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media/image28.jpg" ContentType="image/jpg"/>
  <Override PartName="/ppt/media/image75.jpg" ContentType="image/jpg"/>
  <Override PartName="/ppt/media/image77.jpg" ContentType="image/jpg"/>
  <Override PartName="/ppt/media/image81.jpg" ContentType="image/jpg"/>
  <Override PartName="/ppt/media/image96.jpg" ContentType="image/jpg"/>
  <Override PartName="/ppt/media/image98.jpg" ContentType="image/jpg"/>
  <Override PartName="/ppt/media/image133.jpg" ContentType="image/jpg"/>
  <Override PartName="/ppt/media/image134.jpg" ContentType="image/jpg"/>
  <Override PartName="/ppt/media/image139.jpg" ContentType="image/jpg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25" r:id="rId1"/>
  </p:sldMasterIdLst>
  <p:notesMasterIdLst>
    <p:notesMasterId r:id="rId33"/>
  </p:notesMasterIdLst>
  <p:sldIdLst>
    <p:sldId id="256" r:id="rId2"/>
    <p:sldId id="286" r:id="rId3"/>
    <p:sldId id="334" r:id="rId4"/>
    <p:sldId id="4523" r:id="rId5"/>
    <p:sldId id="4530" r:id="rId6"/>
    <p:sldId id="4502" r:id="rId7"/>
    <p:sldId id="4522" r:id="rId8"/>
    <p:sldId id="4361" r:id="rId9"/>
    <p:sldId id="4504" r:id="rId10"/>
    <p:sldId id="4351" r:id="rId11"/>
    <p:sldId id="4344" r:id="rId12"/>
    <p:sldId id="4506" r:id="rId13"/>
    <p:sldId id="4507" r:id="rId14"/>
    <p:sldId id="4508" r:id="rId15"/>
    <p:sldId id="4509" r:id="rId16"/>
    <p:sldId id="4510" r:id="rId17"/>
    <p:sldId id="4511" r:id="rId18"/>
    <p:sldId id="4512" r:id="rId19"/>
    <p:sldId id="4514" r:id="rId20"/>
    <p:sldId id="4515" r:id="rId21"/>
    <p:sldId id="4516" r:id="rId22"/>
    <p:sldId id="4517" r:id="rId23"/>
    <p:sldId id="4518" r:id="rId24"/>
    <p:sldId id="4524" r:id="rId25"/>
    <p:sldId id="4526" r:id="rId26"/>
    <p:sldId id="4527" r:id="rId27"/>
    <p:sldId id="4528" r:id="rId28"/>
    <p:sldId id="4529" r:id="rId29"/>
    <p:sldId id="4531" r:id="rId30"/>
    <p:sldId id="4521" r:id="rId31"/>
    <p:sldId id="4520" r:id="rId32"/>
  </p:sldIdLst>
  <p:sldSz cx="12192000" cy="6858000"/>
  <p:notesSz cx="7104063" cy="10234613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66"/>
    <a:srgbClr val="C02100"/>
    <a:srgbClr val="F85F8B"/>
    <a:srgbClr val="19AFDB"/>
    <a:srgbClr val="8BCB3B"/>
    <a:srgbClr val="DAE0FF"/>
    <a:srgbClr val="4B5762"/>
    <a:srgbClr val="FAABC1"/>
    <a:srgbClr val="FACDCF"/>
    <a:srgbClr val="FF8AD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756" autoAdjust="0"/>
    <p:restoredTop sz="94660"/>
  </p:normalViewPr>
  <p:slideViewPr>
    <p:cSldViewPr snapToGrid="0" showGuides="1">
      <p:cViewPr varScale="1">
        <p:scale>
          <a:sx n="113" d="100"/>
          <a:sy n="113" d="100"/>
        </p:scale>
        <p:origin x="582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l">
              <a:defRPr sz="13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4023992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r">
              <a:defRPr sz="1300"/>
            </a:lvl1pPr>
          </a:lstStyle>
          <a:p>
            <a:fld id="{2A1184BD-0D8E-3242-B333-DFDF3EAE7E8C}" type="datetimeFigureOut">
              <a:rPr lang="pt-BR" smtClean="0"/>
              <a:t>09/10/2024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482600" y="1279525"/>
            <a:ext cx="6140450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75" tIns="49538" rIns="99075" bIns="49538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710407" y="4925407"/>
            <a:ext cx="5683250" cy="4029879"/>
          </a:xfrm>
          <a:prstGeom prst="rect">
            <a:avLst/>
          </a:prstGeom>
        </p:spPr>
        <p:txBody>
          <a:bodyPr vert="horz" lIns="99075" tIns="49538" rIns="99075" bIns="49538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l">
              <a:defRPr sz="13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4023992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r">
              <a:defRPr sz="1300"/>
            </a:lvl1pPr>
          </a:lstStyle>
          <a:p>
            <a:fld id="{56CFDB43-CDD0-7945-92AF-EDF9F4132F9D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850218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4:notes"/>
          <p:cNvSpPr txBox="1">
            <a:spLocks noGrp="1"/>
          </p:cNvSpPr>
          <p:nvPr>
            <p:ph type="body" idx="1"/>
          </p:nvPr>
        </p:nvSpPr>
        <p:spPr>
          <a:xfrm>
            <a:off x="710407" y="5346974"/>
            <a:ext cx="5683250" cy="4374798"/>
          </a:xfrm>
          <a:prstGeom prst="rect">
            <a:avLst/>
          </a:prstGeom>
        </p:spPr>
        <p:txBody>
          <a:bodyPr spcFirstLastPara="1" wrap="square" lIns="103908" tIns="51954" rIns="103908" bIns="51954" anchor="t" anchorCtr="0">
            <a:noAutofit/>
          </a:bodyPr>
          <a:lstStyle/>
          <a:p>
            <a:endParaRPr/>
          </a:p>
        </p:txBody>
      </p:sp>
      <p:sp>
        <p:nvSpPr>
          <p:cNvPr id="156" name="Google Shape;156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19075" y="1389063"/>
            <a:ext cx="6665913" cy="3749675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2665957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9:notes"/>
          <p:cNvSpPr txBox="1">
            <a:spLocks noGrp="1"/>
          </p:cNvSpPr>
          <p:nvPr>
            <p:ph type="body" idx="1"/>
          </p:nvPr>
        </p:nvSpPr>
        <p:spPr>
          <a:xfrm>
            <a:off x="685800" y="4777194"/>
            <a:ext cx="5486400" cy="3908614"/>
          </a:xfrm>
          <a:prstGeom prst="rect">
            <a:avLst/>
          </a:prstGeom>
        </p:spPr>
        <p:txBody>
          <a:bodyPr spcFirstLastPara="1" wrap="square" lIns="95900" tIns="47950" rIns="95900" bIns="4795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8" name="Google Shape;1418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452438" y="1241425"/>
            <a:ext cx="5953125" cy="3349625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6397018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26:notes"/>
          <p:cNvSpPr txBox="1">
            <a:spLocks noGrp="1"/>
          </p:cNvSpPr>
          <p:nvPr>
            <p:ph type="body" idx="1"/>
          </p:nvPr>
        </p:nvSpPr>
        <p:spPr>
          <a:xfrm>
            <a:off x="685800" y="4777194"/>
            <a:ext cx="5486400" cy="3908614"/>
          </a:xfrm>
          <a:prstGeom prst="rect">
            <a:avLst/>
          </a:prstGeom>
        </p:spPr>
        <p:txBody>
          <a:bodyPr spcFirstLastPara="1" wrap="square" lIns="95900" tIns="47950" rIns="95900" bIns="4795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1" name="Google Shape;1621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452438" y="1241425"/>
            <a:ext cx="5953125" cy="3349625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8212125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="" xmlns:a16="http://schemas.microsoft.com/office/drawing/2014/main" id="{0C7CE866-A696-C34E-9EDC-A2E2D514721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65923" y="264391"/>
            <a:ext cx="10881197" cy="489588"/>
          </a:xfrm>
          <a:prstGeom prst="rect">
            <a:avLst/>
          </a:prstGeom>
        </p:spPr>
        <p:txBody>
          <a:bodyPr anchor="ctr" anchorCtr="0"/>
          <a:lstStyle>
            <a:lvl1pPr algn="l">
              <a:defRPr sz="2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pt-BR" dirty="0"/>
              <a:t>Clique para editar 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3441359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751239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ço Reservado para Imagem 2">
            <a:extLst>
              <a:ext uri="{FF2B5EF4-FFF2-40B4-BE49-F238E27FC236}">
                <a16:creationId xmlns="" xmlns:a16="http://schemas.microsoft.com/office/drawing/2014/main" id="{754D6F6B-FC52-1546-AFF0-0154D085CBA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12192000" cy="6858000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629387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ROTACA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ço Reservado para Imagem 2">
            <a:extLst>
              <a:ext uri="{FF2B5EF4-FFF2-40B4-BE49-F238E27FC236}">
                <a16:creationId xmlns="" xmlns:a16="http://schemas.microsoft.com/office/drawing/2014/main" id="{754D6F6B-FC52-1546-AFF0-0154D085CBA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rot="19800000">
            <a:off x="-4722428" y="-2656365"/>
            <a:ext cx="21636858" cy="12170732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  <p:sp>
        <p:nvSpPr>
          <p:cNvPr id="8" name="Espaço Reservado para Imagem 7">
            <a:extLst>
              <a:ext uri="{FF2B5EF4-FFF2-40B4-BE49-F238E27FC236}">
                <a16:creationId xmlns="" xmlns:a16="http://schemas.microsoft.com/office/drawing/2014/main" id="{47A27581-A0A7-4247-A230-B08364A0B7B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395375" y="3839904"/>
            <a:ext cx="2448000" cy="1548000"/>
          </a:xfrm>
          <a:prstGeom prst="round1Rect">
            <a:avLst>
              <a:gd name="adj" fmla="val 50000"/>
            </a:avLst>
          </a:prstGeom>
          <a:pattFill prst="pct25">
            <a:fgClr>
              <a:schemeClr val="accent2">
                <a:lumMod val="75000"/>
              </a:schemeClr>
            </a:fgClr>
            <a:bgClr>
              <a:schemeClr val="bg1"/>
            </a:bgClr>
          </a:pattFill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 wrap="square">
            <a:noAutofit/>
          </a:bodyPr>
          <a:lstStyle>
            <a:lvl1pPr>
              <a:defRPr sz="1000"/>
            </a:lvl1pPr>
          </a:lstStyle>
          <a:p>
            <a:endParaRPr lang="pt-BR"/>
          </a:p>
        </p:txBody>
      </p:sp>
      <p:sp>
        <p:nvSpPr>
          <p:cNvPr id="9" name="Espaço Reservado para Imagem 8">
            <a:extLst>
              <a:ext uri="{FF2B5EF4-FFF2-40B4-BE49-F238E27FC236}">
                <a16:creationId xmlns="" xmlns:a16="http://schemas.microsoft.com/office/drawing/2014/main" id="{6793B0CA-6F2B-5E48-A160-A45BC35536C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72000" y="3839904"/>
            <a:ext cx="2448000" cy="1548000"/>
          </a:xfrm>
          <a:prstGeom prst="round1Rect">
            <a:avLst>
              <a:gd name="adj" fmla="val 50000"/>
            </a:avLst>
          </a:prstGeom>
          <a:pattFill prst="pct25">
            <a:fgClr>
              <a:schemeClr val="accent2">
                <a:lumMod val="75000"/>
              </a:schemeClr>
            </a:fgClr>
            <a:bgClr>
              <a:schemeClr val="bg1"/>
            </a:bgClr>
          </a:pattFill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 wrap="square">
            <a:noAutofit/>
          </a:bodyPr>
          <a:lstStyle>
            <a:lvl1pPr>
              <a:defRPr sz="1000"/>
            </a:lvl1pPr>
          </a:lstStyle>
          <a:p>
            <a:endParaRPr lang="pt-BR"/>
          </a:p>
        </p:txBody>
      </p:sp>
      <p:sp>
        <p:nvSpPr>
          <p:cNvPr id="10" name="Espaço Reservado para Imagem 9">
            <a:extLst>
              <a:ext uri="{FF2B5EF4-FFF2-40B4-BE49-F238E27FC236}">
                <a16:creationId xmlns="" xmlns:a16="http://schemas.microsoft.com/office/drawing/2014/main" id="{D59CBB3E-5229-994F-9ED4-6DAE0DDC41E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339421" y="3839904"/>
            <a:ext cx="2448000" cy="1548000"/>
          </a:xfrm>
          <a:prstGeom prst="round1Rect">
            <a:avLst>
              <a:gd name="adj" fmla="val 44444"/>
            </a:avLst>
          </a:prstGeom>
          <a:pattFill prst="pct25">
            <a:fgClr>
              <a:schemeClr val="accent2">
                <a:lumMod val="75000"/>
              </a:schemeClr>
            </a:fgClr>
            <a:bgClr>
              <a:schemeClr val="bg1"/>
            </a:bgClr>
          </a:pattFill>
          <a:effectLst>
            <a:innerShdw blurRad="63500" dist="50800" dir="13500000">
              <a:prstClr val="black">
                <a:alpha val="20000"/>
              </a:prstClr>
            </a:innerShdw>
          </a:effectLst>
        </p:spPr>
        <p:txBody>
          <a:bodyPr wrap="square">
            <a:noAutofit/>
          </a:bodyPr>
          <a:lstStyle>
            <a:lvl1pPr>
              <a:defRPr sz="1000"/>
            </a:lvl1pPr>
          </a:lstStyle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66143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8" presetClass="emp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800000">
                                      <p:cBhvr>
                                        <p:cTn id="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8" grpId="0" animBg="1"/>
      <p:bldP spid="9" grpId="0" animBg="1"/>
      <p:bldP spid="10" grpId="0" animBg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ço Reservado para Imagem 2">
            <a:extLst>
              <a:ext uri="{FF2B5EF4-FFF2-40B4-BE49-F238E27FC236}">
                <a16:creationId xmlns="" xmlns:a16="http://schemas.microsoft.com/office/drawing/2014/main" id="{AF61F392-550E-5141-B58E-1846F090E33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43999" y="-1"/>
            <a:ext cx="3048000" cy="6857999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381000" dist="88900" algn="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pt-BR"/>
          </a:p>
        </p:txBody>
      </p:sp>
      <p:sp>
        <p:nvSpPr>
          <p:cNvPr id="6" name="Espaço Reservado para Imagem 2">
            <a:extLst>
              <a:ext uri="{FF2B5EF4-FFF2-40B4-BE49-F238E27FC236}">
                <a16:creationId xmlns="" xmlns:a16="http://schemas.microsoft.com/office/drawing/2014/main" id="{395B4E5B-C10C-E949-A861-8D18AC7734E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0"/>
            <a:ext cx="3047998" cy="6857999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381000" dist="88900" algn="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pt-BR" dirty="0"/>
          </a:p>
        </p:txBody>
      </p:sp>
      <p:sp>
        <p:nvSpPr>
          <p:cNvPr id="4" name="Espaço Reservado para Imagem 2">
            <a:extLst>
              <a:ext uri="{FF2B5EF4-FFF2-40B4-BE49-F238E27FC236}">
                <a16:creationId xmlns="" xmlns:a16="http://schemas.microsoft.com/office/drawing/2014/main" id="{24DBBEA4-26D0-EA48-9425-65F8AC8664D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048001" y="-1"/>
            <a:ext cx="3048000" cy="6857999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381000" dist="88900" algn="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pt-BR"/>
          </a:p>
        </p:txBody>
      </p:sp>
      <p:sp>
        <p:nvSpPr>
          <p:cNvPr id="3" name="Espaço Reservado para Imagem 2">
            <a:extLst>
              <a:ext uri="{FF2B5EF4-FFF2-40B4-BE49-F238E27FC236}">
                <a16:creationId xmlns="" xmlns:a16="http://schemas.microsoft.com/office/drawing/2014/main" id="{754D6F6B-FC52-1546-AFF0-0154D085CBA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" y="0"/>
            <a:ext cx="3047998" cy="6857999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381000" dist="88900" algn="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00716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4" grpId="0" animBg="1"/>
      <p:bldP spid="3" grpId="0" animBg="1"/>
    </p:bld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Espaço Reservado para Imagem 22">
            <a:extLst>
              <a:ext uri="{FF2B5EF4-FFF2-40B4-BE49-F238E27FC236}">
                <a16:creationId xmlns="" xmlns:a16="http://schemas.microsoft.com/office/drawing/2014/main" id="{CD6C9849-84FF-254C-9ECC-D8CD9FBEA93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39267" y="4200267"/>
            <a:ext cx="1854689" cy="1507148"/>
          </a:xfrm>
          <a:custGeom>
            <a:avLst/>
            <a:gdLst>
              <a:gd name="connsiteX0" fmla="*/ 753574 w 1854689"/>
              <a:gd name="connsiteY0" fmla="*/ 0 h 1507148"/>
              <a:gd name="connsiteX1" fmla="*/ 1854689 w 1854689"/>
              <a:gd name="connsiteY1" fmla="*/ 0 h 1507148"/>
              <a:gd name="connsiteX2" fmla="*/ 1854689 w 1854689"/>
              <a:gd name="connsiteY2" fmla="*/ 753574 h 1507148"/>
              <a:gd name="connsiteX3" fmla="*/ 1101115 w 1854689"/>
              <a:gd name="connsiteY3" fmla="*/ 1507148 h 1507148"/>
              <a:gd name="connsiteX4" fmla="*/ 0 w 1854689"/>
              <a:gd name="connsiteY4" fmla="*/ 1507147 h 1507148"/>
              <a:gd name="connsiteX5" fmla="*/ 0 w 1854689"/>
              <a:gd name="connsiteY5" fmla="*/ 753574 h 1507148"/>
              <a:gd name="connsiteX6" fmla="*/ 753574 w 1854689"/>
              <a:gd name="connsiteY6" fmla="*/ 0 h 150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54689" h="1507148">
                <a:moveTo>
                  <a:pt x="753574" y="0"/>
                </a:moveTo>
                <a:lnTo>
                  <a:pt x="1854689" y="0"/>
                </a:lnTo>
                <a:lnTo>
                  <a:pt x="1854689" y="753574"/>
                </a:lnTo>
                <a:cubicBezTo>
                  <a:pt x="1854689" y="1169761"/>
                  <a:pt x="1517302" y="1507148"/>
                  <a:pt x="1101115" y="1507148"/>
                </a:cubicBezTo>
                <a:lnTo>
                  <a:pt x="0" y="1507147"/>
                </a:lnTo>
                <a:lnTo>
                  <a:pt x="0" y="753574"/>
                </a:lnTo>
                <a:cubicBezTo>
                  <a:pt x="0" y="337387"/>
                  <a:pt x="337387" y="0"/>
                  <a:pt x="753574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228600" dist="635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200"/>
            </a:lvl1pPr>
          </a:lstStyle>
          <a:p>
            <a:pPr lvl="0"/>
            <a:endParaRPr lang="pt-BR"/>
          </a:p>
        </p:txBody>
      </p:sp>
      <p:sp>
        <p:nvSpPr>
          <p:cNvPr id="20" name="Espaço Reservado para Imagem 19">
            <a:extLst>
              <a:ext uri="{FF2B5EF4-FFF2-40B4-BE49-F238E27FC236}">
                <a16:creationId xmlns="" xmlns:a16="http://schemas.microsoft.com/office/drawing/2014/main" id="{7FC7EAE5-FC6B-8D41-A6BE-58BC0DCA7C9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198046" y="4200267"/>
            <a:ext cx="1854689" cy="1507148"/>
          </a:xfrm>
          <a:custGeom>
            <a:avLst/>
            <a:gdLst>
              <a:gd name="connsiteX0" fmla="*/ 0 w 1854689"/>
              <a:gd name="connsiteY0" fmla="*/ 0 h 1507148"/>
              <a:gd name="connsiteX1" fmla="*/ 1101115 w 1854689"/>
              <a:gd name="connsiteY1" fmla="*/ 0 h 1507148"/>
              <a:gd name="connsiteX2" fmla="*/ 1854689 w 1854689"/>
              <a:gd name="connsiteY2" fmla="*/ 753574 h 1507148"/>
              <a:gd name="connsiteX3" fmla="*/ 1854689 w 1854689"/>
              <a:gd name="connsiteY3" fmla="*/ 1507147 h 1507148"/>
              <a:gd name="connsiteX4" fmla="*/ 753574 w 1854689"/>
              <a:gd name="connsiteY4" fmla="*/ 1507148 h 1507148"/>
              <a:gd name="connsiteX5" fmla="*/ 0 w 1854689"/>
              <a:gd name="connsiteY5" fmla="*/ 753574 h 150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54689" h="1507148">
                <a:moveTo>
                  <a:pt x="0" y="0"/>
                </a:moveTo>
                <a:lnTo>
                  <a:pt x="1101115" y="0"/>
                </a:lnTo>
                <a:cubicBezTo>
                  <a:pt x="1517302" y="0"/>
                  <a:pt x="1854689" y="337387"/>
                  <a:pt x="1854689" y="753574"/>
                </a:cubicBezTo>
                <a:lnTo>
                  <a:pt x="1854689" y="1507147"/>
                </a:lnTo>
                <a:lnTo>
                  <a:pt x="753574" y="1507148"/>
                </a:lnTo>
                <a:cubicBezTo>
                  <a:pt x="337387" y="1507148"/>
                  <a:pt x="0" y="1169761"/>
                  <a:pt x="0" y="753574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228600" dist="635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200"/>
            </a:lvl1pPr>
          </a:lstStyle>
          <a:p>
            <a:pPr lvl="0"/>
            <a:endParaRPr lang="pt-BR"/>
          </a:p>
        </p:txBody>
      </p:sp>
      <p:sp>
        <p:nvSpPr>
          <p:cNvPr id="17" name="Espaço Reservado para Imagem 16">
            <a:extLst>
              <a:ext uri="{FF2B5EF4-FFF2-40B4-BE49-F238E27FC236}">
                <a16:creationId xmlns="" xmlns:a16="http://schemas.microsoft.com/office/drawing/2014/main" id="{1B29C50E-DFE4-F04C-B70F-91881C4D340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198562" y="2164879"/>
            <a:ext cx="1814816" cy="2244188"/>
          </a:xfrm>
          <a:custGeom>
            <a:avLst/>
            <a:gdLst>
              <a:gd name="connsiteX0" fmla="*/ 907408 w 1814816"/>
              <a:gd name="connsiteY0" fmla="*/ 0 h 2244188"/>
              <a:gd name="connsiteX1" fmla="*/ 1814712 w 1814816"/>
              <a:gd name="connsiteY1" fmla="*/ 1122094 h 2244188"/>
              <a:gd name="connsiteX2" fmla="*/ 907408 w 1814816"/>
              <a:gd name="connsiteY2" fmla="*/ 2244188 h 2244188"/>
              <a:gd name="connsiteX3" fmla="*/ 105 w 1814816"/>
              <a:gd name="connsiteY3" fmla="*/ 1122093 h 2244188"/>
              <a:gd name="connsiteX4" fmla="*/ 907408 w 1814816"/>
              <a:gd name="connsiteY4" fmla="*/ 0 h 22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4816" h="2244188">
                <a:moveTo>
                  <a:pt x="907408" y="0"/>
                </a:moveTo>
                <a:cubicBezTo>
                  <a:pt x="1050166" y="153686"/>
                  <a:pt x="1825153" y="591432"/>
                  <a:pt x="1814712" y="1122094"/>
                </a:cubicBezTo>
                <a:cubicBezTo>
                  <a:pt x="1804270" y="1652756"/>
                  <a:pt x="1054395" y="2038655"/>
                  <a:pt x="907408" y="2244188"/>
                </a:cubicBezTo>
                <a:cubicBezTo>
                  <a:pt x="760421" y="2038655"/>
                  <a:pt x="10546" y="1652756"/>
                  <a:pt x="105" y="1122093"/>
                </a:cubicBezTo>
                <a:cubicBezTo>
                  <a:pt x="-10337" y="591431"/>
                  <a:pt x="764651" y="153686"/>
                  <a:pt x="907408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228600" dist="635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36341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7005 0.10764 " pathEditMode="relative" ptsTypes="AA">
                                      <p:cBhvr>
                                        <p:cTn id="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2.22222E-6 L -0.07604 0.10996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02" y="548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3.33333E-6 L -0.00078 0.35301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176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  <p:bldP spid="20" grpId="0" animBg="1"/>
      <p:bldP spid="20" grpId="1" animBg="1"/>
      <p:bldP spid="17" grpId="0" animBg="1"/>
      <p:bldP spid="17" grpId="1" animBg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Espaço Reservado para Imagem 19">
            <a:extLst>
              <a:ext uri="{FF2B5EF4-FFF2-40B4-BE49-F238E27FC236}">
                <a16:creationId xmlns="" xmlns:a16="http://schemas.microsoft.com/office/drawing/2014/main" id="{7FC7EAE5-FC6B-8D41-A6BE-58BC0DCA7C94}"/>
              </a:ext>
            </a:extLst>
          </p:cNvPr>
          <p:cNvSpPr>
            <a:spLocks noGrp="1" noChangeAspect="1"/>
          </p:cNvSpPr>
          <p:nvPr>
            <p:ph type="pic" sz="quarter" idx="11"/>
          </p:nvPr>
        </p:nvSpPr>
        <p:spPr>
          <a:xfrm>
            <a:off x="3283646" y="1606153"/>
            <a:ext cx="2658085" cy="2160000"/>
          </a:xfrm>
          <a:custGeom>
            <a:avLst/>
            <a:gdLst>
              <a:gd name="connsiteX0" fmla="*/ 0 w 1854689"/>
              <a:gd name="connsiteY0" fmla="*/ 0 h 1507148"/>
              <a:gd name="connsiteX1" fmla="*/ 1101115 w 1854689"/>
              <a:gd name="connsiteY1" fmla="*/ 0 h 1507148"/>
              <a:gd name="connsiteX2" fmla="*/ 1854689 w 1854689"/>
              <a:gd name="connsiteY2" fmla="*/ 753574 h 1507148"/>
              <a:gd name="connsiteX3" fmla="*/ 1854689 w 1854689"/>
              <a:gd name="connsiteY3" fmla="*/ 1507147 h 1507148"/>
              <a:gd name="connsiteX4" fmla="*/ 753574 w 1854689"/>
              <a:gd name="connsiteY4" fmla="*/ 1507148 h 1507148"/>
              <a:gd name="connsiteX5" fmla="*/ 0 w 1854689"/>
              <a:gd name="connsiteY5" fmla="*/ 753574 h 1507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54689" h="1507148">
                <a:moveTo>
                  <a:pt x="0" y="0"/>
                </a:moveTo>
                <a:lnTo>
                  <a:pt x="1101115" y="0"/>
                </a:lnTo>
                <a:cubicBezTo>
                  <a:pt x="1517302" y="0"/>
                  <a:pt x="1854689" y="337387"/>
                  <a:pt x="1854689" y="753574"/>
                </a:cubicBezTo>
                <a:lnTo>
                  <a:pt x="1854689" y="1507147"/>
                </a:lnTo>
                <a:lnTo>
                  <a:pt x="753574" y="1507148"/>
                </a:lnTo>
                <a:cubicBezTo>
                  <a:pt x="337387" y="1507148"/>
                  <a:pt x="0" y="1169761"/>
                  <a:pt x="0" y="753574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228600" dist="63500" dir="132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200"/>
            </a:lvl1pPr>
          </a:lstStyle>
          <a:p>
            <a:pPr lvl="0"/>
            <a:endParaRPr lang="pt-BR"/>
          </a:p>
        </p:txBody>
      </p:sp>
      <p:sp>
        <p:nvSpPr>
          <p:cNvPr id="10" name="Espaço Reservado para Imagem 9">
            <a:extLst>
              <a:ext uri="{FF2B5EF4-FFF2-40B4-BE49-F238E27FC236}">
                <a16:creationId xmlns="" xmlns:a16="http://schemas.microsoft.com/office/drawing/2014/main" id="{EDA21D95-0EB8-ED43-A663-55627755E0C5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6245034" y="4034786"/>
            <a:ext cx="2658090" cy="2160000"/>
          </a:xfrm>
          <a:custGeom>
            <a:avLst/>
            <a:gdLst>
              <a:gd name="connsiteX0" fmla="*/ 0 w 2939209"/>
              <a:gd name="connsiteY0" fmla="*/ 0 h 2388443"/>
              <a:gd name="connsiteX1" fmla="*/ 1776682 w 2939209"/>
              <a:gd name="connsiteY1" fmla="*/ 0 h 2388443"/>
              <a:gd name="connsiteX2" fmla="*/ 2939209 w 2939209"/>
              <a:gd name="connsiteY2" fmla="*/ 1162527 h 2388443"/>
              <a:gd name="connsiteX3" fmla="*/ 2939209 w 2939209"/>
              <a:gd name="connsiteY3" fmla="*/ 2388443 h 2388443"/>
              <a:gd name="connsiteX4" fmla="*/ 1162527 w 2939209"/>
              <a:gd name="connsiteY4" fmla="*/ 2388443 h 2388443"/>
              <a:gd name="connsiteX5" fmla="*/ 0 w 2939209"/>
              <a:gd name="connsiteY5" fmla="*/ 1225916 h 2388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939209" h="2388443">
                <a:moveTo>
                  <a:pt x="0" y="0"/>
                </a:moveTo>
                <a:lnTo>
                  <a:pt x="1776682" y="0"/>
                </a:lnTo>
                <a:cubicBezTo>
                  <a:pt x="2418728" y="0"/>
                  <a:pt x="2939209" y="520481"/>
                  <a:pt x="2939209" y="1162527"/>
                </a:cubicBezTo>
                <a:lnTo>
                  <a:pt x="2939209" y="2388443"/>
                </a:lnTo>
                <a:lnTo>
                  <a:pt x="1162527" y="2388443"/>
                </a:lnTo>
                <a:cubicBezTo>
                  <a:pt x="520481" y="2388443"/>
                  <a:pt x="0" y="1867962"/>
                  <a:pt x="0" y="1225916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228600" dist="635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2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40455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33333E-6 L 0.12395 0.18009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8" y="9005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3.33333E-6 L -0.12122 -0.17407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87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0" grpId="1" animBg="1"/>
      <p:bldP spid="10" grpId="0" animBg="1"/>
      <p:bldP spid="10" grpId="1" animBg="1"/>
    </p:bld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oto Direita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ço Reservado para Imagem 2">
            <a:extLst>
              <a:ext uri="{FF2B5EF4-FFF2-40B4-BE49-F238E27FC236}">
                <a16:creationId xmlns="" xmlns:a16="http://schemas.microsoft.com/office/drawing/2014/main" id="{7C195DA1-7C8E-3B42-A937-ABD910BA623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pattFill prst="pct25">
            <a:fgClr>
              <a:schemeClr val="accent3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90227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TIC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ço Reservado para Imagem 2">
            <a:extLst>
              <a:ext uri="{FF2B5EF4-FFF2-40B4-BE49-F238E27FC236}">
                <a16:creationId xmlns="" xmlns:a16="http://schemas.microsoft.com/office/drawing/2014/main" id="{5BEEEFD1-4187-0A42-8228-6C6BBB2BD1E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-72000000" y="1"/>
            <a:ext cx="72000000" cy="6858000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  <p:sp>
        <p:nvSpPr>
          <p:cNvPr id="3" name="Espaço Reservado para Imagem 2">
            <a:extLst>
              <a:ext uri="{FF2B5EF4-FFF2-40B4-BE49-F238E27FC236}">
                <a16:creationId xmlns="" xmlns:a16="http://schemas.microsoft.com/office/drawing/2014/main" id="{754D6F6B-FC52-1546-AFF0-0154D085CBA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12192000" cy="6858000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  <p:sp>
        <p:nvSpPr>
          <p:cNvPr id="4" name="Espaço Reservado para Imagem 2">
            <a:extLst>
              <a:ext uri="{FF2B5EF4-FFF2-40B4-BE49-F238E27FC236}">
                <a16:creationId xmlns="" xmlns:a16="http://schemas.microsoft.com/office/drawing/2014/main" id="{E9459794-DBF2-244D-B2DC-7313E14AEA5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192000" y="1"/>
            <a:ext cx="72000000" cy="6858000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647883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to Direita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ço Reservado para Imagem 2">
            <a:extLst>
              <a:ext uri="{FF2B5EF4-FFF2-40B4-BE49-F238E27FC236}">
                <a16:creationId xmlns="" xmlns:a16="http://schemas.microsoft.com/office/drawing/2014/main" id="{7C195DA1-7C8E-3B42-A937-ABD910BA623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600075" y="-675084"/>
            <a:ext cx="7296150" cy="8208168"/>
          </a:xfrm>
          <a:prstGeom prst="rect">
            <a:avLst/>
          </a:prstGeom>
          <a:pattFill prst="pct25">
            <a:fgClr>
              <a:schemeClr val="accent3"/>
            </a:fgClr>
            <a:bgClr>
              <a:schemeClr val="bg1"/>
            </a:bgClr>
          </a:pattFill>
          <a:effectLst>
            <a:softEdge rad="419100"/>
          </a:effectLst>
        </p:spPr>
        <p:txBody>
          <a:bodyPr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3935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52578 0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28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E618B973-648E-4275-8CA5-C8B190EA8DC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-1" y="-1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6472355 w 12192000"/>
              <a:gd name="connsiteY1" fmla="*/ 0 h 6858000"/>
              <a:gd name="connsiteX2" fmla="*/ 9129713 w 12192000"/>
              <a:gd name="connsiteY2" fmla="*/ 0 h 6858000"/>
              <a:gd name="connsiteX3" fmla="*/ 12192000 w 12192000"/>
              <a:gd name="connsiteY3" fmla="*/ 0 h 6858000"/>
              <a:gd name="connsiteX4" fmla="*/ 12192000 w 12192000"/>
              <a:gd name="connsiteY4" fmla="*/ 5379849 h 6858000"/>
              <a:gd name="connsiteX5" fmla="*/ 12192000 w 12192000"/>
              <a:gd name="connsiteY5" fmla="*/ 5472113 h 6858000"/>
              <a:gd name="connsiteX6" fmla="*/ 12192000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6472355" y="0"/>
                </a:lnTo>
                <a:lnTo>
                  <a:pt x="9129713" y="0"/>
                </a:lnTo>
                <a:lnTo>
                  <a:pt x="12192000" y="0"/>
                </a:lnTo>
                <a:lnTo>
                  <a:pt x="12192000" y="5379849"/>
                </a:lnTo>
                <a:lnTo>
                  <a:pt x="12192000" y="5472113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 marL="0" indent="0">
              <a:buNone/>
              <a:defRPr sz="1400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 err="1"/>
              <a:t>Espaço</a:t>
            </a:r>
            <a:r>
              <a:rPr lang="en-US" dirty="0"/>
              <a:t> para </a:t>
            </a:r>
            <a:r>
              <a:rPr lang="en-US" dirty="0" err="1"/>
              <a:t>foto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644811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Bo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Imagem 5">
            <a:extLst>
              <a:ext uri="{FF2B5EF4-FFF2-40B4-BE49-F238E27FC236}">
                <a16:creationId xmlns="" xmlns:a16="http://schemas.microsoft.com/office/drawing/2014/main" id="{2655E498-FC57-1943-8886-018C96BB3F3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67739" y="1728018"/>
            <a:ext cx="4149212" cy="4150800"/>
          </a:xfrm>
          <a:custGeom>
            <a:avLst/>
            <a:gdLst>
              <a:gd name="connsiteX0" fmla="*/ 0 w 4149212"/>
              <a:gd name="connsiteY0" fmla="*/ 0 h 4150800"/>
              <a:gd name="connsiteX1" fmla="*/ 199900 w 4149212"/>
              <a:gd name="connsiteY1" fmla="*/ 168756 h 4150800"/>
              <a:gd name="connsiteX2" fmla="*/ 1003242 w 4149212"/>
              <a:gd name="connsiteY2" fmla="*/ 472519 h 4150800"/>
              <a:gd name="connsiteX3" fmla="*/ 1003277 w 4149212"/>
              <a:gd name="connsiteY3" fmla="*/ 472732 h 4150800"/>
              <a:gd name="connsiteX4" fmla="*/ 1126754 w 4149212"/>
              <a:gd name="connsiteY4" fmla="*/ 488140 h 4150800"/>
              <a:gd name="connsiteX5" fmla="*/ 1252868 w 4149212"/>
              <a:gd name="connsiteY5" fmla="*/ 494528 h 4150800"/>
              <a:gd name="connsiteX6" fmla="*/ 1588370 w 4149212"/>
              <a:gd name="connsiteY6" fmla="*/ 494528 h 4150800"/>
              <a:gd name="connsiteX7" fmla="*/ 2074606 w 4149212"/>
              <a:gd name="connsiteY7" fmla="*/ 737739 h 4150800"/>
              <a:gd name="connsiteX8" fmla="*/ 2560842 w 4149212"/>
              <a:gd name="connsiteY8" fmla="*/ 494528 h 4150800"/>
              <a:gd name="connsiteX9" fmla="*/ 2896345 w 4149212"/>
              <a:gd name="connsiteY9" fmla="*/ 494528 h 4150800"/>
              <a:gd name="connsiteX10" fmla="*/ 3022458 w 4149212"/>
              <a:gd name="connsiteY10" fmla="*/ 488140 h 4150800"/>
              <a:gd name="connsiteX11" fmla="*/ 3136281 w 4149212"/>
              <a:gd name="connsiteY11" fmla="*/ 473938 h 4150800"/>
              <a:gd name="connsiteX12" fmla="*/ 3146334 w 4149212"/>
              <a:gd name="connsiteY12" fmla="*/ 472683 h 4150800"/>
              <a:gd name="connsiteX13" fmla="*/ 3146366 w 4149212"/>
              <a:gd name="connsiteY13" fmla="*/ 472478 h 4150800"/>
              <a:gd name="connsiteX14" fmla="*/ 3949303 w 4149212"/>
              <a:gd name="connsiteY14" fmla="*/ 168748 h 4150800"/>
              <a:gd name="connsiteX15" fmla="*/ 4149211 w 4149212"/>
              <a:gd name="connsiteY15" fmla="*/ 0 h 4150800"/>
              <a:gd name="connsiteX16" fmla="*/ 4149211 w 4149212"/>
              <a:gd name="connsiteY16" fmla="*/ 261736 h 4150800"/>
              <a:gd name="connsiteX17" fmla="*/ 3948633 w 4149212"/>
              <a:gd name="connsiteY17" fmla="*/ 898662 h 4150800"/>
              <a:gd name="connsiteX18" fmla="*/ 3883623 w 4149212"/>
              <a:gd name="connsiteY18" fmla="*/ 980951 h 4150800"/>
              <a:gd name="connsiteX19" fmla="*/ 4149212 w 4149212"/>
              <a:gd name="connsiteY19" fmla="*/ 980951 h 4150800"/>
              <a:gd name="connsiteX20" fmla="*/ 4149212 w 4149212"/>
              <a:gd name="connsiteY20" fmla="*/ 1102556 h 4150800"/>
              <a:gd name="connsiteX21" fmla="*/ 3880453 w 4149212"/>
              <a:gd name="connsiteY21" fmla="*/ 1627811 h 4150800"/>
              <a:gd name="connsiteX22" fmla="*/ 3411755 w 4149212"/>
              <a:gd name="connsiteY22" fmla="*/ 1745144 h 4150800"/>
              <a:gd name="connsiteX23" fmla="*/ 3411755 w 4149212"/>
              <a:gd name="connsiteY23" fmla="*/ 1780888 h 4150800"/>
              <a:gd name="connsiteX24" fmla="*/ 2925519 w 4149212"/>
              <a:gd name="connsiteY24" fmla="*/ 2921652 h 4150800"/>
              <a:gd name="connsiteX25" fmla="*/ 2925519 w 4149212"/>
              <a:gd name="connsiteY25" fmla="*/ 3413060 h 4150800"/>
              <a:gd name="connsiteX26" fmla="*/ 2925519 w 4149212"/>
              <a:gd name="connsiteY26" fmla="*/ 3534666 h 4150800"/>
              <a:gd name="connsiteX27" fmla="*/ 2317724 w 4149212"/>
              <a:gd name="connsiteY27" fmla="*/ 4150800 h 4150800"/>
              <a:gd name="connsiteX28" fmla="*/ 2074606 w 4149212"/>
              <a:gd name="connsiteY28" fmla="*/ 4150800 h 4150800"/>
              <a:gd name="connsiteX29" fmla="*/ 1831488 w 4149212"/>
              <a:gd name="connsiteY29" fmla="*/ 4150800 h 4150800"/>
              <a:gd name="connsiteX30" fmla="*/ 1223694 w 4149212"/>
              <a:gd name="connsiteY30" fmla="*/ 3534666 h 4150800"/>
              <a:gd name="connsiteX31" fmla="*/ 1223694 w 4149212"/>
              <a:gd name="connsiteY31" fmla="*/ 3413060 h 4150800"/>
              <a:gd name="connsiteX32" fmla="*/ 1223694 w 4149212"/>
              <a:gd name="connsiteY32" fmla="*/ 2921652 h 4150800"/>
              <a:gd name="connsiteX33" fmla="*/ 737458 w 4149212"/>
              <a:gd name="connsiteY33" fmla="*/ 1780888 h 4150800"/>
              <a:gd name="connsiteX34" fmla="*/ 737458 w 4149212"/>
              <a:gd name="connsiteY34" fmla="*/ 1745144 h 4150800"/>
              <a:gd name="connsiteX35" fmla="*/ 268759 w 4149212"/>
              <a:gd name="connsiteY35" fmla="*/ 1627811 h 4150800"/>
              <a:gd name="connsiteX36" fmla="*/ 0 w 4149212"/>
              <a:gd name="connsiteY36" fmla="*/ 1102556 h 4150800"/>
              <a:gd name="connsiteX37" fmla="*/ 0 w 4149212"/>
              <a:gd name="connsiteY37" fmla="*/ 980951 h 4150800"/>
              <a:gd name="connsiteX38" fmla="*/ 265589 w 4149212"/>
              <a:gd name="connsiteY38" fmla="*/ 980951 h 4150800"/>
              <a:gd name="connsiteX39" fmla="*/ 200580 w 4149212"/>
              <a:gd name="connsiteY39" fmla="*/ 898664 h 4150800"/>
              <a:gd name="connsiteX40" fmla="*/ 0 w 4149212"/>
              <a:gd name="connsiteY40" fmla="*/ 261736 h 415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149212" h="4150800">
                <a:moveTo>
                  <a:pt x="0" y="0"/>
                </a:moveTo>
                <a:lnTo>
                  <a:pt x="199900" y="168756"/>
                </a:lnTo>
                <a:cubicBezTo>
                  <a:pt x="427499" y="360844"/>
                  <a:pt x="711752" y="426957"/>
                  <a:pt x="1003242" y="472519"/>
                </a:cubicBezTo>
                <a:lnTo>
                  <a:pt x="1003277" y="472732"/>
                </a:lnTo>
                <a:lnTo>
                  <a:pt x="1126754" y="488140"/>
                </a:lnTo>
                <a:cubicBezTo>
                  <a:pt x="1168388" y="492094"/>
                  <a:pt x="1210326" y="494528"/>
                  <a:pt x="1252868" y="494528"/>
                </a:cubicBezTo>
                <a:lnTo>
                  <a:pt x="1588370" y="494528"/>
                </a:lnTo>
                <a:cubicBezTo>
                  <a:pt x="1787727" y="494528"/>
                  <a:pt x="1962763" y="589381"/>
                  <a:pt x="2074606" y="737739"/>
                </a:cubicBezTo>
                <a:cubicBezTo>
                  <a:pt x="2186448" y="589381"/>
                  <a:pt x="2361485" y="494528"/>
                  <a:pt x="2560842" y="494528"/>
                </a:cubicBezTo>
                <a:lnTo>
                  <a:pt x="2896345" y="494528"/>
                </a:lnTo>
                <a:cubicBezTo>
                  <a:pt x="2938886" y="494528"/>
                  <a:pt x="2980824" y="492094"/>
                  <a:pt x="3022458" y="488140"/>
                </a:cubicBezTo>
                <a:lnTo>
                  <a:pt x="3136281" y="473938"/>
                </a:lnTo>
                <a:lnTo>
                  <a:pt x="3146334" y="472683"/>
                </a:lnTo>
                <a:lnTo>
                  <a:pt x="3146366" y="472478"/>
                </a:lnTo>
                <a:cubicBezTo>
                  <a:pt x="3437702" y="426876"/>
                  <a:pt x="3721827" y="360746"/>
                  <a:pt x="3949303" y="168748"/>
                </a:cubicBezTo>
                <a:lnTo>
                  <a:pt x="4149211" y="0"/>
                </a:lnTo>
                <a:lnTo>
                  <a:pt x="4149211" y="261736"/>
                </a:lnTo>
                <a:cubicBezTo>
                  <a:pt x="4149211" y="505261"/>
                  <a:pt x="4077372" y="716000"/>
                  <a:pt x="3948633" y="898662"/>
                </a:cubicBezTo>
                <a:lnTo>
                  <a:pt x="3883623" y="980951"/>
                </a:lnTo>
                <a:lnTo>
                  <a:pt x="4149212" y="980951"/>
                </a:lnTo>
                <a:lnTo>
                  <a:pt x="4149212" y="1102556"/>
                </a:lnTo>
                <a:cubicBezTo>
                  <a:pt x="4149212" y="1313226"/>
                  <a:pt x="4051277" y="1504665"/>
                  <a:pt x="3880453" y="1627811"/>
                </a:cubicBezTo>
                <a:cubicBezTo>
                  <a:pt x="3744291" y="1725906"/>
                  <a:pt x="3573671" y="1766993"/>
                  <a:pt x="3411755" y="1745144"/>
                </a:cubicBezTo>
                <a:lnTo>
                  <a:pt x="3411755" y="1780888"/>
                </a:lnTo>
                <a:cubicBezTo>
                  <a:pt x="3411755" y="2211736"/>
                  <a:pt x="3235234" y="2624408"/>
                  <a:pt x="2925519" y="2921652"/>
                </a:cubicBezTo>
                <a:lnTo>
                  <a:pt x="2925519" y="3413060"/>
                </a:lnTo>
                <a:lnTo>
                  <a:pt x="2925519" y="3534666"/>
                </a:lnTo>
                <a:cubicBezTo>
                  <a:pt x="2925519" y="3870297"/>
                  <a:pt x="2653227" y="4150800"/>
                  <a:pt x="2317724" y="4150800"/>
                </a:cubicBezTo>
                <a:lnTo>
                  <a:pt x="2074606" y="4150800"/>
                </a:lnTo>
                <a:lnTo>
                  <a:pt x="1831488" y="4150800"/>
                </a:lnTo>
                <a:cubicBezTo>
                  <a:pt x="1495986" y="4150800"/>
                  <a:pt x="1223694" y="3870297"/>
                  <a:pt x="1223694" y="3534666"/>
                </a:cubicBezTo>
                <a:lnTo>
                  <a:pt x="1223694" y="3413060"/>
                </a:lnTo>
                <a:lnTo>
                  <a:pt x="1223694" y="2921652"/>
                </a:lnTo>
                <a:cubicBezTo>
                  <a:pt x="913978" y="2624408"/>
                  <a:pt x="737458" y="2211736"/>
                  <a:pt x="737458" y="1780888"/>
                </a:cubicBezTo>
                <a:lnTo>
                  <a:pt x="737458" y="1745144"/>
                </a:lnTo>
                <a:cubicBezTo>
                  <a:pt x="575541" y="1766993"/>
                  <a:pt x="404921" y="1726142"/>
                  <a:pt x="268759" y="1627811"/>
                </a:cubicBezTo>
                <a:cubicBezTo>
                  <a:pt x="97936" y="1504665"/>
                  <a:pt x="0" y="1313226"/>
                  <a:pt x="0" y="1102556"/>
                </a:cubicBezTo>
                <a:lnTo>
                  <a:pt x="0" y="980951"/>
                </a:lnTo>
                <a:lnTo>
                  <a:pt x="265589" y="980951"/>
                </a:lnTo>
                <a:lnTo>
                  <a:pt x="200580" y="898664"/>
                </a:lnTo>
                <a:cubicBezTo>
                  <a:pt x="71840" y="716000"/>
                  <a:pt x="0" y="505261"/>
                  <a:pt x="0" y="261736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4530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Por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ço Reservado para Imagem 6">
            <a:extLst>
              <a:ext uri="{FF2B5EF4-FFF2-40B4-BE49-F238E27FC236}">
                <a16:creationId xmlns="" xmlns:a16="http://schemas.microsoft.com/office/drawing/2014/main" id="{B04C900A-42EE-8448-834E-55F00F09F9C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35848" y="1630257"/>
            <a:ext cx="4545344" cy="4545320"/>
          </a:xfrm>
          <a:custGeom>
            <a:avLst/>
            <a:gdLst>
              <a:gd name="connsiteX0" fmla="*/ 3526303 w 4545344"/>
              <a:gd name="connsiteY0" fmla="*/ 460 h 4545320"/>
              <a:gd name="connsiteX1" fmla="*/ 3541275 w 4545344"/>
              <a:gd name="connsiteY1" fmla="*/ 1040 h 4545320"/>
              <a:gd name="connsiteX2" fmla="*/ 3570533 w 4545344"/>
              <a:gd name="connsiteY2" fmla="*/ 48266 h 4545320"/>
              <a:gd name="connsiteX3" fmla="*/ 3538069 w 4545344"/>
              <a:gd name="connsiteY3" fmla="*/ 195669 h 4545320"/>
              <a:gd name="connsiteX4" fmla="*/ 3299439 w 4545344"/>
              <a:gd name="connsiteY4" fmla="*/ 1022675 h 4545320"/>
              <a:gd name="connsiteX5" fmla="*/ 2799618 w 4545344"/>
              <a:gd name="connsiteY5" fmla="*/ 1473235 h 4545320"/>
              <a:gd name="connsiteX6" fmla="*/ 2799209 w 4545344"/>
              <a:gd name="connsiteY6" fmla="*/ 1473235 h 4545320"/>
              <a:gd name="connsiteX7" fmla="*/ 2539472 w 4545344"/>
              <a:gd name="connsiteY7" fmla="*/ 1528917 h 4545320"/>
              <a:gd name="connsiteX8" fmla="*/ 2064895 w 4545344"/>
              <a:gd name="connsiteY8" fmla="*/ 1542556 h 4545320"/>
              <a:gd name="connsiteX9" fmla="*/ 1270514 w 4545344"/>
              <a:gd name="connsiteY9" fmla="*/ 1318784 h 4545320"/>
              <a:gd name="connsiteX10" fmla="*/ 1157629 w 4545344"/>
              <a:gd name="connsiteY10" fmla="*/ 1326831 h 4545320"/>
              <a:gd name="connsiteX11" fmla="*/ 1164183 w 4545344"/>
              <a:gd name="connsiteY11" fmla="*/ 1441428 h 4545320"/>
              <a:gd name="connsiteX12" fmla="*/ 2065132 w 4545344"/>
              <a:gd name="connsiteY12" fmla="*/ 1704893 h 4545320"/>
              <a:gd name="connsiteX13" fmla="*/ 2550182 w 4545344"/>
              <a:gd name="connsiteY13" fmla="*/ 1690930 h 4545320"/>
              <a:gd name="connsiteX14" fmla="*/ 2793682 w 4545344"/>
              <a:gd name="connsiteY14" fmla="*/ 1646291 h 4545320"/>
              <a:gd name="connsiteX15" fmla="*/ 2923546 w 4545344"/>
              <a:gd name="connsiteY15" fmla="*/ 1964144 h 4545320"/>
              <a:gd name="connsiteX16" fmla="*/ 2961374 w 4545344"/>
              <a:gd name="connsiteY16" fmla="*/ 2017962 h 4545320"/>
              <a:gd name="connsiteX17" fmla="*/ 4265563 w 4545344"/>
              <a:gd name="connsiteY17" fmla="*/ 2751543 h 4545320"/>
              <a:gd name="connsiteX18" fmla="*/ 4301841 w 4545344"/>
              <a:gd name="connsiteY18" fmla="*/ 2759657 h 4545320"/>
              <a:gd name="connsiteX19" fmla="*/ 4510442 w 4545344"/>
              <a:gd name="connsiteY19" fmla="*/ 2727193 h 4545320"/>
              <a:gd name="connsiteX20" fmla="*/ 4535030 w 4545344"/>
              <a:gd name="connsiteY20" fmla="*/ 2732310 h 4545320"/>
              <a:gd name="connsiteX21" fmla="*/ 4545341 w 4545344"/>
              <a:gd name="connsiteY21" fmla="*/ 2753170 h 4545320"/>
              <a:gd name="connsiteX22" fmla="*/ 4545341 w 4545344"/>
              <a:gd name="connsiteY22" fmla="*/ 2885211 h 4545320"/>
              <a:gd name="connsiteX23" fmla="*/ 4511089 w 4545344"/>
              <a:gd name="connsiteY23" fmla="*/ 3047548 h 4545320"/>
              <a:gd name="connsiteX24" fmla="*/ 4389824 w 4545344"/>
              <a:gd name="connsiteY24" fmla="*/ 3579433 h 4545320"/>
              <a:gd name="connsiteX25" fmla="*/ 4309146 w 4545344"/>
              <a:gd name="connsiteY25" fmla="*/ 3652483 h 4545320"/>
              <a:gd name="connsiteX26" fmla="*/ 4213600 w 4545344"/>
              <a:gd name="connsiteY26" fmla="*/ 3652483 h 4545320"/>
              <a:gd name="connsiteX27" fmla="*/ 3687048 w 4545344"/>
              <a:gd name="connsiteY27" fmla="*/ 3867005 h 4545320"/>
              <a:gd name="connsiteX28" fmla="*/ 3602125 w 4545344"/>
              <a:gd name="connsiteY28" fmla="*/ 3907317 h 4545320"/>
              <a:gd name="connsiteX29" fmla="*/ 1704505 w 4545344"/>
              <a:gd name="connsiteY29" fmla="*/ 4545320 h 4545320"/>
              <a:gd name="connsiteX30" fmla="*/ 1127819 w 4545344"/>
              <a:gd name="connsiteY30" fmla="*/ 4427470 h 4545320"/>
              <a:gd name="connsiteX31" fmla="*/ 1127791 w 4545344"/>
              <a:gd name="connsiteY31" fmla="*/ 4427412 h 4545320"/>
              <a:gd name="connsiteX32" fmla="*/ 1018891 w 4545344"/>
              <a:gd name="connsiteY32" fmla="*/ 4391106 h 4545320"/>
              <a:gd name="connsiteX33" fmla="*/ 487006 w 4545344"/>
              <a:gd name="connsiteY33" fmla="*/ 4464156 h 4545320"/>
              <a:gd name="connsiteX34" fmla="*/ 99032 w 4545344"/>
              <a:gd name="connsiteY34" fmla="*/ 4396385 h 4545320"/>
              <a:gd name="connsiteX35" fmla="*/ 6 w 4545344"/>
              <a:gd name="connsiteY35" fmla="*/ 4246633 h 4545320"/>
              <a:gd name="connsiteX36" fmla="*/ 6 w 4545344"/>
              <a:gd name="connsiteY36" fmla="*/ 265086 h 4545320"/>
              <a:gd name="connsiteX37" fmla="*/ 824 w 4545344"/>
              <a:gd name="connsiteY37" fmla="*/ 249258 h 4545320"/>
              <a:gd name="connsiteX38" fmla="*/ 178579 w 4545344"/>
              <a:gd name="connsiteY38" fmla="*/ 103967 h 4545320"/>
              <a:gd name="connsiteX39" fmla="*/ 1280264 w 4545344"/>
              <a:gd name="connsiteY39" fmla="*/ 286972 h 4545320"/>
              <a:gd name="connsiteX40" fmla="*/ 925324 w 4545344"/>
              <a:gd name="connsiteY40" fmla="*/ 502555 h 4545320"/>
              <a:gd name="connsiteX41" fmla="*/ 908765 w 4545344"/>
              <a:gd name="connsiteY41" fmla="*/ 616515 h 4545320"/>
              <a:gd name="connsiteX42" fmla="*/ 1022724 w 4545344"/>
              <a:gd name="connsiteY42" fmla="*/ 633075 h 4545320"/>
              <a:gd name="connsiteX43" fmla="*/ 1531478 w 4545344"/>
              <a:gd name="connsiteY43" fmla="*/ 344442 h 4545320"/>
              <a:gd name="connsiteX44" fmla="*/ 2633067 w 4545344"/>
              <a:gd name="connsiteY44" fmla="*/ 81138 h 4545320"/>
              <a:gd name="connsiteX45" fmla="*/ 3443190 w 4545344"/>
              <a:gd name="connsiteY45" fmla="*/ 13444 h 4545320"/>
              <a:gd name="connsiteX46" fmla="*/ 3526303 w 4545344"/>
              <a:gd name="connsiteY46" fmla="*/ 460 h 454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545344" h="4545320">
                <a:moveTo>
                  <a:pt x="3526303" y="460"/>
                </a:moveTo>
                <a:cubicBezTo>
                  <a:pt x="3531287" y="-310"/>
                  <a:pt x="3536367" y="-111"/>
                  <a:pt x="3541275" y="1040"/>
                </a:cubicBezTo>
                <a:cubicBezTo>
                  <a:pt x="3562391" y="5996"/>
                  <a:pt x="3575498" y="27140"/>
                  <a:pt x="3570533" y="48266"/>
                </a:cubicBezTo>
                <a:cubicBezTo>
                  <a:pt x="3561287" y="86256"/>
                  <a:pt x="3550491" y="136820"/>
                  <a:pt x="3538069" y="195669"/>
                </a:cubicBezTo>
                <a:cubicBezTo>
                  <a:pt x="3490178" y="420583"/>
                  <a:pt x="3410479" y="796867"/>
                  <a:pt x="3299439" y="1022675"/>
                </a:cubicBezTo>
                <a:cubicBezTo>
                  <a:pt x="3195885" y="1230724"/>
                  <a:pt x="3017255" y="1391748"/>
                  <a:pt x="2799618" y="1473235"/>
                </a:cubicBezTo>
                <a:lnTo>
                  <a:pt x="2799209" y="1473235"/>
                </a:lnTo>
                <a:cubicBezTo>
                  <a:pt x="2715886" y="1504633"/>
                  <a:pt x="2628340" y="1523400"/>
                  <a:pt x="2539472" y="1528917"/>
                </a:cubicBezTo>
                <a:cubicBezTo>
                  <a:pt x="2395084" y="1537934"/>
                  <a:pt x="2235345" y="1542556"/>
                  <a:pt x="2064895" y="1542556"/>
                </a:cubicBezTo>
                <a:cubicBezTo>
                  <a:pt x="1538364" y="1542556"/>
                  <a:pt x="1273196" y="1321057"/>
                  <a:pt x="1270514" y="1318784"/>
                </a:cubicBezTo>
                <a:cubicBezTo>
                  <a:pt x="1236909" y="1290468"/>
                  <a:pt x="1186878" y="1294034"/>
                  <a:pt x="1157629" y="1326831"/>
                </a:cubicBezTo>
                <a:cubicBezTo>
                  <a:pt x="1127791" y="1360284"/>
                  <a:pt x="1130730" y="1411590"/>
                  <a:pt x="1164183" y="1441428"/>
                </a:cubicBezTo>
                <a:cubicBezTo>
                  <a:pt x="1176767" y="1452224"/>
                  <a:pt x="1473342" y="1704893"/>
                  <a:pt x="2065132" y="1704893"/>
                </a:cubicBezTo>
                <a:cubicBezTo>
                  <a:pt x="2239073" y="1704893"/>
                  <a:pt x="2402133" y="1700185"/>
                  <a:pt x="2550182" y="1690930"/>
                </a:cubicBezTo>
                <a:cubicBezTo>
                  <a:pt x="2632801" y="1685508"/>
                  <a:pt x="2714516" y="1670527"/>
                  <a:pt x="2793682" y="1646291"/>
                </a:cubicBezTo>
                <a:cubicBezTo>
                  <a:pt x="2856013" y="1743425"/>
                  <a:pt x="2900033" y="1851155"/>
                  <a:pt x="2923546" y="1964144"/>
                </a:cubicBezTo>
                <a:cubicBezTo>
                  <a:pt x="2927997" y="1986620"/>
                  <a:pt x="2941742" y="2006167"/>
                  <a:pt x="2961374" y="2017962"/>
                </a:cubicBezTo>
                <a:cubicBezTo>
                  <a:pt x="2969573" y="2022908"/>
                  <a:pt x="3781407" y="2509423"/>
                  <a:pt x="4265563" y="2751543"/>
                </a:cubicBezTo>
                <a:cubicBezTo>
                  <a:pt x="4276863" y="2757012"/>
                  <a:pt x="4289285" y="2759790"/>
                  <a:pt x="4301841" y="2759657"/>
                </a:cubicBezTo>
                <a:cubicBezTo>
                  <a:pt x="4372447" y="2757450"/>
                  <a:pt x="4442510" y="2746550"/>
                  <a:pt x="4510442" y="2727193"/>
                </a:cubicBezTo>
                <a:cubicBezTo>
                  <a:pt x="4518984" y="2724825"/>
                  <a:pt x="4528144" y="2726727"/>
                  <a:pt x="4535030" y="2732310"/>
                </a:cubicBezTo>
                <a:cubicBezTo>
                  <a:pt x="4541631" y="2737199"/>
                  <a:pt x="4545465" y="2744961"/>
                  <a:pt x="4545341" y="2753170"/>
                </a:cubicBezTo>
                <a:lnTo>
                  <a:pt x="4545341" y="2885211"/>
                </a:lnTo>
                <a:cubicBezTo>
                  <a:pt x="4545588" y="2941140"/>
                  <a:pt x="4533908" y="2996489"/>
                  <a:pt x="4511089" y="3047548"/>
                </a:cubicBezTo>
                <a:cubicBezTo>
                  <a:pt x="4443737" y="3217608"/>
                  <a:pt x="4402846" y="3396989"/>
                  <a:pt x="4389824" y="3579433"/>
                </a:cubicBezTo>
                <a:cubicBezTo>
                  <a:pt x="4385658" y="3620876"/>
                  <a:pt x="4350798" y="3652445"/>
                  <a:pt x="4309146" y="3652483"/>
                </a:cubicBezTo>
                <a:lnTo>
                  <a:pt x="4213600" y="3652483"/>
                </a:lnTo>
                <a:lnTo>
                  <a:pt x="3687048" y="3867005"/>
                </a:lnTo>
                <a:lnTo>
                  <a:pt x="3602125" y="3907317"/>
                </a:lnTo>
                <a:cubicBezTo>
                  <a:pt x="3046209" y="4168798"/>
                  <a:pt x="2165481" y="4545320"/>
                  <a:pt x="1704505" y="4545320"/>
                </a:cubicBezTo>
                <a:cubicBezTo>
                  <a:pt x="1227008" y="4545320"/>
                  <a:pt x="1128875" y="4427793"/>
                  <a:pt x="1127819" y="4427470"/>
                </a:cubicBezTo>
                <a:cubicBezTo>
                  <a:pt x="1127810" y="4427450"/>
                  <a:pt x="1127800" y="4427432"/>
                  <a:pt x="1127791" y="4427412"/>
                </a:cubicBezTo>
                <a:cubicBezTo>
                  <a:pt x="1107740" y="4387311"/>
                  <a:pt x="1058983" y="4371056"/>
                  <a:pt x="1018891" y="4391106"/>
                </a:cubicBezTo>
                <a:cubicBezTo>
                  <a:pt x="1017426" y="4392238"/>
                  <a:pt x="863213" y="4464156"/>
                  <a:pt x="487006" y="4464156"/>
                </a:cubicBezTo>
                <a:cubicBezTo>
                  <a:pt x="354488" y="4467210"/>
                  <a:pt x="222666" y="4444182"/>
                  <a:pt x="99032" y="4396385"/>
                </a:cubicBezTo>
                <a:cubicBezTo>
                  <a:pt x="38614" y="4371274"/>
                  <a:pt x="-546" y="4312054"/>
                  <a:pt x="6" y="4246633"/>
                </a:cubicBezTo>
                <a:lnTo>
                  <a:pt x="6" y="265086"/>
                </a:lnTo>
                <a:cubicBezTo>
                  <a:pt x="25" y="259797"/>
                  <a:pt x="291" y="254518"/>
                  <a:pt x="824" y="249258"/>
                </a:cubicBezTo>
                <a:cubicBezTo>
                  <a:pt x="9793" y="160048"/>
                  <a:pt x="89378" y="95007"/>
                  <a:pt x="178579" y="103967"/>
                </a:cubicBezTo>
                <a:cubicBezTo>
                  <a:pt x="549926" y="136887"/>
                  <a:pt x="918210" y="198075"/>
                  <a:pt x="1280264" y="286972"/>
                </a:cubicBezTo>
                <a:cubicBezTo>
                  <a:pt x="1157106" y="350539"/>
                  <a:pt x="1038504" y="422571"/>
                  <a:pt x="925324" y="502555"/>
                </a:cubicBezTo>
                <a:cubicBezTo>
                  <a:pt x="889285" y="529454"/>
                  <a:pt x="881865" y="580475"/>
                  <a:pt x="908765" y="616515"/>
                </a:cubicBezTo>
                <a:cubicBezTo>
                  <a:pt x="935664" y="652555"/>
                  <a:pt x="986685" y="659974"/>
                  <a:pt x="1022724" y="633075"/>
                </a:cubicBezTo>
                <a:cubicBezTo>
                  <a:pt x="1182940" y="521217"/>
                  <a:pt x="1353266" y="424587"/>
                  <a:pt x="1531478" y="344442"/>
                </a:cubicBezTo>
                <a:cubicBezTo>
                  <a:pt x="1876135" y="180384"/>
                  <a:pt x="2251467" y="90669"/>
                  <a:pt x="2633067" y="81138"/>
                </a:cubicBezTo>
                <a:cubicBezTo>
                  <a:pt x="2904560" y="82175"/>
                  <a:pt x="3175635" y="59528"/>
                  <a:pt x="3443190" y="13444"/>
                </a:cubicBezTo>
                <a:cubicBezTo>
                  <a:pt x="3474360" y="8574"/>
                  <a:pt x="3501953" y="3865"/>
                  <a:pt x="3526303" y="46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82756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Galinh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ço Reservado para Imagem 9">
            <a:extLst>
              <a:ext uri="{FF2B5EF4-FFF2-40B4-BE49-F238E27FC236}">
                <a16:creationId xmlns="" xmlns:a16="http://schemas.microsoft.com/office/drawing/2014/main" id="{1791BC5F-EE44-6440-90D6-BD37A9BC411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724891" y="1438234"/>
            <a:ext cx="5271856" cy="5419766"/>
          </a:xfrm>
          <a:custGeom>
            <a:avLst/>
            <a:gdLst>
              <a:gd name="connsiteX0" fmla="*/ 2076640 w 4509110"/>
              <a:gd name="connsiteY0" fmla="*/ 3742856 h 4635620"/>
              <a:gd name="connsiteX1" fmla="*/ 2076640 w 4509110"/>
              <a:gd name="connsiteY1" fmla="*/ 4229433 h 4635620"/>
              <a:gd name="connsiteX2" fmla="*/ 2053616 w 4509110"/>
              <a:gd name="connsiteY2" fmla="*/ 4364074 h 4635620"/>
              <a:gd name="connsiteX3" fmla="*/ 2154305 w 4509110"/>
              <a:gd name="connsiteY3" fmla="*/ 4364074 h 4635620"/>
              <a:gd name="connsiteX4" fmla="*/ 2288982 w 4509110"/>
              <a:gd name="connsiteY4" fmla="*/ 4229433 h 4635620"/>
              <a:gd name="connsiteX5" fmla="*/ 2286511 w 4509110"/>
              <a:gd name="connsiteY5" fmla="*/ 3742856 h 4635620"/>
              <a:gd name="connsiteX6" fmla="*/ 1048384 w 4509110"/>
              <a:gd name="connsiteY6" fmla="*/ 0 h 4635620"/>
              <a:gd name="connsiteX7" fmla="*/ 1235194 w 4509110"/>
              <a:gd name="connsiteY7" fmla="*/ 155084 h 4635620"/>
              <a:gd name="connsiteX8" fmla="*/ 1367707 w 4509110"/>
              <a:gd name="connsiteY8" fmla="*/ 165800 h 4635620"/>
              <a:gd name="connsiteX9" fmla="*/ 1458781 w 4509110"/>
              <a:gd name="connsiteY9" fmla="*/ 418851 h 4635620"/>
              <a:gd name="connsiteX10" fmla="*/ 1391510 w 4509110"/>
              <a:gd name="connsiteY10" fmla="*/ 561805 h 4635620"/>
              <a:gd name="connsiteX11" fmla="*/ 2201032 w 4509110"/>
              <a:gd name="connsiteY11" fmla="*/ 1660512 h 4635620"/>
              <a:gd name="connsiteX12" fmla="*/ 2741290 w 4509110"/>
              <a:gd name="connsiteY12" fmla="*/ 2315012 h 4635620"/>
              <a:gd name="connsiteX13" fmla="*/ 2238480 w 4509110"/>
              <a:gd name="connsiteY13" fmla="*/ 2404420 h 4635620"/>
              <a:gd name="connsiteX14" fmla="*/ 1257828 w 4509110"/>
              <a:gd name="connsiteY14" fmla="*/ 1938640 h 4635620"/>
              <a:gd name="connsiteX15" fmla="*/ 1028646 w 4509110"/>
              <a:gd name="connsiteY15" fmla="*/ 2084318 h 4635620"/>
              <a:gd name="connsiteX16" fmla="*/ 2169796 w 4509110"/>
              <a:gd name="connsiteY16" fmla="*/ 2677460 h 4635620"/>
              <a:gd name="connsiteX17" fmla="*/ 2249906 w 4509110"/>
              <a:gd name="connsiteY17" fmla="*/ 2675758 h 4635620"/>
              <a:gd name="connsiteX18" fmla="*/ 3085241 w 4509110"/>
              <a:gd name="connsiteY18" fmla="*/ 2473212 h 4635620"/>
              <a:gd name="connsiteX19" fmla="*/ 2559016 w 4509110"/>
              <a:gd name="connsiteY19" fmla="*/ 1634445 h 4635620"/>
              <a:gd name="connsiteX20" fmla="*/ 4300199 w 4509110"/>
              <a:gd name="connsiteY20" fmla="*/ 738003 h 4635620"/>
              <a:gd name="connsiteX21" fmla="*/ 4087503 w 4509110"/>
              <a:gd name="connsiteY21" fmla="*/ 1424086 h 4635620"/>
              <a:gd name="connsiteX22" fmla="*/ 4509110 w 4509110"/>
              <a:gd name="connsiteY22" fmla="*/ 1645165 h 4635620"/>
              <a:gd name="connsiteX23" fmla="*/ 4101935 w 4509110"/>
              <a:gd name="connsiteY23" fmla="*/ 2031624 h 4635620"/>
              <a:gd name="connsiteX24" fmla="*/ 4436578 w 4509110"/>
              <a:gd name="connsiteY24" fmla="*/ 2518482 h 4635620"/>
              <a:gd name="connsiteX25" fmla="*/ 3884387 w 4509110"/>
              <a:gd name="connsiteY25" fmla="*/ 2552615 h 4635620"/>
              <a:gd name="connsiteX26" fmla="*/ 3962441 w 4509110"/>
              <a:gd name="connsiteY26" fmla="*/ 3048880 h 4635620"/>
              <a:gd name="connsiteX27" fmla="*/ 3567888 w 4509110"/>
              <a:gd name="connsiteY27" fmla="*/ 3048880 h 4635620"/>
              <a:gd name="connsiteX28" fmla="*/ 3589853 w 4509110"/>
              <a:gd name="connsiteY28" fmla="*/ 3515756 h 4635620"/>
              <a:gd name="connsiteX29" fmla="*/ 3114702 w 4509110"/>
              <a:gd name="connsiteY29" fmla="*/ 3476996 h 4635620"/>
              <a:gd name="connsiteX30" fmla="*/ 2557984 w 4509110"/>
              <a:gd name="connsiteY30" fmla="*/ 3732453 h 4635620"/>
              <a:gd name="connsiteX31" fmla="*/ 2560501 w 4509110"/>
              <a:gd name="connsiteY31" fmla="*/ 4228727 h 4635620"/>
              <a:gd name="connsiteX32" fmla="*/ 2154305 w 4509110"/>
              <a:gd name="connsiteY32" fmla="*/ 4635620 h 4635620"/>
              <a:gd name="connsiteX33" fmla="*/ 1235900 w 4509110"/>
              <a:gd name="connsiteY33" fmla="*/ 4635620 h 4635620"/>
              <a:gd name="connsiteX34" fmla="*/ 1235900 w 4509110"/>
              <a:gd name="connsiteY34" fmla="*/ 4364074 h 4635620"/>
              <a:gd name="connsiteX35" fmla="*/ 1670453 w 4509110"/>
              <a:gd name="connsiteY35" fmla="*/ 4364074 h 4635620"/>
              <a:gd name="connsiteX36" fmla="*/ 1805094 w 4509110"/>
              <a:gd name="connsiteY36" fmla="*/ 4229433 h 4635620"/>
              <a:gd name="connsiteX37" fmla="*/ 1805094 w 4509110"/>
              <a:gd name="connsiteY37" fmla="*/ 3728524 h 4635620"/>
              <a:gd name="connsiteX38" fmla="*/ 888878 w 4509110"/>
              <a:gd name="connsiteY38" fmla="*/ 3240253 h 4635620"/>
              <a:gd name="connsiteX39" fmla="*/ 429391 w 4509110"/>
              <a:gd name="connsiteY39" fmla="*/ 2089868 h 4635620"/>
              <a:gd name="connsiteX40" fmla="*/ 429391 w 4509110"/>
              <a:gd name="connsiteY40" fmla="*/ 1411528 h 4635620"/>
              <a:gd name="connsiteX41" fmla="*/ 275296 w 4509110"/>
              <a:gd name="connsiteY41" fmla="*/ 1293121 h 4635620"/>
              <a:gd name="connsiteX42" fmla="*/ 267233 w 4509110"/>
              <a:gd name="connsiteY42" fmla="*/ 1030484 h 4635620"/>
              <a:gd name="connsiteX43" fmla="*/ 311123 w 4509110"/>
              <a:gd name="connsiteY43" fmla="*/ 946671 h 4635620"/>
              <a:gd name="connsiteX44" fmla="*/ 0 w 4509110"/>
              <a:gd name="connsiteY44" fmla="*/ 764033 h 4635620"/>
              <a:gd name="connsiteX45" fmla="*/ 474271 w 4509110"/>
              <a:gd name="connsiteY45" fmla="*/ 543555 h 4635620"/>
              <a:gd name="connsiteX46" fmla="*/ 637879 w 4509110"/>
              <a:gd name="connsiteY46" fmla="*/ 347163 h 4635620"/>
              <a:gd name="connsiteX47" fmla="*/ 608277 w 4509110"/>
              <a:gd name="connsiteY47" fmla="*/ 295880 h 4635620"/>
              <a:gd name="connsiteX48" fmla="*/ 589284 w 4509110"/>
              <a:gd name="connsiteY48" fmla="*/ 151583 h 4635620"/>
              <a:gd name="connsiteX49" fmla="*/ 677879 w 4509110"/>
              <a:gd name="connsiteY49" fmla="*/ 36110 h 4635620"/>
              <a:gd name="connsiteX50" fmla="*/ 822176 w 4509110"/>
              <a:gd name="connsiteY50" fmla="*/ 17118 h 4635620"/>
              <a:gd name="connsiteX51" fmla="*/ 905748 w 4509110"/>
              <a:gd name="connsiteY51" fmla="*/ 64792 h 4635620"/>
              <a:gd name="connsiteX52" fmla="*/ 1048384 w 4509110"/>
              <a:gd name="connsiteY52" fmla="*/ 0 h 4635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4509110" h="4635620">
                <a:moveTo>
                  <a:pt x="2076640" y="3742856"/>
                </a:moveTo>
                <a:lnTo>
                  <a:pt x="2076640" y="4229433"/>
                </a:lnTo>
                <a:cubicBezTo>
                  <a:pt x="2076640" y="4276613"/>
                  <a:pt x="2068473" y="4321919"/>
                  <a:pt x="2053616" y="4364074"/>
                </a:cubicBezTo>
                <a:lnTo>
                  <a:pt x="2154305" y="4364074"/>
                </a:lnTo>
                <a:cubicBezTo>
                  <a:pt x="2228584" y="4364074"/>
                  <a:pt x="2288982" y="4303666"/>
                  <a:pt x="2288982" y="4229433"/>
                </a:cubicBezTo>
                <a:lnTo>
                  <a:pt x="2286511" y="3742856"/>
                </a:lnTo>
                <a:close/>
                <a:moveTo>
                  <a:pt x="1048384" y="0"/>
                </a:moveTo>
                <a:cubicBezTo>
                  <a:pt x="1141259" y="0"/>
                  <a:pt x="1218643" y="66950"/>
                  <a:pt x="1235194" y="155084"/>
                </a:cubicBezTo>
                <a:cubicBezTo>
                  <a:pt x="1277774" y="143024"/>
                  <a:pt x="1324637" y="145500"/>
                  <a:pt x="1367707" y="165800"/>
                </a:cubicBezTo>
                <a:cubicBezTo>
                  <a:pt x="1462602" y="210469"/>
                  <a:pt x="1503453" y="323961"/>
                  <a:pt x="1458781" y="418851"/>
                </a:cubicBezTo>
                <a:lnTo>
                  <a:pt x="1391510" y="561805"/>
                </a:lnTo>
                <a:lnTo>
                  <a:pt x="2201032" y="1660512"/>
                </a:lnTo>
                <a:cubicBezTo>
                  <a:pt x="2359893" y="1781572"/>
                  <a:pt x="2601208" y="2003430"/>
                  <a:pt x="2741290" y="2315012"/>
                </a:cubicBezTo>
                <a:cubicBezTo>
                  <a:pt x="2627057" y="2350350"/>
                  <a:pt x="2444248" y="2395756"/>
                  <a:pt x="2238480" y="2404420"/>
                </a:cubicBezTo>
                <a:cubicBezTo>
                  <a:pt x="1796076" y="2423207"/>
                  <a:pt x="1466178" y="2266384"/>
                  <a:pt x="1257828" y="1938640"/>
                </a:cubicBezTo>
                <a:lnTo>
                  <a:pt x="1028646" y="2084318"/>
                </a:lnTo>
                <a:cubicBezTo>
                  <a:pt x="1276009" y="2473429"/>
                  <a:pt x="1669430" y="2677460"/>
                  <a:pt x="2169796" y="2677460"/>
                </a:cubicBezTo>
                <a:cubicBezTo>
                  <a:pt x="2196216" y="2677460"/>
                  <a:pt x="2222925" y="2676890"/>
                  <a:pt x="2249906" y="2675758"/>
                </a:cubicBezTo>
                <a:cubicBezTo>
                  <a:pt x="2642476" y="2659171"/>
                  <a:pt x="3085241" y="2473212"/>
                  <a:pt x="3085241" y="2473212"/>
                </a:cubicBezTo>
                <a:cubicBezTo>
                  <a:pt x="3085241" y="2473212"/>
                  <a:pt x="3006055" y="1990238"/>
                  <a:pt x="2559016" y="1634445"/>
                </a:cubicBezTo>
                <a:lnTo>
                  <a:pt x="4300199" y="738003"/>
                </a:lnTo>
                <a:lnTo>
                  <a:pt x="4087503" y="1424086"/>
                </a:lnTo>
                <a:lnTo>
                  <a:pt x="4509110" y="1645165"/>
                </a:lnTo>
                <a:lnTo>
                  <a:pt x="4101935" y="2031624"/>
                </a:lnTo>
                <a:lnTo>
                  <a:pt x="4436578" y="2518482"/>
                </a:lnTo>
                <a:lnTo>
                  <a:pt x="3884387" y="2552615"/>
                </a:lnTo>
                <a:lnTo>
                  <a:pt x="3962441" y="3048880"/>
                </a:lnTo>
                <a:lnTo>
                  <a:pt x="3567888" y="3048880"/>
                </a:lnTo>
                <a:lnTo>
                  <a:pt x="3589853" y="3515756"/>
                </a:lnTo>
                <a:lnTo>
                  <a:pt x="3114702" y="3476996"/>
                </a:lnTo>
                <a:cubicBezTo>
                  <a:pt x="3018042" y="3544058"/>
                  <a:pt x="2785428" y="3691638"/>
                  <a:pt x="2557984" y="3732453"/>
                </a:cubicBezTo>
                <a:lnTo>
                  <a:pt x="2560501" y="4228727"/>
                </a:lnTo>
                <a:cubicBezTo>
                  <a:pt x="2560501" y="4453410"/>
                  <a:pt x="2378290" y="4635620"/>
                  <a:pt x="2154305" y="4635620"/>
                </a:cubicBezTo>
                <a:lnTo>
                  <a:pt x="1235900" y="4635620"/>
                </a:lnTo>
                <a:lnTo>
                  <a:pt x="1235900" y="4364074"/>
                </a:lnTo>
                <a:lnTo>
                  <a:pt x="1670453" y="4364074"/>
                </a:lnTo>
                <a:cubicBezTo>
                  <a:pt x="1744686" y="4364074"/>
                  <a:pt x="1805094" y="4303666"/>
                  <a:pt x="1805094" y="4229433"/>
                </a:cubicBezTo>
                <a:lnTo>
                  <a:pt x="1805094" y="3728524"/>
                </a:lnTo>
                <a:cubicBezTo>
                  <a:pt x="1461895" y="3680357"/>
                  <a:pt x="1142173" y="3511265"/>
                  <a:pt x="888878" y="3240253"/>
                </a:cubicBezTo>
                <a:cubicBezTo>
                  <a:pt x="596853" y="2927747"/>
                  <a:pt x="429391" y="2508477"/>
                  <a:pt x="429391" y="2089868"/>
                </a:cubicBezTo>
                <a:lnTo>
                  <a:pt x="429391" y="1411528"/>
                </a:lnTo>
                <a:cubicBezTo>
                  <a:pt x="365765" y="1393248"/>
                  <a:pt x="310840" y="1351836"/>
                  <a:pt x="275296" y="1293121"/>
                </a:cubicBezTo>
                <a:cubicBezTo>
                  <a:pt x="226419" y="1212341"/>
                  <a:pt x="223413" y="1114170"/>
                  <a:pt x="267233" y="1030484"/>
                </a:cubicBezTo>
                <a:lnTo>
                  <a:pt x="311123" y="946671"/>
                </a:lnTo>
                <a:lnTo>
                  <a:pt x="0" y="764033"/>
                </a:lnTo>
                <a:lnTo>
                  <a:pt x="474271" y="543555"/>
                </a:lnTo>
                <a:cubicBezTo>
                  <a:pt x="510663" y="464545"/>
                  <a:pt x="567463" y="396853"/>
                  <a:pt x="637879" y="347163"/>
                </a:cubicBezTo>
                <a:lnTo>
                  <a:pt x="608277" y="295880"/>
                </a:lnTo>
                <a:cubicBezTo>
                  <a:pt x="582883" y="251883"/>
                  <a:pt x="576128" y="200637"/>
                  <a:pt x="589284" y="151583"/>
                </a:cubicBezTo>
                <a:cubicBezTo>
                  <a:pt x="602406" y="102529"/>
                  <a:pt x="633882" y="61503"/>
                  <a:pt x="677879" y="36110"/>
                </a:cubicBezTo>
                <a:cubicBezTo>
                  <a:pt x="721876" y="10716"/>
                  <a:pt x="773122" y="3961"/>
                  <a:pt x="822176" y="17118"/>
                </a:cubicBezTo>
                <a:cubicBezTo>
                  <a:pt x="854219" y="25712"/>
                  <a:pt x="882689" y="42193"/>
                  <a:pt x="905748" y="64792"/>
                </a:cubicBezTo>
                <a:cubicBezTo>
                  <a:pt x="940660" y="25181"/>
                  <a:pt x="991588" y="0"/>
                  <a:pt x="1048384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69401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Peix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Espaço Reservado para Imagem 11">
            <a:extLst>
              <a:ext uri="{FF2B5EF4-FFF2-40B4-BE49-F238E27FC236}">
                <a16:creationId xmlns="" xmlns:a16="http://schemas.microsoft.com/office/drawing/2014/main" id="{5539FA29-9996-CD40-BBFE-335207BDEC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47236" y="1593687"/>
            <a:ext cx="4878010" cy="4645903"/>
          </a:xfrm>
          <a:custGeom>
            <a:avLst/>
            <a:gdLst>
              <a:gd name="connsiteX0" fmla="*/ 4022683 w 4878010"/>
              <a:gd name="connsiteY0" fmla="*/ 3484760 h 4645903"/>
              <a:gd name="connsiteX1" fmla="*/ 4878010 w 4878010"/>
              <a:gd name="connsiteY1" fmla="*/ 3484760 h 4645903"/>
              <a:gd name="connsiteX2" fmla="*/ 4413136 w 4878010"/>
              <a:gd name="connsiteY2" fmla="*/ 4065331 h 4645903"/>
              <a:gd name="connsiteX3" fmla="*/ 4878010 w 4878010"/>
              <a:gd name="connsiteY3" fmla="*/ 4645903 h 4645903"/>
              <a:gd name="connsiteX4" fmla="*/ 4022683 w 4878010"/>
              <a:gd name="connsiteY4" fmla="*/ 4645903 h 4645903"/>
              <a:gd name="connsiteX5" fmla="*/ 3621237 w 4878010"/>
              <a:gd name="connsiteY5" fmla="*/ 4397795 h 4645903"/>
              <a:gd name="connsiteX6" fmla="*/ 3455000 w 4878010"/>
              <a:gd name="connsiteY6" fmla="*/ 4065331 h 4645903"/>
              <a:gd name="connsiteX7" fmla="*/ 3621237 w 4878010"/>
              <a:gd name="connsiteY7" fmla="*/ 3732877 h 4645903"/>
              <a:gd name="connsiteX8" fmla="*/ 4022683 w 4878010"/>
              <a:gd name="connsiteY8" fmla="*/ 3484760 h 4645903"/>
              <a:gd name="connsiteX9" fmla="*/ 1746552 w 4878010"/>
              <a:gd name="connsiteY9" fmla="*/ 2468760 h 4645903"/>
              <a:gd name="connsiteX10" fmla="*/ 2612571 w 4878010"/>
              <a:gd name="connsiteY10" fmla="*/ 2468760 h 4645903"/>
              <a:gd name="connsiteX11" fmla="*/ 2172333 w 4878010"/>
              <a:gd name="connsiteY11" fmla="*/ 2904189 h 4645903"/>
              <a:gd name="connsiteX12" fmla="*/ 1306314 w 4878010"/>
              <a:gd name="connsiteY12" fmla="*/ 2904189 h 4645903"/>
              <a:gd name="connsiteX13" fmla="*/ 1746552 w 4878010"/>
              <a:gd name="connsiteY13" fmla="*/ 2468760 h 4645903"/>
              <a:gd name="connsiteX14" fmla="*/ 3347962 w 4878010"/>
              <a:gd name="connsiteY14" fmla="*/ 1017331 h 4645903"/>
              <a:gd name="connsiteX15" fmla="*/ 3347962 w 4878010"/>
              <a:gd name="connsiteY15" fmla="*/ 1307617 h 4645903"/>
              <a:gd name="connsiteX16" fmla="*/ 3638248 w 4878010"/>
              <a:gd name="connsiteY16" fmla="*/ 1307617 h 4645903"/>
              <a:gd name="connsiteX17" fmla="*/ 3638248 w 4878010"/>
              <a:gd name="connsiteY17" fmla="*/ 1017331 h 4645903"/>
              <a:gd name="connsiteX18" fmla="*/ 2612572 w 4878010"/>
              <a:gd name="connsiteY18" fmla="*/ 146484 h 4645903"/>
              <a:gd name="connsiteX19" fmla="*/ 4683267 w 4878010"/>
              <a:gd name="connsiteY19" fmla="*/ 1453573 h 4645903"/>
              <a:gd name="connsiteX20" fmla="*/ 2622238 w 4878010"/>
              <a:gd name="connsiteY20" fmla="*/ 2178474 h 4645903"/>
              <a:gd name="connsiteX21" fmla="*/ 1746533 w 4878010"/>
              <a:gd name="connsiteY21" fmla="*/ 2178474 h 4645903"/>
              <a:gd name="connsiteX22" fmla="*/ 1015981 w 4878010"/>
              <a:gd name="connsiteY22" fmla="*/ 2909027 h 4645903"/>
              <a:gd name="connsiteX23" fmla="*/ 1015981 w 4878010"/>
              <a:gd name="connsiteY23" fmla="*/ 3194475 h 4645903"/>
              <a:gd name="connsiteX24" fmla="*/ 1597133 w 4878010"/>
              <a:gd name="connsiteY24" fmla="*/ 3194475 h 4645903"/>
              <a:gd name="connsiteX25" fmla="*/ 2240135 w 4878010"/>
              <a:gd name="connsiteY25" fmla="*/ 3627852 h 4645903"/>
              <a:gd name="connsiteX26" fmla="*/ 3455010 w 4878010"/>
              <a:gd name="connsiteY26" fmla="*/ 4063280 h 4645903"/>
              <a:gd name="connsiteX27" fmla="*/ 3062505 w 4878010"/>
              <a:gd name="connsiteY27" fmla="*/ 4324866 h 4645903"/>
              <a:gd name="connsiteX28" fmla="*/ 375494 w 4878010"/>
              <a:gd name="connsiteY28" fmla="*/ 3892912 h 4645903"/>
              <a:gd name="connsiteX29" fmla="*/ 0 w 4878010"/>
              <a:gd name="connsiteY29" fmla="*/ 2468170 h 4645903"/>
              <a:gd name="connsiteX30" fmla="*/ 2612572 w 4878010"/>
              <a:gd name="connsiteY30" fmla="*/ 146484 h 4645903"/>
              <a:gd name="connsiteX31" fmla="*/ 679064 w 4878010"/>
              <a:gd name="connsiteY31" fmla="*/ 125 h 4645903"/>
              <a:gd name="connsiteX32" fmla="*/ 1406569 w 4878010"/>
              <a:gd name="connsiteY32" fmla="*/ 121103 h 4645903"/>
              <a:gd name="connsiteX33" fmla="*/ 78986 w 4878010"/>
              <a:gd name="connsiteY33" fmla="*/ 1242613 h 4645903"/>
              <a:gd name="connsiteX34" fmla="*/ 505870 w 4878010"/>
              <a:gd name="connsiteY34" fmla="*/ 4167 h 4645903"/>
              <a:gd name="connsiteX35" fmla="*/ 679064 w 4878010"/>
              <a:gd name="connsiteY35" fmla="*/ 125 h 4645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878010" h="4645903">
                <a:moveTo>
                  <a:pt x="4022683" y="3484760"/>
                </a:moveTo>
                <a:lnTo>
                  <a:pt x="4878010" y="3484760"/>
                </a:lnTo>
                <a:cubicBezTo>
                  <a:pt x="4651306" y="3931122"/>
                  <a:pt x="4630202" y="4065331"/>
                  <a:pt x="4413136" y="4065331"/>
                </a:cubicBezTo>
                <a:cubicBezTo>
                  <a:pt x="4630638" y="4065331"/>
                  <a:pt x="4651945" y="4200817"/>
                  <a:pt x="4878010" y="4645903"/>
                </a:cubicBezTo>
                <a:lnTo>
                  <a:pt x="4022683" y="4645903"/>
                </a:lnTo>
                <a:cubicBezTo>
                  <a:pt x="3852682" y="4645903"/>
                  <a:pt x="3697263" y="4549857"/>
                  <a:pt x="3621237" y="4397795"/>
                </a:cubicBezTo>
                <a:lnTo>
                  <a:pt x="3455000" y="4065331"/>
                </a:lnTo>
                <a:lnTo>
                  <a:pt x="3621237" y="3732877"/>
                </a:lnTo>
                <a:cubicBezTo>
                  <a:pt x="3697263" y="3580825"/>
                  <a:pt x="3852682" y="3484760"/>
                  <a:pt x="4022683" y="3484760"/>
                </a:cubicBezTo>
                <a:close/>
                <a:moveTo>
                  <a:pt x="1746552" y="2468760"/>
                </a:moveTo>
                <a:lnTo>
                  <a:pt x="2612571" y="2468760"/>
                </a:lnTo>
                <a:cubicBezTo>
                  <a:pt x="2609968" y="2709310"/>
                  <a:pt x="2413483" y="2904189"/>
                  <a:pt x="2172333" y="2904189"/>
                </a:cubicBezTo>
                <a:lnTo>
                  <a:pt x="1306314" y="2904189"/>
                </a:lnTo>
                <a:cubicBezTo>
                  <a:pt x="1308917" y="2663648"/>
                  <a:pt x="1505402" y="2468760"/>
                  <a:pt x="1746552" y="2468760"/>
                </a:cubicBezTo>
                <a:close/>
                <a:moveTo>
                  <a:pt x="3347962" y="1017331"/>
                </a:moveTo>
                <a:lnTo>
                  <a:pt x="3347962" y="1307617"/>
                </a:lnTo>
                <a:lnTo>
                  <a:pt x="3638248" y="1307617"/>
                </a:lnTo>
                <a:lnTo>
                  <a:pt x="3638248" y="1017331"/>
                </a:lnTo>
                <a:close/>
                <a:moveTo>
                  <a:pt x="2612572" y="146484"/>
                </a:moveTo>
                <a:cubicBezTo>
                  <a:pt x="3895122" y="146484"/>
                  <a:pt x="4683267" y="1453573"/>
                  <a:pt x="4683267" y="1453573"/>
                </a:cubicBezTo>
                <a:cubicBezTo>
                  <a:pt x="4683267" y="1453573"/>
                  <a:pt x="4064794" y="2178474"/>
                  <a:pt x="2622238" y="2178474"/>
                </a:cubicBezTo>
                <a:lnTo>
                  <a:pt x="1746533" y="2178474"/>
                </a:lnTo>
                <a:cubicBezTo>
                  <a:pt x="1343704" y="2178474"/>
                  <a:pt x="1015981" y="2506207"/>
                  <a:pt x="1015981" y="2909027"/>
                </a:cubicBezTo>
                <a:lnTo>
                  <a:pt x="1015981" y="3194475"/>
                </a:lnTo>
                <a:lnTo>
                  <a:pt x="1597133" y="3194475"/>
                </a:lnTo>
                <a:cubicBezTo>
                  <a:pt x="1724529" y="3682358"/>
                  <a:pt x="2233584" y="3625762"/>
                  <a:pt x="2240135" y="3627852"/>
                </a:cubicBezTo>
                <a:cubicBezTo>
                  <a:pt x="2974761" y="3627852"/>
                  <a:pt x="3414970" y="4041576"/>
                  <a:pt x="3455010" y="4063280"/>
                </a:cubicBezTo>
                <a:cubicBezTo>
                  <a:pt x="3356883" y="4128682"/>
                  <a:pt x="3062505" y="4324866"/>
                  <a:pt x="3062505" y="4324866"/>
                </a:cubicBezTo>
                <a:cubicBezTo>
                  <a:pt x="2226124" y="4882312"/>
                  <a:pt x="976744" y="4698377"/>
                  <a:pt x="375494" y="3892912"/>
                </a:cubicBezTo>
                <a:cubicBezTo>
                  <a:pt x="134141" y="3569582"/>
                  <a:pt x="3454" y="2879998"/>
                  <a:pt x="0" y="2468170"/>
                </a:cubicBezTo>
                <a:cubicBezTo>
                  <a:pt x="319" y="1185891"/>
                  <a:pt x="1330196" y="146484"/>
                  <a:pt x="2612572" y="146484"/>
                </a:cubicBezTo>
                <a:close/>
                <a:moveTo>
                  <a:pt x="679064" y="125"/>
                </a:moveTo>
                <a:cubicBezTo>
                  <a:pt x="842528" y="1835"/>
                  <a:pt x="1105676" y="22146"/>
                  <a:pt x="1406569" y="121103"/>
                </a:cubicBezTo>
                <a:cubicBezTo>
                  <a:pt x="877059" y="357183"/>
                  <a:pt x="393143" y="746998"/>
                  <a:pt x="78986" y="1242613"/>
                </a:cubicBezTo>
                <a:cubicBezTo>
                  <a:pt x="70781" y="492127"/>
                  <a:pt x="489614" y="34879"/>
                  <a:pt x="505870" y="4167"/>
                </a:cubicBezTo>
                <a:cubicBezTo>
                  <a:pt x="518795" y="4770"/>
                  <a:pt x="580986" y="-901"/>
                  <a:pt x="679064" y="125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189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02093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Soj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Espaço Reservado para Imagem 36">
            <a:extLst>
              <a:ext uri="{FF2B5EF4-FFF2-40B4-BE49-F238E27FC236}">
                <a16:creationId xmlns="" xmlns:a16="http://schemas.microsoft.com/office/drawing/2014/main" id="{D391374A-37BF-7C46-93FE-F2854352FE0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696721" y="1326885"/>
            <a:ext cx="4152613" cy="5176955"/>
          </a:xfrm>
          <a:custGeom>
            <a:avLst/>
            <a:gdLst>
              <a:gd name="connsiteX0" fmla="*/ 1884485 w 4152613"/>
              <a:gd name="connsiteY0" fmla="*/ 3851180 h 5176955"/>
              <a:gd name="connsiteX1" fmla="*/ 2008012 w 4152613"/>
              <a:gd name="connsiteY1" fmla="*/ 3879393 h 5176955"/>
              <a:gd name="connsiteX2" fmla="*/ 2070288 w 4152613"/>
              <a:gd name="connsiteY2" fmla="*/ 4078154 h 5176955"/>
              <a:gd name="connsiteX3" fmla="*/ 1565501 w 4152613"/>
              <a:gd name="connsiteY3" fmla="*/ 4354517 h 5176955"/>
              <a:gd name="connsiteX4" fmla="*/ 1428270 w 4152613"/>
              <a:gd name="connsiteY4" fmla="*/ 4186567 h 5176955"/>
              <a:gd name="connsiteX5" fmla="*/ 1581943 w 4152613"/>
              <a:gd name="connsiteY5" fmla="*/ 4022071 h 5176955"/>
              <a:gd name="connsiteX6" fmla="*/ 1775802 w 4152613"/>
              <a:gd name="connsiteY6" fmla="*/ 3916313 h 5176955"/>
              <a:gd name="connsiteX7" fmla="*/ 1884485 w 4152613"/>
              <a:gd name="connsiteY7" fmla="*/ 3851180 h 5176955"/>
              <a:gd name="connsiteX8" fmla="*/ 469112 w 4152613"/>
              <a:gd name="connsiteY8" fmla="*/ 3705551 h 5176955"/>
              <a:gd name="connsiteX9" fmla="*/ 415191 w 4152613"/>
              <a:gd name="connsiteY9" fmla="*/ 3727839 h 5176955"/>
              <a:gd name="connsiteX10" fmla="*/ 226471 w 4152613"/>
              <a:gd name="connsiteY10" fmla="*/ 4231644 h 5176955"/>
              <a:gd name="connsiteX11" fmla="*/ 302684 w 4152613"/>
              <a:gd name="connsiteY11" fmla="*/ 4307781 h 5176955"/>
              <a:gd name="connsiteX12" fmla="*/ 378814 w 4152613"/>
              <a:gd name="connsiteY12" fmla="*/ 4231570 h 5176955"/>
              <a:gd name="connsiteX13" fmla="*/ 523074 w 4152613"/>
              <a:gd name="connsiteY13" fmla="*/ 3835571 h 5176955"/>
              <a:gd name="connsiteX14" fmla="*/ 523070 w 4152613"/>
              <a:gd name="connsiteY14" fmla="*/ 3835573 h 5176955"/>
              <a:gd name="connsiteX15" fmla="*/ 522999 w 4152613"/>
              <a:gd name="connsiteY15" fmla="*/ 3727925 h 5176955"/>
              <a:gd name="connsiteX16" fmla="*/ 469112 w 4152613"/>
              <a:gd name="connsiteY16" fmla="*/ 3705551 h 5176955"/>
              <a:gd name="connsiteX17" fmla="*/ 1926131 w 4152613"/>
              <a:gd name="connsiteY17" fmla="*/ 3697774 h 5176955"/>
              <a:gd name="connsiteX18" fmla="*/ 1664797 w 4152613"/>
              <a:gd name="connsiteY18" fmla="*/ 3811914 h 5176955"/>
              <a:gd name="connsiteX19" fmla="*/ 1554292 w 4152613"/>
              <a:gd name="connsiteY19" fmla="*/ 3872191 h 5176955"/>
              <a:gd name="connsiteX20" fmla="*/ 1275867 w 4152613"/>
              <a:gd name="connsiteY20" fmla="*/ 4188380 h 5176955"/>
              <a:gd name="connsiteX21" fmla="*/ 1541924 w 4152613"/>
              <a:gd name="connsiteY21" fmla="*/ 4505035 h 5176955"/>
              <a:gd name="connsiteX22" fmla="*/ 1543002 w 4152613"/>
              <a:gd name="connsiteY22" fmla="*/ 4505206 h 5176955"/>
              <a:gd name="connsiteX23" fmla="*/ 1935223 w 4152613"/>
              <a:gd name="connsiteY23" fmla="*/ 4409249 h 5176955"/>
              <a:gd name="connsiteX24" fmla="*/ 2208512 w 4152613"/>
              <a:gd name="connsiteY24" fmla="*/ 4142385 h 5176955"/>
              <a:gd name="connsiteX25" fmla="*/ 2093836 w 4152613"/>
              <a:gd name="connsiteY25" fmla="*/ 3753431 h 5176955"/>
              <a:gd name="connsiteX26" fmla="*/ 1926131 w 4152613"/>
              <a:gd name="connsiteY26" fmla="*/ 3697774 h 5176955"/>
              <a:gd name="connsiteX27" fmla="*/ 2731654 w 4152613"/>
              <a:gd name="connsiteY27" fmla="*/ 2810639 h 5176955"/>
              <a:gd name="connsiteX28" fmla="*/ 2894360 w 4152613"/>
              <a:gd name="connsiteY28" fmla="*/ 2957817 h 5176955"/>
              <a:gd name="connsiteX29" fmla="*/ 2586786 w 4152613"/>
              <a:gd name="connsiteY29" fmla="*/ 3462016 h 5176955"/>
              <a:gd name="connsiteX30" fmla="*/ 2373126 w 4152613"/>
              <a:gd name="connsiteY30" fmla="*/ 3379911 h 5176955"/>
              <a:gd name="connsiteX31" fmla="*/ 2425498 w 4152613"/>
              <a:gd name="connsiteY31" fmla="*/ 3154868 h 5176955"/>
              <a:gd name="connsiteX32" fmla="*/ 2542940 w 4152613"/>
              <a:gd name="connsiteY32" fmla="*/ 2962764 h 5176955"/>
              <a:gd name="connsiteX33" fmla="*/ 2731654 w 4152613"/>
              <a:gd name="connsiteY33" fmla="*/ 2810639 h 5176955"/>
              <a:gd name="connsiteX34" fmla="*/ 2742489 w 4152613"/>
              <a:gd name="connsiteY34" fmla="*/ 2658649 h 5176955"/>
              <a:gd name="connsiteX35" fmla="*/ 2394593 w 4152613"/>
              <a:gd name="connsiteY35" fmla="*/ 2928007 h 5176955"/>
              <a:gd name="connsiteX36" fmla="*/ 2326933 w 4152613"/>
              <a:gd name="connsiteY36" fmla="*/ 3038593 h 5176955"/>
              <a:gd name="connsiteX37" fmla="*/ 2326926 w 4152613"/>
              <a:gd name="connsiteY37" fmla="*/ 3038597 h 5176955"/>
              <a:gd name="connsiteX38" fmla="*/ 2241778 w 4152613"/>
              <a:gd name="connsiteY38" fmla="*/ 3457222 h 5176955"/>
              <a:gd name="connsiteX39" fmla="*/ 2641059 w 4152613"/>
              <a:gd name="connsiteY39" fmla="*/ 3604432 h 5176955"/>
              <a:gd name="connsiteX40" fmla="*/ 2642206 w 4152613"/>
              <a:gd name="connsiteY40" fmla="*/ 3604051 h 5176955"/>
              <a:gd name="connsiteX41" fmla="*/ 2683868 w 4152613"/>
              <a:gd name="connsiteY41" fmla="*/ 3584209 h 5176955"/>
              <a:gd name="connsiteX42" fmla="*/ 3046098 w 4152613"/>
              <a:gd name="connsiteY42" fmla="*/ 2943708 h 5176955"/>
              <a:gd name="connsiteX43" fmla="*/ 2742489 w 4152613"/>
              <a:gd name="connsiteY43" fmla="*/ 2658649 h 5176955"/>
              <a:gd name="connsiteX44" fmla="*/ 3112224 w 4152613"/>
              <a:gd name="connsiteY44" fmla="*/ 1656241 h 5176955"/>
              <a:gd name="connsiteX45" fmla="*/ 3231113 w 4152613"/>
              <a:gd name="connsiteY45" fmla="*/ 1747516 h 5176955"/>
              <a:gd name="connsiteX46" fmla="*/ 3080351 w 4152613"/>
              <a:gd name="connsiteY46" fmla="*/ 2260212 h 5176955"/>
              <a:gd name="connsiteX47" fmla="*/ 2879351 w 4152613"/>
              <a:gd name="connsiteY47" fmla="*/ 2238786 h 5176955"/>
              <a:gd name="connsiteX48" fmla="*/ 2872875 w 4152613"/>
              <a:gd name="connsiteY48" fmla="*/ 2035243 h 5176955"/>
              <a:gd name="connsiteX49" fmla="*/ 2933056 w 4152613"/>
              <a:gd name="connsiteY49" fmla="*/ 1833001 h 5176955"/>
              <a:gd name="connsiteX50" fmla="*/ 3010902 w 4152613"/>
              <a:gd name="connsiteY50" fmla="*/ 1677101 h 5176955"/>
              <a:gd name="connsiteX51" fmla="*/ 3059147 w 4152613"/>
              <a:gd name="connsiteY51" fmla="*/ 1659493 h 5176955"/>
              <a:gd name="connsiteX52" fmla="*/ 3112224 w 4152613"/>
              <a:gd name="connsiteY52" fmla="*/ 1656241 h 5176955"/>
              <a:gd name="connsiteX53" fmla="*/ 3084314 w 4152613"/>
              <a:gd name="connsiteY53" fmla="*/ 1503028 h 5176955"/>
              <a:gd name="connsiteX54" fmla="*/ 3030239 w 4152613"/>
              <a:gd name="connsiteY54" fmla="*/ 1509888 h 5176955"/>
              <a:gd name="connsiteX55" fmla="*/ 2780732 w 4152613"/>
              <a:gd name="connsiteY55" fmla="*/ 1837572 h 5176955"/>
              <a:gd name="connsiteX56" fmla="*/ 2747843 w 4152613"/>
              <a:gd name="connsiteY56" fmla="*/ 1948182 h 5176955"/>
              <a:gd name="connsiteX57" fmla="*/ 2772475 w 4152613"/>
              <a:gd name="connsiteY57" fmla="*/ 2347458 h 5176955"/>
              <a:gd name="connsiteX58" fmla="*/ 3139779 w 4152613"/>
              <a:gd name="connsiteY58" fmla="*/ 2402585 h 5176955"/>
              <a:gd name="connsiteX59" fmla="*/ 3169725 w 4152613"/>
              <a:gd name="connsiteY59" fmla="*/ 2383688 h 5176955"/>
              <a:gd name="connsiteX60" fmla="*/ 3170626 w 4152613"/>
              <a:gd name="connsiteY60" fmla="*/ 2383017 h 5176955"/>
              <a:gd name="connsiteX61" fmla="*/ 3374082 w 4152613"/>
              <a:gd name="connsiteY61" fmla="*/ 1694558 h 5176955"/>
              <a:gd name="connsiteX62" fmla="*/ 3084314 w 4152613"/>
              <a:gd name="connsiteY62" fmla="*/ 1503028 h 5176955"/>
              <a:gd name="connsiteX63" fmla="*/ 3819431 w 4152613"/>
              <a:gd name="connsiteY63" fmla="*/ 1327114 h 5176955"/>
              <a:gd name="connsiteX64" fmla="*/ 4137850 w 4152613"/>
              <a:gd name="connsiteY64" fmla="*/ 1896396 h 5176955"/>
              <a:gd name="connsiteX65" fmla="*/ 3910663 w 4152613"/>
              <a:gd name="connsiteY65" fmla="*/ 2661381 h 5176955"/>
              <a:gd name="connsiteX66" fmla="*/ 3860233 w 4152613"/>
              <a:gd name="connsiteY66" fmla="*/ 3521181 h 5176955"/>
              <a:gd name="connsiteX67" fmla="*/ 2995858 w 4152613"/>
              <a:gd name="connsiteY67" fmla="*/ 4241724 h 5176955"/>
              <a:gd name="connsiteX68" fmla="*/ 2369301 w 4152613"/>
              <a:gd name="connsiteY68" fmla="*/ 5006860 h 5176955"/>
              <a:gd name="connsiteX69" fmla="*/ 1997051 w 4152613"/>
              <a:gd name="connsiteY69" fmla="*/ 5146086 h 5176955"/>
              <a:gd name="connsiteX70" fmla="*/ 1098627 w 4152613"/>
              <a:gd name="connsiteY70" fmla="*/ 4967279 h 5176955"/>
              <a:gd name="connsiteX71" fmla="*/ 2161420 w 4152613"/>
              <a:gd name="connsiteY71" fmla="*/ 4749941 h 5176955"/>
              <a:gd name="connsiteX72" fmla="*/ 2797017 w 4152613"/>
              <a:gd name="connsiteY72" fmla="*/ 4081640 h 5176955"/>
              <a:gd name="connsiteX73" fmla="*/ 2996900 w 4152613"/>
              <a:gd name="connsiteY73" fmla="*/ 3989641 h 5176955"/>
              <a:gd name="connsiteX74" fmla="*/ 2997568 w 4152613"/>
              <a:gd name="connsiteY74" fmla="*/ 3989273 h 5176955"/>
              <a:gd name="connsiteX75" fmla="*/ 3663807 w 4152613"/>
              <a:gd name="connsiteY75" fmla="*/ 2494715 h 5176955"/>
              <a:gd name="connsiteX76" fmla="*/ 3819431 w 4152613"/>
              <a:gd name="connsiteY76" fmla="*/ 1327114 h 5176955"/>
              <a:gd name="connsiteX77" fmla="*/ 3269567 w 4152613"/>
              <a:gd name="connsiteY77" fmla="*/ 536711 h 5176955"/>
              <a:gd name="connsiteX78" fmla="*/ 3459011 w 4152613"/>
              <a:gd name="connsiteY78" fmla="*/ 681574 h 5176955"/>
              <a:gd name="connsiteX79" fmla="*/ 3513896 w 4152613"/>
              <a:gd name="connsiteY79" fmla="*/ 1100875 h 5176955"/>
              <a:gd name="connsiteX80" fmla="*/ 3501427 w 4152613"/>
              <a:gd name="connsiteY80" fmla="*/ 2458709 h 5176955"/>
              <a:gd name="connsiteX81" fmla="*/ 2686003 w 4152613"/>
              <a:gd name="connsiteY81" fmla="*/ 3959352 h 5176955"/>
              <a:gd name="connsiteX82" fmla="*/ 2087682 w 4152613"/>
              <a:gd name="connsiteY82" fmla="*/ 4616897 h 5176955"/>
              <a:gd name="connsiteX83" fmla="*/ 952787 w 4152613"/>
              <a:gd name="connsiteY83" fmla="*/ 4802260 h 5176955"/>
              <a:gd name="connsiteX84" fmla="*/ 885117 w 4152613"/>
              <a:gd name="connsiteY84" fmla="*/ 4724352 h 5176955"/>
              <a:gd name="connsiteX85" fmla="*/ 1856109 w 4152613"/>
              <a:gd name="connsiteY85" fmla="*/ 3394630 h 5176955"/>
              <a:gd name="connsiteX86" fmla="*/ 2433178 w 4152613"/>
              <a:gd name="connsiteY86" fmla="*/ 2444303 h 5176955"/>
              <a:gd name="connsiteX87" fmla="*/ 3004001 w 4152613"/>
              <a:gd name="connsiteY87" fmla="*/ 1131124 h 5176955"/>
              <a:gd name="connsiteX88" fmla="*/ 3037925 w 4152613"/>
              <a:gd name="connsiteY88" fmla="*/ 741098 h 5176955"/>
              <a:gd name="connsiteX89" fmla="*/ 3204468 w 4152613"/>
              <a:gd name="connsiteY89" fmla="*/ 550634 h 5176955"/>
              <a:gd name="connsiteX90" fmla="*/ 3255075 w 4152613"/>
              <a:gd name="connsiteY90" fmla="*/ 539294 h 5176955"/>
              <a:gd name="connsiteX91" fmla="*/ 3269567 w 4152613"/>
              <a:gd name="connsiteY91" fmla="*/ 536711 h 5176955"/>
              <a:gd name="connsiteX92" fmla="*/ 2542774 w 4152613"/>
              <a:gd name="connsiteY92" fmla="*/ 1377 h 5176955"/>
              <a:gd name="connsiteX93" fmla="*/ 2726809 w 4152613"/>
              <a:gd name="connsiteY93" fmla="*/ 143237 h 5176955"/>
              <a:gd name="connsiteX94" fmla="*/ 2787029 w 4152613"/>
              <a:gd name="connsiteY94" fmla="*/ 602587 h 5176955"/>
              <a:gd name="connsiteX95" fmla="*/ 2883836 w 4152613"/>
              <a:gd name="connsiteY95" fmla="*/ 752822 h 5176955"/>
              <a:gd name="connsiteX96" fmla="*/ 2857785 w 4152613"/>
              <a:gd name="connsiteY96" fmla="*/ 1052643 h 5176955"/>
              <a:gd name="connsiteX97" fmla="*/ 2260409 w 4152613"/>
              <a:gd name="connsiteY97" fmla="*/ 2361264 h 5176955"/>
              <a:gd name="connsiteX98" fmla="*/ 1690282 w 4152613"/>
              <a:gd name="connsiteY98" fmla="*/ 3290208 h 5176955"/>
              <a:gd name="connsiteX99" fmla="*/ 1431410 w 4152613"/>
              <a:gd name="connsiteY99" fmla="*/ 3407788 h 5176955"/>
              <a:gd name="connsiteX100" fmla="*/ 744957 w 4152613"/>
              <a:gd name="connsiteY100" fmla="*/ 4529708 h 5176955"/>
              <a:gd name="connsiteX101" fmla="*/ 220936 w 4152613"/>
              <a:gd name="connsiteY101" fmla="*/ 4559465 h 5176955"/>
              <a:gd name="connsiteX102" fmla="*/ 219556 w 4152613"/>
              <a:gd name="connsiteY102" fmla="*/ 4559374 h 5176955"/>
              <a:gd name="connsiteX103" fmla="*/ 609 w 4152613"/>
              <a:gd name="connsiteY103" fmla="*/ 4306801 h 5176955"/>
              <a:gd name="connsiteX104" fmla="*/ 1028206 w 4152613"/>
              <a:gd name="connsiteY104" fmla="*/ 3052372 h 5176955"/>
              <a:gd name="connsiteX105" fmla="*/ 1644992 w 4152613"/>
              <a:gd name="connsiteY105" fmla="*/ 2037638 h 5176955"/>
              <a:gd name="connsiteX106" fmla="*/ 2252562 w 4152613"/>
              <a:gd name="connsiteY106" fmla="*/ 635496 h 5176955"/>
              <a:gd name="connsiteX107" fmla="*/ 2289729 w 4152613"/>
              <a:gd name="connsiteY107" fmla="*/ 205964 h 5176955"/>
              <a:gd name="connsiteX108" fmla="*/ 2451401 w 4152613"/>
              <a:gd name="connsiteY108" fmla="*/ 21042 h 5176955"/>
              <a:gd name="connsiteX109" fmla="*/ 2528128 w 4152613"/>
              <a:gd name="connsiteY109" fmla="*/ 3950 h 5176955"/>
              <a:gd name="connsiteX110" fmla="*/ 2542774 w 4152613"/>
              <a:gd name="connsiteY110" fmla="*/ 1377 h 5176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4152613" h="5176955">
                <a:moveTo>
                  <a:pt x="1884485" y="3851180"/>
                </a:moveTo>
                <a:cubicBezTo>
                  <a:pt x="1926314" y="3844530"/>
                  <a:pt x="1970617" y="3853437"/>
                  <a:pt x="2008012" y="3879393"/>
                </a:cubicBezTo>
                <a:cubicBezTo>
                  <a:pt x="2075528" y="3920773"/>
                  <a:pt x="2102122" y="4005651"/>
                  <a:pt x="2070288" y="4078154"/>
                </a:cubicBezTo>
                <a:cubicBezTo>
                  <a:pt x="1998088" y="4236291"/>
                  <a:pt x="1712534" y="4375387"/>
                  <a:pt x="1565501" y="4354517"/>
                </a:cubicBezTo>
                <a:cubicBezTo>
                  <a:pt x="1485123" y="4339151"/>
                  <a:pt x="1427308" y="4268398"/>
                  <a:pt x="1428270" y="4186567"/>
                </a:cubicBezTo>
                <a:cubicBezTo>
                  <a:pt x="1428526" y="4099956"/>
                  <a:pt x="1495553" y="4028211"/>
                  <a:pt x="1581943" y="4022071"/>
                </a:cubicBezTo>
                <a:cubicBezTo>
                  <a:pt x="1655406" y="4006240"/>
                  <a:pt x="1722726" y="3969510"/>
                  <a:pt x="1775802" y="3916313"/>
                </a:cubicBezTo>
                <a:cubicBezTo>
                  <a:pt x="1803301" y="3880037"/>
                  <a:pt x="1842657" y="3857830"/>
                  <a:pt x="1884485" y="3851180"/>
                </a:cubicBezTo>
                <a:close/>
                <a:moveTo>
                  <a:pt x="469112" y="3705551"/>
                </a:moveTo>
                <a:cubicBezTo>
                  <a:pt x="449603" y="3705536"/>
                  <a:pt x="430088" y="3712964"/>
                  <a:pt x="415191" y="3727839"/>
                </a:cubicBezTo>
                <a:cubicBezTo>
                  <a:pt x="231662" y="3911697"/>
                  <a:pt x="226466" y="4199437"/>
                  <a:pt x="226471" y="4231644"/>
                </a:cubicBezTo>
                <a:cubicBezTo>
                  <a:pt x="226495" y="4273718"/>
                  <a:pt x="260613" y="4307798"/>
                  <a:pt x="302684" y="4307781"/>
                </a:cubicBezTo>
                <a:cubicBezTo>
                  <a:pt x="344750" y="4307758"/>
                  <a:pt x="378835" y="4273636"/>
                  <a:pt x="378814" y="4231570"/>
                </a:cubicBezTo>
                <a:cubicBezTo>
                  <a:pt x="378850" y="4229087"/>
                  <a:pt x="380449" y="3978421"/>
                  <a:pt x="523074" y="3835571"/>
                </a:cubicBezTo>
                <a:lnTo>
                  <a:pt x="523070" y="3835573"/>
                </a:lnTo>
                <a:cubicBezTo>
                  <a:pt x="552720" y="3805804"/>
                  <a:pt x="552688" y="3757652"/>
                  <a:pt x="522999" y="3727925"/>
                </a:cubicBezTo>
                <a:cubicBezTo>
                  <a:pt x="508125" y="3713025"/>
                  <a:pt x="488622" y="3705566"/>
                  <a:pt x="469112" y="3705551"/>
                </a:cubicBezTo>
                <a:close/>
                <a:moveTo>
                  <a:pt x="1926131" y="3697774"/>
                </a:moveTo>
                <a:cubicBezTo>
                  <a:pt x="1829078" y="3693554"/>
                  <a:pt x="1731708" y="3732998"/>
                  <a:pt x="1664797" y="3811914"/>
                </a:cubicBezTo>
                <a:cubicBezTo>
                  <a:pt x="1634042" y="3841570"/>
                  <a:pt x="1595876" y="3862400"/>
                  <a:pt x="1554292" y="3872191"/>
                </a:cubicBezTo>
                <a:cubicBezTo>
                  <a:pt x="1394344" y="3890994"/>
                  <a:pt x="1274285" y="4027339"/>
                  <a:pt x="1275867" y="4188380"/>
                </a:cubicBezTo>
                <a:cubicBezTo>
                  <a:pt x="1275401" y="4344711"/>
                  <a:pt x="1387854" y="4478552"/>
                  <a:pt x="1541924" y="4505035"/>
                </a:cubicBezTo>
                <a:lnTo>
                  <a:pt x="1543002" y="4505206"/>
                </a:lnTo>
                <a:cubicBezTo>
                  <a:pt x="1680430" y="4513526"/>
                  <a:pt x="1817162" y="4480074"/>
                  <a:pt x="1935223" y="4409249"/>
                </a:cubicBezTo>
                <a:cubicBezTo>
                  <a:pt x="2051716" y="4350690"/>
                  <a:pt x="2147200" y="4257458"/>
                  <a:pt x="2208512" y="4142385"/>
                </a:cubicBezTo>
                <a:cubicBezTo>
                  <a:pt x="2271795" y="4002221"/>
                  <a:pt x="2223035" y="3836844"/>
                  <a:pt x="2093836" y="3753431"/>
                </a:cubicBezTo>
                <a:cubicBezTo>
                  <a:pt x="2042481" y="3718556"/>
                  <a:pt x="1984362" y="3700305"/>
                  <a:pt x="1926131" y="3697774"/>
                </a:cubicBezTo>
                <a:close/>
                <a:moveTo>
                  <a:pt x="2731654" y="2810639"/>
                </a:moveTo>
                <a:cubicBezTo>
                  <a:pt x="2814959" y="2812381"/>
                  <a:pt x="2884300" y="2875112"/>
                  <a:pt x="2894360" y="2957817"/>
                </a:cubicBezTo>
                <a:cubicBezTo>
                  <a:pt x="2911976" y="3135493"/>
                  <a:pt x="2728961" y="3405163"/>
                  <a:pt x="2586786" y="3462016"/>
                </a:cubicBezTo>
                <a:cubicBezTo>
                  <a:pt x="2505082" y="3489965"/>
                  <a:pt x="2415091" y="3455378"/>
                  <a:pt x="2373126" y="3379911"/>
                </a:cubicBezTo>
                <a:cubicBezTo>
                  <a:pt x="2327050" y="3303048"/>
                  <a:pt x="2350215" y="3203493"/>
                  <a:pt x="2425498" y="3154868"/>
                </a:cubicBezTo>
                <a:cubicBezTo>
                  <a:pt x="2482468" y="3103604"/>
                  <a:pt x="2523282" y="3036843"/>
                  <a:pt x="2542940" y="2962764"/>
                </a:cubicBezTo>
                <a:cubicBezTo>
                  <a:pt x="2555062" y="2869754"/>
                  <a:pt x="2638198" y="2802742"/>
                  <a:pt x="2731654" y="2810639"/>
                </a:cubicBezTo>
                <a:close/>
                <a:moveTo>
                  <a:pt x="2742489" y="2658649"/>
                </a:moveTo>
                <a:cubicBezTo>
                  <a:pt x="2574259" y="2644755"/>
                  <a:pt x="2423272" y="2761654"/>
                  <a:pt x="2394593" y="2928007"/>
                </a:cubicBezTo>
                <a:cubicBezTo>
                  <a:pt x="2382505" y="2970330"/>
                  <a:pt x="2359120" y="3008566"/>
                  <a:pt x="2326933" y="3038593"/>
                </a:cubicBezTo>
                <a:lnTo>
                  <a:pt x="2326926" y="3038597"/>
                </a:lnTo>
                <a:cubicBezTo>
                  <a:pt x="2195875" y="3135961"/>
                  <a:pt x="2159178" y="3316397"/>
                  <a:pt x="2241778" y="3457222"/>
                </a:cubicBezTo>
                <a:cubicBezTo>
                  <a:pt x="2321167" y="3597086"/>
                  <a:pt x="2489871" y="3659287"/>
                  <a:pt x="2641059" y="3604432"/>
                </a:cubicBezTo>
                <a:lnTo>
                  <a:pt x="2642206" y="3604051"/>
                </a:lnTo>
                <a:cubicBezTo>
                  <a:pt x="2656493" y="3598318"/>
                  <a:pt x="2670406" y="3591688"/>
                  <a:pt x="2683868" y="3584209"/>
                </a:cubicBezTo>
                <a:cubicBezTo>
                  <a:pt x="2871904" y="3480471"/>
                  <a:pt x="3069657" y="3180661"/>
                  <a:pt x="3046098" y="2943708"/>
                </a:cubicBezTo>
                <a:cubicBezTo>
                  <a:pt x="3029173" y="2786754"/>
                  <a:pt x="2900198" y="2665665"/>
                  <a:pt x="2742489" y="2658649"/>
                </a:cubicBezTo>
                <a:close/>
                <a:moveTo>
                  <a:pt x="3112224" y="1656241"/>
                </a:moveTo>
                <a:cubicBezTo>
                  <a:pt x="3164192" y="1662561"/>
                  <a:pt x="3210581" y="1696445"/>
                  <a:pt x="3231113" y="1747516"/>
                </a:cubicBezTo>
                <a:cubicBezTo>
                  <a:pt x="3288224" y="1898643"/>
                  <a:pt x="3191538" y="2177367"/>
                  <a:pt x="3080351" y="2260212"/>
                </a:cubicBezTo>
                <a:cubicBezTo>
                  <a:pt x="3016915" y="2302328"/>
                  <a:pt x="2932484" y="2293324"/>
                  <a:pt x="2879351" y="2238786"/>
                </a:cubicBezTo>
                <a:cubicBezTo>
                  <a:pt x="2822670" y="2183778"/>
                  <a:pt x="2819799" y="2093739"/>
                  <a:pt x="2872875" y="2035243"/>
                </a:cubicBezTo>
                <a:cubicBezTo>
                  <a:pt x="2912497" y="1975266"/>
                  <a:pt x="2933437" y="1904883"/>
                  <a:pt x="2933056" y="1833001"/>
                </a:cubicBezTo>
                <a:cubicBezTo>
                  <a:pt x="2925152" y="1770088"/>
                  <a:pt x="2955859" y="1708590"/>
                  <a:pt x="3010902" y="1677101"/>
                </a:cubicBezTo>
                <a:cubicBezTo>
                  <a:pt x="3025987" y="1668796"/>
                  <a:pt x="3042258" y="1662857"/>
                  <a:pt x="3059147" y="1659493"/>
                </a:cubicBezTo>
                <a:cubicBezTo>
                  <a:pt x="3076958" y="1655090"/>
                  <a:pt x="3094900" y="1654134"/>
                  <a:pt x="3112224" y="1656241"/>
                </a:cubicBezTo>
                <a:close/>
                <a:moveTo>
                  <a:pt x="3084314" y="1503028"/>
                </a:moveTo>
                <a:cubicBezTo>
                  <a:pt x="3066388" y="1503657"/>
                  <a:pt x="3048302" y="1505911"/>
                  <a:pt x="3030239" y="1509888"/>
                </a:cubicBezTo>
                <a:cubicBezTo>
                  <a:pt x="2875632" y="1539426"/>
                  <a:pt x="2768083" y="1680670"/>
                  <a:pt x="2780732" y="1837572"/>
                </a:cubicBezTo>
                <a:cubicBezTo>
                  <a:pt x="2780065" y="1876745"/>
                  <a:pt x="2768692" y="1915002"/>
                  <a:pt x="2747843" y="1948182"/>
                </a:cubicBezTo>
                <a:cubicBezTo>
                  <a:pt x="2652921" y="2068048"/>
                  <a:pt x="2663540" y="2240169"/>
                  <a:pt x="2772475" y="2347458"/>
                </a:cubicBezTo>
                <a:cubicBezTo>
                  <a:pt x="2869215" y="2445105"/>
                  <a:pt x="3018637" y="2467530"/>
                  <a:pt x="3139779" y="2402585"/>
                </a:cubicBezTo>
                <a:cubicBezTo>
                  <a:pt x="3150124" y="2396887"/>
                  <a:pt x="3160124" y="2390578"/>
                  <a:pt x="3169725" y="2383688"/>
                </a:cubicBezTo>
                <a:lnTo>
                  <a:pt x="3170626" y="2383017"/>
                </a:lnTo>
                <a:cubicBezTo>
                  <a:pt x="3330238" y="2264875"/>
                  <a:pt x="3457876" y="1916547"/>
                  <a:pt x="3374082" y="1694558"/>
                </a:cubicBezTo>
                <a:cubicBezTo>
                  <a:pt x="3327468" y="1573779"/>
                  <a:pt x="3209801" y="1498617"/>
                  <a:pt x="3084314" y="1503028"/>
                </a:cubicBezTo>
                <a:close/>
                <a:moveTo>
                  <a:pt x="3819431" y="1327114"/>
                </a:moveTo>
                <a:cubicBezTo>
                  <a:pt x="3977944" y="1482435"/>
                  <a:pt x="4088475" y="1680039"/>
                  <a:pt x="4137850" y="1896396"/>
                </a:cubicBezTo>
                <a:cubicBezTo>
                  <a:pt x="4187698" y="2158695"/>
                  <a:pt x="4111149" y="2415884"/>
                  <a:pt x="3910663" y="2661381"/>
                </a:cubicBezTo>
                <a:cubicBezTo>
                  <a:pt x="4010355" y="2943073"/>
                  <a:pt x="3992175" y="3253075"/>
                  <a:pt x="3860233" y="3521181"/>
                </a:cubicBezTo>
                <a:cubicBezTo>
                  <a:pt x="3681779" y="3868670"/>
                  <a:pt x="3369792" y="4128739"/>
                  <a:pt x="2995858" y="4241724"/>
                </a:cubicBezTo>
                <a:cubicBezTo>
                  <a:pt x="2896653" y="4569720"/>
                  <a:pt x="2671297" y="4844924"/>
                  <a:pt x="2369301" y="5006860"/>
                </a:cubicBezTo>
                <a:cubicBezTo>
                  <a:pt x="2252654" y="5071133"/>
                  <a:pt x="2127249" y="5118033"/>
                  <a:pt x="1997051" y="5146086"/>
                </a:cubicBezTo>
                <a:cubicBezTo>
                  <a:pt x="1685863" y="5221906"/>
                  <a:pt x="1357074" y="5156469"/>
                  <a:pt x="1098627" y="4967279"/>
                </a:cubicBezTo>
                <a:cubicBezTo>
                  <a:pt x="1466210" y="4995056"/>
                  <a:pt x="1834254" y="4919791"/>
                  <a:pt x="2161420" y="4749941"/>
                </a:cubicBezTo>
                <a:cubicBezTo>
                  <a:pt x="2437517" y="4598543"/>
                  <a:pt x="2659649" y="4364974"/>
                  <a:pt x="2797017" y="4081640"/>
                </a:cubicBezTo>
                <a:cubicBezTo>
                  <a:pt x="2865753" y="4055772"/>
                  <a:pt x="2932544" y="4025024"/>
                  <a:pt x="2996900" y="3989641"/>
                </a:cubicBezTo>
                <a:lnTo>
                  <a:pt x="2997568" y="3989273"/>
                </a:lnTo>
                <a:cubicBezTo>
                  <a:pt x="3531994" y="3694435"/>
                  <a:pt x="3778248" y="3139109"/>
                  <a:pt x="3663807" y="2494715"/>
                </a:cubicBezTo>
                <a:cubicBezTo>
                  <a:pt x="3992399" y="2027116"/>
                  <a:pt x="3967677" y="1652614"/>
                  <a:pt x="3819431" y="1327114"/>
                </a:cubicBezTo>
                <a:close/>
                <a:moveTo>
                  <a:pt x="3269567" y="536711"/>
                </a:moveTo>
                <a:cubicBezTo>
                  <a:pt x="3361884" y="524403"/>
                  <a:pt x="3446696" y="589261"/>
                  <a:pt x="3459011" y="681574"/>
                </a:cubicBezTo>
                <a:lnTo>
                  <a:pt x="3513896" y="1100875"/>
                </a:lnTo>
                <a:cubicBezTo>
                  <a:pt x="3758393" y="1459170"/>
                  <a:pt x="3950741" y="1860509"/>
                  <a:pt x="3501427" y="2458709"/>
                </a:cubicBezTo>
                <a:cubicBezTo>
                  <a:pt x="3651698" y="3158884"/>
                  <a:pt x="3335069" y="3742010"/>
                  <a:pt x="2686003" y="3959352"/>
                </a:cubicBezTo>
                <a:cubicBezTo>
                  <a:pt x="2564611" y="4238565"/>
                  <a:pt x="2354235" y="4469764"/>
                  <a:pt x="2087682" y="4616897"/>
                </a:cubicBezTo>
                <a:cubicBezTo>
                  <a:pt x="1781158" y="4786004"/>
                  <a:pt x="1394810" y="4851864"/>
                  <a:pt x="952787" y="4802260"/>
                </a:cubicBezTo>
                <a:cubicBezTo>
                  <a:pt x="913404" y="4797844"/>
                  <a:pt x="883980" y="4763967"/>
                  <a:pt x="885117" y="4724352"/>
                </a:cubicBezTo>
                <a:cubicBezTo>
                  <a:pt x="906326" y="3994086"/>
                  <a:pt x="1188947" y="3604029"/>
                  <a:pt x="1856109" y="3394630"/>
                </a:cubicBezTo>
                <a:cubicBezTo>
                  <a:pt x="1782540" y="2997619"/>
                  <a:pt x="1992947" y="2649351"/>
                  <a:pt x="2433178" y="2444303"/>
                </a:cubicBezTo>
                <a:cubicBezTo>
                  <a:pt x="2308258" y="1958762"/>
                  <a:pt x="2500103" y="1517312"/>
                  <a:pt x="3004001" y="1131124"/>
                </a:cubicBezTo>
                <a:lnTo>
                  <a:pt x="3037925" y="741098"/>
                </a:lnTo>
                <a:cubicBezTo>
                  <a:pt x="3045451" y="647866"/>
                  <a:pt x="3113076" y="570533"/>
                  <a:pt x="3204468" y="550634"/>
                </a:cubicBezTo>
                <a:lnTo>
                  <a:pt x="3255075" y="539294"/>
                </a:lnTo>
                <a:cubicBezTo>
                  <a:pt x="3259860" y="538219"/>
                  <a:pt x="3264703" y="537358"/>
                  <a:pt x="3269567" y="536711"/>
                </a:cubicBezTo>
                <a:close/>
                <a:moveTo>
                  <a:pt x="2542774" y="1377"/>
                </a:moveTo>
                <a:cubicBezTo>
                  <a:pt x="2632767" y="-10269"/>
                  <a:pt x="2715166" y="53243"/>
                  <a:pt x="2726809" y="143237"/>
                </a:cubicBezTo>
                <a:lnTo>
                  <a:pt x="2787029" y="602587"/>
                </a:lnTo>
                <a:cubicBezTo>
                  <a:pt x="2820042" y="651385"/>
                  <a:pt x="2853124" y="701885"/>
                  <a:pt x="2883836" y="752822"/>
                </a:cubicBezTo>
                <a:lnTo>
                  <a:pt x="2857785" y="1052643"/>
                </a:lnTo>
                <a:cubicBezTo>
                  <a:pt x="2282816" y="1516924"/>
                  <a:pt x="2202856" y="2001394"/>
                  <a:pt x="2260409" y="2361264"/>
                </a:cubicBezTo>
                <a:cubicBezTo>
                  <a:pt x="1872237" y="2578896"/>
                  <a:pt x="1670530" y="2912095"/>
                  <a:pt x="1690282" y="3290208"/>
                </a:cubicBezTo>
                <a:cubicBezTo>
                  <a:pt x="1601122" y="3322749"/>
                  <a:pt x="1514579" y="3362052"/>
                  <a:pt x="1431410" y="3407788"/>
                </a:cubicBezTo>
                <a:cubicBezTo>
                  <a:pt x="1020415" y="3634530"/>
                  <a:pt x="798944" y="3993426"/>
                  <a:pt x="744957" y="4529708"/>
                </a:cubicBezTo>
                <a:cubicBezTo>
                  <a:pt x="571985" y="4559534"/>
                  <a:pt x="396174" y="4569518"/>
                  <a:pt x="220936" y="4559465"/>
                </a:cubicBezTo>
                <a:cubicBezTo>
                  <a:pt x="220474" y="4559433"/>
                  <a:pt x="220017" y="4559406"/>
                  <a:pt x="219556" y="4559374"/>
                </a:cubicBezTo>
                <a:cubicBezTo>
                  <a:pt x="89351" y="4550088"/>
                  <a:pt x="-8675" y="4437008"/>
                  <a:pt x="609" y="4306801"/>
                </a:cubicBezTo>
                <a:cubicBezTo>
                  <a:pt x="56394" y="3638117"/>
                  <a:pt x="365405" y="3259644"/>
                  <a:pt x="1028206" y="3052372"/>
                </a:cubicBezTo>
                <a:cubicBezTo>
                  <a:pt x="947901" y="2627600"/>
                  <a:pt x="1173260" y="2255244"/>
                  <a:pt x="1644992" y="2037638"/>
                </a:cubicBezTo>
                <a:cubicBezTo>
                  <a:pt x="1509382" y="1518928"/>
                  <a:pt x="1713347" y="1047851"/>
                  <a:pt x="2252562" y="635496"/>
                </a:cubicBezTo>
                <a:lnTo>
                  <a:pt x="2289729" y="205964"/>
                </a:lnTo>
                <a:cubicBezTo>
                  <a:pt x="2296751" y="115337"/>
                  <a:pt x="2362525" y="40106"/>
                  <a:pt x="2451401" y="21042"/>
                </a:cubicBezTo>
                <a:lnTo>
                  <a:pt x="2528128" y="3950"/>
                </a:lnTo>
                <a:cubicBezTo>
                  <a:pt x="2532973" y="2870"/>
                  <a:pt x="2537859" y="2011"/>
                  <a:pt x="2542774" y="1377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12279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Milh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Espaço Reservado para Imagem 12">
            <a:extLst>
              <a:ext uri="{FF2B5EF4-FFF2-40B4-BE49-F238E27FC236}">
                <a16:creationId xmlns="" xmlns:a16="http://schemas.microsoft.com/office/drawing/2014/main" id="{2A853A9D-91CE-CC40-8BD9-D89F49A1DB4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714675" y="1568260"/>
            <a:ext cx="2867509" cy="4892925"/>
          </a:xfrm>
          <a:custGeom>
            <a:avLst/>
            <a:gdLst>
              <a:gd name="connsiteX0" fmla="*/ 1323259 w 2867509"/>
              <a:gd name="connsiteY0" fmla="*/ 4572768 h 4892925"/>
              <a:gd name="connsiteX1" fmla="*/ 1543936 w 2867509"/>
              <a:gd name="connsiteY1" fmla="*/ 4572768 h 4892925"/>
              <a:gd name="connsiteX2" fmla="*/ 1543936 w 2867509"/>
              <a:gd name="connsiteY2" fmla="*/ 4892925 h 4892925"/>
              <a:gd name="connsiteX3" fmla="*/ 1323259 w 2867509"/>
              <a:gd name="connsiteY3" fmla="*/ 4892925 h 4892925"/>
              <a:gd name="connsiteX4" fmla="*/ 1341686 w 2867509"/>
              <a:gd name="connsiteY4" fmla="*/ 2362385 h 4892925"/>
              <a:gd name="connsiteX5" fmla="*/ 1231332 w 2867509"/>
              <a:gd name="connsiteY5" fmla="*/ 2472739 h 4892925"/>
              <a:gd name="connsiteX6" fmla="*/ 1341687 w 2867509"/>
              <a:gd name="connsiteY6" fmla="*/ 2583093 h 4892925"/>
              <a:gd name="connsiteX7" fmla="*/ 1530534 w 2867509"/>
              <a:gd name="connsiteY7" fmla="*/ 2583093 h 4892925"/>
              <a:gd name="connsiteX8" fmla="*/ 1608569 w 2867509"/>
              <a:gd name="connsiteY8" fmla="*/ 2550769 h 4892925"/>
              <a:gd name="connsiteX9" fmla="*/ 1640893 w 2867509"/>
              <a:gd name="connsiteY9" fmla="*/ 2472734 h 4892925"/>
              <a:gd name="connsiteX10" fmla="*/ 1530533 w 2867509"/>
              <a:gd name="connsiteY10" fmla="*/ 2362385 h 4892925"/>
              <a:gd name="connsiteX11" fmla="*/ 1084183 w 2867509"/>
              <a:gd name="connsiteY11" fmla="*/ 1769236 h 4892925"/>
              <a:gd name="connsiteX12" fmla="*/ 973829 w 2867509"/>
              <a:gd name="connsiteY12" fmla="*/ 1879590 h 4892925"/>
              <a:gd name="connsiteX13" fmla="*/ 1084183 w 2867509"/>
              <a:gd name="connsiteY13" fmla="*/ 1989944 h 4892925"/>
              <a:gd name="connsiteX14" fmla="*/ 1273030 w 2867509"/>
              <a:gd name="connsiteY14" fmla="*/ 1989944 h 4892925"/>
              <a:gd name="connsiteX15" fmla="*/ 1351065 w 2867509"/>
              <a:gd name="connsiteY15" fmla="*/ 1957620 h 4892925"/>
              <a:gd name="connsiteX16" fmla="*/ 1383389 w 2867509"/>
              <a:gd name="connsiteY16" fmla="*/ 1879584 h 4892925"/>
              <a:gd name="connsiteX17" fmla="*/ 1273030 w 2867509"/>
              <a:gd name="connsiteY17" fmla="*/ 1769236 h 4892925"/>
              <a:gd name="connsiteX18" fmla="*/ 2837427 w 2867509"/>
              <a:gd name="connsiteY18" fmla="*/ 1703810 h 4892925"/>
              <a:gd name="connsiteX19" fmla="*/ 2853901 w 2867509"/>
              <a:gd name="connsiteY19" fmla="*/ 2707516 h 4892925"/>
              <a:gd name="connsiteX20" fmla="*/ 2709179 w 2867509"/>
              <a:gd name="connsiteY20" fmla="*/ 3553624 h 4892925"/>
              <a:gd name="connsiteX21" fmla="*/ 2315527 w 2867509"/>
              <a:gd name="connsiteY21" fmla="*/ 4266080 h 4892925"/>
              <a:gd name="connsiteX22" fmla="*/ 1544485 w 2867509"/>
              <a:gd name="connsiteY22" fmla="*/ 4572700 h 4892925"/>
              <a:gd name="connsiteX23" fmla="*/ 1718023 w 2867509"/>
              <a:gd name="connsiteY23" fmla="*/ 3501573 h 4892925"/>
              <a:gd name="connsiteX24" fmla="*/ 2218777 w 2867509"/>
              <a:gd name="connsiteY24" fmla="*/ 2538857 h 4892925"/>
              <a:gd name="connsiteX25" fmla="*/ 30928 w 2867509"/>
              <a:gd name="connsiteY25" fmla="*/ 1693398 h 4892925"/>
              <a:gd name="connsiteX26" fmla="*/ 651239 w 2867509"/>
              <a:gd name="connsiteY26" fmla="*/ 2528924 h 4892925"/>
              <a:gd name="connsiteX27" fmla="*/ 1151557 w 2867509"/>
              <a:gd name="connsiteY27" fmla="*/ 3496570 h 4892925"/>
              <a:gd name="connsiteX28" fmla="*/ 1323781 w 2867509"/>
              <a:gd name="connsiteY28" fmla="*/ 4572695 h 4892925"/>
              <a:gd name="connsiteX29" fmla="*/ 503658 w 2867509"/>
              <a:gd name="connsiteY29" fmla="*/ 4214566 h 4892925"/>
              <a:gd name="connsiteX30" fmla="*/ 141255 w 2867509"/>
              <a:gd name="connsiteY30" fmla="*/ 3495153 h 4892925"/>
              <a:gd name="connsiteX31" fmla="*/ 10814 w 2867509"/>
              <a:gd name="connsiteY31" fmla="*/ 2664668 h 4892925"/>
              <a:gd name="connsiteX32" fmla="*/ 30928 w 2867509"/>
              <a:gd name="connsiteY32" fmla="*/ 1693398 h 4892925"/>
              <a:gd name="connsiteX33" fmla="*/ 1599190 w 2867509"/>
              <a:gd name="connsiteY33" fmla="*/ 1310936 h 4892925"/>
              <a:gd name="connsiteX34" fmla="*/ 1488836 w 2867509"/>
              <a:gd name="connsiteY34" fmla="*/ 1421290 h 4892925"/>
              <a:gd name="connsiteX35" fmla="*/ 1599190 w 2867509"/>
              <a:gd name="connsiteY35" fmla="*/ 1531644 h 4892925"/>
              <a:gd name="connsiteX36" fmla="*/ 1788032 w 2867509"/>
              <a:gd name="connsiteY36" fmla="*/ 1531650 h 4892925"/>
              <a:gd name="connsiteX37" fmla="*/ 1866067 w 2867509"/>
              <a:gd name="connsiteY37" fmla="*/ 1499326 h 4892925"/>
              <a:gd name="connsiteX38" fmla="*/ 1898391 w 2867509"/>
              <a:gd name="connsiteY38" fmla="*/ 1421291 h 4892925"/>
              <a:gd name="connsiteX39" fmla="*/ 1788037 w 2867509"/>
              <a:gd name="connsiteY39" fmla="*/ 1310936 h 4892925"/>
              <a:gd name="connsiteX40" fmla="*/ 1341687 w 2867509"/>
              <a:gd name="connsiteY40" fmla="*/ 650349 h 4892925"/>
              <a:gd name="connsiteX41" fmla="*/ 1231332 w 2867509"/>
              <a:gd name="connsiteY41" fmla="*/ 760703 h 4892925"/>
              <a:gd name="connsiteX42" fmla="*/ 1341681 w 2867509"/>
              <a:gd name="connsiteY42" fmla="*/ 871062 h 4892925"/>
              <a:gd name="connsiteX43" fmla="*/ 1530528 w 2867509"/>
              <a:gd name="connsiteY43" fmla="*/ 871062 h 4892925"/>
              <a:gd name="connsiteX44" fmla="*/ 1608564 w 2867509"/>
              <a:gd name="connsiteY44" fmla="*/ 838738 h 4892925"/>
              <a:gd name="connsiteX45" fmla="*/ 1640888 w 2867509"/>
              <a:gd name="connsiteY45" fmla="*/ 760702 h 4892925"/>
              <a:gd name="connsiteX46" fmla="*/ 1530534 w 2867509"/>
              <a:gd name="connsiteY46" fmla="*/ 650349 h 4892925"/>
              <a:gd name="connsiteX47" fmla="*/ 1212560 w 2867509"/>
              <a:gd name="connsiteY47" fmla="*/ 1296 h 4892925"/>
              <a:gd name="connsiteX48" fmla="*/ 1386407 w 2867509"/>
              <a:gd name="connsiteY48" fmla="*/ 41258 h 4892925"/>
              <a:gd name="connsiteX49" fmla="*/ 1444536 w 2867509"/>
              <a:gd name="connsiteY49" fmla="*/ 62917 h 4892925"/>
              <a:gd name="connsiteX50" fmla="*/ 1502680 w 2867509"/>
              <a:gd name="connsiteY50" fmla="*/ 41253 h 4892925"/>
              <a:gd name="connsiteX51" fmla="*/ 1742491 w 2867509"/>
              <a:gd name="connsiteY51" fmla="*/ 21682 h 4892925"/>
              <a:gd name="connsiteX52" fmla="*/ 1862453 w 2867509"/>
              <a:gd name="connsiteY52" fmla="*/ 205004 h 4892925"/>
              <a:gd name="connsiteX53" fmla="*/ 1889588 w 2867509"/>
              <a:gd name="connsiteY53" fmla="*/ 276211 h 4892925"/>
              <a:gd name="connsiteX54" fmla="*/ 1944054 w 2867509"/>
              <a:gd name="connsiteY54" fmla="*/ 293322 h 4892925"/>
              <a:gd name="connsiteX55" fmla="*/ 2136106 w 2867509"/>
              <a:gd name="connsiteY55" fmla="*/ 405917 h 4892925"/>
              <a:gd name="connsiteX56" fmla="*/ 2164274 w 2867509"/>
              <a:gd name="connsiteY56" fmla="*/ 608189 h 4892925"/>
              <a:gd name="connsiteX57" fmla="*/ 2161554 w 2867509"/>
              <a:gd name="connsiteY57" fmla="*/ 683104 h 4892925"/>
              <a:gd name="connsiteX58" fmla="*/ 2211809 w 2867509"/>
              <a:gd name="connsiteY58" fmla="*/ 717127 h 4892925"/>
              <a:gd name="connsiteX59" fmla="*/ 2360546 w 2867509"/>
              <a:gd name="connsiteY59" fmla="*/ 867992 h 4892925"/>
              <a:gd name="connsiteX60" fmla="*/ 2346766 w 2867509"/>
              <a:gd name="connsiteY60" fmla="*/ 1069086 h 4892925"/>
              <a:gd name="connsiteX61" fmla="*/ 2329813 w 2867509"/>
              <a:gd name="connsiteY61" fmla="*/ 1139562 h 4892925"/>
              <a:gd name="connsiteX62" fmla="*/ 2375497 w 2867509"/>
              <a:gd name="connsiteY62" fmla="*/ 1183170 h 4892925"/>
              <a:gd name="connsiteX63" fmla="*/ 2496629 w 2867509"/>
              <a:gd name="connsiteY63" fmla="*/ 1351653 h 4892925"/>
              <a:gd name="connsiteX64" fmla="*/ 2455948 w 2867509"/>
              <a:gd name="connsiteY64" fmla="*/ 1548522 h 4892925"/>
              <a:gd name="connsiteX65" fmla="*/ 2430320 w 2867509"/>
              <a:gd name="connsiteY65" fmla="*/ 1614368 h 4892925"/>
              <a:gd name="connsiteX66" fmla="*/ 2440875 w 2867509"/>
              <a:gd name="connsiteY66" fmla="*/ 1629671 h 4892925"/>
              <a:gd name="connsiteX67" fmla="*/ 2520070 w 2867509"/>
              <a:gd name="connsiteY67" fmla="*/ 1761412 h 4892925"/>
              <a:gd name="connsiteX68" fmla="*/ 2041433 w 2867509"/>
              <a:gd name="connsiteY68" fmla="*/ 2407478 h 4892925"/>
              <a:gd name="connsiteX69" fmla="*/ 1508578 w 2867509"/>
              <a:gd name="connsiteY69" fmla="*/ 3431974 h 4892925"/>
              <a:gd name="connsiteX70" fmla="*/ 1435030 w 2867509"/>
              <a:gd name="connsiteY70" fmla="*/ 3683788 h 4892925"/>
              <a:gd name="connsiteX71" fmla="*/ 1361258 w 2867509"/>
              <a:gd name="connsiteY71" fmla="*/ 3427727 h 4892925"/>
              <a:gd name="connsiteX72" fmla="*/ 828457 w 2867509"/>
              <a:gd name="connsiteY72" fmla="*/ 2397365 h 4892925"/>
              <a:gd name="connsiteX73" fmla="*/ 364361 w 2867509"/>
              <a:gd name="connsiteY73" fmla="*/ 1772312 h 4892925"/>
              <a:gd name="connsiteX74" fmla="*/ 448165 w 2867509"/>
              <a:gd name="connsiteY74" fmla="*/ 1629661 h 4892925"/>
              <a:gd name="connsiteX75" fmla="*/ 458731 w 2867509"/>
              <a:gd name="connsiteY75" fmla="*/ 1614336 h 4892925"/>
              <a:gd name="connsiteX76" fmla="*/ 433108 w 2867509"/>
              <a:gd name="connsiteY76" fmla="*/ 1548474 h 4892925"/>
              <a:gd name="connsiteX77" fmla="*/ 392431 w 2867509"/>
              <a:gd name="connsiteY77" fmla="*/ 1351601 h 4892925"/>
              <a:gd name="connsiteX78" fmla="*/ 513574 w 2867509"/>
              <a:gd name="connsiteY78" fmla="*/ 1183130 h 4892925"/>
              <a:gd name="connsiteX79" fmla="*/ 559260 w 2867509"/>
              <a:gd name="connsiteY79" fmla="*/ 1139520 h 4892925"/>
              <a:gd name="connsiteX80" fmla="*/ 542301 w 2867509"/>
              <a:gd name="connsiteY80" fmla="*/ 1069048 h 4892925"/>
              <a:gd name="connsiteX81" fmla="*/ 528521 w 2867509"/>
              <a:gd name="connsiteY81" fmla="*/ 867953 h 4892925"/>
              <a:gd name="connsiteX82" fmla="*/ 677257 w 2867509"/>
              <a:gd name="connsiteY82" fmla="*/ 717090 h 4892925"/>
              <a:gd name="connsiteX83" fmla="*/ 727508 w 2867509"/>
              <a:gd name="connsiteY83" fmla="*/ 683083 h 4892925"/>
              <a:gd name="connsiteX84" fmla="*/ 727667 w 2867509"/>
              <a:gd name="connsiteY84" fmla="*/ 682923 h 4892925"/>
              <a:gd name="connsiteX85" fmla="*/ 724793 w 2867509"/>
              <a:gd name="connsiteY85" fmla="*/ 608161 h 4892925"/>
              <a:gd name="connsiteX86" fmla="*/ 752960 w 2867509"/>
              <a:gd name="connsiteY86" fmla="*/ 405902 h 4892925"/>
              <a:gd name="connsiteX87" fmla="*/ 945028 w 2867509"/>
              <a:gd name="connsiteY87" fmla="*/ 293279 h 4892925"/>
              <a:gd name="connsiteX88" fmla="*/ 999531 w 2867509"/>
              <a:gd name="connsiteY88" fmla="*/ 276152 h 4892925"/>
              <a:gd name="connsiteX89" fmla="*/ 1026650 w 2867509"/>
              <a:gd name="connsiteY89" fmla="*/ 204961 h 4892925"/>
              <a:gd name="connsiteX90" fmla="*/ 1146622 w 2867509"/>
              <a:gd name="connsiteY90" fmla="*/ 21649 h 4892925"/>
              <a:gd name="connsiteX91" fmla="*/ 1212560 w 2867509"/>
              <a:gd name="connsiteY91" fmla="*/ 1296 h 4892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867509" h="4892925">
                <a:moveTo>
                  <a:pt x="1323259" y="4572768"/>
                </a:moveTo>
                <a:lnTo>
                  <a:pt x="1543936" y="4572768"/>
                </a:lnTo>
                <a:lnTo>
                  <a:pt x="1543936" y="4892925"/>
                </a:lnTo>
                <a:lnTo>
                  <a:pt x="1323259" y="4892925"/>
                </a:lnTo>
                <a:close/>
                <a:moveTo>
                  <a:pt x="1341686" y="2362385"/>
                </a:moveTo>
                <a:cubicBezTo>
                  <a:pt x="1280737" y="2362381"/>
                  <a:pt x="1231327" y="2411790"/>
                  <a:pt x="1231332" y="2472739"/>
                </a:cubicBezTo>
                <a:cubicBezTo>
                  <a:pt x="1231327" y="2533689"/>
                  <a:pt x="1280737" y="2583100"/>
                  <a:pt x="1341687" y="2583093"/>
                </a:cubicBezTo>
                <a:lnTo>
                  <a:pt x="1530534" y="2583093"/>
                </a:lnTo>
                <a:cubicBezTo>
                  <a:pt x="1561012" y="2583093"/>
                  <a:pt x="1588599" y="2570739"/>
                  <a:pt x="1608569" y="2550769"/>
                </a:cubicBezTo>
                <a:cubicBezTo>
                  <a:pt x="1628539" y="2530799"/>
                  <a:pt x="1640899" y="2503206"/>
                  <a:pt x="1640893" y="2472734"/>
                </a:cubicBezTo>
                <a:cubicBezTo>
                  <a:pt x="1640899" y="2411784"/>
                  <a:pt x="1591494" y="2362379"/>
                  <a:pt x="1530533" y="2362385"/>
                </a:cubicBezTo>
                <a:close/>
                <a:moveTo>
                  <a:pt x="1084183" y="1769236"/>
                </a:moveTo>
                <a:cubicBezTo>
                  <a:pt x="1023233" y="1769230"/>
                  <a:pt x="973823" y="1818641"/>
                  <a:pt x="973829" y="1879590"/>
                </a:cubicBezTo>
                <a:cubicBezTo>
                  <a:pt x="973824" y="1940539"/>
                  <a:pt x="1023233" y="1989950"/>
                  <a:pt x="1084183" y="1989944"/>
                </a:cubicBezTo>
                <a:lnTo>
                  <a:pt x="1273030" y="1989944"/>
                </a:lnTo>
                <a:cubicBezTo>
                  <a:pt x="1303507" y="1989945"/>
                  <a:pt x="1331095" y="1977590"/>
                  <a:pt x="1351065" y="1957620"/>
                </a:cubicBezTo>
                <a:cubicBezTo>
                  <a:pt x="1371035" y="1937650"/>
                  <a:pt x="1383390" y="1910061"/>
                  <a:pt x="1383389" y="1879584"/>
                </a:cubicBezTo>
                <a:cubicBezTo>
                  <a:pt x="1383395" y="1818635"/>
                  <a:pt x="1333985" y="1769225"/>
                  <a:pt x="1273030" y="1769236"/>
                </a:cubicBezTo>
                <a:close/>
                <a:moveTo>
                  <a:pt x="2837427" y="1703810"/>
                </a:moveTo>
                <a:cubicBezTo>
                  <a:pt x="2839689" y="1722732"/>
                  <a:pt x="2891425" y="2166352"/>
                  <a:pt x="2853901" y="2707516"/>
                </a:cubicBezTo>
                <a:cubicBezTo>
                  <a:pt x="2831844" y="3025745"/>
                  <a:pt x="2783147" y="3310416"/>
                  <a:pt x="2709179" y="3553624"/>
                </a:cubicBezTo>
                <a:cubicBezTo>
                  <a:pt x="2616719" y="3857625"/>
                  <a:pt x="2484276" y="4097331"/>
                  <a:pt x="2315527" y="4266080"/>
                </a:cubicBezTo>
                <a:cubicBezTo>
                  <a:pt x="2112069" y="4469538"/>
                  <a:pt x="1852654" y="4572700"/>
                  <a:pt x="1544485" y="4572700"/>
                </a:cubicBezTo>
                <a:cubicBezTo>
                  <a:pt x="1544480" y="4208477"/>
                  <a:pt x="1602868" y="3848103"/>
                  <a:pt x="1718023" y="3501573"/>
                </a:cubicBezTo>
                <a:cubicBezTo>
                  <a:pt x="1832706" y="3156464"/>
                  <a:pt x="2001182" y="2832566"/>
                  <a:pt x="2218777" y="2538857"/>
                </a:cubicBezTo>
                <a:close/>
                <a:moveTo>
                  <a:pt x="30928" y="1693398"/>
                </a:moveTo>
                <a:lnTo>
                  <a:pt x="651239" y="2528924"/>
                </a:lnTo>
                <a:cubicBezTo>
                  <a:pt x="868483" y="2821547"/>
                  <a:pt x="1036817" y="3147111"/>
                  <a:pt x="1151557" y="3496570"/>
                </a:cubicBezTo>
                <a:cubicBezTo>
                  <a:pt x="1265839" y="3844643"/>
                  <a:pt x="1323776" y="4206705"/>
                  <a:pt x="1323781" y="4572695"/>
                </a:cubicBezTo>
                <a:cubicBezTo>
                  <a:pt x="990265" y="4572695"/>
                  <a:pt x="714339" y="4452202"/>
                  <a:pt x="503658" y="4214566"/>
                </a:cubicBezTo>
                <a:cubicBezTo>
                  <a:pt x="347642" y="4038579"/>
                  <a:pt x="225711" y="3796537"/>
                  <a:pt x="141255" y="3495153"/>
                </a:cubicBezTo>
                <a:cubicBezTo>
                  <a:pt x="73679" y="3254070"/>
                  <a:pt x="29795" y="2974658"/>
                  <a:pt x="10814" y="2664668"/>
                </a:cubicBezTo>
                <a:cubicBezTo>
                  <a:pt x="-21526" y="2136599"/>
                  <a:pt x="28774" y="1711256"/>
                  <a:pt x="30928" y="1693398"/>
                </a:cubicBezTo>
                <a:close/>
                <a:moveTo>
                  <a:pt x="1599190" y="1310936"/>
                </a:moveTo>
                <a:cubicBezTo>
                  <a:pt x="1538242" y="1310931"/>
                  <a:pt x="1488831" y="1360341"/>
                  <a:pt x="1488836" y="1421290"/>
                </a:cubicBezTo>
                <a:cubicBezTo>
                  <a:pt x="1488830" y="1482240"/>
                  <a:pt x="1538241" y="1531649"/>
                  <a:pt x="1599190" y="1531644"/>
                </a:cubicBezTo>
                <a:lnTo>
                  <a:pt x="1788032" y="1531650"/>
                </a:lnTo>
                <a:cubicBezTo>
                  <a:pt x="1818509" y="1531650"/>
                  <a:pt x="1846097" y="1519295"/>
                  <a:pt x="1866067" y="1499326"/>
                </a:cubicBezTo>
                <a:cubicBezTo>
                  <a:pt x="1886038" y="1479354"/>
                  <a:pt x="1898396" y="1451762"/>
                  <a:pt x="1898391" y="1421291"/>
                </a:cubicBezTo>
                <a:cubicBezTo>
                  <a:pt x="1898398" y="1360340"/>
                  <a:pt x="1848987" y="1310930"/>
                  <a:pt x="1788037" y="1310936"/>
                </a:cubicBezTo>
                <a:close/>
                <a:moveTo>
                  <a:pt x="1341687" y="650349"/>
                </a:moveTo>
                <a:cubicBezTo>
                  <a:pt x="1280737" y="650344"/>
                  <a:pt x="1231327" y="699753"/>
                  <a:pt x="1231332" y="760703"/>
                </a:cubicBezTo>
                <a:cubicBezTo>
                  <a:pt x="1231332" y="821657"/>
                  <a:pt x="1280737" y="871063"/>
                  <a:pt x="1341681" y="871062"/>
                </a:cubicBezTo>
                <a:lnTo>
                  <a:pt x="1530528" y="871062"/>
                </a:lnTo>
                <a:cubicBezTo>
                  <a:pt x="1561005" y="871063"/>
                  <a:pt x="1588594" y="858708"/>
                  <a:pt x="1608564" y="838738"/>
                </a:cubicBezTo>
                <a:cubicBezTo>
                  <a:pt x="1628535" y="818767"/>
                  <a:pt x="1640893" y="791175"/>
                  <a:pt x="1640888" y="760702"/>
                </a:cubicBezTo>
                <a:cubicBezTo>
                  <a:pt x="1640893" y="699753"/>
                  <a:pt x="1591484" y="650343"/>
                  <a:pt x="1530534" y="650349"/>
                </a:cubicBezTo>
                <a:close/>
                <a:moveTo>
                  <a:pt x="1212560" y="1296"/>
                </a:moveTo>
                <a:cubicBezTo>
                  <a:pt x="1277538" y="-6205"/>
                  <a:pt x="1338595" y="20416"/>
                  <a:pt x="1386407" y="41258"/>
                </a:cubicBezTo>
                <a:cubicBezTo>
                  <a:pt x="1405249" y="49466"/>
                  <a:pt x="1433560" y="61809"/>
                  <a:pt x="1444536" y="62917"/>
                </a:cubicBezTo>
                <a:cubicBezTo>
                  <a:pt x="1455505" y="61814"/>
                  <a:pt x="1483828" y="49471"/>
                  <a:pt x="1502680" y="41253"/>
                </a:cubicBezTo>
                <a:cubicBezTo>
                  <a:pt x="1566435" y="13479"/>
                  <a:pt x="1653747" y="-24567"/>
                  <a:pt x="1742491" y="21682"/>
                </a:cubicBezTo>
                <a:cubicBezTo>
                  <a:pt x="1817812" y="60936"/>
                  <a:pt x="1842568" y="140813"/>
                  <a:pt x="1862453" y="205004"/>
                </a:cubicBezTo>
                <a:cubicBezTo>
                  <a:pt x="1869384" y="227380"/>
                  <a:pt x="1880742" y="264021"/>
                  <a:pt x="1889588" y="276211"/>
                </a:cubicBezTo>
                <a:cubicBezTo>
                  <a:pt x="1899685" y="281570"/>
                  <a:pt x="1926160" y="288574"/>
                  <a:pt x="1944054" y="293322"/>
                </a:cubicBezTo>
                <a:cubicBezTo>
                  <a:pt x="2004643" y="309369"/>
                  <a:pt x="2087622" y="331352"/>
                  <a:pt x="2136106" y="405917"/>
                </a:cubicBezTo>
                <a:cubicBezTo>
                  <a:pt x="2178017" y="470374"/>
                  <a:pt x="2170400" y="546792"/>
                  <a:pt x="2164274" y="608189"/>
                </a:cubicBezTo>
                <a:cubicBezTo>
                  <a:pt x="2161985" y="631117"/>
                  <a:pt x="2158254" y="668616"/>
                  <a:pt x="2161554" y="683104"/>
                </a:cubicBezTo>
                <a:cubicBezTo>
                  <a:pt x="2170283" y="691844"/>
                  <a:pt x="2195028" y="706912"/>
                  <a:pt x="2211809" y="717127"/>
                </a:cubicBezTo>
                <a:cubicBezTo>
                  <a:pt x="2265499" y="749802"/>
                  <a:pt x="2332314" y="790473"/>
                  <a:pt x="2360546" y="867992"/>
                </a:cubicBezTo>
                <a:cubicBezTo>
                  <a:pt x="2386467" y="939176"/>
                  <a:pt x="2364458" y="1011207"/>
                  <a:pt x="2346766" y="1069086"/>
                </a:cubicBezTo>
                <a:cubicBezTo>
                  <a:pt x="2340272" y="1090355"/>
                  <a:pt x="2329654" y="1125096"/>
                  <a:pt x="2329813" y="1139562"/>
                </a:cubicBezTo>
                <a:cubicBezTo>
                  <a:pt x="2337136" y="1150091"/>
                  <a:pt x="2360003" y="1169806"/>
                  <a:pt x="2375497" y="1183170"/>
                </a:cubicBezTo>
                <a:cubicBezTo>
                  <a:pt x="2422155" y="1223410"/>
                  <a:pt x="2480214" y="1273486"/>
                  <a:pt x="2496629" y="1351653"/>
                </a:cubicBezTo>
                <a:cubicBezTo>
                  <a:pt x="2512188" y="1425750"/>
                  <a:pt x="2481003" y="1493821"/>
                  <a:pt x="2455948" y="1548522"/>
                </a:cubicBezTo>
                <a:cubicBezTo>
                  <a:pt x="2446943" y="1568173"/>
                  <a:pt x="2432269" y="1600221"/>
                  <a:pt x="2430320" y="1614368"/>
                </a:cubicBezTo>
                <a:cubicBezTo>
                  <a:pt x="2431736" y="1616966"/>
                  <a:pt x="2434765" y="1621890"/>
                  <a:pt x="2440875" y="1629671"/>
                </a:cubicBezTo>
                <a:cubicBezTo>
                  <a:pt x="2472901" y="1670459"/>
                  <a:pt x="2499435" y="1714822"/>
                  <a:pt x="2520070" y="1761412"/>
                </a:cubicBezTo>
                <a:lnTo>
                  <a:pt x="2041433" y="2407478"/>
                </a:lnTo>
                <a:cubicBezTo>
                  <a:pt x="1809914" y="2719976"/>
                  <a:pt x="1630636" y="3064670"/>
                  <a:pt x="1508578" y="3431974"/>
                </a:cubicBezTo>
                <a:cubicBezTo>
                  <a:pt x="1480927" y="3515194"/>
                  <a:pt x="1456511" y="3599190"/>
                  <a:pt x="1435030" y="3683788"/>
                </a:cubicBezTo>
                <a:cubicBezTo>
                  <a:pt x="1413527" y="3597753"/>
                  <a:pt x="1389037" y="3512330"/>
                  <a:pt x="1361258" y="3427727"/>
                </a:cubicBezTo>
                <a:cubicBezTo>
                  <a:pt x="1239108" y="3055712"/>
                  <a:pt x="1059853" y="2709048"/>
                  <a:pt x="828457" y="2397365"/>
                </a:cubicBezTo>
                <a:lnTo>
                  <a:pt x="364361" y="1772312"/>
                </a:lnTo>
                <a:cubicBezTo>
                  <a:pt x="385603" y="1721742"/>
                  <a:pt x="413648" y="1673609"/>
                  <a:pt x="448165" y="1629661"/>
                </a:cubicBezTo>
                <a:cubicBezTo>
                  <a:pt x="454292" y="1621862"/>
                  <a:pt x="457320" y="1616939"/>
                  <a:pt x="458731" y="1614336"/>
                </a:cubicBezTo>
                <a:cubicBezTo>
                  <a:pt x="456799" y="1600194"/>
                  <a:pt x="442113" y="1568136"/>
                  <a:pt x="433108" y="1548474"/>
                </a:cubicBezTo>
                <a:cubicBezTo>
                  <a:pt x="408048" y="1493779"/>
                  <a:pt x="376874" y="1425697"/>
                  <a:pt x="392431" y="1351601"/>
                </a:cubicBezTo>
                <a:cubicBezTo>
                  <a:pt x="408858" y="1273432"/>
                  <a:pt x="466912" y="1223362"/>
                  <a:pt x="513574" y="1183130"/>
                </a:cubicBezTo>
                <a:cubicBezTo>
                  <a:pt x="529074" y="1169770"/>
                  <a:pt x="551930" y="1150053"/>
                  <a:pt x="559260" y="1139520"/>
                </a:cubicBezTo>
                <a:cubicBezTo>
                  <a:pt x="559413" y="1125059"/>
                  <a:pt x="548795" y="1090318"/>
                  <a:pt x="542301" y="1069048"/>
                </a:cubicBezTo>
                <a:cubicBezTo>
                  <a:pt x="524615" y="1011165"/>
                  <a:pt x="502595" y="939134"/>
                  <a:pt x="528521" y="867953"/>
                </a:cubicBezTo>
                <a:cubicBezTo>
                  <a:pt x="556762" y="790424"/>
                  <a:pt x="623589" y="749754"/>
                  <a:pt x="677257" y="717090"/>
                </a:cubicBezTo>
                <a:cubicBezTo>
                  <a:pt x="694034" y="706880"/>
                  <a:pt x="718758" y="691833"/>
                  <a:pt x="727508" y="683083"/>
                </a:cubicBezTo>
                <a:cubicBezTo>
                  <a:pt x="727561" y="683029"/>
                  <a:pt x="727614" y="682976"/>
                  <a:pt x="727667" y="682923"/>
                </a:cubicBezTo>
                <a:cubicBezTo>
                  <a:pt x="730892" y="669298"/>
                  <a:pt x="727097" y="631310"/>
                  <a:pt x="724793" y="608161"/>
                </a:cubicBezTo>
                <a:cubicBezTo>
                  <a:pt x="718678" y="546765"/>
                  <a:pt x="711055" y="470353"/>
                  <a:pt x="752960" y="405902"/>
                </a:cubicBezTo>
                <a:cubicBezTo>
                  <a:pt x="801470" y="331332"/>
                  <a:pt x="884434" y="309333"/>
                  <a:pt x="945028" y="293279"/>
                </a:cubicBezTo>
                <a:cubicBezTo>
                  <a:pt x="962938" y="288538"/>
                  <a:pt x="989445" y="281511"/>
                  <a:pt x="999531" y="276152"/>
                </a:cubicBezTo>
                <a:cubicBezTo>
                  <a:pt x="1008346" y="264026"/>
                  <a:pt x="1019709" y="227359"/>
                  <a:pt x="1026650" y="204961"/>
                </a:cubicBezTo>
                <a:cubicBezTo>
                  <a:pt x="1046552" y="140765"/>
                  <a:pt x="1071307" y="60888"/>
                  <a:pt x="1146622" y="21649"/>
                </a:cubicBezTo>
                <a:cubicBezTo>
                  <a:pt x="1168807" y="10088"/>
                  <a:pt x="1190901" y="3796"/>
                  <a:pt x="1212560" y="1296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6677767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Algod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ço Reservado para Imagem 13">
            <a:extLst>
              <a:ext uri="{FF2B5EF4-FFF2-40B4-BE49-F238E27FC236}">
                <a16:creationId xmlns="" xmlns:a16="http://schemas.microsoft.com/office/drawing/2014/main" id="{78588A6D-3EC5-0B4D-B6CE-4FFA3678C89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703902" y="1722712"/>
            <a:ext cx="4879462" cy="4767523"/>
          </a:xfrm>
          <a:custGeom>
            <a:avLst/>
            <a:gdLst>
              <a:gd name="connsiteX0" fmla="*/ 2439293 w 4879462"/>
              <a:gd name="connsiteY0" fmla="*/ 4032307 h 4767523"/>
              <a:gd name="connsiteX1" fmla="*/ 2582168 w 4879462"/>
              <a:gd name="connsiteY1" fmla="*/ 4063987 h 4767523"/>
              <a:gd name="connsiteX2" fmla="*/ 2582168 w 4879462"/>
              <a:gd name="connsiteY2" fmla="*/ 4624648 h 4767523"/>
              <a:gd name="connsiteX3" fmla="*/ 2439293 w 4879462"/>
              <a:gd name="connsiteY3" fmla="*/ 4767523 h 4767523"/>
              <a:gd name="connsiteX4" fmla="*/ 2296418 w 4879462"/>
              <a:gd name="connsiteY4" fmla="*/ 4624648 h 4767523"/>
              <a:gd name="connsiteX5" fmla="*/ 2296418 w 4879462"/>
              <a:gd name="connsiteY5" fmla="*/ 4063977 h 4767523"/>
              <a:gd name="connsiteX6" fmla="*/ 2439293 w 4879462"/>
              <a:gd name="connsiteY6" fmla="*/ 4032307 h 4767523"/>
              <a:gd name="connsiteX7" fmla="*/ 3913541 w 4879462"/>
              <a:gd name="connsiteY7" fmla="*/ 2405749 h 4767523"/>
              <a:gd name="connsiteX8" fmla="*/ 4474233 w 4879462"/>
              <a:gd name="connsiteY8" fmla="*/ 2507192 h 4767523"/>
              <a:gd name="connsiteX9" fmla="*/ 4569150 w 4879462"/>
              <a:gd name="connsiteY9" fmla="*/ 2663612 h 4767523"/>
              <a:gd name="connsiteX10" fmla="*/ 2439293 w 4879462"/>
              <a:gd name="connsiteY10" fmla="*/ 3735746 h 4767523"/>
              <a:gd name="connsiteX11" fmla="*/ 309446 w 4879462"/>
              <a:gd name="connsiteY11" fmla="*/ 2663621 h 4767523"/>
              <a:gd name="connsiteX12" fmla="*/ 404353 w 4879462"/>
              <a:gd name="connsiteY12" fmla="*/ 2507192 h 4767523"/>
              <a:gd name="connsiteX13" fmla="*/ 2439293 w 4879462"/>
              <a:gd name="connsiteY13" fmla="*/ 3115668 h 4767523"/>
              <a:gd name="connsiteX14" fmla="*/ 3913541 w 4879462"/>
              <a:gd name="connsiteY14" fmla="*/ 2405749 h 4767523"/>
              <a:gd name="connsiteX15" fmla="*/ 841475 w 4879462"/>
              <a:gd name="connsiteY15" fmla="*/ 978201 h 4767523"/>
              <a:gd name="connsiteX16" fmla="*/ 723174 w 4879462"/>
              <a:gd name="connsiteY16" fmla="*/ 2139241 h 4767523"/>
              <a:gd name="connsiteX17" fmla="*/ 311618 w 4879462"/>
              <a:gd name="connsiteY17" fmla="*/ 2236901 h 4767523"/>
              <a:gd name="connsiteX18" fmla="*/ 85875 w 4879462"/>
              <a:gd name="connsiteY18" fmla="*/ 2417410 h 4767523"/>
              <a:gd name="connsiteX19" fmla="*/ 841475 w 4879462"/>
              <a:gd name="connsiteY19" fmla="*/ 978201 h 4767523"/>
              <a:gd name="connsiteX20" fmla="*/ 4037045 w 4879462"/>
              <a:gd name="connsiteY20" fmla="*/ 978030 h 4767523"/>
              <a:gd name="connsiteX21" fmla="*/ 4793225 w 4879462"/>
              <a:gd name="connsiteY21" fmla="*/ 2418229 h 4767523"/>
              <a:gd name="connsiteX22" fmla="*/ 4566978 w 4879462"/>
              <a:gd name="connsiteY22" fmla="*/ 2236902 h 4767523"/>
              <a:gd name="connsiteX23" fmla="*/ 4155412 w 4879462"/>
              <a:gd name="connsiteY23" fmla="*/ 2139251 h 4767523"/>
              <a:gd name="connsiteX24" fmla="*/ 4037045 w 4879462"/>
              <a:gd name="connsiteY24" fmla="*/ 978030 h 4767523"/>
              <a:gd name="connsiteX25" fmla="*/ 2439274 w 4879462"/>
              <a:gd name="connsiteY25" fmla="*/ 269 h 4767523"/>
              <a:gd name="connsiteX26" fmla="*/ 3869634 w 4879462"/>
              <a:gd name="connsiteY26" fmla="*/ 2118963 h 4767523"/>
              <a:gd name="connsiteX27" fmla="*/ 2439283 w 4879462"/>
              <a:gd name="connsiteY27" fmla="*/ 2664460 h 4767523"/>
              <a:gd name="connsiteX28" fmla="*/ 1022764 w 4879462"/>
              <a:gd name="connsiteY28" fmla="*/ 2118811 h 4767523"/>
              <a:gd name="connsiteX29" fmla="*/ 1008943 w 4879462"/>
              <a:gd name="connsiteY29" fmla="*/ 2118953 h 4767523"/>
              <a:gd name="connsiteX30" fmla="*/ 2439274 w 4879462"/>
              <a:gd name="connsiteY30" fmla="*/ 269 h 476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879462" h="4767523">
                <a:moveTo>
                  <a:pt x="2439293" y="4032307"/>
                </a:moveTo>
                <a:cubicBezTo>
                  <a:pt x="2486556" y="4044480"/>
                  <a:pt x="2534210" y="4055005"/>
                  <a:pt x="2582168" y="4063987"/>
                </a:cubicBezTo>
                <a:lnTo>
                  <a:pt x="2582168" y="4624648"/>
                </a:lnTo>
                <a:cubicBezTo>
                  <a:pt x="2582168" y="4703553"/>
                  <a:pt x="2518198" y="4767523"/>
                  <a:pt x="2439293" y="4767523"/>
                </a:cubicBezTo>
                <a:cubicBezTo>
                  <a:pt x="2360388" y="4767523"/>
                  <a:pt x="2296418" y="4703553"/>
                  <a:pt x="2296418" y="4624648"/>
                </a:cubicBezTo>
                <a:lnTo>
                  <a:pt x="2296418" y="4063977"/>
                </a:lnTo>
                <a:cubicBezTo>
                  <a:pt x="2344367" y="4054995"/>
                  <a:pt x="2392020" y="4044471"/>
                  <a:pt x="2439293" y="4032307"/>
                </a:cubicBezTo>
                <a:close/>
                <a:moveTo>
                  <a:pt x="3913541" y="2405749"/>
                </a:moveTo>
                <a:cubicBezTo>
                  <a:pt x="4105600" y="2411075"/>
                  <a:pt x="4296142" y="2444784"/>
                  <a:pt x="4474233" y="2507192"/>
                </a:cubicBezTo>
                <a:cubicBezTo>
                  <a:pt x="4539489" y="2529576"/>
                  <a:pt x="4579418" y="2595394"/>
                  <a:pt x="4569150" y="2663612"/>
                </a:cubicBezTo>
                <a:cubicBezTo>
                  <a:pt x="4420731" y="3591833"/>
                  <a:pt x="3268844" y="4005065"/>
                  <a:pt x="2439293" y="3735746"/>
                </a:cubicBezTo>
                <a:cubicBezTo>
                  <a:pt x="1609513" y="4004970"/>
                  <a:pt x="458083" y="3591928"/>
                  <a:pt x="309446" y="2663621"/>
                </a:cubicBezTo>
                <a:cubicBezTo>
                  <a:pt x="299168" y="2595403"/>
                  <a:pt x="339097" y="2529576"/>
                  <a:pt x="404353" y="2507192"/>
                </a:cubicBezTo>
                <a:cubicBezTo>
                  <a:pt x="1116899" y="2257580"/>
                  <a:pt x="2028118" y="2467092"/>
                  <a:pt x="2439293" y="3115668"/>
                </a:cubicBezTo>
                <a:cubicBezTo>
                  <a:pt x="2747539" y="2629244"/>
                  <a:pt x="3337364" y="2389771"/>
                  <a:pt x="3913541" y="2405749"/>
                </a:cubicBezTo>
                <a:close/>
                <a:moveTo>
                  <a:pt x="841475" y="978201"/>
                </a:moveTo>
                <a:cubicBezTo>
                  <a:pt x="712277" y="1335303"/>
                  <a:pt x="670425" y="1753507"/>
                  <a:pt x="723174" y="2139241"/>
                </a:cubicBezTo>
                <a:cubicBezTo>
                  <a:pt x="583128" y="2158406"/>
                  <a:pt x="445473" y="2190972"/>
                  <a:pt x="311618" y="2236901"/>
                </a:cubicBezTo>
                <a:cubicBezTo>
                  <a:pt x="214710" y="2270153"/>
                  <a:pt x="136491" y="2335295"/>
                  <a:pt x="85875" y="2417410"/>
                </a:cubicBezTo>
                <a:cubicBezTo>
                  <a:pt x="-182673" y="1818525"/>
                  <a:pt x="208757" y="1094587"/>
                  <a:pt x="841475" y="978201"/>
                </a:cubicBezTo>
                <a:close/>
                <a:moveTo>
                  <a:pt x="4037045" y="978030"/>
                </a:moveTo>
                <a:cubicBezTo>
                  <a:pt x="4670543" y="1093940"/>
                  <a:pt x="5062640" y="1818821"/>
                  <a:pt x="4793225" y="2418229"/>
                </a:cubicBezTo>
                <a:cubicBezTo>
                  <a:pt x="4742628" y="2335724"/>
                  <a:pt x="4664199" y="2270258"/>
                  <a:pt x="4566978" y="2236902"/>
                </a:cubicBezTo>
                <a:cubicBezTo>
                  <a:pt x="4433104" y="2190963"/>
                  <a:pt x="4295458" y="2158416"/>
                  <a:pt x="4155412" y="2139251"/>
                </a:cubicBezTo>
                <a:cubicBezTo>
                  <a:pt x="4208180" y="1753489"/>
                  <a:pt x="4166290" y="1335141"/>
                  <a:pt x="4037045" y="978030"/>
                </a:cubicBezTo>
                <a:close/>
                <a:moveTo>
                  <a:pt x="2439274" y="269"/>
                </a:moveTo>
                <a:cubicBezTo>
                  <a:pt x="3347997" y="-19724"/>
                  <a:pt x="4040493" y="1087958"/>
                  <a:pt x="3869634" y="2118963"/>
                </a:cubicBezTo>
                <a:cubicBezTo>
                  <a:pt x="3347454" y="2114667"/>
                  <a:pt x="2808349" y="2304453"/>
                  <a:pt x="2439283" y="2664460"/>
                </a:cubicBezTo>
                <a:cubicBezTo>
                  <a:pt x="2073581" y="2307596"/>
                  <a:pt x="1540466" y="2118134"/>
                  <a:pt x="1022764" y="2118811"/>
                </a:cubicBezTo>
                <a:cubicBezTo>
                  <a:pt x="1018153" y="2118811"/>
                  <a:pt x="1013553" y="2118925"/>
                  <a:pt x="1008943" y="2118953"/>
                </a:cubicBezTo>
                <a:cubicBezTo>
                  <a:pt x="837855" y="1088158"/>
                  <a:pt x="1530818" y="-19790"/>
                  <a:pt x="2439274" y="269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444500" dist="508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93648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Can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Espaço Reservado para Imagem 44">
            <a:extLst>
              <a:ext uri="{FF2B5EF4-FFF2-40B4-BE49-F238E27FC236}">
                <a16:creationId xmlns="" xmlns:a16="http://schemas.microsoft.com/office/drawing/2014/main" id="{05768ECB-ACAD-1840-BCF3-3A5075DABDA4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129446" y="1230137"/>
            <a:ext cx="5582012" cy="5755185"/>
          </a:xfrm>
          <a:custGeom>
            <a:avLst/>
            <a:gdLst>
              <a:gd name="connsiteX0" fmla="*/ 1674743 w 5582012"/>
              <a:gd name="connsiteY0" fmla="*/ 4855937 h 5755185"/>
              <a:gd name="connsiteX1" fmla="*/ 2236773 w 5582012"/>
              <a:gd name="connsiteY1" fmla="*/ 4855937 h 5755185"/>
              <a:gd name="connsiteX2" fmla="*/ 2573991 w 5582012"/>
              <a:gd name="connsiteY2" fmla="*/ 5193155 h 5755185"/>
              <a:gd name="connsiteX3" fmla="*/ 2573991 w 5582012"/>
              <a:gd name="connsiteY3" fmla="*/ 5586576 h 5755185"/>
              <a:gd name="connsiteX4" fmla="*/ 2405382 w 5582012"/>
              <a:gd name="connsiteY4" fmla="*/ 5755185 h 5755185"/>
              <a:gd name="connsiteX5" fmla="*/ 1337526 w 5582012"/>
              <a:gd name="connsiteY5" fmla="*/ 5755185 h 5755185"/>
              <a:gd name="connsiteX6" fmla="*/ 1337526 w 5582012"/>
              <a:gd name="connsiteY6" fmla="*/ 5193155 h 5755185"/>
              <a:gd name="connsiteX7" fmla="*/ 1674743 w 5582012"/>
              <a:gd name="connsiteY7" fmla="*/ 4855937 h 5755185"/>
              <a:gd name="connsiteX8" fmla="*/ 3333673 w 5582012"/>
              <a:gd name="connsiteY8" fmla="*/ 4496238 h 5755185"/>
              <a:gd name="connsiteX9" fmla="*/ 3895703 w 5582012"/>
              <a:gd name="connsiteY9" fmla="*/ 4496238 h 5755185"/>
              <a:gd name="connsiteX10" fmla="*/ 4232921 w 5582012"/>
              <a:gd name="connsiteY10" fmla="*/ 4833456 h 5755185"/>
              <a:gd name="connsiteX11" fmla="*/ 4232921 w 5582012"/>
              <a:gd name="connsiteY11" fmla="*/ 5586576 h 5755185"/>
              <a:gd name="connsiteX12" fmla="*/ 4064312 w 5582012"/>
              <a:gd name="connsiteY12" fmla="*/ 5755185 h 5755185"/>
              <a:gd name="connsiteX13" fmla="*/ 3165064 w 5582012"/>
              <a:gd name="connsiteY13" fmla="*/ 5755185 h 5755185"/>
              <a:gd name="connsiteX14" fmla="*/ 2996456 w 5582012"/>
              <a:gd name="connsiteY14" fmla="*/ 5586576 h 5755185"/>
              <a:gd name="connsiteX15" fmla="*/ 2996456 w 5582012"/>
              <a:gd name="connsiteY15" fmla="*/ 4833456 h 5755185"/>
              <a:gd name="connsiteX16" fmla="*/ 3333673 w 5582012"/>
              <a:gd name="connsiteY16" fmla="*/ 4496238 h 5755185"/>
              <a:gd name="connsiteX17" fmla="*/ 110319 w 5582012"/>
              <a:gd name="connsiteY17" fmla="*/ 3276757 h 5755185"/>
              <a:gd name="connsiteX18" fmla="*/ 1011883 w 5582012"/>
              <a:gd name="connsiteY18" fmla="*/ 3652665 h 5755185"/>
              <a:gd name="connsiteX19" fmla="*/ 1011883 w 5582012"/>
              <a:gd name="connsiteY19" fmla="*/ 4181501 h 5755185"/>
              <a:gd name="connsiteX20" fmla="*/ 1240932 w 5582012"/>
              <a:gd name="connsiteY20" fmla="*/ 4687328 h 5755185"/>
              <a:gd name="connsiteX21" fmla="*/ 1012770 w 5582012"/>
              <a:gd name="connsiteY21" fmla="*/ 5158342 h 5755185"/>
              <a:gd name="connsiteX22" fmla="*/ 13807 w 5582012"/>
              <a:gd name="connsiteY22" fmla="*/ 3428100 h 5755185"/>
              <a:gd name="connsiteX23" fmla="*/ 110319 w 5582012"/>
              <a:gd name="connsiteY23" fmla="*/ 3276757 h 5755185"/>
              <a:gd name="connsiteX24" fmla="*/ 4232921 w 5582012"/>
              <a:gd name="connsiteY24" fmla="*/ 3056059 h 5755185"/>
              <a:gd name="connsiteX25" fmla="*/ 4232921 w 5582012"/>
              <a:gd name="connsiteY25" fmla="*/ 3821813 h 5755185"/>
              <a:gd name="connsiteX26" fmla="*/ 3895703 w 5582012"/>
              <a:gd name="connsiteY26" fmla="*/ 4159031 h 5755185"/>
              <a:gd name="connsiteX27" fmla="*/ 3333673 w 5582012"/>
              <a:gd name="connsiteY27" fmla="*/ 4159031 h 5755185"/>
              <a:gd name="connsiteX28" fmla="*/ 2996456 w 5582012"/>
              <a:gd name="connsiteY28" fmla="*/ 3821813 h 5755185"/>
              <a:gd name="connsiteX29" fmla="*/ 2996456 w 5582012"/>
              <a:gd name="connsiteY29" fmla="*/ 3266651 h 5755185"/>
              <a:gd name="connsiteX30" fmla="*/ 3409907 w 5582012"/>
              <a:gd name="connsiteY30" fmla="*/ 3380935 h 5755185"/>
              <a:gd name="connsiteX31" fmla="*/ 3426229 w 5582012"/>
              <a:gd name="connsiteY31" fmla="*/ 3381070 h 5755185"/>
              <a:gd name="connsiteX32" fmla="*/ 4014718 w 5582012"/>
              <a:gd name="connsiteY32" fmla="*/ 3214507 h 5755185"/>
              <a:gd name="connsiteX33" fmla="*/ 4232921 w 5582012"/>
              <a:gd name="connsiteY33" fmla="*/ 3056059 h 5755185"/>
              <a:gd name="connsiteX34" fmla="*/ 5471703 w 5582012"/>
              <a:gd name="connsiteY34" fmla="*/ 2804640 h 5755185"/>
              <a:gd name="connsiteX35" fmla="*/ 5568203 w 5582012"/>
              <a:gd name="connsiteY35" fmla="*/ 2955984 h 5755185"/>
              <a:gd name="connsiteX36" fmla="*/ 4557887 w 5582012"/>
              <a:gd name="connsiteY36" fmla="*/ 4705908 h 5755185"/>
              <a:gd name="connsiteX37" fmla="*/ 4341090 w 5582012"/>
              <a:gd name="connsiteY37" fmla="*/ 4327628 h 5755185"/>
              <a:gd name="connsiteX38" fmla="*/ 4570140 w 5582012"/>
              <a:gd name="connsiteY38" fmla="*/ 3821802 h 5755185"/>
              <a:gd name="connsiteX39" fmla="*/ 4570140 w 5582012"/>
              <a:gd name="connsiteY39" fmla="*/ 3180548 h 5755185"/>
              <a:gd name="connsiteX40" fmla="*/ 5471703 w 5582012"/>
              <a:gd name="connsiteY40" fmla="*/ 2804640 h 5755185"/>
              <a:gd name="connsiteX41" fmla="*/ 1674743 w 5582012"/>
              <a:gd name="connsiteY41" fmla="*/ 2045788 h 5755185"/>
              <a:gd name="connsiteX42" fmla="*/ 2236773 w 5582012"/>
              <a:gd name="connsiteY42" fmla="*/ 2045788 h 5755185"/>
              <a:gd name="connsiteX43" fmla="*/ 2573991 w 5582012"/>
              <a:gd name="connsiteY43" fmla="*/ 2383006 h 5755185"/>
              <a:gd name="connsiteX44" fmla="*/ 2573991 w 5582012"/>
              <a:gd name="connsiteY44" fmla="*/ 4181501 h 5755185"/>
              <a:gd name="connsiteX45" fmla="*/ 2236773 w 5582012"/>
              <a:gd name="connsiteY45" fmla="*/ 4518719 h 5755185"/>
              <a:gd name="connsiteX46" fmla="*/ 1674743 w 5582012"/>
              <a:gd name="connsiteY46" fmla="*/ 4518719 h 5755185"/>
              <a:gd name="connsiteX47" fmla="*/ 1337526 w 5582012"/>
              <a:gd name="connsiteY47" fmla="*/ 4181501 h 5755185"/>
              <a:gd name="connsiteX48" fmla="*/ 1337526 w 5582012"/>
              <a:gd name="connsiteY48" fmla="*/ 2383006 h 5755185"/>
              <a:gd name="connsiteX49" fmla="*/ 1674743 w 5582012"/>
              <a:gd name="connsiteY49" fmla="*/ 2045788 h 5755185"/>
              <a:gd name="connsiteX50" fmla="*/ 3813816 w 5582012"/>
              <a:gd name="connsiteY50" fmla="*/ 1999387 h 5755185"/>
              <a:gd name="connsiteX51" fmla="*/ 4185441 w 5582012"/>
              <a:gd name="connsiteY51" fmla="*/ 2192050 h 5755185"/>
              <a:gd name="connsiteX52" fmla="*/ 4166478 w 5582012"/>
              <a:gd name="connsiteY52" fmla="*/ 2610223 h 5755185"/>
              <a:gd name="connsiteX53" fmla="*/ 3846121 w 5582012"/>
              <a:gd name="connsiteY53" fmla="*/ 2922453 h 5755185"/>
              <a:gd name="connsiteX54" fmla="*/ 3415550 w 5582012"/>
              <a:gd name="connsiteY54" fmla="*/ 3043773 h 5755185"/>
              <a:gd name="connsiteX55" fmla="*/ 3043925 w 5582012"/>
              <a:gd name="connsiteY55" fmla="*/ 2851109 h 5755185"/>
              <a:gd name="connsiteX56" fmla="*/ 3062899 w 5582012"/>
              <a:gd name="connsiteY56" fmla="*/ 2432948 h 5755185"/>
              <a:gd name="connsiteX57" fmla="*/ 3383245 w 5582012"/>
              <a:gd name="connsiteY57" fmla="*/ 2120718 h 5755185"/>
              <a:gd name="connsiteX58" fmla="*/ 3813816 w 5582012"/>
              <a:gd name="connsiteY58" fmla="*/ 1999387 h 5755185"/>
              <a:gd name="connsiteX59" fmla="*/ 110308 w 5582012"/>
              <a:gd name="connsiteY59" fmla="*/ 472509 h 5755185"/>
              <a:gd name="connsiteX60" fmla="*/ 1011871 w 5582012"/>
              <a:gd name="connsiteY60" fmla="*/ 848417 h 5755185"/>
              <a:gd name="connsiteX61" fmla="*/ 1011871 w 5582012"/>
              <a:gd name="connsiteY61" fmla="*/ 1371352 h 5755185"/>
              <a:gd name="connsiteX62" fmla="*/ 1240932 w 5582012"/>
              <a:gd name="connsiteY62" fmla="*/ 1877179 h 5755185"/>
              <a:gd name="connsiteX63" fmla="*/ 1012624 w 5582012"/>
              <a:gd name="connsiteY63" fmla="*/ 2353837 h 5755185"/>
              <a:gd name="connsiteX64" fmla="*/ 13807 w 5582012"/>
              <a:gd name="connsiteY64" fmla="*/ 623853 h 5755185"/>
              <a:gd name="connsiteX65" fmla="*/ 110308 w 5582012"/>
              <a:gd name="connsiteY65" fmla="*/ 472509 h 5755185"/>
              <a:gd name="connsiteX66" fmla="*/ 3824346 w 5582012"/>
              <a:gd name="connsiteY66" fmla="*/ 247675 h 5755185"/>
              <a:gd name="connsiteX67" fmla="*/ 3920846 w 5582012"/>
              <a:gd name="connsiteY67" fmla="*/ 399019 h 5755185"/>
              <a:gd name="connsiteX68" fmla="*/ 2891905 w 5582012"/>
              <a:gd name="connsiteY68" fmla="*/ 2181192 h 5755185"/>
              <a:gd name="connsiteX69" fmla="*/ 2693733 w 5582012"/>
              <a:gd name="connsiteY69" fmla="*/ 1877179 h 5755185"/>
              <a:gd name="connsiteX70" fmla="*/ 2922783 w 5582012"/>
              <a:gd name="connsiteY70" fmla="*/ 1371353 h 5755185"/>
              <a:gd name="connsiteX71" fmla="*/ 2922783 w 5582012"/>
              <a:gd name="connsiteY71" fmla="*/ 623583 h 5755185"/>
              <a:gd name="connsiteX72" fmla="*/ 3824346 w 5582012"/>
              <a:gd name="connsiteY72" fmla="*/ 247675 h 5755185"/>
              <a:gd name="connsiteX73" fmla="*/ 1506135 w 5582012"/>
              <a:gd name="connsiteY73" fmla="*/ 0 h 5755185"/>
              <a:gd name="connsiteX74" fmla="*/ 2405382 w 5582012"/>
              <a:gd name="connsiteY74" fmla="*/ 0 h 5755185"/>
              <a:gd name="connsiteX75" fmla="*/ 2573991 w 5582012"/>
              <a:gd name="connsiteY75" fmla="*/ 168609 h 5755185"/>
              <a:gd name="connsiteX76" fmla="*/ 2573991 w 5582012"/>
              <a:gd name="connsiteY76" fmla="*/ 1371352 h 5755185"/>
              <a:gd name="connsiteX77" fmla="*/ 2236773 w 5582012"/>
              <a:gd name="connsiteY77" fmla="*/ 1708570 h 5755185"/>
              <a:gd name="connsiteX78" fmla="*/ 1674743 w 5582012"/>
              <a:gd name="connsiteY78" fmla="*/ 1708570 h 5755185"/>
              <a:gd name="connsiteX79" fmla="*/ 1337526 w 5582012"/>
              <a:gd name="connsiteY79" fmla="*/ 1371352 h 5755185"/>
              <a:gd name="connsiteX80" fmla="*/ 1337526 w 5582012"/>
              <a:gd name="connsiteY80" fmla="*/ 168609 h 5755185"/>
              <a:gd name="connsiteX81" fmla="*/ 1506135 w 5582012"/>
              <a:gd name="connsiteY81" fmla="*/ 0 h 5755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5582012" h="5755185">
                <a:moveTo>
                  <a:pt x="1674743" y="4855937"/>
                </a:moveTo>
                <a:lnTo>
                  <a:pt x="2236773" y="4855937"/>
                </a:lnTo>
                <a:cubicBezTo>
                  <a:pt x="2423019" y="4855937"/>
                  <a:pt x="2573991" y="5006909"/>
                  <a:pt x="2573991" y="5193155"/>
                </a:cubicBezTo>
                <a:lnTo>
                  <a:pt x="2573991" y="5586576"/>
                </a:lnTo>
                <a:cubicBezTo>
                  <a:pt x="2573991" y="5679693"/>
                  <a:pt x="2498499" y="5755185"/>
                  <a:pt x="2405382" y="5755185"/>
                </a:cubicBezTo>
                <a:lnTo>
                  <a:pt x="1337526" y="5755185"/>
                </a:lnTo>
                <a:lnTo>
                  <a:pt x="1337526" y="5193155"/>
                </a:lnTo>
                <a:cubicBezTo>
                  <a:pt x="1337526" y="5006909"/>
                  <a:pt x="1488498" y="4855937"/>
                  <a:pt x="1674743" y="4855937"/>
                </a:cubicBezTo>
                <a:close/>
                <a:moveTo>
                  <a:pt x="3333673" y="4496238"/>
                </a:moveTo>
                <a:lnTo>
                  <a:pt x="3895703" y="4496238"/>
                </a:lnTo>
                <a:cubicBezTo>
                  <a:pt x="4081948" y="4496238"/>
                  <a:pt x="4232921" y="4647210"/>
                  <a:pt x="4232921" y="4833456"/>
                </a:cubicBezTo>
                <a:lnTo>
                  <a:pt x="4232921" y="5586576"/>
                </a:lnTo>
                <a:cubicBezTo>
                  <a:pt x="4232921" y="5679693"/>
                  <a:pt x="4157429" y="5755185"/>
                  <a:pt x="4064312" y="5755185"/>
                </a:cubicBezTo>
                <a:lnTo>
                  <a:pt x="3165064" y="5755185"/>
                </a:lnTo>
                <a:cubicBezTo>
                  <a:pt x="3071947" y="5755185"/>
                  <a:pt x="2996456" y="5679693"/>
                  <a:pt x="2996456" y="5586576"/>
                </a:cubicBezTo>
                <a:lnTo>
                  <a:pt x="2996456" y="4833456"/>
                </a:lnTo>
                <a:cubicBezTo>
                  <a:pt x="2996456" y="4647210"/>
                  <a:pt x="3147428" y="4496238"/>
                  <a:pt x="3333673" y="4496238"/>
                </a:cubicBezTo>
                <a:close/>
                <a:moveTo>
                  <a:pt x="110319" y="3276757"/>
                </a:moveTo>
                <a:cubicBezTo>
                  <a:pt x="444536" y="3305645"/>
                  <a:pt x="762094" y="3441668"/>
                  <a:pt x="1011883" y="3652665"/>
                </a:cubicBezTo>
                <a:lnTo>
                  <a:pt x="1011883" y="4181501"/>
                </a:lnTo>
                <a:cubicBezTo>
                  <a:pt x="1011883" y="4382798"/>
                  <a:pt x="1100638" y="4563648"/>
                  <a:pt x="1240932" y="4687328"/>
                </a:cubicBezTo>
                <a:cubicBezTo>
                  <a:pt x="1108776" y="4803837"/>
                  <a:pt x="1022336" y="4971063"/>
                  <a:pt x="1012770" y="5158342"/>
                </a:cubicBezTo>
                <a:lnTo>
                  <a:pt x="13807" y="3428100"/>
                </a:lnTo>
                <a:cubicBezTo>
                  <a:pt x="-28086" y="3360713"/>
                  <a:pt x="31478" y="3267101"/>
                  <a:pt x="110319" y="3276757"/>
                </a:cubicBezTo>
                <a:close/>
                <a:moveTo>
                  <a:pt x="4232921" y="3056059"/>
                </a:moveTo>
                <a:lnTo>
                  <a:pt x="4232921" y="3821813"/>
                </a:lnTo>
                <a:cubicBezTo>
                  <a:pt x="4232921" y="4008059"/>
                  <a:pt x="4081948" y="4159031"/>
                  <a:pt x="3895703" y="4159031"/>
                </a:cubicBezTo>
                <a:lnTo>
                  <a:pt x="3333673" y="4159031"/>
                </a:lnTo>
                <a:cubicBezTo>
                  <a:pt x="3147428" y="4159031"/>
                  <a:pt x="2996456" y="4008059"/>
                  <a:pt x="2996456" y="3821813"/>
                </a:cubicBezTo>
                <a:lnTo>
                  <a:pt x="2996456" y="3266651"/>
                </a:lnTo>
                <a:cubicBezTo>
                  <a:pt x="3114875" y="3337951"/>
                  <a:pt x="3256833" y="3378372"/>
                  <a:pt x="3409907" y="3380935"/>
                </a:cubicBezTo>
                <a:cubicBezTo>
                  <a:pt x="3415314" y="3381025"/>
                  <a:pt x="3420754" y="3381070"/>
                  <a:pt x="3426229" y="3381070"/>
                </a:cubicBezTo>
                <a:cubicBezTo>
                  <a:pt x="3619657" y="3381070"/>
                  <a:pt x="3828653" y="3321910"/>
                  <a:pt x="4014718" y="3214507"/>
                </a:cubicBezTo>
                <a:cubicBezTo>
                  <a:pt x="4093819" y="3168847"/>
                  <a:pt x="4167141" y="3115285"/>
                  <a:pt x="4232921" y="3056059"/>
                </a:cubicBezTo>
                <a:close/>
                <a:moveTo>
                  <a:pt x="5471703" y="2804640"/>
                </a:moveTo>
                <a:cubicBezTo>
                  <a:pt x="5550556" y="2794996"/>
                  <a:pt x="5610097" y="2888608"/>
                  <a:pt x="5568203" y="2955984"/>
                </a:cubicBezTo>
                <a:lnTo>
                  <a:pt x="4557887" y="4705908"/>
                </a:lnTo>
                <a:cubicBezTo>
                  <a:pt x="4529156" y="4556487"/>
                  <a:pt x="4450989" y="4424511"/>
                  <a:pt x="4341090" y="4327628"/>
                </a:cubicBezTo>
                <a:cubicBezTo>
                  <a:pt x="4481384" y="4203948"/>
                  <a:pt x="4570140" y="4023098"/>
                  <a:pt x="4570140" y="3821802"/>
                </a:cubicBezTo>
                <a:lnTo>
                  <a:pt x="4570140" y="3180548"/>
                </a:lnTo>
                <a:cubicBezTo>
                  <a:pt x="4819939" y="2969551"/>
                  <a:pt x="5137497" y="2833529"/>
                  <a:pt x="5471703" y="2804640"/>
                </a:cubicBezTo>
                <a:close/>
                <a:moveTo>
                  <a:pt x="1674743" y="2045788"/>
                </a:moveTo>
                <a:lnTo>
                  <a:pt x="2236773" y="2045788"/>
                </a:lnTo>
                <a:cubicBezTo>
                  <a:pt x="2423019" y="2045788"/>
                  <a:pt x="2573991" y="2196760"/>
                  <a:pt x="2573991" y="2383006"/>
                </a:cubicBezTo>
                <a:lnTo>
                  <a:pt x="2573991" y="4181501"/>
                </a:lnTo>
                <a:cubicBezTo>
                  <a:pt x="2573991" y="4367746"/>
                  <a:pt x="2423019" y="4518719"/>
                  <a:pt x="2236773" y="4518719"/>
                </a:cubicBezTo>
                <a:lnTo>
                  <a:pt x="1674743" y="4518719"/>
                </a:lnTo>
                <a:cubicBezTo>
                  <a:pt x="1488498" y="4518719"/>
                  <a:pt x="1337526" y="4367746"/>
                  <a:pt x="1337526" y="4181501"/>
                </a:cubicBezTo>
                <a:lnTo>
                  <a:pt x="1337526" y="2383006"/>
                </a:lnTo>
                <a:cubicBezTo>
                  <a:pt x="1337526" y="2196760"/>
                  <a:pt x="1488509" y="2045788"/>
                  <a:pt x="1674743" y="2045788"/>
                </a:cubicBezTo>
                <a:close/>
                <a:moveTo>
                  <a:pt x="3813816" y="1999387"/>
                </a:moveTo>
                <a:cubicBezTo>
                  <a:pt x="3980929" y="2002208"/>
                  <a:pt x="4116379" y="2072428"/>
                  <a:pt x="4185441" y="2192050"/>
                </a:cubicBezTo>
                <a:cubicBezTo>
                  <a:pt x="4254514" y="2311684"/>
                  <a:pt x="4247601" y="2464107"/>
                  <a:pt x="4166478" y="2610223"/>
                </a:cubicBezTo>
                <a:cubicBezTo>
                  <a:pt x="4099428" y="2731003"/>
                  <a:pt x="3985662" y="2841892"/>
                  <a:pt x="3846121" y="2922453"/>
                </a:cubicBezTo>
                <a:cubicBezTo>
                  <a:pt x="3706592" y="3003015"/>
                  <a:pt x="3553675" y="3046099"/>
                  <a:pt x="3415550" y="3043773"/>
                </a:cubicBezTo>
                <a:cubicBezTo>
                  <a:pt x="3248447" y="3040962"/>
                  <a:pt x="3112987" y="2970743"/>
                  <a:pt x="3043925" y="2851109"/>
                </a:cubicBezTo>
                <a:cubicBezTo>
                  <a:pt x="2974863" y="2731487"/>
                  <a:pt x="2981775" y="2579075"/>
                  <a:pt x="3062899" y="2432948"/>
                </a:cubicBezTo>
                <a:cubicBezTo>
                  <a:pt x="3129949" y="2312168"/>
                  <a:pt x="3243715" y="2201279"/>
                  <a:pt x="3383245" y="2120718"/>
                </a:cubicBezTo>
                <a:cubicBezTo>
                  <a:pt x="3522774" y="2040156"/>
                  <a:pt x="3675691" y="1997071"/>
                  <a:pt x="3813816" y="1999387"/>
                </a:cubicBezTo>
                <a:close/>
                <a:moveTo>
                  <a:pt x="110308" y="472509"/>
                </a:moveTo>
                <a:cubicBezTo>
                  <a:pt x="444525" y="501398"/>
                  <a:pt x="762083" y="637420"/>
                  <a:pt x="1011871" y="848417"/>
                </a:cubicBezTo>
                <a:lnTo>
                  <a:pt x="1011871" y="1371352"/>
                </a:lnTo>
                <a:cubicBezTo>
                  <a:pt x="1011883" y="1572649"/>
                  <a:pt x="1100638" y="1753499"/>
                  <a:pt x="1240932" y="1877179"/>
                </a:cubicBezTo>
                <a:cubicBezTo>
                  <a:pt x="1107450" y="1994846"/>
                  <a:pt x="1020729" y="2164286"/>
                  <a:pt x="1012624" y="2353837"/>
                </a:cubicBezTo>
                <a:lnTo>
                  <a:pt x="13807" y="623853"/>
                </a:lnTo>
                <a:cubicBezTo>
                  <a:pt x="-28086" y="556466"/>
                  <a:pt x="31478" y="462865"/>
                  <a:pt x="110308" y="472509"/>
                </a:cubicBezTo>
                <a:close/>
                <a:moveTo>
                  <a:pt x="3824346" y="247675"/>
                </a:moveTo>
                <a:cubicBezTo>
                  <a:pt x="3903199" y="238031"/>
                  <a:pt x="3962740" y="331643"/>
                  <a:pt x="3920846" y="399019"/>
                </a:cubicBezTo>
                <a:lnTo>
                  <a:pt x="2891905" y="2181192"/>
                </a:lnTo>
                <a:cubicBezTo>
                  <a:pt x="2854552" y="2062346"/>
                  <a:pt x="2785052" y="1957673"/>
                  <a:pt x="2693733" y="1877179"/>
                </a:cubicBezTo>
                <a:cubicBezTo>
                  <a:pt x="2834027" y="1753499"/>
                  <a:pt x="2922783" y="1572649"/>
                  <a:pt x="2922783" y="1371353"/>
                </a:cubicBezTo>
                <a:lnTo>
                  <a:pt x="2922783" y="623583"/>
                </a:lnTo>
                <a:cubicBezTo>
                  <a:pt x="3172582" y="412586"/>
                  <a:pt x="3490140" y="276564"/>
                  <a:pt x="3824346" y="247675"/>
                </a:cubicBezTo>
                <a:close/>
                <a:moveTo>
                  <a:pt x="1506135" y="0"/>
                </a:moveTo>
                <a:lnTo>
                  <a:pt x="2405382" y="0"/>
                </a:lnTo>
                <a:cubicBezTo>
                  <a:pt x="2498499" y="0"/>
                  <a:pt x="2573991" y="75492"/>
                  <a:pt x="2573991" y="168609"/>
                </a:cubicBezTo>
                <a:lnTo>
                  <a:pt x="2573991" y="1371352"/>
                </a:lnTo>
                <a:cubicBezTo>
                  <a:pt x="2573991" y="1557598"/>
                  <a:pt x="2423019" y="1708570"/>
                  <a:pt x="2236773" y="1708570"/>
                </a:cubicBezTo>
                <a:lnTo>
                  <a:pt x="1674743" y="1708570"/>
                </a:lnTo>
                <a:cubicBezTo>
                  <a:pt x="1488509" y="1708570"/>
                  <a:pt x="1337526" y="1557598"/>
                  <a:pt x="1337526" y="1371352"/>
                </a:cubicBezTo>
                <a:lnTo>
                  <a:pt x="1337526" y="168609"/>
                </a:lnTo>
                <a:cubicBezTo>
                  <a:pt x="1337526" y="75492"/>
                  <a:pt x="1413017" y="0"/>
                  <a:pt x="1506135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90658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Caf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Espaço Reservado para Imagem 14">
            <a:extLst>
              <a:ext uri="{FF2B5EF4-FFF2-40B4-BE49-F238E27FC236}">
                <a16:creationId xmlns="" xmlns:a16="http://schemas.microsoft.com/office/drawing/2014/main" id="{BE8067A4-1B9F-6B40-94D2-6CACEC9D4FA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260444" y="1812200"/>
            <a:ext cx="3691695" cy="4395406"/>
          </a:xfrm>
          <a:custGeom>
            <a:avLst/>
            <a:gdLst>
              <a:gd name="connsiteX0" fmla="*/ 3239553 w 3691695"/>
              <a:gd name="connsiteY0" fmla="*/ 2565780 h 4395406"/>
              <a:gd name="connsiteX1" fmla="*/ 3264705 w 3691695"/>
              <a:gd name="connsiteY1" fmla="*/ 2662966 h 4395406"/>
              <a:gd name="connsiteX2" fmla="*/ 3154739 w 3691695"/>
              <a:gd name="connsiteY2" fmla="*/ 3249486 h 4395406"/>
              <a:gd name="connsiteX3" fmla="*/ 2513711 w 3691695"/>
              <a:gd name="connsiteY3" fmla="*/ 3993647 h 4395406"/>
              <a:gd name="connsiteX4" fmla="*/ 1412069 w 3691695"/>
              <a:gd name="connsiteY4" fmla="*/ 4395072 h 4395406"/>
              <a:gd name="connsiteX5" fmla="*/ 899677 w 3691695"/>
              <a:gd name="connsiteY5" fmla="*/ 4203749 h 4395406"/>
              <a:gd name="connsiteX6" fmla="*/ 910869 w 3691695"/>
              <a:gd name="connsiteY6" fmla="*/ 4197510 h 4395406"/>
              <a:gd name="connsiteX7" fmla="*/ 1525660 w 3691695"/>
              <a:gd name="connsiteY7" fmla="*/ 3768519 h 4395406"/>
              <a:gd name="connsiteX8" fmla="*/ 1788114 w 3691695"/>
              <a:gd name="connsiteY8" fmla="*/ 3483794 h 4395406"/>
              <a:gd name="connsiteX9" fmla="*/ 2010694 w 3691695"/>
              <a:gd name="connsiteY9" fmla="*/ 3136106 h 4395406"/>
              <a:gd name="connsiteX10" fmla="*/ 2313281 w 3691695"/>
              <a:gd name="connsiteY10" fmla="*/ 2881210 h 4395406"/>
              <a:gd name="connsiteX11" fmla="*/ 2861147 w 3691695"/>
              <a:gd name="connsiteY11" fmla="*/ 2653817 h 4395406"/>
              <a:gd name="connsiteX12" fmla="*/ 3239553 w 3691695"/>
              <a:gd name="connsiteY12" fmla="*/ 2565780 h 4395406"/>
              <a:gd name="connsiteX13" fmla="*/ 2440034 w 3691695"/>
              <a:gd name="connsiteY13" fmla="*/ 2071921 h 4395406"/>
              <a:gd name="connsiteX14" fmla="*/ 3167983 w 3691695"/>
              <a:gd name="connsiteY14" fmla="*/ 2433595 h 4395406"/>
              <a:gd name="connsiteX15" fmla="*/ 1999452 w 3691695"/>
              <a:gd name="connsiteY15" fmla="*/ 2954085 h 4395406"/>
              <a:gd name="connsiteX16" fmla="*/ 1509271 w 3691695"/>
              <a:gd name="connsiteY16" fmla="*/ 3589771 h 4395406"/>
              <a:gd name="connsiteX17" fmla="*/ 984173 w 3691695"/>
              <a:gd name="connsiteY17" fmla="*/ 3989034 h 4395406"/>
              <a:gd name="connsiteX18" fmla="*/ 795690 w 3691695"/>
              <a:gd name="connsiteY18" fmla="*/ 4095711 h 4395406"/>
              <a:gd name="connsiteX19" fmla="*/ 823063 w 3691695"/>
              <a:gd name="connsiteY19" fmla="*/ 3050101 h 4395406"/>
              <a:gd name="connsiteX20" fmla="*/ 2440034 w 3691695"/>
              <a:gd name="connsiteY20" fmla="*/ 2071921 h 4395406"/>
              <a:gd name="connsiteX21" fmla="*/ 318046 w 3691695"/>
              <a:gd name="connsiteY21" fmla="*/ 155421 h 4395406"/>
              <a:gd name="connsiteX22" fmla="*/ 1015510 w 3691695"/>
              <a:gd name="connsiteY22" fmla="*/ 1342190 h 4395406"/>
              <a:gd name="connsiteX23" fmla="*/ 1421184 w 3691695"/>
              <a:gd name="connsiteY23" fmla="*/ 2284221 h 4395406"/>
              <a:gd name="connsiteX24" fmla="*/ 943800 w 3691695"/>
              <a:gd name="connsiteY24" fmla="*/ 2667588 h 4395406"/>
              <a:gd name="connsiteX25" fmla="*/ 787092 w 3691695"/>
              <a:gd name="connsiteY25" fmla="*/ 2560648 h 4395406"/>
              <a:gd name="connsiteX26" fmla="*/ 191614 w 3691695"/>
              <a:gd name="connsiteY26" fmla="*/ 1779201 h 4395406"/>
              <a:gd name="connsiteX27" fmla="*/ 25898 w 3691695"/>
              <a:gd name="connsiteY27" fmla="*/ 618237 h 4395406"/>
              <a:gd name="connsiteX28" fmla="*/ 318046 w 3691695"/>
              <a:gd name="connsiteY28" fmla="*/ 155421 h 4395406"/>
              <a:gd name="connsiteX29" fmla="*/ 3433021 w 3691695"/>
              <a:gd name="connsiteY29" fmla="*/ 142490 h 4395406"/>
              <a:gd name="connsiteX30" fmla="*/ 3608409 w 3691695"/>
              <a:gd name="connsiteY30" fmla="*/ 365543 h 4395406"/>
              <a:gd name="connsiteX31" fmla="*/ 3103755 w 3691695"/>
              <a:gd name="connsiteY31" fmla="*/ 1858980 h 4395406"/>
              <a:gd name="connsiteX32" fmla="*/ 2903659 w 3691695"/>
              <a:gd name="connsiteY32" fmla="*/ 2026112 h 4395406"/>
              <a:gd name="connsiteX33" fmla="*/ 2836704 w 3691695"/>
              <a:gd name="connsiteY33" fmla="*/ 1998183 h 4395406"/>
              <a:gd name="connsiteX34" fmla="*/ 2760998 w 3691695"/>
              <a:gd name="connsiteY34" fmla="*/ 1972294 h 4395406"/>
              <a:gd name="connsiteX35" fmla="*/ 2605533 w 3691695"/>
              <a:gd name="connsiteY35" fmla="*/ 1938259 h 4395406"/>
              <a:gd name="connsiteX36" fmla="*/ 2249148 w 3691695"/>
              <a:gd name="connsiteY36" fmla="*/ 1944234 h 4395406"/>
              <a:gd name="connsiteX37" fmla="*/ 2250156 w 3691695"/>
              <a:gd name="connsiteY37" fmla="*/ 1852974 h 4395406"/>
              <a:gd name="connsiteX38" fmla="*/ 2811638 w 3691695"/>
              <a:gd name="connsiteY38" fmla="*/ 1111811 h 4395406"/>
              <a:gd name="connsiteX39" fmla="*/ 3433021 w 3691695"/>
              <a:gd name="connsiteY39" fmla="*/ 142490 h 4395406"/>
              <a:gd name="connsiteX40" fmla="*/ 773619 w 3691695"/>
              <a:gd name="connsiteY40" fmla="*/ 21293 h 4395406"/>
              <a:gd name="connsiteX41" fmla="*/ 1795962 w 3691695"/>
              <a:gd name="connsiteY41" fmla="*/ 758453 h 4395406"/>
              <a:gd name="connsiteX42" fmla="*/ 2022052 w 3691695"/>
              <a:gd name="connsiteY42" fmla="*/ 1318958 h 4395406"/>
              <a:gd name="connsiteX43" fmla="*/ 2109830 w 3691695"/>
              <a:gd name="connsiteY43" fmla="*/ 1886526 h 4395406"/>
              <a:gd name="connsiteX44" fmla="*/ 2106711 w 3691695"/>
              <a:gd name="connsiteY44" fmla="*/ 1978072 h 4395406"/>
              <a:gd name="connsiteX45" fmla="*/ 2043012 w 3691695"/>
              <a:gd name="connsiteY45" fmla="*/ 1996556 h 4395406"/>
              <a:gd name="connsiteX46" fmla="*/ 1973550 w 3691695"/>
              <a:gd name="connsiteY46" fmla="*/ 2020114 h 4395406"/>
              <a:gd name="connsiteX47" fmla="*/ 1835789 w 3691695"/>
              <a:gd name="connsiteY47" fmla="*/ 2072665 h 4395406"/>
              <a:gd name="connsiteX48" fmla="*/ 1555219 w 3691695"/>
              <a:gd name="connsiteY48" fmla="*/ 2207244 h 4395406"/>
              <a:gd name="connsiteX49" fmla="*/ 1103413 w 3691695"/>
              <a:gd name="connsiteY49" fmla="*/ 1232325 h 4395406"/>
              <a:gd name="connsiteX50" fmla="*/ 443899 w 3691695"/>
              <a:gd name="connsiteY50" fmla="*/ 84707 h 4395406"/>
              <a:gd name="connsiteX51" fmla="*/ 773619 w 3691695"/>
              <a:gd name="connsiteY51" fmla="*/ 21293 h 4395406"/>
              <a:gd name="connsiteX52" fmla="*/ 3082892 w 3691695"/>
              <a:gd name="connsiteY52" fmla="*/ 1747 h 4395406"/>
              <a:gd name="connsiteX53" fmla="*/ 3311037 w 3691695"/>
              <a:gd name="connsiteY53" fmla="*/ 63531 h 4395406"/>
              <a:gd name="connsiteX54" fmla="*/ 2674175 w 3691695"/>
              <a:gd name="connsiteY54" fmla="*/ 1086951 h 4395406"/>
              <a:gd name="connsiteX55" fmla="*/ 2240292 w 3691695"/>
              <a:gd name="connsiteY55" fmla="*/ 1687529 h 4395406"/>
              <a:gd name="connsiteX56" fmla="*/ 2228897 w 3691695"/>
              <a:gd name="connsiteY56" fmla="*/ 1603101 h 4395406"/>
              <a:gd name="connsiteX57" fmla="*/ 2214513 w 3691695"/>
              <a:gd name="connsiteY57" fmla="*/ 1515637 h 4395406"/>
              <a:gd name="connsiteX58" fmla="*/ 2176093 w 3691695"/>
              <a:gd name="connsiteY58" fmla="*/ 1342442 h 4395406"/>
              <a:gd name="connsiteX59" fmla="*/ 2077629 w 3691695"/>
              <a:gd name="connsiteY59" fmla="*/ 1026909 h 4395406"/>
              <a:gd name="connsiteX60" fmla="*/ 1942264 w 3691695"/>
              <a:gd name="connsiteY60" fmla="*/ 730970 h 4395406"/>
              <a:gd name="connsiteX61" fmla="*/ 1940486 w 3691695"/>
              <a:gd name="connsiteY61" fmla="*/ 727342 h 4395406"/>
              <a:gd name="connsiteX62" fmla="*/ 2012641 w 3691695"/>
              <a:gd name="connsiteY62" fmla="*/ 628198 h 4395406"/>
              <a:gd name="connsiteX63" fmla="*/ 2847734 w 3691695"/>
              <a:gd name="connsiteY63" fmla="*/ 28918 h 4395406"/>
              <a:gd name="connsiteX64" fmla="*/ 3082892 w 3691695"/>
              <a:gd name="connsiteY64" fmla="*/ 1747 h 4395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691695" h="4395406">
                <a:moveTo>
                  <a:pt x="3239553" y="2565780"/>
                </a:moveTo>
                <a:cubicBezTo>
                  <a:pt x="3250750" y="2597795"/>
                  <a:pt x="3258938" y="2629788"/>
                  <a:pt x="3264705" y="2662966"/>
                </a:cubicBezTo>
                <a:cubicBezTo>
                  <a:pt x="3303298" y="2891587"/>
                  <a:pt x="3226319" y="3107866"/>
                  <a:pt x="3154739" y="3249486"/>
                </a:cubicBezTo>
                <a:cubicBezTo>
                  <a:pt x="3013426" y="3527318"/>
                  <a:pt x="2786068" y="3791832"/>
                  <a:pt x="2513711" y="3993647"/>
                </a:cubicBezTo>
                <a:cubicBezTo>
                  <a:pt x="2181075" y="4239273"/>
                  <a:pt x="1779624" y="4385869"/>
                  <a:pt x="1412069" y="4395072"/>
                </a:cubicBezTo>
                <a:cubicBezTo>
                  <a:pt x="1222860" y="4400836"/>
                  <a:pt x="1039051" y="4331941"/>
                  <a:pt x="899677" y="4203749"/>
                </a:cubicBezTo>
                <a:cubicBezTo>
                  <a:pt x="903304" y="4201970"/>
                  <a:pt x="907240" y="4199289"/>
                  <a:pt x="910869" y="4197510"/>
                </a:cubicBezTo>
                <a:cubicBezTo>
                  <a:pt x="1128095" y="4074488"/>
                  <a:pt x="1340315" y="3936669"/>
                  <a:pt x="1525660" y="3768519"/>
                </a:cubicBezTo>
                <a:cubicBezTo>
                  <a:pt x="1621509" y="3682511"/>
                  <a:pt x="1710504" y="3587112"/>
                  <a:pt x="1788114" y="3483794"/>
                </a:cubicBezTo>
                <a:cubicBezTo>
                  <a:pt x="1871203" y="3373289"/>
                  <a:pt x="1923409" y="3244170"/>
                  <a:pt x="2010694" y="3136106"/>
                </a:cubicBezTo>
                <a:cubicBezTo>
                  <a:pt x="2094328" y="3032835"/>
                  <a:pt x="2199499" y="2949007"/>
                  <a:pt x="2313281" y="2881210"/>
                </a:cubicBezTo>
                <a:cubicBezTo>
                  <a:pt x="2484262" y="2778615"/>
                  <a:pt x="2671234" y="2711687"/>
                  <a:pt x="2861147" y="2653817"/>
                </a:cubicBezTo>
                <a:cubicBezTo>
                  <a:pt x="2982522" y="2616804"/>
                  <a:pt x="3237441" y="2566065"/>
                  <a:pt x="3239553" y="2565780"/>
                </a:cubicBezTo>
                <a:close/>
                <a:moveTo>
                  <a:pt x="2440034" y="2071921"/>
                </a:moveTo>
                <a:cubicBezTo>
                  <a:pt x="2723823" y="2066287"/>
                  <a:pt x="3024088" y="2189098"/>
                  <a:pt x="3167983" y="2433595"/>
                </a:cubicBezTo>
                <a:cubicBezTo>
                  <a:pt x="2750374" y="2527352"/>
                  <a:pt x="2310925" y="2640822"/>
                  <a:pt x="1999452" y="2954085"/>
                </a:cubicBezTo>
                <a:cubicBezTo>
                  <a:pt x="1810624" y="3144196"/>
                  <a:pt x="1689727" y="3391764"/>
                  <a:pt x="1509271" y="3589771"/>
                </a:cubicBezTo>
                <a:cubicBezTo>
                  <a:pt x="1361018" y="3752485"/>
                  <a:pt x="1175715" y="3876356"/>
                  <a:pt x="984173" y="3989034"/>
                </a:cubicBezTo>
                <a:cubicBezTo>
                  <a:pt x="921235" y="4025897"/>
                  <a:pt x="858913" y="4060958"/>
                  <a:pt x="795690" y="4095711"/>
                </a:cubicBezTo>
                <a:cubicBezTo>
                  <a:pt x="597167" y="3787235"/>
                  <a:pt x="637168" y="3367047"/>
                  <a:pt x="823063" y="3050101"/>
                </a:cubicBezTo>
                <a:cubicBezTo>
                  <a:pt x="1126492" y="2530745"/>
                  <a:pt x="1831189" y="2083172"/>
                  <a:pt x="2440034" y="2071921"/>
                </a:cubicBezTo>
                <a:close/>
                <a:moveTo>
                  <a:pt x="318046" y="155421"/>
                </a:moveTo>
                <a:cubicBezTo>
                  <a:pt x="492624" y="716432"/>
                  <a:pt x="726899" y="1114646"/>
                  <a:pt x="1015510" y="1342190"/>
                </a:cubicBezTo>
                <a:cubicBezTo>
                  <a:pt x="1238253" y="1518018"/>
                  <a:pt x="1374356" y="1835348"/>
                  <a:pt x="1421184" y="2284221"/>
                </a:cubicBezTo>
                <a:cubicBezTo>
                  <a:pt x="1247452" y="2391917"/>
                  <a:pt x="1086814" y="2520196"/>
                  <a:pt x="943800" y="2667588"/>
                </a:cubicBezTo>
                <a:cubicBezTo>
                  <a:pt x="889224" y="2635839"/>
                  <a:pt x="836783" y="2600793"/>
                  <a:pt x="787092" y="2560648"/>
                </a:cubicBezTo>
                <a:cubicBezTo>
                  <a:pt x="544021" y="2364783"/>
                  <a:pt x="332909" y="2087234"/>
                  <a:pt x="191614" y="1779201"/>
                </a:cubicBezTo>
                <a:cubicBezTo>
                  <a:pt x="21875" y="1410103"/>
                  <a:pt x="-40129" y="976173"/>
                  <a:pt x="25898" y="618237"/>
                </a:cubicBezTo>
                <a:cubicBezTo>
                  <a:pt x="59266" y="432344"/>
                  <a:pt x="164474" y="265983"/>
                  <a:pt x="318046" y="155421"/>
                </a:cubicBezTo>
                <a:close/>
                <a:moveTo>
                  <a:pt x="3433021" y="142490"/>
                </a:moveTo>
                <a:cubicBezTo>
                  <a:pt x="3506953" y="203005"/>
                  <a:pt x="3567511" y="279078"/>
                  <a:pt x="3608409" y="365543"/>
                </a:cubicBezTo>
                <a:cubicBezTo>
                  <a:pt x="3860939" y="895831"/>
                  <a:pt x="3494790" y="1501452"/>
                  <a:pt x="3103755" y="1858980"/>
                </a:cubicBezTo>
                <a:cubicBezTo>
                  <a:pt x="3049759" y="1907961"/>
                  <a:pt x="2980303" y="1969776"/>
                  <a:pt x="2903659" y="2026112"/>
                </a:cubicBezTo>
                <a:cubicBezTo>
                  <a:pt x="2899723" y="2028793"/>
                  <a:pt x="2845408" y="2002166"/>
                  <a:pt x="2836704" y="1998183"/>
                </a:cubicBezTo>
                <a:cubicBezTo>
                  <a:pt x="2811777" y="1988652"/>
                  <a:pt x="2786541" y="1980023"/>
                  <a:pt x="2760998" y="1972294"/>
                </a:cubicBezTo>
                <a:cubicBezTo>
                  <a:pt x="2709911" y="1956838"/>
                  <a:pt x="2658184" y="1946196"/>
                  <a:pt x="2605533" y="1938259"/>
                </a:cubicBezTo>
                <a:cubicBezTo>
                  <a:pt x="2486688" y="1920771"/>
                  <a:pt x="2368273" y="1925578"/>
                  <a:pt x="2249148" y="1944234"/>
                </a:cubicBezTo>
                <a:lnTo>
                  <a:pt x="2250156" y="1852974"/>
                </a:lnTo>
                <a:cubicBezTo>
                  <a:pt x="2573023" y="1624139"/>
                  <a:pt x="2762010" y="1374690"/>
                  <a:pt x="2811638" y="1111811"/>
                </a:cubicBezTo>
                <a:cubicBezTo>
                  <a:pt x="2867830" y="817959"/>
                  <a:pt x="3076088" y="491546"/>
                  <a:pt x="3433021" y="142490"/>
                </a:cubicBezTo>
                <a:close/>
                <a:moveTo>
                  <a:pt x="773619" y="21293"/>
                </a:moveTo>
                <a:cubicBezTo>
                  <a:pt x="1314758" y="40242"/>
                  <a:pt x="1646823" y="491022"/>
                  <a:pt x="1795962" y="758453"/>
                </a:cubicBezTo>
                <a:cubicBezTo>
                  <a:pt x="1893697" y="934818"/>
                  <a:pt x="1969946" y="1123970"/>
                  <a:pt x="2022052" y="1318958"/>
                </a:cubicBezTo>
                <a:cubicBezTo>
                  <a:pt x="2071526" y="1503987"/>
                  <a:pt x="2110113" y="1694353"/>
                  <a:pt x="2109830" y="1886526"/>
                </a:cubicBezTo>
                <a:cubicBezTo>
                  <a:pt x="2110307" y="1902796"/>
                  <a:pt x="2106711" y="1978072"/>
                  <a:pt x="2106711" y="1978072"/>
                </a:cubicBezTo>
                <a:cubicBezTo>
                  <a:pt x="2106711" y="1978072"/>
                  <a:pt x="2050862" y="1994206"/>
                  <a:pt x="2043012" y="1996556"/>
                </a:cubicBezTo>
                <a:cubicBezTo>
                  <a:pt x="2019463" y="2003602"/>
                  <a:pt x="1996506" y="2011858"/>
                  <a:pt x="1973550" y="2020114"/>
                </a:cubicBezTo>
                <a:cubicBezTo>
                  <a:pt x="1926735" y="2036319"/>
                  <a:pt x="1881416" y="2054041"/>
                  <a:pt x="1835789" y="2072665"/>
                </a:cubicBezTo>
                <a:cubicBezTo>
                  <a:pt x="1739694" y="2112283"/>
                  <a:pt x="1645666" y="2157641"/>
                  <a:pt x="1555219" y="2207244"/>
                </a:cubicBezTo>
                <a:cubicBezTo>
                  <a:pt x="1497598" y="1751661"/>
                  <a:pt x="1345914" y="1423969"/>
                  <a:pt x="1103413" y="1232325"/>
                </a:cubicBezTo>
                <a:cubicBezTo>
                  <a:pt x="832163" y="1018771"/>
                  <a:pt x="610745" y="633007"/>
                  <a:pt x="443899" y="84707"/>
                </a:cubicBezTo>
                <a:cubicBezTo>
                  <a:pt x="547273" y="38517"/>
                  <a:pt x="660397" y="16801"/>
                  <a:pt x="773619" y="21293"/>
                </a:cubicBezTo>
                <a:close/>
                <a:moveTo>
                  <a:pt x="3082892" y="1747"/>
                </a:moveTo>
                <a:cubicBezTo>
                  <a:pt x="3161540" y="7627"/>
                  <a:pt x="3239018" y="28334"/>
                  <a:pt x="3311037" y="63531"/>
                </a:cubicBezTo>
                <a:cubicBezTo>
                  <a:pt x="2947987" y="424589"/>
                  <a:pt x="2733566" y="769025"/>
                  <a:pt x="2674175" y="1086951"/>
                </a:cubicBezTo>
                <a:cubicBezTo>
                  <a:pt x="2634619" y="1293882"/>
                  <a:pt x="2489075" y="1495775"/>
                  <a:pt x="2240292" y="1687529"/>
                </a:cubicBezTo>
                <a:cubicBezTo>
                  <a:pt x="2246054" y="1682454"/>
                  <a:pt x="2230321" y="1613654"/>
                  <a:pt x="2228897" y="1603101"/>
                </a:cubicBezTo>
                <a:cubicBezTo>
                  <a:pt x="2224600" y="1574453"/>
                  <a:pt x="2219711" y="1544594"/>
                  <a:pt x="2214513" y="1515637"/>
                </a:cubicBezTo>
                <a:cubicBezTo>
                  <a:pt x="2203216" y="1457415"/>
                  <a:pt x="2190710" y="1399786"/>
                  <a:pt x="2176093" y="1342442"/>
                </a:cubicBezTo>
                <a:cubicBezTo>
                  <a:pt x="2148307" y="1235295"/>
                  <a:pt x="2116894" y="1129927"/>
                  <a:pt x="2077629" y="1026909"/>
                </a:cubicBezTo>
                <a:cubicBezTo>
                  <a:pt x="2037441" y="926594"/>
                  <a:pt x="1993030" y="826849"/>
                  <a:pt x="1942264" y="730970"/>
                </a:cubicBezTo>
                <a:cubicBezTo>
                  <a:pt x="1941672" y="729760"/>
                  <a:pt x="1941078" y="728551"/>
                  <a:pt x="1940486" y="727342"/>
                </a:cubicBezTo>
                <a:cubicBezTo>
                  <a:pt x="1964245" y="693187"/>
                  <a:pt x="1987696" y="659934"/>
                  <a:pt x="2012641" y="628198"/>
                </a:cubicBezTo>
                <a:cubicBezTo>
                  <a:pt x="2230794" y="346443"/>
                  <a:pt x="2542777" y="122946"/>
                  <a:pt x="2847734" y="28918"/>
                </a:cubicBezTo>
                <a:cubicBezTo>
                  <a:pt x="2924429" y="4812"/>
                  <a:pt x="3004245" y="-4134"/>
                  <a:pt x="3082892" y="1747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6255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Caca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Espaço Reservado para Imagem 23">
            <a:extLst>
              <a:ext uri="{FF2B5EF4-FFF2-40B4-BE49-F238E27FC236}">
                <a16:creationId xmlns="" xmlns:a16="http://schemas.microsoft.com/office/drawing/2014/main" id="{ECF71F13-C5E8-BF41-8C3D-D604A2B69E65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55297" y="1516269"/>
            <a:ext cx="6146661" cy="5189290"/>
          </a:xfrm>
          <a:custGeom>
            <a:avLst/>
            <a:gdLst>
              <a:gd name="connsiteX0" fmla="*/ 5948312 w 6146661"/>
              <a:gd name="connsiteY0" fmla="*/ 3369155 h 5189290"/>
              <a:gd name="connsiteX1" fmla="*/ 6146661 w 6146661"/>
              <a:gd name="connsiteY1" fmla="*/ 3563213 h 5189290"/>
              <a:gd name="connsiteX2" fmla="*/ 6146661 w 6146661"/>
              <a:gd name="connsiteY2" fmla="*/ 3831376 h 5189290"/>
              <a:gd name="connsiteX3" fmla="*/ 6143471 w 6146661"/>
              <a:gd name="connsiteY3" fmla="*/ 3864032 h 5189290"/>
              <a:gd name="connsiteX4" fmla="*/ 5915126 w 6146661"/>
              <a:gd name="connsiteY4" fmla="*/ 4021705 h 5189290"/>
              <a:gd name="connsiteX5" fmla="*/ 5510266 w 6146661"/>
              <a:gd name="connsiteY5" fmla="*/ 3944527 h 5189290"/>
              <a:gd name="connsiteX6" fmla="*/ 5510266 w 6146661"/>
              <a:gd name="connsiteY6" fmla="*/ 3449408 h 5189290"/>
              <a:gd name="connsiteX7" fmla="*/ 5915780 w 6146661"/>
              <a:gd name="connsiteY7" fmla="*/ 3372229 h 5189290"/>
              <a:gd name="connsiteX8" fmla="*/ 5948312 w 6146661"/>
              <a:gd name="connsiteY8" fmla="*/ 3369155 h 5189290"/>
              <a:gd name="connsiteX9" fmla="*/ 763793 w 6146661"/>
              <a:gd name="connsiteY9" fmla="*/ 3046510 h 5189290"/>
              <a:gd name="connsiteX10" fmla="*/ 2752772 w 6146661"/>
              <a:gd name="connsiteY10" fmla="*/ 4282019 h 5189290"/>
              <a:gd name="connsiteX11" fmla="*/ 3748243 w 6146661"/>
              <a:gd name="connsiteY11" fmla="*/ 3968073 h 5189290"/>
              <a:gd name="connsiteX12" fmla="*/ 3966043 w 6146661"/>
              <a:gd name="connsiteY12" fmla="*/ 3744386 h 5189290"/>
              <a:gd name="connsiteX13" fmla="*/ 4293071 w 6146661"/>
              <a:gd name="connsiteY13" fmla="*/ 3077905 h 5189290"/>
              <a:gd name="connsiteX14" fmla="*/ 5280039 w 6146661"/>
              <a:gd name="connsiteY14" fmla="*/ 3470337 h 5189290"/>
              <a:gd name="connsiteX15" fmla="*/ 5292976 w 6146661"/>
              <a:gd name="connsiteY15" fmla="*/ 3483274 h 5189290"/>
              <a:gd name="connsiteX16" fmla="*/ 5280039 w 6146661"/>
              <a:gd name="connsiteY16" fmla="*/ 3919673 h 5189290"/>
              <a:gd name="connsiteX17" fmla="*/ 1625837 w 6146661"/>
              <a:gd name="connsiteY17" fmla="*/ 4317338 h 5189290"/>
              <a:gd name="connsiteX18" fmla="*/ 1548005 w 6146661"/>
              <a:gd name="connsiteY18" fmla="*/ 4370316 h 5189290"/>
              <a:gd name="connsiteX19" fmla="*/ 1600983 w 6146661"/>
              <a:gd name="connsiteY19" fmla="*/ 4448149 h 5189290"/>
              <a:gd name="connsiteX20" fmla="*/ 5361796 w 6146661"/>
              <a:gd name="connsiteY20" fmla="*/ 4021705 h 5189290"/>
              <a:gd name="connsiteX21" fmla="*/ 4954320 w 6146661"/>
              <a:gd name="connsiteY21" fmla="*/ 4671836 h 5189290"/>
              <a:gd name="connsiteX22" fmla="*/ 692501 w 6146661"/>
              <a:gd name="connsiteY22" fmla="*/ 4248008 h 5189290"/>
              <a:gd name="connsiteX23" fmla="*/ 300069 w 6146661"/>
              <a:gd name="connsiteY23" fmla="*/ 3920981 h 5189290"/>
              <a:gd name="connsiteX24" fmla="*/ 174883 w 6146661"/>
              <a:gd name="connsiteY24" fmla="*/ 3792485 h 5189290"/>
              <a:gd name="connsiteX25" fmla="*/ 305955 w 6146661"/>
              <a:gd name="connsiteY25" fmla="*/ 3470337 h 5189290"/>
              <a:gd name="connsiteX26" fmla="*/ 763793 w 6146661"/>
              <a:gd name="connsiteY26" fmla="*/ 3046510 h 5189290"/>
              <a:gd name="connsiteX27" fmla="*/ 2865270 w 6146661"/>
              <a:gd name="connsiteY27" fmla="*/ 2957558 h 5189290"/>
              <a:gd name="connsiteX28" fmla="*/ 3338151 w 6146661"/>
              <a:gd name="connsiteY28" fmla="*/ 3429785 h 5189290"/>
              <a:gd name="connsiteX29" fmla="*/ 3273399 w 6146661"/>
              <a:gd name="connsiteY29" fmla="*/ 3492575 h 5189290"/>
              <a:gd name="connsiteX30" fmla="*/ 2876388 w 6146661"/>
              <a:gd name="connsiteY30" fmla="*/ 3623386 h 5189290"/>
              <a:gd name="connsiteX31" fmla="*/ 2368842 w 6146661"/>
              <a:gd name="connsiteY31" fmla="*/ 3453985 h 5189290"/>
              <a:gd name="connsiteX32" fmla="*/ 2435555 w 6146661"/>
              <a:gd name="connsiteY32" fmla="*/ 2529152 h 5189290"/>
              <a:gd name="connsiteX33" fmla="*/ 2773047 w 6146661"/>
              <a:gd name="connsiteY33" fmla="*/ 2864682 h 5189290"/>
              <a:gd name="connsiteX34" fmla="*/ 2248496 w 6146661"/>
              <a:gd name="connsiteY34" fmla="*/ 3395775 h 5189290"/>
              <a:gd name="connsiteX35" fmla="*/ 1833825 w 6146661"/>
              <a:gd name="connsiteY35" fmla="*/ 3130229 h 5189290"/>
              <a:gd name="connsiteX36" fmla="*/ 4177303 w 6146661"/>
              <a:gd name="connsiteY36" fmla="*/ 2366947 h 5189290"/>
              <a:gd name="connsiteX37" fmla="*/ 4954320 w 6146661"/>
              <a:gd name="connsiteY37" fmla="*/ 2725369 h 5189290"/>
              <a:gd name="connsiteX38" fmla="*/ 5364412 w 6146661"/>
              <a:gd name="connsiteY38" fmla="*/ 3369612 h 5189290"/>
              <a:gd name="connsiteX39" fmla="*/ 4302227 w 6146661"/>
              <a:gd name="connsiteY39" fmla="*/ 2949710 h 5189290"/>
              <a:gd name="connsiteX40" fmla="*/ 4177303 w 6146661"/>
              <a:gd name="connsiteY40" fmla="*/ 2366947 h 5189290"/>
              <a:gd name="connsiteX41" fmla="*/ 3457189 w 6146661"/>
              <a:gd name="connsiteY41" fmla="*/ 2366947 h 5189290"/>
              <a:gd name="connsiteX42" fmla="*/ 3626589 w 6146661"/>
              <a:gd name="connsiteY42" fmla="*/ 2875147 h 5189290"/>
              <a:gd name="connsiteX43" fmla="*/ 3495778 w 6146661"/>
              <a:gd name="connsiteY43" fmla="*/ 3272158 h 5189290"/>
              <a:gd name="connsiteX44" fmla="*/ 3430373 w 6146661"/>
              <a:gd name="connsiteY44" fmla="*/ 3337564 h 5189290"/>
              <a:gd name="connsiteX45" fmla="*/ 2960761 w 6146661"/>
              <a:gd name="connsiteY45" fmla="*/ 2863374 h 5189290"/>
              <a:gd name="connsiteX46" fmla="*/ 2004534 w 6146661"/>
              <a:gd name="connsiteY46" fmla="*/ 2096823 h 5189290"/>
              <a:gd name="connsiteX47" fmla="*/ 2342680 w 6146661"/>
              <a:gd name="connsiteY47" fmla="*/ 2434969 h 5189290"/>
              <a:gd name="connsiteX48" fmla="*/ 1733101 w 6146661"/>
              <a:gd name="connsiteY48" fmla="*/ 3048472 h 5189290"/>
              <a:gd name="connsiteX49" fmla="*/ 1379912 w 6146661"/>
              <a:gd name="connsiteY49" fmla="*/ 2721445 h 5189290"/>
              <a:gd name="connsiteX50" fmla="*/ 3128200 w 6146661"/>
              <a:gd name="connsiteY50" fmla="*/ 1835200 h 5189290"/>
              <a:gd name="connsiteX51" fmla="*/ 3393746 w 6146661"/>
              <a:gd name="connsiteY51" fmla="*/ 2249217 h 5189290"/>
              <a:gd name="connsiteX52" fmla="*/ 2865269 w 6146661"/>
              <a:gd name="connsiteY52" fmla="*/ 2772460 h 5189290"/>
              <a:gd name="connsiteX53" fmla="*/ 2527778 w 6146661"/>
              <a:gd name="connsiteY53" fmla="*/ 2435622 h 5189290"/>
              <a:gd name="connsiteX54" fmla="*/ 3047831 w 6146661"/>
              <a:gd name="connsiteY54" fmla="*/ 1732514 h 5189290"/>
              <a:gd name="connsiteX55" fmla="*/ 3039849 w 6146661"/>
              <a:gd name="connsiteY55" fmla="*/ 1740517 h 5189290"/>
              <a:gd name="connsiteX56" fmla="*/ 3045218 w 6146661"/>
              <a:gd name="connsiteY56" fmla="*/ 1735080 h 5189290"/>
              <a:gd name="connsiteX57" fmla="*/ 1574165 w 6146661"/>
              <a:gd name="connsiteY57" fmla="*/ 1666455 h 5189290"/>
              <a:gd name="connsiteX58" fmla="*/ 1912312 w 6146661"/>
              <a:gd name="connsiteY58" fmla="*/ 2005909 h 5189290"/>
              <a:gd name="connsiteX59" fmla="*/ 1289653 w 6146661"/>
              <a:gd name="connsiteY59" fmla="*/ 2627261 h 5189290"/>
              <a:gd name="connsiteX60" fmla="*/ 992712 w 6146661"/>
              <a:gd name="connsiteY60" fmla="*/ 2245947 h 5189290"/>
              <a:gd name="connsiteX61" fmla="*/ 1574165 w 6146661"/>
              <a:gd name="connsiteY61" fmla="*/ 1666455 h 5189290"/>
              <a:gd name="connsiteX62" fmla="*/ 2720723 w 6146661"/>
              <a:gd name="connsiteY62" fmla="*/ 1379979 h 5189290"/>
              <a:gd name="connsiteX63" fmla="*/ 3047751 w 6146661"/>
              <a:gd name="connsiteY63" fmla="*/ 1732514 h 5189290"/>
              <a:gd name="connsiteX64" fmla="*/ 3045218 w 6146661"/>
              <a:gd name="connsiteY64" fmla="*/ 1735080 h 5189290"/>
              <a:gd name="connsiteX65" fmla="*/ 3043777 w 6146661"/>
              <a:gd name="connsiteY65" fmla="*/ 1736494 h 5189290"/>
              <a:gd name="connsiteX66" fmla="*/ 2435556 w 6146661"/>
              <a:gd name="connsiteY66" fmla="*/ 2344055 h 5189290"/>
              <a:gd name="connsiteX67" fmla="*/ 2097411 w 6146661"/>
              <a:gd name="connsiteY67" fmla="*/ 2005909 h 5189290"/>
              <a:gd name="connsiteX68" fmla="*/ 1144454 w 6146661"/>
              <a:gd name="connsiteY68" fmla="*/ 1236087 h 5189290"/>
              <a:gd name="connsiteX69" fmla="*/ 1481946 w 6146661"/>
              <a:gd name="connsiteY69" fmla="*/ 1573579 h 5189290"/>
              <a:gd name="connsiteX70" fmla="*/ 921421 w 6146661"/>
              <a:gd name="connsiteY70" fmla="*/ 2134104 h 5189290"/>
              <a:gd name="connsiteX71" fmla="*/ 694464 w 6146661"/>
              <a:gd name="connsiteY71" fmla="*/ 1676266 h 5189290"/>
              <a:gd name="connsiteX72" fmla="*/ 1144454 w 6146661"/>
              <a:gd name="connsiteY72" fmla="*/ 1236087 h 5189290"/>
              <a:gd name="connsiteX73" fmla="*/ 2245880 w 6146661"/>
              <a:gd name="connsiteY73" fmla="*/ 993433 h 5189290"/>
              <a:gd name="connsiteX74" fmla="*/ 2627195 w 6146661"/>
              <a:gd name="connsiteY74" fmla="*/ 1289720 h 5189290"/>
              <a:gd name="connsiteX75" fmla="*/ 2004534 w 6146661"/>
              <a:gd name="connsiteY75" fmla="*/ 1911726 h 5189290"/>
              <a:gd name="connsiteX76" fmla="*/ 1666389 w 6146661"/>
              <a:gd name="connsiteY76" fmla="*/ 1573579 h 5189290"/>
              <a:gd name="connsiteX77" fmla="*/ 2245880 w 6146661"/>
              <a:gd name="connsiteY77" fmla="*/ 993433 h 5189290"/>
              <a:gd name="connsiteX78" fmla="*/ 617286 w 6146661"/>
              <a:gd name="connsiteY78" fmla="*/ 709573 h 5189290"/>
              <a:gd name="connsiteX79" fmla="*/ 1051578 w 6146661"/>
              <a:gd name="connsiteY79" fmla="*/ 1143865 h 5189290"/>
              <a:gd name="connsiteX80" fmla="*/ 652605 w 6146661"/>
              <a:gd name="connsiteY80" fmla="*/ 1548071 h 5189290"/>
              <a:gd name="connsiteX81" fmla="*/ 591124 w 6146661"/>
              <a:gd name="connsiteY81" fmla="*/ 945687 h 5189290"/>
              <a:gd name="connsiteX82" fmla="*/ 617286 w 6146661"/>
              <a:gd name="connsiteY82" fmla="*/ 709573 h 5189290"/>
              <a:gd name="connsiteX83" fmla="*/ 1676200 w 6146661"/>
              <a:gd name="connsiteY83" fmla="*/ 696492 h 5189290"/>
              <a:gd name="connsiteX84" fmla="*/ 2134038 w 6146661"/>
              <a:gd name="connsiteY84" fmla="*/ 922141 h 5189290"/>
              <a:gd name="connsiteX85" fmla="*/ 1574167 w 6146661"/>
              <a:gd name="connsiteY85" fmla="*/ 1482666 h 5189290"/>
              <a:gd name="connsiteX86" fmla="*/ 1236675 w 6146661"/>
              <a:gd name="connsiteY86" fmla="*/ 1143865 h 5189290"/>
              <a:gd name="connsiteX87" fmla="*/ 1676200 w 6146661"/>
              <a:gd name="connsiteY87" fmla="*/ 696492 h 5189290"/>
              <a:gd name="connsiteX88" fmla="*/ 1097385 w 6146661"/>
              <a:gd name="connsiteY88" fmla="*/ 579284 h 5189290"/>
              <a:gd name="connsiteX89" fmla="*/ 1545389 w 6146661"/>
              <a:gd name="connsiteY89" fmla="*/ 650054 h 5189290"/>
              <a:gd name="connsiteX90" fmla="*/ 1144453 w 6146661"/>
              <a:gd name="connsiteY90" fmla="*/ 1050989 h 5189290"/>
              <a:gd name="connsiteX91" fmla="*/ 710161 w 6146661"/>
              <a:gd name="connsiteY91" fmla="*/ 617351 h 5189290"/>
              <a:gd name="connsiteX92" fmla="*/ 945621 w 6146661"/>
              <a:gd name="connsiteY92" fmla="*/ 591189 h 5189290"/>
              <a:gd name="connsiteX93" fmla="*/ 1097385 w 6146661"/>
              <a:gd name="connsiteY93" fmla="*/ 579284 h 5189290"/>
              <a:gd name="connsiteX94" fmla="*/ 1111611 w 6146661"/>
              <a:gd name="connsiteY94" fmla="*/ 444645 h 5189290"/>
              <a:gd name="connsiteX95" fmla="*/ 920766 w 6146661"/>
              <a:gd name="connsiteY95" fmla="*/ 462996 h 5189290"/>
              <a:gd name="connsiteX96" fmla="*/ 482550 w 6146661"/>
              <a:gd name="connsiteY96" fmla="*/ 482617 h 5189290"/>
              <a:gd name="connsiteX97" fmla="*/ 487783 w 6146661"/>
              <a:gd name="connsiteY97" fmla="*/ 663135 h 5189290"/>
              <a:gd name="connsiteX98" fmla="*/ 446577 w 6146661"/>
              <a:gd name="connsiteY98" fmla="*/ 1105930 h 5189290"/>
              <a:gd name="connsiteX99" fmla="*/ 2852188 w 6146661"/>
              <a:gd name="connsiteY99" fmla="*/ 3751581 h 5189290"/>
              <a:gd name="connsiteX100" fmla="*/ 3366275 w 6146661"/>
              <a:gd name="connsiteY100" fmla="*/ 3586759 h 5189290"/>
              <a:gd name="connsiteX101" fmla="*/ 3587346 w 6146661"/>
              <a:gd name="connsiteY101" fmla="*/ 3365689 h 5189290"/>
              <a:gd name="connsiteX102" fmla="*/ 3751513 w 6146661"/>
              <a:gd name="connsiteY102" fmla="*/ 2852256 h 5189290"/>
              <a:gd name="connsiteX103" fmla="*/ 1111611 w 6146661"/>
              <a:gd name="connsiteY103" fmla="*/ 444645 h 5189290"/>
              <a:gd name="connsiteX104" fmla="*/ 236072 w 6146661"/>
              <a:gd name="connsiteY104" fmla="*/ 227 h 5189290"/>
              <a:gd name="connsiteX105" fmla="*/ 332771 w 6146661"/>
              <a:gd name="connsiteY105" fmla="*/ 15622 h 5189290"/>
              <a:gd name="connsiteX106" fmla="*/ 842934 w 6146661"/>
              <a:gd name="connsiteY106" fmla="*/ 60098 h 5189290"/>
              <a:gd name="connsiteX107" fmla="*/ 4155065 w 6146661"/>
              <a:gd name="connsiteY107" fmla="*/ 2777040 h 5189290"/>
              <a:gd name="connsiteX108" fmla="*/ 3877092 w 6146661"/>
              <a:gd name="connsiteY108" fmla="*/ 3656089 h 5189290"/>
              <a:gd name="connsiteX109" fmla="*/ 3656021 w 6146661"/>
              <a:gd name="connsiteY109" fmla="*/ 3877159 h 5189290"/>
              <a:gd name="connsiteX110" fmla="*/ 2776972 w 6146661"/>
              <a:gd name="connsiteY110" fmla="*/ 4154478 h 5189290"/>
              <a:gd name="connsiteX111" fmla="*/ 60031 w 6146661"/>
              <a:gd name="connsiteY111" fmla="*/ 843000 h 5189290"/>
              <a:gd name="connsiteX112" fmla="*/ 15555 w 6146661"/>
              <a:gd name="connsiteY112" fmla="*/ 332839 h 5189290"/>
              <a:gd name="connsiteX113" fmla="*/ 15555 w 6146661"/>
              <a:gd name="connsiteY113" fmla="*/ 160450 h 5189290"/>
              <a:gd name="connsiteX114" fmla="*/ 236072 w 6146661"/>
              <a:gd name="connsiteY114" fmla="*/ 227 h 518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6146661" h="5189290">
                <a:moveTo>
                  <a:pt x="5948312" y="3369155"/>
                </a:moveTo>
                <a:cubicBezTo>
                  <a:pt x="6056673" y="3367971"/>
                  <a:pt x="6145477" y="3454849"/>
                  <a:pt x="6146661" y="3563213"/>
                </a:cubicBezTo>
                <a:lnTo>
                  <a:pt x="6146661" y="3831376"/>
                </a:lnTo>
                <a:cubicBezTo>
                  <a:pt x="6146511" y="3842331"/>
                  <a:pt x="6145444" y="3853253"/>
                  <a:pt x="6143471" y="3864032"/>
                </a:cubicBezTo>
                <a:cubicBezTo>
                  <a:pt x="6123955" y="3970630"/>
                  <a:pt x="6021721" y="4041222"/>
                  <a:pt x="5915126" y="4021705"/>
                </a:cubicBezTo>
                <a:lnTo>
                  <a:pt x="5510266" y="3944527"/>
                </a:lnTo>
                <a:cubicBezTo>
                  <a:pt x="5565861" y="3616191"/>
                  <a:pt x="5566515" y="3782322"/>
                  <a:pt x="5510266" y="3449408"/>
                </a:cubicBezTo>
                <a:lnTo>
                  <a:pt x="5915780" y="3372229"/>
                </a:lnTo>
                <a:cubicBezTo>
                  <a:pt x="5926519" y="3370300"/>
                  <a:pt x="5937401" y="3369273"/>
                  <a:pt x="5948312" y="3369155"/>
                </a:cubicBezTo>
                <a:close/>
                <a:moveTo>
                  <a:pt x="763793" y="3046510"/>
                </a:moveTo>
                <a:cubicBezTo>
                  <a:pt x="1404767" y="3771856"/>
                  <a:pt x="2156929" y="4171484"/>
                  <a:pt x="2752772" y="4282019"/>
                </a:cubicBezTo>
                <a:cubicBezTo>
                  <a:pt x="3116073" y="4348124"/>
                  <a:pt x="3488597" y="4230643"/>
                  <a:pt x="3748243" y="3968073"/>
                </a:cubicBezTo>
                <a:lnTo>
                  <a:pt x="3966043" y="3744386"/>
                </a:lnTo>
                <a:cubicBezTo>
                  <a:pt x="4146484" y="3565025"/>
                  <a:pt x="4261624" y="3330376"/>
                  <a:pt x="4293071" y="3077905"/>
                </a:cubicBezTo>
                <a:cubicBezTo>
                  <a:pt x="4752217" y="3173396"/>
                  <a:pt x="5103444" y="3314018"/>
                  <a:pt x="5280039" y="3470337"/>
                </a:cubicBezTo>
                <a:cubicBezTo>
                  <a:pt x="5284480" y="3474523"/>
                  <a:pt x="5288797" y="3478840"/>
                  <a:pt x="5292976" y="3483274"/>
                </a:cubicBezTo>
                <a:cubicBezTo>
                  <a:pt x="5409914" y="3607355"/>
                  <a:pt x="5404119" y="3802741"/>
                  <a:pt x="5280039" y="3919673"/>
                </a:cubicBezTo>
                <a:cubicBezTo>
                  <a:pt x="4722130" y="4418716"/>
                  <a:pt x="2882929" y="4565224"/>
                  <a:pt x="1625837" y="4317338"/>
                </a:cubicBezTo>
                <a:cubicBezTo>
                  <a:pt x="1589714" y="4310477"/>
                  <a:pt x="1554866" y="4334193"/>
                  <a:pt x="1548005" y="4370316"/>
                </a:cubicBezTo>
                <a:cubicBezTo>
                  <a:pt x="1541144" y="4406440"/>
                  <a:pt x="1564860" y="4441288"/>
                  <a:pt x="1600983" y="4448149"/>
                </a:cubicBezTo>
                <a:cubicBezTo>
                  <a:pt x="2941794" y="4711733"/>
                  <a:pt x="4779687" y="4529905"/>
                  <a:pt x="5361796" y="4021705"/>
                </a:cubicBezTo>
                <a:cubicBezTo>
                  <a:pt x="5319858" y="4284746"/>
                  <a:pt x="5172767" y="4519428"/>
                  <a:pt x="4954320" y="4671836"/>
                </a:cubicBezTo>
                <a:cubicBezTo>
                  <a:pt x="3712924" y="5520798"/>
                  <a:pt x="1392994" y="5287301"/>
                  <a:pt x="692501" y="4248008"/>
                </a:cubicBezTo>
                <a:cubicBezTo>
                  <a:pt x="595093" y="4104221"/>
                  <a:pt x="459063" y="3990860"/>
                  <a:pt x="300069" y="3920981"/>
                </a:cubicBezTo>
                <a:cubicBezTo>
                  <a:pt x="243650" y="3895440"/>
                  <a:pt x="198946" y="3849551"/>
                  <a:pt x="174883" y="3792485"/>
                </a:cubicBezTo>
                <a:cubicBezTo>
                  <a:pt x="122120" y="3667332"/>
                  <a:pt x="180802" y="3523100"/>
                  <a:pt x="305955" y="3470337"/>
                </a:cubicBezTo>
                <a:cubicBezTo>
                  <a:pt x="580658" y="3348029"/>
                  <a:pt x="678112" y="3151813"/>
                  <a:pt x="763793" y="3046510"/>
                </a:cubicBezTo>
                <a:close/>
                <a:moveTo>
                  <a:pt x="2865270" y="2957558"/>
                </a:moveTo>
                <a:lnTo>
                  <a:pt x="3338151" y="3429785"/>
                </a:lnTo>
                <a:lnTo>
                  <a:pt x="3273399" y="3492575"/>
                </a:lnTo>
                <a:cubicBezTo>
                  <a:pt x="3170759" y="3599022"/>
                  <a:pt x="3022203" y="3647972"/>
                  <a:pt x="2876388" y="3623386"/>
                </a:cubicBezTo>
                <a:cubicBezTo>
                  <a:pt x="2700709" y="3588649"/>
                  <a:pt x="2530165" y="3531726"/>
                  <a:pt x="2368842" y="3453985"/>
                </a:cubicBezTo>
                <a:close/>
                <a:moveTo>
                  <a:pt x="2435555" y="2529152"/>
                </a:moveTo>
                <a:lnTo>
                  <a:pt x="2773047" y="2864682"/>
                </a:lnTo>
                <a:cubicBezTo>
                  <a:pt x="2217101" y="3419975"/>
                  <a:pt x="2254383" y="3379424"/>
                  <a:pt x="2248496" y="3395775"/>
                </a:cubicBezTo>
                <a:cubicBezTo>
                  <a:pt x="2103753" y="3317871"/>
                  <a:pt x="1965133" y="3229102"/>
                  <a:pt x="1833825" y="3130229"/>
                </a:cubicBezTo>
                <a:close/>
                <a:moveTo>
                  <a:pt x="4177303" y="2366947"/>
                </a:moveTo>
                <a:cubicBezTo>
                  <a:pt x="4453177" y="2445819"/>
                  <a:pt x="4715256" y="2566708"/>
                  <a:pt x="4954320" y="2725369"/>
                </a:cubicBezTo>
                <a:cubicBezTo>
                  <a:pt x="5172421" y="2875913"/>
                  <a:pt x="5320335" y="3108292"/>
                  <a:pt x="5364412" y="3369612"/>
                </a:cubicBezTo>
                <a:cubicBezTo>
                  <a:pt x="5143342" y="3177320"/>
                  <a:pt x="4737828" y="3037353"/>
                  <a:pt x="4302227" y="2949710"/>
                </a:cubicBezTo>
                <a:cubicBezTo>
                  <a:pt x="4290749" y="2750197"/>
                  <a:pt x="4248615" y="2553634"/>
                  <a:pt x="4177303" y="2366947"/>
                </a:cubicBezTo>
                <a:close/>
                <a:moveTo>
                  <a:pt x="3457189" y="2366947"/>
                </a:moveTo>
                <a:cubicBezTo>
                  <a:pt x="3535028" y="2528459"/>
                  <a:pt x="3591957" y="2699233"/>
                  <a:pt x="3626589" y="2875147"/>
                </a:cubicBezTo>
                <a:cubicBezTo>
                  <a:pt x="3651175" y="3020962"/>
                  <a:pt x="3602225" y="3169518"/>
                  <a:pt x="3495778" y="3272158"/>
                </a:cubicBezTo>
                <a:lnTo>
                  <a:pt x="3430373" y="3337564"/>
                </a:lnTo>
                <a:lnTo>
                  <a:pt x="2960761" y="2863374"/>
                </a:lnTo>
                <a:close/>
                <a:moveTo>
                  <a:pt x="2004534" y="2096823"/>
                </a:moveTo>
                <a:lnTo>
                  <a:pt x="2342680" y="2434969"/>
                </a:lnTo>
                <a:cubicBezTo>
                  <a:pt x="1691896" y="3085753"/>
                  <a:pt x="1735717" y="3041278"/>
                  <a:pt x="1733101" y="3048472"/>
                </a:cubicBezTo>
                <a:cubicBezTo>
                  <a:pt x="1608478" y="2947159"/>
                  <a:pt x="1490499" y="2837919"/>
                  <a:pt x="1379912" y="2721445"/>
                </a:cubicBezTo>
                <a:close/>
                <a:moveTo>
                  <a:pt x="3128200" y="1835200"/>
                </a:moveTo>
                <a:cubicBezTo>
                  <a:pt x="3227662" y="1965867"/>
                  <a:pt x="3316463" y="2104317"/>
                  <a:pt x="3393746" y="2249217"/>
                </a:cubicBezTo>
                <a:cubicBezTo>
                  <a:pt x="3378703" y="2257065"/>
                  <a:pt x="3412059" y="2225671"/>
                  <a:pt x="2865269" y="2772460"/>
                </a:cubicBezTo>
                <a:lnTo>
                  <a:pt x="2527778" y="2435622"/>
                </a:lnTo>
                <a:close/>
                <a:moveTo>
                  <a:pt x="3047831" y="1732514"/>
                </a:moveTo>
                <a:cubicBezTo>
                  <a:pt x="3050013" y="1730445"/>
                  <a:pt x="3032322" y="1748176"/>
                  <a:pt x="3039849" y="1740517"/>
                </a:cubicBezTo>
                <a:lnTo>
                  <a:pt x="3045218" y="1735080"/>
                </a:lnTo>
                <a:close/>
                <a:moveTo>
                  <a:pt x="1574165" y="1666455"/>
                </a:moveTo>
                <a:lnTo>
                  <a:pt x="1912312" y="2005909"/>
                </a:lnTo>
                <a:lnTo>
                  <a:pt x="1289653" y="2627261"/>
                </a:lnTo>
                <a:cubicBezTo>
                  <a:pt x="1181942" y="2507203"/>
                  <a:pt x="1082722" y="2379793"/>
                  <a:pt x="992712" y="2245947"/>
                </a:cubicBezTo>
                <a:cubicBezTo>
                  <a:pt x="1001868" y="2240061"/>
                  <a:pt x="966549" y="2274071"/>
                  <a:pt x="1574165" y="1666455"/>
                </a:cubicBezTo>
                <a:close/>
                <a:moveTo>
                  <a:pt x="2720723" y="1379979"/>
                </a:moveTo>
                <a:cubicBezTo>
                  <a:pt x="2836844" y="1490684"/>
                  <a:pt x="2946058" y="1608421"/>
                  <a:pt x="3047751" y="1732514"/>
                </a:cubicBezTo>
                <a:lnTo>
                  <a:pt x="3045218" y="1735080"/>
                </a:lnTo>
                <a:lnTo>
                  <a:pt x="3043777" y="1736494"/>
                </a:lnTo>
                <a:cubicBezTo>
                  <a:pt x="3022297" y="1757728"/>
                  <a:pt x="2907211" y="1872400"/>
                  <a:pt x="2435556" y="2344055"/>
                </a:cubicBezTo>
                <a:lnTo>
                  <a:pt x="2097411" y="2005909"/>
                </a:lnTo>
                <a:close/>
                <a:moveTo>
                  <a:pt x="1144454" y="1236087"/>
                </a:moveTo>
                <a:lnTo>
                  <a:pt x="1481946" y="1573579"/>
                </a:lnTo>
                <a:lnTo>
                  <a:pt x="921421" y="2134104"/>
                </a:lnTo>
                <a:cubicBezTo>
                  <a:pt x="831325" y="1989087"/>
                  <a:pt x="755324" y="1835777"/>
                  <a:pt x="694464" y="1676266"/>
                </a:cubicBezTo>
                <a:cubicBezTo>
                  <a:pt x="712778" y="1671033"/>
                  <a:pt x="682037" y="1697850"/>
                  <a:pt x="1144454" y="1236087"/>
                </a:cubicBezTo>
                <a:close/>
                <a:moveTo>
                  <a:pt x="2245880" y="993433"/>
                </a:moveTo>
                <a:cubicBezTo>
                  <a:pt x="2379870" y="1082999"/>
                  <a:pt x="2507299" y="1182010"/>
                  <a:pt x="2627195" y="1289720"/>
                </a:cubicBezTo>
                <a:lnTo>
                  <a:pt x="2004534" y="1911726"/>
                </a:lnTo>
                <a:lnTo>
                  <a:pt x="1666389" y="1573579"/>
                </a:lnTo>
                <a:cubicBezTo>
                  <a:pt x="2126189" y="1114433"/>
                  <a:pt x="2238033" y="1003244"/>
                  <a:pt x="2245880" y="993433"/>
                </a:cubicBezTo>
                <a:close/>
                <a:moveTo>
                  <a:pt x="617286" y="709573"/>
                </a:moveTo>
                <a:lnTo>
                  <a:pt x="1051578" y="1143865"/>
                </a:lnTo>
                <a:lnTo>
                  <a:pt x="652605" y="1548071"/>
                </a:lnTo>
                <a:cubicBezTo>
                  <a:pt x="584773" y="1354961"/>
                  <a:pt x="563699" y="1148515"/>
                  <a:pt x="591124" y="945687"/>
                </a:cubicBezTo>
                <a:cubicBezTo>
                  <a:pt x="606291" y="867828"/>
                  <a:pt x="615042" y="788864"/>
                  <a:pt x="617286" y="709573"/>
                </a:cubicBezTo>
                <a:close/>
                <a:moveTo>
                  <a:pt x="1676200" y="696492"/>
                </a:moveTo>
                <a:cubicBezTo>
                  <a:pt x="1835691" y="756868"/>
                  <a:pt x="1989008" y="832431"/>
                  <a:pt x="2134038" y="922141"/>
                </a:cubicBezTo>
                <a:lnTo>
                  <a:pt x="1574167" y="1482666"/>
                </a:lnTo>
                <a:lnTo>
                  <a:pt x="1236675" y="1143865"/>
                </a:lnTo>
                <a:cubicBezTo>
                  <a:pt x="1699092" y="679487"/>
                  <a:pt x="1670967" y="713497"/>
                  <a:pt x="1676200" y="696492"/>
                </a:cubicBezTo>
                <a:close/>
                <a:moveTo>
                  <a:pt x="1097385" y="579284"/>
                </a:moveTo>
                <a:cubicBezTo>
                  <a:pt x="1249324" y="576330"/>
                  <a:pt x="1401008" y="600151"/>
                  <a:pt x="1545389" y="650054"/>
                </a:cubicBezTo>
                <a:lnTo>
                  <a:pt x="1144453" y="1050989"/>
                </a:lnTo>
                <a:lnTo>
                  <a:pt x="710161" y="617351"/>
                </a:lnTo>
                <a:cubicBezTo>
                  <a:pt x="789236" y="615114"/>
                  <a:pt x="867985" y="606370"/>
                  <a:pt x="945621" y="591189"/>
                </a:cubicBezTo>
                <a:cubicBezTo>
                  <a:pt x="996063" y="584228"/>
                  <a:pt x="1046738" y="580269"/>
                  <a:pt x="1097385" y="579284"/>
                </a:cubicBezTo>
                <a:close/>
                <a:moveTo>
                  <a:pt x="1111611" y="444645"/>
                </a:moveTo>
                <a:cubicBezTo>
                  <a:pt x="1045862" y="445188"/>
                  <a:pt x="982084" y="451182"/>
                  <a:pt x="920766" y="462996"/>
                </a:cubicBezTo>
                <a:cubicBezTo>
                  <a:pt x="776083" y="487784"/>
                  <a:pt x="628868" y="494377"/>
                  <a:pt x="482550" y="482617"/>
                </a:cubicBezTo>
                <a:cubicBezTo>
                  <a:pt x="487783" y="650708"/>
                  <a:pt x="487783" y="633049"/>
                  <a:pt x="487783" y="663135"/>
                </a:cubicBezTo>
                <a:cubicBezTo>
                  <a:pt x="487783" y="867854"/>
                  <a:pt x="446577" y="929336"/>
                  <a:pt x="446577" y="1105930"/>
                </a:cubicBezTo>
                <a:cubicBezTo>
                  <a:pt x="446577" y="2151109"/>
                  <a:pt x="1699091" y="3535743"/>
                  <a:pt x="2852188" y="3751581"/>
                </a:cubicBezTo>
                <a:cubicBezTo>
                  <a:pt x="3040262" y="3785042"/>
                  <a:pt x="3232717" y="3723339"/>
                  <a:pt x="3366275" y="3586759"/>
                </a:cubicBezTo>
                <a:lnTo>
                  <a:pt x="3587346" y="3365689"/>
                </a:lnTo>
                <a:cubicBezTo>
                  <a:pt x="3723481" y="3232144"/>
                  <a:pt x="3784916" y="3040009"/>
                  <a:pt x="3751513" y="2852256"/>
                </a:cubicBezTo>
                <a:cubicBezTo>
                  <a:pt x="3527704" y="1654723"/>
                  <a:pt x="2097855" y="436496"/>
                  <a:pt x="1111611" y="444645"/>
                </a:cubicBezTo>
                <a:close/>
                <a:moveTo>
                  <a:pt x="236072" y="227"/>
                </a:moveTo>
                <a:cubicBezTo>
                  <a:pt x="268073" y="-1151"/>
                  <a:pt x="300873" y="3722"/>
                  <a:pt x="332771" y="15622"/>
                </a:cubicBezTo>
                <a:cubicBezTo>
                  <a:pt x="495134" y="78665"/>
                  <a:pt x="672108" y="94095"/>
                  <a:pt x="842934" y="60098"/>
                </a:cubicBezTo>
                <a:cubicBezTo>
                  <a:pt x="2066669" y="-175362"/>
                  <a:pt x="3877092" y="1291682"/>
                  <a:pt x="4155065" y="2777040"/>
                </a:cubicBezTo>
                <a:cubicBezTo>
                  <a:pt x="4212668" y="3097945"/>
                  <a:pt x="4108725" y="3426646"/>
                  <a:pt x="3877092" y="3656089"/>
                </a:cubicBezTo>
                <a:lnTo>
                  <a:pt x="3656021" y="3877159"/>
                </a:lnTo>
                <a:cubicBezTo>
                  <a:pt x="3426631" y="4108851"/>
                  <a:pt x="3097786" y="4212598"/>
                  <a:pt x="2776972" y="4154478"/>
                </a:cubicBezTo>
                <a:cubicBezTo>
                  <a:pt x="1296193" y="3877159"/>
                  <a:pt x="-176083" y="2071315"/>
                  <a:pt x="60031" y="843000"/>
                </a:cubicBezTo>
                <a:cubicBezTo>
                  <a:pt x="94029" y="672174"/>
                  <a:pt x="78599" y="495201"/>
                  <a:pt x="15555" y="332839"/>
                </a:cubicBezTo>
                <a:cubicBezTo>
                  <a:pt x="-5185" y="277251"/>
                  <a:pt x="-5185" y="216044"/>
                  <a:pt x="15555" y="160450"/>
                </a:cubicBezTo>
                <a:cubicBezTo>
                  <a:pt x="51257" y="64759"/>
                  <a:pt x="140069" y="4362"/>
                  <a:pt x="236072" y="227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2790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4.44444E-6 L 0.1207 4.44444E-6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2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4" grpId="1" animBg="1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Arro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ço Reservado para Imagem 5">
            <a:extLst>
              <a:ext uri="{FF2B5EF4-FFF2-40B4-BE49-F238E27FC236}">
                <a16:creationId xmlns="" xmlns:a16="http://schemas.microsoft.com/office/drawing/2014/main" id="{F072F09F-A5B7-DA47-804D-34EC77540486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7483013" y="1981201"/>
            <a:ext cx="4374025" cy="4876799"/>
          </a:xfrm>
          <a:custGeom>
            <a:avLst/>
            <a:gdLst>
              <a:gd name="connsiteX0" fmla="*/ 642338 w 4374025"/>
              <a:gd name="connsiteY0" fmla="*/ 4686299 h 4876799"/>
              <a:gd name="connsiteX1" fmla="*/ 709670 w 4374025"/>
              <a:gd name="connsiteY1" fmla="*/ 4714207 h 4876799"/>
              <a:gd name="connsiteX2" fmla="*/ 737588 w 4374025"/>
              <a:gd name="connsiteY2" fmla="*/ 4781549 h 4876799"/>
              <a:gd name="connsiteX3" fmla="*/ 709670 w 4374025"/>
              <a:gd name="connsiteY3" fmla="*/ 4848891 h 4876799"/>
              <a:gd name="connsiteX4" fmla="*/ 642338 w 4374025"/>
              <a:gd name="connsiteY4" fmla="*/ 4876799 h 4876799"/>
              <a:gd name="connsiteX5" fmla="*/ 574996 w 4374025"/>
              <a:gd name="connsiteY5" fmla="*/ 4848891 h 4876799"/>
              <a:gd name="connsiteX6" fmla="*/ 547088 w 4374025"/>
              <a:gd name="connsiteY6" fmla="*/ 4781549 h 4876799"/>
              <a:gd name="connsiteX7" fmla="*/ 574996 w 4374025"/>
              <a:gd name="connsiteY7" fmla="*/ 4714207 h 4876799"/>
              <a:gd name="connsiteX8" fmla="*/ 642338 w 4374025"/>
              <a:gd name="connsiteY8" fmla="*/ 4686299 h 4876799"/>
              <a:gd name="connsiteX9" fmla="*/ 1129227 w 4374025"/>
              <a:gd name="connsiteY9" fmla="*/ 1315973 h 4876799"/>
              <a:gd name="connsiteX10" fmla="*/ 1100052 w 4374025"/>
              <a:gd name="connsiteY10" fmla="*/ 1474098 h 4876799"/>
              <a:gd name="connsiteX11" fmla="*/ 1192549 w 4374025"/>
              <a:gd name="connsiteY11" fmla="*/ 1469468 h 4876799"/>
              <a:gd name="connsiteX12" fmla="*/ 1129227 w 4374025"/>
              <a:gd name="connsiteY12" fmla="*/ 1315973 h 4876799"/>
              <a:gd name="connsiteX13" fmla="*/ 2973096 w 4374025"/>
              <a:gd name="connsiteY13" fmla="*/ 0 h 4876799"/>
              <a:gd name="connsiteX14" fmla="*/ 3053162 w 4374025"/>
              <a:gd name="connsiteY14" fmla="*/ 43634 h 4876799"/>
              <a:gd name="connsiteX15" fmla="*/ 3378194 w 4374025"/>
              <a:gd name="connsiteY15" fmla="*/ 1244107 h 4876799"/>
              <a:gd name="connsiteX16" fmla="*/ 3377222 w 4374025"/>
              <a:gd name="connsiteY16" fmla="*/ 1312335 h 4876799"/>
              <a:gd name="connsiteX17" fmla="*/ 3796970 w 4374025"/>
              <a:gd name="connsiteY17" fmla="*/ 761153 h 4876799"/>
              <a:gd name="connsiteX18" fmla="*/ 3889591 w 4374025"/>
              <a:gd name="connsiteY18" fmla="*/ 735874 h 4876799"/>
              <a:gd name="connsiteX19" fmla="*/ 3957171 w 4374025"/>
              <a:gd name="connsiteY19" fmla="*/ 804073 h 4876799"/>
              <a:gd name="connsiteX20" fmla="*/ 3932434 w 4374025"/>
              <a:gd name="connsiteY20" fmla="*/ 2465060 h 4876799"/>
              <a:gd name="connsiteX21" fmla="*/ 4231300 w 4374025"/>
              <a:gd name="connsiteY21" fmla="*/ 2293419 h 4876799"/>
              <a:gd name="connsiteX22" fmla="*/ 4319350 w 4374025"/>
              <a:gd name="connsiteY22" fmla="*/ 2297181 h 4876799"/>
              <a:gd name="connsiteX23" fmla="*/ 4366632 w 4374025"/>
              <a:gd name="connsiteY23" fmla="*/ 2371553 h 4876799"/>
              <a:gd name="connsiteX24" fmla="*/ 4189667 w 4374025"/>
              <a:gd name="connsiteY24" fmla="*/ 3463527 h 4876799"/>
              <a:gd name="connsiteX25" fmla="*/ 4065870 w 4374025"/>
              <a:gd name="connsiteY25" fmla="*/ 3516620 h 4876799"/>
              <a:gd name="connsiteX26" fmla="*/ 4062972 w 4374025"/>
              <a:gd name="connsiteY26" fmla="*/ 3514724 h 4876799"/>
              <a:gd name="connsiteX27" fmla="*/ 4022361 w 4374025"/>
              <a:gd name="connsiteY27" fmla="*/ 3606573 h 4876799"/>
              <a:gd name="connsiteX28" fmla="*/ 3973122 w 4374025"/>
              <a:gd name="connsiteY28" fmla="*/ 3699339 h 4876799"/>
              <a:gd name="connsiteX29" fmla="*/ 3976450 w 4374025"/>
              <a:gd name="connsiteY29" fmla="*/ 3700461 h 4876799"/>
              <a:gd name="connsiteX30" fmla="*/ 4011226 w 4374025"/>
              <a:gd name="connsiteY30" fmla="*/ 3830601 h 4876799"/>
              <a:gd name="connsiteX31" fmla="*/ 4008844 w 4374025"/>
              <a:gd name="connsiteY31" fmla="*/ 3834706 h 4876799"/>
              <a:gd name="connsiteX32" fmla="*/ 3926291 w 4374025"/>
              <a:gd name="connsiteY32" fmla="*/ 3882293 h 4876799"/>
              <a:gd name="connsiteX33" fmla="*/ 3878704 w 4374025"/>
              <a:gd name="connsiteY33" fmla="*/ 3869482 h 4876799"/>
              <a:gd name="connsiteX34" fmla="*/ 3876049 w 4374025"/>
              <a:gd name="connsiteY34" fmla="*/ 3867136 h 4876799"/>
              <a:gd name="connsiteX35" fmla="*/ 3822841 w 4374025"/>
              <a:gd name="connsiteY35" fmla="*/ 3952150 h 4876799"/>
              <a:gd name="connsiteX36" fmla="*/ 3759521 w 4374025"/>
              <a:gd name="connsiteY36" fmla="*/ 4038832 h 4876799"/>
              <a:gd name="connsiteX37" fmla="*/ 3762603 w 4374025"/>
              <a:gd name="connsiteY37" fmla="*/ 4040399 h 4876799"/>
              <a:gd name="connsiteX38" fmla="*/ 3778167 w 4374025"/>
              <a:gd name="connsiteY38" fmla="*/ 4174197 h 4876799"/>
              <a:gd name="connsiteX39" fmla="*/ 3238176 w 4374025"/>
              <a:gd name="connsiteY39" fmla="*/ 4686280 h 4876799"/>
              <a:gd name="connsiteX40" fmla="*/ 4049421 w 4374025"/>
              <a:gd name="connsiteY40" fmla="*/ 4686280 h 4876799"/>
              <a:gd name="connsiteX41" fmla="*/ 4144671 w 4374025"/>
              <a:gd name="connsiteY41" fmla="*/ 4781530 h 4876799"/>
              <a:gd name="connsiteX42" fmla="*/ 4049421 w 4374025"/>
              <a:gd name="connsiteY42" fmla="*/ 4876780 h 4876799"/>
              <a:gd name="connsiteX43" fmla="*/ 1001544 w 4374025"/>
              <a:gd name="connsiteY43" fmla="*/ 4876780 h 4876799"/>
              <a:gd name="connsiteX44" fmla="*/ 906294 w 4374025"/>
              <a:gd name="connsiteY44" fmla="*/ 4781530 h 4876799"/>
              <a:gd name="connsiteX45" fmla="*/ 1001544 w 4374025"/>
              <a:gd name="connsiteY45" fmla="*/ 4686280 h 4876799"/>
              <a:gd name="connsiteX46" fmla="*/ 2514648 w 4374025"/>
              <a:gd name="connsiteY46" fmla="*/ 4686280 h 4876799"/>
              <a:gd name="connsiteX47" fmla="*/ 2092480 w 4374025"/>
              <a:gd name="connsiteY47" fmla="*/ 3852128 h 4876799"/>
              <a:gd name="connsiteX48" fmla="*/ 2174453 w 4374025"/>
              <a:gd name="connsiteY48" fmla="*/ 2689954 h 4876799"/>
              <a:gd name="connsiteX49" fmla="*/ 2239985 w 4374025"/>
              <a:gd name="connsiteY49" fmla="*/ 2634986 h 4876799"/>
              <a:gd name="connsiteX50" fmla="*/ 2323195 w 4374025"/>
              <a:gd name="connsiteY50" fmla="*/ 2654769 h 4876799"/>
              <a:gd name="connsiteX51" fmla="*/ 2782719 w 4374025"/>
              <a:gd name="connsiteY51" fmla="*/ 3267446 h 4876799"/>
              <a:gd name="connsiteX52" fmla="*/ 2782719 w 4374025"/>
              <a:gd name="connsiteY52" fmla="*/ 1990678 h 4876799"/>
              <a:gd name="connsiteX53" fmla="*/ 2746250 w 4374025"/>
              <a:gd name="connsiteY53" fmla="*/ 1874315 h 4876799"/>
              <a:gd name="connsiteX54" fmla="*/ 2663257 w 4374025"/>
              <a:gd name="connsiteY54" fmla="*/ 1244116 h 4876799"/>
              <a:gd name="connsiteX55" fmla="*/ 2667154 w 4374025"/>
              <a:gd name="connsiteY55" fmla="*/ 1125845 h 4876799"/>
              <a:gd name="connsiteX56" fmla="*/ 2611478 w 4374025"/>
              <a:gd name="connsiteY56" fmla="*/ 1039083 h 4876799"/>
              <a:gd name="connsiteX57" fmla="*/ 2178596 w 4374025"/>
              <a:gd name="connsiteY57" fmla="*/ 739351 h 4876799"/>
              <a:gd name="connsiteX58" fmla="*/ 2192026 w 4374025"/>
              <a:gd name="connsiteY58" fmla="*/ 752324 h 4876799"/>
              <a:gd name="connsiteX59" fmla="*/ 2360800 w 4374025"/>
              <a:gd name="connsiteY59" fmla="*/ 1415624 h 4876799"/>
              <a:gd name="connsiteX60" fmla="*/ 2284181 w 4374025"/>
              <a:gd name="connsiteY60" fmla="*/ 1492243 h 4876799"/>
              <a:gd name="connsiteX61" fmla="*/ 2106663 w 4374025"/>
              <a:gd name="connsiteY61" fmla="*/ 1508873 h 4876799"/>
              <a:gd name="connsiteX62" fmla="*/ 2044894 w 4374025"/>
              <a:gd name="connsiteY62" fmla="*/ 1506511 h 4876799"/>
              <a:gd name="connsiteX63" fmla="*/ 2028215 w 4374025"/>
              <a:gd name="connsiteY63" fmla="*/ 1686724 h 4876799"/>
              <a:gd name="connsiteX64" fmla="*/ 1951596 w 4374025"/>
              <a:gd name="connsiteY64" fmla="*/ 1763343 h 4876799"/>
              <a:gd name="connsiteX65" fmla="*/ 1811626 w 4374025"/>
              <a:gd name="connsiteY65" fmla="*/ 1779174 h 4876799"/>
              <a:gd name="connsiteX66" fmla="*/ 1908276 w 4374025"/>
              <a:gd name="connsiteY66" fmla="*/ 2394927 h 4876799"/>
              <a:gd name="connsiteX67" fmla="*/ 1831657 w 4374025"/>
              <a:gd name="connsiteY67" fmla="*/ 2471546 h 4876799"/>
              <a:gd name="connsiteX68" fmla="*/ 1764268 w 4374025"/>
              <a:gd name="connsiteY68" fmla="*/ 2481795 h 4876799"/>
              <a:gd name="connsiteX69" fmla="*/ 1908276 w 4374025"/>
              <a:gd name="connsiteY69" fmla="*/ 3161918 h 4876799"/>
              <a:gd name="connsiteX70" fmla="*/ 1831657 w 4374025"/>
              <a:gd name="connsiteY70" fmla="*/ 3238537 h 4876799"/>
              <a:gd name="connsiteX71" fmla="*/ 1636242 w 4374025"/>
              <a:gd name="connsiteY71" fmla="*/ 3256873 h 4876799"/>
              <a:gd name="connsiteX72" fmla="*/ 1416044 w 4374025"/>
              <a:gd name="connsiteY72" fmla="*/ 3229260 h 4876799"/>
              <a:gd name="connsiteX73" fmla="*/ 1437551 w 4374025"/>
              <a:gd name="connsiteY73" fmla="*/ 3394957 h 4876799"/>
              <a:gd name="connsiteX74" fmla="*/ 1055713 w 4374025"/>
              <a:gd name="connsiteY74" fmla="*/ 4036437 h 4876799"/>
              <a:gd name="connsiteX75" fmla="*/ 1001535 w 4374025"/>
              <a:gd name="connsiteY75" fmla="*/ 4053344 h 4876799"/>
              <a:gd name="connsiteX76" fmla="*/ 947356 w 4374025"/>
              <a:gd name="connsiteY76" fmla="*/ 4036437 h 4876799"/>
              <a:gd name="connsiteX77" fmla="*/ 565528 w 4374025"/>
              <a:gd name="connsiteY77" fmla="*/ 3394957 h 4876799"/>
              <a:gd name="connsiteX78" fmla="*/ 587035 w 4374025"/>
              <a:gd name="connsiteY78" fmla="*/ 3229250 h 4876799"/>
              <a:gd name="connsiteX79" fmla="*/ 366836 w 4374025"/>
              <a:gd name="connsiteY79" fmla="*/ 3256873 h 4876799"/>
              <a:gd name="connsiteX80" fmla="*/ 171421 w 4374025"/>
              <a:gd name="connsiteY80" fmla="*/ 3238537 h 4876799"/>
              <a:gd name="connsiteX81" fmla="*/ 94802 w 4374025"/>
              <a:gd name="connsiteY81" fmla="*/ 3161928 h 4876799"/>
              <a:gd name="connsiteX82" fmla="*/ 238811 w 4374025"/>
              <a:gd name="connsiteY82" fmla="*/ 2481805 h 4876799"/>
              <a:gd name="connsiteX83" fmla="*/ 171421 w 4374025"/>
              <a:gd name="connsiteY83" fmla="*/ 2471556 h 4876799"/>
              <a:gd name="connsiteX84" fmla="*/ 94802 w 4374025"/>
              <a:gd name="connsiteY84" fmla="*/ 2394946 h 4876799"/>
              <a:gd name="connsiteX85" fmla="*/ 278397 w 4374025"/>
              <a:gd name="connsiteY85" fmla="*/ 1671351 h 4876799"/>
              <a:gd name="connsiteX86" fmla="*/ 293389 w 4374025"/>
              <a:gd name="connsiteY86" fmla="*/ 1656873 h 4876799"/>
              <a:gd name="connsiteX87" fmla="*/ 45548 w 4374025"/>
              <a:gd name="connsiteY87" fmla="*/ 1544926 h 4876799"/>
              <a:gd name="connsiteX88" fmla="*/ 1686 w 4374025"/>
              <a:gd name="connsiteY88" fmla="*/ 1445856 h 4876799"/>
              <a:gd name="connsiteX89" fmla="*/ 433626 w 4374025"/>
              <a:gd name="connsiteY89" fmla="*/ 836982 h 4876799"/>
              <a:gd name="connsiteX90" fmla="*/ 530371 w 4374025"/>
              <a:gd name="connsiteY90" fmla="*/ 803063 h 4876799"/>
              <a:gd name="connsiteX91" fmla="*/ 334480 w 4374025"/>
              <a:gd name="connsiteY91" fmla="*/ 515780 h 4876799"/>
              <a:gd name="connsiteX92" fmla="*/ 352911 w 4374025"/>
              <a:gd name="connsiteY92" fmla="*/ 409014 h 4876799"/>
              <a:gd name="connsiteX93" fmla="*/ 1050007 w 4374025"/>
              <a:gd name="connsiteY93" fmla="*/ 141885 h 4876799"/>
              <a:gd name="connsiteX94" fmla="*/ 1590884 w 4374025"/>
              <a:gd name="connsiteY94" fmla="*/ 574158 h 4876799"/>
              <a:gd name="connsiteX95" fmla="*/ 1594580 w 4374025"/>
              <a:gd name="connsiteY95" fmla="*/ 573711 h 4876799"/>
              <a:gd name="connsiteX96" fmla="*/ 1939757 w 4374025"/>
              <a:gd name="connsiteY96" fmla="*/ 514351 h 4876799"/>
              <a:gd name="connsiteX97" fmla="*/ 2613431 w 4374025"/>
              <a:gd name="connsiteY97" fmla="*/ 764744 h 4876799"/>
              <a:gd name="connsiteX98" fmla="*/ 2893038 w 4374025"/>
              <a:gd name="connsiteY98" fmla="*/ 43653 h 4876799"/>
              <a:gd name="connsiteX99" fmla="*/ 2973096 w 4374025"/>
              <a:gd name="connsiteY99" fmla="*/ 0 h 487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4374025" h="4876799">
                <a:moveTo>
                  <a:pt x="642338" y="4686299"/>
                </a:moveTo>
                <a:cubicBezTo>
                  <a:pt x="667474" y="4686299"/>
                  <a:pt x="691963" y="4696491"/>
                  <a:pt x="709670" y="4714207"/>
                </a:cubicBezTo>
                <a:cubicBezTo>
                  <a:pt x="727482" y="4731924"/>
                  <a:pt x="737588" y="4756498"/>
                  <a:pt x="737588" y="4781549"/>
                </a:cubicBezTo>
                <a:cubicBezTo>
                  <a:pt x="737588" y="4806600"/>
                  <a:pt x="727482" y="4831174"/>
                  <a:pt x="709670" y="4848891"/>
                </a:cubicBezTo>
                <a:cubicBezTo>
                  <a:pt x="691963" y="4866607"/>
                  <a:pt x="667484" y="4876799"/>
                  <a:pt x="642338" y="4876799"/>
                </a:cubicBezTo>
                <a:cubicBezTo>
                  <a:pt x="617287" y="4876799"/>
                  <a:pt x="592722" y="4866607"/>
                  <a:pt x="574996" y="4848891"/>
                </a:cubicBezTo>
                <a:cubicBezTo>
                  <a:pt x="557270" y="4831174"/>
                  <a:pt x="547088" y="4806600"/>
                  <a:pt x="547088" y="4781549"/>
                </a:cubicBezTo>
                <a:cubicBezTo>
                  <a:pt x="547088" y="4756498"/>
                  <a:pt x="557280" y="4731924"/>
                  <a:pt x="574996" y="4714207"/>
                </a:cubicBezTo>
                <a:cubicBezTo>
                  <a:pt x="592713" y="4696491"/>
                  <a:pt x="617287" y="4686299"/>
                  <a:pt x="642338" y="4686299"/>
                </a:cubicBezTo>
                <a:close/>
                <a:moveTo>
                  <a:pt x="1129227" y="1315973"/>
                </a:moveTo>
                <a:cubicBezTo>
                  <a:pt x="1114634" y="1366884"/>
                  <a:pt x="1104786" y="1419767"/>
                  <a:pt x="1100052" y="1474098"/>
                </a:cubicBezTo>
                <a:cubicBezTo>
                  <a:pt x="1131417" y="1471154"/>
                  <a:pt x="1162279" y="1469592"/>
                  <a:pt x="1192549" y="1469468"/>
                </a:cubicBezTo>
                <a:cubicBezTo>
                  <a:pt x="1165298" y="1422158"/>
                  <a:pt x="1144133" y="1370780"/>
                  <a:pt x="1129227" y="1315973"/>
                </a:cubicBezTo>
                <a:close/>
                <a:moveTo>
                  <a:pt x="2973096" y="0"/>
                </a:moveTo>
                <a:cubicBezTo>
                  <a:pt x="3005461" y="0"/>
                  <a:pt x="3035618" y="16440"/>
                  <a:pt x="3053162" y="43634"/>
                </a:cubicBezTo>
                <a:cubicBezTo>
                  <a:pt x="3262760" y="368838"/>
                  <a:pt x="3378194" y="795177"/>
                  <a:pt x="3378194" y="1244107"/>
                </a:cubicBezTo>
                <a:cubicBezTo>
                  <a:pt x="3378194" y="1266919"/>
                  <a:pt x="3377813" y="1289656"/>
                  <a:pt x="3377222" y="1312335"/>
                </a:cubicBezTo>
                <a:cubicBezTo>
                  <a:pt x="3501600" y="1104368"/>
                  <a:pt x="3642769" y="918230"/>
                  <a:pt x="3796970" y="761153"/>
                </a:cubicBezTo>
                <a:cubicBezTo>
                  <a:pt x="3821030" y="736645"/>
                  <a:pt x="3856406" y="726968"/>
                  <a:pt x="3889591" y="735874"/>
                </a:cubicBezTo>
                <a:cubicBezTo>
                  <a:pt x="3922776" y="744761"/>
                  <a:pt x="3948589" y="770821"/>
                  <a:pt x="3957171" y="804073"/>
                </a:cubicBezTo>
                <a:cubicBezTo>
                  <a:pt x="4083196" y="1292389"/>
                  <a:pt x="4073957" y="1878472"/>
                  <a:pt x="3932434" y="2465060"/>
                </a:cubicBezTo>
                <a:cubicBezTo>
                  <a:pt x="4028885" y="2399051"/>
                  <a:pt x="4128792" y="2341463"/>
                  <a:pt x="4231300" y="2293419"/>
                </a:cubicBezTo>
                <a:cubicBezTo>
                  <a:pt x="4259494" y="2280218"/>
                  <a:pt x="4292375" y="2281608"/>
                  <a:pt x="4319350" y="2297181"/>
                </a:cubicBezTo>
                <a:cubicBezTo>
                  <a:pt x="4346324" y="2312755"/>
                  <a:pt x="4363984" y="2340530"/>
                  <a:pt x="4366632" y="2371553"/>
                </a:cubicBezTo>
                <a:cubicBezTo>
                  <a:pt x="4396540" y="2721444"/>
                  <a:pt x="4335351" y="3099053"/>
                  <a:pt x="4189667" y="3463527"/>
                </a:cubicBezTo>
                <a:cubicBezTo>
                  <a:pt x="4170140" y="3512371"/>
                  <a:pt x="4114686" y="3536146"/>
                  <a:pt x="4065870" y="3516620"/>
                </a:cubicBezTo>
                <a:lnTo>
                  <a:pt x="4062972" y="3514724"/>
                </a:lnTo>
                <a:lnTo>
                  <a:pt x="4022361" y="3606573"/>
                </a:lnTo>
                <a:lnTo>
                  <a:pt x="3973122" y="3699339"/>
                </a:lnTo>
                <a:lnTo>
                  <a:pt x="3976450" y="3700461"/>
                </a:lnTo>
                <a:cubicBezTo>
                  <a:pt x="4021989" y="3726788"/>
                  <a:pt x="4037562" y="3785053"/>
                  <a:pt x="4011226" y="3830601"/>
                </a:cubicBezTo>
                <a:lnTo>
                  <a:pt x="4008844" y="3834706"/>
                </a:lnTo>
                <a:cubicBezTo>
                  <a:pt x="3991185" y="3865234"/>
                  <a:pt x="3959190" y="3882293"/>
                  <a:pt x="3926291" y="3882293"/>
                </a:cubicBezTo>
                <a:cubicBezTo>
                  <a:pt x="3910118" y="3882293"/>
                  <a:pt x="3893716" y="3878169"/>
                  <a:pt x="3878704" y="3869482"/>
                </a:cubicBezTo>
                <a:lnTo>
                  <a:pt x="3876049" y="3867136"/>
                </a:lnTo>
                <a:lnTo>
                  <a:pt x="3822841" y="3952150"/>
                </a:lnTo>
                <a:lnTo>
                  <a:pt x="3759521" y="4038832"/>
                </a:lnTo>
                <a:lnTo>
                  <a:pt x="3762603" y="4040399"/>
                </a:lnTo>
                <a:cubicBezTo>
                  <a:pt x="3803847" y="4073041"/>
                  <a:pt x="3810819" y="4132954"/>
                  <a:pt x="3778167" y="4174197"/>
                </a:cubicBezTo>
                <a:cubicBezTo>
                  <a:pt x="3618243" y="4376232"/>
                  <a:pt x="3435115" y="4549263"/>
                  <a:pt x="3238176" y="4686280"/>
                </a:cubicBezTo>
                <a:lnTo>
                  <a:pt x="4049421" y="4686280"/>
                </a:lnTo>
                <a:cubicBezTo>
                  <a:pt x="4102017" y="4686280"/>
                  <a:pt x="4144671" y="4728924"/>
                  <a:pt x="4144671" y="4781530"/>
                </a:cubicBezTo>
                <a:cubicBezTo>
                  <a:pt x="4144671" y="4834137"/>
                  <a:pt x="4102017" y="4876780"/>
                  <a:pt x="4049421" y="4876780"/>
                </a:cubicBezTo>
                <a:lnTo>
                  <a:pt x="1001544" y="4876780"/>
                </a:lnTo>
                <a:cubicBezTo>
                  <a:pt x="948947" y="4876780"/>
                  <a:pt x="906294" y="4834137"/>
                  <a:pt x="906294" y="4781530"/>
                </a:cubicBezTo>
                <a:cubicBezTo>
                  <a:pt x="906294" y="4728924"/>
                  <a:pt x="948947" y="4686280"/>
                  <a:pt x="1001544" y="4686280"/>
                </a:cubicBezTo>
                <a:lnTo>
                  <a:pt x="2514648" y="4686280"/>
                </a:lnTo>
                <a:cubicBezTo>
                  <a:pt x="2315061" y="4460042"/>
                  <a:pt x="2167966" y="4171311"/>
                  <a:pt x="2092480" y="3852128"/>
                </a:cubicBezTo>
                <a:cubicBezTo>
                  <a:pt x="1996707" y="3447220"/>
                  <a:pt x="2025825" y="3034483"/>
                  <a:pt x="2174453" y="2689954"/>
                </a:cubicBezTo>
                <a:cubicBezTo>
                  <a:pt x="2186378" y="2662294"/>
                  <a:pt x="2210686" y="2641920"/>
                  <a:pt x="2239985" y="2634986"/>
                </a:cubicBezTo>
                <a:cubicBezTo>
                  <a:pt x="2269265" y="2628061"/>
                  <a:pt x="2300145" y="2635395"/>
                  <a:pt x="2323195" y="2654769"/>
                </a:cubicBezTo>
                <a:cubicBezTo>
                  <a:pt x="2513752" y="2814951"/>
                  <a:pt x="2670677" y="3025587"/>
                  <a:pt x="2782719" y="3267446"/>
                </a:cubicBezTo>
                <a:lnTo>
                  <a:pt x="2782719" y="1990678"/>
                </a:lnTo>
                <a:lnTo>
                  <a:pt x="2746250" y="1874315"/>
                </a:lnTo>
                <a:cubicBezTo>
                  <a:pt x="2692766" y="1680085"/>
                  <a:pt x="2663257" y="1467268"/>
                  <a:pt x="2663257" y="1244116"/>
                </a:cubicBezTo>
                <a:lnTo>
                  <a:pt x="2667154" y="1125845"/>
                </a:lnTo>
                <a:lnTo>
                  <a:pt x="2611478" y="1039083"/>
                </a:lnTo>
                <a:cubicBezTo>
                  <a:pt x="2504054" y="897613"/>
                  <a:pt x="2353023" y="790971"/>
                  <a:pt x="2178596" y="739351"/>
                </a:cubicBezTo>
                <a:cubicBezTo>
                  <a:pt x="2183121" y="743608"/>
                  <a:pt x="2187616" y="747914"/>
                  <a:pt x="2192026" y="752324"/>
                </a:cubicBezTo>
                <a:cubicBezTo>
                  <a:pt x="2350046" y="910334"/>
                  <a:pt x="2409987" y="1145904"/>
                  <a:pt x="2360800" y="1415624"/>
                </a:cubicBezTo>
                <a:cubicBezTo>
                  <a:pt x="2353685" y="1454619"/>
                  <a:pt x="2323176" y="1485128"/>
                  <a:pt x="2284181" y="1492243"/>
                </a:cubicBezTo>
                <a:cubicBezTo>
                  <a:pt x="2223392" y="1503320"/>
                  <a:pt x="2164051" y="1508873"/>
                  <a:pt x="2106663" y="1508873"/>
                </a:cubicBezTo>
                <a:cubicBezTo>
                  <a:pt x="2085784" y="1508873"/>
                  <a:pt x="2065230" y="1507978"/>
                  <a:pt x="2044894" y="1506511"/>
                </a:cubicBezTo>
                <a:cubicBezTo>
                  <a:pt x="2044998" y="1564433"/>
                  <a:pt x="2039531" y="1624659"/>
                  <a:pt x="2028215" y="1686724"/>
                </a:cubicBezTo>
                <a:cubicBezTo>
                  <a:pt x="2021100" y="1725719"/>
                  <a:pt x="1990592" y="1756228"/>
                  <a:pt x="1951596" y="1763343"/>
                </a:cubicBezTo>
                <a:cubicBezTo>
                  <a:pt x="1903781" y="1772068"/>
                  <a:pt x="1857070" y="1777250"/>
                  <a:pt x="1811626" y="1779174"/>
                </a:cubicBezTo>
                <a:cubicBezTo>
                  <a:pt x="1917344" y="1943204"/>
                  <a:pt x="1951701" y="2156773"/>
                  <a:pt x="1908276" y="2394927"/>
                </a:cubicBezTo>
                <a:cubicBezTo>
                  <a:pt x="1901171" y="2433922"/>
                  <a:pt x="1870653" y="2464431"/>
                  <a:pt x="1831657" y="2471546"/>
                </a:cubicBezTo>
                <a:cubicBezTo>
                  <a:pt x="1808959" y="2475690"/>
                  <a:pt x="1786499" y="2479061"/>
                  <a:pt x="1764268" y="2481795"/>
                </a:cubicBezTo>
                <a:cubicBezTo>
                  <a:pt x="1906467" y="2652312"/>
                  <a:pt x="1957635" y="2891237"/>
                  <a:pt x="1908276" y="3161918"/>
                </a:cubicBezTo>
                <a:cubicBezTo>
                  <a:pt x="1901171" y="3200913"/>
                  <a:pt x="1870653" y="3231422"/>
                  <a:pt x="1831657" y="3238537"/>
                </a:cubicBezTo>
                <a:cubicBezTo>
                  <a:pt x="1764373" y="3250805"/>
                  <a:pt x="1699041" y="3256873"/>
                  <a:pt x="1636242" y="3256873"/>
                </a:cubicBezTo>
                <a:cubicBezTo>
                  <a:pt x="1558614" y="3256873"/>
                  <a:pt x="1484900" y="3247519"/>
                  <a:pt x="1416044" y="3229260"/>
                </a:cubicBezTo>
                <a:cubicBezTo>
                  <a:pt x="1430217" y="3283314"/>
                  <a:pt x="1437551" y="3338712"/>
                  <a:pt x="1437551" y="3394957"/>
                </a:cubicBezTo>
                <a:cubicBezTo>
                  <a:pt x="1437551" y="3638359"/>
                  <a:pt x="1301953" y="3866168"/>
                  <a:pt x="1055713" y="4036437"/>
                </a:cubicBezTo>
                <a:cubicBezTo>
                  <a:pt x="1039416" y="4047705"/>
                  <a:pt x="1020480" y="4053344"/>
                  <a:pt x="1001535" y="4053344"/>
                </a:cubicBezTo>
                <a:cubicBezTo>
                  <a:pt x="982589" y="4053344"/>
                  <a:pt x="963654" y="4047705"/>
                  <a:pt x="947356" y="4036437"/>
                </a:cubicBezTo>
                <a:cubicBezTo>
                  <a:pt x="701126" y="3866168"/>
                  <a:pt x="565528" y="3638349"/>
                  <a:pt x="565528" y="3394957"/>
                </a:cubicBezTo>
                <a:cubicBezTo>
                  <a:pt x="565528" y="3338712"/>
                  <a:pt x="572862" y="3283314"/>
                  <a:pt x="587035" y="3229250"/>
                </a:cubicBezTo>
                <a:cubicBezTo>
                  <a:pt x="518188" y="3247510"/>
                  <a:pt x="444455" y="3256873"/>
                  <a:pt x="366836" y="3256873"/>
                </a:cubicBezTo>
                <a:cubicBezTo>
                  <a:pt x="304019" y="3256873"/>
                  <a:pt x="238715" y="3250815"/>
                  <a:pt x="171421" y="3238537"/>
                </a:cubicBezTo>
                <a:cubicBezTo>
                  <a:pt x="132426" y="3231432"/>
                  <a:pt x="101917" y="3200913"/>
                  <a:pt x="94802" y="3161928"/>
                </a:cubicBezTo>
                <a:cubicBezTo>
                  <a:pt x="45434" y="2891246"/>
                  <a:pt x="96602" y="2652331"/>
                  <a:pt x="238811" y="2481805"/>
                </a:cubicBezTo>
                <a:cubicBezTo>
                  <a:pt x="216579" y="2479071"/>
                  <a:pt x="194129" y="2475699"/>
                  <a:pt x="171421" y="2471556"/>
                </a:cubicBezTo>
                <a:cubicBezTo>
                  <a:pt x="132426" y="2464450"/>
                  <a:pt x="101917" y="2433932"/>
                  <a:pt x="94802" y="2394946"/>
                </a:cubicBezTo>
                <a:cubicBezTo>
                  <a:pt x="41091" y="2100433"/>
                  <a:pt x="106299" y="1843458"/>
                  <a:pt x="278397" y="1671351"/>
                </a:cubicBezTo>
                <a:cubicBezTo>
                  <a:pt x="283321" y="1666426"/>
                  <a:pt x="288331" y="1661616"/>
                  <a:pt x="293389" y="1656873"/>
                </a:cubicBezTo>
                <a:cubicBezTo>
                  <a:pt x="211045" y="1632584"/>
                  <a:pt x="127902" y="1595284"/>
                  <a:pt x="45548" y="1544926"/>
                </a:cubicBezTo>
                <a:cubicBezTo>
                  <a:pt x="11744" y="1524247"/>
                  <a:pt x="-5725" y="1484785"/>
                  <a:pt x="1686" y="1445856"/>
                </a:cubicBezTo>
                <a:cubicBezTo>
                  <a:pt x="57674" y="1151772"/>
                  <a:pt x="211074" y="935537"/>
                  <a:pt x="433626" y="836982"/>
                </a:cubicBezTo>
                <a:cubicBezTo>
                  <a:pt x="465096" y="823047"/>
                  <a:pt x="497405" y="811807"/>
                  <a:pt x="530371" y="803063"/>
                </a:cubicBezTo>
                <a:cubicBezTo>
                  <a:pt x="453599" y="726349"/>
                  <a:pt x="387353" y="629851"/>
                  <a:pt x="334480" y="515780"/>
                </a:cubicBezTo>
                <a:cubicBezTo>
                  <a:pt x="317811" y="479823"/>
                  <a:pt x="325155" y="437303"/>
                  <a:pt x="352911" y="409014"/>
                </a:cubicBezTo>
                <a:cubicBezTo>
                  <a:pt x="562604" y="195349"/>
                  <a:pt x="810187" y="100460"/>
                  <a:pt x="1050007" y="141885"/>
                </a:cubicBezTo>
                <a:cubicBezTo>
                  <a:pt x="1273816" y="180519"/>
                  <a:pt x="1464135" y="333232"/>
                  <a:pt x="1590884" y="574158"/>
                </a:cubicBezTo>
                <a:cubicBezTo>
                  <a:pt x="1592113" y="574006"/>
                  <a:pt x="1593351" y="573854"/>
                  <a:pt x="1594580" y="573711"/>
                </a:cubicBezTo>
                <a:cubicBezTo>
                  <a:pt x="1702575" y="535325"/>
                  <a:pt x="1818751" y="514351"/>
                  <a:pt x="1939757" y="514351"/>
                </a:cubicBezTo>
                <a:cubicBezTo>
                  <a:pt x="2196903" y="514351"/>
                  <a:pt x="2432390" y="608772"/>
                  <a:pt x="2613431" y="764744"/>
                </a:cubicBezTo>
                <a:cubicBezTo>
                  <a:pt x="2665476" y="495739"/>
                  <a:pt x="2760907" y="248661"/>
                  <a:pt x="2893038" y="43653"/>
                </a:cubicBezTo>
                <a:cubicBezTo>
                  <a:pt x="2910573" y="16440"/>
                  <a:pt x="2940729" y="0"/>
                  <a:pt x="2973096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47701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4.44444E-6 L 1.04167E-6 0.30487 " pathEditMode="relative" rAng="0" ptsTypes="AA">
                                      <p:cBhvr>
                                        <p:cTn id="11" dur="1000" spd="-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Laranj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Espaço Reservado para Imagem 12">
            <a:extLst>
              <a:ext uri="{FF2B5EF4-FFF2-40B4-BE49-F238E27FC236}">
                <a16:creationId xmlns="" xmlns:a16="http://schemas.microsoft.com/office/drawing/2014/main" id="{66DCE93A-E3F8-BE42-A870-3EDF0A51450F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3909002" y="1687055"/>
            <a:ext cx="4378762" cy="4577771"/>
          </a:xfrm>
          <a:custGeom>
            <a:avLst/>
            <a:gdLst>
              <a:gd name="connsiteX0" fmla="*/ 2827192 w 4378762"/>
              <a:gd name="connsiteY0" fmla="*/ 3252059 h 4577771"/>
              <a:gd name="connsiteX1" fmla="*/ 3395894 w 4378762"/>
              <a:gd name="connsiteY1" fmla="*/ 4105101 h 4577771"/>
              <a:gd name="connsiteX2" fmla="*/ 2271912 w 4378762"/>
              <a:gd name="connsiteY2" fmla="*/ 4084980 h 4577771"/>
              <a:gd name="connsiteX3" fmla="*/ 1327162 w 4378762"/>
              <a:gd name="connsiteY3" fmla="*/ 3186472 h 4577771"/>
              <a:gd name="connsiteX4" fmla="*/ 1525701 w 4378762"/>
              <a:gd name="connsiteY4" fmla="*/ 3186472 h 4577771"/>
              <a:gd name="connsiteX5" fmla="*/ 1913626 w 4378762"/>
              <a:gd name="connsiteY5" fmla="*/ 4021901 h 4577771"/>
              <a:gd name="connsiteX6" fmla="*/ 2852967 w 4378762"/>
              <a:gd name="connsiteY6" fmla="*/ 4396050 h 4577771"/>
              <a:gd name="connsiteX7" fmla="*/ 3792317 w 4378762"/>
              <a:gd name="connsiteY7" fmla="*/ 4021901 h 4577771"/>
              <a:gd name="connsiteX8" fmla="*/ 4180233 w 4378762"/>
              <a:gd name="connsiteY8" fmla="*/ 3186472 h 4577771"/>
              <a:gd name="connsiteX9" fmla="*/ 4378762 w 4378762"/>
              <a:gd name="connsiteY9" fmla="*/ 3186472 h 4577771"/>
              <a:gd name="connsiteX10" fmla="*/ 3934591 w 4378762"/>
              <a:gd name="connsiteY10" fmla="*/ 4148274 h 4577771"/>
              <a:gd name="connsiteX11" fmla="*/ 2852958 w 4378762"/>
              <a:gd name="connsiteY11" fmla="*/ 4577771 h 4577771"/>
              <a:gd name="connsiteX12" fmla="*/ 1771334 w 4378762"/>
              <a:gd name="connsiteY12" fmla="*/ 4148274 h 4577771"/>
              <a:gd name="connsiteX13" fmla="*/ 1327162 w 4378762"/>
              <a:gd name="connsiteY13" fmla="*/ 3186472 h 4577771"/>
              <a:gd name="connsiteX14" fmla="*/ 2979855 w 4378762"/>
              <a:gd name="connsiteY14" fmla="*/ 3186462 h 4577771"/>
              <a:gd name="connsiteX15" fmla="*/ 4016547 w 4378762"/>
              <a:gd name="connsiteY15" fmla="*/ 3186462 h 4577771"/>
              <a:gd name="connsiteX16" fmla="*/ 3678879 w 4378762"/>
              <a:gd name="connsiteY16" fmla="*/ 3904297 h 4577771"/>
              <a:gd name="connsiteX17" fmla="*/ 3536390 w 4378762"/>
              <a:gd name="connsiteY17" fmla="*/ 4021273 h 4577771"/>
              <a:gd name="connsiteX18" fmla="*/ 1689398 w 4378762"/>
              <a:gd name="connsiteY18" fmla="*/ 3186462 h 4577771"/>
              <a:gd name="connsiteX19" fmla="*/ 2674532 w 4378762"/>
              <a:gd name="connsiteY19" fmla="*/ 3186462 h 4577771"/>
              <a:gd name="connsiteX20" fmla="*/ 2134731 w 4378762"/>
              <a:gd name="connsiteY20" fmla="*/ 3996210 h 4577771"/>
              <a:gd name="connsiteX21" fmla="*/ 2027066 w 4378762"/>
              <a:gd name="connsiteY21" fmla="*/ 3904297 h 4577771"/>
              <a:gd name="connsiteX22" fmla="*/ 1689398 w 4378762"/>
              <a:gd name="connsiteY22" fmla="*/ 3186462 h 4577771"/>
              <a:gd name="connsiteX23" fmla="*/ 917932 w 4378762"/>
              <a:gd name="connsiteY23" fmla="*/ 3138570 h 4577771"/>
              <a:gd name="connsiteX24" fmla="*/ 845190 w 4378762"/>
              <a:gd name="connsiteY24" fmla="*/ 3192105 h 4577771"/>
              <a:gd name="connsiteX25" fmla="*/ 893819 w 4378762"/>
              <a:gd name="connsiteY25" fmla="*/ 3296925 h 4577771"/>
              <a:gd name="connsiteX26" fmla="*/ 998638 w 4378762"/>
              <a:gd name="connsiteY26" fmla="*/ 3248296 h 4577771"/>
              <a:gd name="connsiteX27" fmla="*/ 998638 w 4378762"/>
              <a:gd name="connsiteY27" fmla="*/ 3248268 h 4577771"/>
              <a:gd name="connsiteX28" fmla="*/ 950000 w 4378762"/>
              <a:gd name="connsiteY28" fmla="*/ 3143476 h 4577771"/>
              <a:gd name="connsiteX29" fmla="*/ 917932 w 4378762"/>
              <a:gd name="connsiteY29" fmla="*/ 3138570 h 4577771"/>
              <a:gd name="connsiteX30" fmla="*/ 1030312 w 4378762"/>
              <a:gd name="connsiteY30" fmla="*/ 2831657 h 4577771"/>
              <a:gd name="connsiteX31" fmla="*/ 957553 w 4378762"/>
              <a:gd name="connsiteY31" fmla="*/ 2885172 h 4577771"/>
              <a:gd name="connsiteX32" fmla="*/ 1006154 w 4378762"/>
              <a:gd name="connsiteY32" fmla="*/ 2990000 h 4577771"/>
              <a:gd name="connsiteX33" fmla="*/ 1110982 w 4378762"/>
              <a:gd name="connsiteY33" fmla="*/ 2941400 h 4577771"/>
              <a:gd name="connsiteX34" fmla="*/ 1110982 w 4378762"/>
              <a:gd name="connsiteY34" fmla="*/ 2941353 h 4577771"/>
              <a:gd name="connsiteX35" fmla="*/ 1062382 w 4378762"/>
              <a:gd name="connsiteY35" fmla="*/ 2836571 h 4577771"/>
              <a:gd name="connsiteX36" fmla="*/ 1030312 w 4378762"/>
              <a:gd name="connsiteY36" fmla="*/ 2831657 h 4577771"/>
              <a:gd name="connsiteX37" fmla="*/ 695294 w 4378762"/>
              <a:gd name="connsiteY37" fmla="*/ 2796060 h 4577771"/>
              <a:gd name="connsiteX38" fmla="*/ 622562 w 4378762"/>
              <a:gd name="connsiteY38" fmla="*/ 2849598 h 4577771"/>
              <a:gd name="connsiteX39" fmla="*/ 671200 w 4378762"/>
              <a:gd name="connsiteY39" fmla="*/ 2954409 h 4577771"/>
              <a:gd name="connsiteX40" fmla="*/ 776010 w 4378762"/>
              <a:gd name="connsiteY40" fmla="*/ 2905771 h 4577771"/>
              <a:gd name="connsiteX41" fmla="*/ 776010 w 4378762"/>
              <a:gd name="connsiteY41" fmla="*/ 2905761 h 4577771"/>
              <a:gd name="connsiteX42" fmla="*/ 727362 w 4378762"/>
              <a:gd name="connsiteY42" fmla="*/ 2800960 h 4577771"/>
              <a:gd name="connsiteX43" fmla="*/ 695294 w 4378762"/>
              <a:gd name="connsiteY43" fmla="*/ 2796060 h 4577771"/>
              <a:gd name="connsiteX44" fmla="*/ 894773 w 4378762"/>
              <a:gd name="connsiteY44" fmla="*/ 2501350 h 4577771"/>
              <a:gd name="connsiteX45" fmla="*/ 822037 w 4378762"/>
              <a:gd name="connsiteY45" fmla="*/ 2554897 h 4577771"/>
              <a:gd name="connsiteX46" fmla="*/ 870684 w 4378762"/>
              <a:gd name="connsiteY46" fmla="*/ 2659707 h 4577771"/>
              <a:gd name="connsiteX47" fmla="*/ 975494 w 4378762"/>
              <a:gd name="connsiteY47" fmla="*/ 2611060 h 4577771"/>
              <a:gd name="connsiteX48" fmla="*/ 926846 w 4378762"/>
              <a:gd name="connsiteY48" fmla="*/ 2506250 h 4577771"/>
              <a:gd name="connsiteX49" fmla="*/ 894773 w 4378762"/>
              <a:gd name="connsiteY49" fmla="*/ 2501350 h 4577771"/>
              <a:gd name="connsiteX50" fmla="*/ 571518 w 4378762"/>
              <a:gd name="connsiteY50" fmla="*/ 2453388 h 4577771"/>
              <a:gd name="connsiteX51" fmla="*/ 498772 w 4378762"/>
              <a:gd name="connsiteY51" fmla="*/ 2506923 h 4577771"/>
              <a:gd name="connsiteX52" fmla="*/ 547400 w 4378762"/>
              <a:gd name="connsiteY52" fmla="*/ 2611743 h 4577771"/>
              <a:gd name="connsiteX53" fmla="*/ 547400 w 4378762"/>
              <a:gd name="connsiteY53" fmla="*/ 2611715 h 4577771"/>
              <a:gd name="connsiteX54" fmla="*/ 652220 w 4378762"/>
              <a:gd name="connsiteY54" fmla="*/ 2563105 h 4577771"/>
              <a:gd name="connsiteX55" fmla="*/ 603591 w 4378762"/>
              <a:gd name="connsiteY55" fmla="*/ 2458295 h 4577771"/>
              <a:gd name="connsiteX56" fmla="*/ 571518 w 4378762"/>
              <a:gd name="connsiteY56" fmla="*/ 2453388 h 4577771"/>
              <a:gd name="connsiteX57" fmla="*/ 585004 w 4378762"/>
              <a:gd name="connsiteY57" fmla="*/ 2146601 h 4577771"/>
              <a:gd name="connsiteX58" fmla="*/ 512267 w 4378762"/>
              <a:gd name="connsiteY58" fmla="*/ 2200149 h 4577771"/>
              <a:gd name="connsiteX59" fmla="*/ 560905 w 4378762"/>
              <a:gd name="connsiteY59" fmla="*/ 2304959 h 4577771"/>
              <a:gd name="connsiteX60" fmla="*/ 560915 w 4378762"/>
              <a:gd name="connsiteY60" fmla="*/ 2304959 h 4577771"/>
              <a:gd name="connsiteX61" fmla="*/ 665725 w 4378762"/>
              <a:gd name="connsiteY61" fmla="*/ 2256312 h 4577771"/>
              <a:gd name="connsiteX62" fmla="*/ 617077 w 4378762"/>
              <a:gd name="connsiteY62" fmla="*/ 2151502 h 4577771"/>
              <a:gd name="connsiteX63" fmla="*/ 585004 w 4378762"/>
              <a:gd name="connsiteY63" fmla="*/ 2146601 h 4577771"/>
              <a:gd name="connsiteX64" fmla="*/ 3433026 w 4378762"/>
              <a:gd name="connsiteY64" fmla="*/ 1791431 h 4577771"/>
              <a:gd name="connsiteX65" fmla="*/ 3400799 w 4378762"/>
              <a:gd name="connsiteY65" fmla="*/ 1795181 h 4577771"/>
              <a:gd name="connsiteX66" fmla="*/ 3348436 w 4378762"/>
              <a:gd name="connsiteY66" fmla="*/ 1898194 h 4577771"/>
              <a:gd name="connsiteX67" fmla="*/ 3326143 w 4378762"/>
              <a:gd name="connsiteY67" fmla="*/ 2746183 h 4577771"/>
              <a:gd name="connsiteX68" fmla="*/ 3373068 w 4378762"/>
              <a:gd name="connsiteY68" fmla="*/ 2851779 h 4577771"/>
              <a:gd name="connsiteX69" fmla="*/ 3478664 w 4378762"/>
              <a:gd name="connsiteY69" fmla="*/ 2804854 h 4577771"/>
              <a:gd name="connsiteX70" fmla="*/ 3503812 w 4378762"/>
              <a:gd name="connsiteY70" fmla="*/ 1847544 h 4577771"/>
              <a:gd name="connsiteX71" fmla="*/ 3433026 w 4378762"/>
              <a:gd name="connsiteY71" fmla="*/ 1791431 h 4577771"/>
              <a:gd name="connsiteX72" fmla="*/ 3163507 w 4378762"/>
              <a:gd name="connsiteY72" fmla="*/ 1318834 h 4577771"/>
              <a:gd name="connsiteX73" fmla="*/ 3104188 w 4378762"/>
              <a:gd name="connsiteY73" fmla="*/ 1338618 h 4577771"/>
              <a:gd name="connsiteX74" fmla="*/ 3095999 w 4378762"/>
              <a:gd name="connsiteY74" fmla="*/ 1453863 h 4577771"/>
              <a:gd name="connsiteX75" fmla="*/ 3154922 w 4378762"/>
              <a:gd name="connsiteY75" fmla="*/ 1526853 h 4577771"/>
              <a:gd name="connsiteX76" fmla="*/ 3155007 w 4378762"/>
              <a:gd name="connsiteY76" fmla="*/ 1526965 h 4577771"/>
              <a:gd name="connsiteX77" fmla="*/ 3269409 w 4378762"/>
              <a:gd name="connsiteY77" fmla="*/ 1543203 h 4577771"/>
              <a:gd name="connsiteX78" fmla="*/ 3285647 w 4378762"/>
              <a:gd name="connsiteY78" fmla="*/ 1428800 h 4577771"/>
              <a:gd name="connsiteX79" fmla="*/ 3219442 w 4378762"/>
              <a:gd name="connsiteY79" fmla="*/ 1346788 h 4577771"/>
              <a:gd name="connsiteX80" fmla="*/ 3163507 w 4378762"/>
              <a:gd name="connsiteY80" fmla="*/ 1318834 h 4577771"/>
              <a:gd name="connsiteX81" fmla="*/ 1939205 w 4378762"/>
              <a:gd name="connsiteY81" fmla="*/ 0 h 4577771"/>
              <a:gd name="connsiteX82" fmla="*/ 2092400 w 4378762"/>
              <a:gd name="connsiteY82" fmla="*/ 0 h 4577771"/>
              <a:gd name="connsiteX83" fmla="*/ 2092400 w 4378762"/>
              <a:gd name="connsiteY83" fmla="*/ 490208 h 4577771"/>
              <a:gd name="connsiteX84" fmla="*/ 1939205 w 4378762"/>
              <a:gd name="connsiteY84" fmla="*/ 490208 h 4577771"/>
              <a:gd name="connsiteX85" fmla="*/ 1939205 w 4378762"/>
              <a:gd name="connsiteY85" fmla="*/ 230013 h 4577771"/>
              <a:gd name="connsiteX86" fmla="*/ 1642547 w 4378762"/>
              <a:gd name="connsiteY86" fmla="*/ 572276 h 4577771"/>
              <a:gd name="connsiteX87" fmla="*/ 1466423 w 4378762"/>
              <a:gd name="connsiteY87" fmla="*/ 741223 h 4577771"/>
              <a:gd name="connsiteX88" fmla="*/ 2020908 w 4378762"/>
              <a:gd name="connsiteY88" fmla="*/ 653624 h 4577771"/>
              <a:gd name="connsiteX89" fmla="*/ 3736698 w 4378762"/>
              <a:gd name="connsiteY89" fmla="*/ 2287711 h 4577771"/>
              <a:gd name="connsiteX90" fmla="*/ 3553956 w 4378762"/>
              <a:gd name="connsiteY90" fmla="*/ 3022317 h 4577771"/>
              <a:gd name="connsiteX91" fmla="*/ 3553610 w 4378762"/>
              <a:gd name="connsiteY91" fmla="*/ 3023056 h 4577771"/>
              <a:gd name="connsiteX92" fmla="*/ 1243148 w 4378762"/>
              <a:gd name="connsiteY92" fmla="*/ 3023056 h 4577771"/>
              <a:gd name="connsiteX93" fmla="*/ 1161445 w 4378762"/>
              <a:gd name="connsiteY93" fmla="*/ 3104768 h 4577771"/>
              <a:gd name="connsiteX94" fmla="*/ 1306807 w 4378762"/>
              <a:gd name="connsiteY94" fmla="*/ 3773722 h 4577771"/>
              <a:gd name="connsiteX95" fmla="*/ 643348 w 4378762"/>
              <a:gd name="connsiteY95" fmla="*/ 3262044 h 4577771"/>
              <a:gd name="connsiteX96" fmla="*/ 305118 w 4378762"/>
              <a:gd name="connsiteY96" fmla="*/ 2287720 h 4577771"/>
              <a:gd name="connsiteX97" fmla="*/ 988203 w 4378762"/>
              <a:gd name="connsiteY97" fmla="*/ 983617 h 4577771"/>
              <a:gd name="connsiteX98" fmla="*/ 800286 w 4378762"/>
              <a:gd name="connsiteY98" fmla="*/ 1020547 h 4577771"/>
              <a:gd name="connsiteX99" fmla="*/ 0 w 4378762"/>
              <a:gd name="connsiteY99" fmla="*/ 1118329 h 4577771"/>
              <a:gd name="connsiteX100" fmla="*/ 565500 w 4378762"/>
              <a:gd name="connsiteY100" fmla="*/ 575402 h 4577771"/>
              <a:gd name="connsiteX101" fmla="*/ 1483784 w 4378762"/>
              <a:gd name="connsiteY101" fmla="*/ 205409 h 4577771"/>
              <a:gd name="connsiteX102" fmla="*/ 1939205 w 4378762"/>
              <a:gd name="connsiteY102" fmla="*/ 204969 h 4577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4378762" h="4577771">
                <a:moveTo>
                  <a:pt x="2827192" y="3252059"/>
                </a:moveTo>
                <a:lnTo>
                  <a:pt x="3395894" y="4105101"/>
                </a:lnTo>
                <a:cubicBezTo>
                  <a:pt x="3040350" y="4282012"/>
                  <a:pt x="2620895" y="4274506"/>
                  <a:pt x="2271912" y="4084980"/>
                </a:cubicBezTo>
                <a:close/>
                <a:moveTo>
                  <a:pt x="1327162" y="3186472"/>
                </a:moveTo>
                <a:lnTo>
                  <a:pt x="1525701" y="3186472"/>
                </a:lnTo>
                <a:cubicBezTo>
                  <a:pt x="1545280" y="3503841"/>
                  <a:pt x="1683801" y="3802164"/>
                  <a:pt x="1913626" y="4021901"/>
                </a:cubicBezTo>
                <a:cubicBezTo>
                  <a:pt x="2163752" y="4263191"/>
                  <a:pt x="2497339" y="4396050"/>
                  <a:pt x="2852967" y="4396050"/>
                </a:cubicBezTo>
                <a:cubicBezTo>
                  <a:pt x="3208595" y="4396050"/>
                  <a:pt x="3542192" y="4263163"/>
                  <a:pt x="3792317" y="4021901"/>
                </a:cubicBezTo>
                <a:cubicBezTo>
                  <a:pt x="4022143" y="3802155"/>
                  <a:pt x="4160663" y="3503841"/>
                  <a:pt x="4180233" y="3186472"/>
                </a:cubicBezTo>
                <a:lnTo>
                  <a:pt x="4378762" y="3186472"/>
                </a:lnTo>
                <a:cubicBezTo>
                  <a:pt x="4358585" y="3551936"/>
                  <a:pt x="4199718" y="3895931"/>
                  <a:pt x="3934591" y="4148274"/>
                </a:cubicBezTo>
                <a:cubicBezTo>
                  <a:pt x="3646777" y="4425240"/>
                  <a:pt x="3262642" y="4577771"/>
                  <a:pt x="2852958" y="4577771"/>
                </a:cubicBezTo>
                <a:cubicBezTo>
                  <a:pt x="2443273" y="4577771"/>
                  <a:pt x="2059147" y="4425240"/>
                  <a:pt x="1771334" y="4148274"/>
                </a:cubicBezTo>
                <a:cubicBezTo>
                  <a:pt x="1506207" y="3895931"/>
                  <a:pt x="1347349" y="3551936"/>
                  <a:pt x="1327162" y="3186472"/>
                </a:cubicBezTo>
                <a:close/>
                <a:moveTo>
                  <a:pt x="2979855" y="3186462"/>
                </a:moveTo>
                <a:lnTo>
                  <a:pt x="4016547" y="3186462"/>
                </a:lnTo>
                <a:cubicBezTo>
                  <a:pt x="3997033" y="3459367"/>
                  <a:pt x="3876669" y="3715248"/>
                  <a:pt x="3678879" y="3904297"/>
                </a:cubicBezTo>
                <a:cubicBezTo>
                  <a:pt x="3634564" y="3947011"/>
                  <a:pt x="3586918" y="3986131"/>
                  <a:pt x="3536390" y="4021273"/>
                </a:cubicBezTo>
                <a:close/>
                <a:moveTo>
                  <a:pt x="1689398" y="3186462"/>
                </a:moveTo>
                <a:lnTo>
                  <a:pt x="2674532" y="3186462"/>
                </a:lnTo>
                <a:lnTo>
                  <a:pt x="2134731" y="3996210"/>
                </a:lnTo>
                <a:cubicBezTo>
                  <a:pt x="2097005" y="3967797"/>
                  <a:pt x="2061048" y="3937100"/>
                  <a:pt x="2027066" y="3904297"/>
                </a:cubicBezTo>
                <a:cubicBezTo>
                  <a:pt x="1829276" y="3715257"/>
                  <a:pt x="1708911" y="3459376"/>
                  <a:pt x="1689398" y="3186462"/>
                </a:cubicBezTo>
                <a:close/>
                <a:moveTo>
                  <a:pt x="917932" y="3138570"/>
                </a:moveTo>
                <a:cubicBezTo>
                  <a:pt x="886133" y="3140135"/>
                  <a:pt x="856828" y="3160330"/>
                  <a:pt x="845190" y="3192105"/>
                </a:cubicBezTo>
                <a:cubicBezTo>
                  <a:pt x="829673" y="3234482"/>
                  <a:pt x="851442" y="3281407"/>
                  <a:pt x="893819" y="3296925"/>
                </a:cubicBezTo>
                <a:cubicBezTo>
                  <a:pt x="936196" y="3312442"/>
                  <a:pt x="983121" y="3290673"/>
                  <a:pt x="998638" y="3248296"/>
                </a:cubicBezTo>
                <a:lnTo>
                  <a:pt x="998638" y="3248268"/>
                </a:lnTo>
                <a:cubicBezTo>
                  <a:pt x="1014137" y="3205900"/>
                  <a:pt x="992368" y="3158994"/>
                  <a:pt x="950000" y="3143476"/>
                </a:cubicBezTo>
                <a:cubicBezTo>
                  <a:pt x="939409" y="3139597"/>
                  <a:pt x="928532" y="3138049"/>
                  <a:pt x="917932" y="3138570"/>
                </a:cubicBezTo>
                <a:close/>
                <a:moveTo>
                  <a:pt x="1030312" y="2831657"/>
                </a:moveTo>
                <a:cubicBezTo>
                  <a:pt x="998510" y="2833213"/>
                  <a:pt x="969198" y="2853396"/>
                  <a:pt x="957553" y="2885172"/>
                </a:cubicBezTo>
                <a:cubicBezTo>
                  <a:pt x="942027" y="2927539"/>
                  <a:pt x="963786" y="2974474"/>
                  <a:pt x="1006154" y="2990000"/>
                </a:cubicBezTo>
                <a:cubicBezTo>
                  <a:pt x="1048521" y="3005527"/>
                  <a:pt x="1095456" y="2983767"/>
                  <a:pt x="1110982" y="2941400"/>
                </a:cubicBezTo>
                <a:lnTo>
                  <a:pt x="1110982" y="2941353"/>
                </a:lnTo>
                <a:cubicBezTo>
                  <a:pt x="1126481" y="2899004"/>
                  <a:pt x="1104731" y="2852097"/>
                  <a:pt x="1062382" y="2836571"/>
                </a:cubicBezTo>
                <a:cubicBezTo>
                  <a:pt x="1051790" y="2832690"/>
                  <a:pt x="1040913" y="2831139"/>
                  <a:pt x="1030312" y="2831657"/>
                </a:cubicBezTo>
                <a:close/>
                <a:moveTo>
                  <a:pt x="695294" y="2796060"/>
                </a:moveTo>
                <a:cubicBezTo>
                  <a:pt x="663496" y="2797629"/>
                  <a:pt x="634193" y="2817823"/>
                  <a:pt x="622562" y="2849598"/>
                </a:cubicBezTo>
                <a:cubicBezTo>
                  <a:pt x="607054" y="2891966"/>
                  <a:pt x="628823" y="2938892"/>
                  <a:pt x="671200" y="2954409"/>
                </a:cubicBezTo>
                <a:cubicBezTo>
                  <a:pt x="713567" y="2969916"/>
                  <a:pt x="760493" y="2948147"/>
                  <a:pt x="776010" y="2905771"/>
                </a:cubicBezTo>
                <a:lnTo>
                  <a:pt x="776010" y="2905761"/>
                </a:lnTo>
                <a:cubicBezTo>
                  <a:pt x="791508" y="2863384"/>
                  <a:pt x="769730" y="2816468"/>
                  <a:pt x="727362" y="2800960"/>
                </a:cubicBezTo>
                <a:cubicBezTo>
                  <a:pt x="716771" y="2797083"/>
                  <a:pt x="705894" y="2795537"/>
                  <a:pt x="695294" y="2796060"/>
                </a:cubicBezTo>
                <a:close/>
                <a:moveTo>
                  <a:pt x="894773" y="2501350"/>
                </a:moveTo>
                <a:cubicBezTo>
                  <a:pt x="862971" y="2502919"/>
                  <a:pt x="833668" y="2523114"/>
                  <a:pt x="822037" y="2554897"/>
                </a:cubicBezTo>
                <a:cubicBezTo>
                  <a:pt x="806529" y="2597274"/>
                  <a:pt x="828307" y="2644190"/>
                  <a:pt x="870684" y="2659707"/>
                </a:cubicBezTo>
                <a:cubicBezTo>
                  <a:pt x="913061" y="2675215"/>
                  <a:pt x="959986" y="2653437"/>
                  <a:pt x="975494" y="2611060"/>
                </a:cubicBezTo>
                <a:cubicBezTo>
                  <a:pt x="991002" y="2568683"/>
                  <a:pt x="969223" y="2521757"/>
                  <a:pt x="926846" y="2506250"/>
                </a:cubicBezTo>
                <a:cubicBezTo>
                  <a:pt x="916252" y="2502373"/>
                  <a:pt x="905374" y="2500826"/>
                  <a:pt x="894773" y="2501350"/>
                </a:cubicBezTo>
                <a:close/>
                <a:moveTo>
                  <a:pt x="571518" y="2453388"/>
                </a:moveTo>
                <a:cubicBezTo>
                  <a:pt x="539715" y="2454951"/>
                  <a:pt x="510410" y="2475141"/>
                  <a:pt x="498772" y="2506923"/>
                </a:cubicBezTo>
                <a:cubicBezTo>
                  <a:pt x="483255" y="2549301"/>
                  <a:pt x="505023" y="2596226"/>
                  <a:pt x="547400" y="2611743"/>
                </a:cubicBezTo>
                <a:lnTo>
                  <a:pt x="547400" y="2611715"/>
                </a:lnTo>
                <a:cubicBezTo>
                  <a:pt x="589768" y="2627241"/>
                  <a:pt x="636693" y="2605472"/>
                  <a:pt x="652220" y="2563105"/>
                </a:cubicBezTo>
                <a:cubicBezTo>
                  <a:pt x="667737" y="2520737"/>
                  <a:pt x="645959" y="2473812"/>
                  <a:pt x="603591" y="2458295"/>
                </a:cubicBezTo>
                <a:cubicBezTo>
                  <a:pt x="592997" y="2454416"/>
                  <a:pt x="582119" y="2452867"/>
                  <a:pt x="571518" y="2453388"/>
                </a:cubicBezTo>
                <a:close/>
                <a:moveTo>
                  <a:pt x="585004" y="2146601"/>
                </a:moveTo>
                <a:cubicBezTo>
                  <a:pt x="553201" y="2148171"/>
                  <a:pt x="523898" y="2168366"/>
                  <a:pt x="512267" y="2200149"/>
                </a:cubicBezTo>
                <a:cubicBezTo>
                  <a:pt x="496760" y="2242526"/>
                  <a:pt x="518528" y="2289442"/>
                  <a:pt x="560905" y="2304959"/>
                </a:cubicBezTo>
                <a:lnTo>
                  <a:pt x="560915" y="2304959"/>
                </a:lnTo>
                <a:cubicBezTo>
                  <a:pt x="603292" y="2320467"/>
                  <a:pt x="650217" y="2298689"/>
                  <a:pt x="665725" y="2256312"/>
                </a:cubicBezTo>
                <a:cubicBezTo>
                  <a:pt x="681232" y="2213935"/>
                  <a:pt x="659454" y="2167009"/>
                  <a:pt x="617077" y="2151502"/>
                </a:cubicBezTo>
                <a:cubicBezTo>
                  <a:pt x="606483" y="2147625"/>
                  <a:pt x="595605" y="2146078"/>
                  <a:pt x="585004" y="2146601"/>
                </a:cubicBezTo>
                <a:close/>
                <a:moveTo>
                  <a:pt x="3433026" y="1791431"/>
                </a:moveTo>
                <a:cubicBezTo>
                  <a:pt x="3422451" y="1790529"/>
                  <a:pt x="3411525" y="1791686"/>
                  <a:pt x="3400799" y="1795181"/>
                </a:cubicBezTo>
                <a:cubicBezTo>
                  <a:pt x="3357898" y="1809173"/>
                  <a:pt x="3334454" y="1855293"/>
                  <a:pt x="3348436" y="1898194"/>
                </a:cubicBezTo>
                <a:cubicBezTo>
                  <a:pt x="3438496" y="2175049"/>
                  <a:pt x="3430625" y="2474448"/>
                  <a:pt x="3326143" y="2746183"/>
                </a:cubicBezTo>
                <a:cubicBezTo>
                  <a:pt x="3309943" y="2788298"/>
                  <a:pt x="3330944" y="2835579"/>
                  <a:pt x="3373068" y="2851779"/>
                </a:cubicBezTo>
                <a:cubicBezTo>
                  <a:pt x="3415183" y="2867979"/>
                  <a:pt x="3462464" y="2846969"/>
                  <a:pt x="3478664" y="2804854"/>
                </a:cubicBezTo>
                <a:cubicBezTo>
                  <a:pt x="3596624" y="2498079"/>
                  <a:pt x="3605496" y="2160084"/>
                  <a:pt x="3503812" y="1847544"/>
                </a:cubicBezTo>
                <a:cubicBezTo>
                  <a:pt x="3493318" y="1815368"/>
                  <a:pt x="3464752" y="1794137"/>
                  <a:pt x="3433026" y="1791431"/>
                </a:cubicBezTo>
                <a:close/>
                <a:moveTo>
                  <a:pt x="3163507" y="1318834"/>
                </a:moveTo>
                <a:cubicBezTo>
                  <a:pt x="3142651" y="1317357"/>
                  <a:pt x="3121231" y="1323836"/>
                  <a:pt x="3104188" y="1338618"/>
                </a:cubicBezTo>
                <a:cubicBezTo>
                  <a:pt x="3070122" y="1368183"/>
                  <a:pt x="3066453" y="1419769"/>
                  <a:pt x="3095999" y="1453863"/>
                </a:cubicBezTo>
                <a:cubicBezTo>
                  <a:pt x="3116429" y="1477410"/>
                  <a:pt x="3136251" y="1501968"/>
                  <a:pt x="3154922" y="1526853"/>
                </a:cubicBezTo>
                <a:cubicBezTo>
                  <a:pt x="3154951" y="1526891"/>
                  <a:pt x="3154979" y="1526928"/>
                  <a:pt x="3155007" y="1526965"/>
                </a:cubicBezTo>
                <a:cubicBezTo>
                  <a:pt x="3182119" y="1563035"/>
                  <a:pt x="3233331" y="1570306"/>
                  <a:pt x="3269409" y="1543203"/>
                </a:cubicBezTo>
                <a:cubicBezTo>
                  <a:pt x="3305479" y="1516090"/>
                  <a:pt x="3312750" y="1464879"/>
                  <a:pt x="3285647" y="1428800"/>
                </a:cubicBezTo>
                <a:cubicBezTo>
                  <a:pt x="3264665" y="1400836"/>
                  <a:pt x="3242390" y="1373237"/>
                  <a:pt x="3219442" y="1346788"/>
                </a:cubicBezTo>
                <a:cubicBezTo>
                  <a:pt x="3204655" y="1329746"/>
                  <a:pt x="3184363" y="1320312"/>
                  <a:pt x="3163507" y="1318834"/>
                </a:cubicBezTo>
                <a:close/>
                <a:moveTo>
                  <a:pt x="1939205" y="0"/>
                </a:moveTo>
                <a:lnTo>
                  <a:pt x="2092400" y="0"/>
                </a:lnTo>
                <a:lnTo>
                  <a:pt x="2092400" y="490208"/>
                </a:lnTo>
                <a:lnTo>
                  <a:pt x="1939205" y="490208"/>
                </a:lnTo>
                <a:lnTo>
                  <a:pt x="1939205" y="230013"/>
                </a:lnTo>
                <a:lnTo>
                  <a:pt x="1642547" y="572276"/>
                </a:lnTo>
                <a:cubicBezTo>
                  <a:pt x="1589155" y="633886"/>
                  <a:pt x="1530194" y="690441"/>
                  <a:pt x="1466423" y="741223"/>
                </a:cubicBezTo>
                <a:cubicBezTo>
                  <a:pt x="1645477" y="682982"/>
                  <a:pt x="1832617" y="653418"/>
                  <a:pt x="2020908" y="653624"/>
                </a:cubicBezTo>
                <a:cubicBezTo>
                  <a:pt x="2966996" y="653624"/>
                  <a:pt x="3736698" y="1386676"/>
                  <a:pt x="3736698" y="2287711"/>
                </a:cubicBezTo>
                <a:cubicBezTo>
                  <a:pt x="3737250" y="2543900"/>
                  <a:pt x="3674480" y="2796253"/>
                  <a:pt x="3553956" y="3022317"/>
                </a:cubicBezTo>
                <a:cubicBezTo>
                  <a:pt x="3553826" y="3022560"/>
                  <a:pt x="3553741" y="3022813"/>
                  <a:pt x="3553610" y="3023056"/>
                </a:cubicBezTo>
                <a:lnTo>
                  <a:pt x="1243148" y="3023056"/>
                </a:lnTo>
                <a:cubicBezTo>
                  <a:pt x="1198029" y="3023056"/>
                  <a:pt x="1161445" y="3059640"/>
                  <a:pt x="1161445" y="3104768"/>
                </a:cubicBezTo>
                <a:cubicBezTo>
                  <a:pt x="1160996" y="3335633"/>
                  <a:pt x="1210589" y="3563858"/>
                  <a:pt x="1306807" y="3773722"/>
                </a:cubicBezTo>
                <a:cubicBezTo>
                  <a:pt x="1046893" y="3660395"/>
                  <a:pt x="818995" y="3484626"/>
                  <a:pt x="643348" y="3262044"/>
                </a:cubicBezTo>
                <a:cubicBezTo>
                  <a:pt x="424107" y="2984619"/>
                  <a:pt x="304931" y="2641317"/>
                  <a:pt x="305118" y="2287720"/>
                </a:cubicBezTo>
                <a:cubicBezTo>
                  <a:pt x="305118" y="1755621"/>
                  <a:pt x="573558" y="1282222"/>
                  <a:pt x="988203" y="983617"/>
                </a:cubicBezTo>
                <a:cubicBezTo>
                  <a:pt x="926538" y="1000435"/>
                  <a:pt x="863730" y="1012780"/>
                  <a:pt x="800286" y="1020547"/>
                </a:cubicBezTo>
                <a:lnTo>
                  <a:pt x="0" y="1118329"/>
                </a:lnTo>
                <a:lnTo>
                  <a:pt x="565500" y="575402"/>
                </a:lnTo>
                <a:cubicBezTo>
                  <a:pt x="812444" y="338295"/>
                  <a:pt x="1141436" y="205736"/>
                  <a:pt x="1483784" y="205409"/>
                </a:cubicBezTo>
                <a:lnTo>
                  <a:pt x="1939205" y="204969"/>
                </a:ln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ln w="50800">
            <a:solidFill>
              <a:schemeClr val="bg1"/>
            </a:solidFill>
          </a:ln>
          <a:effectLst>
            <a:outerShdw blurRad="254000" dist="254000" dir="2700000" algn="tl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0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79796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Trev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Espaço Reservado para Imagem 14">
            <a:extLst>
              <a:ext uri="{FF2B5EF4-FFF2-40B4-BE49-F238E27FC236}">
                <a16:creationId xmlns="" xmlns:a16="http://schemas.microsoft.com/office/drawing/2014/main" id="{874553DE-08D7-7641-931D-D4BD6CD5858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255394" y="1269908"/>
            <a:ext cx="2780309" cy="2316924"/>
          </a:xfrm>
          <a:custGeom>
            <a:avLst/>
            <a:gdLst>
              <a:gd name="connsiteX0" fmla="*/ 0 w 2780309"/>
              <a:gd name="connsiteY0" fmla="*/ 0 h 2316924"/>
              <a:gd name="connsiteX1" fmla="*/ 1621847 w 2780309"/>
              <a:gd name="connsiteY1" fmla="*/ 0 h 2316924"/>
              <a:gd name="connsiteX2" fmla="*/ 2780309 w 2780309"/>
              <a:gd name="connsiteY2" fmla="*/ 1158462 h 2316924"/>
              <a:gd name="connsiteX3" fmla="*/ 2780309 w 2780309"/>
              <a:gd name="connsiteY3" fmla="*/ 2316924 h 2316924"/>
              <a:gd name="connsiteX4" fmla="*/ 1158462 w 2780309"/>
              <a:gd name="connsiteY4" fmla="*/ 2316924 h 2316924"/>
              <a:gd name="connsiteX5" fmla="*/ 0 w 2780309"/>
              <a:gd name="connsiteY5" fmla="*/ 1158462 h 2316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309" h="2316924">
                <a:moveTo>
                  <a:pt x="0" y="0"/>
                </a:moveTo>
                <a:lnTo>
                  <a:pt x="1621847" y="0"/>
                </a:lnTo>
                <a:cubicBezTo>
                  <a:pt x="2261648" y="0"/>
                  <a:pt x="2780309" y="518661"/>
                  <a:pt x="2780309" y="1158462"/>
                </a:cubicBezTo>
                <a:lnTo>
                  <a:pt x="2780309" y="2316924"/>
                </a:lnTo>
                <a:lnTo>
                  <a:pt x="1158462" y="2316924"/>
                </a:lnTo>
                <a:cubicBezTo>
                  <a:pt x="518661" y="2316924"/>
                  <a:pt x="0" y="1798263"/>
                  <a:pt x="0" y="1158462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14300" dist="50800" dir="18900000" algn="bl" rotWithShape="0">
              <a:prstClr val="black">
                <a:alpha val="3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100"/>
            </a:lvl1pPr>
          </a:lstStyle>
          <a:p>
            <a:endParaRPr lang="pt-BR"/>
          </a:p>
        </p:txBody>
      </p:sp>
      <p:sp>
        <p:nvSpPr>
          <p:cNvPr id="18" name="Espaço Reservado para Imagem 17">
            <a:extLst>
              <a:ext uri="{FF2B5EF4-FFF2-40B4-BE49-F238E27FC236}">
                <a16:creationId xmlns="" xmlns:a16="http://schemas.microsoft.com/office/drawing/2014/main" id="{81044EC8-A9DF-ED44-8378-45306F0D44D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35351" y="958832"/>
            <a:ext cx="3153602" cy="2628000"/>
          </a:xfrm>
          <a:custGeom>
            <a:avLst/>
            <a:gdLst>
              <a:gd name="connsiteX0" fmla="*/ 1314000 w 3153602"/>
              <a:gd name="connsiteY0" fmla="*/ 0 h 2628000"/>
              <a:gd name="connsiteX1" fmla="*/ 3153602 w 3153602"/>
              <a:gd name="connsiteY1" fmla="*/ 0 h 2628000"/>
              <a:gd name="connsiteX2" fmla="*/ 3153602 w 3153602"/>
              <a:gd name="connsiteY2" fmla="*/ 1314000 h 2628000"/>
              <a:gd name="connsiteX3" fmla="*/ 1839602 w 3153602"/>
              <a:gd name="connsiteY3" fmla="*/ 2628000 h 2628000"/>
              <a:gd name="connsiteX4" fmla="*/ 0 w 3153602"/>
              <a:gd name="connsiteY4" fmla="*/ 2628000 h 2628000"/>
              <a:gd name="connsiteX5" fmla="*/ 0 w 3153602"/>
              <a:gd name="connsiteY5" fmla="*/ 1314000 h 2628000"/>
              <a:gd name="connsiteX6" fmla="*/ 1314000 w 3153602"/>
              <a:gd name="connsiteY6" fmla="*/ 0 h 262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53602" h="2628000">
                <a:moveTo>
                  <a:pt x="1314000" y="0"/>
                </a:moveTo>
                <a:lnTo>
                  <a:pt x="3153602" y="0"/>
                </a:lnTo>
                <a:lnTo>
                  <a:pt x="3153602" y="1314000"/>
                </a:lnTo>
                <a:cubicBezTo>
                  <a:pt x="3153602" y="2039702"/>
                  <a:pt x="2565304" y="2628000"/>
                  <a:pt x="1839602" y="2628000"/>
                </a:cubicBezTo>
                <a:lnTo>
                  <a:pt x="0" y="2628000"/>
                </a:lnTo>
                <a:lnTo>
                  <a:pt x="0" y="1314000"/>
                </a:lnTo>
                <a:cubicBezTo>
                  <a:pt x="0" y="588298"/>
                  <a:pt x="588298" y="0"/>
                  <a:pt x="1314000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14300" dist="50800" dir="18900000" algn="bl" rotWithShape="0">
              <a:prstClr val="black">
                <a:alpha val="3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100"/>
            </a:lvl1pPr>
          </a:lstStyle>
          <a:p>
            <a:pPr lvl="0"/>
            <a:endParaRPr lang="pt-BR"/>
          </a:p>
        </p:txBody>
      </p:sp>
      <p:sp>
        <p:nvSpPr>
          <p:cNvPr id="21" name="Espaço Reservado para Imagem 20">
            <a:extLst>
              <a:ext uri="{FF2B5EF4-FFF2-40B4-BE49-F238E27FC236}">
                <a16:creationId xmlns="" xmlns:a16="http://schemas.microsoft.com/office/drawing/2014/main" id="{75030C80-8840-EB4A-8A1E-403B4B6118E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882100" y="3782863"/>
            <a:ext cx="3153602" cy="2628000"/>
          </a:xfrm>
          <a:custGeom>
            <a:avLst/>
            <a:gdLst>
              <a:gd name="connsiteX0" fmla="*/ 1314000 w 3153602"/>
              <a:gd name="connsiteY0" fmla="*/ 0 h 2628000"/>
              <a:gd name="connsiteX1" fmla="*/ 3153602 w 3153602"/>
              <a:gd name="connsiteY1" fmla="*/ 0 h 2628000"/>
              <a:gd name="connsiteX2" fmla="*/ 3153602 w 3153602"/>
              <a:gd name="connsiteY2" fmla="*/ 1314000 h 2628000"/>
              <a:gd name="connsiteX3" fmla="*/ 1839602 w 3153602"/>
              <a:gd name="connsiteY3" fmla="*/ 2628000 h 2628000"/>
              <a:gd name="connsiteX4" fmla="*/ 0 w 3153602"/>
              <a:gd name="connsiteY4" fmla="*/ 2628000 h 2628000"/>
              <a:gd name="connsiteX5" fmla="*/ 0 w 3153602"/>
              <a:gd name="connsiteY5" fmla="*/ 1314000 h 2628000"/>
              <a:gd name="connsiteX6" fmla="*/ 1314000 w 3153602"/>
              <a:gd name="connsiteY6" fmla="*/ 0 h 262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53602" h="2628000">
                <a:moveTo>
                  <a:pt x="1314000" y="0"/>
                </a:moveTo>
                <a:lnTo>
                  <a:pt x="3153602" y="0"/>
                </a:lnTo>
                <a:lnTo>
                  <a:pt x="3153602" y="1314000"/>
                </a:lnTo>
                <a:cubicBezTo>
                  <a:pt x="3153602" y="2039702"/>
                  <a:pt x="2565304" y="2628000"/>
                  <a:pt x="1839602" y="2628000"/>
                </a:cubicBezTo>
                <a:lnTo>
                  <a:pt x="0" y="2628000"/>
                </a:lnTo>
                <a:lnTo>
                  <a:pt x="0" y="1314000"/>
                </a:lnTo>
                <a:cubicBezTo>
                  <a:pt x="0" y="588298"/>
                  <a:pt x="588298" y="0"/>
                  <a:pt x="1314000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14300" dist="50800" dir="18900000" algn="bl" rotWithShape="0">
              <a:prstClr val="black">
                <a:alpha val="3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100"/>
            </a:lvl1pPr>
          </a:lstStyle>
          <a:p>
            <a:pPr lvl="0"/>
            <a:endParaRPr lang="pt-BR"/>
          </a:p>
        </p:txBody>
      </p:sp>
      <p:sp>
        <p:nvSpPr>
          <p:cNvPr id="24" name="Espaço Reservado para Imagem 23">
            <a:extLst>
              <a:ext uri="{FF2B5EF4-FFF2-40B4-BE49-F238E27FC236}">
                <a16:creationId xmlns="" xmlns:a16="http://schemas.microsoft.com/office/drawing/2014/main" id="{1CC17E20-6738-AD48-8D32-C1366EC560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37558" y="3786170"/>
            <a:ext cx="2780309" cy="2316924"/>
          </a:xfrm>
          <a:custGeom>
            <a:avLst/>
            <a:gdLst>
              <a:gd name="connsiteX0" fmla="*/ 0 w 2780309"/>
              <a:gd name="connsiteY0" fmla="*/ 0 h 2316924"/>
              <a:gd name="connsiteX1" fmla="*/ 1621847 w 2780309"/>
              <a:gd name="connsiteY1" fmla="*/ 0 h 2316924"/>
              <a:gd name="connsiteX2" fmla="*/ 2780309 w 2780309"/>
              <a:gd name="connsiteY2" fmla="*/ 1158462 h 2316924"/>
              <a:gd name="connsiteX3" fmla="*/ 2780309 w 2780309"/>
              <a:gd name="connsiteY3" fmla="*/ 2316924 h 2316924"/>
              <a:gd name="connsiteX4" fmla="*/ 1158462 w 2780309"/>
              <a:gd name="connsiteY4" fmla="*/ 2316924 h 2316924"/>
              <a:gd name="connsiteX5" fmla="*/ 0 w 2780309"/>
              <a:gd name="connsiteY5" fmla="*/ 1158462 h 2316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309" h="2316924">
                <a:moveTo>
                  <a:pt x="0" y="0"/>
                </a:moveTo>
                <a:lnTo>
                  <a:pt x="1621847" y="0"/>
                </a:lnTo>
                <a:cubicBezTo>
                  <a:pt x="2261648" y="0"/>
                  <a:pt x="2780309" y="518661"/>
                  <a:pt x="2780309" y="1158462"/>
                </a:cubicBezTo>
                <a:lnTo>
                  <a:pt x="2780309" y="2316924"/>
                </a:lnTo>
                <a:lnTo>
                  <a:pt x="1158462" y="2316924"/>
                </a:lnTo>
                <a:cubicBezTo>
                  <a:pt x="518661" y="2316924"/>
                  <a:pt x="0" y="1798263"/>
                  <a:pt x="0" y="1158462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14300" dist="50800" dir="18900000" algn="bl" rotWithShape="0">
              <a:prstClr val="black">
                <a:alpha val="30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100"/>
            </a:lvl1pPr>
          </a:lstStyle>
          <a:p>
            <a:pPr lvl="0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57415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L 0.12396 0.18564 " pathEditMode="relative" rAng="0" ptsTypes="AA">
                                      <p:cBhvr>
                                        <p:cTn id="9" dur="5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8" y="9282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5.55112E-17 L -0.13581 0.20833 " pathEditMode="relative" rAng="0" ptsTypes="AA">
                                      <p:cBhvr>
                                        <p:cTn id="14" dur="5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797" y="10417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33333E-6 L -0.1207 -0.18125 " pathEditMode="relative" rAng="0" ptsTypes="AA">
                                      <p:cBhvr>
                                        <p:cTn id="19" dur="500" spd="-100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42" y="-907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44444E-6 L 0.13933 -0.20348 " pathEditMode="relative" rAng="0" ptsTypes="AA">
                                      <p:cBhvr>
                                        <p:cTn id="24" dur="5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66" y="-10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18" grpId="0" animBg="1"/>
      <p:bldP spid="18" grpId="1" animBg="1"/>
      <p:bldP spid="21" grpId="0" animBg="1"/>
      <p:bldP spid="21" grpId="1" animBg="1"/>
      <p:bldP spid="24" grpId="0" animBg="1"/>
      <p:bldP spid="24" grpId="1" animBg="1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Lat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ço Reservado para Imagem 6">
            <a:extLst>
              <a:ext uri="{FF2B5EF4-FFF2-40B4-BE49-F238E27FC236}">
                <a16:creationId xmlns="" xmlns:a16="http://schemas.microsoft.com/office/drawing/2014/main" id="{AD5FD385-C721-9349-AD81-E7F201272B2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29870" y="-162045"/>
            <a:ext cx="4127169" cy="6243868"/>
          </a:xfrm>
          <a:custGeom>
            <a:avLst/>
            <a:gdLst>
              <a:gd name="connsiteX0" fmla="*/ 1006121 w 4127169"/>
              <a:gd name="connsiteY0" fmla="*/ 0 h 6243868"/>
              <a:gd name="connsiteX1" fmla="*/ 4127169 w 4127169"/>
              <a:gd name="connsiteY1" fmla="*/ 0 h 6243868"/>
              <a:gd name="connsiteX2" fmla="*/ 4127169 w 4127169"/>
              <a:gd name="connsiteY2" fmla="*/ 5237747 h 6243868"/>
              <a:gd name="connsiteX3" fmla="*/ 3121048 w 4127169"/>
              <a:gd name="connsiteY3" fmla="*/ 6243868 h 6243868"/>
              <a:gd name="connsiteX4" fmla="*/ 0 w 4127169"/>
              <a:gd name="connsiteY4" fmla="*/ 6243868 h 6243868"/>
              <a:gd name="connsiteX5" fmla="*/ 0 w 4127169"/>
              <a:gd name="connsiteY5" fmla="*/ 1006121 h 6243868"/>
              <a:gd name="connsiteX6" fmla="*/ 1006121 w 4127169"/>
              <a:gd name="connsiteY6" fmla="*/ 0 h 6243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27169" h="6243868">
                <a:moveTo>
                  <a:pt x="1006121" y="0"/>
                </a:moveTo>
                <a:lnTo>
                  <a:pt x="4127169" y="0"/>
                </a:lnTo>
                <a:lnTo>
                  <a:pt x="4127169" y="5237747"/>
                </a:lnTo>
                <a:cubicBezTo>
                  <a:pt x="4127169" y="5793412"/>
                  <a:pt x="3676713" y="6243868"/>
                  <a:pt x="3121048" y="6243868"/>
                </a:cubicBezTo>
                <a:lnTo>
                  <a:pt x="0" y="6243868"/>
                </a:lnTo>
                <a:lnTo>
                  <a:pt x="0" y="1006121"/>
                </a:lnTo>
                <a:cubicBezTo>
                  <a:pt x="0" y="450456"/>
                  <a:pt x="450456" y="0"/>
                  <a:pt x="1006121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27000" dist="63500" dir="2700000" algn="tl" rotWithShape="0">
              <a:prstClr val="black">
                <a:alpha val="34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3530913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2 Folh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Espaço Reservado para Imagem 11">
            <a:extLst>
              <a:ext uri="{FF2B5EF4-FFF2-40B4-BE49-F238E27FC236}">
                <a16:creationId xmlns="" xmlns:a16="http://schemas.microsoft.com/office/drawing/2014/main" id="{40EAEA13-C139-BB4D-BA43-9D95F30BCC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50963" y="1661797"/>
            <a:ext cx="5364000" cy="4824000"/>
          </a:xfrm>
          <a:custGeom>
            <a:avLst/>
            <a:gdLst>
              <a:gd name="connsiteX0" fmla="*/ 0 w 5364000"/>
              <a:gd name="connsiteY0" fmla="*/ 0 h 4824000"/>
              <a:gd name="connsiteX1" fmla="*/ 4347728 w 5364000"/>
              <a:gd name="connsiteY1" fmla="*/ 0 h 4824000"/>
              <a:gd name="connsiteX2" fmla="*/ 5364000 w 5364000"/>
              <a:gd name="connsiteY2" fmla="*/ 1016272 h 4824000"/>
              <a:gd name="connsiteX3" fmla="*/ 5364000 w 5364000"/>
              <a:gd name="connsiteY3" fmla="*/ 4824000 h 4824000"/>
              <a:gd name="connsiteX4" fmla="*/ 1016272 w 5364000"/>
              <a:gd name="connsiteY4" fmla="*/ 4824000 h 4824000"/>
              <a:gd name="connsiteX5" fmla="*/ 0 w 5364000"/>
              <a:gd name="connsiteY5" fmla="*/ 3807728 h 482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64000" h="4824000">
                <a:moveTo>
                  <a:pt x="0" y="0"/>
                </a:moveTo>
                <a:lnTo>
                  <a:pt x="4347728" y="0"/>
                </a:lnTo>
                <a:cubicBezTo>
                  <a:pt x="4909000" y="0"/>
                  <a:pt x="5364000" y="455000"/>
                  <a:pt x="5364000" y="1016272"/>
                </a:cubicBezTo>
                <a:lnTo>
                  <a:pt x="5364000" y="4824000"/>
                </a:lnTo>
                <a:lnTo>
                  <a:pt x="1016272" y="4824000"/>
                </a:lnTo>
                <a:cubicBezTo>
                  <a:pt x="455000" y="4824000"/>
                  <a:pt x="0" y="4369000"/>
                  <a:pt x="0" y="3807728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27000" dist="63500" dir="13140000" algn="tl" rotWithShape="0">
              <a:prstClr val="black">
                <a:alpha val="34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pt-BR"/>
          </a:p>
        </p:txBody>
      </p:sp>
      <p:sp>
        <p:nvSpPr>
          <p:cNvPr id="15" name="Espaço Reservado para Imagem 14">
            <a:extLst>
              <a:ext uri="{FF2B5EF4-FFF2-40B4-BE49-F238E27FC236}">
                <a16:creationId xmlns="" xmlns:a16="http://schemas.microsoft.com/office/drawing/2014/main" id="{5D2DDB50-8230-F44C-A001-EEA35A5BE4E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77037" y="584791"/>
            <a:ext cx="5364000" cy="4824000"/>
          </a:xfrm>
          <a:custGeom>
            <a:avLst/>
            <a:gdLst>
              <a:gd name="connsiteX0" fmla="*/ 1082940 w 5364000"/>
              <a:gd name="connsiteY0" fmla="*/ 0 h 4824000"/>
              <a:gd name="connsiteX1" fmla="*/ 5364000 w 5364000"/>
              <a:gd name="connsiteY1" fmla="*/ 0 h 4824000"/>
              <a:gd name="connsiteX2" fmla="*/ 5364000 w 5364000"/>
              <a:gd name="connsiteY2" fmla="*/ 3741060 h 4824000"/>
              <a:gd name="connsiteX3" fmla="*/ 4281060 w 5364000"/>
              <a:gd name="connsiteY3" fmla="*/ 4824000 h 4824000"/>
              <a:gd name="connsiteX4" fmla="*/ 0 w 5364000"/>
              <a:gd name="connsiteY4" fmla="*/ 4824000 h 4824000"/>
              <a:gd name="connsiteX5" fmla="*/ 0 w 5364000"/>
              <a:gd name="connsiteY5" fmla="*/ 1082940 h 4824000"/>
              <a:gd name="connsiteX6" fmla="*/ 1082940 w 5364000"/>
              <a:gd name="connsiteY6" fmla="*/ 0 h 482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64000" h="4824000">
                <a:moveTo>
                  <a:pt x="1082940" y="0"/>
                </a:moveTo>
                <a:lnTo>
                  <a:pt x="5364000" y="0"/>
                </a:lnTo>
                <a:lnTo>
                  <a:pt x="5364000" y="3741060"/>
                </a:lnTo>
                <a:cubicBezTo>
                  <a:pt x="5364000" y="4339151"/>
                  <a:pt x="4879151" y="4824000"/>
                  <a:pt x="4281060" y="4824000"/>
                </a:cubicBezTo>
                <a:lnTo>
                  <a:pt x="0" y="4824000"/>
                </a:lnTo>
                <a:lnTo>
                  <a:pt x="0" y="1082940"/>
                </a:lnTo>
                <a:cubicBezTo>
                  <a:pt x="0" y="484849"/>
                  <a:pt x="484849" y="0"/>
                  <a:pt x="1082940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27000" dist="63500" dir="18480000" algn="tl" rotWithShape="0">
              <a:prstClr val="black">
                <a:alpha val="34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157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5" grpId="0" animBg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Folha Esquer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Espaço Reservado para Imagem 16">
            <a:extLst>
              <a:ext uri="{FF2B5EF4-FFF2-40B4-BE49-F238E27FC236}">
                <a16:creationId xmlns="" xmlns:a16="http://schemas.microsoft.com/office/drawing/2014/main" id="{4E4F3087-5F87-5149-A55C-D02894D63F7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93982" y="1042482"/>
            <a:ext cx="5258834" cy="5040000"/>
          </a:xfrm>
          <a:custGeom>
            <a:avLst/>
            <a:gdLst>
              <a:gd name="connsiteX0" fmla="*/ 0 w 5258834"/>
              <a:gd name="connsiteY0" fmla="*/ 0 h 5040000"/>
              <a:gd name="connsiteX1" fmla="*/ 4084111 w 5258834"/>
              <a:gd name="connsiteY1" fmla="*/ 0 h 5040000"/>
              <a:gd name="connsiteX2" fmla="*/ 5258834 w 5258834"/>
              <a:gd name="connsiteY2" fmla="*/ 1174723 h 5040000"/>
              <a:gd name="connsiteX3" fmla="*/ 5258834 w 5258834"/>
              <a:gd name="connsiteY3" fmla="*/ 5040000 h 5040000"/>
              <a:gd name="connsiteX4" fmla="*/ 1174723 w 5258834"/>
              <a:gd name="connsiteY4" fmla="*/ 5040000 h 5040000"/>
              <a:gd name="connsiteX5" fmla="*/ 0 w 5258834"/>
              <a:gd name="connsiteY5" fmla="*/ 3865277 h 50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58834" h="5040000">
                <a:moveTo>
                  <a:pt x="0" y="0"/>
                </a:moveTo>
                <a:lnTo>
                  <a:pt x="4084111" y="0"/>
                </a:lnTo>
                <a:cubicBezTo>
                  <a:pt x="4732893" y="0"/>
                  <a:pt x="5258834" y="525941"/>
                  <a:pt x="5258834" y="1174723"/>
                </a:cubicBezTo>
                <a:lnTo>
                  <a:pt x="5258834" y="5040000"/>
                </a:lnTo>
                <a:lnTo>
                  <a:pt x="1174723" y="5040000"/>
                </a:lnTo>
                <a:cubicBezTo>
                  <a:pt x="525941" y="5040000"/>
                  <a:pt x="0" y="4514059"/>
                  <a:pt x="0" y="3865277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outerShdw blurRad="127000" dist="63500" dir="13140000" algn="tl" rotWithShape="0">
              <a:prstClr val="black">
                <a:alpha val="34000"/>
              </a:prstClr>
            </a:outerShdw>
          </a:effectLst>
        </p:spPr>
        <p:txBody>
          <a:bodyPr wrap="square">
            <a:noAutofit/>
          </a:bodyPr>
          <a:lstStyle>
            <a:lvl1pPr>
              <a:defRPr lang="pt-BR"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09655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to Superior To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3E77B130-DB87-47DD-A232-D7D6CE0C066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5295013"/>
          </a:xfrm>
          <a:prstGeom prst="rect">
            <a:avLst/>
          </a:prstGeom>
          <a:pattFill prst="pct30">
            <a:fgClr>
              <a:schemeClr val="accent2"/>
            </a:fgClr>
            <a:bgClr>
              <a:schemeClr val="bg1"/>
            </a:bgClr>
          </a:pattFill>
          <a:effectLst/>
        </p:spPr>
        <p:txBody>
          <a:bodyPr wrap="square">
            <a:noAutofit/>
          </a:bodyPr>
          <a:lstStyle>
            <a:lvl1pPr>
              <a:defRPr lang="en-US" sz="1400" dirty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pt-BR" noProof="0" dirty="0"/>
              <a:t>Insira uma foto aqui</a:t>
            </a:r>
          </a:p>
        </p:txBody>
      </p:sp>
    </p:spTree>
    <p:extLst>
      <p:ext uri="{BB962C8B-B14F-4D97-AF65-F5344CB8AC3E}">
        <p14:creationId xmlns:p14="http://schemas.microsoft.com/office/powerpoint/2010/main" val="23353931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rocesso Faixas">
    <p:bg>
      <p:bgPr>
        <a:pattFill prst="pct30">
          <a:fgClr>
            <a:schemeClr val="bg1">
              <a:lumMod val="95000"/>
            </a:schemeClr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ço Reservado para Imagem 8">
            <a:extLst>
              <a:ext uri="{FF2B5EF4-FFF2-40B4-BE49-F238E27FC236}">
                <a16:creationId xmlns="" xmlns:a16="http://schemas.microsoft.com/office/drawing/2014/main" id="{550EE42D-F5AA-D145-9B27-BE36C37A9F8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6858000"/>
          </a:xfrm>
          <a:prstGeom prst="rect">
            <a:avLst/>
          </a:prstGeom>
          <a:pattFill prst="pct25">
            <a:fgClr>
              <a:schemeClr val="accent3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  <p:sp>
        <p:nvSpPr>
          <p:cNvPr id="7" name="Espaço Reservado para Imagem 6">
            <a:extLst>
              <a:ext uri="{FF2B5EF4-FFF2-40B4-BE49-F238E27FC236}">
                <a16:creationId xmlns="" xmlns:a16="http://schemas.microsoft.com/office/drawing/2014/main" id="{E304234B-9A9A-274A-BB97-A6A07B81FA6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93400" y="2628900"/>
            <a:ext cx="3205200" cy="3205200"/>
          </a:xfrm>
          <a:custGeom>
            <a:avLst/>
            <a:gdLst>
              <a:gd name="connsiteX0" fmla="*/ 1602600 w 3205200"/>
              <a:gd name="connsiteY0" fmla="*/ 0 h 3205200"/>
              <a:gd name="connsiteX1" fmla="*/ 3205200 w 3205200"/>
              <a:gd name="connsiteY1" fmla="*/ 1602600 h 3205200"/>
              <a:gd name="connsiteX2" fmla="*/ 1602600 w 3205200"/>
              <a:gd name="connsiteY2" fmla="*/ 3205200 h 3205200"/>
              <a:gd name="connsiteX3" fmla="*/ 0 w 3205200"/>
              <a:gd name="connsiteY3" fmla="*/ 1602600 h 3205200"/>
              <a:gd name="connsiteX4" fmla="*/ 1602600 w 3205200"/>
              <a:gd name="connsiteY4" fmla="*/ 0 h 320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05200" h="3205200">
                <a:moveTo>
                  <a:pt x="1602600" y="0"/>
                </a:moveTo>
                <a:cubicBezTo>
                  <a:pt x="2487692" y="0"/>
                  <a:pt x="3205200" y="717508"/>
                  <a:pt x="3205200" y="1602600"/>
                </a:cubicBezTo>
                <a:cubicBezTo>
                  <a:pt x="3205200" y="2487692"/>
                  <a:pt x="2487692" y="3205200"/>
                  <a:pt x="1602600" y="3205200"/>
                </a:cubicBezTo>
                <a:cubicBezTo>
                  <a:pt x="717508" y="3205200"/>
                  <a:pt x="0" y="2487692"/>
                  <a:pt x="0" y="1602600"/>
                </a:cubicBezTo>
                <a:cubicBezTo>
                  <a:pt x="0" y="717508"/>
                  <a:pt x="717508" y="0"/>
                  <a:pt x="1602600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innerShdw blurRad="127000">
              <a:prstClr val="black"/>
            </a:innerShdw>
          </a:effectLst>
        </p:spPr>
        <p:txBody>
          <a:bodyPr wrap="square">
            <a:noAutofit/>
          </a:bodyPr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826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o Pétalas">
    <p:bg>
      <p:bgPr>
        <a:pattFill prst="pct30">
          <a:fgClr>
            <a:schemeClr val="bg1">
              <a:lumMod val="95000"/>
            </a:schemeClr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ço Reservado para Imagem 8">
            <a:extLst>
              <a:ext uri="{FF2B5EF4-FFF2-40B4-BE49-F238E27FC236}">
                <a16:creationId xmlns="" xmlns:a16="http://schemas.microsoft.com/office/drawing/2014/main" id="{550EE42D-F5AA-D145-9B27-BE36C37A9F8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6858000"/>
          </a:xfrm>
          <a:prstGeom prst="rect">
            <a:avLst/>
          </a:prstGeom>
          <a:pattFill prst="pct25">
            <a:fgClr>
              <a:schemeClr val="accent3"/>
            </a:fgClr>
            <a:bgClr>
              <a:schemeClr val="bg1"/>
            </a:bgClr>
          </a:pattFill>
        </p:spPr>
        <p:txBody>
          <a:bodyPr/>
          <a:lstStyle/>
          <a:p>
            <a:endParaRPr lang="pt-BR"/>
          </a:p>
        </p:txBody>
      </p:sp>
      <p:sp>
        <p:nvSpPr>
          <p:cNvPr id="7" name="Espaço Reservado para Imagem 6">
            <a:extLst>
              <a:ext uri="{FF2B5EF4-FFF2-40B4-BE49-F238E27FC236}">
                <a16:creationId xmlns="" xmlns:a16="http://schemas.microsoft.com/office/drawing/2014/main" id="{E304234B-9A9A-274A-BB97-A6A07B81FA64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2272420" y="3070516"/>
            <a:ext cx="1872000" cy="1872000"/>
          </a:xfrm>
          <a:custGeom>
            <a:avLst/>
            <a:gdLst>
              <a:gd name="connsiteX0" fmla="*/ 1602600 w 3205200"/>
              <a:gd name="connsiteY0" fmla="*/ 0 h 3205200"/>
              <a:gd name="connsiteX1" fmla="*/ 3205200 w 3205200"/>
              <a:gd name="connsiteY1" fmla="*/ 1602600 h 3205200"/>
              <a:gd name="connsiteX2" fmla="*/ 1602600 w 3205200"/>
              <a:gd name="connsiteY2" fmla="*/ 3205200 h 3205200"/>
              <a:gd name="connsiteX3" fmla="*/ 0 w 3205200"/>
              <a:gd name="connsiteY3" fmla="*/ 1602600 h 3205200"/>
              <a:gd name="connsiteX4" fmla="*/ 1602600 w 3205200"/>
              <a:gd name="connsiteY4" fmla="*/ 0 h 320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05200" h="3205200">
                <a:moveTo>
                  <a:pt x="1602600" y="0"/>
                </a:moveTo>
                <a:cubicBezTo>
                  <a:pt x="2487692" y="0"/>
                  <a:pt x="3205200" y="717508"/>
                  <a:pt x="3205200" y="1602600"/>
                </a:cubicBezTo>
                <a:cubicBezTo>
                  <a:pt x="3205200" y="2487692"/>
                  <a:pt x="2487692" y="3205200"/>
                  <a:pt x="1602600" y="3205200"/>
                </a:cubicBezTo>
                <a:cubicBezTo>
                  <a:pt x="717508" y="3205200"/>
                  <a:pt x="0" y="2487692"/>
                  <a:pt x="0" y="1602600"/>
                </a:cubicBezTo>
                <a:cubicBezTo>
                  <a:pt x="0" y="717508"/>
                  <a:pt x="717508" y="0"/>
                  <a:pt x="1602600" y="0"/>
                </a:cubicBezTo>
                <a:close/>
              </a:path>
            </a:pathLst>
          </a:custGeom>
          <a:pattFill prst="pct30">
            <a:fgClr>
              <a:schemeClr val="accent2"/>
            </a:fgClr>
            <a:bgClr>
              <a:schemeClr val="bg1"/>
            </a:bgClr>
          </a:pattFill>
          <a:effectLst>
            <a:innerShdw blurRad="127000">
              <a:prstClr val="black"/>
            </a:innerShdw>
          </a:effectLst>
        </p:spPr>
        <p:txBody>
          <a:bodyPr wrap="square">
            <a:noAutofit/>
          </a:bodyPr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84463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ustom Layout">
  <p:cSld name="3_Custom Layout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29"/>
          <p:cNvSpPr>
            <a:spLocks noGrp="1"/>
          </p:cNvSpPr>
          <p:nvPr>
            <p:ph type="pic" idx="2"/>
          </p:nvPr>
        </p:nvSpPr>
        <p:spPr>
          <a:xfrm>
            <a:off x="6472355" y="0"/>
            <a:ext cx="5719645" cy="6858000"/>
          </a:xfrm>
          <a:prstGeom prst="round2DiagRect">
            <a:avLst>
              <a:gd name="adj1" fmla="val 0"/>
              <a:gd name="adj2" fmla="val 23475"/>
            </a:avLst>
          </a:prstGeom>
          <a:solidFill>
            <a:schemeClr val="lt1"/>
          </a:solidFill>
          <a:ln>
            <a:noFill/>
          </a:ln>
          <a:effectLst>
            <a:outerShdw blurRad="254000" dist="254000" dir="2700000" algn="tl" rotWithShape="0">
              <a:srgbClr val="000000">
                <a:alpha val="20000"/>
              </a:srgbClr>
            </a:outerShdw>
          </a:effectLst>
        </p:spPr>
      </p:sp>
      <p:grpSp>
        <p:nvGrpSpPr>
          <p:cNvPr id="14" name="Google Shape;14;p29"/>
          <p:cNvGrpSpPr/>
          <p:nvPr/>
        </p:nvGrpSpPr>
        <p:grpSpPr>
          <a:xfrm>
            <a:off x="-682708" y="3978280"/>
            <a:ext cx="4128578" cy="3482024"/>
            <a:chOff x="-682708" y="3978280"/>
            <a:chExt cx="4128578" cy="3482024"/>
          </a:xfrm>
        </p:grpSpPr>
        <p:sp>
          <p:nvSpPr>
            <p:cNvPr id="15" name="Google Shape;15;p29"/>
            <p:cNvSpPr/>
            <p:nvPr/>
          </p:nvSpPr>
          <p:spPr>
            <a:xfrm rot="9473695">
              <a:off x="-226027" y="4145250"/>
              <a:ext cx="1415532" cy="2703676"/>
            </a:xfrm>
            <a:custGeom>
              <a:avLst/>
              <a:gdLst/>
              <a:ahLst/>
              <a:cxnLst/>
              <a:rect l="l" t="t" r="r" b="b"/>
              <a:pathLst>
                <a:path w="114" h="220" extrusionOk="0">
                  <a:moveTo>
                    <a:pt x="62" y="185"/>
                  </a:moveTo>
                  <a:cubicBezTo>
                    <a:pt x="63" y="185"/>
                    <a:pt x="64" y="185"/>
                    <a:pt x="65" y="185"/>
                  </a:cubicBezTo>
                  <a:cubicBezTo>
                    <a:pt x="70" y="185"/>
                    <a:pt x="74" y="184"/>
                    <a:pt x="78" y="184"/>
                  </a:cubicBezTo>
                  <a:cubicBezTo>
                    <a:pt x="83" y="184"/>
                    <a:pt x="88" y="185"/>
                    <a:pt x="92" y="190"/>
                  </a:cubicBezTo>
                  <a:cubicBezTo>
                    <a:pt x="95" y="195"/>
                    <a:pt x="98" y="199"/>
                    <a:pt x="101" y="204"/>
                  </a:cubicBezTo>
                  <a:cubicBezTo>
                    <a:pt x="108" y="218"/>
                    <a:pt x="109" y="220"/>
                    <a:pt x="111" y="220"/>
                  </a:cubicBezTo>
                  <a:cubicBezTo>
                    <a:pt x="112" y="220"/>
                    <a:pt x="113" y="219"/>
                    <a:pt x="114" y="217"/>
                  </a:cubicBezTo>
                  <a:cubicBezTo>
                    <a:pt x="113" y="216"/>
                    <a:pt x="112" y="215"/>
                    <a:pt x="111" y="214"/>
                  </a:cubicBezTo>
                  <a:cubicBezTo>
                    <a:pt x="105" y="205"/>
                    <a:pt x="100" y="196"/>
                    <a:pt x="95" y="187"/>
                  </a:cubicBezTo>
                  <a:cubicBezTo>
                    <a:pt x="91" y="182"/>
                    <a:pt x="90" y="178"/>
                    <a:pt x="90" y="174"/>
                  </a:cubicBezTo>
                  <a:cubicBezTo>
                    <a:pt x="90" y="169"/>
                    <a:pt x="92" y="164"/>
                    <a:pt x="94" y="159"/>
                  </a:cubicBezTo>
                  <a:cubicBezTo>
                    <a:pt x="94" y="159"/>
                    <a:pt x="94" y="158"/>
                    <a:pt x="95" y="158"/>
                  </a:cubicBezTo>
                  <a:cubicBezTo>
                    <a:pt x="101" y="141"/>
                    <a:pt x="102" y="123"/>
                    <a:pt x="99" y="106"/>
                  </a:cubicBezTo>
                  <a:cubicBezTo>
                    <a:pt x="92" y="75"/>
                    <a:pt x="72" y="47"/>
                    <a:pt x="51" y="23"/>
                  </a:cubicBezTo>
                  <a:cubicBezTo>
                    <a:pt x="45" y="17"/>
                    <a:pt x="33" y="0"/>
                    <a:pt x="24" y="12"/>
                  </a:cubicBezTo>
                  <a:cubicBezTo>
                    <a:pt x="20" y="18"/>
                    <a:pt x="18" y="28"/>
                    <a:pt x="16" y="35"/>
                  </a:cubicBezTo>
                  <a:cubicBezTo>
                    <a:pt x="14" y="43"/>
                    <a:pt x="12" y="51"/>
                    <a:pt x="10" y="59"/>
                  </a:cubicBezTo>
                  <a:cubicBezTo>
                    <a:pt x="4" y="90"/>
                    <a:pt x="0" y="126"/>
                    <a:pt x="18" y="155"/>
                  </a:cubicBezTo>
                  <a:cubicBezTo>
                    <a:pt x="25" y="166"/>
                    <a:pt x="35" y="175"/>
                    <a:pt x="47" y="181"/>
                  </a:cubicBezTo>
                  <a:cubicBezTo>
                    <a:pt x="50" y="182"/>
                    <a:pt x="56" y="184"/>
                    <a:pt x="62" y="185"/>
                  </a:cubicBezTo>
                  <a:moveTo>
                    <a:pt x="79" y="159"/>
                  </a:moveTo>
                  <a:cubicBezTo>
                    <a:pt x="74" y="151"/>
                    <a:pt x="70" y="146"/>
                    <a:pt x="76" y="139"/>
                  </a:cubicBezTo>
                  <a:cubicBezTo>
                    <a:pt x="83" y="130"/>
                    <a:pt x="89" y="120"/>
                    <a:pt x="94" y="110"/>
                  </a:cubicBezTo>
                  <a:cubicBezTo>
                    <a:pt x="101" y="130"/>
                    <a:pt x="95" y="146"/>
                    <a:pt x="79" y="159"/>
                  </a:cubicBezTo>
                  <a:close/>
                  <a:moveTo>
                    <a:pt x="93" y="100"/>
                  </a:moveTo>
                  <a:cubicBezTo>
                    <a:pt x="94" y="105"/>
                    <a:pt x="91" y="109"/>
                    <a:pt x="89" y="113"/>
                  </a:cubicBezTo>
                  <a:cubicBezTo>
                    <a:pt x="85" y="123"/>
                    <a:pt x="79" y="133"/>
                    <a:pt x="70" y="141"/>
                  </a:cubicBezTo>
                  <a:cubicBezTo>
                    <a:pt x="65" y="131"/>
                    <a:pt x="60" y="122"/>
                    <a:pt x="67" y="112"/>
                  </a:cubicBezTo>
                  <a:cubicBezTo>
                    <a:pt x="70" y="107"/>
                    <a:pt x="75" y="103"/>
                    <a:pt x="78" y="98"/>
                  </a:cubicBezTo>
                  <a:cubicBezTo>
                    <a:pt x="81" y="93"/>
                    <a:pt x="84" y="87"/>
                    <a:pt x="87" y="81"/>
                  </a:cubicBezTo>
                  <a:cubicBezTo>
                    <a:pt x="89" y="87"/>
                    <a:pt x="93" y="94"/>
                    <a:pt x="93" y="100"/>
                  </a:cubicBezTo>
                  <a:close/>
                  <a:moveTo>
                    <a:pt x="69" y="51"/>
                  </a:moveTo>
                  <a:cubicBezTo>
                    <a:pt x="75" y="62"/>
                    <a:pt x="86" y="72"/>
                    <a:pt x="81" y="85"/>
                  </a:cubicBezTo>
                  <a:cubicBezTo>
                    <a:pt x="76" y="96"/>
                    <a:pt x="69" y="108"/>
                    <a:pt x="60" y="117"/>
                  </a:cubicBezTo>
                  <a:cubicBezTo>
                    <a:pt x="58" y="110"/>
                    <a:pt x="56" y="104"/>
                    <a:pt x="55" y="98"/>
                  </a:cubicBezTo>
                  <a:cubicBezTo>
                    <a:pt x="53" y="92"/>
                    <a:pt x="55" y="90"/>
                    <a:pt x="58" y="84"/>
                  </a:cubicBezTo>
                  <a:cubicBezTo>
                    <a:pt x="60" y="78"/>
                    <a:pt x="62" y="72"/>
                    <a:pt x="64" y="65"/>
                  </a:cubicBezTo>
                  <a:cubicBezTo>
                    <a:pt x="65" y="61"/>
                    <a:pt x="65" y="54"/>
                    <a:pt x="69" y="51"/>
                  </a:cubicBezTo>
                  <a:close/>
                  <a:moveTo>
                    <a:pt x="52" y="78"/>
                  </a:moveTo>
                  <a:cubicBezTo>
                    <a:pt x="50" y="71"/>
                    <a:pt x="49" y="64"/>
                    <a:pt x="47" y="57"/>
                  </a:cubicBezTo>
                  <a:cubicBezTo>
                    <a:pt x="46" y="52"/>
                    <a:pt x="44" y="48"/>
                    <a:pt x="43" y="43"/>
                  </a:cubicBezTo>
                  <a:cubicBezTo>
                    <a:pt x="40" y="32"/>
                    <a:pt x="36" y="21"/>
                    <a:pt x="31" y="11"/>
                  </a:cubicBezTo>
                  <a:cubicBezTo>
                    <a:pt x="32" y="11"/>
                    <a:pt x="33" y="11"/>
                    <a:pt x="35" y="12"/>
                  </a:cubicBezTo>
                  <a:cubicBezTo>
                    <a:pt x="40" y="14"/>
                    <a:pt x="43" y="20"/>
                    <a:pt x="47" y="24"/>
                  </a:cubicBezTo>
                  <a:cubicBezTo>
                    <a:pt x="51" y="29"/>
                    <a:pt x="56" y="34"/>
                    <a:pt x="60" y="40"/>
                  </a:cubicBezTo>
                  <a:cubicBezTo>
                    <a:pt x="64" y="45"/>
                    <a:pt x="64" y="49"/>
                    <a:pt x="63" y="56"/>
                  </a:cubicBezTo>
                  <a:cubicBezTo>
                    <a:pt x="60" y="66"/>
                    <a:pt x="58" y="78"/>
                    <a:pt x="53" y="88"/>
                  </a:cubicBezTo>
                  <a:cubicBezTo>
                    <a:pt x="52" y="85"/>
                    <a:pt x="52" y="82"/>
                    <a:pt x="52" y="78"/>
                  </a:cubicBezTo>
                  <a:close/>
                  <a:moveTo>
                    <a:pt x="44" y="56"/>
                  </a:moveTo>
                  <a:cubicBezTo>
                    <a:pt x="46" y="66"/>
                    <a:pt x="48" y="77"/>
                    <a:pt x="48" y="81"/>
                  </a:cubicBezTo>
                  <a:cubicBezTo>
                    <a:pt x="48" y="83"/>
                    <a:pt x="48" y="86"/>
                    <a:pt x="48" y="88"/>
                  </a:cubicBezTo>
                  <a:cubicBezTo>
                    <a:pt x="46" y="86"/>
                    <a:pt x="45" y="85"/>
                    <a:pt x="44" y="83"/>
                  </a:cubicBezTo>
                  <a:cubicBezTo>
                    <a:pt x="41" y="80"/>
                    <a:pt x="39" y="77"/>
                    <a:pt x="36" y="74"/>
                  </a:cubicBezTo>
                  <a:cubicBezTo>
                    <a:pt x="36" y="74"/>
                    <a:pt x="36" y="73"/>
                    <a:pt x="35" y="73"/>
                  </a:cubicBezTo>
                  <a:cubicBezTo>
                    <a:pt x="32" y="69"/>
                    <a:pt x="30" y="65"/>
                    <a:pt x="27" y="62"/>
                  </a:cubicBezTo>
                  <a:cubicBezTo>
                    <a:pt x="25" y="58"/>
                    <a:pt x="22" y="54"/>
                    <a:pt x="20" y="51"/>
                  </a:cubicBezTo>
                  <a:cubicBezTo>
                    <a:pt x="16" y="40"/>
                    <a:pt x="21" y="27"/>
                    <a:pt x="26" y="17"/>
                  </a:cubicBezTo>
                  <a:cubicBezTo>
                    <a:pt x="27" y="14"/>
                    <a:pt x="28" y="12"/>
                    <a:pt x="30" y="11"/>
                  </a:cubicBezTo>
                  <a:cubicBezTo>
                    <a:pt x="33" y="22"/>
                    <a:pt x="37" y="33"/>
                    <a:pt x="41" y="44"/>
                  </a:cubicBezTo>
                  <a:cubicBezTo>
                    <a:pt x="42" y="48"/>
                    <a:pt x="43" y="52"/>
                    <a:pt x="44" y="56"/>
                  </a:cubicBezTo>
                  <a:close/>
                  <a:moveTo>
                    <a:pt x="18" y="80"/>
                  </a:moveTo>
                  <a:cubicBezTo>
                    <a:pt x="15" y="75"/>
                    <a:pt x="13" y="72"/>
                    <a:pt x="13" y="67"/>
                  </a:cubicBezTo>
                  <a:cubicBezTo>
                    <a:pt x="13" y="65"/>
                    <a:pt x="13" y="63"/>
                    <a:pt x="14" y="60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3"/>
                    <a:pt x="15" y="53"/>
                    <a:pt x="15" y="52"/>
                  </a:cubicBezTo>
                  <a:cubicBezTo>
                    <a:pt x="16" y="52"/>
                    <a:pt x="16" y="52"/>
                    <a:pt x="17" y="52"/>
                  </a:cubicBezTo>
                  <a:cubicBezTo>
                    <a:pt x="19" y="54"/>
                    <a:pt x="20" y="56"/>
                    <a:pt x="21" y="58"/>
                  </a:cubicBezTo>
                  <a:cubicBezTo>
                    <a:pt x="26" y="67"/>
                    <a:pt x="33" y="76"/>
                    <a:pt x="40" y="84"/>
                  </a:cubicBezTo>
                  <a:cubicBezTo>
                    <a:pt x="42" y="86"/>
                    <a:pt x="43" y="88"/>
                    <a:pt x="45" y="90"/>
                  </a:cubicBezTo>
                  <a:cubicBezTo>
                    <a:pt x="48" y="94"/>
                    <a:pt x="51" y="98"/>
                    <a:pt x="53" y="104"/>
                  </a:cubicBezTo>
                  <a:cubicBezTo>
                    <a:pt x="54" y="107"/>
                    <a:pt x="54" y="110"/>
                    <a:pt x="54" y="113"/>
                  </a:cubicBezTo>
                  <a:cubicBezTo>
                    <a:pt x="46" y="108"/>
                    <a:pt x="39" y="102"/>
                    <a:pt x="32" y="95"/>
                  </a:cubicBezTo>
                  <a:cubicBezTo>
                    <a:pt x="27" y="90"/>
                    <a:pt x="23" y="85"/>
                    <a:pt x="18" y="80"/>
                  </a:cubicBezTo>
                  <a:moveTo>
                    <a:pt x="11" y="78"/>
                  </a:moveTo>
                  <a:cubicBezTo>
                    <a:pt x="11" y="78"/>
                    <a:pt x="11" y="78"/>
                    <a:pt x="11" y="78"/>
                  </a:cubicBezTo>
                  <a:cubicBezTo>
                    <a:pt x="44" y="115"/>
                    <a:pt x="49" y="111"/>
                    <a:pt x="59" y="124"/>
                  </a:cubicBezTo>
                  <a:cubicBezTo>
                    <a:pt x="60" y="127"/>
                    <a:pt x="62" y="129"/>
                    <a:pt x="63" y="133"/>
                  </a:cubicBezTo>
                  <a:cubicBezTo>
                    <a:pt x="63" y="134"/>
                    <a:pt x="63" y="135"/>
                    <a:pt x="64" y="137"/>
                  </a:cubicBezTo>
                  <a:cubicBezTo>
                    <a:pt x="54" y="133"/>
                    <a:pt x="46" y="129"/>
                    <a:pt x="37" y="123"/>
                  </a:cubicBezTo>
                  <a:cubicBezTo>
                    <a:pt x="30" y="118"/>
                    <a:pt x="23" y="113"/>
                    <a:pt x="17" y="107"/>
                  </a:cubicBezTo>
                  <a:cubicBezTo>
                    <a:pt x="13" y="104"/>
                    <a:pt x="10" y="100"/>
                    <a:pt x="9" y="95"/>
                  </a:cubicBezTo>
                  <a:cubicBezTo>
                    <a:pt x="8" y="90"/>
                    <a:pt x="10" y="84"/>
                    <a:pt x="11" y="78"/>
                  </a:cubicBezTo>
                  <a:close/>
                  <a:moveTo>
                    <a:pt x="10" y="111"/>
                  </a:moveTo>
                  <a:cubicBezTo>
                    <a:pt x="10" y="111"/>
                    <a:pt x="9" y="111"/>
                    <a:pt x="9" y="111"/>
                  </a:cubicBezTo>
                  <a:cubicBezTo>
                    <a:pt x="10" y="110"/>
                    <a:pt x="10" y="110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7" y="112"/>
                    <a:pt x="25" y="119"/>
                    <a:pt x="31" y="124"/>
                  </a:cubicBezTo>
                  <a:cubicBezTo>
                    <a:pt x="42" y="131"/>
                    <a:pt x="53" y="137"/>
                    <a:pt x="65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6" y="143"/>
                    <a:pt x="66" y="144"/>
                    <a:pt x="67" y="145"/>
                  </a:cubicBezTo>
                  <a:cubicBezTo>
                    <a:pt x="68" y="148"/>
                    <a:pt x="72" y="151"/>
                    <a:pt x="72" y="155"/>
                  </a:cubicBezTo>
                  <a:cubicBezTo>
                    <a:pt x="72" y="156"/>
                    <a:pt x="72" y="156"/>
                    <a:pt x="72" y="157"/>
                  </a:cubicBezTo>
                  <a:cubicBezTo>
                    <a:pt x="71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49" y="153"/>
                    <a:pt x="32" y="146"/>
                    <a:pt x="16" y="136"/>
                  </a:cubicBezTo>
                  <a:cubicBezTo>
                    <a:pt x="11" y="132"/>
                    <a:pt x="10" y="125"/>
                    <a:pt x="10" y="118"/>
                  </a:cubicBezTo>
                  <a:cubicBezTo>
                    <a:pt x="9" y="115"/>
                    <a:pt x="9" y="113"/>
                    <a:pt x="10" y="111"/>
                  </a:cubicBezTo>
                  <a:close/>
                  <a:moveTo>
                    <a:pt x="16" y="145"/>
                  </a:moveTo>
                  <a:cubicBezTo>
                    <a:pt x="16" y="144"/>
                    <a:pt x="16" y="144"/>
                    <a:pt x="16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6" y="143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23" y="142"/>
                    <a:pt x="29" y="147"/>
                    <a:pt x="34" y="149"/>
                  </a:cubicBezTo>
                  <a:cubicBezTo>
                    <a:pt x="47" y="156"/>
                    <a:pt x="61" y="160"/>
                    <a:pt x="76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77" y="164"/>
                    <a:pt x="78" y="166"/>
                    <a:pt x="79" y="169"/>
                  </a:cubicBezTo>
                  <a:cubicBezTo>
                    <a:pt x="72" y="167"/>
                    <a:pt x="65" y="168"/>
                    <a:pt x="59" y="167"/>
                  </a:cubicBezTo>
                  <a:cubicBezTo>
                    <a:pt x="55" y="167"/>
                    <a:pt x="51" y="167"/>
                    <a:pt x="48" y="167"/>
                  </a:cubicBezTo>
                  <a:cubicBezTo>
                    <a:pt x="45" y="167"/>
                    <a:pt x="44" y="166"/>
                    <a:pt x="42" y="166"/>
                  </a:cubicBezTo>
                  <a:cubicBezTo>
                    <a:pt x="41" y="166"/>
                    <a:pt x="41" y="166"/>
                    <a:pt x="40" y="166"/>
                  </a:cubicBezTo>
                  <a:cubicBezTo>
                    <a:pt x="37" y="166"/>
                    <a:pt x="35" y="166"/>
                    <a:pt x="30" y="163"/>
                  </a:cubicBezTo>
                  <a:cubicBezTo>
                    <a:pt x="27" y="161"/>
                    <a:pt x="24" y="158"/>
                    <a:pt x="22" y="155"/>
                  </a:cubicBezTo>
                  <a:cubicBezTo>
                    <a:pt x="21" y="153"/>
                    <a:pt x="18" y="149"/>
                    <a:pt x="16" y="145"/>
                  </a:cubicBezTo>
                  <a:close/>
                  <a:moveTo>
                    <a:pt x="39" y="172"/>
                  </a:moveTo>
                  <a:cubicBezTo>
                    <a:pt x="38" y="172"/>
                    <a:pt x="38" y="171"/>
                    <a:pt x="38" y="171"/>
                  </a:cubicBezTo>
                  <a:cubicBezTo>
                    <a:pt x="40" y="170"/>
                    <a:pt x="42" y="170"/>
                    <a:pt x="44" y="170"/>
                  </a:cubicBezTo>
                  <a:cubicBezTo>
                    <a:pt x="48" y="170"/>
                    <a:pt x="53" y="171"/>
                    <a:pt x="56" y="171"/>
                  </a:cubicBezTo>
                  <a:cubicBezTo>
                    <a:pt x="60" y="172"/>
                    <a:pt x="64" y="172"/>
                    <a:pt x="68" y="172"/>
                  </a:cubicBezTo>
                  <a:cubicBezTo>
                    <a:pt x="71" y="172"/>
                    <a:pt x="74" y="171"/>
                    <a:pt x="77" y="172"/>
                  </a:cubicBezTo>
                  <a:cubicBezTo>
                    <a:pt x="78" y="172"/>
                    <a:pt x="80" y="172"/>
                    <a:pt x="82" y="173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7"/>
                    <a:pt x="80" y="178"/>
                    <a:pt x="78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66" y="188"/>
                    <a:pt x="50" y="181"/>
                    <a:pt x="39" y="172"/>
                  </a:cubicBezTo>
                  <a:close/>
                  <a:moveTo>
                    <a:pt x="88" y="155"/>
                  </a:moveTo>
                  <a:cubicBezTo>
                    <a:pt x="90" y="152"/>
                    <a:pt x="93" y="149"/>
                    <a:pt x="95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5" y="151"/>
                    <a:pt x="92" y="155"/>
                    <a:pt x="90" y="160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8" y="163"/>
                    <a:pt x="87" y="167"/>
                    <a:pt x="85" y="170"/>
                  </a:cubicBezTo>
                  <a:cubicBezTo>
                    <a:pt x="84" y="169"/>
                    <a:pt x="80" y="163"/>
                    <a:pt x="80" y="162"/>
                  </a:cubicBezTo>
                  <a:cubicBezTo>
                    <a:pt x="80" y="161"/>
                    <a:pt x="85" y="157"/>
                    <a:pt x="88" y="155"/>
                  </a:cubicBezTo>
                  <a:close/>
                </a:path>
              </a:pathLst>
            </a:custGeom>
            <a:solidFill>
              <a:srgbClr val="FEF7DD">
                <a:alpha val="14901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6" name="Google Shape;16;p29"/>
            <p:cNvSpPr/>
            <p:nvPr/>
          </p:nvSpPr>
          <p:spPr>
            <a:xfrm rot="-936670">
              <a:off x="2270314" y="5505614"/>
              <a:ext cx="949136" cy="1812857"/>
            </a:xfrm>
            <a:custGeom>
              <a:avLst/>
              <a:gdLst/>
              <a:ahLst/>
              <a:cxnLst/>
              <a:rect l="l" t="t" r="r" b="b"/>
              <a:pathLst>
                <a:path w="114" h="220" extrusionOk="0">
                  <a:moveTo>
                    <a:pt x="62" y="185"/>
                  </a:moveTo>
                  <a:cubicBezTo>
                    <a:pt x="63" y="185"/>
                    <a:pt x="64" y="185"/>
                    <a:pt x="65" y="185"/>
                  </a:cubicBezTo>
                  <a:cubicBezTo>
                    <a:pt x="70" y="185"/>
                    <a:pt x="74" y="184"/>
                    <a:pt x="78" y="184"/>
                  </a:cubicBezTo>
                  <a:cubicBezTo>
                    <a:pt x="83" y="184"/>
                    <a:pt x="88" y="185"/>
                    <a:pt x="92" y="190"/>
                  </a:cubicBezTo>
                  <a:cubicBezTo>
                    <a:pt x="95" y="195"/>
                    <a:pt x="98" y="199"/>
                    <a:pt x="101" y="204"/>
                  </a:cubicBezTo>
                  <a:cubicBezTo>
                    <a:pt x="108" y="218"/>
                    <a:pt x="109" y="220"/>
                    <a:pt x="111" y="220"/>
                  </a:cubicBezTo>
                  <a:cubicBezTo>
                    <a:pt x="112" y="220"/>
                    <a:pt x="113" y="219"/>
                    <a:pt x="114" y="217"/>
                  </a:cubicBezTo>
                  <a:cubicBezTo>
                    <a:pt x="113" y="216"/>
                    <a:pt x="112" y="215"/>
                    <a:pt x="111" y="214"/>
                  </a:cubicBezTo>
                  <a:cubicBezTo>
                    <a:pt x="105" y="205"/>
                    <a:pt x="100" y="196"/>
                    <a:pt x="95" y="187"/>
                  </a:cubicBezTo>
                  <a:cubicBezTo>
                    <a:pt x="91" y="182"/>
                    <a:pt x="90" y="178"/>
                    <a:pt x="90" y="174"/>
                  </a:cubicBezTo>
                  <a:cubicBezTo>
                    <a:pt x="90" y="169"/>
                    <a:pt x="92" y="164"/>
                    <a:pt x="94" y="159"/>
                  </a:cubicBezTo>
                  <a:cubicBezTo>
                    <a:pt x="94" y="159"/>
                    <a:pt x="94" y="158"/>
                    <a:pt x="95" y="158"/>
                  </a:cubicBezTo>
                  <a:cubicBezTo>
                    <a:pt x="101" y="141"/>
                    <a:pt x="102" y="123"/>
                    <a:pt x="99" y="106"/>
                  </a:cubicBezTo>
                  <a:cubicBezTo>
                    <a:pt x="92" y="75"/>
                    <a:pt x="72" y="47"/>
                    <a:pt x="51" y="23"/>
                  </a:cubicBezTo>
                  <a:cubicBezTo>
                    <a:pt x="45" y="17"/>
                    <a:pt x="33" y="0"/>
                    <a:pt x="24" y="12"/>
                  </a:cubicBezTo>
                  <a:cubicBezTo>
                    <a:pt x="20" y="18"/>
                    <a:pt x="18" y="28"/>
                    <a:pt x="16" y="35"/>
                  </a:cubicBezTo>
                  <a:cubicBezTo>
                    <a:pt x="14" y="43"/>
                    <a:pt x="12" y="51"/>
                    <a:pt x="10" y="59"/>
                  </a:cubicBezTo>
                  <a:cubicBezTo>
                    <a:pt x="4" y="90"/>
                    <a:pt x="0" y="126"/>
                    <a:pt x="18" y="155"/>
                  </a:cubicBezTo>
                  <a:cubicBezTo>
                    <a:pt x="25" y="166"/>
                    <a:pt x="35" y="175"/>
                    <a:pt x="47" y="181"/>
                  </a:cubicBezTo>
                  <a:cubicBezTo>
                    <a:pt x="50" y="182"/>
                    <a:pt x="56" y="184"/>
                    <a:pt x="62" y="185"/>
                  </a:cubicBezTo>
                  <a:moveTo>
                    <a:pt x="79" y="159"/>
                  </a:moveTo>
                  <a:cubicBezTo>
                    <a:pt x="74" y="151"/>
                    <a:pt x="70" y="146"/>
                    <a:pt x="76" y="139"/>
                  </a:cubicBezTo>
                  <a:cubicBezTo>
                    <a:pt x="83" y="130"/>
                    <a:pt x="89" y="120"/>
                    <a:pt x="94" y="110"/>
                  </a:cubicBezTo>
                  <a:cubicBezTo>
                    <a:pt x="101" y="130"/>
                    <a:pt x="95" y="146"/>
                    <a:pt x="79" y="159"/>
                  </a:cubicBezTo>
                  <a:close/>
                  <a:moveTo>
                    <a:pt x="93" y="100"/>
                  </a:moveTo>
                  <a:cubicBezTo>
                    <a:pt x="94" y="105"/>
                    <a:pt x="91" y="109"/>
                    <a:pt x="89" y="113"/>
                  </a:cubicBezTo>
                  <a:cubicBezTo>
                    <a:pt x="85" y="123"/>
                    <a:pt x="79" y="133"/>
                    <a:pt x="70" y="141"/>
                  </a:cubicBezTo>
                  <a:cubicBezTo>
                    <a:pt x="65" y="131"/>
                    <a:pt x="60" y="122"/>
                    <a:pt x="67" y="112"/>
                  </a:cubicBezTo>
                  <a:cubicBezTo>
                    <a:pt x="70" y="107"/>
                    <a:pt x="75" y="103"/>
                    <a:pt x="78" y="98"/>
                  </a:cubicBezTo>
                  <a:cubicBezTo>
                    <a:pt x="81" y="93"/>
                    <a:pt x="84" y="87"/>
                    <a:pt x="87" y="81"/>
                  </a:cubicBezTo>
                  <a:cubicBezTo>
                    <a:pt x="89" y="87"/>
                    <a:pt x="93" y="94"/>
                    <a:pt x="93" y="100"/>
                  </a:cubicBezTo>
                  <a:close/>
                  <a:moveTo>
                    <a:pt x="69" y="51"/>
                  </a:moveTo>
                  <a:cubicBezTo>
                    <a:pt x="75" y="62"/>
                    <a:pt x="86" y="72"/>
                    <a:pt x="81" y="85"/>
                  </a:cubicBezTo>
                  <a:cubicBezTo>
                    <a:pt x="76" y="96"/>
                    <a:pt x="69" y="108"/>
                    <a:pt x="60" y="117"/>
                  </a:cubicBezTo>
                  <a:cubicBezTo>
                    <a:pt x="58" y="110"/>
                    <a:pt x="56" y="104"/>
                    <a:pt x="55" y="98"/>
                  </a:cubicBezTo>
                  <a:cubicBezTo>
                    <a:pt x="53" y="92"/>
                    <a:pt x="55" y="90"/>
                    <a:pt x="58" y="84"/>
                  </a:cubicBezTo>
                  <a:cubicBezTo>
                    <a:pt x="60" y="78"/>
                    <a:pt x="62" y="72"/>
                    <a:pt x="64" y="65"/>
                  </a:cubicBezTo>
                  <a:cubicBezTo>
                    <a:pt x="65" y="61"/>
                    <a:pt x="65" y="54"/>
                    <a:pt x="69" y="51"/>
                  </a:cubicBezTo>
                  <a:close/>
                  <a:moveTo>
                    <a:pt x="52" y="78"/>
                  </a:moveTo>
                  <a:cubicBezTo>
                    <a:pt x="50" y="71"/>
                    <a:pt x="49" y="64"/>
                    <a:pt x="47" y="57"/>
                  </a:cubicBezTo>
                  <a:cubicBezTo>
                    <a:pt x="46" y="52"/>
                    <a:pt x="44" y="48"/>
                    <a:pt x="43" y="43"/>
                  </a:cubicBezTo>
                  <a:cubicBezTo>
                    <a:pt x="40" y="32"/>
                    <a:pt x="36" y="21"/>
                    <a:pt x="31" y="11"/>
                  </a:cubicBezTo>
                  <a:cubicBezTo>
                    <a:pt x="32" y="11"/>
                    <a:pt x="33" y="11"/>
                    <a:pt x="35" y="12"/>
                  </a:cubicBezTo>
                  <a:cubicBezTo>
                    <a:pt x="40" y="14"/>
                    <a:pt x="43" y="20"/>
                    <a:pt x="47" y="24"/>
                  </a:cubicBezTo>
                  <a:cubicBezTo>
                    <a:pt x="51" y="29"/>
                    <a:pt x="56" y="34"/>
                    <a:pt x="60" y="40"/>
                  </a:cubicBezTo>
                  <a:cubicBezTo>
                    <a:pt x="64" y="45"/>
                    <a:pt x="64" y="49"/>
                    <a:pt x="63" y="56"/>
                  </a:cubicBezTo>
                  <a:cubicBezTo>
                    <a:pt x="60" y="66"/>
                    <a:pt x="58" y="78"/>
                    <a:pt x="53" y="88"/>
                  </a:cubicBezTo>
                  <a:cubicBezTo>
                    <a:pt x="52" y="85"/>
                    <a:pt x="52" y="82"/>
                    <a:pt x="52" y="78"/>
                  </a:cubicBezTo>
                  <a:close/>
                  <a:moveTo>
                    <a:pt x="44" y="56"/>
                  </a:moveTo>
                  <a:cubicBezTo>
                    <a:pt x="46" y="66"/>
                    <a:pt x="48" y="77"/>
                    <a:pt x="48" y="81"/>
                  </a:cubicBezTo>
                  <a:cubicBezTo>
                    <a:pt x="48" y="83"/>
                    <a:pt x="48" y="86"/>
                    <a:pt x="48" y="88"/>
                  </a:cubicBezTo>
                  <a:cubicBezTo>
                    <a:pt x="46" y="86"/>
                    <a:pt x="45" y="85"/>
                    <a:pt x="44" y="83"/>
                  </a:cubicBezTo>
                  <a:cubicBezTo>
                    <a:pt x="41" y="80"/>
                    <a:pt x="39" y="77"/>
                    <a:pt x="36" y="74"/>
                  </a:cubicBezTo>
                  <a:cubicBezTo>
                    <a:pt x="36" y="74"/>
                    <a:pt x="36" y="73"/>
                    <a:pt x="35" y="73"/>
                  </a:cubicBezTo>
                  <a:cubicBezTo>
                    <a:pt x="32" y="69"/>
                    <a:pt x="30" y="65"/>
                    <a:pt x="27" y="62"/>
                  </a:cubicBezTo>
                  <a:cubicBezTo>
                    <a:pt x="25" y="58"/>
                    <a:pt x="22" y="54"/>
                    <a:pt x="20" y="51"/>
                  </a:cubicBezTo>
                  <a:cubicBezTo>
                    <a:pt x="16" y="40"/>
                    <a:pt x="21" y="27"/>
                    <a:pt x="26" y="17"/>
                  </a:cubicBezTo>
                  <a:cubicBezTo>
                    <a:pt x="27" y="14"/>
                    <a:pt x="28" y="12"/>
                    <a:pt x="30" y="11"/>
                  </a:cubicBezTo>
                  <a:cubicBezTo>
                    <a:pt x="33" y="22"/>
                    <a:pt x="37" y="33"/>
                    <a:pt x="41" y="44"/>
                  </a:cubicBezTo>
                  <a:cubicBezTo>
                    <a:pt x="42" y="48"/>
                    <a:pt x="43" y="52"/>
                    <a:pt x="44" y="56"/>
                  </a:cubicBezTo>
                  <a:close/>
                  <a:moveTo>
                    <a:pt x="18" y="80"/>
                  </a:moveTo>
                  <a:cubicBezTo>
                    <a:pt x="15" y="75"/>
                    <a:pt x="13" y="72"/>
                    <a:pt x="13" y="67"/>
                  </a:cubicBezTo>
                  <a:cubicBezTo>
                    <a:pt x="13" y="65"/>
                    <a:pt x="13" y="63"/>
                    <a:pt x="14" y="60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3"/>
                    <a:pt x="15" y="53"/>
                    <a:pt x="15" y="52"/>
                  </a:cubicBezTo>
                  <a:cubicBezTo>
                    <a:pt x="16" y="52"/>
                    <a:pt x="16" y="52"/>
                    <a:pt x="17" y="52"/>
                  </a:cubicBezTo>
                  <a:cubicBezTo>
                    <a:pt x="19" y="54"/>
                    <a:pt x="20" y="56"/>
                    <a:pt x="21" y="58"/>
                  </a:cubicBezTo>
                  <a:cubicBezTo>
                    <a:pt x="26" y="67"/>
                    <a:pt x="33" y="76"/>
                    <a:pt x="40" y="84"/>
                  </a:cubicBezTo>
                  <a:cubicBezTo>
                    <a:pt x="42" y="86"/>
                    <a:pt x="43" y="88"/>
                    <a:pt x="45" y="90"/>
                  </a:cubicBezTo>
                  <a:cubicBezTo>
                    <a:pt x="48" y="94"/>
                    <a:pt x="51" y="98"/>
                    <a:pt x="53" y="104"/>
                  </a:cubicBezTo>
                  <a:cubicBezTo>
                    <a:pt x="54" y="107"/>
                    <a:pt x="54" y="110"/>
                    <a:pt x="54" y="113"/>
                  </a:cubicBezTo>
                  <a:cubicBezTo>
                    <a:pt x="46" y="108"/>
                    <a:pt x="39" y="102"/>
                    <a:pt x="32" y="95"/>
                  </a:cubicBezTo>
                  <a:cubicBezTo>
                    <a:pt x="27" y="90"/>
                    <a:pt x="23" y="85"/>
                    <a:pt x="18" y="80"/>
                  </a:cubicBezTo>
                  <a:moveTo>
                    <a:pt x="11" y="78"/>
                  </a:moveTo>
                  <a:cubicBezTo>
                    <a:pt x="11" y="78"/>
                    <a:pt x="11" y="78"/>
                    <a:pt x="11" y="78"/>
                  </a:cubicBezTo>
                  <a:cubicBezTo>
                    <a:pt x="44" y="115"/>
                    <a:pt x="49" y="111"/>
                    <a:pt x="59" y="124"/>
                  </a:cubicBezTo>
                  <a:cubicBezTo>
                    <a:pt x="60" y="127"/>
                    <a:pt x="62" y="129"/>
                    <a:pt x="63" y="133"/>
                  </a:cubicBezTo>
                  <a:cubicBezTo>
                    <a:pt x="63" y="134"/>
                    <a:pt x="63" y="135"/>
                    <a:pt x="64" y="137"/>
                  </a:cubicBezTo>
                  <a:cubicBezTo>
                    <a:pt x="54" y="133"/>
                    <a:pt x="46" y="129"/>
                    <a:pt x="37" y="123"/>
                  </a:cubicBezTo>
                  <a:cubicBezTo>
                    <a:pt x="30" y="118"/>
                    <a:pt x="23" y="113"/>
                    <a:pt x="17" y="107"/>
                  </a:cubicBezTo>
                  <a:cubicBezTo>
                    <a:pt x="13" y="104"/>
                    <a:pt x="10" y="100"/>
                    <a:pt x="9" y="95"/>
                  </a:cubicBezTo>
                  <a:cubicBezTo>
                    <a:pt x="8" y="90"/>
                    <a:pt x="10" y="84"/>
                    <a:pt x="11" y="78"/>
                  </a:cubicBezTo>
                  <a:close/>
                  <a:moveTo>
                    <a:pt x="10" y="111"/>
                  </a:moveTo>
                  <a:cubicBezTo>
                    <a:pt x="10" y="111"/>
                    <a:pt x="9" y="111"/>
                    <a:pt x="9" y="111"/>
                  </a:cubicBezTo>
                  <a:cubicBezTo>
                    <a:pt x="10" y="110"/>
                    <a:pt x="10" y="110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7" y="112"/>
                    <a:pt x="25" y="119"/>
                    <a:pt x="31" y="124"/>
                  </a:cubicBezTo>
                  <a:cubicBezTo>
                    <a:pt x="42" y="131"/>
                    <a:pt x="53" y="137"/>
                    <a:pt x="65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6" y="143"/>
                    <a:pt x="66" y="144"/>
                    <a:pt x="67" y="145"/>
                  </a:cubicBezTo>
                  <a:cubicBezTo>
                    <a:pt x="68" y="148"/>
                    <a:pt x="72" y="151"/>
                    <a:pt x="72" y="155"/>
                  </a:cubicBezTo>
                  <a:cubicBezTo>
                    <a:pt x="72" y="156"/>
                    <a:pt x="72" y="156"/>
                    <a:pt x="72" y="157"/>
                  </a:cubicBezTo>
                  <a:cubicBezTo>
                    <a:pt x="71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49" y="153"/>
                    <a:pt x="32" y="146"/>
                    <a:pt x="16" y="136"/>
                  </a:cubicBezTo>
                  <a:cubicBezTo>
                    <a:pt x="11" y="132"/>
                    <a:pt x="10" y="125"/>
                    <a:pt x="10" y="118"/>
                  </a:cubicBezTo>
                  <a:cubicBezTo>
                    <a:pt x="9" y="115"/>
                    <a:pt x="9" y="113"/>
                    <a:pt x="10" y="111"/>
                  </a:cubicBezTo>
                  <a:close/>
                  <a:moveTo>
                    <a:pt x="16" y="145"/>
                  </a:moveTo>
                  <a:cubicBezTo>
                    <a:pt x="16" y="144"/>
                    <a:pt x="16" y="144"/>
                    <a:pt x="16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6" y="143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23" y="142"/>
                    <a:pt x="29" y="147"/>
                    <a:pt x="34" y="149"/>
                  </a:cubicBezTo>
                  <a:cubicBezTo>
                    <a:pt x="47" y="156"/>
                    <a:pt x="61" y="160"/>
                    <a:pt x="76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77" y="164"/>
                    <a:pt x="78" y="166"/>
                    <a:pt x="79" y="169"/>
                  </a:cubicBezTo>
                  <a:cubicBezTo>
                    <a:pt x="72" y="167"/>
                    <a:pt x="65" y="168"/>
                    <a:pt x="59" y="167"/>
                  </a:cubicBezTo>
                  <a:cubicBezTo>
                    <a:pt x="55" y="167"/>
                    <a:pt x="51" y="167"/>
                    <a:pt x="48" y="167"/>
                  </a:cubicBezTo>
                  <a:cubicBezTo>
                    <a:pt x="45" y="167"/>
                    <a:pt x="44" y="166"/>
                    <a:pt x="42" y="166"/>
                  </a:cubicBezTo>
                  <a:cubicBezTo>
                    <a:pt x="41" y="166"/>
                    <a:pt x="41" y="166"/>
                    <a:pt x="40" y="166"/>
                  </a:cubicBezTo>
                  <a:cubicBezTo>
                    <a:pt x="37" y="166"/>
                    <a:pt x="35" y="166"/>
                    <a:pt x="30" y="163"/>
                  </a:cubicBezTo>
                  <a:cubicBezTo>
                    <a:pt x="27" y="161"/>
                    <a:pt x="24" y="158"/>
                    <a:pt x="22" y="155"/>
                  </a:cubicBezTo>
                  <a:cubicBezTo>
                    <a:pt x="21" y="153"/>
                    <a:pt x="18" y="149"/>
                    <a:pt x="16" y="145"/>
                  </a:cubicBezTo>
                  <a:close/>
                  <a:moveTo>
                    <a:pt x="39" y="172"/>
                  </a:moveTo>
                  <a:cubicBezTo>
                    <a:pt x="38" y="172"/>
                    <a:pt x="38" y="171"/>
                    <a:pt x="38" y="171"/>
                  </a:cubicBezTo>
                  <a:cubicBezTo>
                    <a:pt x="40" y="170"/>
                    <a:pt x="42" y="170"/>
                    <a:pt x="44" y="170"/>
                  </a:cubicBezTo>
                  <a:cubicBezTo>
                    <a:pt x="48" y="170"/>
                    <a:pt x="53" y="171"/>
                    <a:pt x="56" y="171"/>
                  </a:cubicBezTo>
                  <a:cubicBezTo>
                    <a:pt x="60" y="172"/>
                    <a:pt x="64" y="172"/>
                    <a:pt x="68" y="172"/>
                  </a:cubicBezTo>
                  <a:cubicBezTo>
                    <a:pt x="71" y="172"/>
                    <a:pt x="74" y="171"/>
                    <a:pt x="77" y="172"/>
                  </a:cubicBezTo>
                  <a:cubicBezTo>
                    <a:pt x="78" y="172"/>
                    <a:pt x="80" y="172"/>
                    <a:pt x="82" y="173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7"/>
                    <a:pt x="80" y="178"/>
                    <a:pt x="78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66" y="188"/>
                    <a:pt x="50" y="181"/>
                    <a:pt x="39" y="172"/>
                  </a:cubicBezTo>
                  <a:close/>
                  <a:moveTo>
                    <a:pt x="88" y="155"/>
                  </a:moveTo>
                  <a:cubicBezTo>
                    <a:pt x="90" y="152"/>
                    <a:pt x="93" y="149"/>
                    <a:pt x="95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5" y="151"/>
                    <a:pt x="92" y="155"/>
                    <a:pt x="90" y="160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8" y="163"/>
                    <a:pt x="87" y="167"/>
                    <a:pt x="85" y="170"/>
                  </a:cubicBezTo>
                  <a:cubicBezTo>
                    <a:pt x="84" y="169"/>
                    <a:pt x="80" y="163"/>
                    <a:pt x="80" y="162"/>
                  </a:cubicBezTo>
                  <a:cubicBezTo>
                    <a:pt x="80" y="161"/>
                    <a:pt x="85" y="157"/>
                    <a:pt x="88" y="155"/>
                  </a:cubicBezTo>
                  <a:close/>
                </a:path>
              </a:pathLst>
            </a:custGeom>
            <a:solidFill>
              <a:srgbClr val="FEF7DD">
                <a:alpha val="14901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7" name="Google Shape;17;p29"/>
            <p:cNvSpPr/>
            <p:nvPr/>
          </p:nvSpPr>
          <p:spPr>
            <a:xfrm rot="9287759" flipH="1">
              <a:off x="1265752" y="4479975"/>
              <a:ext cx="653644" cy="1248465"/>
            </a:xfrm>
            <a:custGeom>
              <a:avLst/>
              <a:gdLst/>
              <a:ahLst/>
              <a:cxnLst/>
              <a:rect l="l" t="t" r="r" b="b"/>
              <a:pathLst>
                <a:path w="114" h="220" extrusionOk="0">
                  <a:moveTo>
                    <a:pt x="62" y="185"/>
                  </a:moveTo>
                  <a:cubicBezTo>
                    <a:pt x="63" y="185"/>
                    <a:pt x="64" y="185"/>
                    <a:pt x="65" y="185"/>
                  </a:cubicBezTo>
                  <a:cubicBezTo>
                    <a:pt x="70" y="185"/>
                    <a:pt x="74" y="184"/>
                    <a:pt x="78" y="184"/>
                  </a:cubicBezTo>
                  <a:cubicBezTo>
                    <a:pt x="83" y="184"/>
                    <a:pt x="88" y="185"/>
                    <a:pt x="92" y="190"/>
                  </a:cubicBezTo>
                  <a:cubicBezTo>
                    <a:pt x="95" y="195"/>
                    <a:pt x="98" y="199"/>
                    <a:pt x="101" y="204"/>
                  </a:cubicBezTo>
                  <a:cubicBezTo>
                    <a:pt x="108" y="218"/>
                    <a:pt x="109" y="220"/>
                    <a:pt x="111" y="220"/>
                  </a:cubicBezTo>
                  <a:cubicBezTo>
                    <a:pt x="112" y="220"/>
                    <a:pt x="113" y="219"/>
                    <a:pt x="114" y="217"/>
                  </a:cubicBezTo>
                  <a:cubicBezTo>
                    <a:pt x="113" y="216"/>
                    <a:pt x="112" y="215"/>
                    <a:pt x="111" y="214"/>
                  </a:cubicBezTo>
                  <a:cubicBezTo>
                    <a:pt x="105" y="205"/>
                    <a:pt x="100" y="196"/>
                    <a:pt x="95" y="187"/>
                  </a:cubicBezTo>
                  <a:cubicBezTo>
                    <a:pt x="91" y="182"/>
                    <a:pt x="90" y="178"/>
                    <a:pt x="90" y="174"/>
                  </a:cubicBezTo>
                  <a:cubicBezTo>
                    <a:pt x="90" y="169"/>
                    <a:pt x="92" y="164"/>
                    <a:pt x="94" y="159"/>
                  </a:cubicBezTo>
                  <a:cubicBezTo>
                    <a:pt x="94" y="159"/>
                    <a:pt x="94" y="158"/>
                    <a:pt x="95" y="158"/>
                  </a:cubicBezTo>
                  <a:cubicBezTo>
                    <a:pt x="101" y="141"/>
                    <a:pt x="102" y="123"/>
                    <a:pt x="99" y="106"/>
                  </a:cubicBezTo>
                  <a:cubicBezTo>
                    <a:pt x="92" y="75"/>
                    <a:pt x="72" y="47"/>
                    <a:pt x="51" y="23"/>
                  </a:cubicBezTo>
                  <a:cubicBezTo>
                    <a:pt x="45" y="17"/>
                    <a:pt x="33" y="0"/>
                    <a:pt x="24" y="12"/>
                  </a:cubicBezTo>
                  <a:cubicBezTo>
                    <a:pt x="20" y="18"/>
                    <a:pt x="18" y="28"/>
                    <a:pt x="16" y="35"/>
                  </a:cubicBezTo>
                  <a:cubicBezTo>
                    <a:pt x="14" y="43"/>
                    <a:pt x="12" y="51"/>
                    <a:pt x="10" y="59"/>
                  </a:cubicBezTo>
                  <a:cubicBezTo>
                    <a:pt x="4" y="90"/>
                    <a:pt x="0" y="126"/>
                    <a:pt x="18" y="155"/>
                  </a:cubicBezTo>
                  <a:cubicBezTo>
                    <a:pt x="25" y="166"/>
                    <a:pt x="35" y="175"/>
                    <a:pt x="47" y="181"/>
                  </a:cubicBezTo>
                  <a:cubicBezTo>
                    <a:pt x="50" y="182"/>
                    <a:pt x="56" y="184"/>
                    <a:pt x="62" y="185"/>
                  </a:cubicBezTo>
                  <a:moveTo>
                    <a:pt x="79" y="159"/>
                  </a:moveTo>
                  <a:cubicBezTo>
                    <a:pt x="74" y="151"/>
                    <a:pt x="70" y="146"/>
                    <a:pt x="76" y="139"/>
                  </a:cubicBezTo>
                  <a:cubicBezTo>
                    <a:pt x="83" y="130"/>
                    <a:pt x="89" y="120"/>
                    <a:pt x="94" y="110"/>
                  </a:cubicBezTo>
                  <a:cubicBezTo>
                    <a:pt x="101" y="130"/>
                    <a:pt x="95" y="146"/>
                    <a:pt x="79" y="159"/>
                  </a:cubicBezTo>
                  <a:close/>
                  <a:moveTo>
                    <a:pt x="93" y="100"/>
                  </a:moveTo>
                  <a:cubicBezTo>
                    <a:pt x="94" y="105"/>
                    <a:pt x="91" y="109"/>
                    <a:pt x="89" y="113"/>
                  </a:cubicBezTo>
                  <a:cubicBezTo>
                    <a:pt x="85" y="123"/>
                    <a:pt x="79" y="133"/>
                    <a:pt x="70" y="141"/>
                  </a:cubicBezTo>
                  <a:cubicBezTo>
                    <a:pt x="65" y="131"/>
                    <a:pt x="60" y="122"/>
                    <a:pt x="67" y="112"/>
                  </a:cubicBezTo>
                  <a:cubicBezTo>
                    <a:pt x="70" y="107"/>
                    <a:pt x="75" y="103"/>
                    <a:pt x="78" y="98"/>
                  </a:cubicBezTo>
                  <a:cubicBezTo>
                    <a:pt x="81" y="93"/>
                    <a:pt x="84" y="87"/>
                    <a:pt x="87" y="81"/>
                  </a:cubicBezTo>
                  <a:cubicBezTo>
                    <a:pt x="89" y="87"/>
                    <a:pt x="93" y="94"/>
                    <a:pt x="93" y="100"/>
                  </a:cubicBezTo>
                  <a:close/>
                  <a:moveTo>
                    <a:pt x="69" y="51"/>
                  </a:moveTo>
                  <a:cubicBezTo>
                    <a:pt x="75" y="62"/>
                    <a:pt x="86" y="72"/>
                    <a:pt x="81" y="85"/>
                  </a:cubicBezTo>
                  <a:cubicBezTo>
                    <a:pt x="76" y="96"/>
                    <a:pt x="69" y="108"/>
                    <a:pt x="60" y="117"/>
                  </a:cubicBezTo>
                  <a:cubicBezTo>
                    <a:pt x="58" y="110"/>
                    <a:pt x="56" y="104"/>
                    <a:pt x="55" y="98"/>
                  </a:cubicBezTo>
                  <a:cubicBezTo>
                    <a:pt x="53" y="92"/>
                    <a:pt x="55" y="90"/>
                    <a:pt x="58" y="84"/>
                  </a:cubicBezTo>
                  <a:cubicBezTo>
                    <a:pt x="60" y="78"/>
                    <a:pt x="62" y="72"/>
                    <a:pt x="64" y="65"/>
                  </a:cubicBezTo>
                  <a:cubicBezTo>
                    <a:pt x="65" y="61"/>
                    <a:pt x="65" y="54"/>
                    <a:pt x="69" y="51"/>
                  </a:cubicBezTo>
                  <a:close/>
                  <a:moveTo>
                    <a:pt x="52" y="78"/>
                  </a:moveTo>
                  <a:cubicBezTo>
                    <a:pt x="50" y="71"/>
                    <a:pt x="49" y="64"/>
                    <a:pt x="47" y="57"/>
                  </a:cubicBezTo>
                  <a:cubicBezTo>
                    <a:pt x="46" y="52"/>
                    <a:pt x="44" y="48"/>
                    <a:pt x="43" y="43"/>
                  </a:cubicBezTo>
                  <a:cubicBezTo>
                    <a:pt x="40" y="32"/>
                    <a:pt x="36" y="21"/>
                    <a:pt x="31" y="11"/>
                  </a:cubicBezTo>
                  <a:cubicBezTo>
                    <a:pt x="32" y="11"/>
                    <a:pt x="33" y="11"/>
                    <a:pt x="35" y="12"/>
                  </a:cubicBezTo>
                  <a:cubicBezTo>
                    <a:pt x="40" y="14"/>
                    <a:pt x="43" y="20"/>
                    <a:pt x="47" y="24"/>
                  </a:cubicBezTo>
                  <a:cubicBezTo>
                    <a:pt x="51" y="29"/>
                    <a:pt x="56" y="34"/>
                    <a:pt x="60" y="40"/>
                  </a:cubicBezTo>
                  <a:cubicBezTo>
                    <a:pt x="64" y="45"/>
                    <a:pt x="64" y="49"/>
                    <a:pt x="63" y="56"/>
                  </a:cubicBezTo>
                  <a:cubicBezTo>
                    <a:pt x="60" y="66"/>
                    <a:pt x="58" y="78"/>
                    <a:pt x="53" y="88"/>
                  </a:cubicBezTo>
                  <a:cubicBezTo>
                    <a:pt x="52" y="85"/>
                    <a:pt x="52" y="82"/>
                    <a:pt x="52" y="78"/>
                  </a:cubicBezTo>
                  <a:close/>
                  <a:moveTo>
                    <a:pt x="44" y="56"/>
                  </a:moveTo>
                  <a:cubicBezTo>
                    <a:pt x="46" y="66"/>
                    <a:pt x="48" y="77"/>
                    <a:pt x="48" y="81"/>
                  </a:cubicBezTo>
                  <a:cubicBezTo>
                    <a:pt x="48" y="83"/>
                    <a:pt x="48" y="86"/>
                    <a:pt x="48" y="88"/>
                  </a:cubicBezTo>
                  <a:cubicBezTo>
                    <a:pt x="46" y="86"/>
                    <a:pt x="45" y="85"/>
                    <a:pt x="44" y="83"/>
                  </a:cubicBezTo>
                  <a:cubicBezTo>
                    <a:pt x="41" y="80"/>
                    <a:pt x="39" y="77"/>
                    <a:pt x="36" y="74"/>
                  </a:cubicBezTo>
                  <a:cubicBezTo>
                    <a:pt x="36" y="74"/>
                    <a:pt x="36" y="73"/>
                    <a:pt x="35" y="73"/>
                  </a:cubicBezTo>
                  <a:cubicBezTo>
                    <a:pt x="32" y="69"/>
                    <a:pt x="30" y="65"/>
                    <a:pt x="27" y="62"/>
                  </a:cubicBezTo>
                  <a:cubicBezTo>
                    <a:pt x="25" y="58"/>
                    <a:pt x="22" y="54"/>
                    <a:pt x="20" y="51"/>
                  </a:cubicBezTo>
                  <a:cubicBezTo>
                    <a:pt x="16" y="40"/>
                    <a:pt x="21" y="27"/>
                    <a:pt x="26" y="17"/>
                  </a:cubicBezTo>
                  <a:cubicBezTo>
                    <a:pt x="27" y="14"/>
                    <a:pt x="28" y="12"/>
                    <a:pt x="30" y="11"/>
                  </a:cubicBezTo>
                  <a:cubicBezTo>
                    <a:pt x="33" y="22"/>
                    <a:pt x="37" y="33"/>
                    <a:pt x="41" y="44"/>
                  </a:cubicBezTo>
                  <a:cubicBezTo>
                    <a:pt x="42" y="48"/>
                    <a:pt x="43" y="52"/>
                    <a:pt x="44" y="56"/>
                  </a:cubicBezTo>
                  <a:close/>
                  <a:moveTo>
                    <a:pt x="18" y="80"/>
                  </a:moveTo>
                  <a:cubicBezTo>
                    <a:pt x="15" y="75"/>
                    <a:pt x="13" y="72"/>
                    <a:pt x="13" y="67"/>
                  </a:cubicBezTo>
                  <a:cubicBezTo>
                    <a:pt x="13" y="65"/>
                    <a:pt x="13" y="63"/>
                    <a:pt x="14" y="60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3"/>
                    <a:pt x="15" y="53"/>
                    <a:pt x="15" y="52"/>
                  </a:cubicBezTo>
                  <a:cubicBezTo>
                    <a:pt x="16" y="52"/>
                    <a:pt x="16" y="52"/>
                    <a:pt x="17" y="52"/>
                  </a:cubicBezTo>
                  <a:cubicBezTo>
                    <a:pt x="19" y="54"/>
                    <a:pt x="20" y="56"/>
                    <a:pt x="21" y="58"/>
                  </a:cubicBezTo>
                  <a:cubicBezTo>
                    <a:pt x="26" y="67"/>
                    <a:pt x="33" y="76"/>
                    <a:pt x="40" y="84"/>
                  </a:cubicBezTo>
                  <a:cubicBezTo>
                    <a:pt x="42" y="86"/>
                    <a:pt x="43" y="88"/>
                    <a:pt x="45" y="90"/>
                  </a:cubicBezTo>
                  <a:cubicBezTo>
                    <a:pt x="48" y="94"/>
                    <a:pt x="51" y="98"/>
                    <a:pt x="53" y="104"/>
                  </a:cubicBezTo>
                  <a:cubicBezTo>
                    <a:pt x="54" y="107"/>
                    <a:pt x="54" y="110"/>
                    <a:pt x="54" y="113"/>
                  </a:cubicBezTo>
                  <a:cubicBezTo>
                    <a:pt x="46" y="108"/>
                    <a:pt x="39" y="102"/>
                    <a:pt x="32" y="95"/>
                  </a:cubicBezTo>
                  <a:cubicBezTo>
                    <a:pt x="27" y="90"/>
                    <a:pt x="23" y="85"/>
                    <a:pt x="18" y="80"/>
                  </a:cubicBezTo>
                  <a:moveTo>
                    <a:pt x="11" y="78"/>
                  </a:moveTo>
                  <a:cubicBezTo>
                    <a:pt x="11" y="78"/>
                    <a:pt x="11" y="78"/>
                    <a:pt x="11" y="78"/>
                  </a:cubicBezTo>
                  <a:cubicBezTo>
                    <a:pt x="44" y="115"/>
                    <a:pt x="49" y="111"/>
                    <a:pt x="59" y="124"/>
                  </a:cubicBezTo>
                  <a:cubicBezTo>
                    <a:pt x="60" y="127"/>
                    <a:pt x="62" y="129"/>
                    <a:pt x="63" y="133"/>
                  </a:cubicBezTo>
                  <a:cubicBezTo>
                    <a:pt x="63" y="134"/>
                    <a:pt x="63" y="135"/>
                    <a:pt x="64" y="137"/>
                  </a:cubicBezTo>
                  <a:cubicBezTo>
                    <a:pt x="54" y="133"/>
                    <a:pt x="46" y="129"/>
                    <a:pt x="37" y="123"/>
                  </a:cubicBezTo>
                  <a:cubicBezTo>
                    <a:pt x="30" y="118"/>
                    <a:pt x="23" y="113"/>
                    <a:pt x="17" y="107"/>
                  </a:cubicBezTo>
                  <a:cubicBezTo>
                    <a:pt x="13" y="104"/>
                    <a:pt x="10" y="100"/>
                    <a:pt x="9" y="95"/>
                  </a:cubicBezTo>
                  <a:cubicBezTo>
                    <a:pt x="8" y="90"/>
                    <a:pt x="10" y="84"/>
                    <a:pt x="11" y="78"/>
                  </a:cubicBezTo>
                  <a:close/>
                  <a:moveTo>
                    <a:pt x="10" y="111"/>
                  </a:moveTo>
                  <a:cubicBezTo>
                    <a:pt x="10" y="111"/>
                    <a:pt x="9" y="111"/>
                    <a:pt x="9" y="111"/>
                  </a:cubicBezTo>
                  <a:cubicBezTo>
                    <a:pt x="10" y="110"/>
                    <a:pt x="10" y="110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7" y="112"/>
                    <a:pt x="25" y="119"/>
                    <a:pt x="31" y="124"/>
                  </a:cubicBezTo>
                  <a:cubicBezTo>
                    <a:pt x="42" y="131"/>
                    <a:pt x="53" y="137"/>
                    <a:pt x="65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6" y="143"/>
                    <a:pt x="66" y="144"/>
                    <a:pt x="67" y="145"/>
                  </a:cubicBezTo>
                  <a:cubicBezTo>
                    <a:pt x="68" y="148"/>
                    <a:pt x="72" y="151"/>
                    <a:pt x="72" y="155"/>
                  </a:cubicBezTo>
                  <a:cubicBezTo>
                    <a:pt x="72" y="156"/>
                    <a:pt x="72" y="156"/>
                    <a:pt x="72" y="157"/>
                  </a:cubicBezTo>
                  <a:cubicBezTo>
                    <a:pt x="71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49" y="153"/>
                    <a:pt x="32" y="146"/>
                    <a:pt x="16" y="136"/>
                  </a:cubicBezTo>
                  <a:cubicBezTo>
                    <a:pt x="11" y="132"/>
                    <a:pt x="10" y="125"/>
                    <a:pt x="10" y="118"/>
                  </a:cubicBezTo>
                  <a:cubicBezTo>
                    <a:pt x="9" y="115"/>
                    <a:pt x="9" y="113"/>
                    <a:pt x="10" y="111"/>
                  </a:cubicBezTo>
                  <a:close/>
                  <a:moveTo>
                    <a:pt x="16" y="145"/>
                  </a:moveTo>
                  <a:cubicBezTo>
                    <a:pt x="16" y="144"/>
                    <a:pt x="16" y="144"/>
                    <a:pt x="16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6" y="143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23" y="142"/>
                    <a:pt x="29" y="147"/>
                    <a:pt x="34" y="149"/>
                  </a:cubicBezTo>
                  <a:cubicBezTo>
                    <a:pt x="47" y="156"/>
                    <a:pt x="61" y="160"/>
                    <a:pt x="76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77" y="164"/>
                    <a:pt x="78" y="166"/>
                    <a:pt x="79" y="169"/>
                  </a:cubicBezTo>
                  <a:cubicBezTo>
                    <a:pt x="72" y="167"/>
                    <a:pt x="65" y="168"/>
                    <a:pt x="59" y="167"/>
                  </a:cubicBezTo>
                  <a:cubicBezTo>
                    <a:pt x="55" y="167"/>
                    <a:pt x="51" y="167"/>
                    <a:pt x="48" y="167"/>
                  </a:cubicBezTo>
                  <a:cubicBezTo>
                    <a:pt x="45" y="167"/>
                    <a:pt x="44" y="166"/>
                    <a:pt x="42" y="166"/>
                  </a:cubicBezTo>
                  <a:cubicBezTo>
                    <a:pt x="41" y="166"/>
                    <a:pt x="41" y="166"/>
                    <a:pt x="40" y="166"/>
                  </a:cubicBezTo>
                  <a:cubicBezTo>
                    <a:pt x="37" y="166"/>
                    <a:pt x="35" y="166"/>
                    <a:pt x="30" y="163"/>
                  </a:cubicBezTo>
                  <a:cubicBezTo>
                    <a:pt x="27" y="161"/>
                    <a:pt x="24" y="158"/>
                    <a:pt x="22" y="155"/>
                  </a:cubicBezTo>
                  <a:cubicBezTo>
                    <a:pt x="21" y="153"/>
                    <a:pt x="18" y="149"/>
                    <a:pt x="16" y="145"/>
                  </a:cubicBezTo>
                  <a:close/>
                  <a:moveTo>
                    <a:pt x="39" y="172"/>
                  </a:moveTo>
                  <a:cubicBezTo>
                    <a:pt x="38" y="172"/>
                    <a:pt x="38" y="171"/>
                    <a:pt x="38" y="171"/>
                  </a:cubicBezTo>
                  <a:cubicBezTo>
                    <a:pt x="40" y="170"/>
                    <a:pt x="42" y="170"/>
                    <a:pt x="44" y="170"/>
                  </a:cubicBezTo>
                  <a:cubicBezTo>
                    <a:pt x="48" y="170"/>
                    <a:pt x="53" y="171"/>
                    <a:pt x="56" y="171"/>
                  </a:cubicBezTo>
                  <a:cubicBezTo>
                    <a:pt x="60" y="172"/>
                    <a:pt x="64" y="172"/>
                    <a:pt x="68" y="172"/>
                  </a:cubicBezTo>
                  <a:cubicBezTo>
                    <a:pt x="71" y="172"/>
                    <a:pt x="74" y="171"/>
                    <a:pt x="77" y="172"/>
                  </a:cubicBezTo>
                  <a:cubicBezTo>
                    <a:pt x="78" y="172"/>
                    <a:pt x="80" y="172"/>
                    <a:pt x="82" y="173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7"/>
                    <a:pt x="80" y="178"/>
                    <a:pt x="78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66" y="188"/>
                    <a:pt x="50" y="181"/>
                    <a:pt x="39" y="172"/>
                  </a:cubicBezTo>
                  <a:close/>
                  <a:moveTo>
                    <a:pt x="88" y="155"/>
                  </a:moveTo>
                  <a:cubicBezTo>
                    <a:pt x="90" y="152"/>
                    <a:pt x="93" y="149"/>
                    <a:pt x="95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5" y="151"/>
                    <a:pt x="92" y="155"/>
                    <a:pt x="90" y="160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8" y="163"/>
                    <a:pt x="87" y="167"/>
                    <a:pt x="85" y="170"/>
                  </a:cubicBezTo>
                  <a:cubicBezTo>
                    <a:pt x="84" y="169"/>
                    <a:pt x="80" y="163"/>
                    <a:pt x="80" y="162"/>
                  </a:cubicBezTo>
                  <a:cubicBezTo>
                    <a:pt x="80" y="161"/>
                    <a:pt x="85" y="157"/>
                    <a:pt x="88" y="155"/>
                  </a:cubicBezTo>
                  <a:close/>
                </a:path>
              </a:pathLst>
            </a:custGeom>
            <a:solidFill>
              <a:srgbClr val="FEF7DD">
                <a:alpha val="14901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8" name="Google Shape;18;p29"/>
            <p:cNvSpPr/>
            <p:nvPr/>
          </p:nvSpPr>
          <p:spPr>
            <a:xfrm rot="-936670">
              <a:off x="2281294" y="4619243"/>
              <a:ext cx="653644" cy="1248465"/>
            </a:xfrm>
            <a:custGeom>
              <a:avLst/>
              <a:gdLst/>
              <a:ahLst/>
              <a:cxnLst/>
              <a:rect l="l" t="t" r="r" b="b"/>
              <a:pathLst>
                <a:path w="114" h="220" extrusionOk="0">
                  <a:moveTo>
                    <a:pt x="62" y="185"/>
                  </a:moveTo>
                  <a:cubicBezTo>
                    <a:pt x="63" y="185"/>
                    <a:pt x="64" y="185"/>
                    <a:pt x="65" y="185"/>
                  </a:cubicBezTo>
                  <a:cubicBezTo>
                    <a:pt x="70" y="185"/>
                    <a:pt x="74" y="184"/>
                    <a:pt x="78" y="184"/>
                  </a:cubicBezTo>
                  <a:cubicBezTo>
                    <a:pt x="83" y="184"/>
                    <a:pt x="88" y="185"/>
                    <a:pt x="92" y="190"/>
                  </a:cubicBezTo>
                  <a:cubicBezTo>
                    <a:pt x="95" y="195"/>
                    <a:pt x="98" y="199"/>
                    <a:pt x="101" y="204"/>
                  </a:cubicBezTo>
                  <a:cubicBezTo>
                    <a:pt x="108" y="218"/>
                    <a:pt x="109" y="220"/>
                    <a:pt x="111" y="220"/>
                  </a:cubicBezTo>
                  <a:cubicBezTo>
                    <a:pt x="112" y="220"/>
                    <a:pt x="113" y="219"/>
                    <a:pt x="114" y="217"/>
                  </a:cubicBezTo>
                  <a:cubicBezTo>
                    <a:pt x="113" y="216"/>
                    <a:pt x="112" y="215"/>
                    <a:pt x="111" y="214"/>
                  </a:cubicBezTo>
                  <a:cubicBezTo>
                    <a:pt x="105" y="205"/>
                    <a:pt x="100" y="196"/>
                    <a:pt x="95" y="187"/>
                  </a:cubicBezTo>
                  <a:cubicBezTo>
                    <a:pt x="91" y="182"/>
                    <a:pt x="90" y="178"/>
                    <a:pt x="90" y="174"/>
                  </a:cubicBezTo>
                  <a:cubicBezTo>
                    <a:pt x="90" y="169"/>
                    <a:pt x="92" y="164"/>
                    <a:pt x="94" y="159"/>
                  </a:cubicBezTo>
                  <a:cubicBezTo>
                    <a:pt x="94" y="159"/>
                    <a:pt x="94" y="158"/>
                    <a:pt x="95" y="158"/>
                  </a:cubicBezTo>
                  <a:cubicBezTo>
                    <a:pt x="101" y="141"/>
                    <a:pt x="102" y="123"/>
                    <a:pt x="99" y="106"/>
                  </a:cubicBezTo>
                  <a:cubicBezTo>
                    <a:pt x="92" y="75"/>
                    <a:pt x="72" y="47"/>
                    <a:pt x="51" y="23"/>
                  </a:cubicBezTo>
                  <a:cubicBezTo>
                    <a:pt x="45" y="17"/>
                    <a:pt x="33" y="0"/>
                    <a:pt x="24" y="12"/>
                  </a:cubicBezTo>
                  <a:cubicBezTo>
                    <a:pt x="20" y="18"/>
                    <a:pt x="18" y="28"/>
                    <a:pt x="16" y="35"/>
                  </a:cubicBezTo>
                  <a:cubicBezTo>
                    <a:pt x="14" y="43"/>
                    <a:pt x="12" y="51"/>
                    <a:pt x="10" y="59"/>
                  </a:cubicBezTo>
                  <a:cubicBezTo>
                    <a:pt x="4" y="90"/>
                    <a:pt x="0" y="126"/>
                    <a:pt x="18" y="155"/>
                  </a:cubicBezTo>
                  <a:cubicBezTo>
                    <a:pt x="25" y="166"/>
                    <a:pt x="35" y="175"/>
                    <a:pt x="47" y="181"/>
                  </a:cubicBezTo>
                  <a:cubicBezTo>
                    <a:pt x="50" y="182"/>
                    <a:pt x="56" y="184"/>
                    <a:pt x="62" y="185"/>
                  </a:cubicBezTo>
                  <a:moveTo>
                    <a:pt x="79" y="159"/>
                  </a:moveTo>
                  <a:cubicBezTo>
                    <a:pt x="74" y="151"/>
                    <a:pt x="70" y="146"/>
                    <a:pt x="76" y="139"/>
                  </a:cubicBezTo>
                  <a:cubicBezTo>
                    <a:pt x="83" y="130"/>
                    <a:pt x="89" y="120"/>
                    <a:pt x="94" y="110"/>
                  </a:cubicBezTo>
                  <a:cubicBezTo>
                    <a:pt x="101" y="130"/>
                    <a:pt x="95" y="146"/>
                    <a:pt x="79" y="159"/>
                  </a:cubicBezTo>
                  <a:close/>
                  <a:moveTo>
                    <a:pt x="93" y="100"/>
                  </a:moveTo>
                  <a:cubicBezTo>
                    <a:pt x="94" y="105"/>
                    <a:pt x="91" y="109"/>
                    <a:pt x="89" y="113"/>
                  </a:cubicBezTo>
                  <a:cubicBezTo>
                    <a:pt x="85" y="123"/>
                    <a:pt x="79" y="133"/>
                    <a:pt x="70" y="141"/>
                  </a:cubicBezTo>
                  <a:cubicBezTo>
                    <a:pt x="65" y="131"/>
                    <a:pt x="60" y="122"/>
                    <a:pt x="67" y="112"/>
                  </a:cubicBezTo>
                  <a:cubicBezTo>
                    <a:pt x="70" y="107"/>
                    <a:pt x="75" y="103"/>
                    <a:pt x="78" y="98"/>
                  </a:cubicBezTo>
                  <a:cubicBezTo>
                    <a:pt x="81" y="93"/>
                    <a:pt x="84" y="87"/>
                    <a:pt x="87" y="81"/>
                  </a:cubicBezTo>
                  <a:cubicBezTo>
                    <a:pt x="89" y="87"/>
                    <a:pt x="93" y="94"/>
                    <a:pt x="93" y="100"/>
                  </a:cubicBezTo>
                  <a:close/>
                  <a:moveTo>
                    <a:pt x="69" y="51"/>
                  </a:moveTo>
                  <a:cubicBezTo>
                    <a:pt x="75" y="62"/>
                    <a:pt x="86" y="72"/>
                    <a:pt x="81" y="85"/>
                  </a:cubicBezTo>
                  <a:cubicBezTo>
                    <a:pt x="76" y="96"/>
                    <a:pt x="69" y="108"/>
                    <a:pt x="60" y="117"/>
                  </a:cubicBezTo>
                  <a:cubicBezTo>
                    <a:pt x="58" y="110"/>
                    <a:pt x="56" y="104"/>
                    <a:pt x="55" y="98"/>
                  </a:cubicBezTo>
                  <a:cubicBezTo>
                    <a:pt x="53" y="92"/>
                    <a:pt x="55" y="90"/>
                    <a:pt x="58" y="84"/>
                  </a:cubicBezTo>
                  <a:cubicBezTo>
                    <a:pt x="60" y="78"/>
                    <a:pt x="62" y="72"/>
                    <a:pt x="64" y="65"/>
                  </a:cubicBezTo>
                  <a:cubicBezTo>
                    <a:pt x="65" y="61"/>
                    <a:pt x="65" y="54"/>
                    <a:pt x="69" y="51"/>
                  </a:cubicBezTo>
                  <a:close/>
                  <a:moveTo>
                    <a:pt x="52" y="78"/>
                  </a:moveTo>
                  <a:cubicBezTo>
                    <a:pt x="50" y="71"/>
                    <a:pt x="49" y="64"/>
                    <a:pt x="47" y="57"/>
                  </a:cubicBezTo>
                  <a:cubicBezTo>
                    <a:pt x="46" y="52"/>
                    <a:pt x="44" y="48"/>
                    <a:pt x="43" y="43"/>
                  </a:cubicBezTo>
                  <a:cubicBezTo>
                    <a:pt x="40" y="32"/>
                    <a:pt x="36" y="21"/>
                    <a:pt x="31" y="11"/>
                  </a:cubicBezTo>
                  <a:cubicBezTo>
                    <a:pt x="32" y="11"/>
                    <a:pt x="33" y="11"/>
                    <a:pt x="35" y="12"/>
                  </a:cubicBezTo>
                  <a:cubicBezTo>
                    <a:pt x="40" y="14"/>
                    <a:pt x="43" y="20"/>
                    <a:pt x="47" y="24"/>
                  </a:cubicBezTo>
                  <a:cubicBezTo>
                    <a:pt x="51" y="29"/>
                    <a:pt x="56" y="34"/>
                    <a:pt x="60" y="40"/>
                  </a:cubicBezTo>
                  <a:cubicBezTo>
                    <a:pt x="64" y="45"/>
                    <a:pt x="64" y="49"/>
                    <a:pt x="63" y="56"/>
                  </a:cubicBezTo>
                  <a:cubicBezTo>
                    <a:pt x="60" y="66"/>
                    <a:pt x="58" y="78"/>
                    <a:pt x="53" y="88"/>
                  </a:cubicBezTo>
                  <a:cubicBezTo>
                    <a:pt x="52" y="85"/>
                    <a:pt x="52" y="82"/>
                    <a:pt x="52" y="78"/>
                  </a:cubicBezTo>
                  <a:close/>
                  <a:moveTo>
                    <a:pt x="44" y="56"/>
                  </a:moveTo>
                  <a:cubicBezTo>
                    <a:pt x="46" y="66"/>
                    <a:pt x="48" y="77"/>
                    <a:pt x="48" y="81"/>
                  </a:cubicBezTo>
                  <a:cubicBezTo>
                    <a:pt x="48" y="83"/>
                    <a:pt x="48" y="86"/>
                    <a:pt x="48" y="88"/>
                  </a:cubicBezTo>
                  <a:cubicBezTo>
                    <a:pt x="46" y="86"/>
                    <a:pt x="45" y="85"/>
                    <a:pt x="44" y="83"/>
                  </a:cubicBezTo>
                  <a:cubicBezTo>
                    <a:pt x="41" y="80"/>
                    <a:pt x="39" y="77"/>
                    <a:pt x="36" y="74"/>
                  </a:cubicBezTo>
                  <a:cubicBezTo>
                    <a:pt x="36" y="74"/>
                    <a:pt x="36" y="73"/>
                    <a:pt x="35" y="73"/>
                  </a:cubicBezTo>
                  <a:cubicBezTo>
                    <a:pt x="32" y="69"/>
                    <a:pt x="30" y="65"/>
                    <a:pt x="27" y="62"/>
                  </a:cubicBezTo>
                  <a:cubicBezTo>
                    <a:pt x="25" y="58"/>
                    <a:pt x="22" y="54"/>
                    <a:pt x="20" y="51"/>
                  </a:cubicBezTo>
                  <a:cubicBezTo>
                    <a:pt x="16" y="40"/>
                    <a:pt x="21" y="27"/>
                    <a:pt x="26" y="17"/>
                  </a:cubicBezTo>
                  <a:cubicBezTo>
                    <a:pt x="27" y="14"/>
                    <a:pt x="28" y="12"/>
                    <a:pt x="30" y="11"/>
                  </a:cubicBezTo>
                  <a:cubicBezTo>
                    <a:pt x="33" y="22"/>
                    <a:pt x="37" y="33"/>
                    <a:pt x="41" y="44"/>
                  </a:cubicBezTo>
                  <a:cubicBezTo>
                    <a:pt x="42" y="48"/>
                    <a:pt x="43" y="52"/>
                    <a:pt x="44" y="56"/>
                  </a:cubicBezTo>
                  <a:close/>
                  <a:moveTo>
                    <a:pt x="18" y="80"/>
                  </a:moveTo>
                  <a:cubicBezTo>
                    <a:pt x="15" y="75"/>
                    <a:pt x="13" y="72"/>
                    <a:pt x="13" y="67"/>
                  </a:cubicBezTo>
                  <a:cubicBezTo>
                    <a:pt x="13" y="65"/>
                    <a:pt x="13" y="63"/>
                    <a:pt x="14" y="60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3"/>
                    <a:pt x="15" y="53"/>
                    <a:pt x="15" y="52"/>
                  </a:cubicBezTo>
                  <a:cubicBezTo>
                    <a:pt x="16" y="52"/>
                    <a:pt x="16" y="52"/>
                    <a:pt x="17" y="52"/>
                  </a:cubicBezTo>
                  <a:cubicBezTo>
                    <a:pt x="19" y="54"/>
                    <a:pt x="20" y="56"/>
                    <a:pt x="21" y="58"/>
                  </a:cubicBezTo>
                  <a:cubicBezTo>
                    <a:pt x="26" y="67"/>
                    <a:pt x="33" y="76"/>
                    <a:pt x="40" y="84"/>
                  </a:cubicBezTo>
                  <a:cubicBezTo>
                    <a:pt x="42" y="86"/>
                    <a:pt x="43" y="88"/>
                    <a:pt x="45" y="90"/>
                  </a:cubicBezTo>
                  <a:cubicBezTo>
                    <a:pt x="48" y="94"/>
                    <a:pt x="51" y="98"/>
                    <a:pt x="53" y="104"/>
                  </a:cubicBezTo>
                  <a:cubicBezTo>
                    <a:pt x="54" y="107"/>
                    <a:pt x="54" y="110"/>
                    <a:pt x="54" y="113"/>
                  </a:cubicBezTo>
                  <a:cubicBezTo>
                    <a:pt x="46" y="108"/>
                    <a:pt x="39" y="102"/>
                    <a:pt x="32" y="95"/>
                  </a:cubicBezTo>
                  <a:cubicBezTo>
                    <a:pt x="27" y="90"/>
                    <a:pt x="23" y="85"/>
                    <a:pt x="18" y="80"/>
                  </a:cubicBezTo>
                  <a:moveTo>
                    <a:pt x="11" y="78"/>
                  </a:moveTo>
                  <a:cubicBezTo>
                    <a:pt x="11" y="78"/>
                    <a:pt x="11" y="78"/>
                    <a:pt x="11" y="78"/>
                  </a:cubicBezTo>
                  <a:cubicBezTo>
                    <a:pt x="44" y="115"/>
                    <a:pt x="49" y="111"/>
                    <a:pt x="59" y="124"/>
                  </a:cubicBezTo>
                  <a:cubicBezTo>
                    <a:pt x="60" y="127"/>
                    <a:pt x="62" y="129"/>
                    <a:pt x="63" y="133"/>
                  </a:cubicBezTo>
                  <a:cubicBezTo>
                    <a:pt x="63" y="134"/>
                    <a:pt x="63" y="135"/>
                    <a:pt x="64" y="137"/>
                  </a:cubicBezTo>
                  <a:cubicBezTo>
                    <a:pt x="54" y="133"/>
                    <a:pt x="46" y="129"/>
                    <a:pt x="37" y="123"/>
                  </a:cubicBezTo>
                  <a:cubicBezTo>
                    <a:pt x="30" y="118"/>
                    <a:pt x="23" y="113"/>
                    <a:pt x="17" y="107"/>
                  </a:cubicBezTo>
                  <a:cubicBezTo>
                    <a:pt x="13" y="104"/>
                    <a:pt x="10" y="100"/>
                    <a:pt x="9" y="95"/>
                  </a:cubicBezTo>
                  <a:cubicBezTo>
                    <a:pt x="8" y="90"/>
                    <a:pt x="10" y="84"/>
                    <a:pt x="11" y="78"/>
                  </a:cubicBezTo>
                  <a:close/>
                  <a:moveTo>
                    <a:pt x="10" y="111"/>
                  </a:moveTo>
                  <a:cubicBezTo>
                    <a:pt x="10" y="111"/>
                    <a:pt x="9" y="111"/>
                    <a:pt x="9" y="111"/>
                  </a:cubicBezTo>
                  <a:cubicBezTo>
                    <a:pt x="10" y="110"/>
                    <a:pt x="10" y="110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7" y="112"/>
                    <a:pt x="25" y="119"/>
                    <a:pt x="31" y="124"/>
                  </a:cubicBezTo>
                  <a:cubicBezTo>
                    <a:pt x="42" y="131"/>
                    <a:pt x="53" y="137"/>
                    <a:pt x="65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6" y="143"/>
                    <a:pt x="66" y="144"/>
                    <a:pt x="67" y="145"/>
                  </a:cubicBezTo>
                  <a:cubicBezTo>
                    <a:pt x="68" y="148"/>
                    <a:pt x="72" y="151"/>
                    <a:pt x="72" y="155"/>
                  </a:cubicBezTo>
                  <a:cubicBezTo>
                    <a:pt x="72" y="156"/>
                    <a:pt x="72" y="156"/>
                    <a:pt x="72" y="157"/>
                  </a:cubicBezTo>
                  <a:cubicBezTo>
                    <a:pt x="71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49" y="153"/>
                    <a:pt x="32" y="146"/>
                    <a:pt x="16" y="136"/>
                  </a:cubicBezTo>
                  <a:cubicBezTo>
                    <a:pt x="11" y="132"/>
                    <a:pt x="10" y="125"/>
                    <a:pt x="10" y="118"/>
                  </a:cubicBezTo>
                  <a:cubicBezTo>
                    <a:pt x="9" y="115"/>
                    <a:pt x="9" y="113"/>
                    <a:pt x="10" y="111"/>
                  </a:cubicBezTo>
                  <a:close/>
                  <a:moveTo>
                    <a:pt x="16" y="145"/>
                  </a:moveTo>
                  <a:cubicBezTo>
                    <a:pt x="16" y="144"/>
                    <a:pt x="16" y="144"/>
                    <a:pt x="16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6" y="143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23" y="142"/>
                    <a:pt x="29" y="147"/>
                    <a:pt x="34" y="149"/>
                  </a:cubicBezTo>
                  <a:cubicBezTo>
                    <a:pt x="47" y="156"/>
                    <a:pt x="61" y="160"/>
                    <a:pt x="76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77" y="164"/>
                    <a:pt x="78" y="166"/>
                    <a:pt x="79" y="169"/>
                  </a:cubicBezTo>
                  <a:cubicBezTo>
                    <a:pt x="72" y="167"/>
                    <a:pt x="65" y="168"/>
                    <a:pt x="59" y="167"/>
                  </a:cubicBezTo>
                  <a:cubicBezTo>
                    <a:pt x="55" y="167"/>
                    <a:pt x="51" y="167"/>
                    <a:pt x="48" y="167"/>
                  </a:cubicBezTo>
                  <a:cubicBezTo>
                    <a:pt x="45" y="167"/>
                    <a:pt x="44" y="166"/>
                    <a:pt x="42" y="166"/>
                  </a:cubicBezTo>
                  <a:cubicBezTo>
                    <a:pt x="41" y="166"/>
                    <a:pt x="41" y="166"/>
                    <a:pt x="40" y="166"/>
                  </a:cubicBezTo>
                  <a:cubicBezTo>
                    <a:pt x="37" y="166"/>
                    <a:pt x="35" y="166"/>
                    <a:pt x="30" y="163"/>
                  </a:cubicBezTo>
                  <a:cubicBezTo>
                    <a:pt x="27" y="161"/>
                    <a:pt x="24" y="158"/>
                    <a:pt x="22" y="155"/>
                  </a:cubicBezTo>
                  <a:cubicBezTo>
                    <a:pt x="21" y="153"/>
                    <a:pt x="18" y="149"/>
                    <a:pt x="16" y="145"/>
                  </a:cubicBezTo>
                  <a:close/>
                  <a:moveTo>
                    <a:pt x="39" y="172"/>
                  </a:moveTo>
                  <a:cubicBezTo>
                    <a:pt x="38" y="172"/>
                    <a:pt x="38" y="171"/>
                    <a:pt x="38" y="171"/>
                  </a:cubicBezTo>
                  <a:cubicBezTo>
                    <a:pt x="40" y="170"/>
                    <a:pt x="42" y="170"/>
                    <a:pt x="44" y="170"/>
                  </a:cubicBezTo>
                  <a:cubicBezTo>
                    <a:pt x="48" y="170"/>
                    <a:pt x="53" y="171"/>
                    <a:pt x="56" y="171"/>
                  </a:cubicBezTo>
                  <a:cubicBezTo>
                    <a:pt x="60" y="172"/>
                    <a:pt x="64" y="172"/>
                    <a:pt x="68" y="172"/>
                  </a:cubicBezTo>
                  <a:cubicBezTo>
                    <a:pt x="71" y="172"/>
                    <a:pt x="74" y="171"/>
                    <a:pt x="77" y="172"/>
                  </a:cubicBezTo>
                  <a:cubicBezTo>
                    <a:pt x="78" y="172"/>
                    <a:pt x="80" y="172"/>
                    <a:pt x="82" y="173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7"/>
                    <a:pt x="80" y="178"/>
                    <a:pt x="78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66" y="188"/>
                    <a:pt x="50" y="181"/>
                    <a:pt x="39" y="172"/>
                  </a:cubicBezTo>
                  <a:close/>
                  <a:moveTo>
                    <a:pt x="88" y="155"/>
                  </a:moveTo>
                  <a:cubicBezTo>
                    <a:pt x="90" y="152"/>
                    <a:pt x="93" y="149"/>
                    <a:pt x="95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5" y="151"/>
                    <a:pt x="92" y="155"/>
                    <a:pt x="90" y="160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8" y="163"/>
                    <a:pt x="87" y="167"/>
                    <a:pt x="85" y="170"/>
                  </a:cubicBezTo>
                  <a:cubicBezTo>
                    <a:pt x="84" y="169"/>
                    <a:pt x="80" y="163"/>
                    <a:pt x="80" y="162"/>
                  </a:cubicBezTo>
                  <a:cubicBezTo>
                    <a:pt x="80" y="161"/>
                    <a:pt x="85" y="157"/>
                    <a:pt x="88" y="155"/>
                  </a:cubicBezTo>
                  <a:close/>
                </a:path>
              </a:pathLst>
            </a:custGeom>
            <a:solidFill>
              <a:srgbClr val="FEF7DD">
                <a:alpha val="14901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9" name="Google Shape;19;p29"/>
            <p:cNvSpPr/>
            <p:nvPr/>
          </p:nvSpPr>
          <p:spPr>
            <a:xfrm rot="-1136735" flipH="1">
              <a:off x="1419161" y="5747556"/>
              <a:ext cx="847640" cy="1618999"/>
            </a:xfrm>
            <a:custGeom>
              <a:avLst/>
              <a:gdLst/>
              <a:ahLst/>
              <a:cxnLst/>
              <a:rect l="l" t="t" r="r" b="b"/>
              <a:pathLst>
                <a:path w="114" h="220" extrusionOk="0">
                  <a:moveTo>
                    <a:pt x="62" y="185"/>
                  </a:moveTo>
                  <a:cubicBezTo>
                    <a:pt x="63" y="185"/>
                    <a:pt x="64" y="185"/>
                    <a:pt x="65" y="185"/>
                  </a:cubicBezTo>
                  <a:cubicBezTo>
                    <a:pt x="70" y="185"/>
                    <a:pt x="74" y="184"/>
                    <a:pt x="78" y="184"/>
                  </a:cubicBezTo>
                  <a:cubicBezTo>
                    <a:pt x="83" y="184"/>
                    <a:pt x="88" y="185"/>
                    <a:pt x="92" y="190"/>
                  </a:cubicBezTo>
                  <a:cubicBezTo>
                    <a:pt x="95" y="195"/>
                    <a:pt x="98" y="199"/>
                    <a:pt x="101" y="204"/>
                  </a:cubicBezTo>
                  <a:cubicBezTo>
                    <a:pt x="108" y="218"/>
                    <a:pt x="109" y="220"/>
                    <a:pt x="111" y="220"/>
                  </a:cubicBezTo>
                  <a:cubicBezTo>
                    <a:pt x="112" y="220"/>
                    <a:pt x="113" y="219"/>
                    <a:pt x="114" y="217"/>
                  </a:cubicBezTo>
                  <a:cubicBezTo>
                    <a:pt x="113" y="216"/>
                    <a:pt x="112" y="215"/>
                    <a:pt x="111" y="214"/>
                  </a:cubicBezTo>
                  <a:cubicBezTo>
                    <a:pt x="105" y="205"/>
                    <a:pt x="100" y="196"/>
                    <a:pt x="95" y="187"/>
                  </a:cubicBezTo>
                  <a:cubicBezTo>
                    <a:pt x="91" y="182"/>
                    <a:pt x="90" y="178"/>
                    <a:pt x="90" y="174"/>
                  </a:cubicBezTo>
                  <a:cubicBezTo>
                    <a:pt x="90" y="169"/>
                    <a:pt x="92" y="164"/>
                    <a:pt x="94" y="159"/>
                  </a:cubicBezTo>
                  <a:cubicBezTo>
                    <a:pt x="94" y="159"/>
                    <a:pt x="94" y="158"/>
                    <a:pt x="95" y="158"/>
                  </a:cubicBezTo>
                  <a:cubicBezTo>
                    <a:pt x="101" y="141"/>
                    <a:pt x="102" y="123"/>
                    <a:pt x="99" y="106"/>
                  </a:cubicBezTo>
                  <a:cubicBezTo>
                    <a:pt x="92" y="75"/>
                    <a:pt x="72" y="47"/>
                    <a:pt x="51" y="23"/>
                  </a:cubicBezTo>
                  <a:cubicBezTo>
                    <a:pt x="45" y="17"/>
                    <a:pt x="33" y="0"/>
                    <a:pt x="24" y="12"/>
                  </a:cubicBezTo>
                  <a:cubicBezTo>
                    <a:pt x="20" y="18"/>
                    <a:pt x="18" y="28"/>
                    <a:pt x="16" y="35"/>
                  </a:cubicBezTo>
                  <a:cubicBezTo>
                    <a:pt x="14" y="43"/>
                    <a:pt x="12" y="51"/>
                    <a:pt x="10" y="59"/>
                  </a:cubicBezTo>
                  <a:cubicBezTo>
                    <a:pt x="4" y="90"/>
                    <a:pt x="0" y="126"/>
                    <a:pt x="18" y="155"/>
                  </a:cubicBezTo>
                  <a:cubicBezTo>
                    <a:pt x="25" y="166"/>
                    <a:pt x="35" y="175"/>
                    <a:pt x="47" y="181"/>
                  </a:cubicBezTo>
                  <a:cubicBezTo>
                    <a:pt x="50" y="182"/>
                    <a:pt x="56" y="184"/>
                    <a:pt x="62" y="185"/>
                  </a:cubicBezTo>
                  <a:moveTo>
                    <a:pt x="79" y="159"/>
                  </a:moveTo>
                  <a:cubicBezTo>
                    <a:pt x="74" y="151"/>
                    <a:pt x="70" y="146"/>
                    <a:pt x="76" y="139"/>
                  </a:cubicBezTo>
                  <a:cubicBezTo>
                    <a:pt x="83" y="130"/>
                    <a:pt x="89" y="120"/>
                    <a:pt x="94" y="110"/>
                  </a:cubicBezTo>
                  <a:cubicBezTo>
                    <a:pt x="101" y="130"/>
                    <a:pt x="95" y="146"/>
                    <a:pt x="79" y="159"/>
                  </a:cubicBezTo>
                  <a:close/>
                  <a:moveTo>
                    <a:pt x="93" y="100"/>
                  </a:moveTo>
                  <a:cubicBezTo>
                    <a:pt x="94" y="105"/>
                    <a:pt x="91" y="109"/>
                    <a:pt x="89" y="113"/>
                  </a:cubicBezTo>
                  <a:cubicBezTo>
                    <a:pt x="85" y="123"/>
                    <a:pt x="79" y="133"/>
                    <a:pt x="70" y="141"/>
                  </a:cubicBezTo>
                  <a:cubicBezTo>
                    <a:pt x="65" y="131"/>
                    <a:pt x="60" y="122"/>
                    <a:pt x="67" y="112"/>
                  </a:cubicBezTo>
                  <a:cubicBezTo>
                    <a:pt x="70" y="107"/>
                    <a:pt x="75" y="103"/>
                    <a:pt x="78" y="98"/>
                  </a:cubicBezTo>
                  <a:cubicBezTo>
                    <a:pt x="81" y="93"/>
                    <a:pt x="84" y="87"/>
                    <a:pt x="87" y="81"/>
                  </a:cubicBezTo>
                  <a:cubicBezTo>
                    <a:pt x="89" y="87"/>
                    <a:pt x="93" y="94"/>
                    <a:pt x="93" y="100"/>
                  </a:cubicBezTo>
                  <a:close/>
                  <a:moveTo>
                    <a:pt x="69" y="51"/>
                  </a:moveTo>
                  <a:cubicBezTo>
                    <a:pt x="75" y="62"/>
                    <a:pt x="86" y="72"/>
                    <a:pt x="81" y="85"/>
                  </a:cubicBezTo>
                  <a:cubicBezTo>
                    <a:pt x="76" y="96"/>
                    <a:pt x="69" y="108"/>
                    <a:pt x="60" y="117"/>
                  </a:cubicBezTo>
                  <a:cubicBezTo>
                    <a:pt x="58" y="110"/>
                    <a:pt x="56" y="104"/>
                    <a:pt x="55" y="98"/>
                  </a:cubicBezTo>
                  <a:cubicBezTo>
                    <a:pt x="53" y="92"/>
                    <a:pt x="55" y="90"/>
                    <a:pt x="58" y="84"/>
                  </a:cubicBezTo>
                  <a:cubicBezTo>
                    <a:pt x="60" y="78"/>
                    <a:pt x="62" y="72"/>
                    <a:pt x="64" y="65"/>
                  </a:cubicBezTo>
                  <a:cubicBezTo>
                    <a:pt x="65" y="61"/>
                    <a:pt x="65" y="54"/>
                    <a:pt x="69" y="51"/>
                  </a:cubicBezTo>
                  <a:close/>
                  <a:moveTo>
                    <a:pt x="52" y="78"/>
                  </a:moveTo>
                  <a:cubicBezTo>
                    <a:pt x="50" y="71"/>
                    <a:pt x="49" y="64"/>
                    <a:pt x="47" y="57"/>
                  </a:cubicBezTo>
                  <a:cubicBezTo>
                    <a:pt x="46" y="52"/>
                    <a:pt x="44" y="48"/>
                    <a:pt x="43" y="43"/>
                  </a:cubicBezTo>
                  <a:cubicBezTo>
                    <a:pt x="40" y="32"/>
                    <a:pt x="36" y="21"/>
                    <a:pt x="31" y="11"/>
                  </a:cubicBezTo>
                  <a:cubicBezTo>
                    <a:pt x="32" y="11"/>
                    <a:pt x="33" y="11"/>
                    <a:pt x="35" y="12"/>
                  </a:cubicBezTo>
                  <a:cubicBezTo>
                    <a:pt x="40" y="14"/>
                    <a:pt x="43" y="20"/>
                    <a:pt x="47" y="24"/>
                  </a:cubicBezTo>
                  <a:cubicBezTo>
                    <a:pt x="51" y="29"/>
                    <a:pt x="56" y="34"/>
                    <a:pt x="60" y="40"/>
                  </a:cubicBezTo>
                  <a:cubicBezTo>
                    <a:pt x="64" y="45"/>
                    <a:pt x="64" y="49"/>
                    <a:pt x="63" y="56"/>
                  </a:cubicBezTo>
                  <a:cubicBezTo>
                    <a:pt x="60" y="66"/>
                    <a:pt x="58" y="78"/>
                    <a:pt x="53" y="88"/>
                  </a:cubicBezTo>
                  <a:cubicBezTo>
                    <a:pt x="52" y="85"/>
                    <a:pt x="52" y="82"/>
                    <a:pt x="52" y="78"/>
                  </a:cubicBezTo>
                  <a:close/>
                  <a:moveTo>
                    <a:pt x="44" y="56"/>
                  </a:moveTo>
                  <a:cubicBezTo>
                    <a:pt x="46" y="66"/>
                    <a:pt x="48" y="77"/>
                    <a:pt x="48" y="81"/>
                  </a:cubicBezTo>
                  <a:cubicBezTo>
                    <a:pt x="48" y="83"/>
                    <a:pt x="48" y="86"/>
                    <a:pt x="48" y="88"/>
                  </a:cubicBezTo>
                  <a:cubicBezTo>
                    <a:pt x="46" y="86"/>
                    <a:pt x="45" y="85"/>
                    <a:pt x="44" y="83"/>
                  </a:cubicBezTo>
                  <a:cubicBezTo>
                    <a:pt x="41" y="80"/>
                    <a:pt x="39" y="77"/>
                    <a:pt x="36" y="74"/>
                  </a:cubicBezTo>
                  <a:cubicBezTo>
                    <a:pt x="36" y="74"/>
                    <a:pt x="36" y="73"/>
                    <a:pt x="35" y="73"/>
                  </a:cubicBezTo>
                  <a:cubicBezTo>
                    <a:pt x="32" y="69"/>
                    <a:pt x="30" y="65"/>
                    <a:pt x="27" y="62"/>
                  </a:cubicBezTo>
                  <a:cubicBezTo>
                    <a:pt x="25" y="58"/>
                    <a:pt x="22" y="54"/>
                    <a:pt x="20" y="51"/>
                  </a:cubicBezTo>
                  <a:cubicBezTo>
                    <a:pt x="16" y="40"/>
                    <a:pt x="21" y="27"/>
                    <a:pt x="26" y="17"/>
                  </a:cubicBezTo>
                  <a:cubicBezTo>
                    <a:pt x="27" y="14"/>
                    <a:pt x="28" y="12"/>
                    <a:pt x="30" y="11"/>
                  </a:cubicBezTo>
                  <a:cubicBezTo>
                    <a:pt x="33" y="22"/>
                    <a:pt x="37" y="33"/>
                    <a:pt x="41" y="44"/>
                  </a:cubicBezTo>
                  <a:cubicBezTo>
                    <a:pt x="42" y="48"/>
                    <a:pt x="43" y="52"/>
                    <a:pt x="44" y="56"/>
                  </a:cubicBezTo>
                  <a:close/>
                  <a:moveTo>
                    <a:pt x="18" y="80"/>
                  </a:moveTo>
                  <a:cubicBezTo>
                    <a:pt x="15" y="75"/>
                    <a:pt x="13" y="72"/>
                    <a:pt x="13" y="67"/>
                  </a:cubicBezTo>
                  <a:cubicBezTo>
                    <a:pt x="13" y="65"/>
                    <a:pt x="13" y="63"/>
                    <a:pt x="14" y="60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3"/>
                    <a:pt x="15" y="53"/>
                    <a:pt x="15" y="52"/>
                  </a:cubicBezTo>
                  <a:cubicBezTo>
                    <a:pt x="16" y="52"/>
                    <a:pt x="16" y="52"/>
                    <a:pt x="17" y="52"/>
                  </a:cubicBezTo>
                  <a:cubicBezTo>
                    <a:pt x="19" y="54"/>
                    <a:pt x="20" y="56"/>
                    <a:pt x="21" y="58"/>
                  </a:cubicBezTo>
                  <a:cubicBezTo>
                    <a:pt x="26" y="67"/>
                    <a:pt x="33" y="76"/>
                    <a:pt x="40" y="84"/>
                  </a:cubicBezTo>
                  <a:cubicBezTo>
                    <a:pt x="42" y="86"/>
                    <a:pt x="43" y="88"/>
                    <a:pt x="45" y="90"/>
                  </a:cubicBezTo>
                  <a:cubicBezTo>
                    <a:pt x="48" y="94"/>
                    <a:pt x="51" y="98"/>
                    <a:pt x="53" y="104"/>
                  </a:cubicBezTo>
                  <a:cubicBezTo>
                    <a:pt x="54" y="107"/>
                    <a:pt x="54" y="110"/>
                    <a:pt x="54" y="113"/>
                  </a:cubicBezTo>
                  <a:cubicBezTo>
                    <a:pt x="46" y="108"/>
                    <a:pt x="39" y="102"/>
                    <a:pt x="32" y="95"/>
                  </a:cubicBezTo>
                  <a:cubicBezTo>
                    <a:pt x="27" y="90"/>
                    <a:pt x="23" y="85"/>
                    <a:pt x="18" y="80"/>
                  </a:cubicBezTo>
                  <a:moveTo>
                    <a:pt x="11" y="78"/>
                  </a:moveTo>
                  <a:cubicBezTo>
                    <a:pt x="11" y="78"/>
                    <a:pt x="11" y="78"/>
                    <a:pt x="11" y="78"/>
                  </a:cubicBezTo>
                  <a:cubicBezTo>
                    <a:pt x="44" y="115"/>
                    <a:pt x="49" y="111"/>
                    <a:pt x="59" y="124"/>
                  </a:cubicBezTo>
                  <a:cubicBezTo>
                    <a:pt x="60" y="127"/>
                    <a:pt x="62" y="129"/>
                    <a:pt x="63" y="133"/>
                  </a:cubicBezTo>
                  <a:cubicBezTo>
                    <a:pt x="63" y="134"/>
                    <a:pt x="63" y="135"/>
                    <a:pt x="64" y="137"/>
                  </a:cubicBezTo>
                  <a:cubicBezTo>
                    <a:pt x="54" y="133"/>
                    <a:pt x="46" y="129"/>
                    <a:pt x="37" y="123"/>
                  </a:cubicBezTo>
                  <a:cubicBezTo>
                    <a:pt x="30" y="118"/>
                    <a:pt x="23" y="113"/>
                    <a:pt x="17" y="107"/>
                  </a:cubicBezTo>
                  <a:cubicBezTo>
                    <a:pt x="13" y="104"/>
                    <a:pt x="10" y="100"/>
                    <a:pt x="9" y="95"/>
                  </a:cubicBezTo>
                  <a:cubicBezTo>
                    <a:pt x="8" y="90"/>
                    <a:pt x="10" y="84"/>
                    <a:pt x="11" y="78"/>
                  </a:cubicBezTo>
                  <a:close/>
                  <a:moveTo>
                    <a:pt x="10" y="111"/>
                  </a:moveTo>
                  <a:cubicBezTo>
                    <a:pt x="10" y="111"/>
                    <a:pt x="9" y="111"/>
                    <a:pt x="9" y="111"/>
                  </a:cubicBezTo>
                  <a:cubicBezTo>
                    <a:pt x="10" y="110"/>
                    <a:pt x="10" y="110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7" y="112"/>
                    <a:pt x="25" y="119"/>
                    <a:pt x="31" y="124"/>
                  </a:cubicBezTo>
                  <a:cubicBezTo>
                    <a:pt x="42" y="131"/>
                    <a:pt x="53" y="137"/>
                    <a:pt x="65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6" y="143"/>
                    <a:pt x="66" y="144"/>
                    <a:pt x="67" y="145"/>
                  </a:cubicBezTo>
                  <a:cubicBezTo>
                    <a:pt x="68" y="148"/>
                    <a:pt x="72" y="151"/>
                    <a:pt x="72" y="155"/>
                  </a:cubicBezTo>
                  <a:cubicBezTo>
                    <a:pt x="72" y="156"/>
                    <a:pt x="72" y="156"/>
                    <a:pt x="72" y="157"/>
                  </a:cubicBezTo>
                  <a:cubicBezTo>
                    <a:pt x="71" y="157"/>
                    <a:pt x="70" y="157"/>
                    <a:pt x="70" y="157"/>
                  </a:cubicBezTo>
                  <a:cubicBezTo>
                    <a:pt x="69" y="157"/>
                    <a:pt x="69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49" y="153"/>
                    <a:pt x="32" y="146"/>
                    <a:pt x="16" y="136"/>
                  </a:cubicBezTo>
                  <a:cubicBezTo>
                    <a:pt x="11" y="132"/>
                    <a:pt x="10" y="125"/>
                    <a:pt x="10" y="118"/>
                  </a:cubicBezTo>
                  <a:cubicBezTo>
                    <a:pt x="9" y="115"/>
                    <a:pt x="9" y="113"/>
                    <a:pt x="10" y="111"/>
                  </a:cubicBezTo>
                  <a:close/>
                  <a:moveTo>
                    <a:pt x="16" y="145"/>
                  </a:moveTo>
                  <a:cubicBezTo>
                    <a:pt x="16" y="144"/>
                    <a:pt x="16" y="144"/>
                    <a:pt x="16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6" y="143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23" y="142"/>
                    <a:pt x="29" y="147"/>
                    <a:pt x="34" y="149"/>
                  </a:cubicBezTo>
                  <a:cubicBezTo>
                    <a:pt x="47" y="156"/>
                    <a:pt x="61" y="160"/>
                    <a:pt x="76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77" y="164"/>
                    <a:pt x="78" y="166"/>
                    <a:pt x="79" y="169"/>
                  </a:cubicBezTo>
                  <a:cubicBezTo>
                    <a:pt x="72" y="167"/>
                    <a:pt x="65" y="168"/>
                    <a:pt x="59" y="167"/>
                  </a:cubicBezTo>
                  <a:cubicBezTo>
                    <a:pt x="55" y="167"/>
                    <a:pt x="51" y="167"/>
                    <a:pt x="48" y="167"/>
                  </a:cubicBezTo>
                  <a:cubicBezTo>
                    <a:pt x="45" y="167"/>
                    <a:pt x="44" y="166"/>
                    <a:pt x="42" y="166"/>
                  </a:cubicBezTo>
                  <a:cubicBezTo>
                    <a:pt x="41" y="166"/>
                    <a:pt x="41" y="166"/>
                    <a:pt x="40" y="166"/>
                  </a:cubicBezTo>
                  <a:cubicBezTo>
                    <a:pt x="37" y="166"/>
                    <a:pt x="35" y="166"/>
                    <a:pt x="30" y="163"/>
                  </a:cubicBezTo>
                  <a:cubicBezTo>
                    <a:pt x="27" y="161"/>
                    <a:pt x="24" y="158"/>
                    <a:pt x="22" y="155"/>
                  </a:cubicBezTo>
                  <a:cubicBezTo>
                    <a:pt x="21" y="153"/>
                    <a:pt x="18" y="149"/>
                    <a:pt x="16" y="145"/>
                  </a:cubicBezTo>
                  <a:close/>
                  <a:moveTo>
                    <a:pt x="39" y="172"/>
                  </a:moveTo>
                  <a:cubicBezTo>
                    <a:pt x="38" y="172"/>
                    <a:pt x="38" y="171"/>
                    <a:pt x="38" y="171"/>
                  </a:cubicBezTo>
                  <a:cubicBezTo>
                    <a:pt x="40" y="170"/>
                    <a:pt x="42" y="170"/>
                    <a:pt x="44" y="170"/>
                  </a:cubicBezTo>
                  <a:cubicBezTo>
                    <a:pt x="48" y="170"/>
                    <a:pt x="53" y="171"/>
                    <a:pt x="56" y="171"/>
                  </a:cubicBezTo>
                  <a:cubicBezTo>
                    <a:pt x="60" y="172"/>
                    <a:pt x="64" y="172"/>
                    <a:pt x="68" y="172"/>
                  </a:cubicBezTo>
                  <a:cubicBezTo>
                    <a:pt x="71" y="172"/>
                    <a:pt x="74" y="171"/>
                    <a:pt x="77" y="172"/>
                  </a:cubicBezTo>
                  <a:cubicBezTo>
                    <a:pt x="78" y="172"/>
                    <a:pt x="80" y="172"/>
                    <a:pt x="82" y="173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2" y="177"/>
                    <a:pt x="80" y="178"/>
                    <a:pt x="78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66" y="188"/>
                    <a:pt x="50" y="181"/>
                    <a:pt x="39" y="172"/>
                  </a:cubicBezTo>
                  <a:close/>
                  <a:moveTo>
                    <a:pt x="88" y="155"/>
                  </a:moveTo>
                  <a:cubicBezTo>
                    <a:pt x="90" y="152"/>
                    <a:pt x="93" y="149"/>
                    <a:pt x="95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5" y="151"/>
                    <a:pt x="92" y="155"/>
                    <a:pt x="90" y="160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8" y="163"/>
                    <a:pt x="87" y="167"/>
                    <a:pt x="85" y="170"/>
                  </a:cubicBezTo>
                  <a:cubicBezTo>
                    <a:pt x="84" y="169"/>
                    <a:pt x="80" y="163"/>
                    <a:pt x="80" y="162"/>
                  </a:cubicBezTo>
                  <a:cubicBezTo>
                    <a:pt x="80" y="161"/>
                    <a:pt x="85" y="157"/>
                    <a:pt x="88" y="155"/>
                  </a:cubicBezTo>
                  <a:close/>
                </a:path>
              </a:pathLst>
            </a:custGeom>
            <a:solidFill>
              <a:srgbClr val="FEF7DD">
                <a:alpha val="14901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102725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10/9/2024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0612611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to Trevo">
  <p:cSld name="1_Foto Trevo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37"/>
          <p:cNvSpPr>
            <a:spLocks noGrp="1"/>
          </p:cNvSpPr>
          <p:nvPr>
            <p:ph type="pic" idx="2"/>
          </p:nvPr>
        </p:nvSpPr>
        <p:spPr>
          <a:xfrm>
            <a:off x="3255394" y="1269908"/>
            <a:ext cx="2780309" cy="2316924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sp>
      <p:sp>
        <p:nvSpPr>
          <p:cNvPr id="36" name="Google Shape;36;p37"/>
          <p:cNvSpPr>
            <a:spLocks noGrp="1"/>
          </p:cNvSpPr>
          <p:nvPr>
            <p:ph type="pic" idx="3"/>
          </p:nvPr>
        </p:nvSpPr>
        <p:spPr>
          <a:xfrm>
            <a:off x="6235351" y="958832"/>
            <a:ext cx="3153602" cy="26280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sp>
      <p:sp>
        <p:nvSpPr>
          <p:cNvPr id="37" name="Google Shape;37;p37"/>
          <p:cNvSpPr>
            <a:spLocks noGrp="1"/>
          </p:cNvSpPr>
          <p:nvPr>
            <p:ph type="pic" idx="4"/>
          </p:nvPr>
        </p:nvSpPr>
        <p:spPr>
          <a:xfrm>
            <a:off x="2882100" y="3782863"/>
            <a:ext cx="3153602" cy="26280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sp>
      <p:sp>
        <p:nvSpPr>
          <p:cNvPr id="38" name="Google Shape;38;p37"/>
          <p:cNvSpPr>
            <a:spLocks noGrp="1"/>
          </p:cNvSpPr>
          <p:nvPr>
            <p:ph type="pic" idx="5"/>
          </p:nvPr>
        </p:nvSpPr>
        <p:spPr>
          <a:xfrm>
            <a:off x="6237558" y="3786170"/>
            <a:ext cx="2780309" cy="2316924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sp>
    </p:spTree>
    <p:extLst>
      <p:ext uri="{BB962C8B-B14F-4D97-AF65-F5344CB8AC3E}">
        <p14:creationId xmlns:p14="http://schemas.microsoft.com/office/powerpoint/2010/main" val="1047895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AZIO">
  <p:cSld name="5_VAZIO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918759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  <a:alpha val="2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43417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  <p:sldLayoutId id="2147483734" r:id="rId9"/>
    <p:sldLayoutId id="2147483735" r:id="rId10"/>
    <p:sldLayoutId id="2147483738" r:id="rId11"/>
    <p:sldLayoutId id="2147483739" r:id="rId12"/>
    <p:sldLayoutId id="2147483740" r:id="rId13"/>
    <p:sldLayoutId id="2147483741" r:id="rId14"/>
    <p:sldLayoutId id="2147483742" r:id="rId15"/>
    <p:sldLayoutId id="2147483743" r:id="rId16"/>
    <p:sldLayoutId id="2147483744" r:id="rId17"/>
    <p:sldLayoutId id="2147483745" r:id="rId18"/>
    <p:sldLayoutId id="2147483746" r:id="rId19"/>
    <p:sldLayoutId id="2147483747" r:id="rId20"/>
    <p:sldLayoutId id="2147483748" r:id="rId21"/>
    <p:sldLayoutId id="2147483749" r:id="rId22"/>
    <p:sldLayoutId id="2147483750" r:id="rId23"/>
    <p:sldLayoutId id="2147483752" r:id="rId24"/>
    <p:sldLayoutId id="2147483753" r:id="rId25"/>
    <p:sldLayoutId id="2147483754" r:id="rId26"/>
    <p:sldLayoutId id="2147483755" r:id="rId27"/>
    <p:sldLayoutId id="2147483756" r:id="rId28"/>
    <p:sldLayoutId id="2147483758" r:id="rId29"/>
    <p:sldLayoutId id="2147483759" r:id="rId30"/>
    <p:sldLayoutId id="2147483766" r:id="rId31"/>
    <p:sldLayoutId id="2147483768" r:id="rId32"/>
    <p:sldLayoutId id="2147483769" r:id="rId33"/>
    <p:sldLayoutId id="2147483771" r:id="rId3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4.png"/><Relationship Id="rId4" Type="http://schemas.openxmlformats.org/officeDocument/2006/relationships/image" Target="../media/image23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0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svg"/><Relationship Id="rId13" Type="http://schemas.openxmlformats.org/officeDocument/2006/relationships/image" Target="../media/image23.png"/><Relationship Id="rId3" Type="http://schemas.openxmlformats.org/officeDocument/2006/relationships/image" Target="../media/image17.png"/><Relationship Id="rId7" Type="http://schemas.openxmlformats.org/officeDocument/2006/relationships/image" Target="../media/image20.png"/><Relationship Id="rId12" Type="http://schemas.openxmlformats.org/officeDocument/2006/relationships/image" Target="../media/image32.svg"/><Relationship Id="rId2" Type="http://schemas.openxmlformats.org/officeDocument/2006/relationships/image" Target="../media/image16.png"/><Relationship Id="rId16" Type="http://schemas.openxmlformats.org/officeDocument/2006/relationships/image" Target="../media/image25.pn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6.svg"/><Relationship Id="rId11" Type="http://schemas.openxmlformats.org/officeDocument/2006/relationships/image" Target="../media/image22.png"/><Relationship Id="rId5" Type="http://schemas.openxmlformats.org/officeDocument/2006/relationships/image" Target="../media/image19.png"/><Relationship Id="rId15" Type="http://schemas.openxmlformats.org/officeDocument/2006/relationships/image" Target="../media/image24.png"/><Relationship Id="rId10" Type="http://schemas.openxmlformats.org/officeDocument/2006/relationships/image" Target="../media/image30.svg"/><Relationship Id="rId4" Type="http://schemas.openxmlformats.org/officeDocument/2006/relationships/image" Target="../media/image18.png"/><Relationship Id="rId9" Type="http://schemas.openxmlformats.org/officeDocument/2006/relationships/image" Target="../media/image21.png"/><Relationship Id="rId14" Type="http://schemas.openxmlformats.org/officeDocument/2006/relationships/image" Target="../media/image34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sv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7.xml"/><Relationship Id="rId5" Type="http://schemas.openxmlformats.org/officeDocument/2006/relationships/image" Target="../media/image10.pn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3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10.png"/><Relationship Id="rId3" Type="http://schemas.openxmlformats.org/officeDocument/2006/relationships/image" Target="../media/image30.jpeg"/><Relationship Id="rId7" Type="http://schemas.openxmlformats.org/officeDocument/2006/relationships/image" Target="../media/image34.png"/><Relationship Id="rId12" Type="http://schemas.openxmlformats.org/officeDocument/2006/relationships/image" Target="../media/image39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33.png"/><Relationship Id="rId11" Type="http://schemas.openxmlformats.org/officeDocument/2006/relationships/image" Target="../media/image38.png"/><Relationship Id="rId5" Type="http://schemas.openxmlformats.org/officeDocument/2006/relationships/image" Target="../media/image32.png"/><Relationship Id="rId10" Type="http://schemas.openxmlformats.org/officeDocument/2006/relationships/image" Target="../media/image37.png"/><Relationship Id="rId4" Type="http://schemas.openxmlformats.org/officeDocument/2006/relationships/image" Target="../media/image31.png"/><Relationship Id="rId9" Type="http://schemas.openxmlformats.org/officeDocument/2006/relationships/image" Target="../media/image3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40.jpeg"/><Relationship Id="rId7" Type="http://schemas.openxmlformats.org/officeDocument/2006/relationships/image" Target="../media/image43.png"/><Relationship Id="rId12" Type="http://schemas.openxmlformats.org/officeDocument/2006/relationships/image" Target="../media/image1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2.png"/><Relationship Id="rId11" Type="http://schemas.openxmlformats.org/officeDocument/2006/relationships/image" Target="../media/image47.png"/><Relationship Id="rId5" Type="http://schemas.openxmlformats.org/officeDocument/2006/relationships/image" Target="../media/image41.png"/><Relationship Id="rId10" Type="http://schemas.openxmlformats.org/officeDocument/2006/relationships/image" Target="../media/image46.png"/><Relationship Id="rId4" Type="http://schemas.openxmlformats.org/officeDocument/2006/relationships/image" Target="../media/image31.png"/><Relationship Id="rId9" Type="http://schemas.openxmlformats.org/officeDocument/2006/relationships/image" Target="../media/image4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54.png"/><Relationship Id="rId3" Type="http://schemas.openxmlformats.org/officeDocument/2006/relationships/image" Target="../media/image31.png"/><Relationship Id="rId7" Type="http://schemas.openxmlformats.org/officeDocument/2006/relationships/image" Target="../media/image50.png"/><Relationship Id="rId12" Type="http://schemas.openxmlformats.org/officeDocument/2006/relationships/image" Target="../media/image303.sv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49.png"/><Relationship Id="rId11" Type="http://schemas.openxmlformats.org/officeDocument/2006/relationships/image" Target="../media/image53.png"/><Relationship Id="rId5" Type="http://schemas.openxmlformats.org/officeDocument/2006/relationships/image" Target="../media/image35.png"/><Relationship Id="rId15" Type="http://schemas.openxmlformats.org/officeDocument/2006/relationships/image" Target="../media/image10.png"/><Relationship Id="rId10" Type="http://schemas.openxmlformats.org/officeDocument/2006/relationships/image" Target="../media/image52.png"/><Relationship Id="rId4" Type="http://schemas.openxmlformats.org/officeDocument/2006/relationships/image" Target="../media/image48.png"/><Relationship Id="rId9" Type="http://schemas.openxmlformats.org/officeDocument/2006/relationships/image" Target="../media/image51.png"/><Relationship Id="rId14" Type="http://schemas.openxmlformats.org/officeDocument/2006/relationships/image" Target="../media/image55.jpeg"/></Relationships>
</file>

<file path=ppt/slides/_rels/slide1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8.png"/><Relationship Id="rId18" Type="http://schemas.openxmlformats.org/officeDocument/2006/relationships/image" Target="../media/image60.png"/><Relationship Id="rId3" Type="http://schemas.openxmlformats.org/officeDocument/2006/relationships/image" Target="../media/image56.png"/><Relationship Id="rId21" Type="http://schemas.openxmlformats.org/officeDocument/2006/relationships/image" Target="../media/image63.png"/><Relationship Id="rId12" Type="http://schemas.openxmlformats.org/officeDocument/2006/relationships/image" Target="../media/image374.svg"/><Relationship Id="rId17" Type="http://schemas.openxmlformats.org/officeDocument/2006/relationships/image" Target="../media/image32.png"/><Relationship Id="rId2" Type="http://schemas.openxmlformats.org/officeDocument/2006/relationships/image" Target="../media/image29.png"/><Relationship Id="rId16" Type="http://schemas.openxmlformats.org/officeDocument/2006/relationships/image" Target="../media/image31.png"/><Relationship Id="rId20" Type="http://schemas.openxmlformats.org/officeDocument/2006/relationships/image" Target="../media/image62.png"/><Relationship Id="rId1" Type="http://schemas.openxmlformats.org/officeDocument/2006/relationships/slideLayout" Target="../slideLayouts/slideLayout20.xml"/><Relationship Id="rId24" Type="http://schemas.openxmlformats.org/officeDocument/2006/relationships/image" Target="../media/image10.png"/><Relationship Id="rId5" Type="http://schemas.openxmlformats.org/officeDocument/2006/relationships/image" Target="../media/image57.png"/><Relationship Id="rId15" Type="http://schemas.openxmlformats.org/officeDocument/2006/relationships/image" Target="../media/image59.jpeg"/><Relationship Id="rId23" Type="http://schemas.openxmlformats.org/officeDocument/2006/relationships/image" Target="../media/image65.png"/><Relationship Id="rId19" Type="http://schemas.openxmlformats.org/officeDocument/2006/relationships/image" Target="../media/image61.png"/><Relationship Id="rId4" Type="http://schemas.openxmlformats.org/officeDocument/2006/relationships/image" Target="../media/image366.svg"/><Relationship Id="rId14" Type="http://schemas.openxmlformats.org/officeDocument/2006/relationships/image" Target="../media/image376.svg"/><Relationship Id="rId22" Type="http://schemas.openxmlformats.org/officeDocument/2006/relationships/image" Target="../media/image6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73.png"/><Relationship Id="rId18" Type="http://schemas.openxmlformats.org/officeDocument/2006/relationships/image" Target="../media/image10.png"/><Relationship Id="rId3" Type="http://schemas.openxmlformats.org/officeDocument/2006/relationships/image" Target="../media/image66.jpeg"/><Relationship Id="rId7" Type="http://schemas.openxmlformats.org/officeDocument/2006/relationships/image" Target="../media/image68.png"/><Relationship Id="rId12" Type="http://schemas.openxmlformats.org/officeDocument/2006/relationships/image" Target="../media/image72.png"/><Relationship Id="rId17" Type="http://schemas.openxmlformats.org/officeDocument/2006/relationships/image" Target="../media/image77.jpg"/><Relationship Id="rId2" Type="http://schemas.openxmlformats.org/officeDocument/2006/relationships/image" Target="../media/image29.png"/><Relationship Id="rId16" Type="http://schemas.openxmlformats.org/officeDocument/2006/relationships/image" Target="../media/image76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67.png"/><Relationship Id="rId11" Type="http://schemas.openxmlformats.org/officeDocument/2006/relationships/image" Target="../media/image71.png"/><Relationship Id="rId5" Type="http://schemas.openxmlformats.org/officeDocument/2006/relationships/image" Target="../media/image41.png"/><Relationship Id="rId15" Type="http://schemas.openxmlformats.org/officeDocument/2006/relationships/image" Target="../media/image75.jpg"/><Relationship Id="rId10" Type="http://schemas.openxmlformats.org/officeDocument/2006/relationships/image" Target="../media/image70.png"/><Relationship Id="rId4" Type="http://schemas.openxmlformats.org/officeDocument/2006/relationships/image" Target="../media/image31.png"/><Relationship Id="rId9" Type="http://schemas.openxmlformats.org/officeDocument/2006/relationships/image" Target="../media/image69.png"/><Relationship Id="rId14" Type="http://schemas.openxmlformats.org/officeDocument/2006/relationships/image" Target="../media/image7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.png"/><Relationship Id="rId13" Type="http://schemas.openxmlformats.org/officeDocument/2006/relationships/image" Target="../media/image84.png"/><Relationship Id="rId3" Type="http://schemas.openxmlformats.org/officeDocument/2006/relationships/image" Target="../media/image10.png"/><Relationship Id="rId7" Type="http://schemas.openxmlformats.org/officeDocument/2006/relationships/image" Target="../media/image79.png"/><Relationship Id="rId12" Type="http://schemas.openxmlformats.org/officeDocument/2006/relationships/image" Target="../media/image83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78.png"/><Relationship Id="rId11" Type="http://schemas.openxmlformats.org/officeDocument/2006/relationships/image" Target="../media/image35.png"/><Relationship Id="rId5" Type="http://schemas.openxmlformats.org/officeDocument/2006/relationships/image" Target="../media/image32.png"/><Relationship Id="rId15" Type="http://schemas.openxmlformats.org/officeDocument/2006/relationships/image" Target="../media/image86.png"/><Relationship Id="rId10" Type="http://schemas.openxmlformats.org/officeDocument/2006/relationships/image" Target="../media/image82.png"/><Relationship Id="rId4" Type="http://schemas.openxmlformats.org/officeDocument/2006/relationships/image" Target="../media/image31.png"/><Relationship Id="rId9" Type="http://schemas.openxmlformats.org/officeDocument/2006/relationships/image" Target="../media/image81.jpg"/><Relationship Id="rId14" Type="http://schemas.openxmlformats.org/officeDocument/2006/relationships/image" Target="../media/image85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95.png"/><Relationship Id="rId18" Type="http://schemas.openxmlformats.org/officeDocument/2006/relationships/image" Target="../media/image61.svg"/><Relationship Id="rId26" Type="http://schemas.openxmlformats.org/officeDocument/2006/relationships/image" Target="../media/image385.svg"/><Relationship Id="rId3" Type="http://schemas.openxmlformats.org/officeDocument/2006/relationships/image" Target="../media/image31.png"/><Relationship Id="rId21" Type="http://schemas.openxmlformats.org/officeDocument/2006/relationships/image" Target="../media/image101.png"/><Relationship Id="rId7" Type="http://schemas.openxmlformats.org/officeDocument/2006/relationships/image" Target="../media/image90.png"/><Relationship Id="rId12" Type="http://schemas.openxmlformats.org/officeDocument/2006/relationships/image" Target="../media/image94.png"/><Relationship Id="rId17" Type="http://schemas.openxmlformats.org/officeDocument/2006/relationships/image" Target="../media/image99.png"/><Relationship Id="rId25" Type="http://schemas.openxmlformats.org/officeDocument/2006/relationships/image" Target="../media/image103.png"/><Relationship Id="rId2" Type="http://schemas.openxmlformats.org/officeDocument/2006/relationships/image" Target="../media/image29.png"/><Relationship Id="rId16" Type="http://schemas.openxmlformats.org/officeDocument/2006/relationships/image" Target="../media/image98.jpg"/><Relationship Id="rId20" Type="http://schemas.openxmlformats.org/officeDocument/2006/relationships/image" Target="../media/image379.sv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89.png"/><Relationship Id="rId11" Type="http://schemas.openxmlformats.org/officeDocument/2006/relationships/image" Target="../media/image93.png"/><Relationship Id="rId24" Type="http://schemas.openxmlformats.org/officeDocument/2006/relationships/image" Target="../media/image383.svg"/><Relationship Id="rId5" Type="http://schemas.openxmlformats.org/officeDocument/2006/relationships/image" Target="../media/image88.png"/><Relationship Id="rId15" Type="http://schemas.openxmlformats.org/officeDocument/2006/relationships/image" Target="../media/image97.png"/><Relationship Id="rId23" Type="http://schemas.openxmlformats.org/officeDocument/2006/relationships/image" Target="../media/image102.png"/><Relationship Id="rId10" Type="http://schemas.openxmlformats.org/officeDocument/2006/relationships/image" Target="../media/image92.png"/><Relationship Id="rId19" Type="http://schemas.openxmlformats.org/officeDocument/2006/relationships/image" Target="../media/image100.png"/><Relationship Id="rId4" Type="http://schemas.openxmlformats.org/officeDocument/2006/relationships/image" Target="../media/image87.png"/><Relationship Id="rId9" Type="http://schemas.openxmlformats.org/officeDocument/2006/relationships/image" Target="../media/image91.png"/><Relationship Id="rId14" Type="http://schemas.openxmlformats.org/officeDocument/2006/relationships/image" Target="../media/image96.jpg"/><Relationship Id="rId22" Type="http://schemas.openxmlformats.org/officeDocument/2006/relationships/image" Target="../media/image381.svg"/><Relationship Id="rId27" Type="http://schemas.openxmlformats.org/officeDocument/2006/relationships/image" Target="../media/image10.png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02.svg"/><Relationship Id="rId18" Type="http://schemas.openxmlformats.org/officeDocument/2006/relationships/image" Target="../media/image109.png"/><Relationship Id="rId3" Type="http://schemas.openxmlformats.org/officeDocument/2006/relationships/image" Target="../media/image104.png"/><Relationship Id="rId21" Type="http://schemas.openxmlformats.org/officeDocument/2006/relationships/image" Target="../media/image112.png"/><Relationship Id="rId12" Type="http://schemas.openxmlformats.org/officeDocument/2006/relationships/image" Target="../media/image106.png"/><Relationship Id="rId17" Type="http://schemas.openxmlformats.org/officeDocument/2006/relationships/image" Target="../media/image108.png"/><Relationship Id="rId2" Type="http://schemas.openxmlformats.org/officeDocument/2006/relationships/image" Target="../media/image29.png"/><Relationship Id="rId16" Type="http://schemas.openxmlformats.org/officeDocument/2006/relationships/image" Target="../media/image32.png"/><Relationship Id="rId20" Type="http://schemas.openxmlformats.org/officeDocument/2006/relationships/image" Target="../media/image111.png"/><Relationship Id="rId1" Type="http://schemas.openxmlformats.org/officeDocument/2006/relationships/slideLayout" Target="../slideLayouts/slideLayout23.xml"/><Relationship Id="rId11" Type="http://schemas.openxmlformats.org/officeDocument/2006/relationships/image" Target="../media/image400.svg"/><Relationship Id="rId15" Type="http://schemas.openxmlformats.org/officeDocument/2006/relationships/image" Target="../media/image31.png"/><Relationship Id="rId23" Type="http://schemas.openxmlformats.org/officeDocument/2006/relationships/image" Target="../media/image10.png"/><Relationship Id="rId10" Type="http://schemas.openxmlformats.org/officeDocument/2006/relationships/image" Target="../media/image105.png"/><Relationship Id="rId19" Type="http://schemas.openxmlformats.org/officeDocument/2006/relationships/image" Target="../media/image110.png"/><Relationship Id="rId9" Type="http://schemas.openxmlformats.org/officeDocument/2006/relationships/image" Target="../media/image398.svg"/><Relationship Id="rId14" Type="http://schemas.openxmlformats.org/officeDocument/2006/relationships/image" Target="../media/image107.jpeg"/><Relationship Id="rId22" Type="http://schemas.openxmlformats.org/officeDocument/2006/relationships/image" Target="../media/image113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7.svg"/><Relationship Id="rId13" Type="http://schemas.openxmlformats.org/officeDocument/2006/relationships/image" Target="../media/image119.jpeg"/><Relationship Id="rId18" Type="http://schemas.openxmlformats.org/officeDocument/2006/relationships/image" Target="../media/image41.png"/><Relationship Id="rId3" Type="http://schemas.openxmlformats.org/officeDocument/2006/relationships/image" Target="../media/image114.png"/><Relationship Id="rId21" Type="http://schemas.openxmlformats.org/officeDocument/2006/relationships/image" Target="../media/image124.png"/><Relationship Id="rId7" Type="http://schemas.openxmlformats.org/officeDocument/2006/relationships/image" Target="../media/image116.png"/><Relationship Id="rId12" Type="http://schemas.openxmlformats.org/officeDocument/2006/relationships/image" Target="../media/image341.svg"/><Relationship Id="rId17" Type="http://schemas.openxmlformats.org/officeDocument/2006/relationships/image" Target="../media/image121.png"/><Relationship Id="rId2" Type="http://schemas.openxmlformats.org/officeDocument/2006/relationships/image" Target="../media/image29.png"/><Relationship Id="rId16" Type="http://schemas.openxmlformats.org/officeDocument/2006/relationships/image" Target="../media/image120.png"/><Relationship Id="rId20" Type="http://schemas.openxmlformats.org/officeDocument/2006/relationships/image" Target="../media/image123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35.svg"/><Relationship Id="rId11" Type="http://schemas.openxmlformats.org/officeDocument/2006/relationships/image" Target="../media/image118.png"/><Relationship Id="rId5" Type="http://schemas.openxmlformats.org/officeDocument/2006/relationships/image" Target="../media/image115.png"/><Relationship Id="rId15" Type="http://schemas.openxmlformats.org/officeDocument/2006/relationships/image" Target="../media/image32.png"/><Relationship Id="rId23" Type="http://schemas.openxmlformats.org/officeDocument/2006/relationships/image" Target="../media/image10.png"/><Relationship Id="rId10" Type="http://schemas.openxmlformats.org/officeDocument/2006/relationships/image" Target="../media/image339.svg"/><Relationship Id="rId19" Type="http://schemas.openxmlformats.org/officeDocument/2006/relationships/image" Target="../media/image122.png"/><Relationship Id="rId4" Type="http://schemas.openxmlformats.org/officeDocument/2006/relationships/image" Target="../media/image333.svg"/><Relationship Id="rId9" Type="http://schemas.openxmlformats.org/officeDocument/2006/relationships/image" Target="../media/image117.png"/><Relationship Id="rId14" Type="http://schemas.openxmlformats.org/officeDocument/2006/relationships/image" Target="../media/image31.png"/><Relationship Id="rId22" Type="http://schemas.openxmlformats.org/officeDocument/2006/relationships/image" Target="../media/image125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.png"/><Relationship Id="rId3" Type="http://schemas.openxmlformats.org/officeDocument/2006/relationships/image" Target="../media/image29.png"/><Relationship Id="rId7" Type="http://schemas.openxmlformats.org/officeDocument/2006/relationships/image" Target="../media/image130.png"/><Relationship Id="rId12" Type="http://schemas.openxmlformats.org/officeDocument/2006/relationships/image" Target="../media/image10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29.png"/><Relationship Id="rId11" Type="http://schemas.openxmlformats.org/officeDocument/2006/relationships/image" Target="../media/image134.jpg"/><Relationship Id="rId5" Type="http://schemas.openxmlformats.org/officeDocument/2006/relationships/image" Target="../media/image128.png"/><Relationship Id="rId10" Type="http://schemas.openxmlformats.org/officeDocument/2006/relationships/image" Target="../media/image133.jpg"/><Relationship Id="rId4" Type="http://schemas.openxmlformats.org/officeDocument/2006/relationships/image" Target="../media/image127.png"/><Relationship Id="rId9" Type="http://schemas.openxmlformats.org/officeDocument/2006/relationships/image" Target="../media/image13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7.svg"/><Relationship Id="rId13" Type="http://schemas.openxmlformats.org/officeDocument/2006/relationships/image" Target="../media/image140.png"/><Relationship Id="rId3" Type="http://schemas.openxmlformats.org/officeDocument/2006/relationships/image" Target="../media/image135.png"/><Relationship Id="rId12" Type="http://schemas.openxmlformats.org/officeDocument/2006/relationships/image" Target="../media/image139.jp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5.xml"/><Relationship Id="rId11" Type="http://schemas.openxmlformats.org/officeDocument/2006/relationships/image" Target="../media/image138.png"/><Relationship Id="rId10" Type="http://schemas.openxmlformats.org/officeDocument/2006/relationships/image" Target="../media/image137.png"/><Relationship Id="rId9" Type="http://schemas.openxmlformats.org/officeDocument/2006/relationships/image" Target="../media/image136.png"/><Relationship Id="rId14" Type="http://schemas.openxmlformats.org/officeDocument/2006/relationships/image" Target="../media/image10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.png"/><Relationship Id="rId3" Type="http://schemas.openxmlformats.org/officeDocument/2006/relationships/image" Target="../media/image141.png"/><Relationship Id="rId7" Type="http://schemas.openxmlformats.org/officeDocument/2006/relationships/image" Target="../media/image143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225.svg"/><Relationship Id="rId11" Type="http://schemas.openxmlformats.org/officeDocument/2006/relationships/image" Target="../media/image4.png"/><Relationship Id="rId5" Type="http://schemas.openxmlformats.org/officeDocument/2006/relationships/image" Target="../media/image142.png"/><Relationship Id="rId10" Type="http://schemas.openxmlformats.org/officeDocument/2006/relationships/image" Target="../media/image146.png"/><Relationship Id="rId4" Type="http://schemas.openxmlformats.org/officeDocument/2006/relationships/image" Target="../media/image223.svg"/><Relationship Id="rId9" Type="http://schemas.openxmlformats.org/officeDocument/2006/relationships/image" Target="../media/image145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0.svg"/><Relationship Id="rId13" Type="http://schemas.openxmlformats.org/officeDocument/2006/relationships/image" Target="../media/image152.png"/><Relationship Id="rId18" Type="http://schemas.openxmlformats.org/officeDocument/2006/relationships/image" Target="../media/image157.png"/><Relationship Id="rId3" Type="http://schemas.openxmlformats.org/officeDocument/2006/relationships/image" Target="../media/image147.png"/><Relationship Id="rId7" Type="http://schemas.openxmlformats.org/officeDocument/2006/relationships/image" Target="../media/image149.png"/><Relationship Id="rId12" Type="http://schemas.openxmlformats.org/officeDocument/2006/relationships/image" Target="../media/image151.png"/><Relationship Id="rId17" Type="http://schemas.openxmlformats.org/officeDocument/2006/relationships/image" Target="../media/image156.png"/><Relationship Id="rId2" Type="http://schemas.openxmlformats.org/officeDocument/2006/relationships/image" Target="../media/image29.png"/><Relationship Id="rId16" Type="http://schemas.openxmlformats.org/officeDocument/2006/relationships/image" Target="../media/image155.png"/><Relationship Id="rId20" Type="http://schemas.openxmlformats.org/officeDocument/2006/relationships/image" Target="../media/image10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58.svg"/><Relationship Id="rId11" Type="http://schemas.openxmlformats.org/officeDocument/2006/relationships/image" Target="../media/image31.png"/><Relationship Id="rId5" Type="http://schemas.openxmlformats.org/officeDocument/2006/relationships/image" Target="../media/image148.png"/><Relationship Id="rId15" Type="http://schemas.openxmlformats.org/officeDocument/2006/relationships/image" Target="../media/image154.png"/><Relationship Id="rId10" Type="http://schemas.openxmlformats.org/officeDocument/2006/relationships/image" Target="../media/image87.svg"/><Relationship Id="rId19" Type="http://schemas.openxmlformats.org/officeDocument/2006/relationships/image" Target="../media/image158.jpeg"/><Relationship Id="rId4" Type="http://schemas.openxmlformats.org/officeDocument/2006/relationships/image" Target="../media/image256.svg"/><Relationship Id="rId9" Type="http://schemas.openxmlformats.org/officeDocument/2006/relationships/image" Target="../media/image150.png"/><Relationship Id="rId14" Type="http://schemas.openxmlformats.org/officeDocument/2006/relationships/image" Target="../media/image15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3.xml"/><Relationship Id="rId6" Type="http://schemas.openxmlformats.org/officeDocument/2006/relationships/image" Target="../media/image161.jpg"/><Relationship Id="rId5" Type="http://schemas.openxmlformats.org/officeDocument/2006/relationships/image" Target="../media/image10.png"/><Relationship Id="rId4" Type="http://schemas.openxmlformats.org/officeDocument/2006/relationships/image" Target="../media/image160.jp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3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64.png"/><Relationship Id="rId5" Type="http://schemas.openxmlformats.org/officeDocument/2006/relationships/image" Target="../media/image163.jpg"/><Relationship Id="rId4" Type="http://schemas.openxmlformats.org/officeDocument/2006/relationships/image" Target="../media/image162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67.jpg"/><Relationship Id="rId5" Type="http://schemas.openxmlformats.org/officeDocument/2006/relationships/image" Target="../media/image166.jpg"/><Relationship Id="rId4" Type="http://schemas.openxmlformats.org/officeDocument/2006/relationships/image" Target="../media/image165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2.jpeg"/><Relationship Id="rId3" Type="http://schemas.openxmlformats.org/officeDocument/2006/relationships/image" Target="../media/image10.png"/><Relationship Id="rId7" Type="http://schemas.openxmlformats.org/officeDocument/2006/relationships/image" Target="../media/image171.jpe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70.jpeg"/><Relationship Id="rId5" Type="http://schemas.openxmlformats.org/officeDocument/2006/relationships/image" Target="../media/image169.png"/><Relationship Id="rId4" Type="http://schemas.openxmlformats.org/officeDocument/2006/relationships/image" Target="../media/image168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176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75.jpeg"/><Relationship Id="rId5" Type="http://schemas.openxmlformats.org/officeDocument/2006/relationships/image" Target="../media/image174.jpeg"/><Relationship Id="rId4" Type="http://schemas.openxmlformats.org/officeDocument/2006/relationships/image" Target="../media/image173.jpe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7.png"/><Relationship Id="rId3" Type="http://schemas.openxmlformats.org/officeDocument/2006/relationships/image" Target="../media/image141.png"/><Relationship Id="rId7" Type="http://schemas.openxmlformats.org/officeDocument/2006/relationships/image" Target="../media/image4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225.svg"/><Relationship Id="rId5" Type="http://schemas.openxmlformats.org/officeDocument/2006/relationships/image" Target="../media/image142.png"/><Relationship Id="rId10" Type="http://schemas.openxmlformats.org/officeDocument/2006/relationships/image" Target="../media/image179.png"/><Relationship Id="rId4" Type="http://schemas.openxmlformats.org/officeDocument/2006/relationships/image" Target="../media/image223.svg"/><Relationship Id="rId9" Type="http://schemas.openxmlformats.org/officeDocument/2006/relationships/image" Target="../media/image17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2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3.png"/><Relationship Id="rId3" Type="http://schemas.openxmlformats.org/officeDocument/2006/relationships/image" Target="../media/image183.jpg"/><Relationship Id="rId7" Type="http://schemas.openxmlformats.org/officeDocument/2006/relationships/image" Target="../media/image187.png"/><Relationship Id="rId12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186.png"/><Relationship Id="rId11" Type="http://schemas.openxmlformats.org/officeDocument/2006/relationships/image" Target="../media/image191.png"/><Relationship Id="rId5" Type="http://schemas.openxmlformats.org/officeDocument/2006/relationships/image" Target="../media/image185.png"/><Relationship Id="rId10" Type="http://schemas.openxmlformats.org/officeDocument/2006/relationships/image" Target="../media/image190.png"/><Relationship Id="rId4" Type="http://schemas.openxmlformats.org/officeDocument/2006/relationships/image" Target="../media/image184.png"/><Relationship Id="rId9" Type="http://schemas.openxmlformats.org/officeDocument/2006/relationships/image" Target="../media/image18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amada3">
            <a:extLst>
              <a:ext uri="{FF2B5EF4-FFF2-40B4-BE49-F238E27FC236}">
                <a16:creationId xmlns="" xmlns:a16="http://schemas.microsoft.com/office/drawing/2014/main" id="{1542E8FE-2EF1-B947-8A36-A370D7F15E9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9" name="Titulo1">
            <a:extLst>
              <a:ext uri="{FF2B5EF4-FFF2-40B4-BE49-F238E27FC236}">
                <a16:creationId xmlns="" xmlns:a16="http://schemas.microsoft.com/office/drawing/2014/main" id="{34CB33FC-6678-D64C-8C3B-552C8F78F6F5}"/>
              </a:ext>
            </a:extLst>
          </p:cNvPr>
          <p:cNvSpPr txBox="1"/>
          <p:nvPr/>
        </p:nvSpPr>
        <p:spPr>
          <a:xfrm>
            <a:off x="282730" y="1679266"/>
            <a:ext cx="4870757" cy="22159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3800" smtClean="0">
                <a:gradFill>
                  <a:gsLst>
                    <a:gs pos="0">
                      <a:schemeClr val="accent1">
                        <a:lumMod val="5000"/>
                        <a:lumOff val="95000"/>
                        <a:alpha val="78000"/>
                      </a:schemeClr>
                    </a:gs>
                    <a:gs pos="90000">
                      <a:schemeClr val="bg1">
                        <a:alpha val="0"/>
                      </a:schemeClr>
                    </a:gs>
                  </a:gsLst>
                  <a:lin ang="4200000" scaled="0"/>
                </a:gradFill>
                <a:latin typeface="+mj-lt"/>
              </a:rPr>
              <a:t>CPAA</a:t>
            </a:r>
            <a:endParaRPr lang="pt-BR" sz="13800" dirty="0">
              <a:gradFill>
                <a:gsLst>
                  <a:gs pos="0">
                    <a:schemeClr val="accent1">
                      <a:lumMod val="5000"/>
                      <a:lumOff val="95000"/>
                      <a:alpha val="78000"/>
                    </a:schemeClr>
                  </a:gs>
                  <a:gs pos="90000">
                    <a:schemeClr val="bg1">
                      <a:alpha val="0"/>
                    </a:schemeClr>
                  </a:gs>
                </a:gsLst>
                <a:lin ang="4200000" scaled="0"/>
              </a:gradFill>
              <a:latin typeface="+mj-lt"/>
            </a:endParaRPr>
          </a:p>
        </p:txBody>
      </p:sp>
      <p:pic>
        <p:nvPicPr>
          <p:cNvPr id="6" name="Camada2">
            <a:extLst>
              <a:ext uri="{FF2B5EF4-FFF2-40B4-BE49-F238E27FC236}">
                <a16:creationId xmlns="" xmlns:a16="http://schemas.microsoft.com/office/drawing/2014/main" id="{7D897FED-7BF0-6540-8C93-B061F1C3524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786188" y="0"/>
            <a:ext cx="8405812" cy="6857999"/>
          </a:xfrm>
          <a:prstGeom prst="rect">
            <a:avLst/>
          </a:prstGeom>
        </p:spPr>
      </p:pic>
      <p:pic>
        <p:nvPicPr>
          <p:cNvPr id="8" name="Camada1">
            <a:extLst>
              <a:ext uri="{FF2B5EF4-FFF2-40B4-BE49-F238E27FC236}">
                <a16:creationId xmlns="" xmlns:a16="http://schemas.microsoft.com/office/drawing/2014/main" id="{15070A95-5F47-8B4F-93C2-D09F8897E997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286250" y="1257300"/>
            <a:ext cx="3157538" cy="2457450"/>
          </a:xfrm>
          <a:prstGeom prst="rect">
            <a:avLst/>
          </a:prstGeom>
        </p:spPr>
      </p:pic>
      <p:sp>
        <p:nvSpPr>
          <p:cNvPr id="10" name="Legenda">
            <a:extLst>
              <a:ext uri="{FF2B5EF4-FFF2-40B4-BE49-F238E27FC236}">
                <a16:creationId xmlns="" xmlns:a16="http://schemas.microsoft.com/office/drawing/2014/main" id="{0CBA3E85-6C57-C144-BBAD-B03C7BAAC211}"/>
              </a:ext>
            </a:extLst>
          </p:cNvPr>
          <p:cNvSpPr txBox="1"/>
          <p:nvPr/>
        </p:nvSpPr>
        <p:spPr>
          <a:xfrm>
            <a:off x="260792" y="3489342"/>
            <a:ext cx="389555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mtClean="0">
                <a:solidFill>
                  <a:schemeClr val="bg1">
                    <a:alpha val="80000"/>
                  </a:schemeClr>
                </a:solidFill>
                <a:latin typeface="Montserrat" pitchFamily="2" charset="77"/>
              </a:rPr>
              <a:t>EMBRAPA AMAZÔNIA OCIDENTAL</a:t>
            </a:r>
          </a:p>
          <a:p>
            <a:r>
              <a:rPr lang="pt-BR" smtClean="0">
                <a:solidFill>
                  <a:schemeClr val="bg1">
                    <a:alpha val="80000"/>
                  </a:schemeClr>
                </a:solidFill>
                <a:latin typeface="Montserrat" pitchFamily="2" charset="77"/>
              </a:rPr>
              <a:t>EVERTON RABELO CORDEIRO</a:t>
            </a:r>
            <a:endParaRPr lang="pt-BR" dirty="0">
              <a:solidFill>
                <a:schemeClr val="bg1">
                  <a:alpha val="80000"/>
                </a:schemeClr>
              </a:solidFill>
              <a:latin typeface="Montserrat" pitchFamily="2" charset="77"/>
            </a:endParaRPr>
          </a:p>
        </p:txBody>
      </p:sp>
      <p:sp>
        <p:nvSpPr>
          <p:cNvPr id="7" name="!!folha2">
            <a:extLst>
              <a:ext uri="{FF2B5EF4-FFF2-40B4-BE49-F238E27FC236}">
                <a16:creationId xmlns="" xmlns:a16="http://schemas.microsoft.com/office/drawing/2014/main" id="{029FC7AF-6153-C440-A9E9-4DAD1854946B}"/>
              </a:ext>
            </a:extLst>
          </p:cNvPr>
          <p:cNvSpPr/>
          <p:nvPr/>
        </p:nvSpPr>
        <p:spPr>
          <a:xfrm rot="12603551" flipH="1">
            <a:off x="-94384" y="-194139"/>
            <a:ext cx="1350924" cy="109778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180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1" name="!!folha3">
            <a:extLst>
              <a:ext uri="{FF2B5EF4-FFF2-40B4-BE49-F238E27FC236}">
                <a16:creationId xmlns="" xmlns:a16="http://schemas.microsoft.com/office/drawing/2014/main" id="{91BC880C-0758-0C47-ADA7-A02D20ECBBB9}"/>
              </a:ext>
            </a:extLst>
          </p:cNvPr>
          <p:cNvSpPr/>
          <p:nvPr/>
        </p:nvSpPr>
        <p:spPr>
          <a:xfrm rot="8837178">
            <a:off x="6983730" y="6019984"/>
            <a:ext cx="1350924" cy="109778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12" name="!!folha1">
            <a:extLst>
              <a:ext uri="{FF2B5EF4-FFF2-40B4-BE49-F238E27FC236}">
                <a16:creationId xmlns="" xmlns:a16="http://schemas.microsoft.com/office/drawing/2014/main" id="{805AB572-CC93-A744-ACE7-207B677B8DFB}"/>
              </a:ext>
            </a:extLst>
          </p:cNvPr>
          <p:cNvGrpSpPr/>
          <p:nvPr/>
        </p:nvGrpSpPr>
        <p:grpSpPr>
          <a:xfrm rot="3072958">
            <a:off x="10627103" y="5288063"/>
            <a:ext cx="1634627" cy="1321880"/>
            <a:chOff x="4486937" y="2126362"/>
            <a:chExt cx="3221665" cy="2605276"/>
          </a:xfrm>
          <a:effectLst>
            <a:outerShdw blurRad="254000" dist="317500" dir="2700000" algn="tl" rotWithShape="0">
              <a:schemeClr val="accent6">
                <a:lumMod val="50000"/>
                <a:alpha val="40000"/>
              </a:schemeClr>
            </a:outerShdw>
          </a:effectLst>
        </p:grpSpPr>
        <p:sp>
          <p:nvSpPr>
            <p:cNvPr id="13" name="Triângulo 2">
              <a:extLst>
                <a:ext uri="{FF2B5EF4-FFF2-40B4-BE49-F238E27FC236}">
                  <a16:creationId xmlns="" xmlns:a16="http://schemas.microsoft.com/office/drawing/2014/main" id="{3E1C81BE-A231-424E-8CF2-62080B965D78}"/>
                </a:ext>
              </a:extLst>
            </p:cNvPr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2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4" name="Triângulo 2">
              <a:extLst>
                <a:ext uri="{FF2B5EF4-FFF2-40B4-BE49-F238E27FC236}">
                  <a16:creationId xmlns="" xmlns:a16="http://schemas.microsoft.com/office/drawing/2014/main" id="{69C1D615-ABEE-1D47-9608-2A52F4E48B3B}"/>
                </a:ext>
              </a:extLst>
            </p:cNvPr>
            <p:cNvSpPr/>
            <p:nvPr/>
          </p:nvSpPr>
          <p:spPr>
            <a:xfrm flipV="1">
              <a:off x="4486937" y="3429000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61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</p:grpSp>
      <p:pic>
        <p:nvPicPr>
          <p:cNvPr id="15" name="Google Shape;114;p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60792" y="5950182"/>
            <a:ext cx="1450060" cy="618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66025368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0" presetClass="path" presetSubtype="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95 0 L 0.79479 -0.25509 " pathEditMode="relative" rAng="0" ptsTypes="AA">
                                      <p:cBhvr>
                                        <p:cTn id="8" dur="1000" spd="-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635" y="-12755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53" presetClass="entr" presetSubtype="16" decel="5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16667E-7 5.55112E-17 L 0.00039 0.1375 " pathEditMode="relative" rAng="0" ptsTypes="AA">
                                      <p:cBhvr>
                                        <p:cTn id="15" dur="85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6875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2" presetClass="entr" presetSubtype="2" decel="5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Espaço Reservado para Imagem 4"/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grpSp>
        <p:nvGrpSpPr>
          <p:cNvPr id="6" name="Grupo 5"/>
          <p:cNvGrpSpPr/>
          <p:nvPr/>
        </p:nvGrpSpPr>
        <p:grpSpPr>
          <a:xfrm>
            <a:off x="69948" y="4578517"/>
            <a:ext cx="7176582" cy="1792983"/>
            <a:chOff x="-117322" y="2495043"/>
            <a:chExt cx="6580666" cy="3121844"/>
          </a:xfrm>
        </p:grpSpPr>
        <p:sp>
          <p:nvSpPr>
            <p:cNvPr id="17" name="!!folha3">
              <a:extLst>
                <a:ext uri="{FF2B5EF4-FFF2-40B4-BE49-F238E27FC236}">
                  <a16:creationId xmlns="" xmlns:a16="http://schemas.microsoft.com/office/drawing/2014/main" id="{461A62F0-778B-44C2-80F2-2B82927517A8}"/>
                </a:ext>
              </a:extLst>
            </p:cNvPr>
            <p:cNvSpPr/>
            <p:nvPr/>
          </p:nvSpPr>
          <p:spPr>
            <a:xfrm>
              <a:off x="-117322" y="3045364"/>
              <a:ext cx="6325551" cy="2571523"/>
            </a:xfrm>
            <a:prstGeom prst="round2DiagRect">
              <a:avLst>
                <a:gd name="adj1" fmla="val 35309"/>
                <a:gd name="adj2" fmla="val 0"/>
              </a:avLst>
            </a:prstGeom>
            <a:gradFill flip="none" rotWithShape="1">
              <a:gsLst>
                <a:gs pos="5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20" name="!!folha2">
              <a:extLst>
                <a:ext uri="{FF2B5EF4-FFF2-40B4-BE49-F238E27FC236}">
                  <a16:creationId xmlns="" xmlns:a16="http://schemas.microsoft.com/office/drawing/2014/main" id="{C29A4ADE-E072-410F-A49C-4DEB046D72F8}"/>
                </a:ext>
              </a:extLst>
            </p:cNvPr>
            <p:cNvSpPr/>
            <p:nvPr/>
          </p:nvSpPr>
          <p:spPr>
            <a:xfrm rot="16200000">
              <a:off x="5718651" y="2727475"/>
              <a:ext cx="977126" cy="512261"/>
            </a:xfrm>
            <a:prstGeom prst="round2DiagRect">
              <a:avLst>
                <a:gd name="adj1" fmla="val 26863"/>
                <a:gd name="adj2" fmla="val 0"/>
              </a:avLst>
            </a:prstGeom>
            <a:gradFill flip="none" rotWithShape="1">
              <a:gsLst>
                <a:gs pos="5000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28" name="ic1">
              <a:extLst>
                <a:ext uri="{FF2B5EF4-FFF2-40B4-BE49-F238E27FC236}">
                  <a16:creationId xmlns="" xmlns:a16="http://schemas.microsoft.com/office/drawing/2014/main" id="{8E33559E-F240-4A5A-B4F5-CAA8441AEE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050921" y="2735323"/>
              <a:ext cx="314616" cy="472263"/>
            </a:xfrm>
            <a:prstGeom prst="rect">
              <a:avLst/>
            </a:prstGeom>
          </p:spPr>
        </p:pic>
        <p:sp>
          <p:nvSpPr>
            <p:cNvPr id="2" name="Rectangle 1">
              <a:extLst>
                <a:ext uri="{FF2B5EF4-FFF2-40B4-BE49-F238E27FC236}">
                  <a16:creationId xmlns="" xmlns:a16="http://schemas.microsoft.com/office/drawing/2014/main" id="{D1234158-D65F-47A5-B8AB-4902872E01FE}"/>
                </a:ext>
              </a:extLst>
            </p:cNvPr>
            <p:cNvSpPr/>
            <p:nvPr/>
          </p:nvSpPr>
          <p:spPr>
            <a:xfrm>
              <a:off x="50050" y="3834750"/>
              <a:ext cx="5990807" cy="12754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pt-BR" sz="1600" smtClean="0">
                  <a:solidFill>
                    <a:schemeClr val="bg1"/>
                  </a:solidFill>
                  <a:ea typeface="Open Sans Light" panose="020B0306030504020204" pitchFamily="34" charset="0"/>
                  <a:cs typeface="Open Sans Light" panose="020B0306030504020204" pitchFamily="34" charset="0"/>
                </a:rPr>
                <a:t>Viabilizar soluções de pesquisa, desenvolvimento e inovação para a sustentabilidade da agricultura, em benefício da sociedade brasileira.</a:t>
              </a:r>
              <a:endParaRPr lang="pt-BR" sz="16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="" xmlns:a16="http://schemas.microsoft.com/office/drawing/2014/main" id="{13EC4F69-FF57-4B23-8151-29FB2AB012CE}"/>
                </a:ext>
              </a:extLst>
            </p:cNvPr>
            <p:cNvSpPr/>
            <p:nvPr/>
          </p:nvSpPr>
          <p:spPr>
            <a:xfrm>
              <a:off x="53510" y="3152745"/>
              <a:ext cx="5757783" cy="5007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pt-BR" sz="2400" smtClean="0">
                  <a:solidFill>
                    <a:schemeClr val="bg1"/>
                  </a:solidFill>
                  <a:latin typeface="+mj-lt"/>
                  <a:cs typeface="Segoe UI Light" panose="020B0502040204020203" pitchFamily="34" charset="0"/>
                </a:rPr>
                <a:t>Missão:</a:t>
              </a:r>
              <a:endParaRPr lang="pt-BR" sz="2400" dirty="0">
                <a:solidFill>
                  <a:schemeClr val="bg1"/>
                </a:solidFill>
                <a:latin typeface="+mj-lt"/>
                <a:cs typeface="Segoe UI Light" panose="020B0502040204020203" pitchFamily="34" charset="0"/>
              </a:endParaRPr>
            </a:p>
          </p:txBody>
        </p:sp>
      </p:grpSp>
      <p:grpSp>
        <p:nvGrpSpPr>
          <p:cNvPr id="51" name="!!folha1">
            <a:extLst>
              <a:ext uri="{FF2B5EF4-FFF2-40B4-BE49-F238E27FC236}">
                <a16:creationId xmlns="" xmlns:a16="http://schemas.microsoft.com/office/drawing/2014/main" id="{5F359CFE-FDF6-C748-8730-11E52CDD439A}"/>
              </a:ext>
            </a:extLst>
          </p:cNvPr>
          <p:cNvGrpSpPr/>
          <p:nvPr/>
        </p:nvGrpSpPr>
        <p:grpSpPr>
          <a:xfrm rot="3318561">
            <a:off x="22376" y="310840"/>
            <a:ext cx="788894" cy="637958"/>
            <a:chOff x="4486937" y="2126362"/>
            <a:chExt cx="3221665" cy="2605276"/>
          </a:xfrm>
          <a:effectLst>
            <a:outerShdw blurRad="254000" dist="317500" dir="2700000" algn="tl" rotWithShape="0">
              <a:schemeClr val="accent6">
                <a:lumMod val="50000"/>
                <a:alpha val="40000"/>
              </a:schemeClr>
            </a:outerShdw>
          </a:effectLst>
        </p:grpSpPr>
        <p:sp>
          <p:nvSpPr>
            <p:cNvPr id="52" name="Triângulo 2">
              <a:extLst>
                <a:ext uri="{FF2B5EF4-FFF2-40B4-BE49-F238E27FC236}">
                  <a16:creationId xmlns="" xmlns:a16="http://schemas.microsoft.com/office/drawing/2014/main" id="{3D17CF3A-6C5F-4E4A-BD8D-2553FCCB2695}"/>
                </a:ext>
              </a:extLst>
            </p:cNvPr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2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3" name="Triângulo 2">
              <a:extLst>
                <a:ext uri="{FF2B5EF4-FFF2-40B4-BE49-F238E27FC236}">
                  <a16:creationId xmlns="" xmlns:a16="http://schemas.microsoft.com/office/drawing/2014/main" id="{FF245476-B7F7-3D46-B7E9-3A3CB4741772}"/>
                </a:ext>
              </a:extLst>
            </p:cNvPr>
            <p:cNvSpPr/>
            <p:nvPr/>
          </p:nvSpPr>
          <p:spPr>
            <a:xfrm flipV="1">
              <a:off x="4486937" y="3429000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61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</p:grpSp>
      <p:pic>
        <p:nvPicPr>
          <p:cNvPr id="25" name="Google Shape;114;p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41321" y="361789"/>
            <a:ext cx="1450060" cy="618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65000857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!!mundi">
            <a:extLst>
              <a:ext uri="{FF2B5EF4-FFF2-40B4-BE49-F238E27FC236}">
                <a16:creationId xmlns="" xmlns:a16="http://schemas.microsoft.com/office/drawing/2014/main" id="{A0599FB0-6BF2-944A-9764-2C37026EB1BF}"/>
              </a:ext>
            </a:extLst>
          </p:cNvPr>
          <p:cNvGrpSpPr/>
          <p:nvPr/>
        </p:nvGrpSpPr>
        <p:grpSpPr>
          <a:xfrm rot="409699">
            <a:off x="2442110" y="-8015786"/>
            <a:ext cx="24304916" cy="15035604"/>
            <a:chOff x="101601" y="234950"/>
            <a:chExt cx="10706099" cy="6623050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3" name="Greenland">
              <a:extLst>
                <a:ext uri="{FF2B5EF4-FFF2-40B4-BE49-F238E27FC236}">
                  <a16:creationId xmlns="" xmlns:a16="http://schemas.microsoft.com/office/drawing/2014/main" id="{05B08E3D-BAAB-6F48-ABF0-3C72FEA645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0888" y="234950"/>
              <a:ext cx="1722437" cy="2532063"/>
            </a:xfrm>
            <a:custGeom>
              <a:avLst/>
              <a:gdLst>
                <a:gd name="T0" fmla="*/ 372 w 414"/>
                <a:gd name="T1" fmla="*/ 146 h 608"/>
                <a:gd name="T2" fmla="*/ 380 w 414"/>
                <a:gd name="T3" fmla="*/ 163 h 608"/>
                <a:gd name="T4" fmla="*/ 362 w 414"/>
                <a:gd name="T5" fmla="*/ 204 h 608"/>
                <a:gd name="T6" fmla="*/ 353 w 414"/>
                <a:gd name="T7" fmla="*/ 248 h 608"/>
                <a:gd name="T8" fmla="*/ 351 w 414"/>
                <a:gd name="T9" fmla="*/ 277 h 608"/>
                <a:gd name="T10" fmla="*/ 358 w 414"/>
                <a:gd name="T11" fmla="*/ 310 h 608"/>
                <a:gd name="T12" fmla="*/ 357 w 414"/>
                <a:gd name="T13" fmla="*/ 342 h 608"/>
                <a:gd name="T14" fmla="*/ 352 w 414"/>
                <a:gd name="T15" fmla="*/ 366 h 608"/>
                <a:gd name="T16" fmla="*/ 312 w 414"/>
                <a:gd name="T17" fmla="*/ 377 h 608"/>
                <a:gd name="T18" fmla="*/ 341 w 414"/>
                <a:gd name="T19" fmla="*/ 410 h 608"/>
                <a:gd name="T20" fmla="*/ 302 w 414"/>
                <a:gd name="T21" fmla="*/ 403 h 608"/>
                <a:gd name="T22" fmla="*/ 296 w 414"/>
                <a:gd name="T23" fmla="*/ 434 h 608"/>
                <a:gd name="T24" fmla="*/ 317 w 414"/>
                <a:gd name="T25" fmla="*/ 438 h 608"/>
                <a:gd name="T26" fmla="*/ 304 w 414"/>
                <a:gd name="T27" fmla="*/ 472 h 608"/>
                <a:gd name="T28" fmla="*/ 262 w 414"/>
                <a:gd name="T29" fmla="*/ 502 h 608"/>
                <a:gd name="T30" fmla="*/ 227 w 414"/>
                <a:gd name="T31" fmla="*/ 521 h 608"/>
                <a:gd name="T32" fmla="*/ 208 w 414"/>
                <a:gd name="T33" fmla="*/ 566 h 608"/>
                <a:gd name="T34" fmla="*/ 201 w 414"/>
                <a:gd name="T35" fmla="*/ 601 h 608"/>
                <a:gd name="T36" fmla="*/ 159 w 414"/>
                <a:gd name="T37" fmla="*/ 583 h 608"/>
                <a:gd name="T38" fmla="*/ 142 w 414"/>
                <a:gd name="T39" fmla="*/ 534 h 608"/>
                <a:gd name="T40" fmla="*/ 134 w 414"/>
                <a:gd name="T41" fmla="*/ 479 h 608"/>
                <a:gd name="T42" fmla="*/ 151 w 414"/>
                <a:gd name="T43" fmla="*/ 461 h 608"/>
                <a:gd name="T44" fmla="*/ 148 w 414"/>
                <a:gd name="T45" fmla="*/ 437 h 608"/>
                <a:gd name="T46" fmla="*/ 143 w 414"/>
                <a:gd name="T47" fmla="*/ 409 h 608"/>
                <a:gd name="T48" fmla="*/ 122 w 414"/>
                <a:gd name="T49" fmla="*/ 404 h 608"/>
                <a:gd name="T50" fmla="*/ 113 w 414"/>
                <a:gd name="T51" fmla="*/ 386 h 608"/>
                <a:gd name="T52" fmla="*/ 115 w 414"/>
                <a:gd name="T53" fmla="*/ 361 h 608"/>
                <a:gd name="T54" fmla="*/ 100 w 414"/>
                <a:gd name="T55" fmla="*/ 318 h 608"/>
                <a:gd name="T56" fmla="*/ 27 w 414"/>
                <a:gd name="T57" fmla="*/ 298 h 608"/>
                <a:gd name="T58" fmla="*/ 31 w 414"/>
                <a:gd name="T59" fmla="*/ 265 h 608"/>
                <a:gd name="T60" fmla="*/ 11 w 414"/>
                <a:gd name="T61" fmla="*/ 249 h 608"/>
                <a:gd name="T62" fmla="*/ 60 w 414"/>
                <a:gd name="T63" fmla="*/ 167 h 608"/>
                <a:gd name="T64" fmla="*/ 66 w 414"/>
                <a:gd name="T65" fmla="*/ 127 h 608"/>
                <a:gd name="T66" fmla="*/ 92 w 414"/>
                <a:gd name="T67" fmla="*/ 96 h 608"/>
                <a:gd name="T68" fmla="*/ 141 w 414"/>
                <a:gd name="T69" fmla="*/ 100 h 608"/>
                <a:gd name="T70" fmla="*/ 173 w 414"/>
                <a:gd name="T71" fmla="*/ 90 h 608"/>
                <a:gd name="T72" fmla="*/ 206 w 414"/>
                <a:gd name="T73" fmla="*/ 70 h 608"/>
                <a:gd name="T74" fmla="*/ 180 w 414"/>
                <a:gd name="T75" fmla="*/ 48 h 608"/>
                <a:gd name="T76" fmla="*/ 205 w 414"/>
                <a:gd name="T77" fmla="*/ 32 h 608"/>
                <a:gd name="T78" fmla="*/ 229 w 414"/>
                <a:gd name="T79" fmla="*/ 8 h 608"/>
                <a:gd name="T80" fmla="*/ 302 w 414"/>
                <a:gd name="T81" fmla="*/ 25 h 608"/>
                <a:gd name="T82" fmla="*/ 284 w 414"/>
                <a:gd name="T83" fmla="*/ 30 h 608"/>
                <a:gd name="T84" fmla="*/ 330 w 414"/>
                <a:gd name="T85" fmla="*/ 75 h 608"/>
                <a:gd name="T86" fmla="*/ 322 w 414"/>
                <a:gd name="T87" fmla="*/ 89 h 608"/>
                <a:gd name="T88" fmla="*/ 330 w 414"/>
                <a:gd name="T89" fmla="*/ 148 h 608"/>
                <a:gd name="T90" fmla="*/ 377 w 414"/>
                <a:gd name="T91" fmla="*/ 106 h 608"/>
                <a:gd name="T92" fmla="*/ 301 w 414"/>
                <a:gd name="T93" fmla="*/ 426 h 608"/>
                <a:gd name="T94" fmla="*/ 326 w 414"/>
                <a:gd name="T95" fmla="*/ 386 h 608"/>
                <a:gd name="T96" fmla="*/ 225 w 414"/>
                <a:gd name="T97" fmla="*/ 29 h 608"/>
                <a:gd name="T98" fmla="*/ 364 w 414"/>
                <a:gd name="T99" fmla="*/ 169 h 608"/>
                <a:gd name="T100" fmla="*/ 11 w 414"/>
                <a:gd name="T101" fmla="*/ 266 h 608"/>
                <a:gd name="T102" fmla="*/ 129 w 414"/>
                <a:gd name="T103" fmla="*/ 423 h 608"/>
                <a:gd name="T104" fmla="*/ 137 w 414"/>
                <a:gd name="T105" fmla="*/ 446 h 608"/>
                <a:gd name="T106" fmla="*/ 136 w 414"/>
                <a:gd name="T107" fmla="*/ 80 h 608"/>
                <a:gd name="T108" fmla="*/ 112 w 414"/>
                <a:gd name="T109" fmla="*/ 360 h 608"/>
                <a:gd name="T110" fmla="*/ 207 w 414"/>
                <a:gd name="T111" fmla="*/ 22 h 608"/>
                <a:gd name="T112" fmla="*/ 366 w 414"/>
                <a:gd name="T113" fmla="*/ 225 h 608"/>
                <a:gd name="T114" fmla="*/ 117 w 414"/>
                <a:gd name="T115" fmla="*/ 406 h 608"/>
                <a:gd name="T116" fmla="*/ 352 w 414"/>
                <a:gd name="T117" fmla="*/ 239 h 608"/>
                <a:gd name="T118" fmla="*/ 132 w 414"/>
                <a:gd name="T119" fmla="*/ 476 h 608"/>
                <a:gd name="T120" fmla="*/ 363 w 414"/>
                <a:gd name="T121" fmla="*/ 243 h 608"/>
                <a:gd name="T122" fmla="*/ 346 w 414"/>
                <a:gd name="T123" fmla="*/ 291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4" h="608"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201" y="567"/>
                  </a:move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lose/>
                  <a:moveTo>
                    <a:pt x="297" y="433"/>
                  </a:move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372" y="146"/>
                  </a:moveTo>
                  <a:cubicBezTo>
                    <a:pt x="372" y="146"/>
                    <a:pt x="372" y="146"/>
                    <a:pt x="373" y="146"/>
                  </a:cubicBezTo>
                  <a:cubicBezTo>
                    <a:pt x="372" y="146"/>
                    <a:pt x="372" y="146"/>
                    <a:pt x="372" y="146"/>
                  </a:cubicBezTo>
                  <a:close/>
                  <a:moveTo>
                    <a:pt x="413" y="115"/>
                  </a:moveTo>
                  <a:cubicBezTo>
                    <a:pt x="413" y="117"/>
                    <a:pt x="411" y="120"/>
                    <a:pt x="409" y="121"/>
                  </a:cubicBezTo>
                  <a:cubicBezTo>
                    <a:pt x="407" y="121"/>
                    <a:pt x="406" y="123"/>
                    <a:pt x="406" y="124"/>
                  </a:cubicBezTo>
                  <a:cubicBezTo>
                    <a:pt x="406" y="126"/>
                    <a:pt x="405" y="127"/>
                    <a:pt x="403" y="127"/>
                  </a:cubicBezTo>
                  <a:cubicBezTo>
                    <a:pt x="403" y="129"/>
                    <a:pt x="400" y="131"/>
                    <a:pt x="400" y="133"/>
                  </a:cubicBezTo>
                  <a:cubicBezTo>
                    <a:pt x="399" y="134"/>
                    <a:pt x="398" y="134"/>
                    <a:pt x="397" y="133"/>
                  </a:cubicBezTo>
                  <a:cubicBezTo>
                    <a:pt x="395" y="133"/>
                    <a:pt x="394" y="134"/>
                    <a:pt x="393" y="135"/>
                  </a:cubicBezTo>
                  <a:cubicBezTo>
                    <a:pt x="392" y="135"/>
                    <a:pt x="392" y="136"/>
                    <a:pt x="393" y="136"/>
                  </a:cubicBezTo>
                  <a:cubicBezTo>
                    <a:pt x="393" y="137"/>
                    <a:pt x="393" y="136"/>
                    <a:pt x="394" y="136"/>
                  </a:cubicBezTo>
                  <a:cubicBezTo>
                    <a:pt x="395" y="134"/>
                    <a:pt x="397" y="136"/>
                    <a:pt x="399" y="136"/>
                  </a:cubicBezTo>
                  <a:cubicBezTo>
                    <a:pt x="399" y="136"/>
                    <a:pt x="399" y="136"/>
                    <a:pt x="399" y="137"/>
                  </a:cubicBezTo>
                  <a:cubicBezTo>
                    <a:pt x="397" y="138"/>
                    <a:pt x="397" y="141"/>
                    <a:pt x="394" y="142"/>
                  </a:cubicBezTo>
                  <a:cubicBezTo>
                    <a:pt x="394" y="142"/>
                    <a:pt x="394" y="143"/>
                    <a:pt x="393" y="143"/>
                  </a:cubicBezTo>
                  <a:cubicBezTo>
                    <a:pt x="392" y="146"/>
                    <a:pt x="390" y="146"/>
                    <a:pt x="387" y="146"/>
                  </a:cubicBezTo>
                  <a:cubicBezTo>
                    <a:pt x="387" y="146"/>
                    <a:pt x="387" y="146"/>
                    <a:pt x="387" y="147"/>
                  </a:cubicBezTo>
                  <a:cubicBezTo>
                    <a:pt x="387" y="149"/>
                    <a:pt x="385" y="150"/>
                    <a:pt x="383" y="150"/>
                  </a:cubicBezTo>
                  <a:cubicBezTo>
                    <a:pt x="383" y="150"/>
                    <a:pt x="382" y="150"/>
                    <a:pt x="382" y="150"/>
                  </a:cubicBezTo>
                  <a:cubicBezTo>
                    <a:pt x="381" y="150"/>
                    <a:pt x="380" y="149"/>
                    <a:pt x="379" y="149"/>
                  </a:cubicBezTo>
                  <a:cubicBezTo>
                    <a:pt x="377" y="149"/>
                    <a:pt x="375" y="149"/>
                    <a:pt x="374" y="146"/>
                  </a:cubicBezTo>
                  <a:cubicBezTo>
                    <a:pt x="374" y="146"/>
                    <a:pt x="373" y="146"/>
                    <a:pt x="373" y="146"/>
                  </a:cubicBezTo>
                  <a:cubicBezTo>
                    <a:pt x="374" y="149"/>
                    <a:pt x="372" y="150"/>
                    <a:pt x="370" y="151"/>
                  </a:cubicBezTo>
                  <a:cubicBezTo>
                    <a:pt x="369" y="152"/>
                    <a:pt x="368" y="153"/>
                    <a:pt x="366" y="152"/>
                  </a:cubicBezTo>
                  <a:cubicBezTo>
                    <a:pt x="365" y="152"/>
                    <a:pt x="365" y="151"/>
                    <a:pt x="364" y="152"/>
                  </a:cubicBezTo>
                  <a:cubicBezTo>
                    <a:pt x="365" y="155"/>
                    <a:pt x="370" y="157"/>
                    <a:pt x="373" y="155"/>
                  </a:cubicBezTo>
                  <a:cubicBezTo>
                    <a:pt x="373" y="155"/>
                    <a:pt x="374" y="154"/>
                    <a:pt x="375" y="154"/>
                  </a:cubicBezTo>
                  <a:cubicBezTo>
                    <a:pt x="376" y="153"/>
                    <a:pt x="377" y="153"/>
                    <a:pt x="378" y="154"/>
                  </a:cubicBezTo>
                  <a:cubicBezTo>
                    <a:pt x="379" y="156"/>
                    <a:pt x="381" y="157"/>
                    <a:pt x="382" y="157"/>
                  </a:cubicBezTo>
                  <a:cubicBezTo>
                    <a:pt x="384" y="157"/>
                    <a:pt x="385" y="158"/>
                    <a:pt x="383" y="160"/>
                  </a:cubicBezTo>
                  <a:cubicBezTo>
                    <a:pt x="383" y="160"/>
                    <a:pt x="383" y="161"/>
                    <a:pt x="382" y="162"/>
                  </a:cubicBezTo>
                  <a:cubicBezTo>
                    <a:pt x="382" y="162"/>
                    <a:pt x="381" y="164"/>
                    <a:pt x="380" y="162"/>
                  </a:cubicBezTo>
                  <a:cubicBezTo>
                    <a:pt x="380" y="162"/>
                    <a:pt x="380" y="163"/>
                    <a:pt x="380" y="163"/>
                  </a:cubicBezTo>
                  <a:cubicBezTo>
                    <a:pt x="380" y="166"/>
                    <a:pt x="379" y="168"/>
                    <a:pt x="376" y="168"/>
                  </a:cubicBezTo>
                  <a:cubicBezTo>
                    <a:pt x="375" y="168"/>
                    <a:pt x="374" y="168"/>
                    <a:pt x="373" y="168"/>
                  </a:cubicBezTo>
                  <a:cubicBezTo>
                    <a:pt x="372" y="168"/>
                    <a:pt x="372" y="168"/>
                    <a:pt x="371" y="168"/>
                  </a:cubicBezTo>
                  <a:cubicBezTo>
                    <a:pt x="370" y="167"/>
                    <a:pt x="369" y="169"/>
                    <a:pt x="368" y="168"/>
                  </a:cubicBezTo>
                  <a:cubicBezTo>
                    <a:pt x="367" y="168"/>
                    <a:pt x="366" y="168"/>
                    <a:pt x="366" y="167"/>
                  </a:cubicBezTo>
                  <a:cubicBezTo>
                    <a:pt x="364" y="167"/>
                    <a:pt x="363" y="165"/>
                    <a:pt x="361" y="165"/>
                  </a:cubicBezTo>
                  <a:cubicBezTo>
                    <a:pt x="360" y="165"/>
                    <a:pt x="360" y="165"/>
                    <a:pt x="359" y="164"/>
                  </a:cubicBezTo>
                  <a:cubicBezTo>
                    <a:pt x="359" y="165"/>
                    <a:pt x="358" y="166"/>
                    <a:pt x="358" y="167"/>
                  </a:cubicBezTo>
                  <a:cubicBezTo>
                    <a:pt x="357" y="169"/>
                    <a:pt x="356" y="171"/>
                    <a:pt x="354" y="171"/>
                  </a:cubicBezTo>
                  <a:cubicBezTo>
                    <a:pt x="356" y="172"/>
                    <a:pt x="356" y="172"/>
                    <a:pt x="355" y="174"/>
                  </a:cubicBezTo>
                  <a:cubicBezTo>
                    <a:pt x="353" y="175"/>
                    <a:pt x="355" y="176"/>
                    <a:pt x="354" y="176"/>
                  </a:cubicBezTo>
                  <a:cubicBezTo>
                    <a:pt x="354" y="177"/>
                    <a:pt x="354" y="178"/>
                    <a:pt x="354" y="179"/>
                  </a:cubicBezTo>
                  <a:cubicBezTo>
                    <a:pt x="353" y="180"/>
                    <a:pt x="352" y="181"/>
                    <a:pt x="355" y="181"/>
                  </a:cubicBezTo>
                  <a:cubicBezTo>
                    <a:pt x="356" y="181"/>
                    <a:pt x="355" y="183"/>
                    <a:pt x="355" y="184"/>
                  </a:cubicBezTo>
                  <a:cubicBezTo>
                    <a:pt x="356" y="184"/>
                    <a:pt x="356" y="183"/>
                    <a:pt x="356" y="182"/>
                  </a:cubicBezTo>
                  <a:cubicBezTo>
                    <a:pt x="356" y="178"/>
                    <a:pt x="359" y="175"/>
                    <a:pt x="362" y="173"/>
                  </a:cubicBezTo>
                  <a:cubicBezTo>
                    <a:pt x="363" y="173"/>
                    <a:pt x="363" y="173"/>
                    <a:pt x="364" y="173"/>
                  </a:cubicBezTo>
                  <a:cubicBezTo>
                    <a:pt x="366" y="174"/>
                    <a:pt x="367" y="172"/>
                    <a:pt x="368" y="172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1" y="171"/>
                    <a:pt x="372" y="172"/>
                    <a:pt x="374" y="173"/>
                  </a:cubicBezTo>
                  <a:cubicBezTo>
                    <a:pt x="375" y="175"/>
                    <a:pt x="374" y="176"/>
                    <a:pt x="373" y="176"/>
                  </a:cubicBezTo>
                  <a:cubicBezTo>
                    <a:pt x="373" y="178"/>
                    <a:pt x="373" y="179"/>
                    <a:pt x="372" y="180"/>
                  </a:cubicBezTo>
                  <a:cubicBezTo>
                    <a:pt x="372" y="182"/>
                    <a:pt x="371" y="183"/>
                    <a:pt x="370" y="185"/>
                  </a:cubicBezTo>
                  <a:cubicBezTo>
                    <a:pt x="369" y="187"/>
                    <a:pt x="368" y="187"/>
                    <a:pt x="366" y="186"/>
                  </a:cubicBezTo>
                  <a:cubicBezTo>
                    <a:pt x="366" y="186"/>
                    <a:pt x="365" y="186"/>
                    <a:pt x="365" y="186"/>
                  </a:cubicBezTo>
                  <a:cubicBezTo>
                    <a:pt x="362" y="185"/>
                    <a:pt x="360" y="186"/>
                    <a:pt x="360" y="188"/>
                  </a:cubicBezTo>
                  <a:cubicBezTo>
                    <a:pt x="360" y="191"/>
                    <a:pt x="359" y="194"/>
                    <a:pt x="358" y="196"/>
                  </a:cubicBezTo>
                  <a:cubicBezTo>
                    <a:pt x="358" y="197"/>
                    <a:pt x="358" y="198"/>
                    <a:pt x="359" y="198"/>
                  </a:cubicBezTo>
                  <a:cubicBezTo>
                    <a:pt x="360" y="199"/>
                    <a:pt x="359" y="201"/>
                    <a:pt x="359" y="202"/>
                  </a:cubicBezTo>
                  <a:cubicBezTo>
                    <a:pt x="361" y="201"/>
                    <a:pt x="362" y="202"/>
                    <a:pt x="363" y="202"/>
                  </a:cubicBezTo>
                  <a:cubicBezTo>
                    <a:pt x="363" y="203"/>
                    <a:pt x="362" y="204"/>
                    <a:pt x="362" y="204"/>
                  </a:cubicBezTo>
                  <a:cubicBezTo>
                    <a:pt x="362" y="204"/>
                    <a:pt x="363" y="205"/>
                    <a:pt x="363" y="205"/>
                  </a:cubicBezTo>
                  <a:cubicBezTo>
                    <a:pt x="363" y="206"/>
                    <a:pt x="362" y="207"/>
                    <a:pt x="361" y="207"/>
                  </a:cubicBezTo>
                  <a:cubicBezTo>
                    <a:pt x="360" y="208"/>
                    <a:pt x="360" y="206"/>
                    <a:pt x="360" y="206"/>
                  </a:cubicBezTo>
                  <a:cubicBezTo>
                    <a:pt x="360" y="207"/>
                    <a:pt x="360" y="209"/>
                    <a:pt x="358" y="208"/>
                  </a:cubicBezTo>
                  <a:cubicBezTo>
                    <a:pt x="358" y="208"/>
                    <a:pt x="357" y="208"/>
                    <a:pt x="357" y="208"/>
                  </a:cubicBezTo>
                  <a:cubicBezTo>
                    <a:pt x="356" y="210"/>
                    <a:pt x="356" y="212"/>
                    <a:pt x="357" y="214"/>
                  </a:cubicBezTo>
                  <a:cubicBezTo>
                    <a:pt x="358" y="216"/>
                    <a:pt x="356" y="218"/>
                    <a:pt x="354" y="217"/>
                  </a:cubicBezTo>
                  <a:cubicBezTo>
                    <a:pt x="351" y="217"/>
                    <a:pt x="351" y="217"/>
                    <a:pt x="352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49" y="218"/>
                    <a:pt x="349" y="219"/>
                    <a:pt x="349" y="220"/>
                  </a:cubicBezTo>
                  <a:cubicBezTo>
                    <a:pt x="349" y="221"/>
                    <a:pt x="349" y="222"/>
                    <a:pt x="349" y="223"/>
                  </a:cubicBezTo>
                  <a:cubicBezTo>
                    <a:pt x="349" y="223"/>
                    <a:pt x="350" y="223"/>
                    <a:pt x="350" y="224"/>
                  </a:cubicBezTo>
                  <a:cubicBezTo>
                    <a:pt x="350" y="224"/>
                    <a:pt x="350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8" y="225"/>
                    <a:pt x="347" y="224"/>
                    <a:pt x="347" y="225"/>
                  </a:cubicBezTo>
                  <a:cubicBezTo>
                    <a:pt x="347" y="226"/>
                    <a:pt x="348" y="225"/>
                    <a:pt x="349" y="225"/>
                  </a:cubicBezTo>
                  <a:cubicBezTo>
                    <a:pt x="350" y="225"/>
                    <a:pt x="351" y="226"/>
                    <a:pt x="350" y="227"/>
                  </a:cubicBezTo>
                  <a:cubicBezTo>
                    <a:pt x="350" y="228"/>
                    <a:pt x="349" y="228"/>
                    <a:pt x="348" y="228"/>
                  </a:cubicBezTo>
                  <a:cubicBezTo>
                    <a:pt x="348" y="229"/>
                    <a:pt x="349" y="229"/>
                    <a:pt x="348" y="230"/>
                  </a:cubicBezTo>
                  <a:cubicBezTo>
                    <a:pt x="349" y="233"/>
                    <a:pt x="347" y="235"/>
                    <a:pt x="347" y="238"/>
                  </a:cubicBezTo>
                  <a:cubicBezTo>
                    <a:pt x="348" y="239"/>
                    <a:pt x="347" y="240"/>
                    <a:pt x="347" y="241"/>
                  </a:cubicBezTo>
                  <a:cubicBezTo>
                    <a:pt x="346" y="244"/>
                    <a:pt x="344" y="246"/>
                    <a:pt x="344" y="250"/>
                  </a:cubicBezTo>
                  <a:cubicBezTo>
                    <a:pt x="344" y="251"/>
                    <a:pt x="344" y="253"/>
                    <a:pt x="342" y="255"/>
                  </a:cubicBezTo>
                  <a:cubicBezTo>
                    <a:pt x="342" y="255"/>
                    <a:pt x="342" y="255"/>
                    <a:pt x="342" y="255"/>
                  </a:cubicBezTo>
                  <a:cubicBezTo>
                    <a:pt x="342" y="255"/>
                    <a:pt x="342" y="256"/>
                    <a:pt x="342" y="256"/>
                  </a:cubicBezTo>
                  <a:cubicBezTo>
                    <a:pt x="344" y="256"/>
                    <a:pt x="345" y="256"/>
                    <a:pt x="346" y="256"/>
                  </a:cubicBezTo>
                  <a:cubicBezTo>
                    <a:pt x="346" y="253"/>
                    <a:pt x="348" y="250"/>
                    <a:pt x="349" y="247"/>
                  </a:cubicBezTo>
                  <a:cubicBezTo>
                    <a:pt x="350" y="246"/>
                    <a:pt x="351" y="246"/>
                    <a:pt x="351" y="247"/>
                  </a:cubicBezTo>
                  <a:cubicBezTo>
                    <a:pt x="351" y="249"/>
                    <a:pt x="352" y="249"/>
                    <a:pt x="353" y="250"/>
                  </a:cubicBezTo>
                  <a:cubicBezTo>
                    <a:pt x="354" y="251"/>
                    <a:pt x="355" y="252"/>
                    <a:pt x="356" y="252"/>
                  </a:cubicBezTo>
                  <a:cubicBezTo>
                    <a:pt x="355" y="250"/>
                    <a:pt x="354" y="249"/>
                    <a:pt x="353" y="248"/>
                  </a:cubicBezTo>
                  <a:cubicBezTo>
                    <a:pt x="355" y="247"/>
                    <a:pt x="356" y="248"/>
                    <a:pt x="357" y="249"/>
                  </a:cubicBezTo>
                  <a:cubicBezTo>
                    <a:pt x="357" y="249"/>
                    <a:pt x="358" y="250"/>
                    <a:pt x="359" y="250"/>
                  </a:cubicBezTo>
                  <a:cubicBezTo>
                    <a:pt x="360" y="250"/>
                    <a:pt x="361" y="251"/>
                    <a:pt x="361" y="252"/>
                  </a:cubicBezTo>
                  <a:cubicBezTo>
                    <a:pt x="360" y="253"/>
                    <a:pt x="359" y="253"/>
                    <a:pt x="359" y="252"/>
                  </a:cubicBezTo>
                  <a:cubicBezTo>
                    <a:pt x="358" y="252"/>
                    <a:pt x="358" y="252"/>
                    <a:pt x="358" y="253"/>
                  </a:cubicBezTo>
                  <a:cubicBezTo>
                    <a:pt x="358" y="253"/>
                    <a:pt x="358" y="253"/>
                    <a:pt x="358" y="253"/>
                  </a:cubicBezTo>
                  <a:cubicBezTo>
                    <a:pt x="360" y="254"/>
                    <a:pt x="361" y="254"/>
                    <a:pt x="361" y="256"/>
                  </a:cubicBezTo>
                  <a:cubicBezTo>
                    <a:pt x="362" y="257"/>
                    <a:pt x="363" y="258"/>
                    <a:pt x="362" y="259"/>
                  </a:cubicBezTo>
                  <a:cubicBezTo>
                    <a:pt x="361" y="259"/>
                    <a:pt x="361" y="261"/>
                    <a:pt x="359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6" y="257"/>
                    <a:pt x="355" y="255"/>
                    <a:pt x="353" y="256"/>
                  </a:cubicBezTo>
                  <a:cubicBezTo>
                    <a:pt x="352" y="256"/>
                    <a:pt x="352" y="256"/>
                    <a:pt x="351" y="256"/>
                  </a:cubicBezTo>
                  <a:cubicBezTo>
                    <a:pt x="351" y="256"/>
                    <a:pt x="350" y="256"/>
                    <a:pt x="350" y="257"/>
                  </a:cubicBezTo>
                  <a:cubicBezTo>
                    <a:pt x="350" y="258"/>
                    <a:pt x="351" y="258"/>
                    <a:pt x="351" y="259"/>
                  </a:cubicBezTo>
                  <a:cubicBezTo>
                    <a:pt x="354" y="259"/>
                    <a:pt x="354" y="259"/>
                    <a:pt x="353" y="261"/>
                  </a:cubicBezTo>
                  <a:cubicBezTo>
                    <a:pt x="353" y="262"/>
                    <a:pt x="352" y="262"/>
                    <a:pt x="351" y="262"/>
                  </a:cubicBezTo>
                  <a:cubicBezTo>
                    <a:pt x="351" y="261"/>
                    <a:pt x="350" y="261"/>
                    <a:pt x="350" y="262"/>
                  </a:cubicBezTo>
                  <a:cubicBezTo>
                    <a:pt x="350" y="263"/>
                    <a:pt x="351" y="263"/>
                    <a:pt x="352" y="263"/>
                  </a:cubicBezTo>
                  <a:cubicBezTo>
                    <a:pt x="353" y="263"/>
                    <a:pt x="354" y="264"/>
                    <a:pt x="355" y="264"/>
                  </a:cubicBezTo>
                  <a:cubicBezTo>
                    <a:pt x="355" y="264"/>
                    <a:pt x="355" y="264"/>
                    <a:pt x="355" y="265"/>
                  </a:cubicBezTo>
                  <a:cubicBezTo>
                    <a:pt x="354" y="265"/>
                    <a:pt x="352" y="264"/>
                    <a:pt x="353" y="265"/>
                  </a:cubicBezTo>
                  <a:cubicBezTo>
                    <a:pt x="353" y="267"/>
                    <a:pt x="354" y="266"/>
                    <a:pt x="355" y="266"/>
                  </a:cubicBezTo>
                  <a:cubicBezTo>
                    <a:pt x="358" y="265"/>
                    <a:pt x="359" y="267"/>
                    <a:pt x="359" y="269"/>
                  </a:cubicBezTo>
                  <a:cubicBezTo>
                    <a:pt x="359" y="270"/>
                    <a:pt x="360" y="270"/>
                    <a:pt x="361" y="270"/>
                  </a:cubicBezTo>
                  <a:cubicBezTo>
                    <a:pt x="362" y="270"/>
                    <a:pt x="361" y="269"/>
                    <a:pt x="361" y="269"/>
                  </a:cubicBezTo>
                  <a:cubicBezTo>
                    <a:pt x="362" y="267"/>
                    <a:pt x="365" y="266"/>
                    <a:pt x="366" y="268"/>
                  </a:cubicBezTo>
                  <a:cubicBezTo>
                    <a:pt x="367" y="269"/>
                    <a:pt x="368" y="271"/>
                    <a:pt x="367" y="273"/>
                  </a:cubicBezTo>
                  <a:cubicBezTo>
                    <a:pt x="368" y="276"/>
                    <a:pt x="367" y="279"/>
                    <a:pt x="366" y="282"/>
                  </a:cubicBezTo>
                  <a:cubicBezTo>
                    <a:pt x="366" y="283"/>
                    <a:pt x="365" y="284"/>
                    <a:pt x="363" y="283"/>
                  </a:cubicBezTo>
                  <a:cubicBezTo>
                    <a:pt x="362" y="282"/>
                    <a:pt x="361" y="282"/>
                    <a:pt x="360" y="281"/>
                  </a:cubicBezTo>
                  <a:cubicBezTo>
                    <a:pt x="357" y="279"/>
                    <a:pt x="354" y="279"/>
                    <a:pt x="351" y="277"/>
                  </a:cubicBezTo>
                  <a:cubicBezTo>
                    <a:pt x="350" y="278"/>
                    <a:pt x="349" y="277"/>
                    <a:pt x="349" y="278"/>
                  </a:cubicBezTo>
                  <a:cubicBezTo>
                    <a:pt x="349" y="278"/>
                    <a:pt x="349" y="279"/>
                    <a:pt x="349" y="279"/>
                  </a:cubicBezTo>
                  <a:cubicBezTo>
                    <a:pt x="350" y="279"/>
                    <a:pt x="351" y="278"/>
                    <a:pt x="351" y="279"/>
                  </a:cubicBezTo>
                  <a:cubicBezTo>
                    <a:pt x="351" y="280"/>
                    <a:pt x="351" y="280"/>
                    <a:pt x="351" y="280"/>
                  </a:cubicBezTo>
                  <a:cubicBezTo>
                    <a:pt x="350" y="281"/>
                    <a:pt x="349" y="281"/>
                    <a:pt x="349" y="280"/>
                  </a:cubicBezTo>
                  <a:cubicBezTo>
                    <a:pt x="348" y="280"/>
                    <a:pt x="347" y="280"/>
                    <a:pt x="347" y="280"/>
                  </a:cubicBezTo>
                  <a:cubicBezTo>
                    <a:pt x="346" y="280"/>
                    <a:pt x="345" y="280"/>
                    <a:pt x="344" y="280"/>
                  </a:cubicBezTo>
                  <a:cubicBezTo>
                    <a:pt x="346" y="281"/>
                    <a:pt x="347" y="281"/>
                    <a:pt x="349" y="281"/>
                  </a:cubicBezTo>
                  <a:cubicBezTo>
                    <a:pt x="349" y="283"/>
                    <a:pt x="345" y="286"/>
                    <a:pt x="344" y="286"/>
                  </a:cubicBezTo>
                  <a:cubicBezTo>
                    <a:pt x="344" y="286"/>
                    <a:pt x="343" y="285"/>
                    <a:pt x="343" y="285"/>
                  </a:cubicBezTo>
                  <a:cubicBezTo>
                    <a:pt x="343" y="284"/>
                    <a:pt x="342" y="283"/>
                    <a:pt x="341" y="282"/>
                  </a:cubicBezTo>
                  <a:cubicBezTo>
                    <a:pt x="341" y="282"/>
                    <a:pt x="341" y="281"/>
                    <a:pt x="340" y="281"/>
                  </a:cubicBezTo>
                  <a:cubicBezTo>
                    <a:pt x="340" y="282"/>
                    <a:pt x="339" y="282"/>
                    <a:pt x="340" y="283"/>
                  </a:cubicBezTo>
                  <a:cubicBezTo>
                    <a:pt x="340" y="283"/>
                    <a:pt x="340" y="283"/>
                    <a:pt x="340" y="283"/>
                  </a:cubicBezTo>
                  <a:cubicBezTo>
                    <a:pt x="336" y="285"/>
                    <a:pt x="339" y="287"/>
                    <a:pt x="339" y="289"/>
                  </a:cubicBezTo>
                  <a:cubicBezTo>
                    <a:pt x="340" y="287"/>
                    <a:pt x="342" y="287"/>
                    <a:pt x="343" y="288"/>
                  </a:cubicBezTo>
                  <a:cubicBezTo>
                    <a:pt x="344" y="289"/>
                    <a:pt x="343" y="291"/>
                    <a:pt x="342" y="292"/>
                  </a:cubicBezTo>
                  <a:cubicBezTo>
                    <a:pt x="345" y="293"/>
                    <a:pt x="345" y="294"/>
                    <a:pt x="344" y="298"/>
                  </a:cubicBezTo>
                  <a:cubicBezTo>
                    <a:pt x="345" y="298"/>
                    <a:pt x="346" y="299"/>
                    <a:pt x="346" y="299"/>
                  </a:cubicBezTo>
                  <a:cubicBezTo>
                    <a:pt x="347" y="299"/>
                    <a:pt x="347" y="299"/>
                    <a:pt x="348" y="299"/>
                  </a:cubicBezTo>
                  <a:cubicBezTo>
                    <a:pt x="348" y="296"/>
                    <a:pt x="349" y="296"/>
                    <a:pt x="351" y="298"/>
                  </a:cubicBezTo>
                  <a:cubicBezTo>
                    <a:pt x="352" y="299"/>
                    <a:pt x="352" y="299"/>
                    <a:pt x="354" y="298"/>
                  </a:cubicBezTo>
                  <a:cubicBezTo>
                    <a:pt x="355" y="298"/>
                    <a:pt x="356" y="298"/>
                    <a:pt x="356" y="299"/>
                  </a:cubicBezTo>
                  <a:cubicBezTo>
                    <a:pt x="356" y="300"/>
                    <a:pt x="359" y="302"/>
                    <a:pt x="356" y="303"/>
                  </a:cubicBezTo>
                  <a:cubicBezTo>
                    <a:pt x="355" y="303"/>
                    <a:pt x="355" y="303"/>
                    <a:pt x="354" y="304"/>
                  </a:cubicBezTo>
                  <a:cubicBezTo>
                    <a:pt x="354" y="305"/>
                    <a:pt x="352" y="305"/>
                    <a:pt x="351" y="305"/>
                  </a:cubicBezTo>
                  <a:cubicBezTo>
                    <a:pt x="348" y="304"/>
                    <a:pt x="346" y="305"/>
                    <a:pt x="343" y="306"/>
                  </a:cubicBezTo>
                  <a:cubicBezTo>
                    <a:pt x="345" y="306"/>
                    <a:pt x="347" y="306"/>
                    <a:pt x="349" y="306"/>
                  </a:cubicBezTo>
                  <a:cubicBezTo>
                    <a:pt x="350" y="306"/>
                    <a:pt x="352" y="306"/>
                    <a:pt x="353" y="307"/>
                  </a:cubicBezTo>
                  <a:cubicBezTo>
                    <a:pt x="353" y="307"/>
                    <a:pt x="354" y="307"/>
                    <a:pt x="354" y="307"/>
                  </a:cubicBezTo>
                  <a:cubicBezTo>
                    <a:pt x="356" y="306"/>
                    <a:pt x="357" y="308"/>
                    <a:pt x="358" y="310"/>
                  </a:cubicBezTo>
                  <a:cubicBezTo>
                    <a:pt x="358" y="310"/>
                    <a:pt x="358" y="310"/>
                    <a:pt x="358" y="311"/>
                  </a:cubicBezTo>
                  <a:cubicBezTo>
                    <a:pt x="359" y="312"/>
                    <a:pt x="358" y="313"/>
                    <a:pt x="358" y="314"/>
                  </a:cubicBezTo>
                  <a:cubicBezTo>
                    <a:pt x="358" y="315"/>
                    <a:pt x="359" y="316"/>
                    <a:pt x="359" y="317"/>
                  </a:cubicBezTo>
                  <a:cubicBezTo>
                    <a:pt x="360" y="319"/>
                    <a:pt x="360" y="322"/>
                    <a:pt x="359" y="324"/>
                  </a:cubicBezTo>
                  <a:cubicBezTo>
                    <a:pt x="360" y="327"/>
                    <a:pt x="359" y="327"/>
                    <a:pt x="357" y="328"/>
                  </a:cubicBezTo>
                  <a:cubicBezTo>
                    <a:pt x="356" y="327"/>
                    <a:pt x="356" y="326"/>
                    <a:pt x="356" y="326"/>
                  </a:cubicBezTo>
                  <a:cubicBezTo>
                    <a:pt x="356" y="324"/>
                    <a:pt x="355" y="324"/>
                    <a:pt x="354" y="323"/>
                  </a:cubicBezTo>
                  <a:cubicBezTo>
                    <a:pt x="353" y="323"/>
                    <a:pt x="351" y="325"/>
                    <a:pt x="350" y="323"/>
                  </a:cubicBezTo>
                  <a:cubicBezTo>
                    <a:pt x="349" y="322"/>
                    <a:pt x="348" y="321"/>
                    <a:pt x="347" y="319"/>
                  </a:cubicBezTo>
                  <a:cubicBezTo>
                    <a:pt x="347" y="319"/>
                    <a:pt x="346" y="318"/>
                    <a:pt x="345" y="317"/>
                  </a:cubicBezTo>
                  <a:cubicBezTo>
                    <a:pt x="345" y="317"/>
                    <a:pt x="344" y="316"/>
                    <a:pt x="344" y="316"/>
                  </a:cubicBezTo>
                  <a:cubicBezTo>
                    <a:pt x="343" y="315"/>
                    <a:pt x="342" y="315"/>
                    <a:pt x="341" y="314"/>
                  </a:cubicBezTo>
                  <a:cubicBezTo>
                    <a:pt x="340" y="314"/>
                    <a:pt x="342" y="315"/>
                    <a:pt x="341" y="315"/>
                  </a:cubicBezTo>
                  <a:cubicBezTo>
                    <a:pt x="342" y="315"/>
                    <a:pt x="343" y="316"/>
                    <a:pt x="343" y="317"/>
                  </a:cubicBezTo>
                  <a:cubicBezTo>
                    <a:pt x="345" y="318"/>
                    <a:pt x="346" y="318"/>
                    <a:pt x="344" y="320"/>
                  </a:cubicBezTo>
                  <a:cubicBezTo>
                    <a:pt x="344" y="320"/>
                    <a:pt x="344" y="320"/>
                    <a:pt x="344" y="320"/>
                  </a:cubicBezTo>
                  <a:cubicBezTo>
                    <a:pt x="346" y="320"/>
                    <a:pt x="346" y="322"/>
                    <a:pt x="346" y="323"/>
                  </a:cubicBezTo>
                  <a:cubicBezTo>
                    <a:pt x="348" y="323"/>
                    <a:pt x="349" y="324"/>
                    <a:pt x="349" y="325"/>
                  </a:cubicBezTo>
                  <a:cubicBezTo>
                    <a:pt x="350" y="325"/>
                    <a:pt x="350" y="326"/>
                    <a:pt x="350" y="326"/>
                  </a:cubicBezTo>
                  <a:cubicBezTo>
                    <a:pt x="351" y="327"/>
                    <a:pt x="352" y="327"/>
                    <a:pt x="352" y="328"/>
                  </a:cubicBezTo>
                  <a:cubicBezTo>
                    <a:pt x="351" y="329"/>
                    <a:pt x="350" y="329"/>
                    <a:pt x="349" y="328"/>
                  </a:cubicBezTo>
                  <a:cubicBezTo>
                    <a:pt x="349" y="328"/>
                    <a:pt x="348" y="328"/>
                    <a:pt x="348" y="329"/>
                  </a:cubicBezTo>
                  <a:cubicBezTo>
                    <a:pt x="347" y="330"/>
                    <a:pt x="345" y="331"/>
                    <a:pt x="344" y="333"/>
                  </a:cubicBezTo>
                  <a:cubicBezTo>
                    <a:pt x="345" y="333"/>
                    <a:pt x="346" y="332"/>
                    <a:pt x="347" y="331"/>
                  </a:cubicBezTo>
                  <a:cubicBezTo>
                    <a:pt x="347" y="330"/>
                    <a:pt x="348" y="330"/>
                    <a:pt x="349" y="331"/>
                  </a:cubicBezTo>
                  <a:cubicBezTo>
                    <a:pt x="350" y="330"/>
                    <a:pt x="351" y="331"/>
                    <a:pt x="351" y="331"/>
                  </a:cubicBezTo>
                  <a:cubicBezTo>
                    <a:pt x="351" y="333"/>
                    <a:pt x="351" y="334"/>
                    <a:pt x="350" y="335"/>
                  </a:cubicBezTo>
                  <a:cubicBezTo>
                    <a:pt x="351" y="336"/>
                    <a:pt x="351" y="338"/>
                    <a:pt x="351" y="339"/>
                  </a:cubicBezTo>
                  <a:cubicBezTo>
                    <a:pt x="351" y="340"/>
                    <a:pt x="351" y="340"/>
                    <a:pt x="351" y="340"/>
                  </a:cubicBezTo>
                  <a:cubicBezTo>
                    <a:pt x="352" y="340"/>
                    <a:pt x="353" y="340"/>
                    <a:pt x="354" y="340"/>
                  </a:cubicBezTo>
                  <a:cubicBezTo>
                    <a:pt x="355" y="341"/>
                    <a:pt x="356" y="341"/>
                    <a:pt x="357" y="342"/>
                  </a:cubicBezTo>
                  <a:cubicBezTo>
                    <a:pt x="357" y="342"/>
                    <a:pt x="357" y="342"/>
                    <a:pt x="357" y="342"/>
                  </a:cubicBezTo>
                  <a:cubicBezTo>
                    <a:pt x="358" y="341"/>
                    <a:pt x="359" y="340"/>
                    <a:pt x="360" y="340"/>
                  </a:cubicBezTo>
                  <a:cubicBezTo>
                    <a:pt x="361" y="341"/>
                    <a:pt x="360" y="342"/>
                    <a:pt x="360" y="343"/>
                  </a:cubicBezTo>
                  <a:cubicBezTo>
                    <a:pt x="362" y="346"/>
                    <a:pt x="362" y="346"/>
                    <a:pt x="360" y="349"/>
                  </a:cubicBezTo>
                  <a:cubicBezTo>
                    <a:pt x="359" y="350"/>
                    <a:pt x="358" y="352"/>
                    <a:pt x="356" y="350"/>
                  </a:cubicBezTo>
                  <a:cubicBezTo>
                    <a:pt x="354" y="350"/>
                    <a:pt x="354" y="349"/>
                    <a:pt x="354" y="347"/>
                  </a:cubicBezTo>
                  <a:cubicBezTo>
                    <a:pt x="353" y="346"/>
                    <a:pt x="351" y="345"/>
                    <a:pt x="349" y="345"/>
                  </a:cubicBezTo>
                  <a:cubicBezTo>
                    <a:pt x="349" y="345"/>
                    <a:pt x="349" y="346"/>
                    <a:pt x="349" y="346"/>
                  </a:cubicBezTo>
                  <a:cubicBezTo>
                    <a:pt x="349" y="346"/>
                    <a:pt x="349" y="346"/>
                    <a:pt x="349" y="346"/>
                  </a:cubicBezTo>
                  <a:cubicBezTo>
                    <a:pt x="351" y="346"/>
                    <a:pt x="352" y="347"/>
                    <a:pt x="352" y="349"/>
                  </a:cubicBezTo>
                  <a:cubicBezTo>
                    <a:pt x="353" y="350"/>
                    <a:pt x="355" y="351"/>
                    <a:pt x="354" y="352"/>
                  </a:cubicBezTo>
                  <a:cubicBezTo>
                    <a:pt x="353" y="354"/>
                    <a:pt x="351" y="354"/>
                    <a:pt x="349" y="354"/>
                  </a:cubicBezTo>
                  <a:cubicBezTo>
                    <a:pt x="348" y="354"/>
                    <a:pt x="348" y="354"/>
                    <a:pt x="347" y="354"/>
                  </a:cubicBezTo>
                  <a:cubicBezTo>
                    <a:pt x="347" y="354"/>
                    <a:pt x="347" y="354"/>
                    <a:pt x="347" y="354"/>
                  </a:cubicBezTo>
                  <a:cubicBezTo>
                    <a:pt x="346" y="354"/>
                    <a:pt x="345" y="354"/>
                    <a:pt x="345" y="353"/>
                  </a:cubicBezTo>
                  <a:cubicBezTo>
                    <a:pt x="344" y="352"/>
                    <a:pt x="340" y="352"/>
                    <a:pt x="343" y="349"/>
                  </a:cubicBezTo>
                  <a:cubicBezTo>
                    <a:pt x="343" y="349"/>
                    <a:pt x="343" y="349"/>
                    <a:pt x="342" y="349"/>
                  </a:cubicBezTo>
                  <a:cubicBezTo>
                    <a:pt x="342" y="349"/>
                    <a:pt x="341" y="349"/>
                    <a:pt x="341" y="349"/>
                  </a:cubicBezTo>
                  <a:cubicBezTo>
                    <a:pt x="340" y="349"/>
                    <a:pt x="341" y="349"/>
                    <a:pt x="341" y="350"/>
                  </a:cubicBezTo>
                  <a:cubicBezTo>
                    <a:pt x="341" y="350"/>
                    <a:pt x="342" y="351"/>
                    <a:pt x="341" y="351"/>
                  </a:cubicBezTo>
                  <a:cubicBezTo>
                    <a:pt x="340" y="352"/>
                    <a:pt x="341" y="354"/>
                    <a:pt x="340" y="355"/>
                  </a:cubicBezTo>
                  <a:cubicBezTo>
                    <a:pt x="339" y="356"/>
                    <a:pt x="340" y="356"/>
                    <a:pt x="340" y="356"/>
                  </a:cubicBezTo>
                  <a:cubicBezTo>
                    <a:pt x="342" y="357"/>
                    <a:pt x="342" y="358"/>
                    <a:pt x="342" y="359"/>
                  </a:cubicBezTo>
                  <a:cubicBezTo>
                    <a:pt x="342" y="357"/>
                    <a:pt x="343" y="356"/>
                    <a:pt x="344" y="356"/>
                  </a:cubicBezTo>
                  <a:cubicBezTo>
                    <a:pt x="346" y="355"/>
                    <a:pt x="346" y="357"/>
                    <a:pt x="347" y="358"/>
                  </a:cubicBezTo>
                  <a:cubicBezTo>
                    <a:pt x="348" y="358"/>
                    <a:pt x="350" y="359"/>
                    <a:pt x="350" y="360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60"/>
                    <a:pt x="353" y="359"/>
                    <a:pt x="354" y="360"/>
                  </a:cubicBezTo>
                  <a:cubicBezTo>
                    <a:pt x="354" y="361"/>
                    <a:pt x="353" y="362"/>
                    <a:pt x="353" y="362"/>
                  </a:cubicBezTo>
                  <a:cubicBezTo>
                    <a:pt x="352" y="363"/>
                    <a:pt x="352" y="364"/>
                    <a:pt x="352" y="365"/>
                  </a:cubicBezTo>
                  <a:cubicBezTo>
                    <a:pt x="352" y="365"/>
                    <a:pt x="352" y="365"/>
                    <a:pt x="352" y="366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6"/>
                    <a:pt x="352" y="367"/>
                    <a:pt x="353" y="368"/>
                  </a:cubicBezTo>
                  <a:cubicBezTo>
                    <a:pt x="353" y="368"/>
                    <a:pt x="353" y="369"/>
                    <a:pt x="352" y="369"/>
                  </a:cubicBezTo>
                  <a:cubicBezTo>
                    <a:pt x="351" y="371"/>
                    <a:pt x="349" y="370"/>
                    <a:pt x="347" y="370"/>
                  </a:cubicBezTo>
                  <a:cubicBezTo>
                    <a:pt x="346" y="370"/>
                    <a:pt x="345" y="370"/>
                    <a:pt x="345" y="371"/>
                  </a:cubicBezTo>
                  <a:cubicBezTo>
                    <a:pt x="344" y="372"/>
                    <a:pt x="343" y="372"/>
                    <a:pt x="341" y="373"/>
                  </a:cubicBezTo>
                  <a:cubicBezTo>
                    <a:pt x="341" y="373"/>
                    <a:pt x="341" y="373"/>
                    <a:pt x="341" y="373"/>
                  </a:cubicBezTo>
                  <a:cubicBezTo>
                    <a:pt x="341" y="374"/>
                    <a:pt x="340" y="374"/>
                    <a:pt x="339" y="374"/>
                  </a:cubicBezTo>
                  <a:cubicBezTo>
                    <a:pt x="335" y="372"/>
                    <a:pt x="332" y="370"/>
                    <a:pt x="329" y="367"/>
                  </a:cubicBezTo>
                  <a:cubicBezTo>
                    <a:pt x="328" y="366"/>
                    <a:pt x="328" y="365"/>
                    <a:pt x="328" y="364"/>
                  </a:cubicBezTo>
                  <a:cubicBezTo>
                    <a:pt x="329" y="363"/>
                    <a:pt x="330" y="364"/>
                    <a:pt x="331" y="364"/>
                  </a:cubicBezTo>
                  <a:cubicBezTo>
                    <a:pt x="331" y="364"/>
                    <a:pt x="332" y="364"/>
                    <a:pt x="332" y="364"/>
                  </a:cubicBezTo>
                  <a:cubicBezTo>
                    <a:pt x="332" y="364"/>
                    <a:pt x="332" y="363"/>
                    <a:pt x="332" y="363"/>
                  </a:cubicBezTo>
                  <a:cubicBezTo>
                    <a:pt x="331" y="363"/>
                    <a:pt x="329" y="364"/>
                    <a:pt x="328" y="361"/>
                  </a:cubicBezTo>
                  <a:cubicBezTo>
                    <a:pt x="328" y="362"/>
                    <a:pt x="327" y="362"/>
                    <a:pt x="326" y="362"/>
                  </a:cubicBezTo>
                  <a:cubicBezTo>
                    <a:pt x="326" y="363"/>
                    <a:pt x="326" y="363"/>
                    <a:pt x="326" y="364"/>
                  </a:cubicBezTo>
                  <a:cubicBezTo>
                    <a:pt x="325" y="367"/>
                    <a:pt x="325" y="367"/>
                    <a:pt x="322" y="366"/>
                  </a:cubicBezTo>
                  <a:cubicBezTo>
                    <a:pt x="322" y="366"/>
                    <a:pt x="322" y="367"/>
                    <a:pt x="322" y="367"/>
                  </a:cubicBezTo>
                  <a:cubicBezTo>
                    <a:pt x="323" y="367"/>
                    <a:pt x="324" y="368"/>
                    <a:pt x="323" y="369"/>
                  </a:cubicBezTo>
                  <a:cubicBezTo>
                    <a:pt x="323" y="369"/>
                    <a:pt x="322" y="370"/>
                    <a:pt x="321" y="370"/>
                  </a:cubicBezTo>
                  <a:cubicBezTo>
                    <a:pt x="320" y="369"/>
                    <a:pt x="319" y="370"/>
                    <a:pt x="319" y="372"/>
                  </a:cubicBezTo>
                  <a:cubicBezTo>
                    <a:pt x="318" y="372"/>
                    <a:pt x="318" y="373"/>
                    <a:pt x="318" y="373"/>
                  </a:cubicBezTo>
                  <a:cubicBezTo>
                    <a:pt x="317" y="375"/>
                    <a:pt x="316" y="376"/>
                    <a:pt x="314" y="375"/>
                  </a:cubicBezTo>
                  <a:cubicBezTo>
                    <a:pt x="314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1" y="377"/>
                    <a:pt x="310" y="377"/>
                    <a:pt x="308" y="376"/>
                  </a:cubicBezTo>
                  <a:cubicBezTo>
                    <a:pt x="307" y="376"/>
                    <a:pt x="306" y="376"/>
                    <a:pt x="306" y="377"/>
                  </a:cubicBezTo>
                  <a:cubicBezTo>
                    <a:pt x="306" y="377"/>
                    <a:pt x="305" y="377"/>
                    <a:pt x="305" y="378"/>
                  </a:cubicBezTo>
                  <a:cubicBezTo>
                    <a:pt x="306" y="378"/>
                    <a:pt x="306" y="378"/>
                    <a:pt x="306" y="379"/>
                  </a:cubicBezTo>
                  <a:cubicBezTo>
                    <a:pt x="307" y="377"/>
                    <a:pt x="308" y="377"/>
                    <a:pt x="309" y="378"/>
                  </a:cubicBezTo>
                  <a:cubicBezTo>
                    <a:pt x="311" y="378"/>
                    <a:pt x="311" y="378"/>
                    <a:pt x="312" y="377"/>
                  </a:cubicBezTo>
                  <a:cubicBezTo>
                    <a:pt x="313" y="375"/>
                    <a:pt x="315" y="376"/>
                    <a:pt x="317" y="377"/>
                  </a:cubicBezTo>
                  <a:cubicBezTo>
                    <a:pt x="318" y="378"/>
                    <a:pt x="318" y="378"/>
                    <a:pt x="320" y="379"/>
                  </a:cubicBezTo>
                  <a:cubicBezTo>
                    <a:pt x="321" y="379"/>
                    <a:pt x="322" y="379"/>
                    <a:pt x="322" y="380"/>
                  </a:cubicBezTo>
                  <a:cubicBezTo>
                    <a:pt x="321" y="381"/>
                    <a:pt x="321" y="382"/>
                    <a:pt x="319" y="382"/>
                  </a:cubicBezTo>
                  <a:cubicBezTo>
                    <a:pt x="318" y="383"/>
                    <a:pt x="317" y="383"/>
                    <a:pt x="316" y="384"/>
                  </a:cubicBezTo>
                  <a:cubicBezTo>
                    <a:pt x="315" y="386"/>
                    <a:pt x="314" y="386"/>
                    <a:pt x="312" y="385"/>
                  </a:cubicBezTo>
                  <a:cubicBezTo>
                    <a:pt x="312" y="385"/>
                    <a:pt x="312" y="386"/>
                    <a:pt x="311" y="386"/>
                  </a:cubicBezTo>
                  <a:cubicBezTo>
                    <a:pt x="313" y="387"/>
                    <a:pt x="313" y="387"/>
                    <a:pt x="313" y="389"/>
                  </a:cubicBezTo>
                  <a:cubicBezTo>
                    <a:pt x="313" y="388"/>
                    <a:pt x="314" y="388"/>
                    <a:pt x="314" y="387"/>
                  </a:cubicBezTo>
                  <a:cubicBezTo>
                    <a:pt x="314" y="386"/>
                    <a:pt x="315" y="387"/>
                    <a:pt x="315" y="387"/>
                  </a:cubicBezTo>
                  <a:cubicBezTo>
                    <a:pt x="317" y="386"/>
                    <a:pt x="318" y="383"/>
                    <a:pt x="320" y="385"/>
                  </a:cubicBezTo>
                  <a:cubicBezTo>
                    <a:pt x="320" y="386"/>
                    <a:pt x="321" y="386"/>
                    <a:pt x="321" y="386"/>
                  </a:cubicBezTo>
                  <a:cubicBezTo>
                    <a:pt x="323" y="387"/>
                    <a:pt x="324" y="388"/>
                    <a:pt x="324" y="390"/>
                  </a:cubicBezTo>
                  <a:cubicBezTo>
                    <a:pt x="324" y="392"/>
                    <a:pt x="323" y="392"/>
                    <a:pt x="321" y="393"/>
                  </a:cubicBezTo>
                  <a:cubicBezTo>
                    <a:pt x="321" y="393"/>
                    <a:pt x="321" y="394"/>
                    <a:pt x="321" y="394"/>
                  </a:cubicBezTo>
                  <a:cubicBezTo>
                    <a:pt x="321" y="394"/>
                    <a:pt x="321" y="394"/>
                    <a:pt x="321" y="394"/>
                  </a:cubicBezTo>
                  <a:cubicBezTo>
                    <a:pt x="323" y="393"/>
                    <a:pt x="325" y="393"/>
                    <a:pt x="327" y="395"/>
                  </a:cubicBezTo>
                  <a:cubicBezTo>
                    <a:pt x="327" y="396"/>
                    <a:pt x="328" y="397"/>
                    <a:pt x="329" y="397"/>
                  </a:cubicBezTo>
                  <a:cubicBezTo>
                    <a:pt x="330" y="397"/>
                    <a:pt x="331" y="398"/>
                    <a:pt x="330" y="399"/>
                  </a:cubicBezTo>
                  <a:cubicBezTo>
                    <a:pt x="331" y="399"/>
                    <a:pt x="332" y="400"/>
                    <a:pt x="332" y="400"/>
                  </a:cubicBezTo>
                  <a:cubicBezTo>
                    <a:pt x="334" y="401"/>
                    <a:pt x="336" y="403"/>
                    <a:pt x="337" y="404"/>
                  </a:cubicBezTo>
                  <a:cubicBezTo>
                    <a:pt x="338" y="404"/>
                    <a:pt x="338" y="405"/>
                    <a:pt x="338" y="405"/>
                  </a:cubicBezTo>
                  <a:cubicBezTo>
                    <a:pt x="337" y="405"/>
                    <a:pt x="338" y="407"/>
                    <a:pt x="336" y="407"/>
                  </a:cubicBezTo>
                  <a:cubicBezTo>
                    <a:pt x="336" y="408"/>
                    <a:pt x="336" y="408"/>
                    <a:pt x="335" y="408"/>
                  </a:cubicBezTo>
                  <a:cubicBezTo>
                    <a:pt x="335" y="409"/>
                    <a:pt x="334" y="410"/>
                    <a:pt x="334" y="410"/>
                  </a:cubicBezTo>
                  <a:cubicBezTo>
                    <a:pt x="337" y="411"/>
                    <a:pt x="337" y="408"/>
                    <a:pt x="338" y="408"/>
                  </a:cubicBezTo>
                  <a:cubicBezTo>
                    <a:pt x="339" y="409"/>
                    <a:pt x="337" y="410"/>
                    <a:pt x="339" y="411"/>
                  </a:cubicBezTo>
                  <a:cubicBezTo>
                    <a:pt x="339" y="411"/>
                    <a:pt x="340" y="410"/>
                    <a:pt x="340" y="409"/>
                  </a:cubicBezTo>
                  <a:cubicBezTo>
                    <a:pt x="340" y="409"/>
                    <a:pt x="340" y="408"/>
                    <a:pt x="341" y="408"/>
                  </a:cubicBezTo>
                  <a:cubicBezTo>
                    <a:pt x="341" y="408"/>
                    <a:pt x="342" y="409"/>
                    <a:pt x="342" y="409"/>
                  </a:cubicBezTo>
                  <a:cubicBezTo>
                    <a:pt x="342" y="410"/>
                    <a:pt x="341" y="410"/>
                    <a:pt x="341" y="410"/>
                  </a:cubicBezTo>
                  <a:cubicBezTo>
                    <a:pt x="341" y="411"/>
                    <a:pt x="340" y="411"/>
                    <a:pt x="339" y="412"/>
                  </a:cubicBezTo>
                  <a:cubicBezTo>
                    <a:pt x="338" y="414"/>
                    <a:pt x="338" y="416"/>
                    <a:pt x="339" y="418"/>
                  </a:cubicBezTo>
                  <a:cubicBezTo>
                    <a:pt x="340" y="417"/>
                    <a:pt x="339" y="416"/>
                    <a:pt x="340" y="415"/>
                  </a:cubicBezTo>
                  <a:cubicBezTo>
                    <a:pt x="341" y="415"/>
                    <a:pt x="341" y="413"/>
                    <a:pt x="343" y="414"/>
                  </a:cubicBezTo>
                  <a:cubicBezTo>
                    <a:pt x="344" y="414"/>
                    <a:pt x="344" y="415"/>
                    <a:pt x="344" y="416"/>
                  </a:cubicBezTo>
                  <a:cubicBezTo>
                    <a:pt x="344" y="417"/>
                    <a:pt x="344" y="417"/>
                    <a:pt x="344" y="418"/>
                  </a:cubicBezTo>
                  <a:cubicBezTo>
                    <a:pt x="344" y="419"/>
                    <a:pt x="345" y="420"/>
                    <a:pt x="344" y="421"/>
                  </a:cubicBezTo>
                  <a:cubicBezTo>
                    <a:pt x="344" y="423"/>
                    <a:pt x="343" y="426"/>
                    <a:pt x="345" y="429"/>
                  </a:cubicBezTo>
                  <a:cubicBezTo>
                    <a:pt x="345" y="431"/>
                    <a:pt x="343" y="432"/>
                    <a:pt x="345" y="433"/>
                  </a:cubicBezTo>
                  <a:cubicBezTo>
                    <a:pt x="345" y="434"/>
                    <a:pt x="345" y="435"/>
                    <a:pt x="344" y="435"/>
                  </a:cubicBezTo>
                  <a:cubicBezTo>
                    <a:pt x="344" y="435"/>
                    <a:pt x="343" y="436"/>
                    <a:pt x="342" y="435"/>
                  </a:cubicBezTo>
                  <a:cubicBezTo>
                    <a:pt x="342" y="435"/>
                    <a:pt x="342" y="434"/>
                    <a:pt x="342" y="434"/>
                  </a:cubicBezTo>
                  <a:cubicBezTo>
                    <a:pt x="338" y="436"/>
                    <a:pt x="339" y="432"/>
                    <a:pt x="339" y="431"/>
                  </a:cubicBezTo>
                  <a:cubicBezTo>
                    <a:pt x="339" y="430"/>
                    <a:pt x="339" y="428"/>
                    <a:pt x="339" y="427"/>
                  </a:cubicBezTo>
                  <a:cubicBezTo>
                    <a:pt x="339" y="427"/>
                    <a:pt x="339" y="427"/>
                    <a:pt x="338" y="427"/>
                  </a:cubicBezTo>
                  <a:cubicBezTo>
                    <a:pt x="337" y="429"/>
                    <a:pt x="338" y="431"/>
                    <a:pt x="338" y="433"/>
                  </a:cubicBezTo>
                  <a:cubicBezTo>
                    <a:pt x="338" y="434"/>
                    <a:pt x="339" y="436"/>
                    <a:pt x="336" y="436"/>
                  </a:cubicBezTo>
                  <a:cubicBezTo>
                    <a:pt x="335" y="436"/>
                    <a:pt x="334" y="436"/>
                    <a:pt x="332" y="435"/>
                  </a:cubicBezTo>
                  <a:cubicBezTo>
                    <a:pt x="330" y="433"/>
                    <a:pt x="329" y="432"/>
                    <a:pt x="329" y="430"/>
                  </a:cubicBezTo>
                  <a:cubicBezTo>
                    <a:pt x="327" y="428"/>
                    <a:pt x="327" y="425"/>
                    <a:pt x="327" y="423"/>
                  </a:cubicBezTo>
                  <a:cubicBezTo>
                    <a:pt x="327" y="421"/>
                    <a:pt x="325" y="420"/>
                    <a:pt x="324" y="418"/>
                  </a:cubicBezTo>
                  <a:cubicBezTo>
                    <a:pt x="324" y="418"/>
                    <a:pt x="324" y="417"/>
                    <a:pt x="324" y="416"/>
                  </a:cubicBezTo>
                  <a:cubicBezTo>
                    <a:pt x="322" y="418"/>
                    <a:pt x="321" y="418"/>
                    <a:pt x="320" y="416"/>
                  </a:cubicBezTo>
                  <a:cubicBezTo>
                    <a:pt x="319" y="414"/>
                    <a:pt x="318" y="412"/>
                    <a:pt x="316" y="413"/>
                  </a:cubicBezTo>
                  <a:cubicBezTo>
                    <a:pt x="315" y="413"/>
                    <a:pt x="315" y="412"/>
                    <a:pt x="315" y="412"/>
                  </a:cubicBezTo>
                  <a:cubicBezTo>
                    <a:pt x="314" y="412"/>
                    <a:pt x="312" y="411"/>
                    <a:pt x="311" y="412"/>
                  </a:cubicBezTo>
                  <a:cubicBezTo>
                    <a:pt x="310" y="413"/>
                    <a:pt x="309" y="412"/>
                    <a:pt x="309" y="411"/>
                  </a:cubicBezTo>
                  <a:cubicBezTo>
                    <a:pt x="308" y="411"/>
                    <a:pt x="308" y="410"/>
                    <a:pt x="307" y="409"/>
                  </a:cubicBezTo>
                  <a:cubicBezTo>
                    <a:pt x="307" y="409"/>
                    <a:pt x="307" y="408"/>
                    <a:pt x="307" y="408"/>
                  </a:cubicBezTo>
                  <a:cubicBezTo>
                    <a:pt x="306" y="407"/>
                    <a:pt x="305" y="407"/>
                    <a:pt x="304" y="405"/>
                  </a:cubicBezTo>
                  <a:cubicBezTo>
                    <a:pt x="304" y="404"/>
                    <a:pt x="303" y="404"/>
                    <a:pt x="302" y="403"/>
                  </a:cubicBezTo>
                  <a:cubicBezTo>
                    <a:pt x="301" y="403"/>
                    <a:pt x="301" y="403"/>
                    <a:pt x="300" y="403"/>
                  </a:cubicBezTo>
                  <a:cubicBezTo>
                    <a:pt x="299" y="402"/>
                    <a:pt x="298" y="401"/>
                    <a:pt x="298" y="401"/>
                  </a:cubicBezTo>
                  <a:cubicBezTo>
                    <a:pt x="297" y="402"/>
                    <a:pt x="299" y="402"/>
                    <a:pt x="298" y="403"/>
                  </a:cubicBezTo>
                  <a:cubicBezTo>
                    <a:pt x="298" y="403"/>
                    <a:pt x="298" y="403"/>
                    <a:pt x="298" y="403"/>
                  </a:cubicBezTo>
                  <a:cubicBezTo>
                    <a:pt x="298" y="405"/>
                    <a:pt x="300" y="404"/>
                    <a:pt x="300" y="404"/>
                  </a:cubicBezTo>
                  <a:cubicBezTo>
                    <a:pt x="301" y="404"/>
                    <a:pt x="302" y="404"/>
                    <a:pt x="301" y="405"/>
                  </a:cubicBezTo>
                  <a:cubicBezTo>
                    <a:pt x="303" y="405"/>
                    <a:pt x="303" y="406"/>
                    <a:pt x="304" y="407"/>
                  </a:cubicBezTo>
                  <a:cubicBezTo>
                    <a:pt x="304" y="407"/>
                    <a:pt x="304" y="408"/>
                    <a:pt x="304" y="408"/>
                  </a:cubicBezTo>
                  <a:cubicBezTo>
                    <a:pt x="305" y="408"/>
                    <a:pt x="306" y="408"/>
                    <a:pt x="306" y="409"/>
                  </a:cubicBezTo>
                  <a:cubicBezTo>
                    <a:pt x="306" y="410"/>
                    <a:pt x="305" y="410"/>
                    <a:pt x="304" y="410"/>
                  </a:cubicBezTo>
                  <a:cubicBezTo>
                    <a:pt x="304" y="411"/>
                    <a:pt x="303" y="411"/>
                    <a:pt x="303" y="411"/>
                  </a:cubicBezTo>
                  <a:cubicBezTo>
                    <a:pt x="303" y="411"/>
                    <a:pt x="304" y="411"/>
                    <a:pt x="304" y="411"/>
                  </a:cubicBezTo>
                  <a:cubicBezTo>
                    <a:pt x="305" y="411"/>
                    <a:pt x="307" y="411"/>
                    <a:pt x="307" y="413"/>
                  </a:cubicBezTo>
                  <a:cubicBezTo>
                    <a:pt x="307" y="413"/>
                    <a:pt x="307" y="414"/>
                    <a:pt x="307" y="414"/>
                  </a:cubicBezTo>
                  <a:cubicBezTo>
                    <a:pt x="307" y="414"/>
                    <a:pt x="308" y="414"/>
                    <a:pt x="308" y="414"/>
                  </a:cubicBezTo>
                  <a:cubicBezTo>
                    <a:pt x="309" y="412"/>
                    <a:pt x="310" y="414"/>
                    <a:pt x="311" y="414"/>
                  </a:cubicBezTo>
                  <a:cubicBezTo>
                    <a:pt x="312" y="414"/>
                    <a:pt x="312" y="413"/>
                    <a:pt x="313" y="414"/>
                  </a:cubicBezTo>
                  <a:cubicBezTo>
                    <a:pt x="316" y="413"/>
                    <a:pt x="317" y="415"/>
                    <a:pt x="319" y="417"/>
                  </a:cubicBezTo>
                  <a:cubicBezTo>
                    <a:pt x="319" y="418"/>
                    <a:pt x="319" y="419"/>
                    <a:pt x="318" y="419"/>
                  </a:cubicBezTo>
                  <a:cubicBezTo>
                    <a:pt x="317" y="421"/>
                    <a:pt x="316" y="423"/>
                    <a:pt x="313" y="423"/>
                  </a:cubicBezTo>
                  <a:cubicBezTo>
                    <a:pt x="312" y="425"/>
                    <a:pt x="307" y="426"/>
                    <a:pt x="305" y="424"/>
                  </a:cubicBezTo>
                  <a:cubicBezTo>
                    <a:pt x="305" y="424"/>
                    <a:pt x="304" y="424"/>
                    <a:pt x="304" y="424"/>
                  </a:cubicBezTo>
                  <a:cubicBezTo>
                    <a:pt x="303" y="425"/>
                    <a:pt x="302" y="425"/>
                    <a:pt x="301" y="424"/>
                  </a:cubicBezTo>
                  <a:cubicBezTo>
                    <a:pt x="301" y="424"/>
                    <a:pt x="300" y="424"/>
                    <a:pt x="300" y="424"/>
                  </a:cubicBezTo>
                  <a:cubicBezTo>
                    <a:pt x="299" y="424"/>
                    <a:pt x="299" y="425"/>
                    <a:pt x="299" y="425"/>
                  </a:cubicBezTo>
                  <a:cubicBezTo>
                    <a:pt x="300" y="425"/>
                    <a:pt x="300" y="425"/>
                    <a:pt x="301" y="426"/>
                  </a:cubicBezTo>
                  <a:cubicBezTo>
                    <a:pt x="303" y="427"/>
                    <a:pt x="302" y="430"/>
                    <a:pt x="300" y="432"/>
                  </a:cubicBezTo>
                  <a:cubicBezTo>
                    <a:pt x="300" y="434"/>
                    <a:pt x="298" y="433"/>
                    <a:pt x="297" y="433"/>
                  </a:cubicBez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ubicBezTo>
                    <a:pt x="297" y="434"/>
                    <a:pt x="296" y="434"/>
                    <a:pt x="296" y="434"/>
                  </a:cubicBezTo>
                  <a:cubicBezTo>
                    <a:pt x="296" y="435"/>
                    <a:pt x="293" y="434"/>
                    <a:pt x="294" y="436"/>
                  </a:cubicBezTo>
                  <a:cubicBezTo>
                    <a:pt x="295" y="436"/>
                    <a:pt x="297" y="435"/>
                    <a:pt x="298" y="435"/>
                  </a:cubicBezTo>
                  <a:cubicBezTo>
                    <a:pt x="299" y="434"/>
                    <a:pt x="299" y="434"/>
                    <a:pt x="300" y="435"/>
                  </a:cubicBezTo>
                  <a:cubicBezTo>
                    <a:pt x="300" y="436"/>
                    <a:pt x="300" y="436"/>
                    <a:pt x="301" y="437"/>
                  </a:cubicBezTo>
                  <a:cubicBezTo>
                    <a:pt x="302" y="436"/>
                    <a:pt x="303" y="436"/>
                    <a:pt x="303" y="436"/>
                  </a:cubicBezTo>
                  <a:cubicBezTo>
                    <a:pt x="302" y="435"/>
                    <a:pt x="301" y="436"/>
                    <a:pt x="302" y="434"/>
                  </a:cubicBezTo>
                  <a:cubicBezTo>
                    <a:pt x="301" y="432"/>
                    <a:pt x="302" y="431"/>
                    <a:pt x="304" y="432"/>
                  </a:cubicBezTo>
                  <a:cubicBezTo>
                    <a:pt x="305" y="429"/>
                    <a:pt x="307" y="426"/>
                    <a:pt x="311" y="426"/>
                  </a:cubicBezTo>
                  <a:cubicBezTo>
                    <a:pt x="312" y="426"/>
                    <a:pt x="313" y="425"/>
                    <a:pt x="314" y="425"/>
                  </a:cubicBezTo>
                  <a:cubicBezTo>
                    <a:pt x="315" y="424"/>
                    <a:pt x="316" y="423"/>
                    <a:pt x="317" y="422"/>
                  </a:cubicBezTo>
                  <a:cubicBezTo>
                    <a:pt x="317" y="423"/>
                    <a:pt x="317" y="424"/>
                    <a:pt x="317" y="424"/>
                  </a:cubicBezTo>
                  <a:cubicBezTo>
                    <a:pt x="320" y="425"/>
                    <a:pt x="319" y="428"/>
                    <a:pt x="320" y="430"/>
                  </a:cubicBezTo>
                  <a:cubicBezTo>
                    <a:pt x="320" y="431"/>
                    <a:pt x="320" y="431"/>
                    <a:pt x="319" y="431"/>
                  </a:cubicBezTo>
                  <a:cubicBezTo>
                    <a:pt x="317" y="432"/>
                    <a:pt x="315" y="433"/>
                    <a:pt x="314" y="434"/>
                  </a:cubicBezTo>
                  <a:cubicBezTo>
                    <a:pt x="314" y="435"/>
                    <a:pt x="313" y="435"/>
                    <a:pt x="313" y="435"/>
                  </a:cubicBezTo>
                  <a:cubicBezTo>
                    <a:pt x="313" y="432"/>
                    <a:pt x="311" y="433"/>
                    <a:pt x="310" y="433"/>
                  </a:cubicBezTo>
                  <a:cubicBezTo>
                    <a:pt x="310" y="433"/>
                    <a:pt x="310" y="433"/>
                    <a:pt x="310" y="434"/>
                  </a:cubicBezTo>
                  <a:cubicBezTo>
                    <a:pt x="311" y="434"/>
                    <a:pt x="311" y="434"/>
                    <a:pt x="311" y="435"/>
                  </a:cubicBezTo>
                  <a:cubicBezTo>
                    <a:pt x="312" y="435"/>
                    <a:pt x="313" y="436"/>
                    <a:pt x="312" y="437"/>
                  </a:cubicBezTo>
                  <a:cubicBezTo>
                    <a:pt x="312" y="438"/>
                    <a:pt x="311" y="438"/>
                    <a:pt x="310" y="438"/>
                  </a:cubicBezTo>
                  <a:cubicBezTo>
                    <a:pt x="308" y="438"/>
                    <a:pt x="307" y="439"/>
                    <a:pt x="306" y="440"/>
                  </a:cubicBezTo>
                  <a:cubicBezTo>
                    <a:pt x="305" y="441"/>
                    <a:pt x="304" y="441"/>
                    <a:pt x="303" y="441"/>
                  </a:cubicBezTo>
                  <a:cubicBezTo>
                    <a:pt x="303" y="442"/>
                    <a:pt x="302" y="442"/>
                    <a:pt x="302" y="442"/>
                  </a:cubicBezTo>
                  <a:cubicBezTo>
                    <a:pt x="301" y="441"/>
                    <a:pt x="300" y="441"/>
                    <a:pt x="299" y="442"/>
                  </a:cubicBezTo>
                  <a:cubicBezTo>
                    <a:pt x="299" y="442"/>
                    <a:pt x="298" y="443"/>
                    <a:pt x="299" y="442"/>
                  </a:cubicBezTo>
                  <a:cubicBezTo>
                    <a:pt x="301" y="442"/>
                    <a:pt x="302" y="444"/>
                    <a:pt x="304" y="443"/>
                  </a:cubicBezTo>
                  <a:cubicBezTo>
                    <a:pt x="305" y="443"/>
                    <a:pt x="305" y="444"/>
                    <a:pt x="305" y="444"/>
                  </a:cubicBezTo>
                  <a:cubicBezTo>
                    <a:pt x="305" y="444"/>
                    <a:pt x="306" y="445"/>
                    <a:pt x="307" y="444"/>
                  </a:cubicBezTo>
                  <a:cubicBezTo>
                    <a:pt x="307" y="442"/>
                    <a:pt x="307" y="440"/>
                    <a:pt x="309" y="439"/>
                  </a:cubicBezTo>
                  <a:cubicBezTo>
                    <a:pt x="311" y="439"/>
                    <a:pt x="312" y="440"/>
                    <a:pt x="314" y="440"/>
                  </a:cubicBezTo>
                  <a:cubicBezTo>
                    <a:pt x="314" y="439"/>
                    <a:pt x="315" y="438"/>
                    <a:pt x="317" y="438"/>
                  </a:cubicBezTo>
                  <a:cubicBezTo>
                    <a:pt x="317" y="437"/>
                    <a:pt x="318" y="437"/>
                    <a:pt x="319" y="437"/>
                  </a:cubicBezTo>
                  <a:cubicBezTo>
                    <a:pt x="320" y="437"/>
                    <a:pt x="320" y="437"/>
                    <a:pt x="320" y="438"/>
                  </a:cubicBezTo>
                  <a:cubicBezTo>
                    <a:pt x="321" y="438"/>
                    <a:pt x="321" y="436"/>
                    <a:pt x="323" y="438"/>
                  </a:cubicBezTo>
                  <a:cubicBezTo>
                    <a:pt x="324" y="438"/>
                    <a:pt x="325" y="439"/>
                    <a:pt x="327" y="440"/>
                  </a:cubicBezTo>
                  <a:cubicBezTo>
                    <a:pt x="328" y="441"/>
                    <a:pt x="330" y="442"/>
                    <a:pt x="332" y="442"/>
                  </a:cubicBezTo>
                  <a:cubicBezTo>
                    <a:pt x="335" y="442"/>
                    <a:pt x="338" y="443"/>
                    <a:pt x="340" y="441"/>
                  </a:cubicBezTo>
                  <a:cubicBezTo>
                    <a:pt x="340" y="441"/>
                    <a:pt x="341" y="441"/>
                    <a:pt x="341" y="441"/>
                  </a:cubicBezTo>
                  <a:cubicBezTo>
                    <a:pt x="341" y="442"/>
                    <a:pt x="341" y="442"/>
                    <a:pt x="341" y="443"/>
                  </a:cubicBezTo>
                  <a:cubicBezTo>
                    <a:pt x="340" y="444"/>
                    <a:pt x="338" y="446"/>
                    <a:pt x="336" y="445"/>
                  </a:cubicBezTo>
                  <a:cubicBezTo>
                    <a:pt x="336" y="445"/>
                    <a:pt x="335" y="445"/>
                    <a:pt x="335" y="445"/>
                  </a:cubicBezTo>
                  <a:cubicBezTo>
                    <a:pt x="335" y="446"/>
                    <a:pt x="335" y="446"/>
                    <a:pt x="335" y="447"/>
                  </a:cubicBezTo>
                  <a:cubicBezTo>
                    <a:pt x="335" y="448"/>
                    <a:pt x="335" y="448"/>
                    <a:pt x="334" y="448"/>
                  </a:cubicBezTo>
                  <a:cubicBezTo>
                    <a:pt x="334" y="448"/>
                    <a:pt x="333" y="448"/>
                    <a:pt x="333" y="448"/>
                  </a:cubicBezTo>
                  <a:cubicBezTo>
                    <a:pt x="333" y="449"/>
                    <a:pt x="335" y="451"/>
                    <a:pt x="332" y="450"/>
                  </a:cubicBezTo>
                  <a:cubicBezTo>
                    <a:pt x="331" y="449"/>
                    <a:pt x="332" y="451"/>
                    <a:pt x="331" y="451"/>
                  </a:cubicBezTo>
                  <a:cubicBezTo>
                    <a:pt x="331" y="454"/>
                    <a:pt x="330" y="453"/>
                    <a:pt x="329" y="452"/>
                  </a:cubicBezTo>
                  <a:cubicBezTo>
                    <a:pt x="328" y="453"/>
                    <a:pt x="329" y="455"/>
                    <a:pt x="327" y="455"/>
                  </a:cubicBezTo>
                  <a:cubicBezTo>
                    <a:pt x="326" y="455"/>
                    <a:pt x="326" y="456"/>
                    <a:pt x="325" y="456"/>
                  </a:cubicBezTo>
                  <a:cubicBezTo>
                    <a:pt x="324" y="456"/>
                    <a:pt x="324" y="457"/>
                    <a:pt x="324" y="457"/>
                  </a:cubicBezTo>
                  <a:cubicBezTo>
                    <a:pt x="324" y="459"/>
                    <a:pt x="323" y="459"/>
                    <a:pt x="322" y="458"/>
                  </a:cubicBezTo>
                  <a:cubicBezTo>
                    <a:pt x="322" y="458"/>
                    <a:pt x="321" y="457"/>
                    <a:pt x="321" y="457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0" y="459"/>
                    <a:pt x="321" y="459"/>
                    <a:pt x="322" y="460"/>
                  </a:cubicBezTo>
                  <a:cubicBezTo>
                    <a:pt x="321" y="461"/>
                    <a:pt x="319" y="462"/>
                    <a:pt x="318" y="464"/>
                  </a:cubicBezTo>
                  <a:cubicBezTo>
                    <a:pt x="318" y="465"/>
                    <a:pt x="318" y="466"/>
                    <a:pt x="317" y="466"/>
                  </a:cubicBezTo>
                  <a:cubicBezTo>
                    <a:pt x="316" y="467"/>
                    <a:pt x="315" y="467"/>
                    <a:pt x="315" y="467"/>
                  </a:cubicBezTo>
                  <a:cubicBezTo>
                    <a:pt x="313" y="466"/>
                    <a:pt x="313" y="468"/>
                    <a:pt x="313" y="469"/>
                  </a:cubicBezTo>
                  <a:cubicBezTo>
                    <a:pt x="312" y="470"/>
                    <a:pt x="309" y="469"/>
                    <a:pt x="308" y="471"/>
                  </a:cubicBezTo>
                  <a:cubicBezTo>
                    <a:pt x="308" y="471"/>
                    <a:pt x="308" y="471"/>
                    <a:pt x="308" y="471"/>
                  </a:cubicBezTo>
                  <a:cubicBezTo>
                    <a:pt x="307" y="471"/>
                    <a:pt x="307" y="471"/>
                    <a:pt x="306" y="472"/>
                  </a:cubicBezTo>
                  <a:cubicBezTo>
                    <a:pt x="305" y="471"/>
                    <a:pt x="305" y="471"/>
                    <a:pt x="304" y="472"/>
                  </a:cubicBezTo>
                  <a:cubicBezTo>
                    <a:pt x="304" y="472"/>
                    <a:pt x="304" y="472"/>
                    <a:pt x="304" y="472"/>
                  </a:cubicBezTo>
                  <a:cubicBezTo>
                    <a:pt x="303" y="473"/>
                    <a:pt x="302" y="472"/>
                    <a:pt x="302" y="472"/>
                  </a:cubicBezTo>
                  <a:cubicBezTo>
                    <a:pt x="301" y="472"/>
                    <a:pt x="301" y="473"/>
                    <a:pt x="300" y="473"/>
                  </a:cubicBezTo>
                  <a:cubicBezTo>
                    <a:pt x="299" y="473"/>
                    <a:pt x="298" y="475"/>
                    <a:pt x="296" y="475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2" y="477"/>
                    <a:pt x="292" y="477"/>
                    <a:pt x="289" y="474"/>
                  </a:cubicBezTo>
                  <a:cubicBezTo>
                    <a:pt x="289" y="474"/>
                    <a:pt x="288" y="475"/>
                    <a:pt x="288" y="475"/>
                  </a:cubicBezTo>
                  <a:cubicBezTo>
                    <a:pt x="288" y="476"/>
                    <a:pt x="288" y="476"/>
                    <a:pt x="288" y="476"/>
                  </a:cubicBezTo>
                  <a:cubicBezTo>
                    <a:pt x="288" y="477"/>
                    <a:pt x="287" y="478"/>
                    <a:pt x="288" y="479"/>
                  </a:cubicBezTo>
                  <a:cubicBezTo>
                    <a:pt x="287" y="480"/>
                    <a:pt x="286" y="480"/>
                    <a:pt x="286" y="478"/>
                  </a:cubicBezTo>
                  <a:cubicBezTo>
                    <a:pt x="286" y="477"/>
                    <a:pt x="285" y="477"/>
                    <a:pt x="284" y="477"/>
                  </a:cubicBezTo>
                  <a:cubicBezTo>
                    <a:pt x="286" y="480"/>
                    <a:pt x="286" y="480"/>
                    <a:pt x="283" y="480"/>
                  </a:cubicBezTo>
                  <a:cubicBezTo>
                    <a:pt x="281" y="480"/>
                    <a:pt x="279" y="480"/>
                    <a:pt x="277" y="479"/>
                  </a:cubicBezTo>
                  <a:cubicBezTo>
                    <a:pt x="276" y="479"/>
                    <a:pt x="276" y="478"/>
                    <a:pt x="276" y="478"/>
                  </a:cubicBezTo>
                  <a:cubicBezTo>
                    <a:pt x="276" y="477"/>
                    <a:pt x="277" y="477"/>
                    <a:pt x="277" y="477"/>
                  </a:cubicBezTo>
                  <a:cubicBezTo>
                    <a:pt x="278" y="477"/>
                    <a:pt x="278" y="477"/>
                    <a:pt x="278" y="477"/>
                  </a:cubicBezTo>
                  <a:cubicBezTo>
                    <a:pt x="277" y="477"/>
                    <a:pt x="275" y="477"/>
                    <a:pt x="275" y="475"/>
                  </a:cubicBezTo>
                  <a:cubicBezTo>
                    <a:pt x="273" y="474"/>
                    <a:pt x="273" y="472"/>
                    <a:pt x="272" y="470"/>
                  </a:cubicBezTo>
                  <a:cubicBezTo>
                    <a:pt x="271" y="470"/>
                    <a:pt x="273" y="472"/>
                    <a:pt x="271" y="473"/>
                  </a:cubicBezTo>
                  <a:cubicBezTo>
                    <a:pt x="272" y="473"/>
                    <a:pt x="272" y="474"/>
                    <a:pt x="272" y="474"/>
                  </a:cubicBezTo>
                  <a:cubicBezTo>
                    <a:pt x="272" y="475"/>
                    <a:pt x="276" y="476"/>
                    <a:pt x="273" y="478"/>
                  </a:cubicBezTo>
                  <a:cubicBezTo>
                    <a:pt x="272" y="478"/>
                    <a:pt x="273" y="479"/>
                    <a:pt x="274" y="479"/>
                  </a:cubicBezTo>
                  <a:cubicBezTo>
                    <a:pt x="275" y="479"/>
                    <a:pt x="275" y="479"/>
                    <a:pt x="275" y="480"/>
                  </a:cubicBezTo>
                  <a:cubicBezTo>
                    <a:pt x="274" y="481"/>
                    <a:pt x="274" y="481"/>
                    <a:pt x="274" y="482"/>
                  </a:cubicBezTo>
                  <a:cubicBezTo>
                    <a:pt x="274" y="483"/>
                    <a:pt x="274" y="483"/>
                    <a:pt x="274" y="483"/>
                  </a:cubicBezTo>
                  <a:cubicBezTo>
                    <a:pt x="271" y="482"/>
                    <a:pt x="271" y="487"/>
                    <a:pt x="268" y="487"/>
                  </a:cubicBezTo>
                  <a:cubicBezTo>
                    <a:pt x="268" y="487"/>
                    <a:pt x="266" y="489"/>
                    <a:pt x="266" y="491"/>
                  </a:cubicBezTo>
                  <a:cubicBezTo>
                    <a:pt x="267" y="492"/>
                    <a:pt x="267" y="493"/>
                    <a:pt x="265" y="493"/>
                  </a:cubicBezTo>
                  <a:cubicBezTo>
                    <a:pt x="265" y="493"/>
                    <a:pt x="265" y="494"/>
                    <a:pt x="265" y="494"/>
                  </a:cubicBezTo>
                  <a:cubicBezTo>
                    <a:pt x="265" y="496"/>
                    <a:pt x="265" y="498"/>
                    <a:pt x="262" y="499"/>
                  </a:cubicBezTo>
                  <a:cubicBezTo>
                    <a:pt x="262" y="500"/>
                    <a:pt x="261" y="501"/>
                    <a:pt x="262" y="502"/>
                  </a:cubicBezTo>
                  <a:cubicBezTo>
                    <a:pt x="261" y="503"/>
                    <a:pt x="261" y="504"/>
                    <a:pt x="260" y="505"/>
                  </a:cubicBezTo>
                  <a:cubicBezTo>
                    <a:pt x="260" y="505"/>
                    <a:pt x="260" y="505"/>
                    <a:pt x="260" y="505"/>
                  </a:cubicBezTo>
                  <a:cubicBezTo>
                    <a:pt x="259" y="506"/>
                    <a:pt x="259" y="506"/>
                    <a:pt x="259" y="506"/>
                  </a:cubicBezTo>
                  <a:cubicBezTo>
                    <a:pt x="259" y="507"/>
                    <a:pt x="258" y="508"/>
                    <a:pt x="257" y="508"/>
                  </a:cubicBezTo>
                  <a:cubicBezTo>
                    <a:pt x="256" y="511"/>
                    <a:pt x="254" y="512"/>
                    <a:pt x="251" y="510"/>
                  </a:cubicBezTo>
                  <a:cubicBezTo>
                    <a:pt x="251" y="511"/>
                    <a:pt x="251" y="511"/>
                    <a:pt x="251" y="512"/>
                  </a:cubicBezTo>
                  <a:cubicBezTo>
                    <a:pt x="250" y="513"/>
                    <a:pt x="249" y="514"/>
                    <a:pt x="249" y="516"/>
                  </a:cubicBezTo>
                  <a:cubicBezTo>
                    <a:pt x="248" y="517"/>
                    <a:pt x="247" y="517"/>
                    <a:pt x="246" y="517"/>
                  </a:cubicBezTo>
                  <a:cubicBezTo>
                    <a:pt x="244" y="517"/>
                    <a:pt x="246" y="515"/>
                    <a:pt x="245" y="515"/>
                  </a:cubicBezTo>
                  <a:cubicBezTo>
                    <a:pt x="244" y="515"/>
                    <a:pt x="246" y="520"/>
                    <a:pt x="242" y="517"/>
                  </a:cubicBezTo>
                  <a:cubicBezTo>
                    <a:pt x="242" y="517"/>
                    <a:pt x="243" y="518"/>
                    <a:pt x="243" y="518"/>
                  </a:cubicBezTo>
                  <a:cubicBezTo>
                    <a:pt x="243" y="519"/>
                    <a:pt x="243" y="520"/>
                    <a:pt x="242" y="521"/>
                  </a:cubicBezTo>
                  <a:cubicBezTo>
                    <a:pt x="241" y="520"/>
                    <a:pt x="242" y="519"/>
                    <a:pt x="242" y="518"/>
                  </a:cubicBezTo>
                  <a:cubicBezTo>
                    <a:pt x="241" y="518"/>
                    <a:pt x="242" y="517"/>
                    <a:pt x="241" y="516"/>
                  </a:cubicBezTo>
                  <a:cubicBezTo>
                    <a:pt x="240" y="517"/>
                    <a:pt x="242" y="519"/>
                    <a:pt x="239" y="519"/>
                  </a:cubicBezTo>
                  <a:cubicBezTo>
                    <a:pt x="239" y="520"/>
                    <a:pt x="239" y="521"/>
                    <a:pt x="239" y="521"/>
                  </a:cubicBezTo>
                  <a:cubicBezTo>
                    <a:pt x="238" y="522"/>
                    <a:pt x="236" y="523"/>
                    <a:pt x="235" y="522"/>
                  </a:cubicBezTo>
                  <a:cubicBezTo>
                    <a:pt x="234" y="521"/>
                    <a:pt x="234" y="520"/>
                    <a:pt x="235" y="519"/>
                  </a:cubicBezTo>
                  <a:cubicBezTo>
                    <a:pt x="235" y="519"/>
                    <a:pt x="236" y="518"/>
                    <a:pt x="236" y="518"/>
                  </a:cubicBezTo>
                  <a:cubicBezTo>
                    <a:pt x="235" y="515"/>
                    <a:pt x="238" y="513"/>
                    <a:pt x="240" y="511"/>
                  </a:cubicBezTo>
                  <a:cubicBezTo>
                    <a:pt x="238" y="510"/>
                    <a:pt x="236" y="510"/>
                    <a:pt x="233" y="509"/>
                  </a:cubicBezTo>
                  <a:cubicBezTo>
                    <a:pt x="233" y="510"/>
                    <a:pt x="234" y="510"/>
                    <a:pt x="235" y="510"/>
                  </a:cubicBezTo>
                  <a:cubicBezTo>
                    <a:pt x="235" y="511"/>
                    <a:pt x="235" y="511"/>
                    <a:pt x="235" y="511"/>
                  </a:cubicBezTo>
                  <a:cubicBezTo>
                    <a:pt x="235" y="511"/>
                    <a:pt x="235" y="511"/>
                    <a:pt x="235" y="510"/>
                  </a:cubicBezTo>
                  <a:cubicBezTo>
                    <a:pt x="237" y="511"/>
                    <a:pt x="235" y="512"/>
                    <a:pt x="235" y="513"/>
                  </a:cubicBezTo>
                  <a:cubicBezTo>
                    <a:pt x="235" y="513"/>
                    <a:pt x="235" y="515"/>
                    <a:pt x="235" y="516"/>
                  </a:cubicBezTo>
                  <a:cubicBezTo>
                    <a:pt x="235" y="517"/>
                    <a:pt x="234" y="518"/>
                    <a:pt x="233" y="517"/>
                  </a:cubicBezTo>
                  <a:cubicBezTo>
                    <a:pt x="233" y="519"/>
                    <a:pt x="233" y="519"/>
                    <a:pt x="233" y="521"/>
                  </a:cubicBezTo>
                  <a:cubicBezTo>
                    <a:pt x="233" y="521"/>
                    <a:pt x="233" y="522"/>
                    <a:pt x="232" y="522"/>
                  </a:cubicBezTo>
                  <a:cubicBezTo>
                    <a:pt x="231" y="520"/>
                    <a:pt x="230" y="522"/>
                    <a:pt x="229" y="522"/>
                  </a:cubicBezTo>
                  <a:cubicBezTo>
                    <a:pt x="227" y="523"/>
                    <a:pt x="228" y="521"/>
                    <a:pt x="227" y="521"/>
                  </a:cubicBezTo>
                  <a:cubicBezTo>
                    <a:pt x="226" y="523"/>
                    <a:pt x="226" y="524"/>
                    <a:pt x="224" y="522"/>
                  </a:cubicBezTo>
                  <a:cubicBezTo>
                    <a:pt x="224" y="522"/>
                    <a:pt x="223" y="522"/>
                    <a:pt x="223" y="522"/>
                  </a:cubicBezTo>
                  <a:cubicBezTo>
                    <a:pt x="223" y="525"/>
                    <a:pt x="222" y="523"/>
                    <a:pt x="221" y="523"/>
                  </a:cubicBezTo>
                  <a:cubicBezTo>
                    <a:pt x="221" y="525"/>
                    <a:pt x="222" y="525"/>
                    <a:pt x="222" y="527"/>
                  </a:cubicBezTo>
                  <a:cubicBezTo>
                    <a:pt x="223" y="529"/>
                    <a:pt x="220" y="530"/>
                    <a:pt x="220" y="531"/>
                  </a:cubicBezTo>
                  <a:cubicBezTo>
                    <a:pt x="219" y="532"/>
                    <a:pt x="218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6" y="531"/>
                    <a:pt x="216" y="531"/>
                  </a:cubicBezTo>
                  <a:cubicBezTo>
                    <a:pt x="214" y="530"/>
                    <a:pt x="214" y="532"/>
                    <a:pt x="214" y="534"/>
                  </a:cubicBezTo>
                  <a:cubicBezTo>
                    <a:pt x="215" y="534"/>
                    <a:pt x="215" y="536"/>
                    <a:pt x="216" y="534"/>
                  </a:cubicBezTo>
                  <a:cubicBezTo>
                    <a:pt x="216" y="533"/>
                    <a:pt x="217" y="534"/>
                    <a:pt x="217" y="534"/>
                  </a:cubicBezTo>
                  <a:cubicBezTo>
                    <a:pt x="218" y="536"/>
                    <a:pt x="219" y="537"/>
                    <a:pt x="218" y="539"/>
                  </a:cubicBezTo>
                  <a:cubicBezTo>
                    <a:pt x="219" y="539"/>
                    <a:pt x="219" y="539"/>
                    <a:pt x="220" y="540"/>
                  </a:cubicBezTo>
                  <a:cubicBezTo>
                    <a:pt x="218" y="540"/>
                    <a:pt x="216" y="542"/>
                    <a:pt x="216" y="543"/>
                  </a:cubicBezTo>
                  <a:cubicBezTo>
                    <a:pt x="216" y="544"/>
                    <a:pt x="216" y="544"/>
                    <a:pt x="216" y="544"/>
                  </a:cubicBezTo>
                  <a:cubicBezTo>
                    <a:pt x="215" y="544"/>
                    <a:pt x="215" y="544"/>
                    <a:pt x="215" y="543"/>
                  </a:cubicBezTo>
                  <a:cubicBezTo>
                    <a:pt x="214" y="542"/>
                    <a:pt x="212" y="542"/>
                    <a:pt x="211" y="543"/>
                  </a:cubicBezTo>
                  <a:cubicBezTo>
                    <a:pt x="211" y="545"/>
                    <a:pt x="213" y="545"/>
                    <a:pt x="215" y="545"/>
                  </a:cubicBezTo>
                  <a:cubicBezTo>
                    <a:pt x="217" y="545"/>
                    <a:pt x="218" y="546"/>
                    <a:pt x="217" y="548"/>
                  </a:cubicBezTo>
                  <a:cubicBezTo>
                    <a:pt x="216" y="548"/>
                    <a:pt x="216" y="549"/>
                    <a:pt x="217" y="549"/>
                  </a:cubicBezTo>
                  <a:cubicBezTo>
                    <a:pt x="218" y="552"/>
                    <a:pt x="217" y="554"/>
                    <a:pt x="214" y="555"/>
                  </a:cubicBezTo>
                  <a:cubicBezTo>
                    <a:pt x="212" y="556"/>
                    <a:pt x="214" y="556"/>
                    <a:pt x="214" y="557"/>
                  </a:cubicBezTo>
                  <a:cubicBezTo>
                    <a:pt x="213" y="557"/>
                    <a:pt x="213" y="556"/>
                    <a:pt x="212" y="556"/>
                  </a:cubicBezTo>
                  <a:cubicBezTo>
                    <a:pt x="212" y="556"/>
                    <a:pt x="211" y="556"/>
                    <a:pt x="211" y="556"/>
                  </a:cubicBezTo>
                  <a:cubicBezTo>
                    <a:pt x="211" y="557"/>
                    <a:pt x="212" y="557"/>
                    <a:pt x="212" y="557"/>
                  </a:cubicBezTo>
                  <a:cubicBezTo>
                    <a:pt x="212" y="558"/>
                    <a:pt x="214" y="557"/>
                    <a:pt x="213" y="559"/>
                  </a:cubicBezTo>
                  <a:cubicBezTo>
                    <a:pt x="212" y="560"/>
                    <a:pt x="212" y="559"/>
                    <a:pt x="211" y="558"/>
                  </a:cubicBezTo>
                  <a:cubicBezTo>
                    <a:pt x="211" y="559"/>
                    <a:pt x="211" y="559"/>
                    <a:pt x="211" y="559"/>
                  </a:cubicBezTo>
                  <a:cubicBezTo>
                    <a:pt x="213" y="561"/>
                    <a:pt x="212" y="562"/>
                    <a:pt x="210" y="564"/>
                  </a:cubicBezTo>
                  <a:cubicBezTo>
                    <a:pt x="209" y="565"/>
                    <a:pt x="209" y="565"/>
                    <a:pt x="208" y="566"/>
                  </a:cubicBezTo>
                  <a:cubicBezTo>
                    <a:pt x="207" y="567"/>
                    <a:pt x="206" y="567"/>
                    <a:pt x="205" y="566"/>
                  </a:cubicBezTo>
                  <a:cubicBezTo>
                    <a:pt x="205" y="566"/>
                    <a:pt x="206" y="566"/>
                    <a:pt x="206" y="565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5" y="565"/>
                    <a:pt x="205" y="565"/>
                    <a:pt x="205" y="564"/>
                  </a:cubicBezTo>
                  <a:cubicBezTo>
                    <a:pt x="205" y="564"/>
                    <a:pt x="204" y="564"/>
                    <a:pt x="204" y="564"/>
                  </a:cubicBezTo>
                  <a:cubicBezTo>
                    <a:pt x="204" y="566"/>
                    <a:pt x="203" y="568"/>
                    <a:pt x="201" y="566"/>
                  </a:cubicBezTo>
                  <a:cubicBezTo>
                    <a:pt x="201" y="567"/>
                    <a:pt x="201" y="567"/>
                    <a:pt x="201" y="567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ubicBezTo>
                    <a:pt x="201" y="567"/>
                    <a:pt x="202" y="567"/>
                    <a:pt x="203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5" y="568"/>
                    <a:pt x="205" y="569"/>
                  </a:cubicBezTo>
                  <a:cubicBezTo>
                    <a:pt x="205" y="569"/>
                    <a:pt x="207" y="569"/>
                    <a:pt x="206" y="570"/>
                  </a:cubicBezTo>
                  <a:cubicBezTo>
                    <a:pt x="206" y="572"/>
                    <a:pt x="205" y="572"/>
                    <a:pt x="204" y="571"/>
                  </a:cubicBezTo>
                  <a:cubicBezTo>
                    <a:pt x="204" y="571"/>
                    <a:pt x="203" y="571"/>
                    <a:pt x="203" y="571"/>
                  </a:cubicBezTo>
                  <a:cubicBezTo>
                    <a:pt x="205" y="572"/>
                    <a:pt x="206" y="574"/>
                    <a:pt x="205" y="576"/>
                  </a:cubicBezTo>
                  <a:cubicBezTo>
                    <a:pt x="207" y="577"/>
                    <a:pt x="205" y="579"/>
                    <a:pt x="207" y="579"/>
                  </a:cubicBezTo>
                  <a:cubicBezTo>
                    <a:pt x="207" y="579"/>
                    <a:pt x="206" y="580"/>
                    <a:pt x="206" y="580"/>
                  </a:cubicBezTo>
                  <a:cubicBezTo>
                    <a:pt x="205" y="581"/>
                    <a:pt x="205" y="581"/>
                    <a:pt x="204" y="581"/>
                  </a:cubicBezTo>
                  <a:cubicBezTo>
                    <a:pt x="204" y="582"/>
                    <a:pt x="205" y="582"/>
                    <a:pt x="205" y="583"/>
                  </a:cubicBezTo>
                  <a:cubicBezTo>
                    <a:pt x="205" y="584"/>
                    <a:pt x="203" y="583"/>
                    <a:pt x="203" y="584"/>
                  </a:cubicBezTo>
                  <a:cubicBezTo>
                    <a:pt x="203" y="584"/>
                    <a:pt x="204" y="584"/>
                    <a:pt x="204" y="584"/>
                  </a:cubicBezTo>
                  <a:cubicBezTo>
                    <a:pt x="205" y="585"/>
                    <a:pt x="205" y="585"/>
                    <a:pt x="204" y="586"/>
                  </a:cubicBezTo>
                  <a:cubicBezTo>
                    <a:pt x="203" y="587"/>
                    <a:pt x="202" y="586"/>
                    <a:pt x="201" y="587"/>
                  </a:cubicBezTo>
                  <a:cubicBezTo>
                    <a:pt x="203" y="588"/>
                    <a:pt x="203" y="588"/>
                    <a:pt x="200" y="590"/>
                  </a:cubicBezTo>
                  <a:cubicBezTo>
                    <a:pt x="201" y="591"/>
                    <a:pt x="203" y="590"/>
                    <a:pt x="203" y="592"/>
                  </a:cubicBezTo>
                  <a:cubicBezTo>
                    <a:pt x="203" y="593"/>
                    <a:pt x="202" y="593"/>
                    <a:pt x="202" y="593"/>
                  </a:cubicBezTo>
                  <a:cubicBezTo>
                    <a:pt x="202" y="594"/>
                    <a:pt x="202" y="594"/>
                    <a:pt x="202" y="595"/>
                  </a:cubicBezTo>
                  <a:cubicBezTo>
                    <a:pt x="201" y="596"/>
                    <a:pt x="202" y="598"/>
                    <a:pt x="200" y="598"/>
                  </a:cubicBezTo>
                  <a:cubicBezTo>
                    <a:pt x="199" y="598"/>
                    <a:pt x="199" y="599"/>
                    <a:pt x="198" y="600"/>
                  </a:cubicBezTo>
                  <a:cubicBezTo>
                    <a:pt x="199" y="600"/>
                    <a:pt x="200" y="599"/>
                    <a:pt x="201" y="601"/>
                  </a:cubicBezTo>
                  <a:cubicBezTo>
                    <a:pt x="201" y="603"/>
                    <a:pt x="201" y="604"/>
                    <a:pt x="200" y="605"/>
                  </a:cubicBezTo>
                  <a:cubicBezTo>
                    <a:pt x="199" y="606"/>
                    <a:pt x="198" y="605"/>
                    <a:pt x="197" y="605"/>
                  </a:cubicBezTo>
                  <a:cubicBezTo>
                    <a:pt x="195" y="608"/>
                    <a:pt x="194" y="607"/>
                    <a:pt x="192" y="606"/>
                  </a:cubicBezTo>
                  <a:cubicBezTo>
                    <a:pt x="191" y="604"/>
                    <a:pt x="188" y="605"/>
                    <a:pt x="188" y="603"/>
                  </a:cubicBezTo>
                  <a:cubicBezTo>
                    <a:pt x="188" y="602"/>
                    <a:pt x="187" y="602"/>
                    <a:pt x="187" y="602"/>
                  </a:cubicBezTo>
                  <a:cubicBezTo>
                    <a:pt x="186" y="602"/>
                    <a:pt x="188" y="601"/>
                    <a:pt x="187" y="601"/>
                  </a:cubicBezTo>
                  <a:cubicBezTo>
                    <a:pt x="186" y="601"/>
                    <a:pt x="186" y="601"/>
                    <a:pt x="186" y="603"/>
                  </a:cubicBezTo>
                  <a:cubicBezTo>
                    <a:pt x="185" y="600"/>
                    <a:pt x="188" y="600"/>
                    <a:pt x="188" y="598"/>
                  </a:cubicBezTo>
                  <a:cubicBezTo>
                    <a:pt x="185" y="597"/>
                    <a:pt x="183" y="597"/>
                    <a:pt x="182" y="593"/>
                  </a:cubicBezTo>
                  <a:cubicBezTo>
                    <a:pt x="182" y="592"/>
                    <a:pt x="181" y="592"/>
                    <a:pt x="180" y="591"/>
                  </a:cubicBezTo>
                  <a:cubicBezTo>
                    <a:pt x="180" y="593"/>
                    <a:pt x="179" y="594"/>
                    <a:pt x="177" y="594"/>
                  </a:cubicBezTo>
                  <a:cubicBezTo>
                    <a:pt x="177" y="593"/>
                    <a:pt x="178" y="593"/>
                    <a:pt x="179" y="592"/>
                  </a:cubicBezTo>
                  <a:cubicBezTo>
                    <a:pt x="179" y="592"/>
                    <a:pt x="179" y="591"/>
                    <a:pt x="179" y="591"/>
                  </a:cubicBezTo>
                  <a:cubicBezTo>
                    <a:pt x="179" y="591"/>
                    <a:pt x="179" y="590"/>
                    <a:pt x="178" y="590"/>
                  </a:cubicBezTo>
                  <a:cubicBezTo>
                    <a:pt x="178" y="590"/>
                    <a:pt x="178" y="591"/>
                    <a:pt x="178" y="591"/>
                  </a:cubicBezTo>
                  <a:cubicBezTo>
                    <a:pt x="177" y="592"/>
                    <a:pt x="176" y="593"/>
                    <a:pt x="175" y="594"/>
                  </a:cubicBezTo>
                  <a:cubicBezTo>
                    <a:pt x="175" y="594"/>
                    <a:pt x="174" y="594"/>
                    <a:pt x="174" y="593"/>
                  </a:cubicBezTo>
                  <a:cubicBezTo>
                    <a:pt x="173" y="593"/>
                    <a:pt x="175" y="593"/>
                    <a:pt x="174" y="592"/>
                  </a:cubicBezTo>
                  <a:cubicBezTo>
                    <a:pt x="173" y="594"/>
                    <a:pt x="170" y="593"/>
                    <a:pt x="169" y="595"/>
                  </a:cubicBezTo>
                  <a:cubicBezTo>
                    <a:pt x="169" y="595"/>
                    <a:pt x="168" y="595"/>
                    <a:pt x="167" y="595"/>
                  </a:cubicBezTo>
                  <a:cubicBezTo>
                    <a:pt x="167" y="595"/>
                    <a:pt x="166" y="594"/>
                    <a:pt x="166" y="594"/>
                  </a:cubicBezTo>
                  <a:cubicBezTo>
                    <a:pt x="166" y="593"/>
                    <a:pt x="167" y="592"/>
                    <a:pt x="168" y="592"/>
                  </a:cubicBezTo>
                  <a:cubicBezTo>
                    <a:pt x="168" y="592"/>
                    <a:pt x="168" y="591"/>
                    <a:pt x="168" y="591"/>
                  </a:cubicBezTo>
                  <a:cubicBezTo>
                    <a:pt x="167" y="591"/>
                    <a:pt x="166" y="591"/>
                    <a:pt x="165" y="591"/>
                  </a:cubicBezTo>
                  <a:cubicBezTo>
                    <a:pt x="165" y="590"/>
                    <a:pt x="165" y="590"/>
                    <a:pt x="164" y="589"/>
                  </a:cubicBezTo>
                  <a:cubicBezTo>
                    <a:pt x="164" y="589"/>
                    <a:pt x="164" y="589"/>
                    <a:pt x="164" y="588"/>
                  </a:cubicBezTo>
                  <a:cubicBezTo>
                    <a:pt x="164" y="588"/>
                    <a:pt x="164" y="588"/>
                    <a:pt x="164" y="587"/>
                  </a:cubicBezTo>
                  <a:cubicBezTo>
                    <a:pt x="164" y="587"/>
                    <a:pt x="163" y="587"/>
                    <a:pt x="162" y="587"/>
                  </a:cubicBezTo>
                  <a:cubicBezTo>
                    <a:pt x="162" y="587"/>
                    <a:pt x="162" y="586"/>
                    <a:pt x="161" y="586"/>
                  </a:cubicBezTo>
                  <a:cubicBezTo>
                    <a:pt x="161" y="585"/>
                    <a:pt x="162" y="585"/>
                    <a:pt x="162" y="585"/>
                  </a:cubicBezTo>
                  <a:cubicBezTo>
                    <a:pt x="161" y="584"/>
                    <a:pt x="160" y="584"/>
                    <a:pt x="159" y="583"/>
                  </a:cubicBezTo>
                  <a:cubicBezTo>
                    <a:pt x="161" y="582"/>
                    <a:pt x="160" y="579"/>
                    <a:pt x="162" y="578"/>
                  </a:cubicBezTo>
                  <a:cubicBezTo>
                    <a:pt x="160" y="578"/>
                    <a:pt x="160" y="580"/>
                    <a:pt x="159" y="581"/>
                  </a:cubicBezTo>
                  <a:cubicBezTo>
                    <a:pt x="159" y="579"/>
                    <a:pt x="159" y="579"/>
                    <a:pt x="162" y="576"/>
                  </a:cubicBezTo>
                  <a:cubicBezTo>
                    <a:pt x="161" y="576"/>
                    <a:pt x="160" y="575"/>
                    <a:pt x="160" y="576"/>
                  </a:cubicBezTo>
                  <a:cubicBezTo>
                    <a:pt x="159" y="577"/>
                    <a:pt x="159" y="577"/>
                    <a:pt x="158" y="576"/>
                  </a:cubicBezTo>
                  <a:cubicBezTo>
                    <a:pt x="158" y="577"/>
                    <a:pt x="158" y="577"/>
                    <a:pt x="157" y="577"/>
                  </a:cubicBezTo>
                  <a:cubicBezTo>
                    <a:pt x="157" y="577"/>
                    <a:pt x="157" y="577"/>
                    <a:pt x="157" y="577"/>
                  </a:cubicBezTo>
                  <a:cubicBezTo>
                    <a:pt x="157" y="576"/>
                    <a:pt x="158" y="576"/>
                    <a:pt x="158" y="576"/>
                  </a:cubicBezTo>
                  <a:cubicBezTo>
                    <a:pt x="158" y="575"/>
                    <a:pt x="160" y="574"/>
                    <a:pt x="158" y="573"/>
                  </a:cubicBezTo>
                  <a:cubicBezTo>
                    <a:pt x="157" y="573"/>
                    <a:pt x="157" y="573"/>
                    <a:pt x="157" y="573"/>
                  </a:cubicBezTo>
                  <a:cubicBezTo>
                    <a:pt x="157" y="574"/>
                    <a:pt x="157" y="574"/>
                    <a:pt x="157" y="574"/>
                  </a:cubicBezTo>
                  <a:cubicBezTo>
                    <a:pt x="157" y="574"/>
                    <a:pt x="158" y="574"/>
                    <a:pt x="158" y="574"/>
                  </a:cubicBezTo>
                  <a:cubicBezTo>
                    <a:pt x="158" y="575"/>
                    <a:pt x="157" y="575"/>
                    <a:pt x="157" y="575"/>
                  </a:cubicBezTo>
                  <a:cubicBezTo>
                    <a:pt x="156" y="574"/>
                    <a:pt x="156" y="574"/>
                    <a:pt x="156" y="573"/>
                  </a:cubicBezTo>
                  <a:cubicBezTo>
                    <a:pt x="155" y="573"/>
                    <a:pt x="155" y="573"/>
                    <a:pt x="155" y="573"/>
                  </a:cubicBezTo>
                  <a:cubicBezTo>
                    <a:pt x="153" y="572"/>
                    <a:pt x="152" y="571"/>
                    <a:pt x="152" y="569"/>
                  </a:cubicBezTo>
                  <a:cubicBezTo>
                    <a:pt x="153" y="567"/>
                    <a:pt x="153" y="565"/>
                    <a:pt x="151" y="563"/>
                  </a:cubicBezTo>
                  <a:cubicBezTo>
                    <a:pt x="151" y="563"/>
                    <a:pt x="149" y="562"/>
                    <a:pt x="150" y="561"/>
                  </a:cubicBezTo>
                  <a:cubicBezTo>
                    <a:pt x="150" y="561"/>
                    <a:pt x="150" y="560"/>
                    <a:pt x="150" y="560"/>
                  </a:cubicBezTo>
                  <a:cubicBezTo>
                    <a:pt x="147" y="561"/>
                    <a:pt x="147" y="559"/>
                    <a:pt x="147" y="558"/>
                  </a:cubicBezTo>
                  <a:cubicBezTo>
                    <a:pt x="147" y="557"/>
                    <a:pt x="147" y="557"/>
                    <a:pt x="147" y="556"/>
                  </a:cubicBezTo>
                  <a:cubicBezTo>
                    <a:pt x="146" y="556"/>
                    <a:pt x="146" y="555"/>
                    <a:pt x="145" y="554"/>
                  </a:cubicBezTo>
                  <a:cubicBezTo>
                    <a:pt x="144" y="553"/>
                    <a:pt x="144" y="552"/>
                    <a:pt x="146" y="551"/>
                  </a:cubicBezTo>
                  <a:cubicBezTo>
                    <a:pt x="146" y="550"/>
                    <a:pt x="145" y="550"/>
                    <a:pt x="145" y="550"/>
                  </a:cubicBezTo>
                  <a:cubicBezTo>
                    <a:pt x="144" y="548"/>
                    <a:pt x="144" y="546"/>
                    <a:pt x="143" y="544"/>
                  </a:cubicBezTo>
                  <a:cubicBezTo>
                    <a:pt x="143" y="544"/>
                    <a:pt x="143" y="544"/>
                    <a:pt x="143" y="544"/>
                  </a:cubicBezTo>
                  <a:cubicBezTo>
                    <a:pt x="141" y="545"/>
                    <a:pt x="140" y="544"/>
                    <a:pt x="140" y="542"/>
                  </a:cubicBezTo>
                  <a:cubicBezTo>
                    <a:pt x="140" y="540"/>
                    <a:pt x="141" y="539"/>
                    <a:pt x="140" y="537"/>
                  </a:cubicBezTo>
                  <a:cubicBezTo>
                    <a:pt x="140" y="536"/>
                    <a:pt x="142" y="535"/>
                    <a:pt x="144" y="534"/>
                  </a:cubicBezTo>
                  <a:cubicBezTo>
                    <a:pt x="144" y="534"/>
                    <a:pt x="144" y="534"/>
                    <a:pt x="144" y="533"/>
                  </a:cubicBezTo>
                  <a:cubicBezTo>
                    <a:pt x="143" y="532"/>
                    <a:pt x="142" y="532"/>
                    <a:pt x="142" y="534"/>
                  </a:cubicBezTo>
                  <a:cubicBezTo>
                    <a:pt x="142" y="535"/>
                    <a:pt x="141" y="535"/>
                    <a:pt x="140" y="535"/>
                  </a:cubicBezTo>
                  <a:cubicBezTo>
                    <a:pt x="139" y="535"/>
                    <a:pt x="139" y="534"/>
                    <a:pt x="140" y="533"/>
                  </a:cubicBezTo>
                  <a:cubicBezTo>
                    <a:pt x="140" y="532"/>
                    <a:pt x="140" y="530"/>
                    <a:pt x="139" y="528"/>
                  </a:cubicBezTo>
                  <a:cubicBezTo>
                    <a:pt x="137" y="527"/>
                    <a:pt x="138" y="526"/>
                    <a:pt x="139" y="525"/>
                  </a:cubicBezTo>
                  <a:cubicBezTo>
                    <a:pt x="137" y="526"/>
                    <a:pt x="137" y="525"/>
                    <a:pt x="136" y="524"/>
                  </a:cubicBezTo>
                  <a:cubicBezTo>
                    <a:pt x="135" y="522"/>
                    <a:pt x="136" y="520"/>
                    <a:pt x="133" y="521"/>
                  </a:cubicBezTo>
                  <a:cubicBezTo>
                    <a:pt x="134" y="519"/>
                    <a:pt x="134" y="517"/>
                    <a:pt x="132" y="517"/>
                  </a:cubicBezTo>
                  <a:cubicBezTo>
                    <a:pt x="131" y="516"/>
                    <a:pt x="133" y="515"/>
                    <a:pt x="132" y="514"/>
                  </a:cubicBezTo>
                  <a:cubicBezTo>
                    <a:pt x="129" y="514"/>
                    <a:pt x="130" y="512"/>
                    <a:pt x="130" y="511"/>
                  </a:cubicBezTo>
                  <a:cubicBezTo>
                    <a:pt x="129" y="509"/>
                    <a:pt x="130" y="507"/>
                    <a:pt x="132" y="507"/>
                  </a:cubicBezTo>
                  <a:cubicBezTo>
                    <a:pt x="132" y="506"/>
                    <a:pt x="131" y="506"/>
                    <a:pt x="132" y="505"/>
                  </a:cubicBezTo>
                  <a:cubicBezTo>
                    <a:pt x="132" y="504"/>
                    <a:pt x="133" y="504"/>
                    <a:pt x="134" y="504"/>
                  </a:cubicBezTo>
                  <a:cubicBezTo>
                    <a:pt x="134" y="505"/>
                    <a:pt x="135" y="504"/>
                    <a:pt x="135" y="504"/>
                  </a:cubicBezTo>
                  <a:cubicBezTo>
                    <a:pt x="135" y="503"/>
                    <a:pt x="134" y="504"/>
                    <a:pt x="134" y="504"/>
                  </a:cubicBezTo>
                  <a:cubicBezTo>
                    <a:pt x="135" y="503"/>
                    <a:pt x="135" y="503"/>
                    <a:pt x="136" y="503"/>
                  </a:cubicBezTo>
                  <a:cubicBezTo>
                    <a:pt x="136" y="503"/>
                    <a:pt x="136" y="503"/>
                    <a:pt x="136" y="502"/>
                  </a:cubicBezTo>
                  <a:cubicBezTo>
                    <a:pt x="136" y="502"/>
                    <a:pt x="135" y="502"/>
                    <a:pt x="135" y="502"/>
                  </a:cubicBezTo>
                  <a:cubicBezTo>
                    <a:pt x="134" y="503"/>
                    <a:pt x="133" y="503"/>
                    <a:pt x="133" y="501"/>
                  </a:cubicBezTo>
                  <a:cubicBezTo>
                    <a:pt x="134" y="501"/>
                    <a:pt x="135" y="502"/>
                    <a:pt x="136" y="501"/>
                  </a:cubicBezTo>
                  <a:cubicBezTo>
                    <a:pt x="135" y="501"/>
                    <a:pt x="133" y="500"/>
                    <a:pt x="132" y="500"/>
                  </a:cubicBezTo>
                  <a:cubicBezTo>
                    <a:pt x="131" y="501"/>
                    <a:pt x="130" y="500"/>
                    <a:pt x="130" y="499"/>
                  </a:cubicBezTo>
                  <a:cubicBezTo>
                    <a:pt x="129" y="498"/>
                    <a:pt x="131" y="498"/>
                    <a:pt x="131" y="497"/>
                  </a:cubicBezTo>
                  <a:cubicBezTo>
                    <a:pt x="130" y="497"/>
                    <a:pt x="129" y="498"/>
                    <a:pt x="129" y="497"/>
                  </a:cubicBezTo>
                  <a:cubicBezTo>
                    <a:pt x="128" y="496"/>
                    <a:pt x="130" y="496"/>
                    <a:pt x="131" y="495"/>
                  </a:cubicBezTo>
                  <a:cubicBezTo>
                    <a:pt x="131" y="495"/>
                    <a:pt x="132" y="495"/>
                    <a:pt x="132" y="495"/>
                  </a:cubicBezTo>
                  <a:cubicBezTo>
                    <a:pt x="131" y="494"/>
                    <a:pt x="129" y="496"/>
                    <a:pt x="128" y="495"/>
                  </a:cubicBezTo>
                  <a:cubicBezTo>
                    <a:pt x="128" y="494"/>
                    <a:pt x="129" y="492"/>
                    <a:pt x="129" y="491"/>
                  </a:cubicBezTo>
                  <a:cubicBezTo>
                    <a:pt x="129" y="490"/>
                    <a:pt x="129" y="488"/>
                    <a:pt x="130" y="487"/>
                  </a:cubicBezTo>
                  <a:cubicBezTo>
                    <a:pt x="130" y="486"/>
                    <a:pt x="129" y="484"/>
                    <a:pt x="131" y="485"/>
                  </a:cubicBezTo>
                  <a:cubicBezTo>
                    <a:pt x="131" y="485"/>
                    <a:pt x="132" y="485"/>
                    <a:pt x="132" y="484"/>
                  </a:cubicBezTo>
                  <a:cubicBezTo>
                    <a:pt x="132" y="482"/>
                    <a:pt x="133" y="481"/>
                    <a:pt x="134" y="479"/>
                  </a:cubicBezTo>
                  <a:cubicBezTo>
                    <a:pt x="133" y="479"/>
                    <a:pt x="132" y="479"/>
                    <a:pt x="133" y="478"/>
                  </a:cubicBezTo>
                  <a:cubicBezTo>
                    <a:pt x="133" y="477"/>
                    <a:pt x="134" y="478"/>
                    <a:pt x="134" y="478"/>
                  </a:cubicBezTo>
                  <a:cubicBezTo>
                    <a:pt x="134" y="478"/>
                    <a:pt x="135" y="478"/>
                    <a:pt x="135" y="479"/>
                  </a:cubicBezTo>
                  <a:cubicBezTo>
                    <a:pt x="136" y="479"/>
                    <a:pt x="137" y="478"/>
                    <a:pt x="138" y="478"/>
                  </a:cubicBezTo>
                  <a:cubicBezTo>
                    <a:pt x="137" y="478"/>
                    <a:pt x="137" y="477"/>
                    <a:pt x="137" y="477"/>
                  </a:cubicBezTo>
                  <a:cubicBezTo>
                    <a:pt x="136" y="478"/>
                    <a:pt x="135" y="477"/>
                    <a:pt x="135" y="476"/>
                  </a:cubicBezTo>
                  <a:cubicBezTo>
                    <a:pt x="135" y="476"/>
                    <a:pt x="134" y="476"/>
                    <a:pt x="134" y="476"/>
                  </a:cubicBezTo>
                  <a:cubicBezTo>
                    <a:pt x="134" y="475"/>
                    <a:pt x="134" y="475"/>
                    <a:pt x="134" y="475"/>
                  </a:cubicBezTo>
                  <a:cubicBezTo>
                    <a:pt x="133" y="474"/>
                    <a:pt x="132" y="474"/>
                    <a:pt x="133" y="473"/>
                  </a:cubicBezTo>
                  <a:cubicBezTo>
                    <a:pt x="134" y="473"/>
                    <a:pt x="135" y="472"/>
                    <a:pt x="135" y="474"/>
                  </a:cubicBezTo>
                  <a:cubicBezTo>
                    <a:pt x="136" y="473"/>
                    <a:pt x="136" y="473"/>
                    <a:pt x="137" y="473"/>
                  </a:cubicBezTo>
                  <a:cubicBezTo>
                    <a:pt x="136" y="472"/>
                    <a:pt x="136" y="471"/>
                    <a:pt x="137" y="471"/>
                  </a:cubicBezTo>
                  <a:cubicBezTo>
                    <a:pt x="138" y="471"/>
                    <a:pt x="138" y="470"/>
                    <a:pt x="138" y="470"/>
                  </a:cubicBezTo>
                  <a:cubicBezTo>
                    <a:pt x="136" y="469"/>
                    <a:pt x="135" y="471"/>
                    <a:pt x="133" y="470"/>
                  </a:cubicBezTo>
                  <a:cubicBezTo>
                    <a:pt x="134" y="469"/>
                    <a:pt x="136" y="470"/>
                    <a:pt x="136" y="469"/>
                  </a:cubicBezTo>
                  <a:cubicBezTo>
                    <a:pt x="137" y="468"/>
                    <a:pt x="138" y="468"/>
                    <a:pt x="139" y="469"/>
                  </a:cubicBezTo>
                  <a:cubicBezTo>
                    <a:pt x="139" y="469"/>
                    <a:pt x="139" y="469"/>
                    <a:pt x="139" y="470"/>
                  </a:cubicBezTo>
                  <a:cubicBezTo>
                    <a:pt x="139" y="470"/>
                    <a:pt x="140" y="470"/>
                    <a:pt x="140" y="470"/>
                  </a:cubicBezTo>
                  <a:cubicBezTo>
                    <a:pt x="141" y="470"/>
                    <a:pt x="142" y="470"/>
                    <a:pt x="142" y="471"/>
                  </a:cubicBezTo>
                  <a:cubicBezTo>
                    <a:pt x="142" y="472"/>
                    <a:pt x="142" y="472"/>
                    <a:pt x="143" y="472"/>
                  </a:cubicBezTo>
                  <a:cubicBezTo>
                    <a:pt x="144" y="472"/>
                    <a:pt x="145" y="471"/>
                    <a:pt x="146" y="471"/>
                  </a:cubicBezTo>
                  <a:cubicBezTo>
                    <a:pt x="147" y="471"/>
                    <a:pt x="148" y="471"/>
                    <a:pt x="148" y="470"/>
                  </a:cubicBezTo>
                  <a:cubicBezTo>
                    <a:pt x="145" y="470"/>
                    <a:pt x="148" y="469"/>
                    <a:pt x="147" y="468"/>
                  </a:cubicBezTo>
                  <a:cubicBezTo>
                    <a:pt x="146" y="468"/>
                    <a:pt x="145" y="468"/>
                    <a:pt x="146" y="467"/>
                  </a:cubicBezTo>
                  <a:cubicBezTo>
                    <a:pt x="147" y="465"/>
                    <a:pt x="147" y="464"/>
                    <a:pt x="147" y="462"/>
                  </a:cubicBezTo>
                  <a:cubicBezTo>
                    <a:pt x="147" y="462"/>
                    <a:pt x="147" y="461"/>
                    <a:pt x="148" y="461"/>
                  </a:cubicBezTo>
                  <a:cubicBezTo>
                    <a:pt x="148" y="461"/>
                    <a:pt x="148" y="461"/>
                    <a:pt x="149" y="461"/>
                  </a:cubicBezTo>
                  <a:cubicBezTo>
                    <a:pt x="150" y="462"/>
                    <a:pt x="151" y="464"/>
                    <a:pt x="152" y="465"/>
                  </a:cubicBezTo>
                  <a:cubicBezTo>
                    <a:pt x="152" y="465"/>
                    <a:pt x="152" y="464"/>
                    <a:pt x="152" y="464"/>
                  </a:cubicBezTo>
                  <a:cubicBezTo>
                    <a:pt x="152" y="463"/>
                    <a:pt x="151" y="463"/>
                    <a:pt x="152" y="462"/>
                  </a:cubicBezTo>
                  <a:cubicBezTo>
                    <a:pt x="152" y="461"/>
                    <a:pt x="151" y="462"/>
                    <a:pt x="151" y="461"/>
                  </a:cubicBezTo>
                  <a:cubicBezTo>
                    <a:pt x="152" y="461"/>
                    <a:pt x="153" y="460"/>
                    <a:pt x="154" y="461"/>
                  </a:cubicBezTo>
                  <a:cubicBezTo>
                    <a:pt x="154" y="461"/>
                    <a:pt x="155" y="461"/>
                    <a:pt x="155" y="460"/>
                  </a:cubicBezTo>
                  <a:cubicBezTo>
                    <a:pt x="155" y="460"/>
                    <a:pt x="156" y="460"/>
                    <a:pt x="155" y="459"/>
                  </a:cubicBezTo>
                  <a:cubicBezTo>
                    <a:pt x="154" y="459"/>
                    <a:pt x="154" y="459"/>
                    <a:pt x="154" y="458"/>
                  </a:cubicBezTo>
                  <a:cubicBezTo>
                    <a:pt x="152" y="459"/>
                    <a:pt x="150" y="459"/>
                    <a:pt x="148" y="460"/>
                  </a:cubicBezTo>
                  <a:cubicBezTo>
                    <a:pt x="148" y="460"/>
                    <a:pt x="147" y="459"/>
                    <a:pt x="147" y="459"/>
                  </a:cubicBezTo>
                  <a:cubicBezTo>
                    <a:pt x="148" y="457"/>
                    <a:pt x="148" y="456"/>
                    <a:pt x="149" y="454"/>
                  </a:cubicBezTo>
                  <a:cubicBezTo>
                    <a:pt x="149" y="454"/>
                    <a:pt x="149" y="454"/>
                    <a:pt x="149" y="453"/>
                  </a:cubicBezTo>
                  <a:cubicBezTo>
                    <a:pt x="148" y="451"/>
                    <a:pt x="149" y="451"/>
                    <a:pt x="151" y="451"/>
                  </a:cubicBezTo>
                  <a:cubicBezTo>
                    <a:pt x="151" y="450"/>
                    <a:pt x="149" y="451"/>
                    <a:pt x="149" y="450"/>
                  </a:cubicBezTo>
                  <a:cubicBezTo>
                    <a:pt x="149" y="448"/>
                    <a:pt x="151" y="448"/>
                    <a:pt x="153" y="448"/>
                  </a:cubicBezTo>
                  <a:cubicBezTo>
                    <a:pt x="153" y="448"/>
                    <a:pt x="153" y="448"/>
                    <a:pt x="153" y="448"/>
                  </a:cubicBezTo>
                  <a:cubicBezTo>
                    <a:pt x="152" y="447"/>
                    <a:pt x="151" y="446"/>
                    <a:pt x="151" y="445"/>
                  </a:cubicBezTo>
                  <a:cubicBezTo>
                    <a:pt x="151" y="445"/>
                    <a:pt x="151" y="444"/>
                    <a:pt x="152" y="444"/>
                  </a:cubicBezTo>
                  <a:cubicBezTo>
                    <a:pt x="151" y="444"/>
                    <a:pt x="150" y="444"/>
                    <a:pt x="150" y="444"/>
                  </a:cubicBezTo>
                  <a:cubicBezTo>
                    <a:pt x="148" y="444"/>
                    <a:pt x="147" y="445"/>
                    <a:pt x="146" y="444"/>
                  </a:cubicBezTo>
                  <a:cubicBezTo>
                    <a:pt x="145" y="444"/>
                    <a:pt x="144" y="444"/>
                    <a:pt x="144" y="443"/>
                  </a:cubicBezTo>
                  <a:cubicBezTo>
                    <a:pt x="144" y="443"/>
                    <a:pt x="144" y="443"/>
                    <a:pt x="144" y="443"/>
                  </a:cubicBezTo>
                  <a:cubicBezTo>
                    <a:pt x="141" y="445"/>
                    <a:pt x="138" y="443"/>
                    <a:pt x="137" y="440"/>
                  </a:cubicBezTo>
                  <a:cubicBezTo>
                    <a:pt x="136" y="439"/>
                    <a:pt x="135" y="438"/>
                    <a:pt x="133" y="437"/>
                  </a:cubicBezTo>
                  <a:cubicBezTo>
                    <a:pt x="133" y="437"/>
                    <a:pt x="133" y="437"/>
                    <a:pt x="132" y="437"/>
                  </a:cubicBezTo>
                  <a:cubicBezTo>
                    <a:pt x="131" y="437"/>
                    <a:pt x="130" y="437"/>
                    <a:pt x="129" y="437"/>
                  </a:cubicBezTo>
                  <a:cubicBezTo>
                    <a:pt x="127" y="436"/>
                    <a:pt x="127" y="435"/>
                    <a:pt x="126" y="434"/>
                  </a:cubicBezTo>
                  <a:cubicBezTo>
                    <a:pt x="126" y="433"/>
                    <a:pt x="126" y="433"/>
                    <a:pt x="126" y="433"/>
                  </a:cubicBezTo>
                  <a:cubicBezTo>
                    <a:pt x="123" y="430"/>
                    <a:pt x="123" y="429"/>
                    <a:pt x="126" y="428"/>
                  </a:cubicBezTo>
                  <a:cubicBezTo>
                    <a:pt x="127" y="427"/>
                    <a:pt x="127" y="427"/>
                    <a:pt x="128" y="427"/>
                  </a:cubicBezTo>
                  <a:cubicBezTo>
                    <a:pt x="129" y="429"/>
                    <a:pt x="132" y="428"/>
                    <a:pt x="134" y="429"/>
                  </a:cubicBezTo>
                  <a:cubicBezTo>
                    <a:pt x="135" y="429"/>
                    <a:pt x="135" y="429"/>
                    <a:pt x="136" y="429"/>
                  </a:cubicBezTo>
                  <a:cubicBezTo>
                    <a:pt x="137" y="429"/>
                    <a:pt x="138" y="431"/>
                    <a:pt x="139" y="432"/>
                  </a:cubicBezTo>
                  <a:cubicBezTo>
                    <a:pt x="140" y="432"/>
                    <a:pt x="140" y="432"/>
                    <a:pt x="141" y="433"/>
                  </a:cubicBezTo>
                  <a:cubicBezTo>
                    <a:pt x="143" y="435"/>
                    <a:pt x="146" y="436"/>
                    <a:pt x="148" y="437"/>
                  </a:cubicBezTo>
                  <a:cubicBezTo>
                    <a:pt x="149" y="437"/>
                    <a:pt x="149" y="437"/>
                    <a:pt x="149" y="437"/>
                  </a:cubicBezTo>
                  <a:cubicBezTo>
                    <a:pt x="151" y="437"/>
                    <a:pt x="149" y="435"/>
                    <a:pt x="150" y="434"/>
                  </a:cubicBezTo>
                  <a:cubicBezTo>
                    <a:pt x="149" y="436"/>
                    <a:pt x="148" y="436"/>
                    <a:pt x="147" y="434"/>
                  </a:cubicBezTo>
                  <a:cubicBezTo>
                    <a:pt x="147" y="434"/>
                    <a:pt x="146" y="434"/>
                    <a:pt x="146" y="433"/>
                  </a:cubicBezTo>
                  <a:cubicBezTo>
                    <a:pt x="146" y="433"/>
                    <a:pt x="146" y="433"/>
                    <a:pt x="146" y="433"/>
                  </a:cubicBezTo>
                  <a:cubicBezTo>
                    <a:pt x="147" y="433"/>
                    <a:pt x="147" y="433"/>
                    <a:pt x="147" y="434"/>
                  </a:cubicBezTo>
                  <a:cubicBezTo>
                    <a:pt x="148" y="433"/>
                    <a:pt x="149" y="434"/>
                    <a:pt x="148" y="433"/>
                  </a:cubicBezTo>
                  <a:cubicBezTo>
                    <a:pt x="147" y="431"/>
                    <a:pt x="149" y="432"/>
                    <a:pt x="149" y="431"/>
                  </a:cubicBezTo>
                  <a:cubicBezTo>
                    <a:pt x="149" y="431"/>
                    <a:pt x="149" y="430"/>
                    <a:pt x="149" y="430"/>
                  </a:cubicBezTo>
                  <a:cubicBezTo>
                    <a:pt x="148" y="430"/>
                    <a:pt x="147" y="431"/>
                    <a:pt x="147" y="429"/>
                  </a:cubicBezTo>
                  <a:cubicBezTo>
                    <a:pt x="148" y="429"/>
                    <a:pt x="149" y="429"/>
                    <a:pt x="150" y="430"/>
                  </a:cubicBezTo>
                  <a:cubicBezTo>
                    <a:pt x="149" y="428"/>
                    <a:pt x="149" y="427"/>
                    <a:pt x="148" y="426"/>
                  </a:cubicBezTo>
                  <a:cubicBezTo>
                    <a:pt x="146" y="427"/>
                    <a:pt x="145" y="426"/>
                    <a:pt x="143" y="425"/>
                  </a:cubicBezTo>
                  <a:cubicBezTo>
                    <a:pt x="143" y="425"/>
                    <a:pt x="142" y="424"/>
                    <a:pt x="141" y="423"/>
                  </a:cubicBezTo>
                  <a:cubicBezTo>
                    <a:pt x="143" y="422"/>
                    <a:pt x="144" y="424"/>
                    <a:pt x="146" y="424"/>
                  </a:cubicBezTo>
                  <a:cubicBezTo>
                    <a:pt x="145" y="423"/>
                    <a:pt x="145" y="422"/>
                    <a:pt x="145" y="422"/>
                  </a:cubicBezTo>
                  <a:cubicBezTo>
                    <a:pt x="144" y="422"/>
                    <a:pt x="143" y="422"/>
                    <a:pt x="143" y="421"/>
                  </a:cubicBezTo>
                  <a:cubicBezTo>
                    <a:pt x="142" y="421"/>
                    <a:pt x="142" y="421"/>
                    <a:pt x="142" y="421"/>
                  </a:cubicBezTo>
                  <a:cubicBezTo>
                    <a:pt x="141" y="422"/>
                    <a:pt x="140" y="422"/>
                    <a:pt x="140" y="422"/>
                  </a:cubicBezTo>
                  <a:cubicBezTo>
                    <a:pt x="139" y="421"/>
                    <a:pt x="140" y="420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39" y="420"/>
                    <a:pt x="138" y="420"/>
                    <a:pt x="138" y="421"/>
                  </a:cubicBezTo>
                  <a:cubicBezTo>
                    <a:pt x="137" y="421"/>
                    <a:pt x="137" y="420"/>
                    <a:pt x="137" y="420"/>
                  </a:cubicBezTo>
                  <a:cubicBezTo>
                    <a:pt x="136" y="420"/>
                    <a:pt x="136" y="420"/>
                    <a:pt x="135" y="420"/>
                  </a:cubicBezTo>
                  <a:cubicBezTo>
                    <a:pt x="134" y="420"/>
                    <a:pt x="133" y="420"/>
                    <a:pt x="133" y="418"/>
                  </a:cubicBezTo>
                  <a:cubicBezTo>
                    <a:pt x="133" y="417"/>
                    <a:pt x="134" y="416"/>
                    <a:pt x="135" y="416"/>
                  </a:cubicBezTo>
                  <a:cubicBezTo>
                    <a:pt x="135" y="416"/>
                    <a:pt x="135" y="416"/>
                    <a:pt x="135" y="416"/>
                  </a:cubicBezTo>
                  <a:cubicBezTo>
                    <a:pt x="134" y="415"/>
                    <a:pt x="134" y="415"/>
                    <a:pt x="135" y="414"/>
                  </a:cubicBezTo>
                  <a:cubicBezTo>
                    <a:pt x="136" y="413"/>
                    <a:pt x="137" y="413"/>
                    <a:pt x="138" y="412"/>
                  </a:cubicBezTo>
                  <a:cubicBezTo>
                    <a:pt x="138" y="412"/>
                    <a:pt x="139" y="412"/>
                    <a:pt x="139" y="412"/>
                  </a:cubicBezTo>
                  <a:cubicBezTo>
                    <a:pt x="141" y="412"/>
                    <a:pt x="143" y="411"/>
                    <a:pt x="143" y="409"/>
                  </a:cubicBezTo>
                  <a:cubicBezTo>
                    <a:pt x="143" y="408"/>
                    <a:pt x="143" y="408"/>
                    <a:pt x="142" y="408"/>
                  </a:cubicBezTo>
                  <a:cubicBezTo>
                    <a:pt x="142" y="410"/>
                    <a:pt x="141" y="410"/>
                    <a:pt x="140" y="411"/>
                  </a:cubicBezTo>
                  <a:cubicBezTo>
                    <a:pt x="139" y="411"/>
                    <a:pt x="138" y="411"/>
                    <a:pt x="137" y="410"/>
                  </a:cubicBezTo>
                  <a:cubicBezTo>
                    <a:pt x="136" y="409"/>
                    <a:pt x="136" y="409"/>
                    <a:pt x="136" y="409"/>
                  </a:cubicBezTo>
                  <a:cubicBezTo>
                    <a:pt x="135" y="409"/>
                    <a:pt x="135" y="409"/>
                    <a:pt x="134" y="409"/>
                  </a:cubicBezTo>
                  <a:cubicBezTo>
                    <a:pt x="135" y="409"/>
                    <a:pt x="135" y="409"/>
                    <a:pt x="135" y="410"/>
                  </a:cubicBezTo>
                  <a:cubicBezTo>
                    <a:pt x="135" y="410"/>
                    <a:pt x="135" y="411"/>
                    <a:pt x="135" y="411"/>
                  </a:cubicBezTo>
                  <a:cubicBezTo>
                    <a:pt x="134" y="412"/>
                    <a:pt x="134" y="412"/>
                    <a:pt x="132" y="412"/>
                  </a:cubicBezTo>
                  <a:cubicBezTo>
                    <a:pt x="132" y="412"/>
                    <a:pt x="132" y="411"/>
                    <a:pt x="132" y="411"/>
                  </a:cubicBezTo>
                  <a:cubicBezTo>
                    <a:pt x="131" y="408"/>
                    <a:pt x="133" y="410"/>
                    <a:pt x="133" y="410"/>
                  </a:cubicBezTo>
                  <a:cubicBezTo>
                    <a:pt x="133" y="410"/>
                    <a:pt x="133" y="410"/>
                    <a:pt x="133" y="410"/>
                  </a:cubicBezTo>
                  <a:cubicBezTo>
                    <a:pt x="133" y="409"/>
                    <a:pt x="133" y="409"/>
                    <a:pt x="133" y="409"/>
                  </a:cubicBezTo>
                  <a:cubicBezTo>
                    <a:pt x="132" y="408"/>
                    <a:pt x="133" y="407"/>
                    <a:pt x="134" y="407"/>
                  </a:cubicBezTo>
                  <a:cubicBezTo>
                    <a:pt x="135" y="406"/>
                    <a:pt x="135" y="406"/>
                    <a:pt x="135" y="404"/>
                  </a:cubicBezTo>
                  <a:cubicBezTo>
                    <a:pt x="133" y="404"/>
                    <a:pt x="134" y="407"/>
                    <a:pt x="132" y="407"/>
                  </a:cubicBezTo>
                  <a:cubicBezTo>
                    <a:pt x="132" y="407"/>
                    <a:pt x="132" y="406"/>
                    <a:pt x="131" y="406"/>
                  </a:cubicBezTo>
                  <a:cubicBezTo>
                    <a:pt x="131" y="407"/>
                    <a:pt x="131" y="407"/>
                    <a:pt x="130" y="407"/>
                  </a:cubicBezTo>
                  <a:cubicBezTo>
                    <a:pt x="130" y="408"/>
                    <a:pt x="129" y="408"/>
                    <a:pt x="129" y="409"/>
                  </a:cubicBezTo>
                  <a:cubicBezTo>
                    <a:pt x="130" y="411"/>
                    <a:pt x="128" y="410"/>
                    <a:pt x="127" y="410"/>
                  </a:cubicBezTo>
                  <a:cubicBezTo>
                    <a:pt x="129" y="413"/>
                    <a:pt x="129" y="413"/>
                    <a:pt x="126" y="415"/>
                  </a:cubicBezTo>
                  <a:cubicBezTo>
                    <a:pt x="126" y="415"/>
                    <a:pt x="126" y="415"/>
                    <a:pt x="126" y="415"/>
                  </a:cubicBezTo>
                  <a:cubicBezTo>
                    <a:pt x="126" y="415"/>
                    <a:pt x="126" y="415"/>
                    <a:pt x="125" y="415"/>
                  </a:cubicBezTo>
                  <a:cubicBezTo>
                    <a:pt x="125" y="415"/>
                    <a:pt x="126" y="415"/>
                    <a:pt x="126" y="415"/>
                  </a:cubicBezTo>
                  <a:cubicBezTo>
                    <a:pt x="124" y="416"/>
                    <a:pt x="123" y="417"/>
                    <a:pt x="121" y="415"/>
                  </a:cubicBezTo>
                  <a:cubicBezTo>
                    <a:pt x="121" y="415"/>
                    <a:pt x="121" y="414"/>
                    <a:pt x="120" y="415"/>
                  </a:cubicBezTo>
                  <a:cubicBezTo>
                    <a:pt x="119" y="416"/>
                    <a:pt x="118" y="415"/>
                    <a:pt x="117" y="414"/>
                  </a:cubicBezTo>
                  <a:cubicBezTo>
                    <a:pt x="117" y="413"/>
                    <a:pt x="117" y="411"/>
                    <a:pt x="115" y="409"/>
                  </a:cubicBezTo>
                  <a:cubicBezTo>
                    <a:pt x="115" y="409"/>
                    <a:pt x="115" y="408"/>
                    <a:pt x="116" y="408"/>
                  </a:cubicBezTo>
                  <a:cubicBezTo>
                    <a:pt x="117" y="408"/>
                    <a:pt x="117" y="407"/>
                    <a:pt x="118" y="407"/>
                  </a:cubicBezTo>
                  <a:cubicBezTo>
                    <a:pt x="118" y="406"/>
                    <a:pt x="118" y="406"/>
                    <a:pt x="119" y="405"/>
                  </a:cubicBezTo>
                  <a:cubicBezTo>
                    <a:pt x="120" y="404"/>
                    <a:pt x="121" y="405"/>
                    <a:pt x="122" y="404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122" y="404"/>
                    <a:pt x="122" y="403"/>
                    <a:pt x="122" y="403"/>
                  </a:cubicBezTo>
                  <a:cubicBezTo>
                    <a:pt x="121" y="404"/>
                    <a:pt x="120" y="405"/>
                    <a:pt x="119" y="404"/>
                  </a:cubicBezTo>
                  <a:cubicBezTo>
                    <a:pt x="118" y="404"/>
                    <a:pt x="117" y="403"/>
                    <a:pt x="117" y="402"/>
                  </a:cubicBezTo>
                  <a:cubicBezTo>
                    <a:pt x="117" y="401"/>
                    <a:pt x="118" y="400"/>
                    <a:pt x="119" y="400"/>
                  </a:cubicBezTo>
                  <a:cubicBezTo>
                    <a:pt x="120" y="399"/>
                    <a:pt x="121" y="398"/>
                    <a:pt x="121" y="397"/>
                  </a:cubicBezTo>
                  <a:cubicBezTo>
                    <a:pt x="121" y="395"/>
                    <a:pt x="120" y="396"/>
                    <a:pt x="120" y="397"/>
                  </a:cubicBezTo>
                  <a:cubicBezTo>
                    <a:pt x="120" y="397"/>
                    <a:pt x="119" y="398"/>
                    <a:pt x="119" y="398"/>
                  </a:cubicBezTo>
                  <a:cubicBezTo>
                    <a:pt x="118" y="398"/>
                    <a:pt x="118" y="399"/>
                    <a:pt x="117" y="399"/>
                  </a:cubicBezTo>
                  <a:cubicBezTo>
                    <a:pt x="116" y="399"/>
                    <a:pt x="116" y="398"/>
                    <a:pt x="117" y="398"/>
                  </a:cubicBezTo>
                  <a:cubicBezTo>
                    <a:pt x="117" y="397"/>
                    <a:pt x="117" y="396"/>
                    <a:pt x="118" y="396"/>
                  </a:cubicBezTo>
                  <a:cubicBezTo>
                    <a:pt x="119" y="396"/>
                    <a:pt x="119" y="396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4"/>
                    <a:pt x="119" y="394"/>
                  </a:cubicBezTo>
                  <a:cubicBezTo>
                    <a:pt x="119" y="394"/>
                    <a:pt x="119" y="394"/>
                    <a:pt x="118" y="394"/>
                  </a:cubicBezTo>
                  <a:cubicBezTo>
                    <a:pt x="117" y="394"/>
                    <a:pt x="116" y="393"/>
                    <a:pt x="116" y="393"/>
                  </a:cubicBezTo>
                  <a:cubicBezTo>
                    <a:pt x="117" y="392"/>
                    <a:pt x="118" y="391"/>
                    <a:pt x="119" y="390"/>
                  </a:cubicBezTo>
                  <a:cubicBezTo>
                    <a:pt x="119" y="390"/>
                    <a:pt x="119" y="392"/>
                    <a:pt x="120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121" y="391"/>
                    <a:pt x="121" y="391"/>
                    <a:pt x="121" y="391"/>
                  </a:cubicBezTo>
                  <a:cubicBezTo>
                    <a:pt x="121" y="390"/>
                    <a:pt x="121" y="389"/>
                    <a:pt x="122" y="389"/>
                  </a:cubicBezTo>
                  <a:cubicBezTo>
                    <a:pt x="122" y="389"/>
                    <a:pt x="122" y="389"/>
                    <a:pt x="122" y="389"/>
                  </a:cubicBezTo>
                  <a:cubicBezTo>
                    <a:pt x="122" y="389"/>
                    <a:pt x="122" y="389"/>
                    <a:pt x="122" y="388"/>
                  </a:cubicBezTo>
                  <a:cubicBezTo>
                    <a:pt x="121" y="388"/>
                    <a:pt x="121" y="388"/>
                    <a:pt x="121" y="388"/>
                  </a:cubicBezTo>
                  <a:cubicBezTo>
                    <a:pt x="120" y="389"/>
                    <a:pt x="120" y="389"/>
                    <a:pt x="120" y="387"/>
                  </a:cubicBezTo>
                  <a:cubicBezTo>
                    <a:pt x="120" y="386"/>
                    <a:pt x="119" y="387"/>
                    <a:pt x="119" y="388"/>
                  </a:cubicBezTo>
                  <a:cubicBezTo>
                    <a:pt x="118" y="389"/>
                    <a:pt x="118" y="389"/>
                    <a:pt x="117" y="389"/>
                  </a:cubicBezTo>
                  <a:cubicBezTo>
                    <a:pt x="115" y="389"/>
                    <a:pt x="115" y="389"/>
                    <a:pt x="116" y="387"/>
                  </a:cubicBezTo>
                  <a:cubicBezTo>
                    <a:pt x="116" y="387"/>
                    <a:pt x="115" y="386"/>
                    <a:pt x="114" y="387"/>
                  </a:cubicBezTo>
                  <a:cubicBezTo>
                    <a:pt x="114" y="388"/>
                    <a:pt x="113" y="388"/>
                    <a:pt x="113" y="388"/>
                  </a:cubicBezTo>
                  <a:cubicBezTo>
                    <a:pt x="112" y="387"/>
                    <a:pt x="113" y="387"/>
                    <a:pt x="113" y="386"/>
                  </a:cubicBezTo>
                  <a:cubicBezTo>
                    <a:pt x="114" y="386"/>
                    <a:pt x="114" y="385"/>
                    <a:pt x="115" y="384"/>
                  </a:cubicBezTo>
                  <a:cubicBezTo>
                    <a:pt x="116" y="386"/>
                    <a:pt x="117" y="387"/>
                    <a:pt x="118" y="385"/>
                  </a:cubicBezTo>
                  <a:cubicBezTo>
                    <a:pt x="119" y="383"/>
                    <a:pt x="119" y="383"/>
                    <a:pt x="121" y="385"/>
                  </a:cubicBezTo>
                  <a:cubicBezTo>
                    <a:pt x="122" y="385"/>
                    <a:pt x="122" y="385"/>
                    <a:pt x="123" y="384"/>
                  </a:cubicBezTo>
                  <a:cubicBezTo>
                    <a:pt x="123" y="383"/>
                    <a:pt x="123" y="382"/>
                    <a:pt x="123" y="381"/>
                  </a:cubicBezTo>
                  <a:cubicBezTo>
                    <a:pt x="122" y="380"/>
                    <a:pt x="121" y="380"/>
                    <a:pt x="120" y="380"/>
                  </a:cubicBezTo>
                  <a:cubicBezTo>
                    <a:pt x="120" y="381"/>
                    <a:pt x="120" y="383"/>
                    <a:pt x="118" y="381"/>
                  </a:cubicBezTo>
                  <a:cubicBezTo>
                    <a:pt x="117" y="382"/>
                    <a:pt x="117" y="381"/>
                    <a:pt x="116" y="381"/>
                  </a:cubicBezTo>
                  <a:cubicBezTo>
                    <a:pt x="116" y="380"/>
                    <a:pt x="116" y="380"/>
                    <a:pt x="116" y="380"/>
                  </a:cubicBezTo>
                  <a:cubicBezTo>
                    <a:pt x="117" y="379"/>
                    <a:pt x="117" y="379"/>
                    <a:pt x="118" y="380"/>
                  </a:cubicBezTo>
                  <a:cubicBezTo>
                    <a:pt x="119" y="379"/>
                    <a:pt x="117" y="379"/>
                    <a:pt x="117" y="379"/>
                  </a:cubicBezTo>
                  <a:cubicBezTo>
                    <a:pt x="117" y="379"/>
                    <a:pt x="116" y="379"/>
                    <a:pt x="116" y="378"/>
                  </a:cubicBezTo>
                  <a:cubicBezTo>
                    <a:pt x="116" y="377"/>
                    <a:pt x="117" y="378"/>
                    <a:pt x="118" y="377"/>
                  </a:cubicBezTo>
                  <a:cubicBezTo>
                    <a:pt x="118" y="376"/>
                    <a:pt x="119" y="376"/>
                    <a:pt x="120" y="376"/>
                  </a:cubicBezTo>
                  <a:cubicBezTo>
                    <a:pt x="120" y="376"/>
                    <a:pt x="120" y="375"/>
                    <a:pt x="119" y="375"/>
                  </a:cubicBezTo>
                  <a:cubicBezTo>
                    <a:pt x="117" y="374"/>
                    <a:pt x="118" y="373"/>
                    <a:pt x="119" y="372"/>
                  </a:cubicBezTo>
                  <a:cubicBezTo>
                    <a:pt x="120" y="369"/>
                    <a:pt x="118" y="370"/>
                    <a:pt x="117" y="370"/>
                  </a:cubicBezTo>
                  <a:cubicBezTo>
                    <a:pt x="117" y="370"/>
                    <a:pt x="117" y="371"/>
                    <a:pt x="117" y="371"/>
                  </a:cubicBezTo>
                  <a:cubicBezTo>
                    <a:pt x="117" y="371"/>
                    <a:pt x="117" y="372"/>
                    <a:pt x="117" y="372"/>
                  </a:cubicBezTo>
                  <a:cubicBezTo>
                    <a:pt x="117" y="372"/>
                    <a:pt x="118" y="371"/>
                    <a:pt x="118" y="372"/>
                  </a:cubicBezTo>
                  <a:cubicBezTo>
                    <a:pt x="118" y="373"/>
                    <a:pt x="117" y="373"/>
                    <a:pt x="117" y="373"/>
                  </a:cubicBezTo>
                  <a:cubicBezTo>
                    <a:pt x="116" y="374"/>
                    <a:pt x="115" y="374"/>
                    <a:pt x="115" y="373"/>
                  </a:cubicBezTo>
                  <a:cubicBezTo>
                    <a:pt x="115" y="373"/>
                    <a:pt x="115" y="373"/>
                    <a:pt x="114" y="373"/>
                  </a:cubicBezTo>
                  <a:cubicBezTo>
                    <a:pt x="114" y="373"/>
                    <a:pt x="113" y="373"/>
                    <a:pt x="113" y="372"/>
                  </a:cubicBezTo>
                  <a:cubicBezTo>
                    <a:pt x="113" y="371"/>
                    <a:pt x="114" y="371"/>
                    <a:pt x="114" y="371"/>
                  </a:cubicBezTo>
                  <a:cubicBezTo>
                    <a:pt x="115" y="372"/>
                    <a:pt x="115" y="371"/>
                    <a:pt x="116" y="371"/>
                  </a:cubicBezTo>
                  <a:cubicBezTo>
                    <a:pt x="116" y="370"/>
                    <a:pt x="115" y="369"/>
                    <a:pt x="115" y="368"/>
                  </a:cubicBezTo>
                  <a:cubicBezTo>
                    <a:pt x="116" y="368"/>
                    <a:pt x="116" y="369"/>
                    <a:pt x="117" y="369"/>
                  </a:cubicBezTo>
                  <a:cubicBezTo>
                    <a:pt x="118" y="368"/>
                    <a:pt x="116" y="367"/>
                    <a:pt x="116" y="366"/>
                  </a:cubicBezTo>
                  <a:cubicBezTo>
                    <a:pt x="115" y="365"/>
                    <a:pt x="114" y="365"/>
                    <a:pt x="114" y="364"/>
                  </a:cubicBezTo>
                  <a:cubicBezTo>
                    <a:pt x="114" y="363"/>
                    <a:pt x="115" y="362"/>
                    <a:pt x="115" y="361"/>
                  </a:cubicBezTo>
                  <a:cubicBezTo>
                    <a:pt x="117" y="361"/>
                    <a:pt x="117" y="360"/>
                    <a:pt x="116" y="359"/>
                  </a:cubicBezTo>
                  <a:cubicBezTo>
                    <a:pt x="114" y="358"/>
                    <a:pt x="113" y="356"/>
                    <a:pt x="112" y="355"/>
                  </a:cubicBezTo>
                  <a:cubicBezTo>
                    <a:pt x="112" y="354"/>
                    <a:pt x="112" y="353"/>
                    <a:pt x="113" y="352"/>
                  </a:cubicBezTo>
                  <a:cubicBezTo>
                    <a:pt x="113" y="352"/>
                    <a:pt x="114" y="351"/>
                    <a:pt x="112" y="350"/>
                  </a:cubicBezTo>
                  <a:cubicBezTo>
                    <a:pt x="111" y="353"/>
                    <a:pt x="109" y="354"/>
                    <a:pt x="106" y="354"/>
                  </a:cubicBezTo>
                  <a:cubicBezTo>
                    <a:pt x="107" y="353"/>
                    <a:pt x="108" y="352"/>
                    <a:pt x="109" y="352"/>
                  </a:cubicBezTo>
                  <a:cubicBezTo>
                    <a:pt x="111" y="351"/>
                    <a:pt x="112" y="350"/>
                    <a:pt x="110" y="348"/>
                  </a:cubicBezTo>
                  <a:cubicBezTo>
                    <a:pt x="111" y="348"/>
                    <a:pt x="112" y="348"/>
                    <a:pt x="112" y="348"/>
                  </a:cubicBezTo>
                  <a:cubicBezTo>
                    <a:pt x="113" y="348"/>
                    <a:pt x="113" y="347"/>
                    <a:pt x="112" y="346"/>
                  </a:cubicBezTo>
                  <a:cubicBezTo>
                    <a:pt x="112" y="346"/>
                    <a:pt x="112" y="346"/>
                    <a:pt x="112" y="346"/>
                  </a:cubicBezTo>
                  <a:cubicBezTo>
                    <a:pt x="111" y="347"/>
                    <a:pt x="110" y="347"/>
                    <a:pt x="110" y="346"/>
                  </a:cubicBezTo>
                  <a:cubicBezTo>
                    <a:pt x="109" y="345"/>
                    <a:pt x="111" y="346"/>
                    <a:pt x="111" y="345"/>
                  </a:cubicBezTo>
                  <a:cubicBezTo>
                    <a:pt x="110" y="345"/>
                    <a:pt x="109" y="345"/>
                    <a:pt x="108" y="344"/>
                  </a:cubicBezTo>
                  <a:cubicBezTo>
                    <a:pt x="107" y="345"/>
                    <a:pt x="106" y="345"/>
                    <a:pt x="104" y="344"/>
                  </a:cubicBezTo>
                  <a:cubicBezTo>
                    <a:pt x="106" y="344"/>
                    <a:pt x="108" y="343"/>
                    <a:pt x="109" y="343"/>
                  </a:cubicBezTo>
                  <a:cubicBezTo>
                    <a:pt x="110" y="343"/>
                    <a:pt x="111" y="344"/>
                    <a:pt x="112" y="344"/>
                  </a:cubicBez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0" y="343"/>
                    <a:pt x="111" y="341"/>
                  </a:cubicBezTo>
                  <a:cubicBezTo>
                    <a:pt x="110" y="341"/>
                    <a:pt x="109" y="340"/>
                    <a:pt x="108" y="339"/>
                  </a:cubicBezTo>
                  <a:cubicBezTo>
                    <a:pt x="107" y="339"/>
                    <a:pt x="106" y="338"/>
                    <a:pt x="107" y="337"/>
                  </a:cubicBezTo>
                  <a:cubicBezTo>
                    <a:pt x="108" y="337"/>
                    <a:pt x="108" y="336"/>
                    <a:pt x="108" y="335"/>
                  </a:cubicBezTo>
                  <a:cubicBezTo>
                    <a:pt x="107" y="334"/>
                    <a:pt x="106" y="334"/>
                    <a:pt x="106" y="334"/>
                  </a:cubicBezTo>
                  <a:cubicBezTo>
                    <a:pt x="105" y="333"/>
                    <a:pt x="103" y="332"/>
                    <a:pt x="102" y="331"/>
                  </a:cubicBezTo>
                  <a:cubicBezTo>
                    <a:pt x="101" y="330"/>
                    <a:pt x="100" y="330"/>
                    <a:pt x="100" y="329"/>
                  </a:cubicBezTo>
                  <a:cubicBezTo>
                    <a:pt x="101" y="328"/>
                    <a:pt x="102" y="327"/>
                    <a:pt x="99" y="326"/>
                  </a:cubicBezTo>
                  <a:cubicBezTo>
                    <a:pt x="98" y="326"/>
                    <a:pt x="98" y="323"/>
                    <a:pt x="98" y="322"/>
                  </a:cubicBezTo>
                  <a:cubicBezTo>
                    <a:pt x="98" y="322"/>
                    <a:pt x="97" y="322"/>
                    <a:pt x="97" y="322"/>
                  </a:cubicBezTo>
                  <a:cubicBezTo>
                    <a:pt x="96" y="322"/>
                    <a:pt x="97" y="321"/>
                    <a:pt x="97" y="321"/>
                  </a:cubicBezTo>
                  <a:cubicBezTo>
                    <a:pt x="98" y="320"/>
                    <a:pt x="98" y="320"/>
                    <a:pt x="99" y="320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9" y="319"/>
                    <a:pt x="99" y="318"/>
                    <a:pt x="100" y="318"/>
                  </a:cubicBezTo>
                  <a:cubicBezTo>
                    <a:pt x="99" y="317"/>
                    <a:pt x="97" y="317"/>
                    <a:pt x="98" y="315"/>
                  </a:cubicBezTo>
                  <a:cubicBezTo>
                    <a:pt x="97" y="315"/>
                    <a:pt x="98" y="310"/>
                    <a:pt x="95" y="313"/>
                  </a:cubicBezTo>
                  <a:cubicBezTo>
                    <a:pt x="94" y="313"/>
                    <a:pt x="92" y="311"/>
                    <a:pt x="93" y="310"/>
                  </a:cubicBezTo>
                  <a:cubicBezTo>
                    <a:pt x="93" y="309"/>
                    <a:pt x="93" y="309"/>
                    <a:pt x="93" y="308"/>
                  </a:cubicBezTo>
                  <a:cubicBezTo>
                    <a:pt x="92" y="308"/>
                    <a:pt x="92" y="308"/>
                    <a:pt x="91" y="308"/>
                  </a:cubicBezTo>
                  <a:cubicBezTo>
                    <a:pt x="90" y="310"/>
                    <a:pt x="90" y="309"/>
                    <a:pt x="89" y="308"/>
                  </a:cubicBezTo>
                  <a:cubicBezTo>
                    <a:pt x="86" y="304"/>
                    <a:pt x="82" y="301"/>
                    <a:pt x="77" y="300"/>
                  </a:cubicBezTo>
                  <a:cubicBezTo>
                    <a:pt x="75" y="299"/>
                    <a:pt x="73" y="299"/>
                    <a:pt x="73" y="297"/>
                  </a:cubicBezTo>
                  <a:cubicBezTo>
                    <a:pt x="73" y="297"/>
                    <a:pt x="72" y="297"/>
                    <a:pt x="72" y="297"/>
                  </a:cubicBezTo>
                  <a:cubicBezTo>
                    <a:pt x="71" y="298"/>
                    <a:pt x="69" y="297"/>
                    <a:pt x="68" y="298"/>
                  </a:cubicBezTo>
                  <a:cubicBezTo>
                    <a:pt x="69" y="295"/>
                    <a:pt x="66" y="296"/>
                    <a:pt x="65" y="295"/>
                  </a:cubicBezTo>
                  <a:cubicBezTo>
                    <a:pt x="63" y="297"/>
                    <a:pt x="63" y="300"/>
                    <a:pt x="60" y="302"/>
                  </a:cubicBezTo>
                  <a:cubicBezTo>
                    <a:pt x="60" y="300"/>
                    <a:pt x="58" y="298"/>
                    <a:pt x="59" y="296"/>
                  </a:cubicBezTo>
                  <a:cubicBezTo>
                    <a:pt x="59" y="296"/>
                    <a:pt x="59" y="295"/>
                    <a:pt x="59" y="295"/>
                  </a:cubicBezTo>
                  <a:cubicBezTo>
                    <a:pt x="58" y="295"/>
                    <a:pt x="58" y="296"/>
                    <a:pt x="58" y="296"/>
                  </a:cubicBezTo>
                  <a:cubicBezTo>
                    <a:pt x="59" y="298"/>
                    <a:pt x="55" y="298"/>
                    <a:pt x="56" y="300"/>
                  </a:cubicBezTo>
                  <a:cubicBezTo>
                    <a:pt x="55" y="300"/>
                    <a:pt x="54" y="300"/>
                    <a:pt x="53" y="300"/>
                  </a:cubicBezTo>
                  <a:cubicBezTo>
                    <a:pt x="52" y="301"/>
                    <a:pt x="51" y="301"/>
                    <a:pt x="52" y="302"/>
                  </a:cubicBezTo>
                  <a:cubicBezTo>
                    <a:pt x="52" y="303"/>
                    <a:pt x="52" y="305"/>
                    <a:pt x="50" y="304"/>
                  </a:cubicBezTo>
                  <a:cubicBezTo>
                    <a:pt x="49" y="304"/>
                    <a:pt x="48" y="303"/>
                    <a:pt x="48" y="301"/>
                  </a:cubicBezTo>
                  <a:cubicBezTo>
                    <a:pt x="48" y="301"/>
                    <a:pt x="49" y="300"/>
                    <a:pt x="49" y="300"/>
                  </a:cubicBezTo>
                  <a:cubicBezTo>
                    <a:pt x="49" y="299"/>
                    <a:pt x="51" y="298"/>
                    <a:pt x="49" y="297"/>
                  </a:cubicBezTo>
                  <a:cubicBezTo>
                    <a:pt x="47" y="297"/>
                    <a:pt x="46" y="297"/>
                    <a:pt x="45" y="299"/>
                  </a:cubicBezTo>
                  <a:cubicBezTo>
                    <a:pt x="45" y="299"/>
                    <a:pt x="45" y="300"/>
                    <a:pt x="45" y="301"/>
                  </a:cubicBezTo>
                  <a:cubicBezTo>
                    <a:pt x="45" y="301"/>
                    <a:pt x="45" y="302"/>
                    <a:pt x="44" y="302"/>
                  </a:cubicBezTo>
                  <a:cubicBezTo>
                    <a:pt x="43" y="302"/>
                    <a:pt x="43" y="301"/>
                    <a:pt x="43" y="301"/>
                  </a:cubicBezTo>
                  <a:cubicBezTo>
                    <a:pt x="42" y="300"/>
                    <a:pt x="43" y="299"/>
                    <a:pt x="42" y="299"/>
                  </a:cubicBezTo>
                  <a:cubicBezTo>
                    <a:pt x="41" y="298"/>
                    <a:pt x="41" y="297"/>
                    <a:pt x="40" y="298"/>
                  </a:cubicBezTo>
                  <a:cubicBezTo>
                    <a:pt x="39" y="299"/>
                    <a:pt x="38" y="300"/>
                    <a:pt x="39" y="301"/>
                  </a:cubicBezTo>
                  <a:cubicBezTo>
                    <a:pt x="41" y="302"/>
                    <a:pt x="40" y="304"/>
                    <a:pt x="43" y="304"/>
                  </a:cubicBezTo>
                  <a:cubicBezTo>
                    <a:pt x="37" y="305"/>
                    <a:pt x="31" y="303"/>
                    <a:pt x="27" y="298"/>
                  </a:cubicBezTo>
                  <a:cubicBezTo>
                    <a:pt x="26" y="297"/>
                    <a:pt x="25" y="296"/>
                    <a:pt x="24" y="296"/>
                  </a:cubicBezTo>
                  <a:cubicBezTo>
                    <a:pt x="22" y="294"/>
                    <a:pt x="22" y="293"/>
                    <a:pt x="25" y="292"/>
                  </a:cubicBezTo>
                  <a:cubicBezTo>
                    <a:pt x="25" y="292"/>
                    <a:pt x="26" y="292"/>
                    <a:pt x="26" y="292"/>
                  </a:cubicBezTo>
                  <a:cubicBezTo>
                    <a:pt x="27" y="289"/>
                    <a:pt x="29" y="288"/>
                    <a:pt x="32" y="288"/>
                  </a:cubicBezTo>
                  <a:cubicBezTo>
                    <a:pt x="33" y="288"/>
                    <a:pt x="34" y="288"/>
                    <a:pt x="33" y="286"/>
                  </a:cubicBezTo>
                  <a:cubicBezTo>
                    <a:pt x="33" y="286"/>
                    <a:pt x="34" y="286"/>
                    <a:pt x="34" y="285"/>
                  </a:cubicBezTo>
                  <a:cubicBezTo>
                    <a:pt x="33" y="285"/>
                    <a:pt x="33" y="285"/>
                    <a:pt x="32" y="285"/>
                  </a:cubicBezTo>
                  <a:cubicBezTo>
                    <a:pt x="29" y="286"/>
                    <a:pt x="26" y="286"/>
                    <a:pt x="23" y="284"/>
                  </a:cubicBezTo>
                  <a:cubicBezTo>
                    <a:pt x="23" y="284"/>
                    <a:pt x="23" y="284"/>
                    <a:pt x="23" y="284"/>
                  </a:cubicBezTo>
                  <a:cubicBezTo>
                    <a:pt x="20" y="283"/>
                    <a:pt x="20" y="282"/>
                    <a:pt x="21" y="280"/>
                  </a:cubicBezTo>
                  <a:cubicBezTo>
                    <a:pt x="21" y="279"/>
                    <a:pt x="21" y="279"/>
                    <a:pt x="21" y="278"/>
                  </a:cubicBezTo>
                  <a:cubicBezTo>
                    <a:pt x="19" y="279"/>
                    <a:pt x="19" y="282"/>
                    <a:pt x="17" y="282"/>
                  </a:cubicBezTo>
                  <a:cubicBezTo>
                    <a:pt x="16" y="282"/>
                    <a:pt x="16" y="282"/>
                    <a:pt x="16" y="281"/>
                  </a:cubicBezTo>
                  <a:cubicBezTo>
                    <a:pt x="15" y="281"/>
                    <a:pt x="15" y="281"/>
                    <a:pt x="15" y="280"/>
                  </a:cubicBezTo>
                  <a:cubicBezTo>
                    <a:pt x="14" y="280"/>
                    <a:pt x="13" y="280"/>
                    <a:pt x="15" y="279"/>
                  </a:cubicBezTo>
                  <a:cubicBezTo>
                    <a:pt x="16" y="278"/>
                    <a:pt x="14" y="278"/>
                    <a:pt x="14" y="278"/>
                  </a:cubicBezTo>
                  <a:cubicBezTo>
                    <a:pt x="14" y="277"/>
                    <a:pt x="14" y="277"/>
                    <a:pt x="13" y="277"/>
                  </a:cubicBezTo>
                  <a:cubicBezTo>
                    <a:pt x="13" y="277"/>
                    <a:pt x="13" y="277"/>
                    <a:pt x="13" y="277"/>
                  </a:cubicBezTo>
                  <a:cubicBezTo>
                    <a:pt x="12" y="276"/>
                    <a:pt x="13" y="274"/>
                    <a:pt x="12" y="273"/>
                  </a:cubicBezTo>
                  <a:cubicBezTo>
                    <a:pt x="12" y="272"/>
                    <a:pt x="13" y="271"/>
                    <a:pt x="14" y="272"/>
                  </a:cubicBezTo>
                  <a:cubicBezTo>
                    <a:pt x="14" y="272"/>
                    <a:pt x="15" y="272"/>
                    <a:pt x="15" y="272"/>
                  </a:cubicBezTo>
                  <a:cubicBezTo>
                    <a:pt x="14" y="270"/>
                    <a:pt x="15" y="270"/>
                    <a:pt x="16" y="270"/>
                  </a:cubicBezTo>
                  <a:cubicBezTo>
                    <a:pt x="16" y="270"/>
                    <a:pt x="17" y="270"/>
                    <a:pt x="17" y="269"/>
                  </a:cubicBezTo>
                  <a:cubicBezTo>
                    <a:pt x="21" y="268"/>
                    <a:pt x="24" y="270"/>
                    <a:pt x="28" y="271"/>
                  </a:cubicBezTo>
                  <a:cubicBezTo>
                    <a:pt x="29" y="271"/>
                    <a:pt x="31" y="271"/>
                    <a:pt x="32" y="271"/>
                  </a:cubicBezTo>
                  <a:cubicBezTo>
                    <a:pt x="32" y="271"/>
                    <a:pt x="32" y="271"/>
                    <a:pt x="33" y="271"/>
                  </a:cubicBezTo>
                  <a:cubicBezTo>
                    <a:pt x="33" y="271"/>
                    <a:pt x="33" y="271"/>
                    <a:pt x="33" y="271"/>
                  </a:cubicBezTo>
                  <a:cubicBezTo>
                    <a:pt x="33" y="270"/>
                    <a:pt x="32" y="270"/>
                    <a:pt x="31" y="270"/>
                  </a:cubicBezTo>
                  <a:cubicBezTo>
                    <a:pt x="30" y="270"/>
                    <a:pt x="28" y="269"/>
                    <a:pt x="27" y="268"/>
                  </a:cubicBezTo>
                  <a:cubicBezTo>
                    <a:pt x="26" y="268"/>
                    <a:pt x="27" y="268"/>
                    <a:pt x="27" y="268"/>
                  </a:cubicBezTo>
                  <a:cubicBezTo>
                    <a:pt x="28" y="267"/>
                    <a:pt x="29" y="265"/>
                    <a:pt x="31" y="265"/>
                  </a:cubicBezTo>
                  <a:cubicBezTo>
                    <a:pt x="32" y="264"/>
                    <a:pt x="34" y="265"/>
                    <a:pt x="36" y="265"/>
                  </a:cubicBezTo>
                  <a:cubicBezTo>
                    <a:pt x="38" y="263"/>
                    <a:pt x="40" y="265"/>
                    <a:pt x="42" y="266"/>
                  </a:cubicBezTo>
                  <a:cubicBezTo>
                    <a:pt x="43" y="266"/>
                    <a:pt x="43" y="268"/>
                    <a:pt x="45" y="268"/>
                  </a:cubicBezTo>
                  <a:cubicBezTo>
                    <a:pt x="45" y="267"/>
                    <a:pt x="45" y="267"/>
                    <a:pt x="44" y="266"/>
                  </a:cubicBezTo>
                  <a:cubicBezTo>
                    <a:pt x="43" y="266"/>
                    <a:pt x="43" y="265"/>
                    <a:pt x="43" y="264"/>
                  </a:cubicBezTo>
                  <a:cubicBezTo>
                    <a:pt x="43" y="263"/>
                    <a:pt x="45" y="263"/>
                    <a:pt x="45" y="263"/>
                  </a:cubicBezTo>
                  <a:cubicBezTo>
                    <a:pt x="46" y="263"/>
                    <a:pt x="46" y="263"/>
                    <a:pt x="47" y="262"/>
                  </a:cubicBezTo>
                  <a:cubicBezTo>
                    <a:pt x="47" y="260"/>
                    <a:pt x="44" y="255"/>
                    <a:pt x="41" y="255"/>
                  </a:cubicBezTo>
                  <a:cubicBezTo>
                    <a:pt x="40" y="255"/>
                    <a:pt x="39" y="255"/>
                    <a:pt x="40" y="257"/>
                  </a:cubicBezTo>
                  <a:cubicBezTo>
                    <a:pt x="39" y="258"/>
                    <a:pt x="38" y="260"/>
                    <a:pt x="36" y="260"/>
                  </a:cubicBezTo>
                  <a:cubicBezTo>
                    <a:pt x="34" y="261"/>
                    <a:pt x="33" y="261"/>
                    <a:pt x="31" y="260"/>
                  </a:cubicBezTo>
                  <a:cubicBezTo>
                    <a:pt x="31" y="259"/>
                    <a:pt x="30" y="258"/>
                    <a:pt x="30" y="257"/>
                  </a:cubicBezTo>
                  <a:cubicBezTo>
                    <a:pt x="30" y="256"/>
                    <a:pt x="29" y="256"/>
                    <a:pt x="28" y="256"/>
                  </a:cubicBezTo>
                  <a:cubicBezTo>
                    <a:pt x="29" y="257"/>
                    <a:pt x="30" y="258"/>
                    <a:pt x="30" y="260"/>
                  </a:cubicBezTo>
                  <a:cubicBezTo>
                    <a:pt x="28" y="262"/>
                    <a:pt x="26" y="263"/>
                    <a:pt x="23" y="261"/>
                  </a:cubicBezTo>
                  <a:cubicBezTo>
                    <a:pt x="22" y="260"/>
                    <a:pt x="21" y="260"/>
                    <a:pt x="20" y="260"/>
                  </a:cubicBezTo>
                  <a:cubicBezTo>
                    <a:pt x="20" y="260"/>
                    <a:pt x="19" y="260"/>
                    <a:pt x="19" y="259"/>
                  </a:cubicBezTo>
                  <a:cubicBezTo>
                    <a:pt x="19" y="258"/>
                    <a:pt x="19" y="258"/>
                    <a:pt x="20" y="258"/>
                  </a:cubicBezTo>
                  <a:cubicBezTo>
                    <a:pt x="21" y="257"/>
                    <a:pt x="21" y="257"/>
                    <a:pt x="22" y="257"/>
                  </a:cubicBezTo>
                  <a:cubicBezTo>
                    <a:pt x="22" y="256"/>
                    <a:pt x="23" y="256"/>
                    <a:pt x="24" y="255"/>
                  </a:cubicBezTo>
                  <a:cubicBezTo>
                    <a:pt x="24" y="255"/>
                    <a:pt x="24" y="254"/>
                    <a:pt x="24" y="254"/>
                  </a:cubicBezTo>
                  <a:cubicBezTo>
                    <a:pt x="22" y="254"/>
                    <a:pt x="21" y="255"/>
                    <a:pt x="19" y="255"/>
                  </a:cubicBezTo>
                  <a:cubicBezTo>
                    <a:pt x="17" y="256"/>
                    <a:pt x="16" y="255"/>
                    <a:pt x="17" y="254"/>
                  </a:cubicBezTo>
                  <a:cubicBezTo>
                    <a:pt x="18" y="252"/>
                    <a:pt x="19" y="251"/>
                    <a:pt x="21" y="250"/>
                  </a:cubicBezTo>
                  <a:cubicBezTo>
                    <a:pt x="21" y="250"/>
                    <a:pt x="21" y="249"/>
                    <a:pt x="20" y="249"/>
                  </a:cubicBezTo>
                  <a:cubicBezTo>
                    <a:pt x="18" y="249"/>
                    <a:pt x="17" y="251"/>
                    <a:pt x="16" y="252"/>
                  </a:cubicBezTo>
                  <a:cubicBezTo>
                    <a:pt x="15" y="252"/>
                    <a:pt x="14" y="252"/>
                    <a:pt x="14" y="253"/>
                  </a:cubicBezTo>
                  <a:cubicBezTo>
                    <a:pt x="13" y="253"/>
                    <a:pt x="12" y="253"/>
                    <a:pt x="11" y="252"/>
                  </a:cubicBezTo>
                  <a:cubicBezTo>
                    <a:pt x="10" y="251"/>
                    <a:pt x="11" y="251"/>
                    <a:pt x="12" y="250"/>
                  </a:cubicBezTo>
                  <a:cubicBezTo>
                    <a:pt x="12" y="250"/>
                    <a:pt x="12" y="249"/>
                    <a:pt x="12" y="249"/>
                  </a:cubicBezTo>
                  <a:cubicBezTo>
                    <a:pt x="12" y="249"/>
                    <a:pt x="12" y="249"/>
                    <a:pt x="11" y="249"/>
                  </a:cubicBezTo>
                  <a:cubicBezTo>
                    <a:pt x="10" y="250"/>
                    <a:pt x="9" y="249"/>
                    <a:pt x="9" y="248"/>
                  </a:cubicBezTo>
                  <a:cubicBezTo>
                    <a:pt x="6" y="248"/>
                    <a:pt x="5" y="247"/>
                    <a:pt x="5" y="244"/>
                  </a:cubicBezTo>
                  <a:cubicBezTo>
                    <a:pt x="5" y="242"/>
                    <a:pt x="3" y="244"/>
                    <a:pt x="2" y="242"/>
                  </a:cubicBezTo>
                  <a:cubicBezTo>
                    <a:pt x="1" y="242"/>
                    <a:pt x="0" y="241"/>
                    <a:pt x="0" y="240"/>
                  </a:cubicBezTo>
                  <a:cubicBezTo>
                    <a:pt x="0" y="237"/>
                    <a:pt x="0" y="235"/>
                    <a:pt x="1" y="233"/>
                  </a:cubicBezTo>
                  <a:cubicBezTo>
                    <a:pt x="1" y="231"/>
                    <a:pt x="2" y="230"/>
                    <a:pt x="2" y="228"/>
                  </a:cubicBezTo>
                  <a:cubicBezTo>
                    <a:pt x="4" y="227"/>
                    <a:pt x="6" y="227"/>
                    <a:pt x="7" y="227"/>
                  </a:cubicBezTo>
                  <a:cubicBezTo>
                    <a:pt x="8" y="226"/>
                    <a:pt x="9" y="226"/>
                    <a:pt x="10" y="225"/>
                  </a:cubicBezTo>
                  <a:cubicBezTo>
                    <a:pt x="11" y="224"/>
                    <a:pt x="12" y="224"/>
                    <a:pt x="13" y="224"/>
                  </a:cubicBezTo>
                  <a:cubicBezTo>
                    <a:pt x="14" y="224"/>
                    <a:pt x="15" y="224"/>
                    <a:pt x="15" y="224"/>
                  </a:cubicBezTo>
                  <a:cubicBezTo>
                    <a:pt x="16" y="221"/>
                    <a:pt x="19" y="221"/>
                    <a:pt x="21" y="219"/>
                  </a:cubicBezTo>
                  <a:cubicBezTo>
                    <a:pt x="21" y="219"/>
                    <a:pt x="22" y="218"/>
                    <a:pt x="22" y="218"/>
                  </a:cubicBezTo>
                  <a:cubicBezTo>
                    <a:pt x="24" y="219"/>
                    <a:pt x="26" y="217"/>
                    <a:pt x="27" y="216"/>
                  </a:cubicBezTo>
                  <a:cubicBezTo>
                    <a:pt x="28" y="216"/>
                    <a:pt x="28" y="215"/>
                    <a:pt x="27" y="215"/>
                  </a:cubicBezTo>
                  <a:cubicBezTo>
                    <a:pt x="26" y="214"/>
                    <a:pt x="26" y="214"/>
                    <a:pt x="27" y="213"/>
                  </a:cubicBezTo>
                  <a:cubicBezTo>
                    <a:pt x="29" y="211"/>
                    <a:pt x="31" y="209"/>
                    <a:pt x="34" y="209"/>
                  </a:cubicBezTo>
                  <a:cubicBezTo>
                    <a:pt x="35" y="209"/>
                    <a:pt x="36" y="208"/>
                    <a:pt x="37" y="208"/>
                  </a:cubicBezTo>
                  <a:cubicBezTo>
                    <a:pt x="39" y="206"/>
                    <a:pt x="42" y="205"/>
                    <a:pt x="44" y="207"/>
                  </a:cubicBezTo>
                  <a:cubicBezTo>
                    <a:pt x="45" y="207"/>
                    <a:pt x="45" y="208"/>
                    <a:pt x="46" y="208"/>
                  </a:cubicBezTo>
                  <a:cubicBezTo>
                    <a:pt x="47" y="207"/>
                    <a:pt x="48" y="206"/>
                    <a:pt x="48" y="205"/>
                  </a:cubicBezTo>
                  <a:cubicBezTo>
                    <a:pt x="51" y="201"/>
                    <a:pt x="53" y="197"/>
                    <a:pt x="55" y="193"/>
                  </a:cubicBezTo>
                  <a:cubicBezTo>
                    <a:pt x="55" y="192"/>
                    <a:pt x="55" y="190"/>
                    <a:pt x="55" y="189"/>
                  </a:cubicBezTo>
                  <a:cubicBezTo>
                    <a:pt x="54" y="187"/>
                    <a:pt x="55" y="185"/>
                    <a:pt x="54" y="184"/>
                  </a:cubicBezTo>
                  <a:cubicBezTo>
                    <a:pt x="53" y="181"/>
                    <a:pt x="54" y="178"/>
                    <a:pt x="54" y="176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4" y="174"/>
                    <a:pt x="56" y="175"/>
                    <a:pt x="57" y="174"/>
                  </a:cubicBezTo>
                  <a:cubicBezTo>
                    <a:pt x="58" y="173"/>
                    <a:pt x="60" y="173"/>
                    <a:pt x="60" y="171"/>
                  </a:cubicBezTo>
                  <a:cubicBezTo>
                    <a:pt x="61" y="170"/>
                    <a:pt x="61" y="170"/>
                    <a:pt x="62" y="170"/>
                  </a:cubicBezTo>
                  <a:cubicBezTo>
                    <a:pt x="61" y="169"/>
                    <a:pt x="60" y="169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59" y="167"/>
                  </a:cubicBezTo>
                  <a:cubicBezTo>
                    <a:pt x="60" y="169"/>
                    <a:pt x="59" y="171"/>
                    <a:pt x="58" y="172"/>
                  </a:cubicBezTo>
                  <a:cubicBezTo>
                    <a:pt x="57" y="173"/>
                    <a:pt x="55" y="173"/>
                    <a:pt x="53" y="172"/>
                  </a:cubicBezTo>
                  <a:cubicBezTo>
                    <a:pt x="52" y="171"/>
                    <a:pt x="52" y="172"/>
                    <a:pt x="51" y="173"/>
                  </a:cubicBezTo>
                  <a:cubicBezTo>
                    <a:pt x="50" y="174"/>
                    <a:pt x="48" y="175"/>
                    <a:pt x="47" y="174"/>
                  </a:cubicBezTo>
                  <a:cubicBezTo>
                    <a:pt x="46" y="173"/>
                    <a:pt x="46" y="171"/>
                    <a:pt x="45" y="171"/>
                  </a:cubicBezTo>
                  <a:cubicBezTo>
                    <a:pt x="44" y="171"/>
                    <a:pt x="43" y="172"/>
                    <a:pt x="42" y="172"/>
                  </a:cubicBezTo>
                  <a:cubicBezTo>
                    <a:pt x="40" y="172"/>
                    <a:pt x="39" y="171"/>
                    <a:pt x="40" y="170"/>
                  </a:cubicBezTo>
                  <a:cubicBezTo>
                    <a:pt x="40" y="169"/>
                    <a:pt x="39" y="169"/>
                    <a:pt x="39" y="168"/>
                  </a:cubicBezTo>
                  <a:cubicBezTo>
                    <a:pt x="36" y="166"/>
                    <a:pt x="37" y="162"/>
                    <a:pt x="39" y="159"/>
                  </a:cubicBezTo>
                  <a:cubicBezTo>
                    <a:pt x="41" y="158"/>
                    <a:pt x="43" y="156"/>
                    <a:pt x="42" y="153"/>
                  </a:cubicBezTo>
                  <a:cubicBezTo>
                    <a:pt x="44" y="152"/>
                    <a:pt x="46" y="150"/>
                    <a:pt x="48" y="148"/>
                  </a:cubicBezTo>
                  <a:cubicBezTo>
                    <a:pt x="48" y="148"/>
                    <a:pt x="49" y="148"/>
                    <a:pt x="50" y="149"/>
                  </a:cubicBezTo>
                  <a:cubicBezTo>
                    <a:pt x="48" y="146"/>
                    <a:pt x="48" y="146"/>
                    <a:pt x="51" y="145"/>
                  </a:cubicBezTo>
                  <a:cubicBezTo>
                    <a:pt x="52" y="145"/>
                    <a:pt x="52" y="144"/>
                    <a:pt x="52" y="144"/>
                  </a:cubicBezTo>
                  <a:cubicBezTo>
                    <a:pt x="53" y="142"/>
                    <a:pt x="53" y="141"/>
                    <a:pt x="53" y="139"/>
                  </a:cubicBezTo>
                  <a:cubicBezTo>
                    <a:pt x="53" y="138"/>
                    <a:pt x="55" y="138"/>
                    <a:pt x="54" y="137"/>
                  </a:cubicBezTo>
                  <a:cubicBezTo>
                    <a:pt x="54" y="135"/>
                    <a:pt x="55" y="134"/>
                    <a:pt x="56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3"/>
                    <a:pt x="59" y="132"/>
                    <a:pt x="59" y="131"/>
                  </a:cubicBezTo>
                  <a:cubicBezTo>
                    <a:pt x="59" y="130"/>
                    <a:pt x="60" y="129"/>
                    <a:pt x="61" y="129"/>
                  </a:cubicBezTo>
                  <a:cubicBezTo>
                    <a:pt x="61" y="129"/>
                    <a:pt x="61" y="130"/>
                    <a:pt x="61" y="131"/>
                  </a:cubicBezTo>
                  <a:cubicBezTo>
                    <a:pt x="62" y="133"/>
                    <a:pt x="62" y="136"/>
                    <a:pt x="63" y="138"/>
                  </a:cubicBezTo>
                  <a:cubicBezTo>
                    <a:pt x="64" y="138"/>
                    <a:pt x="64" y="139"/>
                    <a:pt x="64" y="139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4" y="138"/>
                    <a:pt x="64" y="137"/>
                    <a:pt x="64" y="136"/>
                  </a:cubicBezTo>
                  <a:cubicBezTo>
                    <a:pt x="63" y="135"/>
                    <a:pt x="63" y="133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28"/>
                    <a:pt x="62" y="127"/>
                    <a:pt x="64" y="125"/>
                  </a:cubicBezTo>
                  <a:cubicBezTo>
                    <a:pt x="65" y="124"/>
                    <a:pt x="66" y="126"/>
                    <a:pt x="66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7"/>
                    <a:pt x="68" y="127"/>
                  </a:cubicBezTo>
                  <a:cubicBezTo>
                    <a:pt x="70" y="127"/>
                    <a:pt x="71" y="128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2" y="130"/>
                    <a:pt x="72" y="130"/>
                    <a:pt x="73" y="130"/>
                  </a:cubicBezTo>
                  <a:cubicBezTo>
                    <a:pt x="74" y="133"/>
                    <a:pt x="76" y="136"/>
                    <a:pt x="76" y="139"/>
                  </a:cubicBezTo>
                  <a:cubicBezTo>
                    <a:pt x="78" y="139"/>
                    <a:pt x="79" y="138"/>
                    <a:pt x="81" y="138"/>
                  </a:cubicBezTo>
                  <a:cubicBezTo>
                    <a:pt x="83" y="138"/>
                    <a:pt x="83" y="136"/>
                    <a:pt x="82" y="135"/>
                  </a:cubicBezTo>
                  <a:cubicBezTo>
                    <a:pt x="82" y="134"/>
                    <a:pt x="82" y="134"/>
                    <a:pt x="81" y="133"/>
                  </a:cubicBezTo>
                  <a:cubicBezTo>
                    <a:pt x="80" y="131"/>
                    <a:pt x="79" y="130"/>
                    <a:pt x="78" y="128"/>
                  </a:cubicBezTo>
                  <a:cubicBezTo>
                    <a:pt x="78" y="127"/>
                    <a:pt x="77" y="126"/>
                    <a:pt x="77" y="125"/>
                  </a:cubicBezTo>
                  <a:cubicBezTo>
                    <a:pt x="76" y="123"/>
                    <a:pt x="76" y="122"/>
                    <a:pt x="76" y="120"/>
                  </a:cubicBezTo>
                  <a:cubicBezTo>
                    <a:pt x="74" y="119"/>
                    <a:pt x="75" y="118"/>
                    <a:pt x="76" y="117"/>
                  </a:cubicBezTo>
                  <a:cubicBezTo>
                    <a:pt x="77" y="115"/>
                    <a:pt x="78" y="114"/>
                    <a:pt x="79" y="111"/>
                  </a:cubicBezTo>
                  <a:cubicBezTo>
                    <a:pt x="76" y="111"/>
                    <a:pt x="77" y="109"/>
                    <a:pt x="76" y="107"/>
                  </a:cubicBezTo>
                  <a:cubicBezTo>
                    <a:pt x="75" y="105"/>
                    <a:pt x="73" y="102"/>
                    <a:pt x="75" y="99"/>
                  </a:cubicBezTo>
                  <a:cubicBezTo>
                    <a:pt x="76" y="97"/>
                    <a:pt x="77" y="96"/>
                    <a:pt x="79" y="95"/>
                  </a:cubicBezTo>
                  <a:cubicBezTo>
                    <a:pt x="81" y="93"/>
                    <a:pt x="83" y="93"/>
                    <a:pt x="85" y="94"/>
                  </a:cubicBezTo>
                  <a:cubicBezTo>
                    <a:pt x="86" y="94"/>
                    <a:pt x="87" y="95"/>
                    <a:pt x="88" y="95"/>
                  </a:cubicBezTo>
                  <a:cubicBezTo>
                    <a:pt x="90" y="96"/>
                    <a:pt x="91" y="99"/>
                    <a:pt x="91" y="100"/>
                  </a:cubicBezTo>
                  <a:cubicBezTo>
                    <a:pt x="91" y="104"/>
                    <a:pt x="93" y="106"/>
                    <a:pt x="96" y="108"/>
                  </a:cubicBezTo>
                  <a:cubicBezTo>
                    <a:pt x="96" y="108"/>
                    <a:pt x="97" y="108"/>
                    <a:pt x="97" y="108"/>
                  </a:cubicBezTo>
                  <a:cubicBezTo>
                    <a:pt x="99" y="109"/>
                    <a:pt x="99" y="112"/>
                    <a:pt x="101" y="113"/>
                  </a:cubicBezTo>
                  <a:cubicBezTo>
                    <a:pt x="101" y="115"/>
                    <a:pt x="101" y="117"/>
                    <a:pt x="103" y="117"/>
                  </a:cubicBezTo>
                  <a:cubicBezTo>
                    <a:pt x="104" y="117"/>
                    <a:pt x="104" y="119"/>
                    <a:pt x="106" y="119"/>
                  </a:cubicBezTo>
                  <a:cubicBezTo>
                    <a:pt x="106" y="119"/>
                    <a:pt x="105" y="118"/>
                    <a:pt x="105" y="118"/>
                  </a:cubicBezTo>
                  <a:cubicBezTo>
                    <a:pt x="103" y="116"/>
                    <a:pt x="101" y="115"/>
                    <a:pt x="101" y="111"/>
                  </a:cubicBezTo>
                  <a:cubicBezTo>
                    <a:pt x="100" y="111"/>
                    <a:pt x="100" y="109"/>
                    <a:pt x="99" y="108"/>
                  </a:cubicBezTo>
                  <a:cubicBezTo>
                    <a:pt x="98" y="107"/>
                    <a:pt x="98" y="105"/>
                    <a:pt x="96" y="105"/>
                  </a:cubicBezTo>
                  <a:cubicBezTo>
                    <a:pt x="95" y="105"/>
                    <a:pt x="95" y="105"/>
                    <a:pt x="95" y="104"/>
                  </a:cubicBezTo>
                  <a:cubicBezTo>
                    <a:pt x="94" y="101"/>
                    <a:pt x="93" y="99"/>
                    <a:pt x="92" y="96"/>
                  </a:cubicBezTo>
                  <a:cubicBezTo>
                    <a:pt x="92" y="94"/>
                    <a:pt x="90" y="93"/>
                    <a:pt x="88" y="92"/>
                  </a:cubicBezTo>
                  <a:cubicBezTo>
                    <a:pt x="87" y="91"/>
                    <a:pt x="86" y="91"/>
                    <a:pt x="86" y="89"/>
                  </a:cubicBezTo>
                  <a:cubicBezTo>
                    <a:pt x="86" y="88"/>
                    <a:pt x="87" y="87"/>
                    <a:pt x="88" y="86"/>
                  </a:cubicBezTo>
                  <a:cubicBezTo>
                    <a:pt x="91" y="84"/>
                    <a:pt x="93" y="83"/>
                    <a:pt x="96" y="82"/>
                  </a:cubicBezTo>
                  <a:cubicBezTo>
                    <a:pt x="97" y="81"/>
                    <a:pt x="98" y="81"/>
                    <a:pt x="99" y="81"/>
                  </a:cubicBezTo>
                  <a:cubicBezTo>
                    <a:pt x="101" y="80"/>
                    <a:pt x="103" y="80"/>
                    <a:pt x="105" y="79"/>
                  </a:cubicBezTo>
                  <a:cubicBezTo>
                    <a:pt x="105" y="78"/>
                    <a:pt x="107" y="79"/>
                    <a:pt x="106" y="80"/>
                  </a:cubicBezTo>
                  <a:cubicBezTo>
                    <a:pt x="106" y="81"/>
                    <a:pt x="106" y="82"/>
                    <a:pt x="107" y="82"/>
                  </a:cubicBezTo>
                  <a:cubicBezTo>
                    <a:pt x="107" y="80"/>
                    <a:pt x="108" y="79"/>
                    <a:pt x="108" y="78"/>
                  </a:cubicBezTo>
                  <a:cubicBezTo>
                    <a:pt x="108" y="77"/>
                    <a:pt x="109" y="77"/>
                    <a:pt x="109" y="77"/>
                  </a:cubicBezTo>
                  <a:cubicBezTo>
                    <a:pt x="110" y="77"/>
                    <a:pt x="112" y="78"/>
                    <a:pt x="113" y="78"/>
                  </a:cubicBezTo>
                  <a:cubicBezTo>
                    <a:pt x="114" y="78"/>
                    <a:pt x="113" y="80"/>
                    <a:pt x="113" y="81"/>
                  </a:cubicBezTo>
                  <a:cubicBezTo>
                    <a:pt x="114" y="81"/>
                    <a:pt x="114" y="81"/>
                    <a:pt x="115" y="81"/>
                  </a:cubicBezTo>
                  <a:cubicBezTo>
                    <a:pt x="115" y="81"/>
                    <a:pt x="115" y="80"/>
                    <a:pt x="115" y="80"/>
                  </a:cubicBezTo>
                  <a:cubicBezTo>
                    <a:pt x="114" y="80"/>
                    <a:pt x="114" y="80"/>
                    <a:pt x="114" y="79"/>
                  </a:cubicBezTo>
                  <a:cubicBezTo>
                    <a:pt x="115" y="78"/>
                    <a:pt x="114" y="77"/>
                    <a:pt x="113" y="76"/>
                  </a:cubicBezTo>
                  <a:cubicBezTo>
                    <a:pt x="118" y="71"/>
                    <a:pt x="120" y="71"/>
                    <a:pt x="122" y="77"/>
                  </a:cubicBezTo>
                  <a:cubicBezTo>
                    <a:pt x="122" y="77"/>
                    <a:pt x="123" y="78"/>
                    <a:pt x="123" y="79"/>
                  </a:cubicBezTo>
                  <a:cubicBezTo>
                    <a:pt x="124" y="82"/>
                    <a:pt x="125" y="85"/>
                    <a:pt x="124" y="89"/>
                  </a:cubicBezTo>
                  <a:cubicBezTo>
                    <a:pt x="124" y="91"/>
                    <a:pt x="124" y="94"/>
                    <a:pt x="124" y="96"/>
                  </a:cubicBezTo>
                  <a:cubicBezTo>
                    <a:pt x="124" y="97"/>
                    <a:pt x="125" y="98"/>
                    <a:pt x="124" y="99"/>
                  </a:cubicBezTo>
                  <a:cubicBezTo>
                    <a:pt x="123" y="101"/>
                    <a:pt x="123" y="103"/>
                    <a:pt x="122" y="105"/>
                  </a:cubicBezTo>
                  <a:cubicBezTo>
                    <a:pt x="122" y="105"/>
                    <a:pt x="123" y="106"/>
                    <a:pt x="123" y="106"/>
                  </a:cubicBezTo>
                  <a:cubicBezTo>
                    <a:pt x="123" y="106"/>
                    <a:pt x="124" y="107"/>
                    <a:pt x="124" y="106"/>
                  </a:cubicBezTo>
                  <a:cubicBezTo>
                    <a:pt x="125" y="104"/>
                    <a:pt x="126" y="103"/>
                    <a:pt x="127" y="101"/>
                  </a:cubicBezTo>
                  <a:cubicBezTo>
                    <a:pt x="129" y="98"/>
                    <a:pt x="129" y="95"/>
                    <a:pt x="129" y="92"/>
                  </a:cubicBezTo>
                  <a:cubicBezTo>
                    <a:pt x="129" y="91"/>
                    <a:pt x="129" y="90"/>
                    <a:pt x="129" y="90"/>
                  </a:cubicBezTo>
                  <a:cubicBezTo>
                    <a:pt x="130" y="89"/>
                    <a:pt x="130" y="90"/>
                    <a:pt x="131" y="91"/>
                  </a:cubicBezTo>
                  <a:cubicBezTo>
                    <a:pt x="132" y="92"/>
                    <a:pt x="134" y="93"/>
                    <a:pt x="135" y="95"/>
                  </a:cubicBezTo>
                  <a:cubicBezTo>
                    <a:pt x="135" y="95"/>
                    <a:pt x="136" y="95"/>
                    <a:pt x="136" y="96"/>
                  </a:cubicBezTo>
                  <a:cubicBezTo>
                    <a:pt x="139" y="96"/>
                    <a:pt x="140" y="99"/>
                    <a:pt x="141" y="100"/>
                  </a:cubicBezTo>
                  <a:cubicBezTo>
                    <a:pt x="143" y="103"/>
                    <a:pt x="144" y="105"/>
                    <a:pt x="146" y="107"/>
                  </a:cubicBezTo>
                  <a:cubicBezTo>
                    <a:pt x="146" y="108"/>
                    <a:pt x="146" y="109"/>
                    <a:pt x="146" y="110"/>
                  </a:cubicBezTo>
                  <a:cubicBezTo>
                    <a:pt x="146" y="111"/>
                    <a:pt x="147" y="111"/>
                    <a:pt x="148" y="112"/>
                  </a:cubicBezTo>
                  <a:cubicBezTo>
                    <a:pt x="148" y="112"/>
                    <a:pt x="149" y="112"/>
                    <a:pt x="149" y="112"/>
                  </a:cubicBezTo>
                  <a:cubicBezTo>
                    <a:pt x="149" y="112"/>
                    <a:pt x="150" y="111"/>
                    <a:pt x="149" y="110"/>
                  </a:cubicBezTo>
                  <a:cubicBezTo>
                    <a:pt x="147" y="109"/>
                    <a:pt x="148" y="107"/>
                    <a:pt x="148" y="105"/>
                  </a:cubicBezTo>
                  <a:cubicBezTo>
                    <a:pt x="145" y="104"/>
                    <a:pt x="143" y="103"/>
                    <a:pt x="144" y="100"/>
                  </a:cubicBezTo>
                  <a:cubicBezTo>
                    <a:pt x="144" y="100"/>
                    <a:pt x="143" y="99"/>
                    <a:pt x="143" y="99"/>
                  </a:cubicBezTo>
                  <a:cubicBezTo>
                    <a:pt x="142" y="99"/>
                    <a:pt x="142" y="98"/>
                    <a:pt x="142" y="97"/>
                  </a:cubicBezTo>
                  <a:cubicBezTo>
                    <a:pt x="141" y="96"/>
                    <a:pt x="141" y="96"/>
                    <a:pt x="141" y="95"/>
                  </a:cubicBezTo>
                  <a:cubicBezTo>
                    <a:pt x="142" y="95"/>
                    <a:pt x="143" y="96"/>
                    <a:pt x="144" y="97"/>
                  </a:cubicBezTo>
                  <a:cubicBezTo>
                    <a:pt x="146" y="96"/>
                    <a:pt x="147" y="98"/>
                    <a:pt x="148" y="98"/>
                  </a:cubicBezTo>
                  <a:cubicBezTo>
                    <a:pt x="149" y="98"/>
                    <a:pt x="149" y="96"/>
                    <a:pt x="150" y="97"/>
                  </a:cubicBezTo>
                  <a:cubicBezTo>
                    <a:pt x="151" y="97"/>
                    <a:pt x="151" y="96"/>
                    <a:pt x="151" y="96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4"/>
                  </a:cubicBezTo>
                  <a:cubicBezTo>
                    <a:pt x="149" y="93"/>
                    <a:pt x="148" y="92"/>
                    <a:pt x="148" y="90"/>
                  </a:cubicBezTo>
                  <a:cubicBezTo>
                    <a:pt x="147" y="89"/>
                    <a:pt x="146" y="88"/>
                    <a:pt x="146" y="86"/>
                  </a:cubicBezTo>
                  <a:cubicBezTo>
                    <a:pt x="144" y="82"/>
                    <a:pt x="143" y="78"/>
                    <a:pt x="143" y="74"/>
                  </a:cubicBezTo>
                  <a:cubicBezTo>
                    <a:pt x="143" y="72"/>
                    <a:pt x="141" y="70"/>
                    <a:pt x="142" y="68"/>
                  </a:cubicBezTo>
                  <a:cubicBezTo>
                    <a:pt x="142" y="67"/>
                    <a:pt x="142" y="66"/>
                    <a:pt x="144" y="66"/>
                  </a:cubicBezTo>
                  <a:cubicBezTo>
                    <a:pt x="146" y="65"/>
                    <a:pt x="148" y="66"/>
                    <a:pt x="150" y="66"/>
                  </a:cubicBezTo>
                  <a:cubicBezTo>
                    <a:pt x="151" y="67"/>
                    <a:pt x="153" y="67"/>
                    <a:pt x="154" y="68"/>
                  </a:cubicBezTo>
                  <a:cubicBezTo>
                    <a:pt x="154" y="68"/>
                    <a:pt x="155" y="69"/>
                    <a:pt x="155" y="70"/>
                  </a:cubicBezTo>
                  <a:cubicBezTo>
                    <a:pt x="156" y="71"/>
                    <a:pt x="157" y="73"/>
                    <a:pt x="157" y="74"/>
                  </a:cubicBezTo>
                  <a:cubicBezTo>
                    <a:pt x="157" y="75"/>
                    <a:pt x="158" y="76"/>
                    <a:pt x="158" y="77"/>
                  </a:cubicBezTo>
                  <a:cubicBezTo>
                    <a:pt x="158" y="77"/>
                    <a:pt x="158" y="77"/>
                    <a:pt x="159" y="77"/>
                  </a:cubicBezTo>
                  <a:cubicBezTo>
                    <a:pt x="159" y="77"/>
                    <a:pt x="159" y="78"/>
                    <a:pt x="160" y="78"/>
                  </a:cubicBezTo>
                  <a:cubicBezTo>
                    <a:pt x="161" y="78"/>
                    <a:pt x="163" y="80"/>
                    <a:pt x="163" y="81"/>
                  </a:cubicBezTo>
                  <a:cubicBezTo>
                    <a:pt x="164" y="83"/>
                    <a:pt x="166" y="85"/>
                    <a:pt x="167" y="86"/>
                  </a:cubicBezTo>
                  <a:cubicBezTo>
                    <a:pt x="170" y="87"/>
                    <a:pt x="172" y="88"/>
                    <a:pt x="173" y="90"/>
                  </a:cubicBezTo>
                  <a:cubicBezTo>
                    <a:pt x="174" y="92"/>
                    <a:pt x="176" y="94"/>
                    <a:pt x="175" y="97"/>
                  </a:cubicBezTo>
                  <a:cubicBezTo>
                    <a:pt x="175" y="98"/>
                    <a:pt x="176" y="98"/>
                    <a:pt x="176" y="99"/>
                  </a:cubicBezTo>
                  <a:cubicBezTo>
                    <a:pt x="177" y="100"/>
                    <a:pt x="178" y="101"/>
                    <a:pt x="178" y="102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84" y="101"/>
                    <a:pt x="184" y="101"/>
                    <a:pt x="183" y="96"/>
                  </a:cubicBezTo>
                  <a:cubicBezTo>
                    <a:pt x="182" y="94"/>
                    <a:pt x="182" y="93"/>
                    <a:pt x="184" y="93"/>
                  </a:cubicBezTo>
                  <a:cubicBezTo>
                    <a:pt x="186" y="91"/>
                    <a:pt x="185" y="89"/>
                    <a:pt x="185" y="87"/>
                  </a:cubicBezTo>
                  <a:cubicBezTo>
                    <a:pt x="183" y="84"/>
                    <a:pt x="184" y="82"/>
                    <a:pt x="186" y="80"/>
                  </a:cubicBezTo>
                  <a:cubicBezTo>
                    <a:pt x="188" y="78"/>
                    <a:pt x="189" y="79"/>
                    <a:pt x="191" y="80"/>
                  </a:cubicBezTo>
                  <a:cubicBezTo>
                    <a:pt x="192" y="80"/>
                    <a:pt x="193" y="81"/>
                    <a:pt x="194" y="82"/>
                  </a:cubicBezTo>
                  <a:cubicBezTo>
                    <a:pt x="195" y="82"/>
                    <a:pt x="196" y="82"/>
                    <a:pt x="197" y="83"/>
                  </a:cubicBezTo>
                  <a:cubicBezTo>
                    <a:pt x="198" y="82"/>
                    <a:pt x="199" y="84"/>
                    <a:pt x="199" y="85"/>
                  </a:cubicBezTo>
                  <a:cubicBezTo>
                    <a:pt x="199" y="85"/>
                    <a:pt x="199" y="85"/>
                    <a:pt x="200" y="85"/>
                  </a:cubicBezTo>
                  <a:cubicBezTo>
                    <a:pt x="201" y="84"/>
                    <a:pt x="202" y="84"/>
                    <a:pt x="203" y="83"/>
                  </a:cubicBezTo>
                  <a:cubicBezTo>
                    <a:pt x="200" y="83"/>
                    <a:pt x="198" y="80"/>
                    <a:pt x="194" y="80"/>
                  </a:cubicBezTo>
                  <a:cubicBezTo>
                    <a:pt x="193" y="80"/>
                    <a:pt x="192" y="79"/>
                    <a:pt x="191" y="78"/>
                  </a:cubicBezTo>
                  <a:cubicBezTo>
                    <a:pt x="191" y="77"/>
                    <a:pt x="191" y="76"/>
                    <a:pt x="192" y="75"/>
                  </a:cubicBezTo>
                  <a:cubicBezTo>
                    <a:pt x="192" y="75"/>
                    <a:pt x="193" y="74"/>
                    <a:pt x="193" y="74"/>
                  </a:cubicBezTo>
                  <a:cubicBezTo>
                    <a:pt x="189" y="72"/>
                    <a:pt x="186" y="69"/>
                    <a:pt x="186" y="64"/>
                  </a:cubicBezTo>
                  <a:cubicBezTo>
                    <a:pt x="184" y="64"/>
                    <a:pt x="184" y="63"/>
                    <a:pt x="183" y="61"/>
                  </a:cubicBezTo>
                  <a:cubicBezTo>
                    <a:pt x="182" y="61"/>
                    <a:pt x="183" y="59"/>
                    <a:pt x="182" y="58"/>
                  </a:cubicBezTo>
                  <a:cubicBezTo>
                    <a:pt x="181" y="58"/>
                    <a:pt x="180" y="58"/>
                    <a:pt x="179" y="57"/>
                  </a:cubicBezTo>
                  <a:cubicBezTo>
                    <a:pt x="179" y="56"/>
                    <a:pt x="178" y="55"/>
                    <a:pt x="178" y="55"/>
                  </a:cubicBezTo>
                  <a:cubicBezTo>
                    <a:pt x="178" y="53"/>
                    <a:pt x="179" y="52"/>
                    <a:pt x="181" y="52"/>
                  </a:cubicBezTo>
                  <a:cubicBezTo>
                    <a:pt x="185" y="52"/>
                    <a:pt x="190" y="52"/>
                    <a:pt x="194" y="52"/>
                  </a:cubicBezTo>
                  <a:cubicBezTo>
                    <a:pt x="195" y="52"/>
                    <a:pt x="196" y="52"/>
                    <a:pt x="197" y="52"/>
                  </a:cubicBezTo>
                  <a:cubicBezTo>
                    <a:pt x="197" y="52"/>
                    <a:pt x="198" y="52"/>
                    <a:pt x="198" y="52"/>
                  </a:cubicBezTo>
                  <a:cubicBezTo>
                    <a:pt x="202" y="52"/>
                    <a:pt x="203" y="53"/>
                    <a:pt x="203" y="56"/>
                  </a:cubicBezTo>
                  <a:cubicBezTo>
                    <a:pt x="203" y="57"/>
                    <a:pt x="204" y="58"/>
                    <a:pt x="204" y="58"/>
                  </a:cubicBezTo>
                  <a:cubicBezTo>
                    <a:pt x="205" y="60"/>
                    <a:pt x="205" y="61"/>
                    <a:pt x="205" y="62"/>
                  </a:cubicBezTo>
                  <a:cubicBezTo>
                    <a:pt x="204" y="65"/>
                    <a:pt x="206" y="67"/>
                    <a:pt x="206" y="70"/>
                  </a:cubicBezTo>
                  <a:cubicBezTo>
                    <a:pt x="206" y="71"/>
                    <a:pt x="207" y="71"/>
                    <a:pt x="208" y="70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7" y="68"/>
                    <a:pt x="206" y="66"/>
                    <a:pt x="207" y="65"/>
                  </a:cubicBezTo>
                  <a:cubicBezTo>
                    <a:pt x="207" y="63"/>
                    <a:pt x="207" y="60"/>
                    <a:pt x="205" y="58"/>
                  </a:cubicBezTo>
                  <a:cubicBezTo>
                    <a:pt x="205" y="57"/>
                    <a:pt x="204" y="55"/>
                    <a:pt x="205" y="54"/>
                  </a:cubicBezTo>
                  <a:cubicBezTo>
                    <a:pt x="206" y="54"/>
                    <a:pt x="208" y="55"/>
                    <a:pt x="208" y="56"/>
                  </a:cubicBezTo>
                  <a:cubicBezTo>
                    <a:pt x="209" y="56"/>
                    <a:pt x="209" y="57"/>
                    <a:pt x="209" y="57"/>
                  </a:cubicBezTo>
                  <a:cubicBezTo>
                    <a:pt x="211" y="59"/>
                    <a:pt x="213" y="61"/>
                    <a:pt x="215" y="63"/>
                  </a:cubicBezTo>
                  <a:cubicBezTo>
                    <a:pt x="215" y="64"/>
                    <a:pt x="218" y="64"/>
                    <a:pt x="217" y="66"/>
                  </a:cubicBezTo>
                  <a:cubicBezTo>
                    <a:pt x="218" y="67"/>
                    <a:pt x="218" y="68"/>
                    <a:pt x="218" y="69"/>
                  </a:cubicBezTo>
                  <a:cubicBezTo>
                    <a:pt x="218" y="71"/>
                    <a:pt x="218" y="73"/>
                    <a:pt x="219" y="74"/>
                  </a:cubicBezTo>
                  <a:cubicBezTo>
                    <a:pt x="220" y="75"/>
                    <a:pt x="220" y="75"/>
                    <a:pt x="220" y="75"/>
                  </a:cubicBezTo>
                  <a:cubicBezTo>
                    <a:pt x="221" y="75"/>
                    <a:pt x="220" y="74"/>
                    <a:pt x="221" y="74"/>
                  </a:cubicBezTo>
                  <a:cubicBezTo>
                    <a:pt x="221" y="73"/>
                    <a:pt x="221" y="73"/>
                    <a:pt x="221" y="72"/>
                  </a:cubicBezTo>
                  <a:cubicBezTo>
                    <a:pt x="220" y="71"/>
                    <a:pt x="219" y="69"/>
                    <a:pt x="220" y="68"/>
                  </a:cubicBezTo>
                  <a:cubicBezTo>
                    <a:pt x="221" y="67"/>
                    <a:pt x="221" y="67"/>
                    <a:pt x="220" y="67"/>
                  </a:cubicBezTo>
                  <a:cubicBezTo>
                    <a:pt x="219" y="67"/>
                    <a:pt x="219" y="66"/>
                    <a:pt x="219" y="65"/>
                  </a:cubicBezTo>
                  <a:cubicBezTo>
                    <a:pt x="219" y="65"/>
                    <a:pt x="219" y="65"/>
                    <a:pt x="219" y="64"/>
                  </a:cubicBezTo>
                  <a:cubicBezTo>
                    <a:pt x="218" y="64"/>
                    <a:pt x="218" y="63"/>
                    <a:pt x="218" y="62"/>
                  </a:cubicBezTo>
                  <a:cubicBezTo>
                    <a:pt x="218" y="60"/>
                    <a:pt x="218" y="58"/>
                    <a:pt x="218" y="57"/>
                  </a:cubicBezTo>
                  <a:cubicBezTo>
                    <a:pt x="217" y="55"/>
                    <a:pt x="217" y="55"/>
                    <a:pt x="216" y="54"/>
                  </a:cubicBezTo>
                  <a:cubicBezTo>
                    <a:pt x="214" y="55"/>
                    <a:pt x="213" y="56"/>
                    <a:pt x="212" y="53"/>
                  </a:cubicBezTo>
                  <a:cubicBezTo>
                    <a:pt x="212" y="53"/>
                    <a:pt x="211" y="52"/>
                    <a:pt x="211" y="52"/>
                  </a:cubicBezTo>
                  <a:cubicBezTo>
                    <a:pt x="211" y="52"/>
                    <a:pt x="210" y="52"/>
                    <a:pt x="210" y="51"/>
                  </a:cubicBezTo>
                  <a:cubicBezTo>
                    <a:pt x="209" y="51"/>
                    <a:pt x="208" y="52"/>
                    <a:pt x="208" y="51"/>
                  </a:cubicBezTo>
                  <a:cubicBezTo>
                    <a:pt x="206" y="51"/>
                    <a:pt x="205" y="50"/>
                    <a:pt x="204" y="48"/>
                  </a:cubicBezTo>
                  <a:cubicBezTo>
                    <a:pt x="202" y="48"/>
                    <a:pt x="200" y="48"/>
                    <a:pt x="198" y="48"/>
                  </a:cubicBezTo>
                  <a:cubicBezTo>
                    <a:pt x="195" y="49"/>
                    <a:pt x="192" y="49"/>
                    <a:pt x="190" y="49"/>
                  </a:cubicBezTo>
                  <a:cubicBezTo>
                    <a:pt x="189" y="49"/>
                    <a:pt x="189" y="49"/>
                    <a:pt x="188" y="49"/>
                  </a:cubicBezTo>
                  <a:cubicBezTo>
                    <a:pt x="187" y="49"/>
                    <a:pt x="186" y="49"/>
                    <a:pt x="186" y="48"/>
                  </a:cubicBezTo>
                  <a:cubicBezTo>
                    <a:pt x="184" y="48"/>
                    <a:pt x="182" y="48"/>
                    <a:pt x="180" y="48"/>
                  </a:cubicBezTo>
                  <a:cubicBezTo>
                    <a:pt x="179" y="48"/>
                    <a:pt x="178" y="48"/>
                    <a:pt x="177" y="48"/>
                  </a:cubicBezTo>
                  <a:cubicBezTo>
                    <a:pt x="175" y="50"/>
                    <a:pt x="173" y="50"/>
                    <a:pt x="171" y="49"/>
                  </a:cubicBezTo>
                  <a:cubicBezTo>
                    <a:pt x="170" y="48"/>
                    <a:pt x="169" y="48"/>
                    <a:pt x="169" y="47"/>
                  </a:cubicBezTo>
                  <a:cubicBezTo>
                    <a:pt x="168" y="46"/>
                    <a:pt x="168" y="45"/>
                    <a:pt x="169" y="44"/>
                  </a:cubicBezTo>
                  <a:cubicBezTo>
                    <a:pt x="170" y="43"/>
                    <a:pt x="170" y="41"/>
                    <a:pt x="171" y="41"/>
                  </a:cubicBezTo>
                  <a:cubicBezTo>
                    <a:pt x="172" y="38"/>
                    <a:pt x="174" y="36"/>
                    <a:pt x="176" y="36"/>
                  </a:cubicBezTo>
                  <a:cubicBezTo>
                    <a:pt x="177" y="36"/>
                    <a:pt x="178" y="37"/>
                    <a:pt x="178" y="38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80" y="39"/>
                    <a:pt x="181" y="39"/>
                    <a:pt x="181" y="37"/>
                  </a:cubicBezTo>
                  <a:cubicBezTo>
                    <a:pt x="181" y="35"/>
                    <a:pt x="179" y="35"/>
                    <a:pt x="179" y="33"/>
                  </a:cubicBezTo>
                  <a:cubicBezTo>
                    <a:pt x="180" y="31"/>
                    <a:pt x="180" y="31"/>
                    <a:pt x="182" y="32"/>
                  </a:cubicBezTo>
                  <a:cubicBezTo>
                    <a:pt x="182" y="32"/>
                    <a:pt x="182" y="32"/>
                    <a:pt x="182" y="33"/>
                  </a:cubicBezTo>
                  <a:cubicBezTo>
                    <a:pt x="183" y="33"/>
                    <a:pt x="184" y="34"/>
                    <a:pt x="185" y="34"/>
                  </a:cubicBezTo>
                  <a:cubicBezTo>
                    <a:pt x="185" y="34"/>
                    <a:pt x="185" y="34"/>
                    <a:pt x="185" y="33"/>
                  </a:cubicBezTo>
                  <a:cubicBezTo>
                    <a:pt x="185" y="33"/>
                    <a:pt x="184" y="32"/>
                    <a:pt x="185" y="31"/>
                  </a:cubicBezTo>
                  <a:cubicBezTo>
                    <a:pt x="186" y="30"/>
                    <a:pt x="187" y="31"/>
                    <a:pt x="188" y="31"/>
                  </a:cubicBezTo>
                  <a:cubicBezTo>
                    <a:pt x="189" y="32"/>
                    <a:pt x="191" y="34"/>
                    <a:pt x="193" y="31"/>
                  </a:cubicBezTo>
                  <a:cubicBezTo>
                    <a:pt x="192" y="30"/>
                    <a:pt x="191" y="31"/>
                    <a:pt x="191" y="30"/>
                  </a:cubicBezTo>
                  <a:cubicBezTo>
                    <a:pt x="190" y="29"/>
                    <a:pt x="190" y="29"/>
                    <a:pt x="189" y="29"/>
                  </a:cubicBezTo>
                  <a:cubicBezTo>
                    <a:pt x="189" y="28"/>
                    <a:pt x="188" y="27"/>
                    <a:pt x="190" y="28"/>
                  </a:cubicBezTo>
                  <a:cubicBezTo>
                    <a:pt x="190" y="28"/>
                    <a:pt x="191" y="27"/>
                    <a:pt x="192" y="28"/>
                  </a:cubicBezTo>
                  <a:cubicBezTo>
                    <a:pt x="192" y="28"/>
                    <a:pt x="192" y="28"/>
                    <a:pt x="193" y="28"/>
                  </a:cubicBezTo>
                  <a:cubicBezTo>
                    <a:pt x="193" y="28"/>
                    <a:pt x="194" y="28"/>
                    <a:pt x="195" y="28"/>
                  </a:cubicBezTo>
                  <a:cubicBezTo>
                    <a:pt x="195" y="28"/>
                    <a:pt x="195" y="27"/>
                    <a:pt x="194" y="27"/>
                  </a:cubicBezTo>
                  <a:cubicBezTo>
                    <a:pt x="193" y="27"/>
                    <a:pt x="192" y="26"/>
                    <a:pt x="192" y="25"/>
                  </a:cubicBezTo>
                  <a:cubicBezTo>
                    <a:pt x="192" y="24"/>
                    <a:pt x="194" y="25"/>
                    <a:pt x="195" y="24"/>
                  </a:cubicBezTo>
                  <a:cubicBezTo>
                    <a:pt x="195" y="24"/>
                    <a:pt x="196" y="24"/>
                    <a:pt x="197" y="24"/>
                  </a:cubicBezTo>
                  <a:cubicBezTo>
                    <a:pt x="198" y="24"/>
                    <a:pt x="199" y="24"/>
                    <a:pt x="199" y="24"/>
                  </a:cubicBezTo>
                  <a:cubicBezTo>
                    <a:pt x="200" y="24"/>
                    <a:pt x="202" y="24"/>
                    <a:pt x="202" y="25"/>
                  </a:cubicBezTo>
                  <a:cubicBezTo>
                    <a:pt x="202" y="27"/>
                    <a:pt x="204" y="29"/>
                    <a:pt x="204" y="32"/>
                  </a:cubicBezTo>
                  <a:cubicBezTo>
                    <a:pt x="204" y="32"/>
                    <a:pt x="204" y="32"/>
                    <a:pt x="205" y="32"/>
                  </a:cubicBezTo>
                  <a:cubicBezTo>
                    <a:pt x="208" y="33"/>
                    <a:pt x="210" y="36"/>
                    <a:pt x="211" y="39"/>
                  </a:cubicBezTo>
                  <a:cubicBezTo>
                    <a:pt x="212" y="41"/>
                    <a:pt x="214" y="40"/>
                    <a:pt x="216" y="41"/>
                  </a:cubicBezTo>
                  <a:cubicBezTo>
                    <a:pt x="218" y="41"/>
                    <a:pt x="221" y="40"/>
                    <a:pt x="222" y="44"/>
                  </a:cubicBezTo>
                  <a:cubicBezTo>
                    <a:pt x="224" y="46"/>
                    <a:pt x="225" y="48"/>
                    <a:pt x="227" y="50"/>
                  </a:cubicBezTo>
                  <a:cubicBezTo>
                    <a:pt x="227" y="50"/>
                    <a:pt x="228" y="51"/>
                    <a:pt x="228" y="51"/>
                  </a:cubicBezTo>
                  <a:cubicBezTo>
                    <a:pt x="228" y="49"/>
                    <a:pt x="230" y="50"/>
                    <a:pt x="231" y="49"/>
                  </a:cubicBezTo>
                  <a:cubicBezTo>
                    <a:pt x="231" y="48"/>
                    <a:pt x="230" y="47"/>
                    <a:pt x="228" y="47"/>
                  </a:cubicBezTo>
                  <a:cubicBezTo>
                    <a:pt x="226" y="48"/>
                    <a:pt x="226" y="46"/>
                    <a:pt x="226" y="45"/>
                  </a:cubicBezTo>
                  <a:cubicBezTo>
                    <a:pt x="226" y="45"/>
                    <a:pt x="226" y="45"/>
                    <a:pt x="226" y="45"/>
                  </a:cubicBezTo>
                  <a:cubicBezTo>
                    <a:pt x="226" y="44"/>
                    <a:pt x="226" y="44"/>
                    <a:pt x="225" y="43"/>
                  </a:cubicBezTo>
                  <a:cubicBezTo>
                    <a:pt x="225" y="43"/>
                    <a:pt x="225" y="43"/>
                    <a:pt x="225" y="42"/>
                  </a:cubicBezTo>
                  <a:cubicBezTo>
                    <a:pt x="224" y="41"/>
                    <a:pt x="222" y="41"/>
                    <a:pt x="223" y="39"/>
                  </a:cubicBezTo>
                  <a:cubicBezTo>
                    <a:pt x="224" y="37"/>
                    <a:pt x="226" y="37"/>
                    <a:pt x="227" y="37"/>
                  </a:cubicBezTo>
                  <a:cubicBezTo>
                    <a:pt x="228" y="37"/>
                    <a:pt x="229" y="37"/>
                    <a:pt x="230" y="37"/>
                  </a:cubicBezTo>
                  <a:cubicBezTo>
                    <a:pt x="231" y="37"/>
                    <a:pt x="232" y="37"/>
                    <a:pt x="233" y="37"/>
                  </a:cubicBezTo>
                  <a:cubicBezTo>
                    <a:pt x="232" y="35"/>
                    <a:pt x="231" y="37"/>
                    <a:pt x="230" y="36"/>
                  </a:cubicBezTo>
                  <a:cubicBezTo>
                    <a:pt x="229" y="36"/>
                    <a:pt x="227" y="36"/>
                    <a:pt x="226" y="36"/>
                  </a:cubicBezTo>
                  <a:cubicBezTo>
                    <a:pt x="225" y="35"/>
                    <a:pt x="225" y="35"/>
                    <a:pt x="225" y="34"/>
                  </a:cubicBezTo>
                  <a:cubicBezTo>
                    <a:pt x="226" y="33"/>
                    <a:pt x="228" y="32"/>
                    <a:pt x="229" y="32"/>
                  </a:cubicBezTo>
                  <a:cubicBezTo>
                    <a:pt x="231" y="30"/>
                    <a:pt x="233" y="31"/>
                    <a:pt x="236" y="31"/>
                  </a:cubicBezTo>
                  <a:cubicBezTo>
                    <a:pt x="236" y="31"/>
                    <a:pt x="236" y="30"/>
                    <a:pt x="236" y="30"/>
                  </a:cubicBezTo>
                  <a:cubicBezTo>
                    <a:pt x="236" y="30"/>
                    <a:pt x="235" y="29"/>
                    <a:pt x="235" y="29"/>
                  </a:cubicBezTo>
                  <a:cubicBezTo>
                    <a:pt x="234" y="29"/>
                    <a:pt x="233" y="29"/>
                    <a:pt x="232" y="28"/>
                  </a:cubicBezTo>
                  <a:cubicBezTo>
                    <a:pt x="232" y="28"/>
                    <a:pt x="231" y="27"/>
                    <a:pt x="231" y="26"/>
                  </a:cubicBezTo>
                  <a:cubicBezTo>
                    <a:pt x="231" y="26"/>
                    <a:pt x="230" y="26"/>
                    <a:pt x="229" y="26"/>
                  </a:cubicBezTo>
                  <a:cubicBezTo>
                    <a:pt x="226" y="27"/>
                    <a:pt x="225" y="27"/>
                    <a:pt x="224" y="24"/>
                  </a:cubicBezTo>
                  <a:cubicBezTo>
                    <a:pt x="223" y="23"/>
                    <a:pt x="223" y="22"/>
                    <a:pt x="222" y="22"/>
                  </a:cubicBezTo>
                  <a:cubicBezTo>
                    <a:pt x="221" y="21"/>
                    <a:pt x="220" y="21"/>
                    <a:pt x="219" y="20"/>
                  </a:cubicBezTo>
                  <a:cubicBezTo>
                    <a:pt x="217" y="18"/>
                    <a:pt x="218" y="17"/>
                    <a:pt x="219" y="15"/>
                  </a:cubicBezTo>
                  <a:cubicBezTo>
                    <a:pt x="222" y="12"/>
                    <a:pt x="226" y="11"/>
                    <a:pt x="229" y="15"/>
                  </a:cubicBezTo>
                  <a:cubicBezTo>
                    <a:pt x="229" y="12"/>
                    <a:pt x="228" y="10"/>
                    <a:pt x="229" y="8"/>
                  </a:cubicBezTo>
                  <a:cubicBezTo>
                    <a:pt x="229" y="7"/>
                    <a:pt x="229" y="6"/>
                    <a:pt x="230" y="6"/>
                  </a:cubicBezTo>
                  <a:cubicBezTo>
                    <a:pt x="232" y="7"/>
                    <a:pt x="233" y="9"/>
                    <a:pt x="235" y="7"/>
                  </a:cubicBezTo>
                  <a:cubicBezTo>
                    <a:pt x="236" y="6"/>
                    <a:pt x="237" y="6"/>
                    <a:pt x="238" y="5"/>
                  </a:cubicBezTo>
                  <a:cubicBezTo>
                    <a:pt x="239" y="5"/>
                    <a:pt x="239" y="4"/>
                    <a:pt x="240" y="4"/>
                  </a:cubicBezTo>
                  <a:cubicBezTo>
                    <a:pt x="241" y="3"/>
                    <a:pt x="241" y="3"/>
                    <a:pt x="242" y="3"/>
                  </a:cubicBezTo>
                  <a:cubicBezTo>
                    <a:pt x="243" y="3"/>
                    <a:pt x="245" y="2"/>
                    <a:pt x="246" y="2"/>
                  </a:cubicBezTo>
                  <a:cubicBezTo>
                    <a:pt x="247" y="2"/>
                    <a:pt x="248" y="3"/>
                    <a:pt x="248" y="4"/>
                  </a:cubicBezTo>
                  <a:cubicBezTo>
                    <a:pt x="248" y="4"/>
                    <a:pt x="248" y="4"/>
                    <a:pt x="248" y="4"/>
                  </a:cubicBezTo>
                  <a:cubicBezTo>
                    <a:pt x="249" y="4"/>
                    <a:pt x="249" y="4"/>
                    <a:pt x="249" y="3"/>
                  </a:cubicBezTo>
                  <a:cubicBezTo>
                    <a:pt x="250" y="1"/>
                    <a:pt x="252" y="1"/>
                    <a:pt x="254" y="2"/>
                  </a:cubicBezTo>
                  <a:cubicBezTo>
                    <a:pt x="254" y="2"/>
                    <a:pt x="254" y="2"/>
                    <a:pt x="255" y="3"/>
                  </a:cubicBezTo>
                  <a:cubicBezTo>
                    <a:pt x="256" y="3"/>
                    <a:pt x="257" y="2"/>
                    <a:pt x="258" y="1"/>
                  </a:cubicBezTo>
                  <a:cubicBezTo>
                    <a:pt x="259" y="0"/>
                    <a:pt x="263" y="0"/>
                    <a:pt x="265" y="1"/>
                  </a:cubicBezTo>
                  <a:cubicBezTo>
                    <a:pt x="265" y="2"/>
                    <a:pt x="265" y="2"/>
                    <a:pt x="266" y="2"/>
                  </a:cubicBezTo>
                  <a:cubicBezTo>
                    <a:pt x="266" y="2"/>
                    <a:pt x="266" y="2"/>
                    <a:pt x="267" y="2"/>
                  </a:cubicBezTo>
                  <a:cubicBezTo>
                    <a:pt x="267" y="1"/>
                    <a:pt x="268" y="1"/>
                    <a:pt x="269" y="2"/>
                  </a:cubicBezTo>
                  <a:cubicBezTo>
                    <a:pt x="270" y="3"/>
                    <a:pt x="271" y="3"/>
                    <a:pt x="273" y="3"/>
                  </a:cubicBezTo>
                  <a:cubicBezTo>
                    <a:pt x="276" y="1"/>
                    <a:pt x="278" y="2"/>
                    <a:pt x="283" y="5"/>
                  </a:cubicBezTo>
                  <a:cubicBezTo>
                    <a:pt x="284" y="5"/>
                    <a:pt x="284" y="5"/>
                    <a:pt x="284" y="5"/>
                  </a:cubicBezTo>
                  <a:cubicBezTo>
                    <a:pt x="285" y="6"/>
                    <a:pt x="285" y="7"/>
                    <a:pt x="285" y="8"/>
                  </a:cubicBezTo>
                  <a:cubicBezTo>
                    <a:pt x="286" y="8"/>
                    <a:pt x="286" y="7"/>
                    <a:pt x="287" y="7"/>
                  </a:cubicBezTo>
                  <a:cubicBezTo>
                    <a:pt x="288" y="6"/>
                    <a:pt x="288" y="6"/>
                    <a:pt x="289" y="7"/>
                  </a:cubicBezTo>
                  <a:cubicBezTo>
                    <a:pt x="290" y="7"/>
                    <a:pt x="290" y="7"/>
                    <a:pt x="290" y="7"/>
                  </a:cubicBezTo>
                  <a:cubicBezTo>
                    <a:pt x="291" y="7"/>
                    <a:pt x="291" y="7"/>
                    <a:pt x="291" y="8"/>
                  </a:cubicBezTo>
                  <a:cubicBezTo>
                    <a:pt x="292" y="8"/>
                    <a:pt x="293" y="8"/>
                    <a:pt x="294" y="9"/>
                  </a:cubicBezTo>
                  <a:cubicBezTo>
                    <a:pt x="297" y="9"/>
                    <a:pt x="298" y="9"/>
                    <a:pt x="300" y="11"/>
                  </a:cubicBezTo>
                  <a:cubicBezTo>
                    <a:pt x="303" y="12"/>
                    <a:pt x="306" y="14"/>
                    <a:pt x="308" y="16"/>
                  </a:cubicBezTo>
                  <a:cubicBezTo>
                    <a:pt x="309" y="16"/>
                    <a:pt x="309" y="16"/>
                    <a:pt x="309" y="17"/>
                  </a:cubicBezTo>
                  <a:cubicBezTo>
                    <a:pt x="311" y="19"/>
                    <a:pt x="311" y="20"/>
                    <a:pt x="310" y="22"/>
                  </a:cubicBezTo>
                  <a:cubicBezTo>
                    <a:pt x="309" y="24"/>
                    <a:pt x="308" y="25"/>
                    <a:pt x="306" y="25"/>
                  </a:cubicBezTo>
                  <a:cubicBezTo>
                    <a:pt x="305" y="25"/>
                    <a:pt x="303" y="25"/>
                    <a:pt x="302" y="25"/>
                  </a:cubicBezTo>
                  <a:cubicBezTo>
                    <a:pt x="302" y="25"/>
                    <a:pt x="302" y="25"/>
                    <a:pt x="302" y="25"/>
                  </a:cubicBezTo>
                  <a:cubicBezTo>
                    <a:pt x="299" y="25"/>
                    <a:pt x="296" y="24"/>
                    <a:pt x="294" y="24"/>
                  </a:cubicBezTo>
                  <a:cubicBezTo>
                    <a:pt x="293" y="24"/>
                    <a:pt x="293" y="24"/>
                    <a:pt x="292" y="24"/>
                  </a:cubicBezTo>
                  <a:cubicBezTo>
                    <a:pt x="288" y="24"/>
                    <a:pt x="284" y="25"/>
                    <a:pt x="280" y="26"/>
                  </a:cubicBezTo>
                  <a:cubicBezTo>
                    <a:pt x="280" y="27"/>
                    <a:pt x="280" y="28"/>
                    <a:pt x="279" y="29"/>
                  </a:cubicBezTo>
                  <a:cubicBezTo>
                    <a:pt x="277" y="30"/>
                    <a:pt x="275" y="31"/>
                    <a:pt x="274" y="32"/>
                  </a:cubicBezTo>
                  <a:cubicBezTo>
                    <a:pt x="273" y="33"/>
                    <a:pt x="272" y="33"/>
                    <a:pt x="271" y="32"/>
                  </a:cubicBezTo>
                  <a:cubicBezTo>
                    <a:pt x="268" y="31"/>
                    <a:pt x="266" y="29"/>
                    <a:pt x="264" y="28"/>
                  </a:cubicBezTo>
                  <a:cubicBezTo>
                    <a:pt x="263" y="27"/>
                    <a:pt x="262" y="27"/>
                    <a:pt x="260" y="27"/>
                  </a:cubicBezTo>
                  <a:cubicBezTo>
                    <a:pt x="261" y="29"/>
                    <a:pt x="263" y="28"/>
                    <a:pt x="264" y="29"/>
                  </a:cubicBezTo>
                  <a:cubicBezTo>
                    <a:pt x="264" y="30"/>
                    <a:pt x="265" y="30"/>
                    <a:pt x="266" y="30"/>
                  </a:cubicBezTo>
                  <a:cubicBezTo>
                    <a:pt x="268" y="31"/>
                    <a:pt x="268" y="33"/>
                    <a:pt x="267" y="35"/>
                  </a:cubicBezTo>
                  <a:cubicBezTo>
                    <a:pt x="265" y="36"/>
                    <a:pt x="263" y="36"/>
                    <a:pt x="261" y="37"/>
                  </a:cubicBezTo>
                  <a:cubicBezTo>
                    <a:pt x="259" y="38"/>
                    <a:pt x="259" y="39"/>
                    <a:pt x="258" y="40"/>
                  </a:cubicBezTo>
                  <a:cubicBezTo>
                    <a:pt x="256" y="40"/>
                    <a:pt x="254" y="40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0" y="42"/>
                    <a:pt x="249" y="42"/>
                    <a:pt x="248" y="43"/>
                  </a:cubicBezTo>
                  <a:cubicBezTo>
                    <a:pt x="249" y="43"/>
                    <a:pt x="248" y="45"/>
                    <a:pt x="250" y="46"/>
                  </a:cubicBezTo>
                  <a:cubicBezTo>
                    <a:pt x="251" y="46"/>
                    <a:pt x="251" y="44"/>
                    <a:pt x="252" y="44"/>
                  </a:cubicBezTo>
                  <a:cubicBezTo>
                    <a:pt x="254" y="42"/>
                    <a:pt x="255" y="41"/>
                    <a:pt x="258" y="42"/>
                  </a:cubicBezTo>
                  <a:cubicBezTo>
                    <a:pt x="258" y="42"/>
                    <a:pt x="259" y="42"/>
                    <a:pt x="260" y="43"/>
                  </a:cubicBezTo>
                  <a:cubicBezTo>
                    <a:pt x="260" y="43"/>
                    <a:pt x="260" y="44"/>
                    <a:pt x="261" y="44"/>
                  </a:cubicBezTo>
                  <a:cubicBezTo>
                    <a:pt x="262" y="43"/>
                    <a:pt x="259" y="41"/>
                    <a:pt x="262" y="40"/>
                  </a:cubicBezTo>
                  <a:cubicBezTo>
                    <a:pt x="262" y="40"/>
                    <a:pt x="263" y="39"/>
                    <a:pt x="264" y="39"/>
                  </a:cubicBezTo>
                  <a:cubicBezTo>
                    <a:pt x="264" y="39"/>
                    <a:pt x="264" y="39"/>
                    <a:pt x="265" y="39"/>
                  </a:cubicBezTo>
                  <a:cubicBezTo>
                    <a:pt x="265" y="38"/>
                    <a:pt x="265" y="38"/>
                    <a:pt x="266" y="38"/>
                  </a:cubicBezTo>
                  <a:cubicBezTo>
                    <a:pt x="268" y="38"/>
                    <a:pt x="270" y="37"/>
                    <a:pt x="273" y="37"/>
                  </a:cubicBezTo>
                  <a:cubicBezTo>
                    <a:pt x="273" y="37"/>
                    <a:pt x="273" y="37"/>
                    <a:pt x="274" y="37"/>
                  </a:cubicBezTo>
                  <a:cubicBezTo>
                    <a:pt x="275" y="38"/>
                    <a:pt x="276" y="36"/>
                    <a:pt x="277" y="35"/>
                  </a:cubicBezTo>
                  <a:cubicBezTo>
                    <a:pt x="278" y="34"/>
                    <a:pt x="279" y="32"/>
                    <a:pt x="281" y="31"/>
                  </a:cubicBezTo>
                  <a:cubicBezTo>
                    <a:pt x="282" y="30"/>
                    <a:pt x="283" y="30"/>
                    <a:pt x="284" y="30"/>
                  </a:cubicBezTo>
                  <a:cubicBezTo>
                    <a:pt x="284" y="29"/>
                    <a:pt x="285" y="29"/>
                    <a:pt x="285" y="29"/>
                  </a:cubicBezTo>
                  <a:cubicBezTo>
                    <a:pt x="286" y="28"/>
                    <a:pt x="287" y="28"/>
                    <a:pt x="289" y="28"/>
                  </a:cubicBezTo>
                  <a:cubicBezTo>
                    <a:pt x="291" y="27"/>
                    <a:pt x="292" y="28"/>
                    <a:pt x="294" y="28"/>
                  </a:cubicBezTo>
                  <a:cubicBezTo>
                    <a:pt x="296" y="28"/>
                    <a:pt x="299" y="29"/>
                    <a:pt x="300" y="31"/>
                  </a:cubicBezTo>
                  <a:cubicBezTo>
                    <a:pt x="301" y="30"/>
                    <a:pt x="302" y="29"/>
                    <a:pt x="304" y="30"/>
                  </a:cubicBezTo>
                  <a:cubicBezTo>
                    <a:pt x="305" y="30"/>
                    <a:pt x="306" y="30"/>
                    <a:pt x="307" y="30"/>
                  </a:cubicBezTo>
                  <a:cubicBezTo>
                    <a:pt x="307" y="30"/>
                    <a:pt x="308" y="30"/>
                    <a:pt x="309" y="30"/>
                  </a:cubicBezTo>
                  <a:cubicBezTo>
                    <a:pt x="310" y="30"/>
                    <a:pt x="311" y="30"/>
                    <a:pt x="312" y="30"/>
                  </a:cubicBezTo>
                  <a:cubicBezTo>
                    <a:pt x="312" y="30"/>
                    <a:pt x="312" y="29"/>
                    <a:pt x="313" y="29"/>
                  </a:cubicBezTo>
                  <a:cubicBezTo>
                    <a:pt x="314" y="28"/>
                    <a:pt x="314" y="27"/>
                    <a:pt x="315" y="27"/>
                  </a:cubicBezTo>
                  <a:cubicBezTo>
                    <a:pt x="317" y="28"/>
                    <a:pt x="316" y="29"/>
                    <a:pt x="316" y="30"/>
                  </a:cubicBezTo>
                  <a:cubicBezTo>
                    <a:pt x="317" y="30"/>
                    <a:pt x="317" y="31"/>
                    <a:pt x="317" y="31"/>
                  </a:cubicBezTo>
                  <a:cubicBezTo>
                    <a:pt x="316" y="32"/>
                    <a:pt x="316" y="32"/>
                    <a:pt x="316" y="33"/>
                  </a:cubicBezTo>
                  <a:cubicBezTo>
                    <a:pt x="316" y="34"/>
                    <a:pt x="317" y="34"/>
                    <a:pt x="317" y="35"/>
                  </a:cubicBezTo>
                  <a:cubicBezTo>
                    <a:pt x="318" y="36"/>
                    <a:pt x="318" y="36"/>
                    <a:pt x="319" y="37"/>
                  </a:cubicBezTo>
                  <a:cubicBezTo>
                    <a:pt x="321" y="39"/>
                    <a:pt x="323" y="40"/>
                    <a:pt x="324" y="42"/>
                  </a:cubicBezTo>
                  <a:cubicBezTo>
                    <a:pt x="326" y="43"/>
                    <a:pt x="324" y="44"/>
                    <a:pt x="324" y="45"/>
                  </a:cubicBezTo>
                  <a:cubicBezTo>
                    <a:pt x="325" y="45"/>
                    <a:pt x="327" y="43"/>
                    <a:pt x="328" y="45"/>
                  </a:cubicBezTo>
                  <a:cubicBezTo>
                    <a:pt x="328" y="45"/>
                    <a:pt x="329" y="45"/>
                    <a:pt x="329" y="45"/>
                  </a:cubicBezTo>
                  <a:cubicBezTo>
                    <a:pt x="329" y="45"/>
                    <a:pt x="329" y="46"/>
                    <a:pt x="330" y="46"/>
                  </a:cubicBezTo>
                  <a:cubicBezTo>
                    <a:pt x="330" y="45"/>
                    <a:pt x="331" y="46"/>
                    <a:pt x="331" y="46"/>
                  </a:cubicBezTo>
                  <a:cubicBezTo>
                    <a:pt x="332" y="46"/>
                    <a:pt x="333" y="46"/>
                    <a:pt x="333" y="47"/>
                  </a:cubicBezTo>
                  <a:cubicBezTo>
                    <a:pt x="335" y="49"/>
                    <a:pt x="335" y="49"/>
                    <a:pt x="333" y="51"/>
                  </a:cubicBezTo>
                  <a:cubicBezTo>
                    <a:pt x="333" y="52"/>
                    <a:pt x="333" y="52"/>
                    <a:pt x="333" y="53"/>
                  </a:cubicBezTo>
                  <a:cubicBezTo>
                    <a:pt x="334" y="53"/>
                    <a:pt x="335" y="54"/>
                    <a:pt x="335" y="55"/>
                  </a:cubicBezTo>
                  <a:cubicBezTo>
                    <a:pt x="336" y="56"/>
                    <a:pt x="337" y="57"/>
                    <a:pt x="337" y="58"/>
                  </a:cubicBezTo>
                  <a:cubicBezTo>
                    <a:pt x="338" y="58"/>
                    <a:pt x="339" y="59"/>
                    <a:pt x="339" y="60"/>
                  </a:cubicBezTo>
                  <a:cubicBezTo>
                    <a:pt x="340" y="60"/>
                    <a:pt x="340" y="60"/>
                    <a:pt x="340" y="60"/>
                  </a:cubicBezTo>
                  <a:cubicBezTo>
                    <a:pt x="341" y="62"/>
                    <a:pt x="341" y="64"/>
                    <a:pt x="339" y="65"/>
                  </a:cubicBezTo>
                  <a:cubicBezTo>
                    <a:pt x="338" y="66"/>
                    <a:pt x="337" y="66"/>
                    <a:pt x="336" y="67"/>
                  </a:cubicBezTo>
                  <a:cubicBezTo>
                    <a:pt x="336" y="72"/>
                    <a:pt x="335" y="74"/>
                    <a:pt x="330" y="75"/>
                  </a:cubicBezTo>
                  <a:cubicBezTo>
                    <a:pt x="329" y="76"/>
                    <a:pt x="328" y="77"/>
                    <a:pt x="327" y="77"/>
                  </a:cubicBezTo>
                  <a:cubicBezTo>
                    <a:pt x="327" y="78"/>
                    <a:pt x="326" y="78"/>
                    <a:pt x="326" y="78"/>
                  </a:cubicBezTo>
                  <a:cubicBezTo>
                    <a:pt x="325" y="79"/>
                    <a:pt x="324" y="79"/>
                    <a:pt x="323" y="79"/>
                  </a:cubicBezTo>
                  <a:cubicBezTo>
                    <a:pt x="321" y="79"/>
                    <a:pt x="319" y="79"/>
                    <a:pt x="318" y="80"/>
                  </a:cubicBezTo>
                  <a:cubicBezTo>
                    <a:pt x="317" y="81"/>
                    <a:pt x="316" y="81"/>
                    <a:pt x="315" y="81"/>
                  </a:cubicBezTo>
                  <a:cubicBezTo>
                    <a:pt x="309" y="79"/>
                    <a:pt x="303" y="79"/>
                    <a:pt x="297" y="80"/>
                  </a:cubicBezTo>
                  <a:cubicBezTo>
                    <a:pt x="296" y="81"/>
                    <a:pt x="294" y="82"/>
                    <a:pt x="292" y="81"/>
                  </a:cubicBezTo>
                  <a:cubicBezTo>
                    <a:pt x="291" y="81"/>
                    <a:pt x="290" y="82"/>
                    <a:pt x="289" y="82"/>
                  </a:cubicBezTo>
                  <a:cubicBezTo>
                    <a:pt x="289" y="80"/>
                    <a:pt x="287" y="80"/>
                    <a:pt x="286" y="80"/>
                  </a:cubicBezTo>
                  <a:cubicBezTo>
                    <a:pt x="286" y="81"/>
                    <a:pt x="287" y="81"/>
                    <a:pt x="287" y="82"/>
                  </a:cubicBezTo>
                  <a:cubicBezTo>
                    <a:pt x="289" y="83"/>
                    <a:pt x="289" y="84"/>
                    <a:pt x="287" y="85"/>
                  </a:cubicBezTo>
                  <a:cubicBezTo>
                    <a:pt x="285" y="87"/>
                    <a:pt x="282" y="88"/>
                    <a:pt x="280" y="90"/>
                  </a:cubicBezTo>
                  <a:cubicBezTo>
                    <a:pt x="279" y="91"/>
                    <a:pt x="278" y="91"/>
                    <a:pt x="277" y="92"/>
                  </a:cubicBezTo>
                  <a:cubicBezTo>
                    <a:pt x="274" y="93"/>
                    <a:pt x="272" y="95"/>
                    <a:pt x="270" y="98"/>
                  </a:cubicBezTo>
                  <a:cubicBezTo>
                    <a:pt x="270" y="98"/>
                    <a:pt x="269" y="99"/>
                    <a:pt x="270" y="100"/>
                  </a:cubicBezTo>
                  <a:cubicBezTo>
                    <a:pt x="272" y="101"/>
                    <a:pt x="270" y="103"/>
                    <a:pt x="271" y="105"/>
                  </a:cubicBezTo>
                  <a:cubicBezTo>
                    <a:pt x="273" y="105"/>
                    <a:pt x="274" y="105"/>
                    <a:pt x="275" y="102"/>
                  </a:cubicBezTo>
                  <a:cubicBezTo>
                    <a:pt x="275" y="101"/>
                    <a:pt x="276" y="100"/>
                    <a:pt x="277" y="100"/>
                  </a:cubicBezTo>
                  <a:cubicBezTo>
                    <a:pt x="279" y="97"/>
                    <a:pt x="282" y="96"/>
                    <a:pt x="285" y="95"/>
                  </a:cubicBezTo>
                  <a:cubicBezTo>
                    <a:pt x="286" y="94"/>
                    <a:pt x="286" y="94"/>
                    <a:pt x="286" y="94"/>
                  </a:cubicBezTo>
                  <a:cubicBezTo>
                    <a:pt x="287" y="93"/>
                    <a:pt x="289" y="93"/>
                    <a:pt x="290" y="92"/>
                  </a:cubicBezTo>
                  <a:cubicBezTo>
                    <a:pt x="290" y="92"/>
                    <a:pt x="291" y="91"/>
                    <a:pt x="291" y="92"/>
                  </a:cubicBezTo>
                  <a:cubicBezTo>
                    <a:pt x="292" y="92"/>
                    <a:pt x="292" y="93"/>
                    <a:pt x="292" y="93"/>
                  </a:cubicBezTo>
                  <a:cubicBezTo>
                    <a:pt x="291" y="94"/>
                    <a:pt x="291" y="94"/>
                    <a:pt x="291" y="95"/>
                  </a:cubicBezTo>
                  <a:cubicBezTo>
                    <a:pt x="292" y="95"/>
                    <a:pt x="292" y="94"/>
                    <a:pt x="293" y="94"/>
                  </a:cubicBezTo>
                  <a:cubicBezTo>
                    <a:pt x="293" y="94"/>
                    <a:pt x="293" y="93"/>
                    <a:pt x="293" y="93"/>
                  </a:cubicBezTo>
                  <a:cubicBezTo>
                    <a:pt x="294" y="90"/>
                    <a:pt x="296" y="89"/>
                    <a:pt x="299" y="89"/>
                  </a:cubicBezTo>
                  <a:cubicBezTo>
                    <a:pt x="301" y="87"/>
                    <a:pt x="303" y="88"/>
                    <a:pt x="305" y="87"/>
                  </a:cubicBezTo>
                  <a:cubicBezTo>
                    <a:pt x="306" y="87"/>
                    <a:pt x="307" y="87"/>
                    <a:pt x="308" y="87"/>
                  </a:cubicBezTo>
                  <a:cubicBezTo>
                    <a:pt x="310" y="87"/>
                    <a:pt x="313" y="87"/>
                    <a:pt x="315" y="88"/>
                  </a:cubicBezTo>
                  <a:cubicBezTo>
                    <a:pt x="317" y="89"/>
                    <a:pt x="320" y="89"/>
                    <a:pt x="322" y="89"/>
                  </a:cubicBezTo>
                  <a:cubicBezTo>
                    <a:pt x="324" y="89"/>
                    <a:pt x="326" y="88"/>
                    <a:pt x="324" y="91"/>
                  </a:cubicBezTo>
                  <a:cubicBezTo>
                    <a:pt x="324" y="92"/>
                    <a:pt x="326" y="94"/>
                    <a:pt x="325" y="96"/>
                  </a:cubicBezTo>
                  <a:cubicBezTo>
                    <a:pt x="325" y="99"/>
                    <a:pt x="324" y="102"/>
                    <a:pt x="321" y="103"/>
                  </a:cubicBezTo>
                  <a:cubicBezTo>
                    <a:pt x="320" y="105"/>
                    <a:pt x="318" y="105"/>
                    <a:pt x="316" y="106"/>
                  </a:cubicBezTo>
                  <a:cubicBezTo>
                    <a:pt x="315" y="108"/>
                    <a:pt x="312" y="109"/>
                    <a:pt x="311" y="110"/>
                  </a:cubicBezTo>
                  <a:cubicBezTo>
                    <a:pt x="311" y="111"/>
                    <a:pt x="311" y="112"/>
                    <a:pt x="311" y="112"/>
                  </a:cubicBezTo>
                  <a:cubicBezTo>
                    <a:pt x="310" y="114"/>
                    <a:pt x="311" y="114"/>
                    <a:pt x="312" y="115"/>
                  </a:cubicBezTo>
                  <a:cubicBezTo>
                    <a:pt x="314" y="115"/>
                    <a:pt x="314" y="114"/>
                    <a:pt x="315" y="113"/>
                  </a:cubicBezTo>
                  <a:cubicBezTo>
                    <a:pt x="316" y="112"/>
                    <a:pt x="316" y="111"/>
                    <a:pt x="317" y="111"/>
                  </a:cubicBezTo>
                  <a:cubicBezTo>
                    <a:pt x="317" y="111"/>
                    <a:pt x="318" y="111"/>
                    <a:pt x="318" y="111"/>
                  </a:cubicBezTo>
                  <a:cubicBezTo>
                    <a:pt x="321" y="109"/>
                    <a:pt x="325" y="107"/>
                    <a:pt x="327" y="104"/>
                  </a:cubicBezTo>
                  <a:cubicBezTo>
                    <a:pt x="328" y="103"/>
                    <a:pt x="329" y="103"/>
                    <a:pt x="330" y="103"/>
                  </a:cubicBezTo>
                  <a:cubicBezTo>
                    <a:pt x="331" y="102"/>
                    <a:pt x="332" y="103"/>
                    <a:pt x="333" y="102"/>
                  </a:cubicBezTo>
                  <a:cubicBezTo>
                    <a:pt x="333" y="101"/>
                    <a:pt x="333" y="100"/>
                    <a:pt x="334" y="99"/>
                  </a:cubicBezTo>
                  <a:cubicBezTo>
                    <a:pt x="332" y="96"/>
                    <a:pt x="333" y="94"/>
                    <a:pt x="333" y="91"/>
                  </a:cubicBezTo>
                  <a:cubicBezTo>
                    <a:pt x="332" y="90"/>
                    <a:pt x="334" y="89"/>
                    <a:pt x="335" y="89"/>
                  </a:cubicBezTo>
                  <a:cubicBezTo>
                    <a:pt x="337" y="87"/>
                    <a:pt x="340" y="86"/>
                    <a:pt x="343" y="85"/>
                  </a:cubicBezTo>
                  <a:cubicBezTo>
                    <a:pt x="347" y="84"/>
                    <a:pt x="348" y="85"/>
                    <a:pt x="348" y="89"/>
                  </a:cubicBezTo>
                  <a:cubicBezTo>
                    <a:pt x="348" y="91"/>
                    <a:pt x="349" y="92"/>
                    <a:pt x="349" y="95"/>
                  </a:cubicBezTo>
                  <a:cubicBezTo>
                    <a:pt x="349" y="96"/>
                    <a:pt x="349" y="97"/>
                    <a:pt x="348" y="98"/>
                  </a:cubicBezTo>
                  <a:cubicBezTo>
                    <a:pt x="348" y="98"/>
                    <a:pt x="348" y="99"/>
                    <a:pt x="348" y="99"/>
                  </a:cubicBezTo>
                  <a:cubicBezTo>
                    <a:pt x="349" y="102"/>
                    <a:pt x="348" y="104"/>
                    <a:pt x="348" y="107"/>
                  </a:cubicBezTo>
                  <a:cubicBezTo>
                    <a:pt x="348" y="108"/>
                    <a:pt x="348" y="110"/>
                    <a:pt x="347" y="111"/>
                  </a:cubicBezTo>
                  <a:cubicBezTo>
                    <a:pt x="346" y="114"/>
                    <a:pt x="346" y="116"/>
                    <a:pt x="345" y="118"/>
                  </a:cubicBezTo>
                  <a:cubicBezTo>
                    <a:pt x="345" y="119"/>
                    <a:pt x="345" y="120"/>
                    <a:pt x="344" y="121"/>
                  </a:cubicBezTo>
                  <a:cubicBezTo>
                    <a:pt x="342" y="122"/>
                    <a:pt x="342" y="124"/>
                    <a:pt x="341" y="126"/>
                  </a:cubicBezTo>
                  <a:cubicBezTo>
                    <a:pt x="339" y="129"/>
                    <a:pt x="339" y="133"/>
                    <a:pt x="335" y="135"/>
                  </a:cubicBezTo>
                  <a:cubicBezTo>
                    <a:pt x="335" y="136"/>
                    <a:pt x="334" y="137"/>
                    <a:pt x="333" y="138"/>
                  </a:cubicBezTo>
                  <a:cubicBezTo>
                    <a:pt x="334" y="140"/>
                    <a:pt x="334" y="142"/>
                    <a:pt x="333" y="144"/>
                  </a:cubicBezTo>
                  <a:cubicBezTo>
                    <a:pt x="333" y="145"/>
                    <a:pt x="331" y="145"/>
                    <a:pt x="331" y="146"/>
                  </a:cubicBezTo>
                  <a:cubicBezTo>
                    <a:pt x="332" y="147"/>
                    <a:pt x="331" y="148"/>
                    <a:pt x="330" y="148"/>
                  </a:cubicBezTo>
                  <a:cubicBezTo>
                    <a:pt x="329" y="148"/>
                    <a:pt x="329" y="149"/>
                    <a:pt x="330" y="150"/>
                  </a:cubicBezTo>
                  <a:cubicBezTo>
                    <a:pt x="330" y="151"/>
                    <a:pt x="330" y="151"/>
                    <a:pt x="331" y="150"/>
                  </a:cubicBezTo>
                  <a:cubicBezTo>
                    <a:pt x="331" y="149"/>
                    <a:pt x="332" y="149"/>
                    <a:pt x="333" y="148"/>
                  </a:cubicBezTo>
                  <a:cubicBezTo>
                    <a:pt x="335" y="145"/>
                    <a:pt x="336" y="143"/>
                    <a:pt x="336" y="140"/>
                  </a:cubicBezTo>
                  <a:cubicBezTo>
                    <a:pt x="336" y="139"/>
                    <a:pt x="336" y="139"/>
                    <a:pt x="337" y="139"/>
                  </a:cubicBezTo>
                  <a:cubicBezTo>
                    <a:pt x="338" y="138"/>
                    <a:pt x="339" y="137"/>
                    <a:pt x="340" y="136"/>
                  </a:cubicBezTo>
                  <a:cubicBezTo>
                    <a:pt x="342" y="135"/>
                    <a:pt x="342" y="134"/>
                    <a:pt x="342" y="132"/>
                  </a:cubicBezTo>
                  <a:cubicBezTo>
                    <a:pt x="343" y="131"/>
                    <a:pt x="344" y="131"/>
                    <a:pt x="344" y="130"/>
                  </a:cubicBezTo>
                  <a:cubicBezTo>
                    <a:pt x="344" y="130"/>
                    <a:pt x="345" y="129"/>
                    <a:pt x="345" y="129"/>
                  </a:cubicBezTo>
                  <a:cubicBezTo>
                    <a:pt x="345" y="127"/>
                    <a:pt x="347" y="126"/>
                    <a:pt x="348" y="125"/>
                  </a:cubicBezTo>
                  <a:cubicBezTo>
                    <a:pt x="349" y="125"/>
                    <a:pt x="349" y="124"/>
                    <a:pt x="350" y="124"/>
                  </a:cubicBezTo>
                  <a:cubicBezTo>
                    <a:pt x="348" y="122"/>
                    <a:pt x="351" y="122"/>
                    <a:pt x="351" y="121"/>
                  </a:cubicBezTo>
                  <a:cubicBezTo>
                    <a:pt x="350" y="117"/>
                    <a:pt x="353" y="116"/>
                    <a:pt x="355" y="113"/>
                  </a:cubicBezTo>
                  <a:cubicBezTo>
                    <a:pt x="356" y="112"/>
                    <a:pt x="356" y="111"/>
                    <a:pt x="358" y="110"/>
                  </a:cubicBezTo>
                  <a:cubicBezTo>
                    <a:pt x="358" y="110"/>
                    <a:pt x="358" y="109"/>
                    <a:pt x="358" y="109"/>
                  </a:cubicBezTo>
                  <a:cubicBezTo>
                    <a:pt x="356" y="109"/>
                    <a:pt x="357" y="107"/>
                    <a:pt x="356" y="106"/>
                  </a:cubicBezTo>
                  <a:cubicBezTo>
                    <a:pt x="356" y="105"/>
                    <a:pt x="356" y="105"/>
                    <a:pt x="356" y="105"/>
                  </a:cubicBezTo>
                  <a:cubicBezTo>
                    <a:pt x="357" y="104"/>
                    <a:pt x="358" y="105"/>
                    <a:pt x="358" y="105"/>
                  </a:cubicBezTo>
                  <a:cubicBezTo>
                    <a:pt x="358" y="107"/>
                    <a:pt x="359" y="108"/>
                    <a:pt x="360" y="107"/>
                  </a:cubicBezTo>
                  <a:cubicBezTo>
                    <a:pt x="361" y="108"/>
                    <a:pt x="360" y="108"/>
                    <a:pt x="360" y="109"/>
                  </a:cubicBezTo>
                  <a:cubicBezTo>
                    <a:pt x="361" y="109"/>
                    <a:pt x="361" y="107"/>
                    <a:pt x="363" y="108"/>
                  </a:cubicBezTo>
                  <a:cubicBezTo>
                    <a:pt x="360" y="110"/>
                    <a:pt x="361" y="114"/>
                    <a:pt x="359" y="118"/>
                  </a:cubicBezTo>
                  <a:cubicBezTo>
                    <a:pt x="361" y="118"/>
                    <a:pt x="361" y="117"/>
                    <a:pt x="362" y="116"/>
                  </a:cubicBezTo>
                  <a:cubicBezTo>
                    <a:pt x="365" y="112"/>
                    <a:pt x="367" y="112"/>
                    <a:pt x="370" y="116"/>
                  </a:cubicBezTo>
                  <a:cubicBezTo>
                    <a:pt x="371" y="116"/>
                    <a:pt x="370" y="114"/>
                    <a:pt x="371" y="115"/>
                  </a:cubicBezTo>
                  <a:cubicBezTo>
                    <a:pt x="372" y="115"/>
                    <a:pt x="372" y="116"/>
                    <a:pt x="372" y="116"/>
                  </a:cubicBezTo>
                  <a:cubicBezTo>
                    <a:pt x="372" y="117"/>
                    <a:pt x="372" y="118"/>
                    <a:pt x="373" y="118"/>
                  </a:cubicBezTo>
                  <a:cubicBezTo>
                    <a:pt x="374" y="118"/>
                    <a:pt x="375" y="118"/>
                    <a:pt x="375" y="116"/>
                  </a:cubicBezTo>
                  <a:cubicBezTo>
                    <a:pt x="375" y="114"/>
                    <a:pt x="377" y="113"/>
                    <a:pt x="378" y="111"/>
                  </a:cubicBezTo>
                  <a:cubicBezTo>
                    <a:pt x="377" y="111"/>
                    <a:pt x="377" y="110"/>
                    <a:pt x="377" y="110"/>
                  </a:cubicBezTo>
                  <a:cubicBezTo>
                    <a:pt x="376" y="109"/>
                    <a:pt x="376" y="106"/>
                    <a:pt x="377" y="106"/>
                  </a:cubicBezTo>
                  <a:cubicBezTo>
                    <a:pt x="379" y="105"/>
                    <a:pt x="378" y="107"/>
                    <a:pt x="379" y="107"/>
                  </a:cubicBezTo>
                  <a:cubicBezTo>
                    <a:pt x="379" y="107"/>
                    <a:pt x="379" y="107"/>
                    <a:pt x="380" y="107"/>
                  </a:cubicBezTo>
                  <a:cubicBezTo>
                    <a:pt x="379" y="105"/>
                    <a:pt x="380" y="103"/>
                    <a:pt x="379" y="101"/>
                  </a:cubicBezTo>
                  <a:cubicBezTo>
                    <a:pt x="379" y="99"/>
                    <a:pt x="381" y="100"/>
                    <a:pt x="381" y="99"/>
                  </a:cubicBezTo>
                  <a:cubicBezTo>
                    <a:pt x="383" y="101"/>
                    <a:pt x="383" y="99"/>
                    <a:pt x="383" y="98"/>
                  </a:cubicBezTo>
                  <a:cubicBezTo>
                    <a:pt x="384" y="97"/>
                    <a:pt x="385" y="96"/>
                    <a:pt x="386" y="98"/>
                  </a:cubicBezTo>
                  <a:cubicBezTo>
                    <a:pt x="389" y="96"/>
                    <a:pt x="392" y="100"/>
                    <a:pt x="395" y="98"/>
                  </a:cubicBezTo>
                  <a:cubicBezTo>
                    <a:pt x="396" y="97"/>
                    <a:pt x="398" y="98"/>
                    <a:pt x="399" y="99"/>
                  </a:cubicBezTo>
                  <a:cubicBezTo>
                    <a:pt x="401" y="102"/>
                    <a:pt x="405" y="103"/>
                    <a:pt x="408" y="106"/>
                  </a:cubicBezTo>
                  <a:cubicBezTo>
                    <a:pt x="409" y="107"/>
                    <a:pt x="410" y="108"/>
                    <a:pt x="410" y="109"/>
                  </a:cubicBezTo>
                  <a:cubicBezTo>
                    <a:pt x="411" y="111"/>
                    <a:pt x="411" y="112"/>
                    <a:pt x="413" y="113"/>
                  </a:cubicBezTo>
                  <a:cubicBezTo>
                    <a:pt x="414" y="113"/>
                    <a:pt x="413" y="114"/>
                    <a:pt x="413" y="11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73" y="146"/>
                  </a:moveTo>
                  <a:cubicBezTo>
                    <a:pt x="372" y="146"/>
                    <a:pt x="372" y="146"/>
                    <a:pt x="372" y="146"/>
                  </a:cubicBezTo>
                  <a:cubicBezTo>
                    <a:pt x="372" y="146"/>
                    <a:pt x="372" y="146"/>
                    <a:pt x="373" y="146"/>
                  </a:cubicBezTo>
                  <a:close/>
                  <a:moveTo>
                    <a:pt x="373" y="329"/>
                  </a:moveTo>
                  <a:cubicBezTo>
                    <a:pt x="372" y="328"/>
                    <a:pt x="372" y="329"/>
                    <a:pt x="372" y="329"/>
                  </a:cubicBezTo>
                  <a:cubicBezTo>
                    <a:pt x="371" y="330"/>
                    <a:pt x="371" y="330"/>
                    <a:pt x="370" y="329"/>
                  </a:cubicBezTo>
                  <a:cubicBezTo>
                    <a:pt x="369" y="328"/>
                    <a:pt x="369" y="327"/>
                    <a:pt x="368" y="325"/>
                  </a:cubicBezTo>
                  <a:cubicBezTo>
                    <a:pt x="368" y="325"/>
                    <a:pt x="369" y="325"/>
                    <a:pt x="369" y="324"/>
                  </a:cubicBezTo>
                  <a:cubicBezTo>
                    <a:pt x="370" y="324"/>
                    <a:pt x="370" y="323"/>
                    <a:pt x="370" y="323"/>
                  </a:cubicBezTo>
                  <a:cubicBezTo>
                    <a:pt x="369" y="322"/>
                    <a:pt x="369" y="321"/>
                    <a:pt x="369" y="321"/>
                  </a:cubicBezTo>
                  <a:cubicBezTo>
                    <a:pt x="368" y="321"/>
                    <a:pt x="368" y="322"/>
                    <a:pt x="368" y="322"/>
                  </a:cubicBezTo>
                  <a:cubicBezTo>
                    <a:pt x="367" y="323"/>
                    <a:pt x="367" y="324"/>
                    <a:pt x="366" y="323"/>
                  </a:cubicBezTo>
                  <a:cubicBezTo>
                    <a:pt x="365" y="322"/>
                    <a:pt x="363" y="323"/>
                    <a:pt x="363" y="324"/>
                  </a:cubicBezTo>
                  <a:cubicBezTo>
                    <a:pt x="363" y="326"/>
                    <a:pt x="363" y="327"/>
                    <a:pt x="363" y="328"/>
                  </a:cubicBezTo>
                  <a:cubicBezTo>
                    <a:pt x="363" y="330"/>
                    <a:pt x="362" y="331"/>
                    <a:pt x="363" y="332"/>
                  </a:cubicBezTo>
                  <a:cubicBezTo>
                    <a:pt x="364" y="332"/>
                    <a:pt x="366" y="333"/>
                    <a:pt x="367" y="332"/>
                  </a:cubicBezTo>
                  <a:cubicBezTo>
                    <a:pt x="368" y="331"/>
                    <a:pt x="370" y="331"/>
                    <a:pt x="371" y="332"/>
                  </a:cubicBezTo>
                  <a:cubicBezTo>
                    <a:pt x="372" y="332"/>
                    <a:pt x="373" y="332"/>
                    <a:pt x="373" y="330"/>
                  </a:cubicBezTo>
                  <a:cubicBezTo>
                    <a:pt x="373" y="329"/>
                    <a:pt x="373" y="329"/>
                    <a:pt x="373" y="329"/>
                  </a:cubicBezTo>
                  <a:close/>
                  <a:moveTo>
                    <a:pt x="340" y="393"/>
                  </a:moveTo>
                  <a:cubicBezTo>
                    <a:pt x="340" y="393"/>
                    <a:pt x="340" y="393"/>
                    <a:pt x="340" y="393"/>
                  </a:cubicBezTo>
                  <a:cubicBezTo>
                    <a:pt x="341" y="394"/>
                    <a:pt x="342" y="394"/>
                    <a:pt x="342" y="393"/>
                  </a:cubicBezTo>
                  <a:cubicBezTo>
                    <a:pt x="343" y="393"/>
                    <a:pt x="342" y="392"/>
                    <a:pt x="342" y="391"/>
                  </a:cubicBezTo>
                  <a:cubicBezTo>
                    <a:pt x="340" y="390"/>
                    <a:pt x="338" y="389"/>
                    <a:pt x="337" y="388"/>
                  </a:cubicBezTo>
                  <a:cubicBezTo>
                    <a:pt x="336" y="387"/>
                    <a:pt x="335" y="386"/>
                    <a:pt x="335" y="385"/>
                  </a:cubicBezTo>
                  <a:cubicBezTo>
                    <a:pt x="334" y="384"/>
                    <a:pt x="333" y="383"/>
                    <a:pt x="331" y="384"/>
                  </a:cubicBezTo>
                  <a:cubicBezTo>
                    <a:pt x="330" y="383"/>
                    <a:pt x="330" y="383"/>
                    <a:pt x="329" y="383"/>
                  </a:cubicBezTo>
                  <a:cubicBezTo>
                    <a:pt x="326" y="382"/>
                    <a:pt x="325" y="383"/>
                    <a:pt x="326" y="386"/>
                  </a:cubicBezTo>
                  <a:cubicBezTo>
                    <a:pt x="326" y="387"/>
                    <a:pt x="326" y="388"/>
                    <a:pt x="326" y="389"/>
                  </a:cubicBezTo>
                  <a:cubicBezTo>
                    <a:pt x="328" y="391"/>
                    <a:pt x="329" y="393"/>
                    <a:pt x="332" y="394"/>
                  </a:cubicBezTo>
                  <a:cubicBezTo>
                    <a:pt x="333" y="395"/>
                    <a:pt x="334" y="395"/>
                    <a:pt x="335" y="396"/>
                  </a:cubicBezTo>
                  <a:cubicBezTo>
                    <a:pt x="336" y="398"/>
                    <a:pt x="337" y="399"/>
                    <a:pt x="339" y="399"/>
                  </a:cubicBezTo>
                  <a:cubicBezTo>
                    <a:pt x="339" y="400"/>
                    <a:pt x="340" y="401"/>
                    <a:pt x="340" y="400"/>
                  </a:cubicBezTo>
                  <a:cubicBezTo>
                    <a:pt x="341" y="400"/>
                    <a:pt x="341" y="399"/>
                    <a:pt x="341" y="398"/>
                  </a:cubicBezTo>
                  <a:cubicBezTo>
                    <a:pt x="341" y="396"/>
                    <a:pt x="340" y="396"/>
                    <a:pt x="339" y="395"/>
                  </a:cubicBezTo>
                  <a:cubicBezTo>
                    <a:pt x="338" y="395"/>
                    <a:pt x="337" y="394"/>
                    <a:pt x="338" y="393"/>
                  </a:cubicBezTo>
                  <a:cubicBezTo>
                    <a:pt x="338" y="392"/>
                    <a:pt x="339" y="393"/>
                    <a:pt x="340" y="393"/>
                  </a:cubicBezTo>
                  <a:close/>
                  <a:moveTo>
                    <a:pt x="129" y="86"/>
                  </a:moveTo>
                  <a:cubicBezTo>
                    <a:pt x="129" y="87"/>
                    <a:pt x="130" y="87"/>
                    <a:pt x="131" y="88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2" y="89"/>
                    <a:pt x="132" y="89"/>
                    <a:pt x="133" y="90"/>
                  </a:cubicBezTo>
                  <a:cubicBezTo>
                    <a:pt x="134" y="91"/>
                    <a:pt x="135" y="92"/>
                    <a:pt x="137" y="93"/>
                  </a:cubicBezTo>
                  <a:cubicBezTo>
                    <a:pt x="138" y="93"/>
                    <a:pt x="139" y="93"/>
                    <a:pt x="139" y="92"/>
                  </a:cubicBezTo>
                  <a:cubicBezTo>
                    <a:pt x="140" y="92"/>
                    <a:pt x="139" y="91"/>
                    <a:pt x="139" y="90"/>
                  </a:cubicBezTo>
                  <a:cubicBezTo>
                    <a:pt x="138" y="90"/>
                    <a:pt x="138" y="89"/>
                    <a:pt x="137" y="88"/>
                  </a:cubicBezTo>
                  <a:cubicBezTo>
                    <a:pt x="137" y="86"/>
                    <a:pt x="136" y="83"/>
                    <a:pt x="133" y="83"/>
                  </a:cubicBezTo>
                  <a:cubicBezTo>
                    <a:pt x="132" y="82"/>
                    <a:pt x="132" y="80"/>
                    <a:pt x="131" y="79"/>
                  </a:cubicBezTo>
                  <a:cubicBezTo>
                    <a:pt x="132" y="78"/>
                    <a:pt x="132" y="78"/>
                    <a:pt x="131" y="77"/>
                  </a:cubicBezTo>
                  <a:cubicBezTo>
                    <a:pt x="131" y="76"/>
                    <a:pt x="130" y="75"/>
                    <a:pt x="129" y="75"/>
                  </a:cubicBezTo>
                  <a:cubicBezTo>
                    <a:pt x="129" y="74"/>
                    <a:pt x="128" y="74"/>
                    <a:pt x="127" y="75"/>
                  </a:cubicBezTo>
                  <a:cubicBezTo>
                    <a:pt x="126" y="78"/>
                    <a:pt x="126" y="82"/>
                    <a:pt x="127" y="85"/>
                  </a:cubicBezTo>
                  <a:cubicBezTo>
                    <a:pt x="128" y="86"/>
                    <a:pt x="128" y="86"/>
                    <a:pt x="129" y="86"/>
                  </a:cubicBezTo>
                  <a:close/>
                  <a:moveTo>
                    <a:pt x="216" y="27"/>
                  </a:moveTo>
                  <a:cubicBezTo>
                    <a:pt x="217" y="27"/>
                    <a:pt x="217" y="27"/>
                    <a:pt x="218" y="27"/>
                  </a:cubicBezTo>
                  <a:cubicBezTo>
                    <a:pt x="218" y="27"/>
                    <a:pt x="218" y="27"/>
                    <a:pt x="219" y="28"/>
                  </a:cubicBezTo>
                  <a:cubicBezTo>
                    <a:pt x="219" y="28"/>
                    <a:pt x="219" y="28"/>
                    <a:pt x="219" y="28"/>
                  </a:cubicBezTo>
                  <a:cubicBezTo>
                    <a:pt x="221" y="29"/>
                    <a:pt x="222" y="30"/>
                    <a:pt x="223" y="31"/>
                  </a:cubicBezTo>
                  <a:cubicBezTo>
                    <a:pt x="224" y="32"/>
                    <a:pt x="225" y="32"/>
                    <a:pt x="225" y="31"/>
                  </a:cubicBezTo>
                  <a:cubicBezTo>
                    <a:pt x="226" y="31"/>
                    <a:pt x="226" y="30"/>
                    <a:pt x="225" y="29"/>
                  </a:cubicBezTo>
                  <a:cubicBezTo>
                    <a:pt x="225" y="29"/>
                    <a:pt x="224" y="29"/>
                    <a:pt x="224" y="28"/>
                  </a:cubicBezTo>
                  <a:cubicBezTo>
                    <a:pt x="223" y="27"/>
                    <a:pt x="222" y="28"/>
                    <a:pt x="221" y="28"/>
                  </a:cubicBezTo>
                  <a:cubicBezTo>
                    <a:pt x="221" y="27"/>
                    <a:pt x="221" y="27"/>
                    <a:pt x="220" y="27"/>
                  </a:cubicBezTo>
                  <a:cubicBezTo>
                    <a:pt x="220" y="23"/>
                    <a:pt x="217" y="21"/>
                    <a:pt x="214" y="19"/>
                  </a:cubicBezTo>
                  <a:cubicBezTo>
                    <a:pt x="213" y="18"/>
                    <a:pt x="212" y="19"/>
                    <a:pt x="211" y="20"/>
                  </a:cubicBezTo>
                  <a:cubicBezTo>
                    <a:pt x="211" y="23"/>
                    <a:pt x="211" y="27"/>
                    <a:pt x="216" y="27"/>
                  </a:cubicBezTo>
                  <a:close/>
                  <a:moveTo>
                    <a:pt x="208" y="32"/>
                  </a:moveTo>
                  <a:cubicBezTo>
                    <a:pt x="209" y="34"/>
                    <a:pt x="211" y="36"/>
                    <a:pt x="212" y="38"/>
                  </a:cubicBezTo>
                  <a:cubicBezTo>
                    <a:pt x="212" y="38"/>
                    <a:pt x="213" y="39"/>
                    <a:pt x="213" y="39"/>
                  </a:cubicBezTo>
                  <a:cubicBezTo>
                    <a:pt x="214" y="40"/>
                    <a:pt x="216" y="41"/>
                    <a:pt x="217" y="40"/>
                  </a:cubicBezTo>
                  <a:cubicBezTo>
                    <a:pt x="218" y="39"/>
                    <a:pt x="216" y="38"/>
                    <a:pt x="216" y="37"/>
                  </a:cubicBezTo>
                  <a:cubicBezTo>
                    <a:pt x="214" y="35"/>
                    <a:pt x="212" y="32"/>
                    <a:pt x="210" y="29"/>
                  </a:cubicBezTo>
                  <a:cubicBezTo>
                    <a:pt x="209" y="28"/>
                    <a:pt x="209" y="29"/>
                    <a:pt x="208" y="29"/>
                  </a:cubicBezTo>
                  <a:cubicBezTo>
                    <a:pt x="206" y="30"/>
                    <a:pt x="207" y="31"/>
                    <a:pt x="208" y="32"/>
                  </a:cubicBezTo>
                  <a:close/>
                  <a:moveTo>
                    <a:pt x="336" y="377"/>
                  </a:moveTo>
                  <a:cubicBezTo>
                    <a:pt x="334" y="375"/>
                    <a:pt x="332" y="377"/>
                    <a:pt x="330" y="376"/>
                  </a:cubicBezTo>
                  <a:cubicBezTo>
                    <a:pt x="330" y="375"/>
                    <a:pt x="330" y="375"/>
                    <a:pt x="330" y="375"/>
                  </a:cubicBezTo>
                  <a:cubicBezTo>
                    <a:pt x="330" y="375"/>
                    <a:pt x="331" y="375"/>
                    <a:pt x="331" y="375"/>
                  </a:cubicBezTo>
                  <a:cubicBezTo>
                    <a:pt x="332" y="375"/>
                    <a:pt x="332" y="376"/>
                    <a:pt x="333" y="375"/>
                  </a:cubicBezTo>
                  <a:cubicBezTo>
                    <a:pt x="333" y="374"/>
                    <a:pt x="332" y="374"/>
                    <a:pt x="332" y="373"/>
                  </a:cubicBezTo>
                  <a:cubicBezTo>
                    <a:pt x="331" y="372"/>
                    <a:pt x="330" y="372"/>
                    <a:pt x="329" y="372"/>
                  </a:cubicBezTo>
                  <a:cubicBezTo>
                    <a:pt x="326" y="370"/>
                    <a:pt x="323" y="370"/>
                    <a:pt x="320" y="371"/>
                  </a:cubicBezTo>
                  <a:cubicBezTo>
                    <a:pt x="320" y="372"/>
                    <a:pt x="320" y="372"/>
                    <a:pt x="320" y="373"/>
                  </a:cubicBezTo>
                  <a:cubicBezTo>
                    <a:pt x="319" y="374"/>
                    <a:pt x="318" y="375"/>
                    <a:pt x="318" y="376"/>
                  </a:cubicBezTo>
                  <a:cubicBezTo>
                    <a:pt x="317" y="378"/>
                    <a:pt x="319" y="377"/>
                    <a:pt x="320" y="377"/>
                  </a:cubicBezTo>
                  <a:cubicBezTo>
                    <a:pt x="321" y="378"/>
                    <a:pt x="322" y="378"/>
                    <a:pt x="323" y="379"/>
                  </a:cubicBezTo>
                  <a:cubicBezTo>
                    <a:pt x="326" y="380"/>
                    <a:pt x="333" y="379"/>
                    <a:pt x="336" y="377"/>
                  </a:cubicBezTo>
                  <a:close/>
                  <a:moveTo>
                    <a:pt x="358" y="173"/>
                  </a:moveTo>
                  <a:cubicBezTo>
                    <a:pt x="358" y="174"/>
                    <a:pt x="359" y="173"/>
                    <a:pt x="360" y="173"/>
                  </a:cubicBezTo>
                  <a:cubicBezTo>
                    <a:pt x="361" y="172"/>
                    <a:pt x="362" y="171"/>
                    <a:pt x="364" y="170"/>
                  </a:cubicBezTo>
                  <a:cubicBezTo>
                    <a:pt x="364" y="170"/>
                    <a:pt x="364" y="170"/>
                    <a:pt x="364" y="169"/>
                  </a:cubicBezTo>
                  <a:cubicBezTo>
                    <a:pt x="363" y="168"/>
                    <a:pt x="362" y="167"/>
                    <a:pt x="361" y="167"/>
                  </a:cubicBezTo>
                  <a:cubicBezTo>
                    <a:pt x="359" y="166"/>
                    <a:pt x="359" y="168"/>
                    <a:pt x="359" y="168"/>
                  </a:cubicBezTo>
                  <a:cubicBezTo>
                    <a:pt x="358" y="169"/>
                    <a:pt x="359" y="171"/>
                    <a:pt x="358" y="172"/>
                  </a:cubicBezTo>
                  <a:cubicBezTo>
                    <a:pt x="358" y="172"/>
                    <a:pt x="357" y="173"/>
                    <a:pt x="358" y="173"/>
                  </a:cubicBezTo>
                  <a:close/>
                  <a:moveTo>
                    <a:pt x="371" y="108"/>
                  </a:moveTo>
                  <a:cubicBezTo>
                    <a:pt x="371" y="109"/>
                    <a:pt x="372" y="109"/>
                    <a:pt x="373" y="109"/>
                  </a:cubicBezTo>
                  <a:cubicBezTo>
                    <a:pt x="373" y="108"/>
                    <a:pt x="373" y="107"/>
                    <a:pt x="373" y="107"/>
                  </a:cubicBezTo>
                  <a:cubicBezTo>
                    <a:pt x="372" y="105"/>
                    <a:pt x="372" y="104"/>
                    <a:pt x="371" y="102"/>
                  </a:cubicBezTo>
                  <a:cubicBezTo>
                    <a:pt x="370" y="102"/>
                    <a:pt x="370" y="102"/>
                    <a:pt x="369" y="102"/>
                  </a:cubicBezTo>
                  <a:cubicBezTo>
                    <a:pt x="369" y="102"/>
                    <a:pt x="367" y="102"/>
                    <a:pt x="368" y="103"/>
                  </a:cubicBezTo>
                  <a:cubicBezTo>
                    <a:pt x="368" y="105"/>
                    <a:pt x="369" y="107"/>
                    <a:pt x="371" y="108"/>
                  </a:cubicBezTo>
                  <a:close/>
                  <a:moveTo>
                    <a:pt x="369" y="257"/>
                  </a:moveTo>
                  <a:cubicBezTo>
                    <a:pt x="369" y="257"/>
                    <a:pt x="370" y="257"/>
                    <a:pt x="370" y="256"/>
                  </a:cubicBezTo>
                  <a:cubicBezTo>
                    <a:pt x="371" y="255"/>
                    <a:pt x="371" y="253"/>
                    <a:pt x="371" y="252"/>
                  </a:cubicBezTo>
                  <a:cubicBezTo>
                    <a:pt x="372" y="251"/>
                    <a:pt x="371" y="250"/>
                    <a:pt x="370" y="249"/>
                  </a:cubicBezTo>
                  <a:cubicBezTo>
                    <a:pt x="370" y="249"/>
                    <a:pt x="369" y="249"/>
                    <a:pt x="369" y="250"/>
                  </a:cubicBezTo>
                  <a:cubicBezTo>
                    <a:pt x="370" y="252"/>
                    <a:pt x="368" y="253"/>
                    <a:pt x="368" y="256"/>
                  </a:cubicBezTo>
                  <a:cubicBezTo>
                    <a:pt x="368" y="256"/>
                    <a:pt x="368" y="257"/>
                    <a:pt x="369" y="257"/>
                  </a:cubicBezTo>
                  <a:close/>
                  <a:moveTo>
                    <a:pt x="361" y="292"/>
                  </a:moveTo>
                  <a:cubicBezTo>
                    <a:pt x="363" y="295"/>
                    <a:pt x="363" y="297"/>
                    <a:pt x="364" y="300"/>
                  </a:cubicBezTo>
                  <a:cubicBezTo>
                    <a:pt x="364" y="302"/>
                    <a:pt x="365" y="304"/>
                    <a:pt x="365" y="305"/>
                  </a:cubicBezTo>
                  <a:cubicBezTo>
                    <a:pt x="366" y="303"/>
                    <a:pt x="365" y="300"/>
                    <a:pt x="365" y="297"/>
                  </a:cubicBezTo>
                  <a:cubicBezTo>
                    <a:pt x="364" y="295"/>
                    <a:pt x="364" y="293"/>
                    <a:pt x="364" y="291"/>
                  </a:cubicBezTo>
                  <a:cubicBezTo>
                    <a:pt x="364" y="290"/>
                    <a:pt x="363" y="289"/>
                    <a:pt x="362" y="289"/>
                  </a:cubicBezTo>
                  <a:cubicBezTo>
                    <a:pt x="361" y="289"/>
                    <a:pt x="361" y="290"/>
                    <a:pt x="361" y="291"/>
                  </a:cubicBezTo>
                  <a:cubicBezTo>
                    <a:pt x="361" y="291"/>
                    <a:pt x="361" y="292"/>
                    <a:pt x="361" y="292"/>
                  </a:cubicBezTo>
                  <a:close/>
                  <a:moveTo>
                    <a:pt x="11" y="264"/>
                  </a:moveTo>
                  <a:cubicBezTo>
                    <a:pt x="9" y="264"/>
                    <a:pt x="8" y="263"/>
                    <a:pt x="6" y="263"/>
                  </a:cubicBezTo>
                  <a:cubicBezTo>
                    <a:pt x="5" y="263"/>
                    <a:pt x="4" y="264"/>
                    <a:pt x="4" y="264"/>
                  </a:cubicBezTo>
                  <a:cubicBezTo>
                    <a:pt x="5" y="265"/>
                    <a:pt x="6" y="267"/>
                    <a:pt x="7" y="267"/>
                  </a:cubicBezTo>
                  <a:cubicBezTo>
                    <a:pt x="9" y="267"/>
                    <a:pt x="10" y="266"/>
                    <a:pt x="11" y="266"/>
                  </a:cubicBezTo>
                  <a:cubicBezTo>
                    <a:pt x="11" y="265"/>
                    <a:pt x="11" y="265"/>
                    <a:pt x="11" y="264"/>
                  </a:cubicBezTo>
                  <a:close/>
                  <a:moveTo>
                    <a:pt x="219" y="32"/>
                  </a:moveTo>
                  <a:cubicBezTo>
                    <a:pt x="218" y="31"/>
                    <a:pt x="217" y="32"/>
                    <a:pt x="216" y="31"/>
                  </a:cubicBezTo>
                  <a:cubicBezTo>
                    <a:pt x="216" y="29"/>
                    <a:pt x="215" y="28"/>
                    <a:pt x="213" y="29"/>
                  </a:cubicBezTo>
                  <a:cubicBezTo>
                    <a:pt x="212" y="30"/>
                    <a:pt x="213" y="32"/>
                    <a:pt x="214" y="33"/>
                  </a:cubicBezTo>
                  <a:cubicBezTo>
                    <a:pt x="214" y="33"/>
                    <a:pt x="214" y="33"/>
                    <a:pt x="214" y="33"/>
                  </a:cubicBezTo>
                  <a:cubicBezTo>
                    <a:pt x="215" y="34"/>
                    <a:pt x="217" y="36"/>
                    <a:pt x="218" y="37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9" y="39"/>
                    <a:pt x="220" y="38"/>
                    <a:pt x="220" y="38"/>
                  </a:cubicBezTo>
                  <a:cubicBezTo>
                    <a:pt x="221" y="37"/>
                    <a:pt x="222" y="37"/>
                    <a:pt x="222" y="36"/>
                  </a:cubicBezTo>
                  <a:cubicBezTo>
                    <a:pt x="222" y="33"/>
                    <a:pt x="220" y="33"/>
                    <a:pt x="219" y="32"/>
                  </a:cubicBezTo>
                  <a:close/>
                  <a:moveTo>
                    <a:pt x="361" y="221"/>
                  </a:moveTo>
                  <a:cubicBezTo>
                    <a:pt x="361" y="219"/>
                    <a:pt x="362" y="217"/>
                    <a:pt x="361" y="215"/>
                  </a:cubicBezTo>
                  <a:cubicBezTo>
                    <a:pt x="360" y="216"/>
                    <a:pt x="359" y="218"/>
                    <a:pt x="358" y="219"/>
                  </a:cubicBezTo>
                  <a:cubicBezTo>
                    <a:pt x="357" y="221"/>
                    <a:pt x="359" y="222"/>
                    <a:pt x="360" y="222"/>
                  </a:cubicBezTo>
                  <a:cubicBezTo>
                    <a:pt x="361" y="223"/>
                    <a:pt x="361" y="222"/>
                    <a:pt x="361" y="221"/>
                  </a:cubicBezTo>
                  <a:close/>
                  <a:moveTo>
                    <a:pt x="370" y="212"/>
                  </a:moveTo>
                  <a:cubicBezTo>
                    <a:pt x="370" y="212"/>
                    <a:pt x="370" y="212"/>
                    <a:pt x="371" y="212"/>
                  </a:cubicBezTo>
                  <a:cubicBezTo>
                    <a:pt x="373" y="210"/>
                    <a:pt x="374" y="209"/>
                    <a:pt x="372" y="205"/>
                  </a:cubicBezTo>
                  <a:cubicBezTo>
                    <a:pt x="370" y="207"/>
                    <a:pt x="370" y="209"/>
                    <a:pt x="369" y="211"/>
                  </a:cubicBezTo>
                  <a:cubicBezTo>
                    <a:pt x="369" y="212"/>
                    <a:pt x="369" y="212"/>
                    <a:pt x="370" y="212"/>
                  </a:cubicBezTo>
                  <a:close/>
                  <a:moveTo>
                    <a:pt x="14" y="265"/>
                  </a:moveTo>
                  <a:cubicBezTo>
                    <a:pt x="16" y="265"/>
                    <a:pt x="17" y="264"/>
                    <a:pt x="19" y="264"/>
                  </a:cubicBezTo>
                  <a:cubicBezTo>
                    <a:pt x="17" y="263"/>
                    <a:pt x="16" y="261"/>
                    <a:pt x="14" y="262"/>
                  </a:cubicBezTo>
                  <a:cubicBezTo>
                    <a:pt x="13" y="262"/>
                    <a:pt x="12" y="262"/>
                    <a:pt x="12" y="263"/>
                  </a:cubicBezTo>
                  <a:cubicBezTo>
                    <a:pt x="12" y="264"/>
                    <a:pt x="13" y="265"/>
                    <a:pt x="14" y="265"/>
                  </a:cubicBezTo>
                  <a:close/>
                  <a:moveTo>
                    <a:pt x="131" y="423"/>
                  </a:moveTo>
                  <a:cubicBezTo>
                    <a:pt x="131" y="422"/>
                    <a:pt x="132" y="422"/>
                    <a:pt x="132" y="421"/>
                  </a:cubicBezTo>
                  <a:cubicBezTo>
                    <a:pt x="131" y="420"/>
                    <a:pt x="131" y="419"/>
                    <a:pt x="130" y="418"/>
                  </a:cubicBezTo>
                  <a:cubicBezTo>
                    <a:pt x="129" y="418"/>
                    <a:pt x="128" y="419"/>
                    <a:pt x="128" y="420"/>
                  </a:cubicBezTo>
                  <a:cubicBezTo>
                    <a:pt x="127" y="422"/>
                    <a:pt x="128" y="422"/>
                    <a:pt x="129" y="423"/>
                  </a:cubicBezTo>
                  <a:cubicBezTo>
                    <a:pt x="130" y="423"/>
                    <a:pt x="130" y="423"/>
                    <a:pt x="131" y="423"/>
                  </a:cubicBezTo>
                  <a:close/>
                  <a:moveTo>
                    <a:pt x="149" y="447"/>
                  </a:moveTo>
                  <a:cubicBezTo>
                    <a:pt x="148" y="446"/>
                    <a:pt x="147" y="445"/>
                    <a:pt x="146" y="446"/>
                  </a:cubicBezTo>
                  <a:cubicBezTo>
                    <a:pt x="145" y="446"/>
                    <a:pt x="145" y="447"/>
                    <a:pt x="146" y="447"/>
                  </a:cubicBezTo>
                  <a:cubicBezTo>
                    <a:pt x="146" y="447"/>
                    <a:pt x="146" y="448"/>
                    <a:pt x="146" y="448"/>
                  </a:cubicBezTo>
                  <a:cubicBezTo>
                    <a:pt x="145" y="450"/>
                    <a:pt x="146" y="451"/>
                    <a:pt x="146" y="453"/>
                  </a:cubicBezTo>
                  <a:cubicBezTo>
                    <a:pt x="148" y="453"/>
                    <a:pt x="148" y="452"/>
                    <a:pt x="148" y="451"/>
                  </a:cubicBezTo>
                  <a:cubicBezTo>
                    <a:pt x="148" y="450"/>
                    <a:pt x="148" y="449"/>
                    <a:pt x="148" y="448"/>
                  </a:cubicBezTo>
                  <a:cubicBezTo>
                    <a:pt x="149" y="448"/>
                    <a:pt x="150" y="448"/>
                    <a:pt x="149" y="447"/>
                  </a:cubicBezTo>
                  <a:close/>
                  <a:moveTo>
                    <a:pt x="326" y="383"/>
                  </a:moveTo>
                  <a:cubicBezTo>
                    <a:pt x="328" y="383"/>
                    <a:pt x="329" y="382"/>
                    <a:pt x="331" y="383"/>
                  </a:cubicBezTo>
                  <a:cubicBezTo>
                    <a:pt x="333" y="383"/>
                    <a:pt x="335" y="383"/>
                    <a:pt x="337" y="386"/>
                  </a:cubicBezTo>
                  <a:cubicBezTo>
                    <a:pt x="337" y="387"/>
                    <a:pt x="338" y="387"/>
                    <a:pt x="339" y="386"/>
                  </a:cubicBezTo>
                  <a:cubicBezTo>
                    <a:pt x="340" y="386"/>
                    <a:pt x="341" y="387"/>
                    <a:pt x="342" y="387"/>
                  </a:cubicBezTo>
                  <a:cubicBezTo>
                    <a:pt x="342" y="386"/>
                    <a:pt x="341" y="385"/>
                    <a:pt x="342" y="383"/>
                  </a:cubicBezTo>
                  <a:cubicBezTo>
                    <a:pt x="342" y="383"/>
                    <a:pt x="342" y="382"/>
                    <a:pt x="342" y="382"/>
                  </a:cubicBezTo>
                  <a:cubicBezTo>
                    <a:pt x="340" y="382"/>
                    <a:pt x="340" y="381"/>
                    <a:pt x="338" y="380"/>
                  </a:cubicBezTo>
                  <a:cubicBezTo>
                    <a:pt x="335" y="379"/>
                    <a:pt x="332" y="380"/>
                    <a:pt x="329" y="380"/>
                  </a:cubicBezTo>
                  <a:cubicBezTo>
                    <a:pt x="328" y="380"/>
                    <a:pt x="327" y="380"/>
                    <a:pt x="326" y="380"/>
                  </a:cubicBezTo>
                  <a:cubicBezTo>
                    <a:pt x="326" y="381"/>
                    <a:pt x="325" y="381"/>
                    <a:pt x="325" y="382"/>
                  </a:cubicBezTo>
                  <a:cubicBezTo>
                    <a:pt x="325" y="382"/>
                    <a:pt x="326" y="382"/>
                    <a:pt x="326" y="383"/>
                  </a:cubicBezTo>
                  <a:close/>
                  <a:moveTo>
                    <a:pt x="363" y="237"/>
                  </a:moveTo>
                  <a:cubicBezTo>
                    <a:pt x="362" y="236"/>
                    <a:pt x="362" y="235"/>
                    <a:pt x="361" y="234"/>
                  </a:cubicBezTo>
                  <a:cubicBezTo>
                    <a:pt x="360" y="235"/>
                    <a:pt x="361" y="236"/>
                    <a:pt x="361" y="238"/>
                  </a:cubicBezTo>
                  <a:cubicBezTo>
                    <a:pt x="361" y="238"/>
                    <a:pt x="361" y="239"/>
                    <a:pt x="362" y="239"/>
                  </a:cubicBezTo>
                  <a:cubicBezTo>
                    <a:pt x="363" y="239"/>
                    <a:pt x="363" y="238"/>
                    <a:pt x="363" y="237"/>
                  </a:cubicBezTo>
                  <a:close/>
                  <a:moveTo>
                    <a:pt x="131" y="458"/>
                  </a:moveTo>
                  <a:cubicBezTo>
                    <a:pt x="133" y="457"/>
                    <a:pt x="135" y="457"/>
                    <a:pt x="136" y="455"/>
                  </a:cubicBezTo>
                  <a:cubicBezTo>
                    <a:pt x="138" y="455"/>
                    <a:pt x="140" y="455"/>
                    <a:pt x="140" y="453"/>
                  </a:cubicBezTo>
                  <a:cubicBezTo>
                    <a:pt x="143" y="451"/>
                    <a:pt x="141" y="450"/>
                    <a:pt x="141" y="448"/>
                  </a:cubicBezTo>
                  <a:cubicBezTo>
                    <a:pt x="140" y="447"/>
                    <a:pt x="138" y="447"/>
                    <a:pt x="137" y="446"/>
                  </a:cubicBezTo>
                  <a:cubicBezTo>
                    <a:pt x="135" y="445"/>
                    <a:pt x="135" y="443"/>
                    <a:pt x="133" y="441"/>
                  </a:cubicBezTo>
                  <a:cubicBezTo>
                    <a:pt x="132" y="440"/>
                    <a:pt x="131" y="439"/>
                    <a:pt x="129" y="439"/>
                  </a:cubicBezTo>
                  <a:cubicBezTo>
                    <a:pt x="129" y="439"/>
                    <a:pt x="129" y="439"/>
                    <a:pt x="128" y="439"/>
                  </a:cubicBezTo>
                  <a:cubicBezTo>
                    <a:pt x="128" y="439"/>
                    <a:pt x="128" y="438"/>
                    <a:pt x="127" y="438"/>
                  </a:cubicBezTo>
                  <a:cubicBezTo>
                    <a:pt x="127" y="438"/>
                    <a:pt x="127" y="438"/>
                    <a:pt x="126" y="438"/>
                  </a:cubicBezTo>
                  <a:cubicBezTo>
                    <a:pt x="125" y="438"/>
                    <a:pt x="124" y="438"/>
                    <a:pt x="123" y="439"/>
                  </a:cubicBezTo>
                  <a:cubicBezTo>
                    <a:pt x="121" y="440"/>
                    <a:pt x="122" y="443"/>
                    <a:pt x="124" y="444"/>
                  </a:cubicBezTo>
                  <a:cubicBezTo>
                    <a:pt x="124" y="445"/>
                    <a:pt x="125" y="446"/>
                    <a:pt x="124" y="445"/>
                  </a:cubicBezTo>
                  <a:cubicBezTo>
                    <a:pt x="122" y="445"/>
                    <a:pt x="122" y="446"/>
                    <a:pt x="122" y="447"/>
                  </a:cubicBezTo>
                  <a:cubicBezTo>
                    <a:pt x="121" y="448"/>
                    <a:pt x="122" y="448"/>
                    <a:pt x="123" y="448"/>
                  </a:cubicBezTo>
                  <a:cubicBezTo>
                    <a:pt x="123" y="449"/>
                    <a:pt x="124" y="449"/>
                    <a:pt x="124" y="449"/>
                  </a:cubicBezTo>
                  <a:cubicBezTo>
                    <a:pt x="124" y="450"/>
                    <a:pt x="123" y="449"/>
                    <a:pt x="123" y="449"/>
                  </a:cubicBezTo>
                  <a:cubicBezTo>
                    <a:pt x="122" y="449"/>
                    <a:pt x="122" y="449"/>
                    <a:pt x="121" y="450"/>
                  </a:cubicBezTo>
                  <a:cubicBezTo>
                    <a:pt x="121" y="450"/>
                    <a:pt x="121" y="452"/>
                    <a:pt x="122" y="452"/>
                  </a:cubicBezTo>
                  <a:cubicBezTo>
                    <a:pt x="124" y="452"/>
                    <a:pt x="126" y="453"/>
                    <a:pt x="128" y="452"/>
                  </a:cubicBezTo>
                  <a:cubicBezTo>
                    <a:pt x="128" y="454"/>
                    <a:pt x="129" y="454"/>
                    <a:pt x="131" y="454"/>
                  </a:cubicBezTo>
                  <a:cubicBezTo>
                    <a:pt x="129" y="455"/>
                    <a:pt x="129" y="455"/>
                    <a:pt x="127" y="455"/>
                  </a:cubicBezTo>
                  <a:cubicBezTo>
                    <a:pt x="126" y="455"/>
                    <a:pt x="126" y="456"/>
                    <a:pt x="126" y="456"/>
                  </a:cubicBezTo>
                  <a:cubicBezTo>
                    <a:pt x="128" y="457"/>
                    <a:pt x="129" y="459"/>
                    <a:pt x="131" y="458"/>
                  </a:cubicBezTo>
                  <a:close/>
                  <a:moveTo>
                    <a:pt x="351" y="298"/>
                  </a:moveTo>
                  <a:cubicBezTo>
                    <a:pt x="353" y="298"/>
                    <a:pt x="353" y="295"/>
                    <a:pt x="354" y="294"/>
                  </a:cubicBezTo>
                  <a:cubicBezTo>
                    <a:pt x="354" y="294"/>
                    <a:pt x="354" y="294"/>
                    <a:pt x="354" y="293"/>
                  </a:cubicBezTo>
                  <a:cubicBezTo>
                    <a:pt x="353" y="293"/>
                    <a:pt x="353" y="293"/>
                    <a:pt x="353" y="294"/>
                  </a:cubicBezTo>
                  <a:cubicBezTo>
                    <a:pt x="352" y="295"/>
                    <a:pt x="350" y="296"/>
                    <a:pt x="351" y="298"/>
                  </a:cubicBezTo>
                  <a:close/>
                  <a:moveTo>
                    <a:pt x="207" y="25"/>
                  </a:moveTo>
                  <a:cubicBezTo>
                    <a:pt x="206" y="25"/>
                    <a:pt x="205" y="25"/>
                    <a:pt x="205" y="26"/>
                  </a:cubicBezTo>
                  <a:cubicBezTo>
                    <a:pt x="205" y="27"/>
                    <a:pt x="206" y="27"/>
                    <a:pt x="208" y="27"/>
                  </a:cubicBezTo>
                  <a:cubicBezTo>
                    <a:pt x="208" y="27"/>
                    <a:pt x="209" y="27"/>
                    <a:pt x="209" y="26"/>
                  </a:cubicBezTo>
                  <a:cubicBezTo>
                    <a:pt x="209" y="25"/>
                    <a:pt x="208" y="25"/>
                    <a:pt x="207" y="25"/>
                  </a:cubicBezTo>
                  <a:close/>
                  <a:moveTo>
                    <a:pt x="135" y="81"/>
                  </a:moveTo>
                  <a:cubicBezTo>
                    <a:pt x="136" y="81"/>
                    <a:pt x="137" y="81"/>
                    <a:pt x="136" y="80"/>
                  </a:cubicBezTo>
                  <a:cubicBezTo>
                    <a:pt x="136" y="79"/>
                    <a:pt x="136" y="78"/>
                    <a:pt x="135" y="77"/>
                  </a:cubicBezTo>
                  <a:cubicBezTo>
                    <a:pt x="134" y="77"/>
                    <a:pt x="134" y="78"/>
                    <a:pt x="134" y="79"/>
                  </a:cubicBezTo>
                  <a:cubicBezTo>
                    <a:pt x="134" y="80"/>
                    <a:pt x="134" y="81"/>
                    <a:pt x="135" y="81"/>
                  </a:cubicBezTo>
                  <a:close/>
                  <a:moveTo>
                    <a:pt x="176" y="60"/>
                  </a:moveTo>
                  <a:cubicBezTo>
                    <a:pt x="175" y="58"/>
                    <a:pt x="173" y="58"/>
                    <a:pt x="171" y="58"/>
                  </a:cubicBezTo>
                  <a:cubicBezTo>
                    <a:pt x="169" y="58"/>
                    <a:pt x="168" y="59"/>
                    <a:pt x="167" y="59"/>
                  </a:cubicBezTo>
                  <a:cubicBezTo>
                    <a:pt x="164" y="60"/>
                    <a:pt x="164" y="60"/>
                    <a:pt x="165" y="61"/>
                  </a:cubicBezTo>
                  <a:cubicBezTo>
                    <a:pt x="168" y="65"/>
                    <a:pt x="168" y="70"/>
                    <a:pt x="169" y="75"/>
                  </a:cubicBezTo>
                  <a:cubicBezTo>
                    <a:pt x="169" y="75"/>
                    <a:pt x="170" y="76"/>
                    <a:pt x="170" y="77"/>
                  </a:cubicBezTo>
                  <a:cubicBezTo>
                    <a:pt x="171" y="77"/>
                    <a:pt x="171" y="77"/>
                    <a:pt x="171" y="77"/>
                  </a:cubicBezTo>
                  <a:cubicBezTo>
                    <a:pt x="173" y="80"/>
                    <a:pt x="176" y="82"/>
                    <a:pt x="178" y="84"/>
                  </a:cubicBezTo>
                  <a:cubicBezTo>
                    <a:pt x="179" y="85"/>
                    <a:pt x="181" y="87"/>
                    <a:pt x="181" y="89"/>
                  </a:cubicBezTo>
                  <a:cubicBezTo>
                    <a:pt x="181" y="90"/>
                    <a:pt x="181" y="90"/>
                    <a:pt x="181" y="91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3" y="92"/>
                    <a:pt x="183" y="92"/>
                    <a:pt x="184" y="92"/>
                  </a:cubicBezTo>
                  <a:cubicBezTo>
                    <a:pt x="184" y="91"/>
                    <a:pt x="184" y="90"/>
                    <a:pt x="184" y="90"/>
                  </a:cubicBezTo>
                  <a:cubicBezTo>
                    <a:pt x="183" y="88"/>
                    <a:pt x="183" y="86"/>
                    <a:pt x="182" y="85"/>
                  </a:cubicBezTo>
                  <a:cubicBezTo>
                    <a:pt x="182" y="84"/>
                    <a:pt x="183" y="82"/>
                    <a:pt x="183" y="81"/>
                  </a:cubicBezTo>
                  <a:cubicBezTo>
                    <a:pt x="183" y="80"/>
                    <a:pt x="184" y="80"/>
                    <a:pt x="184" y="80"/>
                  </a:cubicBezTo>
                  <a:cubicBezTo>
                    <a:pt x="187" y="78"/>
                    <a:pt x="187" y="77"/>
                    <a:pt x="186" y="74"/>
                  </a:cubicBezTo>
                  <a:cubicBezTo>
                    <a:pt x="186" y="73"/>
                    <a:pt x="186" y="73"/>
                    <a:pt x="185" y="73"/>
                  </a:cubicBezTo>
                  <a:cubicBezTo>
                    <a:pt x="184" y="70"/>
                    <a:pt x="184" y="68"/>
                    <a:pt x="182" y="66"/>
                  </a:cubicBezTo>
                  <a:cubicBezTo>
                    <a:pt x="181" y="65"/>
                    <a:pt x="181" y="65"/>
                    <a:pt x="180" y="64"/>
                  </a:cubicBezTo>
                  <a:cubicBezTo>
                    <a:pt x="180" y="64"/>
                    <a:pt x="179" y="64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1"/>
                    <a:pt x="177" y="61"/>
                    <a:pt x="176" y="60"/>
                  </a:cubicBezTo>
                  <a:close/>
                  <a:moveTo>
                    <a:pt x="110" y="361"/>
                  </a:moveTo>
                  <a:cubicBezTo>
                    <a:pt x="111" y="361"/>
                    <a:pt x="111" y="361"/>
                    <a:pt x="112" y="361"/>
                  </a:cubicBezTo>
                  <a:cubicBezTo>
                    <a:pt x="113" y="361"/>
                    <a:pt x="113" y="362"/>
                    <a:pt x="114" y="361"/>
                  </a:cubicBezTo>
                  <a:cubicBezTo>
                    <a:pt x="114" y="360"/>
                    <a:pt x="113" y="360"/>
                    <a:pt x="112" y="360"/>
                  </a:cubicBezTo>
                  <a:cubicBezTo>
                    <a:pt x="112" y="360"/>
                    <a:pt x="111" y="359"/>
                    <a:pt x="111" y="359"/>
                  </a:cubicBezTo>
                  <a:cubicBezTo>
                    <a:pt x="111" y="359"/>
                    <a:pt x="110" y="358"/>
                    <a:pt x="110" y="359"/>
                  </a:cubicBezTo>
                  <a:cubicBezTo>
                    <a:pt x="109" y="360"/>
                    <a:pt x="110" y="361"/>
                    <a:pt x="110" y="361"/>
                  </a:cubicBezTo>
                  <a:close/>
                  <a:moveTo>
                    <a:pt x="364" y="289"/>
                  </a:moveTo>
                  <a:cubicBezTo>
                    <a:pt x="364" y="287"/>
                    <a:pt x="364" y="286"/>
                    <a:pt x="362" y="285"/>
                  </a:cubicBezTo>
                  <a:cubicBezTo>
                    <a:pt x="362" y="285"/>
                    <a:pt x="361" y="285"/>
                    <a:pt x="361" y="286"/>
                  </a:cubicBezTo>
                  <a:cubicBezTo>
                    <a:pt x="361" y="287"/>
                    <a:pt x="362" y="288"/>
                    <a:pt x="364" y="289"/>
                  </a:cubicBezTo>
                  <a:close/>
                  <a:moveTo>
                    <a:pt x="230" y="29"/>
                  </a:moveTo>
                  <a:cubicBezTo>
                    <a:pt x="229" y="27"/>
                    <a:pt x="229" y="27"/>
                    <a:pt x="226" y="28"/>
                  </a:cubicBezTo>
                  <a:cubicBezTo>
                    <a:pt x="226" y="31"/>
                    <a:pt x="228" y="31"/>
                    <a:pt x="230" y="29"/>
                  </a:cubicBezTo>
                  <a:close/>
                  <a:moveTo>
                    <a:pt x="350" y="291"/>
                  </a:moveTo>
                  <a:cubicBezTo>
                    <a:pt x="349" y="291"/>
                    <a:pt x="348" y="292"/>
                    <a:pt x="348" y="293"/>
                  </a:cubicBezTo>
                  <a:cubicBezTo>
                    <a:pt x="348" y="294"/>
                    <a:pt x="349" y="294"/>
                    <a:pt x="349" y="294"/>
                  </a:cubicBezTo>
                  <a:cubicBezTo>
                    <a:pt x="350" y="294"/>
                    <a:pt x="350" y="293"/>
                    <a:pt x="350" y="292"/>
                  </a:cubicBezTo>
                  <a:cubicBezTo>
                    <a:pt x="350" y="292"/>
                    <a:pt x="350" y="291"/>
                    <a:pt x="350" y="291"/>
                  </a:cubicBezTo>
                  <a:close/>
                  <a:moveTo>
                    <a:pt x="363" y="341"/>
                  </a:moveTo>
                  <a:cubicBezTo>
                    <a:pt x="362" y="341"/>
                    <a:pt x="361" y="341"/>
                    <a:pt x="361" y="342"/>
                  </a:cubicBezTo>
                  <a:cubicBezTo>
                    <a:pt x="361" y="343"/>
                    <a:pt x="362" y="343"/>
                    <a:pt x="363" y="343"/>
                  </a:cubicBezTo>
                  <a:cubicBezTo>
                    <a:pt x="363" y="343"/>
                    <a:pt x="364" y="343"/>
                    <a:pt x="364" y="342"/>
                  </a:cubicBezTo>
                  <a:cubicBezTo>
                    <a:pt x="363" y="342"/>
                    <a:pt x="364" y="341"/>
                    <a:pt x="363" y="341"/>
                  </a:cubicBezTo>
                  <a:close/>
                  <a:moveTo>
                    <a:pt x="320" y="384"/>
                  </a:moveTo>
                  <a:cubicBezTo>
                    <a:pt x="321" y="385"/>
                    <a:pt x="322" y="386"/>
                    <a:pt x="323" y="385"/>
                  </a:cubicBezTo>
                  <a:cubicBezTo>
                    <a:pt x="323" y="385"/>
                    <a:pt x="323" y="383"/>
                    <a:pt x="323" y="383"/>
                  </a:cubicBezTo>
                  <a:cubicBezTo>
                    <a:pt x="322" y="382"/>
                    <a:pt x="321" y="383"/>
                    <a:pt x="320" y="384"/>
                  </a:cubicBezTo>
                  <a:close/>
                  <a:moveTo>
                    <a:pt x="140" y="424"/>
                  </a:moveTo>
                  <a:cubicBezTo>
                    <a:pt x="139" y="425"/>
                    <a:pt x="140" y="426"/>
                    <a:pt x="141" y="427"/>
                  </a:cubicBezTo>
                  <a:cubicBezTo>
                    <a:pt x="142" y="427"/>
                    <a:pt x="142" y="427"/>
                    <a:pt x="143" y="427"/>
                  </a:cubicBezTo>
                  <a:cubicBezTo>
                    <a:pt x="143" y="426"/>
                    <a:pt x="142" y="426"/>
                    <a:pt x="142" y="425"/>
                  </a:cubicBezTo>
                  <a:cubicBezTo>
                    <a:pt x="141" y="425"/>
                    <a:pt x="141" y="424"/>
                    <a:pt x="140" y="424"/>
                  </a:cubicBezTo>
                  <a:close/>
                  <a:moveTo>
                    <a:pt x="206" y="22"/>
                  </a:moveTo>
                  <a:cubicBezTo>
                    <a:pt x="207" y="22"/>
                    <a:pt x="208" y="22"/>
                    <a:pt x="207" y="22"/>
                  </a:cubicBezTo>
                  <a:cubicBezTo>
                    <a:pt x="207" y="21"/>
                    <a:pt x="207" y="20"/>
                    <a:pt x="206" y="20"/>
                  </a:cubicBezTo>
                  <a:cubicBezTo>
                    <a:pt x="205" y="20"/>
                    <a:pt x="204" y="21"/>
                    <a:pt x="204" y="21"/>
                  </a:cubicBezTo>
                  <a:cubicBezTo>
                    <a:pt x="205" y="22"/>
                    <a:pt x="205" y="22"/>
                    <a:pt x="206" y="22"/>
                  </a:cubicBezTo>
                  <a:close/>
                  <a:moveTo>
                    <a:pt x="24" y="289"/>
                  </a:moveTo>
                  <a:cubicBezTo>
                    <a:pt x="23" y="288"/>
                    <a:pt x="23" y="288"/>
                    <a:pt x="22" y="288"/>
                  </a:cubicBezTo>
                  <a:cubicBezTo>
                    <a:pt x="21" y="288"/>
                    <a:pt x="20" y="288"/>
                    <a:pt x="20" y="289"/>
                  </a:cubicBezTo>
                  <a:cubicBezTo>
                    <a:pt x="21" y="290"/>
                    <a:pt x="22" y="290"/>
                    <a:pt x="22" y="290"/>
                  </a:cubicBezTo>
                  <a:cubicBezTo>
                    <a:pt x="23" y="290"/>
                    <a:pt x="24" y="289"/>
                    <a:pt x="24" y="289"/>
                  </a:cubicBezTo>
                  <a:close/>
                  <a:moveTo>
                    <a:pt x="159" y="68"/>
                  </a:moveTo>
                  <a:cubicBezTo>
                    <a:pt x="159" y="68"/>
                    <a:pt x="159" y="68"/>
                    <a:pt x="159" y="67"/>
                  </a:cubicBezTo>
                  <a:cubicBezTo>
                    <a:pt x="158" y="67"/>
                    <a:pt x="159" y="65"/>
                    <a:pt x="158" y="65"/>
                  </a:cubicBezTo>
                  <a:cubicBezTo>
                    <a:pt x="157" y="65"/>
                    <a:pt x="157" y="66"/>
                    <a:pt x="157" y="66"/>
                  </a:cubicBezTo>
                  <a:cubicBezTo>
                    <a:pt x="157" y="67"/>
                    <a:pt x="158" y="68"/>
                    <a:pt x="159" y="68"/>
                  </a:cubicBezTo>
                  <a:close/>
                  <a:moveTo>
                    <a:pt x="151" y="49"/>
                  </a:moveTo>
                  <a:cubicBezTo>
                    <a:pt x="151" y="49"/>
                    <a:pt x="150" y="47"/>
                    <a:pt x="149" y="48"/>
                  </a:cubicBezTo>
                  <a:cubicBezTo>
                    <a:pt x="149" y="48"/>
                    <a:pt x="148" y="49"/>
                    <a:pt x="149" y="50"/>
                  </a:cubicBezTo>
                  <a:cubicBezTo>
                    <a:pt x="150" y="51"/>
                    <a:pt x="150" y="49"/>
                    <a:pt x="151" y="49"/>
                  </a:cubicBezTo>
                  <a:close/>
                  <a:moveTo>
                    <a:pt x="348" y="289"/>
                  </a:moveTo>
                  <a:cubicBezTo>
                    <a:pt x="348" y="288"/>
                    <a:pt x="347" y="288"/>
                    <a:pt x="346" y="287"/>
                  </a:cubicBezTo>
                  <a:cubicBezTo>
                    <a:pt x="346" y="287"/>
                    <a:pt x="345" y="287"/>
                    <a:pt x="345" y="288"/>
                  </a:cubicBezTo>
                  <a:cubicBezTo>
                    <a:pt x="345" y="289"/>
                    <a:pt x="346" y="289"/>
                    <a:pt x="347" y="289"/>
                  </a:cubicBezTo>
                  <a:cubicBezTo>
                    <a:pt x="347" y="289"/>
                    <a:pt x="348" y="289"/>
                    <a:pt x="348" y="289"/>
                  </a:cubicBezTo>
                  <a:close/>
                  <a:moveTo>
                    <a:pt x="304" y="427"/>
                  </a:moveTo>
                  <a:cubicBezTo>
                    <a:pt x="304" y="427"/>
                    <a:pt x="304" y="428"/>
                    <a:pt x="304" y="428"/>
                  </a:cubicBezTo>
                  <a:cubicBezTo>
                    <a:pt x="305" y="428"/>
                    <a:pt x="306" y="427"/>
                    <a:pt x="306" y="426"/>
                  </a:cubicBezTo>
                  <a:cubicBezTo>
                    <a:pt x="305" y="426"/>
                    <a:pt x="304" y="425"/>
                    <a:pt x="304" y="427"/>
                  </a:cubicBezTo>
                  <a:close/>
                  <a:moveTo>
                    <a:pt x="366" y="225"/>
                  </a:moveTo>
                  <a:cubicBezTo>
                    <a:pt x="365" y="225"/>
                    <a:pt x="365" y="226"/>
                    <a:pt x="365" y="227"/>
                  </a:cubicBezTo>
                  <a:cubicBezTo>
                    <a:pt x="364" y="227"/>
                    <a:pt x="365" y="227"/>
                    <a:pt x="365" y="227"/>
                  </a:cubicBezTo>
                  <a:cubicBezTo>
                    <a:pt x="366" y="227"/>
                    <a:pt x="367" y="226"/>
                    <a:pt x="367" y="225"/>
                  </a:cubicBezTo>
                  <a:cubicBezTo>
                    <a:pt x="367" y="225"/>
                    <a:pt x="367" y="224"/>
                    <a:pt x="366" y="225"/>
                  </a:cubicBezTo>
                  <a:close/>
                  <a:moveTo>
                    <a:pt x="346" y="250"/>
                  </a:moveTo>
                  <a:cubicBezTo>
                    <a:pt x="348" y="249"/>
                    <a:pt x="348" y="248"/>
                    <a:pt x="348" y="246"/>
                  </a:cubicBezTo>
                  <a:cubicBezTo>
                    <a:pt x="346" y="247"/>
                    <a:pt x="346" y="249"/>
                    <a:pt x="346" y="250"/>
                  </a:cubicBezTo>
                  <a:close/>
                  <a:moveTo>
                    <a:pt x="42" y="151"/>
                  </a:moveTo>
                  <a:cubicBezTo>
                    <a:pt x="42" y="151"/>
                    <a:pt x="42" y="150"/>
                    <a:pt x="42" y="150"/>
                  </a:cubicBezTo>
                  <a:cubicBezTo>
                    <a:pt x="42" y="149"/>
                    <a:pt x="42" y="149"/>
                    <a:pt x="41" y="148"/>
                  </a:cubicBezTo>
                  <a:cubicBezTo>
                    <a:pt x="41" y="148"/>
                    <a:pt x="41" y="149"/>
                    <a:pt x="41" y="149"/>
                  </a:cubicBezTo>
                  <a:cubicBezTo>
                    <a:pt x="41" y="150"/>
                    <a:pt x="41" y="150"/>
                    <a:pt x="42" y="151"/>
                  </a:cubicBezTo>
                  <a:close/>
                  <a:moveTo>
                    <a:pt x="359" y="235"/>
                  </a:moveTo>
                  <a:cubicBezTo>
                    <a:pt x="358" y="234"/>
                    <a:pt x="358" y="235"/>
                    <a:pt x="358" y="235"/>
                  </a:cubicBezTo>
                  <a:cubicBezTo>
                    <a:pt x="358" y="237"/>
                    <a:pt x="358" y="237"/>
                    <a:pt x="359" y="237"/>
                  </a:cubicBezTo>
                  <a:cubicBezTo>
                    <a:pt x="360" y="236"/>
                    <a:pt x="360" y="235"/>
                    <a:pt x="359" y="235"/>
                  </a:cubicBezTo>
                  <a:close/>
                  <a:moveTo>
                    <a:pt x="353" y="338"/>
                  </a:moveTo>
                  <a:cubicBezTo>
                    <a:pt x="353" y="339"/>
                    <a:pt x="354" y="339"/>
                    <a:pt x="354" y="339"/>
                  </a:cubicBezTo>
                  <a:cubicBezTo>
                    <a:pt x="355" y="339"/>
                    <a:pt x="355" y="338"/>
                    <a:pt x="355" y="338"/>
                  </a:cubicBezTo>
                  <a:cubicBezTo>
                    <a:pt x="356" y="337"/>
                    <a:pt x="358" y="336"/>
                    <a:pt x="357" y="335"/>
                  </a:cubicBezTo>
                  <a:cubicBezTo>
                    <a:pt x="356" y="334"/>
                    <a:pt x="356" y="333"/>
                    <a:pt x="356" y="333"/>
                  </a:cubicBezTo>
                  <a:cubicBezTo>
                    <a:pt x="355" y="331"/>
                    <a:pt x="354" y="330"/>
                    <a:pt x="352" y="331"/>
                  </a:cubicBezTo>
                  <a:cubicBezTo>
                    <a:pt x="351" y="332"/>
                    <a:pt x="352" y="334"/>
                    <a:pt x="352" y="335"/>
                  </a:cubicBezTo>
                  <a:cubicBezTo>
                    <a:pt x="351" y="336"/>
                    <a:pt x="352" y="337"/>
                    <a:pt x="353" y="338"/>
                  </a:cubicBezTo>
                  <a:close/>
                  <a:moveTo>
                    <a:pt x="123" y="436"/>
                  </a:moveTo>
                  <a:cubicBezTo>
                    <a:pt x="122" y="435"/>
                    <a:pt x="122" y="435"/>
                    <a:pt x="121" y="435"/>
                  </a:cubicBezTo>
                  <a:cubicBezTo>
                    <a:pt x="121" y="435"/>
                    <a:pt x="120" y="435"/>
                    <a:pt x="121" y="435"/>
                  </a:cubicBezTo>
                  <a:cubicBezTo>
                    <a:pt x="121" y="436"/>
                    <a:pt x="121" y="437"/>
                    <a:pt x="122" y="437"/>
                  </a:cubicBezTo>
                  <a:cubicBezTo>
                    <a:pt x="122" y="436"/>
                    <a:pt x="123" y="436"/>
                    <a:pt x="123" y="436"/>
                  </a:cubicBezTo>
                  <a:close/>
                  <a:moveTo>
                    <a:pt x="368" y="219"/>
                  </a:moveTo>
                  <a:cubicBezTo>
                    <a:pt x="367" y="219"/>
                    <a:pt x="367" y="219"/>
                    <a:pt x="367" y="220"/>
                  </a:cubicBezTo>
                  <a:cubicBezTo>
                    <a:pt x="367" y="220"/>
                    <a:pt x="368" y="221"/>
                    <a:pt x="368" y="221"/>
                  </a:cubicBezTo>
                  <a:cubicBezTo>
                    <a:pt x="369" y="221"/>
                    <a:pt x="369" y="220"/>
                    <a:pt x="369" y="220"/>
                  </a:cubicBezTo>
                  <a:cubicBezTo>
                    <a:pt x="369" y="219"/>
                    <a:pt x="369" y="219"/>
                    <a:pt x="368" y="219"/>
                  </a:cubicBezTo>
                  <a:close/>
                  <a:moveTo>
                    <a:pt x="117" y="406"/>
                  </a:moveTo>
                  <a:cubicBezTo>
                    <a:pt x="117" y="406"/>
                    <a:pt x="117" y="405"/>
                    <a:pt x="118" y="405"/>
                  </a:cubicBezTo>
                  <a:cubicBezTo>
                    <a:pt x="118" y="404"/>
                    <a:pt x="117" y="404"/>
                    <a:pt x="117" y="404"/>
                  </a:cubicBezTo>
                  <a:cubicBezTo>
                    <a:pt x="116" y="405"/>
                    <a:pt x="116" y="405"/>
                    <a:pt x="116" y="405"/>
                  </a:cubicBezTo>
                  <a:cubicBezTo>
                    <a:pt x="116" y="406"/>
                    <a:pt x="116" y="406"/>
                    <a:pt x="117" y="406"/>
                  </a:cubicBezTo>
                  <a:close/>
                  <a:moveTo>
                    <a:pt x="112" y="364"/>
                  </a:moveTo>
                  <a:cubicBezTo>
                    <a:pt x="111" y="363"/>
                    <a:pt x="111" y="364"/>
                    <a:pt x="110" y="364"/>
                  </a:cubicBezTo>
                  <a:cubicBezTo>
                    <a:pt x="110" y="365"/>
                    <a:pt x="109" y="364"/>
                    <a:pt x="108" y="365"/>
                  </a:cubicBezTo>
                  <a:cubicBezTo>
                    <a:pt x="109" y="366"/>
                    <a:pt x="110" y="365"/>
                    <a:pt x="111" y="365"/>
                  </a:cubicBezTo>
                  <a:cubicBezTo>
                    <a:pt x="111" y="365"/>
                    <a:pt x="112" y="365"/>
                    <a:pt x="112" y="364"/>
                  </a:cubicBezTo>
                  <a:close/>
                  <a:moveTo>
                    <a:pt x="166" y="50"/>
                  </a:moveTo>
                  <a:cubicBezTo>
                    <a:pt x="166" y="50"/>
                    <a:pt x="167" y="50"/>
                    <a:pt x="167" y="50"/>
                  </a:cubicBezTo>
                  <a:cubicBezTo>
                    <a:pt x="167" y="49"/>
                    <a:pt x="167" y="49"/>
                    <a:pt x="166" y="49"/>
                  </a:cubicBezTo>
                  <a:cubicBezTo>
                    <a:pt x="166" y="48"/>
                    <a:pt x="165" y="48"/>
                    <a:pt x="164" y="48"/>
                  </a:cubicBezTo>
                  <a:cubicBezTo>
                    <a:pt x="164" y="47"/>
                    <a:pt x="162" y="46"/>
                    <a:pt x="161" y="46"/>
                  </a:cubicBezTo>
                  <a:cubicBezTo>
                    <a:pt x="160" y="47"/>
                    <a:pt x="160" y="49"/>
                    <a:pt x="161" y="50"/>
                  </a:cubicBezTo>
                  <a:cubicBezTo>
                    <a:pt x="163" y="51"/>
                    <a:pt x="164" y="49"/>
                    <a:pt x="166" y="50"/>
                  </a:cubicBezTo>
                  <a:close/>
                  <a:moveTo>
                    <a:pt x="216" y="58"/>
                  </a:moveTo>
                  <a:cubicBezTo>
                    <a:pt x="216" y="58"/>
                    <a:pt x="216" y="58"/>
                    <a:pt x="216" y="57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15" y="58"/>
                    <a:pt x="215" y="58"/>
                    <a:pt x="216" y="58"/>
                  </a:cubicBezTo>
                  <a:close/>
                  <a:moveTo>
                    <a:pt x="142" y="431"/>
                  </a:moveTo>
                  <a:cubicBezTo>
                    <a:pt x="143" y="431"/>
                    <a:pt x="144" y="431"/>
                    <a:pt x="144" y="430"/>
                  </a:cubicBezTo>
                  <a:cubicBezTo>
                    <a:pt x="143" y="430"/>
                    <a:pt x="142" y="429"/>
                    <a:pt x="142" y="429"/>
                  </a:cubicBezTo>
                  <a:cubicBezTo>
                    <a:pt x="141" y="430"/>
                    <a:pt x="141" y="430"/>
                    <a:pt x="142" y="431"/>
                  </a:cubicBezTo>
                  <a:close/>
                  <a:moveTo>
                    <a:pt x="54" y="303"/>
                  </a:moveTo>
                  <a:cubicBezTo>
                    <a:pt x="53" y="303"/>
                    <a:pt x="53" y="303"/>
                    <a:pt x="53" y="304"/>
                  </a:cubicBezTo>
                  <a:cubicBezTo>
                    <a:pt x="53" y="304"/>
                    <a:pt x="53" y="305"/>
                    <a:pt x="53" y="304"/>
                  </a:cubicBezTo>
                  <a:cubicBezTo>
                    <a:pt x="54" y="304"/>
                    <a:pt x="54" y="304"/>
                    <a:pt x="54" y="303"/>
                  </a:cubicBezTo>
                  <a:cubicBezTo>
                    <a:pt x="54" y="303"/>
                    <a:pt x="54" y="302"/>
                    <a:pt x="54" y="303"/>
                  </a:cubicBezTo>
                  <a:close/>
                  <a:moveTo>
                    <a:pt x="352" y="239"/>
                  </a:moveTo>
                  <a:cubicBezTo>
                    <a:pt x="352" y="239"/>
                    <a:pt x="351" y="240"/>
                    <a:pt x="351" y="240"/>
                  </a:cubicBezTo>
                  <a:cubicBezTo>
                    <a:pt x="351" y="241"/>
                    <a:pt x="352" y="241"/>
                    <a:pt x="352" y="241"/>
                  </a:cubicBezTo>
                  <a:cubicBezTo>
                    <a:pt x="352" y="241"/>
                    <a:pt x="353" y="240"/>
                    <a:pt x="353" y="240"/>
                  </a:cubicBezTo>
                  <a:cubicBezTo>
                    <a:pt x="353" y="240"/>
                    <a:pt x="353" y="239"/>
                    <a:pt x="352" y="239"/>
                  </a:cubicBezTo>
                  <a:close/>
                  <a:moveTo>
                    <a:pt x="134" y="522"/>
                  </a:moveTo>
                  <a:cubicBezTo>
                    <a:pt x="133" y="522"/>
                    <a:pt x="133" y="522"/>
                    <a:pt x="133" y="522"/>
                  </a:cubicBezTo>
                  <a:cubicBezTo>
                    <a:pt x="133" y="523"/>
                    <a:pt x="133" y="523"/>
                    <a:pt x="134" y="523"/>
                  </a:cubicBezTo>
                  <a:cubicBezTo>
                    <a:pt x="134" y="523"/>
                    <a:pt x="135" y="523"/>
                    <a:pt x="135" y="523"/>
                  </a:cubicBezTo>
                  <a:cubicBezTo>
                    <a:pt x="135" y="522"/>
                    <a:pt x="134" y="522"/>
                    <a:pt x="134" y="522"/>
                  </a:cubicBezTo>
                  <a:close/>
                  <a:moveTo>
                    <a:pt x="366" y="340"/>
                  </a:moveTo>
                  <a:cubicBezTo>
                    <a:pt x="365" y="339"/>
                    <a:pt x="365" y="340"/>
                    <a:pt x="365" y="340"/>
                  </a:cubicBezTo>
                  <a:cubicBezTo>
                    <a:pt x="365" y="341"/>
                    <a:pt x="365" y="341"/>
                    <a:pt x="366" y="341"/>
                  </a:cubicBezTo>
                  <a:cubicBezTo>
                    <a:pt x="366" y="341"/>
                    <a:pt x="366" y="341"/>
                    <a:pt x="366" y="341"/>
                  </a:cubicBezTo>
                  <a:cubicBezTo>
                    <a:pt x="367" y="340"/>
                    <a:pt x="366" y="340"/>
                    <a:pt x="366" y="340"/>
                  </a:cubicBezTo>
                  <a:close/>
                  <a:moveTo>
                    <a:pt x="145" y="429"/>
                  </a:moveTo>
                  <a:cubicBezTo>
                    <a:pt x="145" y="429"/>
                    <a:pt x="145" y="430"/>
                    <a:pt x="145" y="430"/>
                  </a:cubicBezTo>
                  <a:cubicBezTo>
                    <a:pt x="145" y="430"/>
                    <a:pt x="146" y="429"/>
                    <a:pt x="147" y="429"/>
                  </a:cubicBezTo>
                  <a:cubicBezTo>
                    <a:pt x="146" y="428"/>
                    <a:pt x="145" y="429"/>
                    <a:pt x="145" y="429"/>
                  </a:cubicBezTo>
                  <a:close/>
                  <a:moveTo>
                    <a:pt x="353" y="307"/>
                  </a:moveTo>
                  <a:cubicBezTo>
                    <a:pt x="354" y="307"/>
                    <a:pt x="355" y="306"/>
                    <a:pt x="355" y="305"/>
                  </a:cubicBezTo>
                  <a:cubicBezTo>
                    <a:pt x="354" y="305"/>
                    <a:pt x="353" y="306"/>
                    <a:pt x="353" y="307"/>
                  </a:cubicBezTo>
                  <a:close/>
                  <a:moveTo>
                    <a:pt x="216" y="62"/>
                  </a:moveTo>
                  <a:cubicBezTo>
                    <a:pt x="216" y="61"/>
                    <a:pt x="216" y="60"/>
                    <a:pt x="215" y="60"/>
                  </a:cubicBezTo>
                  <a:cubicBezTo>
                    <a:pt x="215" y="61"/>
                    <a:pt x="215" y="62"/>
                    <a:pt x="216" y="62"/>
                  </a:cubicBezTo>
                  <a:close/>
                  <a:moveTo>
                    <a:pt x="359" y="238"/>
                  </a:moveTo>
                  <a:cubicBezTo>
                    <a:pt x="359" y="239"/>
                    <a:pt x="360" y="238"/>
                    <a:pt x="360" y="238"/>
                  </a:cubicBezTo>
                  <a:cubicBezTo>
                    <a:pt x="360" y="237"/>
                    <a:pt x="360" y="237"/>
                    <a:pt x="359" y="237"/>
                  </a:cubicBezTo>
                  <a:cubicBezTo>
                    <a:pt x="359" y="237"/>
                    <a:pt x="358" y="238"/>
                    <a:pt x="359" y="238"/>
                  </a:cubicBezTo>
                  <a:close/>
                  <a:moveTo>
                    <a:pt x="132" y="476"/>
                  </a:moveTo>
                  <a:cubicBezTo>
                    <a:pt x="133" y="477"/>
                    <a:pt x="133" y="476"/>
                    <a:pt x="134" y="476"/>
                  </a:cubicBezTo>
                  <a:cubicBezTo>
                    <a:pt x="133" y="476"/>
                    <a:pt x="133" y="475"/>
                    <a:pt x="132" y="476"/>
                  </a:cubicBezTo>
                  <a:cubicBezTo>
                    <a:pt x="132" y="476"/>
                    <a:pt x="132" y="476"/>
                    <a:pt x="132" y="476"/>
                  </a:cubicBezTo>
                  <a:close/>
                  <a:moveTo>
                    <a:pt x="346" y="377"/>
                  </a:moveTo>
                  <a:cubicBezTo>
                    <a:pt x="346" y="377"/>
                    <a:pt x="346" y="377"/>
                    <a:pt x="346" y="377"/>
                  </a:cubicBezTo>
                  <a:cubicBezTo>
                    <a:pt x="346" y="378"/>
                    <a:pt x="346" y="378"/>
                    <a:pt x="346" y="378"/>
                  </a:cubicBezTo>
                  <a:cubicBezTo>
                    <a:pt x="347" y="378"/>
                    <a:pt x="347" y="378"/>
                    <a:pt x="347" y="378"/>
                  </a:cubicBezTo>
                  <a:cubicBezTo>
                    <a:pt x="347" y="377"/>
                    <a:pt x="347" y="377"/>
                    <a:pt x="346" y="377"/>
                  </a:cubicBezTo>
                  <a:close/>
                  <a:moveTo>
                    <a:pt x="115" y="374"/>
                  </a:moveTo>
                  <a:cubicBezTo>
                    <a:pt x="114" y="375"/>
                    <a:pt x="114" y="376"/>
                    <a:pt x="114" y="376"/>
                  </a:cubicBezTo>
                  <a:cubicBezTo>
                    <a:pt x="115" y="376"/>
                    <a:pt x="115" y="375"/>
                    <a:pt x="115" y="374"/>
                  </a:cubicBezTo>
                  <a:close/>
                  <a:moveTo>
                    <a:pt x="133" y="501"/>
                  </a:moveTo>
                  <a:cubicBezTo>
                    <a:pt x="133" y="501"/>
                    <a:pt x="132" y="501"/>
                    <a:pt x="132" y="502"/>
                  </a:cubicBezTo>
                  <a:cubicBezTo>
                    <a:pt x="132" y="502"/>
                    <a:pt x="133" y="502"/>
                    <a:pt x="133" y="501"/>
                  </a:cubicBezTo>
                  <a:close/>
                  <a:moveTo>
                    <a:pt x="111" y="366"/>
                  </a:moveTo>
                  <a:cubicBezTo>
                    <a:pt x="111" y="366"/>
                    <a:pt x="111" y="367"/>
                    <a:pt x="111" y="367"/>
                  </a:cubicBezTo>
                  <a:cubicBezTo>
                    <a:pt x="111" y="367"/>
                    <a:pt x="111" y="367"/>
                    <a:pt x="111" y="367"/>
                  </a:cubicBezTo>
                  <a:cubicBezTo>
                    <a:pt x="111" y="367"/>
                    <a:pt x="112" y="367"/>
                    <a:pt x="112" y="367"/>
                  </a:cubicBezTo>
                  <a:cubicBezTo>
                    <a:pt x="112" y="367"/>
                    <a:pt x="111" y="366"/>
                    <a:pt x="111" y="366"/>
                  </a:cubicBezTo>
                  <a:close/>
                  <a:moveTo>
                    <a:pt x="349" y="295"/>
                  </a:moveTo>
                  <a:cubicBezTo>
                    <a:pt x="349" y="295"/>
                    <a:pt x="349" y="296"/>
                    <a:pt x="350" y="296"/>
                  </a:cubicBezTo>
                  <a:cubicBezTo>
                    <a:pt x="350" y="296"/>
                    <a:pt x="350" y="296"/>
                    <a:pt x="350" y="295"/>
                  </a:cubicBezTo>
                  <a:cubicBezTo>
                    <a:pt x="350" y="295"/>
                    <a:pt x="350" y="295"/>
                    <a:pt x="349" y="295"/>
                  </a:cubicBezTo>
                  <a:cubicBezTo>
                    <a:pt x="349" y="295"/>
                    <a:pt x="349" y="295"/>
                    <a:pt x="349" y="295"/>
                  </a:cubicBezTo>
                  <a:close/>
                  <a:moveTo>
                    <a:pt x="352" y="245"/>
                  </a:moveTo>
                  <a:cubicBezTo>
                    <a:pt x="352" y="245"/>
                    <a:pt x="352" y="245"/>
                    <a:pt x="352" y="245"/>
                  </a:cubicBezTo>
                  <a:cubicBezTo>
                    <a:pt x="352" y="245"/>
                    <a:pt x="352" y="245"/>
                    <a:pt x="352" y="246"/>
                  </a:cubicBezTo>
                  <a:cubicBezTo>
                    <a:pt x="353" y="245"/>
                    <a:pt x="353" y="245"/>
                    <a:pt x="353" y="245"/>
                  </a:cubicBezTo>
                  <a:cubicBezTo>
                    <a:pt x="353" y="245"/>
                    <a:pt x="353" y="245"/>
                    <a:pt x="352" y="245"/>
                  </a:cubicBezTo>
                  <a:close/>
                  <a:moveTo>
                    <a:pt x="362" y="242"/>
                  </a:moveTo>
                  <a:cubicBezTo>
                    <a:pt x="362" y="242"/>
                    <a:pt x="362" y="243"/>
                    <a:pt x="362" y="243"/>
                  </a:cubicBezTo>
                  <a:cubicBezTo>
                    <a:pt x="361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3" y="243"/>
                  </a:cubicBezTo>
                  <a:cubicBezTo>
                    <a:pt x="363" y="243"/>
                    <a:pt x="362" y="242"/>
                    <a:pt x="362" y="242"/>
                  </a:cubicBezTo>
                  <a:close/>
                  <a:moveTo>
                    <a:pt x="357" y="282"/>
                  </a:moveTo>
                  <a:cubicBezTo>
                    <a:pt x="357" y="282"/>
                    <a:pt x="356" y="283"/>
                    <a:pt x="356" y="283"/>
                  </a:cubicBezTo>
                  <a:cubicBezTo>
                    <a:pt x="356" y="283"/>
                    <a:pt x="357" y="283"/>
                    <a:pt x="357" y="283"/>
                  </a:cubicBezTo>
                  <a:cubicBezTo>
                    <a:pt x="357" y="283"/>
                    <a:pt x="357" y="283"/>
                    <a:pt x="357" y="283"/>
                  </a:cubicBezTo>
                  <a:cubicBezTo>
                    <a:pt x="357" y="282"/>
                    <a:pt x="357" y="282"/>
                    <a:pt x="357" y="282"/>
                  </a:cubicBezTo>
                  <a:close/>
                  <a:moveTo>
                    <a:pt x="181" y="597"/>
                  </a:moveTo>
                  <a:cubicBezTo>
                    <a:pt x="181" y="597"/>
                    <a:pt x="182" y="597"/>
                    <a:pt x="182" y="598"/>
                  </a:cubicBezTo>
                  <a:cubicBezTo>
                    <a:pt x="182" y="597"/>
                    <a:pt x="182" y="597"/>
                    <a:pt x="182" y="597"/>
                  </a:cubicBezTo>
                  <a:cubicBezTo>
                    <a:pt x="182" y="597"/>
                    <a:pt x="182" y="597"/>
                    <a:pt x="182" y="596"/>
                  </a:cubicBezTo>
                  <a:cubicBezTo>
                    <a:pt x="182" y="597"/>
                    <a:pt x="182" y="597"/>
                    <a:pt x="181" y="597"/>
                  </a:cubicBezTo>
                  <a:close/>
                  <a:moveTo>
                    <a:pt x="180" y="594"/>
                  </a:moveTo>
                  <a:cubicBezTo>
                    <a:pt x="180" y="594"/>
                    <a:pt x="179" y="594"/>
                    <a:pt x="179" y="594"/>
                  </a:cubicBezTo>
                  <a:cubicBezTo>
                    <a:pt x="179" y="594"/>
                    <a:pt x="180" y="595"/>
                    <a:pt x="180" y="595"/>
                  </a:cubicBezTo>
                  <a:cubicBezTo>
                    <a:pt x="180" y="595"/>
                    <a:pt x="180" y="595"/>
                    <a:pt x="181" y="594"/>
                  </a:cubicBezTo>
                  <a:cubicBezTo>
                    <a:pt x="180" y="594"/>
                    <a:pt x="180" y="594"/>
                    <a:pt x="180" y="594"/>
                  </a:cubicBezTo>
                  <a:close/>
                  <a:moveTo>
                    <a:pt x="353" y="292"/>
                  </a:moveTo>
                  <a:cubicBezTo>
                    <a:pt x="353" y="292"/>
                    <a:pt x="353" y="291"/>
                    <a:pt x="353" y="291"/>
                  </a:cubicBezTo>
                  <a:cubicBezTo>
                    <a:pt x="352" y="292"/>
                    <a:pt x="352" y="292"/>
                    <a:pt x="352" y="292"/>
                  </a:cubicBezTo>
                  <a:cubicBezTo>
                    <a:pt x="352" y="292"/>
                    <a:pt x="352" y="292"/>
                    <a:pt x="353" y="292"/>
                  </a:cubicBezTo>
                  <a:cubicBezTo>
                    <a:pt x="353" y="292"/>
                    <a:pt x="353" y="292"/>
                    <a:pt x="353" y="292"/>
                  </a:cubicBezTo>
                  <a:close/>
                  <a:moveTo>
                    <a:pt x="356" y="261"/>
                  </a:moveTo>
                  <a:cubicBezTo>
                    <a:pt x="356" y="262"/>
                    <a:pt x="356" y="262"/>
                    <a:pt x="356" y="262"/>
                  </a:cubicBezTo>
                  <a:cubicBezTo>
                    <a:pt x="356" y="262"/>
                    <a:pt x="357" y="262"/>
                    <a:pt x="357" y="261"/>
                  </a:cubicBezTo>
                  <a:cubicBezTo>
                    <a:pt x="356" y="261"/>
                    <a:pt x="356" y="261"/>
                    <a:pt x="356" y="261"/>
                  </a:cubicBezTo>
                  <a:cubicBezTo>
                    <a:pt x="356" y="261"/>
                    <a:pt x="356" y="261"/>
                    <a:pt x="356" y="261"/>
                  </a:cubicBezTo>
                  <a:close/>
                  <a:moveTo>
                    <a:pt x="346" y="291"/>
                  </a:moveTo>
                  <a:cubicBezTo>
                    <a:pt x="346" y="292"/>
                    <a:pt x="346" y="292"/>
                    <a:pt x="346" y="292"/>
                  </a:cubicBezTo>
                  <a:cubicBezTo>
                    <a:pt x="346" y="292"/>
                    <a:pt x="347" y="292"/>
                    <a:pt x="346" y="291"/>
                  </a:cubicBezTo>
                  <a:cubicBezTo>
                    <a:pt x="346" y="291"/>
                    <a:pt x="346" y="291"/>
                    <a:pt x="346" y="291"/>
                  </a:cubicBezTo>
                  <a:cubicBezTo>
                    <a:pt x="346" y="291"/>
                    <a:pt x="345" y="291"/>
                    <a:pt x="346" y="291"/>
                  </a:cubicBezTo>
                  <a:close/>
                  <a:moveTo>
                    <a:pt x="288" y="479"/>
                  </a:move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lose/>
                  <a:moveTo>
                    <a:pt x="288" y="479"/>
                  </a:moveTo>
                  <a:cubicBezTo>
                    <a:pt x="289" y="479"/>
                    <a:pt x="290" y="479"/>
                    <a:pt x="290" y="477"/>
                  </a:cubicBezTo>
                  <a:cubicBezTo>
                    <a:pt x="289" y="478"/>
                    <a:pt x="289" y="478"/>
                    <a:pt x="288" y="479"/>
                  </a:cubicBezTo>
                  <a:close/>
                </a:path>
              </a:pathLst>
            </a:custGeom>
            <a:grpFill/>
            <a:ln w="4763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Svalbard">
              <a:extLst>
                <a:ext uri="{FF2B5EF4-FFF2-40B4-BE49-F238E27FC236}">
                  <a16:creationId xmlns="" xmlns:a16="http://schemas.microsoft.com/office/drawing/2014/main" id="{46307FBF-0665-3542-8101-E995C4D8A0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7375" y="822325"/>
              <a:ext cx="649287" cy="620713"/>
            </a:xfrm>
            <a:custGeom>
              <a:avLst/>
              <a:gdLst>
                <a:gd name="T0" fmla="*/ 97 w 156"/>
                <a:gd name="T1" fmla="*/ 17 h 149"/>
                <a:gd name="T2" fmla="*/ 90 w 156"/>
                <a:gd name="T3" fmla="*/ 19 h 149"/>
                <a:gd name="T4" fmla="*/ 86 w 156"/>
                <a:gd name="T5" fmla="*/ 15 h 149"/>
                <a:gd name="T6" fmla="*/ 81 w 156"/>
                <a:gd name="T7" fmla="*/ 29 h 149"/>
                <a:gd name="T8" fmla="*/ 69 w 156"/>
                <a:gd name="T9" fmla="*/ 19 h 149"/>
                <a:gd name="T10" fmla="*/ 62 w 156"/>
                <a:gd name="T11" fmla="*/ 15 h 149"/>
                <a:gd name="T12" fmla="*/ 60 w 156"/>
                <a:gd name="T13" fmla="*/ 24 h 149"/>
                <a:gd name="T14" fmla="*/ 56 w 156"/>
                <a:gd name="T15" fmla="*/ 41 h 149"/>
                <a:gd name="T16" fmla="*/ 71 w 156"/>
                <a:gd name="T17" fmla="*/ 48 h 149"/>
                <a:gd name="T18" fmla="*/ 83 w 156"/>
                <a:gd name="T19" fmla="*/ 54 h 149"/>
                <a:gd name="T20" fmla="*/ 112 w 156"/>
                <a:gd name="T21" fmla="*/ 31 h 149"/>
                <a:gd name="T22" fmla="*/ 71 w 156"/>
                <a:gd name="T23" fmla="*/ 71 h 149"/>
                <a:gd name="T24" fmla="*/ 55 w 156"/>
                <a:gd name="T25" fmla="*/ 58 h 149"/>
                <a:gd name="T26" fmla="*/ 49 w 156"/>
                <a:gd name="T27" fmla="*/ 53 h 149"/>
                <a:gd name="T28" fmla="*/ 41 w 156"/>
                <a:gd name="T29" fmla="*/ 29 h 149"/>
                <a:gd name="T30" fmla="*/ 38 w 156"/>
                <a:gd name="T31" fmla="*/ 58 h 149"/>
                <a:gd name="T32" fmla="*/ 36 w 156"/>
                <a:gd name="T33" fmla="*/ 62 h 149"/>
                <a:gd name="T34" fmla="*/ 33 w 156"/>
                <a:gd name="T35" fmla="*/ 54 h 149"/>
                <a:gd name="T36" fmla="*/ 31 w 156"/>
                <a:gd name="T37" fmla="*/ 42 h 149"/>
                <a:gd name="T38" fmla="*/ 24 w 156"/>
                <a:gd name="T39" fmla="*/ 56 h 149"/>
                <a:gd name="T40" fmla="*/ 13 w 156"/>
                <a:gd name="T41" fmla="*/ 49 h 149"/>
                <a:gd name="T42" fmla="*/ 23 w 156"/>
                <a:gd name="T43" fmla="*/ 36 h 149"/>
                <a:gd name="T44" fmla="*/ 12 w 156"/>
                <a:gd name="T45" fmla="*/ 43 h 149"/>
                <a:gd name="T46" fmla="*/ 6 w 156"/>
                <a:gd name="T47" fmla="*/ 39 h 149"/>
                <a:gd name="T48" fmla="*/ 3 w 156"/>
                <a:gd name="T49" fmla="*/ 54 h 149"/>
                <a:gd name="T50" fmla="*/ 7 w 156"/>
                <a:gd name="T51" fmla="*/ 58 h 149"/>
                <a:gd name="T52" fmla="*/ 9 w 156"/>
                <a:gd name="T53" fmla="*/ 64 h 149"/>
                <a:gd name="T54" fmla="*/ 6 w 156"/>
                <a:gd name="T55" fmla="*/ 69 h 149"/>
                <a:gd name="T56" fmla="*/ 13 w 156"/>
                <a:gd name="T57" fmla="*/ 83 h 149"/>
                <a:gd name="T58" fmla="*/ 18 w 156"/>
                <a:gd name="T59" fmla="*/ 94 h 149"/>
                <a:gd name="T60" fmla="*/ 25 w 156"/>
                <a:gd name="T61" fmla="*/ 88 h 149"/>
                <a:gd name="T62" fmla="*/ 30 w 156"/>
                <a:gd name="T63" fmla="*/ 81 h 149"/>
                <a:gd name="T64" fmla="*/ 34 w 156"/>
                <a:gd name="T65" fmla="*/ 77 h 149"/>
                <a:gd name="T66" fmla="*/ 42 w 156"/>
                <a:gd name="T67" fmla="*/ 82 h 149"/>
                <a:gd name="T68" fmla="*/ 44 w 156"/>
                <a:gd name="T69" fmla="*/ 89 h 149"/>
                <a:gd name="T70" fmla="*/ 32 w 156"/>
                <a:gd name="T71" fmla="*/ 96 h 149"/>
                <a:gd name="T72" fmla="*/ 26 w 156"/>
                <a:gd name="T73" fmla="*/ 109 h 149"/>
                <a:gd name="T74" fmla="*/ 43 w 156"/>
                <a:gd name="T75" fmla="*/ 108 h 149"/>
                <a:gd name="T76" fmla="*/ 34 w 156"/>
                <a:gd name="T77" fmla="*/ 115 h 149"/>
                <a:gd name="T78" fmla="*/ 24 w 156"/>
                <a:gd name="T79" fmla="*/ 119 h 149"/>
                <a:gd name="T80" fmla="*/ 40 w 156"/>
                <a:gd name="T81" fmla="*/ 131 h 149"/>
                <a:gd name="T82" fmla="*/ 41 w 156"/>
                <a:gd name="T83" fmla="*/ 145 h 149"/>
                <a:gd name="T84" fmla="*/ 48 w 156"/>
                <a:gd name="T85" fmla="*/ 125 h 149"/>
                <a:gd name="T86" fmla="*/ 54 w 156"/>
                <a:gd name="T87" fmla="*/ 110 h 149"/>
                <a:gd name="T88" fmla="*/ 56 w 156"/>
                <a:gd name="T89" fmla="*/ 95 h 149"/>
                <a:gd name="T90" fmla="*/ 64 w 156"/>
                <a:gd name="T91" fmla="*/ 81 h 149"/>
                <a:gd name="T92" fmla="*/ 89 w 156"/>
                <a:gd name="T93" fmla="*/ 105 h 149"/>
                <a:gd name="T94" fmla="*/ 71 w 156"/>
                <a:gd name="T95" fmla="*/ 115 h 149"/>
                <a:gd name="T96" fmla="*/ 83 w 156"/>
                <a:gd name="T97" fmla="*/ 125 h 149"/>
                <a:gd name="T98" fmla="*/ 144 w 156"/>
                <a:gd name="T99" fmla="*/ 22 h 149"/>
                <a:gd name="T100" fmla="*/ 73 w 156"/>
                <a:gd name="T101" fmla="*/ 80 h 149"/>
                <a:gd name="T102" fmla="*/ 72 w 156"/>
                <a:gd name="T103" fmla="*/ 94 h 149"/>
                <a:gd name="T104" fmla="*/ 129 w 156"/>
                <a:gd name="T105" fmla="*/ 71 h 149"/>
                <a:gd name="T106" fmla="*/ 67 w 156"/>
                <a:gd name="T107" fmla="*/ 67 h 149"/>
                <a:gd name="T108" fmla="*/ 112 w 156"/>
                <a:gd name="T109" fmla="*/ 78 h 149"/>
                <a:gd name="T110" fmla="*/ 102 w 156"/>
                <a:gd name="T111" fmla="*/ 142 h 149"/>
                <a:gd name="T112" fmla="*/ 70 w 156"/>
                <a:gd name="T113" fmla="*/ 3 h 149"/>
                <a:gd name="T114" fmla="*/ 72 w 156"/>
                <a:gd name="T115" fmla="*/ 4 h 149"/>
                <a:gd name="T116" fmla="*/ 65 w 156"/>
                <a:gd name="T117" fmla="*/ 59 h 149"/>
                <a:gd name="T118" fmla="*/ 42 w 156"/>
                <a:gd name="T119" fmla="*/ 148 h 149"/>
                <a:gd name="T120" fmla="*/ 92 w 156"/>
                <a:gd name="T121" fmla="*/ 11 h 149"/>
                <a:gd name="T122" fmla="*/ 3 w 156"/>
                <a:gd name="T123" fmla="*/ 76 h 149"/>
                <a:gd name="T124" fmla="*/ 124 w 156"/>
                <a:gd name="T12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" h="149">
                  <a:moveTo>
                    <a:pt x="111" y="24"/>
                  </a:moveTo>
                  <a:cubicBezTo>
                    <a:pt x="109" y="23"/>
                    <a:pt x="107" y="23"/>
                    <a:pt x="105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3" y="23"/>
                    <a:pt x="104" y="23"/>
                    <a:pt x="104" y="23"/>
                  </a:cubicBezTo>
                  <a:cubicBezTo>
                    <a:pt x="104" y="23"/>
                    <a:pt x="104" y="22"/>
                    <a:pt x="104" y="22"/>
                  </a:cubicBezTo>
                  <a:cubicBezTo>
                    <a:pt x="104" y="22"/>
                    <a:pt x="104" y="22"/>
                    <a:pt x="103" y="22"/>
                  </a:cubicBezTo>
                  <a:cubicBezTo>
                    <a:pt x="103" y="22"/>
                    <a:pt x="103" y="22"/>
                    <a:pt x="102" y="23"/>
                  </a:cubicBezTo>
                  <a:cubicBezTo>
                    <a:pt x="103" y="22"/>
                    <a:pt x="102" y="21"/>
                    <a:pt x="102" y="21"/>
                  </a:cubicBezTo>
                  <a:cubicBezTo>
                    <a:pt x="100" y="21"/>
                    <a:pt x="100" y="20"/>
                    <a:pt x="101" y="19"/>
                  </a:cubicBezTo>
                  <a:cubicBezTo>
                    <a:pt x="100" y="19"/>
                    <a:pt x="100" y="20"/>
                    <a:pt x="99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8" y="20"/>
                    <a:pt x="98" y="19"/>
                  </a:cubicBezTo>
                  <a:cubicBezTo>
                    <a:pt x="98" y="19"/>
                    <a:pt x="98" y="18"/>
                    <a:pt x="98" y="18"/>
                  </a:cubicBezTo>
                  <a:cubicBezTo>
                    <a:pt x="98" y="17"/>
                    <a:pt x="97" y="17"/>
                    <a:pt x="97" y="17"/>
                  </a:cubicBezTo>
                  <a:cubicBezTo>
                    <a:pt x="97" y="18"/>
                    <a:pt x="97" y="19"/>
                    <a:pt x="95" y="20"/>
                  </a:cubicBezTo>
                  <a:cubicBezTo>
                    <a:pt x="95" y="19"/>
                    <a:pt x="95" y="18"/>
                    <a:pt x="95" y="18"/>
                  </a:cubicBezTo>
                  <a:cubicBezTo>
                    <a:pt x="96" y="17"/>
                    <a:pt x="95" y="16"/>
                    <a:pt x="94" y="16"/>
                  </a:cubicBezTo>
                  <a:cubicBezTo>
                    <a:pt x="94" y="16"/>
                    <a:pt x="93" y="16"/>
                    <a:pt x="93" y="16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8"/>
                    <a:pt x="95" y="18"/>
                    <a:pt x="94" y="18"/>
                  </a:cubicBezTo>
                  <a:cubicBezTo>
                    <a:pt x="94" y="18"/>
                    <a:pt x="94" y="19"/>
                    <a:pt x="94" y="19"/>
                  </a:cubicBezTo>
                  <a:cubicBezTo>
                    <a:pt x="93" y="18"/>
                    <a:pt x="93" y="20"/>
                    <a:pt x="93" y="20"/>
                  </a:cubicBezTo>
                  <a:cubicBezTo>
                    <a:pt x="93" y="20"/>
                    <a:pt x="92" y="19"/>
                    <a:pt x="92" y="19"/>
                  </a:cubicBezTo>
                  <a:cubicBezTo>
                    <a:pt x="92" y="19"/>
                    <a:pt x="92" y="18"/>
                    <a:pt x="92" y="18"/>
                  </a:cubicBezTo>
                  <a:cubicBezTo>
                    <a:pt x="91" y="18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0" y="19"/>
                  </a:cubicBezTo>
                  <a:cubicBezTo>
                    <a:pt x="90" y="20"/>
                    <a:pt x="90" y="20"/>
                    <a:pt x="90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0" y="21"/>
                    <a:pt x="90" y="22"/>
                  </a:cubicBezTo>
                  <a:cubicBezTo>
                    <a:pt x="90" y="23"/>
                    <a:pt x="89" y="24"/>
                    <a:pt x="89" y="24"/>
                  </a:cubicBezTo>
                  <a:cubicBezTo>
                    <a:pt x="88" y="24"/>
                    <a:pt x="89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7" y="24"/>
                    <a:pt x="87" y="24"/>
                    <a:pt x="87" y="23"/>
                  </a:cubicBezTo>
                  <a:cubicBezTo>
                    <a:pt x="86" y="24"/>
                    <a:pt x="86" y="25"/>
                    <a:pt x="86" y="26"/>
                  </a:cubicBezTo>
                  <a:cubicBezTo>
                    <a:pt x="86" y="26"/>
                    <a:pt x="86" y="26"/>
                    <a:pt x="86" y="25"/>
                  </a:cubicBezTo>
                  <a:cubicBezTo>
                    <a:pt x="85" y="24"/>
                    <a:pt x="85" y="21"/>
                    <a:pt x="86" y="20"/>
                  </a:cubicBezTo>
                  <a:cubicBezTo>
                    <a:pt x="87" y="20"/>
                    <a:pt x="87" y="19"/>
                    <a:pt x="87" y="19"/>
                  </a:cubicBezTo>
                  <a:cubicBezTo>
                    <a:pt x="87" y="18"/>
                    <a:pt x="87" y="17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7" y="14"/>
                    <a:pt x="87" y="13"/>
                    <a:pt x="86" y="12"/>
                  </a:cubicBezTo>
                  <a:cubicBezTo>
                    <a:pt x="85" y="12"/>
                    <a:pt x="85" y="11"/>
                    <a:pt x="84" y="10"/>
                  </a:cubicBezTo>
                  <a:cubicBezTo>
                    <a:pt x="83" y="12"/>
                    <a:pt x="84" y="13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5"/>
                    <a:pt x="83" y="15"/>
                    <a:pt x="83" y="16"/>
                  </a:cubicBezTo>
                  <a:cubicBezTo>
                    <a:pt x="82" y="15"/>
                    <a:pt x="83" y="15"/>
                    <a:pt x="83" y="15"/>
                  </a:cubicBezTo>
                  <a:cubicBezTo>
                    <a:pt x="83" y="14"/>
                    <a:pt x="83" y="13"/>
                    <a:pt x="82" y="14"/>
                  </a:cubicBezTo>
                  <a:cubicBezTo>
                    <a:pt x="82" y="14"/>
                    <a:pt x="81" y="14"/>
                    <a:pt x="81" y="15"/>
                  </a:cubicBezTo>
                  <a:cubicBezTo>
                    <a:pt x="80" y="16"/>
                    <a:pt x="80" y="17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1" y="20"/>
                    <a:pt x="82" y="21"/>
                    <a:pt x="81" y="23"/>
                  </a:cubicBezTo>
                  <a:cubicBezTo>
                    <a:pt x="81" y="25"/>
                    <a:pt x="81" y="27"/>
                    <a:pt x="81" y="29"/>
                  </a:cubicBezTo>
                  <a:cubicBezTo>
                    <a:pt x="81" y="30"/>
                    <a:pt x="81" y="29"/>
                    <a:pt x="81" y="29"/>
                  </a:cubicBezTo>
                  <a:cubicBezTo>
                    <a:pt x="79" y="30"/>
                    <a:pt x="79" y="29"/>
                    <a:pt x="79" y="28"/>
                  </a:cubicBezTo>
                  <a:cubicBezTo>
                    <a:pt x="79" y="28"/>
                    <a:pt x="79" y="28"/>
                    <a:pt x="79" y="27"/>
                  </a:cubicBezTo>
                  <a:cubicBezTo>
                    <a:pt x="79" y="26"/>
                    <a:pt x="77" y="24"/>
                    <a:pt x="76" y="25"/>
                  </a:cubicBezTo>
                  <a:cubicBezTo>
                    <a:pt x="76" y="24"/>
                    <a:pt x="77" y="23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0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0"/>
                    <a:pt x="75" y="20"/>
                  </a:cubicBezTo>
                  <a:cubicBezTo>
                    <a:pt x="74" y="20"/>
                    <a:pt x="74" y="22"/>
                    <a:pt x="74" y="21"/>
                  </a:cubicBezTo>
                  <a:cubicBezTo>
                    <a:pt x="73" y="21"/>
                    <a:pt x="73" y="21"/>
                    <a:pt x="73" y="22"/>
                  </a:cubicBezTo>
                  <a:cubicBezTo>
                    <a:pt x="72" y="22"/>
                    <a:pt x="71" y="22"/>
                    <a:pt x="71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0"/>
                    <a:pt x="70" y="20"/>
                    <a:pt x="70" y="19"/>
                  </a:cubicBezTo>
                  <a:cubicBezTo>
                    <a:pt x="70" y="19"/>
                    <a:pt x="70" y="18"/>
                    <a:pt x="69" y="19"/>
                  </a:cubicBezTo>
                  <a:cubicBezTo>
                    <a:pt x="68" y="19"/>
                    <a:pt x="68" y="19"/>
                    <a:pt x="68" y="18"/>
                  </a:cubicBezTo>
                  <a:cubicBezTo>
                    <a:pt x="68" y="17"/>
                    <a:pt x="68" y="15"/>
                    <a:pt x="67" y="14"/>
                  </a:cubicBezTo>
                  <a:cubicBezTo>
                    <a:pt x="67" y="14"/>
                    <a:pt x="67" y="14"/>
                    <a:pt x="66" y="14"/>
                  </a:cubicBezTo>
                  <a:cubicBezTo>
                    <a:pt x="65" y="14"/>
                    <a:pt x="65" y="13"/>
                    <a:pt x="65" y="12"/>
                  </a:cubicBezTo>
                  <a:cubicBezTo>
                    <a:pt x="65" y="12"/>
                    <a:pt x="64" y="13"/>
                    <a:pt x="64" y="13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1"/>
                    <a:pt x="64" y="12"/>
                  </a:cubicBezTo>
                  <a:cubicBezTo>
                    <a:pt x="63" y="12"/>
                    <a:pt x="63" y="11"/>
                    <a:pt x="63" y="11"/>
                  </a:cubicBezTo>
                  <a:cubicBezTo>
                    <a:pt x="63" y="11"/>
                    <a:pt x="63" y="10"/>
                    <a:pt x="62" y="10"/>
                  </a:cubicBezTo>
                  <a:cubicBezTo>
                    <a:pt x="62" y="10"/>
                    <a:pt x="62" y="11"/>
                    <a:pt x="62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1" y="12"/>
                    <a:pt x="61" y="13"/>
                    <a:pt x="61" y="13"/>
                  </a:cubicBezTo>
                  <a:cubicBezTo>
                    <a:pt x="61" y="14"/>
                    <a:pt x="61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3" y="15"/>
                    <a:pt x="64" y="15"/>
                    <a:pt x="64" y="16"/>
                  </a:cubicBezTo>
                  <a:cubicBezTo>
                    <a:pt x="63" y="16"/>
                    <a:pt x="63" y="17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9"/>
                    <a:pt x="62" y="20"/>
                    <a:pt x="63" y="21"/>
                  </a:cubicBezTo>
                  <a:cubicBezTo>
                    <a:pt x="63" y="21"/>
                    <a:pt x="63" y="21"/>
                    <a:pt x="62" y="22"/>
                  </a:cubicBezTo>
                  <a:cubicBezTo>
                    <a:pt x="62" y="21"/>
                    <a:pt x="62" y="21"/>
                    <a:pt x="61" y="21"/>
                  </a:cubicBezTo>
                  <a:cubicBezTo>
                    <a:pt x="61" y="19"/>
                    <a:pt x="60" y="18"/>
                    <a:pt x="59" y="17"/>
                  </a:cubicBezTo>
                  <a:cubicBezTo>
                    <a:pt x="59" y="17"/>
                    <a:pt x="59" y="16"/>
                    <a:pt x="58" y="17"/>
                  </a:cubicBezTo>
                  <a:cubicBezTo>
                    <a:pt x="58" y="17"/>
                    <a:pt x="58" y="17"/>
                    <a:pt x="58" y="18"/>
                  </a:cubicBezTo>
                  <a:cubicBezTo>
                    <a:pt x="58" y="19"/>
                    <a:pt x="58" y="20"/>
                    <a:pt x="59" y="21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3"/>
                    <a:pt x="60" y="23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0" y="25"/>
                    <a:pt x="61" y="26"/>
                    <a:pt x="60" y="27"/>
                  </a:cubicBezTo>
                  <a:cubicBezTo>
                    <a:pt x="59" y="26"/>
                    <a:pt x="58" y="24"/>
                    <a:pt x="57" y="23"/>
                  </a:cubicBezTo>
                  <a:cubicBezTo>
                    <a:pt x="57" y="22"/>
                    <a:pt x="57" y="22"/>
                    <a:pt x="56" y="23"/>
                  </a:cubicBezTo>
                  <a:cubicBezTo>
                    <a:pt x="56" y="23"/>
                    <a:pt x="56" y="24"/>
                    <a:pt x="55" y="23"/>
                  </a:cubicBezTo>
                  <a:cubicBezTo>
                    <a:pt x="54" y="22"/>
                    <a:pt x="51" y="23"/>
                    <a:pt x="49" y="25"/>
                  </a:cubicBezTo>
                  <a:cubicBezTo>
                    <a:pt x="50" y="24"/>
                    <a:pt x="51" y="25"/>
                    <a:pt x="51" y="25"/>
                  </a:cubicBezTo>
                  <a:cubicBezTo>
                    <a:pt x="51" y="27"/>
                    <a:pt x="52" y="28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1" y="30"/>
                    <a:pt x="50" y="31"/>
                    <a:pt x="51" y="32"/>
                  </a:cubicBezTo>
                  <a:cubicBezTo>
                    <a:pt x="51" y="33"/>
                    <a:pt x="51" y="34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6"/>
                    <a:pt x="53" y="38"/>
                    <a:pt x="54" y="39"/>
                  </a:cubicBezTo>
                  <a:cubicBezTo>
                    <a:pt x="55" y="39"/>
                    <a:pt x="56" y="40"/>
                    <a:pt x="56" y="41"/>
                  </a:cubicBezTo>
                  <a:cubicBezTo>
                    <a:pt x="56" y="41"/>
                    <a:pt x="56" y="41"/>
                    <a:pt x="57" y="41"/>
                  </a:cubicBezTo>
                  <a:cubicBezTo>
                    <a:pt x="58" y="40"/>
                    <a:pt x="59" y="40"/>
                    <a:pt x="60" y="41"/>
                  </a:cubicBezTo>
                  <a:cubicBezTo>
                    <a:pt x="61" y="41"/>
                    <a:pt x="63" y="41"/>
                    <a:pt x="64" y="41"/>
                  </a:cubicBezTo>
                  <a:cubicBezTo>
                    <a:pt x="65" y="40"/>
                    <a:pt x="66" y="40"/>
                    <a:pt x="67" y="39"/>
                  </a:cubicBezTo>
                  <a:cubicBezTo>
                    <a:pt x="69" y="38"/>
                    <a:pt x="72" y="38"/>
                    <a:pt x="74" y="37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5" y="39"/>
                    <a:pt x="75" y="40"/>
                    <a:pt x="75" y="41"/>
                  </a:cubicBezTo>
                  <a:cubicBezTo>
                    <a:pt x="75" y="42"/>
                    <a:pt x="75" y="42"/>
                    <a:pt x="74" y="42"/>
                  </a:cubicBezTo>
                  <a:cubicBezTo>
                    <a:pt x="72" y="41"/>
                    <a:pt x="71" y="42"/>
                    <a:pt x="69" y="42"/>
                  </a:cubicBezTo>
                  <a:cubicBezTo>
                    <a:pt x="69" y="42"/>
                    <a:pt x="68" y="43"/>
                    <a:pt x="68" y="43"/>
                  </a:cubicBezTo>
                  <a:cubicBezTo>
                    <a:pt x="68" y="44"/>
                    <a:pt x="68" y="45"/>
                    <a:pt x="69" y="45"/>
                  </a:cubicBezTo>
                  <a:cubicBezTo>
                    <a:pt x="70" y="45"/>
                    <a:pt x="71" y="46"/>
                    <a:pt x="72" y="46"/>
                  </a:cubicBezTo>
                  <a:cubicBezTo>
                    <a:pt x="72" y="47"/>
                    <a:pt x="73" y="46"/>
                    <a:pt x="73" y="47"/>
                  </a:cubicBezTo>
                  <a:cubicBezTo>
                    <a:pt x="73" y="48"/>
                    <a:pt x="72" y="48"/>
                    <a:pt x="71" y="48"/>
                  </a:cubicBezTo>
                  <a:cubicBezTo>
                    <a:pt x="71" y="47"/>
                    <a:pt x="70" y="47"/>
                    <a:pt x="69" y="47"/>
                  </a:cubicBezTo>
                  <a:cubicBezTo>
                    <a:pt x="68" y="46"/>
                    <a:pt x="67" y="46"/>
                    <a:pt x="66" y="45"/>
                  </a:cubicBezTo>
                  <a:cubicBezTo>
                    <a:pt x="66" y="45"/>
                    <a:pt x="66" y="44"/>
                    <a:pt x="65" y="44"/>
                  </a:cubicBezTo>
                  <a:cubicBezTo>
                    <a:pt x="64" y="44"/>
                    <a:pt x="63" y="44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4" y="48"/>
                    <a:pt x="65" y="51"/>
                    <a:pt x="67" y="51"/>
                  </a:cubicBezTo>
                  <a:cubicBezTo>
                    <a:pt x="68" y="52"/>
                    <a:pt x="68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70" y="52"/>
                    <a:pt x="70" y="53"/>
                  </a:cubicBezTo>
                  <a:cubicBezTo>
                    <a:pt x="70" y="55"/>
                    <a:pt x="71" y="55"/>
                    <a:pt x="73" y="54"/>
                  </a:cubicBezTo>
                  <a:cubicBezTo>
                    <a:pt x="74" y="54"/>
                    <a:pt x="75" y="54"/>
                    <a:pt x="76" y="54"/>
                  </a:cubicBezTo>
                  <a:cubicBezTo>
                    <a:pt x="77" y="55"/>
                    <a:pt x="78" y="55"/>
                    <a:pt x="78" y="54"/>
                  </a:cubicBezTo>
                  <a:cubicBezTo>
                    <a:pt x="80" y="53"/>
                    <a:pt x="81" y="53"/>
                    <a:pt x="82" y="53"/>
                  </a:cubicBezTo>
                  <a:cubicBezTo>
                    <a:pt x="83" y="53"/>
                    <a:pt x="83" y="53"/>
                    <a:pt x="83" y="54"/>
                  </a:cubicBezTo>
                  <a:cubicBezTo>
                    <a:pt x="83" y="56"/>
                    <a:pt x="83" y="57"/>
                    <a:pt x="85" y="58"/>
                  </a:cubicBezTo>
                  <a:cubicBezTo>
                    <a:pt x="87" y="60"/>
                    <a:pt x="90" y="60"/>
                    <a:pt x="92" y="59"/>
                  </a:cubicBezTo>
                  <a:cubicBezTo>
                    <a:pt x="93" y="59"/>
                    <a:pt x="93" y="59"/>
                    <a:pt x="93" y="58"/>
                  </a:cubicBezTo>
                  <a:cubicBezTo>
                    <a:pt x="93" y="57"/>
                    <a:pt x="94" y="56"/>
                    <a:pt x="95" y="56"/>
                  </a:cubicBezTo>
                  <a:cubicBezTo>
                    <a:pt x="95" y="55"/>
                    <a:pt x="96" y="55"/>
                    <a:pt x="96" y="55"/>
                  </a:cubicBezTo>
                  <a:cubicBezTo>
                    <a:pt x="97" y="54"/>
                    <a:pt x="97" y="53"/>
                    <a:pt x="98" y="55"/>
                  </a:cubicBezTo>
                  <a:cubicBezTo>
                    <a:pt x="98" y="56"/>
                    <a:pt x="99" y="56"/>
                    <a:pt x="100" y="55"/>
                  </a:cubicBezTo>
                  <a:cubicBezTo>
                    <a:pt x="101" y="54"/>
                    <a:pt x="103" y="53"/>
                    <a:pt x="104" y="50"/>
                  </a:cubicBezTo>
                  <a:cubicBezTo>
                    <a:pt x="104" y="49"/>
                    <a:pt x="105" y="47"/>
                    <a:pt x="104" y="46"/>
                  </a:cubicBezTo>
                  <a:cubicBezTo>
                    <a:pt x="103" y="45"/>
                    <a:pt x="104" y="44"/>
                    <a:pt x="105" y="44"/>
                  </a:cubicBezTo>
                  <a:cubicBezTo>
                    <a:pt x="107" y="43"/>
                    <a:pt x="108" y="41"/>
                    <a:pt x="109" y="39"/>
                  </a:cubicBezTo>
                  <a:cubicBezTo>
                    <a:pt x="110" y="38"/>
                    <a:pt x="110" y="37"/>
                    <a:pt x="111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4" y="30"/>
                    <a:pt x="114" y="29"/>
                    <a:pt x="114" y="28"/>
                  </a:cubicBezTo>
                  <a:cubicBezTo>
                    <a:pt x="113" y="27"/>
                    <a:pt x="112" y="25"/>
                    <a:pt x="111" y="24"/>
                  </a:cubicBezTo>
                  <a:close/>
                  <a:moveTo>
                    <a:pt x="62" y="15"/>
                  </a:moveTo>
                  <a:cubicBezTo>
                    <a:pt x="62" y="14"/>
                    <a:pt x="62" y="14"/>
                    <a:pt x="63" y="14"/>
                  </a:cubicBezTo>
                  <a:cubicBezTo>
                    <a:pt x="62" y="14"/>
                    <a:pt x="62" y="14"/>
                    <a:pt x="62" y="15"/>
                  </a:cubicBezTo>
                  <a:close/>
                  <a:moveTo>
                    <a:pt x="68" y="78"/>
                  </a:moveTo>
                  <a:cubicBezTo>
                    <a:pt x="69" y="78"/>
                    <a:pt x="70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80"/>
                    <a:pt x="72" y="79"/>
                  </a:cubicBezTo>
                  <a:cubicBezTo>
                    <a:pt x="73" y="79"/>
                    <a:pt x="74" y="79"/>
                    <a:pt x="74" y="78"/>
                  </a:cubicBezTo>
                  <a:cubicBezTo>
                    <a:pt x="74" y="77"/>
                    <a:pt x="75" y="75"/>
                    <a:pt x="75" y="74"/>
                  </a:cubicBezTo>
                  <a:cubicBezTo>
                    <a:pt x="75" y="73"/>
                    <a:pt x="74" y="72"/>
                    <a:pt x="73" y="73"/>
                  </a:cubicBezTo>
                  <a:cubicBezTo>
                    <a:pt x="73" y="73"/>
                    <a:pt x="72" y="72"/>
                    <a:pt x="72" y="72"/>
                  </a:cubicBezTo>
                  <a:cubicBezTo>
                    <a:pt x="72" y="72"/>
                    <a:pt x="71" y="71"/>
                    <a:pt x="71" y="71"/>
                  </a:cubicBezTo>
                  <a:cubicBezTo>
                    <a:pt x="69" y="71"/>
                    <a:pt x="68" y="70"/>
                    <a:pt x="67" y="68"/>
                  </a:cubicBezTo>
                  <a:cubicBezTo>
                    <a:pt x="67" y="68"/>
                    <a:pt x="66" y="67"/>
                    <a:pt x="66" y="68"/>
                  </a:cubicBezTo>
                  <a:cubicBezTo>
                    <a:pt x="64" y="68"/>
                    <a:pt x="64" y="67"/>
                    <a:pt x="64" y="66"/>
                  </a:cubicBezTo>
                  <a:cubicBezTo>
                    <a:pt x="64" y="66"/>
                    <a:pt x="64" y="66"/>
                    <a:pt x="64" y="65"/>
                  </a:cubicBezTo>
                  <a:cubicBezTo>
                    <a:pt x="63" y="64"/>
                    <a:pt x="63" y="61"/>
                    <a:pt x="61" y="61"/>
                  </a:cubicBezTo>
                  <a:cubicBezTo>
                    <a:pt x="61" y="61"/>
                    <a:pt x="60" y="61"/>
                    <a:pt x="60" y="61"/>
                  </a:cubicBezTo>
                  <a:cubicBezTo>
                    <a:pt x="60" y="60"/>
                    <a:pt x="60" y="60"/>
                    <a:pt x="59" y="61"/>
                  </a:cubicBezTo>
                  <a:cubicBezTo>
                    <a:pt x="59" y="63"/>
                    <a:pt x="58" y="62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0"/>
                    <a:pt x="57" y="59"/>
                    <a:pt x="56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7" y="55"/>
                    <a:pt x="57" y="54"/>
                    <a:pt x="57" y="52"/>
                  </a:cubicBezTo>
                  <a:cubicBezTo>
                    <a:pt x="56" y="51"/>
                    <a:pt x="57" y="50"/>
                    <a:pt x="56" y="49"/>
                  </a:cubicBezTo>
                  <a:cubicBezTo>
                    <a:pt x="56" y="49"/>
                    <a:pt x="56" y="48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4" y="45"/>
                    <a:pt x="53" y="45"/>
                    <a:pt x="53" y="45"/>
                  </a:cubicBezTo>
                  <a:cubicBezTo>
                    <a:pt x="52" y="45"/>
                    <a:pt x="52" y="46"/>
                    <a:pt x="52" y="46"/>
                  </a:cubicBezTo>
                  <a:cubicBezTo>
                    <a:pt x="51" y="47"/>
                    <a:pt x="51" y="48"/>
                    <a:pt x="51" y="49"/>
                  </a:cubicBezTo>
                  <a:cubicBezTo>
                    <a:pt x="52" y="51"/>
                    <a:pt x="50" y="53"/>
                    <a:pt x="49" y="54"/>
                  </a:cubicBezTo>
                  <a:cubicBezTo>
                    <a:pt x="49" y="54"/>
                    <a:pt x="49" y="53"/>
                    <a:pt x="49" y="53"/>
                  </a:cubicBezTo>
                  <a:cubicBezTo>
                    <a:pt x="50" y="51"/>
                    <a:pt x="50" y="49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6"/>
                    <a:pt x="49" y="45"/>
                    <a:pt x="50" y="44"/>
                  </a:cubicBezTo>
                  <a:cubicBezTo>
                    <a:pt x="51" y="42"/>
                    <a:pt x="52" y="40"/>
                    <a:pt x="50" y="38"/>
                  </a:cubicBezTo>
                  <a:cubicBezTo>
                    <a:pt x="50" y="38"/>
                    <a:pt x="49" y="37"/>
                    <a:pt x="49" y="37"/>
                  </a:cubicBezTo>
                  <a:cubicBezTo>
                    <a:pt x="49" y="35"/>
                    <a:pt x="47" y="34"/>
                    <a:pt x="46" y="33"/>
                  </a:cubicBezTo>
                  <a:cubicBezTo>
                    <a:pt x="44" y="31"/>
                    <a:pt x="44" y="32"/>
                    <a:pt x="44" y="33"/>
                  </a:cubicBezTo>
                  <a:cubicBezTo>
                    <a:pt x="43" y="34"/>
                    <a:pt x="44" y="35"/>
                    <a:pt x="44" y="35"/>
                  </a:cubicBezTo>
                  <a:cubicBezTo>
                    <a:pt x="43" y="35"/>
                    <a:pt x="43" y="35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3"/>
                    <a:pt x="43" y="33"/>
                    <a:pt x="42" y="32"/>
                  </a:cubicBezTo>
                  <a:cubicBezTo>
                    <a:pt x="41" y="31"/>
                    <a:pt x="41" y="30"/>
                    <a:pt x="41" y="29"/>
                  </a:cubicBezTo>
                  <a:cubicBezTo>
                    <a:pt x="41" y="29"/>
                    <a:pt x="39" y="28"/>
                    <a:pt x="39" y="28"/>
                  </a:cubicBezTo>
                  <a:cubicBezTo>
                    <a:pt x="38" y="29"/>
                    <a:pt x="36" y="32"/>
                    <a:pt x="37" y="34"/>
                  </a:cubicBezTo>
                  <a:cubicBezTo>
                    <a:pt x="38" y="34"/>
                    <a:pt x="38" y="35"/>
                    <a:pt x="38" y="35"/>
                  </a:cubicBezTo>
                  <a:cubicBezTo>
                    <a:pt x="37" y="36"/>
                    <a:pt x="37" y="35"/>
                    <a:pt x="37" y="35"/>
                  </a:cubicBezTo>
                  <a:cubicBezTo>
                    <a:pt x="36" y="35"/>
                    <a:pt x="35" y="35"/>
                    <a:pt x="35" y="36"/>
                  </a:cubicBezTo>
                  <a:cubicBezTo>
                    <a:pt x="35" y="38"/>
                    <a:pt x="35" y="39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4"/>
                    <a:pt x="36" y="46"/>
                    <a:pt x="37" y="49"/>
                  </a:cubicBezTo>
                  <a:cubicBezTo>
                    <a:pt x="37" y="50"/>
                    <a:pt x="36" y="51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5"/>
                    <a:pt x="37" y="56"/>
                  </a:cubicBezTo>
                  <a:cubicBezTo>
                    <a:pt x="37" y="57"/>
                    <a:pt x="37" y="57"/>
                    <a:pt x="38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60"/>
                    <a:pt x="38" y="61"/>
                    <a:pt x="39" y="62"/>
                  </a:cubicBezTo>
                  <a:cubicBezTo>
                    <a:pt x="39" y="65"/>
                    <a:pt x="40" y="69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0" y="71"/>
                    <a:pt x="40" y="70"/>
                    <a:pt x="39" y="70"/>
                  </a:cubicBezTo>
                  <a:cubicBezTo>
                    <a:pt x="39" y="69"/>
                    <a:pt x="39" y="68"/>
                    <a:pt x="38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8" y="65"/>
                    <a:pt x="37" y="63"/>
                    <a:pt x="36" y="62"/>
                  </a:cubicBezTo>
                  <a:cubicBezTo>
                    <a:pt x="36" y="62"/>
                    <a:pt x="35" y="63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3"/>
                    <a:pt x="35" y="63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6" y="59"/>
                    <a:pt x="36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7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3"/>
                    <a:pt x="33" y="51"/>
                    <a:pt x="33" y="50"/>
                  </a:cubicBezTo>
                  <a:cubicBezTo>
                    <a:pt x="33" y="50"/>
                    <a:pt x="33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7"/>
                  </a:cubicBezTo>
                  <a:cubicBezTo>
                    <a:pt x="32" y="46"/>
                    <a:pt x="32" y="45"/>
                    <a:pt x="32" y="45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0" y="41"/>
                    <a:pt x="30" y="41"/>
                  </a:cubicBezTo>
                  <a:cubicBezTo>
                    <a:pt x="30" y="40"/>
                    <a:pt x="30" y="39"/>
                    <a:pt x="29" y="38"/>
                  </a:cubicBezTo>
                  <a:cubicBezTo>
                    <a:pt x="28" y="38"/>
                    <a:pt x="27" y="38"/>
                    <a:pt x="27" y="39"/>
                  </a:cubicBezTo>
                  <a:cubicBezTo>
                    <a:pt x="26" y="41"/>
                    <a:pt x="25" y="43"/>
                    <a:pt x="25" y="45"/>
                  </a:cubicBezTo>
                  <a:cubicBezTo>
                    <a:pt x="25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7"/>
                    <a:pt x="23" y="48"/>
                    <a:pt x="23" y="49"/>
                  </a:cubicBezTo>
                  <a:cubicBezTo>
                    <a:pt x="24" y="51"/>
                    <a:pt x="24" y="53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8"/>
                    <a:pt x="23" y="57"/>
                  </a:cubicBezTo>
                  <a:cubicBezTo>
                    <a:pt x="23" y="55"/>
                    <a:pt x="23" y="52"/>
                    <a:pt x="21" y="50"/>
                  </a:cubicBezTo>
                  <a:cubicBezTo>
                    <a:pt x="20" y="50"/>
                    <a:pt x="20" y="50"/>
                    <a:pt x="20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0"/>
                    <a:pt x="19" y="50"/>
                    <a:pt x="19" y="49"/>
                  </a:cubicBezTo>
                  <a:cubicBezTo>
                    <a:pt x="20" y="48"/>
                    <a:pt x="20" y="47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19" y="46"/>
                    <a:pt x="18" y="46"/>
                  </a:cubicBezTo>
                  <a:cubicBezTo>
                    <a:pt x="17" y="46"/>
                    <a:pt x="15" y="47"/>
                    <a:pt x="14" y="49"/>
                  </a:cubicBezTo>
                  <a:cubicBezTo>
                    <a:pt x="14" y="49"/>
                    <a:pt x="14" y="49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5" y="46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4"/>
                    <a:pt x="16" y="43"/>
                    <a:pt x="17" y="43"/>
                  </a:cubicBezTo>
                  <a:cubicBezTo>
                    <a:pt x="17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2" y="42"/>
                    <a:pt x="22" y="42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7"/>
                    <a:pt x="23" y="36"/>
                  </a:cubicBezTo>
                  <a:cubicBezTo>
                    <a:pt x="23" y="36"/>
                    <a:pt x="23" y="35"/>
                    <a:pt x="22" y="35"/>
                  </a:cubicBezTo>
                  <a:cubicBezTo>
                    <a:pt x="20" y="36"/>
                    <a:pt x="18" y="37"/>
                    <a:pt x="17" y="38"/>
                  </a:cubicBezTo>
                  <a:cubicBezTo>
                    <a:pt x="16" y="38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8"/>
                    <a:pt x="14" y="37"/>
                    <a:pt x="12" y="36"/>
                  </a:cubicBezTo>
                  <a:cubicBezTo>
                    <a:pt x="11" y="38"/>
                    <a:pt x="11" y="39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2"/>
                    <a:pt x="13" y="42"/>
                  </a:cubicBezTo>
                  <a:cubicBezTo>
                    <a:pt x="12" y="42"/>
                    <a:pt x="13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1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2"/>
                    <a:pt x="11" y="41"/>
                    <a:pt x="11" y="41"/>
                  </a:cubicBezTo>
                  <a:cubicBezTo>
                    <a:pt x="10" y="40"/>
                    <a:pt x="11" y="39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7"/>
                    <a:pt x="7" y="38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5" y="40"/>
                    <a:pt x="5" y="42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5" y="44"/>
                    <a:pt x="5" y="44"/>
                  </a:cubicBezTo>
                  <a:cubicBezTo>
                    <a:pt x="5" y="44"/>
                    <a:pt x="4" y="44"/>
                    <a:pt x="4" y="44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6"/>
                    <a:pt x="3" y="46"/>
                    <a:pt x="3" y="46"/>
                  </a:cubicBezTo>
                  <a:cubicBezTo>
                    <a:pt x="4" y="46"/>
                    <a:pt x="4" y="46"/>
                    <a:pt x="4" y="47"/>
                  </a:cubicBezTo>
                  <a:cubicBezTo>
                    <a:pt x="4" y="47"/>
                    <a:pt x="3" y="47"/>
                    <a:pt x="3" y="47"/>
                  </a:cubicBezTo>
                  <a:cubicBezTo>
                    <a:pt x="2" y="47"/>
                    <a:pt x="1" y="47"/>
                    <a:pt x="2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3" y="52"/>
                  </a:cubicBezTo>
                  <a:cubicBezTo>
                    <a:pt x="3" y="53"/>
                    <a:pt x="3" y="53"/>
                    <a:pt x="3" y="54"/>
                  </a:cubicBezTo>
                  <a:cubicBezTo>
                    <a:pt x="2" y="55"/>
                    <a:pt x="2" y="55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3" y="57"/>
                    <a:pt x="4" y="57"/>
                  </a:cubicBezTo>
                  <a:cubicBezTo>
                    <a:pt x="4" y="59"/>
                    <a:pt x="5" y="61"/>
                    <a:pt x="5" y="63"/>
                  </a:cubicBezTo>
                  <a:cubicBezTo>
                    <a:pt x="5" y="64"/>
                    <a:pt x="6" y="64"/>
                    <a:pt x="6" y="63"/>
                  </a:cubicBezTo>
                  <a:cubicBezTo>
                    <a:pt x="7" y="63"/>
                    <a:pt x="8" y="61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7" y="56"/>
                    <a:pt x="8" y="57"/>
                  </a:cubicBezTo>
                  <a:cubicBezTo>
                    <a:pt x="9" y="58"/>
                    <a:pt x="8" y="59"/>
                    <a:pt x="9" y="59"/>
                  </a:cubicBezTo>
                  <a:cubicBezTo>
                    <a:pt x="10" y="59"/>
                    <a:pt x="10" y="59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11" y="57"/>
                    <a:pt x="11" y="56"/>
                  </a:cubicBezTo>
                  <a:cubicBezTo>
                    <a:pt x="11" y="58"/>
                    <a:pt x="10" y="59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0" y="60"/>
                    <a:pt x="10" y="60"/>
                  </a:cubicBezTo>
                  <a:cubicBezTo>
                    <a:pt x="9" y="60"/>
                    <a:pt x="10" y="61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3"/>
                    <a:pt x="9" y="63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8" y="65"/>
                    <a:pt x="8" y="65"/>
                    <a:pt x="9" y="66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1" y="69"/>
                    <a:pt x="11" y="68"/>
                    <a:pt x="12" y="68"/>
                  </a:cubicBezTo>
                  <a:cubicBezTo>
                    <a:pt x="12" y="68"/>
                    <a:pt x="12" y="68"/>
                    <a:pt x="12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3" y="70"/>
                    <a:pt x="14" y="70"/>
                    <a:pt x="13" y="71"/>
                  </a:cubicBezTo>
                  <a:cubicBezTo>
                    <a:pt x="13" y="71"/>
                    <a:pt x="12" y="71"/>
                    <a:pt x="12" y="71"/>
                  </a:cubicBezTo>
                  <a:cubicBezTo>
                    <a:pt x="11" y="70"/>
                    <a:pt x="10" y="70"/>
                    <a:pt x="10" y="70"/>
                  </a:cubicBezTo>
                  <a:cubicBezTo>
                    <a:pt x="9" y="69"/>
                    <a:pt x="8" y="69"/>
                    <a:pt x="7" y="68"/>
                  </a:cubicBezTo>
                  <a:cubicBezTo>
                    <a:pt x="7" y="68"/>
                    <a:pt x="6" y="68"/>
                    <a:pt x="6" y="69"/>
                  </a:cubicBezTo>
                  <a:cubicBezTo>
                    <a:pt x="6" y="69"/>
                    <a:pt x="6" y="70"/>
                    <a:pt x="6" y="70"/>
                  </a:cubicBezTo>
                  <a:cubicBezTo>
                    <a:pt x="7" y="71"/>
                    <a:pt x="7" y="72"/>
                    <a:pt x="9" y="73"/>
                  </a:cubicBezTo>
                  <a:cubicBezTo>
                    <a:pt x="9" y="73"/>
                    <a:pt x="10" y="73"/>
                    <a:pt x="10" y="74"/>
                  </a:cubicBezTo>
                  <a:cubicBezTo>
                    <a:pt x="9" y="74"/>
                    <a:pt x="8" y="74"/>
                    <a:pt x="8" y="75"/>
                  </a:cubicBezTo>
                  <a:cubicBezTo>
                    <a:pt x="8" y="76"/>
                    <a:pt x="8" y="76"/>
                    <a:pt x="8" y="77"/>
                  </a:cubicBezTo>
                  <a:cubicBezTo>
                    <a:pt x="8" y="77"/>
                    <a:pt x="9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9"/>
                    <a:pt x="9" y="79"/>
                    <a:pt x="10" y="80"/>
                  </a:cubicBezTo>
                  <a:cubicBezTo>
                    <a:pt x="10" y="81"/>
                    <a:pt x="10" y="81"/>
                    <a:pt x="11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2"/>
                    <a:pt x="13" y="83"/>
                    <a:pt x="13" y="83"/>
                  </a:cubicBezTo>
                  <a:cubicBezTo>
                    <a:pt x="14" y="84"/>
                    <a:pt x="17" y="84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2"/>
                    <a:pt x="19" y="83"/>
                  </a:cubicBezTo>
                  <a:cubicBezTo>
                    <a:pt x="19" y="83"/>
                    <a:pt x="19" y="84"/>
                    <a:pt x="18" y="84"/>
                  </a:cubicBezTo>
                  <a:cubicBezTo>
                    <a:pt x="17" y="85"/>
                    <a:pt x="15" y="85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6"/>
                    <a:pt x="13" y="87"/>
                    <a:pt x="14" y="88"/>
                  </a:cubicBezTo>
                  <a:cubicBezTo>
                    <a:pt x="15" y="89"/>
                    <a:pt x="16" y="90"/>
                    <a:pt x="16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3"/>
                    <a:pt x="17" y="94"/>
                  </a:cubicBezTo>
                  <a:cubicBezTo>
                    <a:pt x="17" y="95"/>
                    <a:pt x="17" y="94"/>
                    <a:pt x="18" y="94"/>
                  </a:cubicBezTo>
                  <a:cubicBezTo>
                    <a:pt x="19" y="94"/>
                    <a:pt x="20" y="95"/>
                    <a:pt x="21" y="95"/>
                  </a:cubicBezTo>
                  <a:cubicBezTo>
                    <a:pt x="21" y="95"/>
                    <a:pt x="22" y="95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2" y="93"/>
                    <a:pt x="23" y="93"/>
                  </a:cubicBezTo>
                  <a:cubicBezTo>
                    <a:pt x="24" y="94"/>
                    <a:pt x="23" y="93"/>
                    <a:pt x="23" y="92"/>
                  </a:cubicBezTo>
                  <a:cubicBezTo>
                    <a:pt x="23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3"/>
                  </a:cubicBezTo>
                  <a:cubicBezTo>
                    <a:pt x="24" y="92"/>
                    <a:pt x="26" y="92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5" y="90"/>
                    <a:pt x="25" y="90"/>
                  </a:cubicBezTo>
                  <a:cubicBezTo>
                    <a:pt x="25" y="90"/>
                    <a:pt x="24" y="90"/>
                    <a:pt x="25" y="90"/>
                  </a:cubicBezTo>
                  <a:cubicBezTo>
                    <a:pt x="26" y="89"/>
                    <a:pt x="25" y="89"/>
                    <a:pt x="25" y="89"/>
                  </a:cubicBezTo>
                  <a:cubicBezTo>
                    <a:pt x="25" y="88"/>
                    <a:pt x="24" y="88"/>
                    <a:pt x="25" y="88"/>
                  </a:cubicBezTo>
                  <a:cubicBezTo>
                    <a:pt x="25" y="87"/>
                    <a:pt x="25" y="88"/>
                    <a:pt x="26" y="88"/>
                  </a:cubicBezTo>
                  <a:cubicBezTo>
                    <a:pt x="26" y="89"/>
                    <a:pt x="28" y="88"/>
                    <a:pt x="28" y="89"/>
                  </a:cubicBezTo>
                  <a:cubicBezTo>
                    <a:pt x="28" y="89"/>
                    <a:pt x="29" y="89"/>
                    <a:pt x="29" y="88"/>
                  </a:cubicBezTo>
                  <a:cubicBezTo>
                    <a:pt x="29" y="88"/>
                    <a:pt x="28" y="86"/>
                    <a:pt x="27" y="86"/>
                  </a:cubicBezTo>
                  <a:cubicBezTo>
                    <a:pt x="26" y="86"/>
                    <a:pt x="25" y="86"/>
                    <a:pt x="26" y="8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7" y="83"/>
                    <a:pt x="28" y="83"/>
                    <a:pt x="28" y="83"/>
                  </a:cubicBezTo>
                  <a:cubicBezTo>
                    <a:pt x="27" y="81"/>
                    <a:pt x="27" y="79"/>
                    <a:pt x="26" y="78"/>
                  </a:cubicBezTo>
                  <a:cubicBezTo>
                    <a:pt x="26" y="78"/>
                    <a:pt x="26" y="78"/>
                    <a:pt x="26" y="77"/>
                  </a:cubicBezTo>
                  <a:cubicBezTo>
                    <a:pt x="27" y="78"/>
                    <a:pt x="27" y="78"/>
                    <a:pt x="28" y="77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30" y="79"/>
                    <a:pt x="29" y="80"/>
                  </a:cubicBezTo>
                  <a:cubicBezTo>
                    <a:pt x="29" y="80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0"/>
                    <a:pt x="32" y="79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7"/>
                    <a:pt x="32" y="76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4"/>
                  </a:cubicBezTo>
                  <a:cubicBezTo>
                    <a:pt x="33" y="74"/>
                    <a:pt x="33" y="73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5"/>
                    <a:pt x="33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6"/>
                    <a:pt x="34" y="76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9"/>
                    <a:pt x="34" y="80"/>
                    <a:pt x="33" y="81"/>
                  </a:cubicBezTo>
                  <a:cubicBezTo>
                    <a:pt x="33" y="81"/>
                    <a:pt x="32" y="82"/>
                    <a:pt x="32" y="83"/>
                  </a:cubicBezTo>
                  <a:cubicBezTo>
                    <a:pt x="33" y="84"/>
                    <a:pt x="32" y="85"/>
                    <a:pt x="33" y="85"/>
                  </a:cubicBezTo>
                  <a:cubicBezTo>
                    <a:pt x="34" y="86"/>
                    <a:pt x="35" y="86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6" y="86"/>
                    <a:pt x="37" y="86"/>
                    <a:pt x="37" y="85"/>
                  </a:cubicBezTo>
                  <a:cubicBezTo>
                    <a:pt x="38" y="84"/>
                    <a:pt x="40" y="83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1" y="81"/>
                    <a:pt x="41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2"/>
                    <a:pt x="42" y="82"/>
                  </a:cubicBezTo>
                  <a:cubicBezTo>
                    <a:pt x="41" y="83"/>
                    <a:pt x="41" y="84"/>
                    <a:pt x="41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40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8"/>
                    <a:pt x="42" y="88"/>
                    <a:pt x="43" y="89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3" y="89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90"/>
                    <a:pt x="43" y="90"/>
                    <a:pt x="43" y="90"/>
                  </a:cubicBezTo>
                  <a:cubicBezTo>
                    <a:pt x="42" y="90"/>
                    <a:pt x="40" y="90"/>
                    <a:pt x="39" y="90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5" y="91"/>
                    <a:pt x="34" y="92"/>
                    <a:pt x="35" y="93"/>
                  </a:cubicBezTo>
                  <a:cubicBezTo>
                    <a:pt x="36" y="93"/>
                    <a:pt x="36" y="94"/>
                    <a:pt x="35" y="94"/>
                  </a:cubicBezTo>
                  <a:cubicBezTo>
                    <a:pt x="33" y="93"/>
                    <a:pt x="33" y="93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1" y="96"/>
                    <a:pt x="31" y="97"/>
                    <a:pt x="31" y="97"/>
                  </a:cubicBezTo>
                  <a:cubicBezTo>
                    <a:pt x="31" y="98"/>
                    <a:pt x="30" y="98"/>
                    <a:pt x="30" y="98"/>
                  </a:cubicBezTo>
                  <a:cubicBezTo>
                    <a:pt x="29" y="97"/>
                    <a:pt x="27" y="98"/>
                    <a:pt x="26" y="98"/>
                  </a:cubicBezTo>
                  <a:cubicBezTo>
                    <a:pt x="26" y="98"/>
                    <a:pt x="25" y="98"/>
                    <a:pt x="25" y="99"/>
                  </a:cubicBezTo>
                  <a:cubicBezTo>
                    <a:pt x="25" y="100"/>
                    <a:pt x="24" y="99"/>
                    <a:pt x="24" y="99"/>
                  </a:cubicBezTo>
                  <a:cubicBezTo>
                    <a:pt x="24" y="98"/>
                    <a:pt x="23" y="98"/>
                    <a:pt x="23" y="98"/>
                  </a:cubicBezTo>
                  <a:cubicBezTo>
                    <a:pt x="22" y="99"/>
                    <a:pt x="21" y="100"/>
                    <a:pt x="21" y="101"/>
                  </a:cubicBezTo>
                  <a:cubicBezTo>
                    <a:pt x="21" y="102"/>
                    <a:pt x="21" y="104"/>
                    <a:pt x="22" y="105"/>
                  </a:cubicBezTo>
                  <a:cubicBezTo>
                    <a:pt x="22" y="106"/>
                    <a:pt x="22" y="106"/>
                    <a:pt x="22" y="107"/>
                  </a:cubicBezTo>
                  <a:cubicBezTo>
                    <a:pt x="22" y="107"/>
                    <a:pt x="23" y="108"/>
                    <a:pt x="22" y="109"/>
                  </a:cubicBezTo>
                  <a:cubicBezTo>
                    <a:pt x="22" y="109"/>
                    <a:pt x="22" y="110"/>
                    <a:pt x="23" y="110"/>
                  </a:cubicBezTo>
                  <a:cubicBezTo>
                    <a:pt x="23" y="110"/>
                    <a:pt x="23" y="110"/>
                    <a:pt x="24" y="110"/>
                  </a:cubicBezTo>
                  <a:cubicBezTo>
                    <a:pt x="24" y="109"/>
                    <a:pt x="25" y="109"/>
                    <a:pt x="26" y="109"/>
                  </a:cubicBezTo>
                  <a:cubicBezTo>
                    <a:pt x="27" y="110"/>
                    <a:pt x="27" y="109"/>
                    <a:pt x="27" y="109"/>
                  </a:cubicBezTo>
                  <a:cubicBezTo>
                    <a:pt x="28" y="109"/>
                    <a:pt x="29" y="109"/>
                    <a:pt x="30" y="108"/>
                  </a:cubicBezTo>
                  <a:cubicBezTo>
                    <a:pt x="30" y="108"/>
                    <a:pt x="31" y="108"/>
                    <a:pt x="31" y="108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2" y="106"/>
                    <a:pt x="34" y="105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7" y="107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7"/>
                    <a:pt x="41" y="106"/>
                    <a:pt x="42" y="106"/>
                  </a:cubicBezTo>
                  <a:cubicBezTo>
                    <a:pt x="42" y="106"/>
                    <a:pt x="42" y="105"/>
                    <a:pt x="43" y="106"/>
                  </a:cubicBezTo>
                  <a:cubicBezTo>
                    <a:pt x="43" y="106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8"/>
                    <a:pt x="40" y="108"/>
                    <a:pt x="39" y="109"/>
                  </a:cubicBezTo>
                  <a:cubicBezTo>
                    <a:pt x="38" y="109"/>
                    <a:pt x="38" y="109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09"/>
                    <a:pt x="36" y="109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2" y="111"/>
                    <a:pt x="30" y="112"/>
                  </a:cubicBezTo>
                  <a:cubicBezTo>
                    <a:pt x="30" y="112"/>
                    <a:pt x="29" y="112"/>
                    <a:pt x="29" y="113"/>
                  </a:cubicBezTo>
                  <a:cubicBezTo>
                    <a:pt x="29" y="113"/>
                    <a:pt x="30" y="114"/>
                    <a:pt x="30" y="114"/>
                  </a:cubicBezTo>
                  <a:cubicBezTo>
                    <a:pt x="31" y="114"/>
                    <a:pt x="33" y="114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6" y="115"/>
                    <a:pt x="37" y="116"/>
                    <a:pt x="38" y="117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17"/>
                    <a:pt x="37" y="118"/>
                    <a:pt x="36" y="117"/>
                  </a:cubicBezTo>
                  <a:cubicBezTo>
                    <a:pt x="36" y="116"/>
                    <a:pt x="36" y="117"/>
                    <a:pt x="35" y="117"/>
                  </a:cubicBezTo>
                  <a:cubicBezTo>
                    <a:pt x="34" y="117"/>
                    <a:pt x="33" y="116"/>
                    <a:pt x="31" y="116"/>
                  </a:cubicBezTo>
                  <a:cubicBezTo>
                    <a:pt x="30" y="116"/>
                    <a:pt x="30" y="116"/>
                    <a:pt x="29" y="117"/>
                  </a:cubicBezTo>
                  <a:cubicBezTo>
                    <a:pt x="29" y="118"/>
                    <a:pt x="28" y="118"/>
                    <a:pt x="27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6"/>
                    <a:pt x="28" y="115"/>
                    <a:pt x="26" y="115"/>
                  </a:cubicBezTo>
                  <a:cubicBezTo>
                    <a:pt x="25" y="115"/>
                    <a:pt x="24" y="116"/>
                    <a:pt x="24" y="116"/>
                  </a:cubicBezTo>
                  <a:cubicBezTo>
                    <a:pt x="23" y="117"/>
                    <a:pt x="23" y="117"/>
                    <a:pt x="24" y="118"/>
                  </a:cubicBezTo>
                  <a:cubicBezTo>
                    <a:pt x="24" y="118"/>
                    <a:pt x="24" y="119"/>
                    <a:pt x="24" y="119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5" y="122"/>
                    <a:pt x="26" y="124"/>
                    <a:pt x="26" y="126"/>
                  </a:cubicBezTo>
                  <a:cubicBezTo>
                    <a:pt x="26" y="127"/>
                    <a:pt x="27" y="127"/>
                    <a:pt x="27" y="127"/>
                  </a:cubicBezTo>
                  <a:cubicBezTo>
                    <a:pt x="29" y="127"/>
                    <a:pt x="29" y="128"/>
                    <a:pt x="30" y="128"/>
                  </a:cubicBezTo>
                  <a:cubicBezTo>
                    <a:pt x="31" y="129"/>
                    <a:pt x="31" y="129"/>
                    <a:pt x="31" y="130"/>
                  </a:cubicBezTo>
                  <a:cubicBezTo>
                    <a:pt x="31" y="131"/>
                    <a:pt x="32" y="132"/>
                    <a:pt x="33" y="133"/>
                  </a:cubicBezTo>
                  <a:cubicBezTo>
                    <a:pt x="34" y="133"/>
                    <a:pt x="36" y="133"/>
                    <a:pt x="37" y="132"/>
                  </a:cubicBezTo>
                  <a:cubicBezTo>
                    <a:pt x="37" y="132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8" y="131"/>
                    <a:pt x="38" y="131"/>
                  </a:cubicBezTo>
                  <a:cubicBezTo>
                    <a:pt x="38" y="132"/>
                    <a:pt x="39" y="133"/>
                    <a:pt x="40" y="132"/>
                  </a:cubicBezTo>
                  <a:cubicBezTo>
                    <a:pt x="40" y="132"/>
                    <a:pt x="40" y="131"/>
                    <a:pt x="40" y="131"/>
                  </a:cubicBezTo>
                  <a:cubicBezTo>
                    <a:pt x="40" y="131"/>
                    <a:pt x="40" y="130"/>
                    <a:pt x="40" y="131"/>
                  </a:cubicBezTo>
                  <a:cubicBezTo>
                    <a:pt x="41" y="131"/>
                    <a:pt x="43" y="130"/>
                    <a:pt x="42" y="132"/>
                  </a:cubicBezTo>
                  <a:cubicBezTo>
                    <a:pt x="41" y="133"/>
                    <a:pt x="42" y="133"/>
                    <a:pt x="42" y="133"/>
                  </a:cubicBezTo>
                  <a:cubicBezTo>
                    <a:pt x="41" y="134"/>
                    <a:pt x="39" y="133"/>
                    <a:pt x="40" y="136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4"/>
                    <a:pt x="38" y="134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4"/>
                    <a:pt x="35" y="135"/>
                    <a:pt x="34" y="136"/>
                  </a:cubicBezTo>
                  <a:cubicBezTo>
                    <a:pt x="35" y="138"/>
                    <a:pt x="37" y="140"/>
                    <a:pt x="38" y="141"/>
                  </a:cubicBezTo>
                  <a:cubicBezTo>
                    <a:pt x="38" y="141"/>
                    <a:pt x="39" y="141"/>
                    <a:pt x="39" y="141"/>
                  </a:cubicBezTo>
                  <a:cubicBezTo>
                    <a:pt x="40" y="142"/>
                    <a:pt x="41" y="142"/>
                    <a:pt x="40" y="142"/>
                  </a:cubicBezTo>
                  <a:cubicBezTo>
                    <a:pt x="39" y="143"/>
                    <a:pt x="40" y="145"/>
                    <a:pt x="39" y="146"/>
                  </a:cubicBezTo>
                  <a:cubicBezTo>
                    <a:pt x="40" y="146"/>
                    <a:pt x="40" y="144"/>
                    <a:pt x="41" y="145"/>
                  </a:cubicBezTo>
                  <a:cubicBezTo>
                    <a:pt x="42" y="146"/>
                    <a:pt x="42" y="146"/>
                    <a:pt x="43" y="146"/>
                  </a:cubicBezTo>
                  <a:cubicBezTo>
                    <a:pt x="44" y="145"/>
                    <a:pt x="45" y="144"/>
                    <a:pt x="45" y="143"/>
                  </a:cubicBezTo>
                  <a:cubicBezTo>
                    <a:pt x="45" y="142"/>
                    <a:pt x="46" y="142"/>
                    <a:pt x="45" y="141"/>
                  </a:cubicBezTo>
                  <a:cubicBezTo>
                    <a:pt x="45" y="140"/>
                    <a:pt x="45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39"/>
                    <a:pt x="44" y="139"/>
                  </a:cubicBezTo>
                  <a:cubicBezTo>
                    <a:pt x="45" y="138"/>
                    <a:pt x="45" y="137"/>
                    <a:pt x="46" y="135"/>
                  </a:cubicBezTo>
                  <a:cubicBezTo>
                    <a:pt x="47" y="133"/>
                    <a:pt x="47" y="133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1"/>
                    <a:pt x="47" y="132"/>
                    <a:pt x="47" y="131"/>
                  </a:cubicBezTo>
                  <a:cubicBezTo>
                    <a:pt x="47" y="129"/>
                    <a:pt x="47" y="127"/>
                    <a:pt x="48" y="125"/>
                  </a:cubicBezTo>
                  <a:cubicBezTo>
                    <a:pt x="48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8" y="121"/>
                    <a:pt x="48" y="121"/>
                    <a:pt x="47" y="121"/>
                  </a:cubicBezTo>
                  <a:cubicBezTo>
                    <a:pt x="46" y="121"/>
                    <a:pt x="47" y="121"/>
                    <a:pt x="48" y="120"/>
                  </a:cubicBezTo>
                  <a:cubicBezTo>
                    <a:pt x="49" y="119"/>
                    <a:pt x="49" y="118"/>
                    <a:pt x="48" y="116"/>
                  </a:cubicBezTo>
                  <a:cubicBezTo>
                    <a:pt x="48" y="116"/>
                    <a:pt x="48" y="115"/>
                    <a:pt x="48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50" y="116"/>
                    <a:pt x="50" y="116"/>
                    <a:pt x="51" y="117"/>
                  </a:cubicBezTo>
                  <a:cubicBezTo>
                    <a:pt x="51" y="117"/>
                    <a:pt x="52" y="118"/>
                    <a:pt x="53" y="117"/>
                  </a:cubicBezTo>
                  <a:cubicBezTo>
                    <a:pt x="53" y="116"/>
                    <a:pt x="53" y="114"/>
                    <a:pt x="53" y="113"/>
                  </a:cubicBezTo>
                  <a:cubicBezTo>
                    <a:pt x="53" y="112"/>
                    <a:pt x="53" y="111"/>
                    <a:pt x="53" y="111"/>
                  </a:cubicBezTo>
                  <a:cubicBezTo>
                    <a:pt x="53" y="111"/>
                    <a:pt x="54" y="110"/>
                    <a:pt x="54" y="110"/>
                  </a:cubicBezTo>
                  <a:cubicBezTo>
                    <a:pt x="54" y="109"/>
                    <a:pt x="55" y="108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6"/>
                    <a:pt x="53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4" y="106"/>
                    <a:pt x="53" y="106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2" y="104"/>
                    <a:pt x="52" y="104"/>
                    <a:pt x="53" y="104"/>
                  </a:cubicBezTo>
                  <a:cubicBezTo>
                    <a:pt x="54" y="104"/>
                    <a:pt x="54" y="103"/>
                    <a:pt x="54" y="102"/>
                  </a:cubicBezTo>
                  <a:cubicBezTo>
                    <a:pt x="54" y="101"/>
                    <a:pt x="53" y="101"/>
                    <a:pt x="54" y="100"/>
                  </a:cubicBezTo>
                  <a:cubicBezTo>
                    <a:pt x="54" y="100"/>
                    <a:pt x="55" y="100"/>
                    <a:pt x="56" y="100"/>
                  </a:cubicBezTo>
                  <a:cubicBezTo>
                    <a:pt x="56" y="101"/>
                    <a:pt x="57" y="100"/>
                    <a:pt x="57" y="100"/>
                  </a:cubicBezTo>
                  <a:cubicBezTo>
                    <a:pt x="59" y="98"/>
                    <a:pt x="58" y="96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7" y="95"/>
                    <a:pt x="57" y="95"/>
                  </a:cubicBezTo>
                  <a:cubicBezTo>
                    <a:pt x="57" y="95"/>
                    <a:pt x="58" y="95"/>
                    <a:pt x="58" y="95"/>
                  </a:cubicBezTo>
                  <a:cubicBezTo>
                    <a:pt x="59" y="94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2"/>
                    <a:pt x="57" y="92"/>
                    <a:pt x="57" y="91"/>
                  </a:cubicBezTo>
                  <a:cubicBezTo>
                    <a:pt x="56" y="91"/>
                    <a:pt x="56" y="91"/>
                    <a:pt x="57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8" y="91"/>
                    <a:pt x="58" y="90"/>
                    <a:pt x="58" y="89"/>
                  </a:cubicBezTo>
                  <a:cubicBezTo>
                    <a:pt x="58" y="88"/>
                    <a:pt x="58" y="88"/>
                    <a:pt x="58" y="87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9" y="86"/>
                    <a:pt x="60" y="85"/>
                    <a:pt x="61" y="85"/>
                  </a:cubicBezTo>
                  <a:cubicBezTo>
                    <a:pt x="62" y="84"/>
                    <a:pt x="63" y="84"/>
                    <a:pt x="62" y="83"/>
                  </a:cubicBezTo>
                  <a:cubicBezTo>
                    <a:pt x="62" y="83"/>
                    <a:pt x="62" y="83"/>
                    <a:pt x="62" y="82"/>
                  </a:cubicBezTo>
                  <a:cubicBezTo>
                    <a:pt x="62" y="81"/>
                    <a:pt x="63" y="81"/>
                    <a:pt x="64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6" y="79"/>
                    <a:pt x="67" y="79"/>
                    <a:pt x="68" y="78"/>
                  </a:cubicBezTo>
                  <a:close/>
                  <a:moveTo>
                    <a:pt x="56" y="53"/>
                  </a:move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lose/>
                  <a:moveTo>
                    <a:pt x="32" y="75"/>
                  </a:move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lose/>
                  <a:moveTo>
                    <a:pt x="94" y="107"/>
                  </a:moveTo>
                  <a:cubicBezTo>
                    <a:pt x="94" y="106"/>
                    <a:pt x="92" y="105"/>
                    <a:pt x="91" y="106"/>
                  </a:cubicBezTo>
                  <a:cubicBezTo>
                    <a:pt x="90" y="107"/>
                    <a:pt x="89" y="106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3"/>
                    <a:pt x="87" y="102"/>
                    <a:pt x="87" y="101"/>
                  </a:cubicBezTo>
                  <a:cubicBezTo>
                    <a:pt x="86" y="99"/>
                    <a:pt x="86" y="98"/>
                    <a:pt x="87" y="97"/>
                  </a:cubicBezTo>
                  <a:cubicBezTo>
                    <a:pt x="87" y="96"/>
                    <a:pt x="85" y="93"/>
                    <a:pt x="84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2" y="94"/>
                    <a:pt x="81" y="95"/>
                  </a:cubicBezTo>
                  <a:cubicBezTo>
                    <a:pt x="80" y="95"/>
                    <a:pt x="79" y="95"/>
                    <a:pt x="79" y="95"/>
                  </a:cubicBezTo>
                  <a:cubicBezTo>
                    <a:pt x="76" y="94"/>
                    <a:pt x="72" y="96"/>
                    <a:pt x="71" y="97"/>
                  </a:cubicBezTo>
                  <a:cubicBezTo>
                    <a:pt x="70" y="98"/>
                    <a:pt x="70" y="98"/>
                    <a:pt x="70" y="99"/>
                  </a:cubicBezTo>
                  <a:cubicBezTo>
                    <a:pt x="71" y="100"/>
                    <a:pt x="72" y="102"/>
                    <a:pt x="73" y="103"/>
                  </a:cubicBezTo>
                  <a:cubicBezTo>
                    <a:pt x="75" y="104"/>
                    <a:pt x="75" y="104"/>
                    <a:pt x="75" y="106"/>
                  </a:cubicBezTo>
                  <a:cubicBezTo>
                    <a:pt x="74" y="106"/>
                    <a:pt x="74" y="107"/>
                    <a:pt x="74" y="107"/>
                  </a:cubicBezTo>
                  <a:cubicBezTo>
                    <a:pt x="74" y="109"/>
                    <a:pt x="72" y="110"/>
                    <a:pt x="73" y="112"/>
                  </a:cubicBezTo>
                  <a:cubicBezTo>
                    <a:pt x="73" y="113"/>
                    <a:pt x="73" y="114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0" y="116"/>
                    <a:pt x="71" y="117"/>
                    <a:pt x="70" y="119"/>
                  </a:cubicBezTo>
                  <a:cubicBezTo>
                    <a:pt x="70" y="119"/>
                    <a:pt x="71" y="119"/>
                    <a:pt x="71" y="119"/>
                  </a:cubicBezTo>
                  <a:cubicBezTo>
                    <a:pt x="72" y="119"/>
                    <a:pt x="72" y="119"/>
                    <a:pt x="73" y="119"/>
                  </a:cubicBezTo>
                  <a:cubicBezTo>
                    <a:pt x="74" y="118"/>
                    <a:pt x="75" y="117"/>
                    <a:pt x="76" y="118"/>
                  </a:cubicBezTo>
                  <a:cubicBezTo>
                    <a:pt x="77" y="118"/>
                    <a:pt x="78" y="117"/>
                    <a:pt x="79" y="116"/>
                  </a:cubicBezTo>
                  <a:cubicBezTo>
                    <a:pt x="80" y="115"/>
                    <a:pt x="80" y="114"/>
                    <a:pt x="82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3" y="116"/>
                    <a:pt x="83" y="117"/>
                    <a:pt x="83" y="118"/>
                  </a:cubicBezTo>
                  <a:cubicBezTo>
                    <a:pt x="84" y="119"/>
                    <a:pt x="84" y="119"/>
                    <a:pt x="83" y="119"/>
                  </a:cubicBezTo>
                  <a:cubicBezTo>
                    <a:pt x="82" y="120"/>
                    <a:pt x="83" y="121"/>
                    <a:pt x="83" y="122"/>
                  </a:cubicBezTo>
                  <a:cubicBezTo>
                    <a:pt x="83" y="123"/>
                    <a:pt x="82" y="123"/>
                    <a:pt x="82" y="124"/>
                  </a:cubicBezTo>
                  <a:cubicBezTo>
                    <a:pt x="82" y="124"/>
                    <a:pt x="82" y="125"/>
                    <a:pt x="82" y="125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5" y="124"/>
                    <a:pt x="86" y="122"/>
                    <a:pt x="87" y="121"/>
                  </a:cubicBezTo>
                  <a:cubicBezTo>
                    <a:pt x="88" y="120"/>
                    <a:pt x="89" y="119"/>
                    <a:pt x="90" y="117"/>
                  </a:cubicBezTo>
                  <a:cubicBezTo>
                    <a:pt x="90" y="116"/>
                    <a:pt x="91" y="116"/>
                    <a:pt x="92" y="115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3" y="115"/>
                    <a:pt x="93" y="115"/>
                    <a:pt x="92" y="113"/>
                  </a:cubicBezTo>
                  <a:cubicBezTo>
                    <a:pt x="94" y="113"/>
                    <a:pt x="94" y="112"/>
                    <a:pt x="93" y="111"/>
                  </a:cubicBezTo>
                  <a:cubicBezTo>
                    <a:pt x="93" y="110"/>
                    <a:pt x="93" y="109"/>
                    <a:pt x="94" y="108"/>
                  </a:cubicBezTo>
                  <a:cubicBezTo>
                    <a:pt x="94" y="107"/>
                    <a:pt x="94" y="107"/>
                    <a:pt x="94" y="107"/>
                  </a:cubicBezTo>
                  <a:close/>
                  <a:moveTo>
                    <a:pt x="156" y="22"/>
                  </a:moveTo>
                  <a:cubicBezTo>
                    <a:pt x="156" y="23"/>
                    <a:pt x="156" y="24"/>
                    <a:pt x="154" y="24"/>
                  </a:cubicBezTo>
                  <a:cubicBezTo>
                    <a:pt x="152" y="25"/>
                    <a:pt x="150" y="26"/>
                    <a:pt x="148" y="26"/>
                  </a:cubicBezTo>
                  <a:cubicBezTo>
                    <a:pt x="147" y="26"/>
                    <a:pt x="146" y="28"/>
                    <a:pt x="145" y="28"/>
                  </a:cubicBezTo>
                  <a:cubicBezTo>
                    <a:pt x="144" y="28"/>
                    <a:pt x="143" y="28"/>
                    <a:pt x="143" y="27"/>
                  </a:cubicBezTo>
                  <a:cubicBezTo>
                    <a:pt x="142" y="25"/>
                    <a:pt x="143" y="23"/>
                    <a:pt x="144" y="22"/>
                  </a:cubicBezTo>
                  <a:cubicBezTo>
                    <a:pt x="146" y="21"/>
                    <a:pt x="147" y="20"/>
                    <a:pt x="148" y="19"/>
                  </a:cubicBezTo>
                  <a:cubicBezTo>
                    <a:pt x="149" y="18"/>
                    <a:pt x="150" y="18"/>
                    <a:pt x="152" y="17"/>
                  </a:cubicBezTo>
                  <a:cubicBezTo>
                    <a:pt x="152" y="17"/>
                    <a:pt x="153" y="17"/>
                    <a:pt x="154" y="18"/>
                  </a:cubicBezTo>
                  <a:cubicBezTo>
                    <a:pt x="155" y="19"/>
                    <a:pt x="156" y="20"/>
                    <a:pt x="156" y="22"/>
                  </a:cubicBezTo>
                  <a:close/>
                  <a:moveTo>
                    <a:pt x="70" y="94"/>
                  </a:moveTo>
                  <a:cubicBezTo>
                    <a:pt x="69" y="94"/>
                    <a:pt x="70" y="93"/>
                    <a:pt x="70" y="93"/>
                  </a:cubicBezTo>
                  <a:cubicBezTo>
                    <a:pt x="70" y="92"/>
                    <a:pt x="69" y="91"/>
                    <a:pt x="69" y="91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9" y="87"/>
                    <a:pt x="68" y="86"/>
                    <a:pt x="67" y="86"/>
                  </a:cubicBezTo>
                  <a:cubicBezTo>
                    <a:pt x="67" y="86"/>
                    <a:pt x="66" y="86"/>
                    <a:pt x="66" y="85"/>
                  </a:cubicBezTo>
                  <a:cubicBezTo>
                    <a:pt x="66" y="85"/>
                    <a:pt x="66" y="84"/>
                    <a:pt x="67" y="84"/>
                  </a:cubicBezTo>
                  <a:cubicBezTo>
                    <a:pt x="68" y="84"/>
                    <a:pt x="70" y="83"/>
                    <a:pt x="71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1"/>
                    <a:pt x="72" y="80"/>
                    <a:pt x="73" y="80"/>
                  </a:cubicBezTo>
                  <a:cubicBezTo>
                    <a:pt x="74" y="80"/>
                    <a:pt x="74" y="81"/>
                    <a:pt x="74" y="81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0"/>
                    <a:pt x="76" y="81"/>
                  </a:cubicBezTo>
                  <a:cubicBezTo>
                    <a:pt x="77" y="82"/>
                    <a:pt x="78" y="82"/>
                    <a:pt x="78" y="83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85"/>
                    <a:pt x="79" y="85"/>
                    <a:pt x="79" y="86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80" y="90"/>
                    <a:pt x="79" y="91"/>
                    <a:pt x="79" y="92"/>
                  </a:cubicBezTo>
                  <a:cubicBezTo>
                    <a:pt x="79" y="93"/>
                    <a:pt x="78" y="93"/>
                    <a:pt x="77" y="93"/>
                  </a:cubicBezTo>
                  <a:cubicBezTo>
                    <a:pt x="77" y="94"/>
                    <a:pt x="76" y="93"/>
                    <a:pt x="76" y="93"/>
                  </a:cubicBezTo>
                  <a:cubicBezTo>
                    <a:pt x="75" y="93"/>
                    <a:pt x="73" y="94"/>
                    <a:pt x="72" y="94"/>
                  </a:cubicBezTo>
                  <a:cubicBezTo>
                    <a:pt x="71" y="95"/>
                    <a:pt x="71" y="93"/>
                    <a:pt x="70" y="94"/>
                  </a:cubicBezTo>
                  <a:close/>
                  <a:moveTo>
                    <a:pt x="130" y="71"/>
                  </a:moveTo>
                  <a:cubicBezTo>
                    <a:pt x="130" y="71"/>
                    <a:pt x="130" y="71"/>
                    <a:pt x="130" y="71"/>
                  </a:cubicBezTo>
                  <a:cubicBezTo>
                    <a:pt x="129" y="71"/>
                    <a:pt x="129" y="72"/>
                    <a:pt x="129" y="72"/>
                  </a:cubicBezTo>
                  <a:cubicBezTo>
                    <a:pt x="128" y="73"/>
                    <a:pt x="127" y="73"/>
                    <a:pt x="126" y="72"/>
                  </a:cubicBezTo>
                  <a:cubicBezTo>
                    <a:pt x="125" y="71"/>
                    <a:pt x="124" y="71"/>
                    <a:pt x="123" y="71"/>
                  </a:cubicBezTo>
                  <a:cubicBezTo>
                    <a:pt x="122" y="72"/>
                    <a:pt x="121" y="72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8" y="73"/>
                    <a:pt x="118" y="73"/>
                    <a:pt x="119" y="72"/>
                  </a:cubicBezTo>
                  <a:cubicBezTo>
                    <a:pt x="120" y="70"/>
                    <a:pt x="122" y="71"/>
                    <a:pt x="122" y="69"/>
                  </a:cubicBezTo>
                  <a:cubicBezTo>
                    <a:pt x="122" y="69"/>
                    <a:pt x="125" y="69"/>
                    <a:pt x="125" y="69"/>
                  </a:cubicBezTo>
                  <a:cubicBezTo>
                    <a:pt x="127" y="71"/>
                    <a:pt x="128" y="71"/>
                    <a:pt x="129" y="71"/>
                  </a:cubicBezTo>
                  <a:cubicBezTo>
                    <a:pt x="130" y="71"/>
                    <a:pt x="130" y="70"/>
                    <a:pt x="130" y="71"/>
                  </a:cubicBezTo>
                  <a:close/>
                  <a:moveTo>
                    <a:pt x="118" y="27"/>
                  </a:moveTo>
                  <a:cubicBezTo>
                    <a:pt x="117" y="26"/>
                    <a:pt x="117" y="25"/>
                    <a:pt x="117" y="24"/>
                  </a:cubicBezTo>
                  <a:cubicBezTo>
                    <a:pt x="117" y="23"/>
                    <a:pt x="117" y="22"/>
                    <a:pt x="118" y="22"/>
                  </a:cubicBezTo>
                  <a:cubicBezTo>
                    <a:pt x="118" y="22"/>
                    <a:pt x="119" y="22"/>
                    <a:pt x="119" y="23"/>
                  </a:cubicBezTo>
                  <a:cubicBezTo>
                    <a:pt x="120" y="24"/>
                    <a:pt x="121" y="24"/>
                    <a:pt x="121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2" y="26"/>
                    <a:pt x="122" y="26"/>
                    <a:pt x="121" y="27"/>
                  </a:cubicBezTo>
                  <a:cubicBezTo>
                    <a:pt x="121" y="27"/>
                    <a:pt x="121" y="27"/>
                    <a:pt x="120" y="28"/>
                  </a:cubicBezTo>
                  <a:cubicBezTo>
                    <a:pt x="119" y="28"/>
                    <a:pt x="118" y="28"/>
                    <a:pt x="118" y="27"/>
                  </a:cubicBezTo>
                  <a:close/>
                  <a:moveTo>
                    <a:pt x="65" y="65"/>
                  </a:moveTo>
                  <a:cubicBezTo>
                    <a:pt x="65" y="63"/>
                    <a:pt x="66" y="63"/>
                    <a:pt x="68" y="64"/>
                  </a:cubicBezTo>
                  <a:cubicBezTo>
                    <a:pt x="70" y="64"/>
                    <a:pt x="70" y="65"/>
                    <a:pt x="70" y="66"/>
                  </a:cubicBezTo>
                  <a:cubicBezTo>
                    <a:pt x="69" y="67"/>
                    <a:pt x="68" y="67"/>
                    <a:pt x="67" y="67"/>
                  </a:cubicBezTo>
                  <a:cubicBezTo>
                    <a:pt x="66" y="67"/>
                    <a:pt x="65" y="66"/>
                    <a:pt x="65" y="65"/>
                  </a:cubicBezTo>
                  <a:close/>
                  <a:moveTo>
                    <a:pt x="52" y="16"/>
                  </a:moveTo>
                  <a:cubicBezTo>
                    <a:pt x="52" y="16"/>
                    <a:pt x="53" y="15"/>
                    <a:pt x="53" y="15"/>
                  </a:cubicBezTo>
                  <a:cubicBezTo>
                    <a:pt x="54" y="16"/>
                    <a:pt x="55" y="16"/>
                    <a:pt x="55" y="17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5" y="20"/>
                    <a:pt x="54" y="20"/>
                    <a:pt x="53" y="20"/>
                  </a:cubicBezTo>
                  <a:cubicBezTo>
                    <a:pt x="52" y="19"/>
                    <a:pt x="51" y="18"/>
                    <a:pt x="52" y="16"/>
                  </a:cubicBezTo>
                  <a:close/>
                  <a:moveTo>
                    <a:pt x="112" y="79"/>
                  </a:moveTo>
                  <a:cubicBezTo>
                    <a:pt x="111" y="80"/>
                    <a:pt x="111" y="80"/>
                    <a:pt x="110" y="80"/>
                  </a:cubicBezTo>
                  <a:cubicBezTo>
                    <a:pt x="109" y="79"/>
                    <a:pt x="108" y="77"/>
                    <a:pt x="108" y="75"/>
                  </a:cubicBezTo>
                  <a:cubicBezTo>
                    <a:pt x="108" y="75"/>
                    <a:pt x="108" y="74"/>
                    <a:pt x="109" y="74"/>
                  </a:cubicBezTo>
                  <a:cubicBezTo>
                    <a:pt x="109" y="74"/>
                    <a:pt x="109" y="75"/>
                    <a:pt x="110" y="75"/>
                  </a:cubicBezTo>
                  <a:cubicBezTo>
                    <a:pt x="110" y="76"/>
                    <a:pt x="110" y="77"/>
                    <a:pt x="112" y="78"/>
                  </a:cubicBezTo>
                  <a:cubicBezTo>
                    <a:pt x="112" y="78"/>
                    <a:pt x="112" y="79"/>
                    <a:pt x="112" y="79"/>
                  </a:cubicBezTo>
                  <a:close/>
                  <a:moveTo>
                    <a:pt x="135" y="67"/>
                  </a:moveTo>
                  <a:cubicBezTo>
                    <a:pt x="135" y="68"/>
                    <a:pt x="134" y="69"/>
                    <a:pt x="133" y="69"/>
                  </a:cubicBezTo>
                  <a:cubicBezTo>
                    <a:pt x="133" y="69"/>
                    <a:pt x="132" y="68"/>
                    <a:pt x="132" y="68"/>
                  </a:cubicBezTo>
                  <a:cubicBezTo>
                    <a:pt x="132" y="67"/>
                    <a:pt x="133" y="66"/>
                    <a:pt x="134" y="66"/>
                  </a:cubicBezTo>
                  <a:cubicBezTo>
                    <a:pt x="134" y="66"/>
                    <a:pt x="135" y="66"/>
                    <a:pt x="135" y="67"/>
                  </a:cubicBezTo>
                  <a:close/>
                  <a:moveTo>
                    <a:pt x="65" y="55"/>
                  </a:moveTo>
                  <a:cubicBezTo>
                    <a:pt x="65" y="55"/>
                    <a:pt x="64" y="55"/>
                    <a:pt x="63" y="55"/>
                  </a:cubicBezTo>
                  <a:cubicBezTo>
                    <a:pt x="63" y="55"/>
                    <a:pt x="63" y="55"/>
                    <a:pt x="62" y="55"/>
                  </a:cubicBezTo>
                  <a:cubicBezTo>
                    <a:pt x="62" y="54"/>
                    <a:pt x="62" y="54"/>
                    <a:pt x="62" y="53"/>
                  </a:cubicBezTo>
                  <a:cubicBezTo>
                    <a:pt x="62" y="52"/>
                    <a:pt x="63" y="53"/>
                    <a:pt x="63" y="53"/>
                  </a:cubicBezTo>
                  <a:cubicBezTo>
                    <a:pt x="64" y="53"/>
                    <a:pt x="65" y="54"/>
                    <a:pt x="65" y="55"/>
                  </a:cubicBezTo>
                  <a:close/>
                  <a:moveTo>
                    <a:pt x="102" y="142"/>
                  </a:moveTo>
                  <a:cubicBezTo>
                    <a:pt x="102" y="142"/>
                    <a:pt x="102" y="142"/>
                    <a:pt x="102" y="142"/>
                  </a:cubicBezTo>
                  <a:cubicBezTo>
                    <a:pt x="101" y="145"/>
                    <a:pt x="100" y="147"/>
                    <a:pt x="98" y="149"/>
                  </a:cubicBezTo>
                  <a:cubicBezTo>
                    <a:pt x="99" y="146"/>
                    <a:pt x="101" y="144"/>
                    <a:pt x="102" y="142"/>
                  </a:cubicBezTo>
                  <a:close/>
                  <a:moveTo>
                    <a:pt x="4" y="43"/>
                  </a:moveTo>
                  <a:cubicBezTo>
                    <a:pt x="4" y="43"/>
                    <a:pt x="3" y="43"/>
                    <a:pt x="3" y="44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3" y="42"/>
                    <a:pt x="2" y="41"/>
                  </a:cubicBezTo>
                  <a:cubicBezTo>
                    <a:pt x="2" y="41"/>
                    <a:pt x="2" y="41"/>
                    <a:pt x="3" y="41"/>
                  </a:cubicBezTo>
                  <a:cubicBezTo>
                    <a:pt x="4" y="41"/>
                    <a:pt x="4" y="42"/>
                    <a:pt x="4" y="43"/>
                  </a:cubicBezTo>
                  <a:close/>
                  <a:moveTo>
                    <a:pt x="68" y="4"/>
                  </a:moveTo>
                  <a:cubicBezTo>
                    <a:pt x="68" y="3"/>
                    <a:pt x="68" y="3"/>
                    <a:pt x="69" y="3"/>
                  </a:cubicBezTo>
                  <a:cubicBezTo>
                    <a:pt x="69" y="3"/>
                    <a:pt x="70" y="3"/>
                    <a:pt x="70" y="4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lose/>
                  <a:moveTo>
                    <a:pt x="70" y="3"/>
                  </a:moveTo>
                  <a:cubicBezTo>
                    <a:pt x="70" y="1"/>
                    <a:pt x="69" y="1"/>
                    <a:pt x="69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1" y="1"/>
                    <a:pt x="71" y="0"/>
                    <a:pt x="71" y="1"/>
                  </a:cubicBezTo>
                  <a:cubicBezTo>
                    <a:pt x="71" y="2"/>
                    <a:pt x="71" y="2"/>
                    <a:pt x="70" y="3"/>
                  </a:cubicBezTo>
                  <a:close/>
                  <a:moveTo>
                    <a:pt x="2" y="40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3" y="39"/>
                    <a:pt x="3" y="39"/>
                    <a:pt x="3" y="40"/>
                  </a:cubicBezTo>
                  <a:cubicBezTo>
                    <a:pt x="4" y="40"/>
                    <a:pt x="3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lose/>
                  <a:moveTo>
                    <a:pt x="72" y="3"/>
                  </a:moveTo>
                  <a:cubicBezTo>
                    <a:pt x="72" y="2"/>
                    <a:pt x="73" y="2"/>
                    <a:pt x="73" y="2"/>
                  </a:cubicBezTo>
                  <a:cubicBezTo>
                    <a:pt x="74" y="2"/>
                    <a:pt x="74" y="2"/>
                    <a:pt x="74" y="3"/>
                  </a:cubicBezTo>
                  <a:cubicBezTo>
                    <a:pt x="73" y="3"/>
                    <a:pt x="73" y="3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lose/>
                  <a:moveTo>
                    <a:pt x="93" y="14"/>
                  </a:moveTo>
                  <a:cubicBezTo>
                    <a:pt x="93" y="14"/>
                    <a:pt x="92" y="13"/>
                    <a:pt x="93" y="13"/>
                  </a:cubicBezTo>
                  <a:cubicBezTo>
                    <a:pt x="94" y="13"/>
                    <a:pt x="94" y="14"/>
                    <a:pt x="94" y="14"/>
                  </a:cubicBezTo>
                  <a:cubicBezTo>
                    <a:pt x="94" y="15"/>
                    <a:pt x="94" y="15"/>
                    <a:pt x="93" y="15"/>
                  </a:cubicBezTo>
                  <a:cubicBezTo>
                    <a:pt x="93" y="15"/>
                    <a:pt x="92" y="15"/>
                    <a:pt x="93" y="14"/>
                  </a:cubicBezTo>
                  <a:close/>
                  <a:moveTo>
                    <a:pt x="64" y="11"/>
                  </a:moveTo>
                  <a:cubicBezTo>
                    <a:pt x="63" y="10"/>
                    <a:pt x="64" y="9"/>
                    <a:pt x="65" y="8"/>
                  </a:cubicBezTo>
                  <a:cubicBezTo>
                    <a:pt x="65" y="9"/>
                    <a:pt x="66" y="10"/>
                    <a:pt x="65" y="11"/>
                  </a:cubicBezTo>
                  <a:cubicBezTo>
                    <a:pt x="64" y="11"/>
                    <a:pt x="64" y="11"/>
                    <a:pt x="64" y="11"/>
                  </a:cubicBezTo>
                  <a:close/>
                  <a:moveTo>
                    <a:pt x="65" y="58"/>
                  </a:moveTo>
                  <a:cubicBezTo>
                    <a:pt x="65" y="57"/>
                    <a:pt x="64" y="57"/>
                    <a:pt x="65" y="57"/>
                  </a:cubicBezTo>
                  <a:cubicBezTo>
                    <a:pt x="65" y="57"/>
                    <a:pt x="65" y="57"/>
                    <a:pt x="65" y="58"/>
                  </a:cubicBezTo>
                  <a:cubicBezTo>
                    <a:pt x="65" y="58"/>
                    <a:pt x="65" y="59"/>
                    <a:pt x="65" y="59"/>
                  </a:cubicBezTo>
                  <a:cubicBezTo>
                    <a:pt x="64" y="59"/>
                    <a:pt x="64" y="58"/>
                    <a:pt x="65" y="58"/>
                  </a:cubicBezTo>
                  <a:close/>
                  <a:moveTo>
                    <a:pt x="27" y="29"/>
                  </a:move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7" y="30"/>
                    <a:pt x="27" y="30"/>
                  </a:cubicBezTo>
                  <a:cubicBezTo>
                    <a:pt x="27" y="30"/>
                    <a:pt x="27" y="29"/>
                    <a:pt x="27" y="29"/>
                  </a:cubicBezTo>
                  <a:close/>
                  <a:moveTo>
                    <a:pt x="75" y="16"/>
                  </a:moveTo>
                  <a:cubicBezTo>
                    <a:pt x="75" y="16"/>
                    <a:pt x="74" y="17"/>
                    <a:pt x="74" y="17"/>
                  </a:cubicBezTo>
                  <a:cubicBezTo>
                    <a:pt x="74" y="16"/>
                    <a:pt x="74" y="16"/>
                    <a:pt x="75" y="16"/>
                  </a:cubicBezTo>
                  <a:close/>
                  <a:moveTo>
                    <a:pt x="42" y="148"/>
                  </a:moveTo>
                  <a:cubicBezTo>
                    <a:pt x="42" y="148"/>
                    <a:pt x="42" y="148"/>
                    <a:pt x="42" y="148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8"/>
                    <a:pt x="41" y="147"/>
                    <a:pt x="42" y="147"/>
                  </a:cubicBezTo>
                  <a:cubicBezTo>
                    <a:pt x="42" y="148"/>
                    <a:pt x="42" y="148"/>
                    <a:pt x="42" y="148"/>
                  </a:cubicBezTo>
                  <a:close/>
                  <a:moveTo>
                    <a:pt x="29" y="79"/>
                  </a:moveTo>
                  <a:cubicBezTo>
                    <a:pt x="29" y="79"/>
                    <a:pt x="28" y="79"/>
                    <a:pt x="29" y="79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9" y="79"/>
                  </a:cubicBezTo>
                  <a:close/>
                  <a:moveTo>
                    <a:pt x="86" y="124"/>
                  </a:moveTo>
                  <a:cubicBezTo>
                    <a:pt x="86" y="124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5" y="125"/>
                    <a:pt x="85" y="125"/>
                  </a:cubicBezTo>
                  <a:cubicBezTo>
                    <a:pt x="85" y="125"/>
                    <a:pt x="86" y="124"/>
                    <a:pt x="86" y="124"/>
                  </a:cubicBezTo>
                  <a:close/>
                  <a:moveTo>
                    <a:pt x="92" y="11"/>
                  </a:moveTo>
                  <a:cubicBezTo>
                    <a:pt x="92" y="11"/>
                    <a:pt x="92" y="11"/>
                    <a:pt x="92" y="11"/>
                  </a:cubicBezTo>
                  <a:cubicBezTo>
                    <a:pt x="92" y="10"/>
                    <a:pt x="92" y="10"/>
                    <a:pt x="93" y="11"/>
                  </a:cubicBezTo>
                  <a:cubicBezTo>
                    <a:pt x="93" y="11"/>
                    <a:pt x="92" y="11"/>
                    <a:pt x="92" y="11"/>
                  </a:cubicBezTo>
                  <a:close/>
                  <a:moveTo>
                    <a:pt x="11" y="93"/>
                  </a:moveTo>
                  <a:cubicBezTo>
                    <a:pt x="11" y="93"/>
                    <a:pt x="11" y="94"/>
                    <a:pt x="11" y="95"/>
                  </a:cubicBezTo>
                  <a:cubicBezTo>
                    <a:pt x="11" y="94"/>
                    <a:pt x="10" y="94"/>
                    <a:pt x="10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7" y="89"/>
                    <a:pt x="6" y="87"/>
                  </a:cubicBezTo>
                  <a:cubicBezTo>
                    <a:pt x="6" y="87"/>
                    <a:pt x="6" y="86"/>
                    <a:pt x="6" y="87"/>
                  </a:cubicBezTo>
                  <a:cubicBezTo>
                    <a:pt x="3" y="87"/>
                    <a:pt x="3" y="85"/>
                    <a:pt x="3" y="84"/>
                  </a:cubicBezTo>
                  <a:cubicBezTo>
                    <a:pt x="3" y="81"/>
                    <a:pt x="2" y="79"/>
                    <a:pt x="1" y="76"/>
                  </a:cubicBezTo>
                  <a:cubicBezTo>
                    <a:pt x="0" y="75"/>
                    <a:pt x="1" y="73"/>
                    <a:pt x="0" y="72"/>
                  </a:cubicBezTo>
                  <a:cubicBezTo>
                    <a:pt x="0" y="71"/>
                    <a:pt x="1" y="71"/>
                    <a:pt x="1" y="71"/>
                  </a:cubicBezTo>
                  <a:cubicBezTo>
                    <a:pt x="2" y="72"/>
                    <a:pt x="3" y="72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3"/>
                    <a:pt x="4" y="74"/>
                    <a:pt x="3" y="74"/>
                  </a:cubicBezTo>
                  <a:cubicBezTo>
                    <a:pt x="3" y="75"/>
                    <a:pt x="3" y="75"/>
                    <a:pt x="3" y="76"/>
                  </a:cubicBezTo>
                  <a:cubicBezTo>
                    <a:pt x="5" y="76"/>
                    <a:pt x="4" y="77"/>
                    <a:pt x="4" y="77"/>
                  </a:cubicBezTo>
                  <a:cubicBezTo>
                    <a:pt x="4" y="78"/>
                    <a:pt x="4" y="79"/>
                    <a:pt x="4" y="79"/>
                  </a:cubicBezTo>
                  <a:cubicBezTo>
                    <a:pt x="5" y="79"/>
                    <a:pt x="4" y="80"/>
                    <a:pt x="4" y="80"/>
                  </a:cubicBezTo>
                  <a:cubicBezTo>
                    <a:pt x="4" y="81"/>
                    <a:pt x="4" y="81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5" y="82"/>
                    <a:pt x="5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8" y="86"/>
                    <a:pt x="9" y="87"/>
                  </a:cubicBezTo>
                  <a:cubicBezTo>
                    <a:pt x="9" y="87"/>
                    <a:pt x="10" y="87"/>
                    <a:pt x="9" y="87"/>
                  </a:cubicBezTo>
                  <a:cubicBezTo>
                    <a:pt x="9" y="89"/>
                    <a:pt x="10" y="90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1" y="92"/>
                    <a:pt x="11" y="93"/>
                    <a:pt x="11" y="93"/>
                  </a:cubicBezTo>
                  <a:close/>
                  <a:moveTo>
                    <a:pt x="124" y="75"/>
                  </a:move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4" y="75"/>
                    <a:pt x="124" y="75"/>
                  </a:cubicBezTo>
                  <a:close/>
                  <a:moveTo>
                    <a:pt x="62" y="52"/>
                  </a:moveTo>
                  <a:cubicBezTo>
                    <a:pt x="62" y="52"/>
                    <a:pt x="62" y="51"/>
                    <a:pt x="62" y="51"/>
                  </a:cubicBezTo>
                  <a:cubicBezTo>
                    <a:pt x="62" y="51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lose/>
                </a:path>
              </a:pathLst>
            </a:custGeom>
            <a:grpFill/>
            <a:ln w="4763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5" name="Oceania">
              <a:extLst>
                <a:ext uri="{FF2B5EF4-FFF2-40B4-BE49-F238E27FC236}">
                  <a16:creationId xmlns="" xmlns:a16="http://schemas.microsoft.com/office/drawing/2014/main" id="{5FDE71E4-B7BF-4B49-B153-81429655736C}"/>
                </a:ext>
              </a:extLst>
            </p:cNvPr>
            <p:cNvGrpSpPr/>
            <p:nvPr/>
          </p:nvGrpSpPr>
          <p:grpSpPr>
            <a:xfrm>
              <a:off x="8555038" y="4954588"/>
              <a:ext cx="2014537" cy="1549400"/>
              <a:chOff x="8555038" y="4954588"/>
              <a:chExt cx="2014537" cy="1549400"/>
            </a:xfrm>
            <a:grpFill/>
          </p:grpSpPr>
          <p:sp>
            <p:nvSpPr>
              <p:cNvPr id="293" name="Freeform 703">
                <a:extLst>
                  <a:ext uri="{FF2B5EF4-FFF2-40B4-BE49-F238E27FC236}">
                    <a16:creationId xmlns="" xmlns:a16="http://schemas.microsoft.com/office/drawing/2014/main" id="{34429EB7-665C-FE45-8B59-2AC3BD7183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25025" y="5026025"/>
                <a:ext cx="50800" cy="66675"/>
              </a:xfrm>
              <a:custGeom>
                <a:avLst/>
                <a:gdLst>
                  <a:gd name="T0" fmla="*/ 1 w 12"/>
                  <a:gd name="T1" fmla="*/ 0 h 16"/>
                  <a:gd name="T2" fmla="*/ 1 w 12"/>
                  <a:gd name="T3" fmla="*/ 0 h 16"/>
                  <a:gd name="T4" fmla="*/ 0 w 12"/>
                  <a:gd name="T5" fmla="*/ 0 h 16"/>
                  <a:gd name="T6" fmla="*/ 4 w 12"/>
                  <a:gd name="T7" fmla="*/ 7 h 16"/>
                  <a:gd name="T8" fmla="*/ 4 w 12"/>
                  <a:gd name="T9" fmla="*/ 9 h 16"/>
                  <a:gd name="T10" fmla="*/ 5 w 12"/>
                  <a:gd name="T11" fmla="*/ 11 h 16"/>
                  <a:gd name="T12" fmla="*/ 6 w 12"/>
                  <a:gd name="T13" fmla="*/ 12 h 16"/>
                  <a:gd name="T14" fmla="*/ 7 w 12"/>
                  <a:gd name="T15" fmla="*/ 13 h 16"/>
                  <a:gd name="T16" fmla="*/ 7 w 12"/>
                  <a:gd name="T17" fmla="*/ 14 h 16"/>
                  <a:gd name="T18" fmla="*/ 8 w 12"/>
                  <a:gd name="T19" fmla="*/ 15 h 16"/>
                  <a:gd name="T20" fmla="*/ 11 w 12"/>
                  <a:gd name="T21" fmla="*/ 16 h 16"/>
                  <a:gd name="T22" fmla="*/ 11 w 12"/>
                  <a:gd name="T23" fmla="*/ 15 h 16"/>
                  <a:gd name="T24" fmla="*/ 12 w 12"/>
                  <a:gd name="T25" fmla="*/ 16 h 16"/>
                  <a:gd name="T26" fmla="*/ 12 w 12"/>
                  <a:gd name="T27" fmla="*/ 14 h 16"/>
                  <a:gd name="T28" fmla="*/ 11 w 12"/>
                  <a:gd name="T29" fmla="*/ 13 h 16"/>
                  <a:gd name="T30" fmla="*/ 10 w 12"/>
                  <a:gd name="T31" fmla="*/ 12 h 16"/>
                  <a:gd name="T32" fmla="*/ 9 w 12"/>
                  <a:gd name="T33" fmla="*/ 10 h 16"/>
                  <a:gd name="T34" fmla="*/ 8 w 12"/>
                  <a:gd name="T35" fmla="*/ 10 h 16"/>
                  <a:gd name="T36" fmla="*/ 7 w 12"/>
                  <a:gd name="T37" fmla="*/ 9 h 16"/>
                  <a:gd name="T38" fmla="*/ 7 w 12"/>
                  <a:gd name="T39" fmla="*/ 8 h 16"/>
                  <a:gd name="T40" fmla="*/ 6 w 12"/>
                  <a:gd name="T41" fmla="*/ 7 h 16"/>
                  <a:gd name="T42" fmla="*/ 6 w 12"/>
                  <a:gd name="T43" fmla="*/ 7 h 16"/>
                  <a:gd name="T44" fmla="*/ 6 w 12"/>
                  <a:gd name="T45" fmla="*/ 7 h 16"/>
                  <a:gd name="T46" fmla="*/ 5 w 12"/>
                  <a:gd name="T47" fmla="*/ 7 h 16"/>
                  <a:gd name="T48" fmla="*/ 4 w 12"/>
                  <a:gd name="T49" fmla="*/ 6 h 16"/>
                  <a:gd name="T50" fmla="*/ 4 w 12"/>
                  <a:gd name="T51" fmla="*/ 6 h 16"/>
                  <a:gd name="T52" fmla="*/ 4 w 12"/>
                  <a:gd name="T53" fmla="*/ 7 h 16"/>
                  <a:gd name="T54" fmla="*/ 3 w 12"/>
                  <a:gd name="T55" fmla="*/ 7 h 16"/>
                  <a:gd name="T56" fmla="*/ 4 w 12"/>
                  <a:gd name="T57" fmla="*/ 7 h 16"/>
                  <a:gd name="T58" fmla="*/ 4 w 12"/>
                  <a:gd name="T59" fmla="*/ 7 h 16"/>
                  <a:gd name="T60" fmla="*/ 4 w 12"/>
                  <a:gd name="T61" fmla="*/ 7 h 16"/>
                  <a:gd name="T62" fmla="*/ 3 w 12"/>
                  <a:gd name="T63" fmla="*/ 7 h 16"/>
                  <a:gd name="T64" fmla="*/ 3 w 12"/>
                  <a:gd name="T65" fmla="*/ 7 h 16"/>
                  <a:gd name="T66" fmla="*/ 3 w 12"/>
                  <a:gd name="T67" fmla="*/ 7 h 16"/>
                  <a:gd name="T68" fmla="*/ 4 w 12"/>
                  <a:gd name="T69" fmla="*/ 6 h 16"/>
                  <a:gd name="T70" fmla="*/ 4 w 12"/>
                  <a:gd name="T71" fmla="*/ 5 h 16"/>
                  <a:gd name="T72" fmla="*/ 4 w 12"/>
                  <a:gd name="T73" fmla="*/ 5 h 16"/>
                  <a:gd name="T74" fmla="*/ 4 w 12"/>
                  <a:gd name="T75" fmla="*/ 4 h 16"/>
                  <a:gd name="T76" fmla="*/ 3 w 12"/>
                  <a:gd name="T77" fmla="*/ 3 h 16"/>
                  <a:gd name="T78" fmla="*/ 3 w 12"/>
                  <a:gd name="T79" fmla="*/ 4 h 16"/>
                  <a:gd name="T80" fmla="*/ 3 w 12"/>
                  <a:gd name="T81" fmla="*/ 4 h 16"/>
                  <a:gd name="T82" fmla="*/ 3 w 12"/>
                  <a:gd name="T83" fmla="*/ 4 h 16"/>
                  <a:gd name="T84" fmla="*/ 3 w 12"/>
                  <a:gd name="T85" fmla="*/ 4 h 16"/>
                  <a:gd name="T86" fmla="*/ 3 w 12"/>
                  <a:gd name="T87" fmla="*/ 5 h 16"/>
                  <a:gd name="T88" fmla="*/ 3 w 12"/>
                  <a:gd name="T89" fmla="*/ 6 h 16"/>
                  <a:gd name="T90" fmla="*/ 3 w 12"/>
                  <a:gd name="T91" fmla="*/ 6 h 16"/>
                  <a:gd name="T92" fmla="*/ 3 w 12"/>
                  <a:gd name="T93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  <a:moveTo>
                      <a:pt x="4" y="7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0" y="12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4" name="Freeform 707">
                <a:extLst>
                  <a:ext uri="{FF2B5EF4-FFF2-40B4-BE49-F238E27FC236}">
                    <a16:creationId xmlns="" xmlns:a16="http://schemas.microsoft.com/office/drawing/2014/main" id="{B694862F-910F-0249-9114-62EBB06AF7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78975" y="5137150"/>
                <a:ext cx="150812" cy="92075"/>
              </a:xfrm>
              <a:custGeom>
                <a:avLst/>
                <a:gdLst>
                  <a:gd name="T0" fmla="*/ 8 w 36"/>
                  <a:gd name="T1" fmla="*/ 5 h 22"/>
                  <a:gd name="T2" fmla="*/ 9 w 36"/>
                  <a:gd name="T3" fmla="*/ 7 h 22"/>
                  <a:gd name="T4" fmla="*/ 10 w 36"/>
                  <a:gd name="T5" fmla="*/ 8 h 22"/>
                  <a:gd name="T6" fmla="*/ 12 w 36"/>
                  <a:gd name="T7" fmla="*/ 8 h 22"/>
                  <a:gd name="T8" fmla="*/ 13 w 36"/>
                  <a:gd name="T9" fmla="*/ 8 h 22"/>
                  <a:gd name="T10" fmla="*/ 11 w 36"/>
                  <a:gd name="T11" fmla="*/ 7 h 22"/>
                  <a:gd name="T12" fmla="*/ 14 w 36"/>
                  <a:gd name="T13" fmla="*/ 10 h 22"/>
                  <a:gd name="T14" fmla="*/ 13 w 36"/>
                  <a:gd name="T15" fmla="*/ 10 h 22"/>
                  <a:gd name="T16" fmla="*/ 14 w 36"/>
                  <a:gd name="T17" fmla="*/ 12 h 22"/>
                  <a:gd name="T18" fmla="*/ 15 w 36"/>
                  <a:gd name="T19" fmla="*/ 11 h 22"/>
                  <a:gd name="T20" fmla="*/ 13 w 36"/>
                  <a:gd name="T21" fmla="*/ 8 h 22"/>
                  <a:gd name="T22" fmla="*/ 13 w 36"/>
                  <a:gd name="T23" fmla="*/ 15 h 22"/>
                  <a:gd name="T24" fmla="*/ 12 w 36"/>
                  <a:gd name="T25" fmla="*/ 15 h 22"/>
                  <a:gd name="T26" fmla="*/ 14 w 36"/>
                  <a:gd name="T27" fmla="*/ 15 h 22"/>
                  <a:gd name="T28" fmla="*/ 14 w 36"/>
                  <a:gd name="T29" fmla="*/ 15 h 22"/>
                  <a:gd name="T30" fmla="*/ 13 w 36"/>
                  <a:gd name="T31" fmla="*/ 15 h 22"/>
                  <a:gd name="T32" fmla="*/ 23 w 36"/>
                  <a:gd name="T33" fmla="*/ 15 h 22"/>
                  <a:gd name="T34" fmla="*/ 24 w 36"/>
                  <a:gd name="T35" fmla="*/ 15 h 22"/>
                  <a:gd name="T36" fmla="*/ 25 w 36"/>
                  <a:gd name="T37" fmla="*/ 16 h 22"/>
                  <a:gd name="T38" fmla="*/ 26 w 36"/>
                  <a:gd name="T39" fmla="*/ 15 h 22"/>
                  <a:gd name="T40" fmla="*/ 24 w 36"/>
                  <a:gd name="T41" fmla="*/ 15 h 22"/>
                  <a:gd name="T42" fmla="*/ 27 w 36"/>
                  <a:gd name="T43" fmla="*/ 19 h 22"/>
                  <a:gd name="T44" fmla="*/ 29 w 36"/>
                  <a:gd name="T45" fmla="*/ 19 h 22"/>
                  <a:gd name="T46" fmla="*/ 28 w 36"/>
                  <a:gd name="T47" fmla="*/ 19 h 22"/>
                  <a:gd name="T48" fmla="*/ 28 w 36"/>
                  <a:gd name="T49" fmla="*/ 20 h 22"/>
                  <a:gd name="T50" fmla="*/ 29 w 36"/>
                  <a:gd name="T51" fmla="*/ 21 h 22"/>
                  <a:gd name="T52" fmla="*/ 30 w 36"/>
                  <a:gd name="T53" fmla="*/ 21 h 22"/>
                  <a:gd name="T54" fmla="*/ 32 w 36"/>
                  <a:gd name="T55" fmla="*/ 22 h 22"/>
                  <a:gd name="T56" fmla="*/ 31 w 36"/>
                  <a:gd name="T57" fmla="*/ 21 h 22"/>
                  <a:gd name="T58" fmla="*/ 29 w 36"/>
                  <a:gd name="T59" fmla="*/ 20 h 22"/>
                  <a:gd name="T60" fmla="*/ 35 w 36"/>
                  <a:gd name="T61" fmla="*/ 20 h 22"/>
                  <a:gd name="T62" fmla="*/ 36 w 36"/>
                  <a:gd name="T63" fmla="*/ 20 h 22"/>
                  <a:gd name="T64" fmla="*/ 35 w 36"/>
                  <a:gd name="T65" fmla="*/ 20 h 22"/>
                  <a:gd name="T66" fmla="*/ 34 w 36"/>
                  <a:gd name="T67" fmla="*/ 20 h 22"/>
                  <a:gd name="T68" fmla="*/ 27 w 36"/>
                  <a:gd name="T69" fmla="*/ 5 h 22"/>
                  <a:gd name="T70" fmla="*/ 27 w 36"/>
                  <a:gd name="T71" fmla="*/ 5 h 22"/>
                  <a:gd name="T72" fmla="*/ 25 w 36"/>
                  <a:gd name="T73" fmla="*/ 4 h 22"/>
                  <a:gd name="T74" fmla="*/ 25 w 36"/>
                  <a:gd name="T75" fmla="*/ 5 h 22"/>
                  <a:gd name="T76" fmla="*/ 26 w 36"/>
                  <a:gd name="T77" fmla="*/ 5 h 22"/>
                  <a:gd name="T78" fmla="*/ 23 w 36"/>
                  <a:gd name="T79" fmla="*/ 4 h 22"/>
                  <a:gd name="T80" fmla="*/ 23 w 36"/>
                  <a:gd name="T81" fmla="*/ 3 h 22"/>
                  <a:gd name="T82" fmla="*/ 24 w 36"/>
                  <a:gd name="T83" fmla="*/ 4 h 22"/>
                  <a:gd name="T84" fmla="*/ 13 w 36"/>
                  <a:gd name="T85" fmla="*/ 1 h 22"/>
                  <a:gd name="T86" fmla="*/ 14 w 36"/>
                  <a:gd name="T87" fmla="*/ 1 h 22"/>
                  <a:gd name="T88" fmla="*/ 14 w 36"/>
                  <a:gd name="T89" fmla="*/ 2 h 22"/>
                  <a:gd name="T90" fmla="*/ 14 w 36"/>
                  <a:gd name="T91" fmla="*/ 0 h 22"/>
                  <a:gd name="T92" fmla="*/ 12 w 36"/>
                  <a:gd name="T93" fmla="*/ 12 h 22"/>
                  <a:gd name="T94" fmla="*/ 10 w 36"/>
                  <a:gd name="T95" fmla="*/ 12 h 22"/>
                  <a:gd name="T96" fmla="*/ 7 w 36"/>
                  <a:gd name="T97" fmla="*/ 11 h 22"/>
                  <a:gd name="T98" fmla="*/ 5 w 36"/>
                  <a:gd name="T99" fmla="*/ 9 h 22"/>
                  <a:gd name="T100" fmla="*/ 7 w 36"/>
                  <a:gd name="T101" fmla="*/ 8 h 22"/>
                  <a:gd name="T102" fmla="*/ 4 w 36"/>
                  <a:gd name="T103" fmla="*/ 8 h 22"/>
                  <a:gd name="T104" fmla="*/ 0 w 36"/>
                  <a:gd name="T105" fmla="*/ 9 h 22"/>
                  <a:gd name="T106" fmla="*/ 3 w 36"/>
                  <a:gd name="T107" fmla="*/ 10 h 22"/>
                  <a:gd name="T108" fmla="*/ 6 w 36"/>
                  <a:gd name="T109" fmla="*/ 14 h 22"/>
                  <a:gd name="T110" fmla="*/ 7 w 36"/>
                  <a:gd name="T111" fmla="*/ 14 h 22"/>
                  <a:gd name="T112" fmla="*/ 7 w 36"/>
                  <a:gd name="T113" fmla="*/ 15 h 22"/>
                  <a:gd name="T114" fmla="*/ 8 w 36"/>
                  <a:gd name="T115" fmla="*/ 15 h 22"/>
                  <a:gd name="T116" fmla="*/ 10 w 36"/>
                  <a:gd name="T117" fmla="*/ 15 h 22"/>
                  <a:gd name="T118" fmla="*/ 9 w 36"/>
                  <a:gd name="T1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" h="22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lose/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lose/>
                    <a:moveTo>
                      <a:pt x="13" y="15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3" y="14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lose/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lose/>
                    <a:moveTo>
                      <a:pt x="27" y="19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lose/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9" y="20"/>
                      <a:pt x="28" y="20"/>
                      <a:pt x="28" y="20"/>
                    </a:cubicBezTo>
                    <a:close/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lose/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5"/>
                      <a:pt x="26" y="6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  <a:moveTo>
                      <a:pt x="13" y="12"/>
                    </a:move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ubicBezTo>
                      <a:pt x="10" y="14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95" name="Group 941">
                <a:extLst>
                  <a:ext uri="{FF2B5EF4-FFF2-40B4-BE49-F238E27FC236}">
                    <a16:creationId xmlns="" xmlns:a16="http://schemas.microsoft.com/office/drawing/2014/main" id="{253C365D-6728-FF43-A783-3F7739F1D1EB}"/>
                  </a:ext>
                </a:extLst>
              </p:cNvPr>
              <p:cNvGrpSpPr/>
              <p:nvPr/>
            </p:nvGrpSpPr>
            <p:grpSpPr>
              <a:xfrm>
                <a:off x="9347200" y="4954588"/>
                <a:ext cx="365125" cy="236538"/>
                <a:chOff x="9347200" y="4954588"/>
                <a:chExt cx="365125" cy="236538"/>
              </a:xfrm>
              <a:grpFill/>
            </p:grpSpPr>
            <p:sp>
              <p:nvSpPr>
                <p:cNvPr id="328" name="Freeform 697">
                  <a:extLst>
                    <a:ext uri="{FF2B5EF4-FFF2-40B4-BE49-F238E27FC236}">
                      <a16:creationId xmlns="" xmlns:a16="http://schemas.microsoft.com/office/drawing/2014/main" id="{0A8E4D3F-ED6C-9845-82E0-62A0E61DE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5000" y="5162550"/>
                  <a:ext cx="4762" cy="4763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1 h 1"/>
                    <a:gd name="T26" fmla="*/ 0 w 1"/>
                    <a:gd name="T27" fmla="*/ 1 h 1"/>
                    <a:gd name="T28" fmla="*/ 0 w 1"/>
                    <a:gd name="T29" fmla="*/ 1 h 1"/>
                    <a:gd name="T30" fmla="*/ 0 w 1"/>
                    <a:gd name="T31" fmla="*/ 1 h 1"/>
                    <a:gd name="T32" fmla="*/ 0 w 1"/>
                    <a:gd name="T33" fmla="*/ 1 h 1"/>
                    <a:gd name="T34" fmla="*/ 0 w 1"/>
                    <a:gd name="T35" fmla="*/ 1 h 1"/>
                    <a:gd name="T36" fmla="*/ 0 w 1"/>
                    <a:gd name="T37" fmla="*/ 1 h 1"/>
                    <a:gd name="T38" fmla="*/ 1 w 1"/>
                    <a:gd name="T39" fmla="*/ 1 h 1"/>
                    <a:gd name="T40" fmla="*/ 1 w 1"/>
                    <a:gd name="T41" fmla="*/ 1 h 1"/>
                    <a:gd name="T42" fmla="*/ 1 w 1"/>
                    <a:gd name="T43" fmla="*/ 1 h 1"/>
                    <a:gd name="T44" fmla="*/ 1 w 1"/>
                    <a:gd name="T45" fmla="*/ 1 h 1"/>
                    <a:gd name="T46" fmla="*/ 1 w 1"/>
                    <a:gd name="T47" fmla="*/ 1 h 1"/>
                    <a:gd name="T48" fmla="*/ 1 w 1"/>
                    <a:gd name="T49" fmla="*/ 1 h 1"/>
                    <a:gd name="T50" fmla="*/ 1 w 1"/>
                    <a:gd name="T51" fmla="*/ 1 h 1"/>
                    <a:gd name="T52" fmla="*/ 1 w 1"/>
                    <a:gd name="T53" fmla="*/ 1 h 1"/>
                    <a:gd name="T54" fmla="*/ 1 w 1"/>
                    <a:gd name="T55" fmla="*/ 1 h 1"/>
                    <a:gd name="T56" fmla="*/ 1 w 1"/>
                    <a:gd name="T57" fmla="*/ 1 h 1"/>
                    <a:gd name="T58" fmla="*/ 1 w 1"/>
                    <a:gd name="T5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9" name="Freeform 698">
                  <a:extLst>
                    <a:ext uri="{FF2B5EF4-FFF2-40B4-BE49-F238E27FC236}">
                      <a16:creationId xmlns="" xmlns:a16="http://schemas.microsoft.com/office/drawing/2014/main" id="{041E4911-B9D6-6446-A0AC-145AA03B1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4970463"/>
                  <a:ext cx="63500" cy="79375"/>
                </a:xfrm>
                <a:custGeom>
                  <a:avLst/>
                  <a:gdLst>
                    <a:gd name="T0" fmla="*/ 9 w 15"/>
                    <a:gd name="T1" fmla="*/ 19 h 19"/>
                    <a:gd name="T2" fmla="*/ 9 w 15"/>
                    <a:gd name="T3" fmla="*/ 18 h 19"/>
                    <a:gd name="T4" fmla="*/ 9 w 15"/>
                    <a:gd name="T5" fmla="*/ 17 h 19"/>
                    <a:gd name="T6" fmla="*/ 9 w 15"/>
                    <a:gd name="T7" fmla="*/ 17 h 19"/>
                    <a:gd name="T8" fmla="*/ 9 w 15"/>
                    <a:gd name="T9" fmla="*/ 14 h 19"/>
                    <a:gd name="T10" fmla="*/ 3 w 15"/>
                    <a:gd name="T11" fmla="*/ 11 h 19"/>
                    <a:gd name="T12" fmla="*/ 6 w 15"/>
                    <a:gd name="T13" fmla="*/ 9 h 19"/>
                    <a:gd name="T14" fmla="*/ 6 w 15"/>
                    <a:gd name="T15" fmla="*/ 9 h 19"/>
                    <a:gd name="T16" fmla="*/ 6 w 15"/>
                    <a:gd name="T17" fmla="*/ 10 h 19"/>
                    <a:gd name="T18" fmla="*/ 6 w 15"/>
                    <a:gd name="T19" fmla="*/ 10 h 19"/>
                    <a:gd name="T20" fmla="*/ 6 w 15"/>
                    <a:gd name="T21" fmla="*/ 10 h 19"/>
                    <a:gd name="T22" fmla="*/ 11 w 15"/>
                    <a:gd name="T23" fmla="*/ 10 h 19"/>
                    <a:gd name="T24" fmla="*/ 12 w 15"/>
                    <a:gd name="T25" fmla="*/ 9 h 19"/>
                    <a:gd name="T26" fmla="*/ 12 w 15"/>
                    <a:gd name="T27" fmla="*/ 7 h 19"/>
                    <a:gd name="T28" fmla="*/ 12 w 15"/>
                    <a:gd name="T29" fmla="*/ 6 h 19"/>
                    <a:gd name="T30" fmla="*/ 12 w 15"/>
                    <a:gd name="T31" fmla="*/ 6 h 19"/>
                    <a:gd name="T32" fmla="*/ 13 w 15"/>
                    <a:gd name="T33" fmla="*/ 6 h 19"/>
                    <a:gd name="T34" fmla="*/ 14 w 15"/>
                    <a:gd name="T35" fmla="*/ 6 h 19"/>
                    <a:gd name="T36" fmla="*/ 15 w 15"/>
                    <a:gd name="T37" fmla="*/ 6 h 19"/>
                    <a:gd name="T38" fmla="*/ 15 w 15"/>
                    <a:gd name="T39" fmla="*/ 5 h 19"/>
                    <a:gd name="T40" fmla="*/ 14 w 15"/>
                    <a:gd name="T41" fmla="*/ 5 h 19"/>
                    <a:gd name="T42" fmla="*/ 14 w 15"/>
                    <a:gd name="T43" fmla="*/ 5 h 19"/>
                    <a:gd name="T44" fmla="*/ 13 w 15"/>
                    <a:gd name="T45" fmla="*/ 5 h 19"/>
                    <a:gd name="T46" fmla="*/ 11 w 15"/>
                    <a:gd name="T47" fmla="*/ 4 h 19"/>
                    <a:gd name="T48" fmla="*/ 11 w 15"/>
                    <a:gd name="T49" fmla="*/ 4 h 19"/>
                    <a:gd name="T50" fmla="*/ 10 w 15"/>
                    <a:gd name="T51" fmla="*/ 4 h 19"/>
                    <a:gd name="T52" fmla="*/ 9 w 15"/>
                    <a:gd name="T53" fmla="*/ 4 h 19"/>
                    <a:gd name="T54" fmla="*/ 9 w 15"/>
                    <a:gd name="T55" fmla="*/ 3 h 19"/>
                    <a:gd name="T56" fmla="*/ 8 w 15"/>
                    <a:gd name="T57" fmla="*/ 3 h 19"/>
                    <a:gd name="T58" fmla="*/ 8 w 15"/>
                    <a:gd name="T59" fmla="*/ 3 h 19"/>
                    <a:gd name="T60" fmla="*/ 7 w 15"/>
                    <a:gd name="T61" fmla="*/ 2 h 19"/>
                    <a:gd name="T62" fmla="*/ 7 w 15"/>
                    <a:gd name="T63" fmla="*/ 2 h 19"/>
                    <a:gd name="T64" fmla="*/ 7 w 15"/>
                    <a:gd name="T65" fmla="*/ 2 h 19"/>
                    <a:gd name="T66" fmla="*/ 6 w 15"/>
                    <a:gd name="T67" fmla="*/ 2 h 19"/>
                    <a:gd name="T68" fmla="*/ 6 w 15"/>
                    <a:gd name="T69" fmla="*/ 2 h 19"/>
                    <a:gd name="T70" fmla="*/ 4 w 15"/>
                    <a:gd name="T71" fmla="*/ 1 h 19"/>
                    <a:gd name="T72" fmla="*/ 3 w 15"/>
                    <a:gd name="T73" fmla="*/ 1 h 19"/>
                    <a:gd name="T74" fmla="*/ 3 w 15"/>
                    <a:gd name="T75" fmla="*/ 1 h 19"/>
                    <a:gd name="T76" fmla="*/ 2 w 15"/>
                    <a:gd name="T77" fmla="*/ 0 h 19"/>
                    <a:gd name="T78" fmla="*/ 2 w 15"/>
                    <a:gd name="T79" fmla="*/ 0 h 19"/>
                    <a:gd name="T80" fmla="*/ 1 w 15"/>
                    <a:gd name="T81" fmla="*/ 0 h 19"/>
                    <a:gd name="T82" fmla="*/ 1 w 15"/>
                    <a:gd name="T83" fmla="*/ 0 h 19"/>
                    <a:gd name="T84" fmla="*/ 0 w 15"/>
                    <a:gd name="T85" fmla="*/ 17 h 19"/>
                    <a:gd name="T86" fmla="*/ 9 w 15"/>
                    <a:gd name="T8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5" h="19">
                      <a:moveTo>
                        <a:pt x="9" y="19"/>
                      </a:move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0" y="18"/>
                        <a:pt x="10" y="18"/>
                      </a:cubicBezTo>
                      <a:cubicBezTo>
                        <a:pt x="10" y="18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4"/>
                        <a:pt x="12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9" y="18"/>
                        <a:pt x="9" y="18"/>
                        <a:pt x="9" y="18"/>
                      </a:cubicBezTo>
                      <a:lnTo>
                        <a:pt x="9" y="1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0" name="Freeform 699">
                  <a:extLst>
                    <a:ext uri="{FF2B5EF4-FFF2-40B4-BE49-F238E27FC236}">
                      <a16:creationId xmlns="" xmlns:a16="http://schemas.microsoft.com/office/drawing/2014/main" id="{37CFE982-B8C0-0741-A48C-ED58FCD993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47200" y="5041900"/>
                  <a:ext cx="87312" cy="120650"/>
                </a:xfrm>
                <a:custGeom>
                  <a:avLst/>
                  <a:gdLst>
                    <a:gd name="T0" fmla="*/ 17 w 21"/>
                    <a:gd name="T1" fmla="*/ 22 h 29"/>
                    <a:gd name="T2" fmla="*/ 17 w 21"/>
                    <a:gd name="T3" fmla="*/ 23 h 29"/>
                    <a:gd name="T4" fmla="*/ 17 w 21"/>
                    <a:gd name="T5" fmla="*/ 23 h 29"/>
                    <a:gd name="T6" fmla="*/ 19 w 21"/>
                    <a:gd name="T7" fmla="*/ 23 h 29"/>
                    <a:gd name="T8" fmla="*/ 19 w 21"/>
                    <a:gd name="T9" fmla="*/ 22 h 29"/>
                    <a:gd name="T10" fmla="*/ 17 w 21"/>
                    <a:gd name="T11" fmla="*/ 23 h 29"/>
                    <a:gd name="T12" fmla="*/ 19 w 21"/>
                    <a:gd name="T13" fmla="*/ 24 h 29"/>
                    <a:gd name="T14" fmla="*/ 16 w 21"/>
                    <a:gd name="T15" fmla="*/ 23 h 29"/>
                    <a:gd name="T16" fmla="*/ 17 w 21"/>
                    <a:gd name="T17" fmla="*/ 27 h 29"/>
                    <a:gd name="T18" fmla="*/ 16 w 21"/>
                    <a:gd name="T19" fmla="*/ 27 h 29"/>
                    <a:gd name="T20" fmla="*/ 17 w 21"/>
                    <a:gd name="T21" fmla="*/ 27 h 29"/>
                    <a:gd name="T22" fmla="*/ 17 w 21"/>
                    <a:gd name="T23" fmla="*/ 28 h 29"/>
                    <a:gd name="T24" fmla="*/ 18 w 21"/>
                    <a:gd name="T25" fmla="*/ 25 h 29"/>
                    <a:gd name="T26" fmla="*/ 19 w 21"/>
                    <a:gd name="T27" fmla="*/ 24 h 29"/>
                    <a:gd name="T28" fmla="*/ 17 w 21"/>
                    <a:gd name="T29" fmla="*/ 23 h 29"/>
                    <a:gd name="T30" fmla="*/ 19 w 21"/>
                    <a:gd name="T31" fmla="*/ 25 h 29"/>
                    <a:gd name="T32" fmla="*/ 17 w 21"/>
                    <a:gd name="T33" fmla="*/ 24 h 29"/>
                    <a:gd name="T34" fmla="*/ 17 w 21"/>
                    <a:gd name="T35" fmla="*/ 24 h 29"/>
                    <a:gd name="T36" fmla="*/ 20 w 21"/>
                    <a:gd name="T37" fmla="*/ 20 h 29"/>
                    <a:gd name="T38" fmla="*/ 19 w 21"/>
                    <a:gd name="T39" fmla="*/ 20 h 29"/>
                    <a:gd name="T40" fmla="*/ 20 w 21"/>
                    <a:gd name="T41" fmla="*/ 21 h 29"/>
                    <a:gd name="T42" fmla="*/ 11 w 21"/>
                    <a:gd name="T43" fmla="*/ 4 h 29"/>
                    <a:gd name="T44" fmla="*/ 1 w 21"/>
                    <a:gd name="T45" fmla="*/ 9 h 29"/>
                    <a:gd name="T46" fmla="*/ 1 w 21"/>
                    <a:gd name="T47" fmla="*/ 9 h 29"/>
                    <a:gd name="T48" fmla="*/ 1 w 21"/>
                    <a:gd name="T49" fmla="*/ 9 h 29"/>
                    <a:gd name="T50" fmla="*/ 1 w 21"/>
                    <a:gd name="T51" fmla="*/ 9 h 29"/>
                    <a:gd name="T52" fmla="*/ 1 w 21"/>
                    <a:gd name="T53" fmla="*/ 10 h 29"/>
                    <a:gd name="T54" fmla="*/ 0 w 21"/>
                    <a:gd name="T55" fmla="*/ 10 h 29"/>
                    <a:gd name="T56" fmla="*/ 1 w 21"/>
                    <a:gd name="T57" fmla="*/ 11 h 29"/>
                    <a:gd name="T58" fmla="*/ 1 w 21"/>
                    <a:gd name="T59" fmla="*/ 11 h 29"/>
                    <a:gd name="T60" fmla="*/ 1 w 21"/>
                    <a:gd name="T61" fmla="*/ 12 h 29"/>
                    <a:gd name="T62" fmla="*/ 1 w 21"/>
                    <a:gd name="T63" fmla="*/ 12 h 29"/>
                    <a:gd name="T64" fmla="*/ 2 w 21"/>
                    <a:gd name="T65" fmla="*/ 28 h 29"/>
                    <a:gd name="T66" fmla="*/ 6 w 21"/>
                    <a:gd name="T67" fmla="*/ 28 h 29"/>
                    <a:gd name="T68" fmla="*/ 8 w 21"/>
                    <a:gd name="T69" fmla="*/ 28 h 29"/>
                    <a:gd name="T70" fmla="*/ 11 w 21"/>
                    <a:gd name="T71" fmla="*/ 28 h 29"/>
                    <a:gd name="T72" fmla="*/ 15 w 21"/>
                    <a:gd name="T73" fmla="*/ 28 h 29"/>
                    <a:gd name="T74" fmla="*/ 18 w 21"/>
                    <a:gd name="T75" fmla="*/ 27 h 29"/>
                    <a:gd name="T76" fmla="*/ 17 w 21"/>
                    <a:gd name="T77" fmla="*/ 25 h 29"/>
                    <a:gd name="T78" fmla="*/ 16 w 21"/>
                    <a:gd name="T79" fmla="*/ 23 h 29"/>
                    <a:gd name="T80" fmla="*/ 10 w 21"/>
                    <a:gd name="T81" fmla="*/ 21 h 29"/>
                    <a:gd name="T82" fmla="*/ 11 w 21"/>
                    <a:gd name="T83" fmla="*/ 22 h 29"/>
                    <a:gd name="T84" fmla="*/ 16 w 21"/>
                    <a:gd name="T85" fmla="*/ 22 h 29"/>
                    <a:gd name="T86" fmla="*/ 19 w 21"/>
                    <a:gd name="T87" fmla="*/ 22 h 29"/>
                    <a:gd name="T88" fmla="*/ 20 w 21"/>
                    <a:gd name="T89" fmla="*/ 21 h 29"/>
                    <a:gd name="T90" fmla="*/ 18 w 21"/>
                    <a:gd name="T91" fmla="*/ 20 h 29"/>
                    <a:gd name="T92" fmla="*/ 18 w 21"/>
                    <a:gd name="T93" fmla="*/ 19 h 29"/>
                    <a:gd name="T94" fmla="*/ 17 w 21"/>
                    <a:gd name="T95" fmla="*/ 19 h 29"/>
                    <a:gd name="T96" fmla="*/ 18 w 21"/>
                    <a:gd name="T97" fmla="*/ 20 h 29"/>
                    <a:gd name="T98" fmla="*/ 20 w 21"/>
                    <a:gd name="T99" fmla="*/ 20 h 29"/>
                    <a:gd name="T100" fmla="*/ 21 w 21"/>
                    <a:gd name="T101" fmla="*/ 20 h 29"/>
                    <a:gd name="T102" fmla="*/ 19 w 21"/>
                    <a:gd name="T103" fmla="*/ 21 h 29"/>
                    <a:gd name="T104" fmla="*/ 16 w 21"/>
                    <a:gd name="T105" fmla="*/ 22 h 29"/>
                    <a:gd name="T106" fmla="*/ 15 w 21"/>
                    <a:gd name="T107" fmla="*/ 23 h 29"/>
                    <a:gd name="T108" fmla="*/ 20 w 21"/>
                    <a:gd name="T109" fmla="*/ 23 h 29"/>
                    <a:gd name="T110" fmla="*/ 20 w 21"/>
                    <a:gd name="T111" fmla="*/ 23 h 29"/>
                    <a:gd name="T112" fmla="*/ 19 w 21"/>
                    <a:gd name="T113" fmla="*/ 22 h 29"/>
                    <a:gd name="T114" fmla="*/ 20 w 21"/>
                    <a:gd name="T115" fmla="*/ 23 h 29"/>
                    <a:gd name="T116" fmla="*/ 18 w 21"/>
                    <a:gd name="T117" fmla="*/ 22 h 29"/>
                    <a:gd name="T118" fmla="*/ 20 w 21"/>
                    <a:gd name="T119" fmla="*/ 23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" h="29">
                      <a:moveTo>
                        <a:pt x="17" y="22"/>
                      </a:move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lose/>
                      <a:moveTo>
                        <a:pt x="17" y="23"/>
                      </a:move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lose/>
                      <a:moveTo>
                        <a:pt x="18" y="24"/>
                      </a:move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lose/>
                      <a:moveTo>
                        <a:pt x="19" y="23"/>
                      </a:move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19" y="23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8" y="25"/>
                      </a:move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lose/>
                      <a:moveTo>
                        <a:pt x="19" y="24"/>
                      </a:move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8" y="24"/>
                        <a:pt x="18" y="23"/>
                        <a:pt x="18" y="23"/>
                      </a:cubicBezTo>
                      <a:cubicBezTo>
                        <a:pt x="18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8" y="23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5"/>
                        <a:pt x="19" y="25"/>
                        <a:pt x="20" y="25"/>
                      </a:cubicBez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20" y="25"/>
                        <a:pt x="20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lose/>
                      <a:moveTo>
                        <a:pt x="17" y="24"/>
                      </a:move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lose/>
                      <a:moveTo>
                        <a:pt x="20" y="20"/>
                      </a:move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lose/>
                      <a:moveTo>
                        <a:pt x="21" y="20"/>
                      </a:move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2" y="12"/>
                        <a:pt x="2" y="12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3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4" y="29"/>
                      </a:cubicBezTo>
                      <a:cubicBezTo>
                        <a:pt x="14" y="28"/>
                        <a:pt x="14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7" y="25"/>
                        <a:pt x="17" y="25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6" y="24"/>
                        <a:pt x="16" y="24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2"/>
                        <a:pt x="14" y="22"/>
                      </a:cubicBezTo>
                      <a:cubicBezTo>
                        <a:pt x="14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2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1"/>
                      </a:cubicBezTo>
                      <a:cubicBezTo>
                        <a:pt x="11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2" y="22"/>
                        <a:pt x="12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1"/>
                        <a:pt x="18" y="22"/>
                        <a:pt x="18" y="22"/>
                      </a:cubicBezTo>
                      <a:cubicBezTo>
                        <a:pt x="18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6" y="22"/>
                      </a:move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2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18" y="22"/>
                      </a:move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lose/>
                      <a:moveTo>
                        <a:pt x="21" y="23"/>
                      </a:move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0" y="23"/>
                      </a:cubicBezTo>
                      <a:cubicBezTo>
                        <a:pt x="20" y="23"/>
                        <a:pt x="20" y="23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1" name="Freeform 700">
                  <a:extLst>
                    <a:ext uri="{FF2B5EF4-FFF2-40B4-BE49-F238E27FC236}">
                      <a16:creationId xmlns="" xmlns:a16="http://schemas.microsoft.com/office/drawing/2014/main" id="{AE2245B7-5BA0-D849-ACF4-9FB6C45FBE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58338" y="5029200"/>
                  <a:ext cx="96837" cy="46038"/>
                </a:xfrm>
                <a:custGeom>
                  <a:avLst/>
                  <a:gdLst>
                    <a:gd name="T0" fmla="*/ 6 w 23"/>
                    <a:gd name="T1" fmla="*/ 1 h 11"/>
                    <a:gd name="T2" fmla="*/ 6 w 23"/>
                    <a:gd name="T3" fmla="*/ 2 h 11"/>
                    <a:gd name="T4" fmla="*/ 8 w 23"/>
                    <a:gd name="T5" fmla="*/ 0 h 11"/>
                    <a:gd name="T6" fmla="*/ 8 w 23"/>
                    <a:gd name="T7" fmla="*/ 0 h 11"/>
                    <a:gd name="T8" fmla="*/ 9 w 23"/>
                    <a:gd name="T9" fmla="*/ 0 h 11"/>
                    <a:gd name="T10" fmla="*/ 8 w 23"/>
                    <a:gd name="T11" fmla="*/ 0 h 11"/>
                    <a:gd name="T12" fmla="*/ 8 w 23"/>
                    <a:gd name="T13" fmla="*/ 0 h 11"/>
                    <a:gd name="T14" fmla="*/ 20 w 23"/>
                    <a:gd name="T15" fmla="*/ 2 h 11"/>
                    <a:gd name="T16" fmla="*/ 20 w 23"/>
                    <a:gd name="T17" fmla="*/ 2 h 11"/>
                    <a:gd name="T18" fmla="*/ 19 w 23"/>
                    <a:gd name="T19" fmla="*/ 2 h 11"/>
                    <a:gd name="T20" fmla="*/ 20 w 23"/>
                    <a:gd name="T21" fmla="*/ 2 h 11"/>
                    <a:gd name="T22" fmla="*/ 16 w 23"/>
                    <a:gd name="T23" fmla="*/ 7 h 11"/>
                    <a:gd name="T24" fmla="*/ 19 w 23"/>
                    <a:gd name="T25" fmla="*/ 6 h 11"/>
                    <a:gd name="T26" fmla="*/ 20 w 23"/>
                    <a:gd name="T27" fmla="*/ 5 h 11"/>
                    <a:gd name="T28" fmla="*/ 23 w 23"/>
                    <a:gd name="T29" fmla="*/ 2 h 11"/>
                    <a:gd name="T30" fmla="*/ 22 w 23"/>
                    <a:gd name="T31" fmla="*/ 2 h 11"/>
                    <a:gd name="T32" fmla="*/ 21 w 23"/>
                    <a:gd name="T33" fmla="*/ 2 h 11"/>
                    <a:gd name="T34" fmla="*/ 19 w 23"/>
                    <a:gd name="T35" fmla="*/ 5 h 11"/>
                    <a:gd name="T36" fmla="*/ 17 w 23"/>
                    <a:gd name="T37" fmla="*/ 6 h 11"/>
                    <a:gd name="T38" fmla="*/ 16 w 23"/>
                    <a:gd name="T39" fmla="*/ 6 h 11"/>
                    <a:gd name="T40" fmla="*/ 15 w 23"/>
                    <a:gd name="T41" fmla="*/ 5 h 11"/>
                    <a:gd name="T42" fmla="*/ 13 w 23"/>
                    <a:gd name="T43" fmla="*/ 6 h 11"/>
                    <a:gd name="T44" fmla="*/ 12 w 23"/>
                    <a:gd name="T45" fmla="*/ 5 h 11"/>
                    <a:gd name="T46" fmla="*/ 12 w 23"/>
                    <a:gd name="T47" fmla="*/ 4 h 11"/>
                    <a:gd name="T48" fmla="*/ 12 w 23"/>
                    <a:gd name="T49" fmla="*/ 4 h 11"/>
                    <a:gd name="T50" fmla="*/ 13 w 23"/>
                    <a:gd name="T51" fmla="*/ 3 h 11"/>
                    <a:gd name="T52" fmla="*/ 13 w 23"/>
                    <a:gd name="T53" fmla="*/ 2 h 11"/>
                    <a:gd name="T54" fmla="*/ 12 w 23"/>
                    <a:gd name="T55" fmla="*/ 3 h 11"/>
                    <a:gd name="T56" fmla="*/ 12 w 23"/>
                    <a:gd name="T57" fmla="*/ 4 h 11"/>
                    <a:gd name="T58" fmla="*/ 11 w 23"/>
                    <a:gd name="T59" fmla="*/ 5 h 11"/>
                    <a:gd name="T60" fmla="*/ 10 w 23"/>
                    <a:gd name="T61" fmla="*/ 6 h 11"/>
                    <a:gd name="T62" fmla="*/ 10 w 23"/>
                    <a:gd name="T63" fmla="*/ 5 h 11"/>
                    <a:gd name="T64" fmla="*/ 8 w 23"/>
                    <a:gd name="T65" fmla="*/ 6 h 11"/>
                    <a:gd name="T66" fmla="*/ 8 w 23"/>
                    <a:gd name="T67" fmla="*/ 6 h 11"/>
                    <a:gd name="T68" fmla="*/ 7 w 23"/>
                    <a:gd name="T69" fmla="*/ 6 h 11"/>
                    <a:gd name="T70" fmla="*/ 6 w 23"/>
                    <a:gd name="T71" fmla="*/ 6 h 11"/>
                    <a:gd name="T72" fmla="*/ 5 w 23"/>
                    <a:gd name="T73" fmla="*/ 5 h 11"/>
                    <a:gd name="T74" fmla="*/ 4 w 23"/>
                    <a:gd name="T75" fmla="*/ 6 h 11"/>
                    <a:gd name="T76" fmla="*/ 3 w 23"/>
                    <a:gd name="T77" fmla="*/ 6 h 11"/>
                    <a:gd name="T78" fmla="*/ 1 w 23"/>
                    <a:gd name="T79" fmla="*/ 5 h 11"/>
                    <a:gd name="T80" fmla="*/ 0 w 23"/>
                    <a:gd name="T81" fmla="*/ 6 h 11"/>
                    <a:gd name="T82" fmla="*/ 2 w 23"/>
                    <a:gd name="T83" fmla="*/ 8 h 11"/>
                    <a:gd name="T84" fmla="*/ 3 w 23"/>
                    <a:gd name="T85" fmla="*/ 8 h 11"/>
                    <a:gd name="T86" fmla="*/ 3 w 23"/>
                    <a:gd name="T87" fmla="*/ 8 h 11"/>
                    <a:gd name="T88" fmla="*/ 4 w 23"/>
                    <a:gd name="T89" fmla="*/ 9 h 11"/>
                    <a:gd name="T90" fmla="*/ 4 w 23"/>
                    <a:gd name="T91" fmla="*/ 9 h 11"/>
                    <a:gd name="T92" fmla="*/ 5 w 23"/>
                    <a:gd name="T93" fmla="*/ 10 h 11"/>
                    <a:gd name="T94" fmla="*/ 6 w 23"/>
                    <a:gd name="T95" fmla="*/ 10 h 11"/>
                    <a:gd name="T96" fmla="*/ 7 w 23"/>
                    <a:gd name="T97" fmla="*/ 10 h 11"/>
                    <a:gd name="T98" fmla="*/ 9 w 23"/>
                    <a:gd name="T99" fmla="*/ 10 h 11"/>
                    <a:gd name="T100" fmla="*/ 11 w 23"/>
                    <a:gd name="T101" fmla="*/ 11 h 11"/>
                    <a:gd name="T102" fmla="*/ 12 w 23"/>
                    <a:gd name="T103" fmla="*/ 11 h 11"/>
                    <a:gd name="T104" fmla="*/ 13 w 23"/>
                    <a:gd name="T105" fmla="*/ 11 h 11"/>
                    <a:gd name="T106" fmla="*/ 15 w 23"/>
                    <a:gd name="T107" fmla="*/ 11 h 11"/>
                    <a:gd name="T108" fmla="*/ 17 w 23"/>
                    <a:gd name="T109" fmla="*/ 1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3" h="11"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lose/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lose/>
                      <a:moveTo>
                        <a:pt x="20" y="2"/>
                      </a:move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lose/>
                      <a:moveTo>
                        <a:pt x="16" y="8"/>
                      </a:move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9" y="3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1" y="6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2" name="Freeform 701">
                  <a:extLst>
                    <a:ext uri="{FF2B5EF4-FFF2-40B4-BE49-F238E27FC236}">
                      <a16:creationId xmlns="" xmlns:a16="http://schemas.microsoft.com/office/drawing/2014/main" id="{9EF8F94B-D5B2-064F-A269-5B00C64C2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29750" y="5046663"/>
                  <a:ext cx="25400" cy="33338"/>
                </a:xfrm>
                <a:custGeom>
                  <a:avLst/>
                  <a:gdLst>
                    <a:gd name="T0" fmla="*/ 3 w 6"/>
                    <a:gd name="T1" fmla="*/ 1 h 8"/>
                    <a:gd name="T2" fmla="*/ 2 w 6"/>
                    <a:gd name="T3" fmla="*/ 1 h 8"/>
                    <a:gd name="T4" fmla="*/ 2 w 6"/>
                    <a:gd name="T5" fmla="*/ 1 h 8"/>
                    <a:gd name="T6" fmla="*/ 2 w 6"/>
                    <a:gd name="T7" fmla="*/ 2 h 8"/>
                    <a:gd name="T8" fmla="*/ 2 w 6"/>
                    <a:gd name="T9" fmla="*/ 2 h 8"/>
                    <a:gd name="T10" fmla="*/ 2 w 6"/>
                    <a:gd name="T11" fmla="*/ 2 h 8"/>
                    <a:gd name="T12" fmla="*/ 2 w 6"/>
                    <a:gd name="T13" fmla="*/ 3 h 8"/>
                    <a:gd name="T14" fmla="*/ 2 w 6"/>
                    <a:gd name="T15" fmla="*/ 3 h 8"/>
                    <a:gd name="T16" fmla="*/ 2 w 6"/>
                    <a:gd name="T17" fmla="*/ 4 h 8"/>
                    <a:gd name="T18" fmla="*/ 2 w 6"/>
                    <a:gd name="T19" fmla="*/ 4 h 8"/>
                    <a:gd name="T20" fmla="*/ 1 w 6"/>
                    <a:gd name="T21" fmla="*/ 4 h 8"/>
                    <a:gd name="T22" fmla="*/ 0 w 6"/>
                    <a:gd name="T23" fmla="*/ 4 h 8"/>
                    <a:gd name="T24" fmla="*/ 1 w 6"/>
                    <a:gd name="T25" fmla="*/ 5 h 8"/>
                    <a:gd name="T26" fmla="*/ 1 w 6"/>
                    <a:gd name="T27" fmla="*/ 5 h 8"/>
                    <a:gd name="T28" fmla="*/ 2 w 6"/>
                    <a:gd name="T29" fmla="*/ 5 h 8"/>
                    <a:gd name="T30" fmla="*/ 3 w 6"/>
                    <a:gd name="T31" fmla="*/ 6 h 8"/>
                    <a:gd name="T32" fmla="*/ 3 w 6"/>
                    <a:gd name="T33" fmla="*/ 6 h 8"/>
                    <a:gd name="T34" fmla="*/ 3 w 6"/>
                    <a:gd name="T35" fmla="*/ 6 h 8"/>
                    <a:gd name="T36" fmla="*/ 4 w 6"/>
                    <a:gd name="T37" fmla="*/ 6 h 8"/>
                    <a:gd name="T38" fmla="*/ 5 w 6"/>
                    <a:gd name="T39" fmla="*/ 7 h 8"/>
                    <a:gd name="T40" fmla="*/ 5 w 6"/>
                    <a:gd name="T41" fmla="*/ 7 h 8"/>
                    <a:gd name="T42" fmla="*/ 5 w 6"/>
                    <a:gd name="T43" fmla="*/ 7 h 8"/>
                    <a:gd name="T44" fmla="*/ 6 w 6"/>
                    <a:gd name="T45" fmla="*/ 7 h 8"/>
                    <a:gd name="T46" fmla="*/ 6 w 6"/>
                    <a:gd name="T47" fmla="*/ 6 h 8"/>
                    <a:gd name="T48" fmla="*/ 5 w 6"/>
                    <a:gd name="T49" fmla="*/ 6 h 8"/>
                    <a:gd name="T50" fmla="*/ 5 w 6"/>
                    <a:gd name="T51" fmla="*/ 5 h 8"/>
                    <a:gd name="T52" fmla="*/ 5 w 6"/>
                    <a:gd name="T53" fmla="*/ 5 h 8"/>
                    <a:gd name="T54" fmla="*/ 5 w 6"/>
                    <a:gd name="T55" fmla="*/ 4 h 8"/>
                    <a:gd name="T56" fmla="*/ 5 w 6"/>
                    <a:gd name="T57" fmla="*/ 4 h 8"/>
                    <a:gd name="T58" fmla="*/ 6 w 6"/>
                    <a:gd name="T59" fmla="*/ 3 h 8"/>
                    <a:gd name="T60" fmla="*/ 6 w 6"/>
                    <a:gd name="T61" fmla="*/ 3 h 8"/>
                    <a:gd name="T62" fmla="*/ 6 w 6"/>
                    <a:gd name="T63" fmla="*/ 2 h 8"/>
                    <a:gd name="T64" fmla="*/ 5 w 6"/>
                    <a:gd name="T65" fmla="*/ 2 h 8"/>
                    <a:gd name="T66" fmla="*/ 6 w 6"/>
                    <a:gd name="T67" fmla="*/ 1 h 8"/>
                    <a:gd name="T68" fmla="*/ 5 w 6"/>
                    <a:gd name="T69" fmla="*/ 1 h 8"/>
                    <a:gd name="T70" fmla="*/ 5 w 6"/>
                    <a:gd name="T71" fmla="*/ 0 h 8"/>
                    <a:gd name="T72" fmla="*/ 4 w 6"/>
                    <a:gd name="T73" fmla="*/ 0 h 8"/>
                    <a:gd name="T74" fmla="*/ 4 w 6"/>
                    <a:gd name="T75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" h="8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3" name="Freeform 702">
                  <a:extLst>
                    <a:ext uri="{FF2B5EF4-FFF2-40B4-BE49-F238E27FC236}">
                      <a16:creationId xmlns="" xmlns:a16="http://schemas.microsoft.com/office/drawing/2014/main" id="{0E051E58-C35B-124D-A8A3-270A8EC66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83713" y="5037138"/>
                  <a:ext cx="74612" cy="55563"/>
                </a:xfrm>
                <a:custGeom>
                  <a:avLst/>
                  <a:gdLst>
                    <a:gd name="T0" fmla="*/ 17 w 18"/>
                    <a:gd name="T1" fmla="*/ 12 h 13"/>
                    <a:gd name="T2" fmla="*/ 17 w 18"/>
                    <a:gd name="T3" fmla="*/ 11 h 13"/>
                    <a:gd name="T4" fmla="*/ 16 w 18"/>
                    <a:gd name="T5" fmla="*/ 11 h 13"/>
                    <a:gd name="T6" fmla="*/ 16 w 18"/>
                    <a:gd name="T7" fmla="*/ 10 h 13"/>
                    <a:gd name="T8" fmla="*/ 17 w 18"/>
                    <a:gd name="T9" fmla="*/ 10 h 13"/>
                    <a:gd name="T10" fmla="*/ 16 w 18"/>
                    <a:gd name="T11" fmla="*/ 9 h 13"/>
                    <a:gd name="T12" fmla="*/ 16 w 18"/>
                    <a:gd name="T13" fmla="*/ 9 h 13"/>
                    <a:gd name="T14" fmla="*/ 15 w 18"/>
                    <a:gd name="T15" fmla="*/ 9 h 13"/>
                    <a:gd name="T16" fmla="*/ 15 w 18"/>
                    <a:gd name="T17" fmla="*/ 8 h 13"/>
                    <a:gd name="T18" fmla="*/ 14 w 18"/>
                    <a:gd name="T19" fmla="*/ 8 h 13"/>
                    <a:gd name="T20" fmla="*/ 14 w 18"/>
                    <a:gd name="T21" fmla="*/ 8 h 13"/>
                    <a:gd name="T22" fmla="*/ 13 w 18"/>
                    <a:gd name="T23" fmla="*/ 7 h 13"/>
                    <a:gd name="T24" fmla="*/ 13 w 18"/>
                    <a:gd name="T25" fmla="*/ 7 h 13"/>
                    <a:gd name="T26" fmla="*/ 12 w 18"/>
                    <a:gd name="T27" fmla="*/ 7 h 13"/>
                    <a:gd name="T28" fmla="*/ 12 w 18"/>
                    <a:gd name="T29" fmla="*/ 7 h 13"/>
                    <a:gd name="T30" fmla="*/ 10 w 18"/>
                    <a:gd name="T31" fmla="*/ 7 h 13"/>
                    <a:gd name="T32" fmla="*/ 9 w 18"/>
                    <a:gd name="T33" fmla="*/ 6 h 13"/>
                    <a:gd name="T34" fmla="*/ 8 w 18"/>
                    <a:gd name="T35" fmla="*/ 6 h 13"/>
                    <a:gd name="T36" fmla="*/ 8 w 18"/>
                    <a:gd name="T37" fmla="*/ 5 h 13"/>
                    <a:gd name="T38" fmla="*/ 4 w 18"/>
                    <a:gd name="T39" fmla="*/ 4 h 13"/>
                    <a:gd name="T40" fmla="*/ 4 w 18"/>
                    <a:gd name="T41" fmla="*/ 0 h 13"/>
                    <a:gd name="T42" fmla="*/ 2 w 18"/>
                    <a:gd name="T43" fmla="*/ 0 h 13"/>
                    <a:gd name="T44" fmla="*/ 1 w 18"/>
                    <a:gd name="T45" fmla="*/ 1 h 13"/>
                    <a:gd name="T46" fmla="*/ 1 w 18"/>
                    <a:gd name="T47" fmla="*/ 1 h 13"/>
                    <a:gd name="T48" fmla="*/ 1 w 18"/>
                    <a:gd name="T49" fmla="*/ 2 h 13"/>
                    <a:gd name="T50" fmla="*/ 1 w 18"/>
                    <a:gd name="T51" fmla="*/ 3 h 13"/>
                    <a:gd name="T52" fmla="*/ 1 w 18"/>
                    <a:gd name="T53" fmla="*/ 2 h 13"/>
                    <a:gd name="T54" fmla="*/ 0 w 18"/>
                    <a:gd name="T55" fmla="*/ 4 h 13"/>
                    <a:gd name="T56" fmla="*/ 2 w 18"/>
                    <a:gd name="T57" fmla="*/ 5 h 13"/>
                    <a:gd name="T58" fmla="*/ 4 w 18"/>
                    <a:gd name="T59" fmla="*/ 6 h 13"/>
                    <a:gd name="T60" fmla="*/ 6 w 18"/>
                    <a:gd name="T61" fmla="*/ 13 h 13"/>
                    <a:gd name="T62" fmla="*/ 17 w 18"/>
                    <a:gd name="T63" fmla="*/ 12 h 13"/>
                    <a:gd name="T64" fmla="*/ 17 w 18"/>
                    <a:gd name="T65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8" h="13"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lnTo>
                        <a:pt x="17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4" name="Freeform 704">
                  <a:extLst>
                    <a:ext uri="{FF2B5EF4-FFF2-40B4-BE49-F238E27FC236}">
                      <a16:creationId xmlns="" xmlns:a16="http://schemas.microsoft.com/office/drawing/2014/main" id="{C1C44B1C-0134-4B46-88A2-F9F8C5580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1825" y="5126038"/>
                  <a:ext cx="69850" cy="53975"/>
                </a:xfrm>
                <a:custGeom>
                  <a:avLst/>
                  <a:gdLst>
                    <a:gd name="T0" fmla="*/ 0 w 17"/>
                    <a:gd name="T1" fmla="*/ 0 h 13"/>
                    <a:gd name="T2" fmla="*/ 5 w 17"/>
                    <a:gd name="T3" fmla="*/ 4 h 13"/>
                    <a:gd name="T4" fmla="*/ 4 w 17"/>
                    <a:gd name="T5" fmla="*/ 6 h 13"/>
                    <a:gd name="T6" fmla="*/ 4 w 17"/>
                    <a:gd name="T7" fmla="*/ 6 h 13"/>
                    <a:gd name="T8" fmla="*/ 5 w 17"/>
                    <a:gd name="T9" fmla="*/ 7 h 13"/>
                    <a:gd name="T10" fmla="*/ 6 w 17"/>
                    <a:gd name="T11" fmla="*/ 8 h 13"/>
                    <a:gd name="T12" fmla="*/ 7 w 17"/>
                    <a:gd name="T13" fmla="*/ 9 h 13"/>
                    <a:gd name="T14" fmla="*/ 7 w 17"/>
                    <a:gd name="T15" fmla="*/ 10 h 13"/>
                    <a:gd name="T16" fmla="*/ 7 w 17"/>
                    <a:gd name="T17" fmla="*/ 10 h 13"/>
                    <a:gd name="T18" fmla="*/ 9 w 17"/>
                    <a:gd name="T19" fmla="*/ 12 h 13"/>
                    <a:gd name="T20" fmla="*/ 10 w 17"/>
                    <a:gd name="T21" fmla="*/ 12 h 13"/>
                    <a:gd name="T22" fmla="*/ 11 w 17"/>
                    <a:gd name="T23" fmla="*/ 13 h 13"/>
                    <a:gd name="T24" fmla="*/ 13 w 17"/>
                    <a:gd name="T25" fmla="*/ 13 h 13"/>
                    <a:gd name="T26" fmla="*/ 13 w 17"/>
                    <a:gd name="T27" fmla="*/ 13 h 13"/>
                    <a:gd name="T28" fmla="*/ 14 w 17"/>
                    <a:gd name="T29" fmla="*/ 13 h 13"/>
                    <a:gd name="T30" fmla="*/ 14 w 17"/>
                    <a:gd name="T31" fmla="*/ 12 h 13"/>
                    <a:gd name="T32" fmla="*/ 15 w 17"/>
                    <a:gd name="T33" fmla="*/ 12 h 13"/>
                    <a:gd name="T34" fmla="*/ 17 w 17"/>
                    <a:gd name="T35" fmla="*/ 11 h 13"/>
                    <a:gd name="T36" fmla="*/ 17 w 17"/>
                    <a:gd name="T37" fmla="*/ 11 h 13"/>
                    <a:gd name="T38" fmla="*/ 16 w 17"/>
                    <a:gd name="T39" fmla="*/ 10 h 13"/>
                    <a:gd name="T40" fmla="*/ 16 w 17"/>
                    <a:gd name="T41" fmla="*/ 10 h 13"/>
                    <a:gd name="T42" fmla="*/ 15 w 17"/>
                    <a:gd name="T43" fmla="*/ 10 h 13"/>
                    <a:gd name="T44" fmla="*/ 15 w 17"/>
                    <a:gd name="T45" fmla="*/ 10 h 13"/>
                    <a:gd name="T46" fmla="*/ 15 w 17"/>
                    <a:gd name="T47" fmla="*/ 9 h 13"/>
                    <a:gd name="T48" fmla="*/ 16 w 17"/>
                    <a:gd name="T49" fmla="*/ 8 h 13"/>
                    <a:gd name="T50" fmla="*/ 16 w 17"/>
                    <a:gd name="T51" fmla="*/ 8 h 13"/>
                    <a:gd name="T52" fmla="*/ 16 w 17"/>
                    <a:gd name="T53" fmla="*/ 8 h 13"/>
                    <a:gd name="T54" fmla="*/ 16 w 17"/>
                    <a:gd name="T55" fmla="*/ 8 h 13"/>
                    <a:gd name="T56" fmla="*/ 16 w 17"/>
                    <a:gd name="T57" fmla="*/ 7 h 13"/>
                    <a:gd name="T58" fmla="*/ 16 w 17"/>
                    <a:gd name="T59" fmla="*/ 7 h 13"/>
                    <a:gd name="T60" fmla="*/ 16 w 17"/>
                    <a:gd name="T61" fmla="*/ 7 h 13"/>
                    <a:gd name="T62" fmla="*/ 15 w 17"/>
                    <a:gd name="T63" fmla="*/ 7 h 13"/>
                    <a:gd name="T64" fmla="*/ 15 w 17"/>
                    <a:gd name="T65" fmla="*/ 7 h 13"/>
                    <a:gd name="T66" fmla="*/ 13 w 17"/>
                    <a:gd name="T67" fmla="*/ 7 h 13"/>
                    <a:gd name="T68" fmla="*/ 13 w 17"/>
                    <a:gd name="T69" fmla="*/ 8 h 13"/>
                    <a:gd name="T70" fmla="*/ 12 w 17"/>
                    <a:gd name="T71" fmla="*/ 8 h 13"/>
                    <a:gd name="T72" fmla="*/ 12 w 17"/>
                    <a:gd name="T73" fmla="*/ 7 h 13"/>
                    <a:gd name="T74" fmla="*/ 11 w 17"/>
                    <a:gd name="T75" fmla="*/ 7 h 13"/>
                    <a:gd name="T76" fmla="*/ 11 w 17"/>
                    <a:gd name="T77" fmla="*/ 7 h 13"/>
                    <a:gd name="T78" fmla="*/ 11 w 17"/>
                    <a:gd name="T79" fmla="*/ 6 h 13"/>
                    <a:gd name="T80" fmla="*/ 10 w 17"/>
                    <a:gd name="T81" fmla="*/ 6 h 13"/>
                    <a:gd name="T82" fmla="*/ 10 w 17"/>
                    <a:gd name="T83" fmla="*/ 5 h 13"/>
                    <a:gd name="T84" fmla="*/ 10 w 17"/>
                    <a:gd name="T85" fmla="*/ 4 h 13"/>
                    <a:gd name="T86" fmla="*/ 9 w 17"/>
                    <a:gd name="T87" fmla="*/ 4 h 13"/>
                    <a:gd name="T88" fmla="*/ 9 w 17"/>
                    <a:gd name="T89" fmla="*/ 4 h 13"/>
                    <a:gd name="T90" fmla="*/ 9 w 17"/>
                    <a:gd name="T91" fmla="*/ 3 h 13"/>
                    <a:gd name="T92" fmla="*/ 9 w 17"/>
                    <a:gd name="T93" fmla="*/ 3 h 13"/>
                    <a:gd name="T94" fmla="*/ 8 w 17"/>
                    <a:gd name="T95" fmla="*/ 2 h 13"/>
                    <a:gd name="T96" fmla="*/ 8 w 17"/>
                    <a:gd name="T97" fmla="*/ 1 h 13"/>
                    <a:gd name="T98" fmla="*/ 8 w 17"/>
                    <a:gd name="T99" fmla="*/ 0 h 13"/>
                    <a:gd name="T100" fmla="*/ 7 w 17"/>
                    <a:gd name="T101" fmla="*/ 0 h 13"/>
                    <a:gd name="T102" fmla="*/ 7 w 17"/>
                    <a:gd name="T10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7" h="13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6" y="11"/>
                        <a:pt x="16" y="11"/>
                      </a:cubicBezTo>
                      <a:cubicBezTo>
                        <a:pt x="16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8"/>
                      </a:cubicBezTo>
                      <a:cubicBezTo>
                        <a:pt x="13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5" name="Freeform 705">
                  <a:extLst>
                    <a:ext uri="{FF2B5EF4-FFF2-40B4-BE49-F238E27FC236}">
                      <a16:creationId xmlns="" xmlns:a16="http://schemas.microsoft.com/office/drawing/2014/main" id="{BC003D6D-9FC8-AE48-9CFE-333E7CB0EF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04375" y="4962525"/>
                  <a:ext cx="107950" cy="71438"/>
                </a:xfrm>
                <a:custGeom>
                  <a:avLst/>
                  <a:gdLst>
                    <a:gd name="T0" fmla="*/ 2 w 26"/>
                    <a:gd name="T1" fmla="*/ 2 h 17"/>
                    <a:gd name="T2" fmla="*/ 1 w 26"/>
                    <a:gd name="T3" fmla="*/ 1 h 17"/>
                    <a:gd name="T4" fmla="*/ 2 w 26"/>
                    <a:gd name="T5" fmla="*/ 1 h 17"/>
                    <a:gd name="T6" fmla="*/ 3 w 26"/>
                    <a:gd name="T7" fmla="*/ 1 h 17"/>
                    <a:gd name="T8" fmla="*/ 4 w 26"/>
                    <a:gd name="T9" fmla="*/ 2 h 17"/>
                    <a:gd name="T10" fmla="*/ 3 w 26"/>
                    <a:gd name="T11" fmla="*/ 2 h 17"/>
                    <a:gd name="T12" fmla="*/ 5 w 26"/>
                    <a:gd name="T13" fmla="*/ 3 h 17"/>
                    <a:gd name="T14" fmla="*/ 5 w 26"/>
                    <a:gd name="T15" fmla="*/ 2 h 17"/>
                    <a:gd name="T16" fmla="*/ 6 w 26"/>
                    <a:gd name="T17" fmla="*/ 3 h 17"/>
                    <a:gd name="T18" fmla="*/ 9 w 26"/>
                    <a:gd name="T19" fmla="*/ 4 h 17"/>
                    <a:gd name="T20" fmla="*/ 14 w 26"/>
                    <a:gd name="T21" fmla="*/ 8 h 17"/>
                    <a:gd name="T22" fmla="*/ 16 w 26"/>
                    <a:gd name="T23" fmla="*/ 8 h 17"/>
                    <a:gd name="T24" fmla="*/ 17 w 26"/>
                    <a:gd name="T25" fmla="*/ 9 h 17"/>
                    <a:gd name="T26" fmla="*/ 19 w 26"/>
                    <a:gd name="T27" fmla="*/ 12 h 17"/>
                    <a:gd name="T28" fmla="*/ 19 w 26"/>
                    <a:gd name="T29" fmla="*/ 15 h 17"/>
                    <a:gd name="T30" fmla="*/ 19 w 26"/>
                    <a:gd name="T31" fmla="*/ 16 h 17"/>
                    <a:gd name="T32" fmla="*/ 21 w 26"/>
                    <a:gd name="T33" fmla="*/ 17 h 17"/>
                    <a:gd name="T34" fmla="*/ 22 w 26"/>
                    <a:gd name="T35" fmla="*/ 16 h 17"/>
                    <a:gd name="T36" fmla="*/ 21 w 26"/>
                    <a:gd name="T37" fmla="*/ 15 h 17"/>
                    <a:gd name="T38" fmla="*/ 22 w 26"/>
                    <a:gd name="T39" fmla="*/ 13 h 17"/>
                    <a:gd name="T40" fmla="*/ 21 w 26"/>
                    <a:gd name="T41" fmla="*/ 12 h 17"/>
                    <a:gd name="T42" fmla="*/ 19 w 26"/>
                    <a:gd name="T43" fmla="*/ 11 h 17"/>
                    <a:gd name="T44" fmla="*/ 18 w 26"/>
                    <a:gd name="T45" fmla="*/ 9 h 17"/>
                    <a:gd name="T46" fmla="*/ 16 w 26"/>
                    <a:gd name="T47" fmla="*/ 8 h 17"/>
                    <a:gd name="T48" fmla="*/ 14 w 26"/>
                    <a:gd name="T49" fmla="*/ 6 h 17"/>
                    <a:gd name="T50" fmla="*/ 12 w 26"/>
                    <a:gd name="T51" fmla="*/ 5 h 17"/>
                    <a:gd name="T52" fmla="*/ 10 w 26"/>
                    <a:gd name="T53" fmla="*/ 4 h 17"/>
                    <a:gd name="T54" fmla="*/ 8 w 26"/>
                    <a:gd name="T55" fmla="*/ 3 h 17"/>
                    <a:gd name="T56" fmla="*/ 6 w 26"/>
                    <a:gd name="T57" fmla="*/ 2 h 17"/>
                    <a:gd name="T58" fmla="*/ 6 w 26"/>
                    <a:gd name="T59" fmla="*/ 3 h 17"/>
                    <a:gd name="T60" fmla="*/ 5 w 26"/>
                    <a:gd name="T61" fmla="*/ 3 h 17"/>
                    <a:gd name="T62" fmla="*/ 7 w 26"/>
                    <a:gd name="T63" fmla="*/ 4 h 17"/>
                    <a:gd name="T64" fmla="*/ 6 w 26"/>
                    <a:gd name="T65" fmla="*/ 4 h 17"/>
                    <a:gd name="T66" fmla="*/ 6 w 26"/>
                    <a:gd name="T67" fmla="*/ 5 h 17"/>
                    <a:gd name="T68" fmla="*/ 6 w 26"/>
                    <a:gd name="T69" fmla="*/ 4 h 17"/>
                    <a:gd name="T70" fmla="*/ 7 w 26"/>
                    <a:gd name="T71" fmla="*/ 4 h 17"/>
                    <a:gd name="T72" fmla="*/ 14 w 26"/>
                    <a:gd name="T73" fmla="*/ 3 h 17"/>
                    <a:gd name="T74" fmla="*/ 14 w 26"/>
                    <a:gd name="T75" fmla="*/ 3 h 17"/>
                    <a:gd name="T76" fmla="*/ 14 w 26"/>
                    <a:gd name="T77" fmla="*/ 4 h 17"/>
                    <a:gd name="T78" fmla="*/ 14 w 26"/>
                    <a:gd name="T79" fmla="*/ 3 h 17"/>
                    <a:gd name="T80" fmla="*/ 14 w 26"/>
                    <a:gd name="T81" fmla="*/ 4 h 17"/>
                    <a:gd name="T82" fmla="*/ 14 w 26"/>
                    <a:gd name="T83" fmla="*/ 4 h 17"/>
                    <a:gd name="T84" fmla="*/ 15 w 26"/>
                    <a:gd name="T85" fmla="*/ 5 h 17"/>
                    <a:gd name="T86" fmla="*/ 14 w 26"/>
                    <a:gd name="T87" fmla="*/ 2 h 17"/>
                    <a:gd name="T88" fmla="*/ 14 w 26"/>
                    <a:gd name="T89" fmla="*/ 2 h 17"/>
                    <a:gd name="T90" fmla="*/ 15 w 26"/>
                    <a:gd name="T91" fmla="*/ 2 h 17"/>
                    <a:gd name="T92" fmla="*/ 18 w 26"/>
                    <a:gd name="T93" fmla="*/ 5 h 17"/>
                    <a:gd name="T94" fmla="*/ 19 w 26"/>
                    <a:gd name="T95" fmla="*/ 6 h 17"/>
                    <a:gd name="T96" fmla="*/ 19 w 26"/>
                    <a:gd name="T97" fmla="*/ 5 h 17"/>
                    <a:gd name="T98" fmla="*/ 22 w 26"/>
                    <a:gd name="T99" fmla="*/ 8 h 17"/>
                    <a:gd name="T100" fmla="*/ 23 w 26"/>
                    <a:gd name="T101" fmla="*/ 8 h 17"/>
                    <a:gd name="T102" fmla="*/ 23 w 26"/>
                    <a:gd name="T103" fmla="*/ 7 h 17"/>
                    <a:gd name="T104" fmla="*/ 23 w 26"/>
                    <a:gd name="T105" fmla="*/ 7 h 17"/>
                    <a:gd name="T106" fmla="*/ 26 w 26"/>
                    <a:gd name="T107" fmla="*/ 12 h 17"/>
                    <a:gd name="T108" fmla="*/ 25 w 26"/>
                    <a:gd name="T109" fmla="*/ 12 h 17"/>
                    <a:gd name="T110" fmla="*/ 26 w 26"/>
                    <a:gd name="T111" fmla="*/ 12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6" h="17">
                      <a:moveTo>
                        <a:pt x="3" y="2"/>
                      </a:move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5" y="2"/>
                        <a:pt x="5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8" y="10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20" y="16"/>
                      </a:cubicBezTo>
                      <a:cubicBezTo>
                        <a:pt x="20" y="16"/>
                        <a:pt x="20" y="16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2" y="15"/>
                        <a:pt x="22" y="15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1" y="13"/>
                        <a:pt x="22" y="13"/>
                        <a:pt x="21" y="13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5"/>
                      </a:cubicBezTo>
                      <a:cubicBezTo>
                        <a:pt x="13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lose/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lose/>
                      <a:moveTo>
                        <a:pt x="14" y="3"/>
                      </a:move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5" y="4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18" y="5"/>
                      </a:move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8" y="5"/>
                        <a:pt x="18" y="5"/>
                      </a:cubicBezTo>
                      <a:close/>
                      <a:moveTo>
                        <a:pt x="23" y="8"/>
                      </a:move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lose/>
                      <a:moveTo>
                        <a:pt x="23" y="7"/>
                      </a:move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4" y="7"/>
                        <a:pt x="24" y="7"/>
                      </a:cubicBezTo>
                      <a:cubicBezTo>
                        <a:pt x="24" y="7"/>
                        <a:pt x="24" y="7"/>
                        <a:pt x="24" y="7"/>
                      </a:cubicBezTo>
                      <a:cubicBezTo>
                        <a:pt x="24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lose/>
                      <a:moveTo>
                        <a:pt x="25" y="12"/>
                      </a:move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lose/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6" name="Freeform 706">
                  <a:extLst>
                    <a:ext uri="{FF2B5EF4-FFF2-40B4-BE49-F238E27FC236}">
                      <a16:creationId xmlns="" xmlns:a16="http://schemas.microsoft.com/office/drawing/2014/main" id="{CB40E9FB-6E2C-A048-8016-E8828B4A26C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88488" y="5046663"/>
                  <a:ext cx="66675" cy="79375"/>
                </a:xfrm>
                <a:custGeom>
                  <a:avLst/>
                  <a:gdLst>
                    <a:gd name="T0" fmla="*/ 12 w 16"/>
                    <a:gd name="T1" fmla="*/ 0 h 19"/>
                    <a:gd name="T2" fmla="*/ 12 w 16"/>
                    <a:gd name="T3" fmla="*/ 0 h 19"/>
                    <a:gd name="T4" fmla="*/ 13 w 16"/>
                    <a:gd name="T5" fmla="*/ 0 h 19"/>
                    <a:gd name="T6" fmla="*/ 13 w 16"/>
                    <a:gd name="T7" fmla="*/ 0 h 19"/>
                    <a:gd name="T8" fmla="*/ 12 w 16"/>
                    <a:gd name="T9" fmla="*/ 1 h 19"/>
                    <a:gd name="T10" fmla="*/ 14 w 16"/>
                    <a:gd name="T11" fmla="*/ 2 h 19"/>
                    <a:gd name="T12" fmla="*/ 14 w 16"/>
                    <a:gd name="T13" fmla="*/ 2 h 19"/>
                    <a:gd name="T14" fmla="*/ 14 w 16"/>
                    <a:gd name="T15" fmla="*/ 3 h 19"/>
                    <a:gd name="T16" fmla="*/ 14 w 16"/>
                    <a:gd name="T17" fmla="*/ 3 h 19"/>
                    <a:gd name="T18" fmla="*/ 15 w 16"/>
                    <a:gd name="T19" fmla="*/ 4 h 19"/>
                    <a:gd name="T20" fmla="*/ 16 w 16"/>
                    <a:gd name="T21" fmla="*/ 3 h 19"/>
                    <a:gd name="T22" fmla="*/ 15 w 16"/>
                    <a:gd name="T23" fmla="*/ 2 h 19"/>
                    <a:gd name="T24" fmla="*/ 16 w 16"/>
                    <a:gd name="T25" fmla="*/ 1 h 19"/>
                    <a:gd name="T26" fmla="*/ 16 w 16"/>
                    <a:gd name="T27" fmla="*/ 1 h 19"/>
                    <a:gd name="T28" fmla="*/ 16 w 16"/>
                    <a:gd name="T29" fmla="*/ 1 h 19"/>
                    <a:gd name="T30" fmla="*/ 16 w 16"/>
                    <a:gd name="T31" fmla="*/ 1 h 19"/>
                    <a:gd name="T32" fmla="*/ 16 w 16"/>
                    <a:gd name="T33" fmla="*/ 1 h 19"/>
                    <a:gd name="T34" fmla="*/ 15 w 16"/>
                    <a:gd name="T35" fmla="*/ 19 h 19"/>
                    <a:gd name="T36" fmla="*/ 14 w 16"/>
                    <a:gd name="T37" fmla="*/ 19 h 19"/>
                    <a:gd name="T38" fmla="*/ 13 w 16"/>
                    <a:gd name="T39" fmla="*/ 19 h 19"/>
                    <a:gd name="T40" fmla="*/ 13 w 16"/>
                    <a:gd name="T41" fmla="*/ 18 h 19"/>
                    <a:gd name="T42" fmla="*/ 12 w 16"/>
                    <a:gd name="T43" fmla="*/ 17 h 19"/>
                    <a:gd name="T44" fmla="*/ 12 w 16"/>
                    <a:gd name="T45" fmla="*/ 17 h 19"/>
                    <a:gd name="T46" fmla="*/ 12 w 16"/>
                    <a:gd name="T47" fmla="*/ 17 h 19"/>
                    <a:gd name="T48" fmla="*/ 11 w 16"/>
                    <a:gd name="T49" fmla="*/ 16 h 19"/>
                    <a:gd name="T50" fmla="*/ 10 w 16"/>
                    <a:gd name="T51" fmla="*/ 15 h 19"/>
                    <a:gd name="T52" fmla="*/ 10 w 16"/>
                    <a:gd name="T53" fmla="*/ 15 h 19"/>
                    <a:gd name="T54" fmla="*/ 10 w 16"/>
                    <a:gd name="T55" fmla="*/ 15 h 19"/>
                    <a:gd name="T56" fmla="*/ 9 w 16"/>
                    <a:gd name="T57" fmla="*/ 14 h 19"/>
                    <a:gd name="T58" fmla="*/ 9 w 16"/>
                    <a:gd name="T59" fmla="*/ 14 h 19"/>
                    <a:gd name="T60" fmla="*/ 9 w 16"/>
                    <a:gd name="T61" fmla="*/ 13 h 19"/>
                    <a:gd name="T62" fmla="*/ 8 w 16"/>
                    <a:gd name="T63" fmla="*/ 12 h 19"/>
                    <a:gd name="T64" fmla="*/ 8 w 16"/>
                    <a:gd name="T65" fmla="*/ 11 h 19"/>
                    <a:gd name="T66" fmla="*/ 8 w 16"/>
                    <a:gd name="T67" fmla="*/ 10 h 19"/>
                    <a:gd name="T68" fmla="*/ 9 w 16"/>
                    <a:gd name="T69" fmla="*/ 10 h 19"/>
                    <a:gd name="T70" fmla="*/ 10 w 16"/>
                    <a:gd name="T71" fmla="*/ 10 h 19"/>
                    <a:gd name="T72" fmla="*/ 12 w 16"/>
                    <a:gd name="T73" fmla="*/ 10 h 19"/>
                    <a:gd name="T74" fmla="*/ 12 w 16"/>
                    <a:gd name="T75" fmla="*/ 10 h 19"/>
                    <a:gd name="T76" fmla="*/ 14 w 16"/>
                    <a:gd name="T77" fmla="*/ 10 h 19"/>
                    <a:gd name="T78" fmla="*/ 14 w 16"/>
                    <a:gd name="T79" fmla="*/ 9 h 19"/>
                    <a:gd name="T80" fmla="*/ 14 w 16"/>
                    <a:gd name="T81" fmla="*/ 8 h 19"/>
                    <a:gd name="T82" fmla="*/ 14 w 16"/>
                    <a:gd name="T83" fmla="*/ 7 h 19"/>
                    <a:gd name="T84" fmla="*/ 13 w 16"/>
                    <a:gd name="T85" fmla="*/ 6 h 19"/>
                    <a:gd name="T86" fmla="*/ 12 w 16"/>
                    <a:gd name="T87" fmla="*/ 5 h 19"/>
                    <a:gd name="T88" fmla="*/ 11 w 16"/>
                    <a:gd name="T89" fmla="*/ 5 h 19"/>
                    <a:gd name="T90" fmla="*/ 10 w 16"/>
                    <a:gd name="T91" fmla="*/ 5 h 19"/>
                    <a:gd name="T92" fmla="*/ 9 w 16"/>
                    <a:gd name="T93" fmla="*/ 5 h 19"/>
                    <a:gd name="T94" fmla="*/ 8 w 16"/>
                    <a:gd name="T95" fmla="*/ 5 h 19"/>
                    <a:gd name="T96" fmla="*/ 8 w 16"/>
                    <a:gd name="T97" fmla="*/ 4 h 19"/>
                    <a:gd name="T98" fmla="*/ 7 w 16"/>
                    <a:gd name="T99" fmla="*/ 4 h 19"/>
                    <a:gd name="T100" fmla="*/ 1 w 16"/>
                    <a:gd name="T101" fmla="*/ 5 h 19"/>
                    <a:gd name="T102" fmla="*/ 1 w 16"/>
                    <a:gd name="T103" fmla="*/ 6 h 19"/>
                    <a:gd name="T104" fmla="*/ 2 w 16"/>
                    <a:gd name="T105" fmla="*/ 7 h 19"/>
                    <a:gd name="T106" fmla="*/ 1 w 16"/>
                    <a:gd name="T107" fmla="*/ 11 h 19"/>
                    <a:gd name="T108" fmla="*/ 1 w 16"/>
                    <a:gd name="T109" fmla="*/ 13 h 19"/>
                    <a:gd name="T110" fmla="*/ 0 w 16"/>
                    <a:gd name="T111" fmla="*/ 13 h 19"/>
                    <a:gd name="T112" fmla="*/ 3 w 16"/>
                    <a:gd name="T113" fmla="*/ 16 h 19"/>
                    <a:gd name="T114" fmla="*/ 6 w 16"/>
                    <a:gd name="T115" fmla="*/ 18 h 19"/>
                    <a:gd name="T116" fmla="*/ 7 w 16"/>
                    <a:gd name="T117" fmla="*/ 18 h 19"/>
                    <a:gd name="T118" fmla="*/ 8 w 16"/>
                    <a:gd name="T119" fmla="*/ 19 h 19"/>
                    <a:gd name="T120" fmla="*/ 10 w 16"/>
                    <a:gd name="T121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9"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6" y="4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2"/>
                        <a:pt x="16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15" y="19"/>
                      </a:move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8"/>
                      </a:cubicBezTo>
                      <a:cubicBezTo>
                        <a:pt x="14" y="18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0" y="16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0" y="10"/>
                        <a:pt x="9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1" y="10"/>
                        <a:pt x="1" y="10"/>
                      </a:cubicBezTo>
                      <a:cubicBezTo>
                        <a:pt x="1" y="10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7" y="18"/>
                        <a:pt x="7" y="18"/>
                      </a:cubicBezTo>
                      <a:cubicBezTo>
                        <a:pt x="7" y="19"/>
                        <a:pt x="7" y="18"/>
                        <a:pt x="7" y="18"/>
                      </a:cubicBezTo>
                      <a:cubicBezTo>
                        <a:pt x="7" y="18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7" name="Freeform 708">
                  <a:extLst>
                    <a:ext uri="{FF2B5EF4-FFF2-40B4-BE49-F238E27FC236}">
                      <a16:creationId xmlns="" xmlns:a16="http://schemas.microsoft.com/office/drawing/2014/main" id="{79843A8D-CB0A-8640-AABA-9310785228E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09125" y="4954588"/>
                  <a:ext cx="36512" cy="7938"/>
                </a:xfrm>
                <a:custGeom>
                  <a:avLst/>
                  <a:gdLst>
                    <a:gd name="T0" fmla="*/ 1 w 9"/>
                    <a:gd name="T1" fmla="*/ 0 h 2"/>
                    <a:gd name="T2" fmla="*/ 1 w 9"/>
                    <a:gd name="T3" fmla="*/ 0 h 2"/>
                    <a:gd name="T4" fmla="*/ 2 w 9"/>
                    <a:gd name="T5" fmla="*/ 0 h 2"/>
                    <a:gd name="T6" fmla="*/ 3 w 9"/>
                    <a:gd name="T7" fmla="*/ 0 h 2"/>
                    <a:gd name="T8" fmla="*/ 4 w 9"/>
                    <a:gd name="T9" fmla="*/ 0 h 2"/>
                    <a:gd name="T10" fmla="*/ 5 w 9"/>
                    <a:gd name="T11" fmla="*/ 0 h 2"/>
                    <a:gd name="T12" fmla="*/ 5 w 9"/>
                    <a:gd name="T13" fmla="*/ 0 h 2"/>
                    <a:gd name="T14" fmla="*/ 6 w 9"/>
                    <a:gd name="T15" fmla="*/ 0 h 2"/>
                    <a:gd name="T16" fmla="*/ 6 w 9"/>
                    <a:gd name="T17" fmla="*/ 0 h 2"/>
                    <a:gd name="T18" fmla="*/ 6 w 9"/>
                    <a:gd name="T19" fmla="*/ 0 h 2"/>
                    <a:gd name="T20" fmla="*/ 6 w 9"/>
                    <a:gd name="T21" fmla="*/ 0 h 2"/>
                    <a:gd name="T22" fmla="*/ 6 w 9"/>
                    <a:gd name="T23" fmla="*/ 0 h 2"/>
                    <a:gd name="T24" fmla="*/ 5 w 9"/>
                    <a:gd name="T25" fmla="*/ 0 h 2"/>
                    <a:gd name="T26" fmla="*/ 5 w 9"/>
                    <a:gd name="T27" fmla="*/ 1 h 2"/>
                    <a:gd name="T28" fmla="*/ 5 w 9"/>
                    <a:gd name="T29" fmla="*/ 1 h 2"/>
                    <a:gd name="T30" fmla="*/ 4 w 9"/>
                    <a:gd name="T31" fmla="*/ 1 h 2"/>
                    <a:gd name="T32" fmla="*/ 4 w 9"/>
                    <a:gd name="T33" fmla="*/ 1 h 2"/>
                    <a:gd name="T34" fmla="*/ 3 w 9"/>
                    <a:gd name="T35" fmla="*/ 1 h 2"/>
                    <a:gd name="T36" fmla="*/ 3 w 9"/>
                    <a:gd name="T37" fmla="*/ 1 h 2"/>
                    <a:gd name="T38" fmla="*/ 2 w 9"/>
                    <a:gd name="T39" fmla="*/ 1 h 2"/>
                    <a:gd name="T40" fmla="*/ 2 w 9"/>
                    <a:gd name="T41" fmla="*/ 1 h 2"/>
                    <a:gd name="T42" fmla="*/ 1 w 9"/>
                    <a:gd name="T43" fmla="*/ 1 h 2"/>
                    <a:gd name="T44" fmla="*/ 1 w 9"/>
                    <a:gd name="T45" fmla="*/ 1 h 2"/>
                    <a:gd name="T46" fmla="*/ 0 w 9"/>
                    <a:gd name="T47" fmla="*/ 2 h 2"/>
                    <a:gd name="T48" fmla="*/ 0 w 9"/>
                    <a:gd name="T49" fmla="*/ 1 h 2"/>
                    <a:gd name="T50" fmla="*/ 0 w 9"/>
                    <a:gd name="T51" fmla="*/ 1 h 2"/>
                    <a:gd name="T52" fmla="*/ 1 w 9"/>
                    <a:gd name="T53" fmla="*/ 1 h 2"/>
                    <a:gd name="T54" fmla="*/ 0 w 9"/>
                    <a:gd name="T55" fmla="*/ 0 h 2"/>
                    <a:gd name="T56" fmla="*/ 1 w 9"/>
                    <a:gd name="T57" fmla="*/ 0 h 2"/>
                    <a:gd name="T58" fmla="*/ 8 w 9"/>
                    <a:gd name="T59" fmla="*/ 2 h 2"/>
                    <a:gd name="T60" fmla="*/ 8 w 9"/>
                    <a:gd name="T61" fmla="*/ 2 h 2"/>
                    <a:gd name="T62" fmla="*/ 8 w 9"/>
                    <a:gd name="T63" fmla="*/ 2 h 2"/>
                    <a:gd name="T64" fmla="*/ 9 w 9"/>
                    <a:gd name="T65" fmla="*/ 2 h 2"/>
                    <a:gd name="T66" fmla="*/ 9 w 9"/>
                    <a:gd name="T67" fmla="*/ 2 h 2"/>
                    <a:gd name="T68" fmla="*/ 9 w 9"/>
                    <a:gd name="T69" fmla="*/ 2 h 2"/>
                    <a:gd name="T70" fmla="*/ 9 w 9"/>
                    <a:gd name="T71" fmla="*/ 2 h 2"/>
                    <a:gd name="T72" fmla="*/ 9 w 9"/>
                    <a:gd name="T73" fmla="*/ 2 h 2"/>
                    <a:gd name="T74" fmla="*/ 9 w 9"/>
                    <a:gd name="T75" fmla="*/ 2 h 2"/>
                    <a:gd name="T76" fmla="*/ 9 w 9"/>
                    <a:gd name="T77" fmla="*/ 2 h 2"/>
                    <a:gd name="T78" fmla="*/ 9 w 9"/>
                    <a:gd name="T79" fmla="*/ 2 h 2"/>
                    <a:gd name="T80" fmla="*/ 9 w 9"/>
                    <a:gd name="T81" fmla="*/ 2 h 2"/>
                    <a:gd name="T82" fmla="*/ 9 w 9"/>
                    <a:gd name="T83" fmla="*/ 2 h 2"/>
                    <a:gd name="T84" fmla="*/ 8 w 9"/>
                    <a:gd name="T8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9" h="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  <a:moveTo>
                        <a:pt x="8" y="2"/>
                      </a:move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8" name="Freeform 709">
                  <a:extLst>
                    <a:ext uri="{FF2B5EF4-FFF2-40B4-BE49-F238E27FC236}">
                      <a16:creationId xmlns="" xmlns:a16="http://schemas.microsoft.com/office/drawing/2014/main" id="{A892602E-F251-F741-85BD-95848AC819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37688" y="5008563"/>
                  <a:ext cx="92075" cy="58738"/>
                </a:xfrm>
                <a:custGeom>
                  <a:avLst/>
                  <a:gdLst>
                    <a:gd name="T0" fmla="*/ 19 w 22"/>
                    <a:gd name="T1" fmla="*/ 13 h 14"/>
                    <a:gd name="T2" fmla="*/ 18 w 22"/>
                    <a:gd name="T3" fmla="*/ 12 h 14"/>
                    <a:gd name="T4" fmla="*/ 17 w 22"/>
                    <a:gd name="T5" fmla="*/ 12 h 14"/>
                    <a:gd name="T6" fmla="*/ 16 w 22"/>
                    <a:gd name="T7" fmla="*/ 11 h 14"/>
                    <a:gd name="T8" fmla="*/ 14 w 22"/>
                    <a:gd name="T9" fmla="*/ 11 h 14"/>
                    <a:gd name="T10" fmla="*/ 13 w 22"/>
                    <a:gd name="T11" fmla="*/ 11 h 14"/>
                    <a:gd name="T12" fmla="*/ 12 w 22"/>
                    <a:gd name="T13" fmla="*/ 10 h 14"/>
                    <a:gd name="T14" fmla="*/ 12 w 22"/>
                    <a:gd name="T15" fmla="*/ 9 h 14"/>
                    <a:gd name="T16" fmla="*/ 12 w 22"/>
                    <a:gd name="T17" fmla="*/ 9 h 14"/>
                    <a:gd name="T18" fmla="*/ 12 w 22"/>
                    <a:gd name="T19" fmla="*/ 8 h 14"/>
                    <a:gd name="T20" fmla="*/ 12 w 22"/>
                    <a:gd name="T21" fmla="*/ 6 h 14"/>
                    <a:gd name="T22" fmla="*/ 10 w 22"/>
                    <a:gd name="T23" fmla="*/ 4 h 14"/>
                    <a:gd name="T24" fmla="*/ 9 w 22"/>
                    <a:gd name="T25" fmla="*/ 3 h 14"/>
                    <a:gd name="T26" fmla="*/ 7 w 22"/>
                    <a:gd name="T27" fmla="*/ 2 h 14"/>
                    <a:gd name="T28" fmla="*/ 6 w 22"/>
                    <a:gd name="T29" fmla="*/ 1 h 14"/>
                    <a:gd name="T30" fmla="*/ 5 w 22"/>
                    <a:gd name="T31" fmla="*/ 1 h 14"/>
                    <a:gd name="T32" fmla="*/ 0 w 22"/>
                    <a:gd name="T33" fmla="*/ 7 h 14"/>
                    <a:gd name="T34" fmla="*/ 1 w 22"/>
                    <a:gd name="T35" fmla="*/ 8 h 14"/>
                    <a:gd name="T36" fmla="*/ 3 w 22"/>
                    <a:gd name="T37" fmla="*/ 9 h 14"/>
                    <a:gd name="T38" fmla="*/ 4 w 22"/>
                    <a:gd name="T39" fmla="*/ 10 h 14"/>
                    <a:gd name="T40" fmla="*/ 6 w 22"/>
                    <a:gd name="T41" fmla="*/ 12 h 14"/>
                    <a:gd name="T42" fmla="*/ 7 w 22"/>
                    <a:gd name="T43" fmla="*/ 13 h 14"/>
                    <a:gd name="T44" fmla="*/ 9 w 22"/>
                    <a:gd name="T45" fmla="*/ 13 h 14"/>
                    <a:gd name="T46" fmla="*/ 11 w 22"/>
                    <a:gd name="T47" fmla="*/ 14 h 14"/>
                    <a:gd name="T48" fmla="*/ 14 w 22"/>
                    <a:gd name="T49" fmla="*/ 14 h 14"/>
                    <a:gd name="T50" fmla="*/ 21 w 22"/>
                    <a:gd name="T51" fmla="*/ 10 h 14"/>
                    <a:gd name="T52" fmla="*/ 21 w 22"/>
                    <a:gd name="T53" fmla="*/ 9 h 14"/>
                    <a:gd name="T54" fmla="*/ 21 w 22"/>
                    <a:gd name="T55" fmla="*/ 10 h 14"/>
                    <a:gd name="T56" fmla="*/ 21 w 22"/>
                    <a:gd name="T57" fmla="*/ 10 h 14"/>
                    <a:gd name="T58" fmla="*/ 22 w 22"/>
                    <a:gd name="T59" fmla="*/ 10 h 14"/>
                    <a:gd name="T60" fmla="*/ 21 w 22"/>
                    <a:gd name="T61" fmla="*/ 9 h 14"/>
                    <a:gd name="T62" fmla="*/ 20 w 22"/>
                    <a:gd name="T63" fmla="*/ 9 h 14"/>
                    <a:gd name="T64" fmla="*/ 20 w 22"/>
                    <a:gd name="T65" fmla="*/ 9 h 14"/>
                    <a:gd name="T66" fmla="*/ 21 w 22"/>
                    <a:gd name="T67" fmla="*/ 10 h 14"/>
                    <a:gd name="T68" fmla="*/ 21 w 22"/>
                    <a:gd name="T69" fmla="*/ 10 h 14"/>
                    <a:gd name="T70" fmla="*/ 22 w 22"/>
                    <a:gd name="T71" fmla="*/ 10 h 14"/>
                    <a:gd name="T72" fmla="*/ 20 w 22"/>
                    <a:gd name="T73" fmla="*/ 8 h 14"/>
                    <a:gd name="T74" fmla="*/ 20 w 22"/>
                    <a:gd name="T75" fmla="*/ 8 h 14"/>
                    <a:gd name="T76" fmla="*/ 20 w 22"/>
                    <a:gd name="T77" fmla="*/ 8 h 14"/>
                    <a:gd name="T78" fmla="*/ 20 w 22"/>
                    <a:gd name="T79" fmla="*/ 8 h 14"/>
                    <a:gd name="T80" fmla="*/ 15 w 22"/>
                    <a:gd name="T81" fmla="*/ 6 h 14"/>
                    <a:gd name="T82" fmla="*/ 15 w 22"/>
                    <a:gd name="T83" fmla="*/ 6 h 14"/>
                    <a:gd name="T84" fmla="*/ 15 w 22"/>
                    <a:gd name="T85" fmla="*/ 6 h 14"/>
                    <a:gd name="T86" fmla="*/ 14 w 22"/>
                    <a:gd name="T87" fmla="*/ 4 h 14"/>
                    <a:gd name="T88" fmla="*/ 13 w 22"/>
                    <a:gd name="T89" fmla="*/ 4 h 14"/>
                    <a:gd name="T90" fmla="*/ 13 w 22"/>
                    <a:gd name="T91" fmla="*/ 5 h 14"/>
                    <a:gd name="T92" fmla="*/ 13 w 22"/>
                    <a:gd name="T93" fmla="*/ 5 h 14"/>
                    <a:gd name="T94" fmla="*/ 13 w 22"/>
                    <a:gd name="T95" fmla="*/ 6 h 14"/>
                    <a:gd name="T96" fmla="*/ 14 w 22"/>
                    <a:gd name="T97" fmla="*/ 5 h 14"/>
                    <a:gd name="T98" fmla="*/ 7 w 22"/>
                    <a:gd name="T99" fmla="*/ 1 h 14"/>
                    <a:gd name="T100" fmla="*/ 7 w 22"/>
                    <a:gd name="T101" fmla="*/ 1 h 14"/>
                    <a:gd name="T102" fmla="*/ 7 w 22"/>
                    <a:gd name="T103" fmla="*/ 1 h 14"/>
                    <a:gd name="T104" fmla="*/ 7 w 22"/>
                    <a:gd name="T105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2" h="14">
                      <a:moveTo>
                        <a:pt x="3" y="9"/>
                      </a:move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lnTo>
                        <a:pt x="3" y="9"/>
                      </a:lnTo>
                      <a:close/>
                      <a:moveTo>
                        <a:pt x="19" y="13"/>
                      </a:move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0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4"/>
                        <a:pt x="11" y="13"/>
                        <a:pt x="11" y="13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lose/>
                      <a:moveTo>
                        <a:pt x="21" y="10"/>
                      </a:move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1" y="10"/>
                      </a:cubicBezTo>
                      <a:close/>
                      <a:moveTo>
                        <a:pt x="22" y="10"/>
                      </a:move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14" y="5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4" y="6"/>
                        <a:pt x="14" y="6"/>
                      </a:cubicBezTo>
                      <a:cubicBezTo>
                        <a:pt x="14" y="6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lose/>
                      <a:moveTo>
                        <a:pt x="7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9" name="Freeform 710">
                  <a:extLst>
                    <a:ext uri="{FF2B5EF4-FFF2-40B4-BE49-F238E27FC236}">
                      <a16:creationId xmlns="" xmlns:a16="http://schemas.microsoft.com/office/drawing/2014/main" id="{3F236A38-833C-9B4D-8136-DDFB4AA443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50388" y="5046663"/>
                  <a:ext cx="17462" cy="33338"/>
                </a:xfrm>
                <a:custGeom>
                  <a:avLst/>
                  <a:gdLst>
                    <a:gd name="T0" fmla="*/ 4 w 4"/>
                    <a:gd name="T1" fmla="*/ 3 h 8"/>
                    <a:gd name="T2" fmla="*/ 3 w 4"/>
                    <a:gd name="T3" fmla="*/ 3 h 8"/>
                    <a:gd name="T4" fmla="*/ 3 w 4"/>
                    <a:gd name="T5" fmla="*/ 2 h 8"/>
                    <a:gd name="T6" fmla="*/ 2 w 4"/>
                    <a:gd name="T7" fmla="*/ 1 h 8"/>
                    <a:gd name="T8" fmla="*/ 1 w 4"/>
                    <a:gd name="T9" fmla="*/ 1 h 8"/>
                    <a:gd name="T10" fmla="*/ 1 w 4"/>
                    <a:gd name="T11" fmla="*/ 0 h 8"/>
                    <a:gd name="T12" fmla="*/ 0 w 4"/>
                    <a:gd name="T13" fmla="*/ 0 h 8"/>
                    <a:gd name="T14" fmla="*/ 1 w 4"/>
                    <a:gd name="T15" fmla="*/ 1 h 8"/>
                    <a:gd name="T16" fmla="*/ 1 w 4"/>
                    <a:gd name="T17" fmla="*/ 1 h 8"/>
                    <a:gd name="T18" fmla="*/ 0 w 4"/>
                    <a:gd name="T19" fmla="*/ 2 h 8"/>
                    <a:gd name="T20" fmla="*/ 1 w 4"/>
                    <a:gd name="T21" fmla="*/ 3 h 8"/>
                    <a:gd name="T22" fmla="*/ 1 w 4"/>
                    <a:gd name="T23" fmla="*/ 3 h 8"/>
                    <a:gd name="T24" fmla="*/ 0 w 4"/>
                    <a:gd name="T25" fmla="*/ 4 h 8"/>
                    <a:gd name="T26" fmla="*/ 0 w 4"/>
                    <a:gd name="T27" fmla="*/ 4 h 8"/>
                    <a:gd name="T28" fmla="*/ 0 w 4"/>
                    <a:gd name="T29" fmla="*/ 4 h 8"/>
                    <a:gd name="T30" fmla="*/ 0 w 4"/>
                    <a:gd name="T31" fmla="*/ 5 h 8"/>
                    <a:gd name="T32" fmla="*/ 0 w 4"/>
                    <a:gd name="T33" fmla="*/ 6 h 8"/>
                    <a:gd name="T34" fmla="*/ 1 w 4"/>
                    <a:gd name="T35" fmla="*/ 6 h 8"/>
                    <a:gd name="T36" fmla="*/ 0 w 4"/>
                    <a:gd name="T37" fmla="*/ 7 h 8"/>
                    <a:gd name="T38" fmla="*/ 1 w 4"/>
                    <a:gd name="T39" fmla="*/ 8 h 8"/>
                    <a:gd name="T40" fmla="*/ 1 w 4"/>
                    <a:gd name="T41" fmla="*/ 7 h 8"/>
                    <a:gd name="T42" fmla="*/ 1 w 4"/>
                    <a:gd name="T43" fmla="*/ 7 h 8"/>
                    <a:gd name="T44" fmla="*/ 2 w 4"/>
                    <a:gd name="T45" fmla="*/ 7 h 8"/>
                    <a:gd name="T46" fmla="*/ 2 w 4"/>
                    <a:gd name="T47" fmla="*/ 6 h 8"/>
                    <a:gd name="T48" fmla="*/ 2 w 4"/>
                    <a:gd name="T49" fmla="*/ 6 h 8"/>
                    <a:gd name="T50" fmla="*/ 2 w 4"/>
                    <a:gd name="T51" fmla="*/ 5 h 8"/>
                    <a:gd name="T52" fmla="*/ 2 w 4"/>
                    <a:gd name="T53" fmla="*/ 4 h 8"/>
                    <a:gd name="T54" fmla="*/ 2 w 4"/>
                    <a:gd name="T55" fmla="*/ 4 h 8"/>
                    <a:gd name="T56" fmla="*/ 3 w 4"/>
                    <a:gd name="T57" fmla="*/ 4 h 8"/>
                    <a:gd name="T58" fmla="*/ 3 w 4"/>
                    <a:gd name="T59" fmla="*/ 4 h 8"/>
                    <a:gd name="T60" fmla="*/ 4 w 4"/>
                    <a:gd name="T61" fmla="*/ 4 h 8"/>
                    <a:gd name="T62" fmla="*/ 0 w 4"/>
                    <a:gd name="T63" fmla="*/ 0 h 8"/>
                    <a:gd name="T64" fmla="*/ 1 w 4"/>
                    <a:gd name="T6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" h="8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lnTo>
                        <a:pt x="4" y="3"/>
                      </a:lnTo>
                      <a:close/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0" name="Freeform 711">
                  <a:extLst>
                    <a:ext uri="{FF2B5EF4-FFF2-40B4-BE49-F238E27FC236}">
                      <a16:creationId xmlns="" xmlns:a16="http://schemas.microsoft.com/office/drawing/2014/main" id="{B37296FF-C813-AD4A-82C3-687A5A986C5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09113" y="5087938"/>
                  <a:ext cx="103187" cy="53975"/>
                </a:xfrm>
                <a:custGeom>
                  <a:avLst/>
                  <a:gdLst>
                    <a:gd name="T0" fmla="*/ 6 w 25"/>
                    <a:gd name="T1" fmla="*/ 7 h 13"/>
                    <a:gd name="T2" fmla="*/ 7 w 25"/>
                    <a:gd name="T3" fmla="*/ 8 h 13"/>
                    <a:gd name="T4" fmla="*/ 7 w 25"/>
                    <a:gd name="T5" fmla="*/ 8 h 13"/>
                    <a:gd name="T6" fmla="*/ 6 w 25"/>
                    <a:gd name="T7" fmla="*/ 7 h 13"/>
                    <a:gd name="T8" fmla="*/ 6 w 25"/>
                    <a:gd name="T9" fmla="*/ 7 h 13"/>
                    <a:gd name="T10" fmla="*/ 8 w 25"/>
                    <a:gd name="T11" fmla="*/ 8 h 13"/>
                    <a:gd name="T12" fmla="*/ 9 w 25"/>
                    <a:gd name="T13" fmla="*/ 7 h 13"/>
                    <a:gd name="T14" fmla="*/ 10 w 25"/>
                    <a:gd name="T15" fmla="*/ 7 h 13"/>
                    <a:gd name="T16" fmla="*/ 10 w 25"/>
                    <a:gd name="T17" fmla="*/ 7 h 13"/>
                    <a:gd name="T18" fmla="*/ 12 w 25"/>
                    <a:gd name="T19" fmla="*/ 5 h 13"/>
                    <a:gd name="T20" fmla="*/ 11 w 25"/>
                    <a:gd name="T21" fmla="*/ 6 h 13"/>
                    <a:gd name="T22" fmla="*/ 24 w 25"/>
                    <a:gd name="T23" fmla="*/ 6 h 13"/>
                    <a:gd name="T24" fmla="*/ 23 w 25"/>
                    <a:gd name="T25" fmla="*/ 13 h 13"/>
                    <a:gd name="T26" fmla="*/ 22 w 25"/>
                    <a:gd name="T27" fmla="*/ 12 h 13"/>
                    <a:gd name="T28" fmla="*/ 22 w 25"/>
                    <a:gd name="T29" fmla="*/ 11 h 13"/>
                    <a:gd name="T30" fmla="*/ 21 w 25"/>
                    <a:gd name="T31" fmla="*/ 10 h 13"/>
                    <a:gd name="T32" fmla="*/ 20 w 25"/>
                    <a:gd name="T33" fmla="*/ 9 h 13"/>
                    <a:gd name="T34" fmla="*/ 19 w 25"/>
                    <a:gd name="T35" fmla="*/ 8 h 13"/>
                    <a:gd name="T36" fmla="*/ 17 w 25"/>
                    <a:gd name="T37" fmla="*/ 8 h 13"/>
                    <a:gd name="T38" fmla="*/ 16 w 25"/>
                    <a:gd name="T39" fmla="*/ 8 h 13"/>
                    <a:gd name="T40" fmla="*/ 15 w 25"/>
                    <a:gd name="T41" fmla="*/ 8 h 13"/>
                    <a:gd name="T42" fmla="*/ 14 w 25"/>
                    <a:gd name="T43" fmla="*/ 8 h 13"/>
                    <a:gd name="T44" fmla="*/ 14 w 25"/>
                    <a:gd name="T45" fmla="*/ 8 h 13"/>
                    <a:gd name="T46" fmla="*/ 14 w 25"/>
                    <a:gd name="T47" fmla="*/ 8 h 13"/>
                    <a:gd name="T48" fmla="*/ 13 w 25"/>
                    <a:gd name="T49" fmla="*/ 7 h 13"/>
                    <a:gd name="T50" fmla="*/ 13 w 25"/>
                    <a:gd name="T51" fmla="*/ 7 h 13"/>
                    <a:gd name="T52" fmla="*/ 13 w 25"/>
                    <a:gd name="T53" fmla="*/ 7 h 13"/>
                    <a:gd name="T54" fmla="*/ 13 w 25"/>
                    <a:gd name="T55" fmla="*/ 6 h 13"/>
                    <a:gd name="T56" fmla="*/ 13 w 25"/>
                    <a:gd name="T57" fmla="*/ 7 h 13"/>
                    <a:gd name="T58" fmla="*/ 12 w 25"/>
                    <a:gd name="T59" fmla="*/ 6 h 13"/>
                    <a:gd name="T60" fmla="*/ 12 w 25"/>
                    <a:gd name="T61" fmla="*/ 6 h 13"/>
                    <a:gd name="T62" fmla="*/ 11 w 25"/>
                    <a:gd name="T63" fmla="*/ 5 h 13"/>
                    <a:gd name="T64" fmla="*/ 11 w 25"/>
                    <a:gd name="T65" fmla="*/ 6 h 13"/>
                    <a:gd name="T66" fmla="*/ 11 w 25"/>
                    <a:gd name="T67" fmla="*/ 6 h 13"/>
                    <a:gd name="T68" fmla="*/ 11 w 25"/>
                    <a:gd name="T69" fmla="*/ 5 h 13"/>
                    <a:gd name="T70" fmla="*/ 10 w 25"/>
                    <a:gd name="T71" fmla="*/ 6 h 13"/>
                    <a:gd name="T72" fmla="*/ 11 w 25"/>
                    <a:gd name="T73" fmla="*/ 7 h 13"/>
                    <a:gd name="T74" fmla="*/ 10 w 25"/>
                    <a:gd name="T75" fmla="*/ 5 h 13"/>
                    <a:gd name="T76" fmla="*/ 10 w 25"/>
                    <a:gd name="T77" fmla="*/ 6 h 13"/>
                    <a:gd name="T78" fmla="*/ 10 w 25"/>
                    <a:gd name="T79" fmla="*/ 6 h 13"/>
                    <a:gd name="T80" fmla="*/ 10 w 25"/>
                    <a:gd name="T81" fmla="*/ 6 h 13"/>
                    <a:gd name="T82" fmla="*/ 10 w 25"/>
                    <a:gd name="T83" fmla="*/ 7 h 13"/>
                    <a:gd name="T84" fmla="*/ 10 w 25"/>
                    <a:gd name="T85" fmla="*/ 7 h 13"/>
                    <a:gd name="T86" fmla="*/ 10 w 25"/>
                    <a:gd name="T87" fmla="*/ 6 h 13"/>
                    <a:gd name="T88" fmla="*/ 9 w 25"/>
                    <a:gd name="T89" fmla="*/ 6 h 13"/>
                    <a:gd name="T90" fmla="*/ 9 w 25"/>
                    <a:gd name="T91" fmla="*/ 7 h 13"/>
                    <a:gd name="T92" fmla="*/ 8 w 25"/>
                    <a:gd name="T93" fmla="*/ 6 h 13"/>
                    <a:gd name="T94" fmla="*/ 9 w 25"/>
                    <a:gd name="T95" fmla="*/ 7 h 13"/>
                    <a:gd name="T96" fmla="*/ 8 w 25"/>
                    <a:gd name="T97" fmla="*/ 6 h 13"/>
                    <a:gd name="T98" fmla="*/ 7 w 25"/>
                    <a:gd name="T99" fmla="*/ 6 h 13"/>
                    <a:gd name="T100" fmla="*/ 8 w 25"/>
                    <a:gd name="T101" fmla="*/ 7 h 13"/>
                    <a:gd name="T102" fmla="*/ 8 w 25"/>
                    <a:gd name="T103" fmla="*/ 7 h 13"/>
                    <a:gd name="T104" fmla="*/ 7 w 25"/>
                    <a:gd name="T105" fmla="*/ 7 h 13"/>
                    <a:gd name="T106" fmla="*/ 5 w 25"/>
                    <a:gd name="T107" fmla="*/ 6 h 13"/>
                    <a:gd name="T108" fmla="*/ 5 w 25"/>
                    <a:gd name="T109" fmla="*/ 4 h 13"/>
                    <a:gd name="T110" fmla="*/ 4 w 25"/>
                    <a:gd name="T111" fmla="*/ 5 h 13"/>
                    <a:gd name="T112" fmla="*/ 5 w 25"/>
                    <a:gd name="T113" fmla="*/ 6 h 13"/>
                    <a:gd name="T114" fmla="*/ 6 w 25"/>
                    <a:gd name="T115" fmla="*/ 8 h 13"/>
                    <a:gd name="T116" fmla="*/ 12 w 25"/>
                    <a:gd name="T117" fmla="*/ 0 h 13"/>
                    <a:gd name="T118" fmla="*/ 14 w 25"/>
                    <a:gd name="T119" fmla="*/ 1 h 13"/>
                    <a:gd name="T120" fmla="*/ 16 w 25"/>
                    <a:gd name="T121" fmla="*/ 1 h 13"/>
                    <a:gd name="T122" fmla="*/ 19 w 25"/>
                    <a:gd name="T123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5" h="13">
                      <a:moveTo>
                        <a:pt x="6" y="8"/>
                      </a:move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24" y="6"/>
                      </a:move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0"/>
                        <a:pt x="22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9"/>
                      </a:cubicBezTo>
                      <a:cubicBezTo>
                        <a:pt x="18" y="9"/>
                        <a:pt x="18" y="9"/>
                        <a:pt x="17" y="9"/>
                      </a:cubicBezTo>
                      <a:cubicBezTo>
                        <a:pt x="17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lnTo>
                        <a:pt x="24" y="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1" name="Freeform 712">
                  <a:extLst>
                    <a:ext uri="{FF2B5EF4-FFF2-40B4-BE49-F238E27FC236}">
                      <a16:creationId xmlns="" xmlns:a16="http://schemas.microsoft.com/office/drawing/2014/main" id="{16625926-628E-E349-ABED-971E0B437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01175" y="5037138"/>
                  <a:ext cx="46037" cy="30163"/>
                </a:xfrm>
                <a:custGeom>
                  <a:avLst/>
                  <a:gdLst>
                    <a:gd name="T0" fmla="*/ 1 w 11"/>
                    <a:gd name="T1" fmla="*/ 4 h 7"/>
                    <a:gd name="T2" fmla="*/ 4 w 11"/>
                    <a:gd name="T3" fmla="*/ 5 h 7"/>
                    <a:gd name="T4" fmla="*/ 4 w 11"/>
                    <a:gd name="T5" fmla="*/ 5 h 7"/>
                    <a:gd name="T6" fmla="*/ 4 w 11"/>
                    <a:gd name="T7" fmla="*/ 6 h 7"/>
                    <a:gd name="T8" fmla="*/ 4 w 11"/>
                    <a:gd name="T9" fmla="*/ 6 h 7"/>
                    <a:gd name="T10" fmla="*/ 5 w 11"/>
                    <a:gd name="T11" fmla="*/ 6 h 7"/>
                    <a:gd name="T12" fmla="*/ 5 w 11"/>
                    <a:gd name="T13" fmla="*/ 7 h 7"/>
                    <a:gd name="T14" fmla="*/ 6 w 11"/>
                    <a:gd name="T15" fmla="*/ 7 h 7"/>
                    <a:gd name="T16" fmla="*/ 7 w 11"/>
                    <a:gd name="T17" fmla="*/ 7 h 7"/>
                    <a:gd name="T18" fmla="*/ 8 w 11"/>
                    <a:gd name="T19" fmla="*/ 7 h 7"/>
                    <a:gd name="T20" fmla="*/ 8 w 11"/>
                    <a:gd name="T21" fmla="*/ 7 h 7"/>
                    <a:gd name="T22" fmla="*/ 7 w 11"/>
                    <a:gd name="T23" fmla="*/ 6 h 7"/>
                    <a:gd name="T24" fmla="*/ 7 w 11"/>
                    <a:gd name="T25" fmla="*/ 6 h 7"/>
                    <a:gd name="T26" fmla="*/ 8 w 11"/>
                    <a:gd name="T27" fmla="*/ 6 h 7"/>
                    <a:gd name="T28" fmla="*/ 8 w 11"/>
                    <a:gd name="T29" fmla="*/ 6 h 7"/>
                    <a:gd name="T30" fmla="*/ 9 w 11"/>
                    <a:gd name="T31" fmla="*/ 6 h 7"/>
                    <a:gd name="T32" fmla="*/ 9 w 11"/>
                    <a:gd name="T33" fmla="*/ 6 h 7"/>
                    <a:gd name="T34" fmla="*/ 9 w 11"/>
                    <a:gd name="T35" fmla="*/ 6 h 7"/>
                    <a:gd name="T36" fmla="*/ 9 w 11"/>
                    <a:gd name="T37" fmla="*/ 5 h 7"/>
                    <a:gd name="T38" fmla="*/ 9 w 11"/>
                    <a:gd name="T39" fmla="*/ 5 h 7"/>
                    <a:gd name="T40" fmla="*/ 9 w 11"/>
                    <a:gd name="T41" fmla="*/ 5 h 7"/>
                    <a:gd name="T42" fmla="*/ 9 w 11"/>
                    <a:gd name="T43" fmla="*/ 5 h 7"/>
                    <a:gd name="T44" fmla="*/ 9 w 11"/>
                    <a:gd name="T45" fmla="*/ 4 h 7"/>
                    <a:gd name="T46" fmla="*/ 9 w 11"/>
                    <a:gd name="T47" fmla="*/ 4 h 7"/>
                    <a:gd name="T48" fmla="*/ 9 w 11"/>
                    <a:gd name="T49" fmla="*/ 4 h 7"/>
                    <a:gd name="T50" fmla="*/ 9 w 11"/>
                    <a:gd name="T51" fmla="*/ 4 h 7"/>
                    <a:gd name="T52" fmla="*/ 9 w 11"/>
                    <a:gd name="T53" fmla="*/ 4 h 7"/>
                    <a:gd name="T54" fmla="*/ 9 w 11"/>
                    <a:gd name="T55" fmla="*/ 4 h 7"/>
                    <a:gd name="T56" fmla="*/ 9 w 11"/>
                    <a:gd name="T57" fmla="*/ 4 h 7"/>
                    <a:gd name="T58" fmla="*/ 9 w 11"/>
                    <a:gd name="T59" fmla="*/ 3 h 7"/>
                    <a:gd name="T60" fmla="*/ 9 w 11"/>
                    <a:gd name="T61" fmla="*/ 3 h 7"/>
                    <a:gd name="T62" fmla="*/ 9 w 11"/>
                    <a:gd name="T63" fmla="*/ 3 h 7"/>
                    <a:gd name="T64" fmla="*/ 9 w 11"/>
                    <a:gd name="T65" fmla="*/ 3 h 7"/>
                    <a:gd name="T66" fmla="*/ 10 w 11"/>
                    <a:gd name="T67" fmla="*/ 3 h 7"/>
                    <a:gd name="T68" fmla="*/ 10 w 11"/>
                    <a:gd name="T69" fmla="*/ 3 h 7"/>
                    <a:gd name="T70" fmla="*/ 11 w 11"/>
                    <a:gd name="T71" fmla="*/ 3 h 7"/>
                    <a:gd name="T72" fmla="*/ 11 w 11"/>
                    <a:gd name="T73" fmla="*/ 2 h 7"/>
                    <a:gd name="T74" fmla="*/ 11 w 11"/>
                    <a:gd name="T75" fmla="*/ 2 h 7"/>
                    <a:gd name="T76" fmla="*/ 10 w 11"/>
                    <a:gd name="T77" fmla="*/ 2 h 7"/>
                    <a:gd name="T78" fmla="*/ 10 w 11"/>
                    <a:gd name="T79" fmla="*/ 1 h 7"/>
                    <a:gd name="T80" fmla="*/ 10 w 11"/>
                    <a:gd name="T81" fmla="*/ 1 h 7"/>
                    <a:gd name="T82" fmla="*/ 10 w 11"/>
                    <a:gd name="T83" fmla="*/ 1 h 7"/>
                    <a:gd name="T84" fmla="*/ 9 w 11"/>
                    <a:gd name="T85" fmla="*/ 1 h 7"/>
                    <a:gd name="T86" fmla="*/ 9 w 11"/>
                    <a:gd name="T87" fmla="*/ 0 h 7"/>
                    <a:gd name="T88" fmla="*/ 7 w 11"/>
                    <a:gd name="T89" fmla="*/ 1 h 7"/>
                    <a:gd name="T90" fmla="*/ 7 w 11"/>
                    <a:gd name="T91" fmla="*/ 1 h 7"/>
                    <a:gd name="T92" fmla="*/ 6 w 11"/>
                    <a:gd name="T93" fmla="*/ 1 h 7"/>
                    <a:gd name="T94" fmla="*/ 6 w 11"/>
                    <a:gd name="T95" fmla="*/ 1 h 7"/>
                    <a:gd name="T96" fmla="*/ 5 w 11"/>
                    <a:gd name="T97" fmla="*/ 1 h 7"/>
                    <a:gd name="T98" fmla="*/ 5 w 11"/>
                    <a:gd name="T99" fmla="*/ 1 h 7"/>
                    <a:gd name="T100" fmla="*/ 5 w 11"/>
                    <a:gd name="T101" fmla="*/ 1 h 7"/>
                    <a:gd name="T102" fmla="*/ 4 w 11"/>
                    <a:gd name="T103" fmla="*/ 1 h 7"/>
                    <a:gd name="T104" fmla="*/ 4 w 11"/>
                    <a:gd name="T105" fmla="*/ 1 h 7"/>
                    <a:gd name="T106" fmla="*/ 2 w 11"/>
                    <a:gd name="T107" fmla="*/ 1 h 7"/>
                    <a:gd name="T108" fmla="*/ 2 w 11"/>
                    <a:gd name="T109" fmla="*/ 1 h 7"/>
                    <a:gd name="T110" fmla="*/ 1 w 11"/>
                    <a:gd name="T111" fmla="*/ 1 h 7"/>
                    <a:gd name="T112" fmla="*/ 0 w 11"/>
                    <a:gd name="T113" fmla="*/ 1 h 7"/>
                    <a:gd name="T114" fmla="*/ 0 w 11"/>
                    <a:gd name="T115" fmla="*/ 4 h 7"/>
                    <a:gd name="T116" fmla="*/ 1 w 11"/>
                    <a:gd name="T11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1" h="7">
                      <a:moveTo>
                        <a:pt x="1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4"/>
                        <a:pt x="0" y="4"/>
                        <a:pt x="0" y="4"/>
                      </a:cubicBezTo>
                      <a:lnTo>
                        <a:pt x="1" y="4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2" name="Freeform 713">
                  <a:extLst>
                    <a:ext uri="{FF2B5EF4-FFF2-40B4-BE49-F238E27FC236}">
                      <a16:creationId xmlns="" xmlns:a16="http://schemas.microsoft.com/office/drawing/2014/main" id="{7554C358-940C-B149-B13A-A69AC984D0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63075" y="4987925"/>
                  <a:ext cx="92075" cy="53975"/>
                </a:xfrm>
                <a:custGeom>
                  <a:avLst/>
                  <a:gdLst>
                    <a:gd name="T0" fmla="*/ 15 w 22"/>
                    <a:gd name="T1" fmla="*/ 1 h 13"/>
                    <a:gd name="T2" fmla="*/ 15 w 22"/>
                    <a:gd name="T3" fmla="*/ 1 h 13"/>
                    <a:gd name="T4" fmla="*/ 15 w 22"/>
                    <a:gd name="T5" fmla="*/ 1 h 13"/>
                    <a:gd name="T6" fmla="*/ 15 w 22"/>
                    <a:gd name="T7" fmla="*/ 1 h 13"/>
                    <a:gd name="T8" fmla="*/ 15 w 22"/>
                    <a:gd name="T9" fmla="*/ 1 h 13"/>
                    <a:gd name="T10" fmla="*/ 15 w 22"/>
                    <a:gd name="T11" fmla="*/ 1 h 13"/>
                    <a:gd name="T12" fmla="*/ 15 w 22"/>
                    <a:gd name="T13" fmla="*/ 1 h 13"/>
                    <a:gd name="T14" fmla="*/ 15 w 22"/>
                    <a:gd name="T15" fmla="*/ 2 h 13"/>
                    <a:gd name="T16" fmla="*/ 15 w 22"/>
                    <a:gd name="T17" fmla="*/ 1 h 13"/>
                    <a:gd name="T18" fmla="*/ 15 w 22"/>
                    <a:gd name="T19" fmla="*/ 1 h 13"/>
                    <a:gd name="T20" fmla="*/ 15 w 22"/>
                    <a:gd name="T21" fmla="*/ 1 h 13"/>
                    <a:gd name="T22" fmla="*/ 15 w 22"/>
                    <a:gd name="T23" fmla="*/ 1 h 13"/>
                    <a:gd name="T24" fmla="*/ 15 w 22"/>
                    <a:gd name="T25" fmla="*/ 2 h 13"/>
                    <a:gd name="T26" fmla="*/ 18 w 22"/>
                    <a:gd name="T27" fmla="*/ 0 h 13"/>
                    <a:gd name="T28" fmla="*/ 18 w 22"/>
                    <a:gd name="T29" fmla="*/ 0 h 13"/>
                    <a:gd name="T30" fmla="*/ 19 w 22"/>
                    <a:gd name="T31" fmla="*/ 0 h 13"/>
                    <a:gd name="T32" fmla="*/ 19 w 22"/>
                    <a:gd name="T33" fmla="*/ 0 h 13"/>
                    <a:gd name="T34" fmla="*/ 9 w 22"/>
                    <a:gd name="T35" fmla="*/ 12 h 13"/>
                    <a:gd name="T36" fmla="*/ 10 w 22"/>
                    <a:gd name="T37" fmla="*/ 13 h 13"/>
                    <a:gd name="T38" fmla="*/ 13 w 22"/>
                    <a:gd name="T39" fmla="*/ 13 h 13"/>
                    <a:gd name="T40" fmla="*/ 14 w 22"/>
                    <a:gd name="T41" fmla="*/ 13 h 13"/>
                    <a:gd name="T42" fmla="*/ 15 w 22"/>
                    <a:gd name="T43" fmla="*/ 13 h 13"/>
                    <a:gd name="T44" fmla="*/ 18 w 22"/>
                    <a:gd name="T45" fmla="*/ 12 h 13"/>
                    <a:gd name="T46" fmla="*/ 22 w 22"/>
                    <a:gd name="T47" fmla="*/ 5 h 13"/>
                    <a:gd name="T48" fmla="*/ 22 w 22"/>
                    <a:gd name="T49" fmla="*/ 5 h 13"/>
                    <a:gd name="T50" fmla="*/ 22 w 22"/>
                    <a:gd name="T51" fmla="*/ 4 h 13"/>
                    <a:gd name="T52" fmla="*/ 21 w 22"/>
                    <a:gd name="T53" fmla="*/ 4 h 13"/>
                    <a:gd name="T54" fmla="*/ 20 w 22"/>
                    <a:gd name="T55" fmla="*/ 4 h 13"/>
                    <a:gd name="T56" fmla="*/ 20 w 22"/>
                    <a:gd name="T57" fmla="*/ 4 h 13"/>
                    <a:gd name="T58" fmla="*/ 19 w 22"/>
                    <a:gd name="T59" fmla="*/ 4 h 13"/>
                    <a:gd name="T60" fmla="*/ 19 w 22"/>
                    <a:gd name="T61" fmla="*/ 4 h 13"/>
                    <a:gd name="T62" fmla="*/ 19 w 22"/>
                    <a:gd name="T63" fmla="*/ 4 h 13"/>
                    <a:gd name="T64" fmla="*/ 18 w 22"/>
                    <a:gd name="T65" fmla="*/ 4 h 13"/>
                    <a:gd name="T66" fmla="*/ 17 w 22"/>
                    <a:gd name="T67" fmla="*/ 3 h 13"/>
                    <a:gd name="T68" fmla="*/ 16 w 22"/>
                    <a:gd name="T69" fmla="*/ 3 h 13"/>
                    <a:gd name="T70" fmla="*/ 15 w 22"/>
                    <a:gd name="T71" fmla="*/ 2 h 13"/>
                    <a:gd name="T72" fmla="*/ 15 w 22"/>
                    <a:gd name="T73" fmla="*/ 2 h 13"/>
                    <a:gd name="T74" fmla="*/ 14 w 22"/>
                    <a:gd name="T75" fmla="*/ 1 h 13"/>
                    <a:gd name="T76" fmla="*/ 13 w 22"/>
                    <a:gd name="T77" fmla="*/ 1 h 13"/>
                    <a:gd name="T78" fmla="*/ 12 w 22"/>
                    <a:gd name="T79" fmla="*/ 1 h 13"/>
                    <a:gd name="T80" fmla="*/ 11 w 22"/>
                    <a:gd name="T81" fmla="*/ 2 h 13"/>
                    <a:gd name="T82" fmla="*/ 10 w 22"/>
                    <a:gd name="T83" fmla="*/ 2 h 13"/>
                    <a:gd name="T84" fmla="*/ 9 w 22"/>
                    <a:gd name="T85" fmla="*/ 2 h 13"/>
                    <a:gd name="T86" fmla="*/ 9 w 22"/>
                    <a:gd name="T87" fmla="*/ 3 h 13"/>
                    <a:gd name="T88" fmla="*/ 8 w 22"/>
                    <a:gd name="T89" fmla="*/ 5 h 13"/>
                    <a:gd name="T90" fmla="*/ 3 w 22"/>
                    <a:gd name="T91" fmla="*/ 6 h 13"/>
                    <a:gd name="T92" fmla="*/ 3 w 22"/>
                    <a:gd name="T93" fmla="*/ 6 h 13"/>
                    <a:gd name="T94" fmla="*/ 3 w 22"/>
                    <a:gd name="T95" fmla="*/ 5 h 13"/>
                    <a:gd name="T96" fmla="*/ 2 w 22"/>
                    <a:gd name="T97" fmla="*/ 6 h 13"/>
                    <a:gd name="T98" fmla="*/ 6 w 22"/>
                    <a:gd name="T99" fmla="*/ 10 h 13"/>
                    <a:gd name="T100" fmla="*/ 7 w 22"/>
                    <a:gd name="T101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2" h="13">
                      <a:moveTo>
                        <a:pt x="15" y="1"/>
                      </a:move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2"/>
                      </a:move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7" y="4"/>
                        <a:pt x="17" y="4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3" name="Freeform 714">
                  <a:extLst>
                    <a:ext uri="{FF2B5EF4-FFF2-40B4-BE49-F238E27FC236}">
                      <a16:creationId xmlns="" xmlns:a16="http://schemas.microsoft.com/office/drawing/2014/main" id="{46BAE864-8CAB-074A-89C0-F2C335E1470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25013" y="5013325"/>
                  <a:ext cx="53975" cy="57150"/>
                </a:xfrm>
                <a:custGeom>
                  <a:avLst/>
                  <a:gdLst>
                    <a:gd name="T0" fmla="*/ 12 w 13"/>
                    <a:gd name="T1" fmla="*/ 0 h 14"/>
                    <a:gd name="T2" fmla="*/ 13 w 13"/>
                    <a:gd name="T3" fmla="*/ 1 h 14"/>
                    <a:gd name="T4" fmla="*/ 12 w 13"/>
                    <a:gd name="T5" fmla="*/ 1 h 14"/>
                    <a:gd name="T6" fmla="*/ 12 w 13"/>
                    <a:gd name="T7" fmla="*/ 1 h 14"/>
                    <a:gd name="T8" fmla="*/ 12 w 13"/>
                    <a:gd name="T9" fmla="*/ 2 h 14"/>
                    <a:gd name="T10" fmla="*/ 11 w 13"/>
                    <a:gd name="T11" fmla="*/ 2 h 14"/>
                    <a:gd name="T12" fmla="*/ 11 w 13"/>
                    <a:gd name="T13" fmla="*/ 1 h 14"/>
                    <a:gd name="T14" fmla="*/ 11 w 13"/>
                    <a:gd name="T15" fmla="*/ 1 h 14"/>
                    <a:gd name="T16" fmla="*/ 11 w 13"/>
                    <a:gd name="T17" fmla="*/ 1 h 14"/>
                    <a:gd name="T18" fmla="*/ 11 w 13"/>
                    <a:gd name="T19" fmla="*/ 1 h 14"/>
                    <a:gd name="T20" fmla="*/ 11 w 13"/>
                    <a:gd name="T21" fmla="*/ 0 h 14"/>
                    <a:gd name="T22" fmla="*/ 10 w 13"/>
                    <a:gd name="T23" fmla="*/ 1 h 14"/>
                    <a:gd name="T24" fmla="*/ 9 w 13"/>
                    <a:gd name="T25" fmla="*/ 1 h 14"/>
                    <a:gd name="T26" fmla="*/ 9 w 13"/>
                    <a:gd name="T27" fmla="*/ 2 h 14"/>
                    <a:gd name="T28" fmla="*/ 9 w 13"/>
                    <a:gd name="T29" fmla="*/ 2 h 14"/>
                    <a:gd name="T30" fmla="*/ 8 w 13"/>
                    <a:gd name="T31" fmla="*/ 1 h 14"/>
                    <a:gd name="T32" fmla="*/ 6 w 13"/>
                    <a:gd name="T33" fmla="*/ 1 h 14"/>
                    <a:gd name="T34" fmla="*/ 6 w 13"/>
                    <a:gd name="T35" fmla="*/ 1 h 14"/>
                    <a:gd name="T36" fmla="*/ 6 w 13"/>
                    <a:gd name="T37" fmla="*/ 2 h 14"/>
                    <a:gd name="T38" fmla="*/ 6 w 13"/>
                    <a:gd name="T39" fmla="*/ 2 h 14"/>
                    <a:gd name="T40" fmla="*/ 7 w 13"/>
                    <a:gd name="T41" fmla="*/ 3 h 14"/>
                    <a:gd name="T42" fmla="*/ 7 w 13"/>
                    <a:gd name="T43" fmla="*/ 4 h 14"/>
                    <a:gd name="T44" fmla="*/ 7 w 13"/>
                    <a:gd name="T45" fmla="*/ 5 h 14"/>
                    <a:gd name="T46" fmla="*/ 7 w 13"/>
                    <a:gd name="T47" fmla="*/ 5 h 14"/>
                    <a:gd name="T48" fmla="*/ 7 w 13"/>
                    <a:gd name="T49" fmla="*/ 6 h 14"/>
                    <a:gd name="T50" fmla="*/ 6 w 13"/>
                    <a:gd name="T51" fmla="*/ 6 h 14"/>
                    <a:gd name="T52" fmla="*/ 4 w 13"/>
                    <a:gd name="T53" fmla="*/ 8 h 14"/>
                    <a:gd name="T54" fmla="*/ 4 w 13"/>
                    <a:gd name="T55" fmla="*/ 9 h 14"/>
                    <a:gd name="T56" fmla="*/ 3 w 13"/>
                    <a:gd name="T57" fmla="*/ 10 h 14"/>
                    <a:gd name="T58" fmla="*/ 2 w 13"/>
                    <a:gd name="T59" fmla="*/ 11 h 14"/>
                    <a:gd name="T60" fmla="*/ 2 w 13"/>
                    <a:gd name="T61" fmla="*/ 11 h 14"/>
                    <a:gd name="T62" fmla="*/ 0 w 13"/>
                    <a:gd name="T63" fmla="*/ 13 h 14"/>
                    <a:gd name="T64" fmla="*/ 1 w 13"/>
                    <a:gd name="T65" fmla="*/ 13 h 14"/>
                    <a:gd name="T66" fmla="*/ 2 w 13"/>
                    <a:gd name="T67" fmla="*/ 13 h 14"/>
                    <a:gd name="T68" fmla="*/ 3 w 13"/>
                    <a:gd name="T69" fmla="*/ 13 h 14"/>
                    <a:gd name="T70" fmla="*/ 3 w 13"/>
                    <a:gd name="T71" fmla="*/ 13 h 14"/>
                    <a:gd name="T72" fmla="*/ 4 w 13"/>
                    <a:gd name="T73" fmla="*/ 13 h 14"/>
                    <a:gd name="T74" fmla="*/ 4 w 13"/>
                    <a:gd name="T75" fmla="*/ 13 h 14"/>
                    <a:gd name="T76" fmla="*/ 5 w 13"/>
                    <a:gd name="T77" fmla="*/ 12 h 14"/>
                    <a:gd name="T78" fmla="*/ 6 w 13"/>
                    <a:gd name="T79" fmla="*/ 11 h 14"/>
                    <a:gd name="T80" fmla="*/ 6 w 13"/>
                    <a:gd name="T81" fmla="*/ 11 h 14"/>
                    <a:gd name="T82" fmla="*/ 6 w 13"/>
                    <a:gd name="T83" fmla="*/ 10 h 14"/>
                    <a:gd name="T84" fmla="*/ 7 w 13"/>
                    <a:gd name="T85" fmla="*/ 10 h 14"/>
                    <a:gd name="T86" fmla="*/ 7 w 13"/>
                    <a:gd name="T87" fmla="*/ 10 h 14"/>
                    <a:gd name="T88" fmla="*/ 8 w 13"/>
                    <a:gd name="T89" fmla="*/ 10 h 14"/>
                    <a:gd name="T90" fmla="*/ 10 w 13"/>
                    <a:gd name="T91" fmla="*/ 10 h 14"/>
                    <a:gd name="T92" fmla="*/ 10 w 13"/>
                    <a:gd name="T93" fmla="*/ 9 h 14"/>
                    <a:gd name="T94" fmla="*/ 10 w 13"/>
                    <a:gd name="T95" fmla="*/ 8 h 14"/>
                    <a:gd name="T96" fmla="*/ 9 w 13"/>
                    <a:gd name="T97" fmla="*/ 7 h 14"/>
                    <a:gd name="T98" fmla="*/ 9 w 13"/>
                    <a:gd name="T99" fmla="*/ 7 h 14"/>
                    <a:gd name="T100" fmla="*/ 10 w 13"/>
                    <a:gd name="T101" fmla="*/ 6 h 14"/>
                    <a:gd name="T102" fmla="*/ 11 w 13"/>
                    <a:gd name="T103" fmla="*/ 6 h 14"/>
                    <a:gd name="T104" fmla="*/ 11 w 13"/>
                    <a:gd name="T105" fmla="*/ 6 h 14"/>
                    <a:gd name="T106" fmla="*/ 12 w 13"/>
                    <a:gd name="T107" fmla="*/ 4 h 14"/>
                    <a:gd name="T108" fmla="*/ 12 w 13"/>
                    <a:gd name="T10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14">
                      <a:moveTo>
                        <a:pt x="12" y="1"/>
                      </a:move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2" y="2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10" y="10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4" name="Freeform 715">
                  <a:extLst>
                    <a:ext uri="{FF2B5EF4-FFF2-40B4-BE49-F238E27FC236}">
                      <a16:creationId xmlns="" xmlns:a16="http://schemas.microsoft.com/office/drawing/2014/main" id="{A260CF7C-4509-2640-B7B5-252A19004E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67850" y="5062538"/>
                  <a:ext cx="33337" cy="38100"/>
                </a:xfrm>
                <a:custGeom>
                  <a:avLst/>
                  <a:gdLst>
                    <a:gd name="T0" fmla="*/ 4 w 8"/>
                    <a:gd name="T1" fmla="*/ 1 h 9"/>
                    <a:gd name="T2" fmla="*/ 4 w 8"/>
                    <a:gd name="T3" fmla="*/ 1 h 9"/>
                    <a:gd name="T4" fmla="*/ 4 w 8"/>
                    <a:gd name="T5" fmla="*/ 0 h 9"/>
                    <a:gd name="T6" fmla="*/ 4 w 8"/>
                    <a:gd name="T7" fmla="*/ 1 h 9"/>
                    <a:gd name="T8" fmla="*/ 3 w 8"/>
                    <a:gd name="T9" fmla="*/ 1 h 9"/>
                    <a:gd name="T10" fmla="*/ 2 w 8"/>
                    <a:gd name="T11" fmla="*/ 1 h 9"/>
                    <a:gd name="T12" fmla="*/ 2 w 8"/>
                    <a:gd name="T13" fmla="*/ 0 h 9"/>
                    <a:gd name="T14" fmla="*/ 2 w 8"/>
                    <a:gd name="T15" fmla="*/ 0 h 9"/>
                    <a:gd name="T16" fmla="*/ 1 w 8"/>
                    <a:gd name="T17" fmla="*/ 0 h 9"/>
                    <a:gd name="T18" fmla="*/ 1 w 8"/>
                    <a:gd name="T19" fmla="*/ 0 h 9"/>
                    <a:gd name="T20" fmla="*/ 1 w 8"/>
                    <a:gd name="T21" fmla="*/ 1 h 9"/>
                    <a:gd name="T22" fmla="*/ 1 w 8"/>
                    <a:gd name="T23" fmla="*/ 2 h 9"/>
                    <a:gd name="T24" fmla="*/ 1 w 8"/>
                    <a:gd name="T25" fmla="*/ 2 h 9"/>
                    <a:gd name="T26" fmla="*/ 1 w 8"/>
                    <a:gd name="T27" fmla="*/ 2 h 9"/>
                    <a:gd name="T28" fmla="*/ 1 w 8"/>
                    <a:gd name="T29" fmla="*/ 3 h 9"/>
                    <a:gd name="T30" fmla="*/ 2 w 8"/>
                    <a:gd name="T31" fmla="*/ 3 h 9"/>
                    <a:gd name="T32" fmla="*/ 1 w 8"/>
                    <a:gd name="T33" fmla="*/ 3 h 9"/>
                    <a:gd name="T34" fmla="*/ 1 w 8"/>
                    <a:gd name="T35" fmla="*/ 4 h 9"/>
                    <a:gd name="T36" fmla="*/ 1 w 8"/>
                    <a:gd name="T37" fmla="*/ 4 h 9"/>
                    <a:gd name="T38" fmla="*/ 1 w 8"/>
                    <a:gd name="T39" fmla="*/ 4 h 9"/>
                    <a:gd name="T40" fmla="*/ 0 w 8"/>
                    <a:gd name="T41" fmla="*/ 4 h 9"/>
                    <a:gd name="T42" fmla="*/ 0 w 8"/>
                    <a:gd name="T43" fmla="*/ 4 h 9"/>
                    <a:gd name="T44" fmla="*/ 0 w 8"/>
                    <a:gd name="T45" fmla="*/ 5 h 9"/>
                    <a:gd name="T46" fmla="*/ 0 w 8"/>
                    <a:gd name="T47" fmla="*/ 5 h 9"/>
                    <a:gd name="T48" fmla="*/ 0 w 8"/>
                    <a:gd name="T49" fmla="*/ 5 h 9"/>
                    <a:gd name="T50" fmla="*/ 1 w 8"/>
                    <a:gd name="T51" fmla="*/ 6 h 9"/>
                    <a:gd name="T52" fmla="*/ 2 w 8"/>
                    <a:gd name="T53" fmla="*/ 6 h 9"/>
                    <a:gd name="T54" fmla="*/ 2 w 8"/>
                    <a:gd name="T55" fmla="*/ 6 h 9"/>
                    <a:gd name="T56" fmla="*/ 2 w 8"/>
                    <a:gd name="T57" fmla="*/ 7 h 9"/>
                    <a:gd name="T58" fmla="*/ 2 w 8"/>
                    <a:gd name="T59" fmla="*/ 7 h 9"/>
                    <a:gd name="T60" fmla="*/ 4 w 8"/>
                    <a:gd name="T61" fmla="*/ 8 h 9"/>
                    <a:gd name="T62" fmla="*/ 4 w 8"/>
                    <a:gd name="T63" fmla="*/ 9 h 9"/>
                    <a:gd name="T64" fmla="*/ 4 w 8"/>
                    <a:gd name="T65" fmla="*/ 9 h 9"/>
                    <a:gd name="T66" fmla="*/ 4 w 8"/>
                    <a:gd name="T67" fmla="*/ 9 h 9"/>
                    <a:gd name="T68" fmla="*/ 4 w 8"/>
                    <a:gd name="T69" fmla="*/ 9 h 9"/>
                    <a:gd name="T70" fmla="*/ 4 w 8"/>
                    <a:gd name="T71" fmla="*/ 9 h 9"/>
                    <a:gd name="T72" fmla="*/ 4 w 8"/>
                    <a:gd name="T73" fmla="*/ 9 h 9"/>
                    <a:gd name="T74" fmla="*/ 5 w 8"/>
                    <a:gd name="T75" fmla="*/ 9 h 9"/>
                    <a:gd name="T76" fmla="*/ 5 w 8"/>
                    <a:gd name="T77" fmla="*/ 9 h 9"/>
                    <a:gd name="T78" fmla="*/ 5 w 8"/>
                    <a:gd name="T79" fmla="*/ 9 h 9"/>
                    <a:gd name="T80" fmla="*/ 5 w 8"/>
                    <a:gd name="T81" fmla="*/ 9 h 9"/>
                    <a:gd name="T82" fmla="*/ 5 w 8"/>
                    <a:gd name="T83" fmla="*/ 9 h 9"/>
                    <a:gd name="T84" fmla="*/ 6 w 8"/>
                    <a:gd name="T85" fmla="*/ 9 h 9"/>
                    <a:gd name="T86" fmla="*/ 6 w 8"/>
                    <a:gd name="T87" fmla="*/ 9 h 9"/>
                    <a:gd name="T88" fmla="*/ 6 w 8"/>
                    <a:gd name="T89" fmla="*/ 8 h 9"/>
                    <a:gd name="T90" fmla="*/ 6 w 8"/>
                    <a:gd name="T91" fmla="*/ 8 h 9"/>
                    <a:gd name="T92" fmla="*/ 6 w 8"/>
                    <a:gd name="T93" fmla="*/ 7 h 9"/>
                    <a:gd name="T94" fmla="*/ 7 w 8"/>
                    <a:gd name="T95" fmla="*/ 7 h 9"/>
                    <a:gd name="T96" fmla="*/ 6 w 8"/>
                    <a:gd name="T97" fmla="*/ 6 h 9"/>
                    <a:gd name="T98" fmla="*/ 7 w 8"/>
                    <a:gd name="T99" fmla="*/ 6 h 9"/>
                    <a:gd name="T100" fmla="*/ 7 w 8"/>
                    <a:gd name="T101" fmla="*/ 3 h 9"/>
                    <a:gd name="T102" fmla="*/ 8 w 8"/>
                    <a:gd name="T103" fmla="*/ 3 h 9"/>
                    <a:gd name="T104" fmla="*/ 7 w 8"/>
                    <a:gd name="T105" fmla="*/ 2 h 9"/>
                    <a:gd name="T106" fmla="*/ 7 w 8"/>
                    <a:gd name="T107" fmla="*/ 2 h 9"/>
                    <a:gd name="T108" fmla="*/ 6 w 8"/>
                    <a:gd name="T109" fmla="*/ 2 h 9"/>
                    <a:gd name="T110" fmla="*/ 6 w 8"/>
                    <a:gd name="T111" fmla="*/ 2 h 9"/>
                    <a:gd name="T112" fmla="*/ 6 w 8"/>
                    <a:gd name="T113" fmla="*/ 2 h 9"/>
                    <a:gd name="T114" fmla="*/ 6 w 8"/>
                    <a:gd name="T115" fmla="*/ 1 h 9"/>
                    <a:gd name="T116" fmla="*/ 6 w 8"/>
                    <a:gd name="T117" fmla="*/ 1 h 9"/>
                    <a:gd name="T118" fmla="*/ 5 w 8"/>
                    <a:gd name="T119" fmla="*/ 1 h 9"/>
                    <a:gd name="T120" fmla="*/ 4 w 8"/>
                    <a:gd name="T12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" h="9"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lnTo>
                        <a:pt x="4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5" name="Freeform 716">
                  <a:extLst>
                    <a:ext uri="{FF2B5EF4-FFF2-40B4-BE49-F238E27FC236}">
                      <a16:creationId xmlns="" xmlns:a16="http://schemas.microsoft.com/office/drawing/2014/main" id="{6180C015-496F-4847-A5CF-06F27CBE6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50388" y="5062538"/>
                  <a:ext cx="25400" cy="30163"/>
                </a:xfrm>
                <a:custGeom>
                  <a:avLst/>
                  <a:gdLst>
                    <a:gd name="T0" fmla="*/ 4 w 6"/>
                    <a:gd name="T1" fmla="*/ 0 h 7"/>
                    <a:gd name="T2" fmla="*/ 3 w 6"/>
                    <a:gd name="T3" fmla="*/ 0 h 7"/>
                    <a:gd name="T4" fmla="*/ 3 w 6"/>
                    <a:gd name="T5" fmla="*/ 0 h 7"/>
                    <a:gd name="T6" fmla="*/ 2 w 6"/>
                    <a:gd name="T7" fmla="*/ 0 h 7"/>
                    <a:gd name="T8" fmla="*/ 2 w 6"/>
                    <a:gd name="T9" fmla="*/ 1 h 7"/>
                    <a:gd name="T10" fmla="*/ 2 w 6"/>
                    <a:gd name="T11" fmla="*/ 2 h 7"/>
                    <a:gd name="T12" fmla="*/ 2 w 6"/>
                    <a:gd name="T13" fmla="*/ 2 h 7"/>
                    <a:gd name="T14" fmla="*/ 2 w 6"/>
                    <a:gd name="T15" fmla="*/ 3 h 7"/>
                    <a:gd name="T16" fmla="*/ 2 w 6"/>
                    <a:gd name="T17" fmla="*/ 3 h 7"/>
                    <a:gd name="T18" fmla="*/ 1 w 6"/>
                    <a:gd name="T19" fmla="*/ 3 h 7"/>
                    <a:gd name="T20" fmla="*/ 1 w 6"/>
                    <a:gd name="T21" fmla="*/ 4 h 7"/>
                    <a:gd name="T22" fmla="*/ 1 w 6"/>
                    <a:gd name="T23" fmla="*/ 4 h 7"/>
                    <a:gd name="T24" fmla="*/ 0 w 6"/>
                    <a:gd name="T25" fmla="*/ 4 h 7"/>
                    <a:gd name="T26" fmla="*/ 0 w 6"/>
                    <a:gd name="T27" fmla="*/ 5 h 7"/>
                    <a:gd name="T28" fmla="*/ 1 w 6"/>
                    <a:gd name="T29" fmla="*/ 6 h 7"/>
                    <a:gd name="T30" fmla="*/ 1 w 6"/>
                    <a:gd name="T31" fmla="*/ 6 h 7"/>
                    <a:gd name="T32" fmla="*/ 2 w 6"/>
                    <a:gd name="T33" fmla="*/ 6 h 7"/>
                    <a:gd name="T34" fmla="*/ 2 w 6"/>
                    <a:gd name="T35" fmla="*/ 6 h 7"/>
                    <a:gd name="T36" fmla="*/ 3 w 6"/>
                    <a:gd name="T37" fmla="*/ 6 h 7"/>
                    <a:gd name="T38" fmla="*/ 3 w 6"/>
                    <a:gd name="T39" fmla="*/ 6 h 7"/>
                    <a:gd name="T40" fmla="*/ 3 w 6"/>
                    <a:gd name="T41" fmla="*/ 6 h 7"/>
                    <a:gd name="T42" fmla="*/ 4 w 6"/>
                    <a:gd name="T43" fmla="*/ 7 h 7"/>
                    <a:gd name="T44" fmla="*/ 4 w 6"/>
                    <a:gd name="T45" fmla="*/ 7 h 7"/>
                    <a:gd name="T46" fmla="*/ 5 w 6"/>
                    <a:gd name="T47" fmla="*/ 7 h 7"/>
                    <a:gd name="T48" fmla="*/ 5 w 6"/>
                    <a:gd name="T49" fmla="*/ 7 h 7"/>
                    <a:gd name="T50" fmla="*/ 5 w 6"/>
                    <a:gd name="T51" fmla="*/ 7 h 7"/>
                    <a:gd name="T52" fmla="*/ 6 w 6"/>
                    <a:gd name="T53" fmla="*/ 6 h 7"/>
                    <a:gd name="T54" fmla="*/ 5 w 6"/>
                    <a:gd name="T55" fmla="*/ 6 h 7"/>
                    <a:gd name="T56" fmla="*/ 4 w 6"/>
                    <a:gd name="T57" fmla="*/ 5 h 7"/>
                    <a:gd name="T58" fmla="*/ 4 w 6"/>
                    <a:gd name="T59" fmla="*/ 4 h 7"/>
                    <a:gd name="T60" fmla="*/ 5 w 6"/>
                    <a:gd name="T61" fmla="*/ 4 h 7"/>
                    <a:gd name="T62" fmla="*/ 5 w 6"/>
                    <a:gd name="T63" fmla="*/ 4 h 7"/>
                    <a:gd name="T64" fmla="*/ 6 w 6"/>
                    <a:gd name="T65" fmla="*/ 3 h 7"/>
                    <a:gd name="T66" fmla="*/ 5 w 6"/>
                    <a:gd name="T67" fmla="*/ 2 h 7"/>
                    <a:gd name="T68" fmla="*/ 5 w 6"/>
                    <a:gd name="T69" fmla="*/ 2 h 7"/>
                    <a:gd name="T70" fmla="*/ 5 w 6"/>
                    <a:gd name="T7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" h="7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6" name="Freeform 717">
                  <a:extLst>
                    <a:ext uri="{FF2B5EF4-FFF2-40B4-BE49-F238E27FC236}">
                      <a16:creationId xmlns="" xmlns:a16="http://schemas.microsoft.com/office/drawing/2014/main" id="{D2ADC232-494E-EE42-B873-882EDCF58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4363" y="5116513"/>
                  <a:ext cx="96837" cy="74613"/>
                </a:xfrm>
                <a:custGeom>
                  <a:avLst/>
                  <a:gdLst>
                    <a:gd name="T0" fmla="*/ 20 w 23"/>
                    <a:gd name="T1" fmla="*/ 15 h 18"/>
                    <a:gd name="T2" fmla="*/ 18 w 23"/>
                    <a:gd name="T3" fmla="*/ 14 h 18"/>
                    <a:gd name="T4" fmla="*/ 18 w 23"/>
                    <a:gd name="T5" fmla="*/ 15 h 18"/>
                    <a:gd name="T6" fmla="*/ 16 w 23"/>
                    <a:gd name="T7" fmla="*/ 15 h 18"/>
                    <a:gd name="T8" fmla="*/ 14 w 23"/>
                    <a:gd name="T9" fmla="*/ 14 h 18"/>
                    <a:gd name="T10" fmla="*/ 11 w 23"/>
                    <a:gd name="T11" fmla="*/ 12 h 18"/>
                    <a:gd name="T12" fmla="*/ 10 w 23"/>
                    <a:gd name="T13" fmla="*/ 11 h 18"/>
                    <a:gd name="T14" fmla="*/ 9 w 23"/>
                    <a:gd name="T15" fmla="*/ 9 h 18"/>
                    <a:gd name="T16" fmla="*/ 7 w 23"/>
                    <a:gd name="T17" fmla="*/ 7 h 18"/>
                    <a:gd name="T18" fmla="*/ 4 w 23"/>
                    <a:gd name="T19" fmla="*/ 2 h 18"/>
                    <a:gd name="T20" fmla="*/ 2 w 23"/>
                    <a:gd name="T21" fmla="*/ 1 h 18"/>
                    <a:gd name="T22" fmla="*/ 1 w 23"/>
                    <a:gd name="T23" fmla="*/ 1 h 18"/>
                    <a:gd name="T24" fmla="*/ 0 w 23"/>
                    <a:gd name="T25" fmla="*/ 6 h 18"/>
                    <a:gd name="T26" fmla="*/ 1 w 23"/>
                    <a:gd name="T27" fmla="*/ 6 h 18"/>
                    <a:gd name="T28" fmla="*/ 1 w 23"/>
                    <a:gd name="T29" fmla="*/ 7 h 18"/>
                    <a:gd name="T30" fmla="*/ 1 w 23"/>
                    <a:gd name="T31" fmla="*/ 7 h 18"/>
                    <a:gd name="T32" fmla="*/ 1 w 23"/>
                    <a:gd name="T33" fmla="*/ 8 h 18"/>
                    <a:gd name="T34" fmla="*/ 2 w 23"/>
                    <a:gd name="T35" fmla="*/ 9 h 18"/>
                    <a:gd name="T36" fmla="*/ 3 w 23"/>
                    <a:gd name="T37" fmla="*/ 9 h 18"/>
                    <a:gd name="T38" fmla="*/ 4 w 23"/>
                    <a:gd name="T39" fmla="*/ 9 h 18"/>
                    <a:gd name="T40" fmla="*/ 4 w 23"/>
                    <a:gd name="T41" fmla="*/ 10 h 18"/>
                    <a:gd name="T42" fmla="*/ 4 w 23"/>
                    <a:gd name="T43" fmla="*/ 10 h 18"/>
                    <a:gd name="T44" fmla="*/ 4 w 23"/>
                    <a:gd name="T45" fmla="*/ 11 h 18"/>
                    <a:gd name="T46" fmla="*/ 4 w 23"/>
                    <a:gd name="T47" fmla="*/ 11 h 18"/>
                    <a:gd name="T48" fmla="*/ 5 w 23"/>
                    <a:gd name="T49" fmla="*/ 11 h 18"/>
                    <a:gd name="T50" fmla="*/ 5 w 23"/>
                    <a:gd name="T51" fmla="*/ 12 h 18"/>
                    <a:gd name="T52" fmla="*/ 5 w 23"/>
                    <a:gd name="T53" fmla="*/ 12 h 18"/>
                    <a:gd name="T54" fmla="*/ 6 w 23"/>
                    <a:gd name="T55" fmla="*/ 11 h 18"/>
                    <a:gd name="T56" fmla="*/ 6 w 23"/>
                    <a:gd name="T57" fmla="*/ 12 h 18"/>
                    <a:gd name="T58" fmla="*/ 7 w 23"/>
                    <a:gd name="T59" fmla="*/ 13 h 18"/>
                    <a:gd name="T60" fmla="*/ 8 w 23"/>
                    <a:gd name="T61" fmla="*/ 14 h 18"/>
                    <a:gd name="T62" fmla="*/ 8 w 23"/>
                    <a:gd name="T63" fmla="*/ 15 h 18"/>
                    <a:gd name="T64" fmla="*/ 9 w 23"/>
                    <a:gd name="T65" fmla="*/ 16 h 18"/>
                    <a:gd name="T66" fmla="*/ 9 w 23"/>
                    <a:gd name="T67" fmla="*/ 16 h 18"/>
                    <a:gd name="T68" fmla="*/ 10 w 23"/>
                    <a:gd name="T69" fmla="*/ 16 h 18"/>
                    <a:gd name="T70" fmla="*/ 10 w 23"/>
                    <a:gd name="T71" fmla="*/ 16 h 18"/>
                    <a:gd name="T72" fmla="*/ 10 w 23"/>
                    <a:gd name="T73" fmla="*/ 16 h 18"/>
                    <a:gd name="T74" fmla="*/ 11 w 23"/>
                    <a:gd name="T75" fmla="*/ 17 h 18"/>
                    <a:gd name="T76" fmla="*/ 12 w 23"/>
                    <a:gd name="T77" fmla="*/ 17 h 18"/>
                    <a:gd name="T78" fmla="*/ 12 w 23"/>
                    <a:gd name="T79" fmla="*/ 16 h 18"/>
                    <a:gd name="T80" fmla="*/ 12 w 23"/>
                    <a:gd name="T81" fmla="*/ 16 h 18"/>
                    <a:gd name="T82" fmla="*/ 13 w 23"/>
                    <a:gd name="T83" fmla="*/ 17 h 18"/>
                    <a:gd name="T84" fmla="*/ 14 w 23"/>
                    <a:gd name="T85" fmla="*/ 17 h 18"/>
                    <a:gd name="T86" fmla="*/ 14 w 23"/>
                    <a:gd name="T87" fmla="*/ 17 h 18"/>
                    <a:gd name="T88" fmla="*/ 15 w 23"/>
                    <a:gd name="T89" fmla="*/ 17 h 18"/>
                    <a:gd name="T90" fmla="*/ 16 w 23"/>
                    <a:gd name="T91" fmla="*/ 17 h 18"/>
                    <a:gd name="T92" fmla="*/ 16 w 23"/>
                    <a:gd name="T93" fmla="*/ 17 h 18"/>
                    <a:gd name="T94" fmla="*/ 17 w 23"/>
                    <a:gd name="T95" fmla="*/ 17 h 18"/>
                    <a:gd name="T96" fmla="*/ 18 w 23"/>
                    <a:gd name="T97" fmla="*/ 17 h 18"/>
                    <a:gd name="T98" fmla="*/ 19 w 23"/>
                    <a:gd name="T99" fmla="*/ 17 h 18"/>
                    <a:gd name="T100" fmla="*/ 21 w 23"/>
                    <a:gd name="T101" fmla="*/ 18 h 18"/>
                    <a:gd name="T102" fmla="*/ 21 w 23"/>
                    <a:gd name="T103" fmla="*/ 18 h 18"/>
                    <a:gd name="T104" fmla="*/ 23 w 23"/>
                    <a:gd name="T105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3" h="18">
                      <a:moveTo>
                        <a:pt x="22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4"/>
                        <a:pt x="20" y="14"/>
                      </a:cubicBezTo>
                      <a:cubicBezTo>
                        <a:pt x="20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3"/>
                        <a:pt x="13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8" y="9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4"/>
                        <a:pt x="7" y="14"/>
                      </a:cubicBezTo>
                      <a:cubicBezTo>
                        <a:pt x="7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lnTo>
                        <a:pt x="22" y="1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6" name="Group 936">
                <a:extLst>
                  <a:ext uri="{FF2B5EF4-FFF2-40B4-BE49-F238E27FC236}">
                    <a16:creationId xmlns="" xmlns:a16="http://schemas.microsoft.com/office/drawing/2014/main" id="{0A38FDCB-2DCA-4A45-A3B8-39681BFFE06E}"/>
                  </a:ext>
                </a:extLst>
              </p:cNvPr>
              <p:cNvGrpSpPr/>
              <p:nvPr/>
            </p:nvGrpSpPr>
            <p:grpSpPr>
              <a:xfrm>
                <a:off x="10066338" y="5942013"/>
                <a:ext cx="503237" cy="561975"/>
                <a:chOff x="10066338" y="5942013"/>
                <a:chExt cx="503237" cy="561975"/>
              </a:xfrm>
              <a:grpFill/>
            </p:grpSpPr>
            <p:sp>
              <p:nvSpPr>
                <p:cNvPr id="311" name="Freeform 718">
                  <a:extLst>
                    <a:ext uri="{FF2B5EF4-FFF2-40B4-BE49-F238E27FC236}">
                      <a16:creationId xmlns="" xmlns:a16="http://schemas.microsoft.com/office/drawing/2014/main" id="{314275E3-D7D9-1940-992D-3B2AC3F5B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7138" y="6167438"/>
                  <a:ext cx="133350" cy="149225"/>
                </a:xfrm>
                <a:custGeom>
                  <a:avLst/>
                  <a:gdLst>
                    <a:gd name="T0" fmla="*/ 13 w 32"/>
                    <a:gd name="T1" fmla="*/ 29 h 36"/>
                    <a:gd name="T2" fmla="*/ 14 w 32"/>
                    <a:gd name="T3" fmla="*/ 28 h 36"/>
                    <a:gd name="T4" fmla="*/ 14 w 32"/>
                    <a:gd name="T5" fmla="*/ 26 h 36"/>
                    <a:gd name="T6" fmla="*/ 16 w 32"/>
                    <a:gd name="T7" fmla="*/ 26 h 36"/>
                    <a:gd name="T8" fmla="*/ 17 w 32"/>
                    <a:gd name="T9" fmla="*/ 25 h 36"/>
                    <a:gd name="T10" fmla="*/ 19 w 32"/>
                    <a:gd name="T11" fmla="*/ 24 h 36"/>
                    <a:gd name="T12" fmla="*/ 20 w 32"/>
                    <a:gd name="T13" fmla="*/ 23 h 36"/>
                    <a:gd name="T14" fmla="*/ 22 w 32"/>
                    <a:gd name="T15" fmla="*/ 21 h 36"/>
                    <a:gd name="T16" fmla="*/ 24 w 32"/>
                    <a:gd name="T17" fmla="*/ 20 h 36"/>
                    <a:gd name="T18" fmla="*/ 26 w 32"/>
                    <a:gd name="T19" fmla="*/ 20 h 36"/>
                    <a:gd name="T20" fmla="*/ 27 w 32"/>
                    <a:gd name="T21" fmla="*/ 19 h 36"/>
                    <a:gd name="T22" fmla="*/ 28 w 32"/>
                    <a:gd name="T23" fmla="*/ 17 h 36"/>
                    <a:gd name="T24" fmla="*/ 29 w 32"/>
                    <a:gd name="T25" fmla="*/ 16 h 36"/>
                    <a:gd name="T26" fmla="*/ 30 w 32"/>
                    <a:gd name="T27" fmla="*/ 15 h 36"/>
                    <a:gd name="T28" fmla="*/ 30 w 32"/>
                    <a:gd name="T29" fmla="*/ 14 h 36"/>
                    <a:gd name="T30" fmla="*/ 30 w 32"/>
                    <a:gd name="T31" fmla="*/ 13 h 36"/>
                    <a:gd name="T32" fmla="*/ 29 w 32"/>
                    <a:gd name="T33" fmla="*/ 12 h 36"/>
                    <a:gd name="T34" fmla="*/ 28 w 32"/>
                    <a:gd name="T35" fmla="*/ 11 h 36"/>
                    <a:gd name="T36" fmla="*/ 28 w 32"/>
                    <a:gd name="T37" fmla="*/ 10 h 36"/>
                    <a:gd name="T38" fmla="*/ 28 w 32"/>
                    <a:gd name="T39" fmla="*/ 9 h 36"/>
                    <a:gd name="T40" fmla="*/ 29 w 32"/>
                    <a:gd name="T41" fmla="*/ 8 h 36"/>
                    <a:gd name="T42" fmla="*/ 30 w 32"/>
                    <a:gd name="T43" fmla="*/ 8 h 36"/>
                    <a:gd name="T44" fmla="*/ 30 w 32"/>
                    <a:gd name="T45" fmla="*/ 6 h 36"/>
                    <a:gd name="T46" fmla="*/ 31 w 32"/>
                    <a:gd name="T47" fmla="*/ 6 h 36"/>
                    <a:gd name="T48" fmla="*/ 32 w 32"/>
                    <a:gd name="T49" fmla="*/ 4 h 36"/>
                    <a:gd name="T50" fmla="*/ 32 w 32"/>
                    <a:gd name="T51" fmla="*/ 4 h 36"/>
                    <a:gd name="T52" fmla="*/ 31 w 32"/>
                    <a:gd name="T53" fmla="*/ 2 h 36"/>
                    <a:gd name="T54" fmla="*/ 30 w 32"/>
                    <a:gd name="T55" fmla="*/ 2 h 36"/>
                    <a:gd name="T56" fmla="*/ 30 w 32"/>
                    <a:gd name="T57" fmla="*/ 2 h 36"/>
                    <a:gd name="T58" fmla="*/ 29 w 32"/>
                    <a:gd name="T59" fmla="*/ 1 h 36"/>
                    <a:gd name="T60" fmla="*/ 29 w 32"/>
                    <a:gd name="T61" fmla="*/ 0 h 36"/>
                    <a:gd name="T62" fmla="*/ 28 w 32"/>
                    <a:gd name="T63" fmla="*/ 1 h 36"/>
                    <a:gd name="T64" fmla="*/ 28 w 32"/>
                    <a:gd name="T65" fmla="*/ 4 h 36"/>
                    <a:gd name="T66" fmla="*/ 27 w 32"/>
                    <a:gd name="T67" fmla="*/ 7 h 36"/>
                    <a:gd name="T68" fmla="*/ 26 w 32"/>
                    <a:gd name="T69" fmla="*/ 8 h 36"/>
                    <a:gd name="T70" fmla="*/ 24 w 32"/>
                    <a:gd name="T71" fmla="*/ 9 h 36"/>
                    <a:gd name="T72" fmla="*/ 23 w 32"/>
                    <a:gd name="T73" fmla="*/ 11 h 36"/>
                    <a:gd name="T74" fmla="*/ 22 w 32"/>
                    <a:gd name="T75" fmla="*/ 15 h 36"/>
                    <a:gd name="T76" fmla="*/ 20 w 32"/>
                    <a:gd name="T77" fmla="*/ 19 h 36"/>
                    <a:gd name="T78" fmla="*/ 19 w 32"/>
                    <a:gd name="T79" fmla="*/ 20 h 36"/>
                    <a:gd name="T80" fmla="*/ 18 w 32"/>
                    <a:gd name="T81" fmla="*/ 21 h 36"/>
                    <a:gd name="T82" fmla="*/ 15 w 32"/>
                    <a:gd name="T83" fmla="*/ 22 h 36"/>
                    <a:gd name="T84" fmla="*/ 15 w 32"/>
                    <a:gd name="T85" fmla="*/ 23 h 36"/>
                    <a:gd name="T86" fmla="*/ 14 w 32"/>
                    <a:gd name="T87" fmla="*/ 24 h 36"/>
                    <a:gd name="T88" fmla="*/ 12 w 32"/>
                    <a:gd name="T89" fmla="*/ 26 h 36"/>
                    <a:gd name="T90" fmla="*/ 11 w 32"/>
                    <a:gd name="T91" fmla="*/ 27 h 36"/>
                    <a:gd name="T92" fmla="*/ 9 w 32"/>
                    <a:gd name="T93" fmla="*/ 27 h 36"/>
                    <a:gd name="T94" fmla="*/ 8 w 32"/>
                    <a:gd name="T95" fmla="*/ 28 h 36"/>
                    <a:gd name="T96" fmla="*/ 6 w 32"/>
                    <a:gd name="T97" fmla="*/ 30 h 36"/>
                    <a:gd name="T98" fmla="*/ 4 w 32"/>
                    <a:gd name="T99" fmla="*/ 31 h 36"/>
                    <a:gd name="T100" fmla="*/ 2 w 32"/>
                    <a:gd name="T101" fmla="*/ 31 h 36"/>
                    <a:gd name="T102" fmla="*/ 0 w 32"/>
                    <a:gd name="T103" fmla="*/ 33 h 36"/>
                    <a:gd name="T104" fmla="*/ 0 w 32"/>
                    <a:gd name="T105" fmla="*/ 34 h 36"/>
                    <a:gd name="T106" fmla="*/ 2 w 32"/>
                    <a:gd name="T107" fmla="*/ 34 h 36"/>
                    <a:gd name="T108" fmla="*/ 2 w 32"/>
                    <a:gd name="T109" fmla="*/ 35 h 36"/>
                    <a:gd name="T110" fmla="*/ 2 w 32"/>
                    <a:gd name="T111" fmla="*/ 36 h 36"/>
                    <a:gd name="T112" fmla="*/ 4 w 32"/>
                    <a:gd name="T113" fmla="*/ 35 h 36"/>
                    <a:gd name="T114" fmla="*/ 5 w 32"/>
                    <a:gd name="T115" fmla="*/ 34 h 36"/>
                    <a:gd name="T116" fmla="*/ 6 w 32"/>
                    <a:gd name="T117" fmla="*/ 33 h 36"/>
                    <a:gd name="T118" fmla="*/ 7 w 32"/>
                    <a:gd name="T119" fmla="*/ 32 h 36"/>
                    <a:gd name="T120" fmla="*/ 9 w 32"/>
                    <a:gd name="T121" fmla="*/ 32 h 36"/>
                    <a:gd name="T122" fmla="*/ 10 w 32"/>
                    <a:gd name="T123" fmla="*/ 31 h 36"/>
                    <a:gd name="T124" fmla="*/ 11 w 32"/>
                    <a:gd name="T125" fmla="*/ 3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" h="36">
                      <a:moveTo>
                        <a:pt x="12" y="30"/>
                      </a:move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4" y="28"/>
                        <a:pt x="14" y="28"/>
                        <a:pt x="14" y="28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6"/>
                      </a:cubicBezTo>
                      <a:cubicBezTo>
                        <a:pt x="14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5"/>
                        <a:pt x="16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1" y="22"/>
                        <a:pt x="21" y="22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7"/>
                        <a:pt x="27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4"/>
                        <a:pt x="31" y="14"/>
                      </a:cubicBezTo>
                      <a:cubicBezTo>
                        <a:pt x="31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2" y="5"/>
                        <a:pt x="32" y="5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2" y="5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3"/>
                        <a:pt x="32" y="3"/>
                      </a:cubicBezTo>
                      <a:cubicBezTo>
                        <a:pt x="32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7" y="6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10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3" y="11"/>
                        <a:pt x="23" y="11"/>
                      </a:cubicBezTo>
                      <a:cubicBezTo>
                        <a:pt x="23" y="11"/>
                        <a:pt x="23" y="11"/>
                        <a:pt x="23" y="11"/>
                      </a:cubicBezTo>
                      <a:cubicBezTo>
                        <a:pt x="23" y="12"/>
                        <a:pt x="23" y="12"/>
                        <a:pt x="23" y="13"/>
                      </a:cubicBezTo>
                      <a:cubicBezTo>
                        <a:pt x="23" y="13"/>
                        <a:pt x="23" y="14"/>
                        <a:pt x="23" y="14"/>
                      </a:cubicBezTo>
                      <a:cubicBezTo>
                        <a:pt x="22" y="14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7"/>
                        <a:pt x="21" y="17"/>
                        <a:pt x="21" y="18"/>
                      </a:cubicBezTo>
                      <a:cubicBezTo>
                        <a:pt x="20" y="18"/>
                        <a:pt x="20" y="19"/>
                        <a:pt x="20" y="19"/>
                      </a:cubicBezTo>
                      <a:cubicBezTo>
                        <a:pt x="20" y="19"/>
                        <a:pt x="20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8" y="20"/>
                        <a:pt x="18" y="21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8" y="21"/>
                        <a:pt x="17" y="21"/>
                        <a:pt x="17" y="21"/>
                      </a:cubicBezTo>
                      <a:cubicBezTo>
                        <a:pt x="17" y="21"/>
                        <a:pt x="16" y="21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3" y="24"/>
                        <a:pt x="13" y="24"/>
                      </a:cubicBezTo>
                      <a:cubicBezTo>
                        <a:pt x="13" y="25"/>
                        <a:pt x="13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7" y="28"/>
                        <a:pt x="7" y="28"/>
                      </a:cubicBezTo>
                      <a:cubicBezTo>
                        <a:pt x="7" y="29"/>
                        <a:pt x="7" y="29"/>
                        <a:pt x="7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29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3" y="30"/>
                        <a:pt x="3" y="30"/>
                        <a:pt x="3" y="31"/>
                      </a:cubicBezTo>
                      <a:cubicBezTo>
                        <a:pt x="3" y="31"/>
                        <a:pt x="3" y="31"/>
                        <a:pt x="2" y="31"/>
                      </a:cubicBezTo>
                      <a:cubicBezTo>
                        <a:pt x="2" y="31"/>
                        <a:pt x="2" y="31"/>
                        <a:pt x="1" y="31"/>
                      </a:cubicBezTo>
                      <a:cubicBezTo>
                        <a:pt x="1" y="32"/>
                        <a:pt x="2" y="32"/>
                        <a:pt x="1" y="32"/>
                      </a:cubicBezTo>
                      <a:cubicBezTo>
                        <a:pt x="1" y="32"/>
                        <a:pt x="1" y="32"/>
                        <a:pt x="1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4"/>
                        <a:pt x="1" y="34"/>
                      </a:cubicBezTo>
                      <a:cubicBezTo>
                        <a:pt x="1" y="34"/>
                        <a:pt x="1" y="34"/>
                        <a:pt x="1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1" y="36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3" y="36"/>
                        <a:pt x="3" y="36"/>
                      </a:cubicBezTo>
                      <a:cubicBezTo>
                        <a:pt x="3" y="35"/>
                        <a:pt x="3" y="35"/>
                        <a:pt x="3" y="35"/>
                      </a:cubicBezTo>
                      <a:cubicBezTo>
                        <a:pt x="3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5" y="35"/>
                        <a:pt x="5" y="34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6" y="33"/>
                        <a:pt x="6" y="33"/>
                      </a:cubicBezTo>
                      <a:cubicBezTo>
                        <a:pt x="6" y="33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lnTo>
                        <a:pt x="12" y="3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2" name="Freeform 719">
                  <a:extLst>
                    <a:ext uri="{FF2B5EF4-FFF2-40B4-BE49-F238E27FC236}">
                      <a16:creationId xmlns="" xmlns:a16="http://schemas.microsoft.com/office/drawing/2014/main" id="{34ACCBDB-14E8-2D46-A03A-EC3047865E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162675"/>
                  <a:ext cx="50800" cy="36513"/>
                </a:xfrm>
                <a:custGeom>
                  <a:avLst/>
                  <a:gdLst>
                    <a:gd name="T0" fmla="*/ 2 w 12"/>
                    <a:gd name="T1" fmla="*/ 2 h 9"/>
                    <a:gd name="T2" fmla="*/ 2 w 12"/>
                    <a:gd name="T3" fmla="*/ 2 h 9"/>
                    <a:gd name="T4" fmla="*/ 2 w 12"/>
                    <a:gd name="T5" fmla="*/ 2 h 9"/>
                    <a:gd name="T6" fmla="*/ 10 w 12"/>
                    <a:gd name="T7" fmla="*/ 0 h 9"/>
                    <a:gd name="T8" fmla="*/ 10 w 12"/>
                    <a:gd name="T9" fmla="*/ 0 h 9"/>
                    <a:gd name="T10" fmla="*/ 9 w 12"/>
                    <a:gd name="T11" fmla="*/ 1 h 9"/>
                    <a:gd name="T12" fmla="*/ 9 w 12"/>
                    <a:gd name="T13" fmla="*/ 1 h 9"/>
                    <a:gd name="T14" fmla="*/ 9 w 12"/>
                    <a:gd name="T15" fmla="*/ 1 h 9"/>
                    <a:gd name="T16" fmla="*/ 8 w 12"/>
                    <a:gd name="T17" fmla="*/ 1 h 9"/>
                    <a:gd name="T18" fmla="*/ 8 w 12"/>
                    <a:gd name="T19" fmla="*/ 1 h 9"/>
                    <a:gd name="T20" fmla="*/ 8 w 12"/>
                    <a:gd name="T21" fmla="*/ 0 h 9"/>
                    <a:gd name="T22" fmla="*/ 7 w 12"/>
                    <a:gd name="T23" fmla="*/ 1 h 9"/>
                    <a:gd name="T24" fmla="*/ 7 w 12"/>
                    <a:gd name="T25" fmla="*/ 1 h 9"/>
                    <a:gd name="T26" fmla="*/ 6 w 12"/>
                    <a:gd name="T27" fmla="*/ 0 h 9"/>
                    <a:gd name="T28" fmla="*/ 6 w 12"/>
                    <a:gd name="T29" fmla="*/ 1 h 9"/>
                    <a:gd name="T30" fmla="*/ 5 w 12"/>
                    <a:gd name="T31" fmla="*/ 1 h 9"/>
                    <a:gd name="T32" fmla="*/ 5 w 12"/>
                    <a:gd name="T33" fmla="*/ 1 h 9"/>
                    <a:gd name="T34" fmla="*/ 4 w 12"/>
                    <a:gd name="T35" fmla="*/ 1 h 9"/>
                    <a:gd name="T36" fmla="*/ 4 w 12"/>
                    <a:gd name="T37" fmla="*/ 1 h 9"/>
                    <a:gd name="T38" fmla="*/ 4 w 12"/>
                    <a:gd name="T39" fmla="*/ 0 h 9"/>
                    <a:gd name="T40" fmla="*/ 3 w 12"/>
                    <a:gd name="T41" fmla="*/ 2 h 9"/>
                    <a:gd name="T42" fmla="*/ 2 w 12"/>
                    <a:gd name="T43" fmla="*/ 3 h 9"/>
                    <a:gd name="T44" fmla="*/ 2 w 12"/>
                    <a:gd name="T45" fmla="*/ 4 h 9"/>
                    <a:gd name="T46" fmla="*/ 2 w 12"/>
                    <a:gd name="T47" fmla="*/ 4 h 9"/>
                    <a:gd name="T48" fmla="*/ 1 w 12"/>
                    <a:gd name="T49" fmla="*/ 5 h 9"/>
                    <a:gd name="T50" fmla="*/ 0 w 12"/>
                    <a:gd name="T51" fmla="*/ 6 h 9"/>
                    <a:gd name="T52" fmla="*/ 0 w 12"/>
                    <a:gd name="T53" fmla="*/ 6 h 9"/>
                    <a:gd name="T54" fmla="*/ 2 w 12"/>
                    <a:gd name="T55" fmla="*/ 6 h 9"/>
                    <a:gd name="T56" fmla="*/ 1 w 12"/>
                    <a:gd name="T57" fmla="*/ 6 h 9"/>
                    <a:gd name="T58" fmla="*/ 2 w 12"/>
                    <a:gd name="T59" fmla="*/ 5 h 9"/>
                    <a:gd name="T60" fmla="*/ 2 w 12"/>
                    <a:gd name="T61" fmla="*/ 5 h 9"/>
                    <a:gd name="T62" fmla="*/ 2 w 12"/>
                    <a:gd name="T63" fmla="*/ 6 h 9"/>
                    <a:gd name="T64" fmla="*/ 2 w 12"/>
                    <a:gd name="T65" fmla="*/ 7 h 9"/>
                    <a:gd name="T66" fmla="*/ 3 w 12"/>
                    <a:gd name="T67" fmla="*/ 7 h 9"/>
                    <a:gd name="T68" fmla="*/ 4 w 12"/>
                    <a:gd name="T69" fmla="*/ 6 h 9"/>
                    <a:gd name="T70" fmla="*/ 4 w 12"/>
                    <a:gd name="T71" fmla="*/ 7 h 9"/>
                    <a:gd name="T72" fmla="*/ 4 w 12"/>
                    <a:gd name="T73" fmla="*/ 7 h 9"/>
                    <a:gd name="T74" fmla="*/ 4 w 12"/>
                    <a:gd name="T75" fmla="*/ 8 h 9"/>
                    <a:gd name="T76" fmla="*/ 5 w 12"/>
                    <a:gd name="T77" fmla="*/ 9 h 9"/>
                    <a:gd name="T78" fmla="*/ 5 w 12"/>
                    <a:gd name="T79" fmla="*/ 8 h 9"/>
                    <a:gd name="T80" fmla="*/ 7 w 12"/>
                    <a:gd name="T81" fmla="*/ 7 h 9"/>
                    <a:gd name="T82" fmla="*/ 8 w 12"/>
                    <a:gd name="T83" fmla="*/ 6 h 9"/>
                    <a:gd name="T84" fmla="*/ 9 w 12"/>
                    <a:gd name="T85" fmla="*/ 5 h 9"/>
                    <a:gd name="T86" fmla="*/ 10 w 12"/>
                    <a:gd name="T87" fmla="*/ 4 h 9"/>
                    <a:gd name="T88" fmla="*/ 10 w 12"/>
                    <a:gd name="T89" fmla="*/ 3 h 9"/>
                    <a:gd name="T90" fmla="*/ 11 w 12"/>
                    <a:gd name="T91" fmla="*/ 2 h 9"/>
                    <a:gd name="T92" fmla="*/ 12 w 12"/>
                    <a:gd name="T93" fmla="*/ 0 h 9"/>
                    <a:gd name="T94" fmla="*/ 11 w 12"/>
                    <a:gd name="T9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2" h="9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lose/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6"/>
                        <a:pt x="9" y="6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3" name="Freeform 720">
                  <a:extLst>
                    <a:ext uri="{FF2B5EF4-FFF2-40B4-BE49-F238E27FC236}">
                      <a16:creationId xmlns="" xmlns:a16="http://schemas.microsoft.com/office/drawing/2014/main" id="{9C4909D8-1797-724A-AB4A-82F08AC005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011863"/>
                  <a:ext cx="53975" cy="100013"/>
                </a:xfrm>
                <a:custGeom>
                  <a:avLst/>
                  <a:gdLst>
                    <a:gd name="T0" fmla="*/ 8 w 13"/>
                    <a:gd name="T1" fmla="*/ 2 h 24"/>
                    <a:gd name="T2" fmla="*/ 8 w 13"/>
                    <a:gd name="T3" fmla="*/ 1 h 24"/>
                    <a:gd name="T4" fmla="*/ 12 w 13"/>
                    <a:gd name="T5" fmla="*/ 16 h 24"/>
                    <a:gd name="T6" fmla="*/ 11 w 13"/>
                    <a:gd name="T7" fmla="*/ 15 h 24"/>
                    <a:gd name="T8" fmla="*/ 10 w 13"/>
                    <a:gd name="T9" fmla="*/ 13 h 24"/>
                    <a:gd name="T10" fmla="*/ 9 w 13"/>
                    <a:gd name="T11" fmla="*/ 12 h 24"/>
                    <a:gd name="T12" fmla="*/ 9 w 13"/>
                    <a:gd name="T13" fmla="*/ 11 h 24"/>
                    <a:gd name="T14" fmla="*/ 8 w 13"/>
                    <a:gd name="T15" fmla="*/ 10 h 24"/>
                    <a:gd name="T16" fmla="*/ 8 w 13"/>
                    <a:gd name="T17" fmla="*/ 8 h 24"/>
                    <a:gd name="T18" fmla="*/ 9 w 13"/>
                    <a:gd name="T19" fmla="*/ 8 h 24"/>
                    <a:gd name="T20" fmla="*/ 9 w 13"/>
                    <a:gd name="T21" fmla="*/ 7 h 24"/>
                    <a:gd name="T22" fmla="*/ 9 w 13"/>
                    <a:gd name="T23" fmla="*/ 5 h 24"/>
                    <a:gd name="T24" fmla="*/ 8 w 13"/>
                    <a:gd name="T25" fmla="*/ 5 h 24"/>
                    <a:gd name="T26" fmla="*/ 8 w 13"/>
                    <a:gd name="T27" fmla="*/ 3 h 24"/>
                    <a:gd name="T28" fmla="*/ 8 w 13"/>
                    <a:gd name="T29" fmla="*/ 2 h 24"/>
                    <a:gd name="T30" fmla="*/ 7 w 13"/>
                    <a:gd name="T31" fmla="*/ 2 h 24"/>
                    <a:gd name="T32" fmla="*/ 6 w 13"/>
                    <a:gd name="T33" fmla="*/ 2 h 24"/>
                    <a:gd name="T34" fmla="*/ 6 w 13"/>
                    <a:gd name="T35" fmla="*/ 1 h 24"/>
                    <a:gd name="T36" fmla="*/ 5 w 13"/>
                    <a:gd name="T37" fmla="*/ 0 h 24"/>
                    <a:gd name="T38" fmla="*/ 6 w 13"/>
                    <a:gd name="T39" fmla="*/ 1 h 24"/>
                    <a:gd name="T40" fmla="*/ 6 w 13"/>
                    <a:gd name="T41" fmla="*/ 3 h 24"/>
                    <a:gd name="T42" fmla="*/ 6 w 13"/>
                    <a:gd name="T43" fmla="*/ 4 h 24"/>
                    <a:gd name="T44" fmla="*/ 6 w 13"/>
                    <a:gd name="T45" fmla="*/ 6 h 24"/>
                    <a:gd name="T46" fmla="*/ 6 w 13"/>
                    <a:gd name="T47" fmla="*/ 6 h 24"/>
                    <a:gd name="T48" fmla="*/ 5 w 13"/>
                    <a:gd name="T49" fmla="*/ 5 h 24"/>
                    <a:gd name="T50" fmla="*/ 4 w 13"/>
                    <a:gd name="T51" fmla="*/ 6 h 24"/>
                    <a:gd name="T52" fmla="*/ 2 w 13"/>
                    <a:gd name="T53" fmla="*/ 6 h 24"/>
                    <a:gd name="T54" fmla="*/ 1 w 13"/>
                    <a:gd name="T55" fmla="*/ 7 h 24"/>
                    <a:gd name="T56" fmla="*/ 1 w 13"/>
                    <a:gd name="T57" fmla="*/ 8 h 24"/>
                    <a:gd name="T58" fmla="*/ 2 w 13"/>
                    <a:gd name="T59" fmla="*/ 11 h 24"/>
                    <a:gd name="T60" fmla="*/ 2 w 13"/>
                    <a:gd name="T61" fmla="*/ 11 h 24"/>
                    <a:gd name="T62" fmla="*/ 1 w 13"/>
                    <a:gd name="T63" fmla="*/ 12 h 24"/>
                    <a:gd name="T64" fmla="*/ 2 w 13"/>
                    <a:gd name="T65" fmla="*/ 13 h 24"/>
                    <a:gd name="T66" fmla="*/ 1 w 13"/>
                    <a:gd name="T67" fmla="*/ 14 h 24"/>
                    <a:gd name="T68" fmla="*/ 2 w 13"/>
                    <a:gd name="T69" fmla="*/ 14 h 24"/>
                    <a:gd name="T70" fmla="*/ 1 w 13"/>
                    <a:gd name="T71" fmla="*/ 14 h 24"/>
                    <a:gd name="T72" fmla="*/ 1 w 13"/>
                    <a:gd name="T73" fmla="*/ 15 h 24"/>
                    <a:gd name="T74" fmla="*/ 1 w 13"/>
                    <a:gd name="T75" fmla="*/ 16 h 24"/>
                    <a:gd name="T76" fmla="*/ 0 w 13"/>
                    <a:gd name="T77" fmla="*/ 17 h 24"/>
                    <a:gd name="T78" fmla="*/ 0 w 13"/>
                    <a:gd name="T79" fmla="*/ 19 h 24"/>
                    <a:gd name="T80" fmla="*/ 2 w 13"/>
                    <a:gd name="T81" fmla="*/ 19 h 24"/>
                    <a:gd name="T82" fmla="*/ 3 w 13"/>
                    <a:gd name="T83" fmla="*/ 19 h 24"/>
                    <a:gd name="T84" fmla="*/ 5 w 13"/>
                    <a:gd name="T85" fmla="*/ 18 h 24"/>
                    <a:gd name="T86" fmla="*/ 5 w 13"/>
                    <a:gd name="T87" fmla="*/ 18 h 24"/>
                    <a:gd name="T88" fmla="*/ 6 w 13"/>
                    <a:gd name="T89" fmla="*/ 17 h 24"/>
                    <a:gd name="T90" fmla="*/ 7 w 13"/>
                    <a:gd name="T91" fmla="*/ 18 h 24"/>
                    <a:gd name="T92" fmla="*/ 6 w 13"/>
                    <a:gd name="T93" fmla="*/ 20 h 24"/>
                    <a:gd name="T94" fmla="*/ 7 w 13"/>
                    <a:gd name="T95" fmla="*/ 21 h 24"/>
                    <a:gd name="T96" fmla="*/ 6 w 13"/>
                    <a:gd name="T97" fmla="*/ 24 h 24"/>
                    <a:gd name="T98" fmla="*/ 8 w 13"/>
                    <a:gd name="T99" fmla="*/ 24 h 24"/>
                    <a:gd name="T100" fmla="*/ 9 w 13"/>
                    <a:gd name="T101" fmla="*/ 23 h 24"/>
                    <a:gd name="T102" fmla="*/ 10 w 13"/>
                    <a:gd name="T103" fmla="*/ 22 h 24"/>
                    <a:gd name="T104" fmla="*/ 11 w 13"/>
                    <a:gd name="T105" fmla="*/ 21 h 24"/>
                    <a:gd name="T106" fmla="*/ 12 w 13"/>
                    <a:gd name="T107" fmla="*/ 19 h 24"/>
                    <a:gd name="T108" fmla="*/ 13 w 13"/>
                    <a:gd name="T109" fmla="*/ 1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24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13" y="16"/>
                      </a:move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7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2"/>
                        <a:pt x="2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1" y="13"/>
                      </a:cubicBezTo>
                      <a:cubicBezTo>
                        <a:pt x="1" y="13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0" y="16"/>
                      </a:cubicBezTo>
                      <a:cubicBezTo>
                        <a:pt x="0" y="16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7"/>
                        <a:pt x="5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10" y="23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4" name="Freeform 721">
                  <a:extLst>
                    <a:ext uri="{FF2B5EF4-FFF2-40B4-BE49-F238E27FC236}">
                      <a16:creationId xmlns="" xmlns:a16="http://schemas.microsoft.com/office/drawing/2014/main" id="{4C2A66A2-44B1-C04D-8975-82A0459E0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3825" y="6091238"/>
                  <a:ext cx="36512" cy="42863"/>
                </a:xfrm>
                <a:custGeom>
                  <a:avLst/>
                  <a:gdLst>
                    <a:gd name="T0" fmla="*/ 7 w 9"/>
                    <a:gd name="T1" fmla="*/ 10 h 10"/>
                    <a:gd name="T2" fmla="*/ 8 w 9"/>
                    <a:gd name="T3" fmla="*/ 9 h 10"/>
                    <a:gd name="T4" fmla="*/ 8 w 9"/>
                    <a:gd name="T5" fmla="*/ 9 h 10"/>
                    <a:gd name="T6" fmla="*/ 8 w 9"/>
                    <a:gd name="T7" fmla="*/ 8 h 10"/>
                    <a:gd name="T8" fmla="*/ 8 w 9"/>
                    <a:gd name="T9" fmla="*/ 8 h 10"/>
                    <a:gd name="T10" fmla="*/ 9 w 9"/>
                    <a:gd name="T11" fmla="*/ 8 h 10"/>
                    <a:gd name="T12" fmla="*/ 9 w 9"/>
                    <a:gd name="T13" fmla="*/ 8 h 10"/>
                    <a:gd name="T14" fmla="*/ 9 w 9"/>
                    <a:gd name="T15" fmla="*/ 8 h 10"/>
                    <a:gd name="T16" fmla="*/ 9 w 9"/>
                    <a:gd name="T17" fmla="*/ 7 h 10"/>
                    <a:gd name="T18" fmla="*/ 9 w 9"/>
                    <a:gd name="T19" fmla="*/ 7 h 10"/>
                    <a:gd name="T20" fmla="*/ 8 w 9"/>
                    <a:gd name="T21" fmla="*/ 7 h 10"/>
                    <a:gd name="T22" fmla="*/ 8 w 9"/>
                    <a:gd name="T23" fmla="*/ 6 h 10"/>
                    <a:gd name="T24" fmla="*/ 8 w 9"/>
                    <a:gd name="T25" fmla="*/ 6 h 10"/>
                    <a:gd name="T26" fmla="*/ 8 w 9"/>
                    <a:gd name="T27" fmla="*/ 5 h 10"/>
                    <a:gd name="T28" fmla="*/ 7 w 9"/>
                    <a:gd name="T29" fmla="*/ 5 h 10"/>
                    <a:gd name="T30" fmla="*/ 7 w 9"/>
                    <a:gd name="T31" fmla="*/ 5 h 10"/>
                    <a:gd name="T32" fmla="*/ 7 w 9"/>
                    <a:gd name="T33" fmla="*/ 5 h 10"/>
                    <a:gd name="T34" fmla="*/ 7 w 9"/>
                    <a:gd name="T35" fmla="*/ 4 h 10"/>
                    <a:gd name="T36" fmla="*/ 7 w 9"/>
                    <a:gd name="T37" fmla="*/ 4 h 10"/>
                    <a:gd name="T38" fmla="*/ 7 w 9"/>
                    <a:gd name="T39" fmla="*/ 3 h 10"/>
                    <a:gd name="T40" fmla="*/ 7 w 9"/>
                    <a:gd name="T41" fmla="*/ 3 h 10"/>
                    <a:gd name="T42" fmla="*/ 7 w 9"/>
                    <a:gd name="T43" fmla="*/ 2 h 10"/>
                    <a:gd name="T44" fmla="*/ 7 w 9"/>
                    <a:gd name="T45" fmla="*/ 2 h 10"/>
                    <a:gd name="T46" fmla="*/ 7 w 9"/>
                    <a:gd name="T47" fmla="*/ 2 h 10"/>
                    <a:gd name="T48" fmla="*/ 7 w 9"/>
                    <a:gd name="T49" fmla="*/ 2 h 10"/>
                    <a:gd name="T50" fmla="*/ 8 w 9"/>
                    <a:gd name="T51" fmla="*/ 2 h 10"/>
                    <a:gd name="T52" fmla="*/ 7 w 9"/>
                    <a:gd name="T53" fmla="*/ 2 h 10"/>
                    <a:gd name="T54" fmla="*/ 7 w 9"/>
                    <a:gd name="T55" fmla="*/ 1 h 10"/>
                    <a:gd name="T56" fmla="*/ 8 w 9"/>
                    <a:gd name="T57" fmla="*/ 1 h 10"/>
                    <a:gd name="T58" fmla="*/ 7 w 9"/>
                    <a:gd name="T59" fmla="*/ 0 h 10"/>
                    <a:gd name="T60" fmla="*/ 7 w 9"/>
                    <a:gd name="T61" fmla="*/ 0 h 10"/>
                    <a:gd name="T62" fmla="*/ 6 w 9"/>
                    <a:gd name="T63" fmla="*/ 0 h 10"/>
                    <a:gd name="T64" fmla="*/ 6 w 9"/>
                    <a:gd name="T65" fmla="*/ 0 h 10"/>
                    <a:gd name="T66" fmla="*/ 6 w 9"/>
                    <a:gd name="T67" fmla="*/ 0 h 10"/>
                    <a:gd name="T68" fmla="*/ 6 w 9"/>
                    <a:gd name="T69" fmla="*/ 1 h 10"/>
                    <a:gd name="T70" fmla="*/ 6 w 9"/>
                    <a:gd name="T71" fmla="*/ 1 h 10"/>
                    <a:gd name="T72" fmla="*/ 5 w 9"/>
                    <a:gd name="T73" fmla="*/ 2 h 10"/>
                    <a:gd name="T74" fmla="*/ 5 w 9"/>
                    <a:gd name="T75" fmla="*/ 2 h 10"/>
                    <a:gd name="T76" fmla="*/ 4 w 9"/>
                    <a:gd name="T77" fmla="*/ 3 h 10"/>
                    <a:gd name="T78" fmla="*/ 4 w 9"/>
                    <a:gd name="T79" fmla="*/ 3 h 10"/>
                    <a:gd name="T80" fmla="*/ 4 w 9"/>
                    <a:gd name="T81" fmla="*/ 3 h 10"/>
                    <a:gd name="T82" fmla="*/ 3 w 9"/>
                    <a:gd name="T83" fmla="*/ 3 h 10"/>
                    <a:gd name="T84" fmla="*/ 2 w 9"/>
                    <a:gd name="T85" fmla="*/ 3 h 10"/>
                    <a:gd name="T86" fmla="*/ 2 w 9"/>
                    <a:gd name="T87" fmla="*/ 4 h 10"/>
                    <a:gd name="T88" fmla="*/ 1 w 9"/>
                    <a:gd name="T89" fmla="*/ 4 h 10"/>
                    <a:gd name="T90" fmla="*/ 0 w 9"/>
                    <a:gd name="T91" fmla="*/ 5 h 10"/>
                    <a:gd name="T92" fmla="*/ 0 w 9"/>
                    <a:gd name="T93" fmla="*/ 6 h 10"/>
                    <a:gd name="T94" fmla="*/ 1 w 9"/>
                    <a:gd name="T95" fmla="*/ 6 h 10"/>
                    <a:gd name="T96" fmla="*/ 1 w 9"/>
                    <a:gd name="T97" fmla="*/ 7 h 10"/>
                    <a:gd name="T98" fmla="*/ 2 w 9"/>
                    <a:gd name="T99" fmla="*/ 7 h 10"/>
                    <a:gd name="T100" fmla="*/ 3 w 9"/>
                    <a:gd name="T101" fmla="*/ 8 h 10"/>
                    <a:gd name="T102" fmla="*/ 4 w 9"/>
                    <a:gd name="T103" fmla="*/ 8 h 10"/>
                    <a:gd name="T104" fmla="*/ 4 w 9"/>
                    <a:gd name="T105" fmla="*/ 9 h 10"/>
                    <a:gd name="T106" fmla="*/ 5 w 9"/>
                    <a:gd name="T107" fmla="*/ 9 h 10"/>
                    <a:gd name="T108" fmla="*/ 6 w 9"/>
                    <a:gd name="T109" fmla="*/ 10 h 10"/>
                    <a:gd name="T110" fmla="*/ 7 w 9"/>
                    <a:gd name="T111" fmla="*/ 10 h 10"/>
                    <a:gd name="T112" fmla="*/ 7 w 9"/>
                    <a:gd name="T1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9" h="10">
                      <a:moveTo>
                        <a:pt x="7" y="10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1" y="6"/>
                        <a:pt x="0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3" y="8"/>
                      </a:cubicBezTo>
                      <a:cubicBezTo>
                        <a:pt x="3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5" name="Freeform 722">
                  <a:extLst>
                    <a:ext uri="{FF2B5EF4-FFF2-40B4-BE49-F238E27FC236}">
                      <a16:creationId xmlns="" xmlns:a16="http://schemas.microsoft.com/office/drawing/2014/main" id="{07948048-969D-DD4A-8B2C-1939E38867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33025" y="6154738"/>
                  <a:ext cx="38100" cy="69850"/>
                </a:xfrm>
                <a:custGeom>
                  <a:avLst/>
                  <a:gdLst>
                    <a:gd name="T0" fmla="*/ 6 w 9"/>
                    <a:gd name="T1" fmla="*/ 0 h 17"/>
                    <a:gd name="T2" fmla="*/ 5 w 9"/>
                    <a:gd name="T3" fmla="*/ 14 h 17"/>
                    <a:gd name="T4" fmla="*/ 5 w 9"/>
                    <a:gd name="T5" fmla="*/ 13 h 17"/>
                    <a:gd name="T6" fmla="*/ 6 w 9"/>
                    <a:gd name="T7" fmla="*/ 12 h 17"/>
                    <a:gd name="T8" fmla="*/ 7 w 9"/>
                    <a:gd name="T9" fmla="*/ 11 h 17"/>
                    <a:gd name="T10" fmla="*/ 8 w 9"/>
                    <a:gd name="T11" fmla="*/ 10 h 17"/>
                    <a:gd name="T12" fmla="*/ 8 w 9"/>
                    <a:gd name="T13" fmla="*/ 9 h 17"/>
                    <a:gd name="T14" fmla="*/ 8 w 9"/>
                    <a:gd name="T15" fmla="*/ 8 h 17"/>
                    <a:gd name="T16" fmla="*/ 7 w 9"/>
                    <a:gd name="T17" fmla="*/ 7 h 17"/>
                    <a:gd name="T18" fmla="*/ 8 w 9"/>
                    <a:gd name="T19" fmla="*/ 7 h 17"/>
                    <a:gd name="T20" fmla="*/ 7 w 9"/>
                    <a:gd name="T21" fmla="*/ 7 h 17"/>
                    <a:gd name="T22" fmla="*/ 7 w 9"/>
                    <a:gd name="T23" fmla="*/ 6 h 17"/>
                    <a:gd name="T24" fmla="*/ 7 w 9"/>
                    <a:gd name="T25" fmla="*/ 6 h 17"/>
                    <a:gd name="T26" fmla="*/ 7 w 9"/>
                    <a:gd name="T27" fmla="*/ 5 h 17"/>
                    <a:gd name="T28" fmla="*/ 7 w 9"/>
                    <a:gd name="T29" fmla="*/ 4 h 17"/>
                    <a:gd name="T30" fmla="*/ 7 w 9"/>
                    <a:gd name="T31" fmla="*/ 3 h 17"/>
                    <a:gd name="T32" fmla="*/ 6 w 9"/>
                    <a:gd name="T33" fmla="*/ 3 h 17"/>
                    <a:gd name="T34" fmla="*/ 5 w 9"/>
                    <a:gd name="T35" fmla="*/ 3 h 17"/>
                    <a:gd name="T36" fmla="*/ 4 w 9"/>
                    <a:gd name="T37" fmla="*/ 2 h 17"/>
                    <a:gd name="T38" fmla="*/ 4 w 9"/>
                    <a:gd name="T39" fmla="*/ 1 h 17"/>
                    <a:gd name="T40" fmla="*/ 6 w 9"/>
                    <a:gd name="T41" fmla="*/ 0 h 17"/>
                    <a:gd name="T42" fmla="*/ 4 w 9"/>
                    <a:gd name="T43" fmla="*/ 0 h 17"/>
                    <a:gd name="T44" fmla="*/ 4 w 9"/>
                    <a:gd name="T45" fmla="*/ 1 h 17"/>
                    <a:gd name="T46" fmla="*/ 3 w 9"/>
                    <a:gd name="T47" fmla="*/ 1 h 17"/>
                    <a:gd name="T48" fmla="*/ 3 w 9"/>
                    <a:gd name="T49" fmla="*/ 1 h 17"/>
                    <a:gd name="T50" fmla="*/ 3 w 9"/>
                    <a:gd name="T51" fmla="*/ 2 h 17"/>
                    <a:gd name="T52" fmla="*/ 2 w 9"/>
                    <a:gd name="T53" fmla="*/ 2 h 17"/>
                    <a:gd name="T54" fmla="*/ 1 w 9"/>
                    <a:gd name="T55" fmla="*/ 3 h 17"/>
                    <a:gd name="T56" fmla="*/ 1 w 9"/>
                    <a:gd name="T57" fmla="*/ 4 h 17"/>
                    <a:gd name="T58" fmla="*/ 2 w 9"/>
                    <a:gd name="T59" fmla="*/ 4 h 17"/>
                    <a:gd name="T60" fmla="*/ 2 w 9"/>
                    <a:gd name="T61" fmla="*/ 5 h 17"/>
                    <a:gd name="T62" fmla="*/ 2 w 9"/>
                    <a:gd name="T63" fmla="*/ 5 h 17"/>
                    <a:gd name="T64" fmla="*/ 3 w 9"/>
                    <a:gd name="T65" fmla="*/ 5 h 17"/>
                    <a:gd name="T66" fmla="*/ 3 w 9"/>
                    <a:gd name="T67" fmla="*/ 6 h 17"/>
                    <a:gd name="T68" fmla="*/ 4 w 9"/>
                    <a:gd name="T69" fmla="*/ 7 h 17"/>
                    <a:gd name="T70" fmla="*/ 4 w 9"/>
                    <a:gd name="T71" fmla="*/ 7 h 17"/>
                    <a:gd name="T72" fmla="*/ 4 w 9"/>
                    <a:gd name="T73" fmla="*/ 8 h 17"/>
                    <a:gd name="T74" fmla="*/ 3 w 9"/>
                    <a:gd name="T75" fmla="*/ 9 h 17"/>
                    <a:gd name="T76" fmla="*/ 2 w 9"/>
                    <a:gd name="T77" fmla="*/ 9 h 17"/>
                    <a:gd name="T78" fmla="*/ 2 w 9"/>
                    <a:gd name="T79" fmla="*/ 11 h 17"/>
                    <a:gd name="T80" fmla="*/ 1 w 9"/>
                    <a:gd name="T81" fmla="*/ 11 h 17"/>
                    <a:gd name="T82" fmla="*/ 1 w 9"/>
                    <a:gd name="T83" fmla="*/ 11 h 17"/>
                    <a:gd name="T84" fmla="*/ 0 w 9"/>
                    <a:gd name="T85" fmla="*/ 12 h 17"/>
                    <a:gd name="T86" fmla="*/ 0 w 9"/>
                    <a:gd name="T87" fmla="*/ 13 h 17"/>
                    <a:gd name="T88" fmla="*/ 0 w 9"/>
                    <a:gd name="T89" fmla="*/ 14 h 17"/>
                    <a:gd name="T90" fmla="*/ 0 w 9"/>
                    <a:gd name="T91" fmla="*/ 15 h 17"/>
                    <a:gd name="T92" fmla="*/ 1 w 9"/>
                    <a:gd name="T93" fmla="*/ 15 h 17"/>
                    <a:gd name="T94" fmla="*/ 2 w 9"/>
                    <a:gd name="T95" fmla="*/ 16 h 17"/>
                    <a:gd name="T96" fmla="*/ 2 w 9"/>
                    <a:gd name="T97" fmla="*/ 17 h 17"/>
                    <a:gd name="T98" fmla="*/ 3 w 9"/>
                    <a:gd name="T99" fmla="*/ 17 h 17"/>
                    <a:gd name="T100" fmla="*/ 3 w 9"/>
                    <a:gd name="T101" fmla="*/ 17 h 17"/>
                    <a:gd name="T102" fmla="*/ 4 w 9"/>
                    <a:gd name="T103" fmla="*/ 16 h 17"/>
                    <a:gd name="T104" fmla="*/ 5 w 9"/>
                    <a:gd name="T10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" h="17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0"/>
                        <a:pt x="6" y="0"/>
                      </a:cubicBezTo>
                      <a:close/>
                      <a:moveTo>
                        <a:pt x="5" y="15"/>
                      </a:move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6" name="Freeform 723">
                  <a:extLst>
                    <a:ext uri="{FF2B5EF4-FFF2-40B4-BE49-F238E27FC236}">
                      <a16:creationId xmlns="" xmlns:a16="http://schemas.microsoft.com/office/drawing/2014/main" id="{B2D7D146-E81C-844E-9652-D0AB761FBD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66338" y="6303963"/>
                  <a:ext cx="84137" cy="200025"/>
                </a:xfrm>
                <a:custGeom>
                  <a:avLst/>
                  <a:gdLst>
                    <a:gd name="T0" fmla="*/ 3 w 20"/>
                    <a:gd name="T1" fmla="*/ 10 h 48"/>
                    <a:gd name="T2" fmla="*/ 1 w 20"/>
                    <a:gd name="T3" fmla="*/ 14 h 48"/>
                    <a:gd name="T4" fmla="*/ 2 w 20"/>
                    <a:gd name="T5" fmla="*/ 14 h 48"/>
                    <a:gd name="T6" fmla="*/ 15 w 20"/>
                    <a:gd name="T7" fmla="*/ 26 h 48"/>
                    <a:gd name="T8" fmla="*/ 1 w 20"/>
                    <a:gd name="T9" fmla="*/ 19 h 48"/>
                    <a:gd name="T10" fmla="*/ 13 w 20"/>
                    <a:gd name="T11" fmla="*/ 28 h 48"/>
                    <a:gd name="T12" fmla="*/ 11 w 20"/>
                    <a:gd name="T13" fmla="*/ 27 h 48"/>
                    <a:gd name="T14" fmla="*/ 9 w 20"/>
                    <a:gd name="T15" fmla="*/ 26 h 48"/>
                    <a:gd name="T16" fmla="*/ 8 w 20"/>
                    <a:gd name="T17" fmla="*/ 29 h 48"/>
                    <a:gd name="T18" fmla="*/ 9 w 20"/>
                    <a:gd name="T19" fmla="*/ 30 h 48"/>
                    <a:gd name="T20" fmla="*/ 12 w 20"/>
                    <a:gd name="T21" fmla="*/ 29 h 48"/>
                    <a:gd name="T22" fmla="*/ 3 w 20"/>
                    <a:gd name="T23" fmla="*/ 18 h 48"/>
                    <a:gd name="T24" fmla="*/ 9 w 20"/>
                    <a:gd name="T25" fmla="*/ 21 h 48"/>
                    <a:gd name="T26" fmla="*/ 17 w 20"/>
                    <a:gd name="T27" fmla="*/ 24 h 48"/>
                    <a:gd name="T28" fmla="*/ 13 w 20"/>
                    <a:gd name="T29" fmla="*/ 24 h 48"/>
                    <a:gd name="T30" fmla="*/ 13 w 20"/>
                    <a:gd name="T31" fmla="*/ 23 h 48"/>
                    <a:gd name="T32" fmla="*/ 9 w 20"/>
                    <a:gd name="T33" fmla="*/ 21 h 48"/>
                    <a:gd name="T34" fmla="*/ 7 w 20"/>
                    <a:gd name="T35" fmla="*/ 20 h 48"/>
                    <a:gd name="T36" fmla="*/ 2 w 20"/>
                    <a:gd name="T37" fmla="*/ 19 h 48"/>
                    <a:gd name="T38" fmla="*/ 2 w 20"/>
                    <a:gd name="T39" fmla="*/ 17 h 48"/>
                    <a:gd name="T40" fmla="*/ 1 w 20"/>
                    <a:gd name="T41" fmla="*/ 16 h 48"/>
                    <a:gd name="T42" fmla="*/ 3 w 20"/>
                    <a:gd name="T43" fmla="*/ 15 h 48"/>
                    <a:gd name="T44" fmla="*/ 3 w 20"/>
                    <a:gd name="T45" fmla="*/ 14 h 48"/>
                    <a:gd name="T46" fmla="*/ 4 w 20"/>
                    <a:gd name="T47" fmla="*/ 13 h 48"/>
                    <a:gd name="T48" fmla="*/ 3 w 20"/>
                    <a:gd name="T49" fmla="*/ 12 h 48"/>
                    <a:gd name="T50" fmla="*/ 4 w 20"/>
                    <a:gd name="T51" fmla="*/ 12 h 48"/>
                    <a:gd name="T52" fmla="*/ 4 w 20"/>
                    <a:gd name="T53" fmla="*/ 11 h 48"/>
                    <a:gd name="T54" fmla="*/ 5 w 20"/>
                    <a:gd name="T55" fmla="*/ 8 h 48"/>
                    <a:gd name="T56" fmla="*/ 6 w 20"/>
                    <a:gd name="T57" fmla="*/ 7 h 48"/>
                    <a:gd name="T58" fmla="*/ 7 w 20"/>
                    <a:gd name="T59" fmla="*/ 6 h 48"/>
                    <a:gd name="T60" fmla="*/ 9 w 20"/>
                    <a:gd name="T61" fmla="*/ 4 h 48"/>
                    <a:gd name="T62" fmla="*/ 10 w 20"/>
                    <a:gd name="T63" fmla="*/ 3 h 48"/>
                    <a:gd name="T64" fmla="*/ 14 w 20"/>
                    <a:gd name="T65" fmla="*/ 1 h 48"/>
                    <a:gd name="T66" fmla="*/ 12 w 20"/>
                    <a:gd name="T67" fmla="*/ 5 h 48"/>
                    <a:gd name="T68" fmla="*/ 13 w 20"/>
                    <a:gd name="T69" fmla="*/ 10 h 48"/>
                    <a:gd name="T70" fmla="*/ 17 w 20"/>
                    <a:gd name="T71" fmla="*/ 12 h 48"/>
                    <a:gd name="T72" fmla="*/ 19 w 20"/>
                    <a:gd name="T73" fmla="*/ 17 h 48"/>
                    <a:gd name="T74" fmla="*/ 19 w 20"/>
                    <a:gd name="T75" fmla="*/ 19 h 48"/>
                    <a:gd name="T76" fmla="*/ 3 w 20"/>
                    <a:gd name="T77" fmla="*/ 17 h 48"/>
                    <a:gd name="T78" fmla="*/ 3 w 20"/>
                    <a:gd name="T79" fmla="*/ 18 h 48"/>
                    <a:gd name="T80" fmla="*/ 11 w 20"/>
                    <a:gd name="T81" fmla="*/ 44 h 48"/>
                    <a:gd name="T82" fmla="*/ 10 w 20"/>
                    <a:gd name="T83" fmla="*/ 44 h 48"/>
                    <a:gd name="T84" fmla="*/ 10 w 20"/>
                    <a:gd name="T85" fmla="*/ 45 h 48"/>
                    <a:gd name="T86" fmla="*/ 11 w 20"/>
                    <a:gd name="T87" fmla="*/ 45 h 48"/>
                    <a:gd name="T88" fmla="*/ 10 w 20"/>
                    <a:gd name="T89" fmla="*/ 46 h 48"/>
                    <a:gd name="T90" fmla="*/ 11 w 20"/>
                    <a:gd name="T91" fmla="*/ 46 h 48"/>
                    <a:gd name="T92" fmla="*/ 11 w 20"/>
                    <a:gd name="T93" fmla="*/ 47 h 48"/>
                    <a:gd name="T94" fmla="*/ 10 w 20"/>
                    <a:gd name="T95" fmla="*/ 47 h 48"/>
                    <a:gd name="T96" fmla="*/ 9 w 20"/>
                    <a:gd name="T97" fmla="*/ 46 h 48"/>
                    <a:gd name="T98" fmla="*/ 9 w 20"/>
                    <a:gd name="T99" fmla="*/ 47 h 48"/>
                    <a:gd name="T100" fmla="*/ 9 w 20"/>
                    <a:gd name="T101" fmla="*/ 46 h 48"/>
                    <a:gd name="T102" fmla="*/ 10 w 20"/>
                    <a:gd name="T103" fmla="*/ 44 h 48"/>
                    <a:gd name="T104" fmla="*/ 10 w 20"/>
                    <a:gd name="T105" fmla="*/ 43 h 48"/>
                    <a:gd name="T106" fmla="*/ 11 w 20"/>
                    <a:gd name="T107" fmla="*/ 44 h 48"/>
                    <a:gd name="T108" fmla="*/ 11 w 20"/>
                    <a:gd name="T109" fmla="*/ 44 h 48"/>
                    <a:gd name="T110" fmla="*/ 10 w 20"/>
                    <a:gd name="T111" fmla="*/ 47 h 48"/>
                    <a:gd name="T112" fmla="*/ 9 w 20"/>
                    <a:gd name="T113" fmla="*/ 47 h 48"/>
                    <a:gd name="T114" fmla="*/ 10 w 20"/>
                    <a:gd name="T115" fmla="*/ 48 h 48"/>
                    <a:gd name="T116" fmla="*/ 11 w 20"/>
                    <a:gd name="T117" fmla="*/ 47 h 48"/>
                    <a:gd name="T118" fmla="*/ 11 w 20"/>
                    <a:gd name="T119" fmla="*/ 43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0" h="48">
                      <a:moveTo>
                        <a:pt x="2" y="19"/>
                      </a:move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4" y="11"/>
                      </a:move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4" y="11"/>
                        <a:pt x="4" y="11"/>
                      </a:cubicBezTo>
                      <a:close/>
                      <a:moveTo>
                        <a:pt x="14" y="24"/>
                      </a:move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5" y="24"/>
                      </a:cubicBezTo>
                      <a:cubicBezTo>
                        <a:pt x="15" y="24"/>
                        <a:pt x="15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lose/>
                      <a:moveTo>
                        <a:pt x="15" y="24"/>
                      </a:move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lose/>
                      <a:moveTo>
                        <a:pt x="1" y="14"/>
                      </a:move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1" y="15"/>
                        <a:pt x="1" y="14"/>
                      </a:cubicBezTo>
                      <a:close/>
                      <a:moveTo>
                        <a:pt x="15" y="26"/>
                      </a:move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lose/>
                      <a:moveTo>
                        <a:pt x="9" y="26"/>
                      </a:move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8" y="26"/>
                        <a:pt x="8" y="26"/>
                        <a:pt x="9" y="26"/>
                      </a:cubicBezTo>
                      <a:close/>
                      <a:moveTo>
                        <a:pt x="1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lose/>
                      <a:moveTo>
                        <a:pt x="2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7" y="31"/>
                      </a:move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lose/>
                      <a:moveTo>
                        <a:pt x="1" y="18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lose/>
                      <a:moveTo>
                        <a:pt x="13" y="28"/>
                      </a:move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1" y="28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9" y="25"/>
                        <a:pt x="9" y="25"/>
                      </a:cubicBezTo>
                      <a:cubicBezTo>
                        <a:pt x="9" y="25"/>
                        <a:pt x="9" y="25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7" y="30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0"/>
                      </a:cubicBezTo>
                      <a:cubicBezTo>
                        <a:pt x="8" y="30"/>
                        <a:pt x="8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8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20" y="24"/>
                      </a:move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4"/>
                      </a:cubicBezTo>
                      <a:cubicBezTo>
                        <a:pt x="18" y="25"/>
                        <a:pt x="19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7" y="25"/>
                      </a:cubicBezTo>
                      <a:cubicBezTo>
                        <a:pt x="17" y="25"/>
                        <a:pt x="17" y="25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3"/>
                      </a:cubicBezTo>
                      <a:cubicBezTo>
                        <a:pt x="14" y="23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4" y="23"/>
                        <a:pt x="14" y="23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3" y="22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2"/>
                      </a:cubicBezTo>
                      <a:cubicBezTo>
                        <a:pt x="13" y="22"/>
                        <a:pt x="12" y="22"/>
                        <a:pt x="12" y="22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1" y="21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8" y="20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6" y="21"/>
                        <a:pt x="6" y="20"/>
                      </a:cubicBezTo>
                      <a:cubicBezTo>
                        <a:pt x="6" y="20"/>
                        <a:pt x="6" y="20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2" y="20"/>
                        <a:pt x="2" y="20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20"/>
                        <a:pt x="1" y="20"/>
                        <a:pt x="1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7"/>
                        <a:pt x="2" y="17"/>
                      </a:cubicBezTo>
                      <a:cubicBezTo>
                        <a:pt x="2" y="17"/>
                        <a:pt x="2" y="18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7"/>
                        <a:pt x="0" y="17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5"/>
                        <a:pt x="3" y="16"/>
                      </a:cubicBezTo>
                      <a:cubicBezTo>
                        <a:pt x="3" y="16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3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1"/>
                        <a:pt x="4" y="11"/>
                      </a:cubicBezTo>
                      <a:cubicBezTo>
                        <a:pt x="5" y="11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0"/>
                      </a:cubicBezTo>
                      <a:cubicBezTo>
                        <a:pt x="5" y="10"/>
                        <a:pt x="5" y="11"/>
                        <a:pt x="5" y="10"/>
                      </a:cubicBezTo>
                      <a:cubicBezTo>
                        <a:pt x="5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9"/>
                      </a:cubicBezTo>
                      <a:cubicBezTo>
                        <a:pt x="5" y="9"/>
                        <a:pt x="5" y="9"/>
                        <a:pt x="4" y="9"/>
                      </a:cubicBezTo>
                      <a:cubicBezTo>
                        <a:pt x="4" y="9"/>
                        <a:pt x="4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8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1" y="5"/>
                      </a:cubicBezTo>
                      <a:cubicBezTo>
                        <a:pt x="11" y="5"/>
                        <a:pt x="11" y="5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1" y="2"/>
                        <a:pt x="11" y="2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20" y="23"/>
                        <a:pt x="20" y="23"/>
                      </a:cubicBezTo>
                      <a:cubicBezTo>
                        <a:pt x="20" y="23"/>
                        <a:pt x="20" y="24"/>
                        <a:pt x="20" y="24"/>
                      </a:cubicBezTo>
                      <a:cubicBezTo>
                        <a:pt x="20" y="24"/>
                        <a:pt x="19" y="24"/>
                        <a:pt x="19" y="24"/>
                      </a:cubicBezTo>
                      <a:cubicBezTo>
                        <a:pt x="19" y="24"/>
                        <a:pt x="20" y="24"/>
                        <a:pt x="20" y="24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6"/>
                        <a:pt x="11" y="46"/>
                        <a:pt x="11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6"/>
                        <a:pt x="10" y="45"/>
                      </a:cubicBezTo>
                      <a:cubicBezTo>
                        <a:pt x="10" y="45"/>
                        <a:pt x="10" y="45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0" y="46"/>
                      </a:cubicBezTo>
                      <a:cubicBezTo>
                        <a:pt x="10" y="46"/>
                        <a:pt x="10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8" y="47"/>
                        <a:pt x="9" y="47"/>
                        <a:pt x="9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6"/>
                        <a:pt x="8" y="46"/>
                      </a:cubicBezTo>
                      <a:cubicBezTo>
                        <a:pt x="8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3"/>
                      </a:cubicBezTo>
                      <a:cubicBezTo>
                        <a:pt x="11" y="43"/>
                        <a:pt x="11" y="43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2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2" y="43"/>
                      </a:cubicBezTo>
                      <a:cubicBezTo>
                        <a:pt x="12" y="43"/>
                        <a:pt x="12" y="43"/>
                        <a:pt x="12" y="43"/>
                      </a:cubicBezTo>
                      <a:close/>
                      <a:moveTo>
                        <a:pt x="11" y="47"/>
                      </a:move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1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lose/>
                      <a:moveTo>
                        <a:pt x="9" y="44"/>
                      </a:move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7" name="Freeform 724">
                  <a:extLst>
                    <a:ext uri="{FF2B5EF4-FFF2-40B4-BE49-F238E27FC236}">
                      <a16:creationId xmlns="" xmlns:a16="http://schemas.microsoft.com/office/drawing/2014/main" id="{F5D51D28-1A1B-EF48-AD8E-8624CBF3EC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117138" y="6291263"/>
                  <a:ext cx="87312" cy="117475"/>
                </a:xfrm>
                <a:custGeom>
                  <a:avLst/>
                  <a:gdLst>
                    <a:gd name="T0" fmla="*/ 18 w 21"/>
                    <a:gd name="T1" fmla="*/ 20 h 28"/>
                    <a:gd name="T2" fmla="*/ 18 w 21"/>
                    <a:gd name="T3" fmla="*/ 10 h 28"/>
                    <a:gd name="T4" fmla="*/ 17 w 21"/>
                    <a:gd name="T5" fmla="*/ 11 h 28"/>
                    <a:gd name="T6" fmla="*/ 16 w 21"/>
                    <a:gd name="T7" fmla="*/ 11 h 28"/>
                    <a:gd name="T8" fmla="*/ 15 w 21"/>
                    <a:gd name="T9" fmla="*/ 10 h 28"/>
                    <a:gd name="T10" fmla="*/ 13 w 21"/>
                    <a:gd name="T11" fmla="*/ 7 h 28"/>
                    <a:gd name="T12" fmla="*/ 11 w 21"/>
                    <a:gd name="T13" fmla="*/ 7 h 28"/>
                    <a:gd name="T14" fmla="*/ 10 w 21"/>
                    <a:gd name="T15" fmla="*/ 5 h 28"/>
                    <a:gd name="T16" fmla="*/ 10 w 21"/>
                    <a:gd name="T17" fmla="*/ 3 h 28"/>
                    <a:gd name="T18" fmla="*/ 11 w 21"/>
                    <a:gd name="T19" fmla="*/ 1 h 28"/>
                    <a:gd name="T20" fmla="*/ 10 w 21"/>
                    <a:gd name="T21" fmla="*/ 1 h 28"/>
                    <a:gd name="T22" fmla="*/ 9 w 21"/>
                    <a:gd name="T23" fmla="*/ 2 h 28"/>
                    <a:gd name="T24" fmla="*/ 7 w 21"/>
                    <a:gd name="T25" fmla="*/ 2 h 28"/>
                    <a:gd name="T26" fmla="*/ 6 w 21"/>
                    <a:gd name="T27" fmla="*/ 2 h 28"/>
                    <a:gd name="T28" fmla="*/ 5 w 21"/>
                    <a:gd name="T29" fmla="*/ 4 h 28"/>
                    <a:gd name="T30" fmla="*/ 4 w 21"/>
                    <a:gd name="T31" fmla="*/ 5 h 28"/>
                    <a:gd name="T32" fmla="*/ 3 w 21"/>
                    <a:gd name="T33" fmla="*/ 6 h 28"/>
                    <a:gd name="T34" fmla="*/ 1 w 21"/>
                    <a:gd name="T35" fmla="*/ 6 h 28"/>
                    <a:gd name="T36" fmla="*/ 1 w 21"/>
                    <a:gd name="T37" fmla="*/ 7 h 28"/>
                    <a:gd name="T38" fmla="*/ 0 w 21"/>
                    <a:gd name="T39" fmla="*/ 8 h 28"/>
                    <a:gd name="T40" fmla="*/ 0 w 21"/>
                    <a:gd name="T41" fmla="*/ 9 h 28"/>
                    <a:gd name="T42" fmla="*/ 0 w 21"/>
                    <a:gd name="T43" fmla="*/ 10 h 28"/>
                    <a:gd name="T44" fmla="*/ 1 w 21"/>
                    <a:gd name="T45" fmla="*/ 12 h 28"/>
                    <a:gd name="T46" fmla="*/ 1 w 21"/>
                    <a:gd name="T47" fmla="*/ 13 h 28"/>
                    <a:gd name="T48" fmla="*/ 4 w 21"/>
                    <a:gd name="T49" fmla="*/ 13 h 28"/>
                    <a:gd name="T50" fmla="*/ 5 w 21"/>
                    <a:gd name="T51" fmla="*/ 15 h 28"/>
                    <a:gd name="T52" fmla="*/ 5 w 21"/>
                    <a:gd name="T53" fmla="*/ 15 h 28"/>
                    <a:gd name="T54" fmla="*/ 8 w 21"/>
                    <a:gd name="T55" fmla="*/ 15 h 28"/>
                    <a:gd name="T56" fmla="*/ 6 w 21"/>
                    <a:gd name="T57" fmla="*/ 18 h 28"/>
                    <a:gd name="T58" fmla="*/ 7 w 21"/>
                    <a:gd name="T59" fmla="*/ 20 h 28"/>
                    <a:gd name="T60" fmla="*/ 7 w 21"/>
                    <a:gd name="T61" fmla="*/ 21 h 28"/>
                    <a:gd name="T62" fmla="*/ 7 w 21"/>
                    <a:gd name="T63" fmla="*/ 21 h 28"/>
                    <a:gd name="T64" fmla="*/ 7 w 21"/>
                    <a:gd name="T65" fmla="*/ 22 h 28"/>
                    <a:gd name="T66" fmla="*/ 7 w 21"/>
                    <a:gd name="T67" fmla="*/ 24 h 28"/>
                    <a:gd name="T68" fmla="*/ 7 w 21"/>
                    <a:gd name="T69" fmla="*/ 25 h 28"/>
                    <a:gd name="T70" fmla="*/ 7 w 21"/>
                    <a:gd name="T71" fmla="*/ 27 h 28"/>
                    <a:gd name="T72" fmla="*/ 8 w 21"/>
                    <a:gd name="T73" fmla="*/ 27 h 28"/>
                    <a:gd name="T74" fmla="*/ 10 w 21"/>
                    <a:gd name="T75" fmla="*/ 27 h 28"/>
                    <a:gd name="T76" fmla="*/ 11 w 21"/>
                    <a:gd name="T77" fmla="*/ 26 h 28"/>
                    <a:gd name="T78" fmla="*/ 12 w 21"/>
                    <a:gd name="T79" fmla="*/ 24 h 28"/>
                    <a:gd name="T80" fmla="*/ 15 w 21"/>
                    <a:gd name="T81" fmla="*/ 21 h 28"/>
                    <a:gd name="T82" fmla="*/ 18 w 21"/>
                    <a:gd name="T83" fmla="*/ 20 h 28"/>
                    <a:gd name="T84" fmla="*/ 18 w 21"/>
                    <a:gd name="T85" fmla="*/ 19 h 28"/>
                    <a:gd name="T86" fmla="*/ 17 w 21"/>
                    <a:gd name="T87" fmla="*/ 20 h 28"/>
                    <a:gd name="T88" fmla="*/ 18 w 21"/>
                    <a:gd name="T89" fmla="*/ 19 h 28"/>
                    <a:gd name="T90" fmla="*/ 17 w 21"/>
                    <a:gd name="T91" fmla="*/ 18 h 28"/>
                    <a:gd name="T92" fmla="*/ 18 w 21"/>
                    <a:gd name="T93" fmla="*/ 17 h 28"/>
                    <a:gd name="T94" fmla="*/ 19 w 21"/>
                    <a:gd name="T95" fmla="*/ 14 h 28"/>
                    <a:gd name="T96" fmla="*/ 21 w 21"/>
                    <a:gd name="T97" fmla="*/ 11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" h="28">
                      <a:moveTo>
                        <a:pt x="18" y="20"/>
                      </a:move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9" y="19"/>
                        <a:pt x="19" y="19"/>
                      </a:cubicBezTo>
                      <a:cubicBezTo>
                        <a:pt x="19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lose/>
                      <a:moveTo>
                        <a:pt x="19" y="10"/>
                      </a:move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6"/>
                        <a:pt x="7" y="26"/>
                      </a:cubicBezTo>
                      <a:cubicBezTo>
                        <a:pt x="7" y="26"/>
                        <a:pt x="8" y="26"/>
                        <a:pt x="8" y="26"/>
                      </a:cubicBezTo>
                      <a:cubicBezTo>
                        <a:pt x="8" y="26"/>
                        <a:pt x="8" y="27"/>
                        <a:pt x="8" y="27"/>
                      </a:cubicBezTo>
                      <a:cubicBezTo>
                        <a:pt x="8" y="27"/>
                        <a:pt x="7" y="27"/>
                        <a:pt x="7" y="27"/>
                      </a:cubicBezTo>
                      <a:cubicBezTo>
                        <a:pt x="7" y="27"/>
                        <a:pt x="8" y="27"/>
                        <a:pt x="8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8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5"/>
                        <a:pt x="12" y="24"/>
                        <a:pt x="12" y="24"/>
                      </a:cubicBezTo>
                      <a:cubicBezTo>
                        <a:pt x="13" y="24"/>
                        <a:pt x="13" y="24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3"/>
                        <a:pt x="15" y="23"/>
                        <a:pt x="15" y="22"/>
                      </a:cubicBezTo>
                      <a:cubicBezTo>
                        <a:pt x="15" y="22"/>
                        <a:pt x="15" y="21"/>
                        <a:pt x="15" y="21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5"/>
                        <a:pt x="19" y="15"/>
                      </a:cubicBezTo>
                      <a:cubicBezTo>
                        <a:pt x="19" y="15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20" y="13"/>
                      </a:cubicBezTo>
                      <a:cubicBezTo>
                        <a:pt x="20" y="13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lnTo>
                        <a:pt x="19" y="1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8" name="Freeform 725">
                  <a:extLst>
                    <a:ext uri="{FF2B5EF4-FFF2-40B4-BE49-F238E27FC236}">
                      <a16:creationId xmlns="" xmlns:a16="http://schemas.microsoft.com/office/drawing/2014/main" id="{D02F2626-A973-6C4A-A131-9A7F06BC7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66363" y="6178550"/>
                  <a:ext cx="12700" cy="12700"/>
                </a:xfrm>
                <a:custGeom>
                  <a:avLst/>
                  <a:gdLst>
                    <a:gd name="T0" fmla="*/ 1 w 3"/>
                    <a:gd name="T1" fmla="*/ 3 h 3"/>
                    <a:gd name="T2" fmla="*/ 2 w 3"/>
                    <a:gd name="T3" fmla="*/ 2 h 3"/>
                    <a:gd name="T4" fmla="*/ 2 w 3"/>
                    <a:gd name="T5" fmla="*/ 1 h 3"/>
                    <a:gd name="T6" fmla="*/ 2 w 3"/>
                    <a:gd name="T7" fmla="*/ 1 h 3"/>
                    <a:gd name="T8" fmla="*/ 3 w 3"/>
                    <a:gd name="T9" fmla="*/ 0 h 3"/>
                    <a:gd name="T10" fmla="*/ 3 w 3"/>
                    <a:gd name="T11" fmla="*/ 0 h 3"/>
                    <a:gd name="T12" fmla="*/ 2 w 3"/>
                    <a:gd name="T13" fmla="*/ 0 h 3"/>
                    <a:gd name="T14" fmla="*/ 2 w 3"/>
                    <a:gd name="T15" fmla="*/ 0 h 3"/>
                    <a:gd name="T16" fmla="*/ 2 w 3"/>
                    <a:gd name="T17" fmla="*/ 0 h 3"/>
                    <a:gd name="T18" fmla="*/ 2 w 3"/>
                    <a:gd name="T19" fmla="*/ 0 h 3"/>
                    <a:gd name="T20" fmla="*/ 1 w 3"/>
                    <a:gd name="T21" fmla="*/ 1 h 3"/>
                    <a:gd name="T22" fmla="*/ 1 w 3"/>
                    <a:gd name="T23" fmla="*/ 1 h 3"/>
                    <a:gd name="T24" fmla="*/ 1 w 3"/>
                    <a:gd name="T25" fmla="*/ 1 h 3"/>
                    <a:gd name="T26" fmla="*/ 1 w 3"/>
                    <a:gd name="T27" fmla="*/ 1 h 3"/>
                    <a:gd name="T28" fmla="*/ 0 w 3"/>
                    <a:gd name="T29" fmla="*/ 2 h 3"/>
                    <a:gd name="T30" fmla="*/ 0 w 3"/>
                    <a:gd name="T31" fmla="*/ 2 h 3"/>
                    <a:gd name="T32" fmla="*/ 0 w 3"/>
                    <a:gd name="T33" fmla="*/ 2 h 3"/>
                    <a:gd name="T34" fmla="*/ 1 w 3"/>
                    <a:gd name="T3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" h="3">
                      <a:moveTo>
                        <a:pt x="1" y="3"/>
                      </a:moveTo>
                      <a:cubicBezTo>
                        <a:pt x="1" y="3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9" name="Freeform 726">
                  <a:extLst>
                    <a:ext uri="{FF2B5EF4-FFF2-40B4-BE49-F238E27FC236}">
                      <a16:creationId xmlns="" xmlns:a16="http://schemas.microsoft.com/office/drawing/2014/main" id="{5F1C31AA-3E74-0A4F-ADDD-CC7F27756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12400" y="6083300"/>
                  <a:ext cx="53975" cy="84138"/>
                </a:xfrm>
                <a:custGeom>
                  <a:avLst/>
                  <a:gdLst>
                    <a:gd name="T0" fmla="*/ 12 w 13"/>
                    <a:gd name="T1" fmla="*/ 17 h 20"/>
                    <a:gd name="T2" fmla="*/ 11 w 13"/>
                    <a:gd name="T3" fmla="*/ 17 h 20"/>
                    <a:gd name="T4" fmla="*/ 11 w 13"/>
                    <a:gd name="T5" fmla="*/ 16 h 20"/>
                    <a:gd name="T6" fmla="*/ 11 w 13"/>
                    <a:gd name="T7" fmla="*/ 15 h 20"/>
                    <a:gd name="T8" fmla="*/ 10 w 13"/>
                    <a:gd name="T9" fmla="*/ 14 h 20"/>
                    <a:gd name="T10" fmla="*/ 9 w 13"/>
                    <a:gd name="T11" fmla="*/ 13 h 20"/>
                    <a:gd name="T12" fmla="*/ 9 w 13"/>
                    <a:gd name="T13" fmla="*/ 13 h 20"/>
                    <a:gd name="T14" fmla="*/ 9 w 13"/>
                    <a:gd name="T15" fmla="*/ 12 h 20"/>
                    <a:gd name="T16" fmla="*/ 10 w 13"/>
                    <a:gd name="T17" fmla="*/ 10 h 20"/>
                    <a:gd name="T18" fmla="*/ 10 w 13"/>
                    <a:gd name="T19" fmla="*/ 9 h 20"/>
                    <a:gd name="T20" fmla="*/ 9 w 13"/>
                    <a:gd name="T21" fmla="*/ 8 h 20"/>
                    <a:gd name="T22" fmla="*/ 9 w 13"/>
                    <a:gd name="T23" fmla="*/ 8 h 20"/>
                    <a:gd name="T24" fmla="*/ 9 w 13"/>
                    <a:gd name="T25" fmla="*/ 7 h 20"/>
                    <a:gd name="T26" fmla="*/ 9 w 13"/>
                    <a:gd name="T27" fmla="*/ 6 h 20"/>
                    <a:gd name="T28" fmla="*/ 8 w 13"/>
                    <a:gd name="T29" fmla="*/ 6 h 20"/>
                    <a:gd name="T30" fmla="*/ 8 w 13"/>
                    <a:gd name="T31" fmla="*/ 6 h 20"/>
                    <a:gd name="T32" fmla="*/ 7 w 13"/>
                    <a:gd name="T33" fmla="*/ 7 h 20"/>
                    <a:gd name="T34" fmla="*/ 6 w 13"/>
                    <a:gd name="T35" fmla="*/ 7 h 20"/>
                    <a:gd name="T36" fmla="*/ 6 w 13"/>
                    <a:gd name="T37" fmla="*/ 5 h 20"/>
                    <a:gd name="T38" fmla="*/ 6 w 13"/>
                    <a:gd name="T39" fmla="*/ 4 h 20"/>
                    <a:gd name="T40" fmla="*/ 5 w 13"/>
                    <a:gd name="T41" fmla="*/ 3 h 20"/>
                    <a:gd name="T42" fmla="*/ 5 w 13"/>
                    <a:gd name="T43" fmla="*/ 2 h 20"/>
                    <a:gd name="T44" fmla="*/ 6 w 13"/>
                    <a:gd name="T45" fmla="*/ 1 h 20"/>
                    <a:gd name="T46" fmla="*/ 5 w 13"/>
                    <a:gd name="T47" fmla="*/ 0 h 20"/>
                    <a:gd name="T48" fmla="*/ 4 w 13"/>
                    <a:gd name="T49" fmla="*/ 1 h 20"/>
                    <a:gd name="T50" fmla="*/ 4 w 13"/>
                    <a:gd name="T51" fmla="*/ 1 h 20"/>
                    <a:gd name="T52" fmla="*/ 2 w 13"/>
                    <a:gd name="T53" fmla="*/ 1 h 20"/>
                    <a:gd name="T54" fmla="*/ 1 w 13"/>
                    <a:gd name="T55" fmla="*/ 2 h 20"/>
                    <a:gd name="T56" fmla="*/ 1 w 13"/>
                    <a:gd name="T57" fmla="*/ 2 h 20"/>
                    <a:gd name="T58" fmla="*/ 0 w 13"/>
                    <a:gd name="T59" fmla="*/ 4 h 20"/>
                    <a:gd name="T60" fmla="*/ 0 w 13"/>
                    <a:gd name="T61" fmla="*/ 4 h 20"/>
                    <a:gd name="T62" fmla="*/ 0 w 13"/>
                    <a:gd name="T63" fmla="*/ 5 h 20"/>
                    <a:gd name="T64" fmla="*/ 0 w 13"/>
                    <a:gd name="T65" fmla="*/ 6 h 20"/>
                    <a:gd name="T66" fmla="*/ 0 w 13"/>
                    <a:gd name="T67" fmla="*/ 7 h 20"/>
                    <a:gd name="T68" fmla="*/ 1 w 13"/>
                    <a:gd name="T69" fmla="*/ 8 h 20"/>
                    <a:gd name="T70" fmla="*/ 2 w 13"/>
                    <a:gd name="T71" fmla="*/ 9 h 20"/>
                    <a:gd name="T72" fmla="*/ 2 w 13"/>
                    <a:gd name="T73" fmla="*/ 10 h 20"/>
                    <a:gd name="T74" fmla="*/ 1 w 13"/>
                    <a:gd name="T75" fmla="*/ 11 h 20"/>
                    <a:gd name="T76" fmla="*/ 0 w 13"/>
                    <a:gd name="T77" fmla="*/ 12 h 20"/>
                    <a:gd name="T78" fmla="*/ 1 w 13"/>
                    <a:gd name="T79" fmla="*/ 12 h 20"/>
                    <a:gd name="T80" fmla="*/ 3 w 13"/>
                    <a:gd name="T81" fmla="*/ 15 h 20"/>
                    <a:gd name="T82" fmla="*/ 3 w 13"/>
                    <a:gd name="T83" fmla="*/ 19 h 20"/>
                    <a:gd name="T84" fmla="*/ 3 w 13"/>
                    <a:gd name="T85" fmla="*/ 20 h 20"/>
                    <a:gd name="T86" fmla="*/ 4 w 13"/>
                    <a:gd name="T87" fmla="*/ 20 h 20"/>
                    <a:gd name="T88" fmla="*/ 4 w 13"/>
                    <a:gd name="T89" fmla="*/ 20 h 20"/>
                    <a:gd name="T90" fmla="*/ 5 w 13"/>
                    <a:gd name="T91" fmla="*/ 19 h 20"/>
                    <a:gd name="T92" fmla="*/ 6 w 13"/>
                    <a:gd name="T93" fmla="*/ 20 h 20"/>
                    <a:gd name="T94" fmla="*/ 7 w 13"/>
                    <a:gd name="T95" fmla="*/ 19 h 20"/>
                    <a:gd name="T96" fmla="*/ 7 w 13"/>
                    <a:gd name="T97" fmla="*/ 20 h 20"/>
                    <a:gd name="T98" fmla="*/ 8 w 13"/>
                    <a:gd name="T99" fmla="*/ 20 h 20"/>
                    <a:gd name="T100" fmla="*/ 8 w 13"/>
                    <a:gd name="T101" fmla="*/ 20 h 20"/>
                    <a:gd name="T102" fmla="*/ 9 w 13"/>
                    <a:gd name="T103" fmla="*/ 19 h 20"/>
                    <a:gd name="T104" fmla="*/ 10 w 13"/>
                    <a:gd name="T105" fmla="*/ 19 h 20"/>
                    <a:gd name="T106" fmla="*/ 12 w 13"/>
                    <a:gd name="T107" fmla="*/ 18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" h="20">
                      <a:moveTo>
                        <a:pt x="13" y="17"/>
                      </a:move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9" y="14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2" y="13"/>
                      </a:cubicBezTo>
                      <a:cubicBezTo>
                        <a:pt x="2" y="13"/>
                        <a:pt x="2" y="14"/>
                        <a:pt x="3" y="14"/>
                      </a:cubicBezTo>
                      <a:cubicBezTo>
                        <a:pt x="3" y="14"/>
                        <a:pt x="3" y="14"/>
                        <a:pt x="3" y="15"/>
                      </a:cubicBezTo>
                      <a:cubicBezTo>
                        <a:pt x="3" y="15"/>
                        <a:pt x="3" y="15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8"/>
                        <a:pt x="3" y="19"/>
                        <a:pt x="3" y="19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7" y="19"/>
                        <a:pt x="7" y="19"/>
                      </a:cubicBezTo>
                      <a:cubicBezTo>
                        <a:pt x="7" y="19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8"/>
                        <a:pt x="13" y="18"/>
                        <a:pt x="13" y="1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0" name="Freeform 727">
                  <a:extLst>
                    <a:ext uri="{FF2B5EF4-FFF2-40B4-BE49-F238E27FC236}">
                      <a16:creationId xmlns="" xmlns:a16="http://schemas.microsoft.com/office/drawing/2014/main" id="{DF6A89A6-331F-CB40-B537-43451A2BA7A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53663" y="6162675"/>
                  <a:ext cx="50800" cy="69850"/>
                </a:xfrm>
                <a:custGeom>
                  <a:avLst/>
                  <a:gdLst>
                    <a:gd name="T0" fmla="*/ 11 w 12"/>
                    <a:gd name="T1" fmla="*/ 5 h 17"/>
                    <a:gd name="T2" fmla="*/ 11 w 12"/>
                    <a:gd name="T3" fmla="*/ 5 h 17"/>
                    <a:gd name="T4" fmla="*/ 11 w 12"/>
                    <a:gd name="T5" fmla="*/ 4 h 17"/>
                    <a:gd name="T6" fmla="*/ 8 w 12"/>
                    <a:gd name="T7" fmla="*/ 3 h 17"/>
                    <a:gd name="T8" fmla="*/ 9 w 12"/>
                    <a:gd name="T9" fmla="*/ 2 h 17"/>
                    <a:gd name="T10" fmla="*/ 7 w 12"/>
                    <a:gd name="T11" fmla="*/ 2 h 17"/>
                    <a:gd name="T12" fmla="*/ 8 w 12"/>
                    <a:gd name="T13" fmla="*/ 1 h 17"/>
                    <a:gd name="T14" fmla="*/ 8 w 12"/>
                    <a:gd name="T15" fmla="*/ 1 h 17"/>
                    <a:gd name="T16" fmla="*/ 7 w 12"/>
                    <a:gd name="T17" fmla="*/ 2 h 17"/>
                    <a:gd name="T18" fmla="*/ 10 w 12"/>
                    <a:gd name="T19" fmla="*/ 6 h 17"/>
                    <a:gd name="T20" fmla="*/ 9 w 12"/>
                    <a:gd name="T21" fmla="*/ 7 h 17"/>
                    <a:gd name="T22" fmla="*/ 9 w 12"/>
                    <a:gd name="T23" fmla="*/ 8 h 17"/>
                    <a:gd name="T24" fmla="*/ 10 w 12"/>
                    <a:gd name="T25" fmla="*/ 9 h 17"/>
                    <a:gd name="T26" fmla="*/ 10 w 12"/>
                    <a:gd name="T27" fmla="*/ 11 h 17"/>
                    <a:gd name="T28" fmla="*/ 8 w 12"/>
                    <a:gd name="T29" fmla="*/ 12 h 17"/>
                    <a:gd name="T30" fmla="*/ 7 w 12"/>
                    <a:gd name="T31" fmla="*/ 12 h 17"/>
                    <a:gd name="T32" fmla="*/ 5 w 12"/>
                    <a:gd name="T33" fmla="*/ 13 h 17"/>
                    <a:gd name="T34" fmla="*/ 4 w 12"/>
                    <a:gd name="T35" fmla="*/ 15 h 17"/>
                    <a:gd name="T36" fmla="*/ 3 w 12"/>
                    <a:gd name="T37" fmla="*/ 17 h 17"/>
                    <a:gd name="T38" fmla="*/ 1 w 12"/>
                    <a:gd name="T39" fmla="*/ 17 h 17"/>
                    <a:gd name="T40" fmla="*/ 1 w 12"/>
                    <a:gd name="T41" fmla="*/ 16 h 17"/>
                    <a:gd name="T42" fmla="*/ 0 w 12"/>
                    <a:gd name="T43" fmla="*/ 15 h 17"/>
                    <a:gd name="T44" fmla="*/ 0 w 12"/>
                    <a:gd name="T45" fmla="*/ 14 h 17"/>
                    <a:gd name="T46" fmla="*/ 0 w 12"/>
                    <a:gd name="T47" fmla="*/ 13 h 17"/>
                    <a:gd name="T48" fmla="*/ 1 w 12"/>
                    <a:gd name="T49" fmla="*/ 11 h 17"/>
                    <a:gd name="T50" fmla="*/ 2 w 12"/>
                    <a:gd name="T51" fmla="*/ 9 h 17"/>
                    <a:gd name="T52" fmla="*/ 3 w 12"/>
                    <a:gd name="T53" fmla="*/ 7 h 17"/>
                    <a:gd name="T54" fmla="*/ 5 w 12"/>
                    <a:gd name="T55" fmla="*/ 6 h 17"/>
                    <a:gd name="T56" fmla="*/ 6 w 12"/>
                    <a:gd name="T57" fmla="*/ 4 h 17"/>
                    <a:gd name="T58" fmla="*/ 7 w 12"/>
                    <a:gd name="T59" fmla="*/ 4 h 17"/>
                    <a:gd name="T60" fmla="*/ 7 w 12"/>
                    <a:gd name="T61" fmla="*/ 3 h 17"/>
                    <a:gd name="T62" fmla="*/ 8 w 12"/>
                    <a:gd name="T63" fmla="*/ 2 h 17"/>
                    <a:gd name="T64" fmla="*/ 8 w 12"/>
                    <a:gd name="T65" fmla="*/ 3 h 17"/>
                    <a:gd name="T66" fmla="*/ 7 w 12"/>
                    <a:gd name="T67" fmla="*/ 3 h 17"/>
                    <a:gd name="T68" fmla="*/ 7 w 12"/>
                    <a:gd name="T69" fmla="*/ 4 h 17"/>
                    <a:gd name="T70" fmla="*/ 8 w 12"/>
                    <a:gd name="T71" fmla="*/ 3 h 17"/>
                    <a:gd name="T72" fmla="*/ 7 w 12"/>
                    <a:gd name="T73" fmla="*/ 4 h 17"/>
                    <a:gd name="T74" fmla="*/ 8 w 12"/>
                    <a:gd name="T75" fmla="*/ 5 h 17"/>
                    <a:gd name="T76" fmla="*/ 7 w 12"/>
                    <a:gd name="T77" fmla="*/ 5 h 17"/>
                    <a:gd name="T78" fmla="*/ 9 w 12"/>
                    <a:gd name="T79" fmla="*/ 5 h 17"/>
                    <a:gd name="T80" fmla="*/ 9 w 12"/>
                    <a:gd name="T81" fmla="*/ 5 h 17"/>
                    <a:gd name="T82" fmla="*/ 8 w 12"/>
                    <a:gd name="T83" fmla="*/ 5 h 17"/>
                    <a:gd name="T84" fmla="*/ 9 w 12"/>
                    <a:gd name="T85" fmla="*/ 4 h 17"/>
                    <a:gd name="T86" fmla="*/ 10 w 12"/>
                    <a:gd name="T87" fmla="*/ 3 h 17"/>
                    <a:gd name="T88" fmla="*/ 10 w 12"/>
                    <a:gd name="T89" fmla="*/ 3 h 17"/>
                    <a:gd name="T90" fmla="*/ 11 w 12"/>
                    <a:gd name="T91" fmla="*/ 3 h 17"/>
                    <a:gd name="T92" fmla="*/ 10 w 12"/>
                    <a:gd name="T93" fmla="*/ 4 h 17"/>
                    <a:gd name="T94" fmla="*/ 10 w 12"/>
                    <a:gd name="T95" fmla="*/ 5 h 17"/>
                    <a:gd name="T96" fmla="*/ 8 w 12"/>
                    <a:gd name="T97" fmla="*/ 5 h 17"/>
                    <a:gd name="T98" fmla="*/ 9 w 12"/>
                    <a:gd name="T99" fmla="*/ 5 h 17"/>
                    <a:gd name="T100" fmla="*/ 11 w 12"/>
                    <a:gd name="T10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2" h="17">
                      <a:moveTo>
                        <a:pt x="11" y="4"/>
                      </a:move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2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5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1" y="4"/>
                      </a:cubicBezTo>
                      <a:close/>
                      <a:moveTo>
                        <a:pt x="8" y="3"/>
                      </a:move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8" y="3"/>
                      </a:cubicBezTo>
                      <a:close/>
                      <a:moveTo>
                        <a:pt x="9" y="2"/>
                      </a:move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2"/>
                      </a:cubicBezTo>
                      <a:close/>
                      <a:moveTo>
                        <a:pt x="7" y="2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9" y="1"/>
                        <a:pt x="8" y="1"/>
                        <a:pt x="8" y="0"/>
                      </a:cubicBezTo>
                      <a:cubicBezTo>
                        <a:pt x="8" y="0"/>
                        <a:pt x="9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2"/>
                        <a:pt x="8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2"/>
                        <a:pt x="7" y="2"/>
                        <a:pt x="7" y="2"/>
                      </a:cubicBezTo>
                      <a:close/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0" y="10"/>
                      </a:cubicBezTo>
                      <a:cubicBezTo>
                        <a:pt x="10" y="10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1" y="17"/>
                        <a:pt x="1" y="17"/>
                      </a:cubicBezTo>
                      <a:cubicBezTo>
                        <a:pt x="1" y="17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0" y="15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2" y="10"/>
                        <a:pt x="2" y="10"/>
                      </a:cubicBezTo>
                      <a:cubicBezTo>
                        <a:pt x="2" y="10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3"/>
                        <a:pt x="8" y="2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5"/>
                        <a:pt x="9" y="5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4"/>
                        <a:pt x="10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1" name="Freeform 728">
                  <a:extLst>
                    <a:ext uri="{FF2B5EF4-FFF2-40B4-BE49-F238E27FC236}">
                      <a16:creationId xmlns="" xmlns:a16="http://schemas.microsoft.com/office/drawing/2014/main" id="{4FAB461F-7126-B748-84DE-980AF69B2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48913" y="6088063"/>
                  <a:ext cx="55562" cy="66675"/>
                </a:xfrm>
                <a:custGeom>
                  <a:avLst/>
                  <a:gdLst>
                    <a:gd name="T0" fmla="*/ 11 w 13"/>
                    <a:gd name="T1" fmla="*/ 3 h 16"/>
                    <a:gd name="T2" fmla="*/ 11 w 13"/>
                    <a:gd name="T3" fmla="*/ 2 h 16"/>
                    <a:gd name="T4" fmla="*/ 10 w 13"/>
                    <a:gd name="T5" fmla="*/ 2 h 16"/>
                    <a:gd name="T6" fmla="*/ 9 w 13"/>
                    <a:gd name="T7" fmla="*/ 1 h 16"/>
                    <a:gd name="T8" fmla="*/ 9 w 13"/>
                    <a:gd name="T9" fmla="*/ 1 h 16"/>
                    <a:gd name="T10" fmla="*/ 9 w 13"/>
                    <a:gd name="T11" fmla="*/ 0 h 16"/>
                    <a:gd name="T12" fmla="*/ 8 w 13"/>
                    <a:gd name="T13" fmla="*/ 1 h 16"/>
                    <a:gd name="T14" fmla="*/ 7 w 13"/>
                    <a:gd name="T15" fmla="*/ 0 h 16"/>
                    <a:gd name="T16" fmla="*/ 6 w 13"/>
                    <a:gd name="T17" fmla="*/ 0 h 16"/>
                    <a:gd name="T18" fmla="*/ 6 w 13"/>
                    <a:gd name="T19" fmla="*/ 1 h 16"/>
                    <a:gd name="T20" fmla="*/ 5 w 13"/>
                    <a:gd name="T21" fmla="*/ 1 h 16"/>
                    <a:gd name="T22" fmla="*/ 4 w 13"/>
                    <a:gd name="T23" fmla="*/ 2 h 16"/>
                    <a:gd name="T24" fmla="*/ 4 w 13"/>
                    <a:gd name="T25" fmla="*/ 2 h 16"/>
                    <a:gd name="T26" fmla="*/ 3 w 13"/>
                    <a:gd name="T27" fmla="*/ 2 h 16"/>
                    <a:gd name="T28" fmla="*/ 2 w 13"/>
                    <a:gd name="T29" fmla="*/ 3 h 16"/>
                    <a:gd name="T30" fmla="*/ 2 w 13"/>
                    <a:gd name="T31" fmla="*/ 3 h 16"/>
                    <a:gd name="T32" fmla="*/ 2 w 13"/>
                    <a:gd name="T33" fmla="*/ 3 h 16"/>
                    <a:gd name="T34" fmla="*/ 1 w 13"/>
                    <a:gd name="T35" fmla="*/ 3 h 16"/>
                    <a:gd name="T36" fmla="*/ 1 w 13"/>
                    <a:gd name="T37" fmla="*/ 4 h 16"/>
                    <a:gd name="T38" fmla="*/ 0 w 13"/>
                    <a:gd name="T39" fmla="*/ 5 h 16"/>
                    <a:gd name="T40" fmla="*/ 0 w 13"/>
                    <a:gd name="T41" fmla="*/ 6 h 16"/>
                    <a:gd name="T42" fmla="*/ 0 w 13"/>
                    <a:gd name="T43" fmla="*/ 7 h 16"/>
                    <a:gd name="T44" fmla="*/ 1 w 13"/>
                    <a:gd name="T45" fmla="*/ 8 h 16"/>
                    <a:gd name="T46" fmla="*/ 0 w 13"/>
                    <a:gd name="T47" fmla="*/ 9 h 16"/>
                    <a:gd name="T48" fmla="*/ 1 w 13"/>
                    <a:gd name="T49" fmla="*/ 9 h 16"/>
                    <a:gd name="T50" fmla="*/ 0 w 13"/>
                    <a:gd name="T51" fmla="*/ 11 h 16"/>
                    <a:gd name="T52" fmla="*/ 0 w 13"/>
                    <a:gd name="T53" fmla="*/ 12 h 16"/>
                    <a:gd name="T54" fmla="*/ 1 w 13"/>
                    <a:gd name="T55" fmla="*/ 13 h 16"/>
                    <a:gd name="T56" fmla="*/ 2 w 13"/>
                    <a:gd name="T57" fmla="*/ 13 h 16"/>
                    <a:gd name="T58" fmla="*/ 2 w 13"/>
                    <a:gd name="T59" fmla="*/ 14 h 16"/>
                    <a:gd name="T60" fmla="*/ 2 w 13"/>
                    <a:gd name="T61" fmla="*/ 15 h 16"/>
                    <a:gd name="T62" fmla="*/ 3 w 13"/>
                    <a:gd name="T63" fmla="*/ 16 h 16"/>
                    <a:gd name="T64" fmla="*/ 4 w 13"/>
                    <a:gd name="T65" fmla="*/ 15 h 16"/>
                    <a:gd name="T66" fmla="*/ 5 w 13"/>
                    <a:gd name="T67" fmla="*/ 13 h 16"/>
                    <a:gd name="T68" fmla="*/ 6 w 13"/>
                    <a:gd name="T69" fmla="*/ 11 h 16"/>
                    <a:gd name="T70" fmla="*/ 7 w 13"/>
                    <a:gd name="T71" fmla="*/ 9 h 16"/>
                    <a:gd name="T72" fmla="*/ 6 w 13"/>
                    <a:gd name="T73" fmla="*/ 9 h 16"/>
                    <a:gd name="T74" fmla="*/ 5 w 13"/>
                    <a:gd name="T75" fmla="*/ 8 h 16"/>
                    <a:gd name="T76" fmla="*/ 6 w 13"/>
                    <a:gd name="T77" fmla="*/ 6 h 16"/>
                    <a:gd name="T78" fmla="*/ 8 w 13"/>
                    <a:gd name="T79" fmla="*/ 4 h 16"/>
                    <a:gd name="T80" fmla="*/ 10 w 13"/>
                    <a:gd name="T81" fmla="*/ 4 h 16"/>
                    <a:gd name="T82" fmla="*/ 12 w 13"/>
                    <a:gd name="T83" fmla="*/ 4 h 16"/>
                    <a:gd name="T84" fmla="*/ 12 w 13"/>
                    <a:gd name="T85" fmla="*/ 5 h 16"/>
                    <a:gd name="T86" fmla="*/ 12 w 13"/>
                    <a:gd name="T87" fmla="*/ 6 h 16"/>
                    <a:gd name="T88" fmla="*/ 13 w 13"/>
                    <a:gd name="T89" fmla="*/ 5 h 16"/>
                    <a:gd name="T90" fmla="*/ 12 w 13"/>
                    <a:gd name="T91" fmla="*/ 3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3" h="16">
                      <a:moveTo>
                        <a:pt x="12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4" y="16"/>
                      </a:cubicBezTo>
                      <a:cubicBezTo>
                        <a:pt x="4" y="16"/>
                        <a:pt x="4" y="16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4"/>
                      </a:cubicBezTo>
                      <a:cubicBezTo>
                        <a:pt x="5" y="14"/>
                        <a:pt x="5" y="14"/>
                        <a:pt x="5" y="13"/>
                      </a:cubicBezTo>
                      <a:cubicBezTo>
                        <a:pt x="5" y="13"/>
                        <a:pt x="5" y="12"/>
                        <a:pt x="6" y="12"/>
                      </a:cubicBezTo>
                      <a:cubicBezTo>
                        <a:pt x="6" y="12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7"/>
                        <a:pt x="5" y="7"/>
                        <a:pt x="6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2" name="Freeform 729">
                  <a:extLst>
                    <a:ext uri="{FF2B5EF4-FFF2-40B4-BE49-F238E27FC236}">
                      <a16:creationId xmlns="" xmlns:a16="http://schemas.microsoft.com/office/drawing/2014/main" id="{87CC66B8-D95C-DB40-A912-9F897D73B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79075" y="6049963"/>
                  <a:ext cx="41275" cy="50800"/>
                </a:xfrm>
                <a:custGeom>
                  <a:avLst/>
                  <a:gdLst>
                    <a:gd name="T0" fmla="*/ 9 w 10"/>
                    <a:gd name="T1" fmla="*/ 1 h 12"/>
                    <a:gd name="T2" fmla="*/ 8 w 10"/>
                    <a:gd name="T3" fmla="*/ 1 h 12"/>
                    <a:gd name="T4" fmla="*/ 8 w 10"/>
                    <a:gd name="T5" fmla="*/ 1 h 12"/>
                    <a:gd name="T6" fmla="*/ 8 w 10"/>
                    <a:gd name="T7" fmla="*/ 0 h 12"/>
                    <a:gd name="T8" fmla="*/ 8 w 10"/>
                    <a:gd name="T9" fmla="*/ 0 h 12"/>
                    <a:gd name="T10" fmla="*/ 7 w 10"/>
                    <a:gd name="T11" fmla="*/ 0 h 12"/>
                    <a:gd name="T12" fmla="*/ 6 w 10"/>
                    <a:gd name="T13" fmla="*/ 0 h 12"/>
                    <a:gd name="T14" fmla="*/ 7 w 10"/>
                    <a:gd name="T15" fmla="*/ 1 h 12"/>
                    <a:gd name="T16" fmla="*/ 6 w 10"/>
                    <a:gd name="T17" fmla="*/ 1 h 12"/>
                    <a:gd name="T18" fmla="*/ 6 w 10"/>
                    <a:gd name="T19" fmla="*/ 1 h 12"/>
                    <a:gd name="T20" fmla="*/ 6 w 10"/>
                    <a:gd name="T21" fmla="*/ 2 h 12"/>
                    <a:gd name="T22" fmla="*/ 6 w 10"/>
                    <a:gd name="T23" fmla="*/ 2 h 12"/>
                    <a:gd name="T24" fmla="*/ 6 w 10"/>
                    <a:gd name="T25" fmla="*/ 3 h 12"/>
                    <a:gd name="T26" fmla="*/ 4 w 10"/>
                    <a:gd name="T27" fmla="*/ 5 h 12"/>
                    <a:gd name="T28" fmla="*/ 4 w 10"/>
                    <a:gd name="T29" fmla="*/ 4 h 12"/>
                    <a:gd name="T30" fmla="*/ 4 w 10"/>
                    <a:gd name="T31" fmla="*/ 4 h 12"/>
                    <a:gd name="T32" fmla="*/ 4 w 10"/>
                    <a:gd name="T33" fmla="*/ 5 h 12"/>
                    <a:gd name="T34" fmla="*/ 3 w 10"/>
                    <a:gd name="T35" fmla="*/ 6 h 12"/>
                    <a:gd name="T36" fmla="*/ 2 w 10"/>
                    <a:gd name="T37" fmla="*/ 6 h 12"/>
                    <a:gd name="T38" fmla="*/ 2 w 10"/>
                    <a:gd name="T39" fmla="*/ 6 h 12"/>
                    <a:gd name="T40" fmla="*/ 2 w 10"/>
                    <a:gd name="T41" fmla="*/ 7 h 12"/>
                    <a:gd name="T42" fmla="*/ 1 w 10"/>
                    <a:gd name="T43" fmla="*/ 8 h 12"/>
                    <a:gd name="T44" fmla="*/ 1 w 10"/>
                    <a:gd name="T45" fmla="*/ 8 h 12"/>
                    <a:gd name="T46" fmla="*/ 0 w 10"/>
                    <a:gd name="T47" fmla="*/ 9 h 12"/>
                    <a:gd name="T48" fmla="*/ 0 w 10"/>
                    <a:gd name="T49" fmla="*/ 9 h 12"/>
                    <a:gd name="T50" fmla="*/ 1 w 10"/>
                    <a:gd name="T51" fmla="*/ 10 h 12"/>
                    <a:gd name="T52" fmla="*/ 2 w 10"/>
                    <a:gd name="T53" fmla="*/ 9 h 12"/>
                    <a:gd name="T54" fmla="*/ 2 w 10"/>
                    <a:gd name="T55" fmla="*/ 9 h 12"/>
                    <a:gd name="T56" fmla="*/ 2 w 10"/>
                    <a:gd name="T57" fmla="*/ 10 h 12"/>
                    <a:gd name="T58" fmla="*/ 2 w 10"/>
                    <a:gd name="T59" fmla="*/ 10 h 12"/>
                    <a:gd name="T60" fmla="*/ 2 w 10"/>
                    <a:gd name="T61" fmla="*/ 11 h 12"/>
                    <a:gd name="T62" fmla="*/ 3 w 10"/>
                    <a:gd name="T63" fmla="*/ 11 h 12"/>
                    <a:gd name="T64" fmla="*/ 3 w 10"/>
                    <a:gd name="T65" fmla="*/ 11 h 12"/>
                    <a:gd name="T66" fmla="*/ 4 w 10"/>
                    <a:gd name="T67" fmla="*/ 12 h 12"/>
                    <a:gd name="T68" fmla="*/ 4 w 10"/>
                    <a:gd name="T69" fmla="*/ 12 h 12"/>
                    <a:gd name="T70" fmla="*/ 5 w 10"/>
                    <a:gd name="T71" fmla="*/ 12 h 12"/>
                    <a:gd name="T72" fmla="*/ 5 w 10"/>
                    <a:gd name="T73" fmla="*/ 12 h 12"/>
                    <a:gd name="T74" fmla="*/ 5 w 10"/>
                    <a:gd name="T75" fmla="*/ 12 h 12"/>
                    <a:gd name="T76" fmla="*/ 6 w 10"/>
                    <a:gd name="T77" fmla="*/ 11 h 12"/>
                    <a:gd name="T78" fmla="*/ 6 w 10"/>
                    <a:gd name="T79" fmla="*/ 10 h 12"/>
                    <a:gd name="T80" fmla="*/ 6 w 10"/>
                    <a:gd name="T81" fmla="*/ 10 h 12"/>
                    <a:gd name="T82" fmla="*/ 7 w 10"/>
                    <a:gd name="T83" fmla="*/ 9 h 12"/>
                    <a:gd name="T84" fmla="*/ 8 w 10"/>
                    <a:gd name="T85" fmla="*/ 9 h 12"/>
                    <a:gd name="T86" fmla="*/ 8 w 10"/>
                    <a:gd name="T87" fmla="*/ 7 h 12"/>
                    <a:gd name="T88" fmla="*/ 8 w 10"/>
                    <a:gd name="T89" fmla="*/ 7 h 12"/>
                    <a:gd name="T90" fmla="*/ 8 w 10"/>
                    <a:gd name="T91" fmla="*/ 6 h 12"/>
                    <a:gd name="T92" fmla="*/ 8 w 10"/>
                    <a:gd name="T93" fmla="*/ 5 h 12"/>
                    <a:gd name="T94" fmla="*/ 8 w 10"/>
                    <a:gd name="T95" fmla="*/ 5 h 12"/>
                    <a:gd name="T96" fmla="*/ 8 w 10"/>
                    <a:gd name="T97" fmla="*/ 4 h 12"/>
                    <a:gd name="T98" fmla="*/ 8 w 10"/>
                    <a:gd name="T99" fmla="*/ 4 h 12"/>
                    <a:gd name="T100" fmla="*/ 8 w 10"/>
                    <a:gd name="T101" fmla="*/ 4 h 12"/>
                    <a:gd name="T102" fmla="*/ 9 w 10"/>
                    <a:gd name="T103" fmla="*/ 2 h 12"/>
                    <a:gd name="T104" fmla="*/ 9 w 10"/>
                    <a:gd name="T105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" h="12">
                      <a:moveTo>
                        <a:pt x="9" y="1"/>
                      </a:move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1"/>
                        <a:pt x="2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10" y="2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3" name="Freeform 730">
                  <a:extLst>
                    <a:ext uri="{FF2B5EF4-FFF2-40B4-BE49-F238E27FC236}">
                      <a16:creationId xmlns="" xmlns:a16="http://schemas.microsoft.com/office/drawing/2014/main" id="{65526DFB-57F5-9C42-82E4-6E0A15C54D4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548938" y="6283325"/>
                  <a:ext cx="20637" cy="25400"/>
                </a:xfrm>
                <a:custGeom>
                  <a:avLst/>
                  <a:gdLst>
                    <a:gd name="T0" fmla="*/ 4 w 5"/>
                    <a:gd name="T1" fmla="*/ 1 h 6"/>
                    <a:gd name="T2" fmla="*/ 3 w 5"/>
                    <a:gd name="T3" fmla="*/ 1 h 6"/>
                    <a:gd name="T4" fmla="*/ 3 w 5"/>
                    <a:gd name="T5" fmla="*/ 2 h 6"/>
                    <a:gd name="T6" fmla="*/ 3 w 5"/>
                    <a:gd name="T7" fmla="*/ 2 h 6"/>
                    <a:gd name="T8" fmla="*/ 4 w 5"/>
                    <a:gd name="T9" fmla="*/ 3 h 6"/>
                    <a:gd name="T10" fmla="*/ 4 w 5"/>
                    <a:gd name="T11" fmla="*/ 3 h 6"/>
                    <a:gd name="T12" fmla="*/ 3 w 5"/>
                    <a:gd name="T13" fmla="*/ 3 h 6"/>
                    <a:gd name="T14" fmla="*/ 3 w 5"/>
                    <a:gd name="T15" fmla="*/ 3 h 6"/>
                    <a:gd name="T16" fmla="*/ 2 w 5"/>
                    <a:gd name="T17" fmla="*/ 4 h 6"/>
                    <a:gd name="T18" fmla="*/ 2 w 5"/>
                    <a:gd name="T19" fmla="*/ 4 h 6"/>
                    <a:gd name="T20" fmla="*/ 2 w 5"/>
                    <a:gd name="T21" fmla="*/ 3 h 6"/>
                    <a:gd name="T22" fmla="*/ 2 w 5"/>
                    <a:gd name="T23" fmla="*/ 3 h 6"/>
                    <a:gd name="T24" fmla="*/ 2 w 5"/>
                    <a:gd name="T25" fmla="*/ 2 h 6"/>
                    <a:gd name="T26" fmla="*/ 2 w 5"/>
                    <a:gd name="T27" fmla="*/ 2 h 6"/>
                    <a:gd name="T28" fmla="*/ 3 w 5"/>
                    <a:gd name="T29" fmla="*/ 2 h 6"/>
                    <a:gd name="T30" fmla="*/ 2 w 5"/>
                    <a:gd name="T31" fmla="*/ 1 h 6"/>
                    <a:gd name="T32" fmla="*/ 2 w 5"/>
                    <a:gd name="T33" fmla="*/ 1 h 6"/>
                    <a:gd name="T34" fmla="*/ 1 w 5"/>
                    <a:gd name="T35" fmla="*/ 1 h 6"/>
                    <a:gd name="T36" fmla="*/ 1 w 5"/>
                    <a:gd name="T37" fmla="*/ 1 h 6"/>
                    <a:gd name="T38" fmla="*/ 1 w 5"/>
                    <a:gd name="T39" fmla="*/ 1 h 6"/>
                    <a:gd name="T40" fmla="*/ 1 w 5"/>
                    <a:gd name="T41" fmla="*/ 1 h 6"/>
                    <a:gd name="T42" fmla="*/ 1 w 5"/>
                    <a:gd name="T43" fmla="*/ 1 h 6"/>
                    <a:gd name="T44" fmla="*/ 0 w 5"/>
                    <a:gd name="T45" fmla="*/ 1 h 6"/>
                    <a:gd name="T46" fmla="*/ 0 w 5"/>
                    <a:gd name="T47" fmla="*/ 1 h 6"/>
                    <a:gd name="T48" fmla="*/ 0 w 5"/>
                    <a:gd name="T49" fmla="*/ 1 h 6"/>
                    <a:gd name="T50" fmla="*/ 1 w 5"/>
                    <a:gd name="T51" fmla="*/ 0 h 6"/>
                    <a:gd name="T52" fmla="*/ 2 w 5"/>
                    <a:gd name="T53" fmla="*/ 0 h 6"/>
                    <a:gd name="T54" fmla="*/ 2 w 5"/>
                    <a:gd name="T55" fmla="*/ 0 h 6"/>
                    <a:gd name="T56" fmla="*/ 2 w 5"/>
                    <a:gd name="T57" fmla="*/ 0 h 6"/>
                    <a:gd name="T58" fmla="*/ 3 w 5"/>
                    <a:gd name="T59" fmla="*/ 0 h 6"/>
                    <a:gd name="T60" fmla="*/ 3 w 5"/>
                    <a:gd name="T61" fmla="*/ 0 h 6"/>
                    <a:gd name="T62" fmla="*/ 4 w 5"/>
                    <a:gd name="T63" fmla="*/ 0 h 6"/>
                    <a:gd name="T64" fmla="*/ 4 w 5"/>
                    <a:gd name="T65" fmla="*/ 0 h 6"/>
                    <a:gd name="T66" fmla="*/ 4 w 5"/>
                    <a:gd name="T67" fmla="*/ 0 h 6"/>
                    <a:gd name="T68" fmla="*/ 4 w 5"/>
                    <a:gd name="T69" fmla="*/ 0 h 6"/>
                    <a:gd name="T70" fmla="*/ 5 w 5"/>
                    <a:gd name="T71" fmla="*/ 0 h 6"/>
                    <a:gd name="T72" fmla="*/ 4 w 5"/>
                    <a:gd name="T73" fmla="*/ 0 h 6"/>
                    <a:gd name="T74" fmla="*/ 4 w 5"/>
                    <a:gd name="T75" fmla="*/ 0 h 6"/>
                    <a:gd name="T76" fmla="*/ 5 w 5"/>
                    <a:gd name="T77" fmla="*/ 5 h 6"/>
                    <a:gd name="T78" fmla="*/ 4 w 5"/>
                    <a:gd name="T79" fmla="*/ 5 h 6"/>
                    <a:gd name="T80" fmla="*/ 4 w 5"/>
                    <a:gd name="T81" fmla="*/ 5 h 6"/>
                    <a:gd name="T82" fmla="*/ 4 w 5"/>
                    <a:gd name="T83" fmla="*/ 6 h 6"/>
                    <a:gd name="T84" fmla="*/ 4 w 5"/>
                    <a:gd name="T85" fmla="*/ 6 h 6"/>
                    <a:gd name="T86" fmla="*/ 5 w 5"/>
                    <a:gd name="T87" fmla="*/ 5 h 6"/>
                    <a:gd name="T88" fmla="*/ 5 w 5"/>
                    <a:gd name="T89" fmla="*/ 5 h 6"/>
                    <a:gd name="T90" fmla="*/ 5 w 5"/>
                    <a:gd name="T91" fmla="*/ 6 h 6"/>
                    <a:gd name="T92" fmla="*/ 4 w 5"/>
                    <a:gd name="T93" fmla="*/ 5 h 6"/>
                    <a:gd name="T94" fmla="*/ 4 w 5"/>
                    <a:gd name="T9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2" y="3"/>
                      </a:cubicBezTo>
                      <a:cubicBezTo>
                        <a:pt x="2" y="3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4" name="Freeform 731">
                  <a:extLst>
                    <a:ext uri="{FF2B5EF4-FFF2-40B4-BE49-F238E27FC236}">
                      <a16:creationId xmlns="" xmlns:a16="http://schemas.microsoft.com/office/drawing/2014/main" id="{A7D463F3-3B20-B444-8C7F-4CAA942ADF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58413" y="6211888"/>
                  <a:ext cx="133350" cy="130175"/>
                </a:xfrm>
                <a:custGeom>
                  <a:avLst/>
                  <a:gdLst>
                    <a:gd name="T0" fmla="*/ 30 w 32"/>
                    <a:gd name="T1" fmla="*/ 0 h 31"/>
                    <a:gd name="T2" fmla="*/ 29 w 32"/>
                    <a:gd name="T3" fmla="*/ 1 h 31"/>
                    <a:gd name="T4" fmla="*/ 28 w 32"/>
                    <a:gd name="T5" fmla="*/ 1 h 31"/>
                    <a:gd name="T6" fmla="*/ 27 w 32"/>
                    <a:gd name="T7" fmla="*/ 3 h 31"/>
                    <a:gd name="T8" fmla="*/ 26 w 32"/>
                    <a:gd name="T9" fmla="*/ 4 h 31"/>
                    <a:gd name="T10" fmla="*/ 25 w 32"/>
                    <a:gd name="T11" fmla="*/ 5 h 31"/>
                    <a:gd name="T12" fmla="*/ 25 w 32"/>
                    <a:gd name="T13" fmla="*/ 4 h 31"/>
                    <a:gd name="T14" fmla="*/ 24 w 32"/>
                    <a:gd name="T15" fmla="*/ 4 h 31"/>
                    <a:gd name="T16" fmla="*/ 24 w 32"/>
                    <a:gd name="T17" fmla="*/ 3 h 31"/>
                    <a:gd name="T18" fmla="*/ 23 w 32"/>
                    <a:gd name="T19" fmla="*/ 2 h 31"/>
                    <a:gd name="T20" fmla="*/ 23 w 32"/>
                    <a:gd name="T21" fmla="*/ 1 h 31"/>
                    <a:gd name="T22" fmla="*/ 22 w 32"/>
                    <a:gd name="T23" fmla="*/ 2 h 31"/>
                    <a:gd name="T24" fmla="*/ 21 w 32"/>
                    <a:gd name="T25" fmla="*/ 3 h 31"/>
                    <a:gd name="T26" fmla="*/ 21 w 32"/>
                    <a:gd name="T27" fmla="*/ 4 h 31"/>
                    <a:gd name="T28" fmla="*/ 19 w 32"/>
                    <a:gd name="T29" fmla="*/ 5 h 31"/>
                    <a:gd name="T30" fmla="*/ 18 w 32"/>
                    <a:gd name="T31" fmla="*/ 6 h 31"/>
                    <a:gd name="T32" fmla="*/ 17 w 32"/>
                    <a:gd name="T33" fmla="*/ 7 h 31"/>
                    <a:gd name="T34" fmla="*/ 16 w 32"/>
                    <a:gd name="T35" fmla="*/ 9 h 31"/>
                    <a:gd name="T36" fmla="*/ 15 w 32"/>
                    <a:gd name="T37" fmla="*/ 9 h 31"/>
                    <a:gd name="T38" fmla="*/ 13 w 32"/>
                    <a:gd name="T39" fmla="*/ 9 h 31"/>
                    <a:gd name="T40" fmla="*/ 11 w 32"/>
                    <a:gd name="T41" fmla="*/ 11 h 31"/>
                    <a:gd name="T42" fmla="*/ 9 w 32"/>
                    <a:gd name="T43" fmla="*/ 13 h 31"/>
                    <a:gd name="T44" fmla="*/ 8 w 32"/>
                    <a:gd name="T45" fmla="*/ 14 h 31"/>
                    <a:gd name="T46" fmla="*/ 6 w 32"/>
                    <a:gd name="T47" fmla="*/ 15 h 31"/>
                    <a:gd name="T48" fmla="*/ 5 w 32"/>
                    <a:gd name="T49" fmla="*/ 15 h 31"/>
                    <a:gd name="T50" fmla="*/ 4 w 32"/>
                    <a:gd name="T51" fmla="*/ 16 h 31"/>
                    <a:gd name="T52" fmla="*/ 3 w 32"/>
                    <a:gd name="T53" fmla="*/ 17 h 31"/>
                    <a:gd name="T54" fmla="*/ 2 w 32"/>
                    <a:gd name="T55" fmla="*/ 19 h 31"/>
                    <a:gd name="T56" fmla="*/ 1 w 32"/>
                    <a:gd name="T57" fmla="*/ 20 h 31"/>
                    <a:gd name="T58" fmla="*/ 0 w 32"/>
                    <a:gd name="T59" fmla="*/ 22 h 31"/>
                    <a:gd name="T60" fmla="*/ 0 w 32"/>
                    <a:gd name="T61" fmla="*/ 24 h 31"/>
                    <a:gd name="T62" fmla="*/ 1 w 32"/>
                    <a:gd name="T63" fmla="*/ 26 h 31"/>
                    <a:gd name="T64" fmla="*/ 3 w 32"/>
                    <a:gd name="T65" fmla="*/ 26 h 31"/>
                    <a:gd name="T66" fmla="*/ 5 w 32"/>
                    <a:gd name="T67" fmla="*/ 29 h 31"/>
                    <a:gd name="T68" fmla="*/ 6 w 32"/>
                    <a:gd name="T69" fmla="*/ 30 h 31"/>
                    <a:gd name="T70" fmla="*/ 7 w 32"/>
                    <a:gd name="T71" fmla="*/ 30 h 31"/>
                    <a:gd name="T72" fmla="*/ 8 w 32"/>
                    <a:gd name="T73" fmla="*/ 29 h 31"/>
                    <a:gd name="T74" fmla="*/ 11 w 32"/>
                    <a:gd name="T75" fmla="*/ 29 h 31"/>
                    <a:gd name="T76" fmla="*/ 12 w 32"/>
                    <a:gd name="T77" fmla="*/ 27 h 31"/>
                    <a:gd name="T78" fmla="*/ 12 w 32"/>
                    <a:gd name="T79" fmla="*/ 23 h 31"/>
                    <a:gd name="T80" fmla="*/ 18 w 32"/>
                    <a:gd name="T81" fmla="*/ 19 h 31"/>
                    <a:gd name="T82" fmla="*/ 21 w 32"/>
                    <a:gd name="T83" fmla="*/ 17 h 31"/>
                    <a:gd name="T84" fmla="*/ 22 w 32"/>
                    <a:gd name="T85" fmla="*/ 17 h 31"/>
                    <a:gd name="T86" fmla="*/ 21 w 32"/>
                    <a:gd name="T87" fmla="*/ 18 h 31"/>
                    <a:gd name="T88" fmla="*/ 23 w 32"/>
                    <a:gd name="T89" fmla="*/ 18 h 31"/>
                    <a:gd name="T90" fmla="*/ 24 w 32"/>
                    <a:gd name="T91" fmla="*/ 18 h 31"/>
                    <a:gd name="T92" fmla="*/ 24 w 32"/>
                    <a:gd name="T93" fmla="*/ 18 h 31"/>
                    <a:gd name="T94" fmla="*/ 26 w 32"/>
                    <a:gd name="T95" fmla="*/ 17 h 31"/>
                    <a:gd name="T96" fmla="*/ 24 w 32"/>
                    <a:gd name="T97" fmla="*/ 16 h 31"/>
                    <a:gd name="T98" fmla="*/ 24 w 32"/>
                    <a:gd name="T99" fmla="*/ 16 h 31"/>
                    <a:gd name="T100" fmla="*/ 23 w 32"/>
                    <a:gd name="T101" fmla="*/ 16 h 31"/>
                    <a:gd name="T102" fmla="*/ 22 w 32"/>
                    <a:gd name="T103" fmla="*/ 16 h 31"/>
                    <a:gd name="T104" fmla="*/ 23 w 32"/>
                    <a:gd name="T105" fmla="*/ 16 h 31"/>
                    <a:gd name="T106" fmla="*/ 23 w 32"/>
                    <a:gd name="T107" fmla="*/ 14 h 31"/>
                    <a:gd name="T108" fmla="*/ 23 w 32"/>
                    <a:gd name="T109" fmla="*/ 13 h 31"/>
                    <a:gd name="T110" fmla="*/ 25 w 32"/>
                    <a:gd name="T111" fmla="*/ 11 h 31"/>
                    <a:gd name="T112" fmla="*/ 27 w 32"/>
                    <a:gd name="T113" fmla="*/ 9 h 31"/>
                    <a:gd name="T114" fmla="*/ 28 w 32"/>
                    <a:gd name="T115" fmla="*/ 6 h 31"/>
                    <a:gd name="T116" fmla="*/ 30 w 32"/>
                    <a:gd name="T117" fmla="*/ 4 h 31"/>
                    <a:gd name="T118" fmla="*/ 30 w 32"/>
                    <a:gd name="T119" fmla="*/ 3 h 31"/>
                    <a:gd name="T120" fmla="*/ 32 w 32"/>
                    <a:gd name="T12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2" h="31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5"/>
                        <a:pt x="26" y="5"/>
                      </a:cubicBezTo>
                      <a:cubicBezTo>
                        <a:pt x="26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4" y="5"/>
                        <a:pt x="24" y="5"/>
                      </a:cubicBezTo>
                      <a:cubicBezTo>
                        <a:pt x="24" y="5"/>
                        <a:pt x="25" y="4"/>
                        <a:pt x="25" y="4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5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4"/>
                        <a:pt x="24" y="3"/>
                        <a:pt x="24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4" y="3"/>
                        <a:pt x="24" y="3"/>
                      </a:cubicBezTo>
                      <a:cubicBezTo>
                        <a:pt x="24" y="3"/>
                        <a:pt x="23" y="3"/>
                        <a:pt x="23" y="3"/>
                      </a:cubicBezTo>
                      <a:cubicBezTo>
                        <a:pt x="23" y="3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1"/>
                        <a:pt x="23" y="1"/>
                      </a:cubicBezTo>
                      <a:cubicBezTo>
                        <a:pt x="23" y="1"/>
                        <a:pt x="22" y="1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6" y="14"/>
                      </a:cubicBezTo>
                      <a:cubicBezTo>
                        <a:pt x="6" y="14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1"/>
                        <a:pt x="6" y="31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8"/>
                        <a:pt x="12" y="28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5" y="21"/>
                        <a:pt x="15" y="21"/>
                        <a:pt x="16" y="21"/>
                      </a:cubicBezTo>
                      <a:cubicBezTo>
                        <a:pt x="16" y="20"/>
                        <a:pt x="17" y="20"/>
                        <a:pt x="18" y="19"/>
                      </a:cubicBezTo>
                      <a:cubicBezTo>
                        <a:pt x="19" y="19"/>
                        <a:pt x="19" y="19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2" y="18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1" y="18"/>
                        <a:pt x="21" y="18"/>
                      </a:cubicBezTo>
                      <a:cubicBezTo>
                        <a:pt x="21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9"/>
                        <a:pt x="25" y="19"/>
                        <a:pt x="25" y="19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4"/>
                        <a:pt x="23" y="14"/>
                      </a:cubicBezTo>
                      <a:cubicBezTo>
                        <a:pt x="23" y="14"/>
                        <a:pt x="22" y="14"/>
                        <a:pt x="23" y="14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2"/>
                        <a:pt x="23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0"/>
                        <a:pt x="25" y="11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7" y="9"/>
                        <a:pt x="27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7" y="9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8" y="7"/>
                        <a:pt x="28" y="7"/>
                        <a:pt x="28" y="6"/>
                      </a:cubicBezTo>
                      <a:cubicBezTo>
                        <a:pt x="28" y="6"/>
                        <a:pt x="28" y="5"/>
                        <a:pt x="28" y="5"/>
                      </a:cubicBezTo>
                      <a:cubicBezTo>
                        <a:pt x="29" y="5"/>
                        <a:pt x="29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2" y="1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lnTo>
                        <a:pt x="31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5" name="Freeform 732">
                  <a:extLst>
                    <a:ext uri="{FF2B5EF4-FFF2-40B4-BE49-F238E27FC236}">
                      <a16:creationId xmlns="" xmlns:a16="http://schemas.microsoft.com/office/drawing/2014/main" id="{47A3D9B8-F400-DE4B-BF78-0F8145205E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40975" y="6042025"/>
                  <a:ext cx="66675" cy="61913"/>
                </a:xfrm>
                <a:custGeom>
                  <a:avLst/>
                  <a:gdLst>
                    <a:gd name="T0" fmla="*/ 2 w 16"/>
                    <a:gd name="T1" fmla="*/ 2 h 15"/>
                    <a:gd name="T2" fmla="*/ 2 w 16"/>
                    <a:gd name="T3" fmla="*/ 3 h 15"/>
                    <a:gd name="T4" fmla="*/ 2 w 16"/>
                    <a:gd name="T5" fmla="*/ 3 h 15"/>
                    <a:gd name="T6" fmla="*/ 2 w 16"/>
                    <a:gd name="T7" fmla="*/ 3 h 15"/>
                    <a:gd name="T8" fmla="*/ 2 w 16"/>
                    <a:gd name="T9" fmla="*/ 3 h 15"/>
                    <a:gd name="T10" fmla="*/ 2 w 16"/>
                    <a:gd name="T11" fmla="*/ 3 h 15"/>
                    <a:gd name="T12" fmla="*/ 2 w 16"/>
                    <a:gd name="T13" fmla="*/ 3 h 15"/>
                    <a:gd name="T14" fmla="*/ 2 w 16"/>
                    <a:gd name="T15" fmla="*/ 2 h 15"/>
                    <a:gd name="T16" fmla="*/ 3 w 16"/>
                    <a:gd name="T17" fmla="*/ 0 h 15"/>
                    <a:gd name="T18" fmla="*/ 3 w 16"/>
                    <a:gd name="T19" fmla="*/ 0 h 15"/>
                    <a:gd name="T20" fmla="*/ 15 w 16"/>
                    <a:gd name="T21" fmla="*/ 4 h 15"/>
                    <a:gd name="T22" fmla="*/ 15 w 16"/>
                    <a:gd name="T23" fmla="*/ 3 h 15"/>
                    <a:gd name="T24" fmla="*/ 16 w 16"/>
                    <a:gd name="T25" fmla="*/ 3 h 15"/>
                    <a:gd name="T26" fmla="*/ 15 w 16"/>
                    <a:gd name="T27" fmla="*/ 2 h 15"/>
                    <a:gd name="T28" fmla="*/ 14 w 16"/>
                    <a:gd name="T29" fmla="*/ 3 h 15"/>
                    <a:gd name="T30" fmla="*/ 13 w 16"/>
                    <a:gd name="T31" fmla="*/ 3 h 15"/>
                    <a:gd name="T32" fmla="*/ 12 w 16"/>
                    <a:gd name="T33" fmla="*/ 4 h 15"/>
                    <a:gd name="T34" fmla="*/ 12 w 16"/>
                    <a:gd name="T35" fmla="*/ 5 h 15"/>
                    <a:gd name="T36" fmla="*/ 11 w 16"/>
                    <a:gd name="T37" fmla="*/ 6 h 15"/>
                    <a:gd name="T38" fmla="*/ 10 w 16"/>
                    <a:gd name="T39" fmla="*/ 6 h 15"/>
                    <a:gd name="T40" fmla="*/ 9 w 16"/>
                    <a:gd name="T41" fmla="*/ 6 h 15"/>
                    <a:gd name="T42" fmla="*/ 9 w 16"/>
                    <a:gd name="T43" fmla="*/ 6 h 15"/>
                    <a:gd name="T44" fmla="*/ 7 w 16"/>
                    <a:gd name="T45" fmla="*/ 5 h 15"/>
                    <a:gd name="T46" fmla="*/ 5 w 16"/>
                    <a:gd name="T47" fmla="*/ 4 h 15"/>
                    <a:gd name="T48" fmla="*/ 3 w 16"/>
                    <a:gd name="T49" fmla="*/ 3 h 15"/>
                    <a:gd name="T50" fmla="*/ 2 w 16"/>
                    <a:gd name="T51" fmla="*/ 3 h 15"/>
                    <a:gd name="T52" fmla="*/ 1 w 16"/>
                    <a:gd name="T53" fmla="*/ 3 h 15"/>
                    <a:gd name="T54" fmla="*/ 1 w 16"/>
                    <a:gd name="T55" fmla="*/ 2 h 15"/>
                    <a:gd name="T56" fmla="*/ 1 w 16"/>
                    <a:gd name="T57" fmla="*/ 1 h 15"/>
                    <a:gd name="T58" fmla="*/ 1 w 16"/>
                    <a:gd name="T59" fmla="*/ 1 h 15"/>
                    <a:gd name="T60" fmla="*/ 1 w 16"/>
                    <a:gd name="T61" fmla="*/ 2 h 15"/>
                    <a:gd name="T62" fmla="*/ 0 w 16"/>
                    <a:gd name="T63" fmla="*/ 1 h 15"/>
                    <a:gd name="T64" fmla="*/ 0 w 16"/>
                    <a:gd name="T65" fmla="*/ 2 h 15"/>
                    <a:gd name="T66" fmla="*/ 0 w 16"/>
                    <a:gd name="T67" fmla="*/ 3 h 15"/>
                    <a:gd name="T68" fmla="*/ 1 w 16"/>
                    <a:gd name="T69" fmla="*/ 4 h 15"/>
                    <a:gd name="T70" fmla="*/ 1 w 16"/>
                    <a:gd name="T71" fmla="*/ 5 h 15"/>
                    <a:gd name="T72" fmla="*/ 1 w 16"/>
                    <a:gd name="T73" fmla="*/ 6 h 15"/>
                    <a:gd name="T74" fmla="*/ 2 w 16"/>
                    <a:gd name="T75" fmla="*/ 7 h 15"/>
                    <a:gd name="T76" fmla="*/ 3 w 16"/>
                    <a:gd name="T77" fmla="*/ 8 h 15"/>
                    <a:gd name="T78" fmla="*/ 4 w 16"/>
                    <a:gd name="T79" fmla="*/ 9 h 15"/>
                    <a:gd name="T80" fmla="*/ 5 w 16"/>
                    <a:gd name="T81" fmla="*/ 9 h 15"/>
                    <a:gd name="T82" fmla="*/ 4 w 16"/>
                    <a:gd name="T83" fmla="*/ 11 h 15"/>
                    <a:gd name="T84" fmla="*/ 3 w 16"/>
                    <a:gd name="T85" fmla="*/ 13 h 15"/>
                    <a:gd name="T86" fmla="*/ 4 w 16"/>
                    <a:gd name="T87" fmla="*/ 14 h 15"/>
                    <a:gd name="T88" fmla="*/ 4 w 16"/>
                    <a:gd name="T89" fmla="*/ 15 h 15"/>
                    <a:gd name="T90" fmla="*/ 4 w 16"/>
                    <a:gd name="T91" fmla="*/ 14 h 15"/>
                    <a:gd name="T92" fmla="*/ 5 w 16"/>
                    <a:gd name="T93" fmla="*/ 13 h 15"/>
                    <a:gd name="T94" fmla="*/ 5 w 16"/>
                    <a:gd name="T95" fmla="*/ 13 h 15"/>
                    <a:gd name="T96" fmla="*/ 6 w 16"/>
                    <a:gd name="T97" fmla="*/ 13 h 15"/>
                    <a:gd name="T98" fmla="*/ 6 w 16"/>
                    <a:gd name="T99" fmla="*/ 12 h 15"/>
                    <a:gd name="T100" fmla="*/ 7 w 16"/>
                    <a:gd name="T101" fmla="*/ 12 h 15"/>
                    <a:gd name="T102" fmla="*/ 8 w 16"/>
                    <a:gd name="T103" fmla="*/ 12 h 15"/>
                    <a:gd name="T104" fmla="*/ 9 w 16"/>
                    <a:gd name="T105" fmla="*/ 11 h 15"/>
                    <a:gd name="T106" fmla="*/ 10 w 16"/>
                    <a:gd name="T107" fmla="*/ 10 h 15"/>
                    <a:gd name="T108" fmla="*/ 10 w 16"/>
                    <a:gd name="T109" fmla="*/ 10 h 15"/>
                    <a:gd name="T110" fmla="*/ 11 w 16"/>
                    <a:gd name="T111" fmla="*/ 9 h 15"/>
                    <a:gd name="T112" fmla="*/ 11 w 16"/>
                    <a:gd name="T113" fmla="*/ 8 h 15"/>
                    <a:gd name="T114" fmla="*/ 12 w 16"/>
                    <a:gd name="T115" fmla="*/ 7 h 15"/>
                    <a:gd name="T116" fmla="*/ 13 w 16"/>
                    <a:gd name="T117" fmla="*/ 6 h 15"/>
                    <a:gd name="T118" fmla="*/ 13 w 16"/>
                    <a:gd name="T119" fmla="*/ 6 h 15"/>
                    <a:gd name="T120" fmla="*/ 15 w 16"/>
                    <a:gd name="T121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5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lose/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2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6" name="Freeform 733">
                  <a:extLst>
                    <a:ext uri="{FF2B5EF4-FFF2-40B4-BE49-F238E27FC236}">
                      <a16:creationId xmlns="" xmlns:a16="http://schemas.microsoft.com/office/drawing/2014/main" id="{041B9A6F-4FA7-C64B-AB59-82079E1449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94938" y="6000750"/>
                  <a:ext cx="38100" cy="41275"/>
                </a:xfrm>
                <a:custGeom>
                  <a:avLst/>
                  <a:gdLst>
                    <a:gd name="T0" fmla="*/ 8 w 9"/>
                    <a:gd name="T1" fmla="*/ 1 h 10"/>
                    <a:gd name="T2" fmla="*/ 8 w 9"/>
                    <a:gd name="T3" fmla="*/ 0 h 10"/>
                    <a:gd name="T4" fmla="*/ 8 w 9"/>
                    <a:gd name="T5" fmla="*/ 0 h 10"/>
                    <a:gd name="T6" fmla="*/ 9 w 9"/>
                    <a:gd name="T7" fmla="*/ 1 h 10"/>
                    <a:gd name="T8" fmla="*/ 9 w 9"/>
                    <a:gd name="T9" fmla="*/ 1 h 10"/>
                    <a:gd name="T10" fmla="*/ 9 w 9"/>
                    <a:gd name="T11" fmla="*/ 2 h 10"/>
                    <a:gd name="T12" fmla="*/ 9 w 9"/>
                    <a:gd name="T13" fmla="*/ 2 h 10"/>
                    <a:gd name="T14" fmla="*/ 8 w 9"/>
                    <a:gd name="T15" fmla="*/ 1 h 10"/>
                    <a:gd name="T16" fmla="*/ 6 w 9"/>
                    <a:gd name="T17" fmla="*/ 1 h 10"/>
                    <a:gd name="T18" fmla="*/ 6 w 9"/>
                    <a:gd name="T19" fmla="*/ 1 h 10"/>
                    <a:gd name="T20" fmla="*/ 5 w 9"/>
                    <a:gd name="T21" fmla="*/ 6 h 10"/>
                    <a:gd name="T22" fmla="*/ 5 w 9"/>
                    <a:gd name="T23" fmla="*/ 6 h 10"/>
                    <a:gd name="T24" fmla="*/ 5 w 9"/>
                    <a:gd name="T25" fmla="*/ 5 h 10"/>
                    <a:gd name="T26" fmla="*/ 5 w 9"/>
                    <a:gd name="T27" fmla="*/ 6 h 10"/>
                    <a:gd name="T28" fmla="*/ 5 w 9"/>
                    <a:gd name="T29" fmla="*/ 3 h 10"/>
                    <a:gd name="T30" fmla="*/ 5 w 9"/>
                    <a:gd name="T31" fmla="*/ 3 h 10"/>
                    <a:gd name="T32" fmla="*/ 6 w 9"/>
                    <a:gd name="T33" fmla="*/ 6 h 10"/>
                    <a:gd name="T34" fmla="*/ 7 w 9"/>
                    <a:gd name="T35" fmla="*/ 6 h 10"/>
                    <a:gd name="T36" fmla="*/ 7 w 9"/>
                    <a:gd name="T37" fmla="*/ 6 h 10"/>
                    <a:gd name="T38" fmla="*/ 6 w 9"/>
                    <a:gd name="T39" fmla="*/ 6 h 10"/>
                    <a:gd name="T40" fmla="*/ 6 w 9"/>
                    <a:gd name="T41" fmla="*/ 6 h 10"/>
                    <a:gd name="T42" fmla="*/ 7 w 9"/>
                    <a:gd name="T43" fmla="*/ 7 h 10"/>
                    <a:gd name="T44" fmla="*/ 7 w 9"/>
                    <a:gd name="T45" fmla="*/ 6 h 10"/>
                    <a:gd name="T46" fmla="*/ 4 w 9"/>
                    <a:gd name="T47" fmla="*/ 4 h 10"/>
                    <a:gd name="T48" fmla="*/ 5 w 9"/>
                    <a:gd name="T49" fmla="*/ 10 h 10"/>
                    <a:gd name="T50" fmla="*/ 6 w 9"/>
                    <a:gd name="T51" fmla="*/ 9 h 10"/>
                    <a:gd name="T52" fmla="*/ 7 w 9"/>
                    <a:gd name="T53" fmla="*/ 9 h 10"/>
                    <a:gd name="T54" fmla="*/ 8 w 9"/>
                    <a:gd name="T55" fmla="*/ 8 h 10"/>
                    <a:gd name="T56" fmla="*/ 7 w 9"/>
                    <a:gd name="T57" fmla="*/ 7 h 10"/>
                    <a:gd name="T58" fmla="*/ 6 w 9"/>
                    <a:gd name="T59" fmla="*/ 7 h 10"/>
                    <a:gd name="T60" fmla="*/ 5 w 9"/>
                    <a:gd name="T61" fmla="*/ 7 h 10"/>
                    <a:gd name="T62" fmla="*/ 5 w 9"/>
                    <a:gd name="T63" fmla="*/ 7 h 10"/>
                    <a:gd name="T64" fmla="*/ 4 w 9"/>
                    <a:gd name="T65" fmla="*/ 6 h 10"/>
                    <a:gd name="T66" fmla="*/ 4 w 9"/>
                    <a:gd name="T67" fmla="*/ 6 h 10"/>
                    <a:gd name="T68" fmla="*/ 4 w 9"/>
                    <a:gd name="T69" fmla="*/ 6 h 10"/>
                    <a:gd name="T70" fmla="*/ 4 w 9"/>
                    <a:gd name="T71" fmla="*/ 4 h 10"/>
                    <a:gd name="T72" fmla="*/ 4 w 9"/>
                    <a:gd name="T73" fmla="*/ 4 h 10"/>
                    <a:gd name="T74" fmla="*/ 4 w 9"/>
                    <a:gd name="T75" fmla="*/ 3 h 10"/>
                    <a:gd name="T76" fmla="*/ 4 w 9"/>
                    <a:gd name="T77" fmla="*/ 3 h 10"/>
                    <a:gd name="T78" fmla="*/ 5 w 9"/>
                    <a:gd name="T79" fmla="*/ 2 h 10"/>
                    <a:gd name="T80" fmla="*/ 4 w 9"/>
                    <a:gd name="T81" fmla="*/ 2 h 10"/>
                    <a:gd name="T82" fmla="*/ 4 w 9"/>
                    <a:gd name="T83" fmla="*/ 2 h 10"/>
                    <a:gd name="T84" fmla="*/ 3 w 9"/>
                    <a:gd name="T85" fmla="*/ 1 h 10"/>
                    <a:gd name="T86" fmla="*/ 2 w 9"/>
                    <a:gd name="T87" fmla="*/ 1 h 10"/>
                    <a:gd name="T88" fmla="*/ 1 w 9"/>
                    <a:gd name="T89" fmla="*/ 2 h 10"/>
                    <a:gd name="T90" fmla="*/ 1 w 9"/>
                    <a:gd name="T91" fmla="*/ 2 h 10"/>
                    <a:gd name="T92" fmla="*/ 2 w 9"/>
                    <a:gd name="T93" fmla="*/ 3 h 10"/>
                    <a:gd name="T94" fmla="*/ 2 w 9"/>
                    <a:gd name="T95" fmla="*/ 3 h 10"/>
                    <a:gd name="T96" fmla="*/ 1 w 9"/>
                    <a:gd name="T97" fmla="*/ 4 h 10"/>
                    <a:gd name="T98" fmla="*/ 1 w 9"/>
                    <a:gd name="T99" fmla="*/ 3 h 10"/>
                    <a:gd name="T100" fmla="*/ 0 w 9"/>
                    <a:gd name="T101" fmla="*/ 3 h 10"/>
                    <a:gd name="T102" fmla="*/ 2 w 9"/>
                    <a:gd name="T103" fmla="*/ 6 h 10"/>
                    <a:gd name="T104" fmla="*/ 2 w 9"/>
                    <a:gd name="T105" fmla="*/ 8 h 10"/>
                    <a:gd name="T106" fmla="*/ 3 w 9"/>
                    <a:gd name="T107" fmla="*/ 8 h 10"/>
                    <a:gd name="T108" fmla="*/ 4 w 9"/>
                    <a:gd name="T109" fmla="*/ 7 h 10"/>
                    <a:gd name="T110" fmla="*/ 4 w 9"/>
                    <a:gd name="T111" fmla="*/ 8 h 10"/>
                    <a:gd name="T112" fmla="*/ 5 w 9"/>
                    <a:gd name="T113" fmla="*/ 8 h 10"/>
                    <a:gd name="T114" fmla="*/ 4 w 9"/>
                    <a:gd name="T115" fmla="*/ 8 h 10"/>
                    <a:gd name="T116" fmla="*/ 3 w 9"/>
                    <a:gd name="T117" fmla="*/ 9 h 10"/>
                    <a:gd name="T118" fmla="*/ 3 w 9"/>
                    <a:gd name="T119" fmla="*/ 8 h 10"/>
                    <a:gd name="T120" fmla="*/ 3 w 9"/>
                    <a:gd name="T121" fmla="*/ 8 h 10"/>
                    <a:gd name="T122" fmla="*/ 4 w 9"/>
                    <a:gd name="T12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" h="10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9" y="0"/>
                        <a:pt x="8" y="0"/>
                        <a:pt x="8" y="0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7" y="6"/>
                      </a:move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lose/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lose/>
                      <a:moveTo>
                        <a:pt x="4" y="9"/>
                      </a:move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2"/>
                        <a:pt x="5" y="3"/>
                        <a:pt x="5" y="2"/>
                      </a:cubicBezTo>
                      <a:cubicBezTo>
                        <a:pt x="5" y="2"/>
                        <a:pt x="5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lnTo>
                        <a:pt x="4" y="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7" name="Freeform 734">
                  <a:extLst>
                    <a:ext uri="{FF2B5EF4-FFF2-40B4-BE49-F238E27FC236}">
                      <a16:creationId xmlns="" xmlns:a16="http://schemas.microsoft.com/office/drawing/2014/main" id="{2E0B5A11-0D36-F14A-8ED2-18D2DC141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53663" y="5942013"/>
                  <a:ext cx="53975" cy="69850"/>
                </a:xfrm>
                <a:custGeom>
                  <a:avLst/>
                  <a:gdLst>
                    <a:gd name="T0" fmla="*/ 13 w 13"/>
                    <a:gd name="T1" fmla="*/ 15 h 17"/>
                    <a:gd name="T2" fmla="*/ 13 w 13"/>
                    <a:gd name="T3" fmla="*/ 14 h 17"/>
                    <a:gd name="T4" fmla="*/ 12 w 13"/>
                    <a:gd name="T5" fmla="*/ 12 h 17"/>
                    <a:gd name="T6" fmla="*/ 11 w 13"/>
                    <a:gd name="T7" fmla="*/ 11 h 17"/>
                    <a:gd name="T8" fmla="*/ 12 w 13"/>
                    <a:gd name="T9" fmla="*/ 12 h 17"/>
                    <a:gd name="T10" fmla="*/ 12 w 13"/>
                    <a:gd name="T11" fmla="*/ 10 h 17"/>
                    <a:gd name="T12" fmla="*/ 12 w 13"/>
                    <a:gd name="T13" fmla="*/ 10 h 17"/>
                    <a:gd name="T14" fmla="*/ 12 w 13"/>
                    <a:gd name="T15" fmla="*/ 9 h 17"/>
                    <a:gd name="T16" fmla="*/ 11 w 13"/>
                    <a:gd name="T17" fmla="*/ 8 h 17"/>
                    <a:gd name="T18" fmla="*/ 11 w 13"/>
                    <a:gd name="T19" fmla="*/ 7 h 17"/>
                    <a:gd name="T20" fmla="*/ 10 w 13"/>
                    <a:gd name="T21" fmla="*/ 7 h 17"/>
                    <a:gd name="T22" fmla="*/ 10 w 13"/>
                    <a:gd name="T23" fmla="*/ 7 h 17"/>
                    <a:gd name="T24" fmla="*/ 10 w 13"/>
                    <a:gd name="T25" fmla="*/ 8 h 17"/>
                    <a:gd name="T26" fmla="*/ 10 w 13"/>
                    <a:gd name="T27" fmla="*/ 7 h 17"/>
                    <a:gd name="T28" fmla="*/ 9 w 13"/>
                    <a:gd name="T29" fmla="*/ 7 h 17"/>
                    <a:gd name="T30" fmla="*/ 9 w 13"/>
                    <a:gd name="T31" fmla="*/ 6 h 17"/>
                    <a:gd name="T32" fmla="*/ 9 w 13"/>
                    <a:gd name="T33" fmla="*/ 6 h 17"/>
                    <a:gd name="T34" fmla="*/ 8 w 13"/>
                    <a:gd name="T35" fmla="*/ 5 h 17"/>
                    <a:gd name="T36" fmla="*/ 7 w 13"/>
                    <a:gd name="T37" fmla="*/ 5 h 17"/>
                    <a:gd name="T38" fmla="*/ 6 w 13"/>
                    <a:gd name="T39" fmla="*/ 5 h 17"/>
                    <a:gd name="T40" fmla="*/ 6 w 13"/>
                    <a:gd name="T41" fmla="*/ 5 h 17"/>
                    <a:gd name="T42" fmla="*/ 5 w 13"/>
                    <a:gd name="T43" fmla="*/ 5 h 17"/>
                    <a:gd name="T44" fmla="*/ 5 w 13"/>
                    <a:gd name="T45" fmla="*/ 4 h 17"/>
                    <a:gd name="T46" fmla="*/ 4 w 13"/>
                    <a:gd name="T47" fmla="*/ 4 h 17"/>
                    <a:gd name="T48" fmla="*/ 4 w 13"/>
                    <a:gd name="T49" fmla="*/ 5 h 17"/>
                    <a:gd name="T50" fmla="*/ 4 w 13"/>
                    <a:gd name="T51" fmla="*/ 4 h 17"/>
                    <a:gd name="T52" fmla="*/ 3 w 13"/>
                    <a:gd name="T53" fmla="*/ 3 h 17"/>
                    <a:gd name="T54" fmla="*/ 2 w 13"/>
                    <a:gd name="T55" fmla="*/ 2 h 17"/>
                    <a:gd name="T56" fmla="*/ 2 w 13"/>
                    <a:gd name="T57" fmla="*/ 2 h 17"/>
                    <a:gd name="T58" fmla="*/ 2 w 13"/>
                    <a:gd name="T59" fmla="*/ 2 h 17"/>
                    <a:gd name="T60" fmla="*/ 2 w 13"/>
                    <a:gd name="T61" fmla="*/ 1 h 17"/>
                    <a:gd name="T62" fmla="*/ 2 w 13"/>
                    <a:gd name="T63" fmla="*/ 1 h 17"/>
                    <a:gd name="T64" fmla="*/ 2 w 13"/>
                    <a:gd name="T65" fmla="*/ 0 h 17"/>
                    <a:gd name="T66" fmla="*/ 0 w 13"/>
                    <a:gd name="T67" fmla="*/ 0 h 17"/>
                    <a:gd name="T68" fmla="*/ 1 w 13"/>
                    <a:gd name="T69" fmla="*/ 2 h 17"/>
                    <a:gd name="T70" fmla="*/ 3 w 13"/>
                    <a:gd name="T71" fmla="*/ 4 h 17"/>
                    <a:gd name="T72" fmla="*/ 3 w 13"/>
                    <a:gd name="T73" fmla="*/ 6 h 17"/>
                    <a:gd name="T74" fmla="*/ 4 w 13"/>
                    <a:gd name="T75" fmla="*/ 8 h 17"/>
                    <a:gd name="T76" fmla="*/ 4 w 13"/>
                    <a:gd name="T77" fmla="*/ 9 h 17"/>
                    <a:gd name="T78" fmla="*/ 5 w 13"/>
                    <a:gd name="T79" fmla="*/ 9 h 17"/>
                    <a:gd name="T80" fmla="*/ 6 w 13"/>
                    <a:gd name="T81" fmla="*/ 8 h 17"/>
                    <a:gd name="T82" fmla="*/ 5 w 13"/>
                    <a:gd name="T83" fmla="*/ 9 h 17"/>
                    <a:gd name="T84" fmla="*/ 5 w 13"/>
                    <a:gd name="T85" fmla="*/ 10 h 17"/>
                    <a:gd name="T86" fmla="*/ 7 w 13"/>
                    <a:gd name="T87" fmla="*/ 13 h 17"/>
                    <a:gd name="T88" fmla="*/ 10 w 13"/>
                    <a:gd name="T89" fmla="*/ 16 h 17"/>
                    <a:gd name="T90" fmla="*/ 9 w 13"/>
                    <a:gd name="T91" fmla="*/ 14 h 17"/>
                    <a:gd name="T92" fmla="*/ 10 w 13"/>
                    <a:gd name="T93" fmla="*/ 15 h 17"/>
                    <a:gd name="T94" fmla="*/ 11 w 13"/>
                    <a:gd name="T95" fmla="*/ 15 h 17"/>
                    <a:gd name="T96" fmla="*/ 11 w 13"/>
                    <a:gd name="T97" fmla="*/ 15 h 17"/>
                    <a:gd name="T98" fmla="*/ 11 w 13"/>
                    <a:gd name="T99" fmla="*/ 15 h 17"/>
                    <a:gd name="T100" fmla="*/ 12 w 13"/>
                    <a:gd name="T10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3" h="17">
                      <a:moveTo>
                        <a:pt x="12" y="15"/>
                      </a:move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3"/>
                        <a:pt x="12" y="13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1" y="9"/>
                        <a:pt x="11" y="9"/>
                      </a:cubicBezTo>
                      <a:cubicBezTo>
                        <a:pt x="11" y="9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2" y="8"/>
                      </a:cubicBezTo>
                      <a:cubicBezTo>
                        <a:pt x="11" y="8"/>
                        <a:pt x="11" y="8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10" y="7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5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6"/>
                        <a:pt x="4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7" y="12"/>
                        <a:pt x="7" y="13"/>
                      </a:cubicBezTo>
                      <a:cubicBezTo>
                        <a:pt x="8" y="13"/>
                        <a:pt x="8" y="14"/>
                        <a:pt x="9" y="15"/>
                      </a:cubicBezTo>
                      <a:cubicBezTo>
                        <a:pt x="9" y="15"/>
                        <a:pt x="9" y="16"/>
                        <a:pt x="9" y="16"/>
                      </a:cubicBezTo>
                      <a:cubicBezTo>
                        <a:pt x="9" y="17"/>
                        <a:pt x="9" y="17"/>
                        <a:pt x="10" y="17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9" y="15"/>
                        <a:pt x="9" y="15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5"/>
                        <a:pt x="9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6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7" name="Group 942">
                <a:extLst>
                  <a:ext uri="{FF2B5EF4-FFF2-40B4-BE49-F238E27FC236}">
                    <a16:creationId xmlns="" xmlns:a16="http://schemas.microsoft.com/office/drawing/2014/main" id="{2FF449FD-B1CA-7E4C-97D9-D1A8E2387F72}"/>
                  </a:ext>
                </a:extLst>
              </p:cNvPr>
              <p:cNvGrpSpPr/>
              <p:nvPr/>
            </p:nvGrpSpPr>
            <p:grpSpPr>
              <a:xfrm>
                <a:off x="9766300" y="5083175"/>
                <a:ext cx="736600" cy="474663"/>
                <a:chOff x="9766300" y="5083175"/>
                <a:chExt cx="736600" cy="474663"/>
              </a:xfrm>
              <a:grpFill/>
            </p:grpSpPr>
            <p:sp>
              <p:nvSpPr>
                <p:cNvPr id="307" name="Freeform 695">
                  <a:extLst>
                    <a:ext uri="{FF2B5EF4-FFF2-40B4-BE49-F238E27FC236}">
                      <a16:creationId xmlns="" xmlns:a16="http://schemas.microsoft.com/office/drawing/2014/main" id="{25D96C9D-DB85-884A-8C88-F519300864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79038" y="5270500"/>
                  <a:ext cx="95250" cy="212725"/>
                </a:xfrm>
                <a:custGeom>
                  <a:avLst/>
                  <a:gdLst>
                    <a:gd name="T0" fmla="*/ 2 w 23"/>
                    <a:gd name="T1" fmla="*/ 15 h 51"/>
                    <a:gd name="T2" fmla="*/ 3 w 23"/>
                    <a:gd name="T3" fmla="*/ 13 h 51"/>
                    <a:gd name="T4" fmla="*/ 4 w 23"/>
                    <a:gd name="T5" fmla="*/ 16 h 51"/>
                    <a:gd name="T6" fmla="*/ 4 w 23"/>
                    <a:gd name="T7" fmla="*/ 18 h 51"/>
                    <a:gd name="T8" fmla="*/ 1 w 23"/>
                    <a:gd name="T9" fmla="*/ 18 h 51"/>
                    <a:gd name="T10" fmla="*/ 0 w 23"/>
                    <a:gd name="T11" fmla="*/ 14 h 51"/>
                    <a:gd name="T12" fmla="*/ 0 w 23"/>
                    <a:gd name="T13" fmla="*/ 11 h 51"/>
                    <a:gd name="T14" fmla="*/ 8 w 23"/>
                    <a:gd name="T15" fmla="*/ 24 h 51"/>
                    <a:gd name="T16" fmla="*/ 7 w 23"/>
                    <a:gd name="T17" fmla="*/ 22 h 51"/>
                    <a:gd name="T18" fmla="*/ 5 w 23"/>
                    <a:gd name="T19" fmla="*/ 20 h 51"/>
                    <a:gd name="T20" fmla="*/ 5 w 23"/>
                    <a:gd name="T21" fmla="*/ 22 h 51"/>
                    <a:gd name="T22" fmla="*/ 6 w 23"/>
                    <a:gd name="T23" fmla="*/ 24 h 51"/>
                    <a:gd name="T24" fmla="*/ 7 w 23"/>
                    <a:gd name="T25" fmla="*/ 24 h 51"/>
                    <a:gd name="T26" fmla="*/ 13 w 23"/>
                    <a:gd name="T27" fmla="*/ 32 h 51"/>
                    <a:gd name="T28" fmla="*/ 11 w 23"/>
                    <a:gd name="T29" fmla="*/ 33 h 51"/>
                    <a:gd name="T30" fmla="*/ 12 w 23"/>
                    <a:gd name="T31" fmla="*/ 33 h 51"/>
                    <a:gd name="T32" fmla="*/ 14 w 23"/>
                    <a:gd name="T33" fmla="*/ 33 h 51"/>
                    <a:gd name="T34" fmla="*/ 18 w 23"/>
                    <a:gd name="T35" fmla="*/ 41 h 51"/>
                    <a:gd name="T36" fmla="*/ 17 w 23"/>
                    <a:gd name="T37" fmla="*/ 40 h 51"/>
                    <a:gd name="T38" fmla="*/ 18 w 23"/>
                    <a:gd name="T39" fmla="*/ 42 h 51"/>
                    <a:gd name="T40" fmla="*/ 9 w 23"/>
                    <a:gd name="T41" fmla="*/ 23 h 51"/>
                    <a:gd name="T42" fmla="*/ 11 w 23"/>
                    <a:gd name="T43" fmla="*/ 22 h 51"/>
                    <a:gd name="T44" fmla="*/ 20 w 23"/>
                    <a:gd name="T45" fmla="*/ 46 h 51"/>
                    <a:gd name="T46" fmla="*/ 18 w 23"/>
                    <a:gd name="T47" fmla="*/ 45 h 51"/>
                    <a:gd name="T48" fmla="*/ 20 w 23"/>
                    <a:gd name="T49" fmla="*/ 46 h 51"/>
                    <a:gd name="T50" fmla="*/ 11 w 23"/>
                    <a:gd name="T51" fmla="*/ 19 h 51"/>
                    <a:gd name="T52" fmla="*/ 11 w 23"/>
                    <a:gd name="T53" fmla="*/ 21 h 51"/>
                    <a:gd name="T54" fmla="*/ 11 w 23"/>
                    <a:gd name="T55" fmla="*/ 19 h 51"/>
                    <a:gd name="T56" fmla="*/ 12 w 23"/>
                    <a:gd name="T57" fmla="*/ 26 h 51"/>
                    <a:gd name="T58" fmla="*/ 12 w 23"/>
                    <a:gd name="T59" fmla="*/ 26 h 51"/>
                    <a:gd name="T60" fmla="*/ 11 w 23"/>
                    <a:gd name="T61" fmla="*/ 25 h 51"/>
                    <a:gd name="T62" fmla="*/ 6 w 23"/>
                    <a:gd name="T63" fmla="*/ 6 h 51"/>
                    <a:gd name="T64" fmla="*/ 6 w 23"/>
                    <a:gd name="T65" fmla="*/ 5 h 51"/>
                    <a:gd name="T66" fmla="*/ 9 w 23"/>
                    <a:gd name="T67" fmla="*/ 17 h 51"/>
                    <a:gd name="T68" fmla="*/ 8 w 23"/>
                    <a:gd name="T69" fmla="*/ 17 h 51"/>
                    <a:gd name="T70" fmla="*/ 10 w 23"/>
                    <a:gd name="T71" fmla="*/ 15 h 51"/>
                    <a:gd name="T72" fmla="*/ 11 w 23"/>
                    <a:gd name="T73" fmla="*/ 17 h 51"/>
                    <a:gd name="T74" fmla="*/ 10 w 23"/>
                    <a:gd name="T75" fmla="*/ 13 h 51"/>
                    <a:gd name="T76" fmla="*/ 7 w 23"/>
                    <a:gd name="T77" fmla="*/ 8 h 51"/>
                    <a:gd name="T78" fmla="*/ 23 w 23"/>
                    <a:gd name="T79" fmla="*/ 51 h 51"/>
                    <a:gd name="T80" fmla="*/ 4 w 23"/>
                    <a:gd name="T81" fmla="*/ 18 h 51"/>
                    <a:gd name="T82" fmla="*/ 4 w 23"/>
                    <a:gd name="T83" fmla="*/ 18 h 51"/>
                    <a:gd name="T84" fmla="*/ 5 w 23"/>
                    <a:gd name="T85" fmla="*/ 3 h 51"/>
                    <a:gd name="T86" fmla="*/ 13 w 23"/>
                    <a:gd name="T87" fmla="*/ 28 h 51"/>
                    <a:gd name="T88" fmla="*/ 11 w 23"/>
                    <a:gd name="T89" fmla="*/ 24 h 51"/>
                    <a:gd name="T90" fmla="*/ 7 w 23"/>
                    <a:gd name="T91" fmla="*/ 4 h 51"/>
                    <a:gd name="T92" fmla="*/ 0 w 23"/>
                    <a:gd name="T93" fmla="*/ 1 h 51"/>
                    <a:gd name="T94" fmla="*/ 12 w 23"/>
                    <a:gd name="T95" fmla="*/ 31 h 51"/>
                    <a:gd name="T96" fmla="*/ 13 w 23"/>
                    <a:gd name="T97" fmla="*/ 27 h 51"/>
                    <a:gd name="T98" fmla="*/ 12 w 23"/>
                    <a:gd name="T99" fmla="*/ 25 h 51"/>
                    <a:gd name="T100" fmla="*/ 10 w 23"/>
                    <a:gd name="T101" fmla="*/ 10 h 51"/>
                    <a:gd name="T102" fmla="*/ 1 w 23"/>
                    <a:gd name="T103" fmla="*/ 3 h 51"/>
                    <a:gd name="T104" fmla="*/ 7 w 23"/>
                    <a:gd name="T105" fmla="*/ 4 h 51"/>
                    <a:gd name="T106" fmla="*/ 0 w 23"/>
                    <a:gd name="T107" fmla="*/ 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3" h="51">
                      <a:moveTo>
                        <a:pt x="1" y="12"/>
                      </a:move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4"/>
                        <a:pt x="2" y="14"/>
                      </a:cubicBezTo>
                      <a:cubicBezTo>
                        <a:pt x="2" y="14"/>
                        <a:pt x="2" y="14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5"/>
                        <a:pt x="3" y="15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4" y="14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4" y="17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3" y="18"/>
                      </a:cubicBezTo>
                      <a:cubicBezTo>
                        <a:pt x="3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0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0" y="15"/>
                        <a:pt x="1" y="15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9" y="24"/>
                      </a:move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3"/>
                        <a:pt x="8" y="23"/>
                      </a:cubicBezTo>
                      <a:cubicBezTo>
                        <a:pt x="8" y="23"/>
                        <a:pt x="8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1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2"/>
                        <a:pt x="4" y="22"/>
                      </a:cubicBezTo>
                      <a:cubicBezTo>
                        <a:pt x="4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6" y="22"/>
                      </a:cubicBezTo>
                      <a:cubicBezTo>
                        <a:pt x="6" y="22"/>
                        <a:pt x="5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3"/>
                        <a:pt x="6" y="23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4"/>
                        <a:pt x="7" y="24"/>
                      </a:cubicBezTo>
                      <a:cubicBezTo>
                        <a:pt x="7" y="24"/>
                        <a:pt x="8" y="24"/>
                        <a:pt x="8" y="25"/>
                      </a:cubicBezTo>
                      <a:cubicBezTo>
                        <a:pt x="8" y="25"/>
                        <a:pt x="8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lose/>
                      <a:moveTo>
                        <a:pt x="14" y="33"/>
                      </a:moveTo>
                      <a:cubicBezTo>
                        <a:pt x="13" y="33"/>
                        <a:pt x="13" y="33"/>
                        <a:pt x="13" y="32"/>
                      </a:cubicBezTo>
                      <a:cubicBezTo>
                        <a:pt x="13" y="32"/>
                        <a:pt x="13" y="32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2" y="32"/>
                        <a:pt x="11" y="32"/>
                        <a:pt x="11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4"/>
                      </a:cubicBezTo>
                      <a:cubicBezTo>
                        <a:pt x="12" y="34"/>
                        <a:pt x="12" y="33"/>
                        <a:pt x="12" y="34"/>
                      </a:cubicBezTo>
                      <a:cubicBezTo>
                        <a:pt x="12" y="34"/>
                        <a:pt x="13" y="34"/>
                        <a:pt x="13" y="34"/>
                      </a:cubicBezTo>
                      <a:cubicBezTo>
                        <a:pt x="13" y="34"/>
                        <a:pt x="13" y="34"/>
                        <a:pt x="13" y="34"/>
                      </a:cubicBezTo>
                      <a:cubicBezTo>
                        <a:pt x="13" y="34"/>
                        <a:pt x="14" y="33"/>
                        <a:pt x="14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lose/>
                      <a:moveTo>
                        <a:pt x="19" y="42"/>
                      </a:move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19" y="42"/>
                        <a:pt x="19" y="41"/>
                        <a:pt x="19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0"/>
                        <a:pt x="17" y="39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6" y="40"/>
                        <a:pt x="16" y="41"/>
                        <a:pt x="17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6" y="41"/>
                        <a:pt x="16" y="41"/>
                        <a:pt x="17" y="42"/>
                      </a:cubicBezTo>
                      <a:cubicBezTo>
                        <a:pt x="17" y="42"/>
                        <a:pt x="17" y="42"/>
                        <a:pt x="18" y="42"/>
                      </a:cubicBezTo>
                      <a:cubicBezTo>
                        <a:pt x="18" y="42"/>
                        <a:pt x="18" y="42"/>
                        <a:pt x="18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lose/>
                      <a:moveTo>
                        <a:pt x="10" y="22"/>
                      </a:move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3"/>
                        <a:pt x="9" y="23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4"/>
                        <a:pt x="11" y="23"/>
                        <a:pt x="11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1" y="23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lose/>
                      <a:moveTo>
                        <a:pt x="20" y="46"/>
                      </a:moveTo>
                      <a:cubicBezTo>
                        <a:pt x="20" y="46"/>
                        <a:pt x="20" y="46"/>
                        <a:pt x="19" y="46"/>
                      </a:cubicBezTo>
                      <a:cubicBezTo>
                        <a:pt x="19" y="46"/>
                        <a:pt x="19" y="45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19" y="45"/>
                        <a:pt x="18" y="45"/>
                        <a:pt x="18" y="45"/>
                      </a:cubicBezTo>
                      <a:cubicBezTo>
                        <a:pt x="18" y="45"/>
                        <a:pt x="18" y="45"/>
                        <a:pt x="18" y="45"/>
                      </a:cubicBezTo>
                      <a:cubicBezTo>
                        <a:pt x="18" y="46"/>
                        <a:pt x="18" y="46"/>
                        <a:pt x="18" y="46"/>
                      </a:cubicBezTo>
                      <a:cubicBezTo>
                        <a:pt x="18" y="46"/>
                        <a:pt x="19" y="47"/>
                        <a:pt x="19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lose/>
                      <a:moveTo>
                        <a:pt x="11" y="17"/>
                      </a:move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0"/>
                        <a:pt x="12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lose/>
                      <a:moveTo>
                        <a:pt x="12" y="27"/>
                      </a:moveTo>
                      <a:cubicBezTo>
                        <a:pt x="12" y="27"/>
                        <a:pt x="12" y="27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2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6"/>
                        <a:pt x="13" y="26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5"/>
                      </a:cubicBezTo>
                      <a:cubicBezTo>
                        <a:pt x="5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8" y="17"/>
                      </a:moveTo>
                      <a:cubicBezTo>
                        <a:pt x="8" y="17"/>
                        <a:pt x="9" y="17"/>
                        <a:pt x="9" y="17"/>
                      </a:cubicBezTo>
                      <a:cubicBezTo>
                        <a:pt x="9" y="17"/>
                        <a:pt x="9" y="16"/>
                        <a:pt x="10" y="16"/>
                      </a:cubicBezTo>
                      <a:cubicBezTo>
                        <a:pt x="10" y="16"/>
                        <a:pt x="10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8" y="16"/>
                        <a:pt x="8" y="17"/>
                      </a:cubicBezTo>
                      <a:cubicBezTo>
                        <a:pt x="8" y="17"/>
                        <a:pt x="7" y="17"/>
                        <a:pt x="8" y="17"/>
                      </a:cubicBezTo>
                      <a:close/>
                      <a:moveTo>
                        <a:pt x="10" y="13"/>
                      </a:moveTo>
                      <a:cubicBezTo>
                        <a:pt x="10" y="13"/>
                        <a:pt x="10" y="13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5"/>
                      </a:cubicBezTo>
                      <a:cubicBezTo>
                        <a:pt x="10" y="15"/>
                        <a:pt x="10" y="15"/>
                        <a:pt x="11" y="15"/>
                      </a:cubicBezTo>
                      <a:cubicBezTo>
                        <a:pt x="11" y="15"/>
                        <a:pt x="10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lose/>
                      <a:moveTo>
                        <a:pt x="6" y="8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8"/>
                      </a:cubicBezTo>
                      <a:cubicBezTo>
                        <a:pt x="7" y="8"/>
                        <a:pt x="6" y="8"/>
                        <a:pt x="6" y="8"/>
                      </a:cubicBezTo>
                      <a:close/>
                      <a:moveTo>
                        <a:pt x="22" y="51"/>
                      </a:move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2" y="51"/>
                        <a:pt x="22" y="51"/>
                      </a:cubicBezTo>
                      <a:close/>
                      <a:moveTo>
                        <a:pt x="4" y="18"/>
                      </a:move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4" y="18"/>
                      </a:move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5" y="4"/>
                      </a:move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lose/>
                      <a:moveTo>
                        <a:pt x="12" y="28"/>
                      </a:moveTo>
                      <a:cubicBezTo>
                        <a:pt x="12" y="28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lose/>
                      <a:moveTo>
                        <a:pt x="11" y="24"/>
                      </a:move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5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lose/>
                      <a:moveTo>
                        <a:pt x="7" y="5"/>
                      </a:moveTo>
                      <a:cubicBezTo>
                        <a:pt x="8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lose/>
                      <a:moveTo>
                        <a:pt x="0" y="2"/>
                      </a:moveTo>
                      <a:cubicBezTo>
                        <a:pt x="0" y="2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lose/>
                      <a:moveTo>
                        <a:pt x="12" y="31"/>
                      </a:move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lose/>
                      <a:moveTo>
                        <a:pt x="13" y="27"/>
                      </a:move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3" y="27"/>
                      </a:cubicBezTo>
                      <a:close/>
                      <a:moveTo>
                        <a:pt x="12" y="25"/>
                      </a:moveTo>
                      <a:cubicBezTo>
                        <a:pt x="12" y="25"/>
                        <a:pt x="12" y="25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lose/>
                      <a:moveTo>
                        <a:pt x="10" y="10"/>
                      </a:move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lose/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lose/>
                      <a:moveTo>
                        <a:pt x="0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lose/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4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8" name="Freeform 696">
                  <a:extLst>
                    <a:ext uri="{FF2B5EF4-FFF2-40B4-BE49-F238E27FC236}">
                      <a16:creationId xmlns="" xmlns:a16="http://schemas.microsoft.com/office/drawing/2014/main" id="{AE4FFDE0-0B85-264A-8837-333D653FC5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300" y="5083175"/>
                  <a:ext cx="325437" cy="150813"/>
                </a:xfrm>
                <a:custGeom>
                  <a:avLst/>
                  <a:gdLst>
                    <a:gd name="T0" fmla="*/ 30 w 78"/>
                    <a:gd name="T1" fmla="*/ 20 h 36"/>
                    <a:gd name="T2" fmla="*/ 29 w 78"/>
                    <a:gd name="T3" fmla="*/ 22 h 36"/>
                    <a:gd name="T4" fmla="*/ 35 w 78"/>
                    <a:gd name="T5" fmla="*/ 23 h 36"/>
                    <a:gd name="T6" fmla="*/ 36 w 78"/>
                    <a:gd name="T7" fmla="*/ 18 h 36"/>
                    <a:gd name="T8" fmla="*/ 34 w 78"/>
                    <a:gd name="T9" fmla="*/ 13 h 36"/>
                    <a:gd name="T10" fmla="*/ 37 w 78"/>
                    <a:gd name="T11" fmla="*/ 14 h 36"/>
                    <a:gd name="T12" fmla="*/ 38 w 78"/>
                    <a:gd name="T13" fmla="*/ 17 h 36"/>
                    <a:gd name="T14" fmla="*/ 39 w 78"/>
                    <a:gd name="T15" fmla="*/ 20 h 36"/>
                    <a:gd name="T16" fmla="*/ 41 w 78"/>
                    <a:gd name="T17" fmla="*/ 21 h 36"/>
                    <a:gd name="T18" fmla="*/ 25 w 78"/>
                    <a:gd name="T19" fmla="*/ 11 h 36"/>
                    <a:gd name="T20" fmla="*/ 21 w 78"/>
                    <a:gd name="T21" fmla="*/ 8 h 36"/>
                    <a:gd name="T22" fmla="*/ 19 w 78"/>
                    <a:gd name="T23" fmla="*/ 7 h 36"/>
                    <a:gd name="T24" fmla="*/ 19 w 78"/>
                    <a:gd name="T25" fmla="*/ 6 h 36"/>
                    <a:gd name="T26" fmla="*/ 21 w 78"/>
                    <a:gd name="T27" fmla="*/ 7 h 36"/>
                    <a:gd name="T28" fmla="*/ 24 w 78"/>
                    <a:gd name="T29" fmla="*/ 9 h 36"/>
                    <a:gd name="T30" fmla="*/ 28 w 78"/>
                    <a:gd name="T31" fmla="*/ 13 h 36"/>
                    <a:gd name="T32" fmla="*/ 27 w 78"/>
                    <a:gd name="T33" fmla="*/ 12 h 36"/>
                    <a:gd name="T34" fmla="*/ 6 w 78"/>
                    <a:gd name="T35" fmla="*/ 0 h 36"/>
                    <a:gd name="T36" fmla="*/ 11 w 78"/>
                    <a:gd name="T37" fmla="*/ 4 h 36"/>
                    <a:gd name="T38" fmla="*/ 14 w 78"/>
                    <a:gd name="T39" fmla="*/ 6 h 36"/>
                    <a:gd name="T40" fmla="*/ 11 w 78"/>
                    <a:gd name="T41" fmla="*/ 5 h 36"/>
                    <a:gd name="T42" fmla="*/ 45 w 78"/>
                    <a:gd name="T43" fmla="*/ 28 h 36"/>
                    <a:gd name="T44" fmla="*/ 41 w 78"/>
                    <a:gd name="T45" fmla="*/ 26 h 36"/>
                    <a:gd name="T46" fmla="*/ 40 w 78"/>
                    <a:gd name="T47" fmla="*/ 27 h 36"/>
                    <a:gd name="T48" fmla="*/ 42 w 78"/>
                    <a:gd name="T49" fmla="*/ 29 h 36"/>
                    <a:gd name="T50" fmla="*/ 16 w 78"/>
                    <a:gd name="T51" fmla="*/ 14 h 36"/>
                    <a:gd name="T52" fmla="*/ 13 w 78"/>
                    <a:gd name="T53" fmla="*/ 12 h 36"/>
                    <a:gd name="T54" fmla="*/ 11 w 78"/>
                    <a:gd name="T55" fmla="*/ 11 h 36"/>
                    <a:gd name="T56" fmla="*/ 14 w 78"/>
                    <a:gd name="T57" fmla="*/ 11 h 36"/>
                    <a:gd name="T58" fmla="*/ 8 w 78"/>
                    <a:gd name="T59" fmla="*/ 10 h 36"/>
                    <a:gd name="T60" fmla="*/ 8 w 78"/>
                    <a:gd name="T61" fmla="*/ 8 h 36"/>
                    <a:gd name="T62" fmla="*/ 17 w 78"/>
                    <a:gd name="T63" fmla="*/ 14 h 36"/>
                    <a:gd name="T64" fmla="*/ 17 w 78"/>
                    <a:gd name="T65" fmla="*/ 13 h 36"/>
                    <a:gd name="T66" fmla="*/ 12 w 78"/>
                    <a:gd name="T67" fmla="*/ 14 h 36"/>
                    <a:gd name="T68" fmla="*/ 1 w 78"/>
                    <a:gd name="T69" fmla="*/ 3 h 36"/>
                    <a:gd name="T70" fmla="*/ 32 w 78"/>
                    <a:gd name="T71" fmla="*/ 17 h 36"/>
                    <a:gd name="T72" fmla="*/ 28 w 78"/>
                    <a:gd name="T73" fmla="*/ 13 h 36"/>
                    <a:gd name="T74" fmla="*/ 13 w 78"/>
                    <a:gd name="T75" fmla="*/ 15 h 36"/>
                    <a:gd name="T76" fmla="*/ 32 w 78"/>
                    <a:gd name="T77" fmla="*/ 17 h 36"/>
                    <a:gd name="T78" fmla="*/ 0 w 78"/>
                    <a:gd name="T79" fmla="*/ 6 h 36"/>
                    <a:gd name="T80" fmla="*/ 3 w 78"/>
                    <a:gd name="T81" fmla="*/ 3 h 36"/>
                    <a:gd name="T82" fmla="*/ 10 w 78"/>
                    <a:gd name="T83" fmla="*/ 11 h 36"/>
                    <a:gd name="T84" fmla="*/ 24 w 78"/>
                    <a:gd name="T85" fmla="*/ 17 h 36"/>
                    <a:gd name="T86" fmla="*/ 42 w 78"/>
                    <a:gd name="T87" fmla="*/ 25 h 36"/>
                    <a:gd name="T88" fmla="*/ 31 w 78"/>
                    <a:gd name="T89" fmla="*/ 16 h 36"/>
                    <a:gd name="T90" fmla="*/ 30 w 78"/>
                    <a:gd name="T91" fmla="*/ 16 h 36"/>
                    <a:gd name="T92" fmla="*/ 13 w 78"/>
                    <a:gd name="T93" fmla="*/ 12 h 36"/>
                    <a:gd name="T94" fmla="*/ 2 w 78"/>
                    <a:gd name="T95" fmla="*/ 4 h 36"/>
                    <a:gd name="T96" fmla="*/ 36 w 78"/>
                    <a:gd name="T97" fmla="*/ 22 h 36"/>
                    <a:gd name="T98" fmla="*/ 21 w 78"/>
                    <a:gd name="T99" fmla="*/ 7 h 36"/>
                    <a:gd name="T100" fmla="*/ 13 w 78"/>
                    <a:gd name="T101" fmla="*/ 12 h 36"/>
                    <a:gd name="T102" fmla="*/ 27 w 78"/>
                    <a:gd name="T103" fmla="*/ 11 h 36"/>
                    <a:gd name="T104" fmla="*/ 22 w 78"/>
                    <a:gd name="T105" fmla="*/ 7 h 36"/>
                    <a:gd name="T106" fmla="*/ 30 w 78"/>
                    <a:gd name="T107" fmla="*/ 16 h 36"/>
                    <a:gd name="T108" fmla="*/ 24 w 78"/>
                    <a:gd name="T109" fmla="*/ 17 h 36"/>
                    <a:gd name="T110" fmla="*/ 43 w 78"/>
                    <a:gd name="T111" fmla="*/ 24 h 36"/>
                    <a:gd name="T112" fmla="*/ 12 w 78"/>
                    <a:gd name="T113" fmla="*/ 12 h 36"/>
                    <a:gd name="T114" fmla="*/ 30 w 78"/>
                    <a:gd name="T115" fmla="*/ 34 h 36"/>
                    <a:gd name="T116" fmla="*/ 34 w 78"/>
                    <a:gd name="T117" fmla="*/ 36 h 36"/>
                    <a:gd name="T118" fmla="*/ 70 w 78"/>
                    <a:gd name="T119" fmla="*/ 29 h 36"/>
                    <a:gd name="T120" fmla="*/ 77 w 78"/>
                    <a:gd name="T121" fmla="*/ 36 h 36"/>
                    <a:gd name="T122" fmla="*/ 70 w 78"/>
                    <a:gd name="T123" fmla="*/ 2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" h="36">
                      <a:moveTo>
                        <a:pt x="36" y="22"/>
                      </a:moveTo>
                      <a:cubicBezTo>
                        <a:pt x="35" y="22"/>
                        <a:pt x="36" y="22"/>
                        <a:pt x="36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1"/>
                        <a:pt x="35" y="22"/>
                      </a:cubicBezTo>
                      <a:cubicBezTo>
                        <a:pt x="35" y="22"/>
                        <a:pt x="35" y="22"/>
                        <a:pt x="35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2" y="19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1" y="19"/>
                        <a:pt x="31" y="20"/>
                        <a:pt x="31" y="19"/>
                      </a:cubicBezTo>
                      <a:cubicBezTo>
                        <a:pt x="31" y="19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0" y="20"/>
                      </a:cubicBezTo>
                      <a:cubicBezTo>
                        <a:pt x="30" y="19"/>
                        <a:pt x="30" y="19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29" y="20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8" y="19"/>
                        <a:pt x="28" y="19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8" y="20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3" y="22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39" y="20"/>
                      </a:move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37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4" y="14"/>
                        <a:pt x="34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7" y="15"/>
                        <a:pt x="37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8" y="16"/>
                        <a:pt x="38" y="16"/>
                        <a:pt x="38" y="16"/>
                      </a:cubicBezTo>
                      <a:cubicBezTo>
                        <a:pt x="38" y="16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9" y="18"/>
                        <a:pt x="38" y="18"/>
                      </a:cubicBezTo>
                      <a:cubicBezTo>
                        <a:pt x="38" y="18"/>
                        <a:pt x="39" y="18"/>
                        <a:pt x="39" y="18"/>
                      </a:cubicBezTo>
                      <a:cubicBezTo>
                        <a:pt x="39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9" y="18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40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40" y="19"/>
                        <a:pt x="40" y="19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1" y="20"/>
                        <a:pt x="41" y="21"/>
                        <a:pt x="41" y="21"/>
                      </a:cubicBezTo>
                      <a:cubicBezTo>
                        <a:pt x="41" y="21"/>
                        <a:pt x="41" y="21"/>
                        <a:pt x="41" y="21"/>
                      </a:cubicBezTo>
                      <a:cubicBezTo>
                        <a:pt x="40" y="21"/>
                        <a:pt x="41" y="21"/>
                        <a:pt x="41" y="21"/>
                      </a:cubicBezTo>
                      <a:cubicBezTo>
                        <a:pt x="41" y="21"/>
                        <a:pt x="41" y="22"/>
                        <a:pt x="41" y="22"/>
                      </a:cubicBezTo>
                      <a:cubicBezTo>
                        <a:pt x="41" y="22"/>
                        <a:pt x="41" y="22"/>
                        <a:pt x="41" y="22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39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39" y="21"/>
                      </a:cubicBezTo>
                      <a:cubicBezTo>
                        <a:pt x="39" y="21"/>
                        <a:pt x="39" y="21"/>
                        <a:pt x="39" y="21"/>
                      </a:cubicBezTo>
                      <a:cubicBezTo>
                        <a:pt x="39" y="21"/>
                        <a:pt x="39" y="21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lose/>
                      <a:moveTo>
                        <a:pt x="27" y="12"/>
                      </a:move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5" y="12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0"/>
                      </a:cubicBezTo>
                      <a:cubicBezTo>
                        <a:pt x="24" y="11"/>
                        <a:pt x="24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9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0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7"/>
                        <a:pt x="20" y="8"/>
                        <a:pt x="20" y="8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4" y="9"/>
                        <a:pt x="24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2"/>
                        <a:pt x="28" y="12"/>
                      </a:cubicBezTo>
                      <a:cubicBezTo>
                        <a:pt x="28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8" y="12"/>
                        <a:pt x="28" y="13"/>
                        <a:pt x="28" y="13"/>
                      </a:cubicBezTo>
                      <a:cubicBezTo>
                        <a:pt x="28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8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8" y="4"/>
                      </a:cubicBezTo>
                      <a:cubicBezTo>
                        <a:pt x="8" y="4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1" y="5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6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lose/>
                      <a:moveTo>
                        <a:pt x="46" y="29"/>
                      </a:move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7"/>
                        <a:pt x="45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2" y="27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5"/>
                        <a:pt x="41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8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2" y="28"/>
                      </a:cubicBezTo>
                      <a:cubicBezTo>
                        <a:pt x="42" y="28"/>
                        <a:pt x="42" y="28"/>
                        <a:pt x="41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9"/>
                        <a:pt x="42" y="28"/>
                        <a:pt x="42" y="28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16" y="14"/>
                      </a:moveTo>
                      <a:cubicBezTo>
                        <a:pt x="16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2"/>
                      </a:cubicBezTo>
                      <a:cubicBezTo>
                        <a:pt x="14" y="13"/>
                        <a:pt x="14" y="12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6" y="12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lose/>
                      <a:moveTo>
                        <a:pt x="8" y="9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6" y="8"/>
                        <a:pt x="7" y="8"/>
                        <a:pt x="7" y="8"/>
                      </a:cubicBezTo>
                      <a:cubicBezTo>
                        <a:pt x="6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lose/>
                      <a:moveTo>
                        <a:pt x="10" y="11"/>
                      </a:move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9" y="10"/>
                        <a:pt x="9" y="10"/>
                        <a:pt x="9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lose/>
                      <a:moveTo>
                        <a:pt x="17" y="14"/>
                      </a:move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3"/>
                      </a:cubicBezTo>
                      <a:cubicBezTo>
                        <a:pt x="16" y="14"/>
                        <a:pt x="16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lose/>
                      <a:moveTo>
                        <a:pt x="12" y="14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3"/>
                      </a:cubicBez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3" y="13"/>
                      </a:cubicBezTo>
                      <a:cubicBezTo>
                        <a:pt x="13" y="13"/>
                        <a:pt x="13" y="13"/>
                        <a:pt x="12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7" y="14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7" y="11"/>
                      </a:move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lose/>
                      <a:moveTo>
                        <a:pt x="14" y="15"/>
                      </a:move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lose/>
                      <a:moveTo>
                        <a:pt x="32" y="18"/>
                      </a:move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1" y="18"/>
                        <a:pt x="31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3" y="17"/>
                        <a:pt x="33" y="17"/>
                      </a:cubicBezTo>
                      <a:cubicBezTo>
                        <a:pt x="33" y="17"/>
                        <a:pt x="33" y="17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5"/>
                        <a:pt x="18" y="16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6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4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lose/>
                      <a:moveTo>
                        <a:pt x="11" y="12"/>
                      </a:move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0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lose/>
                      <a:moveTo>
                        <a:pt x="44" y="22"/>
                      </a:moveTo>
                      <a:cubicBezTo>
                        <a:pt x="44" y="22"/>
                        <a:pt x="43" y="22"/>
                        <a:pt x="44" y="22"/>
                      </a:cubicBezTo>
                      <a:cubicBezTo>
                        <a:pt x="44" y="23"/>
                        <a:pt x="44" y="23"/>
                        <a:pt x="43" y="23"/>
                      </a:cubicBezTo>
                      <a:cubicBezTo>
                        <a:pt x="43" y="23"/>
                        <a:pt x="43" y="23"/>
                        <a:pt x="43" y="23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3" y="22"/>
                        <a:pt x="44" y="22"/>
                        <a:pt x="44" y="22"/>
                      </a:cubicBezTo>
                      <a:close/>
                      <a:moveTo>
                        <a:pt x="25" y="17"/>
                      </a:moveTo>
                      <a:cubicBezTo>
                        <a:pt x="25" y="17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8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4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42" y="26"/>
                      </a:move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lose/>
                      <a:moveTo>
                        <a:pt x="9" y="10"/>
                      </a:moveTo>
                      <a:cubicBezTo>
                        <a:pt x="9" y="10"/>
                        <a:pt x="9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lose/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8"/>
                      </a:cubicBezTo>
                      <a:close/>
                      <a:moveTo>
                        <a:pt x="7" y="9"/>
                      </a:move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6" y="9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0" y="17"/>
                        <a:pt x="30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35" y="12"/>
                      </a:moveTo>
                      <a:cubicBezTo>
                        <a:pt x="35" y="12"/>
                        <a:pt x="36" y="12"/>
                        <a:pt x="36" y="12"/>
                      </a:cubicBezTo>
                      <a:cubicBezTo>
                        <a:pt x="36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9" y="33"/>
                      </a:moveTo>
                      <a:cubicBezTo>
                        <a:pt x="29" y="33"/>
                        <a:pt x="29" y="33"/>
                        <a:pt x="28" y="32"/>
                      </a:cubicBezTo>
                      <a:cubicBezTo>
                        <a:pt x="29" y="32"/>
                        <a:pt x="29" y="32"/>
                        <a:pt x="29" y="33"/>
                      </a:cubicBezTo>
                      <a:close/>
                      <a:moveTo>
                        <a:pt x="34" y="9"/>
                      </a:move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lose/>
                      <a:moveTo>
                        <a:pt x="47" y="29"/>
                      </a:move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7" y="12"/>
                      </a:move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2" y="7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4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19" y="15"/>
                      </a:moveTo>
                      <a:cubicBezTo>
                        <a:pt x="19" y="15"/>
                        <a:pt x="19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lose/>
                      <a:moveTo>
                        <a:pt x="36" y="22"/>
                      </a:move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24" y="18"/>
                      </a:move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7" y="6"/>
                        <a:pt x="17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17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lose/>
                      <a:moveTo>
                        <a:pt x="21" y="7"/>
                      </a:move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lose/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25" y="17"/>
                      </a:move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13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40" y="27"/>
                      </a:move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lose/>
                      <a:moveTo>
                        <a:pt x="47" y="30"/>
                      </a:move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lose/>
                      <a:moveTo>
                        <a:pt x="41" y="25"/>
                      </a:move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lose/>
                      <a:moveTo>
                        <a:pt x="27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18" y="14"/>
                      </a:move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4"/>
                        <a:pt x="18" y="14"/>
                      </a:cubicBezTo>
                      <a:close/>
                      <a:moveTo>
                        <a:pt x="29" y="13"/>
                      </a:move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lose/>
                      <a:moveTo>
                        <a:pt x="27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lose/>
                      <a:moveTo>
                        <a:pt x="14" y="11"/>
                      </a:move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lose/>
                      <a:moveTo>
                        <a:pt x="26" y="18"/>
                      </a:move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8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0" y="8"/>
                      </a:moveTo>
                      <a:cubicBezTo>
                        <a:pt x="21" y="8"/>
                        <a:pt x="21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18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5"/>
                        <a:pt x="18" y="6"/>
                        <a:pt x="18" y="6"/>
                      </a:cubicBezTo>
                      <a:close/>
                      <a:moveTo>
                        <a:pt x="34" y="12"/>
                      </a:move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8" y="20"/>
                      </a:move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lose/>
                      <a:moveTo>
                        <a:pt x="43" y="24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2" y="35"/>
                      </a:cubicBezTo>
                      <a:cubicBezTo>
                        <a:pt x="32" y="35"/>
                        <a:pt x="32" y="35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3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4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3" y="35"/>
                        <a:pt x="33" y="35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5" y="36"/>
                        <a:pt x="34" y="36"/>
                        <a:pt x="34" y="36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4" y="35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lose/>
                      <a:moveTo>
                        <a:pt x="69" y="29"/>
                      </a:move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8"/>
                        <a:pt x="70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2" y="28"/>
                        <a:pt x="72" y="28"/>
                      </a:cubicBezTo>
                      <a:cubicBezTo>
                        <a:pt x="72" y="28"/>
                        <a:pt x="72" y="28"/>
                        <a:pt x="72" y="28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0" y="29"/>
                        <a:pt x="70" y="29"/>
                      </a:cubicBezTo>
                      <a:cubicBezTo>
                        <a:pt x="70" y="30"/>
                        <a:pt x="70" y="30"/>
                        <a:pt x="70" y="29"/>
                      </a:cubicBezTo>
                      <a:cubicBezTo>
                        <a:pt x="70" y="30"/>
                        <a:pt x="70" y="30"/>
                        <a:pt x="70" y="30"/>
                      </a:cubicBezTo>
                      <a:cubicBezTo>
                        <a:pt x="70" y="30"/>
                        <a:pt x="70" y="29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lose/>
                      <a:moveTo>
                        <a:pt x="77" y="35"/>
                      </a:move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6"/>
                      </a:cubicBezTo>
                      <a:cubicBezTo>
                        <a:pt x="78" y="36"/>
                        <a:pt x="77" y="36"/>
                        <a:pt x="77" y="36"/>
                      </a:cubicBezTo>
                      <a:cubicBezTo>
                        <a:pt x="77" y="36"/>
                        <a:pt x="77" y="36"/>
                        <a:pt x="77" y="36"/>
                      </a:cubicBezTo>
                      <a:cubicBezTo>
                        <a:pt x="77" y="36"/>
                        <a:pt x="77" y="35"/>
                        <a:pt x="77" y="35"/>
                      </a:cubicBezTo>
                      <a:close/>
                      <a:moveTo>
                        <a:pt x="74" y="32"/>
                      </a:moveTo>
                      <a:cubicBezTo>
                        <a:pt x="74" y="32"/>
                        <a:pt x="74" y="32"/>
                        <a:pt x="75" y="32"/>
                      </a:cubicBezTo>
                      <a:cubicBezTo>
                        <a:pt x="75" y="32"/>
                        <a:pt x="75" y="32"/>
                        <a:pt x="75" y="33"/>
                      </a:cubicBezTo>
                      <a:cubicBezTo>
                        <a:pt x="75" y="33"/>
                        <a:pt x="75" y="33"/>
                        <a:pt x="75" y="33"/>
                      </a:cubicBezTo>
                      <a:cubicBezTo>
                        <a:pt x="74" y="33"/>
                        <a:pt x="74" y="33"/>
                        <a:pt x="74" y="32"/>
                      </a:cubicBezTo>
                      <a:close/>
                      <a:moveTo>
                        <a:pt x="73" y="26"/>
                      </a:move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4" y="26"/>
                        <a:pt x="74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lose/>
                      <a:moveTo>
                        <a:pt x="71" y="29"/>
                      </a:moveTo>
                      <a:cubicBezTo>
                        <a:pt x="71" y="29"/>
                        <a:pt x="72" y="29"/>
                        <a:pt x="72" y="29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lose/>
                      <a:moveTo>
                        <a:pt x="70" y="29"/>
                      </a:move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lose/>
                      <a:moveTo>
                        <a:pt x="70" y="26"/>
                      </a:move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9" name="Freeform 735">
                  <a:extLst>
                    <a:ext uri="{FF2B5EF4-FFF2-40B4-BE49-F238E27FC236}">
                      <a16:creationId xmlns="" xmlns:a16="http://schemas.microsoft.com/office/drawing/2014/main" id="{3AD57428-0A8A-D74C-B555-97850206FE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996488" y="5462588"/>
                  <a:ext cx="128587" cy="95250"/>
                </a:xfrm>
                <a:custGeom>
                  <a:avLst/>
                  <a:gdLst>
                    <a:gd name="T0" fmla="*/ 24 w 31"/>
                    <a:gd name="T1" fmla="*/ 11 h 23"/>
                    <a:gd name="T2" fmla="*/ 24 w 31"/>
                    <a:gd name="T3" fmla="*/ 9 h 23"/>
                    <a:gd name="T4" fmla="*/ 23 w 31"/>
                    <a:gd name="T5" fmla="*/ 9 h 23"/>
                    <a:gd name="T6" fmla="*/ 25 w 31"/>
                    <a:gd name="T7" fmla="*/ 9 h 23"/>
                    <a:gd name="T8" fmla="*/ 26 w 31"/>
                    <a:gd name="T9" fmla="*/ 11 h 23"/>
                    <a:gd name="T10" fmla="*/ 26 w 31"/>
                    <a:gd name="T11" fmla="*/ 22 h 23"/>
                    <a:gd name="T12" fmla="*/ 26 w 31"/>
                    <a:gd name="T13" fmla="*/ 22 h 23"/>
                    <a:gd name="T14" fmla="*/ 20 w 31"/>
                    <a:gd name="T15" fmla="*/ 8 h 23"/>
                    <a:gd name="T16" fmla="*/ 6 w 31"/>
                    <a:gd name="T17" fmla="*/ 11 h 23"/>
                    <a:gd name="T18" fmla="*/ 6 w 31"/>
                    <a:gd name="T19" fmla="*/ 11 h 23"/>
                    <a:gd name="T20" fmla="*/ 16 w 31"/>
                    <a:gd name="T21" fmla="*/ 19 h 23"/>
                    <a:gd name="T22" fmla="*/ 0 w 31"/>
                    <a:gd name="T23" fmla="*/ 2 h 23"/>
                    <a:gd name="T24" fmla="*/ 14 w 31"/>
                    <a:gd name="T25" fmla="*/ 17 h 23"/>
                    <a:gd name="T26" fmla="*/ 22 w 31"/>
                    <a:gd name="T27" fmla="*/ 22 h 23"/>
                    <a:gd name="T28" fmla="*/ 4 w 31"/>
                    <a:gd name="T29" fmla="*/ 5 h 23"/>
                    <a:gd name="T30" fmla="*/ 4 w 31"/>
                    <a:gd name="T31" fmla="*/ 5 h 23"/>
                    <a:gd name="T32" fmla="*/ 8 w 31"/>
                    <a:gd name="T33" fmla="*/ 12 h 23"/>
                    <a:gd name="T34" fmla="*/ 10 w 31"/>
                    <a:gd name="T35" fmla="*/ 14 h 23"/>
                    <a:gd name="T36" fmla="*/ 2 w 31"/>
                    <a:gd name="T37" fmla="*/ 4 h 23"/>
                    <a:gd name="T38" fmla="*/ 22 w 31"/>
                    <a:gd name="T39" fmla="*/ 21 h 23"/>
                    <a:gd name="T40" fmla="*/ 21 w 31"/>
                    <a:gd name="T41" fmla="*/ 21 h 23"/>
                    <a:gd name="T42" fmla="*/ 20 w 31"/>
                    <a:gd name="T43" fmla="*/ 20 h 23"/>
                    <a:gd name="T44" fmla="*/ 19 w 31"/>
                    <a:gd name="T45" fmla="*/ 20 h 23"/>
                    <a:gd name="T46" fmla="*/ 19 w 31"/>
                    <a:gd name="T47" fmla="*/ 20 h 23"/>
                    <a:gd name="T48" fmla="*/ 17 w 31"/>
                    <a:gd name="T49" fmla="*/ 19 h 23"/>
                    <a:gd name="T50" fmla="*/ 16 w 31"/>
                    <a:gd name="T51" fmla="*/ 18 h 23"/>
                    <a:gd name="T52" fmla="*/ 14 w 31"/>
                    <a:gd name="T53" fmla="*/ 16 h 23"/>
                    <a:gd name="T54" fmla="*/ 13 w 31"/>
                    <a:gd name="T55" fmla="*/ 17 h 23"/>
                    <a:gd name="T56" fmla="*/ 12 w 31"/>
                    <a:gd name="T57" fmla="*/ 15 h 23"/>
                    <a:gd name="T58" fmla="*/ 9 w 31"/>
                    <a:gd name="T59" fmla="*/ 13 h 23"/>
                    <a:gd name="T60" fmla="*/ 9 w 31"/>
                    <a:gd name="T61" fmla="*/ 13 h 23"/>
                    <a:gd name="T62" fmla="*/ 7 w 31"/>
                    <a:gd name="T63" fmla="*/ 11 h 23"/>
                    <a:gd name="T64" fmla="*/ 7 w 31"/>
                    <a:gd name="T65" fmla="*/ 10 h 23"/>
                    <a:gd name="T66" fmla="*/ 5 w 31"/>
                    <a:gd name="T67" fmla="*/ 9 h 23"/>
                    <a:gd name="T68" fmla="*/ 4 w 31"/>
                    <a:gd name="T69" fmla="*/ 7 h 23"/>
                    <a:gd name="T70" fmla="*/ 3 w 31"/>
                    <a:gd name="T71" fmla="*/ 6 h 23"/>
                    <a:gd name="T72" fmla="*/ 3 w 31"/>
                    <a:gd name="T73" fmla="*/ 5 h 23"/>
                    <a:gd name="T74" fmla="*/ 3 w 31"/>
                    <a:gd name="T75" fmla="*/ 5 h 23"/>
                    <a:gd name="T76" fmla="*/ 5 w 31"/>
                    <a:gd name="T77" fmla="*/ 6 h 23"/>
                    <a:gd name="T78" fmla="*/ 7 w 31"/>
                    <a:gd name="T79" fmla="*/ 7 h 23"/>
                    <a:gd name="T80" fmla="*/ 11 w 31"/>
                    <a:gd name="T81" fmla="*/ 10 h 23"/>
                    <a:gd name="T82" fmla="*/ 13 w 31"/>
                    <a:gd name="T83" fmla="*/ 12 h 23"/>
                    <a:gd name="T84" fmla="*/ 15 w 31"/>
                    <a:gd name="T85" fmla="*/ 14 h 23"/>
                    <a:gd name="T86" fmla="*/ 16 w 31"/>
                    <a:gd name="T87" fmla="*/ 14 h 23"/>
                    <a:gd name="T88" fmla="*/ 18 w 31"/>
                    <a:gd name="T89" fmla="*/ 15 h 23"/>
                    <a:gd name="T90" fmla="*/ 20 w 31"/>
                    <a:gd name="T91" fmla="*/ 17 h 23"/>
                    <a:gd name="T92" fmla="*/ 23 w 31"/>
                    <a:gd name="T93" fmla="*/ 19 h 23"/>
                    <a:gd name="T94" fmla="*/ 1 w 31"/>
                    <a:gd name="T95" fmla="*/ 4 h 23"/>
                    <a:gd name="T96" fmla="*/ 0 w 31"/>
                    <a:gd name="T97" fmla="*/ 1 h 23"/>
                    <a:gd name="T98" fmla="*/ 31 w 31"/>
                    <a:gd name="T99" fmla="*/ 14 h 23"/>
                    <a:gd name="T100" fmla="*/ 28 w 31"/>
                    <a:gd name="T101" fmla="*/ 14 h 23"/>
                    <a:gd name="T102" fmla="*/ 30 w 31"/>
                    <a:gd name="T103" fmla="*/ 16 h 23"/>
                    <a:gd name="T104" fmla="*/ 20 w 31"/>
                    <a:gd name="T105" fmla="*/ 7 h 23"/>
                    <a:gd name="T106" fmla="*/ 20 w 31"/>
                    <a:gd name="T107" fmla="*/ 7 h 23"/>
                    <a:gd name="T108" fmla="*/ 16 w 31"/>
                    <a:gd name="T109" fmla="*/ 18 h 23"/>
                    <a:gd name="T110" fmla="*/ 16 w 31"/>
                    <a:gd name="T111" fmla="*/ 19 h 23"/>
                    <a:gd name="T112" fmla="*/ 16 w 31"/>
                    <a:gd name="T113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1" h="23"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3" y="11"/>
                        <a:pt x="23" y="11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8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  <a:moveTo>
                        <a:pt x="26" y="22"/>
                      </a:move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3"/>
                        <a:pt x="26" y="23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6" y="23"/>
                        <a:pt x="27" y="23"/>
                        <a:pt x="27" y="23"/>
                      </a:cubicBezTo>
                      <a:cubicBezTo>
                        <a:pt x="27" y="23"/>
                        <a:pt x="27" y="22"/>
                        <a:pt x="26" y="22"/>
                      </a:cubicBezTo>
                      <a:close/>
                      <a:moveTo>
                        <a:pt x="20" y="9"/>
                      </a:move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8"/>
                        <a:pt x="20" y="8"/>
                        <a:pt x="20" y="9"/>
                      </a:cubicBezTo>
                      <a:close/>
                      <a:moveTo>
                        <a:pt x="6" y="11"/>
                      </a:moveTo>
                      <a:cubicBezTo>
                        <a:pt x="6" y="11"/>
                        <a:pt x="6" y="10"/>
                        <a:pt x="6" y="11"/>
                      </a:cubicBezTo>
                      <a:cubicBezTo>
                        <a:pt x="6" y="11"/>
                        <a:pt x="6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7" y="11"/>
                        <a:pt x="6" y="11"/>
                        <a:pt x="6" y="11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6" y="19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lose/>
                      <a:moveTo>
                        <a:pt x="14" y="17"/>
                      </a:moveTo>
                      <a:cubicBezTo>
                        <a:pt x="14" y="17"/>
                        <a:pt x="14" y="16"/>
                        <a:pt x="14" y="16"/>
                      </a:cubicBezTo>
                      <a:cubicBezTo>
                        <a:pt x="14" y="16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lose/>
                      <a:moveTo>
                        <a:pt x="22" y="21"/>
                      </a:moveTo>
                      <a:cubicBezTo>
                        <a:pt x="22" y="21"/>
                        <a:pt x="21" y="21"/>
                        <a:pt x="21" y="21"/>
                      </a:cubicBezTo>
                      <a:cubicBezTo>
                        <a:pt x="21" y="22"/>
                        <a:pt x="21" y="22"/>
                        <a:pt x="22" y="22"/>
                      </a:cubicBezTo>
                      <a:cubicBezTo>
                        <a:pt x="22" y="22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4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lose/>
                      <a:moveTo>
                        <a:pt x="8" y="12"/>
                      </a:moveTo>
                      <a:cubicBezTo>
                        <a:pt x="7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23" y="21"/>
                      </a:move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0"/>
                      </a:cubicBezTo>
                      <a:cubicBezTo>
                        <a:pt x="21" y="20"/>
                        <a:pt x="21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19" y="20"/>
                        <a:pt x="20" y="20"/>
                        <a:pt x="20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19"/>
                        <a:pt x="18" y="20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4" y="17"/>
                        <a:pt x="14" y="17"/>
                      </a:cubicBezTo>
                      <a:cubicBezTo>
                        <a:pt x="15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3" y="16"/>
                        <a:pt x="13" y="16"/>
                        <a:pt x="14" y="16"/>
                      </a:cubicBezTo>
                      <a:cubicBezTo>
                        <a:pt x="14" y="16"/>
                        <a:pt x="14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8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4" y="8"/>
                        <a:pt x="4" y="8"/>
                      </a:cubicBezTo>
                      <a:cubicBezTo>
                        <a:pt x="4" y="8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7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4"/>
                      </a:cubicBezTo>
                      <a:cubicBezTo>
                        <a:pt x="3" y="4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7"/>
                        <a:pt x="7" y="7"/>
                      </a:cubicBezTo>
                      <a:cubicBezTo>
                        <a:pt x="7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4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5" y="13"/>
                        <a:pt x="15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7" y="14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9" y="16"/>
                        <a:pt x="19" y="16"/>
                      </a:cubicBezTo>
                      <a:cubicBezTo>
                        <a:pt x="19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1"/>
                      </a:cubicBezTo>
                      <a:close/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lose/>
                      <a:moveTo>
                        <a:pt x="0" y="1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  <a:moveTo>
                        <a:pt x="31" y="14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29" y="14"/>
                        <a:pt x="30" y="14"/>
                      </a:cubicBezTo>
                      <a:cubicBezTo>
                        <a:pt x="30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9" y="14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0" y="15"/>
                      </a:cubicBezTo>
                      <a:cubicBezTo>
                        <a:pt x="31" y="15"/>
                        <a:pt x="30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lose/>
                      <a:moveTo>
                        <a:pt x="20" y="7"/>
                      </a:moveTo>
                      <a:cubicBezTo>
                        <a:pt x="21" y="7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6"/>
                        <a:pt x="20" y="6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0" name="Freeform 736">
                  <a:extLst>
                    <a:ext uri="{FF2B5EF4-FFF2-40B4-BE49-F238E27FC236}">
                      <a16:creationId xmlns="" xmlns:a16="http://schemas.microsoft.com/office/drawing/2014/main" id="{B1772F75-947D-294F-99B6-7C9324BD58E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74313" y="5362575"/>
                  <a:ext cx="128587" cy="92075"/>
                </a:xfrm>
                <a:custGeom>
                  <a:avLst/>
                  <a:gdLst>
                    <a:gd name="T0" fmla="*/ 9 w 31"/>
                    <a:gd name="T1" fmla="*/ 20 h 22"/>
                    <a:gd name="T2" fmla="*/ 7 w 31"/>
                    <a:gd name="T3" fmla="*/ 21 h 22"/>
                    <a:gd name="T4" fmla="*/ 9 w 31"/>
                    <a:gd name="T5" fmla="*/ 20 h 22"/>
                    <a:gd name="T6" fmla="*/ 11 w 31"/>
                    <a:gd name="T7" fmla="*/ 14 h 22"/>
                    <a:gd name="T8" fmla="*/ 9 w 31"/>
                    <a:gd name="T9" fmla="*/ 14 h 22"/>
                    <a:gd name="T10" fmla="*/ 6 w 31"/>
                    <a:gd name="T11" fmla="*/ 15 h 22"/>
                    <a:gd name="T12" fmla="*/ 2 w 31"/>
                    <a:gd name="T13" fmla="*/ 13 h 22"/>
                    <a:gd name="T14" fmla="*/ 3 w 31"/>
                    <a:gd name="T15" fmla="*/ 11 h 22"/>
                    <a:gd name="T16" fmla="*/ 5 w 31"/>
                    <a:gd name="T17" fmla="*/ 9 h 22"/>
                    <a:gd name="T18" fmla="*/ 7 w 31"/>
                    <a:gd name="T19" fmla="*/ 9 h 22"/>
                    <a:gd name="T20" fmla="*/ 9 w 31"/>
                    <a:gd name="T21" fmla="*/ 9 h 22"/>
                    <a:gd name="T22" fmla="*/ 11 w 31"/>
                    <a:gd name="T23" fmla="*/ 12 h 22"/>
                    <a:gd name="T24" fmla="*/ 15 w 31"/>
                    <a:gd name="T25" fmla="*/ 13 h 22"/>
                    <a:gd name="T26" fmla="*/ 18 w 31"/>
                    <a:gd name="T27" fmla="*/ 4 h 22"/>
                    <a:gd name="T28" fmla="*/ 16 w 31"/>
                    <a:gd name="T29" fmla="*/ 4 h 22"/>
                    <a:gd name="T30" fmla="*/ 14 w 31"/>
                    <a:gd name="T31" fmla="*/ 6 h 22"/>
                    <a:gd name="T32" fmla="*/ 12 w 31"/>
                    <a:gd name="T33" fmla="*/ 6 h 22"/>
                    <a:gd name="T34" fmla="*/ 11 w 31"/>
                    <a:gd name="T35" fmla="*/ 4 h 22"/>
                    <a:gd name="T36" fmla="*/ 12 w 31"/>
                    <a:gd name="T37" fmla="*/ 3 h 22"/>
                    <a:gd name="T38" fmla="*/ 14 w 31"/>
                    <a:gd name="T39" fmla="*/ 2 h 22"/>
                    <a:gd name="T40" fmla="*/ 17 w 31"/>
                    <a:gd name="T41" fmla="*/ 1 h 22"/>
                    <a:gd name="T42" fmla="*/ 18 w 31"/>
                    <a:gd name="T43" fmla="*/ 1 h 22"/>
                    <a:gd name="T44" fmla="*/ 19 w 31"/>
                    <a:gd name="T45" fmla="*/ 0 h 22"/>
                    <a:gd name="T46" fmla="*/ 19 w 31"/>
                    <a:gd name="T47" fmla="*/ 1 h 22"/>
                    <a:gd name="T48" fmla="*/ 17 w 31"/>
                    <a:gd name="T49" fmla="*/ 4 h 22"/>
                    <a:gd name="T50" fmla="*/ 20 w 31"/>
                    <a:gd name="T51" fmla="*/ 2 h 22"/>
                    <a:gd name="T52" fmla="*/ 20 w 31"/>
                    <a:gd name="T53" fmla="*/ 4 h 22"/>
                    <a:gd name="T54" fmla="*/ 27 w 31"/>
                    <a:gd name="T55" fmla="*/ 7 h 22"/>
                    <a:gd name="T56" fmla="*/ 21 w 31"/>
                    <a:gd name="T57" fmla="*/ 2 h 22"/>
                    <a:gd name="T58" fmla="*/ 19 w 31"/>
                    <a:gd name="T59" fmla="*/ 17 h 22"/>
                    <a:gd name="T60" fmla="*/ 22 w 31"/>
                    <a:gd name="T61" fmla="*/ 4 h 22"/>
                    <a:gd name="T62" fmla="*/ 8 w 31"/>
                    <a:gd name="T63" fmla="*/ 16 h 22"/>
                    <a:gd name="T64" fmla="*/ 22 w 31"/>
                    <a:gd name="T65" fmla="*/ 5 h 22"/>
                    <a:gd name="T66" fmla="*/ 2 w 31"/>
                    <a:gd name="T67" fmla="*/ 7 h 22"/>
                    <a:gd name="T68" fmla="*/ 25 w 31"/>
                    <a:gd name="T69" fmla="*/ 11 h 22"/>
                    <a:gd name="T70" fmla="*/ 3 w 31"/>
                    <a:gd name="T71" fmla="*/ 5 h 22"/>
                    <a:gd name="T72" fmla="*/ 10 w 31"/>
                    <a:gd name="T73" fmla="*/ 20 h 22"/>
                    <a:gd name="T74" fmla="*/ 1 w 31"/>
                    <a:gd name="T75" fmla="*/ 11 h 22"/>
                    <a:gd name="T76" fmla="*/ 26 w 31"/>
                    <a:gd name="T77" fmla="*/ 9 h 22"/>
                    <a:gd name="T78" fmla="*/ 17 w 31"/>
                    <a:gd name="T79" fmla="*/ 12 h 22"/>
                    <a:gd name="T80" fmla="*/ 27 w 31"/>
                    <a:gd name="T81" fmla="*/ 13 h 22"/>
                    <a:gd name="T82" fmla="*/ 28 w 31"/>
                    <a:gd name="T83" fmla="*/ 11 h 22"/>
                    <a:gd name="T84" fmla="*/ 12 w 31"/>
                    <a:gd name="T85" fmla="*/ 3 h 22"/>
                    <a:gd name="T86" fmla="*/ 14 w 31"/>
                    <a:gd name="T87" fmla="*/ 10 h 22"/>
                    <a:gd name="T88" fmla="*/ 1 w 31"/>
                    <a:gd name="T89" fmla="*/ 11 h 22"/>
                    <a:gd name="T90" fmla="*/ 16 w 31"/>
                    <a:gd name="T91" fmla="*/ 1 h 22"/>
                    <a:gd name="T92" fmla="*/ 3 w 31"/>
                    <a:gd name="T93" fmla="*/ 6 h 22"/>
                    <a:gd name="T94" fmla="*/ 1 w 31"/>
                    <a:gd name="T95" fmla="*/ 8 h 22"/>
                    <a:gd name="T96" fmla="*/ 12 w 31"/>
                    <a:gd name="T97" fmla="*/ 3 h 22"/>
                    <a:gd name="T98" fmla="*/ 0 w 31"/>
                    <a:gd name="T99" fmla="*/ 7 h 22"/>
                    <a:gd name="T100" fmla="*/ 4 w 31"/>
                    <a:gd name="T101" fmla="*/ 9 h 22"/>
                    <a:gd name="T102" fmla="*/ 13 w 31"/>
                    <a:gd name="T103" fmla="*/ 2 h 22"/>
                    <a:gd name="T104" fmla="*/ 12 w 31"/>
                    <a:gd name="T105" fmla="*/ 10 h 22"/>
                    <a:gd name="T106" fmla="*/ 28 w 31"/>
                    <a:gd name="T107" fmla="*/ 7 h 22"/>
                    <a:gd name="T108" fmla="*/ 31 w 31"/>
                    <a:gd name="T109" fmla="*/ 20 h 22"/>
                    <a:gd name="T110" fmla="*/ 12 w 31"/>
                    <a:gd name="T111" fmla="*/ 11 h 22"/>
                    <a:gd name="T112" fmla="*/ 15 w 31"/>
                    <a:gd name="T113" fmla="*/ 2 h 22"/>
                    <a:gd name="T114" fmla="*/ 2 w 31"/>
                    <a:gd name="T115" fmla="*/ 7 h 22"/>
                    <a:gd name="T116" fmla="*/ 23 w 31"/>
                    <a:gd name="T117" fmla="*/ 2 h 22"/>
                    <a:gd name="T118" fmla="*/ 9 w 31"/>
                    <a:gd name="T119" fmla="*/ 14 h 22"/>
                    <a:gd name="T120" fmla="*/ 1 w 31"/>
                    <a:gd name="T121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1" h="22">
                      <a:moveTo>
                        <a:pt x="10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9" y="21"/>
                      </a:cubicBezTo>
                      <a:cubicBezTo>
                        <a:pt x="9" y="21"/>
                        <a:pt x="9" y="21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8" y="20"/>
                        <a:pt x="8" y="20"/>
                      </a:cubicBezTo>
                      <a:cubicBezTo>
                        <a:pt x="8" y="20"/>
                        <a:pt x="8" y="21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lose/>
                      <a:moveTo>
                        <a:pt x="12" y="13"/>
                      </a:move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3"/>
                        <a:pt x="11" y="13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10"/>
                        <a:pt x="9" y="10"/>
                      </a:cubicBezTo>
                      <a:cubicBezTo>
                        <a:pt x="9" y="10"/>
                        <a:pt x="10" y="10"/>
                        <a:pt x="9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lose/>
                      <a:moveTo>
                        <a:pt x="16" y="13"/>
                      </a:move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3"/>
                        <a:pt x="16" y="13"/>
                      </a:cubicBezTo>
                      <a:close/>
                      <a:moveTo>
                        <a:pt x="19" y="4"/>
                      </a:move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7" y="5"/>
                        <a:pt x="17" y="5"/>
                      </a:cubicBezTo>
                      <a:cubicBezTo>
                        <a:pt x="17" y="4"/>
                        <a:pt x="17" y="4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4" y="4"/>
                        <a:pt x="14" y="4"/>
                      </a:cubicBezTo>
                      <a:cubicBezTo>
                        <a:pt x="14" y="4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5"/>
                      </a:cubicBezTo>
                      <a:cubicBezTo>
                        <a:pt x="14" y="5"/>
                        <a:pt x="14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4"/>
                        <a:pt x="10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0"/>
                        <a:pt x="19" y="1"/>
                      </a:cubicBezTo>
                      <a:cubicBezTo>
                        <a:pt x="19" y="1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3"/>
                        <a:pt x="18" y="3"/>
                      </a:cubicBezTo>
                      <a:cubicBezTo>
                        <a:pt x="18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lose/>
                      <a:moveTo>
                        <a:pt x="16" y="9"/>
                      </a:moveTo>
                      <a:cubicBezTo>
                        <a:pt x="16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21" y="2"/>
                      </a:move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lose/>
                      <a:moveTo>
                        <a:pt x="20" y="17"/>
                      </a:move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lose/>
                      <a:moveTo>
                        <a:pt x="21" y="5"/>
                      </a:move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1" y="6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lose/>
                      <a:moveTo>
                        <a:pt x="8" y="16"/>
                      </a:move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lose/>
                      <a:moveTo>
                        <a:pt x="22" y="20"/>
                      </a:moveTo>
                      <a:cubicBezTo>
                        <a:pt x="22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lose/>
                      <a:moveTo>
                        <a:pt x="25" y="11"/>
                      </a:move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0" y="19"/>
                      </a:move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lose/>
                      <a:moveTo>
                        <a:pt x="27" y="20"/>
                      </a:move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7" y="20"/>
                      </a:cubicBezTo>
                      <a:close/>
                      <a:moveTo>
                        <a:pt x="5" y="17"/>
                      </a:move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4" y="17"/>
                      </a:cubicBezTo>
                      <a:cubicBezTo>
                        <a:pt x="4" y="16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lose/>
                      <a:moveTo>
                        <a:pt x="1" y="12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26" y="9"/>
                      </a:move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7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6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lose/>
                      <a:moveTo>
                        <a:pt x="30" y="21"/>
                      </a:move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20" y="4"/>
                      </a:move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4"/>
                        <a:pt x="20" y="4"/>
                        <a:pt x="20" y="4"/>
                      </a:cubicBezTo>
                      <a:close/>
                      <a:moveTo>
                        <a:pt x="28" y="11"/>
                      </a:move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9" y="11"/>
                        <a:pt x="29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lose/>
                      <a:moveTo>
                        <a:pt x="26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lose/>
                      <a:moveTo>
                        <a:pt x="23" y="4"/>
                      </a:move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2"/>
                      </a:cubicBezTo>
                      <a:cubicBezTo>
                        <a:pt x="13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7"/>
                        <a:pt x="30" y="18"/>
                      </a:cubicBezTo>
                      <a:close/>
                      <a:moveTo>
                        <a:pt x="30" y="19"/>
                      </a:moveTo>
                      <a:cubicBezTo>
                        <a:pt x="30" y="19"/>
                        <a:pt x="30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lose/>
                      <a:moveTo>
                        <a:pt x="14" y="10"/>
                      </a:move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3" y="6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11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lose/>
                      <a:moveTo>
                        <a:pt x="25" y="6"/>
                      </a:move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23" y="18"/>
                      </a:move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3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4" y="9"/>
                        <a:pt x="14" y="9"/>
                      </a:cubicBezTo>
                      <a:cubicBezTo>
                        <a:pt x="14" y="9"/>
                        <a:pt x="13" y="9"/>
                        <a:pt x="13" y="9"/>
                      </a:cubicBezTo>
                      <a:close/>
                      <a:moveTo>
                        <a:pt x="2" y="6"/>
                      </a:moveTo>
                      <a:cubicBezTo>
                        <a:pt x="2" y="6"/>
                        <a:pt x="2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lose/>
                      <a:moveTo>
                        <a:pt x="28" y="19"/>
                      </a:move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lose/>
                      <a:moveTo>
                        <a:pt x="12" y="10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31" y="22"/>
                      </a:move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1"/>
                        <a:pt x="31" y="22"/>
                        <a:pt x="31" y="22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8" y="8"/>
                      </a:moveTo>
                      <a:cubicBezTo>
                        <a:pt x="28" y="8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lose/>
                      <a:moveTo>
                        <a:pt x="29" y="15"/>
                      </a:move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8" y="15"/>
                        <a:pt x="29" y="15"/>
                        <a:pt x="28" y="15"/>
                      </a:cubicBezTo>
                      <a:cubicBezTo>
                        <a:pt x="28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lose/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lose/>
                      <a:moveTo>
                        <a:pt x="31" y="16"/>
                      </a:move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4" y="9"/>
                      </a:move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lose/>
                      <a:moveTo>
                        <a:pt x="25" y="16"/>
                      </a:move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lose/>
                      <a:moveTo>
                        <a:pt x="1" y="11"/>
                      </a:move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1" y="12"/>
                        <a:pt x="1" y="11"/>
                        <a:pt x="1" y="11"/>
                      </a:cubicBezTo>
                      <a:close/>
                      <a:moveTo>
                        <a:pt x="24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13" y="2"/>
                      </a:move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8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8" y="8"/>
                        <a:pt x="8" y="8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12" y="10"/>
                      </a:move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1" y="14"/>
                      </a:cubicBezTo>
                      <a:cubicBezTo>
                        <a:pt x="11" y="14"/>
                        <a:pt x="10" y="14"/>
                        <a:pt x="10" y="14"/>
                      </a:cubicBezTo>
                      <a:close/>
                      <a:moveTo>
                        <a:pt x="11" y="19"/>
                      </a:moveTo>
                      <a:cubicBezTo>
                        <a:pt x="11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lose/>
                      <a:moveTo>
                        <a:pt x="2" y="11"/>
                      </a:move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1" y="11"/>
                        <a:pt x="1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12" y="11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lose/>
                      <a:moveTo>
                        <a:pt x="7" y="16"/>
                      </a:move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lose/>
                      <a:moveTo>
                        <a:pt x="14" y="1"/>
                      </a:move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" y="10"/>
                      </a:move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28" y="20"/>
                      </a:move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lose/>
                      <a:moveTo>
                        <a:pt x="5" y="9"/>
                      </a:move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23" y="2"/>
                      </a:moveTo>
                      <a:cubicBezTo>
                        <a:pt x="23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3" y="2"/>
                        <a:pt x="23" y="2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30" y="20"/>
                      </a:move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4"/>
                      </a:move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lose/>
                      <a:moveTo>
                        <a:pt x="29" y="8"/>
                      </a:move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" y="7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11" y="13"/>
                      </a:move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8" name="Group 943">
                <a:extLst>
                  <a:ext uri="{FF2B5EF4-FFF2-40B4-BE49-F238E27FC236}">
                    <a16:creationId xmlns="" xmlns:a16="http://schemas.microsoft.com/office/drawing/2014/main" id="{4FA90EDC-9A44-CA4F-8EF3-8C767DD7C788}"/>
                  </a:ext>
                </a:extLst>
              </p:cNvPr>
              <p:cNvGrpSpPr/>
              <p:nvPr/>
            </p:nvGrpSpPr>
            <p:grpSpPr>
              <a:xfrm>
                <a:off x="8555038" y="5203825"/>
                <a:ext cx="1154112" cy="1074738"/>
                <a:chOff x="8555038" y="5203825"/>
                <a:chExt cx="1154112" cy="1074738"/>
              </a:xfrm>
              <a:grpFill/>
            </p:grpSpPr>
            <p:sp>
              <p:nvSpPr>
                <p:cNvPr id="299" name="Freeform 737">
                  <a:extLst>
                    <a:ext uri="{FF2B5EF4-FFF2-40B4-BE49-F238E27FC236}">
                      <a16:creationId xmlns="" xmlns:a16="http://schemas.microsoft.com/office/drawing/2014/main" id="{9DAF93DB-08CD-9146-84A7-BC4F0690E3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55038" y="5291138"/>
                  <a:ext cx="454025" cy="676275"/>
                </a:xfrm>
                <a:custGeom>
                  <a:avLst/>
                  <a:gdLst>
                    <a:gd name="T0" fmla="*/ 5 w 109"/>
                    <a:gd name="T1" fmla="*/ 87 h 162"/>
                    <a:gd name="T2" fmla="*/ 5 w 109"/>
                    <a:gd name="T3" fmla="*/ 90 h 162"/>
                    <a:gd name="T4" fmla="*/ 1 w 109"/>
                    <a:gd name="T5" fmla="*/ 88 h 162"/>
                    <a:gd name="T6" fmla="*/ 1 w 109"/>
                    <a:gd name="T7" fmla="*/ 88 h 162"/>
                    <a:gd name="T8" fmla="*/ 2 w 109"/>
                    <a:gd name="T9" fmla="*/ 89 h 162"/>
                    <a:gd name="T10" fmla="*/ 17 w 109"/>
                    <a:gd name="T11" fmla="*/ 50 h 162"/>
                    <a:gd name="T12" fmla="*/ 17 w 109"/>
                    <a:gd name="T13" fmla="*/ 50 h 162"/>
                    <a:gd name="T14" fmla="*/ 79 w 109"/>
                    <a:gd name="T15" fmla="*/ 12 h 162"/>
                    <a:gd name="T16" fmla="*/ 84 w 109"/>
                    <a:gd name="T17" fmla="*/ 6 h 162"/>
                    <a:gd name="T18" fmla="*/ 83 w 109"/>
                    <a:gd name="T19" fmla="*/ 7 h 162"/>
                    <a:gd name="T20" fmla="*/ 106 w 109"/>
                    <a:gd name="T21" fmla="*/ 9 h 162"/>
                    <a:gd name="T22" fmla="*/ 103 w 109"/>
                    <a:gd name="T23" fmla="*/ 12 h 162"/>
                    <a:gd name="T24" fmla="*/ 103 w 109"/>
                    <a:gd name="T25" fmla="*/ 6 h 162"/>
                    <a:gd name="T26" fmla="*/ 97 w 109"/>
                    <a:gd name="T27" fmla="*/ 2 h 162"/>
                    <a:gd name="T28" fmla="*/ 93 w 109"/>
                    <a:gd name="T29" fmla="*/ 3 h 162"/>
                    <a:gd name="T30" fmla="*/ 90 w 109"/>
                    <a:gd name="T31" fmla="*/ 3 h 162"/>
                    <a:gd name="T32" fmla="*/ 88 w 109"/>
                    <a:gd name="T33" fmla="*/ 7 h 162"/>
                    <a:gd name="T34" fmla="*/ 86 w 109"/>
                    <a:gd name="T35" fmla="*/ 6 h 162"/>
                    <a:gd name="T36" fmla="*/ 85 w 109"/>
                    <a:gd name="T37" fmla="*/ 10 h 162"/>
                    <a:gd name="T38" fmla="*/ 83 w 109"/>
                    <a:gd name="T39" fmla="*/ 12 h 162"/>
                    <a:gd name="T40" fmla="*/ 80 w 109"/>
                    <a:gd name="T41" fmla="*/ 12 h 162"/>
                    <a:gd name="T42" fmla="*/ 79 w 109"/>
                    <a:gd name="T43" fmla="*/ 16 h 162"/>
                    <a:gd name="T44" fmla="*/ 78 w 109"/>
                    <a:gd name="T45" fmla="*/ 18 h 162"/>
                    <a:gd name="T46" fmla="*/ 74 w 109"/>
                    <a:gd name="T47" fmla="*/ 17 h 162"/>
                    <a:gd name="T48" fmla="*/ 72 w 109"/>
                    <a:gd name="T49" fmla="*/ 20 h 162"/>
                    <a:gd name="T50" fmla="*/ 73 w 109"/>
                    <a:gd name="T51" fmla="*/ 25 h 162"/>
                    <a:gd name="T52" fmla="*/ 70 w 109"/>
                    <a:gd name="T53" fmla="*/ 22 h 162"/>
                    <a:gd name="T54" fmla="*/ 67 w 109"/>
                    <a:gd name="T55" fmla="*/ 21 h 162"/>
                    <a:gd name="T56" fmla="*/ 63 w 109"/>
                    <a:gd name="T57" fmla="*/ 26 h 162"/>
                    <a:gd name="T58" fmla="*/ 60 w 109"/>
                    <a:gd name="T59" fmla="*/ 35 h 162"/>
                    <a:gd name="T60" fmla="*/ 51 w 109"/>
                    <a:gd name="T61" fmla="*/ 44 h 162"/>
                    <a:gd name="T62" fmla="*/ 42 w 109"/>
                    <a:gd name="T63" fmla="*/ 45 h 162"/>
                    <a:gd name="T64" fmla="*/ 30 w 109"/>
                    <a:gd name="T65" fmla="*/ 50 h 162"/>
                    <a:gd name="T66" fmla="*/ 26 w 109"/>
                    <a:gd name="T67" fmla="*/ 50 h 162"/>
                    <a:gd name="T68" fmla="*/ 20 w 109"/>
                    <a:gd name="T69" fmla="*/ 53 h 162"/>
                    <a:gd name="T70" fmla="*/ 13 w 109"/>
                    <a:gd name="T71" fmla="*/ 58 h 162"/>
                    <a:gd name="T72" fmla="*/ 8 w 109"/>
                    <a:gd name="T73" fmla="*/ 60 h 162"/>
                    <a:gd name="T74" fmla="*/ 6 w 109"/>
                    <a:gd name="T75" fmla="*/ 67 h 162"/>
                    <a:gd name="T76" fmla="*/ 4 w 109"/>
                    <a:gd name="T77" fmla="*/ 79 h 162"/>
                    <a:gd name="T78" fmla="*/ 9 w 109"/>
                    <a:gd name="T79" fmla="*/ 89 h 162"/>
                    <a:gd name="T80" fmla="*/ 7 w 109"/>
                    <a:gd name="T81" fmla="*/ 90 h 162"/>
                    <a:gd name="T82" fmla="*/ 4 w 109"/>
                    <a:gd name="T83" fmla="*/ 91 h 162"/>
                    <a:gd name="T84" fmla="*/ 4 w 109"/>
                    <a:gd name="T85" fmla="*/ 94 h 162"/>
                    <a:gd name="T86" fmla="*/ 11 w 109"/>
                    <a:gd name="T87" fmla="*/ 109 h 162"/>
                    <a:gd name="T88" fmla="*/ 16 w 109"/>
                    <a:gd name="T89" fmla="*/ 127 h 162"/>
                    <a:gd name="T90" fmla="*/ 19 w 109"/>
                    <a:gd name="T91" fmla="*/ 144 h 162"/>
                    <a:gd name="T92" fmla="*/ 15 w 109"/>
                    <a:gd name="T93" fmla="*/ 154 h 162"/>
                    <a:gd name="T94" fmla="*/ 24 w 109"/>
                    <a:gd name="T95" fmla="*/ 160 h 162"/>
                    <a:gd name="T96" fmla="*/ 31 w 109"/>
                    <a:gd name="T97" fmla="*/ 161 h 162"/>
                    <a:gd name="T98" fmla="*/ 36 w 109"/>
                    <a:gd name="T99" fmla="*/ 160 h 162"/>
                    <a:gd name="T100" fmla="*/ 42 w 109"/>
                    <a:gd name="T101" fmla="*/ 156 h 162"/>
                    <a:gd name="T102" fmla="*/ 47 w 109"/>
                    <a:gd name="T103" fmla="*/ 152 h 162"/>
                    <a:gd name="T104" fmla="*/ 58 w 109"/>
                    <a:gd name="T105" fmla="*/ 151 h 162"/>
                    <a:gd name="T106" fmla="*/ 64 w 109"/>
                    <a:gd name="T107" fmla="*/ 152 h 162"/>
                    <a:gd name="T108" fmla="*/ 71 w 109"/>
                    <a:gd name="T109" fmla="*/ 152 h 162"/>
                    <a:gd name="T110" fmla="*/ 75 w 109"/>
                    <a:gd name="T111" fmla="*/ 149 h 162"/>
                    <a:gd name="T112" fmla="*/ 81 w 109"/>
                    <a:gd name="T113" fmla="*/ 143 h 162"/>
                    <a:gd name="T114" fmla="*/ 91 w 109"/>
                    <a:gd name="T115" fmla="*/ 138 h 162"/>
                    <a:gd name="T116" fmla="*/ 109 w 109"/>
                    <a:gd name="T117" fmla="*/ 13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09" h="162">
                      <a:moveTo>
                        <a:pt x="3" y="87"/>
                      </a:moveTo>
                      <a:cubicBezTo>
                        <a:pt x="3" y="87"/>
                        <a:pt x="3" y="87"/>
                        <a:pt x="3" y="87"/>
                      </a:cubicBezTo>
                      <a:cubicBezTo>
                        <a:pt x="3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5" y="86"/>
                      </a:cubicBezTo>
                      <a:cubicBezTo>
                        <a:pt x="5" y="86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9"/>
                      </a:cubicBezTo>
                      <a:cubicBezTo>
                        <a:pt x="6" y="89"/>
                        <a:pt x="6" y="89"/>
                        <a:pt x="6" y="89"/>
                      </a:cubicBezTo>
                      <a:cubicBezTo>
                        <a:pt x="6" y="89"/>
                        <a:pt x="6" y="89"/>
                        <a:pt x="6" y="90"/>
                      </a:cubicBezTo>
                      <a:cubicBezTo>
                        <a:pt x="5" y="90"/>
                        <a:pt x="6" y="90"/>
                        <a:pt x="5" y="91"/>
                      </a:cubicBezTo>
                      <a:cubicBezTo>
                        <a:pt x="5" y="91"/>
                        <a:pt x="5" y="91"/>
                        <a:pt x="5" y="90"/>
                      </a:cubicBezTo>
                      <a:cubicBezTo>
                        <a:pt x="5" y="90"/>
                        <a:pt x="5" y="90"/>
                        <a:pt x="5" y="90"/>
                      </a:cubicBezTo>
                      <a:cubicBezTo>
                        <a:pt x="5" y="90"/>
                        <a:pt x="5" y="90"/>
                        <a:pt x="5" y="89"/>
                      </a:cubicBezTo>
                      <a:cubicBezTo>
                        <a:pt x="5" y="89"/>
                        <a:pt x="5" y="89"/>
                        <a:pt x="5" y="89"/>
                      </a:cubicBezTo>
                      <a:cubicBezTo>
                        <a:pt x="5" y="89"/>
                        <a:pt x="5" y="89"/>
                        <a:pt x="4" y="89"/>
                      </a:cubicBezTo>
                      <a:cubicBezTo>
                        <a:pt x="4" y="89"/>
                        <a:pt x="4" y="88"/>
                        <a:pt x="4" y="88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3" y="87"/>
                        <a:pt x="3" y="87"/>
                      </a:cubicBezTo>
                      <a:cubicBezTo>
                        <a:pt x="3" y="87"/>
                        <a:pt x="3" y="87"/>
                        <a:pt x="3" y="87"/>
                      </a:cubicBezTo>
                      <a:close/>
                      <a:moveTo>
                        <a:pt x="1" y="88"/>
                      </a:move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0" y="86"/>
                        <a:pt x="0" y="86"/>
                      </a:cubicBezTo>
                      <a:cubicBezTo>
                        <a:pt x="0" y="86"/>
                        <a:pt x="0" y="87"/>
                        <a:pt x="1" y="87"/>
                      </a:cubicBezTo>
                      <a:cubicBezTo>
                        <a:pt x="1" y="87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9"/>
                        <a:pt x="1" y="89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lose/>
                      <a:moveTo>
                        <a:pt x="17" y="50"/>
                      </a:move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2"/>
                        <a:pt x="17" y="52"/>
                      </a:cubicBezTo>
                      <a:cubicBezTo>
                        <a:pt x="17" y="52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8" y="51"/>
                        <a:pt x="18" y="51"/>
                        <a:pt x="18" y="51"/>
                      </a:cubicBezTo>
                      <a:cubicBezTo>
                        <a:pt x="18" y="51"/>
                        <a:pt x="18" y="51"/>
                        <a:pt x="18" y="50"/>
                      </a:cubicBezTo>
                      <a:cubicBezTo>
                        <a:pt x="18" y="50"/>
                        <a:pt x="18" y="50"/>
                        <a:pt x="17" y="50"/>
                      </a:cubicBezTo>
                      <a:close/>
                      <a:moveTo>
                        <a:pt x="80" y="12"/>
                      </a:moveTo>
                      <a:cubicBezTo>
                        <a:pt x="80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lose/>
                      <a:moveTo>
                        <a:pt x="84" y="6"/>
                      </a:move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7"/>
                        <a:pt x="83" y="7"/>
                      </a:cubicBezTo>
                      <a:cubicBezTo>
                        <a:pt x="83" y="7"/>
                        <a:pt x="83" y="7"/>
                        <a:pt x="83" y="7"/>
                      </a:cubicBezTo>
                      <a:cubicBezTo>
                        <a:pt x="83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lose/>
                      <a:moveTo>
                        <a:pt x="108" y="8"/>
                      </a:moveTo>
                      <a:cubicBezTo>
                        <a:pt x="108" y="8"/>
                        <a:pt x="108" y="8"/>
                        <a:pt x="108" y="8"/>
                      </a:cubicBezTo>
                      <a:cubicBezTo>
                        <a:pt x="107" y="8"/>
                        <a:pt x="107" y="8"/>
                        <a:pt x="107" y="8"/>
                      </a:cubicBezTo>
                      <a:cubicBezTo>
                        <a:pt x="106" y="8"/>
                        <a:pt x="106" y="8"/>
                        <a:pt x="106" y="8"/>
                      </a:cubicBezTo>
                      <a:cubicBezTo>
                        <a:pt x="105" y="8"/>
                        <a:pt x="105" y="8"/>
                        <a:pt x="106" y="8"/>
                      </a:cubicBezTo>
                      <a:cubicBezTo>
                        <a:pt x="106" y="8"/>
                        <a:pt x="106" y="8"/>
                        <a:pt x="106" y="9"/>
                      </a:cubicBezTo>
                      <a:cubicBezTo>
                        <a:pt x="106" y="9"/>
                        <a:pt x="106" y="9"/>
                        <a:pt x="106" y="9"/>
                      </a:cubicBezTo>
                      <a:cubicBezTo>
                        <a:pt x="106" y="9"/>
                        <a:pt x="106" y="10"/>
                        <a:pt x="106" y="10"/>
                      </a:cubicBezTo>
                      <a:cubicBezTo>
                        <a:pt x="105" y="10"/>
                        <a:pt x="105" y="9"/>
                        <a:pt x="105" y="9"/>
                      </a:cubicBezTo>
                      <a:cubicBezTo>
                        <a:pt x="105" y="9"/>
                        <a:pt x="104" y="9"/>
                        <a:pt x="104" y="9"/>
                      </a:cubicBezTo>
                      <a:cubicBezTo>
                        <a:pt x="104" y="9"/>
                        <a:pt x="104" y="10"/>
                        <a:pt x="104" y="10"/>
                      </a:cubicBezTo>
                      <a:cubicBezTo>
                        <a:pt x="104" y="10"/>
                        <a:pt x="105" y="11"/>
                        <a:pt x="105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2"/>
                        <a:pt x="104" y="12"/>
                      </a:cubicBezTo>
                      <a:cubicBezTo>
                        <a:pt x="104" y="12"/>
                        <a:pt x="103" y="12"/>
                        <a:pt x="103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cubicBezTo>
                        <a:pt x="103" y="11"/>
                        <a:pt x="103" y="11"/>
                        <a:pt x="103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9"/>
                        <a:pt x="104" y="9"/>
                        <a:pt x="104" y="9"/>
                      </a:cubicBezTo>
                      <a:cubicBezTo>
                        <a:pt x="104" y="9"/>
                        <a:pt x="104" y="8"/>
                        <a:pt x="104" y="8"/>
                      </a:cubicBezTo>
                      <a:cubicBezTo>
                        <a:pt x="104" y="8"/>
                        <a:pt x="104" y="7"/>
                        <a:pt x="104" y="7"/>
                      </a:cubicBezTo>
                      <a:cubicBezTo>
                        <a:pt x="104" y="7"/>
                        <a:pt x="104" y="7"/>
                        <a:pt x="103" y="7"/>
                      </a:cubicBezTo>
                      <a:cubicBezTo>
                        <a:pt x="103" y="7"/>
                        <a:pt x="103" y="7"/>
                        <a:pt x="103" y="6"/>
                      </a:cubicBezTo>
                      <a:cubicBezTo>
                        <a:pt x="103" y="6"/>
                        <a:pt x="103" y="6"/>
                        <a:pt x="102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6"/>
                        <a:pt x="102" y="6"/>
                        <a:pt x="102" y="5"/>
                      </a:cubicBezTo>
                      <a:cubicBezTo>
                        <a:pt x="102" y="5"/>
                        <a:pt x="102" y="5"/>
                        <a:pt x="101" y="5"/>
                      </a:cubicBezTo>
                      <a:cubicBezTo>
                        <a:pt x="101" y="4"/>
                        <a:pt x="101" y="4"/>
                        <a:pt x="101" y="4"/>
                      </a:cubicBezTo>
                      <a:cubicBezTo>
                        <a:pt x="101" y="4"/>
                        <a:pt x="99" y="3"/>
                        <a:pt x="99" y="3"/>
                      </a:cubicBezTo>
                      <a:cubicBezTo>
                        <a:pt x="99" y="3"/>
                        <a:pt x="99" y="2"/>
                        <a:pt x="99" y="2"/>
                      </a:cubicBezTo>
                      <a:cubicBezTo>
                        <a:pt x="99" y="2"/>
                        <a:pt x="98" y="2"/>
                        <a:pt x="98" y="2"/>
                      </a:cubicBezTo>
                      <a:cubicBezTo>
                        <a:pt x="98" y="1"/>
                        <a:pt x="98" y="2"/>
                        <a:pt x="97" y="2"/>
                      </a:cubicBezTo>
                      <a:cubicBezTo>
                        <a:pt x="97" y="2"/>
                        <a:pt x="97" y="2"/>
                        <a:pt x="97" y="2"/>
                      </a:cubicBezTo>
                      <a:cubicBezTo>
                        <a:pt x="97" y="2"/>
                        <a:pt x="96" y="1"/>
                        <a:pt x="96" y="1"/>
                      </a:cubicBezTo>
                      <a:cubicBezTo>
                        <a:pt x="96" y="1"/>
                        <a:pt x="96" y="0"/>
                        <a:pt x="96" y="0"/>
                      </a:cubicBezTo>
                      <a:cubicBezTo>
                        <a:pt x="95" y="0"/>
                        <a:pt x="95" y="1"/>
                        <a:pt x="95" y="1"/>
                      </a:cubicBezTo>
                      <a:cubicBezTo>
                        <a:pt x="95" y="1"/>
                        <a:pt x="94" y="1"/>
                        <a:pt x="94" y="1"/>
                      </a:cubicBezTo>
                      <a:cubicBezTo>
                        <a:pt x="94" y="1"/>
                        <a:pt x="95" y="2"/>
                        <a:pt x="95" y="2"/>
                      </a:cubicBezTo>
                      <a:cubicBezTo>
                        <a:pt x="95" y="2"/>
                        <a:pt x="95" y="2"/>
                        <a:pt x="94" y="2"/>
                      </a:cubicBezTo>
                      <a:cubicBezTo>
                        <a:pt x="94" y="2"/>
                        <a:pt x="94" y="3"/>
                        <a:pt x="94" y="3"/>
                      </a:cubicBezTo>
                      <a:cubicBezTo>
                        <a:pt x="94" y="3"/>
                        <a:pt x="94" y="3"/>
                        <a:pt x="93" y="4"/>
                      </a:cubicBezTo>
                      <a:cubicBezTo>
                        <a:pt x="93" y="4"/>
                        <a:pt x="93" y="3"/>
                        <a:pt x="93" y="3"/>
                      </a:cubicBezTo>
                      <a:cubicBezTo>
                        <a:pt x="92" y="3"/>
                        <a:pt x="93" y="3"/>
                        <a:pt x="93" y="3"/>
                      </a:cubicBezTo>
                      <a:cubicBezTo>
                        <a:pt x="93" y="2"/>
                        <a:pt x="92" y="2"/>
                        <a:pt x="92" y="2"/>
                      </a:cubicBezTo>
                      <a:cubicBezTo>
                        <a:pt x="92" y="2"/>
                        <a:pt x="92" y="2"/>
                        <a:pt x="92" y="3"/>
                      </a:cubicBezTo>
                      <a:cubicBezTo>
                        <a:pt x="91" y="3"/>
                        <a:pt x="91" y="3"/>
                        <a:pt x="91" y="3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1" y="4"/>
                        <a:pt x="91" y="3"/>
                        <a:pt x="91" y="3"/>
                      </a:cubicBezTo>
                      <a:cubicBezTo>
                        <a:pt x="90" y="3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3"/>
                        <a:pt x="90" y="3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90" y="3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5"/>
                      </a:cubicBezTo>
                      <a:cubicBezTo>
                        <a:pt x="90" y="5"/>
                        <a:pt x="89" y="5"/>
                        <a:pt x="89" y="5"/>
                      </a:cubicBezTo>
                      <a:cubicBezTo>
                        <a:pt x="89" y="5"/>
                        <a:pt x="89" y="5"/>
                        <a:pt x="89" y="6"/>
                      </a:cubicBezTo>
                      <a:cubicBezTo>
                        <a:pt x="89" y="6"/>
                        <a:pt x="90" y="6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ubicBezTo>
                        <a:pt x="90" y="6"/>
                        <a:pt x="89" y="6"/>
                        <a:pt x="89" y="6"/>
                      </a:cubicBezTo>
                      <a:cubicBezTo>
                        <a:pt x="89" y="6"/>
                        <a:pt x="89" y="7"/>
                        <a:pt x="89" y="7"/>
                      </a:cubicBezTo>
                      <a:cubicBezTo>
                        <a:pt x="89" y="7"/>
                        <a:pt x="88" y="7"/>
                        <a:pt x="88" y="7"/>
                      </a:cubicBezTo>
                      <a:cubicBezTo>
                        <a:pt x="88" y="7"/>
                        <a:pt x="88" y="6"/>
                        <a:pt x="88" y="6"/>
                      </a:cubicBezTo>
                      <a:cubicBezTo>
                        <a:pt x="88" y="6"/>
                        <a:pt x="88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5"/>
                        <a:pt x="87" y="5"/>
                      </a:cubicBezTo>
                      <a:cubicBezTo>
                        <a:pt x="87" y="5"/>
                        <a:pt x="87" y="4"/>
                        <a:pt x="87" y="4"/>
                      </a:cubicBezTo>
                      <a:cubicBezTo>
                        <a:pt x="87" y="4"/>
                        <a:pt x="87" y="4"/>
                        <a:pt x="87" y="4"/>
                      </a:cubicBezTo>
                      <a:cubicBezTo>
                        <a:pt x="87" y="4"/>
                        <a:pt x="86" y="5"/>
                        <a:pt x="86" y="5"/>
                      </a:cubicBezTo>
                      <a:cubicBezTo>
                        <a:pt x="86" y="5"/>
                        <a:pt x="86" y="6"/>
                        <a:pt x="86" y="6"/>
                      </a:cubicBezTo>
                      <a:cubicBezTo>
                        <a:pt x="86" y="6"/>
                        <a:pt x="86" y="6"/>
                        <a:pt x="86" y="6"/>
                      </a:cubicBezTo>
                      <a:cubicBezTo>
                        <a:pt x="86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4" y="6"/>
                        <a:pt x="84" y="7"/>
                        <a:pt x="84" y="7"/>
                      </a:cubicBezTo>
                      <a:cubicBezTo>
                        <a:pt x="84" y="7"/>
                        <a:pt x="84" y="7"/>
                        <a:pt x="84" y="7"/>
                      </a:cubicBezTo>
                      <a:cubicBezTo>
                        <a:pt x="84" y="7"/>
                        <a:pt x="84" y="8"/>
                        <a:pt x="84" y="8"/>
                      </a:cubicBezTo>
                      <a:cubicBezTo>
                        <a:pt x="84" y="8"/>
                        <a:pt x="84" y="9"/>
                        <a:pt x="84" y="9"/>
                      </a:cubicBezTo>
                      <a:cubicBezTo>
                        <a:pt x="84" y="9"/>
                        <a:pt x="84" y="9"/>
                        <a:pt x="84" y="9"/>
                      </a:cubicBez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4" y="10"/>
                        <a:pt x="84" y="10"/>
                        <a:pt x="83" y="10"/>
                      </a:cubicBezTo>
                      <a:cubicBezTo>
                        <a:pt x="83" y="10"/>
                        <a:pt x="83" y="10"/>
                        <a:pt x="83" y="9"/>
                      </a:cubicBezTo>
                      <a:cubicBezTo>
                        <a:pt x="83" y="9"/>
                        <a:pt x="83" y="9"/>
                        <a:pt x="83" y="9"/>
                      </a:cubicBezTo>
                      <a:cubicBezTo>
                        <a:pt x="83" y="9"/>
                        <a:pt x="83" y="10"/>
                        <a:pt x="83" y="10"/>
                      </a:cubicBezTo>
                      <a:cubicBezTo>
                        <a:pt x="83" y="10"/>
                        <a:pt x="82" y="10"/>
                        <a:pt x="82" y="10"/>
                      </a:cubicBezTo>
                      <a:cubicBezTo>
                        <a:pt x="82" y="10"/>
                        <a:pt x="82" y="10"/>
                        <a:pt x="82" y="11"/>
                      </a:cubicBezTo>
                      <a:cubicBezTo>
                        <a:pt x="81" y="11"/>
                        <a:pt x="82" y="11"/>
                        <a:pt x="82" y="11"/>
                      </a:cubicBezTo>
                      <a:cubicBezTo>
                        <a:pt x="82" y="11"/>
                        <a:pt x="82" y="11"/>
                        <a:pt x="82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3"/>
                        <a:pt x="83" y="13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1" y="12"/>
                        <a:pt x="81" y="12"/>
                        <a:pt x="81" y="11"/>
                      </a:cubicBezTo>
                      <a:cubicBezTo>
                        <a:pt x="81" y="11"/>
                        <a:pt x="81" y="11"/>
                        <a:pt x="81" y="11"/>
                      </a:cubicBezTo>
                      <a:cubicBezTo>
                        <a:pt x="81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80" y="12"/>
                      </a:cubicBezTo>
                      <a:cubicBezTo>
                        <a:pt x="81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3"/>
                        <a:pt x="80" y="13"/>
                      </a:cubicBezTo>
                      <a:cubicBezTo>
                        <a:pt x="80" y="13"/>
                        <a:pt x="80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4"/>
                        <a:pt x="79" y="14"/>
                      </a:cubicBezTo>
                      <a:cubicBezTo>
                        <a:pt x="79" y="14"/>
                        <a:pt x="78" y="14"/>
                        <a:pt x="78" y="14"/>
                      </a:cubicBezTo>
                      <a:cubicBezTo>
                        <a:pt x="78" y="14"/>
                        <a:pt x="78" y="15"/>
                        <a:pt x="78" y="15"/>
                      </a:cubicBezTo>
                      <a:cubicBezTo>
                        <a:pt x="78" y="15"/>
                        <a:pt x="79" y="15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6"/>
                        <a:pt x="80" y="16"/>
                      </a:cubicBezTo>
                      <a:cubicBezTo>
                        <a:pt x="80" y="16"/>
                        <a:pt x="80" y="17"/>
                        <a:pt x="80" y="17"/>
                      </a:cubicBezTo>
                      <a:cubicBezTo>
                        <a:pt x="80" y="17"/>
                        <a:pt x="80" y="17"/>
                        <a:pt x="80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8" y="18"/>
                        <a:pt x="78" y="18"/>
                      </a:cubicBezTo>
                      <a:cubicBezTo>
                        <a:pt x="78" y="18"/>
                        <a:pt x="78" y="18"/>
                        <a:pt x="78" y="18"/>
                      </a:cubicBezTo>
                      <a:cubicBezTo>
                        <a:pt x="78" y="18"/>
                        <a:pt x="78" y="19"/>
                        <a:pt x="78" y="19"/>
                      </a:cubicBezTo>
                      <a:cubicBezTo>
                        <a:pt x="78" y="19"/>
                        <a:pt x="78" y="19"/>
                        <a:pt x="78" y="19"/>
                      </a:cubicBezTo>
                      <a:cubicBezTo>
                        <a:pt x="78" y="19"/>
                        <a:pt x="77" y="19"/>
                        <a:pt x="77" y="19"/>
                      </a:cubicBezTo>
                      <a:cubicBezTo>
                        <a:pt x="77" y="19"/>
                        <a:pt x="77" y="19"/>
                        <a:pt x="76" y="18"/>
                      </a:cubicBezTo>
                      <a:cubicBezTo>
                        <a:pt x="76" y="18"/>
                        <a:pt x="75" y="18"/>
                        <a:pt x="75" y="18"/>
                      </a:cubicBezTo>
                      <a:cubicBezTo>
                        <a:pt x="75" y="18"/>
                        <a:pt x="75" y="19"/>
                        <a:pt x="75" y="19"/>
                      </a:cubicBezTo>
                      <a:cubicBezTo>
                        <a:pt x="75" y="19"/>
                        <a:pt x="75" y="19"/>
                        <a:pt x="75" y="19"/>
                      </a:cubicBezTo>
                      <a:cubicBezTo>
                        <a:pt x="75" y="19"/>
                        <a:pt x="74" y="19"/>
                        <a:pt x="74" y="19"/>
                      </a:cubicBezTo>
                      <a:cubicBezTo>
                        <a:pt x="74" y="19"/>
                        <a:pt x="74" y="18"/>
                        <a:pt x="74" y="18"/>
                      </a:cubicBezTo>
                      <a:cubicBezTo>
                        <a:pt x="74" y="18"/>
                        <a:pt x="74" y="18"/>
                        <a:pt x="74" y="17"/>
                      </a:cubicBezTo>
                      <a:cubicBezTo>
                        <a:pt x="74" y="17"/>
                        <a:pt x="73" y="17"/>
                        <a:pt x="73" y="17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2" y="20"/>
                        <a:pt x="72" y="20"/>
                      </a:cubicBezTo>
                      <a:cubicBezTo>
                        <a:pt x="72" y="20"/>
                        <a:pt x="72" y="21"/>
                        <a:pt x="72" y="21"/>
                      </a:cubicBezTo>
                      <a:cubicBezTo>
                        <a:pt x="73" y="21"/>
                        <a:pt x="73" y="21"/>
                        <a:pt x="73" y="21"/>
                      </a:cubicBezTo>
                      <a:cubicBezTo>
                        <a:pt x="73" y="22"/>
                        <a:pt x="74" y="22"/>
                        <a:pt x="74" y="22"/>
                      </a:cubicBezTo>
                      <a:cubicBezTo>
                        <a:pt x="74" y="22"/>
                        <a:pt x="74" y="23"/>
                        <a:pt x="75" y="23"/>
                      </a:cubicBezTo>
                      <a:cubicBezTo>
                        <a:pt x="75" y="23"/>
                        <a:pt x="75" y="23"/>
                        <a:pt x="75" y="23"/>
                      </a:cubicBezTo>
                      <a:cubicBezTo>
                        <a:pt x="74" y="23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3" y="24"/>
                        <a:pt x="73" y="24"/>
                      </a:cubicBezTo>
                      <a:cubicBezTo>
                        <a:pt x="73" y="24"/>
                        <a:pt x="73" y="24"/>
                        <a:pt x="73" y="25"/>
                      </a:cubicBezTo>
                      <a:cubicBezTo>
                        <a:pt x="73" y="25"/>
                        <a:pt x="73" y="25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7"/>
                        <a:pt x="73" y="27"/>
                        <a:pt x="73" y="27"/>
                      </a:cubicBezTo>
                      <a:cubicBezTo>
                        <a:pt x="72" y="27"/>
                        <a:pt x="72" y="26"/>
                        <a:pt x="72" y="26"/>
                      </a:cubicBezTo>
                      <a:cubicBezTo>
                        <a:pt x="72" y="26"/>
                        <a:pt x="72" y="26"/>
                        <a:pt x="71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1" y="25"/>
                        <a:pt x="71" y="24"/>
                        <a:pt x="71" y="24"/>
                      </a:cubicBezTo>
                      <a:cubicBezTo>
                        <a:pt x="71" y="24"/>
                        <a:pt x="70" y="24"/>
                        <a:pt x="70" y="23"/>
                      </a:cubicBezTo>
                      <a:cubicBezTo>
                        <a:pt x="70" y="23"/>
                        <a:pt x="70" y="23"/>
                        <a:pt x="70" y="23"/>
                      </a:cubicBez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69" y="22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8" y="21"/>
                        <a:pt x="69" y="20"/>
                        <a:pt x="69" y="20"/>
                      </a:cubicBezTo>
                      <a:cubicBezTo>
                        <a:pt x="69" y="20"/>
                        <a:pt x="69" y="20"/>
                        <a:pt x="69" y="19"/>
                      </a:cubicBez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19"/>
                        <a:pt x="68" y="19"/>
                        <a:pt x="68" y="19"/>
                      </a:cubicBezTo>
                      <a:cubicBezTo>
                        <a:pt x="68" y="19"/>
                        <a:pt x="68" y="20"/>
                        <a:pt x="68" y="20"/>
                      </a:cubicBezTo>
                      <a:cubicBezTo>
                        <a:pt x="68" y="20"/>
                        <a:pt x="68" y="20"/>
                        <a:pt x="68" y="20"/>
                      </a:cubicBezTo>
                      <a:cubicBezTo>
                        <a:pt x="68" y="20"/>
                        <a:pt x="67" y="20"/>
                        <a:pt x="67" y="21"/>
                      </a:cubicBezTo>
                      <a:cubicBezTo>
                        <a:pt x="67" y="21"/>
                        <a:pt x="67" y="22"/>
                        <a:pt x="67" y="22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cubicBezTo>
                        <a:pt x="67" y="22"/>
                        <a:pt x="66" y="22"/>
                        <a:pt x="66" y="22"/>
                      </a:cubicBezTo>
                      <a:cubicBezTo>
                        <a:pt x="66" y="22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5" y="23"/>
                        <a:pt x="65" y="23"/>
                      </a:cubicBezTo>
                      <a:cubicBezTo>
                        <a:pt x="64" y="23"/>
                        <a:pt x="64" y="24"/>
                        <a:pt x="64" y="24"/>
                      </a:cubicBezTo>
                      <a:cubicBezTo>
                        <a:pt x="64" y="24"/>
                        <a:pt x="63" y="25"/>
                        <a:pt x="63" y="25"/>
                      </a:cubicBezTo>
                      <a:cubicBezTo>
                        <a:pt x="63" y="25"/>
                        <a:pt x="63" y="26"/>
                        <a:pt x="63" y="26"/>
                      </a:cubicBezTo>
                      <a:cubicBezTo>
                        <a:pt x="63" y="26"/>
                        <a:pt x="63" y="27"/>
                        <a:pt x="63" y="28"/>
                      </a:cubicBezTo>
                      <a:cubicBezTo>
                        <a:pt x="63" y="28"/>
                        <a:pt x="63" y="28"/>
                        <a:pt x="63" y="28"/>
                      </a:cubicBezTo>
                      <a:cubicBezTo>
                        <a:pt x="63" y="29"/>
                        <a:pt x="63" y="30"/>
                        <a:pt x="63" y="30"/>
                      </a:cubicBezTo>
                      <a:cubicBezTo>
                        <a:pt x="64" y="30"/>
                        <a:pt x="64" y="30"/>
                        <a:pt x="64" y="31"/>
                      </a:cubicBezTo>
                      <a:cubicBezTo>
                        <a:pt x="65" y="31"/>
                        <a:pt x="64" y="31"/>
                        <a:pt x="64" y="31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3" y="32"/>
                        <a:pt x="63" y="33"/>
                        <a:pt x="63" y="33"/>
                      </a:cubicBezTo>
                      <a:cubicBezTo>
                        <a:pt x="63" y="33"/>
                        <a:pt x="62" y="34"/>
                        <a:pt x="62" y="34"/>
                      </a:cubicBezTo>
                      <a:cubicBezTo>
                        <a:pt x="61" y="34"/>
                        <a:pt x="61" y="34"/>
                        <a:pt x="61" y="34"/>
                      </a:cubicBezTo>
                      <a:cubicBezTo>
                        <a:pt x="60" y="34"/>
                        <a:pt x="60" y="35"/>
                        <a:pt x="60" y="35"/>
                      </a:cubicBezTo>
                      <a:cubicBezTo>
                        <a:pt x="60" y="35"/>
                        <a:pt x="60" y="35"/>
                        <a:pt x="60" y="35"/>
                      </a:cubicBezTo>
                      <a:cubicBezTo>
                        <a:pt x="60" y="36"/>
                        <a:pt x="60" y="36"/>
                        <a:pt x="59" y="36"/>
                      </a:cubicBezTo>
                      <a:cubicBezTo>
                        <a:pt x="59" y="36"/>
                        <a:pt x="60" y="36"/>
                        <a:pt x="60" y="36"/>
                      </a:cubicBezTo>
                      <a:cubicBezTo>
                        <a:pt x="60" y="36"/>
                        <a:pt x="60" y="37"/>
                        <a:pt x="59" y="37"/>
                      </a:cubicBezTo>
                      <a:cubicBezTo>
                        <a:pt x="59" y="37"/>
                        <a:pt x="59" y="38"/>
                        <a:pt x="59" y="38"/>
                      </a:cubicBezTo>
                      <a:cubicBezTo>
                        <a:pt x="58" y="39"/>
                        <a:pt x="58" y="40"/>
                        <a:pt x="57" y="41"/>
                      </a:cubicBezTo>
                      <a:cubicBezTo>
                        <a:pt x="57" y="41"/>
                        <a:pt x="55" y="42"/>
                        <a:pt x="55" y="42"/>
                      </a:cubicBezTo>
                      <a:cubicBezTo>
                        <a:pt x="55" y="43"/>
                        <a:pt x="54" y="43"/>
                        <a:pt x="53" y="43"/>
                      </a:cubicBezTo>
                      <a:cubicBezTo>
                        <a:pt x="53" y="43"/>
                        <a:pt x="52" y="43"/>
                        <a:pt x="52" y="43"/>
                      </a:cubicBezTo>
                      <a:cubicBezTo>
                        <a:pt x="51" y="43"/>
                        <a:pt x="51" y="44"/>
                        <a:pt x="51" y="44"/>
                      </a:cubicBezTo>
                      <a:cubicBezTo>
                        <a:pt x="51" y="44"/>
                        <a:pt x="50" y="44"/>
                        <a:pt x="50" y="44"/>
                      </a:cubicBezTo>
                      <a:cubicBezTo>
                        <a:pt x="49" y="44"/>
                        <a:pt x="48" y="44"/>
                        <a:pt x="48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6" y="45"/>
                        <a:pt x="46" y="45"/>
                      </a:cubicBezTo>
                      <a:cubicBezTo>
                        <a:pt x="46" y="45"/>
                        <a:pt x="45" y="45"/>
                        <a:pt x="45" y="45"/>
                      </a:cubicBezTo>
                      <a:cubicBezTo>
                        <a:pt x="45" y="45"/>
                        <a:pt x="45" y="45"/>
                        <a:pt x="44" y="45"/>
                      </a:cubicBezTo>
                      <a:cubicBezTo>
                        <a:pt x="44" y="45"/>
                        <a:pt x="43" y="45"/>
                        <a:pt x="43" y="45"/>
                      </a:cubicBezTo>
                      <a:cubicBezTo>
                        <a:pt x="43" y="45"/>
                        <a:pt x="43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6"/>
                        <a:pt x="41" y="46"/>
                      </a:cubicBezTo>
                      <a:cubicBezTo>
                        <a:pt x="41" y="46"/>
                        <a:pt x="40" y="47"/>
                        <a:pt x="40" y="47"/>
                      </a:cubicBezTo>
                      <a:cubicBezTo>
                        <a:pt x="39" y="47"/>
                        <a:pt x="39" y="47"/>
                        <a:pt x="39" y="47"/>
                      </a:cubicBezTo>
                      <a:cubicBezTo>
                        <a:pt x="38" y="47"/>
                        <a:pt x="37" y="47"/>
                        <a:pt x="37" y="47"/>
                      </a:cubicBezTo>
                      <a:cubicBezTo>
                        <a:pt x="37" y="48"/>
                        <a:pt x="36" y="48"/>
                        <a:pt x="36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3" y="50"/>
                        <a:pt x="33" y="50"/>
                      </a:cubicBezTo>
                      <a:cubicBezTo>
                        <a:pt x="33" y="50"/>
                        <a:pt x="32" y="50"/>
                        <a:pt x="31" y="50"/>
                      </a:cubicBezTo>
                      <a:cubicBezTo>
                        <a:pt x="31" y="50"/>
                        <a:pt x="30" y="50"/>
                        <a:pt x="30" y="50"/>
                      </a:cubicBezTo>
                      <a:cubicBezTo>
                        <a:pt x="29" y="50"/>
                        <a:pt x="29" y="50"/>
                        <a:pt x="29" y="50"/>
                      </a:cubicBezTo>
                      <a:cubicBezTo>
                        <a:pt x="29" y="50"/>
                        <a:pt x="29" y="49"/>
                        <a:pt x="29" y="49"/>
                      </a:cubicBezTo>
                      <a:cubicBezTo>
                        <a:pt x="28" y="49"/>
                        <a:pt x="28" y="50"/>
                        <a:pt x="28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49"/>
                        <a:pt x="27" y="49"/>
                      </a:cubicBezTo>
                      <a:cubicBezTo>
                        <a:pt x="27" y="49"/>
                        <a:pt x="27" y="49"/>
                        <a:pt x="27" y="49"/>
                      </a:cubicBezTo>
                      <a:cubicBezTo>
                        <a:pt x="27" y="49"/>
                        <a:pt x="26" y="49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5" y="50"/>
                      </a:cubicBezTo>
                      <a:cubicBezTo>
                        <a:pt x="25" y="50"/>
                        <a:pt x="25" y="50"/>
                        <a:pt x="25" y="50"/>
                      </a:cubicBezTo>
                      <a:cubicBezTo>
                        <a:pt x="25" y="50"/>
                        <a:pt x="24" y="51"/>
                        <a:pt x="24" y="51"/>
                      </a:cubicBezTo>
                      <a:cubicBezTo>
                        <a:pt x="24" y="51"/>
                        <a:pt x="24" y="51"/>
                        <a:pt x="23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3" y="52"/>
                        <a:pt x="23" y="52"/>
                      </a:cubicBezTo>
                      <a:cubicBezTo>
                        <a:pt x="22" y="52"/>
                        <a:pt x="22" y="52"/>
                        <a:pt x="22" y="52"/>
                      </a:cubicBezTo>
                      <a:cubicBezTo>
                        <a:pt x="22" y="52"/>
                        <a:pt x="22" y="52"/>
                        <a:pt x="21" y="52"/>
                      </a:cubicBezTo>
                      <a:cubicBezTo>
                        <a:pt x="21" y="52"/>
                        <a:pt x="21" y="53"/>
                        <a:pt x="21" y="53"/>
                      </a:cubicBezTo>
                      <a:cubicBezTo>
                        <a:pt x="20" y="53"/>
                        <a:pt x="21" y="53"/>
                        <a:pt x="20" y="53"/>
                      </a:cubicBezTo>
                      <a:cubicBezTo>
                        <a:pt x="20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9" y="54"/>
                        <a:pt x="19" y="55"/>
                        <a:pt x="18" y="55"/>
                      </a:cubicBezTo>
                      <a:cubicBezTo>
                        <a:pt x="18" y="55"/>
                        <a:pt x="18" y="56"/>
                        <a:pt x="18" y="56"/>
                      </a:cubicBezTo>
                      <a:cubicBezTo>
                        <a:pt x="18" y="56"/>
                        <a:pt x="17" y="56"/>
                        <a:pt x="17" y="56"/>
                      </a:cubicBezTo>
                      <a:cubicBezTo>
                        <a:pt x="17" y="56"/>
                        <a:pt x="16" y="56"/>
                        <a:pt x="16" y="56"/>
                      </a:cubicBezTo>
                      <a:cubicBezTo>
                        <a:pt x="16" y="56"/>
                        <a:pt x="16" y="57"/>
                        <a:pt x="16" y="57"/>
                      </a:cubicBezTo>
                      <a:cubicBezTo>
                        <a:pt x="16" y="57"/>
                        <a:pt x="15" y="57"/>
                        <a:pt x="15" y="57"/>
                      </a:cubicBezTo>
                      <a:cubicBezTo>
                        <a:pt x="15" y="57"/>
                        <a:pt x="14" y="57"/>
                        <a:pt x="14" y="57"/>
                      </a:cubicBezTo>
                      <a:cubicBezTo>
                        <a:pt x="14" y="57"/>
                        <a:pt x="13" y="58"/>
                        <a:pt x="13" y="58"/>
                      </a:cubicBezTo>
                      <a:cubicBezTo>
                        <a:pt x="12" y="58"/>
                        <a:pt x="12" y="58"/>
                        <a:pt x="12" y="59"/>
                      </a:cubicBezTo>
                      <a:cubicBezTo>
                        <a:pt x="12" y="59"/>
                        <a:pt x="11" y="60"/>
                        <a:pt x="11" y="60"/>
                      </a:cubicBezTo>
                      <a:cubicBezTo>
                        <a:pt x="11" y="60"/>
                        <a:pt x="11" y="61"/>
                        <a:pt x="10" y="62"/>
                      </a:cubicBezTo>
                      <a:cubicBezTo>
                        <a:pt x="10" y="62"/>
                        <a:pt x="10" y="63"/>
                        <a:pt x="10" y="63"/>
                      </a:cubicBezTo>
                      <a:cubicBezTo>
                        <a:pt x="10" y="63"/>
                        <a:pt x="10" y="63"/>
                        <a:pt x="10" y="63"/>
                      </a:cubicBezTo>
                      <a:cubicBezTo>
                        <a:pt x="10" y="63"/>
                        <a:pt x="9" y="63"/>
                        <a:pt x="9" y="63"/>
                      </a:cubicBezTo>
                      <a:cubicBezTo>
                        <a:pt x="9" y="63"/>
                        <a:pt x="9" y="63"/>
                        <a:pt x="9" y="63"/>
                      </a:cubicBezTo>
                      <a:cubicBezTo>
                        <a:pt x="9" y="62"/>
                        <a:pt x="9" y="62"/>
                        <a:pt x="8" y="62"/>
                      </a:cubicBezTo>
                      <a:cubicBezTo>
                        <a:pt x="8" y="62"/>
                        <a:pt x="8" y="61"/>
                        <a:pt x="8" y="61"/>
                      </a:cubicBezTo>
                      <a:cubicBezTo>
                        <a:pt x="8" y="61"/>
                        <a:pt x="8" y="60"/>
                        <a:pt x="8" y="60"/>
                      </a:cubicBezTo>
                      <a:cubicBezTo>
                        <a:pt x="8" y="60"/>
                        <a:pt x="8" y="60"/>
                        <a:pt x="9" y="59"/>
                      </a:cubicBezTo>
                      <a:cubicBezTo>
                        <a:pt x="9" y="59"/>
                        <a:pt x="9" y="58"/>
                        <a:pt x="8" y="58"/>
                      </a:cubicBezTo>
                      <a:cubicBezTo>
                        <a:pt x="8" y="58"/>
                        <a:pt x="8" y="58"/>
                        <a:pt x="8" y="59"/>
                      </a:cubicBezTo>
                      <a:cubicBezTo>
                        <a:pt x="7" y="59"/>
                        <a:pt x="7" y="60"/>
                        <a:pt x="7" y="60"/>
                      </a:cubicBezTo>
                      <a:cubicBezTo>
                        <a:pt x="7" y="60"/>
                        <a:pt x="7" y="61"/>
                        <a:pt x="6" y="62"/>
                      </a:cubicBezTo>
                      <a:cubicBezTo>
                        <a:pt x="6" y="62"/>
                        <a:pt x="6" y="62"/>
                        <a:pt x="6" y="63"/>
                      </a:cubicBezTo>
                      <a:cubicBezTo>
                        <a:pt x="6" y="63"/>
                        <a:pt x="5" y="63"/>
                        <a:pt x="5" y="64"/>
                      </a:cubicBezTo>
                      <a:cubicBezTo>
                        <a:pt x="5" y="64"/>
                        <a:pt x="5" y="64"/>
                        <a:pt x="6" y="65"/>
                      </a:cubicBezTo>
                      <a:cubicBezTo>
                        <a:pt x="6" y="65"/>
                        <a:pt x="6" y="65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6" y="68"/>
                        <a:pt x="6" y="68"/>
                        <a:pt x="6" y="68"/>
                      </a:cubicBezTo>
                      <a:cubicBezTo>
                        <a:pt x="6" y="68"/>
                        <a:pt x="6" y="69"/>
                        <a:pt x="6" y="69"/>
                      </a:cubicBezTo>
                      <a:cubicBezTo>
                        <a:pt x="6" y="70"/>
                        <a:pt x="6" y="70"/>
                        <a:pt x="6" y="71"/>
                      </a:cubicBezTo>
                      <a:cubicBezTo>
                        <a:pt x="6" y="71"/>
                        <a:pt x="5" y="71"/>
                        <a:pt x="5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5" y="73"/>
                        <a:pt x="4" y="73"/>
                        <a:pt x="4" y="73"/>
                      </a:cubicBezTo>
                      <a:cubicBezTo>
                        <a:pt x="4" y="74"/>
                        <a:pt x="4" y="74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3" y="77"/>
                        <a:pt x="3" y="77"/>
                        <a:pt x="3" y="78"/>
                      </a:cubicBezTo>
                      <a:cubicBezTo>
                        <a:pt x="3" y="78"/>
                        <a:pt x="4" y="78"/>
                        <a:pt x="4" y="79"/>
                      </a:cubicBezTo>
                      <a:cubicBezTo>
                        <a:pt x="4" y="79"/>
                        <a:pt x="5" y="79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1"/>
                        <a:pt x="5" y="81"/>
                        <a:pt x="5" y="81"/>
                      </a:cubicBezTo>
                      <a:cubicBezTo>
                        <a:pt x="5" y="81"/>
                        <a:pt x="5" y="82"/>
                        <a:pt x="5" y="82"/>
                      </a:cubicBezTo>
                      <a:cubicBezTo>
                        <a:pt x="5" y="82"/>
                        <a:pt x="6" y="83"/>
                        <a:pt x="6" y="83"/>
                      </a:cubicBezTo>
                      <a:cubicBezTo>
                        <a:pt x="6" y="83"/>
                        <a:pt x="7" y="84"/>
                        <a:pt x="7" y="84"/>
                      </a:cubicBezTo>
                      <a:cubicBezTo>
                        <a:pt x="7" y="85"/>
                        <a:pt x="7" y="85"/>
                        <a:pt x="7" y="85"/>
                      </a:cubicBezTo>
                      <a:cubicBezTo>
                        <a:pt x="7" y="86"/>
                        <a:pt x="8" y="86"/>
                        <a:pt x="8" y="87"/>
                      </a:cubicBezTo>
                      <a:cubicBezTo>
                        <a:pt x="8" y="88"/>
                        <a:pt x="9" y="88"/>
                        <a:pt x="9" y="89"/>
                      </a:cubicBezTo>
                      <a:cubicBezTo>
                        <a:pt x="9" y="89"/>
                        <a:pt x="9" y="89"/>
                        <a:pt x="9" y="89"/>
                      </a:cubicBezTo>
                      <a:cubicBezTo>
                        <a:pt x="9" y="89"/>
                        <a:pt x="9" y="89"/>
                        <a:pt x="9" y="90"/>
                      </a:cubicBezTo>
                      <a:cubicBezTo>
                        <a:pt x="9" y="90"/>
                        <a:pt x="9" y="90"/>
                        <a:pt x="9" y="90"/>
                      </a:cubicBezTo>
                      <a:cubicBezTo>
                        <a:pt x="9" y="90"/>
                        <a:pt x="9" y="91"/>
                        <a:pt x="9" y="9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9" y="92"/>
                        <a:pt x="9" y="92"/>
                        <a:pt x="9" y="92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7" y="92"/>
                        <a:pt x="7" y="92"/>
                      </a:cubicBezTo>
                      <a:cubicBezTo>
                        <a:pt x="7" y="92"/>
                        <a:pt x="7" y="91"/>
                        <a:pt x="7" y="91"/>
                      </a:cubicBezTo>
                      <a:cubicBezTo>
                        <a:pt x="7" y="91"/>
                        <a:pt x="7" y="91"/>
                        <a:pt x="7" y="90"/>
                      </a:cubicBezTo>
                      <a:cubicBezTo>
                        <a:pt x="7" y="90"/>
                        <a:pt x="7" y="90"/>
                        <a:pt x="6" y="90"/>
                      </a:cubicBezTo>
                      <a:cubicBezTo>
                        <a:pt x="6" y="90"/>
                        <a:pt x="6" y="91"/>
                        <a:pt x="6" y="91"/>
                      </a:cubicBezTo>
                      <a:cubicBezTo>
                        <a:pt x="6" y="91"/>
                        <a:pt x="6" y="91"/>
                        <a:pt x="6" y="91"/>
                      </a:cubicBezTo>
                      <a:cubicBezTo>
                        <a:pt x="6" y="91"/>
                        <a:pt x="7" y="92"/>
                        <a:pt x="7" y="92"/>
                      </a:cubicBezTo>
                      <a:cubicBezTo>
                        <a:pt x="7" y="92"/>
                        <a:pt x="7" y="93"/>
                        <a:pt x="7" y="93"/>
                      </a:cubicBezTo>
                      <a:cubicBezTo>
                        <a:pt x="6" y="94"/>
                        <a:pt x="6" y="94"/>
                        <a:pt x="6" y="94"/>
                      </a:cubicBezTo>
                      <a:cubicBezTo>
                        <a:pt x="6" y="94"/>
                        <a:pt x="6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3"/>
                        <a:pt x="5" y="92"/>
                        <a:pt x="5" y="92"/>
                      </a:cubicBezTo>
                      <a:cubicBezTo>
                        <a:pt x="5" y="92"/>
                        <a:pt x="4" y="91"/>
                        <a:pt x="4" y="91"/>
                      </a:cubicBezTo>
                      <a:cubicBezTo>
                        <a:pt x="4" y="91"/>
                        <a:pt x="4" y="90"/>
                        <a:pt x="4" y="90"/>
                      </a:cubicBezTo>
                      <a:cubicBezTo>
                        <a:pt x="3" y="90"/>
                        <a:pt x="3" y="91"/>
                        <a:pt x="3" y="91"/>
                      </a:cubicBezTo>
                      <a:cubicBezTo>
                        <a:pt x="3" y="91"/>
                        <a:pt x="3" y="91"/>
                        <a:pt x="3" y="91"/>
                      </a:cubicBezTo>
                      <a:cubicBezTo>
                        <a:pt x="3" y="91"/>
                        <a:pt x="3" y="90"/>
                        <a:pt x="3" y="90"/>
                      </a:cubicBezTo>
                      <a:cubicBezTo>
                        <a:pt x="3" y="89"/>
                        <a:pt x="3" y="90"/>
                        <a:pt x="3" y="90"/>
                      </a:cubicBezTo>
                      <a:cubicBezTo>
                        <a:pt x="3" y="90"/>
                        <a:pt x="2" y="90"/>
                        <a:pt x="2" y="90"/>
                      </a:cubicBezTo>
                      <a:cubicBezTo>
                        <a:pt x="2" y="91"/>
                        <a:pt x="2" y="91"/>
                        <a:pt x="2" y="91"/>
                      </a:cubicBezTo>
                      <a:cubicBezTo>
                        <a:pt x="2" y="91"/>
                        <a:pt x="2" y="91"/>
                        <a:pt x="2" y="92"/>
                      </a:cubicBezTo>
                      <a:cubicBezTo>
                        <a:pt x="3" y="92"/>
                        <a:pt x="2" y="92"/>
                        <a:pt x="3" y="92"/>
                      </a:cubicBezTo>
                      <a:cubicBezTo>
                        <a:pt x="3" y="93"/>
                        <a:pt x="4" y="93"/>
                        <a:pt x="4" y="94"/>
                      </a:cubicBezTo>
                      <a:cubicBezTo>
                        <a:pt x="5" y="95"/>
                        <a:pt x="6" y="96"/>
                        <a:pt x="6" y="97"/>
                      </a:cubicBezTo>
                      <a:cubicBezTo>
                        <a:pt x="7" y="98"/>
                        <a:pt x="8" y="99"/>
                        <a:pt x="8" y="99"/>
                      </a:cubicBezTo>
                      <a:cubicBezTo>
                        <a:pt x="8" y="100"/>
                        <a:pt x="8" y="102"/>
                        <a:pt x="9" y="102"/>
                      </a:cubicBezTo>
                      <a:cubicBezTo>
                        <a:pt x="9" y="103"/>
                        <a:pt x="8" y="103"/>
                        <a:pt x="8" y="103"/>
                      </a:cubicBezTo>
                      <a:cubicBezTo>
                        <a:pt x="8" y="103"/>
                        <a:pt x="8" y="104"/>
                        <a:pt x="8" y="104"/>
                      </a:cubicBezTo>
                      <a:cubicBezTo>
                        <a:pt x="9" y="104"/>
                        <a:pt x="9" y="104"/>
                        <a:pt x="9" y="105"/>
                      </a:cubicBezTo>
                      <a:cubicBezTo>
                        <a:pt x="9" y="106"/>
                        <a:pt x="9" y="105"/>
                        <a:pt x="9" y="106"/>
                      </a:cubicBezTo>
                      <a:cubicBezTo>
                        <a:pt x="9" y="106"/>
                        <a:pt x="10" y="106"/>
                        <a:pt x="10" y="107"/>
                      </a:cubicBezTo>
                      <a:cubicBezTo>
                        <a:pt x="10" y="107"/>
                        <a:pt x="10" y="107"/>
                        <a:pt x="11" y="108"/>
                      </a:cubicBezTo>
                      <a:cubicBezTo>
                        <a:pt x="11" y="108"/>
                        <a:pt x="11" y="108"/>
                        <a:pt x="11" y="109"/>
                      </a:cubicBezTo>
                      <a:cubicBezTo>
                        <a:pt x="11" y="109"/>
                        <a:pt x="11" y="110"/>
                        <a:pt x="11" y="110"/>
                      </a:cubicBezTo>
                      <a:cubicBezTo>
                        <a:pt x="11" y="111"/>
                        <a:pt x="12" y="112"/>
                        <a:pt x="12" y="112"/>
                      </a:cubicBezTo>
                      <a:cubicBezTo>
                        <a:pt x="13" y="113"/>
                        <a:pt x="13" y="113"/>
                        <a:pt x="13" y="114"/>
                      </a:cubicBezTo>
                      <a:cubicBezTo>
                        <a:pt x="13" y="114"/>
                        <a:pt x="14" y="114"/>
                        <a:pt x="14" y="115"/>
                      </a:cubicBezTo>
                      <a:cubicBezTo>
                        <a:pt x="14" y="115"/>
                        <a:pt x="14" y="115"/>
                        <a:pt x="14" y="116"/>
                      </a:cubicBezTo>
                      <a:cubicBezTo>
                        <a:pt x="14" y="116"/>
                        <a:pt x="14" y="116"/>
                        <a:pt x="14" y="117"/>
                      </a:cubicBezTo>
                      <a:cubicBezTo>
                        <a:pt x="14" y="117"/>
                        <a:pt x="14" y="118"/>
                        <a:pt x="14" y="118"/>
                      </a:cubicBezTo>
                      <a:cubicBezTo>
                        <a:pt x="14" y="119"/>
                        <a:pt x="14" y="121"/>
                        <a:pt x="14" y="122"/>
                      </a:cubicBezTo>
                      <a:cubicBezTo>
                        <a:pt x="14" y="122"/>
                        <a:pt x="15" y="124"/>
                        <a:pt x="15" y="125"/>
                      </a:cubicBezTo>
                      <a:cubicBezTo>
                        <a:pt x="15" y="126"/>
                        <a:pt x="16" y="127"/>
                        <a:pt x="16" y="127"/>
                      </a:cubicBezTo>
                      <a:cubicBezTo>
                        <a:pt x="16" y="127"/>
                        <a:pt x="17" y="129"/>
                        <a:pt x="18" y="130"/>
                      </a:cubicBezTo>
                      <a:cubicBezTo>
                        <a:pt x="18" y="131"/>
                        <a:pt x="18" y="132"/>
                        <a:pt x="19" y="133"/>
                      </a:cubicBezTo>
                      <a:cubicBezTo>
                        <a:pt x="19" y="133"/>
                        <a:pt x="19" y="134"/>
                        <a:pt x="19" y="135"/>
                      </a:cubicBezTo>
                      <a:cubicBezTo>
                        <a:pt x="19" y="135"/>
                        <a:pt x="19" y="136"/>
                        <a:pt x="19" y="137"/>
                      </a:cubicBezTo>
                      <a:cubicBezTo>
                        <a:pt x="20" y="137"/>
                        <a:pt x="19" y="138"/>
                        <a:pt x="19" y="138"/>
                      </a:cubicBezTo>
                      <a:cubicBezTo>
                        <a:pt x="19" y="138"/>
                        <a:pt x="19" y="139"/>
                        <a:pt x="19" y="139"/>
                      </a:cubicBezTo>
                      <a:cubicBezTo>
                        <a:pt x="19" y="140"/>
                        <a:pt x="19" y="140"/>
                        <a:pt x="19" y="141"/>
                      </a:cubicBezTo>
                      <a:cubicBezTo>
                        <a:pt x="18" y="141"/>
                        <a:pt x="18" y="142"/>
                        <a:pt x="19" y="142"/>
                      </a:cubicBezTo>
                      <a:cubicBezTo>
                        <a:pt x="19" y="142"/>
                        <a:pt x="19" y="142"/>
                        <a:pt x="19" y="143"/>
                      </a:cubicBezTo>
                      <a:cubicBezTo>
                        <a:pt x="19" y="143"/>
                        <a:pt x="19" y="144"/>
                        <a:pt x="19" y="144"/>
                      </a:cubicBezTo>
                      <a:cubicBezTo>
                        <a:pt x="19" y="145"/>
                        <a:pt x="19" y="146"/>
                        <a:pt x="19" y="146"/>
                      </a:cubicBezTo>
                      <a:cubicBezTo>
                        <a:pt x="19" y="147"/>
                        <a:pt x="19" y="147"/>
                        <a:pt x="18" y="147"/>
                      </a:cubicBezTo>
                      <a:cubicBezTo>
                        <a:pt x="18" y="148"/>
                        <a:pt x="18" y="149"/>
                        <a:pt x="18" y="149"/>
                      </a:cubicBezTo>
                      <a:cubicBezTo>
                        <a:pt x="17" y="149"/>
                        <a:pt x="17" y="149"/>
                        <a:pt x="16" y="150"/>
                      </a:cubicBezTo>
                      <a:cubicBezTo>
                        <a:pt x="16" y="150"/>
                        <a:pt x="15" y="149"/>
                        <a:pt x="15" y="149"/>
                      </a:cubicBezTo>
                      <a:cubicBezTo>
                        <a:pt x="15" y="149"/>
                        <a:pt x="15" y="149"/>
                        <a:pt x="15" y="149"/>
                      </a:cubicBezTo>
                      <a:cubicBezTo>
                        <a:pt x="14" y="149"/>
                        <a:pt x="15" y="149"/>
                        <a:pt x="14" y="150"/>
                      </a:cubicBezTo>
                      <a:cubicBezTo>
                        <a:pt x="14" y="150"/>
                        <a:pt x="14" y="150"/>
                        <a:pt x="14" y="151"/>
                      </a:cubicBezTo>
                      <a:cubicBezTo>
                        <a:pt x="14" y="151"/>
                        <a:pt x="14" y="153"/>
                        <a:pt x="15" y="153"/>
                      </a:cubicBezTo>
                      <a:cubicBezTo>
                        <a:pt x="15" y="153"/>
                        <a:pt x="15" y="153"/>
                        <a:pt x="15" y="154"/>
                      </a:cubicBezTo>
                      <a:cubicBezTo>
                        <a:pt x="15" y="154"/>
                        <a:pt x="15" y="155"/>
                        <a:pt x="15" y="155"/>
                      </a:cubicBezTo>
                      <a:cubicBezTo>
                        <a:pt x="15" y="155"/>
                        <a:pt x="15" y="155"/>
                        <a:pt x="16" y="155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7" y="155"/>
                        <a:pt x="17" y="155"/>
                        <a:pt x="17" y="155"/>
                      </a:cubicBezTo>
                      <a:cubicBezTo>
                        <a:pt x="17" y="155"/>
                        <a:pt x="18" y="155"/>
                        <a:pt x="18" y="156"/>
                      </a:cubicBezTo>
                      <a:cubicBezTo>
                        <a:pt x="18" y="156"/>
                        <a:pt x="19" y="156"/>
                        <a:pt x="19" y="157"/>
                      </a:cubicBezTo>
                      <a:cubicBezTo>
                        <a:pt x="20" y="157"/>
                        <a:pt x="20" y="158"/>
                        <a:pt x="21" y="158"/>
                      </a:cubicBezTo>
                      <a:cubicBezTo>
                        <a:pt x="21" y="159"/>
                        <a:pt x="21" y="159"/>
                        <a:pt x="21" y="159"/>
                      </a:cubicBezTo>
                      <a:cubicBezTo>
                        <a:pt x="21" y="159"/>
                        <a:pt x="22" y="159"/>
                        <a:pt x="22" y="159"/>
                      </a:cubicBezTo>
                      <a:cubicBezTo>
                        <a:pt x="22" y="159"/>
                        <a:pt x="23" y="160"/>
                        <a:pt x="24" y="160"/>
                      </a:cubicBezTo>
                      <a:cubicBezTo>
                        <a:pt x="24" y="160"/>
                        <a:pt x="25" y="161"/>
                        <a:pt x="25" y="161"/>
                      </a:cubicBezTo>
                      <a:cubicBezTo>
                        <a:pt x="25" y="161"/>
                        <a:pt x="26" y="161"/>
                        <a:pt x="26" y="161"/>
                      </a:cubicBezTo>
                      <a:cubicBezTo>
                        <a:pt x="26" y="161"/>
                        <a:pt x="27" y="161"/>
                        <a:pt x="27" y="161"/>
                      </a:cubicBezTo>
                      <a:cubicBezTo>
                        <a:pt x="27" y="161"/>
                        <a:pt x="28" y="161"/>
                        <a:pt x="28" y="161"/>
                      </a:cubicBezTo>
                      <a:cubicBezTo>
                        <a:pt x="28" y="161"/>
                        <a:pt x="28" y="161"/>
                        <a:pt x="28" y="161"/>
                      </a:cubicBezTo>
                      <a:cubicBezTo>
                        <a:pt x="28" y="161"/>
                        <a:pt x="29" y="161"/>
                        <a:pt x="29" y="161"/>
                      </a:cubicBezTo>
                      <a:cubicBezTo>
                        <a:pt x="29" y="161"/>
                        <a:pt x="30" y="161"/>
                        <a:pt x="30" y="161"/>
                      </a:cubicBezTo>
                      <a:cubicBezTo>
                        <a:pt x="30" y="161"/>
                        <a:pt x="30" y="160"/>
                        <a:pt x="31" y="160"/>
                      </a:cubicBezTo>
                      <a:cubicBezTo>
                        <a:pt x="31" y="160"/>
                        <a:pt x="31" y="160"/>
                        <a:pt x="31" y="160"/>
                      </a:cubicBezTo>
                      <a:cubicBezTo>
                        <a:pt x="31" y="160"/>
                        <a:pt x="31" y="161"/>
                        <a:pt x="31" y="161"/>
                      </a:cubicBezTo>
                      <a:cubicBezTo>
                        <a:pt x="31" y="161"/>
                        <a:pt x="31" y="161"/>
                        <a:pt x="31" y="161"/>
                      </a:cubicBezTo>
                      <a:cubicBezTo>
                        <a:pt x="31" y="161"/>
                        <a:pt x="32" y="162"/>
                        <a:pt x="32" y="162"/>
                      </a:cubicBezTo>
                      <a:cubicBezTo>
                        <a:pt x="32" y="161"/>
                        <a:pt x="32" y="161"/>
                        <a:pt x="32" y="161"/>
                      </a:cubicBezTo>
                      <a:cubicBezTo>
                        <a:pt x="32" y="161"/>
                        <a:pt x="32" y="161"/>
                        <a:pt x="33" y="161"/>
                      </a:cubicBezTo>
                      <a:cubicBezTo>
                        <a:pt x="33" y="161"/>
                        <a:pt x="33" y="161"/>
                        <a:pt x="33" y="161"/>
                      </a:cubicBezTo>
                      <a:cubicBezTo>
                        <a:pt x="33" y="161"/>
                        <a:pt x="34" y="162"/>
                        <a:pt x="34" y="162"/>
                      </a:cubicBezTo>
                      <a:cubicBezTo>
                        <a:pt x="34" y="161"/>
                        <a:pt x="34" y="161"/>
                        <a:pt x="34" y="161"/>
                      </a:cubicBezTo>
                      <a:cubicBezTo>
                        <a:pt x="34" y="161"/>
                        <a:pt x="34" y="161"/>
                        <a:pt x="35" y="161"/>
                      </a:cubicBezTo>
                      <a:cubicBezTo>
                        <a:pt x="35" y="160"/>
                        <a:pt x="35" y="160"/>
                        <a:pt x="36" y="160"/>
                      </a:cubicBezTo>
                      <a:cubicBezTo>
                        <a:pt x="36" y="160"/>
                        <a:pt x="36" y="160"/>
                        <a:pt x="36" y="160"/>
                      </a:cubicBezTo>
                      <a:cubicBezTo>
                        <a:pt x="36" y="160"/>
                        <a:pt x="37" y="160"/>
                        <a:pt x="37" y="160"/>
                      </a:cubicBezTo>
                      <a:cubicBezTo>
                        <a:pt x="38" y="160"/>
                        <a:pt x="38" y="159"/>
                        <a:pt x="38" y="159"/>
                      </a:cubicBezTo>
                      <a:cubicBezTo>
                        <a:pt x="38" y="159"/>
                        <a:pt x="38" y="159"/>
                        <a:pt x="38" y="159"/>
                      </a:cubicBezTo>
                      <a:cubicBezTo>
                        <a:pt x="38" y="158"/>
                        <a:pt x="38" y="158"/>
                        <a:pt x="38" y="158"/>
                      </a:cubicBezTo>
                      <a:cubicBezTo>
                        <a:pt x="38" y="158"/>
                        <a:pt x="39" y="158"/>
                        <a:pt x="39" y="158"/>
                      </a:cubicBezTo>
                      <a:cubicBezTo>
                        <a:pt x="39" y="158"/>
                        <a:pt x="40" y="157"/>
                        <a:pt x="40" y="157"/>
                      </a:cubicBezTo>
                      <a:cubicBezTo>
                        <a:pt x="40" y="157"/>
                        <a:pt x="40" y="157"/>
                        <a:pt x="40" y="157"/>
                      </a:cubicBezTo>
                      <a:cubicBezTo>
                        <a:pt x="40" y="156"/>
                        <a:pt x="41" y="156"/>
                        <a:pt x="41" y="156"/>
                      </a:cubicBezTo>
                      <a:cubicBezTo>
                        <a:pt x="41" y="156"/>
                        <a:pt x="41" y="156"/>
                        <a:pt x="41" y="156"/>
                      </a:cubicBezTo>
                      <a:cubicBezTo>
                        <a:pt x="41" y="156"/>
                        <a:pt x="42" y="156"/>
                        <a:pt x="42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5"/>
                        <a:pt x="44" y="155"/>
                        <a:pt x="44" y="155"/>
                      </a:cubicBezTo>
                      <a:cubicBezTo>
                        <a:pt x="45" y="155"/>
                        <a:pt x="45" y="155"/>
                        <a:pt x="45" y="155"/>
                      </a:cubicBezTo>
                      <a:cubicBezTo>
                        <a:pt x="45" y="155"/>
                        <a:pt x="45" y="154"/>
                        <a:pt x="45" y="154"/>
                      </a:cubicBezTo>
                      <a:cubicBezTo>
                        <a:pt x="45" y="154"/>
                        <a:pt x="45" y="154"/>
                        <a:pt x="45" y="154"/>
                      </a:cubicBezTo>
                      <a:cubicBezTo>
                        <a:pt x="46" y="153"/>
                        <a:pt x="46" y="153"/>
                        <a:pt x="46" y="153"/>
                      </a:cubicBezTo>
                      <a:cubicBezTo>
                        <a:pt x="47" y="153"/>
                        <a:pt x="47" y="152"/>
                        <a:pt x="47" y="152"/>
                      </a:cubicBezTo>
                      <a:cubicBezTo>
                        <a:pt x="47" y="152"/>
                        <a:pt x="48" y="152"/>
                        <a:pt x="48" y="152"/>
                      </a:cubicBezTo>
                      <a:cubicBezTo>
                        <a:pt x="49" y="152"/>
                        <a:pt x="49" y="152"/>
                        <a:pt x="49" y="152"/>
                      </a:cubicBezTo>
                      <a:cubicBezTo>
                        <a:pt x="50" y="152"/>
                        <a:pt x="50" y="152"/>
                        <a:pt x="50" y="152"/>
                      </a:cubicBezTo>
                      <a:cubicBezTo>
                        <a:pt x="51" y="152"/>
                        <a:pt x="51" y="152"/>
                        <a:pt x="51" y="152"/>
                      </a:cubicBezTo>
                      <a:cubicBezTo>
                        <a:pt x="52" y="152"/>
                        <a:pt x="53" y="151"/>
                        <a:pt x="53" y="151"/>
                      </a:cubicBezTo>
                      <a:cubicBezTo>
                        <a:pt x="53" y="151"/>
                        <a:pt x="53" y="151"/>
                        <a:pt x="54" y="151"/>
                      </a:cubicBezTo>
                      <a:cubicBezTo>
                        <a:pt x="54" y="151"/>
                        <a:pt x="54" y="151"/>
                        <a:pt x="54" y="151"/>
                      </a:cubicBezTo>
                      <a:cubicBezTo>
                        <a:pt x="54" y="151"/>
                        <a:pt x="55" y="151"/>
                        <a:pt x="56" y="151"/>
                      </a:cubicBezTo>
                      <a:cubicBezTo>
                        <a:pt x="56" y="151"/>
                        <a:pt x="56" y="151"/>
                        <a:pt x="57" y="151"/>
                      </a:cubicBezTo>
                      <a:cubicBezTo>
                        <a:pt x="57" y="151"/>
                        <a:pt x="57" y="151"/>
                        <a:pt x="58" y="151"/>
                      </a:cubicBezTo>
                      <a:cubicBezTo>
                        <a:pt x="58" y="151"/>
                        <a:pt x="59" y="151"/>
                        <a:pt x="59" y="151"/>
                      </a:cubicBezTo>
                      <a:cubicBezTo>
                        <a:pt x="59" y="151"/>
                        <a:pt x="59" y="151"/>
                        <a:pt x="59" y="151"/>
                      </a:cubicBezTo>
                      <a:cubicBezTo>
                        <a:pt x="59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1" y="151"/>
                      </a:cubicBezTo>
                      <a:cubicBezTo>
                        <a:pt x="61" y="151"/>
                        <a:pt x="61" y="151"/>
                        <a:pt x="62" y="151"/>
                      </a:cubicBezTo>
                      <a:cubicBezTo>
                        <a:pt x="62" y="151"/>
                        <a:pt x="62" y="151"/>
                        <a:pt x="62" y="151"/>
                      </a:cubicBezTo>
                      <a:cubicBezTo>
                        <a:pt x="62" y="151"/>
                        <a:pt x="62" y="152"/>
                        <a:pt x="63" y="152"/>
                      </a:cubicBezTo>
                      <a:cubicBezTo>
                        <a:pt x="63" y="152"/>
                        <a:pt x="63" y="152"/>
                        <a:pt x="63" y="152"/>
                      </a:cubicBezTo>
                      <a:cubicBezTo>
                        <a:pt x="63" y="152"/>
                        <a:pt x="64" y="152"/>
                        <a:pt x="64" y="152"/>
                      </a:cubicBezTo>
                      <a:cubicBezTo>
                        <a:pt x="64" y="152"/>
                        <a:pt x="64" y="152"/>
                        <a:pt x="64" y="152"/>
                      </a:cubicBezTo>
                      <a:cubicBezTo>
                        <a:pt x="64" y="152"/>
                        <a:pt x="65" y="152"/>
                        <a:pt x="65" y="152"/>
                      </a:cubicBezTo>
                      <a:cubicBezTo>
                        <a:pt x="65" y="152"/>
                        <a:pt x="66" y="152"/>
                        <a:pt x="66" y="152"/>
                      </a:cubicBezTo>
                      <a:cubicBezTo>
                        <a:pt x="66" y="152"/>
                        <a:pt x="66" y="151"/>
                        <a:pt x="66" y="151"/>
                      </a:cubicBezTo>
                      <a:cubicBezTo>
                        <a:pt x="66" y="151"/>
                        <a:pt x="67" y="151"/>
                        <a:pt x="67" y="151"/>
                      </a:cubicBezTo>
                      <a:cubicBezTo>
                        <a:pt x="68" y="151"/>
                        <a:pt x="68" y="151"/>
                        <a:pt x="68" y="151"/>
                      </a:cubicBezTo>
                      <a:cubicBezTo>
                        <a:pt x="69" y="151"/>
                        <a:pt x="69" y="151"/>
                        <a:pt x="69" y="151"/>
                      </a:cubicBezTo>
                      <a:cubicBezTo>
                        <a:pt x="69" y="151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1" y="152"/>
                      </a:cubicBezTo>
                      <a:cubicBezTo>
                        <a:pt x="71" y="152"/>
                        <a:pt x="71" y="152"/>
                        <a:pt x="71" y="152"/>
                      </a:cubicBezTo>
                      <a:cubicBezTo>
                        <a:pt x="71" y="151"/>
                        <a:pt x="71" y="151"/>
                        <a:pt x="72" y="151"/>
                      </a:cubicBezTo>
                      <a:cubicBezTo>
                        <a:pt x="72" y="151"/>
                        <a:pt x="72" y="152"/>
                        <a:pt x="72" y="152"/>
                      </a:cubicBezTo>
                      <a:cubicBezTo>
                        <a:pt x="72" y="152"/>
                        <a:pt x="73" y="152"/>
                        <a:pt x="73" y="151"/>
                      </a:cubicBezTo>
                      <a:cubicBezTo>
                        <a:pt x="73" y="151"/>
                        <a:pt x="73" y="151"/>
                        <a:pt x="73" y="151"/>
                      </a:cubicBezTo>
                      <a:cubicBezTo>
                        <a:pt x="74" y="151"/>
                        <a:pt x="74" y="151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5" y="148"/>
                        <a:pt x="76" y="147"/>
                      </a:cubicBezTo>
                      <a:cubicBezTo>
                        <a:pt x="76" y="147"/>
                        <a:pt x="76" y="147"/>
                        <a:pt x="76" y="147"/>
                      </a:cubicBezTo>
                      <a:cubicBezTo>
                        <a:pt x="76" y="146"/>
                        <a:pt x="76" y="146"/>
                        <a:pt x="76" y="146"/>
                      </a:cubicBezTo>
                      <a:cubicBezTo>
                        <a:pt x="76" y="146"/>
                        <a:pt x="76" y="145"/>
                        <a:pt x="77" y="145"/>
                      </a:cubicBezTo>
                      <a:cubicBezTo>
                        <a:pt x="77" y="145"/>
                        <a:pt x="77" y="144"/>
                        <a:pt x="78" y="144"/>
                      </a:cubicBezTo>
                      <a:cubicBezTo>
                        <a:pt x="78" y="144"/>
                        <a:pt x="79" y="144"/>
                        <a:pt x="79" y="144"/>
                      </a:cubicBezTo>
                      <a:cubicBezTo>
                        <a:pt x="79" y="144"/>
                        <a:pt x="79" y="144"/>
                        <a:pt x="80" y="144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80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2" y="143"/>
                      </a:cubicBezTo>
                      <a:cubicBezTo>
                        <a:pt x="82" y="143"/>
                        <a:pt x="82" y="142"/>
                        <a:pt x="82" y="142"/>
                      </a:cubicBezTo>
                      <a:cubicBezTo>
                        <a:pt x="82" y="142"/>
                        <a:pt x="83" y="142"/>
                        <a:pt x="83" y="142"/>
                      </a:cubicBezTo>
                      <a:cubicBezTo>
                        <a:pt x="83" y="142"/>
                        <a:pt x="84" y="142"/>
                        <a:pt x="84" y="141"/>
                      </a:cubicBezTo>
                      <a:cubicBezTo>
                        <a:pt x="84" y="141"/>
                        <a:pt x="85" y="141"/>
                        <a:pt x="85" y="141"/>
                      </a:cubicBezTo>
                      <a:cubicBezTo>
                        <a:pt x="85" y="141"/>
                        <a:pt x="85" y="141"/>
                        <a:pt x="86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39"/>
                        <a:pt x="88" y="139"/>
                        <a:pt x="88" y="139"/>
                      </a:cubicBezTo>
                      <a:cubicBezTo>
                        <a:pt x="89" y="138"/>
                        <a:pt x="89" y="138"/>
                        <a:pt x="90" y="138"/>
                      </a:cubicBezTo>
                      <a:cubicBezTo>
                        <a:pt x="90" y="138"/>
                        <a:pt x="91" y="138"/>
                        <a:pt x="91" y="138"/>
                      </a:cubicBezTo>
                      <a:cubicBezTo>
                        <a:pt x="92" y="138"/>
                        <a:pt x="92" y="138"/>
                        <a:pt x="92" y="139"/>
                      </a:cubicBezTo>
                      <a:cubicBezTo>
                        <a:pt x="93" y="139"/>
                        <a:pt x="95" y="139"/>
                        <a:pt x="95" y="138"/>
                      </a:cubicBezTo>
                      <a:cubicBezTo>
                        <a:pt x="96" y="138"/>
                        <a:pt x="98" y="138"/>
                        <a:pt x="98" y="138"/>
                      </a:cubicBezTo>
                      <a:cubicBezTo>
                        <a:pt x="99" y="138"/>
                        <a:pt x="99" y="138"/>
                        <a:pt x="100" y="138"/>
                      </a:cubicBezTo>
                      <a:cubicBezTo>
                        <a:pt x="100" y="137"/>
                        <a:pt x="101" y="137"/>
                        <a:pt x="101" y="137"/>
                      </a:cubicBezTo>
                      <a:cubicBezTo>
                        <a:pt x="101" y="137"/>
                        <a:pt x="103" y="137"/>
                        <a:pt x="103" y="137"/>
                      </a:cubicBezTo>
                      <a:cubicBezTo>
                        <a:pt x="103" y="137"/>
                        <a:pt x="104" y="136"/>
                        <a:pt x="104" y="136"/>
                      </a:cubicBezTo>
                      <a:cubicBezTo>
                        <a:pt x="105" y="136"/>
                        <a:pt x="107" y="135"/>
                        <a:pt x="107" y="135"/>
                      </a:cubicBezTo>
                      <a:cubicBezTo>
                        <a:pt x="108" y="135"/>
                        <a:pt x="109" y="134"/>
                        <a:pt x="109" y="134"/>
                      </a:cubicBezTo>
                      <a:cubicBezTo>
                        <a:pt x="109" y="134"/>
                        <a:pt x="109" y="134"/>
                        <a:pt x="109" y="134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"/>
                        <a:pt x="109" y="8"/>
                        <a:pt x="109" y="8"/>
                      </a:cubicBezTo>
                      <a:cubicBezTo>
                        <a:pt x="109" y="8"/>
                        <a:pt x="108" y="8"/>
                        <a:pt x="108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0" name="Freeform 738">
                  <a:extLst>
                    <a:ext uri="{FF2B5EF4-FFF2-40B4-BE49-F238E27FC236}">
                      <a16:creationId xmlns="" xmlns:a16="http://schemas.microsoft.com/office/drawing/2014/main" id="{708D427D-274F-1644-B068-8A991BF5A8B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50375" y="5924550"/>
                  <a:ext cx="254000" cy="184150"/>
                </a:xfrm>
                <a:custGeom>
                  <a:avLst/>
                  <a:gdLst>
                    <a:gd name="T0" fmla="*/ 29 w 61"/>
                    <a:gd name="T1" fmla="*/ 38 h 44"/>
                    <a:gd name="T2" fmla="*/ 29 w 61"/>
                    <a:gd name="T3" fmla="*/ 38 h 44"/>
                    <a:gd name="T4" fmla="*/ 29 w 61"/>
                    <a:gd name="T5" fmla="*/ 39 h 44"/>
                    <a:gd name="T6" fmla="*/ 29 w 61"/>
                    <a:gd name="T7" fmla="*/ 37 h 44"/>
                    <a:gd name="T8" fmla="*/ 29 w 61"/>
                    <a:gd name="T9" fmla="*/ 37 h 44"/>
                    <a:gd name="T10" fmla="*/ 30 w 61"/>
                    <a:gd name="T11" fmla="*/ 37 h 44"/>
                    <a:gd name="T12" fmla="*/ 30 w 61"/>
                    <a:gd name="T13" fmla="*/ 37 h 44"/>
                    <a:gd name="T14" fmla="*/ 49 w 61"/>
                    <a:gd name="T15" fmla="*/ 24 h 44"/>
                    <a:gd name="T16" fmla="*/ 48 w 61"/>
                    <a:gd name="T17" fmla="*/ 20 h 44"/>
                    <a:gd name="T18" fmla="*/ 45 w 61"/>
                    <a:gd name="T19" fmla="*/ 16 h 44"/>
                    <a:gd name="T20" fmla="*/ 43 w 61"/>
                    <a:gd name="T21" fmla="*/ 17 h 44"/>
                    <a:gd name="T22" fmla="*/ 40 w 61"/>
                    <a:gd name="T23" fmla="*/ 17 h 44"/>
                    <a:gd name="T24" fmla="*/ 34 w 61"/>
                    <a:gd name="T25" fmla="*/ 17 h 44"/>
                    <a:gd name="T26" fmla="*/ 28 w 61"/>
                    <a:gd name="T27" fmla="*/ 15 h 44"/>
                    <a:gd name="T28" fmla="*/ 27 w 61"/>
                    <a:gd name="T29" fmla="*/ 17 h 44"/>
                    <a:gd name="T30" fmla="*/ 23 w 61"/>
                    <a:gd name="T31" fmla="*/ 15 h 44"/>
                    <a:gd name="T32" fmla="*/ 18 w 61"/>
                    <a:gd name="T33" fmla="*/ 11 h 44"/>
                    <a:gd name="T34" fmla="*/ 15 w 61"/>
                    <a:gd name="T35" fmla="*/ 6 h 44"/>
                    <a:gd name="T36" fmla="*/ 11 w 61"/>
                    <a:gd name="T37" fmla="*/ 6 h 44"/>
                    <a:gd name="T38" fmla="*/ 9 w 61"/>
                    <a:gd name="T39" fmla="*/ 3 h 44"/>
                    <a:gd name="T40" fmla="*/ 4 w 61"/>
                    <a:gd name="T41" fmla="*/ 2 h 44"/>
                    <a:gd name="T42" fmla="*/ 0 w 61"/>
                    <a:gd name="T43" fmla="*/ 0 h 44"/>
                    <a:gd name="T44" fmla="*/ 3 w 61"/>
                    <a:gd name="T45" fmla="*/ 37 h 44"/>
                    <a:gd name="T46" fmla="*/ 7 w 61"/>
                    <a:gd name="T47" fmla="*/ 36 h 44"/>
                    <a:gd name="T48" fmla="*/ 10 w 61"/>
                    <a:gd name="T49" fmla="*/ 37 h 44"/>
                    <a:gd name="T50" fmla="*/ 15 w 61"/>
                    <a:gd name="T51" fmla="*/ 40 h 44"/>
                    <a:gd name="T52" fmla="*/ 19 w 61"/>
                    <a:gd name="T53" fmla="*/ 40 h 44"/>
                    <a:gd name="T54" fmla="*/ 21 w 61"/>
                    <a:gd name="T55" fmla="*/ 38 h 44"/>
                    <a:gd name="T56" fmla="*/ 25 w 61"/>
                    <a:gd name="T57" fmla="*/ 36 h 44"/>
                    <a:gd name="T58" fmla="*/ 23 w 61"/>
                    <a:gd name="T59" fmla="*/ 35 h 44"/>
                    <a:gd name="T60" fmla="*/ 26 w 61"/>
                    <a:gd name="T61" fmla="*/ 33 h 44"/>
                    <a:gd name="T62" fmla="*/ 28 w 61"/>
                    <a:gd name="T63" fmla="*/ 36 h 44"/>
                    <a:gd name="T64" fmla="*/ 27 w 61"/>
                    <a:gd name="T65" fmla="*/ 38 h 44"/>
                    <a:gd name="T66" fmla="*/ 29 w 61"/>
                    <a:gd name="T67" fmla="*/ 37 h 44"/>
                    <a:gd name="T68" fmla="*/ 31 w 61"/>
                    <a:gd name="T69" fmla="*/ 36 h 44"/>
                    <a:gd name="T70" fmla="*/ 31 w 61"/>
                    <a:gd name="T71" fmla="*/ 39 h 44"/>
                    <a:gd name="T72" fmla="*/ 34 w 61"/>
                    <a:gd name="T73" fmla="*/ 42 h 44"/>
                    <a:gd name="T74" fmla="*/ 35 w 61"/>
                    <a:gd name="T75" fmla="*/ 41 h 44"/>
                    <a:gd name="T76" fmla="*/ 37 w 61"/>
                    <a:gd name="T77" fmla="*/ 44 h 44"/>
                    <a:gd name="T78" fmla="*/ 37 w 61"/>
                    <a:gd name="T79" fmla="*/ 42 h 44"/>
                    <a:gd name="T80" fmla="*/ 37 w 61"/>
                    <a:gd name="T81" fmla="*/ 42 h 44"/>
                    <a:gd name="T82" fmla="*/ 36 w 61"/>
                    <a:gd name="T83" fmla="*/ 40 h 44"/>
                    <a:gd name="T84" fmla="*/ 39 w 61"/>
                    <a:gd name="T85" fmla="*/ 40 h 44"/>
                    <a:gd name="T86" fmla="*/ 44 w 61"/>
                    <a:gd name="T87" fmla="*/ 36 h 44"/>
                    <a:gd name="T88" fmla="*/ 44 w 61"/>
                    <a:gd name="T89" fmla="*/ 34 h 44"/>
                    <a:gd name="T90" fmla="*/ 46 w 61"/>
                    <a:gd name="T91" fmla="*/ 33 h 44"/>
                    <a:gd name="T92" fmla="*/ 49 w 61"/>
                    <a:gd name="T93" fmla="*/ 32 h 44"/>
                    <a:gd name="T94" fmla="*/ 55 w 61"/>
                    <a:gd name="T95" fmla="*/ 32 h 44"/>
                    <a:gd name="T96" fmla="*/ 59 w 61"/>
                    <a:gd name="T97" fmla="*/ 31 h 44"/>
                    <a:gd name="T98" fmla="*/ 60 w 61"/>
                    <a:gd name="T99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1" h="44">
                      <a:moveTo>
                        <a:pt x="29" y="39"/>
                      </a:move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lose/>
                      <a:moveTo>
                        <a:pt x="30" y="36"/>
                      </a:moveTo>
                      <a:cubicBezTo>
                        <a:pt x="30" y="36"/>
                        <a:pt x="30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6"/>
                        <a:pt x="30" y="36"/>
                      </a:cubicBezTo>
                      <a:close/>
                      <a:moveTo>
                        <a:pt x="58" y="28"/>
                      </a:moveTo>
                      <a:cubicBezTo>
                        <a:pt x="58" y="28"/>
                        <a:pt x="56" y="27"/>
                        <a:pt x="56" y="27"/>
                      </a:cubicBezTo>
                      <a:cubicBezTo>
                        <a:pt x="55" y="27"/>
                        <a:pt x="49" y="24"/>
                        <a:pt x="49" y="24"/>
                      </a:cubicBezTo>
                      <a:cubicBezTo>
                        <a:pt x="49" y="24"/>
                        <a:pt x="49" y="24"/>
                        <a:pt x="49" y="24"/>
                      </a:cubicBezTo>
                      <a:cubicBezTo>
                        <a:pt x="49" y="24"/>
                        <a:pt x="49" y="23"/>
                        <a:pt x="49" y="23"/>
                      </a:cubicBezTo>
                      <a:cubicBezTo>
                        <a:pt x="49" y="23"/>
                        <a:pt x="49" y="22"/>
                        <a:pt x="49" y="22"/>
                      </a:cubicBezTo>
                      <a:cubicBezTo>
                        <a:pt x="49" y="22"/>
                        <a:pt x="48" y="20"/>
                        <a:pt x="48" y="20"/>
                      </a:cubicBezTo>
                      <a:cubicBezTo>
                        <a:pt x="48" y="20"/>
                        <a:pt x="48" y="19"/>
                        <a:pt x="48" y="18"/>
                      </a:cubicBezTo>
                      <a:cubicBezTo>
                        <a:pt x="48" y="18"/>
                        <a:pt x="47" y="17"/>
                        <a:pt x="47" y="17"/>
                      </a:cubicBezTo>
                      <a:cubicBezTo>
                        <a:pt x="47" y="17"/>
                        <a:pt x="46" y="16"/>
                        <a:pt x="46" y="16"/>
                      </a:cubicBezTo>
                      <a:cubicBezTo>
                        <a:pt x="46" y="16"/>
                        <a:pt x="45" y="16"/>
                        <a:pt x="45" y="16"/>
                      </a:cubicBez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7"/>
                        <a:pt x="44" y="16"/>
                        <a:pt x="44" y="16"/>
                      </a:cubicBezTo>
                      <a:cubicBezTo>
                        <a:pt x="44" y="16"/>
                        <a:pt x="44" y="16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17"/>
                        <a:pt x="42" y="17"/>
                        <a:pt x="42" y="17"/>
                      </a:cubicBezTo>
                      <a:cubicBezTo>
                        <a:pt x="42" y="17"/>
                        <a:pt x="41" y="17"/>
                        <a:pt x="41" y="17"/>
                      </a:cubicBezTo>
                      <a:cubicBezTo>
                        <a:pt x="41" y="17"/>
                        <a:pt x="41" y="18"/>
                        <a:pt x="41" y="18"/>
                      </a:cubicBezTo>
                      <a:cubicBezTo>
                        <a:pt x="41" y="18"/>
                        <a:pt x="40" y="17"/>
                        <a:pt x="40" y="17"/>
                      </a:cubicBezTo>
                      <a:cubicBezTo>
                        <a:pt x="39" y="17"/>
                        <a:pt x="39" y="16"/>
                        <a:pt x="38" y="16"/>
                      </a:cubicBezTo>
                      <a:cubicBezTo>
                        <a:pt x="38" y="16"/>
                        <a:pt x="37" y="16"/>
                        <a:pt x="37" y="16"/>
                      </a:cubicBezTo>
                      <a:cubicBezTo>
                        <a:pt x="37" y="17"/>
                        <a:pt x="36" y="17"/>
                        <a:pt x="36" y="17"/>
                      </a:cubicBezTo>
                      <a:cubicBezTo>
                        <a:pt x="35" y="17"/>
                        <a:pt x="34" y="17"/>
                        <a:pt x="34" y="17"/>
                      </a:cubicBezTo>
                      <a:cubicBezTo>
                        <a:pt x="34" y="17"/>
                        <a:pt x="33" y="16"/>
                        <a:pt x="32" y="16"/>
                      </a:cubicBezTo>
                      <a:cubicBezTo>
                        <a:pt x="32" y="16"/>
                        <a:pt x="31" y="15"/>
                        <a:pt x="31" y="15"/>
                      </a:cubicBezTo>
                      <a:cubicBezTo>
                        <a:pt x="31" y="15"/>
                        <a:pt x="30" y="15"/>
                        <a:pt x="30" y="15"/>
                      </a:cubicBezTo>
                      <a:cubicBezTo>
                        <a:pt x="30" y="15"/>
                        <a:pt x="29" y="15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6" y="18"/>
                        <a:pt x="26" y="18"/>
                      </a:cubicBezTo>
                      <a:cubicBezTo>
                        <a:pt x="26" y="18"/>
                        <a:pt x="25" y="17"/>
                        <a:pt x="24" y="17"/>
                      </a:cubicBezTo>
                      <a:cubicBezTo>
                        <a:pt x="24" y="17"/>
                        <a:pt x="24" y="16"/>
                        <a:pt x="23" y="16"/>
                      </a:cubicBezTo>
                      <a:cubicBezTo>
                        <a:pt x="23" y="16"/>
                        <a:pt x="23" y="15"/>
                        <a:pt x="23" y="15"/>
                      </a:cubicBezTo>
                      <a:cubicBezTo>
                        <a:pt x="23" y="15"/>
                        <a:pt x="22" y="14"/>
                        <a:pt x="22" y="14"/>
                      </a:cubicBezTo>
                      <a:cubicBezTo>
                        <a:pt x="21" y="14"/>
                        <a:pt x="20" y="13"/>
                        <a:pt x="20" y="12"/>
                      </a:cubicBezTo>
                      <a:cubicBezTo>
                        <a:pt x="19" y="12"/>
                        <a:pt x="18" y="12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0"/>
                        <a:pt x="16" y="10"/>
                        <a:pt x="16" y="10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7"/>
                      </a:cubicBezTo>
                      <a:cubicBezTo>
                        <a:pt x="16" y="7"/>
                        <a:pt x="16" y="6"/>
                        <a:pt x="15" y="6"/>
                      </a:cubicBezTo>
                      <a:cubicBezTo>
                        <a:pt x="15" y="6"/>
                        <a:pt x="14" y="6"/>
                        <a:pt x="13" y="6"/>
                      </a:cubicBezTo>
                      <a:cubicBezTo>
                        <a:pt x="13" y="6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7"/>
                        <a:pt x="11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1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1" y="35"/>
                        <a:pt x="1" y="35"/>
                      </a:cubicBezTo>
                      <a:cubicBezTo>
                        <a:pt x="2" y="35"/>
                        <a:pt x="2" y="36"/>
                        <a:pt x="2" y="36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4" y="37"/>
                        <a:pt x="4" y="37"/>
                        <a:pt x="4" y="37"/>
                      </a:cubicBezTo>
                      <a:cubicBezTo>
                        <a:pt x="4" y="37"/>
                        <a:pt x="5" y="37"/>
                        <a:pt x="5" y="36"/>
                      </a:cubicBezTo>
                      <a:cubicBezTo>
                        <a:pt x="5" y="36"/>
                        <a:pt x="5" y="36"/>
                        <a:pt x="5" y="36"/>
                      </a:cubicBezTo>
                      <a:cubicBezTo>
                        <a:pt x="6" y="36"/>
                        <a:pt x="6" y="36"/>
                        <a:pt x="7" y="36"/>
                      </a:cubicBezTo>
                      <a:cubicBezTo>
                        <a:pt x="7" y="36"/>
                        <a:pt x="7" y="37"/>
                        <a:pt x="8" y="37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0" y="37"/>
                        <a:pt x="10" y="37"/>
                      </a:cubicBezTo>
                      <a:cubicBezTo>
                        <a:pt x="11" y="37"/>
                        <a:pt x="11" y="38"/>
                        <a:pt x="12" y="38"/>
                      </a:cubicBezTo>
                      <a:cubicBezTo>
                        <a:pt x="12" y="38"/>
                        <a:pt x="13" y="39"/>
                        <a:pt x="13" y="39"/>
                      </a:cubicBezTo>
                      <a:cubicBezTo>
                        <a:pt x="13" y="39"/>
                        <a:pt x="14" y="39"/>
                        <a:pt x="14" y="40"/>
                      </a:cubicBezTo>
                      <a:cubicBezTo>
                        <a:pt x="15" y="40"/>
                        <a:pt x="15" y="40"/>
                        <a:pt x="15" y="40"/>
                      </a:cubicBezTo>
                      <a:cubicBezTo>
                        <a:pt x="15" y="41"/>
                        <a:pt x="16" y="41"/>
                        <a:pt x="1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8" y="42"/>
                        <a:pt x="18" y="41"/>
                        <a:pt x="18" y="41"/>
                      </a:cubicBezTo>
                      <a:cubicBezTo>
                        <a:pt x="18" y="41"/>
                        <a:pt x="19" y="40"/>
                        <a:pt x="19" y="40"/>
                      </a:cubicBezTo>
                      <a:cubicBezTo>
                        <a:pt x="19" y="40"/>
                        <a:pt x="20" y="40"/>
                        <a:pt x="20" y="40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9"/>
                        <a:pt x="20" y="39"/>
                        <a:pt x="21" y="39"/>
                      </a:cubicBezTo>
                      <a:cubicBezTo>
                        <a:pt x="21" y="38"/>
                        <a:pt x="21" y="38"/>
                        <a:pt x="21" y="38"/>
                      </a:cubicBezTo>
                      <a:cubicBezTo>
                        <a:pt x="21" y="38"/>
                        <a:pt x="22" y="37"/>
                        <a:pt x="22" y="37"/>
                      </a:cubicBezTo>
                      <a:cubicBezTo>
                        <a:pt x="22" y="37"/>
                        <a:pt x="23" y="36"/>
                        <a:pt x="23" y="36"/>
                      </a:cubicBezTo>
                      <a:cubicBezTo>
                        <a:pt x="24" y="36"/>
                        <a:pt x="24" y="36"/>
                        <a:pt x="25" y="3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4"/>
                        <a:pt x="25" y="34"/>
                      </a:cubicBezTo>
                      <a:cubicBezTo>
                        <a:pt x="25" y="34"/>
                        <a:pt x="25" y="34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4"/>
                        <a:pt x="28" y="34"/>
                      </a:cubicBezTo>
                      <a:cubicBezTo>
                        <a:pt x="28" y="34"/>
                        <a:pt x="28" y="35"/>
                        <a:pt x="28" y="35"/>
                      </a:cubicBezTo>
                      <a:cubicBezTo>
                        <a:pt x="28" y="35"/>
                        <a:pt x="28" y="35"/>
                        <a:pt x="28" y="36"/>
                      </a:cubicBezTo>
                      <a:cubicBezTo>
                        <a:pt x="28" y="36"/>
                        <a:pt x="27" y="36"/>
                        <a:pt x="27" y="37"/>
                      </a:cubicBezTo>
                      <a:cubicBezTo>
                        <a:pt x="27" y="37"/>
                        <a:pt x="26" y="37"/>
                        <a:pt x="26" y="37"/>
                      </a:cubicBezTo>
                      <a:cubicBezTo>
                        <a:pt x="26" y="37"/>
                        <a:pt x="26" y="37"/>
                        <a:pt x="26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8" y="38"/>
                        <a:pt x="28" y="38"/>
                      </a:cubicBezTo>
                      <a:cubicBezTo>
                        <a:pt x="28" y="38"/>
                        <a:pt x="28" y="37"/>
                        <a:pt x="28" y="37"/>
                      </a:cubicBezTo>
                      <a:cubicBezTo>
                        <a:pt x="28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6"/>
                      </a:cubicBezTo>
                      <a:cubicBezTo>
                        <a:pt x="29" y="36"/>
                        <a:pt x="29" y="36"/>
                        <a:pt x="30" y="36"/>
                      </a:cubicBezTo>
                      <a:cubicBezTo>
                        <a:pt x="30" y="36"/>
                        <a:pt x="30" y="36"/>
                        <a:pt x="30" y="36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6"/>
                        <a:pt x="31" y="37"/>
                        <a:pt x="31" y="37"/>
                      </a:cubicBezTo>
                      <a:cubicBezTo>
                        <a:pt x="31" y="38"/>
                        <a:pt x="30" y="38"/>
                        <a:pt x="30" y="38"/>
                      </a:cubicBezTo>
                      <a:cubicBezTo>
                        <a:pt x="30" y="38"/>
                        <a:pt x="30" y="38"/>
                        <a:pt x="31" y="39"/>
                      </a:cubicBezTo>
                      <a:cubicBezTo>
                        <a:pt x="31" y="39"/>
                        <a:pt x="31" y="39"/>
                        <a:pt x="31" y="39"/>
                      </a:cubicBezTo>
                      <a:cubicBezTo>
                        <a:pt x="31" y="40"/>
                        <a:pt x="32" y="40"/>
                        <a:pt x="32" y="40"/>
                      </a:cubicBezTo>
                      <a:cubicBezTo>
                        <a:pt x="32" y="40"/>
                        <a:pt x="33" y="40"/>
                        <a:pt x="33" y="40"/>
                      </a:cubicBezTo>
                      <a:cubicBezTo>
                        <a:pt x="33" y="40"/>
                        <a:pt x="33" y="40"/>
                        <a:pt x="33" y="41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34" y="42"/>
                        <a:pt x="34" y="42"/>
                        <a:pt x="34" y="41"/>
                      </a:cubicBezTo>
                      <a:cubicBezTo>
                        <a:pt x="34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6" y="41"/>
                        <a:pt x="36" y="41"/>
                      </a:cubicBezTo>
                      <a:cubicBezTo>
                        <a:pt x="36" y="42"/>
                        <a:pt x="36" y="42"/>
                        <a:pt x="36" y="42"/>
                      </a:cubicBezTo>
                      <a:cubicBezTo>
                        <a:pt x="36" y="42"/>
                        <a:pt x="36" y="43"/>
                        <a:pt x="37" y="43"/>
                      </a:cubicBezTo>
                      <a:cubicBezTo>
                        <a:pt x="37" y="43"/>
                        <a:pt x="37" y="44"/>
                        <a:pt x="37" y="44"/>
                      </a:cubicBezTo>
                      <a:cubicBezTo>
                        <a:pt x="37" y="44"/>
                        <a:pt x="38" y="44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3"/>
                        <a:pt x="37" y="43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2"/>
                      </a:cubicBezTo>
                      <a:cubicBezTo>
                        <a:pt x="37" y="42"/>
                        <a:pt x="36" y="42"/>
                        <a:pt x="36" y="42"/>
                      </a:cubicBezTo>
                      <a:cubicBezTo>
                        <a:pt x="36" y="42"/>
                        <a:pt x="36" y="41"/>
                        <a:pt x="36" y="41"/>
                      </a:cubicBezTo>
                      <a:cubicBezTo>
                        <a:pt x="36" y="41"/>
                        <a:pt x="36" y="41"/>
                        <a:pt x="36" y="41"/>
                      </a:cubicBezTo>
                      <a:cubicBezTo>
                        <a:pt x="35" y="41"/>
                        <a:pt x="36" y="40"/>
                        <a:pt x="36" y="40"/>
                      </a:cubicBezTo>
                      <a:cubicBezTo>
                        <a:pt x="36" y="40"/>
                        <a:pt x="36" y="40"/>
                        <a:pt x="37" y="40"/>
                      </a:cubicBezTo>
                      <a:cubicBezTo>
                        <a:pt x="37" y="40"/>
                        <a:pt x="37" y="40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8" y="40"/>
                        <a:pt x="39" y="40"/>
                        <a:pt x="39" y="40"/>
                      </a:cubicBezTo>
                      <a:cubicBezTo>
                        <a:pt x="40" y="40"/>
                        <a:pt x="40" y="40"/>
                        <a:pt x="40" y="40"/>
                      </a:cubicBezTo>
                      <a:cubicBezTo>
                        <a:pt x="40" y="39"/>
                        <a:pt x="41" y="39"/>
                        <a:pt x="41" y="39"/>
                      </a:cubicBezTo>
                      <a:cubicBezTo>
                        <a:pt x="41" y="39"/>
                        <a:pt x="42" y="38"/>
                        <a:pt x="42" y="38"/>
                      </a:cubicBezTo>
                      <a:cubicBezTo>
                        <a:pt x="42" y="37"/>
                        <a:pt x="44" y="36"/>
                        <a:pt x="44" y="36"/>
                      </a:cubicBezTo>
                      <a:cubicBezTo>
                        <a:pt x="44" y="35"/>
                        <a:pt x="45" y="35"/>
                        <a:pt x="45" y="35"/>
                      </a:cubicBezTo>
                      <a:cubicBezTo>
                        <a:pt x="45" y="35"/>
                        <a:pt x="45" y="34"/>
                        <a:pt x="45" y="34"/>
                      </a:cubicBezTo>
                      <a:cubicBezTo>
                        <a:pt x="45" y="34"/>
                        <a:pt x="44" y="35"/>
                        <a:pt x="44" y="34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ubicBezTo>
                        <a:pt x="44" y="34"/>
                        <a:pt x="45" y="34"/>
                        <a:pt x="45" y="34"/>
                      </a:cubicBezTo>
                      <a:cubicBezTo>
                        <a:pt x="45" y="34"/>
                        <a:pt x="46" y="34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7" y="33"/>
                        <a:pt x="47" y="33"/>
                      </a:cubicBezTo>
                      <a:cubicBezTo>
                        <a:pt x="48" y="33"/>
                        <a:pt x="49" y="33"/>
                        <a:pt x="49" y="33"/>
                      </a:cubicBezTo>
                      <a:cubicBezTo>
                        <a:pt x="49" y="33"/>
                        <a:pt x="49" y="32"/>
                        <a:pt x="49" y="32"/>
                      </a:cubicBezTo>
                      <a:cubicBezTo>
                        <a:pt x="50" y="32"/>
                        <a:pt x="52" y="32"/>
                        <a:pt x="52" y="32"/>
                      </a:cubicBezTo>
                      <a:cubicBezTo>
                        <a:pt x="52" y="32"/>
                        <a:pt x="54" y="32"/>
                        <a:pt x="54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6" y="32"/>
                        <a:pt x="57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59" y="31"/>
                        <a:pt x="59" y="31"/>
                      </a:cubicBezTo>
                      <a:cubicBezTo>
                        <a:pt x="60" y="31"/>
                        <a:pt x="60" y="31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1" y="30"/>
                        <a:pt x="61" y="30"/>
                      </a:cubicBezTo>
                      <a:cubicBezTo>
                        <a:pt x="61" y="30"/>
                        <a:pt x="60" y="29"/>
                        <a:pt x="60" y="29"/>
                      </a:cubicBezTo>
                      <a:cubicBezTo>
                        <a:pt x="60" y="29"/>
                        <a:pt x="59" y="28"/>
                        <a:pt x="58" y="2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1" name="Freeform 739">
                  <a:extLst>
                    <a:ext uri="{FF2B5EF4-FFF2-40B4-BE49-F238E27FC236}">
                      <a16:creationId xmlns="" xmlns:a16="http://schemas.microsoft.com/office/drawing/2014/main" id="{97044868-A397-6D48-942B-CEE805D2B7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267825" y="5203825"/>
                  <a:ext cx="441325" cy="563563"/>
                </a:xfrm>
                <a:custGeom>
                  <a:avLst/>
                  <a:gdLst>
                    <a:gd name="T0" fmla="*/ 8 w 106"/>
                    <a:gd name="T1" fmla="*/ 42 h 135"/>
                    <a:gd name="T2" fmla="*/ 9 w 106"/>
                    <a:gd name="T3" fmla="*/ 41 h 135"/>
                    <a:gd name="T4" fmla="*/ 11 w 106"/>
                    <a:gd name="T5" fmla="*/ 40 h 135"/>
                    <a:gd name="T6" fmla="*/ 10 w 106"/>
                    <a:gd name="T7" fmla="*/ 41 h 135"/>
                    <a:gd name="T8" fmla="*/ 9 w 106"/>
                    <a:gd name="T9" fmla="*/ 42 h 135"/>
                    <a:gd name="T10" fmla="*/ 102 w 106"/>
                    <a:gd name="T11" fmla="*/ 104 h 135"/>
                    <a:gd name="T12" fmla="*/ 102 w 106"/>
                    <a:gd name="T13" fmla="*/ 109 h 135"/>
                    <a:gd name="T14" fmla="*/ 104 w 106"/>
                    <a:gd name="T15" fmla="*/ 101 h 135"/>
                    <a:gd name="T16" fmla="*/ 105 w 106"/>
                    <a:gd name="T17" fmla="*/ 120 h 135"/>
                    <a:gd name="T18" fmla="*/ 104 w 106"/>
                    <a:gd name="T19" fmla="*/ 119 h 135"/>
                    <a:gd name="T20" fmla="*/ 105 w 106"/>
                    <a:gd name="T21" fmla="*/ 124 h 135"/>
                    <a:gd name="T22" fmla="*/ 105 w 106"/>
                    <a:gd name="T23" fmla="*/ 121 h 135"/>
                    <a:gd name="T24" fmla="*/ 81 w 106"/>
                    <a:gd name="T25" fmla="*/ 130 h 135"/>
                    <a:gd name="T26" fmla="*/ 90 w 106"/>
                    <a:gd name="T27" fmla="*/ 133 h 135"/>
                    <a:gd name="T28" fmla="*/ 95 w 106"/>
                    <a:gd name="T29" fmla="*/ 131 h 135"/>
                    <a:gd name="T30" fmla="*/ 100 w 106"/>
                    <a:gd name="T31" fmla="*/ 128 h 135"/>
                    <a:gd name="T32" fmla="*/ 105 w 106"/>
                    <a:gd name="T33" fmla="*/ 125 h 135"/>
                    <a:gd name="T34" fmla="*/ 103 w 106"/>
                    <a:gd name="T35" fmla="*/ 121 h 135"/>
                    <a:gd name="T36" fmla="*/ 103 w 106"/>
                    <a:gd name="T37" fmla="*/ 117 h 135"/>
                    <a:gd name="T38" fmla="*/ 102 w 106"/>
                    <a:gd name="T39" fmla="*/ 112 h 135"/>
                    <a:gd name="T40" fmla="*/ 101 w 106"/>
                    <a:gd name="T41" fmla="*/ 108 h 135"/>
                    <a:gd name="T42" fmla="*/ 98 w 106"/>
                    <a:gd name="T43" fmla="*/ 103 h 135"/>
                    <a:gd name="T44" fmla="*/ 95 w 106"/>
                    <a:gd name="T45" fmla="*/ 97 h 135"/>
                    <a:gd name="T46" fmla="*/ 89 w 106"/>
                    <a:gd name="T47" fmla="*/ 94 h 135"/>
                    <a:gd name="T48" fmla="*/ 89 w 106"/>
                    <a:gd name="T49" fmla="*/ 91 h 135"/>
                    <a:gd name="T50" fmla="*/ 87 w 106"/>
                    <a:gd name="T51" fmla="*/ 88 h 135"/>
                    <a:gd name="T52" fmla="*/ 86 w 106"/>
                    <a:gd name="T53" fmla="*/ 84 h 135"/>
                    <a:gd name="T54" fmla="*/ 85 w 106"/>
                    <a:gd name="T55" fmla="*/ 84 h 135"/>
                    <a:gd name="T56" fmla="*/ 82 w 106"/>
                    <a:gd name="T57" fmla="*/ 82 h 135"/>
                    <a:gd name="T58" fmla="*/ 81 w 106"/>
                    <a:gd name="T59" fmla="*/ 84 h 135"/>
                    <a:gd name="T60" fmla="*/ 78 w 106"/>
                    <a:gd name="T61" fmla="*/ 81 h 135"/>
                    <a:gd name="T62" fmla="*/ 77 w 106"/>
                    <a:gd name="T63" fmla="*/ 77 h 135"/>
                    <a:gd name="T64" fmla="*/ 76 w 106"/>
                    <a:gd name="T65" fmla="*/ 73 h 135"/>
                    <a:gd name="T66" fmla="*/ 73 w 106"/>
                    <a:gd name="T67" fmla="*/ 71 h 135"/>
                    <a:gd name="T68" fmla="*/ 73 w 106"/>
                    <a:gd name="T69" fmla="*/ 68 h 135"/>
                    <a:gd name="T70" fmla="*/ 70 w 106"/>
                    <a:gd name="T71" fmla="*/ 67 h 135"/>
                    <a:gd name="T72" fmla="*/ 66 w 106"/>
                    <a:gd name="T73" fmla="*/ 65 h 135"/>
                    <a:gd name="T74" fmla="*/ 62 w 106"/>
                    <a:gd name="T75" fmla="*/ 61 h 135"/>
                    <a:gd name="T76" fmla="*/ 56 w 106"/>
                    <a:gd name="T77" fmla="*/ 58 h 135"/>
                    <a:gd name="T78" fmla="*/ 54 w 106"/>
                    <a:gd name="T79" fmla="*/ 53 h 135"/>
                    <a:gd name="T80" fmla="*/ 54 w 106"/>
                    <a:gd name="T81" fmla="*/ 47 h 135"/>
                    <a:gd name="T82" fmla="*/ 51 w 106"/>
                    <a:gd name="T83" fmla="*/ 42 h 135"/>
                    <a:gd name="T84" fmla="*/ 50 w 106"/>
                    <a:gd name="T85" fmla="*/ 36 h 135"/>
                    <a:gd name="T86" fmla="*/ 50 w 106"/>
                    <a:gd name="T87" fmla="*/ 30 h 135"/>
                    <a:gd name="T88" fmla="*/ 45 w 106"/>
                    <a:gd name="T89" fmla="*/ 27 h 135"/>
                    <a:gd name="T90" fmla="*/ 42 w 106"/>
                    <a:gd name="T91" fmla="*/ 25 h 135"/>
                    <a:gd name="T92" fmla="*/ 38 w 106"/>
                    <a:gd name="T93" fmla="*/ 23 h 135"/>
                    <a:gd name="T94" fmla="*/ 37 w 106"/>
                    <a:gd name="T95" fmla="*/ 18 h 135"/>
                    <a:gd name="T96" fmla="*/ 36 w 106"/>
                    <a:gd name="T97" fmla="*/ 13 h 135"/>
                    <a:gd name="T98" fmla="*/ 34 w 106"/>
                    <a:gd name="T99" fmla="*/ 9 h 135"/>
                    <a:gd name="T100" fmla="*/ 32 w 106"/>
                    <a:gd name="T101" fmla="*/ 2 h 135"/>
                    <a:gd name="T102" fmla="*/ 29 w 106"/>
                    <a:gd name="T103" fmla="*/ 2 h 135"/>
                    <a:gd name="T104" fmla="*/ 27 w 106"/>
                    <a:gd name="T105" fmla="*/ 7 h 135"/>
                    <a:gd name="T106" fmla="*/ 26 w 106"/>
                    <a:gd name="T107" fmla="*/ 9 h 135"/>
                    <a:gd name="T108" fmla="*/ 25 w 106"/>
                    <a:gd name="T109" fmla="*/ 13 h 135"/>
                    <a:gd name="T110" fmla="*/ 25 w 106"/>
                    <a:gd name="T111" fmla="*/ 15 h 135"/>
                    <a:gd name="T112" fmla="*/ 23 w 106"/>
                    <a:gd name="T113" fmla="*/ 21 h 135"/>
                    <a:gd name="T114" fmla="*/ 24 w 106"/>
                    <a:gd name="T115" fmla="*/ 28 h 135"/>
                    <a:gd name="T116" fmla="*/ 23 w 106"/>
                    <a:gd name="T117" fmla="*/ 36 h 135"/>
                    <a:gd name="T118" fmla="*/ 20 w 106"/>
                    <a:gd name="T119" fmla="*/ 44 h 135"/>
                    <a:gd name="T120" fmla="*/ 13 w 106"/>
                    <a:gd name="T121" fmla="*/ 49 h 135"/>
                    <a:gd name="T122" fmla="*/ 7 w 106"/>
                    <a:gd name="T123" fmla="*/ 44 h 135"/>
                    <a:gd name="T124" fmla="*/ 0 w 106"/>
                    <a:gd name="T125" fmla="*/ 11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6" h="135">
                      <a:moveTo>
                        <a:pt x="9" y="42"/>
                      </a:move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2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lose/>
                      <a:moveTo>
                        <a:pt x="103" y="102"/>
                      </a:moveTo>
                      <a:cubicBezTo>
                        <a:pt x="103" y="102"/>
                        <a:pt x="104" y="102"/>
                        <a:pt x="104" y="102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4"/>
                        <a:pt x="103" y="104"/>
                      </a:cubicBezTo>
                      <a:cubicBezTo>
                        <a:pt x="103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5"/>
                      </a:cubicBezTo>
                      <a:cubicBezTo>
                        <a:pt x="102" y="105"/>
                        <a:pt x="102" y="105"/>
                        <a:pt x="102" y="105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ubicBezTo>
                        <a:pt x="102" y="108"/>
                        <a:pt x="102" y="108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2" y="108"/>
                        <a:pt x="102" y="108"/>
                        <a:pt x="102" y="108"/>
                      </a:cubicBezTo>
                      <a:cubicBezTo>
                        <a:pt x="102" y="108"/>
                        <a:pt x="102" y="108"/>
                        <a:pt x="103" y="108"/>
                      </a:cubicBezTo>
                      <a:cubicBezTo>
                        <a:pt x="103" y="107"/>
                        <a:pt x="103" y="106"/>
                        <a:pt x="103" y="106"/>
                      </a:cubicBezTo>
                      <a:cubicBezTo>
                        <a:pt x="103" y="106"/>
                        <a:pt x="103" y="105"/>
                        <a:pt x="103" y="105"/>
                      </a:cubicBezTo>
                      <a:cubicBezTo>
                        <a:pt x="103" y="105"/>
                        <a:pt x="104" y="105"/>
                        <a:pt x="104" y="105"/>
                      </a:cubicBezTo>
                      <a:cubicBezTo>
                        <a:pt x="104" y="104"/>
                        <a:pt x="104" y="103"/>
                        <a:pt x="104" y="103"/>
                      </a:cubicBezTo>
                      <a:cubicBezTo>
                        <a:pt x="104" y="102"/>
                        <a:pt x="104" y="102"/>
                        <a:pt x="104" y="102"/>
                      </a:cubicBezTo>
                      <a:cubicBezTo>
                        <a:pt x="104" y="101"/>
                        <a:pt x="104" y="101"/>
                        <a:pt x="104" y="101"/>
                      </a:cubicBezTo>
                      <a:cubicBezTo>
                        <a:pt x="104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lose/>
                      <a:moveTo>
                        <a:pt x="104" y="119"/>
                      </a:moveTo>
                      <a:cubicBezTo>
                        <a:pt x="104" y="119"/>
                        <a:pt x="104" y="119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4" y="119"/>
                      </a:cubicBezTo>
                      <a:close/>
                      <a:moveTo>
                        <a:pt x="105" y="121"/>
                      </a:move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3"/>
                      </a:cubicBezTo>
                      <a:cubicBezTo>
                        <a:pt x="105" y="123"/>
                        <a:pt x="105" y="123"/>
                        <a:pt x="105" y="124"/>
                      </a:cubicBezTo>
                      <a:cubicBezTo>
                        <a:pt x="105" y="124"/>
                        <a:pt x="105" y="124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6" y="121"/>
                      </a:cubicBezTo>
                      <a:cubicBezTo>
                        <a:pt x="106" y="121"/>
                        <a:pt x="106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lose/>
                      <a:moveTo>
                        <a:pt x="74" y="133"/>
                      </a:moveTo>
                      <a:cubicBezTo>
                        <a:pt x="75" y="133"/>
                        <a:pt x="76" y="132"/>
                        <a:pt x="76" y="132"/>
                      </a:cubicBezTo>
                      <a:cubicBezTo>
                        <a:pt x="76" y="131"/>
                        <a:pt x="77" y="131"/>
                        <a:pt x="77" y="131"/>
                      </a:cubicBezTo>
                      <a:cubicBezTo>
                        <a:pt x="77" y="130"/>
                        <a:pt x="78" y="130"/>
                        <a:pt x="78" y="130"/>
                      </a:cubicBezTo>
                      <a:cubicBezTo>
                        <a:pt x="78" y="130"/>
                        <a:pt x="79" y="130"/>
                        <a:pt x="79" y="130"/>
                      </a:cubicBezTo>
                      <a:cubicBezTo>
                        <a:pt x="80" y="130"/>
                        <a:pt x="81" y="130"/>
                        <a:pt x="81" y="130"/>
                      </a:cubicBezTo>
                      <a:cubicBezTo>
                        <a:pt x="81" y="130"/>
                        <a:pt x="83" y="130"/>
                        <a:pt x="83" y="130"/>
                      </a:cubicBezTo>
                      <a:cubicBezTo>
                        <a:pt x="83" y="130"/>
                        <a:pt x="84" y="130"/>
                        <a:pt x="84" y="130"/>
                      </a:cubicBezTo>
                      <a:cubicBezTo>
                        <a:pt x="84" y="130"/>
                        <a:pt x="85" y="130"/>
                        <a:pt x="85" y="131"/>
                      </a:cubicBezTo>
                      <a:cubicBezTo>
                        <a:pt x="86" y="131"/>
                        <a:pt x="87" y="130"/>
                        <a:pt x="87" y="130"/>
                      </a:cubicBezTo>
                      <a:cubicBezTo>
                        <a:pt x="87" y="130"/>
                        <a:pt x="88" y="131"/>
                        <a:pt x="88" y="131"/>
                      </a:cubicBezTo>
                      <a:cubicBezTo>
                        <a:pt x="88" y="131"/>
                        <a:pt x="88" y="132"/>
                        <a:pt x="89" y="132"/>
                      </a:cubicBezTo>
                      <a:cubicBezTo>
                        <a:pt x="89" y="132"/>
                        <a:pt x="89" y="132"/>
                        <a:pt x="90" y="132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91" y="134"/>
                        <a:pt x="92" y="133"/>
                      </a:cubicBezTo>
                      <a:cubicBezTo>
                        <a:pt x="92" y="133"/>
                        <a:pt x="92" y="133"/>
                        <a:pt x="92" y="133"/>
                      </a:cubicBezTo>
                      <a:cubicBezTo>
                        <a:pt x="92" y="133"/>
                        <a:pt x="92" y="132"/>
                        <a:pt x="93" y="132"/>
                      </a:cubicBezTo>
                      <a:cubicBezTo>
                        <a:pt x="93" y="132"/>
                        <a:pt x="93" y="133"/>
                        <a:pt x="93" y="133"/>
                      </a:cubicBezTo>
                      <a:cubicBezTo>
                        <a:pt x="94" y="133"/>
                        <a:pt x="94" y="133"/>
                        <a:pt x="95" y="133"/>
                      </a:cubicBezTo>
                      <a:cubicBezTo>
                        <a:pt x="95" y="132"/>
                        <a:pt x="95" y="132"/>
                        <a:pt x="95" y="132"/>
                      </a:cubicBezTo>
                      <a:cubicBezTo>
                        <a:pt x="95" y="132"/>
                        <a:pt x="95" y="131"/>
                        <a:pt x="95" y="131"/>
                      </a:cubicBezTo>
                      <a:cubicBezTo>
                        <a:pt x="95" y="130"/>
                        <a:pt x="95" y="130"/>
                        <a:pt x="95" y="130"/>
                      </a:cubicBezTo>
                      <a:cubicBezTo>
                        <a:pt x="95" y="130"/>
                        <a:pt x="95" y="129"/>
                        <a:pt x="95" y="129"/>
                      </a:cubicBezTo>
                      <a:cubicBezTo>
                        <a:pt x="95" y="129"/>
                        <a:pt x="96" y="129"/>
                        <a:pt x="97" y="129"/>
                      </a:cubicBezTo>
                      <a:cubicBezTo>
                        <a:pt x="97" y="129"/>
                        <a:pt x="97" y="128"/>
                        <a:pt x="98" y="128"/>
                      </a:cubicBezTo>
                      <a:cubicBezTo>
                        <a:pt x="98" y="128"/>
                        <a:pt x="98" y="128"/>
                        <a:pt x="98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7"/>
                        <a:pt x="100" y="128"/>
                        <a:pt x="100" y="128"/>
                      </a:cubicBezTo>
                      <a:cubicBezTo>
                        <a:pt x="100" y="128"/>
                        <a:pt x="101" y="128"/>
                        <a:pt x="101" y="128"/>
                      </a:cubicBezTo>
                      <a:cubicBezTo>
                        <a:pt x="102" y="128"/>
                        <a:pt x="102" y="128"/>
                        <a:pt x="102" y="128"/>
                      </a:cubicBezTo>
                      <a:cubicBezTo>
                        <a:pt x="102" y="128"/>
                        <a:pt x="103" y="128"/>
                        <a:pt x="103" y="127"/>
                      </a:cubicBezTo>
                      <a:cubicBezTo>
                        <a:pt x="103" y="127"/>
                        <a:pt x="104" y="127"/>
                        <a:pt x="104" y="127"/>
                      </a:cubicBezTo>
                      <a:cubicBezTo>
                        <a:pt x="104" y="127"/>
                        <a:pt x="105" y="127"/>
                        <a:pt x="105" y="127"/>
                      </a:cubicBezTo>
                      <a:cubicBezTo>
                        <a:pt x="105" y="127"/>
                        <a:pt x="105" y="127"/>
                        <a:pt x="105" y="127"/>
                      </a:cubicBezTo>
                      <a:cubicBezTo>
                        <a:pt x="105" y="127"/>
                        <a:pt x="105" y="126"/>
                        <a:pt x="105" y="126"/>
                      </a:cubicBezTo>
                      <a:cubicBezTo>
                        <a:pt x="105" y="126"/>
                        <a:pt x="105" y="125"/>
                        <a:pt x="105" y="125"/>
                      </a:cubicBezTo>
                      <a:cubicBezTo>
                        <a:pt x="105" y="125"/>
                        <a:pt x="105" y="125"/>
                        <a:pt x="104" y="125"/>
                      </a:cubicBezTo>
                      <a:cubicBezTo>
                        <a:pt x="104" y="125"/>
                        <a:pt x="104" y="125"/>
                        <a:pt x="104" y="125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2"/>
                      </a:cubicBezTo>
                      <a:cubicBezTo>
                        <a:pt x="104" y="122"/>
                        <a:pt x="104" y="122"/>
                        <a:pt x="103" y="122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3" y="121"/>
                        <a:pt x="103" y="121"/>
                        <a:pt x="102" y="120"/>
                      </a:cubicBezTo>
                      <a:cubicBezTo>
                        <a:pt x="102" y="120"/>
                        <a:pt x="102" y="120"/>
                        <a:pt x="102" y="120"/>
                      </a:cubicBezTo>
                      <a:cubicBezTo>
                        <a:pt x="102" y="119"/>
                        <a:pt x="102" y="120"/>
                        <a:pt x="102" y="119"/>
                      </a:cubicBezTo>
                      <a:cubicBezTo>
                        <a:pt x="102" y="119"/>
                        <a:pt x="102" y="119"/>
                        <a:pt x="102" y="119"/>
                      </a:cubicBezTo>
                      <a:cubicBezTo>
                        <a:pt x="102" y="119"/>
                        <a:pt x="102" y="119"/>
                        <a:pt x="103" y="119"/>
                      </a:cubicBezTo>
                      <a:cubicBezTo>
                        <a:pt x="103" y="119"/>
                        <a:pt x="103" y="118"/>
                        <a:pt x="103" y="118"/>
                      </a:cubicBezTo>
                      <a:cubicBezTo>
                        <a:pt x="103" y="118"/>
                        <a:pt x="103" y="118"/>
                        <a:pt x="103" y="118"/>
                      </a:cubicBezTo>
                      <a:cubicBezTo>
                        <a:pt x="103" y="118"/>
                        <a:pt x="103" y="117"/>
                        <a:pt x="103" y="117"/>
                      </a:cubicBezTo>
                      <a:cubicBezTo>
                        <a:pt x="103" y="117"/>
                        <a:pt x="103" y="116"/>
                        <a:pt x="103" y="116"/>
                      </a:cubicBezTo>
                      <a:cubicBezTo>
                        <a:pt x="103" y="116"/>
                        <a:pt x="103" y="115"/>
                        <a:pt x="103" y="115"/>
                      </a:cubicBezTo>
                      <a:cubicBezTo>
                        <a:pt x="102" y="115"/>
                        <a:pt x="102" y="115"/>
                        <a:pt x="102" y="115"/>
                      </a:cubicBezTo>
                      <a:cubicBezTo>
                        <a:pt x="102" y="114"/>
                        <a:pt x="102" y="114"/>
                        <a:pt x="102" y="114"/>
                      </a:cubicBezTo>
                      <a:cubicBezTo>
                        <a:pt x="102" y="114"/>
                        <a:pt x="103" y="114"/>
                        <a:pt x="103" y="113"/>
                      </a:cubicBezTo>
                      <a:cubicBezTo>
                        <a:pt x="103" y="113"/>
                        <a:pt x="103" y="113"/>
                        <a:pt x="103" y="113"/>
                      </a:cubicBezTo>
                      <a:cubicBezTo>
                        <a:pt x="102" y="113"/>
                        <a:pt x="102" y="113"/>
                        <a:pt x="102" y="113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3" y="112"/>
                        <a:pt x="103" y="112"/>
                        <a:pt x="103" y="112"/>
                      </a:cubicBezTo>
                      <a:cubicBezTo>
                        <a:pt x="103" y="111"/>
                        <a:pt x="103" y="111"/>
                        <a:pt x="103" y="111"/>
                      </a:cubicBezTo>
                      <a:cubicBezTo>
                        <a:pt x="103" y="111"/>
                        <a:pt x="103" y="110"/>
                        <a:pt x="103" y="110"/>
                      </a:cubicBezTo>
                      <a:cubicBezTo>
                        <a:pt x="103" y="110"/>
                        <a:pt x="103" y="110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1" y="109"/>
                        <a:pt x="101" y="108"/>
                        <a:pt x="101" y="108"/>
                      </a:cubicBezTo>
                      <a:cubicBezTo>
                        <a:pt x="101" y="108"/>
                        <a:pt x="101" y="108"/>
                        <a:pt x="101" y="108"/>
                      </a:cubicBezTo>
                      <a:cubicBezTo>
                        <a:pt x="101" y="107"/>
                        <a:pt x="101" y="106"/>
                        <a:pt x="101" y="106"/>
                      </a:cubicBezTo>
                      <a:cubicBezTo>
                        <a:pt x="101" y="106"/>
                        <a:pt x="101" y="105"/>
                        <a:pt x="101" y="105"/>
                      </a:cubicBezTo>
                      <a:cubicBezTo>
                        <a:pt x="101" y="105"/>
                        <a:pt x="101" y="105"/>
                        <a:pt x="100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5"/>
                        <a:pt x="100" y="104"/>
                        <a:pt x="99" y="104"/>
                      </a:cubicBezTo>
                      <a:cubicBezTo>
                        <a:pt x="99" y="104"/>
                        <a:pt x="99" y="104"/>
                        <a:pt x="99" y="103"/>
                      </a:cubicBezTo>
                      <a:cubicBezTo>
                        <a:pt x="99" y="103"/>
                        <a:pt x="99" y="103"/>
                        <a:pt x="98" y="103"/>
                      </a:cubicBezTo>
                      <a:cubicBezTo>
                        <a:pt x="98" y="103"/>
                        <a:pt x="98" y="103"/>
                        <a:pt x="98" y="103"/>
                      </a:cubicBezTo>
                      <a:cubicBezTo>
                        <a:pt x="98" y="102"/>
                        <a:pt x="98" y="102"/>
                        <a:pt x="98" y="101"/>
                      </a:cubicBezTo>
                      <a:cubicBezTo>
                        <a:pt x="98" y="101"/>
                        <a:pt x="98" y="101"/>
                        <a:pt x="98" y="101"/>
                      </a:cubicBezTo>
                      <a:cubicBezTo>
                        <a:pt x="97" y="101"/>
                        <a:pt x="97" y="101"/>
                        <a:pt x="97" y="100"/>
                      </a:cubicBezTo>
                      <a:cubicBezTo>
                        <a:pt x="96" y="100"/>
                        <a:pt x="96" y="100"/>
                        <a:pt x="96" y="100"/>
                      </a:cubicBezTo>
                      <a:cubicBezTo>
                        <a:pt x="96" y="99"/>
                        <a:pt x="96" y="99"/>
                        <a:pt x="95" y="99"/>
                      </a:cubicBezTo>
                      <a:cubicBezTo>
                        <a:pt x="95" y="99"/>
                        <a:pt x="95" y="98"/>
                        <a:pt x="95" y="98"/>
                      </a:cubicBezTo>
                      <a:cubicBezTo>
                        <a:pt x="95" y="98"/>
                        <a:pt x="95" y="98"/>
                        <a:pt x="95" y="97"/>
                      </a:cubicBezTo>
                      <a:cubicBezTo>
                        <a:pt x="94" y="97"/>
                        <a:pt x="94" y="97"/>
                        <a:pt x="94" y="96"/>
                      </a:cubicBezTo>
                      <a:cubicBezTo>
                        <a:pt x="94" y="96"/>
                        <a:pt x="93" y="96"/>
                        <a:pt x="93" y="96"/>
                      </a:cubicBezTo>
                      <a:cubicBezTo>
                        <a:pt x="93" y="96"/>
                        <a:pt x="93" y="96"/>
                        <a:pt x="93" y="96"/>
                      </a:cubicBezTo>
                      <a:cubicBezTo>
                        <a:pt x="93" y="96"/>
                        <a:pt x="92" y="96"/>
                        <a:pt x="92" y="96"/>
                      </a:cubicBezTo>
                      <a:cubicBezTo>
                        <a:pt x="92" y="96"/>
                        <a:pt x="91" y="96"/>
                        <a:pt x="91" y="96"/>
                      </a:cubicBezTo>
                      <a:cubicBezTo>
                        <a:pt x="91" y="96"/>
                        <a:pt x="91" y="95"/>
                        <a:pt x="91" y="95"/>
                      </a:cubicBezTo>
                      <a:cubicBezTo>
                        <a:pt x="91" y="95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89" y="94"/>
                      </a:cubicBezTo>
                      <a:cubicBezTo>
                        <a:pt x="89" y="94"/>
                        <a:pt x="89" y="94"/>
                        <a:pt x="89" y="94"/>
                      </a:cubicBezTo>
                      <a:cubicBezTo>
                        <a:pt x="89" y="93"/>
                        <a:pt x="89" y="93"/>
                        <a:pt x="89" y="93"/>
                      </a:cubicBezTo>
                      <a:cubicBezTo>
                        <a:pt x="89" y="93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90" y="93"/>
                        <a:pt x="90" y="93"/>
                        <a:pt x="90" y="92"/>
                      </a:cubicBezTo>
                      <a:cubicBezTo>
                        <a:pt x="90" y="92"/>
                        <a:pt x="90" y="92"/>
                        <a:pt x="90" y="92"/>
                      </a:cubicBezTo>
                      <a:cubicBezTo>
                        <a:pt x="90" y="92"/>
                        <a:pt x="90" y="92"/>
                        <a:pt x="89" y="91"/>
                      </a:cubicBezTo>
                      <a:cubicBezTo>
                        <a:pt x="89" y="91"/>
                        <a:pt x="89" y="91"/>
                        <a:pt x="88" y="91"/>
                      </a:cubicBezTo>
                      <a:cubicBezTo>
                        <a:pt x="88" y="91"/>
                        <a:pt x="88" y="92"/>
                        <a:pt x="88" y="92"/>
                      </a:cubicBezTo>
                      <a:cubicBezTo>
                        <a:pt x="88" y="92"/>
                        <a:pt x="87" y="92"/>
                        <a:pt x="87" y="92"/>
                      </a:cubicBezTo>
                      <a:cubicBezTo>
                        <a:pt x="87" y="92"/>
                        <a:pt x="87" y="92"/>
                        <a:pt x="87" y="92"/>
                      </a:cubicBezTo>
                      <a:cubicBezTo>
                        <a:pt x="87" y="91"/>
                        <a:pt x="87" y="91"/>
                        <a:pt x="87" y="91"/>
                      </a:cubicBezTo>
                      <a:cubicBezTo>
                        <a:pt x="87" y="91"/>
                        <a:pt x="87" y="90"/>
                        <a:pt x="87" y="90"/>
                      </a:cubicBezTo>
                      <a:cubicBezTo>
                        <a:pt x="87" y="90"/>
                        <a:pt x="87" y="90"/>
                        <a:pt x="87" y="89"/>
                      </a:cubicBezTo>
                      <a:cubicBezTo>
                        <a:pt x="87" y="88"/>
                        <a:pt x="87" y="89"/>
                        <a:pt x="87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8"/>
                        <a:pt x="87" y="88"/>
                        <a:pt x="87" y="87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7" y="87"/>
                        <a:pt x="87" y="86"/>
                        <a:pt x="87" y="86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6" y="85"/>
                        <a:pt x="86" y="85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2"/>
                        <a:pt x="85" y="82"/>
                        <a:pt x="85" y="82"/>
                      </a:cubicBezTo>
                      <a:cubicBezTo>
                        <a:pt x="85" y="82"/>
                        <a:pt x="85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3"/>
                        <a:pt x="85" y="84"/>
                        <a:pt x="85" y="84"/>
                      </a:cubicBezTo>
                      <a:cubicBezTo>
                        <a:pt x="85" y="84"/>
                        <a:pt x="85" y="84"/>
                        <a:pt x="85" y="84"/>
                      </a:cubicBezTo>
                      <a:cubicBezTo>
                        <a:pt x="86" y="84"/>
                        <a:pt x="85" y="85"/>
                        <a:pt x="85" y="85"/>
                      </a:cubicBezTo>
                      <a:cubicBezTo>
                        <a:pt x="85" y="85"/>
                        <a:pt x="85" y="85"/>
                        <a:pt x="85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3" y="84"/>
                        <a:pt x="83" y="83"/>
                        <a:pt x="83" y="83"/>
                      </a:cubicBezTo>
                      <a:cubicBezTo>
                        <a:pt x="83" y="83"/>
                        <a:pt x="82" y="83"/>
                        <a:pt x="82" y="82"/>
                      </a:cubicBezTo>
                      <a:cubicBezTo>
                        <a:pt x="82" y="82"/>
                        <a:pt x="82" y="82"/>
                        <a:pt x="82" y="82"/>
                      </a:cubicBezTo>
                      <a:cubicBezTo>
                        <a:pt x="82" y="81"/>
                        <a:pt x="81" y="82"/>
                        <a:pt x="81" y="81"/>
                      </a:cubicBezTo>
                      <a:cubicBezTo>
                        <a:pt x="81" y="81"/>
                        <a:pt x="81" y="81"/>
                        <a:pt x="81" y="81"/>
                      </a:cubicBezTo>
                      <a:cubicBezTo>
                        <a:pt x="81" y="81"/>
                        <a:pt x="81" y="81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81" y="83"/>
                        <a:pt x="81" y="83"/>
                        <a:pt x="81" y="83"/>
                      </a:cubicBezTo>
                      <a:cubicBezTo>
                        <a:pt x="81" y="83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79" y="84"/>
                        <a:pt x="79" y="83"/>
                        <a:pt x="79" y="83"/>
                      </a:cubicBezTo>
                      <a:cubicBezTo>
                        <a:pt x="79" y="83"/>
                        <a:pt x="79" y="83"/>
                        <a:pt x="79" y="83"/>
                      </a:cubicBezTo>
                      <a:cubicBezTo>
                        <a:pt x="79" y="83"/>
                        <a:pt x="79" y="82"/>
                        <a:pt x="79" y="82"/>
                      </a:cubicBezTo>
                      <a:cubicBezTo>
                        <a:pt x="79" y="82"/>
                        <a:pt x="78" y="82"/>
                        <a:pt x="78" y="82"/>
                      </a:cubicBezTo>
                      <a:cubicBezTo>
                        <a:pt x="78" y="82"/>
                        <a:pt x="78" y="82"/>
                        <a:pt x="78" y="82"/>
                      </a:cubicBezTo>
                      <a:cubicBezTo>
                        <a:pt x="78" y="82"/>
                        <a:pt x="78" y="81"/>
                        <a:pt x="78" y="81"/>
                      </a:cubicBezTo>
                      <a:cubicBezTo>
                        <a:pt x="78" y="81"/>
                        <a:pt x="78" y="80"/>
                        <a:pt x="78" y="80"/>
                      </a:cubicBezTo>
                      <a:cubicBezTo>
                        <a:pt x="78" y="80"/>
                        <a:pt x="78" y="80"/>
                        <a:pt x="78" y="80"/>
                      </a:cubicBezTo>
                      <a:cubicBezTo>
                        <a:pt x="78" y="79"/>
                        <a:pt x="78" y="79"/>
                        <a:pt x="78" y="79"/>
                      </a:cubicBezTo>
                      <a:cubicBezTo>
                        <a:pt x="78" y="79"/>
                        <a:pt x="78" y="79"/>
                        <a:pt x="78" y="78"/>
                      </a:cubicBezTo>
                      <a:cubicBezTo>
                        <a:pt x="78" y="78"/>
                        <a:pt x="78" y="78"/>
                        <a:pt x="78" y="78"/>
                      </a:cubicBezTo>
                      <a:cubicBezTo>
                        <a:pt x="78" y="78"/>
                        <a:pt x="78" y="77"/>
                        <a:pt x="78" y="77"/>
                      </a:cubicBezTo>
                      <a:cubicBezTo>
                        <a:pt x="78" y="77"/>
                        <a:pt x="78" y="77"/>
                        <a:pt x="77" y="77"/>
                      </a:cubicBezTo>
                      <a:cubicBezTo>
                        <a:pt x="77" y="77"/>
                        <a:pt x="77" y="77"/>
                        <a:pt x="77" y="77"/>
                      </a:cubicBezTo>
                      <a:cubicBezTo>
                        <a:pt x="77" y="77"/>
                        <a:pt x="77" y="76"/>
                        <a:pt x="77" y="76"/>
                      </a:cubicBezTo>
                      <a:cubicBezTo>
                        <a:pt x="77" y="76"/>
                        <a:pt x="77" y="75"/>
                        <a:pt x="77" y="75"/>
                      </a:cubicBezTo>
                      <a:cubicBezTo>
                        <a:pt x="77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4"/>
                        <a:pt x="76" y="74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cubicBezTo>
                        <a:pt x="76" y="74"/>
                        <a:pt x="76" y="73"/>
                        <a:pt x="76" y="73"/>
                      </a:cubicBezTo>
                      <a:cubicBezTo>
                        <a:pt x="76" y="73"/>
                        <a:pt x="76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4" y="73"/>
                        <a:pt x="74" y="73"/>
                      </a:cubicBezTo>
                      <a:cubicBezTo>
                        <a:pt x="74" y="73"/>
                        <a:pt x="74" y="72"/>
                        <a:pt x="74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0"/>
                        <a:pt x="73" y="70"/>
                      </a:cubicBezTo>
                      <a:cubicBezTo>
                        <a:pt x="72" y="70"/>
                        <a:pt x="73" y="70"/>
                        <a:pt x="73" y="70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4" y="70"/>
                        <a:pt x="74" y="70"/>
                      </a:cubicBezTo>
                      <a:cubicBezTo>
                        <a:pt x="74" y="69"/>
                        <a:pt x="74" y="69"/>
                        <a:pt x="74" y="69"/>
                      </a:cubicBezTo>
                      <a:cubicBezTo>
                        <a:pt x="74" y="69"/>
                        <a:pt x="74" y="69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2" y="68"/>
                      </a:cubicBezTo>
                      <a:cubicBezTo>
                        <a:pt x="72" y="68"/>
                        <a:pt x="72" y="68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1" y="66"/>
                        <a:pt x="71" y="67"/>
                        <a:pt x="71" y="67"/>
                      </a:cubicBezTo>
                      <a:cubicBezTo>
                        <a:pt x="71" y="67"/>
                        <a:pt x="71" y="67"/>
                        <a:pt x="70" y="67"/>
                      </a:cubicBezTo>
                      <a:cubicBezTo>
                        <a:pt x="70" y="67"/>
                        <a:pt x="70" y="67"/>
                        <a:pt x="70" y="67"/>
                      </a:cubicBezTo>
                      <a:cubicBezTo>
                        <a:pt x="70" y="66"/>
                        <a:pt x="69" y="66"/>
                        <a:pt x="69" y="66"/>
                      </a:cubicBezTo>
                      <a:cubicBezTo>
                        <a:pt x="69" y="65"/>
                        <a:pt x="69" y="66"/>
                        <a:pt x="68" y="65"/>
                      </a:cubicBezTo>
                      <a:cubicBezTo>
                        <a:pt x="68" y="65"/>
                        <a:pt x="67" y="65"/>
                        <a:pt x="67" y="65"/>
                      </a:cubicBezTo>
                      <a:cubicBezTo>
                        <a:pt x="67" y="65"/>
                        <a:pt x="67" y="64"/>
                        <a:pt x="67" y="64"/>
                      </a:cubicBezTo>
                      <a:cubicBezTo>
                        <a:pt x="67" y="64"/>
                        <a:pt x="66" y="64"/>
                        <a:pt x="66" y="64"/>
                      </a:cubicBezTo>
                      <a:cubicBezTo>
                        <a:pt x="66" y="64"/>
                        <a:pt x="66" y="64"/>
                        <a:pt x="66" y="65"/>
                      </a:cubicBezTo>
                      <a:cubicBezTo>
                        <a:pt x="66" y="65"/>
                        <a:pt x="66" y="65"/>
                        <a:pt x="66" y="65"/>
                      </a:cubicBezTo>
                      <a:cubicBezTo>
                        <a:pt x="65" y="65"/>
                        <a:pt x="65" y="64"/>
                        <a:pt x="65" y="64"/>
                      </a:cubicBezTo>
                      <a:cubicBezTo>
                        <a:pt x="64" y="64"/>
                        <a:pt x="65" y="64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2"/>
                        <a:pt x="65" y="62"/>
                        <a:pt x="64" y="62"/>
                      </a:cubicBezTo>
                      <a:cubicBezTo>
                        <a:pt x="64" y="62"/>
                        <a:pt x="64" y="62"/>
                        <a:pt x="63" y="62"/>
                      </a:cubicBezTo>
                      <a:cubicBezTo>
                        <a:pt x="63" y="62"/>
                        <a:pt x="62" y="62"/>
                        <a:pt x="62" y="62"/>
                      </a:cubicBezTo>
                      <a:cubicBezTo>
                        <a:pt x="62" y="62"/>
                        <a:pt x="62" y="61"/>
                        <a:pt x="62" y="61"/>
                      </a:cubicBezTo>
                      <a:cubicBezTo>
                        <a:pt x="61" y="61"/>
                        <a:pt x="61" y="61"/>
                        <a:pt x="61" y="61"/>
                      </a:cubicBezTo>
                      <a:cubicBezTo>
                        <a:pt x="61" y="60"/>
                        <a:pt x="61" y="61"/>
                        <a:pt x="61" y="61"/>
                      </a:cubicBezTo>
                      <a:cubicBezTo>
                        <a:pt x="61" y="61"/>
                        <a:pt x="61" y="61"/>
                        <a:pt x="60" y="61"/>
                      </a:cubicBezTo>
                      <a:cubicBezTo>
                        <a:pt x="60" y="61"/>
                        <a:pt x="60" y="61"/>
                        <a:pt x="60" y="60"/>
                      </a:cubicBezTo>
                      <a:cubicBezTo>
                        <a:pt x="60" y="60"/>
                        <a:pt x="59" y="60"/>
                        <a:pt x="59" y="60"/>
                      </a:cubicBezTo>
                      <a:cubicBezTo>
                        <a:pt x="59" y="60"/>
                        <a:pt x="59" y="60"/>
                        <a:pt x="58" y="60"/>
                      </a:cubicBezTo>
                      <a:cubicBezTo>
                        <a:pt x="58" y="60"/>
                        <a:pt x="57" y="59"/>
                        <a:pt x="57" y="59"/>
                      </a:cubicBezTo>
                      <a:cubicBezTo>
                        <a:pt x="57" y="59"/>
                        <a:pt x="57" y="59"/>
                        <a:pt x="56" y="58"/>
                      </a:cubicBezTo>
                      <a:cubicBezTo>
                        <a:pt x="56" y="58"/>
                        <a:pt x="56" y="58"/>
                        <a:pt x="56" y="58"/>
                      </a:cubicBezTo>
                      <a:cubicBezTo>
                        <a:pt x="56" y="58"/>
                        <a:pt x="56" y="57"/>
                        <a:pt x="56" y="57"/>
                      </a:cubicBezTo>
                      <a:cubicBezTo>
                        <a:pt x="56" y="57"/>
                        <a:pt x="56" y="57"/>
                        <a:pt x="56" y="56"/>
                      </a:cubicBezTo>
                      <a:cubicBezTo>
                        <a:pt x="57" y="56"/>
                        <a:pt x="57" y="55"/>
                        <a:pt x="56" y="55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5" y="54"/>
                        <a:pt x="55" y="54"/>
                        <a:pt x="55" y="54"/>
                      </a:cubicBezTo>
                      <a:cubicBezTo>
                        <a:pt x="55" y="54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4" y="52"/>
                      </a:cubicBezTo>
                      <a:cubicBezTo>
                        <a:pt x="54" y="52"/>
                        <a:pt x="55" y="52"/>
                        <a:pt x="55" y="52"/>
                      </a:cubicBezTo>
                      <a:cubicBezTo>
                        <a:pt x="55" y="52"/>
                        <a:pt x="55" y="51"/>
                        <a:pt x="55" y="51"/>
                      </a:cubicBezTo>
                      <a:cubicBezTo>
                        <a:pt x="55" y="51"/>
                        <a:pt x="55" y="50"/>
                        <a:pt x="55" y="50"/>
                      </a:cubicBezTo>
                      <a:cubicBezTo>
                        <a:pt x="55" y="50"/>
                        <a:pt x="55" y="49"/>
                        <a:pt x="55" y="49"/>
                      </a:cubicBezTo>
                      <a:cubicBezTo>
                        <a:pt x="55" y="49"/>
                        <a:pt x="55" y="48"/>
                        <a:pt x="55" y="48"/>
                      </a:cubicBezTo>
                      <a:cubicBezTo>
                        <a:pt x="55" y="48"/>
                        <a:pt x="55" y="48"/>
                        <a:pt x="55" y="48"/>
                      </a:cubicBezTo>
                      <a:cubicBezTo>
                        <a:pt x="55" y="48"/>
                        <a:pt x="54" y="47"/>
                        <a:pt x="54" y="47"/>
                      </a:cubicBezTo>
                      <a:cubicBezTo>
                        <a:pt x="54" y="47"/>
                        <a:pt x="54" y="46"/>
                        <a:pt x="54" y="46"/>
                      </a:cubicBezTo>
                      <a:cubicBezTo>
                        <a:pt x="54" y="46"/>
                        <a:pt x="54" y="46"/>
                        <a:pt x="54" y="45"/>
                      </a:cubicBezTo>
                      <a:cubicBezTo>
                        <a:pt x="54" y="45"/>
                        <a:pt x="54" y="45"/>
                        <a:pt x="53" y="45"/>
                      </a:cubicBezTo>
                      <a:cubicBezTo>
                        <a:pt x="53" y="44"/>
                        <a:pt x="54" y="44"/>
                        <a:pt x="54" y="44"/>
                      </a:cubicBezTo>
                      <a:cubicBezTo>
                        <a:pt x="54" y="44"/>
                        <a:pt x="53" y="44"/>
                        <a:pt x="53" y="44"/>
                      </a:cubicBezTo>
                      <a:cubicBezTo>
                        <a:pt x="53" y="44"/>
                        <a:pt x="52" y="43"/>
                        <a:pt x="52" y="43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2"/>
                        <a:pt x="51" y="42"/>
                        <a:pt x="51" y="42"/>
                      </a:cubicBezTo>
                      <a:cubicBezTo>
                        <a:pt x="51" y="42"/>
                        <a:pt x="50" y="41"/>
                        <a:pt x="50" y="41"/>
                      </a:cubicBezTo>
                      <a:cubicBezTo>
                        <a:pt x="50" y="40"/>
                        <a:pt x="50" y="40"/>
                        <a:pt x="50" y="40"/>
                      </a:cubicBezTo>
                      <a:cubicBezTo>
                        <a:pt x="50" y="40"/>
                        <a:pt x="51" y="39"/>
                        <a:pt x="51" y="39"/>
                      </a:cubicBezTo>
                      <a:cubicBezTo>
                        <a:pt x="51" y="39"/>
                        <a:pt x="50" y="39"/>
                        <a:pt x="50" y="39"/>
                      </a:cubicBezTo>
                      <a:cubicBezTo>
                        <a:pt x="50" y="39"/>
                        <a:pt x="50" y="38"/>
                        <a:pt x="50" y="38"/>
                      </a:cubicBezTo>
                      <a:cubicBezTo>
                        <a:pt x="50" y="38"/>
                        <a:pt x="50" y="37"/>
                        <a:pt x="50" y="37"/>
                      </a:cubicBezTo>
                      <a:cubicBezTo>
                        <a:pt x="50" y="37"/>
                        <a:pt x="50" y="37"/>
                        <a:pt x="50" y="37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50" y="36"/>
                        <a:pt x="50" y="35"/>
                        <a:pt x="50" y="35"/>
                      </a:cubicBezTo>
                      <a:cubicBezTo>
                        <a:pt x="50" y="35"/>
                        <a:pt x="49" y="34"/>
                        <a:pt x="49" y="34"/>
                      </a:cubicBezTo>
                      <a:cubicBezTo>
                        <a:pt x="49" y="34"/>
                        <a:pt x="49" y="34"/>
                        <a:pt x="49" y="33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50" y="32"/>
                        <a:pt x="49" y="32"/>
                        <a:pt x="49" y="32"/>
                      </a:cubicBezTo>
                      <a:cubicBezTo>
                        <a:pt x="49" y="32"/>
                        <a:pt x="49" y="32"/>
                        <a:pt x="49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0" y="30"/>
                        <a:pt x="49" y="29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29"/>
                        <a:pt x="47" y="29"/>
                        <a:pt x="47" y="2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6" y="28"/>
                      </a:cubicBezTo>
                      <a:cubicBezTo>
                        <a:pt x="46" y="28"/>
                        <a:pt x="46" y="27"/>
                        <a:pt x="46" y="27"/>
                      </a:cubicBezTo>
                      <a:cubicBezTo>
                        <a:pt x="46" y="27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6"/>
                        <a:pt x="45" y="26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2" y="25"/>
                      </a:cubicBezTo>
                      <a:cubicBezTo>
                        <a:pt x="42" y="25"/>
                        <a:pt x="42" y="25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1" y="26"/>
                        <a:pt x="41" y="27"/>
                        <a:pt x="41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39" y="27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5"/>
                      </a:cubicBezTo>
                      <a:cubicBezTo>
                        <a:pt x="39" y="25"/>
                        <a:pt x="39" y="25"/>
                        <a:pt x="39" y="24"/>
                      </a:cubicBezTo>
                      <a:cubicBezTo>
                        <a:pt x="39" y="24"/>
                        <a:pt x="39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2"/>
                        <a:pt x="38" y="22"/>
                      </a:cubicBezTo>
                      <a:cubicBezTo>
                        <a:pt x="38" y="22"/>
                        <a:pt x="38" y="22"/>
                        <a:pt x="38" y="22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7"/>
                        <a:pt x="37" y="17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4" y="12"/>
                        <a:pt x="34" y="12"/>
                      </a:cubicBezTo>
                      <a:cubicBezTo>
                        <a:pt x="34" y="12"/>
                        <a:pt x="34" y="11"/>
                        <a:pt x="34" y="11"/>
                      </a:cubicBezTo>
                      <a:cubicBezTo>
                        <a:pt x="34" y="11"/>
                        <a:pt x="35" y="10"/>
                        <a:pt x="35" y="10"/>
                      </a:cubicBezTo>
                      <a:cubicBezTo>
                        <a:pt x="35" y="10"/>
                        <a:pt x="35" y="9"/>
                        <a:pt x="35" y="9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35" y="9"/>
                        <a:pt x="34" y="9"/>
                        <a:pt x="34" y="9"/>
                      </a:cubicBezTo>
                      <a:cubicBezTo>
                        <a:pt x="34" y="9"/>
                        <a:pt x="33" y="9"/>
                        <a:pt x="33" y="9"/>
                      </a:cubicBezTo>
                      <a:cubicBezTo>
                        <a:pt x="33" y="9"/>
                        <a:pt x="33" y="8"/>
                        <a:pt x="33" y="8"/>
                      </a:cubicBezTo>
                      <a:cubicBezTo>
                        <a:pt x="33" y="8"/>
                        <a:pt x="33" y="7"/>
                        <a:pt x="33" y="7"/>
                      </a:cubicBezTo>
                      <a:cubicBezTo>
                        <a:pt x="33" y="7"/>
                        <a:pt x="33" y="6"/>
                        <a:pt x="33" y="6"/>
                      </a:cubicBezTo>
                      <a:cubicBezTo>
                        <a:pt x="33" y="6"/>
                        <a:pt x="33" y="5"/>
                        <a:pt x="33" y="5"/>
                      </a:cubicBezTo>
                      <a:cubicBezTo>
                        <a:pt x="33" y="5"/>
                        <a:pt x="33" y="4"/>
                        <a:pt x="33" y="4"/>
                      </a:cubicBezTo>
                      <a:cubicBezTo>
                        <a:pt x="33" y="4"/>
                        <a:pt x="33" y="3"/>
                        <a:pt x="33" y="3"/>
                      </a:cubicBezTo>
                      <a:cubicBezTo>
                        <a:pt x="33" y="3"/>
                        <a:pt x="32" y="3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1" y="2"/>
                        <a:pt x="31" y="2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8" y="6"/>
                        <a:pt x="27" y="6"/>
                      </a:cubicBezTo>
                      <a:cubicBezTo>
                        <a:pt x="27" y="6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9"/>
                      </a:cubicBezTo>
                      <a:cubicBezTo>
                        <a:pt x="27" y="9"/>
                        <a:pt x="27" y="9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10"/>
                        <a:pt x="25" y="10"/>
                        <a:pt x="25" y="10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2"/>
                        <a:pt x="25" y="12"/>
                      </a:cubicBezTo>
                      <a:cubicBezTo>
                        <a:pt x="24" y="12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3"/>
                        <a:pt x="25" y="13"/>
                        <a:pt x="26" y="13"/>
                      </a:cubicBezTo>
                      <a:cubicBezTo>
                        <a:pt x="26" y="13"/>
                        <a:pt x="26" y="14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6" y="14"/>
                        <a:pt x="25" y="15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5" y="15"/>
                        <a:pt x="24" y="16"/>
                        <a:pt x="24" y="16"/>
                      </a:cubicBezTo>
                      <a:cubicBezTo>
                        <a:pt x="24" y="16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9"/>
                        <a:pt x="25" y="19"/>
                        <a:pt x="24" y="19"/>
                      </a:cubicBezTo>
                      <a:cubicBezTo>
                        <a:pt x="24" y="20"/>
                        <a:pt x="24" y="19"/>
                        <a:pt x="24" y="20"/>
                      </a:cubicBezTo>
                      <a:cubicBezTo>
                        <a:pt x="24" y="20"/>
                        <a:pt x="24" y="20"/>
                        <a:pt x="24" y="21"/>
                      </a:cubicBezTo>
                      <a:cubicBezTo>
                        <a:pt x="24" y="21"/>
                        <a:pt x="23" y="21"/>
                        <a:pt x="23" y="21"/>
                      </a:cubicBezTo>
                      <a:cubicBezTo>
                        <a:pt x="23" y="21"/>
                        <a:pt x="24" y="22"/>
                        <a:pt x="24" y="22"/>
                      </a:cubicBezTo>
                      <a:cubicBezTo>
                        <a:pt x="24" y="22"/>
                        <a:pt x="24" y="23"/>
                        <a:pt x="24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4" y="27"/>
                        <a:pt x="24" y="28"/>
                        <a:pt x="24" y="28"/>
                      </a:cubicBezTo>
                      <a:cubicBezTo>
                        <a:pt x="24" y="28"/>
                        <a:pt x="24" y="29"/>
                        <a:pt x="24" y="29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1"/>
                        <a:pt x="25" y="31"/>
                        <a:pt x="25" y="31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4"/>
                      </a:cubicBezTo>
                      <a:cubicBezTo>
                        <a:pt x="24" y="34"/>
                        <a:pt x="23" y="35"/>
                        <a:pt x="23" y="35"/>
                      </a:cubicBezTo>
                      <a:cubicBezTo>
                        <a:pt x="23" y="35"/>
                        <a:pt x="23" y="36"/>
                        <a:pt x="23" y="36"/>
                      </a:cubicBezTo>
                      <a:cubicBezTo>
                        <a:pt x="23" y="36"/>
                        <a:pt x="23" y="37"/>
                        <a:pt x="23" y="37"/>
                      </a:cubicBezTo>
                      <a:cubicBezTo>
                        <a:pt x="23" y="37"/>
                        <a:pt x="23" y="38"/>
                        <a:pt x="23" y="38"/>
                      </a:cubicBezTo>
                      <a:cubicBezTo>
                        <a:pt x="23" y="38"/>
                        <a:pt x="23" y="38"/>
                        <a:pt x="23" y="39"/>
                      </a:cubicBezTo>
                      <a:cubicBezTo>
                        <a:pt x="23" y="39"/>
                        <a:pt x="23" y="39"/>
                        <a:pt x="22" y="40"/>
                      </a:cubicBezTo>
                      <a:cubicBezTo>
                        <a:pt x="22" y="40"/>
                        <a:pt x="22" y="41"/>
                        <a:pt x="22" y="41"/>
                      </a:cubicBezTo>
                      <a:cubicBezTo>
                        <a:pt x="22" y="41"/>
                        <a:pt x="22" y="42"/>
                        <a:pt x="22" y="42"/>
                      </a:cubicBezTo>
                      <a:cubicBezTo>
                        <a:pt x="22" y="42"/>
                        <a:pt x="21" y="43"/>
                        <a:pt x="21" y="43"/>
                      </a:cubicBezTo>
                      <a:cubicBezTo>
                        <a:pt x="21" y="43"/>
                        <a:pt x="20" y="44"/>
                        <a:pt x="20" y="44"/>
                      </a:cubicBezTo>
                      <a:cubicBezTo>
                        <a:pt x="20" y="44"/>
                        <a:pt x="20" y="45"/>
                        <a:pt x="20" y="45"/>
                      </a:cubicBezTo>
                      <a:cubicBezTo>
                        <a:pt x="20" y="45"/>
                        <a:pt x="20" y="46"/>
                        <a:pt x="20" y="46"/>
                      </a:cubicBezTo>
                      <a:cubicBezTo>
                        <a:pt x="20" y="46"/>
                        <a:pt x="20" y="47"/>
                        <a:pt x="20" y="47"/>
                      </a:cubicBezTo>
                      <a:cubicBezTo>
                        <a:pt x="19" y="48"/>
                        <a:pt x="19" y="48"/>
                        <a:pt x="19" y="48"/>
                      </a:cubicBezTo>
                      <a:cubicBezTo>
                        <a:pt x="19" y="48"/>
                        <a:pt x="18" y="49"/>
                        <a:pt x="17" y="49"/>
                      </a:cubicBezTo>
                      <a:cubicBezTo>
                        <a:pt x="17" y="49"/>
                        <a:pt x="16" y="49"/>
                        <a:pt x="16" y="49"/>
                      </a:cubicBezTo>
                      <a:cubicBezTo>
                        <a:pt x="15" y="50"/>
                        <a:pt x="15" y="50"/>
                        <a:pt x="14" y="50"/>
                      </a:cubicBezTo>
                      <a:cubicBezTo>
                        <a:pt x="14" y="50"/>
                        <a:pt x="13" y="49"/>
                        <a:pt x="13" y="49"/>
                      </a:cubicBezTo>
                      <a:cubicBezTo>
                        <a:pt x="13" y="49"/>
                        <a:pt x="13" y="49"/>
                        <a:pt x="12" y="49"/>
                      </a:cubicBezTo>
                      <a:cubicBezTo>
                        <a:pt x="12" y="49"/>
                        <a:pt x="11" y="48"/>
                        <a:pt x="11" y="48"/>
                      </a:cubicBezTo>
                      <a:cubicBezTo>
                        <a:pt x="11" y="48"/>
                        <a:pt x="10" y="47"/>
                        <a:pt x="10" y="47"/>
                      </a:cubicBezTo>
                      <a:cubicBezTo>
                        <a:pt x="10" y="47"/>
                        <a:pt x="9" y="47"/>
                        <a:pt x="9" y="47"/>
                      </a:cubicBezTo>
                      <a:cubicBezTo>
                        <a:pt x="9" y="47"/>
                        <a:pt x="8" y="47"/>
                        <a:pt x="8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5"/>
                        <a:pt x="8" y="45"/>
                      </a:cubicBezTo>
                      <a:cubicBezTo>
                        <a:pt x="8" y="45"/>
                        <a:pt x="8" y="44"/>
                        <a:pt x="7" y="44"/>
                      </a:cubicBezTo>
                      <a:cubicBezTo>
                        <a:pt x="7" y="44"/>
                        <a:pt x="7" y="44"/>
                        <a:pt x="7" y="44"/>
                      </a:cubicBezTo>
                      <a:cubicBezTo>
                        <a:pt x="6" y="44"/>
                        <a:pt x="6" y="44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4" y="43"/>
                        <a:pt x="4" y="43"/>
                        <a:pt x="3" y="43"/>
                      </a:cubicBezTo>
                      <a:cubicBezTo>
                        <a:pt x="3" y="43"/>
                        <a:pt x="2" y="43"/>
                        <a:pt x="2" y="43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0" y="42"/>
                        <a:pt x="0" y="41"/>
                        <a:pt x="0" y="41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20" y="110"/>
                        <a:pt x="20" y="110"/>
                        <a:pt x="20" y="110"/>
                      </a:cubicBezTo>
                      <a:cubicBezTo>
                        <a:pt x="20" y="133"/>
                        <a:pt x="20" y="133"/>
                        <a:pt x="20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2" name="Freeform 740">
                  <a:extLst>
                    <a:ext uri="{FF2B5EF4-FFF2-40B4-BE49-F238E27FC236}">
                      <a16:creationId xmlns="" xmlns:a16="http://schemas.microsoft.com/office/drawing/2014/main" id="{45AE8724-7846-CD43-9FF6-EBCE97C05AA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29750" y="6124575"/>
                  <a:ext cx="133350" cy="153988"/>
                </a:xfrm>
                <a:custGeom>
                  <a:avLst/>
                  <a:gdLst>
                    <a:gd name="T0" fmla="*/ 2 w 32"/>
                    <a:gd name="T1" fmla="*/ 0 h 37"/>
                    <a:gd name="T2" fmla="*/ 2 w 32"/>
                    <a:gd name="T3" fmla="*/ 4 h 37"/>
                    <a:gd name="T4" fmla="*/ 1 w 32"/>
                    <a:gd name="T5" fmla="*/ 3 h 37"/>
                    <a:gd name="T6" fmla="*/ 29 w 32"/>
                    <a:gd name="T7" fmla="*/ 6 h 37"/>
                    <a:gd name="T8" fmla="*/ 30 w 32"/>
                    <a:gd name="T9" fmla="*/ 5 h 37"/>
                    <a:gd name="T10" fmla="*/ 31 w 32"/>
                    <a:gd name="T11" fmla="*/ 3 h 37"/>
                    <a:gd name="T12" fmla="*/ 29 w 32"/>
                    <a:gd name="T13" fmla="*/ 1 h 37"/>
                    <a:gd name="T14" fmla="*/ 27 w 32"/>
                    <a:gd name="T15" fmla="*/ 2 h 37"/>
                    <a:gd name="T16" fmla="*/ 29 w 32"/>
                    <a:gd name="T17" fmla="*/ 4 h 37"/>
                    <a:gd name="T18" fmla="*/ 30 w 32"/>
                    <a:gd name="T19" fmla="*/ 8 h 37"/>
                    <a:gd name="T20" fmla="*/ 31 w 32"/>
                    <a:gd name="T21" fmla="*/ 8 h 37"/>
                    <a:gd name="T22" fmla="*/ 32 w 32"/>
                    <a:gd name="T23" fmla="*/ 8 h 37"/>
                    <a:gd name="T24" fmla="*/ 31 w 32"/>
                    <a:gd name="T25" fmla="*/ 6 h 37"/>
                    <a:gd name="T26" fmla="*/ 30 w 32"/>
                    <a:gd name="T27" fmla="*/ 7 h 37"/>
                    <a:gd name="T28" fmla="*/ 30 w 32"/>
                    <a:gd name="T29" fmla="*/ 8 h 37"/>
                    <a:gd name="T30" fmla="*/ 21 w 32"/>
                    <a:gd name="T31" fmla="*/ 37 h 37"/>
                    <a:gd name="T32" fmla="*/ 22 w 32"/>
                    <a:gd name="T33" fmla="*/ 35 h 37"/>
                    <a:gd name="T34" fmla="*/ 22 w 32"/>
                    <a:gd name="T35" fmla="*/ 33 h 37"/>
                    <a:gd name="T36" fmla="*/ 24 w 32"/>
                    <a:gd name="T37" fmla="*/ 32 h 37"/>
                    <a:gd name="T38" fmla="*/ 24 w 32"/>
                    <a:gd name="T39" fmla="*/ 31 h 37"/>
                    <a:gd name="T40" fmla="*/ 26 w 32"/>
                    <a:gd name="T41" fmla="*/ 30 h 37"/>
                    <a:gd name="T42" fmla="*/ 27 w 32"/>
                    <a:gd name="T43" fmla="*/ 30 h 37"/>
                    <a:gd name="T44" fmla="*/ 26 w 32"/>
                    <a:gd name="T45" fmla="*/ 31 h 37"/>
                    <a:gd name="T46" fmla="*/ 27 w 32"/>
                    <a:gd name="T47" fmla="*/ 32 h 37"/>
                    <a:gd name="T48" fmla="*/ 29 w 32"/>
                    <a:gd name="T49" fmla="*/ 32 h 37"/>
                    <a:gd name="T50" fmla="*/ 28 w 32"/>
                    <a:gd name="T51" fmla="*/ 29 h 37"/>
                    <a:gd name="T52" fmla="*/ 28 w 32"/>
                    <a:gd name="T53" fmla="*/ 27 h 37"/>
                    <a:gd name="T54" fmla="*/ 29 w 32"/>
                    <a:gd name="T55" fmla="*/ 23 h 37"/>
                    <a:gd name="T56" fmla="*/ 31 w 32"/>
                    <a:gd name="T57" fmla="*/ 24 h 37"/>
                    <a:gd name="T58" fmla="*/ 31 w 32"/>
                    <a:gd name="T59" fmla="*/ 21 h 37"/>
                    <a:gd name="T60" fmla="*/ 30 w 32"/>
                    <a:gd name="T61" fmla="*/ 17 h 37"/>
                    <a:gd name="T62" fmla="*/ 31 w 32"/>
                    <a:gd name="T63" fmla="*/ 14 h 37"/>
                    <a:gd name="T64" fmla="*/ 30 w 32"/>
                    <a:gd name="T65" fmla="*/ 11 h 37"/>
                    <a:gd name="T66" fmla="*/ 28 w 32"/>
                    <a:gd name="T67" fmla="*/ 11 h 37"/>
                    <a:gd name="T68" fmla="*/ 24 w 32"/>
                    <a:gd name="T69" fmla="*/ 12 h 37"/>
                    <a:gd name="T70" fmla="*/ 21 w 32"/>
                    <a:gd name="T71" fmla="*/ 13 h 37"/>
                    <a:gd name="T72" fmla="*/ 10 w 32"/>
                    <a:gd name="T73" fmla="*/ 11 h 37"/>
                    <a:gd name="T74" fmla="*/ 7 w 32"/>
                    <a:gd name="T75" fmla="*/ 10 h 37"/>
                    <a:gd name="T76" fmla="*/ 6 w 32"/>
                    <a:gd name="T77" fmla="*/ 15 h 37"/>
                    <a:gd name="T78" fmla="*/ 8 w 32"/>
                    <a:gd name="T79" fmla="*/ 19 h 37"/>
                    <a:gd name="T80" fmla="*/ 10 w 32"/>
                    <a:gd name="T81" fmla="*/ 24 h 37"/>
                    <a:gd name="T82" fmla="*/ 12 w 32"/>
                    <a:gd name="T83" fmla="*/ 25 h 37"/>
                    <a:gd name="T84" fmla="*/ 11 w 32"/>
                    <a:gd name="T85" fmla="*/ 27 h 37"/>
                    <a:gd name="T86" fmla="*/ 12 w 32"/>
                    <a:gd name="T87" fmla="*/ 30 h 37"/>
                    <a:gd name="T88" fmla="*/ 15 w 32"/>
                    <a:gd name="T89" fmla="*/ 33 h 37"/>
                    <a:gd name="T90" fmla="*/ 16 w 32"/>
                    <a:gd name="T91" fmla="*/ 36 h 37"/>
                    <a:gd name="T92" fmla="*/ 21 w 32"/>
                    <a:gd name="T93" fmla="*/ 37 h 37"/>
                    <a:gd name="T94" fmla="*/ 30 w 32"/>
                    <a:gd name="T95" fmla="*/ 27 h 37"/>
                    <a:gd name="T96" fmla="*/ 29 w 32"/>
                    <a:gd name="T97" fmla="*/ 27 h 37"/>
                    <a:gd name="T98" fmla="*/ 29 w 32"/>
                    <a:gd name="T99" fmla="*/ 27 h 37"/>
                    <a:gd name="T100" fmla="*/ 31 w 32"/>
                    <a:gd name="T101" fmla="*/ 24 h 37"/>
                    <a:gd name="T102" fmla="*/ 31 w 32"/>
                    <a:gd name="T103" fmla="*/ 24 h 37"/>
                    <a:gd name="T104" fmla="*/ 24 w 32"/>
                    <a:gd name="T105" fmla="*/ 35 h 37"/>
                    <a:gd name="T106" fmla="*/ 24 w 32"/>
                    <a:gd name="T107" fmla="*/ 34 h 37"/>
                    <a:gd name="T108" fmla="*/ 24 w 32"/>
                    <a:gd name="T109" fmla="*/ 34 h 37"/>
                    <a:gd name="T110" fmla="*/ 24 w 32"/>
                    <a:gd name="T111" fmla="*/ 35 h 37"/>
                    <a:gd name="T112" fmla="*/ 7 w 32"/>
                    <a:gd name="T113" fmla="*/ 8 h 37"/>
                    <a:gd name="T114" fmla="*/ 8 w 32"/>
                    <a:gd name="T115" fmla="*/ 7 h 37"/>
                    <a:gd name="T116" fmla="*/ 8 w 32"/>
                    <a:gd name="T117" fmla="*/ 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2" h="37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2"/>
                        <a:pt x="1" y="1"/>
                      </a:cubicBezTo>
                      <a:close/>
                      <a:moveTo>
                        <a:pt x="29" y="4"/>
                      </a:moveTo>
                      <a:cubicBezTo>
                        <a:pt x="29" y="4"/>
                        <a:pt x="29" y="5"/>
                        <a:pt x="29" y="5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29" y="5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4"/>
                        <a:pt x="31" y="4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2"/>
                        <a:pt x="30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9" y="4"/>
                        <a:pt x="28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lose/>
                      <a:moveTo>
                        <a:pt x="29" y="7"/>
                      </a:move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1" y="8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1" y="7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lose/>
                      <a:moveTo>
                        <a:pt x="30" y="8"/>
                      </a:move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9"/>
                        <a:pt x="30" y="9"/>
                      </a:cubicBezTo>
                      <a:cubicBezTo>
                        <a:pt x="30" y="8"/>
                        <a:pt x="30" y="8"/>
                        <a:pt x="30" y="8"/>
                      </a:cubicBezTo>
                      <a:close/>
                      <a:moveTo>
                        <a:pt x="21" y="37"/>
                      </a:move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21" y="37"/>
                        <a:pt x="21" y="36"/>
                        <a:pt x="21" y="36"/>
                      </a:cubicBezTo>
                      <a:cubicBezTo>
                        <a:pt x="21" y="36"/>
                        <a:pt x="21" y="36"/>
                        <a:pt x="21" y="36"/>
                      </a:cubicBezTo>
                      <a:cubicBezTo>
                        <a:pt x="21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5" y="32"/>
                        <a:pt x="25" y="33"/>
                        <a:pt x="25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33"/>
                        <a:pt x="25" y="32"/>
                        <a:pt x="25" y="32"/>
                      </a:cubicBezTo>
                      <a:cubicBezTo>
                        <a:pt x="25" y="32"/>
                        <a:pt x="25" y="32"/>
                        <a:pt x="24" y="31"/>
                      </a:cubicBezTo>
                      <a:cubicBezTo>
                        <a:pt x="24" y="31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1"/>
                        <a:pt x="26" y="30"/>
                        <a:pt x="26" y="30"/>
                      </a:cubicBezTo>
                      <a:cubicBezTo>
                        <a:pt x="26" y="30"/>
                        <a:pt x="26" y="30"/>
                        <a:pt x="25" y="30"/>
                      </a:cubicBezTo>
                      <a:cubicBezTo>
                        <a:pt x="25" y="30"/>
                        <a:pt x="25" y="30"/>
                        <a:pt x="26" y="30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30"/>
                        <a:pt x="27" y="30"/>
                      </a:cubicBezTo>
                      <a:cubicBezTo>
                        <a:pt x="27" y="30"/>
                        <a:pt x="27" y="30"/>
                        <a:pt x="27" y="30"/>
                      </a:cubicBezTo>
                      <a:cubicBezTo>
                        <a:pt x="27" y="30"/>
                        <a:pt x="28" y="30"/>
                        <a:pt x="28" y="30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8" y="31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7" y="30"/>
                      </a:cubicBezTo>
                      <a:cubicBezTo>
                        <a:pt x="27" y="30"/>
                        <a:pt x="26" y="31"/>
                        <a:pt x="26" y="31"/>
                      </a:cubicBezTo>
                      <a:cubicBezTo>
                        <a:pt x="26" y="31"/>
                        <a:pt x="26" y="31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3"/>
                        <a:pt x="28" y="32"/>
                      </a:cubicBezTo>
                      <a:cubicBezTo>
                        <a:pt x="28" y="32"/>
                        <a:pt x="28" y="33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29" y="32"/>
                        <a:pt x="29" y="32"/>
                      </a:cubicBezTo>
                      <a:cubicBezTo>
                        <a:pt x="29" y="32"/>
                        <a:pt x="29" y="32"/>
                        <a:pt x="29" y="32"/>
                      </a:cubicBezTo>
                      <a:cubicBezTo>
                        <a:pt x="28" y="31"/>
                        <a:pt x="29" y="31"/>
                        <a:pt x="29" y="31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9" y="30"/>
                        <a:pt x="29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29"/>
                        <a:pt x="28" y="28"/>
                        <a:pt x="28" y="28"/>
                      </a:cubicBezTo>
                      <a:cubicBezTo>
                        <a:pt x="28" y="28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5"/>
                        <a:pt x="29" y="24"/>
                        <a:pt x="29" y="24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2"/>
                        <a:pt x="29" y="22"/>
                        <a:pt x="30" y="22"/>
                      </a:cubicBezTo>
                      <a:cubicBezTo>
                        <a:pt x="30" y="22"/>
                        <a:pt x="30" y="22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1"/>
                      </a:cubicBezTo>
                      <a:cubicBezTo>
                        <a:pt x="31" y="21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19"/>
                        <a:pt x="31" y="19"/>
                      </a:cubicBezTo>
                      <a:cubicBezTo>
                        <a:pt x="31" y="19"/>
                        <a:pt x="31" y="18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0" y="17"/>
                        <a:pt x="30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31" y="14"/>
                        <a:pt x="31" y="13"/>
                        <a:pt x="31" y="13"/>
                      </a:cubicBezTo>
                      <a:cubicBezTo>
                        <a:pt x="31" y="13"/>
                        <a:pt x="31" y="13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1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1"/>
                        <a:pt x="30" y="11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10"/>
                        <a:pt x="28" y="10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3"/>
                      </a:cubicBezTo>
                      <a:cubicBezTo>
                        <a:pt x="22" y="13"/>
                        <a:pt x="21" y="13"/>
                        <a:pt x="21" y="13"/>
                      </a:cubicBezTo>
                      <a:cubicBezTo>
                        <a:pt x="21" y="13"/>
                        <a:pt x="20" y="13"/>
                        <a:pt x="19" y="13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7" y="14"/>
                        <a:pt x="16" y="13"/>
                        <a:pt x="15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3" y="12"/>
                        <a:pt x="12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9" y="10"/>
                        <a:pt x="9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10"/>
                      </a:cubicBezTo>
                      <a:cubicBezTo>
                        <a:pt x="8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11"/>
                        <a:pt x="6" y="11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4"/>
                        <a:pt x="6" y="15"/>
                      </a:cubicBezTo>
                      <a:cubicBezTo>
                        <a:pt x="7" y="15"/>
                        <a:pt x="7" y="15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1"/>
                      </a:cubicBezTo>
                      <a:cubicBezTo>
                        <a:pt x="10" y="21"/>
                        <a:pt x="10" y="21"/>
                        <a:pt x="10" y="22"/>
                      </a:cubicBezTo>
                      <a:cubicBezTo>
                        <a:pt x="10" y="22"/>
                        <a:pt x="10" y="23"/>
                        <a:pt x="10" y="23"/>
                      </a:cubicBezTo>
                      <a:cubicBezTo>
                        <a:pt x="10" y="23"/>
                        <a:pt x="10" y="23"/>
                        <a:pt x="10" y="24"/>
                      </a:cubicBezTo>
                      <a:cubicBezTo>
                        <a:pt x="10" y="24"/>
                        <a:pt x="10" y="24"/>
                        <a:pt x="10" y="23"/>
                      </a:cubicBezTo>
                      <a:cubicBezTo>
                        <a:pt x="10" y="23"/>
                        <a:pt x="11" y="23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1" y="24"/>
                        <a:pt x="11" y="24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4"/>
                        <a:pt x="10" y="24"/>
                        <a:pt x="10" y="24"/>
                      </a:cubicBezTo>
                      <a:cubicBezTo>
                        <a:pt x="10" y="25"/>
                        <a:pt x="10" y="25"/>
                        <a:pt x="10" y="26"/>
                      </a:cubicBezTo>
                      <a:cubicBezTo>
                        <a:pt x="10" y="26"/>
                        <a:pt x="10" y="26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1" y="27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9"/>
                        <a:pt x="11" y="29"/>
                      </a:cubicBezTo>
                      <a:cubicBezTo>
                        <a:pt x="11" y="29"/>
                        <a:pt x="12" y="29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2"/>
                        <a:pt x="13" y="32"/>
                      </a:cubicBezTo>
                      <a:cubicBezTo>
                        <a:pt x="13" y="32"/>
                        <a:pt x="14" y="33"/>
                        <a:pt x="14" y="33"/>
                      </a:cubicBezTo>
                      <a:cubicBezTo>
                        <a:pt x="14" y="33"/>
                        <a:pt x="14" y="34"/>
                        <a:pt x="14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5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15" y="35"/>
                        <a:pt x="16" y="36"/>
                        <a:pt x="16" y="36"/>
                      </a:cubicBezTo>
                      <a:cubicBezTo>
                        <a:pt x="16" y="36"/>
                        <a:pt x="16" y="35"/>
                        <a:pt x="16" y="35"/>
                      </a:cubicBezTo>
                      <a:cubicBezTo>
                        <a:pt x="16" y="35"/>
                        <a:pt x="17" y="35"/>
                        <a:pt x="17" y="36"/>
                      </a:cubicBezTo>
                      <a:cubicBezTo>
                        <a:pt x="18" y="36"/>
                        <a:pt x="18" y="35"/>
                        <a:pt x="19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9" y="36"/>
                        <a:pt x="20" y="36"/>
                        <a:pt x="20" y="37"/>
                      </a:cubicBezTo>
                      <a:cubicBezTo>
                        <a:pt x="20" y="37"/>
                        <a:pt x="21" y="37"/>
                        <a:pt x="21" y="37"/>
                      </a:cubicBezTo>
                      <a:close/>
                      <a:moveTo>
                        <a:pt x="29" y="28"/>
                      </a:move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8"/>
                      </a:cubicBezTo>
                      <a:close/>
                      <a:moveTo>
                        <a:pt x="31" y="24"/>
                      </a:move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lose/>
                      <a:moveTo>
                        <a:pt x="24" y="35"/>
                      </a:move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3" y="34"/>
                        <a:pt x="23" y="34"/>
                      </a:cubicBezTo>
                      <a:cubicBezTo>
                        <a:pt x="23" y="34"/>
                        <a:pt x="23" y="34"/>
                        <a:pt x="23" y="34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3" name="Freeform 741">
                  <a:extLst>
                    <a:ext uri="{FF2B5EF4-FFF2-40B4-BE49-F238E27FC236}">
                      <a16:creationId xmlns="" xmlns:a16="http://schemas.microsoft.com/office/drawing/2014/main" id="{84797EBC-FA26-5C4C-9A96-DF0B14735A6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662613"/>
                  <a:ext cx="341312" cy="404813"/>
                </a:xfrm>
                <a:custGeom>
                  <a:avLst/>
                  <a:gdLst>
                    <a:gd name="T0" fmla="*/ 53 w 82"/>
                    <a:gd name="T1" fmla="*/ 80 h 97"/>
                    <a:gd name="T2" fmla="*/ 52 w 82"/>
                    <a:gd name="T3" fmla="*/ 78 h 97"/>
                    <a:gd name="T4" fmla="*/ 56 w 82"/>
                    <a:gd name="T5" fmla="*/ 77 h 97"/>
                    <a:gd name="T6" fmla="*/ 59 w 82"/>
                    <a:gd name="T7" fmla="*/ 77 h 97"/>
                    <a:gd name="T8" fmla="*/ 60 w 82"/>
                    <a:gd name="T9" fmla="*/ 78 h 97"/>
                    <a:gd name="T10" fmla="*/ 62 w 82"/>
                    <a:gd name="T11" fmla="*/ 78 h 97"/>
                    <a:gd name="T12" fmla="*/ 62 w 82"/>
                    <a:gd name="T13" fmla="*/ 79 h 97"/>
                    <a:gd name="T14" fmla="*/ 59 w 82"/>
                    <a:gd name="T15" fmla="*/ 79 h 97"/>
                    <a:gd name="T16" fmla="*/ 57 w 82"/>
                    <a:gd name="T17" fmla="*/ 80 h 97"/>
                    <a:gd name="T18" fmla="*/ 49 w 82"/>
                    <a:gd name="T19" fmla="*/ 72 h 97"/>
                    <a:gd name="T20" fmla="*/ 49 w 82"/>
                    <a:gd name="T21" fmla="*/ 72 h 97"/>
                    <a:gd name="T22" fmla="*/ 49 w 82"/>
                    <a:gd name="T23" fmla="*/ 71 h 97"/>
                    <a:gd name="T24" fmla="*/ 38 w 82"/>
                    <a:gd name="T25" fmla="*/ 61 h 97"/>
                    <a:gd name="T26" fmla="*/ 38 w 82"/>
                    <a:gd name="T27" fmla="*/ 61 h 97"/>
                    <a:gd name="T28" fmla="*/ 38 w 82"/>
                    <a:gd name="T29" fmla="*/ 61 h 97"/>
                    <a:gd name="T30" fmla="*/ 3 w 82"/>
                    <a:gd name="T31" fmla="*/ 44 h 97"/>
                    <a:gd name="T32" fmla="*/ 13 w 82"/>
                    <a:gd name="T33" fmla="*/ 44 h 97"/>
                    <a:gd name="T34" fmla="*/ 19 w 82"/>
                    <a:gd name="T35" fmla="*/ 45 h 97"/>
                    <a:gd name="T36" fmla="*/ 24 w 82"/>
                    <a:gd name="T37" fmla="*/ 47 h 97"/>
                    <a:gd name="T38" fmla="*/ 29 w 82"/>
                    <a:gd name="T39" fmla="*/ 49 h 97"/>
                    <a:gd name="T40" fmla="*/ 32 w 82"/>
                    <a:gd name="T41" fmla="*/ 48 h 97"/>
                    <a:gd name="T42" fmla="*/ 34 w 82"/>
                    <a:gd name="T43" fmla="*/ 51 h 97"/>
                    <a:gd name="T44" fmla="*/ 36 w 82"/>
                    <a:gd name="T45" fmla="*/ 53 h 97"/>
                    <a:gd name="T46" fmla="*/ 35 w 82"/>
                    <a:gd name="T47" fmla="*/ 55 h 97"/>
                    <a:gd name="T48" fmla="*/ 37 w 82"/>
                    <a:gd name="T49" fmla="*/ 56 h 97"/>
                    <a:gd name="T50" fmla="*/ 40 w 82"/>
                    <a:gd name="T51" fmla="*/ 58 h 97"/>
                    <a:gd name="T52" fmla="*/ 43 w 82"/>
                    <a:gd name="T53" fmla="*/ 62 h 97"/>
                    <a:gd name="T54" fmla="*/ 44 w 82"/>
                    <a:gd name="T55" fmla="*/ 68 h 97"/>
                    <a:gd name="T56" fmla="*/ 43 w 82"/>
                    <a:gd name="T57" fmla="*/ 67 h 97"/>
                    <a:gd name="T58" fmla="*/ 45 w 82"/>
                    <a:gd name="T59" fmla="*/ 70 h 97"/>
                    <a:gd name="T60" fmla="*/ 47 w 82"/>
                    <a:gd name="T61" fmla="*/ 71 h 97"/>
                    <a:gd name="T62" fmla="*/ 48 w 82"/>
                    <a:gd name="T63" fmla="*/ 70 h 97"/>
                    <a:gd name="T64" fmla="*/ 48 w 82"/>
                    <a:gd name="T65" fmla="*/ 68 h 97"/>
                    <a:gd name="T66" fmla="*/ 49 w 82"/>
                    <a:gd name="T67" fmla="*/ 66 h 97"/>
                    <a:gd name="T68" fmla="*/ 52 w 82"/>
                    <a:gd name="T69" fmla="*/ 63 h 97"/>
                    <a:gd name="T70" fmla="*/ 55 w 82"/>
                    <a:gd name="T71" fmla="*/ 61 h 97"/>
                    <a:gd name="T72" fmla="*/ 58 w 82"/>
                    <a:gd name="T73" fmla="*/ 57 h 97"/>
                    <a:gd name="T74" fmla="*/ 60 w 82"/>
                    <a:gd name="T75" fmla="*/ 55 h 97"/>
                    <a:gd name="T76" fmla="*/ 60 w 82"/>
                    <a:gd name="T77" fmla="*/ 52 h 97"/>
                    <a:gd name="T78" fmla="*/ 61 w 82"/>
                    <a:gd name="T79" fmla="*/ 54 h 97"/>
                    <a:gd name="T80" fmla="*/ 61 w 82"/>
                    <a:gd name="T81" fmla="*/ 58 h 97"/>
                    <a:gd name="T82" fmla="*/ 59 w 82"/>
                    <a:gd name="T83" fmla="*/ 63 h 97"/>
                    <a:gd name="T84" fmla="*/ 58 w 82"/>
                    <a:gd name="T85" fmla="*/ 71 h 97"/>
                    <a:gd name="T86" fmla="*/ 55 w 82"/>
                    <a:gd name="T87" fmla="*/ 72 h 97"/>
                    <a:gd name="T88" fmla="*/ 56 w 82"/>
                    <a:gd name="T89" fmla="*/ 73 h 97"/>
                    <a:gd name="T90" fmla="*/ 59 w 82"/>
                    <a:gd name="T91" fmla="*/ 73 h 97"/>
                    <a:gd name="T92" fmla="*/ 61 w 82"/>
                    <a:gd name="T93" fmla="*/ 70 h 97"/>
                    <a:gd name="T94" fmla="*/ 62 w 82"/>
                    <a:gd name="T95" fmla="*/ 65 h 97"/>
                    <a:gd name="T96" fmla="*/ 65 w 82"/>
                    <a:gd name="T97" fmla="*/ 69 h 97"/>
                    <a:gd name="T98" fmla="*/ 64 w 82"/>
                    <a:gd name="T99" fmla="*/ 75 h 97"/>
                    <a:gd name="T100" fmla="*/ 64 w 82"/>
                    <a:gd name="T101" fmla="*/ 77 h 97"/>
                    <a:gd name="T102" fmla="*/ 69 w 82"/>
                    <a:gd name="T103" fmla="*/ 77 h 97"/>
                    <a:gd name="T104" fmla="*/ 74 w 82"/>
                    <a:gd name="T105" fmla="*/ 87 h 97"/>
                    <a:gd name="T106" fmla="*/ 75 w 82"/>
                    <a:gd name="T107" fmla="*/ 91 h 97"/>
                    <a:gd name="T108" fmla="*/ 79 w 82"/>
                    <a:gd name="T109" fmla="*/ 97 h 97"/>
                    <a:gd name="T110" fmla="*/ 0 w 82"/>
                    <a:gd name="T1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82" h="97">
                      <a:moveTo>
                        <a:pt x="57" y="80"/>
                      </a:move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5" y="80"/>
                        <a:pt x="54" y="80"/>
                      </a:cubicBez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0"/>
                        <a:pt x="54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2" y="80"/>
                        <a:pt x="52" y="79"/>
                      </a:cubicBez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52" y="78"/>
                        <a:pt x="52" y="78"/>
                        <a:pt x="52" y="78"/>
                      </a:cubicBezTo>
                      <a:cubicBezTo>
                        <a:pt x="52" y="78"/>
                        <a:pt x="53" y="78"/>
                        <a:pt x="53" y="78"/>
                      </a:cubicBezTo>
                      <a:cubicBezTo>
                        <a:pt x="53" y="78"/>
                        <a:pt x="53" y="78"/>
                        <a:pt x="53" y="77"/>
                      </a:cubicBezTo>
                      <a:cubicBezTo>
                        <a:pt x="54" y="77"/>
                        <a:pt x="54" y="77"/>
                        <a:pt x="54" y="77"/>
                      </a:cubicBezTo>
                      <a:cubicBezTo>
                        <a:pt x="55" y="77"/>
                        <a:pt x="55" y="77"/>
                        <a:pt x="55" y="77"/>
                      </a:cubicBezTo>
                      <a:cubicBezTo>
                        <a:pt x="55" y="77"/>
                        <a:pt x="56" y="77"/>
                        <a:pt x="56" y="77"/>
                      </a:cubicBezTo>
                      <a:cubicBezTo>
                        <a:pt x="57" y="76"/>
                        <a:pt x="58" y="76"/>
                        <a:pt x="59" y="76"/>
                      </a:cubicBezTo>
                      <a:cubicBezTo>
                        <a:pt x="59" y="76"/>
                        <a:pt x="59" y="76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8"/>
                      </a:cubicBezTo>
                      <a:cubicBezTo>
                        <a:pt x="59" y="78"/>
                        <a:pt x="59" y="78"/>
                        <a:pt x="59" y="78"/>
                      </a:cubicBezTo>
                      <a:cubicBezTo>
                        <a:pt x="59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1" y="79"/>
                        <a:pt x="61" y="79"/>
                        <a:pt x="61" y="79"/>
                      </a:cubicBezTo>
                      <a:cubicBezTo>
                        <a:pt x="61" y="79"/>
                        <a:pt x="61" y="79"/>
                        <a:pt x="60" y="79"/>
                      </a:cubicBezTo>
                      <a:cubicBezTo>
                        <a:pt x="60" y="79"/>
                        <a:pt x="59" y="79"/>
                        <a:pt x="59" y="79"/>
                      </a:cubicBezTo>
                      <a:cubicBezTo>
                        <a:pt x="59" y="80"/>
                        <a:pt x="59" y="80"/>
                        <a:pt x="59" y="80"/>
                      </a:cubicBezTo>
                      <a:cubicBezTo>
                        <a:pt x="59" y="80"/>
                        <a:pt x="59" y="80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0"/>
                        <a:pt x="57" y="80"/>
                        <a:pt x="57" y="80"/>
                      </a:cubicBezTo>
                      <a:cubicBezTo>
                        <a:pt x="57" y="80"/>
                        <a:pt x="57" y="80"/>
                        <a:pt x="57" y="80"/>
                      </a:cubicBezTo>
                      <a:close/>
                      <a:moveTo>
                        <a:pt x="49" y="71"/>
                      </a:move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49" y="72"/>
                        <a:pt x="49" y="72"/>
                      </a:cubicBezTo>
                      <a:cubicBezTo>
                        <a:pt x="49" y="72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lose/>
                      <a:moveTo>
                        <a:pt x="38" y="61"/>
                      </a:move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lose/>
                      <a:moveTo>
                        <a:pt x="0" y="0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2" y="44"/>
                        <a:pt x="2" y="44"/>
                        <a:pt x="3" y="44"/>
                      </a:cubicBezTo>
                      <a:cubicBezTo>
                        <a:pt x="3" y="44"/>
                        <a:pt x="4" y="44"/>
                        <a:pt x="4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cubicBezTo>
                        <a:pt x="5" y="44"/>
                        <a:pt x="6" y="44"/>
                        <a:pt x="7" y="44"/>
                      </a:cubicBezTo>
                      <a:cubicBezTo>
                        <a:pt x="7" y="44"/>
                        <a:pt x="12" y="44"/>
                        <a:pt x="12" y="44"/>
                      </a:cubicBezTo>
                      <a:cubicBezTo>
                        <a:pt x="12" y="44"/>
                        <a:pt x="13" y="44"/>
                        <a:pt x="13" y="44"/>
                      </a:cubicBezTo>
                      <a:cubicBezTo>
                        <a:pt x="13" y="44"/>
                        <a:pt x="14" y="44"/>
                        <a:pt x="14" y="44"/>
                      </a:cubicBezTo>
                      <a:cubicBezTo>
                        <a:pt x="14" y="44"/>
                        <a:pt x="15" y="43"/>
                        <a:pt x="15" y="43"/>
                      </a:cubicBezTo>
                      <a:cubicBezTo>
                        <a:pt x="15" y="43"/>
                        <a:pt x="16" y="43"/>
                        <a:pt x="16" y="43"/>
                      </a:cubicBezTo>
                      <a:cubicBezTo>
                        <a:pt x="16" y="43"/>
                        <a:pt x="17" y="43"/>
                        <a:pt x="17" y="44"/>
                      </a:cubicBezTo>
                      <a:cubicBezTo>
                        <a:pt x="17" y="44"/>
                        <a:pt x="19" y="45"/>
                        <a:pt x="19" y="45"/>
                      </a:cubicBezTo>
                      <a:cubicBezTo>
                        <a:pt x="20" y="45"/>
                        <a:pt x="20" y="45"/>
                        <a:pt x="20" y="46"/>
                      </a:cubicBezTo>
                      <a:cubicBezTo>
                        <a:pt x="21" y="46"/>
                        <a:pt x="22" y="46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7"/>
                        <a:pt x="23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6"/>
                        <a:pt x="25" y="47"/>
                        <a:pt x="25" y="47"/>
                      </a:cubicBezTo>
                      <a:cubicBezTo>
                        <a:pt x="25" y="47"/>
                        <a:pt x="26" y="47"/>
                        <a:pt x="26" y="47"/>
                      </a:cubicBezTo>
                      <a:cubicBezTo>
                        <a:pt x="26" y="47"/>
                        <a:pt x="27" y="47"/>
                        <a:pt x="27" y="47"/>
                      </a:cubicBezTo>
                      <a:cubicBezTo>
                        <a:pt x="27" y="47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30" y="49"/>
                        <a:pt x="30" y="49"/>
                        <a:pt x="30" y="49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2" y="48"/>
                        <a:pt x="32" y="48"/>
                      </a:cubicBezTo>
                      <a:cubicBezTo>
                        <a:pt x="32" y="48"/>
                        <a:pt x="32" y="48"/>
                        <a:pt x="32" y="48"/>
                      </a:cubicBezTo>
                      <a:cubicBezTo>
                        <a:pt x="32" y="48"/>
                        <a:pt x="33" y="49"/>
                        <a:pt x="33" y="49"/>
                      </a:cubicBezTo>
                      <a:cubicBezTo>
                        <a:pt x="33" y="49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5" y="51"/>
                        <a:pt x="35" y="51"/>
                      </a:cubicBezTo>
                      <a:cubicBezTo>
                        <a:pt x="35" y="51"/>
                        <a:pt x="36" y="51"/>
                        <a:pt x="36" y="51"/>
                      </a:cubicBezTo>
                      <a:cubicBezTo>
                        <a:pt x="36" y="51"/>
                        <a:pt x="36" y="51"/>
                        <a:pt x="36" y="52"/>
                      </a:cubicBezTo>
                      <a:cubicBezTo>
                        <a:pt x="37" y="52"/>
                        <a:pt x="37" y="53"/>
                        <a:pt x="37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6" y="53"/>
                        <a:pt x="36" y="54"/>
                        <a:pt x="36" y="54"/>
                      </a:cubicBezTo>
                      <a:cubicBezTo>
                        <a:pt x="36" y="54"/>
                        <a:pt x="35" y="55"/>
                        <a:pt x="35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6"/>
                        <a:pt x="36" y="56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7" y="56"/>
                        <a:pt x="37" y="56"/>
                        <a:pt x="38" y="56"/>
                      </a:cubicBezTo>
                      <a:cubicBezTo>
                        <a:pt x="38" y="56"/>
                        <a:pt x="38" y="56"/>
                        <a:pt x="39" y="56"/>
                      </a:cubicBezTo>
                      <a:cubicBezTo>
                        <a:pt x="39" y="56"/>
                        <a:pt x="39" y="57"/>
                        <a:pt x="39" y="57"/>
                      </a:cubicBezTo>
                      <a:cubicBezTo>
                        <a:pt x="39" y="57"/>
                        <a:pt x="40" y="57"/>
                        <a:pt x="40" y="57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9"/>
                      </a:cubicBezTo>
                      <a:cubicBezTo>
                        <a:pt x="40" y="59"/>
                        <a:pt x="40" y="59"/>
                        <a:pt x="40" y="60"/>
                      </a:cubicBezTo>
                      <a:cubicBezTo>
                        <a:pt x="40" y="60"/>
                        <a:pt x="40" y="60"/>
                        <a:pt x="41" y="60"/>
                      </a:cubicBezTo>
                      <a:cubicBezTo>
                        <a:pt x="41" y="61"/>
                        <a:pt x="41" y="61"/>
                        <a:pt x="41" y="61"/>
                      </a:cubicBezTo>
                      <a:cubicBezTo>
                        <a:pt x="42" y="61"/>
                        <a:pt x="43" y="62"/>
                        <a:pt x="43" y="62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3" y="64"/>
                        <a:pt x="43" y="64"/>
                        <a:pt x="43" y="64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4" y="66"/>
                        <a:pt x="44" y="67"/>
                        <a:pt x="44" y="67"/>
                      </a:cubicBezTo>
                      <a:cubicBezTo>
                        <a:pt x="44" y="67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7"/>
                        <a:pt x="43" y="67"/>
                        <a:pt x="43" y="67"/>
                      </a:cubicBezTo>
                      <a:cubicBezTo>
                        <a:pt x="43" y="67"/>
                        <a:pt x="43" y="67"/>
                        <a:pt x="43" y="67"/>
                      </a:cubicBezTo>
                      <a:cubicBezTo>
                        <a:pt x="42" y="67"/>
                        <a:pt x="42" y="67"/>
                        <a:pt x="42" y="68"/>
                      </a:cubicBezTo>
                      <a:cubicBezTo>
                        <a:pt x="42" y="68"/>
                        <a:pt x="43" y="68"/>
                        <a:pt x="43" y="68"/>
                      </a:cubicBezTo>
                      <a:cubicBezTo>
                        <a:pt x="43" y="68"/>
                        <a:pt x="43" y="68"/>
                        <a:pt x="43" y="68"/>
                      </a:cubicBezTo>
                      <a:cubicBezTo>
                        <a:pt x="44" y="68"/>
                        <a:pt x="44" y="69"/>
                        <a:pt x="45" y="69"/>
                      </a:cubicBezTo>
                      <a:cubicBezTo>
                        <a:pt x="45" y="70"/>
                        <a:pt x="45" y="70"/>
                        <a:pt x="45" y="70"/>
                      </a:cubicBezTo>
                      <a:cubicBezTo>
                        <a:pt x="45" y="71"/>
                        <a:pt x="45" y="71"/>
                        <a:pt x="46" y="71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6" y="71"/>
                        <a:pt x="46" y="71"/>
                        <a:pt x="46" y="70"/>
                      </a:cubicBezTo>
                      <a:cubicBezTo>
                        <a:pt x="46" y="70"/>
                        <a:pt x="47" y="70"/>
                        <a:pt x="47" y="70"/>
                      </a:cubicBezTo>
                      <a:cubicBezTo>
                        <a:pt x="47" y="71"/>
                        <a:pt x="47" y="71"/>
                        <a:pt x="47" y="71"/>
                      </a:cubicBezTo>
                      <a:cubicBezTo>
                        <a:pt x="47" y="71"/>
                        <a:pt x="47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7" y="70"/>
                      </a:cubicBezTo>
                      <a:cubicBezTo>
                        <a:pt x="47" y="70"/>
                        <a:pt x="47" y="69"/>
                        <a:pt x="47" y="69"/>
                      </a:cubicBezTo>
                      <a:cubicBezTo>
                        <a:pt x="47" y="69"/>
                        <a:pt x="47" y="69"/>
                        <a:pt x="47" y="68"/>
                      </a:cubicBezTo>
                      <a:cubicBezTo>
                        <a:pt x="47" y="68"/>
                        <a:pt x="47" y="68"/>
                        <a:pt x="48" y="68"/>
                      </a:cubicBezTo>
                      <a:cubicBezTo>
                        <a:pt x="48" y="68"/>
                        <a:pt x="48" y="68"/>
                        <a:pt x="48" y="67"/>
                      </a:cubicBezTo>
                      <a:cubicBezTo>
                        <a:pt x="48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6"/>
                        <a:pt x="49" y="66"/>
                      </a:cubicBezTo>
                      <a:cubicBezTo>
                        <a:pt x="49" y="66"/>
                        <a:pt x="50" y="66"/>
                        <a:pt x="50" y="66"/>
                      </a:cubicBezTo>
                      <a:cubicBezTo>
                        <a:pt x="50" y="65"/>
                        <a:pt x="50" y="65"/>
                        <a:pt x="50" y="65"/>
                      </a:cubicBezTo>
                      <a:cubicBezTo>
                        <a:pt x="50" y="65"/>
                        <a:pt x="50" y="65"/>
                        <a:pt x="50" y="64"/>
                      </a:cubicBezTo>
                      <a:cubicBezTo>
                        <a:pt x="51" y="64"/>
                        <a:pt x="51" y="64"/>
                        <a:pt x="51" y="64"/>
                      </a:cubicBezTo>
                      <a:cubicBezTo>
                        <a:pt x="51" y="64"/>
                        <a:pt x="51" y="63"/>
                        <a:pt x="52" y="63"/>
                      </a:cubicBezTo>
                      <a:cubicBezTo>
                        <a:pt x="52" y="63"/>
                        <a:pt x="53" y="62"/>
                        <a:pt x="53" y="62"/>
                      </a:cubicBezTo>
                      <a:cubicBezTo>
                        <a:pt x="53" y="62"/>
                        <a:pt x="54" y="62"/>
                        <a:pt x="54" y="62"/>
                      </a:cubicBezTo>
                      <a:cubicBezTo>
                        <a:pt x="54" y="61"/>
                        <a:pt x="54" y="61"/>
                        <a:pt x="54" y="61"/>
                      </a:cubicBezTo>
                      <a:cubicBezTo>
                        <a:pt x="54" y="61"/>
                        <a:pt x="54" y="61"/>
                        <a:pt x="55" y="61"/>
                      </a:cubicBezTo>
                      <a:cubicBezTo>
                        <a:pt x="55" y="61"/>
                        <a:pt x="55" y="61"/>
                        <a:pt x="55" y="61"/>
                      </a:cubicBezTo>
                      <a:cubicBezTo>
                        <a:pt x="55" y="61"/>
                        <a:pt x="56" y="61"/>
                        <a:pt x="56" y="61"/>
                      </a:cubicBezTo>
                      <a:cubicBezTo>
                        <a:pt x="57" y="61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59"/>
                      </a:cubicBezTo>
                      <a:cubicBezTo>
                        <a:pt x="57" y="59"/>
                        <a:pt x="57" y="59"/>
                        <a:pt x="58" y="59"/>
                      </a:cubicBezTo>
                      <a:cubicBezTo>
                        <a:pt x="58" y="58"/>
                        <a:pt x="58" y="58"/>
                        <a:pt x="58" y="57"/>
                      </a:cubicBezTo>
                      <a:cubicBezTo>
                        <a:pt x="58" y="57"/>
                        <a:pt x="58" y="57"/>
                        <a:pt x="58" y="57"/>
                      </a:cubicBezTo>
                      <a:cubicBezTo>
                        <a:pt x="58" y="57"/>
                        <a:pt x="58" y="56"/>
                        <a:pt x="58" y="56"/>
                      </a:cubicBezTo>
                      <a:cubicBezTo>
                        <a:pt x="58" y="56"/>
                        <a:pt x="58" y="56"/>
                        <a:pt x="59" y="56"/>
                      </a:cubicBezTo>
                      <a:cubicBezTo>
                        <a:pt x="59" y="56"/>
                        <a:pt x="59" y="55"/>
                        <a:pt x="59" y="55"/>
                      </a:cubicBezTo>
                      <a:cubicBezTo>
                        <a:pt x="59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4"/>
                        <a:pt x="60" y="54"/>
                        <a:pt x="60" y="54"/>
                      </a:cubicBezTo>
                      <a:cubicBezTo>
                        <a:pt x="60" y="54"/>
                        <a:pt x="60" y="54"/>
                        <a:pt x="60" y="53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2"/>
                        <a:pt x="60" y="52"/>
                      </a:cubicBezTo>
                      <a:cubicBezTo>
                        <a:pt x="60" y="51"/>
                        <a:pt x="60" y="51"/>
                        <a:pt x="60" y="51"/>
                      </a:cubicBezTo>
                      <a:cubicBezTo>
                        <a:pt x="60" y="51"/>
                        <a:pt x="61" y="51"/>
                        <a:pt x="61" y="51"/>
                      </a:cubicBezTo>
                      <a:cubicBezTo>
                        <a:pt x="61" y="52"/>
                        <a:pt x="61" y="52"/>
                        <a:pt x="61" y="53"/>
                      </a:cubicBezTo>
                      <a:cubicBezTo>
                        <a:pt x="61" y="53"/>
                        <a:pt x="61" y="53"/>
                        <a:pt x="61" y="53"/>
                      </a:cubicBezTo>
                      <a:cubicBezTo>
                        <a:pt x="61" y="53"/>
                        <a:pt x="61" y="54"/>
                        <a:pt x="61" y="54"/>
                      </a:cubicBezTo>
                      <a:cubicBezTo>
                        <a:pt x="61" y="55"/>
                        <a:pt x="61" y="55"/>
                        <a:pt x="62" y="55"/>
                      </a:cubicBezTo>
                      <a:cubicBezTo>
                        <a:pt x="62" y="55"/>
                        <a:pt x="62" y="56"/>
                        <a:pt x="62" y="56"/>
                      </a:cubicBezTo>
                      <a:cubicBezTo>
                        <a:pt x="62" y="56"/>
                        <a:pt x="62" y="56"/>
                        <a:pt x="62" y="56"/>
                      </a:cubicBezTo>
                      <a:cubicBezTo>
                        <a:pt x="62" y="56"/>
                        <a:pt x="61" y="56"/>
                        <a:pt x="61" y="57"/>
                      </a:cubicBezTo>
                      <a:cubicBezTo>
                        <a:pt x="61" y="57"/>
                        <a:pt x="61" y="57"/>
                        <a:pt x="61" y="58"/>
                      </a:cubicBezTo>
                      <a:cubicBezTo>
                        <a:pt x="61" y="58"/>
                        <a:pt x="61" y="58"/>
                        <a:pt x="61" y="59"/>
                      </a:cubicBezTo>
                      <a:cubicBezTo>
                        <a:pt x="61" y="59"/>
                        <a:pt x="61" y="59"/>
                        <a:pt x="61" y="60"/>
                      </a:cubicBezTo>
                      <a:cubicBezTo>
                        <a:pt x="61" y="60"/>
                        <a:pt x="61" y="60"/>
                        <a:pt x="61" y="60"/>
                      </a:cubicBezTo>
                      <a:cubicBezTo>
                        <a:pt x="60" y="61"/>
                        <a:pt x="60" y="61"/>
                        <a:pt x="60" y="62"/>
                      </a:cubicBezTo>
                      <a:cubicBezTo>
                        <a:pt x="59" y="62"/>
                        <a:pt x="59" y="62"/>
                        <a:pt x="59" y="63"/>
                      </a:cubicBezTo>
                      <a:cubicBezTo>
                        <a:pt x="59" y="63"/>
                        <a:pt x="59" y="63"/>
                        <a:pt x="59" y="64"/>
                      </a:cubicBezTo>
                      <a:cubicBezTo>
                        <a:pt x="59" y="64"/>
                        <a:pt x="58" y="64"/>
                        <a:pt x="58" y="65"/>
                      </a:cubicBezTo>
                      <a:cubicBezTo>
                        <a:pt x="58" y="65"/>
                        <a:pt x="58" y="65"/>
                        <a:pt x="58" y="66"/>
                      </a:cubicBezTo>
                      <a:cubicBezTo>
                        <a:pt x="58" y="66"/>
                        <a:pt x="58" y="70"/>
                        <a:pt x="58" y="70"/>
                      </a:cubicBezTo>
                      <a:cubicBezTo>
                        <a:pt x="58" y="71"/>
                        <a:pt x="58" y="71"/>
                        <a:pt x="58" y="71"/>
                      </a:cubicBezTo>
                      <a:cubicBezTo>
                        <a:pt x="58" y="71"/>
                        <a:pt x="57" y="71"/>
                        <a:pt x="57" y="71"/>
                      </a:cubicBezTo>
                      <a:cubicBezTo>
                        <a:pt x="57" y="71"/>
                        <a:pt x="57" y="71"/>
                        <a:pt x="56" y="71"/>
                      </a:cubicBezTo>
                      <a:cubicBezTo>
                        <a:pt x="56" y="71"/>
                        <a:pt x="55" y="71"/>
                        <a:pt x="55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1"/>
                        <a:pt x="55" y="72"/>
                        <a:pt x="55" y="72"/>
                      </a:cubicBezTo>
                      <a:cubicBezTo>
                        <a:pt x="55" y="73"/>
                        <a:pt x="54" y="73"/>
                        <a:pt x="54" y="73"/>
                      </a:cubicBezTo>
                      <a:cubicBezTo>
                        <a:pt x="54" y="73"/>
                        <a:pt x="54" y="73"/>
                        <a:pt x="54" y="73"/>
                      </a:cubicBezTo>
                      <a:cubicBezTo>
                        <a:pt x="54" y="74"/>
                        <a:pt x="54" y="74"/>
                        <a:pt x="54" y="74"/>
                      </a:cubicBezTo>
                      <a:cubicBezTo>
                        <a:pt x="54" y="74"/>
                        <a:pt x="55" y="74"/>
                        <a:pt x="55" y="74"/>
                      </a:cubicBezTo>
                      <a:cubicBezTo>
                        <a:pt x="55" y="73"/>
                        <a:pt x="55" y="73"/>
                        <a:pt x="56" y="73"/>
                      </a:cubicBezTo>
                      <a:cubicBezTo>
                        <a:pt x="56" y="73"/>
                        <a:pt x="56" y="73"/>
                        <a:pt x="57" y="73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cubicBezTo>
                        <a:pt x="57" y="73"/>
                        <a:pt x="57" y="73"/>
                        <a:pt x="58" y="73"/>
                      </a:cubicBezTo>
                      <a:cubicBezTo>
                        <a:pt x="58" y="73"/>
                        <a:pt x="58" y="73"/>
                        <a:pt x="59" y="73"/>
                      </a:cubicBezTo>
                      <a:cubicBezTo>
                        <a:pt x="59" y="73"/>
                        <a:pt x="59" y="73"/>
                        <a:pt x="59" y="73"/>
                      </a:cubicBezTo>
                      <a:cubicBezTo>
                        <a:pt x="59" y="73"/>
                        <a:pt x="60" y="73"/>
                        <a:pt x="60" y="73"/>
                      </a:cubicBezTo>
                      <a:cubicBezTo>
                        <a:pt x="60" y="72"/>
                        <a:pt x="60" y="72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0"/>
                        <a:pt x="61" y="70"/>
                        <a:pt x="61" y="70"/>
                      </a:cubicBezTo>
                      <a:cubicBezTo>
                        <a:pt x="61" y="70"/>
                        <a:pt x="61" y="69"/>
                        <a:pt x="61" y="69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61" y="67"/>
                        <a:pt x="61" y="67"/>
                        <a:pt x="61" y="67"/>
                      </a:cubicBezTo>
                      <a:cubicBezTo>
                        <a:pt x="61" y="67"/>
                        <a:pt x="62" y="66"/>
                        <a:pt x="62" y="66"/>
                      </a:cubicBezTo>
                      <a:cubicBezTo>
                        <a:pt x="62" y="66"/>
                        <a:pt x="62" y="65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5"/>
                        <a:pt x="63" y="65"/>
                        <a:pt x="63" y="65"/>
                      </a:cubicBezTo>
                      <a:cubicBezTo>
                        <a:pt x="63" y="65"/>
                        <a:pt x="63" y="66"/>
                        <a:pt x="63" y="66"/>
                      </a:cubicBezTo>
                      <a:cubicBezTo>
                        <a:pt x="64" y="67"/>
                        <a:pt x="64" y="67"/>
                        <a:pt x="64" y="68"/>
                      </a:cubicBezTo>
                      <a:cubicBezTo>
                        <a:pt x="65" y="68"/>
                        <a:pt x="65" y="69"/>
                        <a:pt x="65" y="69"/>
                      </a:cubicBezTo>
                      <a:cubicBezTo>
                        <a:pt x="65" y="69"/>
                        <a:pt x="65" y="70"/>
                        <a:pt x="65" y="70"/>
                      </a:cubicBezTo>
                      <a:cubicBezTo>
                        <a:pt x="65" y="70"/>
                        <a:pt x="65" y="71"/>
                        <a:pt x="65" y="72"/>
                      </a:cubicBezTo>
                      <a:cubicBezTo>
                        <a:pt x="65" y="72"/>
                        <a:pt x="65" y="72"/>
                        <a:pt x="65" y="73"/>
                      </a:cubicBezTo>
                      <a:cubicBezTo>
                        <a:pt x="65" y="73"/>
                        <a:pt x="65" y="74"/>
                        <a:pt x="65" y="74"/>
                      </a:cubicBezTo>
                      <a:cubicBezTo>
                        <a:pt x="65" y="74"/>
                        <a:pt x="64" y="75"/>
                        <a:pt x="64" y="75"/>
                      </a:cubicBezTo>
                      <a:cubicBezTo>
                        <a:pt x="64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7"/>
                        <a:pt x="63" y="77"/>
                      </a:cubicBezTo>
                      <a:cubicBezTo>
                        <a:pt x="63" y="77"/>
                        <a:pt x="63" y="77"/>
                        <a:pt x="64" y="77"/>
                      </a:cubicBezTo>
                      <a:cubicBezTo>
                        <a:pt x="64" y="77"/>
                        <a:pt x="64" y="77"/>
                        <a:pt x="64" y="77"/>
                      </a:cubicBezTo>
                      <a:cubicBezTo>
                        <a:pt x="64" y="77"/>
                        <a:pt x="65" y="77"/>
                        <a:pt x="66" y="77"/>
                      </a:cubicBezTo>
                      <a:cubicBezTo>
                        <a:pt x="66" y="76"/>
                        <a:pt x="66" y="76"/>
                        <a:pt x="66" y="76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8" y="77"/>
                        <a:pt x="68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70" y="77"/>
                        <a:pt x="70" y="78"/>
                        <a:pt x="71" y="79"/>
                      </a:cubicBezTo>
                      <a:cubicBezTo>
                        <a:pt x="72" y="79"/>
                        <a:pt x="72" y="80"/>
                        <a:pt x="73" y="81"/>
                      </a:cubicBezTo>
                      <a:cubicBezTo>
                        <a:pt x="73" y="81"/>
                        <a:pt x="74" y="83"/>
                        <a:pt x="74" y="83"/>
                      </a:cubicBezTo>
                      <a:cubicBezTo>
                        <a:pt x="74" y="84"/>
                        <a:pt x="74" y="85"/>
                        <a:pt x="74" y="85"/>
                      </a:cubicBezTo>
                      <a:cubicBezTo>
                        <a:pt x="74" y="85"/>
                        <a:pt x="74" y="86"/>
                        <a:pt x="74" y="87"/>
                      </a:cubicBezTo>
                      <a:cubicBezTo>
                        <a:pt x="74" y="87"/>
                        <a:pt x="74" y="88"/>
                        <a:pt x="74" y="88"/>
                      </a:cubicBezTo>
                      <a:cubicBezTo>
                        <a:pt x="73" y="88"/>
                        <a:pt x="73" y="88"/>
                        <a:pt x="73" y="88"/>
                      </a:cubicBezTo>
                      <a:cubicBezTo>
                        <a:pt x="73" y="88"/>
                        <a:pt x="74" y="88"/>
                        <a:pt x="74" y="89"/>
                      </a:cubicBezTo>
                      <a:cubicBezTo>
                        <a:pt x="74" y="89"/>
                        <a:pt x="74" y="90"/>
                        <a:pt x="74" y="91"/>
                      </a:cubicBezTo>
                      <a:cubicBezTo>
                        <a:pt x="74" y="91"/>
                        <a:pt x="74" y="91"/>
                        <a:pt x="75" y="91"/>
                      </a:cubicBezTo>
                      <a:cubicBezTo>
                        <a:pt x="75" y="91"/>
                        <a:pt x="76" y="92"/>
                        <a:pt x="76" y="92"/>
                      </a:cubicBezTo>
                      <a:cubicBezTo>
                        <a:pt x="76" y="92"/>
                        <a:pt x="76" y="93"/>
                        <a:pt x="76" y="93"/>
                      </a:cubicBezTo>
                      <a:cubicBezTo>
                        <a:pt x="76" y="93"/>
                        <a:pt x="77" y="94"/>
                        <a:pt x="77" y="95"/>
                      </a:cubicBezTo>
                      <a:cubicBezTo>
                        <a:pt x="78" y="95"/>
                        <a:pt x="77" y="95"/>
                        <a:pt x="78" y="95"/>
                      </a:cubicBezTo>
                      <a:cubicBezTo>
                        <a:pt x="78" y="96"/>
                        <a:pt x="78" y="97"/>
                        <a:pt x="79" y="97"/>
                      </a:cubicBezTo>
                      <a:cubicBezTo>
                        <a:pt x="79" y="97"/>
                        <a:pt x="80" y="97"/>
                        <a:pt x="80" y="97"/>
                      </a:cubicBezTo>
                      <a:cubicBezTo>
                        <a:pt x="80" y="97"/>
                        <a:pt x="81" y="97"/>
                        <a:pt x="82" y="97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2" y="0"/>
                        <a:pt x="82" y="0"/>
                        <a:pt x="8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4" name="Freeform 742">
                  <a:extLst>
                    <a:ext uri="{FF2B5EF4-FFF2-40B4-BE49-F238E27FC236}">
                      <a16:creationId xmlns="" xmlns:a16="http://schemas.microsoft.com/office/drawing/2014/main" id="{F4D581E0-D227-B04D-B3D0-F21C191B3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5734050"/>
                  <a:ext cx="358775" cy="315913"/>
                </a:xfrm>
                <a:custGeom>
                  <a:avLst/>
                  <a:gdLst>
                    <a:gd name="T0" fmla="*/ 86 w 86"/>
                    <a:gd name="T1" fmla="*/ 0 h 76"/>
                    <a:gd name="T2" fmla="*/ 84 w 86"/>
                    <a:gd name="T3" fmla="*/ 0 h 76"/>
                    <a:gd name="T4" fmla="*/ 80 w 86"/>
                    <a:gd name="T5" fmla="*/ 1 h 76"/>
                    <a:gd name="T6" fmla="*/ 78 w 86"/>
                    <a:gd name="T7" fmla="*/ 1 h 76"/>
                    <a:gd name="T8" fmla="*/ 75 w 86"/>
                    <a:gd name="T9" fmla="*/ 4 h 76"/>
                    <a:gd name="T10" fmla="*/ 73 w 86"/>
                    <a:gd name="T11" fmla="*/ 5 h 76"/>
                    <a:gd name="T12" fmla="*/ 70 w 86"/>
                    <a:gd name="T13" fmla="*/ 6 h 76"/>
                    <a:gd name="T14" fmla="*/ 67 w 86"/>
                    <a:gd name="T15" fmla="*/ 3 h 76"/>
                    <a:gd name="T16" fmla="*/ 61 w 86"/>
                    <a:gd name="T17" fmla="*/ 3 h 76"/>
                    <a:gd name="T18" fmla="*/ 56 w 86"/>
                    <a:gd name="T19" fmla="*/ 5 h 76"/>
                    <a:gd name="T20" fmla="*/ 0 w 86"/>
                    <a:gd name="T21" fmla="*/ 46 h 76"/>
                    <a:gd name="T22" fmla="*/ 4 w 86"/>
                    <a:gd name="T23" fmla="*/ 48 h 76"/>
                    <a:gd name="T24" fmla="*/ 9 w 86"/>
                    <a:gd name="T25" fmla="*/ 49 h 76"/>
                    <a:gd name="T26" fmla="*/ 11 w 86"/>
                    <a:gd name="T27" fmla="*/ 52 h 76"/>
                    <a:gd name="T28" fmla="*/ 15 w 86"/>
                    <a:gd name="T29" fmla="*/ 52 h 76"/>
                    <a:gd name="T30" fmla="*/ 18 w 86"/>
                    <a:gd name="T31" fmla="*/ 57 h 76"/>
                    <a:gd name="T32" fmla="*/ 23 w 86"/>
                    <a:gd name="T33" fmla="*/ 61 h 76"/>
                    <a:gd name="T34" fmla="*/ 27 w 86"/>
                    <a:gd name="T35" fmla="*/ 63 h 76"/>
                    <a:gd name="T36" fmla="*/ 28 w 86"/>
                    <a:gd name="T37" fmla="*/ 61 h 76"/>
                    <a:gd name="T38" fmla="*/ 34 w 86"/>
                    <a:gd name="T39" fmla="*/ 63 h 76"/>
                    <a:gd name="T40" fmla="*/ 40 w 86"/>
                    <a:gd name="T41" fmla="*/ 63 h 76"/>
                    <a:gd name="T42" fmla="*/ 43 w 86"/>
                    <a:gd name="T43" fmla="*/ 63 h 76"/>
                    <a:gd name="T44" fmla="*/ 45 w 86"/>
                    <a:gd name="T45" fmla="*/ 62 h 76"/>
                    <a:gd name="T46" fmla="*/ 48 w 86"/>
                    <a:gd name="T47" fmla="*/ 66 h 76"/>
                    <a:gd name="T48" fmla="*/ 49 w 86"/>
                    <a:gd name="T49" fmla="*/ 70 h 76"/>
                    <a:gd name="T50" fmla="*/ 61 w 86"/>
                    <a:gd name="T51" fmla="*/ 76 h 76"/>
                    <a:gd name="T52" fmla="*/ 61 w 86"/>
                    <a:gd name="T53" fmla="*/ 73 h 76"/>
                    <a:gd name="T54" fmla="*/ 61 w 86"/>
                    <a:gd name="T55" fmla="*/ 71 h 76"/>
                    <a:gd name="T56" fmla="*/ 62 w 86"/>
                    <a:gd name="T57" fmla="*/ 67 h 76"/>
                    <a:gd name="T58" fmla="*/ 62 w 86"/>
                    <a:gd name="T59" fmla="*/ 63 h 76"/>
                    <a:gd name="T60" fmla="*/ 63 w 86"/>
                    <a:gd name="T61" fmla="*/ 60 h 76"/>
                    <a:gd name="T62" fmla="*/ 65 w 86"/>
                    <a:gd name="T63" fmla="*/ 57 h 76"/>
                    <a:gd name="T64" fmla="*/ 66 w 86"/>
                    <a:gd name="T65" fmla="*/ 56 h 76"/>
                    <a:gd name="T66" fmla="*/ 67 w 86"/>
                    <a:gd name="T67" fmla="*/ 54 h 76"/>
                    <a:gd name="T68" fmla="*/ 67 w 86"/>
                    <a:gd name="T69" fmla="*/ 51 h 76"/>
                    <a:gd name="T70" fmla="*/ 69 w 86"/>
                    <a:gd name="T71" fmla="*/ 48 h 76"/>
                    <a:gd name="T72" fmla="*/ 70 w 86"/>
                    <a:gd name="T73" fmla="*/ 46 h 76"/>
                    <a:gd name="T74" fmla="*/ 70 w 86"/>
                    <a:gd name="T75" fmla="*/ 44 h 76"/>
                    <a:gd name="T76" fmla="*/ 71 w 86"/>
                    <a:gd name="T77" fmla="*/ 42 h 76"/>
                    <a:gd name="T78" fmla="*/ 72 w 86"/>
                    <a:gd name="T79" fmla="*/ 40 h 76"/>
                    <a:gd name="T80" fmla="*/ 73 w 86"/>
                    <a:gd name="T81" fmla="*/ 38 h 76"/>
                    <a:gd name="T82" fmla="*/ 75 w 86"/>
                    <a:gd name="T83" fmla="*/ 36 h 76"/>
                    <a:gd name="T84" fmla="*/ 75 w 86"/>
                    <a:gd name="T85" fmla="*/ 36 h 76"/>
                    <a:gd name="T86" fmla="*/ 77 w 86"/>
                    <a:gd name="T87" fmla="*/ 35 h 76"/>
                    <a:gd name="T88" fmla="*/ 79 w 86"/>
                    <a:gd name="T89" fmla="*/ 33 h 76"/>
                    <a:gd name="T90" fmla="*/ 79 w 86"/>
                    <a:gd name="T91" fmla="*/ 31 h 76"/>
                    <a:gd name="T92" fmla="*/ 80 w 86"/>
                    <a:gd name="T93" fmla="*/ 28 h 76"/>
                    <a:gd name="T94" fmla="*/ 81 w 86"/>
                    <a:gd name="T95" fmla="*/ 26 h 76"/>
                    <a:gd name="T96" fmla="*/ 82 w 86"/>
                    <a:gd name="T97" fmla="*/ 23 h 76"/>
                    <a:gd name="T98" fmla="*/ 82 w 86"/>
                    <a:gd name="T99" fmla="*/ 20 h 76"/>
                    <a:gd name="T100" fmla="*/ 83 w 86"/>
                    <a:gd name="T101" fmla="*/ 17 h 76"/>
                    <a:gd name="T102" fmla="*/ 84 w 86"/>
                    <a:gd name="T103" fmla="*/ 14 h 76"/>
                    <a:gd name="T104" fmla="*/ 84 w 86"/>
                    <a:gd name="T105" fmla="*/ 11 h 76"/>
                    <a:gd name="T106" fmla="*/ 85 w 86"/>
                    <a:gd name="T107" fmla="*/ 8 h 76"/>
                    <a:gd name="T108" fmla="*/ 86 w 86"/>
                    <a:gd name="T109" fmla="*/ 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76">
                      <a:moveTo>
                        <a:pt x="86" y="4"/>
                      </a:moveTo>
                      <a:cubicBezTo>
                        <a:pt x="86" y="4"/>
                        <a:pt x="86" y="4"/>
                        <a:pt x="86" y="3"/>
                      </a:cubicBezTo>
                      <a:cubicBezTo>
                        <a:pt x="86" y="3"/>
                        <a:pt x="86" y="2"/>
                        <a:pt x="86" y="2"/>
                      </a:cubicBezTo>
                      <a:cubicBezTo>
                        <a:pt x="86" y="2"/>
                        <a:pt x="86" y="1"/>
                        <a:pt x="86" y="0"/>
                      </a:cubicBezTo>
                      <a:cubicBezTo>
                        <a:pt x="86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4" y="0"/>
                        <a:pt x="84" y="0"/>
                      </a:cubicBezTo>
                      <a:cubicBezTo>
                        <a:pt x="84" y="0"/>
                        <a:pt x="83" y="0"/>
                        <a:pt x="83" y="0"/>
                      </a:cubicBezTo>
                      <a:cubicBezTo>
                        <a:pt x="83" y="1"/>
                        <a:pt x="82" y="1"/>
                        <a:pt x="82" y="1"/>
                      </a:cubicBezTo>
                      <a:cubicBezTo>
                        <a:pt x="82" y="1"/>
                        <a:pt x="82" y="1"/>
                        <a:pt x="81" y="1"/>
                      </a:cubicBezTo>
                      <a:cubicBezTo>
                        <a:pt x="81" y="1"/>
                        <a:pt x="80" y="1"/>
                        <a:pt x="80" y="1"/>
                      </a:cubicBezTo>
                      <a:cubicBezTo>
                        <a:pt x="80" y="1"/>
                        <a:pt x="79" y="0"/>
                        <a:pt x="79" y="1"/>
                      </a:cubicBezTo>
                      <a:cubicBezTo>
                        <a:pt x="79" y="1"/>
                        <a:pt x="79" y="1"/>
                        <a:pt x="79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7" y="1"/>
                        <a:pt x="77" y="2"/>
                        <a:pt x="77" y="2"/>
                      </a:cubicBezTo>
                      <a:cubicBezTo>
                        <a:pt x="76" y="2"/>
                        <a:pt x="75" y="2"/>
                        <a:pt x="75" y="2"/>
                      </a:cubicBezTo>
                      <a:cubicBezTo>
                        <a:pt x="75" y="2"/>
                        <a:pt x="75" y="3"/>
                        <a:pt x="75" y="3"/>
                      </a:cubicBezTo>
                      <a:cubicBezTo>
                        <a:pt x="75" y="3"/>
                        <a:pt x="75" y="3"/>
                        <a:pt x="75" y="4"/>
                      </a:cubicBezTo>
                      <a:cubicBezTo>
                        <a:pt x="75" y="4"/>
                        <a:pt x="75" y="5"/>
                        <a:pt x="75" y="5"/>
                      </a:cubicBezTo>
                      <a:cubicBezTo>
                        <a:pt x="75" y="5"/>
                        <a:pt x="75" y="5"/>
                        <a:pt x="75" y="6"/>
                      </a:cubicBezTo>
                      <a:cubicBezTo>
                        <a:pt x="74" y="6"/>
                        <a:pt x="74" y="6"/>
                        <a:pt x="73" y="6"/>
                      </a:cubicBezTo>
                      <a:cubicBezTo>
                        <a:pt x="73" y="6"/>
                        <a:pt x="73" y="5"/>
                        <a:pt x="73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2" y="6"/>
                        <a:pt x="72" y="6"/>
                      </a:cubicBezTo>
                      <a:cubicBezTo>
                        <a:pt x="71" y="7"/>
                        <a:pt x="70" y="8"/>
                        <a:pt x="70" y="8"/>
                      </a:cubicBezTo>
                      <a:cubicBezTo>
                        <a:pt x="70" y="6"/>
                        <a:pt x="70" y="6"/>
                        <a:pt x="70" y="6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69" y="5"/>
                        <a:pt x="69" y="5"/>
                        <a:pt x="69" y="5"/>
                      </a:cubicBezTo>
                      <a:cubicBezTo>
                        <a:pt x="68" y="5"/>
                        <a:pt x="68" y="4"/>
                        <a:pt x="68" y="4"/>
                      </a:cubicBezTo>
                      <a:cubicBezTo>
                        <a:pt x="68" y="4"/>
                        <a:pt x="67" y="3"/>
                        <a:pt x="67" y="3"/>
                      </a:cubicBezTo>
                      <a:cubicBezTo>
                        <a:pt x="67" y="3"/>
                        <a:pt x="66" y="4"/>
                        <a:pt x="65" y="4"/>
                      </a:cubicBezTo>
                      <a:cubicBezTo>
                        <a:pt x="65" y="3"/>
                        <a:pt x="64" y="3"/>
                        <a:pt x="64" y="3"/>
                      </a:cubicBezTo>
                      <a:cubicBezTo>
                        <a:pt x="64" y="3"/>
                        <a:pt x="63" y="3"/>
                        <a:pt x="63" y="3"/>
                      </a:cubicBezTo>
                      <a:cubicBezTo>
                        <a:pt x="63" y="3"/>
                        <a:pt x="61" y="3"/>
                        <a:pt x="61" y="3"/>
                      </a:cubicBezTo>
                      <a:cubicBezTo>
                        <a:pt x="61" y="3"/>
                        <a:pt x="60" y="3"/>
                        <a:pt x="59" y="3"/>
                      </a:cubicBezTo>
                      <a:cubicBezTo>
                        <a:pt x="59" y="3"/>
                        <a:pt x="58" y="3"/>
                        <a:pt x="58" y="3"/>
                      </a:cubicBezTo>
                      <a:cubicBezTo>
                        <a:pt x="58" y="3"/>
                        <a:pt x="57" y="3"/>
                        <a:pt x="57" y="4"/>
                      </a:cubicBezTo>
                      <a:cubicBezTo>
                        <a:pt x="57" y="4"/>
                        <a:pt x="56" y="4"/>
                        <a:pt x="56" y="5"/>
                      </a:cubicBezTo>
                      <a:cubicBezTo>
                        <a:pt x="56" y="5"/>
                        <a:pt x="55" y="6"/>
                        <a:pt x="54" y="6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0" y="46"/>
                        <a:pt x="1" y="47"/>
                        <a:pt x="1" y="47"/>
                      </a:cubicBezTo>
                      <a:cubicBezTo>
                        <a:pt x="1" y="47"/>
                        <a:pt x="2" y="47"/>
                        <a:pt x="2" y="47"/>
                      </a:cubicBezTo>
                      <a:cubicBezTo>
                        <a:pt x="3" y="47"/>
                        <a:pt x="3" y="48"/>
                        <a:pt x="4" y="48"/>
                      </a:cubicBezTo>
                      <a:cubicBezTo>
                        <a:pt x="4" y="48"/>
                        <a:pt x="4" y="48"/>
                        <a:pt x="4" y="48"/>
                      </a:cubicBezTo>
                      <a:cubicBezTo>
                        <a:pt x="5" y="47"/>
                        <a:pt x="5" y="47"/>
                        <a:pt x="6" y="47"/>
                      </a:cubicBezTo>
                      <a:cubicBezTo>
                        <a:pt x="6" y="47"/>
                        <a:pt x="6" y="47"/>
                        <a:pt x="7" y="47"/>
                      </a:cubicBezTo>
                      <a:cubicBezTo>
                        <a:pt x="7" y="48"/>
                        <a:pt x="8" y="47"/>
                        <a:pt x="8" y="48"/>
                      </a:cubicBezTo>
                      <a:cubicBezTo>
                        <a:pt x="8" y="48"/>
                        <a:pt x="8" y="48"/>
                        <a:pt x="9" y="49"/>
                      </a:cubicBezTo>
                      <a:cubicBezTo>
                        <a:pt x="9" y="49"/>
                        <a:pt x="9" y="49"/>
                        <a:pt x="9" y="50"/>
                      </a:cubicBezTo>
                      <a:cubicBezTo>
                        <a:pt x="9" y="50"/>
                        <a:pt x="9" y="50"/>
                        <a:pt x="10" y="51"/>
                      </a:cubicBezTo>
                      <a:cubicBezTo>
                        <a:pt x="10" y="51"/>
                        <a:pt x="10" y="52"/>
                        <a:pt x="11" y="52"/>
                      </a:cubicBezTo>
                      <a:cubicBezTo>
                        <a:pt x="11" y="53"/>
                        <a:pt x="11" y="52"/>
                        <a:pt x="11" y="52"/>
                      </a:cubicBezTo>
                      <a:cubicBezTo>
                        <a:pt x="11" y="52"/>
                        <a:pt x="12" y="52"/>
                        <a:pt x="12" y="51"/>
                      </a:cubicBezTo>
                      <a:cubicBezTo>
                        <a:pt x="12" y="51"/>
                        <a:pt x="12" y="51"/>
                        <a:pt x="12" y="51"/>
                      </a:cubicBezTo>
                      <a:cubicBezTo>
                        <a:pt x="13" y="51"/>
                        <a:pt x="13" y="52"/>
                        <a:pt x="13" y="52"/>
                      </a:cubicBezTo>
                      <a:cubicBezTo>
                        <a:pt x="14" y="52"/>
                        <a:pt x="15" y="52"/>
                        <a:pt x="15" y="52"/>
                      </a:cubicBezTo>
                      <a:cubicBezTo>
                        <a:pt x="16" y="52"/>
                        <a:pt x="16" y="53"/>
                        <a:pt x="16" y="53"/>
                      </a:cubicBezTo>
                      <a:cubicBezTo>
                        <a:pt x="16" y="54"/>
                        <a:pt x="16" y="54"/>
                        <a:pt x="16" y="54"/>
                      </a:cubicBezTo>
                      <a:cubicBezTo>
                        <a:pt x="16" y="54"/>
                        <a:pt x="16" y="55"/>
                        <a:pt x="16" y="56"/>
                      </a:cubicBezTo>
                      <a:cubicBezTo>
                        <a:pt x="16" y="56"/>
                        <a:pt x="18" y="56"/>
                        <a:pt x="18" y="57"/>
                      </a:cubicBezTo>
                      <a:cubicBezTo>
                        <a:pt x="18" y="57"/>
                        <a:pt x="18" y="57"/>
                        <a:pt x="18" y="57"/>
                      </a:cubicBezTo>
                      <a:cubicBezTo>
                        <a:pt x="18" y="58"/>
                        <a:pt x="19" y="58"/>
                        <a:pt x="20" y="58"/>
                      </a:cubicBezTo>
                      <a:cubicBezTo>
                        <a:pt x="20" y="59"/>
                        <a:pt x="21" y="60"/>
                        <a:pt x="22" y="60"/>
                      </a:cubicBezTo>
                      <a:cubicBezTo>
                        <a:pt x="22" y="60"/>
                        <a:pt x="23" y="61"/>
                        <a:pt x="23" y="61"/>
                      </a:cubicBezTo>
                      <a:cubicBezTo>
                        <a:pt x="23" y="61"/>
                        <a:pt x="23" y="62"/>
                        <a:pt x="23" y="62"/>
                      </a:cubicBezTo>
                      <a:cubicBezTo>
                        <a:pt x="24" y="62"/>
                        <a:pt x="24" y="63"/>
                        <a:pt x="24" y="63"/>
                      </a:cubicBezTo>
                      <a:cubicBezTo>
                        <a:pt x="25" y="63"/>
                        <a:pt x="26" y="64"/>
                        <a:pt x="26" y="64"/>
                      </a:cubicBezTo>
                      <a:cubicBezTo>
                        <a:pt x="26" y="64"/>
                        <a:pt x="27" y="63"/>
                        <a:pt x="27" y="63"/>
                      </a:cubicBezTo>
                      <a:cubicBezTo>
                        <a:pt x="27" y="63"/>
                        <a:pt x="27" y="63"/>
                        <a:pt x="27" y="63"/>
                      </a:cubicBezTo>
                      <a:cubicBezTo>
                        <a:pt x="27" y="63"/>
                        <a:pt x="27" y="62"/>
                        <a:pt x="27" y="62"/>
                      </a:cubicBezTo>
                      <a:cubicBezTo>
                        <a:pt x="27" y="62"/>
                        <a:pt x="27" y="62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29" y="61"/>
                        <a:pt x="30" y="61"/>
                        <a:pt x="30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1"/>
                        <a:pt x="32" y="62"/>
                        <a:pt x="32" y="62"/>
                      </a:cubicBezTo>
                      <a:cubicBezTo>
                        <a:pt x="33" y="62"/>
                        <a:pt x="34" y="63"/>
                        <a:pt x="34" y="63"/>
                      </a:cubicBezTo>
                      <a:cubicBezTo>
                        <a:pt x="34" y="63"/>
                        <a:pt x="35" y="63"/>
                        <a:pt x="36" y="63"/>
                      </a:cubicBezTo>
                      <a:cubicBezTo>
                        <a:pt x="36" y="63"/>
                        <a:pt x="37" y="63"/>
                        <a:pt x="37" y="62"/>
                      </a:cubicBezTo>
                      <a:cubicBezTo>
                        <a:pt x="37" y="62"/>
                        <a:pt x="38" y="62"/>
                        <a:pt x="38" y="62"/>
                      </a:cubicBezTo>
                      <a:cubicBezTo>
                        <a:pt x="39" y="62"/>
                        <a:pt x="39" y="63"/>
                        <a:pt x="40" y="63"/>
                      </a:cubicBezTo>
                      <a:cubicBezTo>
                        <a:pt x="40" y="63"/>
                        <a:pt x="41" y="64"/>
                        <a:pt x="41" y="64"/>
                      </a:cubicBezTo>
                      <a:cubicBezTo>
                        <a:pt x="41" y="64"/>
                        <a:pt x="41" y="63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3"/>
                        <a:pt x="43" y="63"/>
                        <a:pt x="43" y="63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4" y="62"/>
                        <a:pt x="45" y="63"/>
                        <a:pt x="45" y="63"/>
                      </a:cubicBezTo>
                      <a:cubicBezTo>
                        <a:pt x="45" y="63"/>
                        <a:pt x="45" y="63"/>
                        <a:pt x="45" y="62"/>
                      </a:cubicBezTo>
                      <a:cubicBezTo>
                        <a:pt x="45" y="62"/>
                        <a:pt x="46" y="62"/>
                        <a:pt x="46" y="62"/>
                      </a:cubicBezTo>
                      <a:cubicBezTo>
                        <a:pt x="46" y="62"/>
                        <a:pt x="47" y="63"/>
                        <a:pt x="47" y="63"/>
                      </a:cubicBezTo>
                      <a:cubicBezTo>
                        <a:pt x="47" y="63"/>
                        <a:pt x="48" y="64"/>
                        <a:pt x="48" y="64"/>
                      </a:cubicBezTo>
                      <a:cubicBezTo>
                        <a:pt x="48" y="65"/>
                        <a:pt x="48" y="66"/>
                        <a:pt x="48" y="66"/>
                      </a:cubicBezTo>
                      <a:cubicBezTo>
                        <a:pt x="48" y="66"/>
                        <a:pt x="49" y="68"/>
                        <a:pt x="49" y="68"/>
                      </a:cubicBezTo>
                      <a:cubicBezTo>
                        <a:pt x="49" y="68"/>
                        <a:pt x="49" y="69"/>
                        <a:pt x="49" y="69"/>
                      </a:cubicBezTo>
                      <a:cubicBezTo>
                        <a:pt x="49" y="69"/>
                        <a:pt x="49" y="70"/>
                        <a:pt x="49" y="70"/>
                      </a:cubicBezTo>
                      <a:cubicBezTo>
                        <a:pt x="49" y="70"/>
                        <a:pt x="49" y="70"/>
                        <a:pt x="49" y="70"/>
                      </a:cubicBezTo>
                      <a:cubicBezTo>
                        <a:pt x="49" y="70"/>
                        <a:pt x="55" y="73"/>
                        <a:pt x="56" y="73"/>
                      </a:cubicBezTo>
                      <a:cubicBezTo>
                        <a:pt x="56" y="73"/>
                        <a:pt x="58" y="74"/>
                        <a:pt x="58" y="74"/>
                      </a:cubicBezTo>
                      <a:cubicBezTo>
                        <a:pt x="59" y="74"/>
                        <a:pt x="60" y="75"/>
                        <a:pt x="60" y="75"/>
                      </a:cubicBezTo>
                      <a:cubicBezTo>
                        <a:pt x="60" y="75"/>
                        <a:pt x="61" y="76"/>
                        <a:pt x="61" y="76"/>
                      </a:cubicBezTo>
                      <a:cubicBezTo>
                        <a:pt x="61" y="76"/>
                        <a:pt x="61" y="75"/>
                        <a:pt x="61" y="75"/>
                      </a:cubicBezTo>
                      <a:cubicBezTo>
                        <a:pt x="61" y="75"/>
                        <a:pt x="61" y="74"/>
                        <a:pt x="61" y="74"/>
                      </a:cubicBezTo>
                      <a:cubicBezTo>
                        <a:pt x="61" y="74"/>
                        <a:pt x="61" y="74"/>
                        <a:pt x="61" y="73"/>
                      </a:cubicBezTo>
                      <a:cubicBezTo>
                        <a:pt x="61" y="73"/>
                        <a:pt x="61" y="73"/>
                        <a:pt x="61" y="73"/>
                      </a:cubicBezTo>
                      <a:cubicBezTo>
                        <a:pt x="61" y="73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1"/>
                        <a:pt x="61" y="71"/>
                      </a:cubicBezTo>
                      <a:cubicBezTo>
                        <a:pt x="61" y="70"/>
                        <a:pt x="61" y="70"/>
                        <a:pt x="61" y="70"/>
                      </a:cubicBezTo>
                      <a:cubicBezTo>
                        <a:pt x="61" y="70"/>
                        <a:pt x="62" y="69"/>
                        <a:pt x="62" y="69"/>
                      </a:cubicBezTo>
                      <a:cubicBezTo>
                        <a:pt x="62" y="69"/>
                        <a:pt x="62" y="68"/>
                        <a:pt x="62" y="68"/>
                      </a:cubicBezTo>
                      <a:cubicBezTo>
                        <a:pt x="62" y="68"/>
                        <a:pt x="62" y="67"/>
                        <a:pt x="62" y="67"/>
                      </a:cubicBezTo>
                      <a:cubicBezTo>
                        <a:pt x="62" y="67"/>
                        <a:pt x="62" y="67"/>
                        <a:pt x="62" y="66"/>
                      </a:cubicBezTo>
                      <a:cubicBezTo>
                        <a:pt x="62" y="66"/>
                        <a:pt x="62" y="66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4"/>
                        <a:pt x="62" y="63"/>
                        <a:pt x="62" y="63"/>
                      </a:cubicBezTo>
                      <a:cubicBezTo>
                        <a:pt x="62" y="63"/>
                        <a:pt x="62" y="62"/>
                        <a:pt x="63" y="62"/>
                      </a:cubicBezTo>
                      <a:cubicBezTo>
                        <a:pt x="63" y="62"/>
                        <a:pt x="63" y="62"/>
                        <a:pt x="63" y="61"/>
                      </a:cubicBezTo>
                      <a:cubicBezTo>
                        <a:pt x="63" y="61"/>
                        <a:pt x="63" y="61"/>
                        <a:pt x="63" y="61"/>
                      </a:cubicBezTo>
                      <a:cubicBezTo>
                        <a:pt x="63" y="60"/>
                        <a:pt x="63" y="60"/>
                        <a:pt x="63" y="60"/>
                      </a:cubicBezTo>
                      <a:cubicBezTo>
                        <a:pt x="63" y="60"/>
                        <a:pt x="64" y="59"/>
                        <a:pt x="64" y="59"/>
                      </a:cubicBezTo>
                      <a:cubicBezTo>
                        <a:pt x="64" y="59"/>
                        <a:pt x="64" y="59"/>
                        <a:pt x="64" y="59"/>
                      </a:cubicBezTo>
                      <a:cubicBezTo>
                        <a:pt x="64" y="58"/>
                        <a:pt x="65" y="58"/>
                        <a:pt x="65" y="58"/>
                      </a:cubicBezTo>
                      <a:cubicBezTo>
                        <a:pt x="65" y="58"/>
                        <a:pt x="65" y="58"/>
                        <a:pt x="65" y="57"/>
                      </a:cubicBezTo>
                      <a:cubicBezTo>
                        <a:pt x="65" y="57"/>
                        <a:pt x="65" y="57"/>
                        <a:pt x="65" y="57"/>
                      </a:cubicBezTo>
                      <a:cubicBezTo>
                        <a:pt x="65" y="57"/>
                        <a:pt x="65" y="56"/>
                        <a:pt x="65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4"/>
                      </a:cubicBezTo>
                      <a:cubicBezTo>
                        <a:pt x="67" y="54"/>
                        <a:pt x="67" y="54"/>
                        <a:pt x="67" y="54"/>
                      </a:cubicBezTo>
                      <a:cubicBezTo>
                        <a:pt x="66" y="54"/>
                        <a:pt x="67" y="53"/>
                        <a:pt x="67" y="53"/>
                      </a:cubicBezTo>
                      <a:cubicBezTo>
                        <a:pt x="67" y="53"/>
                        <a:pt x="67" y="53"/>
                        <a:pt x="67" y="52"/>
                      </a:cubicBezTo>
                      <a:cubicBezTo>
                        <a:pt x="67" y="52"/>
                        <a:pt x="67" y="52"/>
                        <a:pt x="67" y="51"/>
                      </a:cubicBezTo>
                      <a:cubicBezTo>
                        <a:pt x="67" y="51"/>
                        <a:pt x="67" y="51"/>
                        <a:pt x="67" y="50"/>
                      </a:cubicBezTo>
                      <a:cubicBezTo>
                        <a:pt x="68" y="50"/>
                        <a:pt x="68" y="50"/>
                        <a:pt x="68" y="49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8" y="48"/>
                        <a:pt x="68" y="48"/>
                        <a:pt x="69" y="48"/>
                      </a:cubicBezTo>
                      <a:cubicBezTo>
                        <a:pt x="69" y="48"/>
                        <a:pt x="69" y="47"/>
                        <a:pt x="69" y="47"/>
                      </a:cubicBezTo>
                      <a:cubicBezTo>
                        <a:pt x="69" y="47"/>
                        <a:pt x="69" y="47"/>
                        <a:pt x="69" y="47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69" y="46"/>
                        <a:pt x="69" y="46"/>
                        <a:pt x="70" y="46"/>
                      </a:cubicBezTo>
                      <a:cubicBezTo>
                        <a:pt x="70" y="46"/>
                        <a:pt x="70" y="46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4"/>
                        <a:pt x="70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70" y="43"/>
                        <a:pt x="71" y="43"/>
                        <a:pt x="71" y="43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1"/>
                        <a:pt x="71" y="41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72" y="41"/>
                        <a:pt x="72" y="41"/>
                        <a:pt x="72" y="40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3" y="40"/>
                        <a:pt x="72" y="39"/>
                        <a:pt x="72" y="39"/>
                      </a:cubicBezTo>
                      <a:cubicBezTo>
                        <a:pt x="72" y="39"/>
                        <a:pt x="73" y="39"/>
                        <a:pt x="73" y="39"/>
                      </a:cubicBezTo>
                      <a:cubicBezTo>
                        <a:pt x="73" y="39"/>
                        <a:pt x="73" y="38"/>
                        <a:pt x="73" y="38"/>
                      </a:cubicBezTo>
                      <a:cubicBezTo>
                        <a:pt x="73" y="38"/>
                        <a:pt x="74" y="37"/>
                        <a:pt x="74" y="37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4" y="37"/>
                        <a:pt x="75" y="37"/>
                        <a:pt x="75" y="37"/>
                      </a:cubicBezTo>
                      <a:cubicBezTo>
                        <a:pt x="75" y="37"/>
                        <a:pt x="75" y="37"/>
                        <a:pt x="75" y="36"/>
                      </a:cubicBezTo>
                      <a:cubicBezTo>
                        <a:pt x="75" y="36"/>
                        <a:pt x="75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5" y="36"/>
                        <a:pt x="75" y="36"/>
                      </a:cubicBezTo>
                      <a:cubicBezTo>
                        <a:pt x="75" y="36"/>
                        <a:pt x="75" y="36"/>
                        <a:pt x="75" y="36"/>
                      </a:cubicBezTo>
                      <a:cubicBezTo>
                        <a:pt x="75" y="35"/>
                        <a:pt x="75" y="35"/>
                        <a:pt x="75" y="35"/>
                      </a:cubicBezTo>
                      <a:cubicBezTo>
                        <a:pt x="76" y="35"/>
                        <a:pt x="76" y="35"/>
                        <a:pt x="76" y="35"/>
                      </a:cubicBez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7" y="34"/>
                      </a:cubicBezTo>
                      <a:cubicBezTo>
                        <a:pt x="77" y="34"/>
                        <a:pt x="78" y="34"/>
                        <a:pt x="78" y="34"/>
                      </a:cubicBezTo>
                      <a:cubicBezTo>
                        <a:pt x="78" y="34"/>
                        <a:pt x="79" y="33"/>
                        <a:pt x="79" y="33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79" y="33"/>
                        <a:pt x="78" y="32"/>
                        <a:pt x="78" y="32"/>
                      </a:cubicBezTo>
                      <a:cubicBezTo>
                        <a:pt x="78" y="32"/>
                        <a:pt x="79" y="32"/>
                        <a:pt x="79" y="32"/>
                      </a:cubicBezTo>
                      <a:cubicBezTo>
                        <a:pt x="79" y="32"/>
                        <a:pt x="79" y="32"/>
                        <a:pt x="79" y="32"/>
                      </a:cubicBezTo>
                      <a:cubicBezTo>
                        <a:pt x="79" y="32"/>
                        <a:pt x="78" y="31"/>
                        <a:pt x="79" y="31"/>
                      </a:cubicBezTo>
                      <a:cubicBezTo>
                        <a:pt x="79" y="31"/>
                        <a:pt x="79" y="31"/>
                        <a:pt x="79" y="31"/>
                      </a:cubicBezTo>
                      <a:cubicBezTo>
                        <a:pt x="79" y="30"/>
                        <a:pt x="79" y="30"/>
                        <a:pt x="79" y="30"/>
                      </a:cubicBezTo>
                      <a:cubicBezTo>
                        <a:pt x="79" y="30"/>
                        <a:pt x="80" y="29"/>
                        <a:pt x="80" y="29"/>
                      </a:cubicBezTo>
                      <a:cubicBezTo>
                        <a:pt x="80" y="29"/>
                        <a:pt x="80" y="28"/>
                        <a:pt x="80" y="28"/>
                      </a:cubicBezTo>
                      <a:cubicBezTo>
                        <a:pt x="80" y="28"/>
                        <a:pt x="81" y="28"/>
                        <a:pt x="81" y="28"/>
                      </a:cubicBezTo>
                      <a:cubicBezTo>
                        <a:pt x="81" y="28"/>
                        <a:pt x="81" y="27"/>
                        <a:pt x="81" y="27"/>
                      </a:cubicBezTo>
                      <a:cubicBezTo>
                        <a:pt x="81" y="27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2" y="25"/>
                      </a:cubicBezTo>
                      <a:cubicBezTo>
                        <a:pt x="82" y="25"/>
                        <a:pt x="81" y="24"/>
                        <a:pt x="81" y="24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2"/>
                        <a:pt x="82" y="22"/>
                        <a:pt x="82" y="22"/>
                      </a:cubicBezTo>
                      <a:cubicBezTo>
                        <a:pt x="82" y="22"/>
                        <a:pt x="82" y="21"/>
                        <a:pt x="82" y="21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cubicBezTo>
                        <a:pt x="82" y="21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2" y="19"/>
                      </a:cubicBezTo>
                      <a:cubicBezTo>
                        <a:pt x="82" y="19"/>
                        <a:pt x="82" y="19"/>
                        <a:pt x="82" y="19"/>
                      </a:cubicBezTo>
                      <a:cubicBezTo>
                        <a:pt x="82" y="19"/>
                        <a:pt x="82" y="18"/>
                        <a:pt x="82" y="18"/>
                      </a:cubicBezTo>
                      <a:cubicBezTo>
                        <a:pt x="82" y="18"/>
                        <a:pt x="82" y="17"/>
                        <a:pt x="83" y="17"/>
                      </a:cubicBezTo>
                      <a:cubicBezTo>
                        <a:pt x="83" y="17"/>
                        <a:pt x="83" y="17"/>
                        <a:pt x="83" y="17"/>
                      </a:cubicBezTo>
                      <a:cubicBezTo>
                        <a:pt x="83" y="16"/>
                        <a:pt x="83" y="16"/>
                        <a:pt x="83" y="16"/>
                      </a:cubicBezTo>
                      <a:cubicBezTo>
                        <a:pt x="83" y="16"/>
                        <a:pt x="83" y="15"/>
                        <a:pt x="83" y="15"/>
                      </a:cubicBezTo>
                      <a:cubicBezTo>
                        <a:pt x="83" y="15"/>
                        <a:pt x="83" y="14"/>
                        <a:pt x="84" y="14"/>
                      </a:cubicBezTo>
                      <a:cubicBezTo>
                        <a:pt x="84" y="14"/>
                        <a:pt x="84" y="14"/>
                        <a:pt x="84" y="14"/>
                      </a:cubicBezTo>
                      <a:cubicBezTo>
                        <a:pt x="84" y="13"/>
                        <a:pt x="84" y="13"/>
                        <a:pt x="84" y="13"/>
                      </a:cubicBezTo>
                      <a:cubicBezTo>
                        <a:pt x="84" y="13"/>
                        <a:pt x="84" y="13"/>
                        <a:pt x="84" y="12"/>
                      </a:cubicBezTo>
                      <a:cubicBezTo>
                        <a:pt x="84" y="12"/>
                        <a:pt x="84" y="12"/>
                        <a:pt x="84" y="11"/>
                      </a:cubicBezTo>
                      <a:cubicBezTo>
                        <a:pt x="84" y="11"/>
                        <a:pt x="84" y="11"/>
                        <a:pt x="84" y="11"/>
                      </a:cubicBezTo>
                      <a:cubicBezTo>
                        <a:pt x="84" y="11"/>
                        <a:pt x="84" y="9"/>
                        <a:pt x="84" y="9"/>
                      </a:cubicBezTo>
                      <a:cubicBezTo>
                        <a:pt x="84" y="9"/>
                        <a:pt x="85" y="8"/>
                        <a:pt x="85" y="8"/>
                      </a:cubicBezTo>
                      <a:cubicBezTo>
                        <a:pt x="85" y="8"/>
                        <a:pt x="85" y="8"/>
                        <a:pt x="85" y="8"/>
                      </a:cubicBezTo>
                      <a:cubicBezTo>
                        <a:pt x="85" y="7"/>
                        <a:pt x="85" y="7"/>
                        <a:pt x="85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6" y="6"/>
                        <a:pt x="86" y="6"/>
                      </a:cubicBezTo>
                      <a:cubicBezTo>
                        <a:pt x="86" y="5"/>
                        <a:pt x="86" y="5"/>
                        <a:pt x="86" y="5"/>
                      </a:cubicBezTo>
                      <a:cubicBezTo>
                        <a:pt x="86" y="4"/>
                        <a:pt x="86" y="4"/>
                        <a:pt x="86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5" name="Freeform 743">
                  <a:extLst>
                    <a:ext uri="{FF2B5EF4-FFF2-40B4-BE49-F238E27FC236}">
                      <a16:creationId xmlns="" xmlns:a16="http://schemas.microsoft.com/office/drawing/2014/main" id="{018029C9-9121-2548-9C78-295573B36C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213350"/>
                  <a:ext cx="258762" cy="449263"/>
                </a:xfrm>
                <a:custGeom>
                  <a:avLst/>
                  <a:gdLst>
                    <a:gd name="T0" fmla="*/ 8 w 62"/>
                    <a:gd name="T1" fmla="*/ 5 h 108"/>
                    <a:gd name="T2" fmla="*/ 10 w 62"/>
                    <a:gd name="T3" fmla="*/ 3 h 108"/>
                    <a:gd name="T4" fmla="*/ 11 w 62"/>
                    <a:gd name="T5" fmla="*/ 2 h 108"/>
                    <a:gd name="T6" fmla="*/ 15 w 62"/>
                    <a:gd name="T7" fmla="*/ 2 h 108"/>
                    <a:gd name="T8" fmla="*/ 17 w 62"/>
                    <a:gd name="T9" fmla="*/ 5 h 108"/>
                    <a:gd name="T10" fmla="*/ 12 w 62"/>
                    <a:gd name="T11" fmla="*/ 6 h 108"/>
                    <a:gd name="T12" fmla="*/ 48 w 62"/>
                    <a:gd name="T13" fmla="*/ 6 h 108"/>
                    <a:gd name="T14" fmla="*/ 50 w 62"/>
                    <a:gd name="T15" fmla="*/ 5 h 108"/>
                    <a:gd name="T16" fmla="*/ 52 w 62"/>
                    <a:gd name="T17" fmla="*/ 3 h 108"/>
                    <a:gd name="T18" fmla="*/ 53 w 62"/>
                    <a:gd name="T19" fmla="*/ 1 h 108"/>
                    <a:gd name="T20" fmla="*/ 52 w 62"/>
                    <a:gd name="T21" fmla="*/ 3 h 108"/>
                    <a:gd name="T22" fmla="*/ 50 w 62"/>
                    <a:gd name="T23" fmla="*/ 19 h 108"/>
                    <a:gd name="T24" fmla="*/ 49 w 62"/>
                    <a:gd name="T25" fmla="*/ 20 h 108"/>
                    <a:gd name="T26" fmla="*/ 52 w 62"/>
                    <a:gd name="T27" fmla="*/ 20 h 108"/>
                    <a:gd name="T28" fmla="*/ 51 w 62"/>
                    <a:gd name="T29" fmla="*/ 22 h 108"/>
                    <a:gd name="T30" fmla="*/ 52 w 62"/>
                    <a:gd name="T31" fmla="*/ 23 h 108"/>
                    <a:gd name="T32" fmla="*/ 55 w 62"/>
                    <a:gd name="T33" fmla="*/ 23 h 108"/>
                    <a:gd name="T34" fmla="*/ 53 w 62"/>
                    <a:gd name="T35" fmla="*/ 22 h 108"/>
                    <a:gd name="T36" fmla="*/ 54 w 62"/>
                    <a:gd name="T37" fmla="*/ 20 h 108"/>
                    <a:gd name="T38" fmla="*/ 53 w 62"/>
                    <a:gd name="T39" fmla="*/ 20 h 108"/>
                    <a:gd name="T40" fmla="*/ 52 w 62"/>
                    <a:gd name="T41" fmla="*/ 33 h 108"/>
                    <a:gd name="T42" fmla="*/ 52 w 62"/>
                    <a:gd name="T43" fmla="*/ 32 h 108"/>
                    <a:gd name="T44" fmla="*/ 56 w 62"/>
                    <a:gd name="T45" fmla="*/ 34 h 108"/>
                    <a:gd name="T46" fmla="*/ 55 w 62"/>
                    <a:gd name="T47" fmla="*/ 33 h 108"/>
                    <a:gd name="T48" fmla="*/ 55 w 62"/>
                    <a:gd name="T49" fmla="*/ 33 h 108"/>
                    <a:gd name="T50" fmla="*/ 57 w 62"/>
                    <a:gd name="T51" fmla="*/ 36 h 108"/>
                    <a:gd name="T52" fmla="*/ 52 w 62"/>
                    <a:gd name="T53" fmla="*/ 33 h 108"/>
                    <a:gd name="T54" fmla="*/ 47 w 62"/>
                    <a:gd name="T55" fmla="*/ 30 h 108"/>
                    <a:gd name="T56" fmla="*/ 44 w 62"/>
                    <a:gd name="T57" fmla="*/ 26 h 108"/>
                    <a:gd name="T58" fmla="*/ 48 w 62"/>
                    <a:gd name="T59" fmla="*/ 20 h 108"/>
                    <a:gd name="T60" fmla="*/ 49 w 62"/>
                    <a:gd name="T61" fmla="*/ 16 h 108"/>
                    <a:gd name="T62" fmla="*/ 51 w 62"/>
                    <a:gd name="T63" fmla="*/ 16 h 108"/>
                    <a:gd name="T64" fmla="*/ 52 w 62"/>
                    <a:gd name="T65" fmla="*/ 13 h 108"/>
                    <a:gd name="T66" fmla="*/ 55 w 62"/>
                    <a:gd name="T67" fmla="*/ 10 h 108"/>
                    <a:gd name="T68" fmla="*/ 51 w 62"/>
                    <a:gd name="T69" fmla="*/ 7 h 108"/>
                    <a:gd name="T70" fmla="*/ 50 w 62"/>
                    <a:gd name="T71" fmla="*/ 10 h 108"/>
                    <a:gd name="T72" fmla="*/ 47 w 62"/>
                    <a:gd name="T73" fmla="*/ 9 h 108"/>
                    <a:gd name="T74" fmla="*/ 47 w 62"/>
                    <a:gd name="T75" fmla="*/ 7 h 108"/>
                    <a:gd name="T76" fmla="*/ 43 w 62"/>
                    <a:gd name="T77" fmla="*/ 9 h 108"/>
                    <a:gd name="T78" fmla="*/ 39 w 62"/>
                    <a:gd name="T79" fmla="*/ 8 h 108"/>
                    <a:gd name="T80" fmla="*/ 34 w 62"/>
                    <a:gd name="T81" fmla="*/ 6 h 108"/>
                    <a:gd name="T82" fmla="*/ 31 w 62"/>
                    <a:gd name="T83" fmla="*/ 6 h 108"/>
                    <a:gd name="T84" fmla="*/ 27 w 62"/>
                    <a:gd name="T85" fmla="*/ 3 h 108"/>
                    <a:gd name="T86" fmla="*/ 25 w 62"/>
                    <a:gd name="T87" fmla="*/ 1 h 108"/>
                    <a:gd name="T88" fmla="*/ 22 w 62"/>
                    <a:gd name="T89" fmla="*/ 1 h 108"/>
                    <a:gd name="T90" fmla="*/ 21 w 62"/>
                    <a:gd name="T91" fmla="*/ 2 h 108"/>
                    <a:gd name="T92" fmla="*/ 22 w 62"/>
                    <a:gd name="T93" fmla="*/ 4 h 108"/>
                    <a:gd name="T94" fmla="*/ 25 w 62"/>
                    <a:gd name="T95" fmla="*/ 6 h 108"/>
                    <a:gd name="T96" fmla="*/ 23 w 62"/>
                    <a:gd name="T97" fmla="*/ 9 h 108"/>
                    <a:gd name="T98" fmla="*/ 17 w 62"/>
                    <a:gd name="T99" fmla="*/ 9 h 108"/>
                    <a:gd name="T100" fmla="*/ 14 w 62"/>
                    <a:gd name="T101" fmla="*/ 10 h 108"/>
                    <a:gd name="T102" fmla="*/ 13 w 62"/>
                    <a:gd name="T103" fmla="*/ 10 h 108"/>
                    <a:gd name="T104" fmla="*/ 9 w 62"/>
                    <a:gd name="T105" fmla="*/ 14 h 108"/>
                    <a:gd name="T106" fmla="*/ 6 w 62"/>
                    <a:gd name="T107" fmla="*/ 18 h 108"/>
                    <a:gd name="T108" fmla="*/ 3 w 62"/>
                    <a:gd name="T109" fmla="*/ 24 h 108"/>
                    <a:gd name="T110" fmla="*/ 5 w 62"/>
                    <a:gd name="T111" fmla="*/ 28 h 108"/>
                    <a:gd name="T112" fmla="*/ 2 w 62"/>
                    <a:gd name="T113" fmla="*/ 28 h 108"/>
                    <a:gd name="T114" fmla="*/ 0 w 62"/>
                    <a:gd name="T115" fmla="*/ 2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2" h="108"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5" y="3"/>
                      </a:cubicBezTo>
                      <a:cubicBezTo>
                        <a:pt x="15" y="3"/>
                        <a:pt x="15" y="3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6" y="2"/>
                        <a:pt x="16" y="2"/>
                        <a:pt x="17" y="2"/>
                      </a:cubicBezTo>
                      <a:cubicBezTo>
                        <a:pt x="17" y="2"/>
                        <a:pt x="17" y="2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8" y="3"/>
                      </a:cubicBezTo>
                      <a:cubicBezTo>
                        <a:pt x="18" y="3"/>
                        <a:pt x="18" y="3"/>
                        <a:pt x="18" y="4"/>
                      </a:cubicBezTo>
                      <a:cubicBezTo>
                        <a:pt x="18" y="4"/>
                        <a:pt x="18" y="4"/>
                        <a:pt x="17" y="4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5"/>
                        <a:pt x="16" y="5"/>
                        <a:pt x="16" y="6"/>
                      </a:cubicBezTo>
                      <a:cubicBezTo>
                        <a:pt x="16" y="6"/>
                        <a:pt x="15" y="6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lose/>
                      <a:moveTo>
                        <a:pt x="47" y="6"/>
                      </a:move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7" y="5"/>
                        <a:pt x="47" y="6"/>
                      </a:cubicBezTo>
                      <a:close/>
                      <a:moveTo>
                        <a:pt x="50" y="5"/>
                      </a:move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1" y="5"/>
                      </a:cubicBezTo>
                      <a:cubicBezTo>
                        <a:pt x="51" y="5"/>
                        <a:pt x="51" y="5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0" y="4"/>
                        <a:pt x="50" y="4"/>
                      </a:cubicBezTo>
                      <a:cubicBezTo>
                        <a:pt x="50" y="4"/>
                        <a:pt x="50" y="4"/>
                        <a:pt x="50" y="5"/>
                      </a:cubicBezTo>
                      <a:close/>
                      <a:moveTo>
                        <a:pt x="52" y="3"/>
                      </a:move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2" y="2"/>
                        <a:pt x="52" y="2"/>
                      </a:cubicBezTo>
                      <a:cubicBezTo>
                        <a:pt x="52" y="2"/>
                        <a:pt x="52" y="2"/>
                        <a:pt x="52" y="2"/>
                      </a:cubicBezTo>
                      <a:cubicBezTo>
                        <a:pt x="52" y="2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lose/>
                      <a:moveTo>
                        <a:pt x="50" y="20"/>
                      </a:move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49" y="19"/>
                        <a:pt x="49" y="19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lose/>
                      <a:moveTo>
                        <a:pt x="53" y="19"/>
                      </a:move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2" y="19"/>
                      </a:cubicBezTo>
                      <a:cubicBezTo>
                        <a:pt x="52" y="19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1"/>
                      </a:cubicBezTo>
                      <a:cubicBezTo>
                        <a:pt x="51" y="21"/>
                        <a:pt x="51" y="21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2"/>
                        <a:pt x="54" y="22"/>
                      </a:cubicBezTo>
                      <a:cubicBezTo>
                        <a:pt x="54" y="22"/>
                        <a:pt x="54" y="22"/>
                        <a:pt x="54" y="22"/>
                      </a:cubicBezTo>
                      <a:cubicBezTo>
                        <a:pt x="54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lose/>
                      <a:moveTo>
                        <a:pt x="52" y="32"/>
                      </a:move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lose/>
                      <a:moveTo>
                        <a:pt x="55" y="33"/>
                      </a:move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lose/>
                      <a:moveTo>
                        <a:pt x="62" y="39"/>
                      </a:moveTo>
                      <a:cubicBezTo>
                        <a:pt x="61" y="39"/>
                        <a:pt x="61" y="39"/>
                        <a:pt x="61" y="38"/>
                      </a:cubicBezTo>
                      <a:cubicBezTo>
                        <a:pt x="61" y="38"/>
                        <a:pt x="60" y="38"/>
                        <a:pt x="60" y="38"/>
                      </a:cubicBezTo>
                      <a:cubicBezTo>
                        <a:pt x="60" y="37"/>
                        <a:pt x="60" y="37"/>
                        <a:pt x="60" y="37"/>
                      </a:cubicBez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9" y="37"/>
                        <a:pt x="58" y="36"/>
                        <a:pt x="58" y="36"/>
                      </a:cubicBezTo>
                      <a:cubicBezTo>
                        <a:pt x="58" y="36"/>
                        <a:pt x="57" y="36"/>
                        <a:pt x="57" y="36"/>
                      </a:cubicBezTo>
                      <a:cubicBezTo>
                        <a:pt x="57" y="36"/>
                        <a:pt x="57" y="35"/>
                        <a:pt x="56" y="35"/>
                      </a:cubicBezTo>
                      <a:cubicBezTo>
                        <a:pt x="56" y="35"/>
                        <a:pt x="55" y="35"/>
                        <a:pt x="55" y="35"/>
                      </a:cubicBezTo>
                      <a:cubicBezTo>
                        <a:pt x="55" y="35"/>
                        <a:pt x="54" y="35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4" y="35"/>
                        <a:pt x="53" y="35"/>
                        <a:pt x="53" y="35"/>
                      </a:cubicBezTo>
                      <a:cubicBezTo>
                        <a:pt x="53" y="35"/>
                        <a:pt x="53" y="34"/>
                        <a:pt x="53" y="34"/>
                      </a:cubicBezTo>
                      <a:cubicBezTo>
                        <a:pt x="53" y="34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1" y="33"/>
                        <a:pt x="51" y="33"/>
                      </a:cubicBezTo>
                      <a:cubicBezTo>
                        <a:pt x="51" y="33"/>
                        <a:pt x="51" y="33"/>
                        <a:pt x="50" y="33"/>
                      </a:cubicBezTo>
                      <a:cubicBezTo>
                        <a:pt x="50" y="33"/>
                        <a:pt x="50" y="32"/>
                        <a:pt x="50" y="32"/>
                      </a:cubicBezTo>
                      <a:cubicBezTo>
                        <a:pt x="50" y="32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8" y="31"/>
                        <a:pt x="48" y="30"/>
                        <a:pt x="47" y="30"/>
                      </a:cubicBezTo>
                      <a:cubicBezTo>
                        <a:pt x="47" y="30"/>
                        <a:pt x="47" y="30"/>
                        <a:pt x="47" y="29"/>
                      </a:cubicBezTo>
                      <a:cubicBezTo>
                        <a:pt x="47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4" y="28"/>
                        <a:pt x="44" y="28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7" y="23"/>
                        <a:pt x="47" y="23"/>
                        <a:pt x="47" y="23"/>
                      </a:cubicBezTo>
                      <a:cubicBezTo>
                        <a:pt x="47" y="23"/>
                        <a:pt x="47" y="23"/>
                        <a:pt x="47" y="22"/>
                      </a:cubicBezTo>
                      <a:cubicBezTo>
                        <a:pt x="47" y="22"/>
                        <a:pt x="48" y="21"/>
                        <a:pt x="48" y="21"/>
                      </a:cubicBezTo>
                      <a:cubicBezTo>
                        <a:pt x="48" y="21"/>
                        <a:pt x="48" y="20"/>
                        <a:pt x="48" y="20"/>
                      </a:cubicBezTo>
                      <a:cubicBezTo>
                        <a:pt x="48" y="20"/>
                        <a:pt x="48" y="20"/>
                        <a:pt x="48" y="20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48" y="19"/>
                        <a:pt x="47" y="19"/>
                        <a:pt x="47" y="19"/>
                      </a:cubicBezTo>
                      <a:cubicBezTo>
                        <a:pt x="47" y="19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6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49" y="15"/>
                        <a:pt x="49" y="15"/>
                      </a:cubicBezTo>
                      <a:cubicBezTo>
                        <a:pt x="49" y="15"/>
                        <a:pt x="49" y="16"/>
                        <a:pt x="49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5"/>
                        <a:pt x="50" y="16"/>
                        <a:pt x="50" y="15"/>
                      </a:cubicBezTo>
                      <a:cubicBezTo>
                        <a:pt x="50" y="15"/>
                        <a:pt x="50" y="15"/>
                        <a:pt x="50" y="15"/>
                      </a:cubicBezTo>
                      <a:cubicBezTo>
                        <a:pt x="51" y="15"/>
                        <a:pt x="50" y="15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2" y="16"/>
                        <a:pt x="51" y="16"/>
                        <a:pt x="51" y="16"/>
                      </a:cubicBezTo>
                      <a:cubicBezTo>
                        <a:pt x="51" y="15"/>
                        <a:pt x="52" y="15"/>
                        <a:pt x="52" y="15"/>
                      </a:cubicBezTo>
                      <a:cubicBezTo>
                        <a:pt x="52" y="15"/>
                        <a:pt x="52" y="15"/>
                        <a:pt x="52" y="15"/>
                      </a:cubicBezTo>
                      <a:cubicBezTo>
                        <a:pt x="52" y="15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2" y="13"/>
                        <a:pt x="52" y="13"/>
                        <a:pt x="52" y="13"/>
                      </a:cubicBezTo>
                      <a:cubicBezTo>
                        <a:pt x="52" y="13"/>
                        <a:pt x="52" y="12"/>
                        <a:pt x="52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1"/>
                      </a:cubicBezTo>
                      <a:cubicBezTo>
                        <a:pt x="53" y="11"/>
                        <a:pt x="54" y="11"/>
                        <a:pt x="54" y="11"/>
                      </a:cubicBezTo>
                      <a:cubicBezTo>
                        <a:pt x="54" y="10"/>
                        <a:pt x="55" y="10"/>
                        <a:pt x="55" y="10"/>
                      </a:cubicBezTo>
                      <a:cubicBezTo>
                        <a:pt x="55" y="10"/>
                        <a:pt x="54" y="9"/>
                        <a:pt x="54" y="9"/>
                      </a:cubicBezTo>
                      <a:cubicBezTo>
                        <a:pt x="54" y="9"/>
                        <a:pt x="54" y="8"/>
                        <a:pt x="54" y="8"/>
                      </a:cubicBezTo>
                      <a:cubicBezTo>
                        <a:pt x="54" y="8"/>
                        <a:pt x="53" y="8"/>
                        <a:pt x="53" y="9"/>
                      </a:cubicBezTo>
                      <a:cubicBezTo>
                        <a:pt x="53" y="9"/>
                        <a:pt x="53" y="9"/>
                        <a:pt x="53" y="9"/>
                      </a:cubicBezTo>
                      <a:cubicBezTo>
                        <a:pt x="53" y="9"/>
                        <a:pt x="53" y="9"/>
                        <a:pt x="52" y="9"/>
                      </a:cubicBezTo>
                      <a:cubicBezTo>
                        <a:pt x="52" y="9"/>
                        <a:pt x="52" y="9"/>
                        <a:pt x="52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2" y="7"/>
                        <a:pt x="52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9"/>
                      </a:cubicBezTo>
                      <a:cubicBezTo>
                        <a:pt x="50" y="9"/>
                        <a:pt x="51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49" y="10"/>
                        <a:pt x="49" y="10"/>
                      </a:cubicBezTo>
                      <a:cubicBezTo>
                        <a:pt x="49" y="11"/>
                        <a:pt x="49" y="11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9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7" y="9"/>
                      </a:cubicBezTo>
                      <a:cubicBezTo>
                        <a:pt x="47" y="8"/>
                        <a:pt x="47" y="9"/>
                        <a:pt x="47" y="9"/>
                      </a:cubicBezTo>
                      <a:cubicBezTo>
                        <a:pt x="47" y="9"/>
                        <a:pt x="47" y="9"/>
                        <a:pt x="46" y="9"/>
                      </a:cubicBezTo>
                      <a:cubicBezTo>
                        <a:pt x="46" y="9"/>
                        <a:pt x="46" y="9"/>
                        <a:pt x="46" y="9"/>
                      </a:cubicBezTo>
                      <a:cubicBezTo>
                        <a:pt x="46" y="9"/>
                        <a:pt x="46" y="9"/>
                        <a:pt x="46" y="8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47" y="8"/>
                        <a:pt x="47" y="8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6"/>
                        <a:pt x="47" y="6"/>
                      </a:cubicBezTo>
                      <a:cubicBezTo>
                        <a:pt x="47" y="6"/>
                        <a:pt x="47" y="7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6" y="7"/>
                        <a:pt x="45" y="7"/>
                        <a:pt x="45" y="7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5" y="8"/>
                        <a:pt x="44" y="8"/>
                        <a:pt x="44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1" y="9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0" y="8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0" y="7"/>
                        <a:pt x="39" y="7"/>
                        <a:pt x="39" y="7"/>
                      </a:cubicBezTo>
                      <a:cubicBezTo>
                        <a:pt x="39" y="7"/>
                        <a:pt x="39" y="7"/>
                        <a:pt x="39" y="8"/>
                      </a:cubicBezTo>
                      <a:cubicBezTo>
                        <a:pt x="39" y="8"/>
                        <a:pt x="38" y="8"/>
                        <a:pt x="38" y="8"/>
                      </a:cubicBez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38" y="8"/>
                        <a:pt x="36" y="7"/>
                        <a:pt x="36" y="7"/>
                      </a:cubicBezTo>
                      <a:cubicBezTo>
                        <a:pt x="36" y="7"/>
                        <a:pt x="36" y="8"/>
                        <a:pt x="36" y="8"/>
                      </a:cubicBezTo>
                      <a:cubicBezTo>
                        <a:pt x="36" y="8"/>
                        <a:pt x="36" y="7"/>
                        <a:pt x="36" y="7"/>
                      </a:cubicBezTo>
                      <a:cubicBezTo>
                        <a:pt x="36" y="7"/>
                        <a:pt x="35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5" y="7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3" y="5"/>
                        <a:pt x="33" y="5"/>
                      </a:cubicBezTo>
                      <a:cubicBezTo>
                        <a:pt x="33" y="6"/>
                        <a:pt x="32" y="6"/>
                        <a:pt x="32" y="6"/>
                      </a:cubicBezTo>
                      <a:cubicBezTo>
                        <a:pt x="32" y="6"/>
                        <a:pt x="32" y="6"/>
                        <a:pt x="32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29" y="5"/>
                        <a:pt x="29" y="5"/>
                      </a:cubicBezTo>
                      <a:cubicBezTo>
                        <a:pt x="28" y="5"/>
                        <a:pt x="29" y="5"/>
                        <a:pt x="29" y="5"/>
                      </a:cubicBezTo>
                      <a:cubicBezTo>
                        <a:pt x="28" y="5"/>
                        <a:pt x="28" y="4"/>
                        <a:pt x="28" y="4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3"/>
                        <a:pt x="28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6" y="3"/>
                      </a:cubicBezTo>
                      <a:cubicBezTo>
                        <a:pt x="26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5" y="4"/>
                        <a:pt x="25" y="3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5" y="2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5" y="0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2" y="1"/>
                        <a:pt x="22" y="1"/>
                      </a:cubicBezTo>
                      <a:cubicBezTo>
                        <a:pt x="22" y="1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2"/>
                        <a:pt x="21" y="2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5" y="4"/>
                      </a:cubicBezTo>
                      <a:cubicBezTo>
                        <a:pt x="25" y="4"/>
                        <a:pt x="25" y="4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6" y="6"/>
                      </a:cubicBezTo>
                      <a:cubicBezTo>
                        <a:pt x="26" y="7"/>
                        <a:pt x="26" y="8"/>
                        <a:pt x="26" y="8"/>
                      </a:cubicBezTo>
                      <a:cubicBezTo>
                        <a:pt x="26" y="8"/>
                        <a:pt x="25" y="8"/>
                        <a:pt x="25" y="8"/>
                      </a:cubicBezTo>
                      <a:cubicBezTo>
                        <a:pt x="25" y="8"/>
                        <a:pt x="24" y="8"/>
                        <a:pt x="24" y="8"/>
                      </a:cubicBezTo>
                      <a:cubicBezTo>
                        <a:pt x="24" y="8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18" y="9"/>
                        <a:pt x="18" y="9"/>
                      </a:cubicBezTo>
                      <a:cubicBezTo>
                        <a:pt x="18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9"/>
                      </a:cubicBezTo>
                      <a:cubicBezTo>
                        <a:pt x="15" y="9"/>
                        <a:pt x="14" y="9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3" y="10"/>
                        <a:pt x="13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1" y="10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7"/>
                      </a:cubicBezTo>
                      <a:cubicBezTo>
                        <a:pt x="9" y="17"/>
                        <a:pt x="9" y="17"/>
                        <a:pt x="8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7" y="18"/>
                        <a:pt x="6" y="18"/>
                      </a:cubicBezTo>
                      <a:cubicBezTo>
                        <a:pt x="6" y="18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5" y="22"/>
                        <a:pt x="5" y="22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4" y="22"/>
                        <a:pt x="3" y="23"/>
                        <a:pt x="3" y="23"/>
                      </a:cubicBezTo>
                      <a:cubicBezTo>
                        <a:pt x="3" y="23"/>
                        <a:pt x="3" y="24"/>
                        <a:pt x="3" y="24"/>
                      </a:cubicBezTo>
                      <a:cubicBezTo>
                        <a:pt x="3" y="24"/>
                        <a:pt x="3" y="24"/>
                        <a:pt x="3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5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29"/>
                        <a:pt x="4" y="29"/>
                      </a:cubicBezTo>
                      <a:cubicBezTo>
                        <a:pt x="4" y="29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3" y="28"/>
                      </a:cubicBezTo>
                      <a:cubicBezTo>
                        <a:pt x="3" y="28"/>
                        <a:pt x="3" y="27"/>
                        <a:pt x="3" y="27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2" y="27"/>
                        <a:pt x="2" y="28"/>
                        <a:pt x="2" y="28"/>
                      </a:cubicBezTo>
                      <a:cubicBezTo>
                        <a:pt x="2" y="28"/>
                        <a:pt x="2" y="29"/>
                        <a:pt x="2" y="29"/>
                      </a:cubicBezTo>
                      <a:cubicBezTo>
                        <a:pt x="2" y="29"/>
                        <a:pt x="2" y="30"/>
                        <a:pt x="2" y="30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28"/>
                        <a:pt x="2" y="28"/>
                      </a:cubicBezTo>
                      <a:cubicBezTo>
                        <a:pt x="2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0" y="27"/>
                      </a:cubicBezTo>
                      <a:cubicBezTo>
                        <a:pt x="0" y="108"/>
                        <a:pt x="0" y="108"/>
                        <a:pt x="0" y="108"/>
                      </a:cubicBezTo>
                      <a:cubicBezTo>
                        <a:pt x="62" y="108"/>
                        <a:pt x="62" y="108"/>
                        <a:pt x="62" y="108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6" name="Freeform 744">
                  <a:extLst>
                    <a:ext uri="{FF2B5EF4-FFF2-40B4-BE49-F238E27FC236}">
                      <a16:creationId xmlns="" xmlns:a16="http://schemas.microsoft.com/office/drawing/2014/main" id="{84FC5EF8-7CBB-0649-83D5-D348C9050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71038" y="5967413"/>
                  <a:ext cx="17462" cy="23813"/>
                </a:xfrm>
                <a:custGeom>
                  <a:avLst/>
                  <a:gdLst>
                    <a:gd name="T0" fmla="*/ 1 w 4"/>
                    <a:gd name="T1" fmla="*/ 5 h 6"/>
                    <a:gd name="T2" fmla="*/ 1 w 4"/>
                    <a:gd name="T3" fmla="*/ 4 h 6"/>
                    <a:gd name="T4" fmla="*/ 0 w 4"/>
                    <a:gd name="T5" fmla="*/ 4 h 6"/>
                    <a:gd name="T6" fmla="*/ 0 w 4"/>
                    <a:gd name="T7" fmla="*/ 4 h 6"/>
                    <a:gd name="T8" fmla="*/ 0 w 4"/>
                    <a:gd name="T9" fmla="*/ 3 h 6"/>
                    <a:gd name="T10" fmla="*/ 0 w 4"/>
                    <a:gd name="T11" fmla="*/ 2 h 6"/>
                    <a:gd name="T12" fmla="*/ 0 w 4"/>
                    <a:gd name="T13" fmla="*/ 2 h 6"/>
                    <a:gd name="T14" fmla="*/ 0 w 4"/>
                    <a:gd name="T15" fmla="*/ 1 h 6"/>
                    <a:gd name="T16" fmla="*/ 0 w 4"/>
                    <a:gd name="T17" fmla="*/ 1 h 6"/>
                    <a:gd name="T18" fmla="*/ 1 w 4"/>
                    <a:gd name="T19" fmla="*/ 1 h 6"/>
                    <a:gd name="T20" fmla="*/ 1 w 4"/>
                    <a:gd name="T21" fmla="*/ 0 h 6"/>
                    <a:gd name="T22" fmla="*/ 2 w 4"/>
                    <a:gd name="T23" fmla="*/ 0 h 6"/>
                    <a:gd name="T24" fmla="*/ 2 w 4"/>
                    <a:gd name="T25" fmla="*/ 0 h 6"/>
                    <a:gd name="T26" fmla="*/ 3 w 4"/>
                    <a:gd name="T27" fmla="*/ 0 h 6"/>
                    <a:gd name="T28" fmla="*/ 4 w 4"/>
                    <a:gd name="T29" fmla="*/ 1 h 6"/>
                    <a:gd name="T30" fmla="*/ 4 w 4"/>
                    <a:gd name="T31" fmla="*/ 1 h 6"/>
                    <a:gd name="T32" fmla="*/ 4 w 4"/>
                    <a:gd name="T33" fmla="*/ 1 h 6"/>
                    <a:gd name="T34" fmla="*/ 3 w 4"/>
                    <a:gd name="T35" fmla="*/ 1 h 6"/>
                    <a:gd name="T36" fmla="*/ 2 w 4"/>
                    <a:gd name="T37" fmla="*/ 2 h 6"/>
                    <a:gd name="T38" fmla="*/ 2 w 4"/>
                    <a:gd name="T39" fmla="*/ 3 h 6"/>
                    <a:gd name="T40" fmla="*/ 2 w 4"/>
                    <a:gd name="T41" fmla="*/ 4 h 6"/>
                    <a:gd name="T42" fmla="*/ 2 w 4"/>
                    <a:gd name="T43" fmla="*/ 6 h 6"/>
                    <a:gd name="T44" fmla="*/ 1 w 4"/>
                    <a:gd name="T4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" h="6">
                      <a:moveTo>
                        <a:pt x="1" y="5"/>
                      </a:move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3"/>
                        <a:pt x="0" y="3"/>
                      </a:cubicBezTo>
                      <a:cubicBezTo>
                        <a:pt x="0" y="3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5"/>
                        <a:pt x="2" y="5"/>
                        <a:pt x="2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</p:grpSp>
        <p:grpSp>
          <p:nvGrpSpPr>
            <p:cNvPr id="46" name="North_America">
              <a:extLst>
                <a:ext uri="{FF2B5EF4-FFF2-40B4-BE49-F238E27FC236}">
                  <a16:creationId xmlns="" xmlns:a16="http://schemas.microsoft.com/office/drawing/2014/main" id="{E7E62E8A-38EF-2F44-BA15-1626C77CA80D}"/>
                </a:ext>
              </a:extLst>
            </p:cNvPr>
            <p:cNvGrpSpPr/>
            <p:nvPr/>
          </p:nvGrpSpPr>
          <p:grpSpPr>
            <a:xfrm>
              <a:off x="2754313" y="4500563"/>
              <a:ext cx="1668463" cy="2357437"/>
              <a:chOff x="2754313" y="4500563"/>
              <a:chExt cx="1668463" cy="2357437"/>
            </a:xfrm>
            <a:grpFill/>
          </p:grpSpPr>
          <p:sp>
            <p:nvSpPr>
              <p:cNvPr id="275" name="Freeform 690">
                <a:extLst>
                  <a:ext uri="{FF2B5EF4-FFF2-40B4-BE49-F238E27FC236}">
                    <a16:creationId xmlns="" xmlns:a16="http://schemas.microsoft.com/office/drawing/2014/main" id="{2DD4A92C-72A9-894D-A314-A6A5F8DBB6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4313" y="4849813"/>
                <a:ext cx="69850" cy="58738"/>
              </a:xfrm>
              <a:custGeom>
                <a:avLst/>
                <a:gdLst>
                  <a:gd name="T0" fmla="*/ 6 w 17"/>
                  <a:gd name="T1" fmla="*/ 9 h 14"/>
                  <a:gd name="T2" fmla="*/ 6 w 17"/>
                  <a:gd name="T3" fmla="*/ 9 h 14"/>
                  <a:gd name="T4" fmla="*/ 5 w 17"/>
                  <a:gd name="T5" fmla="*/ 8 h 14"/>
                  <a:gd name="T6" fmla="*/ 5 w 17"/>
                  <a:gd name="T7" fmla="*/ 7 h 14"/>
                  <a:gd name="T8" fmla="*/ 4 w 17"/>
                  <a:gd name="T9" fmla="*/ 6 h 14"/>
                  <a:gd name="T10" fmla="*/ 3 w 17"/>
                  <a:gd name="T11" fmla="*/ 5 h 14"/>
                  <a:gd name="T12" fmla="*/ 3 w 17"/>
                  <a:gd name="T13" fmla="*/ 4 h 14"/>
                  <a:gd name="T14" fmla="*/ 2 w 17"/>
                  <a:gd name="T15" fmla="*/ 3 h 14"/>
                  <a:gd name="T16" fmla="*/ 1 w 17"/>
                  <a:gd name="T17" fmla="*/ 4 h 14"/>
                  <a:gd name="T18" fmla="*/ 1 w 17"/>
                  <a:gd name="T19" fmla="*/ 5 h 14"/>
                  <a:gd name="T20" fmla="*/ 2 w 17"/>
                  <a:gd name="T21" fmla="*/ 5 h 14"/>
                  <a:gd name="T22" fmla="*/ 2 w 17"/>
                  <a:gd name="T23" fmla="*/ 6 h 14"/>
                  <a:gd name="T24" fmla="*/ 3 w 17"/>
                  <a:gd name="T25" fmla="*/ 7 h 14"/>
                  <a:gd name="T26" fmla="*/ 4 w 17"/>
                  <a:gd name="T27" fmla="*/ 8 h 14"/>
                  <a:gd name="T28" fmla="*/ 4 w 17"/>
                  <a:gd name="T29" fmla="*/ 9 h 14"/>
                  <a:gd name="T30" fmla="*/ 3 w 17"/>
                  <a:gd name="T31" fmla="*/ 9 h 14"/>
                  <a:gd name="T32" fmla="*/ 2 w 17"/>
                  <a:gd name="T33" fmla="*/ 10 h 14"/>
                  <a:gd name="T34" fmla="*/ 1 w 17"/>
                  <a:gd name="T35" fmla="*/ 11 h 14"/>
                  <a:gd name="T36" fmla="*/ 2 w 17"/>
                  <a:gd name="T37" fmla="*/ 11 h 14"/>
                  <a:gd name="T38" fmla="*/ 4 w 17"/>
                  <a:gd name="T39" fmla="*/ 12 h 14"/>
                  <a:gd name="T40" fmla="*/ 4 w 17"/>
                  <a:gd name="T41" fmla="*/ 11 h 14"/>
                  <a:gd name="T42" fmla="*/ 5 w 17"/>
                  <a:gd name="T43" fmla="*/ 11 h 14"/>
                  <a:gd name="T44" fmla="*/ 6 w 17"/>
                  <a:gd name="T45" fmla="*/ 10 h 14"/>
                  <a:gd name="T46" fmla="*/ 1 w 17"/>
                  <a:gd name="T47" fmla="*/ 8 h 14"/>
                  <a:gd name="T48" fmla="*/ 0 w 17"/>
                  <a:gd name="T49" fmla="*/ 6 h 14"/>
                  <a:gd name="T50" fmla="*/ 2 w 17"/>
                  <a:gd name="T51" fmla="*/ 6 h 14"/>
                  <a:gd name="T52" fmla="*/ 2 w 17"/>
                  <a:gd name="T53" fmla="*/ 8 h 14"/>
                  <a:gd name="T54" fmla="*/ 8 w 17"/>
                  <a:gd name="T55" fmla="*/ 7 h 14"/>
                  <a:gd name="T56" fmla="*/ 6 w 17"/>
                  <a:gd name="T57" fmla="*/ 7 h 14"/>
                  <a:gd name="T58" fmla="*/ 6 w 17"/>
                  <a:gd name="T59" fmla="*/ 6 h 14"/>
                  <a:gd name="T60" fmla="*/ 6 w 17"/>
                  <a:gd name="T61" fmla="*/ 5 h 14"/>
                  <a:gd name="T62" fmla="*/ 8 w 17"/>
                  <a:gd name="T63" fmla="*/ 6 h 14"/>
                  <a:gd name="T64" fmla="*/ 17 w 17"/>
                  <a:gd name="T65" fmla="*/ 10 h 14"/>
                  <a:gd name="T66" fmla="*/ 16 w 17"/>
                  <a:gd name="T67" fmla="*/ 11 h 14"/>
                  <a:gd name="T68" fmla="*/ 15 w 17"/>
                  <a:gd name="T69" fmla="*/ 11 h 14"/>
                  <a:gd name="T70" fmla="*/ 15 w 17"/>
                  <a:gd name="T71" fmla="*/ 10 h 14"/>
                  <a:gd name="T72" fmla="*/ 16 w 17"/>
                  <a:gd name="T73" fmla="*/ 9 h 14"/>
                  <a:gd name="T74" fmla="*/ 17 w 17"/>
                  <a:gd name="T75" fmla="*/ 9 h 14"/>
                  <a:gd name="T76" fmla="*/ 11 w 17"/>
                  <a:gd name="T77" fmla="*/ 9 h 14"/>
                  <a:gd name="T78" fmla="*/ 10 w 17"/>
                  <a:gd name="T79" fmla="*/ 9 h 14"/>
                  <a:gd name="T80" fmla="*/ 10 w 17"/>
                  <a:gd name="T81" fmla="*/ 10 h 14"/>
                  <a:gd name="T82" fmla="*/ 9 w 17"/>
                  <a:gd name="T83" fmla="*/ 10 h 14"/>
                  <a:gd name="T84" fmla="*/ 8 w 17"/>
                  <a:gd name="T85" fmla="*/ 9 h 14"/>
                  <a:gd name="T86" fmla="*/ 8 w 17"/>
                  <a:gd name="T87" fmla="*/ 9 h 14"/>
                  <a:gd name="T88" fmla="*/ 8 w 17"/>
                  <a:gd name="T89" fmla="*/ 8 h 14"/>
                  <a:gd name="T90" fmla="*/ 9 w 17"/>
                  <a:gd name="T91" fmla="*/ 8 h 14"/>
                  <a:gd name="T92" fmla="*/ 10 w 17"/>
                  <a:gd name="T93" fmla="*/ 7 h 14"/>
                  <a:gd name="T94" fmla="*/ 10 w 17"/>
                  <a:gd name="T95" fmla="*/ 8 h 14"/>
                  <a:gd name="T96" fmla="*/ 9 w 17"/>
                  <a:gd name="T97" fmla="*/ 13 h 14"/>
                  <a:gd name="T98" fmla="*/ 8 w 17"/>
                  <a:gd name="T99" fmla="*/ 13 h 14"/>
                  <a:gd name="T100" fmla="*/ 9 w 17"/>
                  <a:gd name="T101" fmla="*/ 13 h 14"/>
                  <a:gd name="T102" fmla="*/ 9 w 17"/>
                  <a:gd name="T103" fmla="*/ 2 h 14"/>
                  <a:gd name="T104" fmla="*/ 14 w 17"/>
                  <a:gd name="T105" fmla="*/ 14 h 14"/>
                  <a:gd name="T106" fmla="*/ 14 w 17"/>
                  <a:gd name="T107" fmla="*/ 14 h 14"/>
                  <a:gd name="T108" fmla="*/ 7 w 17"/>
                  <a:gd name="T109" fmla="*/ 0 h 14"/>
                  <a:gd name="T110" fmla="*/ 12 w 17"/>
                  <a:gd name="T111" fmla="*/ 10 h 14"/>
                  <a:gd name="T112" fmla="*/ 12 w 17"/>
                  <a:gd name="T113" fmla="*/ 10 h 14"/>
                  <a:gd name="T114" fmla="*/ 7 w 17"/>
                  <a:gd name="T115" fmla="*/ 7 h 14"/>
                  <a:gd name="T116" fmla="*/ 10 w 17"/>
                  <a:gd name="T117" fmla="*/ 7 h 14"/>
                  <a:gd name="T118" fmla="*/ 14 w 17"/>
                  <a:gd name="T1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" h="14">
                    <a:moveTo>
                      <a:pt x="6" y="1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lose/>
                    <a:moveTo>
                      <a:pt x="9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6" name="Freeform 679">
                <a:extLst>
                  <a:ext uri="{FF2B5EF4-FFF2-40B4-BE49-F238E27FC236}">
                    <a16:creationId xmlns="" xmlns:a16="http://schemas.microsoft.com/office/drawing/2014/main" id="{2B77E990-4BCE-E54A-9C22-5F8E61E04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0888" y="4505325"/>
                <a:ext cx="395287" cy="341313"/>
              </a:xfrm>
              <a:custGeom>
                <a:avLst/>
                <a:gdLst>
                  <a:gd name="T0" fmla="*/ 44 w 95"/>
                  <a:gd name="T1" fmla="*/ 74 h 82"/>
                  <a:gd name="T2" fmla="*/ 42 w 95"/>
                  <a:gd name="T3" fmla="*/ 68 h 82"/>
                  <a:gd name="T4" fmla="*/ 42 w 95"/>
                  <a:gd name="T5" fmla="*/ 64 h 82"/>
                  <a:gd name="T6" fmla="*/ 39 w 95"/>
                  <a:gd name="T7" fmla="*/ 57 h 82"/>
                  <a:gd name="T8" fmla="*/ 39 w 95"/>
                  <a:gd name="T9" fmla="*/ 51 h 82"/>
                  <a:gd name="T10" fmla="*/ 42 w 95"/>
                  <a:gd name="T11" fmla="*/ 45 h 82"/>
                  <a:gd name="T12" fmla="*/ 39 w 95"/>
                  <a:gd name="T13" fmla="*/ 42 h 82"/>
                  <a:gd name="T14" fmla="*/ 30 w 95"/>
                  <a:gd name="T15" fmla="*/ 43 h 82"/>
                  <a:gd name="T16" fmla="*/ 22 w 95"/>
                  <a:gd name="T17" fmla="*/ 38 h 82"/>
                  <a:gd name="T18" fmla="*/ 16 w 95"/>
                  <a:gd name="T19" fmla="*/ 37 h 82"/>
                  <a:gd name="T20" fmla="*/ 9 w 95"/>
                  <a:gd name="T21" fmla="*/ 37 h 82"/>
                  <a:gd name="T22" fmla="*/ 7 w 95"/>
                  <a:gd name="T23" fmla="*/ 29 h 82"/>
                  <a:gd name="T24" fmla="*/ 2 w 95"/>
                  <a:gd name="T25" fmla="*/ 21 h 82"/>
                  <a:gd name="T26" fmla="*/ 3 w 95"/>
                  <a:gd name="T27" fmla="*/ 15 h 82"/>
                  <a:gd name="T28" fmla="*/ 9 w 95"/>
                  <a:gd name="T29" fmla="*/ 5 h 82"/>
                  <a:gd name="T30" fmla="*/ 10 w 95"/>
                  <a:gd name="T31" fmla="*/ 7 h 82"/>
                  <a:gd name="T32" fmla="*/ 10 w 95"/>
                  <a:gd name="T33" fmla="*/ 16 h 82"/>
                  <a:gd name="T34" fmla="*/ 13 w 95"/>
                  <a:gd name="T35" fmla="*/ 23 h 82"/>
                  <a:gd name="T36" fmla="*/ 16 w 95"/>
                  <a:gd name="T37" fmla="*/ 17 h 82"/>
                  <a:gd name="T38" fmla="*/ 13 w 95"/>
                  <a:gd name="T39" fmla="*/ 10 h 82"/>
                  <a:gd name="T40" fmla="*/ 22 w 95"/>
                  <a:gd name="T41" fmla="*/ 7 h 82"/>
                  <a:gd name="T42" fmla="*/ 25 w 95"/>
                  <a:gd name="T43" fmla="*/ 4 h 82"/>
                  <a:gd name="T44" fmla="*/ 23 w 95"/>
                  <a:gd name="T45" fmla="*/ 1 h 82"/>
                  <a:gd name="T46" fmla="*/ 29 w 95"/>
                  <a:gd name="T47" fmla="*/ 5 h 82"/>
                  <a:gd name="T48" fmla="*/ 36 w 95"/>
                  <a:gd name="T49" fmla="*/ 10 h 82"/>
                  <a:gd name="T50" fmla="*/ 42 w 95"/>
                  <a:gd name="T51" fmla="*/ 12 h 82"/>
                  <a:gd name="T52" fmla="*/ 51 w 95"/>
                  <a:gd name="T53" fmla="*/ 12 h 82"/>
                  <a:gd name="T54" fmla="*/ 60 w 95"/>
                  <a:gd name="T55" fmla="*/ 16 h 82"/>
                  <a:gd name="T56" fmla="*/ 67 w 95"/>
                  <a:gd name="T57" fmla="*/ 12 h 82"/>
                  <a:gd name="T58" fmla="*/ 67 w 95"/>
                  <a:gd name="T59" fmla="*/ 12 h 82"/>
                  <a:gd name="T60" fmla="*/ 75 w 95"/>
                  <a:gd name="T61" fmla="*/ 11 h 82"/>
                  <a:gd name="T62" fmla="*/ 79 w 95"/>
                  <a:gd name="T63" fmla="*/ 12 h 82"/>
                  <a:gd name="T64" fmla="*/ 74 w 95"/>
                  <a:gd name="T65" fmla="*/ 12 h 82"/>
                  <a:gd name="T66" fmla="*/ 77 w 95"/>
                  <a:gd name="T67" fmla="*/ 17 h 82"/>
                  <a:gd name="T68" fmla="*/ 83 w 95"/>
                  <a:gd name="T69" fmla="*/ 18 h 82"/>
                  <a:gd name="T70" fmla="*/ 87 w 95"/>
                  <a:gd name="T71" fmla="*/ 22 h 82"/>
                  <a:gd name="T72" fmla="*/ 89 w 95"/>
                  <a:gd name="T73" fmla="*/ 25 h 82"/>
                  <a:gd name="T74" fmla="*/ 91 w 95"/>
                  <a:gd name="T75" fmla="*/ 26 h 82"/>
                  <a:gd name="T76" fmla="*/ 94 w 95"/>
                  <a:gd name="T77" fmla="*/ 29 h 82"/>
                  <a:gd name="T78" fmla="*/ 90 w 95"/>
                  <a:gd name="T79" fmla="*/ 35 h 82"/>
                  <a:gd name="T80" fmla="*/ 91 w 95"/>
                  <a:gd name="T81" fmla="*/ 38 h 82"/>
                  <a:gd name="T82" fmla="*/ 86 w 95"/>
                  <a:gd name="T83" fmla="*/ 40 h 82"/>
                  <a:gd name="T84" fmla="*/ 90 w 95"/>
                  <a:gd name="T85" fmla="*/ 52 h 82"/>
                  <a:gd name="T86" fmla="*/ 87 w 95"/>
                  <a:gd name="T87" fmla="*/ 55 h 82"/>
                  <a:gd name="T88" fmla="*/ 83 w 95"/>
                  <a:gd name="T89" fmla="*/ 57 h 82"/>
                  <a:gd name="T90" fmla="*/ 78 w 95"/>
                  <a:gd name="T91" fmla="*/ 58 h 82"/>
                  <a:gd name="T92" fmla="*/ 75 w 95"/>
                  <a:gd name="T93" fmla="*/ 61 h 82"/>
                  <a:gd name="T94" fmla="*/ 72 w 95"/>
                  <a:gd name="T95" fmla="*/ 60 h 82"/>
                  <a:gd name="T96" fmla="*/ 68 w 95"/>
                  <a:gd name="T97" fmla="*/ 59 h 82"/>
                  <a:gd name="T98" fmla="*/ 61 w 95"/>
                  <a:gd name="T99" fmla="*/ 57 h 82"/>
                  <a:gd name="T100" fmla="*/ 65 w 95"/>
                  <a:gd name="T101" fmla="*/ 62 h 82"/>
                  <a:gd name="T102" fmla="*/ 66 w 95"/>
                  <a:gd name="T103" fmla="*/ 69 h 82"/>
                  <a:gd name="T104" fmla="*/ 69 w 95"/>
                  <a:gd name="T105" fmla="*/ 72 h 82"/>
                  <a:gd name="T106" fmla="*/ 63 w 95"/>
                  <a:gd name="T107" fmla="*/ 77 h 82"/>
                  <a:gd name="T108" fmla="*/ 60 w 95"/>
                  <a:gd name="T109" fmla="*/ 78 h 82"/>
                  <a:gd name="T110" fmla="*/ 57 w 95"/>
                  <a:gd name="T111" fmla="*/ 80 h 82"/>
                  <a:gd name="T112" fmla="*/ 55 w 95"/>
                  <a:gd name="T113" fmla="*/ 80 h 82"/>
                  <a:gd name="T114" fmla="*/ 67 w 95"/>
                  <a:gd name="T115" fmla="*/ 9 h 82"/>
                  <a:gd name="T116" fmla="*/ 66 w 95"/>
                  <a:gd name="T117" fmla="*/ 8 h 82"/>
                  <a:gd name="T118" fmla="*/ 64 w 95"/>
                  <a:gd name="T119" fmla="*/ 9 h 82"/>
                  <a:gd name="T120" fmla="*/ 64 w 95"/>
                  <a:gd name="T121" fmla="*/ 9 h 82"/>
                  <a:gd name="T122" fmla="*/ 66 w 95"/>
                  <a:gd name="T123" fmla="*/ 10 h 82"/>
                  <a:gd name="T124" fmla="*/ 67 w 95"/>
                  <a:gd name="T125" fmla="*/ 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" h="82">
                    <a:moveTo>
                      <a:pt x="49" y="82"/>
                    </a:move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8"/>
                      <a:pt x="46" y="77"/>
                      <a:pt x="46" y="77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5" y="76"/>
                      <a:pt x="45" y="75"/>
                      <a:pt x="45" y="75"/>
                    </a:cubicBezTo>
                    <a:cubicBezTo>
                      <a:pt x="45" y="75"/>
                      <a:pt x="44" y="74"/>
                      <a:pt x="44" y="74"/>
                    </a:cubicBezTo>
                    <a:cubicBezTo>
                      <a:pt x="44" y="74"/>
                      <a:pt x="44" y="73"/>
                      <a:pt x="44" y="73"/>
                    </a:cubicBezTo>
                    <a:cubicBezTo>
                      <a:pt x="44" y="73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3" y="72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2" y="69"/>
                      <a:pt x="42" y="68"/>
                    </a:cubicBezTo>
                    <a:cubicBezTo>
                      <a:pt x="42" y="68"/>
                      <a:pt x="41" y="68"/>
                      <a:pt x="41" y="68"/>
                    </a:cubicBezTo>
                    <a:cubicBezTo>
                      <a:pt x="41" y="68"/>
                      <a:pt x="40" y="67"/>
                      <a:pt x="40" y="67"/>
                    </a:cubicBezTo>
                    <a:cubicBezTo>
                      <a:pt x="40" y="67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4"/>
                      <a:pt x="43" y="63"/>
                      <a:pt x="43" y="63"/>
                    </a:cubicBezTo>
                    <a:cubicBezTo>
                      <a:pt x="43" y="63"/>
                      <a:pt x="42" y="62"/>
                      <a:pt x="42" y="62"/>
                    </a:cubicBezTo>
                    <a:cubicBezTo>
                      <a:pt x="42" y="62"/>
                      <a:pt x="41" y="60"/>
                      <a:pt x="41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40" y="59"/>
                      <a:pt x="40" y="59"/>
                    </a:cubicBezTo>
                    <a:cubicBezTo>
                      <a:pt x="40" y="59"/>
                      <a:pt x="39" y="57"/>
                      <a:pt x="39" y="57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40" y="49"/>
                    </a:cubicBez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0" y="43"/>
                      <a:pt x="40" y="43"/>
                    </a:cubicBezTo>
                    <a:cubicBezTo>
                      <a:pt x="40" y="43"/>
                      <a:pt x="40" y="42"/>
                      <a:pt x="40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8" y="43"/>
                      <a:pt x="38" y="43"/>
                    </a:cubicBezTo>
                    <a:cubicBezTo>
                      <a:pt x="37" y="43"/>
                      <a:pt x="35" y="44"/>
                      <a:pt x="35" y="44"/>
                    </a:cubicBezTo>
                    <a:cubicBezTo>
                      <a:pt x="35" y="44"/>
                      <a:pt x="34" y="44"/>
                      <a:pt x="34" y="44"/>
                    </a:cubicBezTo>
                    <a:cubicBezTo>
                      <a:pt x="34" y="44"/>
                      <a:pt x="32" y="44"/>
                      <a:pt x="32" y="44"/>
                    </a:cubicBezTo>
                    <a:cubicBezTo>
                      <a:pt x="32" y="44"/>
                      <a:pt x="31" y="43"/>
                      <a:pt x="31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29" y="44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6" y="34"/>
                      <a:pt x="6" y="34"/>
                    </a:cubicBezTo>
                    <a:cubicBezTo>
                      <a:pt x="6" y="33"/>
                      <a:pt x="6" y="31"/>
                      <a:pt x="6" y="31"/>
                    </a:cubicBezTo>
                    <a:cubicBezTo>
                      <a:pt x="6" y="31"/>
                      <a:pt x="7" y="30"/>
                      <a:pt x="7" y="30"/>
                    </a:cubicBezTo>
                    <a:cubicBezTo>
                      <a:pt x="7" y="30"/>
                      <a:pt x="7" y="29"/>
                      <a:pt x="7" y="29"/>
                    </a:cubicBezTo>
                    <a:cubicBezTo>
                      <a:pt x="7" y="29"/>
                      <a:pt x="7" y="28"/>
                      <a:pt x="6" y="28"/>
                    </a:cubicBezTo>
                    <a:cubicBezTo>
                      <a:pt x="6" y="28"/>
                      <a:pt x="5" y="26"/>
                      <a:pt x="5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4"/>
                      <a:pt x="4" y="23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6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7"/>
                      <a:pt x="10" y="8"/>
                      <a:pt x="11" y="8"/>
                    </a:cubicBezTo>
                    <a:cubicBezTo>
                      <a:pt x="11" y="8"/>
                      <a:pt x="11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2" y="13"/>
                      <a:pt x="11" y="14"/>
                      <a:pt x="11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11" y="20"/>
                      <a:pt x="11" y="21"/>
                      <a:pt x="11" y="21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7"/>
                    </a:cubicBezTo>
                    <a:cubicBezTo>
                      <a:pt x="16" y="17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9"/>
                      <a:pt x="15" y="9"/>
                    </a:cubicBezTo>
                    <a:cubicBezTo>
                      <a:pt x="15" y="9"/>
                      <a:pt x="16" y="9"/>
                      <a:pt x="17" y="8"/>
                    </a:cubicBezTo>
                    <a:cubicBezTo>
                      <a:pt x="17" y="8"/>
                      <a:pt x="19" y="7"/>
                      <a:pt x="19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1" y="2"/>
                      <a:pt x="21" y="2"/>
                    </a:cubicBezTo>
                    <a:cubicBezTo>
                      <a:pt x="21" y="2"/>
                      <a:pt x="22" y="1"/>
                      <a:pt x="23" y="1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8" y="5"/>
                      <a:pt x="29" y="5"/>
                    </a:cubicBezTo>
                    <a:cubicBezTo>
                      <a:pt x="30" y="5"/>
                      <a:pt x="30" y="6"/>
                      <a:pt x="30" y="6"/>
                    </a:cubicBezTo>
                    <a:cubicBezTo>
                      <a:pt x="30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4" y="7"/>
                      <a:pt x="35" y="8"/>
                      <a:pt x="35" y="8"/>
                    </a:cubicBezTo>
                    <a:cubicBezTo>
                      <a:pt x="35" y="8"/>
                      <a:pt x="35" y="9"/>
                      <a:pt x="36" y="9"/>
                    </a:cubicBezTo>
                    <a:cubicBezTo>
                      <a:pt x="36" y="9"/>
                      <a:pt x="36" y="10"/>
                      <a:pt x="36" y="10"/>
                    </a:cubicBezTo>
                    <a:cubicBezTo>
                      <a:pt x="36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6" y="12"/>
                    </a:cubicBezTo>
                    <a:cubicBezTo>
                      <a:pt x="36" y="13"/>
                      <a:pt x="37" y="13"/>
                      <a:pt x="38" y="13"/>
                    </a:cubicBezTo>
                    <a:cubicBezTo>
                      <a:pt x="38" y="13"/>
                      <a:pt x="39" y="13"/>
                      <a:pt x="39" y="13"/>
                    </a:cubicBezTo>
                    <a:cubicBezTo>
                      <a:pt x="39" y="13"/>
                      <a:pt x="41" y="12"/>
                      <a:pt x="41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12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2"/>
                      <a:pt x="48" y="12"/>
                      <a:pt x="48" y="12"/>
                    </a:cubicBezTo>
                    <a:cubicBezTo>
                      <a:pt x="49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3"/>
                      <a:pt x="53" y="14"/>
                      <a:pt x="53" y="14"/>
                    </a:cubicBezTo>
                    <a:cubicBezTo>
                      <a:pt x="54" y="15"/>
                      <a:pt x="55" y="15"/>
                      <a:pt x="55" y="15"/>
                    </a:cubicBezTo>
                    <a:cubicBezTo>
                      <a:pt x="56" y="15"/>
                      <a:pt x="57" y="15"/>
                      <a:pt x="58" y="16"/>
                    </a:cubicBezTo>
                    <a:cubicBezTo>
                      <a:pt x="58" y="16"/>
                      <a:pt x="59" y="16"/>
                      <a:pt x="60" y="16"/>
                    </a:cubicBezTo>
                    <a:cubicBezTo>
                      <a:pt x="60" y="16"/>
                      <a:pt x="61" y="15"/>
                      <a:pt x="61" y="15"/>
                    </a:cubicBezTo>
                    <a:cubicBezTo>
                      <a:pt x="61" y="15"/>
                      <a:pt x="62" y="14"/>
                      <a:pt x="62" y="14"/>
                    </a:cubicBezTo>
                    <a:cubicBezTo>
                      <a:pt x="62" y="14"/>
                      <a:pt x="63" y="14"/>
                      <a:pt x="63" y="14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5" y="12"/>
                      <a:pt x="65" y="13"/>
                      <a:pt x="66" y="13"/>
                    </a:cubicBezTo>
                    <a:cubicBezTo>
                      <a:pt x="67" y="13"/>
                      <a:pt x="67" y="13"/>
                      <a:pt x="67" y="12"/>
                    </a:cubicBezTo>
                    <a:cubicBezTo>
                      <a:pt x="67" y="12"/>
                      <a:pt x="67" y="12"/>
                      <a:pt x="66" y="12"/>
                    </a:cubicBezTo>
                    <a:cubicBezTo>
                      <a:pt x="66" y="12"/>
                      <a:pt x="65" y="12"/>
                      <a:pt x="65" y="12"/>
                    </a:cubicBezTo>
                    <a:cubicBezTo>
                      <a:pt x="65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6" y="12"/>
                      <a:pt x="66" y="12"/>
                      <a:pt x="67" y="12"/>
                    </a:cubicBezTo>
                    <a:cubicBezTo>
                      <a:pt x="67" y="11"/>
                      <a:pt x="67" y="11"/>
                      <a:pt x="68" y="11"/>
                    </a:cubicBezTo>
                    <a:cubicBezTo>
                      <a:pt x="68" y="11"/>
                      <a:pt x="69" y="12"/>
                      <a:pt x="69" y="12"/>
                    </a:cubicBezTo>
                    <a:cubicBezTo>
                      <a:pt x="69" y="12"/>
                      <a:pt x="70" y="11"/>
                      <a:pt x="71" y="11"/>
                    </a:cubicBezTo>
                    <a:cubicBezTo>
                      <a:pt x="71" y="11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4" y="11"/>
                    </a:cubicBezTo>
                    <a:cubicBezTo>
                      <a:pt x="74" y="11"/>
                      <a:pt x="75" y="11"/>
                      <a:pt x="75" y="11"/>
                    </a:cubicBezTo>
                    <a:cubicBezTo>
                      <a:pt x="75" y="11"/>
                      <a:pt x="76" y="11"/>
                      <a:pt x="76" y="11"/>
                    </a:cubicBezTo>
                    <a:cubicBezTo>
                      <a:pt x="76" y="11"/>
                      <a:pt x="77" y="11"/>
                      <a:pt x="77" y="11"/>
                    </a:cubicBezTo>
                    <a:cubicBezTo>
                      <a:pt x="77" y="12"/>
                      <a:pt x="78" y="11"/>
                      <a:pt x="79" y="11"/>
                    </a:cubicBezTo>
                    <a:cubicBezTo>
                      <a:pt x="79" y="11"/>
                      <a:pt x="80" y="11"/>
                      <a:pt x="81" y="11"/>
                    </a:cubicBezTo>
                    <a:cubicBezTo>
                      <a:pt x="81" y="11"/>
                      <a:pt x="81" y="12"/>
                      <a:pt x="81" y="12"/>
                    </a:cubicBezTo>
                    <a:cubicBezTo>
                      <a:pt x="81" y="12"/>
                      <a:pt x="80" y="12"/>
                      <a:pt x="79" y="12"/>
                    </a:cubicBezTo>
                    <a:cubicBezTo>
                      <a:pt x="79" y="12"/>
                      <a:pt x="79" y="12"/>
                      <a:pt x="78" y="12"/>
                    </a:cubicBezTo>
                    <a:cubicBezTo>
                      <a:pt x="78" y="12"/>
                      <a:pt x="78" y="12"/>
                      <a:pt x="77" y="12"/>
                    </a:cubicBezTo>
                    <a:cubicBezTo>
                      <a:pt x="77" y="12"/>
                      <a:pt x="76" y="12"/>
                      <a:pt x="76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4" y="12"/>
                      <a:pt x="74" y="12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5" y="13"/>
                      <a:pt x="75" y="13"/>
                    </a:cubicBezTo>
                    <a:cubicBezTo>
                      <a:pt x="76" y="13"/>
                      <a:pt x="75" y="15"/>
                      <a:pt x="75" y="15"/>
                    </a:cubicBezTo>
                    <a:cubicBezTo>
                      <a:pt x="75" y="15"/>
                      <a:pt x="76" y="15"/>
                      <a:pt x="77" y="15"/>
                    </a:cubicBezTo>
                    <a:cubicBezTo>
                      <a:pt x="77" y="15"/>
                      <a:pt x="77" y="16"/>
                      <a:pt x="77" y="16"/>
                    </a:cubicBezTo>
                    <a:cubicBezTo>
                      <a:pt x="77" y="16"/>
                      <a:pt x="77" y="17"/>
                      <a:pt x="77" y="17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9" y="16"/>
                      <a:pt x="79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1" y="17"/>
                      <a:pt x="81" y="18"/>
                      <a:pt x="81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4" y="18"/>
                      <a:pt x="84" y="18"/>
                      <a:pt x="85" y="18"/>
                    </a:cubicBezTo>
                    <a:cubicBezTo>
                      <a:pt x="85" y="18"/>
                      <a:pt x="86" y="20"/>
                      <a:pt x="86" y="20"/>
                    </a:cubicBezTo>
                    <a:cubicBezTo>
                      <a:pt x="87" y="20"/>
                      <a:pt x="88" y="20"/>
                      <a:pt x="88" y="20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9" y="24"/>
                      <a:pt x="88" y="24"/>
                      <a:pt x="88" y="24"/>
                    </a:cubicBezTo>
                    <a:cubicBezTo>
                      <a:pt x="88" y="24"/>
                      <a:pt x="89" y="25"/>
                      <a:pt x="89" y="25"/>
                    </a:cubicBezTo>
                    <a:cubicBezTo>
                      <a:pt x="89" y="25"/>
                      <a:pt x="90" y="26"/>
                      <a:pt x="90" y="26"/>
                    </a:cubicBezTo>
                    <a:cubicBezTo>
                      <a:pt x="90" y="26"/>
                      <a:pt x="89" y="26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26"/>
                      <a:pt x="89" y="26"/>
                      <a:pt x="89" y="26"/>
                    </a:cubicBezTo>
                    <a:cubicBezTo>
                      <a:pt x="90" y="26"/>
                      <a:pt x="90" y="27"/>
                      <a:pt x="90" y="27"/>
                    </a:cubicBezTo>
                    <a:cubicBezTo>
                      <a:pt x="90" y="27"/>
                      <a:pt x="91" y="26"/>
                      <a:pt x="91" y="26"/>
                    </a:cubicBezTo>
                    <a:cubicBezTo>
                      <a:pt x="91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7"/>
                      <a:pt x="95" y="28"/>
                      <a:pt x="95" y="28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4" y="29"/>
                      <a:pt x="93" y="31"/>
                      <a:pt x="93" y="31"/>
                    </a:cubicBezTo>
                    <a:cubicBezTo>
                      <a:pt x="93" y="31"/>
                      <a:pt x="91" y="31"/>
                      <a:pt x="91" y="31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3"/>
                      <a:pt x="90" y="33"/>
                      <a:pt x="90" y="33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9" y="50"/>
                      <a:pt x="90" y="52"/>
                      <a:pt x="90" y="52"/>
                    </a:cubicBezTo>
                    <a:cubicBezTo>
                      <a:pt x="90" y="52"/>
                      <a:pt x="90" y="53"/>
                      <a:pt x="90" y="53"/>
                    </a:cubicBezTo>
                    <a:cubicBezTo>
                      <a:pt x="90" y="53"/>
                      <a:pt x="89" y="53"/>
                      <a:pt x="89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1" y="57"/>
                      <a:pt x="81" y="58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5" y="59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1"/>
                      <a:pt x="75" y="61"/>
                    </a:cubicBezTo>
                    <a:cubicBezTo>
                      <a:pt x="75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cubicBezTo>
                      <a:pt x="73" y="61"/>
                      <a:pt x="73" y="61"/>
                      <a:pt x="72" y="61"/>
                    </a:cubicBezTo>
                    <a:cubicBezTo>
                      <a:pt x="72" y="61"/>
                      <a:pt x="72" y="60"/>
                      <a:pt x="72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1" y="60"/>
                      <a:pt x="71" y="60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69" y="60"/>
                      <a:pt x="69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7" y="59"/>
                      <a:pt x="67" y="59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60" y="58"/>
                      <a:pt x="61" y="58"/>
                      <a:pt x="61" y="58"/>
                    </a:cubicBezTo>
                    <a:cubicBezTo>
                      <a:pt x="61" y="58"/>
                      <a:pt x="62" y="60"/>
                      <a:pt x="62" y="60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70"/>
                      <a:pt x="67" y="70"/>
                      <a:pt x="67" y="70"/>
                    </a:cubicBezTo>
                    <a:cubicBezTo>
                      <a:pt x="67" y="70"/>
                      <a:pt x="69" y="70"/>
                      <a:pt x="69" y="70"/>
                    </a:cubicBezTo>
                    <a:cubicBezTo>
                      <a:pt x="69" y="70"/>
                      <a:pt x="70" y="70"/>
                      <a:pt x="70" y="70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2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59" y="78"/>
                      <a:pt x="59" y="78"/>
                    </a:cubicBezTo>
                    <a:cubicBezTo>
                      <a:pt x="59" y="78"/>
                      <a:pt x="59" y="79"/>
                      <a:pt x="59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8" y="80"/>
                      <a:pt x="58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80"/>
                      <a:pt x="56" y="81"/>
                      <a:pt x="56" y="82"/>
                    </a:cubicBezTo>
                    <a:cubicBezTo>
                      <a:pt x="56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5" y="81"/>
                      <a:pt x="55" y="80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1" y="82"/>
                      <a:pt x="51" y="82"/>
                      <a:pt x="51" y="82"/>
                    </a:cubicBezTo>
                    <a:lnTo>
                      <a:pt x="49" y="82"/>
                    </a:lnTo>
                    <a:close/>
                    <a:moveTo>
                      <a:pt x="67" y="9"/>
                    </a:moveTo>
                    <a:cubicBezTo>
                      <a:pt x="68" y="9"/>
                      <a:pt x="67" y="9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10"/>
                    </a:cubicBezTo>
                    <a:cubicBezTo>
                      <a:pt x="64" y="10"/>
                      <a:pt x="64" y="10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7" name="Freeform 680">
                <a:extLst>
                  <a:ext uri="{FF2B5EF4-FFF2-40B4-BE49-F238E27FC236}">
                    <a16:creationId xmlns="" xmlns:a16="http://schemas.microsoft.com/office/drawing/2014/main" id="{4F466370-B89E-AA45-A256-51CB85A1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451" y="5795963"/>
                <a:ext cx="158750" cy="166688"/>
              </a:xfrm>
              <a:custGeom>
                <a:avLst/>
                <a:gdLst>
                  <a:gd name="T0" fmla="*/ 38 w 38"/>
                  <a:gd name="T1" fmla="*/ 22 h 40"/>
                  <a:gd name="T2" fmla="*/ 34 w 38"/>
                  <a:gd name="T3" fmla="*/ 18 h 40"/>
                  <a:gd name="T4" fmla="*/ 33 w 38"/>
                  <a:gd name="T5" fmla="*/ 16 h 40"/>
                  <a:gd name="T6" fmla="*/ 31 w 38"/>
                  <a:gd name="T7" fmla="*/ 15 h 40"/>
                  <a:gd name="T8" fmla="*/ 28 w 38"/>
                  <a:gd name="T9" fmla="*/ 13 h 40"/>
                  <a:gd name="T10" fmla="*/ 26 w 38"/>
                  <a:gd name="T11" fmla="*/ 11 h 40"/>
                  <a:gd name="T12" fmla="*/ 24 w 38"/>
                  <a:gd name="T13" fmla="*/ 9 h 40"/>
                  <a:gd name="T14" fmla="*/ 23 w 38"/>
                  <a:gd name="T15" fmla="*/ 10 h 40"/>
                  <a:gd name="T16" fmla="*/ 22 w 38"/>
                  <a:gd name="T17" fmla="*/ 7 h 40"/>
                  <a:gd name="T18" fmla="*/ 20 w 38"/>
                  <a:gd name="T19" fmla="*/ 6 h 40"/>
                  <a:gd name="T20" fmla="*/ 18 w 38"/>
                  <a:gd name="T21" fmla="*/ 8 h 40"/>
                  <a:gd name="T22" fmla="*/ 17 w 38"/>
                  <a:gd name="T23" fmla="*/ 6 h 40"/>
                  <a:gd name="T24" fmla="*/ 11 w 38"/>
                  <a:gd name="T25" fmla="*/ 0 h 40"/>
                  <a:gd name="T26" fmla="*/ 9 w 38"/>
                  <a:gd name="T27" fmla="*/ 0 h 40"/>
                  <a:gd name="T28" fmla="*/ 8 w 38"/>
                  <a:gd name="T29" fmla="*/ 1 h 40"/>
                  <a:gd name="T30" fmla="*/ 6 w 38"/>
                  <a:gd name="T31" fmla="*/ 1 h 40"/>
                  <a:gd name="T32" fmla="*/ 6 w 38"/>
                  <a:gd name="T33" fmla="*/ 1 h 40"/>
                  <a:gd name="T34" fmla="*/ 4 w 38"/>
                  <a:gd name="T35" fmla="*/ 3 h 40"/>
                  <a:gd name="T36" fmla="*/ 4 w 38"/>
                  <a:gd name="T37" fmla="*/ 5 h 40"/>
                  <a:gd name="T38" fmla="*/ 5 w 38"/>
                  <a:gd name="T39" fmla="*/ 6 h 40"/>
                  <a:gd name="T40" fmla="*/ 4 w 38"/>
                  <a:gd name="T41" fmla="*/ 7 h 40"/>
                  <a:gd name="T42" fmla="*/ 4 w 38"/>
                  <a:gd name="T43" fmla="*/ 10 h 40"/>
                  <a:gd name="T44" fmla="*/ 3 w 38"/>
                  <a:gd name="T45" fmla="*/ 11 h 40"/>
                  <a:gd name="T46" fmla="*/ 3 w 38"/>
                  <a:gd name="T47" fmla="*/ 12 h 40"/>
                  <a:gd name="T48" fmla="*/ 3 w 38"/>
                  <a:gd name="T49" fmla="*/ 13 h 40"/>
                  <a:gd name="T50" fmla="*/ 2 w 38"/>
                  <a:gd name="T51" fmla="*/ 14 h 40"/>
                  <a:gd name="T52" fmla="*/ 2 w 38"/>
                  <a:gd name="T53" fmla="*/ 15 h 40"/>
                  <a:gd name="T54" fmla="*/ 2 w 38"/>
                  <a:gd name="T55" fmla="*/ 17 h 40"/>
                  <a:gd name="T56" fmla="*/ 2 w 38"/>
                  <a:gd name="T57" fmla="*/ 18 h 40"/>
                  <a:gd name="T58" fmla="*/ 2 w 38"/>
                  <a:gd name="T59" fmla="*/ 19 h 40"/>
                  <a:gd name="T60" fmla="*/ 2 w 38"/>
                  <a:gd name="T61" fmla="*/ 20 h 40"/>
                  <a:gd name="T62" fmla="*/ 2 w 38"/>
                  <a:gd name="T63" fmla="*/ 22 h 40"/>
                  <a:gd name="T64" fmla="*/ 2 w 38"/>
                  <a:gd name="T65" fmla="*/ 23 h 40"/>
                  <a:gd name="T66" fmla="*/ 2 w 38"/>
                  <a:gd name="T67" fmla="*/ 25 h 40"/>
                  <a:gd name="T68" fmla="*/ 1 w 38"/>
                  <a:gd name="T69" fmla="*/ 25 h 40"/>
                  <a:gd name="T70" fmla="*/ 0 w 38"/>
                  <a:gd name="T71" fmla="*/ 29 h 40"/>
                  <a:gd name="T72" fmla="*/ 2 w 38"/>
                  <a:gd name="T73" fmla="*/ 34 h 40"/>
                  <a:gd name="T74" fmla="*/ 4 w 38"/>
                  <a:gd name="T75" fmla="*/ 36 h 40"/>
                  <a:gd name="T76" fmla="*/ 8 w 38"/>
                  <a:gd name="T77" fmla="*/ 36 h 40"/>
                  <a:gd name="T78" fmla="*/ 10 w 38"/>
                  <a:gd name="T79" fmla="*/ 37 h 40"/>
                  <a:gd name="T80" fmla="*/ 15 w 38"/>
                  <a:gd name="T81" fmla="*/ 39 h 40"/>
                  <a:gd name="T82" fmla="*/ 16 w 38"/>
                  <a:gd name="T83" fmla="*/ 40 h 40"/>
                  <a:gd name="T84" fmla="*/ 19 w 38"/>
                  <a:gd name="T85" fmla="*/ 39 h 40"/>
                  <a:gd name="T86" fmla="*/ 23 w 38"/>
                  <a:gd name="T87" fmla="*/ 40 h 40"/>
                  <a:gd name="T88" fmla="*/ 25 w 38"/>
                  <a:gd name="T89" fmla="*/ 40 h 40"/>
                  <a:gd name="T90" fmla="*/ 29 w 38"/>
                  <a:gd name="T91" fmla="*/ 38 h 40"/>
                  <a:gd name="T92" fmla="*/ 30 w 38"/>
                  <a:gd name="T93" fmla="*/ 38 h 40"/>
                  <a:gd name="T94" fmla="*/ 33 w 38"/>
                  <a:gd name="T95" fmla="*/ 36 h 40"/>
                  <a:gd name="T96" fmla="*/ 33 w 38"/>
                  <a:gd name="T97" fmla="*/ 35 h 40"/>
                  <a:gd name="T98" fmla="*/ 36 w 38"/>
                  <a:gd name="T99" fmla="*/ 30 h 40"/>
                  <a:gd name="T100" fmla="*/ 35 w 38"/>
                  <a:gd name="T101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8" h="40">
                    <a:moveTo>
                      <a:pt x="35" y="25"/>
                    </a:move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4" y="18"/>
                      <a:pt x="34" y="18"/>
                    </a:cubicBezTo>
                    <a:cubicBezTo>
                      <a:pt x="34" y="18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2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1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10"/>
                      <a:pt x="22" y="9"/>
                      <a:pt x="22" y="9"/>
                    </a:cubicBezTo>
                    <a:cubicBezTo>
                      <a:pt x="22" y="9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6" y="4"/>
                      <a:pt x="15" y="4"/>
                    </a:cubicBezTo>
                    <a:cubicBezTo>
                      <a:pt x="15" y="3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1"/>
                      <a:pt x="1" y="32"/>
                      <a:pt x="2" y="33"/>
                    </a:cubicBezTo>
                    <a:cubicBezTo>
                      <a:pt x="2" y="33"/>
                      <a:pt x="2" y="34"/>
                      <a:pt x="2" y="34"/>
                    </a:cubicBezTo>
                    <a:cubicBezTo>
                      <a:pt x="3" y="35"/>
                      <a:pt x="4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11" y="38"/>
                      <a:pt x="12" y="38"/>
                      <a:pt x="13" y="39"/>
                    </a:cubicBezTo>
                    <a:cubicBezTo>
                      <a:pt x="14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8" y="40"/>
                      <a:pt x="19" y="39"/>
                    </a:cubicBezTo>
                    <a:cubicBezTo>
                      <a:pt x="20" y="39"/>
                      <a:pt x="21" y="39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4" y="39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8" y="39"/>
                      <a:pt x="30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7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7"/>
                      <a:pt x="32" y="36"/>
                      <a:pt x="33" y="36"/>
                    </a:cubicBezTo>
                    <a:cubicBezTo>
                      <a:pt x="33" y="36"/>
                      <a:pt x="33" y="36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4" y="34"/>
                      <a:pt x="34" y="34"/>
                    </a:cubicBezTo>
                    <a:cubicBezTo>
                      <a:pt x="35" y="33"/>
                      <a:pt x="35" y="32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0"/>
                      <a:pt x="35" y="30"/>
                      <a:pt x="35" y="30"/>
                    </a:cubicBezTo>
                    <a:lnTo>
                      <a:pt x="35" y="2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8" name="Freeform 681">
                <a:extLst>
                  <a:ext uri="{FF2B5EF4-FFF2-40B4-BE49-F238E27FC236}">
                    <a16:creationId xmlns="" xmlns:a16="http://schemas.microsoft.com/office/drawing/2014/main" id="{8E5028E3-5249-7F4B-BCFD-0B318919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151" y="4692650"/>
                <a:ext cx="120650" cy="120650"/>
              </a:xfrm>
              <a:custGeom>
                <a:avLst/>
                <a:gdLst>
                  <a:gd name="T0" fmla="*/ 26 w 29"/>
                  <a:gd name="T1" fmla="*/ 12 h 29"/>
                  <a:gd name="T2" fmla="*/ 25 w 29"/>
                  <a:gd name="T3" fmla="*/ 8 h 29"/>
                  <a:gd name="T4" fmla="*/ 26 w 29"/>
                  <a:gd name="T5" fmla="*/ 6 h 29"/>
                  <a:gd name="T6" fmla="*/ 29 w 29"/>
                  <a:gd name="T7" fmla="*/ 1 h 29"/>
                  <a:gd name="T8" fmla="*/ 25 w 29"/>
                  <a:gd name="T9" fmla="*/ 0 h 29"/>
                  <a:gd name="T10" fmla="*/ 21 w 29"/>
                  <a:gd name="T11" fmla="*/ 0 h 29"/>
                  <a:gd name="T12" fmla="*/ 19 w 29"/>
                  <a:gd name="T13" fmla="*/ 0 h 29"/>
                  <a:gd name="T14" fmla="*/ 15 w 29"/>
                  <a:gd name="T15" fmla="*/ 0 h 29"/>
                  <a:gd name="T16" fmla="*/ 13 w 29"/>
                  <a:gd name="T17" fmla="*/ 1 h 29"/>
                  <a:gd name="T18" fmla="*/ 9 w 29"/>
                  <a:gd name="T19" fmla="*/ 0 h 29"/>
                  <a:gd name="T20" fmla="*/ 7 w 29"/>
                  <a:gd name="T21" fmla="*/ 1 h 29"/>
                  <a:gd name="T22" fmla="*/ 6 w 29"/>
                  <a:gd name="T23" fmla="*/ 3 h 29"/>
                  <a:gd name="T24" fmla="*/ 5 w 29"/>
                  <a:gd name="T25" fmla="*/ 4 h 29"/>
                  <a:gd name="T26" fmla="*/ 5 w 29"/>
                  <a:gd name="T27" fmla="*/ 5 h 29"/>
                  <a:gd name="T28" fmla="*/ 3 w 29"/>
                  <a:gd name="T29" fmla="*/ 7 h 29"/>
                  <a:gd name="T30" fmla="*/ 1 w 29"/>
                  <a:gd name="T31" fmla="*/ 8 h 29"/>
                  <a:gd name="T32" fmla="*/ 1 w 29"/>
                  <a:gd name="T33" fmla="*/ 10 h 29"/>
                  <a:gd name="T34" fmla="*/ 0 w 29"/>
                  <a:gd name="T35" fmla="*/ 13 h 29"/>
                  <a:gd name="T36" fmla="*/ 0 w 29"/>
                  <a:gd name="T37" fmla="*/ 14 h 29"/>
                  <a:gd name="T38" fmla="*/ 1 w 29"/>
                  <a:gd name="T39" fmla="*/ 16 h 29"/>
                  <a:gd name="T40" fmla="*/ 3 w 29"/>
                  <a:gd name="T41" fmla="*/ 18 h 29"/>
                  <a:gd name="T42" fmla="*/ 5 w 29"/>
                  <a:gd name="T43" fmla="*/ 20 h 29"/>
                  <a:gd name="T44" fmla="*/ 6 w 29"/>
                  <a:gd name="T45" fmla="*/ 22 h 29"/>
                  <a:gd name="T46" fmla="*/ 6 w 29"/>
                  <a:gd name="T47" fmla="*/ 22 h 29"/>
                  <a:gd name="T48" fmla="*/ 9 w 29"/>
                  <a:gd name="T49" fmla="*/ 28 h 29"/>
                  <a:gd name="T50" fmla="*/ 11 w 29"/>
                  <a:gd name="T51" fmla="*/ 28 h 29"/>
                  <a:gd name="T52" fmla="*/ 15 w 29"/>
                  <a:gd name="T53" fmla="*/ 29 h 29"/>
                  <a:gd name="T54" fmla="*/ 15 w 29"/>
                  <a:gd name="T55" fmla="*/ 27 h 29"/>
                  <a:gd name="T56" fmla="*/ 13 w 29"/>
                  <a:gd name="T57" fmla="*/ 26 h 29"/>
                  <a:gd name="T58" fmla="*/ 14 w 29"/>
                  <a:gd name="T59" fmla="*/ 25 h 29"/>
                  <a:gd name="T60" fmla="*/ 14 w 29"/>
                  <a:gd name="T61" fmla="*/ 24 h 29"/>
                  <a:gd name="T62" fmla="*/ 19 w 29"/>
                  <a:gd name="T63" fmla="*/ 25 h 29"/>
                  <a:gd name="T64" fmla="*/ 21 w 29"/>
                  <a:gd name="T65" fmla="*/ 24 h 29"/>
                  <a:gd name="T66" fmla="*/ 22 w 29"/>
                  <a:gd name="T67" fmla="*/ 25 h 29"/>
                  <a:gd name="T68" fmla="*/ 23 w 29"/>
                  <a:gd name="T69" fmla="*/ 26 h 29"/>
                  <a:gd name="T70" fmla="*/ 26 w 29"/>
                  <a:gd name="T71" fmla="*/ 24 h 29"/>
                  <a:gd name="T72" fmla="*/ 27 w 29"/>
                  <a:gd name="T73" fmla="*/ 21 h 29"/>
                  <a:gd name="T74" fmla="*/ 28 w 29"/>
                  <a:gd name="T75" fmla="*/ 18 h 29"/>
                  <a:gd name="T76" fmla="*/ 26 w 29"/>
                  <a:gd name="T7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29">
                    <a:moveTo>
                      <a:pt x="26" y="13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5" y="0"/>
                      <a:pt x="25" y="0"/>
                    </a:cubicBezTo>
                    <a:cubicBezTo>
                      <a:pt x="24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6" y="21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3" y="29"/>
                      <a:pt x="13" y="29"/>
                    </a:cubicBezTo>
                    <a:cubicBezTo>
                      <a:pt x="13" y="29"/>
                      <a:pt x="15" y="29"/>
                      <a:pt x="15" y="29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4"/>
                      <a:pt x="14" y="24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9" name="Freeform 682">
                <a:extLst>
                  <a:ext uri="{FF2B5EF4-FFF2-40B4-BE49-F238E27FC236}">
                    <a16:creationId xmlns="" xmlns:a16="http://schemas.microsoft.com/office/drawing/2014/main" id="{B4B92165-C88F-CA4A-BD86-C7A892D6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6711950"/>
                <a:ext cx="49212" cy="41275"/>
              </a:xfrm>
              <a:custGeom>
                <a:avLst/>
                <a:gdLst>
                  <a:gd name="T0" fmla="*/ 8 w 12"/>
                  <a:gd name="T1" fmla="*/ 4 h 10"/>
                  <a:gd name="T2" fmla="*/ 10 w 12"/>
                  <a:gd name="T3" fmla="*/ 5 h 10"/>
                  <a:gd name="T4" fmla="*/ 10 w 12"/>
                  <a:gd name="T5" fmla="*/ 5 h 10"/>
                  <a:gd name="T6" fmla="*/ 11 w 12"/>
                  <a:gd name="T7" fmla="*/ 7 h 10"/>
                  <a:gd name="T8" fmla="*/ 12 w 12"/>
                  <a:gd name="T9" fmla="*/ 9 h 10"/>
                  <a:gd name="T10" fmla="*/ 11 w 12"/>
                  <a:gd name="T11" fmla="*/ 10 h 10"/>
                  <a:gd name="T12" fmla="*/ 10 w 12"/>
                  <a:gd name="T13" fmla="*/ 9 h 10"/>
                  <a:gd name="T14" fmla="*/ 9 w 12"/>
                  <a:gd name="T15" fmla="*/ 7 h 10"/>
                  <a:gd name="T16" fmla="*/ 8 w 12"/>
                  <a:gd name="T17" fmla="*/ 5 h 10"/>
                  <a:gd name="T18" fmla="*/ 6 w 12"/>
                  <a:gd name="T19" fmla="*/ 5 h 10"/>
                  <a:gd name="T20" fmla="*/ 3 w 12"/>
                  <a:gd name="T21" fmla="*/ 4 h 10"/>
                  <a:gd name="T22" fmla="*/ 2 w 12"/>
                  <a:gd name="T23" fmla="*/ 3 h 10"/>
                  <a:gd name="T24" fmla="*/ 1 w 12"/>
                  <a:gd name="T25" fmla="*/ 2 h 10"/>
                  <a:gd name="T26" fmla="*/ 0 w 12"/>
                  <a:gd name="T27" fmla="*/ 1 h 10"/>
                  <a:gd name="T28" fmla="*/ 1 w 12"/>
                  <a:gd name="T29" fmla="*/ 0 h 10"/>
                  <a:gd name="T30" fmla="*/ 2 w 12"/>
                  <a:gd name="T31" fmla="*/ 0 h 10"/>
                  <a:gd name="T32" fmla="*/ 4 w 12"/>
                  <a:gd name="T33" fmla="*/ 1 h 10"/>
                  <a:gd name="T34" fmla="*/ 6 w 12"/>
                  <a:gd name="T35" fmla="*/ 2 h 10"/>
                  <a:gd name="T36" fmla="*/ 8 w 12"/>
                  <a:gd name="T3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8" y="4"/>
                    </a:moveTo>
                    <a:cubicBezTo>
                      <a:pt x="9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5" y="1"/>
                      <a:pt x="6" y="2"/>
                    </a:cubicBezTo>
                    <a:cubicBezTo>
                      <a:pt x="7" y="2"/>
                      <a:pt x="7" y="3"/>
                      <a:pt x="8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0" name="Freeform 683">
                <a:extLst>
                  <a:ext uri="{FF2B5EF4-FFF2-40B4-BE49-F238E27FC236}">
                    <a16:creationId xmlns="" xmlns:a16="http://schemas.microsoft.com/office/drawing/2014/main" id="{9F7FE59A-261E-4A42-814E-F0DD97A8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526" y="4867275"/>
                <a:ext cx="369887" cy="549275"/>
              </a:xfrm>
              <a:custGeom>
                <a:avLst/>
                <a:gdLst>
                  <a:gd name="T0" fmla="*/ 87 w 89"/>
                  <a:gd name="T1" fmla="*/ 119 h 132"/>
                  <a:gd name="T2" fmla="*/ 84 w 89"/>
                  <a:gd name="T3" fmla="*/ 114 h 132"/>
                  <a:gd name="T4" fmla="*/ 85 w 89"/>
                  <a:gd name="T5" fmla="*/ 104 h 132"/>
                  <a:gd name="T6" fmla="*/ 86 w 89"/>
                  <a:gd name="T7" fmla="*/ 98 h 132"/>
                  <a:gd name="T8" fmla="*/ 89 w 89"/>
                  <a:gd name="T9" fmla="*/ 89 h 132"/>
                  <a:gd name="T10" fmla="*/ 76 w 89"/>
                  <a:gd name="T11" fmla="*/ 78 h 132"/>
                  <a:gd name="T12" fmla="*/ 76 w 89"/>
                  <a:gd name="T13" fmla="*/ 67 h 132"/>
                  <a:gd name="T14" fmla="*/ 64 w 89"/>
                  <a:gd name="T15" fmla="*/ 69 h 132"/>
                  <a:gd name="T16" fmla="*/ 57 w 89"/>
                  <a:gd name="T17" fmla="*/ 61 h 132"/>
                  <a:gd name="T18" fmla="*/ 54 w 89"/>
                  <a:gd name="T19" fmla="*/ 57 h 132"/>
                  <a:gd name="T20" fmla="*/ 53 w 89"/>
                  <a:gd name="T21" fmla="*/ 52 h 132"/>
                  <a:gd name="T22" fmla="*/ 57 w 89"/>
                  <a:gd name="T23" fmla="*/ 44 h 132"/>
                  <a:gd name="T24" fmla="*/ 63 w 89"/>
                  <a:gd name="T25" fmla="*/ 34 h 132"/>
                  <a:gd name="T26" fmla="*/ 69 w 89"/>
                  <a:gd name="T27" fmla="*/ 31 h 132"/>
                  <a:gd name="T28" fmla="*/ 75 w 89"/>
                  <a:gd name="T29" fmla="*/ 29 h 132"/>
                  <a:gd name="T30" fmla="*/ 78 w 89"/>
                  <a:gd name="T31" fmla="*/ 31 h 132"/>
                  <a:gd name="T32" fmla="*/ 77 w 89"/>
                  <a:gd name="T33" fmla="*/ 27 h 132"/>
                  <a:gd name="T34" fmla="*/ 78 w 89"/>
                  <a:gd name="T35" fmla="*/ 18 h 132"/>
                  <a:gd name="T36" fmla="*/ 75 w 89"/>
                  <a:gd name="T37" fmla="*/ 17 h 132"/>
                  <a:gd name="T38" fmla="*/ 72 w 89"/>
                  <a:gd name="T39" fmla="*/ 16 h 132"/>
                  <a:gd name="T40" fmla="*/ 69 w 89"/>
                  <a:gd name="T41" fmla="*/ 16 h 132"/>
                  <a:gd name="T42" fmla="*/ 65 w 89"/>
                  <a:gd name="T43" fmla="*/ 17 h 132"/>
                  <a:gd name="T44" fmla="*/ 62 w 89"/>
                  <a:gd name="T45" fmla="*/ 17 h 132"/>
                  <a:gd name="T46" fmla="*/ 58 w 89"/>
                  <a:gd name="T47" fmla="*/ 16 h 132"/>
                  <a:gd name="T48" fmla="*/ 58 w 89"/>
                  <a:gd name="T49" fmla="*/ 13 h 132"/>
                  <a:gd name="T50" fmla="*/ 55 w 89"/>
                  <a:gd name="T51" fmla="*/ 11 h 132"/>
                  <a:gd name="T52" fmla="*/ 52 w 89"/>
                  <a:gd name="T53" fmla="*/ 8 h 132"/>
                  <a:gd name="T54" fmla="*/ 49 w 89"/>
                  <a:gd name="T55" fmla="*/ 6 h 132"/>
                  <a:gd name="T56" fmla="*/ 46 w 89"/>
                  <a:gd name="T57" fmla="*/ 1 h 132"/>
                  <a:gd name="T58" fmla="*/ 41 w 89"/>
                  <a:gd name="T59" fmla="*/ 1 h 132"/>
                  <a:gd name="T60" fmla="*/ 42 w 89"/>
                  <a:gd name="T61" fmla="*/ 5 h 132"/>
                  <a:gd name="T62" fmla="*/ 33 w 89"/>
                  <a:gd name="T63" fmla="*/ 18 h 132"/>
                  <a:gd name="T64" fmla="*/ 21 w 89"/>
                  <a:gd name="T65" fmla="*/ 24 h 132"/>
                  <a:gd name="T66" fmla="*/ 19 w 89"/>
                  <a:gd name="T67" fmla="*/ 30 h 132"/>
                  <a:gd name="T68" fmla="*/ 16 w 89"/>
                  <a:gd name="T69" fmla="*/ 35 h 132"/>
                  <a:gd name="T70" fmla="*/ 13 w 89"/>
                  <a:gd name="T71" fmla="*/ 32 h 132"/>
                  <a:gd name="T72" fmla="*/ 6 w 89"/>
                  <a:gd name="T73" fmla="*/ 31 h 132"/>
                  <a:gd name="T74" fmla="*/ 6 w 89"/>
                  <a:gd name="T75" fmla="*/ 29 h 132"/>
                  <a:gd name="T76" fmla="*/ 7 w 89"/>
                  <a:gd name="T77" fmla="*/ 24 h 132"/>
                  <a:gd name="T78" fmla="*/ 1 w 89"/>
                  <a:gd name="T79" fmla="*/ 30 h 132"/>
                  <a:gd name="T80" fmla="*/ 2 w 89"/>
                  <a:gd name="T81" fmla="*/ 35 h 132"/>
                  <a:gd name="T82" fmla="*/ 3 w 89"/>
                  <a:gd name="T83" fmla="*/ 41 h 132"/>
                  <a:gd name="T84" fmla="*/ 8 w 89"/>
                  <a:gd name="T85" fmla="*/ 47 h 132"/>
                  <a:gd name="T86" fmla="*/ 12 w 89"/>
                  <a:gd name="T87" fmla="*/ 53 h 132"/>
                  <a:gd name="T88" fmla="*/ 18 w 89"/>
                  <a:gd name="T89" fmla="*/ 61 h 132"/>
                  <a:gd name="T90" fmla="*/ 20 w 89"/>
                  <a:gd name="T91" fmla="*/ 66 h 132"/>
                  <a:gd name="T92" fmla="*/ 22 w 89"/>
                  <a:gd name="T93" fmla="*/ 71 h 132"/>
                  <a:gd name="T94" fmla="*/ 26 w 89"/>
                  <a:gd name="T95" fmla="*/ 78 h 132"/>
                  <a:gd name="T96" fmla="*/ 31 w 89"/>
                  <a:gd name="T97" fmla="*/ 87 h 132"/>
                  <a:gd name="T98" fmla="*/ 34 w 89"/>
                  <a:gd name="T99" fmla="*/ 92 h 132"/>
                  <a:gd name="T100" fmla="*/ 36 w 89"/>
                  <a:gd name="T101" fmla="*/ 98 h 132"/>
                  <a:gd name="T102" fmla="*/ 36 w 89"/>
                  <a:gd name="T103" fmla="*/ 101 h 132"/>
                  <a:gd name="T104" fmla="*/ 41 w 89"/>
                  <a:gd name="T105" fmla="*/ 107 h 132"/>
                  <a:gd name="T106" fmla="*/ 49 w 89"/>
                  <a:gd name="T107" fmla="*/ 113 h 132"/>
                  <a:gd name="T108" fmla="*/ 59 w 89"/>
                  <a:gd name="T109" fmla="*/ 118 h 132"/>
                  <a:gd name="T110" fmla="*/ 68 w 89"/>
                  <a:gd name="T111" fmla="*/ 124 h 132"/>
                  <a:gd name="T112" fmla="*/ 74 w 89"/>
                  <a:gd name="T113" fmla="*/ 130 h 132"/>
                  <a:gd name="T114" fmla="*/ 81 w 89"/>
                  <a:gd name="T115" fmla="*/ 129 h 132"/>
                  <a:gd name="T116" fmla="*/ 83 w 89"/>
                  <a:gd name="T117" fmla="*/ 1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" h="132">
                    <a:moveTo>
                      <a:pt x="83" y="124"/>
                    </a:moveTo>
                    <a:cubicBezTo>
                      <a:pt x="83" y="124"/>
                      <a:pt x="82" y="124"/>
                      <a:pt x="82" y="124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3" y="123"/>
                      <a:pt x="84" y="122"/>
                      <a:pt x="84" y="122"/>
                    </a:cubicBezTo>
                    <a:cubicBezTo>
                      <a:pt x="84" y="122"/>
                      <a:pt x="85" y="120"/>
                      <a:pt x="85" y="120"/>
                    </a:cubicBezTo>
                    <a:cubicBezTo>
                      <a:pt x="85" y="120"/>
                      <a:pt x="86" y="120"/>
                      <a:pt x="86" y="119"/>
                    </a:cubicBezTo>
                    <a:cubicBezTo>
                      <a:pt x="86" y="119"/>
                      <a:pt x="87" y="119"/>
                      <a:pt x="87" y="119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88" y="117"/>
                      <a:pt x="88" y="117"/>
                      <a:pt x="88" y="117"/>
                    </a:cubicBezTo>
                    <a:cubicBezTo>
                      <a:pt x="87" y="116"/>
                      <a:pt x="87" y="116"/>
                      <a:pt x="87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5" y="115"/>
                      <a:pt x="85" y="115"/>
                    </a:cubicBezTo>
                    <a:cubicBezTo>
                      <a:pt x="85" y="115"/>
                      <a:pt x="84" y="114"/>
                      <a:pt x="84" y="114"/>
                    </a:cubicBezTo>
                    <a:cubicBezTo>
                      <a:pt x="84" y="114"/>
                      <a:pt x="84" y="113"/>
                      <a:pt x="84" y="113"/>
                    </a:cubicBezTo>
                    <a:cubicBezTo>
                      <a:pt x="84" y="113"/>
                      <a:pt x="84" y="111"/>
                      <a:pt x="84" y="111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4"/>
                      <a:pt x="85" y="104"/>
                      <a:pt x="85" y="104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7" y="101"/>
                      <a:pt x="87" y="101"/>
                      <a:pt x="87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7" y="98"/>
                      <a:pt x="87" y="98"/>
                      <a:pt x="87" y="98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7" y="97"/>
                      <a:pt x="87" y="97"/>
                    </a:cubicBezTo>
                    <a:cubicBezTo>
                      <a:pt x="87" y="97"/>
                      <a:pt x="88" y="95"/>
                      <a:pt x="88" y="95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9" y="90"/>
                      <a:pt x="89" y="90"/>
                      <a:pt x="89" y="90"/>
                    </a:cubicBezTo>
                    <a:cubicBezTo>
                      <a:pt x="88" y="90"/>
                      <a:pt x="88" y="90"/>
                      <a:pt x="88" y="90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9"/>
                      <a:pt x="76" y="68"/>
                      <a:pt x="76" y="68"/>
                    </a:cubicBezTo>
                    <a:cubicBezTo>
                      <a:pt x="76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3"/>
                      <a:pt x="58" y="63"/>
                      <a:pt x="58" y="63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3" y="56"/>
                      <a:pt x="53" y="56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8"/>
                      <a:pt x="59" y="38"/>
                    </a:cubicBezTo>
                    <a:cubicBezTo>
                      <a:pt x="59" y="38"/>
                      <a:pt x="59" y="36"/>
                      <a:pt x="59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6" y="29"/>
                      <a:pt x="77" y="29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8" y="30"/>
                      <a:pt x="78" y="31"/>
                      <a:pt x="78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1"/>
                      <a:pt x="80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7"/>
                      <a:pt x="74" y="27"/>
                      <a:pt x="74" y="27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7"/>
                      <a:pt x="71" y="17"/>
                      <a:pt x="71" y="17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1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9" y="17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6"/>
                      <a:pt x="67" y="16"/>
                      <a:pt x="67" y="16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6" y="16"/>
                      <a:pt x="66" y="16"/>
                    </a:cubicBezTo>
                    <a:cubicBezTo>
                      <a:pt x="66" y="16"/>
                      <a:pt x="66" y="17"/>
                      <a:pt x="66" y="17"/>
                    </a:cubicBezTo>
                    <a:cubicBezTo>
                      <a:pt x="66" y="17"/>
                      <a:pt x="65" y="17"/>
                      <a:pt x="65" y="17"/>
                    </a:cubicBezTo>
                    <a:cubicBezTo>
                      <a:pt x="65" y="17"/>
                      <a:pt x="65" y="16"/>
                      <a:pt x="65" y="16"/>
                    </a:cubicBezTo>
                    <a:cubicBezTo>
                      <a:pt x="65" y="16"/>
                      <a:pt x="65" y="17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3" y="18"/>
                      <a:pt x="63" y="18"/>
                    </a:cubicBezTo>
                    <a:cubicBezTo>
                      <a:pt x="63" y="18"/>
                      <a:pt x="63" y="17"/>
                      <a:pt x="62" y="17"/>
                    </a:cubicBezTo>
                    <a:cubicBezTo>
                      <a:pt x="62" y="17"/>
                      <a:pt x="62" y="16"/>
                      <a:pt x="61" y="16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8" y="16"/>
                      <a:pt x="58" y="16"/>
                    </a:cubicBezTo>
                    <a:cubicBezTo>
                      <a:pt x="58" y="16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5"/>
                    </a:cubicBezTo>
                    <a:cubicBezTo>
                      <a:pt x="57" y="15"/>
                      <a:pt x="58" y="15"/>
                      <a:pt x="58" y="15"/>
                    </a:cubicBezTo>
                    <a:cubicBezTo>
                      <a:pt x="58" y="15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7" y="13"/>
                      <a:pt x="57" y="12"/>
                      <a:pt x="57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5" y="13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4" y="10"/>
                      <a:pt x="54" y="1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2" y="8"/>
                      <a:pt x="52" y="8"/>
                    </a:cubicBezTo>
                    <a:cubicBezTo>
                      <a:pt x="52" y="8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1" y="2"/>
                      <a:pt x="41" y="2"/>
                    </a:cubicBezTo>
                    <a:cubicBezTo>
                      <a:pt x="41" y="2"/>
                      <a:pt x="41" y="3"/>
                      <a:pt x="42" y="3"/>
                    </a:cubicBezTo>
                    <a:cubicBezTo>
                      <a:pt x="42" y="3"/>
                      <a:pt x="43" y="4"/>
                      <a:pt x="43" y="4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2" y="7"/>
                      <a:pt x="42" y="7"/>
                    </a:cubicBezTo>
                    <a:cubicBezTo>
                      <a:pt x="42" y="7"/>
                      <a:pt x="42" y="6"/>
                      <a:pt x="42" y="6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0" y="25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19" y="28"/>
                      <a:pt x="19" y="28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9" y="30"/>
                      <a:pt x="19" y="30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2"/>
                      <a:pt x="19" y="32"/>
                    </a:cubicBezTo>
                    <a:cubicBezTo>
                      <a:pt x="19" y="32"/>
                      <a:pt x="18" y="33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17" y="33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5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2"/>
                      <a:pt x="12" y="32"/>
                      <a:pt x="12" y="31"/>
                    </a:cubicBezTo>
                    <a:cubicBezTo>
                      <a:pt x="12" y="31"/>
                      <a:pt x="11" y="31"/>
                      <a:pt x="11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9" y="31"/>
                      <a:pt x="8" y="30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6" y="25"/>
                    </a:cubicBezTo>
                    <a:cubicBezTo>
                      <a:pt x="6" y="25"/>
                      <a:pt x="5" y="25"/>
                      <a:pt x="5" y="26"/>
                    </a:cubicBezTo>
                    <a:cubicBezTo>
                      <a:pt x="5" y="26"/>
                      <a:pt x="4" y="26"/>
                      <a:pt x="4" y="27"/>
                    </a:cubicBezTo>
                    <a:cubicBezTo>
                      <a:pt x="4" y="27"/>
                      <a:pt x="3" y="28"/>
                      <a:pt x="3" y="28"/>
                    </a:cubicBezTo>
                    <a:cubicBezTo>
                      <a:pt x="3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7"/>
                      <a:pt x="1" y="37"/>
                    </a:cubicBezTo>
                    <a:cubicBezTo>
                      <a:pt x="1" y="37"/>
                      <a:pt x="2" y="38"/>
                      <a:pt x="2" y="38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3" y="39"/>
                      <a:pt x="3" y="40"/>
                      <a:pt x="3" y="40"/>
                    </a:cubicBezTo>
                    <a:cubicBezTo>
                      <a:pt x="3" y="40"/>
                      <a:pt x="3" y="41"/>
                      <a:pt x="3" y="41"/>
                    </a:cubicBezTo>
                    <a:cubicBezTo>
                      <a:pt x="3" y="41"/>
                      <a:pt x="2" y="41"/>
                      <a:pt x="2" y="41"/>
                    </a:cubicBezTo>
                    <a:cubicBezTo>
                      <a:pt x="2" y="41"/>
                      <a:pt x="1" y="41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3"/>
                      <a:pt x="2" y="43"/>
                      <a:pt x="2" y="43"/>
                    </a:cubicBezTo>
                    <a:cubicBezTo>
                      <a:pt x="2" y="43"/>
                      <a:pt x="4" y="45"/>
                      <a:pt x="5" y="45"/>
                    </a:cubicBezTo>
                    <a:cubicBezTo>
                      <a:pt x="5" y="45"/>
                      <a:pt x="6" y="46"/>
                      <a:pt x="6" y="46"/>
                    </a:cubicBezTo>
                    <a:cubicBezTo>
                      <a:pt x="7" y="46"/>
                      <a:pt x="8" y="47"/>
                      <a:pt x="8" y="47"/>
                    </a:cubicBezTo>
                    <a:cubicBezTo>
                      <a:pt x="8" y="47"/>
                      <a:pt x="9" y="48"/>
                      <a:pt x="9" y="48"/>
                    </a:cubicBezTo>
                    <a:cubicBezTo>
                      <a:pt x="9" y="48"/>
                      <a:pt x="11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1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5"/>
                    </a:cubicBezTo>
                    <a:cubicBezTo>
                      <a:pt x="13" y="55"/>
                      <a:pt x="14" y="56"/>
                      <a:pt x="14" y="56"/>
                    </a:cubicBezTo>
                    <a:cubicBezTo>
                      <a:pt x="14" y="56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60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60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2"/>
                      <a:pt x="18" y="62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3"/>
                      <a:pt x="19" y="63"/>
                      <a:pt x="19" y="63"/>
                    </a:cubicBezTo>
                    <a:cubicBezTo>
                      <a:pt x="19" y="63"/>
                      <a:pt x="19" y="64"/>
                      <a:pt x="19" y="64"/>
                    </a:cubicBezTo>
                    <a:cubicBezTo>
                      <a:pt x="19" y="64"/>
                      <a:pt x="19" y="65"/>
                      <a:pt x="19" y="65"/>
                    </a:cubicBezTo>
                    <a:cubicBezTo>
                      <a:pt x="20" y="65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8"/>
                      <a:pt x="21" y="68"/>
                      <a:pt x="21" y="68"/>
                    </a:cubicBezTo>
                    <a:cubicBezTo>
                      <a:pt x="21" y="68"/>
                      <a:pt x="21" y="69"/>
                      <a:pt x="21" y="69"/>
                    </a:cubicBezTo>
                    <a:cubicBezTo>
                      <a:pt x="21" y="69"/>
                      <a:pt x="22" y="69"/>
                      <a:pt x="22" y="69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3" y="73"/>
                      <a:pt x="23" y="73"/>
                      <a:pt x="23" y="74"/>
                    </a:cubicBezTo>
                    <a:cubicBezTo>
                      <a:pt x="23" y="74"/>
                      <a:pt x="23" y="74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6"/>
                      <a:pt x="25" y="76"/>
                      <a:pt x="25" y="76"/>
                    </a:cubicBezTo>
                    <a:cubicBezTo>
                      <a:pt x="25" y="76"/>
                      <a:pt x="26" y="78"/>
                      <a:pt x="26" y="78"/>
                    </a:cubicBezTo>
                    <a:cubicBezTo>
                      <a:pt x="26" y="79"/>
                      <a:pt x="26" y="80"/>
                      <a:pt x="26" y="80"/>
                    </a:cubicBezTo>
                    <a:cubicBezTo>
                      <a:pt x="26" y="80"/>
                      <a:pt x="26" y="81"/>
                      <a:pt x="27" y="81"/>
                    </a:cubicBezTo>
                    <a:cubicBezTo>
                      <a:pt x="27" y="81"/>
                      <a:pt x="28" y="81"/>
                      <a:pt x="28" y="82"/>
                    </a:cubicBezTo>
                    <a:cubicBezTo>
                      <a:pt x="28" y="82"/>
                      <a:pt x="29" y="83"/>
                      <a:pt x="29" y="83"/>
                    </a:cubicBezTo>
                    <a:cubicBezTo>
                      <a:pt x="29" y="83"/>
                      <a:pt x="29" y="84"/>
                      <a:pt x="29" y="84"/>
                    </a:cubicBezTo>
                    <a:cubicBezTo>
                      <a:pt x="29" y="84"/>
                      <a:pt x="29" y="86"/>
                      <a:pt x="29" y="86"/>
                    </a:cubicBezTo>
                    <a:cubicBezTo>
                      <a:pt x="29" y="86"/>
                      <a:pt x="30" y="87"/>
                      <a:pt x="31" y="87"/>
                    </a:cubicBezTo>
                    <a:cubicBezTo>
                      <a:pt x="31" y="87"/>
                      <a:pt x="31" y="88"/>
                      <a:pt x="32" y="88"/>
                    </a:cubicBezTo>
                    <a:cubicBezTo>
                      <a:pt x="32" y="88"/>
                      <a:pt x="32" y="89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4" y="91"/>
                    </a:cubicBezTo>
                    <a:cubicBezTo>
                      <a:pt x="34" y="91"/>
                      <a:pt x="34" y="92"/>
                      <a:pt x="34" y="92"/>
                    </a:cubicBezTo>
                    <a:cubicBezTo>
                      <a:pt x="34" y="92"/>
                      <a:pt x="34" y="93"/>
                      <a:pt x="34" y="93"/>
                    </a:cubicBezTo>
                    <a:cubicBezTo>
                      <a:pt x="34" y="93"/>
                      <a:pt x="35" y="94"/>
                      <a:pt x="35" y="94"/>
                    </a:cubicBezTo>
                    <a:cubicBezTo>
                      <a:pt x="35" y="94"/>
                      <a:pt x="35" y="94"/>
                      <a:pt x="35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8"/>
                      <a:pt x="35" y="99"/>
                      <a:pt x="35" y="99"/>
                    </a:cubicBezTo>
                    <a:cubicBezTo>
                      <a:pt x="35" y="99"/>
                      <a:pt x="35" y="100"/>
                      <a:pt x="35" y="100"/>
                    </a:cubicBezTo>
                    <a:cubicBezTo>
                      <a:pt x="35" y="100"/>
                      <a:pt x="36" y="100"/>
                      <a:pt x="36" y="100"/>
                    </a:cubicBezTo>
                    <a:cubicBezTo>
                      <a:pt x="36" y="100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3"/>
                    </a:cubicBezTo>
                    <a:cubicBezTo>
                      <a:pt x="37" y="103"/>
                      <a:pt x="38" y="103"/>
                      <a:pt x="38" y="104"/>
                    </a:cubicBezTo>
                    <a:cubicBezTo>
                      <a:pt x="38" y="104"/>
                      <a:pt x="38" y="104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2" y="108"/>
                      <a:pt x="42" y="108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08"/>
                      <a:pt x="43" y="109"/>
                      <a:pt x="43" y="109"/>
                    </a:cubicBezTo>
                    <a:cubicBezTo>
                      <a:pt x="43" y="109"/>
                      <a:pt x="43" y="110"/>
                      <a:pt x="44" y="110"/>
                    </a:cubicBezTo>
                    <a:cubicBezTo>
                      <a:pt x="44" y="110"/>
                      <a:pt x="46" y="111"/>
                      <a:pt x="46" y="112"/>
                    </a:cubicBezTo>
                    <a:cubicBezTo>
                      <a:pt x="47" y="112"/>
                      <a:pt x="48" y="112"/>
                      <a:pt x="48" y="112"/>
                    </a:cubicBezTo>
                    <a:cubicBezTo>
                      <a:pt x="48" y="112"/>
                      <a:pt x="48" y="113"/>
                      <a:pt x="49" y="113"/>
                    </a:cubicBezTo>
                    <a:cubicBezTo>
                      <a:pt x="49" y="113"/>
                      <a:pt x="49" y="113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3" y="116"/>
                      <a:pt x="53" y="116"/>
                      <a:pt x="54" y="116"/>
                    </a:cubicBezTo>
                    <a:cubicBezTo>
                      <a:pt x="54" y="116"/>
                      <a:pt x="55" y="117"/>
                      <a:pt x="56" y="117"/>
                    </a:cubicBezTo>
                    <a:cubicBezTo>
                      <a:pt x="57" y="117"/>
                      <a:pt x="57" y="117"/>
                      <a:pt x="58" y="118"/>
                    </a:cubicBezTo>
                    <a:cubicBezTo>
                      <a:pt x="58" y="118"/>
                      <a:pt x="59" y="118"/>
                      <a:pt x="59" y="118"/>
                    </a:cubicBezTo>
                    <a:cubicBezTo>
                      <a:pt x="60" y="119"/>
                      <a:pt x="60" y="119"/>
                      <a:pt x="60" y="119"/>
                    </a:cubicBezTo>
                    <a:cubicBezTo>
                      <a:pt x="61" y="119"/>
                      <a:pt x="61" y="119"/>
                      <a:pt x="62" y="119"/>
                    </a:cubicBezTo>
                    <a:cubicBezTo>
                      <a:pt x="62" y="120"/>
                      <a:pt x="62" y="120"/>
                      <a:pt x="63" y="120"/>
                    </a:cubicBezTo>
                    <a:cubicBezTo>
                      <a:pt x="63" y="120"/>
                      <a:pt x="64" y="121"/>
                      <a:pt x="64" y="121"/>
                    </a:cubicBezTo>
                    <a:cubicBezTo>
                      <a:pt x="65" y="121"/>
                      <a:pt x="65" y="122"/>
                      <a:pt x="65" y="122"/>
                    </a:cubicBezTo>
                    <a:cubicBezTo>
                      <a:pt x="66" y="122"/>
                      <a:pt x="66" y="122"/>
                      <a:pt x="66" y="123"/>
                    </a:cubicBezTo>
                    <a:cubicBezTo>
                      <a:pt x="67" y="123"/>
                      <a:pt x="67" y="123"/>
                      <a:pt x="68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70" y="124"/>
                      <a:pt x="70" y="125"/>
                      <a:pt x="70" y="125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1" y="127"/>
                      <a:pt x="71" y="128"/>
                      <a:pt x="72" y="128"/>
                    </a:cubicBezTo>
                    <a:cubicBezTo>
                      <a:pt x="72" y="128"/>
                      <a:pt x="73" y="128"/>
                      <a:pt x="73" y="129"/>
                    </a:cubicBezTo>
                    <a:cubicBezTo>
                      <a:pt x="73" y="129"/>
                      <a:pt x="74" y="129"/>
                      <a:pt x="74" y="130"/>
                    </a:cubicBezTo>
                    <a:cubicBezTo>
                      <a:pt x="74" y="130"/>
                      <a:pt x="75" y="131"/>
                      <a:pt x="76" y="131"/>
                    </a:cubicBezTo>
                    <a:cubicBezTo>
                      <a:pt x="76" y="131"/>
                      <a:pt x="76" y="131"/>
                      <a:pt x="77" y="131"/>
                    </a:cubicBezTo>
                    <a:cubicBezTo>
                      <a:pt x="77" y="131"/>
                      <a:pt x="77" y="132"/>
                      <a:pt x="77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1" y="128"/>
                      <a:pt x="81" y="128"/>
                    </a:cubicBezTo>
                    <a:cubicBezTo>
                      <a:pt x="81" y="128"/>
                      <a:pt x="81" y="128"/>
                      <a:pt x="81" y="128"/>
                    </a:cubicBezTo>
                    <a:cubicBezTo>
                      <a:pt x="81" y="128"/>
                      <a:pt x="81" y="126"/>
                      <a:pt x="81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3" y="126"/>
                      <a:pt x="83" y="125"/>
                      <a:pt x="83" y="125"/>
                    </a:cubicBezTo>
                    <a:cubicBezTo>
                      <a:pt x="83" y="125"/>
                      <a:pt x="83" y="125"/>
                      <a:pt x="83" y="125"/>
                    </a:cubicBezTo>
                    <a:cubicBezTo>
                      <a:pt x="83" y="125"/>
                      <a:pt x="84" y="124"/>
                      <a:pt x="83" y="12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1" name="Freeform 684">
                <a:extLst>
                  <a:ext uri="{FF2B5EF4-FFF2-40B4-BE49-F238E27FC236}">
                    <a16:creationId xmlns="" xmlns:a16="http://schemas.microsoft.com/office/drawing/2014/main" id="{83C1E977-8E14-2047-A32A-1F53CE7B4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038" y="5446713"/>
                <a:ext cx="250825" cy="261938"/>
              </a:xfrm>
              <a:custGeom>
                <a:avLst/>
                <a:gdLst>
                  <a:gd name="T0" fmla="*/ 58 w 60"/>
                  <a:gd name="T1" fmla="*/ 44 h 63"/>
                  <a:gd name="T2" fmla="*/ 60 w 60"/>
                  <a:gd name="T3" fmla="*/ 38 h 63"/>
                  <a:gd name="T4" fmla="*/ 59 w 60"/>
                  <a:gd name="T5" fmla="*/ 36 h 63"/>
                  <a:gd name="T6" fmla="*/ 54 w 60"/>
                  <a:gd name="T7" fmla="*/ 35 h 63"/>
                  <a:gd name="T8" fmla="*/ 51 w 60"/>
                  <a:gd name="T9" fmla="*/ 33 h 63"/>
                  <a:gd name="T10" fmla="*/ 50 w 60"/>
                  <a:gd name="T11" fmla="*/ 29 h 63"/>
                  <a:gd name="T12" fmla="*/ 50 w 60"/>
                  <a:gd name="T13" fmla="*/ 27 h 63"/>
                  <a:gd name="T14" fmla="*/ 50 w 60"/>
                  <a:gd name="T15" fmla="*/ 25 h 63"/>
                  <a:gd name="T16" fmla="*/ 48 w 60"/>
                  <a:gd name="T17" fmla="*/ 22 h 63"/>
                  <a:gd name="T18" fmla="*/ 45 w 60"/>
                  <a:gd name="T19" fmla="*/ 21 h 63"/>
                  <a:gd name="T20" fmla="*/ 42 w 60"/>
                  <a:gd name="T21" fmla="*/ 22 h 63"/>
                  <a:gd name="T22" fmla="*/ 37 w 60"/>
                  <a:gd name="T23" fmla="*/ 22 h 63"/>
                  <a:gd name="T24" fmla="*/ 36 w 60"/>
                  <a:gd name="T25" fmla="*/ 21 h 63"/>
                  <a:gd name="T26" fmla="*/ 33 w 60"/>
                  <a:gd name="T27" fmla="*/ 20 h 63"/>
                  <a:gd name="T28" fmla="*/ 33 w 60"/>
                  <a:gd name="T29" fmla="*/ 19 h 63"/>
                  <a:gd name="T30" fmla="*/ 34 w 60"/>
                  <a:gd name="T31" fmla="*/ 17 h 63"/>
                  <a:gd name="T32" fmla="*/ 34 w 60"/>
                  <a:gd name="T33" fmla="*/ 15 h 63"/>
                  <a:gd name="T34" fmla="*/ 35 w 60"/>
                  <a:gd name="T35" fmla="*/ 12 h 63"/>
                  <a:gd name="T36" fmla="*/ 34 w 60"/>
                  <a:gd name="T37" fmla="*/ 11 h 63"/>
                  <a:gd name="T38" fmla="*/ 33 w 60"/>
                  <a:gd name="T39" fmla="*/ 10 h 63"/>
                  <a:gd name="T40" fmla="*/ 32 w 60"/>
                  <a:gd name="T41" fmla="*/ 6 h 63"/>
                  <a:gd name="T42" fmla="*/ 32 w 60"/>
                  <a:gd name="T43" fmla="*/ 4 h 63"/>
                  <a:gd name="T44" fmla="*/ 19 w 60"/>
                  <a:gd name="T45" fmla="*/ 0 h 63"/>
                  <a:gd name="T46" fmla="*/ 3 w 60"/>
                  <a:gd name="T47" fmla="*/ 9 h 63"/>
                  <a:gd name="T48" fmla="*/ 3 w 60"/>
                  <a:gd name="T49" fmla="*/ 24 h 63"/>
                  <a:gd name="T50" fmla="*/ 5 w 60"/>
                  <a:gd name="T51" fmla="*/ 28 h 63"/>
                  <a:gd name="T52" fmla="*/ 9 w 60"/>
                  <a:gd name="T53" fmla="*/ 31 h 63"/>
                  <a:gd name="T54" fmla="*/ 12 w 60"/>
                  <a:gd name="T55" fmla="*/ 34 h 63"/>
                  <a:gd name="T56" fmla="*/ 23 w 60"/>
                  <a:gd name="T57" fmla="*/ 38 h 63"/>
                  <a:gd name="T58" fmla="*/ 30 w 60"/>
                  <a:gd name="T59" fmla="*/ 42 h 63"/>
                  <a:gd name="T60" fmla="*/ 34 w 60"/>
                  <a:gd name="T61" fmla="*/ 44 h 63"/>
                  <a:gd name="T62" fmla="*/ 35 w 60"/>
                  <a:gd name="T63" fmla="*/ 49 h 63"/>
                  <a:gd name="T64" fmla="*/ 34 w 60"/>
                  <a:gd name="T65" fmla="*/ 51 h 63"/>
                  <a:gd name="T66" fmla="*/ 32 w 60"/>
                  <a:gd name="T67" fmla="*/ 53 h 63"/>
                  <a:gd name="T68" fmla="*/ 32 w 60"/>
                  <a:gd name="T69" fmla="*/ 56 h 63"/>
                  <a:gd name="T70" fmla="*/ 31 w 60"/>
                  <a:gd name="T71" fmla="*/ 57 h 63"/>
                  <a:gd name="T72" fmla="*/ 30 w 60"/>
                  <a:gd name="T73" fmla="*/ 58 h 63"/>
                  <a:gd name="T74" fmla="*/ 29 w 60"/>
                  <a:gd name="T75" fmla="*/ 60 h 63"/>
                  <a:gd name="T76" fmla="*/ 29 w 60"/>
                  <a:gd name="T77" fmla="*/ 61 h 63"/>
                  <a:gd name="T78" fmla="*/ 40 w 60"/>
                  <a:gd name="T79" fmla="*/ 63 h 63"/>
                  <a:gd name="T80" fmla="*/ 42 w 60"/>
                  <a:gd name="T81" fmla="*/ 63 h 63"/>
                  <a:gd name="T82" fmla="*/ 44 w 60"/>
                  <a:gd name="T83" fmla="*/ 63 h 63"/>
                  <a:gd name="T84" fmla="*/ 48 w 60"/>
                  <a:gd name="T85" fmla="*/ 62 h 63"/>
                  <a:gd name="T86" fmla="*/ 50 w 60"/>
                  <a:gd name="T87" fmla="*/ 61 h 63"/>
                  <a:gd name="T88" fmla="*/ 51 w 60"/>
                  <a:gd name="T89" fmla="*/ 59 h 63"/>
                  <a:gd name="T90" fmla="*/ 54 w 60"/>
                  <a:gd name="T91" fmla="*/ 58 h 63"/>
                  <a:gd name="T92" fmla="*/ 55 w 60"/>
                  <a:gd name="T93" fmla="*/ 56 h 63"/>
                  <a:gd name="T94" fmla="*/ 57 w 60"/>
                  <a:gd name="T95" fmla="*/ 52 h 63"/>
                  <a:gd name="T96" fmla="*/ 57 w 60"/>
                  <a:gd name="T97" fmla="*/ 50 h 63"/>
                  <a:gd name="T98" fmla="*/ 57 w 60"/>
                  <a:gd name="T99" fmla="*/ 48 h 63"/>
                  <a:gd name="T100" fmla="*/ 58 w 60"/>
                  <a:gd name="T101" fmla="*/ 4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3">
                    <a:moveTo>
                      <a:pt x="58" y="46"/>
                    </a:moveTo>
                    <a:cubicBezTo>
                      <a:pt x="58" y="46"/>
                      <a:pt x="58" y="45"/>
                      <a:pt x="58" y="45"/>
                    </a:cubicBezTo>
                    <a:cubicBezTo>
                      <a:pt x="58" y="45"/>
                      <a:pt x="58" y="44"/>
                      <a:pt x="58" y="44"/>
                    </a:cubicBezTo>
                    <a:cubicBezTo>
                      <a:pt x="58" y="44"/>
                      <a:pt x="58" y="43"/>
                      <a:pt x="58" y="43"/>
                    </a:cubicBezTo>
                    <a:cubicBezTo>
                      <a:pt x="58" y="43"/>
                      <a:pt x="59" y="40"/>
                      <a:pt x="59" y="39"/>
                    </a:cubicBezTo>
                    <a:cubicBezTo>
                      <a:pt x="59" y="39"/>
                      <a:pt x="60" y="38"/>
                      <a:pt x="60" y="38"/>
                    </a:cubicBezTo>
                    <a:cubicBezTo>
                      <a:pt x="60" y="38"/>
                      <a:pt x="59" y="38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7" y="34"/>
                      <a:pt x="57" y="34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4"/>
                      <a:pt x="51" y="34"/>
                    </a:cubicBezTo>
                    <a:cubicBezTo>
                      <a:pt x="51" y="34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2" y="22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3" y="19"/>
                      <a:pt x="33" y="19"/>
                    </a:cubicBezTo>
                    <a:cubicBezTo>
                      <a:pt x="33" y="19"/>
                      <a:pt x="34" y="19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4" y="16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4"/>
                      <a:pt x="34" y="14"/>
                    </a:cubicBezTo>
                    <a:cubicBezTo>
                      <a:pt x="34" y="14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2" y="33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50"/>
                      <a:pt x="35" y="50"/>
                    </a:cubicBezTo>
                    <a:cubicBezTo>
                      <a:pt x="35" y="50"/>
                      <a:pt x="34" y="50"/>
                      <a:pt x="34" y="50"/>
                    </a:cubicBezTo>
                    <a:cubicBezTo>
                      <a:pt x="34" y="50"/>
                      <a:pt x="34" y="51"/>
                      <a:pt x="34" y="51"/>
                    </a:cubicBezTo>
                    <a:cubicBezTo>
                      <a:pt x="34" y="51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4"/>
                      <a:pt x="32" y="54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1" y="56"/>
                    </a:cubicBezTo>
                    <a:cubicBezTo>
                      <a:pt x="31" y="56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8"/>
                      <a:pt x="31" y="58"/>
                    </a:cubicBezTo>
                    <a:cubicBezTo>
                      <a:pt x="31" y="58"/>
                      <a:pt x="30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9"/>
                      <a:pt x="29" y="59"/>
                      <a:pt x="29" y="59"/>
                    </a:cubicBezTo>
                    <a:cubicBezTo>
                      <a:pt x="29" y="59"/>
                      <a:pt x="29" y="60"/>
                      <a:pt x="29" y="60"/>
                    </a:cubicBezTo>
                    <a:cubicBezTo>
                      <a:pt x="29" y="60"/>
                      <a:pt x="28" y="60"/>
                      <a:pt x="28" y="60"/>
                    </a:cubicBezTo>
                    <a:cubicBezTo>
                      <a:pt x="28" y="60"/>
                      <a:pt x="29" y="61"/>
                      <a:pt x="29" y="61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2"/>
                      <a:pt x="43" y="62"/>
                    </a:cubicBezTo>
                    <a:cubicBezTo>
                      <a:pt x="43" y="62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5" y="63"/>
                      <a:pt x="45" y="62"/>
                      <a:pt x="45" y="62"/>
                    </a:cubicBezTo>
                    <a:cubicBezTo>
                      <a:pt x="45" y="62"/>
                      <a:pt x="46" y="61"/>
                      <a:pt x="46" y="61"/>
                    </a:cubicBezTo>
                    <a:cubicBezTo>
                      <a:pt x="47" y="61"/>
                      <a:pt x="47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49" y="62"/>
                      <a:pt x="50" y="62"/>
                      <a:pt x="50" y="62"/>
                    </a:cubicBezTo>
                    <a:cubicBezTo>
                      <a:pt x="50" y="62"/>
                      <a:pt x="50" y="61"/>
                      <a:pt x="50" y="61"/>
                    </a:cubicBezTo>
                    <a:cubicBezTo>
                      <a:pt x="50" y="61"/>
                      <a:pt x="50" y="60"/>
                      <a:pt x="50" y="60"/>
                    </a:cubicBezTo>
                    <a:cubicBezTo>
                      <a:pt x="50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59"/>
                    </a:cubicBezTo>
                    <a:cubicBezTo>
                      <a:pt x="51" y="59"/>
                      <a:pt x="52" y="59"/>
                      <a:pt x="52" y="59"/>
                    </a:cubicBez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5" y="57"/>
                      <a:pt x="54" y="57"/>
                      <a:pt x="54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2"/>
                      <a:pt x="57" y="52"/>
                    </a:cubicBezTo>
                    <a:cubicBezTo>
                      <a:pt x="57" y="52"/>
                      <a:pt x="57" y="51"/>
                      <a:pt x="57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51"/>
                      <a:pt x="57" y="50"/>
                      <a:pt x="57" y="50"/>
                    </a:cubicBezTo>
                    <a:cubicBezTo>
                      <a:pt x="57" y="50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7" y="46"/>
                      <a:pt x="58" y="46"/>
                      <a:pt x="58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2" name="Freeform 685">
                <a:extLst>
                  <a:ext uri="{FF2B5EF4-FFF2-40B4-BE49-F238E27FC236}">
                    <a16:creationId xmlns="" xmlns:a16="http://schemas.microsoft.com/office/drawing/2014/main" id="{5147DB18-89AD-344F-9D5A-EB7CC830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616450"/>
                <a:ext cx="146050" cy="217488"/>
              </a:xfrm>
              <a:custGeom>
                <a:avLst/>
                <a:gdLst>
                  <a:gd name="T0" fmla="*/ 31 w 35"/>
                  <a:gd name="T1" fmla="*/ 40 h 52"/>
                  <a:gd name="T2" fmla="*/ 30 w 35"/>
                  <a:gd name="T3" fmla="*/ 40 h 52"/>
                  <a:gd name="T4" fmla="*/ 30 w 35"/>
                  <a:gd name="T5" fmla="*/ 39 h 52"/>
                  <a:gd name="T6" fmla="*/ 29 w 35"/>
                  <a:gd name="T7" fmla="*/ 36 h 52"/>
                  <a:gd name="T8" fmla="*/ 27 w 35"/>
                  <a:gd name="T9" fmla="*/ 35 h 52"/>
                  <a:gd name="T10" fmla="*/ 25 w 35"/>
                  <a:gd name="T11" fmla="*/ 33 h 52"/>
                  <a:gd name="T12" fmla="*/ 24 w 35"/>
                  <a:gd name="T13" fmla="*/ 31 h 52"/>
                  <a:gd name="T14" fmla="*/ 24 w 35"/>
                  <a:gd name="T15" fmla="*/ 30 h 52"/>
                  <a:gd name="T16" fmla="*/ 25 w 35"/>
                  <a:gd name="T17" fmla="*/ 27 h 52"/>
                  <a:gd name="T18" fmla="*/ 25 w 35"/>
                  <a:gd name="T19" fmla="*/ 26 h 52"/>
                  <a:gd name="T20" fmla="*/ 29 w 35"/>
                  <a:gd name="T21" fmla="*/ 25 h 52"/>
                  <a:gd name="T22" fmla="*/ 30 w 35"/>
                  <a:gd name="T23" fmla="*/ 23 h 52"/>
                  <a:gd name="T24" fmla="*/ 29 w 35"/>
                  <a:gd name="T25" fmla="*/ 22 h 52"/>
                  <a:gd name="T26" fmla="*/ 30 w 35"/>
                  <a:gd name="T27" fmla="*/ 19 h 52"/>
                  <a:gd name="T28" fmla="*/ 30 w 35"/>
                  <a:gd name="T29" fmla="*/ 16 h 52"/>
                  <a:gd name="T30" fmla="*/ 27 w 35"/>
                  <a:gd name="T31" fmla="*/ 15 h 52"/>
                  <a:gd name="T32" fmla="*/ 24 w 35"/>
                  <a:gd name="T33" fmla="*/ 12 h 52"/>
                  <a:gd name="T34" fmla="*/ 21 w 35"/>
                  <a:gd name="T35" fmla="*/ 11 h 52"/>
                  <a:gd name="T36" fmla="*/ 21 w 35"/>
                  <a:gd name="T37" fmla="*/ 8 h 52"/>
                  <a:gd name="T38" fmla="*/ 17 w 35"/>
                  <a:gd name="T39" fmla="*/ 4 h 52"/>
                  <a:gd name="T40" fmla="*/ 12 w 35"/>
                  <a:gd name="T41" fmla="*/ 1 h 52"/>
                  <a:gd name="T42" fmla="*/ 11 w 35"/>
                  <a:gd name="T43" fmla="*/ 2 h 52"/>
                  <a:gd name="T44" fmla="*/ 9 w 35"/>
                  <a:gd name="T45" fmla="*/ 4 h 52"/>
                  <a:gd name="T46" fmla="*/ 6 w 35"/>
                  <a:gd name="T47" fmla="*/ 5 h 52"/>
                  <a:gd name="T48" fmla="*/ 5 w 35"/>
                  <a:gd name="T49" fmla="*/ 7 h 52"/>
                  <a:gd name="T50" fmla="*/ 6 w 35"/>
                  <a:gd name="T51" fmla="*/ 9 h 52"/>
                  <a:gd name="T52" fmla="*/ 7 w 35"/>
                  <a:gd name="T53" fmla="*/ 9 h 52"/>
                  <a:gd name="T54" fmla="*/ 8 w 35"/>
                  <a:gd name="T55" fmla="*/ 10 h 52"/>
                  <a:gd name="T56" fmla="*/ 5 w 35"/>
                  <a:gd name="T57" fmla="*/ 12 h 52"/>
                  <a:gd name="T58" fmla="*/ 4 w 35"/>
                  <a:gd name="T59" fmla="*/ 12 h 52"/>
                  <a:gd name="T60" fmla="*/ 2 w 35"/>
                  <a:gd name="T61" fmla="*/ 12 h 52"/>
                  <a:gd name="T62" fmla="*/ 2 w 35"/>
                  <a:gd name="T63" fmla="*/ 13 h 52"/>
                  <a:gd name="T64" fmla="*/ 2 w 35"/>
                  <a:gd name="T65" fmla="*/ 16 h 52"/>
                  <a:gd name="T66" fmla="*/ 5 w 35"/>
                  <a:gd name="T67" fmla="*/ 23 h 52"/>
                  <a:gd name="T68" fmla="*/ 8 w 35"/>
                  <a:gd name="T69" fmla="*/ 23 h 52"/>
                  <a:gd name="T70" fmla="*/ 10 w 35"/>
                  <a:gd name="T71" fmla="*/ 24 h 52"/>
                  <a:gd name="T72" fmla="*/ 10 w 35"/>
                  <a:gd name="T73" fmla="*/ 27 h 52"/>
                  <a:gd name="T74" fmla="*/ 11 w 35"/>
                  <a:gd name="T75" fmla="*/ 28 h 52"/>
                  <a:gd name="T76" fmla="*/ 12 w 35"/>
                  <a:gd name="T77" fmla="*/ 30 h 52"/>
                  <a:gd name="T78" fmla="*/ 12 w 35"/>
                  <a:gd name="T79" fmla="*/ 31 h 52"/>
                  <a:gd name="T80" fmla="*/ 13 w 35"/>
                  <a:gd name="T81" fmla="*/ 31 h 52"/>
                  <a:gd name="T82" fmla="*/ 13 w 35"/>
                  <a:gd name="T83" fmla="*/ 34 h 52"/>
                  <a:gd name="T84" fmla="*/ 11 w 35"/>
                  <a:gd name="T85" fmla="*/ 35 h 52"/>
                  <a:gd name="T86" fmla="*/ 12 w 35"/>
                  <a:gd name="T87" fmla="*/ 36 h 52"/>
                  <a:gd name="T88" fmla="*/ 10 w 35"/>
                  <a:gd name="T89" fmla="*/ 41 h 52"/>
                  <a:gd name="T90" fmla="*/ 12 w 35"/>
                  <a:gd name="T91" fmla="*/ 44 h 52"/>
                  <a:gd name="T92" fmla="*/ 12 w 35"/>
                  <a:gd name="T93" fmla="*/ 47 h 52"/>
                  <a:gd name="T94" fmla="*/ 13 w 35"/>
                  <a:gd name="T95" fmla="*/ 48 h 52"/>
                  <a:gd name="T96" fmla="*/ 17 w 35"/>
                  <a:gd name="T97" fmla="*/ 50 h 52"/>
                  <a:gd name="T98" fmla="*/ 18 w 35"/>
                  <a:gd name="T99" fmla="*/ 52 h 52"/>
                  <a:gd name="T100" fmla="*/ 20 w 35"/>
                  <a:gd name="T101" fmla="*/ 51 h 52"/>
                  <a:gd name="T102" fmla="*/ 21 w 35"/>
                  <a:gd name="T103" fmla="*/ 50 h 52"/>
                  <a:gd name="T104" fmla="*/ 22 w 35"/>
                  <a:gd name="T105" fmla="*/ 49 h 52"/>
                  <a:gd name="T106" fmla="*/ 24 w 35"/>
                  <a:gd name="T107" fmla="*/ 49 h 52"/>
                  <a:gd name="T108" fmla="*/ 24 w 35"/>
                  <a:gd name="T109" fmla="*/ 48 h 52"/>
                  <a:gd name="T110" fmla="*/ 29 w 35"/>
                  <a:gd name="T111" fmla="*/ 46 h 52"/>
                  <a:gd name="T112" fmla="*/ 30 w 35"/>
                  <a:gd name="T113" fmla="*/ 46 h 52"/>
                  <a:gd name="T114" fmla="*/ 33 w 35"/>
                  <a:gd name="T115" fmla="*/ 47 h 52"/>
                  <a:gd name="T116" fmla="*/ 35 w 35"/>
                  <a:gd name="T117" fmla="*/ 46 h 52"/>
                  <a:gd name="T118" fmla="*/ 33 w 35"/>
                  <a:gd name="T119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52">
                    <a:moveTo>
                      <a:pt x="33" y="46"/>
                    </a:move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39"/>
                      <a:pt x="30" y="39"/>
                    </a:cubicBezTo>
                    <a:cubicBezTo>
                      <a:pt x="30" y="39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6"/>
                      <a:pt x="28" y="16"/>
                      <a:pt x="27" y="15"/>
                    </a:cubicBezTo>
                    <a:cubicBezTo>
                      <a:pt x="27" y="15"/>
                      <a:pt x="26" y="14"/>
                      <a:pt x="26" y="13"/>
                    </a:cubicBezTo>
                    <a:cubicBezTo>
                      <a:pt x="25" y="13"/>
                      <a:pt x="25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1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0" y="7"/>
                      <a:pt x="19" y="7"/>
                      <a:pt x="19" y="6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2"/>
                      <a:pt x="14" y="2"/>
                    </a:cubicBezTo>
                    <a:cubicBezTo>
                      <a:pt x="14" y="2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4"/>
                      <a:pt x="9" y="4"/>
                    </a:cubicBezTo>
                    <a:cubicBezTo>
                      <a:pt x="9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8" y="51"/>
                      <a:pt x="18" y="51"/>
                    </a:cubicBezTo>
                    <a:cubicBezTo>
                      <a:pt x="18" y="51"/>
                      <a:pt x="18" y="52"/>
                      <a:pt x="18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lnTo>
                      <a:pt x="33" y="4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3" name="Freeform 686">
                <a:extLst>
                  <a:ext uri="{FF2B5EF4-FFF2-40B4-BE49-F238E27FC236}">
                    <a16:creationId xmlns="" xmlns:a16="http://schemas.microsoft.com/office/drawing/2014/main" id="{C2756EE7-AA5C-6E4A-8DEC-6D2B8BD34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926" y="4695825"/>
                <a:ext cx="82550" cy="107950"/>
              </a:xfrm>
              <a:custGeom>
                <a:avLst/>
                <a:gdLst>
                  <a:gd name="T0" fmla="*/ 1 w 20"/>
                  <a:gd name="T1" fmla="*/ 5 h 26"/>
                  <a:gd name="T2" fmla="*/ 0 w 20"/>
                  <a:gd name="T3" fmla="*/ 6 h 26"/>
                  <a:gd name="T4" fmla="*/ 0 w 20"/>
                  <a:gd name="T5" fmla="*/ 7 h 26"/>
                  <a:gd name="T6" fmla="*/ 1 w 20"/>
                  <a:gd name="T7" fmla="*/ 8 h 26"/>
                  <a:gd name="T8" fmla="*/ 1 w 20"/>
                  <a:gd name="T9" fmla="*/ 11 h 26"/>
                  <a:gd name="T10" fmla="*/ 1 w 20"/>
                  <a:gd name="T11" fmla="*/ 12 h 26"/>
                  <a:gd name="T12" fmla="*/ 1 w 20"/>
                  <a:gd name="T13" fmla="*/ 12 h 26"/>
                  <a:gd name="T14" fmla="*/ 3 w 20"/>
                  <a:gd name="T15" fmla="*/ 15 h 26"/>
                  <a:gd name="T16" fmla="*/ 3 w 20"/>
                  <a:gd name="T17" fmla="*/ 17 h 26"/>
                  <a:gd name="T18" fmla="*/ 2 w 20"/>
                  <a:gd name="T19" fmla="*/ 19 h 26"/>
                  <a:gd name="T20" fmla="*/ 2 w 20"/>
                  <a:gd name="T21" fmla="*/ 20 h 26"/>
                  <a:gd name="T22" fmla="*/ 2 w 20"/>
                  <a:gd name="T23" fmla="*/ 21 h 26"/>
                  <a:gd name="T24" fmla="*/ 1 w 20"/>
                  <a:gd name="T25" fmla="*/ 23 h 26"/>
                  <a:gd name="T26" fmla="*/ 0 w 20"/>
                  <a:gd name="T27" fmla="*/ 25 h 26"/>
                  <a:gd name="T28" fmla="*/ 0 w 20"/>
                  <a:gd name="T29" fmla="*/ 25 h 26"/>
                  <a:gd name="T30" fmla="*/ 1 w 20"/>
                  <a:gd name="T31" fmla="*/ 26 h 26"/>
                  <a:gd name="T32" fmla="*/ 2 w 20"/>
                  <a:gd name="T33" fmla="*/ 26 h 26"/>
                  <a:gd name="T34" fmla="*/ 3 w 20"/>
                  <a:gd name="T35" fmla="*/ 26 h 26"/>
                  <a:gd name="T36" fmla="*/ 3 w 20"/>
                  <a:gd name="T37" fmla="*/ 25 h 26"/>
                  <a:gd name="T38" fmla="*/ 4 w 20"/>
                  <a:gd name="T39" fmla="*/ 25 h 26"/>
                  <a:gd name="T40" fmla="*/ 5 w 20"/>
                  <a:gd name="T41" fmla="*/ 24 h 26"/>
                  <a:gd name="T42" fmla="*/ 7 w 20"/>
                  <a:gd name="T43" fmla="*/ 25 h 26"/>
                  <a:gd name="T44" fmla="*/ 7 w 20"/>
                  <a:gd name="T45" fmla="*/ 25 h 26"/>
                  <a:gd name="T46" fmla="*/ 8 w 20"/>
                  <a:gd name="T47" fmla="*/ 24 h 26"/>
                  <a:gd name="T48" fmla="*/ 9 w 20"/>
                  <a:gd name="T49" fmla="*/ 24 h 26"/>
                  <a:gd name="T50" fmla="*/ 9 w 20"/>
                  <a:gd name="T51" fmla="*/ 26 h 26"/>
                  <a:gd name="T52" fmla="*/ 11 w 20"/>
                  <a:gd name="T53" fmla="*/ 26 h 26"/>
                  <a:gd name="T54" fmla="*/ 14 w 20"/>
                  <a:gd name="T55" fmla="*/ 23 h 26"/>
                  <a:gd name="T56" fmla="*/ 14 w 20"/>
                  <a:gd name="T57" fmla="*/ 22 h 26"/>
                  <a:gd name="T58" fmla="*/ 15 w 20"/>
                  <a:gd name="T59" fmla="*/ 20 h 26"/>
                  <a:gd name="T60" fmla="*/ 15 w 20"/>
                  <a:gd name="T61" fmla="*/ 19 h 26"/>
                  <a:gd name="T62" fmla="*/ 20 w 20"/>
                  <a:gd name="T63" fmla="*/ 12 h 26"/>
                  <a:gd name="T64" fmla="*/ 19 w 20"/>
                  <a:gd name="T65" fmla="*/ 10 h 26"/>
                  <a:gd name="T66" fmla="*/ 19 w 20"/>
                  <a:gd name="T67" fmla="*/ 10 h 26"/>
                  <a:gd name="T68" fmla="*/ 19 w 20"/>
                  <a:gd name="T69" fmla="*/ 9 h 26"/>
                  <a:gd name="T70" fmla="*/ 19 w 20"/>
                  <a:gd name="T71" fmla="*/ 8 h 26"/>
                  <a:gd name="T72" fmla="*/ 18 w 20"/>
                  <a:gd name="T73" fmla="*/ 9 h 26"/>
                  <a:gd name="T74" fmla="*/ 18 w 20"/>
                  <a:gd name="T75" fmla="*/ 10 h 26"/>
                  <a:gd name="T76" fmla="*/ 18 w 20"/>
                  <a:gd name="T77" fmla="*/ 9 h 26"/>
                  <a:gd name="T78" fmla="*/ 18 w 20"/>
                  <a:gd name="T79" fmla="*/ 8 h 26"/>
                  <a:gd name="T80" fmla="*/ 16 w 20"/>
                  <a:gd name="T81" fmla="*/ 7 h 26"/>
                  <a:gd name="T82" fmla="*/ 14 w 20"/>
                  <a:gd name="T83" fmla="*/ 6 h 26"/>
                  <a:gd name="T84" fmla="*/ 12 w 20"/>
                  <a:gd name="T85" fmla="*/ 4 h 26"/>
                  <a:gd name="T86" fmla="*/ 11 w 20"/>
                  <a:gd name="T87" fmla="*/ 3 h 26"/>
                  <a:gd name="T88" fmla="*/ 9 w 20"/>
                  <a:gd name="T89" fmla="*/ 2 h 26"/>
                  <a:gd name="T90" fmla="*/ 7 w 20"/>
                  <a:gd name="T91" fmla="*/ 2 h 26"/>
                  <a:gd name="T92" fmla="*/ 4 w 20"/>
                  <a:gd name="T93" fmla="*/ 1 h 26"/>
                  <a:gd name="T94" fmla="*/ 4 w 20"/>
                  <a:gd name="T95" fmla="*/ 0 h 26"/>
                  <a:gd name="T96" fmla="*/ 3 w 20"/>
                  <a:gd name="T97" fmla="*/ 2 h 26"/>
                  <a:gd name="T98" fmla="*/ 1 w 20"/>
                  <a:gd name="T9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2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8" y="8"/>
                      <a:pt x="18" y="9"/>
                      <a:pt x="18" y="9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8"/>
                      <a:pt x="17" y="7"/>
                      <a:pt x="16" y="7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9" y="2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4" name="Freeform 687">
                <a:extLst>
                  <a:ext uri="{FF2B5EF4-FFF2-40B4-BE49-F238E27FC236}">
                    <a16:creationId xmlns="" xmlns:a16="http://schemas.microsoft.com/office/drawing/2014/main" id="{B5BE5F18-732B-8E4D-AED1-902BF4E0AE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4901" y="6616700"/>
                <a:ext cx="103187" cy="61913"/>
              </a:xfrm>
              <a:custGeom>
                <a:avLst/>
                <a:gdLst>
                  <a:gd name="T0" fmla="*/ 23 w 25"/>
                  <a:gd name="T1" fmla="*/ 6 h 15"/>
                  <a:gd name="T2" fmla="*/ 25 w 25"/>
                  <a:gd name="T3" fmla="*/ 6 h 15"/>
                  <a:gd name="T4" fmla="*/ 21 w 25"/>
                  <a:gd name="T5" fmla="*/ 5 h 15"/>
                  <a:gd name="T6" fmla="*/ 22 w 25"/>
                  <a:gd name="T7" fmla="*/ 7 h 15"/>
                  <a:gd name="T8" fmla="*/ 20 w 25"/>
                  <a:gd name="T9" fmla="*/ 5 h 15"/>
                  <a:gd name="T10" fmla="*/ 20 w 25"/>
                  <a:gd name="T11" fmla="*/ 4 h 15"/>
                  <a:gd name="T12" fmla="*/ 19 w 25"/>
                  <a:gd name="T13" fmla="*/ 3 h 15"/>
                  <a:gd name="T14" fmla="*/ 17 w 25"/>
                  <a:gd name="T15" fmla="*/ 5 h 15"/>
                  <a:gd name="T16" fmla="*/ 15 w 25"/>
                  <a:gd name="T17" fmla="*/ 6 h 15"/>
                  <a:gd name="T18" fmla="*/ 16 w 25"/>
                  <a:gd name="T19" fmla="*/ 9 h 15"/>
                  <a:gd name="T20" fmla="*/ 14 w 25"/>
                  <a:gd name="T21" fmla="*/ 8 h 15"/>
                  <a:gd name="T22" fmla="*/ 12 w 25"/>
                  <a:gd name="T23" fmla="*/ 10 h 15"/>
                  <a:gd name="T24" fmla="*/ 11 w 25"/>
                  <a:gd name="T25" fmla="*/ 12 h 15"/>
                  <a:gd name="T26" fmla="*/ 13 w 25"/>
                  <a:gd name="T27" fmla="*/ 15 h 15"/>
                  <a:gd name="T28" fmla="*/ 13 w 25"/>
                  <a:gd name="T29" fmla="*/ 13 h 15"/>
                  <a:gd name="T30" fmla="*/ 15 w 25"/>
                  <a:gd name="T31" fmla="*/ 13 h 15"/>
                  <a:gd name="T32" fmla="*/ 15 w 25"/>
                  <a:gd name="T33" fmla="*/ 13 h 15"/>
                  <a:gd name="T34" fmla="*/ 15 w 25"/>
                  <a:gd name="T35" fmla="*/ 11 h 15"/>
                  <a:gd name="T36" fmla="*/ 18 w 25"/>
                  <a:gd name="T37" fmla="*/ 12 h 15"/>
                  <a:gd name="T38" fmla="*/ 18 w 25"/>
                  <a:gd name="T39" fmla="*/ 10 h 15"/>
                  <a:gd name="T40" fmla="*/ 18 w 25"/>
                  <a:gd name="T41" fmla="*/ 10 h 15"/>
                  <a:gd name="T42" fmla="*/ 22 w 25"/>
                  <a:gd name="T43" fmla="*/ 9 h 15"/>
                  <a:gd name="T44" fmla="*/ 24 w 25"/>
                  <a:gd name="T45" fmla="*/ 8 h 15"/>
                  <a:gd name="T46" fmla="*/ 8 w 25"/>
                  <a:gd name="T47" fmla="*/ 11 h 15"/>
                  <a:gd name="T48" fmla="*/ 6 w 25"/>
                  <a:gd name="T49" fmla="*/ 13 h 15"/>
                  <a:gd name="T50" fmla="*/ 5 w 25"/>
                  <a:gd name="T51" fmla="*/ 13 h 15"/>
                  <a:gd name="T52" fmla="*/ 3 w 25"/>
                  <a:gd name="T53" fmla="*/ 12 h 15"/>
                  <a:gd name="T54" fmla="*/ 4 w 25"/>
                  <a:gd name="T55" fmla="*/ 11 h 15"/>
                  <a:gd name="T56" fmla="*/ 5 w 25"/>
                  <a:gd name="T57" fmla="*/ 11 h 15"/>
                  <a:gd name="T58" fmla="*/ 6 w 25"/>
                  <a:gd name="T59" fmla="*/ 9 h 15"/>
                  <a:gd name="T60" fmla="*/ 7 w 25"/>
                  <a:gd name="T61" fmla="*/ 9 h 15"/>
                  <a:gd name="T62" fmla="*/ 6 w 25"/>
                  <a:gd name="T63" fmla="*/ 8 h 15"/>
                  <a:gd name="T64" fmla="*/ 9 w 25"/>
                  <a:gd name="T65" fmla="*/ 7 h 15"/>
                  <a:gd name="T66" fmla="*/ 5 w 25"/>
                  <a:gd name="T67" fmla="*/ 4 h 15"/>
                  <a:gd name="T68" fmla="*/ 9 w 25"/>
                  <a:gd name="T69" fmla="*/ 4 h 15"/>
                  <a:gd name="T70" fmla="*/ 13 w 25"/>
                  <a:gd name="T71" fmla="*/ 4 h 15"/>
                  <a:gd name="T72" fmla="*/ 15 w 25"/>
                  <a:gd name="T73" fmla="*/ 4 h 15"/>
                  <a:gd name="T74" fmla="*/ 13 w 25"/>
                  <a:gd name="T75" fmla="*/ 6 h 15"/>
                  <a:gd name="T76" fmla="*/ 1 w 25"/>
                  <a:gd name="T77" fmla="*/ 9 h 15"/>
                  <a:gd name="T78" fmla="*/ 3 w 25"/>
                  <a:gd name="T79" fmla="*/ 9 h 15"/>
                  <a:gd name="T80" fmla="*/ 2 w 25"/>
                  <a:gd name="T81" fmla="*/ 11 h 15"/>
                  <a:gd name="T82" fmla="*/ 13 w 25"/>
                  <a:gd name="T83" fmla="*/ 4 h 15"/>
                  <a:gd name="T84" fmla="*/ 20 w 25"/>
                  <a:gd name="T85" fmla="*/ 11 h 15"/>
                  <a:gd name="T86" fmla="*/ 11 w 25"/>
                  <a:gd name="T87" fmla="*/ 13 h 15"/>
                  <a:gd name="T88" fmla="*/ 1 w 25"/>
                  <a:gd name="T89" fmla="*/ 9 h 15"/>
                  <a:gd name="T90" fmla="*/ 16 w 25"/>
                  <a:gd name="T91" fmla="*/ 14 h 15"/>
                  <a:gd name="T92" fmla="*/ 5 w 25"/>
                  <a:gd name="T93" fmla="*/ 2 h 15"/>
                  <a:gd name="T94" fmla="*/ 3 w 25"/>
                  <a:gd name="T95" fmla="*/ 11 h 15"/>
                  <a:gd name="T96" fmla="*/ 12 w 25"/>
                  <a:gd name="T97" fmla="*/ 10 h 15"/>
                  <a:gd name="T98" fmla="*/ 9 w 25"/>
                  <a:gd name="T99" fmla="*/ 3 h 15"/>
                  <a:gd name="T100" fmla="*/ 1 w 25"/>
                  <a:gd name="T101" fmla="*/ 0 h 15"/>
                  <a:gd name="T102" fmla="*/ 11 w 25"/>
                  <a:gd name="T103" fmla="*/ 12 h 15"/>
                  <a:gd name="T104" fmla="*/ 20 w 25"/>
                  <a:gd name="T105" fmla="*/ 10 h 15"/>
                  <a:gd name="T106" fmla="*/ 19 w 25"/>
                  <a:gd name="T107" fmla="*/ 12 h 15"/>
                  <a:gd name="T108" fmla="*/ 1 w 25"/>
                  <a:gd name="T109" fmla="*/ 10 h 15"/>
                  <a:gd name="T110" fmla="*/ 2 w 25"/>
                  <a:gd name="T111" fmla="*/ 8 h 15"/>
                  <a:gd name="T112" fmla="*/ 20 w 25"/>
                  <a:gd name="T113" fmla="*/ 10 h 15"/>
                  <a:gd name="T114" fmla="*/ 12 w 25"/>
                  <a:gd name="T115" fmla="*/ 11 h 15"/>
                  <a:gd name="T116" fmla="*/ 12 w 25"/>
                  <a:gd name="T117" fmla="*/ 10 h 15"/>
                  <a:gd name="T118" fmla="*/ 12 w 25"/>
                  <a:gd name="T119" fmla="*/ 10 h 15"/>
                  <a:gd name="T120" fmla="*/ 12 w 25"/>
                  <a:gd name="T121" fmla="*/ 10 h 15"/>
                  <a:gd name="T122" fmla="*/ 16 w 25"/>
                  <a:gd name="T123" fmla="*/ 5 h 15"/>
                  <a:gd name="T124" fmla="*/ 20 w 25"/>
                  <a:gd name="T12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" h="15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8"/>
                      <a:pt x="23" y="9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lose/>
                    <a:moveTo>
                      <a:pt x="11" y="9"/>
                    </a:moveTo>
                    <a:cubicBezTo>
                      <a:pt x="11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4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5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lose/>
                    <a:moveTo>
                      <a:pt x="2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1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1" y="11"/>
                      <a:pt x="21" y="11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1" y="15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8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3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1" y="15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lose/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lose/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23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19" y="12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  <a:moveTo>
                      <a:pt x="21" y="11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lose/>
                    <a:moveTo>
                      <a:pt x="12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2"/>
                    </a:cubicBezTo>
                    <a:cubicBezTo>
                      <a:pt x="18" y="13"/>
                      <a:pt x="18" y="13"/>
                      <a:pt x="17" y="13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  <a:moveTo>
                      <a:pt x="18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3" y="8"/>
                    </a:move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6" y="13"/>
                    </a:moveTo>
                    <a:cubicBezTo>
                      <a:pt x="6" y="14"/>
                      <a:pt x="6" y="13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3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" y="8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22" y="9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lose/>
                    <a:moveTo>
                      <a:pt x="16" y="12"/>
                    </a:move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5" y="13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19" y="10"/>
                    </a:cubicBezTo>
                    <a:close/>
                    <a:moveTo>
                      <a:pt x="21" y="9"/>
                    </a:move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5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5" name="Freeform 688">
                <a:extLst>
                  <a:ext uri="{FF2B5EF4-FFF2-40B4-BE49-F238E27FC236}">
                    <a16:creationId xmlns="" xmlns:a16="http://schemas.microsoft.com/office/drawing/2014/main" id="{72A28F3C-1C43-8C47-9169-4DC9E566A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9451" y="5387975"/>
                <a:ext cx="274637" cy="1470025"/>
              </a:xfrm>
              <a:custGeom>
                <a:avLst/>
                <a:gdLst>
                  <a:gd name="T0" fmla="*/ 15 w 66"/>
                  <a:gd name="T1" fmla="*/ 206 h 353"/>
                  <a:gd name="T2" fmla="*/ 51 w 66"/>
                  <a:gd name="T3" fmla="*/ 25 h 353"/>
                  <a:gd name="T4" fmla="*/ 40 w 66"/>
                  <a:gd name="T5" fmla="*/ 25 h 353"/>
                  <a:gd name="T6" fmla="*/ 35 w 66"/>
                  <a:gd name="T7" fmla="*/ 71 h 353"/>
                  <a:gd name="T8" fmla="*/ 28 w 66"/>
                  <a:gd name="T9" fmla="*/ 129 h 353"/>
                  <a:gd name="T10" fmla="*/ 16 w 66"/>
                  <a:gd name="T11" fmla="*/ 182 h 353"/>
                  <a:gd name="T12" fmla="*/ 24 w 66"/>
                  <a:gd name="T13" fmla="*/ 206 h 353"/>
                  <a:gd name="T14" fmla="*/ 19 w 66"/>
                  <a:gd name="T15" fmla="*/ 221 h 353"/>
                  <a:gd name="T16" fmla="*/ 17 w 66"/>
                  <a:gd name="T17" fmla="*/ 232 h 353"/>
                  <a:gd name="T18" fmla="*/ 16 w 66"/>
                  <a:gd name="T19" fmla="*/ 243 h 353"/>
                  <a:gd name="T20" fmla="*/ 7 w 66"/>
                  <a:gd name="T21" fmla="*/ 240 h 353"/>
                  <a:gd name="T22" fmla="*/ 7 w 66"/>
                  <a:gd name="T23" fmla="*/ 249 h 353"/>
                  <a:gd name="T24" fmla="*/ 12 w 66"/>
                  <a:gd name="T25" fmla="*/ 261 h 353"/>
                  <a:gd name="T26" fmla="*/ 10 w 66"/>
                  <a:gd name="T27" fmla="*/ 267 h 353"/>
                  <a:gd name="T28" fmla="*/ 6 w 66"/>
                  <a:gd name="T29" fmla="*/ 271 h 353"/>
                  <a:gd name="T30" fmla="*/ 12 w 66"/>
                  <a:gd name="T31" fmla="*/ 278 h 353"/>
                  <a:gd name="T32" fmla="*/ 12 w 66"/>
                  <a:gd name="T33" fmla="*/ 291 h 353"/>
                  <a:gd name="T34" fmla="*/ 14 w 66"/>
                  <a:gd name="T35" fmla="*/ 299 h 353"/>
                  <a:gd name="T36" fmla="*/ 19 w 66"/>
                  <a:gd name="T37" fmla="*/ 304 h 353"/>
                  <a:gd name="T38" fmla="*/ 15 w 66"/>
                  <a:gd name="T39" fmla="*/ 316 h 353"/>
                  <a:gd name="T40" fmla="*/ 20 w 66"/>
                  <a:gd name="T41" fmla="*/ 318 h 353"/>
                  <a:gd name="T42" fmla="*/ 26 w 66"/>
                  <a:gd name="T43" fmla="*/ 321 h 353"/>
                  <a:gd name="T44" fmla="*/ 47 w 66"/>
                  <a:gd name="T45" fmla="*/ 308 h 353"/>
                  <a:gd name="T46" fmla="*/ 16 w 66"/>
                  <a:gd name="T47" fmla="*/ 285 h 353"/>
                  <a:gd name="T48" fmla="*/ 30 w 66"/>
                  <a:gd name="T49" fmla="*/ 236 h 353"/>
                  <a:gd name="T50" fmla="*/ 28 w 66"/>
                  <a:gd name="T51" fmla="*/ 200 h 353"/>
                  <a:gd name="T52" fmla="*/ 32 w 66"/>
                  <a:gd name="T53" fmla="*/ 156 h 353"/>
                  <a:gd name="T54" fmla="*/ 38 w 66"/>
                  <a:gd name="T55" fmla="*/ 114 h 353"/>
                  <a:gd name="T56" fmla="*/ 52 w 66"/>
                  <a:gd name="T57" fmla="*/ 58 h 353"/>
                  <a:gd name="T58" fmla="*/ 42 w 66"/>
                  <a:gd name="T59" fmla="*/ 325 h 353"/>
                  <a:gd name="T60" fmla="*/ 37 w 66"/>
                  <a:gd name="T61" fmla="*/ 324 h 353"/>
                  <a:gd name="T62" fmla="*/ 29 w 66"/>
                  <a:gd name="T63" fmla="*/ 337 h 353"/>
                  <a:gd name="T64" fmla="*/ 59 w 66"/>
                  <a:gd name="T65" fmla="*/ 345 h 353"/>
                  <a:gd name="T66" fmla="*/ 41 w 66"/>
                  <a:gd name="T67" fmla="*/ 343 h 353"/>
                  <a:gd name="T68" fmla="*/ 55 w 66"/>
                  <a:gd name="T69" fmla="*/ 349 h 353"/>
                  <a:gd name="T70" fmla="*/ 29 w 66"/>
                  <a:gd name="T71" fmla="*/ 329 h 353"/>
                  <a:gd name="T72" fmla="*/ 32 w 66"/>
                  <a:gd name="T73" fmla="*/ 332 h 353"/>
                  <a:gd name="T74" fmla="*/ 37 w 66"/>
                  <a:gd name="T75" fmla="*/ 343 h 353"/>
                  <a:gd name="T76" fmla="*/ 33 w 66"/>
                  <a:gd name="T77" fmla="*/ 340 h 353"/>
                  <a:gd name="T78" fmla="*/ 19 w 66"/>
                  <a:gd name="T79" fmla="*/ 327 h 353"/>
                  <a:gd name="T80" fmla="*/ 20 w 66"/>
                  <a:gd name="T81" fmla="*/ 324 h 353"/>
                  <a:gd name="T82" fmla="*/ 17 w 66"/>
                  <a:gd name="T83" fmla="*/ 322 h 353"/>
                  <a:gd name="T84" fmla="*/ 13 w 66"/>
                  <a:gd name="T85" fmla="*/ 308 h 353"/>
                  <a:gd name="T86" fmla="*/ 9 w 66"/>
                  <a:gd name="T87" fmla="*/ 303 h 353"/>
                  <a:gd name="T88" fmla="*/ 7 w 66"/>
                  <a:gd name="T89" fmla="*/ 302 h 353"/>
                  <a:gd name="T90" fmla="*/ 9 w 66"/>
                  <a:gd name="T91" fmla="*/ 305 h 353"/>
                  <a:gd name="T92" fmla="*/ 5 w 66"/>
                  <a:gd name="T93" fmla="*/ 298 h 353"/>
                  <a:gd name="T94" fmla="*/ 9 w 66"/>
                  <a:gd name="T95" fmla="*/ 298 h 353"/>
                  <a:gd name="T96" fmla="*/ 9 w 66"/>
                  <a:gd name="T97" fmla="*/ 289 h 353"/>
                  <a:gd name="T98" fmla="*/ 3 w 66"/>
                  <a:gd name="T99" fmla="*/ 291 h 353"/>
                  <a:gd name="T100" fmla="*/ 3 w 66"/>
                  <a:gd name="T101" fmla="*/ 287 h 353"/>
                  <a:gd name="T102" fmla="*/ 1 w 66"/>
                  <a:gd name="T103" fmla="*/ 267 h 353"/>
                  <a:gd name="T104" fmla="*/ 7 w 66"/>
                  <a:gd name="T105" fmla="*/ 261 h 353"/>
                  <a:gd name="T106" fmla="*/ 5 w 66"/>
                  <a:gd name="T107" fmla="*/ 259 h 353"/>
                  <a:gd name="T108" fmla="*/ 9 w 66"/>
                  <a:gd name="T109" fmla="*/ 236 h 353"/>
                  <a:gd name="T110" fmla="*/ 12 w 66"/>
                  <a:gd name="T111" fmla="*/ 232 h 353"/>
                  <a:gd name="T112" fmla="*/ 19 w 66"/>
                  <a:gd name="T113" fmla="*/ 225 h 353"/>
                  <a:gd name="T114" fmla="*/ 13 w 66"/>
                  <a:gd name="T115" fmla="*/ 227 h 353"/>
                  <a:gd name="T116" fmla="*/ 14 w 66"/>
                  <a:gd name="T117" fmla="*/ 229 h 353"/>
                  <a:gd name="T118" fmla="*/ 12 w 66"/>
                  <a:gd name="T119" fmla="*/ 227 h 353"/>
                  <a:gd name="T120" fmla="*/ 13 w 66"/>
                  <a:gd name="T121" fmla="*/ 221 h 353"/>
                  <a:gd name="T122" fmla="*/ 56 w 66"/>
                  <a:gd name="T123" fmla="*/ 352 h 353"/>
                  <a:gd name="T124" fmla="*/ 60 w 66"/>
                  <a:gd name="T125" fmla="*/ 35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353">
                    <a:moveTo>
                      <a:pt x="10" y="214"/>
                    </a:moveTo>
                    <a:cubicBezTo>
                      <a:pt x="10" y="214"/>
                      <a:pt x="10" y="214"/>
                      <a:pt x="10" y="213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10" y="213"/>
                      <a:pt x="11" y="213"/>
                      <a:pt x="11" y="212"/>
                    </a:cubicBezTo>
                    <a:cubicBezTo>
                      <a:pt x="11" y="212"/>
                      <a:pt x="11" y="212"/>
                      <a:pt x="11" y="211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0"/>
                      <a:pt x="11" y="210"/>
                      <a:pt x="11" y="210"/>
                    </a:cubicBezTo>
                    <a:cubicBezTo>
                      <a:pt x="11" y="210"/>
                      <a:pt x="11" y="209"/>
                      <a:pt x="11" y="209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1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6"/>
                      <a:pt x="11" y="206"/>
                      <a:pt x="11" y="205"/>
                    </a:cubicBezTo>
                    <a:cubicBezTo>
                      <a:pt x="11" y="205"/>
                      <a:pt x="11" y="205"/>
                      <a:pt x="11" y="204"/>
                    </a:cubicBezTo>
                    <a:cubicBezTo>
                      <a:pt x="11" y="204"/>
                      <a:pt x="12" y="204"/>
                      <a:pt x="12" y="204"/>
                    </a:cubicBezTo>
                    <a:cubicBezTo>
                      <a:pt x="12" y="204"/>
                      <a:pt x="12" y="203"/>
                      <a:pt x="12" y="203"/>
                    </a:cubicBezTo>
                    <a:cubicBezTo>
                      <a:pt x="12" y="203"/>
                      <a:pt x="12" y="202"/>
                      <a:pt x="12" y="202"/>
                    </a:cubicBezTo>
                    <a:cubicBezTo>
                      <a:pt x="12" y="202"/>
                      <a:pt x="12" y="201"/>
                      <a:pt x="12" y="201"/>
                    </a:cubicBezTo>
                    <a:cubicBezTo>
                      <a:pt x="12" y="201"/>
                      <a:pt x="12" y="201"/>
                      <a:pt x="12" y="201"/>
                    </a:cubicBezTo>
                    <a:cubicBezTo>
                      <a:pt x="12" y="201"/>
                      <a:pt x="12" y="200"/>
                      <a:pt x="12" y="200"/>
                    </a:cubicBezTo>
                    <a:cubicBezTo>
                      <a:pt x="12" y="200"/>
                      <a:pt x="12" y="200"/>
                      <a:pt x="12" y="200"/>
                    </a:cubicBezTo>
                    <a:cubicBezTo>
                      <a:pt x="13" y="200"/>
                      <a:pt x="13" y="200"/>
                      <a:pt x="13" y="200"/>
                    </a:cubicBezTo>
                    <a:cubicBezTo>
                      <a:pt x="13" y="200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5" y="200"/>
                    </a:cubicBezTo>
                    <a:cubicBezTo>
                      <a:pt x="15" y="200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0"/>
                      <a:pt x="16" y="200"/>
                    </a:cubicBezTo>
                    <a:cubicBezTo>
                      <a:pt x="16" y="200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2"/>
                    </a:cubicBezTo>
                    <a:cubicBezTo>
                      <a:pt x="16" y="202"/>
                      <a:pt x="16" y="202"/>
                      <a:pt x="16" y="202"/>
                    </a:cubicBezTo>
                    <a:cubicBezTo>
                      <a:pt x="16" y="202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6" y="203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5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5" y="209"/>
                      <a:pt x="15" y="209"/>
                      <a:pt x="16" y="209"/>
                    </a:cubicBezTo>
                    <a:cubicBezTo>
                      <a:pt x="16" y="210"/>
                      <a:pt x="16" y="210"/>
                      <a:pt x="16" y="210"/>
                    </a:cubicBezTo>
                    <a:cubicBezTo>
                      <a:pt x="16" y="211"/>
                      <a:pt x="16" y="211"/>
                      <a:pt x="16" y="211"/>
                    </a:cubicBezTo>
                    <a:cubicBezTo>
                      <a:pt x="16" y="211"/>
                      <a:pt x="16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6" y="211"/>
                      <a:pt x="16" y="211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3"/>
                      <a:pt x="16" y="213"/>
                      <a:pt x="16" y="213"/>
                    </a:cubicBezTo>
                    <a:cubicBezTo>
                      <a:pt x="16" y="213"/>
                      <a:pt x="15" y="213"/>
                      <a:pt x="15" y="213"/>
                    </a:cubicBezTo>
                    <a:cubicBezTo>
                      <a:pt x="15" y="213"/>
                      <a:pt x="15" y="213"/>
                      <a:pt x="15" y="213"/>
                    </a:cubicBezTo>
                    <a:cubicBezTo>
                      <a:pt x="15" y="213"/>
                      <a:pt x="14" y="213"/>
                      <a:pt x="14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3" y="216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2" y="215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5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5"/>
                    </a:cubicBezTo>
                    <a:cubicBezTo>
                      <a:pt x="11" y="215"/>
                      <a:pt x="11" y="215"/>
                      <a:pt x="11" y="215"/>
                    </a:cubicBezTo>
                    <a:cubicBezTo>
                      <a:pt x="10" y="215"/>
                      <a:pt x="10" y="215"/>
                      <a:pt x="10" y="214"/>
                    </a:cubicBezTo>
                    <a:close/>
                    <a:moveTo>
                      <a:pt x="60" y="40"/>
                    </a:move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59" y="41"/>
                      <a:pt x="59" y="41"/>
                    </a:cubicBezTo>
                    <a:cubicBezTo>
                      <a:pt x="59" y="41"/>
                      <a:pt x="58" y="41"/>
                      <a:pt x="58" y="41"/>
                    </a:cubicBezTo>
                    <a:cubicBezTo>
                      <a:pt x="58" y="41"/>
                      <a:pt x="57" y="41"/>
                      <a:pt x="57" y="41"/>
                    </a:cubicBezTo>
                    <a:cubicBezTo>
                      <a:pt x="57" y="41"/>
                      <a:pt x="56" y="41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39"/>
                      <a:pt x="55" y="39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5"/>
                      <a:pt x="55" y="35"/>
                    </a:cubicBezTo>
                    <a:cubicBezTo>
                      <a:pt x="55" y="35"/>
                      <a:pt x="54" y="34"/>
                      <a:pt x="54" y="34"/>
                    </a:cubicBezTo>
                    <a:cubicBezTo>
                      <a:pt x="54" y="34"/>
                      <a:pt x="54" y="33"/>
                      <a:pt x="54" y="33"/>
                    </a:cubicBezTo>
                    <a:cubicBezTo>
                      <a:pt x="54" y="33"/>
                      <a:pt x="54" y="32"/>
                      <a:pt x="54" y="32"/>
                    </a:cubicBezTo>
                    <a:cubicBezTo>
                      <a:pt x="54" y="32"/>
                      <a:pt x="53" y="31"/>
                      <a:pt x="53" y="31"/>
                    </a:cubicBezTo>
                    <a:cubicBezTo>
                      <a:pt x="53" y="31"/>
                      <a:pt x="53" y="29"/>
                      <a:pt x="53" y="29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1" y="26"/>
                      <a:pt x="51" y="26"/>
                    </a:cubicBezTo>
                    <a:cubicBezTo>
                      <a:pt x="51" y="26"/>
                      <a:pt x="51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1" y="24"/>
                    </a:cubicBezTo>
                    <a:cubicBezTo>
                      <a:pt x="51" y="23"/>
                      <a:pt x="51" y="23"/>
                      <a:pt x="50" y="23"/>
                    </a:cubicBezTo>
                    <a:cubicBezTo>
                      <a:pt x="50" y="23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49" y="20"/>
                      <a:pt x="49" y="20"/>
                    </a:cubicBezTo>
                    <a:cubicBezTo>
                      <a:pt x="49" y="20"/>
                      <a:pt x="50" y="19"/>
                      <a:pt x="50" y="19"/>
                    </a:cubicBezTo>
                    <a:cubicBezTo>
                      <a:pt x="50" y="19"/>
                      <a:pt x="51" y="19"/>
                      <a:pt x="51" y="19"/>
                    </a:cubicBezTo>
                    <a:cubicBezTo>
                      <a:pt x="51" y="19"/>
                      <a:pt x="51" y="18"/>
                      <a:pt x="51" y="18"/>
                    </a:cubicBezTo>
                    <a:cubicBezTo>
                      <a:pt x="51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1" y="15"/>
                      <a:pt x="51" y="15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1" y="14"/>
                      <a:pt x="50" y="14"/>
                    </a:cubicBezTo>
                    <a:cubicBezTo>
                      <a:pt x="50" y="13"/>
                      <a:pt x="49" y="12"/>
                      <a:pt x="49" y="12"/>
                    </a:cubicBezTo>
                    <a:cubicBezTo>
                      <a:pt x="49" y="12"/>
                      <a:pt x="48" y="11"/>
                      <a:pt x="48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6" y="4"/>
                      <a:pt x="45" y="4"/>
                      <a:pt x="45" y="4"/>
                    </a:cubicBezTo>
                    <a:cubicBezTo>
                      <a:pt x="45" y="4"/>
                      <a:pt x="45" y="3"/>
                      <a:pt x="45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4" y="1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3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3"/>
                      <a:pt x="42" y="4"/>
                      <a:pt x="42" y="4"/>
                    </a:cubicBezTo>
                    <a:cubicBezTo>
                      <a:pt x="42" y="4"/>
                      <a:pt x="42" y="5"/>
                      <a:pt x="42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9" y="7"/>
                      <a:pt x="39" y="8"/>
                    </a:cubicBezTo>
                    <a:cubicBezTo>
                      <a:pt x="39" y="8"/>
                      <a:pt x="39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2"/>
                      <a:pt x="38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39" y="14"/>
                      <a:pt x="39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7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20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0" y="21"/>
                      <a:pt x="40" y="22"/>
                      <a:pt x="40" y="22"/>
                    </a:cubicBezTo>
                    <a:cubicBezTo>
                      <a:pt x="40" y="22"/>
                      <a:pt x="40" y="23"/>
                      <a:pt x="40" y="23"/>
                    </a:cubicBezTo>
                    <a:cubicBezTo>
                      <a:pt x="40" y="23"/>
                      <a:pt x="39" y="24"/>
                      <a:pt x="39" y="24"/>
                    </a:cubicBezTo>
                    <a:cubicBezTo>
                      <a:pt x="39" y="24"/>
                      <a:pt x="39" y="25"/>
                      <a:pt x="40" y="25"/>
                    </a:cubicBezTo>
                    <a:cubicBezTo>
                      <a:pt x="40" y="25"/>
                      <a:pt x="40" y="25"/>
                      <a:pt x="40" y="26"/>
                    </a:cubicBezTo>
                    <a:cubicBezTo>
                      <a:pt x="40" y="26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30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2"/>
                    </a:cubicBezTo>
                    <a:cubicBezTo>
                      <a:pt x="40" y="32"/>
                      <a:pt x="40" y="33"/>
                      <a:pt x="40" y="33"/>
                    </a:cubicBezTo>
                    <a:cubicBezTo>
                      <a:pt x="40" y="33"/>
                      <a:pt x="40" y="34"/>
                      <a:pt x="40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5"/>
                      <a:pt x="39" y="35"/>
                      <a:pt x="39" y="36"/>
                    </a:cubicBezTo>
                    <a:cubicBezTo>
                      <a:pt x="39" y="36"/>
                      <a:pt x="39" y="37"/>
                      <a:pt x="39" y="37"/>
                    </a:cubicBezTo>
                    <a:cubicBezTo>
                      <a:pt x="39" y="37"/>
                      <a:pt x="39" y="38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2"/>
                    </a:cubicBezTo>
                    <a:cubicBezTo>
                      <a:pt x="39" y="42"/>
                      <a:pt x="38" y="42"/>
                      <a:pt x="38" y="42"/>
                    </a:cubicBezTo>
                    <a:cubicBezTo>
                      <a:pt x="38" y="42"/>
                      <a:pt x="38" y="43"/>
                      <a:pt x="37" y="43"/>
                    </a:cubicBezTo>
                    <a:cubicBezTo>
                      <a:pt x="37" y="43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3"/>
                    </a:cubicBezTo>
                    <a:cubicBezTo>
                      <a:pt x="37" y="43"/>
                      <a:pt x="37" y="43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5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6"/>
                      <a:pt x="38" y="47"/>
                      <a:pt x="38" y="47"/>
                    </a:cubicBezTo>
                    <a:cubicBezTo>
                      <a:pt x="38" y="47"/>
                      <a:pt x="37" y="48"/>
                      <a:pt x="37" y="48"/>
                    </a:cubicBezTo>
                    <a:cubicBezTo>
                      <a:pt x="37" y="48"/>
                      <a:pt x="37" y="49"/>
                      <a:pt x="37" y="49"/>
                    </a:cubicBezTo>
                    <a:cubicBezTo>
                      <a:pt x="37" y="49"/>
                      <a:pt x="37" y="50"/>
                      <a:pt x="37" y="50"/>
                    </a:cubicBezTo>
                    <a:cubicBezTo>
                      <a:pt x="37" y="50"/>
                      <a:pt x="37" y="51"/>
                      <a:pt x="37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7" y="56"/>
                    </a:cubicBezTo>
                    <a:cubicBezTo>
                      <a:pt x="37" y="56"/>
                      <a:pt x="37" y="56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8" y="57"/>
                      <a:pt x="38" y="57"/>
                      <a:pt x="38" y="58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7" y="58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60"/>
                      <a:pt x="38" y="60"/>
                    </a:cubicBezTo>
                    <a:cubicBezTo>
                      <a:pt x="38" y="60"/>
                      <a:pt x="37" y="61"/>
                      <a:pt x="37" y="61"/>
                    </a:cubicBezTo>
                    <a:cubicBezTo>
                      <a:pt x="37" y="61"/>
                      <a:pt x="36" y="61"/>
                      <a:pt x="36" y="61"/>
                    </a:cubicBezTo>
                    <a:cubicBezTo>
                      <a:pt x="36" y="61"/>
                      <a:pt x="36" y="62"/>
                      <a:pt x="36" y="62"/>
                    </a:cubicBezTo>
                    <a:cubicBezTo>
                      <a:pt x="36" y="62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4"/>
                      <a:pt x="36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2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35" y="73"/>
                      <a:pt x="35" y="74"/>
                      <a:pt x="35" y="74"/>
                    </a:cubicBezTo>
                    <a:cubicBezTo>
                      <a:pt x="35" y="74"/>
                      <a:pt x="34" y="74"/>
                      <a:pt x="34" y="74"/>
                    </a:cubicBezTo>
                    <a:cubicBezTo>
                      <a:pt x="34" y="74"/>
                      <a:pt x="34" y="75"/>
                      <a:pt x="34" y="75"/>
                    </a:cubicBezTo>
                    <a:cubicBezTo>
                      <a:pt x="34" y="75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6"/>
                      <a:pt x="34" y="77"/>
                      <a:pt x="34" y="77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4" y="77"/>
                      <a:pt x="34" y="78"/>
                      <a:pt x="34" y="78"/>
                    </a:cubicBezTo>
                    <a:cubicBezTo>
                      <a:pt x="34" y="78"/>
                      <a:pt x="33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2" y="81"/>
                    </a:cubicBezTo>
                    <a:cubicBezTo>
                      <a:pt x="32" y="81"/>
                      <a:pt x="32" y="84"/>
                      <a:pt x="32" y="84"/>
                    </a:cubicBezTo>
                    <a:cubicBezTo>
                      <a:pt x="32" y="84"/>
                      <a:pt x="32" y="85"/>
                      <a:pt x="32" y="85"/>
                    </a:cubicBezTo>
                    <a:cubicBezTo>
                      <a:pt x="32" y="85"/>
                      <a:pt x="31" y="86"/>
                      <a:pt x="31" y="86"/>
                    </a:cubicBezTo>
                    <a:cubicBezTo>
                      <a:pt x="31" y="86"/>
                      <a:pt x="32" y="86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9"/>
                      <a:pt x="30" y="89"/>
                      <a:pt x="30" y="90"/>
                    </a:cubicBezTo>
                    <a:cubicBezTo>
                      <a:pt x="30" y="90"/>
                      <a:pt x="30" y="91"/>
                      <a:pt x="30" y="91"/>
                    </a:cubicBezTo>
                    <a:cubicBezTo>
                      <a:pt x="30" y="91"/>
                      <a:pt x="31" y="91"/>
                      <a:pt x="31" y="91"/>
                    </a:cubicBezTo>
                    <a:cubicBezTo>
                      <a:pt x="31" y="91"/>
                      <a:pt x="32" y="92"/>
                      <a:pt x="32" y="92"/>
                    </a:cubicBezTo>
                    <a:cubicBezTo>
                      <a:pt x="32" y="92"/>
                      <a:pt x="32" y="93"/>
                      <a:pt x="32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2" y="96"/>
                      <a:pt x="3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31" y="97"/>
                      <a:pt x="31" y="97"/>
                    </a:cubicBezTo>
                    <a:cubicBezTo>
                      <a:pt x="31" y="97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9" y="106"/>
                      <a:pt x="29" y="107"/>
                    </a:cubicBezTo>
                    <a:cubicBezTo>
                      <a:pt x="29" y="108"/>
                      <a:pt x="29" y="109"/>
                      <a:pt x="29" y="109"/>
                    </a:cubicBezTo>
                    <a:cubicBezTo>
                      <a:pt x="30" y="110"/>
                      <a:pt x="30" y="112"/>
                      <a:pt x="30" y="113"/>
                    </a:cubicBezTo>
                    <a:cubicBezTo>
                      <a:pt x="30" y="114"/>
                      <a:pt x="30" y="115"/>
                      <a:pt x="30" y="116"/>
                    </a:cubicBezTo>
                    <a:cubicBezTo>
                      <a:pt x="30" y="116"/>
                      <a:pt x="30" y="117"/>
                      <a:pt x="30" y="117"/>
                    </a:cubicBezTo>
                    <a:cubicBezTo>
                      <a:pt x="30" y="118"/>
                      <a:pt x="30" y="119"/>
                      <a:pt x="30" y="120"/>
                    </a:cubicBezTo>
                    <a:cubicBezTo>
                      <a:pt x="30" y="120"/>
                      <a:pt x="30" y="120"/>
                      <a:pt x="30" y="121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29" y="122"/>
                      <a:pt x="29" y="122"/>
                    </a:cubicBezTo>
                    <a:cubicBezTo>
                      <a:pt x="29" y="122"/>
                      <a:pt x="28" y="122"/>
                      <a:pt x="28" y="123"/>
                    </a:cubicBezTo>
                    <a:cubicBezTo>
                      <a:pt x="28" y="123"/>
                      <a:pt x="28" y="124"/>
                      <a:pt x="29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29" y="124"/>
                      <a:pt x="29" y="125"/>
                      <a:pt x="29" y="125"/>
                    </a:cubicBezTo>
                    <a:cubicBezTo>
                      <a:pt x="29" y="125"/>
                      <a:pt x="29" y="126"/>
                      <a:pt x="29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6"/>
                      <a:pt x="29" y="127"/>
                      <a:pt x="29" y="127"/>
                    </a:cubicBezTo>
                    <a:cubicBezTo>
                      <a:pt x="29" y="127"/>
                      <a:pt x="29" y="127"/>
                      <a:pt x="29" y="128"/>
                    </a:cubicBezTo>
                    <a:cubicBezTo>
                      <a:pt x="29" y="128"/>
                      <a:pt x="28" y="128"/>
                      <a:pt x="28" y="128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30"/>
                      <a:pt x="27" y="131"/>
                      <a:pt x="27" y="131"/>
                    </a:cubicBezTo>
                    <a:cubicBezTo>
                      <a:pt x="27" y="131"/>
                      <a:pt x="27" y="131"/>
                      <a:pt x="27" y="132"/>
                    </a:cubicBezTo>
                    <a:cubicBezTo>
                      <a:pt x="27" y="132"/>
                      <a:pt x="27" y="132"/>
                      <a:pt x="27" y="133"/>
                    </a:cubicBezTo>
                    <a:cubicBezTo>
                      <a:pt x="27" y="133"/>
                      <a:pt x="26" y="134"/>
                      <a:pt x="26" y="134"/>
                    </a:cubicBezTo>
                    <a:cubicBezTo>
                      <a:pt x="26" y="134"/>
                      <a:pt x="26" y="136"/>
                      <a:pt x="26" y="136"/>
                    </a:cubicBez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8"/>
                      <a:pt x="25" y="138"/>
                      <a:pt x="25" y="138"/>
                    </a:cubicBezTo>
                    <a:cubicBezTo>
                      <a:pt x="25" y="139"/>
                      <a:pt x="25" y="140"/>
                      <a:pt x="25" y="140"/>
                    </a:cubicBezTo>
                    <a:cubicBezTo>
                      <a:pt x="25" y="140"/>
                      <a:pt x="24" y="141"/>
                      <a:pt x="24" y="141"/>
                    </a:cubicBezTo>
                    <a:cubicBezTo>
                      <a:pt x="24" y="142"/>
                      <a:pt x="23" y="142"/>
                      <a:pt x="23" y="142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3" y="145"/>
                      <a:pt x="23" y="146"/>
                      <a:pt x="22" y="146"/>
                    </a:cubicBezTo>
                    <a:cubicBezTo>
                      <a:pt x="22" y="146"/>
                      <a:pt x="22" y="147"/>
                      <a:pt x="21" y="147"/>
                    </a:cubicBezTo>
                    <a:cubicBezTo>
                      <a:pt x="21" y="147"/>
                      <a:pt x="21" y="149"/>
                      <a:pt x="21" y="149"/>
                    </a:cubicBezTo>
                    <a:cubicBezTo>
                      <a:pt x="21" y="150"/>
                      <a:pt x="21" y="150"/>
                      <a:pt x="21" y="151"/>
                    </a:cubicBezTo>
                    <a:cubicBezTo>
                      <a:pt x="20" y="151"/>
                      <a:pt x="20" y="152"/>
                      <a:pt x="20" y="152"/>
                    </a:cubicBezTo>
                    <a:cubicBezTo>
                      <a:pt x="20" y="152"/>
                      <a:pt x="20" y="153"/>
                      <a:pt x="20" y="153"/>
                    </a:cubicBezTo>
                    <a:cubicBezTo>
                      <a:pt x="20" y="153"/>
                      <a:pt x="19" y="154"/>
                      <a:pt x="19" y="154"/>
                    </a:cubicBezTo>
                    <a:cubicBezTo>
                      <a:pt x="19" y="154"/>
                      <a:pt x="18" y="154"/>
                      <a:pt x="19" y="155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9" y="155"/>
                      <a:pt x="18" y="156"/>
                      <a:pt x="18" y="156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18" y="158"/>
                      <a:pt x="18" y="158"/>
                      <a:pt x="17" y="158"/>
                    </a:cubicBezTo>
                    <a:cubicBezTo>
                      <a:pt x="17" y="158"/>
                      <a:pt x="16" y="158"/>
                      <a:pt x="16" y="158"/>
                    </a:cubicBezTo>
                    <a:cubicBezTo>
                      <a:pt x="16" y="158"/>
                      <a:pt x="15" y="158"/>
                      <a:pt x="15" y="158"/>
                    </a:cubicBezTo>
                    <a:cubicBezTo>
                      <a:pt x="15" y="159"/>
                      <a:pt x="15" y="159"/>
                      <a:pt x="15" y="160"/>
                    </a:cubicBezTo>
                    <a:cubicBezTo>
                      <a:pt x="15" y="160"/>
                      <a:pt x="15" y="160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3"/>
                      <a:pt x="15" y="163"/>
                    </a:cubicBezTo>
                    <a:cubicBezTo>
                      <a:pt x="15" y="163"/>
                      <a:pt x="16" y="164"/>
                      <a:pt x="16" y="165"/>
                    </a:cubicBezTo>
                    <a:cubicBezTo>
                      <a:pt x="16" y="165"/>
                      <a:pt x="16" y="165"/>
                      <a:pt x="16" y="166"/>
                    </a:cubicBezTo>
                    <a:cubicBezTo>
                      <a:pt x="16" y="166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6" y="170"/>
                      <a:pt x="16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3"/>
                      <a:pt x="17" y="173"/>
                      <a:pt x="17" y="173"/>
                    </a:cubicBezTo>
                    <a:cubicBezTo>
                      <a:pt x="17" y="173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3"/>
                      <a:pt x="18" y="174"/>
                      <a:pt x="18" y="174"/>
                    </a:cubicBezTo>
                    <a:cubicBezTo>
                      <a:pt x="17" y="174"/>
                      <a:pt x="17" y="173"/>
                      <a:pt x="17" y="173"/>
                    </a:cubicBezTo>
                    <a:cubicBezTo>
                      <a:pt x="17" y="174"/>
                      <a:pt x="17" y="174"/>
                      <a:pt x="17" y="174"/>
                    </a:cubicBezTo>
                    <a:cubicBezTo>
                      <a:pt x="17" y="174"/>
                      <a:pt x="17" y="175"/>
                      <a:pt x="18" y="175"/>
                    </a:cubicBezTo>
                    <a:cubicBezTo>
                      <a:pt x="18" y="175"/>
                      <a:pt x="18" y="175"/>
                      <a:pt x="18" y="176"/>
                    </a:cubicBezTo>
                    <a:cubicBezTo>
                      <a:pt x="18" y="176"/>
                      <a:pt x="18" y="176"/>
                      <a:pt x="18" y="177"/>
                    </a:cubicBezTo>
                    <a:cubicBezTo>
                      <a:pt x="18" y="177"/>
                      <a:pt x="18" y="178"/>
                      <a:pt x="18" y="179"/>
                    </a:cubicBezTo>
                    <a:cubicBezTo>
                      <a:pt x="18" y="179"/>
                      <a:pt x="18" y="179"/>
                      <a:pt x="17" y="180"/>
                    </a:cubicBezTo>
                    <a:cubicBezTo>
                      <a:pt x="17" y="180"/>
                      <a:pt x="17" y="180"/>
                      <a:pt x="17" y="181"/>
                    </a:cubicBezTo>
                    <a:cubicBezTo>
                      <a:pt x="17" y="181"/>
                      <a:pt x="17" y="181"/>
                      <a:pt x="17" y="182"/>
                    </a:cubicBezTo>
                    <a:cubicBezTo>
                      <a:pt x="17" y="182"/>
                      <a:pt x="17" y="182"/>
                      <a:pt x="17" y="182"/>
                    </a:cubicBezTo>
                    <a:cubicBezTo>
                      <a:pt x="17" y="182"/>
                      <a:pt x="17" y="183"/>
                      <a:pt x="17" y="183"/>
                    </a:cubicBezTo>
                    <a:cubicBezTo>
                      <a:pt x="17" y="183"/>
                      <a:pt x="16" y="182"/>
                      <a:pt x="16" y="182"/>
                    </a:cubicBezTo>
                    <a:cubicBezTo>
                      <a:pt x="16" y="182"/>
                      <a:pt x="16" y="183"/>
                      <a:pt x="16" y="183"/>
                    </a:cubicBezTo>
                    <a:cubicBezTo>
                      <a:pt x="16" y="183"/>
                      <a:pt x="15" y="183"/>
                      <a:pt x="15" y="183"/>
                    </a:cubicBezTo>
                    <a:cubicBezTo>
                      <a:pt x="15" y="183"/>
                      <a:pt x="15" y="184"/>
                      <a:pt x="15" y="184"/>
                    </a:cubicBezTo>
                    <a:cubicBezTo>
                      <a:pt x="15" y="184"/>
                      <a:pt x="15" y="184"/>
                      <a:pt x="15" y="184"/>
                    </a:cubicBezTo>
                    <a:cubicBezTo>
                      <a:pt x="15" y="185"/>
                      <a:pt x="15" y="185"/>
                      <a:pt x="15" y="185"/>
                    </a:cubicBezTo>
                    <a:cubicBezTo>
                      <a:pt x="15" y="185"/>
                      <a:pt x="14" y="186"/>
                      <a:pt x="14" y="186"/>
                    </a:cubicBezTo>
                    <a:cubicBezTo>
                      <a:pt x="14" y="186"/>
                      <a:pt x="14" y="188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4" y="189"/>
                      <a:pt x="14" y="189"/>
                    </a:cubicBezTo>
                    <a:cubicBezTo>
                      <a:pt x="14" y="189"/>
                      <a:pt x="14" y="190"/>
                      <a:pt x="13" y="190"/>
                    </a:cubicBezTo>
                    <a:cubicBezTo>
                      <a:pt x="13" y="190"/>
                      <a:pt x="14" y="191"/>
                      <a:pt x="14" y="191"/>
                    </a:cubicBezTo>
                    <a:cubicBezTo>
                      <a:pt x="14" y="191"/>
                      <a:pt x="13" y="191"/>
                      <a:pt x="13" y="191"/>
                    </a:cubicBezTo>
                    <a:cubicBezTo>
                      <a:pt x="13" y="192"/>
                      <a:pt x="14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4"/>
                      <a:pt x="13" y="194"/>
                    </a:cubicBezTo>
                    <a:cubicBezTo>
                      <a:pt x="13" y="194"/>
                      <a:pt x="13" y="194"/>
                      <a:pt x="13" y="194"/>
                    </a:cubicBezTo>
                    <a:cubicBezTo>
                      <a:pt x="13" y="195"/>
                      <a:pt x="13" y="195"/>
                      <a:pt x="13" y="195"/>
                    </a:cubicBezTo>
                    <a:cubicBezTo>
                      <a:pt x="14" y="195"/>
                      <a:pt x="14" y="196"/>
                      <a:pt x="14" y="197"/>
                    </a:cubicBez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5" y="198"/>
                      <a:pt x="15" y="198"/>
                    </a:cubicBezTo>
                    <a:cubicBezTo>
                      <a:pt x="15" y="198"/>
                      <a:pt x="15" y="199"/>
                      <a:pt x="15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14" y="199"/>
                      <a:pt x="14" y="200"/>
                      <a:pt x="14" y="200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7" y="200"/>
                    </a:cubicBezTo>
                    <a:cubicBezTo>
                      <a:pt x="17" y="200"/>
                      <a:pt x="18" y="200"/>
                      <a:pt x="18" y="200"/>
                    </a:cubicBezTo>
                    <a:cubicBezTo>
                      <a:pt x="18" y="200"/>
                      <a:pt x="18" y="200"/>
                      <a:pt x="18" y="200"/>
                    </a:cubicBezTo>
                    <a:cubicBezTo>
                      <a:pt x="18" y="200"/>
                      <a:pt x="19" y="200"/>
                      <a:pt x="19" y="200"/>
                    </a:cubicBezTo>
                    <a:cubicBezTo>
                      <a:pt x="19" y="200"/>
                      <a:pt x="19" y="199"/>
                      <a:pt x="19" y="199"/>
                    </a:cubicBezTo>
                    <a:cubicBezTo>
                      <a:pt x="19" y="199"/>
                      <a:pt x="19" y="199"/>
                      <a:pt x="19" y="199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20" y="198"/>
                      <a:pt x="20" y="198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1" y="197"/>
                      <a:pt x="21" y="198"/>
                      <a:pt x="21" y="198"/>
                    </a:cubicBezTo>
                    <a:cubicBezTo>
                      <a:pt x="21" y="198"/>
                      <a:pt x="21" y="198"/>
                      <a:pt x="21" y="198"/>
                    </a:cubicBezTo>
                    <a:cubicBezTo>
                      <a:pt x="22" y="198"/>
                      <a:pt x="22" y="199"/>
                      <a:pt x="22" y="199"/>
                    </a:cubicBezTo>
                    <a:cubicBezTo>
                      <a:pt x="22" y="199"/>
                      <a:pt x="22" y="199"/>
                      <a:pt x="22" y="200"/>
                    </a:cubicBezTo>
                    <a:cubicBezTo>
                      <a:pt x="22" y="200"/>
                      <a:pt x="21" y="200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2"/>
                      <a:pt x="21" y="202"/>
                      <a:pt x="22" y="202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4" y="202"/>
                      <a:pt x="24" y="202"/>
                      <a:pt x="24" y="202"/>
                    </a:cubicBezTo>
                    <a:cubicBezTo>
                      <a:pt x="23" y="203"/>
                      <a:pt x="23" y="203"/>
                      <a:pt x="23" y="204"/>
                    </a:cubicBezTo>
                    <a:cubicBezTo>
                      <a:pt x="23" y="204"/>
                      <a:pt x="23" y="204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3" y="206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6"/>
                      <a:pt x="21" y="206"/>
                      <a:pt x="22" y="206"/>
                    </a:cubicBezTo>
                    <a:cubicBezTo>
                      <a:pt x="22" y="206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8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8"/>
                      <a:pt x="21" y="208"/>
                    </a:cubicBezTo>
                    <a:cubicBezTo>
                      <a:pt x="21" y="208"/>
                      <a:pt x="21" y="208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209"/>
                      <a:pt x="21" y="209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2"/>
                      <a:pt x="21" y="212"/>
                    </a:cubicBezTo>
                    <a:cubicBezTo>
                      <a:pt x="21" y="212"/>
                      <a:pt x="21" y="212"/>
                      <a:pt x="21" y="212"/>
                    </a:cubicBezTo>
                    <a:cubicBezTo>
                      <a:pt x="20" y="212"/>
                      <a:pt x="20" y="212"/>
                      <a:pt x="20" y="212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7"/>
                      <a:pt x="19" y="217"/>
                    </a:cubicBezTo>
                    <a:cubicBezTo>
                      <a:pt x="19" y="217"/>
                      <a:pt x="20" y="217"/>
                      <a:pt x="20" y="217"/>
                    </a:cubicBezTo>
                    <a:cubicBezTo>
                      <a:pt x="20" y="217"/>
                      <a:pt x="20" y="217"/>
                      <a:pt x="20" y="217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19" y="218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1" y="219"/>
                      <a:pt x="21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20"/>
                      <a:pt x="20" y="220"/>
                    </a:cubicBezTo>
                    <a:cubicBezTo>
                      <a:pt x="20" y="220"/>
                      <a:pt x="19" y="220"/>
                      <a:pt x="19" y="220"/>
                    </a:cubicBezTo>
                    <a:cubicBezTo>
                      <a:pt x="19" y="220"/>
                      <a:pt x="19" y="220"/>
                      <a:pt x="19" y="220"/>
                    </a:cubicBezTo>
                    <a:cubicBezTo>
                      <a:pt x="19" y="220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0"/>
                      <a:pt x="19" y="220"/>
                    </a:cubicBezTo>
                    <a:cubicBezTo>
                      <a:pt x="19" y="220"/>
                      <a:pt x="18" y="220"/>
                      <a:pt x="18" y="220"/>
                    </a:cubicBezTo>
                    <a:cubicBezTo>
                      <a:pt x="18" y="220"/>
                      <a:pt x="18" y="220"/>
                      <a:pt x="18" y="220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7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1" y="225"/>
                    </a:cubicBezTo>
                    <a:cubicBezTo>
                      <a:pt x="21" y="226"/>
                      <a:pt x="21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5"/>
                      <a:pt x="22" y="225"/>
                    </a:cubicBezTo>
                    <a:cubicBezTo>
                      <a:pt x="22" y="225"/>
                      <a:pt x="22" y="226"/>
                      <a:pt x="22" y="226"/>
                    </a:cubicBezTo>
                    <a:cubicBezTo>
                      <a:pt x="23" y="226"/>
                      <a:pt x="23" y="226"/>
                      <a:pt x="23" y="226"/>
                    </a:cubicBezTo>
                    <a:cubicBezTo>
                      <a:pt x="23" y="226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8"/>
                      <a:pt x="22" y="228"/>
                    </a:cubicBezTo>
                    <a:cubicBezTo>
                      <a:pt x="22" y="228"/>
                      <a:pt x="22" y="228"/>
                      <a:pt x="22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0" y="230"/>
                      <a:pt x="20" y="230"/>
                      <a:pt x="20" y="230"/>
                    </a:cubicBezTo>
                    <a:cubicBezTo>
                      <a:pt x="20" y="230"/>
                      <a:pt x="19" y="230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8" y="231"/>
                    </a:cubicBezTo>
                    <a:cubicBezTo>
                      <a:pt x="18" y="231"/>
                      <a:pt x="18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9" y="234"/>
                      <a:pt x="19" y="234"/>
                      <a:pt x="19" y="235"/>
                    </a:cubicBezTo>
                    <a:cubicBezTo>
                      <a:pt x="19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6"/>
                      <a:pt x="21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19" y="236"/>
                      <a:pt x="19" y="235"/>
                      <a:pt x="19" y="235"/>
                    </a:cubicBezTo>
                    <a:cubicBezTo>
                      <a:pt x="19" y="235"/>
                      <a:pt x="18" y="235"/>
                      <a:pt x="18" y="235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8" y="234"/>
                      <a:pt x="17" y="234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6"/>
                      <a:pt x="17" y="236"/>
                      <a:pt x="17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7"/>
                    </a:cubicBezTo>
                    <a:cubicBezTo>
                      <a:pt x="16" y="237"/>
                      <a:pt x="16" y="237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8"/>
                      <a:pt x="17" y="238"/>
                      <a:pt x="17" y="238"/>
                    </a:cubicBezTo>
                    <a:cubicBezTo>
                      <a:pt x="17" y="238"/>
                      <a:pt x="17" y="237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8" y="238"/>
                      <a:pt x="18" y="238"/>
                      <a:pt x="18" y="238"/>
                    </a:cubicBezTo>
                    <a:cubicBezTo>
                      <a:pt x="18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5" y="240"/>
                      <a:pt x="15" y="241"/>
                    </a:cubicBezTo>
                    <a:cubicBezTo>
                      <a:pt x="15" y="241"/>
                      <a:pt x="15" y="242"/>
                      <a:pt x="15" y="243"/>
                    </a:cubicBezTo>
                    <a:cubicBezTo>
                      <a:pt x="15" y="243"/>
                      <a:pt x="15" y="243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3"/>
                      <a:pt x="15" y="243"/>
                      <a:pt x="16" y="243"/>
                    </a:cubicBezTo>
                    <a:cubicBezTo>
                      <a:pt x="16" y="243"/>
                      <a:pt x="16" y="242"/>
                      <a:pt x="16" y="242"/>
                    </a:cubicBezTo>
                    <a:cubicBezTo>
                      <a:pt x="16" y="242"/>
                      <a:pt x="16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3"/>
                      <a:pt x="16" y="243"/>
                    </a:cubicBezTo>
                    <a:cubicBezTo>
                      <a:pt x="16" y="243"/>
                      <a:pt x="16" y="243"/>
                      <a:pt x="16" y="244"/>
                    </a:cubicBezTo>
                    <a:cubicBezTo>
                      <a:pt x="16" y="244"/>
                      <a:pt x="16" y="244"/>
                      <a:pt x="15" y="244"/>
                    </a:cubicBezTo>
                    <a:cubicBezTo>
                      <a:pt x="15" y="245"/>
                      <a:pt x="15" y="245"/>
                      <a:pt x="15" y="245"/>
                    </a:cubicBezTo>
                    <a:cubicBezTo>
                      <a:pt x="15" y="245"/>
                      <a:pt x="14" y="246"/>
                      <a:pt x="14" y="246"/>
                    </a:cubicBezTo>
                    <a:cubicBezTo>
                      <a:pt x="14" y="246"/>
                      <a:pt x="14" y="247"/>
                      <a:pt x="14" y="247"/>
                    </a:cubicBezTo>
                    <a:cubicBezTo>
                      <a:pt x="14" y="247"/>
                      <a:pt x="14" y="247"/>
                      <a:pt x="13" y="247"/>
                    </a:cubicBezTo>
                    <a:cubicBezTo>
                      <a:pt x="13" y="247"/>
                      <a:pt x="13" y="247"/>
                      <a:pt x="13" y="247"/>
                    </a:cubicBezTo>
                    <a:cubicBezTo>
                      <a:pt x="13" y="246"/>
                      <a:pt x="13" y="246"/>
                      <a:pt x="14" y="246"/>
                    </a:cubicBezTo>
                    <a:cubicBezTo>
                      <a:pt x="14" y="246"/>
                      <a:pt x="14" y="245"/>
                      <a:pt x="14" y="245"/>
                    </a:cubicBezTo>
                    <a:cubicBezTo>
                      <a:pt x="14" y="245"/>
                      <a:pt x="14" y="245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3"/>
                      <a:pt x="14" y="243"/>
                    </a:cubicBezTo>
                    <a:cubicBezTo>
                      <a:pt x="14" y="243"/>
                      <a:pt x="13" y="243"/>
                      <a:pt x="13" y="243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3"/>
                      <a:pt x="13" y="243"/>
                    </a:cubicBezTo>
                    <a:cubicBezTo>
                      <a:pt x="13" y="243"/>
                      <a:pt x="13" y="243"/>
                      <a:pt x="13" y="243"/>
                    </a:cubicBezTo>
                    <a:cubicBezTo>
                      <a:pt x="13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3" y="243"/>
                      <a:pt x="13" y="243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1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1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12" y="241"/>
                      <a:pt x="13" y="240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39"/>
                      <a:pt x="13" y="239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40"/>
                      <a:pt x="14" y="240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1" y="239"/>
                      <a:pt x="11" y="239"/>
                    </a:cubicBezTo>
                    <a:cubicBezTo>
                      <a:pt x="11" y="239"/>
                      <a:pt x="11" y="238"/>
                      <a:pt x="11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9" y="240"/>
                      <a:pt x="9" y="240"/>
                    </a:cubicBezTo>
                    <a:cubicBezTo>
                      <a:pt x="9" y="240"/>
                      <a:pt x="9" y="240"/>
                      <a:pt x="10" y="241"/>
                    </a:cubicBezTo>
                    <a:cubicBezTo>
                      <a:pt x="9" y="241"/>
                      <a:pt x="9" y="241"/>
                      <a:pt x="9" y="241"/>
                    </a:cubicBezTo>
                    <a:cubicBezTo>
                      <a:pt x="9" y="241"/>
                      <a:pt x="9" y="240"/>
                      <a:pt x="9" y="240"/>
                    </a:cubicBezTo>
                    <a:cubicBezTo>
                      <a:pt x="9" y="240"/>
                      <a:pt x="8" y="240"/>
                      <a:pt x="8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6" y="240"/>
                      <a:pt x="6" y="240"/>
                    </a:cubicBezTo>
                    <a:cubicBezTo>
                      <a:pt x="6" y="240"/>
                      <a:pt x="5" y="240"/>
                      <a:pt x="5" y="240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6" y="242"/>
                      <a:pt x="6" y="242"/>
                    </a:cubicBezTo>
                    <a:cubicBezTo>
                      <a:pt x="5" y="242"/>
                      <a:pt x="5" y="242"/>
                      <a:pt x="5" y="242"/>
                    </a:cubicBezTo>
                    <a:cubicBezTo>
                      <a:pt x="5" y="242"/>
                      <a:pt x="6" y="243"/>
                      <a:pt x="6" y="243"/>
                    </a:cubicBezTo>
                    <a:cubicBezTo>
                      <a:pt x="6" y="243"/>
                      <a:pt x="6" y="242"/>
                      <a:pt x="6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1"/>
                      <a:pt x="7" y="241"/>
                      <a:pt x="8" y="241"/>
                    </a:cubicBezTo>
                    <a:cubicBezTo>
                      <a:pt x="8" y="241"/>
                      <a:pt x="8" y="242"/>
                      <a:pt x="7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6" y="243"/>
                      <a:pt x="6" y="243"/>
                      <a:pt x="6" y="243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6" y="244"/>
                      <a:pt x="6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3"/>
                      <a:pt x="5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4"/>
                      <a:pt x="4" y="244"/>
                      <a:pt x="4" y="245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4" y="245"/>
                      <a:pt x="4" y="245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1" y="248"/>
                      <a:pt x="1" y="249"/>
                      <a:pt x="1" y="249"/>
                    </a:cubicBezTo>
                    <a:cubicBezTo>
                      <a:pt x="1" y="249"/>
                      <a:pt x="1" y="249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50"/>
                      <a:pt x="2" y="250"/>
                      <a:pt x="2" y="250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2" y="251"/>
                      <a:pt x="3" y="251"/>
                      <a:pt x="3" y="251"/>
                    </a:cubicBezTo>
                    <a:cubicBezTo>
                      <a:pt x="3" y="251"/>
                      <a:pt x="3" y="251"/>
                      <a:pt x="4" y="250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2" y="249"/>
                      <a:pt x="2" y="249"/>
                      <a:pt x="2" y="248"/>
                    </a:cubicBezTo>
                    <a:cubicBezTo>
                      <a:pt x="2" y="248"/>
                      <a:pt x="2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4" y="248"/>
                      <a:pt x="4" y="248"/>
                      <a:pt x="4" y="248"/>
                    </a:cubicBezTo>
                    <a:cubicBezTo>
                      <a:pt x="4" y="248"/>
                      <a:pt x="5" y="247"/>
                      <a:pt x="6" y="247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6" y="246"/>
                      <a:pt x="6" y="247"/>
                      <a:pt x="6" y="247"/>
                    </a:cubicBezTo>
                    <a:cubicBezTo>
                      <a:pt x="6" y="247"/>
                      <a:pt x="6" y="247"/>
                      <a:pt x="5" y="247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5" y="249"/>
                      <a:pt x="6" y="249"/>
                      <a:pt x="6" y="249"/>
                    </a:cubicBezTo>
                    <a:cubicBezTo>
                      <a:pt x="6" y="249"/>
                      <a:pt x="7" y="249"/>
                      <a:pt x="7" y="249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9" y="250"/>
                      <a:pt x="9" y="250"/>
                    </a:cubicBezTo>
                    <a:cubicBezTo>
                      <a:pt x="9" y="250"/>
                      <a:pt x="9" y="250"/>
                      <a:pt x="10" y="250"/>
                    </a:cubicBezTo>
                    <a:cubicBezTo>
                      <a:pt x="9" y="250"/>
                      <a:pt x="9" y="250"/>
                      <a:pt x="9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9" y="249"/>
                      <a:pt x="10" y="249"/>
                      <a:pt x="10" y="249"/>
                    </a:cubicBezTo>
                    <a:cubicBezTo>
                      <a:pt x="10" y="249"/>
                      <a:pt x="10" y="249"/>
                      <a:pt x="11" y="249"/>
                    </a:cubicBezTo>
                    <a:cubicBezTo>
                      <a:pt x="11" y="249"/>
                      <a:pt x="11" y="249"/>
                      <a:pt x="11" y="249"/>
                    </a:cubicBezTo>
                    <a:cubicBezTo>
                      <a:pt x="11" y="250"/>
                      <a:pt x="11" y="250"/>
                      <a:pt x="11" y="250"/>
                    </a:cubicBezTo>
                    <a:cubicBezTo>
                      <a:pt x="11" y="250"/>
                      <a:pt x="11" y="250"/>
                      <a:pt x="11" y="251"/>
                    </a:cubicBezTo>
                    <a:cubicBezTo>
                      <a:pt x="11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3"/>
                      <a:pt x="11" y="253"/>
                    </a:cubicBezTo>
                    <a:cubicBezTo>
                      <a:pt x="11" y="253"/>
                      <a:pt x="11" y="253"/>
                      <a:pt x="11" y="253"/>
                    </a:cubicBezTo>
                    <a:cubicBezTo>
                      <a:pt x="11" y="253"/>
                      <a:pt x="11" y="254"/>
                      <a:pt x="11" y="254"/>
                    </a:cubicBezTo>
                    <a:cubicBezTo>
                      <a:pt x="11" y="254"/>
                      <a:pt x="11" y="254"/>
                      <a:pt x="11" y="254"/>
                    </a:cubicBezTo>
                    <a:cubicBezTo>
                      <a:pt x="10" y="254"/>
                      <a:pt x="10" y="255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7"/>
                      <a:pt x="10" y="257"/>
                    </a:cubicBezTo>
                    <a:cubicBezTo>
                      <a:pt x="10" y="257"/>
                      <a:pt x="10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ubicBezTo>
                      <a:pt x="11" y="257"/>
                      <a:pt x="12" y="257"/>
                      <a:pt x="12" y="258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2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9" y="257"/>
                      <a:pt x="8" y="257"/>
                      <a:pt x="8" y="258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58"/>
                      <a:pt x="8" y="258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9" y="260"/>
                    </a:cubicBezTo>
                    <a:cubicBezTo>
                      <a:pt x="9" y="260"/>
                      <a:pt x="9" y="260"/>
                      <a:pt x="9" y="259"/>
                    </a:cubicBezTo>
                    <a:cubicBezTo>
                      <a:pt x="10" y="259"/>
                      <a:pt x="10" y="259"/>
                      <a:pt x="10" y="259"/>
                    </a:cubicBezTo>
                    <a:cubicBezTo>
                      <a:pt x="10" y="259"/>
                      <a:pt x="10" y="260"/>
                      <a:pt x="10" y="260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10" y="260"/>
                      <a:pt x="9" y="260"/>
                      <a:pt x="9" y="260"/>
                    </a:cubicBezTo>
                    <a:cubicBezTo>
                      <a:pt x="9" y="260"/>
                      <a:pt x="9" y="260"/>
                      <a:pt x="9" y="261"/>
                    </a:cubicBezTo>
                    <a:cubicBezTo>
                      <a:pt x="9" y="261"/>
                      <a:pt x="10" y="261"/>
                      <a:pt x="10" y="261"/>
                    </a:cubicBezTo>
                    <a:cubicBezTo>
                      <a:pt x="10" y="261"/>
                      <a:pt x="10" y="261"/>
                      <a:pt x="11" y="261"/>
                    </a:cubicBezTo>
                    <a:cubicBezTo>
                      <a:pt x="11" y="261"/>
                      <a:pt x="11" y="261"/>
                      <a:pt x="11" y="261"/>
                    </a:cubicBezTo>
                    <a:cubicBezTo>
                      <a:pt x="11" y="261"/>
                      <a:pt x="11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3" y="260"/>
                      <a:pt x="13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3" y="260"/>
                      <a:pt x="13" y="260"/>
                      <a:pt x="13" y="260"/>
                    </a:cubicBezTo>
                    <a:cubicBezTo>
                      <a:pt x="14" y="260"/>
                      <a:pt x="14" y="260"/>
                      <a:pt x="14" y="260"/>
                    </a:cubicBezTo>
                    <a:cubicBezTo>
                      <a:pt x="14" y="259"/>
                      <a:pt x="14" y="259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9"/>
                      <a:pt x="15" y="259"/>
                      <a:pt x="15" y="260"/>
                    </a:cubicBezTo>
                    <a:cubicBezTo>
                      <a:pt x="15" y="260"/>
                      <a:pt x="15" y="260"/>
                      <a:pt x="16" y="260"/>
                    </a:cubicBezTo>
                    <a:cubicBezTo>
                      <a:pt x="16" y="260"/>
                      <a:pt x="16" y="260"/>
                      <a:pt x="16" y="260"/>
                    </a:cubicBezTo>
                    <a:cubicBezTo>
                      <a:pt x="16" y="260"/>
                      <a:pt x="16" y="261"/>
                      <a:pt x="16" y="261"/>
                    </a:cubicBezTo>
                    <a:cubicBezTo>
                      <a:pt x="16" y="261"/>
                      <a:pt x="16" y="261"/>
                      <a:pt x="16" y="261"/>
                    </a:cubicBezTo>
                    <a:cubicBezTo>
                      <a:pt x="15" y="261"/>
                      <a:pt x="15" y="261"/>
                      <a:pt x="14" y="261"/>
                    </a:cubicBezTo>
                    <a:cubicBezTo>
                      <a:pt x="14" y="261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6" y="262"/>
                      <a:pt x="16" y="262"/>
                      <a:pt x="16" y="263"/>
                    </a:cubicBezTo>
                    <a:cubicBezTo>
                      <a:pt x="16" y="263"/>
                      <a:pt x="16" y="263"/>
                      <a:pt x="17" y="263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3"/>
                      <a:pt x="15" y="263"/>
                      <a:pt x="15" y="263"/>
                    </a:cubicBezTo>
                    <a:cubicBezTo>
                      <a:pt x="15" y="263"/>
                      <a:pt x="15" y="263"/>
                      <a:pt x="14" y="263"/>
                    </a:cubicBezTo>
                    <a:cubicBezTo>
                      <a:pt x="14" y="263"/>
                      <a:pt x="14" y="262"/>
                      <a:pt x="14" y="262"/>
                    </a:cubicBezTo>
                    <a:cubicBezTo>
                      <a:pt x="14" y="262"/>
                      <a:pt x="14" y="262"/>
                      <a:pt x="14" y="262"/>
                    </a:cubicBezTo>
                    <a:cubicBezTo>
                      <a:pt x="13" y="262"/>
                      <a:pt x="13" y="262"/>
                      <a:pt x="13" y="262"/>
                    </a:cubicBezTo>
                    <a:cubicBezTo>
                      <a:pt x="13" y="262"/>
                      <a:pt x="13" y="262"/>
                      <a:pt x="12" y="262"/>
                    </a:cubicBezTo>
                    <a:cubicBezTo>
                      <a:pt x="12" y="262"/>
                      <a:pt x="11" y="262"/>
                      <a:pt x="11" y="262"/>
                    </a:cubicBezTo>
                    <a:cubicBezTo>
                      <a:pt x="11" y="262"/>
                      <a:pt x="11" y="262"/>
                      <a:pt x="11" y="262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10" y="261"/>
                      <a:pt x="9" y="261"/>
                      <a:pt x="9" y="261"/>
                    </a:cubicBezTo>
                    <a:cubicBezTo>
                      <a:pt x="9" y="261"/>
                      <a:pt x="9" y="261"/>
                      <a:pt x="9" y="261"/>
                    </a:cubicBezTo>
                    <a:cubicBezTo>
                      <a:pt x="9" y="262"/>
                      <a:pt x="9" y="262"/>
                      <a:pt x="9" y="262"/>
                    </a:cubicBezTo>
                    <a:cubicBezTo>
                      <a:pt x="8" y="262"/>
                      <a:pt x="8" y="262"/>
                      <a:pt x="8" y="262"/>
                    </a:cubicBezTo>
                    <a:cubicBezTo>
                      <a:pt x="8" y="263"/>
                      <a:pt x="9" y="263"/>
                      <a:pt x="9" y="263"/>
                    </a:cubicBezTo>
                    <a:cubicBezTo>
                      <a:pt x="9" y="264"/>
                      <a:pt x="9" y="264"/>
                      <a:pt x="9" y="264"/>
                    </a:cubicBezTo>
                    <a:cubicBezTo>
                      <a:pt x="9" y="264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6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10" y="267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9" y="267"/>
                      <a:pt x="10" y="267"/>
                      <a:pt x="10" y="267"/>
                    </a:cubicBezTo>
                    <a:cubicBezTo>
                      <a:pt x="10" y="268"/>
                      <a:pt x="10" y="268"/>
                      <a:pt x="10" y="268"/>
                    </a:cubicBezTo>
                    <a:cubicBezTo>
                      <a:pt x="10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2" y="267"/>
                    </a:cubicBezTo>
                    <a:cubicBezTo>
                      <a:pt x="12" y="267"/>
                      <a:pt x="13" y="267"/>
                      <a:pt x="13" y="268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3" y="268"/>
                      <a:pt x="12" y="268"/>
                      <a:pt x="12" y="268"/>
                    </a:cubicBezTo>
                    <a:cubicBezTo>
                      <a:pt x="12" y="268"/>
                      <a:pt x="12" y="268"/>
                      <a:pt x="12" y="267"/>
                    </a:cubicBezTo>
                    <a:cubicBezTo>
                      <a:pt x="12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1" y="267"/>
                    </a:cubicBezTo>
                    <a:cubicBezTo>
                      <a:pt x="11" y="268"/>
                      <a:pt x="11" y="268"/>
                      <a:pt x="10" y="268"/>
                    </a:cubicBezTo>
                    <a:cubicBezTo>
                      <a:pt x="10" y="268"/>
                      <a:pt x="10" y="268"/>
                      <a:pt x="10" y="269"/>
                    </a:cubicBezTo>
                    <a:cubicBezTo>
                      <a:pt x="10" y="269"/>
                      <a:pt x="10" y="269"/>
                      <a:pt x="10" y="269"/>
                    </a:cubicBezTo>
                    <a:cubicBezTo>
                      <a:pt x="10" y="269"/>
                      <a:pt x="11" y="269"/>
                      <a:pt x="10" y="269"/>
                    </a:cubicBezTo>
                    <a:cubicBezTo>
                      <a:pt x="11" y="269"/>
                      <a:pt x="11" y="270"/>
                      <a:pt x="11" y="270"/>
                    </a:cubicBezTo>
                    <a:cubicBezTo>
                      <a:pt x="11" y="270"/>
                      <a:pt x="10" y="270"/>
                      <a:pt x="10" y="270"/>
                    </a:cubicBezTo>
                    <a:cubicBezTo>
                      <a:pt x="10" y="270"/>
                      <a:pt x="10" y="270"/>
                      <a:pt x="10" y="270"/>
                    </a:cubicBezTo>
                    <a:cubicBezTo>
                      <a:pt x="10" y="271"/>
                      <a:pt x="10" y="271"/>
                      <a:pt x="10" y="271"/>
                    </a:cubicBezTo>
                    <a:cubicBezTo>
                      <a:pt x="10" y="271"/>
                      <a:pt x="10" y="272"/>
                      <a:pt x="10" y="272"/>
                    </a:cubicBezTo>
                    <a:cubicBezTo>
                      <a:pt x="9" y="272"/>
                      <a:pt x="9" y="271"/>
                      <a:pt x="9" y="271"/>
                    </a:cubicBezTo>
                    <a:cubicBezTo>
                      <a:pt x="9" y="271"/>
                      <a:pt x="9" y="270"/>
                      <a:pt x="9" y="270"/>
                    </a:cubicBezTo>
                    <a:cubicBezTo>
                      <a:pt x="9" y="270"/>
                      <a:pt x="9" y="270"/>
                      <a:pt x="9" y="270"/>
                    </a:cubicBezTo>
                    <a:cubicBezTo>
                      <a:pt x="9" y="270"/>
                      <a:pt x="8" y="270"/>
                      <a:pt x="8" y="270"/>
                    </a:cubicBezTo>
                    <a:cubicBezTo>
                      <a:pt x="8" y="270"/>
                      <a:pt x="8" y="270"/>
                      <a:pt x="8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6" y="269"/>
                      <a:pt x="5" y="269"/>
                      <a:pt x="5" y="269"/>
                    </a:cubicBezTo>
                    <a:cubicBezTo>
                      <a:pt x="5" y="269"/>
                      <a:pt x="4" y="270"/>
                      <a:pt x="4" y="270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0"/>
                      <a:pt x="3" y="270"/>
                      <a:pt x="2" y="270"/>
                    </a:cubicBezTo>
                    <a:cubicBezTo>
                      <a:pt x="2" y="270"/>
                      <a:pt x="2" y="270"/>
                      <a:pt x="2" y="271"/>
                    </a:cubicBezTo>
                    <a:cubicBezTo>
                      <a:pt x="2" y="271"/>
                      <a:pt x="2" y="270"/>
                      <a:pt x="1" y="270"/>
                    </a:cubicBezTo>
                    <a:cubicBezTo>
                      <a:pt x="1" y="271"/>
                      <a:pt x="1" y="271"/>
                      <a:pt x="1" y="271"/>
                    </a:cubicBezTo>
                    <a:cubicBezTo>
                      <a:pt x="1" y="271"/>
                      <a:pt x="1" y="272"/>
                      <a:pt x="2" y="273"/>
                    </a:cubicBezTo>
                    <a:cubicBezTo>
                      <a:pt x="1" y="273"/>
                      <a:pt x="1" y="273"/>
                      <a:pt x="0" y="272"/>
                    </a:cubicBezTo>
                    <a:cubicBezTo>
                      <a:pt x="0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4"/>
                      <a:pt x="1" y="274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3" y="275"/>
                      <a:pt x="3" y="274"/>
                      <a:pt x="3" y="274"/>
                    </a:cubicBezTo>
                    <a:cubicBezTo>
                      <a:pt x="3" y="274"/>
                      <a:pt x="3" y="274"/>
                      <a:pt x="4" y="274"/>
                    </a:cubicBezTo>
                    <a:cubicBezTo>
                      <a:pt x="4" y="273"/>
                      <a:pt x="4" y="273"/>
                      <a:pt x="4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1"/>
                      <a:pt x="5" y="270"/>
                      <a:pt x="6" y="270"/>
                    </a:cubicBezTo>
                    <a:cubicBezTo>
                      <a:pt x="6" y="270"/>
                      <a:pt x="6" y="270"/>
                      <a:pt x="6" y="271"/>
                    </a:cubicBezTo>
                    <a:cubicBezTo>
                      <a:pt x="5" y="271"/>
                      <a:pt x="5" y="271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3"/>
                    </a:cubicBezTo>
                    <a:cubicBezTo>
                      <a:pt x="6" y="273"/>
                      <a:pt x="6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4" y="273"/>
                      <a:pt x="4" y="274"/>
                      <a:pt x="4" y="274"/>
                    </a:cubicBezTo>
                    <a:cubicBezTo>
                      <a:pt x="4" y="274"/>
                      <a:pt x="5" y="274"/>
                      <a:pt x="5" y="274"/>
                    </a:cubicBezTo>
                    <a:cubicBezTo>
                      <a:pt x="5" y="274"/>
                      <a:pt x="4" y="274"/>
                      <a:pt x="4" y="274"/>
                    </a:cubicBezTo>
                    <a:cubicBezTo>
                      <a:pt x="4" y="275"/>
                      <a:pt x="4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2" y="275"/>
                      <a:pt x="2" y="276"/>
                    </a:cubicBezTo>
                    <a:cubicBezTo>
                      <a:pt x="2" y="276"/>
                      <a:pt x="2" y="276"/>
                      <a:pt x="3" y="277"/>
                    </a:cubicBezTo>
                    <a:cubicBezTo>
                      <a:pt x="3" y="277"/>
                      <a:pt x="3" y="277"/>
                      <a:pt x="3" y="277"/>
                    </a:cubicBezTo>
                    <a:cubicBezTo>
                      <a:pt x="3" y="277"/>
                      <a:pt x="3" y="278"/>
                      <a:pt x="3" y="278"/>
                    </a:cubicBezTo>
                    <a:cubicBezTo>
                      <a:pt x="3" y="278"/>
                      <a:pt x="3" y="278"/>
                      <a:pt x="4" y="278"/>
                    </a:cubicBezTo>
                    <a:cubicBezTo>
                      <a:pt x="4" y="278"/>
                      <a:pt x="4" y="278"/>
                      <a:pt x="4" y="278"/>
                    </a:cubicBezTo>
                    <a:cubicBezTo>
                      <a:pt x="4" y="279"/>
                      <a:pt x="4" y="279"/>
                      <a:pt x="3" y="279"/>
                    </a:cubicBezTo>
                    <a:cubicBezTo>
                      <a:pt x="3" y="279"/>
                      <a:pt x="3" y="279"/>
                      <a:pt x="4" y="279"/>
                    </a:cubicBezTo>
                    <a:cubicBezTo>
                      <a:pt x="4" y="279"/>
                      <a:pt x="4" y="279"/>
                      <a:pt x="4" y="279"/>
                    </a:cubicBezTo>
                    <a:cubicBezTo>
                      <a:pt x="4" y="280"/>
                      <a:pt x="4" y="280"/>
                      <a:pt x="4" y="280"/>
                    </a:cubicBezTo>
                    <a:cubicBezTo>
                      <a:pt x="4" y="280"/>
                      <a:pt x="4" y="281"/>
                      <a:pt x="4" y="281"/>
                    </a:cubicBezTo>
                    <a:cubicBezTo>
                      <a:pt x="5" y="282"/>
                      <a:pt x="5" y="282"/>
                      <a:pt x="5" y="282"/>
                    </a:cubicBezTo>
                    <a:cubicBezTo>
                      <a:pt x="6" y="282"/>
                      <a:pt x="6" y="281"/>
                      <a:pt x="6" y="280"/>
                    </a:cubicBezTo>
                    <a:cubicBezTo>
                      <a:pt x="6" y="280"/>
                      <a:pt x="6" y="279"/>
                      <a:pt x="6" y="279"/>
                    </a:cubicBezTo>
                    <a:cubicBezTo>
                      <a:pt x="6" y="279"/>
                      <a:pt x="6" y="278"/>
                      <a:pt x="7" y="278"/>
                    </a:cubicBezTo>
                    <a:cubicBezTo>
                      <a:pt x="7" y="279"/>
                      <a:pt x="6" y="279"/>
                      <a:pt x="6" y="280"/>
                    </a:cubicBezTo>
                    <a:cubicBezTo>
                      <a:pt x="6" y="280"/>
                      <a:pt x="6" y="280"/>
                      <a:pt x="6" y="280"/>
                    </a:cubicBezTo>
                    <a:cubicBezTo>
                      <a:pt x="6" y="281"/>
                      <a:pt x="7" y="281"/>
                      <a:pt x="7" y="282"/>
                    </a:cubicBezTo>
                    <a:cubicBezTo>
                      <a:pt x="7" y="282"/>
                      <a:pt x="7" y="282"/>
                      <a:pt x="7" y="282"/>
                    </a:cubicBezTo>
                    <a:cubicBezTo>
                      <a:pt x="7" y="282"/>
                      <a:pt x="7" y="282"/>
                      <a:pt x="6" y="282"/>
                    </a:cubicBezTo>
                    <a:cubicBezTo>
                      <a:pt x="6" y="282"/>
                      <a:pt x="6" y="282"/>
                      <a:pt x="6" y="282"/>
                    </a:cubicBezTo>
                    <a:cubicBezTo>
                      <a:pt x="6" y="282"/>
                      <a:pt x="6" y="283"/>
                      <a:pt x="6" y="283"/>
                    </a:cubicBezTo>
                    <a:cubicBezTo>
                      <a:pt x="6" y="283"/>
                      <a:pt x="6" y="283"/>
                      <a:pt x="6" y="283"/>
                    </a:cubicBezTo>
                    <a:cubicBezTo>
                      <a:pt x="6" y="283"/>
                      <a:pt x="6" y="284"/>
                      <a:pt x="6" y="284"/>
                    </a:cubicBezTo>
                    <a:cubicBezTo>
                      <a:pt x="6" y="284"/>
                      <a:pt x="7" y="284"/>
                      <a:pt x="7" y="284"/>
                    </a:cubicBezTo>
                    <a:cubicBezTo>
                      <a:pt x="8" y="284"/>
                      <a:pt x="8" y="284"/>
                      <a:pt x="9" y="284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10" y="282"/>
                      <a:pt x="9" y="282"/>
                      <a:pt x="9" y="281"/>
                    </a:cubicBezTo>
                    <a:cubicBezTo>
                      <a:pt x="9" y="281"/>
                      <a:pt x="10" y="281"/>
                      <a:pt x="10" y="281"/>
                    </a:cubicBezTo>
                    <a:cubicBezTo>
                      <a:pt x="10" y="280"/>
                      <a:pt x="10" y="280"/>
                      <a:pt x="10" y="280"/>
                    </a:cubicBezTo>
                    <a:cubicBezTo>
                      <a:pt x="10" y="280"/>
                      <a:pt x="9" y="280"/>
                      <a:pt x="9" y="280"/>
                    </a:cubicBezTo>
                    <a:cubicBezTo>
                      <a:pt x="9" y="280"/>
                      <a:pt x="9" y="279"/>
                      <a:pt x="9" y="279"/>
                    </a:cubicBezTo>
                    <a:cubicBezTo>
                      <a:pt x="9" y="279"/>
                      <a:pt x="9" y="279"/>
                      <a:pt x="10" y="279"/>
                    </a:cubicBezTo>
                    <a:cubicBezTo>
                      <a:pt x="10" y="279"/>
                      <a:pt x="10" y="279"/>
                      <a:pt x="10" y="279"/>
                    </a:cubicBezTo>
                    <a:cubicBezTo>
                      <a:pt x="11" y="279"/>
                      <a:pt x="11" y="278"/>
                      <a:pt x="11" y="278"/>
                    </a:cubicBezTo>
                    <a:cubicBezTo>
                      <a:pt x="11" y="278"/>
                      <a:pt x="11" y="278"/>
                      <a:pt x="11" y="278"/>
                    </a:cubicBezTo>
                    <a:cubicBezTo>
                      <a:pt x="12" y="278"/>
                      <a:pt x="12" y="277"/>
                      <a:pt x="12" y="276"/>
                    </a:cubicBezTo>
                    <a:cubicBezTo>
                      <a:pt x="12" y="276"/>
                      <a:pt x="12" y="275"/>
                      <a:pt x="12" y="275"/>
                    </a:cubicBezTo>
                    <a:cubicBezTo>
                      <a:pt x="12" y="275"/>
                      <a:pt x="12" y="274"/>
                      <a:pt x="12" y="274"/>
                    </a:cubicBezTo>
                    <a:cubicBezTo>
                      <a:pt x="12" y="274"/>
                      <a:pt x="12" y="275"/>
                      <a:pt x="12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2" y="275"/>
                    </a:cubicBezTo>
                    <a:cubicBezTo>
                      <a:pt x="12" y="275"/>
                      <a:pt x="12" y="276"/>
                      <a:pt x="12" y="276"/>
                    </a:cubicBezTo>
                    <a:cubicBezTo>
                      <a:pt x="12" y="276"/>
                      <a:pt x="12" y="277"/>
                      <a:pt x="12" y="277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3" y="278"/>
                      <a:pt x="13" y="278"/>
                      <a:pt x="13" y="278"/>
                    </a:cubicBezTo>
                    <a:cubicBezTo>
                      <a:pt x="13" y="278"/>
                      <a:pt x="13" y="278"/>
                      <a:pt x="14" y="278"/>
                    </a:cubicBezTo>
                    <a:cubicBezTo>
                      <a:pt x="14" y="279"/>
                      <a:pt x="14" y="279"/>
                      <a:pt x="14" y="280"/>
                    </a:cubicBezTo>
                    <a:cubicBezTo>
                      <a:pt x="13" y="279"/>
                      <a:pt x="13" y="279"/>
                      <a:pt x="13" y="279"/>
                    </a:cubicBezTo>
                    <a:cubicBezTo>
                      <a:pt x="13" y="278"/>
                      <a:pt x="12" y="279"/>
                      <a:pt x="12" y="279"/>
                    </a:cubicBezTo>
                    <a:cubicBezTo>
                      <a:pt x="11" y="279"/>
                      <a:pt x="11" y="279"/>
                      <a:pt x="11" y="279"/>
                    </a:cubicBezTo>
                    <a:cubicBezTo>
                      <a:pt x="11" y="279"/>
                      <a:pt x="10" y="279"/>
                      <a:pt x="10" y="280"/>
                    </a:cubicBezTo>
                    <a:cubicBezTo>
                      <a:pt x="10" y="280"/>
                      <a:pt x="11" y="280"/>
                      <a:pt x="11" y="281"/>
                    </a:cubicBezTo>
                    <a:cubicBezTo>
                      <a:pt x="11" y="281"/>
                      <a:pt x="11" y="281"/>
                      <a:pt x="11" y="281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0" y="282"/>
                      <a:pt x="11" y="282"/>
                      <a:pt x="11" y="282"/>
                    </a:cubicBezTo>
                    <a:cubicBezTo>
                      <a:pt x="11" y="282"/>
                      <a:pt x="11" y="282"/>
                      <a:pt x="11" y="282"/>
                    </a:cubicBezTo>
                    <a:cubicBezTo>
                      <a:pt x="11" y="282"/>
                      <a:pt x="12" y="282"/>
                      <a:pt x="12" y="282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2"/>
                      <a:pt x="12" y="282"/>
                    </a:cubicBezTo>
                    <a:cubicBezTo>
                      <a:pt x="12" y="282"/>
                      <a:pt x="12" y="281"/>
                      <a:pt x="13" y="281"/>
                    </a:cubicBezTo>
                    <a:cubicBezTo>
                      <a:pt x="13" y="281"/>
                      <a:pt x="13" y="281"/>
                      <a:pt x="13" y="282"/>
                    </a:cubicBezTo>
                    <a:cubicBezTo>
                      <a:pt x="13" y="282"/>
                      <a:pt x="13" y="282"/>
                      <a:pt x="14" y="282"/>
                    </a:cubicBezTo>
                    <a:cubicBezTo>
                      <a:pt x="14" y="282"/>
                      <a:pt x="14" y="282"/>
                      <a:pt x="14" y="282"/>
                    </a:cubicBezTo>
                    <a:cubicBezTo>
                      <a:pt x="14" y="282"/>
                      <a:pt x="13" y="282"/>
                      <a:pt x="13" y="282"/>
                    </a:cubicBezTo>
                    <a:cubicBezTo>
                      <a:pt x="13" y="282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4"/>
                    </a:cubicBezTo>
                    <a:cubicBezTo>
                      <a:pt x="14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2" y="284"/>
                    </a:cubicBezTo>
                    <a:cubicBezTo>
                      <a:pt x="12" y="283"/>
                      <a:pt x="11" y="283"/>
                      <a:pt x="11" y="283"/>
                    </a:cubicBezTo>
                    <a:cubicBezTo>
                      <a:pt x="11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4"/>
                      <a:pt x="10" y="284"/>
                      <a:pt x="10" y="284"/>
                    </a:cubicBezTo>
                    <a:cubicBezTo>
                      <a:pt x="10" y="284"/>
                      <a:pt x="11" y="284"/>
                      <a:pt x="11" y="285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1" y="286"/>
                      <a:pt x="11" y="286"/>
                    </a:cubicBezTo>
                    <a:cubicBezTo>
                      <a:pt x="11" y="286"/>
                      <a:pt x="11" y="286"/>
                      <a:pt x="11" y="286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0" y="285"/>
                      <a:pt x="10" y="285"/>
                    </a:cubicBezTo>
                    <a:cubicBezTo>
                      <a:pt x="10" y="284"/>
                      <a:pt x="10" y="284"/>
                      <a:pt x="9" y="284"/>
                    </a:cubicBezTo>
                    <a:cubicBezTo>
                      <a:pt x="9" y="284"/>
                      <a:pt x="8" y="284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6"/>
                      <a:pt x="7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7"/>
                      <a:pt x="9" y="287"/>
                      <a:pt x="9" y="287"/>
                    </a:cubicBezTo>
                    <a:cubicBezTo>
                      <a:pt x="9" y="287"/>
                      <a:pt x="9" y="287"/>
                      <a:pt x="9" y="287"/>
                    </a:cubicBezTo>
                    <a:cubicBezTo>
                      <a:pt x="9" y="287"/>
                      <a:pt x="9" y="288"/>
                      <a:pt x="10" y="288"/>
                    </a:cubicBezTo>
                    <a:cubicBezTo>
                      <a:pt x="10" y="288"/>
                      <a:pt x="10" y="287"/>
                      <a:pt x="10" y="287"/>
                    </a:cubicBezTo>
                    <a:cubicBezTo>
                      <a:pt x="10" y="287"/>
                      <a:pt x="10" y="288"/>
                      <a:pt x="11" y="288"/>
                    </a:cubicBezTo>
                    <a:cubicBezTo>
                      <a:pt x="11" y="288"/>
                      <a:pt x="11" y="288"/>
                      <a:pt x="11" y="288"/>
                    </a:cubicBezTo>
                    <a:cubicBezTo>
                      <a:pt x="11" y="288"/>
                      <a:pt x="12" y="289"/>
                      <a:pt x="12" y="289"/>
                    </a:cubicBezTo>
                    <a:cubicBezTo>
                      <a:pt x="12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3" y="292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3" y="292"/>
                      <a:pt x="13" y="292"/>
                    </a:cubicBezTo>
                    <a:cubicBezTo>
                      <a:pt x="13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0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14" y="290"/>
                      <a:pt x="14" y="289"/>
                    </a:cubicBezTo>
                    <a:cubicBezTo>
                      <a:pt x="14" y="289"/>
                      <a:pt x="15" y="289"/>
                      <a:pt x="15" y="290"/>
                    </a:cubicBezTo>
                    <a:cubicBezTo>
                      <a:pt x="15" y="290"/>
                      <a:pt x="15" y="290"/>
                      <a:pt x="15" y="290"/>
                    </a:cubicBezTo>
                    <a:cubicBezTo>
                      <a:pt x="16" y="290"/>
                      <a:pt x="16" y="290"/>
                      <a:pt x="16" y="291"/>
                    </a:cubicBezTo>
                    <a:cubicBezTo>
                      <a:pt x="16" y="291"/>
                      <a:pt x="16" y="291"/>
                      <a:pt x="16" y="291"/>
                    </a:cubicBezTo>
                    <a:cubicBezTo>
                      <a:pt x="15" y="291"/>
                      <a:pt x="15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3" y="293"/>
                      <a:pt x="14" y="293"/>
                      <a:pt x="14" y="293"/>
                    </a:cubicBezTo>
                    <a:cubicBezTo>
                      <a:pt x="14" y="293"/>
                      <a:pt x="14" y="294"/>
                      <a:pt x="14" y="294"/>
                    </a:cubicBezTo>
                    <a:cubicBezTo>
                      <a:pt x="14" y="294"/>
                      <a:pt x="14" y="294"/>
                      <a:pt x="14" y="294"/>
                    </a:cubicBezTo>
                    <a:cubicBezTo>
                      <a:pt x="13" y="294"/>
                      <a:pt x="13" y="293"/>
                      <a:pt x="14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2" y="293"/>
                      <a:pt x="12" y="293"/>
                    </a:cubicBezTo>
                    <a:cubicBezTo>
                      <a:pt x="12" y="293"/>
                      <a:pt x="11" y="293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6"/>
                      <a:pt x="10" y="296"/>
                      <a:pt x="11" y="296"/>
                    </a:cubicBezTo>
                    <a:cubicBezTo>
                      <a:pt x="11" y="296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2" y="297"/>
                      <a:pt x="11" y="297"/>
                    </a:cubicBezTo>
                    <a:cubicBezTo>
                      <a:pt x="11" y="297"/>
                      <a:pt x="11" y="296"/>
                      <a:pt x="11" y="296"/>
                    </a:cubicBezTo>
                    <a:cubicBezTo>
                      <a:pt x="11" y="296"/>
                      <a:pt x="11" y="296"/>
                      <a:pt x="11" y="295"/>
                    </a:cubicBezTo>
                    <a:cubicBezTo>
                      <a:pt x="11" y="295"/>
                      <a:pt x="11" y="295"/>
                      <a:pt x="12" y="295"/>
                    </a:cubicBezTo>
                    <a:cubicBezTo>
                      <a:pt x="12" y="295"/>
                      <a:pt x="12" y="295"/>
                      <a:pt x="12" y="295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7"/>
                      <a:pt x="12" y="297"/>
                    </a:cubicBezTo>
                    <a:cubicBezTo>
                      <a:pt x="13" y="297"/>
                      <a:pt x="13" y="297"/>
                      <a:pt x="13" y="296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4" y="297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9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5" y="299"/>
                      <a:pt x="15" y="298"/>
                      <a:pt x="15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7"/>
                      <a:pt x="14" y="297"/>
                    </a:cubicBezTo>
                    <a:cubicBezTo>
                      <a:pt x="14" y="297"/>
                      <a:pt x="14" y="297"/>
                      <a:pt x="14" y="297"/>
                    </a:cubicBezTo>
                    <a:cubicBezTo>
                      <a:pt x="14" y="297"/>
                      <a:pt x="15" y="297"/>
                      <a:pt x="15" y="297"/>
                    </a:cubicBezTo>
                    <a:cubicBezTo>
                      <a:pt x="15" y="297"/>
                      <a:pt x="15" y="297"/>
                      <a:pt x="15" y="298"/>
                    </a:cubicBezTo>
                    <a:cubicBezTo>
                      <a:pt x="15" y="298"/>
                      <a:pt x="15" y="298"/>
                      <a:pt x="15" y="298"/>
                    </a:cubicBezTo>
                    <a:cubicBezTo>
                      <a:pt x="15" y="298"/>
                      <a:pt x="15" y="298"/>
                      <a:pt x="15" y="299"/>
                    </a:cubicBezTo>
                    <a:cubicBezTo>
                      <a:pt x="15" y="299"/>
                      <a:pt x="15" y="299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4" y="300"/>
                    </a:cubicBezTo>
                    <a:cubicBezTo>
                      <a:pt x="14" y="300"/>
                      <a:pt x="14" y="300"/>
                      <a:pt x="14" y="300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4" y="299"/>
                      <a:pt x="14" y="299"/>
                      <a:pt x="13" y="299"/>
                    </a:cubicBezTo>
                    <a:cubicBezTo>
                      <a:pt x="13" y="299"/>
                      <a:pt x="13" y="300"/>
                      <a:pt x="13" y="300"/>
                    </a:cubicBezTo>
                    <a:cubicBezTo>
                      <a:pt x="13" y="301"/>
                      <a:pt x="13" y="301"/>
                      <a:pt x="13" y="301"/>
                    </a:cubicBezTo>
                    <a:cubicBezTo>
                      <a:pt x="13" y="301"/>
                      <a:pt x="13" y="301"/>
                      <a:pt x="13" y="302"/>
                    </a:cubicBezTo>
                    <a:cubicBezTo>
                      <a:pt x="13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3" y="303"/>
                      <a:pt x="14" y="303"/>
                      <a:pt x="13" y="302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ubicBezTo>
                      <a:pt x="14" y="303"/>
                      <a:pt x="14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6" y="303"/>
                      <a:pt x="16" y="304"/>
                      <a:pt x="16" y="304"/>
                    </a:cubicBezTo>
                    <a:cubicBezTo>
                      <a:pt x="16" y="304"/>
                      <a:pt x="16" y="304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5"/>
                      <a:pt x="16" y="305"/>
                      <a:pt x="16" y="305"/>
                    </a:cubicBezTo>
                    <a:cubicBezTo>
                      <a:pt x="16" y="306"/>
                      <a:pt x="15" y="306"/>
                      <a:pt x="15" y="306"/>
                    </a:cubicBezTo>
                    <a:cubicBezTo>
                      <a:pt x="16" y="306"/>
                      <a:pt x="16" y="306"/>
                      <a:pt x="16" y="306"/>
                    </a:cubicBezTo>
                    <a:cubicBezTo>
                      <a:pt x="16" y="307"/>
                      <a:pt x="17" y="307"/>
                      <a:pt x="17" y="307"/>
                    </a:cubicBezTo>
                    <a:cubicBezTo>
                      <a:pt x="17" y="307"/>
                      <a:pt x="17" y="307"/>
                      <a:pt x="17" y="307"/>
                    </a:cubicBezTo>
                    <a:cubicBezTo>
                      <a:pt x="17" y="308"/>
                      <a:pt x="17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6"/>
                      <a:pt x="18" y="306"/>
                      <a:pt x="18" y="305"/>
                    </a:cubicBezTo>
                    <a:cubicBezTo>
                      <a:pt x="18" y="305"/>
                      <a:pt x="19" y="305"/>
                      <a:pt x="19" y="305"/>
                    </a:cubicBezTo>
                    <a:cubicBezTo>
                      <a:pt x="18" y="305"/>
                      <a:pt x="18" y="305"/>
                      <a:pt x="18" y="304"/>
                    </a:cubicBezTo>
                    <a:cubicBezTo>
                      <a:pt x="18" y="304"/>
                      <a:pt x="19" y="304"/>
                      <a:pt x="19" y="304"/>
                    </a:cubicBezTo>
                    <a:cubicBezTo>
                      <a:pt x="19" y="304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7"/>
                      <a:pt x="19" y="307"/>
                      <a:pt x="19" y="307"/>
                    </a:cubicBezTo>
                    <a:cubicBezTo>
                      <a:pt x="19" y="307"/>
                      <a:pt x="18" y="307"/>
                      <a:pt x="18" y="307"/>
                    </a:cubicBezTo>
                    <a:cubicBezTo>
                      <a:pt x="18" y="307"/>
                      <a:pt x="18" y="308"/>
                      <a:pt x="18" y="308"/>
                    </a:cubicBezTo>
                    <a:cubicBezTo>
                      <a:pt x="18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6" y="308"/>
                      <a:pt x="16" y="308"/>
                    </a:cubicBezTo>
                    <a:cubicBezTo>
                      <a:pt x="16" y="308"/>
                      <a:pt x="16" y="308"/>
                      <a:pt x="16" y="308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4" y="307"/>
                      <a:pt x="14" y="307"/>
                    </a:cubicBezTo>
                    <a:cubicBezTo>
                      <a:pt x="14" y="307"/>
                      <a:pt x="14" y="307"/>
                      <a:pt x="14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8"/>
                      <a:pt x="15" y="308"/>
                      <a:pt x="15" y="308"/>
                    </a:cubicBezTo>
                    <a:cubicBezTo>
                      <a:pt x="15" y="309"/>
                      <a:pt x="15" y="309"/>
                      <a:pt x="15" y="309"/>
                    </a:cubicBezTo>
                    <a:cubicBezTo>
                      <a:pt x="15" y="309"/>
                      <a:pt x="15" y="310"/>
                      <a:pt x="15" y="310"/>
                    </a:cubicBezTo>
                    <a:cubicBezTo>
                      <a:pt x="15" y="310"/>
                      <a:pt x="15" y="310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6" y="311"/>
                      <a:pt x="16" y="311"/>
                    </a:cubicBezTo>
                    <a:cubicBezTo>
                      <a:pt x="16" y="312"/>
                      <a:pt x="15" y="312"/>
                      <a:pt x="15" y="312"/>
                    </a:cubicBezTo>
                    <a:cubicBezTo>
                      <a:pt x="15" y="312"/>
                      <a:pt x="16" y="312"/>
                      <a:pt x="16" y="312"/>
                    </a:cubicBezTo>
                    <a:cubicBezTo>
                      <a:pt x="16" y="312"/>
                      <a:pt x="16" y="313"/>
                      <a:pt x="15" y="313"/>
                    </a:cubicBezTo>
                    <a:cubicBezTo>
                      <a:pt x="15" y="313"/>
                      <a:pt x="15" y="313"/>
                      <a:pt x="15" y="313"/>
                    </a:cubicBezTo>
                    <a:cubicBezTo>
                      <a:pt x="15" y="313"/>
                      <a:pt x="15" y="314"/>
                      <a:pt x="15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5" y="315"/>
                      <a:pt x="15" y="315"/>
                      <a:pt x="15" y="315"/>
                    </a:cubicBezTo>
                    <a:cubicBezTo>
                      <a:pt x="15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7" y="314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5"/>
                      <a:pt x="17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6" y="315"/>
                    </a:cubicBezTo>
                    <a:cubicBezTo>
                      <a:pt x="16" y="315"/>
                      <a:pt x="16" y="315"/>
                      <a:pt x="16" y="315"/>
                    </a:cubicBezTo>
                    <a:cubicBezTo>
                      <a:pt x="16" y="315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4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6" y="316"/>
                      <a:pt x="16" y="316"/>
                    </a:cubicBezTo>
                    <a:cubicBezTo>
                      <a:pt x="16" y="316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7" y="317"/>
                      <a:pt x="17" y="317"/>
                      <a:pt x="16" y="318"/>
                    </a:cubicBezTo>
                    <a:cubicBezTo>
                      <a:pt x="16" y="318"/>
                      <a:pt x="16" y="318"/>
                      <a:pt x="16" y="318"/>
                    </a:cubicBezTo>
                    <a:cubicBezTo>
                      <a:pt x="16" y="318"/>
                      <a:pt x="17" y="318"/>
                      <a:pt x="17" y="318"/>
                    </a:cubicBezTo>
                    <a:cubicBezTo>
                      <a:pt x="17" y="318"/>
                      <a:pt x="17" y="319"/>
                      <a:pt x="17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8"/>
                      <a:pt x="18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7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5"/>
                      <a:pt x="20" y="315"/>
                      <a:pt x="20" y="315"/>
                    </a:cubicBezTo>
                    <a:cubicBezTo>
                      <a:pt x="21" y="315"/>
                      <a:pt x="21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3"/>
                    </a:cubicBezTo>
                    <a:cubicBezTo>
                      <a:pt x="22" y="313"/>
                      <a:pt x="21" y="313"/>
                      <a:pt x="21" y="313"/>
                    </a:cubicBezTo>
                    <a:cubicBezTo>
                      <a:pt x="20" y="313"/>
                      <a:pt x="21" y="313"/>
                      <a:pt x="21" y="313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1" y="312"/>
                      <a:pt x="21" y="313"/>
                      <a:pt x="22" y="313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3"/>
                      <a:pt x="23" y="313"/>
                      <a:pt x="24" y="313"/>
                    </a:cubicBezTo>
                    <a:cubicBezTo>
                      <a:pt x="24" y="313"/>
                      <a:pt x="24" y="313"/>
                      <a:pt x="24" y="313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25" y="312"/>
                      <a:pt x="25" y="312"/>
                      <a:pt x="26" y="312"/>
                    </a:cubicBezTo>
                    <a:cubicBezTo>
                      <a:pt x="26" y="312"/>
                      <a:pt x="26" y="312"/>
                      <a:pt x="27" y="312"/>
                    </a:cubicBezTo>
                    <a:cubicBezTo>
                      <a:pt x="27" y="312"/>
                      <a:pt x="27" y="312"/>
                      <a:pt x="28" y="312"/>
                    </a:cubicBezTo>
                    <a:cubicBezTo>
                      <a:pt x="28" y="312"/>
                      <a:pt x="29" y="312"/>
                      <a:pt x="29" y="313"/>
                    </a:cubicBezTo>
                    <a:cubicBezTo>
                      <a:pt x="29" y="313"/>
                      <a:pt x="30" y="313"/>
                      <a:pt x="30" y="313"/>
                    </a:cubicBezTo>
                    <a:cubicBezTo>
                      <a:pt x="30" y="313"/>
                      <a:pt x="30" y="313"/>
                      <a:pt x="30" y="313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8" y="314"/>
                      <a:pt x="28" y="314"/>
                      <a:pt x="27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7" y="313"/>
                      <a:pt x="27" y="314"/>
                      <a:pt x="26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6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5"/>
                      <a:pt x="24" y="315"/>
                      <a:pt x="24" y="315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5"/>
                      <a:pt x="22" y="315"/>
                      <a:pt x="22" y="314"/>
                    </a:cubicBezTo>
                    <a:cubicBezTo>
                      <a:pt x="22" y="314"/>
                      <a:pt x="21" y="314"/>
                      <a:pt x="21" y="314"/>
                    </a:cubicBezTo>
                    <a:cubicBezTo>
                      <a:pt x="21" y="314"/>
                      <a:pt x="21" y="315"/>
                      <a:pt x="21" y="315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7"/>
                      <a:pt x="20" y="317"/>
                      <a:pt x="20" y="317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9"/>
                      <a:pt x="20" y="319"/>
                      <a:pt x="20" y="319"/>
                    </a:cubicBezTo>
                    <a:cubicBezTo>
                      <a:pt x="20" y="319"/>
                      <a:pt x="20" y="319"/>
                      <a:pt x="21" y="319"/>
                    </a:cubicBezTo>
                    <a:cubicBezTo>
                      <a:pt x="21" y="319"/>
                      <a:pt x="21" y="319"/>
                      <a:pt x="21" y="319"/>
                    </a:cubicBezTo>
                    <a:cubicBezTo>
                      <a:pt x="21" y="319"/>
                      <a:pt x="21" y="319"/>
                      <a:pt x="21" y="320"/>
                    </a:cubicBezTo>
                    <a:cubicBezTo>
                      <a:pt x="21" y="320"/>
                      <a:pt x="21" y="320"/>
                      <a:pt x="21" y="320"/>
                    </a:cubicBezTo>
                    <a:cubicBezTo>
                      <a:pt x="21" y="320"/>
                      <a:pt x="22" y="320"/>
                      <a:pt x="22" y="320"/>
                    </a:cubicBezTo>
                    <a:cubicBezTo>
                      <a:pt x="22" y="320"/>
                      <a:pt x="22" y="321"/>
                      <a:pt x="22" y="321"/>
                    </a:cubicBezTo>
                    <a:cubicBezTo>
                      <a:pt x="21" y="321"/>
                      <a:pt x="21" y="320"/>
                      <a:pt x="21" y="320"/>
                    </a:cubicBezTo>
                    <a:cubicBezTo>
                      <a:pt x="21" y="320"/>
                      <a:pt x="20" y="320"/>
                      <a:pt x="20" y="320"/>
                    </a:cubicBezTo>
                    <a:cubicBezTo>
                      <a:pt x="19" y="320"/>
                      <a:pt x="19" y="320"/>
                      <a:pt x="18" y="320"/>
                    </a:cubicBezTo>
                    <a:cubicBezTo>
                      <a:pt x="18" y="320"/>
                      <a:pt x="18" y="320"/>
                      <a:pt x="18" y="320"/>
                    </a:cubicBezTo>
                    <a:cubicBezTo>
                      <a:pt x="18" y="320"/>
                      <a:pt x="18" y="320"/>
                      <a:pt x="19" y="320"/>
                    </a:cubicBezTo>
                    <a:cubicBezTo>
                      <a:pt x="19" y="321"/>
                      <a:pt x="19" y="321"/>
                      <a:pt x="20" y="321"/>
                    </a:cubicBezTo>
                    <a:cubicBezTo>
                      <a:pt x="20" y="322"/>
                      <a:pt x="21" y="322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4" y="324"/>
                      <a:pt x="24" y="323"/>
                      <a:pt x="23" y="323"/>
                    </a:cubicBezTo>
                    <a:cubicBezTo>
                      <a:pt x="23" y="323"/>
                      <a:pt x="23" y="322"/>
                      <a:pt x="23" y="322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2" y="322"/>
                      <a:pt x="23" y="322"/>
                      <a:pt x="23" y="322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3" y="321"/>
                      <a:pt x="23" y="321"/>
                      <a:pt x="23" y="320"/>
                    </a:cubicBezTo>
                    <a:cubicBezTo>
                      <a:pt x="23" y="320"/>
                      <a:pt x="23" y="320"/>
                      <a:pt x="23" y="320"/>
                    </a:cubicBezTo>
                    <a:cubicBezTo>
                      <a:pt x="23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5" y="320"/>
                      <a:pt x="25" y="320"/>
                    </a:cubicBezTo>
                    <a:cubicBezTo>
                      <a:pt x="25" y="319"/>
                      <a:pt x="25" y="319"/>
                      <a:pt x="24" y="319"/>
                    </a:cubicBezTo>
                    <a:cubicBezTo>
                      <a:pt x="24" y="319"/>
                      <a:pt x="24" y="319"/>
                      <a:pt x="24" y="319"/>
                    </a:cubicBezTo>
                    <a:cubicBezTo>
                      <a:pt x="24" y="319"/>
                      <a:pt x="23" y="318"/>
                      <a:pt x="24" y="318"/>
                    </a:cubicBezTo>
                    <a:cubicBezTo>
                      <a:pt x="24" y="318"/>
                      <a:pt x="24" y="318"/>
                      <a:pt x="24" y="318"/>
                    </a:cubicBezTo>
                    <a:cubicBezTo>
                      <a:pt x="24" y="318"/>
                      <a:pt x="24" y="318"/>
                      <a:pt x="24" y="319"/>
                    </a:cubicBezTo>
                    <a:cubicBezTo>
                      <a:pt x="25" y="319"/>
                      <a:pt x="25" y="318"/>
                      <a:pt x="25" y="318"/>
                    </a:cubicBezTo>
                    <a:cubicBezTo>
                      <a:pt x="25" y="318"/>
                      <a:pt x="25" y="318"/>
                      <a:pt x="25" y="319"/>
                    </a:cubicBezTo>
                    <a:cubicBezTo>
                      <a:pt x="25" y="319"/>
                      <a:pt x="25" y="319"/>
                      <a:pt x="26" y="319"/>
                    </a:cubicBezTo>
                    <a:cubicBezTo>
                      <a:pt x="26" y="319"/>
                      <a:pt x="26" y="319"/>
                      <a:pt x="26" y="319"/>
                    </a:cubicBezTo>
                    <a:cubicBezTo>
                      <a:pt x="26" y="319"/>
                      <a:pt x="27" y="319"/>
                      <a:pt x="27" y="318"/>
                    </a:cubicBezTo>
                    <a:cubicBezTo>
                      <a:pt x="27" y="318"/>
                      <a:pt x="27" y="318"/>
                      <a:pt x="27" y="317"/>
                    </a:cubicBezTo>
                    <a:cubicBezTo>
                      <a:pt x="28" y="317"/>
                      <a:pt x="28" y="317"/>
                      <a:pt x="28" y="317"/>
                    </a:cubicBezTo>
                    <a:cubicBezTo>
                      <a:pt x="29" y="317"/>
                      <a:pt x="29" y="316"/>
                      <a:pt x="30" y="316"/>
                    </a:cubicBezTo>
                    <a:cubicBezTo>
                      <a:pt x="30" y="316"/>
                      <a:pt x="31" y="315"/>
                      <a:pt x="32" y="315"/>
                    </a:cubicBezTo>
                    <a:cubicBezTo>
                      <a:pt x="32" y="315"/>
                      <a:pt x="32" y="315"/>
                      <a:pt x="32" y="316"/>
                    </a:cubicBezTo>
                    <a:cubicBezTo>
                      <a:pt x="32" y="316"/>
                      <a:pt x="32" y="316"/>
                      <a:pt x="32" y="316"/>
                    </a:cubicBezTo>
                    <a:cubicBezTo>
                      <a:pt x="33" y="316"/>
                      <a:pt x="33" y="316"/>
                      <a:pt x="33" y="316"/>
                    </a:cubicBezTo>
                    <a:cubicBezTo>
                      <a:pt x="33" y="317"/>
                      <a:pt x="32" y="317"/>
                      <a:pt x="32" y="317"/>
                    </a:cubicBezTo>
                    <a:cubicBezTo>
                      <a:pt x="32" y="317"/>
                      <a:pt x="32" y="318"/>
                      <a:pt x="32" y="318"/>
                    </a:cubicBezTo>
                    <a:cubicBezTo>
                      <a:pt x="31" y="318"/>
                      <a:pt x="31" y="319"/>
                      <a:pt x="31" y="319"/>
                    </a:cubicBezTo>
                    <a:cubicBezTo>
                      <a:pt x="31" y="319"/>
                      <a:pt x="31" y="319"/>
                      <a:pt x="30" y="319"/>
                    </a:cubicBezTo>
                    <a:cubicBezTo>
                      <a:pt x="30" y="319"/>
                      <a:pt x="30" y="319"/>
                      <a:pt x="30" y="319"/>
                    </a:cubicBezTo>
                    <a:cubicBezTo>
                      <a:pt x="30" y="319"/>
                      <a:pt x="30" y="319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8" y="320"/>
                      <a:pt x="28" y="321"/>
                      <a:pt x="28" y="321"/>
                    </a:cubicBezTo>
                    <a:cubicBezTo>
                      <a:pt x="28" y="321"/>
                      <a:pt x="28" y="322"/>
                      <a:pt x="28" y="322"/>
                    </a:cubicBezTo>
                    <a:cubicBezTo>
                      <a:pt x="28" y="322"/>
                      <a:pt x="28" y="321"/>
                      <a:pt x="28" y="321"/>
                    </a:cubicBezTo>
                    <a:cubicBezTo>
                      <a:pt x="27" y="320"/>
                      <a:pt x="27" y="320"/>
                      <a:pt x="27" y="320"/>
                    </a:cubicBezTo>
                    <a:cubicBezTo>
                      <a:pt x="27" y="320"/>
                      <a:pt x="27" y="320"/>
                      <a:pt x="26" y="320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2"/>
                      <a:pt x="26" y="322"/>
                      <a:pt x="25" y="323"/>
                    </a:cubicBezTo>
                    <a:cubicBezTo>
                      <a:pt x="25" y="323"/>
                      <a:pt x="25" y="322"/>
                      <a:pt x="25" y="322"/>
                    </a:cubicBezTo>
                    <a:cubicBezTo>
                      <a:pt x="25" y="322"/>
                      <a:pt x="26" y="322"/>
                      <a:pt x="26" y="322"/>
                    </a:cubicBezTo>
                    <a:cubicBezTo>
                      <a:pt x="26" y="322"/>
                      <a:pt x="26" y="322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5" y="321"/>
                      <a:pt x="25" y="321"/>
                    </a:cubicBezTo>
                    <a:cubicBezTo>
                      <a:pt x="25" y="321"/>
                      <a:pt x="25" y="321"/>
                      <a:pt x="24" y="321"/>
                    </a:cubicBezTo>
                    <a:cubicBezTo>
                      <a:pt x="24" y="321"/>
                      <a:pt x="23" y="321"/>
                      <a:pt x="23" y="322"/>
                    </a:cubicBezTo>
                    <a:cubicBezTo>
                      <a:pt x="23" y="323"/>
                      <a:pt x="24" y="323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5" y="324"/>
                      <a:pt x="25" y="324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6" y="325"/>
                      <a:pt x="26" y="326"/>
                    </a:cubicBezTo>
                    <a:cubicBezTo>
                      <a:pt x="26" y="326"/>
                      <a:pt x="27" y="326"/>
                      <a:pt x="27" y="326"/>
                    </a:cubicBezTo>
                    <a:cubicBezTo>
                      <a:pt x="27" y="326"/>
                      <a:pt x="27" y="326"/>
                      <a:pt x="27" y="326"/>
                    </a:cubicBezTo>
                    <a:cubicBezTo>
                      <a:pt x="27" y="326"/>
                      <a:pt x="28" y="327"/>
                      <a:pt x="28" y="327"/>
                    </a:cubicBezTo>
                    <a:cubicBezTo>
                      <a:pt x="28" y="327"/>
                      <a:pt x="28" y="327"/>
                      <a:pt x="28" y="327"/>
                    </a:cubicBezTo>
                    <a:cubicBezTo>
                      <a:pt x="28" y="327"/>
                      <a:pt x="29" y="327"/>
                      <a:pt x="29" y="327"/>
                    </a:cubicBezTo>
                    <a:cubicBezTo>
                      <a:pt x="29" y="327"/>
                      <a:pt x="29" y="327"/>
                      <a:pt x="30" y="327"/>
                    </a:cubicBezTo>
                    <a:cubicBezTo>
                      <a:pt x="30" y="327"/>
                      <a:pt x="30" y="328"/>
                      <a:pt x="31" y="328"/>
                    </a:cubicBezTo>
                    <a:cubicBezTo>
                      <a:pt x="32" y="328"/>
                      <a:pt x="32" y="328"/>
                      <a:pt x="33" y="327"/>
                    </a:cubicBezTo>
                    <a:cubicBezTo>
                      <a:pt x="33" y="327"/>
                      <a:pt x="33" y="327"/>
                      <a:pt x="34" y="327"/>
                    </a:cubicBezTo>
                    <a:cubicBezTo>
                      <a:pt x="34" y="326"/>
                      <a:pt x="34" y="326"/>
                      <a:pt x="34" y="326"/>
                    </a:cubicBezTo>
                    <a:cubicBezTo>
                      <a:pt x="34" y="326"/>
                      <a:pt x="34" y="326"/>
                      <a:pt x="34" y="325"/>
                    </a:cubicBezTo>
                    <a:cubicBezTo>
                      <a:pt x="34" y="325"/>
                      <a:pt x="34" y="325"/>
                      <a:pt x="34" y="324"/>
                    </a:cubicBezTo>
                    <a:cubicBezTo>
                      <a:pt x="34" y="323"/>
                      <a:pt x="34" y="322"/>
                      <a:pt x="34" y="321"/>
                    </a:cubicBezTo>
                    <a:cubicBezTo>
                      <a:pt x="34" y="321"/>
                      <a:pt x="34" y="321"/>
                      <a:pt x="34" y="321"/>
                    </a:cubicBezTo>
                    <a:cubicBezTo>
                      <a:pt x="34" y="320"/>
                      <a:pt x="34" y="319"/>
                      <a:pt x="34" y="319"/>
                    </a:cubicBezTo>
                    <a:cubicBezTo>
                      <a:pt x="35" y="319"/>
                      <a:pt x="35" y="318"/>
                      <a:pt x="35" y="318"/>
                    </a:cubicBezTo>
                    <a:cubicBezTo>
                      <a:pt x="35" y="318"/>
                      <a:pt x="35" y="317"/>
                      <a:pt x="35" y="317"/>
                    </a:cubicBezTo>
                    <a:cubicBezTo>
                      <a:pt x="35" y="317"/>
                      <a:pt x="35" y="317"/>
                      <a:pt x="35" y="316"/>
                    </a:cubicBezTo>
                    <a:cubicBezTo>
                      <a:pt x="35" y="316"/>
                      <a:pt x="35" y="316"/>
                      <a:pt x="35" y="316"/>
                    </a:cubicBezTo>
                    <a:cubicBezTo>
                      <a:pt x="35" y="316"/>
                      <a:pt x="35" y="316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8" y="314"/>
                      <a:pt x="38" y="314"/>
                    </a:cubicBezTo>
                    <a:cubicBezTo>
                      <a:pt x="38" y="314"/>
                      <a:pt x="38" y="314"/>
                      <a:pt x="38" y="314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40" y="313"/>
                      <a:pt x="40" y="313"/>
                    </a:cubicBezTo>
                    <a:cubicBezTo>
                      <a:pt x="40" y="312"/>
                      <a:pt x="41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4" y="312"/>
                      <a:pt x="44" y="311"/>
                      <a:pt x="44" y="310"/>
                    </a:cubicBezTo>
                    <a:cubicBezTo>
                      <a:pt x="44" y="310"/>
                      <a:pt x="44" y="309"/>
                      <a:pt x="45" y="309"/>
                    </a:cubicBezTo>
                    <a:cubicBezTo>
                      <a:pt x="45" y="309"/>
                      <a:pt x="45" y="309"/>
                      <a:pt x="45" y="309"/>
                    </a:cubicBezTo>
                    <a:cubicBezTo>
                      <a:pt x="45" y="309"/>
                      <a:pt x="46" y="308"/>
                      <a:pt x="46" y="308"/>
                    </a:cubicBezTo>
                    <a:cubicBezTo>
                      <a:pt x="46" y="308"/>
                      <a:pt x="46" y="308"/>
                      <a:pt x="47" y="308"/>
                    </a:cubicBezTo>
                    <a:cubicBezTo>
                      <a:pt x="47" y="308"/>
                      <a:pt x="47" y="308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9" y="309"/>
                      <a:pt x="49" y="309"/>
                    </a:cubicBezTo>
                    <a:cubicBezTo>
                      <a:pt x="50" y="309"/>
                      <a:pt x="50" y="309"/>
                      <a:pt x="50" y="309"/>
                    </a:cubicBezTo>
                    <a:cubicBezTo>
                      <a:pt x="50" y="309"/>
                      <a:pt x="49" y="309"/>
                      <a:pt x="49" y="309"/>
                    </a:cubicBezTo>
                    <a:cubicBezTo>
                      <a:pt x="48" y="309"/>
                      <a:pt x="47" y="308"/>
                      <a:pt x="46" y="308"/>
                    </a:cubicBezTo>
                    <a:cubicBezTo>
                      <a:pt x="45" y="308"/>
                      <a:pt x="45" y="308"/>
                      <a:pt x="44" y="308"/>
                    </a:cubicBezTo>
                    <a:cubicBezTo>
                      <a:pt x="43" y="307"/>
                      <a:pt x="43" y="307"/>
                      <a:pt x="42" y="306"/>
                    </a:cubicBezTo>
                    <a:cubicBezTo>
                      <a:pt x="42" y="306"/>
                      <a:pt x="41" y="306"/>
                      <a:pt x="41" y="306"/>
                    </a:cubicBezTo>
                    <a:cubicBezTo>
                      <a:pt x="27" y="306"/>
                      <a:pt x="27" y="306"/>
                      <a:pt x="27" y="306"/>
                    </a:cubicBezTo>
                    <a:cubicBezTo>
                      <a:pt x="27" y="306"/>
                      <a:pt x="26" y="306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7" y="305"/>
                      <a:pt x="27" y="305"/>
                    </a:cubicBezTo>
                    <a:cubicBezTo>
                      <a:pt x="27" y="305"/>
                      <a:pt x="27" y="305"/>
                      <a:pt x="27" y="305"/>
                    </a:cubicBezTo>
                    <a:cubicBezTo>
                      <a:pt x="27" y="305"/>
                      <a:pt x="27" y="304"/>
                      <a:pt x="27" y="304"/>
                    </a:cubicBezTo>
                    <a:cubicBezTo>
                      <a:pt x="27" y="304"/>
                      <a:pt x="27" y="304"/>
                      <a:pt x="26" y="304"/>
                    </a:cubicBezTo>
                    <a:cubicBezTo>
                      <a:pt x="26" y="303"/>
                      <a:pt x="25" y="303"/>
                      <a:pt x="25" y="303"/>
                    </a:cubicBezTo>
                    <a:cubicBezTo>
                      <a:pt x="25" y="302"/>
                      <a:pt x="25" y="302"/>
                      <a:pt x="24" y="302"/>
                    </a:cubicBezTo>
                    <a:cubicBezTo>
                      <a:pt x="24" y="302"/>
                      <a:pt x="24" y="301"/>
                      <a:pt x="24" y="301"/>
                    </a:cubicBezTo>
                    <a:cubicBezTo>
                      <a:pt x="24" y="301"/>
                      <a:pt x="24" y="301"/>
                      <a:pt x="23" y="301"/>
                    </a:cubicBezTo>
                    <a:cubicBezTo>
                      <a:pt x="23" y="301"/>
                      <a:pt x="23" y="301"/>
                      <a:pt x="24" y="300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299"/>
                      <a:pt x="24" y="299"/>
                      <a:pt x="24" y="299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4" y="297"/>
                      <a:pt x="24" y="296"/>
                      <a:pt x="24" y="296"/>
                    </a:cubicBezTo>
                    <a:cubicBezTo>
                      <a:pt x="23" y="295"/>
                      <a:pt x="24" y="295"/>
                      <a:pt x="24" y="295"/>
                    </a:cubicBezTo>
                    <a:cubicBezTo>
                      <a:pt x="24" y="295"/>
                      <a:pt x="24" y="295"/>
                      <a:pt x="25" y="295"/>
                    </a:cubicBezTo>
                    <a:cubicBezTo>
                      <a:pt x="25" y="295"/>
                      <a:pt x="25" y="295"/>
                      <a:pt x="25" y="295"/>
                    </a:cubicBezTo>
                    <a:cubicBezTo>
                      <a:pt x="25" y="295"/>
                      <a:pt x="25" y="295"/>
                      <a:pt x="25" y="294"/>
                    </a:cubicBezTo>
                    <a:cubicBezTo>
                      <a:pt x="25" y="294"/>
                      <a:pt x="25" y="293"/>
                      <a:pt x="25" y="293"/>
                    </a:cubicBezTo>
                    <a:cubicBezTo>
                      <a:pt x="25" y="293"/>
                      <a:pt x="24" y="292"/>
                      <a:pt x="24" y="292"/>
                    </a:cubicBezTo>
                    <a:cubicBezTo>
                      <a:pt x="24" y="292"/>
                      <a:pt x="24" y="291"/>
                      <a:pt x="24" y="291"/>
                    </a:cubicBezTo>
                    <a:cubicBezTo>
                      <a:pt x="24" y="291"/>
                      <a:pt x="24" y="291"/>
                      <a:pt x="24" y="291"/>
                    </a:cubicBezTo>
                    <a:cubicBezTo>
                      <a:pt x="24" y="291"/>
                      <a:pt x="24" y="290"/>
                      <a:pt x="24" y="290"/>
                    </a:cubicBezTo>
                    <a:cubicBezTo>
                      <a:pt x="24" y="290"/>
                      <a:pt x="23" y="290"/>
                      <a:pt x="23" y="290"/>
                    </a:cubicBezTo>
                    <a:cubicBezTo>
                      <a:pt x="23" y="290"/>
                      <a:pt x="23" y="290"/>
                      <a:pt x="23" y="290"/>
                    </a:cubicBezTo>
                    <a:cubicBezTo>
                      <a:pt x="22" y="291"/>
                      <a:pt x="22" y="291"/>
                      <a:pt x="22" y="291"/>
                    </a:cubicBezTo>
                    <a:cubicBezTo>
                      <a:pt x="22" y="291"/>
                      <a:pt x="21" y="290"/>
                      <a:pt x="21" y="290"/>
                    </a:cubicBezTo>
                    <a:cubicBezTo>
                      <a:pt x="21" y="290"/>
                      <a:pt x="19" y="291"/>
                      <a:pt x="19" y="292"/>
                    </a:cubicBezTo>
                    <a:cubicBezTo>
                      <a:pt x="19" y="292"/>
                      <a:pt x="18" y="292"/>
                      <a:pt x="18" y="292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0"/>
                      <a:pt x="18" y="290"/>
                    </a:cubicBezTo>
                    <a:cubicBezTo>
                      <a:pt x="18" y="290"/>
                      <a:pt x="17" y="290"/>
                      <a:pt x="17" y="290"/>
                    </a:cubicBezTo>
                    <a:cubicBezTo>
                      <a:pt x="17" y="290"/>
                      <a:pt x="17" y="289"/>
                      <a:pt x="17" y="289"/>
                    </a:cubicBezTo>
                    <a:cubicBezTo>
                      <a:pt x="17" y="289"/>
                      <a:pt x="17" y="288"/>
                      <a:pt x="17" y="288"/>
                    </a:cubicBezTo>
                    <a:cubicBezTo>
                      <a:pt x="17" y="287"/>
                      <a:pt x="16" y="287"/>
                      <a:pt x="16" y="287"/>
                    </a:cubicBezTo>
                    <a:cubicBezTo>
                      <a:pt x="16" y="287"/>
                      <a:pt x="17" y="287"/>
                      <a:pt x="17" y="287"/>
                    </a:cubicBezTo>
                    <a:cubicBezTo>
                      <a:pt x="17" y="286"/>
                      <a:pt x="16" y="286"/>
                      <a:pt x="16" y="286"/>
                    </a:cubicBezTo>
                    <a:cubicBezTo>
                      <a:pt x="16" y="286"/>
                      <a:pt x="16" y="285"/>
                      <a:pt x="16" y="285"/>
                    </a:cubicBezTo>
                    <a:cubicBezTo>
                      <a:pt x="16" y="285"/>
                      <a:pt x="16" y="285"/>
                      <a:pt x="16" y="285"/>
                    </a:cubicBezTo>
                    <a:cubicBezTo>
                      <a:pt x="16" y="285"/>
                      <a:pt x="16" y="284"/>
                      <a:pt x="16" y="284"/>
                    </a:cubicBezTo>
                    <a:cubicBezTo>
                      <a:pt x="16" y="284"/>
                      <a:pt x="16" y="284"/>
                      <a:pt x="16" y="284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1"/>
                      <a:pt x="16" y="281"/>
                      <a:pt x="16" y="281"/>
                    </a:cubicBezTo>
                    <a:cubicBezTo>
                      <a:pt x="16" y="281"/>
                      <a:pt x="18" y="279"/>
                      <a:pt x="18" y="278"/>
                    </a:cubicBezTo>
                    <a:cubicBezTo>
                      <a:pt x="18" y="278"/>
                      <a:pt x="19" y="276"/>
                      <a:pt x="19" y="276"/>
                    </a:cubicBezTo>
                    <a:cubicBezTo>
                      <a:pt x="19" y="276"/>
                      <a:pt x="18" y="275"/>
                      <a:pt x="18" y="275"/>
                    </a:cubicBezTo>
                    <a:cubicBezTo>
                      <a:pt x="18" y="275"/>
                      <a:pt x="19" y="274"/>
                      <a:pt x="19" y="274"/>
                    </a:cubicBezTo>
                    <a:cubicBezTo>
                      <a:pt x="20" y="272"/>
                      <a:pt x="20" y="272"/>
                      <a:pt x="20" y="272"/>
                    </a:cubicBezTo>
                    <a:cubicBezTo>
                      <a:pt x="21" y="272"/>
                      <a:pt x="21" y="272"/>
                      <a:pt x="21" y="272"/>
                    </a:cubicBezTo>
                    <a:cubicBezTo>
                      <a:pt x="23" y="270"/>
                      <a:pt x="23" y="270"/>
                      <a:pt x="23" y="270"/>
                    </a:cubicBezTo>
                    <a:cubicBezTo>
                      <a:pt x="23" y="270"/>
                      <a:pt x="23" y="269"/>
                      <a:pt x="23" y="269"/>
                    </a:cubicBezTo>
                    <a:cubicBezTo>
                      <a:pt x="23" y="268"/>
                      <a:pt x="22" y="267"/>
                      <a:pt x="22" y="267"/>
                    </a:cubicBezTo>
                    <a:cubicBezTo>
                      <a:pt x="24" y="267"/>
                      <a:pt x="24" y="267"/>
                      <a:pt x="24" y="267"/>
                    </a:cubicBezTo>
                    <a:cubicBezTo>
                      <a:pt x="24" y="265"/>
                      <a:pt x="24" y="265"/>
                      <a:pt x="24" y="265"/>
                    </a:cubicBezTo>
                    <a:cubicBezTo>
                      <a:pt x="24" y="265"/>
                      <a:pt x="25" y="265"/>
                      <a:pt x="25" y="265"/>
                    </a:cubicBezTo>
                    <a:cubicBezTo>
                      <a:pt x="25" y="265"/>
                      <a:pt x="25" y="265"/>
                      <a:pt x="25" y="265"/>
                    </a:cubicBezTo>
                    <a:cubicBezTo>
                      <a:pt x="25" y="265"/>
                      <a:pt x="24" y="264"/>
                      <a:pt x="24" y="264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3" y="263"/>
                      <a:pt x="23" y="262"/>
                      <a:pt x="23" y="262"/>
                    </a:cubicBezTo>
                    <a:cubicBezTo>
                      <a:pt x="23" y="262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0"/>
                      <a:pt x="23" y="260"/>
                      <a:pt x="23" y="260"/>
                    </a:cubicBezTo>
                    <a:cubicBezTo>
                      <a:pt x="23" y="260"/>
                      <a:pt x="23" y="260"/>
                      <a:pt x="23" y="259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23" y="259"/>
                      <a:pt x="24" y="259"/>
                      <a:pt x="24" y="259"/>
                    </a:cubicBezTo>
                    <a:cubicBezTo>
                      <a:pt x="24" y="259"/>
                      <a:pt x="24" y="258"/>
                      <a:pt x="24" y="258"/>
                    </a:cubicBezTo>
                    <a:cubicBezTo>
                      <a:pt x="24" y="258"/>
                      <a:pt x="24" y="257"/>
                      <a:pt x="24" y="257"/>
                    </a:cubicBezTo>
                    <a:cubicBezTo>
                      <a:pt x="24" y="257"/>
                      <a:pt x="24" y="256"/>
                      <a:pt x="24" y="256"/>
                    </a:cubicBezTo>
                    <a:cubicBezTo>
                      <a:pt x="24" y="256"/>
                      <a:pt x="25" y="256"/>
                      <a:pt x="25" y="256"/>
                    </a:cubicBezTo>
                    <a:cubicBezTo>
                      <a:pt x="25" y="256"/>
                      <a:pt x="26" y="255"/>
                      <a:pt x="26" y="255"/>
                    </a:cubicBezTo>
                    <a:cubicBezTo>
                      <a:pt x="26" y="253"/>
                      <a:pt x="26" y="253"/>
                      <a:pt x="26" y="253"/>
                    </a:cubicBezTo>
                    <a:cubicBezTo>
                      <a:pt x="27" y="254"/>
                      <a:pt x="27" y="254"/>
                      <a:pt x="27" y="254"/>
                    </a:cubicBezTo>
                    <a:cubicBezTo>
                      <a:pt x="27" y="254"/>
                      <a:pt x="28" y="254"/>
                      <a:pt x="28" y="253"/>
                    </a:cubicBezTo>
                    <a:cubicBezTo>
                      <a:pt x="28" y="253"/>
                      <a:pt x="28" y="253"/>
                      <a:pt x="27" y="253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1"/>
                      <a:pt x="27" y="251"/>
                      <a:pt x="27" y="251"/>
                    </a:cubicBezTo>
                    <a:cubicBezTo>
                      <a:pt x="27" y="251"/>
                      <a:pt x="27" y="249"/>
                      <a:pt x="27" y="249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28" y="249"/>
                      <a:pt x="29" y="248"/>
                      <a:pt x="29" y="248"/>
                    </a:cubicBezTo>
                    <a:cubicBezTo>
                      <a:pt x="29" y="248"/>
                      <a:pt x="29" y="247"/>
                      <a:pt x="29" y="247"/>
                    </a:cubicBezTo>
                    <a:cubicBezTo>
                      <a:pt x="29" y="247"/>
                      <a:pt x="29" y="247"/>
                      <a:pt x="28" y="246"/>
                    </a:cubicBezTo>
                    <a:cubicBezTo>
                      <a:pt x="28" y="246"/>
                      <a:pt x="28" y="245"/>
                      <a:pt x="28" y="245"/>
                    </a:cubicBezTo>
                    <a:cubicBezTo>
                      <a:pt x="28" y="245"/>
                      <a:pt x="28" y="244"/>
                      <a:pt x="28" y="244"/>
                    </a:cubicBezTo>
                    <a:cubicBezTo>
                      <a:pt x="28" y="244"/>
                      <a:pt x="28" y="244"/>
                      <a:pt x="28" y="244"/>
                    </a:cubicBezTo>
                    <a:cubicBezTo>
                      <a:pt x="28" y="243"/>
                      <a:pt x="27" y="243"/>
                      <a:pt x="27" y="243"/>
                    </a:cubicBezTo>
                    <a:cubicBezTo>
                      <a:pt x="28" y="242"/>
                      <a:pt x="28" y="242"/>
                      <a:pt x="28" y="242"/>
                    </a:cubicBezTo>
                    <a:cubicBezTo>
                      <a:pt x="28" y="242"/>
                      <a:pt x="29" y="242"/>
                      <a:pt x="29" y="241"/>
                    </a:cubicBezTo>
                    <a:cubicBezTo>
                      <a:pt x="29" y="241"/>
                      <a:pt x="29" y="241"/>
                      <a:pt x="29" y="240"/>
                    </a:cubicBezTo>
                    <a:cubicBezTo>
                      <a:pt x="29" y="240"/>
                      <a:pt x="29" y="240"/>
                      <a:pt x="29" y="240"/>
                    </a:cubicBezTo>
                    <a:cubicBezTo>
                      <a:pt x="28" y="240"/>
                      <a:pt x="28" y="240"/>
                      <a:pt x="28" y="240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9" y="236"/>
                      <a:pt x="29" y="236"/>
                    </a:cubicBezTo>
                    <a:cubicBezTo>
                      <a:pt x="29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5"/>
                      <a:pt x="30" y="235"/>
                    </a:cubicBezTo>
                    <a:cubicBezTo>
                      <a:pt x="30" y="235"/>
                      <a:pt x="30" y="235"/>
                      <a:pt x="31" y="235"/>
                    </a:cubicBezTo>
                    <a:cubicBezTo>
                      <a:pt x="31" y="235"/>
                      <a:pt x="31" y="234"/>
                      <a:pt x="31" y="234"/>
                    </a:cubicBezTo>
                    <a:cubicBezTo>
                      <a:pt x="31" y="234"/>
                      <a:pt x="31" y="234"/>
                      <a:pt x="31" y="233"/>
                    </a:cubicBezTo>
                    <a:cubicBezTo>
                      <a:pt x="31" y="233"/>
                      <a:pt x="30" y="232"/>
                      <a:pt x="30" y="232"/>
                    </a:cubicBezTo>
                    <a:cubicBezTo>
                      <a:pt x="30" y="231"/>
                      <a:pt x="30" y="231"/>
                      <a:pt x="30" y="231"/>
                    </a:cubicBezTo>
                    <a:cubicBezTo>
                      <a:pt x="30" y="231"/>
                      <a:pt x="28" y="231"/>
                      <a:pt x="28" y="231"/>
                    </a:cubicBezTo>
                    <a:cubicBezTo>
                      <a:pt x="28" y="230"/>
                      <a:pt x="27" y="230"/>
                      <a:pt x="27" y="230"/>
                    </a:cubicBezTo>
                    <a:cubicBezTo>
                      <a:pt x="27" y="230"/>
                      <a:pt x="26" y="230"/>
                      <a:pt x="26" y="230"/>
                    </a:cubicBezTo>
                    <a:cubicBezTo>
                      <a:pt x="26" y="230"/>
                      <a:pt x="26" y="229"/>
                      <a:pt x="26" y="229"/>
                    </a:cubicBezTo>
                    <a:cubicBezTo>
                      <a:pt x="26" y="229"/>
                      <a:pt x="27" y="229"/>
                      <a:pt x="27" y="229"/>
                    </a:cubicBezTo>
                    <a:cubicBezTo>
                      <a:pt x="27" y="229"/>
                      <a:pt x="28" y="229"/>
                      <a:pt x="28" y="229"/>
                    </a:cubicBezTo>
                    <a:cubicBezTo>
                      <a:pt x="28" y="229"/>
                      <a:pt x="29" y="229"/>
                      <a:pt x="29" y="229"/>
                    </a:cubicBezTo>
                    <a:cubicBezTo>
                      <a:pt x="29" y="229"/>
                      <a:pt x="29" y="229"/>
                      <a:pt x="29" y="229"/>
                    </a:cubicBezTo>
                    <a:cubicBezTo>
                      <a:pt x="29" y="229"/>
                      <a:pt x="30" y="228"/>
                      <a:pt x="30" y="228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32" y="229"/>
                      <a:pt x="32" y="229"/>
                      <a:pt x="32" y="229"/>
                    </a:cubicBezTo>
                    <a:cubicBezTo>
                      <a:pt x="32" y="229"/>
                      <a:pt x="32" y="227"/>
                      <a:pt x="32" y="227"/>
                    </a:cubicBezTo>
                    <a:cubicBezTo>
                      <a:pt x="33" y="227"/>
                      <a:pt x="33" y="227"/>
                      <a:pt x="33" y="227"/>
                    </a:cubicBezTo>
                    <a:cubicBezTo>
                      <a:pt x="33" y="227"/>
                      <a:pt x="33" y="226"/>
                      <a:pt x="33" y="226"/>
                    </a:cubicBezTo>
                    <a:cubicBezTo>
                      <a:pt x="33" y="226"/>
                      <a:pt x="32" y="226"/>
                      <a:pt x="32" y="225"/>
                    </a:cubicBezTo>
                    <a:cubicBezTo>
                      <a:pt x="32" y="225"/>
                      <a:pt x="32" y="225"/>
                      <a:pt x="31" y="225"/>
                    </a:cubicBezTo>
                    <a:cubicBezTo>
                      <a:pt x="31" y="225"/>
                      <a:pt x="29" y="225"/>
                      <a:pt x="29" y="225"/>
                    </a:cubicBezTo>
                    <a:cubicBezTo>
                      <a:pt x="29" y="225"/>
                      <a:pt x="28" y="225"/>
                      <a:pt x="28" y="225"/>
                    </a:cubicBezTo>
                    <a:cubicBezTo>
                      <a:pt x="28" y="225"/>
                      <a:pt x="27" y="225"/>
                      <a:pt x="28" y="225"/>
                    </a:cubicBezTo>
                    <a:cubicBezTo>
                      <a:pt x="28" y="225"/>
                      <a:pt x="28" y="225"/>
                      <a:pt x="28" y="224"/>
                    </a:cubicBezTo>
                    <a:cubicBezTo>
                      <a:pt x="28" y="224"/>
                      <a:pt x="28" y="224"/>
                      <a:pt x="28" y="223"/>
                    </a:cubicBezTo>
                    <a:cubicBezTo>
                      <a:pt x="28" y="223"/>
                      <a:pt x="28" y="222"/>
                      <a:pt x="28" y="222"/>
                    </a:cubicBezTo>
                    <a:cubicBezTo>
                      <a:pt x="28" y="222"/>
                      <a:pt x="28" y="222"/>
                      <a:pt x="28" y="222"/>
                    </a:cubicBezTo>
                    <a:cubicBezTo>
                      <a:pt x="29" y="221"/>
                      <a:pt x="29" y="221"/>
                      <a:pt x="29" y="221"/>
                    </a:cubicBezTo>
                    <a:cubicBezTo>
                      <a:pt x="29" y="221"/>
                      <a:pt x="29" y="220"/>
                      <a:pt x="28" y="220"/>
                    </a:cubicBezTo>
                    <a:cubicBezTo>
                      <a:pt x="28" y="220"/>
                      <a:pt x="28" y="219"/>
                      <a:pt x="28" y="219"/>
                    </a:cubicBezTo>
                    <a:cubicBezTo>
                      <a:pt x="28" y="219"/>
                      <a:pt x="29" y="218"/>
                      <a:pt x="29" y="218"/>
                    </a:cubicBezTo>
                    <a:cubicBezTo>
                      <a:pt x="29" y="218"/>
                      <a:pt x="29" y="218"/>
                      <a:pt x="29" y="217"/>
                    </a:cubicBezTo>
                    <a:cubicBezTo>
                      <a:pt x="28" y="217"/>
                      <a:pt x="28" y="217"/>
                      <a:pt x="28" y="217"/>
                    </a:cubicBezTo>
                    <a:cubicBezTo>
                      <a:pt x="28" y="216"/>
                      <a:pt x="27" y="216"/>
                      <a:pt x="27" y="216"/>
                    </a:cubicBezTo>
                    <a:cubicBezTo>
                      <a:pt x="27" y="216"/>
                      <a:pt x="27" y="215"/>
                      <a:pt x="27" y="215"/>
                    </a:cubicBezTo>
                    <a:cubicBezTo>
                      <a:pt x="27" y="215"/>
                      <a:pt x="28" y="215"/>
                      <a:pt x="28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8" y="214"/>
                      <a:pt x="28" y="213"/>
                      <a:pt x="28" y="213"/>
                    </a:cubicBezTo>
                    <a:cubicBezTo>
                      <a:pt x="28" y="213"/>
                      <a:pt x="27" y="213"/>
                      <a:pt x="27" y="212"/>
                    </a:cubicBezTo>
                    <a:cubicBezTo>
                      <a:pt x="27" y="212"/>
                      <a:pt x="27" y="212"/>
                      <a:pt x="26" y="212"/>
                    </a:cubicBezTo>
                    <a:cubicBezTo>
                      <a:pt x="26" y="211"/>
                      <a:pt x="26" y="211"/>
                      <a:pt x="26" y="211"/>
                    </a:cubicBezTo>
                    <a:cubicBezTo>
                      <a:pt x="26" y="210"/>
                      <a:pt x="25" y="210"/>
                      <a:pt x="25" y="210"/>
                    </a:cubicBezTo>
                    <a:cubicBezTo>
                      <a:pt x="26" y="209"/>
                      <a:pt x="26" y="209"/>
                      <a:pt x="26" y="209"/>
                    </a:cubicBezTo>
                    <a:cubicBezTo>
                      <a:pt x="26" y="209"/>
                      <a:pt x="25" y="208"/>
                      <a:pt x="25" y="208"/>
                    </a:cubicBezTo>
                    <a:cubicBezTo>
                      <a:pt x="25" y="208"/>
                      <a:pt x="26" y="208"/>
                      <a:pt x="26" y="208"/>
                    </a:cubicBezTo>
                    <a:cubicBezTo>
                      <a:pt x="26" y="208"/>
                      <a:pt x="26" y="207"/>
                      <a:pt x="26" y="207"/>
                    </a:cubicBezTo>
                    <a:cubicBezTo>
                      <a:pt x="26" y="207"/>
                      <a:pt x="26" y="206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5"/>
                      <a:pt x="25" y="205"/>
                      <a:pt x="25" y="205"/>
                    </a:cubicBezTo>
                    <a:cubicBezTo>
                      <a:pt x="25" y="205"/>
                      <a:pt x="25" y="205"/>
                      <a:pt x="25" y="204"/>
                    </a:cubicBezTo>
                    <a:cubicBezTo>
                      <a:pt x="25" y="204"/>
                      <a:pt x="25" y="204"/>
                      <a:pt x="25" y="203"/>
                    </a:cubicBezTo>
                    <a:cubicBezTo>
                      <a:pt x="25" y="203"/>
                      <a:pt x="26" y="203"/>
                      <a:pt x="26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4"/>
                      <a:pt x="27" y="204"/>
                      <a:pt x="27" y="204"/>
                    </a:cubicBezTo>
                    <a:cubicBezTo>
                      <a:pt x="27" y="204"/>
                      <a:pt x="27" y="203"/>
                      <a:pt x="28" y="20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28" y="200"/>
                      <a:pt x="28" y="200"/>
                      <a:pt x="28" y="200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28" y="199"/>
                      <a:pt x="27" y="198"/>
                      <a:pt x="27" y="198"/>
                    </a:cubicBezTo>
                    <a:cubicBezTo>
                      <a:pt x="27" y="198"/>
                      <a:pt x="28" y="198"/>
                      <a:pt x="28" y="198"/>
                    </a:cubicBezTo>
                    <a:cubicBezTo>
                      <a:pt x="28" y="198"/>
                      <a:pt x="28" y="198"/>
                      <a:pt x="28" y="197"/>
                    </a:cubicBezTo>
                    <a:cubicBezTo>
                      <a:pt x="28" y="197"/>
                      <a:pt x="27" y="197"/>
                      <a:pt x="27" y="197"/>
                    </a:cubicBezTo>
                    <a:cubicBezTo>
                      <a:pt x="27" y="196"/>
                      <a:pt x="27" y="196"/>
                      <a:pt x="27" y="196"/>
                    </a:cubicBezTo>
                    <a:cubicBezTo>
                      <a:pt x="27" y="196"/>
                      <a:pt x="27" y="195"/>
                      <a:pt x="27" y="195"/>
                    </a:cubicBezTo>
                    <a:cubicBezTo>
                      <a:pt x="27" y="195"/>
                      <a:pt x="28" y="195"/>
                      <a:pt x="28" y="194"/>
                    </a:cubicBezTo>
                    <a:cubicBezTo>
                      <a:pt x="28" y="194"/>
                      <a:pt x="28" y="194"/>
                      <a:pt x="28" y="193"/>
                    </a:cubicBezTo>
                    <a:cubicBezTo>
                      <a:pt x="28" y="193"/>
                      <a:pt x="28" y="193"/>
                      <a:pt x="28" y="193"/>
                    </a:cubicBezTo>
                    <a:cubicBezTo>
                      <a:pt x="27" y="193"/>
                      <a:pt x="27" y="192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7" y="191"/>
                      <a:pt x="27" y="191"/>
                    </a:cubicBezTo>
                    <a:cubicBezTo>
                      <a:pt x="27" y="191"/>
                      <a:pt x="27" y="190"/>
                      <a:pt x="27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7" y="189"/>
                      <a:pt x="27" y="189"/>
                      <a:pt x="27" y="189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7" y="188"/>
                      <a:pt x="28" y="187"/>
                      <a:pt x="28" y="187"/>
                    </a:cubicBezTo>
                    <a:cubicBezTo>
                      <a:pt x="28" y="187"/>
                      <a:pt x="28" y="187"/>
                      <a:pt x="28" y="187"/>
                    </a:cubicBezTo>
                    <a:cubicBezTo>
                      <a:pt x="28" y="187"/>
                      <a:pt x="29" y="187"/>
                      <a:pt x="29" y="187"/>
                    </a:cubicBezTo>
                    <a:cubicBezTo>
                      <a:pt x="29" y="187"/>
                      <a:pt x="29" y="186"/>
                      <a:pt x="29" y="186"/>
                    </a:cubicBezTo>
                    <a:cubicBezTo>
                      <a:pt x="28" y="186"/>
                      <a:pt x="28" y="185"/>
                      <a:pt x="28" y="185"/>
                    </a:cubicBezTo>
                    <a:cubicBezTo>
                      <a:pt x="28" y="185"/>
                      <a:pt x="27" y="185"/>
                      <a:pt x="28" y="184"/>
                    </a:cubicBezTo>
                    <a:cubicBezTo>
                      <a:pt x="28" y="184"/>
                      <a:pt x="28" y="184"/>
                      <a:pt x="28" y="184"/>
                    </a:cubicBezTo>
                    <a:cubicBezTo>
                      <a:pt x="28" y="184"/>
                      <a:pt x="29" y="184"/>
                      <a:pt x="29" y="184"/>
                    </a:cubicBezTo>
                    <a:cubicBezTo>
                      <a:pt x="29" y="184"/>
                      <a:pt x="29" y="183"/>
                      <a:pt x="29" y="183"/>
                    </a:cubicBezTo>
                    <a:cubicBezTo>
                      <a:pt x="29" y="183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30" y="180"/>
                      <a:pt x="30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0" y="180"/>
                      <a:pt x="30" y="179"/>
                      <a:pt x="30" y="179"/>
                    </a:cubicBezTo>
                    <a:cubicBezTo>
                      <a:pt x="30" y="179"/>
                      <a:pt x="30" y="178"/>
                      <a:pt x="30" y="178"/>
                    </a:cubicBezTo>
                    <a:cubicBezTo>
                      <a:pt x="30" y="178"/>
                      <a:pt x="31" y="177"/>
                      <a:pt x="31" y="177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3" y="172"/>
                      <a:pt x="33" y="172"/>
                      <a:pt x="33" y="172"/>
                    </a:cubicBezTo>
                    <a:cubicBezTo>
                      <a:pt x="34" y="172"/>
                      <a:pt x="34" y="172"/>
                      <a:pt x="34" y="172"/>
                    </a:cubicBezTo>
                    <a:cubicBezTo>
                      <a:pt x="34" y="172"/>
                      <a:pt x="35" y="171"/>
                      <a:pt x="35" y="171"/>
                    </a:cubicBezTo>
                    <a:cubicBezTo>
                      <a:pt x="35" y="171"/>
                      <a:pt x="35" y="170"/>
                      <a:pt x="35" y="170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69"/>
                      <a:pt x="34" y="169"/>
                      <a:pt x="34" y="169"/>
                    </a:cubicBezTo>
                    <a:cubicBezTo>
                      <a:pt x="33" y="169"/>
                      <a:pt x="33" y="168"/>
                      <a:pt x="33" y="168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33" y="167"/>
                      <a:pt x="33" y="166"/>
                      <a:pt x="33" y="166"/>
                    </a:cubicBezTo>
                    <a:cubicBezTo>
                      <a:pt x="33" y="166"/>
                      <a:pt x="34" y="166"/>
                      <a:pt x="34" y="166"/>
                    </a:cubicBezTo>
                    <a:cubicBezTo>
                      <a:pt x="34" y="166"/>
                      <a:pt x="32" y="164"/>
                      <a:pt x="32" y="164"/>
                    </a:cubicBezTo>
                    <a:cubicBezTo>
                      <a:pt x="32" y="164"/>
                      <a:pt x="32" y="164"/>
                      <a:pt x="32" y="163"/>
                    </a:cubicBezTo>
                    <a:cubicBezTo>
                      <a:pt x="32" y="163"/>
                      <a:pt x="33" y="163"/>
                      <a:pt x="32" y="163"/>
                    </a:cubicBezTo>
                    <a:cubicBezTo>
                      <a:pt x="32" y="163"/>
                      <a:pt x="32" y="163"/>
                      <a:pt x="32" y="162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2" y="162"/>
                      <a:pt x="32" y="161"/>
                      <a:pt x="32" y="161"/>
                    </a:cubicBezTo>
                    <a:cubicBezTo>
                      <a:pt x="32" y="161"/>
                      <a:pt x="33" y="160"/>
                      <a:pt x="33" y="160"/>
                    </a:cubicBezTo>
                    <a:cubicBezTo>
                      <a:pt x="33" y="160"/>
                      <a:pt x="32" y="160"/>
                      <a:pt x="32" y="160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32" y="159"/>
                      <a:pt x="32" y="158"/>
                      <a:pt x="32" y="158"/>
                    </a:cubicBezTo>
                    <a:cubicBezTo>
                      <a:pt x="33" y="158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2" y="157"/>
                      <a:pt x="32" y="156"/>
                      <a:pt x="32" y="156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6"/>
                      <a:pt x="33" y="155"/>
                      <a:pt x="33" y="155"/>
                    </a:cubicBezTo>
                    <a:cubicBezTo>
                      <a:pt x="33" y="155"/>
                      <a:pt x="33" y="155"/>
                      <a:pt x="33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4"/>
                      <a:pt x="32" y="154"/>
                      <a:pt x="32" y="154"/>
                    </a:cubicBezTo>
                    <a:cubicBezTo>
                      <a:pt x="32" y="154"/>
                      <a:pt x="33" y="154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3"/>
                      <a:pt x="34" y="153"/>
                      <a:pt x="33" y="153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5" y="151"/>
                      <a:pt x="35" y="151"/>
                    </a:cubicBezTo>
                    <a:cubicBezTo>
                      <a:pt x="35" y="151"/>
                      <a:pt x="36" y="151"/>
                      <a:pt x="36" y="151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49"/>
                      <a:pt x="36" y="149"/>
                    </a:cubicBezTo>
                    <a:cubicBezTo>
                      <a:pt x="36" y="149"/>
                      <a:pt x="37" y="149"/>
                      <a:pt x="37" y="149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7" y="149"/>
                      <a:pt x="38" y="148"/>
                      <a:pt x="38" y="148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38" y="148"/>
                      <a:pt x="38" y="147"/>
                      <a:pt x="38" y="147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8" y="147"/>
                      <a:pt x="38" y="146"/>
                      <a:pt x="38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6"/>
                      <a:pt x="38" y="145"/>
                      <a:pt x="38" y="145"/>
                    </a:cubicBezTo>
                    <a:cubicBezTo>
                      <a:pt x="38" y="145"/>
                      <a:pt x="38" y="144"/>
                      <a:pt x="38" y="144"/>
                    </a:cubicBezTo>
                    <a:cubicBezTo>
                      <a:pt x="38" y="144"/>
                      <a:pt x="38" y="144"/>
                      <a:pt x="38" y="144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8" y="143"/>
                      <a:pt x="37" y="142"/>
                      <a:pt x="37" y="142"/>
                    </a:cubicBezTo>
                    <a:cubicBezTo>
                      <a:pt x="37" y="142"/>
                      <a:pt x="37" y="141"/>
                      <a:pt x="37" y="141"/>
                    </a:cubicBezTo>
                    <a:cubicBezTo>
                      <a:pt x="37" y="141"/>
                      <a:pt x="37" y="141"/>
                      <a:pt x="37" y="140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8" y="139"/>
                      <a:pt x="38" y="139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39" y="137"/>
                      <a:pt x="39" y="137"/>
                    </a:cubicBezTo>
                    <a:cubicBezTo>
                      <a:pt x="38" y="137"/>
                      <a:pt x="39" y="136"/>
                      <a:pt x="39" y="136"/>
                    </a:cubicBezTo>
                    <a:cubicBezTo>
                      <a:pt x="39" y="136"/>
                      <a:pt x="40" y="134"/>
                      <a:pt x="40" y="134"/>
                    </a:cubicBezTo>
                    <a:cubicBezTo>
                      <a:pt x="40" y="134"/>
                      <a:pt x="40" y="133"/>
                      <a:pt x="40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42" y="132"/>
                      <a:pt x="42" y="132"/>
                    </a:cubicBezTo>
                    <a:cubicBezTo>
                      <a:pt x="42" y="132"/>
                      <a:pt x="41" y="131"/>
                      <a:pt x="41" y="131"/>
                    </a:cubicBezTo>
                    <a:cubicBezTo>
                      <a:pt x="41" y="131"/>
                      <a:pt x="42" y="131"/>
                      <a:pt x="42" y="131"/>
                    </a:cubicBezTo>
                    <a:cubicBezTo>
                      <a:pt x="42" y="130"/>
                      <a:pt x="41" y="130"/>
                      <a:pt x="41" y="130"/>
                    </a:cubicBezTo>
                    <a:cubicBezTo>
                      <a:pt x="41" y="130"/>
                      <a:pt x="41" y="128"/>
                      <a:pt x="41" y="128"/>
                    </a:cubicBezTo>
                    <a:cubicBezTo>
                      <a:pt x="41" y="128"/>
                      <a:pt x="41" y="127"/>
                      <a:pt x="42" y="127"/>
                    </a:cubicBezTo>
                    <a:cubicBezTo>
                      <a:pt x="42" y="127"/>
                      <a:pt x="42" y="126"/>
                      <a:pt x="42" y="126"/>
                    </a:cubicBezTo>
                    <a:cubicBezTo>
                      <a:pt x="42" y="126"/>
                      <a:pt x="42" y="125"/>
                      <a:pt x="42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5"/>
                      <a:pt x="40" y="124"/>
                    </a:cubicBezTo>
                    <a:cubicBezTo>
                      <a:pt x="40" y="124"/>
                      <a:pt x="40" y="124"/>
                      <a:pt x="40" y="123"/>
                    </a:cubicBezTo>
                    <a:cubicBezTo>
                      <a:pt x="40" y="123"/>
                      <a:pt x="40" y="123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41" y="121"/>
                      <a:pt x="40" y="120"/>
                      <a:pt x="40" y="120"/>
                    </a:cubicBez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8"/>
                      <a:pt x="39" y="117"/>
                      <a:pt x="39" y="117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5"/>
                      <a:pt x="39" y="115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9" y="114"/>
                      <a:pt x="39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8" y="113"/>
                      <a:pt x="38" y="113"/>
                      <a:pt x="38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2"/>
                      <a:pt x="37" y="112"/>
                      <a:pt x="37" y="111"/>
                    </a:cubicBezTo>
                    <a:cubicBezTo>
                      <a:pt x="37" y="111"/>
                      <a:pt x="37" y="110"/>
                      <a:pt x="37" y="110"/>
                    </a:cubicBezTo>
                    <a:cubicBezTo>
                      <a:pt x="37" y="109"/>
                      <a:pt x="37" y="109"/>
                      <a:pt x="37" y="108"/>
                    </a:cubicBezTo>
                    <a:cubicBezTo>
                      <a:pt x="37" y="108"/>
                      <a:pt x="37" y="107"/>
                      <a:pt x="37" y="107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9" y="106"/>
                    </a:cubicBezTo>
                    <a:cubicBezTo>
                      <a:pt x="39" y="106"/>
                      <a:pt x="39" y="106"/>
                      <a:pt x="39" y="105"/>
                    </a:cubicBezTo>
                    <a:cubicBezTo>
                      <a:pt x="39" y="105"/>
                      <a:pt x="39" y="105"/>
                      <a:pt x="38" y="105"/>
                    </a:cubicBezTo>
                    <a:cubicBezTo>
                      <a:pt x="38" y="104"/>
                      <a:pt x="38" y="104"/>
                      <a:pt x="39" y="104"/>
                    </a:cubicBezTo>
                    <a:cubicBezTo>
                      <a:pt x="39" y="103"/>
                      <a:pt x="39" y="103"/>
                      <a:pt x="39" y="102"/>
                    </a:cubicBezTo>
                    <a:cubicBezTo>
                      <a:pt x="39" y="102"/>
                      <a:pt x="39" y="101"/>
                      <a:pt x="39" y="101"/>
                    </a:cubicBezTo>
                    <a:cubicBezTo>
                      <a:pt x="40" y="101"/>
                      <a:pt x="40" y="101"/>
                      <a:pt x="40" y="100"/>
                    </a:cubicBezTo>
                    <a:cubicBezTo>
                      <a:pt x="40" y="100"/>
                      <a:pt x="39" y="100"/>
                      <a:pt x="39" y="100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41" y="100"/>
                      <a:pt x="41" y="100"/>
                      <a:pt x="41" y="99"/>
                    </a:cubicBezTo>
                    <a:cubicBezTo>
                      <a:pt x="41" y="99"/>
                      <a:pt x="41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1" y="98"/>
                      <a:pt x="41" y="98"/>
                    </a:cubicBezTo>
                    <a:cubicBezTo>
                      <a:pt x="41" y="98"/>
                      <a:pt x="41" y="97"/>
                      <a:pt x="41" y="97"/>
                    </a:cubicBezTo>
                    <a:cubicBezTo>
                      <a:pt x="42" y="96"/>
                      <a:pt x="41" y="94"/>
                      <a:pt x="41" y="93"/>
                    </a:cubicBezTo>
                    <a:cubicBezTo>
                      <a:pt x="40" y="92"/>
                      <a:pt x="40" y="91"/>
                      <a:pt x="41" y="90"/>
                    </a:cubicBezTo>
                    <a:cubicBezTo>
                      <a:pt x="41" y="90"/>
                      <a:pt x="42" y="90"/>
                      <a:pt x="42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3" y="86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3"/>
                    </a:cubicBezTo>
                    <a:cubicBezTo>
                      <a:pt x="44" y="83"/>
                      <a:pt x="44" y="82"/>
                      <a:pt x="44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1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7" y="80"/>
                      <a:pt x="47" y="80"/>
                      <a:pt x="47" y="79"/>
                    </a:cubicBezTo>
                    <a:cubicBezTo>
                      <a:pt x="47" y="79"/>
                      <a:pt x="47" y="78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6"/>
                    </a:cubicBezTo>
                    <a:cubicBezTo>
                      <a:pt x="48" y="76"/>
                      <a:pt x="49" y="76"/>
                      <a:pt x="49" y="75"/>
                    </a:cubicBezTo>
                    <a:cubicBezTo>
                      <a:pt x="49" y="75"/>
                      <a:pt x="48" y="75"/>
                      <a:pt x="49" y="74"/>
                    </a:cubicBezTo>
                    <a:cubicBezTo>
                      <a:pt x="49" y="74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4"/>
                      <a:pt x="52" y="74"/>
                      <a:pt x="52" y="73"/>
                    </a:cubicBezTo>
                    <a:cubicBezTo>
                      <a:pt x="52" y="73"/>
                      <a:pt x="53" y="73"/>
                      <a:pt x="53" y="73"/>
                    </a:cubicBezTo>
                    <a:cubicBezTo>
                      <a:pt x="53" y="73"/>
                      <a:pt x="53" y="72"/>
                      <a:pt x="53" y="72"/>
                    </a:cubicBezTo>
                    <a:cubicBezTo>
                      <a:pt x="52" y="71"/>
                      <a:pt x="52" y="71"/>
                      <a:pt x="51" y="70"/>
                    </a:cubicBezTo>
                    <a:cubicBezTo>
                      <a:pt x="51" y="69"/>
                      <a:pt x="50" y="68"/>
                      <a:pt x="51" y="67"/>
                    </a:cubicBezTo>
                    <a:cubicBezTo>
                      <a:pt x="51" y="67"/>
                      <a:pt x="52" y="66"/>
                      <a:pt x="52" y="66"/>
                    </a:cubicBezTo>
                    <a:cubicBezTo>
                      <a:pt x="52" y="66"/>
                      <a:pt x="52" y="65"/>
                      <a:pt x="52" y="65"/>
                    </a:cubicBezTo>
                    <a:cubicBezTo>
                      <a:pt x="51" y="64"/>
                      <a:pt x="51" y="63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1" y="59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7"/>
                      <a:pt x="51" y="56"/>
                      <a:pt x="51" y="56"/>
                    </a:cubicBezTo>
                    <a:cubicBezTo>
                      <a:pt x="51" y="55"/>
                      <a:pt x="51" y="54"/>
                      <a:pt x="51" y="54"/>
                    </a:cubicBezTo>
                    <a:cubicBezTo>
                      <a:pt x="51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2"/>
                      <a:pt x="53" y="52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6" y="51"/>
                      <a:pt x="58" y="50"/>
                      <a:pt x="59" y="50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59" y="49"/>
                      <a:pt x="60" y="49"/>
                      <a:pt x="60" y="49"/>
                    </a:cubicBezTo>
                    <a:cubicBezTo>
                      <a:pt x="60" y="47"/>
                      <a:pt x="61" y="44"/>
                      <a:pt x="62" y="42"/>
                    </a:cubicBezTo>
                    <a:lnTo>
                      <a:pt x="60" y="40"/>
                    </a:lnTo>
                    <a:close/>
                    <a:moveTo>
                      <a:pt x="50" y="313"/>
                    </a:moveTo>
                    <a:cubicBezTo>
                      <a:pt x="50" y="313"/>
                      <a:pt x="49" y="313"/>
                      <a:pt x="49" y="313"/>
                    </a:cubicBezTo>
                    <a:cubicBezTo>
                      <a:pt x="48" y="313"/>
                      <a:pt x="48" y="313"/>
                      <a:pt x="48" y="314"/>
                    </a:cubicBezTo>
                    <a:cubicBezTo>
                      <a:pt x="47" y="314"/>
                      <a:pt x="47" y="314"/>
                      <a:pt x="46" y="314"/>
                    </a:cubicBezTo>
                    <a:cubicBezTo>
                      <a:pt x="46" y="314"/>
                      <a:pt x="46" y="313"/>
                      <a:pt x="45" y="312"/>
                    </a:cubicBezTo>
                    <a:cubicBezTo>
                      <a:pt x="45" y="312"/>
                      <a:pt x="45" y="312"/>
                      <a:pt x="45" y="311"/>
                    </a:cubicBezTo>
                    <a:cubicBezTo>
                      <a:pt x="44" y="311"/>
                      <a:pt x="44" y="311"/>
                      <a:pt x="44" y="312"/>
                    </a:cubicBezTo>
                    <a:cubicBezTo>
                      <a:pt x="43" y="312"/>
                      <a:pt x="44" y="313"/>
                      <a:pt x="44" y="313"/>
                    </a:cubicBezTo>
                    <a:cubicBezTo>
                      <a:pt x="43" y="313"/>
                      <a:pt x="43" y="314"/>
                      <a:pt x="43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1" y="316"/>
                      <a:pt x="41" y="316"/>
                      <a:pt x="41" y="316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0" y="315"/>
                      <a:pt x="40" y="314"/>
                      <a:pt x="40" y="314"/>
                    </a:cubicBezTo>
                    <a:cubicBezTo>
                      <a:pt x="40" y="314"/>
                      <a:pt x="40" y="314"/>
                      <a:pt x="39" y="314"/>
                    </a:cubicBezTo>
                    <a:cubicBezTo>
                      <a:pt x="39" y="314"/>
                      <a:pt x="39" y="314"/>
                      <a:pt x="38" y="314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9" y="315"/>
                    </a:cubicBezTo>
                    <a:cubicBezTo>
                      <a:pt x="39" y="315"/>
                      <a:pt x="38" y="315"/>
                      <a:pt x="39" y="315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40" y="316"/>
                      <a:pt x="40" y="316"/>
                      <a:pt x="40" y="317"/>
                    </a:cubicBezTo>
                    <a:cubicBezTo>
                      <a:pt x="40" y="317"/>
                      <a:pt x="40" y="317"/>
                      <a:pt x="40" y="317"/>
                    </a:cubicBezTo>
                    <a:cubicBezTo>
                      <a:pt x="40" y="317"/>
                      <a:pt x="39" y="317"/>
                      <a:pt x="39" y="318"/>
                    </a:cubicBezTo>
                    <a:cubicBezTo>
                      <a:pt x="39" y="318"/>
                      <a:pt x="39" y="318"/>
                      <a:pt x="39" y="318"/>
                    </a:cubicBezTo>
                    <a:cubicBezTo>
                      <a:pt x="39" y="318"/>
                      <a:pt x="38" y="318"/>
                      <a:pt x="38" y="318"/>
                    </a:cubicBezTo>
                    <a:cubicBezTo>
                      <a:pt x="38" y="318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8"/>
                      <a:pt x="38" y="319"/>
                      <a:pt x="38" y="319"/>
                    </a:cubicBezTo>
                    <a:cubicBezTo>
                      <a:pt x="38" y="319"/>
                      <a:pt x="38" y="320"/>
                      <a:pt x="38" y="320"/>
                    </a:cubicBezTo>
                    <a:cubicBezTo>
                      <a:pt x="37" y="320"/>
                      <a:pt x="38" y="320"/>
                      <a:pt x="38" y="320"/>
                    </a:cubicBezTo>
                    <a:cubicBezTo>
                      <a:pt x="38" y="321"/>
                      <a:pt x="38" y="321"/>
                      <a:pt x="38" y="321"/>
                    </a:cubicBezTo>
                    <a:cubicBezTo>
                      <a:pt x="37" y="322"/>
                      <a:pt x="38" y="322"/>
                      <a:pt x="38" y="322"/>
                    </a:cubicBezTo>
                    <a:cubicBezTo>
                      <a:pt x="38" y="322"/>
                      <a:pt x="38" y="322"/>
                      <a:pt x="38" y="322"/>
                    </a:cubicBezTo>
                    <a:cubicBezTo>
                      <a:pt x="39" y="322"/>
                      <a:pt x="39" y="323"/>
                      <a:pt x="39" y="323"/>
                    </a:cubicBezTo>
                    <a:cubicBezTo>
                      <a:pt x="39" y="323"/>
                      <a:pt x="39" y="323"/>
                      <a:pt x="39" y="323"/>
                    </a:cubicBezTo>
                    <a:cubicBezTo>
                      <a:pt x="39" y="323"/>
                      <a:pt x="40" y="323"/>
                      <a:pt x="40" y="323"/>
                    </a:cubicBezTo>
                    <a:cubicBezTo>
                      <a:pt x="41" y="322"/>
                      <a:pt x="42" y="322"/>
                      <a:pt x="43" y="322"/>
                    </a:cubicBezTo>
                    <a:cubicBezTo>
                      <a:pt x="44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3"/>
                    </a:cubicBezTo>
                    <a:cubicBezTo>
                      <a:pt x="45" y="323"/>
                      <a:pt x="45" y="324"/>
                      <a:pt x="44" y="324"/>
                    </a:cubicBezTo>
                    <a:cubicBezTo>
                      <a:pt x="43" y="325"/>
                      <a:pt x="43" y="325"/>
                      <a:pt x="42" y="325"/>
                    </a:cubicBezTo>
                    <a:cubicBezTo>
                      <a:pt x="42" y="325"/>
                      <a:pt x="41" y="325"/>
                      <a:pt x="41" y="325"/>
                    </a:cubicBezTo>
                    <a:cubicBezTo>
                      <a:pt x="41" y="326"/>
                      <a:pt x="41" y="326"/>
                      <a:pt x="41" y="326"/>
                    </a:cubicBezTo>
                    <a:cubicBezTo>
                      <a:pt x="41" y="326"/>
                      <a:pt x="40" y="326"/>
                      <a:pt x="40" y="326"/>
                    </a:cubicBezTo>
                    <a:cubicBezTo>
                      <a:pt x="39" y="326"/>
                      <a:pt x="39" y="327"/>
                      <a:pt x="39" y="327"/>
                    </a:cubicBezTo>
                    <a:cubicBezTo>
                      <a:pt x="40" y="328"/>
                      <a:pt x="40" y="329"/>
                      <a:pt x="40" y="330"/>
                    </a:cubicBezTo>
                    <a:cubicBezTo>
                      <a:pt x="41" y="332"/>
                      <a:pt x="43" y="332"/>
                      <a:pt x="44" y="332"/>
                    </a:cubicBezTo>
                    <a:cubicBezTo>
                      <a:pt x="46" y="333"/>
                      <a:pt x="47" y="334"/>
                      <a:pt x="48" y="335"/>
                    </a:cubicBezTo>
                    <a:cubicBezTo>
                      <a:pt x="47" y="335"/>
                      <a:pt x="47" y="335"/>
                      <a:pt x="46" y="336"/>
                    </a:cubicBezTo>
                    <a:cubicBezTo>
                      <a:pt x="46" y="336"/>
                      <a:pt x="46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6"/>
                      <a:pt x="45" y="336"/>
                    </a:cubicBezTo>
                    <a:cubicBezTo>
                      <a:pt x="46" y="336"/>
                      <a:pt x="46" y="336"/>
                      <a:pt x="46" y="335"/>
                    </a:cubicBezTo>
                    <a:cubicBezTo>
                      <a:pt x="46" y="335"/>
                      <a:pt x="46" y="334"/>
                      <a:pt x="46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4" y="334"/>
                      <a:pt x="44" y="334"/>
                    </a:cubicBezTo>
                    <a:cubicBezTo>
                      <a:pt x="44" y="334"/>
                      <a:pt x="44" y="335"/>
                      <a:pt x="43" y="335"/>
                    </a:cubicBezTo>
                    <a:cubicBezTo>
                      <a:pt x="43" y="335"/>
                      <a:pt x="43" y="334"/>
                      <a:pt x="43" y="334"/>
                    </a:cubicBezTo>
                    <a:cubicBezTo>
                      <a:pt x="43" y="334"/>
                      <a:pt x="43" y="334"/>
                      <a:pt x="43" y="333"/>
                    </a:cubicBezTo>
                    <a:cubicBezTo>
                      <a:pt x="43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4"/>
                      <a:pt x="43" y="334"/>
                      <a:pt x="43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2" y="335"/>
                      <a:pt x="42" y="335"/>
                      <a:pt x="41" y="334"/>
                    </a:cubicBezTo>
                    <a:cubicBezTo>
                      <a:pt x="41" y="334"/>
                      <a:pt x="41" y="333"/>
                      <a:pt x="41" y="333"/>
                    </a:cubicBezTo>
                    <a:cubicBezTo>
                      <a:pt x="41" y="333"/>
                      <a:pt x="41" y="333"/>
                      <a:pt x="40" y="333"/>
                    </a:cubicBezTo>
                    <a:cubicBezTo>
                      <a:pt x="40" y="332"/>
                      <a:pt x="40" y="332"/>
                      <a:pt x="40" y="333"/>
                    </a:cubicBezTo>
                    <a:cubicBezTo>
                      <a:pt x="39" y="333"/>
                      <a:pt x="39" y="333"/>
                      <a:pt x="40" y="333"/>
                    </a:cubicBezTo>
                    <a:cubicBezTo>
                      <a:pt x="40" y="334"/>
                      <a:pt x="40" y="334"/>
                      <a:pt x="40" y="334"/>
                    </a:cubicBezTo>
                    <a:cubicBezTo>
                      <a:pt x="40" y="334"/>
                      <a:pt x="40" y="334"/>
                      <a:pt x="40" y="335"/>
                    </a:cubicBezTo>
                    <a:cubicBezTo>
                      <a:pt x="39" y="334"/>
                      <a:pt x="39" y="333"/>
                      <a:pt x="38" y="333"/>
                    </a:cubicBezTo>
                    <a:cubicBezTo>
                      <a:pt x="38" y="333"/>
                      <a:pt x="37" y="333"/>
                      <a:pt x="36" y="332"/>
                    </a:cubicBezTo>
                    <a:cubicBezTo>
                      <a:pt x="37" y="332"/>
                      <a:pt x="37" y="332"/>
                      <a:pt x="37" y="332"/>
                    </a:cubicBezTo>
                    <a:cubicBezTo>
                      <a:pt x="38" y="332"/>
                      <a:pt x="38" y="333"/>
                      <a:pt x="38" y="333"/>
                    </a:cubicBezTo>
                    <a:cubicBezTo>
                      <a:pt x="38" y="333"/>
                      <a:pt x="39" y="333"/>
                      <a:pt x="39" y="333"/>
                    </a:cubicBezTo>
                    <a:cubicBezTo>
                      <a:pt x="39" y="332"/>
                      <a:pt x="39" y="332"/>
                      <a:pt x="39" y="332"/>
                    </a:cubicBezTo>
                    <a:cubicBezTo>
                      <a:pt x="39" y="332"/>
                      <a:pt x="38" y="332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9" y="331"/>
                      <a:pt x="39" y="331"/>
                    </a:cubicBezTo>
                    <a:cubicBezTo>
                      <a:pt x="39" y="331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6" y="330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7" y="329"/>
                    </a:cubicBezTo>
                    <a:cubicBezTo>
                      <a:pt x="37" y="329"/>
                      <a:pt x="37" y="329"/>
                      <a:pt x="37" y="329"/>
                    </a:cubicBezTo>
                    <a:cubicBezTo>
                      <a:pt x="37" y="329"/>
                      <a:pt x="37" y="330"/>
                      <a:pt x="38" y="330"/>
                    </a:cubicBezTo>
                    <a:cubicBezTo>
                      <a:pt x="38" y="330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8" y="329"/>
                    </a:cubicBezTo>
                    <a:cubicBezTo>
                      <a:pt x="38" y="329"/>
                      <a:pt x="38" y="328"/>
                      <a:pt x="38" y="328"/>
                    </a:cubicBezTo>
                    <a:cubicBezTo>
                      <a:pt x="38" y="328"/>
                      <a:pt x="38" y="327"/>
                      <a:pt x="38" y="327"/>
                    </a:cubicBezTo>
                    <a:cubicBezTo>
                      <a:pt x="38" y="327"/>
                      <a:pt x="38" y="327"/>
                      <a:pt x="37" y="327"/>
                    </a:cubicBezTo>
                    <a:cubicBezTo>
                      <a:pt x="37" y="327"/>
                      <a:pt x="37" y="326"/>
                      <a:pt x="37" y="326"/>
                    </a:cubicBezTo>
                    <a:cubicBezTo>
                      <a:pt x="37" y="326"/>
                      <a:pt x="37" y="325"/>
                      <a:pt x="37" y="325"/>
                    </a:cubicBezTo>
                    <a:cubicBezTo>
                      <a:pt x="37" y="325"/>
                      <a:pt x="37" y="325"/>
                      <a:pt x="37" y="324"/>
                    </a:cubicBezTo>
                    <a:cubicBezTo>
                      <a:pt x="37" y="324"/>
                      <a:pt x="37" y="324"/>
                      <a:pt x="37" y="324"/>
                    </a:cubicBezTo>
                    <a:cubicBezTo>
                      <a:pt x="37" y="325"/>
                      <a:pt x="37" y="325"/>
                      <a:pt x="37" y="325"/>
                    </a:cubicBezTo>
                    <a:cubicBezTo>
                      <a:pt x="37" y="325"/>
                      <a:pt x="36" y="325"/>
                      <a:pt x="36" y="325"/>
                    </a:cubicBezTo>
                    <a:cubicBezTo>
                      <a:pt x="36" y="326"/>
                      <a:pt x="36" y="326"/>
                      <a:pt x="36" y="327"/>
                    </a:cubicBezTo>
                    <a:cubicBezTo>
                      <a:pt x="36" y="327"/>
                      <a:pt x="36" y="327"/>
                      <a:pt x="36" y="327"/>
                    </a:cubicBezTo>
                    <a:cubicBezTo>
                      <a:pt x="36" y="328"/>
                      <a:pt x="36" y="327"/>
                      <a:pt x="36" y="327"/>
                    </a:cubicBezTo>
                    <a:cubicBezTo>
                      <a:pt x="35" y="327"/>
                      <a:pt x="35" y="327"/>
                      <a:pt x="35" y="327"/>
                    </a:cubicBezTo>
                    <a:cubicBezTo>
                      <a:pt x="34" y="329"/>
                      <a:pt x="35" y="330"/>
                      <a:pt x="35" y="331"/>
                    </a:cubicBezTo>
                    <a:cubicBezTo>
                      <a:pt x="35" y="331"/>
                      <a:pt x="35" y="331"/>
                      <a:pt x="34" y="331"/>
                    </a:cubicBezTo>
                    <a:cubicBezTo>
                      <a:pt x="34" y="331"/>
                      <a:pt x="34" y="332"/>
                      <a:pt x="35" y="333"/>
                    </a:cubicBezTo>
                    <a:cubicBezTo>
                      <a:pt x="35" y="333"/>
                      <a:pt x="36" y="333"/>
                      <a:pt x="37" y="333"/>
                    </a:cubicBezTo>
                    <a:cubicBezTo>
                      <a:pt x="37" y="333"/>
                      <a:pt x="37" y="333"/>
                      <a:pt x="37" y="333"/>
                    </a:cubicBezTo>
                    <a:cubicBezTo>
                      <a:pt x="37" y="333"/>
                      <a:pt x="37" y="333"/>
                      <a:pt x="37" y="334"/>
                    </a:cubicBezTo>
                    <a:cubicBezTo>
                      <a:pt x="37" y="334"/>
                      <a:pt x="38" y="335"/>
                      <a:pt x="39" y="335"/>
                    </a:cubicBezTo>
                    <a:cubicBezTo>
                      <a:pt x="39" y="335"/>
                      <a:pt x="39" y="335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8" y="335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37" y="334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6" y="334"/>
                      <a:pt x="35" y="334"/>
                      <a:pt x="35" y="333"/>
                    </a:cubicBezTo>
                    <a:cubicBezTo>
                      <a:pt x="35" y="333"/>
                      <a:pt x="35" y="333"/>
                      <a:pt x="35" y="333"/>
                    </a:cubicBezTo>
                    <a:cubicBezTo>
                      <a:pt x="35" y="333"/>
                      <a:pt x="35" y="333"/>
                      <a:pt x="34" y="333"/>
                    </a:cubicBezTo>
                    <a:cubicBezTo>
                      <a:pt x="34" y="333"/>
                      <a:pt x="34" y="334"/>
                      <a:pt x="34" y="334"/>
                    </a:cubicBezTo>
                    <a:cubicBezTo>
                      <a:pt x="34" y="334"/>
                      <a:pt x="34" y="334"/>
                      <a:pt x="34" y="334"/>
                    </a:cubicBezTo>
                    <a:cubicBezTo>
                      <a:pt x="34" y="334"/>
                      <a:pt x="34" y="335"/>
                      <a:pt x="34" y="335"/>
                    </a:cubicBezTo>
                    <a:cubicBezTo>
                      <a:pt x="34" y="335"/>
                      <a:pt x="34" y="335"/>
                      <a:pt x="34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2" y="335"/>
                    </a:cubicBezTo>
                    <a:cubicBezTo>
                      <a:pt x="32" y="335"/>
                      <a:pt x="32" y="335"/>
                      <a:pt x="32" y="334"/>
                    </a:cubicBezTo>
                    <a:cubicBezTo>
                      <a:pt x="32" y="334"/>
                      <a:pt x="32" y="334"/>
                      <a:pt x="32" y="334"/>
                    </a:cubicBezTo>
                    <a:cubicBezTo>
                      <a:pt x="32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29" y="334"/>
                      <a:pt x="29" y="334"/>
                      <a:pt x="29" y="334"/>
                    </a:cubicBezTo>
                    <a:cubicBezTo>
                      <a:pt x="29" y="335"/>
                      <a:pt x="29" y="335"/>
                      <a:pt x="29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5"/>
                      <a:pt x="28" y="335"/>
                      <a:pt x="29" y="335"/>
                    </a:cubicBezTo>
                    <a:cubicBezTo>
                      <a:pt x="29" y="335"/>
                      <a:pt x="29" y="335"/>
                      <a:pt x="29" y="335"/>
                    </a:cubicBezTo>
                    <a:cubicBezTo>
                      <a:pt x="29" y="335"/>
                      <a:pt x="29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5"/>
                      <a:pt x="27" y="335"/>
                      <a:pt x="27" y="335"/>
                    </a:cubicBezTo>
                    <a:cubicBezTo>
                      <a:pt x="27" y="335"/>
                      <a:pt x="26" y="335"/>
                      <a:pt x="26" y="335"/>
                    </a:cubicBezTo>
                    <a:cubicBezTo>
                      <a:pt x="26" y="335"/>
                      <a:pt x="26" y="335"/>
                      <a:pt x="26" y="336"/>
                    </a:cubicBezTo>
                    <a:cubicBezTo>
                      <a:pt x="26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8" y="337"/>
                    </a:cubicBezTo>
                    <a:cubicBezTo>
                      <a:pt x="28" y="337"/>
                      <a:pt x="28" y="336"/>
                      <a:pt x="29" y="336"/>
                    </a:cubicBezTo>
                    <a:cubicBezTo>
                      <a:pt x="29" y="336"/>
                      <a:pt x="29" y="337"/>
                      <a:pt x="29" y="337"/>
                    </a:cubicBezTo>
                    <a:cubicBezTo>
                      <a:pt x="29" y="337"/>
                      <a:pt x="29" y="337"/>
                      <a:pt x="29" y="337"/>
                    </a:cubicBezTo>
                    <a:cubicBezTo>
                      <a:pt x="29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8"/>
                      <a:pt x="31" y="337"/>
                      <a:pt x="31" y="337"/>
                    </a:cubicBezTo>
                    <a:cubicBezTo>
                      <a:pt x="31" y="337"/>
                      <a:pt x="31" y="336"/>
                      <a:pt x="31" y="336"/>
                    </a:cubicBezTo>
                    <a:cubicBezTo>
                      <a:pt x="31" y="336"/>
                      <a:pt x="32" y="336"/>
                      <a:pt x="32" y="336"/>
                    </a:cubicBezTo>
                    <a:cubicBezTo>
                      <a:pt x="32" y="336"/>
                      <a:pt x="32" y="336"/>
                      <a:pt x="32" y="336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3" y="337"/>
                      <a:pt x="33" y="337"/>
                      <a:pt x="34" y="337"/>
                    </a:cubicBezTo>
                    <a:cubicBezTo>
                      <a:pt x="34" y="337"/>
                      <a:pt x="33" y="338"/>
                      <a:pt x="33" y="338"/>
                    </a:cubicBezTo>
                    <a:cubicBezTo>
                      <a:pt x="33" y="338"/>
                      <a:pt x="33" y="338"/>
                      <a:pt x="33" y="338"/>
                    </a:cubicBezTo>
                    <a:cubicBezTo>
                      <a:pt x="33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5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5" y="338"/>
                    </a:cubicBezTo>
                    <a:cubicBezTo>
                      <a:pt x="35" y="338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40"/>
                      <a:pt x="36" y="340"/>
                    </a:cubicBezTo>
                    <a:cubicBezTo>
                      <a:pt x="36" y="340"/>
                      <a:pt x="36" y="340"/>
                      <a:pt x="36" y="340"/>
                    </a:cubicBezTo>
                    <a:cubicBezTo>
                      <a:pt x="36" y="340"/>
                      <a:pt x="36" y="340"/>
                      <a:pt x="37" y="340"/>
                    </a:cubicBezTo>
                    <a:cubicBezTo>
                      <a:pt x="37" y="340"/>
                      <a:pt x="37" y="340"/>
                      <a:pt x="37" y="340"/>
                    </a:cubicBezTo>
                    <a:cubicBezTo>
                      <a:pt x="37" y="340"/>
                      <a:pt x="38" y="340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8" y="339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9" y="340"/>
                      <a:pt x="39" y="340"/>
                      <a:pt x="40" y="340"/>
                    </a:cubicBezTo>
                    <a:cubicBezTo>
                      <a:pt x="40" y="340"/>
                      <a:pt x="40" y="340"/>
                      <a:pt x="40" y="340"/>
                    </a:cubicBezTo>
                    <a:cubicBezTo>
                      <a:pt x="40" y="340"/>
                      <a:pt x="40" y="340"/>
                      <a:pt x="40" y="339"/>
                    </a:cubicBezTo>
                    <a:cubicBezTo>
                      <a:pt x="40" y="339"/>
                      <a:pt x="41" y="338"/>
                      <a:pt x="41" y="338"/>
                    </a:cubicBezTo>
                    <a:cubicBezTo>
                      <a:pt x="41" y="338"/>
                      <a:pt x="41" y="338"/>
                      <a:pt x="41" y="338"/>
                    </a:cubicBezTo>
                    <a:cubicBezTo>
                      <a:pt x="41" y="338"/>
                      <a:pt x="41" y="339"/>
                      <a:pt x="41" y="339"/>
                    </a:cubicBezTo>
                    <a:cubicBezTo>
                      <a:pt x="41" y="339"/>
                      <a:pt x="42" y="339"/>
                      <a:pt x="42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3" y="339"/>
                      <a:pt x="44" y="340"/>
                      <a:pt x="44" y="340"/>
                    </a:cubicBezTo>
                    <a:cubicBezTo>
                      <a:pt x="44" y="340"/>
                      <a:pt x="45" y="340"/>
                      <a:pt x="45" y="340"/>
                    </a:cubicBezTo>
                    <a:cubicBezTo>
                      <a:pt x="45" y="340"/>
                      <a:pt x="47" y="341"/>
                      <a:pt x="47" y="341"/>
                    </a:cubicBezTo>
                    <a:cubicBezTo>
                      <a:pt x="47" y="341"/>
                      <a:pt x="49" y="341"/>
                      <a:pt x="49" y="341"/>
                    </a:cubicBezTo>
                    <a:cubicBezTo>
                      <a:pt x="49" y="341"/>
                      <a:pt x="50" y="340"/>
                      <a:pt x="50" y="340"/>
                    </a:cubicBezTo>
                    <a:cubicBezTo>
                      <a:pt x="50" y="340"/>
                      <a:pt x="49" y="340"/>
                      <a:pt x="49" y="340"/>
                    </a:cubicBezTo>
                    <a:cubicBezTo>
                      <a:pt x="49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13"/>
                      <a:pt x="50" y="313"/>
                      <a:pt x="50" y="313"/>
                    </a:cubicBezTo>
                    <a:cubicBezTo>
                      <a:pt x="50" y="313"/>
                      <a:pt x="50" y="313"/>
                      <a:pt x="50" y="313"/>
                    </a:cubicBezTo>
                    <a:close/>
                    <a:moveTo>
                      <a:pt x="58" y="344"/>
                    </a:moveTo>
                    <a:cubicBezTo>
                      <a:pt x="58" y="344"/>
                      <a:pt x="58" y="344"/>
                      <a:pt x="58" y="344"/>
                    </a:cubicBezTo>
                    <a:cubicBezTo>
                      <a:pt x="59" y="344"/>
                      <a:pt x="59" y="344"/>
                      <a:pt x="59" y="344"/>
                    </a:cubicBezTo>
                    <a:cubicBezTo>
                      <a:pt x="59" y="344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8" y="345"/>
                    </a:cubicBezTo>
                    <a:cubicBezTo>
                      <a:pt x="58" y="345"/>
                      <a:pt x="58" y="345"/>
                      <a:pt x="58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60" y="345"/>
                      <a:pt x="60" y="345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61" y="345"/>
                      <a:pt x="61" y="345"/>
                      <a:pt x="61" y="345"/>
                    </a:cubicBezTo>
                    <a:cubicBezTo>
                      <a:pt x="61" y="344"/>
                      <a:pt x="61" y="344"/>
                      <a:pt x="61" y="344"/>
                    </a:cubicBezTo>
                    <a:cubicBezTo>
                      <a:pt x="61" y="344"/>
                      <a:pt x="61" y="344"/>
                      <a:pt x="62" y="343"/>
                    </a:cubicBezTo>
                    <a:cubicBezTo>
                      <a:pt x="62" y="342"/>
                      <a:pt x="61" y="341"/>
                      <a:pt x="60" y="341"/>
                    </a:cubicBezTo>
                    <a:cubicBezTo>
                      <a:pt x="59" y="341"/>
                      <a:pt x="58" y="341"/>
                      <a:pt x="57" y="341"/>
                    </a:cubicBezTo>
                    <a:cubicBezTo>
                      <a:pt x="57" y="341"/>
                      <a:pt x="57" y="341"/>
                      <a:pt x="56" y="341"/>
                    </a:cubicBezTo>
                    <a:cubicBezTo>
                      <a:pt x="56" y="340"/>
                      <a:pt x="56" y="340"/>
                      <a:pt x="56" y="340"/>
                    </a:cubicBezTo>
                    <a:cubicBezTo>
                      <a:pt x="56" y="340"/>
                      <a:pt x="55" y="340"/>
                      <a:pt x="55" y="340"/>
                    </a:cubicBezTo>
                    <a:cubicBezTo>
                      <a:pt x="55" y="340"/>
                      <a:pt x="54" y="340"/>
                      <a:pt x="54" y="340"/>
                    </a:cubicBezTo>
                    <a:cubicBezTo>
                      <a:pt x="54" y="340"/>
                      <a:pt x="54" y="340"/>
                      <a:pt x="53" y="340"/>
                    </a:cubicBezTo>
                    <a:cubicBezTo>
                      <a:pt x="53" y="340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2"/>
                    </a:cubicBezTo>
                    <a:cubicBezTo>
                      <a:pt x="54" y="342"/>
                      <a:pt x="54" y="342"/>
                      <a:pt x="54" y="342"/>
                    </a:cubicBezTo>
                    <a:cubicBezTo>
                      <a:pt x="54" y="343"/>
                      <a:pt x="54" y="343"/>
                      <a:pt x="54" y="343"/>
                    </a:cubicBezTo>
                    <a:cubicBezTo>
                      <a:pt x="54" y="343"/>
                      <a:pt x="54" y="344"/>
                      <a:pt x="54" y="344"/>
                    </a:cubicBezTo>
                    <a:cubicBezTo>
                      <a:pt x="54" y="344"/>
                      <a:pt x="54" y="344"/>
                      <a:pt x="54" y="344"/>
                    </a:cubicBezTo>
                    <a:cubicBezTo>
                      <a:pt x="55" y="344"/>
                      <a:pt x="55" y="345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7" y="344"/>
                      <a:pt x="57" y="344"/>
                      <a:pt x="57" y="345"/>
                    </a:cubicBezTo>
                    <a:cubicBezTo>
                      <a:pt x="57" y="345"/>
                      <a:pt x="57" y="345"/>
                      <a:pt x="58" y="345"/>
                    </a:cubicBezTo>
                    <a:cubicBezTo>
                      <a:pt x="58" y="344"/>
                      <a:pt x="58" y="344"/>
                      <a:pt x="58" y="344"/>
                    </a:cubicBezTo>
                    <a:close/>
                    <a:moveTo>
                      <a:pt x="62" y="345"/>
                    </a:moveTo>
                    <a:cubicBezTo>
                      <a:pt x="62" y="345"/>
                      <a:pt x="62" y="345"/>
                      <a:pt x="62" y="345"/>
                    </a:cubicBezTo>
                    <a:cubicBezTo>
                      <a:pt x="62" y="345"/>
                      <a:pt x="62" y="345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5"/>
                      <a:pt x="63" y="345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5"/>
                    </a:cubicBezTo>
                    <a:cubicBezTo>
                      <a:pt x="62" y="345"/>
                      <a:pt x="62" y="345"/>
                      <a:pt x="62" y="345"/>
                    </a:cubicBezTo>
                    <a:close/>
                    <a:moveTo>
                      <a:pt x="65" y="344"/>
                    </a:moveTo>
                    <a:cubicBezTo>
                      <a:pt x="65" y="344"/>
                      <a:pt x="64" y="344"/>
                      <a:pt x="64" y="344"/>
                    </a:cubicBezTo>
                    <a:cubicBezTo>
                      <a:pt x="64" y="344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4"/>
                      <a:pt x="66" y="344"/>
                      <a:pt x="66" y="344"/>
                    </a:cubicBezTo>
                    <a:cubicBezTo>
                      <a:pt x="66" y="344"/>
                      <a:pt x="66" y="344"/>
                      <a:pt x="66" y="344"/>
                    </a:cubicBezTo>
                    <a:cubicBezTo>
                      <a:pt x="66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lose/>
                    <a:moveTo>
                      <a:pt x="42" y="343"/>
                    </a:move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0" y="344"/>
                    </a:cubicBezTo>
                    <a:cubicBezTo>
                      <a:pt x="40" y="344"/>
                      <a:pt x="40" y="344"/>
                      <a:pt x="40" y="344"/>
                    </a:cubicBezTo>
                    <a:cubicBezTo>
                      <a:pt x="40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2" y="345"/>
                      <a:pt x="42" y="345"/>
                      <a:pt x="42" y="345"/>
                    </a:cubicBezTo>
                    <a:cubicBezTo>
                      <a:pt x="42" y="345"/>
                      <a:pt x="42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2" y="346"/>
                      <a:pt x="42" y="346"/>
                    </a:cubicBezTo>
                    <a:cubicBezTo>
                      <a:pt x="43" y="346"/>
                      <a:pt x="43" y="346"/>
                      <a:pt x="43" y="346"/>
                    </a:cubicBezTo>
                    <a:cubicBezTo>
                      <a:pt x="43" y="346"/>
                      <a:pt x="43" y="346"/>
                      <a:pt x="44" y="347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4" y="347"/>
                      <a:pt x="44" y="346"/>
                      <a:pt x="44" y="346"/>
                    </a:cubicBezTo>
                    <a:cubicBezTo>
                      <a:pt x="44" y="346"/>
                      <a:pt x="44" y="347"/>
                      <a:pt x="45" y="347"/>
                    </a:cubicBezTo>
                    <a:cubicBezTo>
                      <a:pt x="45" y="347"/>
                      <a:pt x="45" y="347"/>
                      <a:pt x="45" y="348"/>
                    </a:cubicBezTo>
                    <a:cubicBezTo>
                      <a:pt x="45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7" y="348"/>
                      <a:pt x="47" y="348"/>
                    </a:cubicBezTo>
                    <a:cubicBezTo>
                      <a:pt x="47" y="348"/>
                      <a:pt x="47" y="347"/>
                      <a:pt x="47" y="347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7" y="347"/>
                      <a:pt x="46" y="347"/>
                      <a:pt x="46" y="347"/>
                    </a:cubicBezTo>
                    <a:cubicBezTo>
                      <a:pt x="46" y="347"/>
                      <a:pt x="46" y="347"/>
                      <a:pt x="46" y="346"/>
                    </a:cubicBezTo>
                    <a:cubicBezTo>
                      <a:pt x="46" y="346"/>
                      <a:pt x="46" y="346"/>
                      <a:pt x="46" y="346"/>
                    </a:cubicBezTo>
                    <a:cubicBezTo>
                      <a:pt x="46" y="346"/>
                      <a:pt x="45" y="345"/>
                      <a:pt x="45" y="345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6" y="345"/>
                      <a:pt x="46" y="345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5"/>
                      <a:pt x="47" y="345"/>
                      <a:pt x="47" y="345"/>
                    </a:cubicBezTo>
                    <a:cubicBezTo>
                      <a:pt x="47" y="345"/>
                      <a:pt x="47" y="345"/>
                      <a:pt x="47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6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9" y="345"/>
                      <a:pt x="49" y="346"/>
                      <a:pt x="49" y="346"/>
                    </a:cubicBezTo>
                    <a:cubicBezTo>
                      <a:pt x="49" y="346"/>
                      <a:pt x="48" y="346"/>
                      <a:pt x="48" y="346"/>
                    </a:cubicBezTo>
                    <a:cubicBezTo>
                      <a:pt x="48" y="346"/>
                      <a:pt x="49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9" y="347"/>
                      <a:pt x="49" y="347"/>
                      <a:pt x="49" y="348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50" y="348"/>
                      <a:pt x="50" y="348"/>
                      <a:pt x="50" y="348"/>
                    </a:cubicBezTo>
                    <a:cubicBezTo>
                      <a:pt x="50" y="347"/>
                      <a:pt x="49" y="347"/>
                      <a:pt x="50" y="347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7"/>
                      <a:pt x="50" y="347"/>
                      <a:pt x="50" y="348"/>
                    </a:cubicBezTo>
                    <a:cubicBezTo>
                      <a:pt x="50" y="348"/>
                      <a:pt x="51" y="348"/>
                      <a:pt x="51" y="348"/>
                    </a:cubicBezTo>
                    <a:cubicBezTo>
                      <a:pt x="51" y="348"/>
                      <a:pt x="50" y="347"/>
                      <a:pt x="50" y="347"/>
                    </a:cubicBezTo>
                    <a:cubicBezTo>
                      <a:pt x="51" y="347"/>
                      <a:pt x="52" y="348"/>
                      <a:pt x="53" y="348"/>
                    </a:cubicBezTo>
                    <a:cubicBezTo>
                      <a:pt x="53" y="348"/>
                      <a:pt x="53" y="348"/>
                      <a:pt x="53" y="349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49"/>
                      <a:pt x="54" y="349"/>
                      <a:pt x="54" y="350"/>
                    </a:cubicBezTo>
                    <a:cubicBezTo>
                      <a:pt x="54" y="350"/>
                      <a:pt x="54" y="350"/>
                      <a:pt x="54" y="350"/>
                    </a:cubicBezTo>
                    <a:cubicBezTo>
                      <a:pt x="55" y="350"/>
                      <a:pt x="55" y="350"/>
                      <a:pt x="55" y="350"/>
                    </a:cubicBezTo>
                    <a:cubicBezTo>
                      <a:pt x="55" y="350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4" y="348"/>
                      <a:pt x="55" y="348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6"/>
                      <a:pt x="53" y="347"/>
                      <a:pt x="53" y="346"/>
                    </a:cubicBezTo>
                    <a:cubicBezTo>
                      <a:pt x="53" y="346"/>
                      <a:pt x="53" y="346"/>
                      <a:pt x="53" y="346"/>
                    </a:cubicBezTo>
                    <a:cubicBezTo>
                      <a:pt x="53" y="346"/>
                      <a:pt x="52" y="346"/>
                      <a:pt x="52" y="346"/>
                    </a:cubicBezTo>
                    <a:cubicBezTo>
                      <a:pt x="52" y="346"/>
                      <a:pt x="51" y="346"/>
                      <a:pt x="51" y="346"/>
                    </a:cubicBezTo>
                    <a:cubicBezTo>
                      <a:pt x="51" y="346"/>
                      <a:pt x="51" y="345"/>
                      <a:pt x="51" y="345"/>
                    </a:cubicBezTo>
                    <a:cubicBezTo>
                      <a:pt x="52" y="345"/>
                      <a:pt x="53" y="345"/>
                      <a:pt x="53" y="345"/>
                    </a:cubicBezTo>
                    <a:cubicBezTo>
                      <a:pt x="53" y="345"/>
                      <a:pt x="53" y="344"/>
                      <a:pt x="52" y="344"/>
                    </a:cubicBezTo>
                    <a:cubicBezTo>
                      <a:pt x="52" y="344"/>
                      <a:pt x="52" y="344"/>
                      <a:pt x="51" y="344"/>
                    </a:cubicBezTo>
                    <a:cubicBezTo>
                      <a:pt x="50" y="344"/>
                      <a:pt x="49" y="344"/>
                      <a:pt x="48" y="343"/>
                    </a:cubicBezTo>
                    <a:cubicBezTo>
                      <a:pt x="48" y="343"/>
                      <a:pt x="48" y="343"/>
                      <a:pt x="48" y="342"/>
                    </a:cubicBezTo>
                    <a:cubicBezTo>
                      <a:pt x="48" y="342"/>
                      <a:pt x="48" y="342"/>
                      <a:pt x="48" y="342"/>
                    </a:cubicBezTo>
                    <a:cubicBezTo>
                      <a:pt x="48" y="342"/>
                      <a:pt x="49" y="342"/>
                      <a:pt x="49" y="342"/>
                    </a:cubicBezTo>
                    <a:cubicBezTo>
                      <a:pt x="49" y="343"/>
                      <a:pt x="49" y="343"/>
                      <a:pt x="49" y="343"/>
                    </a:cubicBezTo>
                    <a:cubicBezTo>
                      <a:pt x="50" y="343"/>
                      <a:pt x="50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2" y="343"/>
                      <a:pt x="51" y="343"/>
                      <a:pt x="51" y="342"/>
                    </a:cubicBezTo>
                    <a:cubicBezTo>
                      <a:pt x="52" y="342"/>
                      <a:pt x="52" y="342"/>
                      <a:pt x="52" y="342"/>
                    </a:cubicBezTo>
                    <a:cubicBezTo>
                      <a:pt x="52" y="342"/>
                      <a:pt x="53" y="342"/>
                      <a:pt x="53" y="342"/>
                    </a:cubicBezTo>
                    <a:cubicBezTo>
                      <a:pt x="53" y="342"/>
                      <a:pt x="53" y="342"/>
                      <a:pt x="53" y="342"/>
                    </a:cubicBezTo>
                    <a:cubicBezTo>
                      <a:pt x="52" y="341"/>
                      <a:pt x="52" y="341"/>
                      <a:pt x="52" y="341"/>
                    </a:cubicBezTo>
                    <a:cubicBezTo>
                      <a:pt x="52" y="341"/>
                      <a:pt x="51" y="341"/>
                      <a:pt x="50" y="341"/>
                    </a:cubicBezTo>
                    <a:cubicBezTo>
                      <a:pt x="50" y="341"/>
                      <a:pt x="49" y="341"/>
                      <a:pt x="49" y="341"/>
                    </a:cubicBezTo>
                    <a:cubicBezTo>
                      <a:pt x="48" y="341"/>
                      <a:pt x="48" y="341"/>
                      <a:pt x="47" y="341"/>
                    </a:cubicBezTo>
                    <a:cubicBezTo>
                      <a:pt x="47" y="342"/>
                      <a:pt x="46" y="342"/>
                      <a:pt x="46" y="342"/>
                    </a:cubicBezTo>
                    <a:cubicBezTo>
                      <a:pt x="46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4" y="342"/>
                    </a:cubicBezTo>
                    <a:cubicBezTo>
                      <a:pt x="45" y="342"/>
                      <a:pt x="46" y="341"/>
                      <a:pt x="46" y="341"/>
                    </a:cubicBezTo>
                    <a:cubicBezTo>
                      <a:pt x="46" y="341"/>
                      <a:pt x="46" y="341"/>
                      <a:pt x="46" y="341"/>
                    </a:cubicBezTo>
                    <a:cubicBezTo>
                      <a:pt x="44" y="340"/>
                      <a:pt x="43" y="340"/>
                      <a:pt x="42" y="340"/>
                    </a:cubicBezTo>
                    <a:cubicBezTo>
                      <a:pt x="42" y="340"/>
                      <a:pt x="41" y="340"/>
                      <a:pt x="41" y="341"/>
                    </a:cubicBezTo>
                    <a:cubicBezTo>
                      <a:pt x="41" y="341"/>
                      <a:pt x="41" y="341"/>
                      <a:pt x="41" y="341"/>
                    </a:cubicBezTo>
                    <a:cubicBezTo>
                      <a:pt x="41" y="341"/>
                      <a:pt x="41" y="341"/>
                      <a:pt x="41" y="342"/>
                    </a:cubicBezTo>
                    <a:cubicBezTo>
                      <a:pt x="41" y="342"/>
                      <a:pt x="41" y="342"/>
                      <a:pt x="42" y="342"/>
                    </a:cubicBezTo>
                    <a:cubicBezTo>
                      <a:pt x="42" y="342"/>
                      <a:pt x="42" y="342"/>
                      <a:pt x="42" y="342"/>
                    </a:cubicBezTo>
                    <a:cubicBezTo>
                      <a:pt x="43" y="342"/>
                      <a:pt x="43" y="342"/>
                      <a:pt x="43" y="342"/>
                    </a:cubicBezTo>
                    <a:cubicBezTo>
                      <a:pt x="43" y="342"/>
                      <a:pt x="44" y="342"/>
                      <a:pt x="44" y="342"/>
                    </a:cubicBezTo>
                    <a:cubicBezTo>
                      <a:pt x="44" y="342"/>
                      <a:pt x="44" y="342"/>
                      <a:pt x="44" y="342"/>
                    </a:cubicBezTo>
                    <a:cubicBezTo>
                      <a:pt x="43" y="343"/>
                      <a:pt x="42" y="342"/>
                      <a:pt x="42" y="343"/>
                    </a:cubicBezTo>
                    <a:close/>
                    <a:moveTo>
                      <a:pt x="32" y="329"/>
                    </a:move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0" y="329"/>
                      <a:pt x="30" y="329"/>
                      <a:pt x="30" y="329"/>
                    </a:cubicBezTo>
                    <a:cubicBezTo>
                      <a:pt x="30" y="329"/>
                      <a:pt x="30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8"/>
                      <a:pt x="29" y="328"/>
                    </a:cubicBezTo>
                    <a:cubicBezTo>
                      <a:pt x="29" y="328"/>
                      <a:pt x="29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9"/>
                    </a:cubicBezTo>
                    <a:cubicBezTo>
                      <a:pt x="28" y="329"/>
                      <a:pt x="28" y="329"/>
                      <a:pt x="28" y="329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9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7"/>
                      <a:pt x="26" y="327"/>
                    </a:cubicBezTo>
                    <a:cubicBezTo>
                      <a:pt x="26" y="327"/>
                      <a:pt x="26" y="327"/>
                      <a:pt x="26" y="327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6" y="328"/>
                    </a:cubicBezTo>
                    <a:cubicBezTo>
                      <a:pt x="26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9"/>
                      <a:pt x="25" y="329"/>
                    </a:cubicBezTo>
                    <a:cubicBezTo>
                      <a:pt x="25" y="329"/>
                      <a:pt x="25" y="329"/>
                      <a:pt x="25" y="329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6" y="330"/>
                      <a:pt x="26" y="330"/>
                      <a:pt x="26" y="330"/>
                    </a:cubicBezTo>
                    <a:cubicBezTo>
                      <a:pt x="26" y="330"/>
                      <a:pt x="26" y="330"/>
                      <a:pt x="26" y="331"/>
                    </a:cubicBezTo>
                    <a:cubicBezTo>
                      <a:pt x="26" y="331"/>
                      <a:pt x="26" y="331"/>
                      <a:pt x="26" y="331"/>
                    </a:cubicBezTo>
                    <a:cubicBezTo>
                      <a:pt x="25" y="331"/>
                      <a:pt x="26" y="331"/>
                      <a:pt x="26" y="331"/>
                    </a:cubicBezTo>
                    <a:cubicBezTo>
                      <a:pt x="26" y="331"/>
                      <a:pt x="26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2"/>
                      <a:pt x="28" y="332"/>
                    </a:cubicBezTo>
                    <a:cubicBezTo>
                      <a:pt x="28" y="332"/>
                      <a:pt x="28" y="332"/>
                      <a:pt x="28" y="332"/>
                    </a:cubicBezTo>
                    <a:cubicBezTo>
                      <a:pt x="28" y="332"/>
                      <a:pt x="28" y="331"/>
                      <a:pt x="27" y="331"/>
                    </a:cubicBezTo>
                    <a:cubicBezTo>
                      <a:pt x="27" y="331"/>
                      <a:pt x="27" y="331"/>
                      <a:pt x="27" y="331"/>
                    </a:cubicBezTo>
                    <a:cubicBezTo>
                      <a:pt x="27" y="330"/>
                      <a:pt x="27" y="330"/>
                      <a:pt x="27" y="330"/>
                    </a:cubicBezTo>
                    <a:cubicBezTo>
                      <a:pt x="27" y="330"/>
                      <a:pt x="28" y="330"/>
                      <a:pt x="28" y="330"/>
                    </a:cubicBezTo>
                    <a:cubicBezTo>
                      <a:pt x="28" y="330"/>
                      <a:pt x="28" y="330"/>
                      <a:pt x="28" y="331"/>
                    </a:cubicBezTo>
                    <a:cubicBezTo>
                      <a:pt x="28" y="331"/>
                      <a:pt x="28" y="331"/>
                      <a:pt x="28" y="331"/>
                    </a:cubicBezTo>
                    <a:cubicBezTo>
                      <a:pt x="28" y="331"/>
                      <a:pt x="28" y="331"/>
                      <a:pt x="29" y="331"/>
                    </a:cubicBezTo>
                    <a:cubicBezTo>
                      <a:pt x="29" y="331"/>
                      <a:pt x="29" y="331"/>
                      <a:pt x="29" y="331"/>
                    </a:cubicBezTo>
                    <a:cubicBezTo>
                      <a:pt x="29" y="331"/>
                      <a:pt x="29" y="332"/>
                      <a:pt x="29" y="332"/>
                    </a:cubicBezTo>
                    <a:cubicBezTo>
                      <a:pt x="29" y="332"/>
                      <a:pt x="30" y="332"/>
                      <a:pt x="30" y="332"/>
                    </a:cubicBezTo>
                    <a:cubicBezTo>
                      <a:pt x="30" y="332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2"/>
                    </a:cubicBezTo>
                    <a:cubicBezTo>
                      <a:pt x="31" y="332"/>
                      <a:pt x="31" y="332"/>
                      <a:pt x="31" y="332"/>
                    </a:cubicBezTo>
                    <a:cubicBezTo>
                      <a:pt x="32" y="332"/>
                      <a:pt x="32" y="332"/>
                      <a:pt x="32" y="332"/>
                    </a:cubicBezTo>
                    <a:cubicBezTo>
                      <a:pt x="32" y="332"/>
                      <a:pt x="32" y="333"/>
                      <a:pt x="32" y="333"/>
                    </a:cubicBezTo>
                    <a:cubicBezTo>
                      <a:pt x="32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2" y="333"/>
                      <a:pt x="32" y="333"/>
                      <a:pt x="32" y="334"/>
                    </a:cubicBezTo>
                    <a:cubicBezTo>
                      <a:pt x="32" y="334"/>
                      <a:pt x="32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3"/>
                      <a:pt x="33" y="333"/>
                      <a:pt x="34" y="333"/>
                    </a:cubicBezTo>
                    <a:cubicBezTo>
                      <a:pt x="34" y="333"/>
                      <a:pt x="34" y="333"/>
                      <a:pt x="34" y="332"/>
                    </a:cubicBezTo>
                    <a:cubicBezTo>
                      <a:pt x="34" y="332"/>
                      <a:pt x="34" y="332"/>
                      <a:pt x="34" y="332"/>
                    </a:cubicBezTo>
                    <a:cubicBezTo>
                      <a:pt x="34" y="332"/>
                      <a:pt x="34" y="331"/>
                      <a:pt x="34" y="331"/>
                    </a:cubicBezTo>
                    <a:cubicBezTo>
                      <a:pt x="34" y="331"/>
                      <a:pt x="34" y="331"/>
                      <a:pt x="34" y="331"/>
                    </a:cubicBezTo>
                    <a:cubicBezTo>
                      <a:pt x="33" y="331"/>
                      <a:pt x="33" y="331"/>
                      <a:pt x="33" y="330"/>
                    </a:cubicBezTo>
                    <a:cubicBezTo>
                      <a:pt x="33" y="330"/>
                      <a:pt x="33" y="331"/>
                      <a:pt x="33" y="331"/>
                    </a:cubicBezTo>
                    <a:cubicBezTo>
                      <a:pt x="33" y="331"/>
                      <a:pt x="33" y="331"/>
                      <a:pt x="33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0"/>
                      <a:pt x="32" y="330"/>
                    </a:cubicBezTo>
                    <a:cubicBezTo>
                      <a:pt x="32" y="330"/>
                      <a:pt x="32" y="330"/>
                      <a:pt x="32" y="330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2" y="329"/>
                      <a:pt x="32" y="329"/>
                      <a:pt x="32" y="329"/>
                    </a:cubicBezTo>
                    <a:close/>
                    <a:moveTo>
                      <a:pt x="25" y="331"/>
                    </a:moveTo>
                    <a:cubicBezTo>
                      <a:pt x="25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5" y="332"/>
                      <a:pt x="25" y="332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lose/>
                    <a:moveTo>
                      <a:pt x="24" y="334"/>
                    </a:move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3"/>
                    </a:cubicBezTo>
                    <a:cubicBezTo>
                      <a:pt x="25" y="333"/>
                      <a:pt x="25" y="333"/>
                      <a:pt x="25" y="333"/>
                    </a:cubicBezTo>
                    <a:cubicBezTo>
                      <a:pt x="25" y="333"/>
                      <a:pt x="25" y="333"/>
                      <a:pt x="24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3"/>
                      <a:pt x="24" y="333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4" y="334"/>
                    </a:cubicBezTo>
                    <a:close/>
                    <a:moveTo>
                      <a:pt x="37" y="342"/>
                    </a:move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6" y="342"/>
                      <a:pt x="36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lose/>
                    <a:moveTo>
                      <a:pt x="38" y="341"/>
                    </a:move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7" y="340"/>
                      <a:pt x="37" y="340"/>
                    </a:cubicBezTo>
                    <a:cubicBezTo>
                      <a:pt x="37" y="340"/>
                      <a:pt x="37" y="340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5" y="342"/>
                      <a:pt x="35" y="342"/>
                      <a:pt x="35" y="342"/>
                    </a:cubicBezTo>
                    <a:cubicBezTo>
                      <a:pt x="35" y="342"/>
                      <a:pt x="35" y="342"/>
                      <a:pt x="36" y="342"/>
                    </a:cubicBezTo>
                    <a:cubicBezTo>
                      <a:pt x="36" y="342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8" y="341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9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lose/>
                    <a:moveTo>
                      <a:pt x="30" y="340"/>
                    </a:moveTo>
                    <a:cubicBezTo>
                      <a:pt x="30" y="340"/>
                      <a:pt x="31" y="340"/>
                      <a:pt x="31" y="341"/>
                    </a:cubicBezTo>
                    <a:cubicBezTo>
                      <a:pt x="31" y="341"/>
                      <a:pt x="31" y="341"/>
                      <a:pt x="31" y="341"/>
                    </a:cubicBezTo>
                    <a:cubicBezTo>
                      <a:pt x="31" y="340"/>
                      <a:pt x="31" y="340"/>
                      <a:pt x="31" y="340"/>
                    </a:cubicBezTo>
                    <a:cubicBezTo>
                      <a:pt x="31" y="340"/>
                      <a:pt x="31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2" y="340"/>
                      <a:pt x="32" y="339"/>
                    </a:cubicBezTo>
                    <a:cubicBezTo>
                      <a:pt x="32" y="339"/>
                      <a:pt x="32" y="339"/>
                      <a:pt x="32" y="339"/>
                    </a:cubicBezTo>
                    <a:cubicBezTo>
                      <a:pt x="32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40"/>
                      <a:pt x="31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lose/>
                    <a:moveTo>
                      <a:pt x="33" y="341"/>
                    </a:moveTo>
                    <a:cubicBezTo>
                      <a:pt x="33" y="341"/>
                      <a:pt x="33" y="341"/>
                      <a:pt x="33" y="341"/>
                    </a:cubicBezTo>
                    <a:cubicBezTo>
                      <a:pt x="33" y="341"/>
                      <a:pt x="34" y="341"/>
                      <a:pt x="34" y="340"/>
                    </a:cubicBezTo>
                    <a:cubicBezTo>
                      <a:pt x="34" y="340"/>
                      <a:pt x="34" y="340"/>
                      <a:pt x="34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1"/>
                      <a:pt x="33" y="341"/>
                      <a:pt x="32" y="341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2" y="341"/>
                      <a:pt x="32" y="342"/>
                      <a:pt x="32" y="342"/>
                    </a:cubicBezTo>
                    <a:cubicBezTo>
                      <a:pt x="32" y="342"/>
                      <a:pt x="32" y="342"/>
                      <a:pt x="33" y="341"/>
                    </a:cubicBezTo>
                    <a:cubicBezTo>
                      <a:pt x="33" y="341"/>
                      <a:pt x="33" y="341"/>
                      <a:pt x="33" y="341"/>
                    </a:cubicBezTo>
                    <a:close/>
                    <a:moveTo>
                      <a:pt x="17" y="324"/>
                    </a:move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6" y="323"/>
                      <a:pt x="16" y="323"/>
                      <a:pt x="17" y="323"/>
                    </a:cubicBezTo>
                    <a:cubicBezTo>
                      <a:pt x="17" y="322"/>
                      <a:pt x="17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5" y="322"/>
                      <a:pt x="15" y="322"/>
                      <a:pt x="15" y="322"/>
                    </a:cubicBezTo>
                    <a:cubicBezTo>
                      <a:pt x="15" y="323"/>
                      <a:pt x="15" y="323"/>
                      <a:pt x="16" y="324"/>
                    </a:cubicBezTo>
                    <a:cubicBezTo>
                      <a:pt x="15" y="324"/>
                      <a:pt x="15" y="323"/>
                      <a:pt x="14" y="323"/>
                    </a:cubicBezTo>
                    <a:cubicBezTo>
                      <a:pt x="14" y="323"/>
                      <a:pt x="14" y="323"/>
                      <a:pt x="14" y="323"/>
                    </a:cubicBezTo>
                    <a:cubicBezTo>
                      <a:pt x="14" y="323"/>
                      <a:pt x="14" y="323"/>
                      <a:pt x="14" y="324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4" y="324"/>
                      <a:pt x="14" y="324"/>
                      <a:pt x="14" y="325"/>
                    </a:cubicBezTo>
                    <a:cubicBezTo>
                      <a:pt x="14" y="325"/>
                      <a:pt x="14" y="325"/>
                      <a:pt x="14" y="325"/>
                    </a:cubicBezTo>
                    <a:cubicBezTo>
                      <a:pt x="15" y="325"/>
                      <a:pt x="15" y="325"/>
                      <a:pt x="15" y="325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6" y="324"/>
                      <a:pt x="16" y="324"/>
                    </a:cubicBezTo>
                    <a:cubicBezTo>
                      <a:pt x="16" y="325"/>
                      <a:pt x="16" y="325"/>
                      <a:pt x="16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8" y="324"/>
                    </a:cubicBezTo>
                    <a:cubicBezTo>
                      <a:pt x="18" y="324"/>
                      <a:pt x="18" y="325"/>
                      <a:pt x="18" y="325"/>
                    </a:cubicBezTo>
                    <a:cubicBezTo>
                      <a:pt x="18" y="325"/>
                      <a:pt x="19" y="325"/>
                      <a:pt x="19" y="325"/>
                    </a:cubicBezTo>
                    <a:cubicBezTo>
                      <a:pt x="19" y="325"/>
                      <a:pt x="19" y="325"/>
                      <a:pt x="19" y="324"/>
                    </a:cubicBezTo>
                    <a:cubicBezTo>
                      <a:pt x="19" y="324"/>
                      <a:pt x="19" y="324"/>
                      <a:pt x="19" y="324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19" y="325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20" y="327"/>
                      <a:pt x="20" y="327"/>
                      <a:pt x="20" y="327"/>
                    </a:cubicBezTo>
                    <a:cubicBezTo>
                      <a:pt x="19" y="327"/>
                      <a:pt x="19" y="327"/>
                      <a:pt x="19" y="328"/>
                    </a:cubicBezTo>
                    <a:cubicBezTo>
                      <a:pt x="19" y="328"/>
                      <a:pt x="19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9"/>
                    </a:cubicBezTo>
                    <a:cubicBezTo>
                      <a:pt x="20" y="329"/>
                      <a:pt x="20" y="329"/>
                      <a:pt x="21" y="329"/>
                    </a:cubicBezTo>
                    <a:cubicBezTo>
                      <a:pt x="21" y="328"/>
                      <a:pt x="20" y="328"/>
                      <a:pt x="20" y="328"/>
                    </a:cubicBezTo>
                    <a:cubicBezTo>
                      <a:pt x="20" y="328"/>
                      <a:pt x="20" y="327"/>
                      <a:pt x="20" y="327"/>
                    </a:cubicBezTo>
                    <a:cubicBezTo>
                      <a:pt x="20" y="327"/>
                      <a:pt x="20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8"/>
                      <a:pt x="21" y="328"/>
                      <a:pt x="21" y="328"/>
                    </a:cubicBezTo>
                    <a:cubicBezTo>
                      <a:pt x="21" y="328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1" y="329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0" y="330"/>
                      <a:pt x="20" y="330"/>
                    </a:cubicBezTo>
                    <a:cubicBezTo>
                      <a:pt x="21" y="331"/>
                      <a:pt x="22" y="331"/>
                      <a:pt x="22" y="330"/>
                    </a:cubicBezTo>
                    <a:cubicBezTo>
                      <a:pt x="22" y="330"/>
                      <a:pt x="22" y="330"/>
                      <a:pt x="22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29"/>
                      <a:pt x="23" y="330"/>
                      <a:pt x="24" y="330"/>
                    </a:cubicBezTo>
                    <a:cubicBezTo>
                      <a:pt x="24" y="330"/>
                      <a:pt x="24" y="330"/>
                      <a:pt x="24" y="329"/>
                    </a:cubicBezTo>
                    <a:cubicBezTo>
                      <a:pt x="24" y="329"/>
                      <a:pt x="24" y="329"/>
                      <a:pt x="24" y="329"/>
                    </a:cubicBezTo>
                    <a:cubicBezTo>
                      <a:pt x="24" y="328"/>
                      <a:pt x="24" y="328"/>
                      <a:pt x="24" y="328"/>
                    </a:cubicBezTo>
                    <a:cubicBezTo>
                      <a:pt x="24" y="328"/>
                      <a:pt x="24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8"/>
                      <a:pt x="25" y="328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6"/>
                      <a:pt x="25" y="327"/>
                      <a:pt x="25" y="326"/>
                    </a:cubicBezTo>
                    <a:cubicBezTo>
                      <a:pt x="24" y="326"/>
                      <a:pt x="25" y="326"/>
                      <a:pt x="25" y="326"/>
                    </a:cubicBezTo>
                    <a:cubicBezTo>
                      <a:pt x="25" y="326"/>
                      <a:pt x="24" y="326"/>
                      <a:pt x="24" y="326"/>
                    </a:cubicBezTo>
                    <a:cubicBezTo>
                      <a:pt x="24" y="326"/>
                      <a:pt x="24" y="326"/>
                      <a:pt x="24" y="326"/>
                    </a:cubicBezTo>
                    <a:cubicBezTo>
                      <a:pt x="24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4" y="325"/>
                      <a:pt x="24" y="325"/>
                    </a:cubicBezTo>
                    <a:cubicBezTo>
                      <a:pt x="24" y="325"/>
                      <a:pt x="24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4" y="325"/>
                      <a:pt x="24" y="325"/>
                      <a:pt x="24" y="324"/>
                    </a:cubicBezTo>
                    <a:cubicBezTo>
                      <a:pt x="24" y="325"/>
                      <a:pt x="24" y="325"/>
                      <a:pt x="23" y="325"/>
                    </a:cubicBezTo>
                    <a:cubicBezTo>
                      <a:pt x="23" y="325"/>
                      <a:pt x="23" y="324"/>
                      <a:pt x="23" y="324"/>
                    </a:cubicBezTo>
                    <a:cubicBezTo>
                      <a:pt x="23" y="324"/>
                      <a:pt x="22" y="324"/>
                      <a:pt x="22" y="324"/>
                    </a:cubicBezTo>
                    <a:cubicBezTo>
                      <a:pt x="22" y="324"/>
                      <a:pt x="22" y="324"/>
                      <a:pt x="22" y="325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4"/>
                      <a:pt x="22" y="324"/>
                      <a:pt x="21" y="324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1" y="323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3"/>
                      <a:pt x="20" y="323"/>
                      <a:pt x="20" y="323"/>
                    </a:cubicBezTo>
                    <a:cubicBezTo>
                      <a:pt x="20" y="323"/>
                      <a:pt x="20" y="323"/>
                      <a:pt x="20" y="322"/>
                    </a:cubicBezTo>
                    <a:cubicBezTo>
                      <a:pt x="20" y="322"/>
                      <a:pt x="19" y="322"/>
                      <a:pt x="19" y="322"/>
                    </a:cubicBezTo>
                    <a:cubicBezTo>
                      <a:pt x="19" y="322"/>
                      <a:pt x="19" y="322"/>
                      <a:pt x="19" y="322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3"/>
                      <a:pt x="18" y="323"/>
                      <a:pt x="18" y="323"/>
                    </a:cubicBezTo>
                    <a:cubicBezTo>
                      <a:pt x="18" y="323"/>
                      <a:pt x="18" y="323"/>
                      <a:pt x="17" y="323"/>
                    </a:cubicBezTo>
                    <a:cubicBezTo>
                      <a:pt x="17" y="323"/>
                      <a:pt x="17" y="323"/>
                      <a:pt x="17" y="324"/>
                    </a:cubicBezTo>
                    <a:close/>
                    <a:moveTo>
                      <a:pt x="18" y="328"/>
                    </a:move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8"/>
                    </a:cubicBezTo>
                    <a:close/>
                    <a:moveTo>
                      <a:pt x="18" y="330"/>
                    </a:move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29"/>
                      <a:pt x="17" y="329"/>
                    </a:cubicBezTo>
                    <a:cubicBezTo>
                      <a:pt x="17" y="329"/>
                      <a:pt x="17" y="329"/>
                      <a:pt x="17" y="329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6" y="330"/>
                      <a:pt x="16" y="330"/>
                    </a:cubicBezTo>
                    <a:cubicBezTo>
                      <a:pt x="16" y="330"/>
                      <a:pt x="16" y="330"/>
                      <a:pt x="16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1"/>
                    </a:cubicBezTo>
                    <a:cubicBezTo>
                      <a:pt x="17" y="331"/>
                      <a:pt x="17" y="331"/>
                      <a:pt x="17" y="331"/>
                    </a:cubicBezTo>
                    <a:cubicBezTo>
                      <a:pt x="17" y="331"/>
                      <a:pt x="17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0"/>
                    </a:cubicBezTo>
                    <a:close/>
                    <a:moveTo>
                      <a:pt x="13" y="319"/>
                    </a:move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19"/>
                      <a:pt x="14" y="319"/>
                    </a:cubicBezTo>
                    <a:cubicBezTo>
                      <a:pt x="14" y="319"/>
                      <a:pt x="14" y="319"/>
                      <a:pt x="14" y="319"/>
                    </a:cubicBezTo>
                    <a:cubicBezTo>
                      <a:pt x="14" y="320"/>
                      <a:pt x="15" y="320"/>
                      <a:pt x="15" y="320"/>
                    </a:cubicBezTo>
                    <a:cubicBezTo>
                      <a:pt x="15" y="320"/>
                      <a:pt x="15" y="320"/>
                      <a:pt x="15" y="320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6" y="322"/>
                      <a:pt x="16" y="321"/>
                    </a:cubicBezTo>
                    <a:cubicBezTo>
                      <a:pt x="16" y="321"/>
                      <a:pt x="16" y="321"/>
                      <a:pt x="16" y="321"/>
                    </a:cubicBezTo>
                    <a:cubicBezTo>
                      <a:pt x="17" y="321"/>
                      <a:pt x="17" y="322"/>
                      <a:pt x="17" y="322"/>
                    </a:cubicBezTo>
                    <a:cubicBezTo>
                      <a:pt x="17" y="322"/>
                      <a:pt x="18" y="322"/>
                      <a:pt x="18" y="322"/>
                    </a:cubicBezTo>
                    <a:cubicBezTo>
                      <a:pt x="18" y="322"/>
                      <a:pt x="18" y="322"/>
                      <a:pt x="19" y="322"/>
                    </a:cubicBezTo>
                    <a:cubicBezTo>
                      <a:pt x="19" y="321"/>
                      <a:pt x="18" y="321"/>
                      <a:pt x="18" y="321"/>
                    </a:cubicBezTo>
                    <a:cubicBezTo>
                      <a:pt x="18" y="321"/>
                      <a:pt x="18" y="321"/>
                      <a:pt x="18" y="321"/>
                    </a:cubicBezTo>
                    <a:cubicBezTo>
                      <a:pt x="17" y="321"/>
                      <a:pt x="17" y="320"/>
                      <a:pt x="17" y="320"/>
                    </a:cubicBezTo>
                    <a:cubicBezTo>
                      <a:pt x="17" y="320"/>
                      <a:pt x="17" y="320"/>
                      <a:pt x="17" y="320"/>
                    </a:cubicBezTo>
                    <a:cubicBezTo>
                      <a:pt x="17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19"/>
                    </a:cubicBezTo>
                    <a:cubicBezTo>
                      <a:pt x="16" y="319"/>
                      <a:pt x="15" y="319"/>
                      <a:pt x="15" y="319"/>
                    </a:cubicBezTo>
                    <a:cubicBezTo>
                      <a:pt x="15" y="319"/>
                      <a:pt x="15" y="318"/>
                      <a:pt x="14" y="318"/>
                    </a:cubicBezTo>
                    <a:cubicBezTo>
                      <a:pt x="14" y="318"/>
                      <a:pt x="14" y="318"/>
                      <a:pt x="14" y="318"/>
                    </a:cubicBezTo>
                    <a:cubicBezTo>
                      <a:pt x="14" y="318"/>
                      <a:pt x="14" y="318"/>
                      <a:pt x="13" y="318"/>
                    </a:cubicBezTo>
                    <a:cubicBezTo>
                      <a:pt x="13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0" y="317"/>
                      <a:pt x="10" y="317"/>
                      <a:pt x="10" y="317"/>
                    </a:cubicBezTo>
                    <a:cubicBezTo>
                      <a:pt x="10" y="317"/>
                      <a:pt x="10" y="316"/>
                      <a:pt x="10" y="316"/>
                    </a:cubicBezTo>
                    <a:cubicBezTo>
                      <a:pt x="10" y="316"/>
                      <a:pt x="10" y="315"/>
                      <a:pt x="9" y="315"/>
                    </a:cubicBezTo>
                    <a:cubicBezTo>
                      <a:pt x="9" y="315"/>
                      <a:pt x="9" y="315"/>
                      <a:pt x="9" y="315"/>
                    </a:cubicBezTo>
                    <a:cubicBezTo>
                      <a:pt x="9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7"/>
                    </a:cubicBezTo>
                    <a:cubicBezTo>
                      <a:pt x="8" y="317"/>
                      <a:pt x="9" y="317"/>
                      <a:pt x="9" y="317"/>
                    </a:cubicBezTo>
                    <a:cubicBezTo>
                      <a:pt x="9" y="317"/>
                      <a:pt x="9" y="318"/>
                      <a:pt x="9" y="318"/>
                    </a:cubicBezTo>
                    <a:cubicBezTo>
                      <a:pt x="9" y="318"/>
                      <a:pt x="10" y="318"/>
                      <a:pt x="10" y="318"/>
                    </a:cubicBezTo>
                    <a:cubicBezTo>
                      <a:pt x="10" y="318"/>
                      <a:pt x="10" y="319"/>
                      <a:pt x="10" y="319"/>
                    </a:cubicBezTo>
                    <a:cubicBezTo>
                      <a:pt x="10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20"/>
                    </a:cubicBezTo>
                    <a:cubicBezTo>
                      <a:pt x="13" y="319"/>
                      <a:pt x="12" y="319"/>
                      <a:pt x="12" y="319"/>
                    </a:cubicBezTo>
                    <a:cubicBezTo>
                      <a:pt x="12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lose/>
                    <a:moveTo>
                      <a:pt x="14" y="313"/>
                    </a:moveTo>
                    <a:cubicBezTo>
                      <a:pt x="14" y="313"/>
                      <a:pt x="14" y="313"/>
                      <a:pt x="14" y="313"/>
                    </a:cubicBezTo>
                    <a:cubicBezTo>
                      <a:pt x="14" y="312"/>
                      <a:pt x="15" y="311"/>
                      <a:pt x="15" y="311"/>
                    </a:cubicBezTo>
                    <a:cubicBezTo>
                      <a:pt x="15" y="311"/>
                      <a:pt x="15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2" y="308"/>
                      <a:pt x="12" y="308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8"/>
                      <a:pt x="9" y="308"/>
                      <a:pt x="9" y="308"/>
                    </a:cubicBezTo>
                    <a:cubicBezTo>
                      <a:pt x="10" y="308"/>
                      <a:pt x="10" y="308"/>
                      <a:pt x="10" y="309"/>
                    </a:cubicBezTo>
                    <a:cubicBezTo>
                      <a:pt x="10" y="309"/>
                      <a:pt x="10" y="308"/>
                      <a:pt x="10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9"/>
                      <a:pt x="11" y="309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1" y="309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1"/>
                      <a:pt x="11" y="311"/>
                    </a:cubicBezTo>
                    <a:cubicBezTo>
                      <a:pt x="11" y="311"/>
                      <a:pt x="11" y="311"/>
                      <a:pt x="11" y="311"/>
                    </a:cubicBezTo>
                    <a:cubicBezTo>
                      <a:pt x="12" y="311"/>
                      <a:pt x="12" y="311"/>
                      <a:pt x="12" y="311"/>
                    </a:cubicBezTo>
                    <a:cubicBezTo>
                      <a:pt x="12" y="311"/>
                      <a:pt x="12" y="311"/>
                      <a:pt x="12" y="310"/>
                    </a:cubicBezTo>
                    <a:cubicBezTo>
                      <a:pt x="12" y="310"/>
                      <a:pt x="12" y="310"/>
                      <a:pt x="12" y="310"/>
                    </a:cubicBezTo>
                    <a:cubicBezTo>
                      <a:pt x="12" y="310"/>
                      <a:pt x="12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4" y="310"/>
                      <a:pt x="14" y="310"/>
                      <a:pt x="13" y="310"/>
                    </a:cubicBezTo>
                    <a:cubicBezTo>
                      <a:pt x="13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1"/>
                      <a:pt x="14" y="311"/>
                      <a:pt x="14" y="311"/>
                    </a:cubicBezTo>
                    <a:cubicBezTo>
                      <a:pt x="14" y="311"/>
                      <a:pt x="14" y="311"/>
                      <a:pt x="13" y="311"/>
                    </a:cubicBezTo>
                    <a:cubicBezTo>
                      <a:pt x="13" y="311"/>
                      <a:pt x="13" y="311"/>
                      <a:pt x="13" y="311"/>
                    </a:cubicBezTo>
                    <a:cubicBezTo>
                      <a:pt x="13" y="311"/>
                      <a:pt x="13" y="311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2" y="312"/>
                      <a:pt x="12" y="312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3" y="313"/>
                      <a:pt x="13" y="313"/>
                      <a:pt x="13" y="313"/>
                    </a:cubicBezTo>
                    <a:cubicBezTo>
                      <a:pt x="13" y="313"/>
                      <a:pt x="13" y="313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4" y="314"/>
                    </a:cubicBezTo>
                    <a:cubicBezTo>
                      <a:pt x="14" y="314"/>
                      <a:pt x="14" y="314"/>
                      <a:pt x="14" y="313"/>
                    </a:cubicBezTo>
                    <a:close/>
                    <a:moveTo>
                      <a:pt x="10" y="303"/>
                    </a:moveTo>
                    <a:cubicBezTo>
                      <a:pt x="10" y="303"/>
                      <a:pt x="10" y="303"/>
                      <a:pt x="10" y="303"/>
                    </a:cubicBezTo>
                    <a:cubicBezTo>
                      <a:pt x="10" y="303"/>
                      <a:pt x="9" y="303"/>
                      <a:pt x="9" y="303"/>
                    </a:cubicBezTo>
                    <a:cubicBezTo>
                      <a:pt x="9" y="303"/>
                      <a:pt x="9" y="302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10" y="304"/>
                      <a:pt x="10" y="304"/>
                    </a:cubicBezTo>
                    <a:cubicBezTo>
                      <a:pt x="10" y="304"/>
                      <a:pt x="10" y="305"/>
                      <a:pt x="10" y="305"/>
                    </a:cubicBezTo>
                    <a:cubicBezTo>
                      <a:pt x="10" y="305"/>
                      <a:pt x="11" y="305"/>
                      <a:pt x="11" y="305"/>
                    </a:cubicBezTo>
                    <a:cubicBezTo>
                      <a:pt x="11" y="305"/>
                      <a:pt x="11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3" y="307"/>
                      <a:pt x="13" y="307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4" y="308"/>
                      <a:pt x="14" y="307"/>
                    </a:cubicBezTo>
                    <a:cubicBezTo>
                      <a:pt x="14" y="307"/>
                      <a:pt x="14" y="307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5"/>
                      <a:pt x="13" y="306"/>
                      <a:pt x="13" y="305"/>
                    </a:cubicBezTo>
                    <a:cubicBezTo>
                      <a:pt x="13" y="305"/>
                      <a:pt x="13" y="305"/>
                      <a:pt x="13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4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1" y="305"/>
                      <a:pt x="11" y="305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0" y="304"/>
                      <a:pt x="10" y="303"/>
                    </a:cubicBezTo>
                    <a:cubicBezTo>
                      <a:pt x="10" y="303"/>
                      <a:pt x="10" y="303"/>
                      <a:pt x="10" y="303"/>
                    </a:cubicBezTo>
                    <a:close/>
                    <a:moveTo>
                      <a:pt x="14" y="304"/>
                    </a:move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2" y="303"/>
                    </a:cubicBezTo>
                    <a:cubicBezTo>
                      <a:pt x="13" y="303"/>
                      <a:pt x="13" y="302"/>
                      <a:pt x="13" y="302"/>
                    </a:cubicBezTo>
                    <a:cubicBezTo>
                      <a:pt x="13" y="302"/>
                      <a:pt x="13" y="302"/>
                      <a:pt x="13" y="302"/>
                    </a:cubicBezTo>
                    <a:cubicBezTo>
                      <a:pt x="12" y="302"/>
                      <a:pt x="12" y="302"/>
                      <a:pt x="12" y="302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2"/>
                      <a:pt x="12" y="302"/>
                      <a:pt x="11" y="302"/>
                    </a:cubicBezTo>
                    <a:cubicBezTo>
                      <a:pt x="11" y="302"/>
                      <a:pt x="11" y="303"/>
                      <a:pt x="11" y="303"/>
                    </a:cubicBezTo>
                    <a:cubicBezTo>
                      <a:pt x="11" y="303"/>
                      <a:pt x="11" y="303"/>
                      <a:pt x="11" y="303"/>
                    </a:cubicBezTo>
                    <a:cubicBezTo>
                      <a:pt x="12" y="304"/>
                      <a:pt x="12" y="304"/>
                      <a:pt x="13" y="304"/>
                    </a:cubicBezTo>
                    <a:cubicBezTo>
                      <a:pt x="13" y="304"/>
                      <a:pt x="13" y="305"/>
                      <a:pt x="13" y="305"/>
                    </a:cubicBezTo>
                    <a:cubicBezTo>
                      <a:pt x="13" y="305"/>
                      <a:pt x="13" y="305"/>
                      <a:pt x="14" y="305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5" y="306"/>
                      <a:pt x="15" y="306"/>
                      <a:pt x="14" y="306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5"/>
                      <a:pt x="15" y="305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lose/>
                    <a:moveTo>
                      <a:pt x="8" y="303"/>
                    </a:move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2"/>
                      <a:pt x="8" y="302"/>
                    </a:cubicBezTo>
                    <a:cubicBezTo>
                      <a:pt x="8" y="302"/>
                      <a:pt x="7" y="302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3"/>
                      <a:pt x="7" y="303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4"/>
                      <a:pt x="6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4"/>
                      <a:pt x="5" y="304"/>
                      <a:pt x="5" y="304"/>
                    </a:cubicBezTo>
                    <a:cubicBezTo>
                      <a:pt x="5" y="304"/>
                      <a:pt x="5" y="304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4"/>
                      <a:pt x="5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5"/>
                    </a:cubicBezTo>
                    <a:cubicBezTo>
                      <a:pt x="6" y="305"/>
                      <a:pt x="6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6"/>
                      <a:pt x="5" y="306"/>
                      <a:pt x="5" y="306"/>
                    </a:cubicBezTo>
                    <a:cubicBezTo>
                      <a:pt x="5" y="306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8" y="307"/>
                      <a:pt x="8" y="307"/>
                    </a:cubicBezTo>
                    <a:cubicBezTo>
                      <a:pt x="8" y="307"/>
                      <a:pt x="8" y="307"/>
                      <a:pt x="8" y="307"/>
                    </a:cubicBezTo>
                    <a:cubicBezTo>
                      <a:pt x="9" y="307"/>
                      <a:pt x="9" y="307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9" y="305"/>
                      <a:pt x="8" y="305"/>
                      <a:pt x="8" y="305"/>
                    </a:cubicBezTo>
                    <a:cubicBezTo>
                      <a:pt x="8" y="306"/>
                      <a:pt x="8" y="306"/>
                      <a:pt x="8" y="306"/>
                    </a:cubicBezTo>
                    <a:cubicBezTo>
                      <a:pt x="8" y="305"/>
                      <a:pt x="8" y="305"/>
                      <a:pt x="8" y="305"/>
                    </a:cubicBezTo>
                    <a:cubicBezTo>
                      <a:pt x="8" y="305"/>
                      <a:pt x="8" y="305"/>
                      <a:pt x="9" y="305"/>
                    </a:cubicBezTo>
                    <a:cubicBezTo>
                      <a:pt x="9" y="305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lose/>
                    <a:moveTo>
                      <a:pt x="8" y="307"/>
                    </a:moveTo>
                    <a:cubicBezTo>
                      <a:pt x="8" y="307"/>
                      <a:pt x="8" y="307"/>
                      <a:pt x="8" y="307"/>
                    </a:cubicBezTo>
                    <a:cubicBezTo>
                      <a:pt x="8" y="307"/>
                      <a:pt x="8" y="308"/>
                      <a:pt x="8" y="308"/>
                    </a:cubicBezTo>
                    <a:cubicBezTo>
                      <a:pt x="8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6" y="308"/>
                    </a:cubicBezTo>
                    <a:cubicBezTo>
                      <a:pt x="6" y="308"/>
                      <a:pt x="6" y="308"/>
                      <a:pt x="6" y="309"/>
                    </a:cubicBezTo>
                    <a:cubicBezTo>
                      <a:pt x="6" y="309"/>
                      <a:pt x="6" y="309"/>
                      <a:pt x="6" y="309"/>
                    </a:cubicBezTo>
                    <a:cubicBezTo>
                      <a:pt x="6" y="309"/>
                      <a:pt x="6" y="309"/>
                      <a:pt x="7" y="309"/>
                    </a:cubicBezTo>
                    <a:cubicBezTo>
                      <a:pt x="7" y="309"/>
                      <a:pt x="7" y="309"/>
                      <a:pt x="7" y="309"/>
                    </a:cubicBezTo>
                    <a:cubicBezTo>
                      <a:pt x="7" y="309"/>
                      <a:pt x="7" y="309"/>
                      <a:pt x="7" y="310"/>
                    </a:cubicBezTo>
                    <a:cubicBezTo>
                      <a:pt x="7" y="310"/>
                      <a:pt x="7" y="310"/>
                      <a:pt x="8" y="310"/>
                    </a:cubicBezTo>
                    <a:cubicBezTo>
                      <a:pt x="8" y="310"/>
                      <a:pt x="8" y="310"/>
                      <a:pt x="8" y="310"/>
                    </a:cubicBezTo>
                    <a:cubicBezTo>
                      <a:pt x="8" y="310"/>
                      <a:pt x="8" y="309"/>
                      <a:pt x="8" y="309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8" y="309"/>
                      <a:pt x="9" y="309"/>
                      <a:pt x="9" y="309"/>
                    </a:cubicBezTo>
                    <a:cubicBezTo>
                      <a:pt x="9" y="309"/>
                      <a:pt x="8" y="309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9" y="307"/>
                      <a:pt x="8" y="307"/>
                    </a:cubicBezTo>
                    <a:close/>
                    <a:moveTo>
                      <a:pt x="11" y="298"/>
                    </a:move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2" y="297"/>
                      <a:pt x="12" y="297"/>
                      <a:pt x="12" y="297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lose/>
                    <a:moveTo>
                      <a:pt x="5" y="299"/>
                    </a:moveTo>
                    <a:cubicBezTo>
                      <a:pt x="5" y="299"/>
                      <a:pt x="5" y="299"/>
                      <a:pt x="5" y="298"/>
                    </a:cubicBezTo>
                    <a:cubicBezTo>
                      <a:pt x="5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7"/>
                    </a:cubicBezTo>
                    <a:cubicBezTo>
                      <a:pt x="6" y="297"/>
                      <a:pt x="6" y="298"/>
                      <a:pt x="6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4" y="298"/>
                    </a:cubicBezTo>
                    <a:cubicBezTo>
                      <a:pt x="4" y="298"/>
                      <a:pt x="4" y="298"/>
                      <a:pt x="4" y="298"/>
                    </a:cubicBezTo>
                    <a:cubicBezTo>
                      <a:pt x="4" y="298"/>
                      <a:pt x="4" y="299"/>
                      <a:pt x="4" y="299"/>
                    </a:cubicBezTo>
                    <a:cubicBezTo>
                      <a:pt x="4" y="299"/>
                      <a:pt x="4" y="299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3" y="301"/>
                      <a:pt x="3" y="301"/>
                      <a:pt x="3" y="302"/>
                    </a:cubicBezTo>
                    <a:cubicBezTo>
                      <a:pt x="4" y="301"/>
                      <a:pt x="4" y="301"/>
                      <a:pt x="4" y="301"/>
                    </a:cubicBezTo>
                    <a:cubicBezTo>
                      <a:pt x="5" y="301"/>
                      <a:pt x="4" y="300"/>
                      <a:pt x="5" y="300"/>
                    </a:cubicBezTo>
                    <a:cubicBezTo>
                      <a:pt x="5" y="300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lose/>
                    <a:moveTo>
                      <a:pt x="7" y="295"/>
                    </a:move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6"/>
                      <a:pt x="7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7" y="296"/>
                      <a:pt x="7" y="296"/>
                    </a:cubicBezTo>
                    <a:cubicBezTo>
                      <a:pt x="7" y="296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7" y="297"/>
                      <a:pt x="7" y="297"/>
                    </a:cubicBezTo>
                    <a:cubicBezTo>
                      <a:pt x="7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9"/>
                    </a:cubicBezTo>
                    <a:cubicBezTo>
                      <a:pt x="6" y="299"/>
                      <a:pt x="6" y="299"/>
                      <a:pt x="6" y="299"/>
                    </a:cubicBezTo>
                    <a:cubicBezTo>
                      <a:pt x="6" y="299"/>
                      <a:pt x="6" y="299"/>
                      <a:pt x="5" y="300"/>
                    </a:cubicBezTo>
                    <a:cubicBezTo>
                      <a:pt x="5" y="300"/>
                      <a:pt x="5" y="300"/>
                      <a:pt x="5" y="300"/>
                    </a:cubicBezTo>
                    <a:cubicBezTo>
                      <a:pt x="5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8" y="299"/>
                    </a:cubicBezTo>
                    <a:cubicBezTo>
                      <a:pt x="8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8" y="298"/>
                      <a:pt x="8" y="299"/>
                      <a:pt x="9" y="299"/>
                    </a:cubicBezTo>
                    <a:cubicBezTo>
                      <a:pt x="9" y="299"/>
                      <a:pt x="9" y="299"/>
                      <a:pt x="9" y="299"/>
                    </a:cubicBezTo>
                    <a:cubicBezTo>
                      <a:pt x="8" y="298"/>
                      <a:pt x="8" y="298"/>
                      <a:pt x="8" y="298"/>
                    </a:cubicBezTo>
                    <a:cubicBezTo>
                      <a:pt x="8" y="298"/>
                      <a:pt x="8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7"/>
                      <a:pt x="9" y="297"/>
                      <a:pt x="8" y="297"/>
                    </a:cubicBezTo>
                    <a:cubicBezTo>
                      <a:pt x="8" y="297"/>
                      <a:pt x="8" y="297"/>
                      <a:pt x="8" y="297"/>
                    </a:cubicBezTo>
                    <a:cubicBezTo>
                      <a:pt x="8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10" y="297"/>
                      <a:pt x="10" y="297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9" y="296"/>
                      <a:pt x="9" y="296"/>
                      <a:pt x="9" y="295"/>
                    </a:cubicBezTo>
                    <a:cubicBezTo>
                      <a:pt x="9" y="295"/>
                      <a:pt x="9" y="295"/>
                      <a:pt x="9" y="295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5"/>
                      <a:pt x="10" y="295"/>
                      <a:pt x="10" y="294"/>
                    </a:cubicBezTo>
                    <a:cubicBezTo>
                      <a:pt x="10" y="294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9" y="293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7" y="292"/>
                      <a:pt x="7" y="292"/>
                    </a:cubicBezTo>
                    <a:cubicBezTo>
                      <a:pt x="7" y="292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6" y="291"/>
                      <a:pt x="6" y="291"/>
                    </a:cubicBezTo>
                    <a:cubicBezTo>
                      <a:pt x="6" y="291"/>
                      <a:pt x="6" y="291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4"/>
                      <a:pt x="6" y="294"/>
                      <a:pt x="6" y="294"/>
                    </a:cubicBezTo>
                    <a:cubicBezTo>
                      <a:pt x="6" y="294"/>
                      <a:pt x="6" y="294"/>
                      <a:pt x="5" y="294"/>
                    </a:cubicBezTo>
                    <a:cubicBezTo>
                      <a:pt x="5" y="294"/>
                      <a:pt x="5" y="294"/>
                      <a:pt x="5" y="294"/>
                    </a:cubicBezTo>
                    <a:cubicBezTo>
                      <a:pt x="5" y="294"/>
                      <a:pt x="5" y="295"/>
                      <a:pt x="5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6"/>
                      <a:pt x="7" y="295"/>
                      <a:pt x="7" y="295"/>
                    </a:cubicBezTo>
                    <a:close/>
                    <a:moveTo>
                      <a:pt x="8" y="290"/>
                    </a:moveTo>
                    <a:cubicBezTo>
                      <a:pt x="8" y="290"/>
                      <a:pt x="8" y="290"/>
                      <a:pt x="8" y="290"/>
                    </a:cubicBezTo>
                    <a:cubicBezTo>
                      <a:pt x="8" y="290"/>
                      <a:pt x="8" y="290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3"/>
                      <a:pt x="11" y="293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0"/>
                      <a:pt x="11" y="290"/>
                    </a:cubicBezTo>
                    <a:cubicBezTo>
                      <a:pt x="11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9"/>
                      <a:pt x="7" y="289"/>
                      <a:pt x="7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90"/>
                      <a:pt x="7" y="290"/>
                      <a:pt x="8" y="290"/>
                    </a:cubicBezTo>
                    <a:cubicBezTo>
                      <a:pt x="8" y="290"/>
                      <a:pt x="8" y="290"/>
                      <a:pt x="8" y="290"/>
                    </a:cubicBezTo>
                    <a:close/>
                    <a:moveTo>
                      <a:pt x="4" y="291"/>
                    </a:moveTo>
                    <a:cubicBezTo>
                      <a:pt x="4" y="291"/>
                      <a:pt x="4" y="291"/>
                      <a:pt x="3" y="291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4" y="289"/>
                      <a:pt x="4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90"/>
                      <a:pt x="2" y="290"/>
                    </a:cubicBezTo>
                    <a:cubicBezTo>
                      <a:pt x="2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2" y="290"/>
                      <a:pt x="2" y="290"/>
                      <a:pt x="2" y="291"/>
                    </a:cubicBezTo>
                    <a:cubicBezTo>
                      <a:pt x="2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2" y="291"/>
                    </a:cubicBezTo>
                    <a:cubicBezTo>
                      <a:pt x="2" y="291"/>
                      <a:pt x="2" y="291"/>
                      <a:pt x="2" y="292"/>
                    </a:cubicBezTo>
                    <a:cubicBezTo>
                      <a:pt x="2" y="292"/>
                      <a:pt x="2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4" y="292"/>
                    </a:cubicBezTo>
                    <a:cubicBezTo>
                      <a:pt x="4" y="292"/>
                      <a:pt x="4" y="291"/>
                      <a:pt x="4" y="291"/>
                    </a:cubicBezTo>
                    <a:close/>
                    <a:moveTo>
                      <a:pt x="3" y="288"/>
                    </a:moveTo>
                    <a:cubicBezTo>
                      <a:pt x="3" y="288"/>
                      <a:pt x="3" y="288"/>
                      <a:pt x="3" y="289"/>
                    </a:cubicBezTo>
                    <a:cubicBezTo>
                      <a:pt x="4" y="289"/>
                      <a:pt x="4" y="289"/>
                      <a:pt x="4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5" y="289"/>
                      <a:pt x="5" y="288"/>
                      <a:pt x="5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6" y="287"/>
                      <a:pt x="6" y="287"/>
                      <a:pt x="7" y="286"/>
                    </a:cubicBezTo>
                    <a:cubicBezTo>
                      <a:pt x="7" y="286"/>
                      <a:pt x="7" y="286"/>
                      <a:pt x="7" y="286"/>
                    </a:cubicBezTo>
                    <a:cubicBezTo>
                      <a:pt x="7" y="286"/>
                      <a:pt x="7" y="285"/>
                      <a:pt x="7" y="285"/>
                    </a:cubicBezTo>
                    <a:cubicBezTo>
                      <a:pt x="7" y="285"/>
                      <a:pt x="7" y="285"/>
                      <a:pt x="7" y="285"/>
                    </a:cubicBezTo>
                    <a:cubicBezTo>
                      <a:pt x="7" y="285"/>
                      <a:pt x="6" y="285"/>
                      <a:pt x="6" y="285"/>
                    </a:cubicBezTo>
                    <a:cubicBezTo>
                      <a:pt x="6" y="285"/>
                      <a:pt x="6" y="285"/>
                      <a:pt x="6" y="285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5" y="284"/>
                      <a:pt x="5" y="285"/>
                      <a:pt x="5" y="285"/>
                    </a:cubicBezTo>
                    <a:cubicBezTo>
                      <a:pt x="5" y="285"/>
                      <a:pt x="5" y="285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3"/>
                    </a:cubicBezTo>
                    <a:cubicBezTo>
                      <a:pt x="3" y="283"/>
                      <a:pt x="3" y="283"/>
                      <a:pt x="3" y="283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5" y="286"/>
                      <a:pt x="5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2" y="285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" y="287"/>
                      <a:pt x="2" y="287"/>
                      <a:pt x="2" y="288"/>
                    </a:cubicBezTo>
                    <a:cubicBezTo>
                      <a:pt x="2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7"/>
                    </a:cubicBezTo>
                    <a:cubicBezTo>
                      <a:pt x="3" y="287"/>
                      <a:pt x="3" y="287"/>
                      <a:pt x="4" y="287"/>
                    </a:cubicBezTo>
                    <a:cubicBezTo>
                      <a:pt x="4" y="287"/>
                      <a:pt x="4" y="287"/>
                      <a:pt x="4" y="287"/>
                    </a:cubicBezTo>
                    <a:cubicBezTo>
                      <a:pt x="4" y="287"/>
                      <a:pt x="4" y="288"/>
                      <a:pt x="4" y="288"/>
                    </a:cubicBezTo>
                    <a:cubicBezTo>
                      <a:pt x="4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8"/>
                    </a:cubicBezTo>
                    <a:close/>
                    <a:moveTo>
                      <a:pt x="3" y="281"/>
                    </a:move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2"/>
                    </a:cubicBezTo>
                    <a:cubicBezTo>
                      <a:pt x="3" y="282"/>
                      <a:pt x="3" y="282"/>
                      <a:pt x="3" y="282"/>
                    </a:cubicBezTo>
                    <a:cubicBezTo>
                      <a:pt x="3" y="282"/>
                      <a:pt x="3" y="282"/>
                      <a:pt x="4" y="282"/>
                    </a:cubicBezTo>
                    <a:cubicBezTo>
                      <a:pt x="4" y="282"/>
                      <a:pt x="4" y="282"/>
                      <a:pt x="4" y="282"/>
                    </a:cubicBezTo>
                    <a:cubicBezTo>
                      <a:pt x="4" y="282"/>
                      <a:pt x="4" y="282"/>
                      <a:pt x="4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4" y="281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2" y="280"/>
                      <a:pt x="2" y="280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81"/>
                      <a:pt x="1" y="281"/>
                      <a:pt x="1" y="281"/>
                    </a:cubicBezTo>
                    <a:cubicBezTo>
                      <a:pt x="1" y="281"/>
                      <a:pt x="1" y="281"/>
                      <a:pt x="1" y="281"/>
                    </a:cubicBezTo>
                    <a:cubicBezTo>
                      <a:pt x="1" y="282"/>
                      <a:pt x="1" y="282"/>
                      <a:pt x="1" y="282"/>
                    </a:cubicBezTo>
                    <a:cubicBezTo>
                      <a:pt x="2" y="282"/>
                      <a:pt x="2" y="282"/>
                      <a:pt x="2" y="282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lose/>
                    <a:moveTo>
                      <a:pt x="2" y="264"/>
                    </a:move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7"/>
                    </a:cubicBezTo>
                    <a:cubicBezTo>
                      <a:pt x="4" y="267"/>
                      <a:pt x="4" y="267"/>
                      <a:pt x="4" y="267"/>
                    </a:cubicBezTo>
                    <a:cubicBezTo>
                      <a:pt x="4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2" y="267"/>
                    </a:cubicBezTo>
                    <a:cubicBezTo>
                      <a:pt x="2" y="267"/>
                      <a:pt x="2" y="267"/>
                      <a:pt x="2" y="267"/>
                    </a:cubicBezTo>
                    <a:cubicBezTo>
                      <a:pt x="2" y="267"/>
                      <a:pt x="1" y="267"/>
                      <a:pt x="1" y="267"/>
                    </a:cubicBezTo>
                    <a:cubicBezTo>
                      <a:pt x="1" y="267"/>
                      <a:pt x="1" y="267"/>
                      <a:pt x="1" y="267"/>
                    </a:cubicBezTo>
                    <a:cubicBezTo>
                      <a:pt x="1" y="267"/>
                      <a:pt x="1" y="268"/>
                      <a:pt x="1" y="268"/>
                    </a:cubicBezTo>
                    <a:cubicBezTo>
                      <a:pt x="1" y="268"/>
                      <a:pt x="1" y="268"/>
                      <a:pt x="2" y="268"/>
                    </a:cubicBezTo>
                    <a:cubicBezTo>
                      <a:pt x="2" y="268"/>
                      <a:pt x="2" y="268"/>
                      <a:pt x="2" y="268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3" y="269"/>
                      <a:pt x="3" y="269"/>
                      <a:pt x="3" y="270"/>
                    </a:cubicBezTo>
                    <a:cubicBezTo>
                      <a:pt x="3" y="270"/>
                      <a:pt x="3" y="270"/>
                      <a:pt x="4" y="270"/>
                    </a:cubicBezTo>
                    <a:cubicBezTo>
                      <a:pt x="4" y="270"/>
                      <a:pt x="4" y="270"/>
                      <a:pt x="4" y="270"/>
                    </a:cubicBezTo>
                    <a:cubicBezTo>
                      <a:pt x="4" y="269"/>
                      <a:pt x="4" y="269"/>
                      <a:pt x="5" y="269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7"/>
                      <a:pt x="5" y="267"/>
                      <a:pt x="5" y="267"/>
                    </a:cubicBezTo>
                    <a:cubicBezTo>
                      <a:pt x="5" y="267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4" y="265"/>
                      <a:pt x="4" y="265"/>
                      <a:pt x="4" y="264"/>
                    </a:cubicBezTo>
                    <a:cubicBezTo>
                      <a:pt x="4" y="264"/>
                      <a:pt x="4" y="264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3" y="263"/>
                      <a:pt x="3" y="263"/>
                    </a:cubicBezTo>
                    <a:cubicBezTo>
                      <a:pt x="3" y="263"/>
                      <a:pt x="3" y="263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3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2" y="262"/>
                      <a:pt x="2" y="262"/>
                      <a:pt x="2" y="262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4"/>
                      <a:pt x="2" y="264"/>
                      <a:pt x="2" y="264"/>
                    </a:cubicBezTo>
                    <a:close/>
                    <a:moveTo>
                      <a:pt x="9" y="267"/>
                    </a:moveTo>
                    <a:cubicBezTo>
                      <a:pt x="9" y="267"/>
                      <a:pt x="9" y="267"/>
                      <a:pt x="9" y="267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8" y="266"/>
                      <a:pt x="8" y="266"/>
                      <a:pt x="9" y="266"/>
                    </a:cubicBezTo>
                    <a:cubicBezTo>
                      <a:pt x="9" y="266"/>
                      <a:pt x="9" y="266"/>
                      <a:pt x="8" y="266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7" y="264"/>
                      <a:pt x="7" y="264"/>
                    </a:cubicBezTo>
                    <a:cubicBezTo>
                      <a:pt x="7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7" y="264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3"/>
                      <a:pt x="7" y="263"/>
                      <a:pt x="7" y="263"/>
                    </a:cubicBezTo>
                    <a:cubicBezTo>
                      <a:pt x="7" y="263"/>
                      <a:pt x="8" y="262"/>
                      <a:pt x="8" y="262"/>
                    </a:cubicBezTo>
                    <a:cubicBezTo>
                      <a:pt x="8" y="262"/>
                      <a:pt x="8" y="262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0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7" y="260"/>
                      <a:pt x="7" y="260"/>
                      <a:pt x="6" y="260"/>
                    </a:cubicBezTo>
                    <a:cubicBezTo>
                      <a:pt x="6" y="260"/>
                      <a:pt x="6" y="260"/>
                      <a:pt x="6" y="261"/>
                    </a:cubicBezTo>
                    <a:cubicBezTo>
                      <a:pt x="6" y="261"/>
                      <a:pt x="6" y="261"/>
                      <a:pt x="6" y="261"/>
                    </a:cubicBezTo>
                    <a:cubicBezTo>
                      <a:pt x="6" y="261"/>
                      <a:pt x="5" y="261"/>
                      <a:pt x="5" y="261"/>
                    </a:cubicBezTo>
                    <a:cubicBezTo>
                      <a:pt x="5" y="261"/>
                      <a:pt x="5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5" y="262"/>
                      <a:pt x="5" y="263"/>
                      <a:pt x="5" y="263"/>
                    </a:cubicBezTo>
                    <a:cubicBezTo>
                      <a:pt x="6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4"/>
                      <a:pt x="4" y="264"/>
                      <a:pt x="4" y="264"/>
                    </a:cubicBezTo>
                    <a:cubicBezTo>
                      <a:pt x="4" y="264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6" y="266"/>
                      <a:pt x="6" y="267"/>
                    </a:cubicBezTo>
                    <a:cubicBezTo>
                      <a:pt x="6" y="266"/>
                      <a:pt x="6" y="266"/>
                      <a:pt x="6" y="266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8"/>
                      <a:pt x="6" y="268"/>
                      <a:pt x="6" y="268"/>
                    </a:cubicBezTo>
                    <a:cubicBezTo>
                      <a:pt x="6" y="268"/>
                      <a:pt x="7" y="268"/>
                      <a:pt x="7" y="268"/>
                    </a:cubicBezTo>
                    <a:cubicBezTo>
                      <a:pt x="7" y="268"/>
                      <a:pt x="7" y="268"/>
                      <a:pt x="7" y="269"/>
                    </a:cubicBezTo>
                    <a:cubicBezTo>
                      <a:pt x="8" y="269"/>
                      <a:pt x="8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8"/>
                      <a:pt x="9" y="268"/>
                      <a:pt x="9" y="268"/>
                    </a:cubicBezTo>
                    <a:cubicBezTo>
                      <a:pt x="9" y="268"/>
                      <a:pt x="9" y="268"/>
                      <a:pt x="9" y="267"/>
                    </a:cubicBezTo>
                    <a:close/>
                    <a:moveTo>
                      <a:pt x="6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3" y="259"/>
                    </a:cubicBezTo>
                    <a:cubicBezTo>
                      <a:pt x="3" y="259"/>
                      <a:pt x="3" y="259"/>
                      <a:pt x="3" y="260"/>
                    </a:cubicBezTo>
                    <a:cubicBezTo>
                      <a:pt x="3" y="260"/>
                      <a:pt x="3" y="260"/>
                      <a:pt x="3" y="260"/>
                    </a:cubicBezTo>
                    <a:cubicBezTo>
                      <a:pt x="4" y="260"/>
                      <a:pt x="4" y="260"/>
                      <a:pt x="4" y="260"/>
                    </a:cubicBezTo>
                    <a:cubicBezTo>
                      <a:pt x="4" y="260"/>
                      <a:pt x="4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6" y="259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lose/>
                    <a:moveTo>
                      <a:pt x="11" y="252"/>
                    </a:move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9" y="252"/>
                    </a:cubicBezTo>
                    <a:cubicBezTo>
                      <a:pt x="9" y="252"/>
                      <a:pt x="9" y="253"/>
                      <a:pt x="9" y="253"/>
                    </a:cubicBezTo>
                    <a:cubicBezTo>
                      <a:pt x="9" y="253"/>
                      <a:pt x="9" y="253"/>
                      <a:pt x="9" y="253"/>
                    </a:cubicBezTo>
                    <a:cubicBezTo>
                      <a:pt x="9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lose/>
                    <a:moveTo>
                      <a:pt x="14" y="242"/>
                    </a:moveTo>
                    <a:cubicBezTo>
                      <a:pt x="14" y="242"/>
                      <a:pt x="14" y="242"/>
                      <a:pt x="14" y="242"/>
                    </a:cubicBezTo>
                    <a:cubicBezTo>
                      <a:pt x="14" y="242"/>
                      <a:pt x="14" y="243"/>
                      <a:pt x="14" y="243"/>
                    </a:cubicBezTo>
                    <a:cubicBezTo>
                      <a:pt x="14" y="243"/>
                      <a:pt x="14" y="243"/>
                      <a:pt x="14" y="243"/>
                    </a:cubicBezTo>
                    <a:cubicBezTo>
                      <a:pt x="14" y="243"/>
                      <a:pt x="15" y="243"/>
                      <a:pt x="15" y="243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5" y="242"/>
                      <a:pt x="15" y="242"/>
                      <a:pt x="14" y="242"/>
                    </a:cubicBezTo>
                    <a:cubicBezTo>
                      <a:pt x="14" y="242"/>
                      <a:pt x="15" y="242"/>
                      <a:pt x="15" y="241"/>
                    </a:cubicBezTo>
                    <a:cubicBezTo>
                      <a:pt x="15" y="241"/>
                      <a:pt x="15" y="241"/>
                      <a:pt x="15" y="241"/>
                    </a:cubicBezTo>
                    <a:cubicBezTo>
                      <a:pt x="15" y="241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3" y="241"/>
                    </a:cubicBezTo>
                    <a:cubicBezTo>
                      <a:pt x="13" y="241"/>
                      <a:pt x="13" y="242"/>
                      <a:pt x="14" y="242"/>
                    </a:cubicBezTo>
                    <a:close/>
                    <a:moveTo>
                      <a:pt x="15" y="238"/>
                    </a:moveTo>
                    <a:cubicBezTo>
                      <a:pt x="15" y="238"/>
                      <a:pt x="15" y="237"/>
                      <a:pt x="15" y="237"/>
                    </a:cubicBezTo>
                    <a:cubicBezTo>
                      <a:pt x="15" y="237"/>
                      <a:pt x="15" y="237"/>
                      <a:pt x="15" y="237"/>
                    </a:cubicBezTo>
                    <a:cubicBezTo>
                      <a:pt x="15" y="237"/>
                      <a:pt x="16" y="236"/>
                      <a:pt x="16" y="236"/>
                    </a:cubicBezTo>
                    <a:cubicBezTo>
                      <a:pt x="16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4" y="236"/>
                      <a:pt x="14" y="237"/>
                    </a:cubicBezTo>
                    <a:cubicBezTo>
                      <a:pt x="14" y="237"/>
                      <a:pt x="14" y="237"/>
                      <a:pt x="14" y="237"/>
                    </a:cubicBezTo>
                    <a:cubicBezTo>
                      <a:pt x="14" y="237"/>
                      <a:pt x="14" y="238"/>
                      <a:pt x="14" y="238"/>
                    </a:cubicBezTo>
                    <a:cubicBezTo>
                      <a:pt x="14" y="238"/>
                      <a:pt x="15" y="238"/>
                      <a:pt x="15" y="239"/>
                    </a:cubicBezTo>
                    <a:cubicBezTo>
                      <a:pt x="15" y="239"/>
                      <a:pt x="15" y="238"/>
                      <a:pt x="15" y="238"/>
                    </a:cubicBezTo>
                    <a:cubicBezTo>
                      <a:pt x="15" y="238"/>
                      <a:pt x="15" y="238"/>
                      <a:pt x="15" y="238"/>
                    </a:cubicBezTo>
                    <a:close/>
                    <a:moveTo>
                      <a:pt x="11" y="238"/>
                    </a:moveTo>
                    <a:cubicBezTo>
                      <a:pt x="11" y="238"/>
                      <a:pt x="11" y="238"/>
                      <a:pt x="11" y="238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7"/>
                      <a:pt x="9" y="237"/>
                    </a:cubicBezTo>
                    <a:cubicBezTo>
                      <a:pt x="9" y="237"/>
                      <a:pt x="8" y="237"/>
                      <a:pt x="8" y="238"/>
                    </a:cubicBezTo>
                    <a:cubicBezTo>
                      <a:pt x="8" y="238"/>
                      <a:pt x="8" y="238"/>
                      <a:pt x="8" y="239"/>
                    </a:cubicBezTo>
                    <a:cubicBezTo>
                      <a:pt x="8" y="239"/>
                      <a:pt x="8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8"/>
                      <a:pt x="10" y="238"/>
                    </a:cubicBezTo>
                    <a:cubicBezTo>
                      <a:pt x="10" y="238"/>
                      <a:pt x="11" y="238"/>
                      <a:pt x="11" y="238"/>
                    </a:cubicBezTo>
                    <a:close/>
                    <a:moveTo>
                      <a:pt x="12" y="238"/>
                    </a:moveTo>
                    <a:cubicBezTo>
                      <a:pt x="12" y="238"/>
                      <a:pt x="12" y="239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4" y="237"/>
                      <a:pt x="14" y="236"/>
                      <a:pt x="14" y="236"/>
                    </a:cubicBezTo>
                    <a:cubicBezTo>
                      <a:pt x="14" y="236"/>
                      <a:pt x="14" y="236"/>
                      <a:pt x="14" y="236"/>
                    </a:cubicBezTo>
                    <a:cubicBezTo>
                      <a:pt x="13" y="236"/>
                      <a:pt x="13" y="236"/>
                      <a:pt x="13" y="236"/>
                    </a:cubicBezTo>
                    <a:cubicBezTo>
                      <a:pt x="13" y="236"/>
                      <a:pt x="13" y="235"/>
                      <a:pt x="13" y="235"/>
                    </a:cubicBezTo>
                    <a:cubicBezTo>
                      <a:pt x="13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3"/>
                      <a:pt x="15" y="233"/>
                    </a:cubicBezTo>
                    <a:cubicBezTo>
                      <a:pt x="15" y="233"/>
                      <a:pt x="15" y="233"/>
                      <a:pt x="15" y="233"/>
                    </a:cubicBezTo>
                    <a:cubicBezTo>
                      <a:pt x="15" y="233"/>
                      <a:pt x="15" y="233"/>
                      <a:pt x="14" y="233"/>
                    </a:cubicBezTo>
                    <a:cubicBezTo>
                      <a:pt x="14" y="232"/>
                      <a:pt x="15" y="232"/>
                      <a:pt x="15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3" y="231"/>
                      <a:pt x="13" y="231"/>
                      <a:pt x="13" y="230"/>
                    </a:cubicBezTo>
                    <a:cubicBezTo>
                      <a:pt x="13" y="230"/>
                      <a:pt x="13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1"/>
                      <a:pt x="11" y="231"/>
                      <a:pt x="11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1" y="231"/>
                      <a:pt x="11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2"/>
                      <a:pt x="13" y="232"/>
                    </a:cubicBezTo>
                    <a:cubicBezTo>
                      <a:pt x="13" y="232"/>
                      <a:pt x="12" y="232"/>
                      <a:pt x="12" y="232"/>
                    </a:cubicBezTo>
                    <a:cubicBezTo>
                      <a:pt x="12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3"/>
                    </a:cubicBezTo>
                    <a:cubicBezTo>
                      <a:pt x="11" y="233"/>
                      <a:pt x="11" y="233"/>
                      <a:pt x="11" y="233"/>
                    </a:cubicBezTo>
                    <a:cubicBezTo>
                      <a:pt x="12" y="233"/>
                      <a:pt x="12" y="233"/>
                      <a:pt x="13" y="233"/>
                    </a:cubicBezTo>
                    <a:cubicBezTo>
                      <a:pt x="13" y="233"/>
                      <a:pt x="13" y="233"/>
                      <a:pt x="13" y="233"/>
                    </a:cubicBezTo>
                    <a:cubicBezTo>
                      <a:pt x="13" y="233"/>
                      <a:pt x="12" y="234"/>
                      <a:pt x="12" y="234"/>
                    </a:cubicBezTo>
                    <a:cubicBezTo>
                      <a:pt x="12" y="234"/>
                      <a:pt x="12" y="234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1" y="234"/>
                      <a:pt x="11" y="234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6"/>
                      <a:pt x="12" y="236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8"/>
                      <a:pt x="12" y="238"/>
                      <a:pt x="12" y="238"/>
                    </a:cubicBezTo>
                    <a:cubicBezTo>
                      <a:pt x="12" y="238"/>
                      <a:pt x="12" y="238"/>
                      <a:pt x="12" y="238"/>
                    </a:cubicBezTo>
                    <a:close/>
                    <a:moveTo>
                      <a:pt x="18" y="227"/>
                    </a:moveTo>
                    <a:cubicBezTo>
                      <a:pt x="18" y="227"/>
                      <a:pt x="19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7" y="227"/>
                      <a:pt x="17" y="227"/>
                      <a:pt x="17" y="227"/>
                    </a:cubicBezTo>
                    <a:cubicBezTo>
                      <a:pt x="17" y="228"/>
                      <a:pt x="17" y="228"/>
                      <a:pt x="17" y="228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6" y="228"/>
                      <a:pt x="16" y="228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30"/>
                      <a:pt x="17" y="230"/>
                      <a:pt x="18" y="230"/>
                    </a:cubicBezTo>
                    <a:cubicBezTo>
                      <a:pt x="18" y="230"/>
                      <a:pt x="18" y="230"/>
                      <a:pt x="18" y="230"/>
                    </a:cubicBezTo>
                    <a:cubicBezTo>
                      <a:pt x="18" y="230"/>
                      <a:pt x="18" y="230"/>
                      <a:pt x="19" y="230"/>
                    </a:cubicBezTo>
                    <a:cubicBezTo>
                      <a:pt x="19" y="230"/>
                      <a:pt x="19" y="230"/>
                      <a:pt x="19" y="230"/>
                    </a:cubicBezTo>
                    <a:cubicBezTo>
                      <a:pt x="19" y="230"/>
                      <a:pt x="20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6"/>
                      <a:pt x="21" y="226"/>
                    </a:cubicBezTo>
                    <a:cubicBezTo>
                      <a:pt x="21" y="226"/>
                      <a:pt x="21" y="226"/>
                      <a:pt x="21" y="226"/>
                    </a:cubicBezTo>
                    <a:cubicBezTo>
                      <a:pt x="21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6"/>
                      <a:pt x="19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lose/>
                    <a:moveTo>
                      <a:pt x="9" y="234"/>
                    </a:move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5"/>
                      <a:pt x="9" y="235"/>
                      <a:pt x="9" y="235"/>
                    </a:cubicBezTo>
                    <a:cubicBezTo>
                      <a:pt x="9" y="235"/>
                      <a:pt x="9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4"/>
                      <a:pt x="10" y="234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9" y="234"/>
                      <a:pt x="9" y="234"/>
                      <a:pt x="9" y="234"/>
                    </a:cubicBezTo>
                    <a:close/>
                    <a:moveTo>
                      <a:pt x="10" y="230"/>
                    </a:move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10" y="230"/>
                    </a:cubicBezTo>
                    <a:close/>
                    <a:moveTo>
                      <a:pt x="10" y="229"/>
                    </a:moveTo>
                    <a:cubicBezTo>
                      <a:pt x="10" y="229"/>
                      <a:pt x="11" y="229"/>
                      <a:pt x="11" y="229"/>
                    </a:cubicBezTo>
                    <a:cubicBezTo>
                      <a:pt x="11" y="229"/>
                      <a:pt x="11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4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lose/>
                    <a:moveTo>
                      <a:pt x="13" y="229"/>
                    </a:moveTo>
                    <a:cubicBezTo>
                      <a:pt x="13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3" y="230"/>
                      <a:pt x="13" y="230"/>
                    </a:cubicBezTo>
                    <a:cubicBezTo>
                      <a:pt x="13" y="229"/>
                      <a:pt x="13" y="229"/>
                      <a:pt x="13" y="229"/>
                    </a:cubicBezTo>
                    <a:close/>
                    <a:moveTo>
                      <a:pt x="15" y="227"/>
                    </a:move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4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lose/>
                    <a:moveTo>
                      <a:pt x="14" y="230"/>
                    </a:move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29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3" y="229"/>
                      <a:pt x="13" y="229"/>
                    </a:cubicBezTo>
                    <a:cubicBezTo>
                      <a:pt x="13" y="229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0"/>
                    </a:cubicBezTo>
                    <a:cubicBezTo>
                      <a:pt x="14" y="230"/>
                      <a:pt x="13" y="230"/>
                      <a:pt x="13" y="230"/>
                    </a:cubicBezTo>
                    <a:cubicBezTo>
                      <a:pt x="13" y="230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lose/>
                    <a:moveTo>
                      <a:pt x="9" y="226"/>
                    </a:move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5"/>
                      <a:pt x="9" y="225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10" y="226"/>
                    </a:cubicBezTo>
                    <a:cubicBezTo>
                      <a:pt x="10" y="226"/>
                      <a:pt x="10" y="226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0" y="225"/>
                      <a:pt x="10" y="225"/>
                    </a:cubicBezTo>
                    <a:cubicBezTo>
                      <a:pt x="10" y="225"/>
                      <a:pt x="10" y="224"/>
                      <a:pt x="10" y="224"/>
                    </a:cubicBezTo>
                    <a:cubicBezTo>
                      <a:pt x="10" y="224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lose/>
                    <a:moveTo>
                      <a:pt x="12" y="226"/>
                    </a:move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6"/>
                      <a:pt x="13" y="226"/>
                      <a:pt x="13" y="226"/>
                    </a:cubicBezTo>
                    <a:cubicBezTo>
                      <a:pt x="13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lose/>
                    <a:moveTo>
                      <a:pt x="12" y="223"/>
                    </a:move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3" y="225"/>
                      <a:pt x="13" y="225"/>
                    </a:cubicBezTo>
                    <a:cubicBezTo>
                      <a:pt x="13" y="225"/>
                      <a:pt x="13" y="226"/>
                      <a:pt x="13" y="226"/>
                    </a:cubicBezTo>
                    <a:cubicBezTo>
                      <a:pt x="13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3"/>
                      <a:pt x="13" y="223"/>
                    </a:cubicBezTo>
                    <a:cubicBezTo>
                      <a:pt x="13" y="223"/>
                      <a:pt x="14" y="223"/>
                      <a:pt x="14" y="223"/>
                    </a:cubicBezTo>
                    <a:cubicBezTo>
                      <a:pt x="14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2"/>
                    </a:cubicBezTo>
                    <a:cubicBezTo>
                      <a:pt x="13" y="222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lose/>
                    <a:moveTo>
                      <a:pt x="12" y="220"/>
                    </a:move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1"/>
                      <a:pt x="12" y="220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19"/>
                      <a:pt x="13" y="219"/>
                      <a:pt x="13" y="219"/>
                    </a:cubicBezTo>
                    <a:cubicBezTo>
                      <a:pt x="13" y="219"/>
                      <a:pt x="12" y="219"/>
                      <a:pt x="12" y="219"/>
                    </a:cubicBezTo>
                    <a:cubicBezTo>
                      <a:pt x="12" y="219"/>
                      <a:pt x="12" y="219"/>
                      <a:pt x="12" y="219"/>
                    </a:cubicBezTo>
                    <a:cubicBezTo>
                      <a:pt x="12" y="219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lose/>
                    <a:moveTo>
                      <a:pt x="15" y="222"/>
                    </a:move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lose/>
                    <a:moveTo>
                      <a:pt x="27" y="338"/>
                    </a:move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lose/>
                    <a:moveTo>
                      <a:pt x="57" y="352"/>
                    </a:move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3"/>
                      <a:pt x="58" y="353"/>
                    </a:cubicBezTo>
                    <a:cubicBezTo>
                      <a:pt x="58" y="353"/>
                      <a:pt x="58" y="353"/>
                      <a:pt x="58" y="353"/>
                    </a:cubicBezTo>
                    <a:cubicBezTo>
                      <a:pt x="58" y="353"/>
                      <a:pt x="58" y="353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7" y="352"/>
                      <a:pt x="57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5" y="352"/>
                    </a:cubicBezTo>
                    <a:cubicBezTo>
                      <a:pt x="55" y="352"/>
                      <a:pt x="55" y="352"/>
                      <a:pt x="55" y="352"/>
                    </a:cubicBezTo>
                    <a:cubicBezTo>
                      <a:pt x="55" y="352"/>
                      <a:pt x="56" y="352"/>
                      <a:pt x="56" y="352"/>
                    </a:cubicBezTo>
                    <a:cubicBezTo>
                      <a:pt x="56" y="352"/>
                      <a:pt x="56" y="353"/>
                      <a:pt x="56" y="353"/>
                    </a:cubicBezTo>
                    <a:cubicBezTo>
                      <a:pt x="56" y="353"/>
                      <a:pt x="56" y="353"/>
                      <a:pt x="56" y="353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7" y="352"/>
                      <a:pt x="57" y="352"/>
                    </a:cubicBezTo>
                    <a:close/>
                    <a:moveTo>
                      <a:pt x="57" y="349"/>
                    </a:move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8" y="349"/>
                      <a:pt x="58" y="348"/>
                    </a:cubicBezTo>
                    <a:cubicBezTo>
                      <a:pt x="58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lose/>
                    <a:moveTo>
                      <a:pt x="60" y="351"/>
                    </a:move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8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9" y="350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60" y="351"/>
                    </a:cubicBezTo>
                    <a:close/>
                    <a:moveTo>
                      <a:pt x="60" y="352"/>
                    </a:move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1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lose/>
                    <a:moveTo>
                      <a:pt x="4" y="229"/>
                    </a:moveTo>
                    <a:cubicBezTo>
                      <a:pt x="4" y="229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lose/>
                    <a:moveTo>
                      <a:pt x="7" y="228"/>
                    </a:move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8"/>
                    </a:cubicBezTo>
                    <a:close/>
                    <a:moveTo>
                      <a:pt x="7" y="218"/>
                    </a:move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6" name="Freeform 689">
                <a:extLst>
                  <a:ext uri="{FF2B5EF4-FFF2-40B4-BE49-F238E27FC236}">
                    <a16:creationId xmlns="" xmlns:a16="http://schemas.microsoft.com/office/drawing/2014/main" id="{82522273-03E1-5A49-9B71-F33FA16A7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463" y="4826000"/>
                <a:ext cx="171450" cy="187325"/>
              </a:xfrm>
              <a:custGeom>
                <a:avLst/>
                <a:gdLst>
                  <a:gd name="T0" fmla="*/ 6 w 41"/>
                  <a:gd name="T1" fmla="*/ 38 h 45"/>
                  <a:gd name="T2" fmla="*/ 4 w 41"/>
                  <a:gd name="T3" fmla="*/ 39 h 45"/>
                  <a:gd name="T4" fmla="*/ 5 w 41"/>
                  <a:gd name="T5" fmla="*/ 40 h 45"/>
                  <a:gd name="T6" fmla="*/ 4 w 41"/>
                  <a:gd name="T7" fmla="*/ 41 h 45"/>
                  <a:gd name="T8" fmla="*/ 6 w 41"/>
                  <a:gd name="T9" fmla="*/ 40 h 45"/>
                  <a:gd name="T10" fmla="*/ 9 w 41"/>
                  <a:gd name="T11" fmla="*/ 41 h 45"/>
                  <a:gd name="T12" fmla="*/ 11 w 41"/>
                  <a:gd name="T13" fmla="*/ 43 h 45"/>
                  <a:gd name="T14" fmla="*/ 13 w 41"/>
                  <a:gd name="T15" fmla="*/ 45 h 45"/>
                  <a:gd name="T16" fmla="*/ 14 w 41"/>
                  <a:gd name="T17" fmla="*/ 45 h 45"/>
                  <a:gd name="T18" fmla="*/ 16 w 41"/>
                  <a:gd name="T19" fmla="*/ 43 h 45"/>
                  <a:gd name="T20" fmla="*/ 17 w 41"/>
                  <a:gd name="T21" fmla="*/ 40 h 45"/>
                  <a:gd name="T22" fmla="*/ 17 w 41"/>
                  <a:gd name="T23" fmla="*/ 38 h 45"/>
                  <a:gd name="T24" fmla="*/ 18 w 41"/>
                  <a:gd name="T25" fmla="*/ 35 h 45"/>
                  <a:gd name="T26" fmla="*/ 20 w 41"/>
                  <a:gd name="T27" fmla="*/ 34 h 45"/>
                  <a:gd name="T28" fmla="*/ 20 w 41"/>
                  <a:gd name="T29" fmla="*/ 33 h 45"/>
                  <a:gd name="T30" fmla="*/ 31 w 41"/>
                  <a:gd name="T31" fmla="*/ 28 h 45"/>
                  <a:gd name="T32" fmla="*/ 40 w 41"/>
                  <a:gd name="T33" fmla="*/ 16 h 45"/>
                  <a:gd name="T34" fmla="*/ 41 w 41"/>
                  <a:gd name="T35" fmla="*/ 16 h 45"/>
                  <a:gd name="T36" fmla="*/ 40 w 41"/>
                  <a:gd name="T37" fmla="*/ 13 h 45"/>
                  <a:gd name="T38" fmla="*/ 38 w 41"/>
                  <a:gd name="T39" fmla="*/ 11 h 45"/>
                  <a:gd name="T40" fmla="*/ 40 w 41"/>
                  <a:gd name="T41" fmla="*/ 11 h 45"/>
                  <a:gd name="T42" fmla="*/ 36 w 41"/>
                  <a:gd name="T43" fmla="*/ 9 h 45"/>
                  <a:gd name="T44" fmla="*/ 32 w 41"/>
                  <a:gd name="T45" fmla="*/ 7 h 45"/>
                  <a:gd name="T46" fmla="*/ 30 w 41"/>
                  <a:gd name="T47" fmla="*/ 8 h 45"/>
                  <a:gd name="T48" fmla="*/ 25 w 41"/>
                  <a:gd name="T49" fmla="*/ 7 h 45"/>
                  <a:gd name="T50" fmla="*/ 24 w 41"/>
                  <a:gd name="T51" fmla="*/ 5 h 45"/>
                  <a:gd name="T52" fmla="*/ 21 w 41"/>
                  <a:gd name="T53" fmla="*/ 4 h 45"/>
                  <a:gd name="T54" fmla="*/ 19 w 41"/>
                  <a:gd name="T55" fmla="*/ 2 h 45"/>
                  <a:gd name="T56" fmla="*/ 16 w 41"/>
                  <a:gd name="T57" fmla="*/ 0 h 45"/>
                  <a:gd name="T58" fmla="*/ 14 w 41"/>
                  <a:gd name="T59" fmla="*/ 2 h 45"/>
                  <a:gd name="T60" fmla="*/ 11 w 41"/>
                  <a:gd name="T61" fmla="*/ 2 h 45"/>
                  <a:gd name="T62" fmla="*/ 8 w 41"/>
                  <a:gd name="T63" fmla="*/ 4 h 45"/>
                  <a:gd name="T64" fmla="*/ 7 w 41"/>
                  <a:gd name="T65" fmla="*/ 5 h 45"/>
                  <a:gd name="T66" fmla="*/ 7 w 41"/>
                  <a:gd name="T67" fmla="*/ 7 h 45"/>
                  <a:gd name="T68" fmla="*/ 7 w 41"/>
                  <a:gd name="T69" fmla="*/ 8 h 45"/>
                  <a:gd name="T70" fmla="*/ 4 w 41"/>
                  <a:gd name="T71" fmla="*/ 12 h 45"/>
                  <a:gd name="T72" fmla="*/ 4 w 41"/>
                  <a:gd name="T73" fmla="*/ 15 h 45"/>
                  <a:gd name="T74" fmla="*/ 3 w 41"/>
                  <a:gd name="T75" fmla="*/ 17 h 45"/>
                  <a:gd name="T76" fmla="*/ 1 w 41"/>
                  <a:gd name="T77" fmla="*/ 17 h 45"/>
                  <a:gd name="T78" fmla="*/ 2 w 41"/>
                  <a:gd name="T79" fmla="*/ 19 h 45"/>
                  <a:gd name="T80" fmla="*/ 2 w 41"/>
                  <a:gd name="T81" fmla="*/ 22 h 45"/>
                  <a:gd name="T82" fmla="*/ 1 w 41"/>
                  <a:gd name="T83" fmla="*/ 25 h 45"/>
                  <a:gd name="T84" fmla="*/ 1 w 41"/>
                  <a:gd name="T85" fmla="*/ 27 h 45"/>
                  <a:gd name="T86" fmla="*/ 4 w 41"/>
                  <a:gd name="T87" fmla="*/ 29 h 45"/>
                  <a:gd name="T88" fmla="*/ 6 w 41"/>
                  <a:gd name="T89" fmla="*/ 28 h 45"/>
                  <a:gd name="T90" fmla="*/ 8 w 41"/>
                  <a:gd name="T91" fmla="*/ 26 h 45"/>
                  <a:gd name="T92" fmla="*/ 7 w 41"/>
                  <a:gd name="T93" fmla="*/ 28 h 45"/>
                  <a:gd name="T94" fmla="*/ 7 w 41"/>
                  <a:gd name="T95" fmla="*/ 29 h 45"/>
                  <a:gd name="T96" fmla="*/ 8 w 41"/>
                  <a:gd name="T97" fmla="*/ 27 h 45"/>
                  <a:gd name="T98" fmla="*/ 9 w 41"/>
                  <a:gd name="T99" fmla="*/ 25 h 45"/>
                  <a:gd name="T100" fmla="*/ 10 w 41"/>
                  <a:gd name="T101" fmla="*/ 23 h 45"/>
                  <a:gd name="T102" fmla="*/ 9 w 41"/>
                  <a:gd name="T103" fmla="*/ 25 h 45"/>
                  <a:gd name="T104" fmla="*/ 9 w 41"/>
                  <a:gd name="T105" fmla="*/ 28 h 45"/>
                  <a:gd name="T106" fmla="*/ 8 w 41"/>
                  <a:gd name="T107" fmla="*/ 31 h 45"/>
                  <a:gd name="T108" fmla="*/ 7 w 41"/>
                  <a:gd name="T109" fmla="*/ 33 h 45"/>
                  <a:gd name="T110" fmla="*/ 6 w 41"/>
                  <a:gd name="T111" fmla="*/ 34 h 45"/>
                  <a:gd name="T112" fmla="*/ 5 w 41"/>
                  <a:gd name="T113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" h="45">
                    <a:moveTo>
                      <a:pt x="6" y="36"/>
                    </a:move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6" y="38"/>
                      <a:pt x="6" y="38"/>
                    </a:cubicBezTo>
                    <a:cubicBezTo>
                      <a:pt x="6" y="38"/>
                      <a:pt x="5" y="38"/>
                      <a:pt x="5" y="38"/>
                    </a:cubicBezTo>
                    <a:cubicBezTo>
                      <a:pt x="5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6" y="40"/>
                      <a:pt x="6" y="40"/>
                    </a:cubicBezTo>
                    <a:cubicBezTo>
                      <a:pt x="6" y="40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8" y="41"/>
                      <a:pt x="9" y="41"/>
                      <a:pt x="9" y="41"/>
                    </a:cubicBezTo>
                    <a:cubicBezTo>
                      <a:pt x="9" y="41"/>
                      <a:pt x="10" y="41"/>
                      <a:pt x="10" y="41"/>
                    </a:cubicBezTo>
                    <a:cubicBezTo>
                      <a:pt x="10" y="42"/>
                      <a:pt x="11" y="42"/>
                      <a:pt x="11" y="42"/>
                    </a:cubicBezTo>
                    <a:cubicBezTo>
                      <a:pt x="11" y="42"/>
                      <a:pt x="11" y="43"/>
                      <a:pt x="11" y="43"/>
                    </a:cubicBezTo>
                    <a:cubicBezTo>
                      <a:pt x="11" y="43"/>
                      <a:pt x="11" y="44"/>
                      <a:pt x="11" y="44"/>
                    </a:cubicBezTo>
                    <a:cubicBezTo>
                      <a:pt x="11" y="44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5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2"/>
                      <a:pt x="17" y="42"/>
                    </a:cubicBezTo>
                    <a:cubicBezTo>
                      <a:pt x="17" y="42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7" y="40"/>
                    </a:cubicBezTo>
                    <a:cubicBezTo>
                      <a:pt x="17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7" y="39"/>
                    </a:cubicBezTo>
                    <a:cubicBezTo>
                      <a:pt x="17" y="39"/>
                      <a:pt x="17" y="38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6"/>
                    </a:cubicBezTo>
                    <a:cubicBezTo>
                      <a:pt x="18" y="36"/>
                      <a:pt x="18" y="35"/>
                      <a:pt x="18" y="35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20" y="34"/>
                      <a:pt x="20" y="3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7"/>
                      <a:pt x="40" y="17"/>
                    </a:cubicBezTo>
                    <a:cubicBezTo>
                      <a:pt x="40" y="17"/>
                      <a:pt x="41" y="17"/>
                      <a:pt x="41" y="17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38" y="10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9"/>
                      <a:pt x="36" y="9"/>
                    </a:cubicBezTo>
                    <a:cubicBezTo>
                      <a:pt x="36" y="8"/>
                      <a:pt x="34" y="7"/>
                      <a:pt x="34" y="7"/>
                    </a:cubicBezTo>
                    <a:cubicBezTo>
                      <a:pt x="34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2" y="8"/>
                      <a:pt x="32" y="8"/>
                    </a:cubicBezTo>
                    <a:cubicBezTo>
                      <a:pt x="32" y="8"/>
                      <a:pt x="31" y="8"/>
                      <a:pt x="31" y="8"/>
                    </a:cubicBezTo>
                    <a:cubicBezTo>
                      <a:pt x="31" y="8"/>
                      <a:pt x="30" y="8"/>
                      <a:pt x="30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3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3"/>
                    </a:cubicBezTo>
                    <a:cubicBezTo>
                      <a:pt x="20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1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5" y="11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6"/>
                      <a:pt x="1" y="27"/>
                      <a:pt x="1" y="27"/>
                    </a:cubicBezTo>
                    <a:cubicBezTo>
                      <a:pt x="1" y="27"/>
                      <a:pt x="2" y="27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9"/>
                      <a:pt x="7" y="29"/>
                    </a:cubicBezTo>
                    <a:cubicBezTo>
                      <a:pt x="7" y="29"/>
                      <a:pt x="8" y="29"/>
                      <a:pt x="8" y="29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8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9" y="28"/>
                      <a:pt x="9" y="29"/>
                      <a:pt x="9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8" y="31"/>
                      <a:pt x="8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8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6" y="34"/>
                      <a:pt x="5" y="34"/>
                      <a:pt x="5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5" y="34"/>
                    </a:cubicBezTo>
                    <a:cubicBezTo>
                      <a:pt x="6" y="36"/>
                      <a:pt x="6" y="36"/>
                      <a:pt x="6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7" name="Freeform 691">
                <a:extLst>
                  <a:ext uri="{FF2B5EF4-FFF2-40B4-BE49-F238E27FC236}">
                    <a16:creationId xmlns="" xmlns:a16="http://schemas.microsoft.com/office/drawing/2014/main" id="{33A47195-FDA5-E241-9C9E-1E29F3CB32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251" y="4713288"/>
                <a:ext cx="1152525" cy="1208088"/>
              </a:xfrm>
              <a:custGeom>
                <a:avLst/>
                <a:gdLst>
                  <a:gd name="T0" fmla="*/ 266 w 277"/>
                  <a:gd name="T1" fmla="*/ 110 h 290"/>
                  <a:gd name="T2" fmla="*/ 251 w 277"/>
                  <a:gd name="T3" fmla="*/ 129 h 290"/>
                  <a:gd name="T4" fmla="*/ 248 w 277"/>
                  <a:gd name="T5" fmla="*/ 136 h 290"/>
                  <a:gd name="T6" fmla="*/ 246 w 277"/>
                  <a:gd name="T7" fmla="*/ 158 h 290"/>
                  <a:gd name="T8" fmla="*/ 239 w 277"/>
                  <a:gd name="T9" fmla="*/ 180 h 290"/>
                  <a:gd name="T10" fmla="*/ 219 w 277"/>
                  <a:gd name="T11" fmla="*/ 204 h 290"/>
                  <a:gd name="T12" fmla="*/ 202 w 277"/>
                  <a:gd name="T13" fmla="*/ 210 h 290"/>
                  <a:gd name="T14" fmla="*/ 180 w 277"/>
                  <a:gd name="T15" fmla="*/ 223 h 290"/>
                  <a:gd name="T16" fmla="*/ 181 w 277"/>
                  <a:gd name="T17" fmla="*/ 238 h 290"/>
                  <a:gd name="T18" fmla="*/ 172 w 277"/>
                  <a:gd name="T19" fmla="*/ 254 h 290"/>
                  <a:gd name="T20" fmla="*/ 157 w 277"/>
                  <a:gd name="T21" fmla="*/ 274 h 290"/>
                  <a:gd name="T22" fmla="*/ 162 w 277"/>
                  <a:gd name="T23" fmla="*/ 261 h 290"/>
                  <a:gd name="T24" fmla="*/ 154 w 277"/>
                  <a:gd name="T25" fmla="*/ 276 h 290"/>
                  <a:gd name="T26" fmla="*/ 136 w 277"/>
                  <a:gd name="T27" fmla="*/ 271 h 290"/>
                  <a:gd name="T28" fmla="*/ 118 w 277"/>
                  <a:gd name="T29" fmla="*/ 258 h 290"/>
                  <a:gd name="T30" fmla="*/ 134 w 277"/>
                  <a:gd name="T31" fmla="*/ 241 h 290"/>
                  <a:gd name="T32" fmla="*/ 143 w 277"/>
                  <a:gd name="T33" fmla="*/ 231 h 290"/>
                  <a:gd name="T34" fmla="*/ 139 w 277"/>
                  <a:gd name="T35" fmla="*/ 213 h 290"/>
                  <a:gd name="T36" fmla="*/ 123 w 277"/>
                  <a:gd name="T37" fmla="*/ 198 h 290"/>
                  <a:gd name="T38" fmla="*/ 114 w 277"/>
                  <a:gd name="T39" fmla="*/ 187 h 290"/>
                  <a:gd name="T40" fmla="*/ 110 w 277"/>
                  <a:gd name="T41" fmla="*/ 157 h 290"/>
                  <a:gd name="T42" fmla="*/ 89 w 277"/>
                  <a:gd name="T43" fmla="*/ 133 h 290"/>
                  <a:gd name="T44" fmla="*/ 68 w 277"/>
                  <a:gd name="T45" fmla="*/ 125 h 290"/>
                  <a:gd name="T46" fmla="*/ 61 w 277"/>
                  <a:gd name="T47" fmla="*/ 106 h 290"/>
                  <a:gd name="T48" fmla="*/ 37 w 277"/>
                  <a:gd name="T49" fmla="*/ 116 h 290"/>
                  <a:gd name="T50" fmla="*/ 6 w 277"/>
                  <a:gd name="T51" fmla="*/ 104 h 290"/>
                  <a:gd name="T52" fmla="*/ 6 w 277"/>
                  <a:gd name="T53" fmla="*/ 81 h 290"/>
                  <a:gd name="T54" fmla="*/ 26 w 277"/>
                  <a:gd name="T55" fmla="*/ 66 h 290"/>
                  <a:gd name="T56" fmla="*/ 32 w 277"/>
                  <a:gd name="T57" fmla="*/ 32 h 290"/>
                  <a:gd name="T58" fmla="*/ 42 w 277"/>
                  <a:gd name="T59" fmla="*/ 24 h 290"/>
                  <a:gd name="T60" fmla="*/ 60 w 277"/>
                  <a:gd name="T61" fmla="*/ 30 h 290"/>
                  <a:gd name="T62" fmla="*/ 74 w 277"/>
                  <a:gd name="T63" fmla="*/ 22 h 290"/>
                  <a:gd name="T64" fmla="*/ 74 w 277"/>
                  <a:gd name="T65" fmla="*/ 10 h 290"/>
                  <a:gd name="T66" fmla="*/ 89 w 277"/>
                  <a:gd name="T67" fmla="*/ 6 h 290"/>
                  <a:gd name="T68" fmla="*/ 102 w 277"/>
                  <a:gd name="T69" fmla="*/ 8 h 290"/>
                  <a:gd name="T70" fmla="*/ 112 w 277"/>
                  <a:gd name="T71" fmla="*/ 26 h 290"/>
                  <a:gd name="T72" fmla="*/ 134 w 277"/>
                  <a:gd name="T73" fmla="*/ 19 h 290"/>
                  <a:gd name="T74" fmla="*/ 159 w 277"/>
                  <a:gd name="T75" fmla="*/ 7 h 290"/>
                  <a:gd name="T76" fmla="*/ 170 w 277"/>
                  <a:gd name="T77" fmla="*/ 30 h 290"/>
                  <a:gd name="T78" fmla="*/ 159 w 277"/>
                  <a:gd name="T79" fmla="*/ 42 h 290"/>
                  <a:gd name="T80" fmla="*/ 139 w 277"/>
                  <a:gd name="T81" fmla="*/ 53 h 290"/>
                  <a:gd name="T82" fmla="*/ 126 w 277"/>
                  <a:gd name="T83" fmla="*/ 52 h 290"/>
                  <a:gd name="T84" fmla="*/ 122 w 277"/>
                  <a:gd name="T85" fmla="*/ 56 h 290"/>
                  <a:gd name="T86" fmla="*/ 134 w 277"/>
                  <a:gd name="T87" fmla="*/ 54 h 290"/>
                  <a:gd name="T88" fmla="*/ 144 w 277"/>
                  <a:gd name="T89" fmla="*/ 52 h 290"/>
                  <a:gd name="T90" fmla="*/ 156 w 277"/>
                  <a:gd name="T91" fmla="*/ 57 h 290"/>
                  <a:gd name="T92" fmla="*/ 163 w 277"/>
                  <a:gd name="T93" fmla="*/ 43 h 290"/>
                  <a:gd name="T94" fmla="*/ 179 w 277"/>
                  <a:gd name="T95" fmla="*/ 45 h 290"/>
                  <a:gd name="T96" fmla="*/ 173 w 277"/>
                  <a:gd name="T97" fmla="*/ 50 h 290"/>
                  <a:gd name="T98" fmla="*/ 179 w 277"/>
                  <a:gd name="T99" fmla="*/ 47 h 290"/>
                  <a:gd name="T100" fmla="*/ 184 w 277"/>
                  <a:gd name="T101" fmla="*/ 42 h 290"/>
                  <a:gd name="T102" fmla="*/ 191 w 277"/>
                  <a:gd name="T103" fmla="*/ 43 h 290"/>
                  <a:gd name="T104" fmla="*/ 203 w 277"/>
                  <a:gd name="T105" fmla="*/ 47 h 290"/>
                  <a:gd name="T106" fmla="*/ 209 w 277"/>
                  <a:gd name="T107" fmla="*/ 53 h 290"/>
                  <a:gd name="T108" fmla="*/ 211 w 277"/>
                  <a:gd name="T109" fmla="*/ 55 h 290"/>
                  <a:gd name="T110" fmla="*/ 222 w 277"/>
                  <a:gd name="T111" fmla="*/ 56 h 290"/>
                  <a:gd name="T112" fmla="*/ 251 w 277"/>
                  <a:gd name="T113" fmla="*/ 63 h 290"/>
                  <a:gd name="T114" fmla="*/ 276 w 277"/>
                  <a:gd name="T115" fmla="*/ 86 h 290"/>
                  <a:gd name="T116" fmla="*/ 169 w 277"/>
                  <a:gd name="T117" fmla="*/ 35 h 290"/>
                  <a:gd name="T118" fmla="*/ 173 w 277"/>
                  <a:gd name="T119" fmla="*/ 35 h 290"/>
                  <a:gd name="T120" fmla="*/ 163 w 277"/>
                  <a:gd name="T121" fmla="*/ 40 h 290"/>
                  <a:gd name="T122" fmla="*/ 166 w 277"/>
                  <a:gd name="T123" fmla="*/ 35 h 290"/>
                  <a:gd name="T124" fmla="*/ 167 w 277"/>
                  <a:gd name="T125" fmla="*/ 2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7" h="290">
                    <a:moveTo>
                      <a:pt x="277" y="90"/>
                    </a:moveTo>
                    <a:cubicBezTo>
                      <a:pt x="277" y="90"/>
                      <a:pt x="277" y="90"/>
                      <a:pt x="277" y="90"/>
                    </a:cubicBezTo>
                    <a:cubicBezTo>
                      <a:pt x="277" y="90"/>
                      <a:pt x="277" y="90"/>
                      <a:pt x="277" y="91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3"/>
                      <a:pt x="277" y="93"/>
                    </a:cubicBezTo>
                    <a:cubicBezTo>
                      <a:pt x="277" y="93"/>
                      <a:pt x="277" y="94"/>
                      <a:pt x="277" y="94"/>
                    </a:cubicBezTo>
                    <a:cubicBezTo>
                      <a:pt x="276" y="94"/>
                      <a:pt x="276" y="94"/>
                      <a:pt x="276" y="94"/>
                    </a:cubicBezTo>
                    <a:cubicBezTo>
                      <a:pt x="276" y="95"/>
                      <a:pt x="276" y="95"/>
                      <a:pt x="276" y="95"/>
                    </a:cubicBezTo>
                    <a:cubicBezTo>
                      <a:pt x="276" y="96"/>
                      <a:pt x="276" y="96"/>
                      <a:pt x="276" y="96"/>
                    </a:cubicBezTo>
                    <a:cubicBezTo>
                      <a:pt x="276" y="96"/>
                      <a:pt x="276" y="97"/>
                      <a:pt x="276" y="97"/>
                    </a:cubicBezTo>
                    <a:cubicBezTo>
                      <a:pt x="275" y="97"/>
                      <a:pt x="275" y="98"/>
                      <a:pt x="275" y="98"/>
                    </a:cubicBezTo>
                    <a:cubicBezTo>
                      <a:pt x="275" y="98"/>
                      <a:pt x="275" y="99"/>
                      <a:pt x="275" y="99"/>
                    </a:cubicBezTo>
                    <a:cubicBezTo>
                      <a:pt x="275" y="99"/>
                      <a:pt x="275" y="100"/>
                      <a:pt x="274" y="100"/>
                    </a:cubicBezTo>
                    <a:cubicBezTo>
                      <a:pt x="274" y="100"/>
                      <a:pt x="274" y="101"/>
                      <a:pt x="274" y="101"/>
                    </a:cubicBezTo>
                    <a:cubicBezTo>
                      <a:pt x="274" y="101"/>
                      <a:pt x="274" y="102"/>
                      <a:pt x="273" y="102"/>
                    </a:cubicBezTo>
                    <a:cubicBezTo>
                      <a:pt x="273" y="102"/>
                      <a:pt x="273" y="103"/>
                      <a:pt x="273" y="103"/>
                    </a:cubicBezTo>
                    <a:cubicBezTo>
                      <a:pt x="273" y="103"/>
                      <a:pt x="272" y="103"/>
                      <a:pt x="272" y="103"/>
                    </a:cubicBezTo>
                    <a:cubicBezTo>
                      <a:pt x="272" y="103"/>
                      <a:pt x="272" y="104"/>
                      <a:pt x="272" y="104"/>
                    </a:cubicBezTo>
                    <a:cubicBezTo>
                      <a:pt x="272" y="104"/>
                      <a:pt x="271" y="104"/>
                      <a:pt x="271" y="105"/>
                    </a:cubicBezTo>
                    <a:cubicBezTo>
                      <a:pt x="271" y="105"/>
                      <a:pt x="271" y="106"/>
                      <a:pt x="271" y="106"/>
                    </a:cubicBezTo>
                    <a:cubicBezTo>
                      <a:pt x="271" y="106"/>
                      <a:pt x="270" y="106"/>
                      <a:pt x="270" y="106"/>
                    </a:cubicBezTo>
                    <a:cubicBezTo>
                      <a:pt x="270" y="106"/>
                      <a:pt x="269" y="107"/>
                      <a:pt x="269" y="108"/>
                    </a:cubicBezTo>
                    <a:cubicBezTo>
                      <a:pt x="269" y="108"/>
                      <a:pt x="268" y="109"/>
                      <a:pt x="268" y="109"/>
                    </a:cubicBezTo>
                    <a:cubicBezTo>
                      <a:pt x="268" y="109"/>
                      <a:pt x="267" y="110"/>
                      <a:pt x="266" y="110"/>
                    </a:cubicBez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66" y="111"/>
                      <a:pt x="266" y="111"/>
                      <a:pt x="266" y="112"/>
                    </a:cubicBezTo>
                    <a:cubicBezTo>
                      <a:pt x="265" y="112"/>
                      <a:pt x="265" y="112"/>
                      <a:pt x="265" y="112"/>
                    </a:cubicBezTo>
                    <a:cubicBezTo>
                      <a:pt x="265" y="112"/>
                      <a:pt x="264" y="112"/>
                      <a:pt x="264" y="112"/>
                    </a:cubicBezTo>
                    <a:cubicBezTo>
                      <a:pt x="264" y="112"/>
                      <a:pt x="263" y="113"/>
                      <a:pt x="263" y="113"/>
                    </a:cubicBezTo>
                    <a:cubicBezTo>
                      <a:pt x="263" y="113"/>
                      <a:pt x="262" y="114"/>
                      <a:pt x="262" y="114"/>
                    </a:cubicBezTo>
                    <a:cubicBezTo>
                      <a:pt x="262" y="114"/>
                      <a:pt x="261" y="114"/>
                      <a:pt x="261" y="114"/>
                    </a:cubicBezTo>
                    <a:cubicBezTo>
                      <a:pt x="261" y="114"/>
                      <a:pt x="261" y="114"/>
                      <a:pt x="261" y="114"/>
                    </a:cubicBezTo>
                    <a:cubicBezTo>
                      <a:pt x="261" y="114"/>
                      <a:pt x="261" y="115"/>
                      <a:pt x="261" y="115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6"/>
                      <a:pt x="260" y="116"/>
                      <a:pt x="260" y="116"/>
                    </a:cubicBezTo>
                    <a:cubicBezTo>
                      <a:pt x="260" y="116"/>
                      <a:pt x="260" y="117"/>
                      <a:pt x="260" y="117"/>
                    </a:cubicBezTo>
                    <a:cubicBezTo>
                      <a:pt x="260" y="117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8" y="120"/>
                      <a:pt x="258" y="120"/>
                    </a:cubicBezTo>
                    <a:cubicBezTo>
                      <a:pt x="258" y="120"/>
                      <a:pt x="258" y="121"/>
                      <a:pt x="258" y="121"/>
                    </a:cubicBezTo>
                    <a:cubicBezTo>
                      <a:pt x="257" y="121"/>
                      <a:pt x="256" y="123"/>
                      <a:pt x="256" y="123"/>
                    </a:cubicBezTo>
                    <a:cubicBezTo>
                      <a:pt x="256" y="124"/>
                      <a:pt x="255" y="125"/>
                      <a:pt x="255" y="125"/>
                    </a:cubicBezTo>
                    <a:cubicBezTo>
                      <a:pt x="255" y="126"/>
                      <a:pt x="254" y="127"/>
                      <a:pt x="254" y="127"/>
                    </a:cubicBezTo>
                    <a:cubicBezTo>
                      <a:pt x="254" y="127"/>
                      <a:pt x="253" y="128"/>
                      <a:pt x="253" y="128"/>
                    </a:cubicBezTo>
                    <a:cubicBezTo>
                      <a:pt x="253" y="128"/>
                      <a:pt x="252" y="129"/>
                      <a:pt x="251" y="130"/>
                    </a:cubicBezTo>
                    <a:cubicBezTo>
                      <a:pt x="251" y="130"/>
                      <a:pt x="251" y="130"/>
                      <a:pt x="251" y="130"/>
                    </a:cubicBezTo>
                    <a:cubicBezTo>
                      <a:pt x="251" y="129"/>
                      <a:pt x="251" y="129"/>
                      <a:pt x="251" y="129"/>
                    </a:cubicBezTo>
                    <a:cubicBezTo>
                      <a:pt x="250" y="129"/>
                      <a:pt x="251" y="129"/>
                      <a:pt x="251" y="129"/>
                    </a:cubicBezTo>
                    <a:cubicBezTo>
                      <a:pt x="251" y="129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7"/>
                      <a:pt x="251" y="127"/>
                    </a:cubicBezTo>
                    <a:cubicBezTo>
                      <a:pt x="251" y="127"/>
                      <a:pt x="251" y="128"/>
                      <a:pt x="251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7"/>
                      <a:pt x="250" y="127"/>
                    </a:cubicBezTo>
                    <a:cubicBezTo>
                      <a:pt x="250" y="127"/>
                      <a:pt x="250" y="127"/>
                      <a:pt x="250" y="127"/>
                    </a:cubicBezTo>
                    <a:cubicBezTo>
                      <a:pt x="249" y="127"/>
                      <a:pt x="249" y="127"/>
                      <a:pt x="249" y="127"/>
                    </a:cubicBezTo>
                    <a:cubicBezTo>
                      <a:pt x="249" y="127"/>
                      <a:pt x="249" y="128"/>
                      <a:pt x="249" y="128"/>
                    </a:cubicBezTo>
                    <a:cubicBezTo>
                      <a:pt x="249" y="128"/>
                      <a:pt x="249" y="128"/>
                      <a:pt x="249" y="128"/>
                    </a:cubicBezTo>
                    <a:cubicBezTo>
                      <a:pt x="249" y="129"/>
                      <a:pt x="249" y="129"/>
                      <a:pt x="249" y="129"/>
                    </a:cubicBezTo>
                    <a:cubicBezTo>
                      <a:pt x="249" y="129"/>
                      <a:pt x="249" y="129"/>
                      <a:pt x="250" y="129"/>
                    </a:cubicBezTo>
                    <a:cubicBezTo>
                      <a:pt x="250" y="129"/>
                      <a:pt x="250" y="129"/>
                      <a:pt x="250" y="129"/>
                    </a:cubicBezTo>
                    <a:cubicBezTo>
                      <a:pt x="250" y="129"/>
                      <a:pt x="250" y="130"/>
                      <a:pt x="250" y="130"/>
                    </a:cubicBezTo>
                    <a:cubicBezTo>
                      <a:pt x="250" y="130"/>
                      <a:pt x="249" y="130"/>
                      <a:pt x="249" y="130"/>
                    </a:cubicBezTo>
                    <a:cubicBezTo>
                      <a:pt x="249" y="131"/>
                      <a:pt x="248" y="131"/>
                      <a:pt x="248" y="131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248" y="131"/>
                      <a:pt x="248" y="132"/>
                      <a:pt x="248" y="132"/>
                    </a:cubicBezTo>
                    <a:cubicBezTo>
                      <a:pt x="248" y="132"/>
                      <a:pt x="248" y="132"/>
                      <a:pt x="248" y="133"/>
                    </a:cubicBezTo>
                    <a:cubicBezTo>
                      <a:pt x="248" y="133"/>
                      <a:pt x="248" y="133"/>
                      <a:pt x="248" y="134"/>
                    </a:cubicBezTo>
                    <a:cubicBezTo>
                      <a:pt x="248" y="134"/>
                      <a:pt x="248" y="134"/>
                      <a:pt x="247" y="134"/>
                    </a:cubicBezTo>
                    <a:cubicBezTo>
                      <a:pt x="247" y="135"/>
                      <a:pt x="247" y="135"/>
                      <a:pt x="247" y="136"/>
                    </a:cubicBezTo>
                    <a:cubicBezTo>
                      <a:pt x="247" y="136"/>
                      <a:pt x="247" y="136"/>
                      <a:pt x="247" y="136"/>
                    </a:cubicBezTo>
                    <a:cubicBezTo>
                      <a:pt x="247" y="137"/>
                      <a:pt x="247" y="136"/>
                      <a:pt x="247" y="136"/>
                    </a:cubicBezTo>
                    <a:cubicBezTo>
                      <a:pt x="247" y="136"/>
                      <a:pt x="248" y="136"/>
                      <a:pt x="248" y="136"/>
                    </a:cubicBezTo>
                    <a:cubicBezTo>
                      <a:pt x="248" y="136"/>
                      <a:pt x="248" y="137"/>
                      <a:pt x="248" y="137"/>
                    </a:cubicBezTo>
                    <a:cubicBezTo>
                      <a:pt x="247" y="137"/>
                      <a:pt x="247" y="137"/>
                      <a:pt x="247" y="137"/>
                    </a:cubicBezTo>
                    <a:cubicBezTo>
                      <a:pt x="247" y="138"/>
                      <a:pt x="247" y="138"/>
                      <a:pt x="247" y="138"/>
                    </a:cubicBezTo>
                    <a:cubicBezTo>
                      <a:pt x="247" y="139"/>
                      <a:pt x="247" y="139"/>
                      <a:pt x="247" y="139"/>
                    </a:cubicBezTo>
                    <a:cubicBezTo>
                      <a:pt x="247" y="140"/>
                      <a:pt x="247" y="140"/>
                      <a:pt x="247" y="140"/>
                    </a:cubicBezTo>
                    <a:cubicBezTo>
                      <a:pt x="247" y="140"/>
                      <a:pt x="247" y="141"/>
                      <a:pt x="247" y="141"/>
                    </a:cubicBezTo>
                    <a:cubicBezTo>
                      <a:pt x="247" y="141"/>
                      <a:pt x="247" y="142"/>
                      <a:pt x="247" y="142"/>
                    </a:cubicBezTo>
                    <a:cubicBezTo>
                      <a:pt x="247" y="142"/>
                      <a:pt x="247" y="142"/>
                      <a:pt x="247" y="143"/>
                    </a:cubicBezTo>
                    <a:cubicBezTo>
                      <a:pt x="247" y="143"/>
                      <a:pt x="247" y="143"/>
                      <a:pt x="247" y="144"/>
                    </a:cubicBezTo>
                    <a:cubicBezTo>
                      <a:pt x="247" y="144"/>
                      <a:pt x="247" y="145"/>
                      <a:pt x="247" y="145"/>
                    </a:cubicBezTo>
                    <a:cubicBezTo>
                      <a:pt x="247" y="145"/>
                      <a:pt x="247" y="146"/>
                      <a:pt x="247" y="146"/>
                    </a:cubicBezTo>
                    <a:cubicBezTo>
                      <a:pt x="247" y="146"/>
                      <a:pt x="247" y="147"/>
                      <a:pt x="248" y="147"/>
                    </a:cubicBezTo>
                    <a:cubicBezTo>
                      <a:pt x="248" y="148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0"/>
                      <a:pt x="248" y="150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2"/>
                      <a:pt x="248" y="152"/>
                      <a:pt x="248" y="152"/>
                    </a:cubicBezTo>
                    <a:cubicBezTo>
                      <a:pt x="248" y="153"/>
                      <a:pt x="247" y="153"/>
                      <a:pt x="247" y="153"/>
                    </a:cubicBezTo>
                    <a:cubicBezTo>
                      <a:pt x="247" y="153"/>
                      <a:pt x="247" y="153"/>
                      <a:pt x="247" y="153"/>
                    </a:cubicBezTo>
                    <a:cubicBezTo>
                      <a:pt x="247" y="154"/>
                      <a:pt x="247" y="154"/>
                      <a:pt x="247" y="154"/>
                    </a:cubicBezTo>
                    <a:cubicBezTo>
                      <a:pt x="247" y="154"/>
                      <a:pt x="247" y="155"/>
                      <a:pt x="247" y="155"/>
                    </a:cubicBezTo>
                    <a:cubicBezTo>
                      <a:pt x="247" y="155"/>
                      <a:pt x="247" y="156"/>
                      <a:pt x="247" y="157"/>
                    </a:cubicBezTo>
                    <a:cubicBezTo>
                      <a:pt x="247" y="157"/>
                      <a:pt x="246" y="157"/>
                      <a:pt x="246" y="157"/>
                    </a:cubicBezTo>
                    <a:cubicBezTo>
                      <a:pt x="246" y="157"/>
                      <a:pt x="246" y="158"/>
                      <a:pt x="246" y="158"/>
                    </a:cubicBezTo>
                    <a:cubicBezTo>
                      <a:pt x="246" y="159"/>
                      <a:pt x="246" y="159"/>
                      <a:pt x="246" y="159"/>
                    </a:cubicBezTo>
                    <a:cubicBezTo>
                      <a:pt x="246" y="159"/>
                      <a:pt x="246" y="160"/>
                      <a:pt x="246" y="160"/>
                    </a:cubicBezTo>
                    <a:cubicBezTo>
                      <a:pt x="246" y="160"/>
                      <a:pt x="246" y="162"/>
                      <a:pt x="246" y="162"/>
                    </a:cubicBezTo>
                    <a:cubicBezTo>
                      <a:pt x="246" y="162"/>
                      <a:pt x="246" y="163"/>
                      <a:pt x="246" y="163"/>
                    </a:cubicBezTo>
                    <a:cubicBezTo>
                      <a:pt x="246" y="163"/>
                      <a:pt x="246" y="164"/>
                      <a:pt x="246" y="164"/>
                    </a:cubicBezTo>
                    <a:cubicBezTo>
                      <a:pt x="246" y="164"/>
                      <a:pt x="246" y="164"/>
                      <a:pt x="245" y="164"/>
                    </a:cubicBezTo>
                    <a:cubicBezTo>
                      <a:pt x="245" y="164"/>
                      <a:pt x="245" y="164"/>
                      <a:pt x="245" y="164"/>
                    </a:cubicBezTo>
                    <a:cubicBezTo>
                      <a:pt x="245" y="164"/>
                      <a:pt x="246" y="165"/>
                      <a:pt x="246" y="165"/>
                    </a:cubicBezTo>
                    <a:cubicBezTo>
                      <a:pt x="246" y="165"/>
                      <a:pt x="245" y="165"/>
                      <a:pt x="245" y="165"/>
                    </a:cubicBezTo>
                    <a:cubicBezTo>
                      <a:pt x="245" y="165"/>
                      <a:pt x="245" y="165"/>
                      <a:pt x="245" y="166"/>
                    </a:cubicBezTo>
                    <a:cubicBezTo>
                      <a:pt x="244" y="166"/>
                      <a:pt x="244" y="166"/>
                      <a:pt x="244" y="166"/>
                    </a:cubicBezTo>
                    <a:cubicBezTo>
                      <a:pt x="244" y="166"/>
                      <a:pt x="243" y="167"/>
                      <a:pt x="243" y="167"/>
                    </a:cubicBezTo>
                    <a:cubicBezTo>
                      <a:pt x="243" y="167"/>
                      <a:pt x="243" y="168"/>
                      <a:pt x="243" y="168"/>
                    </a:cubicBezTo>
                    <a:cubicBezTo>
                      <a:pt x="243" y="168"/>
                      <a:pt x="243" y="168"/>
                      <a:pt x="243" y="169"/>
                    </a:cubicBezTo>
                    <a:cubicBezTo>
                      <a:pt x="243" y="169"/>
                      <a:pt x="242" y="169"/>
                      <a:pt x="242" y="169"/>
                    </a:cubicBezTo>
                    <a:cubicBezTo>
                      <a:pt x="242" y="169"/>
                      <a:pt x="242" y="170"/>
                      <a:pt x="242" y="170"/>
                    </a:cubicBezTo>
                    <a:cubicBezTo>
                      <a:pt x="242" y="170"/>
                      <a:pt x="242" y="171"/>
                      <a:pt x="242" y="171"/>
                    </a:cubicBezTo>
                    <a:cubicBezTo>
                      <a:pt x="242" y="172"/>
                      <a:pt x="242" y="173"/>
                      <a:pt x="242" y="173"/>
                    </a:cubicBezTo>
                    <a:cubicBezTo>
                      <a:pt x="242" y="174"/>
                      <a:pt x="242" y="174"/>
                      <a:pt x="242" y="174"/>
                    </a:cubicBezTo>
                    <a:cubicBezTo>
                      <a:pt x="242" y="174"/>
                      <a:pt x="242" y="176"/>
                      <a:pt x="242" y="176"/>
                    </a:cubicBezTo>
                    <a:cubicBezTo>
                      <a:pt x="242" y="176"/>
                      <a:pt x="242" y="177"/>
                      <a:pt x="242" y="177"/>
                    </a:cubicBezTo>
                    <a:cubicBezTo>
                      <a:pt x="242" y="177"/>
                      <a:pt x="242" y="178"/>
                      <a:pt x="242" y="178"/>
                    </a:cubicBezTo>
                    <a:cubicBezTo>
                      <a:pt x="242" y="178"/>
                      <a:pt x="241" y="179"/>
                      <a:pt x="241" y="179"/>
                    </a:cubicBezTo>
                    <a:cubicBezTo>
                      <a:pt x="241" y="179"/>
                      <a:pt x="241" y="179"/>
                      <a:pt x="240" y="179"/>
                    </a:cubicBezTo>
                    <a:cubicBezTo>
                      <a:pt x="240" y="180"/>
                      <a:pt x="240" y="180"/>
                      <a:pt x="239" y="180"/>
                    </a:cubicBezTo>
                    <a:cubicBezTo>
                      <a:pt x="239" y="180"/>
                      <a:pt x="239" y="181"/>
                      <a:pt x="239" y="181"/>
                    </a:cubicBezTo>
                    <a:cubicBezTo>
                      <a:pt x="239" y="181"/>
                      <a:pt x="239" y="182"/>
                      <a:pt x="239" y="183"/>
                    </a:cubicBezTo>
                    <a:cubicBezTo>
                      <a:pt x="239" y="184"/>
                      <a:pt x="238" y="184"/>
                      <a:pt x="238" y="184"/>
                    </a:cubicBezTo>
                    <a:cubicBezTo>
                      <a:pt x="238" y="185"/>
                      <a:pt x="237" y="187"/>
                      <a:pt x="236" y="187"/>
                    </a:cubicBezTo>
                    <a:cubicBezTo>
                      <a:pt x="236" y="187"/>
                      <a:pt x="236" y="187"/>
                      <a:pt x="235" y="188"/>
                    </a:cubicBezTo>
                    <a:cubicBezTo>
                      <a:pt x="235" y="188"/>
                      <a:pt x="234" y="189"/>
                      <a:pt x="234" y="189"/>
                    </a:cubicBezTo>
                    <a:cubicBezTo>
                      <a:pt x="234" y="189"/>
                      <a:pt x="234" y="190"/>
                      <a:pt x="234" y="190"/>
                    </a:cubicBezTo>
                    <a:cubicBezTo>
                      <a:pt x="233" y="191"/>
                      <a:pt x="233" y="191"/>
                      <a:pt x="233" y="191"/>
                    </a:cubicBezTo>
                    <a:cubicBezTo>
                      <a:pt x="233" y="191"/>
                      <a:pt x="233" y="192"/>
                      <a:pt x="233" y="192"/>
                    </a:cubicBezTo>
                    <a:cubicBezTo>
                      <a:pt x="233" y="193"/>
                      <a:pt x="233" y="193"/>
                      <a:pt x="233" y="193"/>
                    </a:cubicBezTo>
                    <a:cubicBezTo>
                      <a:pt x="233" y="194"/>
                      <a:pt x="233" y="195"/>
                      <a:pt x="233" y="195"/>
                    </a:cubicBezTo>
                    <a:cubicBezTo>
                      <a:pt x="234" y="196"/>
                      <a:pt x="233" y="196"/>
                      <a:pt x="233" y="197"/>
                    </a:cubicBezTo>
                    <a:cubicBezTo>
                      <a:pt x="233" y="197"/>
                      <a:pt x="231" y="197"/>
                      <a:pt x="231" y="198"/>
                    </a:cubicBezTo>
                    <a:cubicBezTo>
                      <a:pt x="230" y="198"/>
                      <a:pt x="229" y="198"/>
                      <a:pt x="228" y="199"/>
                    </a:cubicBezTo>
                    <a:cubicBezTo>
                      <a:pt x="227" y="199"/>
                      <a:pt x="227" y="200"/>
                      <a:pt x="227" y="200"/>
                    </a:cubicBezTo>
                    <a:cubicBezTo>
                      <a:pt x="227" y="200"/>
                      <a:pt x="226" y="201"/>
                      <a:pt x="226" y="201"/>
                    </a:cubicBezTo>
                    <a:cubicBezTo>
                      <a:pt x="226" y="201"/>
                      <a:pt x="226" y="202"/>
                      <a:pt x="226" y="202"/>
                    </a:cubicBezTo>
                    <a:cubicBezTo>
                      <a:pt x="226" y="203"/>
                      <a:pt x="226" y="203"/>
                      <a:pt x="226" y="204"/>
                    </a:cubicBezTo>
                    <a:cubicBezTo>
                      <a:pt x="226" y="204"/>
                      <a:pt x="226" y="203"/>
                      <a:pt x="226" y="203"/>
                    </a:cubicBezTo>
                    <a:cubicBezTo>
                      <a:pt x="226" y="202"/>
                      <a:pt x="225" y="203"/>
                      <a:pt x="225" y="203"/>
                    </a:cubicBezTo>
                    <a:cubicBezTo>
                      <a:pt x="224" y="203"/>
                      <a:pt x="224" y="203"/>
                      <a:pt x="224" y="203"/>
                    </a:cubicBezTo>
                    <a:cubicBezTo>
                      <a:pt x="224" y="204"/>
                      <a:pt x="223" y="203"/>
                      <a:pt x="223" y="204"/>
                    </a:cubicBezTo>
                    <a:cubicBezTo>
                      <a:pt x="222" y="204"/>
                      <a:pt x="222" y="203"/>
                      <a:pt x="222" y="203"/>
                    </a:cubicBezTo>
                    <a:cubicBezTo>
                      <a:pt x="222" y="203"/>
                      <a:pt x="221" y="203"/>
                      <a:pt x="220" y="204"/>
                    </a:cubicBezTo>
                    <a:cubicBezTo>
                      <a:pt x="220" y="204"/>
                      <a:pt x="219" y="204"/>
                      <a:pt x="219" y="204"/>
                    </a:cubicBezTo>
                    <a:cubicBezTo>
                      <a:pt x="218" y="204"/>
                      <a:pt x="218" y="203"/>
                      <a:pt x="218" y="203"/>
                    </a:cubicBezTo>
                    <a:cubicBezTo>
                      <a:pt x="218" y="203"/>
                      <a:pt x="219" y="202"/>
                      <a:pt x="219" y="202"/>
                    </a:cubicBezTo>
                    <a:cubicBezTo>
                      <a:pt x="219" y="201"/>
                      <a:pt x="218" y="202"/>
                      <a:pt x="218" y="202"/>
                    </a:cubicBezTo>
                    <a:cubicBezTo>
                      <a:pt x="217" y="202"/>
                      <a:pt x="217" y="202"/>
                      <a:pt x="217" y="203"/>
                    </a:cubicBezTo>
                    <a:cubicBezTo>
                      <a:pt x="217" y="203"/>
                      <a:pt x="218" y="204"/>
                      <a:pt x="218" y="204"/>
                    </a:cubicBezTo>
                    <a:cubicBezTo>
                      <a:pt x="218" y="204"/>
                      <a:pt x="217" y="204"/>
                      <a:pt x="216" y="204"/>
                    </a:cubicBezTo>
                    <a:cubicBezTo>
                      <a:pt x="216" y="204"/>
                      <a:pt x="216" y="204"/>
                      <a:pt x="215" y="204"/>
                    </a:cubicBezTo>
                    <a:cubicBezTo>
                      <a:pt x="214" y="205"/>
                      <a:pt x="214" y="204"/>
                      <a:pt x="214" y="204"/>
                    </a:cubicBezTo>
                    <a:cubicBezTo>
                      <a:pt x="214" y="203"/>
                      <a:pt x="213" y="203"/>
                      <a:pt x="213" y="203"/>
                    </a:cubicBezTo>
                    <a:cubicBezTo>
                      <a:pt x="212" y="203"/>
                      <a:pt x="212" y="203"/>
                      <a:pt x="211" y="204"/>
                    </a:cubicBezTo>
                    <a:cubicBezTo>
                      <a:pt x="211" y="204"/>
                      <a:pt x="210" y="204"/>
                      <a:pt x="210" y="204"/>
                    </a:cubicBezTo>
                    <a:cubicBezTo>
                      <a:pt x="210" y="204"/>
                      <a:pt x="210" y="204"/>
                      <a:pt x="209" y="204"/>
                    </a:cubicBezTo>
                    <a:cubicBezTo>
                      <a:pt x="209" y="203"/>
                      <a:pt x="209" y="204"/>
                      <a:pt x="209" y="204"/>
                    </a:cubicBezTo>
                    <a:cubicBezTo>
                      <a:pt x="209" y="204"/>
                      <a:pt x="208" y="204"/>
                      <a:pt x="208" y="204"/>
                    </a:cubicBezTo>
                    <a:cubicBezTo>
                      <a:pt x="207" y="204"/>
                      <a:pt x="207" y="205"/>
                      <a:pt x="207" y="205"/>
                    </a:cubicBezTo>
                    <a:cubicBezTo>
                      <a:pt x="207" y="205"/>
                      <a:pt x="207" y="206"/>
                      <a:pt x="208" y="206"/>
                    </a:cubicBezTo>
                    <a:cubicBezTo>
                      <a:pt x="209" y="206"/>
                      <a:pt x="208" y="206"/>
                      <a:pt x="208" y="207"/>
                    </a:cubicBezTo>
                    <a:cubicBezTo>
                      <a:pt x="208" y="207"/>
                      <a:pt x="207" y="207"/>
                      <a:pt x="207" y="207"/>
                    </a:cubicBezTo>
                    <a:cubicBezTo>
                      <a:pt x="207" y="207"/>
                      <a:pt x="206" y="207"/>
                      <a:pt x="206" y="207"/>
                    </a:cubicBezTo>
                    <a:cubicBezTo>
                      <a:pt x="205" y="207"/>
                      <a:pt x="205" y="207"/>
                      <a:pt x="205" y="207"/>
                    </a:cubicBezTo>
                    <a:cubicBezTo>
                      <a:pt x="205" y="207"/>
                      <a:pt x="204" y="208"/>
                      <a:pt x="204" y="208"/>
                    </a:cubicBezTo>
                    <a:cubicBezTo>
                      <a:pt x="204" y="208"/>
                      <a:pt x="203" y="208"/>
                      <a:pt x="203" y="208"/>
                    </a:cubicBezTo>
                    <a:cubicBezTo>
                      <a:pt x="203" y="208"/>
                      <a:pt x="202" y="209"/>
                      <a:pt x="202" y="209"/>
                    </a:cubicBezTo>
                    <a:cubicBezTo>
                      <a:pt x="202" y="209"/>
                      <a:pt x="202" y="210"/>
                      <a:pt x="202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0" y="210"/>
                      <a:pt x="200" y="210"/>
                      <a:pt x="199" y="210"/>
                    </a:cubicBezTo>
                    <a:cubicBezTo>
                      <a:pt x="199" y="210"/>
                      <a:pt x="199" y="210"/>
                      <a:pt x="198" y="210"/>
                    </a:cubicBezTo>
                    <a:cubicBezTo>
                      <a:pt x="198" y="210"/>
                      <a:pt x="197" y="210"/>
                      <a:pt x="197" y="211"/>
                    </a:cubicBezTo>
                    <a:cubicBezTo>
                      <a:pt x="197" y="211"/>
                      <a:pt x="196" y="211"/>
                      <a:pt x="196" y="211"/>
                    </a:cubicBezTo>
                    <a:cubicBezTo>
                      <a:pt x="196" y="211"/>
                      <a:pt x="196" y="211"/>
                      <a:pt x="195" y="212"/>
                    </a:cubicBezTo>
                    <a:cubicBezTo>
                      <a:pt x="195" y="212"/>
                      <a:pt x="195" y="212"/>
                      <a:pt x="194" y="212"/>
                    </a:cubicBezTo>
                    <a:cubicBezTo>
                      <a:pt x="194" y="212"/>
                      <a:pt x="193" y="212"/>
                      <a:pt x="193" y="213"/>
                    </a:cubicBezTo>
                    <a:cubicBezTo>
                      <a:pt x="192" y="213"/>
                      <a:pt x="191" y="214"/>
                      <a:pt x="191" y="214"/>
                    </a:cubicBezTo>
                    <a:cubicBezTo>
                      <a:pt x="191" y="215"/>
                      <a:pt x="191" y="215"/>
                      <a:pt x="190" y="215"/>
                    </a:cubicBezTo>
                    <a:cubicBezTo>
                      <a:pt x="190" y="215"/>
                      <a:pt x="189" y="216"/>
                      <a:pt x="189" y="216"/>
                    </a:cubicBezTo>
                    <a:cubicBezTo>
                      <a:pt x="188" y="217"/>
                      <a:pt x="187" y="217"/>
                      <a:pt x="187" y="217"/>
                    </a:cubicBezTo>
                    <a:cubicBezTo>
                      <a:pt x="187" y="218"/>
                      <a:pt x="186" y="218"/>
                      <a:pt x="186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4" y="219"/>
                      <a:pt x="184" y="219"/>
                      <a:pt x="184" y="220"/>
                    </a:cubicBezTo>
                    <a:cubicBezTo>
                      <a:pt x="185" y="220"/>
                      <a:pt x="185" y="220"/>
                      <a:pt x="185" y="220"/>
                    </a:cubicBezTo>
                    <a:cubicBezTo>
                      <a:pt x="185" y="220"/>
                      <a:pt x="184" y="221"/>
                      <a:pt x="184" y="221"/>
                    </a:cubicBezTo>
                    <a:cubicBezTo>
                      <a:pt x="184" y="221"/>
                      <a:pt x="183" y="221"/>
                      <a:pt x="183" y="221"/>
                    </a:cubicBezTo>
                    <a:cubicBezTo>
                      <a:pt x="183" y="221"/>
                      <a:pt x="183" y="222"/>
                      <a:pt x="183" y="222"/>
                    </a:cubicBezTo>
                    <a:cubicBezTo>
                      <a:pt x="183" y="222"/>
                      <a:pt x="182" y="222"/>
                      <a:pt x="182" y="223"/>
                    </a:cubicBezTo>
                    <a:cubicBezTo>
                      <a:pt x="182" y="223"/>
                      <a:pt x="182" y="223"/>
                      <a:pt x="182" y="222"/>
                    </a:cubicBezTo>
                    <a:cubicBezTo>
                      <a:pt x="181" y="222"/>
                      <a:pt x="182" y="222"/>
                      <a:pt x="182" y="222"/>
                    </a:cubicBezTo>
                    <a:cubicBezTo>
                      <a:pt x="181" y="221"/>
                      <a:pt x="181" y="222"/>
                      <a:pt x="181" y="222"/>
                    </a:cubicBezTo>
                    <a:cubicBezTo>
                      <a:pt x="181" y="222"/>
                      <a:pt x="180" y="223"/>
                      <a:pt x="180" y="223"/>
                    </a:cubicBezTo>
                    <a:cubicBezTo>
                      <a:pt x="179" y="223"/>
                      <a:pt x="180" y="223"/>
                      <a:pt x="180" y="223"/>
                    </a:cubicBezTo>
                    <a:cubicBezTo>
                      <a:pt x="180" y="224"/>
                      <a:pt x="181" y="224"/>
                      <a:pt x="181" y="224"/>
                    </a:cubicBezTo>
                    <a:cubicBezTo>
                      <a:pt x="181" y="224"/>
                      <a:pt x="181" y="224"/>
                      <a:pt x="181" y="225"/>
                    </a:cubicBezTo>
                    <a:cubicBezTo>
                      <a:pt x="181" y="225"/>
                      <a:pt x="180" y="226"/>
                      <a:pt x="180" y="226"/>
                    </a:cubicBezTo>
                    <a:cubicBezTo>
                      <a:pt x="180" y="226"/>
                      <a:pt x="180" y="227"/>
                      <a:pt x="180" y="227"/>
                    </a:cubicBezTo>
                    <a:cubicBezTo>
                      <a:pt x="180" y="227"/>
                      <a:pt x="180" y="228"/>
                      <a:pt x="180" y="228"/>
                    </a:cubicBezTo>
                    <a:cubicBezTo>
                      <a:pt x="179" y="228"/>
                      <a:pt x="179" y="229"/>
                      <a:pt x="179" y="229"/>
                    </a:cubicBezTo>
                    <a:cubicBezTo>
                      <a:pt x="178" y="229"/>
                      <a:pt x="178" y="230"/>
                      <a:pt x="179" y="230"/>
                    </a:cubicBezTo>
                    <a:cubicBezTo>
                      <a:pt x="179" y="230"/>
                      <a:pt x="179" y="229"/>
                      <a:pt x="179" y="229"/>
                    </a:cubicBezTo>
                    <a:cubicBezTo>
                      <a:pt x="180" y="229"/>
                      <a:pt x="180" y="229"/>
                      <a:pt x="180" y="229"/>
                    </a:cubicBezTo>
                    <a:cubicBezTo>
                      <a:pt x="180" y="229"/>
                      <a:pt x="180" y="229"/>
                      <a:pt x="180" y="230"/>
                    </a:cubicBezTo>
                    <a:cubicBezTo>
                      <a:pt x="180" y="230"/>
                      <a:pt x="180" y="231"/>
                      <a:pt x="180" y="231"/>
                    </a:cubicBezTo>
                    <a:cubicBezTo>
                      <a:pt x="179" y="232"/>
                      <a:pt x="179" y="232"/>
                      <a:pt x="179" y="232"/>
                    </a:cubicBezTo>
                    <a:cubicBezTo>
                      <a:pt x="179" y="233"/>
                      <a:pt x="179" y="233"/>
                      <a:pt x="179" y="233"/>
                    </a:cubicBezTo>
                    <a:cubicBezTo>
                      <a:pt x="179" y="233"/>
                      <a:pt x="180" y="235"/>
                      <a:pt x="180" y="235"/>
                    </a:cubicBezTo>
                    <a:cubicBezTo>
                      <a:pt x="180" y="235"/>
                      <a:pt x="180" y="236"/>
                      <a:pt x="180" y="236"/>
                    </a:cubicBezTo>
                    <a:cubicBezTo>
                      <a:pt x="180" y="236"/>
                      <a:pt x="180" y="237"/>
                      <a:pt x="180" y="237"/>
                    </a:cubicBezTo>
                    <a:cubicBezTo>
                      <a:pt x="179" y="237"/>
                      <a:pt x="180" y="237"/>
                      <a:pt x="180" y="237"/>
                    </a:cubicBezTo>
                    <a:cubicBezTo>
                      <a:pt x="180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0" y="238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8"/>
                      <a:pt x="181" y="238"/>
                    </a:cubicBezTo>
                    <a:cubicBezTo>
                      <a:pt x="181" y="238"/>
                      <a:pt x="181" y="238"/>
                      <a:pt x="181" y="238"/>
                    </a:cubicBezTo>
                    <a:cubicBezTo>
                      <a:pt x="181" y="238"/>
                      <a:pt x="181" y="239"/>
                      <a:pt x="181" y="239"/>
                    </a:cubicBezTo>
                    <a:cubicBezTo>
                      <a:pt x="181" y="239"/>
                      <a:pt x="181" y="239"/>
                      <a:pt x="181" y="240"/>
                    </a:cubicBezTo>
                    <a:cubicBezTo>
                      <a:pt x="181" y="240"/>
                      <a:pt x="181" y="240"/>
                      <a:pt x="181" y="240"/>
                    </a:cubicBezTo>
                    <a:cubicBezTo>
                      <a:pt x="180" y="240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0"/>
                    </a:cubicBezTo>
                    <a:cubicBezTo>
                      <a:pt x="180" y="240"/>
                      <a:pt x="180" y="240"/>
                      <a:pt x="180" y="240"/>
                    </a:cubicBezTo>
                    <a:cubicBezTo>
                      <a:pt x="180" y="240"/>
                      <a:pt x="180" y="239"/>
                      <a:pt x="180" y="239"/>
                    </a:cubicBezTo>
                    <a:cubicBezTo>
                      <a:pt x="180" y="239"/>
                      <a:pt x="180" y="240"/>
                      <a:pt x="180" y="240"/>
                    </a:cubicBezTo>
                    <a:cubicBezTo>
                      <a:pt x="179" y="240"/>
                      <a:pt x="180" y="240"/>
                      <a:pt x="180" y="240"/>
                    </a:cubicBezTo>
                    <a:cubicBezTo>
                      <a:pt x="180" y="240"/>
                      <a:pt x="179" y="241"/>
                      <a:pt x="179" y="241"/>
                    </a:cubicBezTo>
                    <a:cubicBezTo>
                      <a:pt x="179" y="241"/>
                      <a:pt x="179" y="242"/>
                      <a:pt x="180" y="242"/>
                    </a:cubicBezTo>
                    <a:cubicBezTo>
                      <a:pt x="180" y="242"/>
                      <a:pt x="180" y="242"/>
                      <a:pt x="180" y="243"/>
                    </a:cubicBezTo>
                    <a:cubicBezTo>
                      <a:pt x="180" y="243"/>
                      <a:pt x="179" y="243"/>
                      <a:pt x="179" y="244"/>
                    </a:cubicBezTo>
                    <a:cubicBezTo>
                      <a:pt x="179" y="244"/>
                      <a:pt x="179" y="245"/>
                      <a:pt x="179" y="245"/>
                    </a:cubicBezTo>
                    <a:cubicBezTo>
                      <a:pt x="179" y="245"/>
                      <a:pt x="178" y="245"/>
                      <a:pt x="178" y="245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6"/>
                      <a:pt x="178" y="246"/>
                    </a:cubicBezTo>
                    <a:cubicBezTo>
                      <a:pt x="178" y="246"/>
                      <a:pt x="179" y="247"/>
                      <a:pt x="178" y="247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7" y="248"/>
                      <a:pt x="176" y="249"/>
                      <a:pt x="176" y="249"/>
                    </a:cubicBezTo>
                    <a:cubicBezTo>
                      <a:pt x="175" y="250"/>
                      <a:pt x="174" y="251"/>
                      <a:pt x="174" y="251"/>
                    </a:cubicBezTo>
                    <a:cubicBezTo>
                      <a:pt x="173" y="251"/>
                      <a:pt x="173" y="252"/>
                      <a:pt x="172" y="253"/>
                    </a:cubicBezTo>
                    <a:cubicBezTo>
                      <a:pt x="172" y="253"/>
                      <a:pt x="172" y="253"/>
                      <a:pt x="172" y="254"/>
                    </a:cubicBezTo>
                    <a:cubicBezTo>
                      <a:pt x="172" y="254"/>
                      <a:pt x="171" y="254"/>
                      <a:pt x="171" y="254"/>
                    </a:cubicBezTo>
                    <a:cubicBezTo>
                      <a:pt x="171" y="255"/>
                      <a:pt x="171" y="255"/>
                      <a:pt x="171" y="255"/>
                    </a:cubicBezTo>
                    <a:cubicBezTo>
                      <a:pt x="170" y="256"/>
                      <a:pt x="170" y="257"/>
                      <a:pt x="170" y="257"/>
                    </a:cubicBezTo>
                    <a:cubicBezTo>
                      <a:pt x="169" y="258"/>
                      <a:pt x="169" y="259"/>
                      <a:pt x="169" y="259"/>
                    </a:cubicBezTo>
                    <a:cubicBezTo>
                      <a:pt x="169" y="259"/>
                      <a:pt x="168" y="261"/>
                      <a:pt x="168" y="261"/>
                    </a:cubicBezTo>
                    <a:cubicBezTo>
                      <a:pt x="168" y="261"/>
                      <a:pt x="168" y="262"/>
                      <a:pt x="167" y="263"/>
                    </a:cubicBezTo>
                    <a:cubicBezTo>
                      <a:pt x="167" y="263"/>
                      <a:pt x="167" y="264"/>
                      <a:pt x="167" y="265"/>
                    </a:cubicBezTo>
                    <a:cubicBezTo>
                      <a:pt x="166" y="265"/>
                      <a:pt x="166" y="266"/>
                      <a:pt x="165" y="266"/>
                    </a:cubicBezTo>
                    <a:cubicBezTo>
                      <a:pt x="165" y="267"/>
                      <a:pt x="165" y="267"/>
                      <a:pt x="165" y="268"/>
                    </a:cubicBezTo>
                    <a:cubicBezTo>
                      <a:pt x="165" y="268"/>
                      <a:pt x="164" y="269"/>
                      <a:pt x="164" y="269"/>
                    </a:cubicBezTo>
                    <a:cubicBezTo>
                      <a:pt x="163" y="269"/>
                      <a:pt x="163" y="269"/>
                      <a:pt x="163" y="270"/>
                    </a:cubicBezTo>
                    <a:cubicBezTo>
                      <a:pt x="162" y="270"/>
                      <a:pt x="162" y="270"/>
                      <a:pt x="162" y="271"/>
                    </a:cubicBezTo>
                    <a:cubicBezTo>
                      <a:pt x="162" y="271"/>
                      <a:pt x="161" y="272"/>
                      <a:pt x="161" y="272"/>
                    </a:cubicBezTo>
                    <a:cubicBezTo>
                      <a:pt x="161" y="272"/>
                      <a:pt x="160" y="273"/>
                      <a:pt x="160" y="273"/>
                    </a:cubicBezTo>
                    <a:cubicBezTo>
                      <a:pt x="159" y="273"/>
                      <a:pt x="159" y="274"/>
                      <a:pt x="158" y="274"/>
                    </a:cubicBezTo>
                    <a:cubicBezTo>
                      <a:pt x="158" y="274"/>
                      <a:pt x="157" y="275"/>
                      <a:pt x="157" y="275"/>
                    </a:cubicBezTo>
                    <a:cubicBezTo>
                      <a:pt x="157" y="275"/>
                      <a:pt x="156" y="276"/>
                      <a:pt x="156" y="276"/>
                    </a:cubicBezTo>
                    <a:cubicBezTo>
                      <a:pt x="156" y="276"/>
                      <a:pt x="155" y="276"/>
                      <a:pt x="155" y="276"/>
                    </a:cubicBezTo>
                    <a:cubicBezTo>
                      <a:pt x="155" y="276"/>
                      <a:pt x="155" y="276"/>
                      <a:pt x="155" y="275"/>
                    </a:cubicBezTo>
                    <a:cubicBezTo>
                      <a:pt x="155" y="275"/>
                      <a:pt x="155" y="275"/>
                      <a:pt x="155" y="275"/>
                    </a:cubicBezTo>
                    <a:cubicBezTo>
                      <a:pt x="156" y="275"/>
                      <a:pt x="155" y="275"/>
                      <a:pt x="155" y="275"/>
                    </a:cubicBezTo>
                    <a:cubicBezTo>
                      <a:pt x="155" y="275"/>
                      <a:pt x="155" y="274"/>
                      <a:pt x="155" y="274"/>
                    </a:cubicBezTo>
                    <a:cubicBezTo>
                      <a:pt x="155" y="274"/>
                      <a:pt x="156" y="274"/>
                      <a:pt x="156" y="274"/>
                    </a:cubicBezTo>
                    <a:cubicBezTo>
                      <a:pt x="156" y="274"/>
                      <a:pt x="156" y="274"/>
                      <a:pt x="156" y="274"/>
                    </a:cubicBezTo>
                    <a:cubicBezTo>
                      <a:pt x="156" y="274"/>
                      <a:pt x="157" y="274"/>
                      <a:pt x="157" y="274"/>
                    </a:cubicBezTo>
                    <a:cubicBezTo>
                      <a:pt x="157" y="274"/>
                      <a:pt x="158" y="273"/>
                      <a:pt x="158" y="273"/>
                    </a:cubicBezTo>
                    <a:cubicBezTo>
                      <a:pt x="158" y="273"/>
                      <a:pt x="159" y="273"/>
                      <a:pt x="159" y="273"/>
                    </a:cubicBezTo>
                    <a:cubicBezTo>
                      <a:pt x="159" y="272"/>
                      <a:pt x="159" y="272"/>
                      <a:pt x="159" y="272"/>
                    </a:cubicBezTo>
                    <a:cubicBezTo>
                      <a:pt x="160" y="272"/>
                      <a:pt x="160" y="272"/>
                      <a:pt x="160" y="272"/>
                    </a:cubicBezTo>
                    <a:cubicBezTo>
                      <a:pt x="160" y="271"/>
                      <a:pt x="161" y="270"/>
                      <a:pt x="161" y="270"/>
                    </a:cubicBezTo>
                    <a:cubicBezTo>
                      <a:pt x="161" y="270"/>
                      <a:pt x="161" y="268"/>
                      <a:pt x="161" y="268"/>
                    </a:cubicBezTo>
                    <a:cubicBezTo>
                      <a:pt x="161" y="268"/>
                      <a:pt x="162" y="268"/>
                      <a:pt x="162" y="268"/>
                    </a:cubicBezTo>
                    <a:cubicBezTo>
                      <a:pt x="162" y="268"/>
                      <a:pt x="162" y="268"/>
                      <a:pt x="162" y="268"/>
                    </a:cubicBezTo>
                    <a:cubicBezTo>
                      <a:pt x="163" y="268"/>
                      <a:pt x="163" y="268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4" y="267"/>
                      <a:pt x="164" y="266"/>
                      <a:pt x="164" y="266"/>
                    </a:cubicBezTo>
                    <a:cubicBezTo>
                      <a:pt x="164" y="266"/>
                      <a:pt x="164" y="266"/>
                      <a:pt x="164" y="266"/>
                    </a:cubicBezTo>
                    <a:cubicBezTo>
                      <a:pt x="165" y="266"/>
                      <a:pt x="165" y="265"/>
                      <a:pt x="165" y="265"/>
                    </a:cubicBezTo>
                    <a:cubicBezTo>
                      <a:pt x="165" y="265"/>
                      <a:pt x="165" y="263"/>
                      <a:pt x="165" y="262"/>
                    </a:cubicBezTo>
                    <a:cubicBezTo>
                      <a:pt x="165" y="262"/>
                      <a:pt x="165" y="263"/>
                      <a:pt x="165" y="263"/>
                    </a:cubicBezTo>
                    <a:cubicBezTo>
                      <a:pt x="165" y="263"/>
                      <a:pt x="166" y="263"/>
                      <a:pt x="166" y="263"/>
                    </a:cubicBezTo>
                    <a:cubicBezTo>
                      <a:pt x="166" y="263"/>
                      <a:pt x="166" y="262"/>
                      <a:pt x="166" y="262"/>
                    </a:cubicBezTo>
                    <a:cubicBezTo>
                      <a:pt x="166" y="262"/>
                      <a:pt x="166" y="261"/>
                      <a:pt x="166" y="261"/>
                    </a:cubicBezTo>
                    <a:cubicBezTo>
                      <a:pt x="166" y="261"/>
                      <a:pt x="165" y="261"/>
                      <a:pt x="165" y="261"/>
                    </a:cubicBezTo>
                    <a:cubicBezTo>
                      <a:pt x="165" y="261"/>
                      <a:pt x="165" y="261"/>
                      <a:pt x="165" y="261"/>
                    </a:cubicBezTo>
                    <a:cubicBezTo>
                      <a:pt x="165" y="262"/>
                      <a:pt x="164" y="262"/>
                      <a:pt x="164" y="262"/>
                    </a:cubicBezTo>
                    <a:cubicBezTo>
                      <a:pt x="164" y="262"/>
                      <a:pt x="163" y="262"/>
                      <a:pt x="163" y="262"/>
                    </a:cubicBezTo>
                    <a:cubicBezTo>
                      <a:pt x="163" y="262"/>
                      <a:pt x="163" y="262"/>
                      <a:pt x="162" y="262"/>
                    </a:cubicBezTo>
                    <a:cubicBezTo>
                      <a:pt x="162" y="262"/>
                      <a:pt x="162" y="261"/>
                      <a:pt x="162" y="261"/>
                    </a:cubicBezTo>
                    <a:cubicBezTo>
                      <a:pt x="162" y="261"/>
                      <a:pt x="162" y="261"/>
                      <a:pt x="161" y="261"/>
                    </a:cubicBezTo>
                    <a:cubicBezTo>
                      <a:pt x="161" y="261"/>
                      <a:pt x="161" y="260"/>
                      <a:pt x="161" y="260"/>
                    </a:cubicBezTo>
                    <a:cubicBezTo>
                      <a:pt x="161" y="260"/>
                      <a:pt x="161" y="259"/>
                      <a:pt x="161" y="259"/>
                    </a:cubicBezTo>
                    <a:cubicBezTo>
                      <a:pt x="161" y="259"/>
                      <a:pt x="161" y="259"/>
                      <a:pt x="161" y="260"/>
                    </a:cubicBezTo>
                    <a:cubicBezTo>
                      <a:pt x="160" y="260"/>
                      <a:pt x="160" y="261"/>
                      <a:pt x="161" y="261"/>
                    </a:cubicBezTo>
                    <a:cubicBezTo>
                      <a:pt x="161" y="261"/>
                      <a:pt x="161" y="262"/>
                      <a:pt x="161" y="262"/>
                    </a:cubicBezTo>
                    <a:cubicBezTo>
                      <a:pt x="161" y="262"/>
                      <a:pt x="161" y="262"/>
                      <a:pt x="161" y="263"/>
                    </a:cubicBezTo>
                    <a:cubicBezTo>
                      <a:pt x="161" y="263"/>
                      <a:pt x="161" y="263"/>
                      <a:pt x="161" y="263"/>
                    </a:cubicBezTo>
                    <a:cubicBezTo>
                      <a:pt x="161" y="263"/>
                      <a:pt x="161" y="264"/>
                      <a:pt x="160" y="264"/>
                    </a:cubicBezTo>
                    <a:cubicBezTo>
                      <a:pt x="160" y="264"/>
                      <a:pt x="160" y="264"/>
                      <a:pt x="160" y="265"/>
                    </a:cubicBezTo>
                    <a:cubicBezTo>
                      <a:pt x="160" y="265"/>
                      <a:pt x="160" y="266"/>
                      <a:pt x="160" y="266"/>
                    </a:cubicBezTo>
                    <a:cubicBezTo>
                      <a:pt x="160" y="266"/>
                      <a:pt x="160" y="266"/>
                      <a:pt x="160" y="266"/>
                    </a:cubicBezTo>
                    <a:cubicBezTo>
                      <a:pt x="159" y="266"/>
                      <a:pt x="159" y="267"/>
                      <a:pt x="159" y="267"/>
                    </a:cubicBezTo>
                    <a:cubicBezTo>
                      <a:pt x="159" y="267"/>
                      <a:pt x="159" y="268"/>
                      <a:pt x="159" y="268"/>
                    </a:cubicBezTo>
                    <a:cubicBezTo>
                      <a:pt x="159" y="268"/>
                      <a:pt x="159" y="268"/>
                      <a:pt x="159" y="268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7" y="270"/>
                      <a:pt x="157" y="270"/>
                      <a:pt x="156" y="270"/>
                    </a:cubicBezTo>
                    <a:cubicBezTo>
                      <a:pt x="156" y="270"/>
                      <a:pt x="156" y="270"/>
                      <a:pt x="156" y="271"/>
                    </a:cubicBezTo>
                    <a:cubicBezTo>
                      <a:pt x="155" y="271"/>
                      <a:pt x="156" y="272"/>
                      <a:pt x="156" y="272"/>
                    </a:cubicBezTo>
                    <a:cubicBezTo>
                      <a:pt x="156" y="273"/>
                      <a:pt x="155" y="273"/>
                      <a:pt x="155" y="273"/>
                    </a:cubicBezTo>
                    <a:cubicBezTo>
                      <a:pt x="155" y="273"/>
                      <a:pt x="155" y="273"/>
                      <a:pt x="154" y="273"/>
                    </a:cubicBezTo>
                    <a:cubicBezTo>
                      <a:pt x="154" y="274"/>
                      <a:pt x="154" y="274"/>
                      <a:pt x="154" y="274"/>
                    </a:cubicBezTo>
                    <a:cubicBezTo>
                      <a:pt x="154" y="274"/>
                      <a:pt x="154" y="275"/>
                      <a:pt x="154" y="275"/>
                    </a:cubicBezTo>
                    <a:cubicBezTo>
                      <a:pt x="154" y="275"/>
                      <a:pt x="154" y="275"/>
                      <a:pt x="154" y="276"/>
                    </a:cubicBezTo>
                    <a:cubicBezTo>
                      <a:pt x="154" y="276"/>
                      <a:pt x="154" y="276"/>
                      <a:pt x="154" y="276"/>
                    </a:cubicBezTo>
                    <a:cubicBezTo>
                      <a:pt x="154" y="276"/>
                      <a:pt x="154" y="276"/>
                      <a:pt x="155" y="276"/>
                    </a:cubicBezTo>
                    <a:cubicBezTo>
                      <a:pt x="155" y="276"/>
                      <a:pt x="155" y="277"/>
                      <a:pt x="155" y="277"/>
                    </a:cubicBezTo>
                    <a:cubicBezTo>
                      <a:pt x="155" y="277"/>
                      <a:pt x="154" y="277"/>
                      <a:pt x="154" y="278"/>
                    </a:cubicBezTo>
                    <a:cubicBezTo>
                      <a:pt x="154" y="278"/>
                      <a:pt x="153" y="279"/>
                      <a:pt x="153" y="279"/>
                    </a:cubicBezTo>
                    <a:cubicBezTo>
                      <a:pt x="153" y="280"/>
                      <a:pt x="153" y="281"/>
                      <a:pt x="152" y="282"/>
                    </a:cubicBezTo>
                    <a:cubicBezTo>
                      <a:pt x="152" y="282"/>
                      <a:pt x="152" y="284"/>
                      <a:pt x="151" y="284"/>
                    </a:cubicBezTo>
                    <a:cubicBezTo>
                      <a:pt x="151" y="285"/>
                      <a:pt x="151" y="286"/>
                      <a:pt x="150" y="286"/>
                    </a:cubicBezTo>
                    <a:cubicBezTo>
                      <a:pt x="150" y="286"/>
                      <a:pt x="149" y="287"/>
                      <a:pt x="149" y="287"/>
                    </a:cubicBezTo>
                    <a:cubicBezTo>
                      <a:pt x="149" y="288"/>
                      <a:pt x="148" y="288"/>
                      <a:pt x="148" y="288"/>
                    </a:cubicBezTo>
                    <a:cubicBezTo>
                      <a:pt x="148" y="288"/>
                      <a:pt x="147" y="289"/>
                      <a:pt x="147" y="289"/>
                    </a:cubicBezTo>
                    <a:cubicBezTo>
                      <a:pt x="147" y="290"/>
                      <a:pt x="146" y="290"/>
                      <a:pt x="146" y="290"/>
                    </a:cubicBezTo>
                    <a:cubicBezTo>
                      <a:pt x="145" y="290"/>
                      <a:pt x="145" y="290"/>
                      <a:pt x="145" y="290"/>
                    </a:cubicBezTo>
                    <a:cubicBezTo>
                      <a:pt x="145" y="285"/>
                      <a:pt x="145" y="285"/>
                      <a:pt x="145" y="285"/>
                    </a:cubicBezTo>
                    <a:cubicBezTo>
                      <a:pt x="148" y="282"/>
                      <a:pt x="148" y="282"/>
                      <a:pt x="148" y="282"/>
                    </a:cubicBezTo>
                    <a:cubicBezTo>
                      <a:pt x="147" y="281"/>
                      <a:pt x="147" y="281"/>
                      <a:pt x="147" y="281"/>
                    </a:cubicBezTo>
                    <a:cubicBezTo>
                      <a:pt x="147" y="281"/>
                      <a:pt x="144" y="278"/>
                      <a:pt x="144" y="278"/>
                    </a:cubicBezTo>
                    <a:cubicBezTo>
                      <a:pt x="144" y="278"/>
                      <a:pt x="144" y="276"/>
                      <a:pt x="144" y="276"/>
                    </a:cubicBezTo>
                    <a:cubicBezTo>
                      <a:pt x="144" y="276"/>
                      <a:pt x="143" y="276"/>
                      <a:pt x="143" y="276"/>
                    </a:cubicBezTo>
                    <a:cubicBezTo>
                      <a:pt x="143" y="276"/>
                      <a:pt x="142" y="275"/>
                      <a:pt x="142" y="275"/>
                    </a:cubicBezTo>
                    <a:cubicBezTo>
                      <a:pt x="142" y="275"/>
                      <a:pt x="141" y="275"/>
                      <a:pt x="141" y="275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8" y="273"/>
                      <a:pt x="138" y="273"/>
                      <a:pt x="138" y="273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8" y="272"/>
                      <a:pt x="137" y="271"/>
                      <a:pt x="136" y="271"/>
                    </a:cubicBezTo>
                    <a:cubicBezTo>
                      <a:pt x="136" y="271"/>
                      <a:pt x="135" y="271"/>
                      <a:pt x="135" y="271"/>
                    </a:cubicBezTo>
                    <a:cubicBezTo>
                      <a:pt x="135" y="271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34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69"/>
                      <a:pt x="132" y="267"/>
                      <a:pt x="132" y="267"/>
                    </a:cubicBezTo>
                    <a:cubicBezTo>
                      <a:pt x="132" y="267"/>
                      <a:pt x="131" y="267"/>
                      <a:pt x="131" y="267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30" y="266"/>
                      <a:pt x="130" y="267"/>
                      <a:pt x="130" y="267"/>
                    </a:cubicBezTo>
                    <a:cubicBezTo>
                      <a:pt x="129" y="267"/>
                      <a:pt x="128" y="268"/>
                      <a:pt x="128" y="268"/>
                    </a:cubicBezTo>
                    <a:cubicBezTo>
                      <a:pt x="127" y="268"/>
                      <a:pt x="127" y="268"/>
                      <a:pt x="127" y="268"/>
                    </a:cubicBezTo>
                    <a:cubicBezTo>
                      <a:pt x="127" y="266"/>
                      <a:pt x="127" y="266"/>
                      <a:pt x="127" y="266"/>
                    </a:cubicBezTo>
                    <a:cubicBezTo>
                      <a:pt x="127" y="266"/>
                      <a:pt x="126" y="264"/>
                      <a:pt x="125" y="264"/>
                    </a:cubicBezTo>
                    <a:cubicBezTo>
                      <a:pt x="125" y="263"/>
                      <a:pt x="121" y="260"/>
                      <a:pt x="121" y="260"/>
                    </a:cubicBezTo>
                    <a:cubicBezTo>
                      <a:pt x="121" y="260"/>
                      <a:pt x="120" y="260"/>
                      <a:pt x="120" y="260"/>
                    </a:cubicBezTo>
                    <a:cubicBezTo>
                      <a:pt x="120" y="260"/>
                      <a:pt x="120" y="260"/>
                      <a:pt x="119" y="260"/>
                    </a:cubicBezTo>
                    <a:cubicBezTo>
                      <a:pt x="119" y="260"/>
                      <a:pt x="119" y="261"/>
                      <a:pt x="119" y="261"/>
                    </a:cubicBezTo>
                    <a:cubicBezTo>
                      <a:pt x="119" y="261"/>
                      <a:pt x="118" y="261"/>
                      <a:pt x="118" y="261"/>
                    </a:cubicBezTo>
                    <a:cubicBezTo>
                      <a:pt x="118" y="261"/>
                      <a:pt x="117" y="261"/>
                      <a:pt x="117" y="261"/>
                    </a:cubicBezTo>
                    <a:cubicBezTo>
                      <a:pt x="117" y="261"/>
                      <a:pt x="116" y="261"/>
                      <a:pt x="116" y="261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6" y="261"/>
                      <a:pt x="117" y="260"/>
                      <a:pt x="117" y="260"/>
                    </a:cubicBezTo>
                    <a:cubicBezTo>
                      <a:pt x="117" y="260"/>
                      <a:pt x="117" y="259"/>
                      <a:pt x="117" y="259"/>
                    </a:cubicBezTo>
                    <a:cubicBezTo>
                      <a:pt x="117" y="259"/>
                      <a:pt x="118" y="259"/>
                      <a:pt x="118" y="259"/>
                    </a:cubicBezTo>
                    <a:cubicBezTo>
                      <a:pt x="118" y="259"/>
                      <a:pt x="118" y="258"/>
                      <a:pt x="118" y="258"/>
                    </a:cubicBezTo>
                    <a:cubicBezTo>
                      <a:pt x="118" y="257"/>
                      <a:pt x="119" y="257"/>
                      <a:pt x="119" y="257"/>
                    </a:cubicBezTo>
                    <a:cubicBezTo>
                      <a:pt x="119" y="257"/>
                      <a:pt x="119" y="257"/>
                      <a:pt x="120" y="257"/>
                    </a:cubicBezTo>
                    <a:cubicBezTo>
                      <a:pt x="120" y="256"/>
                      <a:pt x="120" y="256"/>
                      <a:pt x="121" y="256"/>
                    </a:cubicBezTo>
                    <a:cubicBezTo>
                      <a:pt x="121" y="255"/>
                      <a:pt x="122" y="254"/>
                      <a:pt x="122" y="254"/>
                    </a:cubicBezTo>
                    <a:cubicBezTo>
                      <a:pt x="122" y="254"/>
                      <a:pt x="122" y="253"/>
                      <a:pt x="123" y="253"/>
                    </a:cubicBezTo>
                    <a:cubicBezTo>
                      <a:pt x="123" y="252"/>
                      <a:pt x="123" y="252"/>
                      <a:pt x="124" y="252"/>
                    </a:cubicBez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4" y="251"/>
                      <a:pt x="124" y="251"/>
                    </a:cubicBezTo>
                    <a:cubicBezTo>
                      <a:pt x="124" y="251"/>
                      <a:pt x="125" y="250"/>
                      <a:pt x="125" y="250"/>
                    </a:cubicBezTo>
                    <a:cubicBezTo>
                      <a:pt x="125" y="250"/>
                      <a:pt x="126" y="249"/>
                      <a:pt x="126" y="249"/>
                    </a:cubicBezTo>
                    <a:cubicBezTo>
                      <a:pt x="126" y="249"/>
                      <a:pt x="127" y="248"/>
                      <a:pt x="127" y="248"/>
                    </a:cubicBezTo>
                    <a:cubicBezTo>
                      <a:pt x="127" y="248"/>
                      <a:pt x="127" y="247"/>
                      <a:pt x="128" y="247"/>
                    </a:cubicBezTo>
                    <a:cubicBezTo>
                      <a:pt x="128" y="247"/>
                      <a:pt x="128" y="247"/>
                      <a:pt x="128" y="246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28" y="246"/>
                      <a:pt x="129" y="246"/>
                      <a:pt x="129" y="246"/>
                    </a:cubicBezTo>
                    <a:cubicBezTo>
                      <a:pt x="129" y="246"/>
                      <a:pt x="129" y="246"/>
                      <a:pt x="129" y="246"/>
                    </a:cubicBezTo>
                    <a:cubicBezTo>
                      <a:pt x="130" y="246"/>
                      <a:pt x="130" y="245"/>
                      <a:pt x="130" y="245"/>
                    </a:cubicBezTo>
                    <a:cubicBezTo>
                      <a:pt x="129" y="245"/>
                      <a:pt x="129" y="245"/>
                      <a:pt x="129" y="245"/>
                    </a:cubicBezTo>
                    <a:cubicBezTo>
                      <a:pt x="129" y="245"/>
                      <a:pt x="129" y="244"/>
                      <a:pt x="129" y="244"/>
                    </a:cubicBezTo>
                    <a:cubicBezTo>
                      <a:pt x="130" y="244"/>
                      <a:pt x="130" y="244"/>
                      <a:pt x="130" y="244"/>
                    </a:cubicBezTo>
                    <a:cubicBezTo>
                      <a:pt x="130" y="244"/>
                      <a:pt x="131" y="244"/>
                      <a:pt x="131" y="244"/>
                    </a:cubicBezTo>
                    <a:cubicBezTo>
                      <a:pt x="131" y="244"/>
                      <a:pt x="132" y="243"/>
                      <a:pt x="132" y="243"/>
                    </a:cubicBezTo>
                    <a:cubicBezTo>
                      <a:pt x="132" y="242"/>
                      <a:pt x="133" y="242"/>
                      <a:pt x="133" y="242"/>
                    </a:cubicBezTo>
                    <a:cubicBezTo>
                      <a:pt x="133" y="242"/>
                      <a:pt x="134" y="242"/>
                      <a:pt x="134" y="242"/>
                    </a:cubicBezTo>
                    <a:cubicBezTo>
                      <a:pt x="134" y="242"/>
                      <a:pt x="134" y="241"/>
                      <a:pt x="134" y="241"/>
                    </a:cubicBezTo>
                    <a:cubicBezTo>
                      <a:pt x="134" y="241"/>
                      <a:pt x="135" y="241"/>
                      <a:pt x="135" y="241"/>
                    </a:cubicBezTo>
                    <a:cubicBezTo>
                      <a:pt x="135" y="241"/>
                      <a:pt x="135" y="240"/>
                      <a:pt x="135" y="240"/>
                    </a:cubicBezTo>
                    <a:cubicBezTo>
                      <a:pt x="135" y="240"/>
                      <a:pt x="135" y="239"/>
                      <a:pt x="135" y="239"/>
                    </a:cubicBezTo>
                    <a:cubicBezTo>
                      <a:pt x="135" y="239"/>
                      <a:pt x="136" y="239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7" y="239"/>
                      <a:pt x="137" y="239"/>
                      <a:pt x="137" y="239"/>
                    </a:cubicBezTo>
                    <a:cubicBezTo>
                      <a:pt x="137" y="239"/>
                      <a:pt x="137" y="238"/>
                      <a:pt x="137" y="238"/>
                    </a:cubicBezTo>
                    <a:cubicBezTo>
                      <a:pt x="137" y="238"/>
                      <a:pt x="138" y="239"/>
                      <a:pt x="138" y="239"/>
                    </a:cubicBezTo>
                    <a:cubicBezTo>
                      <a:pt x="138" y="239"/>
                      <a:pt x="138" y="238"/>
                      <a:pt x="138" y="238"/>
                    </a:cubicBezTo>
                    <a:cubicBezTo>
                      <a:pt x="138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40" y="238"/>
                    </a:cubicBezTo>
                    <a:cubicBezTo>
                      <a:pt x="140" y="238"/>
                      <a:pt x="140" y="237"/>
                      <a:pt x="140" y="237"/>
                    </a:cubicBezTo>
                    <a:cubicBezTo>
                      <a:pt x="140" y="237"/>
                      <a:pt x="141" y="237"/>
                      <a:pt x="141" y="237"/>
                    </a:cubicBezTo>
                    <a:cubicBezTo>
                      <a:pt x="141" y="237"/>
                      <a:pt x="141" y="237"/>
                      <a:pt x="141" y="237"/>
                    </a:cubicBezTo>
                    <a:cubicBezTo>
                      <a:pt x="141" y="237"/>
                      <a:pt x="141" y="236"/>
                      <a:pt x="141" y="236"/>
                    </a:cubicBezTo>
                    <a:cubicBezTo>
                      <a:pt x="141" y="236"/>
                      <a:pt x="142" y="236"/>
                      <a:pt x="143" y="236"/>
                    </a:cubicBezTo>
                    <a:cubicBezTo>
                      <a:pt x="143" y="236"/>
                      <a:pt x="143" y="236"/>
                      <a:pt x="143" y="236"/>
                    </a:cubicBezTo>
                    <a:cubicBezTo>
                      <a:pt x="143" y="236"/>
                      <a:pt x="143" y="235"/>
                      <a:pt x="143" y="235"/>
                    </a:cubicBezTo>
                    <a:cubicBezTo>
                      <a:pt x="143" y="235"/>
                      <a:pt x="144" y="235"/>
                      <a:pt x="144" y="235"/>
                    </a:cubicBezTo>
                    <a:cubicBezTo>
                      <a:pt x="144" y="235"/>
                      <a:pt x="144" y="234"/>
                      <a:pt x="144" y="234"/>
                    </a:cubicBezTo>
                    <a:cubicBezTo>
                      <a:pt x="144" y="234"/>
                      <a:pt x="143" y="233"/>
                      <a:pt x="143" y="233"/>
                    </a:cubicBezTo>
                    <a:cubicBezTo>
                      <a:pt x="143" y="233"/>
                      <a:pt x="143" y="233"/>
                      <a:pt x="143" y="233"/>
                    </a:cubicBezTo>
                    <a:cubicBezTo>
                      <a:pt x="143" y="233"/>
                      <a:pt x="143" y="232"/>
                      <a:pt x="143" y="232"/>
                    </a:cubicBezTo>
                    <a:cubicBezTo>
                      <a:pt x="143" y="232"/>
                      <a:pt x="143" y="231"/>
                      <a:pt x="143" y="231"/>
                    </a:cubicBezTo>
                    <a:cubicBezTo>
                      <a:pt x="143" y="231"/>
                      <a:pt x="144" y="231"/>
                      <a:pt x="144" y="230"/>
                    </a:cubicBezTo>
                    <a:cubicBezTo>
                      <a:pt x="144" y="230"/>
                      <a:pt x="144" y="230"/>
                      <a:pt x="144" y="230"/>
                    </a:cubicBezTo>
                    <a:cubicBezTo>
                      <a:pt x="144" y="230"/>
                      <a:pt x="144" y="229"/>
                      <a:pt x="144" y="229"/>
                    </a:cubicBezTo>
                    <a:cubicBezTo>
                      <a:pt x="144" y="229"/>
                      <a:pt x="143" y="228"/>
                      <a:pt x="143" y="228"/>
                    </a:cubicBezTo>
                    <a:cubicBezTo>
                      <a:pt x="143" y="228"/>
                      <a:pt x="143" y="227"/>
                      <a:pt x="143" y="227"/>
                    </a:cubicBezTo>
                    <a:cubicBezTo>
                      <a:pt x="142" y="227"/>
                      <a:pt x="142" y="226"/>
                      <a:pt x="142" y="226"/>
                    </a:cubicBezTo>
                    <a:cubicBezTo>
                      <a:pt x="142" y="226"/>
                      <a:pt x="142" y="225"/>
                      <a:pt x="142" y="225"/>
                    </a:cubicBezTo>
                    <a:cubicBezTo>
                      <a:pt x="142" y="224"/>
                      <a:pt x="142" y="224"/>
                      <a:pt x="142" y="224"/>
                    </a:cubicBezTo>
                    <a:cubicBezTo>
                      <a:pt x="142" y="224"/>
                      <a:pt x="142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4"/>
                      <a:pt x="141" y="223"/>
                      <a:pt x="141" y="223"/>
                    </a:cubicBezTo>
                    <a:cubicBezTo>
                      <a:pt x="141" y="223"/>
                      <a:pt x="140" y="223"/>
                      <a:pt x="140" y="223"/>
                    </a:cubicBezTo>
                    <a:cubicBezTo>
                      <a:pt x="140" y="224"/>
                      <a:pt x="140" y="224"/>
                      <a:pt x="140" y="224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38" y="225"/>
                      <a:pt x="138" y="225"/>
                      <a:pt x="138" y="225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37" y="224"/>
                      <a:pt x="137" y="224"/>
                      <a:pt x="137" y="224"/>
                    </a:cubicBezTo>
                    <a:cubicBezTo>
                      <a:pt x="137" y="222"/>
                      <a:pt x="137" y="222"/>
                      <a:pt x="137" y="222"/>
                    </a:cubicBezTo>
                    <a:cubicBezTo>
                      <a:pt x="137" y="222"/>
                      <a:pt x="138" y="222"/>
                      <a:pt x="138" y="222"/>
                    </a:cubicBezTo>
                    <a:cubicBezTo>
                      <a:pt x="138" y="222"/>
                      <a:pt x="138" y="221"/>
                      <a:pt x="138" y="221"/>
                    </a:cubicBezTo>
                    <a:cubicBezTo>
                      <a:pt x="138" y="221"/>
                      <a:pt x="138" y="220"/>
                      <a:pt x="138" y="220"/>
                    </a:cubicBezTo>
                    <a:cubicBezTo>
                      <a:pt x="138" y="220"/>
                      <a:pt x="138" y="219"/>
                      <a:pt x="138" y="219"/>
                    </a:cubicBezTo>
                    <a:cubicBezTo>
                      <a:pt x="138" y="219"/>
                      <a:pt x="139" y="216"/>
                      <a:pt x="139" y="215"/>
                    </a:cubicBezTo>
                    <a:cubicBezTo>
                      <a:pt x="139" y="215"/>
                      <a:pt x="140" y="214"/>
                      <a:pt x="140" y="214"/>
                    </a:cubicBezTo>
                    <a:cubicBezTo>
                      <a:pt x="140" y="214"/>
                      <a:pt x="139" y="214"/>
                      <a:pt x="139" y="213"/>
                    </a:cubicBezTo>
                    <a:cubicBezTo>
                      <a:pt x="139" y="213"/>
                      <a:pt x="139" y="213"/>
                      <a:pt x="139" y="213"/>
                    </a:cubicBezTo>
                    <a:cubicBezTo>
                      <a:pt x="139" y="213"/>
                      <a:pt x="139" y="212"/>
                      <a:pt x="139" y="212"/>
                    </a:cubicBezTo>
                    <a:cubicBezTo>
                      <a:pt x="139" y="212"/>
                      <a:pt x="139" y="212"/>
                      <a:pt x="139" y="212"/>
                    </a:cubicBezTo>
                    <a:cubicBezTo>
                      <a:pt x="139" y="212"/>
                      <a:pt x="137" y="210"/>
                      <a:pt x="137" y="210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31" y="211"/>
                      <a:pt x="131" y="211"/>
                      <a:pt x="131" y="211"/>
                    </a:cubicBezTo>
                    <a:cubicBezTo>
                      <a:pt x="131" y="211"/>
                      <a:pt x="131" y="210"/>
                      <a:pt x="131" y="210"/>
                    </a:cubicBezTo>
                    <a:cubicBezTo>
                      <a:pt x="131" y="210"/>
                      <a:pt x="131" y="209"/>
                      <a:pt x="131" y="209"/>
                    </a:cubicBezTo>
                    <a:cubicBezTo>
                      <a:pt x="131" y="209"/>
                      <a:pt x="131" y="209"/>
                      <a:pt x="131" y="209"/>
                    </a:cubicBezTo>
                    <a:cubicBezTo>
                      <a:pt x="131" y="205"/>
                      <a:pt x="131" y="205"/>
                      <a:pt x="131" y="205"/>
                    </a:cubicBezTo>
                    <a:cubicBezTo>
                      <a:pt x="131" y="205"/>
                      <a:pt x="130" y="205"/>
                      <a:pt x="130" y="205"/>
                    </a:cubicBezTo>
                    <a:cubicBezTo>
                      <a:pt x="130" y="205"/>
                      <a:pt x="130" y="205"/>
                      <a:pt x="130" y="205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2"/>
                      <a:pt x="130" y="202"/>
                    </a:cubicBezTo>
                    <a:cubicBezTo>
                      <a:pt x="130" y="202"/>
                      <a:pt x="130" y="202"/>
                      <a:pt x="130" y="202"/>
                    </a:cubicBezTo>
                    <a:cubicBezTo>
                      <a:pt x="130" y="202"/>
                      <a:pt x="130" y="201"/>
                      <a:pt x="130" y="201"/>
                    </a:cubicBezTo>
                    <a:cubicBezTo>
                      <a:pt x="129" y="200"/>
                      <a:pt x="129" y="200"/>
                      <a:pt x="129" y="200"/>
                    </a:cubicBezTo>
                    <a:cubicBezTo>
                      <a:pt x="129" y="199"/>
                      <a:pt x="129" y="199"/>
                      <a:pt x="129" y="199"/>
                    </a:cubicBezTo>
                    <a:cubicBezTo>
                      <a:pt x="128" y="198"/>
                      <a:pt x="128" y="198"/>
                      <a:pt x="128" y="198"/>
                    </a:cubicBezTo>
                    <a:cubicBezTo>
                      <a:pt x="126" y="198"/>
                      <a:pt x="126" y="198"/>
                      <a:pt x="126" y="198"/>
                    </a:cubicBezTo>
                    <a:cubicBezTo>
                      <a:pt x="125" y="198"/>
                      <a:pt x="125" y="198"/>
                      <a:pt x="125" y="198"/>
                    </a:cubicBezTo>
                    <a:cubicBezTo>
                      <a:pt x="125" y="197"/>
                      <a:pt x="125" y="197"/>
                      <a:pt x="125" y="197"/>
                    </a:cubicBezTo>
                    <a:cubicBezTo>
                      <a:pt x="124" y="197"/>
                      <a:pt x="124" y="197"/>
                      <a:pt x="124" y="197"/>
                    </a:cubicBezTo>
                    <a:cubicBezTo>
                      <a:pt x="123" y="198"/>
                      <a:pt x="123" y="198"/>
                      <a:pt x="123" y="198"/>
                    </a:cubicBezTo>
                    <a:cubicBezTo>
                      <a:pt x="123" y="198"/>
                      <a:pt x="122" y="198"/>
                      <a:pt x="122" y="198"/>
                    </a:cubicBezTo>
                    <a:cubicBezTo>
                      <a:pt x="122" y="198"/>
                      <a:pt x="122" y="198"/>
                      <a:pt x="122" y="198"/>
                    </a:cubicBezTo>
                    <a:cubicBezTo>
                      <a:pt x="120" y="198"/>
                      <a:pt x="120" y="198"/>
                      <a:pt x="120" y="198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6" y="198"/>
                      <a:pt x="116" y="198"/>
                      <a:pt x="116" y="198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4" y="197"/>
                      <a:pt x="114" y="197"/>
                      <a:pt x="114" y="197"/>
                    </a:cubicBezTo>
                    <a:cubicBezTo>
                      <a:pt x="114" y="197"/>
                      <a:pt x="113" y="196"/>
                      <a:pt x="113" y="196"/>
                    </a:cubicBezTo>
                    <a:cubicBezTo>
                      <a:pt x="113" y="196"/>
                      <a:pt x="114" y="196"/>
                      <a:pt x="114" y="195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4" y="195"/>
                      <a:pt x="114" y="194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193"/>
                      <a:pt x="114" y="193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4" y="192"/>
                      <a:pt x="114" y="191"/>
                      <a:pt x="114" y="191"/>
                    </a:cubicBezTo>
                    <a:cubicBezTo>
                      <a:pt x="114" y="191"/>
                      <a:pt x="114" y="191"/>
                      <a:pt x="114" y="191"/>
                    </a:cubicBezTo>
                    <a:cubicBezTo>
                      <a:pt x="114" y="191"/>
                      <a:pt x="114" y="190"/>
                      <a:pt x="114" y="190"/>
                    </a:cubicBezTo>
                    <a:cubicBezTo>
                      <a:pt x="114" y="190"/>
                      <a:pt x="115" y="188"/>
                      <a:pt x="115" y="188"/>
                    </a:cubicBezTo>
                    <a:cubicBezTo>
                      <a:pt x="115" y="188"/>
                      <a:pt x="114" y="188"/>
                      <a:pt x="114" y="188"/>
                    </a:cubicBezTo>
                    <a:cubicBezTo>
                      <a:pt x="114" y="188"/>
                      <a:pt x="114" y="188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6"/>
                      <a:pt x="114" y="186"/>
                      <a:pt x="114" y="186"/>
                    </a:cubicBezTo>
                    <a:cubicBezTo>
                      <a:pt x="114" y="186"/>
                      <a:pt x="113" y="186"/>
                      <a:pt x="113" y="186"/>
                    </a:cubicBezTo>
                    <a:cubicBezTo>
                      <a:pt x="113" y="184"/>
                      <a:pt x="113" y="184"/>
                      <a:pt x="113" y="184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4" y="181"/>
                      <a:pt x="114" y="181"/>
                      <a:pt x="114" y="181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5" y="174"/>
                      <a:pt x="115" y="174"/>
                      <a:pt x="115" y="174"/>
                    </a:cubicBezTo>
                    <a:cubicBezTo>
                      <a:pt x="115" y="174"/>
                      <a:pt x="115" y="173"/>
                      <a:pt x="115" y="173"/>
                    </a:cubicBezTo>
                    <a:cubicBezTo>
                      <a:pt x="115" y="173"/>
                      <a:pt x="115" y="173"/>
                      <a:pt x="115" y="172"/>
                    </a:cubicBezTo>
                    <a:cubicBezTo>
                      <a:pt x="115" y="172"/>
                      <a:pt x="115" y="172"/>
                      <a:pt x="115" y="172"/>
                    </a:cubicBezTo>
                    <a:cubicBezTo>
                      <a:pt x="115" y="172"/>
                      <a:pt x="115" y="171"/>
                      <a:pt x="115" y="171"/>
                    </a:cubicBezTo>
                    <a:cubicBezTo>
                      <a:pt x="115" y="171"/>
                      <a:pt x="116" y="169"/>
                      <a:pt x="116" y="169"/>
                    </a:cubicBezTo>
                    <a:cubicBezTo>
                      <a:pt x="116" y="169"/>
                      <a:pt x="116" y="168"/>
                      <a:pt x="116" y="168"/>
                    </a:cubicBezTo>
                    <a:cubicBezTo>
                      <a:pt x="117" y="168"/>
                      <a:pt x="117" y="168"/>
                      <a:pt x="117" y="168"/>
                    </a:cubicBezTo>
                    <a:cubicBezTo>
                      <a:pt x="117" y="168"/>
                      <a:pt x="115" y="165"/>
                      <a:pt x="115" y="165"/>
                    </a:cubicBezTo>
                    <a:cubicBezTo>
                      <a:pt x="115" y="165"/>
                      <a:pt x="115" y="163"/>
                      <a:pt x="115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4" y="162"/>
                      <a:pt x="114" y="162"/>
                      <a:pt x="113" y="162"/>
                    </a:cubicBez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3" y="162"/>
                      <a:pt x="110" y="160"/>
                      <a:pt x="110" y="160"/>
                    </a:cubicBezTo>
                    <a:cubicBezTo>
                      <a:pt x="110" y="160"/>
                      <a:pt x="110" y="159"/>
                      <a:pt x="110" y="159"/>
                    </a:cubicBezTo>
                    <a:cubicBezTo>
                      <a:pt x="110" y="159"/>
                      <a:pt x="110" y="158"/>
                      <a:pt x="110" y="158"/>
                    </a:cubicBezTo>
                    <a:cubicBezTo>
                      <a:pt x="110" y="158"/>
                      <a:pt x="110" y="157"/>
                      <a:pt x="110" y="157"/>
                    </a:cubicBezTo>
                    <a:cubicBezTo>
                      <a:pt x="110" y="157"/>
                      <a:pt x="110" y="156"/>
                      <a:pt x="110" y="155"/>
                    </a:cubicBezTo>
                    <a:cubicBezTo>
                      <a:pt x="110" y="155"/>
                      <a:pt x="111" y="153"/>
                      <a:pt x="111" y="153"/>
                    </a:cubicBezTo>
                    <a:cubicBezTo>
                      <a:pt x="111" y="153"/>
                      <a:pt x="111" y="153"/>
                      <a:pt x="111" y="153"/>
                    </a:cubicBezTo>
                    <a:cubicBezTo>
                      <a:pt x="110" y="154"/>
                      <a:pt x="110" y="154"/>
                      <a:pt x="110" y="154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47"/>
                      <a:pt x="97" y="147"/>
                      <a:pt x="97" y="147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7" y="145"/>
                      <a:pt x="97" y="145"/>
                      <a:pt x="97" y="145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7"/>
                      <a:pt x="96" y="137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6" y="136"/>
                      <a:pt x="96" y="135"/>
                      <a:pt x="96" y="135"/>
                    </a:cubicBezTo>
                    <a:cubicBezTo>
                      <a:pt x="96" y="135"/>
                      <a:pt x="95" y="135"/>
                      <a:pt x="95" y="135"/>
                    </a:cubicBezTo>
                    <a:cubicBezTo>
                      <a:pt x="95" y="135"/>
                      <a:pt x="94" y="135"/>
                      <a:pt x="94" y="135"/>
                    </a:cubicBezTo>
                    <a:cubicBezTo>
                      <a:pt x="94" y="134"/>
                      <a:pt x="94" y="134"/>
                      <a:pt x="93" y="134"/>
                    </a:cubicBezTo>
                    <a:cubicBezTo>
                      <a:pt x="93" y="134"/>
                      <a:pt x="92" y="133"/>
                      <a:pt x="92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89" y="133"/>
                      <a:pt x="89" y="133"/>
                    </a:cubicBezTo>
                    <a:cubicBezTo>
                      <a:pt x="89" y="133"/>
                      <a:pt x="89" y="134"/>
                      <a:pt x="89" y="134"/>
                    </a:cubicBezTo>
                    <a:cubicBezTo>
                      <a:pt x="89" y="134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7" y="133"/>
                    </a:cubicBezTo>
                    <a:cubicBezTo>
                      <a:pt x="87" y="133"/>
                      <a:pt x="86" y="133"/>
                      <a:pt x="86" y="133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6" y="133"/>
                      <a:pt x="86" y="132"/>
                      <a:pt x="86" y="132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4" y="131"/>
                      <a:pt x="84" y="130"/>
                      <a:pt x="84" y="130"/>
                    </a:cubicBezTo>
                    <a:cubicBezTo>
                      <a:pt x="84" y="130"/>
                      <a:pt x="83" y="130"/>
                      <a:pt x="83" y="130"/>
                    </a:cubicBezTo>
                    <a:cubicBezTo>
                      <a:pt x="83" y="130"/>
                      <a:pt x="83" y="131"/>
                      <a:pt x="82" y="131"/>
                    </a:cubicBezTo>
                    <a:cubicBezTo>
                      <a:pt x="82" y="131"/>
                      <a:pt x="82" y="130"/>
                      <a:pt x="82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0" y="129"/>
                      <a:pt x="80" y="129"/>
                    </a:cubicBezTo>
                    <a:cubicBezTo>
                      <a:pt x="80" y="130"/>
                      <a:pt x="79" y="129"/>
                      <a:pt x="79" y="129"/>
                    </a:cubicBezTo>
                    <a:cubicBezTo>
                      <a:pt x="79" y="129"/>
                      <a:pt x="79" y="128"/>
                      <a:pt x="79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8"/>
                      <a:pt x="78" y="127"/>
                      <a:pt x="77" y="127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7" y="127"/>
                      <a:pt x="77" y="127"/>
                      <a:pt x="76" y="12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5" y="127"/>
                      <a:pt x="75" y="127"/>
                      <a:pt x="75" y="127"/>
                    </a:cubicBezTo>
                    <a:cubicBezTo>
                      <a:pt x="75" y="126"/>
                      <a:pt x="73" y="125"/>
                      <a:pt x="73" y="125"/>
                    </a:cubicBezTo>
                    <a:cubicBezTo>
                      <a:pt x="71" y="126"/>
                      <a:pt x="71" y="126"/>
                      <a:pt x="71" y="126"/>
                    </a:cubicBezTo>
                    <a:cubicBezTo>
                      <a:pt x="71" y="126"/>
                      <a:pt x="70" y="126"/>
                      <a:pt x="70" y="126"/>
                    </a:cubicBezTo>
                    <a:cubicBezTo>
                      <a:pt x="70" y="126"/>
                      <a:pt x="68" y="125"/>
                      <a:pt x="68" y="125"/>
                    </a:cubicBezTo>
                    <a:cubicBezTo>
                      <a:pt x="68" y="125"/>
                      <a:pt x="67" y="125"/>
                      <a:pt x="67" y="125"/>
                    </a:cubicBezTo>
                    <a:cubicBezTo>
                      <a:pt x="67" y="125"/>
                      <a:pt x="68" y="124"/>
                      <a:pt x="67" y="124"/>
                    </a:cubicBezTo>
                    <a:cubicBezTo>
                      <a:pt x="67" y="124"/>
                      <a:pt x="67" y="124"/>
                      <a:pt x="66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5" y="123"/>
                      <a:pt x="65" y="123"/>
                    </a:cubicBezTo>
                    <a:cubicBezTo>
                      <a:pt x="65" y="123"/>
                      <a:pt x="65" y="122"/>
                      <a:pt x="65" y="122"/>
                    </a:cubicBezTo>
                    <a:cubicBezTo>
                      <a:pt x="65" y="122"/>
                      <a:pt x="64" y="122"/>
                      <a:pt x="64" y="122"/>
                    </a:cubicBezTo>
                    <a:cubicBezTo>
                      <a:pt x="64" y="122"/>
                      <a:pt x="64" y="122"/>
                      <a:pt x="64" y="121"/>
                    </a:cubicBezTo>
                    <a:cubicBezTo>
                      <a:pt x="63" y="121"/>
                      <a:pt x="63" y="121"/>
                      <a:pt x="63" y="120"/>
                    </a:cubicBezTo>
                    <a:cubicBezTo>
                      <a:pt x="63" y="120"/>
                      <a:pt x="62" y="120"/>
                      <a:pt x="62" y="120"/>
                    </a:cubicBezTo>
                    <a:cubicBezTo>
                      <a:pt x="62" y="120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7"/>
                      <a:pt x="61" y="116"/>
                      <a:pt x="61" y="116"/>
                    </a:cubicBezTo>
                    <a:cubicBezTo>
                      <a:pt x="61" y="116"/>
                      <a:pt x="62" y="116"/>
                      <a:pt x="62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1"/>
                      <a:pt x="61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1"/>
                      <a:pt x="62" y="110"/>
                      <a:pt x="62" y="110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60" y="106"/>
                      <a:pt x="60" y="107"/>
                      <a:pt x="60" y="107"/>
                    </a:cubicBezTo>
                    <a:cubicBezTo>
                      <a:pt x="60" y="107"/>
                      <a:pt x="60" y="107"/>
                      <a:pt x="59" y="106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6"/>
                      <a:pt x="58" y="106"/>
                      <a:pt x="58" y="106"/>
                    </a:cubicBezTo>
                    <a:cubicBezTo>
                      <a:pt x="58" y="106"/>
                      <a:pt x="58" y="107"/>
                      <a:pt x="58" y="106"/>
                    </a:cubicBezTo>
                    <a:cubicBezTo>
                      <a:pt x="58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6" y="106"/>
                      <a:pt x="55" y="106"/>
                      <a:pt x="55" y="106"/>
                    </a:cubicBezTo>
                    <a:cubicBezTo>
                      <a:pt x="55" y="106"/>
                      <a:pt x="54" y="107"/>
                      <a:pt x="54" y="107"/>
                    </a:cubicBezTo>
                    <a:cubicBezTo>
                      <a:pt x="54" y="107"/>
                      <a:pt x="52" y="107"/>
                      <a:pt x="52" y="107"/>
                    </a:cubicBezTo>
                    <a:cubicBezTo>
                      <a:pt x="52" y="107"/>
                      <a:pt x="50" y="110"/>
                      <a:pt x="50" y="110"/>
                    </a:cubicBezTo>
                    <a:cubicBezTo>
                      <a:pt x="50" y="110"/>
                      <a:pt x="49" y="110"/>
                      <a:pt x="49" y="110"/>
                    </a:cubicBezTo>
                    <a:cubicBezTo>
                      <a:pt x="49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5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4" y="113"/>
                      <a:pt x="44" y="113"/>
                    </a:cubicBezTo>
                    <a:cubicBezTo>
                      <a:pt x="44" y="113"/>
                      <a:pt x="44" y="112"/>
                      <a:pt x="44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6"/>
                      <a:pt x="37" y="116"/>
                      <a:pt x="37" y="116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7" y="115"/>
                      <a:pt x="36" y="115"/>
                      <a:pt x="36" y="115"/>
                    </a:cubicBezTo>
                    <a:cubicBezTo>
                      <a:pt x="35" y="115"/>
                      <a:pt x="34" y="115"/>
                      <a:pt x="33" y="115"/>
                    </a:cubicBezTo>
                    <a:cubicBezTo>
                      <a:pt x="33" y="115"/>
                      <a:pt x="32" y="114"/>
                      <a:pt x="32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5"/>
                      <a:pt x="25" y="105"/>
                    </a:cubicBezTo>
                    <a:cubicBezTo>
                      <a:pt x="25" y="105"/>
                      <a:pt x="24" y="105"/>
                      <a:pt x="24" y="105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6" y="104"/>
                      <a:pt x="6" y="104"/>
                      <a:pt x="6" y="104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5" y="97"/>
                      <a:pt x="5" y="97"/>
                      <a:pt x="5" y="97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3" y="94"/>
                      <a:pt x="2" y="93"/>
                      <a:pt x="2" y="93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5"/>
                      <a:pt x="8" y="75"/>
                    </a:cubicBezTo>
                    <a:cubicBezTo>
                      <a:pt x="8" y="75"/>
                      <a:pt x="8" y="73"/>
                      <a:pt x="8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7" y="67"/>
                      <a:pt x="27" y="68"/>
                      <a:pt x="27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8"/>
                      <a:pt x="29" y="67"/>
                      <a:pt x="29" y="67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2" y="43"/>
                      <a:pt x="32" y="43"/>
                    </a:cubicBezTo>
                    <a:cubicBezTo>
                      <a:pt x="32" y="43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2" y="41"/>
                      <a:pt x="32" y="41"/>
                    </a:cubicBezTo>
                    <a:cubicBezTo>
                      <a:pt x="32" y="41"/>
                      <a:pt x="31" y="41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0" y="39"/>
                      <a:pt x="30" y="39"/>
                    </a:cubicBezTo>
                    <a:cubicBezTo>
                      <a:pt x="30" y="39"/>
                      <a:pt x="29" y="39"/>
                      <a:pt x="29" y="39"/>
                    </a:cubicBezTo>
                    <a:cubicBezTo>
                      <a:pt x="29" y="38"/>
                      <a:pt x="28" y="38"/>
                      <a:pt x="28" y="38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4" y="33"/>
                      <a:pt x="34" y="33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4" y="31"/>
                      <a:pt x="34" y="31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5" y="31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29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1" y="25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5"/>
                      <a:pt x="33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2"/>
                    </a:cubicBezTo>
                    <a:cubicBezTo>
                      <a:pt x="41" y="22"/>
                      <a:pt x="42" y="23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5" y="23"/>
                      <a:pt x="45" y="23"/>
                    </a:cubicBezTo>
                    <a:cubicBezTo>
                      <a:pt x="45" y="23"/>
                      <a:pt x="45" y="22"/>
                      <a:pt x="45" y="22"/>
                    </a:cubicBezTo>
                    <a:cubicBezTo>
                      <a:pt x="45" y="22"/>
                      <a:pt x="46" y="22"/>
                      <a:pt x="46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5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9" y="27"/>
                    </a:cubicBezTo>
                    <a:cubicBezTo>
                      <a:pt x="49" y="27"/>
                      <a:pt x="49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50" y="29"/>
                      <a:pt x="50" y="29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1"/>
                      <a:pt x="60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1" y="32"/>
                      <a:pt x="61" y="32"/>
                    </a:cubicBezTo>
                    <a:cubicBezTo>
                      <a:pt x="61" y="31"/>
                      <a:pt x="62" y="30"/>
                      <a:pt x="62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29"/>
                      <a:pt x="63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64" y="28"/>
                      <a:pt x="64" y="28"/>
                    </a:cubicBezTo>
                    <a:cubicBezTo>
                      <a:pt x="64" y="28"/>
                      <a:pt x="65" y="28"/>
                      <a:pt x="65" y="28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7"/>
                      <a:pt x="68" y="27"/>
                    </a:cubicBezTo>
                    <a:cubicBezTo>
                      <a:pt x="68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4" y="20"/>
                      <a:pt x="72" y="20"/>
                      <a:pt x="72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10"/>
                      <a:pt x="75" y="9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10"/>
                      <a:pt x="76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80" y="11"/>
                      <a:pt x="80" y="11"/>
                    </a:cubicBezTo>
                    <a:cubicBezTo>
                      <a:pt x="80" y="11"/>
                      <a:pt x="80" y="10"/>
                      <a:pt x="80" y="10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7"/>
                      <a:pt x="87" y="7"/>
                      <a:pt x="87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3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cubicBezTo>
                      <a:pt x="95" y="2"/>
                      <a:pt x="94" y="0"/>
                      <a:pt x="94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1" y="6"/>
                      <a:pt x="101" y="6"/>
                      <a:pt x="101" y="6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7" y="28"/>
                      <a:pt x="107" y="28"/>
                    </a:cubicBezTo>
                    <a:cubicBezTo>
                      <a:pt x="107" y="28"/>
                      <a:pt x="107" y="29"/>
                      <a:pt x="107" y="29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4" y="23"/>
                      <a:pt x="126" y="24"/>
                      <a:pt x="126" y="24"/>
                    </a:cubicBezTo>
                    <a:cubicBezTo>
                      <a:pt x="126" y="24"/>
                      <a:pt x="128" y="24"/>
                      <a:pt x="128" y="24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3"/>
                      <a:pt x="128" y="22"/>
                      <a:pt x="128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7" y="22"/>
                      <a:pt x="126" y="21"/>
                      <a:pt x="126" y="21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9" y="20"/>
                      <a:pt x="129" y="20"/>
                      <a:pt x="129" y="20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19"/>
                      <a:pt x="132" y="19"/>
                      <a:pt x="132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6" y="20"/>
                      <a:pt x="136" y="20"/>
                      <a:pt x="136" y="2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8" y="21"/>
                      <a:pt x="138" y="21"/>
                      <a:pt x="138" y="21"/>
                    </a:cubicBezTo>
                    <a:cubicBezTo>
                      <a:pt x="138" y="21"/>
                      <a:pt x="139" y="22"/>
                      <a:pt x="139" y="22"/>
                    </a:cubicBezTo>
                    <a:cubicBezTo>
                      <a:pt x="139" y="22"/>
                      <a:pt x="140" y="22"/>
                      <a:pt x="140" y="22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52" y="19"/>
                      <a:pt x="152" y="19"/>
                      <a:pt x="152" y="19"/>
                    </a:cubicBezTo>
                    <a:cubicBezTo>
                      <a:pt x="152" y="18"/>
                      <a:pt x="152" y="18"/>
                      <a:pt x="152" y="18"/>
                    </a:cubicBezTo>
                    <a:cubicBezTo>
                      <a:pt x="153" y="16"/>
                      <a:pt x="153" y="16"/>
                      <a:pt x="153" y="16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9" y="8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6"/>
                      <a:pt x="159" y="6"/>
                    </a:cubicBezTo>
                    <a:cubicBezTo>
                      <a:pt x="159" y="6"/>
                      <a:pt x="160" y="6"/>
                      <a:pt x="160" y="7"/>
                    </a:cubicBezTo>
                    <a:cubicBezTo>
                      <a:pt x="161" y="7"/>
                      <a:pt x="161" y="8"/>
                      <a:pt x="161" y="8"/>
                    </a:cubicBezTo>
                    <a:cubicBezTo>
                      <a:pt x="161" y="9"/>
                      <a:pt x="161" y="9"/>
                      <a:pt x="161" y="10"/>
                    </a:cubicBezTo>
                    <a:cubicBezTo>
                      <a:pt x="161" y="10"/>
                      <a:pt x="161" y="10"/>
                      <a:pt x="162" y="11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2" y="11"/>
                      <a:pt x="162" y="13"/>
                      <a:pt x="162" y="14"/>
                    </a:cubicBezTo>
                    <a:cubicBezTo>
                      <a:pt x="162" y="15"/>
                      <a:pt x="163" y="16"/>
                      <a:pt x="163" y="17"/>
                    </a:cubicBezTo>
                    <a:cubicBezTo>
                      <a:pt x="163" y="17"/>
                      <a:pt x="163" y="17"/>
                      <a:pt x="164" y="18"/>
                    </a:cubicBezTo>
                    <a:cubicBezTo>
                      <a:pt x="164" y="18"/>
                      <a:pt x="164" y="19"/>
                      <a:pt x="164" y="19"/>
                    </a:cubicBezTo>
                    <a:cubicBezTo>
                      <a:pt x="164" y="20"/>
                      <a:pt x="165" y="21"/>
                      <a:pt x="165" y="22"/>
                    </a:cubicBezTo>
                    <a:cubicBezTo>
                      <a:pt x="165" y="23"/>
                      <a:pt x="166" y="24"/>
                      <a:pt x="166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8" y="24"/>
                      <a:pt x="169" y="24"/>
                      <a:pt x="170" y="25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5"/>
                      <a:pt x="170" y="26"/>
                      <a:pt x="170" y="26"/>
                    </a:cubicBezTo>
                    <a:cubicBezTo>
                      <a:pt x="171" y="26"/>
                      <a:pt x="171" y="27"/>
                      <a:pt x="170" y="28"/>
                    </a:cubicBezTo>
                    <a:cubicBezTo>
                      <a:pt x="170" y="28"/>
                      <a:pt x="170" y="28"/>
                      <a:pt x="170" y="28"/>
                    </a:cubicBezTo>
                    <a:cubicBezTo>
                      <a:pt x="170" y="28"/>
                      <a:pt x="170" y="28"/>
                      <a:pt x="169" y="28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8" y="30"/>
                      <a:pt x="168" y="31"/>
                      <a:pt x="168" y="31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8" y="31"/>
                      <a:pt x="167" y="32"/>
                      <a:pt x="167" y="32"/>
                    </a:cubicBezTo>
                    <a:cubicBezTo>
                      <a:pt x="167" y="32"/>
                      <a:pt x="166" y="33"/>
                      <a:pt x="166" y="33"/>
                    </a:cubicBezTo>
                    <a:cubicBezTo>
                      <a:pt x="166" y="34"/>
                      <a:pt x="165" y="35"/>
                      <a:pt x="165" y="35"/>
                    </a:cubicBezTo>
                    <a:cubicBezTo>
                      <a:pt x="164" y="35"/>
                      <a:pt x="164" y="35"/>
                      <a:pt x="164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0" y="39"/>
                      <a:pt x="160" y="39"/>
                      <a:pt x="160" y="39"/>
                    </a:cubicBezTo>
                    <a:cubicBezTo>
                      <a:pt x="161" y="39"/>
                      <a:pt x="161" y="39"/>
                      <a:pt x="161" y="39"/>
                    </a:cubicBezTo>
                    <a:cubicBezTo>
                      <a:pt x="161" y="39"/>
                      <a:pt x="161" y="39"/>
                      <a:pt x="161" y="38"/>
                    </a:cubicBezTo>
                    <a:cubicBezTo>
                      <a:pt x="161" y="38"/>
                      <a:pt x="162" y="38"/>
                      <a:pt x="162" y="38"/>
                    </a:cubicBezTo>
                    <a:cubicBezTo>
                      <a:pt x="162" y="39"/>
                      <a:pt x="162" y="39"/>
                      <a:pt x="162" y="39"/>
                    </a:cubicBezTo>
                    <a:cubicBezTo>
                      <a:pt x="162" y="39"/>
                      <a:pt x="161" y="39"/>
                      <a:pt x="161" y="39"/>
                    </a:cubicBezTo>
                    <a:cubicBezTo>
                      <a:pt x="161" y="40"/>
                      <a:pt x="161" y="40"/>
                      <a:pt x="160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0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8" y="41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8" y="43"/>
                      <a:pt x="158" y="43"/>
                      <a:pt x="158" y="44"/>
                    </a:cubicBezTo>
                    <a:cubicBezTo>
                      <a:pt x="158" y="44"/>
                      <a:pt x="158" y="44"/>
                      <a:pt x="158" y="43"/>
                    </a:cubicBezTo>
                    <a:cubicBezTo>
                      <a:pt x="158" y="43"/>
                      <a:pt x="159" y="42"/>
                      <a:pt x="159" y="42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2"/>
                      <a:pt x="161" y="42"/>
                      <a:pt x="161" y="43"/>
                    </a:cubicBezTo>
                    <a:cubicBezTo>
                      <a:pt x="161" y="43"/>
                      <a:pt x="161" y="44"/>
                      <a:pt x="160" y="44"/>
                    </a:cubicBezTo>
                    <a:cubicBezTo>
                      <a:pt x="160" y="44"/>
                      <a:pt x="160" y="45"/>
                      <a:pt x="160" y="45"/>
                    </a:cubicBezTo>
                    <a:cubicBezTo>
                      <a:pt x="160" y="45"/>
                      <a:pt x="160" y="45"/>
                      <a:pt x="159" y="46"/>
                    </a:cubicBezTo>
                    <a:cubicBezTo>
                      <a:pt x="159" y="46"/>
                      <a:pt x="158" y="46"/>
                      <a:pt x="158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7" y="47"/>
                      <a:pt x="156" y="47"/>
                    </a:cubicBezTo>
                    <a:cubicBezTo>
                      <a:pt x="156" y="47"/>
                      <a:pt x="155" y="47"/>
                      <a:pt x="155" y="47"/>
                    </a:cubicBezTo>
                    <a:cubicBezTo>
                      <a:pt x="154" y="47"/>
                      <a:pt x="153" y="48"/>
                      <a:pt x="152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1" y="48"/>
                    </a:cubicBezTo>
                    <a:cubicBezTo>
                      <a:pt x="151" y="48"/>
                      <a:pt x="150" y="48"/>
                      <a:pt x="150" y="48"/>
                    </a:cubicBezTo>
                    <a:cubicBezTo>
                      <a:pt x="149" y="48"/>
                      <a:pt x="149" y="49"/>
                      <a:pt x="148" y="49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6" y="49"/>
                      <a:pt x="146" y="50"/>
                      <a:pt x="146" y="50"/>
                    </a:cubicBezTo>
                    <a:cubicBezTo>
                      <a:pt x="145" y="50"/>
                      <a:pt x="143" y="50"/>
                      <a:pt x="142" y="51"/>
                    </a:cubicBezTo>
                    <a:cubicBezTo>
                      <a:pt x="142" y="51"/>
                      <a:pt x="142" y="51"/>
                      <a:pt x="141" y="52"/>
                    </a:cubicBezTo>
                    <a:cubicBezTo>
                      <a:pt x="141" y="52"/>
                      <a:pt x="141" y="52"/>
                      <a:pt x="140" y="52"/>
                    </a:cubicBezTo>
                    <a:cubicBezTo>
                      <a:pt x="140" y="52"/>
                      <a:pt x="141" y="52"/>
                      <a:pt x="141" y="52"/>
                    </a:cubicBezTo>
                    <a:cubicBezTo>
                      <a:pt x="140" y="52"/>
                      <a:pt x="139" y="52"/>
                      <a:pt x="139" y="53"/>
                    </a:cubicBezTo>
                    <a:cubicBezTo>
                      <a:pt x="139" y="53"/>
                      <a:pt x="139" y="53"/>
                      <a:pt x="139" y="53"/>
                    </a:cubicBezTo>
                    <a:cubicBezTo>
                      <a:pt x="139" y="53"/>
                      <a:pt x="139" y="54"/>
                      <a:pt x="138" y="54"/>
                    </a:cubicBezTo>
                    <a:cubicBezTo>
                      <a:pt x="138" y="54"/>
                      <a:pt x="138" y="54"/>
                      <a:pt x="137" y="54"/>
                    </a:cubicBezTo>
                    <a:cubicBezTo>
                      <a:pt x="137" y="54"/>
                      <a:pt x="136" y="53"/>
                      <a:pt x="137" y="53"/>
                    </a:cubicBezTo>
                    <a:cubicBezTo>
                      <a:pt x="137" y="53"/>
                      <a:pt x="137" y="53"/>
                      <a:pt x="138" y="52"/>
                    </a:cubicBezTo>
                    <a:cubicBezTo>
                      <a:pt x="137" y="52"/>
                      <a:pt x="136" y="51"/>
                      <a:pt x="135" y="52"/>
                    </a:cubicBezTo>
                    <a:cubicBezTo>
                      <a:pt x="136" y="51"/>
                      <a:pt x="135" y="51"/>
                      <a:pt x="135" y="51"/>
                    </a:cubicBezTo>
                    <a:cubicBezTo>
                      <a:pt x="134" y="51"/>
                      <a:pt x="134" y="51"/>
                      <a:pt x="133" y="51"/>
                    </a:cubicBezTo>
                    <a:cubicBezTo>
                      <a:pt x="133" y="51"/>
                      <a:pt x="134" y="52"/>
                      <a:pt x="134" y="52"/>
                    </a:cubicBezTo>
                    <a:cubicBezTo>
                      <a:pt x="135" y="52"/>
                      <a:pt x="135" y="52"/>
                      <a:pt x="136" y="52"/>
                    </a:cubicBezTo>
                    <a:cubicBezTo>
                      <a:pt x="136" y="52"/>
                      <a:pt x="135" y="53"/>
                      <a:pt x="135" y="53"/>
                    </a:cubicBezTo>
                    <a:cubicBezTo>
                      <a:pt x="134" y="53"/>
                      <a:pt x="134" y="53"/>
                      <a:pt x="134" y="52"/>
                    </a:cubicBezTo>
                    <a:cubicBezTo>
                      <a:pt x="133" y="52"/>
                      <a:pt x="132" y="52"/>
                      <a:pt x="132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30" y="52"/>
                      <a:pt x="130" y="51"/>
                      <a:pt x="130" y="51"/>
                    </a:cubicBezTo>
                    <a:cubicBezTo>
                      <a:pt x="130" y="50"/>
                      <a:pt x="129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1"/>
                      <a:pt x="127" y="51"/>
                      <a:pt x="127" y="50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27" y="50"/>
                      <a:pt x="127" y="50"/>
                      <a:pt x="126" y="50"/>
                    </a:cubicBezTo>
                    <a:cubicBezTo>
                      <a:pt x="126" y="50"/>
                      <a:pt x="125" y="50"/>
                      <a:pt x="125" y="51"/>
                    </a:cubicBezTo>
                    <a:cubicBezTo>
                      <a:pt x="126" y="51"/>
                      <a:pt x="126" y="51"/>
                      <a:pt x="126" y="52"/>
                    </a:cubicBezTo>
                    <a:cubicBezTo>
                      <a:pt x="126" y="52"/>
                      <a:pt x="125" y="52"/>
                      <a:pt x="125" y="53"/>
                    </a:cubicBezTo>
                    <a:cubicBezTo>
                      <a:pt x="125" y="53"/>
                      <a:pt x="124" y="54"/>
                      <a:pt x="124" y="54"/>
                    </a:cubicBezTo>
                    <a:cubicBezTo>
                      <a:pt x="124" y="53"/>
                      <a:pt x="125" y="53"/>
                      <a:pt x="125" y="52"/>
                    </a:cubicBezTo>
                    <a:cubicBezTo>
                      <a:pt x="125" y="52"/>
                      <a:pt x="124" y="52"/>
                      <a:pt x="124" y="52"/>
                    </a:cubicBezTo>
                    <a:cubicBezTo>
                      <a:pt x="123" y="52"/>
                      <a:pt x="123" y="53"/>
                      <a:pt x="123" y="53"/>
                    </a:cubicBezTo>
                    <a:cubicBezTo>
                      <a:pt x="122" y="53"/>
                      <a:pt x="122" y="54"/>
                      <a:pt x="123" y="55"/>
                    </a:cubicBezTo>
                    <a:cubicBezTo>
                      <a:pt x="122" y="55"/>
                      <a:pt x="121" y="55"/>
                      <a:pt x="120" y="55"/>
                    </a:cubicBezTo>
                    <a:cubicBezTo>
                      <a:pt x="119" y="55"/>
                      <a:pt x="119" y="54"/>
                      <a:pt x="118" y="54"/>
                    </a:cubicBezTo>
                    <a:cubicBezTo>
                      <a:pt x="117" y="54"/>
                      <a:pt x="117" y="54"/>
                      <a:pt x="117" y="54"/>
                    </a:cubicBezTo>
                    <a:cubicBezTo>
                      <a:pt x="116" y="54"/>
                      <a:pt x="116" y="55"/>
                      <a:pt x="116" y="55"/>
                    </a:cubicBezTo>
                    <a:cubicBezTo>
                      <a:pt x="115" y="56"/>
                      <a:pt x="114" y="57"/>
                      <a:pt x="112" y="58"/>
                    </a:cubicBezTo>
                    <a:cubicBezTo>
                      <a:pt x="114" y="57"/>
                      <a:pt x="116" y="57"/>
                      <a:pt x="116" y="55"/>
                    </a:cubicBezTo>
                    <a:cubicBezTo>
                      <a:pt x="116" y="55"/>
                      <a:pt x="117" y="55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6"/>
                    </a:cubicBezTo>
                    <a:cubicBezTo>
                      <a:pt x="118" y="56"/>
                      <a:pt x="119" y="56"/>
                      <a:pt x="119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1" y="56"/>
                      <a:pt x="121" y="56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1" y="56"/>
                      <a:pt x="122" y="56"/>
                      <a:pt x="122" y="56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2" y="56"/>
                      <a:pt x="123" y="56"/>
                      <a:pt x="123" y="56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3" y="55"/>
                      <a:pt x="124" y="54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7" y="52"/>
                      <a:pt x="127" y="52"/>
                      <a:pt x="128" y="52"/>
                    </a:cubicBezTo>
                    <a:cubicBezTo>
                      <a:pt x="128" y="51"/>
                      <a:pt x="129" y="51"/>
                      <a:pt x="129" y="51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130" y="51"/>
                      <a:pt x="130" y="51"/>
                      <a:pt x="130" y="52"/>
                    </a:cubicBezTo>
                    <a:cubicBezTo>
                      <a:pt x="130" y="52"/>
                      <a:pt x="130" y="52"/>
                      <a:pt x="130" y="53"/>
                    </a:cubicBezTo>
                    <a:cubicBezTo>
                      <a:pt x="130" y="52"/>
                      <a:pt x="130" y="53"/>
                      <a:pt x="131" y="53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3" y="53"/>
                      <a:pt x="133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5"/>
                      <a:pt x="134" y="55"/>
                      <a:pt x="134" y="56"/>
                    </a:cubicBezTo>
                    <a:cubicBezTo>
                      <a:pt x="133" y="56"/>
                      <a:pt x="133" y="57"/>
                      <a:pt x="133" y="57"/>
                    </a:cubicBezTo>
                    <a:cubicBezTo>
                      <a:pt x="133" y="58"/>
                      <a:pt x="133" y="59"/>
                      <a:pt x="132" y="60"/>
                    </a:cubicBezTo>
                    <a:cubicBezTo>
                      <a:pt x="132" y="62"/>
                      <a:pt x="131" y="64"/>
                      <a:pt x="130" y="65"/>
                    </a:cubicBezTo>
                    <a:cubicBezTo>
                      <a:pt x="130" y="65"/>
                      <a:pt x="130" y="65"/>
                      <a:pt x="130" y="66"/>
                    </a:cubicBezTo>
                    <a:cubicBezTo>
                      <a:pt x="131" y="65"/>
                      <a:pt x="132" y="63"/>
                      <a:pt x="132" y="62"/>
                    </a:cubicBezTo>
                    <a:cubicBezTo>
                      <a:pt x="133" y="61"/>
                      <a:pt x="133" y="60"/>
                      <a:pt x="133" y="60"/>
                    </a:cubicBezTo>
                    <a:cubicBezTo>
                      <a:pt x="134" y="58"/>
                      <a:pt x="135" y="57"/>
                      <a:pt x="135" y="55"/>
                    </a:cubicBezTo>
                    <a:cubicBezTo>
                      <a:pt x="135" y="55"/>
                      <a:pt x="135" y="55"/>
                      <a:pt x="135" y="55"/>
                    </a:cubicBezTo>
                    <a:cubicBezTo>
                      <a:pt x="136" y="55"/>
                      <a:pt x="136" y="55"/>
                      <a:pt x="136" y="55"/>
                    </a:cubicBezTo>
                    <a:cubicBezTo>
                      <a:pt x="137" y="55"/>
                      <a:pt x="137" y="55"/>
                      <a:pt x="138" y="55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8" y="55"/>
                      <a:pt x="139" y="54"/>
                      <a:pt x="139" y="54"/>
                    </a:cubicBezTo>
                    <a:cubicBezTo>
                      <a:pt x="139" y="55"/>
                      <a:pt x="139" y="55"/>
                      <a:pt x="139" y="55"/>
                    </a:cubicBezTo>
                    <a:cubicBezTo>
                      <a:pt x="139" y="55"/>
                      <a:pt x="140" y="54"/>
                      <a:pt x="141" y="54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2" y="53"/>
                    </a:cubicBezTo>
                    <a:cubicBezTo>
                      <a:pt x="142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2"/>
                      <a:pt x="142" y="52"/>
                    </a:cubicBezTo>
                    <a:cubicBezTo>
                      <a:pt x="143" y="51"/>
                      <a:pt x="144" y="51"/>
                      <a:pt x="145" y="51"/>
                    </a:cubicBezTo>
                    <a:cubicBezTo>
                      <a:pt x="146" y="50"/>
                      <a:pt x="147" y="50"/>
                      <a:pt x="148" y="50"/>
                    </a:cubicBezTo>
                    <a:cubicBezTo>
                      <a:pt x="148" y="50"/>
                      <a:pt x="148" y="50"/>
                      <a:pt x="149" y="50"/>
                    </a:cubicBezTo>
                    <a:cubicBezTo>
                      <a:pt x="149" y="49"/>
                      <a:pt x="149" y="49"/>
                      <a:pt x="149" y="49"/>
                    </a:cubicBezTo>
                    <a:cubicBezTo>
                      <a:pt x="150" y="49"/>
                      <a:pt x="151" y="49"/>
                      <a:pt x="151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3" y="48"/>
                    </a:cubicBezTo>
                    <a:cubicBezTo>
                      <a:pt x="153" y="48"/>
                      <a:pt x="153" y="48"/>
                      <a:pt x="154" y="48"/>
                    </a:cubicBezTo>
                    <a:cubicBezTo>
                      <a:pt x="154" y="48"/>
                      <a:pt x="154" y="48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0"/>
                      <a:pt x="154" y="51"/>
                      <a:pt x="154" y="51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4" y="52"/>
                      <a:pt x="154" y="52"/>
                      <a:pt x="154" y="52"/>
                    </a:cubicBezTo>
                    <a:cubicBezTo>
                      <a:pt x="154" y="53"/>
                      <a:pt x="154" y="53"/>
                      <a:pt x="155" y="54"/>
                    </a:cubicBezTo>
                    <a:cubicBezTo>
                      <a:pt x="155" y="54"/>
                      <a:pt x="155" y="54"/>
                      <a:pt x="155" y="55"/>
                    </a:cubicBezTo>
                    <a:cubicBezTo>
                      <a:pt x="156" y="55"/>
                      <a:pt x="155" y="56"/>
                      <a:pt x="155" y="57"/>
                    </a:cubicBezTo>
                    <a:cubicBezTo>
                      <a:pt x="155" y="57"/>
                      <a:pt x="155" y="57"/>
                      <a:pt x="156" y="57"/>
                    </a:cubicBezTo>
                    <a:cubicBezTo>
                      <a:pt x="156" y="57"/>
                      <a:pt x="156" y="57"/>
                      <a:pt x="156" y="58"/>
                    </a:cubicBezTo>
                    <a:cubicBezTo>
                      <a:pt x="156" y="58"/>
                      <a:pt x="156" y="58"/>
                      <a:pt x="157" y="58"/>
                    </a:cubicBezTo>
                    <a:cubicBezTo>
                      <a:pt x="157" y="58"/>
                      <a:pt x="156" y="57"/>
                      <a:pt x="156" y="57"/>
                    </a:cubicBezTo>
                    <a:cubicBezTo>
                      <a:pt x="156" y="57"/>
                      <a:pt x="156" y="57"/>
                      <a:pt x="156" y="57"/>
                    </a:cubicBezTo>
                    <a:cubicBezTo>
                      <a:pt x="156" y="57"/>
                      <a:pt x="156" y="56"/>
                      <a:pt x="156" y="56"/>
                    </a:cubicBezTo>
                    <a:cubicBezTo>
                      <a:pt x="156" y="56"/>
                      <a:pt x="156" y="56"/>
                      <a:pt x="156" y="56"/>
                    </a:cubicBezTo>
                    <a:cubicBezTo>
                      <a:pt x="156" y="55"/>
                      <a:pt x="156" y="54"/>
                      <a:pt x="155" y="54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2"/>
                      <a:pt x="154" y="51"/>
                      <a:pt x="154" y="51"/>
                    </a:cubicBezTo>
                    <a:cubicBezTo>
                      <a:pt x="154" y="50"/>
                      <a:pt x="154" y="49"/>
                      <a:pt x="155" y="49"/>
                    </a:cubicBezTo>
                    <a:cubicBezTo>
                      <a:pt x="155" y="49"/>
                      <a:pt x="155" y="49"/>
                      <a:pt x="155" y="49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6" y="48"/>
                      <a:pt x="156" y="48"/>
                    </a:cubicBezTo>
                    <a:cubicBezTo>
                      <a:pt x="156" y="48"/>
                      <a:pt x="157" y="48"/>
                      <a:pt x="157" y="48"/>
                    </a:cubicBezTo>
                    <a:cubicBezTo>
                      <a:pt x="158" y="47"/>
                      <a:pt x="159" y="47"/>
                      <a:pt x="159" y="47"/>
                    </a:cubicBezTo>
                    <a:cubicBezTo>
                      <a:pt x="159" y="46"/>
                      <a:pt x="160" y="46"/>
                      <a:pt x="160" y="46"/>
                    </a:cubicBezTo>
                    <a:cubicBezTo>
                      <a:pt x="160" y="46"/>
                      <a:pt x="160" y="46"/>
                      <a:pt x="161" y="46"/>
                    </a:cubicBezTo>
                    <a:cubicBezTo>
                      <a:pt x="161" y="45"/>
                      <a:pt x="161" y="45"/>
                      <a:pt x="160" y="45"/>
                    </a:cubicBezTo>
                    <a:cubicBezTo>
                      <a:pt x="160" y="45"/>
                      <a:pt x="161" y="44"/>
                      <a:pt x="161" y="44"/>
                    </a:cubicBezTo>
                    <a:cubicBezTo>
                      <a:pt x="161" y="45"/>
                      <a:pt x="161" y="45"/>
                      <a:pt x="162" y="45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5"/>
                    </a:cubicBezTo>
                    <a:cubicBezTo>
                      <a:pt x="162" y="45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2"/>
                      <a:pt x="162" y="43"/>
                      <a:pt x="162" y="42"/>
                    </a:cubicBezTo>
                    <a:cubicBezTo>
                      <a:pt x="162" y="42"/>
                      <a:pt x="162" y="42"/>
                      <a:pt x="162" y="42"/>
                    </a:cubicBezTo>
                    <a:cubicBezTo>
                      <a:pt x="163" y="41"/>
                      <a:pt x="163" y="41"/>
                      <a:pt x="163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3" y="41"/>
                      <a:pt x="163" y="41"/>
                      <a:pt x="164" y="41"/>
                    </a:cubicBezTo>
                    <a:cubicBezTo>
                      <a:pt x="164" y="42"/>
                      <a:pt x="164" y="43"/>
                      <a:pt x="164" y="44"/>
                    </a:cubicBezTo>
                    <a:cubicBezTo>
                      <a:pt x="164" y="43"/>
                      <a:pt x="164" y="42"/>
                      <a:pt x="164" y="41"/>
                    </a:cubicBezTo>
                    <a:cubicBezTo>
                      <a:pt x="165" y="41"/>
                      <a:pt x="165" y="40"/>
                      <a:pt x="165" y="40"/>
                    </a:cubicBezTo>
                    <a:cubicBezTo>
                      <a:pt x="165" y="40"/>
                      <a:pt x="165" y="39"/>
                      <a:pt x="165" y="39"/>
                    </a:cubicBezTo>
                    <a:cubicBezTo>
                      <a:pt x="165" y="39"/>
                      <a:pt x="166" y="39"/>
                      <a:pt x="166" y="39"/>
                    </a:cubicBezTo>
                    <a:cubicBezTo>
                      <a:pt x="166" y="39"/>
                      <a:pt x="166" y="38"/>
                      <a:pt x="166" y="38"/>
                    </a:cubicBezTo>
                    <a:cubicBezTo>
                      <a:pt x="167" y="38"/>
                      <a:pt x="167" y="38"/>
                      <a:pt x="168" y="38"/>
                    </a:cubicBezTo>
                    <a:cubicBezTo>
                      <a:pt x="169" y="38"/>
                      <a:pt x="170" y="38"/>
                      <a:pt x="172" y="39"/>
                    </a:cubicBezTo>
                    <a:cubicBezTo>
                      <a:pt x="172" y="39"/>
                      <a:pt x="172" y="39"/>
                      <a:pt x="173" y="39"/>
                    </a:cubicBezTo>
                    <a:cubicBezTo>
                      <a:pt x="174" y="38"/>
                      <a:pt x="175" y="38"/>
                      <a:pt x="176" y="38"/>
                    </a:cubicBezTo>
                    <a:cubicBezTo>
                      <a:pt x="177" y="38"/>
                      <a:pt x="177" y="38"/>
                      <a:pt x="177" y="39"/>
                    </a:cubicBezTo>
                    <a:cubicBezTo>
                      <a:pt x="177" y="39"/>
                      <a:pt x="177" y="39"/>
                      <a:pt x="177" y="39"/>
                    </a:cubicBezTo>
                    <a:cubicBezTo>
                      <a:pt x="177" y="39"/>
                      <a:pt x="178" y="39"/>
                      <a:pt x="178" y="39"/>
                    </a:cubicBezTo>
                    <a:cubicBezTo>
                      <a:pt x="179" y="39"/>
                      <a:pt x="180" y="39"/>
                      <a:pt x="181" y="39"/>
                    </a:cubicBezTo>
                    <a:cubicBezTo>
                      <a:pt x="181" y="40"/>
                      <a:pt x="180" y="40"/>
                      <a:pt x="180" y="41"/>
                    </a:cubicBezTo>
                    <a:cubicBezTo>
                      <a:pt x="180" y="42"/>
                      <a:pt x="180" y="42"/>
                      <a:pt x="180" y="43"/>
                    </a:cubicBezTo>
                    <a:cubicBezTo>
                      <a:pt x="180" y="44"/>
                      <a:pt x="179" y="44"/>
                      <a:pt x="179" y="45"/>
                    </a:cubicBezTo>
                    <a:cubicBezTo>
                      <a:pt x="178" y="46"/>
                      <a:pt x="178" y="47"/>
                      <a:pt x="178" y="47"/>
                    </a:cubicBezTo>
                    <a:cubicBezTo>
                      <a:pt x="177" y="48"/>
                      <a:pt x="177" y="48"/>
                      <a:pt x="177" y="48"/>
                    </a:cubicBezTo>
                    <a:cubicBezTo>
                      <a:pt x="176" y="48"/>
                      <a:pt x="175" y="48"/>
                      <a:pt x="175" y="49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74" y="48"/>
                      <a:pt x="174" y="48"/>
                      <a:pt x="173" y="48"/>
                    </a:cubicBezTo>
                    <a:cubicBezTo>
                      <a:pt x="173" y="48"/>
                      <a:pt x="173" y="48"/>
                      <a:pt x="173" y="49"/>
                    </a:cubicBezTo>
                    <a:cubicBezTo>
                      <a:pt x="174" y="49"/>
                      <a:pt x="174" y="49"/>
                      <a:pt x="173" y="49"/>
                    </a:cubicBezTo>
                    <a:cubicBezTo>
                      <a:pt x="173" y="49"/>
                      <a:pt x="173" y="49"/>
                      <a:pt x="172" y="49"/>
                    </a:cubicBezTo>
                    <a:cubicBezTo>
                      <a:pt x="172" y="49"/>
                      <a:pt x="172" y="50"/>
                      <a:pt x="172" y="50"/>
                    </a:cubicBezTo>
                    <a:cubicBezTo>
                      <a:pt x="171" y="50"/>
                      <a:pt x="171" y="50"/>
                      <a:pt x="170" y="50"/>
                    </a:cubicBezTo>
                    <a:cubicBezTo>
                      <a:pt x="170" y="50"/>
                      <a:pt x="169" y="50"/>
                      <a:pt x="168" y="50"/>
                    </a:cubicBezTo>
                    <a:cubicBezTo>
                      <a:pt x="168" y="50"/>
                      <a:pt x="167" y="50"/>
                      <a:pt x="166" y="50"/>
                    </a:cubicBezTo>
                    <a:cubicBezTo>
                      <a:pt x="166" y="50"/>
                      <a:pt x="165" y="50"/>
                      <a:pt x="165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4" y="50"/>
                      <a:pt x="164" y="50"/>
                      <a:pt x="163" y="51"/>
                    </a:cubicBezTo>
                    <a:cubicBezTo>
                      <a:pt x="164" y="51"/>
                      <a:pt x="164" y="51"/>
                      <a:pt x="164" y="51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50"/>
                      <a:pt x="166" y="51"/>
                      <a:pt x="166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8" y="51"/>
                      <a:pt x="168" y="50"/>
                      <a:pt x="169" y="50"/>
                    </a:cubicBezTo>
                    <a:cubicBezTo>
                      <a:pt x="169" y="50"/>
                      <a:pt x="170" y="50"/>
                      <a:pt x="170" y="50"/>
                    </a:cubicBezTo>
                    <a:cubicBezTo>
                      <a:pt x="170" y="50"/>
                      <a:pt x="171" y="50"/>
                      <a:pt x="171" y="51"/>
                    </a:cubicBezTo>
                    <a:cubicBezTo>
                      <a:pt x="171" y="51"/>
                      <a:pt x="172" y="51"/>
                      <a:pt x="172" y="50"/>
                    </a:cubicBezTo>
                    <a:cubicBezTo>
                      <a:pt x="172" y="50"/>
                      <a:pt x="172" y="50"/>
                      <a:pt x="173" y="50"/>
                    </a:cubicBezTo>
                    <a:cubicBezTo>
                      <a:pt x="173" y="50"/>
                      <a:pt x="173" y="50"/>
                      <a:pt x="173" y="50"/>
                    </a:cubicBezTo>
                    <a:cubicBezTo>
                      <a:pt x="173" y="50"/>
                      <a:pt x="174" y="50"/>
                      <a:pt x="174" y="50"/>
                    </a:cubicBezTo>
                    <a:cubicBezTo>
                      <a:pt x="174" y="49"/>
                      <a:pt x="174" y="49"/>
                      <a:pt x="175" y="50"/>
                    </a:cubicBezTo>
                    <a:cubicBezTo>
                      <a:pt x="174" y="51"/>
                      <a:pt x="174" y="52"/>
                      <a:pt x="174" y="53"/>
                    </a:cubicBezTo>
                    <a:cubicBezTo>
                      <a:pt x="174" y="54"/>
                      <a:pt x="174" y="54"/>
                      <a:pt x="173" y="54"/>
                    </a:cubicBezTo>
                    <a:cubicBezTo>
                      <a:pt x="173" y="55"/>
                      <a:pt x="172" y="55"/>
                      <a:pt x="172" y="56"/>
                    </a:cubicBezTo>
                    <a:cubicBezTo>
                      <a:pt x="172" y="56"/>
                      <a:pt x="171" y="57"/>
                      <a:pt x="172" y="57"/>
                    </a:cubicBezTo>
                    <a:cubicBezTo>
                      <a:pt x="172" y="57"/>
                      <a:pt x="172" y="58"/>
                      <a:pt x="172" y="58"/>
                    </a:cubicBezTo>
                    <a:cubicBezTo>
                      <a:pt x="172" y="59"/>
                      <a:pt x="172" y="59"/>
                      <a:pt x="172" y="60"/>
                    </a:cubicBezTo>
                    <a:cubicBezTo>
                      <a:pt x="172" y="60"/>
                      <a:pt x="172" y="60"/>
                      <a:pt x="172" y="60"/>
                    </a:cubicBezTo>
                    <a:cubicBezTo>
                      <a:pt x="172" y="59"/>
                      <a:pt x="172" y="59"/>
                      <a:pt x="172" y="58"/>
                    </a:cubicBezTo>
                    <a:cubicBezTo>
                      <a:pt x="172" y="57"/>
                      <a:pt x="172" y="56"/>
                      <a:pt x="172" y="56"/>
                    </a:cubicBezTo>
                    <a:cubicBezTo>
                      <a:pt x="172" y="56"/>
                      <a:pt x="173" y="56"/>
                      <a:pt x="173" y="55"/>
                    </a:cubicBezTo>
                    <a:cubicBezTo>
                      <a:pt x="173" y="55"/>
                      <a:pt x="174" y="55"/>
                      <a:pt x="174" y="55"/>
                    </a:cubicBezTo>
                    <a:cubicBezTo>
                      <a:pt x="174" y="55"/>
                      <a:pt x="174" y="54"/>
                      <a:pt x="174" y="54"/>
                    </a:cubicBezTo>
                    <a:cubicBezTo>
                      <a:pt x="174" y="52"/>
                      <a:pt x="176" y="50"/>
                      <a:pt x="177" y="49"/>
                    </a:cubicBezTo>
                    <a:cubicBezTo>
                      <a:pt x="177" y="49"/>
                      <a:pt x="177" y="48"/>
                      <a:pt x="177" y="48"/>
                    </a:cubicBezTo>
                    <a:cubicBezTo>
                      <a:pt x="177" y="48"/>
                      <a:pt x="177" y="48"/>
                      <a:pt x="177" y="49"/>
                    </a:cubicBezTo>
                    <a:cubicBezTo>
                      <a:pt x="177" y="49"/>
                      <a:pt x="177" y="49"/>
                      <a:pt x="177" y="49"/>
                    </a:cubicBezTo>
                    <a:cubicBezTo>
                      <a:pt x="177" y="49"/>
                      <a:pt x="177" y="49"/>
                      <a:pt x="177" y="50"/>
                    </a:cubicBezTo>
                    <a:cubicBezTo>
                      <a:pt x="177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7" y="50"/>
                      <a:pt x="178" y="49"/>
                      <a:pt x="179" y="48"/>
                    </a:cubicBezTo>
                    <a:cubicBezTo>
                      <a:pt x="179" y="48"/>
                      <a:pt x="179" y="48"/>
                      <a:pt x="179" y="48"/>
                    </a:cubicBezTo>
                    <a:cubicBezTo>
                      <a:pt x="179" y="48"/>
                      <a:pt x="179" y="48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8"/>
                      <a:pt x="180" y="48"/>
                      <a:pt x="181" y="48"/>
                    </a:cubicBezTo>
                    <a:cubicBezTo>
                      <a:pt x="181" y="47"/>
                      <a:pt x="181" y="47"/>
                      <a:pt x="180" y="47"/>
                    </a:cubicBezTo>
                    <a:cubicBezTo>
                      <a:pt x="180" y="47"/>
                      <a:pt x="180" y="47"/>
                      <a:pt x="180" y="46"/>
                    </a:cubicBezTo>
                    <a:cubicBezTo>
                      <a:pt x="180" y="46"/>
                      <a:pt x="181" y="46"/>
                      <a:pt x="181" y="46"/>
                    </a:cubicBezTo>
                    <a:cubicBezTo>
                      <a:pt x="181" y="46"/>
                      <a:pt x="181" y="46"/>
                      <a:pt x="181" y="46"/>
                    </a:cubicBezTo>
                    <a:cubicBezTo>
                      <a:pt x="181" y="46"/>
                      <a:pt x="181" y="45"/>
                      <a:pt x="181" y="45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181" y="45"/>
                      <a:pt x="182" y="45"/>
                      <a:pt x="182" y="44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4"/>
                    </a:cubicBezTo>
                    <a:cubicBezTo>
                      <a:pt x="182" y="44"/>
                      <a:pt x="183" y="44"/>
                      <a:pt x="183" y="44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4" y="42"/>
                    </a:cubicBezTo>
                    <a:cubicBezTo>
                      <a:pt x="184" y="42"/>
                      <a:pt x="184" y="42"/>
                      <a:pt x="184" y="42"/>
                    </a:cubicBezTo>
                    <a:cubicBezTo>
                      <a:pt x="184" y="41"/>
                      <a:pt x="185" y="41"/>
                      <a:pt x="185" y="41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6" y="41"/>
                    </a:cubicBezTo>
                    <a:cubicBezTo>
                      <a:pt x="186" y="41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1"/>
                      <a:pt x="186" y="41"/>
                    </a:cubicBezTo>
                    <a:cubicBezTo>
                      <a:pt x="186" y="41"/>
                      <a:pt x="186" y="41"/>
                      <a:pt x="186" y="41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1"/>
                      <a:pt x="188" y="41"/>
                      <a:pt x="189" y="41"/>
                    </a:cubicBezTo>
                    <a:cubicBezTo>
                      <a:pt x="189" y="41"/>
                      <a:pt x="189" y="41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3"/>
                      <a:pt x="190" y="43"/>
                    </a:cubicBezTo>
                    <a:cubicBezTo>
                      <a:pt x="190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3" y="43"/>
                      <a:pt x="193" y="43"/>
                    </a:cubicBezTo>
                    <a:cubicBezTo>
                      <a:pt x="193" y="43"/>
                      <a:pt x="194" y="43"/>
                      <a:pt x="194" y="43"/>
                    </a:cubicBezTo>
                    <a:cubicBezTo>
                      <a:pt x="194" y="43"/>
                      <a:pt x="193" y="44"/>
                      <a:pt x="193" y="44"/>
                    </a:cubicBezTo>
                    <a:cubicBezTo>
                      <a:pt x="193" y="44"/>
                      <a:pt x="194" y="44"/>
                      <a:pt x="194" y="44"/>
                    </a:cubicBezTo>
                    <a:cubicBezTo>
                      <a:pt x="194" y="44"/>
                      <a:pt x="194" y="44"/>
                      <a:pt x="194" y="44"/>
                    </a:cubicBezTo>
                    <a:cubicBezTo>
                      <a:pt x="194" y="43"/>
                      <a:pt x="195" y="44"/>
                      <a:pt x="195" y="44"/>
                    </a:cubicBezTo>
                    <a:cubicBezTo>
                      <a:pt x="195" y="44"/>
                      <a:pt x="195" y="44"/>
                      <a:pt x="195" y="44"/>
                    </a:cubicBezTo>
                    <a:cubicBezTo>
                      <a:pt x="195" y="45"/>
                      <a:pt x="195" y="44"/>
                      <a:pt x="195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7" y="44"/>
                      <a:pt x="197" y="44"/>
                      <a:pt x="197" y="44"/>
                    </a:cubicBezTo>
                    <a:cubicBezTo>
                      <a:pt x="197" y="44"/>
                      <a:pt x="197" y="45"/>
                      <a:pt x="197" y="45"/>
                    </a:cubicBezTo>
                    <a:cubicBezTo>
                      <a:pt x="197" y="45"/>
                      <a:pt x="198" y="45"/>
                      <a:pt x="198" y="45"/>
                    </a:cubicBezTo>
                    <a:cubicBezTo>
                      <a:pt x="198" y="45"/>
                      <a:pt x="198" y="45"/>
                      <a:pt x="199" y="45"/>
                    </a:cubicBezTo>
                    <a:cubicBezTo>
                      <a:pt x="199" y="45"/>
                      <a:pt x="199" y="45"/>
                      <a:pt x="199" y="45"/>
                    </a:cubicBezTo>
                    <a:cubicBezTo>
                      <a:pt x="199" y="45"/>
                      <a:pt x="200" y="46"/>
                      <a:pt x="200" y="46"/>
                    </a:cubicBezTo>
                    <a:cubicBezTo>
                      <a:pt x="201" y="46"/>
                      <a:pt x="201" y="46"/>
                      <a:pt x="201" y="47"/>
                    </a:cubicBezTo>
                    <a:cubicBezTo>
                      <a:pt x="201" y="47"/>
                      <a:pt x="202" y="46"/>
                      <a:pt x="202" y="46"/>
                    </a:cubicBezTo>
                    <a:cubicBezTo>
                      <a:pt x="202" y="46"/>
                      <a:pt x="202" y="47"/>
                      <a:pt x="202" y="47"/>
                    </a:cubicBezTo>
                    <a:cubicBezTo>
                      <a:pt x="202" y="47"/>
                      <a:pt x="202" y="47"/>
                      <a:pt x="202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8"/>
                      <a:pt x="203" y="48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203" y="48"/>
                      <a:pt x="204" y="48"/>
                      <a:pt x="204" y="48"/>
                    </a:cubicBezTo>
                    <a:cubicBezTo>
                      <a:pt x="204" y="48"/>
                      <a:pt x="205" y="48"/>
                      <a:pt x="205" y="48"/>
                    </a:cubicBezTo>
                    <a:cubicBezTo>
                      <a:pt x="205" y="48"/>
                      <a:pt x="205" y="48"/>
                      <a:pt x="205" y="48"/>
                    </a:cubicBezTo>
                    <a:cubicBezTo>
                      <a:pt x="205" y="48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7" y="48"/>
                      <a:pt x="207" y="48"/>
                    </a:cubicBezTo>
                    <a:cubicBezTo>
                      <a:pt x="207" y="48"/>
                      <a:pt x="207" y="48"/>
                      <a:pt x="207" y="48"/>
                    </a:cubicBezTo>
                    <a:cubicBezTo>
                      <a:pt x="207" y="48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09" y="51"/>
                      <a:pt x="208" y="52"/>
                      <a:pt x="208" y="52"/>
                    </a:cubicBezTo>
                    <a:cubicBezTo>
                      <a:pt x="208" y="52"/>
                      <a:pt x="207" y="52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8" y="54"/>
                      <a:pt x="208" y="53"/>
                      <a:pt x="208" y="53"/>
                    </a:cubicBezTo>
                    <a:cubicBezTo>
                      <a:pt x="208" y="53"/>
                      <a:pt x="208" y="53"/>
                      <a:pt x="208" y="52"/>
                    </a:cubicBezTo>
                    <a:cubicBezTo>
                      <a:pt x="208" y="52"/>
                      <a:pt x="209" y="52"/>
                      <a:pt x="209" y="52"/>
                    </a:cubicBezTo>
                    <a:cubicBezTo>
                      <a:pt x="209" y="52"/>
                      <a:pt x="209" y="53"/>
                      <a:pt x="209" y="53"/>
                    </a:cubicBezTo>
                    <a:cubicBezTo>
                      <a:pt x="209" y="53"/>
                      <a:pt x="210" y="53"/>
                      <a:pt x="210" y="54"/>
                    </a:cubicBezTo>
                    <a:cubicBezTo>
                      <a:pt x="210" y="54"/>
                      <a:pt x="209" y="54"/>
                      <a:pt x="209" y="54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8" y="55"/>
                      <a:pt x="208" y="55"/>
                      <a:pt x="208" y="55"/>
                    </a:cubicBezTo>
                    <a:cubicBezTo>
                      <a:pt x="208" y="56"/>
                      <a:pt x="208" y="56"/>
                      <a:pt x="208" y="56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57"/>
                      <a:pt x="207" y="58"/>
                      <a:pt x="207" y="58"/>
                    </a:cubicBezTo>
                    <a:cubicBezTo>
                      <a:pt x="207" y="58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6" y="60"/>
                    </a:cubicBezTo>
                    <a:cubicBezTo>
                      <a:pt x="206" y="60"/>
                      <a:pt x="206" y="60"/>
                      <a:pt x="206" y="60"/>
                    </a:cubicBezTo>
                    <a:cubicBezTo>
                      <a:pt x="206" y="60"/>
                      <a:pt x="207" y="61"/>
                      <a:pt x="207" y="61"/>
                    </a:cubicBezTo>
                    <a:cubicBezTo>
                      <a:pt x="207" y="61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8" y="59"/>
                      <a:pt x="208" y="59"/>
                    </a:cubicBezTo>
                    <a:cubicBezTo>
                      <a:pt x="208" y="59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7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09" y="56"/>
                      <a:pt x="209" y="56"/>
                    </a:cubicBezTo>
                    <a:cubicBezTo>
                      <a:pt x="209" y="56"/>
                      <a:pt x="209" y="56"/>
                      <a:pt x="209" y="56"/>
                    </a:cubicBezTo>
                    <a:cubicBezTo>
                      <a:pt x="210" y="56"/>
                      <a:pt x="209" y="55"/>
                      <a:pt x="209" y="55"/>
                    </a:cubicBezTo>
                    <a:cubicBezTo>
                      <a:pt x="209" y="55"/>
                      <a:pt x="210" y="55"/>
                      <a:pt x="210" y="55"/>
                    </a:cubicBezTo>
                    <a:cubicBezTo>
                      <a:pt x="210" y="55"/>
                      <a:pt x="210" y="54"/>
                      <a:pt x="211" y="54"/>
                    </a:cubicBezTo>
                    <a:cubicBezTo>
                      <a:pt x="211" y="54"/>
                      <a:pt x="211" y="54"/>
                      <a:pt x="211" y="54"/>
                    </a:cubicBezTo>
                    <a:cubicBezTo>
                      <a:pt x="211" y="54"/>
                      <a:pt x="212" y="55"/>
                      <a:pt x="211" y="55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1" y="55"/>
                      <a:pt x="211" y="56"/>
                      <a:pt x="211" y="56"/>
                    </a:cubicBezTo>
                    <a:cubicBezTo>
                      <a:pt x="210" y="56"/>
                      <a:pt x="210" y="56"/>
                      <a:pt x="210" y="56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11" y="57"/>
                      <a:pt x="211" y="57"/>
                    </a:cubicBezTo>
                    <a:cubicBezTo>
                      <a:pt x="211" y="57"/>
                      <a:pt x="211" y="56"/>
                      <a:pt x="212" y="56"/>
                    </a:cubicBezTo>
                    <a:cubicBezTo>
                      <a:pt x="212" y="56"/>
                      <a:pt x="212" y="55"/>
                      <a:pt x="212" y="55"/>
                    </a:cubicBezTo>
                    <a:cubicBezTo>
                      <a:pt x="213" y="55"/>
                      <a:pt x="213" y="55"/>
                      <a:pt x="213" y="55"/>
                    </a:cubicBezTo>
                    <a:cubicBezTo>
                      <a:pt x="213" y="55"/>
                      <a:pt x="213" y="54"/>
                      <a:pt x="213" y="54"/>
                    </a:cubicBezTo>
                    <a:cubicBezTo>
                      <a:pt x="213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5"/>
                    </a:cubicBezTo>
                    <a:cubicBezTo>
                      <a:pt x="214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6" y="55"/>
                    </a:cubicBezTo>
                    <a:cubicBezTo>
                      <a:pt x="216" y="55"/>
                      <a:pt x="216" y="55"/>
                      <a:pt x="216" y="55"/>
                    </a:cubicBezTo>
                    <a:cubicBezTo>
                      <a:pt x="216" y="55"/>
                      <a:pt x="216" y="55"/>
                      <a:pt x="216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6" y="54"/>
                      <a:pt x="216" y="54"/>
                      <a:pt x="217" y="54"/>
                    </a:cubicBezTo>
                    <a:cubicBezTo>
                      <a:pt x="217" y="54"/>
                      <a:pt x="217" y="54"/>
                      <a:pt x="218" y="54"/>
                    </a:cubicBezTo>
                    <a:cubicBezTo>
                      <a:pt x="218" y="54"/>
                      <a:pt x="218" y="54"/>
                      <a:pt x="219" y="55"/>
                    </a:cubicBezTo>
                    <a:cubicBezTo>
                      <a:pt x="219" y="55"/>
                      <a:pt x="219" y="55"/>
                      <a:pt x="220" y="55"/>
                    </a:cubicBezTo>
                    <a:cubicBezTo>
                      <a:pt x="220" y="55"/>
                      <a:pt x="221" y="55"/>
                      <a:pt x="221" y="55"/>
                    </a:cubicBezTo>
                    <a:cubicBezTo>
                      <a:pt x="221" y="55"/>
                      <a:pt x="222" y="56"/>
                      <a:pt x="222" y="56"/>
                    </a:cubicBezTo>
                    <a:cubicBezTo>
                      <a:pt x="222" y="56"/>
                      <a:pt x="224" y="56"/>
                      <a:pt x="224" y="56"/>
                    </a:cubicBezTo>
                    <a:cubicBezTo>
                      <a:pt x="224" y="56"/>
                      <a:pt x="225" y="56"/>
                      <a:pt x="225" y="56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5" y="56"/>
                      <a:pt x="226" y="56"/>
                      <a:pt x="226" y="56"/>
                    </a:cubicBezTo>
                    <a:cubicBezTo>
                      <a:pt x="226" y="56"/>
                      <a:pt x="227" y="56"/>
                      <a:pt x="227" y="56"/>
                    </a:cubicBezTo>
                    <a:cubicBezTo>
                      <a:pt x="227" y="56"/>
                      <a:pt x="228" y="56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9" y="57"/>
                      <a:pt x="229" y="58"/>
                      <a:pt x="229" y="58"/>
                    </a:cubicBezTo>
                    <a:cubicBezTo>
                      <a:pt x="229" y="58"/>
                      <a:pt x="230" y="58"/>
                      <a:pt x="231" y="58"/>
                    </a:cubicBezTo>
                    <a:cubicBezTo>
                      <a:pt x="231" y="58"/>
                      <a:pt x="231" y="58"/>
                      <a:pt x="231" y="58"/>
                    </a:cubicBezTo>
                    <a:cubicBezTo>
                      <a:pt x="231" y="58"/>
                      <a:pt x="231" y="57"/>
                      <a:pt x="231" y="57"/>
                    </a:cubicBezTo>
                    <a:cubicBezTo>
                      <a:pt x="231" y="57"/>
                      <a:pt x="234" y="58"/>
                      <a:pt x="234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7"/>
                      <a:pt x="236" y="57"/>
                      <a:pt x="237" y="57"/>
                    </a:cubicBezTo>
                    <a:cubicBezTo>
                      <a:pt x="237" y="57"/>
                      <a:pt x="241" y="57"/>
                      <a:pt x="241" y="57"/>
                    </a:cubicBezTo>
                    <a:cubicBezTo>
                      <a:pt x="241" y="57"/>
                      <a:pt x="241" y="57"/>
                      <a:pt x="241" y="58"/>
                    </a:cubicBezTo>
                    <a:cubicBezTo>
                      <a:pt x="241" y="58"/>
                      <a:pt x="242" y="58"/>
                      <a:pt x="242" y="58"/>
                    </a:cubicBezTo>
                    <a:cubicBezTo>
                      <a:pt x="242" y="58"/>
                      <a:pt x="243" y="58"/>
                      <a:pt x="243" y="58"/>
                    </a:cubicBezTo>
                    <a:cubicBezTo>
                      <a:pt x="243" y="58"/>
                      <a:pt x="243" y="59"/>
                      <a:pt x="243" y="59"/>
                    </a:cubicBezTo>
                    <a:cubicBezTo>
                      <a:pt x="243" y="59"/>
                      <a:pt x="244" y="59"/>
                      <a:pt x="244" y="59"/>
                    </a:cubicBezTo>
                    <a:cubicBezTo>
                      <a:pt x="244" y="60"/>
                      <a:pt x="245" y="59"/>
                      <a:pt x="246" y="60"/>
                    </a:cubicBezTo>
                    <a:cubicBezTo>
                      <a:pt x="246" y="61"/>
                      <a:pt x="246" y="61"/>
                      <a:pt x="247" y="61"/>
                    </a:cubicBezTo>
                    <a:cubicBezTo>
                      <a:pt x="247" y="61"/>
                      <a:pt x="248" y="61"/>
                      <a:pt x="248" y="62"/>
                    </a:cubicBezTo>
                    <a:cubicBezTo>
                      <a:pt x="248" y="62"/>
                      <a:pt x="249" y="63"/>
                      <a:pt x="249" y="63"/>
                    </a:cubicBezTo>
                    <a:cubicBezTo>
                      <a:pt x="250" y="63"/>
                      <a:pt x="250" y="63"/>
                      <a:pt x="251" y="63"/>
                    </a:cubicBezTo>
                    <a:cubicBezTo>
                      <a:pt x="251" y="63"/>
                      <a:pt x="251" y="64"/>
                      <a:pt x="252" y="64"/>
                    </a:cubicBezTo>
                    <a:cubicBezTo>
                      <a:pt x="252" y="65"/>
                      <a:pt x="253" y="66"/>
                      <a:pt x="253" y="66"/>
                    </a:cubicBezTo>
                    <a:cubicBezTo>
                      <a:pt x="253" y="66"/>
                      <a:pt x="255" y="68"/>
                      <a:pt x="255" y="68"/>
                    </a:cubicBezTo>
                    <a:cubicBezTo>
                      <a:pt x="255" y="68"/>
                      <a:pt x="257" y="70"/>
                      <a:pt x="258" y="70"/>
                    </a:cubicBezTo>
                    <a:cubicBezTo>
                      <a:pt x="258" y="70"/>
                      <a:pt x="259" y="70"/>
                      <a:pt x="259" y="71"/>
                    </a:cubicBezTo>
                    <a:cubicBezTo>
                      <a:pt x="259" y="71"/>
                      <a:pt x="259" y="71"/>
                      <a:pt x="259" y="71"/>
                    </a:cubicBezTo>
                    <a:cubicBezTo>
                      <a:pt x="260" y="71"/>
                      <a:pt x="260" y="72"/>
                      <a:pt x="260" y="72"/>
                    </a:cubicBezTo>
                    <a:cubicBezTo>
                      <a:pt x="261" y="72"/>
                      <a:pt x="262" y="72"/>
                      <a:pt x="262" y="72"/>
                    </a:cubicBezTo>
                    <a:cubicBezTo>
                      <a:pt x="263" y="72"/>
                      <a:pt x="263" y="73"/>
                      <a:pt x="263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5" y="73"/>
                    </a:cubicBezTo>
                    <a:cubicBezTo>
                      <a:pt x="265" y="73"/>
                      <a:pt x="266" y="73"/>
                      <a:pt x="266" y="73"/>
                    </a:cubicBezTo>
                    <a:cubicBezTo>
                      <a:pt x="266" y="73"/>
                      <a:pt x="267" y="73"/>
                      <a:pt x="267" y="73"/>
                    </a:cubicBezTo>
                    <a:cubicBezTo>
                      <a:pt x="267" y="73"/>
                      <a:pt x="268" y="73"/>
                      <a:pt x="268" y="73"/>
                    </a:cubicBezTo>
                    <a:cubicBezTo>
                      <a:pt x="268" y="73"/>
                      <a:pt x="269" y="73"/>
                      <a:pt x="270" y="73"/>
                    </a:cubicBezTo>
                    <a:cubicBezTo>
                      <a:pt x="271" y="73"/>
                      <a:pt x="272" y="74"/>
                      <a:pt x="273" y="75"/>
                    </a:cubicBezTo>
                    <a:cubicBezTo>
                      <a:pt x="273" y="75"/>
                      <a:pt x="274" y="77"/>
                      <a:pt x="274" y="77"/>
                    </a:cubicBezTo>
                    <a:cubicBezTo>
                      <a:pt x="274" y="77"/>
                      <a:pt x="274" y="79"/>
                      <a:pt x="275" y="79"/>
                    </a:cubicBezTo>
                    <a:cubicBezTo>
                      <a:pt x="275" y="79"/>
                      <a:pt x="275" y="80"/>
                      <a:pt x="275" y="80"/>
                    </a:cubicBezTo>
                    <a:cubicBezTo>
                      <a:pt x="275" y="80"/>
                      <a:pt x="275" y="81"/>
                      <a:pt x="275" y="81"/>
                    </a:cubicBezTo>
                    <a:cubicBezTo>
                      <a:pt x="275" y="82"/>
                      <a:pt x="275" y="82"/>
                      <a:pt x="275" y="82"/>
                    </a:cubicBezTo>
                    <a:cubicBezTo>
                      <a:pt x="275" y="82"/>
                      <a:pt x="276" y="83"/>
                      <a:pt x="276" y="83"/>
                    </a:cubicBezTo>
                    <a:cubicBezTo>
                      <a:pt x="276" y="83"/>
                      <a:pt x="276" y="84"/>
                      <a:pt x="276" y="84"/>
                    </a:cubicBezTo>
                    <a:cubicBezTo>
                      <a:pt x="276" y="85"/>
                      <a:pt x="276" y="85"/>
                      <a:pt x="276" y="86"/>
                    </a:cubicBezTo>
                    <a:cubicBezTo>
                      <a:pt x="276" y="86"/>
                      <a:pt x="277" y="87"/>
                      <a:pt x="277" y="87"/>
                    </a:cubicBezTo>
                    <a:cubicBezTo>
                      <a:pt x="277" y="87"/>
                      <a:pt x="277" y="87"/>
                      <a:pt x="277" y="88"/>
                    </a:cubicBezTo>
                    <a:cubicBezTo>
                      <a:pt x="277" y="88"/>
                      <a:pt x="277" y="89"/>
                      <a:pt x="277" y="89"/>
                    </a:cubicBezTo>
                    <a:cubicBezTo>
                      <a:pt x="277" y="90"/>
                      <a:pt x="277" y="90"/>
                      <a:pt x="277" y="90"/>
                    </a:cubicBezTo>
                    <a:close/>
                    <a:moveTo>
                      <a:pt x="172" y="37"/>
                    </a:moveTo>
                    <a:cubicBezTo>
                      <a:pt x="172" y="37"/>
                      <a:pt x="172" y="37"/>
                      <a:pt x="172" y="37"/>
                    </a:cubicBezTo>
                    <a:cubicBezTo>
                      <a:pt x="172" y="37"/>
                      <a:pt x="171" y="37"/>
                      <a:pt x="171" y="37"/>
                    </a:cubicBezTo>
                    <a:cubicBezTo>
                      <a:pt x="171" y="37"/>
                      <a:pt x="171" y="38"/>
                      <a:pt x="171" y="38"/>
                    </a:cubicBezTo>
                    <a:cubicBezTo>
                      <a:pt x="171" y="38"/>
                      <a:pt x="171" y="38"/>
                      <a:pt x="171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4" y="38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4" y="38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37"/>
                      <a:pt x="172" y="37"/>
                      <a:pt x="172" y="37"/>
                    </a:cubicBezTo>
                    <a:close/>
                    <a:moveTo>
                      <a:pt x="169" y="35"/>
                    </a:move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6"/>
                      <a:pt x="167" y="36"/>
                      <a:pt x="167" y="36"/>
                    </a:cubicBezTo>
                    <a:cubicBezTo>
                      <a:pt x="167" y="36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8" y="37"/>
                    </a:cubicBezTo>
                    <a:cubicBezTo>
                      <a:pt x="168" y="37"/>
                      <a:pt x="169" y="37"/>
                      <a:pt x="169" y="37"/>
                    </a:cubicBezTo>
                    <a:cubicBezTo>
                      <a:pt x="169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6"/>
                    </a:cubicBezTo>
                    <a:cubicBezTo>
                      <a:pt x="171" y="36"/>
                      <a:pt x="171" y="36"/>
                      <a:pt x="171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1" y="35"/>
                    </a:cubicBezTo>
                    <a:cubicBezTo>
                      <a:pt x="171" y="35"/>
                      <a:pt x="170" y="35"/>
                      <a:pt x="169" y="35"/>
                    </a:cubicBezTo>
                    <a:close/>
                    <a:moveTo>
                      <a:pt x="163" y="39"/>
                    </a:moveTo>
                    <a:cubicBezTo>
                      <a:pt x="164" y="39"/>
                      <a:pt x="164" y="39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7"/>
                      <a:pt x="165" y="37"/>
                    </a:cubicBezTo>
                    <a:cubicBezTo>
                      <a:pt x="165" y="37"/>
                      <a:pt x="165" y="37"/>
                      <a:pt x="165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2" y="39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1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1"/>
                    </a:cubicBezTo>
                    <a:cubicBezTo>
                      <a:pt x="162" y="41"/>
                      <a:pt x="162" y="41"/>
                      <a:pt x="162" y="41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lose/>
                    <a:moveTo>
                      <a:pt x="167" y="36"/>
                    </a:moveTo>
                    <a:cubicBezTo>
                      <a:pt x="167" y="35"/>
                      <a:pt x="167" y="35"/>
                      <a:pt x="167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4"/>
                      <a:pt x="168" y="34"/>
                      <a:pt x="169" y="34"/>
                    </a:cubicBezTo>
                    <a:cubicBezTo>
                      <a:pt x="169" y="34"/>
                      <a:pt x="169" y="34"/>
                      <a:pt x="169" y="33"/>
                    </a:cubicBezTo>
                    <a:cubicBezTo>
                      <a:pt x="169" y="33"/>
                      <a:pt x="170" y="33"/>
                      <a:pt x="170" y="33"/>
                    </a:cubicBezTo>
                    <a:cubicBezTo>
                      <a:pt x="170" y="33"/>
                      <a:pt x="170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2"/>
                      <a:pt x="168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6"/>
                      <a:pt x="166" y="36"/>
                      <a:pt x="167" y="36"/>
                    </a:cubicBezTo>
                    <a:cubicBezTo>
                      <a:pt x="167" y="36"/>
                      <a:pt x="167" y="36"/>
                      <a:pt x="167" y="36"/>
                    </a:cubicBezTo>
                    <a:close/>
                    <a:moveTo>
                      <a:pt x="166" y="22"/>
                    </a:move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8" name="Freeform 692">
                <a:extLst>
                  <a:ext uri="{FF2B5EF4-FFF2-40B4-BE49-F238E27FC236}">
                    <a16:creationId xmlns="" xmlns:a16="http://schemas.microsoft.com/office/drawing/2014/main" id="{34FA85C7-65AF-F84C-814B-516257ED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838" y="5154613"/>
                <a:ext cx="357187" cy="403225"/>
              </a:xfrm>
              <a:custGeom>
                <a:avLst/>
                <a:gdLst>
                  <a:gd name="T0" fmla="*/ 84 w 86"/>
                  <a:gd name="T1" fmla="*/ 66 h 97"/>
                  <a:gd name="T2" fmla="*/ 85 w 86"/>
                  <a:gd name="T3" fmla="*/ 62 h 97"/>
                  <a:gd name="T4" fmla="*/ 83 w 86"/>
                  <a:gd name="T5" fmla="*/ 56 h 97"/>
                  <a:gd name="T6" fmla="*/ 79 w 86"/>
                  <a:gd name="T7" fmla="*/ 53 h 97"/>
                  <a:gd name="T8" fmla="*/ 80 w 86"/>
                  <a:gd name="T9" fmla="*/ 47 h 97"/>
                  <a:gd name="T10" fmla="*/ 66 w 86"/>
                  <a:gd name="T11" fmla="*/ 41 h 97"/>
                  <a:gd name="T12" fmla="*/ 66 w 86"/>
                  <a:gd name="T13" fmla="*/ 35 h 97"/>
                  <a:gd name="T14" fmla="*/ 65 w 86"/>
                  <a:gd name="T15" fmla="*/ 31 h 97"/>
                  <a:gd name="T16" fmla="*/ 62 w 86"/>
                  <a:gd name="T17" fmla="*/ 28 h 97"/>
                  <a:gd name="T18" fmla="*/ 59 w 86"/>
                  <a:gd name="T19" fmla="*/ 27 h 97"/>
                  <a:gd name="T20" fmla="*/ 57 w 86"/>
                  <a:gd name="T21" fmla="*/ 27 h 97"/>
                  <a:gd name="T22" fmla="*/ 55 w 86"/>
                  <a:gd name="T23" fmla="*/ 26 h 97"/>
                  <a:gd name="T24" fmla="*/ 51 w 86"/>
                  <a:gd name="T25" fmla="*/ 25 h 97"/>
                  <a:gd name="T26" fmla="*/ 48 w 86"/>
                  <a:gd name="T27" fmla="*/ 23 h 97"/>
                  <a:gd name="T28" fmla="*/ 46 w 86"/>
                  <a:gd name="T29" fmla="*/ 21 h 97"/>
                  <a:gd name="T30" fmla="*/ 42 w 86"/>
                  <a:gd name="T31" fmla="*/ 19 h 97"/>
                  <a:gd name="T32" fmla="*/ 36 w 86"/>
                  <a:gd name="T33" fmla="*/ 19 h 97"/>
                  <a:gd name="T34" fmla="*/ 34 w 86"/>
                  <a:gd name="T35" fmla="*/ 17 h 97"/>
                  <a:gd name="T36" fmla="*/ 32 w 86"/>
                  <a:gd name="T37" fmla="*/ 14 h 97"/>
                  <a:gd name="T38" fmla="*/ 31 w 86"/>
                  <a:gd name="T39" fmla="*/ 13 h 97"/>
                  <a:gd name="T40" fmla="*/ 31 w 86"/>
                  <a:gd name="T41" fmla="*/ 9 h 97"/>
                  <a:gd name="T42" fmla="*/ 30 w 86"/>
                  <a:gd name="T43" fmla="*/ 5 h 97"/>
                  <a:gd name="T44" fmla="*/ 30 w 86"/>
                  <a:gd name="T45" fmla="*/ 0 h 97"/>
                  <a:gd name="T46" fmla="*/ 28 w 86"/>
                  <a:gd name="T47" fmla="*/ 0 h 97"/>
                  <a:gd name="T48" fmla="*/ 26 w 86"/>
                  <a:gd name="T49" fmla="*/ 0 h 97"/>
                  <a:gd name="T50" fmla="*/ 19 w 86"/>
                  <a:gd name="T51" fmla="*/ 4 h 97"/>
                  <a:gd name="T52" fmla="*/ 16 w 86"/>
                  <a:gd name="T53" fmla="*/ 5 h 97"/>
                  <a:gd name="T54" fmla="*/ 13 w 86"/>
                  <a:gd name="T55" fmla="*/ 6 h 97"/>
                  <a:gd name="T56" fmla="*/ 7 w 86"/>
                  <a:gd name="T57" fmla="*/ 10 h 97"/>
                  <a:gd name="T58" fmla="*/ 2 w 86"/>
                  <a:gd name="T59" fmla="*/ 9 h 97"/>
                  <a:gd name="T60" fmla="*/ 7 w 86"/>
                  <a:gd name="T61" fmla="*/ 20 h 97"/>
                  <a:gd name="T62" fmla="*/ 6 w 86"/>
                  <a:gd name="T63" fmla="*/ 26 h 97"/>
                  <a:gd name="T64" fmla="*/ 5 w 86"/>
                  <a:gd name="T65" fmla="*/ 29 h 97"/>
                  <a:gd name="T66" fmla="*/ 5 w 86"/>
                  <a:gd name="T67" fmla="*/ 32 h 97"/>
                  <a:gd name="T68" fmla="*/ 2 w 86"/>
                  <a:gd name="T69" fmla="*/ 36 h 97"/>
                  <a:gd name="T70" fmla="*/ 2 w 86"/>
                  <a:gd name="T71" fmla="*/ 44 h 97"/>
                  <a:gd name="T72" fmla="*/ 4 w 86"/>
                  <a:gd name="T73" fmla="*/ 47 h 97"/>
                  <a:gd name="T74" fmla="*/ 5 w 86"/>
                  <a:gd name="T75" fmla="*/ 50 h 97"/>
                  <a:gd name="T76" fmla="*/ 1 w 86"/>
                  <a:gd name="T77" fmla="*/ 54 h 97"/>
                  <a:gd name="T78" fmla="*/ 1 w 86"/>
                  <a:gd name="T79" fmla="*/ 57 h 97"/>
                  <a:gd name="T80" fmla="*/ 3 w 86"/>
                  <a:gd name="T81" fmla="*/ 60 h 97"/>
                  <a:gd name="T82" fmla="*/ 4 w 86"/>
                  <a:gd name="T83" fmla="*/ 65 h 97"/>
                  <a:gd name="T84" fmla="*/ 7 w 86"/>
                  <a:gd name="T85" fmla="*/ 70 h 97"/>
                  <a:gd name="T86" fmla="*/ 7 w 86"/>
                  <a:gd name="T87" fmla="*/ 73 h 97"/>
                  <a:gd name="T88" fmla="*/ 6 w 86"/>
                  <a:gd name="T89" fmla="*/ 76 h 97"/>
                  <a:gd name="T90" fmla="*/ 6 w 86"/>
                  <a:gd name="T91" fmla="*/ 78 h 97"/>
                  <a:gd name="T92" fmla="*/ 8 w 86"/>
                  <a:gd name="T93" fmla="*/ 80 h 97"/>
                  <a:gd name="T94" fmla="*/ 10 w 86"/>
                  <a:gd name="T95" fmla="*/ 85 h 97"/>
                  <a:gd name="T96" fmla="*/ 11 w 86"/>
                  <a:gd name="T97" fmla="*/ 90 h 97"/>
                  <a:gd name="T98" fmla="*/ 13 w 86"/>
                  <a:gd name="T99" fmla="*/ 94 h 97"/>
                  <a:gd name="T100" fmla="*/ 14 w 86"/>
                  <a:gd name="T101" fmla="*/ 97 h 97"/>
                  <a:gd name="T102" fmla="*/ 17 w 86"/>
                  <a:gd name="T103" fmla="*/ 96 h 97"/>
                  <a:gd name="T104" fmla="*/ 20 w 86"/>
                  <a:gd name="T105" fmla="*/ 92 h 97"/>
                  <a:gd name="T106" fmla="*/ 24 w 86"/>
                  <a:gd name="T107" fmla="*/ 88 h 97"/>
                  <a:gd name="T108" fmla="*/ 27 w 86"/>
                  <a:gd name="T109" fmla="*/ 91 h 97"/>
                  <a:gd name="T110" fmla="*/ 36 w 86"/>
                  <a:gd name="T111" fmla="*/ 92 h 97"/>
                  <a:gd name="T112" fmla="*/ 38 w 86"/>
                  <a:gd name="T113" fmla="*/ 97 h 97"/>
                  <a:gd name="T114" fmla="*/ 42 w 86"/>
                  <a:gd name="T115" fmla="*/ 90 h 97"/>
                  <a:gd name="T116" fmla="*/ 48 w 86"/>
                  <a:gd name="T117" fmla="*/ 91 h 97"/>
                  <a:gd name="T118" fmla="*/ 55 w 86"/>
                  <a:gd name="T119" fmla="*/ 75 h 97"/>
                  <a:gd name="T120" fmla="*/ 81 w 86"/>
                  <a:gd name="T121" fmla="*/ 74 h 97"/>
                  <a:gd name="T122" fmla="*/ 81 w 86"/>
                  <a:gd name="T123" fmla="*/ 7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7">
                    <a:moveTo>
                      <a:pt x="81" y="73"/>
                    </a:move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7"/>
                      <a:pt x="84" y="67"/>
                    </a:cubicBezTo>
                    <a:cubicBezTo>
                      <a:pt x="84" y="67"/>
                      <a:pt x="84" y="67"/>
                      <a:pt x="84" y="66"/>
                    </a:cubicBezTo>
                    <a:cubicBezTo>
                      <a:pt x="84" y="66"/>
                      <a:pt x="84" y="66"/>
                      <a:pt x="84" y="66"/>
                    </a:cubicBezTo>
                    <a:cubicBezTo>
                      <a:pt x="84" y="66"/>
                      <a:pt x="84" y="65"/>
                      <a:pt x="84" y="65"/>
                    </a:cubicBezTo>
                    <a:cubicBezTo>
                      <a:pt x="84" y="65"/>
                      <a:pt x="85" y="63"/>
                      <a:pt x="85" y="63"/>
                    </a:cubicBezTo>
                    <a:cubicBezTo>
                      <a:pt x="85" y="63"/>
                      <a:pt x="85" y="62"/>
                      <a:pt x="85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4" y="59"/>
                      <a:pt x="84" y="59"/>
                    </a:cubicBezTo>
                    <a:cubicBezTo>
                      <a:pt x="84" y="59"/>
                      <a:pt x="84" y="57"/>
                      <a:pt x="84" y="57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2" y="56"/>
                      <a:pt x="79" y="54"/>
                      <a:pt x="79" y="54"/>
                    </a:cubicBezTo>
                    <a:cubicBezTo>
                      <a:pt x="79" y="54"/>
                      <a:pt x="79" y="53"/>
                      <a:pt x="79" y="53"/>
                    </a:cubicBezTo>
                    <a:cubicBezTo>
                      <a:pt x="79" y="53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49"/>
                    </a:cubicBezTo>
                    <a:cubicBezTo>
                      <a:pt x="79" y="49"/>
                      <a:pt x="80" y="47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5" y="29"/>
                      <a:pt x="64" y="29"/>
                      <a:pt x="64" y="29"/>
                    </a:cubicBezTo>
                    <a:cubicBezTo>
                      <a:pt x="64" y="29"/>
                      <a:pt x="63" y="28"/>
                      <a:pt x="62" y="28"/>
                    </a:cubicBezTo>
                    <a:cubicBezTo>
                      <a:pt x="62" y="28"/>
                      <a:pt x="61" y="27"/>
                      <a:pt x="61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8" y="27"/>
                      <a:pt x="58" y="27"/>
                    </a:cubicBezTo>
                    <a:cubicBezTo>
                      <a:pt x="58" y="27"/>
                      <a:pt x="58" y="28"/>
                      <a:pt x="58" y="28"/>
                    </a:cubicBezTo>
                    <a:cubicBezTo>
                      <a:pt x="58" y="28"/>
                      <a:pt x="57" y="27"/>
                      <a:pt x="57" y="27"/>
                    </a:cubicBezTo>
                    <a:cubicBezTo>
                      <a:pt x="57" y="27"/>
                      <a:pt x="57" y="27"/>
                      <a:pt x="56" y="27"/>
                    </a:cubicBezTo>
                    <a:cubicBezTo>
                      <a:pt x="56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6"/>
                      <a:pt x="55" y="26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4"/>
                      <a:pt x="53" y="24"/>
                    </a:cubicBezTo>
                    <a:cubicBezTo>
                      <a:pt x="53" y="24"/>
                      <a:pt x="52" y="24"/>
                      <a:pt x="52" y="24"/>
                    </a:cubicBezTo>
                    <a:cubicBezTo>
                      <a:pt x="52" y="24"/>
                      <a:pt x="52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0" y="24"/>
                      <a:pt x="50" y="23"/>
                      <a:pt x="50" y="23"/>
                    </a:cubicBezTo>
                    <a:cubicBezTo>
                      <a:pt x="50" y="23"/>
                      <a:pt x="49" y="23"/>
                      <a:pt x="49" y="23"/>
                    </a:cubicBezTo>
                    <a:cubicBezTo>
                      <a:pt x="49" y="24"/>
                      <a:pt x="48" y="23"/>
                      <a:pt x="48" y="23"/>
                    </a:cubicBezTo>
                    <a:cubicBezTo>
                      <a:pt x="48" y="23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7" y="21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0"/>
                      <a:pt x="42" y="19"/>
                      <a:pt x="42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7" y="19"/>
                      <a:pt x="37" y="19"/>
                    </a:cubicBezTo>
                    <a:cubicBezTo>
                      <a:pt x="37" y="19"/>
                      <a:pt x="36" y="19"/>
                      <a:pt x="36" y="19"/>
                    </a:cubicBezTo>
                    <a:cubicBezTo>
                      <a:pt x="36" y="19"/>
                      <a:pt x="37" y="18"/>
                      <a:pt x="36" y="18"/>
                    </a:cubicBezTo>
                    <a:cubicBezTo>
                      <a:pt x="36" y="18"/>
                      <a:pt x="36" y="18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2" y="15"/>
                      <a:pt x="32" y="15"/>
                      <a:pt x="32" y="14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2"/>
                      <a:pt x="31" y="12"/>
                    </a:cubicBez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31" y="10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1"/>
                      <a:pt x="21" y="1"/>
                      <a:pt x="21" y="1"/>
                    </a:cubicBezTo>
                    <a:cubicBezTo>
                      <a:pt x="21" y="1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4" y="6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5" y="28"/>
                      <a:pt x="5" y="28"/>
                    </a:cubicBezTo>
                    <a:cubicBezTo>
                      <a:pt x="5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4"/>
                      <a:pt x="2" y="44"/>
                    </a:cubicBezTo>
                    <a:cubicBezTo>
                      <a:pt x="2" y="44"/>
                      <a:pt x="2" y="45"/>
                      <a:pt x="2" y="45"/>
                    </a:cubicBezTo>
                    <a:cubicBezTo>
                      <a:pt x="2" y="45"/>
                      <a:pt x="3" y="46"/>
                      <a:pt x="3" y="46"/>
                    </a:cubicBezTo>
                    <a:cubicBezTo>
                      <a:pt x="3" y="46"/>
                      <a:pt x="4" y="47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4" y="50"/>
                      <a:pt x="4" y="50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2" y="53"/>
                      <a:pt x="2" y="53"/>
                    </a:cubicBezTo>
                    <a:cubicBezTo>
                      <a:pt x="2" y="53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1" y="55"/>
                      <a:pt x="1" y="55"/>
                    </a:cubicBezTo>
                    <a:cubicBezTo>
                      <a:pt x="2" y="55"/>
                      <a:pt x="1" y="56"/>
                      <a:pt x="1" y="56"/>
                    </a:cubicBezTo>
                    <a:cubicBezTo>
                      <a:pt x="1" y="56"/>
                      <a:pt x="1" y="57"/>
                      <a:pt x="1" y="57"/>
                    </a:cubicBezTo>
                    <a:cubicBezTo>
                      <a:pt x="1" y="57"/>
                      <a:pt x="2" y="57"/>
                      <a:pt x="2" y="58"/>
                    </a:cubicBez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3" y="60"/>
                      <a:pt x="4" y="60"/>
                      <a:pt x="4" y="60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6" y="68"/>
                      <a:pt x="6" y="68"/>
                    </a:cubicBezTo>
                    <a:cubicBezTo>
                      <a:pt x="6" y="68"/>
                      <a:pt x="7" y="69"/>
                      <a:pt x="7" y="70"/>
                    </a:cubicBezTo>
                    <a:cubicBezTo>
                      <a:pt x="8" y="70"/>
                      <a:pt x="9" y="71"/>
                      <a:pt x="9" y="71"/>
                    </a:cubicBezTo>
                    <a:cubicBezTo>
                      <a:pt x="9" y="71"/>
                      <a:pt x="8" y="71"/>
                      <a:pt x="8" y="71"/>
                    </a:cubicBezTo>
                    <a:cubicBezTo>
                      <a:pt x="8" y="71"/>
                      <a:pt x="7" y="73"/>
                      <a:pt x="7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7" y="73"/>
                      <a:pt x="8" y="74"/>
                      <a:pt x="8" y="74"/>
                    </a:cubicBezTo>
                    <a:cubicBezTo>
                      <a:pt x="8" y="74"/>
                      <a:pt x="8" y="75"/>
                      <a:pt x="8" y="75"/>
                    </a:cubicBezTo>
                    <a:cubicBezTo>
                      <a:pt x="8" y="75"/>
                      <a:pt x="7" y="75"/>
                      <a:pt x="7" y="75"/>
                    </a:cubicBezTo>
                    <a:cubicBezTo>
                      <a:pt x="7" y="75"/>
                      <a:pt x="6" y="76"/>
                      <a:pt x="6" y="76"/>
                    </a:cubicBezTo>
                    <a:cubicBezTo>
                      <a:pt x="6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6" y="78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80"/>
                    </a:cubicBezTo>
                    <a:cubicBezTo>
                      <a:pt x="9" y="80"/>
                      <a:pt x="8" y="80"/>
                      <a:pt x="8" y="80"/>
                    </a:cubicBezTo>
                    <a:cubicBezTo>
                      <a:pt x="8" y="80"/>
                      <a:pt x="8" y="81"/>
                      <a:pt x="8" y="81"/>
                    </a:cubicBezTo>
                    <a:cubicBezTo>
                      <a:pt x="8" y="81"/>
                      <a:pt x="8" y="82"/>
                      <a:pt x="8" y="82"/>
                    </a:cubicBezTo>
                    <a:cubicBezTo>
                      <a:pt x="8" y="82"/>
                      <a:pt x="9" y="82"/>
                      <a:pt x="9" y="82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5"/>
                      <a:pt x="10" y="87"/>
                      <a:pt x="10" y="87"/>
                    </a:cubicBezTo>
                    <a:cubicBezTo>
                      <a:pt x="10" y="87"/>
                      <a:pt x="11" y="88"/>
                      <a:pt x="11" y="88"/>
                    </a:cubicBezTo>
                    <a:cubicBezTo>
                      <a:pt x="11" y="88"/>
                      <a:pt x="11" y="89"/>
                      <a:pt x="11" y="89"/>
                    </a:cubicBezTo>
                    <a:cubicBezTo>
                      <a:pt x="11" y="89"/>
                      <a:pt x="11" y="90"/>
                      <a:pt x="11" y="90"/>
                    </a:cubicBezTo>
                    <a:cubicBezTo>
                      <a:pt x="11" y="90"/>
                      <a:pt x="12" y="91"/>
                      <a:pt x="12" y="91"/>
                    </a:cubicBezTo>
                    <a:cubicBezTo>
                      <a:pt x="12" y="91"/>
                      <a:pt x="12" y="93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2" y="94"/>
                      <a:pt x="13" y="94"/>
                      <a:pt x="13" y="94"/>
                    </a:cubicBezTo>
                    <a:cubicBezTo>
                      <a:pt x="13" y="94"/>
                      <a:pt x="13" y="95"/>
                      <a:pt x="12" y="95"/>
                    </a:cubicBezTo>
                    <a:cubicBezTo>
                      <a:pt x="12" y="95"/>
                      <a:pt x="12" y="96"/>
                      <a:pt x="12" y="96"/>
                    </a:cubicBezTo>
                    <a:cubicBezTo>
                      <a:pt x="12" y="96"/>
                      <a:pt x="13" y="96"/>
                      <a:pt x="13" y="96"/>
                    </a:cubicBezTo>
                    <a:cubicBezTo>
                      <a:pt x="13" y="97"/>
                      <a:pt x="14" y="97"/>
                      <a:pt x="14" y="97"/>
                    </a:cubicBezTo>
                    <a:cubicBezTo>
                      <a:pt x="14" y="97"/>
                      <a:pt x="15" y="97"/>
                      <a:pt x="15" y="97"/>
                    </a:cubicBezTo>
                    <a:cubicBezTo>
                      <a:pt x="15" y="97"/>
                      <a:pt x="16" y="97"/>
                      <a:pt x="16" y="97"/>
                    </a:cubicBezTo>
                    <a:cubicBezTo>
                      <a:pt x="16" y="97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4"/>
                      <a:pt x="19" y="94"/>
                      <a:pt x="19" y="94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2"/>
                      <a:pt x="22" y="91"/>
                      <a:pt x="22" y="91"/>
                    </a:cubicBezTo>
                    <a:cubicBezTo>
                      <a:pt x="22" y="91"/>
                      <a:pt x="23" y="91"/>
                      <a:pt x="23" y="91"/>
                    </a:cubicBezTo>
                    <a:cubicBezTo>
                      <a:pt x="23" y="91"/>
                      <a:pt x="24" y="90"/>
                      <a:pt x="24" y="90"/>
                    </a:cubicBezTo>
                    <a:cubicBezTo>
                      <a:pt x="24" y="90"/>
                      <a:pt x="24" y="88"/>
                      <a:pt x="24" y="88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5" y="89"/>
                      <a:pt x="25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7" y="91"/>
                      <a:pt x="27" y="91"/>
                    </a:cubicBezTo>
                    <a:cubicBezTo>
                      <a:pt x="27" y="91"/>
                      <a:pt x="34" y="91"/>
                      <a:pt x="34" y="91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5" y="92"/>
                      <a:pt x="36" y="92"/>
                      <a:pt x="36" y="92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6" y="93"/>
                      <a:pt x="37" y="94"/>
                      <a:pt x="37" y="94"/>
                    </a:cubicBezTo>
                    <a:cubicBezTo>
                      <a:pt x="37" y="94"/>
                      <a:pt x="37" y="95"/>
                      <a:pt x="37" y="95"/>
                    </a:cubicBezTo>
                    <a:cubicBezTo>
                      <a:pt x="37" y="95"/>
                      <a:pt x="38" y="97"/>
                      <a:pt x="38" y="97"/>
                    </a:cubicBezTo>
                    <a:cubicBezTo>
                      <a:pt x="38" y="97"/>
                      <a:pt x="38" y="95"/>
                      <a:pt x="38" y="95"/>
                    </a:cubicBezTo>
                    <a:cubicBezTo>
                      <a:pt x="38" y="95"/>
                      <a:pt x="39" y="94"/>
                      <a:pt x="39" y="93"/>
                    </a:cubicBezTo>
                    <a:cubicBezTo>
                      <a:pt x="39" y="93"/>
                      <a:pt x="40" y="90"/>
                      <a:pt x="40" y="90"/>
                    </a:cubicBezTo>
                    <a:cubicBezTo>
                      <a:pt x="42" y="90"/>
                      <a:pt x="42" y="90"/>
                      <a:pt x="42" y="90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2" y="91"/>
                      <a:pt x="45" y="90"/>
                      <a:pt x="45" y="90"/>
                    </a:cubicBezTo>
                    <a:cubicBezTo>
                      <a:pt x="45" y="90"/>
                      <a:pt x="48" y="90"/>
                      <a:pt x="48" y="90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9" y="92"/>
                      <a:pt x="49" y="92"/>
                      <a:pt x="49" y="9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5"/>
                      <a:pt x="81" y="75"/>
                    </a:cubicBezTo>
                    <a:cubicBezTo>
                      <a:pt x="81" y="75"/>
                      <a:pt x="81" y="76"/>
                      <a:pt x="81" y="76"/>
                    </a:cubicBezTo>
                    <a:cubicBezTo>
                      <a:pt x="83" y="75"/>
                      <a:pt x="83" y="75"/>
                      <a:pt x="83" y="75"/>
                    </a:cubicBezTo>
                    <a:lnTo>
                      <a:pt x="81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9" name="Freeform 693">
                <a:extLst>
                  <a:ext uri="{FF2B5EF4-FFF2-40B4-BE49-F238E27FC236}">
                    <a16:creationId xmlns="" xmlns:a16="http://schemas.microsoft.com/office/drawing/2014/main" id="{B0CF71F4-EF13-8F42-9CAC-7D0BD63DA2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86126" y="5521325"/>
                <a:ext cx="582612" cy="1290638"/>
              </a:xfrm>
              <a:custGeom>
                <a:avLst/>
                <a:gdLst>
                  <a:gd name="T0" fmla="*/ 38 w 140"/>
                  <a:gd name="T1" fmla="*/ 308 h 310"/>
                  <a:gd name="T2" fmla="*/ 46 w 140"/>
                  <a:gd name="T3" fmla="*/ 299 h 310"/>
                  <a:gd name="T4" fmla="*/ 64 w 140"/>
                  <a:gd name="T5" fmla="*/ 307 h 310"/>
                  <a:gd name="T6" fmla="*/ 62 w 140"/>
                  <a:gd name="T7" fmla="*/ 308 h 310"/>
                  <a:gd name="T8" fmla="*/ 65 w 140"/>
                  <a:gd name="T9" fmla="*/ 307 h 310"/>
                  <a:gd name="T10" fmla="*/ 68 w 140"/>
                  <a:gd name="T11" fmla="*/ 307 h 310"/>
                  <a:gd name="T12" fmla="*/ 135 w 140"/>
                  <a:gd name="T13" fmla="*/ 30 h 310"/>
                  <a:gd name="T14" fmla="*/ 130 w 140"/>
                  <a:gd name="T15" fmla="*/ 40 h 310"/>
                  <a:gd name="T16" fmla="*/ 118 w 140"/>
                  <a:gd name="T17" fmla="*/ 45 h 310"/>
                  <a:gd name="T18" fmla="*/ 107 w 140"/>
                  <a:gd name="T19" fmla="*/ 39 h 310"/>
                  <a:gd name="T20" fmla="*/ 108 w 140"/>
                  <a:gd name="T21" fmla="*/ 25 h 310"/>
                  <a:gd name="T22" fmla="*/ 79 w 140"/>
                  <a:gd name="T23" fmla="*/ 7 h 310"/>
                  <a:gd name="T24" fmla="*/ 63 w 140"/>
                  <a:gd name="T25" fmla="*/ 4 h 310"/>
                  <a:gd name="T26" fmla="*/ 46 w 140"/>
                  <a:gd name="T27" fmla="*/ 7 h 310"/>
                  <a:gd name="T28" fmla="*/ 36 w 140"/>
                  <a:gd name="T29" fmla="*/ 26 h 310"/>
                  <a:gd name="T30" fmla="*/ 33 w 140"/>
                  <a:gd name="T31" fmla="*/ 43 h 310"/>
                  <a:gd name="T32" fmla="*/ 26 w 140"/>
                  <a:gd name="T33" fmla="*/ 58 h 310"/>
                  <a:gd name="T34" fmla="*/ 23 w 140"/>
                  <a:gd name="T35" fmla="*/ 74 h 310"/>
                  <a:gd name="T36" fmla="*/ 22 w 140"/>
                  <a:gd name="T37" fmla="*/ 84 h 310"/>
                  <a:gd name="T38" fmla="*/ 26 w 140"/>
                  <a:gd name="T39" fmla="*/ 99 h 310"/>
                  <a:gd name="T40" fmla="*/ 22 w 140"/>
                  <a:gd name="T41" fmla="*/ 112 h 310"/>
                  <a:gd name="T42" fmla="*/ 18 w 140"/>
                  <a:gd name="T43" fmla="*/ 120 h 310"/>
                  <a:gd name="T44" fmla="*/ 16 w 140"/>
                  <a:gd name="T45" fmla="*/ 128 h 310"/>
                  <a:gd name="T46" fmla="*/ 18 w 140"/>
                  <a:gd name="T47" fmla="*/ 140 h 310"/>
                  <a:gd name="T48" fmla="*/ 12 w 140"/>
                  <a:gd name="T49" fmla="*/ 153 h 310"/>
                  <a:gd name="T50" fmla="*/ 11 w 140"/>
                  <a:gd name="T51" fmla="*/ 163 h 310"/>
                  <a:gd name="T52" fmla="*/ 10 w 140"/>
                  <a:gd name="T53" fmla="*/ 174 h 310"/>
                  <a:gd name="T54" fmla="*/ 13 w 140"/>
                  <a:gd name="T55" fmla="*/ 185 h 310"/>
                  <a:gd name="T56" fmla="*/ 16 w 140"/>
                  <a:gd name="T57" fmla="*/ 195 h 310"/>
                  <a:gd name="T58" fmla="*/ 15 w 140"/>
                  <a:gd name="T59" fmla="*/ 203 h 310"/>
                  <a:gd name="T60" fmla="*/ 12 w 140"/>
                  <a:gd name="T61" fmla="*/ 213 h 310"/>
                  <a:gd name="T62" fmla="*/ 8 w 140"/>
                  <a:gd name="T63" fmla="*/ 224 h 310"/>
                  <a:gd name="T64" fmla="*/ 8 w 140"/>
                  <a:gd name="T65" fmla="*/ 233 h 310"/>
                  <a:gd name="T66" fmla="*/ 0 w 140"/>
                  <a:gd name="T67" fmla="*/ 253 h 310"/>
                  <a:gd name="T68" fmla="*/ 7 w 140"/>
                  <a:gd name="T69" fmla="*/ 258 h 310"/>
                  <a:gd name="T70" fmla="*/ 8 w 140"/>
                  <a:gd name="T71" fmla="*/ 267 h 310"/>
                  <a:gd name="T72" fmla="*/ 26 w 140"/>
                  <a:gd name="T73" fmla="*/ 274 h 310"/>
                  <a:gd name="T74" fmla="*/ 28 w 140"/>
                  <a:gd name="T75" fmla="*/ 269 h 310"/>
                  <a:gd name="T76" fmla="*/ 33 w 140"/>
                  <a:gd name="T77" fmla="*/ 255 h 310"/>
                  <a:gd name="T78" fmla="*/ 41 w 140"/>
                  <a:gd name="T79" fmla="*/ 247 h 310"/>
                  <a:gd name="T80" fmla="*/ 44 w 140"/>
                  <a:gd name="T81" fmla="*/ 239 h 310"/>
                  <a:gd name="T82" fmla="*/ 53 w 140"/>
                  <a:gd name="T83" fmla="*/ 231 h 310"/>
                  <a:gd name="T84" fmla="*/ 44 w 140"/>
                  <a:gd name="T85" fmla="*/ 216 h 310"/>
                  <a:gd name="T86" fmla="*/ 49 w 140"/>
                  <a:gd name="T87" fmla="*/ 202 h 310"/>
                  <a:gd name="T88" fmla="*/ 55 w 140"/>
                  <a:gd name="T89" fmla="*/ 198 h 310"/>
                  <a:gd name="T90" fmla="*/ 58 w 140"/>
                  <a:gd name="T91" fmla="*/ 186 h 310"/>
                  <a:gd name="T92" fmla="*/ 60 w 140"/>
                  <a:gd name="T93" fmla="*/ 176 h 310"/>
                  <a:gd name="T94" fmla="*/ 69 w 140"/>
                  <a:gd name="T95" fmla="*/ 178 h 310"/>
                  <a:gd name="T96" fmla="*/ 67 w 140"/>
                  <a:gd name="T97" fmla="*/ 174 h 310"/>
                  <a:gd name="T98" fmla="*/ 59 w 140"/>
                  <a:gd name="T99" fmla="*/ 159 h 310"/>
                  <a:gd name="T100" fmla="*/ 78 w 140"/>
                  <a:gd name="T101" fmla="*/ 157 h 310"/>
                  <a:gd name="T102" fmla="*/ 80 w 140"/>
                  <a:gd name="T103" fmla="*/ 145 h 310"/>
                  <a:gd name="T104" fmla="*/ 102 w 140"/>
                  <a:gd name="T105" fmla="*/ 139 h 310"/>
                  <a:gd name="T106" fmla="*/ 114 w 140"/>
                  <a:gd name="T107" fmla="*/ 114 h 310"/>
                  <a:gd name="T108" fmla="*/ 106 w 140"/>
                  <a:gd name="T109" fmla="*/ 92 h 310"/>
                  <a:gd name="T110" fmla="*/ 108 w 140"/>
                  <a:gd name="T111" fmla="*/ 81 h 310"/>
                  <a:gd name="T112" fmla="*/ 110 w 140"/>
                  <a:gd name="T113" fmla="*/ 71 h 310"/>
                  <a:gd name="T114" fmla="*/ 120 w 140"/>
                  <a:gd name="T115" fmla="*/ 58 h 310"/>
                  <a:gd name="T116" fmla="*/ 128 w 140"/>
                  <a:gd name="T117" fmla="*/ 49 h 310"/>
                  <a:gd name="T118" fmla="*/ 136 w 140"/>
                  <a:gd name="T119" fmla="*/ 4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0" h="310">
                    <a:moveTo>
                      <a:pt x="59" y="306"/>
                    </a:moveTo>
                    <a:cubicBezTo>
                      <a:pt x="59" y="306"/>
                      <a:pt x="58" y="307"/>
                      <a:pt x="58" y="307"/>
                    </a:cubicBezTo>
                    <a:cubicBezTo>
                      <a:pt x="58" y="308"/>
                      <a:pt x="58" y="308"/>
                      <a:pt x="57" y="308"/>
                    </a:cubicBezTo>
                    <a:cubicBezTo>
                      <a:pt x="57" y="309"/>
                      <a:pt x="56" y="309"/>
                      <a:pt x="56" y="309"/>
                    </a:cubicBezTo>
                    <a:cubicBezTo>
                      <a:pt x="56" y="309"/>
                      <a:pt x="55" y="309"/>
                      <a:pt x="55" y="309"/>
                    </a:cubicBezTo>
                    <a:cubicBezTo>
                      <a:pt x="55" y="309"/>
                      <a:pt x="55" y="308"/>
                      <a:pt x="54" y="308"/>
                    </a:cubicBezTo>
                    <a:cubicBezTo>
                      <a:pt x="54" y="309"/>
                      <a:pt x="53" y="309"/>
                      <a:pt x="53" y="309"/>
                    </a:cubicBezTo>
                    <a:cubicBezTo>
                      <a:pt x="53" y="309"/>
                      <a:pt x="52" y="309"/>
                      <a:pt x="51" y="309"/>
                    </a:cubicBezTo>
                    <a:cubicBezTo>
                      <a:pt x="51" y="309"/>
                      <a:pt x="50" y="310"/>
                      <a:pt x="50" y="310"/>
                    </a:cubicBezTo>
                    <a:cubicBezTo>
                      <a:pt x="49" y="310"/>
                      <a:pt x="49" y="310"/>
                      <a:pt x="49" y="310"/>
                    </a:cubicBezTo>
                    <a:cubicBezTo>
                      <a:pt x="49" y="310"/>
                      <a:pt x="47" y="309"/>
                      <a:pt x="47" y="309"/>
                    </a:cubicBezTo>
                    <a:cubicBezTo>
                      <a:pt x="47" y="309"/>
                      <a:pt x="46" y="309"/>
                      <a:pt x="46" y="309"/>
                    </a:cubicBezTo>
                    <a:cubicBezTo>
                      <a:pt x="46" y="308"/>
                      <a:pt x="45" y="308"/>
                      <a:pt x="44" y="308"/>
                    </a:cubicBezTo>
                    <a:cubicBezTo>
                      <a:pt x="44" y="308"/>
                      <a:pt x="43" y="308"/>
                      <a:pt x="43" y="308"/>
                    </a:cubicBezTo>
                    <a:cubicBezTo>
                      <a:pt x="43" y="308"/>
                      <a:pt x="42" y="308"/>
                      <a:pt x="41" y="308"/>
                    </a:cubicBezTo>
                    <a:cubicBezTo>
                      <a:pt x="40" y="308"/>
                      <a:pt x="38" y="308"/>
                      <a:pt x="38" y="308"/>
                    </a:cubicBezTo>
                    <a:cubicBezTo>
                      <a:pt x="38" y="307"/>
                      <a:pt x="37" y="307"/>
                      <a:pt x="37" y="307"/>
                    </a:cubicBezTo>
                    <a:cubicBezTo>
                      <a:pt x="36" y="307"/>
                      <a:pt x="35" y="307"/>
                      <a:pt x="35" y="308"/>
                    </a:cubicBezTo>
                    <a:cubicBezTo>
                      <a:pt x="35" y="308"/>
                      <a:pt x="35" y="308"/>
                      <a:pt x="34" y="308"/>
                    </a:cubicBezTo>
                    <a:cubicBezTo>
                      <a:pt x="34" y="281"/>
                      <a:pt x="34" y="281"/>
                      <a:pt x="34" y="281"/>
                    </a:cubicBezTo>
                    <a:cubicBezTo>
                      <a:pt x="35" y="282"/>
                      <a:pt x="37" y="285"/>
                      <a:pt x="37" y="285"/>
                    </a:cubicBezTo>
                    <a:cubicBezTo>
                      <a:pt x="37" y="285"/>
                      <a:pt x="36" y="286"/>
                      <a:pt x="36" y="286"/>
                    </a:cubicBezTo>
                    <a:cubicBezTo>
                      <a:pt x="35" y="287"/>
                      <a:pt x="35" y="288"/>
                      <a:pt x="35" y="288"/>
                    </a:cubicBezTo>
                    <a:cubicBezTo>
                      <a:pt x="35" y="288"/>
                      <a:pt x="36" y="289"/>
                      <a:pt x="36" y="289"/>
                    </a:cubicBezTo>
                    <a:cubicBezTo>
                      <a:pt x="36" y="289"/>
                      <a:pt x="38" y="289"/>
                      <a:pt x="38" y="289"/>
                    </a:cubicBezTo>
                    <a:cubicBezTo>
                      <a:pt x="38" y="290"/>
                      <a:pt x="38" y="290"/>
                      <a:pt x="38" y="291"/>
                    </a:cubicBezTo>
                    <a:cubicBezTo>
                      <a:pt x="38" y="291"/>
                      <a:pt x="39" y="293"/>
                      <a:pt x="39" y="293"/>
                    </a:cubicBezTo>
                    <a:cubicBezTo>
                      <a:pt x="40" y="293"/>
                      <a:pt x="41" y="295"/>
                      <a:pt x="41" y="295"/>
                    </a:cubicBezTo>
                    <a:cubicBezTo>
                      <a:pt x="41" y="295"/>
                      <a:pt x="42" y="295"/>
                      <a:pt x="42" y="295"/>
                    </a:cubicBezTo>
                    <a:cubicBezTo>
                      <a:pt x="42" y="296"/>
                      <a:pt x="42" y="296"/>
                      <a:pt x="42" y="296"/>
                    </a:cubicBezTo>
                    <a:cubicBezTo>
                      <a:pt x="42" y="296"/>
                      <a:pt x="44" y="298"/>
                      <a:pt x="44" y="298"/>
                    </a:cubicBezTo>
                    <a:cubicBezTo>
                      <a:pt x="45" y="298"/>
                      <a:pt x="45" y="299"/>
                      <a:pt x="46" y="299"/>
                    </a:cubicBezTo>
                    <a:cubicBezTo>
                      <a:pt x="46" y="299"/>
                      <a:pt x="47" y="300"/>
                      <a:pt x="47" y="300"/>
                    </a:cubicBezTo>
                    <a:cubicBezTo>
                      <a:pt x="47" y="300"/>
                      <a:pt x="47" y="300"/>
                      <a:pt x="48" y="301"/>
                    </a:cubicBezTo>
                    <a:cubicBezTo>
                      <a:pt x="48" y="301"/>
                      <a:pt x="49" y="302"/>
                      <a:pt x="49" y="302"/>
                    </a:cubicBezTo>
                    <a:cubicBezTo>
                      <a:pt x="49" y="302"/>
                      <a:pt x="49" y="303"/>
                      <a:pt x="50" y="303"/>
                    </a:cubicBezTo>
                    <a:cubicBezTo>
                      <a:pt x="50" y="303"/>
                      <a:pt x="52" y="304"/>
                      <a:pt x="53" y="305"/>
                    </a:cubicBezTo>
                    <a:cubicBezTo>
                      <a:pt x="53" y="305"/>
                      <a:pt x="54" y="305"/>
                      <a:pt x="55" y="305"/>
                    </a:cubicBezTo>
                    <a:cubicBezTo>
                      <a:pt x="55" y="305"/>
                      <a:pt x="56" y="305"/>
                      <a:pt x="57" y="305"/>
                    </a:cubicBezTo>
                    <a:cubicBezTo>
                      <a:pt x="57" y="305"/>
                      <a:pt x="58" y="305"/>
                      <a:pt x="58" y="305"/>
                    </a:cubicBezTo>
                    <a:cubicBezTo>
                      <a:pt x="58" y="305"/>
                      <a:pt x="59" y="305"/>
                      <a:pt x="59" y="306"/>
                    </a:cubicBezTo>
                    <a:close/>
                    <a:moveTo>
                      <a:pt x="68" y="306"/>
                    </a:moveTo>
                    <a:cubicBezTo>
                      <a:pt x="68" y="306"/>
                      <a:pt x="68" y="306"/>
                      <a:pt x="68" y="306"/>
                    </a:cubicBezTo>
                    <a:cubicBezTo>
                      <a:pt x="67" y="306"/>
                      <a:pt x="66" y="306"/>
                      <a:pt x="66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4" y="306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6"/>
                      <a:pt x="63" y="306"/>
                    </a:cubicBezTo>
                    <a:cubicBezTo>
                      <a:pt x="63" y="306"/>
                      <a:pt x="63" y="306"/>
                      <a:pt x="63" y="306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5" y="308"/>
                    </a:cubicBezTo>
                    <a:cubicBezTo>
                      <a:pt x="65" y="308"/>
                      <a:pt x="65" y="308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6" y="308"/>
                      <a:pt x="66" y="308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6"/>
                      <a:pt x="68" y="306"/>
                      <a:pt x="68" y="306"/>
                    </a:cubicBezTo>
                    <a:close/>
                    <a:moveTo>
                      <a:pt x="139" y="37"/>
                    </a:move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6"/>
                      <a:pt x="140" y="36"/>
                      <a:pt x="140" y="36"/>
                    </a:cubicBezTo>
                    <a:cubicBezTo>
                      <a:pt x="140" y="36"/>
                      <a:pt x="140" y="35"/>
                      <a:pt x="140" y="35"/>
                    </a:cubicBezTo>
                    <a:cubicBezTo>
                      <a:pt x="140" y="35"/>
                      <a:pt x="139" y="34"/>
                      <a:pt x="139" y="34"/>
                    </a:cubicBezTo>
                    <a:cubicBezTo>
                      <a:pt x="139" y="34"/>
                      <a:pt x="139" y="33"/>
                      <a:pt x="139" y="33"/>
                    </a:cubicBezTo>
                    <a:cubicBezTo>
                      <a:pt x="138" y="33"/>
                      <a:pt x="138" y="32"/>
                      <a:pt x="138" y="32"/>
                    </a:cubicBezTo>
                    <a:cubicBezTo>
                      <a:pt x="138" y="32"/>
                      <a:pt x="138" y="31"/>
                      <a:pt x="138" y="31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8" y="30"/>
                      <a:pt x="138" y="30"/>
                      <a:pt x="137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7" y="30"/>
                      <a:pt x="137" y="29"/>
                      <a:pt x="137" y="29"/>
                    </a:cubicBezTo>
                    <a:cubicBezTo>
                      <a:pt x="137" y="29"/>
                      <a:pt x="136" y="29"/>
                      <a:pt x="136" y="29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5" y="30"/>
                      <a:pt x="135" y="30"/>
                      <a:pt x="135" y="30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0"/>
                      <a:pt x="134" y="30"/>
                      <a:pt x="134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1"/>
                      <a:pt x="133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2"/>
                      <a:pt x="133" y="33"/>
                      <a:pt x="133" y="33"/>
                    </a:cubicBezTo>
                    <a:cubicBezTo>
                      <a:pt x="133" y="33"/>
                      <a:pt x="133" y="33"/>
                      <a:pt x="133" y="33"/>
                    </a:cubicBezTo>
                    <a:cubicBezTo>
                      <a:pt x="133" y="33"/>
                      <a:pt x="133" y="34"/>
                      <a:pt x="133" y="34"/>
                    </a:cubicBezTo>
                    <a:cubicBezTo>
                      <a:pt x="133" y="34"/>
                      <a:pt x="133" y="35"/>
                      <a:pt x="133" y="35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0" y="39"/>
                    </a:cubicBezTo>
                    <a:cubicBezTo>
                      <a:pt x="130" y="39"/>
                      <a:pt x="131" y="39"/>
                      <a:pt x="130" y="39"/>
                    </a:cubicBezTo>
                    <a:cubicBezTo>
                      <a:pt x="130" y="39"/>
                      <a:pt x="130" y="39"/>
                      <a:pt x="130" y="40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9" y="40"/>
                      <a:pt x="128" y="40"/>
                      <a:pt x="128" y="41"/>
                    </a:cubicBezTo>
                    <a:cubicBezTo>
                      <a:pt x="128" y="41"/>
                      <a:pt x="127" y="41"/>
                      <a:pt x="127" y="41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27" y="42"/>
                      <a:pt x="126" y="42"/>
                      <a:pt x="126" y="42"/>
                    </a:cubicBezTo>
                    <a:cubicBezTo>
                      <a:pt x="126" y="42"/>
                      <a:pt x="126" y="43"/>
                      <a:pt x="126" y="43"/>
                    </a:cubicBezTo>
                    <a:cubicBezTo>
                      <a:pt x="126" y="43"/>
                      <a:pt x="126" y="44"/>
                      <a:pt x="126" y="44"/>
                    </a:cubicBezTo>
                    <a:cubicBezTo>
                      <a:pt x="126" y="44"/>
                      <a:pt x="125" y="44"/>
                      <a:pt x="125" y="44"/>
                    </a:cubicBezTo>
                    <a:cubicBezTo>
                      <a:pt x="125" y="44"/>
                      <a:pt x="124" y="44"/>
                      <a:pt x="124" y="44"/>
                    </a:cubicBezTo>
                    <a:cubicBezTo>
                      <a:pt x="124" y="44"/>
                      <a:pt x="123" y="44"/>
                      <a:pt x="123" y="43"/>
                    </a:cubicBezTo>
                    <a:cubicBezTo>
                      <a:pt x="123" y="43"/>
                      <a:pt x="122" y="43"/>
                      <a:pt x="122" y="43"/>
                    </a:cubicBezTo>
                    <a:cubicBezTo>
                      <a:pt x="122" y="43"/>
                      <a:pt x="121" y="44"/>
                      <a:pt x="121" y="44"/>
                    </a:cubicBezTo>
                    <a:cubicBezTo>
                      <a:pt x="121" y="44"/>
                      <a:pt x="121" y="45"/>
                      <a:pt x="120" y="45"/>
                    </a:cubicBezTo>
                    <a:cubicBezTo>
                      <a:pt x="120" y="45"/>
                      <a:pt x="120" y="45"/>
                      <a:pt x="120" y="45"/>
                    </a:cubicBezTo>
                    <a:cubicBezTo>
                      <a:pt x="120" y="45"/>
                      <a:pt x="119" y="44"/>
                      <a:pt x="119" y="44"/>
                    </a:cubicBezTo>
                    <a:cubicBezTo>
                      <a:pt x="119" y="44"/>
                      <a:pt x="118" y="45"/>
                      <a:pt x="118" y="45"/>
                    </a:cubicBezTo>
                    <a:cubicBezTo>
                      <a:pt x="118" y="45"/>
                      <a:pt x="117" y="45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2"/>
                      <a:pt x="104" y="42"/>
                    </a:cubicBezTo>
                    <a:cubicBezTo>
                      <a:pt x="104" y="42"/>
                      <a:pt x="105" y="42"/>
                      <a:pt x="105" y="42"/>
                    </a:cubicBezTo>
                    <a:cubicBezTo>
                      <a:pt x="105" y="42"/>
                      <a:pt x="105" y="41"/>
                      <a:pt x="105" y="41"/>
                    </a:cubicBezTo>
                    <a:cubicBezTo>
                      <a:pt x="105" y="41"/>
                      <a:pt x="106" y="41"/>
                      <a:pt x="106" y="41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39"/>
                      <a:pt x="107" y="39"/>
                    </a:cubicBez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8" y="36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10" y="33"/>
                      <a:pt x="110" y="33"/>
                    </a:cubicBezTo>
                    <a:cubicBezTo>
                      <a:pt x="110" y="33"/>
                      <a:pt x="110" y="32"/>
                      <a:pt x="110" y="32"/>
                    </a:cubicBezTo>
                    <a:cubicBezTo>
                      <a:pt x="110" y="32"/>
                      <a:pt x="111" y="32"/>
                      <a:pt x="111" y="32"/>
                    </a:cubicBezTo>
                    <a:cubicBezTo>
                      <a:pt x="111" y="32"/>
                      <a:pt x="111" y="31"/>
                      <a:pt x="111" y="31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0" y="26"/>
                      <a:pt x="110" y="26"/>
                      <a:pt x="110" y="26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8" y="16"/>
                      <a:pt x="88" y="15"/>
                      <a:pt x="88" y="15"/>
                    </a:cubicBezTo>
                    <a:cubicBezTo>
                      <a:pt x="88" y="15"/>
                      <a:pt x="86" y="13"/>
                      <a:pt x="86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2" y="2"/>
                      <a:pt x="72" y="2"/>
                    </a:cubicBezTo>
                    <a:cubicBezTo>
                      <a:pt x="72" y="2"/>
                      <a:pt x="69" y="3"/>
                      <a:pt x="69" y="3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6" y="5"/>
                      <a:pt x="66" y="5"/>
                    </a:cubicBezTo>
                    <a:cubicBezTo>
                      <a:pt x="66" y="6"/>
                      <a:pt x="65" y="7"/>
                      <a:pt x="65" y="7"/>
                    </a:cubicBezTo>
                    <a:cubicBezTo>
                      <a:pt x="65" y="7"/>
                      <a:pt x="65" y="9"/>
                      <a:pt x="65" y="9"/>
                    </a:cubicBezTo>
                    <a:cubicBezTo>
                      <a:pt x="65" y="9"/>
                      <a:pt x="64" y="7"/>
                      <a:pt x="64" y="7"/>
                    </a:cubicBezTo>
                    <a:cubicBezTo>
                      <a:pt x="64" y="7"/>
                      <a:pt x="64" y="6"/>
                      <a:pt x="64" y="6"/>
                    </a:cubicBezTo>
                    <a:cubicBezTo>
                      <a:pt x="64" y="6"/>
                      <a:pt x="63" y="5"/>
                      <a:pt x="63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4" y="3"/>
                    </a:cubicBezTo>
                    <a:cubicBezTo>
                      <a:pt x="54" y="3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2"/>
                      <a:pt x="51" y="2"/>
                    </a:cubicBezTo>
                    <a:cubicBezTo>
                      <a:pt x="51" y="2"/>
                      <a:pt x="50" y="3"/>
                      <a:pt x="50" y="3"/>
                    </a:cubicBezTo>
                    <a:cubicBezTo>
                      <a:pt x="50" y="3"/>
                      <a:pt x="49" y="3"/>
                      <a:pt x="49" y="3"/>
                    </a:cubicBezTo>
                    <a:cubicBezTo>
                      <a:pt x="49" y="3"/>
                      <a:pt x="47" y="4"/>
                      <a:pt x="47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3"/>
                      <a:pt x="44" y="15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7"/>
                      <a:pt x="43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2" y="18"/>
                      <a:pt x="40" y="19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3"/>
                      <a:pt x="35" y="24"/>
                    </a:cubicBezTo>
                    <a:cubicBezTo>
                      <a:pt x="35" y="24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5" y="26"/>
                    </a:cubicBezTo>
                    <a:cubicBezTo>
                      <a:pt x="35" y="27"/>
                      <a:pt x="35" y="27"/>
                      <a:pt x="35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31"/>
                      <a:pt x="35" y="32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4"/>
                      <a:pt x="35" y="35"/>
                      <a:pt x="35" y="35"/>
                    </a:cubicBezTo>
                    <a:cubicBezTo>
                      <a:pt x="34" y="36"/>
                      <a:pt x="35" y="37"/>
                      <a:pt x="35" y="38"/>
                    </a:cubicBezTo>
                    <a:cubicBezTo>
                      <a:pt x="36" y="39"/>
                      <a:pt x="36" y="39"/>
                      <a:pt x="37" y="40"/>
                    </a:cubicBezTo>
                    <a:cubicBezTo>
                      <a:pt x="37" y="40"/>
                      <a:pt x="37" y="41"/>
                      <a:pt x="37" y="41"/>
                    </a:cubicBezTo>
                    <a:cubicBezTo>
                      <a:pt x="37" y="41"/>
                      <a:pt x="36" y="41"/>
                      <a:pt x="36" y="41"/>
                    </a:cubicBezTo>
                    <a:cubicBezTo>
                      <a:pt x="36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3" y="42"/>
                      <a:pt x="33" y="42"/>
                    </a:cubicBezTo>
                    <a:cubicBezTo>
                      <a:pt x="32" y="43"/>
                      <a:pt x="33" y="43"/>
                      <a:pt x="33" y="43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6"/>
                      <a:pt x="31" y="46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8"/>
                      <a:pt x="31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9" y="49"/>
                      <a:pt x="29" y="49"/>
                      <a:pt x="29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8" y="50"/>
                      <a:pt x="28" y="51"/>
                      <a:pt x="28" y="51"/>
                    </a:cubicBezTo>
                    <a:cubicBezTo>
                      <a:pt x="28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4"/>
                      <a:pt x="27" y="55"/>
                      <a:pt x="26" y="56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8"/>
                      <a:pt x="25" y="58"/>
                      <a:pt x="25" y="58"/>
                    </a:cubicBezTo>
                    <a:cubicBezTo>
                      <a:pt x="24" y="59"/>
                      <a:pt x="24" y="60"/>
                      <a:pt x="25" y="61"/>
                    </a:cubicBezTo>
                    <a:cubicBezTo>
                      <a:pt x="25" y="62"/>
                      <a:pt x="26" y="64"/>
                      <a:pt x="25" y="65"/>
                    </a:cubicBezTo>
                    <a:cubicBezTo>
                      <a:pt x="25" y="65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8"/>
                      <a:pt x="25" y="68"/>
                      <a:pt x="24" y="68"/>
                    </a:cubicBezTo>
                    <a:cubicBezTo>
                      <a:pt x="24" y="68"/>
                      <a:pt x="24" y="68"/>
                      <a:pt x="23" y="68"/>
                    </a:cubicBezTo>
                    <a:cubicBezTo>
                      <a:pt x="23" y="68"/>
                      <a:pt x="24" y="68"/>
                      <a:pt x="24" y="68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3" y="69"/>
                      <a:pt x="23" y="70"/>
                      <a:pt x="23" y="70"/>
                    </a:cubicBezTo>
                    <a:cubicBezTo>
                      <a:pt x="23" y="71"/>
                      <a:pt x="23" y="71"/>
                      <a:pt x="23" y="72"/>
                    </a:cubicBezTo>
                    <a:cubicBezTo>
                      <a:pt x="22" y="72"/>
                      <a:pt x="22" y="72"/>
                      <a:pt x="22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5"/>
                    </a:cubicBezTo>
                    <a:cubicBezTo>
                      <a:pt x="21" y="75"/>
                      <a:pt x="21" y="76"/>
                      <a:pt x="21" y="76"/>
                    </a:cubicBezTo>
                    <a:cubicBezTo>
                      <a:pt x="21" y="77"/>
                      <a:pt x="21" y="77"/>
                      <a:pt x="21" y="78"/>
                    </a:cubicBezTo>
                    <a:cubicBezTo>
                      <a:pt x="21" y="78"/>
                      <a:pt x="21" y="79"/>
                      <a:pt x="21" y="79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1" y="80"/>
                      <a:pt x="21" y="80"/>
                      <a:pt x="22" y="80"/>
                    </a:cubicBezTo>
                    <a:cubicBezTo>
                      <a:pt x="22" y="81"/>
                      <a:pt x="22" y="81"/>
                      <a:pt x="23" y="81"/>
                    </a:cubicBezTo>
                    <a:cubicBezTo>
                      <a:pt x="23" y="81"/>
                      <a:pt x="23" y="82"/>
                      <a:pt x="23" y="82"/>
                    </a:cubicBezTo>
                    <a:cubicBezTo>
                      <a:pt x="23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3"/>
                      <a:pt x="22" y="83"/>
                      <a:pt x="22" y="84"/>
                    </a:cubicBezTo>
                    <a:cubicBezTo>
                      <a:pt x="22" y="84"/>
                      <a:pt x="23" y="84"/>
                      <a:pt x="23" y="85"/>
                    </a:cubicBezTo>
                    <a:cubicBezTo>
                      <a:pt x="23" y="85"/>
                      <a:pt x="24" y="86"/>
                      <a:pt x="24" y="86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5" y="89"/>
                      <a:pt x="24" y="89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3"/>
                      <a:pt x="25" y="92"/>
                      <a:pt x="25" y="92"/>
                    </a:cubicBezTo>
                    <a:cubicBezTo>
                      <a:pt x="25" y="92"/>
                      <a:pt x="25" y="92"/>
                      <a:pt x="26" y="92"/>
                    </a:cubicBezTo>
                    <a:cubicBezTo>
                      <a:pt x="26" y="92"/>
                      <a:pt x="26" y="92"/>
                      <a:pt x="26" y="9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6" y="93"/>
                      <a:pt x="26" y="94"/>
                      <a:pt x="26" y="94"/>
                    </a:cubicBezTo>
                    <a:cubicBezTo>
                      <a:pt x="26" y="94"/>
                      <a:pt x="26" y="95"/>
                      <a:pt x="26" y="95"/>
                    </a:cubicBezTo>
                    <a:cubicBezTo>
                      <a:pt x="25" y="95"/>
                      <a:pt x="25" y="96"/>
                      <a:pt x="25" y="96"/>
                    </a:cubicBezTo>
                    <a:cubicBezTo>
                      <a:pt x="25" y="96"/>
                      <a:pt x="25" y="98"/>
                      <a:pt x="25" y="98"/>
                    </a:cubicBezTo>
                    <a:cubicBezTo>
                      <a:pt x="25" y="98"/>
                      <a:pt x="26" y="98"/>
                      <a:pt x="26" y="99"/>
                    </a:cubicBezTo>
                    <a:cubicBezTo>
                      <a:pt x="26" y="99"/>
                      <a:pt x="25" y="99"/>
                      <a:pt x="25" y="99"/>
                    </a:cubicBezTo>
                    <a:cubicBezTo>
                      <a:pt x="25" y="99"/>
                      <a:pt x="26" y="100"/>
                      <a:pt x="26" y="100"/>
                    </a:cubicBezTo>
                    <a:cubicBezTo>
                      <a:pt x="26" y="100"/>
                      <a:pt x="25" y="101"/>
                      <a:pt x="25" y="101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1"/>
                      <a:pt x="24" y="102"/>
                      <a:pt x="24" y="102"/>
                    </a:cubicBezTo>
                    <a:cubicBezTo>
                      <a:pt x="24" y="102"/>
                      <a:pt x="23" y="104"/>
                      <a:pt x="23" y="104"/>
                    </a:cubicBezTo>
                    <a:cubicBezTo>
                      <a:pt x="23" y="104"/>
                      <a:pt x="23" y="105"/>
                      <a:pt x="23" y="105"/>
                    </a:cubicBezTo>
                    <a:cubicBezTo>
                      <a:pt x="23" y="105"/>
                      <a:pt x="23" y="105"/>
                      <a:pt x="23" y="106"/>
                    </a:cubicBezTo>
                    <a:cubicBezTo>
                      <a:pt x="23" y="106"/>
                      <a:pt x="22" y="106"/>
                      <a:pt x="22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2" y="108"/>
                      <a:pt x="22" y="108"/>
                      <a:pt x="21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9"/>
                      <a:pt x="21" y="110"/>
                      <a:pt x="21" y="110"/>
                    </a:cubicBezTo>
                    <a:cubicBezTo>
                      <a:pt x="21" y="110"/>
                      <a:pt x="22" y="111"/>
                      <a:pt x="22" y="111"/>
                    </a:cubicBezTo>
                    <a:cubicBezTo>
                      <a:pt x="22" y="111"/>
                      <a:pt x="22" y="111"/>
                      <a:pt x="22" y="112"/>
                    </a:cubicBezTo>
                    <a:cubicBezTo>
                      <a:pt x="22" y="112"/>
                      <a:pt x="22" y="112"/>
                      <a:pt x="22" y="112"/>
                    </a:cubicBez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2" y="114"/>
                      <a:pt x="22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22" y="114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19" y="119"/>
                      <a:pt x="19" y="119"/>
                    </a:cubicBezTo>
                    <a:cubicBezTo>
                      <a:pt x="19" y="119"/>
                      <a:pt x="18" y="119"/>
                      <a:pt x="18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1"/>
                      <a:pt x="17" y="121"/>
                    </a:cubicBezTo>
                    <a:cubicBezTo>
                      <a:pt x="18" y="121"/>
                      <a:pt x="18" y="121"/>
                      <a:pt x="18" y="121"/>
                    </a:cubicBezTo>
                    <a:cubicBezTo>
                      <a:pt x="18" y="121"/>
                      <a:pt x="17" y="121"/>
                      <a:pt x="17" y="121"/>
                    </a:cubicBezTo>
                    <a:cubicBezTo>
                      <a:pt x="17" y="122"/>
                      <a:pt x="16" y="122"/>
                      <a:pt x="16" y="122"/>
                    </a:cubicBezTo>
                    <a:cubicBezTo>
                      <a:pt x="16" y="122"/>
                      <a:pt x="16" y="122"/>
                      <a:pt x="16" y="123"/>
                    </a:cubicBezTo>
                    <a:cubicBezTo>
                      <a:pt x="16" y="123"/>
                      <a:pt x="16" y="123"/>
                      <a:pt x="17" y="123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16" y="124"/>
                      <a:pt x="16" y="12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4"/>
                      <a:pt x="16" y="125"/>
                      <a:pt x="17" y="125"/>
                    </a:cubicBezTo>
                    <a:cubicBezTo>
                      <a:pt x="17" y="125"/>
                      <a:pt x="17" y="126"/>
                      <a:pt x="17" y="126"/>
                    </a:cubicBezTo>
                    <a:cubicBezTo>
                      <a:pt x="17" y="126"/>
                      <a:pt x="17" y="126"/>
                      <a:pt x="16" y="126"/>
                    </a:cubicBezTo>
                    <a:cubicBezTo>
                      <a:pt x="16" y="126"/>
                      <a:pt x="16" y="127"/>
                      <a:pt x="16" y="127"/>
                    </a:cubicBezTo>
                    <a:cubicBezTo>
                      <a:pt x="16" y="127"/>
                      <a:pt x="16" y="127"/>
                      <a:pt x="16" y="128"/>
                    </a:cubicBezTo>
                    <a:cubicBezTo>
                      <a:pt x="16" y="128"/>
                      <a:pt x="17" y="128"/>
                      <a:pt x="17" y="128"/>
                    </a:cubicBezTo>
                    <a:cubicBezTo>
                      <a:pt x="17" y="128"/>
                      <a:pt x="16" y="129"/>
                      <a:pt x="16" y="129"/>
                    </a:cubicBezTo>
                    <a:cubicBezTo>
                      <a:pt x="16" y="129"/>
                      <a:pt x="16" y="130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6" y="131"/>
                      <a:pt x="16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8" y="134"/>
                      <a:pt x="18" y="134"/>
                    </a:cubicBezTo>
                    <a:cubicBezTo>
                      <a:pt x="18" y="134"/>
                      <a:pt x="17" y="134"/>
                      <a:pt x="17" y="134"/>
                    </a:cubicBezTo>
                    <a:cubicBezTo>
                      <a:pt x="17" y="134"/>
                      <a:pt x="17" y="135"/>
                      <a:pt x="17" y="135"/>
                    </a:cubicBezTo>
                    <a:cubicBezTo>
                      <a:pt x="17" y="135"/>
                      <a:pt x="17" y="136"/>
                      <a:pt x="17" y="136"/>
                    </a:cubicBezTo>
                    <a:cubicBezTo>
                      <a:pt x="17" y="136"/>
                      <a:pt x="17" y="137"/>
                      <a:pt x="18" y="137"/>
                    </a:cubicBezTo>
                    <a:cubicBezTo>
                      <a:pt x="18" y="137"/>
                      <a:pt x="18" y="137"/>
                      <a:pt x="18" y="138"/>
                    </a:cubicBezTo>
                    <a:cubicBezTo>
                      <a:pt x="18" y="138"/>
                      <a:pt x="18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39"/>
                      <a:pt x="18" y="140"/>
                      <a:pt x="18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4" y="146"/>
                      <a:pt x="14" y="146"/>
                    </a:cubicBezTo>
                    <a:cubicBezTo>
                      <a:pt x="14" y="146"/>
                      <a:pt x="14" y="147"/>
                      <a:pt x="14" y="147"/>
                    </a:cubicBezTo>
                    <a:cubicBezTo>
                      <a:pt x="14" y="147"/>
                      <a:pt x="14" y="148"/>
                      <a:pt x="14" y="148"/>
                    </a:cubicBezTo>
                    <a:cubicBezTo>
                      <a:pt x="14" y="148"/>
                      <a:pt x="14" y="148"/>
                      <a:pt x="14" y="148"/>
                    </a:cubicBezTo>
                    <a:cubicBezTo>
                      <a:pt x="14" y="148"/>
                      <a:pt x="13" y="147"/>
                      <a:pt x="13" y="147"/>
                    </a:cubicBezTo>
                    <a:cubicBezTo>
                      <a:pt x="13" y="147"/>
                      <a:pt x="13" y="147"/>
                      <a:pt x="13" y="147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1"/>
                      <a:pt x="13" y="151"/>
                    </a:cubicBezTo>
                    <a:cubicBezTo>
                      <a:pt x="13" y="151"/>
                      <a:pt x="13" y="152"/>
                      <a:pt x="13" y="152"/>
                    </a:cubicBezTo>
                    <a:cubicBezTo>
                      <a:pt x="13" y="152"/>
                      <a:pt x="12" y="152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1" y="153"/>
                      <a:pt x="12" y="153"/>
                      <a:pt x="12" y="153"/>
                    </a:cubicBezTo>
                    <a:cubicBezTo>
                      <a:pt x="12" y="153"/>
                      <a:pt x="12" y="154"/>
                      <a:pt x="13" y="154"/>
                    </a:cubicBezTo>
                    <a:cubicBezTo>
                      <a:pt x="13" y="154"/>
                      <a:pt x="13" y="155"/>
                      <a:pt x="13" y="155"/>
                    </a:cubicBezTo>
                    <a:cubicBezTo>
                      <a:pt x="13" y="155"/>
                      <a:pt x="12" y="155"/>
                      <a:pt x="12" y="155"/>
                    </a:cubicBezTo>
                    <a:cubicBezTo>
                      <a:pt x="12" y="155"/>
                      <a:pt x="12" y="155"/>
                      <a:pt x="12" y="155"/>
                    </a:cubicBezTo>
                    <a:cubicBezTo>
                      <a:pt x="12" y="155"/>
                      <a:pt x="11" y="156"/>
                      <a:pt x="11" y="156"/>
                    </a:cubicBezTo>
                    <a:cubicBezTo>
                      <a:pt x="11" y="156"/>
                      <a:pt x="11" y="156"/>
                      <a:pt x="11" y="157"/>
                    </a:cubicBezTo>
                    <a:cubicBezTo>
                      <a:pt x="11" y="157"/>
                      <a:pt x="11" y="157"/>
                      <a:pt x="11" y="157"/>
                    </a:cubicBezTo>
                    <a:cubicBezTo>
                      <a:pt x="11" y="158"/>
                      <a:pt x="11" y="158"/>
                      <a:pt x="11" y="158"/>
                    </a:cubicBezTo>
                    <a:cubicBezTo>
                      <a:pt x="11" y="158"/>
                      <a:pt x="11" y="159"/>
                      <a:pt x="11" y="159"/>
                    </a:cubicBezTo>
                    <a:cubicBezTo>
                      <a:pt x="11" y="159"/>
                      <a:pt x="11" y="160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cubicBezTo>
                      <a:pt x="11" y="160"/>
                      <a:pt x="11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3"/>
                      <a:pt x="11" y="163"/>
                      <a:pt x="11" y="163"/>
                    </a:cubicBezTo>
                    <a:cubicBezTo>
                      <a:pt x="11" y="163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5"/>
                    </a:cubicBezTo>
                    <a:cubicBezTo>
                      <a:pt x="11" y="165"/>
                      <a:pt x="12" y="165"/>
                      <a:pt x="12" y="165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2" y="166"/>
                      <a:pt x="11" y="166"/>
                      <a:pt x="11" y="166"/>
                    </a:cubicBezTo>
                    <a:cubicBezTo>
                      <a:pt x="11" y="166"/>
                      <a:pt x="12" y="167"/>
                      <a:pt x="12" y="167"/>
                    </a:cubicBezTo>
                    <a:cubicBezTo>
                      <a:pt x="12" y="168"/>
                      <a:pt x="12" y="168"/>
                      <a:pt x="12" y="168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1" y="171"/>
                      <a:pt x="11" y="172"/>
                      <a:pt x="11" y="172"/>
                    </a:cubicBezTo>
                    <a:cubicBezTo>
                      <a:pt x="11" y="172"/>
                      <a:pt x="11" y="172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9" y="171"/>
                      <a:pt x="9" y="171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9" y="173"/>
                      <a:pt x="9" y="173"/>
                    </a:cubicBezTo>
                    <a:cubicBezTo>
                      <a:pt x="9" y="173"/>
                      <a:pt x="9" y="173"/>
                      <a:pt x="10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0" y="174"/>
                      <a:pt x="10" y="175"/>
                      <a:pt x="10" y="175"/>
                    </a:cubicBezTo>
                    <a:cubicBezTo>
                      <a:pt x="10" y="175"/>
                      <a:pt x="10" y="176"/>
                      <a:pt x="10" y="176"/>
                    </a:cubicBezTo>
                    <a:cubicBezTo>
                      <a:pt x="10" y="176"/>
                      <a:pt x="9" y="176"/>
                      <a:pt x="9" y="176"/>
                    </a:cubicBezTo>
                    <a:cubicBezTo>
                      <a:pt x="9" y="176"/>
                      <a:pt x="10" y="177"/>
                      <a:pt x="10" y="177"/>
                    </a:cubicBezTo>
                    <a:cubicBezTo>
                      <a:pt x="10" y="177"/>
                      <a:pt x="10" y="177"/>
                      <a:pt x="9" y="178"/>
                    </a:cubicBezTo>
                    <a:cubicBezTo>
                      <a:pt x="9" y="178"/>
                      <a:pt x="10" y="178"/>
                      <a:pt x="10" y="179"/>
                    </a:cubicBezTo>
                    <a:cubicBezTo>
                      <a:pt x="10" y="179"/>
                      <a:pt x="10" y="179"/>
                      <a:pt x="10" y="180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11" y="181"/>
                      <a:pt x="12" y="181"/>
                      <a:pt x="12" y="181"/>
                    </a:cubicBezTo>
                    <a:cubicBezTo>
                      <a:pt x="12" y="181"/>
                      <a:pt x="12" y="182"/>
                      <a:pt x="12" y="182"/>
                    </a:cubicBezTo>
                    <a:cubicBezTo>
                      <a:pt x="12" y="182"/>
                      <a:pt x="12" y="182"/>
                      <a:pt x="12" y="182"/>
                    </a:cubicBezTo>
                    <a:cubicBezTo>
                      <a:pt x="12" y="183"/>
                      <a:pt x="11" y="183"/>
                      <a:pt x="11" y="183"/>
                    </a:cubicBezTo>
                    <a:cubicBezTo>
                      <a:pt x="11" y="183"/>
                      <a:pt x="11" y="184"/>
                      <a:pt x="11" y="184"/>
                    </a:cubicBezTo>
                    <a:cubicBezTo>
                      <a:pt x="11" y="184"/>
                      <a:pt x="12" y="184"/>
                      <a:pt x="12" y="185"/>
                    </a:cubicBezTo>
                    <a:cubicBezTo>
                      <a:pt x="12" y="185"/>
                      <a:pt x="12" y="185"/>
                      <a:pt x="13" y="18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6"/>
                      <a:pt x="12" y="187"/>
                      <a:pt x="12" y="187"/>
                    </a:cubicBezTo>
                    <a:cubicBezTo>
                      <a:pt x="12" y="187"/>
                      <a:pt x="12" y="188"/>
                      <a:pt x="12" y="188"/>
                    </a:cubicBezTo>
                    <a:cubicBezTo>
                      <a:pt x="13" y="188"/>
                      <a:pt x="13" y="189"/>
                      <a:pt x="13" y="189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1"/>
                      <a:pt x="12" y="191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1" y="193"/>
                      <a:pt x="12" y="193"/>
                      <a:pt x="12" y="193"/>
                    </a:cubicBezTo>
                    <a:cubicBezTo>
                      <a:pt x="12" y="193"/>
                      <a:pt x="13" y="193"/>
                      <a:pt x="13" y="193"/>
                    </a:cubicBezTo>
                    <a:cubicBezTo>
                      <a:pt x="13" y="193"/>
                      <a:pt x="15" y="193"/>
                      <a:pt x="15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6" y="194"/>
                      <a:pt x="17" y="194"/>
                      <a:pt x="17" y="194"/>
                    </a:cubicBezTo>
                    <a:cubicBezTo>
                      <a:pt x="17" y="194"/>
                      <a:pt x="17" y="195"/>
                      <a:pt x="17" y="195"/>
                    </a:cubicBezTo>
                    <a:cubicBezTo>
                      <a:pt x="16" y="195"/>
                      <a:pt x="16" y="195"/>
                      <a:pt x="16" y="195"/>
                    </a:cubicBezTo>
                    <a:cubicBezTo>
                      <a:pt x="16" y="195"/>
                      <a:pt x="16" y="197"/>
                      <a:pt x="16" y="197"/>
                    </a:cubicBezTo>
                    <a:cubicBezTo>
                      <a:pt x="16" y="197"/>
                      <a:pt x="16" y="197"/>
                      <a:pt x="15" y="197"/>
                    </a:cubicBezTo>
                    <a:cubicBezTo>
                      <a:pt x="15" y="197"/>
                      <a:pt x="15" y="197"/>
                      <a:pt x="14" y="196"/>
                    </a:cubicBezTo>
                    <a:cubicBezTo>
                      <a:pt x="14" y="196"/>
                      <a:pt x="13" y="197"/>
                      <a:pt x="13" y="197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3" y="197"/>
                      <a:pt x="12" y="197"/>
                      <a:pt x="12" y="197"/>
                    </a:cubicBezTo>
                    <a:cubicBezTo>
                      <a:pt x="12" y="197"/>
                      <a:pt x="11" y="197"/>
                      <a:pt x="11" y="197"/>
                    </a:cubicBezTo>
                    <a:cubicBezTo>
                      <a:pt x="11" y="197"/>
                      <a:pt x="10" y="197"/>
                      <a:pt x="10" y="197"/>
                    </a:cubicBezTo>
                    <a:cubicBezTo>
                      <a:pt x="10" y="197"/>
                      <a:pt x="10" y="198"/>
                      <a:pt x="10" y="198"/>
                    </a:cubicBezTo>
                    <a:cubicBezTo>
                      <a:pt x="10" y="198"/>
                      <a:pt x="11" y="198"/>
                      <a:pt x="11" y="198"/>
                    </a:cubicBezTo>
                    <a:cubicBezTo>
                      <a:pt x="11" y="198"/>
                      <a:pt x="12" y="198"/>
                      <a:pt x="12" y="199"/>
                    </a:cubicBezTo>
                    <a:cubicBezTo>
                      <a:pt x="12" y="199"/>
                      <a:pt x="14" y="199"/>
                      <a:pt x="14" y="199"/>
                    </a:cubicBezTo>
                    <a:cubicBezTo>
                      <a:pt x="14" y="199"/>
                      <a:pt x="14" y="199"/>
                      <a:pt x="14" y="200"/>
                    </a:cubicBezTo>
                    <a:cubicBezTo>
                      <a:pt x="14" y="200"/>
                      <a:pt x="15" y="201"/>
                      <a:pt x="15" y="201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2"/>
                      <a:pt x="15" y="203"/>
                      <a:pt x="15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4" y="203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3" y="204"/>
                      <a:pt x="13" y="204"/>
                    </a:cubicBezTo>
                    <a:cubicBezTo>
                      <a:pt x="13" y="204"/>
                      <a:pt x="12" y="205"/>
                      <a:pt x="12" y="205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3" y="208"/>
                    </a:cubicBezTo>
                    <a:cubicBezTo>
                      <a:pt x="13" y="208"/>
                      <a:pt x="13" y="208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10"/>
                      <a:pt x="12" y="210"/>
                      <a:pt x="12" y="210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1"/>
                      <a:pt x="12" y="211"/>
                      <a:pt x="12" y="212"/>
                    </a:cubicBezTo>
                    <a:cubicBezTo>
                      <a:pt x="12" y="212"/>
                      <a:pt x="12" y="212"/>
                      <a:pt x="12" y="212"/>
                    </a:cubicBezTo>
                    <a:cubicBezTo>
                      <a:pt x="12" y="212"/>
                      <a:pt x="12" y="213"/>
                      <a:pt x="12" y="213"/>
                    </a:cubicBezTo>
                    <a:cubicBezTo>
                      <a:pt x="12" y="213"/>
                      <a:pt x="12" y="214"/>
                      <a:pt x="12" y="214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6"/>
                      <a:pt x="13" y="216"/>
                    </a:cubicBezTo>
                    <a:cubicBezTo>
                      <a:pt x="13" y="216"/>
                      <a:pt x="12" y="217"/>
                      <a:pt x="12" y="217"/>
                    </a:cubicBezTo>
                    <a:cubicBezTo>
                      <a:pt x="12" y="217"/>
                      <a:pt x="12" y="217"/>
                      <a:pt x="11" y="217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1" y="217"/>
                      <a:pt x="11" y="219"/>
                      <a:pt x="11" y="219"/>
                    </a:cubicBezTo>
                    <a:cubicBezTo>
                      <a:pt x="11" y="219"/>
                      <a:pt x="11" y="219"/>
                      <a:pt x="11" y="220"/>
                    </a:cubicBezTo>
                    <a:cubicBezTo>
                      <a:pt x="11" y="220"/>
                      <a:pt x="11" y="220"/>
                      <a:pt x="11" y="220"/>
                    </a:cubicBezTo>
                    <a:cubicBezTo>
                      <a:pt x="11" y="220"/>
                      <a:pt x="11" y="220"/>
                      <a:pt x="11" y="221"/>
                    </a:cubicBezTo>
                    <a:cubicBezTo>
                      <a:pt x="12" y="221"/>
                      <a:pt x="12" y="221"/>
                      <a:pt x="12" y="221"/>
                    </a:cubicBezTo>
                    <a:cubicBezTo>
                      <a:pt x="12" y="222"/>
                      <a:pt x="11" y="222"/>
                      <a:pt x="11" y="222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3"/>
                      <a:pt x="10" y="223"/>
                      <a:pt x="10" y="223"/>
                    </a:cubicBezTo>
                    <a:cubicBezTo>
                      <a:pt x="10" y="223"/>
                      <a:pt x="9" y="224"/>
                      <a:pt x="9" y="224"/>
                    </a:cubicBezTo>
                    <a:cubicBezTo>
                      <a:pt x="9" y="224"/>
                      <a:pt x="8" y="224"/>
                      <a:pt x="8" y="224"/>
                    </a:cubicBezTo>
                    <a:cubicBezTo>
                      <a:pt x="8" y="224"/>
                      <a:pt x="8" y="225"/>
                      <a:pt x="8" y="225"/>
                    </a:cubicBezTo>
                    <a:cubicBezTo>
                      <a:pt x="8" y="225"/>
                      <a:pt x="8" y="226"/>
                      <a:pt x="8" y="226"/>
                    </a:cubicBezTo>
                    <a:cubicBezTo>
                      <a:pt x="8" y="226"/>
                      <a:pt x="8" y="227"/>
                      <a:pt x="8" y="227"/>
                    </a:cubicBezTo>
                    <a:cubicBezTo>
                      <a:pt x="8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30"/>
                      <a:pt x="7" y="230"/>
                    </a:cubicBezTo>
                    <a:cubicBezTo>
                      <a:pt x="7" y="230"/>
                      <a:pt x="7" y="231"/>
                      <a:pt x="8" y="231"/>
                    </a:cubicBezTo>
                    <a:cubicBezTo>
                      <a:pt x="8" y="231"/>
                      <a:pt x="8" y="231"/>
                      <a:pt x="8" y="231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8" y="232"/>
                      <a:pt x="9" y="233"/>
                      <a:pt x="9" y="233"/>
                    </a:cubicBezTo>
                    <a:cubicBezTo>
                      <a:pt x="9" y="233"/>
                      <a:pt x="9" y="233"/>
                      <a:pt x="9" y="233"/>
                    </a:cubicBezTo>
                    <a:cubicBezTo>
                      <a:pt x="9" y="233"/>
                      <a:pt x="8" y="233"/>
                      <a:pt x="8" y="233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6" y="235"/>
                      <a:pt x="7" y="236"/>
                      <a:pt x="7" y="237"/>
                    </a:cubicBezTo>
                    <a:cubicBezTo>
                      <a:pt x="7" y="237"/>
                      <a:pt x="7" y="238"/>
                      <a:pt x="7" y="238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2" y="243"/>
                      <a:pt x="2" y="243"/>
                    </a:cubicBezTo>
                    <a:cubicBezTo>
                      <a:pt x="2" y="243"/>
                      <a:pt x="3" y="244"/>
                      <a:pt x="3" y="244"/>
                    </a:cubicBezTo>
                    <a:cubicBezTo>
                      <a:pt x="3" y="244"/>
                      <a:pt x="2" y="246"/>
                      <a:pt x="2" y="246"/>
                    </a:cubicBezTo>
                    <a:cubicBezTo>
                      <a:pt x="2" y="247"/>
                      <a:pt x="0" y="249"/>
                      <a:pt x="0" y="249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253"/>
                      <a:pt x="0" y="254"/>
                      <a:pt x="0" y="254"/>
                    </a:cubicBezTo>
                    <a:cubicBezTo>
                      <a:pt x="0" y="254"/>
                      <a:pt x="1" y="254"/>
                      <a:pt x="1" y="255"/>
                    </a:cubicBezTo>
                    <a:cubicBezTo>
                      <a:pt x="1" y="255"/>
                      <a:pt x="1" y="255"/>
                      <a:pt x="0" y="255"/>
                    </a:cubicBezTo>
                    <a:cubicBezTo>
                      <a:pt x="0" y="255"/>
                      <a:pt x="1" y="255"/>
                      <a:pt x="1" y="256"/>
                    </a:cubicBezTo>
                    <a:cubicBezTo>
                      <a:pt x="1" y="256"/>
                      <a:pt x="1" y="257"/>
                      <a:pt x="1" y="257"/>
                    </a:cubicBezTo>
                    <a:cubicBezTo>
                      <a:pt x="1" y="257"/>
                      <a:pt x="1" y="258"/>
                      <a:pt x="1" y="258"/>
                    </a:cubicBezTo>
                    <a:cubicBezTo>
                      <a:pt x="1" y="258"/>
                      <a:pt x="2" y="258"/>
                      <a:pt x="2" y="258"/>
                    </a:cubicBezTo>
                    <a:cubicBezTo>
                      <a:pt x="2" y="258"/>
                      <a:pt x="2" y="259"/>
                      <a:pt x="2" y="259"/>
                    </a:cubicBezTo>
                    <a:cubicBezTo>
                      <a:pt x="2" y="259"/>
                      <a:pt x="2" y="259"/>
                      <a:pt x="2" y="259"/>
                    </a:cubicBezTo>
                    <a:cubicBezTo>
                      <a:pt x="2" y="260"/>
                      <a:pt x="2" y="260"/>
                      <a:pt x="2" y="260"/>
                    </a:cubicBezTo>
                    <a:cubicBezTo>
                      <a:pt x="2" y="260"/>
                      <a:pt x="3" y="260"/>
                      <a:pt x="3" y="260"/>
                    </a:cubicBezTo>
                    <a:cubicBezTo>
                      <a:pt x="3" y="259"/>
                      <a:pt x="5" y="258"/>
                      <a:pt x="5" y="258"/>
                    </a:cubicBezTo>
                    <a:cubicBezTo>
                      <a:pt x="5" y="258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7" y="258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7" y="258"/>
                      <a:pt x="8" y="258"/>
                      <a:pt x="8" y="258"/>
                    </a:cubicBezTo>
                    <a:cubicBezTo>
                      <a:pt x="8" y="258"/>
                      <a:pt x="8" y="259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8" y="260"/>
                    </a:cubicBezTo>
                    <a:cubicBezTo>
                      <a:pt x="8" y="260"/>
                      <a:pt x="9" y="261"/>
                      <a:pt x="9" y="261"/>
                    </a:cubicBezTo>
                    <a:cubicBezTo>
                      <a:pt x="9" y="261"/>
                      <a:pt x="9" y="262"/>
                      <a:pt x="9" y="262"/>
                    </a:cubicBezTo>
                    <a:cubicBezTo>
                      <a:pt x="9" y="263"/>
                      <a:pt x="9" y="263"/>
                      <a:pt x="9" y="263"/>
                    </a:cubicBezTo>
                    <a:cubicBezTo>
                      <a:pt x="9" y="263"/>
                      <a:pt x="9" y="263"/>
                      <a:pt x="8" y="263"/>
                    </a:cubicBezTo>
                    <a:cubicBezTo>
                      <a:pt x="8" y="263"/>
                      <a:pt x="8" y="263"/>
                      <a:pt x="8" y="263"/>
                    </a:cubicBezTo>
                    <a:cubicBezTo>
                      <a:pt x="8" y="263"/>
                      <a:pt x="7" y="263"/>
                      <a:pt x="8" y="264"/>
                    </a:cubicBezTo>
                    <a:cubicBezTo>
                      <a:pt x="8" y="264"/>
                      <a:pt x="8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7"/>
                    </a:cubicBezTo>
                    <a:cubicBezTo>
                      <a:pt x="8" y="267"/>
                      <a:pt x="8" y="267"/>
                      <a:pt x="8" y="268"/>
                    </a:cubicBezTo>
                    <a:cubicBezTo>
                      <a:pt x="8" y="268"/>
                      <a:pt x="8" y="268"/>
                      <a:pt x="8" y="268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8" y="269"/>
                      <a:pt x="8" y="270"/>
                      <a:pt x="8" y="270"/>
                    </a:cubicBezTo>
                    <a:cubicBezTo>
                      <a:pt x="9" y="270"/>
                      <a:pt x="9" y="270"/>
                      <a:pt x="9" y="271"/>
                    </a:cubicBezTo>
                    <a:cubicBezTo>
                      <a:pt x="9" y="271"/>
                      <a:pt x="10" y="271"/>
                      <a:pt x="10" y="272"/>
                    </a:cubicBezTo>
                    <a:cubicBezTo>
                      <a:pt x="11" y="272"/>
                      <a:pt x="11" y="272"/>
                      <a:pt x="11" y="272"/>
                    </a:cubicBezTo>
                    <a:cubicBezTo>
                      <a:pt x="11" y="272"/>
                      <a:pt x="11" y="273"/>
                      <a:pt x="11" y="273"/>
                    </a:cubicBezTo>
                    <a:cubicBezTo>
                      <a:pt x="11" y="273"/>
                      <a:pt x="11" y="273"/>
                      <a:pt x="11" y="273"/>
                    </a:cubicBezTo>
                    <a:cubicBezTo>
                      <a:pt x="11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4"/>
                      <a:pt x="11" y="274"/>
                      <a:pt x="11" y="274"/>
                    </a:cubicBezTo>
                    <a:cubicBezTo>
                      <a:pt x="25" y="274"/>
                      <a:pt x="25" y="274"/>
                      <a:pt x="25" y="274"/>
                    </a:cubicBezTo>
                    <a:cubicBezTo>
                      <a:pt x="25" y="274"/>
                      <a:pt x="26" y="274"/>
                      <a:pt x="26" y="274"/>
                    </a:cubicBezTo>
                    <a:cubicBezTo>
                      <a:pt x="27" y="275"/>
                      <a:pt x="27" y="275"/>
                      <a:pt x="28" y="276"/>
                    </a:cubicBezTo>
                    <a:cubicBezTo>
                      <a:pt x="29" y="276"/>
                      <a:pt x="29" y="276"/>
                      <a:pt x="30" y="276"/>
                    </a:cubicBezTo>
                    <a:cubicBezTo>
                      <a:pt x="31" y="276"/>
                      <a:pt x="32" y="277"/>
                      <a:pt x="33" y="277"/>
                    </a:cubicBezTo>
                    <a:cubicBezTo>
                      <a:pt x="34" y="277"/>
                      <a:pt x="35" y="277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7"/>
                      <a:pt x="36" y="277"/>
                    </a:cubicBezTo>
                    <a:cubicBezTo>
                      <a:pt x="35" y="276"/>
                      <a:pt x="35" y="275"/>
                      <a:pt x="34" y="274"/>
                    </a:cubicBezTo>
                    <a:cubicBezTo>
                      <a:pt x="34" y="273"/>
                      <a:pt x="33" y="273"/>
                      <a:pt x="33" y="272"/>
                    </a:cubicBezTo>
                    <a:cubicBezTo>
                      <a:pt x="33" y="272"/>
                      <a:pt x="33" y="271"/>
                      <a:pt x="32" y="271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1" y="270"/>
                      <a:pt x="31" y="270"/>
                    </a:cubicBezTo>
                    <a:cubicBezTo>
                      <a:pt x="30" y="270"/>
                      <a:pt x="30" y="270"/>
                      <a:pt x="30" y="270"/>
                    </a:cubicBezTo>
                    <a:cubicBezTo>
                      <a:pt x="29" y="270"/>
                      <a:pt x="28" y="269"/>
                      <a:pt x="28" y="269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29" y="269"/>
                      <a:pt x="30" y="269"/>
                      <a:pt x="30" y="269"/>
                    </a:cubicBezTo>
                    <a:cubicBezTo>
                      <a:pt x="30" y="269"/>
                      <a:pt x="30" y="269"/>
                      <a:pt x="31" y="269"/>
                    </a:cubicBezTo>
                    <a:cubicBezTo>
                      <a:pt x="31" y="269"/>
                      <a:pt x="32" y="269"/>
                      <a:pt x="32" y="269"/>
                    </a:cubicBezTo>
                    <a:cubicBezTo>
                      <a:pt x="32" y="269"/>
                      <a:pt x="32" y="268"/>
                      <a:pt x="32" y="267"/>
                    </a:cubicBezTo>
                    <a:cubicBezTo>
                      <a:pt x="32" y="267"/>
                      <a:pt x="31" y="267"/>
                      <a:pt x="31" y="266"/>
                    </a:cubicBezTo>
                    <a:cubicBezTo>
                      <a:pt x="31" y="266"/>
                      <a:pt x="31" y="266"/>
                      <a:pt x="31" y="265"/>
                    </a:cubicBezTo>
                    <a:cubicBezTo>
                      <a:pt x="31" y="265"/>
                      <a:pt x="31" y="264"/>
                      <a:pt x="31" y="264"/>
                    </a:cubicBezTo>
                    <a:cubicBezTo>
                      <a:pt x="31" y="263"/>
                      <a:pt x="31" y="263"/>
                      <a:pt x="31" y="263"/>
                    </a:cubicBezTo>
                    <a:cubicBezTo>
                      <a:pt x="31" y="263"/>
                      <a:pt x="31" y="262"/>
                      <a:pt x="30" y="262"/>
                    </a:cubicBezTo>
                    <a:cubicBezTo>
                      <a:pt x="30" y="262"/>
                      <a:pt x="30" y="263"/>
                      <a:pt x="30" y="263"/>
                    </a:cubicBezTo>
                    <a:cubicBezTo>
                      <a:pt x="30" y="263"/>
                      <a:pt x="29" y="263"/>
                      <a:pt x="29" y="264"/>
                    </a:cubicBezTo>
                    <a:cubicBezTo>
                      <a:pt x="29" y="264"/>
                      <a:pt x="29" y="264"/>
                      <a:pt x="29" y="263"/>
                    </a:cubicBezTo>
                    <a:cubicBezTo>
                      <a:pt x="29" y="263"/>
                      <a:pt x="30" y="262"/>
                      <a:pt x="30" y="262"/>
                    </a:cubicBezTo>
                    <a:cubicBezTo>
                      <a:pt x="30" y="262"/>
                      <a:pt x="31" y="260"/>
                      <a:pt x="31" y="260"/>
                    </a:cubicBezTo>
                    <a:cubicBezTo>
                      <a:pt x="31" y="259"/>
                      <a:pt x="31" y="258"/>
                      <a:pt x="31" y="258"/>
                    </a:cubicBezTo>
                    <a:cubicBezTo>
                      <a:pt x="32" y="257"/>
                      <a:pt x="32" y="255"/>
                      <a:pt x="33" y="255"/>
                    </a:cubicBezTo>
                    <a:cubicBezTo>
                      <a:pt x="34" y="254"/>
                      <a:pt x="36" y="254"/>
                      <a:pt x="36" y="254"/>
                    </a:cubicBezTo>
                    <a:cubicBezTo>
                      <a:pt x="36" y="253"/>
                      <a:pt x="36" y="253"/>
                      <a:pt x="35" y="252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4" y="251"/>
                      <a:pt x="34" y="252"/>
                      <a:pt x="34" y="251"/>
                    </a:cubicBezTo>
                    <a:cubicBezTo>
                      <a:pt x="33" y="251"/>
                      <a:pt x="34" y="251"/>
                      <a:pt x="34" y="251"/>
                    </a:cubicBezTo>
                    <a:cubicBezTo>
                      <a:pt x="34" y="251"/>
                      <a:pt x="34" y="251"/>
                      <a:pt x="34" y="251"/>
                    </a:cubicBezTo>
                    <a:cubicBezTo>
                      <a:pt x="35" y="251"/>
                      <a:pt x="35" y="251"/>
                      <a:pt x="35" y="250"/>
                    </a:cubicBezTo>
                    <a:cubicBezTo>
                      <a:pt x="35" y="250"/>
                      <a:pt x="35" y="250"/>
                      <a:pt x="35" y="250"/>
                    </a:cubicBezTo>
                    <a:cubicBezTo>
                      <a:pt x="35" y="250"/>
                      <a:pt x="36" y="251"/>
                      <a:pt x="36" y="252"/>
                    </a:cubicBezTo>
                    <a:cubicBezTo>
                      <a:pt x="36" y="252"/>
                      <a:pt x="36" y="252"/>
                      <a:pt x="37" y="252"/>
                    </a:cubicBezTo>
                    <a:cubicBezTo>
                      <a:pt x="37" y="253"/>
                      <a:pt x="38" y="252"/>
                      <a:pt x="39" y="252"/>
                    </a:cubicBezTo>
                    <a:cubicBezTo>
                      <a:pt x="39" y="252"/>
                      <a:pt x="39" y="252"/>
                      <a:pt x="40" y="251"/>
                    </a:cubicBezTo>
                    <a:cubicBezTo>
                      <a:pt x="40" y="251"/>
                      <a:pt x="40" y="250"/>
                      <a:pt x="40" y="250"/>
                    </a:cubicBezTo>
                    <a:cubicBezTo>
                      <a:pt x="40" y="249"/>
                      <a:pt x="40" y="249"/>
                      <a:pt x="40" y="249"/>
                    </a:cubicBezTo>
                    <a:cubicBezTo>
                      <a:pt x="41" y="248"/>
                      <a:pt x="41" y="248"/>
                      <a:pt x="41" y="248"/>
                    </a:cubicBezTo>
                    <a:cubicBezTo>
                      <a:pt x="41" y="247"/>
                      <a:pt x="41" y="247"/>
                      <a:pt x="41" y="247"/>
                    </a:cubicBezTo>
                    <a:cubicBezTo>
                      <a:pt x="41" y="247"/>
                      <a:pt x="41" y="246"/>
                      <a:pt x="41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1" y="245"/>
                      <a:pt x="42" y="244"/>
                      <a:pt x="42" y="244"/>
                    </a:cubicBezTo>
                    <a:cubicBezTo>
                      <a:pt x="42" y="244"/>
                      <a:pt x="42" y="244"/>
                      <a:pt x="41" y="244"/>
                    </a:cubicBezTo>
                    <a:cubicBezTo>
                      <a:pt x="41" y="244"/>
                      <a:pt x="41" y="244"/>
                      <a:pt x="41" y="244"/>
                    </a:cubicBezTo>
                    <a:cubicBezTo>
                      <a:pt x="41" y="244"/>
                      <a:pt x="41" y="244"/>
                      <a:pt x="41" y="245"/>
                    </a:cubicBezTo>
                    <a:cubicBezTo>
                      <a:pt x="41" y="245"/>
                      <a:pt x="40" y="245"/>
                      <a:pt x="40" y="245"/>
                    </a:cubicBezTo>
                    <a:cubicBezTo>
                      <a:pt x="40" y="245"/>
                      <a:pt x="40" y="244"/>
                      <a:pt x="40" y="244"/>
                    </a:cubicBezTo>
                    <a:cubicBezTo>
                      <a:pt x="40" y="244"/>
                      <a:pt x="40" y="244"/>
                      <a:pt x="41" y="244"/>
                    </a:cubicBezTo>
                    <a:cubicBezTo>
                      <a:pt x="41" y="244"/>
                      <a:pt x="41" y="243"/>
                      <a:pt x="41" y="243"/>
                    </a:cubicBezTo>
                    <a:cubicBezTo>
                      <a:pt x="41" y="243"/>
                      <a:pt x="41" y="243"/>
                      <a:pt x="41" y="243"/>
                    </a:cubicBezTo>
                    <a:cubicBezTo>
                      <a:pt x="41" y="243"/>
                      <a:pt x="41" y="242"/>
                      <a:pt x="41" y="242"/>
                    </a:cubicBezTo>
                    <a:cubicBezTo>
                      <a:pt x="42" y="242"/>
                      <a:pt x="42" y="241"/>
                      <a:pt x="42" y="241"/>
                    </a:cubicBezTo>
                    <a:cubicBezTo>
                      <a:pt x="42" y="241"/>
                      <a:pt x="42" y="241"/>
                      <a:pt x="42" y="241"/>
                    </a:cubicBezTo>
                    <a:cubicBezTo>
                      <a:pt x="42" y="240"/>
                      <a:pt x="43" y="240"/>
                      <a:pt x="43" y="240"/>
                    </a:cubicBezTo>
                    <a:cubicBezTo>
                      <a:pt x="43" y="239"/>
                      <a:pt x="43" y="239"/>
                      <a:pt x="44" y="239"/>
                    </a:cubicBezTo>
                    <a:cubicBezTo>
                      <a:pt x="44" y="239"/>
                      <a:pt x="44" y="239"/>
                      <a:pt x="44" y="239"/>
                    </a:cubicBezTo>
                    <a:cubicBezTo>
                      <a:pt x="44" y="239"/>
                      <a:pt x="44" y="238"/>
                      <a:pt x="45" y="238"/>
                    </a:cubicBezTo>
                    <a:cubicBezTo>
                      <a:pt x="45" y="238"/>
                      <a:pt x="45" y="238"/>
                      <a:pt x="45" y="237"/>
                    </a:cubicBezTo>
                    <a:cubicBezTo>
                      <a:pt x="45" y="237"/>
                      <a:pt x="46" y="237"/>
                      <a:pt x="46" y="236"/>
                    </a:cubicBezTo>
                    <a:cubicBezTo>
                      <a:pt x="46" y="236"/>
                      <a:pt x="47" y="236"/>
                      <a:pt x="47" y="236"/>
                    </a:cubicBezTo>
                    <a:cubicBezTo>
                      <a:pt x="47" y="236"/>
                      <a:pt x="47" y="235"/>
                      <a:pt x="4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4"/>
                      <a:pt x="49" y="235"/>
                      <a:pt x="50" y="234"/>
                    </a:cubicBezTo>
                    <a:cubicBezTo>
                      <a:pt x="50" y="234"/>
                      <a:pt x="50" y="234"/>
                      <a:pt x="50" y="234"/>
                    </a:cubicBezTo>
                    <a:cubicBezTo>
                      <a:pt x="50" y="234"/>
                      <a:pt x="50" y="233"/>
                      <a:pt x="51" y="233"/>
                    </a:cubicBezTo>
                    <a:cubicBezTo>
                      <a:pt x="51" y="233"/>
                      <a:pt x="51" y="233"/>
                      <a:pt x="51" y="233"/>
                    </a:cubicBezTo>
                    <a:cubicBezTo>
                      <a:pt x="51" y="232"/>
                      <a:pt x="51" y="232"/>
                      <a:pt x="51" y="232"/>
                    </a:cubicBezTo>
                    <a:cubicBezTo>
                      <a:pt x="51" y="232"/>
                      <a:pt x="52" y="232"/>
                      <a:pt x="52" y="232"/>
                    </a:cubicBezTo>
                    <a:cubicBezTo>
                      <a:pt x="52" y="232"/>
                      <a:pt x="52" y="232"/>
                      <a:pt x="52" y="232"/>
                    </a:cubicBezTo>
                    <a:cubicBezTo>
                      <a:pt x="52" y="231"/>
                      <a:pt x="52" y="231"/>
                      <a:pt x="53" y="231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3" y="231"/>
                      <a:pt x="53" y="230"/>
                      <a:pt x="53" y="230"/>
                    </a:cubicBezTo>
                    <a:cubicBezTo>
                      <a:pt x="53" y="230"/>
                      <a:pt x="53" y="230"/>
                      <a:pt x="53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4" y="227"/>
                      <a:pt x="54" y="227"/>
                      <a:pt x="54" y="227"/>
                    </a:cubicBezTo>
                    <a:cubicBezTo>
                      <a:pt x="55" y="226"/>
                      <a:pt x="55" y="226"/>
                      <a:pt x="55" y="225"/>
                    </a:cubicBezTo>
                    <a:cubicBezTo>
                      <a:pt x="55" y="225"/>
                      <a:pt x="55" y="223"/>
                      <a:pt x="55" y="223"/>
                    </a:cubicBezTo>
                    <a:cubicBezTo>
                      <a:pt x="55" y="223"/>
                      <a:pt x="55" y="222"/>
                      <a:pt x="54" y="221"/>
                    </a:cubicBezTo>
                    <a:cubicBezTo>
                      <a:pt x="54" y="220"/>
                      <a:pt x="53" y="221"/>
                      <a:pt x="52" y="221"/>
                    </a:cubicBezTo>
                    <a:cubicBezTo>
                      <a:pt x="52" y="220"/>
                      <a:pt x="51" y="221"/>
                      <a:pt x="50" y="220"/>
                    </a:cubicBezTo>
                    <a:cubicBezTo>
                      <a:pt x="49" y="220"/>
                      <a:pt x="48" y="220"/>
                      <a:pt x="48" y="220"/>
                    </a:cubicBezTo>
                    <a:cubicBezTo>
                      <a:pt x="47" y="220"/>
                      <a:pt x="47" y="219"/>
                      <a:pt x="46" y="219"/>
                    </a:cubicBezTo>
                    <a:cubicBezTo>
                      <a:pt x="46" y="218"/>
                      <a:pt x="45" y="218"/>
                      <a:pt x="45" y="217"/>
                    </a:cubicBezTo>
                    <a:cubicBezTo>
                      <a:pt x="45" y="217"/>
                      <a:pt x="45" y="216"/>
                      <a:pt x="44" y="216"/>
                    </a:cubicBezTo>
                    <a:cubicBezTo>
                      <a:pt x="44" y="216"/>
                      <a:pt x="43" y="215"/>
                      <a:pt x="43" y="215"/>
                    </a:cubicBezTo>
                    <a:cubicBezTo>
                      <a:pt x="42" y="215"/>
                      <a:pt x="43" y="214"/>
                      <a:pt x="42" y="214"/>
                    </a:cubicBezTo>
                    <a:cubicBezTo>
                      <a:pt x="42" y="213"/>
                      <a:pt x="42" y="213"/>
                      <a:pt x="42" y="212"/>
                    </a:cubicBezTo>
                    <a:cubicBezTo>
                      <a:pt x="41" y="212"/>
                      <a:pt x="41" y="211"/>
                      <a:pt x="41" y="211"/>
                    </a:cubicBezTo>
                    <a:cubicBezTo>
                      <a:pt x="41" y="211"/>
                      <a:pt x="41" y="211"/>
                      <a:pt x="41" y="210"/>
                    </a:cubicBezTo>
                    <a:cubicBezTo>
                      <a:pt x="41" y="210"/>
                      <a:pt x="42" y="209"/>
                      <a:pt x="42" y="209"/>
                    </a:cubicBezTo>
                    <a:cubicBezTo>
                      <a:pt x="42" y="209"/>
                      <a:pt x="42" y="209"/>
                      <a:pt x="42" y="209"/>
                    </a:cubicBezTo>
                    <a:cubicBezTo>
                      <a:pt x="42" y="209"/>
                      <a:pt x="42" y="208"/>
                      <a:pt x="43" y="208"/>
                    </a:cubicBezTo>
                    <a:cubicBezTo>
                      <a:pt x="43" y="207"/>
                      <a:pt x="43" y="207"/>
                      <a:pt x="43" y="207"/>
                    </a:cubicBezTo>
                    <a:cubicBezTo>
                      <a:pt x="43" y="207"/>
                      <a:pt x="43" y="206"/>
                      <a:pt x="43" y="206"/>
                    </a:cubicBezTo>
                    <a:cubicBezTo>
                      <a:pt x="43" y="206"/>
                      <a:pt x="43" y="205"/>
                      <a:pt x="44" y="205"/>
                    </a:cubicBezTo>
                    <a:cubicBezTo>
                      <a:pt x="44" y="205"/>
                      <a:pt x="44" y="205"/>
                      <a:pt x="44" y="205"/>
                    </a:cubicBezTo>
                    <a:cubicBezTo>
                      <a:pt x="44" y="205"/>
                      <a:pt x="45" y="204"/>
                      <a:pt x="45" y="204"/>
                    </a:cubicBezTo>
                    <a:cubicBezTo>
                      <a:pt x="45" y="203"/>
                      <a:pt x="45" y="203"/>
                      <a:pt x="45" y="203"/>
                    </a:cubicBezTo>
                    <a:cubicBezTo>
                      <a:pt x="46" y="203"/>
                      <a:pt x="47" y="202"/>
                      <a:pt x="47" y="202"/>
                    </a:cubicBezTo>
                    <a:cubicBezTo>
                      <a:pt x="47" y="201"/>
                      <a:pt x="49" y="202"/>
                      <a:pt x="49" y="202"/>
                    </a:cubicBezTo>
                    <a:cubicBezTo>
                      <a:pt x="49" y="202"/>
                      <a:pt x="49" y="201"/>
                      <a:pt x="49" y="201"/>
                    </a:cubicBezTo>
                    <a:cubicBezTo>
                      <a:pt x="49" y="200"/>
                      <a:pt x="50" y="200"/>
                      <a:pt x="50" y="200"/>
                    </a:cubicBezTo>
                    <a:cubicBezTo>
                      <a:pt x="50" y="200"/>
                      <a:pt x="50" y="200"/>
                      <a:pt x="50" y="200"/>
                    </a:cubicBezTo>
                    <a:cubicBezTo>
                      <a:pt x="50" y="200"/>
                      <a:pt x="51" y="200"/>
                      <a:pt x="51" y="200"/>
                    </a:cubicBezTo>
                    <a:cubicBezTo>
                      <a:pt x="51" y="200"/>
                      <a:pt x="51" y="199"/>
                      <a:pt x="52" y="199"/>
                    </a:cubicBezTo>
                    <a:cubicBezTo>
                      <a:pt x="52" y="199"/>
                      <a:pt x="52" y="199"/>
                      <a:pt x="52" y="199"/>
                    </a:cubicBezTo>
                    <a:cubicBezTo>
                      <a:pt x="52" y="199"/>
                      <a:pt x="52" y="199"/>
                      <a:pt x="53" y="199"/>
                    </a:cubicBezTo>
                    <a:cubicBezTo>
                      <a:pt x="53" y="200"/>
                      <a:pt x="53" y="199"/>
                      <a:pt x="53" y="199"/>
                    </a:cubicBezTo>
                    <a:cubicBezTo>
                      <a:pt x="53" y="199"/>
                      <a:pt x="53" y="200"/>
                      <a:pt x="54" y="200"/>
                    </a:cubicBezTo>
                    <a:cubicBezTo>
                      <a:pt x="54" y="200"/>
                      <a:pt x="54" y="199"/>
                      <a:pt x="54" y="199"/>
                    </a:cubicBezTo>
                    <a:cubicBezTo>
                      <a:pt x="54" y="199"/>
                      <a:pt x="55" y="200"/>
                      <a:pt x="55" y="200"/>
                    </a:cubicBezTo>
                    <a:cubicBezTo>
                      <a:pt x="55" y="200"/>
                      <a:pt x="55" y="200"/>
                      <a:pt x="55" y="200"/>
                    </a:cubicBezTo>
                    <a:cubicBezTo>
                      <a:pt x="56" y="200"/>
                      <a:pt x="56" y="199"/>
                      <a:pt x="56" y="199"/>
                    </a:cubicBezTo>
                    <a:cubicBezTo>
                      <a:pt x="56" y="199"/>
                      <a:pt x="56" y="199"/>
                      <a:pt x="56" y="198"/>
                    </a:cubicBezTo>
                    <a:cubicBezTo>
                      <a:pt x="56" y="198"/>
                      <a:pt x="56" y="198"/>
                      <a:pt x="56" y="198"/>
                    </a:cubicBezTo>
                    <a:cubicBezTo>
                      <a:pt x="55" y="198"/>
                      <a:pt x="55" y="198"/>
                      <a:pt x="55" y="198"/>
                    </a:cubicBezTo>
                    <a:cubicBezTo>
                      <a:pt x="55" y="198"/>
                      <a:pt x="55" y="197"/>
                      <a:pt x="55" y="197"/>
                    </a:cubicBezTo>
                    <a:cubicBezTo>
                      <a:pt x="55" y="197"/>
                      <a:pt x="55" y="196"/>
                      <a:pt x="55" y="196"/>
                    </a:cubicBezTo>
                    <a:cubicBezTo>
                      <a:pt x="56" y="196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7" y="195"/>
                      <a:pt x="57" y="194"/>
                      <a:pt x="58" y="194"/>
                    </a:cubicBezTo>
                    <a:cubicBezTo>
                      <a:pt x="58" y="194"/>
                      <a:pt x="58" y="193"/>
                      <a:pt x="58" y="193"/>
                    </a:cubicBezTo>
                    <a:cubicBezTo>
                      <a:pt x="58" y="193"/>
                      <a:pt x="58" y="193"/>
                      <a:pt x="58" y="193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58" y="192"/>
                      <a:pt x="58" y="191"/>
                      <a:pt x="58" y="191"/>
                    </a:cubicBezTo>
                    <a:cubicBezTo>
                      <a:pt x="58" y="191"/>
                      <a:pt x="58" y="191"/>
                      <a:pt x="58" y="191"/>
                    </a:cubicBezTo>
                    <a:cubicBezTo>
                      <a:pt x="58" y="191"/>
                      <a:pt x="58" y="190"/>
                      <a:pt x="58" y="190"/>
                    </a:cubicBezTo>
                    <a:cubicBezTo>
                      <a:pt x="58" y="190"/>
                      <a:pt x="58" y="189"/>
                      <a:pt x="58" y="189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7"/>
                      <a:pt x="58" y="186"/>
                      <a:pt x="58" y="186"/>
                    </a:cubicBezTo>
                    <a:cubicBezTo>
                      <a:pt x="58" y="186"/>
                      <a:pt x="58" y="185"/>
                      <a:pt x="59" y="185"/>
                    </a:cubicBezTo>
                    <a:cubicBezTo>
                      <a:pt x="59" y="185"/>
                      <a:pt x="59" y="184"/>
                      <a:pt x="59" y="184"/>
                    </a:cubicBezTo>
                    <a:cubicBezTo>
                      <a:pt x="60" y="184"/>
                      <a:pt x="60" y="183"/>
                      <a:pt x="60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1" y="181"/>
                      <a:pt x="62" y="181"/>
                      <a:pt x="62" y="181"/>
                    </a:cubicBezTo>
                    <a:cubicBezTo>
                      <a:pt x="63" y="180"/>
                      <a:pt x="64" y="180"/>
                      <a:pt x="64" y="180"/>
                    </a:cubicBezTo>
                    <a:cubicBezTo>
                      <a:pt x="65" y="180"/>
                      <a:pt x="65" y="180"/>
                      <a:pt x="65" y="180"/>
                    </a:cubicBezTo>
                    <a:cubicBezTo>
                      <a:pt x="65" y="179"/>
                      <a:pt x="65" y="179"/>
                      <a:pt x="65" y="179"/>
                    </a:cubicBezTo>
                    <a:cubicBezTo>
                      <a:pt x="65" y="179"/>
                      <a:pt x="64" y="179"/>
                      <a:pt x="64" y="179"/>
                    </a:cubicBezTo>
                    <a:cubicBezTo>
                      <a:pt x="64" y="179"/>
                      <a:pt x="64" y="179"/>
                      <a:pt x="63" y="179"/>
                    </a:cubicBezTo>
                    <a:cubicBezTo>
                      <a:pt x="63" y="179"/>
                      <a:pt x="62" y="179"/>
                      <a:pt x="62" y="179"/>
                    </a:cubicBezTo>
                    <a:cubicBezTo>
                      <a:pt x="62" y="179"/>
                      <a:pt x="62" y="178"/>
                      <a:pt x="62" y="178"/>
                    </a:cubicBezTo>
                    <a:cubicBezTo>
                      <a:pt x="61" y="178"/>
                      <a:pt x="61" y="178"/>
                      <a:pt x="61" y="178"/>
                    </a:cubicBezTo>
                    <a:cubicBezTo>
                      <a:pt x="60" y="178"/>
                      <a:pt x="60" y="178"/>
                      <a:pt x="60" y="177"/>
                    </a:cubicBezTo>
                    <a:cubicBezTo>
                      <a:pt x="60" y="177"/>
                      <a:pt x="60" y="177"/>
                      <a:pt x="60" y="177"/>
                    </a:cubicBezTo>
                    <a:cubicBezTo>
                      <a:pt x="60" y="177"/>
                      <a:pt x="60" y="177"/>
                      <a:pt x="60" y="176"/>
                    </a:cubicBezTo>
                    <a:cubicBezTo>
                      <a:pt x="60" y="176"/>
                      <a:pt x="60" y="176"/>
                      <a:pt x="60" y="176"/>
                    </a:cubicBezTo>
                    <a:cubicBezTo>
                      <a:pt x="61" y="176"/>
                      <a:pt x="61" y="176"/>
                      <a:pt x="61" y="176"/>
                    </a:cubicBezTo>
                    <a:cubicBezTo>
                      <a:pt x="62" y="176"/>
                      <a:pt x="62" y="175"/>
                      <a:pt x="62" y="175"/>
                    </a:cubicBezTo>
                    <a:cubicBezTo>
                      <a:pt x="62" y="175"/>
                      <a:pt x="63" y="175"/>
                      <a:pt x="63" y="175"/>
                    </a:cubicBezTo>
                    <a:cubicBezTo>
                      <a:pt x="63" y="175"/>
                      <a:pt x="64" y="175"/>
                      <a:pt x="64" y="175"/>
                    </a:cubicBezTo>
                    <a:cubicBezTo>
                      <a:pt x="64" y="175"/>
                      <a:pt x="65" y="175"/>
                      <a:pt x="65" y="175"/>
                    </a:cubicBezTo>
                    <a:cubicBezTo>
                      <a:pt x="65" y="175"/>
                      <a:pt x="65" y="176"/>
                      <a:pt x="65" y="176"/>
                    </a:cubicBezTo>
                    <a:cubicBezTo>
                      <a:pt x="65" y="176"/>
                      <a:pt x="66" y="176"/>
                      <a:pt x="66" y="176"/>
                    </a:cubicBezTo>
                    <a:cubicBezTo>
                      <a:pt x="66" y="177"/>
                      <a:pt x="65" y="177"/>
                      <a:pt x="65" y="177"/>
                    </a:cubicBezTo>
                    <a:cubicBezTo>
                      <a:pt x="65" y="177"/>
                      <a:pt x="65" y="177"/>
                      <a:pt x="65" y="177"/>
                    </a:cubicBezTo>
                    <a:cubicBezTo>
                      <a:pt x="66" y="178"/>
                      <a:pt x="65" y="178"/>
                      <a:pt x="65" y="178"/>
                    </a:cubicBezTo>
                    <a:cubicBezTo>
                      <a:pt x="65" y="178"/>
                      <a:pt x="66" y="178"/>
                      <a:pt x="66" y="178"/>
                    </a:cubicBezTo>
                    <a:cubicBezTo>
                      <a:pt x="66" y="178"/>
                      <a:pt x="67" y="178"/>
                      <a:pt x="67" y="178"/>
                    </a:cubicBezTo>
                    <a:cubicBezTo>
                      <a:pt x="67" y="178"/>
                      <a:pt x="68" y="178"/>
                      <a:pt x="68" y="178"/>
                    </a:cubicBezTo>
                    <a:cubicBezTo>
                      <a:pt x="68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7"/>
                    </a:cubicBezTo>
                    <a:cubicBezTo>
                      <a:pt x="69" y="177"/>
                      <a:pt x="69" y="177"/>
                      <a:pt x="69" y="177"/>
                    </a:cubicBezTo>
                    <a:cubicBezTo>
                      <a:pt x="69" y="177"/>
                      <a:pt x="70" y="176"/>
                      <a:pt x="70" y="176"/>
                    </a:cubicBezTo>
                    <a:cubicBezTo>
                      <a:pt x="70" y="176"/>
                      <a:pt x="70" y="175"/>
                      <a:pt x="70" y="174"/>
                    </a:cubicBezTo>
                    <a:cubicBezTo>
                      <a:pt x="70" y="174"/>
                      <a:pt x="70" y="174"/>
                      <a:pt x="69" y="174"/>
                    </a:cubicBezTo>
                    <a:cubicBezTo>
                      <a:pt x="69" y="173"/>
                      <a:pt x="70" y="173"/>
                      <a:pt x="70" y="173"/>
                    </a:cubicBezTo>
                    <a:cubicBezTo>
                      <a:pt x="70" y="173"/>
                      <a:pt x="70" y="173"/>
                      <a:pt x="70" y="173"/>
                    </a:cubicBezTo>
                    <a:cubicBezTo>
                      <a:pt x="69" y="172"/>
                      <a:pt x="69" y="172"/>
                      <a:pt x="69" y="172"/>
                    </a:cubicBezTo>
                    <a:cubicBezTo>
                      <a:pt x="69" y="172"/>
                      <a:pt x="69" y="171"/>
                      <a:pt x="69" y="171"/>
                    </a:cubicBezTo>
                    <a:cubicBezTo>
                      <a:pt x="68" y="171"/>
                      <a:pt x="68" y="171"/>
                      <a:pt x="67" y="171"/>
                    </a:cubicBezTo>
                    <a:cubicBezTo>
                      <a:pt x="67" y="171"/>
                      <a:pt x="67" y="172"/>
                      <a:pt x="66" y="172"/>
                    </a:cubicBezTo>
                    <a:cubicBezTo>
                      <a:pt x="66" y="172"/>
                      <a:pt x="65" y="172"/>
                      <a:pt x="65" y="172"/>
                    </a:cubicBezTo>
                    <a:cubicBezTo>
                      <a:pt x="65" y="172"/>
                      <a:pt x="65" y="172"/>
                      <a:pt x="65" y="172"/>
                    </a:cubicBezTo>
                    <a:cubicBezTo>
                      <a:pt x="65" y="172"/>
                      <a:pt x="66" y="172"/>
                      <a:pt x="66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4"/>
                      <a:pt x="67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5" y="174"/>
                      <a:pt x="65" y="174"/>
                    </a:cubicBezTo>
                    <a:cubicBezTo>
                      <a:pt x="65" y="174"/>
                      <a:pt x="65" y="174"/>
                      <a:pt x="65" y="174"/>
                    </a:cubicBezTo>
                    <a:cubicBezTo>
                      <a:pt x="65" y="174"/>
                      <a:pt x="64" y="174"/>
                      <a:pt x="63" y="174"/>
                    </a:cubicBezTo>
                    <a:cubicBezTo>
                      <a:pt x="63" y="174"/>
                      <a:pt x="64" y="172"/>
                      <a:pt x="64" y="172"/>
                    </a:cubicBezTo>
                    <a:cubicBezTo>
                      <a:pt x="64" y="172"/>
                      <a:pt x="63" y="172"/>
                      <a:pt x="63" y="172"/>
                    </a:cubicBezTo>
                    <a:cubicBezTo>
                      <a:pt x="62" y="172"/>
                      <a:pt x="62" y="172"/>
                      <a:pt x="61" y="172"/>
                    </a:cubicBezTo>
                    <a:cubicBezTo>
                      <a:pt x="61" y="172"/>
                      <a:pt x="60" y="171"/>
                      <a:pt x="60" y="171"/>
                    </a:cubicBezTo>
                    <a:cubicBezTo>
                      <a:pt x="60" y="171"/>
                      <a:pt x="60" y="170"/>
                      <a:pt x="60" y="170"/>
                    </a:cubicBezTo>
                    <a:cubicBezTo>
                      <a:pt x="59" y="170"/>
                      <a:pt x="59" y="170"/>
                      <a:pt x="59" y="170"/>
                    </a:cubicBezTo>
                    <a:cubicBezTo>
                      <a:pt x="59" y="169"/>
                      <a:pt x="60" y="168"/>
                      <a:pt x="60" y="168"/>
                    </a:cubicBezTo>
                    <a:cubicBezTo>
                      <a:pt x="60" y="167"/>
                      <a:pt x="60" y="166"/>
                      <a:pt x="60" y="166"/>
                    </a:cubicBezTo>
                    <a:cubicBezTo>
                      <a:pt x="60" y="165"/>
                      <a:pt x="60" y="165"/>
                      <a:pt x="60" y="165"/>
                    </a:cubicBezTo>
                    <a:cubicBezTo>
                      <a:pt x="59" y="164"/>
                      <a:pt x="59" y="163"/>
                      <a:pt x="59" y="162"/>
                    </a:cubicBezTo>
                    <a:cubicBezTo>
                      <a:pt x="59" y="162"/>
                      <a:pt x="59" y="160"/>
                      <a:pt x="59" y="159"/>
                    </a:cubicBezTo>
                    <a:cubicBezTo>
                      <a:pt x="59" y="159"/>
                      <a:pt x="59" y="159"/>
                      <a:pt x="60" y="159"/>
                    </a:cubicBezTo>
                    <a:cubicBezTo>
                      <a:pt x="60" y="158"/>
                      <a:pt x="61" y="158"/>
                      <a:pt x="61" y="158"/>
                    </a:cubicBezTo>
                    <a:cubicBezTo>
                      <a:pt x="61" y="158"/>
                      <a:pt x="61" y="159"/>
                      <a:pt x="61" y="159"/>
                    </a:cubicBezTo>
                    <a:cubicBezTo>
                      <a:pt x="61" y="159"/>
                      <a:pt x="61" y="159"/>
                      <a:pt x="62" y="159"/>
                    </a:cubicBezTo>
                    <a:cubicBezTo>
                      <a:pt x="62" y="159"/>
                      <a:pt x="63" y="159"/>
                      <a:pt x="64" y="160"/>
                    </a:cubicBezTo>
                    <a:cubicBezTo>
                      <a:pt x="64" y="160"/>
                      <a:pt x="65" y="160"/>
                      <a:pt x="65" y="161"/>
                    </a:cubicBezTo>
                    <a:cubicBezTo>
                      <a:pt x="66" y="161"/>
                      <a:pt x="66" y="161"/>
                      <a:pt x="67" y="161"/>
                    </a:cubicBezTo>
                    <a:cubicBezTo>
                      <a:pt x="67" y="161"/>
                      <a:pt x="68" y="162"/>
                      <a:pt x="69" y="162"/>
                    </a:cubicBezTo>
                    <a:cubicBezTo>
                      <a:pt x="69" y="162"/>
                      <a:pt x="73" y="162"/>
                      <a:pt x="73" y="162"/>
                    </a:cubicBezTo>
                    <a:cubicBezTo>
                      <a:pt x="74" y="162"/>
                      <a:pt x="74" y="162"/>
                      <a:pt x="75" y="161"/>
                    </a:cubicBezTo>
                    <a:cubicBezTo>
                      <a:pt x="75" y="161"/>
                      <a:pt x="75" y="161"/>
                      <a:pt x="75" y="161"/>
                    </a:cubicBezTo>
                    <a:cubicBezTo>
                      <a:pt x="76" y="161"/>
                      <a:pt x="77" y="161"/>
                      <a:pt x="77" y="160"/>
                    </a:cubicBezTo>
                    <a:cubicBezTo>
                      <a:pt x="77" y="160"/>
                      <a:pt x="79" y="160"/>
                      <a:pt x="79" y="160"/>
                    </a:cubicBezTo>
                    <a:cubicBezTo>
                      <a:pt x="79" y="159"/>
                      <a:pt x="79" y="158"/>
                      <a:pt x="79" y="158"/>
                    </a:cubicBezTo>
                    <a:cubicBezTo>
                      <a:pt x="79" y="158"/>
                      <a:pt x="79" y="158"/>
                      <a:pt x="78" y="158"/>
                    </a:cubicBezTo>
                    <a:cubicBezTo>
                      <a:pt x="78" y="158"/>
                      <a:pt x="78" y="158"/>
                      <a:pt x="78" y="157"/>
                    </a:cubicBezTo>
                    <a:cubicBezTo>
                      <a:pt x="78" y="157"/>
                      <a:pt x="78" y="157"/>
                      <a:pt x="79" y="157"/>
                    </a:cubicBezTo>
                    <a:cubicBezTo>
                      <a:pt x="79" y="157"/>
                      <a:pt x="80" y="157"/>
                      <a:pt x="80" y="157"/>
                    </a:cubicBezTo>
                    <a:cubicBezTo>
                      <a:pt x="80" y="157"/>
                      <a:pt x="80" y="157"/>
                      <a:pt x="80" y="156"/>
                    </a:cubicBezTo>
                    <a:cubicBezTo>
                      <a:pt x="80" y="156"/>
                      <a:pt x="79" y="156"/>
                      <a:pt x="79" y="156"/>
                    </a:cubicBezTo>
                    <a:cubicBezTo>
                      <a:pt x="78" y="156"/>
                      <a:pt x="78" y="155"/>
                      <a:pt x="78" y="155"/>
                    </a:cubicBezTo>
                    <a:cubicBezTo>
                      <a:pt x="78" y="155"/>
                      <a:pt x="78" y="154"/>
                      <a:pt x="78" y="154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79" y="154"/>
                      <a:pt x="79" y="154"/>
                      <a:pt x="79" y="153"/>
                    </a:cubicBezTo>
                    <a:cubicBezTo>
                      <a:pt x="79" y="153"/>
                      <a:pt x="79" y="151"/>
                      <a:pt x="79" y="151"/>
                    </a:cubicBezTo>
                    <a:cubicBezTo>
                      <a:pt x="79" y="151"/>
                      <a:pt x="79" y="150"/>
                      <a:pt x="79" y="150"/>
                    </a:cubicBezTo>
                    <a:cubicBezTo>
                      <a:pt x="79" y="150"/>
                      <a:pt x="80" y="150"/>
                      <a:pt x="80" y="150"/>
                    </a:cubicBezTo>
                    <a:cubicBezTo>
                      <a:pt x="80" y="150"/>
                      <a:pt x="80" y="149"/>
                      <a:pt x="80" y="149"/>
                    </a:cubicBezTo>
                    <a:cubicBezTo>
                      <a:pt x="80" y="149"/>
                      <a:pt x="80" y="148"/>
                      <a:pt x="80" y="148"/>
                    </a:cubicBezTo>
                    <a:cubicBezTo>
                      <a:pt x="80" y="148"/>
                      <a:pt x="81" y="147"/>
                      <a:pt x="81" y="147"/>
                    </a:cubicBezTo>
                    <a:cubicBezTo>
                      <a:pt x="81" y="147"/>
                      <a:pt x="81" y="146"/>
                      <a:pt x="81" y="146"/>
                    </a:cubicBezTo>
                    <a:cubicBezTo>
                      <a:pt x="81" y="146"/>
                      <a:pt x="80" y="146"/>
                      <a:pt x="80" y="145"/>
                    </a:cubicBezTo>
                    <a:cubicBezTo>
                      <a:pt x="79" y="145"/>
                      <a:pt x="79" y="145"/>
                      <a:pt x="79" y="144"/>
                    </a:cubicBezTo>
                    <a:cubicBezTo>
                      <a:pt x="79" y="144"/>
                      <a:pt x="79" y="143"/>
                      <a:pt x="79" y="143"/>
                    </a:cubicBezTo>
                    <a:cubicBezTo>
                      <a:pt x="79" y="143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1"/>
                    </a:cubicBezTo>
                    <a:cubicBezTo>
                      <a:pt x="80" y="141"/>
                      <a:pt x="79" y="142"/>
                      <a:pt x="79" y="142"/>
                    </a:cubicBezTo>
                    <a:cubicBezTo>
                      <a:pt x="79" y="142"/>
                      <a:pt x="79" y="141"/>
                      <a:pt x="79" y="141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78" y="141"/>
                      <a:pt x="78" y="141"/>
                      <a:pt x="77" y="141"/>
                    </a:cubicBezTo>
                    <a:cubicBezTo>
                      <a:pt x="77" y="141"/>
                      <a:pt x="77" y="140"/>
                      <a:pt x="77" y="140"/>
                    </a:cubicBezTo>
                    <a:cubicBezTo>
                      <a:pt x="77" y="140"/>
                      <a:pt x="78" y="139"/>
                      <a:pt x="78" y="140"/>
                    </a:cubicBezTo>
                    <a:cubicBezTo>
                      <a:pt x="79" y="140"/>
                      <a:pt x="79" y="140"/>
                      <a:pt x="80" y="141"/>
                    </a:cubicBezTo>
                    <a:cubicBezTo>
                      <a:pt x="81" y="142"/>
                      <a:pt x="81" y="142"/>
                      <a:pt x="82" y="142"/>
                    </a:cubicBezTo>
                    <a:cubicBezTo>
                      <a:pt x="83" y="142"/>
                      <a:pt x="86" y="142"/>
                      <a:pt x="87" y="142"/>
                    </a:cubicBezTo>
                    <a:cubicBezTo>
                      <a:pt x="88" y="142"/>
                      <a:pt x="90" y="142"/>
                      <a:pt x="91" y="142"/>
                    </a:cubicBezTo>
                    <a:cubicBezTo>
                      <a:pt x="91" y="141"/>
                      <a:pt x="94" y="141"/>
                      <a:pt x="95" y="141"/>
                    </a:cubicBezTo>
                    <a:cubicBezTo>
                      <a:pt x="95" y="141"/>
                      <a:pt x="101" y="140"/>
                      <a:pt x="102" y="139"/>
                    </a:cubicBezTo>
                    <a:cubicBezTo>
                      <a:pt x="103" y="139"/>
                      <a:pt x="106" y="138"/>
                      <a:pt x="106" y="138"/>
                    </a:cubicBezTo>
                    <a:cubicBezTo>
                      <a:pt x="107" y="138"/>
                      <a:pt x="111" y="136"/>
                      <a:pt x="111" y="136"/>
                    </a:cubicBezTo>
                    <a:cubicBezTo>
                      <a:pt x="112" y="135"/>
                      <a:pt x="112" y="134"/>
                      <a:pt x="112" y="134"/>
                    </a:cubicBezTo>
                    <a:cubicBezTo>
                      <a:pt x="112" y="134"/>
                      <a:pt x="113" y="133"/>
                      <a:pt x="113" y="132"/>
                    </a:cubicBezTo>
                    <a:cubicBezTo>
                      <a:pt x="113" y="132"/>
                      <a:pt x="113" y="132"/>
                      <a:pt x="113" y="131"/>
                    </a:cubicBezTo>
                    <a:cubicBezTo>
                      <a:pt x="114" y="131"/>
                      <a:pt x="114" y="130"/>
                      <a:pt x="115" y="130"/>
                    </a:cubicBezTo>
                    <a:cubicBezTo>
                      <a:pt x="115" y="130"/>
                      <a:pt x="116" y="129"/>
                      <a:pt x="116" y="128"/>
                    </a:cubicBezTo>
                    <a:cubicBezTo>
                      <a:pt x="116" y="128"/>
                      <a:pt x="116" y="127"/>
                      <a:pt x="116" y="127"/>
                    </a:cubicBezTo>
                    <a:cubicBezTo>
                      <a:pt x="116" y="127"/>
                      <a:pt x="117" y="126"/>
                      <a:pt x="117" y="126"/>
                    </a:cubicBezTo>
                    <a:cubicBezTo>
                      <a:pt x="117" y="125"/>
                      <a:pt x="118" y="125"/>
                      <a:pt x="118" y="125"/>
                    </a:cubicBezTo>
                    <a:cubicBezTo>
                      <a:pt x="118" y="124"/>
                      <a:pt x="119" y="123"/>
                      <a:pt x="119" y="123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9"/>
                      <a:pt x="117" y="119"/>
                      <a:pt x="116" y="118"/>
                    </a:cubicBezTo>
                    <a:cubicBezTo>
                      <a:pt x="116" y="118"/>
                      <a:pt x="115" y="118"/>
                      <a:pt x="115" y="117"/>
                    </a:cubicBezTo>
                    <a:cubicBezTo>
                      <a:pt x="115" y="117"/>
                      <a:pt x="114" y="116"/>
                      <a:pt x="114" y="116"/>
                    </a:cubicBezTo>
                    <a:cubicBezTo>
                      <a:pt x="114" y="116"/>
                      <a:pt x="114" y="115"/>
                      <a:pt x="114" y="114"/>
                    </a:cubicBezTo>
                    <a:cubicBezTo>
                      <a:pt x="114" y="113"/>
                      <a:pt x="114" y="113"/>
                      <a:pt x="115" y="112"/>
                    </a:cubicBezTo>
                    <a:cubicBezTo>
                      <a:pt x="115" y="112"/>
                      <a:pt x="115" y="111"/>
                      <a:pt x="115" y="111"/>
                    </a:cubicBezTo>
                    <a:cubicBezTo>
                      <a:pt x="115" y="111"/>
                      <a:pt x="115" y="110"/>
                      <a:pt x="115" y="109"/>
                    </a:cubicBezTo>
                    <a:cubicBezTo>
                      <a:pt x="115" y="109"/>
                      <a:pt x="114" y="108"/>
                      <a:pt x="114" y="108"/>
                    </a:cubicBezTo>
                    <a:cubicBezTo>
                      <a:pt x="113" y="107"/>
                      <a:pt x="112" y="107"/>
                      <a:pt x="111" y="107"/>
                    </a:cubicBezTo>
                    <a:cubicBezTo>
                      <a:pt x="111" y="106"/>
                      <a:pt x="109" y="106"/>
                      <a:pt x="109" y="105"/>
                    </a:cubicBezTo>
                    <a:cubicBezTo>
                      <a:pt x="109" y="105"/>
                      <a:pt x="107" y="104"/>
                      <a:pt x="107" y="104"/>
                    </a:cubicBezTo>
                    <a:cubicBezTo>
                      <a:pt x="107" y="104"/>
                      <a:pt x="106" y="103"/>
                      <a:pt x="106" y="102"/>
                    </a:cubicBezTo>
                    <a:cubicBezTo>
                      <a:pt x="106" y="102"/>
                      <a:pt x="106" y="101"/>
                      <a:pt x="106" y="101"/>
                    </a:cubicBezTo>
                    <a:cubicBezTo>
                      <a:pt x="106" y="101"/>
                      <a:pt x="107" y="100"/>
                      <a:pt x="107" y="100"/>
                    </a:cubicBezTo>
                    <a:cubicBezTo>
                      <a:pt x="107" y="100"/>
                      <a:pt x="107" y="99"/>
                      <a:pt x="107" y="99"/>
                    </a:cubicBezTo>
                    <a:cubicBezTo>
                      <a:pt x="107" y="98"/>
                      <a:pt x="107" y="98"/>
                      <a:pt x="107" y="98"/>
                    </a:cubicBezTo>
                    <a:cubicBezTo>
                      <a:pt x="107" y="98"/>
                      <a:pt x="106" y="97"/>
                      <a:pt x="106" y="96"/>
                    </a:cubicBezTo>
                    <a:cubicBezTo>
                      <a:pt x="106" y="96"/>
                      <a:pt x="106" y="96"/>
                      <a:pt x="106" y="95"/>
                    </a:cubicBezTo>
                    <a:cubicBezTo>
                      <a:pt x="106" y="95"/>
                      <a:pt x="106" y="94"/>
                      <a:pt x="106" y="94"/>
                    </a:cubicBezTo>
                    <a:cubicBezTo>
                      <a:pt x="106" y="94"/>
                      <a:pt x="106" y="93"/>
                      <a:pt x="106" y="92"/>
                    </a:cubicBezTo>
                    <a:cubicBezTo>
                      <a:pt x="106" y="92"/>
                      <a:pt x="106" y="91"/>
                      <a:pt x="106" y="91"/>
                    </a:cubicBezTo>
                    <a:cubicBezTo>
                      <a:pt x="107" y="91"/>
                      <a:pt x="107" y="91"/>
                      <a:pt x="107" y="91"/>
                    </a:cubicBezTo>
                    <a:cubicBezTo>
                      <a:pt x="107" y="91"/>
                      <a:pt x="108" y="91"/>
                      <a:pt x="108" y="90"/>
                    </a:cubicBezTo>
                    <a:cubicBezTo>
                      <a:pt x="108" y="90"/>
                      <a:pt x="108" y="90"/>
                      <a:pt x="108" y="89"/>
                    </a:cubicBezTo>
                    <a:cubicBezTo>
                      <a:pt x="108" y="89"/>
                      <a:pt x="108" y="89"/>
                      <a:pt x="108" y="89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8" y="88"/>
                      <a:pt x="108" y="87"/>
                      <a:pt x="108" y="87"/>
                    </a:cubicBezTo>
                    <a:cubicBezTo>
                      <a:pt x="108" y="87"/>
                      <a:pt x="108" y="86"/>
                      <a:pt x="108" y="86"/>
                    </a:cubicBezTo>
                    <a:cubicBezTo>
                      <a:pt x="108" y="86"/>
                      <a:pt x="108" y="85"/>
                      <a:pt x="108" y="85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8" y="82"/>
                      <a:pt x="108" y="82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8" y="80"/>
                      <a:pt x="109" y="80"/>
                      <a:pt x="109" y="80"/>
                    </a:cubicBezTo>
                    <a:cubicBezTo>
                      <a:pt x="109" y="80"/>
                      <a:pt x="109" y="80"/>
                      <a:pt x="109" y="79"/>
                    </a:cubicBezTo>
                    <a:cubicBezTo>
                      <a:pt x="109" y="79"/>
                      <a:pt x="109" y="79"/>
                      <a:pt x="109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9" y="78"/>
                      <a:pt x="109" y="77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9" y="77"/>
                      <a:pt x="109" y="76"/>
                      <a:pt x="109" y="76"/>
                    </a:cubicBezTo>
                    <a:cubicBezTo>
                      <a:pt x="109" y="76"/>
                      <a:pt x="110" y="76"/>
                      <a:pt x="110" y="76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1" y="72"/>
                      <a:pt x="111" y="72"/>
                      <a:pt x="111" y="72"/>
                    </a:cubicBezTo>
                    <a:cubicBezTo>
                      <a:pt x="111" y="72"/>
                      <a:pt x="110" y="72"/>
                      <a:pt x="110" y="72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0" y="70"/>
                      <a:pt x="110" y="70"/>
                      <a:pt x="110" y="70"/>
                    </a:cubicBezTo>
                    <a:cubicBezTo>
                      <a:pt x="110" y="70"/>
                      <a:pt x="110" y="69"/>
                      <a:pt x="110" y="69"/>
                    </a:cubicBezTo>
                    <a:cubicBezTo>
                      <a:pt x="110" y="69"/>
                      <a:pt x="112" y="68"/>
                      <a:pt x="112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3" y="66"/>
                      <a:pt x="113" y="66"/>
                    </a:cubicBezTo>
                    <a:cubicBezTo>
                      <a:pt x="113" y="66"/>
                      <a:pt x="113" y="65"/>
                      <a:pt x="113" y="65"/>
                    </a:cubicBezTo>
                    <a:cubicBezTo>
                      <a:pt x="113" y="65"/>
                      <a:pt x="114" y="65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4" y="63"/>
                      <a:pt x="115" y="63"/>
                      <a:pt x="115" y="63"/>
                    </a:cubicBezTo>
                    <a:cubicBezTo>
                      <a:pt x="115" y="63"/>
                      <a:pt x="115" y="63"/>
                      <a:pt x="116" y="63"/>
                    </a:cubicBezTo>
                    <a:cubicBezTo>
                      <a:pt x="116" y="62"/>
                      <a:pt x="116" y="62"/>
                      <a:pt x="117" y="62"/>
                    </a:cubicBezTo>
                    <a:cubicBezTo>
                      <a:pt x="117" y="61"/>
                      <a:pt x="118" y="60"/>
                      <a:pt x="118" y="60"/>
                    </a:cubicBezTo>
                    <a:cubicBezTo>
                      <a:pt x="118" y="60"/>
                      <a:pt x="118" y="59"/>
                      <a:pt x="119" y="59"/>
                    </a:cubicBezTo>
                    <a:cubicBezTo>
                      <a:pt x="119" y="58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7"/>
                      <a:pt x="120" y="57"/>
                    </a:cubicBezTo>
                    <a:cubicBezTo>
                      <a:pt x="120" y="57"/>
                      <a:pt x="121" y="56"/>
                      <a:pt x="121" y="56"/>
                    </a:cubicBezTo>
                    <a:cubicBezTo>
                      <a:pt x="121" y="56"/>
                      <a:pt x="122" y="55"/>
                      <a:pt x="122" y="55"/>
                    </a:cubicBezTo>
                    <a:cubicBezTo>
                      <a:pt x="122" y="55"/>
                      <a:pt x="123" y="54"/>
                      <a:pt x="123" y="54"/>
                    </a:cubicBezTo>
                    <a:cubicBezTo>
                      <a:pt x="123" y="54"/>
                      <a:pt x="123" y="53"/>
                      <a:pt x="124" y="53"/>
                    </a:cubicBezTo>
                    <a:cubicBezTo>
                      <a:pt x="124" y="53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5" y="52"/>
                      <a:pt x="125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6" y="52"/>
                      <a:pt x="126" y="51"/>
                      <a:pt x="126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0"/>
                      <a:pt x="125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7" y="50"/>
                      <a:pt x="127" y="50"/>
                    </a:cubicBezTo>
                    <a:cubicBezTo>
                      <a:pt x="127" y="50"/>
                      <a:pt x="128" y="49"/>
                      <a:pt x="128" y="49"/>
                    </a:cubicBezTo>
                    <a:cubicBezTo>
                      <a:pt x="128" y="48"/>
                      <a:pt x="129" y="48"/>
                      <a:pt x="129" y="48"/>
                    </a:cubicBezTo>
                    <a:cubicBezTo>
                      <a:pt x="129" y="48"/>
                      <a:pt x="130" y="48"/>
                      <a:pt x="130" y="48"/>
                    </a:cubicBezTo>
                    <a:cubicBezTo>
                      <a:pt x="130" y="48"/>
                      <a:pt x="130" y="47"/>
                      <a:pt x="130" y="47"/>
                    </a:cubicBezTo>
                    <a:cubicBezTo>
                      <a:pt x="130" y="47"/>
                      <a:pt x="131" y="47"/>
                      <a:pt x="131" y="47"/>
                    </a:cubicBezTo>
                    <a:cubicBezTo>
                      <a:pt x="131" y="47"/>
                      <a:pt x="131" y="46"/>
                      <a:pt x="131" y="46"/>
                    </a:cubicBezTo>
                    <a:cubicBezTo>
                      <a:pt x="131" y="46"/>
                      <a:pt x="131" y="45"/>
                      <a:pt x="131" y="45"/>
                    </a:cubicBezTo>
                    <a:cubicBezTo>
                      <a:pt x="131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45"/>
                      <a:pt x="133" y="44"/>
                      <a:pt x="133" y="44"/>
                    </a:cubicBezTo>
                    <a:cubicBezTo>
                      <a:pt x="133" y="44"/>
                      <a:pt x="134" y="45"/>
                      <a:pt x="134" y="45"/>
                    </a:cubicBezTo>
                    <a:cubicBezTo>
                      <a:pt x="134" y="45"/>
                      <a:pt x="134" y="44"/>
                      <a:pt x="134" y="44"/>
                    </a:cubicBezTo>
                    <a:cubicBezTo>
                      <a:pt x="134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6" y="44"/>
                    </a:cubicBezTo>
                    <a:cubicBezTo>
                      <a:pt x="136" y="44"/>
                      <a:pt x="136" y="43"/>
                      <a:pt x="136" y="43"/>
                    </a:cubicBezTo>
                    <a:cubicBezTo>
                      <a:pt x="136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2"/>
                      <a:pt x="137" y="42"/>
                    </a:cubicBezTo>
                    <a:cubicBezTo>
                      <a:pt x="137" y="42"/>
                      <a:pt x="138" y="42"/>
                      <a:pt x="139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9" y="42"/>
                      <a:pt x="139" y="41"/>
                      <a:pt x="139" y="41"/>
                    </a:cubicBezTo>
                    <a:cubicBezTo>
                      <a:pt x="139" y="41"/>
                      <a:pt x="140" y="41"/>
                      <a:pt x="140" y="41"/>
                    </a:cubicBezTo>
                    <a:cubicBezTo>
                      <a:pt x="140" y="41"/>
                      <a:pt x="140" y="40"/>
                      <a:pt x="140" y="40"/>
                    </a:cubicBezTo>
                    <a:cubicBezTo>
                      <a:pt x="140" y="40"/>
                      <a:pt x="139" y="39"/>
                      <a:pt x="139" y="39"/>
                    </a:cubicBezTo>
                    <a:cubicBezTo>
                      <a:pt x="139" y="39"/>
                      <a:pt x="139" y="39"/>
                      <a:pt x="139" y="39"/>
                    </a:cubicBezTo>
                    <a:cubicBezTo>
                      <a:pt x="139" y="39"/>
                      <a:pt x="139" y="38"/>
                      <a:pt x="139" y="38"/>
                    </a:cubicBezTo>
                    <a:cubicBezTo>
                      <a:pt x="139" y="38"/>
                      <a:pt x="139" y="37"/>
                      <a:pt x="139" y="3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0" name="Freeform 694">
                <a:extLst>
                  <a:ext uri="{FF2B5EF4-FFF2-40B4-BE49-F238E27FC236}">
                    <a16:creationId xmlns="" xmlns:a16="http://schemas.microsoft.com/office/drawing/2014/main" id="{8B054E22-D45A-884C-AF50-9C2737BC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201" y="4500563"/>
                <a:ext cx="357187" cy="492125"/>
              </a:xfrm>
              <a:custGeom>
                <a:avLst/>
                <a:gdLst>
                  <a:gd name="T0" fmla="*/ 83 w 86"/>
                  <a:gd name="T1" fmla="*/ 73 h 118"/>
                  <a:gd name="T2" fmla="*/ 79 w 86"/>
                  <a:gd name="T3" fmla="*/ 68 h 118"/>
                  <a:gd name="T4" fmla="*/ 80 w 86"/>
                  <a:gd name="T5" fmla="*/ 60 h 118"/>
                  <a:gd name="T6" fmla="*/ 79 w 86"/>
                  <a:gd name="T7" fmla="*/ 52 h 118"/>
                  <a:gd name="T8" fmla="*/ 82 w 86"/>
                  <a:gd name="T9" fmla="*/ 45 h 118"/>
                  <a:gd name="T10" fmla="*/ 75 w 86"/>
                  <a:gd name="T11" fmla="*/ 45 h 118"/>
                  <a:gd name="T12" fmla="*/ 68 w 86"/>
                  <a:gd name="T13" fmla="*/ 45 h 118"/>
                  <a:gd name="T14" fmla="*/ 57 w 86"/>
                  <a:gd name="T15" fmla="*/ 39 h 118"/>
                  <a:gd name="T16" fmla="*/ 49 w 86"/>
                  <a:gd name="T17" fmla="*/ 38 h 118"/>
                  <a:gd name="T18" fmla="*/ 47 w 86"/>
                  <a:gd name="T19" fmla="*/ 30 h 118"/>
                  <a:gd name="T20" fmla="*/ 41 w 86"/>
                  <a:gd name="T21" fmla="*/ 23 h 118"/>
                  <a:gd name="T22" fmla="*/ 43 w 86"/>
                  <a:gd name="T23" fmla="*/ 14 h 118"/>
                  <a:gd name="T24" fmla="*/ 55 w 86"/>
                  <a:gd name="T25" fmla="*/ 3 h 118"/>
                  <a:gd name="T26" fmla="*/ 50 w 86"/>
                  <a:gd name="T27" fmla="*/ 1 h 118"/>
                  <a:gd name="T28" fmla="*/ 44 w 86"/>
                  <a:gd name="T29" fmla="*/ 5 h 118"/>
                  <a:gd name="T30" fmla="*/ 34 w 86"/>
                  <a:gd name="T31" fmla="*/ 9 h 118"/>
                  <a:gd name="T32" fmla="*/ 28 w 86"/>
                  <a:gd name="T33" fmla="*/ 10 h 118"/>
                  <a:gd name="T34" fmla="*/ 25 w 86"/>
                  <a:gd name="T35" fmla="*/ 17 h 118"/>
                  <a:gd name="T36" fmla="*/ 22 w 86"/>
                  <a:gd name="T37" fmla="*/ 21 h 118"/>
                  <a:gd name="T38" fmla="*/ 16 w 86"/>
                  <a:gd name="T39" fmla="*/ 27 h 118"/>
                  <a:gd name="T40" fmla="*/ 16 w 86"/>
                  <a:gd name="T41" fmla="*/ 31 h 118"/>
                  <a:gd name="T42" fmla="*/ 13 w 86"/>
                  <a:gd name="T43" fmla="*/ 29 h 118"/>
                  <a:gd name="T44" fmla="*/ 11 w 86"/>
                  <a:gd name="T45" fmla="*/ 33 h 118"/>
                  <a:gd name="T46" fmla="*/ 8 w 86"/>
                  <a:gd name="T47" fmla="*/ 37 h 118"/>
                  <a:gd name="T48" fmla="*/ 11 w 86"/>
                  <a:gd name="T49" fmla="*/ 41 h 118"/>
                  <a:gd name="T50" fmla="*/ 13 w 86"/>
                  <a:gd name="T51" fmla="*/ 47 h 118"/>
                  <a:gd name="T52" fmla="*/ 12 w 86"/>
                  <a:gd name="T53" fmla="*/ 53 h 118"/>
                  <a:gd name="T54" fmla="*/ 12 w 86"/>
                  <a:gd name="T55" fmla="*/ 61 h 118"/>
                  <a:gd name="T56" fmla="*/ 11 w 86"/>
                  <a:gd name="T57" fmla="*/ 65 h 118"/>
                  <a:gd name="T58" fmla="*/ 6 w 86"/>
                  <a:gd name="T59" fmla="*/ 69 h 118"/>
                  <a:gd name="T60" fmla="*/ 4 w 86"/>
                  <a:gd name="T61" fmla="*/ 76 h 118"/>
                  <a:gd name="T62" fmla="*/ 3 w 86"/>
                  <a:gd name="T63" fmla="*/ 79 h 118"/>
                  <a:gd name="T64" fmla="*/ 9 w 86"/>
                  <a:gd name="T65" fmla="*/ 82 h 118"/>
                  <a:gd name="T66" fmla="*/ 16 w 86"/>
                  <a:gd name="T67" fmla="*/ 86 h 118"/>
                  <a:gd name="T68" fmla="*/ 23 w 86"/>
                  <a:gd name="T69" fmla="*/ 88 h 118"/>
                  <a:gd name="T70" fmla="*/ 29 w 86"/>
                  <a:gd name="T71" fmla="*/ 89 h 118"/>
                  <a:gd name="T72" fmla="*/ 33 w 86"/>
                  <a:gd name="T73" fmla="*/ 94 h 118"/>
                  <a:gd name="T74" fmla="*/ 35 w 86"/>
                  <a:gd name="T75" fmla="*/ 95 h 118"/>
                  <a:gd name="T76" fmla="*/ 38 w 86"/>
                  <a:gd name="T77" fmla="*/ 98 h 118"/>
                  <a:gd name="T78" fmla="*/ 41 w 86"/>
                  <a:gd name="T79" fmla="*/ 101 h 118"/>
                  <a:gd name="T80" fmla="*/ 42 w 86"/>
                  <a:gd name="T81" fmla="*/ 105 h 118"/>
                  <a:gd name="T82" fmla="*/ 45 w 86"/>
                  <a:gd name="T83" fmla="*/ 104 h 118"/>
                  <a:gd name="T84" fmla="*/ 49 w 86"/>
                  <a:gd name="T85" fmla="*/ 104 h 118"/>
                  <a:gd name="T86" fmla="*/ 53 w 86"/>
                  <a:gd name="T87" fmla="*/ 104 h 118"/>
                  <a:gd name="T88" fmla="*/ 55 w 86"/>
                  <a:gd name="T89" fmla="*/ 105 h 118"/>
                  <a:gd name="T90" fmla="*/ 59 w 86"/>
                  <a:gd name="T91" fmla="*/ 105 h 118"/>
                  <a:gd name="T92" fmla="*/ 62 w 86"/>
                  <a:gd name="T93" fmla="*/ 106 h 118"/>
                  <a:gd name="T94" fmla="*/ 61 w 86"/>
                  <a:gd name="T95" fmla="*/ 115 h 118"/>
                  <a:gd name="T96" fmla="*/ 66 w 86"/>
                  <a:gd name="T97" fmla="*/ 93 h 118"/>
                  <a:gd name="T98" fmla="*/ 63 w 86"/>
                  <a:gd name="T99" fmla="*/ 89 h 118"/>
                  <a:gd name="T100" fmla="*/ 68 w 86"/>
                  <a:gd name="T101" fmla="*/ 84 h 118"/>
                  <a:gd name="T102" fmla="*/ 69 w 86"/>
                  <a:gd name="T103" fmla="*/ 81 h 118"/>
                  <a:gd name="T104" fmla="*/ 65 w 86"/>
                  <a:gd name="T105" fmla="*/ 76 h 118"/>
                  <a:gd name="T106" fmla="*/ 76 w 86"/>
                  <a:gd name="T107" fmla="*/ 75 h 118"/>
                  <a:gd name="T108" fmla="*/ 79 w 86"/>
                  <a:gd name="T109" fmla="*/ 74 h 118"/>
                  <a:gd name="T110" fmla="*/ 82 w 86"/>
                  <a:gd name="T111" fmla="*/ 74 h 118"/>
                  <a:gd name="T112" fmla="*/ 84 w 86"/>
                  <a:gd name="T113" fmla="*/ 8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118">
                    <a:moveTo>
                      <a:pt x="86" y="78"/>
                    </a:moveTo>
                    <a:cubicBezTo>
                      <a:pt x="86" y="78"/>
                      <a:pt x="86" y="78"/>
                      <a:pt x="86" y="78"/>
                    </a:cubicBezTo>
                    <a:cubicBezTo>
                      <a:pt x="85" y="77"/>
                      <a:pt x="85" y="76"/>
                      <a:pt x="85" y="76"/>
                    </a:cubicBezTo>
                    <a:cubicBezTo>
                      <a:pt x="85" y="76"/>
                      <a:pt x="84" y="75"/>
                      <a:pt x="84" y="75"/>
                    </a:cubicBezTo>
                    <a:cubicBezTo>
                      <a:pt x="84" y="75"/>
                      <a:pt x="84" y="74"/>
                      <a:pt x="84" y="74"/>
                    </a:cubicBezTo>
                    <a:cubicBezTo>
                      <a:pt x="84" y="74"/>
                      <a:pt x="84" y="73"/>
                      <a:pt x="84" y="73"/>
                    </a:cubicBezTo>
                    <a:cubicBezTo>
                      <a:pt x="84" y="73"/>
                      <a:pt x="84" y="73"/>
                      <a:pt x="83" y="73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2" y="70"/>
                      <a:pt x="82" y="69"/>
                    </a:cubicBezTo>
                    <a:cubicBezTo>
                      <a:pt x="82" y="69"/>
                      <a:pt x="81" y="69"/>
                      <a:pt x="81" y="69"/>
                    </a:cubicBezTo>
                    <a:cubicBezTo>
                      <a:pt x="81" y="69"/>
                      <a:pt x="80" y="68"/>
                      <a:pt x="80" y="68"/>
                    </a:cubicBezTo>
                    <a:cubicBezTo>
                      <a:pt x="80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65"/>
                      <a:pt x="83" y="64"/>
                      <a:pt x="83" y="64"/>
                    </a:cubicBezTo>
                    <a:cubicBezTo>
                      <a:pt x="83" y="64"/>
                      <a:pt x="82" y="63"/>
                      <a:pt x="82" y="63"/>
                    </a:cubicBezTo>
                    <a:cubicBezTo>
                      <a:pt x="82" y="63"/>
                      <a:pt x="81" y="61"/>
                      <a:pt x="81" y="61"/>
                    </a:cubicBezTo>
                    <a:cubicBezTo>
                      <a:pt x="80" y="61"/>
                      <a:pt x="80" y="61"/>
                      <a:pt x="80" y="61"/>
                    </a:cubicBezTo>
                    <a:cubicBezTo>
                      <a:pt x="80" y="61"/>
                      <a:pt x="80" y="60"/>
                      <a:pt x="80" y="60"/>
                    </a:cubicBezTo>
                    <a:cubicBezTo>
                      <a:pt x="80" y="60"/>
                      <a:pt x="79" y="58"/>
                      <a:pt x="79" y="58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79" y="57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0"/>
                      <a:pt x="79" y="50"/>
                      <a:pt x="80" y="50"/>
                    </a:cubicBezTo>
                    <a:cubicBezTo>
                      <a:pt x="80" y="50"/>
                      <a:pt x="80" y="49"/>
                      <a:pt x="80" y="49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80" y="44"/>
                      <a:pt x="80" y="44"/>
                      <a:pt x="80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8" y="44"/>
                      <a:pt x="78" y="44"/>
                    </a:cubicBezTo>
                    <a:cubicBezTo>
                      <a:pt x="77" y="44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2" y="38"/>
                      <a:pt x="51" y="38"/>
                      <a:pt x="51" y="38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7"/>
                      <a:pt x="48" y="36"/>
                      <a:pt x="48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5"/>
                      <a:pt x="46" y="35"/>
                    </a:cubicBezTo>
                    <a:cubicBezTo>
                      <a:pt x="46" y="34"/>
                      <a:pt x="46" y="32"/>
                      <a:pt x="46" y="32"/>
                    </a:cubicBezTo>
                    <a:cubicBezTo>
                      <a:pt x="46" y="32"/>
                      <a:pt x="47" y="31"/>
                      <a:pt x="47" y="31"/>
                    </a:cubicBezTo>
                    <a:cubicBezTo>
                      <a:pt x="47" y="31"/>
                      <a:pt x="47" y="30"/>
                      <a:pt x="47" y="30"/>
                    </a:cubicBezTo>
                    <a:cubicBezTo>
                      <a:pt x="47" y="30"/>
                      <a:pt x="47" y="29"/>
                      <a:pt x="46" y="29"/>
                    </a:cubicBezTo>
                    <a:cubicBezTo>
                      <a:pt x="46" y="29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5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3" y="18"/>
                      <a:pt x="42" y="18"/>
                      <a:pt x="42" y="17"/>
                    </a:cubicBezTo>
                    <a:cubicBezTo>
                      <a:pt x="42" y="17"/>
                      <a:pt x="43" y="17"/>
                      <a:pt x="43" y="16"/>
                    </a:cubicBezTo>
                    <a:cubicBezTo>
                      <a:pt x="43" y="16"/>
                      <a:pt x="43" y="15"/>
                      <a:pt x="43" y="15"/>
                    </a:cubicBezTo>
                    <a:cubicBezTo>
                      <a:pt x="43" y="15"/>
                      <a:pt x="43" y="14"/>
                      <a:pt x="43" y="14"/>
                    </a:cubicBezTo>
                    <a:cubicBezTo>
                      <a:pt x="43" y="14"/>
                      <a:pt x="46" y="9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8" y="9"/>
                      <a:pt x="48" y="8"/>
                      <a:pt x="48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5" y="4"/>
                      <a:pt x="55" y="3"/>
                    </a:cubicBezTo>
                    <a:cubicBezTo>
                      <a:pt x="55" y="3"/>
                      <a:pt x="56" y="3"/>
                      <a:pt x="56" y="3"/>
                    </a:cubicBezTo>
                    <a:cubicBezTo>
                      <a:pt x="56" y="2"/>
                      <a:pt x="56" y="2"/>
                      <a:pt x="55" y="1"/>
                    </a:cubicBezTo>
                    <a:cubicBezTo>
                      <a:pt x="55" y="1"/>
                      <a:pt x="54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2" y="0"/>
                      <a:pt x="51" y="0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3"/>
                      <a:pt x="48" y="4"/>
                      <a:pt x="47" y="4"/>
                    </a:cubicBezTo>
                    <a:cubicBezTo>
                      <a:pt x="47" y="4"/>
                      <a:pt x="47" y="5"/>
                      <a:pt x="46" y="5"/>
                    </a:cubicBezTo>
                    <a:cubicBezTo>
                      <a:pt x="45" y="5"/>
                      <a:pt x="44" y="5"/>
                      <a:pt x="44" y="5"/>
                    </a:cubicBezTo>
                    <a:cubicBezTo>
                      <a:pt x="44" y="5"/>
                      <a:pt x="43" y="6"/>
                      <a:pt x="43" y="6"/>
                    </a:cubicBezTo>
                    <a:cubicBezTo>
                      <a:pt x="43" y="7"/>
                      <a:pt x="42" y="7"/>
                      <a:pt x="41" y="8"/>
                    </a:cubicBezTo>
                    <a:cubicBezTo>
                      <a:pt x="41" y="8"/>
                      <a:pt x="40" y="8"/>
                      <a:pt x="39" y="8"/>
                    </a:cubicBezTo>
                    <a:cubicBezTo>
                      <a:pt x="39" y="8"/>
                      <a:pt x="38" y="8"/>
                      <a:pt x="37" y="8"/>
                    </a:cubicBezTo>
                    <a:cubicBezTo>
                      <a:pt x="37" y="8"/>
                      <a:pt x="36" y="8"/>
                      <a:pt x="36" y="8"/>
                    </a:cubicBezTo>
                    <a:cubicBezTo>
                      <a:pt x="35" y="8"/>
                      <a:pt x="35" y="8"/>
                      <a:pt x="34" y="8"/>
                    </a:cubicBezTo>
                    <a:cubicBezTo>
                      <a:pt x="34" y="8"/>
                      <a:pt x="34" y="9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3" y="11"/>
                    </a:cubicBezTo>
                    <a:cubicBezTo>
                      <a:pt x="33" y="12"/>
                      <a:pt x="32" y="12"/>
                      <a:pt x="32" y="12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0" y="9"/>
                      <a:pt x="30" y="9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7" y="11"/>
                      <a:pt x="27" y="11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5" y="17"/>
                    </a:cubicBezTo>
                    <a:cubicBezTo>
                      <a:pt x="25" y="17"/>
                      <a:pt x="25" y="17"/>
                      <a:pt x="24" y="18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2" y="21"/>
                      <a:pt x="22" y="21"/>
                    </a:cubicBezTo>
                    <a:cubicBezTo>
                      <a:pt x="22" y="21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6" y="29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1"/>
                      <a:pt x="16" y="31"/>
                    </a:cubicBezTo>
                    <a:cubicBezTo>
                      <a:pt x="16" y="31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5" y="31"/>
                    </a:cubicBezTo>
                    <a:cubicBezTo>
                      <a:pt x="15" y="31"/>
                      <a:pt x="14" y="30"/>
                      <a:pt x="14" y="30"/>
                    </a:cubicBezTo>
                    <a:cubicBezTo>
                      <a:pt x="14" y="30"/>
                      <a:pt x="14" y="29"/>
                      <a:pt x="13" y="29"/>
                    </a:cubicBezTo>
                    <a:cubicBezTo>
                      <a:pt x="13" y="28"/>
                      <a:pt x="13" y="28"/>
                      <a:pt x="12" y="28"/>
                    </a:cubicBezTo>
                    <a:cubicBezTo>
                      <a:pt x="12" y="28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2" y="29"/>
                      <a:pt x="12" y="31"/>
                      <a:pt x="13" y="32"/>
                    </a:cubicBezTo>
                    <a:cubicBezTo>
                      <a:pt x="13" y="32"/>
                      <a:pt x="12" y="32"/>
                      <a:pt x="12" y="32"/>
                    </a:cubicBezTo>
                    <a:cubicBezTo>
                      <a:pt x="11" y="32"/>
                      <a:pt x="11" y="32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4"/>
                      <a:pt x="10" y="34"/>
                      <a:pt x="10" y="35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9" y="34"/>
                      <a:pt x="9" y="35"/>
                      <a:pt x="9" y="36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9" y="37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2" y="43"/>
                      <a:pt x="12" y="43"/>
                    </a:cubicBezTo>
                    <a:cubicBezTo>
                      <a:pt x="12" y="43"/>
                      <a:pt x="12" y="44"/>
                      <a:pt x="12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2" y="45"/>
                      <a:pt x="12" y="46"/>
                    </a:cubicBezTo>
                    <a:cubicBezTo>
                      <a:pt x="12" y="46"/>
                      <a:pt x="12" y="47"/>
                      <a:pt x="12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8"/>
                      <a:pt x="12" y="48"/>
                      <a:pt x="12" y="48"/>
                    </a:cubicBezTo>
                    <a:cubicBezTo>
                      <a:pt x="12" y="48"/>
                      <a:pt x="12" y="48"/>
                      <a:pt x="12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1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7"/>
                      <a:pt x="12" y="57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1" y="58"/>
                      <a:pt x="11" y="59"/>
                      <a:pt x="11" y="59"/>
                    </a:cubicBezTo>
                    <a:cubicBezTo>
                      <a:pt x="11" y="59"/>
                      <a:pt x="11" y="60"/>
                      <a:pt x="11" y="60"/>
                    </a:cubicBezTo>
                    <a:cubicBezTo>
                      <a:pt x="12" y="60"/>
                      <a:pt x="12" y="60"/>
                      <a:pt x="12" y="61"/>
                    </a:cubicBezTo>
                    <a:cubicBezTo>
                      <a:pt x="12" y="61"/>
                      <a:pt x="12" y="61"/>
                      <a:pt x="13" y="61"/>
                    </a:cubicBezTo>
                    <a:cubicBezTo>
                      <a:pt x="13" y="61"/>
                      <a:pt x="14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1"/>
                      <a:pt x="13" y="62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4"/>
                    </a:cubicBezTo>
                    <a:cubicBezTo>
                      <a:pt x="12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5"/>
                      <a:pt x="10" y="66"/>
                      <a:pt x="10" y="66"/>
                    </a:cubicBezTo>
                    <a:cubicBezTo>
                      <a:pt x="10" y="66"/>
                      <a:pt x="10" y="66"/>
                      <a:pt x="10" y="67"/>
                    </a:cubicBezTo>
                    <a:cubicBezTo>
                      <a:pt x="10" y="67"/>
                      <a:pt x="10" y="68"/>
                      <a:pt x="9" y="68"/>
                    </a:cubicBezTo>
                    <a:cubicBezTo>
                      <a:pt x="9" y="68"/>
                      <a:pt x="9" y="69"/>
                      <a:pt x="8" y="69"/>
                    </a:cubicBezTo>
                    <a:cubicBezTo>
                      <a:pt x="8" y="69"/>
                      <a:pt x="8" y="70"/>
                      <a:pt x="8" y="70"/>
                    </a:cubicBezTo>
                    <a:cubicBezTo>
                      <a:pt x="7" y="70"/>
                      <a:pt x="6" y="69"/>
                      <a:pt x="6" y="69"/>
                    </a:cubicBezTo>
                    <a:cubicBezTo>
                      <a:pt x="5" y="69"/>
                      <a:pt x="4" y="70"/>
                      <a:pt x="4" y="70"/>
                    </a:cubicBezTo>
                    <a:cubicBezTo>
                      <a:pt x="4" y="70"/>
                      <a:pt x="3" y="71"/>
                      <a:pt x="3" y="71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4"/>
                      <a:pt x="3" y="74"/>
                      <a:pt x="3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4" y="75"/>
                      <a:pt x="4" y="75"/>
                      <a:pt x="4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2" y="75"/>
                      <a:pt x="2" y="75"/>
                      <a:pt x="1" y="75"/>
                    </a:cubicBezTo>
                    <a:cubicBezTo>
                      <a:pt x="1" y="76"/>
                      <a:pt x="1" y="76"/>
                      <a:pt x="0" y="76"/>
                    </a:cubicBezTo>
                    <a:cubicBezTo>
                      <a:pt x="0" y="76"/>
                      <a:pt x="0" y="76"/>
                      <a:pt x="0" y="77"/>
                    </a:cubicBezTo>
                    <a:cubicBezTo>
                      <a:pt x="1" y="77"/>
                      <a:pt x="2" y="78"/>
                      <a:pt x="2" y="78"/>
                    </a:cubicBezTo>
                    <a:cubicBezTo>
                      <a:pt x="2" y="78"/>
                      <a:pt x="3" y="79"/>
                      <a:pt x="3" y="79"/>
                    </a:cubicBezTo>
                    <a:cubicBezTo>
                      <a:pt x="3" y="80"/>
                      <a:pt x="4" y="80"/>
                      <a:pt x="4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6" y="81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ubicBezTo>
                      <a:pt x="7" y="82"/>
                      <a:pt x="9" y="82"/>
                      <a:pt x="10" y="82"/>
                    </a:cubicBezTo>
                    <a:cubicBezTo>
                      <a:pt x="10" y="82"/>
                      <a:pt x="9" y="82"/>
                      <a:pt x="9" y="82"/>
                    </a:cubicBezTo>
                    <a:cubicBezTo>
                      <a:pt x="9" y="83"/>
                      <a:pt x="10" y="83"/>
                      <a:pt x="10" y="83"/>
                    </a:cubicBezTo>
                    <a:cubicBezTo>
                      <a:pt x="10" y="83"/>
                      <a:pt x="11" y="83"/>
                      <a:pt x="11" y="83"/>
                    </a:cubicBezTo>
                    <a:cubicBezTo>
                      <a:pt x="11" y="84"/>
                      <a:pt x="11" y="84"/>
                      <a:pt x="11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1" y="85"/>
                      <a:pt x="13" y="85"/>
                      <a:pt x="13" y="85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7" y="86"/>
                      <a:pt x="18" y="86"/>
                      <a:pt x="18" y="86"/>
                    </a:cubicBezTo>
                    <a:cubicBezTo>
                      <a:pt x="18" y="86"/>
                      <a:pt x="18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19" y="85"/>
                      <a:pt x="20" y="85"/>
                      <a:pt x="20" y="85"/>
                    </a:cubicBezTo>
                    <a:cubicBezTo>
                      <a:pt x="20" y="85"/>
                      <a:pt x="22" y="86"/>
                      <a:pt x="22" y="87"/>
                    </a:cubicBezTo>
                    <a:cubicBezTo>
                      <a:pt x="22" y="87"/>
                      <a:pt x="23" y="88"/>
                      <a:pt x="23" y="88"/>
                    </a:cubicBezTo>
                    <a:cubicBezTo>
                      <a:pt x="23" y="88"/>
                      <a:pt x="24" y="88"/>
                      <a:pt x="24" y="88"/>
                    </a:cubicBezTo>
                    <a:cubicBezTo>
                      <a:pt x="24" y="88"/>
                      <a:pt x="26" y="89"/>
                      <a:pt x="26" y="89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8" y="89"/>
                      <a:pt x="29" y="89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5"/>
                      <a:pt x="33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7" y="97"/>
                      <a:pt x="37" y="97"/>
                    </a:cubicBezTo>
                    <a:cubicBezTo>
                      <a:pt x="37" y="97"/>
                      <a:pt x="38" y="96"/>
                      <a:pt x="38" y="96"/>
                    </a:cubicBezTo>
                    <a:cubicBezTo>
                      <a:pt x="38" y="96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8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8" y="98"/>
                      <a:pt x="39" y="99"/>
                      <a:pt x="39" y="99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2" y="101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3"/>
                      <a:pt x="42" y="103"/>
                    </a:cubicBezTo>
                    <a:cubicBezTo>
                      <a:pt x="42" y="103"/>
                      <a:pt x="41" y="103"/>
                      <a:pt x="41" y="103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1" y="104"/>
                      <a:pt x="42" y="104"/>
                      <a:pt x="42" y="105"/>
                    </a:cubicBezTo>
                    <a:cubicBezTo>
                      <a:pt x="42" y="105"/>
                      <a:pt x="42" y="104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5" y="105"/>
                      <a:pt x="45" y="105"/>
                    </a:cubicBezTo>
                    <a:cubicBezTo>
                      <a:pt x="45" y="105"/>
                      <a:pt x="45" y="105"/>
                      <a:pt x="45" y="104"/>
                    </a:cubicBezTo>
                    <a:cubicBezTo>
                      <a:pt x="46" y="104"/>
                      <a:pt x="46" y="105"/>
                      <a:pt x="46" y="105"/>
                    </a:cubicBezTo>
                    <a:cubicBezTo>
                      <a:pt x="47" y="105"/>
                      <a:pt x="47" y="106"/>
                      <a:pt x="47" y="106"/>
                    </a:cubicBezTo>
                    <a:cubicBezTo>
                      <a:pt x="47" y="106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9" y="105"/>
                    </a:cubicBezTo>
                    <a:cubicBezTo>
                      <a:pt x="49" y="105"/>
                      <a:pt x="49" y="105"/>
                      <a:pt x="49" y="105"/>
                    </a:cubicBezTo>
                    <a:cubicBezTo>
                      <a:pt x="49" y="105"/>
                      <a:pt x="49" y="104"/>
                      <a:pt x="49" y="104"/>
                    </a:cubicBezTo>
                    <a:cubicBezTo>
                      <a:pt x="49" y="104"/>
                      <a:pt x="49" y="105"/>
                      <a:pt x="49" y="105"/>
                    </a:cubicBezTo>
                    <a:cubicBezTo>
                      <a:pt x="49" y="105"/>
                      <a:pt x="50" y="105"/>
                      <a:pt x="50" y="105"/>
                    </a:cubicBezTo>
                    <a:cubicBezTo>
                      <a:pt x="50" y="105"/>
                      <a:pt x="50" y="104"/>
                      <a:pt x="50" y="104"/>
                    </a:cubicBezTo>
                    <a:cubicBezTo>
                      <a:pt x="50" y="104"/>
                      <a:pt x="51" y="103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51" y="104"/>
                      <a:pt x="52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5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7"/>
                      <a:pt x="62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8"/>
                      <a:pt x="63" y="108"/>
                      <a:pt x="63" y="108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58" y="115"/>
                      <a:pt x="60" y="115"/>
                      <a:pt x="60" y="115"/>
                    </a:cubicBezTo>
                    <a:cubicBezTo>
                      <a:pt x="60" y="115"/>
                      <a:pt x="60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8" y="96"/>
                      <a:pt x="67" y="94"/>
                      <a:pt x="67" y="94"/>
                    </a:cubicBezTo>
                    <a:cubicBezTo>
                      <a:pt x="67" y="94"/>
                      <a:pt x="66" y="93"/>
                      <a:pt x="66" y="93"/>
                    </a:cubicBezTo>
                    <a:cubicBezTo>
                      <a:pt x="66" y="93"/>
                      <a:pt x="66" y="93"/>
                      <a:pt x="66" y="93"/>
                    </a:cubicBezTo>
                    <a:cubicBezTo>
                      <a:pt x="66" y="93"/>
                      <a:pt x="67" y="92"/>
                      <a:pt x="67" y="92"/>
                    </a:cubicBezTo>
                    <a:cubicBezTo>
                      <a:pt x="67" y="92"/>
                      <a:pt x="66" y="92"/>
                      <a:pt x="66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5" y="90"/>
                      <a:pt x="65" y="90"/>
                    </a:cubicBezTo>
                    <a:cubicBezTo>
                      <a:pt x="65" y="90"/>
                      <a:pt x="64" y="90"/>
                      <a:pt x="64" y="90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63" y="84"/>
                      <a:pt x="63" y="84"/>
                      <a:pt x="63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6" y="84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4"/>
                      <a:pt x="69" y="84"/>
                    </a:cubicBezTo>
                    <a:cubicBezTo>
                      <a:pt x="70" y="84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69" y="82"/>
                      <a:pt x="69" y="82"/>
                    </a:cubicBezTo>
                    <a:cubicBezTo>
                      <a:pt x="69" y="82"/>
                      <a:pt x="70" y="82"/>
                      <a:pt x="70" y="82"/>
                    </a:cubicBezTo>
                    <a:cubicBezTo>
                      <a:pt x="70" y="82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0"/>
                      <a:pt x="66" y="80"/>
                    </a:cubicBezTo>
                    <a:cubicBezTo>
                      <a:pt x="66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6" y="76"/>
                      <a:pt x="66" y="76"/>
                    </a:cubicBezTo>
                    <a:cubicBezTo>
                      <a:pt x="66" y="76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8" y="76"/>
                      <a:pt x="68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3"/>
                    </a:cubicBezTo>
                    <a:cubicBezTo>
                      <a:pt x="76" y="73"/>
                      <a:pt x="77" y="74"/>
                      <a:pt x="77" y="75"/>
                    </a:cubicBezTo>
                    <a:cubicBezTo>
                      <a:pt x="78" y="75"/>
                      <a:pt x="77" y="75"/>
                      <a:pt x="77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4"/>
                      <a:pt x="79" y="74"/>
                      <a:pt x="79" y="74"/>
                    </a:cubicBezTo>
                    <a:cubicBezTo>
                      <a:pt x="79" y="74"/>
                      <a:pt x="79" y="74"/>
                      <a:pt x="79" y="74"/>
                    </a:cubicBezTo>
                    <a:cubicBezTo>
                      <a:pt x="79" y="74"/>
                      <a:pt x="80" y="74"/>
                      <a:pt x="80" y="74"/>
                    </a:cubicBezTo>
                    <a:cubicBezTo>
                      <a:pt x="80" y="74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3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4"/>
                      <a:pt x="82" y="74"/>
                      <a:pt x="82" y="74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4" y="75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4" y="77"/>
                    </a:cubicBezTo>
                    <a:cubicBezTo>
                      <a:pt x="84" y="77"/>
                      <a:pt x="84" y="78"/>
                      <a:pt x="84" y="78"/>
                    </a:cubicBezTo>
                    <a:cubicBezTo>
                      <a:pt x="84" y="78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80"/>
                      <a:pt x="85" y="80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79"/>
                      <a:pt x="86" y="78"/>
                      <a:pt x="86" y="7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1" name="Freeform 759">
                <a:extLst>
                  <a:ext uri="{FF2B5EF4-FFF2-40B4-BE49-F238E27FC236}">
                    <a16:creationId xmlns="" xmlns:a16="http://schemas.microsoft.com/office/drawing/2014/main" id="{5D586A3C-CFED-9440-B290-CEB83A484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529138"/>
                <a:ext cx="38100" cy="42863"/>
              </a:xfrm>
              <a:custGeom>
                <a:avLst/>
                <a:gdLst>
                  <a:gd name="T0" fmla="*/ 9 w 9"/>
                  <a:gd name="T1" fmla="*/ 0 h 10"/>
                  <a:gd name="T2" fmla="*/ 7 w 9"/>
                  <a:gd name="T3" fmla="*/ 1 h 10"/>
                  <a:gd name="T4" fmla="*/ 8 w 9"/>
                  <a:gd name="T5" fmla="*/ 1 h 10"/>
                  <a:gd name="T6" fmla="*/ 8 w 9"/>
                  <a:gd name="T7" fmla="*/ 1 h 10"/>
                  <a:gd name="T8" fmla="*/ 9 w 9"/>
                  <a:gd name="T9" fmla="*/ 1 h 10"/>
                  <a:gd name="T10" fmla="*/ 9 w 9"/>
                  <a:gd name="T11" fmla="*/ 0 h 10"/>
                  <a:gd name="T12" fmla="*/ 7 w 9"/>
                  <a:gd name="T13" fmla="*/ 4 h 10"/>
                  <a:gd name="T14" fmla="*/ 6 w 9"/>
                  <a:gd name="T15" fmla="*/ 5 h 10"/>
                  <a:gd name="T16" fmla="*/ 6 w 9"/>
                  <a:gd name="T17" fmla="*/ 5 h 10"/>
                  <a:gd name="T18" fmla="*/ 6 w 9"/>
                  <a:gd name="T19" fmla="*/ 6 h 10"/>
                  <a:gd name="T20" fmla="*/ 6 w 9"/>
                  <a:gd name="T21" fmla="*/ 8 h 10"/>
                  <a:gd name="T22" fmla="*/ 6 w 9"/>
                  <a:gd name="T23" fmla="*/ 8 h 10"/>
                  <a:gd name="T24" fmla="*/ 5 w 9"/>
                  <a:gd name="T25" fmla="*/ 9 h 10"/>
                  <a:gd name="T26" fmla="*/ 2 w 9"/>
                  <a:gd name="T27" fmla="*/ 10 h 10"/>
                  <a:gd name="T28" fmla="*/ 2 w 9"/>
                  <a:gd name="T29" fmla="*/ 10 h 10"/>
                  <a:gd name="T30" fmla="*/ 2 w 9"/>
                  <a:gd name="T31" fmla="*/ 10 h 10"/>
                  <a:gd name="T32" fmla="*/ 1 w 9"/>
                  <a:gd name="T33" fmla="*/ 10 h 10"/>
                  <a:gd name="T34" fmla="*/ 0 w 9"/>
                  <a:gd name="T35" fmla="*/ 10 h 10"/>
                  <a:gd name="T36" fmla="*/ 0 w 9"/>
                  <a:gd name="T37" fmla="*/ 9 h 10"/>
                  <a:gd name="T38" fmla="*/ 0 w 9"/>
                  <a:gd name="T39" fmla="*/ 10 h 10"/>
                  <a:gd name="T40" fmla="*/ 0 w 9"/>
                  <a:gd name="T41" fmla="*/ 9 h 10"/>
                  <a:gd name="T42" fmla="*/ 2 w 9"/>
                  <a:gd name="T43" fmla="*/ 9 h 10"/>
                  <a:gd name="T44" fmla="*/ 2 w 9"/>
                  <a:gd name="T45" fmla="*/ 8 h 10"/>
                  <a:gd name="T46" fmla="*/ 3 w 9"/>
                  <a:gd name="T47" fmla="*/ 8 h 10"/>
                  <a:gd name="T48" fmla="*/ 3 w 9"/>
                  <a:gd name="T49" fmla="*/ 7 h 10"/>
                  <a:gd name="T50" fmla="*/ 3 w 9"/>
                  <a:gd name="T51" fmla="*/ 6 h 10"/>
                  <a:gd name="T52" fmla="*/ 2 w 9"/>
                  <a:gd name="T53" fmla="*/ 5 h 10"/>
                  <a:gd name="T54" fmla="*/ 2 w 9"/>
                  <a:gd name="T55" fmla="*/ 5 h 10"/>
                  <a:gd name="T56" fmla="*/ 2 w 9"/>
                  <a:gd name="T57" fmla="*/ 5 h 10"/>
                  <a:gd name="T58" fmla="*/ 2 w 9"/>
                  <a:gd name="T59" fmla="*/ 5 h 10"/>
                  <a:gd name="T60" fmla="*/ 2 w 9"/>
                  <a:gd name="T61" fmla="*/ 5 h 10"/>
                  <a:gd name="T62" fmla="*/ 2 w 9"/>
                  <a:gd name="T63" fmla="*/ 5 h 10"/>
                  <a:gd name="T64" fmla="*/ 4 w 9"/>
                  <a:gd name="T65" fmla="*/ 5 h 10"/>
                  <a:gd name="T66" fmla="*/ 4 w 9"/>
                  <a:gd name="T67" fmla="*/ 5 h 10"/>
                  <a:gd name="T68" fmla="*/ 6 w 9"/>
                  <a:gd name="T69" fmla="*/ 4 h 10"/>
                  <a:gd name="T70" fmla="*/ 7 w 9"/>
                  <a:gd name="T71" fmla="*/ 4 h 10"/>
                  <a:gd name="T72" fmla="*/ 7 w 9"/>
                  <a:gd name="T7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7" y="4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2" name="Freeform 760">
                <a:extLst>
                  <a:ext uri="{FF2B5EF4-FFF2-40B4-BE49-F238E27FC236}">
                    <a16:creationId xmlns="" xmlns:a16="http://schemas.microsoft.com/office/drawing/2014/main" id="{2995271B-AC31-2449-94E8-A1AE3F45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201" y="4505325"/>
                <a:ext cx="3175" cy="7938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0 h 2"/>
                  <a:gd name="T14" fmla="*/ 1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47" name="South_America">
              <a:extLst>
                <a:ext uri="{FF2B5EF4-FFF2-40B4-BE49-F238E27FC236}">
                  <a16:creationId xmlns="" xmlns:a16="http://schemas.microsoft.com/office/drawing/2014/main" id="{E0B37237-4D44-4043-B2DC-6FFDD783A4B1}"/>
                </a:ext>
              </a:extLst>
            </p:cNvPr>
            <p:cNvGrpSpPr/>
            <p:nvPr/>
          </p:nvGrpSpPr>
          <p:grpSpPr>
            <a:xfrm>
              <a:off x="101601" y="373063"/>
              <a:ext cx="3759200" cy="4286250"/>
              <a:chOff x="101601" y="373063"/>
              <a:chExt cx="3759200" cy="4286250"/>
            </a:xfrm>
            <a:grpFill/>
          </p:grpSpPr>
          <p:sp>
            <p:nvSpPr>
              <p:cNvPr id="245" name="Freeform 745">
                <a:extLst>
                  <a:ext uri="{FF2B5EF4-FFF2-40B4-BE49-F238E27FC236}">
                    <a16:creationId xmlns="" xmlns:a16="http://schemas.microsoft.com/office/drawing/2014/main" id="{F05CE803-4EB6-8F43-A8B8-B7153AC8C2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6" name="Freeform 746">
                <a:extLst>
                  <a:ext uri="{FF2B5EF4-FFF2-40B4-BE49-F238E27FC236}">
                    <a16:creationId xmlns="" xmlns:a16="http://schemas.microsoft.com/office/drawing/2014/main" id="{330E5C4D-825B-8540-B921-30DC80BABD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7" name="Freeform 747">
                <a:extLst>
                  <a:ext uri="{FF2B5EF4-FFF2-40B4-BE49-F238E27FC236}">
                    <a16:creationId xmlns="" xmlns:a16="http://schemas.microsoft.com/office/drawing/2014/main" id="{E5AFE251-D454-9945-8467-46E64D811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838" y="4449763"/>
                <a:ext cx="4762" cy="12700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8" name="Freeform 748">
                <a:extLst>
                  <a:ext uri="{FF2B5EF4-FFF2-40B4-BE49-F238E27FC236}">
                    <a16:creationId xmlns="" xmlns:a16="http://schemas.microsoft.com/office/drawing/2014/main" id="{D0B599EE-D925-5F4C-B838-7EA879911F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076" y="4429125"/>
                <a:ext cx="9525" cy="12700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0 h 3"/>
                  <a:gd name="T6" fmla="*/ 1 w 2"/>
                  <a:gd name="T7" fmla="*/ 0 h 3"/>
                  <a:gd name="T8" fmla="*/ 0 w 2"/>
                  <a:gd name="T9" fmla="*/ 0 h 3"/>
                  <a:gd name="T10" fmla="*/ 0 w 2"/>
                  <a:gd name="T11" fmla="*/ 0 h 3"/>
                  <a:gd name="T12" fmla="*/ 0 w 2"/>
                  <a:gd name="T13" fmla="*/ 0 h 3"/>
                  <a:gd name="T14" fmla="*/ 0 w 2"/>
                  <a:gd name="T15" fmla="*/ 1 h 3"/>
                  <a:gd name="T16" fmla="*/ 1 w 2"/>
                  <a:gd name="T17" fmla="*/ 1 h 3"/>
                  <a:gd name="T18" fmla="*/ 1 w 2"/>
                  <a:gd name="T19" fmla="*/ 2 h 3"/>
                  <a:gd name="T20" fmla="*/ 1 w 2"/>
                  <a:gd name="T21" fmla="*/ 2 h 3"/>
                  <a:gd name="T22" fmla="*/ 1 w 2"/>
                  <a:gd name="T23" fmla="*/ 2 h 3"/>
                  <a:gd name="T24" fmla="*/ 2 w 2"/>
                  <a:gd name="T25" fmla="*/ 3 h 3"/>
                  <a:gd name="T26" fmla="*/ 2 w 2"/>
                  <a:gd name="T27" fmla="*/ 3 h 3"/>
                  <a:gd name="T28" fmla="*/ 2 w 2"/>
                  <a:gd name="T29" fmla="*/ 2 h 3"/>
                  <a:gd name="T30" fmla="*/ 2 w 2"/>
                  <a:gd name="T31" fmla="*/ 1 h 3"/>
                  <a:gd name="T32" fmla="*/ 1 w 2"/>
                  <a:gd name="T33" fmla="*/ 0 h 3"/>
                  <a:gd name="T34" fmla="*/ 1 w 2"/>
                  <a:gd name="T35" fmla="*/ 0 h 3"/>
                  <a:gd name="T36" fmla="*/ 1 w 2"/>
                  <a:gd name="T3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9" name="Freeform 749">
                <a:extLst>
                  <a:ext uri="{FF2B5EF4-FFF2-40B4-BE49-F238E27FC236}">
                    <a16:creationId xmlns="" xmlns:a16="http://schemas.microsoft.com/office/drawing/2014/main" id="{48CA3E9C-4135-1743-872C-88116D6E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405313"/>
                <a:ext cx="7937" cy="1111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0 w 2"/>
                  <a:gd name="T5" fmla="*/ 2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2 w 2"/>
                  <a:gd name="T13" fmla="*/ 2 h 3"/>
                  <a:gd name="T14" fmla="*/ 2 w 2"/>
                  <a:gd name="T15" fmla="*/ 2 h 3"/>
                  <a:gd name="T16" fmla="*/ 1 w 2"/>
                  <a:gd name="T17" fmla="*/ 1 h 3"/>
                  <a:gd name="T18" fmla="*/ 0 w 2"/>
                  <a:gd name="T19" fmla="*/ 1 h 3"/>
                  <a:gd name="T20" fmla="*/ 0 w 2"/>
                  <a:gd name="T21" fmla="*/ 1 h 3"/>
                  <a:gd name="T22" fmla="*/ 0 w 2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0" name="Freeform 750">
                <a:extLst>
                  <a:ext uri="{FF2B5EF4-FFF2-40B4-BE49-F238E27FC236}">
                    <a16:creationId xmlns="" xmlns:a16="http://schemas.microsoft.com/office/drawing/2014/main" id="{B660B51C-ECBD-FE41-8D98-620980176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4341813"/>
                <a:ext cx="7937" cy="476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1" name="Freeform 751">
                <a:extLst>
                  <a:ext uri="{FF2B5EF4-FFF2-40B4-BE49-F238E27FC236}">
                    <a16:creationId xmlns="" xmlns:a16="http://schemas.microsoft.com/office/drawing/2014/main" id="{F0D089D6-0CCB-0340-93A9-2FD848A327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46575"/>
                <a:ext cx="7937" cy="20638"/>
              </a:xfrm>
              <a:custGeom>
                <a:avLst/>
                <a:gdLst>
                  <a:gd name="T0" fmla="*/ 0 w 2"/>
                  <a:gd name="T1" fmla="*/ 4 h 5"/>
                  <a:gd name="T2" fmla="*/ 1 w 2"/>
                  <a:gd name="T3" fmla="*/ 4 h 5"/>
                  <a:gd name="T4" fmla="*/ 2 w 2"/>
                  <a:gd name="T5" fmla="*/ 4 h 5"/>
                  <a:gd name="T6" fmla="*/ 1 w 2"/>
                  <a:gd name="T7" fmla="*/ 5 h 5"/>
                  <a:gd name="T8" fmla="*/ 0 w 2"/>
                  <a:gd name="T9" fmla="*/ 4 h 5"/>
                  <a:gd name="T10" fmla="*/ 1 w 2"/>
                  <a:gd name="T11" fmla="*/ 1 h 5"/>
                  <a:gd name="T12" fmla="*/ 1 w 2"/>
                  <a:gd name="T13" fmla="*/ 1 h 5"/>
                  <a:gd name="T14" fmla="*/ 1 w 2"/>
                  <a:gd name="T15" fmla="*/ 1 h 5"/>
                  <a:gd name="T16" fmla="*/ 1 w 2"/>
                  <a:gd name="T17" fmla="*/ 0 h 5"/>
                  <a:gd name="T18" fmla="*/ 1 w 2"/>
                  <a:gd name="T19" fmla="*/ 0 h 5"/>
                  <a:gd name="T20" fmla="*/ 1 w 2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2" name="Freeform 752">
                <a:extLst>
                  <a:ext uri="{FF2B5EF4-FFF2-40B4-BE49-F238E27FC236}">
                    <a16:creationId xmlns="" xmlns:a16="http://schemas.microsoft.com/office/drawing/2014/main" id="{118060CD-94C1-9941-A968-F3C8422B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501" y="4371975"/>
                <a:ext cx="4762" cy="3175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3" name="Freeform 753">
                <a:extLst>
                  <a:ext uri="{FF2B5EF4-FFF2-40B4-BE49-F238E27FC236}">
                    <a16:creationId xmlns="" xmlns:a16="http://schemas.microsoft.com/office/drawing/2014/main" id="{9B2E296E-F885-E64F-B2E6-20217182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351" y="4471988"/>
                <a:ext cx="9525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4" name="Freeform 754">
                <a:extLst>
                  <a:ext uri="{FF2B5EF4-FFF2-40B4-BE49-F238E27FC236}">
                    <a16:creationId xmlns="" xmlns:a16="http://schemas.microsoft.com/office/drawing/2014/main" id="{7741F608-7B77-E64E-8742-CF67E4C7A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79913"/>
                <a:ext cx="20637" cy="20638"/>
              </a:xfrm>
              <a:custGeom>
                <a:avLst/>
                <a:gdLst>
                  <a:gd name="T0" fmla="*/ 1 w 5"/>
                  <a:gd name="T1" fmla="*/ 1 h 5"/>
                  <a:gd name="T2" fmla="*/ 2 w 5"/>
                  <a:gd name="T3" fmla="*/ 2 h 5"/>
                  <a:gd name="T4" fmla="*/ 3 w 5"/>
                  <a:gd name="T5" fmla="*/ 2 h 5"/>
                  <a:gd name="T6" fmla="*/ 3 w 5"/>
                  <a:gd name="T7" fmla="*/ 1 h 5"/>
                  <a:gd name="T8" fmla="*/ 3 w 5"/>
                  <a:gd name="T9" fmla="*/ 1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4 w 5"/>
                  <a:gd name="T17" fmla="*/ 2 h 5"/>
                  <a:gd name="T18" fmla="*/ 4 w 5"/>
                  <a:gd name="T19" fmla="*/ 2 h 5"/>
                  <a:gd name="T20" fmla="*/ 3 w 5"/>
                  <a:gd name="T21" fmla="*/ 2 h 5"/>
                  <a:gd name="T22" fmla="*/ 3 w 5"/>
                  <a:gd name="T23" fmla="*/ 2 h 5"/>
                  <a:gd name="T24" fmla="*/ 2 w 5"/>
                  <a:gd name="T25" fmla="*/ 3 h 5"/>
                  <a:gd name="T26" fmla="*/ 2 w 5"/>
                  <a:gd name="T27" fmla="*/ 3 h 5"/>
                  <a:gd name="T28" fmla="*/ 2 w 5"/>
                  <a:gd name="T29" fmla="*/ 3 h 5"/>
                  <a:gd name="T30" fmla="*/ 2 w 5"/>
                  <a:gd name="T31" fmla="*/ 3 h 5"/>
                  <a:gd name="T32" fmla="*/ 2 w 5"/>
                  <a:gd name="T33" fmla="*/ 4 h 5"/>
                  <a:gd name="T34" fmla="*/ 1 w 5"/>
                  <a:gd name="T35" fmla="*/ 4 h 5"/>
                  <a:gd name="T36" fmla="*/ 1 w 5"/>
                  <a:gd name="T37" fmla="*/ 4 h 5"/>
                  <a:gd name="T38" fmla="*/ 1 w 5"/>
                  <a:gd name="T39" fmla="*/ 3 h 5"/>
                  <a:gd name="T40" fmla="*/ 1 w 5"/>
                  <a:gd name="T41" fmla="*/ 3 h 5"/>
                  <a:gd name="T42" fmla="*/ 1 w 5"/>
                  <a:gd name="T43" fmla="*/ 2 h 5"/>
                  <a:gd name="T44" fmla="*/ 1 w 5"/>
                  <a:gd name="T45" fmla="*/ 2 h 5"/>
                  <a:gd name="T46" fmla="*/ 1 w 5"/>
                  <a:gd name="T47" fmla="*/ 1 h 5"/>
                  <a:gd name="T48" fmla="*/ 1 w 5"/>
                  <a:gd name="T49" fmla="*/ 1 h 5"/>
                  <a:gd name="T50" fmla="*/ 1 w 5"/>
                  <a:gd name="T51" fmla="*/ 1 h 5"/>
                  <a:gd name="T52" fmla="*/ 4 w 5"/>
                  <a:gd name="T53" fmla="*/ 4 h 5"/>
                  <a:gd name="T54" fmla="*/ 4 w 5"/>
                  <a:gd name="T55" fmla="*/ 5 h 5"/>
                  <a:gd name="T56" fmla="*/ 5 w 5"/>
                  <a:gd name="T57" fmla="*/ 5 h 5"/>
                  <a:gd name="T58" fmla="*/ 5 w 5"/>
                  <a:gd name="T59" fmla="*/ 4 h 5"/>
                  <a:gd name="T60" fmla="*/ 4 w 5"/>
                  <a:gd name="T6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5" name="Freeform 755">
                <a:extLst>
                  <a:ext uri="{FF2B5EF4-FFF2-40B4-BE49-F238E27FC236}">
                    <a16:creationId xmlns="" xmlns:a16="http://schemas.microsoft.com/office/drawing/2014/main" id="{EF6AFBF3-C732-7F4A-BF5F-94BEC9EADC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4101" y="4329113"/>
                <a:ext cx="4762" cy="952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  <a:gd name="T26" fmla="*/ 0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1 w 1"/>
                  <a:gd name="T33" fmla="*/ 0 h 2"/>
                  <a:gd name="T34" fmla="*/ 1 w 1"/>
                  <a:gd name="T35" fmla="*/ 0 h 2"/>
                  <a:gd name="T36" fmla="*/ 1 w 1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6" name="Freeform 756">
                <a:extLst>
                  <a:ext uri="{FF2B5EF4-FFF2-40B4-BE49-F238E27FC236}">
                    <a16:creationId xmlns="" xmlns:a16="http://schemas.microsoft.com/office/drawing/2014/main" id="{E1C9E4B6-E828-A844-BEAA-203815BF6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2038" y="4354513"/>
                <a:ext cx="9525" cy="7938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  <a:gd name="T12" fmla="*/ 1 w 2"/>
                  <a:gd name="T13" fmla="*/ 2 h 2"/>
                  <a:gd name="T14" fmla="*/ 2 w 2"/>
                  <a:gd name="T15" fmla="*/ 2 h 2"/>
                  <a:gd name="T16" fmla="*/ 1 w 2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7" name="Freeform 757">
                <a:extLst>
                  <a:ext uri="{FF2B5EF4-FFF2-40B4-BE49-F238E27FC236}">
                    <a16:creationId xmlns="" xmlns:a16="http://schemas.microsoft.com/office/drawing/2014/main" id="{21524DCA-1A23-B949-B183-21FD314E6F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126" y="4325938"/>
                <a:ext cx="12700" cy="3175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3 w 3"/>
                  <a:gd name="T5" fmla="*/ 0 h 1"/>
                  <a:gd name="T6" fmla="*/ 3 w 3"/>
                  <a:gd name="T7" fmla="*/ 0 h 1"/>
                  <a:gd name="T8" fmla="*/ 3 w 3"/>
                  <a:gd name="T9" fmla="*/ 0 h 1"/>
                  <a:gd name="T10" fmla="*/ 3 w 3"/>
                  <a:gd name="T11" fmla="*/ 1 h 1"/>
                  <a:gd name="T12" fmla="*/ 3 w 3"/>
                  <a:gd name="T13" fmla="*/ 0 h 1"/>
                  <a:gd name="T14" fmla="*/ 2 w 3"/>
                  <a:gd name="T15" fmla="*/ 0 h 1"/>
                  <a:gd name="T16" fmla="*/ 2 w 3"/>
                  <a:gd name="T17" fmla="*/ 0 h 1"/>
                  <a:gd name="T18" fmla="*/ 2 w 3"/>
                  <a:gd name="T19" fmla="*/ 1 h 1"/>
                  <a:gd name="T20" fmla="*/ 2 w 3"/>
                  <a:gd name="T21" fmla="*/ 0 h 1"/>
                  <a:gd name="T22" fmla="*/ 2 w 3"/>
                  <a:gd name="T23" fmla="*/ 0 h 1"/>
                  <a:gd name="T24" fmla="*/ 2 w 3"/>
                  <a:gd name="T25" fmla="*/ 0 h 1"/>
                  <a:gd name="T26" fmla="*/ 1 w 3"/>
                  <a:gd name="T27" fmla="*/ 0 h 1"/>
                  <a:gd name="T28" fmla="*/ 2 w 3"/>
                  <a:gd name="T29" fmla="*/ 0 h 1"/>
                  <a:gd name="T30" fmla="*/ 2 w 3"/>
                  <a:gd name="T31" fmla="*/ 0 h 1"/>
                  <a:gd name="T32" fmla="*/ 3 w 3"/>
                  <a:gd name="T33" fmla="*/ 0 h 1"/>
                  <a:gd name="T34" fmla="*/ 3 w 3"/>
                  <a:gd name="T35" fmla="*/ 0 h 1"/>
                  <a:gd name="T36" fmla="*/ 1 w 3"/>
                  <a:gd name="T37" fmla="*/ 0 h 1"/>
                  <a:gd name="T38" fmla="*/ 0 w 3"/>
                  <a:gd name="T39" fmla="*/ 0 h 1"/>
                  <a:gd name="T40" fmla="*/ 1 w 3"/>
                  <a:gd name="T41" fmla="*/ 0 h 1"/>
                  <a:gd name="T42" fmla="*/ 1 w 3"/>
                  <a:gd name="T43" fmla="*/ 0 h 1"/>
                  <a:gd name="T44" fmla="*/ 1 w 3"/>
                  <a:gd name="T45" fmla="*/ 0 h 1"/>
                  <a:gd name="T46" fmla="*/ 1 w 3"/>
                  <a:gd name="T4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8" name="Freeform 758">
                <a:extLst>
                  <a:ext uri="{FF2B5EF4-FFF2-40B4-BE49-F238E27FC236}">
                    <a16:creationId xmlns="" xmlns:a16="http://schemas.microsoft.com/office/drawing/2014/main" id="{CD03517E-F912-5E40-90C2-CDA1E21F8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901" y="4471988"/>
                <a:ext cx="7937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1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9" name="Freeform 761">
                <a:extLst>
                  <a:ext uri="{FF2B5EF4-FFF2-40B4-BE49-F238E27FC236}">
                    <a16:creationId xmlns="" xmlns:a16="http://schemas.microsoft.com/office/drawing/2014/main" id="{57BF6F11-8849-7E42-BF98-0E31DA007D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36938" y="4329113"/>
                <a:ext cx="74612" cy="20638"/>
              </a:xfrm>
              <a:custGeom>
                <a:avLst/>
                <a:gdLst>
                  <a:gd name="T0" fmla="*/ 18 w 18"/>
                  <a:gd name="T1" fmla="*/ 3 h 5"/>
                  <a:gd name="T2" fmla="*/ 16 w 18"/>
                  <a:gd name="T3" fmla="*/ 3 h 5"/>
                  <a:gd name="T4" fmla="*/ 18 w 18"/>
                  <a:gd name="T5" fmla="*/ 3 h 5"/>
                  <a:gd name="T6" fmla="*/ 15 w 18"/>
                  <a:gd name="T7" fmla="*/ 1 h 5"/>
                  <a:gd name="T8" fmla="*/ 15 w 18"/>
                  <a:gd name="T9" fmla="*/ 1 h 5"/>
                  <a:gd name="T10" fmla="*/ 15 w 18"/>
                  <a:gd name="T11" fmla="*/ 1 h 5"/>
                  <a:gd name="T12" fmla="*/ 15 w 18"/>
                  <a:gd name="T13" fmla="*/ 1 h 5"/>
                  <a:gd name="T14" fmla="*/ 13 w 18"/>
                  <a:gd name="T15" fmla="*/ 1 h 5"/>
                  <a:gd name="T16" fmla="*/ 13 w 18"/>
                  <a:gd name="T17" fmla="*/ 1 h 5"/>
                  <a:gd name="T18" fmla="*/ 12 w 18"/>
                  <a:gd name="T19" fmla="*/ 1 h 5"/>
                  <a:gd name="T20" fmla="*/ 11 w 18"/>
                  <a:gd name="T21" fmla="*/ 1 h 5"/>
                  <a:gd name="T22" fmla="*/ 9 w 18"/>
                  <a:gd name="T23" fmla="*/ 1 h 5"/>
                  <a:gd name="T24" fmla="*/ 8 w 18"/>
                  <a:gd name="T25" fmla="*/ 1 h 5"/>
                  <a:gd name="T26" fmla="*/ 8 w 18"/>
                  <a:gd name="T27" fmla="*/ 1 h 5"/>
                  <a:gd name="T28" fmla="*/ 6 w 18"/>
                  <a:gd name="T29" fmla="*/ 1 h 5"/>
                  <a:gd name="T30" fmla="*/ 6 w 18"/>
                  <a:gd name="T31" fmla="*/ 1 h 5"/>
                  <a:gd name="T32" fmla="*/ 6 w 18"/>
                  <a:gd name="T33" fmla="*/ 1 h 5"/>
                  <a:gd name="T34" fmla="*/ 5 w 18"/>
                  <a:gd name="T35" fmla="*/ 1 h 5"/>
                  <a:gd name="T36" fmla="*/ 5 w 18"/>
                  <a:gd name="T37" fmla="*/ 2 h 5"/>
                  <a:gd name="T38" fmla="*/ 5 w 18"/>
                  <a:gd name="T39" fmla="*/ 3 h 5"/>
                  <a:gd name="T40" fmla="*/ 5 w 18"/>
                  <a:gd name="T41" fmla="*/ 4 h 5"/>
                  <a:gd name="T42" fmla="*/ 6 w 18"/>
                  <a:gd name="T43" fmla="*/ 4 h 5"/>
                  <a:gd name="T44" fmla="*/ 6 w 18"/>
                  <a:gd name="T45" fmla="*/ 4 h 5"/>
                  <a:gd name="T46" fmla="*/ 7 w 18"/>
                  <a:gd name="T47" fmla="*/ 4 h 5"/>
                  <a:gd name="T48" fmla="*/ 8 w 18"/>
                  <a:gd name="T49" fmla="*/ 4 h 5"/>
                  <a:gd name="T50" fmla="*/ 9 w 18"/>
                  <a:gd name="T51" fmla="*/ 4 h 5"/>
                  <a:gd name="T52" fmla="*/ 9 w 18"/>
                  <a:gd name="T53" fmla="*/ 4 h 5"/>
                  <a:gd name="T54" fmla="*/ 9 w 18"/>
                  <a:gd name="T55" fmla="*/ 4 h 5"/>
                  <a:gd name="T56" fmla="*/ 11 w 18"/>
                  <a:gd name="T57" fmla="*/ 5 h 5"/>
                  <a:gd name="T58" fmla="*/ 11 w 18"/>
                  <a:gd name="T59" fmla="*/ 5 h 5"/>
                  <a:gd name="T60" fmla="*/ 14 w 18"/>
                  <a:gd name="T61" fmla="*/ 4 h 5"/>
                  <a:gd name="T62" fmla="*/ 15 w 18"/>
                  <a:gd name="T63" fmla="*/ 4 h 5"/>
                  <a:gd name="T64" fmla="*/ 15 w 18"/>
                  <a:gd name="T65" fmla="*/ 3 h 5"/>
                  <a:gd name="T66" fmla="*/ 16 w 18"/>
                  <a:gd name="T67" fmla="*/ 2 h 5"/>
                  <a:gd name="T68" fmla="*/ 15 w 18"/>
                  <a:gd name="T69" fmla="*/ 1 h 5"/>
                  <a:gd name="T70" fmla="*/ 1 w 18"/>
                  <a:gd name="T71" fmla="*/ 3 h 5"/>
                  <a:gd name="T72" fmla="*/ 0 w 18"/>
                  <a:gd name="T73" fmla="*/ 4 h 5"/>
                  <a:gd name="T74" fmla="*/ 1 w 18"/>
                  <a:gd name="T75" fmla="*/ 4 h 5"/>
                  <a:gd name="T76" fmla="*/ 1 w 18"/>
                  <a:gd name="T77" fmla="*/ 3 h 5"/>
                  <a:gd name="T78" fmla="*/ 1 w 18"/>
                  <a:gd name="T7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5">
                    <a:moveTo>
                      <a:pt x="18" y="3"/>
                    </a:moveTo>
                    <a:cubicBezTo>
                      <a:pt x="17" y="3"/>
                      <a:pt x="17" y="4"/>
                      <a:pt x="16" y="3"/>
                    </a:cubicBezTo>
                    <a:cubicBezTo>
                      <a:pt x="17" y="3"/>
                      <a:pt x="17" y="3"/>
                      <a:pt x="18" y="3"/>
                    </a:cubicBezTo>
                    <a:close/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0" name="Freeform 762">
                <a:extLst>
                  <a:ext uri="{FF2B5EF4-FFF2-40B4-BE49-F238E27FC236}">
                    <a16:creationId xmlns="" xmlns:a16="http://schemas.microsoft.com/office/drawing/2014/main" id="{CAFC5DAD-4C88-4443-9874-E7642109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488" y="4587875"/>
                <a:ext cx="166687" cy="71438"/>
              </a:xfrm>
              <a:custGeom>
                <a:avLst/>
                <a:gdLst>
                  <a:gd name="T0" fmla="*/ 36 w 40"/>
                  <a:gd name="T1" fmla="*/ 13 h 17"/>
                  <a:gd name="T2" fmla="*/ 38 w 40"/>
                  <a:gd name="T3" fmla="*/ 12 h 17"/>
                  <a:gd name="T4" fmla="*/ 39 w 40"/>
                  <a:gd name="T5" fmla="*/ 11 h 17"/>
                  <a:gd name="T6" fmla="*/ 38 w 40"/>
                  <a:gd name="T7" fmla="*/ 6 h 17"/>
                  <a:gd name="T8" fmla="*/ 38 w 40"/>
                  <a:gd name="T9" fmla="*/ 6 h 17"/>
                  <a:gd name="T10" fmla="*/ 35 w 40"/>
                  <a:gd name="T11" fmla="*/ 4 h 17"/>
                  <a:gd name="T12" fmla="*/ 33 w 40"/>
                  <a:gd name="T13" fmla="*/ 2 h 17"/>
                  <a:gd name="T14" fmla="*/ 32 w 40"/>
                  <a:gd name="T15" fmla="*/ 2 h 17"/>
                  <a:gd name="T16" fmla="*/ 29 w 40"/>
                  <a:gd name="T17" fmla="*/ 1 h 17"/>
                  <a:gd name="T18" fmla="*/ 27 w 40"/>
                  <a:gd name="T19" fmla="*/ 0 h 17"/>
                  <a:gd name="T20" fmla="*/ 24 w 40"/>
                  <a:gd name="T21" fmla="*/ 0 h 17"/>
                  <a:gd name="T22" fmla="*/ 21 w 40"/>
                  <a:gd name="T23" fmla="*/ 2 h 17"/>
                  <a:gd name="T24" fmla="*/ 18 w 40"/>
                  <a:gd name="T25" fmla="*/ 3 h 17"/>
                  <a:gd name="T26" fmla="*/ 14 w 40"/>
                  <a:gd name="T27" fmla="*/ 6 h 17"/>
                  <a:gd name="T28" fmla="*/ 9 w 40"/>
                  <a:gd name="T29" fmla="*/ 4 h 17"/>
                  <a:gd name="T30" fmla="*/ 9 w 40"/>
                  <a:gd name="T31" fmla="*/ 3 h 17"/>
                  <a:gd name="T32" fmla="*/ 9 w 40"/>
                  <a:gd name="T33" fmla="*/ 4 h 17"/>
                  <a:gd name="T34" fmla="*/ 6 w 40"/>
                  <a:gd name="T35" fmla="*/ 4 h 17"/>
                  <a:gd name="T36" fmla="*/ 5 w 40"/>
                  <a:gd name="T37" fmla="*/ 3 h 17"/>
                  <a:gd name="T38" fmla="*/ 4 w 40"/>
                  <a:gd name="T39" fmla="*/ 0 h 17"/>
                  <a:gd name="T40" fmla="*/ 3 w 40"/>
                  <a:gd name="T41" fmla="*/ 1 h 17"/>
                  <a:gd name="T42" fmla="*/ 2 w 40"/>
                  <a:gd name="T43" fmla="*/ 1 h 17"/>
                  <a:gd name="T44" fmla="*/ 1 w 40"/>
                  <a:gd name="T45" fmla="*/ 3 h 17"/>
                  <a:gd name="T46" fmla="*/ 2 w 40"/>
                  <a:gd name="T47" fmla="*/ 5 h 17"/>
                  <a:gd name="T48" fmla="*/ 2 w 40"/>
                  <a:gd name="T49" fmla="*/ 6 h 17"/>
                  <a:gd name="T50" fmla="*/ 0 w 40"/>
                  <a:gd name="T51" fmla="*/ 9 h 17"/>
                  <a:gd name="T52" fmla="*/ 1 w 40"/>
                  <a:gd name="T53" fmla="*/ 10 h 17"/>
                  <a:gd name="T54" fmla="*/ 2 w 40"/>
                  <a:gd name="T55" fmla="*/ 10 h 17"/>
                  <a:gd name="T56" fmla="*/ 3 w 40"/>
                  <a:gd name="T57" fmla="*/ 9 h 17"/>
                  <a:gd name="T58" fmla="*/ 5 w 40"/>
                  <a:gd name="T59" fmla="*/ 8 h 17"/>
                  <a:gd name="T60" fmla="*/ 6 w 40"/>
                  <a:gd name="T61" fmla="*/ 9 h 17"/>
                  <a:gd name="T62" fmla="*/ 9 w 40"/>
                  <a:gd name="T63" fmla="*/ 10 h 17"/>
                  <a:gd name="T64" fmla="*/ 12 w 40"/>
                  <a:gd name="T65" fmla="*/ 13 h 17"/>
                  <a:gd name="T66" fmla="*/ 13 w 40"/>
                  <a:gd name="T67" fmla="*/ 12 h 17"/>
                  <a:gd name="T68" fmla="*/ 15 w 40"/>
                  <a:gd name="T69" fmla="*/ 14 h 17"/>
                  <a:gd name="T70" fmla="*/ 16 w 40"/>
                  <a:gd name="T71" fmla="*/ 16 h 17"/>
                  <a:gd name="T72" fmla="*/ 18 w 40"/>
                  <a:gd name="T73" fmla="*/ 16 h 17"/>
                  <a:gd name="T74" fmla="*/ 19 w 40"/>
                  <a:gd name="T75" fmla="*/ 15 h 17"/>
                  <a:gd name="T76" fmla="*/ 21 w 40"/>
                  <a:gd name="T77" fmla="*/ 14 h 17"/>
                  <a:gd name="T78" fmla="*/ 18 w 40"/>
                  <a:gd name="T79" fmla="*/ 11 h 17"/>
                  <a:gd name="T80" fmla="*/ 18 w 40"/>
                  <a:gd name="T81" fmla="*/ 9 h 17"/>
                  <a:gd name="T82" fmla="*/ 22 w 40"/>
                  <a:gd name="T83" fmla="*/ 7 h 17"/>
                  <a:gd name="T84" fmla="*/ 23 w 40"/>
                  <a:gd name="T85" fmla="*/ 5 h 17"/>
                  <a:gd name="T86" fmla="*/ 26 w 40"/>
                  <a:gd name="T87" fmla="*/ 4 h 17"/>
                  <a:gd name="T88" fmla="*/ 29 w 40"/>
                  <a:gd name="T89" fmla="*/ 5 h 17"/>
                  <a:gd name="T90" fmla="*/ 31 w 40"/>
                  <a:gd name="T91" fmla="*/ 8 h 17"/>
                  <a:gd name="T92" fmla="*/ 32 w 40"/>
                  <a:gd name="T93" fmla="*/ 8 h 17"/>
                  <a:gd name="T94" fmla="*/ 33 w 40"/>
                  <a:gd name="T95" fmla="*/ 8 h 17"/>
                  <a:gd name="T96" fmla="*/ 34 w 40"/>
                  <a:gd name="T97" fmla="*/ 8 h 17"/>
                  <a:gd name="T98" fmla="*/ 33 w 40"/>
                  <a:gd name="T99" fmla="*/ 9 h 17"/>
                  <a:gd name="T100" fmla="*/ 32 w 40"/>
                  <a:gd name="T101" fmla="*/ 10 h 17"/>
                  <a:gd name="T102" fmla="*/ 32 w 40"/>
                  <a:gd name="T103" fmla="*/ 12 h 17"/>
                  <a:gd name="T104" fmla="*/ 33 w 40"/>
                  <a:gd name="T105" fmla="*/ 15 h 17"/>
                  <a:gd name="T106" fmla="*/ 35 w 40"/>
                  <a:gd name="T10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7" y="13"/>
                      <a:pt x="37" y="14"/>
                    </a:cubicBezTo>
                    <a:cubicBezTo>
                      <a:pt x="37" y="13"/>
                      <a:pt x="38" y="13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8" y="11"/>
                      <a:pt x="39" y="11"/>
                    </a:cubicBezTo>
                    <a:cubicBezTo>
                      <a:pt x="39" y="11"/>
                      <a:pt x="40" y="11"/>
                      <a:pt x="40" y="11"/>
                    </a:cubicBezTo>
                    <a:cubicBezTo>
                      <a:pt x="39" y="10"/>
                      <a:pt x="39" y="8"/>
                      <a:pt x="38" y="6"/>
                    </a:cubicBezTo>
                    <a:cubicBezTo>
                      <a:pt x="38" y="6"/>
                      <a:pt x="38" y="6"/>
                      <a:pt x="38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5"/>
                    </a:cubicBezTo>
                    <a:cubicBezTo>
                      <a:pt x="37" y="5"/>
                      <a:pt x="36" y="4"/>
                      <a:pt x="35" y="4"/>
                    </a:cubicBezTo>
                    <a:cubicBezTo>
                      <a:pt x="35" y="4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1"/>
                      <a:pt x="21" y="2"/>
                      <a:pt x="21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7" y="4"/>
                      <a:pt x="16" y="4"/>
                    </a:cubicBezTo>
                    <a:cubicBezTo>
                      <a:pt x="15" y="5"/>
                      <a:pt x="15" y="5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10" y="12"/>
                      <a:pt x="10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4" y="13"/>
                      <a:pt x="13" y="12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5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19" y="15"/>
                      <a:pt x="21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19" y="12"/>
                      <a:pt x="19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2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6" y="4"/>
                      <a:pt x="27" y="4"/>
                      <a:pt x="27" y="4"/>
                    </a:cubicBezTo>
                    <a:cubicBezTo>
                      <a:pt x="28" y="4"/>
                      <a:pt x="28" y="5"/>
                      <a:pt x="29" y="5"/>
                    </a:cubicBezTo>
                    <a:cubicBezTo>
                      <a:pt x="29" y="6"/>
                      <a:pt x="30" y="6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3" y="9"/>
                      <a:pt x="32" y="9"/>
                      <a:pt x="33" y="9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2"/>
                      <a:pt x="32" y="12"/>
                      <a:pt x="32" y="12"/>
                    </a:cubicBezTo>
                    <a:cubicBezTo>
                      <a:pt x="32" y="12"/>
                      <a:pt x="33" y="13"/>
                      <a:pt x="33" y="14"/>
                    </a:cubicBezTo>
                    <a:cubicBezTo>
                      <a:pt x="33" y="14"/>
                      <a:pt x="33" y="14"/>
                      <a:pt x="33" y="15"/>
                    </a:cubicBezTo>
                    <a:cubicBezTo>
                      <a:pt x="33" y="15"/>
                      <a:pt x="34" y="15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4"/>
                      <a:pt x="36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1" name="Freeform 763">
                <a:extLst>
                  <a:ext uri="{FF2B5EF4-FFF2-40B4-BE49-F238E27FC236}">
                    <a16:creationId xmlns="" xmlns:a16="http://schemas.microsoft.com/office/drawing/2014/main" id="{2AFA7E30-96F8-6E4B-8C0E-F99AB20E3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076" y="4433888"/>
                <a:ext cx="122237" cy="120650"/>
              </a:xfrm>
              <a:custGeom>
                <a:avLst/>
                <a:gdLst>
                  <a:gd name="T0" fmla="*/ 15 w 29"/>
                  <a:gd name="T1" fmla="*/ 27 h 29"/>
                  <a:gd name="T2" fmla="*/ 19 w 29"/>
                  <a:gd name="T3" fmla="*/ 27 h 29"/>
                  <a:gd name="T4" fmla="*/ 22 w 29"/>
                  <a:gd name="T5" fmla="*/ 28 h 29"/>
                  <a:gd name="T6" fmla="*/ 24 w 29"/>
                  <a:gd name="T7" fmla="*/ 29 h 29"/>
                  <a:gd name="T8" fmla="*/ 26 w 29"/>
                  <a:gd name="T9" fmla="*/ 29 h 29"/>
                  <a:gd name="T10" fmla="*/ 26 w 29"/>
                  <a:gd name="T11" fmla="*/ 28 h 29"/>
                  <a:gd name="T12" fmla="*/ 25 w 29"/>
                  <a:gd name="T13" fmla="*/ 26 h 29"/>
                  <a:gd name="T14" fmla="*/ 26 w 29"/>
                  <a:gd name="T15" fmla="*/ 24 h 29"/>
                  <a:gd name="T16" fmla="*/ 26 w 29"/>
                  <a:gd name="T17" fmla="*/ 23 h 29"/>
                  <a:gd name="T18" fmla="*/ 26 w 29"/>
                  <a:gd name="T19" fmla="*/ 22 h 29"/>
                  <a:gd name="T20" fmla="*/ 25 w 29"/>
                  <a:gd name="T21" fmla="*/ 22 h 29"/>
                  <a:gd name="T22" fmla="*/ 26 w 29"/>
                  <a:gd name="T23" fmla="*/ 19 h 29"/>
                  <a:gd name="T24" fmla="*/ 26 w 29"/>
                  <a:gd name="T25" fmla="*/ 18 h 29"/>
                  <a:gd name="T26" fmla="*/ 26 w 29"/>
                  <a:gd name="T27" fmla="*/ 18 h 29"/>
                  <a:gd name="T28" fmla="*/ 26 w 29"/>
                  <a:gd name="T29" fmla="*/ 17 h 29"/>
                  <a:gd name="T30" fmla="*/ 27 w 29"/>
                  <a:gd name="T31" fmla="*/ 17 h 29"/>
                  <a:gd name="T32" fmla="*/ 27 w 29"/>
                  <a:gd name="T33" fmla="*/ 18 h 29"/>
                  <a:gd name="T34" fmla="*/ 27 w 29"/>
                  <a:gd name="T35" fmla="*/ 17 h 29"/>
                  <a:gd name="T36" fmla="*/ 27 w 29"/>
                  <a:gd name="T37" fmla="*/ 16 h 29"/>
                  <a:gd name="T38" fmla="*/ 27 w 29"/>
                  <a:gd name="T39" fmla="*/ 14 h 29"/>
                  <a:gd name="T40" fmla="*/ 27 w 29"/>
                  <a:gd name="T41" fmla="*/ 13 h 29"/>
                  <a:gd name="T42" fmla="*/ 27 w 29"/>
                  <a:gd name="T43" fmla="*/ 10 h 29"/>
                  <a:gd name="T44" fmla="*/ 27 w 29"/>
                  <a:gd name="T45" fmla="*/ 9 h 29"/>
                  <a:gd name="T46" fmla="*/ 27 w 29"/>
                  <a:gd name="T47" fmla="*/ 8 h 29"/>
                  <a:gd name="T48" fmla="*/ 27 w 29"/>
                  <a:gd name="T49" fmla="*/ 7 h 29"/>
                  <a:gd name="T50" fmla="*/ 29 w 29"/>
                  <a:gd name="T51" fmla="*/ 6 h 29"/>
                  <a:gd name="T52" fmla="*/ 29 w 29"/>
                  <a:gd name="T53" fmla="*/ 4 h 29"/>
                  <a:gd name="T54" fmla="*/ 28 w 29"/>
                  <a:gd name="T55" fmla="*/ 1 h 29"/>
                  <a:gd name="T56" fmla="*/ 29 w 29"/>
                  <a:gd name="T57" fmla="*/ 1 h 29"/>
                  <a:gd name="T58" fmla="*/ 29 w 29"/>
                  <a:gd name="T59" fmla="*/ 0 h 29"/>
                  <a:gd name="T60" fmla="*/ 27 w 29"/>
                  <a:gd name="T61" fmla="*/ 0 h 29"/>
                  <a:gd name="T62" fmla="*/ 26 w 29"/>
                  <a:gd name="T63" fmla="*/ 1 h 29"/>
                  <a:gd name="T64" fmla="*/ 24 w 29"/>
                  <a:gd name="T65" fmla="*/ 2 h 29"/>
                  <a:gd name="T66" fmla="*/ 23 w 29"/>
                  <a:gd name="T67" fmla="*/ 2 h 29"/>
                  <a:gd name="T68" fmla="*/ 22 w 29"/>
                  <a:gd name="T69" fmla="*/ 2 h 29"/>
                  <a:gd name="T70" fmla="*/ 21 w 29"/>
                  <a:gd name="T71" fmla="*/ 3 h 29"/>
                  <a:gd name="T72" fmla="*/ 19 w 29"/>
                  <a:gd name="T73" fmla="*/ 2 h 29"/>
                  <a:gd name="T74" fmla="*/ 18 w 29"/>
                  <a:gd name="T75" fmla="*/ 1 h 29"/>
                  <a:gd name="T76" fmla="*/ 17 w 29"/>
                  <a:gd name="T77" fmla="*/ 3 h 29"/>
                  <a:gd name="T78" fmla="*/ 16 w 29"/>
                  <a:gd name="T79" fmla="*/ 4 h 29"/>
                  <a:gd name="T80" fmla="*/ 16 w 29"/>
                  <a:gd name="T81" fmla="*/ 5 h 29"/>
                  <a:gd name="T82" fmla="*/ 14 w 29"/>
                  <a:gd name="T83" fmla="*/ 6 h 29"/>
                  <a:gd name="T84" fmla="*/ 12 w 29"/>
                  <a:gd name="T85" fmla="*/ 8 h 29"/>
                  <a:gd name="T86" fmla="*/ 10 w 29"/>
                  <a:gd name="T87" fmla="*/ 6 h 29"/>
                  <a:gd name="T88" fmla="*/ 8 w 29"/>
                  <a:gd name="T89" fmla="*/ 8 h 29"/>
                  <a:gd name="T90" fmla="*/ 5 w 29"/>
                  <a:gd name="T91" fmla="*/ 9 h 29"/>
                  <a:gd name="T92" fmla="*/ 6 w 29"/>
                  <a:gd name="T93" fmla="*/ 12 h 29"/>
                  <a:gd name="T94" fmla="*/ 4 w 29"/>
                  <a:gd name="T95" fmla="*/ 13 h 29"/>
                  <a:gd name="T96" fmla="*/ 2 w 29"/>
                  <a:gd name="T97" fmla="*/ 14 h 29"/>
                  <a:gd name="T98" fmla="*/ 0 w 29"/>
                  <a:gd name="T99" fmla="*/ 14 h 29"/>
                  <a:gd name="T100" fmla="*/ 0 w 29"/>
                  <a:gd name="T101" fmla="*/ 14 h 29"/>
                  <a:gd name="T102" fmla="*/ 1 w 29"/>
                  <a:gd name="T103" fmla="*/ 16 h 29"/>
                  <a:gd name="T104" fmla="*/ 2 w 29"/>
                  <a:gd name="T105" fmla="*/ 17 h 29"/>
                  <a:gd name="T106" fmla="*/ 5 w 29"/>
                  <a:gd name="T107" fmla="*/ 19 h 29"/>
                  <a:gd name="T108" fmla="*/ 7 w 29"/>
                  <a:gd name="T109" fmla="*/ 22 h 29"/>
                  <a:gd name="T110" fmla="*/ 11 w 29"/>
                  <a:gd name="T111" fmla="*/ 26 h 29"/>
                  <a:gd name="T112" fmla="*/ 13 w 29"/>
                  <a:gd name="T11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29">
                    <a:moveTo>
                      <a:pt x="13" y="26"/>
                    </a:moveTo>
                    <a:cubicBezTo>
                      <a:pt x="14" y="26"/>
                      <a:pt x="15" y="27"/>
                      <a:pt x="15" y="27"/>
                    </a:cubicBezTo>
                    <a:cubicBezTo>
                      <a:pt x="15" y="27"/>
                      <a:pt x="18" y="28"/>
                      <a:pt x="18" y="28"/>
                    </a:cubicBezTo>
                    <a:cubicBezTo>
                      <a:pt x="18" y="28"/>
                      <a:pt x="19" y="27"/>
                      <a:pt x="19" y="27"/>
                    </a:cubicBezTo>
                    <a:cubicBezTo>
                      <a:pt x="19" y="27"/>
                      <a:pt x="21" y="28"/>
                      <a:pt x="21" y="28"/>
                    </a:cubicBezTo>
                    <a:cubicBezTo>
                      <a:pt x="21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5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3"/>
                      <a:pt x="27" y="13"/>
                    </a:cubicBezTo>
                    <a:cubicBezTo>
                      <a:pt x="27" y="12"/>
                      <a:pt x="27" y="11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5" y="1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10"/>
                      <a:pt x="6" y="10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7" y="22"/>
                      <a:pt x="7" y="22"/>
                    </a:cubicBezTo>
                    <a:cubicBezTo>
                      <a:pt x="8" y="23"/>
                      <a:pt x="8" y="23"/>
                      <a:pt x="9" y="23"/>
                    </a:cubicBezTo>
                    <a:cubicBezTo>
                      <a:pt x="9" y="24"/>
                      <a:pt x="11" y="25"/>
                      <a:pt x="11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2" name="Freeform 764">
                <a:extLst>
                  <a:ext uri="{FF2B5EF4-FFF2-40B4-BE49-F238E27FC236}">
                    <a16:creationId xmlns="" xmlns:a16="http://schemas.microsoft.com/office/drawing/2014/main" id="{36747EC3-8E77-E544-A748-81255B3586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601" y="1971675"/>
                <a:ext cx="3363912" cy="2162175"/>
              </a:xfrm>
              <a:custGeom>
                <a:avLst/>
                <a:gdLst>
                  <a:gd name="T0" fmla="*/ 235 w 808"/>
                  <a:gd name="T1" fmla="*/ 205 h 519"/>
                  <a:gd name="T2" fmla="*/ 230 w 808"/>
                  <a:gd name="T3" fmla="*/ 223 h 519"/>
                  <a:gd name="T4" fmla="*/ 226 w 808"/>
                  <a:gd name="T5" fmla="*/ 226 h 519"/>
                  <a:gd name="T6" fmla="*/ 223 w 808"/>
                  <a:gd name="T7" fmla="*/ 218 h 519"/>
                  <a:gd name="T8" fmla="*/ 229 w 808"/>
                  <a:gd name="T9" fmla="*/ 214 h 519"/>
                  <a:gd name="T10" fmla="*/ 235 w 808"/>
                  <a:gd name="T11" fmla="*/ 211 h 519"/>
                  <a:gd name="T12" fmla="*/ 237 w 808"/>
                  <a:gd name="T13" fmla="*/ 209 h 519"/>
                  <a:gd name="T14" fmla="*/ 221 w 808"/>
                  <a:gd name="T15" fmla="*/ 231 h 519"/>
                  <a:gd name="T16" fmla="*/ 130 w 808"/>
                  <a:gd name="T17" fmla="*/ 266 h 519"/>
                  <a:gd name="T18" fmla="*/ 138 w 808"/>
                  <a:gd name="T19" fmla="*/ 265 h 519"/>
                  <a:gd name="T20" fmla="*/ 84 w 808"/>
                  <a:gd name="T21" fmla="*/ 283 h 519"/>
                  <a:gd name="T22" fmla="*/ 3 w 808"/>
                  <a:gd name="T23" fmla="*/ 275 h 519"/>
                  <a:gd name="T24" fmla="*/ 144 w 808"/>
                  <a:gd name="T25" fmla="*/ 259 h 519"/>
                  <a:gd name="T26" fmla="*/ 77 w 808"/>
                  <a:gd name="T27" fmla="*/ 285 h 519"/>
                  <a:gd name="T28" fmla="*/ 59 w 808"/>
                  <a:gd name="T29" fmla="*/ 286 h 519"/>
                  <a:gd name="T30" fmla="*/ 180 w 808"/>
                  <a:gd name="T31" fmla="*/ 247 h 519"/>
                  <a:gd name="T32" fmla="*/ 146 w 808"/>
                  <a:gd name="T33" fmla="*/ 187 h 519"/>
                  <a:gd name="T34" fmla="*/ 277 w 808"/>
                  <a:gd name="T35" fmla="*/ 180 h 519"/>
                  <a:gd name="T36" fmla="*/ 360 w 808"/>
                  <a:gd name="T37" fmla="*/ 231 h 519"/>
                  <a:gd name="T38" fmla="*/ 366 w 808"/>
                  <a:gd name="T39" fmla="*/ 251 h 519"/>
                  <a:gd name="T40" fmla="*/ 353 w 808"/>
                  <a:gd name="T41" fmla="*/ 235 h 519"/>
                  <a:gd name="T42" fmla="*/ 346 w 808"/>
                  <a:gd name="T43" fmla="*/ 220 h 519"/>
                  <a:gd name="T44" fmla="*/ 350 w 808"/>
                  <a:gd name="T45" fmla="*/ 216 h 519"/>
                  <a:gd name="T46" fmla="*/ 354 w 808"/>
                  <a:gd name="T47" fmla="*/ 229 h 519"/>
                  <a:gd name="T48" fmla="*/ 359 w 808"/>
                  <a:gd name="T49" fmla="*/ 239 h 519"/>
                  <a:gd name="T50" fmla="*/ 364 w 808"/>
                  <a:gd name="T51" fmla="*/ 237 h 519"/>
                  <a:gd name="T52" fmla="*/ 366 w 808"/>
                  <a:gd name="T53" fmla="*/ 247 h 519"/>
                  <a:gd name="T54" fmla="*/ 367 w 808"/>
                  <a:gd name="T55" fmla="*/ 232 h 519"/>
                  <a:gd name="T56" fmla="*/ 355 w 808"/>
                  <a:gd name="T57" fmla="*/ 221 h 519"/>
                  <a:gd name="T58" fmla="*/ 804 w 808"/>
                  <a:gd name="T59" fmla="*/ 351 h 519"/>
                  <a:gd name="T60" fmla="*/ 642 w 808"/>
                  <a:gd name="T61" fmla="*/ 324 h 519"/>
                  <a:gd name="T62" fmla="*/ 435 w 808"/>
                  <a:gd name="T63" fmla="*/ 329 h 519"/>
                  <a:gd name="T64" fmla="*/ 424 w 808"/>
                  <a:gd name="T65" fmla="*/ 383 h 519"/>
                  <a:gd name="T66" fmla="*/ 546 w 808"/>
                  <a:gd name="T67" fmla="*/ 471 h 519"/>
                  <a:gd name="T68" fmla="*/ 620 w 808"/>
                  <a:gd name="T69" fmla="*/ 484 h 519"/>
                  <a:gd name="T70" fmla="*/ 702 w 808"/>
                  <a:gd name="T71" fmla="*/ 490 h 519"/>
                  <a:gd name="T72" fmla="*/ 719 w 808"/>
                  <a:gd name="T73" fmla="*/ 461 h 519"/>
                  <a:gd name="T74" fmla="*/ 748 w 808"/>
                  <a:gd name="T75" fmla="*/ 432 h 519"/>
                  <a:gd name="T76" fmla="*/ 747 w 808"/>
                  <a:gd name="T77" fmla="*/ 415 h 519"/>
                  <a:gd name="T78" fmla="*/ 764 w 808"/>
                  <a:gd name="T79" fmla="*/ 392 h 519"/>
                  <a:gd name="T80" fmla="*/ 793 w 808"/>
                  <a:gd name="T81" fmla="*/ 363 h 519"/>
                  <a:gd name="T82" fmla="*/ 351 w 808"/>
                  <a:gd name="T83" fmla="*/ 195 h 519"/>
                  <a:gd name="T84" fmla="*/ 262 w 808"/>
                  <a:gd name="T85" fmla="*/ 37 h 519"/>
                  <a:gd name="T86" fmla="*/ 220 w 808"/>
                  <a:gd name="T87" fmla="*/ 12 h 519"/>
                  <a:gd name="T88" fmla="*/ 184 w 808"/>
                  <a:gd name="T89" fmla="*/ 17 h 519"/>
                  <a:gd name="T90" fmla="*/ 172 w 808"/>
                  <a:gd name="T91" fmla="*/ 82 h 519"/>
                  <a:gd name="T92" fmla="*/ 150 w 808"/>
                  <a:gd name="T93" fmla="*/ 92 h 519"/>
                  <a:gd name="T94" fmla="*/ 162 w 808"/>
                  <a:gd name="T95" fmla="*/ 123 h 519"/>
                  <a:gd name="T96" fmla="*/ 154 w 808"/>
                  <a:gd name="T97" fmla="*/ 143 h 519"/>
                  <a:gd name="T98" fmla="*/ 151 w 808"/>
                  <a:gd name="T99" fmla="*/ 175 h 519"/>
                  <a:gd name="T100" fmla="*/ 172 w 808"/>
                  <a:gd name="T101" fmla="*/ 194 h 519"/>
                  <a:gd name="T102" fmla="*/ 194 w 808"/>
                  <a:gd name="T103" fmla="*/ 203 h 519"/>
                  <a:gd name="T104" fmla="*/ 165 w 808"/>
                  <a:gd name="T105" fmla="*/ 250 h 519"/>
                  <a:gd name="T106" fmla="*/ 203 w 808"/>
                  <a:gd name="T107" fmla="*/ 228 h 519"/>
                  <a:gd name="T108" fmla="*/ 224 w 808"/>
                  <a:gd name="T109" fmla="*/ 196 h 519"/>
                  <a:gd name="T110" fmla="*/ 242 w 808"/>
                  <a:gd name="T111" fmla="*/ 182 h 519"/>
                  <a:gd name="T112" fmla="*/ 253 w 808"/>
                  <a:gd name="T113" fmla="*/ 190 h 519"/>
                  <a:gd name="T114" fmla="*/ 260 w 808"/>
                  <a:gd name="T115" fmla="*/ 178 h 519"/>
                  <a:gd name="T116" fmla="*/ 286 w 808"/>
                  <a:gd name="T117" fmla="*/ 180 h 519"/>
                  <a:gd name="T118" fmla="*/ 333 w 808"/>
                  <a:gd name="T119" fmla="*/ 204 h 519"/>
                  <a:gd name="T120" fmla="*/ 354 w 808"/>
                  <a:gd name="T121" fmla="*/ 210 h 519"/>
                  <a:gd name="T122" fmla="*/ 366 w 808"/>
                  <a:gd name="T123" fmla="*/ 224 h 519"/>
                  <a:gd name="T124" fmla="*/ 373 w 808"/>
                  <a:gd name="T125" fmla="*/ 240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8" h="519">
                    <a:moveTo>
                      <a:pt x="431" y="320"/>
                    </a:move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lose/>
                    <a:moveTo>
                      <a:pt x="432" y="319"/>
                    </a:move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lose/>
                    <a:moveTo>
                      <a:pt x="433" y="320"/>
                    </a:move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1"/>
                    </a:cubicBezTo>
                    <a:cubicBezTo>
                      <a:pt x="432" y="321"/>
                      <a:pt x="432" y="321"/>
                      <a:pt x="432" y="321"/>
                    </a:cubicBezTo>
                    <a:cubicBezTo>
                      <a:pt x="432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lose/>
                    <a:moveTo>
                      <a:pt x="105" y="137"/>
                    </a:moveTo>
                    <a:cubicBezTo>
                      <a:pt x="105" y="138"/>
                      <a:pt x="105" y="138"/>
                      <a:pt x="105" y="139"/>
                    </a:cubicBezTo>
                    <a:cubicBezTo>
                      <a:pt x="106" y="139"/>
                      <a:pt x="106" y="140"/>
                      <a:pt x="107" y="140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08" y="140"/>
                      <a:pt x="108" y="140"/>
                      <a:pt x="108" y="140"/>
                    </a:cubicBezTo>
                    <a:cubicBezTo>
                      <a:pt x="108" y="140"/>
                      <a:pt x="109" y="140"/>
                      <a:pt x="109" y="139"/>
                    </a:cubicBezTo>
                    <a:cubicBezTo>
                      <a:pt x="109" y="139"/>
                      <a:pt x="110" y="139"/>
                      <a:pt x="111" y="139"/>
                    </a:cubicBezTo>
                    <a:cubicBezTo>
                      <a:pt x="112" y="139"/>
                      <a:pt x="113" y="139"/>
                      <a:pt x="113" y="140"/>
                    </a:cubicBezTo>
                    <a:cubicBezTo>
                      <a:pt x="114" y="140"/>
                      <a:pt x="114" y="141"/>
                      <a:pt x="115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6" y="143"/>
                      <a:pt x="116" y="143"/>
                      <a:pt x="117" y="143"/>
                    </a:cubicBezTo>
                    <a:cubicBezTo>
                      <a:pt x="118" y="143"/>
                      <a:pt x="118" y="144"/>
                      <a:pt x="118" y="144"/>
                    </a:cubicBezTo>
                    <a:cubicBezTo>
                      <a:pt x="118" y="144"/>
                      <a:pt x="118" y="145"/>
                      <a:pt x="118" y="145"/>
                    </a:cubicBezTo>
                    <a:cubicBezTo>
                      <a:pt x="118" y="145"/>
                      <a:pt x="119" y="146"/>
                      <a:pt x="119" y="146"/>
                    </a:cubicBezTo>
                    <a:cubicBezTo>
                      <a:pt x="119" y="146"/>
                      <a:pt x="119" y="146"/>
                      <a:pt x="119" y="146"/>
                    </a:cubicBezTo>
                    <a:cubicBezTo>
                      <a:pt x="120" y="146"/>
                      <a:pt x="120" y="146"/>
                      <a:pt x="120" y="145"/>
                    </a:cubicBezTo>
                    <a:cubicBezTo>
                      <a:pt x="120" y="145"/>
                      <a:pt x="120" y="145"/>
                      <a:pt x="120" y="145"/>
                    </a:cubicBezTo>
                    <a:cubicBezTo>
                      <a:pt x="120" y="144"/>
                      <a:pt x="121" y="143"/>
                      <a:pt x="122" y="143"/>
                    </a:cubicBezTo>
                    <a:cubicBezTo>
                      <a:pt x="122" y="142"/>
                      <a:pt x="123" y="142"/>
                      <a:pt x="124" y="143"/>
                    </a:cubicBez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25" y="143"/>
                      <a:pt x="125" y="143"/>
                      <a:pt x="125" y="142"/>
                    </a:cubicBezTo>
                    <a:cubicBezTo>
                      <a:pt x="126" y="142"/>
                      <a:pt x="126" y="141"/>
                      <a:pt x="126" y="141"/>
                    </a:cubicBezTo>
                    <a:cubicBezTo>
                      <a:pt x="126" y="141"/>
                      <a:pt x="126" y="141"/>
                      <a:pt x="126" y="141"/>
                    </a:cubicBezTo>
                    <a:cubicBezTo>
                      <a:pt x="126" y="140"/>
                      <a:pt x="126" y="140"/>
                      <a:pt x="125" y="140"/>
                    </a:cubicBezTo>
                    <a:cubicBezTo>
                      <a:pt x="124" y="140"/>
                      <a:pt x="122" y="140"/>
                      <a:pt x="120" y="139"/>
                    </a:cubicBezTo>
                    <a:cubicBezTo>
                      <a:pt x="120" y="139"/>
                      <a:pt x="120" y="139"/>
                      <a:pt x="119" y="139"/>
                    </a:cubicBezTo>
                    <a:cubicBezTo>
                      <a:pt x="119" y="138"/>
                      <a:pt x="118" y="138"/>
                      <a:pt x="117" y="138"/>
                    </a:cubicBezTo>
                    <a:cubicBezTo>
                      <a:pt x="117" y="138"/>
                      <a:pt x="117" y="137"/>
                      <a:pt x="117" y="137"/>
                    </a:cubicBezTo>
                    <a:cubicBezTo>
                      <a:pt x="117" y="136"/>
                      <a:pt x="116" y="136"/>
                      <a:pt x="116" y="135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5" y="135"/>
                      <a:pt x="114" y="135"/>
                      <a:pt x="114" y="135"/>
                    </a:cubicBezTo>
                    <a:cubicBezTo>
                      <a:pt x="113" y="135"/>
                      <a:pt x="113" y="135"/>
                      <a:pt x="112" y="136"/>
                    </a:cubicBezTo>
                    <a:cubicBezTo>
                      <a:pt x="112" y="136"/>
                      <a:pt x="111" y="136"/>
                      <a:pt x="111" y="136"/>
                    </a:cubicBezTo>
                    <a:cubicBezTo>
                      <a:pt x="111" y="136"/>
                      <a:pt x="110" y="136"/>
                      <a:pt x="110" y="136"/>
                    </a:cubicBezTo>
                    <a:cubicBezTo>
                      <a:pt x="109" y="136"/>
                      <a:pt x="108" y="136"/>
                      <a:pt x="107" y="135"/>
                    </a:cubicBezTo>
                    <a:cubicBezTo>
                      <a:pt x="107" y="135"/>
                      <a:pt x="106" y="135"/>
                      <a:pt x="106" y="135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5" y="134"/>
                    </a:cubicBezTo>
                    <a:cubicBezTo>
                      <a:pt x="105" y="134"/>
                      <a:pt x="105" y="134"/>
                      <a:pt x="105" y="135"/>
                    </a:cubicBezTo>
                    <a:cubicBezTo>
                      <a:pt x="105" y="135"/>
                      <a:pt x="105" y="136"/>
                      <a:pt x="105" y="13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33" y="207"/>
                    </a:move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5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5"/>
                      <a:pt x="234" y="205"/>
                      <a:pt x="234" y="205"/>
                    </a:cubicBezTo>
                    <a:cubicBezTo>
                      <a:pt x="234" y="206"/>
                      <a:pt x="234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7"/>
                    </a:cubicBezTo>
                    <a:close/>
                    <a:moveTo>
                      <a:pt x="224" y="231"/>
                    </a:move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0"/>
                    </a:cubicBezTo>
                    <a:cubicBezTo>
                      <a:pt x="224" y="230"/>
                      <a:pt x="223" y="230"/>
                      <a:pt x="223" y="230"/>
                    </a:cubicBezTo>
                    <a:cubicBezTo>
                      <a:pt x="223" y="230"/>
                      <a:pt x="223" y="231"/>
                      <a:pt x="223" y="230"/>
                    </a:cubicBezTo>
                    <a:cubicBezTo>
                      <a:pt x="223" y="230"/>
                      <a:pt x="223" y="230"/>
                      <a:pt x="223" y="230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2"/>
                    </a:cubicBezTo>
                    <a:cubicBezTo>
                      <a:pt x="222" y="232"/>
                      <a:pt x="222" y="232"/>
                      <a:pt x="223" y="232"/>
                    </a:cubicBezTo>
                    <a:cubicBezTo>
                      <a:pt x="223" y="232"/>
                      <a:pt x="223" y="232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0" y="231"/>
                      <a:pt x="220" y="231"/>
                      <a:pt x="219" y="232"/>
                    </a:cubicBezTo>
                    <a:cubicBezTo>
                      <a:pt x="219" y="232"/>
                      <a:pt x="219" y="232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20" y="233"/>
                      <a:pt x="220" y="233"/>
                      <a:pt x="220" y="232"/>
                    </a:cubicBezTo>
                    <a:cubicBezTo>
                      <a:pt x="220" y="232"/>
                      <a:pt x="220" y="232"/>
                      <a:pt x="220" y="232"/>
                    </a:cubicBezTo>
                    <a:cubicBezTo>
                      <a:pt x="220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37" y="218"/>
                    </a:moveTo>
                    <a:cubicBezTo>
                      <a:pt x="237" y="218"/>
                      <a:pt x="237" y="218"/>
                      <a:pt x="237" y="218"/>
                    </a:cubicBezTo>
                    <a:cubicBezTo>
                      <a:pt x="236" y="219"/>
                      <a:pt x="236" y="219"/>
                      <a:pt x="236" y="219"/>
                    </a:cubicBezTo>
                    <a:cubicBezTo>
                      <a:pt x="236" y="219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4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19"/>
                      <a:pt x="233" y="219"/>
                      <a:pt x="232" y="219"/>
                    </a:cubicBezTo>
                    <a:cubicBezTo>
                      <a:pt x="232" y="220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1" y="219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2" y="220"/>
                      <a:pt x="232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1"/>
                      <a:pt x="233" y="221"/>
                      <a:pt x="233" y="221"/>
                    </a:cubicBezTo>
                    <a:cubicBezTo>
                      <a:pt x="233" y="221"/>
                      <a:pt x="234" y="221"/>
                      <a:pt x="234" y="221"/>
                    </a:cubicBezTo>
                    <a:cubicBezTo>
                      <a:pt x="234" y="221"/>
                      <a:pt x="234" y="221"/>
                      <a:pt x="234" y="221"/>
                    </a:cubicBezTo>
                    <a:cubicBezTo>
                      <a:pt x="233" y="221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1" y="222"/>
                      <a:pt x="231" y="222"/>
                      <a:pt x="231" y="221"/>
                    </a:cubicBezTo>
                    <a:cubicBezTo>
                      <a:pt x="231" y="221"/>
                      <a:pt x="231" y="221"/>
                      <a:pt x="231" y="221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1" y="222"/>
                      <a:pt x="231" y="222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30" y="223"/>
                      <a:pt x="229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1" y="224"/>
                      <a:pt x="231" y="224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0" y="224"/>
                      <a:pt x="230" y="225"/>
                      <a:pt x="230" y="224"/>
                    </a:cubicBezTo>
                    <a:cubicBezTo>
                      <a:pt x="230" y="224"/>
                      <a:pt x="230" y="225"/>
                      <a:pt x="230" y="225"/>
                    </a:cubicBezTo>
                    <a:cubicBezTo>
                      <a:pt x="230" y="225"/>
                      <a:pt x="229" y="225"/>
                      <a:pt x="230" y="225"/>
                    </a:cubicBezTo>
                    <a:cubicBezTo>
                      <a:pt x="230" y="225"/>
                      <a:pt x="230" y="225"/>
                      <a:pt x="230" y="225"/>
                    </a:cubicBezTo>
                    <a:cubicBezTo>
                      <a:pt x="230" y="225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4"/>
                    </a:cubicBezTo>
                    <a:cubicBezTo>
                      <a:pt x="229" y="224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8" y="224"/>
                    </a:cubicBezTo>
                    <a:cubicBezTo>
                      <a:pt x="228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9" y="223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7" y="223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7" y="224"/>
                      <a:pt x="228" y="224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7"/>
                      <a:pt x="227" y="226"/>
                      <a:pt x="227" y="226"/>
                    </a:cubicBezTo>
                    <a:cubicBezTo>
                      <a:pt x="226" y="227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8"/>
                      <a:pt x="226" y="228"/>
                    </a:cubicBezTo>
                    <a:cubicBezTo>
                      <a:pt x="226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9"/>
                    </a:cubicBezTo>
                    <a:cubicBezTo>
                      <a:pt x="225" y="229"/>
                      <a:pt x="225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3" y="229"/>
                    </a:cubicBezTo>
                    <a:cubicBezTo>
                      <a:pt x="223" y="229"/>
                      <a:pt x="223" y="228"/>
                      <a:pt x="223" y="228"/>
                    </a:cubicBezTo>
                    <a:cubicBezTo>
                      <a:pt x="224" y="228"/>
                      <a:pt x="224" y="228"/>
                      <a:pt x="224" y="227"/>
                    </a:cubicBezTo>
                    <a:cubicBezTo>
                      <a:pt x="224" y="227"/>
                      <a:pt x="224" y="227"/>
                      <a:pt x="225" y="227"/>
                    </a:cubicBezTo>
                    <a:cubicBezTo>
                      <a:pt x="225" y="227"/>
                      <a:pt x="225" y="227"/>
                      <a:pt x="225" y="227"/>
                    </a:cubicBezTo>
                    <a:cubicBezTo>
                      <a:pt x="225" y="227"/>
                      <a:pt x="225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4" y="226"/>
                      <a:pt x="224" y="226"/>
                    </a:cubicBezTo>
                    <a:cubicBezTo>
                      <a:pt x="225" y="226"/>
                      <a:pt x="225" y="226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5"/>
                      <a:pt x="225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6"/>
                      <a:pt x="224" y="226"/>
                    </a:cubicBezTo>
                    <a:cubicBezTo>
                      <a:pt x="224" y="226"/>
                      <a:pt x="224" y="226"/>
                      <a:pt x="224" y="226"/>
                    </a:cubicBezTo>
                    <a:cubicBezTo>
                      <a:pt x="224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5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1" y="224"/>
                    </a:cubicBezTo>
                    <a:cubicBezTo>
                      <a:pt x="221" y="224"/>
                      <a:pt x="221" y="224"/>
                      <a:pt x="221" y="224"/>
                    </a:cubicBezTo>
                    <a:cubicBezTo>
                      <a:pt x="221" y="224"/>
                      <a:pt x="221" y="224"/>
                      <a:pt x="221" y="225"/>
                    </a:cubicBezTo>
                    <a:cubicBezTo>
                      <a:pt x="221" y="225"/>
                      <a:pt x="221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4"/>
                      <a:pt x="222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5"/>
                      <a:pt x="224" y="225"/>
                      <a:pt x="223" y="225"/>
                    </a:cubicBezTo>
                    <a:cubicBezTo>
                      <a:pt x="223" y="225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1" y="226"/>
                      <a:pt x="221" y="226"/>
                    </a:cubicBezTo>
                    <a:cubicBezTo>
                      <a:pt x="221" y="226"/>
                      <a:pt x="221" y="226"/>
                      <a:pt x="221" y="225"/>
                    </a:cubicBezTo>
                    <a:cubicBezTo>
                      <a:pt x="221" y="225"/>
                      <a:pt x="221" y="225"/>
                      <a:pt x="221" y="224"/>
                    </a:cubicBezTo>
                    <a:cubicBezTo>
                      <a:pt x="221" y="224"/>
                      <a:pt x="221" y="224"/>
                      <a:pt x="221" y="223"/>
                    </a:cubicBezTo>
                    <a:cubicBezTo>
                      <a:pt x="221" y="223"/>
                      <a:pt x="220" y="223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20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0"/>
                      <a:pt x="219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19"/>
                      <a:pt x="220" y="219"/>
                      <a:pt x="220" y="219"/>
                    </a:cubicBezTo>
                    <a:cubicBezTo>
                      <a:pt x="220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8"/>
                      <a:pt x="221" y="219"/>
                    </a:cubicBezTo>
                    <a:cubicBezTo>
                      <a:pt x="221" y="219"/>
                      <a:pt x="221" y="219"/>
                      <a:pt x="221" y="218"/>
                    </a:cubicBezTo>
                    <a:cubicBezTo>
                      <a:pt x="221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3" y="217"/>
                      <a:pt x="223" y="218"/>
                    </a:cubicBezTo>
                    <a:cubicBezTo>
                      <a:pt x="223" y="217"/>
                      <a:pt x="223" y="218"/>
                      <a:pt x="223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7"/>
                      <a:pt x="224" y="218"/>
                      <a:pt x="224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8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1"/>
                      <a:pt x="225" y="221"/>
                    </a:cubicBezTo>
                    <a:cubicBezTo>
                      <a:pt x="225" y="221"/>
                      <a:pt x="225" y="221"/>
                      <a:pt x="226" y="221"/>
                    </a:cubicBezTo>
                    <a:cubicBezTo>
                      <a:pt x="226" y="221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7" y="222"/>
                    </a:cubicBezTo>
                    <a:cubicBezTo>
                      <a:pt x="227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1"/>
                      <a:pt x="226" y="221"/>
                    </a:cubicBezTo>
                    <a:cubicBezTo>
                      <a:pt x="226" y="221"/>
                      <a:pt x="226" y="221"/>
                      <a:pt x="226" y="221"/>
                    </a:cubicBezTo>
                    <a:cubicBezTo>
                      <a:pt x="226" y="221"/>
                      <a:pt x="226" y="220"/>
                      <a:pt x="226" y="220"/>
                    </a:cubicBezTo>
                    <a:cubicBezTo>
                      <a:pt x="226" y="220"/>
                      <a:pt x="225" y="220"/>
                      <a:pt x="226" y="219"/>
                    </a:cubicBezTo>
                    <a:cubicBezTo>
                      <a:pt x="226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8"/>
                      <a:pt x="225" y="219"/>
                      <a:pt x="225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6" y="218"/>
                      <a:pt x="226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5" y="217"/>
                      <a:pt x="225" y="217"/>
                      <a:pt x="225" y="217"/>
                    </a:cubicBezTo>
                    <a:cubicBezTo>
                      <a:pt x="225" y="217"/>
                      <a:pt x="225" y="217"/>
                      <a:pt x="225" y="216"/>
                    </a:cubicBezTo>
                    <a:cubicBezTo>
                      <a:pt x="225" y="216"/>
                      <a:pt x="225" y="216"/>
                      <a:pt x="225" y="216"/>
                    </a:cubicBezTo>
                    <a:cubicBezTo>
                      <a:pt x="225" y="216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6"/>
                      <a:pt x="227" y="216"/>
                      <a:pt x="227" y="216"/>
                    </a:cubicBezTo>
                    <a:cubicBezTo>
                      <a:pt x="227" y="216"/>
                      <a:pt x="227" y="216"/>
                      <a:pt x="227" y="217"/>
                    </a:cubicBezTo>
                    <a:cubicBezTo>
                      <a:pt x="227" y="217"/>
                      <a:pt x="227" y="217"/>
                      <a:pt x="227" y="217"/>
                    </a:cubicBezTo>
                    <a:cubicBezTo>
                      <a:pt x="227" y="217"/>
                      <a:pt x="227" y="218"/>
                      <a:pt x="228" y="218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5"/>
                    </a:cubicBez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6"/>
                      <a:pt x="229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30" y="217"/>
                      <a:pt x="230" y="217"/>
                    </a:cubicBezTo>
                    <a:cubicBezTo>
                      <a:pt x="230" y="217"/>
                      <a:pt x="230" y="217"/>
                      <a:pt x="230" y="217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5"/>
                      <a:pt x="230" y="215"/>
                    </a:cubicBezTo>
                    <a:cubicBezTo>
                      <a:pt x="230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30" y="214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30" y="214"/>
                      <a:pt x="230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6"/>
                      <a:pt x="232" y="216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4"/>
                    </a:cubicBezTo>
                    <a:cubicBezTo>
                      <a:pt x="233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6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4" y="216"/>
                      <a:pt x="234" y="216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5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8"/>
                      <a:pt x="234" y="218"/>
                    </a:cubicBezTo>
                    <a:cubicBezTo>
                      <a:pt x="235" y="218"/>
                      <a:pt x="235" y="217"/>
                      <a:pt x="235" y="217"/>
                    </a:cubicBezTo>
                    <a:cubicBezTo>
                      <a:pt x="235" y="217"/>
                      <a:pt x="235" y="217"/>
                      <a:pt x="235" y="217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4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7" y="218"/>
                      <a:pt x="237" y="218"/>
                    </a:cubicBezTo>
                    <a:close/>
                    <a:moveTo>
                      <a:pt x="226" y="217"/>
                    </a:move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lose/>
                    <a:moveTo>
                      <a:pt x="232" y="218"/>
                    </a:moveTo>
                    <a:cubicBezTo>
                      <a:pt x="232" y="218"/>
                      <a:pt x="232" y="218"/>
                      <a:pt x="232" y="218"/>
                    </a:cubicBezTo>
                    <a:close/>
                    <a:moveTo>
                      <a:pt x="234" y="217"/>
                    </a:move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lose/>
                    <a:moveTo>
                      <a:pt x="214" y="239"/>
                    </a:moveTo>
                    <a:cubicBezTo>
                      <a:pt x="214" y="239"/>
                      <a:pt x="214" y="239"/>
                      <a:pt x="214" y="239"/>
                    </a:cubicBezTo>
                    <a:cubicBezTo>
                      <a:pt x="214" y="239"/>
                      <a:pt x="213" y="239"/>
                      <a:pt x="213" y="239"/>
                    </a:cubicBezTo>
                    <a:cubicBezTo>
                      <a:pt x="213" y="239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1"/>
                    </a:cubicBezTo>
                    <a:cubicBezTo>
                      <a:pt x="213" y="241"/>
                      <a:pt x="214" y="241"/>
                      <a:pt x="214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39"/>
                      <a:pt x="214" y="239"/>
                    </a:cubicBezTo>
                    <a:close/>
                    <a:moveTo>
                      <a:pt x="238" y="210"/>
                    </a:move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5" y="210"/>
                      <a:pt x="235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6" y="211"/>
                    </a:cubicBezTo>
                    <a:cubicBezTo>
                      <a:pt x="236" y="211"/>
                      <a:pt x="236" y="212"/>
                      <a:pt x="236" y="212"/>
                    </a:cubicBezTo>
                    <a:cubicBezTo>
                      <a:pt x="236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1"/>
                      <a:pt x="235" y="211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2"/>
                    </a:cubicBezTo>
                    <a:cubicBezTo>
                      <a:pt x="234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3"/>
                      <a:pt x="233" y="213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2" y="212"/>
                      <a:pt x="232" y="212"/>
                      <a:pt x="232" y="212"/>
                    </a:cubicBezTo>
                    <a:cubicBezTo>
                      <a:pt x="232" y="212"/>
                      <a:pt x="232" y="213"/>
                      <a:pt x="233" y="213"/>
                    </a:cubicBezTo>
                    <a:cubicBezTo>
                      <a:pt x="233" y="213"/>
                      <a:pt x="233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29" y="211"/>
                      <a:pt x="230" y="211"/>
                      <a:pt x="230" y="211"/>
                    </a:cubicBezTo>
                    <a:cubicBezTo>
                      <a:pt x="230" y="211"/>
                      <a:pt x="230" y="211"/>
                      <a:pt x="230" y="210"/>
                    </a:cubicBezTo>
                    <a:cubicBezTo>
                      <a:pt x="230" y="210"/>
                      <a:pt x="230" y="210"/>
                      <a:pt x="230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2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0"/>
                      <a:pt x="231" y="210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0" y="210"/>
                      <a:pt x="230" y="210"/>
                      <a:pt x="231" y="210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10"/>
                      <a:pt x="231" y="210"/>
                      <a:pt x="232" y="210"/>
                    </a:cubicBezTo>
                    <a:cubicBezTo>
                      <a:pt x="232" y="210"/>
                      <a:pt x="232" y="210"/>
                      <a:pt x="232" y="210"/>
                    </a:cubicBezTo>
                    <a:cubicBezTo>
                      <a:pt x="232" y="209"/>
                      <a:pt x="232" y="209"/>
                      <a:pt x="232" y="210"/>
                    </a:cubicBezTo>
                    <a:cubicBezTo>
                      <a:pt x="232" y="210"/>
                      <a:pt x="233" y="210"/>
                      <a:pt x="233" y="210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2" y="209"/>
                      <a:pt x="233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3" y="209"/>
                      <a:pt x="233" y="209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3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8"/>
                      <a:pt x="233" y="207"/>
                      <a:pt x="233" y="207"/>
                    </a:cubicBezTo>
                    <a:cubicBezTo>
                      <a:pt x="233" y="208"/>
                      <a:pt x="233" y="208"/>
                      <a:pt x="233" y="208"/>
                    </a:cubicBezTo>
                    <a:cubicBezTo>
                      <a:pt x="233" y="208"/>
                      <a:pt x="233" y="208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8"/>
                      <a:pt x="234" y="208"/>
                    </a:cubicBezTo>
                    <a:cubicBezTo>
                      <a:pt x="234" y="208"/>
                      <a:pt x="234" y="208"/>
                      <a:pt x="234" y="208"/>
                    </a:cubicBezTo>
                    <a:cubicBezTo>
                      <a:pt x="235" y="208"/>
                      <a:pt x="235" y="208"/>
                      <a:pt x="234" y="208"/>
                    </a:cubicBezTo>
                    <a:cubicBezTo>
                      <a:pt x="234" y="208"/>
                      <a:pt x="234" y="209"/>
                      <a:pt x="234" y="209"/>
                    </a:cubicBezTo>
                    <a:cubicBezTo>
                      <a:pt x="234" y="209"/>
                      <a:pt x="234" y="209"/>
                      <a:pt x="234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8"/>
                      <a:pt x="237" y="208"/>
                      <a:pt x="237" y="208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09"/>
                      <a:pt x="237" y="209"/>
                    </a:cubicBezTo>
                    <a:cubicBezTo>
                      <a:pt x="238" y="209"/>
                      <a:pt x="238" y="209"/>
                      <a:pt x="238" y="209"/>
                    </a:cubicBezTo>
                    <a:cubicBezTo>
                      <a:pt x="238" y="209"/>
                      <a:pt x="238" y="210"/>
                      <a:pt x="238" y="210"/>
                    </a:cubicBezTo>
                    <a:close/>
                    <a:moveTo>
                      <a:pt x="228" y="214"/>
                    </a:move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30" y="216"/>
                    </a:cubicBezTo>
                    <a:cubicBezTo>
                      <a:pt x="230" y="216"/>
                      <a:pt x="230" y="216"/>
                      <a:pt x="230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4"/>
                      <a:pt x="229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4"/>
                      <a:pt x="227" y="214"/>
                      <a:pt x="228" y="214"/>
                    </a:cubicBezTo>
                    <a:close/>
                    <a:moveTo>
                      <a:pt x="225" y="231"/>
                    </a:move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2"/>
                    </a:cubicBezTo>
                    <a:cubicBezTo>
                      <a:pt x="223" y="232"/>
                      <a:pt x="223" y="232"/>
                      <a:pt x="224" y="232"/>
                    </a:cubicBezTo>
                    <a:cubicBezTo>
                      <a:pt x="224" y="232"/>
                      <a:pt x="224" y="232"/>
                      <a:pt x="224" y="232"/>
                    </a:cubicBezTo>
                    <a:cubicBezTo>
                      <a:pt x="225" y="232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lose/>
                    <a:moveTo>
                      <a:pt x="228" y="212"/>
                    </a:moveTo>
                    <a:cubicBezTo>
                      <a:pt x="229" y="212"/>
                      <a:pt x="229" y="212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2"/>
                      <a:pt x="229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4"/>
                      <a:pt x="231" y="213"/>
                      <a:pt x="231" y="213"/>
                    </a:cubicBezTo>
                    <a:cubicBezTo>
                      <a:pt x="231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29" y="213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8" y="212"/>
                      <a:pt x="228" y="212"/>
                      <a:pt x="228" y="212"/>
                    </a:cubicBezTo>
                    <a:close/>
                    <a:moveTo>
                      <a:pt x="239" y="210"/>
                    </a:move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8" y="210"/>
                    </a:cubicBezTo>
                    <a:cubicBezTo>
                      <a:pt x="238" y="210"/>
                      <a:pt x="238" y="211"/>
                      <a:pt x="238" y="211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8" y="211"/>
                      <a:pt x="239" y="211"/>
                      <a:pt x="239" y="211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9" y="211"/>
                      <a:pt x="239" y="210"/>
                      <a:pt x="239" y="210"/>
                    </a:cubicBezTo>
                    <a:close/>
                    <a:moveTo>
                      <a:pt x="233" y="214"/>
                    </a:move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2" y="213"/>
                      <a:pt x="232" y="213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lose/>
                    <a:moveTo>
                      <a:pt x="235" y="214"/>
                    </a:move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5"/>
                      <a:pt x="235" y="215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lose/>
                    <a:moveTo>
                      <a:pt x="225" y="220"/>
                    </a:moveTo>
                    <a:cubicBezTo>
                      <a:pt x="225" y="220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lose/>
                    <a:moveTo>
                      <a:pt x="232" y="209"/>
                    </a:move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10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1" y="209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09"/>
                      <a:pt x="231" y="209"/>
                      <a:pt x="232" y="209"/>
                    </a:cubicBezTo>
                    <a:close/>
                    <a:moveTo>
                      <a:pt x="224" y="229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30"/>
                      <a:pt x="224" y="230"/>
                      <a:pt x="224" y="229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1" y="231"/>
                      <a:pt x="221" y="231"/>
                    </a:cubicBezTo>
                    <a:close/>
                    <a:moveTo>
                      <a:pt x="227" y="227"/>
                    </a:move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lose/>
                    <a:moveTo>
                      <a:pt x="223" y="227"/>
                    </a:moveTo>
                    <a:cubicBezTo>
                      <a:pt x="223" y="227"/>
                      <a:pt x="222" y="227"/>
                      <a:pt x="222" y="227"/>
                    </a:cubicBezTo>
                    <a:cubicBezTo>
                      <a:pt x="222" y="227"/>
                      <a:pt x="223" y="227"/>
                      <a:pt x="223" y="227"/>
                    </a:cubicBezTo>
                    <a:close/>
                    <a:moveTo>
                      <a:pt x="236" y="221"/>
                    </a:move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lose/>
                    <a:moveTo>
                      <a:pt x="235" y="216"/>
                    </a:move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6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0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161" y="253"/>
                    </a:move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62" y="253"/>
                      <a:pt x="163" y="253"/>
                      <a:pt x="164" y="253"/>
                    </a:cubicBezTo>
                    <a:cubicBezTo>
                      <a:pt x="164" y="253"/>
                      <a:pt x="163" y="253"/>
                      <a:pt x="163" y="252"/>
                    </a:cubicBezTo>
                    <a:cubicBezTo>
                      <a:pt x="163" y="252"/>
                      <a:pt x="162" y="252"/>
                      <a:pt x="162" y="252"/>
                    </a:cubicBezTo>
                    <a:cubicBezTo>
                      <a:pt x="162" y="252"/>
                      <a:pt x="161" y="252"/>
                      <a:pt x="161" y="252"/>
                    </a:cubicBezTo>
                    <a:cubicBezTo>
                      <a:pt x="161" y="252"/>
                      <a:pt x="161" y="251"/>
                      <a:pt x="161" y="251"/>
                    </a:cubicBezTo>
                    <a:cubicBezTo>
                      <a:pt x="161" y="250"/>
                      <a:pt x="161" y="250"/>
                      <a:pt x="161" y="250"/>
                    </a:cubicBezTo>
                    <a:cubicBezTo>
                      <a:pt x="161" y="249"/>
                      <a:pt x="161" y="249"/>
                      <a:pt x="160" y="249"/>
                    </a:cubicBezTo>
                    <a:cubicBezTo>
                      <a:pt x="160" y="249"/>
                      <a:pt x="160" y="249"/>
                      <a:pt x="160" y="249"/>
                    </a:cubicBezTo>
                    <a:cubicBezTo>
                      <a:pt x="160" y="249"/>
                      <a:pt x="159" y="249"/>
                      <a:pt x="159" y="249"/>
                    </a:cubicBezTo>
                    <a:cubicBezTo>
                      <a:pt x="158" y="249"/>
                      <a:pt x="158" y="249"/>
                      <a:pt x="158" y="249"/>
                    </a:cubicBezTo>
                    <a:cubicBezTo>
                      <a:pt x="158" y="249"/>
                      <a:pt x="158" y="249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56" y="250"/>
                      <a:pt x="156" y="250"/>
                      <a:pt x="156" y="251"/>
                    </a:cubicBezTo>
                    <a:cubicBezTo>
                      <a:pt x="156" y="251"/>
                      <a:pt x="155" y="251"/>
                      <a:pt x="155" y="251"/>
                    </a:cubicBezTo>
                    <a:cubicBezTo>
                      <a:pt x="155" y="251"/>
                      <a:pt x="155" y="250"/>
                      <a:pt x="154" y="250"/>
                    </a:cubicBezTo>
                    <a:cubicBezTo>
                      <a:pt x="154" y="250"/>
                      <a:pt x="154" y="250"/>
                      <a:pt x="154" y="251"/>
                    </a:cubicBezTo>
                    <a:cubicBezTo>
                      <a:pt x="154" y="251"/>
                      <a:pt x="154" y="251"/>
                      <a:pt x="154" y="251"/>
                    </a:cubicBezTo>
                    <a:cubicBezTo>
                      <a:pt x="154" y="252"/>
                      <a:pt x="153" y="252"/>
                      <a:pt x="153" y="252"/>
                    </a:cubicBezTo>
                    <a:cubicBezTo>
                      <a:pt x="153" y="253"/>
                      <a:pt x="153" y="253"/>
                      <a:pt x="153" y="253"/>
                    </a:cubicBezTo>
                    <a:cubicBezTo>
                      <a:pt x="153" y="253"/>
                      <a:pt x="152" y="254"/>
                      <a:pt x="152" y="254"/>
                    </a:cubicBezTo>
                    <a:cubicBezTo>
                      <a:pt x="152" y="254"/>
                      <a:pt x="152" y="254"/>
                      <a:pt x="151" y="254"/>
                    </a:cubicBezTo>
                    <a:cubicBezTo>
                      <a:pt x="151" y="254"/>
                      <a:pt x="151" y="255"/>
                      <a:pt x="151" y="255"/>
                    </a:cubicBezTo>
                    <a:cubicBezTo>
                      <a:pt x="151" y="255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2" y="256"/>
                      <a:pt x="154" y="257"/>
                      <a:pt x="155" y="256"/>
                    </a:cubicBezTo>
                    <a:cubicBezTo>
                      <a:pt x="155" y="256"/>
                      <a:pt x="155" y="256"/>
                      <a:pt x="155" y="256"/>
                    </a:cubicBezTo>
                    <a:cubicBezTo>
                      <a:pt x="155" y="256"/>
                      <a:pt x="155" y="255"/>
                      <a:pt x="155" y="255"/>
                    </a:cubicBezTo>
                    <a:cubicBezTo>
                      <a:pt x="156" y="255"/>
                      <a:pt x="156" y="254"/>
                      <a:pt x="157" y="254"/>
                    </a:cubicBezTo>
                    <a:cubicBezTo>
                      <a:pt x="158" y="253"/>
                      <a:pt x="160" y="254"/>
                      <a:pt x="161" y="254"/>
                    </a:cubicBezTo>
                    <a:cubicBezTo>
                      <a:pt x="161" y="254"/>
                      <a:pt x="161" y="253"/>
                      <a:pt x="161" y="253"/>
                    </a:cubicBezTo>
                    <a:cubicBezTo>
                      <a:pt x="161" y="253"/>
                      <a:pt x="161" y="253"/>
                      <a:pt x="161" y="253"/>
                    </a:cubicBezTo>
                    <a:close/>
                    <a:moveTo>
                      <a:pt x="131" y="268"/>
                    </a:moveTo>
                    <a:cubicBezTo>
                      <a:pt x="131" y="269"/>
                      <a:pt x="130" y="269"/>
                      <a:pt x="130" y="269"/>
                    </a:cubicBezTo>
                    <a:cubicBezTo>
                      <a:pt x="129" y="270"/>
                      <a:pt x="129" y="270"/>
                      <a:pt x="128" y="270"/>
                    </a:cubicBezTo>
                    <a:cubicBezTo>
                      <a:pt x="128" y="271"/>
                      <a:pt x="128" y="271"/>
                      <a:pt x="128" y="271"/>
                    </a:cubicBezTo>
                    <a:cubicBezTo>
                      <a:pt x="128" y="272"/>
                      <a:pt x="127" y="272"/>
                      <a:pt x="127" y="272"/>
                    </a:cubicBezTo>
                    <a:cubicBezTo>
                      <a:pt x="127" y="272"/>
                      <a:pt x="126" y="273"/>
                      <a:pt x="126" y="273"/>
                    </a:cubicBezTo>
                    <a:cubicBezTo>
                      <a:pt x="126" y="273"/>
                      <a:pt x="126" y="273"/>
                      <a:pt x="126" y="273"/>
                    </a:cubicBezTo>
                    <a:cubicBezTo>
                      <a:pt x="126" y="273"/>
                      <a:pt x="125" y="273"/>
                      <a:pt x="125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4"/>
                      <a:pt x="125" y="274"/>
                    </a:cubicBezTo>
                    <a:cubicBezTo>
                      <a:pt x="125" y="274"/>
                      <a:pt x="125" y="274"/>
                      <a:pt x="125" y="274"/>
                    </a:cubicBezTo>
                    <a:cubicBezTo>
                      <a:pt x="125" y="273"/>
                      <a:pt x="125" y="273"/>
                      <a:pt x="125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3" y="274"/>
                      <a:pt x="124" y="274"/>
                      <a:pt x="124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4" y="273"/>
                      <a:pt x="124" y="273"/>
                      <a:pt x="124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1"/>
                      <a:pt x="125" y="271"/>
                      <a:pt x="125" y="271"/>
                    </a:cubicBezTo>
                    <a:cubicBezTo>
                      <a:pt x="125" y="270"/>
                      <a:pt x="126" y="270"/>
                      <a:pt x="126" y="270"/>
                    </a:cubicBezTo>
                    <a:cubicBezTo>
                      <a:pt x="126" y="270"/>
                      <a:pt x="126" y="270"/>
                      <a:pt x="126" y="270"/>
                    </a:cubicBezTo>
                    <a:cubicBezTo>
                      <a:pt x="126" y="270"/>
                      <a:pt x="127" y="270"/>
                      <a:pt x="127" y="270"/>
                    </a:cubicBezTo>
                    <a:cubicBezTo>
                      <a:pt x="127" y="270"/>
                      <a:pt x="127" y="270"/>
                      <a:pt x="128" y="270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8"/>
                      <a:pt x="128" y="268"/>
                    </a:cubicBezTo>
                    <a:cubicBezTo>
                      <a:pt x="128" y="268"/>
                      <a:pt x="128" y="267"/>
                      <a:pt x="128" y="267"/>
                    </a:cubicBezTo>
                    <a:cubicBezTo>
                      <a:pt x="128" y="267"/>
                      <a:pt x="129" y="267"/>
                      <a:pt x="129" y="267"/>
                    </a:cubicBezTo>
                    <a:cubicBezTo>
                      <a:pt x="129" y="267"/>
                      <a:pt x="129" y="267"/>
                      <a:pt x="130" y="266"/>
                    </a:cubicBezTo>
                    <a:cubicBezTo>
                      <a:pt x="130" y="266"/>
                      <a:pt x="131" y="266"/>
                      <a:pt x="131" y="267"/>
                    </a:cubicBezTo>
                    <a:cubicBezTo>
                      <a:pt x="131" y="267"/>
                      <a:pt x="131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8"/>
                      <a:pt x="131" y="268"/>
                      <a:pt x="132" y="268"/>
                    </a:cubicBezTo>
                    <a:cubicBezTo>
                      <a:pt x="132" y="268"/>
                      <a:pt x="132" y="268"/>
                      <a:pt x="131" y="268"/>
                    </a:cubicBezTo>
                    <a:close/>
                    <a:moveTo>
                      <a:pt x="66" y="285"/>
                    </a:moveTo>
                    <a:cubicBezTo>
                      <a:pt x="66" y="285"/>
                      <a:pt x="66" y="285"/>
                      <a:pt x="66" y="285"/>
                    </a:cubicBezTo>
                    <a:cubicBezTo>
                      <a:pt x="66" y="285"/>
                      <a:pt x="66" y="285"/>
                      <a:pt x="65" y="285"/>
                    </a:cubicBezTo>
                    <a:cubicBezTo>
                      <a:pt x="65" y="285"/>
                      <a:pt x="65" y="285"/>
                      <a:pt x="64" y="285"/>
                    </a:cubicBezTo>
                    <a:cubicBezTo>
                      <a:pt x="64" y="285"/>
                      <a:pt x="64" y="284"/>
                      <a:pt x="64" y="284"/>
                    </a:cubicBezTo>
                    <a:cubicBezTo>
                      <a:pt x="64" y="284"/>
                      <a:pt x="63" y="284"/>
                      <a:pt x="63" y="284"/>
                    </a:cubicBezTo>
                    <a:cubicBezTo>
                      <a:pt x="63" y="284"/>
                      <a:pt x="63" y="284"/>
                      <a:pt x="62" y="285"/>
                    </a:cubicBezTo>
                    <a:cubicBezTo>
                      <a:pt x="62" y="285"/>
                      <a:pt x="62" y="285"/>
                      <a:pt x="63" y="285"/>
                    </a:cubicBezTo>
                    <a:cubicBezTo>
                      <a:pt x="63" y="285"/>
                      <a:pt x="63" y="285"/>
                      <a:pt x="63" y="286"/>
                    </a:cubicBezTo>
                    <a:cubicBezTo>
                      <a:pt x="63" y="286"/>
                      <a:pt x="63" y="286"/>
                      <a:pt x="64" y="286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64" y="286"/>
                      <a:pt x="64" y="286"/>
                      <a:pt x="64" y="287"/>
                    </a:cubicBezTo>
                    <a:cubicBezTo>
                      <a:pt x="64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4" y="288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4" y="288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5" y="287"/>
                    </a:cubicBezTo>
                    <a:cubicBezTo>
                      <a:pt x="65" y="287"/>
                      <a:pt x="65" y="287"/>
                      <a:pt x="65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6" y="285"/>
                      <a:pt x="66" y="285"/>
                    </a:cubicBezTo>
                    <a:close/>
                    <a:moveTo>
                      <a:pt x="142" y="265"/>
                    </a:moveTo>
                    <a:cubicBezTo>
                      <a:pt x="142" y="265"/>
                      <a:pt x="142" y="265"/>
                      <a:pt x="142" y="265"/>
                    </a:cubicBezTo>
                    <a:cubicBezTo>
                      <a:pt x="141" y="265"/>
                      <a:pt x="141" y="265"/>
                      <a:pt x="140" y="265"/>
                    </a:cubicBezTo>
                    <a:cubicBezTo>
                      <a:pt x="140" y="265"/>
                      <a:pt x="140" y="265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39" y="266"/>
                    </a:cubicBezTo>
                    <a:cubicBezTo>
                      <a:pt x="139" y="266"/>
                      <a:pt x="139" y="266"/>
                      <a:pt x="140" y="266"/>
                    </a:cubicBezTo>
                    <a:cubicBezTo>
                      <a:pt x="140" y="266"/>
                      <a:pt x="140" y="266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40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8" y="268"/>
                      <a:pt x="138" y="267"/>
                    </a:cubicBezTo>
                    <a:cubicBezTo>
                      <a:pt x="138" y="267"/>
                      <a:pt x="138" y="267"/>
                      <a:pt x="138" y="267"/>
                    </a:cubicBezTo>
                    <a:cubicBezTo>
                      <a:pt x="138" y="267"/>
                      <a:pt x="138" y="268"/>
                      <a:pt x="138" y="268"/>
                    </a:cubicBezTo>
                    <a:cubicBezTo>
                      <a:pt x="138" y="267"/>
                      <a:pt x="138" y="268"/>
                      <a:pt x="137" y="268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6" y="268"/>
                      <a:pt x="136" y="268"/>
                      <a:pt x="136" y="268"/>
                    </a:cubicBezTo>
                    <a:cubicBezTo>
                      <a:pt x="136" y="268"/>
                      <a:pt x="136" y="268"/>
                      <a:pt x="135" y="268"/>
                    </a:cubicBezTo>
                    <a:cubicBezTo>
                      <a:pt x="135" y="269"/>
                      <a:pt x="135" y="269"/>
                      <a:pt x="134" y="269"/>
                    </a:cubicBezTo>
                    <a:cubicBezTo>
                      <a:pt x="134" y="269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69"/>
                    </a:cubicBezTo>
                    <a:cubicBezTo>
                      <a:pt x="134" y="269"/>
                      <a:pt x="133" y="269"/>
                      <a:pt x="133" y="269"/>
                    </a:cubicBezTo>
                    <a:cubicBezTo>
                      <a:pt x="133" y="269"/>
                      <a:pt x="133" y="270"/>
                      <a:pt x="133" y="270"/>
                    </a:cubicBezTo>
                    <a:cubicBezTo>
                      <a:pt x="133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70"/>
                      <a:pt x="132" y="269"/>
                      <a:pt x="132" y="269"/>
                    </a:cubicBezTo>
                    <a:cubicBezTo>
                      <a:pt x="132" y="269"/>
                      <a:pt x="131" y="269"/>
                      <a:pt x="132" y="269"/>
                    </a:cubicBezTo>
                    <a:cubicBezTo>
                      <a:pt x="132" y="269"/>
                      <a:pt x="132" y="269"/>
                      <a:pt x="132" y="268"/>
                    </a:cubicBezTo>
                    <a:cubicBezTo>
                      <a:pt x="132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7"/>
                      <a:pt x="135" y="268"/>
                      <a:pt x="135" y="268"/>
                    </a:cubicBezTo>
                    <a:cubicBezTo>
                      <a:pt x="135" y="267"/>
                      <a:pt x="135" y="267"/>
                      <a:pt x="135" y="267"/>
                    </a:cubicBezTo>
                    <a:cubicBezTo>
                      <a:pt x="136" y="267"/>
                      <a:pt x="136" y="267"/>
                      <a:pt x="137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6"/>
                      <a:pt x="137" y="266"/>
                      <a:pt x="137" y="267"/>
                    </a:cubicBezTo>
                    <a:cubicBezTo>
                      <a:pt x="137" y="267"/>
                      <a:pt x="136" y="267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5"/>
                      <a:pt x="137" y="265"/>
                      <a:pt x="137" y="266"/>
                    </a:cubicBezTo>
                    <a:cubicBezTo>
                      <a:pt x="137" y="266"/>
                      <a:pt x="137" y="266"/>
                      <a:pt x="137" y="266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8" y="265"/>
                    </a:cubicBezTo>
                    <a:cubicBezTo>
                      <a:pt x="138" y="264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9" y="265"/>
                      <a:pt x="139" y="265"/>
                    </a:cubicBezTo>
                    <a:cubicBezTo>
                      <a:pt x="139" y="265"/>
                      <a:pt x="139" y="265"/>
                      <a:pt x="139" y="265"/>
                    </a:cubicBezTo>
                    <a:cubicBezTo>
                      <a:pt x="139" y="265"/>
                      <a:pt x="138" y="265"/>
                      <a:pt x="138" y="265"/>
                    </a:cubicBezTo>
                    <a:cubicBezTo>
                      <a:pt x="138" y="265"/>
                      <a:pt x="138" y="264"/>
                      <a:pt x="139" y="265"/>
                    </a:cubicBezTo>
                    <a:cubicBezTo>
                      <a:pt x="139" y="265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7" y="264"/>
                      <a:pt x="137" y="264"/>
                      <a:pt x="137" y="264"/>
                    </a:cubicBezTo>
                    <a:cubicBezTo>
                      <a:pt x="137" y="264"/>
                      <a:pt x="137" y="264"/>
                      <a:pt x="137" y="263"/>
                    </a:cubicBezTo>
                    <a:cubicBezTo>
                      <a:pt x="137" y="263"/>
                      <a:pt x="136" y="263"/>
                      <a:pt x="136" y="263"/>
                    </a:cubicBezTo>
                    <a:cubicBezTo>
                      <a:pt x="136" y="263"/>
                      <a:pt x="136" y="263"/>
                      <a:pt x="136" y="263"/>
                    </a:cubicBezTo>
                    <a:cubicBezTo>
                      <a:pt x="136" y="263"/>
                      <a:pt x="137" y="263"/>
                      <a:pt x="137" y="26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38" y="262"/>
                      <a:pt x="138" y="262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40" y="261"/>
                      <a:pt x="140" y="261"/>
                    </a:cubicBezTo>
                    <a:cubicBezTo>
                      <a:pt x="140" y="261"/>
                      <a:pt x="140" y="261"/>
                      <a:pt x="140" y="261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1" y="263"/>
                      <a:pt x="141" y="262"/>
                    </a:cubicBezTo>
                    <a:cubicBezTo>
                      <a:pt x="141" y="262"/>
                      <a:pt x="141" y="262"/>
                      <a:pt x="141" y="262"/>
                    </a:cubicBezTo>
                    <a:cubicBezTo>
                      <a:pt x="141" y="262"/>
                      <a:pt x="141" y="262"/>
                      <a:pt x="141" y="261"/>
                    </a:cubicBezTo>
                    <a:cubicBezTo>
                      <a:pt x="141" y="261"/>
                      <a:pt x="141" y="261"/>
                      <a:pt x="141" y="261"/>
                    </a:cubicBezTo>
                    <a:cubicBezTo>
                      <a:pt x="142" y="261"/>
                      <a:pt x="141" y="261"/>
                      <a:pt x="141" y="262"/>
                    </a:cubicBezTo>
                    <a:cubicBezTo>
                      <a:pt x="141" y="262"/>
                      <a:pt x="141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3"/>
                      <a:pt x="142" y="263"/>
                      <a:pt x="142" y="263"/>
                    </a:cubicBezTo>
                    <a:cubicBezTo>
                      <a:pt x="142" y="263"/>
                      <a:pt x="141" y="263"/>
                      <a:pt x="141" y="263"/>
                    </a:cubicBezTo>
                    <a:cubicBezTo>
                      <a:pt x="141" y="263"/>
                      <a:pt x="141" y="263"/>
                      <a:pt x="141" y="263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0" y="264"/>
                      <a:pt x="140" y="264"/>
                    </a:cubicBezTo>
                    <a:cubicBezTo>
                      <a:pt x="140" y="264"/>
                      <a:pt x="140" y="264"/>
                      <a:pt x="140" y="264"/>
                    </a:cubicBezTo>
                    <a:cubicBezTo>
                      <a:pt x="140" y="264"/>
                      <a:pt x="140" y="265"/>
                      <a:pt x="140" y="265"/>
                    </a:cubicBezTo>
                    <a:cubicBezTo>
                      <a:pt x="140" y="265"/>
                      <a:pt x="140" y="264"/>
                      <a:pt x="141" y="264"/>
                    </a:cubicBezTo>
                    <a:cubicBezTo>
                      <a:pt x="141" y="264"/>
                      <a:pt x="141" y="265"/>
                      <a:pt x="141" y="265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5"/>
                      <a:pt x="142" y="265"/>
                    </a:cubicBezTo>
                    <a:close/>
                    <a:moveTo>
                      <a:pt x="96" y="282"/>
                    </a:moveTo>
                    <a:cubicBezTo>
                      <a:pt x="95" y="282"/>
                      <a:pt x="95" y="282"/>
                      <a:pt x="95" y="282"/>
                    </a:cubicBezTo>
                    <a:cubicBezTo>
                      <a:pt x="95" y="282"/>
                      <a:pt x="95" y="282"/>
                      <a:pt x="95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3" y="282"/>
                      <a:pt x="92" y="282"/>
                      <a:pt x="92" y="282"/>
                    </a:cubicBezTo>
                    <a:cubicBezTo>
                      <a:pt x="91" y="282"/>
                      <a:pt x="91" y="282"/>
                      <a:pt x="90" y="282"/>
                    </a:cubicBezTo>
                    <a:cubicBezTo>
                      <a:pt x="90" y="282"/>
                      <a:pt x="91" y="282"/>
                      <a:pt x="91" y="283"/>
                    </a:cubicBezTo>
                    <a:cubicBezTo>
                      <a:pt x="91" y="283"/>
                      <a:pt x="91" y="283"/>
                      <a:pt x="92" y="283"/>
                    </a:cubicBezTo>
                    <a:cubicBezTo>
                      <a:pt x="92" y="283"/>
                      <a:pt x="93" y="283"/>
                      <a:pt x="93" y="283"/>
                    </a:cubicBezTo>
                    <a:cubicBezTo>
                      <a:pt x="93" y="283"/>
                      <a:pt x="93" y="283"/>
                      <a:pt x="93" y="283"/>
                    </a:cubicBezTo>
                    <a:cubicBezTo>
                      <a:pt x="94" y="283"/>
                      <a:pt x="94" y="283"/>
                      <a:pt x="94" y="283"/>
                    </a:cubicBezTo>
                    <a:cubicBezTo>
                      <a:pt x="94" y="283"/>
                      <a:pt x="95" y="283"/>
                      <a:pt x="95" y="283"/>
                    </a:cubicBezTo>
                    <a:cubicBezTo>
                      <a:pt x="95" y="283"/>
                      <a:pt x="95" y="283"/>
                      <a:pt x="95" y="283"/>
                    </a:cubicBezTo>
                    <a:cubicBezTo>
                      <a:pt x="96" y="283"/>
                      <a:pt x="96" y="283"/>
                      <a:pt x="97" y="283"/>
                    </a:cubicBezTo>
                    <a:cubicBezTo>
                      <a:pt x="97" y="283"/>
                      <a:pt x="97" y="283"/>
                      <a:pt x="97" y="282"/>
                    </a:cubicBezTo>
                    <a:cubicBezTo>
                      <a:pt x="97" y="282"/>
                      <a:pt x="97" y="282"/>
                      <a:pt x="97" y="282"/>
                    </a:cubicBezTo>
                    <a:cubicBezTo>
                      <a:pt x="97" y="282"/>
                      <a:pt x="96" y="282"/>
                      <a:pt x="96" y="282"/>
                    </a:cubicBezTo>
                    <a:close/>
                    <a:moveTo>
                      <a:pt x="90" y="280"/>
                    </a:moveTo>
                    <a:cubicBezTo>
                      <a:pt x="90" y="280"/>
                      <a:pt x="90" y="279"/>
                      <a:pt x="90" y="279"/>
                    </a:cubicBezTo>
                    <a:cubicBezTo>
                      <a:pt x="90" y="279"/>
                      <a:pt x="89" y="279"/>
                      <a:pt x="89" y="279"/>
                    </a:cubicBezTo>
                    <a:cubicBezTo>
                      <a:pt x="89" y="279"/>
                      <a:pt x="88" y="279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7" y="280"/>
                      <a:pt x="87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9" y="280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8" y="281"/>
                      <a:pt x="88" y="281"/>
                    </a:cubicBezTo>
                    <a:cubicBezTo>
                      <a:pt x="88" y="281"/>
                      <a:pt x="88" y="281"/>
                      <a:pt x="87" y="281"/>
                    </a:cubicBezTo>
                    <a:cubicBezTo>
                      <a:pt x="87" y="281"/>
                      <a:pt x="88" y="281"/>
                      <a:pt x="88" y="281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5" y="283"/>
                      <a:pt x="85" y="282"/>
                      <a:pt x="85" y="282"/>
                    </a:cubicBezTo>
                    <a:cubicBezTo>
                      <a:pt x="85" y="282"/>
                      <a:pt x="84" y="282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2" y="283"/>
                      <a:pt x="82" y="283"/>
                      <a:pt x="82" y="283"/>
                    </a:cubicBezTo>
                    <a:cubicBezTo>
                      <a:pt x="82" y="283"/>
                      <a:pt x="83" y="283"/>
                      <a:pt x="83" y="283"/>
                    </a:cubicBezTo>
                    <a:cubicBezTo>
                      <a:pt x="83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5" y="283"/>
                      <a:pt x="85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2"/>
                      <a:pt x="88" y="282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8" y="282"/>
                      <a:pt x="89" y="282"/>
                      <a:pt x="89" y="282"/>
                    </a:cubicBezTo>
                    <a:cubicBezTo>
                      <a:pt x="89" y="283"/>
                      <a:pt x="89" y="282"/>
                      <a:pt x="89" y="282"/>
                    </a:cubicBezTo>
                    <a:cubicBezTo>
                      <a:pt x="89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89" y="281"/>
                    </a:cubicBezTo>
                    <a:cubicBezTo>
                      <a:pt x="89" y="281"/>
                      <a:pt x="89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1" y="280"/>
                      <a:pt x="91" y="280"/>
                      <a:pt x="90" y="280"/>
                    </a:cubicBezTo>
                    <a:close/>
                    <a:moveTo>
                      <a:pt x="69" y="284"/>
                    </a:moveTo>
                    <a:cubicBezTo>
                      <a:pt x="69" y="284"/>
                      <a:pt x="69" y="284"/>
                      <a:pt x="69" y="285"/>
                    </a:cubicBezTo>
                    <a:cubicBezTo>
                      <a:pt x="69" y="285"/>
                      <a:pt x="69" y="285"/>
                      <a:pt x="69" y="285"/>
                    </a:cubicBezTo>
                    <a:cubicBezTo>
                      <a:pt x="69" y="285"/>
                      <a:pt x="69" y="286"/>
                      <a:pt x="69" y="286"/>
                    </a:cubicBezTo>
                    <a:cubicBezTo>
                      <a:pt x="68" y="286"/>
                      <a:pt x="67" y="286"/>
                      <a:pt x="67" y="286"/>
                    </a:cubicBezTo>
                    <a:cubicBezTo>
                      <a:pt x="67" y="287"/>
                      <a:pt x="67" y="287"/>
                      <a:pt x="66" y="286"/>
                    </a:cubicBezTo>
                    <a:cubicBezTo>
                      <a:pt x="66" y="286"/>
                      <a:pt x="66" y="286"/>
                      <a:pt x="66" y="286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7" y="287"/>
                      <a:pt x="67" y="287"/>
                    </a:cubicBezTo>
                    <a:cubicBezTo>
                      <a:pt x="67" y="287"/>
                      <a:pt x="67" y="287"/>
                      <a:pt x="67" y="287"/>
                    </a:cubicBezTo>
                    <a:cubicBezTo>
                      <a:pt x="68" y="286"/>
                      <a:pt x="68" y="286"/>
                      <a:pt x="68" y="286"/>
                    </a:cubicBezTo>
                    <a:cubicBezTo>
                      <a:pt x="68" y="286"/>
                      <a:pt x="68" y="287"/>
                      <a:pt x="68" y="287"/>
                    </a:cubicBezTo>
                    <a:cubicBezTo>
                      <a:pt x="68" y="287"/>
                      <a:pt x="68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70" y="287"/>
                      <a:pt x="70" y="286"/>
                    </a:cubicBezTo>
                    <a:cubicBezTo>
                      <a:pt x="70" y="286"/>
                      <a:pt x="70" y="286"/>
                      <a:pt x="70" y="286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4"/>
                      <a:pt x="70" y="284"/>
                      <a:pt x="69" y="284"/>
                    </a:cubicBezTo>
                    <a:close/>
                    <a:moveTo>
                      <a:pt x="34" y="284"/>
                    </a:move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3"/>
                      <a:pt x="35" y="283"/>
                      <a:pt x="35" y="283"/>
                    </a:cubicBezTo>
                    <a:cubicBezTo>
                      <a:pt x="35" y="282"/>
                      <a:pt x="35" y="282"/>
                      <a:pt x="35" y="282"/>
                    </a:cubicBezTo>
                    <a:cubicBezTo>
                      <a:pt x="34" y="282"/>
                      <a:pt x="34" y="282"/>
                      <a:pt x="34" y="282"/>
                    </a:cubicBezTo>
                    <a:cubicBezTo>
                      <a:pt x="34" y="282"/>
                      <a:pt x="34" y="283"/>
                      <a:pt x="34" y="283"/>
                    </a:cubicBezTo>
                    <a:cubicBezTo>
                      <a:pt x="34" y="283"/>
                      <a:pt x="34" y="283"/>
                      <a:pt x="34" y="283"/>
                    </a:cubicBezTo>
                    <a:cubicBezTo>
                      <a:pt x="34" y="283"/>
                      <a:pt x="34" y="284"/>
                      <a:pt x="33" y="284"/>
                    </a:cubicBezTo>
                    <a:cubicBezTo>
                      <a:pt x="33" y="284"/>
                      <a:pt x="33" y="284"/>
                      <a:pt x="33" y="284"/>
                    </a:cubicBezTo>
                    <a:cubicBezTo>
                      <a:pt x="33" y="284"/>
                      <a:pt x="33" y="284"/>
                      <a:pt x="32" y="284"/>
                    </a:cubicBezTo>
                    <a:cubicBezTo>
                      <a:pt x="32" y="284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3" y="285"/>
                      <a:pt x="33" y="285"/>
                      <a:pt x="33" y="285"/>
                    </a:cubicBezTo>
                    <a:cubicBezTo>
                      <a:pt x="33" y="285"/>
                      <a:pt x="33" y="284"/>
                      <a:pt x="33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lose/>
                    <a:moveTo>
                      <a:pt x="6" y="274"/>
                    </a:move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5" y="274"/>
                      <a:pt x="6" y="274"/>
                    </a:cubicBezTo>
                    <a:cubicBezTo>
                      <a:pt x="6" y="274"/>
                      <a:pt x="6" y="273"/>
                      <a:pt x="6" y="273"/>
                    </a:cubicBezTo>
                    <a:cubicBezTo>
                      <a:pt x="6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4"/>
                      <a:pt x="5" y="274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2" y="273"/>
                      <a:pt x="2" y="272"/>
                      <a:pt x="2" y="273"/>
                    </a:cubicBezTo>
                    <a:cubicBezTo>
                      <a:pt x="2" y="273"/>
                      <a:pt x="1" y="272"/>
                      <a:pt x="1" y="273"/>
                    </a:cubicBezTo>
                    <a:cubicBezTo>
                      <a:pt x="1" y="273"/>
                      <a:pt x="1" y="273"/>
                      <a:pt x="0" y="273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0" y="274"/>
                      <a:pt x="1" y="274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4"/>
                      <a:pt x="1" y="274"/>
                      <a:pt x="1" y="274"/>
                    </a:cubicBezTo>
                    <a:cubicBezTo>
                      <a:pt x="1" y="274"/>
                      <a:pt x="1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4" y="275"/>
                      <a:pt x="4" y="275"/>
                      <a:pt x="4" y="274"/>
                    </a:cubicBezTo>
                    <a:cubicBezTo>
                      <a:pt x="4" y="274"/>
                      <a:pt x="4" y="275"/>
                      <a:pt x="4" y="275"/>
                    </a:cubicBezTo>
                    <a:cubicBezTo>
                      <a:pt x="4" y="275"/>
                      <a:pt x="5" y="275"/>
                      <a:pt x="5" y="275"/>
                    </a:cubicBezTo>
                    <a:cubicBezTo>
                      <a:pt x="5" y="275"/>
                      <a:pt x="5" y="274"/>
                      <a:pt x="5" y="274"/>
                    </a:cubicBezTo>
                    <a:cubicBezTo>
                      <a:pt x="5" y="274"/>
                      <a:pt x="5" y="274"/>
                      <a:pt x="5" y="274"/>
                    </a:cubicBezTo>
                    <a:cubicBezTo>
                      <a:pt x="5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lose/>
                    <a:moveTo>
                      <a:pt x="8" y="278"/>
                    </a:moveTo>
                    <a:cubicBezTo>
                      <a:pt x="8" y="278"/>
                      <a:pt x="8" y="278"/>
                      <a:pt x="8" y="278"/>
                    </a:cubicBezTo>
                    <a:cubicBezTo>
                      <a:pt x="8" y="278"/>
                      <a:pt x="8" y="278"/>
                      <a:pt x="8" y="278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8" y="279"/>
                      <a:pt x="8" y="279"/>
                      <a:pt x="8" y="280"/>
                    </a:cubicBezTo>
                    <a:cubicBezTo>
                      <a:pt x="8" y="280"/>
                      <a:pt x="8" y="280"/>
                      <a:pt x="8" y="280"/>
                    </a:cubicBezTo>
                    <a:cubicBezTo>
                      <a:pt x="8" y="280"/>
                      <a:pt x="9" y="280"/>
                      <a:pt x="8" y="279"/>
                    </a:cubicBezTo>
                    <a:cubicBezTo>
                      <a:pt x="8" y="279"/>
                      <a:pt x="8" y="279"/>
                      <a:pt x="8" y="279"/>
                    </a:cubicBezTo>
                    <a:cubicBezTo>
                      <a:pt x="8" y="279"/>
                      <a:pt x="8" y="278"/>
                      <a:pt x="9" y="278"/>
                    </a:cubicBezTo>
                    <a:cubicBezTo>
                      <a:pt x="9" y="278"/>
                      <a:pt x="9" y="278"/>
                      <a:pt x="9" y="278"/>
                    </a:cubicBezTo>
                    <a:cubicBezTo>
                      <a:pt x="9" y="278"/>
                      <a:pt x="9" y="278"/>
                      <a:pt x="8" y="278"/>
                    </a:cubicBezTo>
                    <a:close/>
                    <a:moveTo>
                      <a:pt x="48" y="283"/>
                    </a:moveTo>
                    <a:cubicBezTo>
                      <a:pt x="48" y="283"/>
                      <a:pt x="48" y="283"/>
                      <a:pt x="48" y="283"/>
                    </a:cubicBezTo>
                    <a:cubicBezTo>
                      <a:pt x="48" y="284"/>
                      <a:pt x="47" y="284"/>
                      <a:pt x="47" y="284"/>
                    </a:cubicBezTo>
                    <a:cubicBezTo>
                      <a:pt x="47" y="284"/>
                      <a:pt x="47" y="284"/>
                      <a:pt x="47" y="284"/>
                    </a:cubicBezTo>
                    <a:cubicBezTo>
                      <a:pt x="47" y="285"/>
                      <a:pt x="48" y="285"/>
                      <a:pt x="48" y="285"/>
                    </a:cubicBezTo>
                    <a:cubicBezTo>
                      <a:pt x="48" y="285"/>
                      <a:pt x="49" y="284"/>
                      <a:pt x="49" y="284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49" y="284"/>
                      <a:pt x="48" y="284"/>
                      <a:pt x="48" y="283"/>
                    </a:cubicBezTo>
                    <a:close/>
                    <a:moveTo>
                      <a:pt x="101" y="279"/>
                    </a:moveTo>
                    <a:cubicBezTo>
                      <a:pt x="101" y="279"/>
                      <a:pt x="101" y="279"/>
                      <a:pt x="101" y="279"/>
                    </a:cubicBezTo>
                    <a:cubicBezTo>
                      <a:pt x="100" y="280"/>
                      <a:pt x="100" y="280"/>
                      <a:pt x="100" y="280"/>
                    </a:cubicBezTo>
                    <a:cubicBezTo>
                      <a:pt x="100" y="280"/>
                      <a:pt x="100" y="280"/>
                      <a:pt x="100" y="281"/>
                    </a:cubicBezTo>
                    <a:cubicBezTo>
                      <a:pt x="100" y="281"/>
                      <a:pt x="100" y="281"/>
                      <a:pt x="100" y="281"/>
                    </a:cubicBezTo>
                    <a:cubicBezTo>
                      <a:pt x="101" y="281"/>
                      <a:pt x="101" y="280"/>
                      <a:pt x="101" y="280"/>
                    </a:cubicBezTo>
                    <a:cubicBezTo>
                      <a:pt x="102" y="280"/>
                      <a:pt x="102" y="280"/>
                      <a:pt x="101" y="279"/>
                    </a:cubicBezTo>
                    <a:close/>
                    <a:moveTo>
                      <a:pt x="113" y="276"/>
                    </a:move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2" y="277"/>
                      <a:pt x="112" y="277"/>
                      <a:pt x="112" y="277"/>
                    </a:cubicBezTo>
                    <a:cubicBezTo>
                      <a:pt x="112" y="277"/>
                      <a:pt x="112" y="277"/>
                      <a:pt x="112" y="278"/>
                    </a:cubicBezTo>
                    <a:cubicBezTo>
                      <a:pt x="112" y="278"/>
                      <a:pt x="112" y="278"/>
                      <a:pt x="112" y="277"/>
                    </a:cubicBezTo>
                    <a:cubicBezTo>
                      <a:pt x="112" y="277"/>
                      <a:pt x="112" y="277"/>
                      <a:pt x="113" y="277"/>
                    </a:cubicBezTo>
                    <a:cubicBezTo>
                      <a:pt x="113" y="277"/>
                      <a:pt x="113" y="277"/>
                      <a:pt x="113" y="277"/>
                    </a:cubicBezTo>
                    <a:cubicBezTo>
                      <a:pt x="113" y="277"/>
                      <a:pt x="113" y="276"/>
                      <a:pt x="113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lose/>
                    <a:moveTo>
                      <a:pt x="148" y="259"/>
                    </a:moveTo>
                    <a:cubicBezTo>
                      <a:pt x="148" y="259"/>
                      <a:pt x="148" y="259"/>
                      <a:pt x="148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6" y="258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6" y="259"/>
                      <a:pt x="146" y="260"/>
                    </a:cubicBezTo>
                    <a:cubicBezTo>
                      <a:pt x="146" y="260"/>
                      <a:pt x="146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8" y="259"/>
                    </a:cubicBezTo>
                    <a:close/>
                    <a:moveTo>
                      <a:pt x="119" y="274"/>
                    </a:moveTo>
                    <a:cubicBezTo>
                      <a:pt x="119" y="274"/>
                      <a:pt x="118" y="274"/>
                      <a:pt x="118" y="274"/>
                    </a:cubicBezTo>
                    <a:cubicBezTo>
                      <a:pt x="118" y="274"/>
                      <a:pt x="118" y="274"/>
                      <a:pt x="118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9" y="275"/>
                      <a:pt x="119" y="275"/>
                    </a:cubicBezTo>
                    <a:cubicBezTo>
                      <a:pt x="119" y="275"/>
                      <a:pt x="119" y="275"/>
                      <a:pt x="119" y="275"/>
                    </a:cubicBezTo>
                    <a:cubicBezTo>
                      <a:pt x="119" y="275"/>
                      <a:pt x="119" y="274"/>
                      <a:pt x="119" y="274"/>
                    </a:cubicBezTo>
                    <a:close/>
                    <a:moveTo>
                      <a:pt x="76" y="284"/>
                    </a:moveTo>
                    <a:cubicBezTo>
                      <a:pt x="76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2"/>
                      <a:pt x="76" y="282"/>
                    </a:cubicBezTo>
                    <a:cubicBezTo>
                      <a:pt x="76" y="282"/>
                      <a:pt x="76" y="283"/>
                      <a:pt x="76" y="283"/>
                    </a:cubicBezTo>
                    <a:cubicBezTo>
                      <a:pt x="76" y="283"/>
                      <a:pt x="76" y="283"/>
                      <a:pt x="76" y="284"/>
                    </a:cubicBezTo>
                    <a:close/>
                    <a:moveTo>
                      <a:pt x="146" y="260"/>
                    </a:move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6" y="260"/>
                      <a:pt x="146" y="260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3" y="259"/>
                      <a:pt x="143" y="260"/>
                      <a:pt x="143" y="260"/>
                    </a:cubicBezTo>
                    <a:cubicBezTo>
                      <a:pt x="144" y="260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0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1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lose/>
                    <a:moveTo>
                      <a:pt x="75" y="285"/>
                    </a:moveTo>
                    <a:cubicBezTo>
                      <a:pt x="75" y="285"/>
                      <a:pt x="75" y="285"/>
                      <a:pt x="75" y="285"/>
                    </a:cubicBezTo>
                    <a:cubicBezTo>
                      <a:pt x="75" y="285"/>
                      <a:pt x="75" y="285"/>
                      <a:pt x="75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3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2" y="284"/>
                      <a:pt x="72" y="284"/>
                    </a:cubicBezTo>
                    <a:cubicBezTo>
                      <a:pt x="72" y="284"/>
                      <a:pt x="72" y="284"/>
                      <a:pt x="72" y="284"/>
                    </a:cubicBezTo>
                    <a:cubicBezTo>
                      <a:pt x="72" y="284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6"/>
                    </a:cubicBezTo>
                    <a:cubicBezTo>
                      <a:pt x="72" y="286"/>
                      <a:pt x="72" y="286"/>
                      <a:pt x="71" y="285"/>
                    </a:cubicBezTo>
                    <a:cubicBezTo>
                      <a:pt x="71" y="285"/>
                      <a:pt x="71" y="285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7"/>
                      <a:pt x="71" y="287"/>
                    </a:cubicBezTo>
                    <a:cubicBezTo>
                      <a:pt x="71" y="287"/>
                      <a:pt x="71" y="287"/>
                      <a:pt x="70" y="287"/>
                    </a:cubicBezTo>
                    <a:cubicBezTo>
                      <a:pt x="70" y="288"/>
                      <a:pt x="71" y="288"/>
                      <a:pt x="71" y="288"/>
                    </a:cubicBezTo>
                    <a:cubicBezTo>
                      <a:pt x="71" y="288"/>
                      <a:pt x="71" y="288"/>
                      <a:pt x="71" y="288"/>
                    </a:cubicBezTo>
                    <a:cubicBezTo>
                      <a:pt x="71" y="287"/>
                      <a:pt x="71" y="287"/>
                      <a:pt x="71" y="287"/>
                    </a:cubicBezTo>
                    <a:cubicBezTo>
                      <a:pt x="71" y="287"/>
                      <a:pt x="72" y="287"/>
                      <a:pt x="72" y="287"/>
                    </a:cubicBezTo>
                    <a:cubicBezTo>
                      <a:pt x="72" y="288"/>
                      <a:pt x="72" y="288"/>
                      <a:pt x="72" y="288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5"/>
                      <a:pt x="75" y="285"/>
                      <a:pt x="75" y="285"/>
                    </a:cubicBezTo>
                    <a:close/>
                    <a:moveTo>
                      <a:pt x="143" y="263"/>
                    </a:moveTo>
                    <a:cubicBezTo>
                      <a:pt x="143" y="263"/>
                      <a:pt x="142" y="263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3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lose/>
                    <a:moveTo>
                      <a:pt x="151" y="260"/>
                    </a:moveTo>
                    <a:cubicBezTo>
                      <a:pt x="151" y="260"/>
                      <a:pt x="150" y="260"/>
                      <a:pt x="150" y="260"/>
                    </a:cubicBezTo>
                    <a:cubicBezTo>
                      <a:pt x="150" y="260"/>
                      <a:pt x="150" y="260"/>
                      <a:pt x="149" y="260"/>
                    </a:cubicBezTo>
                    <a:cubicBezTo>
                      <a:pt x="149" y="260"/>
                      <a:pt x="149" y="260"/>
                      <a:pt x="149" y="260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150" y="261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lose/>
                    <a:moveTo>
                      <a:pt x="77" y="285"/>
                    </a:move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lose/>
                    <a:moveTo>
                      <a:pt x="40" y="284"/>
                    </a:moveTo>
                    <a:cubicBezTo>
                      <a:pt x="40" y="284"/>
                      <a:pt x="40" y="284"/>
                      <a:pt x="40" y="284"/>
                    </a:cubicBezTo>
                    <a:cubicBezTo>
                      <a:pt x="40" y="284"/>
                      <a:pt x="40" y="284"/>
                      <a:pt x="40" y="285"/>
                    </a:cubicBezTo>
                    <a:cubicBezTo>
                      <a:pt x="41" y="285"/>
                      <a:pt x="41" y="284"/>
                      <a:pt x="41" y="284"/>
                    </a:cubicBezTo>
                    <a:cubicBezTo>
                      <a:pt x="41" y="284"/>
                      <a:pt x="41" y="284"/>
                      <a:pt x="40" y="284"/>
                    </a:cubicBezTo>
                    <a:close/>
                    <a:moveTo>
                      <a:pt x="109" y="278"/>
                    </a:moveTo>
                    <a:cubicBezTo>
                      <a:pt x="109" y="278"/>
                      <a:pt x="108" y="278"/>
                      <a:pt x="108" y="278"/>
                    </a:cubicBezTo>
                    <a:cubicBezTo>
                      <a:pt x="108" y="279"/>
                      <a:pt x="109" y="279"/>
                      <a:pt x="109" y="279"/>
                    </a:cubicBezTo>
                    <a:cubicBezTo>
                      <a:pt x="109" y="279"/>
                      <a:pt x="109" y="278"/>
                      <a:pt x="109" y="278"/>
                    </a:cubicBezTo>
                    <a:cubicBezTo>
                      <a:pt x="109" y="278"/>
                      <a:pt x="109" y="278"/>
                      <a:pt x="109" y="27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77" y="285"/>
                    </a:moveTo>
                    <a:cubicBezTo>
                      <a:pt x="77" y="284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6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8" y="285"/>
                      <a:pt x="77" y="285"/>
                      <a:pt x="77" y="285"/>
                    </a:cubicBezTo>
                    <a:close/>
                    <a:moveTo>
                      <a:pt x="149" y="260"/>
                    </a:move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8" y="261"/>
                      <a:pt x="148" y="260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9" y="260"/>
                      <a:pt x="149" y="260"/>
                    </a:cubicBezTo>
                    <a:close/>
                    <a:moveTo>
                      <a:pt x="38" y="283"/>
                    </a:moveTo>
                    <a:cubicBezTo>
                      <a:pt x="38" y="283"/>
                      <a:pt x="38" y="283"/>
                      <a:pt x="38" y="283"/>
                    </a:cubicBezTo>
                    <a:cubicBezTo>
                      <a:pt x="38" y="283"/>
                      <a:pt x="38" y="284"/>
                      <a:pt x="38" y="284"/>
                    </a:cubicBezTo>
                    <a:cubicBezTo>
                      <a:pt x="38" y="284"/>
                      <a:pt x="38" y="284"/>
                      <a:pt x="38" y="284"/>
                    </a:cubicBezTo>
                    <a:cubicBezTo>
                      <a:pt x="38" y="283"/>
                      <a:pt x="38" y="283"/>
                      <a:pt x="38" y="283"/>
                    </a:cubicBezTo>
                    <a:close/>
                    <a:moveTo>
                      <a:pt x="117" y="274"/>
                    </a:moveTo>
                    <a:cubicBezTo>
                      <a:pt x="117" y="273"/>
                      <a:pt x="117" y="274"/>
                      <a:pt x="117" y="274"/>
                    </a:cubicBezTo>
                    <a:cubicBezTo>
                      <a:pt x="117" y="273"/>
                      <a:pt x="116" y="273"/>
                      <a:pt x="116" y="274"/>
                    </a:cubicBezTo>
                    <a:cubicBezTo>
                      <a:pt x="116" y="274"/>
                      <a:pt x="116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lose/>
                    <a:moveTo>
                      <a:pt x="143" y="261"/>
                    </a:moveTo>
                    <a:cubicBezTo>
                      <a:pt x="143" y="261"/>
                      <a:pt x="143" y="261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1"/>
                      <a:pt x="143" y="261"/>
                      <a:pt x="143" y="261"/>
                    </a:cubicBezTo>
                    <a:close/>
                    <a:moveTo>
                      <a:pt x="116" y="275"/>
                    </a:moveTo>
                    <a:cubicBezTo>
                      <a:pt x="116" y="275"/>
                      <a:pt x="116" y="275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6" y="275"/>
                      <a:pt x="116" y="275"/>
                      <a:pt x="116" y="275"/>
                    </a:cubicBezTo>
                    <a:close/>
                    <a:moveTo>
                      <a:pt x="39" y="286"/>
                    </a:move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lose/>
                    <a:moveTo>
                      <a:pt x="23" y="280"/>
                    </a:moveTo>
                    <a:cubicBezTo>
                      <a:pt x="23" y="279"/>
                      <a:pt x="23" y="279"/>
                      <a:pt x="23" y="279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79"/>
                      <a:pt x="23" y="280"/>
                      <a:pt x="23" y="280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9" y="284"/>
                    </a:cubicBezTo>
                    <a:cubicBezTo>
                      <a:pt x="79" y="284"/>
                      <a:pt x="79" y="284"/>
                      <a:pt x="78" y="284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lose/>
                    <a:moveTo>
                      <a:pt x="11" y="275"/>
                    </a:moveTo>
                    <a:cubicBezTo>
                      <a:pt x="11" y="275"/>
                      <a:pt x="11" y="275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5"/>
                      <a:pt x="11" y="275"/>
                      <a:pt x="11" y="275"/>
                    </a:cubicBezTo>
                    <a:close/>
                    <a:moveTo>
                      <a:pt x="147" y="261"/>
                    </a:move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lose/>
                    <a:moveTo>
                      <a:pt x="79" y="284"/>
                    </a:moveTo>
                    <a:cubicBezTo>
                      <a:pt x="79" y="284"/>
                      <a:pt x="79" y="284"/>
                      <a:pt x="79" y="284"/>
                    </a:cubicBezTo>
                    <a:cubicBezTo>
                      <a:pt x="79" y="284"/>
                      <a:pt x="79" y="284"/>
                      <a:pt x="79" y="284"/>
                    </a:cubicBezTo>
                    <a:close/>
                    <a:moveTo>
                      <a:pt x="56" y="291"/>
                    </a:moveTo>
                    <a:cubicBezTo>
                      <a:pt x="56" y="291"/>
                      <a:pt x="56" y="291"/>
                      <a:pt x="56" y="292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7" y="291"/>
                      <a:pt x="57" y="291"/>
                      <a:pt x="56" y="291"/>
                    </a:cubicBezTo>
                    <a:close/>
                    <a:moveTo>
                      <a:pt x="140" y="262"/>
                    </a:moveTo>
                    <a:cubicBezTo>
                      <a:pt x="140" y="262"/>
                      <a:pt x="141" y="262"/>
                      <a:pt x="140" y="262"/>
                    </a:cubicBezTo>
                    <a:cubicBezTo>
                      <a:pt x="140" y="262"/>
                      <a:pt x="140" y="262"/>
                      <a:pt x="140" y="263"/>
                    </a:cubicBezTo>
                    <a:cubicBezTo>
                      <a:pt x="140" y="263"/>
                      <a:pt x="140" y="262"/>
                      <a:pt x="140" y="262"/>
                    </a:cubicBezTo>
                    <a:close/>
                    <a:moveTo>
                      <a:pt x="110" y="277"/>
                    </a:moveTo>
                    <a:cubicBezTo>
                      <a:pt x="110" y="277"/>
                      <a:pt x="109" y="277"/>
                      <a:pt x="109" y="277"/>
                    </a:cubicBezTo>
                    <a:cubicBezTo>
                      <a:pt x="109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lose/>
                    <a:moveTo>
                      <a:pt x="35" y="284"/>
                    </a:move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lose/>
                    <a:moveTo>
                      <a:pt x="59" y="288"/>
                    </a:moveTo>
                    <a:cubicBezTo>
                      <a:pt x="58" y="288"/>
                      <a:pt x="58" y="288"/>
                      <a:pt x="58" y="288"/>
                    </a:cubicBezTo>
                    <a:cubicBezTo>
                      <a:pt x="58" y="288"/>
                      <a:pt x="58" y="288"/>
                      <a:pt x="59" y="288"/>
                    </a:cubicBezTo>
                    <a:close/>
                    <a:moveTo>
                      <a:pt x="57" y="290"/>
                    </a:moveTo>
                    <a:cubicBezTo>
                      <a:pt x="57" y="290"/>
                      <a:pt x="57" y="290"/>
                      <a:pt x="57" y="290"/>
                    </a:cubicBezTo>
                    <a:cubicBezTo>
                      <a:pt x="57" y="290"/>
                      <a:pt x="57" y="291"/>
                      <a:pt x="57" y="291"/>
                    </a:cubicBezTo>
                    <a:cubicBezTo>
                      <a:pt x="57" y="291"/>
                      <a:pt x="57" y="290"/>
                      <a:pt x="58" y="291"/>
                    </a:cubicBezTo>
                    <a:cubicBezTo>
                      <a:pt x="58" y="291"/>
                      <a:pt x="58" y="291"/>
                      <a:pt x="58" y="291"/>
                    </a:cubicBezTo>
                    <a:cubicBezTo>
                      <a:pt x="58" y="290"/>
                      <a:pt x="58" y="290"/>
                      <a:pt x="57" y="290"/>
                    </a:cubicBezTo>
                    <a:close/>
                    <a:moveTo>
                      <a:pt x="151" y="259"/>
                    </a:moveTo>
                    <a:cubicBezTo>
                      <a:pt x="152" y="259"/>
                      <a:pt x="152" y="259"/>
                      <a:pt x="152" y="259"/>
                    </a:cubicBezTo>
                    <a:cubicBezTo>
                      <a:pt x="152" y="259"/>
                      <a:pt x="152" y="259"/>
                      <a:pt x="151" y="259"/>
                    </a:cubicBezTo>
                    <a:close/>
                    <a:moveTo>
                      <a:pt x="10" y="276"/>
                    </a:moveTo>
                    <a:cubicBezTo>
                      <a:pt x="10" y="275"/>
                      <a:pt x="10" y="275"/>
                      <a:pt x="10" y="275"/>
                    </a:cubicBezTo>
                    <a:cubicBezTo>
                      <a:pt x="10" y="276"/>
                      <a:pt x="10" y="276"/>
                      <a:pt x="10" y="27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58" y="286"/>
                      <a:pt x="58" y="286"/>
                      <a:pt x="58" y="285"/>
                    </a:cubicBezTo>
                    <a:cubicBezTo>
                      <a:pt x="58" y="285"/>
                      <a:pt x="59" y="285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8"/>
                    </a:move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60" y="288"/>
                      <a:pt x="60" y="288"/>
                    </a:cubicBezTo>
                    <a:cubicBezTo>
                      <a:pt x="60" y="288"/>
                      <a:pt x="59" y="288"/>
                      <a:pt x="59" y="28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46" y="290"/>
                    </a:move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8"/>
                      <a:pt x="44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2" y="287"/>
                      <a:pt x="42" y="287"/>
                      <a:pt x="42" y="287"/>
                    </a:cubicBezTo>
                    <a:cubicBezTo>
                      <a:pt x="41" y="287"/>
                      <a:pt x="41" y="287"/>
                      <a:pt x="41" y="287"/>
                    </a:cubicBezTo>
                    <a:cubicBezTo>
                      <a:pt x="41" y="287"/>
                      <a:pt x="41" y="287"/>
                      <a:pt x="41" y="288"/>
                    </a:cubicBezTo>
                    <a:cubicBezTo>
                      <a:pt x="41" y="288"/>
                      <a:pt x="42" y="288"/>
                      <a:pt x="42" y="288"/>
                    </a:cubicBezTo>
                    <a:cubicBezTo>
                      <a:pt x="42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6" y="290"/>
                      <a:pt x="46" y="290"/>
                      <a:pt x="46" y="290"/>
                    </a:cubicBezTo>
                    <a:close/>
                    <a:moveTo>
                      <a:pt x="77" y="284"/>
                    </a:move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lose/>
                    <a:moveTo>
                      <a:pt x="167" y="257"/>
                    </a:move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6" y="256"/>
                      <a:pt x="166" y="256"/>
                      <a:pt x="166" y="256"/>
                    </a:cubicBezTo>
                    <a:cubicBezTo>
                      <a:pt x="166" y="256"/>
                      <a:pt x="165" y="256"/>
                      <a:pt x="165" y="256"/>
                    </a:cubicBezTo>
                    <a:cubicBezTo>
                      <a:pt x="165" y="256"/>
                      <a:pt x="165" y="256"/>
                      <a:pt x="165" y="256"/>
                    </a:cubicBezTo>
                    <a:cubicBezTo>
                      <a:pt x="165" y="256"/>
                      <a:pt x="166" y="256"/>
                      <a:pt x="166" y="256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7" y="257"/>
                      <a:pt x="167" y="257"/>
                    </a:cubicBezTo>
                    <a:cubicBezTo>
                      <a:pt x="167" y="257"/>
                      <a:pt x="167" y="257"/>
                      <a:pt x="167" y="257"/>
                    </a:cubicBezTo>
                    <a:close/>
                    <a:moveTo>
                      <a:pt x="168" y="250"/>
                    </a:move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9" y="252"/>
                      <a:pt x="169" y="251"/>
                    </a:cubicBezTo>
                    <a:cubicBezTo>
                      <a:pt x="169" y="251"/>
                      <a:pt x="169" y="251"/>
                      <a:pt x="169" y="251"/>
                    </a:cubicBezTo>
                    <a:cubicBezTo>
                      <a:pt x="169" y="251"/>
                      <a:pt x="169" y="251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lose/>
                    <a:moveTo>
                      <a:pt x="173" y="248"/>
                    </a:moveTo>
                    <a:cubicBezTo>
                      <a:pt x="173" y="248"/>
                      <a:pt x="173" y="248"/>
                      <a:pt x="173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9"/>
                    </a:cubicBezTo>
                    <a:cubicBezTo>
                      <a:pt x="172" y="249"/>
                      <a:pt x="172" y="249"/>
                      <a:pt x="172" y="249"/>
                    </a:cubicBezTo>
                    <a:cubicBezTo>
                      <a:pt x="172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8"/>
                    </a:cubicBezTo>
                    <a:cubicBezTo>
                      <a:pt x="173" y="248"/>
                      <a:pt x="173" y="248"/>
                      <a:pt x="173" y="248"/>
                    </a:cubicBezTo>
                    <a:close/>
                    <a:moveTo>
                      <a:pt x="179" y="245"/>
                    </a:moveTo>
                    <a:cubicBezTo>
                      <a:pt x="179" y="245"/>
                      <a:pt x="179" y="246"/>
                      <a:pt x="178" y="246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7"/>
                      <a:pt x="179" y="247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1" y="248"/>
                      <a:pt x="181" y="248"/>
                    </a:cubicBezTo>
                    <a:cubicBezTo>
                      <a:pt x="181" y="248"/>
                      <a:pt x="181" y="248"/>
                      <a:pt x="181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6"/>
                      <a:pt x="181" y="246"/>
                      <a:pt x="181" y="246"/>
                    </a:cubicBezTo>
                    <a:cubicBezTo>
                      <a:pt x="181" y="246"/>
                      <a:pt x="182" y="246"/>
                      <a:pt x="182" y="246"/>
                    </a:cubicBezTo>
                    <a:cubicBezTo>
                      <a:pt x="182" y="246"/>
                      <a:pt x="182" y="246"/>
                      <a:pt x="181" y="246"/>
                    </a:cubicBezTo>
                    <a:cubicBezTo>
                      <a:pt x="181" y="246"/>
                      <a:pt x="181" y="246"/>
                      <a:pt x="181" y="246"/>
                    </a:cubicBezTo>
                    <a:cubicBezTo>
                      <a:pt x="181" y="246"/>
                      <a:pt x="180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79" y="245"/>
                      <a:pt x="179" y="245"/>
                      <a:pt x="179" y="245"/>
                    </a:cubicBezTo>
                    <a:close/>
                    <a:moveTo>
                      <a:pt x="183" y="245"/>
                    </a:move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3" y="245"/>
                      <a:pt x="183" y="244"/>
                      <a:pt x="183" y="244"/>
                    </a:cubicBezTo>
                    <a:cubicBezTo>
                      <a:pt x="183" y="244"/>
                      <a:pt x="183" y="244"/>
                      <a:pt x="183" y="244"/>
                    </a:cubicBezTo>
                    <a:cubicBezTo>
                      <a:pt x="182" y="244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3" y="245"/>
                      <a:pt x="183" y="245"/>
                      <a:pt x="183" y="245"/>
                    </a:cubicBezTo>
                    <a:close/>
                    <a:moveTo>
                      <a:pt x="185" y="248"/>
                    </a:moveTo>
                    <a:cubicBezTo>
                      <a:pt x="185" y="248"/>
                      <a:pt x="185" y="247"/>
                      <a:pt x="185" y="247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6"/>
                      <a:pt x="185" y="246"/>
                      <a:pt x="185" y="246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7"/>
                      <a:pt x="184" y="247"/>
                      <a:pt x="184" y="248"/>
                    </a:cubicBezTo>
                    <a:cubicBezTo>
                      <a:pt x="184" y="248"/>
                      <a:pt x="184" y="248"/>
                      <a:pt x="184" y="248"/>
                    </a:cubicBezTo>
                    <a:cubicBezTo>
                      <a:pt x="184" y="248"/>
                      <a:pt x="183" y="248"/>
                      <a:pt x="184" y="248"/>
                    </a:cubicBezTo>
                    <a:cubicBezTo>
                      <a:pt x="184" y="248"/>
                      <a:pt x="184" y="249"/>
                      <a:pt x="184" y="249"/>
                    </a:cubicBezTo>
                    <a:cubicBezTo>
                      <a:pt x="184" y="249"/>
                      <a:pt x="184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50"/>
                      <a:pt x="183" y="250"/>
                      <a:pt x="183" y="250"/>
                    </a:cubicBezTo>
                    <a:cubicBezTo>
                      <a:pt x="183" y="250"/>
                      <a:pt x="184" y="250"/>
                      <a:pt x="184" y="250"/>
                    </a:cubicBezTo>
                    <a:cubicBezTo>
                      <a:pt x="184" y="250"/>
                      <a:pt x="184" y="249"/>
                      <a:pt x="184" y="249"/>
                    </a:cubicBezTo>
                    <a:cubicBezTo>
                      <a:pt x="184" y="249"/>
                      <a:pt x="185" y="249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lose/>
                    <a:moveTo>
                      <a:pt x="187" y="248"/>
                    </a:moveTo>
                    <a:cubicBezTo>
                      <a:pt x="187" y="248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7"/>
                      <a:pt x="187" y="247"/>
                    </a:cubicBezTo>
                    <a:cubicBezTo>
                      <a:pt x="187" y="247"/>
                      <a:pt x="187" y="247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lose/>
                    <a:moveTo>
                      <a:pt x="188" y="250"/>
                    </a:move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9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50"/>
                    </a:cubicBezTo>
                    <a:moveTo>
                      <a:pt x="143" y="182"/>
                    </a:moveTo>
                    <a:cubicBezTo>
                      <a:pt x="143" y="182"/>
                      <a:pt x="143" y="182"/>
                      <a:pt x="142" y="182"/>
                    </a:cubicBezTo>
                    <a:cubicBezTo>
                      <a:pt x="142" y="182"/>
                      <a:pt x="142" y="182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0" y="183"/>
                      <a:pt x="140" y="183"/>
                      <a:pt x="139" y="183"/>
                    </a:cubicBezTo>
                    <a:cubicBezTo>
                      <a:pt x="139" y="183"/>
                      <a:pt x="138" y="183"/>
                      <a:pt x="139" y="184"/>
                    </a:cubicBezTo>
                    <a:cubicBezTo>
                      <a:pt x="139" y="184"/>
                      <a:pt x="139" y="184"/>
                      <a:pt x="139" y="184"/>
                    </a:cubicBezTo>
                    <a:cubicBezTo>
                      <a:pt x="139" y="184"/>
                      <a:pt x="139" y="184"/>
                      <a:pt x="138" y="184"/>
                    </a:cubicBezTo>
                    <a:cubicBezTo>
                      <a:pt x="138" y="184"/>
                      <a:pt x="138" y="184"/>
                      <a:pt x="138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6" y="184"/>
                      <a:pt x="136" y="184"/>
                      <a:pt x="135" y="184"/>
                    </a:cubicBezTo>
                    <a:cubicBezTo>
                      <a:pt x="135" y="184"/>
                      <a:pt x="135" y="184"/>
                      <a:pt x="135" y="184"/>
                    </a:cubicBezTo>
                    <a:cubicBezTo>
                      <a:pt x="135" y="184"/>
                      <a:pt x="135" y="184"/>
                      <a:pt x="135" y="185"/>
                    </a:cubicBezTo>
                    <a:cubicBezTo>
                      <a:pt x="134" y="185"/>
                      <a:pt x="135" y="185"/>
                      <a:pt x="135" y="185"/>
                    </a:cubicBezTo>
                    <a:cubicBezTo>
                      <a:pt x="135" y="186"/>
                      <a:pt x="135" y="186"/>
                      <a:pt x="135" y="186"/>
                    </a:cubicBezTo>
                    <a:cubicBezTo>
                      <a:pt x="135" y="186"/>
                      <a:pt x="136" y="187"/>
                      <a:pt x="136" y="187"/>
                    </a:cubicBezTo>
                    <a:cubicBezTo>
                      <a:pt x="136" y="187"/>
                      <a:pt x="136" y="187"/>
                      <a:pt x="136" y="187"/>
                    </a:cubicBezTo>
                    <a:cubicBezTo>
                      <a:pt x="136" y="187"/>
                      <a:pt x="136" y="188"/>
                      <a:pt x="137" y="188"/>
                    </a:cubicBezTo>
                    <a:cubicBezTo>
                      <a:pt x="137" y="188"/>
                      <a:pt x="138" y="188"/>
                      <a:pt x="139" y="189"/>
                    </a:cubicBezTo>
                    <a:cubicBezTo>
                      <a:pt x="139" y="189"/>
                      <a:pt x="139" y="189"/>
                      <a:pt x="139" y="189"/>
                    </a:cubicBezTo>
                    <a:cubicBezTo>
                      <a:pt x="140" y="189"/>
                      <a:pt x="141" y="189"/>
                      <a:pt x="141" y="189"/>
                    </a:cubicBezTo>
                    <a:cubicBezTo>
                      <a:pt x="141" y="189"/>
                      <a:pt x="142" y="189"/>
                      <a:pt x="142" y="189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2" y="190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3" y="189"/>
                      <a:pt x="143" y="189"/>
                      <a:pt x="143" y="189"/>
                    </a:cubicBezTo>
                    <a:cubicBezTo>
                      <a:pt x="144" y="189"/>
                      <a:pt x="144" y="189"/>
                      <a:pt x="144" y="189"/>
                    </a:cubicBezTo>
                    <a:cubicBezTo>
                      <a:pt x="144" y="189"/>
                      <a:pt x="145" y="189"/>
                      <a:pt x="145" y="189"/>
                    </a:cubicBezTo>
                    <a:cubicBezTo>
                      <a:pt x="145" y="189"/>
                      <a:pt x="145" y="188"/>
                      <a:pt x="145" y="188"/>
                    </a:cubicBezTo>
                    <a:cubicBezTo>
                      <a:pt x="145" y="188"/>
                      <a:pt x="145" y="188"/>
                      <a:pt x="145" y="188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7" y="188"/>
                      <a:pt x="147" y="188"/>
                      <a:pt x="147" y="188"/>
                    </a:cubicBezTo>
                    <a:cubicBezTo>
                      <a:pt x="147" y="188"/>
                      <a:pt x="147" y="188"/>
                      <a:pt x="147" y="187"/>
                    </a:cubicBezTo>
                    <a:cubicBezTo>
                      <a:pt x="147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6"/>
                      <a:pt x="146" y="186"/>
                    </a:cubicBezTo>
                    <a:cubicBezTo>
                      <a:pt x="146" y="186"/>
                      <a:pt x="146" y="186"/>
                      <a:pt x="146" y="185"/>
                    </a:cubicBezTo>
                    <a:cubicBezTo>
                      <a:pt x="146" y="185"/>
                      <a:pt x="146" y="185"/>
                      <a:pt x="146" y="185"/>
                    </a:cubicBezTo>
                    <a:cubicBezTo>
                      <a:pt x="146" y="185"/>
                      <a:pt x="146" y="185"/>
                      <a:pt x="146" y="184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4"/>
                      <a:pt x="146" y="183"/>
                      <a:pt x="146" y="183"/>
                    </a:cubicBezTo>
                    <a:cubicBezTo>
                      <a:pt x="146" y="183"/>
                      <a:pt x="145" y="183"/>
                      <a:pt x="145" y="183"/>
                    </a:cubicBezTo>
                    <a:cubicBezTo>
                      <a:pt x="145" y="183"/>
                      <a:pt x="145" y="183"/>
                      <a:pt x="145" y="183"/>
                    </a:cubicBezTo>
                    <a:cubicBezTo>
                      <a:pt x="145" y="183"/>
                      <a:pt x="144" y="183"/>
                      <a:pt x="144" y="183"/>
                    </a:cubicBezTo>
                    <a:cubicBezTo>
                      <a:pt x="144" y="183"/>
                      <a:pt x="143" y="183"/>
                      <a:pt x="143" y="182"/>
                    </a:cubicBezTo>
                    <a:cubicBezTo>
                      <a:pt x="143" y="182"/>
                      <a:pt x="143" y="182"/>
                      <a:pt x="143" y="182"/>
                    </a:cubicBezTo>
                    <a:close/>
                    <a:moveTo>
                      <a:pt x="266" y="188"/>
                    </a:moveTo>
                    <a:cubicBezTo>
                      <a:pt x="266" y="188"/>
                      <a:pt x="266" y="189"/>
                      <a:pt x="266" y="189"/>
                    </a:cubicBezTo>
                    <a:cubicBezTo>
                      <a:pt x="266" y="189"/>
                      <a:pt x="266" y="189"/>
                      <a:pt x="266" y="189"/>
                    </a:cubicBezTo>
                    <a:cubicBezTo>
                      <a:pt x="266" y="189"/>
                      <a:pt x="265" y="190"/>
                      <a:pt x="265" y="190"/>
                    </a:cubicBezTo>
                    <a:cubicBezTo>
                      <a:pt x="266" y="190"/>
                      <a:pt x="267" y="189"/>
                      <a:pt x="267" y="189"/>
                    </a:cubicBezTo>
                    <a:cubicBezTo>
                      <a:pt x="267" y="189"/>
                      <a:pt x="268" y="189"/>
                      <a:pt x="268" y="189"/>
                    </a:cubicBezTo>
                    <a:cubicBezTo>
                      <a:pt x="268" y="189"/>
                      <a:pt x="268" y="189"/>
                      <a:pt x="268" y="189"/>
                    </a:cubicBezTo>
                    <a:cubicBezTo>
                      <a:pt x="268" y="189"/>
                      <a:pt x="268" y="188"/>
                      <a:pt x="268" y="188"/>
                    </a:cubicBezTo>
                    <a:cubicBezTo>
                      <a:pt x="268" y="188"/>
                      <a:pt x="268" y="188"/>
                      <a:pt x="269" y="188"/>
                    </a:cubicBezTo>
                    <a:cubicBezTo>
                      <a:pt x="269" y="187"/>
                      <a:pt x="269" y="187"/>
                      <a:pt x="269" y="187"/>
                    </a:cubicBezTo>
                    <a:cubicBezTo>
                      <a:pt x="269" y="187"/>
                      <a:pt x="269" y="186"/>
                      <a:pt x="269" y="186"/>
                    </a:cubicBezTo>
                    <a:cubicBezTo>
                      <a:pt x="270" y="185"/>
                      <a:pt x="271" y="185"/>
                      <a:pt x="271" y="184"/>
                    </a:cubicBezTo>
                    <a:cubicBezTo>
                      <a:pt x="271" y="184"/>
                      <a:pt x="272" y="184"/>
                      <a:pt x="272" y="184"/>
                    </a:cubicBezTo>
                    <a:cubicBezTo>
                      <a:pt x="272" y="183"/>
                      <a:pt x="272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4"/>
                      <a:pt x="271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3"/>
                      <a:pt x="270" y="182"/>
                      <a:pt x="270" y="182"/>
                    </a:cubicBezTo>
                    <a:cubicBezTo>
                      <a:pt x="270" y="183"/>
                      <a:pt x="270" y="183"/>
                      <a:pt x="270" y="183"/>
                    </a:cubicBezTo>
                    <a:cubicBezTo>
                      <a:pt x="270" y="183"/>
                      <a:pt x="270" y="183"/>
                      <a:pt x="270" y="184"/>
                    </a:cubicBezTo>
                    <a:cubicBezTo>
                      <a:pt x="270" y="184"/>
                      <a:pt x="270" y="184"/>
                      <a:pt x="270" y="184"/>
                    </a:cubicBezTo>
                    <a:cubicBezTo>
                      <a:pt x="270" y="184"/>
                      <a:pt x="270" y="184"/>
                      <a:pt x="269" y="184"/>
                    </a:cubicBezTo>
                    <a:cubicBezTo>
                      <a:pt x="269" y="185"/>
                      <a:pt x="268" y="186"/>
                      <a:pt x="268" y="186"/>
                    </a:cubicBezTo>
                    <a:cubicBezTo>
                      <a:pt x="268" y="187"/>
                      <a:pt x="267" y="187"/>
                      <a:pt x="267" y="187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lose/>
                    <a:moveTo>
                      <a:pt x="265" y="187"/>
                    </a:move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4" y="187"/>
                      <a:pt x="264" y="188"/>
                      <a:pt x="264" y="188"/>
                    </a:cubicBezTo>
                    <a:cubicBezTo>
                      <a:pt x="265" y="188"/>
                      <a:pt x="265" y="188"/>
                      <a:pt x="265" y="188"/>
                    </a:cubicBezTo>
                    <a:cubicBezTo>
                      <a:pt x="265" y="188"/>
                      <a:pt x="265" y="188"/>
                      <a:pt x="265" y="187"/>
                    </a:cubicBezTo>
                    <a:close/>
                    <a:moveTo>
                      <a:pt x="265" y="184"/>
                    </a:moveTo>
                    <a:cubicBezTo>
                      <a:pt x="265" y="184"/>
                      <a:pt x="266" y="184"/>
                      <a:pt x="266" y="185"/>
                    </a:cubicBezTo>
                    <a:cubicBezTo>
                      <a:pt x="266" y="185"/>
                      <a:pt x="266" y="184"/>
                      <a:pt x="266" y="184"/>
                    </a:cubicBezTo>
                    <a:cubicBezTo>
                      <a:pt x="266" y="184"/>
                      <a:pt x="266" y="184"/>
                      <a:pt x="266" y="184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7" y="183"/>
                      <a:pt x="267" y="183"/>
                      <a:pt x="267" y="183"/>
                    </a:cubicBezTo>
                    <a:cubicBezTo>
                      <a:pt x="267" y="183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6" y="181"/>
                      <a:pt x="266" y="181"/>
                      <a:pt x="266" y="181"/>
                    </a:cubicBezTo>
                    <a:cubicBezTo>
                      <a:pt x="266" y="181"/>
                      <a:pt x="266" y="181"/>
                      <a:pt x="265" y="182"/>
                    </a:cubicBezTo>
                    <a:cubicBezTo>
                      <a:pt x="265" y="182"/>
                      <a:pt x="265" y="182"/>
                      <a:pt x="265" y="182"/>
                    </a:cubicBezTo>
                    <a:cubicBezTo>
                      <a:pt x="266" y="183"/>
                      <a:pt x="265" y="183"/>
                      <a:pt x="265" y="183"/>
                    </a:cubicBezTo>
                    <a:cubicBezTo>
                      <a:pt x="265" y="184"/>
                      <a:pt x="265" y="184"/>
                      <a:pt x="265" y="184"/>
                    </a:cubicBezTo>
                    <a:close/>
                    <a:moveTo>
                      <a:pt x="277" y="182"/>
                    </a:move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2"/>
                      <a:pt x="277" y="181"/>
                      <a:pt x="277" y="181"/>
                    </a:cubicBezTo>
                    <a:cubicBezTo>
                      <a:pt x="276" y="181"/>
                      <a:pt x="276" y="182"/>
                      <a:pt x="276" y="182"/>
                    </a:cubicBezTo>
                    <a:cubicBezTo>
                      <a:pt x="276" y="182"/>
                      <a:pt x="275" y="182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4" y="181"/>
                      <a:pt x="274" y="181"/>
                    </a:cubicBezTo>
                    <a:cubicBezTo>
                      <a:pt x="274" y="181"/>
                      <a:pt x="274" y="180"/>
                      <a:pt x="274" y="181"/>
                    </a:cubicBezTo>
                    <a:cubicBezTo>
                      <a:pt x="273" y="181"/>
                      <a:pt x="274" y="181"/>
                      <a:pt x="273" y="181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3"/>
                      <a:pt x="273" y="183"/>
                      <a:pt x="273" y="183"/>
                    </a:cubicBezTo>
                    <a:cubicBezTo>
                      <a:pt x="273" y="183"/>
                      <a:pt x="273" y="182"/>
                      <a:pt x="273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4"/>
                      <a:pt x="274" y="184"/>
                    </a:cubicBezTo>
                    <a:cubicBezTo>
                      <a:pt x="274" y="184"/>
                      <a:pt x="274" y="184"/>
                      <a:pt x="274" y="184"/>
                    </a:cubicBezTo>
                    <a:cubicBezTo>
                      <a:pt x="275" y="184"/>
                      <a:pt x="275" y="183"/>
                      <a:pt x="276" y="183"/>
                    </a:cubicBezTo>
                    <a:cubicBezTo>
                      <a:pt x="276" y="182"/>
                      <a:pt x="276" y="182"/>
                      <a:pt x="277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lose/>
                    <a:moveTo>
                      <a:pt x="276" y="181"/>
                    </a:moveTo>
                    <a:cubicBezTo>
                      <a:pt x="276" y="181"/>
                      <a:pt x="276" y="181"/>
                      <a:pt x="276" y="181"/>
                    </a:cubicBezTo>
                    <a:cubicBezTo>
                      <a:pt x="277" y="181"/>
                      <a:pt x="277" y="181"/>
                      <a:pt x="278" y="180"/>
                    </a:cubicBezTo>
                    <a:cubicBezTo>
                      <a:pt x="278" y="180"/>
                      <a:pt x="279" y="180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8" y="179"/>
                      <a:pt x="278" y="180"/>
                      <a:pt x="277" y="180"/>
                    </a:cubicBezTo>
                    <a:cubicBezTo>
                      <a:pt x="277" y="180"/>
                      <a:pt x="277" y="180"/>
                      <a:pt x="277" y="180"/>
                    </a:cubicBezTo>
                    <a:cubicBezTo>
                      <a:pt x="276" y="180"/>
                      <a:pt x="276" y="180"/>
                      <a:pt x="276" y="180"/>
                    </a:cubicBezTo>
                    <a:cubicBezTo>
                      <a:pt x="276" y="180"/>
                      <a:pt x="276" y="181"/>
                      <a:pt x="276" y="181"/>
                    </a:cubicBezTo>
                    <a:close/>
                    <a:moveTo>
                      <a:pt x="359" y="226"/>
                    </a:moveTo>
                    <a:cubicBezTo>
                      <a:pt x="359" y="227"/>
                      <a:pt x="359" y="227"/>
                      <a:pt x="360" y="227"/>
                    </a:cubicBezTo>
                    <a:cubicBezTo>
                      <a:pt x="360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9"/>
                      <a:pt x="360" y="229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1"/>
                      <a:pt x="360" y="231"/>
                    </a:cubicBezTo>
                    <a:cubicBezTo>
                      <a:pt x="360" y="231"/>
                      <a:pt x="360" y="232"/>
                      <a:pt x="360" y="232"/>
                    </a:cubicBezTo>
                    <a:cubicBezTo>
                      <a:pt x="360" y="232"/>
                      <a:pt x="360" y="233"/>
                      <a:pt x="361" y="232"/>
                    </a:cubicBezTo>
                    <a:cubicBezTo>
                      <a:pt x="361" y="232"/>
                      <a:pt x="361" y="233"/>
                      <a:pt x="361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3" y="232"/>
                    </a:cubicBezTo>
                    <a:cubicBezTo>
                      <a:pt x="363" y="232"/>
                      <a:pt x="363" y="232"/>
                      <a:pt x="363" y="232"/>
                    </a:cubicBezTo>
                    <a:cubicBezTo>
                      <a:pt x="364" y="232"/>
                      <a:pt x="364" y="232"/>
                      <a:pt x="364" y="232"/>
                    </a:cubicBezTo>
                    <a:cubicBezTo>
                      <a:pt x="364" y="232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0"/>
                      <a:pt x="364" y="230"/>
                      <a:pt x="364" y="230"/>
                    </a:cubicBezTo>
                    <a:cubicBezTo>
                      <a:pt x="364" y="230"/>
                      <a:pt x="364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8"/>
                      <a:pt x="363" y="228"/>
                      <a:pt x="362" y="228"/>
                    </a:cubicBezTo>
                    <a:cubicBezTo>
                      <a:pt x="362" y="228"/>
                      <a:pt x="362" y="228"/>
                      <a:pt x="362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9"/>
                      <a:pt x="363" y="229"/>
                    </a:cubicBezTo>
                    <a:cubicBezTo>
                      <a:pt x="363" y="229"/>
                      <a:pt x="364" y="229"/>
                      <a:pt x="364" y="229"/>
                    </a:cubicBezTo>
                    <a:cubicBezTo>
                      <a:pt x="364" y="230"/>
                      <a:pt x="364" y="230"/>
                      <a:pt x="365" y="230"/>
                    </a:cubicBezTo>
                    <a:cubicBezTo>
                      <a:pt x="365" y="230"/>
                      <a:pt x="365" y="231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4" y="231"/>
                      <a:pt x="364" y="231"/>
                    </a:cubicBezTo>
                    <a:cubicBezTo>
                      <a:pt x="364" y="231"/>
                      <a:pt x="365" y="232"/>
                      <a:pt x="365" y="232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6" y="232"/>
                      <a:pt x="366" y="232"/>
                      <a:pt x="366" y="232"/>
                    </a:cubicBezTo>
                    <a:cubicBezTo>
                      <a:pt x="366" y="232"/>
                      <a:pt x="366" y="232"/>
                      <a:pt x="367" y="232"/>
                    </a:cubicBezTo>
                    <a:cubicBezTo>
                      <a:pt x="367" y="232"/>
                      <a:pt x="366" y="231"/>
                      <a:pt x="366" y="231"/>
                    </a:cubicBezTo>
                    <a:cubicBezTo>
                      <a:pt x="366" y="231"/>
                      <a:pt x="366" y="231"/>
                      <a:pt x="366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8" y="231"/>
                    </a:cubicBezTo>
                    <a:cubicBezTo>
                      <a:pt x="368" y="231"/>
                      <a:pt x="368" y="231"/>
                      <a:pt x="368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6" y="229"/>
                      <a:pt x="366" y="229"/>
                    </a:cubicBezTo>
                    <a:cubicBezTo>
                      <a:pt x="366" y="228"/>
                      <a:pt x="366" y="228"/>
                      <a:pt x="365" y="228"/>
                    </a:cubicBezTo>
                    <a:cubicBezTo>
                      <a:pt x="365" y="228"/>
                      <a:pt x="365" y="228"/>
                      <a:pt x="365" y="229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6"/>
                      <a:pt x="364" y="226"/>
                      <a:pt x="364" y="226"/>
                    </a:cubicBezTo>
                    <a:cubicBezTo>
                      <a:pt x="364" y="226"/>
                      <a:pt x="364" y="226"/>
                      <a:pt x="364" y="226"/>
                    </a:cubicBezTo>
                    <a:cubicBezTo>
                      <a:pt x="364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7"/>
                    </a:cubicBezTo>
                    <a:cubicBezTo>
                      <a:pt x="363" y="226"/>
                      <a:pt x="363" y="226"/>
                      <a:pt x="362" y="226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2" y="225"/>
                      <a:pt x="361" y="225"/>
                      <a:pt x="361" y="225"/>
                    </a:cubicBezTo>
                    <a:cubicBezTo>
                      <a:pt x="361" y="225"/>
                      <a:pt x="361" y="225"/>
                      <a:pt x="360" y="225"/>
                    </a:cubicBezTo>
                    <a:cubicBezTo>
                      <a:pt x="360" y="225"/>
                      <a:pt x="360" y="225"/>
                      <a:pt x="360" y="225"/>
                    </a:cubicBezTo>
                    <a:cubicBezTo>
                      <a:pt x="359" y="225"/>
                      <a:pt x="359" y="225"/>
                      <a:pt x="358" y="225"/>
                    </a:cubicBezTo>
                    <a:cubicBezTo>
                      <a:pt x="358" y="225"/>
                      <a:pt x="358" y="225"/>
                      <a:pt x="358" y="226"/>
                    </a:cubicBezTo>
                    <a:cubicBezTo>
                      <a:pt x="358" y="226"/>
                      <a:pt x="359" y="226"/>
                      <a:pt x="359" y="226"/>
                    </a:cubicBezTo>
                    <a:close/>
                    <a:moveTo>
                      <a:pt x="359" y="234"/>
                    </a:move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8" y="233"/>
                    </a:cubicBezTo>
                    <a:cubicBezTo>
                      <a:pt x="359" y="233"/>
                      <a:pt x="359" y="232"/>
                      <a:pt x="359" y="233"/>
                    </a:cubicBezTo>
                    <a:cubicBezTo>
                      <a:pt x="359" y="233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59" y="232"/>
                      <a:pt x="358" y="232"/>
                      <a:pt x="358" y="232"/>
                    </a:cubicBezTo>
                    <a:cubicBezTo>
                      <a:pt x="359" y="232"/>
                      <a:pt x="359" y="232"/>
                      <a:pt x="359" y="231"/>
                    </a:cubicBezTo>
                    <a:cubicBezTo>
                      <a:pt x="359" y="231"/>
                      <a:pt x="359" y="231"/>
                      <a:pt x="359" y="231"/>
                    </a:cubicBezTo>
                    <a:cubicBezTo>
                      <a:pt x="359" y="231"/>
                      <a:pt x="359" y="231"/>
                      <a:pt x="359" y="230"/>
                    </a:cubicBezTo>
                    <a:cubicBezTo>
                      <a:pt x="359" y="230"/>
                      <a:pt x="359" y="230"/>
                      <a:pt x="360" y="231"/>
                    </a:cubicBezTo>
                    <a:cubicBezTo>
                      <a:pt x="360" y="231"/>
                      <a:pt x="360" y="231"/>
                      <a:pt x="360" y="231"/>
                    </a:cubicBezTo>
                    <a:cubicBezTo>
                      <a:pt x="360" y="231"/>
                      <a:pt x="360" y="231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29"/>
                      <a:pt x="360" y="228"/>
                      <a:pt x="360" y="228"/>
                    </a:cubicBezTo>
                    <a:cubicBezTo>
                      <a:pt x="360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30"/>
                      <a:pt x="359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9" y="229"/>
                      <a:pt x="359" y="229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7"/>
                    </a:cubicBezTo>
                    <a:cubicBezTo>
                      <a:pt x="358" y="227"/>
                      <a:pt x="358" y="227"/>
                      <a:pt x="358" y="227"/>
                    </a:cubicBezTo>
                    <a:cubicBezTo>
                      <a:pt x="358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8"/>
                    </a:cubicBezTo>
                    <a:cubicBezTo>
                      <a:pt x="357" y="228"/>
                      <a:pt x="357" y="227"/>
                      <a:pt x="357" y="227"/>
                    </a:cubicBezTo>
                    <a:cubicBezTo>
                      <a:pt x="356" y="227"/>
                      <a:pt x="356" y="227"/>
                      <a:pt x="356" y="227"/>
                    </a:cubicBezTo>
                    <a:cubicBezTo>
                      <a:pt x="356" y="227"/>
                      <a:pt x="356" y="227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7"/>
                      <a:pt x="355" y="227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6" y="229"/>
                      <a:pt x="355" y="229"/>
                      <a:pt x="356" y="229"/>
                    </a:cubicBezTo>
                    <a:cubicBezTo>
                      <a:pt x="356" y="229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7" y="230"/>
                      <a:pt x="357" y="230"/>
                    </a:cubicBezTo>
                    <a:cubicBezTo>
                      <a:pt x="357" y="230"/>
                      <a:pt x="357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7" y="230"/>
                    </a:cubicBezTo>
                    <a:cubicBezTo>
                      <a:pt x="357" y="230"/>
                      <a:pt x="357" y="230"/>
                      <a:pt x="357" y="230"/>
                    </a:cubicBezTo>
                    <a:cubicBezTo>
                      <a:pt x="357" y="230"/>
                      <a:pt x="357" y="231"/>
                      <a:pt x="357" y="231"/>
                    </a:cubicBezTo>
                    <a:cubicBezTo>
                      <a:pt x="356" y="231"/>
                      <a:pt x="356" y="231"/>
                      <a:pt x="356" y="231"/>
                    </a:cubicBezTo>
                    <a:cubicBezTo>
                      <a:pt x="356" y="231"/>
                      <a:pt x="357" y="231"/>
                      <a:pt x="357" y="231"/>
                    </a:cubicBezTo>
                    <a:cubicBezTo>
                      <a:pt x="357" y="231"/>
                      <a:pt x="357" y="231"/>
                      <a:pt x="357" y="231"/>
                    </a:cubicBezTo>
                    <a:cubicBezTo>
                      <a:pt x="357" y="232"/>
                      <a:pt x="357" y="232"/>
                      <a:pt x="357" y="232"/>
                    </a:cubicBezTo>
                    <a:cubicBezTo>
                      <a:pt x="357" y="232"/>
                      <a:pt x="357" y="232"/>
                      <a:pt x="357" y="231"/>
                    </a:cubicBezTo>
                    <a:cubicBezTo>
                      <a:pt x="357" y="231"/>
                      <a:pt x="357" y="231"/>
                      <a:pt x="358" y="231"/>
                    </a:cubicBezTo>
                    <a:cubicBezTo>
                      <a:pt x="358" y="231"/>
                      <a:pt x="358" y="231"/>
                      <a:pt x="358" y="231"/>
                    </a:cubicBezTo>
                    <a:cubicBezTo>
                      <a:pt x="358" y="232"/>
                      <a:pt x="358" y="232"/>
                      <a:pt x="358" y="232"/>
                    </a:cubicBezTo>
                    <a:cubicBezTo>
                      <a:pt x="358" y="232"/>
                      <a:pt x="358" y="232"/>
                      <a:pt x="358" y="233"/>
                    </a:cubicBezTo>
                    <a:cubicBezTo>
                      <a:pt x="358" y="233"/>
                      <a:pt x="358" y="233"/>
                      <a:pt x="358" y="233"/>
                    </a:cubicBezTo>
                    <a:cubicBezTo>
                      <a:pt x="358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6" y="233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7" y="234"/>
                      <a:pt x="357" y="234"/>
                    </a:cubicBezTo>
                    <a:cubicBezTo>
                      <a:pt x="357" y="234"/>
                      <a:pt x="357" y="234"/>
                      <a:pt x="357" y="234"/>
                    </a:cubicBezTo>
                    <a:cubicBezTo>
                      <a:pt x="357" y="234"/>
                      <a:pt x="356" y="235"/>
                      <a:pt x="356" y="235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6" y="236"/>
                      <a:pt x="356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6" y="236"/>
                      <a:pt x="356" y="236"/>
                      <a:pt x="357" y="237"/>
                    </a:cubicBezTo>
                    <a:cubicBezTo>
                      <a:pt x="357" y="237"/>
                      <a:pt x="356" y="237"/>
                      <a:pt x="357" y="237"/>
                    </a:cubicBezTo>
                    <a:cubicBezTo>
                      <a:pt x="357" y="237"/>
                      <a:pt x="357" y="237"/>
                      <a:pt x="357" y="238"/>
                    </a:cubicBezTo>
                    <a:cubicBezTo>
                      <a:pt x="357" y="238"/>
                      <a:pt x="357" y="238"/>
                      <a:pt x="357" y="238"/>
                    </a:cubicBezTo>
                    <a:cubicBezTo>
                      <a:pt x="357" y="238"/>
                      <a:pt x="357" y="238"/>
                      <a:pt x="357" y="237"/>
                    </a:cubicBezTo>
                    <a:cubicBezTo>
                      <a:pt x="357" y="237"/>
                      <a:pt x="357" y="237"/>
                      <a:pt x="357" y="237"/>
                    </a:cubicBezTo>
                    <a:cubicBezTo>
                      <a:pt x="358" y="236"/>
                      <a:pt x="358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8" y="236"/>
                      <a:pt x="357" y="235"/>
                    </a:cubicBezTo>
                    <a:cubicBezTo>
                      <a:pt x="357" y="235"/>
                      <a:pt x="357" y="235"/>
                      <a:pt x="357" y="235"/>
                    </a:cubicBezTo>
                    <a:cubicBezTo>
                      <a:pt x="358" y="235"/>
                      <a:pt x="358" y="235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5"/>
                      <a:pt x="358" y="236"/>
                      <a:pt x="358" y="236"/>
                    </a:cubicBezTo>
                    <a:cubicBezTo>
                      <a:pt x="358" y="237"/>
                      <a:pt x="358" y="237"/>
                      <a:pt x="358" y="237"/>
                    </a:cubicBezTo>
                    <a:cubicBezTo>
                      <a:pt x="358" y="237"/>
                      <a:pt x="358" y="237"/>
                      <a:pt x="358" y="236"/>
                    </a:cubicBezTo>
                    <a:cubicBezTo>
                      <a:pt x="359" y="236"/>
                      <a:pt x="359" y="236"/>
                      <a:pt x="358" y="236"/>
                    </a:cubicBezTo>
                    <a:cubicBezTo>
                      <a:pt x="358" y="235"/>
                      <a:pt x="358" y="235"/>
                      <a:pt x="359" y="235"/>
                    </a:cubicBezTo>
                    <a:cubicBezTo>
                      <a:pt x="359" y="235"/>
                      <a:pt x="359" y="235"/>
                      <a:pt x="359" y="235"/>
                    </a:cubicBezTo>
                    <a:cubicBezTo>
                      <a:pt x="359" y="235"/>
                      <a:pt x="359" y="235"/>
                      <a:pt x="359" y="234"/>
                    </a:cubicBezTo>
                    <a:cubicBezTo>
                      <a:pt x="358" y="234"/>
                      <a:pt x="358" y="235"/>
                      <a:pt x="358" y="235"/>
                    </a:cubicBezTo>
                    <a:cubicBezTo>
                      <a:pt x="358" y="235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lose/>
                    <a:moveTo>
                      <a:pt x="367" y="253"/>
                    </a:moveTo>
                    <a:cubicBezTo>
                      <a:pt x="367" y="253"/>
                      <a:pt x="367" y="253"/>
                      <a:pt x="367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7" y="252"/>
                      <a:pt x="366" y="252"/>
                      <a:pt x="366" y="252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5" y="251"/>
                      <a:pt x="365" y="250"/>
                      <a:pt x="365" y="250"/>
                    </a:cubicBezTo>
                    <a:cubicBezTo>
                      <a:pt x="365" y="250"/>
                      <a:pt x="365" y="250"/>
                      <a:pt x="365" y="250"/>
                    </a:cubicBezTo>
                    <a:cubicBezTo>
                      <a:pt x="365" y="250"/>
                      <a:pt x="365" y="249"/>
                      <a:pt x="365" y="249"/>
                    </a:cubicBezTo>
                    <a:cubicBezTo>
                      <a:pt x="365" y="249"/>
                      <a:pt x="365" y="249"/>
                      <a:pt x="364" y="249"/>
                    </a:cubicBezTo>
                    <a:cubicBezTo>
                      <a:pt x="364" y="249"/>
                      <a:pt x="364" y="249"/>
                      <a:pt x="365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4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8"/>
                      <a:pt x="363" y="248"/>
                      <a:pt x="363" y="248"/>
                    </a:cubicBezTo>
                    <a:cubicBezTo>
                      <a:pt x="363" y="248"/>
                      <a:pt x="364" y="248"/>
                      <a:pt x="364" y="248"/>
                    </a:cubicBezTo>
                    <a:cubicBezTo>
                      <a:pt x="364" y="248"/>
                      <a:pt x="363" y="248"/>
                      <a:pt x="363" y="248"/>
                    </a:cubicBezTo>
                    <a:cubicBezTo>
                      <a:pt x="363" y="249"/>
                      <a:pt x="363" y="249"/>
                      <a:pt x="364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3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1"/>
                      <a:pt x="364" y="250"/>
                      <a:pt x="364" y="250"/>
                    </a:cubicBezTo>
                    <a:cubicBezTo>
                      <a:pt x="364" y="251"/>
                      <a:pt x="364" y="251"/>
                      <a:pt x="364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2"/>
                    </a:cubicBezTo>
                    <a:cubicBezTo>
                      <a:pt x="365" y="252"/>
                      <a:pt x="365" y="252"/>
                      <a:pt x="366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6" y="253"/>
                      <a:pt x="366" y="252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7" y="253"/>
                      <a:pt x="367" y="253"/>
                    </a:cubicBezTo>
                    <a:cubicBezTo>
                      <a:pt x="367" y="253"/>
                      <a:pt x="367" y="253"/>
                      <a:pt x="367" y="253"/>
                    </a:cubicBezTo>
                    <a:close/>
                    <a:moveTo>
                      <a:pt x="366" y="235"/>
                    </a:moveTo>
                    <a:cubicBezTo>
                      <a:pt x="366" y="235"/>
                      <a:pt x="366" y="235"/>
                      <a:pt x="367" y="235"/>
                    </a:cubicBezTo>
                    <a:cubicBezTo>
                      <a:pt x="367" y="235"/>
                      <a:pt x="367" y="234"/>
                      <a:pt x="367" y="234"/>
                    </a:cubicBezTo>
                    <a:cubicBezTo>
                      <a:pt x="367" y="234"/>
                      <a:pt x="367" y="234"/>
                      <a:pt x="367" y="233"/>
                    </a:cubicBezTo>
                    <a:cubicBezTo>
                      <a:pt x="367" y="233"/>
                      <a:pt x="367" y="233"/>
                      <a:pt x="367" y="233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6" y="233"/>
                      <a:pt x="366" y="232"/>
                      <a:pt x="366" y="232"/>
                    </a:cubicBezTo>
                    <a:cubicBezTo>
                      <a:pt x="365" y="232"/>
                      <a:pt x="365" y="233"/>
                      <a:pt x="365" y="233"/>
                    </a:cubicBezTo>
                    <a:cubicBezTo>
                      <a:pt x="365" y="233"/>
                      <a:pt x="364" y="233"/>
                      <a:pt x="364" y="233"/>
                    </a:cubicBezTo>
                    <a:cubicBezTo>
                      <a:pt x="364" y="234"/>
                      <a:pt x="364" y="234"/>
                      <a:pt x="364" y="234"/>
                    </a:cubicBezTo>
                    <a:cubicBezTo>
                      <a:pt x="365" y="234"/>
                      <a:pt x="365" y="235"/>
                      <a:pt x="365" y="235"/>
                    </a:cubicBezTo>
                    <a:cubicBezTo>
                      <a:pt x="366" y="235"/>
                      <a:pt x="366" y="235"/>
                      <a:pt x="366" y="235"/>
                    </a:cubicBezTo>
                    <a:close/>
                    <a:moveTo>
                      <a:pt x="362" y="240"/>
                    </a:moveTo>
                    <a:cubicBezTo>
                      <a:pt x="362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0" y="240"/>
                      <a:pt x="360" y="240"/>
                      <a:pt x="360" y="241"/>
                    </a:cubicBezTo>
                    <a:cubicBezTo>
                      <a:pt x="360" y="241"/>
                      <a:pt x="360" y="241"/>
                      <a:pt x="360" y="241"/>
                    </a:cubicBezTo>
                    <a:cubicBezTo>
                      <a:pt x="360" y="241"/>
                      <a:pt x="361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3" y="241"/>
                      <a:pt x="363" y="240"/>
                      <a:pt x="362" y="240"/>
                    </a:cubicBezTo>
                    <a:cubicBezTo>
                      <a:pt x="362" y="240"/>
                      <a:pt x="362" y="240"/>
                      <a:pt x="362" y="240"/>
                    </a:cubicBezTo>
                    <a:close/>
                    <a:moveTo>
                      <a:pt x="367" y="248"/>
                    </a:move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8"/>
                      <a:pt x="366" y="247"/>
                      <a:pt x="366" y="247"/>
                    </a:cubicBezTo>
                    <a:cubicBezTo>
                      <a:pt x="366" y="248"/>
                      <a:pt x="365" y="248"/>
                      <a:pt x="366" y="248"/>
                    </a:cubicBez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5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50"/>
                      <a:pt x="366" y="250"/>
                    </a:cubicBezTo>
                    <a:cubicBezTo>
                      <a:pt x="366" y="250"/>
                      <a:pt x="367" y="249"/>
                      <a:pt x="367" y="249"/>
                    </a:cubicBezTo>
                    <a:cubicBezTo>
                      <a:pt x="367" y="249"/>
                      <a:pt x="367" y="249"/>
                      <a:pt x="367" y="249"/>
                    </a:cubicBezTo>
                    <a:cubicBezTo>
                      <a:pt x="367" y="249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lose/>
                    <a:moveTo>
                      <a:pt x="354" y="231"/>
                    </a:move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3" y="231"/>
                    </a:cubicBezTo>
                    <a:cubicBezTo>
                      <a:pt x="353" y="231"/>
                      <a:pt x="353" y="231"/>
                      <a:pt x="353" y="231"/>
                    </a:cubicBezTo>
                    <a:cubicBezTo>
                      <a:pt x="353" y="231"/>
                      <a:pt x="353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5"/>
                      <a:pt x="354" y="235"/>
                    </a:cubicBezTo>
                    <a:cubicBezTo>
                      <a:pt x="354" y="235"/>
                      <a:pt x="354" y="235"/>
                      <a:pt x="354" y="236"/>
                    </a:cubicBezTo>
                    <a:cubicBezTo>
                      <a:pt x="353" y="236"/>
                      <a:pt x="353" y="236"/>
                      <a:pt x="354" y="235"/>
                    </a:cubicBezTo>
                    <a:cubicBezTo>
                      <a:pt x="354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2" y="235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2" y="234"/>
                      <a:pt x="352" y="234"/>
                      <a:pt x="352" y="233"/>
                    </a:cubicBezTo>
                    <a:cubicBezTo>
                      <a:pt x="352" y="233"/>
                      <a:pt x="352" y="233"/>
                      <a:pt x="352" y="233"/>
                    </a:cubicBezTo>
                    <a:cubicBezTo>
                      <a:pt x="352" y="232"/>
                      <a:pt x="351" y="232"/>
                      <a:pt x="352" y="232"/>
                    </a:cubicBezTo>
                    <a:cubicBezTo>
                      <a:pt x="352" y="232"/>
                      <a:pt x="352" y="232"/>
                      <a:pt x="351" y="232"/>
                    </a:cubicBezTo>
                    <a:cubicBezTo>
                      <a:pt x="351" y="232"/>
                      <a:pt x="351" y="232"/>
                      <a:pt x="351" y="231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1" y="231"/>
                      <a:pt x="351" y="231"/>
                      <a:pt x="352" y="231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0" y="231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0" y="230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0" y="229"/>
                      <a:pt x="350" y="230"/>
                      <a:pt x="350" y="230"/>
                    </a:cubicBezTo>
                    <a:cubicBezTo>
                      <a:pt x="350" y="230"/>
                      <a:pt x="350" y="230"/>
                      <a:pt x="350" y="230"/>
                    </a:cubicBezTo>
                    <a:cubicBezTo>
                      <a:pt x="350" y="230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8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49" y="229"/>
                      <a:pt x="350" y="228"/>
                      <a:pt x="350" y="228"/>
                    </a:cubicBezTo>
                    <a:cubicBezTo>
                      <a:pt x="350" y="228"/>
                      <a:pt x="350" y="228"/>
                      <a:pt x="350" y="228"/>
                    </a:cubicBezTo>
                    <a:cubicBezTo>
                      <a:pt x="350" y="228"/>
                      <a:pt x="349" y="228"/>
                      <a:pt x="349" y="228"/>
                    </a:cubicBezTo>
                    <a:cubicBezTo>
                      <a:pt x="349" y="228"/>
                      <a:pt x="349" y="228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6"/>
                      <a:pt x="349" y="226"/>
                    </a:cubicBezTo>
                    <a:cubicBezTo>
                      <a:pt x="349" y="226"/>
                      <a:pt x="349" y="226"/>
                      <a:pt x="349" y="226"/>
                    </a:cubicBezTo>
                    <a:cubicBezTo>
                      <a:pt x="349" y="226"/>
                      <a:pt x="350" y="226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49" y="225"/>
                      <a:pt x="349" y="225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50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7" y="223"/>
                      <a:pt x="347" y="223"/>
                    </a:cubicBezTo>
                    <a:cubicBezTo>
                      <a:pt x="347" y="223"/>
                      <a:pt x="347" y="223"/>
                      <a:pt x="347" y="224"/>
                    </a:cubicBezTo>
                    <a:cubicBezTo>
                      <a:pt x="347" y="224"/>
                      <a:pt x="348" y="224"/>
                      <a:pt x="348" y="224"/>
                    </a:cubicBezTo>
                    <a:cubicBezTo>
                      <a:pt x="348" y="225"/>
                      <a:pt x="347" y="225"/>
                      <a:pt x="347" y="225"/>
                    </a:cubicBezTo>
                    <a:cubicBezTo>
                      <a:pt x="347" y="226"/>
                      <a:pt x="347" y="226"/>
                      <a:pt x="346" y="226"/>
                    </a:cubicBezTo>
                    <a:cubicBezTo>
                      <a:pt x="346" y="226"/>
                      <a:pt x="346" y="226"/>
                      <a:pt x="346" y="226"/>
                    </a:cubicBezTo>
                    <a:cubicBezTo>
                      <a:pt x="346" y="226"/>
                      <a:pt x="346" y="225"/>
                      <a:pt x="346" y="225"/>
                    </a:cubicBezTo>
                    <a:cubicBezTo>
                      <a:pt x="346" y="225"/>
                      <a:pt x="346" y="224"/>
                      <a:pt x="346" y="224"/>
                    </a:cubicBezTo>
                    <a:cubicBezTo>
                      <a:pt x="347" y="224"/>
                      <a:pt x="347" y="224"/>
                      <a:pt x="347" y="224"/>
                    </a:cubicBezTo>
                    <a:cubicBezTo>
                      <a:pt x="347" y="224"/>
                      <a:pt x="346" y="224"/>
                      <a:pt x="346" y="224"/>
                    </a:cubicBezTo>
                    <a:cubicBezTo>
                      <a:pt x="346" y="224"/>
                      <a:pt x="346" y="224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7" y="221"/>
                      <a:pt x="347" y="221"/>
                      <a:pt x="348" y="221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7" y="220"/>
                    </a:cubicBezTo>
                    <a:cubicBezTo>
                      <a:pt x="347" y="220"/>
                      <a:pt x="347" y="220"/>
                      <a:pt x="347" y="220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0"/>
                      <a:pt x="345" y="220"/>
                      <a:pt x="345" y="220"/>
                    </a:cubicBezTo>
                    <a:cubicBezTo>
                      <a:pt x="345" y="220"/>
                      <a:pt x="345" y="220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20"/>
                    </a:cubicBezTo>
                    <a:cubicBezTo>
                      <a:pt x="345" y="220"/>
                      <a:pt x="346" y="220"/>
                      <a:pt x="346" y="220"/>
                    </a:cubicBezTo>
                    <a:cubicBezTo>
                      <a:pt x="346" y="220"/>
                      <a:pt x="346" y="220"/>
                      <a:pt x="345" y="220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4" y="219"/>
                      <a:pt x="344" y="219"/>
                      <a:pt x="345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3" y="218"/>
                    </a:cubicBezTo>
                    <a:cubicBezTo>
                      <a:pt x="343" y="218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4" y="217"/>
                    </a:cubicBezTo>
                    <a:cubicBezTo>
                      <a:pt x="344" y="217"/>
                      <a:pt x="343" y="217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7"/>
                      <a:pt x="343" y="217"/>
                    </a:cubicBezTo>
                    <a:cubicBezTo>
                      <a:pt x="343" y="217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2" y="216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1" y="215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3"/>
                      <a:pt x="341" y="213"/>
                      <a:pt x="341" y="213"/>
                    </a:cubicBezTo>
                    <a:cubicBezTo>
                      <a:pt x="341" y="213"/>
                      <a:pt x="341" y="212"/>
                      <a:pt x="341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3" y="213"/>
                      <a:pt x="343" y="213"/>
                    </a:cubicBezTo>
                    <a:cubicBezTo>
                      <a:pt x="343" y="214"/>
                      <a:pt x="344" y="214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5" y="215"/>
                    </a:cubicBezTo>
                    <a:cubicBezTo>
                      <a:pt x="345" y="215"/>
                      <a:pt x="345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4"/>
                    </a:cubicBezTo>
                    <a:cubicBezTo>
                      <a:pt x="343" y="214"/>
                      <a:pt x="343" y="214"/>
                      <a:pt x="343" y="213"/>
                    </a:cubicBezTo>
                    <a:cubicBezTo>
                      <a:pt x="343" y="213"/>
                      <a:pt x="343" y="213"/>
                      <a:pt x="342" y="213"/>
                    </a:cubicBezTo>
                    <a:cubicBezTo>
                      <a:pt x="342" y="213"/>
                      <a:pt x="342" y="212"/>
                      <a:pt x="342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2"/>
                      <a:pt x="342" y="211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1"/>
                      <a:pt x="343" y="211"/>
                    </a:cubicBezTo>
                    <a:cubicBezTo>
                      <a:pt x="342" y="211"/>
                      <a:pt x="342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4" y="212"/>
                      <a:pt x="343" y="212"/>
                    </a:cubicBezTo>
                    <a:cubicBezTo>
                      <a:pt x="343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0"/>
                      <a:pt x="345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7" y="210"/>
                      <a:pt x="347" y="211"/>
                      <a:pt x="347" y="211"/>
                    </a:cubicBezTo>
                    <a:cubicBezTo>
                      <a:pt x="347" y="211"/>
                      <a:pt x="347" y="211"/>
                      <a:pt x="348" y="211"/>
                    </a:cubicBezTo>
                    <a:cubicBezTo>
                      <a:pt x="348" y="211"/>
                      <a:pt x="348" y="211"/>
                      <a:pt x="348" y="211"/>
                    </a:cubicBezTo>
                    <a:cubicBezTo>
                      <a:pt x="348" y="211"/>
                      <a:pt x="348" y="212"/>
                      <a:pt x="348" y="212"/>
                    </a:cubicBezTo>
                    <a:cubicBezTo>
                      <a:pt x="348" y="212"/>
                      <a:pt x="348" y="212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6" y="213"/>
                      <a:pt x="346" y="213"/>
                    </a:cubicBezTo>
                    <a:cubicBezTo>
                      <a:pt x="346" y="213"/>
                      <a:pt x="346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4"/>
                      <a:pt x="347" y="213"/>
                    </a:cubicBezTo>
                    <a:cubicBezTo>
                      <a:pt x="347" y="213"/>
                      <a:pt x="346" y="213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8" y="214"/>
                      <a:pt x="348" y="213"/>
                      <a:pt x="348" y="213"/>
                    </a:cubicBezTo>
                    <a:cubicBezTo>
                      <a:pt x="348" y="213"/>
                      <a:pt x="348" y="212"/>
                      <a:pt x="348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8" y="212"/>
                      <a:pt x="348" y="212"/>
                      <a:pt x="348" y="212"/>
                    </a:cubicBezTo>
                    <a:cubicBezTo>
                      <a:pt x="349" y="212"/>
                      <a:pt x="349" y="211"/>
                      <a:pt x="349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9" y="212"/>
                      <a:pt x="350" y="212"/>
                      <a:pt x="350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3"/>
                      <a:pt x="351" y="212"/>
                      <a:pt x="351" y="213"/>
                    </a:cubicBezTo>
                    <a:cubicBezTo>
                      <a:pt x="351" y="213"/>
                      <a:pt x="352" y="212"/>
                      <a:pt x="352" y="213"/>
                    </a:cubicBezTo>
                    <a:cubicBezTo>
                      <a:pt x="352" y="213"/>
                      <a:pt x="352" y="213"/>
                      <a:pt x="352" y="214"/>
                    </a:cubicBezTo>
                    <a:cubicBezTo>
                      <a:pt x="352" y="214"/>
                      <a:pt x="352" y="214"/>
                      <a:pt x="352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4"/>
                      <a:pt x="351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6"/>
                      <a:pt x="352" y="216"/>
                      <a:pt x="352" y="216"/>
                    </a:cubicBezTo>
                    <a:cubicBezTo>
                      <a:pt x="352" y="216"/>
                      <a:pt x="351" y="216"/>
                      <a:pt x="351" y="216"/>
                    </a:cubicBezTo>
                    <a:cubicBezTo>
                      <a:pt x="351" y="216"/>
                      <a:pt x="351" y="216"/>
                      <a:pt x="350" y="216"/>
                    </a:cubicBezTo>
                    <a:cubicBezTo>
                      <a:pt x="350" y="216"/>
                      <a:pt x="350" y="216"/>
                      <a:pt x="350" y="216"/>
                    </a:cubicBezTo>
                    <a:cubicBezTo>
                      <a:pt x="349" y="216"/>
                      <a:pt x="349" y="215"/>
                      <a:pt x="349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7" y="214"/>
                      <a:pt x="347" y="214"/>
                      <a:pt x="346" y="214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8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8" y="215"/>
                      <a:pt x="348" y="215"/>
                      <a:pt x="348" y="216"/>
                    </a:cubicBezTo>
                    <a:cubicBezTo>
                      <a:pt x="348" y="215"/>
                      <a:pt x="348" y="215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1" y="217"/>
                      <a:pt x="351" y="216"/>
                    </a:cubicBezTo>
                    <a:cubicBezTo>
                      <a:pt x="351" y="216"/>
                      <a:pt x="351" y="216"/>
                      <a:pt x="351" y="216"/>
                    </a:cubicBezTo>
                    <a:cubicBezTo>
                      <a:pt x="351" y="217"/>
                      <a:pt x="351" y="217"/>
                      <a:pt x="352" y="216"/>
                    </a:cubicBezTo>
                    <a:cubicBezTo>
                      <a:pt x="352" y="216"/>
                      <a:pt x="352" y="216"/>
                      <a:pt x="352" y="217"/>
                    </a:cubicBezTo>
                    <a:cubicBezTo>
                      <a:pt x="352" y="217"/>
                      <a:pt x="352" y="217"/>
                      <a:pt x="352" y="217"/>
                    </a:cubicBezTo>
                    <a:cubicBezTo>
                      <a:pt x="352" y="217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3" y="220"/>
                    </a:cubicBezTo>
                    <a:cubicBezTo>
                      <a:pt x="352" y="220"/>
                      <a:pt x="352" y="220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2" y="220"/>
                    </a:cubicBezTo>
                    <a:cubicBezTo>
                      <a:pt x="352" y="220"/>
                      <a:pt x="352" y="220"/>
                      <a:pt x="352" y="220"/>
                    </a:cubicBezTo>
                    <a:cubicBezTo>
                      <a:pt x="352" y="220"/>
                      <a:pt x="351" y="220"/>
                      <a:pt x="351" y="220"/>
                    </a:cubicBezTo>
                    <a:cubicBezTo>
                      <a:pt x="351" y="220"/>
                      <a:pt x="351" y="220"/>
                      <a:pt x="351" y="220"/>
                    </a:cubicBezTo>
                    <a:cubicBezTo>
                      <a:pt x="351" y="220"/>
                      <a:pt x="351" y="219"/>
                      <a:pt x="350" y="219"/>
                    </a:cubicBezTo>
                    <a:cubicBezTo>
                      <a:pt x="350" y="219"/>
                      <a:pt x="350" y="219"/>
                      <a:pt x="350" y="219"/>
                    </a:cubicBezTo>
                    <a:cubicBezTo>
                      <a:pt x="350" y="219"/>
                      <a:pt x="349" y="219"/>
                      <a:pt x="349" y="219"/>
                    </a:cubicBezTo>
                    <a:cubicBezTo>
                      <a:pt x="349" y="218"/>
                      <a:pt x="348" y="218"/>
                      <a:pt x="348" y="218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7"/>
                      <a:pt x="346" y="217"/>
                      <a:pt x="346" y="217"/>
                    </a:cubicBezTo>
                    <a:cubicBezTo>
                      <a:pt x="347" y="217"/>
                      <a:pt x="347" y="217"/>
                      <a:pt x="346" y="218"/>
                    </a:cubicBezTo>
                    <a:cubicBezTo>
                      <a:pt x="346" y="218"/>
                      <a:pt x="346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8" y="218"/>
                      <a:pt x="348" y="218"/>
                    </a:cubicBezTo>
                    <a:cubicBezTo>
                      <a:pt x="348" y="219"/>
                      <a:pt x="348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8" y="219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8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9" y="219"/>
                      <a:pt x="349" y="219"/>
                      <a:pt x="349" y="219"/>
                    </a:cubicBezTo>
                    <a:cubicBezTo>
                      <a:pt x="349" y="219"/>
                      <a:pt x="349" y="219"/>
                      <a:pt x="349" y="220"/>
                    </a:cubicBezTo>
                    <a:cubicBezTo>
                      <a:pt x="350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1" y="220"/>
                      <a:pt x="351" y="220"/>
                      <a:pt x="351" y="221"/>
                    </a:cubicBezTo>
                    <a:cubicBezTo>
                      <a:pt x="351" y="221"/>
                      <a:pt x="351" y="221"/>
                      <a:pt x="351" y="221"/>
                    </a:cubicBezTo>
                    <a:cubicBezTo>
                      <a:pt x="352" y="220"/>
                      <a:pt x="352" y="220"/>
                      <a:pt x="353" y="221"/>
                    </a:cubicBezTo>
                    <a:cubicBezTo>
                      <a:pt x="353" y="221"/>
                      <a:pt x="353" y="221"/>
                      <a:pt x="353" y="222"/>
                    </a:cubicBezTo>
                    <a:cubicBezTo>
                      <a:pt x="353" y="222"/>
                      <a:pt x="353" y="222"/>
                      <a:pt x="352" y="222"/>
                    </a:cubicBezTo>
                    <a:cubicBezTo>
                      <a:pt x="352" y="222"/>
                      <a:pt x="352" y="221"/>
                      <a:pt x="351" y="222"/>
                    </a:cubicBezTo>
                    <a:cubicBezTo>
                      <a:pt x="351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3"/>
                      <a:pt x="352" y="222"/>
                    </a:cubicBezTo>
                    <a:cubicBezTo>
                      <a:pt x="352" y="222"/>
                      <a:pt x="352" y="222"/>
                      <a:pt x="352" y="223"/>
                    </a:cubicBezTo>
                    <a:cubicBezTo>
                      <a:pt x="352" y="223"/>
                      <a:pt x="353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6"/>
                      <a:pt x="353" y="226"/>
                    </a:cubicBezTo>
                    <a:cubicBezTo>
                      <a:pt x="353" y="226"/>
                      <a:pt x="353" y="226"/>
                      <a:pt x="353" y="226"/>
                    </a:cubicBezTo>
                    <a:cubicBezTo>
                      <a:pt x="353" y="227"/>
                      <a:pt x="354" y="227"/>
                      <a:pt x="353" y="227"/>
                    </a:cubicBezTo>
                    <a:cubicBezTo>
                      <a:pt x="353" y="228"/>
                      <a:pt x="353" y="228"/>
                      <a:pt x="353" y="228"/>
                    </a:cubicBezTo>
                    <a:cubicBezTo>
                      <a:pt x="354" y="228"/>
                      <a:pt x="354" y="228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30"/>
                      <a:pt x="354" y="230"/>
                      <a:pt x="354" y="231"/>
                    </a:cubicBezTo>
                    <a:close/>
                    <a:moveTo>
                      <a:pt x="354" y="232"/>
                    </a:moveTo>
                    <a:cubicBezTo>
                      <a:pt x="354" y="232"/>
                      <a:pt x="354" y="232"/>
                      <a:pt x="354" y="232"/>
                    </a:cubicBezTo>
                    <a:close/>
                    <a:moveTo>
                      <a:pt x="363" y="246"/>
                    </a:move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5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lose/>
                    <a:moveTo>
                      <a:pt x="361" y="245"/>
                    </a:moveTo>
                    <a:cubicBezTo>
                      <a:pt x="361" y="245"/>
                      <a:pt x="361" y="245"/>
                      <a:pt x="361" y="245"/>
                    </a:cubicBezTo>
                    <a:cubicBezTo>
                      <a:pt x="361" y="245"/>
                      <a:pt x="361" y="245"/>
                      <a:pt x="360" y="245"/>
                    </a:cubicBezTo>
                    <a:cubicBezTo>
                      <a:pt x="360" y="245"/>
                      <a:pt x="360" y="245"/>
                      <a:pt x="360" y="245"/>
                    </a:cubicBezTo>
                    <a:cubicBezTo>
                      <a:pt x="361" y="245"/>
                      <a:pt x="360" y="246"/>
                      <a:pt x="360" y="246"/>
                    </a:cubicBezTo>
                    <a:cubicBezTo>
                      <a:pt x="360" y="246"/>
                      <a:pt x="360" y="246"/>
                      <a:pt x="361" y="247"/>
                    </a:cubicBezTo>
                    <a:cubicBezTo>
                      <a:pt x="361" y="246"/>
                      <a:pt x="361" y="246"/>
                      <a:pt x="361" y="245"/>
                    </a:cubicBezTo>
                    <a:cubicBezTo>
                      <a:pt x="361" y="246"/>
                      <a:pt x="361" y="245"/>
                      <a:pt x="361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4"/>
                      <a:pt x="361" y="245"/>
                      <a:pt x="361" y="245"/>
                    </a:cubicBezTo>
                    <a:close/>
                    <a:moveTo>
                      <a:pt x="367" y="252"/>
                    </a:moveTo>
                    <a:cubicBezTo>
                      <a:pt x="367" y="252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0"/>
                      <a:pt x="367" y="251"/>
                    </a:cubicBezTo>
                    <a:cubicBezTo>
                      <a:pt x="367" y="251"/>
                      <a:pt x="367" y="250"/>
                      <a:pt x="367" y="250"/>
                    </a:cubicBezTo>
                    <a:cubicBezTo>
                      <a:pt x="366" y="250"/>
                      <a:pt x="366" y="250"/>
                      <a:pt x="366" y="250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7" y="251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3"/>
                      <a:pt x="361" y="243"/>
                    </a:cubicBezTo>
                    <a:cubicBezTo>
                      <a:pt x="361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1" y="244"/>
                    </a:cubicBezTo>
                    <a:close/>
                    <a:moveTo>
                      <a:pt x="362" y="243"/>
                    </a:moveTo>
                    <a:cubicBezTo>
                      <a:pt x="362" y="243"/>
                      <a:pt x="362" y="243"/>
                      <a:pt x="362" y="243"/>
                    </a:cubicBezTo>
                    <a:cubicBezTo>
                      <a:pt x="362" y="243"/>
                      <a:pt x="362" y="243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3" y="244"/>
                      <a:pt x="363" y="244"/>
                      <a:pt x="363" y="243"/>
                    </a:cubicBezTo>
                    <a:cubicBezTo>
                      <a:pt x="363" y="243"/>
                      <a:pt x="362" y="243"/>
                      <a:pt x="362" y="243"/>
                    </a:cubicBezTo>
                    <a:close/>
                    <a:moveTo>
                      <a:pt x="349" y="223"/>
                    </a:move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3"/>
                      <a:pt x="349" y="223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lose/>
                    <a:moveTo>
                      <a:pt x="363" y="240"/>
                    </a:move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3" y="240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2" y="239"/>
                      <a:pt x="362" y="239"/>
                      <a:pt x="363" y="240"/>
                    </a:cubicBezTo>
                    <a:close/>
                    <a:moveTo>
                      <a:pt x="357" y="239"/>
                    </a:move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3"/>
                      <a:pt x="361" y="243"/>
                    </a:cubicBezTo>
                    <a:cubicBezTo>
                      <a:pt x="361" y="243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lose/>
                    <a:moveTo>
                      <a:pt x="359" y="239"/>
                    </a:move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39"/>
                      <a:pt x="359" y="239"/>
                      <a:pt x="359" y="239"/>
                    </a:cubicBezTo>
                    <a:cubicBezTo>
                      <a:pt x="359" y="240"/>
                      <a:pt x="359" y="240"/>
                      <a:pt x="359" y="240"/>
                    </a:cubicBezTo>
                    <a:cubicBezTo>
                      <a:pt x="359" y="240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lose/>
                    <a:moveTo>
                      <a:pt x="344" y="210"/>
                    </a:moveTo>
                    <a:cubicBezTo>
                      <a:pt x="344" y="210"/>
                      <a:pt x="345" y="210"/>
                      <a:pt x="345" y="210"/>
                    </a:cubicBezTo>
                    <a:cubicBezTo>
                      <a:pt x="345" y="210"/>
                      <a:pt x="345" y="209"/>
                      <a:pt x="344" y="209"/>
                    </a:cubicBezTo>
                    <a:cubicBezTo>
                      <a:pt x="344" y="209"/>
                      <a:pt x="344" y="210"/>
                      <a:pt x="344" y="210"/>
                    </a:cubicBezTo>
                    <a:cubicBezTo>
                      <a:pt x="344" y="210"/>
                      <a:pt x="344" y="210"/>
                      <a:pt x="344" y="210"/>
                    </a:cubicBezTo>
                    <a:close/>
                    <a:moveTo>
                      <a:pt x="365" y="236"/>
                    </a:moveTo>
                    <a:cubicBezTo>
                      <a:pt x="364" y="236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5" y="237"/>
                    </a:cubicBezTo>
                    <a:cubicBezTo>
                      <a:pt x="365" y="237"/>
                      <a:pt x="365" y="237"/>
                      <a:pt x="365" y="237"/>
                    </a:cubicBezTo>
                    <a:cubicBezTo>
                      <a:pt x="365" y="237"/>
                      <a:pt x="365" y="236"/>
                      <a:pt x="365" y="236"/>
                    </a:cubicBezTo>
                    <a:close/>
                    <a:moveTo>
                      <a:pt x="347" y="217"/>
                    </a:moveTo>
                    <a:cubicBezTo>
                      <a:pt x="347" y="217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lose/>
                    <a:moveTo>
                      <a:pt x="371" y="252"/>
                    </a:move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2" y="250"/>
                    </a:cubicBezTo>
                    <a:cubicBezTo>
                      <a:pt x="372" y="250"/>
                      <a:pt x="372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2" y="250"/>
                      <a:pt x="371" y="249"/>
                      <a:pt x="371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1" y="250"/>
                      <a:pt x="371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49"/>
                    </a:cubicBezTo>
                    <a:cubicBezTo>
                      <a:pt x="370" y="249"/>
                      <a:pt x="370" y="249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9"/>
                      <a:pt x="371" y="249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2" y="247"/>
                      <a:pt x="372" y="247"/>
                      <a:pt x="371" y="247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1" y="246"/>
                      <a:pt x="371" y="246"/>
                      <a:pt x="371" y="247"/>
                    </a:cubicBezTo>
                    <a:cubicBezTo>
                      <a:pt x="371" y="247"/>
                      <a:pt x="371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69" y="247"/>
                    </a:cubicBezTo>
                    <a:cubicBezTo>
                      <a:pt x="369" y="247"/>
                      <a:pt x="369" y="247"/>
                      <a:pt x="369" y="248"/>
                    </a:cubicBezTo>
                    <a:cubicBezTo>
                      <a:pt x="369" y="248"/>
                      <a:pt x="369" y="248"/>
                      <a:pt x="369" y="248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6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1" y="246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0" y="246"/>
                      <a:pt x="370" y="246"/>
                      <a:pt x="370" y="246"/>
                    </a:cubicBezTo>
                    <a:cubicBezTo>
                      <a:pt x="370" y="246"/>
                      <a:pt x="370" y="245"/>
                      <a:pt x="370" y="245"/>
                    </a:cubicBezTo>
                    <a:cubicBezTo>
                      <a:pt x="370" y="245"/>
                      <a:pt x="370" y="245"/>
                      <a:pt x="370" y="245"/>
                    </a:cubicBezTo>
                    <a:cubicBezTo>
                      <a:pt x="370" y="245"/>
                      <a:pt x="369" y="245"/>
                      <a:pt x="369" y="245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9" y="246"/>
                      <a:pt x="369" y="246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8" y="245"/>
                      <a:pt x="368" y="245"/>
                    </a:cubicBezTo>
                    <a:cubicBezTo>
                      <a:pt x="368" y="244"/>
                      <a:pt x="369" y="245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7" y="244"/>
                      <a:pt x="367" y="244"/>
                      <a:pt x="367" y="245"/>
                    </a:cubicBezTo>
                    <a:cubicBezTo>
                      <a:pt x="367" y="244"/>
                      <a:pt x="367" y="244"/>
                      <a:pt x="367" y="244"/>
                    </a:cubicBezTo>
                    <a:cubicBezTo>
                      <a:pt x="367" y="244"/>
                      <a:pt x="367" y="244"/>
                      <a:pt x="368" y="244"/>
                    </a:cubicBezTo>
                    <a:cubicBezTo>
                      <a:pt x="368" y="244"/>
                      <a:pt x="368" y="244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2"/>
                      <a:pt x="368" y="242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9" y="243"/>
                    </a:cubicBezTo>
                    <a:cubicBezTo>
                      <a:pt x="369" y="243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3"/>
                    </a:cubicBezTo>
                    <a:cubicBezTo>
                      <a:pt x="370" y="243"/>
                      <a:pt x="369" y="243"/>
                      <a:pt x="369" y="243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8" y="242"/>
                    </a:cubicBezTo>
                    <a:cubicBezTo>
                      <a:pt x="369" y="242"/>
                      <a:pt x="368" y="242"/>
                      <a:pt x="368" y="242"/>
                    </a:cubicBezTo>
                    <a:cubicBezTo>
                      <a:pt x="368" y="242"/>
                      <a:pt x="368" y="242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0"/>
                      <a:pt x="368" y="240"/>
                      <a:pt x="368" y="240"/>
                    </a:cubicBezTo>
                    <a:cubicBezTo>
                      <a:pt x="368" y="240"/>
                      <a:pt x="368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8"/>
                      <a:pt x="367" y="238"/>
                      <a:pt x="367" y="238"/>
                    </a:cubicBezTo>
                    <a:cubicBezTo>
                      <a:pt x="366" y="238"/>
                      <a:pt x="366" y="238"/>
                      <a:pt x="366" y="238"/>
                    </a:cubicBezTo>
                    <a:cubicBezTo>
                      <a:pt x="366" y="238"/>
                      <a:pt x="365" y="237"/>
                      <a:pt x="365" y="237"/>
                    </a:cubicBezTo>
                    <a:cubicBezTo>
                      <a:pt x="365" y="237"/>
                      <a:pt x="365" y="237"/>
                      <a:pt x="364" y="237"/>
                    </a:cubicBezTo>
                    <a:cubicBezTo>
                      <a:pt x="364" y="237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6"/>
                      <a:pt x="365" y="236"/>
                      <a:pt x="364" y="236"/>
                    </a:cubicBezTo>
                    <a:cubicBezTo>
                      <a:pt x="364" y="236"/>
                      <a:pt x="364" y="235"/>
                      <a:pt x="364" y="235"/>
                    </a:cubicBezTo>
                    <a:cubicBezTo>
                      <a:pt x="364" y="235"/>
                      <a:pt x="364" y="235"/>
                      <a:pt x="364" y="235"/>
                    </a:cubicBezTo>
                    <a:cubicBezTo>
                      <a:pt x="364" y="235"/>
                      <a:pt x="364" y="234"/>
                      <a:pt x="364" y="234"/>
                    </a:cubicBezTo>
                    <a:cubicBezTo>
                      <a:pt x="364" y="234"/>
                      <a:pt x="364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5"/>
                      <a:pt x="363" y="235"/>
                    </a:cubicBezTo>
                    <a:cubicBezTo>
                      <a:pt x="362" y="235"/>
                      <a:pt x="362" y="234"/>
                      <a:pt x="362" y="234"/>
                    </a:cubicBezTo>
                    <a:cubicBezTo>
                      <a:pt x="362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2" y="234"/>
                    </a:cubicBezTo>
                    <a:cubicBezTo>
                      <a:pt x="362" y="234"/>
                      <a:pt x="362" y="234"/>
                      <a:pt x="362" y="234"/>
                    </a:cubicBezTo>
                    <a:cubicBezTo>
                      <a:pt x="362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0" y="234"/>
                      <a:pt x="360" y="234"/>
                    </a:cubicBezTo>
                    <a:cubicBezTo>
                      <a:pt x="360" y="234"/>
                      <a:pt x="360" y="234"/>
                      <a:pt x="360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0" y="235"/>
                      <a:pt x="361" y="235"/>
                      <a:pt x="361" y="235"/>
                    </a:cubicBezTo>
                    <a:cubicBezTo>
                      <a:pt x="361" y="235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0" y="237"/>
                      <a:pt x="360" y="237"/>
                    </a:cubicBezTo>
                    <a:cubicBezTo>
                      <a:pt x="360" y="237"/>
                      <a:pt x="360" y="238"/>
                      <a:pt x="360" y="238"/>
                    </a:cubicBezTo>
                    <a:cubicBezTo>
                      <a:pt x="360" y="238"/>
                      <a:pt x="360" y="238"/>
                      <a:pt x="359" y="238"/>
                    </a:cubicBezTo>
                    <a:cubicBezTo>
                      <a:pt x="359" y="239"/>
                      <a:pt x="360" y="239"/>
                      <a:pt x="360" y="239"/>
                    </a:cubicBezTo>
                    <a:cubicBezTo>
                      <a:pt x="360" y="239"/>
                      <a:pt x="360" y="239"/>
                      <a:pt x="360" y="239"/>
                    </a:cubicBezTo>
                    <a:cubicBezTo>
                      <a:pt x="360" y="238"/>
                      <a:pt x="361" y="238"/>
                      <a:pt x="361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1" y="238"/>
                      <a:pt x="361" y="237"/>
                      <a:pt x="362" y="238"/>
                    </a:cubicBezTo>
                    <a:cubicBezTo>
                      <a:pt x="362" y="238"/>
                      <a:pt x="362" y="238"/>
                      <a:pt x="362" y="237"/>
                    </a:cubicBezTo>
                    <a:cubicBezTo>
                      <a:pt x="362" y="237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1" y="238"/>
                      <a:pt x="362" y="238"/>
                    </a:cubicBezTo>
                    <a:cubicBezTo>
                      <a:pt x="362" y="238"/>
                      <a:pt x="362" y="239"/>
                      <a:pt x="362" y="239"/>
                    </a:cubicBezTo>
                    <a:cubicBezTo>
                      <a:pt x="362" y="239"/>
                      <a:pt x="362" y="239"/>
                      <a:pt x="362" y="239"/>
                    </a:cubicBezTo>
                    <a:cubicBezTo>
                      <a:pt x="362" y="239"/>
                      <a:pt x="362" y="238"/>
                      <a:pt x="362" y="238"/>
                    </a:cubicBezTo>
                    <a:cubicBezTo>
                      <a:pt x="363" y="238"/>
                      <a:pt x="363" y="237"/>
                      <a:pt x="363" y="237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6"/>
                      <a:pt x="363" y="236"/>
                      <a:pt x="362" y="236"/>
                    </a:cubicBezTo>
                    <a:cubicBezTo>
                      <a:pt x="362" y="236"/>
                      <a:pt x="363" y="236"/>
                      <a:pt x="363" y="236"/>
                    </a:cubicBezTo>
                    <a:cubicBezTo>
                      <a:pt x="363" y="236"/>
                      <a:pt x="363" y="236"/>
                      <a:pt x="363" y="236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7"/>
                      <a:pt x="363" y="238"/>
                      <a:pt x="363" y="238"/>
                    </a:cubicBezTo>
                    <a:cubicBezTo>
                      <a:pt x="363" y="238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40"/>
                    </a:cubicBezTo>
                    <a:cubicBezTo>
                      <a:pt x="364" y="240"/>
                      <a:pt x="364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1"/>
                      <a:pt x="363" y="241"/>
                      <a:pt x="363" y="241"/>
                    </a:cubicBezTo>
                    <a:cubicBezTo>
                      <a:pt x="363" y="241"/>
                      <a:pt x="363" y="241"/>
                      <a:pt x="362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2" y="242"/>
                      <a:pt x="362" y="242"/>
                      <a:pt x="363" y="243"/>
                    </a:cubicBezTo>
                    <a:cubicBezTo>
                      <a:pt x="363" y="243"/>
                      <a:pt x="363" y="243"/>
                      <a:pt x="363" y="243"/>
                    </a:cubicBezTo>
                    <a:cubicBezTo>
                      <a:pt x="363" y="243"/>
                      <a:pt x="364" y="243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4"/>
                      <a:pt x="364" y="244"/>
                    </a:cubicBezTo>
                    <a:cubicBezTo>
                      <a:pt x="364" y="244"/>
                      <a:pt x="364" y="244"/>
                      <a:pt x="364" y="244"/>
                    </a:cubicBezTo>
                    <a:cubicBezTo>
                      <a:pt x="365" y="244"/>
                      <a:pt x="365" y="244"/>
                      <a:pt x="365" y="244"/>
                    </a:cubicBezTo>
                    <a:cubicBezTo>
                      <a:pt x="365" y="244"/>
                      <a:pt x="364" y="244"/>
                      <a:pt x="364" y="245"/>
                    </a:cubicBezTo>
                    <a:cubicBezTo>
                      <a:pt x="364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6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4" y="246"/>
                      <a:pt x="364" y="246"/>
                      <a:pt x="365" y="246"/>
                    </a:cubicBez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4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6" y="247"/>
                      <a:pt x="366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6" y="247"/>
                      <a:pt x="366" y="247"/>
                      <a:pt x="366" y="246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ubicBezTo>
                      <a:pt x="367" y="248"/>
                      <a:pt x="367" y="247"/>
                      <a:pt x="367" y="247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7" y="247"/>
                      <a:pt x="367" y="246"/>
                      <a:pt x="367" y="246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8" y="247"/>
                      <a:pt x="368" y="248"/>
                      <a:pt x="367" y="248"/>
                    </a:cubicBezTo>
                    <a:cubicBezTo>
                      <a:pt x="367" y="248"/>
                      <a:pt x="367" y="248"/>
                      <a:pt x="367" y="249"/>
                    </a:cubicBezTo>
                    <a:cubicBezTo>
                      <a:pt x="367" y="248"/>
                      <a:pt x="367" y="248"/>
                      <a:pt x="368" y="248"/>
                    </a:cubicBezTo>
                    <a:cubicBezTo>
                      <a:pt x="368" y="248"/>
                      <a:pt x="368" y="248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7" y="249"/>
                    </a:cubicBezTo>
                    <a:cubicBezTo>
                      <a:pt x="368" y="249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7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1"/>
                    </a:cubicBezTo>
                    <a:cubicBezTo>
                      <a:pt x="368" y="251"/>
                      <a:pt x="368" y="251"/>
                      <a:pt x="368" y="251"/>
                    </a:cubicBezTo>
                    <a:cubicBezTo>
                      <a:pt x="368" y="251"/>
                      <a:pt x="369" y="250"/>
                      <a:pt x="369" y="250"/>
                    </a:cubicBezTo>
                    <a:cubicBezTo>
                      <a:pt x="369" y="250"/>
                      <a:pt x="369" y="249"/>
                      <a:pt x="369" y="249"/>
                    </a:cubicBezTo>
                    <a:cubicBezTo>
                      <a:pt x="369" y="249"/>
                      <a:pt x="369" y="249"/>
                      <a:pt x="369" y="249"/>
                    </a:cubicBezTo>
                    <a:cubicBezTo>
                      <a:pt x="369" y="249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1"/>
                      <a:pt x="369" y="251"/>
                      <a:pt x="369" y="251"/>
                    </a:cubicBezTo>
                    <a:cubicBezTo>
                      <a:pt x="369" y="251"/>
                      <a:pt x="369" y="252"/>
                      <a:pt x="369" y="252"/>
                    </a:cubicBezTo>
                    <a:cubicBezTo>
                      <a:pt x="369" y="252"/>
                      <a:pt x="369" y="252"/>
                      <a:pt x="369" y="252"/>
                    </a:cubicBezTo>
                    <a:cubicBezTo>
                      <a:pt x="369" y="252"/>
                      <a:pt x="369" y="253"/>
                      <a:pt x="369" y="253"/>
                    </a:cubicBezTo>
                    <a:cubicBezTo>
                      <a:pt x="370" y="253"/>
                      <a:pt x="370" y="253"/>
                      <a:pt x="370" y="252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1" y="253"/>
                      <a:pt x="370" y="253"/>
                      <a:pt x="370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2" y="252"/>
                    </a:cubicBezTo>
                    <a:cubicBezTo>
                      <a:pt x="372" y="252"/>
                      <a:pt x="372" y="252"/>
                      <a:pt x="371" y="252"/>
                    </a:cubicBezTo>
                    <a:close/>
                    <a:moveTo>
                      <a:pt x="363" y="245"/>
                    </a:moveTo>
                    <a:cubicBezTo>
                      <a:pt x="363" y="245"/>
                      <a:pt x="363" y="245"/>
                      <a:pt x="363" y="244"/>
                    </a:cubicBezTo>
                    <a:cubicBezTo>
                      <a:pt x="363" y="244"/>
                      <a:pt x="363" y="244"/>
                      <a:pt x="363" y="244"/>
                    </a:cubicBezTo>
                    <a:cubicBezTo>
                      <a:pt x="363" y="244"/>
                      <a:pt x="363" y="244"/>
                      <a:pt x="363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lose/>
                    <a:moveTo>
                      <a:pt x="343" y="210"/>
                    </a:move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2" y="210"/>
                      <a:pt x="342" y="210"/>
                    </a:cubicBezTo>
                    <a:cubicBezTo>
                      <a:pt x="342" y="210"/>
                      <a:pt x="343" y="210"/>
                      <a:pt x="343" y="210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5" y="236"/>
                    </a:moveTo>
                    <a:cubicBezTo>
                      <a:pt x="365" y="236"/>
                      <a:pt x="365" y="236"/>
                      <a:pt x="366" y="236"/>
                    </a:cubicBezTo>
                    <a:cubicBezTo>
                      <a:pt x="366" y="236"/>
                      <a:pt x="366" y="236"/>
                      <a:pt x="366" y="236"/>
                    </a:cubicBezTo>
                    <a:cubicBezTo>
                      <a:pt x="366" y="236"/>
                      <a:pt x="366" y="236"/>
                      <a:pt x="365" y="236"/>
                    </a:cubicBezTo>
                    <a:cubicBezTo>
                      <a:pt x="365" y="236"/>
                      <a:pt x="365" y="236"/>
                      <a:pt x="365" y="236"/>
                    </a:cubicBezTo>
                    <a:close/>
                    <a:moveTo>
                      <a:pt x="361" y="242"/>
                    </a:move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lose/>
                    <a:moveTo>
                      <a:pt x="360" y="232"/>
                    </a:moveTo>
                    <a:cubicBezTo>
                      <a:pt x="360" y="232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60" y="232"/>
                      <a:pt x="360" y="232"/>
                      <a:pt x="360" y="232"/>
                    </a:cubicBezTo>
                    <a:close/>
                    <a:moveTo>
                      <a:pt x="362" y="245"/>
                    </a:move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lose/>
                    <a:moveTo>
                      <a:pt x="367" y="232"/>
                    </a:move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8" y="232"/>
                      <a:pt x="368" y="232"/>
                    </a:cubicBezTo>
                    <a:cubicBezTo>
                      <a:pt x="368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lose/>
                    <a:moveTo>
                      <a:pt x="368" y="231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lose/>
                    <a:moveTo>
                      <a:pt x="361" y="236"/>
                    </a:move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lose/>
                    <a:moveTo>
                      <a:pt x="363" y="239"/>
                    </a:moveTo>
                    <a:cubicBezTo>
                      <a:pt x="363" y="239"/>
                      <a:pt x="363" y="239"/>
                      <a:pt x="363" y="238"/>
                    </a:cubicBezTo>
                    <a:cubicBezTo>
                      <a:pt x="363" y="239"/>
                      <a:pt x="362" y="239"/>
                      <a:pt x="363" y="239"/>
                    </a:cubicBezTo>
                    <a:close/>
                    <a:moveTo>
                      <a:pt x="368" y="232"/>
                    </a:moveTo>
                    <a:cubicBezTo>
                      <a:pt x="368" y="232"/>
                      <a:pt x="368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8" y="232"/>
                    </a:cubicBezTo>
                    <a:cubicBezTo>
                      <a:pt x="368" y="232"/>
                      <a:pt x="368" y="232"/>
                      <a:pt x="368" y="232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8" y="232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2"/>
                    </a:cubicBezTo>
                    <a:close/>
                    <a:moveTo>
                      <a:pt x="365" y="247"/>
                    </a:move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lose/>
                    <a:moveTo>
                      <a:pt x="343" y="217"/>
                    </a:move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lose/>
                    <a:moveTo>
                      <a:pt x="364" y="243"/>
                    </a:move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3"/>
                      <a:pt x="364" y="243"/>
                    </a:cubicBezTo>
                    <a:close/>
                    <a:moveTo>
                      <a:pt x="359" y="218"/>
                    </a:move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8" y="217"/>
                    </a:cubicBezTo>
                    <a:cubicBezTo>
                      <a:pt x="358" y="217"/>
                      <a:pt x="358" y="216"/>
                      <a:pt x="358" y="216"/>
                    </a:cubicBezTo>
                    <a:cubicBezTo>
                      <a:pt x="358" y="216"/>
                      <a:pt x="358" y="216"/>
                      <a:pt x="358" y="215"/>
                    </a:cubicBezTo>
                    <a:cubicBezTo>
                      <a:pt x="357" y="215"/>
                      <a:pt x="357" y="215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3"/>
                      <a:pt x="357" y="213"/>
                      <a:pt x="357" y="213"/>
                    </a:cubicBezTo>
                    <a:cubicBezTo>
                      <a:pt x="357" y="213"/>
                      <a:pt x="357" y="213"/>
                      <a:pt x="356" y="212"/>
                    </a:cubicBezTo>
                    <a:cubicBezTo>
                      <a:pt x="356" y="213"/>
                      <a:pt x="357" y="213"/>
                      <a:pt x="356" y="213"/>
                    </a:cubicBezTo>
                    <a:cubicBezTo>
                      <a:pt x="356" y="213"/>
                      <a:pt x="356" y="213"/>
                      <a:pt x="356" y="213"/>
                    </a:cubicBezTo>
                    <a:cubicBezTo>
                      <a:pt x="357" y="213"/>
                      <a:pt x="357" y="214"/>
                      <a:pt x="357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8" y="217"/>
                    </a:cubicBezTo>
                    <a:cubicBezTo>
                      <a:pt x="358" y="217"/>
                      <a:pt x="358" y="217"/>
                      <a:pt x="358" y="218"/>
                    </a:cubicBezTo>
                    <a:cubicBezTo>
                      <a:pt x="358" y="218"/>
                      <a:pt x="358" y="218"/>
                      <a:pt x="358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8" y="219"/>
                      <a:pt x="359" y="219"/>
                      <a:pt x="359" y="219"/>
                    </a:cubicBezTo>
                    <a:cubicBezTo>
                      <a:pt x="359" y="219"/>
                      <a:pt x="359" y="220"/>
                      <a:pt x="359" y="220"/>
                    </a:cubicBezTo>
                    <a:cubicBezTo>
                      <a:pt x="359" y="220"/>
                      <a:pt x="359" y="219"/>
                      <a:pt x="359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19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9" y="220"/>
                    </a:cubicBezTo>
                    <a:cubicBezTo>
                      <a:pt x="359" y="220"/>
                      <a:pt x="359" y="220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1"/>
                      <a:pt x="359" y="221"/>
                      <a:pt x="358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2"/>
                      <a:pt x="357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4" y="225"/>
                      <a:pt x="354" y="225"/>
                    </a:cubicBezTo>
                    <a:cubicBezTo>
                      <a:pt x="354" y="225"/>
                      <a:pt x="354" y="224"/>
                      <a:pt x="354" y="224"/>
                    </a:cubicBezTo>
                    <a:cubicBezTo>
                      <a:pt x="354" y="224"/>
                      <a:pt x="354" y="224"/>
                      <a:pt x="354" y="224"/>
                    </a:cubicBezTo>
                    <a:cubicBezTo>
                      <a:pt x="354" y="224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4" y="222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5" y="223"/>
                      <a:pt x="354" y="223"/>
                      <a:pt x="354" y="222"/>
                    </a:cubicBezTo>
                    <a:cubicBezTo>
                      <a:pt x="354" y="222"/>
                      <a:pt x="354" y="222"/>
                      <a:pt x="355" y="222"/>
                    </a:cubicBezTo>
                    <a:cubicBezTo>
                      <a:pt x="355" y="222"/>
                      <a:pt x="355" y="222"/>
                      <a:pt x="355" y="222"/>
                    </a:cubicBezTo>
                    <a:cubicBezTo>
                      <a:pt x="355" y="222"/>
                      <a:pt x="355" y="222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4" y="221"/>
                      <a:pt x="354" y="221"/>
                      <a:pt x="354" y="221"/>
                    </a:cubicBezTo>
                    <a:cubicBezTo>
                      <a:pt x="354" y="221"/>
                      <a:pt x="355" y="221"/>
                      <a:pt x="355" y="221"/>
                    </a:cubicBezTo>
                    <a:cubicBezTo>
                      <a:pt x="355" y="221"/>
                      <a:pt x="355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5" y="221"/>
                      <a:pt x="355" y="220"/>
                      <a:pt x="355" y="220"/>
                    </a:cubicBezTo>
                    <a:cubicBezTo>
                      <a:pt x="355" y="220"/>
                      <a:pt x="355" y="220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9"/>
                      <a:pt x="354" y="219"/>
                      <a:pt x="354" y="218"/>
                    </a:cubicBezTo>
                    <a:cubicBezTo>
                      <a:pt x="354" y="218"/>
                      <a:pt x="354" y="218"/>
                      <a:pt x="354" y="217"/>
                    </a:cubicBezTo>
                    <a:cubicBezTo>
                      <a:pt x="354" y="217"/>
                      <a:pt x="354" y="217"/>
                      <a:pt x="354" y="217"/>
                    </a:cubicBezTo>
                    <a:cubicBezTo>
                      <a:pt x="353" y="217"/>
                      <a:pt x="354" y="216"/>
                      <a:pt x="354" y="215"/>
                    </a:cubicBezTo>
                    <a:cubicBezTo>
                      <a:pt x="353" y="214"/>
                      <a:pt x="353" y="214"/>
                      <a:pt x="353" y="213"/>
                    </a:cubicBezTo>
                    <a:cubicBezTo>
                      <a:pt x="353" y="213"/>
                      <a:pt x="353" y="213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1"/>
                      <a:pt x="353" y="211"/>
                      <a:pt x="352" y="211"/>
                    </a:cubicBezTo>
                    <a:cubicBezTo>
                      <a:pt x="352" y="211"/>
                      <a:pt x="352" y="211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3" y="209"/>
                      <a:pt x="353" y="209"/>
                    </a:cubicBezTo>
                    <a:cubicBezTo>
                      <a:pt x="353" y="209"/>
                      <a:pt x="353" y="210"/>
                      <a:pt x="353" y="210"/>
                    </a:cubicBezTo>
                    <a:cubicBezTo>
                      <a:pt x="353" y="210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5" y="211"/>
                      <a:pt x="355" y="211"/>
                    </a:cubicBezTo>
                    <a:cubicBezTo>
                      <a:pt x="355" y="211"/>
                      <a:pt x="355" y="211"/>
                      <a:pt x="356" y="211"/>
                    </a:cubicBezTo>
                    <a:cubicBezTo>
                      <a:pt x="356" y="212"/>
                      <a:pt x="356" y="212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3"/>
                      <a:pt x="358" y="213"/>
                      <a:pt x="358" y="214"/>
                    </a:cubicBezTo>
                    <a:cubicBezTo>
                      <a:pt x="358" y="214"/>
                      <a:pt x="358" y="214"/>
                      <a:pt x="358" y="214"/>
                    </a:cubicBezTo>
                    <a:cubicBezTo>
                      <a:pt x="358" y="214"/>
                      <a:pt x="358" y="214"/>
                      <a:pt x="358" y="215"/>
                    </a:cubicBezTo>
                    <a:cubicBezTo>
                      <a:pt x="358" y="215"/>
                      <a:pt x="358" y="215"/>
                      <a:pt x="359" y="215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7"/>
                      <a:pt x="359" y="217"/>
                      <a:pt x="359" y="217"/>
                    </a:cubicBezTo>
                    <a:cubicBezTo>
                      <a:pt x="359" y="217"/>
                      <a:pt x="359" y="217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lose/>
                    <a:moveTo>
                      <a:pt x="357" y="216"/>
                    </a:moveTo>
                    <a:cubicBezTo>
                      <a:pt x="357" y="216"/>
                      <a:pt x="357" y="216"/>
                      <a:pt x="357" y="216"/>
                    </a:cubicBezTo>
                    <a:cubicBezTo>
                      <a:pt x="358" y="216"/>
                      <a:pt x="358" y="216"/>
                      <a:pt x="357" y="216"/>
                    </a:cubicBezTo>
                    <a:cubicBezTo>
                      <a:pt x="357" y="216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7" y="216"/>
                    </a:cubicBezTo>
                    <a:close/>
                    <a:moveTo>
                      <a:pt x="357" y="214"/>
                    </a:move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6" y="214"/>
                    </a:cubicBezTo>
                    <a:cubicBezTo>
                      <a:pt x="356" y="214"/>
                      <a:pt x="356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lose/>
                    <a:moveTo>
                      <a:pt x="357" y="215"/>
                    </a:move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lose/>
                    <a:moveTo>
                      <a:pt x="375" y="247"/>
                    </a:move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4" y="247"/>
                      <a:pt x="374" y="247"/>
                    </a:cubicBezTo>
                    <a:cubicBezTo>
                      <a:pt x="374" y="247"/>
                      <a:pt x="374" y="248"/>
                      <a:pt x="374" y="248"/>
                    </a:cubicBezTo>
                    <a:cubicBezTo>
                      <a:pt x="374" y="248"/>
                      <a:pt x="374" y="248"/>
                      <a:pt x="374" y="248"/>
                    </a:cubicBezTo>
                    <a:cubicBezTo>
                      <a:pt x="374" y="249"/>
                      <a:pt x="374" y="249"/>
                      <a:pt x="374" y="249"/>
                    </a:cubicBezTo>
                    <a:cubicBezTo>
                      <a:pt x="374" y="249"/>
                      <a:pt x="374" y="249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5" y="249"/>
                      <a:pt x="374" y="249"/>
                      <a:pt x="375" y="249"/>
                    </a:cubicBezTo>
                    <a:cubicBezTo>
                      <a:pt x="375" y="249"/>
                      <a:pt x="375" y="249"/>
                      <a:pt x="375" y="249"/>
                    </a:cubicBezTo>
                    <a:cubicBezTo>
                      <a:pt x="375" y="249"/>
                      <a:pt x="375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5" y="248"/>
                      <a:pt x="375" y="248"/>
                    </a:cubicBezTo>
                    <a:cubicBezTo>
                      <a:pt x="375" y="247"/>
                      <a:pt x="376" y="247"/>
                      <a:pt x="376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lose/>
                    <a:moveTo>
                      <a:pt x="376" y="251"/>
                    </a:move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6" y="251"/>
                      <a:pt x="376" y="251"/>
                      <a:pt x="376" y="250"/>
                    </a:cubicBezTo>
                    <a:cubicBezTo>
                      <a:pt x="376" y="250"/>
                      <a:pt x="377" y="250"/>
                      <a:pt x="377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5" y="250"/>
                    </a:cubicBezTo>
                    <a:cubicBezTo>
                      <a:pt x="375" y="250"/>
                      <a:pt x="375" y="250"/>
                      <a:pt x="375" y="250"/>
                    </a:cubicBezTo>
                    <a:cubicBezTo>
                      <a:pt x="375" y="250"/>
                      <a:pt x="375" y="250"/>
                      <a:pt x="375" y="251"/>
                    </a:cubicBezTo>
                    <a:cubicBezTo>
                      <a:pt x="375" y="251"/>
                      <a:pt x="375" y="251"/>
                      <a:pt x="376" y="251"/>
                    </a:cubicBezTo>
                    <a:close/>
                    <a:moveTo>
                      <a:pt x="805" y="352"/>
                    </a:moveTo>
                    <a:cubicBezTo>
                      <a:pt x="805" y="352"/>
                      <a:pt x="805" y="353"/>
                      <a:pt x="804" y="353"/>
                    </a:cubicBezTo>
                    <a:cubicBezTo>
                      <a:pt x="804" y="353"/>
                      <a:pt x="804" y="353"/>
                      <a:pt x="804" y="353"/>
                    </a:cubicBezTo>
                    <a:cubicBezTo>
                      <a:pt x="804" y="353"/>
                      <a:pt x="804" y="352"/>
                      <a:pt x="804" y="352"/>
                    </a:cubicBezTo>
                    <a:cubicBezTo>
                      <a:pt x="804" y="352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0"/>
                      <a:pt x="804" y="350"/>
                      <a:pt x="804" y="350"/>
                    </a:cubicBezTo>
                    <a:cubicBezTo>
                      <a:pt x="804" y="350"/>
                      <a:pt x="803" y="350"/>
                      <a:pt x="803" y="350"/>
                    </a:cubicBezTo>
                    <a:cubicBezTo>
                      <a:pt x="803" y="350"/>
                      <a:pt x="804" y="349"/>
                      <a:pt x="804" y="349"/>
                    </a:cubicBezTo>
                    <a:cubicBezTo>
                      <a:pt x="804" y="349"/>
                      <a:pt x="804" y="349"/>
                      <a:pt x="804" y="349"/>
                    </a:cubicBezTo>
                    <a:cubicBezTo>
                      <a:pt x="804" y="349"/>
                      <a:pt x="801" y="348"/>
                      <a:pt x="801" y="348"/>
                    </a:cubicBezTo>
                    <a:cubicBezTo>
                      <a:pt x="801" y="348"/>
                      <a:pt x="801" y="347"/>
                      <a:pt x="801" y="347"/>
                    </a:cubicBezTo>
                    <a:cubicBezTo>
                      <a:pt x="801" y="347"/>
                      <a:pt x="802" y="347"/>
                      <a:pt x="802" y="347"/>
                    </a:cubicBezTo>
                    <a:cubicBezTo>
                      <a:pt x="802" y="347"/>
                      <a:pt x="802" y="346"/>
                      <a:pt x="802" y="346"/>
                    </a:cubicBezTo>
                    <a:cubicBezTo>
                      <a:pt x="802" y="346"/>
                      <a:pt x="801" y="346"/>
                      <a:pt x="801" y="346"/>
                    </a:cubicBezTo>
                    <a:cubicBezTo>
                      <a:pt x="801" y="346"/>
                      <a:pt x="802" y="345"/>
                      <a:pt x="802" y="345"/>
                    </a:cubicBezTo>
                    <a:cubicBezTo>
                      <a:pt x="802" y="334"/>
                      <a:pt x="802" y="334"/>
                      <a:pt x="802" y="334"/>
                    </a:cubicBezTo>
                    <a:cubicBezTo>
                      <a:pt x="799" y="332"/>
                      <a:pt x="799" y="332"/>
                      <a:pt x="799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6" y="332"/>
                      <a:pt x="796" y="332"/>
                      <a:pt x="796" y="332"/>
                    </a:cubicBezTo>
                    <a:cubicBezTo>
                      <a:pt x="794" y="333"/>
                      <a:pt x="794" y="333"/>
                      <a:pt x="794" y="333"/>
                    </a:cubicBezTo>
                    <a:cubicBezTo>
                      <a:pt x="793" y="332"/>
                      <a:pt x="793" y="332"/>
                      <a:pt x="793" y="332"/>
                    </a:cubicBezTo>
                    <a:cubicBezTo>
                      <a:pt x="793" y="331"/>
                      <a:pt x="793" y="331"/>
                      <a:pt x="793" y="331"/>
                    </a:cubicBezTo>
                    <a:cubicBezTo>
                      <a:pt x="792" y="331"/>
                      <a:pt x="792" y="331"/>
                      <a:pt x="792" y="331"/>
                    </a:cubicBezTo>
                    <a:cubicBezTo>
                      <a:pt x="787" y="338"/>
                      <a:pt x="787" y="338"/>
                      <a:pt x="787" y="338"/>
                    </a:cubicBezTo>
                    <a:cubicBezTo>
                      <a:pt x="787" y="338"/>
                      <a:pt x="786" y="339"/>
                      <a:pt x="786" y="340"/>
                    </a:cubicBezTo>
                    <a:cubicBezTo>
                      <a:pt x="786" y="340"/>
                      <a:pt x="786" y="340"/>
                      <a:pt x="786" y="340"/>
                    </a:cubicBezTo>
                    <a:cubicBezTo>
                      <a:pt x="786" y="341"/>
                      <a:pt x="786" y="341"/>
                      <a:pt x="786" y="341"/>
                    </a:cubicBezTo>
                    <a:cubicBezTo>
                      <a:pt x="785" y="341"/>
                      <a:pt x="785" y="341"/>
                      <a:pt x="785" y="341"/>
                    </a:cubicBezTo>
                    <a:cubicBezTo>
                      <a:pt x="785" y="342"/>
                      <a:pt x="785" y="342"/>
                      <a:pt x="785" y="342"/>
                    </a:cubicBezTo>
                    <a:cubicBezTo>
                      <a:pt x="785" y="342"/>
                      <a:pt x="785" y="343"/>
                      <a:pt x="785" y="343"/>
                    </a:cubicBezTo>
                    <a:cubicBezTo>
                      <a:pt x="785" y="343"/>
                      <a:pt x="785" y="343"/>
                      <a:pt x="785" y="343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5"/>
                      <a:pt x="785" y="345"/>
                    </a:cubicBezTo>
                    <a:cubicBezTo>
                      <a:pt x="785" y="346"/>
                      <a:pt x="785" y="346"/>
                      <a:pt x="785" y="346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3" y="348"/>
                      <a:pt x="783" y="348"/>
                    </a:cubicBezTo>
                    <a:cubicBezTo>
                      <a:pt x="783" y="348"/>
                      <a:pt x="782" y="348"/>
                      <a:pt x="782" y="348"/>
                    </a:cubicBezTo>
                    <a:cubicBezTo>
                      <a:pt x="782" y="348"/>
                      <a:pt x="782" y="349"/>
                      <a:pt x="782" y="349"/>
                    </a:cubicBezTo>
                    <a:cubicBezTo>
                      <a:pt x="782" y="349"/>
                      <a:pt x="782" y="350"/>
                      <a:pt x="782" y="350"/>
                    </a:cubicBezTo>
                    <a:cubicBezTo>
                      <a:pt x="782" y="350"/>
                      <a:pt x="782" y="351"/>
                      <a:pt x="782" y="351"/>
                    </a:cubicBezTo>
                    <a:cubicBezTo>
                      <a:pt x="782" y="351"/>
                      <a:pt x="782" y="351"/>
                      <a:pt x="782" y="350"/>
                    </a:cubicBezTo>
                    <a:cubicBezTo>
                      <a:pt x="782" y="350"/>
                      <a:pt x="782" y="350"/>
                      <a:pt x="782" y="350"/>
                    </a:cubicBezTo>
                    <a:cubicBezTo>
                      <a:pt x="782" y="350"/>
                      <a:pt x="781" y="351"/>
                      <a:pt x="781" y="351"/>
                    </a:cubicBezTo>
                    <a:cubicBezTo>
                      <a:pt x="781" y="351"/>
                      <a:pt x="781" y="351"/>
                      <a:pt x="781" y="351"/>
                    </a:cubicBezTo>
                    <a:cubicBezTo>
                      <a:pt x="781" y="351"/>
                      <a:pt x="781" y="352"/>
                      <a:pt x="781" y="352"/>
                    </a:cubicBezTo>
                    <a:cubicBezTo>
                      <a:pt x="780" y="351"/>
                      <a:pt x="780" y="351"/>
                      <a:pt x="780" y="351"/>
                    </a:cubicBezTo>
                    <a:cubicBezTo>
                      <a:pt x="779" y="352"/>
                      <a:pt x="779" y="352"/>
                      <a:pt x="779" y="352"/>
                    </a:cubicBezTo>
                    <a:cubicBezTo>
                      <a:pt x="779" y="352"/>
                      <a:pt x="778" y="351"/>
                      <a:pt x="778" y="351"/>
                    </a:cubicBezTo>
                    <a:cubicBezTo>
                      <a:pt x="778" y="351"/>
                      <a:pt x="777" y="352"/>
                      <a:pt x="777" y="352"/>
                    </a:cubicBezTo>
                    <a:cubicBezTo>
                      <a:pt x="777" y="352"/>
                      <a:pt x="777" y="353"/>
                      <a:pt x="777" y="353"/>
                    </a:cubicBezTo>
                    <a:cubicBezTo>
                      <a:pt x="777" y="353"/>
                      <a:pt x="777" y="353"/>
                      <a:pt x="777" y="353"/>
                    </a:cubicBezTo>
                    <a:cubicBezTo>
                      <a:pt x="777" y="353"/>
                      <a:pt x="777" y="354"/>
                      <a:pt x="777" y="354"/>
                    </a:cubicBezTo>
                    <a:cubicBezTo>
                      <a:pt x="754" y="354"/>
                      <a:pt x="754" y="354"/>
                      <a:pt x="754" y="354"/>
                    </a:cubicBezTo>
                    <a:cubicBezTo>
                      <a:pt x="751" y="356"/>
                      <a:pt x="751" y="356"/>
                      <a:pt x="751" y="356"/>
                    </a:cubicBezTo>
                    <a:cubicBezTo>
                      <a:pt x="747" y="360"/>
                      <a:pt x="747" y="360"/>
                      <a:pt x="747" y="360"/>
                    </a:cubicBezTo>
                    <a:cubicBezTo>
                      <a:pt x="744" y="362"/>
                      <a:pt x="744" y="362"/>
                      <a:pt x="744" y="362"/>
                    </a:cubicBezTo>
                    <a:cubicBezTo>
                      <a:pt x="741" y="367"/>
                      <a:pt x="741" y="367"/>
                      <a:pt x="741" y="367"/>
                    </a:cubicBezTo>
                    <a:cubicBezTo>
                      <a:pt x="728" y="367"/>
                      <a:pt x="728" y="367"/>
                      <a:pt x="728" y="367"/>
                    </a:cubicBezTo>
                    <a:cubicBezTo>
                      <a:pt x="725" y="369"/>
                      <a:pt x="725" y="369"/>
                      <a:pt x="725" y="369"/>
                    </a:cubicBezTo>
                    <a:cubicBezTo>
                      <a:pt x="726" y="370"/>
                      <a:pt x="726" y="370"/>
                      <a:pt x="726" y="370"/>
                    </a:cubicBezTo>
                    <a:cubicBezTo>
                      <a:pt x="726" y="372"/>
                      <a:pt x="726" y="372"/>
                      <a:pt x="726" y="372"/>
                    </a:cubicBezTo>
                    <a:cubicBezTo>
                      <a:pt x="727" y="373"/>
                      <a:pt x="727" y="373"/>
                      <a:pt x="727" y="373"/>
                    </a:cubicBezTo>
                    <a:cubicBezTo>
                      <a:pt x="727" y="374"/>
                      <a:pt x="727" y="374"/>
                      <a:pt x="727" y="374"/>
                    </a:cubicBezTo>
                    <a:cubicBezTo>
                      <a:pt x="719" y="378"/>
                      <a:pt x="719" y="378"/>
                      <a:pt x="719" y="378"/>
                    </a:cubicBezTo>
                    <a:cubicBezTo>
                      <a:pt x="711" y="380"/>
                      <a:pt x="711" y="380"/>
                      <a:pt x="711" y="380"/>
                    </a:cubicBezTo>
                    <a:cubicBezTo>
                      <a:pt x="704" y="385"/>
                      <a:pt x="704" y="385"/>
                      <a:pt x="704" y="385"/>
                    </a:cubicBezTo>
                    <a:cubicBezTo>
                      <a:pt x="701" y="385"/>
                      <a:pt x="701" y="385"/>
                      <a:pt x="701" y="385"/>
                    </a:cubicBezTo>
                    <a:cubicBezTo>
                      <a:pt x="699" y="383"/>
                      <a:pt x="699" y="383"/>
                      <a:pt x="699" y="383"/>
                    </a:cubicBezTo>
                    <a:cubicBezTo>
                      <a:pt x="699" y="383"/>
                      <a:pt x="699" y="382"/>
                      <a:pt x="699" y="382"/>
                    </a:cubicBezTo>
                    <a:cubicBezTo>
                      <a:pt x="699" y="382"/>
                      <a:pt x="699" y="381"/>
                      <a:pt x="699" y="381"/>
                    </a:cubicBezTo>
                    <a:cubicBezTo>
                      <a:pt x="699" y="381"/>
                      <a:pt x="699" y="380"/>
                      <a:pt x="699" y="380"/>
                    </a:cubicBezTo>
                    <a:cubicBezTo>
                      <a:pt x="699" y="380"/>
                      <a:pt x="699" y="379"/>
                      <a:pt x="699" y="379"/>
                    </a:cubicBezTo>
                    <a:cubicBezTo>
                      <a:pt x="699" y="379"/>
                      <a:pt x="701" y="379"/>
                      <a:pt x="701" y="379"/>
                    </a:cubicBezTo>
                    <a:cubicBezTo>
                      <a:pt x="701" y="379"/>
                      <a:pt x="703" y="376"/>
                      <a:pt x="703" y="376"/>
                    </a:cubicBezTo>
                    <a:cubicBezTo>
                      <a:pt x="703" y="375"/>
                      <a:pt x="703" y="375"/>
                      <a:pt x="703" y="375"/>
                    </a:cubicBezTo>
                    <a:cubicBezTo>
                      <a:pt x="703" y="375"/>
                      <a:pt x="703" y="373"/>
                      <a:pt x="703" y="373"/>
                    </a:cubicBezTo>
                    <a:cubicBezTo>
                      <a:pt x="703" y="373"/>
                      <a:pt x="705" y="368"/>
                      <a:pt x="705" y="368"/>
                    </a:cubicBezTo>
                    <a:cubicBezTo>
                      <a:pt x="703" y="351"/>
                      <a:pt x="703" y="351"/>
                      <a:pt x="703" y="351"/>
                    </a:cubicBezTo>
                    <a:cubicBezTo>
                      <a:pt x="696" y="346"/>
                      <a:pt x="696" y="346"/>
                      <a:pt x="696" y="346"/>
                    </a:cubicBezTo>
                    <a:cubicBezTo>
                      <a:pt x="697" y="345"/>
                      <a:pt x="697" y="345"/>
                      <a:pt x="697" y="345"/>
                    </a:cubicBezTo>
                    <a:cubicBezTo>
                      <a:pt x="696" y="344"/>
                      <a:pt x="696" y="344"/>
                      <a:pt x="696" y="344"/>
                    </a:cubicBezTo>
                    <a:cubicBezTo>
                      <a:pt x="694" y="344"/>
                      <a:pt x="694" y="344"/>
                      <a:pt x="694" y="344"/>
                    </a:cubicBezTo>
                    <a:cubicBezTo>
                      <a:pt x="693" y="344"/>
                      <a:pt x="693" y="344"/>
                      <a:pt x="693" y="344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39"/>
                      <a:pt x="692" y="339"/>
                      <a:pt x="692" y="339"/>
                    </a:cubicBezTo>
                    <a:cubicBezTo>
                      <a:pt x="690" y="340"/>
                      <a:pt x="690" y="340"/>
                      <a:pt x="690" y="340"/>
                    </a:cubicBezTo>
                    <a:cubicBezTo>
                      <a:pt x="689" y="340"/>
                      <a:pt x="689" y="340"/>
                      <a:pt x="689" y="340"/>
                    </a:cubicBezTo>
                    <a:cubicBezTo>
                      <a:pt x="688" y="338"/>
                      <a:pt x="688" y="338"/>
                      <a:pt x="688" y="338"/>
                    </a:cubicBezTo>
                    <a:cubicBezTo>
                      <a:pt x="687" y="336"/>
                      <a:pt x="687" y="336"/>
                      <a:pt x="687" y="336"/>
                    </a:cubicBezTo>
                    <a:cubicBezTo>
                      <a:pt x="663" y="322"/>
                      <a:pt x="663" y="322"/>
                      <a:pt x="663" y="322"/>
                    </a:cubicBezTo>
                    <a:cubicBezTo>
                      <a:pt x="662" y="322"/>
                      <a:pt x="662" y="322"/>
                      <a:pt x="662" y="322"/>
                    </a:cubicBezTo>
                    <a:cubicBezTo>
                      <a:pt x="657" y="325"/>
                      <a:pt x="657" y="325"/>
                      <a:pt x="657" y="325"/>
                    </a:cubicBezTo>
                    <a:cubicBezTo>
                      <a:pt x="655" y="325"/>
                      <a:pt x="655" y="325"/>
                      <a:pt x="655" y="325"/>
                    </a:cubicBezTo>
                    <a:cubicBezTo>
                      <a:pt x="655" y="325"/>
                      <a:pt x="654" y="325"/>
                      <a:pt x="654" y="325"/>
                    </a:cubicBezTo>
                    <a:cubicBezTo>
                      <a:pt x="654" y="325"/>
                      <a:pt x="654" y="325"/>
                      <a:pt x="654" y="325"/>
                    </a:cubicBezTo>
                    <a:cubicBezTo>
                      <a:pt x="653" y="325"/>
                      <a:pt x="653" y="325"/>
                      <a:pt x="653" y="325"/>
                    </a:cubicBezTo>
                    <a:cubicBezTo>
                      <a:pt x="652" y="324"/>
                      <a:pt x="652" y="324"/>
                      <a:pt x="652" y="324"/>
                    </a:cubicBezTo>
                    <a:cubicBezTo>
                      <a:pt x="648" y="324"/>
                      <a:pt x="648" y="324"/>
                      <a:pt x="648" y="324"/>
                    </a:cubicBezTo>
                    <a:cubicBezTo>
                      <a:pt x="647" y="323"/>
                      <a:pt x="647" y="323"/>
                      <a:pt x="647" y="323"/>
                    </a:cubicBezTo>
                    <a:cubicBezTo>
                      <a:pt x="644" y="324"/>
                      <a:pt x="644" y="324"/>
                      <a:pt x="644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1" y="324"/>
                      <a:pt x="641" y="324"/>
                      <a:pt x="641" y="324"/>
                    </a:cubicBezTo>
                    <a:cubicBezTo>
                      <a:pt x="641" y="323"/>
                      <a:pt x="641" y="323"/>
                      <a:pt x="641" y="323"/>
                    </a:cubicBezTo>
                    <a:cubicBezTo>
                      <a:pt x="640" y="323"/>
                      <a:pt x="640" y="323"/>
                      <a:pt x="640" y="323"/>
                    </a:cubicBezTo>
                    <a:cubicBezTo>
                      <a:pt x="639" y="322"/>
                      <a:pt x="639" y="322"/>
                      <a:pt x="639" y="322"/>
                    </a:cubicBezTo>
                    <a:cubicBezTo>
                      <a:pt x="638" y="322"/>
                      <a:pt x="638" y="322"/>
                      <a:pt x="638" y="322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1"/>
                      <a:pt x="637" y="321"/>
                      <a:pt x="637" y="321"/>
                    </a:cubicBezTo>
                    <a:cubicBezTo>
                      <a:pt x="636" y="321"/>
                      <a:pt x="636" y="321"/>
                      <a:pt x="636" y="321"/>
                    </a:cubicBezTo>
                    <a:cubicBezTo>
                      <a:pt x="635" y="320"/>
                      <a:pt x="635" y="320"/>
                      <a:pt x="635" y="320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4" y="319"/>
                      <a:pt x="634" y="319"/>
                      <a:pt x="634" y="319"/>
                    </a:cubicBezTo>
                    <a:cubicBezTo>
                      <a:pt x="633" y="319"/>
                      <a:pt x="633" y="319"/>
                      <a:pt x="633" y="319"/>
                    </a:cubicBezTo>
                    <a:cubicBezTo>
                      <a:pt x="631" y="319"/>
                      <a:pt x="631" y="319"/>
                      <a:pt x="631" y="319"/>
                    </a:cubicBezTo>
                    <a:cubicBezTo>
                      <a:pt x="630" y="319"/>
                      <a:pt x="630" y="319"/>
                      <a:pt x="630" y="319"/>
                    </a:cubicBezTo>
                    <a:cubicBezTo>
                      <a:pt x="629" y="320"/>
                      <a:pt x="629" y="320"/>
                      <a:pt x="629" y="320"/>
                    </a:cubicBezTo>
                    <a:cubicBezTo>
                      <a:pt x="627" y="320"/>
                      <a:pt x="627" y="320"/>
                      <a:pt x="627" y="320"/>
                    </a:cubicBezTo>
                    <a:cubicBezTo>
                      <a:pt x="627" y="318"/>
                      <a:pt x="627" y="318"/>
                      <a:pt x="627" y="318"/>
                    </a:cubicBezTo>
                    <a:cubicBezTo>
                      <a:pt x="627" y="318"/>
                      <a:pt x="625" y="318"/>
                      <a:pt x="625" y="318"/>
                    </a:cubicBezTo>
                    <a:cubicBezTo>
                      <a:pt x="624" y="318"/>
                      <a:pt x="623" y="318"/>
                      <a:pt x="623" y="318"/>
                    </a:cubicBezTo>
                    <a:cubicBezTo>
                      <a:pt x="621" y="317"/>
                      <a:pt x="621" y="317"/>
                      <a:pt x="621" y="317"/>
                    </a:cubicBezTo>
                    <a:cubicBezTo>
                      <a:pt x="621" y="315"/>
                      <a:pt x="621" y="315"/>
                      <a:pt x="621" y="315"/>
                    </a:cubicBezTo>
                    <a:cubicBezTo>
                      <a:pt x="621" y="313"/>
                      <a:pt x="621" y="313"/>
                      <a:pt x="621" y="313"/>
                    </a:cubicBezTo>
                    <a:cubicBezTo>
                      <a:pt x="620" y="312"/>
                      <a:pt x="620" y="312"/>
                      <a:pt x="620" y="312"/>
                    </a:cubicBezTo>
                    <a:cubicBezTo>
                      <a:pt x="620" y="312"/>
                      <a:pt x="620" y="311"/>
                      <a:pt x="620" y="311"/>
                    </a:cubicBezTo>
                    <a:cubicBezTo>
                      <a:pt x="620" y="311"/>
                      <a:pt x="618" y="311"/>
                      <a:pt x="618" y="311"/>
                    </a:cubicBezTo>
                    <a:cubicBezTo>
                      <a:pt x="618" y="315"/>
                      <a:pt x="618" y="315"/>
                      <a:pt x="618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6"/>
                      <a:pt x="433" y="316"/>
                    </a:cubicBezTo>
                    <a:cubicBezTo>
                      <a:pt x="433" y="316"/>
                      <a:pt x="433" y="316"/>
                      <a:pt x="433" y="316"/>
                    </a:cubicBezTo>
                    <a:cubicBezTo>
                      <a:pt x="433" y="316"/>
                      <a:pt x="434" y="317"/>
                      <a:pt x="434" y="317"/>
                    </a:cubicBezTo>
                    <a:cubicBezTo>
                      <a:pt x="434" y="317"/>
                      <a:pt x="434" y="317"/>
                      <a:pt x="435" y="317"/>
                    </a:cubicBezTo>
                    <a:cubicBezTo>
                      <a:pt x="435" y="317"/>
                      <a:pt x="435" y="317"/>
                      <a:pt x="435" y="317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6" y="319"/>
                      <a:pt x="436" y="319"/>
                    </a:cubicBezTo>
                    <a:cubicBezTo>
                      <a:pt x="436" y="319"/>
                      <a:pt x="436" y="319"/>
                      <a:pt x="436" y="319"/>
                    </a:cubicBezTo>
                    <a:cubicBezTo>
                      <a:pt x="436" y="319"/>
                      <a:pt x="435" y="319"/>
                      <a:pt x="435" y="319"/>
                    </a:cubicBezTo>
                    <a:cubicBezTo>
                      <a:pt x="435" y="319"/>
                      <a:pt x="435" y="320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5" y="320"/>
                      <a:pt x="435" y="321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4" y="320"/>
                      <a:pt x="434" y="320"/>
                      <a:pt x="434" y="320"/>
                    </a:cubicBezTo>
                    <a:cubicBezTo>
                      <a:pt x="434" y="320"/>
                      <a:pt x="434" y="321"/>
                      <a:pt x="434" y="321"/>
                    </a:cubicBezTo>
                    <a:cubicBezTo>
                      <a:pt x="434" y="321"/>
                      <a:pt x="434" y="321"/>
                      <a:pt x="434" y="322"/>
                    </a:cubicBezTo>
                    <a:cubicBezTo>
                      <a:pt x="434" y="322"/>
                      <a:pt x="434" y="322"/>
                      <a:pt x="434" y="322"/>
                    </a:cubicBezTo>
                    <a:cubicBezTo>
                      <a:pt x="433" y="322"/>
                      <a:pt x="433" y="322"/>
                      <a:pt x="433" y="323"/>
                    </a:cubicBezTo>
                    <a:cubicBezTo>
                      <a:pt x="433" y="323"/>
                      <a:pt x="433" y="323"/>
                      <a:pt x="433" y="323"/>
                    </a:cubicBezTo>
                    <a:cubicBezTo>
                      <a:pt x="434" y="323"/>
                      <a:pt x="434" y="323"/>
                      <a:pt x="434" y="324"/>
                    </a:cubicBezTo>
                    <a:cubicBezTo>
                      <a:pt x="434" y="324"/>
                      <a:pt x="434" y="324"/>
                      <a:pt x="434" y="324"/>
                    </a:cubicBezTo>
                    <a:cubicBezTo>
                      <a:pt x="434" y="324"/>
                      <a:pt x="434" y="324"/>
                      <a:pt x="435" y="323"/>
                    </a:cubicBezTo>
                    <a:cubicBezTo>
                      <a:pt x="435" y="323"/>
                      <a:pt x="434" y="323"/>
                      <a:pt x="434" y="322"/>
                    </a:cubicBezTo>
                    <a:cubicBezTo>
                      <a:pt x="434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4" y="322"/>
                    </a:cubicBezTo>
                    <a:cubicBezTo>
                      <a:pt x="434" y="321"/>
                      <a:pt x="435" y="321"/>
                      <a:pt x="435" y="321"/>
                    </a:cubicBezTo>
                    <a:cubicBezTo>
                      <a:pt x="435" y="321"/>
                      <a:pt x="435" y="321"/>
                      <a:pt x="435" y="321"/>
                    </a:cubicBezTo>
                    <a:cubicBezTo>
                      <a:pt x="435" y="322"/>
                      <a:pt x="436" y="322"/>
                      <a:pt x="436" y="322"/>
                    </a:cubicBezTo>
                    <a:cubicBezTo>
                      <a:pt x="436" y="322"/>
                      <a:pt x="436" y="322"/>
                      <a:pt x="436" y="322"/>
                    </a:cubicBezTo>
                    <a:cubicBezTo>
                      <a:pt x="436" y="323"/>
                      <a:pt x="436" y="323"/>
                      <a:pt x="436" y="323"/>
                    </a:cubicBezTo>
                    <a:cubicBezTo>
                      <a:pt x="436" y="324"/>
                      <a:pt x="436" y="324"/>
                      <a:pt x="437" y="325"/>
                    </a:cubicBezTo>
                    <a:cubicBezTo>
                      <a:pt x="437" y="325"/>
                      <a:pt x="437" y="325"/>
                      <a:pt x="437" y="325"/>
                    </a:cubicBezTo>
                    <a:cubicBezTo>
                      <a:pt x="437" y="325"/>
                      <a:pt x="437" y="326"/>
                      <a:pt x="436" y="326"/>
                    </a:cubicBezTo>
                    <a:cubicBezTo>
                      <a:pt x="436" y="327"/>
                      <a:pt x="436" y="328"/>
                      <a:pt x="436" y="329"/>
                    </a:cubicBezTo>
                    <a:cubicBezTo>
                      <a:pt x="436" y="329"/>
                      <a:pt x="436" y="330"/>
                      <a:pt x="436" y="331"/>
                    </a:cubicBezTo>
                    <a:cubicBezTo>
                      <a:pt x="436" y="331"/>
                      <a:pt x="436" y="332"/>
                      <a:pt x="436" y="332"/>
                    </a:cubicBezTo>
                    <a:cubicBezTo>
                      <a:pt x="436" y="332"/>
                      <a:pt x="436" y="332"/>
                      <a:pt x="436" y="332"/>
                    </a:cubicBezTo>
                    <a:cubicBezTo>
                      <a:pt x="435" y="332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4" y="333"/>
                      <a:pt x="434" y="334"/>
                      <a:pt x="434" y="334"/>
                    </a:cubicBezTo>
                    <a:cubicBezTo>
                      <a:pt x="434" y="334"/>
                      <a:pt x="433" y="334"/>
                      <a:pt x="433" y="334"/>
                    </a:cubicBezTo>
                    <a:cubicBezTo>
                      <a:pt x="433" y="334"/>
                      <a:pt x="433" y="333"/>
                      <a:pt x="433" y="334"/>
                    </a:cubicBezTo>
                    <a:cubicBezTo>
                      <a:pt x="433" y="334"/>
                      <a:pt x="433" y="334"/>
                      <a:pt x="432" y="334"/>
                    </a:cubicBezTo>
                    <a:cubicBezTo>
                      <a:pt x="432" y="334"/>
                      <a:pt x="432" y="334"/>
                      <a:pt x="432" y="334"/>
                    </a:cubicBezTo>
                    <a:cubicBezTo>
                      <a:pt x="432" y="334"/>
                      <a:pt x="432" y="334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3" y="333"/>
                      <a:pt x="433" y="333"/>
                      <a:pt x="433" y="332"/>
                    </a:cubicBezTo>
                    <a:cubicBezTo>
                      <a:pt x="433" y="332"/>
                      <a:pt x="433" y="332"/>
                      <a:pt x="432" y="332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3" y="331"/>
                      <a:pt x="433" y="331"/>
                    </a:cubicBezTo>
                    <a:cubicBezTo>
                      <a:pt x="433" y="331"/>
                      <a:pt x="433" y="332"/>
                      <a:pt x="433" y="332"/>
                    </a:cubicBezTo>
                    <a:cubicBezTo>
                      <a:pt x="433" y="332"/>
                      <a:pt x="433" y="332"/>
                      <a:pt x="433" y="332"/>
                    </a:cubicBezTo>
                    <a:cubicBezTo>
                      <a:pt x="433" y="333"/>
                      <a:pt x="433" y="333"/>
                      <a:pt x="433" y="333"/>
                    </a:cubicBezTo>
                    <a:cubicBezTo>
                      <a:pt x="434" y="333"/>
                      <a:pt x="434" y="333"/>
                      <a:pt x="434" y="333"/>
                    </a:cubicBezTo>
                    <a:cubicBezTo>
                      <a:pt x="434" y="333"/>
                      <a:pt x="434" y="333"/>
                      <a:pt x="434" y="332"/>
                    </a:cubicBezTo>
                    <a:cubicBezTo>
                      <a:pt x="433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5" y="332"/>
                      <a:pt x="435" y="332"/>
                      <a:pt x="435" y="332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6" y="331"/>
                      <a:pt x="436" y="331"/>
                    </a:cubicBezTo>
                    <a:cubicBezTo>
                      <a:pt x="436" y="331"/>
                      <a:pt x="436" y="330"/>
                      <a:pt x="436" y="330"/>
                    </a:cubicBezTo>
                    <a:cubicBezTo>
                      <a:pt x="435" y="330"/>
                      <a:pt x="435" y="330"/>
                      <a:pt x="435" y="330"/>
                    </a:cubicBezTo>
                    <a:cubicBezTo>
                      <a:pt x="435" y="330"/>
                      <a:pt x="435" y="330"/>
                      <a:pt x="435" y="329"/>
                    </a:cubicBezTo>
                    <a:cubicBezTo>
                      <a:pt x="435" y="329"/>
                      <a:pt x="435" y="329"/>
                      <a:pt x="435" y="329"/>
                    </a:cubicBezTo>
                    <a:cubicBezTo>
                      <a:pt x="435" y="329"/>
                      <a:pt x="435" y="329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7"/>
                      <a:pt x="435" y="327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8"/>
                      <a:pt x="434" y="328"/>
                      <a:pt x="434" y="328"/>
                    </a:cubicBezTo>
                    <a:cubicBezTo>
                      <a:pt x="434" y="328"/>
                      <a:pt x="434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9"/>
                      <a:pt x="433" y="329"/>
                    </a:cubicBezTo>
                    <a:cubicBezTo>
                      <a:pt x="433" y="329"/>
                      <a:pt x="433" y="329"/>
                      <a:pt x="433" y="329"/>
                    </a:cubicBezTo>
                    <a:cubicBezTo>
                      <a:pt x="433" y="329"/>
                      <a:pt x="432" y="329"/>
                      <a:pt x="432" y="329"/>
                    </a:cubicBezTo>
                    <a:cubicBezTo>
                      <a:pt x="432" y="330"/>
                      <a:pt x="432" y="330"/>
                      <a:pt x="432" y="330"/>
                    </a:cubicBezTo>
                    <a:cubicBezTo>
                      <a:pt x="432" y="330"/>
                      <a:pt x="432" y="329"/>
                      <a:pt x="432" y="329"/>
                    </a:cubicBezTo>
                    <a:cubicBezTo>
                      <a:pt x="432" y="329"/>
                      <a:pt x="432" y="329"/>
                      <a:pt x="432" y="329"/>
                    </a:cubicBezTo>
                    <a:cubicBezTo>
                      <a:pt x="432" y="329"/>
                      <a:pt x="432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6"/>
                      <a:pt x="434" y="326"/>
                      <a:pt x="434" y="326"/>
                    </a:cubicBezTo>
                    <a:cubicBezTo>
                      <a:pt x="434" y="326"/>
                      <a:pt x="434" y="325"/>
                      <a:pt x="434" y="325"/>
                    </a:cubicBezTo>
                    <a:cubicBezTo>
                      <a:pt x="434" y="325"/>
                      <a:pt x="433" y="324"/>
                      <a:pt x="433" y="324"/>
                    </a:cubicBezTo>
                    <a:cubicBezTo>
                      <a:pt x="433" y="323"/>
                      <a:pt x="433" y="324"/>
                      <a:pt x="433" y="324"/>
                    </a:cubicBezTo>
                    <a:cubicBezTo>
                      <a:pt x="433" y="325"/>
                      <a:pt x="432" y="325"/>
                      <a:pt x="432" y="325"/>
                    </a:cubicBezTo>
                    <a:cubicBezTo>
                      <a:pt x="432" y="324"/>
                      <a:pt x="432" y="324"/>
                      <a:pt x="431" y="324"/>
                    </a:cubicBezTo>
                    <a:cubicBezTo>
                      <a:pt x="431" y="324"/>
                      <a:pt x="431" y="324"/>
                      <a:pt x="430" y="324"/>
                    </a:cubicBezTo>
                    <a:cubicBezTo>
                      <a:pt x="430" y="324"/>
                      <a:pt x="429" y="324"/>
                      <a:pt x="429" y="324"/>
                    </a:cubicBezTo>
                    <a:cubicBezTo>
                      <a:pt x="428" y="324"/>
                      <a:pt x="428" y="324"/>
                      <a:pt x="427" y="324"/>
                    </a:cubicBezTo>
                    <a:cubicBezTo>
                      <a:pt x="427" y="324"/>
                      <a:pt x="425" y="324"/>
                      <a:pt x="425" y="324"/>
                    </a:cubicBezTo>
                    <a:cubicBezTo>
                      <a:pt x="425" y="323"/>
                      <a:pt x="423" y="322"/>
                      <a:pt x="422" y="322"/>
                    </a:cubicBezTo>
                    <a:cubicBezTo>
                      <a:pt x="422" y="322"/>
                      <a:pt x="421" y="321"/>
                      <a:pt x="421" y="322"/>
                    </a:cubicBezTo>
                    <a:cubicBezTo>
                      <a:pt x="420" y="322"/>
                      <a:pt x="420" y="323"/>
                      <a:pt x="420" y="324"/>
                    </a:cubicBezTo>
                    <a:cubicBezTo>
                      <a:pt x="420" y="324"/>
                      <a:pt x="421" y="326"/>
                      <a:pt x="421" y="326"/>
                    </a:cubicBezTo>
                    <a:cubicBezTo>
                      <a:pt x="421" y="326"/>
                      <a:pt x="422" y="327"/>
                      <a:pt x="422" y="328"/>
                    </a:cubicBezTo>
                    <a:cubicBezTo>
                      <a:pt x="423" y="328"/>
                      <a:pt x="423" y="329"/>
                      <a:pt x="423" y="329"/>
                    </a:cubicBezTo>
                    <a:cubicBezTo>
                      <a:pt x="423" y="329"/>
                      <a:pt x="423" y="330"/>
                      <a:pt x="423" y="331"/>
                    </a:cubicBezTo>
                    <a:cubicBezTo>
                      <a:pt x="423" y="331"/>
                      <a:pt x="423" y="332"/>
                      <a:pt x="423" y="332"/>
                    </a:cubicBezTo>
                    <a:cubicBezTo>
                      <a:pt x="423" y="332"/>
                      <a:pt x="424" y="333"/>
                      <a:pt x="424" y="333"/>
                    </a:cubicBezTo>
                    <a:cubicBezTo>
                      <a:pt x="424" y="334"/>
                      <a:pt x="424" y="335"/>
                      <a:pt x="424" y="335"/>
                    </a:cubicBezTo>
                    <a:cubicBezTo>
                      <a:pt x="424" y="335"/>
                      <a:pt x="424" y="335"/>
                      <a:pt x="424" y="335"/>
                    </a:cubicBezTo>
                    <a:cubicBezTo>
                      <a:pt x="425" y="335"/>
                      <a:pt x="424" y="335"/>
                      <a:pt x="424" y="335"/>
                    </a:cubicBezTo>
                    <a:cubicBezTo>
                      <a:pt x="424" y="334"/>
                      <a:pt x="425" y="334"/>
                      <a:pt x="425" y="334"/>
                    </a:cubicBezTo>
                    <a:cubicBezTo>
                      <a:pt x="425" y="334"/>
                      <a:pt x="425" y="335"/>
                      <a:pt x="425" y="335"/>
                    </a:cubicBezTo>
                    <a:cubicBezTo>
                      <a:pt x="425" y="335"/>
                      <a:pt x="425" y="335"/>
                      <a:pt x="425" y="335"/>
                    </a:cubicBezTo>
                    <a:cubicBezTo>
                      <a:pt x="425" y="335"/>
                      <a:pt x="426" y="335"/>
                      <a:pt x="426" y="335"/>
                    </a:cubicBezTo>
                    <a:cubicBezTo>
                      <a:pt x="426" y="336"/>
                      <a:pt x="426" y="336"/>
                      <a:pt x="425" y="336"/>
                    </a:cubicBezTo>
                    <a:cubicBezTo>
                      <a:pt x="425" y="336"/>
                      <a:pt x="425" y="336"/>
                      <a:pt x="425" y="336"/>
                    </a:cubicBezTo>
                    <a:cubicBezTo>
                      <a:pt x="424" y="336"/>
                      <a:pt x="425" y="337"/>
                      <a:pt x="424" y="337"/>
                    </a:cubicBezTo>
                    <a:cubicBezTo>
                      <a:pt x="424" y="338"/>
                      <a:pt x="425" y="338"/>
                      <a:pt x="425" y="338"/>
                    </a:cubicBezTo>
                    <a:cubicBezTo>
                      <a:pt x="425" y="338"/>
                      <a:pt x="426" y="338"/>
                      <a:pt x="426" y="337"/>
                    </a:cubicBezTo>
                    <a:cubicBezTo>
                      <a:pt x="426" y="337"/>
                      <a:pt x="426" y="338"/>
                      <a:pt x="426" y="338"/>
                    </a:cubicBezTo>
                    <a:cubicBezTo>
                      <a:pt x="426" y="338"/>
                      <a:pt x="426" y="338"/>
                      <a:pt x="425" y="339"/>
                    </a:cubicBezTo>
                    <a:cubicBezTo>
                      <a:pt x="425" y="339"/>
                      <a:pt x="426" y="339"/>
                      <a:pt x="426" y="339"/>
                    </a:cubicBezTo>
                    <a:cubicBezTo>
                      <a:pt x="426" y="339"/>
                      <a:pt x="426" y="340"/>
                      <a:pt x="426" y="340"/>
                    </a:cubicBezTo>
                    <a:cubicBezTo>
                      <a:pt x="426" y="341"/>
                      <a:pt x="425" y="341"/>
                      <a:pt x="425" y="341"/>
                    </a:cubicBezTo>
                    <a:cubicBezTo>
                      <a:pt x="425" y="341"/>
                      <a:pt x="425" y="340"/>
                      <a:pt x="425" y="340"/>
                    </a:cubicBezTo>
                    <a:cubicBezTo>
                      <a:pt x="425" y="340"/>
                      <a:pt x="425" y="339"/>
                      <a:pt x="425" y="339"/>
                    </a:cubicBezTo>
                    <a:cubicBezTo>
                      <a:pt x="425" y="339"/>
                      <a:pt x="425" y="339"/>
                      <a:pt x="425" y="340"/>
                    </a:cubicBezTo>
                    <a:cubicBezTo>
                      <a:pt x="425" y="340"/>
                      <a:pt x="425" y="340"/>
                      <a:pt x="425" y="341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5" y="342"/>
                      <a:pt x="426" y="342"/>
                      <a:pt x="427" y="342"/>
                    </a:cubicBezTo>
                    <a:cubicBezTo>
                      <a:pt x="427" y="342"/>
                      <a:pt x="427" y="342"/>
                      <a:pt x="428" y="342"/>
                    </a:cubicBezTo>
                    <a:cubicBezTo>
                      <a:pt x="428" y="342"/>
                      <a:pt x="429" y="343"/>
                      <a:pt x="430" y="343"/>
                    </a:cubicBezTo>
                    <a:cubicBezTo>
                      <a:pt x="430" y="343"/>
                      <a:pt x="430" y="343"/>
                      <a:pt x="430" y="344"/>
                    </a:cubicBezTo>
                    <a:cubicBezTo>
                      <a:pt x="429" y="344"/>
                      <a:pt x="429" y="343"/>
                      <a:pt x="428" y="343"/>
                    </a:cubicBezTo>
                    <a:cubicBezTo>
                      <a:pt x="428" y="343"/>
                      <a:pt x="428" y="343"/>
                      <a:pt x="427" y="343"/>
                    </a:cubicBezTo>
                    <a:cubicBezTo>
                      <a:pt x="427" y="343"/>
                      <a:pt x="426" y="343"/>
                      <a:pt x="426" y="343"/>
                    </a:cubicBezTo>
                    <a:cubicBezTo>
                      <a:pt x="425" y="343"/>
                      <a:pt x="425" y="343"/>
                      <a:pt x="425" y="343"/>
                    </a:cubicBezTo>
                    <a:cubicBezTo>
                      <a:pt x="425" y="344"/>
                      <a:pt x="425" y="344"/>
                      <a:pt x="425" y="344"/>
                    </a:cubicBezTo>
                    <a:cubicBezTo>
                      <a:pt x="425" y="345"/>
                      <a:pt x="425" y="345"/>
                      <a:pt x="425" y="345"/>
                    </a:cubicBezTo>
                    <a:cubicBezTo>
                      <a:pt x="425" y="346"/>
                      <a:pt x="425" y="346"/>
                      <a:pt x="425" y="346"/>
                    </a:cubicBezTo>
                    <a:cubicBezTo>
                      <a:pt x="425" y="346"/>
                      <a:pt x="426" y="347"/>
                      <a:pt x="426" y="347"/>
                    </a:cubicBezTo>
                    <a:cubicBezTo>
                      <a:pt x="425" y="348"/>
                      <a:pt x="426" y="349"/>
                      <a:pt x="426" y="349"/>
                    </a:cubicBezTo>
                    <a:cubicBezTo>
                      <a:pt x="426" y="349"/>
                      <a:pt x="425" y="350"/>
                      <a:pt x="425" y="351"/>
                    </a:cubicBezTo>
                    <a:cubicBezTo>
                      <a:pt x="425" y="351"/>
                      <a:pt x="425" y="352"/>
                      <a:pt x="425" y="352"/>
                    </a:cubicBezTo>
                    <a:cubicBezTo>
                      <a:pt x="425" y="353"/>
                      <a:pt x="425" y="354"/>
                      <a:pt x="425" y="355"/>
                    </a:cubicBezTo>
                    <a:cubicBezTo>
                      <a:pt x="425" y="356"/>
                      <a:pt x="425" y="356"/>
                      <a:pt x="425" y="356"/>
                    </a:cubicBezTo>
                    <a:cubicBezTo>
                      <a:pt x="425" y="357"/>
                      <a:pt x="425" y="357"/>
                      <a:pt x="425" y="358"/>
                    </a:cubicBezTo>
                    <a:cubicBezTo>
                      <a:pt x="425" y="358"/>
                      <a:pt x="425" y="359"/>
                      <a:pt x="425" y="360"/>
                    </a:cubicBezTo>
                    <a:cubicBezTo>
                      <a:pt x="425" y="360"/>
                      <a:pt x="424" y="360"/>
                      <a:pt x="424" y="361"/>
                    </a:cubicBezTo>
                    <a:cubicBezTo>
                      <a:pt x="424" y="361"/>
                      <a:pt x="424" y="362"/>
                      <a:pt x="424" y="362"/>
                    </a:cubicBezTo>
                    <a:cubicBezTo>
                      <a:pt x="424" y="362"/>
                      <a:pt x="424" y="364"/>
                      <a:pt x="424" y="364"/>
                    </a:cubicBezTo>
                    <a:cubicBezTo>
                      <a:pt x="424" y="364"/>
                      <a:pt x="424" y="365"/>
                      <a:pt x="424" y="365"/>
                    </a:cubicBezTo>
                    <a:cubicBezTo>
                      <a:pt x="424" y="366"/>
                      <a:pt x="424" y="366"/>
                      <a:pt x="424" y="366"/>
                    </a:cubicBezTo>
                    <a:cubicBezTo>
                      <a:pt x="424" y="366"/>
                      <a:pt x="424" y="367"/>
                      <a:pt x="424" y="367"/>
                    </a:cubicBezTo>
                    <a:cubicBezTo>
                      <a:pt x="424" y="367"/>
                      <a:pt x="424" y="367"/>
                      <a:pt x="424" y="368"/>
                    </a:cubicBezTo>
                    <a:cubicBezTo>
                      <a:pt x="424" y="368"/>
                      <a:pt x="423" y="368"/>
                      <a:pt x="423" y="369"/>
                    </a:cubicBezTo>
                    <a:cubicBezTo>
                      <a:pt x="423" y="369"/>
                      <a:pt x="423" y="369"/>
                      <a:pt x="423" y="370"/>
                    </a:cubicBezTo>
                    <a:cubicBezTo>
                      <a:pt x="422" y="370"/>
                      <a:pt x="423" y="370"/>
                      <a:pt x="423" y="371"/>
                    </a:cubicBezTo>
                    <a:cubicBezTo>
                      <a:pt x="422" y="371"/>
                      <a:pt x="422" y="372"/>
                      <a:pt x="422" y="372"/>
                    </a:cubicBezTo>
                    <a:cubicBezTo>
                      <a:pt x="422" y="372"/>
                      <a:pt x="422" y="373"/>
                      <a:pt x="422" y="373"/>
                    </a:cubicBezTo>
                    <a:cubicBezTo>
                      <a:pt x="422" y="374"/>
                      <a:pt x="421" y="374"/>
                      <a:pt x="421" y="375"/>
                    </a:cubicBezTo>
                    <a:cubicBezTo>
                      <a:pt x="421" y="375"/>
                      <a:pt x="422" y="376"/>
                      <a:pt x="422" y="376"/>
                    </a:cubicBezTo>
                    <a:cubicBezTo>
                      <a:pt x="423" y="376"/>
                      <a:pt x="422" y="377"/>
                      <a:pt x="422" y="377"/>
                    </a:cubicBezTo>
                    <a:cubicBezTo>
                      <a:pt x="422" y="377"/>
                      <a:pt x="422" y="377"/>
                      <a:pt x="422" y="378"/>
                    </a:cubicBezTo>
                    <a:cubicBezTo>
                      <a:pt x="422" y="378"/>
                      <a:pt x="422" y="379"/>
                      <a:pt x="422" y="380"/>
                    </a:cubicBezTo>
                    <a:cubicBezTo>
                      <a:pt x="422" y="381"/>
                      <a:pt x="423" y="381"/>
                      <a:pt x="423" y="381"/>
                    </a:cubicBezTo>
                    <a:cubicBezTo>
                      <a:pt x="424" y="382"/>
                      <a:pt x="424" y="383"/>
                      <a:pt x="424" y="383"/>
                    </a:cubicBezTo>
                    <a:cubicBezTo>
                      <a:pt x="424" y="383"/>
                      <a:pt x="423" y="384"/>
                      <a:pt x="423" y="384"/>
                    </a:cubicBezTo>
                    <a:cubicBezTo>
                      <a:pt x="423" y="384"/>
                      <a:pt x="424" y="384"/>
                      <a:pt x="424" y="385"/>
                    </a:cubicBezTo>
                    <a:cubicBezTo>
                      <a:pt x="424" y="385"/>
                      <a:pt x="424" y="386"/>
                      <a:pt x="424" y="386"/>
                    </a:cubicBezTo>
                    <a:cubicBezTo>
                      <a:pt x="425" y="387"/>
                      <a:pt x="425" y="388"/>
                      <a:pt x="425" y="388"/>
                    </a:cubicBezTo>
                    <a:cubicBezTo>
                      <a:pt x="425" y="389"/>
                      <a:pt x="424" y="389"/>
                      <a:pt x="424" y="389"/>
                    </a:cubicBezTo>
                    <a:cubicBezTo>
                      <a:pt x="424" y="390"/>
                      <a:pt x="424" y="390"/>
                      <a:pt x="424" y="390"/>
                    </a:cubicBezTo>
                    <a:cubicBezTo>
                      <a:pt x="424" y="390"/>
                      <a:pt x="424" y="391"/>
                      <a:pt x="424" y="392"/>
                    </a:cubicBezTo>
                    <a:cubicBezTo>
                      <a:pt x="424" y="392"/>
                      <a:pt x="423" y="393"/>
                      <a:pt x="423" y="394"/>
                    </a:cubicBezTo>
                    <a:cubicBezTo>
                      <a:pt x="423" y="394"/>
                      <a:pt x="422" y="395"/>
                      <a:pt x="422" y="395"/>
                    </a:cubicBezTo>
                    <a:cubicBezTo>
                      <a:pt x="422" y="396"/>
                      <a:pt x="422" y="396"/>
                      <a:pt x="423" y="397"/>
                    </a:cubicBezTo>
                    <a:cubicBezTo>
                      <a:pt x="423" y="397"/>
                      <a:pt x="423" y="397"/>
                      <a:pt x="423" y="397"/>
                    </a:cubicBezTo>
                    <a:cubicBezTo>
                      <a:pt x="423" y="398"/>
                      <a:pt x="423" y="398"/>
                      <a:pt x="424" y="398"/>
                    </a:cubicBezTo>
                    <a:cubicBezTo>
                      <a:pt x="424" y="398"/>
                      <a:pt x="424" y="399"/>
                      <a:pt x="425" y="399"/>
                    </a:cubicBezTo>
                    <a:cubicBezTo>
                      <a:pt x="425" y="399"/>
                      <a:pt x="426" y="401"/>
                      <a:pt x="426" y="402"/>
                    </a:cubicBezTo>
                    <a:cubicBezTo>
                      <a:pt x="427" y="402"/>
                      <a:pt x="427" y="403"/>
                      <a:pt x="427" y="403"/>
                    </a:cubicBezTo>
                    <a:cubicBezTo>
                      <a:pt x="427" y="404"/>
                      <a:pt x="426" y="404"/>
                      <a:pt x="426" y="404"/>
                    </a:cubicBezTo>
                    <a:cubicBezTo>
                      <a:pt x="426" y="405"/>
                      <a:pt x="426" y="405"/>
                      <a:pt x="426" y="406"/>
                    </a:cubicBezTo>
                    <a:cubicBezTo>
                      <a:pt x="426" y="406"/>
                      <a:pt x="427" y="407"/>
                      <a:pt x="427" y="407"/>
                    </a:cubicBezTo>
                    <a:cubicBezTo>
                      <a:pt x="427" y="407"/>
                      <a:pt x="427" y="408"/>
                      <a:pt x="427" y="408"/>
                    </a:cubicBezTo>
                    <a:cubicBezTo>
                      <a:pt x="427" y="409"/>
                      <a:pt x="427" y="409"/>
                      <a:pt x="427" y="409"/>
                    </a:cubicBezTo>
                    <a:cubicBezTo>
                      <a:pt x="427" y="410"/>
                      <a:pt x="428" y="410"/>
                      <a:pt x="428" y="410"/>
                    </a:cubicBezTo>
                    <a:cubicBezTo>
                      <a:pt x="428" y="410"/>
                      <a:pt x="429" y="411"/>
                      <a:pt x="429" y="411"/>
                    </a:cubicBezTo>
                    <a:cubicBezTo>
                      <a:pt x="429" y="412"/>
                      <a:pt x="430" y="412"/>
                      <a:pt x="430" y="412"/>
                    </a:cubicBezTo>
                    <a:cubicBezTo>
                      <a:pt x="430" y="412"/>
                      <a:pt x="431" y="414"/>
                      <a:pt x="431" y="414"/>
                    </a:cubicBezTo>
                    <a:cubicBezTo>
                      <a:pt x="431" y="414"/>
                      <a:pt x="432" y="415"/>
                      <a:pt x="432" y="415"/>
                    </a:cubicBezTo>
                    <a:cubicBezTo>
                      <a:pt x="432" y="415"/>
                      <a:pt x="432" y="415"/>
                      <a:pt x="432" y="416"/>
                    </a:cubicBezTo>
                    <a:cubicBezTo>
                      <a:pt x="432" y="416"/>
                      <a:pt x="432" y="416"/>
                      <a:pt x="432" y="417"/>
                    </a:cubicBezTo>
                    <a:cubicBezTo>
                      <a:pt x="432" y="417"/>
                      <a:pt x="432" y="417"/>
                      <a:pt x="433" y="417"/>
                    </a:cubicBezTo>
                    <a:cubicBezTo>
                      <a:pt x="433" y="417"/>
                      <a:pt x="433" y="417"/>
                      <a:pt x="434" y="418"/>
                    </a:cubicBezTo>
                    <a:cubicBezTo>
                      <a:pt x="434" y="418"/>
                      <a:pt x="435" y="418"/>
                      <a:pt x="435" y="418"/>
                    </a:cubicBezTo>
                    <a:cubicBezTo>
                      <a:pt x="435" y="418"/>
                      <a:pt x="435" y="418"/>
                      <a:pt x="435" y="418"/>
                    </a:cubicBezTo>
                    <a:cubicBezTo>
                      <a:pt x="435" y="418"/>
                      <a:pt x="435" y="417"/>
                      <a:pt x="435" y="417"/>
                    </a:cubicBezTo>
                    <a:cubicBezTo>
                      <a:pt x="435" y="416"/>
                      <a:pt x="436" y="416"/>
                      <a:pt x="436" y="416"/>
                    </a:cubicBezTo>
                    <a:cubicBezTo>
                      <a:pt x="436" y="416"/>
                      <a:pt x="436" y="416"/>
                      <a:pt x="436" y="417"/>
                    </a:cubicBezTo>
                    <a:cubicBezTo>
                      <a:pt x="436" y="417"/>
                      <a:pt x="436" y="417"/>
                      <a:pt x="436" y="417"/>
                    </a:cubicBezTo>
                    <a:cubicBezTo>
                      <a:pt x="436" y="418"/>
                      <a:pt x="436" y="418"/>
                      <a:pt x="436" y="418"/>
                    </a:cubicBezTo>
                    <a:cubicBezTo>
                      <a:pt x="436" y="419"/>
                      <a:pt x="435" y="419"/>
                      <a:pt x="435" y="419"/>
                    </a:cubicBezTo>
                    <a:cubicBezTo>
                      <a:pt x="435" y="419"/>
                      <a:pt x="435" y="420"/>
                      <a:pt x="435" y="420"/>
                    </a:cubicBezTo>
                    <a:cubicBezTo>
                      <a:pt x="435" y="420"/>
                      <a:pt x="435" y="421"/>
                      <a:pt x="435" y="421"/>
                    </a:cubicBezTo>
                    <a:cubicBezTo>
                      <a:pt x="435" y="421"/>
                      <a:pt x="436" y="422"/>
                      <a:pt x="436" y="422"/>
                    </a:cubicBezTo>
                    <a:cubicBezTo>
                      <a:pt x="436" y="422"/>
                      <a:pt x="436" y="423"/>
                      <a:pt x="436" y="423"/>
                    </a:cubicBezTo>
                    <a:cubicBezTo>
                      <a:pt x="436" y="424"/>
                      <a:pt x="436" y="424"/>
                      <a:pt x="436" y="424"/>
                    </a:cubicBezTo>
                    <a:cubicBezTo>
                      <a:pt x="437" y="425"/>
                      <a:pt x="437" y="425"/>
                      <a:pt x="437" y="425"/>
                    </a:cubicBezTo>
                    <a:cubicBezTo>
                      <a:pt x="438" y="426"/>
                      <a:pt x="438" y="426"/>
                      <a:pt x="439" y="426"/>
                    </a:cubicBezTo>
                    <a:cubicBezTo>
                      <a:pt x="440" y="426"/>
                      <a:pt x="440" y="426"/>
                      <a:pt x="440" y="427"/>
                    </a:cubicBezTo>
                    <a:cubicBezTo>
                      <a:pt x="440" y="427"/>
                      <a:pt x="440" y="428"/>
                      <a:pt x="440" y="428"/>
                    </a:cubicBezTo>
                    <a:cubicBezTo>
                      <a:pt x="439" y="428"/>
                      <a:pt x="439" y="429"/>
                      <a:pt x="439" y="429"/>
                    </a:cubicBezTo>
                    <a:cubicBezTo>
                      <a:pt x="439" y="430"/>
                      <a:pt x="439" y="431"/>
                      <a:pt x="439" y="431"/>
                    </a:cubicBezTo>
                    <a:cubicBezTo>
                      <a:pt x="439" y="431"/>
                      <a:pt x="440" y="432"/>
                      <a:pt x="440" y="432"/>
                    </a:cubicBezTo>
                    <a:cubicBezTo>
                      <a:pt x="440" y="432"/>
                      <a:pt x="441" y="433"/>
                      <a:pt x="441" y="433"/>
                    </a:cubicBezTo>
                    <a:cubicBezTo>
                      <a:pt x="441" y="433"/>
                      <a:pt x="441" y="434"/>
                      <a:pt x="442" y="434"/>
                    </a:cubicBezTo>
                    <a:cubicBezTo>
                      <a:pt x="442" y="434"/>
                      <a:pt x="443" y="435"/>
                      <a:pt x="443" y="435"/>
                    </a:cubicBezTo>
                    <a:cubicBezTo>
                      <a:pt x="443" y="436"/>
                      <a:pt x="443" y="436"/>
                      <a:pt x="443" y="437"/>
                    </a:cubicBezTo>
                    <a:cubicBezTo>
                      <a:pt x="443" y="437"/>
                      <a:pt x="443" y="437"/>
                      <a:pt x="444" y="437"/>
                    </a:cubicBezTo>
                    <a:cubicBezTo>
                      <a:pt x="445" y="437"/>
                      <a:pt x="444" y="437"/>
                      <a:pt x="445" y="438"/>
                    </a:cubicBezTo>
                    <a:cubicBezTo>
                      <a:pt x="445" y="438"/>
                      <a:pt x="445" y="438"/>
                      <a:pt x="445" y="438"/>
                    </a:cubicBezTo>
                    <a:cubicBezTo>
                      <a:pt x="446" y="439"/>
                      <a:pt x="446" y="439"/>
                      <a:pt x="446" y="439"/>
                    </a:cubicBezTo>
                    <a:cubicBezTo>
                      <a:pt x="446" y="439"/>
                      <a:pt x="446" y="439"/>
                      <a:pt x="446" y="440"/>
                    </a:cubicBezTo>
                    <a:cubicBezTo>
                      <a:pt x="446" y="440"/>
                      <a:pt x="446" y="440"/>
                      <a:pt x="446" y="440"/>
                    </a:cubicBezTo>
                    <a:cubicBezTo>
                      <a:pt x="446" y="440"/>
                      <a:pt x="446" y="441"/>
                      <a:pt x="447" y="441"/>
                    </a:cubicBezTo>
                    <a:cubicBezTo>
                      <a:pt x="447" y="441"/>
                      <a:pt x="448" y="441"/>
                      <a:pt x="448" y="441"/>
                    </a:cubicBezTo>
                    <a:cubicBezTo>
                      <a:pt x="448" y="441"/>
                      <a:pt x="448" y="442"/>
                      <a:pt x="448" y="442"/>
                    </a:cubicBezTo>
                    <a:cubicBezTo>
                      <a:pt x="448" y="442"/>
                      <a:pt x="447" y="442"/>
                      <a:pt x="447" y="443"/>
                    </a:cubicBezTo>
                    <a:cubicBezTo>
                      <a:pt x="447" y="443"/>
                      <a:pt x="448" y="443"/>
                      <a:pt x="448" y="443"/>
                    </a:cubicBezTo>
                    <a:cubicBezTo>
                      <a:pt x="448" y="444"/>
                      <a:pt x="447" y="444"/>
                      <a:pt x="448" y="444"/>
                    </a:cubicBezTo>
                    <a:cubicBezTo>
                      <a:pt x="448" y="444"/>
                      <a:pt x="448" y="445"/>
                      <a:pt x="448" y="445"/>
                    </a:cubicBezTo>
                    <a:cubicBezTo>
                      <a:pt x="448" y="445"/>
                      <a:pt x="447" y="445"/>
                      <a:pt x="447" y="445"/>
                    </a:cubicBezTo>
                    <a:cubicBezTo>
                      <a:pt x="447" y="446"/>
                      <a:pt x="448" y="446"/>
                      <a:pt x="448" y="446"/>
                    </a:cubicBezTo>
                    <a:cubicBezTo>
                      <a:pt x="448" y="446"/>
                      <a:pt x="448" y="446"/>
                      <a:pt x="448" y="446"/>
                    </a:cubicBezTo>
                    <a:cubicBezTo>
                      <a:pt x="449" y="446"/>
                      <a:pt x="450" y="446"/>
                      <a:pt x="450" y="446"/>
                    </a:cubicBezTo>
                    <a:cubicBezTo>
                      <a:pt x="450" y="446"/>
                      <a:pt x="453" y="447"/>
                      <a:pt x="454" y="447"/>
                    </a:cubicBezTo>
                    <a:cubicBezTo>
                      <a:pt x="454" y="447"/>
                      <a:pt x="455" y="447"/>
                      <a:pt x="455" y="447"/>
                    </a:cubicBezTo>
                    <a:cubicBezTo>
                      <a:pt x="456" y="447"/>
                      <a:pt x="456" y="448"/>
                      <a:pt x="456" y="448"/>
                    </a:cubicBezTo>
                    <a:cubicBezTo>
                      <a:pt x="457" y="448"/>
                      <a:pt x="457" y="449"/>
                      <a:pt x="458" y="449"/>
                    </a:cubicBezTo>
                    <a:cubicBezTo>
                      <a:pt x="458" y="449"/>
                      <a:pt x="459" y="450"/>
                      <a:pt x="459" y="450"/>
                    </a:cubicBezTo>
                    <a:cubicBezTo>
                      <a:pt x="460" y="450"/>
                      <a:pt x="460" y="450"/>
                      <a:pt x="460" y="450"/>
                    </a:cubicBezTo>
                    <a:cubicBezTo>
                      <a:pt x="460" y="450"/>
                      <a:pt x="460" y="450"/>
                      <a:pt x="461" y="450"/>
                    </a:cubicBezTo>
                    <a:cubicBezTo>
                      <a:pt x="461" y="450"/>
                      <a:pt x="461" y="450"/>
                      <a:pt x="461" y="450"/>
                    </a:cubicBezTo>
                    <a:cubicBezTo>
                      <a:pt x="462" y="450"/>
                      <a:pt x="462" y="450"/>
                      <a:pt x="462" y="451"/>
                    </a:cubicBezTo>
                    <a:cubicBezTo>
                      <a:pt x="462" y="451"/>
                      <a:pt x="462" y="451"/>
                      <a:pt x="463" y="451"/>
                    </a:cubicBezTo>
                    <a:cubicBezTo>
                      <a:pt x="463" y="452"/>
                      <a:pt x="462" y="452"/>
                      <a:pt x="463" y="452"/>
                    </a:cubicBezTo>
                    <a:cubicBezTo>
                      <a:pt x="463" y="453"/>
                      <a:pt x="463" y="452"/>
                      <a:pt x="464" y="452"/>
                    </a:cubicBezTo>
                    <a:cubicBezTo>
                      <a:pt x="464" y="452"/>
                      <a:pt x="464" y="452"/>
                      <a:pt x="464" y="452"/>
                    </a:cubicBezTo>
                    <a:cubicBezTo>
                      <a:pt x="464" y="452"/>
                      <a:pt x="465" y="452"/>
                      <a:pt x="465" y="453"/>
                    </a:cubicBezTo>
                    <a:cubicBezTo>
                      <a:pt x="465" y="453"/>
                      <a:pt x="466" y="453"/>
                      <a:pt x="466" y="454"/>
                    </a:cubicBezTo>
                    <a:cubicBezTo>
                      <a:pt x="467" y="454"/>
                      <a:pt x="467" y="455"/>
                      <a:pt x="468" y="455"/>
                    </a:cubicBezTo>
                    <a:cubicBezTo>
                      <a:pt x="468" y="456"/>
                      <a:pt x="469" y="456"/>
                      <a:pt x="469" y="457"/>
                    </a:cubicBezTo>
                    <a:cubicBezTo>
                      <a:pt x="470" y="457"/>
                      <a:pt x="470" y="458"/>
                      <a:pt x="470" y="458"/>
                    </a:cubicBezTo>
                    <a:cubicBezTo>
                      <a:pt x="470" y="458"/>
                      <a:pt x="470" y="459"/>
                      <a:pt x="470" y="459"/>
                    </a:cubicBezTo>
                    <a:cubicBezTo>
                      <a:pt x="470" y="459"/>
                      <a:pt x="470" y="460"/>
                      <a:pt x="470" y="460"/>
                    </a:cubicBezTo>
                    <a:cubicBezTo>
                      <a:pt x="470" y="460"/>
                      <a:pt x="471" y="460"/>
                      <a:pt x="471" y="461"/>
                    </a:cubicBezTo>
                    <a:cubicBezTo>
                      <a:pt x="471" y="461"/>
                      <a:pt x="471" y="461"/>
                      <a:pt x="471" y="461"/>
                    </a:cubicBezTo>
                    <a:cubicBezTo>
                      <a:pt x="471" y="461"/>
                      <a:pt x="471" y="462"/>
                      <a:pt x="471" y="462"/>
                    </a:cubicBezTo>
                    <a:cubicBezTo>
                      <a:pt x="487" y="460"/>
                      <a:pt x="487" y="460"/>
                      <a:pt x="487" y="460"/>
                    </a:cubicBezTo>
                    <a:cubicBezTo>
                      <a:pt x="486" y="462"/>
                      <a:pt x="486" y="462"/>
                      <a:pt x="486" y="462"/>
                    </a:cubicBezTo>
                    <a:cubicBezTo>
                      <a:pt x="511" y="471"/>
                      <a:pt x="511" y="471"/>
                      <a:pt x="511" y="471"/>
                    </a:cubicBezTo>
                    <a:cubicBezTo>
                      <a:pt x="531" y="471"/>
                      <a:pt x="531" y="471"/>
                      <a:pt x="531" y="471"/>
                    </a:cubicBezTo>
                    <a:cubicBezTo>
                      <a:pt x="531" y="468"/>
                      <a:pt x="531" y="468"/>
                      <a:pt x="531" y="468"/>
                    </a:cubicBezTo>
                    <a:cubicBezTo>
                      <a:pt x="543" y="468"/>
                      <a:pt x="543" y="468"/>
                      <a:pt x="543" y="468"/>
                    </a:cubicBezTo>
                    <a:cubicBezTo>
                      <a:pt x="545" y="470"/>
                      <a:pt x="545" y="470"/>
                      <a:pt x="545" y="470"/>
                    </a:cubicBezTo>
                    <a:cubicBezTo>
                      <a:pt x="546" y="471"/>
                      <a:pt x="546" y="471"/>
                      <a:pt x="546" y="471"/>
                    </a:cubicBezTo>
                    <a:cubicBezTo>
                      <a:pt x="550" y="475"/>
                      <a:pt x="550" y="475"/>
                      <a:pt x="550" y="475"/>
                    </a:cubicBezTo>
                    <a:cubicBezTo>
                      <a:pt x="552" y="476"/>
                      <a:pt x="552" y="476"/>
                      <a:pt x="552" y="476"/>
                    </a:cubicBezTo>
                    <a:cubicBezTo>
                      <a:pt x="554" y="480"/>
                      <a:pt x="554" y="480"/>
                      <a:pt x="554" y="480"/>
                    </a:cubicBezTo>
                    <a:cubicBezTo>
                      <a:pt x="555" y="483"/>
                      <a:pt x="555" y="483"/>
                      <a:pt x="555" y="483"/>
                    </a:cubicBezTo>
                    <a:cubicBezTo>
                      <a:pt x="557" y="485"/>
                      <a:pt x="557" y="485"/>
                      <a:pt x="557" y="485"/>
                    </a:cubicBezTo>
                    <a:cubicBezTo>
                      <a:pt x="557" y="486"/>
                      <a:pt x="557" y="486"/>
                      <a:pt x="557" y="486"/>
                    </a:cubicBezTo>
                    <a:cubicBezTo>
                      <a:pt x="559" y="487"/>
                      <a:pt x="559" y="487"/>
                      <a:pt x="559" y="487"/>
                    </a:cubicBezTo>
                    <a:cubicBezTo>
                      <a:pt x="561" y="487"/>
                      <a:pt x="561" y="487"/>
                      <a:pt x="561" y="487"/>
                    </a:cubicBezTo>
                    <a:cubicBezTo>
                      <a:pt x="564" y="489"/>
                      <a:pt x="564" y="489"/>
                      <a:pt x="564" y="489"/>
                    </a:cubicBezTo>
                    <a:cubicBezTo>
                      <a:pt x="565" y="489"/>
                      <a:pt x="565" y="489"/>
                      <a:pt x="565" y="489"/>
                    </a:cubicBezTo>
                    <a:cubicBezTo>
                      <a:pt x="566" y="488"/>
                      <a:pt x="566" y="488"/>
                      <a:pt x="566" y="488"/>
                    </a:cubicBezTo>
                    <a:cubicBezTo>
                      <a:pt x="566" y="487"/>
                      <a:pt x="566" y="487"/>
                      <a:pt x="566" y="487"/>
                    </a:cubicBezTo>
                    <a:cubicBezTo>
                      <a:pt x="567" y="486"/>
                      <a:pt x="567" y="486"/>
                      <a:pt x="567" y="486"/>
                    </a:cubicBezTo>
                    <a:cubicBezTo>
                      <a:pt x="567" y="486"/>
                      <a:pt x="567" y="485"/>
                      <a:pt x="567" y="485"/>
                    </a:cubicBezTo>
                    <a:cubicBezTo>
                      <a:pt x="567" y="485"/>
                      <a:pt x="568" y="484"/>
                      <a:pt x="568" y="484"/>
                    </a:cubicBezTo>
                    <a:cubicBezTo>
                      <a:pt x="570" y="484"/>
                      <a:pt x="570" y="484"/>
                      <a:pt x="570" y="484"/>
                    </a:cubicBezTo>
                    <a:cubicBezTo>
                      <a:pt x="570" y="482"/>
                      <a:pt x="570" y="482"/>
                      <a:pt x="570" y="482"/>
                    </a:cubicBezTo>
                    <a:cubicBezTo>
                      <a:pt x="572" y="483"/>
                      <a:pt x="572" y="483"/>
                      <a:pt x="572" y="483"/>
                    </a:cubicBezTo>
                    <a:cubicBezTo>
                      <a:pt x="576" y="483"/>
                      <a:pt x="576" y="483"/>
                      <a:pt x="576" y="483"/>
                    </a:cubicBezTo>
                    <a:cubicBezTo>
                      <a:pt x="577" y="484"/>
                      <a:pt x="577" y="484"/>
                      <a:pt x="577" y="484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9" y="486"/>
                      <a:pt x="579" y="486"/>
                      <a:pt x="579" y="486"/>
                    </a:cubicBezTo>
                    <a:cubicBezTo>
                      <a:pt x="581" y="488"/>
                      <a:pt x="581" y="488"/>
                      <a:pt x="581" y="488"/>
                    </a:cubicBezTo>
                    <a:cubicBezTo>
                      <a:pt x="581" y="490"/>
                      <a:pt x="581" y="490"/>
                      <a:pt x="581" y="490"/>
                    </a:cubicBezTo>
                    <a:cubicBezTo>
                      <a:pt x="581" y="490"/>
                      <a:pt x="584" y="493"/>
                      <a:pt x="584" y="493"/>
                    </a:cubicBezTo>
                    <a:cubicBezTo>
                      <a:pt x="584" y="493"/>
                      <a:pt x="584" y="495"/>
                      <a:pt x="584" y="495"/>
                    </a:cubicBezTo>
                    <a:cubicBezTo>
                      <a:pt x="584" y="495"/>
                      <a:pt x="586" y="497"/>
                      <a:pt x="586" y="497"/>
                    </a:cubicBezTo>
                    <a:cubicBezTo>
                      <a:pt x="586" y="497"/>
                      <a:pt x="587" y="499"/>
                      <a:pt x="587" y="499"/>
                    </a:cubicBezTo>
                    <a:cubicBezTo>
                      <a:pt x="589" y="500"/>
                      <a:pt x="589" y="500"/>
                      <a:pt x="589" y="500"/>
                    </a:cubicBezTo>
                    <a:cubicBezTo>
                      <a:pt x="589" y="501"/>
                      <a:pt x="589" y="501"/>
                      <a:pt x="589" y="501"/>
                    </a:cubicBezTo>
                    <a:cubicBezTo>
                      <a:pt x="589" y="501"/>
                      <a:pt x="589" y="502"/>
                      <a:pt x="589" y="502"/>
                    </a:cubicBezTo>
                    <a:cubicBezTo>
                      <a:pt x="589" y="502"/>
                      <a:pt x="589" y="502"/>
                      <a:pt x="589" y="502"/>
                    </a:cubicBezTo>
                    <a:cubicBezTo>
                      <a:pt x="589" y="503"/>
                      <a:pt x="590" y="503"/>
                      <a:pt x="590" y="503"/>
                    </a:cubicBezTo>
                    <a:cubicBezTo>
                      <a:pt x="590" y="504"/>
                      <a:pt x="590" y="504"/>
                      <a:pt x="590" y="504"/>
                    </a:cubicBezTo>
                    <a:cubicBezTo>
                      <a:pt x="591" y="506"/>
                      <a:pt x="591" y="506"/>
                      <a:pt x="591" y="506"/>
                    </a:cubicBezTo>
                    <a:cubicBezTo>
                      <a:pt x="591" y="508"/>
                      <a:pt x="591" y="508"/>
                      <a:pt x="591" y="508"/>
                    </a:cubicBezTo>
                    <a:cubicBezTo>
                      <a:pt x="592" y="509"/>
                      <a:pt x="592" y="509"/>
                      <a:pt x="592" y="509"/>
                    </a:cubicBezTo>
                    <a:cubicBezTo>
                      <a:pt x="593" y="509"/>
                      <a:pt x="593" y="509"/>
                      <a:pt x="593" y="509"/>
                    </a:cubicBezTo>
                    <a:cubicBezTo>
                      <a:pt x="595" y="510"/>
                      <a:pt x="595" y="510"/>
                      <a:pt x="595" y="510"/>
                    </a:cubicBezTo>
                    <a:cubicBezTo>
                      <a:pt x="596" y="510"/>
                      <a:pt x="596" y="510"/>
                      <a:pt x="596" y="510"/>
                    </a:cubicBezTo>
                    <a:cubicBezTo>
                      <a:pt x="597" y="511"/>
                      <a:pt x="597" y="511"/>
                      <a:pt x="597" y="511"/>
                    </a:cubicBezTo>
                    <a:cubicBezTo>
                      <a:pt x="598" y="512"/>
                      <a:pt x="598" y="512"/>
                      <a:pt x="598" y="512"/>
                    </a:cubicBezTo>
                    <a:cubicBezTo>
                      <a:pt x="599" y="512"/>
                      <a:pt x="599" y="512"/>
                      <a:pt x="599" y="512"/>
                    </a:cubicBezTo>
                    <a:cubicBezTo>
                      <a:pt x="601" y="512"/>
                      <a:pt x="601" y="512"/>
                      <a:pt x="601" y="512"/>
                    </a:cubicBezTo>
                    <a:cubicBezTo>
                      <a:pt x="601" y="512"/>
                      <a:pt x="602" y="512"/>
                      <a:pt x="602" y="512"/>
                    </a:cubicBezTo>
                    <a:cubicBezTo>
                      <a:pt x="602" y="513"/>
                      <a:pt x="603" y="513"/>
                      <a:pt x="603" y="513"/>
                    </a:cubicBezTo>
                    <a:cubicBezTo>
                      <a:pt x="603" y="513"/>
                      <a:pt x="603" y="513"/>
                      <a:pt x="603" y="513"/>
                    </a:cubicBezTo>
                    <a:cubicBezTo>
                      <a:pt x="604" y="513"/>
                      <a:pt x="604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4" y="512"/>
                      <a:pt x="604" y="512"/>
                      <a:pt x="604" y="511"/>
                    </a:cubicBezTo>
                    <a:cubicBezTo>
                      <a:pt x="604" y="511"/>
                      <a:pt x="604" y="510"/>
                      <a:pt x="603" y="510"/>
                    </a:cubicBezTo>
                    <a:cubicBezTo>
                      <a:pt x="603" y="510"/>
                      <a:pt x="603" y="510"/>
                      <a:pt x="603" y="510"/>
                    </a:cubicBezTo>
                    <a:cubicBezTo>
                      <a:pt x="603" y="509"/>
                      <a:pt x="603" y="509"/>
                      <a:pt x="603" y="508"/>
                    </a:cubicBezTo>
                    <a:cubicBezTo>
                      <a:pt x="603" y="508"/>
                      <a:pt x="603" y="507"/>
                      <a:pt x="603" y="507"/>
                    </a:cubicBezTo>
                    <a:cubicBezTo>
                      <a:pt x="603" y="507"/>
                      <a:pt x="603" y="507"/>
                      <a:pt x="603" y="506"/>
                    </a:cubicBezTo>
                    <a:cubicBezTo>
                      <a:pt x="603" y="506"/>
                      <a:pt x="602" y="506"/>
                      <a:pt x="602" y="506"/>
                    </a:cubicBezTo>
                    <a:cubicBezTo>
                      <a:pt x="602" y="506"/>
                      <a:pt x="602" y="505"/>
                      <a:pt x="602" y="505"/>
                    </a:cubicBezTo>
                    <a:cubicBezTo>
                      <a:pt x="603" y="505"/>
                      <a:pt x="603" y="504"/>
                      <a:pt x="603" y="503"/>
                    </a:cubicBezTo>
                    <a:cubicBezTo>
                      <a:pt x="603" y="503"/>
                      <a:pt x="603" y="503"/>
                      <a:pt x="603" y="503"/>
                    </a:cubicBezTo>
                    <a:cubicBezTo>
                      <a:pt x="603" y="503"/>
                      <a:pt x="603" y="503"/>
                      <a:pt x="602" y="503"/>
                    </a:cubicBezTo>
                    <a:cubicBezTo>
                      <a:pt x="602" y="503"/>
                      <a:pt x="602" y="503"/>
                      <a:pt x="601" y="502"/>
                    </a:cubicBezTo>
                    <a:cubicBezTo>
                      <a:pt x="601" y="502"/>
                      <a:pt x="601" y="502"/>
                      <a:pt x="601" y="502"/>
                    </a:cubicBezTo>
                    <a:cubicBezTo>
                      <a:pt x="602" y="502"/>
                      <a:pt x="602" y="502"/>
                      <a:pt x="602" y="502"/>
                    </a:cubicBezTo>
                    <a:cubicBezTo>
                      <a:pt x="602" y="502"/>
                      <a:pt x="603" y="503"/>
                      <a:pt x="603" y="502"/>
                    </a:cubicBezTo>
                    <a:cubicBezTo>
                      <a:pt x="603" y="502"/>
                      <a:pt x="603" y="502"/>
                      <a:pt x="603" y="501"/>
                    </a:cubicBezTo>
                    <a:cubicBezTo>
                      <a:pt x="603" y="501"/>
                      <a:pt x="603" y="501"/>
                      <a:pt x="604" y="500"/>
                    </a:cubicBezTo>
                    <a:cubicBezTo>
                      <a:pt x="604" y="500"/>
                      <a:pt x="604" y="500"/>
                      <a:pt x="604" y="500"/>
                    </a:cubicBezTo>
                    <a:cubicBezTo>
                      <a:pt x="604" y="500"/>
                      <a:pt x="603" y="499"/>
                      <a:pt x="603" y="499"/>
                    </a:cubicBezTo>
                    <a:cubicBezTo>
                      <a:pt x="603" y="499"/>
                      <a:pt x="603" y="499"/>
                      <a:pt x="603" y="499"/>
                    </a:cubicBezTo>
                    <a:cubicBezTo>
                      <a:pt x="603" y="498"/>
                      <a:pt x="603" y="498"/>
                      <a:pt x="603" y="498"/>
                    </a:cubicBezTo>
                    <a:cubicBezTo>
                      <a:pt x="604" y="498"/>
                      <a:pt x="604" y="498"/>
                      <a:pt x="604" y="498"/>
                    </a:cubicBezTo>
                    <a:cubicBezTo>
                      <a:pt x="605" y="498"/>
                      <a:pt x="605" y="498"/>
                      <a:pt x="605" y="498"/>
                    </a:cubicBezTo>
                    <a:cubicBezTo>
                      <a:pt x="605" y="498"/>
                      <a:pt x="605" y="498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6" y="496"/>
                      <a:pt x="606" y="496"/>
                      <a:pt x="606" y="495"/>
                    </a:cubicBezTo>
                    <a:cubicBezTo>
                      <a:pt x="606" y="495"/>
                      <a:pt x="607" y="496"/>
                      <a:pt x="607" y="496"/>
                    </a:cubicBezTo>
                    <a:cubicBezTo>
                      <a:pt x="607" y="496"/>
                      <a:pt x="607" y="496"/>
                      <a:pt x="607" y="496"/>
                    </a:cubicBezTo>
                    <a:cubicBezTo>
                      <a:pt x="607" y="495"/>
                      <a:pt x="607" y="495"/>
                      <a:pt x="608" y="494"/>
                    </a:cubicBezTo>
                    <a:cubicBezTo>
                      <a:pt x="608" y="495"/>
                      <a:pt x="608" y="495"/>
                      <a:pt x="609" y="494"/>
                    </a:cubicBezTo>
                    <a:cubicBezTo>
                      <a:pt x="609" y="494"/>
                      <a:pt x="609" y="494"/>
                      <a:pt x="610" y="494"/>
                    </a:cubicBezTo>
                    <a:cubicBezTo>
                      <a:pt x="610" y="494"/>
                      <a:pt x="610" y="493"/>
                      <a:pt x="609" y="493"/>
                    </a:cubicBezTo>
                    <a:cubicBezTo>
                      <a:pt x="609" y="493"/>
                      <a:pt x="609" y="492"/>
                      <a:pt x="608" y="492"/>
                    </a:cubicBezTo>
                    <a:cubicBezTo>
                      <a:pt x="609" y="492"/>
                      <a:pt x="610" y="492"/>
                      <a:pt x="611" y="492"/>
                    </a:cubicBezTo>
                    <a:cubicBezTo>
                      <a:pt x="611" y="492"/>
                      <a:pt x="611" y="492"/>
                      <a:pt x="611" y="492"/>
                    </a:cubicBezTo>
                    <a:cubicBezTo>
                      <a:pt x="612" y="492"/>
                      <a:pt x="613" y="492"/>
                      <a:pt x="614" y="492"/>
                    </a:cubicBezTo>
                    <a:cubicBezTo>
                      <a:pt x="613" y="492"/>
                      <a:pt x="613" y="492"/>
                      <a:pt x="613" y="492"/>
                    </a:cubicBezTo>
                    <a:cubicBezTo>
                      <a:pt x="615" y="492"/>
                      <a:pt x="616" y="491"/>
                      <a:pt x="617" y="490"/>
                    </a:cubicBezTo>
                    <a:cubicBezTo>
                      <a:pt x="617" y="490"/>
                      <a:pt x="617" y="490"/>
                      <a:pt x="618" y="489"/>
                    </a:cubicBezTo>
                    <a:cubicBezTo>
                      <a:pt x="618" y="489"/>
                      <a:pt x="618" y="488"/>
                      <a:pt x="619" y="488"/>
                    </a:cubicBezTo>
                    <a:cubicBezTo>
                      <a:pt x="619" y="488"/>
                      <a:pt x="620" y="488"/>
                      <a:pt x="620" y="488"/>
                    </a:cubicBezTo>
                    <a:cubicBezTo>
                      <a:pt x="621" y="488"/>
                      <a:pt x="621" y="487"/>
                      <a:pt x="621" y="487"/>
                    </a:cubicBezTo>
                    <a:cubicBezTo>
                      <a:pt x="621" y="487"/>
                      <a:pt x="620" y="487"/>
                      <a:pt x="620" y="487"/>
                    </a:cubicBezTo>
                    <a:cubicBezTo>
                      <a:pt x="620" y="487"/>
                      <a:pt x="620" y="486"/>
                      <a:pt x="620" y="486"/>
                    </a:cubicBezTo>
                    <a:cubicBezTo>
                      <a:pt x="619" y="485"/>
                      <a:pt x="619" y="485"/>
                      <a:pt x="619" y="485"/>
                    </a:cubicBezTo>
                    <a:cubicBezTo>
                      <a:pt x="619" y="485"/>
                      <a:pt x="620" y="485"/>
                      <a:pt x="620" y="484"/>
                    </a:cubicBezTo>
                    <a:cubicBezTo>
                      <a:pt x="620" y="484"/>
                      <a:pt x="620" y="484"/>
                      <a:pt x="620" y="484"/>
                    </a:cubicBezTo>
                    <a:cubicBezTo>
                      <a:pt x="621" y="483"/>
                      <a:pt x="621" y="483"/>
                      <a:pt x="621" y="484"/>
                    </a:cubicBezTo>
                    <a:cubicBezTo>
                      <a:pt x="621" y="484"/>
                      <a:pt x="622" y="484"/>
                      <a:pt x="621" y="484"/>
                    </a:cubicBezTo>
                    <a:cubicBezTo>
                      <a:pt x="621" y="485"/>
                      <a:pt x="621" y="485"/>
                      <a:pt x="621" y="485"/>
                    </a:cubicBezTo>
                    <a:cubicBezTo>
                      <a:pt x="622" y="486"/>
                      <a:pt x="623" y="485"/>
                      <a:pt x="624" y="485"/>
                    </a:cubicBezTo>
                    <a:cubicBezTo>
                      <a:pt x="625" y="485"/>
                      <a:pt x="626" y="484"/>
                      <a:pt x="627" y="484"/>
                    </a:cubicBezTo>
                    <a:cubicBezTo>
                      <a:pt x="629" y="483"/>
                      <a:pt x="632" y="483"/>
                      <a:pt x="634" y="484"/>
                    </a:cubicBezTo>
                    <a:cubicBezTo>
                      <a:pt x="635" y="485"/>
                      <a:pt x="636" y="485"/>
                      <a:pt x="638" y="485"/>
                    </a:cubicBezTo>
                    <a:cubicBezTo>
                      <a:pt x="638" y="485"/>
                      <a:pt x="638" y="485"/>
                      <a:pt x="639" y="485"/>
                    </a:cubicBezTo>
                    <a:cubicBezTo>
                      <a:pt x="639" y="485"/>
                      <a:pt x="639" y="484"/>
                      <a:pt x="638" y="484"/>
                    </a:cubicBezTo>
                    <a:cubicBezTo>
                      <a:pt x="638" y="483"/>
                      <a:pt x="638" y="483"/>
                      <a:pt x="638" y="483"/>
                    </a:cubicBezTo>
                    <a:cubicBezTo>
                      <a:pt x="639" y="483"/>
                      <a:pt x="639" y="483"/>
                      <a:pt x="639" y="484"/>
                    </a:cubicBezTo>
                    <a:cubicBezTo>
                      <a:pt x="639" y="483"/>
                      <a:pt x="639" y="483"/>
                      <a:pt x="639" y="483"/>
                    </a:cubicBezTo>
                    <a:cubicBezTo>
                      <a:pt x="639" y="482"/>
                      <a:pt x="639" y="482"/>
                      <a:pt x="640" y="482"/>
                    </a:cubicBezTo>
                    <a:cubicBezTo>
                      <a:pt x="640" y="482"/>
                      <a:pt x="640" y="483"/>
                      <a:pt x="640" y="483"/>
                    </a:cubicBezTo>
                    <a:cubicBezTo>
                      <a:pt x="641" y="483"/>
                      <a:pt x="641" y="484"/>
                      <a:pt x="641" y="483"/>
                    </a:cubicBezTo>
                    <a:cubicBezTo>
                      <a:pt x="641" y="484"/>
                      <a:pt x="642" y="485"/>
                      <a:pt x="642" y="485"/>
                    </a:cubicBezTo>
                    <a:cubicBezTo>
                      <a:pt x="642" y="485"/>
                      <a:pt x="642" y="485"/>
                      <a:pt x="642" y="485"/>
                    </a:cubicBezTo>
                    <a:cubicBezTo>
                      <a:pt x="643" y="486"/>
                      <a:pt x="643" y="486"/>
                      <a:pt x="643" y="486"/>
                    </a:cubicBezTo>
                    <a:cubicBezTo>
                      <a:pt x="644" y="486"/>
                      <a:pt x="644" y="486"/>
                      <a:pt x="644" y="486"/>
                    </a:cubicBezTo>
                    <a:cubicBezTo>
                      <a:pt x="644" y="486"/>
                      <a:pt x="644" y="485"/>
                      <a:pt x="645" y="485"/>
                    </a:cubicBezTo>
                    <a:cubicBezTo>
                      <a:pt x="645" y="486"/>
                      <a:pt x="645" y="486"/>
                      <a:pt x="645" y="486"/>
                    </a:cubicBezTo>
                    <a:cubicBezTo>
                      <a:pt x="645" y="486"/>
                      <a:pt x="645" y="487"/>
                      <a:pt x="645" y="487"/>
                    </a:cubicBezTo>
                    <a:cubicBezTo>
                      <a:pt x="645" y="487"/>
                      <a:pt x="645" y="487"/>
                      <a:pt x="645" y="488"/>
                    </a:cubicBezTo>
                    <a:cubicBezTo>
                      <a:pt x="646" y="488"/>
                      <a:pt x="646" y="488"/>
                      <a:pt x="646" y="488"/>
                    </a:cubicBezTo>
                    <a:cubicBezTo>
                      <a:pt x="646" y="488"/>
                      <a:pt x="646" y="487"/>
                      <a:pt x="646" y="487"/>
                    </a:cubicBezTo>
                    <a:cubicBezTo>
                      <a:pt x="647" y="487"/>
                      <a:pt x="647" y="487"/>
                      <a:pt x="647" y="487"/>
                    </a:cubicBezTo>
                    <a:cubicBezTo>
                      <a:pt x="647" y="488"/>
                      <a:pt x="647" y="488"/>
                      <a:pt x="648" y="488"/>
                    </a:cubicBezTo>
                    <a:cubicBezTo>
                      <a:pt x="648" y="488"/>
                      <a:pt x="648" y="488"/>
                      <a:pt x="648" y="488"/>
                    </a:cubicBezTo>
                    <a:cubicBezTo>
                      <a:pt x="648" y="488"/>
                      <a:pt x="649" y="488"/>
                      <a:pt x="649" y="488"/>
                    </a:cubicBezTo>
                    <a:cubicBezTo>
                      <a:pt x="649" y="487"/>
                      <a:pt x="650" y="487"/>
                      <a:pt x="650" y="487"/>
                    </a:cubicBezTo>
                    <a:cubicBezTo>
                      <a:pt x="650" y="487"/>
                      <a:pt x="651" y="488"/>
                      <a:pt x="651" y="488"/>
                    </a:cubicBezTo>
                    <a:cubicBezTo>
                      <a:pt x="651" y="488"/>
                      <a:pt x="652" y="488"/>
                      <a:pt x="652" y="488"/>
                    </a:cubicBezTo>
                    <a:cubicBezTo>
                      <a:pt x="652" y="488"/>
                      <a:pt x="652" y="488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3" y="487"/>
                      <a:pt x="653" y="486"/>
                      <a:pt x="652" y="486"/>
                    </a:cubicBezTo>
                    <a:cubicBezTo>
                      <a:pt x="652" y="486"/>
                      <a:pt x="652" y="486"/>
                      <a:pt x="652" y="485"/>
                    </a:cubicBezTo>
                    <a:cubicBezTo>
                      <a:pt x="652" y="485"/>
                      <a:pt x="652" y="485"/>
                      <a:pt x="652" y="485"/>
                    </a:cubicBezTo>
                    <a:cubicBezTo>
                      <a:pt x="652" y="485"/>
                      <a:pt x="652" y="485"/>
                      <a:pt x="652" y="486"/>
                    </a:cubicBezTo>
                    <a:cubicBezTo>
                      <a:pt x="653" y="486"/>
                      <a:pt x="654" y="486"/>
                      <a:pt x="655" y="487"/>
                    </a:cubicBezTo>
                    <a:cubicBezTo>
                      <a:pt x="655" y="487"/>
                      <a:pt x="656" y="487"/>
                      <a:pt x="656" y="487"/>
                    </a:cubicBezTo>
                    <a:cubicBezTo>
                      <a:pt x="656" y="488"/>
                      <a:pt x="656" y="488"/>
                      <a:pt x="656" y="488"/>
                    </a:cubicBezTo>
                    <a:cubicBezTo>
                      <a:pt x="657" y="488"/>
                      <a:pt x="657" y="488"/>
                      <a:pt x="657" y="488"/>
                    </a:cubicBezTo>
                    <a:cubicBezTo>
                      <a:pt x="657" y="487"/>
                      <a:pt x="656" y="486"/>
                      <a:pt x="655" y="486"/>
                    </a:cubicBezTo>
                    <a:cubicBezTo>
                      <a:pt x="655" y="485"/>
                      <a:pt x="655" y="485"/>
                      <a:pt x="655" y="485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3"/>
                      <a:pt x="655" y="483"/>
                      <a:pt x="655" y="484"/>
                    </a:cubicBezTo>
                    <a:cubicBezTo>
                      <a:pt x="655" y="484"/>
                      <a:pt x="655" y="484"/>
                      <a:pt x="656" y="484"/>
                    </a:cubicBezTo>
                    <a:cubicBezTo>
                      <a:pt x="656" y="484"/>
                      <a:pt x="656" y="484"/>
                      <a:pt x="656" y="484"/>
                    </a:cubicBezTo>
                    <a:cubicBezTo>
                      <a:pt x="657" y="484"/>
                      <a:pt x="657" y="484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6" y="482"/>
                      <a:pt x="657" y="482"/>
                      <a:pt x="656" y="481"/>
                    </a:cubicBezTo>
                    <a:cubicBezTo>
                      <a:pt x="656" y="481"/>
                      <a:pt x="656" y="481"/>
                      <a:pt x="656" y="482"/>
                    </a:cubicBezTo>
                    <a:cubicBezTo>
                      <a:pt x="656" y="482"/>
                      <a:pt x="656" y="482"/>
                      <a:pt x="655" y="483"/>
                    </a:cubicBezTo>
                    <a:cubicBezTo>
                      <a:pt x="655" y="483"/>
                      <a:pt x="655" y="483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5" y="481"/>
                      <a:pt x="656" y="481"/>
                      <a:pt x="657" y="480"/>
                    </a:cubicBezTo>
                    <a:cubicBezTo>
                      <a:pt x="657" y="480"/>
                      <a:pt x="657" y="480"/>
                      <a:pt x="658" y="479"/>
                    </a:cubicBezTo>
                    <a:cubicBezTo>
                      <a:pt x="658" y="479"/>
                      <a:pt x="659" y="479"/>
                      <a:pt x="659" y="479"/>
                    </a:cubicBezTo>
                    <a:cubicBezTo>
                      <a:pt x="660" y="479"/>
                      <a:pt x="660" y="479"/>
                      <a:pt x="660" y="479"/>
                    </a:cubicBezTo>
                    <a:cubicBezTo>
                      <a:pt x="660" y="479"/>
                      <a:pt x="661" y="479"/>
                      <a:pt x="661" y="479"/>
                    </a:cubicBezTo>
                    <a:cubicBezTo>
                      <a:pt x="662" y="479"/>
                      <a:pt x="663" y="479"/>
                      <a:pt x="663" y="479"/>
                    </a:cubicBezTo>
                    <a:cubicBezTo>
                      <a:pt x="664" y="479"/>
                      <a:pt x="664" y="479"/>
                      <a:pt x="664" y="479"/>
                    </a:cubicBezTo>
                    <a:cubicBezTo>
                      <a:pt x="664" y="479"/>
                      <a:pt x="665" y="479"/>
                      <a:pt x="665" y="479"/>
                    </a:cubicBezTo>
                    <a:cubicBezTo>
                      <a:pt x="665" y="479"/>
                      <a:pt x="666" y="479"/>
                      <a:pt x="666" y="478"/>
                    </a:cubicBezTo>
                    <a:cubicBezTo>
                      <a:pt x="666" y="478"/>
                      <a:pt x="665" y="477"/>
                      <a:pt x="666" y="477"/>
                    </a:cubicBezTo>
                    <a:cubicBezTo>
                      <a:pt x="666" y="476"/>
                      <a:pt x="666" y="477"/>
                      <a:pt x="667" y="477"/>
                    </a:cubicBezTo>
                    <a:cubicBezTo>
                      <a:pt x="667" y="477"/>
                      <a:pt x="667" y="478"/>
                      <a:pt x="667" y="478"/>
                    </a:cubicBezTo>
                    <a:cubicBezTo>
                      <a:pt x="667" y="479"/>
                      <a:pt x="668" y="479"/>
                      <a:pt x="668" y="480"/>
                    </a:cubicBezTo>
                    <a:cubicBezTo>
                      <a:pt x="669" y="480"/>
                      <a:pt x="670" y="479"/>
                      <a:pt x="671" y="479"/>
                    </a:cubicBezTo>
                    <a:cubicBezTo>
                      <a:pt x="672" y="478"/>
                      <a:pt x="672" y="478"/>
                      <a:pt x="673" y="478"/>
                    </a:cubicBezTo>
                    <a:cubicBezTo>
                      <a:pt x="673" y="478"/>
                      <a:pt x="673" y="479"/>
                      <a:pt x="673" y="479"/>
                    </a:cubicBezTo>
                    <a:cubicBezTo>
                      <a:pt x="674" y="479"/>
                      <a:pt x="675" y="479"/>
                      <a:pt x="676" y="478"/>
                    </a:cubicBezTo>
                    <a:cubicBezTo>
                      <a:pt x="677" y="478"/>
                      <a:pt x="678" y="478"/>
                      <a:pt x="679" y="479"/>
                    </a:cubicBezTo>
                    <a:cubicBezTo>
                      <a:pt x="678" y="479"/>
                      <a:pt x="678" y="479"/>
                      <a:pt x="678" y="479"/>
                    </a:cubicBezTo>
                    <a:cubicBezTo>
                      <a:pt x="679" y="480"/>
                      <a:pt x="681" y="480"/>
                      <a:pt x="683" y="481"/>
                    </a:cubicBezTo>
                    <a:cubicBezTo>
                      <a:pt x="683" y="481"/>
                      <a:pt x="683" y="481"/>
                      <a:pt x="682" y="481"/>
                    </a:cubicBezTo>
                    <a:cubicBezTo>
                      <a:pt x="683" y="482"/>
                      <a:pt x="684" y="482"/>
                      <a:pt x="684" y="483"/>
                    </a:cubicBezTo>
                    <a:cubicBezTo>
                      <a:pt x="684" y="483"/>
                      <a:pt x="684" y="484"/>
                      <a:pt x="684" y="484"/>
                    </a:cubicBezTo>
                    <a:cubicBezTo>
                      <a:pt x="685" y="484"/>
                      <a:pt x="685" y="484"/>
                      <a:pt x="686" y="484"/>
                    </a:cubicBezTo>
                    <a:cubicBezTo>
                      <a:pt x="686" y="484"/>
                      <a:pt x="687" y="484"/>
                      <a:pt x="687" y="484"/>
                    </a:cubicBezTo>
                    <a:cubicBezTo>
                      <a:pt x="687" y="484"/>
                      <a:pt x="688" y="483"/>
                      <a:pt x="688" y="483"/>
                    </a:cubicBezTo>
                    <a:cubicBezTo>
                      <a:pt x="688" y="483"/>
                      <a:pt x="688" y="482"/>
                      <a:pt x="688" y="482"/>
                    </a:cubicBezTo>
                    <a:cubicBezTo>
                      <a:pt x="688" y="483"/>
                      <a:pt x="689" y="483"/>
                      <a:pt x="690" y="482"/>
                    </a:cubicBezTo>
                    <a:cubicBezTo>
                      <a:pt x="690" y="482"/>
                      <a:pt x="690" y="482"/>
                      <a:pt x="690" y="482"/>
                    </a:cubicBezTo>
                    <a:cubicBezTo>
                      <a:pt x="690" y="482"/>
                      <a:pt x="690" y="482"/>
                      <a:pt x="691" y="482"/>
                    </a:cubicBezTo>
                    <a:cubicBezTo>
                      <a:pt x="691" y="482"/>
                      <a:pt x="691" y="481"/>
                      <a:pt x="691" y="481"/>
                    </a:cubicBezTo>
                    <a:cubicBezTo>
                      <a:pt x="691" y="480"/>
                      <a:pt x="692" y="480"/>
                      <a:pt x="692" y="480"/>
                    </a:cubicBezTo>
                    <a:cubicBezTo>
                      <a:pt x="692" y="480"/>
                      <a:pt x="692" y="481"/>
                      <a:pt x="692" y="481"/>
                    </a:cubicBezTo>
                    <a:cubicBezTo>
                      <a:pt x="692" y="481"/>
                      <a:pt x="693" y="481"/>
                      <a:pt x="693" y="482"/>
                    </a:cubicBezTo>
                    <a:cubicBezTo>
                      <a:pt x="694" y="482"/>
                      <a:pt x="695" y="482"/>
                      <a:pt x="696" y="483"/>
                    </a:cubicBezTo>
                    <a:cubicBezTo>
                      <a:pt x="696" y="484"/>
                      <a:pt x="696" y="484"/>
                      <a:pt x="696" y="484"/>
                    </a:cubicBezTo>
                    <a:cubicBezTo>
                      <a:pt x="696" y="484"/>
                      <a:pt x="697" y="484"/>
                      <a:pt x="697" y="485"/>
                    </a:cubicBezTo>
                    <a:cubicBezTo>
                      <a:pt x="697" y="485"/>
                      <a:pt x="697" y="485"/>
                      <a:pt x="697" y="485"/>
                    </a:cubicBezTo>
                    <a:cubicBezTo>
                      <a:pt x="698" y="486"/>
                      <a:pt x="699" y="488"/>
                      <a:pt x="700" y="488"/>
                    </a:cubicBezTo>
                    <a:cubicBezTo>
                      <a:pt x="700" y="488"/>
                      <a:pt x="701" y="489"/>
                      <a:pt x="701" y="489"/>
                    </a:cubicBezTo>
                    <a:cubicBezTo>
                      <a:pt x="701" y="489"/>
                      <a:pt x="702" y="490"/>
                      <a:pt x="702" y="490"/>
                    </a:cubicBezTo>
                    <a:cubicBezTo>
                      <a:pt x="702" y="492"/>
                      <a:pt x="702" y="494"/>
                      <a:pt x="702" y="495"/>
                    </a:cubicBezTo>
                    <a:cubicBezTo>
                      <a:pt x="701" y="496"/>
                      <a:pt x="701" y="497"/>
                      <a:pt x="701" y="498"/>
                    </a:cubicBezTo>
                    <a:cubicBezTo>
                      <a:pt x="701" y="498"/>
                      <a:pt x="701" y="498"/>
                      <a:pt x="701" y="499"/>
                    </a:cubicBezTo>
                    <a:cubicBezTo>
                      <a:pt x="701" y="499"/>
                      <a:pt x="701" y="499"/>
                      <a:pt x="701" y="499"/>
                    </a:cubicBezTo>
                    <a:cubicBezTo>
                      <a:pt x="702" y="499"/>
                      <a:pt x="702" y="499"/>
                      <a:pt x="702" y="498"/>
                    </a:cubicBezTo>
                    <a:cubicBezTo>
                      <a:pt x="702" y="498"/>
                      <a:pt x="702" y="497"/>
                      <a:pt x="703" y="498"/>
                    </a:cubicBezTo>
                    <a:cubicBezTo>
                      <a:pt x="703" y="498"/>
                      <a:pt x="703" y="498"/>
                      <a:pt x="703" y="498"/>
                    </a:cubicBezTo>
                    <a:cubicBezTo>
                      <a:pt x="703" y="498"/>
                      <a:pt x="703" y="498"/>
                      <a:pt x="703" y="499"/>
                    </a:cubicBezTo>
                    <a:cubicBezTo>
                      <a:pt x="703" y="499"/>
                      <a:pt x="703" y="499"/>
                      <a:pt x="703" y="499"/>
                    </a:cubicBezTo>
                    <a:cubicBezTo>
                      <a:pt x="703" y="500"/>
                      <a:pt x="702" y="500"/>
                      <a:pt x="702" y="500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3" y="503"/>
                      <a:pt x="703" y="505"/>
                      <a:pt x="704" y="506"/>
                    </a:cubicBezTo>
                    <a:cubicBezTo>
                      <a:pt x="705" y="506"/>
                      <a:pt x="705" y="507"/>
                      <a:pt x="705" y="507"/>
                    </a:cubicBezTo>
                    <a:cubicBezTo>
                      <a:pt x="705" y="507"/>
                      <a:pt x="705" y="506"/>
                      <a:pt x="705" y="506"/>
                    </a:cubicBezTo>
                    <a:cubicBezTo>
                      <a:pt x="705" y="506"/>
                      <a:pt x="705" y="506"/>
                      <a:pt x="705" y="506"/>
                    </a:cubicBezTo>
                    <a:cubicBezTo>
                      <a:pt x="705" y="506"/>
                      <a:pt x="705" y="505"/>
                      <a:pt x="706" y="505"/>
                    </a:cubicBezTo>
                    <a:cubicBezTo>
                      <a:pt x="706" y="505"/>
                      <a:pt x="706" y="506"/>
                      <a:pt x="706" y="506"/>
                    </a:cubicBezTo>
                    <a:cubicBezTo>
                      <a:pt x="706" y="507"/>
                      <a:pt x="706" y="507"/>
                      <a:pt x="706" y="507"/>
                    </a:cubicBezTo>
                    <a:cubicBezTo>
                      <a:pt x="705" y="507"/>
                      <a:pt x="705" y="508"/>
                      <a:pt x="705" y="508"/>
                    </a:cubicBezTo>
                    <a:cubicBezTo>
                      <a:pt x="706" y="508"/>
                      <a:pt x="706" y="508"/>
                      <a:pt x="707" y="508"/>
                    </a:cubicBezTo>
                    <a:cubicBezTo>
                      <a:pt x="707" y="508"/>
                      <a:pt x="707" y="508"/>
                      <a:pt x="707" y="509"/>
                    </a:cubicBezTo>
                    <a:cubicBezTo>
                      <a:pt x="707" y="509"/>
                      <a:pt x="707" y="509"/>
                      <a:pt x="707" y="510"/>
                    </a:cubicBezTo>
                    <a:cubicBezTo>
                      <a:pt x="708" y="510"/>
                      <a:pt x="708" y="511"/>
                      <a:pt x="708" y="511"/>
                    </a:cubicBezTo>
                    <a:cubicBezTo>
                      <a:pt x="708" y="512"/>
                      <a:pt x="708" y="512"/>
                      <a:pt x="709" y="513"/>
                    </a:cubicBezTo>
                    <a:cubicBezTo>
                      <a:pt x="709" y="513"/>
                      <a:pt x="710" y="513"/>
                      <a:pt x="710" y="514"/>
                    </a:cubicBezTo>
                    <a:cubicBezTo>
                      <a:pt x="711" y="514"/>
                      <a:pt x="712" y="516"/>
                      <a:pt x="712" y="517"/>
                    </a:cubicBezTo>
                    <a:cubicBezTo>
                      <a:pt x="712" y="518"/>
                      <a:pt x="712" y="518"/>
                      <a:pt x="713" y="518"/>
                    </a:cubicBezTo>
                    <a:cubicBezTo>
                      <a:pt x="713" y="518"/>
                      <a:pt x="713" y="518"/>
                      <a:pt x="713" y="518"/>
                    </a:cubicBezTo>
                    <a:cubicBezTo>
                      <a:pt x="714" y="519"/>
                      <a:pt x="715" y="518"/>
                      <a:pt x="716" y="518"/>
                    </a:cubicBezTo>
                    <a:cubicBezTo>
                      <a:pt x="716" y="518"/>
                      <a:pt x="716" y="518"/>
                      <a:pt x="716" y="518"/>
                    </a:cubicBezTo>
                    <a:cubicBezTo>
                      <a:pt x="716" y="518"/>
                      <a:pt x="717" y="518"/>
                      <a:pt x="717" y="518"/>
                    </a:cubicBezTo>
                    <a:cubicBezTo>
                      <a:pt x="718" y="518"/>
                      <a:pt x="718" y="517"/>
                      <a:pt x="718" y="516"/>
                    </a:cubicBezTo>
                    <a:cubicBezTo>
                      <a:pt x="718" y="516"/>
                      <a:pt x="718" y="515"/>
                      <a:pt x="718" y="515"/>
                    </a:cubicBezTo>
                    <a:cubicBezTo>
                      <a:pt x="718" y="515"/>
                      <a:pt x="719" y="514"/>
                      <a:pt x="719" y="514"/>
                    </a:cubicBezTo>
                    <a:cubicBezTo>
                      <a:pt x="719" y="514"/>
                      <a:pt x="719" y="513"/>
                      <a:pt x="719" y="513"/>
                    </a:cubicBezTo>
                    <a:cubicBezTo>
                      <a:pt x="719" y="511"/>
                      <a:pt x="719" y="510"/>
                      <a:pt x="719" y="508"/>
                    </a:cubicBezTo>
                    <a:cubicBezTo>
                      <a:pt x="720" y="507"/>
                      <a:pt x="720" y="505"/>
                      <a:pt x="719" y="504"/>
                    </a:cubicBezTo>
                    <a:cubicBezTo>
                      <a:pt x="718" y="504"/>
                      <a:pt x="718" y="503"/>
                      <a:pt x="718" y="503"/>
                    </a:cubicBezTo>
                    <a:cubicBezTo>
                      <a:pt x="718" y="502"/>
                      <a:pt x="718" y="502"/>
                      <a:pt x="718" y="501"/>
                    </a:cubicBezTo>
                    <a:cubicBezTo>
                      <a:pt x="718" y="500"/>
                      <a:pt x="717" y="498"/>
                      <a:pt x="716" y="497"/>
                    </a:cubicBezTo>
                    <a:cubicBezTo>
                      <a:pt x="715" y="496"/>
                      <a:pt x="715" y="495"/>
                      <a:pt x="715" y="494"/>
                    </a:cubicBezTo>
                    <a:cubicBezTo>
                      <a:pt x="715" y="493"/>
                      <a:pt x="714" y="493"/>
                      <a:pt x="714" y="492"/>
                    </a:cubicBezTo>
                    <a:cubicBezTo>
                      <a:pt x="714" y="492"/>
                      <a:pt x="715" y="492"/>
                      <a:pt x="715" y="491"/>
                    </a:cubicBezTo>
                    <a:cubicBezTo>
                      <a:pt x="715" y="490"/>
                      <a:pt x="714" y="490"/>
                      <a:pt x="713" y="489"/>
                    </a:cubicBezTo>
                    <a:cubicBezTo>
                      <a:pt x="713" y="488"/>
                      <a:pt x="713" y="487"/>
                      <a:pt x="712" y="486"/>
                    </a:cubicBezTo>
                    <a:cubicBezTo>
                      <a:pt x="711" y="483"/>
                      <a:pt x="710" y="481"/>
                      <a:pt x="710" y="478"/>
                    </a:cubicBezTo>
                    <a:cubicBezTo>
                      <a:pt x="710" y="478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6"/>
                      <a:pt x="710" y="476"/>
                    </a:cubicBezTo>
                    <a:cubicBezTo>
                      <a:pt x="710" y="476"/>
                      <a:pt x="710" y="476"/>
                      <a:pt x="710" y="476"/>
                    </a:cubicBezTo>
                    <a:cubicBezTo>
                      <a:pt x="710" y="476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1" y="473"/>
                    </a:cubicBezTo>
                    <a:cubicBezTo>
                      <a:pt x="711" y="473"/>
                      <a:pt x="711" y="472"/>
                      <a:pt x="711" y="472"/>
                    </a:cubicBezTo>
                    <a:cubicBezTo>
                      <a:pt x="711" y="472"/>
                      <a:pt x="711" y="472"/>
                      <a:pt x="711" y="472"/>
                    </a:cubicBezTo>
                    <a:cubicBezTo>
                      <a:pt x="711" y="472"/>
                      <a:pt x="710" y="472"/>
                      <a:pt x="710" y="472"/>
                    </a:cubicBezTo>
                    <a:cubicBezTo>
                      <a:pt x="711" y="471"/>
                      <a:pt x="711" y="472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2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69"/>
                    </a:cubicBezTo>
                    <a:cubicBezTo>
                      <a:pt x="711" y="469"/>
                      <a:pt x="711" y="469"/>
                      <a:pt x="711" y="469"/>
                    </a:cubicBezTo>
                    <a:cubicBezTo>
                      <a:pt x="711" y="469"/>
                      <a:pt x="711" y="468"/>
                      <a:pt x="711" y="468"/>
                    </a:cubicBezTo>
                    <a:cubicBezTo>
                      <a:pt x="711" y="468"/>
                      <a:pt x="711" y="468"/>
                      <a:pt x="711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3" y="468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4" y="467"/>
                    </a:cubicBezTo>
                    <a:cubicBezTo>
                      <a:pt x="714" y="467"/>
                      <a:pt x="714" y="466"/>
                      <a:pt x="714" y="466"/>
                    </a:cubicBezTo>
                    <a:cubicBezTo>
                      <a:pt x="713" y="466"/>
                      <a:pt x="713" y="466"/>
                      <a:pt x="713" y="466"/>
                    </a:cubicBezTo>
                    <a:cubicBezTo>
                      <a:pt x="713" y="465"/>
                      <a:pt x="714" y="465"/>
                      <a:pt x="714" y="465"/>
                    </a:cubicBezTo>
                    <a:cubicBezTo>
                      <a:pt x="714" y="465"/>
                      <a:pt x="714" y="464"/>
                      <a:pt x="714" y="464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5" y="463"/>
                      <a:pt x="715" y="463"/>
                      <a:pt x="715" y="464"/>
                    </a:cubicBezTo>
                    <a:cubicBezTo>
                      <a:pt x="715" y="464"/>
                      <a:pt x="715" y="464"/>
                      <a:pt x="715" y="464"/>
                    </a:cubicBezTo>
                    <a:cubicBezTo>
                      <a:pt x="715" y="464"/>
                      <a:pt x="715" y="464"/>
                      <a:pt x="716" y="464"/>
                    </a:cubicBezTo>
                    <a:cubicBezTo>
                      <a:pt x="716" y="464"/>
                      <a:pt x="716" y="464"/>
                      <a:pt x="716" y="464"/>
                    </a:cubicBezTo>
                    <a:cubicBezTo>
                      <a:pt x="717" y="464"/>
                      <a:pt x="717" y="463"/>
                      <a:pt x="717" y="463"/>
                    </a:cubicBezTo>
                    <a:cubicBezTo>
                      <a:pt x="717" y="463"/>
                      <a:pt x="716" y="463"/>
                      <a:pt x="716" y="463"/>
                    </a:cubicBezTo>
                    <a:cubicBezTo>
                      <a:pt x="716" y="462"/>
                      <a:pt x="715" y="462"/>
                      <a:pt x="715" y="461"/>
                    </a:cubicBezTo>
                    <a:cubicBezTo>
                      <a:pt x="716" y="461"/>
                      <a:pt x="716" y="462"/>
                      <a:pt x="717" y="462"/>
                    </a:cubicBezTo>
                    <a:cubicBezTo>
                      <a:pt x="717" y="462"/>
                      <a:pt x="717" y="462"/>
                      <a:pt x="717" y="462"/>
                    </a:cubicBezTo>
                    <a:cubicBezTo>
                      <a:pt x="717" y="462"/>
                      <a:pt x="717" y="462"/>
                      <a:pt x="718" y="462"/>
                    </a:cubicBezTo>
                    <a:cubicBezTo>
                      <a:pt x="718" y="462"/>
                      <a:pt x="718" y="462"/>
                      <a:pt x="718" y="462"/>
                    </a:cubicBezTo>
                    <a:cubicBezTo>
                      <a:pt x="718" y="462"/>
                      <a:pt x="718" y="461"/>
                      <a:pt x="718" y="461"/>
                    </a:cubicBezTo>
                    <a:cubicBezTo>
                      <a:pt x="718" y="461"/>
                      <a:pt x="718" y="461"/>
                      <a:pt x="719" y="461"/>
                    </a:cubicBezTo>
                    <a:cubicBezTo>
                      <a:pt x="718" y="461"/>
                      <a:pt x="718" y="461"/>
                      <a:pt x="719" y="462"/>
                    </a:cubicBezTo>
                    <a:cubicBezTo>
                      <a:pt x="719" y="462"/>
                      <a:pt x="719" y="462"/>
                      <a:pt x="719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1" y="461"/>
                      <a:pt x="721" y="460"/>
                      <a:pt x="720" y="460"/>
                    </a:cubicBezTo>
                    <a:cubicBezTo>
                      <a:pt x="721" y="460"/>
                      <a:pt x="722" y="460"/>
                      <a:pt x="722" y="459"/>
                    </a:cubicBezTo>
                    <a:cubicBezTo>
                      <a:pt x="722" y="459"/>
                      <a:pt x="722" y="459"/>
                      <a:pt x="722" y="459"/>
                    </a:cubicBezTo>
                    <a:cubicBezTo>
                      <a:pt x="722" y="459"/>
                      <a:pt x="722" y="458"/>
                      <a:pt x="722" y="458"/>
                    </a:cubicBezTo>
                    <a:cubicBezTo>
                      <a:pt x="723" y="458"/>
                      <a:pt x="724" y="458"/>
                      <a:pt x="725" y="457"/>
                    </a:cubicBezTo>
                    <a:cubicBezTo>
                      <a:pt x="725" y="457"/>
                      <a:pt x="725" y="457"/>
                      <a:pt x="725" y="457"/>
                    </a:cubicBezTo>
                    <a:cubicBezTo>
                      <a:pt x="725" y="457"/>
                      <a:pt x="725" y="457"/>
                      <a:pt x="725" y="456"/>
                    </a:cubicBezTo>
                    <a:cubicBezTo>
                      <a:pt x="725" y="456"/>
                      <a:pt x="725" y="456"/>
                      <a:pt x="725" y="456"/>
                    </a:cubicBezTo>
                    <a:cubicBezTo>
                      <a:pt x="726" y="456"/>
                      <a:pt x="726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6" y="454"/>
                      <a:pt x="727" y="453"/>
                      <a:pt x="728" y="453"/>
                    </a:cubicBezTo>
                    <a:cubicBezTo>
                      <a:pt x="728" y="452"/>
                      <a:pt x="728" y="452"/>
                      <a:pt x="729" y="452"/>
                    </a:cubicBezTo>
                    <a:cubicBezTo>
                      <a:pt x="730" y="451"/>
                      <a:pt x="731" y="451"/>
                      <a:pt x="732" y="451"/>
                    </a:cubicBezTo>
                    <a:cubicBezTo>
                      <a:pt x="732" y="451"/>
                      <a:pt x="733" y="451"/>
                      <a:pt x="733" y="451"/>
                    </a:cubicBezTo>
                    <a:cubicBezTo>
                      <a:pt x="733" y="451"/>
                      <a:pt x="733" y="450"/>
                      <a:pt x="734" y="449"/>
                    </a:cubicBezTo>
                    <a:cubicBezTo>
                      <a:pt x="734" y="449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49"/>
                      <a:pt x="734" y="449"/>
                      <a:pt x="735" y="448"/>
                    </a:cubicBezTo>
                    <a:cubicBezTo>
                      <a:pt x="735" y="448"/>
                      <a:pt x="735" y="448"/>
                      <a:pt x="735" y="448"/>
                    </a:cubicBezTo>
                    <a:cubicBezTo>
                      <a:pt x="736" y="447"/>
                      <a:pt x="736" y="447"/>
                      <a:pt x="737" y="446"/>
                    </a:cubicBezTo>
                    <a:cubicBezTo>
                      <a:pt x="737" y="446"/>
                      <a:pt x="737" y="446"/>
                      <a:pt x="738" y="446"/>
                    </a:cubicBezTo>
                    <a:cubicBezTo>
                      <a:pt x="738" y="446"/>
                      <a:pt x="738" y="446"/>
                      <a:pt x="739" y="445"/>
                    </a:cubicBezTo>
                    <a:cubicBezTo>
                      <a:pt x="739" y="445"/>
                      <a:pt x="740" y="445"/>
                      <a:pt x="740" y="445"/>
                    </a:cubicBezTo>
                    <a:cubicBezTo>
                      <a:pt x="741" y="445"/>
                      <a:pt x="741" y="445"/>
                      <a:pt x="741" y="445"/>
                    </a:cubicBezTo>
                    <a:cubicBezTo>
                      <a:pt x="742" y="445"/>
                      <a:pt x="743" y="444"/>
                      <a:pt x="744" y="444"/>
                    </a:cubicBezTo>
                    <a:cubicBezTo>
                      <a:pt x="744" y="443"/>
                      <a:pt x="744" y="443"/>
                      <a:pt x="744" y="443"/>
                    </a:cubicBezTo>
                    <a:cubicBezTo>
                      <a:pt x="744" y="443"/>
                      <a:pt x="745" y="443"/>
                      <a:pt x="745" y="443"/>
                    </a:cubicBezTo>
                    <a:cubicBezTo>
                      <a:pt x="745" y="443"/>
                      <a:pt x="745" y="442"/>
                      <a:pt x="745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3" y="442"/>
                    </a:cubicBezTo>
                    <a:cubicBezTo>
                      <a:pt x="743" y="442"/>
                      <a:pt x="743" y="442"/>
                      <a:pt x="743" y="442"/>
                    </a:cubicBezTo>
                    <a:cubicBezTo>
                      <a:pt x="743" y="442"/>
                      <a:pt x="742" y="442"/>
                      <a:pt x="742" y="442"/>
                    </a:cubicBezTo>
                    <a:cubicBezTo>
                      <a:pt x="742" y="443"/>
                      <a:pt x="742" y="443"/>
                      <a:pt x="742" y="443"/>
                    </a:cubicBezTo>
                    <a:cubicBezTo>
                      <a:pt x="741" y="443"/>
                      <a:pt x="741" y="443"/>
                      <a:pt x="741" y="443"/>
                    </a:cubicBezTo>
                    <a:cubicBezTo>
                      <a:pt x="741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1" y="442"/>
                    </a:cubicBezTo>
                    <a:cubicBezTo>
                      <a:pt x="741" y="442"/>
                      <a:pt x="741" y="442"/>
                      <a:pt x="741" y="442"/>
                    </a:cubicBezTo>
                    <a:cubicBezTo>
                      <a:pt x="741" y="442"/>
                      <a:pt x="741" y="442"/>
                      <a:pt x="742" y="442"/>
                    </a:cubicBezTo>
                    <a:cubicBezTo>
                      <a:pt x="742" y="442"/>
                      <a:pt x="742" y="442"/>
                      <a:pt x="743" y="441"/>
                    </a:cubicBezTo>
                    <a:cubicBezTo>
                      <a:pt x="743" y="441"/>
                      <a:pt x="743" y="441"/>
                      <a:pt x="743" y="441"/>
                    </a:cubicBezTo>
                    <a:cubicBezTo>
                      <a:pt x="743" y="441"/>
                      <a:pt x="742" y="441"/>
                      <a:pt x="742" y="441"/>
                    </a:cubicBezTo>
                    <a:cubicBezTo>
                      <a:pt x="742" y="441"/>
                      <a:pt x="742" y="441"/>
                      <a:pt x="742" y="441"/>
                    </a:cubicBezTo>
                    <a:cubicBezTo>
                      <a:pt x="743" y="441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39"/>
                      <a:pt x="743" y="439"/>
                      <a:pt x="743" y="439"/>
                    </a:cubicBezTo>
                    <a:cubicBezTo>
                      <a:pt x="742" y="439"/>
                      <a:pt x="740" y="439"/>
                      <a:pt x="740" y="438"/>
                    </a:cubicBezTo>
                    <a:cubicBezTo>
                      <a:pt x="741" y="438"/>
                      <a:pt x="741" y="439"/>
                      <a:pt x="742" y="439"/>
                    </a:cubicBezTo>
                    <a:cubicBezTo>
                      <a:pt x="742" y="438"/>
                      <a:pt x="742" y="438"/>
                      <a:pt x="743" y="438"/>
                    </a:cubicBezTo>
                    <a:cubicBezTo>
                      <a:pt x="743" y="437"/>
                      <a:pt x="743" y="438"/>
                      <a:pt x="743" y="438"/>
                    </a:cubicBezTo>
                    <a:cubicBezTo>
                      <a:pt x="743" y="438"/>
                      <a:pt x="743" y="438"/>
                      <a:pt x="743" y="438"/>
                    </a:cubicBezTo>
                    <a:cubicBezTo>
                      <a:pt x="743" y="439"/>
                      <a:pt x="743" y="439"/>
                      <a:pt x="744" y="439"/>
                    </a:cubicBezTo>
                    <a:cubicBezTo>
                      <a:pt x="744" y="439"/>
                      <a:pt x="744" y="439"/>
                      <a:pt x="744" y="439"/>
                    </a:cubicBezTo>
                    <a:cubicBezTo>
                      <a:pt x="744" y="439"/>
                      <a:pt x="744" y="439"/>
                      <a:pt x="745" y="439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5" y="439"/>
                      <a:pt x="745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7" y="439"/>
                      <a:pt x="747" y="438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6"/>
                      <a:pt x="748" y="435"/>
                      <a:pt x="748" y="435"/>
                    </a:cubicBezTo>
                    <a:cubicBezTo>
                      <a:pt x="748" y="434"/>
                      <a:pt x="747" y="435"/>
                      <a:pt x="747" y="435"/>
                    </a:cubicBezTo>
                    <a:cubicBezTo>
                      <a:pt x="747" y="436"/>
                      <a:pt x="747" y="436"/>
                      <a:pt x="747" y="436"/>
                    </a:cubicBezTo>
                    <a:cubicBezTo>
                      <a:pt x="747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5" y="437"/>
                      <a:pt x="745" y="437"/>
                      <a:pt x="745" y="437"/>
                    </a:cubicBezTo>
                    <a:cubicBezTo>
                      <a:pt x="745" y="437"/>
                      <a:pt x="745" y="437"/>
                      <a:pt x="745" y="436"/>
                    </a:cubicBezTo>
                    <a:cubicBezTo>
                      <a:pt x="745" y="436"/>
                      <a:pt x="745" y="436"/>
                      <a:pt x="746" y="436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6"/>
                    </a:cubicBezTo>
                    <a:cubicBezTo>
                      <a:pt x="746" y="436"/>
                      <a:pt x="746" y="436"/>
                      <a:pt x="746" y="436"/>
                    </a:cubicBezTo>
                    <a:cubicBezTo>
                      <a:pt x="746" y="435"/>
                      <a:pt x="746" y="435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5" y="434"/>
                    </a:cubicBezTo>
                    <a:cubicBezTo>
                      <a:pt x="745" y="434"/>
                      <a:pt x="745" y="434"/>
                      <a:pt x="745" y="434"/>
                    </a:cubicBezTo>
                    <a:cubicBezTo>
                      <a:pt x="745" y="434"/>
                      <a:pt x="744" y="434"/>
                      <a:pt x="744" y="434"/>
                    </a:cubicBezTo>
                    <a:cubicBezTo>
                      <a:pt x="744" y="434"/>
                      <a:pt x="743" y="434"/>
                      <a:pt x="743" y="434"/>
                    </a:cubicBezTo>
                    <a:cubicBezTo>
                      <a:pt x="742" y="434"/>
                      <a:pt x="742" y="434"/>
                      <a:pt x="742" y="434"/>
                    </a:cubicBezTo>
                    <a:cubicBezTo>
                      <a:pt x="742" y="434"/>
                      <a:pt x="742" y="433"/>
                      <a:pt x="742" y="434"/>
                    </a:cubicBezTo>
                    <a:cubicBezTo>
                      <a:pt x="742" y="434"/>
                      <a:pt x="742" y="434"/>
                      <a:pt x="743" y="434"/>
                    </a:cubicBezTo>
                    <a:cubicBezTo>
                      <a:pt x="743" y="434"/>
                      <a:pt x="743" y="434"/>
                      <a:pt x="744" y="434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4" y="432"/>
                      <a:pt x="744" y="432"/>
                      <a:pt x="744" y="432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5" y="433"/>
                      <a:pt x="745" y="433"/>
                      <a:pt x="745" y="433"/>
                    </a:cubicBezTo>
                    <a:cubicBezTo>
                      <a:pt x="745" y="433"/>
                      <a:pt x="745" y="433"/>
                      <a:pt x="746" y="433"/>
                    </a:cubicBezTo>
                    <a:cubicBezTo>
                      <a:pt x="746" y="433"/>
                      <a:pt x="746" y="433"/>
                      <a:pt x="746" y="433"/>
                    </a:cubicBezTo>
                    <a:cubicBezTo>
                      <a:pt x="746" y="433"/>
                      <a:pt x="746" y="432"/>
                      <a:pt x="746" y="432"/>
                    </a:cubicBezTo>
                    <a:cubicBezTo>
                      <a:pt x="746" y="432"/>
                      <a:pt x="746" y="432"/>
                      <a:pt x="746" y="432"/>
                    </a:cubicBezTo>
                    <a:cubicBezTo>
                      <a:pt x="747" y="433"/>
                      <a:pt x="747" y="433"/>
                      <a:pt x="747" y="432"/>
                    </a:cubicBezTo>
                    <a:cubicBezTo>
                      <a:pt x="747" y="432"/>
                      <a:pt x="747" y="432"/>
                      <a:pt x="747" y="432"/>
                    </a:cubicBezTo>
                    <a:cubicBezTo>
                      <a:pt x="747" y="432"/>
                      <a:pt x="748" y="432"/>
                      <a:pt x="748" y="432"/>
                    </a:cubicBezTo>
                    <a:cubicBezTo>
                      <a:pt x="748" y="432"/>
                      <a:pt x="748" y="432"/>
                      <a:pt x="748" y="432"/>
                    </a:cubicBezTo>
                    <a:cubicBezTo>
                      <a:pt x="748" y="432"/>
                      <a:pt x="747" y="432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8" y="430"/>
                      <a:pt x="748" y="430"/>
                    </a:cubicBezTo>
                    <a:cubicBezTo>
                      <a:pt x="748" y="430"/>
                      <a:pt x="748" y="430"/>
                      <a:pt x="748" y="430"/>
                    </a:cubicBezTo>
                    <a:cubicBezTo>
                      <a:pt x="747" y="430"/>
                      <a:pt x="748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8"/>
                      <a:pt x="747" y="428"/>
                      <a:pt x="747" y="427"/>
                    </a:cubicBezTo>
                    <a:cubicBezTo>
                      <a:pt x="747" y="427"/>
                      <a:pt x="746" y="426"/>
                      <a:pt x="746" y="426"/>
                    </a:cubicBezTo>
                    <a:cubicBezTo>
                      <a:pt x="746" y="426"/>
                      <a:pt x="745" y="426"/>
                      <a:pt x="745" y="426"/>
                    </a:cubicBezTo>
                    <a:cubicBezTo>
                      <a:pt x="745" y="426"/>
                      <a:pt x="745" y="426"/>
                      <a:pt x="745" y="426"/>
                    </a:cubicBezTo>
                    <a:cubicBezTo>
                      <a:pt x="744" y="426"/>
                      <a:pt x="745" y="425"/>
                      <a:pt x="745" y="425"/>
                    </a:cubicBezTo>
                    <a:cubicBezTo>
                      <a:pt x="745" y="425"/>
                      <a:pt x="744" y="425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5" y="423"/>
                    </a:cubicBezTo>
                    <a:cubicBezTo>
                      <a:pt x="745" y="423"/>
                      <a:pt x="745" y="422"/>
                      <a:pt x="745" y="422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3" y="420"/>
                    </a:cubicBezTo>
                    <a:cubicBezTo>
                      <a:pt x="743" y="420"/>
                      <a:pt x="743" y="420"/>
                      <a:pt x="743" y="420"/>
                    </a:cubicBezTo>
                    <a:cubicBezTo>
                      <a:pt x="742" y="419"/>
                      <a:pt x="741" y="419"/>
                      <a:pt x="741" y="418"/>
                    </a:cubicBezTo>
                    <a:cubicBezTo>
                      <a:pt x="741" y="418"/>
                      <a:pt x="741" y="418"/>
                      <a:pt x="741" y="417"/>
                    </a:cubicBezTo>
                    <a:cubicBezTo>
                      <a:pt x="741" y="417"/>
                      <a:pt x="741" y="417"/>
                      <a:pt x="741" y="417"/>
                    </a:cubicBezTo>
                    <a:cubicBezTo>
                      <a:pt x="741" y="417"/>
                      <a:pt x="741" y="418"/>
                      <a:pt x="742" y="418"/>
                    </a:cubicBezTo>
                    <a:cubicBezTo>
                      <a:pt x="742" y="418"/>
                      <a:pt x="742" y="418"/>
                      <a:pt x="743" y="419"/>
                    </a:cubicBezTo>
                    <a:cubicBezTo>
                      <a:pt x="743" y="419"/>
                      <a:pt x="743" y="419"/>
                      <a:pt x="743" y="419"/>
                    </a:cubicBezTo>
                    <a:cubicBezTo>
                      <a:pt x="743" y="420"/>
                      <a:pt x="743" y="420"/>
                      <a:pt x="744" y="420"/>
                    </a:cubicBezTo>
                    <a:cubicBezTo>
                      <a:pt x="744" y="420"/>
                      <a:pt x="744" y="420"/>
                      <a:pt x="744" y="420"/>
                    </a:cubicBezTo>
                    <a:cubicBezTo>
                      <a:pt x="745" y="420"/>
                      <a:pt x="745" y="419"/>
                      <a:pt x="745" y="419"/>
                    </a:cubicBezTo>
                    <a:cubicBezTo>
                      <a:pt x="745" y="419"/>
                      <a:pt x="745" y="419"/>
                      <a:pt x="745" y="418"/>
                    </a:cubicBezTo>
                    <a:cubicBezTo>
                      <a:pt x="744" y="418"/>
                      <a:pt x="744" y="418"/>
                      <a:pt x="744" y="418"/>
                    </a:cubicBezTo>
                    <a:cubicBezTo>
                      <a:pt x="743" y="417"/>
                      <a:pt x="742" y="416"/>
                      <a:pt x="741" y="416"/>
                    </a:cubicBezTo>
                    <a:cubicBezTo>
                      <a:pt x="741" y="416"/>
                      <a:pt x="741" y="416"/>
                      <a:pt x="740" y="415"/>
                    </a:cubicBezTo>
                    <a:cubicBezTo>
                      <a:pt x="740" y="415"/>
                      <a:pt x="740" y="415"/>
                      <a:pt x="740" y="415"/>
                    </a:cubicBezTo>
                    <a:cubicBezTo>
                      <a:pt x="740" y="415"/>
                      <a:pt x="740" y="414"/>
                      <a:pt x="739" y="414"/>
                    </a:cubicBezTo>
                    <a:cubicBezTo>
                      <a:pt x="739" y="414"/>
                      <a:pt x="738" y="414"/>
                      <a:pt x="738" y="414"/>
                    </a:cubicBezTo>
                    <a:cubicBezTo>
                      <a:pt x="738" y="414"/>
                      <a:pt x="738" y="414"/>
                      <a:pt x="738" y="413"/>
                    </a:cubicBezTo>
                    <a:cubicBezTo>
                      <a:pt x="738" y="413"/>
                      <a:pt x="738" y="413"/>
                      <a:pt x="738" y="413"/>
                    </a:cubicBezTo>
                    <a:cubicBezTo>
                      <a:pt x="738" y="412"/>
                      <a:pt x="738" y="412"/>
                      <a:pt x="739" y="411"/>
                    </a:cubicBezTo>
                    <a:cubicBezTo>
                      <a:pt x="739" y="412"/>
                      <a:pt x="739" y="412"/>
                      <a:pt x="739" y="412"/>
                    </a:cubicBezTo>
                    <a:cubicBezTo>
                      <a:pt x="739" y="412"/>
                      <a:pt x="739" y="412"/>
                      <a:pt x="739" y="413"/>
                    </a:cubicBezTo>
                    <a:cubicBezTo>
                      <a:pt x="739" y="413"/>
                      <a:pt x="739" y="413"/>
                      <a:pt x="739" y="413"/>
                    </a:cubicBezTo>
                    <a:cubicBezTo>
                      <a:pt x="739" y="414"/>
                      <a:pt x="740" y="414"/>
                      <a:pt x="740" y="414"/>
                    </a:cubicBezTo>
                    <a:cubicBezTo>
                      <a:pt x="740" y="414"/>
                      <a:pt x="740" y="414"/>
                      <a:pt x="740" y="414"/>
                    </a:cubicBezTo>
                    <a:cubicBezTo>
                      <a:pt x="740" y="414"/>
                      <a:pt x="741" y="414"/>
                      <a:pt x="741" y="414"/>
                    </a:cubicBezTo>
                    <a:cubicBezTo>
                      <a:pt x="741" y="414"/>
                      <a:pt x="741" y="414"/>
                      <a:pt x="741" y="415"/>
                    </a:cubicBezTo>
                    <a:cubicBezTo>
                      <a:pt x="741" y="415"/>
                      <a:pt x="742" y="415"/>
                      <a:pt x="742" y="415"/>
                    </a:cubicBezTo>
                    <a:cubicBezTo>
                      <a:pt x="742" y="415"/>
                      <a:pt x="743" y="415"/>
                      <a:pt x="743" y="416"/>
                    </a:cubicBezTo>
                    <a:cubicBezTo>
                      <a:pt x="743" y="416"/>
                      <a:pt x="743" y="416"/>
                      <a:pt x="744" y="416"/>
                    </a:cubicBezTo>
                    <a:cubicBezTo>
                      <a:pt x="744" y="416"/>
                      <a:pt x="744" y="416"/>
                      <a:pt x="744" y="416"/>
                    </a:cubicBezTo>
                    <a:cubicBezTo>
                      <a:pt x="744" y="416"/>
                      <a:pt x="744" y="417"/>
                      <a:pt x="744" y="416"/>
                    </a:cubicBezTo>
                    <a:cubicBezTo>
                      <a:pt x="745" y="416"/>
                      <a:pt x="744" y="415"/>
                      <a:pt x="744" y="415"/>
                    </a:cubicBezTo>
                    <a:cubicBezTo>
                      <a:pt x="743" y="414"/>
                      <a:pt x="743" y="414"/>
                      <a:pt x="743" y="413"/>
                    </a:cubicBezTo>
                    <a:cubicBezTo>
                      <a:pt x="742" y="413"/>
                      <a:pt x="742" y="413"/>
                      <a:pt x="742" y="413"/>
                    </a:cubicBezTo>
                    <a:cubicBezTo>
                      <a:pt x="742" y="413"/>
                      <a:pt x="742" y="412"/>
                      <a:pt x="742" y="412"/>
                    </a:cubicBezTo>
                    <a:cubicBezTo>
                      <a:pt x="743" y="413"/>
                      <a:pt x="743" y="414"/>
                      <a:pt x="744" y="414"/>
                    </a:cubicBezTo>
                    <a:cubicBezTo>
                      <a:pt x="744" y="413"/>
                      <a:pt x="743" y="413"/>
                      <a:pt x="743" y="413"/>
                    </a:cubicBezTo>
                    <a:cubicBezTo>
                      <a:pt x="743" y="412"/>
                      <a:pt x="743" y="411"/>
                      <a:pt x="743" y="411"/>
                    </a:cubicBezTo>
                    <a:cubicBezTo>
                      <a:pt x="743" y="410"/>
                      <a:pt x="743" y="409"/>
                      <a:pt x="744" y="408"/>
                    </a:cubicBezTo>
                    <a:cubicBezTo>
                      <a:pt x="744" y="408"/>
                      <a:pt x="744" y="408"/>
                      <a:pt x="744" y="408"/>
                    </a:cubicBezTo>
                    <a:cubicBezTo>
                      <a:pt x="744" y="408"/>
                      <a:pt x="743" y="407"/>
                      <a:pt x="743" y="407"/>
                    </a:cubicBezTo>
                    <a:cubicBezTo>
                      <a:pt x="743" y="407"/>
                      <a:pt x="743" y="407"/>
                      <a:pt x="743" y="407"/>
                    </a:cubicBezTo>
                    <a:cubicBezTo>
                      <a:pt x="744" y="406"/>
                      <a:pt x="744" y="406"/>
                      <a:pt x="744" y="406"/>
                    </a:cubicBezTo>
                    <a:cubicBezTo>
                      <a:pt x="745" y="406"/>
                      <a:pt x="746" y="405"/>
                      <a:pt x="746" y="405"/>
                    </a:cubicBezTo>
                    <a:cubicBezTo>
                      <a:pt x="746" y="405"/>
                      <a:pt x="746" y="404"/>
                      <a:pt x="746" y="404"/>
                    </a:cubicBezTo>
                    <a:cubicBezTo>
                      <a:pt x="746" y="404"/>
                      <a:pt x="747" y="404"/>
                      <a:pt x="747" y="404"/>
                    </a:cubicBezTo>
                    <a:cubicBezTo>
                      <a:pt x="747" y="404"/>
                      <a:pt x="747" y="405"/>
                      <a:pt x="747" y="405"/>
                    </a:cubicBezTo>
                    <a:cubicBezTo>
                      <a:pt x="747" y="405"/>
                      <a:pt x="747" y="405"/>
                      <a:pt x="748" y="405"/>
                    </a:cubicBezTo>
                    <a:cubicBezTo>
                      <a:pt x="747" y="405"/>
                      <a:pt x="747" y="406"/>
                      <a:pt x="746" y="406"/>
                    </a:cubicBezTo>
                    <a:cubicBezTo>
                      <a:pt x="746" y="406"/>
                      <a:pt x="746" y="406"/>
                      <a:pt x="746" y="406"/>
                    </a:cubicBezTo>
                    <a:cubicBezTo>
                      <a:pt x="746" y="406"/>
                      <a:pt x="746" y="406"/>
                      <a:pt x="745" y="406"/>
                    </a:cubicBezTo>
                    <a:cubicBezTo>
                      <a:pt x="745" y="407"/>
                      <a:pt x="745" y="407"/>
                      <a:pt x="745" y="407"/>
                    </a:cubicBezTo>
                    <a:cubicBezTo>
                      <a:pt x="745" y="408"/>
                      <a:pt x="745" y="408"/>
                      <a:pt x="746" y="408"/>
                    </a:cubicBezTo>
                    <a:cubicBezTo>
                      <a:pt x="745" y="408"/>
                      <a:pt x="745" y="409"/>
                      <a:pt x="744" y="409"/>
                    </a:cubicBezTo>
                    <a:cubicBezTo>
                      <a:pt x="744" y="409"/>
                      <a:pt x="745" y="409"/>
                      <a:pt x="745" y="409"/>
                    </a:cubicBezTo>
                    <a:cubicBezTo>
                      <a:pt x="745" y="409"/>
                      <a:pt x="745" y="409"/>
                      <a:pt x="745" y="409"/>
                    </a:cubicBezTo>
                    <a:cubicBezTo>
                      <a:pt x="745" y="409"/>
                      <a:pt x="746" y="409"/>
                      <a:pt x="746" y="410"/>
                    </a:cubicBezTo>
                    <a:cubicBezTo>
                      <a:pt x="746" y="410"/>
                      <a:pt x="745" y="410"/>
                      <a:pt x="745" y="410"/>
                    </a:cubicBezTo>
                    <a:cubicBezTo>
                      <a:pt x="745" y="410"/>
                      <a:pt x="744" y="411"/>
                      <a:pt x="744" y="411"/>
                    </a:cubicBezTo>
                    <a:cubicBezTo>
                      <a:pt x="745" y="411"/>
                      <a:pt x="745" y="411"/>
                      <a:pt x="745" y="411"/>
                    </a:cubicBezTo>
                    <a:cubicBezTo>
                      <a:pt x="745" y="411"/>
                      <a:pt x="746" y="411"/>
                      <a:pt x="746" y="411"/>
                    </a:cubicBezTo>
                    <a:cubicBezTo>
                      <a:pt x="746" y="411"/>
                      <a:pt x="746" y="411"/>
                      <a:pt x="746" y="411"/>
                    </a:cubicBezTo>
                    <a:cubicBezTo>
                      <a:pt x="746" y="411"/>
                      <a:pt x="746" y="412"/>
                      <a:pt x="746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4"/>
                      <a:pt x="745" y="414"/>
                      <a:pt x="745" y="414"/>
                    </a:cubicBezTo>
                    <a:cubicBezTo>
                      <a:pt x="745" y="414"/>
                      <a:pt x="746" y="414"/>
                      <a:pt x="746" y="415"/>
                    </a:cubicBezTo>
                    <a:cubicBezTo>
                      <a:pt x="746" y="414"/>
                      <a:pt x="746" y="414"/>
                      <a:pt x="746" y="414"/>
                    </a:cubicBezTo>
                    <a:cubicBezTo>
                      <a:pt x="747" y="414"/>
                      <a:pt x="747" y="415"/>
                      <a:pt x="747" y="415"/>
                    </a:cubicBezTo>
                    <a:cubicBezTo>
                      <a:pt x="747" y="415"/>
                      <a:pt x="747" y="415"/>
                      <a:pt x="748" y="415"/>
                    </a:cubicBezTo>
                    <a:cubicBezTo>
                      <a:pt x="747" y="415"/>
                      <a:pt x="747" y="415"/>
                      <a:pt x="747" y="415"/>
                    </a:cubicBezTo>
                    <a:cubicBezTo>
                      <a:pt x="747" y="415"/>
                      <a:pt x="747" y="416"/>
                      <a:pt x="747" y="416"/>
                    </a:cubicBezTo>
                    <a:cubicBezTo>
                      <a:pt x="747" y="416"/>
                      <a:pt x="748" y="416"/>
                      <a:pt x="748" y="416"/>
                    </a:cubicBezTo>
                    <a:cubicBezTo>
                      <a:pt x="748" y="416"/>
                      <a:pt x="748" y="416"/>
                      <a:pt x="748" y="417"/>
                    </a:cubicBezTo>
                    <a:cubicBezTo>
                      <a:pt x="748" y="417"/>
                      <a:pt x="747" y="417"/>
                      <a:pt x="748" y="417"/>
                    </a:cubicBezTo>
                    <a:cubicBezTo>
                      <a:pt x="748" y="418"/>
                      <a:pt x="748" y="417"/>
                      <a:pt x="748" y="418"/>
                    </a:cubicBezTo>
                    <a:cubicBezTo>
                      <a:pt x="749" y="418"/>
                      <a:pt x="749" y="418"/>
                      <a:pt x="749" y="418"/>
                    </a:cubicBezTo>
                    <a:cubicBezTo>
                      <a:pt x="748" y="419"/>
                      <a:pt x="748" y="419"/>
                      <a:pt x="748" y="419"/>
                    </a:cubicBezTo>
                    <a:cubicBezTo>
                      <a:pt x="748" y="420"/>
                      <a:pt x="747" y="420"/>
                      <a:pt x="747" y="421"/>
                    </a:cubicBezTo>
                    <a:cubicBezTo>
                      <a:pt x="747" y="422"/>
                      <a:pt x="747" y="422"/>
                      <a:pt x="747" y="423"/>
                    </a:cubicBezTo>
                    <a:cubicBezTo>
                      <a:pt x="747" y="423"/>
                      <a:pt x="747" y="424"/>
                      <a:pt x="747" y="424"/>
                    </a:cubicBezTo>
                    <a:cubicBezTo>
                      <a:pt x="747" y="424"/>
                      <a:pt x="747" y="424"/>
                      <a:pt x="747" y="424"/>
                    </a:cubicBezTo>
                    <a:cubicBezTo>
                      <a:pt x="748" y="424"/>
                      <a:pt x="747" y="423"/>
                      <a:pt x="747" y="423"/>
                    </a:cubicBezTo>
                    <a:cubicBezTo>
                      <a:pt x="747" y="423"/>
                      <a:pt x="748" y="422"/>
                      <a:pt x="748" y="422"/>
                    </a:cubicBezTo>
                    <a:cubicBezTo>
                      <a:pt x="748" y="422"/>
                      <a:pt x="748" y="422"/>
                      <a:pt x="748" y="422"/>
                    </a:cubicBezTo>
                    <a:cubicBezTo>
                      <a:pt x="748" y="421"/>
                      <a:pt x="749" y="421"/>
                      <a:pt x="749" y="421"/>
                    </a:cubicBezTo>
                    <a:cubicBezTo>
                      <a:pt x="749" y="421"/>
                      <a:pt x="749" y="421"/>
                      <a:pt x="749" y="421"/>
                    </a:cubicBezTo>
                    <a:cubicBezTo>
                      <a:pt x="749" y="421"/>
                      <a:pt x="749" y="420"/>
                      <a:pt x="749" y="420"/>
                    </a:cubicBezTo>
                    <a:cubicBezTo>
                      <a:pt x="749" y="419"/>
                      <a:pt x="750" y="419"/>
                      <a:pt x="750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0" y="418"/>
                      <a:pt x="751" y="417"/>
                      <a:pt x="751" y="417"/>
                    </a:cubicBezTo>
                    <a:cubicBezTo>
                      <a:pt x="751" y="417"/>
                      <a:pt x="751" y="416"/>
                      <a:pt x="752" y="415"/>
                    </a:cubicBezTo>
                    <a:cubicBezTo>
                      <a:pt x="752" y="415"/>
                      <a:pt x="753" y="414"/>
                      <a:pt x="753" y="414"/>
                    </a:cubicBezTo>
                    <a:cubicBezTo>
                      <a:pt x="753" y="413"/>
                      <a:pt x="753" y="413"/>
                      <a:pt x="753" y="413"/>
                    </a:cubicBezTo>
                    <a:cubicBezTo>
                      <a:pt x="753" y="412"/>
                      <a:pt x="752" y="412"/>
                      <a:pt x="752" y="412"/>
                    </a:cubicBezTo>
                    <a:cubicBezTo>
                      <a:pt x="752" y="412"/>
                      <a:pt x="752" y="412"/>
                      <a:pt x="752" y="412"/>
                    </a:cubicBezTo>
                    <a:cubicBezTo>
                      <a:pt x="753" y="412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0"/>
                      <a:pt x="752" y="410"/>
                      <a:pt x="752" y="410"/>
                    </a:cubicBezTo>
                    <a:cubicBezTo>
                      <a:pt x="752" y="410"/>
                      <a:pt x="752" y="410"/>
                      <a:pt x="751" y="410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8"/>
                      <a:pt x="751" y="407"/>
                      <a:pt x="751" y="407"/>
                    </a:cubicBezTo>
                    <a:cubicBezTo>
                      <a:pt x="751" y="406"/>
                      <a:pt x="750" y="406"/>
                      <a:pt x="750" y="405"/>
                    </a:cubicBezTo>
                    <a:cubicBezTo>
                      <a:pt x="750" y="405"/>
                      <a:pt x="749" y="404"/>
                      <a:pt x="749" y="404"/>
                    </a:cubicBezTo>
                    <a:cubicBezTo>
                      <a:pt x="749" y="403"/>
                      <a:pt x="749" y="402"/>
                      <a:pt x="750" y="401"/>
                    </a:cubicBezTo>
                    <a:cubicBezTo>
                      <a:pt x="750" y="402"/>
                      <a:pt x="750" y="402"/>
                      <a:pt x="750" y="402"/>
                    </a:cubicBezTo>
                    <a:cubicBezTo>
                      <a:pt x="750" y="403"/>
                      <a:pt x="750" y="404"/>
                      <a:pt x="750" y="404"/>
                    </a:cubicBezTo>
                    <a:cubicBezTo>
                      <a:pt x="750" y="404"/>
                      <a:pt x="750" y="405"/>
                      <a:pt x="751" y="405"/>
                    </a:cubicBezTo>
                    <a:cubicBezTo>
                      <a:pt x="751" y="406"/>
                      <a:pt x="752" y="407"/>
                      <a:pt x="753" y="407"/>
                    </a:cubicBezTo>
                    <a:cubicBezTo>
                      <a:pt x="753" y="407"/>
                      <a:pt x="754" y="407"/>
                      <a:pt x="754" y="407"/>
                    </a:cubicBezTo>
                    <a:cubicBezTo>
                      <a:pt x="754" y="407"/>
                      <a:pt x="754" y="408"/>
                      <a:pt x="754" y="408"/>
                    </a:cubicBezTo>
                    <a:cubicBezTo>
                      <a:pt x="754" y="408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5" y="409"/>
                      <a:pt x="755" y="408"/>
                      <a:pt x="755" y="407"/>
                    </a:cubicBezTo>
                    <a:cubicBezTo>
                      <a:pt x="756" y="407"/>
                      <a:pt x="757" y="406"/>
                      <a:pt x="757" y="405"/>
                    </a:cubicBezTo>
                    <a:cubicBezTo>
                      <a:pt x="758" y="405"/>
                      <a:pt x="758" y="405"/>
                      <a:pt x="758" y="404"/>
                    </a:cubicBezTo>
                    <a:cubicBezTo>
                      <a:pt x="758" y="404"/>
                      <a:pt x="757" y="404"/>
                      <a:pt x="757" y="404"/>
                    </a:cubicBezTo>
                    <a:cubicBezTo>
                      <a:pt x="757" y="404"/>
                      <a:pt x="757" y="404"/>
                      <a:pt x="757" y="403"/>
                    </a:cubicBezTo>
                    <a:cubicBezTo>
                      <a:pt x="757" y="404"/>
                      <a:pt x="758" y="404"/>
                      <a:pt x="758" y="404"/>
                    </a:cubicBezTo>
                    <a:cubicBezTo>
                      <a:pt x="758" y="404"/>
                      <a:pt x="758" y="403"/>
                      <a:pt x="759" y="403"/>
                    </a:cubicBezTo>
                    <a:cubicBezTo>
                      <a:pt x="759" y="403"/>
                      <a:pt x="759" y="402"/>
                      <a:pt x="759" y="402"/>
                    </a:cubicBezTo>
                    <a:cubicBezTo>
                      <a:pt x="759" y="401"/>
                      <a:pt x="760" y="400"/>
                      <a:pt x="760" y="399"/>
                    </a:cubicBezTo>
                    <a:cubicBezTo>
                      <a:pt x="760" y="399"/>
                      <a:pt x="760" y="399"/>
                      <a:pt x="760" y="399"/>
                    </a:cubicBezTo>
                    <a:cubicBezTo>
                      <a:pt x="760" y="399"/>
                      <a:pt x="760" y="398"/>
                      <a:pt x="760" y="398"/>
                    </a:cubicBezTo>
                    <a:cubicBezTo>
                      <a:pt x="760" y="398"/>
                      <a:pt x="760" y="398"/>
                      <a:pt x="760" y="398"/>
                    </a:cubicBezTo>
                    <a:cubicBezTo>
                      <a:pt x="760" y="397"/>
                      <a:pt x="760" y="397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59" y="396"/>
                      <a:pt x="759" y="396"/>
                    </a:cubicBezTo>
                    <a:cubicBezTo>
                      <a:pt x="759" y="396"/>
                      <a:pt x="758" y="396"/>
                      <a:pt x="758" y="396"/>
                    </a:cubicBezTo>
                    <a:cubicBezTo>
                      <a:pt x="758" y="396"/>
                      <a:pt x="758" y="396"/>
                      <a:pt x="758" y="396"/>
                    </a:cubicBezTo>
                    <a:cubicBezTo>
                      <a:pt x="758" y="395"/>
                      <a:pt x="758" y="395"/>
                      <a:pt x="758" y="395"/>
                    </a:cubicBezTo>
                    <a:cubicBezTo>
                      <a:pt x="758" y="395"/>
                      <a:pt x="759" y="395"/>
                      <a:pt x="759" y="395"/>
                    </a:cubicBezTo>
                    <a:cubicBezTo>
                      <a:pt x="759" y="395"/>
                      <a:pt x="759" y="395"/>
                      <a:pt x="759" y="395"/>
                    </a:cubicBezTo>
                    <a:cubicBezTo>
                      <a:pt x="759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1" y="395"/>
                    </a:cubicBezTo>
                    <a:cubicBezTo>
                      <a:pt x="761" y="395"/>
                      <a:pt x="761" y="395"/>
                      <a:pt x="761" y="395"/>
                    </a:cubicBezTo>
                    <a:cubicBezTo>
                      <a:pt x="761" y="394"/>
                      <a:pt x="761" y="394"/>
                      <a:pt x="761" y="395"/>
                    </a:cubicBezTo>
                    <a:cubicBezTo>
                      <a:pt x="762" y="395"/>
                      <a:pt x="762" y="395"/>
                      <a:pt x="763" y="395"/>
                    </a:cubicBezTo>
                    <a:cubicBezTo>
                      <a:pt x="763" y="395"/>
                      <a:pt x="763" y="395"/>
                      <a:pt x="763" y="394"/>
                    </a:cubicBezTo>
                    <a:cubicBezTo>
                      <a:pt x="763" y="394"/>
                      <a:pt x="763" y="394"/>
                      <a:pt x="764" y="394"/>
                    </a:cubicBezTo>
                    <a:cubicBezTo>
                      <a:pt x="764" y="394"/>
                      <a:pt x="764" y="394"/>
                      <a:pt x="764" y="394"/>
                    </a:cubicBezTo>
                    <a:cubicBezTo>
                      <a:pt x="765" y="394"/>
                      <a:pt x="766" y="394"/>
                      <a:pt x="766" y="393"/>
                    </a:cubicBezTo>
                    <a:cubicBezTo>
                      <a:pt x="767" y="393"/>
                      <a:pt x="767" y="393"/>
                      <a:pt x="768" y="393"/>
                    </a:cubicBezTo>
                    <a:cubicBezTo>
                      <a:pt x="768" y="393"/>
                      <a:pt x="768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70" y="393"/>
                      <a:pt x="771" y="392"/>
                      <a:pt x="772" y="392"/>
                    </a:cubicBezTo>
                    <a:cubicBezTo>
                      <a:pt x="772" y="392"/>
                      <a:pt x="773" y="392"/>
                      <a:pt x="773" y="391"/>
                    </a:cubicBezTo>
                    <a:cubicBezTo>
                      <a:pt x="773" y="391"/>
                      <a:pt x="772" y="391"/>
                      <a:pt x="772" y="391"/>
                    </a:cubicBezTo>
                    <a:cubicBezTo>
                      <a:pt x="772" y="391"/>
                      <a:pt x="772" y="391"/>
                      <a:pt x="772" y="391"/>
                    </a:cubicBezTo>
                    <a:cubicBezTo>
                      <a:pt x="772" y="391"/>
                      <a:pt x="771" y="391"/>
                      <a:pt x="771" y="391"/>
                    </a:cubicBezTo>
                    <a:cubicBezTo>
                      <a:pt x="771" y="391"/>
                      <a:pt x="771" y="392"/>
                      <a:pt x="770" y="392"/>
                    </a:cubicBezTo>
                    <a:cubicBezTo>
                      <a:pt x="770" y="392"/>
                      <a:pt x="770" y="392"/>
                      <a:pt x="769" y="392"/>
                    </a:cubicBezTo>
                    <a:cubicBezTo>
                      <a:pt x="770" y="391"/>
                      <a:pt x="771" y="391"/>
                      <a:pt x="771" y="391"/>
                    </a:cubicBezTo>
                    <a:cubicBezTo>
                      <a:pt x="771" y="391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0" y="390"/>
                    </a:cubicBezTo>
                    <a:cubicBezTo>
                      <a:pt x="770" y="391"/>
                      <a:pt x="769" y="391"/>
                      <a:pt x="768" y="391"/>
                    </a:cubicBezTo>
                    <a:cubicBezTo>
                      <a:pt x="767" y="391"/>
                      <a:pt x="766" y="391"/>
                      <a:pt x="766" y="392"/>
                    </a:cubicBezTo>
                    <a:cubicBezTo>
                      <a:pt x="766" y="392"/>
                      <a:pt x="765" y="392"/>
                      <a:pt x="765" y="392"/>
                    </a:cubicBezTo>
                    <a:cubicBezTo>
                      <a:pt x="765" y="392"/>
                      <a:pt x="765" y="392"/>
                      <a:pt x="765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3" y="392"/>
                      <a:pt x="763" y="392"/>
                      <a:pt x="763" y="392"/>
                    </a:cubicBezTo>
                    <a:cubicBezTo>
                      <a:pt x="763" y="392"/>
                      <a:pt x="762" y="393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2" y="391"/>
                      <a:pt x="763" y="391"/>
                      <a:pt x="764" y="390"/>
                    </a:cubicBezTo>
                    <a:cubicBezTo>
                      <a:pt x="765" y="390"/>
                      <a:pt x="766" y="390"/>
                      <a:pt x="766" y="389"/>
                    </a:cubicBezTo>
                    <a:cubicBezTo>
                      <a:pt x="767" y="389"/>
                      <a:pt x="767" y="389"/>
                      <a:pt x="767" y="389"/>
                    </a:cubicBezTo>
                    <a:cubicBezTo>
                      <a:pt x="768" y="389"/>
                      <a:pt x="768" y="389"/>
                      <a:pt x="768" y="389"/>
                    </a:cubicBezTo>
                    <a:cubicBezTo>
                      <a:pt x="769" y="389"/>
                      <a:pt x="770" y="389"/>
                      <a:pt x="771" y="389"/>
                    </a:cubicBezTo>
                    <a:cubicBezTo>
                      <a:pt x="771" y="388"/>
                      <a:pt x="772" y="388"/>
                      <a:pt x="772" y="388"/>
                    </a:cubicBezTo>
                    <a:cubicBezTo>
                      <a:pt x="773" y="388"/>
                      <a:pt x="773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5" y="388"/>
                      <a:pt x="776" y="388"/>
                      <a:pt x="777" y="388"/>
                    </a:cubicBezTo>
                    <a:cubicBezTo>
                      <a:pt x="777" y="388"/>
                      <a:pt x="777" y="388"/>
                      <a:pt x="777" y="388"/>
                    </a:cubicBezTo>
                    <a:cubicBezTo>
                      <a:pt x="777" y="388"/>
                      <a:pt x="777" y="387"/>
                      <a:pt x="777" y="387"/>
                    </a:cubicBezTo>
                    <a:cubicBezTo>
                      <a:pt x="777" y="386"/>
                      <a:pt x="777" y="385"/>
                      <a:pt x="778" y="384"/>
                    </a:cubicBezTo>
                    <a:cubicBezTo>
                      <a:pt x="778" y="385"/>
                      <a:pt x="779" y="385"/>
                      <a:pt x="779" y="386"/>
                    </a:cubicBezTo>
                    <a:cubicBezTo>
                      <a:pt x="779" y="386"/>
                      <a:pt x="779" y="387"/>
                      <a:pt x="779" y="387"/>
                    </a:cubicBezTo>
                    <a:cubicBezTo>
                      <a:pt x="779" y="387"/>
                      <a:pt x="779" y="387"/>
                      <a:pt x="780" y="387"/>
                    </a:cubicBezTo>
                    <a:cubicBezTo>
                      <a:pt x="780" y="387"/>
                      <a:pt x="780" y="387"/>
                      <a:pt x="780" y="386"/>
                    </a:cubicBezTo>
                    <a:cubicBezTo>
                      <a:pt x="780" y="386"/>
                      <a:pt x="781" y="386"/>
                      <a:pt x="781" y="386"/>
                    </a:cubicBezTo>
                    <a:cubicBezTo>
                      <a:pt x="782" y="385"/>
                      <a:pt x="782" y="385"/>
                      <a:pt x="783" y="384"/>
                    </a:cubicBezTo>
                    <a:cubicBezTo>
                      <a:pt x="783" y="385"/>
                      <a:pt x="783" y="386"/>
                      <a:pt x="782" y="386"/>
                    </a:cubicBezTo>
                    <a:cubicBezTo>
                      <a:pt x="782" y="386"/>
                      <a:pt x="782" y="386"/>
                      <a:pt x="782" y="386"/>
                    </a:cubicBezTo>
                    <a:cubicBezTo>
                      <a:pt x="782" y="386"/>
                      <a:pt x="783" y="386"/>
                      <a:pt x="783" y="386"/>
                    </a:cubicBezTo>
                    <a:cubicBezTo>
                      <a:pt x="783" y="386"/>
                      <a:pt x="784" y="386"/>
                      <a:pt x="784" y="386"/>
                    </a:cubicBezTo>
                    <a:cubicBezTo>
                      <a:pt x="785" y="385"/>
                      <a:pt x="786" y="385"/>
                      <a:pt x="786" y="385"/>
                    </a:cubicBezTo>
                    <a:cubicBezTo>
                      <a:pt x="786" y="385"/>
                      <a:pt x="787" y="385"/>
                      <a:pt x="787" y="385"/>
                    </a:cubicBezTo>
                    <a:cubicBezTo>
                      <a:pt x="787" y="385"/>
                      <a:pt x="787" y="385"/>
                      <a:pt x="787" y="385"/>
                    </a:cubicBezTo>
                    <a:cubicBezTo>
                      <a:pt x="787" y="384"/>
                      <a:pt x="787" y="384"/>
                      <a:pt x="787" y="383"/>
                    </a:cubicBezTo>
                    <a:cubicBezTo>
                      <a:pt x="787" y="382"/>
                      <a:pt x="786" y="382"/>
                      <a:pt x="786" y="381"/>
                    </a:cubicBezTo>
                    <a:cubicBezTo>
                      <a:pt x="786" y="381"/>
                      <a:pt x="785" y="381"/>
                      <a:pt x="785" y="381"/>
                    </a:cubicBezTo>
                    <a:cubicBezTo>
                      <a:pt x="785" y="381"/>
                      <a:pt x="785" y="382"/>
                      <a:pt x="786" y="382"/>
                    </a:cubicBezTo>
                    <a:cubicBezTo>
                      <a:pt x="786" y="382"/>
                      <a:pt x="786" y="382"/>
                      <a:pt x="786" y="382"/>
                    </a:cubicBezTo>
                    <a:cubicBezTo>
                      <a:pt x="786" y="382"/>
                      <a:pt x="786" y="382"/>
                      <a:pt x="787" y="383"/>
                    </a:cubicBezTo>
                    <a:cubicBezTo>
                      <a:pt x="787" y="383"/>
                      <a:pt x="787" y="384"/>
                      <a:pt x="787" y="384"/>
                    </a:cubicBezTo>
                    <a:cubicBezTo>
                      <a:pt x="786" y="384"/>
                      <a:pt x="786" y="384"/>
                      <a:pt x="785" y="384"/>
                    </a:cubicBezTo>
                    <a:cubicBezTo>
                      <a:pt x="785" y="385"/>
                      <a:pt x="785" y="385"/>
                      <a:pt x="785" y="385"/>
                    </a:cubicBezTo>
                    <a:cubicBezTo>
                      <a:pt x="785" y="384"/>
                      <a:pt x="784" y="384"/>
                      <a:pt x="784" y="384"/>
                    </a:cubicBezTo>
                    <a:cubicBezTo>
                      <a:pt x="784" y="384"/>
                      <a:pt x="784" y="384"/>
                      <a:pt x="784" y="384"/>
                    </a:cubicBezTo>
                    <a:cubicBezTo>
                      <a:pt x="783" y="384"/>
                      <a:pt x="783" y="384"/>
                      <a:pt x="783" y="384"/>
                    </a:cubicBezTo>
                    <a:cubicBezTo>
                      <a:pt x="783" y="383"/>
                      <a:pt x="783" y="383"/>
                      <a:pt x="783" y="382"/>
                    </a:cubicBezTo>
                    <a:cubicBezTo>
                      <a:pt x="783" y="382"/>
                      <a:pt x="783" y="382"/>
                      <a:pt x="783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1"/>
                      <a:pt x="782" y="381"/>
                      <a:pt x="782" y="381"/>
                    </a:cubicBezTo>
                    <a:cubicBezTo>
                      <a:pt x="782" y="381"/>
                      <a:pt x="782" y="381"/>
                      <a:pt x="782" y="380"/>
                    </a:cubicBezTo>
                    <a:cubicBezTo>
                      <a:pt x="782" y="380"/>
                      <a:pt x="781" y="380"/>
                      <a:pt x="781" y="380"/>
                    </a:cubicBezTo>
                    <a:cubicBezTo>
                      <a:pt x="781" y="380"/>
                      <a:pt x="781" y="380"/>
                      <a:pt x="781" y="380"/>
                    </a:cubicBezTo>
                    <a:cubicBezTo>
                      <a:pt x="781" y="380"/>
                      <a:pt x="780" y="380"/>
                      <a:pt x="780" y="380"/>
                    </a:cubicBezTo>
                    <a:cubicBezTo>
                      <a:pt x="780" y="379"/>
                      <a:pt x="780" y="379"/>
                      <a:pt x="780" y="379"/>
                    </a:cubicBezTo>
                    <a:cubicBezTo>
                      <a:pt x="780" y="379"/>
                      <a:pt x="780" y="379"/>
                      <a:pt x="780" y="378"/>
                    </a:cubicBezTo>
                    <a:cubicBezTo>
                      <a:pt x="780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7"/>
                      <a:pt x="781" y="377"/>
                      <a:pt x="781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3" y="377"/>
                      <a:pt x="783" y="377"/>
                    </a:cubicBezTo>
                    <a:cubicBezTo>
                      <a:pt x="783" y="376"/>
                      <a:pt x="783" y="376"/>
                      <a:pt x="783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5"/>
                      <a:pt x="782" y="375"/>
                      <a:pt x="782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4"/>
                      <a:pt x="781" y="374"/>
                      <a:pt x="781" y="374"/>
                    </a:cubicBezTo>
                    <a:cubicBezTo>
                      <a:pt x="782" y="373"/>
                      <a:pt x="782" y="373"/>
                      <a:pt x="782" y="373"/>
                    </a:cubicBezTo>
                    <a:cubicBezTo>
                      <a:pt x="782" y="372"/>
                      <a:pt x="782" y="371"/>
                      <a:pt x="783" y="370"/>
                    </a:cubicBezTo>
                    <a:cubicBezTo>
                      <a:pt x="783" y="370"/>
                      <a:pt x="783" y="370"/>
                      <a:pt x="784" y="370"/>
                    </a:cubicBezTo>
                    <a:cubicBezTo>
                      <a:pt x="784" y="370"/>
                      <a:pt x="784" y="370"/>
                      <a:pt x="784" y="370"/>
                    </a:cubicBezTo>
                    <a:cubicBezTo>
                      <a:pt x="784" y="370"/>
                      <a:pt x="784" y="370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8"/>
                      <a:pt x="784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6"/>
                      <a:pt x="785" y="366"/>
                      <a:pt x="786" y="366"/>
                    </a:cubicBezTo>
                    <a:cubicBezTo>
                      <a:pt x="786" y="366"/>
                      <a:pt x="786" y="365"/>
                      <a:pt x="786" y="365"/>
                    </a:cubicBezTo>
                    <a:cubicBezTo>
                      <a:pt x="787" y="365"/>
                      <a:pt x="787" y="365"/>
                      <a:pt x="787" y="366"/>
                    </a:cubicBezTo>
                    <a:cubicBezTo>
                      <a:pt x="787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5"/>
                      <a:pt x="788" y="365"/>
                      <a:pt x="788" y="365"/>
                    </a:cubicBezTo>
                    <a:cubicBezTo>
                      <a:pt x="788" y="366"/>
                      <a:pt x="789" y="366"/>
                      <a:pt x="789" y="366"/>
                    </a:cubicBezTo>
                    <a:cubicBezTo>
                      <a:pt x="789" y="366"/>
                      <a:pt x="789" y="366"/>
                      <a:pt x="789" y="365"/>
                    </a:cubicBezTo>
                    <a:cubicBezTo>
                      <a:pt x="789" y="365"/>
                      <a:pt x="790" y="365"/>
                      <a:pt x="790" y="365"/>
                    </a:cubicBezTo>
                    <a:cubicBezTo>
                      <a:pt x="790" y="365"/>
                      <a:pt x="790" y="365"/>
                      <a:pt x="790" y="365"/>
                    </a:cubicBezTo>
                    <a:cubicBezTo>
                      <a:pt x="790" y="364"/>
                      <a:pt x="790" y="364"/>
                      <a:pt x="790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3" y="364"/>
                      <a:pt x="793" y="364"/>
                    </a:cubicBezTo>
                    <a:cubicBezTo>
                      <a:pt x="793" y="364"/>
                      <a:pt x="793" y="363"/>
                      <a:pt x="793" y="363"/>
                    </a:cubicBezTo>
                    <a:cubicBezTo>
                      <a:pt x="793" y="363"/>
                      <a:pt x="793" y="363"/>
                      <a:pt x="793" y="363"/>
                    </a:cubicBezTo>
                    <a:cubicBezTo>
                      <a:pt x="793" y="363"/>
                      <a:pt x="793" y="362"/>
                      <a:pt x="793" y="362"/>
                    </a:cubicBezTo>
                    <a:cubicBezTo>
                      <a:pt x="793" y="362"/>
                      <a:pt x="793" y="362"/>
                      <a:pt x="794" y="361"/>
                    </a:cubicBezTo>
                    <a:cubicBezTo>
                      <a:pt x="794" y="361"/>
                      <a:pt x="794" y="360"/>
                      <a:pt x="794" y="360"/>
                    </a:cubicBezTo>
                    <a:cubicBezTo>
                      <a:pt x="794" y="360"/>
                      <a:pt x="794" y="360"/>
                      <a:pt x="794" y="359"/>
                    </a:cubicBezTo>
                    <a:cubicBezTo>
                      <a:pt x="794" y="359"/>
                      <a:pt x="794" y="359"/>
                      <a:pt x="794" y="359"/>
                    </a:cubicBezTo>
                    <a:cubicBezTo>
                      <a:pt x="794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6" y="360"/>
                    </a:cubicBezTo>
                    <a:cubicBezTo>
                      <a:pt x="796" y="360"/>
                      <a:pt x="796" y="360"/>
                      <a:pt x="796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1"/>
                    </a:cubicBezTo>
                    <a:cubicBezTo>
                      <a:pt x="795" y="361"/>
                      <a:pt x="795" y="361"/>
                      <a:pt x="795" y="361"/>
                    </a:cubicBezTo>
                    <a:cubicBezTo>
                      <a:pt x="795" y="361"/>
                      <a:pt x="796" y="361"/>
                      <a:pt x="796" y="361"/>
                    </a:cubicBezTo>
                    <a:cubicBezTo>
                      <a:pt x="796" y="361"/>
                      <a:pt x="796" y="361"/>
                      <a:pt x="796" y="361"/>
                    </a:cubicBezTo>
                    <a:cubicBezTo>
                      <a:pt x="797" y="361"/>
                      <a:pt x="796" y="361"/>
                      <a:pt x="796" y="361"/>
                    </a:cubicBezTo>
                    <a:cubicBezTo>
                      <a:pt x="796" y="361"/>
                      <a:pt x="796" y="360"/>
                      <a:pt x="796" y="360"/>
                    </a:cubicBezTo>
                    <a:cubicBezTo>
                      <a:pt x="797" y="360"/>
                      <a:pt x="797" y="360"/>
                      <a:pt x="797" y="360"/>
                    </a:cubicBezTo>
                    <a:cubicBezTo>
                      <a:pt x="797" y="360"/>
                      <a:pt x="797" y="360"/>
                      <a:pt x="798" y="360"/>
                    </a:cubicBezTo>
                    <a:cubicBezTo>
                      <a:pt x="798" y="360"/>
                      <a:pt x="798" y="361"/>
                      <a:pt x="797" y="361"/>
                    </a:cubicBezTo>
                    <a:cubicBezTo>
                      <a:pt x="797" y="361"/>
                      <a:pt x="798" y="361"/>
                      <a:pt x="798" y="361"/>
                    </a:cubicBezTo>
                    <a:cubicBezTo>
                      <a:pt x="798" y="361"/>
                      <a:pt x="798" y="362"/>
                      <a:pt x="798" y="362"/>
                    </a:cubicBezTo>
                    <a:cubicBezTo>
                      <a:pt x="798" y="362"/>
                      <a:pt x="798" y="362"/>
                      <a:pt x="798" y="361"/>
                    </a:cubicBezTo>
                    <a:cubicBezTo>
                      <a:pt x="798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0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798" y="360"/>
                      <a:pt x="798" y="360"/>
                      <a:pt x="798" y="360"/>
                    </a:cubicBezTo>
                    <a:cubicBezTo>
                      <a:pt x="798" y="360"/>
                      <a:pt x="798" y="359"/>
                      <a:pt x="798" y="359"/>
                    </a:cubicBezTo>
                    <a:cubicBezTo>
                      <a:pt x="798" y="359"/>
                      <a:pt x="798" y="359"/>
                      <a:pt x="798" y="359"/>
                    </a:cubicBezTo>
                    <a:cubicBezTo>
                      <a:pt x="799" y="359"/>
                      <a:pt x="799" y="359"/>
                      <a:pt x="799" y="359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800" y="360"/>
                      <a:pt x="799" y="360"/>
                      <a:pt x="799" y="360"/>
                    </a:cubicBezTo>
                    <a:cubicBezTo>
                      <a:pt x="799" y="360"/>
                      <a:pt x="800" y="361"/>
                      <a:pt x="800" y="361"/>
                    </a:cubicBezTo>
                    <a:cubicBezTo>
                      <a:pt x="800" y="361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1" y="360"/>
                    </a:cubicBezTo>
                    <a:cubicBezTo>
                      <a:pt x="801" y="360"/>
                      <a:pt x="801" y="360"/>
                      <a:pt x="801" y="360"/>
                    </a:cubicBezTo>
                    <a:cubicBezTo>
                      <a:pt x="801" y="360"/>
                      <a:pt x="801" y="360"/>
                      <a:pt x="801" y="359"/>
                    </a:cubicBezTo>
                    <a:cubicBezTo>
                      <a:pt x="801" y="359"/>
                      <a:pt x="801" y="359"/>
                      <a:pt x="801" y="359"/>
                    </a:cubicBezTo>
                    <a:cubicBezTo>
                      <a:pt x="801" y="359"/>
                      <a:pt x="801" y="359"/>
                      <a:pt x="802" y="359"/>
                    </a:cubicBezTo>
                    <a:cubicBezTo>
                      <a:pt x="802" y="359"/>
                      <a:pt x="802" y="359"/>
                      <a:pt x="802" y="359"/>
                    </a:cubicBezTo>
                    <a:cubicBezTo>
                      <a:pt x="802" y="359"/>
                      <a:pt x="803" y="359"/>
                      <a:pt x="803" y="359"/>
                    </a:cubicBezTo>
                    <a:cubicBezTo>
                      <a:pt x="803" y="359"/>
                      <a:pt x="803" y="358"/>
                      <a:pt x="803" y="358"/>
                    </a:cubicBezTo>
                    <a:cubicBezTo>
                      <a:pt x="803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7"/>
                    </a:cubicBezTo>
                    <a:cubicBezTo>
                      <a:pt x="804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4" y="357"/>
                    </a:cubicBezTo>
                    <a:cubicBezTo>
                      <a:pt x="804" y="357"/>
                      <a:pt x="804" y="357"/>
                      <a:pt x="804" y="357"/>
                    </a:cubicBezTo>
                    <a:cubicBezTo>
                      <a:pt x="804" y="357"/>
                      <a:pt x="805" y="357"/>
                      <a:pt x="805" y="358"/>
                    </a:cubicBezTo>
                    <a:cubicBezTo>
                      <a:pt x="806" y="358"/>
                      <a:pt x="806" y="358"/>
                      <a:pt x="806" y="357"/>
                    </a:cubicBezTo>
                    <a:cubicBezTo>
                      <a:pt x="806" y="357"/>
                      <a:pt x="806" y="357"/>
                      <a:pt x="806" y="357"/>
                    </a:cubicBezTo>
                    <a:cubicBezTo>
                      <a:pt x="807" y="357"/>
                      <a:pt x="807" y="356"/>
                      <a:pt x="808" y="356"/>
                    </a:cubicBezTo>
                    <a:cubicBezTo>
                      <a:pt x="808" y="356"/>
                      <a:pt x="808" y="356"/>
                      <a:pt x="808" y="356"/>
                    </a:cubicBezTo>
                    <a:cubicBezTo>
                      <a:pt x="808" y="355"/>
                      <a:pt x="807" y="355"/>
                      <a:pt x="807" y="355"/>
                    </a:cubicBezTo>
                    <a:cubicBezTo>
                      <a:pt x="807" y="355"/>
                      <a:pt x="807" y="356"/>
                      <a:pt x="807" y="356"/>
                    </a:cubicBezTo>
                    <a:cubicBezTo>
                      <a:pt x="807" y="356"/>
                      <a:pt x="806" y="356"/>
                      <a:pt x="806" y="356"/>
                    </a:cubicBezTo>
                    <a:cubicBezTo>
                      <a:pt x="806" y="356"/>
                      <a:pt x="806" y="356"/>
                      <a:pt x="806" y="355"/>
                    </a:cubicBezTo>
                    <a:cubicBezTo>
                      <a:pt x="806" y="355"/>
                      <a:pt x="806" y="355"/>
                      <a:pt x="806" y="355"/>
                    </a:cubicBezTo>
                    <a:cubicBezTo>
                      <a:pt x="806" y="355"/>
                      <a:pt x="807" y="355"/>
                      <a:pt x="807" y="355"/>
                    </a:cubicBezTo>
                    <a:cubicBezTo>
                      <a:pt x="806" y="355"/>
                      <a:pt x="806" y="354"/>
                      <a:pt x="806" y="354"/>
                    </a:cubicBezTo>
                    <a:cubicBezTo>
                      <a:pt x="806" y="354"/>
                      <a:pt x="806" y="354"/>
                      <a:pt x="806" y="354"/>
                    </a:cubicBezTo>
                    <a:cubicBezTo>
                      <a:pt x="806" y="353"/>
                      <a:pt x="806" y="353"/>
                      <a:pt x="806" y="353"/>
                    </a:cubicBezTo>
                    <a:cubicBezTo>
                      <a:pt x="806" y="353"/>
                      <a:pt x="805" y="352"/>
                      <a:pt x="805" y="352"/>
                    </a:cubicBezTo>
                    <a:close/>
                    <a:moveTo>
                      <a:pt x="385" y="238"/>
                    </a:moveTo>
                    <a:cubicBezTo>
                      <a:pt x="385" y="238"/>
                      <a:pt x="384" y="236"/>
                      <a:pt x="384" y="236"/>
                    </a:cubicBezTo>
                    <a:cubicBezTo>
                      <a:pt x="383" y="236"/>
                      <a:pt x="383" y="236"/>
                      <a:pt x="383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5"/>
                      <a:pt x="382" y="235"/>
                      <a:pt x="382" y="235"/>
                    </a:cubicBezTo>
                    <a:cubicBezTo>
                      <a:pt x="382" y="235"/>
                      <a:pt x="381" y="235"/>
                      <a:pt x="381" y="235"/>
                    </a:cubicBezTo>
                    <a:cubicBezTo>
                      <a:pt x="381" y="235"/>
                      <a:pt x="380" y="233"/>
                      <a:pt x="380" y="233"/>
                    </a:cubicBezTo>
                    <a:cubicBezTo>
                      <a:pt x="379" y="233"/>
                      <a:pt x="379" y="233"/>
                      <a:pt x="379" y="233"/>
                    </a:cubicBezTo>
                    <a:cubicBezTo>
                      <a:pt x="377" y="233"/>
                      <a:pt x="377" y="233"/>
                      <a:pt x="377" y="233"/>
                    </a:cubicBezTo>
                    <a:cubicBezTo>
                      <a:pt x="377" y="233"/>
                      <a:pt x="374" y="230"/>
                      <a:pt x="374" y="230"/>
                    </a:cubicBezTo>
                    <a:cubicBezTo>
                      <a:pt x="374" y="230"/>
                      <a:pt x="372" y="230"/>
                      <a:pt x="372" y="230"/>
                    </a:cubicBezTo>
                    <a:cubicBezTo>
                      <a:pt x="372" y="228"/>
                      <a:pt x="372" y="228"/>
                      <a:pt x="372" y="228"/>
                    </a:cubicBezTo>
                    <a:cubicBezTo>
                      <a:pt x="371" y="227"/>
                      <a:pt x="371" y="227"/>
                      <a:pt x="371" y="227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5"/>
                      <a:pt x="371" y="225"/>
                      <a:pt x="371" y="225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70" y="223"/>
                      <a:pt x="370" y="223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59" y="204"/>
                      <a:pt x="359" y="204"/>
                      <a:pt x="359" y="204"/>
                    </a:cubicBezTo>
                    <a:cubicBezTo>
                      <a:pt x="357" y="202"/>
                      <a:pt x="357" y="202"/>
                      <a:pt x="357" y="202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5" y="199"/>
                      <a:pt x="355" y="199"/>
                      <a:pt x="355" y="199"/>
                    </a:cubicBezTo>
                    <a:cubicBezTo>
                      <a:pt x="353" y="198"/>
                      <a:pt x="353" y="198"/>
                      <a:pt x="353" y="198"/>
                    </a:cubicBezTo>
                    <a:cubicBezTo>
                      <a:pt x="353" y="197"/>
                      <a:pt x="353" y="197"/>
                      <a:pt x="353" y="197"/>
                    </a:cubicBezTo>
                    <a:cubicBezTo>
                      <a:pt x="351" y="196"/>
                      <a:pt x="351" y="196"/>
                      <a:pt x="351" y="196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4" y="192"/>
                      <a:pt x="344" y="192"/>
                      <a:pt x="344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4"/>
                      <a:pt x="343" y="194"/>
                    </a:cubicBezTo>
                    <a:cubicBezTo>
                      <a:pt x="342" y="194"/>
                      <a:pt x="342" y="194"/>
                      <a:pt x="342" y="194"/>
                    </a:cubicBezTo>
                    <a:cubicBezTo>
                      <a:pt x="342" y="196"/>
                      <a:pt x="342" y="196"/>
                      <a:pt x="342" y="196"/>
                    </a:cubicBezTo>
                    <a:cubicBezTo>
                      <a:pt x="341" y="198"/>
                      <a:pt x="341" y="198"/>
                      <a:pt x="341" y="198"/>
                    </a:cubicBezTo>
                    <a:cubicBezTo>
                      <a:pt x="339" y="198"/>
                      <a:pt x="339" y="198"/>
                      <a:pt x="339" y="198"/>
                    </a:cubicBezTo>
                    <a:cubicBezTo>
                      <a:pt x="334" y="202"/>
                      <a:pt x="334" y="202"/>
                      <a:pt x="334" y="202"/>
                    </a:cubicBezTo>
                    <a:cubicBezTo>
                      <a:pt x="334" y="197"/>
                      <a:pt x="334" y="197"/>
                      <a:pt x="334" y="197"/>
                    </a:cubicBezTo>
                    <a:cubicBezTo>
                      <a:pt x="327" y="190"/>
                      <a:pt x="327" y="190"/>
                      <a:pt x="327" y="190"/>
                    </a:cubicBezTo>
                    <a:cubicBezTo>
                      <a:pt x="327" y="189"/>
                      <a:pt x="327" y="189"/>
                      <a:pt x="327" y="189"/>
                    </a:cubicBezTo>
                    <a:cubicBezTo>
                      <a:pt x="327" y="188"/>
                      <a:pt x="327" y="188"/>
                      <a:pt x="327" y="188"/>
                    </a:cubicBezTo>
                    <a:cubicBezTo>
                      <a:pt x="324" y="187"/>
                      <a:pt x="324" y="187"/>
                      <a:pt x="324" y="187"/>
                    </a:cubicBezTo>
                    <a:cubicBezTo>
                      <a:pt x="323" y="186"/>
                      <a:pt x="323" y="186"/>
                      <a:pt x="323" y="186"/>
                    </a:cubicBezTo>
                    <a:cubicBezTo>
                      <a:pt x="323" y="186"/>
                      <a:pt x="323" y="185"/>
                      <a:pt x="323" y="185"/>
                    </a:cubicBezTo>
                    <a:cubicBezTo>
                      <a:pt x="323" y="185"/>
                      <a:pt x="324" y="184"/>
                      <a:pt x="324" y="184"/>
                    </a:cubicBezTo>
                    <a:cubicBezTo>
                      <a:pt x="324" y="183"/>
                      <a:pt x="324" y="182"/>
                      <a:pt x="324" y="182"/>
                    </a:cubicBezTo>
                    <a:cubicBezTo>
                      <a:pt x="320" y="182"/>
                      <a:pt x="320" y="182"/>
                      <a:pt x="320" y="182"/>
                    </a:cubicBezTo>
                    <a:cubicBezTo>
                      <a:pt x="318" y="185"/>
                      <a:pt x="318" y="185"/>
                      <a:pt x="318" y="185"/>
                    </a:cubicBezTo>
                    <a:cubicBezTo>
                      <a:pt x="318" y="185"/>
                      <a:pt x="315" y="183"/>
                      <a:pt x="315" y="183"/>
                    </a:cubicBezTo>
                    <a:cubicBezTo>
                      <a:pt x="315" y="183"/>
                      <a:pt x="314" y="184"/>
                      <a:pt x="314" y="184"/>
                    </a:cubicBezTo>
                    <a:cubicBezTo>
                      <a:pt x="311" y="183"/>
                      <a:pt x="311" y="183"/>
                      <a:pt x="311" y="18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0" y="33"/>
                      <a:pt x="310" y="33"/>
                    </a:cubicBezTo>
                    <a:cubicBezTo>
                      <a:pt x="310" y="33"/>
                      <a:pt x="310" y="33"/>
                      <a:pt x="310" y="34"/>
                    </a:cubicBezTo>
                    <a:cubicBezTo>
                      <a:pt x="309" y="34"/>
                      <a:pt x="309" y="33"/>
                      <a:pt x="309" y="33"/>
                    </a:cubicBezTo>
                    <a:cubicBezTo>
                      <a:pt x="308" y="33"/>
                      <a:pt x="308" y="33"/>
                      <a:pt x="308" y="32"/>
                    </a:cubicBezTo>
                    <a:cubicBezTo>
                      <a:pt x="307" y="32"/>
                      <a:pt x="307" y="32"/>
                      <a:pt x="307" y="31"/>
                    </a:cubicBezTo>
                    <a:cubicBezTo>
                      <a:pt x="307" y="31"/>
                      <a:pt x="306" y="32"/>
                      <a:pt x="306" y="32"/>
                    </a:cubicBezTo>
                    <a:cubicBezTo>
                      <a:pt x="306" y="32"/>
                      <a:pt x="306" y="31"/>
                      <a:pt x="307" y="31"/>
                    </a:cubicBezTo>
                    <a:cubicBezTo>
                      <a:pt x="306" y="31"/>
                      <a:pt x="305" y="31"/>
                      <a:pt x="305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3" y="30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2" y="28"/>
                      <a:pt x="302" y="28"/>
                      <a:pt x="302" y="28"/>
                    </a:cubicBezTo>
                    <a:cubicBezTo>
                      <a:pt x="302" y="28"/>
                      <a:pt x="302" y="28"/>
                      <a:pt x="301" y="28"/>
                    </a:cubicBezTo>
                    <a:cubicBezTo>
                      <a:pt x="301" y="28"/>
                      <a:pt x="301" y="27"/>
                      <a:pt x="301" y="27"/>
                    </a:cubicBezTo>
                    <a:cubicBezTo>
                      <a:pt x="301" y="27"/>
                      <a:pt x="301" y="27"/>
                      <a:pt x="301" y="27"/>
                    </a:cubicBezTo>
                    <a:cubicBezTo>
                      <a:pt x="301" y="26"/>
                      <a:pt x="301" y="26"/>
                      <a:pt x="301" y="26"/>
                    </a:cubicBezTo>
                    <a:cubicBezTo>
                      <a:pt x="300" y="26"/>
                      <a:pt x="300" y="26"/>
                      <a:pt x="300" y="26"/>
                    </a:cubicBezTo>
                    <a:cubicBezTo>
                      <a:pt x="299" y="25"/>
                      <a:pt x="299" y="25"/>
                      <a:pt x="299" y="25"/>
                    </a:cubicBezTo>
                    <a:cubicBezTo>
                      <a:pt x="299" y="25"/>
                      <a:pt x="298" y="25"/>
                      <a:pt x="298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6" y="25"/>
                      <a:pt x="296" y="25"/>
                      <a:pt x="296" y="25"/>
                    </a:cubicBezTo>
                    <a:cubicBezTo>
                      <a:pt x="296" y="25"/>
                      <a:pt x="295" y="25"/>
                      <a:pt x="295" y="25"/>
                    </a:cubicBezTo>
                    <a:cubicBezTo>
                      <a:pt x="295" y="25"/>
                      <a:pt x="294" y="25"/>
                      <a:pt x="294" y="25"/>
                    </a:cubicBezTo>
                    <a:cubicBezTo>
                      <a:pt x="294" y="25"/>
                      <a:pt x="294" y="24"/>
                      <a:pt x="294" y="24"/>
                    </a:cubicBezTo>
                    <a:cubicBezTo>
                      <a:pt x="294" y="24"/>
                      <a:pt x="293" y="24"/>
                      <a:pt x="293" y="24"/>
                    </a:cubicBezTo>
                    <a:cubicBezTo>
                      <a:pt x="293" y="24"/>
                      <a:pt x="293" y="25"/>
                      <a:pt x="293" y="25"/>
                    </a:cubicBezTo>
                    <a:cubicBezTo>
                      <a:pt x="293" y="25"/>
                      <a:pt x="293" y="25"/>
                      <a:pt x="293" y="25"/>
                    </a:cubicBezTo>
                    <a:cubicBezTo>
                      <a:pt x="292" y="25"/>
                      <a:pt x="292" y="25"/>
                      <a:pt x="291" y="25"/>
                    </a:cubicBezTo>
                    <a:cubicBezTo>
                      <a:pt x="291" y="25"/>
                      <a:pt x="291" y="26"/>
                      <a:pt x="291" y="26"/>
                    </a:cubicBezTo>
                    <a:cubicBezTo>
                      <a:pt x="290" y="26"/>
                      <a:pt x="290" y="26"/>
                      <a:pt x="289" y="26"/>
                    </a:cubicBezTo>
                    <a:cubicBezTo>
                      <a:pt x="289" y="26"/>
                      <a:pt x="289" y="27"/>
                      <a:pt x="289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7" y="27"/>
                      <a:pt x="286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7"/>
                      <a:pt x="283" y="27"/>
                      <a:pt x="282" y="26"/>
                    </a:cubicBezTo>
                    <a:cubicBezTo>
                      <a:pt x="282" y="26"/>
                      <a:pt x="282" y="26"/>
                      <a:pt x="282" y="26"/>
                    </a:cubicBezTo>
                    <a:cubicBezTo>
                      <a:pt x="281" y="26"/>
                      <a:pt x="281" y="26"/>
                      <a:pt x="281" y="26"/>
                    </a:cubicBezTo>
                    <a:cubicBezTo>
                      <a:pt x="281" y="26"/>
                      <a:pt x="281" y="25"/>
                      <a:pt x="281" y="25"/>
                    </a:cubicBezTo>
                    <a:cubicBezTo>
                      <a:pt x="280" y="25"/>
                      <a:pt x="280" y="25"/>
                      <a:pt x="280" y="24"/>
                    </a:cubicBezTo>
                    <a:cubicBezTo>
                      <a:pt x="280" y="24"/>
                      <a:pt x="280" y="24"/>
                      <a:pt x="280" y="24"/>
                    </a:cubicBezTo>
                    <a:cubicBezTo>
                      <a:pt x="280" y="24"/>
                      <a:pt x="279" y="24"/>
                      <a:pt x="279" y="24"/>
                    </a:cubicBezTo>
                    <a:cubicBezTo>
                      <a:pt x="279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4"/>
                      <a:pt x="278" y="24"/>
                      <a:pt x="278" y="24"/>
                    </a:cubicBezTo>
                    <a:cubicBezTo>
                      <a:pt x="277" y="23"/>
                      <a:pt x="276" y="23"/>
                      <a:pt x="275" y="23"/>
                    </a:cubicBezTo>
                    <a:cubicBezTo>
                      <a:pt x="274" y="23"/>
                      <a:pt x="273" y="23"/>
                      <a:pt x="272" y="23"/>
                    </a:cubicBezTo>
                    <a:cubicBezTo>
                      <a:pt x="272" y="24"/>
                      <a:pt x="271" y="24"/>
                      <a:pt x="270" y="24"/>
                    </a:cubicBezTo>
                    <a:cubicBezTo>
                      <a:pt x="270" y="24"/>
                      <a:pt x="270" y="23"/>
                      <a:pt x="269" y="23"/>
                    </a:cubicBezTo>
                    <a:cubicBezTo>
                      <a:pt x="269" y="24"/>
                      <a:pt x="269" y="24"/>
                      <a:pt x="269" y="25"/>
                    </a:cubicBezTo>
                    <a:cubicBezTo>
                      <a:pt x="269" y="25"/>
                      <a:pt x="269" y="24"/>
                      <a:pt x="269" y="24"/>
                    </a:cubicBezTo>
                    <a:cubicBezTo>
                      <a:pt x="269" y="23"/>
                      <a:pt x="269" y="23"/>
                      <a:pt x="268" y="23"/>
                    </a:cubicBezTo>
                    <a:cubicBezTo>
                      <a:pt x="268" y="23"/>
                      <a:pt x="267" y="23"/>
                      <a:pt x="267" y="23"/>
                    </a:cubicBezTo>
                    <a:cubicBezTo>
                      <a:pt x="266" y="23"/>
                      <a:pt x="266" y="22"/>
                      <a:pt x="265" y="22"/>
                    </a:cubicBezTo>
                    <a:cubicBezTo>
                      <a:pt x="265" y="22"/>
                      <a:pt x="265" y="23"/>
                      <a:pt x="265" y="23"/>
                    </a:cubicBezTo>
                    <a:cubicBezTo>
                      <a:pt x="264" y="24"/>
                      <a:pt x="263" y="24"/>
                      <a:pt x="263" y="25"/>
                    </a:cubicBezTo>
                    <a:cubicBezTo>
                      <a:pt x="262" y="26"/>
                      <a:pt x="262" y="26"/>
                      <a:pt x="261" y="27"/>
                    </a:cubicBezTo>
                    <a:cubicBezTo>
                      <a:pt x="261" y="27"/>
                      <a:pt x="260" y="27"/>
                      <a:pt x="260" y="28"/>
                    </a:cubicBezTo>
                    <a:cubicBezTo>
                      <a:pt x="260" y="29"/>
                      <a:pt x="260" y="30"/>
                      <a:pt x="260" y="30"/>
                    </a:cubicBezTo>
                    <a:cubicBezTo>
                      <a:pt x="260" y="31"/>
                      <a:pt x="260" y="32"/>
                      <a:pt x="260" y="32"/>
                    </a:cubicBezTo>
                    <a:cubicBezTo>
                      <a:pt x="261" y="33"/>
                      <a:pt x="261" y="35"/>
                      <a:pt x="262" y="36"/>
                    </a:cubicBezTo>
                    <a:cubicBezTo>
                      <a:pt x="262" y="36"/>
                      <a:pt x="262" y="37"/>
                      <a:pt x="262" y="37"/>
                    </a:cubicBezTo>
                    <a:cubicBezTo>
                      <a:pt x="262" y="37"/>
                      <a:pt x="262" y="37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7"/>
                      <a:pt x="262" y="37"/>
                      <a:pt x="261" y="37"/>
                    </a:cubicBezTo>
                    <a:cubicBezTo>
                      <a:pt x="261" y="36"/>
                      <a:pt x="261" y="36"/>
                      <a:pt x="261" y="36"/>
                    </a:cubicBezTo>
                    <a:cubicBezTo>
                      <a:pt x="261" y="35"/>
                      <a:pt x="261" y="35"/>
                      <a:pt x="260" y="35"/>
                    </a:cubicBezTo>
                    <a:cubicBezTo>
                      <a:pt x="260" y="33"/>
                      <a:pt x="259" y="31"/>
                      <a:pt x="260" y="29"/>
                    </a:cubicBezTo>
                    <a:cubicBezTo>
                      <a:pt x="260" y="28"/>
                      <a:pt x="260" y="27"/>
                      <a:pt x="260" y="26"/>
                    </a:cubicBezTo>
                    <a:cubicBezTo>
                      <a:pt x="260" y="26"/>
                      <a:pt x="261" y="25"/>
                      <a:pt x="261" y="24"/>
                    </a:cubicBezTo>
                    <a:cubicBezTo>
                      <a:pt x="261" y="24"/>
                      <a:pt x="262" y="23"/>
                      <a:pt x="262" y="22"/>
                    </a:cubicBezTo>
                    <a:cubicBezTo>
                      <a:pt x="262" y="22"/>
                      <a:pt x="262" y="22"/>
                      <a:pt x="262" y="22"/>
                    </a:cubicBezTo>
                    <a:cubicBezTo>
                      <a:pt x="263" y="22"/>
                      <a:pt x="263" y="21"/>
                      <a:pt x="263" y="21"/>
                    </a:cubicBezTo>
                    <a:cubicBezTo>
                      <a:pt x="263" y="21"/>
                      <a:pt x="263" y="20"/>
                      <a:pt x="263" y="20"/>
                    </a:cubicBezTo>
                    <a:cubicBezTo>
                      <a:pt x="263" y="20"/>
                      <a:pt x="262" y="21"/>
                      <a:pt x="262" y="21"/>
                    </a:cubicBezTo>
                    <a:cubicBezTo>
                      <a:pt x="262" y="21"/>
                      <a:pt x="262" y="20"/>
                      <a:pt x="262" y="21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1" y="20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0" y="19"/>
                      <a:pt x="260" y="19"/>
                      <a:pt x="260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20"/>
                      <a:pt x="258" y="20"/>
                      <a:pt x="258" y="21"/>
                    </a:cubicBezTo>
                    <a:cubicBezTo>
                      <a:pt x="258" y="21"/>
                      <a:pt x="258" y="22"/>
                      <a:pt x="258" y="23"/>
                    </a:cubicBezTo>
                    <a:cubicBezTo>
                      <a:pt x="258" y="23"/>
                      <a:pt x="258" y="24"/>
                      <a:pt x="257" y="24"/>
                    </a:cubicBezTo>
                    <a:cubicBezTo>
                      <a:pt x="257" y="25"/>
                      <a:pt x="257" y="25"/>
                      <a:pt x="256" y="25"/>
                    </a:cubicBezTo>
                    <a:cubicBezTo>
                      <a:pt x="256" y="25"/>
                      <a:pt x="256" y="26"/>
                      <a:pt x="256" y="26"/>
                    </a:cubicBezTo>
                    <a:cubicBezTo>
                      <a:pt x="256" y="26"/>
                      <a:pt x="255" y="26"/>
                      <a:pt x="255" y="26"/>
                    </a:cubicBezTo>
                    <a:cubicBezTo>
                      <a:pt x="255" y="26"/>
                      <a:pt x="255" y="26"/>
                      <a:pt x="255" y="26"/>
                    </a:cubicBezTo>
                    <a:cubicBezTo>
                      <a:pt x="256" y="25"/>
                      <a:pt x="256" y="25"/>
                      <a:pt x="256" y="24"/>
                    </a:cubicBezTo>
                    <a:cubicBezTo>
                      <a:pt x="257" y="24"/>
                      <a:pt x="257" y="23"/>
                      <a:pt x="257" y="23"/>
                    </a:cubicBezTo>
                    <a:cubicBezTo>
                      <a:pt x="258" y="22"/>
                      <a:pt x="258" y="21"/>
                      <a:pt x="258" y="21"/>
                    </a:cubicBezTo>
                    <a:cubicBezTo>
                      <a:pt x="258" y="21"/>
                      <a:pt x="257" y="20"/>
                      <a:pt x="258" y="20"/>
                    </a:cubicBezTo>
                    <a:cubicBezTo>
                      <a:pt x="258" y="20"/>
                      <a:pt x="258" y="20"/>
                      <a:pt x="258" y="19"/>
                    </a:cubicBezTo>
                    <a:cubicBezTo>
                      <a:pt x="258" y="19"/>
                      <a:pt x="258" y="19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7"/>
                      <a:pt x="257" y="17"/>
                    </a:cubicBezTo>
                    <a:cubicBezTo>
                      <a:pt x="256" y="17"/>
                      <a:pt x="254" y="17"/>
                      <a:pt x="253" y="17"/>
                    </a:cubicBezTo>
                    <a:cubicBezTo>
                      <a:pt x="253" y="17"/>
                      <a:pt x="253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1" y="17"/>
                      <a:pt x="251" y="17"/>
                    </a:cubicBezTo>
                    <a:cubicBezTo>
                      <a:pt x="251" y="18"/>
                      <a:pt x="251" y="18"/>
                      <a:pt x="250" y="18"/>
                    </a:cubicBezTo>
                    <a:cubicBezTo>
                      <a:pt x="250" y="18"/>
                      <a:pt x="250" y="18"/>
                      <a:pt x="250" y="18"/>
                    </a:cubicBezTo>
                    <a:cubicBezTo>
                      <a:pt x="249" y="19"/>
                      <a:pt x="248" y="19"/>
                      <a:pt x="248" y="19"/>
                    </a:cubicBezTo>
                    <a:cubicBezTo>
                      <a:pt x="247" y="19"/>
                      <a:pt x="247" y="20"/>
                      <a:pt x="247" y="20"/>
                    </a:cubicBezTo>
                    <a:cubicBezTo>
                      <a:pt x="247" y="20"/>
                      <a:pt x="247" y="20"/>
                      <a:pt x="246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6" y="22"/>
                      <a:pt x="245" y="22"/>
                      <a:pt x="245" y="21"/>
                    </a:cubicBezTo>
                    <a:cubicBezTo>
                      <a:pt x="245" y="21"/>
                      <a:pt x="245" y="21"/>
                      <a:pt x="245" y="21"/>
                    </a:cubicBezTo>
                    <a:cubicBezTo>
                      <a:pt x="246" y="20"/>
                      <a:pt x="246" y="20"/>
                      <a:pt x="246" y="20"/>
                    </a:cubicBezTo>
                    <a:cubicBezTo>
                      <a:pt x="246" y="20"/>
                      <a:pt x="246" y="20"/>
                      <a:pt x="246" y="19"/>
                    </a:cubicBezTo>
                    <a:cubicBezTo>
                      <a:pt x="246" y="19"/>
                      <a:pt x="246" y="19"/>
                      <a:pt x="247" y="18"/>
                    </a:cubicBezTo>
                    <a:cubicBezTo>
                      <a:pt x="247" y="18"/>
                      <a:pt x="247" y="18"/>
                      <a:pt x="246" y="18"/>
                    </a:cubicBezTo>
                    <a:cubicBezTo>
                      <a:pt x="247" y="18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6" y="17"/>
                      <a:pt x="246" y="17"/>
                    </a:cubicBezTo>
                    <a:cubicBezTo>
                      <a:pt x="246" y="17"/>
                      <a:pt x="246" y="17"/>
                      <a:pt x="245" y="17"/>
                    </a:cubicBezTo>
                    <a:cubicBezTo>
                      <a:pt x="245" y="18"/>
                      <a:pt x="245" y="18"/>
                      <a:pt x="244" y="18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3" y="19"/>
                      <a:pt x="243" y="19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2" y="19"/>
                      <a:pt x="242" y="19"/>
                      <a:pt x="242" y="18"/>
                    </a:cubicBezTo>
                    <a:cubicBezTo>
                      <a:pt x="241" y="18"/>
                      <a:pt x="241" y="18"/>
                      <a:pt x="240" y="18"/>
                    </a:cubicBezTo>
                    <a:cubicBezTo>
                      <a:pt x="240" y="18"/>
                      <a:pt x="239" y="18"/>
                      <a:pt x="238" y="18"/>
                    </a:cubicBezTo>
                    <a:cubicBezTo>
                      <a:pt x="238" y="18"/>
                      <a:pt x="238" y="18"/>
                      <a:pt x="239" y="17"/>
                    </a:cubicBezTo>
                    <a:cubicBezTo>
                      <a:pt x="239" y="17"/>
                      <a:pt x="239" y="16"/>
                      <a:pt x="239" y="16"/>
                    </a:cubicBezTo>
                    <a:cubicBezTo>
                      <a:pt x="239" y="16"/>
                      <a:pt x="239" y="16"/>
                      <a:pt x="238" y="16"/>
                    </a:cubicBezTo>
                    <a:cubicBezTo>
                      <a:pt x="237" y="16"/>
                      <a:pt x="237" y="16"/>
                      <a:pt x="236" y="16"/>
                    </a:cubicBezTo>
                    <a:cubicBezTo>
                      <a:pt x="236" y="16"/>
                      <a:pt x="235" y="16"/>
                      <a:pt x="234" y="16"/>
                    </a:cubicBezTo>
                    <a:cubicBezTo>
                      <a:pt x="234" y="15"/>
                      <a:pt x="235" y="15"/>
                      <a:pt x="235" y="15"/>
                    </a:cubicBezTo>
                    <a:cubicBezTo>
                      <a:pt x="236" y="15"/>
                      <a:pt x="236" y="15"/>
                      <a:pt x="237" y="15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237" y="15"/>
                      <a:pt x="237" y="15"/>
                      <a:pt x="236" y="15"/>
                    </a:cubicBezTo>
                    <a:cubicBezTo>
                      <a:pt x="236" y="15"/>
                      <a:pt x="236" y="15"/>
                      <a:pt x="236" y="14"/>
                    </a:cubicBezTo>
                    <a:cubicBezTo>
                      <a:pt x="235" y="14"/>
                      <a:pt x="235" y="14"/>
                      <a:pt x="235" y="14"/>
                    </a:cubicBezTo>
                    <a:cubicBezTo>
                      <a:pt x="235" y="13"/>
                      <a:pt x="235" y="13"/>
                      <a:pt x="235" y="12"/>
                    </a:cubicBezTo>
                    <a:cubicBezTo>
                      <a:pt x="235" y="12"/>
                      <a:pt x="236" y="11"/>
                      <a:pt x="236" y="11"/>
                    </a:cubicBezTo>
                    <a:cubicBezTo>
                      <a:pt x="236" y="11"/>
                      <a:pt x="236" y="10"/>
                      <a:pt x="236" y="10"/>
                    </a:cubicBezTo>
                    <a:cubicBezTo>
                      <a:pt x="236" y="10"/>
                      <a:pt x="236" y="10"/>
                      <a:pt x="236" y="10"/>
                    </a:cubicBezTo>
                    <a:cubicBezTo>
                      <a:pt x="235" y="10"/>
                      <a:pt x="234" y="9"/>
                      <a:pt x="233" y="9"/>
                    </a:cubicBezTo>
                    <a:cubicBezTo>
                      <a:pt x="233" y="9"/>
                      <a:pt x="233" y="10"/>
                      <a:pt x="233" y="10"/>
                    </a:cubicBezTo>
                    <a:cubicBezTo>
                      <a:pt x="233" y="10"/>
                      <a:pt x="233" y="10"/>
                      <a:pt x="233" y="9"/>
                    </a:cubicBezTo>
                    <a:cubicBezTo>
                      <a:pt x="232" y="9"/>
                      <a:pt x="232" y="9"/>
                      <a:pt x="231" y="9"/>
                    </a:cubicBezTo>
                    <a:cubicBezTo>
                      <a:pt x="231" y="8"/>
                      <a:pt x="230" y="8"/>
                      <a:pt x="229" y="8"/>
                    </a:cubicBezTo>
                    <a:cubicBezTo>
                      <a:pt x="229" y="8"/>
                      <a:pt x="229" y="9"/>
                      <a:pt x="228" y="9"/>
                    </a:cubicBezTo>
                    <a:cubicBezTo>
                      <a:pt x="227" y="9"/>
                      <a:pt x="226" y="9"/>
                      <a:pt x="225" y="9"/>
                    </a:cubicBezTo>
                    <a:cubicBezTo>
                      <a:pt x="225" y="10"/>
                      <a:pt x="224" y="10"/>
                      <a:pt x="224" y="11"/>
                    </a:cubicBezTo>
                    <a:cubicBezTo>
                      <a:pt x="224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2" y="11"/>
                      <a:pt x="222" y="11"/>
                    </a:cubicBezTo>
                    <a:cubicBezTo>
                      <a:pt x="222" y="12"/>
                      <a:pt x="222" y="12"/>
                      <a:pt x="221" y="12"/>
                    </a:cubicBezTo>
                    <a:cubicBezTo>
                      <a:pt x="221" y="12"/>
                      <a:pt x="221" y="12"/>
                      <a:pt x="221" y="12"/>
                    </a:cubicBezTo>
                    <a:cubicBezTo>
                      <a:pt x="221" y="12"/>
                      <a:pt x="220" y="12"/>
                      <a:pt x="221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0" y="11"/>
                      <a:pt x="220" y="11"/>
                      <a:pt x="220" y="11"/>
                    </a:cubicBezTo>
                    <a:cubicBezTo>
                      <a:pt x="221" y="11"/>
                      <a:pt x="221" y="11"/>
                      <a:pt x="221" y="10"/>
                    </a:cubicBezTo>
                    <a:cubicBezTo>
                      <a:pt x="221" y="10"/>
                      <a:pt x="220" y="10"/>
                      <a:pt x="220" y="10"/>
                    </a:cubicBezTo>
                    <a:cubicBezTo>
                      <a:pt x="220" y="10"/>
                      <a:pt x="220" y="9"/>
                      <a:pt x="220" y="9"/>
                    </a:cubicBezTo>
                    <a:cubicBezTo>
                      <a:pt x="220" y="9"/>
                      <a:pt x="220" y="9"/>
                      <a:pt x="220" y="9"/>
                    </a:cubicBezTo>
                    <a:cubicBezTo>
                      <a:pt x="220" y="8"/>
                      <a:pt x="220" y="8"/>
                      <a:pt x="220" y="7"/>
                    </a:cubicBezTo>
                    <a:cubicBezTo>
                      <a:pt x="220" y="7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19" y="5"/>
                      <a:pt x="219" y="5"/>
                      <a:pt x="218" y="5"/>
                    </a:cubicBezTo>
                    <a:cubicBezTo>
                      <a:pt x="218" y="5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5"/>
                      <a:pt x="217" y="5"/>
                    </a:cubicBezTo>
                    <a:cubicBezTo>
                      <a:pt x="218" y="5"/>
                      <a:pt x="218" y="5"/>
                      <a:pt x="217" y="5"/>
                    </a:cubicBezTo>
                    <a:cubicBezTo>
                      <a:pt x="217" y="5"/>
                      <a:pt x="217" y="5"/>
                      <a:pt x="217" y="5"/>
                    </a:cubicBezTo>
                    <a:cubicBezTo>
                      <a:pt x="217" y="5"/>
                      <a:pt x="216" y="4"/>
                      <a:pt x="216" y="4"/>
                    </a:cubicBezTo>
                    <a:cubicBezTo>
                      <a:pt x="216" y="4"/>
                      <a:pt x="216" y="5"/>
                      <a:pt x="216" y="5"/>
                    </a:cubicBezTo>
                    <a:cubicBezTo>
                      <a:pt x="216" y="5"/>
                      <a:pt x="216" y="5"/>
                      <a:pt x="216" y="5"/>
                    </a:cubicBezTo>
                    <a:cubicBezTo>
                      <a:pt x="216" y="6"/>
                      <a:pt x="217" y="6"/>
                      <a:pt x="217" y="6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6" y="7"/>
                      <a:pt x="216" y="6"/>
                      <a:pt x="216" y="6"/>
                    </a:cubicBezTo>
                    <a:cubicBezTo>
                      <a:pt x="215" y="7"/>
                      <a:pt x="215" y="7"/>
                      <a:pt x="214" y="8"/>
                    </a:cubicBezTo>
                    <a:cubicBezTo>
                      <a:pt x="214" y="8"/>
                      <a:pt x="214" y="9"/>
                      <a:pt x="214" y="9"/>
                    </a:cubicBezTo>
                    <a:cubicBezTo>
                      <a:pt x="214" y="10"/>
                      <a:pt x="214" y="10"/>
                      <a:pt x="213" y="10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2" y="10"/>
                      <a:pt x="212" y="10"/>
                      <a:pt x="211" y="10"/>
                    </a:cubicBezTo>
                    <a:cubicBezTo>
                      <a:pt x="211" y="10"/>
                      <a:pt x="211" y="11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9"/>
                      <a:pt x="211" y="10"/>
                      <a:pt x="211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7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3" y="7"/>
                    </a:cubicBezTo>
                    <a:cubicBezTo>
                      <a:pt x="213" y="7"/>
                      <a:pt x="213" y="7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4" y="3"/>
                      <a:pt x="214" y="3"/>
                      <a:pt x="213" y="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3"/>
                      <a:pt x="212" y="3"/>
                      <a:pt x="212" y="2"/>
                    </a:cubicBezTo>
                    <a:cubicBezTo>
                      <a:pt x="212" y="2"/>
                      <a:pt x="211" y="3"/>
                      <a:pt x="211" y="3"/>
                    </a:cubicBezTo>
                    <a:cubicBezTo>
                      <a:pt x="211" y="3"/>
                      <a:pt x="211" y="3"/>
                      <a:pt x="210" y="3"/>
                    </a:cubicBezTo>
                    <a:cubicBezTo>
                      <a:pt x="210" y="3"/>
                      <a:pt x="211" y="3"/>
                      <a:pt x="211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0" y="2"/>
                      <a:pt x="210" y="2"/>
                      <a:pt x="210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10" y="1"/>
                      <a:pt x="210" y="1"/>
                      <a:pt x="209" y="1"/>
                    </a:cubicBezTo>
                    <a:cubicBezTo>
                      <a:pt x="209" y="1"/>
                      <a:pt x="208" y="1"/>
                      <a:pt x="208" y="1"/>
                    </a:cubicBezTo>
                    <a:cubicBezTo>
                      <a:pt x="208" y="1"/>
                      <a:pt x="207" y="0"/>
                      <a:pt x="207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5" y="1"/>
                      <a:pt x="204" y="3"/>
                      <a:pt x="203" y="5"/>
                    </a:cubicBezTo>
                    <a:cubicBezTo>
                      <a:pt x="202" y="7"/>
                      <a:pt x="200" y="9"/>
                      <a:pt x="198" y="10"/>
                    </a:cubicBezTo>
                    <a:cubicBezTo>
                      <a:pt x="197" y="10"/>
                      <a:pt x="196" y="10"/>
                      <a:pt x="196" y="10"/>
                    </a:cubicBezTo>
                    <a:cubicBezTo>
                      <a:pt x="195" y="10"/>
                      <a:pt x="195" y="11"/>
                      <a:pt x="195" y="11"/>
                    </a:cubicBezTo>
                    <a:cubicBezTo>
                      <a:pt x="195" y="11"/>
                      <a:pt x="195" y="11"/>
                      <a:pt x="194" y="11"/>
                    </a:cubicBezTo>
                    <a:cubicBezTo>
                      <a:pt x="194" y="10"/>
                      <a:pt x="193" y="11"/>
                      <a:pt x="193" y="11"/>
                    </a:cubicBezTo>
                    <a:cubicBezTo>
                      <a:pt x="192" y="11"/>
                      <a:pt x="192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0" y="11"/>
                      <a:pt x="190" y="11"/>
                    </a:cubicBezTo>
                    <a:cubicBezTo>
                      <a:pt x="190" y="11"/>
                      <a:pt x="189" y="11"/>
                      <a:pt x="189" y="12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89" y="13"/>
                      <a:pt x="189" y="12"/>
                      <a:pt x="189" y="12"/>
                    </a:cubicBezTo>
                    <a:cubicBezTo>
                      <a:pt x="189" y="11"/>
                      <a:pt x="189" y="11"/>
                      <a:pt x="188" y="11"/>
                    </a:cubicBezTo>
                    <a:cubicBezTo>
                      <a:pt x="189" y="10"/>
                      <a:pt x="189" y="10"/>
                      <a:pt x="190" y="10"/>
                    </a:cubicBezTo>
                    <a:cubicBezTo>
                      <a:pt x="189" y="10"/>
                      <a:pt x="188" y="10"/>
                      <a:pt x="187" y="10"/>
                    </a:cubicBezTo>
                    <a:cubicBezTo>
                      <a:pt x="186" y="11"/>
                      <a:pt x="186" y="12"/>
                      <a:pt x="185" y="12"/>
                    </a:cubicBezTo>
                    <a:cubicBezTo>
                      <a:pt x="185" y="13"/>
                      <a:pt x="185" y="13"/>
                      <a:pt x="184" y="13"/>
                    </a:cubicBezTo>
                    <a:cubicBezTo>
                      <a:pt x="184" y="13"/>
                      <a:pt x="184" y="14"/>
                      <a:pt x="184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4" y="14"/>
                      <a:pt x="185" y="14"/>
                      <a:pt x="185" y="15"/>
                    </a:cubicBezTo>
                    <a:cubicBezTo>
                      <a:pt x="185" y="15"/>
                      <a:pt x="185" y="16"/>
                      <a:pt x="185" y="16"/>
                    </a:cubicBezTo>
                    <a:cubicBezTo>
                      <a:pt x="186" y="17"/>
                      <a:pt x="186" y="17"/>
                      <a:pt x="187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8" y="16"/>
                      <a:pt x="188" y="16"/>
                      <a:pt x="189" y="17"/>
                    </a:cubicBezTo>
                    <a:cubicBezTo>
                      <a:pt x="189" y="17"/>
                      <a:pt x="188" y="17"/>
                      <a:pt x="188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6" y="18"/>
                      <a:pt x="186" y="18"/>
                      <a:pt x="186" y="17"/>
                    </a:cubicBezTo>
                    <a:cubicBezTo>
                      <a:pt x="185" y="18"/>
                      <a:pt x="185" y="18"/>
                      <a:pt x="185" y="19"/>
                    </a:cubicBezTo>
                    <a:cubicBezTo>
                      <a:pt x="185" y="19"/>
                      <a:pt x="185" y="20"/>
                      <a:pt x="185" y="20"/>
                    </a:cubicBezTo>
                    <a:cubicBezTo>
                      <a:pt x="185" y="21"/>
                      <a:pt x="185" y="21"/>
                      <a:pt x="185" y="22"/>
                    </a:cubicBezTo>
                    <a:cubicBezTo>
                      <a:pt x="184" y="21"/>
                      <a:pt x="184" y="20"/>
                      <a:pt x="185" y="19"/>
                    </a:cubicBezTo>
                    <a:cubicBezTo>
                      <a:pt x="184" y="20"/>
                      <a:pt x="184" y="20"/>
                      <a:pt x="183" y="20"/>
                    </a:cubicBezTo>
                    <a:cubicBezTo>
                      <a:pt x="184" y="19"/>
                      <a:pt x="185" y="18"/>
                      <a:pt x="185" y="17"/>
                    </a:cubicBezTo>
                    <a:cubicBezTo>
                      <a:pt x="184" y="17"/>
                      <a:pt x="184" y="17"/>
                      <a:pt x="183" y="17"/>
                    </a:cubicBezTo>
                    <a:cubicBezTo>
                      <a:pt x="184" y="17"/>
                      <a:pt x="184" y="17"/>
                      <a:pt x="184" y="17"/>
                    </a:cubicBezTo>
                    <a:cubicBezTo>
                      <a:pt x="185" y="16"/>
                      <a:pt x="185" y="15"/>
                      <a:pt x="184" y="15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4" y="15"/>
                      <a:pt x="183" y="15"/>
                      <a:pt x="183" y="15"/>
                    </a:cubicBezTo>
                    <a:cubicBezTo>
                      <a:pt x="183" y="15"/>
                      <a:pt x="183" y="15"/>
                      <a:pt x="183" y="16"/>
                    </a:cubicBezTo>
                    <a:cubicBezTo>
                      <a:pt x="181" y="17"/>
                      <a:pt x="180" y="18"/>
                      <a:pt x="179" y="19"/>
                    </a:cubicBezTo>
                    <a:cubicBezTo>
                      <a:pt x="178" y="20"/>
                      <a:pt x="178" y="20"/>
                      <a:pt x="177" y="21"/>
                    </a:cubicBezTo>
                    <a:cubicBezTo>
                      <a:pt x="176" y="21"/>
                      <a:pt x="175" y="22"/>
                      <a:pt x="175" y="22"/>
                    </a:cubicBezTo>
                    <a:cubicBezTo>
                      <a:pt x="174" y="22"/>
                      <a:pt x="173" y="22"/>
                      <a:pt x="173" y="22"/>
                    </a:cubicBezTo>
                    <a:cubicBezTo>
                      <a:pt x="173" y="22"/>
                      <a:pt x="172" y="23"/>
                      <a:pt x="172" y="23"/>
                    </a:cubicBezTo>
                    <a:cubicBezTo>
                      <a:pt x="172" y="23"/>
                      <a:pt x="172" y="23"/>
                      <a:pt x="172" y="2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2" y="22"/>
                      <a:pt x="173" y="22"/>
                      <a:pt x="173" y="22"/>
                    </a:cubicBezTo>
                    <a:cubicBezTo>
                      <a:pt x="173" y="22"/>
                      <a:pt x="173" y="22"/>
                      <a:pt x="173" y="21"/>
                    </a:cubicBezTo>
                    <a:cubicBezTo>
                      <a:pt x="172" y="22"/>
                      <a:pt x="172" y="21"/>
                      <a:pt x="171" y="21"/>
                    </a:cubicBezTo>
                    <a:cubicBezTo>
                      <a:pt x="171" y="22"/>
                      <a:pt x="170" y="23"/>
                      <a:pt x="169" y="24"/>
                    </a:cubicBezTo>
                    <a:cubicBezTo>
                      <a:pt x="169" y="24"/>
                      <a:pt x="168" y="25"/>
                      <a:pt x="168" y="26"/>
                    </a:cubicBezTo>
                    <a:cubicBezTo>
                      <a:pt x="168" y="25"/>
                      <a:pt x="169" y="25"/>
                      <a:pt x="169" y="26"/>
                    </a:cubicBezTo>
                    <a:cubicBezTo>
                      <a:pt x="170" y="26"/>
                      <a:pt x="170" y="27"/>
                      <a:pt x="171" y="28"/>
                    </a:cubicBezTo>
                    <a:cubicBezTo>
                      <a:pt x="170" y="27"/>
                      <a:pt x="169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7"/>
                      <a:pt x="167" y="28"/>
                      <a:pt x="166" y="29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6" y="30"/>
                      <a:pt x="166" y="30"/>
                      <a:pt x="165" y="30"/>
                    </a:cubicBezTo>
                    <a:cubicBezTo>
                      <a:pt x="165" y="30"/>
                      <a:pt x="165" y="31"/>
                      <a:pt x="164" y="31"/>
                    </a:cubicBezTo>
                    <a:cubicBezTo>
                      <a:pt x="164" y="31"/>
                      <a:pt x="164" y="31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3" y="35"/>
                      <a:pt x="163" y="35"/>
                    </a:cubicBezTo>
                    <a:cubicBezTo>
                      <a:pt x="163" y="35"/>
                      <a:pt x="164" y="35"/>
                      <a:pt x="164" y="35"/>
                    </a:cubicBezTo>
                    <a:cubicBezTo>
                      <a:pt x="164" y="35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4" y="37"/>
                      <a:pt x="163" y="37"/>
                      <a:pt x="163" y="37"/>
                    </a:cubicBezTo>
                    <a:cubicBezTo>
                      <a:pt x="163" y="37"/>
                      <a:pt x="164" y="37"/>
                      <a:pt x="164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3" y="40"/>
                      <a:pt x="162" y="40"/>
                      <a:pt x="162" y="41"/>
                    </a:cubicBezTo>
                    <a:cubicBezTo>
                      <a:pt x="161" y="42"/>
                      <a:pt x="160" y="44"/>
                      <a:pt x="158" y="45"/>
                    </a:cubicBezTo>
                    <a:cubicBezTo>
                      <a:pt x="157" y="46"/>
                      <a:pt x="155" y="47"/>
                      <a:pt x="153" y="47"/>
                    </a:cubicBezTo>
                    <a:cubicBezTo>
                      <a:pt x="154" y="48"/>
                      <a:pt x="154" y="48"/>
                      <a:pt x="154" y="48"/>
                    </a:cubicBezTo>
                    <a:cubicBezTo>
                      <a:pt x="152" y="47"/>
                      <a:pt x="151" y="48"/>
                      <a:pt x="149" y="48"/>
                    </a:cubicBezTo>
                    <a:cubicBezTo>
                      <a:pt x="147" y="49"/>
                      <a:pt x="145" y="48"/>
                      <a:pt x="143" y="48"/>
                    </a:cubicBezTo>
                    <a:cubicBezTo>
                      <a:pt x="143" y="48"/>
                      <a:pt x="143" y="48"/>
                      <a:pt x="142" y="48"/>
                    </a:cubicBezTo>
                    <a:cubicBezTo>
                      <a:pt x="142" y="48"/>
                      <a:pt x="142" y="48"/>
                      <a:pt x="142" y="49"/>
                    </a:cubicBezTo>
                    <a:cubicBezTo>
                      <a:pt x="143" y="50"/>
                      <a:pt x="143" y="52"/>
                      <a:pt x="142" y="54"/>
                    </a:cubicBezTo>
                    <a:cubicBezTo>
                      <a:pt x="142" y="55"/>
                      <a:pt x="141" y="56"/>
                      <a:pt x="140" y="57"/>
                    </a:cubicBezTo>
                    <a:cubicBezTo>
                      <a:pt x="140" y="58"/>
                      <a:pt x="140" y="58"/>
                      <a:pt x="139" y="58"/>
                    </a:cubicBezTo>
                    <a:cubicBezTo>
                      <a:pt x="141" y="58"/>
                      <a:pt x="142" y="58"/>
                      <a:pt x="143" y="59"/>
                    </a:cubicBezTo>
                    <a:cubicBezTo>
                      <a:pt x="144" y="60"/>
                      <a:pt x="144" y="62"/>
                      <a:pt x="145" y="62"/>
                    </a:cubicBezTo>
                    <a:cubicBezTo>
                      <a:pt x="146" y="63"/>
                      <a:pt x="146" y="63"/>
                      <a:pt x="147" y="63"/>
                    </a:cubicBezTo>
                    <a:cubicBezTo>
                      <a:pt x="148" y="63"/>
                      <a:pt x="149" y="64"/>
                      <a:pt x="150" y="65"/>
                    </a:cubicBezTo>
                    <a:cubicBezTo>
                      <a:pt x="151" y="66"/>
                      <a:pt x="152" y="67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4" y="69"/>
                      <a:pt x="154" y="69"/>
                    </a:cubicBezTo>
                    <a:cubicBezTo>
                      <a:pt x="155" y="70"/>
                      <a:pt x="156" y="70"/>
                      <a:pt x="157" y="71"/>
                    </a:cubicBezTo>
                    <a:cubicBezTo>
                      <a:pt x="157" y="71"/>
                      <a:pt x="157" y="72"/>
                      <a:pt x="158" y="73"/>
                    </a:cubicBezTo>
                    <a:cubicBezTo>
                      <a:pt x="158" y="73"/>
                      <a:pt x="158" y="73"/>
                      <a:pt x="158" y="73"/>
                    </a:cubicBezTo>
                    <a:cubicBezTo>
                      <a:pt x="158" y="73"/>
                      <a:pt x="158" y="73"/>
                      <a:pt x="158" y="74"/>
                    </a:cubicBezTo>
                    <a:cubicBezTo>
                      <a:pt x="158" y="74"/>
                      <a:pt x="158" y="74"/>
                      <a:pt x="158" y="74"/>
                    </a:cubicBezTo>
                    <a:cubicBezTo>
                      <a:pt x="158" y="74"/>
                      <a:pt x="159" y="74"/>
                      <a:pt x="159" y="75"/>
                    </a:cubicBezTo>
                    <a:cubicBezTo>
                      <a:pt x="159" y="75"/>
                      <a:pt x="159" y="75"/>
                      <a:pt x="159" y="75"/>
                    </a:cubicBezTo>
                    <a:cubicBezTo>
                      <a:pt x="158" y="76"/>
                      <a:pt x="159" y="77"/>
                      <a:pt x="159" y="77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60" y="78"/>
                      <a:pt x="160" y="79"/>
                      <a:pt x="160" y="79"/>
                    </a:cubicBezTo>
                    <a:cubicBezTo>
                      <a:pt x="160" y="79"/>
                      <a:pt x="161" y="79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0" y="80"/>
                      <a:pt x="160" y="79"/>
                      <a:pt x="160" y="79"/>
                    </a:cubicBezTo>
                    <a:cubicBezTo>
                      <a:pt x="160" y="79"/>
                      <a:pt x="160" y="79"/>
                      <a:pt x="159" y="79"/>
                    </a:cubicBezTo>
                    <a:cubicBezTo>
                      <a:pt x="159" y="80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80"/>
                    </a:cubicBezTo>
                    <a:cubicBezTo>
                      <a:pt x="161" y="80"/>
                      <a:pt x="161" y="80"/>
                      <a:pt x="162" y="80"/>
                    </a:cubicBezTo>
                    <a:cubicBezTo>
                      <a:pt x="162" y="80"/>
                      <a:pt x="162" y="81"/>
                      <a:pt x="163" y="81"/>
                    </a:cubicBezTo>
                    <a:cubicBezTo>
                      <a:pt x="163" y="81"/>
                      <a:pt x="163" y="81"/>
                      <a:pt x="164" y="81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64" y="81"/>
                      <a:pt x="165" y="81"/>
                      <a:pt x="165" y="81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1"/>
                      <a:pt x="167" y="81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68" y="80"/>
                      <a:pt x="168" y="80"/>
                      <a:pt x="168" y="79"/>
                    </a:cubicBezTo>
                    <a:cubicBezTo>
                      <a:pt x="167" y="79"/>
                      <a:pt x="167" y="79"/>
                      <a:pt x="166" y="79"/>
                    </a:cubicBezTo>
                    <a:cubicBezTo>
                      <a:pt x="166" y="79"/>
                      <a:pt x="167" y="78"/>
                      <a:pt x="167" y="78"/>
                    </a:cubicBezTo>
                    <a:cubicBezTo>
                      <a:pt x="167" y="78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8" y="81"/>
                      <a:pt x="167" y="81"/>
                      <a:pt x="168" y="82"/>
                    </a:cubicBezTo>
                    <a:cubicBezTo>
                      <a:pt x="169" y="82"/>
                      <a:pt x="170" y="81"/>
                      <a:pt x="171" y="81"/>
                    </a:cubicBezTo>
                    <a:cubicBezTo>
                      <a:pt x="172" y="81"/>
                      <a:pt x="172" y="81"/>
                      <a:pt x="172" y="82"/>
                    </a:cubicBezTo>
                    <a:cubicBezTo>
                      <a:pt x="173" y="81"/>
                      <a:pt x="173" y="82"/>
                      <a:pt x="174" y="82"/>
                    </a:cubicBezTo>
                    <a:cubicBezTo>
                      <a:pt x="174" y="82"/>
                      <a:pt x="174" y="83"/>
                      <a:pt x="173" y="83"/>
                    </a:cubicBezTo>
                    <a:cubicBezTo>
                      <a:pt x="173" y="83"/>
                      <a:pt x="173" y="83"/>
                      <a:pt x="173" y="83"/>
                    </a:cubicBezTo>
                    <a:cubicBezTo>
                      <a:pt x="172" y="83"/>
                      <a:pt x="172" y="84"/>
                      <a:pt x="172" y="84"/>
                    </a:cubicBezTo>
                    <a:cubicBezTo>
                      <a:pt x="172" y="85"/>
                      <a:pt x="172" y="85"/>
                      <a:pt x="172" y="86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72" y="86"/>
                      <a:pt x="172" y="87"/>
                      <a:pt x="172" y="87"/>
                    </a:cubicBezTo>
                    <a:cubicBezTo>
                      <a:pt x="172" y="88"/>
                      <a:pt x="173" y="88"/>
                      <a:pt x="174" y="88"/>
                    </a:cubicBezTo>
                    <a:cubicBezTo>
                      <a:pt x="174" y="88"/>
                      <a:pt x="174" y="88"/>
                      <a:pt x="174" y="89"/>
                    </a:cubicBezTo>
                    <a:cubicBezTo>
                      <a:pt x="174" y="89"/>
                      <a:pt x="174" y="89"/>
                      <a:pt x="174" y="89"/>
                    </a:cubicBezTo>
                    <a:cubicBezTo>
                      <a:pt x="174" y="89"/>
                      <a:pt x="174" y="89"/>
                      <a:pt x="174" y="90"/>
                    </a:cubicBezTo>
                    <a:cubicBezTo>
                      <a:pt x="175" y="90"/>
                      <a:pt x="175" y="90"/>
                      <a:pt x="175" y="90"/>
                    </a:cubicBezTo>
                    <a:cubicBezTo>
                      <a:pt x="175" y="90"/>
                      <a:pt x="176" y="89"/>
                      <a:pt x="175" y="89"/>
                    </a:cubicBezTo>
                    <a:cubicBezTo>
                      <a:pt x="176" y="88"/>
                      <a:pt x="176" y="88"/>
                      <a:pt x="177" y="88"/>
                    </a:cubicBezTo>
                    <a:cubicBezTo>
                      <a:pt x="177" y="88"/>
                      <a:pt x="178" y="88"/>
                      <a:pt x="178" y="87"/>
                    </a:cubicBezTo>
                    <a:cubicBezTo>
                      <a:pt x="178" y="87"/>
                      <a:pt x="178" y="87"/>
                      <a:pt x="178" y="87"/>
                    </a:cubicBezTo>
                    <a:cubicBezTo>
                      <a:pt x="178" y="87"/>
                      <a:pt x="179" y="88"/>
                      <a:pt x="179" y="88"/>
                    </a:cubicBezTo>
                    <a:cubicBezTo>
                      <a:pt x="179" y="88"/>
                      <a:pt x="180" y="88"/>
                      <a:pt x="181" y="88"/>
                    </a:cubicBezTo>
                    <a:cubicBezTo>
                      <a:pt x="182" y="88"/>
                      <a:pt x="182" y="88"/>
                      <a:pt x="183" y="87"/>
                    </a:cubicBezTo>
                    <a:cubicBezTo>
                      <a:pt x="184" y="87"/>
                      <a:pt x="184" y="87"/>
                      <a:pt x="185" y="88"/>
                    </a:cubicBezTo>
                    <a:cubicBezTo>
                      <a:pt x="185" y="88"/>
                      <a:pt x="185" y="87"/>
                      <a:pt x="185" y="87"/>
                    </a:cubicBezTo>
                    <a:cubicBezTo>
                      <a:pt x="185" y="87"/>
                      <a:pt x="186" y="87"/>
                      <a:pt x="186" y="87"/>
                    </a:cubicBezTo>
                    <a:cubicBezTo>
                      <a:pt x="186" y="88"/>
                      <a:pt x="186" y="88"/>
                      <a:pt x="186" y="88"/>
                    </a:cubicBezTo>
                    <a:cubicBezTo>
                      <a:pt x="186" y="88"/>
                      <a:pt x="185" y="88"/>
                      <a:pt x="185" y="88"/>
                    </a:cubicBezTo>
                    <a:cubicBezTo>
                      <a:pt x="185" y="88"/>
                      <a:pt x="185" y="88"/>
                      <a:pt x="185" y="88"/>
                    </a:cubicBezTo>
                    <a:cubicBezTo>
                      <a:pt x="185" y="89"/>
                      <a:pt x="184" y="89"/>
                      <a:pt x="184" y="88"/>
                    </a:cubicBezTo>
                    <a:cubicBezTo>
                      <a:pt x="184" y="88"/>
                      <a:pt x="184" y="88"/>
                      <a:pt x="184" y="88"/>
                    </a:cubicBezTo>
                    <a:cubicBezTo>
                      <a:pt x="183" y="88"/>
                      <a:pt x="182" y="88"/>
                      <a:pt x="183" y="89"/>
                    </a:cubicBezTo>
                    <a:cubicBezTo>
                      <a:pt x="183" y="89"/>
                      <a:pt x="183" y="90"/>
                      <a:pt x="183" y="90"/>
                    </a:cubicBezTo>
                    <a:cubicBezTo>
                      <a:pt x="183" y="91"/>
                      <a:pt x="183" y="91"/>
                      <a:pt x="182" y="92"/>
                    </a:cubicBezTo>
                    <a:cubicBezTo>
                      <a:pt x="182" y="92"/>
                      <a:pt x="182" y="92"/>
                      <a:pt x="181" y="92"/>
                    </a:cubicBezTo>
                    <a:cubicBezTo>
                      <a:pt x="180" y="92"/>
                      <a:pt x="179" y="92"/>
                      <a:pt x="178" y="92"/>
                    </a:cubicBezTo>
                    <a:cubicBezTo>
                      <a:pt x="177" y="91"/>
                      <a:pt x="177" y="90"/>
                      <a:pt x="176" y="90"/>
                    </a:cubicBezTo>
                    <a:cubicBezTo>
                      <a:pt x="176" y="90"/>
                      <a:pt x="175" y="90"/>
                      <a:pt x="175" y="91"/>
                    </a:cubicBezTo>
                    <a:cubicBezTo>
                      <a:pt x="174" y="91"/>
                      <a:pt x="174" y="91"/>
                      <a:pt x="173" y="91"/>
                    </a:cubicBezTo>
                    <a:cubicBezTo>
                      <a:pt x="173" y="91"/>
                      <a:pt x="172" y="90"/>
                      <a:pt x="172" y="90"/>
                    </a:cubicBezTo>
                    <a:cubicBezTo>
                      <a:pt x="172" y="90"/>
                      <a:pt x="172" y="89"/>
                      <a:pt x="171" y="89"/>
                    </a:cubicBezTo>
                    <a:cubicBezTo>
                      <a:pt x="171" y="89"/>
                      <a:pt x="171" y="89"/>
                      <a:pt x="171" y="89"/>
                    </a:cubicBezTo>
                    <a:cubicBezTo>
                      <a:pt x="171" y="89"/>
                      <a:pt x="171" y="88"/>
                      <a:pt x="171" y="88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70" y="87"/>
                      <a:pt x="170" y="87"/>
                      <a:pt x="170" y="87"/>
                    </a:cubicBezTo>
                    <a:cubicBezTo>
                      <a:pt x="170" y="87"/>
                      <a:pt x="170" y="86"/>
                      <a:pt x="171" y="86"/>
                    </a:cubicBezTo>
                    <a:cubicBezTo>
                      <a:pt x="171" y="86"/>
                      <a:pt x="171" y="86"/>
                      <a:pt x="171" y="86"/>
                    </a:cubicBezTo>
                    <a:cubicBezTo>
                      <a:pt x="171" y="85"/>
                      <a:pt x="170" y="85"/>
                      <a:pt x="170" y="85"/>
                    </a:cubicBezTo>
                    <a:cubicBezTo>
                      <a:pt x="170" y="85"/>
                      <a:pt x="170" y="85"/>
                      <a:pt x="170" y="84"/>
                    </a:cubicBezTo>
                    <a:cubicBezTo>
                      <a:pt x="169" y="84"/>
                      <a:pt x="169" y="83"/>
                      <a:pt x="169" y="83"/>
                    </a:cubicBezTo>
                    <a:cubicBezTo>
                      <a:pt x="169" y="83"/>
                      <a:pt x="169" y="83"/>
                      <a:pt x="169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67" y="85"/>
                      <a:pt x="167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7"/>
                      <a:pt x="170" y="87"/>
                    </a:cubicBezTo>
                    <a:cubicBezTo>
                      <a:pt x="170" y="87"/>
                      <a:pt x="170" y="88"/>
                      <a:pt x="170" y="88"/>
                    </a:cubicBezTo>
                    <a:cubicBezTo>
                      <a:pt x="170" y="88"/>
                      <a:pt x="171" y="89"/>
                      <a:pt x="171" y="89"/>
                    </a:cubicBezTo>
                    <a:cubicBezTo>
                      <a:pt x="171" y="89"/>
                      <a:pt x="171" y="90"/>
                      <a:pt x="171" y="90"/>
                    </a:cubicBezTo>
                    <a:cubicBezTo>
                      <a:pt x="172" y="90"/>
                      <a:pt x="172" y="91"/>
                      <a:pt x="172" y="91"/>
                    </a:cubicBezTo>
                    <a:cubicBezTo>
                      <a:pt x="172" y="91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3" y="92"/>
                      <a:pt x="173" y="92"/>
                      <a:pt x="174" y="92"/>
                    </a:cubicBezTo>
                    <a:cubicBezTo>
                      <a:pt x="175" y="92"/>
                      <a:pt x="177" y="93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6"/>
                      <a:pt x="177" y="96"/>
                    </a:cubicBezTo>
                    <a:cubicBezTo>
                      <a:pt x="176" y="96"/>
                      <a:pt x="177" y="96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4"/>
                    </a:cubicBezTo>
                    <a:cubicBezTo>
                      <a:pt x="175" y="94"/>
                      <a:pt x="175" y="94"/>
                      <a:pt x="174" y="94"/>
                    </a:cubicBezTo>
                    <a:cubicBezTo>
                      <a:pt x="174" y="94"/>
                      <a:pt x="174" y="94"/>
                      <a:pt x="174" y="95"/>
                    </a:cubicBezTo>
                    <a:cubicBezTo>
                      <a:pt x="173" y="96"/>
                      <a:pt x="173" y="97"/>
                      <a:pt x="172" y="99"/>
                    </a:cubicBezTo>
                    <a:cubicBezTo>
                      <a:pt x="172" y="99"/>
                      <a:pt x="171" y="99"/>
                      <a:pt x="171" y="98"/>
                    </a:cubicBezTo>
                    <a:cubicBezTo>
                      <a:pt x="171" y="98"/>
                      <a:pt x="172" y="98"/>
                      <a:pt x="172" y="98"/>
                    </a:cubicBezTo>
                    <a:cubicBezTo>
                      <a:pt x="171" y="98"/>
                      <a:pt x="171" y="97"/>
                      <a:pt x="170" y="97"/>
                    </a:cubicBezTo>
                    <a:cubicBezTo>
                      <a:pt x="170" y="97"/>
                      <a:pt x="169" y="98"/>
                      <a:pt x="169" y="98"/>
                    </a:cubicBezTo>
                    <a:cubicBezTo>
                      <a:pt x="168" y="98"/>
                      <a:pt x="167" y="97"/>
                      <a:pt x="166" y="98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4" y="97"/>
                      <a:pt x="163" y="97"/>
                      <a:pt x="163" y="97"/>
                    </a:cubicBezTo>
                    <a:cubicBezTo>
                      <a:pt x="161" y="97"/>
                      <a:pt x="160" y="97"/>
                      <a:pt x="159" y="98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5"/>
                      <a:pt x="158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8" y="95"/>
                      <a:pt x="158" y="94"/>
                    </a:cubicBezTo>
                    <a:cubicBezTo>
                      <a:pt x="159" y="94"/>
                      <a:pt x="158" y="93"/>
                      <a:pt x="158" y="93"/>
                    </a:cubicBezTo>
                    <a:cubicBezTo>
                      <a:pt x="158" y="92"/>
                      <a:pt x="159" y="91"/>
                      <a:pt x="159" y="90"/>
                    </a:cubicBezTo>
                    <a:cubicBezTo>
                      <a:pt x="159" y="90"/>
                      <a:pt x="159" y="90"/>
                      <a:pt x="159" y="89"/>
                    </a:cubicBezTo>
                    <a:cubicBezTo>
                      <a:pt x="159" y="89"/>
                      <a:pt x="158" y="89"/>
                      <a:pt x="158" y="89"/>
                    </a:cubicBezTo>
                    <a:cubicBezTo>
                      <a:pt x="158" y="89"/>
                      <a:pt x="159" y="89"/>
                      <a:pt x="159" y="89"/>
                    </a:cubicBezTo>
                    <a:cubicBezTo>
                      <a:pt x="158" y="88"/>
                      <a:pt x="157" y="88"/>
                      <a:pt x="156" y="88"/>
                    </a:cubicBezTo>
                    <a:cubicBezTo>
                      <a:pt x="155" y="88"/>
                      <a:pt x="154" y="89"/>
                      <a:pt x="153" y="89"/>
                    </a:cubicBezTo>
                    <a:cubicBezTo>
                      <a:pt x="153" y="89"/>
                      <a:pt x="152" y="90"/>
                      <a:pt x="152" y="90"/>
                    </a:cubicBezTo>
                    <a:cubicBezTo>
                      <a:pt x="151" y="91"/>
                      <a:pt x="151" y="91"/>
                      <a:pt x="151" y="91"/>
                    </a:cubicBezTo>
                    <a:cubicBezTo>
                      <a:pt x="151" y="91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0" y="92"/>
                    </a:cubicBezTo>
                    <a:cubicBezTo>
                      <a:pt x="150" y="92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9" y="91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8" y="91"/>
                      <a:pt x="148" y="92"/>
                      <a:pt x="147" y="92"/>
                    </a:cubicBezTo>
                    <a:cubicBezTo>
                      <a:pt x="147" y="92"/>
                      <a:pt x="146" y="92"/>
                      <a:pt x="146" y="92"/>
                    </a:cubicBezTo>
                    <a:cubicBezTo>
                      <a:pt x="146" y="92"/>
                      <a:pt x="146" y="93"/>
                      <a:pt x="146" y="93"/>
                    </a:cubicBezTo>
                    <a:cubicBezTo>
                      <a:pt x="146" y="93"/>
                      <a:pt x="146" y="93"/>
                      <a:pt x="145" y="93"/>
                    </a:cubicBezTo>
                    <a:cubicBezTo>
                      <a:pt x="145" y="93"/>
                      <a:pt x="145" y="94"/>
                      <a:pt x="145" y="94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6" y="95"/>
                      <a:pt x="146" y="95"/>
                    </a:cubicBezTo>
                    <a:cubicBezTo>
                      <a:pt x="146" y="95"/>
                      <a:pt x="147" y="95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6" y="97"/>
                      <a:pt x="146" y="97"/>
                      <a:pt x="145" y="97"/>
                    </a:cubicBezTo>
                    <a:cubicBezTo>
                      <a:pt x="145" y="97"/>
                      <a:pt x="144" y="97"/>
                      <a:pt x="144" y="96"/>
                    </a:cubicBezTo>
                    <a:cubicBezTo>
                      <a:pt x="144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5"/>
                    </a:cubicBezTo>
                    <a:cubicBezTo>
                      <a:pt x="141" y="96"/>
                      <a:pt x="141" y="97"/>
                      <a:pt x="139" y="97"/>
                    </a:cubicBezTo>
                    <a:cubicBezTo>
                      <a:pt x="139" y="97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8" y="99"/>
                      <a:pt x="138" y="99"/>
                    </a:cubicBezTo>
                    <a:cubicBezTo>
                      <a:pt x="138" y="99"/>
                      <a:pt x="138" y="99"/>
                      <a:pt x="137" y="99"/>
                    </a:cubicBezTo>
                    <a:cubicBezTo>
                      <a:pt x="137" y="99"/>
                      <a:pt x="137" y="99"/>
                      <a:pt x="138" y="99"/>
                    </a:cubicBezTo>
                    <a:cubicBezTo>
                      <a:pt x="138" y="99"/>
                      <a:pt x="138" y="99"/>
                      <a:pt x="138" y="100"/>
                    </a:cubicBezTo>
                    <a:cubicBezTo>
                      <a:pt x="138" y="100"/>
                      <a:pt x="138" y="100"/>
                      <a:pt x="138" y="100"/>
                    </a:cubicBezTo>
                    <a:cubicBezTo>
                      <a:pt x="137" y="100"/>
                      <a:pt x="137" y="101"/>
                      <a:pt x="136" y="101"/>
                    </a:cubicBezTo>
                    <a:cubicBezTo>
                      <a:pt x="136" y="101"/>
                      <a:pt x="135" y="101"/>
                      <a:pt x="135" y="100"/>
                    </a:cubicBezTo>
                    <a:cubicBezTo>
                      <a:pt x="135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3"/>
                      <a:pt x="134" y="103"/>
                    </a:cubicBezTo>
                    <a:cubicBezTo>
                      <a:pt x="134" y="103"/>
                      <a:pt x="133" y="103"/>
                      <a:pt x="133" y="103"/>
                    </a:cubicBezTo>
                    <a:cubicBezTo>
                      <a:pt x="133" y="103"/>
                      <a:pt x="133" y="103"/>
                      <a:pt x="133" y="103"/>
                    </a:cubicBezTo>
                    <a:cubicBezTo>
                      <a:pt x="133" y="103"/>
                      <a:pt x="132" y="103"/>
                      <a:pt x="132" y="103"/>
                    </a:cubicBezTo>
                    <a:cubicBezTo>
                      <a:pt x="131" y="103"/>
                      <a:pt x="131" y="104"/>
                      <a:pt x="131" y="104"/>
                    </a:cubicBezTo>
                    <a:cubicBezTo>
                      <a:pt x="131" y="104"/>
                      <a:pt x="130" y="104"/>
                      <a:pt x="130" y="104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4"/>
                      <a:pt x="130" y="103"/>
                      <a:pt x="131" y="103"/>
                    </a:cubicBezTo>
                    <a:cubicBezTo>
                      <a:pt x="131" y="103"/>
                      <a:pt x="131" y="103"/>
                      <a:pt x="132" y="103"/>
                    </a:cubicBezTo>
                    <a:cubicBezTo>
                      <a:pt x="132" y="103"/>
                      <a:pt x="133" y="102"/>
                      <a:pt x="133" y="102"/>
                    </a:cubicBezTo>
                    <a:cubicBezTo>
                      <a:pt x="133" y="102"/>
                      <a:pt x="133" y="102"/>
                      <a:pt x="132" y="102"/>
                    </a:cubicBez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32" y="102"/>
                      <a:pt x="131" y="102"/>
                      <a:pt x="131" y="103"/>
                    </a:cubicBezTo>
                    <a:cubicBezTo>
                      <a:pt x="130" y="103"/>
                      <a:pt x="130" y="103"/>
                      <a:pt x="130" y="103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5"/>
                      <a:pt x="130" y="105"/>
                      <a:pt x="131" y="106"/>
                    </a:cubicBezTo>
                    <a:cubicBezTo>
                      <a:pt x="132" y="106"/>
                      <a:pt x="132" y="107"/>
                      <a:pt x="133" y="107"/>
                    </a:cubicBezTo>
                    <a:cubicBezTo>
                      <a:pt x="134" y="108"/>
                      <a:pt x="134" y="108"/>
                      <a:pt x="135" y="108"/>
                    </a:cubicBezTo>
                    <a:cubicBezTo>
                      <a:pt x="136" y="108"/>
                      <a:pt x="137" y="108"/>
                      <a:pt x="138" y="108"/>
                    </a:cubicBezTo>
                    <a:cubicBezTo>
                      <a:pt x="138" y="109"/>
                      <a:pt x="139" y="109"/>
                      <a:pt x="140" y="109"/>
                    </a:cubicBezTo>
                    <a:cubicBezTo>
                      <a:pt x="141" y="109"/>
                      <a:pt x="142" y="110"/>
                      <a:pt x="143" y="110"/>
                    </a:cubicBezTo>
                    <a:cubicBezTo>
                      <a:pt x="143" y="110"/>
                      <a:pt x="144" y="110"/>
                      <a:pt x="144" y="111"/>
                    </a:cubicBezTo>
                    <a:cubicBezTo>
                      <a:pt x="144" y="111"/>
                      <a:pt x="144" y="111"/>
                      <a:pt x="144" y="111"/>
                    </a:cubicBezTo>
                    <a:cubicBezTo>
                      <a:pt x="144" y="112"/>
                      <a:pt x="145" y="112"/>
                      <a:pt x="145" y="112"/>
                    </a:cubicBezTo>
                    <a:cubicBezTo>
                      <a:pt x="145" y="112"/>
                      <a:pt x="146" y="112"/>
                      <a:pt x="146" y="112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5" y="111"/>
                      <a:pt x="145" y="110"/>
                      <a:pt x="145" y="110"/>
                    </a:cubicBezTo>
                    <a:cubicBezTo>
                      <a:pt x="145" y="110"/>
                      <a:pt x="145" y="110"/>
                      <a:pt x="146" y="110"/>
                    </a:cubicBezTo>
                    <a:cubicBezTo>
                      <a:pt x="145" y="110"/>
                      <a:pt x="146" y="111"/>
                      <a:pt x="146" y="111"/>
                    </a:cubicBezTo>
                    <a:cubicBezTo>
                      <a:pt x="146" y="111"/>
                      <a:pt x="147" y="111"/>
                      <a:pt x="147" y="112"/>
                    </a:cubicBezTo>
                    <a:cubicBezTo>
                      <a:pt x="147" y="112"/>
                      <a:pt x="147" y="112"/>
                      <a:pt x="148" y="112"/>
                    </a:cubicBezTo>
                    <a:cubicBezTo>
                      <a:pt x="148" y="111"/>
                      <a:pt x="148" y="111"/>
                      <a:pt x="148" y="111"/>
                    </a:cubicBezTo>
                    <a:cubicBezTo>
                      <a:pt x="148" y="111"/>
                      <a:pt x="148" y="111"/>
                      <a:pt x="148" y="112"/>
                    </a:cubicBezTo>
                    <a:cubicBezTo>
                      <a:pt x="148" y="112"/>
                      <a:pt x="148" y="112"/>
                      <a:pt x="148" y="112"/>
                    </a:cubicBezTo>
                    <a:cubicBezTo>
                      <a:pt x="147" y="113"/>
                      <a:pt x="147" y="113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5" y="113"/>
                      <a:pt x="145" y="113"/>
                      <a:pt x="145" y="113"/>
                    </a:cubicBezTo>
                    <a:cubicBezTo>
                      <a:pt x="144" y="112"/>
                      <a:pt x="144" y="112"/>
                      <a:pt x="143" y="112"/>
                    </a:cubicBezTo>
                    <a:cubicBezTo>
                      <a:pt x="143" y="112"/>
                      <a:pt x="143" y="111"/>
                      <a:pt x="144" y="111"/>
                    </a:cubicBezTo>
                    <a:cubicBezTo>
                      <a:pt x="143" y="111"/>
                      <a:pt x="143" y="111"/>
                      <a:pt x="142" y="110"/>
                    </a:cubicBezTo>
                    <a:cubicBezTo>
                      <a:pt x="142" y="110"/>
                      <a:pt x="141" y="110"/>
                      <a:pt x="141" y="111"/>
                    </a:cubicBezTo>
                    <a:cubicBezTo>
                      <a:pt x="141" y="111"/>
                      <a:pt x="141" y="112"/>
                      <a:pt x="140" y="112"/>
                    </a:cubicBezTo>
                    <a:cubicBezTo>
                      <a:pt x="140" y="113"/>
                      <a:pt x="139" y="113"/>
                      <a:pt x="138" y="112"/>
                    </a:cubicBezTo>
                    <a:cubicBezTo>
                      <a:pt x="138" y="112"/>
                      <a:pt x="138" y="112"/>
                      <a:pt x="138" y="112"/>
                    </a:cubicBezTo>
                    <a:cubicBezTo>
                      <a:pt x="138" y="112"/>
                      <a:pt x="138" y="113"/>
                      <a:pt x="138" y="113"/>
                    </a:cubicBezTo>
                    <a:cubicBezTo>
                      <a:pt x="138" y="113"/>
                      <a:pt x="138" y="113"/>
                      <a:pt x="138" y="113"/>
                    </a:cubicBezTo>
                    <a:cubicBezTo>
                      <a:pt x="139" y="113"/>
                      <a:pt x="139" y="114"/>
                      <a:pt x="139" y="114"/>
                    </a:cubicBezTo>
                    <a:cubicBezTo>
                      <a:pt x="139" y="114"/>
                      <a:pt x="139" y="114"/>
                      <a:pt x="139" y="115"/>
                    </a:cubicBezTo>
                    <a:cubicBezTo>
                      <a:pt x="140" y="115"/>
                      <a:pt x="141" y="116"/>
                      <a:pt x="141" y="116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7"/>
                      <a:pt x="141" y="117"/>
                      <a:pt x="142" y="117"/>
                    </a:cubicBezTo>
                    <a:cubicBezTo>
                      <a:pt x="141" y="118"/>
                      <a:pt x="141" y="117"/>
                      <a:pt x="141" y="118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41" y="120"/>
                      <a:pt x="142" y="121"/>
                    </a:cubicBezTo>
                    <a:cubicBezTo>
                      <a:pt x="143" y="121"/>
                      <a:pt x="144" y="121"/>
                      <a:pt x="144" y="121"/>
                    </a:cubicBezTo>
                    <a:cubicBezTo>
                      <a:pt x="146" y="122"/>
                      <a:pt x="148" y="122"/>
                      <a:pt x="150" y="123"/>
                    </a:cubicBezTo>
                    <a:cubicBezTo>
                      <a:pt x="151" y="124"/>
                      <a:pt x="151" y="123"/>
                      <a:pt x="151" y="123"/>
                    </a:cubicBezTo>
                    <a:cubicBezTo>
                      <a:pt x="152" y="122"/>
                      <a:pt x="152" y="122"/>
                      <a:pt x="152" y="122"/>
                    </a:cubicBezTo>
                    <a:cubicBezTo>
                      <a:pt x="153" y="122"/>
                      <a:pt x="153" y="122"/>
                      <a:pt x="153" y="122"/>
                    </a:cubicBezTo>
                    <a:cubicBezTo>
                      <a:pt x="153" y="122"/>
                      <a:pt x="154" y="122"/>
                      <a:pt x="154" y="122"/>
                    </a:cubicBezTo>
                    <a:cubicBezTo>
                      <a:pt x="154" y="122"/>
                      <a:pt x="155" y="121"/>
                      <a:pt x="155" y="121"/>
                    </a:cubicBezTo>
                    <a:cubicBezTo>
                      <a:pt x="156" y="121"/>
                      <a:pt x="156" y="121"/>
                      <a:pt x="157" y="121"/>
                    </a:cubicBezTo>
                    <a:cubicBezTo>
                      <a:pt x="158" y="121"/>
                      <a:pt x="158" y="121"/>
                      <a:pt x="159" y="121"/>
                    </a:cubicBezTo>
                    <a:cubicBezTo>
                      <a:pt x="161" y="121"/>
                      <a:pt x="162" y="122"/>
                      <a:pt x="162" y="123"/>
                    </a:cubicBezTo>
                    <a:cubicBezTo>
                      <a:pt x="163" y="123"/>
                      <a:pt x="163" y="124"/>
                      <a:pt x="163" y="124"/>
                    </a:cubicBezTo>
                    <a:cubicBezTo>
                      <a:pt x="163" y="124"/>
                      <a:pt x="164" y="123"/>
                      <a:pt x="164" y="123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2" y="122"/>
                      <a:pt x="162" y="121"/>
                      <a:pt x="162" y="121"/>
                    </a:cubicBezTo>
                    <a:cubicBezTo>
                      <a:pt x="162" y="121"/>
                      <a:pt x="161" y="121"/>
                      <a:pt x="162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20"/>
                      <a:pt x="163" y="120"/>
                      <a:pt x="163" y="121"/>
                    </a:cubicBezTo>
                    <a:cubicBezTo>
                      <a:pt x="164" y="121"/>
                      <a:pt x="164" y="122"/>
                      <a:pt x="165" y="122"/>
                    </a:cubicBezTo>
                    <a:cubicBezTo>
                      <a:pt x="165" y="123"/>
                      <a:pt x="165" y="124"/>
                      <a:pt x="165" y="124"/>
                    </a:cubicBezTo>
                    <a:cubicBezTo>
                      <a:pt x="165" y="124"/>
                      <a:pt x="165" y="125"/>
                      <a:pt x="165" y="125"/>
                    </a:cubicBezTo>
                    <a:cubicBezTo>
                      <a:pt x="166" y="125"/>
                      <a:pt x="166" y="125"/>
                      <a:pt x="166" y="125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2"/>
                      <a:pt x="168" y="121"/>
                      <a:pt x="169" y="120"/>
                    </a:cubicBezTo>
                    <a:cubicBezTo>
                      <a:pt x="169" y="120"/>
                      <a:pt x="170" y="119"/>
                      <a:pt x="170" y="119"/>
                    </a:cubicBezTo>
                    <a:cubicBezTo>
                      <a:pt x="170" y="119"/>
                      <a:pt x="170" y="119"/>
                      <a:pt x="170" y="119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1" y="119"/>
                      <a:pt x="171" y="119"/>
                      <a:pt x="171" y="119"/>
                    </a:cubicBezTo>
                    <a:cubicBezTo>
                      <a:pt x="171" y="119"/>
                      <a:pt x="172" y="119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7"/>
                      <a:pt x="172" y="117"/>
                    </a:cubicBezTo>
                    <a:cubicBezTo>
                      <a:pt x="173" y="117"/>
                      <a:pt x="173" y="118"/>
                      <a:pt x="173" y="118"/>
                    </a:cubicBezTo>
                    <a:cubicBezTo>
                      <a:pt x="173" y="118"/>
                      <a:pt x="174" y="118"/>
                      <a:pt x="175" y="118"/>
                    </a:cubicBezTo>
                    <a:cubicBezTo>
                      <a:pt x="175" y="118"/>
                      <a:pt x="175" y="118"/>
                      <a:pt x="175" y="117"/>
                    </a:cubicBezTo>
                    <a:cubicBezTo>
                      <a:pt x="175" y="117"/>
                      <a:pt x="176" y="116"/>
                      <a:pt x="176" y="115"/>
                    </a:cubicBezTo>
                    <a:cubicBezTo>
                      <a:pt x="177" y="117"/>
                      <a:pt x="178" y="118"/>
                      <a:pt x="179" y="119"/>
                    </a:cubicBezTo>
                    <a:cubicBezTo>
                      <a:pt x="179" y="119"/>
                      <a:pt x="179" y="120"/>
                      <a:pt x="179" y="120"/>
                    </a:cubicBezTo>
                    <a:cubicBezTo>
                      <a:pt x="178" y="121"/>
                      <a:pt x="178" y="121"/>
                      <a:pt x="178" y="122"/>
                    </a:cubicBezTo>
                    <a:cubicBezTo>
                      <a:pt x="178" y="122"/>
                      <a:pt x="178" y="122"/>
                      <a:pt x="177" y="122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7" y="122"/>
                      <a:pt x="176" y="122"/>
                      <a:pt x="176" y="122"/>
                    </a:cubicBezTo>
                    <a:cubicBezTo>
                      <a:pt x="176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4" y="122"/>
                      <a:pt x="174" y="122"/>
                    </a:cubicBezTo>
                    <a:cubicBezTo>
                      <a:pt x="174" y="123"/>
                      <a:pt x="174" y="123"/>
                      <a:pt x="174" y="123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4"/>
                      <a:pt x="175" y="124"/>
                      <a:pt x="176" y="124"/>
                    </a:cubicBezTo>
                    <a:cubicBezTo>
                      <a:pt x="176" y="125"/>
                      <a:pt x="177" y="126"/>
                      <a:pt x="177" y="126"/>
                    </a:cubicBezTo>
                    <a:cubicBezTo>
                      <a:pt x="177" y="126"/>
                      <a:pt x="178" y="127"/>
                      <a:pt x="178" y="127"/>
                    </a:cubicBezTo>
                    <a:cubicBezTo>
                      <a:pt x="178" y="127"/>
                      <a:pt x="178" y="128"/>
                      <a:pt x="178" y="128"/>
                    </a:cubicBezTo>
                    <a:cubicBezTo>
                      <a:pt x="178" y="129"/>
                      <a:pt x="178" y="129"/>
                      <a:pt x="178" y="129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8" y="130"/>
                      <a:pt x="179" y="131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3"/>
                      <a:pt x="179" y="133"/>
                      <a:pt x="179" y="133"/>
                    </a:cubicBezTo>
                    <a:cubicBezTo>
                      <a:pt x="179" y="133"/>
                      <a:pt x="179" y="134"/>
                      <a:pt x="179" y="134"/>
                    </a:cubicBezTo>
                    <a:cubicBezTo>
                      <a:pt x="179" y="134"/>
                      <a:pt x="178" y="135"/>
                      <a:pt x="178" y="135"/>
                    </a:cubicBezTo>
                    <a:cubicBezTo>
                      <a:pt x="178" y="136"/>
                      <a:pt x="177" y="137"/>
                      <a:pt x="177" y="137"/>
                    </a:cubicBezTo>
                    <a:cubicBezTo>
                      <a:pt x="176" y="138"/>
                      <a:pt x="175" y="138"/>
                      <a:pt x="175" y="138"/>
                    </a:cubicBezTo>
                    <a:cubicBezTo>
                      <a:pt x="174" y="138"/>
                      <a:pt x="174" y="138"/>
                      <a:pt x="174" y="138"/>
                    </a:cubicBezTo>
                    <a:cubicBezTo>
                      <a:pt x="174" y="138"/>
                      <a:pt x="173" y="139"/>
                      <a:pt x="173" y="138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3" y="138"/>
                      <a:pt x="173" y="138"/>
                      <a:pt x="172" y="138"/>
                    </a:cubicBezTo>
                    <a:cubicBezTo>
                      <a:pt x="172" y="139"/>
                      <a:pt x="171" y="139"/>
                      <a:pt x="170" y="138"/>
                    </a:cubicBezTo>
                    <a:cubicBezTo>
                      <a:pt x="170" y="138"/>
                      <a:pt x="171" y="138"/>
                      <a:pt x="171" y="138"/>
                    </a:cubicBezTo>
                    <a:cubicBezTo>
                      <a:pt x="170" y="138"/>
                      <a:pt x="170" y="138"/>
                      <a:pt x="170" y="137"/>
                    </a:cubicBezTo>
                    <a:cubicBezTo>
                      <a:pt x="170" y="137"/>
                      <a:pt x="169" y="137"/>
                      <a:pt x="169" y="137"/>
                    </a:cubicBezTo>
                    <a:cubicBezTo>
                      <a:pt x="169" y="138"/>
                      <a:pt x="169" y="138"/>
                      <a:pt x="169" y="138"/>
                    </a:cubicBezTo>
                    <a:cubicBezTo>
                      <a:pt x="169" y="138"/>
                      <a:pt x="168" y="139"/>
                      <a:pt x="168" y="139"/>
                    </a:cubicBezTo>
                    <a:cubicBezTo>
                      <a:pt x="168" y="139"/>
                      <a:pt x="168" y="139"/>
                      <a:pt x="168" y="139"/>
                    </a:cubicBezTo>
                    <a:cubicBezTo>
                      <a:pt x="168" y="139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7" y="140"/>
                    </a:cubicBezTo>
                    <a:cubicBezTo>
                      <a:pt x="167" y="140"/>
                      <a:pt x="167" y="141"/>
                      <a:pt x="167" y="141"/>
                    </a:cubicBezTo>
                    <a:cubicBezTo>
                      <a:pt x="166" y="142"/>
                      <a:pt x="165" y="143"/>
                      <a:pt x="164" y="144"/>
                    </a:cubicBezTo>
                    <a:cubicBezTo>
                      <a:pt x="164" y="144"/>
                      <a:pt x="164" y="144"/>
                      <a:pt x="164" y="144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3" y="144"/>
                      <a:pt x="162" y="144"/>
                      <a:pt x="162" y="144"/>
                    </a:cubicBezTo>
                    <a:cubicBezTo>
                      <a:pt x="162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5"/>
                      <a:pt x="161" y="145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0" y="145"/>
                      <a:pt x="159" y="144"/>
                      <a:pt x="159" y="144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0" y="144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59" y="143"/>
                    </a:cubicBezTo>
                    <a:cubicBezTo>
                      <a:pt x="159" y="143"/>
                      <a:pt x="159" y="142"/>
                      <a:pt x="159" y="142"/>
                    </a:cubicBezTo>
                    <a:cubicBezTo>
                      <a:pt x="159" y="142"/>
                      <a:pt x="159" y="143"/>
                      <a:pt x="159" y="143"/>
                    </a:cubicBezTo>
                    <a:cubicBezTo>
                      <a:pt x="159" y="143"/>
                      <a:pt x="159" y="143"/>
                      <a:pt x="159" y="143"/>
                    </a:cubicBezTo>
                    <a:cubicBezTo>
                      <a:pt x="159" y="143"/>
                      <a:pt x="159" y="144"/>
                      <a:pt x="159" y="144"/>
                    </a:cubicBezTo>
                    <a:cubicBezTo>
                      <a:pt x="159" y="144"/>
                      <a:pt x="159" y="144"/>
                      <a:pt x="158" y="144"/>
                    </a:cubicBezTo>
                    <a:cubicBezTo>
                      <a:pt x="158" y="144"/>
                      <a:pt x="158" y="144"/>
                      <a:pt x="158" y="144"/>
                    </a:cubicBezTo>
                    <a:cubicBezTo>
                      <a:pt x="158" y="144"/>
                      <a:pt x="158" y="143"/>
                      <a:pt x="158" y="143"/>
                    </a:cubicBezTo>
                    <a:cubicBezTo>
                      <a:pt x="158" y="143"/>
                      <a:pt x="158" y="143"/>
                      <a:pt x="158" y="143"/>
                    </a:cubicBezTo>
                    <a:cubicBezTo>
                      <a:pt x="158" y="143"/>
                      <a:pt x="158" y="142"/>
                      <a:pt x="158" y="142"/>
                    </a:cubicBezTo>
                    <a:cubicBezTo>
                      <a:pt x="158" y="142"/>
                      <a:pt x="157" y="141"/>
                      <a:pt x="157" y="141"/>
                    </a:cubicBezTo>
                    <a:cubicBezTo>
                      <a:pt x="157" y="141"/>
                      <a:pt x="157" y="141"/>
                      <a:pt x="156" y="141"/>
                    </a:cubicBezTo>
                    <a:cubicBezTo>
                      <a:pt x="155" y="141"/>
                      <a:pt x="154" y="142"/>
                      <a:pt x="154" y="143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4" y="143"/>
                      <a:pt x="154" y="143"/>
                      <a:pt x="154" y="144"/>
                    </a:cubicBezTo>
                    <a:cubicBezTo>
                      <a:pt x="154" y="144"/>
                      <a:pt x="154" y="144"/>
                      <a:pt x="154" y="144"/>
                    </a:cubicBezTo>
                    <a:cubicBezTo>
                      <a:pt x="155" y="144"/>
                      <a:pt x="155" y="144"/>
                      <a:pt x="155" y="144"/>
                    </a:cubicBezTo>
                    <a:cubicBezTo>
                      <a:pt x="155" y="144"/>
                      <a:pt x="155" y="144"/>
                      <a:pt x="156" y="145"/>
                    </a:cubicBezTo>
                    <a:cubicBezTo>
                      <a:pt x="156" y="145"/>
                      <a:pt x="157" y="145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8" y="146"/>
                      <a:pt x="158" y="146"/>
                      <a:pt x="159" y="146"/>
                    </a:cubicBezTo>
                    <a:cubicBezTo>
                      <a:pt x="158" y="147"/>
                      <a:pt x="158" y="147"/>
                      <a:pt x="158" y="147"/>
                    </a:cubicBezTo>
                    <a:cubicBezTo>
                      <a:pt x="158" y="147"/>
                      <a:pt x="158" y="147"/>
                      <a:pt x="157" y="147"/>
                    </a:cubicBezTo>
                    <a:cubicBezTo>
                      <a:pt x="157" y="147"/>
                      <a:pt x="157" y="148"/>
                      <a:pt x="157" y="148"/>
                    </a:cubicBezTo>
                    <a:cubicBezTo>
                      <a:pt x="156" y="147"/>
                      <a:pt x="156" y="147"/>
                      <a:pt x="156" y="147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5" y="146"/>
                      <a:pt x="155" y="146"/>
                      <a:pt x="155" y="146"/>
                    </a:cubicBezTo>
                    <a:cubicBezTo>
                      <a:pt x="155" y="145"/>
                      <a:pt x="155" y="145"/>
                      <a:pt x="155" y="145"/>
                    </a:cubicBezTo>
                    <a:cubicBezTo>
                      <a:pt x="154" y="145"/>
                      <a:pt x="154" y="145"/>
                      <a:pt x="153" y="145"/>
                    </a:cubicBezTo>
                    <a:cubicBezTo>
                      <a:pt x="153" y="145"/>
                      <a:pt x="153" y="145"/>
                      <a:pt x="152" y="145"/>
                    </a:cubicBezTo>
                    <a:cubicBezTo>
                      <a:pt x="152" y="146"/>
                      <a:pt x="152" y="146"/>
                      <a:pt x="152" y="146"/>
                    </a:cubicBezTo>
                    <a:cubicBezTo>
                      <a:pt x="152" y="147"/>
                      <a:pt x="152" y="147"/>
                      <a:pt x="152" y="148"/>
                    </a:cubicBezTo>
                    <a:cubicBezTo>
                      <a:pt x="152" y="148"/>
                      <a:pt x="152" y="148"/>
                      <a:pt x="152" y="149"/>
                    </a:cubicBezTo>
                    <a:cubicBezTo>
                      <a:pt x="152" y="149"/>
                      <a:pt x="152" y="149"/>
                      <a:pt x="151" y="149"/>
                    </a:cubicBezTo>
                    <a:cubicBezTo>
                      <a:pt x="151" y="149"/>
                      <a:pt x="151" y="149"/>
                      <a:pt x="151" y="149"/>
                    </a:cubicBezTo>
                    <a:cubicBezTo>
                      <a:pt x="151" y="150"/>
                      <a:pt x="152" y="150"/>
                      <a:pt x="152" y="150"/>
                    </a:cubicBezTo>
                    <a:cubicBezTo>
                      <a:pt x="152" y="150"/>
                      <a:pt x="152" y="150"/>
                      <a:pt x="151" y="150"/>
                    </a:cubicBezTo>
                    <a:cubicBezTo>
                      <a:pt x="151" y="150"/>
                      <a:pt x="151" y="151"/>
                      <a:pt x="151" y="151"/>
                    </a:cubicBezTo>
                    <a:cubicBezTo>
                      <a:pt x="151" y="151"/>
                      <a:pt x="152" y="151"/>
                      <a:pt x="152" y="151"/>
                    </a:cubicBezTo>
                    <a:cubicBezTo>
                      <a:pt x="153" y="150"/>
                      <a:pt x="153" y="150"/>
                      <a:pt x="154" y="149"/>
                    </a:cubicBezTo>
                    <a:cubicBezTo>
                      <a:pt x="154" y="150"/>
                      <a:pt x="153" y="150"/>
                      <a:pt x="153" y="150"/>
                    </a:cubicBezTo>
                    <a:cubicBezTo>
                      <a:pt x="153" y="151"/>
                      <a:pt x="152" y="151"/>
                      <a:pt x="152" y="151"/>
                    </a:cubicBezTo>
                    <a:cubicBezTo>
                      <a:pt x="152" y="152"/>
                      <a:pt x="152" y="152"/>
                      <a:pt x="152" y="152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153"/>
                      <a:pt x="151" y="152"/>
                      <a:pt x="151" y="152"/>
                    </a:cubicBezTo>
                    <a:cubicBezTo>
                      <a:pt x="151" y="151"/>
                      <a:pt x="150" y="152"/>
                      <a:pt x="150" y="152"/>
                    </a:cubicBezTo>
                    <a:cubicBezTo>
                      <a:pt x="149" y="153"/>
                      <a:pt x="149" y="153"/>
                      <a:pt x="149" y="153"/>
                    </a:cubicBezTo>
                    <a:cubicBezTo>
                      <a:pt x="149" y="154"/>
                      <a:pt x="149" y="154"/>
                      <a:pt x="149" y="154"/>
                    </a:cubicBezTo>
                    <a:cubicBezTo>
                      <a:pt x="149" y="154"/>
                      <a:pt x="148" y="154"/>
                      <a:pt x="148" y="154"/>
                    </a:cubicBezTo>
                    <a:cubicBezTo>
                      <a:pt x="147" y="156"/>
                      <a:pt x="146" y="157"/>
                      <a:pt x="146" y="159"/>
                    </a:cubicBezTo>
                    <a:cubicBezTo>
                      <a:pt x="146" y="159"/>
                      <a:pt x="146" y="160"/>
                      <a:pt x="146" y="160"/>
                    </a:cubicBezTo>
                    <a:cubicBezTo>
                      <a:pt x="146" y="160"/>
                      <a:pt x="146" y="161"/>
                      <a:pt x="146" y="161"/>
                    </a:cubicBezTo>
                    <a:cubicBezTo>
                      <a:pt x="146" y="161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4" y="162"/>
                      <a:pt x="144" y="162"/>
                      <a:pt x="143" y="162"/>
                    </a:cubicBezTo>
                    <a:cubicBezTo>
                      <a:pt x="143" y="162"/>
                      <a:pt x="143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4" y="164"/>
                      <a:pt x="144" y="165"/>
                      <a:pt x="144" y="165"/>
                    </a:cubicBezTo>
                    <a:cubicBezTo>
                      <a:pt x="143" y="165"/>
                      <a:pt x="143" y="164"/>
                      <a:pt x="143" y="164"/>
                    </a:cubicBezTo>
                    <a:cubicBezTo>
                      <a:pt x="143" y="165"/>
                      <a:pt x="143" y="165"/>
                      <a:pt x="143" y="165"/>
                    </a:cubicBezTo>
                    <a:cubicBezTo>
                      <a:pt x="143" y="165"/>
                      <a:pt x="143" y="165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5" y="166"/>
                      <a:pt x="145" y="166"/>
                      <a:pt x="145" y="166"/>
                    </a:cubicBezTo>
                    <a:cubicBezTo>
                      <a:pt x="145" y="166"/>
                      <a:pt x="145" y="166"/>
                      <a:pt x="145" y="167"/>
                    </a:cubicBezTo>
                    <a:cubicBezTo>
                      <a:pt x="145" y="167"/>
                      <a:pt x="145" y="167"/>
                      <a:pt x="145" y="167"/>
                    </a:cubicBezTo>
                    <a:cubicBezTo>
                      <a:pt x="145" y="167"/>
                      <a:pt x="145" y="168"/>
                      <a:pt x="145" y="168"/>
                    </a:cubicBezTo>
                    <a:cubicBezTo>
                      <a:pt x="145" y="168"/>
                      <a:pt x="144" y="168"/>
                      <a:pt x="144" y="168"/>
                    </a:cubicBezTo>
                    <a:cubicBezTo>
                      <a:pt x="144" y="168"/>
                      <a:pt x="144" y="169"/>
                      <a:pt x="144" y="169"/>
                    </a:cubicBezTo>
                    <a:cubicBezTo>
                      <a:pt x="144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6" y="169"/>
                      <a:pt x="146" y="170"/>
                      <a:pt x="146" y="170"/>
                    </a:cubicBezTo>
                    <a:cubicBezTo>
                      <a:pt x="146" y="171"/>
                      <a:pt x="146" y="171"/>
                      <a:pt x="147" y="172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8" y="173"/>
                      <a:pt x="148" y="173"/>
                      <a:pt x="148" y="172"/>
                    </a:cubicBezTo>
                    <a:cubicBezTo>
                      <a:pt x="148" y="172"/>
                      <a:pt x="148" y="171"/>
                      <a:pt x="148" y="171"/>
                    </a:cubicBezTo>
                    <a:cubicBezTo>
                      <a:pt x="148" y="170"/>
                      <a:pt x="148" y="170"/>
                      <a:pt x="149" y="170"/>
                    </a:cubicBezTo>
                    <a:cubicBezTo>
                      <a:pt x="149" y="170"/>
                      <a:pt x="149" y="170"/>
                      <a:pt x="149" y="171"/>
                    </a:cubicBezTo>
                    <a:cubicBezTo>
                      <a:pt x="148" y="171"/>
                      <a:pt x="148" y="171"/>
                      <a:pt x="148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50" y="171"/>
                    </a:cubicBezTo>
                    <a:cubicBezTo>
                      <a:pt x="150" y="172"/>
                      <a:pt x="149" y="172"/>
                      <a:pt x="150" y="172"/>
                    </a:cubicBezTo>
                    <a:cubicBezTo>
                      <a:pt x="150" y="173"/>
                      <a:pt x="150" y="173"/>
                      <a:pt x="150" y="173"/>
                    </a:cubicBezTo>
                    <a:cubicBezTo>
                      <a:pt x="151" y="173"/>
                      <a:pt x="151" y="172"/>
                      <a:pt x="151" y="172"/>
                    </a:cubicBezTo>
                    <a:cubicBezTo>
                      <a:pt x="151" y="172"/>
                      <a:pt x="151" y="172"/>
                      <a:pt x="151" y="172"/>
                    </a:cubicBezTo>
                    <a:cubicBezTo>
                      <a:pt x="152" y="172"/>
                      <a:pt x="151" y="172"/>
                      <a:pt x="152" y="172"/>
                    </a:cubicBezTo>
                    <a:cubicBezTo>
                      <a:pt x="152" y="173"/>
                      <a:pt x="152" y="173"/>
                      <a:pt x="153" y="173"/>
                    </a:cubicBezTo>
                    <a:cubicBezTo>
                      <a:pt x="152" y="173"/>
                      <a:pt x="152" y="173"/>
                      <a:pt x="152" y="173"/>
                    </a:cubicBezTo>
                    <a:cubicBezTo>
                      <a:pt x="151" y="173"/>
                      <a:pt x="151" y="173"/>
                      <a:pt x="151" y="173"/>
                    </a:cubicBezTo>
                    <a:cubicBezTo>
                      <a:pt x="151" y="173"/>
                      <a:pt x="150" y="173"/>
                      <a:pt x="150" y="173"/>
                    </a:cubicBezTo>
                    <a:cubicBezTo>
                      <a:pt x="150" y="174"/>
                      <a:pt x="151" y="174"/>
                      <a:pt x="151" y="174"/>
                    </a:cubicBezTo>
                    <a:cubicBezTo>
                      <a:pt x="151" y="174"/>
                      <a:pt x="150" y="174"/>
                      <a:pt x="150" y="174"/>
                    </a:cubicBezTo>
                    <a:cubicBezTo>
                      <a:pt x="150" y="174"/>
                      <a:pt x="150" y="174"/>
                      <a:pt x="150" y="174"/>
                    </a:cubicBezTo>
                    <a:cubicBezTo>
                      <a:pt x="149" y="174"/>
                      <a:pt x="149" y="174"/>
                      <a:pt x="149" y="174"/>
                    </a:cubicBezTo>
                    <a:cubicBezTo>
                      <a:pt x="150" y="174"/>
                      <a:pt x="150" y="175"/>
                      <a:pt x="150" y="175"/>
                    </a:cubicBezTo>
                    <a:cubicBezTo>
                      <a:pt x="150" y="175"/>
                      <a:pt x="151" y="174"/>
                      <a:pt x="151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4" y="176"/>
                      <a:pt x="154" y="175"/>
                    </a:cubicBezTo>
                    <a:cubicBezTo>
                      <a:pt x="154" y="175"/>
                      <a:pt x="154" y="175"/>
                      <a:pt x="155" y="175"/>
                    </a:cubicBezTo>
                    <a:cubicBezTo>
                      <a:pt x="155" y="175"/>
                      <a:pt x="155" y="175"/>
                      <a:pt x="156" y="176"/>
                    </a:cubicBezTo>
                    <a:cubicBezTo>
                      <a:pt x="156" y="176"/>
                      <a:pt x="156" y="175"/>
                      <a:pt x="156" y="175"/>
                    </a:cubicBezTo>
                    <a:cubicBezTo>
                      <a:pt x="156" y="175"/>
                      <a:pt x="156" y="175"/>
                      <a:pt x="157" y="174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8" y="174"/>
                      <a:pt x="158" y="174"/>
                      <a:pt x="158" y="175"/>
                    </a:cubicBezTo>
                    <a:cubicBezTo>
                      <a:pt x="158" y="175"/>
                      <a:pt x="157" y="175"/>
                      <a:pt x="157" y="175"/>
                    </a:cubicBezTo>
                    <a:cubicBezTo>
                      <a:pt x="157" y="176"/>
                      <a:pt x="157" y="176"/>
                      <a:pt x="158" y="176"/>
                    </a:cubicBezTo>
                    <a:cubicBezTo>
                      <a:pt x="158" y="175"/>
                      <a:pt x="158" y="175"/>
                      <a:pt x="158" y="175"/>
                    </a:cubicBezTo>
                    <a:cubicBezTo>
                      <a:pt x="158" y="175"/>
                      <a:pt x="159" y="174"/>
                      <a:pt x="159" y="174"/>
                    </a:cubicBezTo>
                    <a:cubicBezTo>
                      <a:pt x="160" y="174"/>
                      <a:pt x="159" y="174"/>
                      <a:pt x="159" y="175"/>
                    </a:cubicBezTo>
                    <a:cubicBezTo>
                      <a:pt x="159" y="175"/>
                      <a:pt x="158" y="175"/>
                      <a:pt x="158" y="175"/>
                    </a:cubicBezTo>
                    <a:cubicBezTo>
                      <a:pt x="159" y="175"/>
                      <a:pt x="159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5"/>
                      <a:pt x="160" y="175"/>
                      <a:pt x="161" y="175"/>
                    </a:cubicBez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61" y="175"/>
                      <a:pt x="162" y="176"/>
                      <a:pt x="162" y="176"/>
                    </a:cubicBezTo>
                    <a:cubicBezTo>
                      <a:pt x="161" y="176"/>
                      <a:pt x="161" y="176"/>
                      <a:pt x="161" y="176"/>
                    </a:cubicBezTo>
                    <a:cubicBezTo>
                      <a:pt x="161" y="176"/>
                      <a:pt x="161" y="176"/>
                      <a:pt x="161" y="177"/>
                    </a:cubicBezTo>
                    <a:cubicBezTo>
                      <a:pt x="161" y="177"/>
                      <a:pt x="161" y="177"/>
                      <a:pt x="161" y="177"/>
                    </a:cubicBezTo>
                    <a:cubicBezTo>
                      <a:pt x="161" y="177"/>
                      <a:pt x="161" y="177"/>
                      <a:pt x="161" y="178"/>
                    </a:cubicBezTo>
                    <a:cubicBezTo>
                      <a:pt x="161" y="178"/>
                      <a:pt x="161" y="178"/>
                      <a:pt x="161" y="178"/>
                    </a:cubicBezTo>
                    <a:cubicBezTo>
                      <a:pt x="160" y="179"/>
                      <a:pt x="160" y="179"/>
                      <a:pt x="160" y="179"/>
                    </a:cubicBezTo>
                    <a:cubicBezTo>
                      <a:pt x="160" y="179"/>
                      <a:pt x="160" y="179"/>
                      <a:pt x="159" y="179"/>
                    </a:cubicBezTo>
                    <a:cubicBezTo>
                      <a:pt x="159" y="180"/>
                      <a:pt x="159" y="179"/>
                      <a:pt x="159" y="179"/>
                    </a:cubicBezTo>
                    <a:cubicBezTo>
                      <a:pt x="158" y="179"/>
                      <a:pt x="158" y="178"/>
                      <a:pt x="159" y="178"/>
                    </a:cubicBezTo>
                    <a:cubicBezTo>
                      <a:pt x="159" y="178"/>
                      <a:pt x="159" y="178"/>
                      <a:pt x="159" y="178"/>
                    </a:cubicBezTo>
                    <a:cubicBezTo>
                      <a:pt x="159" y="177"/>
                      <a:pt x="159" y="177"/>
                      <a:pt x="159" y="177"/>
                    </a:cubicBezTo>
                    <a:cubicBezTo>
                      <a:pt x="159" y="177"/>
                      <a:pt x="158" y="177"/>
                      <a:pt x="158" y="177"/>
                    </a:cubicBezTo>
                    <a:cubicBezTo>
                      <a:pt x="158" y="177"/>
                      <a:pt x="157" y="177"/>
                      <a:pt x="157" y="177"/>
                    </a:cubicBezTo>
                    <a:cubicBezTo>
                      <a:pt x="157" y="178"/>
                      <a:pt x="157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5" y="179"/>
                      <a:pt x="155" y="179"/>
                      <a:pt x="155" y="179"/>
                    </a:cubicBezTo>
                    <a:cubicBezTo>
                      <a:pt x="155" y="179"/>
                      <a:pt x="155" y="179"/>
                      <a:pt x="156" y="178"/>
                    </a:cubicBezTo>
                    <a:cubicBezTo>
                      <a:pt x="156" y="178"/>
                      <a:pt x="156" y="177"/>
                      <a:pt x="156" y="177"/>
                    </a:cubicBezTo>
                    <a:cubicBezTo>
                      <a:pt x="156" y="177"/>
                      <a:pt x="156" y="177"/>
                      <a:pt x="155" y="177"/>
                    </a:cubicBezTo>
                    <a:cubicBezTo>
                      <a:pt x="155" y="177"/>
                      <a:pt x="155" y="177"/>
                      <a:pt x="155" y="177"/>
                    </a:cubicBezTo>
                    <a:cubicBezTo>
                      <a:pt x="154" y="176"/>
                      <a:pt x="154" y="176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1" y="175"/>
                      <a:pt x="151" y="175"/>
                    </a:cubicBezTo>
                    <a:cubicBezTo>
                      <a:pt x="151" y="175"/>
                      <a:pt x="151" y="176"/>
                      <a:pt x="151" y="176"/>
                    </a:cubicBezTo>
                    <a:cubicBezTo>
                      <a:pt x="151" y="176"/>
                      <a:pt x="151" y="176"/>
                      <a:pt x="152" y="176"/>
                    </a:cubicBezTo>
                    <a:cubicBezTo>
                      <a:pt x="152" y="176"/>
                      <a:pt x="151" y="176"/>
                      <a:pt x="151" y="177"/>
                    </a:cubicBezTo>
                    <a:cubicBezTo>
                      <a:pt x="151" y="177"/>
                      <a:pt x="151" y="177"/>
                      <a:pt x="151" y="178"/>
                    </a:cubicBezTo>
                    <a:cubicBezTo>
                      <a:pt x="150" y="178"/>
                      <a:pt x="150" y="178"/>
                      <a:pt x="150" y="178"/>
                    </a:cubicBezTo>
                    <a:cubicBezTo>
                      <a:pt x="150" y="178"/>
                      <a:pt x="149" y="178"/>
                      <a:pt x="149" y="179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49" y="179"/>
                      <a:pt x="148" y="179"/>
                      <a:pt x="148" y="179"/>
                    </a:cubicBezTo>
                    <a:cubicBezTo>
                      <a:pt x="148" y="179"/>
                      <a:pt x="148" y="180"/>
                      <a:pt x="148" y="180"/>
                    </a:cubicBezTo>
                    <a:cubicBezTo>
                      <a:pt x="148" y="180"/>
                      <a:pt x="149" y="180"/>
                      <a:pt x="149" y="180"/>
                    </a:cubicBezTo>
                    <a:cubicBezTo>
                      <a:pt x="149" y="181"/>
                      <a:pt x="150" y="180"/>
                      <a:pt x="150" y="180"/>
                    </a:cubicBezTo>
                    <a:cubicBezTo>
                      <a:pt x="150" y="180"/>
                      <a:pt x="151" y="180"/>
                      <a:pt x="151" y="180"/>
                    </a:cubicBezTo>
                    <a:cubicBezTo>
                      <a:pt x="151" y="180"/>
                      <a:pt x="151" y="181"/>
                      <a:pt x="151" y="181"/>
                    </a:cubicBezTo>
                    <a:cubicBezTo>
                      <a:pt x="150" y="181"/>
                      <a:pt x="150" y="181"/>
                      <a:pt x="150" y="181"/>
                    </a:cubicBezTo>
                    <a:cubicBezTo>
                      <a:pt x="150" y="181"/>
                      <a:pt x="150" y="182"/>
                      <a:pt x="150" y="182"/>
                    </a:cubicBezTo>
                    <a:cubicBezTo>
                      <a:pt x="151" y="183"/>
                      <a:pt x="154" y="184"/>
                      <a:pt x="154" y="186"/>
                    </a:cubicBez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55" y="187"/>
                      <a:pt x="155" y="187"/>
                      <a:pt x="155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9"/>
                      <a:pt x="156" y="189"/>
                    </a:cubicBezTo>
                    <a:cubicBezTo>
                      <a:pt x="156" y="189"/>
                      <a:pt x="156" y="189"/>
                      <a:pt x="157" y="189"/>
                    </a:cubicBezTo>
                    <a:cubicBezTo>
                      <a:pt x="157" y="189"/>
                      <a:pt x="157" y="189"/>
                      <a:pt x="157" y="189"/>
                    </a:cubicBezTo>
                    <a:cubicBezTo>
                      <a:pt x="160" y="191"/>
                      <a:pt x="164" y="190"/>
                      <a:pt x="166" y="187"/>
                    </a:cubicBezTo>
                    <a:cubicBezTo>
                      <a:pt x="166" y="187"/>
                      <a:pt x="167" y="188"/>
                      <a:pt x="167" y="187"/>
                    </a:cubicBezTo>
                    <a:cubicBezTo>
                      <a:pt x="167" y="187"/>
                      <a:pt x="167" y="187"/>
                      <a:pt x="167" y="186"/>
                    </a:cubicBezTo>
                    <a:cubicBezTo>
                      <a:pt x="168" y="186"/>
                      <a:pt x="168" y="185"/>
                      <a:pt x="167" y="184"/>
                    </a:cubicBezTo>
                    <a:cubicBezTo>
                      <a:pt x="167" y="184"/>
                      <a:pt x="166" y="184"/>
                      <a:pt x="166" y="184"/>
                    </a:cubicBezTo>
                    <a:cubicBezTo>
                      <a:pt x="166" y="183"/>
                      <a:pt x="167" y="182"/>
                      <a:pt x="168" y="182"/>
                    </a:cubicBezTo>
                    <a:cubicBezTo>
                      <a:pt x="168" y="181"/>
                      <a:pt x="168" y="181"/>
                      <a:pt x="168" y="181"/>
                    </a:cubicBezTo>
                    <a:cubicBezTo>
                      <a:pt x="168" y="180"/>
                      <a:pt x="168" y="180"/>
                      <a:pt x="168" y="179"/>
                    </a:cubicBezTo>
                    <a:cubicBezTo>
                      <a:pt x="169" y="179"/>
                      <a:pt x="169" y="179"/>
                      <a:pt x="169" y="179"/>
                    </a:cubicBezTo>
                    <a:cubicBezTo>
                      <a:pt x="169" y="179"/>
                      <a:pt x="169" y="179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1" y="178"/>
                    </a:cubicBezTo>
                    <a:cubicBezTo>
                      <a:pt x="171" y="178"/>
                      <a:pt x="171" y="178"/>
                      <a:pt x="171" y="178"/>
                    </a:cubicBezTo>
                    <a:cubicBezTo>
                      <a:pt x="171" y="179"/>
                      <a:pt x="170" y="179"/>
                      <a:pt x="169" y="180"/>
                    </a:cubicBezTo>
                    <a:cubicBezTo>
                      <a:pt x="169" y="181"/>
                      <a:pt x="169" y="181"/>
                      <a:pt x="169" y="182"/>
                    </a:cubicBezTo>
                    <a:cubicBezTo>
                      <a:pt x="168" y="183"/>
                      <a:pt x="168" y="183"/>
                      <a:pt x="168" y="184"/>
                    </a:cubicBezTo>
                    <a:cubicBezTo>
                      <a:pt x="168" y="184"/>
                      <a:pt x="169" y="184"/>
                      <a:pt x="169" y="185"/>
                    </a:cubicBezTo>
                    <a:cubicBezTo>
                      <a:pt x="170" y="185"/>
                      <a:pt x="169" y="187"/>
                      <a:pt x="169" y="187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0" y="188"/>
                      <a:pt x="170" y="188"/>
                      <a:pt x="170" y="189"/>
                    </a:cubicBezTo>
                    <a:cubicBezTo>
                      <a:pt x="171" y="190"/>
                      <a:pt x="171" y="192"/>
                      <a:pt x="172" y="193"/>
                    </a:cubicBezTo>
                    <a:cubicBezTo>
                      <a:pt x="173" y="194"/>
                      <a:pt x="173" y="194"/>
                      <a:pt x="172" y="194"/>
                    </a:cubicBezTo>
                    <a:cubicBezTo>
                      <a:pt x="172" y="194"/>
                      <a:pt x="172" y="194"/>
                      <a:pt x="172" y="194"/>
                    </a:cubicBezTo>
                    <a:cubicBezTo>
                      <a:pt x="172" y="194"/>
                      <a:pt x="172" y="195"/>
                      <a:pt x="172" y="195"/>
                    </a:cubicBezTo>
                    <a:cubicBezTo>
                      <a:pt x="172" y="195"/>
                      <a:pt x="171" y="195"/>
                      <a:pt x="171" y="195"/>
                    </a:cubicBezTo>
                    <a:cubicBezTo>
                      <a:pt x="171" y="195"/>
                      <a:pt x="171" y="196"/>
                      <a:pt x="171" y="196"/>
                    </a:cubicBezTo>
                    <a:cubicBezTo>
                      <a:pt x="171" y="196"/>
                      <a:pt x="171" y="197"/>
                      <a:pt x="171" y="197"/>
                    </a:cubicBezTo>
                    <a:cubicBezTo>
                      <a:pt x="171" y="197"/>
                      <a:pt x="171" y="197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9"/>
                      <a:pt x="171" y="199"/>
                      <a:pt x="171" y="199"/>
                    </a:cubicBezTo>
                    <a:cubicBezTo>
                      <a:pt x="171" y="199"/>
                      <a:pt x="171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3" y="199"/>
                      <a:pt x="173" y="199"/>
                      <a:pt x="174" y="199"/>
                    </a:cubicBezTo>
                    <a:cubicBezTo>
                      <a:pt x="174" y="199"/>
                      <a:pt x="173" y="200"/>
                      <a:pt x="173" y="200"/>
                    </a:cubicBezTo>
                    <a:cubicBezTo>
                      <a:pt x="173" y="200"/>
                      <a:pt x="173" y="200"/>
                      <a:pt x="173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1"/>
                      <a:pt x="172" y="201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3"/>
                    </a:cubicBezTo>
                    <a:cubicBezTo>
                      <a:pt x="172" y="203"/>
                      <a:pt x="172" y="203"/>
                      <a:pt x="173" y="203"/>
                    </a:cubicBezTo>
                    <a:cubicBezTo>
                      <a:pt x="173" y="203"/>
                      <a:pt x="173" y="203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2" y="203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1" y="205"/>
                      <a:pt x="171" y="205"/>
                      <a:pt x="172" y="205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2" y="205"/>
                      <a:pt x="172" y="206"/>
                      <a:pt x="172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3" y="206"/>
                      <a:pt x="173" y="206"/>
                    </a:cubicBezTo>
                    <a:cubicBezTo>
                      <a:pt x="174" y="205"/>
                      <a:pt x="174" y="205"/>
                      <a:pt x="175" y="205"/>
                    </a:cubicBezTo>
                    <a:cubicBezTo>
                      <a:pt x="175" y="204"/>
                      <a:pt x="175" y="204"/>
                      <a:pt x="175" y="204"/>
                    </a:cubicBezTo>
                    <a:cubicBezTo>
                      <a:pt x="175" y="204"/>
                      <a:pt x="176" y="203"/>
                      <a:pt x="176" y="203"/>
                    </a:cubicBezTo>
                    <a:cubicBezTo>
                      <a:pt x="176" y="203"/>
                      <a:pt x="176" y="203"/>
                      <a:pt x="176" y="203"/>
                    </a:cubicBezTo>
                    <a:cubicBezTo>
                      <a:pt x="176" y="203"/>
                      <a:pt x="177" y="203"/>
                      <a:pt x="177" y="203"/>
                    </a:cubicBezTo>
                    <a:cubicBezTo>
                      <a:pt x="177" y="203"/>
                      <a:pt x="177" y="203"/>
                      <a:pt x="177" y="202"/>
                    </a:cubicBezTo>
                    <a:cubicBezTo>
                      <a:pt x="177" y="202"/>
                      <a:pt x="178" y="202"/>
                      <a:pt x="178" y="202"/>
                    </a:cubicBezTo>
                    <a:cubicBezTo>
                      <a:pt x="178" y="202"/>
                      <a:pt x="178" y="202"/>
                      <a:pt x="178" y="202"/>
                    </a:cubicBezTo>
                    <a:cubicBezTo>
                      <a:pt x="178" y="202"/>
                      <a:pt x="179" y="202"/>
                      <a:pt x="179" y="202"/>
                    </a:cubicBezTo>
                    <a:cubicBezTo>
                      <a:pt x="180" y="201"/>
                      <a:pt x="181" y="200"/>
                      <a:pt x="182" y="200"/>
                    </a:cubicBezTo>
                    <a:cubicBezTo>
                      <a:pt x="182" y="200"/>
                      <a:pt x="182" y="200"/>
                      <a:pt x="182" y="200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3"/>
                      <a:pt x="184" y="203"/>
                    </a:cubicBezTo>
                    <a:cubicBezTo>
                      <a:pt x="184" y="203"/>
                      <a:pt x="185" y="203"/>
                      <a:pt x="185" y="203"/>
                    </a:cubicBezTo>
                    <a:cubicBezTo>
                      <a:pt x="185" y="203"/>
                      <a:pt x="185" y="203"/>
                      <a:pt x="185" y="203"/>
                    </a:cubicBezTo>
                    <a:cubicBezTo>
                      <a:pt x="185" y="202"/>
                      <a:pt x="186" y="202"/>
                      <a:pt x="186" y="202"/>
                    </a:cubicBezTo>
                    <a:cubicBezTo>
                      <a:pt x="186" y="202"/>
                      <a:pt x="186" y="202"/>
                      <a:pt x="186" y="202"/>
                    </a:cubicBezTo>
                    <a:cubicBezTo>
                      <a:pt x="186" y="201"/>
                      <a:pt x="186" y="201"/>
                      <a:pt x="186" y="201"/>
                    </a:cubicBezTo>
                    <a:cubicBezTo>
                      <a:pt x="187" y="201"/>
                      <a:pt x="187" y="201"/>
                      <a:pt x="187" y="202"/>
                    </a:cubicBezTo>
                    <a:cubicBezTo>
                      <a:pt x="187" y="202"/>
                      <a:pt x="187" y="202"/>
                      <a:pt x="187" y="202"/>
                    </a:cubicBezTo>
                    <a:cubicBezTo>
                      <a:pt x="187" y="203"/>
                      <a:pt x="187" y="203"/>
                      <a:pt x="187" y="203"/>
                    </a:cubicBezTo>
                    <a:cubicBezTo>
                      <a:pt x="187" y="203"/>
                      <a:pt x="188" y="203"/>
                      <a:pt x="188" y="203"/>
                    </a:cubicBezTo>
                    <a:cubicBezTo>
                      <a:pt x="189" y="203"/>
                      <a:pt x="189" y="205"/>
                      <a:pt x="189" y="205"/>
                    </a:cubicBezTo>
                    <a:cubicBezTo>
                      <a:pt x="189" y="206"/>
                      <a:pt x="190" y="206"/>
                      <a:pt x="190" y="207"/>
                    </a:cubicBezTo>
                    <a:cubicBezTo>
                      <a:pt x="190" y="207"/>
                      <a:pt x="190" y="207"/>
                      <a:pt x="190" y="208"/>
                    </a:cubicBezTo>
                    <a:cubicBezTo>
                      <a:pt x="191" y="208"/>
                      <a:pt x="191" y="208"/>
                      <a:pt x="191" y="208"/>
                    </a:cubicBezTo>
                    <a:cubicBezTo>
                      <a:pt x="192" y="208"/>
                      <a:pt x="192" y="208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2" y="206"/>
                      <a:pt x="192" y="206"/>
                      <a:pt x="192" y="206"/>
                    </a:cubicBezTo>
                    <a:cubicBezTo>
                      <a:pt x="192" y="205"/>
                      <a:pt x="191" y="205"/>
                      <a:pt x="192" y="204"/>
                    </a:cubicBezTo>
                    <a:cubicBezTo>
                      <a:pt x="192" y="204"/>
                      <a:pt x="192" y="204"/>
                      <a:pt x="192" y="204"/>
                    </a:cubicBezTo>
                    <a:cubicBezTo>
                      <a:pt x="192" y="203"/>
                      <a:pt x="192" y="203"/>
                      <a:pt x="192" y="202"/>
                    </a:cubicBezTo>
                    <a:cubicBezTo>
                      <a:pt x="192" y="202"/>
                      <a:pt x="193" y="202"/>
                      <a:pt x="193" y="202"/>
                    </a:cubicBezTo>
                    <a:cubicBezTo>
                      <a:pt x="193" y="202"/>
                      <a:pt x="194" y="201"/>
                      <a:pt x="194" y="200"/>
                    </a:cubicBezTo>
                    <a:cubicBezTo>
                      <a:pt x="194" y="200"/>
                      <a:pt x="194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6" y="200"/>
                      <a:pt x="196" y="200"/>
                      <a:pt x="197" y="200"/>
                    </a:cubicBezTo>
                    <a:cubicBezTo>
                      <a:pt x="197" y="200"/>
                      <a:pt x="197" y="200"/>
                      <a:pt x="197" y="201"/>
                    </a:cubicBezTo>
                    <a:cubicBezTo>
                      <a:pt x="197" y="201"/>
                      <a:pt x="198" y="201"/>
                      <a:pt x="198" y="201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198" y="202"/>
                      <a:pt x="198" y="202"/>
                      <a:pt x="198" y="202"/>
                    </a:cubicBezTo>
                    <a:cubicBezTo>
                      <a:pt x="198" y="202"/>
                      <a:pt x="198" y="202"/>
                      <a:pt x="197" y="202"/>
                    </a:cubicBezTo>
                    <a:cubicBezTo>
                      <a:pt x="197" y="202"/>
                      <a:pt x="197" y="202"/>
                      <a:pt x="197" y="202"/>
                    </a:cubicBezTo>
                    <a:cubicBezTo>
                      <a:pt x="197" y="202"/>
                      <a:pt x="197" y="201"/>
                      <a:pt x="197" y="201"/>
                    </a:cubicBezTo>
                    <a:cubicBezTo>
                      <a:pt x="196" y="200"/>
                      <a:pt x="196" y="200"/>
                      <a:pt x="196" y="200"/>
                    </a:cubicBezTo>
                    <a:cubicBezTo>
                      <a:pt x="195" y="200"/>
                      <a:pt x="195" y="200"/>
                      <a:pt x="195" y="201"/>
                    </a:cubicBezTo>
                    <a:cubicBezTo>
                      <a:pt x="194" y="201"/>
                      <a:pt x="194" y="201"/>
                      <a:pt x="194" y="202"/>
                    </a:cubicBezTo>
                    <a:cubicBezTo>
                      <a:pt x="194" y="202"/>
                      <a:pt x="194" y="202"/>
                      <a:pt x="194" y="202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5" y="203"/>
                      <a:pt x="195" y="203"/>
                    </a:cubicBezTo>
                    <a:cubicBezTo>
                      <a:pt x="195" y="204"/>
                      <a:pt x="195" y="204"/>
                      <a:pt x="195" y="204"/>
                    </a:cubicBezTo>
                    <a:cubicBezTo>
                      <a:pt x="195" y="204"/>
                      <a:pt x="195" y="205"/>
                      <a:pt x="195" y="205"/>
                    </a:cubicBezTo>
                    <a:cubicBezTo>
                      <a:pt x="195" y="205"/>
                      <a:pt x="195" y="205"/>
                      <a:pt x="195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7" y="205"/>
                      <a:pt x="198" y="205"/>
                      <a:pt x="199" y="205"/>
                    </a:cubicBezTo>
                    <a:cubicBezTo>
                      <a:pt x="200" y="204"/>
                      <a:pt x="201" y="203"/>
                      <a:pt x="202" y="203"/>
                    </a:cubicBezTo>
                    <a:cubicBezTo>
                      <a:pt x="202" y="203"/>
                      <a:pt x="202" y="203"/>
                      <a:pt x="202" y="202"/>
                    </a:cubicBezTo>
                    <a:cubicBezTo>
                      <a:pt x="203" y="202"/>
                      <a:pt x="203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3"/>
                      <a:pt x="204" y="203"/>
                    </a:cubicBezTo>
                    <a:cubicBezTo>
                      <a:pt x="204" y="203"/>
                      <a:pt x="204" y="203"/>
                      <a:pt x="204" y="203"/>
                    </a:cubicBezTo>
                    <a:cubicBezTo>
                      <a:pt x="204" y="203"/>
                      <a:pt x="204" y="204"/>
                      <a:pt x="204" y="204"/>
                    </a:cubicBezTo>
                    <a:cubicBezTo>
                      <a:pt x="204" y="204"/>
                      <a:pt x="204" y="204"/>
                      <a:pt x="204" y="204"/>
                    </a:cubicBezTo>
                    <a:cubicBezTo>
                      <a:pt x="204" y="204"/>
                      <a:pt x="203" y="204"/>
                      <a:pt x="203" y="205"/>
                    </a:cubicBezTo>
                    <a:cubicBezTo>
                      <a:pt x="203" y="205"/>
                      <a:pt x="202" y="206"/>
                      <a:pt x="202" y="206"/>
                    </a:cubicBezTo>
                    <a:cubicBezTo>
                      <a:pt x="202" y="207"/>
                      <a:pt x="201" y="207"/>
                      <a:pt x="201" y="208"/>
                    </a:cubicBezTo>
                    <a:cubicBezTo>
                      <a:pt x="201" y="208"/>
                      <a:pt x="201" y="209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2" y="211"/>
                      <a:pt x="201" y="211"/>
                      <a:pt x="200" y="212"/>
                    </a:cubicBezTo>
                    <a:cubicBezTo>
                      <a:pt x="200" y="212"/>
                      <a:pt x="200" y="212"/>
                      <a:pt x="200" y="212"/>
                    </a:cubicBezTo>
                    <a:cubicBezTo>
                      <a:pt x="200" y="212"/>
                      <a:pt x="200" y="213"/>
                      <a:pt x="200" y="213"/>
                    </a:cubicBezTo>
                    <a:cubicBezTo>
                      <a:pt x="200" y="213"/>
                      <a:pt x="200" y="214"/>
                      <a:pt x="200" y="214"/>
                    </a:cubicBezTo>
                    <a:cubicBezTo>
                      <a:pt x="200" y="214"/>
                      <a:pt x="200" y="215"/>
                      <a:pt x="200" y="215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199" y="217"/>
                      <a:pt x="199" y="217"/>
                      <a:pt x="199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7"/>
                      <a:pt x="200" y="217"/>
                      <a:pt x="200" y="217"/>
                    </a:cubicBezTo>
                    <a:cubicBezTo>
                      <a:pt x="201" y="217"/>
                      <a:pt x="201" y="217"/>
                      <a:pt x="201" y="218"/>
                    </a:cubicBezTo>
                    <a:cubicBezTo>
                      <a:pt x="201" y="218"/>
                      <a:pt x="201" y="218"/>
                      <a:pt x="201" y="219"/>
                    </a:cubicBezTo>
                    <a:cubicBezTo>
                      <a:pt x="201" y="219"/>
                      <a:pt x="201" y="219"/>
                      <a:pt x="200" y="220"/>
                    </a:cubicBezTo>
                    <a:cubicBezTo>
                      <a:pt x="200" y="220"/>
                      <a:pt x="200" y="220"/>
                      <a:pt x="200" y="219"/>
                    </a:cubicBezTo>
                    <a:cubicBezTo>
                      <a:pt x="200" y="219"/>
                      <a:pt x="199" y="219"/>
                      <a:pt x="199" y="219"/>
                    </a:cubicBezTo>
                    <a:cubicBezTo>
                      <a:pt x="198" y="219"/>
                      <a:pt x="198" y="220"/>
                      <a:pt x="197" y="221"/>
                    </a:cubicBezTo>
                    <a:cubicBezTo>
                      <a:pt x="197" y="221"/>
                      <a:pt x="197" y="221"/>
                      <a:pt x="197" y="222"/>
                    </a:cubicBezTo>
                    <a:cubicBezTo>
                      <a:pt x="197" y="222"/>
                      <a:pt x="197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5" y="222"/>
                      <a:pt x="195" y="222"/>
                    </a:cubicBezTo>
                    <a:cubicBezTo>
                      <a:pt x="195" y="223"/>
                      <a:pt x="194" y="223"/>
                      <a:pt x="194" y="224"/>
                    </a:cubicBezTo>
                    <a:cubicBezTo>
                      <a:pt x="194" y="225"/>
                      <a:pt x="194" y="225"/>
                      <a:pt x="193" y="225"/>
                    </a:cubicBezTo>
                    <a:cubicBezTo>
                      <a:pt x="193" y="226"/>
                      <a:pt x="193" y="226"/>
                      <a:pt x="193" y="227"/>
                    </a:cubicBezTo>
                    <a:cubicBezTo>
                      <a:pt x="193" y="227"/>
                      <a:pt x="193" y="228"/>
                      <a:pt x="193" y="228"/>
                    </a:cubicBezTo>
                    <a:cubicBezTo>
                      <a:pt x="193" y="228"/>
                      <a:pt x="193" y="228"/>
                      <a:pt x="192" y="228"/>
                    </a:cubicBezTo>
                    <a:cubicBezTo>
                      <a:pt x="192" y="228"/>
                      <a:pt x="192" y="228"/>
                      <a:pt x="191" y="228"/>
                    </a:cubicBezTo>
                    <a:cubicBezTo>
                      <a:pt x="191" y="228"/>
                      <a:pt x="191" y="228"/>
                      <a:pt x="191" y="228"/>
                    </a:cubicBezTo>
                    <a:cubicBezTo>
                      <a:pt x="191" y="228"/>
                      <a:pt x="191" y="228"/>
                      <a:pt x="190" y="228"/>
                    </a:cubicBezTo>
                    <a:cubicBezTo>
                      <a:pt x="190" y="229"/>
                      <a:pt x="189" y="230"/>
                      <a:pt x="188" y="230"/>
                    </a:cubicBezTo>
                    <a:cubicBezTo>
                      <a:pt x="188" y="230"/>
                      <a:pt x="187" y="230"/>
                      <a:pt x="187" y="231"/>
                    </a:cubicBezTo>
                    <a:cubicBezTo>
                      <a:pt x="186" y="231"/>
                      <a:pt x="185" y="231"/>
                      <a:pt x="185" y="232"/>
                    </a:cubicBezTo>
                    <a:cubicBezTo>
                      <a:pt x="184" y="233"/>
                      <a:pt x="183" y="234"/>
                      <a:pt x="182" y="234"/>
                    </a:cubicBezTo>
                    <a:cubicBezTo>
                      <a:pt x="182" y="234"/>
                      <a:pt x="183" y="234"/>
                      <a:pt x="183" y="235"/>
                    </a:cubicBezTo>
                    <a:cubicBezTo>
                      <a:pt x="183" y="235"/>
                      <a:pt x="183" y="235"/>
                      <a:pt x="183" y="235"/>
                    </a:cubicBezTo>
                    <a:cubicBezTo>
                      <a:pt x="182" y="235"/>
                      <a:pt x="182" y="235"/>
                      <a:pt x="182" y="235"/>
                    </a:cubicBezTo>
                    <a:cubicBezTo>
                      <a:pt x="182" y="235"/>
                      <a:pt x="181" y="235"/>
                      <a:pt x="181" y="235"/>
                    </a:cubicBezTo>
                    <a:cubicBezTo>
                      <a:pt x="181" y="236"/>
                      <a:pt x="181" y="236"/>
                      <a:pt x="181" y="237"/>
                    </a:cubicBezTo>
                    <a:cubicBezTo>
                      <a:pt x="181" y="237"/>
                      <a:pt x="181" y="237"/>
                      <a:pt x="181" y="237"/>
                    </a:cubicBezTo>
                    <a:cubicBezTo>
                      <a:pt x="181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1" y="239"/>
                      <a:pt x="181" y="239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1" y="240"/>
                      <a:pt x="181" y="240"/>
                    </a:cubicBezTo>
                    <a:cubicBezTo>
                      <a:pt x="181" y="240"/>
                      <a:pt x="181" y="240"/>
                      <a:pt x="181" y="239"/>
                    </a:cubicBezTo>
                    <a:cubicBezTo>
                      <a:pt x="181" y="239"/>
                      <a:pt x="180" y="239"/>
                      <a:pt x="180" y="239"/>
                    </a:cubicBezTo>
                    <a:cubicBezTo>
                      <a:pt x="180" y="239"/>
                      <a:pt x="179" y="239"/>
                      <a:pt x="179" y="239"/>
                    </a:cubicBezTo>
                    <a:cubicBezTo>
                      <a:pt x="179" y="239"/>
                      <a:pt x="179" y="239"/>
                      <a:pt x="179" y="240"/>
                    </a:cubicBezTo>
                    <a:cubicBezTo>
                      <a:pt x="179" y="240"/>
                      <a:pt x="179" y="240"/>
                      <a:pt x="179" y="240"/>
                    </a:cubicBezTo>
                    <a:cubicBezTo>
                      <a:pt x="179" y="240"/>
                      <a:pt x="179" y="241"/>
                      <a:pt x="179" y="241"/>
                    </a:cubicBezTo>
                    <a:cubicBezTo>
                      <a:pt x="179" y="241"/>
                      <a:pt x="178" y="241"/>
                      <a:pt x="178" y="240"/>
                    </a:cubicBezTo>
                    <a:cubicBezTo>
                      <a:pt x="178" y="240"/>
                      <a:pt x="178" y="239"/>
                      <a:pt x="177" y="239"/>
                    </a:cubicBezTo>
                    <a:cubicBezTo>
                      <a:pt x="177" y="239"/>
                      <a:pt x="177" y="238"/>
                      <a:pt x="177" y="238"/>
                    </a:cubicBezTo>
                    <a:cubicBezTo>
                      <a:pt x="176" y="238"/>
                      <a:pt x="176" y="238"/>
                      <a:pt x="175" y="238"/>
                    </a:cubicBezTo>
                    <a:cubicBezTo>
                      <a:pt x="175" y="238"/>
                      <a:pt x="175" y="238"/>
                      <a:pt x="174" y="238"/>
                    </a:cubicBezTo>
                    <a:cubicBezTo>
                      <a:pt x="174" y="238"/>
                      <a:pt x="173" y="239"/>
                      <a:pt x="173" y="239"/>
                    </a:cubicBezTo>
                    <a:cubicBezTo>
                      <a:pt x="171" y="240"/>
                      <a:pt x="168" y="242"/>
                      <a:pt x="167" y="244"/>
                    </a:cubicBezTo>
                    <a:cubicBezTo>
                      <a:pt x="167" y="244"/>
                      <a:pt x="167" y="244"/>
                      <a:pt x="167" y="245"/>
                    </a:cubicBezTo>
                    <a:cubicBezTo>
                      <a:pt x="167" y="245"/>
                      <a:pt x="167" y="245"/>
                      <a:pt x="167" y="245"/>
                    </a:cubicBezTo>
                    <a:cubicBezTo>
                      <a:pt x="167" y="246"/>
                      <a:pt x="166" y="246"/>
                      <a:pt x="166" y="246"/>
                    </a:cubicBezTo>
                    <a:cubicBezTo>
                      <a:pt x="166" y="246"/>
                      <a:pt x="165" y="246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4" y="248"/>
                      <a:pt x="164" y="248"/>
                      <a:pt x="163" y="248"/>
                    </a:cubicBezTo>
                    <a:cubicBezTo>
                      <a:pt x="163" y="248"/>
                      <a:pt x="163" y="248"/>
                      <a:pt x="163" y="248"/>
                    </a:cubicBezTo>
                    <a:cubicBezTo>
                      <a:pt x="162" y="248"/>
                      <a:pt x="162" y="248"/>
                      <a:pt x="162" y="249"/>
                    </a:cubicBezTo>
                    <a:cubicBezTo>
                      <a:pt x="162" y="249"/>
                      <a:pt x="162" y="250"/>
                      <a:pt x="162" y="250"/>
                    </a:cubicBezTo>
                    <a:cubicBezTo>
                      <a:pt x="162" y="250"/>
                      <a:pt x="162" y="251"/>
                      <a:pt x="162" y="251"/>
                    </a:cubicBezTo>
                    <a:cubicBezTo>
                      <a:pt x="161" y="251"/>
                      <a:pt x="161" y="252"/>
                      <a:pt x="162" y="252"/>
                    </a:cubicBezTo>
                    <a:cubicBezTo>
                      <a:pt x="162" y="252"/>
                      <a:pt x="163" y="251"/>
                      <a:pt x="163" y="251"/>
                    </a:cubicBezTo>
                    <a:cubicBezTo>
                      <a:pt x="163" y="251"/>
                      <a:pt x="163" y="251"/>
                      <a:pt x="163" y="250"/>
                    </a:cubicBezTo>
                    <a:cubicBezTo>
                      <a:pt x="164" y="250"/>
                      <a:pt x="163" y="249"/>
                      <a:pt x="163" y="249"/>
                    </a:cubicBezTo>
                    <a:cubicBezTo>
                      <a:pt x="163" y="249"/>
                      <a:pt x="163" y="248"/>
                      <a:pt x="164" y="248"/>
                    </a:cubicBezTo>
                    <a:cubicBezTo>
                      <a:pt x="164" y="248"/>
                      <a:pt x="164" y="249"/>
                      <a:pt x="164" y="249"/>
                    </a:cubicBezTo>
                    <a:cubicBezTo>
                      <a:pt x="164" y="249"/>
                      <a:pt x="164" y="250"/>
                      <a:pt x="164" y="250"/>
                    </a:cubicBezTo>
                    <a:cubicBezTo>
                      <a:pt x="165" y="250"/>
                      <a:pt x="165" y="250"/>
                      <a:pt x="165" y="250"/>
                    </a:cubicBezTo>
                    <a:cubicBezTo>
                      <a:pt x="166" y="250"/>
                      <a:pt x="166" y="250"/>
                      <a:pt x="166" y="250"/>
                    </a:cubicBezTo>
                    <a:cubicBezTo>
                      <a:pt x="167" y="250"/>
                      <a:pt x="167" y="249"/>
                      <a:pt x="167" y="249"/>
                    </a:cubicBezTo>
                    <a:cubicBezTo>
                      <a:pt x="167" y="249"/>
                      <a:pt x="167" y="248"/>
                      <a:pt x="167" y="248"/>
                    </a:cubicBezTo>
                    <a:cubicBezTo>
                      <a:pt x="167" y="248"/>
                      <a:pt x="167" y="247"/>
                      <a:pt x="166" y="247"/>
                    </a:cubicBezTo>
                    <a:cubicBezTo>
                      <a:pt x="166" y="247"/>
                      <a:pt x="166" y="247"/>
                      <a:pt x="166" y="247"/>
                    </a:cubicBezTo>
                    <a:cubicBezTo>
                      <a:pt x="166" y="247"/>
                      <a:pt x="166" y="246"/>
                      <a:pt x="166" y="246"/>
                    </a:cubicBezTo>
                    <a:cubicBezTo>
                      <a:pt x="167" y="246"/>
                      <a:pt x="167" y="247"/>
                      <a:pt x="167" y="247"/>
                    </a:cubicBezTo>
                    <a:cubicBezTo>
                      <a:pt x="167" y="247"/>
                      <a:pt x="167" y="248"/>
                      <a:pt x="167" y="248"/>
                    </a:cubicBezTo>
                    <a:cubicBezTo>
                      <a:pt x="167" y="248"/>
                      <a:pt x="168" y="248"/>
                      <a:pt x="168" y="248"/>
                    </a:cubicBezTo>
                    <a:cubicBezTo>
                      <a:pt x="168" y="248"/>
                      <a:pt x="167" y="248"/>
                      <a:pt x="167" y="248"/>
                    </a:cubicBezTo>
                    <a:cubicBezTo>
                      <a:pt x="167" y="248"/>
                      <a:pt x="167" y="249"/>
                      <a:pt x="167" y="249"/>
                    </a:cubicBezTo>
                    <a:cubicBezTo>
                      <a:pt x="167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9" y="249"/>
                      <a:pt x="169" y="249"/>
                    </a:cubicBezTo>
                    <a:cubicBezTo>
                      <a:pt x="169" y="248"/>
                      <a:pt x="169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9"/>
                      <a:pt x="170" y="249"/>
                    </a:cubicBezTo>
                    <a:cubicBezTo>
                      <a:pt x="170" y="249"/>
                      <a:pt x="171" y="249"/>
                      <a:pt x="171" y="248"/>
                    </a:cubicBezTo>
                    <a:cubicBezTo>
                      <a:pt x="171" y="248"/>
                      <a:pt x="171" y="248"/>
                      <a:pt x="171" y="247"/>
                    </a:cubicBezTo>
                    <a:cubicBezTo>
                      <a:pt x="171" y="247"/>
                      <a:pt x="170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2" y="247"/>
                      <a:pt x="172" y="247"/>
                      <a:pt x="172" y="247"/>
                    </a:cubicBezTo>
                    <a:cubicBezTo>
                      <a:pt x="172" y="246"/>
                      <a:pt x="172" y="246"/>
                      <a:pt x="172" y="246"/>
                    </a:cubicBezTo>
                    <a:cubicBezTo>
                      <a:pt x="172" y="246"/>
                      <a:pt x="173" y="245"/>
                      <a:pt x="173" y="244"/>
                    </a:cubicBezTo>
                    <a:cubicBezTo>
                      <a:pt x="173" y="244"/>
                      <a:pt x="173" y="244"/>
                      <a:pt x="173" y="243"/>
                    </a:cubicBezTo>
                    <a:cubicBezTo>
                      <a:pt x="173" y="243"/>
                      <a:pt x="173" y="243"/>
                      <a:pt x="174" y="242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5" y="242"/>
                      <a:pt x="175" y="242"/>
                      <a:pt x="175" y="242"/>
                    </a:cubicBezTo>
                    <a:cubicBezTo>
                      <a:pt x="175" y="243"/>
                      <a:pt x="176" y="243"/>
                      <a:pt x="176" y="243"/>
                    </a:cubicBezTo>
                    <a:cubicBezTo>
                      <a:pt x="176" y="244"/>
                      <a:pt x="176" y="244"/>
                      <a:pt x="176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4"/>
                      <a:pt x="174" y="244"/>
                    </a:cubicBezTo>
                    <a:cubicBezTo>
                      <a:pt x="174" y="244"/>
                      <a:pt x="174" y="245"/>
                      <a:pt x="174" y="245"/>
                    </a:cubicBezTo>
                    <a:cubicBezTo>
                      <a:pt x="175" y="246"/>
                      <a:pt x="177" y="245"/>
                      <a:pt x="178" y="244"/>
                    </a:cubicBezTo>
                    <a:cubicBezTo>
                      <a:pt x="178" y="244"/>
                      <a:pt x="178" y="244"/>
                      <a:pt x="179" y="244"/>
                    </a:cubicBezTo>
                    <a:cubicBezTo>
                      <a:pt x="179" y="244"/>
                      <a:pt x="179" y="244"/>
                      <a:pt x="179" y="244"/>
                    </a:cubicBezTo>
                    <a:cubicBezTo>
                      <a:pt x="179" y="244"/>
                      <a:pt x="180" y="244"/>
                      <a:pt x="180" y="244"/>
                    </a:cubicBezTo>
                    <a:cubicBezTo>
                      <a:pt x="180" y="244"/>
                      <a:pt x="179" y="244"/>
                      <a:pt x="179" y="244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80" y="243"/>
                      <a:pt x="180" y="243"/>
                    </a:cubicBezTo>
                    <a:cubicBezTo>
                      <a:pt x="180" y="243"/>
                      <a:pt x="180" y="243"/>
                      <a:pt x="180" y="244"/>
                    </a:cubicBezTo>
                    <a:cubicBezTo>
                      <a:pt x="180" y="244"/>
                      <a:pt x="180" y="244"/>
                      <a:pt x="181" y="244"/>
                    </a:cubicBezTo>
                    <a:cubicBezTo>
                      <a:pt x="181" y="244"/>
                      <a:pt x="181" y="244"/>
                      <a:pt x="181" y="244"/>
                    </a:cubicBezTo>
                    <a:cubicBezTo>
                      <a:pt x="181" y="244"/>
                      <a:pt x="181" y="243"/>
                      <a:pt x="181" y="243"/>
                    </a:cubicBezTo>
                    <a:cubicBezTo>
                      <a:pt x="181" y="243"/>
                      <a:pt x="181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3" y="242"/>
                      <a:pt x="183" y="242"/>
                    </a:cubicBezTo>
                    <a:cubicBezTo>
                      <a:pt x="183" y="242"/>
                      <a:pt x="183" y="242"/>
                      <a:pt x="183" y="242"/>
                    </a:cubicBezTo>
                    <a:cubicBezTo>
                      <a:pt x="184" y="241"/>
                      <a:pt x="184" y="241"/>
                      <a:pt x="185" y="240"/>
                    </a:cubicBezTo>
                    <a:cubicBezTo>
                      <a:pt x="185" y="240"/>
                      <a:pt x="186" y="240"/>
                      <a:pt x="186" y="240"/>
                    </a:cubicBezTo>
                    <a:cubicBezTo>
                      <a:pt x="186" y="240"/>
                      <a:pt x="186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6" y="241"/>
                      <a:pt x="186" y="241"/>
                      <a:pt x="186" y="242"/>
                    </a:cubicBezTo>
                    <a:cubicBezTo>
                      <a:pt x="187" y="242"/>
                      <a:pt x="187" y="242"/>
                      <a:pt x="187" y="242"/>
                    </a:cubicBezTo>
                    <a:cubicBezTo>
                      <a:pt x="187" y="242"/>
                      <a:pt x="186" y="243"/>
                      <a:pt x="186" y="243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7" y="243"/>
                      <a:pt x="187" y="242"/>
                      <a:pt x="187" y="242"/>
                    </a:cubicBezTo>
                    <a:cubicBezTo>
                      <a:pt x="187" y="241"/>
                      <a:pt x="187" y="240"/>
                      <a:pt x="187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8" y="240"/>
                      <a:pt x="188" y="240"/>
                      <a:pt x="189" y="240"/>
                    </a:cubicBezTo>
                    <a:cubicBezTo>
                      <a:pt x="189" y="239"/>
                      <a:pt x="190" y="239"/>
                      <a:pt x="191" y="239"/>
                    </a:cubicBezTo>
                    <a:cubicBezTo>
                      <a:pt x="191" y="239"/>
                      <a:pt x="191" y="239"/>
                      <a:pt x="191" y="238"/>
                    </a:cubicBezTo>
                    <a:cubicBezTo>
                      <a:pt x="191" y="238"/>
                      <a:pt x="192" y="238"/>
                      <a:pt x="192" y="238"/>
                    </a:cubicBezTo>
                    <a:cubicBezTo>
                      <a:pt x="192" y="238"/>
                      <a:pt x="192" y="238"/>
                      <a:pt x="193" y="238"/>
                    </a:cubicBezTo>
                    <a:cubicBezTo>
                      <a:pt x="193" y="238"/>
                      <a:pt x="193" y="237"/>
                      <a:pt x="193" y="236"/>
                    </a:cubicBezTo>
                    <a:cubicBezTo>
                      <a:pt x="193" y="236"/>
                      <a:pt x="193" y="236"/>
                      <a:pt x="194" y="236"/>
                    </a:cubicBezTo>
                    <a:cubicBezTo>
                      <a:pt x="194" y="235"/>
                      <a:pt x="194" y="235"/>
                      <a:pt x="194" y="236"/>
                    </a:cubicBezTo>
                    <a:cubicBezTo>
                      <a:pt x="194" y="236"/>
                      <a:pt x="194" y="237"/>
                      <a:pt x="194" y="237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7"/>
                      <a:pt x="194" y="237"/>
                      <a:pt x="194" y="237"/>
                    </a:cubicBezTo>
                    <a:cubicBezTo>
                      <a:pt x="195" y="237"/>
                      <a:pt x="195" y="236"/>
                      <a:pt x="195" y="236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6" y="234"/>
                      <a:pt x="196" y="234"/>
                      <a:pt x="196" y="234"/>
                    </a:cubicBezTo>
                    <a:cubicBezTo>
                      <a:pt x="196" y="234"/>
                      <a:pt x="196" y="234"/>
                      <a:pt x="195" y="234"/>
                    </a:cubicBezTo>
                    <a:cubicBezTo>
                      <a:pt x="195" y="234"/>
                      <a:pt x="195" y="234"/>
                      <a:pt x="195" y="234"/>
                    </a:cubicBezTo>
                    <a:cubicBezTo>
                      <a:pt x="195" y="234"/>
                      <a:pt x="194" y="234"/>
                      <a:pt x="194" y="234"/>
                    </a:cubicBezTo>
                    <a:cubicBezTo>
                      <a:pt x="194" y="234"/>
                      <a:pt x="194" y="234"/>
                      <a:pt x="194" y="234"/>
                    </a:cubicBezTo>
                    <a:cubicBezTo>
                      <a:pt x="194" y="235"/>
                      <a:pt x="193" y="235"/>
                      <a:pt x="193" y="235"/>
                    </a:cubicBezTo>
                    <a:cubicBezTo>
                      <a:pt x="193" y="234"/>
                      <a:pt x="193" y="234"/>
                      <a:pt x="193" y="234"/>
                    </a:cubicBezTo>
                    <a:cubicBezTo>
                      <a:pt x="194" y="234"/>
                      <a:pt x="194" y="233"/>
                      <a:pt x="195" y="233"/>
                    </a:cubicBezTo>
                    <a:cubicBezTo>
                      <a:pt x="195" y="233"/>
                      <a:pt x="195" y="232"/>
                      <a:pt x="195" y="232"/>
                    </a:cubicBezTo>
                    <a:cubicBezTo>
                      <a:pt x="196" y="232"/>
                      <a:pt x="196" y="232"/>
                      <a:pt x="196" y="232"/>
                    </a:cubicBezTo>
                    <a:cubicBezTo>
                      <a:pt x="197" y="232"/>
                      <a:pt x="197" y="232"/>
                      <a:pt x="197" y="232"/>
                    </a:cubicBezTo>
                    <a:cubicBezTo>
                      <a:pt x="197" y="231"/>
                      <a:pt x="198" y="230"/>
                      <a:pt x="199" y="230"/>
                    </a:cubicBezTo>
                    <a:cubicBezTo>
                      <a:pt x="199" y="230"/>
                      <a:pt x="200" y="231"/>
                      <a:pt x="201" y="230"/>
                    </a:cubicBezTo>
                    <a:cubicBezTo>
                      <a:pt x="201" y="230"/>
                      <a:pt x="201" y="230"/>
                      <a:pt x="201" y="230"/>
                    </a:cubicBezTo>
                    <a:cubicBezTo>
                      <a:pt x="201" y="230"/>
                      <a:pt x="200" y="230"/>
                      <a:pt x="200" y="230"/>
                    </a:cubicBezTo>
                    <a:cubicBezTo>
                      <a:pt x="200" y="229"/>
                      <a:pt x="201" y="229"/>
                      <a:pt x="201" y="228"/>
                    </a:cubicBezTo>
                    <a:cubicBezTo>
                      <a:pt x="201" y="228"/>
                      <a:pt x="201" y="228"/>
                      <a:pt x="201" y="228"/>
                    </a:cubicBezTo>
                    <a:cubicBezTo>
                      <a:pt x="201" y="228"/>
                      <a:pt x="201" y="228"/>
                      <a:pt x="201" y="227"/>
                    </a:cubicBezTo>
                    <a:cubicBezTo>
                      <a:pt x="202" y="227"/>
                      <a:pt x="202" y="227"/>
                      <a:pt x="202" y="228"/>
                    </a:cubicBezTo>
                    <a:cubicBezTo>
                      <a:pt x="202" y="228"/>
                      <a:pt x="202" y="228"/>
                      <a:pt x="202" y="228"/>
                    </a:cubicBezTo>
                    <a:cubicBezTo>
                      <a:pt x="203" y="228"/>
                      <a:pt x="203" y="228"/>
                      <a:pt x="203" y="228"/>
                    </a:cubicBezTo>
                    <a:cubicBezTo>
                      <a:pt x="204" y="227"/>
                      <a:pt x="204" y="227"/>
                      <a:pt x="205" y="226"/>
                    </a:cubicBezTo>
                    <a:cubicBezTo>
                      <a:pt x="205" y="227"/>
                      <a:pt x="205" y="227"/>
                      <a:pt x="205" y="227"/>
                    </a:cubicBezTo>
                    <a:cubicBezTo>
                      <a:pt x="205" y="227"/>
                      <a:pt x="206" y="227"/>
                      <a:pt x="206" y="226"/>
                    </a:cubicBezTo>
                    <a:cubicBezTo>
                      <a:pt x="206" y="226"/>
                      <a:pt x="206" y="226"/>
                      <a:pt x="206" y="226"/>
                    </a:cubicBezTo>
                    <a:cubicBezTo>
                      <a:pt x="206" y="225"/>
                      <a:pt x="206" y="225"/>
                      <a:pt x="206" y="225"/>
                    </a:cubicBezTo>
                    <a:cubicBezTo>
                      <a:pt x="206" y="226"/>
                      <a:pt x="206" y="226"/>
                      <a:pt x="207" y="226"/>
                    </a:cubicBezTo>
                    <a:cubicBezTo>
                      <a:pt x="207" y="226"/>
                      <a:pt x="207" y="226"/>
                      <a:pt x="207" y="226"/>
                    </a:cubicBezTo>
                    <a:cubicBezTo>
                      <a:pt x="207" y="225"/>
                      <a:pt x="207" y="225"/>
                      <a:pt x="208" y="225"/>
                    </a:cubicBezTo>
                    <a:cubicBezTo>
                      <a:pt x="208" y="224"/>
                      <a:pt x="208" y="224"/>
                      <a:pt x="208" y="224"/>
                    </a:cubicBezTo>
                    <a:cubicBezTo>
                      <a:pt x="208" y="224"/>
                      <a:pt x="209" y="224"/>
                      <a:pt x="209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3"/>
                      <a:pt x="209" y="223"/>
                      <a:pt x="208" y="223"/>
                    </a:cubicBezTo>
                    <a:cubicBezTo>
                      <a:pt x="208" y="223"/>
                      <a:pt x="208" y="223"/>
                      <a:pt x="209" y="223"/>
                    </a:cubicBezTo>
                    <a:cubicBezTo>
                      <a:pt x="209" y="222"/>
                      <a:pt x="209" y="222"/>
                      <a:pt x="209" y="222"/>
                    </a:cubicBezTo>
                    <a:cubicBezTo>
                      <a:pt x="209" y="222"/>
                      <a:pt x="209" y="222"/>
                      <a:pt x="208" y="222"/>
                    </a:cubicBezTo>
                    <a:cubicBezTo>
                      <a:pt x="208" y="222"/>
                      <a:pt x="208" y="222"/>
                      <a:pt x="208" y="222"/>
                    </a:cubicBezTo>
                    <a:cubicBezTo>
                      <a:pt x="208" y="222"/>
                      <a:pt x="208" y="222"/>
                      <a:pt x="207" y="222"/>
                    </a:cubicBezTo>
                    <a:cubicBezTo>
                      <a:pt x="207" y="222"/>
                      <a:pt x="207" y="222"/>
                      <a:pt x="208" y="221"/>
                    </a:cubicBezTo>
                    <a:cubicBezTo>
                      <a:pt x="208" y="221"/>
                      <a:pt x="208" y="221"/>
                      <a:pt x="209" y="221"/>
                    </a:cubicBezTo>
                    <a:cubicBezTo>
                      <a:pt x="209" y="221"/>
                      <a:pt x="209" y="220"/>
                      <a:pt x="209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1" y="220"/>
                      <a:pt x="211" y="220"/>
                      <a:pt x="211" y="220"/>
                    </a:cubicBezTo>
                    <a:cubicBezTo>
                      <a:pt x="211" y="219"/>
                      <a:pt x="211" y="219"/>
                      <a:pt x="212" y="219"/>
                    </a:cubicBezTo>
                    <a:cubicBezTo>
                      <a:pt x="212" y="219"/>
                      <a:pt x="212" y="219"/>
                      <a:pt x="212" y="219"/>
                    </a:cubicBezTo>
                    <a:cubicBezTo>
                      <a:pt x="213" y="219"/>
                      <a:pt x="213" y="218"/>
                      <a:pt x="213" y="218"/>
                    </a:cubicBezTo>
                    <a:cubicBezTo>
                      <a:pt x="213" y="218"/>
                      <a:pt x="213" y="218"/>
                      <a:pt x="213" y="218"/>
                    </a:cubicBezTo>
                    <a:cubicBezTo>
                      <a:pt x="214" y="218"/>
                      <a:pt x="214" y="217"/>
                      <a:pt x="214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6"/>
                      <a:pt x="213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6" y="216"/>
                      <a:pt x="216" y="216"/>
                      <a:pt x="216" y="215"/>
                    </a:cubicBezTo>
                    <a:cubicBezTo>
                      <a:pt x="216" y="215"/>
                      <a:pt x="216" y="215"/>
                      <a:pt x="217" y="215"/>
                    </a:cubicBezTo>
                    <a:cubicBezTo>
                      <a:pt x="217" y="215"/>
                      <a:pt x="217" y="215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3"/>
                      <a:pt x="218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2"/>
                      <a:pt x="217" y="212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8" y="211"/>
                      <a:pt x="218" y="211"/>
                      <a:pt x="218" y="211"/>
                    </a:cubicBezTo>
                    <a:cubicBezTo>
                      <a:pt x="218" y="211"/>
                      <a:pt x="218" y="212"/>
                      <a:pt x="218" y="212"/>
                    </a:cubicBezTo>
                    <a:cubicBezTo>
                      <a:pt x="218" y="212"/>
                      <a:pt x="218" y="212"/>
                      <a:pt x="218" y="212"/>
                    </a:cubicBezTo>
                    <a:cubicBezTo>
                      <a:pt x="218" y="212"/>
                      <a:pt x="218" y="213"/>
                      <a:pt x="218" y="213"/>
                    </a:cubicBezTo>
                    <a:cubicBezTo>
                      <a:pt x="218" y="213"/>
                      <a:pt x="218" y="213"/>
                      <a:pt x="218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20" y="212"/>
                      <a:pt x="220" y="212"/>
                    </a:cubicBezTo>
                    <a:cubicBezTo>
                      <a:pt x="220" y="212"/>
                      <a:pt x="220" y="213"/>
                      <a:pt x="220" y="213"/>
                    </a:cubicBezTo>
                    <a:cubicBezTo>
                      <a:pt x="220" y="213"/>
                      <a:pt x="220" y="213"/>
                      <a:pt x="221" y="212"/>
                    </a:cubicBezTo>
                    <a:cubicBezTo>
                      <a:pt x="221" y="212"/>
                      <a:pt x="221" y="212"/>
                      <a:pt x="221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0"/>
                    </a:cubicBezTo>
                    <a:cubicBezTo>
                      <a:pt x="223" y="210"/>
                      <a:pt x="223" y="210"/>
                      <a:pt x="223" y="210"/>
                    </a:cubicBezTo>
                    <a:cubicBezTo>
                      <a:pt x="223" y="210"/>
                      <a:pt x="223" y="210"/>
                      <a:pt x="223" y="209"/>
                    </a:cubicBezTo>
                    <a:cubicBezTo>
                      <a:pt x="223" y="209"/>
                      <a:pt x="222" y="210"/>
                      <a:pt x="222" y="210"/>
                    </a:cubicBezTo>
                    <a:cubicBezTo>
                      <a:pt x="222" y="210"/>
                      <a:pt x="222" y="209"/>
                      <a:pt x="222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4" y="209"/>
                      <a:pt x="224" y="209"/>
                      <a:pt x="224" y="209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7"/>
                      <a:pt x="224" y="207"/>
                    </a:cubicBezTo>
                    <a:cubicBezTo>
                      <a:pt x="224" y="207"/>
                      <a:pt x="224" y="207"/>
                      <a:pt x="225" y="206"/>
                    </a:cubicBezTo>
                    <a:cubicBezTo>
                      <a:pt x="225" y="206"/>
                      <a:pt x="225" y="206"/>
                      <a:pt x="225" y="206"/>
                    </a:cubicBezTo>
                    <a:cubicBezTo>
                      <a:pt x="225" y="205"/>
                      <a:pt x="226" y="205"/>
                      <a:pt x="226" y="205"/>
                    </a:cubicBezTo>
                    <a:cubicBezTo>
                      <a:pt x="227" y="205"/>
                      <a:pt x="227" y="205"/>
                      <a:pt x="228" y="204"/>
                    </a:cubicBezTo>
                    <a:cubicBezTo>
                      <a:pt x="228" y="204"/>
                      <a:pt x="228" y="203"/>
                      <a:pt x="229" y="203"/>
                    </a:cubicBezTo>
                    <a:cubicBezTo>
                      <a:pt x="229" y="202"/>
                      <a:pt x="229" y="201"/>
                      <a:pt x="228" y="201"/>
                    </a:cubicBezTo>
                    <a:cubicBezTo>
                      <a:pt x="228" y="201"/>
                      <a:pt x="228" y="201"/>
                      <a:pt x="228" y="201"/>
                    </a:cubicBezTo>
                    <a:cubicBezTo>
                      <a:pt x="228" y="201"/>
                      <a:pt x="228" y="200"/>
                      <a:pt x="228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6" y="200"/>
                      <a:pt x="226" y="200"/>
                      <a:pt x="226" y="200"/>
                    </a:cubicBezTo>
                    <a:cubicBezTo>
                      <a:pt x="226" y="199"/>
                      <a:pt x="226" y="199"/>
                      <a:pt x="226" y="199"/>
                    </a:cubicBezTo>
                    <a:cubicBezTo>
                      <a:pt x="225" y="199"/>
                      <a:pt x="225" y="199"/>
                      <a:pt x="225" y="199"/>
                    </a:cubicBezTo>
                    <a:cubicBezTo>
                      <a:pt x="225" y="199"/>
                      <a:pt x="225" y="200"/>
                      <a:pt x="225" y="200"/>
                    </a:cubicBezTo>
                    <a:cubicBezTo>
                      <a:pt x="225" y="200"/>
                      <a:pt x="224" y="199"/>
                      <a:pt x="224" y="199"/>
                    </a:cubicBezTo>
                    <a:cubicBezTo>
                      <a:pt x="224" y="199"/>
                      <a:pt x="224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8"/>
                    </a:cubicBezTo>
                    <a:cubicBezTo>
                      <a:pt x="223" y="198"/>
                      <a:pt x="223" y="198"/>
                      <a:pt x="223" y="198"/>
                    </a:cubicBezTo>
                    <a:cubicBezTo>
                      <a:pt x="223" y="197"/>
                      <a:pt x="223" y="197"/>
                      <a:pt x="223" y="197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5"/>
                    </a:cubicBezTo>
                    <a:cubicBezTo>
                      <a:pt x="224" y="195"/>
                      <a:pt x="224" y="195"/>
                      <a:pt x="225" y="195"/>
                    </a:cubicBezTo>
                    <a:cubicBezTo>
                      <a:pt x="225" y="195"/>
                      <a:pt x="225" y="195"/>
                      <a:pt x="226" y="195"/>
                    </a:cubicBezTo>
                    <a:cubicBezTo>
                      <a:pt x="226" y="195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3"/>
                    </a:cubicBezTo>
                    <a:cubicBezTo>
                      <a:pt x="226" y="193"/>
                      <a:pt x="226" y="193"/>
                      <a:pt x="226" y="193"/>
                    </a:cubicBezTo>
                    <a:cubicBezTo>
                      <a:pt x="226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1"/>
                      <a:pt x="228" y="191"/>
                      <a:pt x="228" y="191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9" y="190"/>
                      <a:pt x="229" y="191"/>
                    </a:cubicBezTo>
                    <a:cubicBezTo>
                      <a:pt x="229" y="191"/>
                      <a:pt x="228" y="191"/>
                      <a:pt x="228" y="191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9" y="192"/>
                      <a:pt x="229" y="192"/>
                    </a:cubicBezTo>
                    <a:cubicBezTo>
                      <a:pt x="229" y="192"/>
                      <a:pt x="229" y="192"/>
                      <a:pt x="229" y="192"/>
                    </a:cubicBezTo>
                    <a:cubicBezTo>
                      <a:pt x="230" y="192"/>
                      <a:pt x="230" y="192"/>
                      <a:pt x="230" y="192"/>
                    </a:cubicBezTo>
                    <a:cubicBezTo>
                      <a:pt x="230" y="192"/>
                      <a:pt x="230" y="191"/>
                      <a:pt x="230" y="191"/>
                    </a:cubicBezTo>
                    <a:cubicBezTo>
                      <a:pt x="230" y="191"/>
                      <a:pt x="231" y="190"/>
                      <a:pt x="231" y="189"/>
                    </a:cubicBezTo>
                    <a:cubicBezTo>
                      <a:pt x="231" y="189"/>
                      <a:pt x="231" y="189"/>
                      <a:pt x="231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29" y="189"/>
                      <a:pt x="230" y="189"/>
                    </a:cubicBezTo>
                    <a:cubicBezTo>
                      <a:pt x="230" y="189"/>
                      <a:pt x="231" y="189"/>
                      <a:pt x="232" y="189"/>
                    </a:cubicBezTo>
                    <a:cubicBezTo>
                      <a:pt x="232" y="189"/>
                      <a:pt x="232" y="189"/>
                      <a:pt x="233" y="189"/>
                    </a:cubicBezTo>
                    <a:cubicBezTo>
                      <a:pt x="233" y="188"/>
                      <a:pt x="233" y="188"/>
                      <a:pt x="233" y="188"/>
                    </a:cubicBezTo>
                    <a:cubicBezTo>
                      <a:pt x="233" y="188"/>
                      <a:pt x="233" y="187"/>
                      <a:pt x="233" y="187"/>
                    </a:cubicBezTo>
                    <a:cubicBezTo>
                      <a:pt x="233" y="187"/>
                      <a:pt x="234" y="187"/>
                      <a:pt x="234" y="187"/>
                    </a:cubicBezTo>
                    <a:cubicBezTo>
                      <a:pt x="234" y="186"/>
                      <a:pt x="233" y="186"/>
                      <a:pt x="233" y="186"/>
                    </a:cubicBezTo>
                    <a:cubicBezTo>
                      <a:pt x="233" y="185"/>
                      <a:pt x="233" y="185"/>
                      <a:pt x="232" y="185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1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3" y="184"/>
                    </a:cubicBezTo>
                    <a:cubicBezTo>
                      <a:pt x="233" y="184"/>
                      <a:pt x="233" y="184"/>
                      <a:pt x="233" y="184"/>
                    </a:cubicBezTo>
                    <a:cubicBezTo>
                      <a:pt x="233" y="184"/>
                      <a:pt x="233" y="184"/>
                      <a:pt x="234" y="184"/>
                    </a:cubicBezTo>
                    <a:cubicBezTo>
                      <a:pt x="234" y="184"/>
                      <a:pt x="234" y="184"/>
                      <a:pt x="234" y="184"/>
                    </a:cubicBezTo>
                    <a:cubicBezTo>
                      <a:pt x="235" y="184"/>
                      <a:pt x="235" y="183"/>
                      <a:pt x="235" y="183"/>
                    </a:cubicBezTo>
                    <a:cubicBezTo>
                      <a:pt x="235" y="183"/>
                      <a:pt x="235" y="183"/>
                      <a:pt x="235" y="183"/>
                    </a:cubicBezTo>
                    <a:cubicBezTo>
                      <a:pt x="235" y="182"/>
                      <a:pt x="236" y="182"/>
                      <a:pt x="236" y="182"/>
                    </a:cubicBezTo>
                    <a:cubicBezTo>
                      <a:pt x="236" y="182"/>
                      <a:pt x="236" y="182"/>
                      <a:pt x="236" y="182"/>
                    </a:cubicBezTo>
                    <a:cubicBezTo>
                      <a:pt x="236" y="182"/>
                      <a:pt x="236" y="181"/>
                      <a:pt x="236" y="181"/>
                    </a:cubicBezTo>
                    <a:cubicBezTo>
                      <a:pt x="235" y="181"/>
                      <a:pt x="235" y="181"/>
                      <a:pt x="235" y="181"/>
                    </a:cubicBezTo>
                    <a:cubicBezTo>
                      <a:pt x="235" y="181"/>
                      <a:pt x="236" y="180"/>
                      <a:pt x="236" y="180"/>
                    </a:cubicBezTo>
                    <a:cubicBezTo>
                      <a:pt x="236" y="180"/>
                      <a:pt x="237" y="179"/>
                      <a:pt x="238" y="178"/>
                    </a:cubicBezTo>
                    <a:cubicBezTo>
                      <a:pt x="238" y="178"/>
                      <a:pt x="238" y="177"/>
                      <a:pt x="238" y="177"/>
                    </a:cubicBezTo>
                    <a:cubicBezTo>
                      <a:pt x="239" y="177"/>
                      <a:pt x="239" y="177"/>
                      <a:pt x="239" y="178"/>
                    </a:cubicBezTo>
                    <a:cubicBezTo>
                      <a:pt x="240" y="177"/>
                      <a:pt x="240" y="177"/>
                      <a:pt x="239" y="177"/>
                    </a:cubicBezTo>
                    <a:cubicBezTo>
                      <a:pt x="239" y="176"/>
                      <a:pt x="239" y="176"/>
                      <a:pt x="239" y="176"/>
                    </a:cubicBezTo>
                    <a:cubicBezTo>
                      <a:pt x="239" y="175"/>
                      <a:pt x="240" y="174"/>
                      <a:pt x="240" y="174"/>
                    </a:cubicBezTo>
                    <a:cubicBezTo>
                      <a:pt x="241" y="174"/>
                      <a:pt x="242" y="174"/>
                      <a:pt x="242" y="173"/>
                    </a:cubicBezTo>
                    <a:cubicBezTo>
                      <a:pt x="243" y="173"/>
                      <a:pt x="243" y="172"/>
                      <a:pt x="244" y="172"/>
                    </a:cubicBezTo>
                    <a:cubicBezTo>
                      <a:pt x="245" y="171"/>
                      <a:pt x="246" y="171"/>
                      <a:pt x="246" y="170"/>
                    </a:cubicBezTo>
                    <a:cubicBezTo>
                      <a:pt x="247" y="169"/>
                      <a:pt x="247" y="168"/>
                      <a:pt x="247" y="167"/>
                    </a:cubicBezTo>
                    <a:cubicBezTo>
                      <a:pt x="247" y="167"/>
                      <a:pt x="247" y="167"/>
                      <a:pt x="247" y="166"/>
                    </a:cubicBezTo>
                    <a:cubicBezTo>
                      <a:pt x="248" y="167"/>
                      <a:pt x="248" y="167"/>
                      <a:pt x="248" y="168"/>
                    </a:cubicBezTo>
                    <a:cubicBezTo>
                      <a:pt x="248" y="168"/>
                      <a:pt x="248" y="169"/>
                      <a:pt x="248" y="169"/>
                    </a:cubicBezTo>
                    <a:cubicBezTo>
                      <a:pt x="248" y="169"/>
                      <a:pt x="248" y="169"/>
                      <a:pt x="248" y="170"/>
                    </a:cubicBezTo>
                    <a:cubicBezTo>
                      <a:pt x="248" y="170"/>
                      <a:pt x="248" y="170"/>
                      <a:pt x="248" y="170"/>
                    </a:cubicBezTo>
                    <a:cubicBezTo>
                      <a:pt x="249" y="170"/>
                      <a:pt x="249" y="170"/>
                      <a:pt x="249" y="170"/>
                    </a:cubicBezTo>
                    <a:cubicBezTo>
                      <a:pt x="250" y="170"/>
                      <a:pt x="251" y="171"/>
                      <a:pt x="251" y="170"/>
                    </a:cubicBezTo>
                    <a:cubicBezTo>
                      <a:pt x="251" y="170"/>
                      <a:pt x="252" y="170"/>
                      <a:pt x="252" y="169"/>
                    </a:cubicBezTo>
                    <a:cubicBezTo>
                      <a:pt x="252" y="169"/>
                      <a:pt x="252" y="168"/>
                      <a:pt x="253" y="167"/>
                    </a:cubicBezTo>
                    <a:cubicBezTo>
                      <a:pt x="253" y="167"/>
                      <a:pt x="254" y="167"/>
                      <a:pt x="254" y="167"/>
                    </a:cubicBezTo>
                    <a:cubicBezTo>
                      <a:pt x="255" y="167"/>
                      <a:pt x="255" y="167"/>
                      <a:pt x="256" y="167"/>
                    </a:cubicBezTo>
                    <a:cubicBezTo>
                      <a:pt x="256" y="166"/>
                      <a:pt x="257" y="166"/>
                      <a:pt x="257" y="166"/>
                    </a:cubicBezTo>
                    <a:cubicBezTo>
                      <a:pt x="256" y="167"/>
                      <a:pt x="254" y="168"/>
                      <a:pt x="253" y="169"/>
                    </a:cubicBezTo>
                    <a:cubicBezTo>
                      <a:pt x="252" y="170"/>
                      <a:pt x="252" y="170"/>
                      <a:pt x="251" y="171"/>
                    </a:cubicBezTo>
                    <a:cubicBezTo>
                      <a:pt x="251" y="171"/>
                      <a:pt x="251" y="171"/>
                      <a:pt x="251" y="171"/>
                    </a:cubicBezTo>
                    <a:cubicBezTo>
                      <a:pt x="251" y="172"/>
                      <a:pt x="252" y="172"/>
                      <a:pt x="252" y="172"/>
                    </a:cubicBezTo>
                    <a:cubicBezTo>
                      <a:pt x="252" y="173"/>
                      <a:pt x="252" y="173"/>
                      <a:pt x="253" y="173"/>
                    </a:cubicBezTo>
                    <a:cubicBezTo>
                      <a:pt x="253" y="173"/>
                      <a:pt x="253" y="173"/>
                      <a:pt x="254" y="173"/>
                    </a:cubicBezTo>
                    <a:cubicBezTo>
                      <a:pt x="254" y="174"/>
                      <a:pt x="255" y="174"/>
                      <a:pt x="256" y="175"/>
                    </a:cubicBezTo>
                    <a:cubicBezTo>
                      <a:pt x="256" y="174"/>
                      <a:pt x="257" y="175"/>
                      <a:pt x="258" y="176"/>
                    </a:cubicBezTo>
                    <a:cubicBezTo>
                      <a:pt x="256" y="175"/>
                      <a:pt x="254" y="174"/>
                      <a:pt x="253" y="174"/>
                    </a:cubicBezTo>
                    <a:cubicBezTo>
                      <a:pt x="252" y="174"/>
                      <a:pt x="251" y="175"/>
                      <a:pt x="251" y="175"/>
                    </a:cubicBezTo>
                    <a:cubicBezTo>
                      <a:pt x="250" y="175"/>
                      <a:pt x="249" y="174"/>
                      <a:pt x="249" y="174"/>
                    </a:cubicBezTo>
                    <a:cubicBezTo>
                      <a:pt x="249" y="174"/>
                      <a:pt x="249" y="173"/>
                      <a:pt x="249" y="173"/>
                    </a:cubicBezTo>
                    <a:cubicBezTo>
                      <a:pt x="248" y="173"/>
                      <a:pt x="248" y="173"/>
                      <a:pt x="248" y="173"/>
                    </a:cubicBezTo>
                    <a:cubicBezTo>
                      <a:pt x="247" y="174"/>
                      <a:pt x="246" y="174"/>
                      <a:pt x="246" y="175"/>
                    </a:cubicBezTo>
                    <a:cubicBezTo>
                      <a:pt x="245" y="175"/>
                      <a:pt x="245" y="176"/>
                      <a:pt x="245" y="176"/>
                    </a:cubicBezTo>
                    <a:cubicBezTo>
                      <a:pt x="244" y="177"/>
                      <a:pt x="243" y="177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2" y="178"/>
                      <a:pt x="242" y="179"/>
                      <a:pt x="242" y="179"/>
                    </a:cubicBezTo>
                    <a:cubicBezTo>
                      <a:pt x="242" y="179"/>
                      <a:pt x="242" y="180"/>
                      <a:pt x="243" y="181"/>
                    </a:cubicBezTo>
                    <a:cubicBezTo>
                      <a:pt x="243" y="181"/>
                      <a:pt x="243" y="181"/>
                      <a:pt x="242" y="182"/>
                    </a:cubicBezTo>
                    <a:cubicBezTo>
                      <a:pt x="242" y="182"/>
                      <a:pt x="242" y="182"/>
                      <a:pt x="242" y="182"/>
                    </a:cubicBezTo>
                    <a:cubicBezTo>
                      <a:pt x="242" y="183"/>
                      <a:pt x="242" y="183"/>
                      <a:pt x="242" y="184"/>
                    </a:cubicBezTo>
                    <a:cubicBezTo>
                      <a:pt x="242" y="184"/>
                      <a:pt x="241" y="185"/>
                      <a:pt x="241" y="185"/>
                    </a:cubicBezTo>
                    <a:cubicBezTo>
                      <a:pt x="240" y="186"/>
                      <a:pt x="240" y="187"/>
                      <a:pt x="240" y="188"/>
                    </a:cubicBezTo>
                    <a:cubicBezTo>
                      <a:pt x="239" y="188"/>
                      <a:pt x="239" y="188"/>
                      <a:pt x="239" y="189"/>
                    </a:cubicBezTo>
                    <a:cubicBezTo>
                      <a:pt x="239" y="189"/>
                      <a:pt x="239" y="190"/>
                      <a:pt x="239" y="190"/>
                    </a:cubicBezTo>
                    <a:cubicBezTo>
                      <a:pt x="239" y="190"/>
                      <a:pt x="239" y="191"/>
                      <a:pt x="239" y="191"/>
                    </a:cubicBezTo>
                    <a:cubicBezTo>
                      <a:pt x="239" y="191"/>
                      <a:pt x="240" y="192"/>
                      <a:pt x="240" y="192"/>
                    </a:cubicBezTo>
                    <a:cubicBezTo>
                      <a:pt x="241" y="192"/>
                      <a:pt x="241" y="192"/>
                      <a:pt x="241" y="192"/>
                    </a:cubicBezTo>
                    <a:cubicBezTo>
                      <a:pt x="241" y="192"/>
                      <a:pt x="242" y="192"/>
                      <a:pt x="242" y="192"/>
                    </a:cubicBezTo>
                    <a:cubicBezTo>
                      <a:pt x="242" y="191"/>
                      <a:pt x="243" y="191"/>
                      <a:pt x="243" y="191"/>
                    </a:cubicBezTo>
                    <a:cubicBezTo>
                      <a:pt x="243" y="190"/>
                      <a:pt x="244" y="190"/>
                      <a:pt x="244" y="190"/>
                    </a:cubicBezTo>
                    <a:cubicBezTo>
                      <a:pt x="244" y="190"/>
                      <a:pt x="244" y="190"/>
                      <a:pt x="244" y="190"/>
                    </a:cubicBezTo>
                    <a:cubicBezTo>
                      <a:pt x="244" y="191"/>
                      <a:pt x="244" y="191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4" y="193"/>
                    </a:cubicBezTo>
                    <a:cubicBezTo>
                      <a:pt x="243" y="193"/>
                      <a:pt x="243" y="193"/>
                      <a:pt x="243" y="193"/>
                    </a:cubicBezTo>
                    <a:cubicBezTo>
                      <a:pt x="243" y="193"/>
                      <a:pt x="242" y="193"/>
                      <a:pt x="242" y="193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42" y="193"/>
                      <a:pt x="241" y="193"/>
                      <a:pt x="241" y="193"/>
                    </a:cubicBezTo>
                    <a:cubicBezTo>
                      <a:pt x="241" y="194"/>
                      <a:pt x="241" y="194"/>
                      <a:pt x="242" y="194"/>
                    </a:cubicBezTo>
                    <a:cubicBezTo>
                      <a:pt x="242" y="194"/>
                      <a:pt x="241" y="194"/>
                      <a:pt x="241" y="194"/>
                    </a:cubicBezTo>
                    <a:cubicBezTo>
                      <a:pt x="241" y="195"/>
                      <a:pt x="241" y="194"/>
                      <a:pt x="240" y="194"/>
                    </a:cubicBezTo>
                    <a:cubicBezTo>
                      <a:pt x="240" y="194"/>
                      <a:pt x="240" y="194"/>
                      <a:pt x="240" y="195"/>
                    </a:cubicBezTo>
                    <a:cubicBezTo>
                      <a:pt x="239" y="195"/>
                      <a:pt x="239" y="195"/>
                      <a:pt x="239" y="194"/>
                    </a:cubicBezTo>
                    <a:cubicBezTo>
                      <a:pt x="239" y="195"/>
                      <a:pt x="239" y="195"/>
                      <a:pt x="239" y="195"/>
                    </a:cubicBezTo>
                    <a:cubicBezTo>
                      <a:pt x="239" y="195"/>
                      <a:pt x="238" y="195"/>
                      <a:pt x="238" y="195"/>
                    </a:cubicBezTo>
                    <a:cubicBezTo>
                      <a:pt x="238" y="195"/>
                      <a:pt x="238" y="195"/>
                      <a:pt x="238" y="195"/>
                    </a:cubicBezTo>
                    <a:cubicBezTo>
                      <a:pt x="238" y="195"/>
                      <a:pt x="239" y="195"/>
                      <a:pt x="239" y="195"/>
                    </a:cubicBezTo>
                    <a:cubicBezTo>
                      <a:pt x="239" y="195"/>
                      <a:pt x="239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1" y="198"/>
                    </a:cubicBezTo>
                    <a:cubicBezTo>
                      <a:pt x="241" y="198"/>
                      <a:pt x="241" y="198"/>
                      <a:pt x="241" y="198"/>
                    </a:cubicBezTo>
                    <a:cubicBezTo>
                      <a:pt x="241" y="198"/>
                      <a:pt x="241" y="197"/>
                      <a:pt x="242" y="197"/>
                    </a:cubicBezTo>
                    <a:cubicBezTo>
                      <a:pt x="242" y="197"/>
                      <a:pt x="242" y="197"/>
                      <a:pt x="242" y="198"/>
                    </a:cubicBezTo>
                    <a:cubicBezTo>
                      <a:pt x="242" y="198"/>
                      <a:pt x="242" y="198"/>
                      <a:pt x="243" y="198"/>
                    </a:cubicBezTo>
                    <a:cubicBezTo>
                      <a:pt x="243" y="198"/>
                      <a:pt x="243" y="198"/>
                      <a:pt x="243" y="198"/>
                    </a:cubicBezTo>
                    <a:cubicBezTo>
                      <a:pt x="244" y="198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3" y="197"/>
                      <a:pt x="243" y="197"/>
                      <a:pt x="243" y="197"/>
                    </a:cubicBezTo>
                    <a:cubicBezTo>
                      <a:pt x="243" y="197"/>
                      <a:pt x="243" y="197"/>
                      <a:pt x="242" y="197"/>
                    </a:cubicBezTo>
                    <a:cubicBezTo>
                      <a:pt x="242" y="197"/>
                      <a:pt x="242" y="196"/>
                      <a:pt x="242" y="196"/>
                    </a:cubicBezTo>
                    <a:cubicBezTo>
                      <a:pt x="243" y="196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6" y="196"/>
                      <a:pt x="246" y="196"/>
                      <a:pt x="246" y="195"/>
                    </a:cubicBezTo>
                    <a:cubicBezTo>
                      <a:pt x="246" y="195"/>
                      <a:pt x="246" y="195"/>
                      <a:pt x="246" y="195"/>
                    </a:cubicBezTo>
                    <a:cubicBezTo>
                      <a:pt x="246" y="195"/>
                      <a:pt x="247" y="195"/>
                      <a:pt x="247" y="195"/>
                    </a:cubicBezTo>
                    <a:cubicBezTo>
                      <a:pt x="247" y="194"/>
                      <a:pt x="247" y="194"/>
                      <a:pt x="247" y="194"/>
                    </a:cubicBezTo>
                    <a:cubicBezTo>
                      <a:pt x="247" y="194"/>
                      <a:pt x="247" y="193"/>
                      <a:pt x="247" y="193"/>
                    </a:cubicBezTo>
                    <a:cubicBezTo>
                      <a:pt x="247" y="193"/>
                      <a:pt x="247" y="193"/>
                      <a:pt x="248" y="193"/>
                    </a:cubicBezTo>
                    <a:cubicBezTo>
                      <a:pt x="248" y="193"/>
                      <a:pt x="248" y="193"/>
                      <a:pt x="248" y="194"/>
                    </a:cubicBezTo>
                    <a:cubicBezTo>
                      <a:pt x="248" y="194"/>
                      <a:pt x="248" y="194"/>
                      <a:pt x="248" y="194"/>
                    </a:cubicBezTo>
                    <a:cubicBezTo>
                      <a:pt x="248" y="194"/>
                      <a:pt x="248" y="194"/>
                      <a:pt x="248" y="193"/>
                    </a:cubicBezTo>
                    <a:cubicBezTo>
                      <a:pt x="248" y="193"/>
                      <a:pt x="248" y="193"/>
                      <a:pt x="249" y="193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49" y="191"/>
                      <a:pt x="249" y="191"/>
                      <a:pt x="250" y="191"/>
                    </a:cubicBezTo>
                    <a:cubicBezTo>
                      <a:pt x="249" y="192"/>
                      <a:pt x="249" y="193"/>
                      <a:pt x="249" y="194"/>
                    </a:cubicBezTo>
                    <a:cubicBezTo>
                      <a:pt x="248" y="194"/>
                      <a:pt x="248" y="194"/>
                      <a:pt x="248" y="195"/>
                    </a:cubicBezTo>
                    <a:cubicBezTo>
                      <a:pt x="248" y="195"/>
                      <a:pt x="249" y="195"/>
                      <a:pt x="249" y="195"/>
                    </a:cubicBezTo>
                    <a:cubicBezTo>
                      <a:pt x="249" y="195"/>
                      <a:pt x="249" y="194"/>
                      <a:pt x="249" y="194"/>
                    </a:cubicBezTo>
                    <a:cubicBezTo>
                      <a:pt x="249" y="194"/>
                      <a:pt x="249" y="194"/>
                      <a:pt x="249" y="194"/>
                    </a:cubicBezTo>
                    <a:cubicBezTo>
                      <a:pt x="249" y="194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2"/>
                      <a:pt x="251" y="192"/>
                    </a:cubicBezTo>
                    <a:cubicBezTo>
                      <a:pt x="251" y="192"/>
                      <a:pt x="251" y="192"/>
                      <a:pt x="251" y="192"/>
                    </a:cubicBezTo>
                    <a:cubicBezTo>
                      <a:pt x="251" y="192"/>
                      <a:pt x="251" y="192"/>
                      <a:pt x="252" y="192"/>
                    </a:cubicBezTo>
                    <a:cubicBezTo>
                      <a:pt x="252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0"/>
                    </a:cubicBezTo>
                    <a:cubicBezTo>
                      <a:pt x="251" y="190"/>
                      <a:pt x="251" y="190"/>
                      <a:pt x="251" y="190"/>
                    </a:cubicBezTo>
                    <a:cubicBezTo>
                      <a:pt x="251" y="190"/>
                      <a:pt x="252" y="190"/>
                      <a:pt x="252" y="190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3" y="191"/>
                      <a:pt x="253" y="191"/>
                    </a:cubicBezTo>
                    <a:cubicBezTo>
                      <a:pt x="253" y="191"/>
                      <a:pt x="253" y="190"/>
                      <a:pt x="253" y="190"/>
                    </a:cubicBezTo>
                    <a:cubicBezTo>
                      <a:pt x="253" y="190"/>
                      <a:pt x="252" y="190"/>
                      <a:pt x="252" y="190"/>
                    </a:cubicBezTo>
                    <a:cubicBezTo>
                      <a:pt x="252" y="190"/>
                      <a:pt x="252" y="190"/>
                      <a:pt x="253" y="190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2" y="188"/>
                      <a:pt x="252" y="188"/>
                      <a:pt x="253" y="188"/>
                    </a:cubicBezTo>
                    <a:cubicBezTo>
                      <a:pt x="253" y="188"/>
                      <a:pt x="253" y="188"/>
                      <a:pt x="253" y="188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3" y="189"/>
                      <a:pt x="253" y="190"/>
                      <a:pt x="253" y="190"/>
                    </a:cubicBezTo>
                    <a:cubicBezTo>
                      <a:pt x="253" y="190"/>
                      <a:pt x="254" y="190"/>
                      <a:pt x="254" y="190"/>
                    </a:cubicBezTo>
                    <a:cubicBezTo>
                      <a:pt x="254" y="190"/>
                      <a:pt x="254" y="190"/>
                      <a:pt x="254" y="189"/>
                    </a:cubicBezTo>
                    <a:cubicBezTo>
                      <a:pt x="254" y="189"/>
                      <a:pt x="254" y="189"/>
                      <a:pt x="254" y="189"/>
                    </a:cubicBezTo>
                    <a:cubicBezTo>
                      <a:pt x="254" y="189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5" y="188"/>
                      <a:pt x="255" y="188"/>
                      <a:pt x="255" y="188"/>
                    </a:cubicBezTo>
                    <a:cubicBezTo>
                      <a:pt x="255" y="188"/>
                      <a:pt x="255" y="187"/>
                      <a:pt x="255" y="187"/>
                    </a:cubicBezTo>
                    <a:cubicBezTo>
                      <a:pt x="255" y="187"/>
                      <a:pt x="255" y="187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7"/>
                      <a:pt x="255" y="187"/>
                      <a:pt x="255" y="188"/>
                    </a:cubicBezTo>
                    <a:cubicBezTo>
                      <a:pt x="255" y="188"/>
                      <a:pt x="255" y="188"/>
                      <a:pt x="256" y="188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6" y="188"/>
                      <a:pt x="256" y="188"/>
                      <a:pt x="256" y="187"/>
                    </a:cubicBezTo>
                    <a:cubicBezTo>
                      <a:pt x="256" y="187"/>
                      <a:pt x="256" y="187"/>
                      <a:pt x="256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8"/>
                      <a:pt x="258" y="188"/>
                      <a:pt x="258" y="188"/>
                    </a:cubicBezTo>
                    <a:cubicBezTo>
                      <a:pt x="258" y="188"/>
                      <a:pt x="258" y="188"/>
                      <a:pt x="259" y="188"/>
                    </a:cubicBezTo>
                    <a:cubicBezTo>
                      <a:pt x="259" y="188"/>
                      <a:pt x="259" y="188"/>
                      <a:pt x="259" y="188"/>
                    </a:cubicBezTo>
                    <a:cubicBezTo>
                      <a:pt x="259" y="188"/>
                      <a:pt x="259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7"/>
                    </a:cubicBezTo>
                    <a:cubicBezTo>
                      <a:pt x="260" y="187"/>
                      <a:pt x="261" y="187"/>
                      <a:pt x="261" y="187"/>
                    </a:cubicBezTo>
                    <a:cubicBezTo>
                      <a:pt x="261" y="187"/>
                      <a:pt x="261" y="187"/>
                      <a:pt x="261" y="188"/>
                    </a:cubicBezTo>
                    <a:cubicBezTo>
                      <a:pt x="261" y="188"/>
                      <a:pt x="261" y="188"/>
                      <a:pt x="261" y="188"/>
                    </a:cubicBezTo>
                    <a:cubicBezTo>
                      <a:pt x="261" y="188"/>
                      <a:pt x="262" y="188"/>
                      <a:pt x="262" y="188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6"/>
                      <a:pt x="262" y="186"/>
                      <a:pt x="262" y="186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2" y="185"/>
                      <a:pt x="262" y="186"/>
                      <a:pt x="263" y="186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63" y="186"/>
                      <a:pt x="263" y="187"/>
                      <a:pt x="263" y="187"/>
                    </a:cubicBezTo>
                    <a:cubicBezTo>
                      <a:pt x="263" y="187"/>
                      <a:pt x="263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6"/>
                      <a:pt x="264" y="186"/>
                    </a:cubicBezTo>
                    <a:cubicBezTo>
                      <a:pt x="264" y="186"/>
                      <a:pt x="265" y="186"/>
                      <a:pt x="265" y="186"/>
                    </a:cubicBezTo>
                    <a:cubicBezTo>
                      <a:pt x="265" y="186"/>
                      <a:pt x="265" y="185"/>
                      <a:pt x="265" y="185"/>
                    </a:cubicBezTo>
                    <a:cubicBezTo>
                      <a:pt x="265" y="186"/>
                      <a:pt x="265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4"/>
                      <a:pt x="264" y="185"/>
                    </a:cubicBezTo>
                    <a:cubicBezTo>
                      <a:pt x="263" y="185"/>
                      <a:pt x="263" y="185"/>
                      <a:pt x="263" y="185"/>
                    </a:cubicBezTo>
                    <a:cubicBezTo>
                      <a:pt x="263" y="185"/>
                      <a:pt x="263" y="184"/>
                      <a:pt x="263" y="184"/>
                    </a:cubicBezTo>
                    <a:cubicBezTo>
                      <a:pt x="263" y="184"/>
                      <a:pt x="263" y="184"/>
                      <a:pt x="262" y="184"/>
                    </a:cubicBezTo>
                    <a:cubicBezTo>
                      <a:pt x="262" y="184"/>
                      <a:pt x="262" y="185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3"/>
                      <a:pt x="262" y="183"/>
                      <a:pt x="262" y="183"/>
                    </a:cubicBezTo>
                    <a:cubicBezTo>
                      <a:pt x="262" y="184"/>
                      <a:pt x="263" y="183"/>
                      <a:pt x="263" y="183"/>
                    </a:cubicBezTo>
                    <a:cubicBezTo>
                      <a:pt x="263" y="183"/>
                      <a:pt x="264" y="183"/>
                      <a:pt x="264" y="183"/>
                    </a:cubicBezTo>
                    <a:cubicBezTo>
                      <a:pt x="264" y="183"/>
                      <a:pt x="264" y="182"/>
                      <a:pt x="264" y="182"/>
                    </a:cubicBezTo>
                    <a:cubicBezTo>
                      <a:pt x="264" y="182"/>
                      <a:pt x="264" y="182"/>
                      <a:pt x="265" y="182"/>
                    </a:cubicBezTo>
                    <a:cubicBezTo>
                      <a:pt x="265" y="182"/>
                      <a:pt x="265" y="181"/>
                      <a:pt x="265" y="181"/>
                    </a:cubicBezTo>
                    <a:cubicBezTo>
                      <a:pt x="265" y="181"/>
                      <a:pt x="265" y="181"/>
                      <a:pt x="265" y="181"/>
                    </a:cubicBezTo>
                    <a:cubicBezTo>
                      <a:pt x="264" y="181"/>
                      <a:pt x="264" y="181"/>
                      <a:pt x="264" y="180"/>
                    </a:cubicBezTo>
                    <a:cubicBezTo>
                      <a:pt x="265" y="180"/>
                      <a:pt x="265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79"/>
                      <a:pt x="264" y="179"/>
                      <a:pt x="264" y="179"/>
                    </a:cubicBezTo>
                    <a:cubicBezTo>
                      <a:pt x="264" y="179"/>
                      <a:pt x="264" y="179"/>
                      <a:pt x="263" y="180"/>
                    </a:cubicBezTo>
                    <a:cubicBezTo>
                      <a:pt x="263" y="180"/>
                      <a:pt x="263" y="180"/>
                      <a:pt x="263" y="180"/>
                    </a:cubicBezTo>
                    <a:cubicBezTo>
                      <a:pt x="263" y="180"/>
                      <a:pt x="263" y="181"/>
                      <a:pt x="262" y="181"/>
                    </a:cubicBezTo>
                    <a:cubicBezTo>
                      <a:pt x="262" y="181"/>
                      <a:pt x="262" y="180"/>
                      <a:pt x="262" y="180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1" y="180"/>
                      <a:pt x="261" y="181"/>
                      <a:pt x="260" y="181"/>
                    </a:cubicBezTo>
                    <a:cubicBezTo>
                      <a:pt x="260" y="181"/>
                      <a:pt x="260" y="181"/>
                      <a:pt x="259" y="181"/>
                    </a:cubicBezTo>
                    <a:cubicBezTo>
                      <a:pt x="259" y="181"/>
                      <a:pt x="260" y="181"/>
                      <a:pt x="260" y="181"/>
                    </a:cubicBezTo>
                    <a:cubicBezTo>
                      <a:pt x="260" y="180"/>
                      <a:pt x="261" y="180"/>
                      <a:pt x="261" y="180"/>
                    </a:cubicBezTo>
                    <a:cubicBezTo>
                      <a:pt x="261" y="179"/>
                      <a:pt x="261" y="179"/>
                      <a:pt x="261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7"/>
                      <a:pt x="264" y="177"/>
                    </a:cubicBezTo>
                    <a:cubicBezTo>
                      <a:pt x="263" y="177"/>
                      <a:pt x="263" y="177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9"/>
                      <a:pt x="262" y="179"/>
                    </a:cubicBezTo>
                    <a:cubicBezTo>
                      <a:pt x="262" y="179"/>
                      <a:pt x="262" y="179"/>
                      <a:pt x="262" y="179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7"/>
                      <a:pt x="262" y="177"/>
                      <a:pt x="262" y="177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1" y="177"/>
                      <a:pt x="261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7"/>
                      <a:pt x="260" y="177"/>
                      <a:pt x="260" y="177"/>
                    </a:cubicBezTo>
                    <a:cubicBezTo>
                      <a:pt x="260" y="177"/>
                      <a:pt x="260" y="177"/>
                      <a:pt x="261" y="177"/>
                    </a:cubicBezTo>
                    <a:cubicBezTo>
                      <a:pt x="261" y="177"/>
                      <a:pt x="261" y="177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5"/>
                      <a:pt x="262" y="175"/>
                    </a:cubicBezTo>
                    <a:cubicBezTo>
                      <a:pt x="262" y="175"/>
                      <a:pt x="263" y="175"/>
                      <a:pt x="263" y="174"/>
                    </a:cubicBezTo>
                    <a:cubicBezTo>
                      <a:pt x="263" y="174"/>
                      <a:pt x="263" y="174"/>
                      <a:pt x="263" y="174"/>
                    </a:cubicBezTo>
                    <a:cubicBezTo>
                      <a:pt x="263" y="173"/>
                      <a:pt x="263" y="173"/>
                      <a:pt x="263" y="173"/>
                    </a:cubicBezTo>
                    <a:cubicBezTo>
                      <a:pt x="263" y="173"/>
                      <a:pt x="262" y="173"/>
                      <a:pt x="262" y="173"/>
                    </a:cubicBezTo>
                    <a:cubicBezTo>
                      <a:pt x="262" y="173"/>
                      <a:pt x="262" y="174"/>
                      <a:pt x="262" y="173"/>
                    </a:cubicBezTo>
                    <a:cubicBezTo>
                      <a:pt x="262" y="173"/>
                      <a:pt x="263" y="173"/>
                      <a:pt x="263" y="172"/>
                    </a:cubicBezTo>
                    <a:cubicBezTo>
                      <a:pt x="263" y="172"/>
                      <a:pt x="264" y="172"/>
                      <a:pt x="264" y="172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5" y="172"/>
                      <a:pt x="265" y="171"/>
                      <a:pt x="266" y="170"/>
                    </a:cubicBezTo>
                    <a:cubicBezTo>
                      <a:pt x="266" y="170"/>
                      <a:pt x="266" y="170"/>
                      <a:pt x="267" y="170"/>
                    </a:cubicBezTo>
                    <a:cubicBezTo>
                      <a:pt x="266" y="170"/>
                      <a:pt x="267" y="171"/>
                      <a:pt x="267" y="171"/>
                    </a:cubicBezTo>
                    <a:cubicBezTo>
                      <a:pt x="266" y="171"/>
                      <a:pt x="265" y="172"/>
                      <a:pt x="265" y="174"/>
                    </a:cubicBezTo>
                    <a:cubicBezTo>
                      <a:pt x="265" y="174"/>
                      <a:pt x="265" y="174"/>
                      <a:pt x="264" y="175"/>
                    </a:cubicBezTo>
                    <a:cubicBezTo>
                      <a:pt x="264" y="175"/>
                      <a:pt x="264" y="175"/>
                      <a:pt x="264" y="175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5" y="176"/>
                      <a:pt x="265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5"/>
                      <a:pt x="266" y="175"/>
                    </a:cubicBezTo>
                    <a:cubicBezTo>
                      <a:pt x="266" y="175"/>
                      <a:pt x="266" y="175"/>
                      <a:pt x="267" y="175"/>
                    </a:cubicBezTo>
                    <a:cubicBezTo>
                      <a:pt x="267" y="175"/>
                      <a:pt x="266" y="176"/>
                      <a:pt x="267" y="176"/>
                    </a:cubicBezTo>
                    <a:cubicBezTo>
                      <a:pt x="267" y="176"/>
                      <a:pt x="267" y="176"/>
                      <a:pt x="267" y="176"/>
                    </a:cubicBezTo>
                    <a:cubicBezTo>
                      <a:pt x="267" y="176"/>
                      <a:pt x="267" y="175"/>
                      <a:pt x="267" y="175"/>
                    </a:cubicBezTo>
                    <a:cubicBezTo>
                      <a:pt x="267" y="175"/>
                      <a:pt x="268" y="174"/>
                      <a:pt x="268" y="174"/>
                    </a:cubicBezTo>
                    <a:cubicBezTo>
                      <a:pt x="268" y="174"/>
                      <a:pt x="268" y="175"/>
                      <a:pt x="268" y="175"/>
                    </a:cubicBezTo>
                    <a:cubicBezTo>
                      <a:pt x="268" y="175"/>
                      <a:pt x="269" y="175"/>
                      <a:pt x="269" y="175"/>
                    </a:cubicBezTo>
                    <a:cubicBezTo>
                      <a:pt x="269" y="175"/>
                      <a:pt x="269" y="175"/>
                      <a:pt x="269" y="174"/>
                    </a:cubicBezTo>
                    <a:cubicBezTo>
                      <a:pt x="270" y="174"/>
                      <a:pt x="270" y="174"/>
                      <a:pt x="270" y="174"/>
                    </a:cubicBezTo>
                    <a:cubicBezTo>
                      <a:pt x="270" y="174"/>
                      <a:pt x="270" y="174"/>
                      <a:pt x="270" y="173"/>
                    </a:cubicBezTo>
                    <a:cubicBezTo>
                      <a:pt x="270" y="173"/>
                      <a:pt x="271" y="173"/>
                      <a:pt x="271" y="173"/>
                    </a:cubicBezTo>
                    <a:cubicBezTo>
                      <a:pt x="271" y="173"/>
                      <a:pt x="271" y="173"/>
                      <a:pt x="271" y="173"/>
                    </a:cubicBezTo>
                    <a:cubicBezTo>
                      <a:pt x="271" y="174"/>
                      <a:pt x="271" y="174"/>
                      <a:pt x="271" y="174"/>
                    </a:cubicBezTo>
                    <a:cubicBezTo>
                      <a:pt x="271" y="174"/>
                      <a:pt x="271" y="174"/>
                      <a:pt x="272" y="174"/>
                    </a:cubicBezTo>
                    <a:cubicBezTo>
                      <a:pt x="272" y="174"/>
                      <a:pt x="272" y="174"/>
                      <a:pt x="272" y="174"/>
                    </a:cubicBezTo>
                    <a:cubicBezTo>
                      <a:pt x="273" y="173"/>
                      <a:pt x="273" y="173"/>
                      <a:pt x="273" y="172"/>
                    </a:cubicBezTo>
                    <a:cubicBezTo>
                      <a:pt x="274" y="172"/>
                      <a:pt x="274" y="172"/>
                      <a:pt x="274" y="172"/>
                    </a:cubicBezTo>
                    <a:cubicBezTo>
                      <a:pt x="274" y="172"/>
                      <a:pt x="275" y="172"/>
                      <a:pt x="275" y="172"/>
                    </a:cubicBezTo>
                    <a:cubicBezTo>
                      <a:pt x="276" y="172"/>
                      <a:pt x="277" y="172"/>
                      <a:pt x="278" y="173"/>
                    </a:cubicBezTo>
                    <a:cubicBezTo>
                      <a:pt x="278" y="173"/>
                      <a:pt x="277" y="173"/>
                      <a:pt x="277" y="173"/>
                    </a:cubicBezTo>
                    <a:cubicBezTo>
                      <a:pt x="276" y="172"/>
                      <a:pt x="275" y="172"/>
                      <a:pt x="274" y="172"/>
                    </a:cubicBezTo>
                    <a:cubicBezTo>
                      <a:pt x="274" y="172"/>
                      <a:pt x="274" y="172"/>
                      <a:pt x="274" y="173"/>
                    </a:cubicBezTo>
                    <a:cubicBezTo>
                      <a:pt x="274" y="173"/>
                      <a:pt x="274" y="173"/>
                      <a:pt x="274" y="173"/>
                    </a:cubicBezTo>
                    <a:cubicBezTo>
                      <a:pt x="274" y="173"/>
                      <a:pt x="273" y="174"/>
                      <a:pt x="273" y="174"/>
                    </a:cubicBezTo>
                    <a:cubicBezTo>
                      <a:pt x="273" y="174"/>
                      <a:pt x="274" y="174"/>
                      <a:pt x="274" y="174"/>
                    </a:cubicBezTo>
                    <a:cubicBezTo>
                      <a:pt x="274" y="174"/>
                      <a:pt x="273" y="174"/>
                      <a:pt x="273" y="174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274" y="175"/>
                      <a:pt x="274" y="175"/>
                      <a:pt x="274" y="175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74" y="176"/>
                      <a:pt x="274" y="176"/>
                      <a:pt x="275" y="176"/>
                    </a:cubicBezTo>
                    <a:cubicBezTo>
                      <a:pt x="275" y="176"/>
                      <a:pt x="275" y="176"/>
                      <a:pt x="276" y="176"/>
                    </a:cubicBezTo>
                    <a:cubicBezTo>
                      <a:pt x="276" y="176"/>
                      <a:pt x="276" y="175"/>
                      <a:pt x="276" y="175"/>
                    </a:cubicBezTo>
                    <a:cubicBezTo>
                      <a:pt x="276" y="176"/>
                      <a:pt x="275" y="177"/>
                      <a:pt x="274" y="177"/>
                    </a:cubicBezTo>
                    <a:cubicBezTo>
                      <a:pt x="274" y="177"/>
                      <a:pt x="274" y="177"/>
                      <a:pt x="274" y="177"/>
                    </a:cubicBezTo>
                    <a:cubicBezTo>
                      <a:pt x="273" y="177"/>
                      <a:pt x="273" y="178"/>
                      <a:pt x="274" y="178"/>
                    </a:cubicBezTo>
                    <a:cubicBezTo>
                      <a:pt x="274" y="178"/>
                      <a:pt x="274" y="178"/>
                      <a:pt x="275" y="178"/>
                    </a:cubicBezTo>
                    <a:cubicBezTo>
                      <a:pt x="275" y="178"/>
                      <a:pt x="275" y="178"/>
                      <a:pt x="275" y="177"/>
                    </a:cubicBezTo>
                    <a:cubicBezTo>
                      <a:pt x="276" y="177"/>
                      <a:pt x="276" y="177"/>
                      <a:pt x="276" y="177"/>
                    </a:cubicBezTo>
                    <a:cubicBezTo>
                      <a:pt x="277" y="177"/>
                      <a:pt x="277" y="177"/>
                      <a:pt x="278" y="177"/>
                    </a:cubicBezTo>
                    <a:cubicBezTo>
                      <a:pt x="277" y="177"/>
                      <a:pt x="277" y="178"/>
                      <a:pt x="277" y="178"/>
                    </a:cubicBezTo>
                    <a:cubicBezTo>
                      <a:pt x="276" y="178"/>
                      <a:pt x="276" y="178"/>
                      <a:pt x="276" y="178"/>
                    </a:cubicBezTo>
                    <a:cubicBezTo>
                      <a:pt x="276" y="179"/>
                      <a:pt x="276" y="179"/>
                      <a:pt x="277" y="179"/>
                    </a:cubicBezTo>
                    <a:cubicBezTo>
                      <a:pt x="277" y="179"/>
                      <a:pt x="277" y="179"/>
                      <a:pt x="277" y="178"/>
                    </a:cubicBezTo>
                    <a:cubicBezTo>
                      <a:pt x="277" y="178"/>
                      <a:pt x="277" y="178"/>
                      <a:pt x="278" y="178"/>
                    </a:cubicBezTo>
                    <a:cubicBezTo>
                      <a:pt x="278" y="178"/>
                      <a:pt x="278" y="178"/>
                      <a:pt x="278" y="179"/>
                    </a:cubicBezTo>
                    <a:cubicBezTo>
                      <a:pt x="278" y="178"/>
                      <a:pt x="278" y="178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80" y="178"/>
                    </a:cubicBezTo>
                    <a:cubicBezTo>
                      <a:pt x="280" y="178"/>
                      <a:pt x="280" y="177"/>
                      <a:pt x="281" y="177"/>
                    </a:cubicBezTo>
                    <a:cubicBezTo>
                      <a:pt x="281" y="177"/>
                      <a:pt x="281" y="177"/>
                      <a:pt x="281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1" y="177"/>
                      <a:pt x="281" y="178"/>
                      <a:pt x="281" y="178"/>
                    </a:cubicBezTo>
                    <a:cubicBezTo>
                      <a:pt x="280" y="179"/>
                      <a:pt x="280" y="180"/>
                      <a:pt x="279" y="180"/>
                    </a:cubicBezTo>
                    <a:cubicBezTo>
                      <a:pt x="279" y="180"/>
                      <a:pt x="279" y="181"/>
                      <a:pt x="279" y="181"/>
                    </a:cubicBezTo>
                    <a:cubicBezTo>
                      <a:pt x="279" y="181"/>
                      <a:pt x="278" y="181"/>
                      <a:pt x="279" y="181"/>
                    </a:cubicBezTo>
                    <a:cubicBezTo>
                      <a:pt x="279" y="181"/>
                      <a:pt x="279" y="181"/>
                      <a:pt x="279" y="181"/>
                    </a:cubicBezTo>
                    <a:cubicBezTo>
                      <a:pt x="280" y="181"/>
                      <a:pt x="281" y="182"/>
                      <a:pt x="282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2"/>
                      <a:pt x="281" y="182"/>
                      <a:pt x="281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3"/>
                      <a:pt x="283" y="183"/>
                      <a:pt x="283" y="183"/>
                    </a:cubicBezTo>
                    <a:cubicBezTo>
                      <a:pt x="283" y="183"/>
                      <a:pt x="283" y="183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4" y="182"/>
                      <a:pt x="284" y="181"/>
                      <a:pt x="284" y="181"/>
                    </a:cubicBezTo>
                    <a:cubicBezTo>
                      <a:pt x="284" y="181"/>
                      <a:pt x="285" y="180"/>
                      <a:pt x="285" y="180"/>
                    </a:cubicBezTo>
                    <a:cubicBezTo>
                      <a:pt x="285" y="179"/>
                      <a:pt x="285" y="179"/>
                      <a:pt x="285" y="179"/>
                    </a:cubicBezTo>
                    <a:cubicBezTo>
                      <a:pt x="286" y="179"/>
                      <a:pt x="286" y="179"/>
                      <a:pt x="286" y="179"/>
                    </a:cubicBezTo>
                    <a:cubicBezTo>
                      <a:pt x="286" y="179"/>
                      <a:pt x="286" y="180"/>
                      <a:pt x="286" y="180"/>
                    </a:cubicBezTo>
                    <a:cubicBezTo>
                      <a:pt x="286" y="180"/>
                      <a:pt x="286" y="181"/>
                      <a:pt x="286" y="181"/>
                    </a:cubicBezTo>
                    <a:cubicBezTo>
                      <a:pt x="286" y="182"/>
                      <a:pt x="286" y="182"/>
                      <a:pt x="285" y="182"/>
                    </a:cubicBezTo>
                    <a:cubicBezTo>
                      <a:pt x="285" y="182"/>
                      <a:pt x="285" y="183"/>
                      <a:pt x="285" y="183"/>
                    </a:cubicBezTo>
                    <a:cubicBezTo>
                      <a:pt x="286" y="183"/>
                      <a:pt x="286" y="183"/>
                      <a:pt x="286" y="183"/>
                    </a:cubicBezTo>
                    <a:cubicBezTo>
                      <a:pt x="286" y="184"/>
                      <a:pt x="286" y="184"/>
                      <a:pt x="287" y="184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7" y="185"/>
                      <a:pt x="288" y="185"/>
                      <a:pt x="288" y="185"/>
                    </a:cubicBezTo>
                    <a:cubicBezTo>
                      <a:pt x="289" y="185"/>
                      <a:pt x="289" y="184"/>
                      <a:pt x="290" y="185"/>
                    </a:cubicBezTo>
                    <a:cubicBezTo>
                      <a:pt x="290" y="185"/>
                      <a:pt x="290" y="185"/>
                      <a:pt x="289" y="185"/>
                    </a:cubicBezTo>
                    <a:cubicBezTo>
                      <a:pt x="289" y="185"/>
                      <a:pt x="290" y="186"/>
                      <a:pt x="290" y="186"/>
                    </a:cubicBezTo>
                    <a:cubicBezTo>
                      <a:pt x="290" y="186"/>
                      <a:pt x="290" y="186"/>
                      <a:pt x="290" y="186"/>
                    </a:cubicBezTo>
                    <a:cubicBezTo>
                      <a:pt x="291" y="186"/>
                      <a:pt x="291" y="186"/>
                      <a:pt x="291" y="187"/>
                    </a:cubicBezTo>
                    <a:cubicBezTo>
                      <a:pt x="291" y="187"/>
                      <a:pt x="292" y="187"/>
                      <a:pt x="292" y="187"/>
                    </a:cubicBezTo>
                    <a:cubicBezTo>
                      <a:pt x="292" y="187"/>
                      <a:pt x="292" y="187"/>
                      <a:pt x="293" y="187"/>
                    </a:cubicBezTo>
                    <a:cubicBezTo>
                      <a:pt x="294" y="187"/>
                      <a:pt x="295" y="186"/>
                      <a:pt x="297" y="186"/>
                    </a:cubicBezTo>
                    <a:cubicBezTo>
                      <a:pt x="299" y="186"/>
                      <a:pt x="301" y="186"/>
                      <a:pt x="303" y="187"/>
                    </a:cubicBezTo>
                    <a:cubicBezTo>
                      <a:pt x="303" y="187"/>
                      <a:pt x="303" y="187"/>
                      <a:pt x="304" y="187"/>
                    </a:cubicBezTo>
                    <a:cubicBezTo>
                      <a:pt x="304" y="187"/>
                      <a:pt x="304" y="187"/>
                      <a:pt x="305" y="187"/>
                    </a:cubicBezTo>
                    <a:cubicBezTo>
                      <a:pt x="305" y="187"/>
                      <a:pt x="306" y="187"/>
                      <a:pt x="306" y="188"/>
                    </a:cubicBezTo>
                    <a:cubicBezTo>
                      <a:pt x="307" y="188"/>
                      <a:pt x="308" y="188"/>
                      <a:pt x="308" y="187"/>
                    </a:cubicBezTo>
                    <a:cubicBezTo>
                      <a:pt x="309" y="187"/>
                      <a:pt x="309" y="187"/>
                      <a:pt x="309" y="187"/>
                    </a:cubicBezTo>
                    <a:cubicBezTo>
                      <a:pt x="308" y="186"/>
                      <a:pt x="308" y="186"/>
                      <a:pt x="308" y="186"/>
                    </a:cubicBezTo>
                    <a:cubicBezTo>
                      <a:pt x="308" y="186"/>
                      <a:pt x="308" y="186"/>
                      <a:pt x="308" y="185"/>
                    </a:cubicBezTo>
                    <a:cubicBezTo>
                      <a:pt x="308" y="185"/>
                      <a:pt x="308" y="185"/>
                      <a:pt x="308" y="185"/>
                    </a:cubicBezTo>
                    <a:cubicBezTo>
                      <a:pt x="309" y="185"/>
                      <a:pt x="309" y="185"/>
                      <a:pt x="309" y="185"/>
                    </a:cubicBezTo>
                    <a:cubicBezTo>
                      <a:pt x="309" y="185"/>
                      <a:pt x="309" y="186"/>
                      <a:pt x="309" y="186"/>
                    </a:cubicBezTo>
                    <a:cubicBezTo>
                      <a:pt x="310" y="186"/>
                      <a:pt x="310" y="185"/>
                      <a:pt x="311" y="185"/>
                    </a:cubicBezTo>
                    <a:cubicBezTo>
                      <a:pt x="310" y="186"/>
                      <a:pt x="310" y="186"/>
                      <a:pt x="310" y="186"/>
                    </a:cubicBezTo>
                    <a:cubicBezTo>
                      <a:pt x="309" y="186"/>
                      <a:pt x="309" y="186"/>
                      <a:pt x="309" y="187"/>
                    </a:cubicBezTo>
                    <a:cubicBezTo>
                      <a:pt x="309" y="187"/>
                      <a:pt x="309" y="187"/>
                      <a:pt x="310" y="187"/>
                    </a:cubicBezTo>
                    <a:cubicBezTo>
                      <a:pt x="310" y="187"/>
                      <a:pt x="310" y="187"/>
                      <a:pt x="310" y="187"/>
                    </a:cubicBezTo>
                    <a:cubicBezTo>
                      <a:pt x="310" y="187"/>
                      <a:pt x="310" y="187"/>
                      <a:pt x="310" y="188"/>
                    </a:cubicBezTo>
                    <a:cubicBezTo>
                      <a:pt x="310" y="188"/>
                      <a:pt x="309" y="188"/>
                      <a:pt x="309" y="188"/>
                    </a:cubicBezTo>
                    <a:cubicBezTo>
                      <a:pt x="309" y="188"/>
                      <a:pt x="309" y="188"/>
                      <a:pt x="309" y="188"/>
                    </a:cubicBezTo>
                    <a:cubicBezTo>
                      <a:pt x="309" y="188"/>
                      <a:pt x="309" y="189"/>
                      <a:pt x="309" y="189"/>
                    </a:cubicBezTo>
                    <a:cubicBezTo>
                      <a:pt x="309" y="189"/>
                      <a:pt x="309" y="189"/>
                      <a:pt x="309" y="189"/>
                    </a:cubicBezTo>
                    <a:cubicBezTo>
                      <a:pt x="310" y="189"/>
                      <a:pt x="310" y="189"/>
                      <a:pt x="311" y="190"/>
                    </a:cubicBezTo>
                    <a:cubicBezTo>
                      <a:pt x="311" y="190"/>
                      <a:pt x="311" y="190"/>
                      <a:pt x="311" y="190"/>
                    </a:cubicBezTo>
                    <a:cubicBezTo>
                      <a:pt x="312" y="191"/>
                      <a:pt x="312" y="191"/>
                      <a:pt x="313" y="191"/>
                    </a:cubicBezTo>
                    <a:cubicBezTo>
                      <a:pt x="314" y="191"/>
                      <a:pt x="315" y="191"/>
                      <a:pt x="316" y="191"/>
                    </a:cubicBezTo>
                    <a:cubicBezTo>
                      <a:pt x="316" y="191"/>
                      <a:pt x="316" y="191"/>
                      <a:pt x="317" y="191"/>
                    </a:cubicBezTo>
                    <a:cubicBezTo>
                      <a:pt x="317" y="191"/>
                      <a:pt x="318" y="190"/>
                      <a:pt x="318" y="190"/>
                    </a:cubicBezTo>
                    <a:cubicBezTo>
                      <a:pt x="318" y="190"/>
                      <a:pt x="318" y="190"/>
                      <a:pt x="318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90"/>
                      <a:pt x="318" y="189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9" y="189"/>
                      <a:pt x="319" y="189"/>
                      <a:pt x="319" y="189"/>
                    </a:cubicBezTo>
                    <a:cubicBezTo>
                      <a:pt x="320" y="189"/>
                      <a:pt x="320" y="188"/>
                      <a:pt x="320" y="188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7"/>
                      <a:pt x="322" y="187"/>
                      <a:pt x="322" y="187"/>
                    </a:cubicBezTo>
                    <a:cubicBezTo>
                      <a:pt x="322" y="188"/>
                      <a:pt x="322" y="188"/>
                      <a:pt x="323" y="188"/>
                    </a:cubicBezTo>
                    <a:cubicBezTo>
                      <a:pt x="323" y="188"/>
                      <a:pt x="323" y="189"/>
                      <a:pt x="323" y="189"/>
                    </a:cubicBezTo>
                    <a:cubicBezTo>
                      <a:pt x="323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3" y="189"/>
                      <a:pt x="323" y="189"/>
                      <a:pt x="323" y="189"/>
                    </a:cubicBezTo>
                    <a:cubicBezTo>
                      <a:pt x="323" y="190"/>
                      <a:pt x="323" y="191"/>
                      <a:pt x="323" y="191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3" y="192"/>
                      <a:pt x="323" y="192"/>
                      <a:pt x="323" y="193"/>
                    </a:cubicBezTo>
                    <a:cubicBezTo>
                      <a:pt x="323" y="193"/>
                      <a:pt x="323" y="193"/>
                      <a:pt x="322" y="193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0"/>
                      <a:pt x="322" y="190"/>
                      <a:pt x="322" y="190"/>
                    </a:cubicBezTo>
                    <a:cubicBezTo>
                      <a:pt x="322" y="189"/>
                      <a:pt x="322" y="189"/>
                      <a:pt x="322" y="189"/>
                    </a:cubicBezTo>
                    <a:cubicBezTo>
                      <a:pt x="322" y="188"/>
                      <a:pt x="322" y="188"/>
                      <a:pt x="321" y="188"/>
                    </a:cubicBezTo>
                    <a:cubicBezTo>
                      <a:pt x="321" y="188"/>
                      <a:pt x="321" y="188"/>
                      <a:pt x="321" y="189"/>
                    </a:cubicBezTo>
                    <a:cubicBezTo>
                      <a:pt x="320" y="189"/>
                      <a:pt x="320" y="189"/>
                      <a:pt x="320" y="189"/>
                    </a:cubicBezTo>
                    <a:cubicBezTo>
                      <a:pt x="320" y="189"/>
                      <a:pt x="321" y="189"/>
                      <a:pt x="321" y="190"/>
                    </a:cubicBezTo>
                    <a:cubicBezTo>
                      <a:pt x="321" y="190"/>
                      <a:pt x="321" y="190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2"/>
                      <a:pt x="321" y="192"/>
                      <a:pt x="321" y="192"/>
                    </a:cubicBezTo>
                    <a:cubicBezTo>
                      <a:pt x="321" y="192"/>
                      <a:pt x="321" y="192"/>
                      <a:pt x="321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19" y="193"/>
                      <a:pt x="319" y="193"/>
                    </a:cubicBezTo>
                    <a:cubicBezTo>
                      <a:pt x="320" y="194"/>
                      <a:pt x="321" y="194"/>
                      <a:pt x="321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3" y="195"/>
                      <a:pt x="324" y="195"/>
                      <a:pt x="325" y="194"/>
                    </a:cubicBezTo>
                    <a:cubicBezTo>
                      <a:pt x="325" y="194"/>
                      <a:pt x="325" y="194"/>
                      <a:pt x="325" y="194"/>
                    </a:cubicBezTo>
                    <a:cubicBezTo>
                      <a:pt x="325" y="195"/>
                      <a:pt x="325" y="195"/>
                      <a:pt x="325" y="195"/>
                    </a:cubicBezTo>
                    <a:cubicBezTo>
                      <a:pt x="325" y="195"/>
                      <a:pt x="324" y="195"/>
                      <a:pt x="324" y="195"/>
                    </a:cubicBezTo>
                    <a:cubicBezTo>
                      <a:pt x="324" y="195"/>
                      <a:pt x="324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4" y="196"/>
                      <a:pt x="325" y="197"/>
                      <a:pt x="326" y="198"/>
                    </a:cubicBezTo>
                    <a:cubicBezTo>
                      <a:pt x="326" y="198"/>
                      <a:pt x="326" y="198"/>
                      <a:pt x="326" y="198"/>
                    </a:cubicBezTo>
                    <a:cubicBezTo>
                      <a:pt x="327" y="198"/>
                      <a:pt x="327" y="198"/>
                      <a:pt x="327" y="198"/>
                    </a:cubicBezTo>
                    <a:cubicBezTo>
                      <a:pt x="327" y="198"/>
                      <a:pt x="328" y="198"/>
                      <a:pt x="328" y="198"/>
                    </a:cubicBezTo>
                    <a:cubicBezTo>
                      <a:pt x="328" y="198"/>
                      <a:pt x="328" y="198"/>
                      <a:pt x="329" y="198"/>
                    </a:cubicBezTo>
                    <a:cubicBezTo>
                      <a:pt x="328" y="198"/>
                      <a:pt x="328" y="198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200"/>
                      <a:pt x="329" y="199"/>
                      <a:pt x="330" y="200"/>
                    </a:cubicBezTo>
                    <a:cubicBezTo>
                      <a:pt x="330" y="200"/>
                      <a:pt x="331" y="201"/>
                      <a:pt x="331" y="201"/>
                    </a:cubicBezTo>
                    <a:cubicBezTo>
                      <a:pt x="331" y="202"/>
                      <a:pt x="332" y="202"/>
                      <a:pt x="332" y="202"/>
                    </a:cubicBezTo>
                    <a:cubicBezTo>
                      <a:pt x="332" y="202"/>
                      <a:pt x="332" y="203"/>
                      <a:pt x="332" y="203"/>
                    </a:cubicBezTo>
                    <a:cubicBezTo>
                      <a:pt x="332" y="204"/>
                      <a:pt x="332" y="204"/>
                      <a:pt x="333" y="204"/>
                    </a:cubicBezTo>
                    <a:cubicBezTo>
                      <a:pt x="333" y="204"/>
                      <a:pt x="333" y="204"/>
                      <a:pt x="333" y="205"/>
                    </a:cubicBezTo>
                    <a:cubicBezTo>
                      <a:pt x="333" y="205"/>
                      <a:pt x="334" y="205"/>
                      <a:pt x="334" y="205"/>
                    </a:cubicBezTo>
                    <a:cubicBezTo>
                      <a:pt x="334" y="205"/>
                      <a:pt x="334" y="205"/>
                      <a:pt x="334" y="205"/>
                    </a:cubicBezTo>
                    <a:cubicBezTo>
                      <a:pt x="334" y="205"/>
                      <a:pt x="335" y="206"/>
                      <a:pt x="335" y="206"/>
                    </a:cubicBezTo>
                    <a:cubicBezTo>
                      <a:pt x="336" y="207"/>
                      <a:pt x="337" y="208"/>
                      <a:pt x="338" y="208"/>
                    </a:cubicBezTo>
                    <a:cubicBezTo>
                      <a:pt x="338" y="208"/>
                      <a:pt x="339" y="208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40" y="209"/>
                      <a:pt x="339" y="209"/>
                      <a:pt x="339" y="210"/>
                    </a:cubicBezTo>
                    <a:cubicBezTo>
                      <a:pt x="340" y="210"/>
                      <a:pt x="340" y="210"/>
                      <a:pt x="340" y="210"/>
                    </a:cubicBezTo>
                    <a:cubicBezTo>
                      <a:pt x="340" y="210"/>
                      <a:pt x="340" y="210"/>
                      <a:pt x="341" y="211"/>
                    </a:cubicBezTo>
                    <a:cubicBezTo>
                      <a:pt x="341" y="211"/>
                      <a:pt x="341" y="210"/>
                      <a:pt x="341" y="210"/>
                    </a:cubicBezTo>
                    <a:cubicBezTo>
                      <a:pt x="341" y="210"/>
                      <a:pt x="341" y="210"/>
                      <a:pt x="341" y="210"/>
                    </a:cubicBezTo>
                    <a:cubicBezTo>
                      <a:pt x="341" y="209"/>
                      <a:pt x="341" y="209"/>
                      <a:pt x="341" y="209"/>
                    </a:cubicBezTo>
                    <a:cubicBezTo>
                      <a:pt x="341" y="209"/>
                      <a:pt x="342" y="209"/>
                      <a:pt x="342" y="209"/>
                    </a:cubicBezTo>
                    <a:cubicBezTo>
                      <a:pt x="342" y="209"/>
                      <a:pt x="342" y="209"/>
                      <a:pt x="342" y="209"/>
                    </a:cubicBezTo>
                    <a:cubicBezTo>
                      <a:pt x="342" y="209"/>
                      <a:pt x="341" y="209"/>
                      <a:pt x="341" y="209"/>
                    </a:cubicBezTo>
                    <a:cubicBezTo>
                      <a:pt x="341" y="208"/>
                      <a:pt x="341" y="208"/>
                      <a:pt x="342" y="208"/>
                    </a:cubicBezTo>
                    <a:cubicBezTo>
                      <a:pt x="342" y="209"/>
                      <a:pt x="342" y="209"/>
                      <a:pt x="343" y="208"/>
                    </a:cubicBezTo>
                    <a:cubicBezTo>
                      <a:pt x="343" y="209"/>
                      <a:pt x="343" y="209"/>
                      <a:pt x="343" y="209"/>
                    </a:cubicBezTo>
                    <a:cubicBezTo>
                      <a:pt x="343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8"/>
                    </a:cubicBezTo>
                    <a:cubicBezTo>
                      <a:pt x="344" y="208"/>
                      <a:pt x="344" y="208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6"/>
                      <a:pt x="343" y="205"/>
                      <a:pt x="343" y="205"/>
                    </a:cubicBezTo>
                    <a:cubicBezTo>
                      <a:pt x="342" y="205"/>
                      <a:pt x="342" y="205"/>
                      <a:pt x="341" y="206"/>
                    </a:cubicBezTo>
                    <a:cubicBezTo>
                      <a:pt x="341" y="205"/>
                      <a:pt x="341" y="205"/>
                      <a:pt x="342" y="205"/>
                    </a:cubicBezTo>
                    <a:cubicBezTo>
                      <a:pt x="342" y="205"/>
                      <a:pt x="342" y="205"/>
                      <a:pt x="342" y="204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4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0" y="202"/>
                      <a:pt x="339" y="202"/>
                      <a:pt x="338" y="202"/>
                    </a:cubicBezTo>
                    <a:cubicBezTo>
                      <a:pt x="338" y="202"/>
                      <a:pt x="337" y="202"/>
                      <a:pt x="337" y="202"/>
                    </a:cubicBezTo>
                    <a:cubicBezTo>
                      <a:pt x="337" y="202"/>
                      <a:pt x="338" y="202"/>
                      <a:pt x="338" y="201"/>
                    </a:cubicBezTo>
                    <a:cubicBezTo>
                      <a:pt x="338" y="201"/>
                      <a:pt x="338" y="201"/>
                      <a:pt x="338" y="201"/>
                    </a:cubicBezTo>
                    <a:cubicBezTo>
                      <a:pt x="338" y="201"/>
                      <a:pt x="338" y="200"/>
                      <a:pt x="338" y="200"/>
                    </a:cubicBezTo>
                    <a:cubicBezTo>
                      <a:pt x="338" y="200"/>
                      <a:pt x="339" y="200"/>
                      <a:pt x="339" y="201"/>
                    </a:cubicBezTo>
                    <a:cubicBezTo>
                      <a:pt x="340" y="201"/>
                      <a:pt x="340" y="201"/>
                      <a:pt x="341" y="201"/>
                    </a:cubicBezTo>
                    <a:cubicBezTo>
                      <a:pt x="341" y="201"/>
                      <a:pt x="341" y="201"/>
                      <a:pt x="341" y="201"/>
                    </a:cubicBezTo>
                    <a:cubicBezTo>
                      <a:pt x="342" y="201"/>
                      <a:pt x="341" y="201"/>
                      <a:pt x="341" y="202"/>
                    </a:cubicBezTo>
                    <a:cubicBezTo>
                      <a:pt x="341" y="202"/>
                      <a:pt x="342" y="203"/>
                      <a:pt x="343" y="203"/>
                    </a:cubicBezTo>
                    <a:cubicBezTo>
                      <a:pt x="343" y="203"/>
                      <a:pt x="343" y="204"/>
                      <a:pt x="343" y="203"/>
                    </a:cubicBezTo>
                    <a:cubicBezTo>
                      <a:pt x="344" y="203"/>
                      <a:pt x="344" y="203"/>
                      <a:pt x="344" y="203"/>
                    </a:cubicBezTo>
                    <a:cubicBezTo>
                      <a:pt x="344" y="202"/>
                      <a:pt x="343" y="201"/>
                      <a:pt x="344" y="200"/>
                    </a:cubicBezTo>
                    <a:cubicBezTo>
                      <a:pt x="344" y="201"/>
                      <a:pt x="344" y="201"/>
                      <a:pt x="344" y="202"/>
                    </a:cubicBezTo>
                    <a:cubicBezTo>
                      <a:pt x="344" y="203"/>
                      <a:pt x="344" y="204"/>
                      <a:pt x="345" y="204"/>
                    </a:cubicBezTo>
                    <a:cubicBezTo>
                      <a:pt x="345" y="205"/>
                      <a:pt x="346" y="205"/>
                      <a:pt x="346" y="206"/>
                    </a:cubicBezTo>
                    <a:cubicBezTo>
                      <a:pt x="346" y="206"/>
                      <a:pt x="345" y="207"/>
                      <a:pt x="345" y="207"/>
                    </a:cubicBezTo>
                    <a:cubicBezTo>
                      <a:pt x="345" y="207"/>
                      <a:pt x="345" y="207"/>
                      <a:pt x="345" y="207"/>
                    </a:cubicBezTo>
                    <a:cubicBezTo>
                      <a:pt x="345" y="208"/>
                      <a:pt x="345" y="208"/>
                      <a:pt x="346" y="208"/>
                    </a:cubicBezTo>
                    <a:cubicBezTo>
                      <a:pt x="346" y="208"/>
                      <a:pt x="346" y="208"/>
                      <a:pt x="346" y="208"/>
                    </a:cubicBezTo>
                    <a:cubicBezTo>
                      <a:pt x="347" y="208"/>
                      <a:pt x="347" y="208"/>
                      <a:pt x="347" y="209"/>
                    </a:cubicBezTo>
                    <a:cubicBezTo>
                      <a:pt x="347" y="208"/>
                      <a:pt x="347" y="208"/>
                      <a:pt x="347" y="208"/>
                    </a:cubicBezTo>
                    <a:cubicBezTo>
                      <a:pt x="347" y="208"/>
                      <a:pt x="348" y="208"/>
                      <a:pt x="348" y="208"/>
                    </a:cubicBezTo>
                    <a:cubicBezTo>
                      <a:pt x="348" y="208"/>
                      <a:pt x="348" y="208"/>
                      <a:pt x="348" y="207"/>
                    </a:cubicBezTo>
                    <a:cubicBezTo>
                      <a:pt x="348" y="207"/>
                      <a:pt x="348" y="207"/>
                      <a:pt x="348" y="207"/>
                    </a:cubicBezTo>
                    <a:cubicBezTo>
                      <a:pt x="348" y="208"/>
                      <a:pt x="348" y="208"/>
                      <a:pt x="348" y="208"/>
                    </a:cubicBezTo>
                    <a:cubicBezTo>
                      <a:pt x="348" y="208"/>
                      <a:pt x="349" y="209"/>
                      <a:pt x="349" y="209"/>
                    </a:cubicBezTo>
                    <a:cubicBezTo>
                      <a:pt x="349" y="209"/>
                      <a:pt x="350" y="210"/>
                      <a:pt x="350" y="210"/>
                    </a:cubicBezTo>
                    <a:cubicBezTo>
                      <a:pt x="350" y="210"/>
                      <a:pt x="350" y="211"/>
                      <a:pt x="350" y="211"/>
                    </a:cubicBezTo>
                    <a:cubicBezTo>
                      <a:pt x="351" y="211"/>
                      <a:pt x="351" y="210"/>
                      <a:pt x="351" y="210"/>
                    </a:cubicBezTo>
                    <a:cubicBezTo>
                      <a:pt x="351" y="210"/>
                      <a:pt x="351" y="209"/>
                      <a:pt x="351" y="208"/>
                    </a:cubicBezTo>
                    <a:cubicBezTo>
                      <a:pt x="351" y="208"/>
                      <a:pt x="351" y="207"/>
                      <a:pt x="350" y="207"/>
                    </a:cubicBezTo>
                    <a:cubicBezTo>
                      <a:pt x="350" y="206"/>
                      <a:pt x="350" y="206"/>
                      <a:pt x="350" y="205"/>
                    </a:cubicBezTo>
                    <a:cubicBezTo>
                      <a:pt x="350" y="205"/>
                      <a:pt x="350" y="205"/>
                      <a:pt x="351" y="205"/>
                    </a:cubicBezTo>
                    <a:cubicBezTo>
                      <a:pt x="350" y="204"/>
                      <a:pt x="349" y="203"/>
                      <a:pt x="350" y="202"/>
                    </a:cubicBezTo>
                    <a:cubicBezTo>
                      <a:pt x="350" y="201"/>
                      <a:pt x="350" y="201"/>
                      <a:pt x="349" y="201"/>
                    </a:cubicBezTo>
                    <a:cubicBezTo>
                      <a:pt x="349" y="201"/>
                      <a:pt x="349" y="201"/>
                      <a:pt x="349" y="201"/>
                    </a:cubicBezTo>
                    <a:cubicBezTo>
                      <a:pt x="348" y="201"/>
                      <a:pt x="349" y="200"/>
                      <a:pt x="349" y="200"/>
                    </a:cubicBezTo>
                    <a:cubicBezTo>
                      <a:pt x="349" y="200"/>
                      <a:pt x="349" y="199"/>
                      <a:pt x="349" y="199"/>
                    </a:cubicBezTo>
                    <a:cubicBezTo>
                      <a:pt x="349" y="199"/>
                      <a:pt x="349" y="199"/>
                      <a:pt x="349" y="199"/>
                    </a:cubicBezTo>
                    <a:cubicBezTo>
                      <a:pt x="348" y="199"/>
                      <a:pt x="348" y="199"/>
                      <a:pt x="348" y="199"/>
                    </a:cubicBezTo>
                    <a:cubicBezTo>
                      <a:pt x="348" y="198"/>
                      <a:pt x="348" y="197"/>
                      <a:pt x="347" y="197"/>
                    </a:cubicBezTo>
                    <a:cubicBezTo>
                      <a:pt x="347" y="197"/>
                      <a:pt x="347" y="196"/>
                      <a:pt x="347" y="196"/>
                    </a:cubicBezTo>
                    <a:cubicBezTo>
                      <a:pt x="348" y="197"/>
                      <a:pt x="349" y="198"/>
                      <a:pt x="349" y="198"/>
                    </a:cubicBezTo>
                    <a:cubicBezTo>
                      <a:pt x="349" y="198"/>
                      <a:pt x="349" y="197"/>
                      <a:pt x="348" y="197"/>
                    </a:cubicBezTo>
                    <a:cubicBezTo>
                      <a:pt x="348" y="196"/>
                      <a:pt x="349" y="196"/>
                      <a:pt x="349" y="196"/>
                    </a:cubicBezTo>
                    <a:cubicBezTo>
                      <a:pt x="349" y="196"/>
                      <a:pt x="349" y="196"/>
                      <a:pt x="349" y="197"/>
                    </a:cubicBezTo>
                    <a:cubicBezTo>
                      <a:pt x="349" y="197"/>
                      <a:pt x="349" y="197"/>
                      <a:pt x="350" y="198"/>
                    </a:cubicBezTo>
                    <a:cubicBezTo>
                      <a:pt x="350" y="198"/>
                      <a:pt x="350" y="198"/>
                      <a:pt x="350" y="199"/>
                    </a:cubicBezTo>
                    <a:cubicBezTo>
                      <a:pt x="350" y="199"/>
                      <a:pt x="350" y="199"/>
                      <a:pt x="350" y="199"/>
                    </a:cubicBezTo>
                    <a:cubicBezTo>
                      <a:pt x="350" y="199"/>
                      <a:pt x="350" y="200"/>
                      <a:pt x="350" y="200"/>
                    </a:cubicBezTo>
                    <a:cubicBezTo>
                      <a:pt x="350" y="200"/>
                      <a:pt x="350" y="201"/>
                      <a:pt x="350" y="201"/>
                    </a:cubicBezTo>
                    <a:cubicBezTo>
                      <a:pt x="350" y="201"/>
                      <a:pt x="350" y="201"/>
                      <a:pt x="350" y="201"/>
                    </a:cubicBezTo>
                    <a:cubicBezTo>
                      <a:pt x="350" y="202"/>
                      <a:pt x="350" y="202"/>
                      <a:pt x="350" y="202"/>
                    </a:cubicBezTo>
                    <a:cubicBezTo>
                      <a:pt x="350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2" y="203"/>
                      <a:pt x="352" y="203"/>
                      <a:pt x="352" y="203"/>
                    </a:cubicBezTo>
                    <a:cubicBezTo>
                      <a:pt x="352" y="203"/>
                      <a:pt x="352" y="204"/>
                      <a:pt x="352" y="205"/>
                    </a:cubicBezTo>
                    <a:cubicBezTo>
                      <a:pt x="352" y="205"/>
                      <a:pt x="352" y="206"/>
                      <a:pt x="353" y="206"/>
                    </a:cubicBezTo>
                    <a:cubicBezTo>
                      <a:pt x="353" y="206"/>
                      <a:pt x="353" y="207"/>
                      <a:pt x="353" y="207"/>
                    </a:cubicBezTo>
                    <a:cubicBezTo>
                      <a:pt x="353" y="208"/>
                      <a:pt x="353" y="208"/>
                      <a:pt x="353" y="208"/>
                    </a:cubicBezTo>
                    <a:cubicBezTo>
                      <a:pt x="353" y="208"/>
                      <a:pt x="354" y="208"/>
                      <a:pt x="354" y="208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10"/>
                      <a:pt x="354" y="210"/>
                      <a:pt x="354" y="210"/>
                    </a:cubicBezTo>
                    <a:cubicBezTo>
                      <a:pt x="354" y="210"/>
                      <a:pt x="355" y="210"/>
                      <a:pt x="355" y="210"/>
                    </a:cubicBezTo>
                    <a:cubicBezTo>
                      <a:pt x="355" y="210"/>
                      <a:pt x="356" y="210"/>
                      <a:pt x="356" y="210"/>
                    </a:cubicBezTo>
                    <a:cubicBezTo>
                      <a:pt x="356" y="210"/>
                      <a:pt x="356" y="211"/>
                      <a:pt x="356" y="211"/>
                    </a:cubicBezTo>
                    <a:cubicBezTo>
                      <a:pt x="356" y="211"/>
                      <a:pt x="357" y="210"/>
                      <a:pt x="356" y="210"/>
                    </a:cubicBezTo>
                    <a:cubicBezTo>
                      <a:pt x="356" y="210"/>
                      <a:pt x="356" y="210"/>
                      <a:pt x="356" y="210"/>
                    </a:cubicBezTo>
                    <a:cubicBezTo>
                      <a:pt x="356" y="210"/>
                      <a:pt x="356" y="210"/>
                      <a:pt x="356" y="209"/>
                    </a:cubicBezTo>
                    <a:cubicBezTo>
                      <a:pt x="356" y="209"/>
                      <a:pt x="356" y="210"/>
                      <a:pt x="356" y="210"/>
                    </a:cubicBezTo>
                    <a:cubicBezTo>
                      <a:pt x="357" y="210"/>
                      <a:pt x="357" y="210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1"/>
                      <a:pt x="357" y="210"/>
                      <a:pt x="357" y="210"/>
                    </a:cubicBezTo>
                    <a:cubicBezTo>
                      <a:pt x="358" y="210"/>
                      <a:pt x="358" y="210"/>
                      <a:pt x="358" y="209"/>
                    </a:cubicBezTo>
                    <a:cubicBezTo>
                      <a:pt x="358" y="209"/>
                      <a:pt x="358" y="209"/>
                      <a:pt x="358" y="208"/>
                    </a:cubicBezTo>
                    <a:cubicBezTo>
                      <a:pt x="358" y="208"/>
                      <a:pt x="358" y="208"/>
                      <a:pt x="358" y="208"/>
                    </a:cubicBezTo>
                    <a:cubicBezTo>
                      <a:pt x="358" y="208"/>
                      <a:pt x="358" y="208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8"/>
                      <a:pt x="359" y="208"/>
                      <a:pt x="359" y="208"/>
                    </a:cubicBezTo>
                    <a:cubicBezTo>
                      <a:pt x="358" y="208"/>
                      <a:pt x="358" y="209"/>
                      <a:pt x="358" y="209"/>
                    </a:cubicBezTo>
                    <a:cubicBezTo>
                      <a:pt x="358" y="209"/>
                      <a:pt x="358" y="209"/>
                      <a:pt x="358" y="209"/>
                    </a:cubicBezTo>
                    <a:cubicBezTo>
                      <a:pt x="358" y="210"/>
                      <a:pt x="358" y="210"/>
                      <a:pt x="358" y="210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2"/>
                      <a:pt x="358" y="212"/>
                    </a:cubicBezTo>
                    <a:cubicBezTo>
                      <a:pt x="358" y="212"/>
                      <a:pt x="358" y="212"/>
                      <a:pt x="358" y="212"/>
                    </a:cubicBezTo>
                    <a:cubicBezTo>
                      <a:pt x="358" y="213"/>
                      <a:pt x="358" y="213"/>
                      <a:pt x="359" y="213"/>
                    </a:cubicBezTo>
                    <a:cubicBezTo>
                      <a:pt x="359" y="213"/>
                      <a:pt x="359" y="213"/>
                      <a:pt x="359" y="213"/>
                    </a:cubicBezTo>
                    <a:cubicBezTo>
                      <a:pt x="359" y="214"/>
                      <a:pt x="359" y="213"/>
                      <a:pt x="359" y="213"/>
                    </a:cubicBezTo>
                    <a:cubicBezTo>
                      <a:pt x="359" y="213"/>
                      <a:pt x="360" y="213"/>
                      <a:pt x="360" y="213"/>
                    </a:cubicBezTo>
                    <a:cubicBezTo>
                      <a:pt x="360" y="213"/>
                      <a:pt x="360" y="213"/>
                      <a:pt x="360" y="213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3"/>
                      <a:pt x="360" y="213"/>
                      <a:pt x="361" y="213"/>
                    </a:cubicBezTo>
                    <a:cubicBezTo>
                      <a:pt x="360" y="213"/>
                      <a:pt x="360" y="214"/>
                      <a:pt x="360" y="214"/>
                    </a:cubicBezTo>
                    <a:cubicBezTo>
                      <a:pt x="360" y="214"/>
                      <a:pt x="360" y="214"/>
                      <a:pt x="360" y="214"/>
                    </a:cubicBezTo>
                    <a:cubicBezTo>
                      <a:pt x="359" y="214"/>
                      <a:pt x="359" y="214"/>
                      <a:pt x="359" y="214"/>
                    </a:cubicBezTo>
                    <a:cubicBezTo>
                      <a:pt x="359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6"/>
                    </a:cubicBezTo>
                    <a:cubicBezTo>
                      <a:pt x="360" y="216"/>
                      <a:pt x="360" y="216"/>
                      <a:pt x="361" y="216"/>
                    </a:cubicBezTo>
                    <a:cubicBezTo>
                      <a:pt x="361" y="216"/>
                      <a:pt x="361" y="215"/>
                      <a:pt x="361" y="215"/>
                    </a:cubicBezTo>
                    <a:cubicBezTo>
                      <a:pt x="361" y="215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2" y="214"/>
                      <a:pt x="363" y="214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3" y="215"/>
                      <a:pt x="363" y="215"/>
                      <a:pt x="363" y="215"/>
                    </a:cubicBezTo>
                    <a:cubicBezTo>
                      <a:pt x="362" y="214"/>
                      <a:pt x="362" y="214"/>
                      <a:pt x="362" y="214"/>
                    </a:cubicBezTo>
                    <a:cubicBezTo>
                      <a:pt x="361" y="214"/>
                      <a:pt x="361" y="215"/>
                      <a:pt x="361" y="215"/>
                    </a:cubicBezTo>
                    <a:cubicBezTo>
                      <a:pt x="361" y="216"/>
                      <a:pt x="361" y="216"/>
                      <a:pt x="361" y="216"/>
                    </a:cubicBezTo>
                    <a:cubicBezTo>
                      <a:pt x="362" y="217"/>
                      <a:pt x="363" y="217"/>
                      <a:pt x="364" y="218"/>
                    </a:cubicBezTo>
                    <a:cubicBezTo>
                      <a:pt x="364" y="218"/>
                      <a:pt x="364" y="218"/>
                      <a:pt x="364" y="218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5" y="219"/>
                      <a:pt x="365" y="219"/>
                      <a:pt x="365" y="219"/>
                    </a:cubicBezTo>
                    <a:cubicBezTo>
                      <a:pt x="365" y="219"/>
                      <a:pt x="365" y="219"/>
                      <a:pt x="365" y="220"/>
                    </a:cubicBezTo>
                    <a:cubicBezTo>
                      <a:pt x="365" y="220"/>
                      <a:pt x="365" y="220"/>
                      <a:pt x="365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3" y="218"/>
                      <a:pt x="363" y="218"/>
                      <a:pt x="362" y="217"/>
                    </a:cubicBezTo>
                    <a:cubicBezTo>
                      <a:pt x="362" y="217"/>
                      <a:pt x="362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9"/>
                    </a:cubicBezTo>
                    <a:cubicBezTo>
                      <a:pt x="361" y="219"/>
                      <a:pt x="361" y="219"/>
                      <a:pt x="361" y="219"/>
                    </a:cubicBezTo>
                    <a:cubicBezTo>
                      <a:pt x="362" y="219"/>
                      <a:pt x="361" y="219"/>
                      <a:pt x="361" y="219"/>
                    </a:cubicBezTo>
                    <a:cubicBezTo>
                      <a:pt x="361" y="219"/>
                      <a:pt x="361" y="219"/>
                      <a:pt x="361" y="220"/>
                    </a:cubicBezTo>
                    <a:cubicBezTo>
                      <a:pt x="361" y="220"/>
                      <a:pt x="361" y="220"/>
                      <a:pt x="361" y="220"/>
                    </a:cubicBezTo>
                    <a:cubicBezTo>
                      <a:pt x="361" y="220"/>
                      <a:pt x="362" y="220"/>
                      <a:pt x="362" y="220"/>
                    </a:cubicBezTo>
                    <a:cubicBezTo>
                      <a:pt x="362" y="220"/>
                      <a:pt x="362" y="220"/>
                      <a:pt x="363" y="220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3" y="222"/>
                      <a:pt x="363" y="222"/>
                      <a:pt x="363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3" y="222"/>
                      <a:pt x="363" y="222"/>
                    </a:cubicBezTo>
                    <a:cubicBezTo>
                      <a:pt x="363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3"/>
                    </a:cubicBezTo>
                    <a:cubicBezTo>
                      <a:pt x="362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2" y="224"/>
                      <a:pt x="362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5"/>
                    </a:cubicBezTo>
                    <a:cubicBezTo>
                      <a:pt x="364" y="225"/>
                      <a:pt x="364" y="225"/>
                      <a:pt x="365" y="225"/>
                    </a:cubicBezTo>
                    <a:cubicBezTo>
                      <a:pt x="365" y="225"/>
                      <a:pt x="365" y="225"/>
                      <a:pt x="365" y="225"/>
                    </a:cubicBezTo>
                    <a:cubicBezTo>
                      <a:pt x="365" y="225"/>
                      <a:pt x="366" y="225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5"/>
                      <a:pt x="366" y="226"/>
                      <a:pt x="366" y="226"/>
                    </a:cubicBezTo>
                    <a:cubicBezTo>
                      <a:pt x="366" y="226"/>
                      <a:pt x="366" y="226"/>
                      <a:pt x="365" y="226"/>
                    </a:cubicBezTo>
                    <a:cubicBezTo>
                      <a:pt x="365" y="226"/>
                      <a:pt x="365" y="226"/>
                      <a:pt x="365" y="226"/>
                    </a:cubicBezTo>
                    <a:cubicBezTo>
                      <a:pt x="366" y="227"/>
                      <a:pt x="366" y="227"/>
                      <a:pt x="366" y="227"/>
                    </a:cubicBezTo>
                    <a:cubicBezTo>
                      <a:pt x="366" y="227"/>
                      <a:pt x="366" y="227"/>
                      <a:pt x="366" y="228"/>
                    </a:cubicBezTo>
                    <a:cubicBezTo>
                      <a:pt x="367" y="228"/>
                      <a:pt x="367" y="228"/>
                      <a:pt x="367" y="228"/>
                    </a:cubicBezTo>
                    <a:cubicBezTo>
                      <a:pt x="367" y="228"/>
                      <a:pt x="367" y="229"/>
                      <a:pt x="367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1"/>
                      <a:pt x="369" y="231"/>
                      <a:pt x="369" y="231"/>
                    </a:cubicBezTo>
                    <a:cubicBezTo>
                      <a:pt x="369" y="232"/>
                      <a:pt x="369" y="232"/>
                      <a:pt x="370" y="232"/>
                    </a:cubicBezTo>
                    <a:cubicBezTo>
                      <a:pt x="370" y="232"/>
                      <a:pt x="370" y="232"/>
                      <a:pt x="370" y="232"/>
                    </a:cubicBezTo>
                    <a:cubicBezTo>
                      <a:pt x="370" y="232"/>
                      <a:pt x="370" y="233"/>
                      <a:pt x="370" y="233"/>
                    </a:cubicBezTo>
                    <a:cubicBezTo>
                      <a:pt x="370" y="233"/>
                      <a:pt x="371" y="233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0" y="234"/>
                    </a:cubicBezTo>
                    <a:cubicBezTo>
                      <a:pt x="370" y="233"/>
                      <a:pt x="370" y="233"/>
                      <a:pt x="370" y="233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9" y="234"/>
                    </a:cubicBezTo>
                    <a:cubicBezTo>
                      <a:pt x="369" y="234"/>
                      <a:pt x="370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5"/>
                      <a:pt x="369" y="235"/>
                      <a:pt x="369" y="235"/>
                    </a:cubicBezTo>
                    <a:cubicBezTo>
                      <a:pt x="370" y="235"/>
                      <a:pt x="370" y="235"/>
                      <a:pt x="370" y="235"/>
                    </a:cubicBezTo>
                    <a:cubicBezTo>
                      <a:pt x="370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6"/>
                    </a:cubicBezTo>
                    <a:cubicBezTo>
                      <a:pt x="369" y="236"/>
                      <a:pt x="368" y="236"/>
                      <a:pt x="368" y="236"/>
                    </a:cubicBezTo>
                    <a:cubicBezTo>
                      <a:pt x="368" y="235"/>
                      <a:pt x="368" y="235"/>
                      <a:pt x="368" y="235"/>
                    </a:cubicBezTo>
                    <a:cubicBezTo>
                      <a:pt x="368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8" y="234"/>
                      <a:pt x="368" y="233"/>
                    </a:cubicBezTo>
                    <a:cubicBezTo>
                      <a:pt x="368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8" y="233"/>
                    </a:cubicBezTo>
                    <a:cubicBezTo>
                      <a:pt x="368" y="232"/>
                      <a:pt x="368" y="233"/>
                      <a:pt x="368" y="233"/>
                    </a:cubicBezTo>
                    <a:cubicBezTo>
                      <a:pt x="368" y="233"/>
                      <a:pt x="368" y="234"/>
                      <a:pt x="368" y="234"/>
                    </a:cubicBezTo>
                    <a:cubicBezTo>
                      <a:pt x="368" y="234"/>
                      <a:pt x="368" y="234"/>
                      <a:pt x="368" y="234"/>
                    </a:cubicBezTo>
                    <a:cubicBezTo>
                      <a:pt x="367" y="235"/>
                      <a:pt x="368" y="235"/>
                      <a:pt x="367" y="235"/>
                    </a:cubicBezTo>
                    <a:cubicBezTo>
                      <a:pt x="367" y="235"/>
                      <a:pt x="367" y="235"/>
                      <a:pt x="367" y="235"/>
                    </a:cubicBezTo>
                    <a:cubicBezTo>
                      <a:pt x="367" y="235"/>
                      <a:pt x="367" y="236"/>
                      <a:pt x="367" y="236"/>
                    </a:cubicBezTo>
                    <a:cubicBezTo>
                      <a:pt x="367" y="236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8"/>
                      <a:pt x="369" y="238"/>
                    </a:cubicBezTo>
                    <a:cubicBezTo>
                      <a:pt x="369" y="238"/>
                      <a:pt x="369" y="238"/>
                      <a:pt x="369" y="238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70" y="239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1" y="238"/>
                      <a:pt x="371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1" y="237"/>
                      <a:pt x="371" y="236"/>
                      <a:pt x="371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1" y="236"/>
                    </a:cubicBezTo>
                    <a:cubicBezTo>
                      <a:pt x="371" y="236"/>
                      <a:pt x="371" y="236"/>
                      <a:pt x="371" y="236"/>
                    </a:cubicBezTo>
                    <a:cubicBezTo>
                      <a:pt x="371" y="236"/>
                      <a:pt x="371" y="235"/>
                      <a:pt x="372" y="235"/>
                    </a:cubicBezTo>
                    <a:cubicBezTo>
                      <a:pt x="372" y="235"/>
                      <a:pt x="373" y="235"/>
                      <a:pt x="373" y="235"/>
                    </a:cubicBezTo>
                    <a:cubicBezTo>
                      <a:pt x="373" y="235"/>
                      <a:pt x="374" y="235"/>
                      <a:pt x="374" y="235"/>
                    </a:cubicBezTo>
                    <a:cubicBezTo>
                      <a:pt x="374" y="235"/>
                      <a:pt x="374" y="235"/>
                      <a:pt x="374" y="235"/>
                    </a:cubicBezTo>
                    <a:cubicBezTo>
                      <a:pt x="374" y="235"/>
                      <a:pt x="375" y="235"/>
                      <a:pt x="375" y="235"/>
                    </a:cubicBezTo>
                    <a:cubicBezTo>
                      <a:pt x="375" y="236"/>
                      <a:pt x="375" y="236"/>
                      <a:pt x="374" y="236"/>
                    </a:cubicBezTo>
                    <a:cubicBezTo>
                      <a:pt x="374" y="236"/>
                      <a:pt x="374" y="236"/>
                      <a:pt x="374" y="236"/>
                    </a:cubicBezTo>
                    <a:cubicBezTo>
                      <a:pt x="374" y="236"/>
                      <a:pt x="373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7"/>
                      <a:pt x="371" y="237"/>
                      <a:pt x="371" y="237"/>
                    </a:cubicBezTo>
                    <a:cubicBezTo>
                      <a:pt x="371" y="237"/>
                      <a:pt x="371" y="237"/>
                      <a:pt x="371" y="237"/>
                    </a:cubicBezTo>
                    <a:cubicBezTo>
                      <a:pt x="371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1" y="238"/>
                      <a:pt x="371" y="239"/>
                      <a:pt x="371" y="239"/>
                    </a:cubicBezTo>
                    <a:cubicBezTo>
                      <a:pt x="371" y="240"/>
                      <a:pt x="371" y="240"/>
                      <a:pt x="370" y="241"/>
                    </a:cubicBezTo>
                    <a:cubicBezTo>
                      <a:pt x="370" y="241"/>
                      <a:pt x="370" y="241"/>
                      <a:pt x="370" y="241"/>
                    </a:cubicBezTo>
                    <a:cubicBezTo>
                      <a:pt x="370" y="241"/>
                      <a:pt x="370" y="241"/>
                      <a:pt x="370" y="242"/>
                    </a:cubicBezTo>
                    <a:cubicBezTo>
                      <a:pt x="370" y="242"/>
                      <a:pt x="370" y="242"/>
                      <a:pt x="370" y="242"/>
                    </a:cubicBezTo>
                    <a:cubicBezTo>
                      <a:pt x="370" y="243"/>
                      <a:pt x="371" y="243"/>
                      <a:pt x="371" y="243"/>
                    </a:cubicBezTo>
                    <a:cubicBezTo>
                      <a:pt x="371" y="244"/>
                      <a:pt x="372" y="244"/>
                      <a:pt x="372" y="244"/>
                    </a:cubicBezTo>
                    <a:cubicBezTo>
                      <a:pt x="372" y="243"/>
                      <a:pt x="372" y="243"/>
                      <a:pt x="372" y="243"/>
                    </a:cubicBezTo>
                    <a:cubicBezTo>
                      <a:pt x="372" y="242"/>
                      <a:pt x="372" y="242"/>
                      <a:pt x="373" y="241"/>
                    </a:cubicBezTo>
                    <a:cubicBezTo>
                      <a:pt x="373" y="241"/>
                      <a:pt x="373" y="240"/>
                      <a:pt x="373" y="240"/>
                    </a:cubicBezTo>
                    <a:cubicBezTo>
                      <a:pt x="373" y="240"/>
                      <a:pt x="372" y="240"/>
                      <a:pt x="372" y="240"/>
                    </a:cubicBezTo>
                    <a:cubicBezTo>
                      <a:pt x="372" y="240"/>
                      <a:pt x="373" y="240"/>
                      <a:pt x="373" y="240"/>
                    </a:cubicBezTo>
                    <a:cubicBezTo>
                      <a:pt x="373" y="239"/>
                      <a:pt x="374" y="239"/>
                      <a:pt x="374" y="238"/>
                    </a:cubicBezTo>
                    <a:cubicBezTo>
                      <a:pt x="374" y="238"/>
                      <a:pt x="374" y="238"/>
                      <a:pt x="374" y="238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40"/>
                    </a:cubicBezTo>
                    <a:cubicBezTo>
                      <a:pt x="374" y="240"/>
                      <a:pt x="374" y="240"/>
                      <a:pt x="373" y="240"/>
                    </a:cubicBezTo>
                    <a:cubicBezTo>
                      <a:pt x="374" y="240"/>
                      <a:pt x="374" y="240"/>
                      <a:pt x="374" y="240"/>
                    </a:cubicBezTo>
                    <a:cubicBezTo>
                      <a:pt x="374" y="240"/>
                      <a:pt x="374" y="241"/>
                      <a:pt x="374" y="241"/>
                    </a:cubicBezTo>
                    <a:cubicBezTo>
                      <a:pt x="374" y="241"/>
                      <a:pt x="373" y="241"/>
                      <a:pt x="373" y="241"/>
                    </a:cubicBezTo>
                    <a:cubicBezTo>
                      <a:pt x="373" y="241"/>
                      <a:pt x="374" y="241"/>
                      <a:pt x="373" y="241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4" y="242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5"/>
                      <a:pt x="373" y="245"/>
                      <a:pt x="373" y="245"/>
                    </a:cubicBezTo>
                    <a:cubicBezTo>
                      <a:pt x="373" y="245"/>
                      <a:pt x="373" y="245"/>
                      <a:pt x="372" y="245"/>
                    </a:cubicBezTo>
                    <a:cubicBezTo>
                      <a:pt x="372" y="246"/>
                      <a:pt x="372" y="246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3" y="248"/>
                    </a:cubicBezTo>
                    <a:cubicBezTo>
                      <a:pt x="373" y="248"/>
                      <a:pt x="373" y="248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4" y="247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5"/>
                      <a:pt x="374" y="245"/>
                    </a:cubicBezTo>
                    <a:cubicBezTo>
                      <a:pt x="374" y="245"/>
                      <a:pt x="374" y="245"/>
                      <a:pt x="375" y="244"/>
                    </a:cubicBezTo>
                    <a:cubicBezTo>
                      <a:pt x="375" y="244"/>
                      <a:pt x="375" y="244"/>
                      <a:pt x="375" y="244"/>
                    </a:cubicBezTo>
                    <a:cubicBezTo>
                      <a:pt x="375" y="244"/>
                      <a:pt x="375" y="244"/>
                      <a:pt x="375" y="245"/>
                    </a:cubicBezTo>
                    <a:cubicBezTo>
                      <a:pt x="375" y="245"/>
                      <a:pt x="375" y="245"/>
                      <a:pt x="375" y="245"/>
                    </a:cubicBezTo>
                    <a:cubicBezTo>
                      <a:pt x="375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5"/>
                      <a:pt x="377" y="245"/>
                      <a:pt x="377" y="245"/>
                    </a:cubicBezTo>
                    <a:cubicBezTo>
                      <a:pt x="377" y="245"/>
                      <a:pt x="377" y="246"/>
                      <a:pt x="377" y="246"/>
                    </a:cubicBezTo>
                    <a:cubicBezTo>
                      <a:pt x="377" y="246"/>
                      <a:pt x="376" y="247"/>
                      <a:pt x="377" y="247"/>
                    </a:cubicBezTo>
                    <a:cubicBezTo>
                      <a:pt x="377" y="247"/>
                      <a:pt x="377" y="247"/>
                      <a:pt x="377" y="247"/>
                    </a:cubicBezTo>
                    <a:cubicBezTo>
                      <a:pt x="377" y="247"/>
                      <a:pt x="378" y="247"/>
                      <a:pt x="378" y="246"/>
                    </a:cubicBezTo>
                    <a:cubicBezTo>
                      <a:pt x="378" y="246"/>
                      <a:pt x="378" y="245"/>
                      <a:pt x="378" y="244"/>
                    </a:cubicBezTo>
                    <a:cubicBezTo>
                      <a:pt x="378" y="242"/>
                      <a:pt x="378" y="240"/>
                      <a:pt x="377" y="239"/>
                    </a:cubicBezTo>
                    <a:cubicBezTo>
                      <a:pt x="377" y="239"/>
                      <a:pt x="376" y="238"/>
                      <a:pt x="376" y="238"/>
                    </a:cubicBezTo>
                    <a:cubicBezTo>
                      <a:pt x="376" y="238"/>
                      <a:pt x="375" y="239"/>
                      <a:pt x="375" y="239"/>
                    </a:cubicBezTo>
                    <a:cubicBezTo>
                      <a:pt x="375" y="238"/>
                      <a:pt x="375" y="238"/>
                      <a:pt x="376" y="238"/>
                    </a:cubicBezTo>
                    <a:cubicBezTo>
                      <a:pt x="376" y="238"/>
                      <a:pt x="377" y="237"/>
                      <a:pt x="377" y="237"/>
                    </a:cubicBezTo>
                    <a:cubicBezTo>
                      <a:pt x="377" y="237"/>
                      <a:pt x="378" y="237"/>
                      <a:pt x="378" y="237"/>
                    </a:cubicBezTo>
                    <a:cubicBezTo>
                      <a:pt x="378" y="237"/>
                      <a:pt x="378" y="237"/>
                      <a:pt x="378" y="237"/>
                    </a:cubicBezTo>
                    <a:cubicBezTo>
                      <a:pt x="377" y="237"/>
                      <a:pt x="377" y="238"/>
                      <a:pt x="377" y="238"/>
                    </a:cubicBezTo>
                    <a:cubicBezTo>
                      <a:pt x="377" y="238"/>
                      <a:pt x="377" y="238"/>
                      <a:pt x="377" y="239"/>
                    </a:cubicBezTo>
                    <a:cubicBezTo>
                      <a:pt x="378" y="240"/>
                      <a:pt x="379" y="241"/>
                      <a:pt x="379" y="243"/>
                    </a:cubicBezTo>
                    <a:cubicBezTo>
                      <a:pt x="379" y="243"/>
                      <a:pt x="379" y="243"/>
                      <a:pt x="379" y="243"/>
                    </a:cubicBezTo>
                    <a:cubicBezTo>
                      <a:pt x="379" y="244"/>
                      <a:pt x="379" y="244"/>
                      <a:pt x="379" y="244"/>
                    </a:cubicBezTo>
                    <a:cubicBezTo>
                      <a:pt x="379" y="245"/>
                      <a:pt x="379" y="245"/>
                      <a:pt x="379" y="245"/>
                    </a:cubicBezTo>
                    <a:cubicBezTo>
                      <a:pt x="380" y="246"/>
                      <a:pt x="380" y="246"/>
                      <a:pt x="380" y="246"/>
                    </a:cubicBezTo>
                    <a:cubicBezTo>
                      <a:pt x="381" y="246"/>
                      <a:pt x="380" y="246"/>
                      <a:pt x="380" y="246"/>
                    </a:cubicBezTo>
                    <a:cubicBezTo>
                      <a:pt x="380" y="246"/>
                      <a:pt x="379" y="246"/>
                      <a:pt x="379" y="246"/>
                    </a:cubicBezTo>
                    <a:cubicBezTo>
                      <a:pt x="379" y="247"/>
                      <a:pt x="379" y="247"/>
                      <a:pt x="378" y="247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8" y="248"/>
                      <a:pt x="378" y="248"/>
                      <a:pt x="378" y="248"/>
                    </a:cubicBezTo>
                    <a:cubicBezTo>
                      <a:pt x="379" y="249"/>
                      <a:pt x="379" y="251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80" y="252"/>
                      <a:pt x="382" y="251"/>
                      <a:pt x="382" y="250"/>
                    </a:cubicBezTo>
                    <a:cubicBezTo>
                      <a:pt x="383" y="250"/>
                      <a:pt x="384" y="248"/>
                      <a:pt x="384" y="247"/>
                    </a:cubicBezTo>
                    <a:cubicBezTo>
                      <a:pt x="384" y="246"/>
                      <a:pt x="385" y="246"/>
                      <a:pt x="384" y="245"/>
                    </a:cubicBezTo>
                    <a:cubicBezTo>
                      <a:pt x="384" y="244"/>
                      <a:pt x="384" y="243"/>
                      <a:pt x="384" y="242"/>
                    </a:cubicBezTo>
                    <a:cubicBezTo>
                      <a:pt x="384" y="241"/>
                      <a:pt x="384" y="241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5" y="239"/>
                      <a:pt x="385" y="239"/>
                      <a:pt x="385" y="239"/>
                    </a:cubicBezTo>
                    <a:cubicBezTo>
                      <a:pt x="385" y="239"/>
                      <a:pt x="385" y="238"/>
                      <a:pt x="385" y="23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3" name="Freeform 765">
                <a:extLst>
                  <a:ext uri="{FF2B5EF4-FFF2-40B4-BE49-F238E27FC236}">
                    <a16:creationId xmlns="" xmlns:a16="http://schemas.microsoft.com/office/drawing/2014/main" id="{99CADC78-43B5-5042-8FBE-EC9968AA41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9788" y="4262438"/>
                <a:ext cx="190500" cy="96838"/>
              </a:xfrm>
              <a:custGeom>
                <a:avLst/>
                <a:gdLst>
                  <a:gd name="T0" fmla="*/ 41 w 46"/>
                  <a:gd name="T1" fmla="*/ 20 h 23"/>
                  <a:gd name="T2" fmla="*/ 40 w 46"/>
                  <a:gd name="T3" fmla="*/ 18 h 23"/>
                  <a:gd name="T4" fmla="*/ 41 w 46"/>
                  <a:gd name="T5" fmla="*/ 17 h 23"/>
                  <a:gd name="T6" fmla="*/ 12 w 46"/>
                  <a:gd name="T7" fmla="*/ 1 h 23"/>
                  <a:gd name="T8" fmla="*/ 11 w 46"/>
                  <a:gd name="T9" fmla="*/ 3 h 23"/>
                  <a:gd name="T10" fmla="*/ 11 w 46"/>
                  <a:gd name="T11" fmla="*/ 4 h 23"/>
                  <a:gd name="T12" fmla="*/ 9 w 46"/>
                  <a:gd name="T13" fmla="*/ 4 h 23"/>
                  <a:gd name="T14" fmla="*/ 7 w 46"/>
                  <a:gd name="T15" fmla="*/ 3 h 23"/>
                  <a:gd name="T16" fmla="*/ 6 w 46"/>
                  <a:gd name="T17" fmla="*/ 1 h 23"/>
                  <a:gd name="T18" fmla="*/ 7 w 46"/>
                  <a:gd name="T19" fmla="*/ 1 h 23"/>
                  <a:gd name="T20" fmla="*/ 8 w 46"/>
                  <a:gd name="T21" fmla="*/ 0 h 23"/>
                  <a:gd name="T22" fmla="*/ 9 w 46"/>
                  <a:gd name="T23" fmla="*/ 0 h 23"/>
                  <a:gd name="T24" fmla="*/ 10 w 46"/>
                  <a:gd name="T25" fmla="*/ 0 h 23"/>
                  <a:gd name="T26" fmla="*/ 11 w 46"/>
                  <a:gd name="T27" fmla="*/ 0 h 23"/>
                  <a:gd name="T28" fmla="*/ 44 w 46"/>
                  <a:gd name="T29" fmla="*/ 14 h 23"/>
                  <a:gd name="T30" fmla="*/ 42 w 46"/>
                  <a:gd name="T31" fmla="*/ 15 h 23"/>
                  <a:gd name="T32" fmla="*/ 39 w 46"/>
                  <a:gd name="T33" fmla="*/ 15 h 23"/>
                  <a:gd name="T34" fmla="*/ 37 w 46"/>
                  <a:gd name="T35" fmla="*/ 14 h 23"/>
                  <a:gd name="T36" fmla="*/ 38 w 46"/>
                  <a:gd name="T37" fmla="*/ 13 h 23"/>
                  <a:gd name="T38" fmla="*/ 40 w 46"/>
                  <a:gd name="T39" fmla="*/ 14 h 23"/>
                  <a:gd name="T40" fmla="*/ 41 w 46"/>
                  <a:gd name="T41" fmla="*/ 14 h 23"/>
                  <a:gd name="T42" fmla="*/ 42 w 46"/>
                  <a:gd name="T43" fmla="*/ 14 h 23"/>
                  <a:gd name="T44" fmla="*/ 44 w 46"/>
                  <a:gd name="T45" fmla="*/ 14 h 23"/>
                  <a:gd name="T46" fmla="*/ 1 w 46"/>
                  <a:gd name="T47" fmla="*/ 3 h 23"/>
                  <a:gd name="T48" fmla="*/ 0 w 46"/>
                  <a:gd name="T49" fmla="*/ 6 h 23"/>
                  <a:gd name="T50" fmla="*/ 2 w 46"/>
                  <a:gd name="T51" fmla="*/ 4 h 23"/>
                  <a:gd name="T52" fmla="*/ 46 w 46"/>
                  <a:gd name="T53" fmla="*/ 22 h 23"/>
                  <a:gd name="T54" fmla="*/ 45 w 46"/>
                  <a:gd name="T55" fmla="*/ 23 h 23"/>
                  <a:gd name="T56" fmla="*/ 46 w 46"/>
                  <a:gd name="T57" fmla="*/ 23 h 23"/>
                  <a:gd name="T58" fmla="*/ 32 w 46"/>
                  <a:gd name="T59" fmla="*/ 12 h 23"/>
                  <a:gd name="T60" fmla="*/ 31 w 46"/>
                  <a:gd name="T61" fmla="*/ 12 h 23"/>
                  <a:gd name="T62" fmla="*/ 30 w 46"/>
                  <a:gd name="T63" fmla="*/ 13 h 23"/>
                  <a:gd name="T64" fmla="*/ 30 w 46"/>
                  <a:gd name="T65" fmla="*/ 12 h 23"/>
                  <a:gd name="T66" fmla="*/ 30 w 46"/>
                  <a:gd name="T67" fmla="*/ 12 h 23"/>
                  <a:gd name="T68" fmla="*/ 29 w 46"/>
                  <a:gd name="T69" fmla="*/ 12 h 23"/>
                  <a:gd name="T70" fmla="*/ 29 w 46"/>
                  <a:gd name="T71" fmla="*/ 12 h 23"/>
                  <a:gd name="T72" fmla="*/ 29 w 46"/>
                  <a:gd name="T73" fmla="*/ 11 h 23"/>
                  <a:gd name="T74" fmla="*/ 29 w 46"/>
                  <a:gd name="T75" fmla="*/ 11 h 23"/>
                  <a:gd name="T76" fmla="*/ 28 w 46"/>
                  <a:gd name="T77" fmla="*/ 11 h 23"/>
                  <a:gd name="T78" fmla="*/ 28 w 46"/>
                  <a:gd name="T79" fmla="*/ 11 h 23"/>
                  <a:gd name="T80" fmla="*/ 28 w 46"/>
                  <a:gd name="T81" fmla="*/ 12 h 23"/>
                  <a:gd name="T82" fmla="*/ 27 w 46"/>
                  <a:gd name="T83" fmla="*/ 12 h 23"/>
                  <a:gd name="T84" fmla="*/ 26 w 46"/>
                  <a:gd name="T85" fmla="*/ 11 h 23"/>
                  <a:gd name="T86" fmla="*/ 25 w 46"/>
                  <a:gd name="T87" fmla="*/ 10 h 23"/>
                  <a:gd name="T88" fmla="*/ 25 w 46"/>
                  <a:gd name="T89" fmla="*/ 8 h 23"/>
                  <a:gd name="T90" fmla="*/ 26 w 46"/>
                  <a:gd name="T91" fmla="*/ 8 h 23"/>
                  <a:gd name="T92" fmla="*/ 26 w 46"/>
                  <a:gd name="T93" fmla="*/ 8 h 23"/>
                  <a:gd name="T94" fmla="*/ 28 w 46"/>
                  <a:gd name="T95" fmla="*/ 7 h 23"/>
                  <a:gd name="T96" fmla="*/ 30 w 46"/>
                  <a:gd name="T97" fmla="*/ 9 h 23"/>
                  <a:gd name="T98" fmla="*/ 30 w 46"/>
                  <a:gd name="T99" fmla="*/ 10 h 23"/>
                  <a:gd name="T100" fmla="*/ 31 w 46"/>
                  <a:gd name="T101" fmla="*/ 10 h 23"/>
                  <a:gd name="T102" fmla="*/ 31 w 46"/>
                  <a:gd name="T103" fmla="*/ 11 h 23"/>
                  <a:gd name="T104" fmla="*/ 32 w 46"/>
                  <a:gd name="T105" fmla="*/ 11 h 23"/>
                  <a:gd name="T106" fmla="*/ 2 w 46"/>
                  <a:gd name="T107" fmla="*/ 2 h 23"/>
                  <a:gd name="T108" fmla="*/ 29 w 46"/>
                  <a:gd name="T10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" h="23">
                    <a:moveTo>
                      <a:pt x="43" y="18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2" y="20"/>
                      <a:pt x="42" y="20"/>
                    </a:cubicBezTo>
                    <a:cubicBezTo>
                      <a:pt x="42" y="20"/>
                      <a:pt x="42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8"/>
                      <a:pt x="40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40" y="18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2" y="17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3" y="18"/>
                      <a:pt x="43" y="18"/>
                    </a:cubicBezTo>
                    <a:close/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44" y="14"/>
                    </a:move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3" y="15"/>
                      <a:pt x="43" y="16"/>
                      <a:pt x="42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6"/>
                      <a:pt x="42" y="15"/>
                      <a:pt x="42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3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46" y="22"/>
                    </a:move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1"/>
                      <a:pt x="46" y="22"/>
                    </a:cubicBezTo>
                    <a:cubicBezTo>
                      <a:pt x="46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2"/>
                      <a:pt x="46" y="22"/>
                      <a:pt x="46" y="22"/>
                    </a:cubicBezTo>
                    <a:close/>
                    <a:moveTo>
                      <a:pt x="29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  <a:moveTo>
                      <a:pt x="32" y="12"/>
                    </a:moveTo>
                    <a:cubicBezTo>
                      <a:pt x="32" y="12"/>
                      <a:pt x="32" y="12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2"/>
                      <a:pt x="28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6" y="12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29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4" name="Freeform 766">
                <a:extLst>
                  <a:ext uri="{FF2B5EF4-FFF2-40B4-BE49-F238E27FC236}">
                    <a16:creationId xmlns="" xmlns:a16="http://schemas.microsoft.com/office/drawing/2014/main" id="{6A20AE73-0667-6743-84CB-77BD33396C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2163" y="3887788"/>
                <a:ext cx="846137" cy="558800"/>
              </a:xfrm>
              <a:custGeom>
                <a:avLst/>
                <a:gdLst>
                  <a:gd name="T0" fmla="*/ 26 w 203"/>
                  <a:gd name="T1" fmla="*/ 29 h 134"/>
                  <a:gd name="T2" fmla="*/ 33 w 203"/>
                  <a:gd name="T3" fmla="*/ 29 h 134"/>
                  <a:gd name="T4" fmla="*/ 132 w 203"/>
                  <a:gd name="T5" fmla="*/ 53 h 134"/>
                  <a:gd name="T6" fmla="*/ 120 w 203"/>
                  <a:gd name="T7" fmla="*/ 48 h 134"/>
                  <a:gd name="T8" fmla="*/ 113 w 203"/>
                  <a:gd name="T9" fmla="*/ 35 h 134"/>
                  <a:gd name="T10" fmla="*/ 99 w 203"/>
                  <a:gd name="T11" fmla="*/ 22 h 134"/>
                  <a:gd name="T12" fmla="*/ 88 w 203"/>
                  <a:gd name="T13" fmla="*/ 27 h 134"/>
                  <a:gd name="T14" fmla="*/ 60 w 203"/>
                  <a:gd name="T15" fmla="*/ 8 h 134"/>
                  <a:gd name="T16" fmla="*/ 1 w 203"/>
                  <a:gd name="T17" fmla="*/ 5 h 134"/>
                  <a:gd name="T18" fmla="*/ 5 w 203"/>
                  <a:gd name="T19" fmla="*/ 14 h 134"/>
                  <a:gd name="T20" fmla="*/ 10 w 203"/>
                  <a:gd name="T21" fmla="*/ 23 h 134"/>
                  <a:gd name="T22" fmla="*/ 19 w 203"/>
                  <a:gd name="T23" fmla="*/ 32 h 134"/>
                  <a:gd name="T24" fmla="*/ 20 w 203"/>
                  <a:gd name="T25" fmla="*/ 38 h 134"/>
                  <a:gd name="T26" fmla="*/ 17 w 203"/>
                  <a:gd name="T27" fmla="*/ 39 h 134"/>
                  <a:gd name="T28" fmla="*/ 19 w 203"/>
                  <a:gd name="T29" fmla="*/ 44 h 134"/>
                  <a:gd name="T30" fmla="*/ 25 w 203"/>
                  <a:gd name="T31" fmla="*/ 46 h 134"/>
                  <a:gd name="T32" fmla="*/ 27 w 203"/>
                  <a:gd name="T33" fmla="*/ 47 h 134"/>
                  <a:gd name="T34" fmla="*/ 33 w 203"/>
                  <a:gd name="T35" fmla="*/ 60 h 134"/>
                  <a:gd name="T36" fmla="*/ 42 w 203"/>
                  <a:gd name="T37" fmla="*/ 67 h 134"/>
                  <a:gd name="T38" fmla="*/ 52 w 203"/>
                  <a:gd name="T39" fmla="*/ 71 h 134"/>
                  <a:gd name="T40" fmla="*/ 46 w 203"/>
                  <a:gd name="T41" fmla="*/ 65 h 134"/>
                  <a:gd name="T42" fmla="*/ 42 w 203"/>
                  <a:gd name="T43" fmla="*/ 59 h 134"/>
                  <a:gd name="T44" fmla="*/ 36 w 203"/>
                  <a:gd name="T45" fmla="*/ 45 h 134"/>
                  <a:gd name="T46" fmla="*/ 34 w 203"/>
                  <a:gd name="T47" fmla="*/ 43 h 134"/>
                  <a:gd name="T48" fmla="*/ 28 w 203"/>
                  <a:gd name="T49" fmla="*/ 33 h 134"/>
                  <a:gd name="T50" fmla="*/ 24 w 203"/>
                  <a:gd name="T51" fmla="*/ 28 h 134"/>
                  <a:gd name="T52" fmla="*/ 17 w 203"/>
                  <a:gd name="T53" fmla="*/ 17 h 134"/>
                  <a:gd name="T54" fmla="*/ 20 w 203"/>
                  <a:gd name="T55" fmla="*/ 10 h 134"/>
                  <a:gd name="T56" fmla="*/ 27 w 203"/>
                  <a:gd name="T57" fmla="*/ 16 h 134"/>
                  <a:gd name="T58" fmla="*/ 33 w 203"/>
                  <a:gd name="T59" fmla="*/ 27 h 134"/>
                  <a:gd name="T60" fmla="*/ 38 w 203"/>
                  <a:gd name="T61" fmla="*/ 36 h 134"/>
                  <a:gd name="T62" fmla="*/ 49 w 203"/>
                  <a:gd name="T63" fmla="*/ 46 h 134"/>
                  <a:gd name="T64" fmla="*/ 52 w 203"/>
                  <a:gd name="T65" fmla="*/ 52 h 134"/>
                  <a:gd name="T66" fmla="*/ 54 w 203"/>
                  <a:gd name="T67" fmla="*/ 55 h 134"/>
                  <a:gd name="T68" fmla="*/ 61 w 203"/>
                  <a:gd name="T69" fmla="*/ 59 h 134"/>
                  <a:gd name="T70" fmla="*/ 64 w 203"/>
                  <a:gd name="T71" fmla="*/ 63 h 134"/>
                  <a:gd name="T72" fmla="*/ 74 w 203"/>
                  <a:gd name="T73" fmla="*/ 74 h 134"/>
                  <a:gd name="T74" fmla="*/ 80 w 203"/>
                  <a:gd name="T75" fmla="*/ 88 h 134"/>
                  <a:gd name="T76" fmla="*/ 80 w 203"/>
                  <a:gd name="T77" fmla="*/ 98 h 134"/>
                  <a:gd name="T78" fmla="*/ 94 w 203"/>
                  <a:gd name="T79" fmla="*/ 109 h 134"/>
                  <a:gd name="T80" fmla="*/ 116 w 203"/>
                  <a:gd name="T81" fmla="*/ 118 h 134"/>
                  <a:gd name="T82" fmla="*/ 130 w 203"/>
                  <a:gd name="T83" fmla="*/ 124 h 134"/>
                  <a:gd name="T84" fmla="*/ 148 w 203"/>
                  <a:gd name="T85" fmla="*/ 123 h 134"/>
                  <a:gd name="T86" fmla="*/ 154 w 203"/>
                  <a:gd name="T87" fmla="*/ 123 h 134"/>
                  <a:gd name="T88" fmla="*/ 165 w 203"/>
                  <a:gd name="T89" fmla="*/ 132 h 134"/>
                  <a:gd name="T90" fmla="*/ 179 w 203"/>
                  <a:gd name="T91" fmla="*/ 121 h 134"/>
                  <a:gd name="T92" fmla="*/ 175 w 203"/>
                  <a:gd name="T93" fmla="*/ 115 h 134"/>
                  <a:gd name="T94" fmla="*/ 195 w 203"/>
                  <a:gd name="T95" fmla="*/ 104 h 134"/>
                  <a:gd name="T96" fmla="*/ 196 w 203"/>
                  <a:gd name="T97" fmla="*/ 109 h 134"/>
                  <a:gd name="T98" fmla="*/ 199 w 203"/>
                  <a:gd name="T99" fmla="*/ 101 h 134"/>
                  <a:gd name="T100" fmla="*/ 198 w 203"/>
                  <a:gd name="T101" fmla="*/ 100 h 134"/>
                  <a:gd name="T102" fmla="*/ 199 w 203"/>
                  <a:gd name="T103" fmla="*/ 94 h 134"/>
                  <a:gd name="T104" fmla="*/ 199 w 203"/>
                  <a:gd name="T105" fmla="*/ 85 h 134"/>
                  <a:gd name="T106" fmla="*/ 178 w 203"/>
                  <a:gd name="T107" fmla="*/ 97 h 134"/>
                  <a:gd name="T108" fmla="*/ 167 w 203"/>
                  <a:gd name="T109" fmla="*/ 105 h 134"/>
                  <a:gd name="T110" fmla="*/ 144 w 203"/>
                  <a:gd name="T111" fmla="*/ 105 h 134"/>
                  <a:gd name="T112" fmla="*/ 132 w 203"/>
                  <a:gd name="T113" fmla="*/ 84 h 134"/>
                  <a:gd name="T114" fmla="*/ 130 w 203"/>
                  <a:gd name="T115" fmla="*/ 80 h 134"/>
                  <a:gd name="T116" fmla="*/ 129 w 203"/>
                  <a:gd name="T117" fmla="*/ 63 h 134"/>
                  <a:gd name="T118" fmla="*/ 131 w 203"/>
                  <a:gd name="T119" fmla="*/ 5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" h="134">
                    <a:moveTo>
                      <a:pt x="25" y="27"/>
                    </a:moveTo>
                    <a:cubicBezTo>
                      <a:pt x="25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5" y="28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4" y="26"/>
                    </a:cubicBezTo>
                    <a:cubicBezTo>
                      <a:pt x="24" y="26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7"/>
                    </a:cubicBezTo>
                    <a:close/>
                    <a:moveTo>
                      <a:pt x="32" y="31"/>
                    </a:move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29"/>
                    </a:cubicBezTo>
                    <a:cubicBezTo>
                      <a:pt x="33" y="29"/>
                      <a:pt x="32" y="29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1" y="29"/>
                      <a:pt x="31" y="29"/>
                      <a:pt x="31" y="30"/>
                    </a:cubicBezTo>
                    <a:cubicBezTo>
                      <a:pt x="30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lose/>
                    <a:moveTo>
                      <a:pt x="132" y="53"/>
                    </a:moveTo>
                    <a:cubicBezTo>
                      <a:pt x="132" y="53"/>
                      <a:pt x="131" y="53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28" y="52"/>
                      <a:pt x="128" y="52"/>
                      <a:pt x="128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4" y="50"/>
                      <a:pt x="124" y="50"/>
                      <a:pt x="124" y="50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19" y="43"/>
                      <a:pt x="119" y="43"/>
                      <a:pt x="119" y="43"/>
                    </a:cubicBezTo>
                    <a:cubicBezTo>
                      <a:pt x="119" y="43"/>
                      <a:pt x="118" y="43"/>
                      <a:pt x="1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8" y="42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6" y="39"/>
                      <a:pt x="115" y="37"/>
                      <a:pt x="115" y="37"/>
                    </a:cubicBezTo>
                    <a:cubicBezTo>
                      <a:pt x="115" y="37"/>
                      <a:pt x="113" y="35"/>
                      <a:pt x="113" y="35"/>
                    </a:cubicBezTo>
                    <a:cubicBezTo>
                      <a:pt x="113" y="35"/>
                      <a:pt x="113" y="33"/>
                      <a:pt x="113" y="33"/>
                    </a:cubicBezTo>
                    <a:cubicBezTo>
                      <a:pt x="113" y="33"/>
                      <a:pt x="110" y="30"/>
                      <a:pt x="110" y="30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3"/>
                      <a:pt x="105" y="23"/>
                      <a:pt x="105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7" y="24"/>
                      <a:pt x="96" y="25"/>
                      <a:pt x="96" y="25"/>
                    </a:cubicBezTo>
                    <a:cubicBezTo>
                      <a:pt x="96" y="25"/>
                      <a:pt x="96" y="26"/>
                      <a:pt x="96" y="26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5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6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8"/>
                      <a:pt x="8" y="18"/>
                      <a:pt x="8" y="19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1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5"/>
                      <a:pt x="11" y="25"/>
                      <a:pt x="12" y="25"/>
                    </a:cubicBezTo>
                    <a:cubicBezTo>
                      <a:pt x="12" y="25"/>
                      <a:pt x="13" y="26"/>
                      <a:pt x="13" y="26"/>
                    </a:cubicBezTo>
                    <a:cubicBezTo>
                      <a:pt x="13" y="26"/>
                      <a:pt x="14" y="26"/>
                      <a:pt x="14" y="27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7" y="30"/>
                      <a:pt x="18" y="30"/>
                    </a:cubicBezTo>
                    <a:cubicBezTo>
                      <a:pt x="19" y="30"/>
                      <a:pt x="18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21" y="33"/>
                      <a:pt x="21" y="34"/>
                      <a:pt x="21" y="34"/>
                    </a:cubicBezTo>
                    <a:cubicBezTo>
                      <a:pt x="21" y="34"/>
                      <a:pt x="20" y="35"/>
                      <a:pt x="20" y="35"/>
                    </a:cubicBezTo>
                    <a:cubicBezTo>
                      <a:pt x="20" y="35"/>
                      <a:pt x="21" y="35"/>
                      <a:pt x="21" y="36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20" y="36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19" y="37"/>
                    </a:cubicBezTo>
                    <a:cubicBezTo>
                      <a:pt x="19" y="37"/>
                      <a:pt x="19" y="38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1" y="39"/>
                      <a:pt x="21" y="39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0" y="40"/>
                      <a:pt x="20" y="40"/>
                    </a:cubicBezTo>
                    <a:cubicBezTo>
                      <a:pt x="20" y="40"/>
                      <a:pt x="20" y="39"/>
                      <a:pt x="20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9"/>
                      <a:pt x="18" y="39"/>
                    </a:cubicBezTo>
                    <a:cubicBezTo>
                      <a:pt x="18" y="39"/>
                      <a:pt x="17" y="39"/>
                      <a:pt x="17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8"/>
                      <a:pt x="14" y="38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39"/>
                      <a:pt x="15" y="40"/>
                    </a:cubicBezTo>
                    <a:cubicBezTo>
                      <a:pt x="15" y="40"/>
                      <a:pt x="16" y="40"/>
                      <a:pt x="16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8" y="42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2" y="45"/>
                    </a:cubicBezTo>
                    <a:cubicBezTo>
                      <a:pt x="22" y="45"/>
                      <a:pt x="22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7"/>
                    </a:cubicBezTo>
                    <a:cubicBezTo>
                      <a:pt x="23" y="47"/>
                      <a:pt x="24" y="47"/>
                      <a:pt x="24" y="47"/>
                    </a:cubicBezTo>
                    <a:cubicBezTo>
                      <a:pt x="24" y="47"/>
                      <a:pt x="24" y="46"/>
                      <a:pt x="24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7" y="45"/>
                    </a:cubicBezTo>
                    <a:cubicBezTo>
                      <a:pt x="27" y="45"/>
                      <a:pt x="26" y="45"/>
                      <a:pt x="26" y="45"/>
                    </a:cubicBezTo>
                    <a:cubicBezTo>
                      <a:pt x="26" y="45"/>
                      <a:pt x="26" y="44"/>
                      <a:pt x="26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7" y="46"/>
                      <a:pt x="27" y="47"/>
                      <a:pt x="27" y="47"/>
                    </a:cubicBezTo>
                    <a:cubicBezTo>
                      <a:pt x="27" y="47"/>
                      <a:pt x="27" y="48"/>
                      <a:pt x="28" y="48"/>
                    </a:cubicBezTo>
                    <a:cubicBezTo>
                      <a:pt x="28" y="49"/>
                      <a:pt x="29" y="49"/>
                      <a:pt x="30" y="49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32" y="50"/>
                      <a:pt x="32" y="51"/>
                      <a:pt x="33" y="51"/>
                    </a:cubicBezTo>
                    <a:cubicBezTo>
                      <a:pt x="33" y="51"/>
                      <a:pt x="34" y="54"/>
                      <a:pt x="34" y="54"/>
                    </a:cubicBezTo>
                    <a:cubicBezTo>
                      <a:pt x="34" y="55"/>
                      <a:pt x="34" y="56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3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3" y="60"/>
                      <a:pt x="33" y="60"/>
                    </a:cubicBezTo>
                    <a:cubicBezTo>
                      <a:pt x="32" y="60"/>
                      <a:pt x="33" y="60"/>
                      <a:pt x="33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3" y="61"/>
                      <a:pt x="33" y="60"/>
                      <a:pt x="33" y="61"/>
                    </a:cubicBezTo>
                    <a:cubicBezTo>
                      <a:pt x="34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5" y="62"/>
                    </a:cubicBezTo>
                    <a:cubicBezTo>
                      <a:pt x="35" y="62"/>
                      <a:pt x="35" y="62"/>
                      <a:pt x="36" y="62"/>
                    </a:cubicBezTo>
                    <a:cubicBezTo>
                      <a:pt x="36" y="63"/>
                      <a:pt x="36" y="63"/>
                      <a:pt x="37" y="63"/>
                    </a:cubicBezTo>
                    <a:cubicBezTo>
                      <a:pt x="37" y="64"/>
                      <a:pt x="38" y="64"/>
                      <a:pt x="38" y="64"/>
                    </a:cubicBezTo>
                    <a:cubicBezTo>
                      <a:pt x="39" y="65"/>
                      <a:pt x="39" y="65"/>
                      <a:pt x="40" y="65"/>
                    </a:cubicBezTo>
                    <a:cubicBezTo>
                      <a:pt x="40" y="66"/>
                      <a:pt x="41" y="67"/>
                      <a:pt x="42" y="67"/>
                    </a:cubicBezTo>
                    <a:cubicBezTo>
                      <a:pt x="42" y="68"/>
                      <a:pt x="43" y="69"/>
                      <a:pt x="43" y="69"/>
                    </a:cubicBezTo>
                    <a:cubicBezTo>
                      <a:pt x="44" y="69"/>
                      <a:pt x="45" y="70"/>
                      <a:pt x="45" y="70"/>
                    </a:cubicBezTo>
                    <a:cubicBezTo>
                      <a:pt x="46" y="70"/>
                      <a:pt x="46" y="71"/>
                      <a:pt x="46" y="71"/>
                    </a:cubicBezTo>
                    <a:cubicBezTo>
                      <a:pt x="47" y="72"/>
                      <a:pt x="47" y="73"/>
                      <a:pt x="47" y="74"/>
                    </a:cubicBezTo>
                    <a:cubicBezTo>
                      <a:pt x="47" y="74"/>
                      <a:pt x="48" y="75"/>
                      <a:pt x="48" y="75"/>
                    </a:cubicBezTo>
                    <a:cubicBezTo>
                      <a:pt x="48" y="75"/>
                      <a:pt x="49" y="75"/>
                      <a:pt x="49" y="75"/>
                    </a:cubicBezTo>
                    <a:cubicBezTo>
                      <a:pt x="49" y="75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3"/>
                      <a:pt x="52" y="73"/>
                      <a:pt x="52" y="73"/>
                    </a:cubicBezTo>
                    <a:cubicBezTo>
                      <a:pt x="52" y="73"/>
                      <a:pt x="52" y="71"/>
                      <a:pt x="52" y="71"/>
                    </a:cubicBezTo>
                    <a:cubicBezTo>
                      <a:pt x="52" y="71"/>
                      <a:pt x="51" y="70"/>
                      <a:pt x="51" y="70"/>
                    </a:cubicBezTo>
                    <a:cubicBezTo>
                      <a:pt x="51" y="70"/>
                      <a:pt x="50" y="70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49" y="68"/>
                      <a:pt x="49" y="68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8" y="67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6" y="64"/>
                      <a:pt x="46" y="65"/>
                      <a:pt x="46" y="65"/>
                    </a:cubicBezTo>
                    <a:cubicBezTo>
                      <a:pt x="46" y="65"/>
                      <a:pt x="46" y="66"/>
                      <a:pt x="46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66"/>
                      <a:pt x="44" y="66"/>
                      <a:pt x="44" y="65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2"/>
                      <a:pt x="43" y="62"/>
                    </a:cubicBezTo>
                    <a:cubicBezTo>
                      <a:pt x="43" y="62"/>
                      <a:pt x="43" y="61"/>
                      <a:pt x="43" y="60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58"/>
                      <a:pt x="42" y="57"/>
                      <a:pt x="42" y="57"/>
                    </a:cubicBezTo>
                    <a:cubicBezTo>
                      <a:pt x="42" y="57"/>
                      <a:pt x="41" y="56"/>
                      <a:pt x="41" y="56"/>
                    </a:cubicBezTo>
                    <a:cubicBezTo>
                      <a:pt x="40" y="56"/>
                      <a:pt x="40" y="55"/>
                      <a:pt x="40" y="55"/>
                    </a:cubicBezTo>
                    <a:cubicBezTo>
                      <a:pt x="40" y="55"/>
                      <a:pt x="40" y="54"/>
                      <a:pt x="40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1"/>
                      <a:pt x="39" y="51"/>
                    </a:cubicBezTo>
                    <a:cubicBezTo>
                      <a:pt x="39" y="50"/>
                      <a:pt x="39" y="50"/>
                      <a:pt x="38" y="49"/>
                    </a:cubicBezTo>
                    <a:cubicBezTo>
                      <a:pt x="38" y="49"/>
                      <a:pt x="38" y="49"/>
                      <a:pt x="38" y="48"/>
                    </a:cubicBezTo>
                    <a:cubicBezTo>
                      <a:pt x="38" y="48"/>
                      <a:pt x="37" y="47"/>
                      <a:pt x="37" y="47"/>
                    </a:cubicBezTo>
                    <a:cubicBezTo>
                      <a:pt x="37" y="46"/>
                      <a:pt x="36" y="46"/>
                      <a:pt x="36" y="45"/>
                    </a:cubicBezTo>
                    <a:cubicBezTo>
                      <a:pt x="36" y="45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3" y="43"/>
                      <a:pt x="33" y="43"/>
                      <a:pt x="33" y="42"/>
                    </a:cubicBezTo>
                    <a:cubicBezTo>
                      <a:pt x="33" y="42"/>
                      <a:pt x="32" y="41"/>
                      <a:pt x="32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39"/>
                      <a:pt x="30" y="38"/>
                    </a:cubicBezTo>
                    <a:cubicBezTo>
                      <a:pt x="29" y="38"/>
                      <a:pt x="29" y="38"/>
                      <a:pt x="29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5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4"/>
                      <a:pt x="28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2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29"/>
                      <a:pt x="24" y="29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4" y="28"/>
                      <a:pt x="24" y="27"/>
                    </a:cubicBezTo>
                    <a:cubicBezTo>
                      <a:pt x="24" y="27"/>
                      <a:pt x="23" y="27"/>
                      <a:pt x="23" y="26"/>
                    </a:cubicBezTo>
                    <a:cubicBezTo>
                      <a:pt x="22" y="26"/>
                      <a:pt x="21" y="25"/>
                      <a:pt x="21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19" y="23"/>
                      <a:pt x="19" y="23"/>
                    </a:cubicBezTo>
                    <a:cubicBezTo>
                      <a:pt x="19" y="23"/>
                      <a:pt x="17" y="21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6" y="15"/>
                      <a:pt x="16" y="14"/>
                      <a:pt x="15" y="14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6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9"/>
                      <a:pt x="29" y="19"/>
                      <a:pt x="29" y="20"/>
                    </a:cubicBezTo>
                    <a:cubicBezTo>
                      <a:pt x="29" y="20"/>
                      <a:pt x="29" y="20"/>
                      <a:pt x="29" y="21"/>
                    </a:cubicBezTo>
                    <a:cubicBezTo>
                      <a:pt x="29" y="21"/>
                      <a:pt x="29" y="22"/>
                      <a:pt x="29" y="22"/>
                    </a:cubicBezTo>
                    <a:cubicBezTo>
                      <a:pt x="29" y="23"/>
                      <a:pt x="30" y="23"/>
                      <a:pt x="30" y="23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5"/>
                      <a:pt x="32" y="26"/>
                      <a:pt x="32" y="26"/>
                    </a:cubicBezTo>
                    <a:cubicBezTo>
                      <a:pt x="32" y="26"/>
                      <a:pt x="32" y="27"/>
                      <a:pt x="32" y="27"/>
                    </a:cubicBezTo>
                    <a:cubicBezTo>
                      <a:pt x="32" y="27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3" y="27"/>
                      <a:pt x="33" y="28"/>
                      <a:pt x="33" y="28"/>
                    </a:cubicBezTo>
                    <a:cubicBezTo>
                      <a:pt x="33" y="28"/>
                      <a:pt x="34" y="29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6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0" y="38"/>
                      <a:pt x="43" y="38"/>
                      <a:pt x="44" y="38"/>
                    </a:cubicBezTo>
                    <a:cubicBezTo>
                      <a:pt x="45" y="38"/>
                      <a:pt x="44" y="39"/>
                      <a:pt x="44" y="40"/>
                    </a:cubicBezTo>
                    <a:cubicBezTo>
                      <a:pt x="44" y="40"/>
                      <a:pt x="44" y="41"/>
                      <a:pt x="44" y="41"/>
                    </a:cubicBezTo>
                    <a:cubicBezTo>
                      <a:pt x="44" y="41"/>
                      <a:pt x="44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43"/>
                      <a:pt x="46" y="44"/>
                      <a:pt x="46" y="44"/>
                    </a:cubicBezTo>
                    <a:cubicBezTo>
                      <a:pt x="47" y="44"/>
                      <a:pt x="47" y="44"/>
                      <a:pt x="48" y="44"/>
                    </a:cubicBezTo>
                    <a:cubicBezTo>
                      <a:pt x="48" y="44"/>
                      <a:pt x="49" y="44"/>
                      <a:pt x="49" y="45"/>
                    </a:cubicBezTo>
                    <a:cubicBezTo>
                      <a:pt x="49" y="45"/>
                      <a:pt x="49" y="46"/>
                      <a:pt x="49" y="46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6"/>
                      <a:pt x="52" y="47"/>
                      <a:pt x="52" y="47"/>
                    </a:cubicBezTo>
                    <a:cubicBezTo>
                      <a:pt x="52" y="48"/>
                      <a:pt x="53" y="48"/>
                      <a:pt x="53" y="49"/>
                    </a:cubicBezTo>
                    <a:cubicBezTo>
                      <a:pt x="53" y="49"/>
                      <a:pt x="54" y="50"/>
                      <a:pt x="54" y="50"/>
                    </a:cubicBezTo>
                    <a:cubicBezTo>
                      <a:pt x="54" y="51"/>
                      <a:pt x="53" y="50"/>
                      <a:pt x="53" y="50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3"/>
                      <a:pt x="52" y="53"/>
                    </a:cubicBezTo>
                    <a:cubicBezTo>
                      <a:pt x="52" y="53"/>
                      <a:pt x="52" y="54"/>
                      <a:pt x="53" y="54"/>
                    </a:cubicBezTo>
                    <a:cubicBezTo>
                      <a:pt x="53" y="54"/>
                      <a:pt x="53" y="54"/>
                      <a:pt x="52" y="54"/>
                    </a:cubicBezTo>
                    <a:cubicBezTo>
                      <a:pt x="52" y="55"/>
                      <a:pt x="52" y="55"/>
                      <a:pt x="53" y="55"/>
                    </a:cubicBezTo>
                    <a:cubicBezTo>
                      <a:pt x="53" y="55"/>
                      <a:pt x="53" y="55"/>
                      <a:pt x="53" y="54"/>
                    </a:cubicBezTo>
                    <a:cubicBezTo>
                      <a:pt x="54" y="54"/>
                      <a:pt x="53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5" y="54"/>
                      <a:pt x="55" y="54"/>
                    </a:cubicBezTo>
                    <a:cubicBezTo>
                      <a:pt x="55" y="54"/>
                      <a:pt x="55" y="55"/>
                      <a:pt x="55" y="55"/>
                    </a:cubicBezTo>
                    <a:cubicBezTo>
                      <a:pt x="55" y="55"/>
                      <a:pt x="55" y="55"/>
                      <a:pt x="54" y="55"/>
                    </a:cubicBezTo>
                    <a:cubicBezTo>
                      <a:pt x="54" y="55"/>
                      <a:pt x="54" y="56"/>
                      <a:pt x="54" y="56"/>
                    </a:cubicBezTo>
                    <a:cubicBezTo>
                      <a:pt x="54" y="56"/>
                      <a:pt x="55" y="56"/>
                      <a:pt x="55" y="56"/>
                    </a:cubicBezTo>
                    <a:cubicBezTo>
                      <a:pt x="55" y="56"/>
                      <a:pt x="55" y="55"/>
                      <a:pt x="56" y="55"/>
                    </a:cubicBezTo>
                    <a:cubicBezTo>
                      <a:pt x="56" y="55"/>
                      <a:pt x="56" y="56"/>
                      <a:pt x="56" y="56"/>
                    </a:cubicBezTo>
                    <a:cubicBezTo>
                      <a:pt x="56" y="56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8" y="57"/>
                    </a:cubicBezTo>
                    <a:cubicBezTo>
                      <a:pt x="58" y="57"/>
                      <a:pt x="58" y="58"/>
                      <a:pt x="59" y="58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7"/>
                      <a:pt x="59" y="58"/>
                      <a:pt x="60" y="58"/>
                    </a:cubicBezTo>
                    <a:cubicBezTo>
                      <a:pt x="60" y="58"/>
                      <a:pt x="61" y="59"/>
                      <a:pt x="61" y="59"/>
                    </a:cubicBezTo>
                    <a:cubicBezTo>
                      <a:pt x="61" y="59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0"/>
                      <a:pt x="61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2" y="62"/>
                      <a:pt x="61" y="62"/>
                      <a:pt x="61" y="62"/>
                    </a:cubicBezTo>
                    <a:cubicBezTo>
                      <a:pt x="61" y="62"/>
                      <a:pt x="62" y="62"/>
                      <a:pt x="62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3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5"/>
                    </a:cubicBezTo>
                    <a:cubicBezTo>
                      <a:pt x="65" y="65"/>
                      <a:pt x="66" y="65"/>
                      <a:pt x="66" y="66"/>
                    </a:cubicBezTo>
                    <a:cubicBezTo>
                      <a:pt x="67" y="66"/>
                      <a:pt x="67" y="67"/>
                      <a:pt x="68" y="67"/>
                    </a:cubicBezTo>
                    <a:cubicBezTo>
                      <a:pt x="68" y="67"/>
                      <a:pt x="69" y="69"/>
                      <a:pt x="69" y="69"/>
                    </a:cubicBezTo>
                    <a:cubicBezTo>
                      <a:pt x="69" y="70"/>
                      <a:pt x="69" y="70"/>
                      <a:pt x="70" y="70"/>
                    </a:cubicBezTo>
                    <a:cubicBezTo>
                      <a:pt x="70" y="70"/>
                      <a:pt x="71" y="71"/>
                      <a:pt x="71" y="72"/>
                    </a:cubicBezTo>
                    <a:cubicBezTo>
                      <a:pt x="71" y="72"/>
                      <a:pt x="73" y="74"/>
                      <a:pt x="73" y="74"/>
                    </a:cubicBezTo>
                    <a:cubicBezTo>
                      <a:pt x="73" y="74"/>
                      <a:pt x="74" y="75"/>
                      <a:pt x="74" y="74"/>
                    </a:cubicBezTo>
                    <a:cubicBezTo>
                      <a:pt x="74" y="74"/>
                      <a:pt x="74" y="74"/>
                      <a:pt x="74" y="75"/>
                    </a:cubicBezTo>
                    <a:cubicBezTo>
                      <a:pt x="74" y="75"/>
                      <a:pt x="74" y="75"/>
                      <a:pt x="75" y="76"/>
                    </a:cubicBezTo>
                    <a:cubicBezTo>
                      <a:pt x="75" y="76"/>
                      <a:pt x="75" y="76"/>
                      <a:pt x="76" y="77"/>
                    </a:cubicBezTo>
                    <a:cubicBezTo>
                      <a:pt x="76" y="77"/>
                      <a:pt x="77" y="78"/>
                      <a:pt x="77" y="79"/>
                    </a:cubicBezTo>
                    <a:cubicBezTo>
                      <a:pt x="77" y="79"/>
                      <a:pt x="77" y="80"/>
                      <a:pt x="77" y="80"/>
                    </a:cubicBezTo>
                    <a:cubicBezTo>
                      <a:pt x="77" y="81"/>
                      <a:pt x="77" y="81"/>
                      <a:pt x="77" y="82"/>
                    </a:cubicBezTo>
                    <a:cubicBezTo>
                      <a:pt x="77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79" y="85"/>
                    </a:cubicBezTo>
                    <a:cubicBezTo>
                      <a:pt x="79" y="85"/>
                      <a:pt x="80" y="86"/>
                      <a:pt x="80" y="86"/>
                    </a:cubicBezTo>
                    <a:cubicBezTo>
                      <a:pt x="80" y="87"/>
                      <a:pt x="80" y="88"/>
                      <a:pt x="80" y="88"/>
                    </a:cubicBezTo>
                    <a:cubicBezTo>
                      <a:pt x="79" y="89"/>
                      <a:pt x="79" y="89"/>
                      <a:pt x="78" y="89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8" y="91"/>
                      <a:pt x="78" y="91"/>
                      <a:pt x="79" y="91"/>
                    </a:cubicBezTo>
                    <a:cubicBezTo>
                      <a:pt x="80" y="91"/>
                      <a:pt x="80" y="92"/>
                      <a:pt x="79" y="92"/>
                    </a:cubicBezTo>
                    <a:cubicBezTo>
                      <a:pt x="79" y="92"/>
                      <a:pt x="79" y="92"/>
                      <a:pt x="78" y="92"/>
                    </a:cubicBezTo>
                    <a:cubicBezTo>
                      <a:pt x="78" y="92"/>
                      <a:pt x="77" y="92"/>
                      <a:pt x="77" y="93"/>
                    </a:cubicBezTo>
                    <a:cubicBezTo>
                      <a:pt x="77" y="93"/>
                      <a:pt x="77" y="94"/>
                      <a:pt x="77" y="94"/>
                    </a:cubicBezTo>
                    <a:cubicBezTo>
                      <a:pt x="78" y="94"/>
                      <a:pt x="78" y="95"/>
                      <a:pt x="78" y="95"/>
                    </a:cubicBezTo>
                    <a:cubicBezTo>
                      <a:pt x="78" y="95"/>
                      <a:pt x="78" y="96"/>
                      <a:pt x="78" y="96"/>
                    </a:cubicBezTo>
                    <a:cubicBezTo>
                      <a:pt x="78" y="97"/>
                      <a:pt x="80" y="98"/>
                      <a:pt x="80" y="98"/>
                    </a:cubicBezTo>
                    <a:cubicBezTo>
                      <a:pt x="80" y="98"/>
                      <a:pt x="81" y="99"/>
                      <a:pt x="81" y="100"/>
                    </a:cubicBezTo>
                    <a:cubicBezTo>
                      <a:pt x="81" y="100"/>
                      <a:pt x="82" y="101"/>
                      <a:pt x="83" y="101"/>
                    </a:cubicBezTo>
                    <a:cubicBezTo>
                      <a:pt x="83" y="102"/>
                      <a:pt x="84" y="102"/>
                      <a:pt x="85" y="102"/>
                    </a:cubicBezTo>
                    <a:cubicBezTo>
                      <a:pt x="86" y="102"/>
                      <a:pt x="86" y="103"/>
                      <a:pt x="86" y="103"/>
                    </a:cubicBezTo>
                    <a:cubicBezTo>
                      <a:pt x="86" y="103"/>
                      <a:pt x="87" y="103"/>
                      <a:pt x="87" y="103"/>
                    </a:cubicBezTo>
                    <a:cubicBezTo>
                      <a:pt x="88" y="104"/>
                      <a:pt x="89" y="104"/>
                      <a:pt x="89" y="104"/>
                    </a:cubicBezTo>
                    <a:cubicBezTo>
                      <a:pt x="89" y="104"/>
                      <a:pt x="90" y="105"/>
                      <a:pt x="90" y="105"/>
                    </a:cubicBezTo>
                    <a:cubicBezTo>
                      <a:pt x="90" y="106"/>
                      <a:pt x="91" y="107"/>
                      <a:pt x="91" y="107"/>
                    </a:cubicBezTo>
                    <a:cubicBezTo>
                      <a:pt x="91" y="107"/>
                      <a:pt x="92" y="108"/>
                      <a:pt x="92" y="108"/>
                    </a:cubicBezTo>
                    <a:cubicBezTo>
                      <a:pt x="93" y="108"/>
                      <a:pt x="94" y="109"/>
                      <a:pt x="94" y="109"/>
                    </a:cubicBezTo>
                    <a:cubicBezTo>
                      <a:pt x="95" y="109"/>
                      <a:pt x="98" y="110"/>
                      <a:pt x="99" y="110"/>
                    </a:cubicBezTo>
                    <a:cubicBezTo>
                      <a:pt x="99" y="110"/>
                      <a:pt x="100" y="110"/>
                      <a:pt x="100" y="110"/>
                    </a:cubicBezTo>
                    <a:cubicBezTo>
                      <a:pt x="101" y="110"/>
                      <a:pt x="101" y="110"/>
                      <a:pt x="102" y="110"/>
                    </a:cubicBezTo>
                    <a:cubicBezTo>
                      <a:pt x="102" y="111"/>
                      <a:pt x="103" y="111"/>
                      <a:pt x="103" y="111"/>
                    </a:cubicBezTo>
                    <a:cubicBezTo>
                      <a:pt x="103" y="112"/>
                      <a:pt x="106" y="114"/>
                      <a:pt x="106" y="114"/>
                    </a:cubicBezTo>
                    <a:cubicBezTo>
                      <a:pt x="106" y="114"/>
                      <a:pt x="107" y="115"/>
                      <a:pt x="108" y="115"/>
                    </a:cubicBezTo>
                    <a:cubicBezTo>
                      <a:pt x="109" y="116"/>
                      <a:pt x="110" y="116"/>
                      <a:pt x="111" y="116"/>
                    </a:cubicBezTo>
                    <a:cubicBezTo>
                      <a:pt x="111" y="116"/>
                      <a:pt x="112" y="117"/>
                      <a:pt x="113" y="117"/>
                    </a:cubicBezTo>
                    <a:cubicBezTo>
                      <a:pt x="113" y="117"/>
                      <a:pt x="114" y="117"/>
                      <a:pt x="114" y="117"/>
                    </a:cubicBezTo>
                    <a:cubicBezTo>
                      <a:pt x="114" y="118"/>
                      <a:pt x="115" y="118"/>
                      <a:pt x="116" y="118"/>
                    </a:cubicBezTo>
                    <a:cubicBezTo>
                      <a:pt x="116" y="119"/>
                      <a:pt x="117" y="119"/>
                      <a:pt x="117" y="119"/>
                    </a:cubicBezTo>
                    <a:cubicBezTo>
                      <a:pt x="118" y="119"/>
                      <a:pt x="119" y="119"/>
                      <a:pt x="120" y="119"/>
                    </a:cubicBezTo>
                    <a:cubicBezTo>
                      <a:pt x="120" y="120"/>
                      <a:pt x="121" y="120"/>
                      <a:pt x="121" y="120"/>
                    </a:cubicBezTo>
                    <a:cubicBezTo>
                      <a:pt x="122" y="120"/>
                      <a:pt x="123" y="120"/>
                      <a:pt x="123" y="120"/>
                    </a:cubicBezTo>
                    <a:cubicBezTo>
                      <a:pt x="123" y="120"/>
                      <a:pt x="123" y="121"/>
                      <a:pt x="123" y="121"/>
                    </a:cubicBezTo>
                    <a:cubicBezTo>
                      <a:pt x="124" y="121"/>
                      <a:pt x="124" y="122"/>
                      <a:pt x="125" y="122"/>
                    </a:cubicBezTo>
                    <a:cubicBezTo>
                      <a:pt x="125" y="122"/>
                      <a:pt x="125" y="122"/>
                      <a:pt x="126" y="122"/>
                    </a:cubicBezTo>
                    <a:cubicBezTo>
                      <a:pt x="126" y="122"/>
                      <a:pt x="127" y="123"/>
                      <a:pt x="127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9" y="124"/>
                      <a:pt x="130" y="124"/>
                      <a:pt x="130" y="124"/>
                    </a:cubicBezTo>
                    <a:cubicBezTo>
                      <a:pt x="131" y="124"/>
                      <a:pt x="132" y="124"/>
                      <a:pt x="132" y="124"/>
                    </a:cubicBezTo>
                    <a:cubicBezTo>
                      <a:pt x="133" y="125"/>
                      <a:pt x="134" y="125"/>
                      <a:pt x="135" y="125"/>
                    </a:cubicBezTo>
                    <a:cubicBezTo>
                      <a:pt x="135" y="126"/>
                      <a:pt x="136" y="126"/>
                      <a:pt x="136" y="126"/>
                    </a:cubicBezTo>
                    <a:cubicBezTo>
                      <a:pt x="137" y="126"/>
                      <a:pt x="138" y="126"/>
                      <a:pt x="139" y="126"/>
                    </a:cubicBezTo>
                    <a:cubicBezTo>
                      <a:pt x="139" y="126"/>
                      <a:pt x="140" y="126"/>
                      <a:pt x="140" y="126"/>
                    </a:cubicBezTo>
                    <a:cubicBezTo>
                      <a:pt x="141" y="126"/>
                      <a:pt x="141" y="125"/>
                      <a:pt x="141" y="125"/>
                    </a:cubicBezTo>
                    <a:cubicBezTo>
                      <a:pt x="142" y="125"/>
                      <a:pt x="143" y="125"/>
                      <a:pt x="143" y="125"/>
                    </a:cubicBezTo>
                    <a:cubicBezTo>
                      <a:pt x="143" y="125"/>
                      <a:pt x="145" y="124"/>
                      <a:pt x="145" y="124"/>
                    </a:cubicBezTo>
                    <a:cubicBezTo>
                      <a:pt x="145" y="124"/>
                      <a:pt x="146" y="123"/>
                      <a:pt x="146" y="123"/>
                    </a:cubicBezTo>
                    <a:cubicBezTo>
                      <a:pt x="146" y="123"/>
                      <a:pt x="147" y="123"/>
                      <a:pt x="148" y="123"/>
                    </a:cubicBezTo>
                    <a:cubicBezTo>
                      <a:pt x="148" y="123"/>
                      <a:pt x="149" y="123"/>
                      <a:pt x="150" y="123"/>
                    </a:cubicBezTo>
                    <a:cubicBezTo>
                      <a:pt x="150" y="122"/>
                      <a:pt x="149" y="122"/>
                      <a:pt x="149" y="122"/>
                    </a:cubicBezTo>
                    <a:cubicBezTo>
                      <a:pt x="149" y="122"/>
                      <a:pt x="148" y="122"/>
                      <a:pt x="148" y="122"/>
                    </a:cubicBezTo>
                    <a:cubicBezTo>
                      <a:pt x="148" y="122"/>
                      <a:pt x="149" y="121"/>
                      <a:pt x="149" y="121"/>
                    </a:cubicBezTo>
                    <a:cubicBezTo>
                      <a:pt x="149" y="121"/>
                      <a:pt x="149" y="121"/>
                      <a:pt x="150" y="121"/>
                    </a:cubicBezTo>
                    <a:cubicBezTo>
                      <a:pt x="150" y="122"/>
                      <a:pt x="150" y="121"/>
                      <a:pt x="150" y="122"/>
                    </a:cubicBezTo>
                    <a:cubicBezTo>
                      <a:pt x="151" y="122"/>
                      <a:pt x="151" y="122"/>
                      <a:pt x="151" y="122"/>
                    </a:cubicBezTo>
                    <a:cubicBezTo>
                      <a:pt x="151" y="122"/>
                      <a:pt x="152" y="123"/>
                      <a:pt x="152" y="123"/>
                    </a:cubicBezTo>
                    <a:cubicBezTo>
                      <a:pt x="152" y="122"/>
                      <a:pt x="152" y="122"/>
                      <a:pt x="153" y="122"/>
                    </a:cubicBezTo>
                    <a:cubicBezTo>
                      <a:pt x="153" y="122"/>
                      <a:pt x="154" y="123"/>
                      <a:pt x="154" y="123"/>
                    </a:cubicBezTo>
                    <a:cubicBezTo>
                      <a:pt x="154" y="123"/>
                      <a:pt x="154" y="123"/>
                      <a:pt x="154" y="123"/>
                    </a:cubicBezTo>
                    <a:cubicBezTo>
                      <a:pt x="154" y="123"/>
                      <a:pt x="155" y="123"/>
                      <a:pt x="155" y="123"/>
                    </a:cubicBezTo>
                    <a:cubicBezTo>
                      <a:pt x="155" y="123"/>
                      <a:pt x="155" y="123"/>
                      <a:pt x="155" y="123"/>
                    </a:cubicBezTo>
                    <a:cubicBezTo>
                      <a:pt x="156" y="123"/>
                      <a:pt x="156" y="124"/>
                      <a:pt x="156" y="124"/>
                    </a:cubicBezTo>
                    <a:cubicBezTo>
                      <a:pt x="156" y="124"/>
                      <a:pt x="157" y="125"/>
                      <a:pt x="157" y="125"/>
                    </a:cubicBezTo>
                    <a:cubicBezTo>
                      <a:pt x="157" y="125"/>
                      <a:pt x="157" y="125"/>
                      <a:pt x="157" y="125"/>
                    </a:cubicBezTo>
                    <a:cubicBezTo>
                      <a:pt x="157" y="125"/>
                      <a:pt x="158" y="126"/>
                      <a:pt x="158" y="126"/>
                    </a:cubicBezTo>
                    <a:cubicBezTo>
                      <a:pt x="159" y="126"/>
                      <a:pt x="161" y="128"/>
                      <a:pt x="162" y="129"/>
                    </a:cubicBezTo>
                    <a:cubicBezTo>
                      <a:pt x="162" y="129"/>
                      <a:pt x="163" y="130"/>
                      <a:pt x="163" y="130"/>
                    </a:cubicBezTo>
                    <a:cubicBezTo>
                      <a:pt x="163" y="131"/>
                      <a:pt x="164" y="132"/>
                      <a:pt x="165" y="132"/>
                    </a:cubicBezTo>
                    <a:cubicBezTo>
                      <a:pt x="165" y="133"/>
                      <a:pt x="166" y="133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8" y="130"/>
                      <a:pt x="168" y="130"/>
                      <a:pt x="168" y="130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70" y="123"/>
                      <a:pt x="170" y="123"/>
                      <a:pt x="170" y="123"/>
                    </a:cubicBezTo>
                    <a:cubicBezTo>
                      <a:pt x="179" y="123"/>
                      <a:pt x="179" y="123"/>
                      <a:pt x="179" y="123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0"/>
                      <a:pt x="177" y="120"/>
                      <a:pt x="177" y="120"/>
                    </a:cubicBezTo>
                    <a:cubicBezTo>
                      <a:pt x="177" y="119"/>
                      <a:pt x="177" y="119"/>
                      <a:pt x="177" y="119"/>
                    </a:cubicBezTo>
                    <a:cubicBezTo>
                      <a:pt x="175" y="118"/>
                      <a:pt x="175" y="118"/>
                      <a:pt x="175" y="118"/>
                    </a:cubicBezTo>
                    <a:cubicBezTo>
                      <a:pt x="175" y="118"/>
                      <a:pt x="175" y="117"/>
                      <a:pt x="174" y="117"/>
                    </a:cubicBezTo>
                    <a:cubicBezTo>
                      <a:pt x="174" y="117"/>
                      <a:pt x="173" y="116"/>
                      <a:pt x="173" y="116"/>
                    </a:cubicBezTo>
                    <a:cubicBezTo>
                      <a:pt x="172" y="116"/>
                      <a:pt x="172" y="116"/>
                      <a:pt x="172" y="116"/>
                    </a:cubicBezTo>
                    <a:cubicBezTo>
                      <a:pt x="172" y="115"/>
                      <a:pt x="172" y="115"/>
                      <a:pt x="172" y="115"/>
                    </a:cubicBezTo>
                    <a:cubicBezTo>
                      <a:pt x="175" y="115"/>
                      <a:pt x="175" y="115"/>
                      <a:pt x="175" y="115"/>
                    </a:cubicBezTo>
                    <a:cubicBezTo>
                      <a:pt x="175" y="111"/>
                      <a:pt x="175" y="111"/>
                      <a:pt x="175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7" y="110"/>
                      <a:pt x="188" y="110"/>
                      <a:pt x="188" y="110"/>
                    </a:cubicBezTo>
                    <a:cubicBezTo>
                      <a:pt x="188" y="110"/>
                      <a:pt x="189" y="111"/>
                      <a:pt x="189" y="111"/>
                    </a:cubicBezTo>
                    <a:cubicBezTo>
                      <a:pt x="192" y="108"/>
                      <a:pt x="192" y="108"/>
                      <a:pt x="192" y="108"/>
                    </a:cubicBezTo>
                    <a:cubicBezTo>
                      <a:pt x="192" y="106"/>
                      <a:pt x="192" y="106"/>
                      <a:pt x="192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4" y="106"/>
                      <a:pt x="194" y="105"/>
                      <a:pt x="194" y="105"/>
                    </a:cubicBezTo>
                    <a:cubicBezTo>
                      <a:pt x="194" y="105"/>
                      <a:pt x="194" y="104"/>
                      <a:pt x="195" y="104"/>
                    </a:cubicBezTo>
                    <a:cubicBezTo>
                      <a:pt x="195" y="104"/>
                      <a:pt x="195" y="105"/>
                      <a:pt x="195" y="105"/>
                    </a:cubicBezTo>
                    <a:cubicBezTo>
                      <a:pt x="195" y="105"/>
                      <a:pt x="195" y="105"/>
                      <a:pt x="195" y="105"/>
                    </a:cubicBezTo>
                    <a:cubicBezTo>
                      <a:pt x="195" y="106"/>
                      <a:pt x="195" y="106"/>
                      <a:pt x="195" y="106"/>
                    </a:cubicBezTo>
                    <a:cubicBezTo>
                      <a:pt x="195" y="106"/>
                      <a:pt x="195" y="107"/>
                      <a:pt x="195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8"/>
                      <a:pt x="196" y="108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8"/>
                      <a:pt x="197" y="107"/>
                      <a:pt x="197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3"/>
                      <a:pt x="198" y="103"/>
                    </a:cubicBezTo>
                    <a:cubicBezTo>
                      <a:pt x="198" y="103"/>
                      <a:pt x="198" y="103"/>
                      <a:pt x="198" y="103"/>
                    </a:cubicBezTo>
                    <a:cubicBezTo>
                      <a:pt x="198" y="103"/>
                      <a:pt x="198" y="102"/>
                      <a:pt x="198" y="102"/>
                    </a:cubicBezTo>
                    <a:cubicBezTo>
                      <a:pt x="198" y="102"/>
                      <a:pt x="198" y="102"/>
                      <a:pt x="198" y="102"/>
                    </a:cubicBezTo>
                    <a:cubicBezTo>
                      <a:pt x="198" y="101"/>
                      <a:pt x="198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2"/>
                    </a:cubicBezTo>
                    <a:cubicBezTo>
                      <a:pt x="198" y="102"/>
                      <a:pt x="197" y="102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8" y="101"/>
                      <a:pt x="198" y="101"/>
                    </a:cubicBezTo>
                    <a:cubicBezTo>
                      <a:pt x="198" y="100"/>
                      <a:pt x="198" y="100"/>
                      <a:pt x="198" y="100"/>
                    </a:cubicBezTo>
                    <a:cubicBezTo>
                      <a:pt x="198" y="100"/>
                      <a:pt x="198" y="100"/>
                      <a:pt x="199" y="100"/>
                    </a:cubicBezTo>
                    <a:cubicBezTo>
                      <a:pt x="199" y="100"/>
                      <a:pt x="199" y="100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8" y="99"/>
                    </a:cubicBezTo>
                    <a:cubicBezTo>
                      <a:pt x="198" y="99"/>
                      <a:pt x="198" y="99"/>
                      <a:pt x="198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8" y="99"/>
                    </a:cubicBezTo>
                    <a:cubicBezTo>
                      <a:pt x="198" y="98"/>
                      <a:pt x="198" y="98"/>
                      <a:pt x="199" y="97"/>
                    </a:cubicBezTo>
                    <a:cubicBezTo>
                      <a:pt x="199" y="96"/>
                      <a:pt x="199" y="95"/>
                      <a:pt x="199" y="94"/>
                    </a:cubicBezTo>
                    <a:cubicBezTo>
                      <a:pt x="199" y="94"/>
                      <a:pt x="199" y="94"/>
                      <a:pt x="199" y="93"/>
                    </a:cubicBezTo>
                    <a:cubicBezTo>
                      <a:pt x="200" y="93"/>
                      <a:pt x="200" y="93"/>
                      <a:pt x="200" y="92"/>
                    </a:cubicBezTo>
                    <a:cubicBezTo>
                      <a:pt x="201" y="92"/>
                      <a:pt x="201" y="92"/>
                      <a:pt x="202" y="91"/>
                    </a:cubicBezTo>
                    <a:cubicBezTo>
                      <a:pt x="202" y="90"/>
                      <a:pt x="203" y="89"/>
                      <a:pt x="203" y="88"/>
                    </a:cubicBezTo>
                    <a:cubicBezTo>
                      <a:pt x="203" y="88"/>
                      <a:pt x="203" y="88"/>
                      <a:pt x="203" y="88"/>
                    </a:cubicBezTo>
                    <a:cubicBezTo>
                      <a:pt x="203" y="88"/>
                      <a:pt x="203" y="87"/>
                      <a:pt x="203" y="87"/>
                    </a:cubicBezTo>
                    <a:cubicBezTo>
                      <a:pt x="203" y="87"/>
                      <a:pt x="203" y="86"/>
                      <a:pt x="202" y="85"/>
                    </a:cubicBezTo>
                    <a:cubicBezTo>
                      <a:pt x="202" y="85"/>
                      <a:pt x="202" y="85"/>
                      <a:pt x="202" y="85"/>
                    </a:cubicBezTo>
                    <a:cubicBezTo>
                      <a:pt x="201" y="85"/>
                      <a:pt x="201" y="85"/>
                      <a:pt x="201" y="85"/>
                    </a:cubicBezTo>
                    <a:cubicBezTo>
                      <a:pt x="200" y="86"/>
                      <a:pt x="199" y="85"/>
                      <a:pt x="199" y="85"/>
                    </a:cubicBezTo>
                    <a:cubicBezTo>
                      <a:pt x="198" y="85"/>
                      <a:pt x="197" y="85"/>
                      <a:pt x="196" y="85"/>
                    </a:cubicBezTo>
                    <a:cubicBezTo>
                      <a:pt x="195" y="84"/>
                      <a:pt x="194" y="84"/>
                      <a:pt x="193" y="85"/>
                    </a:cubicBezTo>
                    <a:cubicBezTo>
                      <a:pt x="192" y="85"/>
                      <a:pt x="191" y="85"/>
                      <a:pt x="189" y="86"/>
                    </a:cubicBezTo>
                    <a:cubicBezTo>
                      <a:pt x="188" y="86"/>
                      <a:pt x="187" y="86"/>
                      <a:pt x="186" y="86"/>
                    </a:cubicBezTo>
                    <a:cubicBezTo>
                      <a:pt x="185" y="87"/>
                      <a:pt x="184" y="87"/>
                      <a:pt x="182" y="87"/>
                    </a:cubicBezTo>
                    <a:cubicBezTo>
                      <a:pt x="181" y="87"/>
                      <a:pt x="180" y="88"/>
                      <a:pt x="180" y="88"/>
                    </a:cubicBezTo>
                    <a:cubicBezTo>
                      <a:pt x="179" y="89"/>
                      <a:pt x="179" y="90"/>
                      <a:pt x="179" y="90"/>
                    </a:cubicBezTo>
                    <a:cubicBezTo>
                      <a:pt x="179" y="92"/>
                      <a:pt x="178" y="94"/>
                      <a:pt x="179" y="95"/>
                    </a:cubicBezTo>
                    <a:cubicBezTo>
                      <a:pt x="179" y="96"/>
                      <a:pt x="179" y="96"/>
                      <a:pt x="179" y="96"/>
                    </a:cubicBezTo>
                    <a:cubicBezTo>
                      <a:pt x="179" y="96"/>
                      <a:pt x="178" y="97"/>
                      <a:pt x="178" y="97"/>
                    </a:cubicBezTo>
                    <a:cubicBezTo>
                      <a:pt x="177" y="98"/>
                      <a:pt x="177" y="99"/>
                      <a:pt x="177" y="100"/>
                    </a:cubicBezTo>
                    <a:cubicBezTo>
                      <a:pt x="176" y="101"/>
                      <a:pt x="175" y="102"/>
                      <a:pt x="174" y="103"/>
                    </a:cubicBezTo>
                    <a:cubicBezTo>
                      <a:pt x="174" y="103"/>
                      <a:pt x="173" y="103"/>
                      <a:pt x="173" y="103"/>
                    </a:cubicBezTo>
                    <a:cubicBezTo>
                      <a:pt x="173" y="104"/>
                      <a:pt x="173" y="104"/>
                      <a:pt x="173" y="105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174" y="105"/>
                      <a:pt x="173" y="106"/>
                      <a:pt x="173" y="106"/>
                    </a:cubicBezTo>
                    <a:cubicBezTo>
                      <a:pt x="172" y="107"/>
                      <a:pt x="170" y="107"/>
                      <a:pt x="169" y="106"/>
                    </a:cubicBezTo>
                    <a:cubicBezTo>
                      <a:pt x="169" y="106"/>
                      <a:pt x="169" y="105"/>
                      <a:pt x="169" y="105"/>
                    </a:cubicBezTo>
                    <a:cubicBezTo>
                      <a:pt x="169" y="105"/>
                      <a:pt x="169" y="105"/>
                      <a:pt x="169" y="105"/>
                    </a:cubicBezTo>
                    <a:cubicBezTo>
                      <a:pt x="168" y="105"/>
                      <a:pt x="167" y="106"/>
                      <a:pt x="167" y="105"/>
                    </a:cubicBezTo>
                    <a:cubicBezTo>
                      <a:pt x="165" y="105"/>
                      <a:pt x="163" y="107"/>
                      <a:pt x="162" y="107"/>
                    </a:cubicBezTo>
                    <a:cubicBezTo>
                      <a:pt x="160" y="107"/>
                      <a:pt x="159" y="107"/>
                      <a:pt x="158" y="107"/>
                    </a:cubicBezTo>
                    <a:cubicBezTo>
                      <a:pt x="158" y="108"/>
                      <a:pt x="157" y="108"/>
                      <a:pt x="157" y="108"/>
                    </a:cubicBezTo>
                    <a:cubicBezTo>
                      <a:pt x="156" y="108"/>
                      <a:pt x="156" y="108"/>
                      <a:pt x="155" y="108"/>
                    </a:cubicBezTo>
                    <a:cubicBezTo>
                      <a:pt x="155" y="108"/>
                      <a:pt x="154" y="109"/>
                      <a:pt x="153" y="109"/>
                    </a:cubicBezTo>
                    <a:cubicBezTo>
                      <a:pt x="152" y="109"/>
                      <a:pt x="151" y="109"/>
                      <a:pt x="151" y="108"/>
                    </a:cubicBezTo>
                    <a:cubicBezTo>
                      <a:pt x="151" y="108"/>
                      <a:pt x="151" y="108"/>
                      <a:pt x="150" y="107"/>
                    </a:cubicBezTo>
                    <a:cubicBezTo>
                      <a:pt x="150" y="107"/>
                      <a:pt x="149" y="106"/>
                      <a:pt x="148" y="106"/>
                    </a:cubicBezTo>
                    <a:cubicBezTo>
                      <a:pt x="148" y="106"/>
                      <a:pt x="147" y="105"/>
                      <a:pt x="147" y="105"/>
                    </a:cubicBezTo>
                    <a:cubicBezTo>
                      <a:pt x="146" y="105"/>
                      <a:pt x="145" y="105"/>
                      <a:pt x="144" y="105"/>
                    </a:cubicBezTo>
                    <a:cubicBezTo>
                      <a:pt x="143" y="105"/>
                      <a:pt x="143" y="104"/>
                      <a:pt x="143" y="104"/>
                    </a:cubicBezTo>
                    <a:cubicBezTo>
                      <a:pt x="141" y="102"/>
                      <a:pt x="140" y="101"/>
                      <a:pt x="139" y="99"/>
                    </a:cubicBezTo>
                    <a:cubicBezTo>
                      <a:pt x="139" y="98"/>
                      <a:pt x="139" y="97"/>
                      <a:pt x="138" y="96"/>
                    </a:cubicBezTo>
                    <a:cubicBezTo>
                      <a:pt x="137" y="95"/>
                      <a:pt x="136" y="94"/>
                      <a:pt x="136" y="93"/>
                    </a:cubicBezTo>
                    <a:cubicBezTo>
                      <a:pt x="135" y="93"/>
                      <a:pt x="135" y="92"/>
                      <a:pt x="134" y="92"/>
                    </a:cubicBezTo>
                    <a:cubicBezTo>
                      <a:pt x="134" y="92"/>
                      <a:pt x="134" y="91"/>
                      <a:pt x="134" y="91"/>
                    </a:cubicBezTo>
                    <a:cubicBezTo>
                      <a:pt x="133" y="90"/>
                      <a:pt x="133" y="90"/>
                      <a:pt x="133" y="89"/>
                    </a:cubicBezTo>
                    <a:cubicBezTo>
                      <a:pt x="133" y="88"/>
                      <a:pt x="132" y="87"/>
                      <a:pt x="132" y="87"/>
                    </a:cubicBezTo>
                    <a:cubicBezTo>
                      <a:pt x="132" y="86"/>
                      <a:pt x="133" y="85"/>
                      <a:pt x="133" y="85"/>
                    </a:cubicBezTo>
                    <a:cubicBezTo>
                      <a:pt x="132" y="84"/>
                      <a:pt x="132" y="84"/>
                      <a:pt x="132" y="84"/>
                    </a:cubicBezTo>
                    <a:cubicBezTo>
                      <a:pt x="132" y="84"/>
                      <a:pt x="131" y="83"/>
                      <a:pt x="131" y="83"/>
                    </a:cubicBezTo>
                    <a:cubicBezTo>
                      <a:pt x="131" y="83"/>
                      <a:pt x="131" y="84"/>
                      <a:pt x="131" y="84"/>
                    </a:cubicBezTo>
                    <a:cubicBezTo>
                      <a:pt x="131" y="84"/>
                      <a:pt x="131" y="84"/>
                      <a:pt x="132" y="84"/>
                    </a:cubicBezTo>
                    <a:cubicBezTo>
                      <a:pt x="132" y="84"/>
                      <a:pt x="132" y="85"/>
                      <a:pt x="132" y="85"/>
                    </a:cubicBezTo>
                    <a:cubicBezTo>
                      <a:pt x="132" y="85"/>
                      <a:pt x="132" y="85"/>
                      <a:pt x="132" y="86"/>
                    </a:cubicBezTo>
                    <a:cubicBezTo>
                      <a:pt x="132" y="86"/>
                      <a:pt x="131" y="85"/>
                      <a:pt x="131" y="85"/>
                    </a:cubicBezTo>
                    <a:cubicBezTo>
                      <a:pt x="131" y="85"/>
                      <a:pt x="131" y="84"/>
                      <a:pt x="131" y="84"/>
                    </a:cubicBezTo>
                    <a:cubicBezTo>
                      <a:pt x="131" y="84"/>
                      <a:pt x="130" y="84"/>
                      <a:pt x="130" y="84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30" y="82"/>
                      <a:pt x="130" y="81"/>
                      <a:pt x="130" y="80"/>
                    </a:cubicBezTo>
                    <a:cubicBezTo>
                      <a:pt x="130" y="80"/>
                      <a:pt x="130" y="79"/>
                      <a:pt x="130" y="79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29" y="78"/>
                      <a:pt x="129" y="78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0" y="76"/>
                      <a:pt x="130" y="75"/>
                      <a:pt x="130" y="75"/>
                    </a:cubicBezTo>
                    <a:cubicBezTo>
                      <a:pt x="130" y="74"/>
                      <a:pt x="130" y="73"/>
                      <a:pt x="130" y="72"/>
                    </a:cubicBezTo>
                    <a:cubicBezTo>
                      <a:pt x="130" y="71"/>
                      <a:pt x="130" y="69"/>
                      <a:pt x="130" y="68"/>
                    </a:cubicBezTo>
                    <a:cubicBezTo>
                      <a:pt x="130" y="67"/>
                      <a:pt x="130" y="65"/>
                      <a:pt x="130" y="64"/>
                    </a:cubicBezTo>
                    <a:cubicBezTo>
                      <a:pt x="130" y="64"/>
                      <a:pt x="129" y="64"/>
                      <a:pt x="129" y="63"/>
                    </a:cubicBezTo>
                    <a:cubicBezTo>
                      <a:pt x="129" y="63"/>
                      <a:pt x="130" y="63"/>
                      <a:pt x="130" y="63"/>
                    </a:cubicBezTo>
                    <a:cubicBezTo>
                      <a:pt x="130" y="63"/>
                      <a:pt x="130" y="62"/>
                      <a:pt x="130" y="62"/>
                    </a:cubicBezTo>
                    <a:cubicBezTo>
                      <a:pt x="130" y="62"/>
                      <a:pt x="130" y="61"/>
                      <a:pt x="131" y="61"/>
                    </a:cubicBezTo>
                    <a:cubicBezTo>
                      <a:pt x="131" y="61"/>
                      <a:pt x="131" y="60"/>
                      <a:pt x="131" y="60"/>
                    </a:cubicBezTo>
                    <a:cubicBezTo>
                      <a:pt x="131" y="60"/>
                      <a:pt x="130" y="60"/>
                      <a:pt x="130" y="60"/>
                    </a:cubicBezTo>
                    <a:cubicBezTo>
                      <a:pt x="130" y="59"/>
                      <a:pt x="130" y="59"/>
                      <a:pt x="130" y="58"/>
                    </a:cubicBezTo>
                    <a:cubicBezTo>
                      <a:pt x="130" y="58"/>
                      <a:pt x="130" y="57"/>
                      <a:pt x="130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1" y="57"/>
                      <a:pt x="131" y="57"/>
                      <a:pt x="132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2" y="56"/>
                      <a:pt x="132" y="56"/>
                      <a:pt x="132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33" y="57"/>
                      <a:pt x="133" y="56"/>
                      <a:pt x="133" y="56"/>
                    </a:cubicBezTo>
                    <a:cubicBezTo>
                      <a:pt x="133" y="56"/>
                      <a:pt x="134" y="56"/>
                      <a:pt x="134" y="55"/>
                    </a:cubicBezTo>
                    <a:cubicBezTo>
                      <a:pt x="134" y="55"/>
                      <a:pt x="133" y="55"/>
                      <a:pt x="133" y="54"/>
                    </a:cubicBezTo>
                    <a:cubicBezTo>
                      <a:pt x="133" y="54"/>
                      <a:pt x="134" y="54"/>
                      <a:pt x="134" y="53"/>
                    </a:cubicBezTo>
                    <a:cubicBezTo>
                      <a:pt x="134" y="53"/>
                      <a:pt x="134" y="52"/>
                      <a:pt x="134" y="52"/>
                    </a:cubicBezTo>
                    <a:cubicBezTo>
                      <a:pt x="133" y="52"/>
                      <a:pt x="133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5" name="Freeform 767">
                <a:extLst>
                  <a:ext uri="{FF2B5EF4-FFF2-40B4-BE49-F238E27FC236}">
                    <a16:creationId xmlns="" xmlns:a16="http://schemas.microsoft.com/office/drawing/2014/main" id="{03D8B4CA-C464-7047-B2AF-422FE262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838" y="4329113"/>
                <a:ext cx="58737" cy="25400"/>
              </a:xfrm>
              <a:custGeom>
                <a:avLst/>
                <a:gdLst>
                  <a:gd name="T0" fmla="*/ 14 w 14"/>
                  <a:gd name="T1" fmla="*/ 4 h 6"/>
                  <a:gd name="T2" fmla="*/ 13 w 14"/>
                  <a:gd name="T3" fmla="*/ 3 h 6"/>
                  <a:gd name="T4" fmla="*/ 12 w 14"/>
                  <a:gd name="T5" fmla="*/ 3 h 6"/>
                  <a:gd name="T6" fmla="*/ 11 w 14"/>
                  <a:gd name="T7" fmla="*/ 2 h 6"/>
                  <a:gd name="T8" fmla="*/ 11 w 14"/>
                  <a:gd name="T9" fmla="*/ 2 h 6"/>
                  <a:gd name="T10" fmla="*/ 11 w 14"/>
                  <a:gd name="T11" fmla="*/ 2 h 6"/>
                  <a:gd name="T12" fmla="*/ 11 w 14"/>
                  <a:gd name="T13" fmla="*/ 2 h 6"/>
                  <a:gd name="T14" fmla="*/ 9 w 14"/>
                  <a:gd name="T15" fmla="*/ 1 h 6"/>
                  <a:gd name="T16" fmla="*/ 8 w 14"/>
                  <a:gd name="T17" fmla="*/ 1 h 6"/>
                  <a:gd name="T18" fmla="*/ 7 w 14"/>
                  <a:gd name="T19" fmla="*/ 1 h 6"/>
                  <a:gd name="T20" fmla="*/ 6 w 14"/>
                  <a:gd name="T21" fmla="*/ 1 h 6"/>
                  <a:gd name="T22" fmla="*/ 4 w 14"/>
                  <a:gd name="T23" fmla="*/ 0 h 6"/>
                  <a:gd name="T24" fmla="*/ 4 w 14"/>
                  <a:gd name="T25" fmla="*/ 0 h 6"/>
                  <a:gd name="T26" fmla="*/ 3 w 14"/>
                  <a:gd name="T27" fmla="*/ 0 h 6"/>
                  <a:gd name="T28" fmla="*/ 3 w 14"/>
                  <a:gd name="T29" fmla="*/ 0 h 6"/>
                  <a:gd name="T30" fmla="*/ 3 w 14"/>
                  <a:gd name="T31" fmla="*/ 1 h 6"/>
                  <a:gd name="T32" fmla="*/ 3 w 14"/>
                  <a:gd name="T33" fmla="*/ 1 h 6"/>
                  <a:gd name="T34" fmla="*/ 2 w 14"/>
                  <a:gd name="T35" fmla="*/ 1 h 6"/>
                  <a:gd name="T36" fmla="*/ 0 w 14"/>
                  <a:gd name="T37" fmla="*/ 2 h 6"/>
                  <a:gd name="T38" fmla="*/ 0 w 14"/>
                  <a:gd name="T39" fmla="*/ 3 h 6"/>
                  <a:gd name="T40" fmla="*/ 1 w 14"/>
                  <a:gd name="T41" fmla="*/ 3 h 6"/>
                  <a:gd name="T42" fmla="*/ 2 w 14"/>
                  <a:gd name="T43" fmla="*/ 3 h 6"/>
                  <a:gd name="T44" fmla="*/ 3 w 14"/>
                  <a:gd name="T45" fmla="*/ 4 h 6"/>
                  <a:gd name="T46" fmla="*/ 3 w 14"/>
                  <a:gd name="T47" fmla="*/ 4 h 6"/>
                  <a:gd name="T48" fmla="*/ 4 w 14"/>
                  <a:gd name="T49" fmla="*/ 4 h 6"/>
                  <a:gd name="T50" fmla="*/ 5 w 14"/>
                  <a:gd name="T51" fmla="*/ 5 h 6"/>
                  <a:gd name="T52" fmla="*/ 5 w 14"/>
                  <a:gd name="T53" fmla="*/ 5 h 6"/>
                  <a:gd name="T54" fmla="*/ 8 w 14"/>
                  <a:gd name="T55" fmla="*/ 6 h 6"/>
                  <a:gd name="T56" fmla="*/ 8 w 14"/>
                  <a:gd name="T57" fmla="*/ 6 h 6"/>
                  <a:gd name="T58" fmla="*/ 8 w 14"/>
                  <a:gd name="T59" fmla="*/ 6 h 6"/>
                  <a:gd name="T60" fmla="*/ 8 w 14"/>
                  <a:gd name="T61" fmla="*/ 5 h 6"/>
                  <a:gd name="T62" fmla="*/ 9 w 14"/>
                  <a:gd name="T63" fmla="*/ 5 h 6"/>
                  <a:gd name="T64" fmla="*/ 9 w 14"/>
                  <a:gd name="T65" fmla="*/ 5 h 6"/>
                  <a:gd name="T66" fmla="*/ 10 w 14"/>
                  <a:gd name="T67" fmla="*/ 5 h 6"/>
                  <a:gd name="T68" fmla="*/ 11 w 14"/>
                  <a:gd name="T69" fmla="*/ 4 h 6"/>
                  <a:gd name="T70" fmla="*/ 11 w 14"/>
                  <a:gd name="T71" fmla="*/ 4 h 6"/>
                  <a:gd name="T72" fmla="*/ 13 w 14"/>
                  <a:gd name="T73" fmla="*/ 5 h 6"/>
                  <a:gd name="T74" fmla="*/ 13 w 14"/>
                  <a:gd name="T75" fmla="*/ 5 h 6"/>
                  <a:gd name="T76" fmla="*/ 14 w 14"/>
                  <a:gd name="T77" fmla="*/ 5 h 6"/>
                  <a:gd name="T78" fmla="*/ 14 w 14"/>
                  <a:gd name="T79" fmla="*/ 5 h 6"/>
                  <a:gd name="T80" fmla="*/ 14 w 14"/>
                  <a:gd name="T81" fmla="*/ 5 h 6"/>
                  <a:gd name="T82" fmla="*/ 14 w 14"/>
                  <a:gd name="T83" fmla="*/ 4 h 6"/>
                  <a:gd name="T84" fmla="*/ 14 w 1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14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6" name="Freeform 768">
                <a:extLst>
                  <a:ext uri="{FF2B5EF4-FFF2-40B4-BE49-F238E27FC236}">
                    <a16:creationId xmlns="" xmlns:a16="http://schemas.microsoft.com/office/drawing/2014/main" id="{9952BD3B-E751-0D42-A325-A32E97FB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863" y="4405313"/>
                <a:ext cx="171450" cy="87313"/>
              </a:xfrm>
              <a:custGeom>
                <a:avLst/>
                <a:gdLst>
                  <a:gd name="T0" fmla="*/ 1 w 41"/>
                  <a:gd name="T1" fmla="*/ 7 h 21"/>
                  <a:gd name="T2" fmla="*/ 1 w 41"/>
                  <a:gd name="T3" fmla="*/ 8 h 21"/>
                  <a:gd name="T4" fmla="*/ 1 w 41"/>
                  <a:gd name="T5" fmla="*/ 10 h 21"/>
                  <a:gd name="T6" fmla="*/ 1 w 41"/>
                  <a:gd name="T7" fmla="*/ 11 h 21"/>
                  <a:gd name="T8" fmla="*/ 3 w 41"/>
                  <a:gd name="T9" fmla="*/ 13 h 21"/>
                  <a:gd name="T10" fmla="*/ 5 w 41"/>
                  <a:gd name="T11" fmla="*/ 14 h 21"/>
                  <a:gd name="T12" fmla="*/ 6 w 41"/>
                  <a:gd name="T13" fmla="*/ 15 h 21"/>
                  <a:gd name="T14" fmla="*/ 7 w 41"/>
                  <a:gd name="T15" fmla="*/ 14 h 21"/>
                  <a:gd name="T16" fmla="*/ 9 w 41"/>
                  <a:gd name="T17" fmla="*/ 14 h 21"/>
                  <a:gd name="T18" fmla="*/ 10 w 41"/>
                  <a:gd name="T19" fmla="*/ 14 h 21"/>
                  <a:gd name="T20" fmla="*/ 11 w 41"/>
                  <a:gd name="T21" fmla="*/ 15 h 21"/>
                  <a:gd name="T22" fmla="*/ 11 w 41"/>
                  <a:gd name="T23" fmla="*/ 16 h 21"/>
                  <a:gd name="T24" fmla="*/ 11 w 41"/>
                  <a:gd name="T25" fmla="*/ 17 h 21"/>
                  <a:gd name="T26" fmla="*/ 11 w 41"/>
                  <a:gd name="T27" fmla="*/ 17 h 21"/>
                  <a:gd name="T28" fmla="*/ 11 w 41"/>
                  <a:gd name="T29" fmla="*/ 18 h 21"/>
                  <a:gd name="T30" fmla="*/ 11 w 41"/>
                  <a:gd name="T31" fmla="*/ 18 h 21"/>
                  <a:gd name="T32" fmla="*/ 13 w 41"/>
                  <a:gd name="T33" fmla="*/ 19 h 21"/>
                  <a:gd name="T34" fmla="*/ 14 w 41"/>
                  <a:gd name="T35" fmla="*/ 20 h 21"/>
                  <a:gd name="T36" fmla="*/ 16 w 41"/>
                  <a:gd name="T37" fmla="*/ 20 h 21"/>
                  <a:gd name="T38" fmla="*/ 18 w 41"/>
                  <a:gd name="T39" fmla="*/ 19 h 21"/>
                  <a:gd name="T40" fmla="*/ 17 w 41"/>
                  <a:gd name="T41" fmla="*/ 16 h 21"/>
                  <a:gd name="T42" fmla="*/ 20 w 41"/>
                  <a:gd name="T43" fmla="*/ 15 h 21"/>
                  <a:gd name="T44" fmla="*/ 22 w 41"/>
                  <a:gd name="T45" fmla="*/ 13 h 21"/>
                  <a:gd name="T46" fmla="*/ 24 w 41"/>
                  <a:gd name="T47" fmla="*/ 15 h 21"/>
                  <a:gd name="T48" fmla="*/ 26 w 41"/>
                  <a:gd name="T49" fmla="*/ 13 h 21"/>
                  <a:gd name="T50" fmla="*/ 28 w 41"/>
                  <a:gd name="T51" fmla="*/ 12 h 21"/>
                  <a:gd name="T52" fmla="*/ 28 w 41"/>
                  <a:gd name="T53" fmla="*/ 11 h 21"/>
                  <a:gd name="T54" fmla="*/ 29 w 41"/>
                  <a:gd name="T55" fmla="*/ 10 h 21"/>
                  <a:gd name="T56" fmla="*/ 30 w 41"/>
                  <a:gd name="T57" fmla="*/ 8 h 21"/>
                  <a:gd name="T58" fmla="*/ 31 w 41"/>
                  <a:gd name="T59" fmla="*/ 9 h 21"/>
                  <a:gd name="T60" fmla="*/ 33 w 41"/>
                  <a:gd name="T61" fmla="*/ 10 h 21"/>
                  <a:gd name="T62" fmla="*/ 34 w 41"/>
                  <a:gd name="T63" fmla="*/ 9 h 21"/>
                  <a:gd name="T64" fmla="*/ 35 w 41"/>
                  <a:gd name="T65" fmla="*/ 9 h 21"/>
                  <a:gd name="T66" fmla="*/ 36 w 41"/>
                  <a:gd name="T67" fmla="*/ 9 h 21"/>
                  <a:gd name="T68" fmla="*/ 38 w 41"/>
                  <a:gd name="T69" fmla="*/ 8 h 21"/>
                  <a:gd name="T70" fmla="*/ 39 w 41"/>
                  <a:gd name="T71" fmla="*/ 7 h 21"/>
                  <a:gd name="T72" fmla="*/ 41 w 41"/>
                  <a:gd name="T73" fmla="*/ 7 h 21"/>
                  <a:gd name="T74" fmla="*/ 40 w 41"/>
                  <a:gd name="T75" fmla="*/ 6 h 21"/>
                  <a:gd name="T76" fmla="*/ 38 w 41"/>
                  <a:gd name="T77" fmla="*/ 4 h 21"/>
                  <a:gd name="T78" fmla="*/ 38 w 41"/>
                  <a:gd name="T79" fmla="*/ 5 h 21"/>
                  <a:gd name="T80" fmla="*/ 38 w 41"/>
                  <a:gd name="T81" fmla="*/ 5 h 21"/>
                  <a:gd name="T82" fmla="*/ 37 w 41"/>
                  <a:gd name="T83" fmla="*/ 4 h 21"/>
                  <a:gd name="T84" fmla="*/ 36 w 41"/>
                  <a:gd name="T85" fmla="*/ 5 h 21"/>
                  <a:gd name="T86" fmla="*/ 35 w 41"/>
                  <a:gd name="T87" fmla="*/ 4 h 21"/>
                  <a:gd name="T88" fmla="*/ 36 w 41"/>
                  <a:gd name="T89" fmla="*/ 3 h 21"/>
                  <a:gd name="T90" fmla="*/ 34 w 41"/>
                  <a:gd name="T91" fmla="*/ 1 h 21"/>
                  <a:gd name="T92" fmla="*/ 29 w 41"/>
                  <a:gd name="T93" fmla="*/ 0 h 21"/>
                  <a:gd name="T94" fmla="*/ 26 w 41"/>
                  <a:gd name="T95" fmla="*/ 1 h 21"/>
                  <a:gd name="T96" fmla="*/ 23 w 41"/>
                  <a:gd name="T97" fmla="*/ 0 h 21"/>
                  <a:gd name="T98" fmla="*/ 23 w 41"/>
                  <a:gd name="T99" fmla="*/ 0 h 21"/>
                  <a:gd name="T100" fmla="*/ 22 w 41"/>
                  <a:gd name="T101" fmla="*/ 1 h 21"/>
                  <a:gd name="T102" fmla="*/ 19 w 41"/>
                  <a:gd name="T103" fmla="*/ 1 h 21"/>
                  <a:gd name="T104" fmla="*/ 15 w 41"/>
                  <a:gd name="T105" fmla="*/ 1 h 21"/>
                  <a:gd name="T106" fmla="*/ 12 w 41"/>
                  <a:gd name="T107" fmla="*/ 2 h 21"/>
                  <a:gd name="T108" fmla="*/ 12 w 41"/>
                  <a:gd name="T109" fmla="*/ 1 h 21"/>
                  <a:gd name="T110" fmla="*/ 8 w 41"/>
                  <a:gd name="T111" fmla="*/ 2 h 21"/>
                  <a:gd name="T112" fmla="*/ 7 w 41"/>
                  <a:gd name="T113" fmla="*/ 2 h 21"/>
                  <a:gd name="T114" fmla="*/ 1 w 41"/>
                  <a:gd name="T115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" h="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0" y="17"/>
                      <a:pt x="10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7" y="8"/>
                      <a:pt x="37" y="8"/>
                    </a:cubicBezTo>
                    <a:cubicBezTo>
                      <a:pt x="37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5"/>
                      <a:pt x="39" y="5"/>
                      <a:pt x="39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6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1"/>
                      <a:pt x="34" y="1"/>
                    </a:cubicBezTo>
                    <a:cubicBezTo>
                      <a:pt x="33" y="1"/>
                      <a:pt x="32" y="1"/>
                      <a:pt x="31" y="1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2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1"/>
                      <a:pt x="9" y="1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1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7" name="Freeform 769">
                <a:extLst>
                  <a:ext uri="{FF2B5EF4-FFF2-40B4-BE49-F238E27FC236}">
                    <a16:creationId xmlns="" xmlns:a16="http://schemas.microsoft.com/office/drawing/2014/main" id="{A57FEB32-341E-724F-B2EB-13A06B6156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2788" y="4283075"/>
                <a:ext cx="79375" cy="63500"/>
              </a:xfrm>
              <a:custGeom>
                <a:avLst/>
                <a:gdLst>
                  <a:gd name="T0" fmla="*/ 10 w 19"/>
                  <a:gd name="T1" fmla="*/ 9 h 15"/>
                  <a:gd name="T2" fmla="*/ 9 w 19"/>
                  <a:gd name="T3" fmla="*/ 9 h 15"/>
                  <a:gd name="T4" fmla="*/ 12 w 19"/>
                  <a:gd name="T5" fmla="*/ 1 h 15"/>
                  <a:gd name="T6" fmla="*/ 19 w 19"/>
                  <a:gd name="T7" fmla="*/ 14 h 15"/>
                  <a:gd name="T8" fmla="*/ 18 w 19"/>
                  <a:gd name="T9" fmla="*/ 14 h 15"/>
                  <a:gd name="T10" fmla="*/ 18 w 19"/>
                  <a:gd name="T11" fmla="*/ 14 h 15"/>
                  <a:gd name="T12" fmla="*/ 18 w 19"/>
                  <a:gd name="T13" fmla="*/ 12 h 15"/>
                  <a:gd name="T14" fmla="*/ 18 w 19"/>
                  <a:gd name="T15" fmla="*/ 12 h 15"/>
                  <a:gd name="T16" fmla="*/ 17 w 19"/>
                  <a:gd name="T17" fmla="*/ 11 h 15"/>
                  <a:gd name="T18" fmla="*/ 18 w 19"/>
                  <a:gd name="T19" fmla="*/ 11 h 15"/>
                  <a:gd name="T20" fmla="*/ 18 w 19"/>
                  <a:gd name="T21" fmla="*/ 10 h 15"/>
                  <a:gd name="T22" fmla="*/ 19 w 19"/>
                  <a:gd name="T23" fmla="*/ 10 h 15"/>
                  <a:gd name="T24" fmla="*/ 19 w 19"/>
                  <a:gd name="T25" fmla="*/ 9 h 15"/>
                  <a:gd name="T26" fmla="*/ 18 w 19"/>
                  <a:gd name="T27" fmla="*/ 8 h 15"/>
                  <a:gd name="T28" fmla="*/ 18 w 19"/>
                  <a:gd name="T29" fmla="*/ 8 h 15"/>
                  <a:gd name="T30" fmla="*/ 18 w 19"/>
                  <a:gd name="T31" fmla="*/ 8 h 15"/>
                  <a:gd name="T32" fmla="*/ 18 w 19"/>
                  <a:gd name="T33" fmla="*/ 8 h 15"/>
                  <a:gd name="T34" fmla="*/ 18 w 19"/>
                  <a:gd name="T35" fmla="*/ 8 h 15"/>
                  <a:gd name="T36" fmla="*/ 18 w 19"/>
                  <a:gd name="T37" fmla="*/ 8 h 15"/>
                  <a:gd name="T38" fmla="*/ 19 w 19"/>
                  <a:gd name="T39" fmla="*/ 8 h 15"/>
                  <a:gd name="T40" fmla="*/ 19 w 19"/>
                  <a:gd name="T41" fmla="*/ 7 h 15"/>
                  <a:gd name="T42" fmla="*/ 19 w 19"/>
                  <a:gd name="T43" fmla="*/ 7 h 15"/>
                  <a:gd name="T44" fmla="*/ 19 w 19"/>
                  <a:gd name="T45" fmla="*/ 7 h 15"/>
                  <a:gd name="T46" fmla="*/ 19 w 19"/>
                  <a:gd name="T47" fmla="*/ 7 h 15"/>
                  <a:gd name="T48" fmla="*/ 19 w 19"/>
                  <a:gd name="T49" fmla="*/ 6 h 15"/>
                  <a:gd name="T50" fmla="*/ 19 w 19"/>
                  <a:gd name="T51" fmla="*/ 6 h 15"/>
                  <a:gd name="T52" fmla="*/ 18 w 19"/>
                  <a:gd name="T53" fmla="*/ 6 h 15"/>
                  <a:gd name="T54" fmla="*/ 19 w 19"/>
                  <a:gd name="T55" fmla="*/ 5 h 15"/>
                  <a:gd name="T56" fmla="*/ 19 w 19"/>
                  <a:gd name="T57" fmla="*/ 5 h 15"/>
                  <a:gd name="T58" fmla="*/ 19 w 19"/>
                  <a:gd name="T59" fmla="*/ 4 h 15"/>
                  <a:gd name="T60" fmla="*/ 19 w 19"/>
                  <a:gd name="T61" fmla="*/ 4 h 15"/>
                  <a:gd name="T62" fmla="*/ 19 w 19"/>
                  <a:gd name="T63" fmla="*/ 3 h 15"/>
                  <a:gd name="T64" fmla="*/ 18 w 19"/>
                  <a:gd name="T65" fmla="*/ 3 h 15"/>
                  <a:gd name="T66" fmla="*/ 15 w 19"/>
                  <a:gd name="T67" fmla="*/ 3 h 15"/>
                  <a:gd name="T68" fmla="*/ 13 w 19"/>
                  <a:gd name="T69" fmla="*/ 2 h 15"/>
                  <a:gd name="T70" fmla="*/ 10 w 19"/>
                  <a:gd name="T71" fmla="*/ 1 h 15"/>
                  <a:gd name="T72" fmla="*/ 8 w 19"/>
                  <a:gd name="T73" fmla="*/ 2 h 15"/>
                  <a:gd name="T74" fmla="*/ 9 w 19"/>
                  <a:gd name="T75" fmla="*/ 3 h 15"/>
                  <a:gd name="T76" fmla="*/ 11 w 19"/>
                  <a:gd name="T77" fmla="*/ 4 h 15"/>
                  <a:gd name="T78" fmla="*/ 12 w 19"/>
                  <a:gd name="T79" fmla="*/ 6 h 15"/>
                  <a:gd name="T80" fmla="*/ 12 w 19"/>
                  <a:gd name="T81" fmla="*/ 7 h 15"/>
                  <a:gd name="T82" fmla="*/ 12 w 19"/>
                  <a:gd name="T83" fmla="*/ 8 h 15"/>
                  <a:gd name="T84" fmla="*/ 13 w 19"/>
                  <a:gd name="T85" fmla="*/ 9 h 15"/>
                  <a:gd name="T86" fmla="*/ 15 w 19"/>
                  <a:gd name="T87" fmla="*/ 11 h 15"/>
                  <a:gd name="T88" fmla="*/ 12 w 19"/>
                  <a:gd name="T89" fmla="*/ 12 h 15"/>
                  <a:gd name="T90" fmla="*/ 10 w 19"/>
                  <a:gd name="T91" fmla="*/ 12 h 15"/>
                  <a:gd name="T92" fmla="*/ 7 w 19"/>
                  <a:gd name="T93" fmla="*/ 11 h 15"/>
                  <a:gd name="T94" fmla="*/ 6 w 19"/>
                  <a:gd name="T95" fmla="*/ 11 h 15"/>
                  <a:gd name="T96" fmla="*/ 4 w 19"/>
                  <a:gd name="T97" fmla="*/ 11 h 15"/>
                  <a:gd name="T98" fmla="*/ 4 w 19"/>
                  <a:gd name="T99" fmla="*/ 11 h 15"/>
                  <a:gd name="T100" fmla="*/ 1 w 19"/>
                  <a:gd name="T101" fmla="*/ 11 h 15"/>
                  <a:gd name="T102" fmla="*/ 1 w 19"/>
                  <a:gd name="T103" fmla="*/ 13 h 15"/>
                  <a:gd name="T104" fmla="*/ 5 w 19"/>
                  <a:gd name="T105" fmla="*/ 15 h 15"/>
                  <a:gd name="T106" fmla="*/ 8 w 19"/>
                  <a:gd name="T107" fmla="*/ 13 h 15"/>
                  <a:gd name="T108" fmla="*/ 13 w 19"/>
                  <a:gd name="T109" fmla="*/ 14 h 15"/>
                  <a:gd name="T110" fmla="*/ 15 w 19"/>
                  <a:gd name="T111" fmla="*/ 14 h 15"/>
                  <a:gd name="T112" fmla="*/ 17 w 19"/>
                  <a:gd name="T113" fmla="*/ 14 h 15"/>
                  <a:gd name="T114" fmla="*/ 19 w 19"/>
                  <a:gd name="T1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" h="15">
                    <a:moveTo>
                      <a:pt x="9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2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9" y="9"/>
                    </a:cubicBezTo>
                    <a:close/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lose/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10"/>
                      <a:pt x="14" y="10"/>
                    </a:cubicBezTo>
                    <a:cubicBezTo>
                      <a:pt x="14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5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4"/>
                      <a:pt x="17" y="13"/>
                      <a:pt x="17" y="14"/>
                    </a:cubicBezTo>
                    <a:cubicBezTo>
                      <a:pt x="17" y="14"/>
                      <a:pt x="18" y="14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lnTo>
                      <a:pt x="19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8" name="Freeform 770">
                <a:extLst>
                  <a:ext uri="{FF2B5EF4-FFF2-40B4-BE49-F238E27FC236}">
                    <a16:creationId xmlns="" xmlns:a16="http://schemas.microsoft.com/office/drawing/2014/main" id="{6F6A9686-CE6E-1F4B-9718-EB59B405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488" y="4329113"/>
                <a:ext cx="117475" cy="142875"/>
              </a:xfrm>
              <a:custGeom>
                <a:avLst/>
                <a:gdLst>
                  <a:gd name="T0" fmla="*/ 22 w 28"/>
                  <a:gd name="T1" fmla="*/ 5 h 34"/>
                  <a:gd name="T2" fmla="*/ 20 w 28"/>
                  <a:gd name="T3" fmla="*/ 4 h 34"/>
                  <a:gd name="T4" fmla="*/ 8 w 28"/>
                  <a:gd name="T5" fmla="*/ 5 h 34"/>
                  <a:gd name="T6" fmla="*/ 5 w 28"/>
                  <a:gd name="T7" fmla="*/ 9 h 34"/>
                  <a:gd name="T8" fmla="*/ 6 w 28"/>
                  <a:gd name="T9" fmla="*/ 10 h 34"/>
                  <a:gd name="T10" fmla="*/ 8 w 28"/>
                  <a:gd name="T11" fmla="*/ 12 h 34"/>
                  <a:gd name="T12" fmla="*/ 10 w 28"/>
                  <a:gd name="T13" fmla="*/ 14 h 34"/>
                  <a:gd name="T14" fmla="*/ 12 w 28"/>
                  <a:gd name="T15" fmla="*/ 15 h 34"/>
                  <a:gd name="T16" fmla="*/ 12 w 28"/>
                  <a:gd name="T17" fmla="*/ 16 h 34"/>
                  <a:gd name="T18" fmla="*/ 3 w 28"/>
                  <a:gd name="T19" fmla="*/ 17 h 34"/>
                  <a:gd name="T20" fmla="*/ 0 w 28"/>
                  <a:gd name="T21" fmla="*/ 23 h 34"/>
                  <a:gd name="T22" fmla="*/ 0 w 28"/>
                  <a:gd name="T23" fmla="*/ 25 h 34"/>
                  <a:gd name="T24" fmla="*/ 0 w 28"/>
                  <a:gd name="T25" fmla="*/ 28 h 34"/>
                  <a:gd name="T26" fmla="*/ 3 w 28"/>
                  <a:gd name="T27" fmla="*/ 30 h 34"/>
                  <a:gd name="T28" fmla="*/ 8 w 28"/>
                  <a:gd name="T29" fmla="*/ 33 h 34"/>
                  <a:gd name="T30" fmla="*/ 11 w 28"/>
                  <a:gd name="T31" fmla="*/ 33 h 34"/>
                  <a:gd name="T32" fmla="*/ 13 w 28"/>
                  <a:gd name="T33" fmla="*/ 33 h 34"/>
                  <a:gd name="T34" fmla="*/ 14 w 28"/>
                  <a:gd name="T35" fmla="*/ 33 h 34"/>
                  <a:gd name="T36" fmla="*/ 16 w 28"/>
                  <a:gd name="T37" fmla="*/ 32 h 34"/>
                  <a:gd name="T38" fmla="*/ 18 w 28"/>
                  <a:gd name="T39" fmla="*/ 30 h 34"/>
                  <a:gd name="T40" fmla="*/ 18 w 28"/>
                  <a:gd name="T41" fmla="*/ 29 h 34"/>
                  <a:gd name="T42" fmla="*/ 20 w 28"/>
                  <a:gd name="T43" fmla="*/ 28 h 34"/>
                  <a:gd name="T44" fmla="*/ 20 w 28"/>
                  <a:gd name="T45" fmla="*/ 26 h 34"/>
                  <a:gd name="T46" fmla="*/ 20 w 28"/>
                  <a:gd name="T47" fmla="*/ 25 h 34"/>
                  <a:gd name="T48" fmla="*/ 24 w 28"/>
                  <a:gd name="T49" fmla="*/ 22 h 34"/>
                  <a:gd name="T50" fmla="*/ 26 w 28"/>
                  <a:gd name="T51" fmla="*/ 19 h 34"/>
                  <a:gd name="T52" fmla="*/ 24 w 28"/>
                  <a:gd name="T53" fmla="*/ 19 h 34"/>
                  <a:gd name="T54" fmla="*/ 23 w 28"/>
                  <a:gd name="T55" fmla="*/ 19 h 34"/>
                  <a:gd name="T56" fmla="*/ 22 w 28"/>
                  <a:gd name="T57" fmla="*/ 18 h 34"/>
                  <a:gd name="T58" fmla="*/ 23 w 28"/>
                  <a:gd name="T59" fmla="*/ 17 h 34"/>
                  <a:gd name="T60" fmla="*/ 23 w 28"/>
                  <a:gd name="T61" fmla="*/ 17 h 34"/>
                  <a:gd name="T62" fmla="*/ 24 w 28"/>
                  <a:gd name="T63" fmla="*/ 16 h 34"/>
                  <a:gd name="T64" fmla="*/ 26 w 28"/>
                  <a:gd name="T65" fmla="*/ 13 h 34"/>
                  <a:gd name="T66" fmla="*/ 27 w 28"/>
                  <a:gd name="T67" fmla="*/ 11 h 34"/>
                  <a:gd name="T68" fmla="*/ 26 w 28"/>
                  <a:gd name="T69" fmla="*/ 10 h 34"/>
                  <a:gd name="T70" fmla="*/ 26 w 28"/>
                  <a:gd name="T71" fmla="*/ 8 h 34"/>
                  <a:gd name="T72" fmla="*/ 26 w 28"/>
                  <a:gd name="T73" fmla="*/ 8 h 34"/>
                  <a:gd name="T74" fmla="*/ 26 w 28"/>
                  <a:gd name="T75" fmla="*/ 8 h 34"/>
                  <a:gd name="T76" fmla="*/ 27 w 28"/>
                  <a:gd name="T77" fmla="*/ 7 h 34"/>
                  <a:gd name="T78" fmla="*/ 26 w 28"/>
                  <a:gd name="T79" fmla="*/ 7 h 34"/>
                  <a:gd name="T80" fmla="*/ 26 w 28"/>
                  <a:gd name="T81" fmla="*/ 6 h 34"/>
                  <a:gd name="T82" fmla="*/ 27 w 28"/>
                  <a:gd name="T83" fmla="*/ 4 h 34"/>
                  <a:gd name="T84" fmla="*/ 27 w 28"/>
                  <a:gd name="T85" fmla="*/ 2 h 34"/>
                  <a:gd name="T86" fmla="*/ 26 w 28"/>
                  <a:gd name="T87" fmla="*/ 2 h 34"/>
                  <a:gd name="T88" fmla="*/ 26 w 28"/>
                  <a:gd name="T89" fmla="*/ 1 h 34"/>
                  <a:gd name="T90" fmla="*/ 25 w 28"/>
                  <a:gd name="T9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4">
                    <a:moveTo>
                      <a:pt x="25" y="2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1"/>
                      <a:pt x="7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29"/>
                      <a:pt x="2" y="30"/>
                      <a:pt x="3" y="30"/>
                    </a:cubicBezTo>
                    <a:cubicBezTo>
                      <a:pt x="3" y="31"/>
                      <a:pt x="5" y="32"/>
                      <a:pt x="5" y="32"/>
                    </a:cubicBezTo>
                    <a:cubicBezTo>
                      <a:pt x="6" y="32"/>
                      <a:pt x="7" y="33"/>
                      <a:pt x="8" y="33"/>
                    </a:cubicBezTo>
                    <a:cubicBezTo>
                      <a:pt x="9" y="33"/>
                      <a:pt x="9" y="33"/>
                      <a:pt x="10" y="33"/>
                    </a:cubicBezTo>
                    <a:cubicBezTo>
                      <a:pt x="10" y="33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2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4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7"/>
                      <a:pt x="20" y="27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6" y="15"/>
                      <a:pt x="26" y="14"/>
                      <a:pt x="26" y="13"/>
                    </a:cubicBez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8" y="3"/>
                      <a:pt x="28" y="3"/>
                      <a:pt x="28" y="2"/>
                    </a:cubicBezTo>
                    <a:cubicBezTo>
                      <a:pt x="28" y="2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25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9" name="Freeform 771">
                <a:extLst>
                  <a:ext uri="{FF2B5EF4-FFF2-40B4-BE49-F238E27FC236}">
                    <a16:creationId xmlns="" xmlns:a16="http://schemas.microsoft.com/office/drawing/2014/main" id="{5D30D15A-B595-3540-9283-89859F820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226" y="4449763"/>
                <a:ext cx="66675" cy="38100"/>
              </a:xfrm>
              <a:custGeom>
                <a:avLst/>
                <a:gdLst>
                  <a:gd name="T0" fmla="*/ 16 w 16"/>
                  <a:gd name="T1" fmla="*/ 6 h 9"/>
                  <a:gd name="T2" fmla="*/ 15 w 16"/>
                  <a:gd name="T3" fmla="*/ 6 h 9"/>
                  <a:gd name="T4" fmla="*/ 16 w 16"/>
                  <a:gd name="T5" fmla="*/ 6 h 9"/>
                  <a:gd name="T6" fmla="*/ 16 w 16"/>
                  <a:gd name="T7" fmla="*/ 5 h 9"/>
                  <a:gd name="T8" fmla="*/ 16 w 16"/>
                  <a:gd name="T9" fmla="*/ 5 h 9"/>
                  <a:gd name="T10" fmla="*/ 16 w 16"/>
                  <a:gd name="T11" fmla="*/ 4 h 9"/>
                  <a:gd name="T12" fmla="*/ 16 w 16"/>
                  <a:gd name="T13" fmla="*/ 4 h 9"/>
                  <a:gd name="T14" fmla="*/ 16 w 16"/>
                  <a:gd name="T15" fmla="*/ 3 h 9"/>
                  <a:gd name="T16" fmla="*/ 15 w 16"/>
                  <a:gd name="T17" fmla="*/ 3 h 9"/>
                  <a:gd name="T18" fmla="*/ 14 w 16"/>
                  <a:gd name="T19" fmla="*/ 3 h 9"/>
                  <a:gd name="T20" fmla="*/ 14 w 16"/>
                  <a:gd name="T21" fmla="*/ 3 h 9"/>
                  <a:gd name="T22" fmla="*/ 13 w 16"/>
                  <a:gd name="T23" fmla="*/ 3 h 9"/>
                  <a:gd name="T24" fmla="*/ 12 w 16"/>
                  <a:gd name="T25" fmla="*/ 3 h 9"/>
                  <a:gd name="T26" fmla="*/ 12 w 16"/>
                  <a:gd name="T27" fmla="*/ 3 h 9"/>
                  <a:gd name="T28" fmla="*/ 11 w 16"/>
                  <a:gd name="T29" fmla="*/ 4 h 9"/>
                  <a:gd name="T30" fmla="*/ 11 w 16"/>
                  <a:gd name="T31" fmla="*/ 3 h 9"/>
                  <a:gd name="T32" fmla="*/ 10 w 16"/>
                  <a:gd name="T33" fmla="*/ 3 h 9"/>
                  <a:gd name="T34" fmla="*/ 9 w 16"/>
                  <a:gd name="T35" fmla="*/ 2 h 9"/>
                  <a:gd name="T36" fmla="*/ 8 w 16"/>
                  <a:gd name="T37" fmla="*/ 2 h 9"/>
                  <a:gd name="T38" fmla="*/ 7 w 16"/>
                  <a:gd name="T39" fmla="*/ 0 h 9"/>
                  <a:gd name="T40" fmla="*/ 6 w 16"/>
                  <a:gd name="T41" fmla="*/ 0 h 9"/>
                  <a:gd name="T42" fmla="*/ 5 w 16"/>
                  <a:gd name="T43" fmla="*/ 0 h 9"/>
                  <a:gd name="T44" fmla="*/ 4 w 16"/>
                  <a:gd name="T45" fmla="*/ 0 h 9"/>
                  <a:gd name="T46" fmla="*/ 3 w 16"/>
                  <a:gd name="T47" fmla="*/ 1 h 9"/>
                  <a:gd name="T48" fmla="*/ 4 w 16"/>
                  <a:gd name="T49" fmla="*/ 1 h 9"/>
                  <a:gd name="T50" fmla="*/ 3 w 16"/>
                  <a:gd name="T51" fmla="*/ 2 h 9"/>
                  <a:gd name="T52" fmla="*/ 2 w 16"/>
                  <a:gd name="T53" fmla="*/ 3 h 9"/>
                  <a:gd name="T54" fmla="*/ 1 w 16"/>
                  <a:gd name="T55" fmla="*/ 3 h 9"/>
                  <a:gd name="T56" fmla="*/ 0 w 16"/>
                  <a:gd name="T57" fmla="*/ 4 h 9"/>
                  <a:gd name="T58" fmla="*/ 0 w 16"/>
                  <a:gd name="T59" fmla="*/ 5 h 9"/>
                  <a:gd name="T60" fmla="*/ 1 w 16"/>
                  <a:gd name="T61" fmla="*/ 5 h 9"/>
                  <a:gd name="T62" fmla="*/ 2 w 16"/>
                  <a:gd name="T63" fmla="*/ 6 h 9"/>
                  <a:gd name="T64" fmla="*/ 2 w 16"/>
                  <a:gd name="T65" fmla="*/ 6 h 9"/>
                  <a:gd name="T66" fmla="*/ 3 w 16"/>
                  <a:gd name="T67" fmla="*/ 6 h 9"/>
                  <a:gd name="T68" fmla="*/ 4 w 16"/>
                  <a:gd name="T69" fmla="*/ 6 h 9"/>
                  <a:gd name="T70" fmla="*/ 6 w 16"/>
                  <a:gd name="T71" fmla="*/ 7 h 9"/>
                  <a:gd name="T72" fmla="*/ 7 w 16"/>
                  <a:gd name="T73" fmla="*/ 7 h 9"/>
                  <a:gd name="T74" fmla="*/ 9 w 16"/>
                  <a:gd name="T75" fmla="*/ 8 h 9"/>
                  <a:gd name="T76" fmla="*/ 10 w 16"/>
                  <a:gd name="T77" fmla="*/ 8 h 9"/>
                  <a:gd name="T78" fmla="*/ 10 w 16"/>
                  <a:gd name="T79" fmla="*/ 8 h 9"/>
                  <a:gd name="T80" fmla="*/ 11 w 16"/>
                  <a:gd name="T81" fmla="*/ 8 h 9"/>
                  <a:gd name="T82" fmla="*/ 12 w 16"/>
                  <a:gd name="T83" fmla="*/ 9 h 9"/>
                  <a:gd name="T84" fmla="*/ 15 w 16"/>
                  <a:gd name="T85" fmla="*/ 9 h 9"/>
                  <a:gd name="T86" fmla="*/ 15 w 16"/>
                  <a:gd name="T87" fmla="*/ 8 h 9"/>
                  <a:gd name="T88" fmla="*/ 15 w 16"/>
                  <a:gd name="T89" fmla="*/ 7 h 9"/>
                  <a:gd name="T90" fmla="*/ 16 w 16"/>
                  <a:gd name="T91" fmla="*/ 7 h 9"/>
                  <a:gd name="T92" fmla="*/ 15 w 16"/>
                  <a:gd name="T93" fmla="*/ 7 h 9"/>
                  <a:gd name="T94" fmla="*/ 16 w 16"/>
                  <a:gd name="T9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" h="9">
                    <a:moveTo>
                      <a:pt x="16" y="6"/>
                    </a:moveTo>
                    <a:cubicBezTo>
                      <a:pt x="16" y="6"/>
                      <a:pt x="15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2" y="9"/>
                      <a:pt x="14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lnTo>
                      <a:pt x="16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0" name="Freeform 772">
                <a:extLst>
                  <a:ext uri="{FF2B5EF4-FFF2-40B4-BE49-F238E27FC236}">
                    <a16:creationId xmlns="" xmlns:a16="http://schemas.microsoft.com/office/drawing/2014/main" id="{59EFE1FD-BDA1-D643-B7B1-E2D1BF1387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226" y="4287838"/>
                <a:ext cx="112712" cy="71438"/>
              </a:xfrm>
              <a:custGeom>
                <a:avLst/>
                <a:gdLst>
                  <a:gd name="T0" fmla="*/ 26 w 27"/>
                  <a:gd name="T1" fmla="*/ 10 h 17"/>
                  <a:gd name="T2" fmla="*/ 26 w 27"/>
                  <a:gd name="T3" fmla="*/ 10 h 17"/>
                  <a:gd name="T4" fmla="*/ 23 w 27"/>
                  <a:gd name="T5" fmla="*/ 11 h 17"/>
                  <a:gd name="T6" fmla="*/ 22 w 27"/>
                  <a:gd name="T7" fmla="*/ 12 h 17"/>
                  <a:gd name="T8" fmla="*/ 18 w 27"/>
                  <a:gd name="T9" fmla="*/ 11 h 17"/>
                  <a:gd name="T10" fmla="*/ 15 w 27"/>
                  <a:gd name="T11" fmla="*/ 11 h 17"/>
                  <a:gd name="T12" fmla="*/ 12 w 27"/>
                  <a:gd name="T13" fmla="*/ 12 h 17"/>
                  <a:gd name="T14" fmla="*/ 9 w 27"/>
                  <a:gd name="T15" fmla="*/ 12 h 17"/>
                  <a:gd name="T16" fmla="*/ 7 w 27"/>
                  <a:gd name="T17" fmla="*/ 12 h 17"/>
                  <a:gd name="T18" fmla="*/ 6 w 27"/>
                  <a:gd name="T19" fmla="*/ 14 h 17"/>
                  <a:gd name="T20" fmla="*/ 3 w 27"/>
                  <a:gd name="T21" fmla="*/ 16 h 17"/>
                  <a:gd name="T22" fmla="*/ 2 w 27"/>
                  <a:gd name="T23" fmla="*/ 15 h 17"/>
                  <a:gd name="T24" fmla="*/ 1 w 27"/>
                  <a:gd name="T25" fmla="*/ 14 h 17"/>
                  <a:gd name="T26" fmla="*/ 2 w 27"/>
                  <a:gd name="T27" fmla="*/ 13 h 17"/>
                  <a:gd name="T28" fmla="*/ 1 w 27"/>
                  <a:gd name="T29" fmla="*/ 13 h 17"/>
                  <a:gd name="T30" fmla="*/ 1 w 27"/>
                  <a:gd name="T31" fmla="*/ 13 h 17"/>
                  <a:gd name="T32" fmla="*/ 1 w 27"/>
                  <a:gd name="T33" fmla="*/ 11 h 17"/>
                  <a:gd name="T34" fmla="*/ 1 w 27"/>
                  <a:gd name="T35" fmla="*/ 11 h 17"/>
                  <a:gd name="T36" fmla="*/ 0 w 27"/>
                  <a:gd name="T37" fmla="*/ 10 h 17"/>
                  <a:gd name="T38" fmla="*/ 1 w 27"/>
                  <a:gd name="T39" fmla="*/ 10 h 17"/>
                  <a:gd name="T40" fmla="*/ 1 w 27"/>
                  <a:gd name="T41" fmla="*/ 9 h 17"/>
                  <a:gd name="T42" fmla="*/ 2 w 27"/>
                  <a:gd name="T43" fmla="*/ 9 h 17"/>
                  <a:gd name="T44" fmla="*/ 2 w 27"/>
                  <a:gd name="T45" fmla="*/ 8 h 17"/>
                  <a:gd name="T46" fmla="*/ 1 w 27"/>
                  <a:gd name="T47" fmla="*/ 7 h 17"/>
                  <a:gd name="T48" fmla="*/ 1 w 27"/>
                  <a:gd name="T49" fmla="*/ 7 h 17"/>
                  <a:gd name="T50" fmla="*/ 1 w 27"/>
                  <a:gd name="T51" fmla="*/ 7 h 17"/>
                  <a:gd name="T52" fmla="*/ 1 w 27"/>
                  <a:gd name="T53" fmla="*/ 7 h 17"/>
                  <a:gd name="T54" fmla="*/ 1 w 27"/>
                  <a:gd name="T55" fmla="*/ 7 h 17"/>
                  <a:gd name="T56" fmla="*/ 1 w 27"/>
                  <a:gd name="T57" fmla="*/ 7 h 17"/>
                  <a:gd name="T58" fmla="*/ 2 w 27"/>
                  <a:gd name="T59" fmla="*/ 7 h 17"/>
                  <a:gd name="T60" fmla="*/ 2 w 27"/>
                  <a:gd name="T61" fmla="*/ 6 h 17"/>
                  <a:gd name="T62" fmla="*/ 2 w 27"/>
                  <a:gd name="T63" fmla="*/ 6 h 17"/>
                  <a:gd name="T64" fmla="*/ 2 w 27"/>
                  <a:gd name="T65" fmla="*/ 6 h 17"/>
                  <a:gd name="T66" fmla="*/ 2 w 27"/>
                  <a:gd name="T67" fmla="*/ 6 h 17"/>
                  <a:gd name="T68" fmla="*/ 2 w 27"/>
                  <a:gd name="T69" fmla="*/ 5 h 17"/>
                  <a:gd name="T70" fmla="*/ 2 w 27"/>
                  <a:gd name="T71" fmla="*/ 5 h 17"/>
                  <a:gd name="T72" fmla="*/ 1 w 27"/>
                  <a:gd name="T73" fmla="*/ 5 h 17"/>
                  <a:gd name="T74" fmla="*/ 2 w 27"/>
                  <a:gd name="T75" fmla="*/ 4 h 17"/>
                  <a:gd name="T76" fmla="*/ 2 w 27"/>
                  <a:gd name="T77" fmla="*/ 4 h 17"/>
                  <a:gd name="T78" fmla="*/ 2 w 27"/>
                  <a:gd name="T79" fmla="*/ 3 h 17"/>
                  <a:gd name="T80" fmla="*/ 2 w 27"/>
                  <a:gd name="T81" fmla="*/ 3 h 17"/>
                  <a:gd name="T82" fmla="*/ 2 w 27"/>
                  <a:gd name="T83" fmla="*/ 2 h 17"/>
                  <a:gd name="T84" fmla="*/ 2 w 27"/>
                  <a:gd name="T85" fmla="*/ 2 h 17"/>
                  <a:gd name="T86" fmla="*/ 4 w 27"/>
                  <a:gd name="T87" fmla="*/ 1 h 17"/>
                  <a:gd name="T88" fmla="*/ 7 w 27"/>
                  <a:gd name="T89" fmla="*/ 0 h 17"/>
                  <a:gd name="T90" fmla="*/ 10 w 27"/>
                  <a:gd name="T91" fmla="*/ 1 h 17"/>
                  <a:gd name="T92" fmla="*/ 13 w 27"/>
                  <a:gd name="T93" fmla="*/ 2 h 17"/>
                  <a:gd name="T94" fmla="*/ 15 w 27"/>
                  <a:gd name="T95" fmla="*/ 5 h 17"/>
                  <a:gd name="T96" fmla="*/ 18 w 27"/>
                  <a:gd name="T97" fmla="*/ 5 h 17"/>
                  <a:gd name="T98" fmla="*/ 16 w 27"/>
                  <a:gd name="T99" fmla="*/ 5 h 17"/>
                  <a:gd name="T100" fmla="*/ 18 w 27"/>
                  <a:gd name="T101" fmla="*/ 7 h 17"/>
                  <a:gd name="T102" fmla="*/ 22 w 27"/>
                  <a:gd name="T103" fmla="*/ 7 h 17"/>
                  <a:gd name="T104" fmla="*/ 25 w 27"/>
                  <a:gd name="T105" fmla="*/ 10 h 17"/>
                  <a:gd name="T106" fmla="*/ 10 w 27"/>
                  <a:gd name="T10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" h="17">
                    <a:moveTo>
                      <a:pt x="23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3" y="13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10"/>
                      <a:pt x="26" y="10"/>
                    </a:cubicBezTo>
                    <a:close/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2" y="13"/>
                    </a:cubicBezTo>
                    <a:cubicBezTo>
                      <a:pt x="22" y="13"/>
                      <a:pt x="22" y="13"/>
                      <a:pt x="22" y="12"/>
                    </a:cubicBezTo>
                    <a:cubicBezTo>
                      <a:pt x="22" y="12"/>
                      <a:pt x="22" y="12"/>
                      <a:pt x="21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2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6" y="11"/>
                    </a:cubicBezTo>
                    <a:cubicBezTo>
                      <a:pt x="16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2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6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10"/>
                    </a:cubicBezTo>
                    <a:cubicBezTo>
                      <a:pt x="25" y="10"/>
                      <a:pt x="24" y="10"/>
                      <a:pt x="24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1" name="Freeform 773">
                <a:extLst>
                  <a:ext uri="{FF2B5EF4-FFF2-40B4-BE49-F238E27FC236}">
                    <a16:creationId xmlns="" xmlns:a16="http://schemas.microsoft.com/office/drawing/2014/main" id="{D07D79BA-CB61-8048-B40D-8B39618117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2276" y="4187825"/>
                <a:ext cx="303212" cy="104775"/>
              </a:xfrm>
              <a:custGeom>
                <a:avLst/>
                <a:gdLst>
                  <a:gd name="T0" fmla="*/ 13 w 73"/>
                  <a:gd name="T1" fmla="*/ 13 h 25"/>
                  <a:gd name="T2" fmla="*/ 13 w 73"/>
                  <a:gd name="T3" fmla="*/ 12 h 25"/>
                  <a:gd name="T4" fmla="*/ 15 w 73"/>
                  <a:gd name="T5" fmla="*/ 10 h 25"/>
                  <a:gd name="T6" fmla="*/ 30 w 73"/>
                  <a:gd name="T7" fmla="*/ 1 h 25"/>
                  <a:gd name="T8" fmla="*/ 36 w 73"/>
                  <a:gd name="T9" fmla="*/ 4 h 25"/>
                  <a:gd name="T10" fmla="*/ 44 w 73"/>
                  <a:gd name="T11" fmla="*/ 20 h 25"/>
                  <a:gd name="T12" fmla="*/ 70 w 73"/>
                  <a:gd name="T13" fmla="*/ 24 h 25"/>
                  <a:gd name="T14" fmla="*/ 66 w 73"/>
                  <a:gd name="T15" fmla="*/ 24 h 25"/>
                  <a:gd name="T16" fmla="*/ 64 w 73"/>
                  <a:gd name="T17" fmla="*/ 25 h 25"/>
                  <a:gd name="T18" fmla="*/ 62 w 73"/>
                  <a:gd name="T19" fmla="*/ 24 h 25"/>
                  <a:gd name="T20" fmla="*/ 56 w 73"/>
                  <a:gd name="T21" fmla="*/ 24 h 25"/>
                  <a:gd name="T22" fmla="*/ 52 w 73"/>
                  <a:gd name="T23" fmla="*/ 25 h 25"/>
                  <a:gd name="T24" fmla="*/ 49 w 73"/>
                  <a:gd name="T25" fmla="*/ 25 h 25"/>
                  <a:gd name="T26" fmla="*/ 49 w 73"/>
                  <a:gd name="T27" fmla="*/ 24 h 25"/>
                  <a:gd name="T28" fmla="*/ 51 w 73"/>
                  <a:gd name="T29" fmla="*/ 22 h 25"/>
                  <a:gd name="T30" fmla="*/ 51 w 73"/>
                  <a:gd name="T31" fmla="*/ 19 h 25"/>
                  <a:gd name="T32" fmla="*/ 44 w 73"/>
                  <a:gd name="T33" fmla="*/ 17 h 25"/>
                  <a:gd name="T34" fmla="*/ 42 w 73"/>
                  <a:gd name="T35" fmla="*/ 12 h 25"/>
                  <a:gd name="T36" fmla="*/ 36 w 73"/>
                  <a:gd name="T37" fmla="*/ 12 h 25"/>
                  <a:gd name="T38" fmla="*/ 32 w 73"/>
                  <a:gd name="T39" fmla="*/ 11 h 25"/>
                  <a:gd name="T40" fmla="*/ 30 w 73"/>
                  <a:gd name="T41" fmla="*/ 9 h 25"/>
                  <a:gd name="T42" fmla="*/ 25 w 73"/>
                  <a:gd name="T43" fmla="*/ 8 h 25"/>
                  <a:gd name="T44" fmla="*/ 23 w 73"/>
                  <a:gd name="T45" fmla="*/ 8 h 25"/>
                  <a:gd name="T46" fmla="*/ 19 w 73"/>
                  <a:gd name="T47" fmla="*/ 7 h 25"/>
                  <a:gd name="T48" fmla="*/ 22 w 73"/>
                  <a:gd name="T49" fmla="*/ 6 h 25"/>
                  <a:gd name="T50" fmla="*/ 18 w 73"/>
                  <a:gd name="T51" fmla="*/ 5 h 25"/>
                  <a:gd name="T52" fmla="*/ 13 w 73"/>
                  <a:gd name="T53" fmla="*/ 6 h 25"/>
                  <a:gd name="T54" fmla="*/ 10 w 73"/>
                  <a:gd name="T55" fmla="*/ 8 h 25"/>
                  <a:gd name="T56" fmla="*/ 5 w 73"/>
                  <a:gd name="T57" fmla="*/ 10 h 25"/>
                  <a:gd name="T58" fmla="*/ 3 w 73"/>
                  <a:gd name="T59" fmla="*/ 10 h 25"/>
                  <a:gd name="T60" fmla="*/ 0 w 73"/>
                  <a:gd name="T61" fmla="*/ 10 h 25"/>
                  <a:gd name="T62" fmla="*/ 4 w 73"/>
                  <a:gd name="T63" fmla="*/ 9 h 25"/>
                  <a:gd name="T64" fmla="*/ 5 w 73"/>
                  <a:gd name="T65" fmla="*/ 6 h 25"/>
                  <a:gd name="T66" fmla="*/ 10 w 73"/>
                  <a:gd name="T67" fmla="*/ 3 h 25"/>
                  <a:gd name="T68" fmla="*/ 16 w 73"/>
                  <a:gd name="T69" fmla="*/ 2 h 25"/>
                  <a:gd name="T70" fmla="*/ 23 w 73"/>
                  <a:gd name="T71" fmla="*/ 1 h 25"/>
                  <a:gd name="T72" fmla="*/ 26 w 73"/>
                  <a:gd name="T73" fmla="*/ 2 h 25"/>
                  <a:gd name="T74" fmla="*/ 30 w 73"/>
                  <a:gd name="T75" fmla="*/ 2 h 25"/>
                  <a:gd name="T76" fmla="*/ 31 w 73"/>
                  <a:gd name="T77" fmla="*/ 3 h 25"/>
                  <a:gd name="T78" fmla="*/ 35 w 73"/>
                  <a:gd name="T79" fmla="*/ 4 h 25"/>
                  <a:gd name="T80" fmla="*/ 39 w 73"/>
                  <a:gd name="T81" fmla="*/ 5 h 25"/>
                  <a:gd name="T82" fmla="*/ 41 w 73"/>
                  <a:gd name="T83" fmla="*/ 7 h 25"/>
                  <a:gd name="T84" fmla="*/ 43 w 73"/>
                  <a:gd name="T85" fmla="*/ 7 h 25"/>
                  <a:gd name="T86" fmla="*/ 43 w 73"/>
                  <a:gd name="T87" fmla="*/ 6 h 25"/>
                  <a:gd name="T88" fmla="*/ 44 w 73"/>
                  <a:gd name="T89" fmla="*/ 6 h 25"/>
                  <a:gd name="T90" fmla="*/ 48 w 73"/>
                  <a:gd name="T91" fmla="*/ 9 h 25"/>
                  <a:gd name="T92" fmla="*/ 50 w 73"/>
                  <a:gd name="T93" fmla="*/ 11 h 25"/>
                  <a:gd name="T94" fmla="*/ 48 w 73"/>
                  <a:gd name="T95" fmla="*/ 11 h 25"/>
                  <a:gd name="T96" fmla="*/ 52 w 73"/>
                  <a:gd name="T97" fmla="*/ 13 h 25"/>
                  <a:gd name="T98" fmla="*/ 51 w 73"/>
                  <a:gd name="T99" fmla="*/ 11 h 25"/>
                  <a:gd name="T100" fmla="*/ 54 w 73"/>
                  <a:gd name="T101" fmla="*/ 14 h 25"/>
                  <a:gd name="T102" fmla="*/ 59 w 73"/>
                  <a:gd name="T103" fmla="*/ 16 h 25"/>
                  <a:gd name="T104" fmla="*/ 61 w 73"/>
                  <a:gd name="T105" fmla="*/ 16 h 25"/>
                  <a:gd name="T106" fmla="*/ 63 w 73"/>
                  <a:gd name="T107" fmla="*/ 18 h 25"/>
                  <a:gd name="T108" fmla="*/ 62 w 73"/>
                  <a:gd name="T109" fmla="*/ 18 h 25"/>
                  <a:gd name="T110" fmla="*/ 63 w 73"/>
                  <a:gd name="T111" fmla="*/ 18 h 25"/>
                  <a:gd name="T112" fmla="*/ 68 w 73"/>
                  <a:gd name="T113" fmla="*/ 19 h 25"/>
                  <a:gd name="T114" fmla="*/ 70 w 73"/>
                  <a:gd name="T115" fmla="*/ 21 h 25"/>
                  <a:gd name="T116" fmla="*/ 72 w 73"/>
                  <a:gd name="T117" fmla="*/ 23 h 25"/>
                  <a:gd name="T118" fmla="*/ 60 w 73"/>
                  <a:gd name="T119" fmla="*/ 16 h 25"/>
                  <a:gd name="T120" fmla="*/ 63 w 73"/>
                  <a:gd name="T121" fmla="*/ 18 h 25"/>
                  <a:gd name="T122" fmla="*/ 48 w 73"/>
                  <a:gd name="T123" fmla="*/ 8 h 25"/>
                  <a:gd name="T124" fmla="*/ 20 w 73"/>
                  <a:gd name="T12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25">
                    <a:moveTo>
                      <a:pt x="16" y="12"/>
                    </a:moveTo>
                    <a:cubicBezTo>
                      <a:pt x="16" y="12"/>
                      <a:pt x="16" y="12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4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5" y="12"/>
                      <a:pt x="16" y="12"/>
                      <a:pt x="16" y="12"/>
                    </a:cubicBezTo>
                    <a:close/>
                    <a:moveTo>
                      <a:pt x="30" y="1"/>
                    </a:moveTo>
                    <a:cubicBezTo>
                      <a:pt x="29" y="1"/>
                      <a:pt x="29" y="0"/>
                      <a:pt x="28" y="1"/>
                    </a:cubicBezTo>
                    <a:cubicBezTo>
                      <a:pt x="29" y="1"/>
                      <a:pt x="29" y="1"/>
                      <a:pt x="30" y="1"/>
                    </a:cubicBezTo>
                    <a:close/>
                    <a:moveTo>
                      <a:pt x="37" y="4"/>
                    </a:move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7" y="4"/>
                      <a:pt x="37" y="4"/>
                    </a:cubicBezTo>
                    <a:close/>
                    <a:moveTo>
                      <a:pt x="44" y="19"/>
                    </a:moveTo>
                    <a:cubicBezTo>
                      <a:pt x="44" y="19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4" y="19"/>
                      <a:pt x="44" y="19"/>
                    </a:cubicBezTo>
                    <a:close/>
                    <a:moveTo>
                      <a:pt x="71" y="23"/>
                    </a:moveTo>
                    <a:cubicBezTo>
                      <a:pt x="71" y="23"/>
                      <a:pt x="70" y="23"/>
                      <a:pt x="70" y="23"/>
                    </a:cubicBezTo>
                    <a:cubicBezTo>
                      <a:pt x="70" y="23"/>
                      <a:pt x="70" y="23"/>
                      <a:pt x="70" y="24"/>
                    </a:cubicBezTo>
                    <a:cubicBezTo>
                      <a:pt x="70" y="24"/>
                      <a:pt x="69" y="24"/>
                      <a:pt x="69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6" y="25"/>
                      <a:pt x="66" y="25"/>
                    </a:cubicBezTo>
                    <a:cubicBezTo>
                      <a:pt x="66" y="25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5" y="25"/>
                      <a:pt x="65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5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1" y="24"/>
                      <a:pt x="61" y="24"/>
                      <a:pt x="60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8" y="24"/>
                      <a:pt x="58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4"/>
                      <a:pt x="55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5"/>
                      <a:pt x="53" y="25"/>
                      <a:pt x="52" y="25"/>
                    </a:cubicBezTo>
                    <a:cubicBezTo>
                      <a:pt x="52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0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8" y="25"/>
                    </a:cubicBezTo>
                    <a:cubicBezTo>
                      <a:pt x="48" y="25"/>
                      <a:pt x="48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0" y="23"/>
                      <a:pt x="50" y="23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2" y="22"/>
                      <a:pt x="51" y="22"/>
                    </a:cubicBezTo>
                    <a:cubicBezTo>
                      <a:pt x="52" y="22"/>
                      <a:pt x="52" y="22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0"/>
                      <a:pt x="53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8"/>
                      <a:pt x="45" y="18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3" y="16"/>
                      <a:pt x="43" y="16"/>
                    </a:cubicBezTo>
                    <a:cubicBezTo>
                      <a:pt x="43" y="15"/>
                      <a:pt x="43" y="15"/>
                      <a:pt x="43" y="14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41" y="12"/>
                      <a:pt x="42" y="13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3"/>
                      <a:pt x="40" y="12"/>
                      <a:pt x="40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8" y="13"/>
                      <a:pt x="37" y="13"/>
                      <a:pt x="37" y="12"/>
                    </a:cubicBezTo>
                    <a:cubicBezTo>
                      <a:pt x="37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12"/>
                      <a:pt x="35" y="12"/>
                      <a:pt x="34" y="12"/>
                    </a:cubicBezTo>
                    <a:cubicBezTo>
                      <a:pt x="34" y="12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3" y="8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8"/>
                    </a:cubicBezTo>
                    <a:cubicBezTo>
                      <a:pt x="20" y="7"/>
                      <a:pt x="20" y="8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6"/>
                      <a:pt x="19" y="6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19" y="5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5" y="4"/>
                      <a:pt x="14" y="4"/>
                      <a:pt x="14" y="5"/>
                    </a:cubicBezTo>
                    <a:cubicBezTo>
                      <a:pt x="14" y="5"/>
                      <a:pt x="14" y="5"/>
                      <a:pt x="13" y="6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7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7" y="8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1" y="1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1"/>
                    </a:cubicBez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6" y="4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5"/>
                      <a:pt x="38" y="5"/>
                    </a:cubicBezTo>
                    <a:cubicBezTo>
                      <a:pt x="38" y="5"/>
                      <a:pt x="38" y="5"/>
                      <a:pt x="39" y="5"/>
                    </a:cubicBezTo>
                    <a:cubicBezTo>
                      <a:pt x="38" y="5"/>
                      <a:pt x="38" y="6"/>
                      <a:pt x="38" y="6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7"/>
                      <a:pt x="38" y="7"/>
                    </a:cubicBezTo>
                    <a:cubicBezTo>
                      <a:pt x="39" y="7"/>
                      <a:pt x="40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4" y="6"/>
                      <a:pt x="44" y="6"/>
                    </a:cubicBezTo>
                    <a:cubicBezTo>
                      <a:pt x="44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2" y="5"/>
                      <a:pt x="42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6"/>
                      <a:pt x="46" y="7"/>
                      <a:pt x="46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8"/>
                      <a:pt x="48" y="8"/>
                      <a:pt x="48" y="9"/>
                    </a:cubicBezTo>
                    <a:cubicBezTo>
                      <a:pt x="48" y="9"/>
                      <a:pt x="48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0"/>
                      <a:pt x="50" y="10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9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7" y="9"/>
                      <a:pt x="47" y="9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0"/>
                      <a:pt x="48" y="10"/>
                      <a:pt x="48" y="11"/>
                    </a:cubicBezTo>
                    <a:cubicBezTo>
                      <a:pt x="48" y="11"/>
                      <a:pt x="48" y="11"/>
                      <a:pt x="49" y="11"/>
                    </a:cubicBezTo>
                    <a:cubicBezTo>
                      <a:pt x="49" y="11"/>
                      <a:pt x="49" y="11"/>
                      <a:pt x="50" y="11"/>
                    </a:cubicBezTo>
                    <a:cubicBezTo>
                      <a:pt x="50" y="12"/>
                      <a:pt x="50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3"/>
                      <a:pt x="53" y="13"/>
                    </a:cubicBezTo>
                    <a:cubicBezTo>
                      <a:pt x="52" y="13"/>
                      <a:pt x="52" y="13"/>
                      <a:pt x="51" y="12"/>
                    </a:cubicBezTo>
                    <a:cubicBezTo>
                      <a:pt x="51" y="12"/>
                      <a:pt x="51" y="12"/>
                      <a:pt x="51" y="11"/>
                    </a:cubicBezTo>
                    <a:cubicBezTo>
                      <a:pt x="52" y="12"/>
                      <a:pt x="52" y="12"/>
                      <a:pt x="53" y="13"/>
                    </a:cubicBezTo>
                    <a:cubicBezTo>
                      <a:pt x="53" y="12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3"/>
                      <a:pt x="54" y="14"/>
                      <a:pt x="54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6" y="15"/>
                      <a:pt x="56" y="15"/>
                      <a:pt x="57" y="15"/>
                    </a:cubicBezTo>
                    <a:cubicBezTo>
                      <a:pt x="58" y="15"/>
                      <a:pt x="58" y="15"/>
                      <a:pt x="59" y="16"/>
                    </a:cubicBezTo>
                    <a:cubicBezTo>
                      <a:pt x="59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2" y="16"/>
                    </a:cubicBezTo>
                    <a:cubicBezTo>
                      <a:pt x="62" y="16"/>
                      <a:pt x="63" y="16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2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2" y="18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8"/>
                      <a:pt x="61" y="19"/>
                      <a:pt x="62" y="19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9"/>
                      <a:pt x="65" y="19"/>
                      <a:pt x="65" y="19"/>
                    </a:cubicBezTo>
                    <a:cubicBezTo>
                      <a:pt x="66" y="19"/>
                      <a:pt x="66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8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8" y="19"/>
                      <a:pt x="68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20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2"/>
                      <a:pt x="73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1" y="23"/>
                      <a:pt x="71" y="23"/>
                    </a:cubicBezTo>
                    <a:close/>
                    <a:moveTo>
                      <a:pt x="60" y="16"/>
                    </a:move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lose/>
                    <a:moveTo>
                      <a:pt x="39" y="5"/>
                    </a:moveTo>
                    <a:cubicBezTo>
                      <a:pt x="39" y="5"/>
                      <a:pt x="39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lose/>
                    <a:moveTo>
                      <a:pt x="63" y="18"/>
                    </a:move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lose/>
                    <a:moveTo>
                      <a:pt x="48" y="8"/>
                    </a:moveTo>
                    <a:cubicBezTo>
                      <a:pt x="48" y="7"/>
                      <a:pt x="48" y="7"/>
                      <a:pt x="47" y="7"/>
                    </a:cubicBezTo>
                    <a:cubicBezTo>
                      <a:pt x="47" y="7"/>
                      <a:pt x="47" y="7"/>
                      <a:pt x="48" y="8"/>
                    </a:cubicBezTo>
                    <a:close/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2" name="Freeform 774">
                <a:extLst>
                  <a:ext uri="{FF2B5EF4-FFF2-40B4-BE49-F238E27FC236}">
                    <a16:creationId xmlns="" xmlns:a16="http://schemas.microsoft.com/office/drawing/2014/main" id="{C5CAEC82-8083-9044-8AB9-D06A5704E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113" y="4541838"/>
                <a:ext cx="96837" cy="84138"/>
              </a:xfrm>
              <a:custGeom>
                <a:avLst/>
                <a:gdLst>
                  <a:gd name="T0" fmla="*/ 22 w 23"/>
                  <a:gd name="T1" fmla="*/ 11 h 20"/>
                  <a:gd name="T2" fmla="*/ 18 w 23"/>
                  <a:gd name="T3" fmla="*/ 7 h 20"/>
                  <a:gd name="T4" fmla="*/ 17 w 23"/>
                  <a:gd name="T5" fmla="*/ 6 h 20"/>
                  <a:gd name="T6" fmla="*/ 16 w 23"/>
                  <a:gd name="T7" fmla="*/ 2 h 20"/>
                  <a:gd name="T8" fmla="*/ 15 w 23"/>
                  <a:gd name="T9" fmla="*/ 2 h 20"/>
                  <a:gd name="T10" fmla="*/ 14 w 23"/>
                  <a:gd name="T11" fmla="*/ 3 h 20"/>
                  <a:gd name="T12" fmla="*/ 11 w 23"/>
                  <a:gd name="T13" fmla="*/ 2 h 20"/>
                  <a:gd name="T14" fmla="*/ 10 w 23"/>
                  <a:gd name="T15" fmla="*/ 2 h 20"/>
                  <a:gd name="T16" fmla="*/ 7 w 23"/>
                  <a:gd name="T17" fmla="*/ 2 h 20"/>
                  <a:gd name="T18" fmla="*/ 2 w 23"/>
                  <a:gd name="T19" fmla="*/ 0 h 20"/>
                  <a:gd name="T20" fmla="*/ 1 w 23"/>
                  <a:gd name="T21" fmla="*/ 1 h 20"/>
                  <a:gd name="T22" fmla="*/ 1 w 23"/>
                  <a:gd name="T23" fmla="*/ 2 h 20"/>
                  <a:gd name="T24" fmla="*/ 1 w 23"/>
                  <a:gd name="T25" fmla="*/ 3 h 20"/>
                  <a:gd name="T26" fmla="*/ 2 w 23"/>
                  <a:gd name="T27" fmla="*/ 4 h 20"/>
                  <a:gd name="T28" fmla="*/ 1 w 23"/>
                  <a:gd name="T29" fmla="*/ 6 h 20"/>
                  <a:gd name="T30" fmla="*/ 3 w 23"/>
                  <a:gd name="T31" fmla="*/ 9 h 20"/>
                  <a:gd name="T32" fmla="*/ 5 w 23"/>
                  <a:gd name="T33" fmla="*/ 10 h 20"/>
                  <a:gd name="T34" fmla="*/ 6 w 23"/>
                  <a:gd name="T35" fmla="*/ 10 h 20"/>
                  <a:gd name="T36" fmla="*/ 7 w 23"/>
                  <a:gd name="T37" fmla="*/ 9 h 20"/>
                  <a:gd name="T38" fmla="*/ 5 w 23"/>
                  <a:gd name="T39" fmla="*/ 7 h 20"/>
                  <a:gd name="T40" fmla="*/ 7 w 23"/>
                  <a:gd name="T41" fmla="*/ 8 h 20"/>
                  <a:gd name="T42" fmla="*/ 8 w 23"/>
                  <a:gd name="T43" fmla="*/ 11 h 20"/>
                  <a:gd name="T44" fmla="*/ 11 w 23"/>
                  <a:gd name="T45" fmla="*/ 12 h 20"/>
                  <a:gd name="T46" fmla="*/ 15 w 23"/>
                  <a:gd name="T47" fmla="*/ 14 h 20"/>
                  <a:gd name="T48" fmla="*/ 15 w 23"/>
                  <a:gd name="T49" fmla="*/ 17 h 20"/>
                  <a:gd name="T50" fmla="*/ 15 w 23"/>
                  <a:gd name="T51" fmla="*/ 18 h 20"/>
                  <a:gd name="T52" fmla="*/ 17 w 23"/>
                  <a:gd name="T53" fmla="*/ 19 h 20"/>
                  <a:gd name="T54" fmla="*/ 18 w 23"/>
                  <a:gd name="T55" fmla="*/ 18 h 20"/>
                  <a:gd name="T56" fmla="*/ 16 w 23"/>
                  <a:gd name="T57" fmla="*/ 17 h 20"/>
                  <a:gd name="T58" fmla="*/ 19 w 23"/>
                  <a:gd name="T59" fmla="*/ 18 h 20"/>
                  <a:gd name="T60" fmla="*/ 19 w 23"/>
                  <a:gd name="T61" fmla="*/ 20 h 20"/>
                  <a:gd name="T62" fmla="*/ 21 w 23"/>
                  <a:gd name="T63" fmla="*/ 17 h 20"/>
                  <a:gd name="T64" fmla="*/ 21 w 23"/>
                  <a:gd name="T65" fmla="*/ 16 h 20"/>
                  <a:gd name="T66" fmla="*/ 20 w 23"/>
                  <a:gd name="T67" fmla="*/ 14 h 20"/>
                  <a:gd name="T68" fmla="*/ 21 w 23"/>
                  <a:gd name="T69" fmla="*/ 12 h 20"/>
                  <a:gd name="T70" fmla="*/ 22 w 23"/>
                  <a:gd name="T71" fmla="*/ 12 h 20"/>
                  <a:gd name="T72" fmla="*/ 23 w 23"/>
                  <a:gd name="T7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0">
                    <a:moveTo>
                      <a:pt x="23" y="11"/>
                    </a:move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0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6"/>
                      <a:pt x="17" y="6"/>
                    </a:cubicBezTo>
                    <a:cubicBezTo>
                      <a:pt x="17" y="6"/>
                      <a:pt x="17" y="5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8" y="1"/>
                      <a:pt x="8" y="1"/>
                    </a:cubicBezTo>
                    <a:cubicBezTo>
                      <a:pt x="8" y="1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4" y="9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9" y="10"/>
                      <a:pt x="9" y="10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2"/>
                      <a:pt x="10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3" y="13"/>
                      <a:pt x="15" y="14"/>
                      <a:pt x="15" y="14"/>
                    </a:cubicBezTo>
                    <a:cubicBezTo>
                      <a:pt x="15" y="15"/>
                      <a:pt x="16" y="15"/>
                      <a:pt x="16" y="16"/>
                    </a:cubicBezTo>
                    <a:cubicBezTo>
                      <a:pt x="16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5" y="18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8" y="17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20" y="16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1" y="15"/>
                      <a:pt x="20" y="14"/>
                      <a:pt x="20" y="14"/>
                    </a:cubicBezTo>
                    <a:cubicBezTo>
                      <a:pt x="20" y="14"/>
                      <a:pt x="20" y="12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1"/>
                      <a:pt x="22" y="12"/>
                      <a:pt x="22" y="12"/>
                    </a:cubicBezTo>
                    <a:cubicBezTo>
                      <a:pt x="22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3" name="Freeform 775">
                <a:extLst>
                  <a:ext uri="{FF2B5EF4-FFF2-40B4-BE49-F238E27FC236}">
                    <a16:creationId xmlns="" xmlns:a16="http://schemas.microsoft.com/office/drawing/2014/main" id="{9B5F60C5-F3B5-8244-93AD-DC3693CBAB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7001" y="373063"/>
                <a:ext cx="2463800" cy="3201988"/>
              </a:xfrm>
              <a:custGeom>
                <a:avLst/>
                <a:gdLst>
                  <a:gd name="T0" fmla="*/ 509 w 592"/>
                  <a:gd name="T1" fmla="*/ 454 h 769"/>
                  <a:gd name="T2" fmla="*/ 468 w 592"/>
                  <a:gd name="T3" fmla="*/ 404 h 769"/>
                  <a:gd name="T4" fmla="*/ 402 w 592"/>
                  <a:gd name="T5" fmla="*/ 368 h 769"/>
                  <a:gd name="T6" fmla="*/ 370 w 592"/>
                  <a:gd name="T7" fmla="*/ 409 h 769"/>
                  <a:gd name="T8" fmla="*/ 452 w 592"/>
                  <a:gd name="T9" fmla="*/ 509 h 769"/>
                  <a:gd name="T10" fmla="*/ 495 w 592"/>
                  <a:gd name="T11" fmla="*/ 475 h 769"/>
                  <a:gd name="T12" fmla="*/ 379 w 592"/>
                  <a:gd name="T13" fmla="*/ 481 h 769"/>
                  <a:gd name="T14" fmla="*/ 524 w 592"/>
                  <a:gd name="T15" fmla="*/ 466 h 769"/>
                  <a:gd name="T16" fmla="*/ 273 w 592"/>
                  <a:gd name="T17" fmla="*/ 348 h 769"/>
                  <a:gd name="T18" fmla="*/ 244 w 592"/>
                  <a:gd name="T19" fmla="*/ 374 h 769"/>
                  <a:gd name="T20" fmla="*/ 187 w 592"/>
                  <a:gd name="T21" fmla="*/ 439 h 769"/>
                  <a:gd name="T22" fmla="*/ 252 w 592"/>
                  <a:gd name="T23" fmla="*/ 397 h 769"/>
                  <a:gd name="T24" fmla="*/ 311 w 592"/>
                  <a:gd name="T25" fmla="*/ 167 h 769"/>
                  <a:gd name="T26" fmla="*/ 360 w 592"/>
                  <a:gd name="T27" fmla="*/ 140 h 769"/>
                  <a:gd name="T28" fmla="*/ 143 w 592"/>
                  <a:gd name="T29" fmla="*/ 241 h 769"/>
                  <a:gd name="T30" fmla="*/ 499 w 592"/>
                  <a:gd name="T31" fmla="*/ 14 h 769"/>
                  <a:gd name="T32" fmla="*/ 391 w 592"/>
                  <a:gd name="T33" fmla="*/ 37 h 769"/>
                  <a:gd name="T34" fmla="*/ 340 w 592"/>
                  <a:gd name="T35" fmla="*/ 96 h 769"/>
                  <a:gd name="T36" fmla="*/ 399 w 592"/>
                  <a:gd name="T37" fmla="*/ 156 h 769"/>
                  <a:gd name="T38" fmla="*/ 378 w 592"/>
                  <a:gd name="T39" fmla="*/ 235 h 769"/>
                  <a:gd name="T40" fmla="*/ 404 w 592"/>
                  <a:gd name="T41" fmla="*/ 237 h 769"/>
                  <a:gd name="T42" fmla="*/ 453 w 592"/>
                  <a:gd name="T43" fmla="*/ 153 h 769"/>
                  <a:gd name="T44" fmla="*/ 501 w 592"/>
                  <a:gd name="T45" fmla="*/ 89 h 769"/>
                  <a:gd name="T46" fmla="*/ 343 w 592"/>
                  <a:gd name="T47" fmla="*/ 236 h 769"/>
                  <a:gd name="T48" fmla="*/ 218 w 592"/>
                  <a:gd name="T49" fmla="*/ 254 h 769"/>
                  <a:gd name="T50" fmla="*/ 210 w 592"/>
                  <a:gd name="T51" fmla="*/ 302 h 769"/>
                  <a:gd name="T52" fmla="*/ 340 w 592"/>
                  <a:gd name="T53" fmla="*/ 274 h 769"/>
                  <a:gd name="T54" fmla="*/ 376 w 592"/>
                  <a:gd name="T55" fmla="*/ 311 h 769"/>
                  <a:gd name="T56" fmla="*/ 306 w 592"/>
                  <a:gd name="T57" fmla="*/ 239 h 769"/>
                  <a:gd name="T58" fmla="*/ 295 w 592"/>
                  <a:gd name="T59" fmla="*/ 249 h 769"/>
                  <a:gd name="T60" fmla="*/ 584 w 592"/>
                  <a:gd name="T61" fmla="*/ 707 h 769"/>
                  <a:gd name="T62" fmla="*/ 563 w 592"/>
                  <a:gd name="T63" fmla="*/ 679 h 769"/>
                  <a:gd name="T64" fmla="*/ 582 w 592"/>
                  <a:gd name="T65" fmla="*/ 713 h 769"/>
                  <a:gd name="T66" fmla="*/ 411 w 592"/>
                  <a:gd name="T67" fmla="*/ 667 h 769"/>
                  <a:gd name="T68" fmla="*/ 365 w 592"/>
                  <a:gd name="T69" fmla="*/ 443 h 769"/>
                  <a:gd name="T70" fmla="*/ 410 w 592"/>
                  <a:gd name="T71" fmla="*/ 624 h 769"/>
                  <a:gd name="T72" fmla="*/ 65 w 592"/>
                  <a:gd name="T73" fmla="*/ 663 h 769"/>
                  <a:gd name="T74" fmla="*/ 63 w 592"/>
                  <a:gd name="T75" fmla="*/ 660 h 769"/>
                  <a:gd name="T76" fmla="*/ 77 w 592"/>
                  <a:gd name="T77" fmla="*/ 655 h 769"/>
                  <a:gd name="T78" fmla="*/ 111 w 592"/>
                  <a:gd name="T79" fmla="*/ 691 h 769"/>
                  <a:gd name="T80" fmla="*/ 511 w 592"/>
                  <a:gd name="T81" fmla="*/ 722 h 769"/>
                  <a:gd name="T82" fmla="*/ 504 w 592"/>
                  <a:gd name="T83" fmla="*/ 752 h 769"/>
                  <a:gd name="T84" fmla="*/ 330 w 592"/>
                  <a:gd name="T85" fmla="*/ 708 h 769"/>
                  <a:gd name="T86" fmla="*/ 90 w 592"/>
                  <a:gd name="T87" fmla="*/ 675 h 769"/>
                  <a:gd name="T88" fmla="*/ 78 w 592"/>
                  <a:gd name="T89" fmla="*/ 653 h 769"/>
                  <a:gd name="T90" fmla="*/ 21 w 592"/>
                  <a:gd name="T91" fmla="*/ 428 h 769"/>
                  <a:gd name="T92" fmla="*/ 68 w 592"/>
                  <a:gd name="T93" fmla="*/ 421 h 769"/>
                  <a:gd name="T94" fmla="*/ 173 w 592"/>
                  <a:gd name="T95" fmla="*/ 432 h 769"/>
                  <a:gd name="T96" fmla="*/ 225 w 592"/>
                  <a:gd name="T97" fmla="*/ 447 h 769"/>
                  <a:gd name="T98" fmla="*/ 242 w 592"/>
                  <a:gd name="T99" fmla="*/ 443 h 769"/>
                  <a:gd name="T100" fmla="*/ 295 w 592"/>
                  <a:gd name="T101" fmla="*/ 441 h 769"/>
                  <a:gd name="T102" fmla="*/ 299 w 592"/>
                  <a:gd name="T103" fmla="*/ 408 h 769"/>
                  <a:gd name="T104" fmla="*/ 318 w 592"/>
                  <a:gd name="T105" fmla="*/ 362 h 769"/>
                  <a:gd name="T106" fmla="*/ 338 w 592"/>
                  <a:gd name="T107" fmla="*/ 436 h 769"/>
                  <a:gd name="T108" fmla="*/ 385 w 592"/>
                  <a:gd name="T109" fmla="*/ 417 h 769"/>
                  <a:gd name="T110" fmla="*/ 383 w 592"/>
                  <a:gd name="T111" fmla="*/ 468 h 769"/>
                  <a:gd name="T112" fmla="*/ 360 w 592"/>
                  <a:gd name="T113" fmla="*/ 503 h 769"/>
                  <a:gd name="T114" fmla="*/ 319 w 592"/>
                  <a:gd name="T115" fmla="*/ 547 h 769"/>
                  <a:gd name="T116" fmla="*/ 416 w 592"/>
                  <a:gd name="T117" fmla="*/ 650 h 769"/>
                  <a:gd name="T118" fmla="*/ 449 w 592"/>
                  <a:gd name="T119" fmla="*/ 538 h 769"/>
                  <a:gd name="T120" fmla="*/ 487 w 592"/>
                  <a:gd name="T121" fmla="*/ 587 h 769"/>
                  <a:gd name="T122" fmla="*/ 520 w 592"/>
                  <a:gd name="T123" fmla="*/ 582 h 769"/>
                  <a:gd name="T124" fmla="*/ 534 w 592"/>
                  <a:gd name="T125" fmla="*/ 621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92" h="769">
                    <a:moveTo>
                      <a:pt x="408" y="518"/>
                    </a:moveTo>
                    <a:cubicBezTo>
                      <a:pt x="408" y="518"/>
                      <a:pt x="408" y="518"/>
                      <a:pt x="407" y="517"/>
                    </a:cubicBezTo>
                    <a:cubicBezTo>
                      <a:pt x="406" y="517"/>
                      <a:pt x="406" y="517"/>
                      <a:pt x="405" y="516"/>
                    </a:cubicBezTo>
                    <a:cubicBezTo>
                      <a:pt x="406" y="516"/>
                      <a:pt x="406" y="515"/>
                      <a:pt x="405" y="515"/>
                    </a:cubicBezTo>
                    <a:cubicBezTo>
                      <a:pt x="404" y="514"/>
                      <a:pt x="404" y="514"/>
                      <a:pt x="404" y="514"/>
                    </a:cubicBezTo>
                    <a:cubicBezTo>
                      <a:pt x="404" y="513"/>
                      <a:pt x="403" y="513"/>
                      <a:pt x="403" y="513"/>
                    </a:cubicBezTo>
                    <a:cubicBezTo>
                      <a:pt x="402" y="513"/>
                      <a:pt x="402" y="514"/>
                      <a:pt x="403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3"/>
                      <a:pt x="399" y="513"/>
                      <a:pt x="397" y="515"/>
                    </a:cubicBezTo>
                    <a:cubicBezTo>
                      <a:pt x="397" y="514"/>
                      <a:pt x="396" y="515"/>
                      <a:pt x="396" y="515"/>
                    </a:cubicBezTo>
                    <a:cubicBezTo>
                      <a:pt x="396" y="514"/>
                      <a:pt x="396" y="513"/>
                      <a:pt x="397" y="513"/>
                    </a:cubicBezTo>
                    <a:cubicBezTo>
                      <a:pt x="398" y="513"/>
                      <a:pt x="398" y="513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1"/>
                      <a:pt x="397" y="510"/>
                      <a:pt x="397" y="509"/>
                    </a:cubicBezTo>
                    <a:cubicBezTo>
                      <a:pt x="398" y="506"/>
                      <a:pt x="396" y="505"/>
                      <a:pt x="394" y="503"/>
                    </a:cubicBezTo>
                    <a:cubicBezTo>
                      <a:pt x="394" y="503"/>
                      <a:pt x="393" y="503"/>
                      <a:pt x="393" y="503"/>
                    </a:cubicBezTo>
                    <a:cubicBezTo>
                      <a:pt x="392" y="503"/>
                      <a:pt x="391" y="502"/>
                      <a:pt x="390" y="502"/>
                    </a:cubicBezTo>
                    <a:cubicBezTo>
                      <a:pt x="390" y="501"/>
                      <a:pt x="389" y="501"/>
                      <a:pt x="389" y="501"/>
                    </a:cubicBezTo>
                    <a:cubicBezTo>
                      <a:pt x="388" y="500"/>
                      <a:pt x="387" y="499"/>
                      <a:pt x="387" y="498"/>
                    </a:cubicBezTo>
                    <a:cubicBezTo>
                      <a:pt x="386" y="497"/>
                      <a:pt x="386" y="496"/>
                      <a:pt x="385" y="496"/>
                    </a:cubicBezTo>
                    <a:cubicBezTo>
                      <a:pt x="384" y="496"/>
                      <a:pt x="383" y="496"/>
                      <a:pt x="382" y="496"/>
                    </a:cubicBezTo>
                    <a:cubicBezTo>
                      <a:pt x="381" y="495"/>
                      <a:pt x="381" y="495"/>
                      <a:pt x="381" y="494"/>
                    </a:cubicBezTo>
                    <a:cubicBezTo>
                      <a:pt x="381" y="493"/>
                      <a:pt x="381" y="493"/>
                      <a:pt x="380" y="493"/>
                    </a:cubicBezTo>
                    <a:cubicBezTo>
                      <a:pt x="380" y="493"/>
                      <a:pt x="380" y="493"/>
                      <a:pt x="380" y="492"/>
                    </a:cubicBezTo>
                    <a:cubicBezTo>
                      <a:pt x="379" y="490"/>
                      <a:pt x="378" y="492"/>
                      <a:pt x="378" y="493"/>
                    </a:cubicBezTo>
                    <a:cubicBezTo>
                      <a:pt x="377" y="493"/>
                      <a:pt x="377" y="494"/>
                      <a:pt x="377" y="494"/>
                    </a:cubicBezTo>
                    <a:cubicBezTo>
                      <a:pt x="377" y="495"/>
                      <a:pt x="377" y="495"/>
                      <a:pt x="377" y="495"/>
                    </a:cubicBezTo>
                    <a:cubicBezTo>
                      <a:pt x="376" y="495"/>
                      <a:pt x="376" y="495"/>
                      <a:pt x="376" y="494"/>
                    </a:cubicBezTo>
                    <a:cubicBezTo>
                      <a:pt x="375" y="493"/>
                      <a:pt x="376" y="492"/>
                      <a:pt x="375" y="491"/>
                    </a:cubicBezTo>
                    <a:cubicBezTo>
                      <a:pt x="374" y="491"/>
                      <a:pt x="373" y="490"/>
                      <a:pt x="375" y="490"/>
                    </a:cubicBezTo>
                    <a:cubicBezTo>
                      <a:pt x="375" y="489"/>
                      <a:pt x="375" y="489"/>
                      <a:pt x="375" y="489"/>
                    </a:cubicBezTo>
                    <a:cubicBezTo>
                      <a:pt x="375" y="488"/>
                      <a:pt x="374" y="487"/>
                      <a:pt x="374" y="487"/>
                    </a:cubicBezTo>
                    <a:cubicBezTo>
                      <a:pt x="374" y="486"/>
                      <a:pt x="374" y="485"/>
                      <a:pt x="373" y="486"/>
                    </a:cubicBezTo>
                    <a:cubicBezTo>
                      <a:pt x="372" y="486"/>
                      <a:pt x="372" y="485"/>
                      <a:pt x="372" y="485"/>
                    </a:cubicBezTo>
                    <a:cubicBezTo>
                      <a:pt x="372" y="484"/>
                      <a:pt x="372" y="484"/>
                      <a:pt x="371" y="484"/>
                    </a:cubicBezTo>
                    <a:cubicBezTo>
                      <a:pt x="370" y="485"/>
                      <a:pt x="369" y="486"/>
                      <a:pt x="369" y="488"/>
                    </a:cubicBezTo>
                    <a:cubicBezTo>
                      <a:pt x="368" y="492"/>
                      <a:pt x="368" y="495"/>
                      <a:pt x="367" y="499"/>
                    </a:cubicBezTo>
                    <a:cubicBezTo>
                      <a:pt x="367" y="499"/>
                      <a:pt x="367" y="499"/>
                      <a:pt x="367" y="499"/>
                    </a:cubicBezTo>
                    <a:cubicBezTo>
                      <a:pt x="368" y="501"/>
                      <a:pt x="367" y="502"/>
                      <a:pt x="367" y="503"/>
                    </a:cubicBezTo>
                    <a:cubicBezTo>
                      <a:pt x="366" y="506"/>
                      <a:pt x="366" y="509"/>
                      <a:pt x="367" y="511"/>
                    </a:cubicBezTo>
                    <a:cubicBezTo>
                      <a:pt x="368" y="513"/>
                      <a:pt x="368" y="513"/>
                      <a:pt x="366" y="514"/>
                    </a:cubicBezTo>
                    <a:cubicBezTo>
                      <a:pt x="364" y="515"/>
                      <a:pt x="362" y="516"/>
                      <a:pt x="361" y="518"/>
                    </a:cubicBezTo>
                    <a:cubicBezTo>
                      <a:pt x="360" y="519"/>
                      <a:pt x="360" y="520"/>
                      <a:pt x="361" y="521"/>
                    </a:cubicBezTo>
                    <a:cubicBezTo>
                      <a:pt x="362" y="522"/>
                      <a:pt x="363" y="521"/>
                      <a:pt x="364" y="520"/>
                    </a:cubicBezTo>
                    <a:cubicBezTo>
                      <a:pt x="364" y="520"/>
                      <a:pt x="365" y="519"/>
                      <a:pt x="365" y="520"/>
                    </a:cubicBezTo>
                    <a:cubicBezTo>
                      <a:pt x="367" y="520"/>
                      <a:pt x="368" y="520"/>
                      <a:pt x="369" y="519"/>
                    </a:cubicBezTo>
                    <a:cubicBezTo>
                      <a:pt x="370" y="519"/>
                      <a:pt x="370" y="518"/>
                      <a:pt x="371" y="517"/>
                    </a:cubicBezTo>
                    <a:cubicBezTo>
                      <a:pt x="371" y="518"/>
                      <a:pt x="370" y="519"/>
                      <a:pt x="371" y="519"/>
                    </a:cubicBezTo>
                    <a:cubicBezTo>
                      <a:pt x="371" y="520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3"/>
                      <a:pt x="371" y="525"/>
                      <a:pt x="371" y="526"/>
                    </a:cubicBezTo>
                    <a:cubicBezTo>
                      <a:pt x="372" y="528"/>
                      <a:pt x="372" y="528"/>
                      <a:pt x="374" y="528"/>
                    </a:cubicBezTo>
                    <a:cubicBezTo>
                      <a:pt x="376" y="527"/>
                      <a:pt x="379" y="526"/>
                      <a:pt x="379" y="522"/>
                    </a:cubicBezTo>
                    <a:cubicBezTo>
                      <a:pt x="379" y="521"/>
                      <a:pt x="380" y="520"/>
                      <a:pt x="381" y="521"/>
                    </a:cubicBezTo>
                    <a:cubicBezTo>
                      <a:pt x="382" y="521"/>
                      <a:pt x="382" y="520"/>
                      <a:pt x="382" y="520"/>
                    </a:cubicBezTo>
                    <a:cubicBezTo>
                      <a:pt x="382" y="520"/>
                      <a:pt x="383" y="519"/>
                      <a:pt x="383" y="519"/>
                    </a:cubicBezTo>
                    <a:cubicBezTo>
                      <a:pt x="385" y="518"/>
                      <a:pt x="385" y="517"/>
                      <a:pt x="385" y="515"/>
                    </a:cubicBezTo>
                    <a:cubicBezTo>
                      <a:pt x="385" y="514"/>
                      <a:pt x="385" y="513"/>
                      <a:pt x="387" y="513"/>
                    </a:cubicBezTo>
                    <a:cubicBezTo>
                      <a:pt x="387" y="513"/>
                      <a:pt x="388" y="513"/>
                      <a:pt x="388" y="512"/>
                    </a:cubicBezTo>
                    <a:cubicBezTo>
                      <a:pt x="388" y="512"/>
                      <a:pt x="389" y="512"/>
                      <a:pt x="389" y="512"/>
                    </a:cubicBezTo>
                    <a:cubicBezTo>
                      <a:pt x="389" y="512"/>
                      <a:pt x="389" y="513"/>
                      <a:pt x="389" y="513"/>
                    </a:cubicBezTo>
                    <a:cubicBezTo>
                      <a:pt x="389" y="513"/>
                      <a:pt x="388" y="514"/>
                      <a:pt x="388" y="514"/>
                    </a:cubicBezTo>
                    <a:cubicBezTo>
                      <a:pt x="388" y="515"/>
                      <a:pt x="388" y="515"/>
                      <a:pt x="388" y="515"/>
                    </a:cubicBezTo>
                    <a:cubicBezTo>
                      <a:pt x="388" y="515"/>
                      <a:pt x="389" y="515"/>
                      <a:pt x="389" y="515"/>
                    </a:cubicBezTo>
                    <a:cubicBezTo>
                      <a:pt x="390" y="515"/>
                      <a:pt x="391" y="515"/>
                      <a:pt x="392" y="515"/>
                    </a:cubicBezTo>
                    <a:cubicBezTo>
                      <a:pt x="393" y="516"/>
                      <a:pt x="393" y="517"/>
                      <a:pt x="392" y="518"/>
                    </a:cubicBezTo>
                    <a:cubicBezTo>
                      <a:pt x="392" y="518"/>
                      <a:pt x="392" y="519"/>
                      <a:pt x="392" y="519"/>
                    </a:cubicBezTo>
                    <a:cubicBezTo>
                      <a:pt x="393" y="520"/>
                      <a:pt x="393" y="520"/>
                      <a:pt x="394" y="520"/>
                    </a:cubicBezTo>
                    <a:cubicBezTo>
                      <a:pt x="394" y="519"/>
                      <a:pt x="395" y="520"/>
                      <a:pt x="396" y="520"/>
                    </a:cubicBezTo>
                    <a:cubicBezTo>
                      <a:pt x="397" y="521"/>
                      <a:pt x="399" y="522"/>
                      <a:pt x="401" y="523"/>
                    </a:cubicBezTo>
                    <a:cubicBezTo>
                      <a:pt x="401" y="523"/>
                      <a:pt x="402" y="523"/>
                      <a:pt x="402" y="523"/>
                    </a:cubicBezTo>
                    <a:cubicBezTo>
                      <a:pt x="403" y="521"/>
                      <a:pt x="405" y="521"/>
                      <a:pt x="406" y="520"/>
                    </a:cubicBezTo>
                    <a:cubicBezTo>
                      <a:pt x="406" y="519"/>
                      <a:pt x="406" y="518"/>
                      <a:pt x="407" y="518"/>
                    </a:cubicBezTo>
                    <a:cubicBezTo>
                      <a:pt x="407" y="518"/>
                      <a:pt x="408" y="518"/>
                      <a:pt x="408" y="518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96" y="532"/>
                    </a:moveTo>
                    <a:cubicBezTo>
                      <a:pt x="396" y="534"/>
                      <a:pt x="395" y="535"/>
                      <a:pt x="394" y="536"/>
                    </a:cubicBezTo>
                    <a:cubicBezTo>
                      <a:pt x="392" y="537"/>
                      <a:pt x="392" y="538"/>
                      <a:pt x="391" y="540"/>
                    </a:cubicBezTo>
                    <a:cubicBezTo>
                      <a:pt x="390" y="541"/>
                      <a:pt x="389" y="541"/>
                      <a:pt x="388" y="542"/>
                    </a:cubicBezTo>
                    <a:cubicBezTo>
                      <a:pt x="388" y="542"/>
                      <a:pt x="388" y="542"/>
                      <a:pt x="388" y="542"/>
                    </a:cubicBezTo>
                    <a:cubicBezTo>
                      <a:pt x="387" y="540"/>
                      <a:pt x="386" y="541"/>
                      <a:pt x="385" y="542"/>
                    </a:cubicBezTo>
                    <a:cubicBezTo>
                      <a:pt x="384" y="542"/>
                      <a:pt x="384" y="542"/>
                      <a:pt x="384" y="541"/>
                    </a:cubicBezTo>
                    <a:cubicBezTo>
                      <a:pt x="384" y="541"/>
                      <a:pt x="384" y="540"/>
                      <a:pt x="383" y="539"/>
                    </a:cubicBezTo>
                    <a:cubicBezTo>
                      <a:pt x="382" y="538"/>
                      <a:pt x="382" y="537"/>
                      <a:pt x="383" y="536"/>
                    </a:cubicBezTo>
                    <a:cubicBezTo>
                      <a:pt x="384" y="536"/>
                      <a:pt x="385" y="534"/>
                      <a:pt x="385" y="533"/>
                    </a:cubicBezTo>
                    <a:cubicBezTo>
                      <a:pt x="385" y="532"/>
                      <a:pt x="386" y="531"/>
                      <a:pt x="386" y="531"/>
                    </a:cubicBezTo>
                    <a:cubicBezTo>
                      <a:pt x="387" y="530"/>
                      <a:pt x="387" y="531"/>
                      <a:pt x="388" y="532"/>
                    </a:cubicBezTo>
                    <a:cubicBezTo>
                      <a:pt x="388" y="532"/>
                      <a:pt x="389" y="532"/>
                      <a:pt x="389" y="531"/>
                    </a:cubicBezTo>
                    <a:cubicBezTo>
                      <a:pt x="390" y="531"/>
                      <a:pt x="391" y="530"/>
                      <a:pt x="392" y="531"/>
                    </a:cubicBezTo>
                    <a:cubicBezTo>
                      <a:pt x="392" y="531"/>
                      <a:pt x="393" y="531"/>
                      <a:pt x="393" y="530"/>
                    </a:cubicBezTo>
                    <a:cubicBezTo>
                      <a:pt x="394" y="529"/>
                      <a:pt x="395" y="530"/>
                      <a:pt x="396" y="531"/>
                    </a:cubicBezTo>
                    <a:cubicBezTo>
                      <a:pt x="396" y="531"/>
                      <a:pt x="396" y="532"/>
                      <a:pt x="396" y="532"/>
                    </a:cubicBezTo>
                    <a:close/>
                    <a:moveTo>
                      <a:pt x="438" y="442"/>
                    </a:moveTo>
                    <a:cubicBezTo>
                      <a:pt x="439" y="443"/>
                      <a:pt x="440" y="443"/>
                      <a:pt x="441" y="443"/>
                    </a:cubicBezTo>
                    <a:cubicBezTo>
                      <a:pt x="442" y="444"/>
                      <a:pt x="443" y="445"/>
                      <a:pt x="443" y="447"/>
                    </a:cubicBezTo>
                    <a:cubicBezTo>
                      <a:pt x="442" y="448"/>
                      <a:pt x="442" y="449"/>
                      <a:pt x="442" y="450"/>
                    </a:cubicBezTo>
                    <a:cubicBezTo>
                      <a:pt x="443" y="452"/>
                      <a:pt x="443" y="454"/>
                      <a:pt x="442" y="456"/>
                    </a:cubicBezTo>
                    <a:cubicBezTo>
                      <a:pt x="442" y="456"/>
                      <a:pt x="442" y="456"/>
                      <a:pt x="442" y="456"/>
                    </a:cubicBezTo>
                    <a:cubicBezTo>
                      <a:pt x="442" y="457"/>
                      <a:pt x="441" y="458"/>
                      <a:pt x="441" y="459"/>
                    </a:cubicBezTo>
                    <a:cubicBezTo>
                      <a:pt x="439" y="460"/>
                      <a:pt x="437" y="462"/>
                      <a:pt x="435" y="461"/>
                    </a:cubicBezTo>
                    <a:cubicBezTo>
                      <a:pt x="434" y="461"/>
                      <a:pt x="434" y="461"/>
                      <a:pt x="433" y="461"/>
                    </a:cubicBezTo>
                    <a:cubicBezTo>
                      <a:pt x="429" y="463"/>
                      <a:pt x="428" y="461"/>
                      <a:pt x="428" y="458"/>
                    </a:cubicBezTo>
                    <a:cubicBezTo>
                      <a:pt x="428" y="457"/>
                      <a:pt x="428" y="457"/>
                      <a:pt x="428" y="456"/>
                    </a:cubicBezTo>
                    <a:cubicBezTo>
                      <a:pt x="428" y="456"/>
                      <a:pt x="428" y="456"/>
                      <a:pt x="428" y="456"/>
                    </a:cubicBezTo>
                    <a:cubicBezTo>
                      <a:pt x="427" y="454"/>
                      <a:pt x="428" y="451"/>
                      <a:pt x="429" y="449"/>
                    </a:cubicBezTo>
                    <a:cubicBezTo>
                      <a:pt x="429" y="449"/>
                      <a:pt x="429" y="448"/>
                      <a:pt x="429" y="448"/>
                    </a:cubicBezTo>
                    <a:cubicBezTo>
                      <a:pt x="429" y="448"/>
                      <a:pt x="429" y="448"/>
                      <a:pt x="429" y="448"/>
                    </a:cubicBezTo>
                    <a:cubicBezTo>
                      <a:pt x="430" y="447"/>
                      <a:pt x="430" y="446"/>
                      <a:pt x="431" y="444"/>
                    </a:cubicBezTo>
                    <a:cubicBezTo>
                      <a:pt x="432" y="443"/>
                      <a:pt x="433" y="442"/>
                      <a:pt x="435" y="443"/>
                    </a:cubicBezTo>
                    <a:cubicBezTo>
                      <a:pt x="435" y="443"/>
                      <a:pt x="436" y="443"/>
                      <a:pt x="436" y="442"/>
                    </a:cubicBezTo>
                    <a:cubicBezTo>
                      <a:pt x="437" y="442"/>
                      <a:pt x="437" y="442"/>
                      <a:pt x="438" y="442"/>
                    </a:cubicBezTo>
                    <a:close/>
                    <a:moveTo>
                      <a:pt x="413" y="539"/>
                    </a:moveTo>
                    <a:cubicBezTo>
                      <a:pt x="414" y="541"/>
                      <a:pt x="414" y="542"/>
                      <a:pt x="413" y="544"/>
                    </a:cubicBezTo>
                    <a:cubicBezTo>
                      <a:pt x="412" y="546"/>
                      <a:pt x="412" y="548"/>
                      <a:pt x="411" y="549"/>
                    </a:cubicBezTo>
                    <a:cubicBezTo>
                      <a:pt x="411" y="550"/>
                      <a:pt x="411" y="550"/>
                      <a:pt x="410" y="550"/>
                    </a:cubicBezTo>
                    <a:cubicBezTo>
                      <a:pt x="410" y="550"/>
                      <a:pt x="410" y="550"/>
                      <a:pt x="410" y="549"/>
                    </a:cubicBezTo>
                    <a:cubicBezTo>
                      <a:pt x="409" y="549"/>
                      <a:pt x="409" y="548"/>
                      <a:pt x="408" y="547"/>
                    </a:cubicBezTo>
                    <a:cubicBezTo>
                      <a:pt x="407" y="547"/>
                      <a:pt x="407" y="546"/>
                      <a:pt x="407" y="545"/>
                    </a:cubicBezTo>
                    <a:cubicBezTo>
                      <a:pt x="407" y="543"/>
                      <a:pt x="408" y="541"/>
                      <a:pt x="409" y="539"/>
                    </a:cubicBezTo>
                    <a:cubicBezTo>
                      <a:pt x="410" y="538"/>
                      <a:pt x="412" y="538"/>
                      <a:pt x="413" y="539"/>
                    </a:cubicBezTo>
                    <a:close/>
                    <a:moveTo>
                      <a:pt x="447" y="445"/>
                    </a:moveTo>
                    <a:cubicBezTo>
                      <a:pt x="447" y="445"/>
                      <a:pt x="448" y="446"/>
                      <a:pt x="448" y="446"/>
                    </a:cubicBezTo>
                    <a:cubicBezTo>
                      <a:pt x="447" y="448"/>
                      <a:pt x="449" y="447"/>
                      <a:pt x="450" y="448"/>
                    </a:cubicBezTo>
                    <a:cubicBezTo>
                      <a:pt x="450" y="448"/>
                      <a:pt x="451" y="448"/>
                      <a:pt x="451" y="448"/>
                    </a:cubicBezTo>
                    <a:cubicBezTo>
                      <a:pt x="452" y="448"/>
                      <a:pt x="453" y="448"/>
                      <a:pt x="453" y="449"/>
                    </a:cubicBezTo>
                    <a:cubicBezTo>
                      <a:pt x="454" y="450"/>
                      <a:pt x="454" y="450"/>
                      <a:pt x="454" y="451"/>
                    </a:cubicBezTo>
                    <a:cubicBezTo>
                      <a:pt x="454" y="452"/>
                      <a:pt x="453" y="453"/>
                      <a:pt x="452" y="452"/>
                    </a:cubicBezTo>
                    <a:cubicBezTo>
                      <a:pt x="451" y="452"/>
                      <a:pt x="450" y="452"/>
                      <a:pt x="448" y="452"/>
                    </a:cubicBezTo>
                    <a:cubicBezTo>
                      <a:pt x="446" y="453"/>
                      <a:pt x="444" y="450"/>
                      <a:pt x="444" y="448"/>
                    </a:cubicBezTo>
                    <a:cubicBezTo>
                      <a:pt x="444" y="447"/>
                      <a:pt x="445" y="447"/>
                      <a:pt x="445" y="447"/>
                    </a:cubicBezTo>
                    <a:cubicBezTo>
                      <a:pt x="446" y="447"/>
                      <a:pt x="447" y="446"/>
                      <a:pt x="447" y="445"/>
                    </a:cubicBezTo>
                    <a:close/>
                    <a:moveTo>
                      <a:pt x="535" y="472"/>
                    </a:moveTo>
                    <a:cubicBezTo>
                      <a:pt x="534" y="471"/>
                      <a:pt x="534" y="470"/>
                      <a:pt x="533" y="469"/>
                    </a:cubicBezTo>
                    <a:cubicBezTo>
                      <a:pt x="533" y="469"/>
                      <a:pt x="533" y="469"/>
                      <a:pt x="533" y="469"/>
                    </a:cubicBezTo>
                    <a:cubicBezTo>
                      <a:pt x="533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8"/>
                      <a:pt x="532" y="468"/>
                    </a:cubicBezTo>
                    <a:cubicBezTo>
                      <a:pt x="532" y="468"/>
                      <a:pt x="532" y="467"/>
                      <a:pt x="532" y="467"/>
                    </a:cubicBezTo>
                    <a:cubicBezTo>
                      <a:pt x="531" y="467"/>
                      <a:pt x="531" y="466"/>
                      <a:pt x="530" y="466"/>
                    </a:cubicBezTo>
                    <a:cubicBezTo>
                      <a:pt x="530" y="466"/>
                      <a:pt x="530" y="466"/>
                      <a:pt x="530" y="466"/>
                    </a:cubicBezTo>
                    <a:cubicBezTo>
                      <a:pt x="530" y="466"/>
                      <a:pt x="530" y="465"/>
                      <a:pt x="529" y="465"/>
                    </a:cubicBezTo>
                    <a:cubicBezTo>
                      <a:pt x="529" y="465"/>
                      <a:pt x="529" y="465"/>
                      <a:pt x="529" y="466"/>
                    </a:cubicBezTo>
                    <a:cubicBezTo>
                      <a:pt x="529" y="466"/>
                      <a:pt x="529" y="467"/>
                      <a:pt x="528" y="467"/>
                    </a:cubicBezTo>
                    <a:cubicBezTo>
                      <a:pt x="527" y="466"/>
                      <a:pt x="527" y="467"/>
                      <a:pt x="527" y="467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6" y="468"/>
                      <a:pt x="527" y="467"/>
                      <a:pt x="526" y="467"/>
                    </a:cubicBezTo>
                    <a:cubicBezTo>
                      <a:pt x="526" y="467"/>
                      <a:pt x="526" y="467"/>
                      <a:pt x="526" y="467"/>
                    </a:cubicBezTo>
                    <a:cubicBezTo>
                      <a:pt x="525" y="467"/>
                      <a:pt x="525" y="467"/>
                      <a:pt x="525" y="468"/>
                    </a:cubicBezTo>
                    <a:cubicBezTo>
                      <a:pt x="526" y="469"/>
                      <a:pt x="525" y="470"/>
                      <a:pt x="524" y="471"/>
                    </a:cubicBezTo>
                    <a:cubicBezTo>
                      <a:pt x="524" y="471"/>
                      <a:pt x="524" y="471"/>
                      <a:pt x="524" y="471"/>
                    </a:cubicBezTo>
                    <a:cubicBezTo>
                      <a:pt x="524" y="471"/>
                      <a:pt x="525" y="470"/>
                      <a:pt x="525" y="469"/>
                    </a:cubicBezTo>
                    <a:cubicBezTo>
                      <a:pt x="525" y="468"/>
                      <a:pt x="525" y="467"/>
                      <a:pt x="524" y="466"/>
                    </a:cubicBezTo>
                    <a:cubicBezTo>
                      <a:pt x="524" y="466"/>
                      <a:pt x="524" y="467"/>
                      <a:pt x="523" y="467"/>
                    </a:cubicBezTo>
                    <a:cubicBezTo>
                      <a:pt x="523" y="467"/>
                      <a:pt x="523" y="467"/>
                      <a:pt x="523" y="467"/>
                    </a:cubicBezTo>
                    <a:cubicBezTo>
                      <a:pt x="522" y="467"/>
                      <a:pt x="521" y="467"/>
                      <a:pt x="521" y="468"/>
                    </a:cubicBezTo>
                    <a:cubicBezTo>
                      <a:pt x="521" y="469"/>
                      <a:pt x="521" y="470"/>
                      <a:pt x="521" y="471"/>
                    </a:cubicBezTo>
                    <a:cubicBezTo>
                      <a:pt x="520" y="470"/>
                      <a:pt x="521" y="469"/>
                      <a:pt x="521" y="468"/>
                    </a:cubicBezTo>
                    <a:cubicBezTo>
                      <a:pt x="520" y="468"/>
                      <a:pt x="520" y="469"/>
                      <a:pt x="520" y="469"/>
                    </a:cubicBezTo>
                    <a:cubicBezTo>
                      <a:pt x="520" y="468"/>
                      <a:pt x="520" y="467"/>
                      <a:pt x="521" y="467"/>
                    </a:cubicBezTo>
                    <a:cubicBezTo>
                      <a:pt x="522" y="466"/>
                      <a:pt x="522" y="466"/>
                      <a:pt x="522" y="465"/>
                    </a:cubicBezTo>
                    <a:cubicBezTo>
                      <a:pt x="522" y="464"/>
                      <a:pt x="522" y="463"/>
                      <a:pt x="523" y="463"/>
                    </a:cubicBezTo>
                    <a:cubicBezTo>
                      <a:pt x="524" y="463"/>
                      <a:pt x="523" y="462"/>
                      <a:pt x="524" y="461"/>
                    </a:cubicBezTo>
                    <a:cubicBezTo>
                      <a:pt x="524" y="461"/>
                      <a:pt x="523" y="460"/>
                      <a:pt x="523" y="460"/>
                    </a:cubicBezTo>
                    <a:cubicBezTo>
                      <a:pt x="522" y="460"/>
                      <a:pt x="522" y="461"/>
                      <a:pt x="521" y="461"/>
                    </a:cubicBezTo>
                    <a:cubicBezTo>
                      <a:pt x="521" y="461"/>
                      <a:pt x="521" y="462"/>
                      <a:pt x="521" y="462"/>
                    </a:cubicBezTo>
                    <a:cubicBezTo>
                      <a:pt x="521" y="463"/>
                      <a:pt x="521" y="464"/>
                      <a:pt x="520" y="464"/>
                    </a:cubicBezTo>
                    <a:cubicBezTo>
                      <a:pt x="520" y="462"/>
                      <a:pt x="520" y="462"/>
                      <a:pt x="518" y="462"/>
                    </a:cubicBezTo>
                    <a:cubicBezTo>
                      <a:pt x="518" y="462"/>
                      <a:pt x="517" y="462"/>
                      <a:pt x="517" y="462"/>
                    </a:cubicBezTo>
                    <a:cubicBezTo>
                      <a:pt x="517" y="462"/>
                      <a:pt x="517" y="462"/>
                      <a:pt x="517" y="462"/>
                    </a:cubicBezTo>
                    <a:cubicBezTo>
                      <a:pt x="517" y="462"/>
                      <a:pt x="517" y="460"/>
                      <a:pt x="516" y="461"/>
                    </a:cubicBezTo>
                    <a:cubicBezTo>
                      <a:pt x="516" y="461"/>
                      <a:pt x="516" y="461"/>
                      <a:pt x="516" y="461"/>
                    </a:cubicBezTo>
                    <a:cubicBezTo>
                      <a:pt x="516" y="461"/>
                      <a:pt x="515" y="461"/>
                      <a:pt x="515" y="461"/>
                    </a:cubicBezTo>
                    <a:cubicBezTo>
                      <a:pt x="515" y="460"/>
                      <a:pt x="515" y="461"/>
                      <a:pt x="516" y="461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7" y="459"/>
                      <a:pt x="517" y="458"/>
                      <a:pt x="516" y="458"/>
                    </a:cubicBezTo>
                    <a:cubicBezTo>
                      <a:pt x="516" y="457"/>
                      <a:pt x="516" y="457"/>
                      <a:pt x="516" y="457"/>
                    </a:cubicBezTo>
                    <a:cubicBezTo>
                      <a:pt x="516" y="456"/>
                      <a:pt x="516" y="455"/>
                      <a:pt x="515" y="455"/>
                    </a:cubicBezTo>
                    <a:cubicBezTo>
                      <a:pt x="516" y="454"/>
                      <a:pt x="515" y="453"/>
                      <a:pt x="514" y="453"/>
                    </a:cubicBezTo>
                    <a:cubicBezTo>
                      <a:pt x="514" y="453"/>
                      <a:pt x="514" y="453"/>
                      <a:pt x="513" y="452"/>
                    </a:cubicBezTo>
                    <a:cubicBezTo>
                      <a:pt x="512" y="451"/>
                      <a:pt x="512" y="451"/>
                      <a:pt x="511" y="452"/>
                    </a:cubicBezTo>
                    <a:cubicBezTo>
                      <a:pt x="511" y="452"/>
                      <a:pt x="511" y="452"/>
                      <a:pt x="511" y="452"/>
                    </a:cubicBezTo>
                    <a:cubicBezTo>
                      <a:pt x="510" y="452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4"/>
                      <a:pt x="509" y="454"/>
                    </a:cubicBezTo>
                    <a:cubicBezTo>
                      <a:pt x="508" y="453"/>
                      <a:pt x="509" y="453"/>
                      <a:pt x="509" y="453"/>
                    </a:cubicBezTo>
                    <a:cubicBezTo>
                      <a:pt x="510" y="452"/>
                      <a:pt x="510" y="452"/>
                      <a:pt x="509" y="451"/>
                    </a:cubicBezTo>
                    <a:cubicBezTo>
                      <a:pt x="510" y="451"/>
                      <a:pt x="510" y="450"/>
                      <a:pt x="511" y="449"/>
                    </a:cubicBezTo>
                    <a:cubicBezTo>
                      <a:pt x="512" y="449"/>
                      <a:pt x="512" y="449"/>
                      <a:pt x="511" y="448"/>
                    </a:cubicBezTo>
                    <a:cubicBezTo>
                      <a:pt x="510" y="447"/>
                      <a:pt x="509" y="447"/>
                      <a:pt x="509" y="448"/>
                    </a:cubicBezTo>
                    <a:cubicBezTo>
                      <a:pt x="509" y="449"/>
                      <a:pt x="509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49"/>
                      <a:pt x="507" y="448"/>
                      <a:pt x="506" y="448"/>
                    </a:cubicBezTo>
                    <a:cubicBezTo>
                      <a:pt x="505" y="448"/>
                      <a:pt x="505" y="449"/>
                      <a:pt x="505" y="449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4" y="451"/>
                      <a:pt x="504" y="451"/>
                      <a:pt x="504" y="452"/>
                    </a:cubicBezTo>
                    <a:cubicBezTo>
                      <a:pt x="504" y="452"/>
                      <a:pt x="503" y="452"/>
                      <a:pt x="503" y="452"/>
                    </a:cubicBezTo>
                    <a:cubicBezTo>
                      <a:pt x="503" y="452"/>
                      <a:pt x="503" y="452"/>
                      <a:pt x="503" y="452"/>
                    </a:cubicBezTo>
                    <a:cubicBezTo>
                      <a:pt x="504" y="451"/>
                      <a:pt x="504" y="449"/>
                      <a:pt x="503" y="448"/>
                    </a:cubicBezTo>
                    <a:cubicBezTo>
                      <a:pt x="502" y="449"/>
                      <a:pt x="501" y="449"/>
                      <a:pt x="501" y="450"/>
                    </a:cubicBezTo>
                    <a:cubicBezTo>
                      <a:pt x="501" y="450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8"/>
                      <a:pt x="502" y="448"/>
                      <a:pt x="501" y="447"/>
                    </a:cubicBezTo>
                    <a:cubicBezTo>
                      <a:pt x="501" y="446"/>
                      <a:pt x="501" y="446"/>
                      <a:pt x="500" y="445"/>
                    </a:cubicBezTo>
                    <a:cubicBezTo>
                      <a:pt x="499" y="445"/>
                      <a:pt x="499" y="446"/>
                      <a:pt x="498" y="446"/>
                    </a:cubicBezTo>
                    <a:cubicBezTo>
                      <a:pt x="498" y="446"/>
                      <a:pt x="498" y="446"/>
                      <a:pt x="498" y="446"/>
                    </a:cubicBezTo>
                    <a:cubicBezTo>
                      <a:pt x="498" y="446"/>
                      <a:pt x="498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5"/>
                    </a:cubicBezTo>
                    <a:cubicBezTo>
                      <a:pt x="498" y="445"/>
                      <a:pt x="498" y="444"/>
                      <a:pt x="497" y="444"/>
                    </a:cubicBezTo>
                    <a:cubicBezTo>
                      <a:pt x="496" y="443"/>
                      <a:pt x="495" y="443"/>
                      <a:pt x="495" y="445"/>
                    </a:cubicBezTo>
                    <a:cubicBezTo>
                      <a:pt x="495" y="445"/>
                      <a:pt x="495" y="445"/>
                      <a:pt x="495" y="445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5" y="443"/>
                      <a:pt x="495" y="443"/>
                      <a:pt x="495" y="442"/>
                    </a:cubicBezTo>
                    <a:cubicBezTo>
                      <a:pt x="496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4" y="441"/>
                      <a:pt x="494" y="442"/>
                      <a:pt x="493" y="442"/>
                    </a:cubicBezTo>
                    <a:cubicBezTo>
                      <a:pt x="493" y="442"/>
                      <a:pt x="493" y="442"/>
                      <a:pt x="493" y="442"/>
                    </a:cubicBezTo>
                    <a:cubicBezTo>
                      <a:pt x="493" y="443"/>
                      <a:pt x="493" y="443"/>
                      <a:pt x="493" y="443"/>
                    </a:cubicBezTo>
                    <a:cubicBezTo>
                      <a:pt x="492" y="442"/>
                      <a:pt x="492" y="442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2"/>
                      <a:pt x="492" y="442"/>
                      <a:pt x="493" y="442"/>
                    </a:cubicBezTo>
                    <a:cubicBezTo>
                      <a:pt x="493" y="441"/>
                      <a:pt x="494" y="441"/>
                      <a:pt x="494" y="441"/>
                    </a:cubicBezTo>
                    <a:cubicBezTo>
                      <a:pt x="495" y="441"/>
                      <a:pt x="496" y="441"/>
                      <a:pt x="497" y="441"/>
                    </a:cubicBezTo>
                    <a:cubicBezTo>
                      <a:pt x="497" y="441"/>
                      <a:pt x="498" y="441"/>
                      <a:pt x="498" y="440"/>
                    </a:cubicBezTo>
                    <a:cubicBezTo>
                      <a:pt x="497" y="440"/>
                      <a:pt x="496" y="439"/>
                      <a:pt x="496" y="440"/>
                    </a:cubicBezTo>
                    <a:cubicBezTo>
                      <a:pt x="494" y="442"/>
                      <a:pt x="495" y="439"/>
                      <a:pt x="494" y="439"/>
                    </a:cubicBezTo>
                    <a:cubicBezTo>
                      <a:pt x="494" y="439"/>
                      <a:pt x="493" y="439"/>
                      <a:pt x="493" y="439"/>
                    </a:cubicBezTo>
                    <a:cubicBezTo>
                      <a:pt x="493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39"/>
                      <a:pt x="492" y="439"/>
                      <a:pt x="492" y="439"/>
                    </a:cubicBezTo>
                    <a:cubicBezTo>
                      <a:pt x="493" y="439"/>
                      <a:pt x="493" y="439"/>
                      <a:pt x="493" y="438"/>
                    </a:cubicBezTo>
                    <a:cubicBezTo>
                      <a:pt x="493" y="438"/>
                      <a:pt x="492" y="438"/>
                      <a:pt x="492" y="438"/>
                    </a:cubicBezTo>
                    <a:cubicBezTo>
                      <a:pt x="491" y="438"/>
                      <a:pt x="491" y="439"/>
                      <a:pt x="490" y="438"/>
                    </a:cubicBezTo>
                    <a:cubicBezTo>
                      <a:pt x="490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8" y="438"/>
                      <a:pt x="488" y="438"/>
                    </a:cubicBezTo>
                    <a:cubicBezTo>
                      <a:pt x="487" y="437"/>
                      <a:pt x="486" y="438"/>
                      <a:pt x="485" y="438"/>
                    </a:cubicBezTo>
                    <a:cubicBezTo>
                      <a:pt x="486" y="437"/>
                      <a:pt x="486" y="438"/>
                      <a:pt x="486" y="437"/>
                    </a:cubicBezTo>
                    <a:cubicBezTo>
                      <a:pt x="486" y="436"/>
                      <a:pt x="485" y="436"/>
                      <a:pt x="485" y="437"/>
                    </a:cubicBezTo>
                    <a:cubicBezTo>
                      <a:pt x="485" y="437"/>
                      <a:pt x="485" y="437"/>
                      <a:pt x="484" y="437"/>
                    </a:cubicBezTo>
                    <a:cubicBezTo>
                      <a:pt x="484" y="437"/>
                      <a:pt x="485" y="436"/>
                      <a:pt x="485" y="436"/>
                    </a:cubicBezTo>
                    <a:cubicBezTo>
                      <a:pt x="485" y="436"/>
                      <a:pt x="486" y="436"/>
                      <a:pt x="486" y="436"/>
                    </a:cubicBezTo>
                    <a:cubicBezTo>
                      <a:pt x="487" y="437"/>
                      <a:pt x="488" y="436"/>
                      <a:pt x="489" y="436"/>
                    </a:cubicBezTo>
                    <a:cubicBezTo>
                      <a:pt x="488" y="434"/>
                      <a:pt x="486" y="435"/>
                      <a:pt x="485" y="435"/>
                    </a:cubicBezTo>
                    <a:cubicBezTo>
                      <a:pt x="485" y="435"/>
                      <a:pt x="485" y="435"/>
                      <a:pt x="485" y="435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4" y="434"/>
                      <a:pt x="484" y="434"/>
                    </a:cubicBezTo>
                    <a:cubicBezTo>
                      <a:pt x="484" y="433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6" y="434"/>
                      <a:pt x="486" y="433"/>
                      <a:pt x="486" y="433"/>
                    </a:cubicBezTo>
                    <a:cubicBezTo>
                      <a:pt x="488" y="433"/>
                      <a:pt x="489" y="433"/>
                      <a:pt x="490" y="434"/>
                    </a:cubicBezTo>
                    <a:cubicBezTo>
                      <a:pt x="490" y="434"/>
                      <a:pt x="491" y="434"/>
                      <a:pt x="491" y="434"/>
                    </a:cubicBezTo>
                    <a:cubicBezTo>
                      <a:pt x="489" y="433"/>
                      <a:pt x="488" y="432"/>
                      <a:pt x="487" y="432"/>
                    </a:cubicBezTo>
                    <a:cubicBezTo>
                      <a:pt x="487" y="431"/>
                      <a:pt x="488" y="432"/>
                      <a:pt x="488" y="432"/>
                    </a:cubicBezTo>
                    <a:cubicBezTo>
                      <a:pt x="489" y="432"/>
                      <a:pt x="489" y="432"/>
                      <a:pt x="490" y="432"/>
                    </a:cubicBezTo>
                    <a:cubicBezTo>
                      <a:pt x="490" y="431"/>
                      <a:pt x="489" y="431"/>
                      <a:pt x="489" y="431"/>
                    </a:cubicBezTo>
                    <a:cubicBezTo>
                      <a:pt x="489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1" y="430"/>
                      <a:pt x="491" y="429"/>
                    </a:cubicBezTo>
                    <a:cubicBezTo>
                      <a:pt x="490" y="428"/>
                      <a:pt x="489" y="427"/>
                      <a:pt x="488" y="427"/>
                    </a:cubicBezTo>
                    <a:cubicBezTo>
                      <a:pt x="487" y="427"/>
                      <a:pt x="487" y="427"/>
                      <a:pt x="487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8" y="425"/>
                      <a:pt x="489" y="426"/>
                      <a:pt x="489" y="425"/>
                    </a:cubicBezTo>
                    <a:cubicBezTo>
                      <a:pt x="489" y="425"/>
                      <a:pt x="489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1" y="426"/>
                    </a:cubicBezTo>
                    <a:cubicBezTo>
                      <a:pt x="492" y="426"/>
                      <a:pt x="493" y="427"/>
                      <a:pt x="494" y="426"/>
                    </a:cubicBezTo>
                    <a:cubicBezTo>
                      <a:pt x="495" y="426"/>
                      <a:pt x="496" y="426"/>
                      <a:pt x="497" y="427"/>
                    </a:cubicBezTo>
                    <a:cubicBezTo>
                      <a:pt x="498" y="427"/>
                      <a:pt x="498" y="427"/>
                      <a:pt x="499" y="426"/>
                    </a:cubicBezTo>
                    <a:cubicBezTo>
                      <a:pt x="499" y="425"/>
                      <a:pt x="499" y="425"/>
                      <a:pt x="498" y="424"/>
                    </a:cubicBezTo>
                    <a:cubicBezTo>
                      <a:pt x="497" y="422"/>
                      <a:pt x="495" y="420"/>
                      <a:pt x="492" y="421"/>
                    </a:cubicBezTo>
                    <a:cubicBezTo>
                      <a:pt x="490" y="421"/>
                      <a:pt x="489" y="420"/>
                      <a:pt x="487" y="419"/>
                    </a:cubicBezTo>
                    <a:cubicBezTo>
                      <a:pt x="486" y="418"/>
                      <a:pt x="485" y="418"/>
                      <a:pt x="484" y="419"/>
                    </a:cubicBezTo>
                    <a:cubicBezTo>
                      <a:pt x="482" y="420"/>
                      <a:pt x="481" y="421"/>
                      <a:pt x="479" y="420"/>
                    </a:cubicBezTo>
                    <a:cubicBezTo>
                      <a:pt x="479" y="420"/>
                      <a:pt x="479" y="420"/>
                      <a:pt x="479" y="420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2" y="420"/>
                      <a:pt x="483" y="419"/>
                      <a:pt x="484" y="418"/>
                    </a:cubicBezTo>
                    <a:cubicBezTo>
                      <a:pt x="484" y="418"/>
                      <a:pt x="485" y="417"/>
                      <a:pt x="486" y="417"/>
                    </a:cubicBezTo>
                    <a:cubicBezTo>
                      <a:pt x="487" y="418"/>
                      <a:pt x="488" y="417"/>
                      <a:pt x="489" y="416"/>
                    </a:cubicBezTo>
                    <a:cubicBezTo>
                      <a:pt x="490" y="415"/>
                      <a:pt x="491" y="414"/>
                      <a:pt x="492" y="415"/>
                    </a:cubicBezTo>
                    <a:cubicBezTo>
                      <a:pt x="493" y="416"/>
                      <a:pt x="494" y="416"/>
                      <a:pt x="495" y="416"/>
                    </a:cubicBezTo>
                    <a:cubicBezTo>
                      <a:pt x="495" y="416"/>
                      <a:pt x="496" y="416"/>
                      <a:pt x="495" y="415"/>
                    </a:cubicBezTo>
                    <a:cubicBezTo>
                      <a:pt x="495" y="414"/>
                      <a:pt x="495" y="412"/>
                      <a:pt x="495" y="411"/>
                    </a:cubicBezTo>
                    <a:cubicBezTo>
                      <a:pt x="494" y="409"/>
                      <a:pt x="492" y="407"/>
                      <a:pt x="491" y="406"/>
                    </a:cubicBezTo>
                    <a:cubicBezTo>
                      <a:pt x="490" y="404"/>
                      <a:pt x="489" y="404"/>
                      <a:pt x="488" y="406"/>
                    </a:cubicBezTo>
                    <a:cubicBezTo>
                      <a:pt x="488" y="406"/>
                      <a:pt x="487" y="407"/>
                      <a:pt x="488" y="408"/>
                    </a:cubicBezTo>
                    <a:cubicBezTo>
                      <a:pt x="489" y="408"/>
                      <a:pt x="488" y="409"/>
                      <a:pt x="488" y="409"/>
                    </a:cubicBezTo>
                    <a:cubicBezTo>
                      <a:pt x="487" y="409"/>
                      <a:pt x="487" y="409"/>
                      <a:pt x="486" y="410"/>
                    </a:cubicBezTo>
                    <a:cubicBezTo>
                      <a:pt x="486" y="411"/>
                      <a:pt x="485" y="412"/>
                      <a:pt x="483" y="412"/>
                    </a:cubicBezTo>
                    <a:cubicBezTo>
                      <a:pt x="483" y="412"/>
                      <a:pt x="483" y="412"/>
                      <a:pt x="483" y="412"/>
                    </a:cubicBezTo>
                    <a:cubicBezTo>
                      <a:pt x="482" y="412"/>
                      <a:pt x="482" y="413"/>
                      <a:pt x="481" y="414"/>
                    </a:cubicBezTo>
                    <a:cubicBezTo>
                      <a:pt x="481" y="415"/>
                      <a:pt x="480" y="415"/>
                      <a:pt x="479" y="414"/>
                    </a:cubicBezTo>
                    <a:cubicBezTo>
                      <a:pt x="479" y="414"/>
                      <a:pt x="478" y="414"/>
                      <a:pt x="478" y="415"/>
                    </a:cubicBezTo>
                    <a:cubicBezTo>
                      <a:pt x="478" y="415"/>
                      <a:pt x="478" y="415"/>
                      <a:pt x="478" y="415"/>
                    </a:cubicBezTo>
                    <a:cubicBezTo>
                      <a:pt x="477" y="416"/>
                      <a:pt x="477" y="417"/>
                      <a:pt x="476" y="418"/>
                    </a:cubicBezTo>
                    <a:cubicBezTo>
                      <a:pt x="476" y="418"/>
                      <a:pt x="476" y="418"/>
                      <a:pt x="476" y="418"/>
                    </a:cubicBezTo>
                    <a:cubicBezTo>
                      <a:pt x="477" y="416"/>
                      <a:pt x="477" y="415"/>
                      <a:pt x="478" y="413"/>
                    </a:cubicBezTo>
                    <a:cubicBezTo>
                      <a:pt x="478" y="413"/>
                      <a:pt x="478" y="413"/>
                      <a:pt x="478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80" y="414"/>
                      <a:pt x="480" y="414"/>
                      <a:pt x="480" y="413"/>
                    </a:cubicBezTo>
                    <a:cubicBezTo>
                      <a:pt x="481" y="412"/>
                      <a:pt x="482" y="411"/>
                      <a:pt x="484" y="410"/>
                    </a:cubicBezTo>
                    <a:cubicBezTo>
                      <a:pt x="484" y="410"/>
                      <a:pt x="485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5" y="409"/>
                      <a:pt x="485" y="408"/>
                      <a:pt x="485" y="408"/>
                    </a:cubicBezTo>
                    <a:cubicBezTo>
                      <a:pt x="485" y="408"/>
                      <a:pt x="486" y="407"/>
                      <a:pt x="485" y="407"/>
                    </a:cubicBezTo>
                    <a:cubicBezTo>
                      <a:pt x="485" y="406"/>
                      <a:pt x="484" y="406"/>
                      <a:pt x="484" y="406"/>
                    </a:cubicBezTo>
                    <a:cubicBezTo>
                      <a:pt x="483" y="407"/>
                      <a:pt x="482" y="407"/>
                      <a:pt x="481" y="407"/>
                    </a:cubicBezTo>
                    <a:cubicBezTo>
                      <a:pt x="480" y="407"/>
                      <a:pt x="479" y="407"/>
                      <a:pt x="478" y="408"/>
                    </a:cubicBezTo>
                    <a:cubicBezTo>
                      <a:pt x="478" y="408"/>
                      <a:pt x="478" y="408"/>
                      <a:pt x="478" y="408"/>
                    </a:cubicBezTo>
                    <a:cubicBezTo>
                      <a:pt x="478" y="409"/>
                      <a:pt x="478" y="409"/>
                      <a:pt x="478" y="410"/>
                    </a:cubicBezTo>
                    <a:cubicBezTo>
                      <a:pt x="478" y="411"/>
                      <a:pt x="478" y="411"/>
                      <a:pt x="477" y="411"/>
                    </a:cubicBezTo>
                    <a:cubicBezTo>
                      <a:pt x="476" y="411"/>
                      <a:pt x="476" y="412"/>
                      <a:pt x="475" y="413"/>
                    </a:cubicBezTo>
                    <a:cubicBezTo>
                      <a:pt x="475" y="413"/>
                      <a:pt x="475" y="413"/>
                      <a:pt x="475" y="413"/>
                    </a:cubicBezTo>
                    <a:cubicBezTo>
                      <a:pt x="475" y="413"/>
                      <a:pt x="474" y="413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3"/>
                      <a:pt x="474" y="413"/>
                      <a:pt x="474" y="413"/>
                    </a:cubicBezTo>
                    <a:cubicBezTo>
                      <a:pt x="475" y="412"/>
                      <a:pt x="475" y="410"/>
                      <a:pt x="477" y="411"/>
                    </a:cubicBezTo>
                    <a:cubicBezTo>
                      <a:pt x="477" y="411"/>
                      <a:pt x="477" y="410"/>
                      <a:pt x="477" y="410"/>
                    </a:cubicBezTo>
                    <a:cubicBezTo>
                      <a:pt x="477" y="410"/>
                      <a:pt x="477" y="409"/>
                      <a:pt x="476" y="409"/>
                    </a:cubicBezTo>
                    <a:cubicBezTo>
                      <a:pt x="476" y="409"/>
                      <a:pt x="478" y="409"/>
                      <a:pt x="477" y="407"/>
                    </a:cubicBezTo>
                    <a:cubicBezTo>
                      <a:pt x="478" y="407"/>
                      <a:pt x="479" y="406"/>
                      <a:pt x="480" y="406"/>
                    </a:cubicBezTo>
                    <a:cubicBezTo>
                      <a:pt x="480" y="406"/>
                      <a:pt x="480" y="406"/>
                      <a:pt x="480" y="406"/>
                    </a:cubicBezTo>
                    <a:cubicBezTo>
                      <a:pt x="481" y="405"/>
                      <a:pt x="482" y="405"/>
                      <a:pt x="482" y="405"/>
                    </a:cubicBezTo>
                    <a:cubicBezTo>
                      <a:pt x="484" y="405"/>
                      <a:pt x="486" y="404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3"/>
                      <a:pt x="486" y="403"/>
                      <a:pt x="487" y="403"/>
                    </a:cubicBezTo>
                    <a:cubicBezTo>
                      <a:pt x="488" y="401"/>
                      <a:pt x="488" y="399"/>
                      <a:pt x="486" y="398"/>
                    </a:cubicBezTo>
                    <a:cubicBezTo>
                      <a:pt x="484" y="397"/>
                      <a:pt x="483" y="397"/>
                      <a:pt x="482" y="395"/>
                    </a:cubicBezTo>
                    <a:cubicBezTo>
                      <a:pt x="481" y="395"/>
                      <a:pt x="480" y="395"/>
                      <a:pt x="479" y="395"/>
                    </a:cubicBezTo>
                    <a:cubicBezTo>
                      <a:pt x="479" y="397"/>
                      <a:pt x="477" y="397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5" y="398"/>
                      <a:pt x="475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3" y="399"/>
                      <a:pt x="474" y="399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1"/>
                      <a:pt x="474" y="401"/>
                      <a:pt x="473" y="401"/>
                    </a:cubicBezTo>
                    <a:cubicBezTo>
                      <a:pt x="473" y="401"/>
                      <a:pt x="473" y="401"/>
                      <a:pt x="473" y="401"/>
                    </a:cubicBezTo>
                    <a:cubicBezTo>
                      <a:pt x="474" y="400"/>
                      <a:pt x="473" y="400"/>
                      <a:pt x="473" y="399"/>
                    </a:cubicBezTo>
                    <a:cubicBezTo>
                      <a:pt x="473" y="399"/>
                      <a:pt x="473" y="398"/>
                      <a:pt x="474" y="398"/>
                    </a:cubicBezTo>
                    <a:cubicBezTo>
                      <a:pt x="476" y="397"/>
                      <a:pt x="477" y="396"/>
                      <a:pt x="477" y="394"/>
                    </a:cubicBezTo>
                    <a:cubicBezTo>
                      <a:pt x="478" y="394"/>
                      <a:pt x="478" y="394"/>
                      <a:pt x="478" y="393"/>
                    </a:cubicBezTo>
                    <a:cubicBezTo>
                      <a:pt x="477" y="393"/>
                      <a:pt x="476" y="393"/>
                      <a:pt x="476" y="394"/>
                    </a:cubicBezTo>
                    <a:cubicBezTo>
                      <a:pt x="476" y="394"/>
                      <a:pt x="476" y="394"/>
                      <a:pt x="476" y="394"/>
                    </a:cubicBezTo>
                    <a:cubicBezTo>
                      <a:pt x="476" y="394"/>
                      <a:pt x="475" y="394"/>
                      <a:pt x="474" y="395"/>
                    </a:cubicBezTo>
                    <a:cubicBezTo>
                      <a:pt x="473" y="395"/>
                      <a:pt x="471" y="397"/>
                      <a:pt x="470" y="398"/>
                    </a:cubicBezTo>
                    <a:cubicBezTo>
                      <a:pt x="469" y="400"/>
                      <a:pt x="468" y="402"/>
                      <a:pt x="469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7" y="405"/>
                      <a:pt x="467" y="405"/>
                      <a:pt x="467" y="404"/>
                    </a:cubicBezTo>
                    <a:cubicBezTo>
                      <a:pt x="467" y="404"/>
                      <a:pt x="467" y="404"/>
                      <a:pt x="467" y="404"/>
                    </a:cubicBezTo>
                    <a:cubicBezTo>
                      <a:pt x="468" y="403"/>
                      <a:pt x="468" y="402"/>
                      <a:pt x="468" y="401"/>
                    </a:cubicBezTo>
                    <a:cubicBezTo>
                      <a:pt x="469" y="400"/>
                      <a:pt x="468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6" y="399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399"/>
                      <a:pt x="466" y="399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8" y="399"/>
                      <a:pt x="468" y="399"/>
                      <a:pt x="469" y="398"/>
                    </a:cubicBezTo>
                    <a:cubicBezTo>
                      <a:pt x="470" y="396"/>
                      <a:pt x="471" y="395"/>
                      <a:pt x="472" y="393"/>
                    </a:cubicBezTo>
                    <a:cubicBezTo>
                      <a:pt x="473" y="392"/>
                      <a:pt x="473" y="390"/>
                      <a:pt x="472" y="389"/>
                    </a:cubicBezTo>
                    <a:cubicBezTo>
                      <a:pt x="471" y="388"/>
                      <a:pt x="471" y="388"/>
                      <a:pt x="470" y="389"/>
                    </a:cubicBezTo>
                    <a:cubicBezTo>
                      <a:pt x="470" y="389"/>
                      <a:pt x="469" y="389"/>
                      <a:pt x="469" y="390"/>
                    </a:cubicBezTo>
                    <a:cubicBezTo>
                      <a:pt x="468" y="390"/>
                      <a:pt x="468" y="392"/>
                      <a:pt x="469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7" y="392"/>
                      <a:pt x="466" y="393"/>
                      <a:pt x="466" y="393"/>
                    </a:cubicBezTo>
                    <a:cubicBezTo>
                      <a:pt x="465" y="393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3"/>
                      <a:pt x="465" y="392"/>
                      <a:pt x="466" y="392"/>
                    </a:cubicBezTo>
                    <a:cubicBezTo>
                      <a:pt x="467" y="392"/>
                      <a:pt x="467" y="391"/>
                      <a:pt x="467" y="391"/>
                    </a:cubicBezTo>
                    <a:cubicBezTo>
                      <a:pt x="467" y="390"/>
                      <a:pt x="467" y="390"/>
                      <a:pt x="466" y="390"/>
                    </a:cubicBezTo>
                    <a:cubicBezTo>
                      <a:pt x="466" y="390"/>
                      <a:pt x="465" y="390"/>
                      <a:pt x="465" y="390"/>
                    </a:cubicBezTo>
                    <a:cubicBezTo>
                      <a:pt x="465" y="390"/>
                      <a:pt x="465" y="390"/>
                      <a:pt x="465" y="390"/>
                    </a:cubicBezTo>
                    <a:cubicBezTo>
                      <a:pt x="463" y="389"/>
                      <a:pt x="462" y="389"/>
                      <a:pt x="463" y="391"/>
                    </a:cubicBezTo>
                    <a:cubicBezTo>
                      <a:pt x="463" y="391"/>
                      <a:pt x="462" y="391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1" y="392"/>
                      <a:pt x="461" y="392"/>
                      <a:pt x="461" y="392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2"/>
                      <a:pt x="462" y="391"/>
                      <a:pt x="462" y="390"/>
                    </a:cubicBezTo>
                    <a:cubicBezTo>
                      <a:pt x="463" y="388"/>
                      <a:pt x="463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6" y="389"/>
                      <a:pt x="466" y="389"/>
                      <a:pt x="467" y="387"/>
                    </a:cubicBezTo>
                    <a:cubicBezTo>
                      <a:pt x="467" y="387"/>
                      <a:pt x="467" y="387"/>
                      <a:pt x="467" y="387"/>
                    </a:cubicBezTo>
                    <a:cubicBezTo>
                      <a:pt x="468" y="386"/>
                      <a:pt x="469" y="386"/>
                      <a:pt x="468" y="385"/>
                    </a:cubicBezTo>
                    <a:cubicBezTo>
                      <a:pt x="468" y="383"/>
                      <a:pt x="467" y="380"/>
                      <a:pt x="464" y="379"/>
                    </a:cubicBezTo>
                    <a:cubicBezTo>
                      <a:pt x="463" y="379"/>
                      <a:pt x="461" y="378"/>
                      <a:pt x="460" y="377"/>
                    </a:cubicBezTo>
                    <a:cubicBezTo>
                      <a:pt x="459" y="376"/>
                      <a:pt x="459" y="377"/>
                      <a:pt x="459" y="378"/>
                    </a:cubicBezTo>
                    <a:cubicBezTo>
                      <a:pt x="459" y="379"/>
                      <a:pt x="458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6" y="379"/>
                      <a:pt x="456" y="380"/>
                    </a:cubicBezTo>
                    <a:cubicBezTo>
                      <a:pt x="456" y="380"/>
                      <a:pt x="456" y="381"/>
                      <a:pt x="455" y="381"/>
                    </a:cubicBezTo>
                    <a:cubicBezTo>
                      <a:pt x="455" y="381"/>
                      <a:pt x="455" y="380"/>
                      <a:pt x="455" y="380"/>
                    </a:cubicBezTo>
                    <a:cubicBezTo>
                      <a:pt x="456" y="380"/>
                      <a:pt x="456" y="379"/>
                      <a:pt x="455" y="379"/>
                    </a:cubicBezTo>
                    <a:cubicBezTo>
                      <a:pt x="454" y="379"/>
                      <a:pt x="454" y="379"/>
                      <a:pt x="454" y="380"/>
                    </a:cubicBezTo>
                    <a:cubicBezTo>
                      <a:pt x="454" y="380"/>
                      <a:pt x="454" y="381"/>
                      <a:pt x="454" y="381"/>
                    </a:cubicBezTo>
                    <a:cubicBezTo>
                      <a:pt x="454" y="382"/>
                      <a:pt x="454" y="382"/>
                      <a:pt x="454" y="382"/>
                    </a:cubicBezTo>
                    <a:cubicBezTo>
                      <a:pt x="454" y="383"/>
                      <a:pt x="453" y="383"/>
                      <a:pt x="453" y="384"/>
                    </a:cubicBezTo>
                    <a:cubicBezTo>
                      <a:pt x="452" y="385"/>
                      <a:pt x="452" y="386"/>
                      <a:pt x="452" y="387"/>
                    </a:cubicBezTo>
                    <a:cubicBezTo>
                      <a:pt x="452" y="387"/>
                      <a:pt x="452" y="387"/>
                      <a:pt x="452" y="387"/>
                    </a:cubicBezTo>
                    <a:cubicBezTo>
                      <a:pt x="452" y="388"/>
                      <a:pt x="452" y="388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1" y="389"/>
                      <a:pt x="451" y="389"/>
                      <a:pt x="451" y="389"/>
                    </a:cubicBezTo>
                    <a:cubicBezTo>
                      <a:pt x="451" y="388"/>
                      <a:pt x="451" y="388"/>
                      <a:pt x="451" y="387"/>
                    </a:cubicBezTo>
                    <a:cubicBezTo>
                      <a:pt x="452" y="386"/>
                      <a:pt x="451" y="385"/>
                      <a:pt x="452" y="384"/>
                    </a:cubicBezTo>
                    <a:cubicBezTo>
                      <a:pt x="453" y="383"/>
                      <a:pt x="453" y="383"/>
                      <a:pt x="452" y="382"/>
                    </a:cubicBezTo>
                    <a:cubicBezTo>
                      <a:pt x="452" y="381"/>
                      <a:pt x="452" y="380"/>
                      <a:pt x="452" y="379"/>
                    </a:cubicBezTo>
                    <a:cubicBezTo>
                      <a:pt x="452" y="379"/>
                      <a:pt x="452" y="378"/>
                      <a:pt x="452" y="378"/>
                    </a:cubicBezTo>
                    <a:cubicBezTo>
                      <a:pt x="451" y="378"/>
                      <a:pt x="451" y="378"/>
                      <a:pt x="451" y="379"/>
                    </a:cubicBezTo>
                    <a:cubicBezTo>
                      <a:pt x="450" y="379"/>
                      <a:pt x="450" y="380"/>
                      <a:pt x="450" y="381"/>
                    </a:cubicBezTo>
                    <a:cubicBezTo>
                      <a:pt x="449" y="380"/>
                      <a:pt x="450" y="380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7"/>
                      <a:pt x="451" y="376"/>
                      <a:pt x="452" y="375"/>
                    </a:cubicBezTo>
                    <a:cubicBezTo>
                      <a:pt x="451" y="374"/>
                      <a:pt x="449" y="374"/>
                      <a:pt x="449" y="376"/>
                    </a:cubicBezTo>
                    <a:cubicBezTo>
                      <a:pt x="448" y="374"/>
                      <a:pt x="448" y="375"/>
                      <a:pt x="447" y="376"/>
                    </a:cubicBezTo>
                    <a:cubicBezTo>
                      <a:pt x="447" y="376"/>
                      <a:pt x="447" y="376"/>
                      <a:pt x="446" y="377"/>
                    </a:cubicBezTo>
                    <a:cubicBezTo>
                      <a:pt x="445" y="377"/>
                      <a:pt x="446" y="378"/>
                      <a:pt x="445" y="379"/>
                    </a:cubicBezTo>
                    <a:cubicBezTo>
                      <a:pt x="444" y="379"/>
                      <a:pt x="444" y="381"/>
                      <a:pt x="445" y="382"/>
                    </a:cubicBezTo>
                    <a:cubicBezTo>
                      <a:pt x="445" y="382"/>
                      <a:pt x="445" y="382"/>
                      <a:pt x="445" y="382"/>
                    </a:cubicBezTo>
                    <a:cubicBezTo>
                      <a:pt x="445" y="382"/>
                      <a:pt x="445" y="382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4" y="384"/>
                      <a:pt x="444" y="385"/>
                      <a:pt x="443" y="386"/>
                    </a:cubicBezTo>
                    <a:cubicBezTo>
                      <a:pt x="443" y="386"/>
                      <a:pt x="442" y="386"/>
                      <a:pt x="443" y="386"/>
                    </a:cubicBezTo>
                    <a:cubicBezTo>
                      <a:pt x="443" y="385"/>
                      <a:pt x="444" y="384"/>
                      <a:pt x="444" y="383"/>
                    </a:cubicBezTo>
                    <a:cubicBezTo>
                      <a:pt x="445" y="382"/>
                      <a:pt x="445" y="382"/>
                      <a:pt x="444" y="381"/>
                    </a:cubicBezTo>
                    <a:cubicBezTo>
                      <a:pt x="444" y="381"/>
                      <a:pt x="444" y="381"/>
                      <a:pt x="444" y="381"/>
                    </a:cubicBezTo>
                    <a:cubicBezTo>
                      <a:pt x="444" y="381"/>
                      <a:pt x="443" y="381"/>
                      <a:pt x="443" y="381"/>
                    </a:cubicBezTo>
                    <a:cubicBezTo>
                      <a:pt x="444" y="380"/>
                      <a:pt x="445" y="379"/>
                      <a:pt x="443" y="379"/>
                    </a:cubicBezTo>
                    <a:cubicBezTo>
                      <a:pt x="443" y="379"/>
                      <a:pt x="443" y="379"/>
                      <a:pt x="444" y="379"/>
                    </a:cubicBezTo>
                    <a:cubicBezTo>
                      <a:pt x="444" y="378"/>
                      <a:pt x="445" y="378"/>
                      <a:pt x="445" y="377"/>
                    </a:cubicBezTo>
                    <a:cubicBezTo>
                      <a:pt x="445" y="377"/>
                      <a:pt x="445" y="376"/>
                      <a:pt x="445" y="376"/>
                    </a:cubicBezTo>
                    <a:cubicBezTo>
                      <a:pt x="444" y="376"/>
                      <a:pt x="444" y="376"/>
                      <a:pt x="444" y="376"/>
                    </a:cubicBezTo>
                    <a:cubicBezTo>
                      <a:pt x="443" y="378"/>
                      <a:pt x="442" y="378"/>
                      <a:pt x="441" y="379"/>
                    </a:cubicBezTo>
                    <a:cubicBezTo>
                      <a:pt x="441" y="379"/>
                      <a:pt x="441" y="379"/>
                      <a:pt x="441" y="379"/>
                    </a:cubicBezTo>
                    <a:cubicBezTo>
                      <a:pt x="441" y="379"/>
                      <a:pt x="441" y="379"/>
                      <a:pt x="440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9"/>
                      <a:pt x="441" y="379"/>
                      <a:pt x="441" y="378"/>
                    </a:cubicBezTo>
                    <a:cubicBezTo>
                      <a:pt x="441" y="378"/>
                      <a:pt x="441" y="378"/>
                      <a:pt x="441" y="378"/>
                    </a:cubicBezTo>
                    <a:cubicBezTo>
                      <a:pt x="442" y="378"/>
                      <a:pt x="442" y="377"/>
                      <a:pt x="443" y="377"/>
                    </a:cubicBezTo>
                    <a:cubicBezTo>
                      <a:pt x="444" y="376"/>
                      <a:pt x="443" y="376"/>
                      <a:pt x="443" y="376"/>
                    </a:cubicBezTo>
                    <a:cubicBezTo>
                      <a:pt x="442" y="375"/>
                      <a:pt x="441" y="376"/>
                      <a:pt x="441" y="376"/>
                    </a:cubicBezTo>
                    <a:cubicBezTo>
                      <a:pt x="441" y="376"/>
                      <a:pt x="442" y="375"/>
                      <a:pt x="442" y="375"/>
                    </a:cubicBezTo>
                    <a:cubicBezTo>
                      <a:pt x="443" y="375"/>
                      <a:pt x="443" y="376"/>
                      <a:pt x="443" y="375"/>
                    </a:cubicBezTo>
                    <a:cubicBezTo>
                      <a:pt x="445" y="374"/>
                      <a:pt x="446" y="373"/>
                      <a:pt x="448" y="373"/>
                    </a:cubicBezTo>
                    <a:cubicBezTo>
                      <a:pt x="448" y="373"/>
                      <a:pt x="448" y="372"/>
                      <a:pt x="448" y="372"/>
                    </a:cubicBezTo>
                    <a:cubicBezTo>
                      <a:pt x="448" y="371"/>
                      <a:pt x="449" y="370"/>
                      <a:pt x="448" y="369"/>
                    </a:cubicBezTo>
                    <a:cubicBezTo>
                      <a:pt x="448" y="369"/>
                      <a:pt x="448" y="369"/>
                      <a:pt x="448" y="369"/>
                    </a:cubicBezTo>
                    <a:cubicBezTo>
                      <a:pt x="448" y="368"/>
                      <a:pt x="448" y="367"/>
                      <a:pt x="447" y="367"/>
                    </a:cubicBezTo>
                    <a:cubicBezTo>
                      <a:pt x="446" y="367"/>
                      <a:pt x="445" y="367"/>
                      <a:pt x="444" y="367"/>
                    </a:cubicBezTo>
                    <a:cubicBezTo>
                      <a:pt x="443" y="366"/>
                      <a:pt x="442" y="367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1" y="368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0" y="367"/>
                    </a:cubicBezTo>
                    <a:cubicBezTo>
                      <a:pt x="441" y="367"/>
                      <a:pt x="441" y="367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2" y="366"/>
                      <a:pt x="442" y="366"/>
                      <a:pt x="442" y="365"/>
                    </a:cubicBezTo>
                    <a:cubicBezTo>
                      <a:pt x="443" y="364"/>
                      <a:pt x="444" y="364"/>
                      <a:pt x="443" y="363"/>
                    </a:cubicBezTo>
                    <a:cubicBezTo>
                      <a:pt x="443" y="363"/>
                      <a:pt x="443" y="363"/>
                      <a:pt x="443" y="363"/>
                    </a:cubicBezTo>
                    <a:cubicBezTo>
                      <a:pt x="442" y="362"/>
                      <a:pt x="442" y="362"/>
                      <a:pt x="442" y="362"/>
                    </a:cubicBezTo>
                    <a:cubicBezTo>
                      <a:pt x="442" y="359"/>
                      <a:pt x="441" y="358"/>
                      <a:pt x="438" y="357"/>
                    </a:cubicBezTo>
                    <a:cubicBezTo>
                      <a:pt x="436" y="356"/>
                      <a:pt x="436" y="356"/>
                      <a:pt x="436" y="358"/>
                    </a:cubicBezTo>
                    <a:cubicBezTo>
                      <a:pt x="436" y="359"/>
                      <a:pt x="436" y="359"/>
                      <a:pt x="436" y="360"/>
                    </a:cubicBezTo>
                    <a:cubicBezTo>
                      <a:pt x="436" y="360"/>
                      <a:pt x="436" y="360"/>
                      <a:pt x="436" y="360"/>
                    </a:cubicBezTo>
                    <a:cubicBezTo>
                      <a:pt x="436" y="360"/>
                      <a:pt x="436" y="360"/>
                      <a:pt x="435" y="360"/>
                    </a:cubicBezTo>
                    <a:cubicBezTo>
                      <a:pt x="435" y="358"/>
                      <a:pt x="434" y="360"/>
                      <a:pt x="433" y="360"/>
                    </a:cubicBezTo>
                    <a:cubicBezTo>
                      <a:pt x="434" y="360"/>
                      <a:pt x="434" y="359"/>
                      <a:pt x="434" y="359"/>
                    </a:cubicBezTo>
                    <a:cubicBezTo>
                      <a:pt x="435" y="359"/>
                      <a:pt x="436" y="359"/>
                      <a:pt x="435" y="358"/>
                    </a:cubicBezTo>
                    <a:cubicBezTo>
                      <a:pt x="435" y="357"/>
                      <a:pt x="435" y="356"/>
                      <a:pt x="434" y="356"/>
                    </a:cubicBezTo>
                    <a:cubicBezTo>
                      <a:pt x="433" y="355"/>
                      <a:pt x="432" y="355"/>
                      <a:pt x="431" y="353"/>
                    </a:cubicBezTo>
                    <a:cubicBezTo>
                      <a:pt x="430" y="353"/>
                      <a:pt x="429" y="352"/>
                      <a:pt x="428" y="352"/>
                    </a:cubicBezTo>
                    <a:cubicBezTo>
                      <a:pt x="428" y="352"/>
                      <a:pt x="427" y="352"/>
                      <a:pt x="427" y="352"/>
                    </a:cubicBezTo>
                    <a:cubicBezTo>
                      <a:pt x="427" y="352"/>
                      <a:pt x="427" y="352"/>
                      <a:pt x="427" y="352"/>
                    </a:cubicBezTo>
                    <a:cubicBezTo>
                      <a:pt x="426" y="352"/>
                      <a:pt x="425" y="353"/>
                      <a:pt x="424" y="353"/>
                    </a:cubicBezTo>
                    <a:cubicBezTo>
                      <a:pt x="422" y="354"/>
                      <a:pt x="421" y="355"/>
                      <a:pt x="420" y="356"/>
                    </a:cubicBezTo>
                    <a:cubicBezTo>
                      <a:pt x="418" y="358"/>
                      <a:pt x="418" y="360"/>
                      <a:pt x="420" y="361"/>
                    </a:cubicBezTo>
                    <a:cubicBezTo>
                      <a:pt x="420" y="361"/>
                      <a:pt x="420" y="361"/>
                      <a:pt x="420" y="361"/>
                    </a:cubicBezTo>
                    <a:cubicBezTo>
                      <a:pt x="422" y="362"/>
                      <a:pt x="424" y="364"/>
                      <a:pt x="427" y="365"/>
                    </a:cubicBezTo>
                    <a:cubicBezTo>
                      <a:pt x="426" y="365"/>
                      <a:pt x="425" y="365"/>
                      <a:pt x="425" y="365"/>
                    </a:cubicBezTo>
                    <a:cubicBezTo>
                      <a:pt x="424" y="364"/>
                      <a:pt x="423" y="363"/>
                      <a:pt x="422" y="363"/>
                    </a:cubicBezTo>
                    <a:cubicBezTo>
                      <a:pt x="421" y="363"/>
                      <a:pt x="421" y="363"/>
                      <a:pt x="420" y="362"/>
                    </a:cubicBezTo>
                    <a:cubicBezTo>
                      <a:pt x="420" y="362"/>
                      <a:pt x="419" y="362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8" y="362"/>
                      <a:pt x="417" y="363"/>
                      <a:pt x="417" y="365"/>
                    </a:cubicBezTo>
                    <a:cubicBezTo>
                      <a:pt x="416" y="366"/>
                      <a:pt x="417" y="367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9"/>
                      <a:pt x="417" y="370"/>
                      <a:pt x="418" y="370"/>
                    </a:cubicBezTo>
                    <a:cubicBezTo>
                      <a:pt x="419" y="371"/>
                      <a:pt x="419" y="371"/>
                      <a:pt x="418" y="372"/>
                    </a:cubicBezTo>
                    <a:cubicBezTo>
                      <a:pt x="418" y="371"/>
                      <a:pt x="417" y="370"/>
                      <a:pt x="416" y="370"/>
                    </a:cubicBezTo>
                    <a:cubicBezTo>
                      <a:pt x="415" y="370"/>
                      <a:pt x="415" y="369"/>
                      <a:pt x="415" y="368"/>
                    </a:cubicBezTo>
                    <a:cubicBezTo>
                      <a:pt x="416" y="367"/>
                      <a:pt x="416" y="365"/>
                      <a:pt x="416" y="363"/>
                    </a:cubicBezTo>
                    <a:cubicBezTo>
                      <a:pt x="416" y="362"/>
                      <a:pt x="415" y="361"/>
                      <a:pt x="414" y="361"/>
                    </a:cubicBezTo>
                    <a:cubicBezTo>
                      <a:pt x="414" y="361"/>
                      <a:pt x="413" y="362"/>
                      <a:pt x="413" y="362"/>
                    </a:cubicBezTo>
                    <a:cubicBezTo>
                      <a:pt x="413" y="363"/>
                      <a:pt x="412" y="363"/>
                      <a:pt x="411" y="364"/>
                    </a:cubicBezTo>
                    <a:cubicBezTo>
                      <a:pt x="411" y="364"/>
                      <a:pt x="411" y="363"/>
                      <a:pt x="411" y="363"/>
                    </a:cubicBezTo>
                    <a:cubicBezTo>
                      <a:pt x="411" y="363"/>
                      <a:pt x="411" y="363"/>
                      <a:pt x="411" y="363"/>
                    </a:cubicBezTo>
                    <a:cubicBezTo>
                      <a:pt x="412" y="363"/>
                      <a:pt x="412" y="362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0"/>
                      <a:pt x="411" y="359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0" y="359"/>
                      <a:pt x="410" y="359"/>
                      <a:pt x="410" y="360"/>
                    </a:cubicBezTo>
                    <a:cubicBezTo>
                      <a:pt x="409" y="360"/>
                      <a:pt x="410" y="359"/>
                      <a:pt x="409" y="359"/>
                    </a:cubicBezTo>
                    <a:cubicBezTo>
                      <a:pt x="409" y="359"/>
                      <a:pt x="409" y="360"/>
                      <a:pt x="409" y="361"/>
                    </a:cubicBezTo>
                    <a:cubicBezTo>
                      <a:pt x="409" y="361"/>
                      <a:pt x="409" y="361"/>
                      <a:pt x="409" y="361"/>
                    </a:cubicBezTo>
                    <a:cubicBezTo>
                      <a:pt x="408" y="361"/>
                      <a:pt x="408" y="362"/>
                      <a:pt x="408" y="362"/>
                    </a:cubicBezTo>
                    <a:cubicBezTo>
                      <a:pt x="409" y="364"/>
                      <a:pt x="409" y="365"/>
                      <a:pt x="411" y="366"/>
                    </a:cubicBezTo>
                    <a:cubicBezTo>
                      <a:pt x="409" y="366"/>
                      <a:pt x="409" y="364"/>
                      <a:pt x="408" y="363"/>
                    </a:cubicBezTo>
                    <a:cubicBezTo>
                      <a:pt x="407" y="363"/>
                      <a:pt x="407" y="364"/>
                      <a:pt x="407" y="364"/>
                    </a:cubicBezTo>
                    <a:cubicBezTo>
                      <a:pt x="407" y="365"/>
                      <a:pt x="407" y="365"/>
                      <a:pt x="407" y="365"/>
                    </a:cubicBezTo>
                    <a:cubicBezTo>
                      <a:pt x="405" y="365"/>
                      <a:pt x="406" y="366"/>
                      <a:pt x="406" y="366"/>
                    </a:cubicBezTo>
                    <a:cubicBezTo>
                      <a:pt x="407" y="367"/>
                      <a:pt x="407" y="368"/>
                      <a:pt x="407" y="368"/>
                    </a:cubicBezTo>
                    <a:cubicBezTo>
                      <a:pt x="406" y="368"/>
                      <a:pt x="405" y="369"/>
                      <a:pt x="405" y="369"/>
                    </a:cubicBezTo>
                    <a:cubicBezTo>
                      <a:pt x="404" y="370"/>
                      <a:pt x="404" y="371"/>
                      <a:pt x="403" y="371"/>
                    </a:cubicBezTo>
                    <a:cubicBezTo>
                      <a:pt x="404" y="368"/>
                      <a:pt x="404" y="368"/>
                      <a:pt x="402" y="368"/>
                    </a:cubicBezTo>
                    <a:cubicBezTo>
                      <a:pt x="403" y="366"/>
                      <a:pt x="404" y="367"/>
                      <a:pt x="405" y="368"/>
                    </a:cubicBezTo>
                    <a:cubicBezTo>
                      <a:pt x="405" y="367"/>
                      <a:pt x="404" y="366"/>
                      <a:pt x="404" y="366"/>
                    </a:cubicBezTo>
                    <a:cubicBezTo>
                      <a:pt x="403" y="366"/>
                      <a:pt x="403" y="365"/>
                      <a:pt x="403" y="365"/>
                    </a:cubicBezTo>
                    <a:cubicBezTo>
                      <a:pt x="404" y="364"/>
                      <a:pt x="404" y="362"/>
                      <a:pt x="405" y="361"/>
                    </a:cubicBezTo>
                    <a:cubicBezTo>
                      <a:pt x="406" y="360"/>
                      <a:pt x="406" y="359"/>
                      <a:pt x="406" y="358"/>
                    </a:cubicBezTo>
                    <a:cubicBezTo>
                      <a:pt x="406" y="358"/>
                      <a:pt x="405" y="358"/>
                      <a:pt x="405" y="358"/>
                    </a:cubicBezTo>
                    <a:cubicBezTo>
                      <a:pt x="404" y="359"/>
                      <a:pt x="403" y="360"/>
                      <a:pt x="403" y="361"/>
                    </a:cubicBezTo>
                    <a:cubicBezTo>
                      <a:pt x="402" y="361"/>
                      <a:pt x="402" y="362"/>
                      <a:pt x="401" y="363"/>
                    </a:cubicBezTo>
                    <a:cubicBezTo>
                      <a:pt x="401" y="364"/>
                      <a:pt x="401" y="364"/>
                      <a:pt x="400" y="363"/>
                    </a:cubicBezTo>
                    <a:cubicBezTo>
                      <a:pt x="401" y="363"/>
                      <a:pt x="401" y="362"/>
                      <a:pt x="401" y="362"/>
                    </a:cubicBezTo>
                    <a:cubicBezTo>
                      <a:pt x="402" y="361"/>
                      <a:pt x="403" y="359"/>
                      <a:pt x="403" y="358"/>
                    </a:cubicBezTo>
                    <a:cubicBezTo>
                      <a:pt x="404" y="358"/>
                      <a:pt x="405" y="357"/>
                      <a:pt x="405" y="356"/>
                    </a:cubicBezTo>
                    <a:cubicBezTo>
                      <a:pt x="406" y="355"/>
                      <a:pt x="406" y="354"/>
                      <a:pt x="407" y="353"/>
                    </a:cubicBezTo>
                    <a:cubicBezTo>
                      <a:pt x="407" y="352"/>
                      <a:pt x="407" y="352"/>
                      <a:pt x="407" y="351"/>
                    </a:cubicBezTo>
                    <a:cubicBezTo>
                      <a:pt x="406" y="351"/>
                      <a:pt x="406" y="350"/>
                      <a:pt x="405" y="349"/>
                    </a:cubicBezTo>
                    <a:cubicBezTo>
                      <a:pt x="405" y="349"/>
                      <a:pt x="405" y="349"/>
                      <a:pt x="405" y="349"/>
                    </a:cubicBezTo>
                    <a:cubicBezTo>
                      <a:pt x="405" y="349"/>
                      <a:pt x="405" y="348"/>
                      <a:pt x="404" y="348"/>
                    </a:cubicBezTo>
                    <a:cubicBezTo>
                      <a:pt x="404" y="347"/>
                      <a:pt x="405" y="347"/>
                      <a:pt x="405" y="347"/>
                    </a:cubicBezTo>
                    <a:cubicBezTo>
                      <a:pt x="406" y="345"/>
                      <a:pt x="406" y="344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3" y="342"/>
                      <a:pt x="401" y="341"/>
                      <a:pt x="400" y="340"/>
                    </a:cubicBezTo>
                    <a:cubicBezTo>
                      <a:pt x="400" y="340"/>
                      <a:pt x="400" y="340"/>
                      <a:pt x="400" y="340"/>
                    </a:cubicBezTo>
                    <a:cubicBezTo>
                      <a:pt x="401" y="340"/>
                      <a:pt x="401" y="340"/>
                      <a:pt x="401" y="339"/>
                    </a:cubicBezTo>
                    <a:cubicBezTo>
                      <a:pt x="401" y="338"/>
                      <a:pt x="401" y="336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4"/>
                      <a:pt x="401" y="334"/>
                      <a:pt x="401" y="334"/>
                    </a:cubicBezTo>
                    <a:cubicBezTo>
                      <a:pt x="400" y="332"/>
                      <a:pt x="400" y="331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6" y="329"/>
                      <a:pt x="394" y="330"/>
                      <a:pt x="392" y="330"/>
                    </a:cubicBezTo>
                    <a:cubicBezTo>
                      <a:pt x="391" y="329"/>
                      <a:pt x="390" y="330"/>
                      <a:pt x="389" y="331"/>
                    </a:cubicBezTo>
                    <a:cubicBezTo>
                      <a:pt x="388" y="331"/>
                      <a:pt x="388" y="331"/>
                      <a:pt x="387" y="332"/>
                    </a:cubicBezTo>
                    <a:cubicBezTo>
                      <a:pt x="387" y="332"/>
                      <a:pt x="387" y="332"/>
                      <a:pt x="387" y="332"/>
                    </a:cubicBezTo>
                    <a:cubicBezTo>
                      <a:pt x="386" y="332"/>
                      <a:pt x="384" y="333"/>
                      <a:pt x="383" y="334"/>
                    </a:cubicBezTo>
                    <a:cubicBezTo>
                      <a:pt x="382" y="335"/>
                      <a:pt x="382" y="335"/>
                      <a:pt x="383" y="335"/>
                    </a:cubicBezTo>
                    <a:cubicBezTo>
                      <a:pt x="384" y="336"/>
                      <a:pt x="385" y="337"/>
                      <a:pt x="385" y="339"/>
                    </a:cubicBezTo>
                    <a:cubicBezTo>
                      <a:pt x="385" y="339"/>
                      <a:pt x="385" y="339"/>
                      <a:pt x="384" y="340"/>
                    </a:cubicBezTo>
                    <a:cubicBezTo>
                      <a:pt x="384" y="339"/>
                      <a:pt x="384" y="339"/>
                      <a:pt x="384" y="338"/>
                    </a:cubicBezTo>
                    <a:cubicBezTo>
                      <a:pt x="384" y="337"/>
                      <a:pt x="382" y="335"/>
                      <a:pt x="380" y="336"/>
                    </a:cubicBezTo>
                    <a:cubicBezTo>
                      <a:pt x="380" y="336"/>
                      <a:pt x="380" y="336"/>
                      <a:pt x="380" y="336"/>
                    </a:cubicBezTo>
                    <a:cubicBezTo>
                      <a:pt x="380" y="337"/>
                      <a:pt x="379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9"/>
                      <a:pt x="379" y="340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8" y="340"/>
                      <a:pt x="377" y="340"/>
                      <a:pt x="377" y="339"/>
                    </a:cubicBezTo>
                    <a:cubicBezTo>
                      <a:pt x="377" y="338"/>
                      <a:pt x="377" y="338"/>
                      <a:pt x="377" y="338"/>
                    </a:cubicBezTo>
                    <a:cubicBezTo>
                      <a:pt x="376" y="338"/>
                      <a:pt x="375" y="339"/>
                      <a:pt x="375" y="340"/>
                    </a:cubicBezTo>
                    <a:cubicBezTo>
                      <a:pt x="374" y="341"/>
                      <a:pt x="374" y="342"/>
                      <a:pt x="375" y="342"/>
                    </a:cubicBezTo>
                    <a:cubicBezTo>
                      <a:pt x="376" y="343"/>
                      <a:pt x="378" y="344"/>
                      <a:pt x="379" y="344"/>
                    </a:cubicBezTo>
                    <a:cubicBezTo>
                      <a:pt x="380" y="344"/>
                      <a:pt x="381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79" y="345"/>
                      <a:pt x="377" y="345"/>
                      <a:pt x="375" y="344"/>
                    </a:cubicBezTo>
                    <a:cubicBezTo>
                      <a:pt x="375" y="344"/>
                      <a:pt x="375" y="343"/>
                      <a:pt x="374" y="344"/>
                    </a:cubicBezTo>
                    <a:cubicBezTo>
                      <a:pt x="374" y="344"/>
                      <a:pt x="374" y="344"/>
                      <a:pt x="374" y="344"/>
                    </a:cubicBezTo>
                    <a:cubicBezTo>
                      <a:pt x="374" y="345"/>
                      <a:pt x="374" y="345"/>
                      <a:pt x="374" y="345"/>
                    </a:cubicBezTo>
                    <a:cubicBezTo>
                      <a:pt x="374" y="346"/>
                      <a:pt x="373" y="345"/>
                      <a:pt x="373" y="344"/>
                    </a:cubicBezTo>
                    <a:cubicBezTo>
                      <a:pt x="373" y="344"/>
                      <a:pt x="373" y="344"/>
                      <a:pt x="373" y="344"/>
                    </a:cubicBezTo>
                    <a:cubicBezTo>
                      <a:pt x="372" y="344"/>
                      <a:pt x="372" y="344"/>
                      <a:pt x="372" y="345"/>
                    </a:cubicBezTo>
                    <a:cubicBezTo>
                      <a:pt x="372" y="345"/>
                      <a:pt x="372" y="346"/>
                      <a:pt x="372" y="346"/>
                    </a:cubicBezTo>
                    <a:cubicBezTo>
                      <a:pt x="373" y="346"/>
                      <a:pt x="374" y="347"/>
                      <a:pt x="375" y="346"/>
                    </a:cubicBezTo>
                    <a:cubicBezTo>
                      <a:pt x="375" y="346"/>
                      <a:pt x="375" y="346"/>
                      <a:pt x="375" y="346"/>
                    </a:cubicBezTo>
                    <a:cubicBezTo>
                      <a:pt x="375" y="348"/>
                      <a:pt x="377" y="348"/>
                      <a:pt x="378" y="349"/>
                    </a:cubicBezTo>
                    <a:cubicBezTo>
                      <a:pt x="378" y="350"/>
                      <a:pt x="378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6" y="349"/>
                      <a:pt x="375" y="348"/>
                      <a:pt x="374" y="348"/>
                    </a:cubicBezTo>
                    <a:cubicBezTo>
                      <a:pt x="372" y="347"/>
                      <a:pt x="371" y="347"/>
                      <a:pt x="371" y="350"/>
                    </a:cubicBezTo>
                    <a:cubicBezTo>
                      <a:pt x="371" y="351"/>
                      <a:pt x="371" y="352"/>
                      <a:pt x="371" y="353"/>
                    </a:cubicBezTo>
                    <a:cubicBezTo>
                      <a:pt x="371" y="353"/>
                      <a:pt x="371" y="354"/>
                      <a:pt x="371" y="354"/>
                    </a:cubicBezTo>
                    <a:cubicBezTo>
                      <a:pt x="371" y="354"/>
                      <a:pt x="371" y="354"/>
                      <a:pt x="371" y="354"/>
                    </a:cubicBezTo>
                    <a:cubicBezTo>
                      <a:pt x="371" y="355"/>
                      <a:pt x="370" y="356"/>
                      <a:pt x="372" y="356"/>
                    </a:cubicBezTo>
                    <a:cubicBezTo>
                      <a:pt x="372" y="356"/>
                      <a:pt x="372" y="356"/>
                      <a:pt x="372" y="356"/>
                    </a:cubicBezTo>
                    <a:cubicBezTo>
                      <a:pt x="372" y="356"/>
                      <a:pt x="372" y="356"/>
                      <a:pt x="372" y="357"/>
                    </a:cubicBezTo>
                    <a:cubicBezTo>
                      <a:pt x="372" y="357"/>
                      <a:pt x="371" y="357"/>
                      <a:pt x="371" y="358"/>
                    </a:cubicBezTo>
                    <a:cubicBezTo>
                      <a:pt x="372" y="360"/>
                      <a:pt x="373" y="360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7" y="364"/>
                      <a:pt x="378" y="365"/>
                      <a:pt x="379" y="366"/>
                    </a:cubicBezTo>
                    <a:cubicBezTo>
                      <a:pt x="379" y="366"/>
                      <a:pt x="379" y="366"/>
                      <a:pt x="378" y="366"/>
                    </a:cubicBezTo>
                    <a:cubicBezTo>
                      <a:pt x="378" y="366"/>
                      <a:pt x="378" y="366"/>
                      <a:pt x="378" y="366"/>
                    </a:cubicBezTo>
                    <a:cubicBezTo>
                      <a:pt x="378" y="366"/>
                      <a:pt x="377" y="366"/>
                      <a:pt x="377" y="365"/>
                    </a:cubicBezTo>
                    <a:cubicBezTo>
                      <a:pt x="376" y="364"/>
                      <a:pt x="375" y="363"/>
                      <a:pt x="374" y="364"/>
                    </a:cubicBezTo>
                    <a:cubicBezTo>
                      <a:pt x="372" y="364"/>
                      <a:pt x="372" y="364"/>
                      <a:pt x="372" y="365"/>
                    </a:cubicBezTo>
                    <a:cubicBezTo>
                      <a:pt x="372" y="366"/>
                      <a:pt x="372" y="367"/>
                      <a:pt x="371" y="368"/>
                    </a:cubicBezTo>
                    <a:cubicBezTo>
                      <a:pt x="369" y="369"/>
                      <a:pt x="369" y="369"/>
                      <a:pt x="371" y="371"/>
                    </a:cubicBezTo>
                    <a:cubicBezTo>
                      <a:pt x="372" y="372"/>
                      <a:pt x="373" y="372"/>
                      <a:pt x="372" y="374"/>
                    </a:cubicBezTo>
                    <a:cubicBezTo>
                      <a:pt x="372" y="374"/>
                      <a:pt x="372" y="374"/>
                      <a:pt x="372" y="374"/>
                    </a:cubicBezTo>
                    <a:cubicBezTo>
                      <a:pt x="372" y="375"/>
                      <a:pt x="373" y="375"/>
                      <a:pt x="373" y="376"/>
                    </a:cubicBezTo>
                    <a:cubicBezTo>
                      <a:pt x="374" y="376"/>
                      <a:pt x="375" y="376"/>
                      <a:pt x="376" y="377"/>
                    </a:cubicBezTo>
                    <a:cubicBezTo>
                      <a:pt x="376" y="377"/>
                      <a:pt x="376" y="376"/>
                      <a:pt x="377" y="376"/>
                    </a:cubicBezTo>
                    <a:cubicBezTo>
                      <a:pt x="377" y="376"/>
                      <a:pt x="379" y="376"/>
                      <a:pt x="378" y="377"/>
                    </a:cubicBezTo>
                    <a:cubicBezTo>
                      <a:pt x="378" y="378"/>
                      <a:pt x="379" y="379"/>
                      <a:pt x="379" y="380"/>
                    </a:cubicBezTo>
                    <a:cubicBezTo>
                      <a:pt x="379" y="380"/>
                      <a:pt x="379" y="381"/>
                      <a:pt x="378" y="381"/>
                    </a:cubicBezTo>
                    <a:cubicBezTo>
                      <a:pt x="377" y="381"/>
                      <a:pt x="377" y="382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6" y="383"/>
                      <a:pt x="376" y="381"/>
                      <a:pt x="375" y="381"/>
                    </a:cubicBezTo>
                    <a:cubicBezTo>
                      <a:pt x="374" y="381"/>
                      <a:pt x="373" y="380"/>
                      <a:pt x="372" y="379"/>
                    </a:cubicBezTo>
                    <a:cubicBezTo>
                      <a:pt x="370" y="376"/>
                      <a:pt x="367" y="373"/>
                      <a:pt x="366" y="370"/>
                    </a:cubicBezTo>
                    <a:cubicBezTo>
                      <a:pt x="366" y="367"/>
                      <a:pt x="365" y="364"/>
                      <a:pt x="367" y="361"/>
                    </a:cubicBezTo>
                    <a:cubicBezTo>
                      <a:pt x="367" y="361"/>
                      <a:pt x="367" y="360"/>
                      <a:pt x="367" y="359"/>
                    </a:cubicBezTo>
                    <a:cubicBezTo>
                      <a:pt x="366" y="358"/>
                      <a:pt x="366" y="357"/>
                      <a:pt x="365" y="356"/>
                    </a:cubicBezTo>
                    <a:cubicBezTo>
                      <a:pt x="364" y="355"/>
                      <a:pt x="364" y="354"/>
                      <a:pt x="364" y="352"/>
                    </a:cubicBezTo>
                    <a:cubicBezTo>
                      <a:pt x="364" y="351"/>
                      <a:pt x="364" y="350"/>
                      <a:pt x="364" y="350"/>
                    </a:cubicBezTo>
                    <a:cubicBezTo>
                      <a:pt x="365" y="348"/>
                      <a:pt x="366" y="347"/>
                      <a:pt x="367" y="345"/>
                    </a:cubicBezTo>
                    <a:cubicBezTo>
                      <a:pt x="367" y="343"/>
                      <a:pt x="368" y="340"/>
                      <a:pt x="369" y="338"/>
                    </a:cubicBezTo>
                    <a:cubicBezTo>
                      <a:pt x="369" y="338"/>
                      <a:pt x="369" y="338"/>
                      <a:pt x="369" y="338"/>
                    </a:cubicBezTo>
                    <a:cubicBezTo>
                      <a:pt x="369" y="338"/>
                      <a:pt x="369" y="338"/>
                      <a:pt x="370" y="337"/>
                    </a:cubicBezTo>
                    <a:cubicBezTo>
                      <a:pt x="371" y="336"/>
                      <a:pt x="373" y="334"/>
                      <a:pt x="375" y="332"/>
                    </a:cubicBezTo>
                    <a:cubicBezTo>
                      <a:pt x="375" y="332"/>
                      <a:pt x="375" y="332"/>
                      <a:pt x="375" y="332"/>
                    </a:cubicBezTo>
                    <a:cubicBezTo>
                      <a:pt x="375" y="332"/>
                      <a:pt x="376" y="331"/>
                      <a:pt x="376" y="331"/>
                    </a:cubicBezTo>
                    <a:cubicBezTo>
                      <a:pt x="377" y="330"/>
                      <a:pt x="377" y="329"/>
                      <a:pt x="376" y="329"/>
                    </a:cubicBezTo>
                    <a:cubicBezTo>
                      <a:pt x="376" y="329"/>
                      <a:pt x="376" y="329"/>
                      <a:pt x="376" y="329"/>
                    </a:cubicBezTo>
                    <a:cubicBezTo>
                      <a:pt x="375" y="327"/>
                      <a:pt x="373" y="327"/>
                      <a:pt x="372" y="327"/>
                    </a:cubicBezTo>
                    <a:cubicBezTo>
                      <a:pt x="371" y="327"/>
                      <a:pt x="370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6" y="326"/>
                      <a:pt x="364" y="326"/>
                      <a:pt x="362" y="328"/>
                    </a:cubicBezTo>
                    <a:cubicBezTo>
                      <a:pt x="362" y="328"/>
                      <a:pt x="362" y="328"/>
                      <a:pt x="362" y="328"/>
                    </a:cubicBezTo>
                    <a:cubicBezTo>
                      <a:pt x="361" y="328"/>
                      <a:pt x="360" y="328"/>
                      <a:pt x="359" y="329"/>
                    </a:cubicBezTo>
                    <a:cubicBezTo>
                      <a:pt x="357" y="330"/>
                      <a:pt x="355" y="331"/>
                      <a:pt x="354" y="333"/>
                    </a:cubicBezTo>
                    <a:cubicBezTo>
                      <a:pt x="353" y="334"/>
                      <a:pt x="352" y="335"/>
                      <a:pt x="352" y="336"/>
                    </a:cubicBezTo>
                    <a:cubicBezTo>
                      <a:pt x="350" y="338"/>
                      <a:pt x="349" y="339"/>
                      <a:pt x="349" y="342"/>
                    </a:cubicBezTo>
                    <a:cubicBezTo>
                      <a:pt x="349" y="342"/>
                      <a:pt x="349" y="342"/>
                      <a:pt x="348" y="342"/>
                    </a:cubicBezTo>
                    <a:cubicBezTo>
                      <a:pt x="348" y="342"/>
                      <a:pt x="347" y="343"/>
                      <a:pt x="347" y="344"/>
                    </a:cubicBezTo>
                    <a:cubicBezTo>
                      <a:pt x="347" y="345"/>
                      <a:pt x="346" y="347"/>
                      <a:pt x="346" y="349"/>
                    </a:cubicBezTo>
                    <a:cubicBezTo>
                      <a:pt x="347" y="349"/>
                      <a:pt x="346" y="350"/>
                      <a:pt x="346" y="350"/>
                    </a:cubicBezTo>
                    <a:cubicBezTo>
                      <a:pt x="346" y="351"/>
                      <a:pt x="347" y="351"/>
                      <a:pt x="347" y="352"/>
                    </a:cubicBezTo>
                    <a:cubicBezTo>
                      <a:pt x="345" y="352"/>
                      <a:pt x="345" y="352"/>
                      <a:pt x="345" y="354"/>
                    </a:cubicBezTo>
                    <a:cubicBezTo>
                      <a:pt x="345" y="354"/>
                      <a:pt x="345" y="355"/>
                      <a:pt x="344" y="355"/>
                    </a:cubicBezTo>
                    <a:cubicBezTo>
                      <a:pt x="344" y="355"/>
                      <a:pt x="343" y="356"/>
                      <a:pt x="343" y="356"/>
                    </a:cubicBezTo>
                    <a:cubicBezTo>
                      <a:pt x="344" y="358"/>
                      <a:pt x="342" y="360"/>
                      <a:pt x="342" y="362"/>
                    </a:cubicBezTo>
                    <a:cubicBezTo>
                      <a:pt x="342" y="363"/>
                      <a:pt x="342" y="364"/>
                      <a:pt x="343" y="365"/>
                    </a:cubicBezTo>
                    <a:cubicBezTo>
                      <a:pt x="343" y="365"/>
                      <a:pt x="343" y="365"/>
                      <a:pt x="344" y="365"/>
                    </a:cubicBezTo>
                    <a:cubicBezTo>
                      <a:pt x="344" y="365"/>
                      <a:pt x="345" y="365"/>
                      <a:pt x="345" y="366"/>
                    </a:cubicBezTo>
                    <a:cubicBezTo>
                      <a:pt x="345" y="366"/>
                      <a:pt x="344" y="366"/>
                      <a:pt x="344" y="366"/>
                    </a:cubicBezTo>
                    <a:cubicBezTo>
                      <a:pt x="344" y="367"/>
                      <a:pt x="343" y="366"/>
                      <a:pt x="343" y="367"/>
                    </a:cubicBezTo>
                    <a:cubicBezTo>
                      <a:pt x="342" y="367"/>
                      <a:pt x="342" y="368"/>
                      <a:pt x="342" y="369"/>
                    </a:cubicBezTo>
                    <a:cubicBezTo>
                      <a:pt x="342" y="369"/>
                      <a:pt x="342" y="369"/>
                      <a:pt x="342" y="369"/>
                    </a:cubicBezTo>
                    <a:cubicBezTo>
                      <a:pt x="342" y="370"/>
                      <a:pt x="341" y="371"/>
                      <a:pt x="341" y="371"/>
                    </a:cubicBezTo>
                    <a:cubicBezTo>
                      <a:pt x="342" y="372"/>
                      <a:pt x="342" y="373"/>
                      <a:pt x="343" y="373"/>
                    </a:cubicBezTo>
                    <a:cubicBezTo>
                      <a:pt x="344" y="375"/>
                      <a:pt x="343" y="375"/>
                      <a:pt x="342" y="376"/>
                    </a:cubicBezTo>
                    <a:cubicBezTo>
                      <a:pt x="342" y="377"/>
                      <a:pt x="342" y="377"/>
                      <a:pt x="342" y="378"/>
                    </a:cubicBezTo>
                    <a:cubicBezTo>
                      <a:pt x="342" y="379"/>
                      <a:pt x="342" y="380"/>
                      <a:pt x="342" y="381"/>
                    </a:cubicBezTo>
                    <a:cubicBezTo>
                      <a:pt x="342" y="383"/>
                      <a:pt x="343" y="384"/>
                      <a:pt x="345" y="384"/>
                    </a:cubicBezTo>
                    <a:cubicBezTo>
                      <a:pt x="347" y="384"/>
                      <a:pt x="350" y="385"/>
                      <a:pt x="352" y="385"/>
                    </a:cubicBezTo>
                    <a:cubicBezTo>
                      <a:pt x="353" y="385"/>
                      <a:pt x="354" y="386"/>
                      <a:pt x="355" y="385"/>
                    </a:cubicBezTo>
                    <a:cubicBezTo>
                      <a:pt x="356" y="384"/>
                      <a:pt x="356" y="385"/>
                      <a:pt x="356" y="386"/>
                    </a:cubicBezTo>
                    <a:cubicBezTo>
                      <a:pt x="356" y="386"/>
                      <a:pt x="356" y="386"/>
                      <a:pt x="356" y="386"/>
                    </a:cubicBezTo>
                    <a:cubicBezTo>
                      <a:pt x="356" y="387"/>
                      <a:pt x="357" y="388"/>
                      <a:pt x="358" y="388"/>
                    </a:cubicBezTo>
                    <a:cubicBezTo>
                      <a:pt x="359" y="389"/>
                      <a:pt x="360" y="389"/>
                      <a:pt x="360" y="390"/>
                    </a:cubicBezTo>
                    <a:cubicBezTo>
                      <a:pt x="360" y="390"/>
                      <a:pt x="360" y="390"/>
                      <a:pt x="360" y="390"/>
                    </a:cubicBezTo>
                    <a:cubicBezTo>
                      <a:pt x="360" y="391"/>
                      <a:pt x="360" y="391"/>
                      <a:pt x="359" y="391"/>
                    </a:cubicBezTo>
                    <a:cubicBezTo>
                      <a:pt x="357" y="391"/>
                      <a:pt x="355" y="392"/>
                      <a:pt x="353" y="391"/>
                    </a:cubicBezTo>
                    <a:cubicBezTo>
                      <a:pt x="353" y="390"/>
                      <a:pt x="352" y="390"/>
                      <a:pt x="351" y="390"/>
                    </a:cubicBezTo>
                    <a:cubicBezTo>
                      <a:pt x="349" y="390"/>
                      <a:pt x="348" y="390"/>
                      <a:pt x="347" y="389"/>
                    </a:cubicBezTo>
                    <a:cubicBezTo>
                      <a:pt x="346" y="389"/>
                      <a:pt x="346" y="388"/>
                      <a:pt x="346" y="389"/>
                    </a:cubicBezTo>
                    <a:cubicBezTo>
                      <a:pt x="345" y="389"/>
                      <a:pt x="346" y="390"/>
                      <a:pt x="346" y="390"/>
                    </a:cubicBezTo>
                    <a:cubicBezTo>
                      <a:pt x="346" y="391"/>
                      <a:pt x="347" y="391"/>
                      <a:pt x="347" y="392"/>
                    </a:cubicBezTo>
                    <a:cubicBezTo>
                      <a:pt x="347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4"/>
                      <a:pt x="346" y="395"/>
                      <a:pt x="347" y="396"/>
                    </a:cubicBezTo>
                    <a:cubicBezTo>
                      <a:pt x="348" y="397"/>
                      <a:pt x="349" y="397"/>
                      <a:pt x="349" y="398"/>
                    </a:cubicBezTo>
                    <a:cubicBezTo>
                      <a:pt x="349" y="400"/>
                      <a:pt x="350" y="401"/>
                      <a:pt x="351" y="401"/>
                    </a:cubicBezTo>
                    <a:cubicBezTo>
                      <a:pt x="353" y="402"/>
                      <a:pt x="354" y="403"/>
                      <a:pt x="356" y="404"/>
                    </a:cubicBezTo>
                    <a:cubicBezTo>
                      <a:pt x="356" y="404"/>
                      <a:pt x="356" y="404"/>
                      <a:pt x="356" y="404"/>
                    </a:cubicBezTo>
                    <a:cubicBezTo>
                      <a:pt x="355" y="405"/>
                      <a:pt x="355" y="404"/>
                      <a:pt x="354" y="404"/>
                    </a:cubicBezTo>
                    <a:cubicBezTo>
                      <a:pt x="354" y="405"/>
                      <a:pt x="355" y="405"/>
                      <a:pt x="355" y="405"/>
                    </a:cubicBezTo>
                    <a:cubicBezTo>
                      <a:pt x="355" y="405"/>
                      <a:pt x="355" y="405"/>
                      <a:pt x="355" y="405"/>
                    </a:cubicBezTo>
                    <a:cubicBezTo>
                      <a:pt x="356" y="406"/>
                      <a:pt x="356" y="406"/>
                      <a:pt x="357" y="405"/>
                    </a:cubicBezTo>
                    <a:cubicBezTo>
                      <a:pt x="357" y="405"/>
                      <a:pt x="358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4"/>
                      <a:pt x="358" y="404"/>
                      <a:pt x="358" y="404"/>
                    </a:cubicBezTo>
                    <a:cubicBezTo>
                      <a:pt x="358" y="404"/>
                      <a:pt x="359" y="404"/>
                      <a:pt x="359" y="403"/>
                    </a:cubicBezTo>
                    <a:cubicBezTo>
                      <a:pt x="359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1" y="403"/>
                      <a:pt x="361" y="402"/>
                      <a:pt x="361" y="402"/>
                    </a:cubicBezTo>
                    <a:cubicBezTo>
                      <a:pt x="361" y="402"/>
                      <a:pt x="361" y="401"/>
                      <a:pt x="362" y="402"/>
                    </a:cubicBezTo>
                    <a:cubicBezTo>
                      <a:pt x="363" y="402"/>
                      <a:pt x="363" y="403"/>
                      <a:pt x="363" y="403"/>
                    </a:cubicBezTo>
                    <a:cubicBezTo>
                      <a:pt x="363" y="403"/>
                      <a:pt x="362" y="404"/>
                      <a:pt x="363" y="404"/>
                    </a:cubicBezTo>
                    <a:cubicBezTo>
                      <a:pt x="364" y="404"/>
                      <a:pt x="364" y="404"/>
                      <a:pt x="364" y="403"/>
                    </a:cubicBezTo>
                    <a:cubicBezTo>
                      <a:pt x="364" y="402"/>
                      <a:pt x="365" y="402"/>
                      <a:pt x="366" y="401"/>
                    </a:cubicBezTo>
                    <a:cubicBezTo>
                      <a:pt x="364" y="404"/>
                      <a:pt x="364" y="406"/>
                      <a:pt x="366" y="408"/>
                    </a:cubicBezTo>
                    <a:cubicBezTo>
                      <a:pt x="367" y="409"/>
                      <a:pt x="369" y="409"/>
                      <a:pt x="370" y="410"/>
                    </a:cubicBezTo>
                    <a:cubicBezTo>
                      <a:pt x="371" y="411"/>
                      <a:pt x="372" y="410"/>
                      <a:pt x="373" y="411"/>
                    </a:cubicBezTo>
                    <a:cubicBezTo>
                      <a:pt x="372" y="409"/>
                      <a:pt x="371" y="409"/>
                      <a:pt x="370" y="409"/>
                    </a:cubicBezTo>
                    <a:cubicBezTo>
                      <a:pt x="372" y="408"/>
                      <a:pt x="374" y="410"/>
                      <a:pt x="377" y="409"/>
                    </a:cubicBezTo>
                    <a:cubicBezTo>
                      <a:pt x="376" y="410"/>
                      <a:pt x="377" y="410"/>
                      <a:pt x="378" y="410"/>
                    </a:cubicBezTo>
                    <a:cubicBezTo>
                      <a:pt x="379" y="410"/>
                      <a:pt x="379" y="410"/>
                      <a:pt x="380" y="411"/>
                    </a:cubicBezTo>
                    <a:cubicBezTo>
                      <a:pt x="382" y="411"/>
                      <a:pt x="384" y="412"/>
                      <a:pt x="386" y="411"/>
                    </a:cubicBezTo>
                    <a:cubicBezTo>
                      <a:pt x="388" y="410"/>
                      <a:pt x="390" y="411"/>
                      <a:pt x="391" y="413"/>
                    </a:cubicBezTo>
                    <a:cubicBezTo>
                      <a:pt x="391" y="414"/>
                      <a:pt x="392" y="415"/>
                      <a:pt x="393" y="414"/>
                    </a:cubicBezTo>
                    <a:cubicBezTo>
                      <a:pt x="393" y="413"/>
                      <a:pt x="393" y="413"/>
                      <a:pt x="394" y="414"/>
                    </a:cubicBezTo>
                    <a:cubicBezTo>
                      <a:pt x="394" y="414"/>
                      <a:pt x="394" y="414"/>
                      <a:pt x="394" y="414"/>
                    </a:cubicBezTo>
                    <a:cubicBezTo>
                      <a:pt x="394" y="415"/>
                      <a:pt x="395" y="415"/>
                      <a:pt x="395" y="414"/>
                    </a:cubicBezTo>
                    <a:cubicBezTo>
                      <a:pt x="395" y="413"/>
                      <a:pt x="395" y="413"/>
                      <a:pt x="396" y="413"/>
                    </a:cubicBezTo>
                    <a:cubicBezTo>
                      <a:pt x="397" y="413"/>
                      <a:pt x="397" y="412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8" y="411"/>
                      <a:pt x="398" y="411"/>
                    </a:cubicBezTo>
                    <a:cubicBezTo>
                      <a:pt x="399" y="411"/>
                      <a:pt x="399" y="412"/>
                      <a:pt x="399" y="412"/>
                    </a:cubicBezTo>
                    <a:cubicBezTo>
                      <a:pt x="400" y="413"/>
                      <a:pt x="401" y="413"/>
                      <a:pt x="402" y="415"/>
                    </a:cubicBezTo>
                    <a:cubicBezTo>
                      <a:pt x="402" y="416"/>
                      <a:pt x="403" y="416"/>
                      <a:pt x="404" y="416"/>
                    </a:cubicBezTo>
                    <a:cubicBezTo>
                      <a:pt x="404" y="416"/>
                      <a:pt x="404" y="417"/>
                      <a:pt x="404" y="417"/>
                    </a:cubicBezTo>
                    <a:cubicBezTo>
                      <a:pt x="406" y="417"/>
                      <a:pt x="406" y="417"/>
                      <a:pt x="406" y="418"/>
                    </a:cubicBezTo>
                    <a:cubicBezTo>
                      <a:pt x="407" y="419"/>
                      <a:pt x="408" y="418"/>
                      <a:pt x="408" y="419"/>
                    </a:cubicBezTo>
                    <a:cubicBezTo>
                      <a:pt x="408" y="420"/>
                      <a:pt x="408" y="420"/>
                      <a:pt x="409" y="420"/>
                    </a:cubicBezTo>
                    <a:cubicBezTo>
                      <a:pt x="410" y="420"/>
                      <a:pt x="409" y="419"/>
                      <a:pt x="409" y="419"/>
                    </a:cubicBezTo>
                    <a:cubicBezTo>
                      <a:pt x="409" y="419"/>
                      <a:pt x="409" y="418"/>
                      <a:pt x="409" y="418"/>
                    </a:cubicBezTo>
                    <a:cubicBezTo>
                      <a:pt x="410" y="418"/>
                      <a:pt x="411" y="418"/>
                      <a:pt x="412" y="418"/>
                    </a:cubicBezTo>
                    <a:cubicBezTo>
                      <a:pt x="413" y="417"/>
                      <a:pt x="414" y="416"/>
                      <a:pt x="413" y="415"/>
                    </a:cubicBezTo>
                    <a:cubicBezTo>
                      <a:pt x="412" y="414"/>
                      <a:pt x="412" y="414"/>
                      <a:pt x="411" y="415"/>
                    </a:cubicBezTo>
                    <a:cubicBezTo>
                      <a:pt x="410" y="415"/>
                      <a:pt x="409" y="416"/>
                      <a:pt x="408" y="415"/>
                    </a:cubicBezTo>
                    <a:cubicBezTo>
                      <a:pt x="408" y="414"/>
                      <a:pt x="407" y="414"/>
                      <a:pt x="406" y="415"/>
                    </a:cubicBezTo>
                    <a:cubicBezTo>
                      <a:pt x="405" y="415"/>
                      <a:pt x="406" y="416"/>
                      <a:pt x="406" y="416"/>
                    </a:cubicBezTo>
                    <a:cubicBezTo>
                      <a:pt x="405" y="416"/>
                      <a:pt x="405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3" y="413"/>
                      <a:pt x="401" y="412"/>
                      <a:pt x="401" y="410"/>
                    </a:cubicBezTo>
                    <a:cubicBezTo>
                      <a:pt x="401" y="410"/>
                      <a:pt x="400" y="410"/>
                      <a:pt x="400" y="410"/>
                    </a:cubicBezTo>
                    <a:cubicBezTo>
                      <a:pt x="399" y="410"/>
                      <a:pt x="399" y="409"/>
                      <a:pt x="398" y="409"/>
                    </a:cubicBezTo>
                    <a:cubicBezTo>
                      <a:pt x="397" y="409"/>
                      <a:pt x="397" y="409"/>
                      <a:pt x="397" y="408"/>
                    </a:cubicBezTo>
                    <a:cubicBezTo>
                      <a:pt x="397" y="408"/>
                      <a:pt x="398" y="408"/>
                      <a:pt x="398" y="408"/>
                    </a:cubicBezTo>
                    <a:cubicBezTo>
                      <a:pt x="399" y="409"/>
                      <a:pt x="401" y="408"/>
                      <a:pt x="402" y="409"/>
                    </a:cubicBezTo>
                    <a:cubicBezTo>
                      <a:pt x="404" y="409"/>
                      <a:pt x="405" y="410"/>
                      <a:pt x="407" y="410"/>
                    </a:cubicBezTo>
                    <a:cubicBezTo>
                      <a:pt x="408" y="411"/>
                      <a:pt x="410" y="411"/>
                      <a:pt x="411" y="413"/>
                    </a:cubicBezTo>
                    <a:cubicBezTo>
                      <a:pt x="411" y="413"/>
                      <a:pt x="411" y="413"/>
                      <a:pt x="412" y="413"/>
                    </a:cubicBezTo>
                    <a:cubicBezTo>
                      <a:pt x="413" y="412"/>
                      <a:pt x="415" y="413"/>
                      <a:pt x="416" y="413"/>
                    </a:cubicBezTo>
                    <a:cubicBezTo>
                      <a:pt x="417" y="413"/>
                      <a:pt x="417" y="412"/>
                      <a:pt x="418" y="412"/>
                    </a:cubicBezTo>
                    <a:cubicBezTo>
                      <a:pt x="418" y="411"/>
                      <a:pt x="418" y="410"/>
                      <a:pt x="418" y="409"/>
                    </a:cubicBezTo>
                    <a:cubicBezTo>
                      <a:pt x="418" y="407"/>
                      <a:pt x="417" y="406"/>
                      <a:pt x="416" y="404"/>
                    </a:cubicBezTo>
                    <a:cubicBezTo>
                      <a:pt x="416" y="403"/>
                      <a:pt x="415" y="404"/>
                      <a:pt x="414" y="404"/>
                    </a:cubicBezTo>
                    <a:cubicBezTo>
                      <a:pt x="414" y="404"/>
                      <a:pt x="414" y="404"/>
                      <a:pt x="414" y="404"/>
                    </a:cubicBezTo>
                    <a:cubicBezTo>
                      <a:pt x="414" y="403"/>
                      <a:pt x="414" y="403"/>
                      <a:pt x="413" y="403"/>
                    </a:cubicBezTo>
                    <a:cubicBezTo>
                      <a:pt x="412" y="403"/>
                      <a:pt x="412" y="403"/>
                      <a:pt x="412" y="402"/>
                    </a:cubicBezTo>
                    <a:cubicBezTo>
                      <a:pt x="412" y="402"/>
                      <a:pt x="412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2"/>
                      <a:pt x="414" y="402"/>
                      <a:pt x="414" y="402"/>
                    </a:cubicBezTo>
                    <a:cubicBezTo>
                      <a:pt x="415" y="402"/>
                      <a:pt x="415" y="402"/>
                      <a:pt x="415" y="401"/>
                    </a:cubicBezTo>
                    <a:cubicBezTo>
                      <a:pt x="415" y="401"/>
                      <a:pt x="415" y="400"/>
                      <a:pt x="415" y="400"/>
                    </a:cubicBezTo>
                    <a:cubicBezTo>
                      <a:pt x="416" y="399"/>
                      <a:pt x="416" y="398"/>
                      <a:pt x="415" y="398"/>
                    </a:cubicBezTo>
                    <a:cubicBezTo>
                      <a:pt x="415" y="398"/>
                      <a:pt x="415" y="398"/>
                      <a:pt x="415" y="398"/>
                    </a:cubicBezTo>
                    <a:cubicBezTo>
                      <a:pt x="415" y="398"/>
                      <a:pt x="415" y="397"/>
                      <a:pt x="415" y="397"/>
                    </a:cubicBezTo>
                    <a:cubicBezTo>
                      <a:pt x="415" y="397"/>
                      <a:pt x="415" y="397"/>
                      <a:pt x="415" y="397"/>
                    </a:cubicBezTo>
                    <a:cubicBezTo>
                      <a:pt x="416" y="397"/>
                      <a:pt x="416" y="398"/>
                      <a:pt x="416" y="398"/>
                    </a:cubicBezTo>
                    <a:cubicBezTo>
                      <a:pt x="416" y="398"/>
                      <a:pt x="416" y="398"/>
                      <a:pt x="417" y="398"/>
                    </a:cubicBezTo>
                    <a:cubicBezTo>
                      <a:pt x="417" y="398"/>
                      <a:pt x="417" y="398"/>
                      <a:pt x="417" y="398"/>
                    </a:cubicBezTo>
                    <a:cubicBezTo>
                      <a:pt x="417" y="399"/>
                      <a:pt x="416" y="399"/>
                      <a:pt x="416" y="400"/>
                    </a:cubicBezTo>
                    <a:cubicBezTo>
                      <a:pt x="415" y="401"/>
                      <a:pt x="415" y="402"/>
                      <a:pt x="417" y="402"/>
                    </a:cubicBezTo>
                    <a:cubicBezTo>
                      <a:pt x="417" y="402"/>
                      <a:pt x="418" y="402"/>
                      <a:pt x="418" y="403"/>
                    </a:cubicBezTo>
                    <a:cubicBezTo>
                      <a:pt x="418" y="403"/>
                      <a:pt x="418" y="403"/>
                      <a:pt x="418" y="403"/>
                    </a:cubicBezTo>
                    <a:cubicBezTo>
                      <a:pt x="420" y="403"/>
                      <a:pt x="419" y="404"/>
                      <a:pt x="419" y="405"/>
                    </a:cubicBezTo>
                    <a:cubicBezTo>
                      <a:pt x="419" y="406"/>
                      <a:pt x="420" y="406"/>
                      <a:pt x="422" y="406"/>
                    </a:cubicBezTo>
                    <a:cubicBezTo>
                      <a:pt x="422" y="406"/>
                      <a:pt x="423" y="405"/>
                      <a:pt x="424" y="406"/>
                    </a:cubicBezTo>
                    <a:cubicBezTo>
                      <a:pt x="425" y="407"/>
                      <a:pt x="425" y="408"/>
                      <a:pt x="425" y="409"/>
                    </a:cubicBezTo>
                    <a:cubicBezTo>
                      <a:pt x="425" y="410"/>
                      <a:pt x="425" y="412"/>
                      <a:pt x="425" y="414"/>
                    </a:cubicBezTo>
                    <a:cubicBezTo>
                      <a:pt x="425" y="414"/>
                      <a:pt x="425" y="415"/>
                      <a:pt x="425" y="415"/>
                    </a:cubicBezTo>
                    <a:cubicBezTo>
                      <a:pt x="425" y="415"/>
                      <a:pt x="425" y="415"/>
                      <a:pt x="426" y="415"/>
                    </a:cubicBezTo>
                    <a:cubicBezTo>
                      <a:pt x="426" y="415"/>
                      <a:pt x="426" y="415"/>
                      <a:pt x="426" y="415"/>
                    </a:cubicBezTo>
                    <a:cubicBezTo>
                      <a:pt x="425" y="413"/>
                      <a:pt x="427" y="414"/>
                      <a:pt x="427" y="413"/>
                    </a:cubicBezTo>
                    <a:cubicBezTo>
                      <a:pt x="428" y="413"/>
                      <a:pt x="427" y="414"/>
                      <a:pt x="428" y="414"/>
                    </a:cubicBezTo>
                    <a:cubicBezTo>
                      <a:pt x="429" y="413"/>
                      <a:pt x="430" y="414"/>
                      <a:pt x="431" y="414"/>
                    </a:cubicBezTo>
                    <a:cubicBezTo>
                      <a:pt x="430" y="415"/>
                      <a:pt x="429" y="415"/>
                      <a:pt x="430" y="415"/>
                    </a:cubicBezTo>
                    <a:cubicBezTo>
                      <a:pt x="431" y="416"/>
                      <a:pt x="431" y="416"/>
                      <a:pt x="430" y="416"/>
                    </a:cubicBezTo>
                    <a:cubicBezTo>
                      <a:pt x="430" y="417"/>
                      <a:pt x="430" y="416"/>
                      <a:pt x="430" y="416"/>
                    </a:cubicBezTo>
                    <a:cubicBezTo>
                      <a:pt x="429" y="416"/>
                      <a:pt x="428" y="417"/>
                      <a:pt x="428" y="417"/>
                    </a:cubicBezTo>
                    <a:cubicBezTo>
                      <a:pt x="428" y="418"/>
                      <a:pt x="429" y="418"/>
                      <a:pt x="429" y="418"/>
                    </a:cubicBezTo>
                    <a:cubicBezTo>
                      <a:pt x="430" y="418"/>
                      <a:pt x="430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3" y="421"/>
                      <a:pt x="434" y="422"/>
                    </a:cubicBezTo>
                    <a:cubicBezTo>
                      <a:pt x="435" y="422"/>
                      <a:pt x="436" y="423"/>
                      <a:pt x="438" y="424"/>
                    </a:cubicBezTo>
                    <a:cubicBezTo>
                      <a:pt x="439" y="425"/>
                      <a:pt x="439" y="427"/>
                      <a:pt x="439" y="428"/>
                    </a:cubicBezTo>
                    <a:cubicBezTo>
                      <a:pt x="438" y="428"/>
                      <a:pt x="437" y="428"/>
                      <a:pt x="437" y="429"/>
                    </a:cubicBezTo>
                    <a:cubicBezTo>
                      <a:pt x="436" y="430"/>
                      <a:pt x="435" y="430"/>
                      <a:pt x="435" y="429"/>
                    </a:cubicBezTo>
                    <a:cubicBezTo>
                      <a:pt x="434" y="428"/>
                      <a:pt x="433" y="429"/>
                      <a:pt x="432" y="429"/>
                    </a:cubicBezTo>
                    <a:cubicBezTo>
                      <a:pt x="432" y="430"/>
                      <a:pt x="431" y="431"/>
                      <a:pt x="432" y="432"/>
                    </a:cubicBezTo>
                    <a:cubicBezTo>
                      <a:pt x="433" y="432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4"/>
                    </a:cubicBezTo>
                    <a:cubicBezTo>
                      <a:pt x="431" y="434"/>
                      <a:pt x="431" y="435"/>
                      <a:pt x="432" y="435"/>
                    </a:cubicBezTo>
                    <a:cubicBezTo>
                      <a:pt x="432" y="436"/>
                      <a:pt x="433" y="436"/>
                      <a:pt x="434" y="435"/>
                    </a:cubicBezTo>
                    <a:cubicBezTo>
                      <a:pt x="434" y="435"/>
                      <a:pt x="434" y="435"/>
                      <a:pt x="434" y="435"/>
                    </a:cubicBezTo>
                    <a:cubicBezTo>
                      <a:pt x="435" y="434"/>
                      <a:pt x="437" y="433"/>
                      <a:pt x="438" y="432"/>
                    </a:cubicBezTo>
                    <a:cubicBezTo>
                      <a:pt x="439" y="432"/>
                      <a:pt x="439" y="431"/>
                      <a:pt x="439" y="431"/>
                    </a:cubicBezTo>
                    <a:cubicBezTo>
                      <a:pt x="439" y="430"/>
                      <a:pt x="438" y="430"/>
                      <a:pt x="439" y="430"/>
                    </a:cubicBezTo>
                    <a:cubicBezTo>
                      <a:pt x="440" y="429"/>
                      <a:pt x="440" y="430"/>
                      <a:pt x="440" y="430"/>
                    </a:cubicBezTo>
                    <a:cubicBezTo>
                      <a:pt x="441" y="431"/>
                      <a:pt x="441" y="432"/>
                      <a:pt x="442" y="432"/>
                    </a:cubicBezTo>
                    <a:cubicBezTo>
                      <a:pt x="442" y="430"/>
                      <a:pt x="444" y="432"/>
                      <a:pt x="444" y="431"/>
                    </a:cubicBezTo>
                    <a:cubicBezTo>
                      <a:pt x="444" y="431"/>
                      <a:pt x="445" y="431"/>
                      <a:pt x="445" y="432"/>
                    </a:cubicBezTo>
                    <a:cubicBezTo>
                      <a:pt x="445" y="433"/>
                      <a:pt x="444" y="433"/>
                      <a:pt x="443" y="433"/>
                    </a:cubicBezTo>
                    <a:cubicBezTo>
                      <a:pt x="444" y="434"/>
                      <a:pt x="444" y="434"/>
                      <a:pt x="445" y="435"/>
                    </a:cubicBezTo>
                    <a:cubicBezTo>
                      <a:pt x="446" y="436"/>
                      <a:pt x="446" y="439"/>
                      <a:pt x="449" y="439"/>
                    </a:cubicBezTo>
                    <a:cubicBezTo>
                      <a:pt x="450" y="439"/>
                      <a:pt x="450" y="439"/>
                      <a:pt x="450" y="439"/>
                    </a:cubicBezTo>
                    <a:cubicBezTo>
                      <a:pt x="450" y="438"/>
                      <a:pt x="450" y="438"/>
                      <a:pt x="450" y="438"/>
                    </a:cubicBezTo>
                    <a:cubicBezTo>
                      <a:pt x="449" y="437"/>
                      <a:pt x="449" y="436"/>
                      <a:pt x="448" y="436"/>
                    </a:cubicBezTo>
                    <a:cubicBezTo>
                      <a:pt x="448" y="435"/>
                      <a:pt x="448" y="435"/>
                      <a:pt x="449" y="435"/>
                    </a:cubicBezTo>
                    <a:cubicBezTo>
                      <a:pt x="450" y="434"/>
                      <a:pt x="451" y="436"/>
                      <a:pt x="451" y="437"/>
                    </a:cubicBezTo>
                    <a:cubicBezTo>
                      <a:pt x="451" y="438"/>
                      <a:pt x="451" y="439"/>
                      <a:pt x="450" y="439"/>
                    </a:cubicBezTo>
                    <a:cubicBezTo>
                      <a:pt x="450" y="440"/>
                      <a:pt x="450" y="440"/>
                      <a:pt x="450" y="441"/>
                    </a:cubicBezTo>
                    <a:cubicBezTo>
                      <a:pt x="451" y="442"/>
                      <a:pt x="452" y="443"/>
                      <a:pt x="454" y="443"/>
                    </a:cubicBezTo>
                    <a:cubicBezTo>
                      <a:pt x="455" y="443"/>
                      <a:pt x="456" y="444"/>
                      <a:pt x="456" y="445"/>
                    </a:cubicBezTo>
                    <a:cubicBezTo>
                      <a:pt x="457" y="446"/>
                      <a:pt x="457" y="447"/>
                      <a:pt x="457" y="448"/>
                    </a:cubicBezTo>
                    <a:cubicBezTo>
                      <a:pt x="457" y="448"/>
                      <a:pt x="457" y="448"/>
                      <a:pt x="457" y="448"/>
                    </a:cubicBezTo>
                    <a:cubicBezTo>
                      <a:pt x="457" y="449"/>
                      <a:pt x="457" y="450"/>
                      <a:pt x="457" y="451"/>
                    </a:cubicBezTo>
                    <a:cubicBezTo>
                      <a:pt x="458" y="451"/>
                      <a:pt x="459" y="452"/>
                      <a:pt x="459" y="454"/>
                    </a:cubicBezTo>
                    <a:cubicBezTo>
                      <a:pt x="458" y="454"/>
                      <a:pt x="459" y="454"/>
                      <a:pt x="459" y="454"/>
                    </a:cubicBezTo>
                    <a:cubicBezTo>
                      <a:pt x="460" y="455"/>
                      <a:pt x="460" y="457"/>
                      <a:pt x="460" y="458"/>
                    </a:cubicBezTo>
                    <a:cubicBezTo>
                      <a:pt x="460" y="459"/>
                      <a:pt x="461" y="460"/>
                      <a:pt x="461" y="461"/>
                    </a:cubicBezTo>
                    <a:cubicBezTo>
                      <a:pt x="462" y="462"/>
                      <a:pt x="461" y="464"/>
                      <a:pt x="459" y="464"/>
                    </a:cubicBezTo>
                    <a:cubicBezTo>
                      <a:pt x="458" y="464"/>
                      <a:pt x="458" y="465"/>
                      <a:pt x="457" y="465"/>
                    </a:cubicBezTo>
                    <a:cubicBezTo>
                      <a:pt x="457" y="467"/>
                      <a:pt x="457" y="468"/>
                      <a:pt x="456" y="469"/>
                    </a:cubicBezTo>
                    <a:cubicBezTo>
                      <a:pt x="456" y="469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5" y="471"/>
                      <a:pt x="454" y="472"/>
                      <a:pt x="454" y="473"/>
                    </a:cubicBezTo>
                    <a:cubicBezTo>
                      <a:pt x="453" y="473"/>
                      <a:pt x="453" y="473"/>
                      <a:pt x="453" y="474"/>
                    </a:cubicBezTo>
                    <a:cubicBezTo>
                      <a:pt x="451" y="475"/>
                      <a:pt x="450" y="477"/>
                      <a:pt x="447" y="479"/>
                    </a:cubicBezTo>
                    <a:cubicBezTo>
                      <a:pt x="447" y="479"/>
                      <a:pt x="446" y="480"/>
                      <a:pt x="446" y="481"/>
                    </a:cubicBezTo>
                    <a:cubicBezTo>
                      <a:pt x="447" y="483"/>
                      <a:pt x="448" y="484"/>
                      <a:pt x="450" y="485"/>
                    </a:cubicBezTo>
                    <a:cubicBezTo>
                      <a:pt x="452" y="487"/>
                      <a:pt x="452" y="489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2" y="492"/>
                      <a:pt x="451" y="492"/>
                      <a:pt x="451" y="491"/>
                    </a:cubicBezTo>
                    <a:cubicBezTo>
                      <a:pt x="451" y="490"/>
                      <a:pt x="449" y="490"/>
                      <a:pt x="448" y="491"/>
                    </a:cubicBezTo>
                    <a:cubicBezTo>
                      <a:pt x="447" y="491"/>
                      <a:pt x="447" y="492"/>
                      <a:pt x="447" y="493"/>
                    </a:cubicBezTo>
                    <a:cubicBezTo>
                      <a:pt x="446" y="493"/>
                      <a:pt x="445" y="494"/>
                      <a:pt x="445" y="493"/>
                    </a:cubicBezTo>
                    <a:cubicBezTo>
                      <a:pt x="444" y="492"/>
                      <a:pt x="444" y="493"/>
                      <a:pt x="443" y="493"/>
                    </a:cubicBezTo>
                    <a:cubicBezTo>
                      <a:pt x="442" y="493"/>
                      <a:pt x="442" y="493"/>
                      <a:pt x="442" y="493"/>
                    </a:cubicBezTo>
                    <a:cubicBezTo>
                      <a:pt x="442" y="494"/>
                      <a:pt x="442" y="495"/>
                      <a:pt x="441" y="495"/>
                    </a:cubicBezTo>
                    <a:cubicBezTo>
                      <a:pt x="440" y="495"/>
                      <a:pt x="439" y="495"/>
                      <a:pt x="439" y="494"/>
                    </a:cubicBezTo>
                    <a:cubicBezTo>
                      <a:pt x="438" y="494"/>
                      <a:pt x="437" y="494"/>
                      <a:pt x="437" y="494"/>
                    </a:cubicBezTo>
                    <a:cubicBezTo>
                      <a:pt x="436" y="495"/>
                      <a:pt x="436" y="495"/>
                      <a:pt x="436" y="495"/>
                    </a:cubicBezTo>
                    <a:cubicBezTo>
                      <a:pt x="433" y="493"/>
                      <a:pt x="431" y="492"/>
                      <a:pt x="428" y="492"/>
                    </a:cubicBezTo>
                    <a:cubicBezTo>
                      <a:pt x="427" y="492"/>
                      <a:pt x="427" y="491"/>
                      <a:pt x="427" y="492"/>
                    </a:cubicBezTo>
                    <a:cubicBezTo>
                      <a:pt x="427" y="492"/>
                      <a:pt x="427" y="493"/>
                      <a:pt x="426" y="493"/>
                    </a:cubicBezTo>
                    <a:cubicBezTo>
                      <a:pt x="426" y="494"/>
                      <a:pt x="426" y="495"/>
                      <a:pt x="427" y="495"/>
                    </a:cubicBezTo>
                    <a:cubicBezTo>
                      <a:pt x="427" y="496"/>
                      <a:pt x="427" y="496"/>
                      <a:pt x="426" y="496"/>
                    </a:cubicBezTo>
                    <a:cubicBezTo>
                      <a:pt x="425" y="497"/>
                      <a:pt x="424" y="497"/>
                      <a:pt x="423" y="498"/>
                    </a:cubicBezTo>
                    <a:cubicBezTo>
                      <a:pt x="422" y="499"/>
                      <a:pt x="421" y="500"/>
                      <a:pt x="422" y="501"/>
                    </a:cubicBezTo>
                    <a:cubicBezTo>
                      <a:pt x="422" y="502"/>
                      <a:pt x="422" y="502"/>
                      <a:pt x="422" y="502"/>
                    </a:cubicBezTo>
                    <a:cubicBezTo>
                      <a:pt x="421" y="504"/>
                      <a:pt x="421" y="506"/>
                      <a:pt x="423" y="507"/>
                    </a:cubicBezTo>
                    <a:cubicBezTo>
                      <a:pt x="423" y="508"/>
                      <a:pt x="423" y="510"/>
                      <a:pt x="425" y="509"/>
                    </a:cubicBezTo>
                    <a:cubicBezTo>
                      <a:pt x="426" y="509"/>
                      <a:pt x="426" y="509"/>
                      <a:pt x="427" y="510"/>
                    </a:cubicBezTo>
                    <a:cubicBezTo>
                      <a:pt x="427" y="510"/>
                      <a:pt x="427" y="511"/>
                      <a:pt x="428" y="510"/>
                    </a:cubicBezTo>
                    <a:cubicBezTo>
                      <a:pt x="428" y="510"/>
                      <a:pt x="430" y="510"/>
                      <a:pt x="430" y="511"/>
                    </a:cubicBezTo>
                    <a:cubicBezTo>
                      <a:pt x="431" y="512"/>
                      <a:pt x="432" y="511"/>
                      <a:pt x="432" y="511"/>
                    </a:cubicBezTo>
                    <a:cubicBezTo>
                      <a:pt x="432" y="510"/>
                      <a:pt x="431" y="511"/>
                      <a:pt x="431" y="510"/>
                    </a:cubicBezTo>
                    <a:cubicBezTo>
                      <a:pt x="431" y="510"/>
                      <a:pt x="432" y="510"/>
                      <a:pt x="432" y="510"/>
                    </a:cubicBezTo>
                    <a:cubicBezTo>
                      <a:pt x="433" y="510"/>
                      <a:pt x="433" y="510"/>
                      <a:pt x="434" y="510"/>
                    </a:cubicBezTo>
                    <a:cubicBezTo>
                      <a:pt x="434" y="510"/>
                      <a:pt x="434" y="510"/>
                      <a:pt x="434" y="510"/>
                    </a:cubicBezTo>
                    <a:cubicBezTo>
                      <a:pt x="433" y="509"/>
                      <a:pt x="434" y="509"/>
                      <a:pt x="435" y="509"/>
                    </a:cubicBezTo>
                    <a:cubicBezTo>
                      <a:pt x="436" y="508"/>
                      <a:pt x="437" y="508"/>
                      <a:pt x="438" y="509"/>
                    </a:cubicBezTo>
                    <a:cubicBezTo>
                      <a:pt x="437" y="508"/>
                      <a:pt x="437" y="507"/>
                      <a:pt x="438" y="507"/>
                    </a:cubicBezTo>
                    <a:cubicBezTo>
                      <a:pt x="438" y="507"/>
                      <a:pt x="438" y="507"/>
                      <a:pt x="438" y="507"/>
                    </a:cubicBezTo>
                    <a:cubicBezTo>
                      <a:pt x="437" y="506"/>
                      <a:pt x="437" y="506"/>
                      <a:pt x="438" y="506"/>
                    </a:cubicBezTo>
                    <a:cubicBezTo>
                      <a:pt x="438" y="505"/>
                      <a:pt x="438" y="506"/>
                      <a:pt x="438" y="506"/>
                    </a:cubicBezTo>
                    <a:cubicBezTo>
                      <a:pt x="439" y="506"/>
                      <a:pt x="440" y="507"/>
                      <a:pt x="441" y="507"/>
                    </a:cubicBezTo>
                    <a:cubicBezTo>
                      <a:pt x="442" y="508"/>
                      <a:pt x="443" y="508"/>
                      <a:pt x="444" y="508"/>
                    </a:cubicBezTo>
                    <a:cubicBezTo>
                      <a:pt x="445" y="509"/>
                      <a:pt x="445" y="509"/>
                      <a:pt x="446" y="508"/>
                    </a:cubicBezTo>
                    <a:cubicBezTo>
                      <a:pt x="446" y="508"/>
                      <a:pt x="446" y="507"/>
                      <a:pt x="446" y="507"/>
                    </a:cubicBezTo>
                    <a:cubicBezTo>
                      <a:pt x="445" y="506"/>
                      <a:pt x="446" y="506"/>
                      <a:pt x="446" y="506"/>
                    </a:cubicBezTo>
                    <a:cubicBezTo>
                      <a:pt x="448" y="506"/>
                      <a:pt x="447" y="507"/>
                      <a:pt x="447" y="507"/>
                    </a:cubicBezTo>
                    <a:cubicBezTo>
                      <a:pt x="446" y="508"/>
                      <a:pt x="447" y="508"/>
                      <a:pt x="447" y="508"/>
                    </a:cubicBezTo>
                    <a:cubicBezTo>
                      <a:pt x="448" y="508"/>
                      <a:pt x="448" y="508"/>
                      <a:pt x="449" y="508"/>
                    </a:cubicBezTo>
                    <a:cubicBezTo>
                      <a:pt x="449" y="508"/>
                      <a:pt x="449" y="508"/>
                      <a:pt x="449" y="508"/>
                    </a:cubicBezTo>
                    <a:cubicBezTo>
                      <a:pt x="449" y="508"/>
                      <a:pt x="448" y="509"/>
                      <a:pt x="449" y="509"/>
                    </a:cubicBezTo>
                    <a:cubicBezTo>
                      <a:pt x="450" y="509"/>
                      <a:pt x="450" y="508"/>
                      <a:pt x="450" y="508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1" y="507"/>
                      <a:pt x="451" y="508"/>
                      <a:pt x="452" y="509"/>
                    </a:cubicBezTo>
                    <a:cubicBezTo>
                      <a:pt x="451" y="509"/>
                      <a:pt x="451" y="508"/>
                      <a:pt x="451" y="509"/>
                    </a:cubicBezTo>
                    <a:cubicBezTo>
                      <a:pt x="450" y="510"/>
                      <a:pt x="451" y="510"/>
                      <a:pt x="451" y="510"/>
                    </a:cubicBezTo>
                    <a:cubicBezTo>
                      <a:pt x="451" y="510"/>
                      <a:pt x="451" y="510"/>
                      <a:pt x="451" y="510"/>
                    </a:cubicBezTo>
                    <a:cubicBezTo>
                      <a:pt x="452" y="510"/>
                      <a:pt x="452" y="510"/>
                      <a:pt x="452" y="509"/>
                    </a:cubicBezTo>
                    <a:cubicBezTo>
                      <a:pt x="452" y="509"/>
                      <a:pt x="452" y="509"/>
                      <a:pt x="452" y="509"/>
                    </a:cubicBezTo>
                    <a:cubicBezTo>
                      <a:pt x="453" y="509"/>
                      <a:pt x="452" y="507"/>
                      <a:pt x="454" y="506"/>
                    </a:cubicBezTo>
                    <a:cubicBezTo>
                      <a:pt x="453" y="507"/>
                      <a:pt x="453" y="508"/>
                      <a:pt x="453" y="508"/>
                    </a:cubicBezTo>
                    <a:cubicBezTo>
                      <a:pt x="453" y="508"/>
                      <a:pt x="454" y="510"/>
                      <a:pt x="454" y="510"/>
                    </a:cubicBezTo>
                    <a:cubicBezTo>
                      <a:pt x="455" y="509"/>
                      <a:pt x="455" y="510"/>
                      <a:pt x="456" y="511"/>
                    </a:cubicBezTo>
                    <a:cubicBezTo>
                      <a:pt x="456" y="511"/>
                      <a:pt x="457" y="512"/>
                      <a:pt x="457" y="513"/>
                    </a:cubicBezTo>
                    <a:cubicBezTo>
                      <a:pt x="456" y="514"/>
                      <a:pt x="457" y="514"/>
                      <a:pt x="458" y="515"/>
                    </a:cubicBezTo>
                    <a:cubicBezTo>
                      <a:pt x="459" y="515"/>
                      <a:pt x="459" y="515"/>
                      <a:pt x="459" y="516"/>
                    </a:cubicBezTo>
                    <a:cubicBezTo>
                      <a:pt x="459" y="517"/>
                      <a:pt x="459" y="517"/>
                      <a:pt x="460" y="518"/>
                    </a:cubicBezTo>
                    <a:cubicBezTo>
                      <a:pt x="460" y="518"/>
                      <a:pt x="460" y="517"/>
                      <a:pt x="461" y="517"/>
                    </a:cubicBezTo>
                    <a:cubicBezTo>
                      <a:pt x="461" y="517"/>
                      <a:pt x="461" y="516"/>
                      <a:pt x="461" y="517"/>
                    </a:cubicBezTo>
                    <a:cubicBezTo>
                      <a:pt x="462" y="517"/>
                      <a:pt x="462" y="517"/>
                      <a:pt x="461" y="517"/>
                    </a:cubicBezTo>
                    <a:cubicBezTo>
                      <a:pt x="461" y="518"/>
                      <a:pt x="461" y="518"/>
                      <a:pt x="461" y="518"/>
                    </a:cubicBezTo>
                    <a:cubicBezTo>
                      <a:pt x="461" y="520"/>
                      <a:pt x="462" y="519"/>
                      <a:pt x="463" y="519"/>
                    </a:cubicBezTo>
                    <a:cubicBezTo>
                      <a:pt x="464" y="520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5" y="519"/>
                      <a:pt x="465" y="519"/>
                      <a:pt x="466" y="519"/>
                    </a:cubicBezTo>
                    <a:cubicBezTo>
                      <a:pt x="466" y="520"/>
                      <a:pt x="466" y="521"/>
                      <a:pt x="467" y="521"/>
                    </a:cubicBezTo>
                    <a:cubicBezTo>
                      <a:pt x="468" y="521"/>
                      <a:pt x="468" y="521"/>
                      <a:pt x="468" y="522"/>
                    </a:cubicBezTo>
                    <a:cubicBezTo>
                      <a:pt x="466" y="522"/>
                      <a:pt x="466" y="524"/>
                      <a:pt x="464" y="523"/>
                    </a:cubicBezTo>
                    <a:cubicBezTo>
                      <a:pt x="463" y="523"/>
                      <a:pt x="463" y="523"/>
                      <a:pt x="462" y="523"/>
                    </a:cubicBezTo>
                    <a:cubicBezTo>
                      <a:pt x="465" y="523"/>
                      <a:pt x="465" y="525"/>
                      <a:pt x="465" y="527"/>
                    </a:cubicBezTo>
                    <a:cubicBezTo>
                      <a:pt x="465" y="527"/>
                      <a:pt x="465" y="527"/>
                      <a:pt x="466" y="528"/>
                    </a:cubicBezTo>
                    <a:cubicBezTo>
                      <a:pt x="467" y="528"/>
                      <a:pt x="467" y="529"/>
                      <a:pt x="468" y="529"/>
                    </a:cubicBezTo>
                    <a:cubicBezTo>
                      <a:pt x="468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70" y="530"/>
                      <a:pt x="470" y="530"/>
                      <a:pt x="471" y="531"/>
                    </a:cubicBezTo>
                    <a:cubicBezTo>
                      <a:pt x="471" y="531"/>
                      <a:pt x="471" y="531"/>
                      <a:pt x="472" y="531"/>
                    </a:cubicBezTo>
                    <a:cubicBezTo>
                      <a:pt x="473" y="531"/>
                      <a:pt x="473" y="531"/>
                      <a:pt x="474" y="532"/>
                    </a:cubicBezTo>
                    <a:cubicBezTo>
                      <a:pt x="474" y="533"/>
                      <a:pt x="475" y="534"/>
                      <a:pt x="476" y="532"/>
                    </a:cubicBezTo>
                    <a:cubicBezTo>
                      <a:pt x="477" y="532"/>
                      <a:pt x="477" y="532"/>
                      <a:pt x="477" y="532"/>
                    </a:cubicBezTo>
                    <a:cubicBezTo>
                      <a:pt x="478" y="533"/>
                      <a:pt x="479" y="533"/>
                      <a:pt x="480" y="533"/>
                    </a:cubicBezTo>
                    <a:cubicBezTo>
                      <a:pt x="479" y="535"/>
                      <a:pt x="481" y="536"/>
                      <a:pt x="482" y="538"/>
                    </a:cubicBezTo>
                    <a:cubicBezTo>
                      <a:pt x="482" y="538"/>
                      <a:pt x="483" y="539"/>
                      <a:pt x="483" y="539"/>
                    </a:cubicBezTo>
                    <a:cubicBezTo>
                      <a:pt x="484" y="539"/>
                      <a:pt x="484" y="539"/>
                      <a:pt x="485" y="540"/>
                    </a:cubicBezTo>
                    <a:cubicBezTo>
                      <a:pt x="485" y="540"/>
                      <a:pt x="486" y="540"/>
                      <a:pt x="487" y="541"/>
                    </a:cubicBezTo>
                    <a:cubicBezTo>
                      <a:pt x="489" y="541"/>
                      <a:pt x="492" y="541"/>
                      <a:pt x="494" y="542"/>
                    </a:cubicBezTo>
                    <a:cubicBezTo>
                      <a:pt x="495" y="543"/>
                      <a:pt x="496" y="543"/>
                      <a:pt x="497" y="544"/>
                    </a:cubicBezTo>
                    <a:cubicBezTo>
                      <a:pt x="498" y="544"/>
                      <a:pt x="499" y="544"/>
                      <a:pt x="499" y="545"/>
                    </a:cubicBezTo>
                    <a:cubicBezTo>
                      <a:pt x="500" y="546"/>
                      <a:pt x="501" y="546"/>
                      <a:pt x="503" y="546"/>
                    </a:cubicBezTo>
                    <a:cubicBezTo>
                      <a:pt x="503" y="546"/>
                      <a:pt x="504" y="545"/>
                      <a:pt x="503" y="545"/>
                    </a:cubicBezTo>
                    <a:cubicBezTo>
                      <a:pt x="503" y="544"/>
                      <a:pt x="503" y="543"/>
                      <a:pt x="503" y="542"/>
                    </a:cubicBezTo>
                    <a:cubicBezTo>
                      <a:pt x="503" y="541"/>
                      <a:pt x="504" y="541"/>
                      <a:pt x="503" y="541"/>
                    </a:cubicBezTo>
                    <a:cubicBezTo>
                      <a:pt x="502" y="541"/>
                      <a:pt x="502" y="539"/>
                      <a:pt x="501" y="540"/>
                    </a:cubicBezTo>
                    <a:cubicBezTo>
                      <a:pt x="501" y="540"/>
                      <a:pt x="501" y="539"/>
                      <a:pt x="501" y="539"/>
                    </a:cubicBezTo>
                    <a:cubicBezTo>
                      <a:pt x="501" y="538"/>
                      <a:pt x="500" y="537"/>
                      <a:pt x="500" y="536"/>
                    </a:cubicBezTo>
                    <a:cubicBezTo>
                      <a:pt x="499" y="536"/>
                      <a:pt x="499" y="535"/>
                      <a:pt x="498" y="535"/>
                    </a:cubicBezTo>
                    <a:cubicBezTo>
                      <a:pt x="497" y="535"/>
                      <a:pt x="497" y="534"/>
                      <a:pt x="496" y="533"/>
                    </a:cubicBezTo>
                    <a:cubicBezTo>
                      <a:pt x="496" y="533"/>
                      <a:pt x="495" y="532"/>
                      <a:pt x="494" y="531"/>
                    </a:cubicBezTo>
                    <a:cubicBezTo>
                      <a:pt x="494" y="530"/>
                      <a:pt x="493" y="530"/>
                      <a:pt x="492" y="530"/>
                    </a:cubicBezTo>
                    <a:cubicBezTo>
                      <a:pt x="492" y="530"/>
                      <a:pt x="493" y="530"/>
                      <a:pt x="493" y="529"/>
                    </a:cubicBezTo>
                    <a:cubicBezTo>
                      <a:pt x="492" y="529"/>
                      <a:pt x="492" y="530"/>
                      <a:pt x="491" y="530"/>
                    </a:cubicBezTo>
                    <a:cubicBezTo>
                      <a:pt x="491" y="529"/>
                      <a:pt x="492" y="529"/>
                      <a:pt x="492" y="529"/>
                    </a:cubicBezTo>
                    <a:cubicBezTo>
                      <a:pt x="491" y="527"/>
                      <a:pt x="489" y="528"/>
                      <a:pt x="489" y="526"/>
                    </a:cubicBezTo>
                    <a:cubicBezTo>
                      <a:pt x="488" y="524"/>
                      <a:pt x="486" y="523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4" y="520"/>
                      <a:pt x="484" y="519"/>
                      <a:pt x="483" y="518"/>
                    </a:cubicBezTo>
                    <a:cubicBezTo>
                      <a:pt x="485" y="519"/>
                      <a:pt x="486" y="518"/>
                      <a:pt x="487" y="519"/>
                    </a:cubicBezTo>
                    <a:cubicBezTo>
                      <a:pt x="487" y="520"/>
                      <a:pt x="488" y="520"/>
                      <a:pt x="489" y="521"/>
                    </a:cubicBezTo>
                    <a:cubicBezTo>
                      <a:pt x="490" y="522"/>
                      <a:pt x="491" y="523"/>
                      <a:pt x="492" y="524"/>
                    </a:cubicBezTo>
                    <a:cubicBezTo>
                      <a:pt x="492" y="523"/>
                      <a:pt x="491" y="522"/>
                      <a:pt x="491" y="522"/>
                    </a:cubicBezTo>
                    <a:cubicBezTo>
                      <a:pt x="492" y="521"/>
                      <a:pt x="491" y="520"/>
                      <a:pt x="491" y="519"/>
                    </a:cubicBezTo>
                    <a:cubicBezTo>
                      <a:pt x="491" y="519"/>
                      <a:pt x="491" y="519"/>
                      <a:pt x="491" y="519"/>
                    </a:cubicBezTo>
                    <a:cubicBezTo>
                      <a:pt x="491" y="519"/>
                      <a:pt x="491" y="519"/>
                      <a:pt x="492" y="520"/>
                    </a:cubicBezTo>
                    <a:cubicBezTo>
                      <a:pt x="493" y="521"/>
                      <a:pt x="494" y="523"/>
                      <a:pt x="495" y="524"/>
                    </a:cubicBezTo>
                    <a:cubicBezTo>
                      <a:pt x="495" y="525"/>
                      <a:pt x="497" y="525"/>
                      <a:pt x="497" y="527"/>
                    </a:cubicBezTo>
                    <a:cubicBezTo>
                      <a:pt x="497" y="527"/>
                      <a:pt x="498" y="527"/>
                      <a:pt x="498" y="527"/>
                    </a:cubicBezTo>
                    <a:cubicBezTo>
                      <a:pt x="498" y="526"/>
                      <a:pt x="498" y="527"/>
                      <a:pt x="498" y="527"/>
                    </a:cubicBezTo>
                    <a:cubicBezTo>
                      <a:pt x="498" y="528"/>
                      <a:pt x="498" y="528"/>
                      <a:pt x="498" y="529"/>
                    </a:cubicBezTo>
                    <a:cubicBezTo>
                      <a:pt x="499" y="529"/>
                      <a:pt x="499" y="529"/>
                      <a:pt x="499" y="529"/>
                    </a:cubicBezTo>
                    <a:cubicBezTo>
                      <a:pt x="499" y="529"/>
                      <a:pt x="499" y="528"/>
                      <a:pt x="499" y="528"/>
                    </a:cubicBezTo>
                    <a:cubicBezTo>
                      <a:pt x="499" y="528"/>
                      <a:pt x="500" y="528"/>
                      <a:pt x="500" y="527"/>
                    </a:cubicBezTo>
                    <a:cubicBezTo>
                      <a:pt x="500" y="527"/>
                      <a:pt x="500" y="527"/>
                      <a:pt x="500" y="527"/>
                    </a:cubicBezTo>
                    <a:cubicBezTo>
                      <a:pt x="500" y="529"/>
                      <a:pt x="501" y="529"/>
                      <a:pt x="502" y="530"/>
                    </a:cubicBezTo>
                    <a:cubicBezTo>
                      <a:pt x="502" y="530"/>
                      <a:pt x="502" y="530"/>
                      <a:pt x="503" y="530"/>
                    </a:cubicBezTo>
                    <a:cubicBezTo>
                      <a:pt x="503" y="530"/>
                      <a:pt x="503" y="530"/>
                      <a:pt x="503" y="530"/>
                    </a:cubicBezTo>
                    <a:cubicBezTo>
                      <a:pt x="502" y="529"/>
                      <a:pt x="502" y="529"/>
                      <a:pt x="502" y="529"/>
                    </a:cubicBezTo>
                    <a:cubicBezTo>
                      <a:pt x="503" y="530"/>
                      <a:pt x="504" y="529"/>
                      <a:pt x="504" y="530"/>
                    </a:cubicBezTo>
                    <a:cubicBezTo>
                      <a:pt x="504" y="531"/>
                      <a:pt x="505" y="531"/>
                      <a:pt x="505" y="530"/>
                    </a:cubicBezTo>
                    <a:cubicBezTo>
                      <a:pt x="505" y="530"/>
                      <a:pt x="505" y="530"/>
                      <a:pt x="505" y="530"/>
                    </a:cubicBezTo>
                    <a:cubicBezTo>
                      <a:pt x="505" y="531"/>
                      <a:pt x="506" y="532"/>
                      <a:pt x="506" y="532"/>
                    </a:cubicBezTo>
                    <a:cubicBezTo>
                      <a:pt x="508" y="532"/>
                      <a:pt x="508" y="533"/>
                      <a:pt x="508" y="534"/>
                    </a:cubicBezTo>
                    <a:cubicBezTo>
                      <a:pt x="508" y="535"/>
                      <a:pt x="508" y="536"/>
                      <a:pt x="510" y="536"/>
                    </a:cubicBezTo>
                    <a:cubicBezTo>
                      <a:pt x="510" y="537"/>
                      <a:pt x="511" y="536"/>
                      <a:pt x="511" y="536"/>
                    </a:cubicBezTo>
                    <a:cubicBezTo>
                      <a:pt x="510" y="535"/>
                      <a:pt x="510" y="533"/>
                      <a:pt x="509" y="532"/>
                    </a:cubicBezTo>
                    <a:cubicBezTo>
                      <a:pt x="508" y="531"/>
                      <a:pt x="509" y="531"/>
                      <a:pt x="509" y="530"/>
                    </a:cubicBezTo>
                    <a:cubicBezTo>
                      <a:pt x="510" y="530"/>
                      <a:pt x="510" y="531"/>
                      <a:pt x="511" y="531"/>
                    </a:cubicBezTo>
                    <a:cubicBezTo>
                      <a:pt x="512" y="531"/>
                      <a:pt x="512" y="531"/>
                      <a:pt x="512" y="531"/>
                    </a:cubicBezTo>
                    <a:cubicBezTo>
                      <a:pt x="513" y="530"/>
                      <a:pt x="512" y="530"/>
                      <a:pt x="512" y="530"/>
                    </a:cubicBezTo>
                    <a:cubicBezTo>
                      <a:pt x="511" y="530"/>
                      <a:pt x="512" y="530"/>
                      <a:pt x="512" y="529"/>
                    </a:cubicBezTo>
                    <a:cubicBezTo>
                      <a:pt x="512" y="529"/>
                      <a:pt x="511" y="528"/>
                      <a:pt x="511" y="527"/>
                    </a:cubicBezTo>
                    <a:cubicBezTo>
                      <a:pt x="510" y="526"/>
                      <a:pt x="510" y="527"/>
                      <a:pt x="511" y="526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0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2" y="524"/>
                      <a:pt x="512" y="525"/>
                      <a:pt x="512" y="525"/>
                    </a:cubicBezTo>
                    <a:cubicBezTo>
                      <a:pt x="512" y="526"/>
                      <a:pt x="513" y="526"/>
                      <a:pt x="513" y="526"/>
                    </a:cubicBezTo>
                    <a:cubicBezTo>
                      <a:pt x="513" y="526"/>
                      <a:pt x="513" y="525"/>
                      <a:pt x="513" y="525"/>
                    </a:cubicBezTo>
                    <a:cubicBezTo>
                      <a:pt x="514" y="525"/>
                      <a:pt x="513" y="524"/>
                      <a:pt x="513" y="523"/>
                    </a:cubicBezTo>
                    <a:cubicBezTo>
                      <a:pt x="514" y="523"/>
                      <a:pt x="513" y="522"/>
                      <a:pt x="514" y="521"/>
                    </a:cubicBezTo>
                    <a:cubicBezTo>
                      <a:pt x="514" y="522"/>
                      <a:pt x="514" y="522"/>
                      <a:pt x="514" y="523"/>
                    </a:cubicBezTo>
                    <a:cubicBezTo>
                      <a:pt x="515" y="524"/>
                      <a:pt x="515" y="525"/>
                      <a:pt x="516" y="525"/>
                    </a:cubicBezTo>
                    <a:cubicBezTo>
                      <a:pt x="515" y="524"/>
                      <a:pt x="515" y="522"/>
                      <a:pt x="515" y="521"/>
                    </a:cubicBezTo>
                    <a:cubicBezTo>
                      <a:pt x="515" y="521"/>
                      <a:pt x="515" y="521"/>
                      <a:pt x="515" y="521"/>
                    </a:cubicBezTo>
                    <a:cubicBezTo>
                      <a:pt x="515" y="520"/>
                      <a:pt x="515" y="520"/>
                      <a:pt x="514" y="519"/>
                    </a:cubicBezTo>
                    <a:cubicBezTo>
                      <a:pt x="514" y="519"/>
                      <a:pt x="515" y="519"/>
                      <a:pt x="515" y="518"/>
                    </a:cubicBezTo>
                    <a:cubicBezTo>
                      <a:pt x="515" y="518"/>
                      <a:pt x="516" y="518"/>
                      <a:pt x="515" y="517"/>
                    </a:cubicBezTo>
                    <a:cubicBezTo>
                      <a:pt x="515" y="517"/>
                      <a:pt x="515" y="517"/>
                      <a:pt x="515" y="518"/>
                    </a:cubicBezTo>
                    <a:cubicBezTo>
                      <a:pt x="514" y="518"/>
                      <a:pt x="514" y="518"/>
                      <a:pt x="513" y="518"/>
                    </a:cubicBezTo>
                    <a:cubicBezTo>
                      <a:pt x="513" y="518"/>
                      <a:pt x="513" y="518"/>
                      <a:pt x="513" y="517"/>
                    </a:cubicBezTo>
                    <a:cubicBezTo>
                      <a:pt x="513" y="517"/>
                      <a:pt x="513" y="516"/>
                      <a:pt x="512" y="516"/>
                    </a:cubicBezTo>
                    <a:cubicBezTo>
                      <a:pt x="511" y="516"/>
                      <a:pt x="511" y="516"/>
                      <a:pt x="511" y="516"/>
                    </a:cubicBezTo>
                    <a:cubicBezTo>
                      <a:pt x="511" y="515"/>
                      <a:pt x="512" y="515"/>
                      <a:pt x="512" y="515"/>
                    </a:cubicBezTo>
                    <a:cubicBezTo>
                      <a:pt x="512" y="514"/>
                      <a:pt x="511" y="515"/>
                      <a:pt x="511" y="515"/>
                    </a:cubicBezTo>
                    <a:cubicBezTo>
                      <a:pt x="510" y="514"/>
                      <a:pt x="509" y="515"/>
                      <a:pt x="509" y="514"/>
                    </a:cubicBezTo>
                    <a:cubicBezTo>
                      <a:pt x="509" y="513"/>
                      <a:pt x="508" y="512"/>
                      <a:pt x="508" y="511"/>
                    </a:cubicBezTo>
                    <a:cubicBezTo>
                      <a:pt x="507" y="511"/>
                      <a:pt x="507" y="511"/>
                      <a:pt x="507" y="511"/>
                    </a:cubicBezTo>
                    <a:cubicBezTo>
                      <a:pt x="507" y="511"/>
                      <a:pt x="507" y="510"/>
                      <a:pt x="506" y="510"/>
                    </a:cubicBezTo>
                    <a:cubicBezTo>
                      <a:pt x="506" y="510"/>
                      <a:pt x="507" y="510"/>
                      <a:pt x="507" y="510"/>
                    </a:cubicBezTo>
                    <a:cubicBezTo>
                      <a:pt x="507" y="509"/>
                      <a:pt x="509" y="511"/>
                      <a:pt x="509" y="509"/>
                    </a:cubicBezTo>
                    <a:cubicBezTo>
                      <a:pt x="509" y="508"/>
                      <a:pt x="509" y="508"/>
                      <a:pt x="509" y="508"/>
                    </a:cubicBezTo>
                    <a:cubicBezTo>
                      <a:pt x="509" y="508"/>
                      <a:pt x="510" y="508"/>
                      <a:pt x="509" y="507"/>
                    </a:cubicBezTo>
                    <a:cubicBezTo>
                      <a:pt x="509" y="507"/>
                      <a:pt x="509" y="507"/>
                      <a:pt x="508" y="507"/>
                    </a:cubicBezTo>
                    <a:cubicBezTo>
                      <a:pt x="508" y="507"/>
                      <a:pt x="508" y="507"/>
                      <a:pt x="507" y="507"/>
                    </a:cubicBezTo>
                    <a:cubicBezTo>
                      <a:pt x="507" y="507"/>
                      <a:pt x="506" y="507"/>
                      <a:pt x="506" y="506"/>
                    </a:cubicBezTo>
                    <a:cubicBezTo>
                      <a:pt x="505" y="506"/>
                      <a:pt x="506" y="505"/>
                      <a:pt x="506" y="505"/>
                    </a:cubicBezTo>
                    <a:cubicBezTo>
                      <a:pt x="506" y="504"/>
                      <a:pt x="506" y="504"/>
                      <a:pt x="506" y="504"/>
                    </a:cubicBezTo>
                    <a:cubicBezTo>
                      <a:pt x="506" y="503"/>
                      <a:pt x="506" y="503"/>
                      <a:pt x="506" y="503"/>
                    </a:cubicBezTo>
                    <a:cubicBezTo>
                      <a:pt x="505" y="502"/>
                      <a:pt x="506" y="503"/>
                      <a:pt x="505" y="503"/>
                    </a:cubicBezTo>
                    <a:cubicBezTo>
                      <a:pt x="505" y="502"/>
                      <a:pt x="505" y="502"/>
                      <a:pt x="504" y="501"/>
                    </a:cubicBezTo>
                    <a:cubicBezTo>
                      <a:pt x="504" y="502"/>
                      <a:pt x="505" y="503"/>
                      <a:pt x="504" y="503"/>
                    </a:cubicBezTo>
                    <a:cubicBezTo>
                      <a:pt x="503" y="503"/>
                      <a:pt x="504" y="502"/>
                      <a:pt x="503" y="501"/>
                    </a:cubicBezTo>
                    <a:cubicBezTo>
                      <a:pt x="503" y="502"/>
                      <a:pt x="503" y="503"/>
                      <a:pt x="503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1" y="502"/>
                      <a:pt x="502" y="502"/>
                    </a:cubicBezTo>
                    <a:cubicBezTo>
                      <a:pt x="503" y="502"/>
                      <a:pt x="502" y="501"/>
                      <a:pt x="502" y="501"/>
                    </a:cubicBezTo>
                    <a:cubicBezTo>
                      <a:pt x="501" y="500"/>
                      <a:pt x="501" y="500"/>
                      <a:pt x="500" y="500"/>
                    </a:cubicBezTo>
                    <a:cubicBezTo>
                      <a:pt x="500" y="500"/>
                      <a:pt x="500" y="500"/>
                      <a:pt x="500" y="500"/>
                    </a:cubicBezTo>
                    <a:cubicBezTo>
                      <a:pt x="500" y="500"/>
                      <a:pt x="500" y="499"/>
                      <a:pt x="499" y="499"/>
                    </a:cubicBezTo>
                    <a:cubicBezTo>
                      <a:pt x="499" y="500"/>
                      <a:pt x="499" y="501"/>
                      <a:pt x="499" y="501"/>
                    </a:cubicBezTo>
                    <a:cubicBezTo>
                      <a:pt x="498" y="500"/>
                      <a:pt x="498" y="500"/>
                      <a:pt x="497" y="498"/>
                    </a:cubicBezTo>
                    <a:cubicBezTo>
                      <a:pt x="497" y="498"/>
                      <a:pt x="497" y="497"/>
                      <a:pt x="497" y="497"/>
                    </a:cubicBezTo>
                    <a:cubicBezTo>
                      <a:pt x="497" y="496"/>
                      <a:pt x="497" y="496"/>
                      <a:pt x="497" y="496"/>
                    </a:cubicBezTo>
                    <a:cubicBezTo>
                      <a:pt x="495" y="495"/>
                      <a:pt x="496" y="494"/>
                      <a:pt x="496" y="493"/>
                    </a:cubicBezTo>
                    <a:cubicBezTo>
                      <a:pt x="496" y="493"/>
                      <a:pt x="496" y="493"/>
                      <a:pt x="496" y="493"/>
                    </a:cubicBezTo>
                    <a:cubicBezTo>
                      <a:pt x="496" y="492"/>
                      <a:pt x="496" y="492"/>
                      <a:pt x="497" y="492"/>
                    </a:cubicBezTo>
                    <a:cubicBezTo>
                      <a:pt x="496" y="491"/>
                      <a:pt x="495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6" y="490"/>
                      <a:pt x="495" y="489"/>
                      <a:pt x="495" y="489"/>
                    </a:cubicBezTo>
                    <a:cubicBezTo>
                      <a:pt x="495" y="489"/>
                      <a:pt x="495" y="489"/>
                      <a:pt x="495" y="489"/>
                    </a:cubicBezTo>
                    <a:cubicBezTo>
                      <a:pt x="494" y="489"/>
                      <a:pt x="494" y="488"/>
                      <a:pt x="494" y="488"/>
                    </a:cubicBezTo>
                    <a:cubicBezTo>
                      <a:pt x="493" y="488"/>
                      <a:pt x="492" y="488"/>
                      <a:pt x="492" y="489"/>
                    </a:cubicBezTo>
                    <a:cubicBezTo>
                      <a:pt x="492" y="489"/>
                      <a:pt x="492" y="489"/>
                      <a:pt x="492" y="489"/>
                    </a:cubicBezTo>
                    <a:cubicBezTo>
                      <a:pt x="491" y="489"/>
                      <a:pt x="491" y="490"/>
                      <a:pt x="490" y="490"/>
                    </a:cubicBezTo>
                    <a:cubicBezTo>
                      <a:pt x="490" y="490"/>
                      <a:pt x="490" y="490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1" y="488"/>
                      <a:pt x="490" y="488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2" y="486"/>
                      <a:pt x="490" y="485"/>
                      <a:pt x="490" y="485"/>
                    </a:cubicBezTo>
                    <a:cubicBezTo>
                      <a:pt x="490" y="485"/>
                      <a:pt x="490" y="485"/>
                      <a:pt x="490" y="485"/>
                    </a:cubicBezTo>
                    <a:cubicBezTo>
                      <a:pt x="490" y="484"/>
                      <a:pt x="491" y="485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3" y="485"/>
                      <a:pt x="494" y="484"/>
                      <a:pt x="495" y="484"/>
                    </a:cubicBezTo>
                    <a:cubicBezTo>
                      <a:pt x="496" y="484"/>
                      <a:pt x="495" y="483"/>
                      <a:pt x="495" y="483"/>
                    </a:cubicBezTo>
                    <a:cubicBezTo>
                      <a:pt x="495" y="483"/>
                      <a:pt x="495" y="482"/>
                      <a:pt x="495" y="482"/>
                    </a:cubicBezTo>
                    <a:cubicBezTo>
                      <a:pt x="495" y="482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4" y="481"/>
                      <a:pt x="493" y="480"/>
                      <a:pt x="493" y="480"/>
                    </a:cubicBezTo>
                    <a:cubicBezTo>
                      <a:pt x="493" y="480"/>
                      <a:pt x="493" y="480"/>
                      <a:pt x="493" y="480"/>
                    </a:cubicBezTo>
                    <a:cubicBezTo>
                      <a:pt x="493" y="479"/>
                      <a:pt x="491" y="479"/>
                      <a:pt x="492" y="478"/>
                    </a:cubicBezTo>
                    <a:cubicBezTo>
                      <a:pt x="492" y="477"/>
                      <a:pt x="491" y="476"/>
                      <a:pt x="490" y="475"/>
                    </a:cubicBezTo>
                    <a:cubicBezTo>
                      <a:pt x="490" y="475"/>
                      <a:pt x="490" y="475"/>
                      <a:pt x="490" y="475"/>
                    </a:cubicBezTo>
                    <a:cubicBezTo>
                      <a:pt x="490" y="475"/>
                      <a:pt x="490" y="474"/>
                      <a:pt x="490" y="474"/>
                    </a:cubicBezTo>
                    <a:cubicBezTo>
                      <a:pt x="491" y="475"/>
                      <a:pt x="493" y="476"/>
                      <a:pt x="493" y="477"/>
                    </a:cubicBezTo>
                    <a:cubicBezTo>
                      <a:pt x="494" y="478"/>
                      <a:pt x="495" y="478"/>
                      <a:pt x="495" y="478"/>
                    </a:cubicBezTo>
                    <a:cubicBezTo>
                      <a:pt x="496" y="477"/>
                      <a:pt x="495" y="477"/>
                      <a:pt x="495" y="477"/>
                    </a:cubicBezTo>
                    <a:cubicBezTo>
                      <a:pt x="495" y="476"/>
                      <a:pt x="495" y="476"/>
                      <a:pt x="495" y="476"/>
                    </a:cubicBezTo>
                    <a:cubicBezTo>
                      <a:pt x="496" y="477"/>
                      <a:pt x="496" y="476"/>
                      <a:pt x="495" y="475"/>
                    </a:cubicBezTo>
                    <a:cubicBezTo>
                      <a:pt x="496" y="475"/>
                      <a:pt x="497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9" y="477"/>
                      <a:pt x="497" y="475"/>
                      <a:pt x="497" y="476"/>
                    </a:cubicBezTo>
                    <a:cubicBezTo>
                      <a:pt x="497" y="476"/>
                      <a:pt x="498" y="476"/>
                      <a:pt x="497" y="477"/>
                    </a:cubicBezTo>
                    <a:cubicBezTo>
                      <a:pt x="497" y="477"/>
                      <a:pt x="497" y="476"/>
                      <a:pt x="496" y="476"/>
                    </a:cubicBezTo>
                    <a:cubicBezTo>
                      <a:pt x="496" y="477"/>
                      <a:pt x="497" y="477"/>
                      <a:pt x="498" y="477"/>
                    </a:cubicBezTo>
                    <a:cubicBezTo>
                      <a:pt x="499" y="478"/>
                      <a:pt x="499" y="477"/>
                      <a:pt x="499" y="476"/>
                    </a:cubicBezTo>
                    <a:cubicBezTo>
                      <a:pt x="499" y="476"/>
                      <a:pt x="500" y="475"/>
                      <a:pt x="500" y="477"/>
                    </a:cubicBezTo>
                    <a:cubicBezTo>
                      <a:pt x="500" y="477"/>
                      <a:pt x="500" y="478"/>
                      <a:pt x="500" y="478"/>
                    </a:cubicBezTo>
                    <a:cubicBezTo>
                      <a:pt x="500" y="479"/>
                      <a:pt x="500" y="479"/>
                      <a:pt x="500" y="479"/>
                    </a:cubicBezTo>
                    <a:cubicBezTo>
                      <a:pt x="501" y="479"/>
                      <a:pt x="501" y="479"/>
                      <a:pt x="502" y="480"/>
                    </a:cubicBezTo>
                    <a:cubicBezTo>
                      <a:pt x="502" y="480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3" y="483"/>
                      <a:pt x="504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7" y="483"/>
                      <a:pt x="508" y="483"/>
                      <a:pt x="510" y="482"/>
                    </a:cubicBezTo>
                    <a:cubicBezTo>
                      <a:pt x="510" y="481"/>
                      <a:pt x="510" y="482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2"/>
                      <a:pt x="511" y="482"/>
                      <a:pt x="511" y="483"/>
                    </a:cubicBezTo>
                    <a:cubicBezTo>
                      <a:pt x="511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07" y="484"/>
                      <a:pt x="507" y="485"/>
                      <a:pt x="507" y="487"/>
                    </a:cubicBezTo>
                    <a:cubicBezTo>
                      <a:pt x="507" y="488"/>
                      <a:pt x="507" y="488"/>
                      <a:pt x="507" y="488"/>
                    </a:cubicBezTo>
                    <a:cubicBezTo>
                      <a:pt x="508" y="488"/>
                      <a:pt x="509" y="488"/>
                      <a:pt x="510" y="488"/>
                    </a:cubicBezTo>
                    <a:cubicBezTo>
                      <a:pt x="509" y="488"/>
                      <a:pt x="509" y="489"/>
                      <a:pt x="508" y="489"/>
                    </a:cubicBezTo>
                    <a:cubicBezTo>
                      <a:pt x="508" y="489"/>
                      <a:pt x="508" y="489"/>
                      <a:pt x="508" y="490"/>
                    </a:cubicBezTo>
                    <a:cubicBezTo>
                      <a:pt x="508" y="490"/>
                      <a:pt x="508" y="490"/>
                      <a:pt x="509" y="490"/>
                    </a:cubicBezTo>
                    <a:cubicBezTo>
                      <a:pt x="510" y="490"/>
                      <a:pt x="510" y="489"/>
                      <a:pt x="511" y="489"/>
                    </a:cubicBezTo>
                    <a:cubicBezTo>
                      <a:pt x="511" y="490"/>
                      <a:pt x="510" y="490"/>
                      <a:pt x="510" y="490"/>
                    </a:cubicBezTo>
                    <a:cubicBezTo>
                      <a:pt x="509" y="491"/>
                      <a:pt x="509" y="492"/>
                      <a:pt x="510" y="493"/>
                    </a:cubicBezTo>
                    <a:cubicBezTo>
                      <a:pt x="511" y="493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2" y="495"/>
                      <a:pt x="512" y="496"/>
                      <a:pt x="513" y="497"/>
                    </a:cubicBezTo>
                    <a:cubicBezTo>
                      <a:pt x="513" y="497"/>
                      <a:pt x="514" y="496"/>
                      <a:pt x="514" y="495"/>
                    </a:cubicBezTo>
                    <a:cubicBezTo>
                      <a:pt x="514" y="495"/>
                      <a:pt x="513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4"/>
                      <a:pt x="514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5"/>
                      <a:pt x="514" y="496"/>
                      <a:pt x="515" y="496"/>
                    </a:cubicBezTo>
                    <a:cubicBezTo>
                      <a:pt x="515" y="496"/>
                      <a:pt x="515" y="496"/>
                      <a:pt x="515" y="497"/>
                    </a:cubicBezTo>
                    <a:cubicBezTo>
                      <a:pt x="515" y="497"/>
                      <a:pt x="516" y="498"/>
                      <a:pt x="516" y="498"/>
                    </a:cubicBezTo>
                    <a:cubicBezTo>
                      <a:pt x="516" y="497"/>
                      <a:pt x="517" y="497"/>
                      <a:pt x="518" y="497"/>
                    </a:cubicBezTo>
                    <a:cubicBezTo>
                      <a:pt x="517" y="498"/>
                      <a:pt x="518" y="498"/>
                      <a:pt x="518" y="499"/>
                    </a:cubicBezTo>
                    <a:cubicBezTo>
                      <a:pt x="519" y="499"/>
                      <a:pt x="519" y="500"/>
                      <a:pt x="520" y="500"/>
                    </a:cubicBezTo>
                    <a:cubicBezTo>
                      <a:pt x="519" y="499"/>
                      <a:pt x="521" y="499"/>
                      <a:pt x="520" y="498"/>
                    </a:cubicBezTo>
                    <a:cubicBezTo>
                      <a:pt x="520" y="497"/>
                      <a:pt x="521" y="495"/>
                      <a:pt x="521" y="494"/>
                    </a:cubicBezTo>
                    <a:cubicBezTo>
                      <a:pt x="521" y="494"/>
                      <a:pt x="521" y="496"/>
                      <a:pt x="522" y="495"/>
                    </a:cubicBezTo>
                    <a:cubicBezTo>
                      <a:pt x="522" y="494"/>
                      <a:pt x="521" y="494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0" y="493"/>
                      <a:pt x="520" y="492"/>
                      <a:pt x="519" y="492"/>
                    </a:cubicBezTo>
                    <a:cubicBezTo>
                      <a:pt x="520" y="491"/>
                      <a:pt x="520" y="492"/>
                      <a:pt x="521" y="492"/>
                    </a:cubicBezTo>
                    <a:cubicBezTo>
                      <a:pt x="521" y="491"/>
                      <a:pt x="519" y="491"/>
                      <a:pt x="520" y="490"/>
                    </a:cubicBezTo>
                    <a:cubicBezTo>
                      <a:pt x="520" y="490"/>
                      <a:pt x="520" y="491"/>
                      <a:pt x="521" y="490"/>
                    </a:cubicBezTo>
                    <a:cubicBezTo>
                      <a:pt x="521" y="490"/>
                      <a:pt x="521" y="490"/>
                      <a:pt x="521" y="489"/>
                    </a:cubicBezTo>
                    <a:cubicBezTo>
                      <a:pt x="521" y="489"/>
                      <a:pt x="521" y="489"/>
                      <a:pt x="521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8"/>
                      <a:pt x="520" y="488"/>
                      <a:pt x="520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2" y="488"/>
                      <a:pt x="522" y="489"/>
                      <a:pt x="523" y="489"/>
                    </a:cubicBezTo>
                    <a:cubicBezTo>
                      <a:pt x="524" y="489"/>
                      <a:pt x="525" y="490"/>
                      <a:pt x="526" y="489"/>
                    </a:cubicBezTo>
                    <a:cubicBezTo>
                      <a:pt x="526" y="488"/>
                      <a:pt x="527" y="486"/>
                      <a:pt x="525" y="486"/>
                    </a:cubicBezTo>
                    <a:cubicBezTo>
                      <a:pt x="525" y="486"/>
                      <a:pt x="525" y="486"/>
                      <a:pt x="525" y="485"/>
                    </a:cubicBezTo>
                    <a:cubicBezTo>
                      <a:pt x="525" y="485"/>
                      <a:pt x="525" y="485"/>
                      <a:pt x="525" y="485"/>
                    </a:cubicBezTo>
                    <a:cubicBezTo>
                      <a:pt x="526" y="485"/>
                      <a:pt x="527" y="487"/>
                      <a:pt x="528" y="486"/>
                    </a:cubicBezTo>
                    <a:cubicBezTo>
                      <a:pt x="528" y="485"/>
                      <a:pt x="527" y="484"/>
                      <a:pt x="527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30" y="482"/>
                      <a:pt x="530" y="482"/>
                      <a:pt x="529" y="481"/>
                    </a:cubicBezTo>
                    <a:cubicBezTo>
                      <a:pt x="528" y="480"/>
                      <a:pt x="527" y="479"/>
                      <a:pt x="526" y="479"/>
                    </a:cubicBezTo>
                    <a:cubicBezTo>
                      <a:pt x="525" y="479"/>
                      <a:pt x="525" y="479"/>
                      <a:pt x="525" y="478"/>
                    </a:cubicBezTo>
                    <a:cubicBezTo>
                      <a:pt x="525" y="480"/>
                      <a:pt x="526" y="479"/>
                      <a:pt x="527" y="478"/>
                    </a:cubicBezTo>
                    <a:cubicBezTo>
                      <a:pt x="528" y="478"/>
                      <a:pt x="528" y="477"/>
                      <a:pt x="527" y="477"/>
                    </a:cubicBezTo>
                    <a:cubicBezTo>
                      <a:pt x="527" y="476"/>
                      <a:pt x="526" y="476"/>
                      <a:pt x="527" y="476"/>
                    </a:cubicBezTo>
                    <a:cubicBezTo>
                      <a:pt x="527" y="475"/>
                      <a:pt x="528" y="476"/>
                      <a:pt x="528" y="476"/>
                    </a:cubicBezTo>
                    <a:cubicBezTo>
                      <a:pt x="529" y="476"/>
                      <a:pt x="529" y="477"/>
                      <a:pt x="529" y="477"/>
                    </a:cubicBezTo>
                    <a:cubicBezTo>
                      <a:pt x="531" y="478"/>
                      <a:pt x="532" y="477"/>
                      <a:pt x="533" y="477"/>
                    </a:cubicBezTo>
                    <a:cubicBezTo>
                      <a:pt x="533" y="477"/>
                      <a:pt x="534" y="477"/>
                      <a:pt x="534" y="477"/>
                    </a:cubicBezTo>
                    <a:cubicBezTo>
                      <a:pt x="534" y="476"/>
                      <a:pt x="533" y="476"/>
                      <a:pt x="533" y="476"/>
                    </a:cubicBezTo>
                    <a:cubicBezTo>
                      <a:pt x="533" y="476"/>
                      <a:pt x="532" y="476"/>
                      <a:pt x="532" y="476"/>
                    </a:cubicBezTo>
                    <a:cubicBezTo>
                      <a:pt x="532" y="475"/>
                      <a:pt x="533" y="475"/>
                      <a:pt x="533" y="474"/>
                    </a:cubicBezTo>
                    <a:cubicBezTo>
                      <a:pt x="533" y="474"/>
                      <a:pt x="534" y="474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5" y="473"/>
                      <a:pt x="535" y="472"/>
                    </a:cubicBezTo>
                    <a:close/>
                    <a:moveTo>
                      <a:pt x="401" y="335"/>
                    </a:move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lose/>
                    <a:moveTo>
                      <a:pt x="458" y="471"/>
                    </a:moveTo>
                    <a:cubicBezTo>
                      <a:pt x="458" y="471"/>
                      <a:pt x="458" y="471"/>
                      <a:pt x="458" y="471"/>
                    </a:cubicBezTo>
                    <a:cubicBezTo>
                      <a:pt x="458" y="471"/>
                      <a:pt x="458" y="471"/>
                      <a:pt x="459" y="471"/>
                    </a:cubicBezTo>
                    <a:cubicBezTo>
                      <a:pt x="458" y="471"/>
                      <a:pt x="458" y="471"/>
                      <a:pt x="458" y="471"/>
                    </a:cubicBezTo>
                    <a:close/>
                    <a:moveTo>
                      <a:pt x="466" y="398"/>
                    </a:move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lose/>
                    <a:moveTo>
                      <a:pt x="477" y="419"/>
                    </a:moveTo>
                    <a:cubicBezTo>
                      <a:pt x="477" y="419"/>
                      <a:pt x="477" y="419"/>
                      <a:pt x="477" y="419"/>
                    </a:cubicBezTo>
                    <a:cubicBezTo>
                      <a:pt x="477" y="419"/>
                      <a:pt x="477" y="419"/>
                      <a:pt x="477" y="419"/>
                    </a:cubicBezTo>
                    <a:close/>
                    <a:moveTo>
                      <a:pt x="515" y="455"/>
                    </a:moveTo>
                    <a:cubicBezTo>
                      <a:pt x="515" y="455"/>
                      <a:pt x="515" y="455"/>
                      <a:pt x="515" y="455"/>
                    </a:cubicBezTo>
                    <a:cubicBezTo>
                      <a:pt x="515" y="455"/>
                      <a:pt x="515" y="455"/>
                      <a:pt x="515" y="455"/>
                    </a:cubicBezTo>
                    <a:close/>
                    <a:moveTo>
                      <a:pt x="414" y="433"/>
                    </a:moveTo>
                    <a:cubicBezTo>
                      <a:pt x="413" y="433"/>
                      <a:pt x="413" y="432"/>
                      <a:pt x="413" y="431"/>
                    </a:cubicBezTo>
                    <a:cubicBezTo>
                      <a:pt x="414" y="430"/>
                      <a:pt x="414" y="428"/>
                      <a:pt x="416" y="427"/>
                    </a:cubicBezTo>
                    <a:cubicBezTo>
                      <a:pt x="416" y="427"/>
                      <a:pt x="417" y="427"/>
                      <a:pt x="417" y="427"/>
                    </a:cubicBezTo>
                    <a:cubicBezTo>
                      <a:pt x="417" y="425"/>
                      <a:pt x="418" y="425"/>
                      <a:pt x="418" y="423"/>
                    </a:cubicBezTo>
                    <a:cubicBezTo>
                      <a:pt x="418" y="423"/>
                      <a:pt x="419" y="422"/>
                      <a:pt x="420" y="422"/>
                    </a:cubicBezTo>
                    <a:cubicBezTo>
                      <a:pt x="421" y="423"/>
                      <a:pt x="421" y="423"/>
                      <a:pt x="421" y="424"/>
                    </a:cubicBezTo>
                    <a:cubicBezTo>
                      <a:pt x="421" y="425"/>
                      <a:pt x="420" y="426"/>
                      <a:pt x="419" y="426"/>
                    </a:cubicBezTo>
                    <a:cubicBezTo>
                      <a:pt x="419" y="427"/>
                      <a:pt x="418" y="428"/>
                      <a:pt x="418" y="430"/>
                    </a:cubicBezTo>
                    <a:cubicBezTo>
                      <a:pt x="417" y="432"/>
                      <a:pt x="415" y="432"/>
                      <a:pt x="414" y="433"/>
                    </a:cubicBezTo>
                    <a:close/>
                    <a:moveTo>
                      <a:pt x="405" y="340"/>
                    </a:moveTo>
                    <a:cubicBezTo>
                      <a:pt x="405" y="341"/>
                      <a:pt x="406" y="341"/>
                      <a:pt x="407" y="341"/>
                    </a:cubicBezTo>
                    <a:cubicBezTo>
                      <a:pt x="408" y="341"/>
                      <a:pt x="408" y="341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3"/>
                      <a:pt x="409" y="343"/>
                      <a:pt x="408" y="343"/>
                    </a:cubicBezTo>
                    <a:cubicBezTo>
                      <a:pt x="408" y="346"/>
                      <a:pt x="408" y="349"/>
                      <a:pt x="411" y="351"/>
                    </a:cubicBezTo>
                    <a:cubicBezTo>
                      <a:pt x="412" y="353"/>
                      <a:pt x="414" y="353"/>
                      <a:pt x="416" y="352"/>
                    </a:cubicBezTo>
                    <a:cubicBezTo>
                      <a:pt x="418" y="351"/>
                      <a:pt x="419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2" y="349"/>
                      <a:pt x="422" y="349"/>
                    </a:cubicBezTo>
                    <a:cubicBezTo>
                      <a:pt x="422" y="349"/>
                      <a:pt x="422" y="349"/>
                      <a:pt x="422" y="349"/>
                    </a:cubicBezTo>
                    <a:cubicBezTo>
                      <a:pt x="425" y="349"/>
                      <a:pt x="427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30" y="350"/>
                      <a:pt x="430" y="350"/>
                      <a:pt x="431" y="350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2" y="351"/>
                      <a:pt x="433" y="351"/>
                      <a:pt x="434" y="351"/>
                    </a:cubicBezTo>
                    <a:cubicBezTo>
                      <a:pt x="435" y="351"/>
                      <a:pt x="435" y="350"/>
                      <a:pt x="435" y="349"/>
                    </a:cubicBezTo>
                    <a:cubicBezTo>
                      <a:pt x="436" y="348"/>
                      <a:pt x="435" y="348"/>
                      <a:pt x="435" y="348"/>
                    </a:cubicBezTo>
                    <a:cubicBezTo>
                      <a:pt x="434" y="348"/>
                      <a:pt x="434" y="347"/>
                      <a:pt x="434" y="347"/>
                    </a:cubicBezTo>
                    <a:cubicBezTo>
                      <a:pt x="434" y="344"/>
                      <a:pt x="434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1" y="343"/>
                      <a:pt x="432" y="342"/>
                      <a:pt x="432" y="341"/>
                    </a:cubicBezTo>
                    <a:cubicBezTo>
                      <a:pt x="431" y="341"/>
                      <a:pt x="431" y="341"/>
                      <a:pt x="431" y="340"/>
                    </a:cubicBezTo>
                    <a:cubicBezTo>
                      <a:pt x="431" y="340"/>
                      <a:pt x="431" y="340"/>
                      <a:pt x="431" y="340"/>
                    </a:cubicBezTo>
                    <a:cubicBezTo>
                      <a:pt x="431" y="339"/>
                      <a:pt x="431" y="339"/>
                      <a:pt x="430" y="339"/>
                    </a:cubicBezTo>
                    <a:cubicBezTo>
                      <a:pt x="429" y="339"/>
                      <a:pt x="429" y="339"/>
                      <a:pt x="428" y="339"/>
                    </a:cubicBezTo>
                    <a:cubicBezTo>
                      <a:pt x="429" y="338"/>
                      <a:pt x="429" y="337"/>
                      <a:pt x="428" y="335"/>
                    </a:cubicBezTo>
                    <a:cubicBezTo>
                      <a:pt x="428" y="335"/>
                      <a:pt x="428" y="335"/>
                      <a:pt x="427" y="335"/>
                    </a:cubicBezTo>
                    <a:cubicBezTo>
                      <a:pt x="427" y="335"/>
                      <a:pt x="427" y="335"/>
                      <a:pt x="427" y="335"/>
                    </a:cubicBezTo>
                    <a:cubicBezTo>
                      <a:pt x="427" y="334"/>
                      <a:pt x="427" y="335"/>
                      <a:pt x="427" y="335"/>
                    </a:cubicBezTo>
                    <a:cubicBezTo>
                      <a:pt x="426" y="334"/>
                      <a:pt x="426" y="334"/>
                      <a:pt x="425" y="334"/>
                    </a:cubicBezTo>
                    <a:cubicBezTo>
                      <a:pt x="424" y="333"/>
                      <a:pt x="423" y="332"/>
                      <a:pt x="422" y="332"/>
                    </a:cubicBezTo>
                    <a:cubicBezTo>
                      <a:pt x="422" y="331"/>
                      <a:pt x="421" y="331"/>
                      <a:pt x="421" y="331"/>
                    </a:cubicBezTo>
                    <a:cubicBezTo>
                      <a:pt x="419" y="331"/>
                      <a:pt x="418" y="331"/>
                      <a:pt x="417" y="331"/>
                    </a:cubicBezTo>
                    <a:cubicBezTo>
                      <a:pt x="417" y="331"/>
                      <a:pt x="416" y="331"/>
                      <a:pt x="416" y="332"/>
                    </a:cubicBezTo>
                    <a:cubicBezTo>
                      <a:pt x="414" y="332"/>
                      <a:pt x="412" y="331"/>
                      <a:pt x="410" y="330"/>
                    </a:cubicBezTo>
                    <a:cubicBezTo>
                      <a:pt x="409" y="330"/>
                      <a:pt x="407" y="330"/>
                      <a:pt x="406" y="329"/>
                    </a:cubicBezTo>
                    <a:cubicBezTo>
                      <a:pt x="406" y="328"/>
                      <a:pt x="405" y="329"/>
                      <a:pt x="404" y="329"/>
                    </a:cubicBezTo>
                    <a:cubicBezTo>
                      <a:pt x="403" y="329"/>
                      <a:pt x="404" y="330"/>
                      <a:pt x="404" y="330"/>
                    </a:cubicBezTo>
                    <a:cubicBezTo>
                      <a:pt x="404" y="331"/>
                      <a:pt x="404" y="332"/>
                      <a:pt x="403" y="332"/>
                    </a:cubicBezTo>
                    <a:cubicBezTo>
                      <a:pt x="403" y="333"/>
                      <a:pt x="403" y="333"/>
                      <a:pt x="403" y="334"/>
                    </a:cubicBezTo>
                    <a:cubicBezTo>
                      <a:pt x="403" y="334"/>
                      <a:pt x="403" y="334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2" y="335"/>
                      <a:pt x="403" y="337"/>
                      <a:pt x="403" y="337"/>
                    </a:cubicBezTo>
                    <a:cubicBezTo>
                      <a:pt x="403" y="339"/>
                      <a:pt x="403" y="340"/>
                      <a:pt x="405" y="340"/>
                    </a:cubicBezTo>
                    <a:close/>
                    <a:moveTo>
                      <a:pt x="425" y="525"/>
                    </a:moveTo>
                    <a:cubicBezTo>
                      <a:pt x="426" y="526"/>
                      <a:pt x="426" y="527"/>
                      <a:pt x="424" y="527"/>
                    </a:cubicBezTo>
                    <a:cubicBezTo>
                      <a:pt x="422" y="528"/>
                      <a:pt x="422" y="528"/>
                      <a:pt x="421" y="527"/>
                    </a:cubicBezTo>
                    <a:cubicBezTo>
                      <a:pt x="421" y="526"/>
                      <a:pt x="420" y="525"/>
                      <a:pt x="420" y="525"/>
                    </a:cubicBezTo>
                    <a:cubicBezTo>
                      <a:pt x="419" y="524"/>
                      <a:pt x="419" y="524"/>
                      <a:pt x="419" y="523"/>
                    </a:cubicBezTo>
                    <a:cubicBezTo>
                      <a:pt x="419" y="522"/>
                      <a:pt x="420" y="523"/>
                      <a:pt x="421" y="522"/>
                    </a:cubicBezTo>
                    <a:cubicBezTo>
                      <a:pt x="423" y="522"/>
                      <a:pt x="425" y="523"/>
                      <a:pt x="425" y="525"/>
                    </a:cubicBezTo>
                    <a:close/>
                    <a:moveTo>
                      <a:pt x="384" y="485"/>
                    </a:moveTo>
                    <a:cubicBezTo>
                      <a:pt x="384" y="486"/>
                      <a:pt x="385" y="487"/>
                      <a:pt x="386" y="487"/>
                    </a:cubicBezTo>
                    <a:cubicBezTo>
                      <a:pt x="387" y="487"/>
                      <a:pt x="387" y="487"/>
                      <a:pt x="387" y="488"/>
                    </a:cubicBezTo>
                    <a:cubicBezTo>
                      <a:pt x="387" y="488"/>
                      <a:pt x="387" y="489"/>
                      <a:pt x="386" y="488"/>
                    </a:cubicBezTo>
                    <a:cubicBezTo>
                      <a:pt x="385" y="488"/>
                      <a:pt x="385" y="488"/>
                      <a:pt x="385" y="488"/>
                    </a:cubicBezTo>
                    <a:cubicBezTo>
                      <a:pt x="384" y="488"/>
                      <a:pt x="383" y="488"/>
                      <a:pt x="384" y="487"/>
                    </a:cubicBezTo>
                    <a:cubicBezTo>
                      <a:pt x="384" y="486"/>
                      <a:pt x="384" y="486"/>
                      <a:pt x="383" y="487"/>
                    </a:cubicBezTo>
                    <a:cubicBezTo>
                      <a:pt x="382" y="487"/>
                      <a:pt x="381" y="487"/>
                      <a:pt x="382" y="486"/>
                    </a:cubicBezTo>
                    <a:cubicBezTo>
                      <a:pt x="382" y="484"/>
                      <a:pt x="381" y="483"/>
                      <a:pt x="380" y="483"/>
                    </a:cubicBezTo>
                    <a:cubicBezTo>
                      <a:pt x="379" y="482"/>
                      <a:pt x="379" y="481"/>
                      <a:pt x="379" y="481"/>
                    </a:cubicBezTo>
                    <a:cubicBezTo>
                      <a:pt x="381" y="481"/>
                      <a:pt x="383" y="482"/>
                      <a:pt x="384" y="484"/>
                    </a:cubicBezTo>
                    <a:cubicBezTo>
                      <a:pt x="384" y="484"/>
                      <a:pt x="385" y="484"/>
                      <a:pt x="384" y="485"/>
                    </a:cubicBezTo>
                    <a:close/>
                    <a:moveTo>
                      <a:pt x="427" y="424"/>
                    </a:moveTo>
                    <a:cubicBezTo>
                      <a:pt x="427" y="424"/>
                      <a:pt x="427" y="423"/>
                      <a:pt x="427" y="423"/>
                    </a:cubicBezTo>
                    <a:cubicBezTo>
                      <a:pt x="427" y="422"/>
                      <a:pt x="427" y="422"/>
                      <a:pt x="427" y="422"/>
                    </a:cubicBezTo>
                    <a:cubicBezTo>
                      <a:pt x="428" y="421"/>
                      <a:pt x="428" y="421"/>
                      <a:pt x="429" y="422"/>
                    </a:cubicBezTo>
                    <a:cubicBezTo>
                      <a:pt x="429" y="422"/>
                      <a:pt x="430" y="422"/>
                      <a:pt x="430" y="422"/>
                    </a:cubicBezTo>
                    <a:cubicBezTo>
                      <a:pt x="431" y="422"/>
                      <a:pt x="431" y="422"/>
                      <a:pt x="431" y="422"/>
                    </a:cubicBezTo>
                    <a:cubicBezTo>
                      <a:pt x="432" y="423"/>
                      <a:pt x="432" y="423"/>
                      <a:pt x="431" y="424"/>
                    </a:cubicBezTo>
                    <a:cubicBezTo>
                      <a:pt x="431" y="425"/>
                      <a:pt x="430" y="425"/>
                      <a:pt x="430" y="427"/>
                    </a:cubicBezTo>
                    <a:cubicBezTo>
                      <a:pt x="430" y="427"/>
                      <a:pt x="429" y="427"/>
                      <a:pt x="429" y="427"/>
                    </a:cubicBezTo>
                    <a:cubicBezTo>
                      <a:pt x="427" y="427"/>
                      <a:pt x="427" y="426"/>
                      <a:pt x="427" y="424"/>
                    </a:cubicBezTo>
                    <a:close/>
                    <a:moveTo>
                      <a:pt x="512" y="551"/>
                    </a:moveTo>
                    <a:cubicBezTo>
                      <a:pt x="513" y="552"/>
                      <a:pt x="511" y="552"/>
                      <a:pt x="511" y="553"/>
                    </a:cubicBezTo>
                    <a:cubicBezTo>
                      <a:pt x="511" y="554"/>
                      <a:pt x="511" y="554"/>
                      <a:pt x="510" y="553"/>
                    </a:cubicBezTo>
                    <a:cubicBezTo>
                      <a:pt x="509" y="552"/>
                      <a:pt x="509" y="551"/>
                      <a:pt x="507" y="550"/>
                    </a:cubicBezTo>
                    <a:cubicBezTo>
                      <a:pt x="507" y="550"/>
                      <a:pt x="507" y="549"/>
                      <a:pt x="507" y="549"/>
                    </a:cubicBezTo>
                    <a:cubicBezTo>
                      <a:pt x="508" y="548"/>
                      <a:pt x="511" y="549"/>
                      <a:pt x="512" y="549"/>
                    </a:cubicBezTo>
                    <a:cubicBezTo>
                      <a:pt x="512" y="550"/>
                      <a:pt x="512" y="550"/>
                      <a:pt x="512" y="551"/>
                    </a:cubicBezTo>
                    <a:close/>
                    <a:moveTo>
                      <a:pt x="443" y="437"/>
                    </a:moveTo>
                    <a:cubicBezTo>
                      <a:pt x="443" y="438"/>
                      <a:pt x="444" y="438"/>
                      <a:pt x="444" y="439"/>
                    </a:cubicBezTo>
                    <a:cubicBezTo>
                      <a:pt x="444" y="440"/>
                      <a:pt x="444" y="441"/>
                      <a:pt x="444" y="442"/>
                    </a:cubicBezTo>
                    <a:cubicBezTo>
                      <a:pt x="444" y="442"/>
                      <a:pt x="443" y="442"/>
                      <a:pt x="443" y="442"/>
                    </a:cubicBezTo>
                    <a:cubicBezTo>
                      <a:pt x="442" y="441"/>
                      <a:pt x="442" y="441"/>
                      <a:pt x="441" y="440"/>
                    </a:cubicBezTo>
                    <a:cubicBezTo>
                      <a:pt x="440" y="439"/>
                      <a:pt x="440" y="436"/>
                      <a:pt x="441" y="435"/>
                    </a:cubicBezTo>
                    <a:cubicBezTo>
                      <a:pt x="441" y="435"/>
                      <a:pt x="441" y="435"/>
                      <a:pt x="441" y="435"/>
                    </a:cubicBezTo>
                    <a:cubicBezTo>
                      <a:pt x="442" y="436"/>
                      <a:pt x="443" y="436"/>
                      <a:pt x="443" y="437"/>
                    </a:cubicBezTo>
                    <a:close/>
                    <a:moveTo>
                      <a:pt x="376" y="483"/>
                    </a:moveTo>
                    <a:cubicBezTo>
                      <a:pt x="377" y="485"/>
                      <a:pt x="378" y="486"/>
                      <a:pt x="378" y="488"/>
                    </a:cubicBezTo>
                    <a:cubicBezTo>
                      <a:pt x="378" y="488"/>
                      <a:pt x="378" y="489"/>
                      <a:pt x="378" y="489"/>
                    </a:cubicBezTo>
                    <a:cubicBezTo>
                      <a:pt x="378" y="490"/>
                      <a:pt x="377" y="490"/>
                      <a:pt x="377" y="490"/>
                    </a:cubicBezTo>
                    <a:cubicBezTo>
                      <a:pt x="377" y="490"/>
                      <a:pt x="377" y="489"/>
                      <a:pt x="377" y="489"/>
                    </a:cubicBezTo>
                    <a:cubicBezTo>
                      <a:pt x="377" y="489"/>
                      <a:pt x="377" y="488"/>
                      <a:pt x="376" y="488"/>
                    </a:cubicBezTo>
                    <a:cubicBezTo>
                      <a:pt x="374" y="487"/>
                      <a:pt x="375" y="485"/>
                      <a:pt x="375" y="483"/>
                    </a:cubicBezTo>
                    <a:cubicBezTo>
                      <a:pt x="374" y="483"/>
                      <a:pt x="374" y="482"/>
                      <a:pt x="375" y="482"/>
                    </a:cubicBezTo>
                    <a:cubicBezTo>
                      <a:pt x="375" y="483"/>
                      <a:pt x="376" y="483"/>
                      <a:pt x="376" y="483"/>
                    </a:cubicBezTo>
                    <a:close/>
                    <a:moveTo>
                      <a:pt x="432" y="523"/>
                    </a:moveTo>
                    <a:cubicBezTo>
                      <a:pt x="432" y="523"/>
                      <a:pt x="432" y="524"/>
                      <a:pt x="431" y="524"/>
                    </a:cubicBezTo>
                    <a:cubicBezTo>
                      <a:pt x="430" y="524"/>
                      <a:pt x="429" y="524"/>
                      <a:pt x="429" y="523"/>
                    </a:cubicBezTo>
                    <a:cubicBezTo>
                      <a:pt x="428" y="522"/>
                      <a:pt x="428" y="522"/>
                      <a:pt x="427" y="521"/>
                    </a:cubicBezTo>
                    <a:cubicBezTo>
                      <a:pt x="426" y="521"/>
                      <a:pt x="426" y="520"/>
                      <a:pt x="427" y="520"/>
                    </a:cubicBezTo>
                    <a:cubicBezTo>
                      <a:pt x="427" y="519"/>
                      <a:pt x="427" y="519"/>
                      <a:pt x="428" y="519"/>
                    </a:cubicBezTo>
                    <a:cubicBezTo>
                      <a:pt x="430" y="519"/>
                      <a:pt x="432" y="521"/>
                      <a:pt x="432" y="523"/>
                    </a:cubicBezTo>
                    <a:close/>
                    <a:moveTo>
                      <a:pt x="475" y="535"/>
                    </a:moveTo>
                    <a:cubicBezTo>
                      <a:pt x="475" y="536"/>
                      <a:pt x="475" y="536"/>
                      <a:pt x="474" y="536"/>
                    </a:cubicBezTo>
                    <a:cubicBezTo>
                      <a:pt x="472" y="537"/>
                      <a:pt x="471" y="536"/>
                      <a:pt x="471" y="534"/>
                    </a:cubicBezTo>
                    <a:cubicBezTo>
                      <a:pt x="471" y="533"/>
                      <a:pt x="470" y="533"/>
                      <a:pt x="470" y="532"/>
                    </a:cubicBezTo>
                    <a:cubicBezTo>
                      <a:pt x="469" y="532"/>
                      <a:pt x="469" y="532"/>
                      <a:pt x="468" y="531"/>
                    </a:cubicBezTo>
                    <a:cubicBezTo>
                      <a:pt x="469" y="531"/>
                      <a:pt x="470" y="531"/>
                      <a:pt x="470" y="532"/>
                    </a:cubicBezTo>
                    <a:cubicBezTo>
                      <a:pt x="471" y="532"/>
                      <a:pt x="471" y="532"/>
                      <a:pt x="472" y="532"/>
                    </a:cubicBezTo>
                    <a:cubicBezTo>
                      <a:pt x="473" y="533"/>
                      <a:pt x="474" y="534"/>
                      <a:pt x="475" y="535"/>
                    </a:cubicBezTo>
                    <a:close/>
                    <a:moveTo>
                      <a:pt x="422" y="416"/>
                    </a:moveTo>
                    <a:cubicBezTo>
                      <a:pt x="422" y="416"/>
                      <a:pt x="423" y="417"/>
                      <a:pt x="423" y="417"/>
                    </a:cubicBezTo>
                    <a:cubicBezTo>
                      <a:pt x="423" y="418"/>
                      <a:pt x="423" y="418"/>
                      <a:pt x="422" y="418"/>
                    </a:cubicBezTo>
                    <a:cubicBezTo>
                      <a:pt x="421" y="419"/>
                      <a:pt x="419" y="420"/>
                      <a:pt x="417" y="421"/>
                    </a:cubicBezTo>
                    <a:cubicBezTo>
                      <a:pt x="417" y="421"/>
                      <a:pt x="417" y="420"/>
                      <a:pt x="417" y="420"/>
                    </a:cubicBezTo>
                    <a:cubicBezTo>
                      <a:pt x="418" y="419"/>
                      <a:pt x="419" y="417"/>
                      <a:pt x="421" y="417"/>
                    </a:cubicBezTo>
                    <a:cubicBezTo>
                      <a:pt x="421" y="417"/>
                      <a:pt x="421" y="417"/>
                      <a:pt x="421" y="417"/>
                    </a:cubicBezTo>
                    <a:cubicBezTo>
                      <a:pt x="421" y="416"/>
                      <a:pt x="421" y="415"/>
                      <a:pt x="422" y="416"/>
                    </a:cubicBezTo>
                    <a:close/>
                    <a:moveTo>
                      <a:pt x="360" y="409"/>
                    </a:moveTo>
                    <a:cubicBezTo>
                      <a:pt x="360" y="409"/>
                      <a:pt x="360" y="408"/>
                      <a:pt x="360" y="408"/>
                    </a:cubicBezTo>
                    <a:cubicBezTo>
                      <a:pt x="361" y="408"/>
                      <a:pt x="361" y="407"/>
                      <a:pt x="362" y="408"/>
                    </a:cubicBezTo>
                    <a:cubicBezTo>
                      <a:pt x="362" y="409"/>
                      <a:pt x="363" y="409"/>
                      <a:pt x="364" y="409"/>
                    </a:cubicBezTo>
                    <a:cubicBezTo>
                      <a:pt x="364" y="408"/>
                      <a:pt x="365" y="408"/>
                      <a:pt x="365" y="409"/>
                    </a:cubicBezTo>
                    <a:cubicBezTo>
                      <a:pt x="366" y="410"/>
                      <a:pt x="366" y="411"/>
                      <a:pt x="363" y="411"/>
                    </a:cubicBezTo>
                    <a:cubicBezTo>
                      <a:pt x="363" y="411"/>
                      <a:pt x="362" y="411"/>
                      <a:pt x="361" y="410"/>
                    </a:cubicBezTo>
                    <a:cubicBezTo>
                      <a:pt x="360" y="410"/>
                      <a:pt x="360" y="409"/>
                      <a:pt x="360" y="409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14" y="537"/>
                    </a:moveTo>
                    <a:cubicBezTo>
                      <a:pt x="514" y="538"/>
                      <a:pt x="514" y="539"/>
                      <a:pt x="512" y="539"/>
                    </a:cubicBezTo>
                    <a:cubicBezTo>
                      <a:pt x="512" y="539"/>
                      <a:pt x="511" y="539"/>
                      <a:pt x="511" y="538"/>
                    </a:cubicBezTo>
                    <a:cubicBezTo>
                      <a:pt x="511" y="537"/>
                      <a:pt x="512" y="536"/>
                      <a:pt x="513" y="536"/>
                    </a:cubicBezTo>
                    <a:cubicBezTo>
                      <a:pt x="513" y="536"/>
                      <a:pt x="514" y="536"/>
                      <a:pt x="514" y="537"/>
                    </a:cubicBezTo>
                    <a:close/>
                    <a:moveTo>
                      <a:pt x="490" y="416"/>
                    </a:moveTo>
                    <a:cubicBezTo>
                      <a:pt x="491" y="417"/>
                      <a:pt x="491" y="417"/>
                      <a:pt x="491" y="418"/>
                    </a:cubicBezTo>
                    <a:cubicBezTo>
                      <a:pt x="490" y="418"/>
                      <a:pt x="491" y="420"/>
                      <a:pt x="490" y="420"/>
                    </a:cubicBezTo>
                    <a:cubicBezTo>
                      <a:pt x="489" y="420"/>
                      <a:pt x="488" y="419"/>
                      <a:pt x="488" y="418"/>
                    </a:cubicBezTo>
                    <a:cubicBezTo>
                      <a:pt x="488" y="418"/>
                      <a:pt x="490" y="416"/>
                      <a:pt x="490" y="416"/>
                    </a:cubicBezTo>
                    <a:close/>
                    <a:moveTo>
                      <a:pt x="417" y="443"/>
                    </a:moveTo>
                    <a:cubicBezTo>
                      <a:pt x="417" y="444"/>
                      <a:pt x="416" y="445"/>
                      <a:pt x="415" y="445"/>
                    </a:cubicBezTo>
                    <a:cubicBezTo>
                      <a:pt x="414" y="445"/>
                      <a:pt x="415" y="444"/>
                      <a:pt x="415" y="443"/>
                    </a:cubicBezTo>
                    <a:cubicBezTo>
                      <a:pt x="415" y="443"/>
                      <a:pt x="414" y="442"/>
                      <a:pt x="416" y="442"/>
                    </a:cubicBezTo>
                    <a:cubicBezTo>
                      <a:pt x="417" y="442"/>
                      <a:pt x="417" y="443"/>
                      <a:pt x="417" y="443"/>
                    </a:cubicBezTo>
                    <a:close/>
                    <a:moveTo>
                      <a:pt x="456" y="378"/>
                    </a:moveTo>
                    <a:cubicBezTo>
                      <a:pt x="456" y="377"/>
                      <a:pt x="456" y="377"/>
                      <a:pt x="457" y="377"/>
                    </a:cubicBezTo>
                    <a:cubicBezTo>
                      <a:pt x="458" y="376"/>
                      <a:pt x="458" y="377"/>
                      <a:pt x="458" y="378"/>
                    </a:cubicBezTo>
                    <a:cubicBezTo>
                      <a:pt x="458" y="378"/>
                      <a:pt x="458" y="379"/>
                      <a:pt x="457" y="379"/>
                    </a:cubicBezTo>
                    <a:cubicBezTo>
                      <a:pt x="457" y="379"/>
                      <a:pt x="456" y="379"/>
                      <a:pt x="456" y="378"/>
                    </a:cubicBezTo>
                    <a:close/>
                    <a:moveTo>
                      <a:pt x="525" y="465"/>
                    </a:moveTo>
                    <a:cubicBezTo>
                      <a:pt x="525" y="464"/>
                      <a:pt x="526" y="463"/>
                      <a:pt x="526" y="462"/>
                    </a:cubicBezTo>
                    <a:cubicBezTo>
                      <a:pt x="526" y="462"/>
                      <a:pt x="526" y="462"/>
                      <a:pt x="527" y="462"/>
                    </a:cubicBezTo>
                    <a:cubicBezTo>
                      <a:pt x="527" y="462"/>
                      <a:pt x="528" y="463"/>
                      <a:pt x="527" y="463"/>
                    </a:cubicBezTo>
                    <a:cubicBezTo>
                      <a:pt x="527" y="464"/>
                      <a:pt x="526" y="465"/>
                      <a:pt x="525" y="465"/>
                    </a:cubicBezTo>
                    <a:cubicBezTo>
                      <a:pt x="525" y="465"/>
                      <a:pt x="525" y="465"/>
                      <a:pt x="525" y="465"/>
                    </a:cubicBezTo>
                    <a:close/>
                    <a:moveTo>
                      <a:pt x="448" y="443"/>
                    </a:moveTo>
                    <a:cubicBezTo>
                      <a:pt x="447" y="442"/>
                      <a:pt x="447" y="441"/>
                      <a:pt x="447" y="439"/>
                    </a:cubicBezTo>
                    <a:cubicBezTo>
                      <a:pt x="448" y="441"/>
                      <a:pt x="449" y="441"/>
                      <a:pt x="449" y="443"/>
                    </a:cubicBezTo>
                    <a:cubicBezTo>
                      <a:pt x="448" y="443"/>
                      <a:pt x="448" y="443"/>
                      <a:pt x="448" y="443"/>
                    </a:cubicBezTo>
                    <a:close/>
                    <a:moveTo>
                      <a:pt x="509" y="545"/>
                    </a:moveTo>
                    <a:cubicBezTo>
                      <a:pt x="510" y="546"/>
                      <a:pt x="510" y="547"/>
                      <a:pt x="511" y="547"/>
                    </a:cubicBezTo>
                    <a:cubicBezTo>
                      <a:pt x="511" y="547"/>
                      <a:pt x="511" y="547"/>
                      <a:pt x="511" y="548"/>
                    </a:cubicBezTo>
                    <a:cubicBezTo>
                      <a:pt x="511" y="548"/>
                      <a:pt x="510" y="548"/>
                      <a:pt x="510" y="548"/>
                    </a:cubicBezTo>
                    <a:cubicBezTo>
                      <a:pt x="509" y="547"/>
                      <a:pt x="508" y="547"/>
                      <a:pt x="509" y="545"/>
                    </a:cubicBezTo>
                    <a:close/>
                    <a:moveTo>
                      <a:pt x="426" y="515"/>
                    </a:moveTo>
                    <a:cubicBezTo>
                      <a:pt x="426" y="515"/>
                      <a:pt x="425" y="515"/>
                      <a:pt x="424" y="515"/>
                    </a:cubicBezTo>
                    <a:cubicBezTo>
                      <a:pt x="424" y="516"/>
                      <a:pt x="423" y="515"/>
                      <a:pt x="423" y="515"/>
                    </a:cubicBezTo>
                    <a:cubicBezTo>
                      <a:pt x="423" y="514"/>
                      <a:pt x="424" y="514"/>
                      <a:pt x="424" y="514"/>
                    </a:cubicBezTo>
                    <a:cubicBezTo>
                      <a:pt x="425" y="514"/>
                      <a:pt x="426" y="515"/>
                      <a:pt x="426" y="515"/>
                    </a:cubicBezTo>
                    <a:close/>
                    <a:moveTo>
                      <a:pt x="418" y="438"/>
                    </a:move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lose/>
                    <a:moveTo>
                      <a:pt x="418" y="438"/>
                    </a:moveTo>
                    <a:cubicBezTo>
                      <a:pt x="418" y="437"/>
                      <a:pt x="417" y="437"/>
                      <a:pt x="417" y="437"/>
                    </a:cubicBezTo>
                    <a:cubicBezTo>
                      <a:pt x="417" y="436"/>
                      <a:pt x="417" y="436"/>
                      <a:pt x="417" y="436"/>
                    </a:cubicBezTo>
                    <a:cubicBezTo>
                      <a:pt x="417" y="436"/>
                      <a:pt x="417" y="436"/>
                      <a:pt x="418" y="436"/>
                    </a:cubicBezTo>
                    <a:cubicBezTo>
                      <a:pt x="418" y="436"/>
                      <a:pt x="418" y="436"/>
                      <a:pt x="418" y="436"/>
                    </a:cubicBezTo>
                    <a:cubicBezTo>
                      <a:pt x="419" y="436"/>
                      <a:pt x="419" y="437"/>
                      <a:pt x="419" y="437"/>
                    </a:cubicBezTo>
                    <a:cubicBezTo>
                      <a:pt x="419" y="438"/>
                      <a:pt x="418" y="438"/>
                      <a:pt x="418" y="438"/>
                    </a:cubicBezTo>
                    <a:close/>
                    <a:moveTo>
                      <a:pt x="492" y="486"/>
                    </a:moveTo>
                    <a:cubicBezTo>
                      <a:pt x="493" y="487"/>
                      <a:pt x="493" y="488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7"/>
                      <a:pt x="493" y="488"/>
                      <a:pt x="492" y="488"/>
                    </a:cubicBezTo>
                    <a:cubicBezTo>
                      <a:pt x="491" y="487"/>
                      <a:pt x="492" y="487"/>
                      <a:pt x="492" y="486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499" y="445"/>
                      <a:pt x="499" y="445"/>
                    </a:cubicBezTo>
                    <a:cubicBezTo>
                      <a:pt x="500" y="444"/>
                      <a:pt x="500" y="444"/>
                      <a:pt x="502" y="444"/>
                    </a:cubicBezTo>
                    <a:cubicBezTo>
                      <a:pt x="501" y="444"/>
                      <a:pt x="502" y="446"/>
                      <a:pt x="500" y="445"/>
                    </a:cubicBezTo>
                    <a:close/>
                    <a:moveTo>
                      <a:pt x="417" y="440"/>
                    </a:moveTo>
                    <a:cubicBezTo>
                      <a:pt x="417" y="440"/>
                      <a:pt x="417" y="440"/>
                      <a:pt x="416" y="439"/>
                    </a:cubicBezTo>
                    <a:cubicBezTo>
                      <a:pt x="416" y="439"/>
                      <a:pt x="417" y="439"/>
                      <a:pt x="417" y="438"/>
                    </a:cubicBezTo>
                    <a:cubicBezTo>
                      <a:pt x="417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9"/>
                    </a:cubicBezTo>
                    <a:cubicBezTo>
                      <a:pt x="418" y="439"/>
                      <a:pt x="418" y="440"/>
                      <a:pt x="417" y="440"/>
                    </a:cubicBezTo>
                    <a:close/>
                    <a:moveTo>
                      <a:pt x="416" y="360"/>
                    </a:moveTo>
                    <a:cubicBezTo>
                      <a:pt x="416" y="360"/>
                      <a:pt x="417" y="360"/>
                      <a:pt x="417" y="361"/>
                    </a:cubicBezTo>
                    <a:cubicBezTo>
                      <a:pt x="417" y="361"/>
                      <a:pt x="416" y="361"/>
                      <a:pt x="416" y="361"/>
                    </a:cubicBezTo>
                    <a:cubicBezTo>
                      <a:pt x="415" y="362"/>
                      <a:pt x="415" y="361"/>
                      <a:pt x="415" y="360"/>
                    </a:cubicBezTo>
                    <a:cubicBezTo>
                      <a:pt x="415" y="360"/>
                      <a:pt x="415" y="359"/>
                      <a:pt x="416" y="360"/>
                    </a:cubicBezTo>
                    <a:close/>
                    <a:moveTo>
                      <a:pt x="360" y="403"/>
                    </a:moveTo>
                    <a:cubicBezTo>
                      <a:pt x="361" y="403"/>
                      <a:pt x="362" y="403"/>
                      <a:pt x="362" y="404"/>
                    </a:cubicBezTo>
                    <a:cubicBezTo>
                      <a:pt x="362" y="404"/>
                      <a:pt x="362" y="405"/>
                      <a:pt x="362" y="405"/>
                    </a:cubicBezTo>
                    <a:cubicBezTo>
                      <a:pt x="360" y="405"/>
                      <a:pt x="360" y="404"/>
                      <a:pt x="360" y="403"/>
                    </a:cubicBezTo>
                    <a:close/>
                    <a:moveTo>
                      <a:pt x="360" y="403"/>
                    </a:move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lose/>
                    <a:moveTo>
                      <a:pt x="446" y="438"/>
                    </a:moveTo>
                    <a:cubicBezTo>
                      <a:pt x="445" y="438"/>
                      <a:pt x="444" y="438"/>
                      <a:pt x="444" y="437"/>
                    </a:cubicBezTo>
                    <a:cubicBezTo>
                      <a:pt x="443" y="437"/>
                      <a:pt x="444" y="436"/>
                      <a:pt x="444" y="436"/>
                    </a:cubicBezTo>
                    <a:cubicBezTo>
                      <a:pt x="445" y="436"/>
                      <a:pt x="445" y="437"/>
                      <a:pt x="446" y="438"/>
                    </a:cubicBezTo>
                    <a:close/>
                    <a:moveTo>
                      <a:pt x="529" y="488"/>
                    </a:moveTo>
                    <a:cubicBezTo>
                      <a:pt x="529" y="489"/>
                      <a:pt x="529" y="489"/>
                      <a:pt x="528" y="489"/>
                    </a:cubicBezTo>
                    <a:cubicBezTo>
                      <a:pt x="528" y="489"/>
                      <a:pt x="527" y="488"/>
                      <a:pt x="527" y="488"/>
                    </a:cubicBezTo>
                    <a:cubicBezTo>
                      <a:pt x="527" y="487"/>
                      <a:pt x="527" y="487"/>
                      <a:pt x="528" y="487"/>
                    </a:cubicBezTo>
                    <a:cubicBezTo>
                      <a:pt x="528" y="487"/>
                      <a:pt x="529" y="487"/>
                      <a:pt x="529" y="488"/>
                    </a:cubicBezTo>
                    <a:close/>
                    <a:moveTo>
                      <a:pt x="390" y="415"/>
                    </a:moveTo>
                    <a:cubicBezTo>
                      <a:pt x="390" y="415"/>
                      <a:pt x="390" y="414"/>
                      <a:pt x="390" y="414"/>
                    </a:cubicBezTo>
                    <a:cubicBezTo>
                      <a:pt x="391" y="414"/>
                      <a:pt x="392" y="415"/>
                      <a:pt x="392" y="415"/>
                    </a:cubicBezTo>
                    <a:cubicBezTo>
                      <a:pt x="392" y="416"/>
                      <a:pt x="392" y="416"/>
                      <a:pt x="392" y="416"/>
                    </a:cubicBezTo>
                    <a:cubicBezTo>
                      <a:pt x="391" y="416"/>
                      <a:pt x="391" y="415"/>
                      <a:pt x="390" y="415"/>
                    </a:cubicBezTo>
                    <a:close/>
                    <a:moveTo>
                      <a:pt x="519" y="460"/>
                    </a:moveTo>
                    <a:cubicBezTo>
                      <a:pt x="520" y="460"/>
                      <a:pt x="521" y="460"/>
                      <a:pt x="521" y="461"/>
                    </a:cubicBezTo>
                    <a:cubicBezTo>
                      <a:pt x="521" y="461"/>
                      <a:pt x="520" y="461"/>
                      <a:pt x="520" y="461"/>
                    </a:cubicBezTo>
                    <a:cubicBezTo>
                      <a:pt x="519" y="461"/>
                      <a:pt x="519" y="461"/>
                      <a:pt x="518" y="460"/>
                    </a:cubicBezTo>
                    <a:cubicBezTo>
                      <a:pt x="518" y="460"/>
                      <a:pt x="519" y="459"/>
                      <a:pt x="519" y="460"/>
                    </a:cubicBezTo>
                    <a:close/>
                    <a:moveTo>
                      <a:pt x="453" y="378"/>
                    </a:moveTo>
                    <a:cubicBezTo>
                      <a:pt x="453" y="378"/>
                      <a:pt x="453" y="378"/>
                      <a:pt x="453" y="377"/>
                    </a:cubicBezTo>
                    <a:cubicBezTo>
                      <a:pt x="454" y="377"/>
                      <a:pt x="454" y="376"/>
                      <a:pt x="455" y="376"/>
                    </a:cubicBezTo>
                    <a:cubicBezTo>
                      <a:pt x="455" y="376"/>
                      <a:pt x="455" y="376"/>
                      <a:pt x="455" y="376"/>
                    </a:cubicBezTo>
                    <a:cubicBezTo>
                      <a:pt x="454" y="377"/>
                      <a:pt x="455" y="378"/>
                      <a:pt x="454" y="378"/>
                    </a:cubicBezTo>
                    <a:cubicBezTo>
                      <a:pt x="454" y="378"/>
                      <a:pt x="454" y="378"/>
                      <a:pt x="454" y="378"/>
                    </a:cubicBezTo>
                    <a:cubicBezTo>
                      <a:pt x="453" y="378"/>
                      <a:pt x="453" y="378"/>
                      <a:pt x="453" y="378"/>
                    </a:cubicBezTo>
                    <a:close/>
                    <a:moveTo>
                      <a:pt x="487" y="434"/>
                    </a:moveTo>
                    <a:cubicBezTo>
                      <a:pt x="489" y="433"/>
                      <a:pt x="490" y="435"/>
                      <a:pt x="491" y="435"/>
                    </a:cubicBezTo>
                    <a:cubicBezTo>
                      <a:pt x="490" y="435"/>
                      <a:pt x="489" y="434"/>
                      <a:pt x="487" y="434"/>
                    </a:cubicBezTo>
                    <a:close/>
                    <a:moveTo>
                      <a:pt x="413" y="360"/>
                    </a:moveTo>
                    <a:cubicBezTo>
                      <a:pt x="413" y="361"/>
                      <a:pt x="413" y="361"/>
                      <a:pt x="412" y="361"/>
                    </a:cubicBezTo>
                    <a:cubicBezTo>
                      <a:pt x="412" y="361"/>
                      <a:pt x="412" y="361"/>
                      <a:pt x="411" y="360"/>
                    </a:cubicBezTo>
                    <a:cubicBezTo>
                      <a:pt x="411" y="360"/>
                      <a:pt x="411" y="359"/>
                      <a:pt x="412" y="359"/>
                    </a:cubicBezTo>
                    <a:cubicBezTo>
                      <a:pt x="412" y="360"/>
                      <a:pt x="413" y="360"/>
                      <a:pt x="413" y="360"/>
                    </a:cubicBezTo>
                    <a:close/>
                    <a:moveTo>
                      <a:pt x="370" y="364"/>
                    </a:moveTo>
                    <a:cubicBezTo>
                      <a:pt x="370" y="364"/>
                      <a:pt x="370" y="364"/>
                      <a:pt x="369" y="364"/>
                    </a:cubicBezTo>
                    <a:cubicBezTo>
                      <a:pt x="369" y="364"/>
                      <a:pt x="368" y="364"/>
                      <a:pt x="368" y="363"/>
                    </a:cubicBezTo>
                    <a:cubicBezTo>
                      <a:pt x="368" y="363"/>
                      <a:pt x="369" y="363"/>
                      <a:pt x="369" y="363"/>
                    </a:cubicBezTo>
                    <a:cubicBezTo>
                      <a:pt x="369" y="363"/>
                      <a:pt x="370" y="363"/>
                      <a:pt x="370" y="364"/>
                    </a:cubicBezTo>
                    <a:close/>
                    <a:moveTo>
                      <a:pt x="493" y="419"/>
                    </a:moveTo>
                    <a:cubicBezTo>
                      <a:pt x="494" y="419"/>
                      <a:pt x="494" y="419"/>
                      <a:pt x="494" y="419"/>
                    </a:cubicBezTo>
                    <a:cubicBezTo>
                      <a:pt x="493" y="419"/>
                      <a:pt x="493" y="420"/>
                      <a:pt x="492" y="420"/>
                    </a:cubicBezTo>
                    <a:cubicBezTo>
                      <a:pt x="492" y="420"/>
                      <a:pt x="492" y="420"/>
                      <a:pt x="492" y="420"/>
                    </a:cubicBezTo>
                    <a:cubicBezTo>
                      <a:pt x="492" y="419"/>
                      <a:pt x="493" y="419"/>
                      <a:pt x="493" y="419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3" y="466"/>
                      <a:pt x="523" y="467"/>
                      <a:pt x="523" y="466"/>
                    </a:cubicBezTo>
                    <a:cubicBezTo>
                      <a:pt x="523" y="465"/>
                      <a:pt x="522" y="465"/>
                      <a:pt x="523" y="465"/>
                    </a:cubicBezTo>
                    <a:cubicBezTo>
                      <a:pt x="524" y="465"/>
                      <a:pt x="524" y="465"/>
                      <a:pt x="524" y="466"/>
                    </a:cubicBezTo>
                    <a:close/>
                    <a:moveTo>
                      <a:pt x="386" y="486"/>
                    </a:moveTo>
                    <a:cubicBezTo>
                      <a:pt x="385" y="486"/>
                      <a:pt x="385" y="486"/>
                      <a:pt x="385" y="485"/>
                    </a:cubicBezTo>
                    <a:cubicBezTo>
                      <a:pt x="385" y="485"/>
                      <a:pt x="386" y="485"/>
                      <a:pt x="386" y="485"/>
                    </a:cubicBezTo>
                    <a:cubicBezTo>
                      <a:pt x="387" y="485"/>
                      <a:pt x="387" y="485"/>
                      <a:pt x="387" y="485"/>
                    </a:cubicBezTo>
                    <a:cubicBezTo>
                      <a:pt x="387" y="486"/>
                      <a:pt x="386" y="486"/>
                      <a:pt x="386" y="486"/>
                    </a:cubicBezTo>
                    <a:close/>
                    <a:moveTo>
                      <a:pt x="443" y="365"/>
                    </a:moveTo>
                    <a:cubicBezTo>
                      <a:pt x="443" y="365"/>
                      <a:pt x="444" y="364"/>
                      <a:pt x="444" y="364"/>
                    </a:cubicBezTo>
                    <a:cubicBezTo>
                      <a:pt x="444" y="364"/>
                      <a:pt x="445" y="364"/>
                      <a:pt x="445" y="365"/>
                    </a:cubicBezTo>
                    <a:cubicBezTo>
                      <a:pt x="444" y="365"/>
                      <a:pt x="444" y="365"/>
                      <a:pt x="444" y="366"/>
                    </a:cubicBezTo>
                    <a:cubicBezTo>
                      <a:pt x="443" y="366"/>
                      <a:pt x="443" y="365"/>
                      <a:pt x="443" y="365"/>
                    </a:cubicBezTo>
                    <a:close/>
                    <a:moveTo>
                      <a:pt x="490" y="437"/>
                    </a:moveTo>
                    <a:cubicBezTo>
                      <a:pt x="490" y="437"/>
                      <a:pt x="491" y="436"/>
                      <a:pt x="492" y="437"/>
                    </a:cubicBezTo>
                    <a:cubicBezTo>
                      <a:pt x="492" y="437"/>
                      <a:pt x="491" y="437"/>
                      <a:pt x="491" y="437"/>
                    </a:cubicBezTo>
                    <a:cubicBezTo>
                      <a:pt x="491" y="438"/>
                      <a:pt x="490" y="437"/>
                      <a:pt x="490" y="437"/>
                    </a:cubicBezTo>
                    <a:close/>
                    <a:moveTo>
                      <a:pt x="459" y="519"/>
                    </a:moveTo>
                    <a:cubicBezTo>
                      <a:pt x="459" y="520"/>
                      <a:pt x="459" y="520"/>
                      <a:pt x="459" y="520"/>
                    </a:cubicBezTo>
                    <a:cubicBezTo>
                      <a:pt x="458" y="520"/>
                      <a:pt x="458" y="519"/>
                      <a:pt x="458" y="519"/>
                    </a:cubicBezTo>
                    <a:cubicBezTo>
                      <a:pt x="458" y="519"/>
                      <a:pt x="458" y="519"/>
                      <a:pt x="458" y="518"/>
                    </a:cubicBezTo>
                    <a:cubicBezTo>
                      <a:pt x="459" y="518"/>
                      <a:pt x="459" y="519"/>
                      <a:pt x="459" y="519"/>
                    </a:cubicBezTo>
                    <a:close/>
                    <a:moveTo>
                      <a:pt x="469" y="387"/>
                    </a:moveTo>
                    <a:cubicBezTo>
                      <a:pt x="469" y="388"/>
                      <a:pt x="469" y="389"/>
                      <a:pt x="468" y="389"/>
                    </a:cubicBezTo>
                    <a:cubicBezTo>
                      <a:pt x="468" y="388"/>
                      <a:pt x="468" y="388"/>
                      <a:pt x="469" y="387"/>
                    </a:cubicBezTo>
                    <a:close/>
                    <a:moveTo>
                      <a:pt x="498" y="496"/>
                    </a:moveTo>
                    <a:cubicBezTo>
                      <a:pt x="498" y="497"/>
                      <a:pt x="498" y="497"/>
                      <a:pt x="497" y="498"/>
                    </a:cubicBezTo>
                    <a:cubicBezTo>
                      <a:pt x="497" y="497"/>
                      <a:pt x="497" y="497"/>
                      <a:pt x="498" y="496"/>
                    </a:cubicBezTo>
                    <a:close/>
                    <a:moveTo>
                      <a:pt x="529" y="485"/>
                    </a:moveTo>
                    <a:cubicBezTo>
                      <a:pt x="529" y="485"/>
                      <a:pt x="529" y="485"/>
                      <a:pt x="529" y="485"/>
                    </a:cubicBezTo>
                    <a:cubicBezTo>
                      <a:pt x="529" y="485"/>
                      <a:pt x="528" y="485"/>
                      <a:pt x="528" y="484"/>
                    </a:cubicBezTo>
                    <a:cubicBezTo>
                      <a:pt x="528" y="484"/>
                      <a:pt x="529" y="484"/>
                      <a:pt x="529" y="484"/>
                    </a:cubicBezTo>
                    <a:cubicBezTo>
                      <a:pt x="529" y="484"/>
                      <a:pt x="529" y="484"/>
                      <a:pt x="529" y="485"/>
                    </a:cubicBezTo>
                    <a:close/>
                    <a:moveTo>
                      <a:pt x="529" y="479"/>
                    </a:moveTo>
                    <a:cubicBezTo>
                      <a:pt x="528" y="479"/>
                      <a:pt x="528" y="479"/>
                      <a:pt x="527" y="479"/>
                    </a:cubicBezTo>
                    <a:cubicBezTo>
                      <a:pt x="528" y="478"/>
                      <a:pt x="528" y="478"/>
                      <a:pt x="529" y="478"/>
                    </a:cubicBezTo>
                    <a:cubicBezTo>
                      <a:pt x="529" y="479"/>
                      <a:pt x="529" y="479"/>
                      <a:pt x="529" y="479"/>
                    </a:cubicBezTo>
                    <a:close/>
                    <a:moveTo>
                      <a:pt x="517" y="457"/>
                    </a:moveTo>
                    <a:cubicBezTo>
                      <a:pt x="517" y="456"/>
                      <a:pt x="517" y="456"/>
                      <a:pt x="517" y="455"/>
                    </a:cubicBezTo>
                    <a:cubicBezTo>
                      <a:pt x="518" y="455"/>
                      <a:pt x="518" y="456"/>
                      <a:pt x="518" y="456"/>
                    </a:cubicBezTo>
                    <a:cubicBezTo>
                      <a:pt x="518" y="456"/>
                      <a:pt x="518" y="456"/>
                      <a:pt x="518" y="456"/>
                    </a:cubicBezTo>
                    <a:cubicBezTo>
                      <a:pt x="519" y="457"/>
                      <a:pt x="518" y="457"/>
                      <a:pt x="518" y="457"/>
                    </a:cubicBezTo>
                    <a:cubicBezTo>
                      <a:pt x="517" y="457"/>
                      <a:pt x="517" y="457"/>
                      <a:pt x="517" y="457"/>
                    </a:cubicBezTo>
                    <a:close/>
                    <a:moveTo>
                      <a:pt x="455" y="512"/>
                    </a:moveTo>
                    <a:cubicBezTo>
                      <a:pt x="454" y="512"/>
                      <a:pt x="454" y="512"/>
                      <a:pt x="454" y="512"/>
                    </a:cubicBezTo>
                    <a:cubicBezTo>
                      <a:pt x="454" y="512"/>
                      <a:pt x="453" y="512"/>
                      <a:pt x="454" y="512"/>
                    </a:cubicBezTo>
                    <a:cubicBezTo>
                      <a:pt x="454" y="512"/>
                      <a:pt x="454" y="511"/>
                      <a:pt x="454" y="511"/>
                    </a:cubicBezTo>
                    <a:cubicBezTo>
                      <a:pt x="454" y="511"/>
                      <a:pt x="455" y="511"/>
                      <a:pt x="455" y="512"/>
                    </a:cubicBezTo>
                    <a:close/>
                    <a:moveTo>
                      <a:pt x="504" y="446"/>
                    </a:moveTo>
                    <a:cubicBezTo>
                      <a:pt x="504" y="447"/>
                      <a:pt x="504" y="447"/>
                      <a:pt x="504" y="447"/>
                    </a:cubicBezTo>
                    <a:cubicBezTo>
                      <a:pt x="503" y="447"/>
                      <a:pt x="503" y="447"/>
                      <a:pt x="504" y="446"/>
                    </a:cubicBezTo>
                    <a:close/>
                    <a:moveTo>
                      <a:pt x="419" y="444"/>
                    </a:moveTo>
                    <a:cubicBezTo>
                      <a:pt x="419" y="444"/>
                      <a:pt x="419" y="444"/>
                      <a:pt x="419" y="444"/>
                    </a:cubicBezTo>
                    <a:cubicBezTo>
                      <a:pt x="418" y="444"/>
                      <a:pt x="418" y="444"/>
                      <a:pt x="418" y="444"/>
                    </a:cubicBezTo>
                    <a:cubicBezTo>
                      <a:pt x="418" y="443"/>
                      <a:pt x="418" y="443"/>
                      <a:pt x="418" y="443"/>
                    </a:cubicBezTo>
                    <a:cubicBezTo>
                      <a:pt x="419" y="443"/>
                      <a:pt x="419" y="444"/>
                      <a:pt x="419" y="444"/>
                    </a:cubicBezTo>
                    <a:close/>
                    <a:moveTo>
                      <a:pt x="505" y="446"/>
                    </a:moveTo>
                    <a:cubicBezTo>
                      <a:pt x="505" y="446"/>
                      <a:pt x="505" y="445"/>
                      <a:pt x="506" y="445"/>
                    </a:cubicBezTo>
                    <a:cubicBezTo>
                      <a:pt x="506" y="445"/>
                      <a:pt x="506" y="446"/>
                      <a:pt x="506" y="446"/>
                    </a:cubicBezTo>
                    <a:cubicBezTo>
                      <a:pt x="506" y="446"/>
                      <a:pt x="506" y="446"/>
                      <a:pt x="506" y="446"/>
                    </a:cubicBezTo>
                    <a:cubicBezTo>
                      <a:pt x="506" y="446"/>
                      <a:pt x="505" y="446"/>
                      <a:pt x="505" y="446"/>
                    </a:cubicBezTo>
                    <a:close/>
                    <a:moveTo>
                      <a:pt x="422" y="414"/>
                    </a:moveTo>
                    <a:cubicBezTo>
                      <a:pt x="421" y="413"/>
                      <a:pt x="421" y="413"/>
                      <a:pt x="422" y="412"/>
                    </a:cubicBezTo>
                    <a:cubicBezTo>
                      <a:pt x="422" y="413"/>
                      <a:pt x="422" y="413"/>
                      <a:pt x="422" y="414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8" y="441"/>
                      <a:pt x="498" y="442"/>
                    </a:cubicBezTo>
                    <a:cubicBezTo>
                      <a:pt x="498" y="442"/>
                      <a:pt x="498" y="442"/>
                      <a:pt x="498" y="442"/>
                    </a:cubicBezTo>
                    <a:cubicBezTo>
                      <a:pt x="497" y="442"/>
                      <a:pt x="497" y="442"/>
                      <a:pt x="497" y="441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lose/>
                    <a:moveTo>
                      <a:pt x="506" y="484"/>
                    </a:moveTo>
                    <a:cubicBezTo>
                      <a:pt x="506" y="484"/>
                      <a:pt x="507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4"/>
                    </a:cubicBezTo>
                    <a:close/>
                    <a:moveTo>
                      <a:pt x="497" y="493"/>
                    </a:move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6" y="494"/>
                      <a:pt x="496" y="494"/>
                    </a:cubicBezTo>
                    <a:cubicBezTo>
                      <a:pt x="496" y="494"/>
                      <a:pt x="497" y="494"/>
                      <a:pt x="497" y="493"/>
                    </a:cubicBezTo>
                    <a:close/>
                    <a:moveTo>
                      <a:pt x="507" y="447"/>
                    </a:moveTo>
                    <a:cubicBezTo>
                      <a:pt x="506" y="447"/>
                      <a:pt x="507" y="447"/>
                      <a:pt x="507" y="447"/>
                    </a:cubicBezTo>
                    <a:cubicBezTo>
                      <a:pt x="507" y="447"/>
                      <a:pt x="507" y="447"/>
                      <a:pt x="507" y="447"/>
                    </a:cubicBezTo>
                    <a:cubicBezTo>
                      <a:pt x="507" y="447"/>
                      <a:pt x="507" y="448"/>
                      <a:pt x="507" y="448"/>
                    </a:cubicBezTo>
                    <a:cubicBezTo>
                      <a:pt x="507" y="448"/>
                      <a:pt x="507" y="447"/>
                      <a:pt x="507" y="447"/>
                    </a:cubicBezTo>
                    <a:close/>
                    <a:moveTo>
                      <a:pt x="370" y="365"/>
                    </a:moveTo>
                    <a:cubicBezTo>
                      <a:pt x="370" y="365"/>
                      <a:pt x="371" y="364"/>
                      <a:pt x="371" y="364"/>
                    </a:cubicBezTo>
                    <a:cubicBezTo>
                      <a:pt x="371" y="364"/>
                      <a:pt x="371" y="364"/>
                      <a:pt x="371" y="364"/>
                    </a:cubicBezTo>
                    <a:cubicBezTo>
                      <a:pt x="371" y="365"/>
                      <a:pt x="371" y="365"/>
                      <a:pt x="371" y="365"/>
                    </a:cubicBezTo>
                    <a:cubicBezTo>
                      <a:pt x="371" y="365"/>
                      <a:pt x="370" y="365"/>
                      <a:pt x="370" y="365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7" y="449"/>
                      <a:pt x="508" y="449"/>
                    </a:cubicBezTo>
                    <a:cubicBezTo>
                      <a:pt x="508" y="449"/>
                      <a:pt x="508" y="448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4" y="547"/>
                    </a:moveTo>
                    <a:cubicBezTo>
                      <a:pt x="504" y="547"/>
                      <a:pt x="504" y="548"/>
                      <a:pt x="504" y="548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5" y="547"/>
                      <a:pt x="504" y="547"/>
                    </a:cubicBezTo>
                    <a:close/>
                    <a:moveTo>
                      <a:pt x="504" y="543"/>
                    </a:moveTo>
                    <a:cubicBezTo>
                      <a:pt x="504" y="543"/>
                      <a:pt x="504" y="543"/>
                      <a:pt x="504" y="543"/>
                    </a:cubicBezTo>
                    <a:cubicBezTo>
                      <a:pt x="504" y="542"/>
                      <a:pt x="504" y="542"/>
                      <a:pt x="504" y="542"/>
                    </a:cubicBezTo>
                    <a:cubicBezTo>
                      <a:pt x="504" y="542"/>
                      <a:pt x="504" y="542"/>
                      <a:pt x="504" y="543"/>
                    </a:cubicBezTo>
                    <a:cubicBezTo>
                      <a:pt x="504" y="543"/>
                      <a:pt x="504" y="543"/>
                      <a:pt x="504" y="543"/>
                    </a:cubicBezTo>
                    <a:close/>
                    <a:moveTo>
                      <a:pt x="453" y="510"/>
                    </a:moveTo>
                    <a:cubicBezTo>
                      <a:pt x="453" y="510"/>
                      <a:pt x="453" y="510"/>
                      <a:pt x="453" y="510"/>
                    </a:cubicBezTo>
                    <a:cubicBezTo>
                      <a:pt x="453" y="510"/>
                      <a:pt x="453" y="511"/>
                      <a:pt x="453" y="511"/>
                    </a:cubicBezTo>
                    <a:cubicBezTo>
                      <a:pt x="453" y="511"/>
                      <a:pt x="453" y="510"/>
                      <a:pt x="452" y="510"/>
                    </a:cubicBezTo>
                    <a:cubicBezTo>
                      <a:pt x="453" y="510"/>
                      <a:pt x="453" y="510"/>
                      <a:pt x="453" y="510"/>
                    </a:cubicBezTo>
                    <a:close/>
                    <a:moveTo>
                      <a:pt x="517" y="520"/>
                    </a:moveTo>
                    <a:cubicBezTo>
                      <a:pt x="517" y="520"/>
                      <a:pt x="517" y="520"/>
                      <a:pt x="517" y="520"/>
                    </a:cubicBezTo>
                    <a:cubicBezTo>
                      <a:pt x="517" y="520"/>
                      <a:pt x="517" y="521"/>
                      <a:pt x="517" y="521"/>
                    </a:cubicBezTo>
                    <a:cubicBezTo>
                      <a:pt x="516" y="521"/>
                      <a:pt x="516" y="521"/>
                      <a:pt x="516" y="520"/>
                    </a:cubicBezTo>
                    <a:cubicBezTo>
                      <a:pt x="516" y="520"/>
                      <a:pt x="516" y="520"/>
                      <a:pt x="517" y="520"/>
                    </a:cubicBezTo>
                    <a:close/>
                    <a:moveTo>
                      <a:pt x="527" y="489"/>
                    </a:moveTo>
                    <a:cubicBezTo>
                      <a:pt x="527" y="490"/>
                      <a:pt x="527" y="490"/>
                      <a:pt x="527" y="490"/>
                    </a:cubicBezTo>
                    <a:cubicBezTo>
                      <a:pt x="527" y="490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lose/>
                    <a:moveTo>
                      <a:pt x="518" y="458"/>
                    </a:move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lose/>
                    <a:moveTo>
                      <a:pt x="300" y="358"/>
                    </a:moveTo>
                    <a:cubicBezTo>
                      <a:pt x="299" y="357"/>
                      <a:pt x="299" y="355"/>
                      <a:pt x="298" y="353"/>
                    </a:cubicBezTo>
                    <a:cubicBezTo>
                      <a:pt x="297" y="354"/>
                      <a:pt x="295" y="354"/>
                      <a:pt x="295" y="355"/>
                    </a:cubicBezTo>
                    <a:cubicBezTo>
                      <a:pt x="295" y="356"/>
                      <a:pt x="294" y="356"/>
                      <a:pt x="294" y="355"/>
                    </a:cubicBezTo>
                    <a:cubicBezTo>
                      <a:pt x="294" y="355"/>
                      <a:pt x="294" y="354"/>
                      <a:pt x="295" y="354"/>
                    </a:cubicBezTo>
                    <a:cubicBezTo>
                      <a:pt x="295" y="354"/>
                      <a:pt x="295" y="353"/>
                      <a:pt x="295" y="353"/>
                    </a:cubicBezTo>
                    <a:cubicBezTo>
                      <a:pt x="294" y="352"/>
                      <a:pt x="294" y="350"/>
                      <a:pt x="292" y="350"/>
                    </a:cubicBezTo>
                    <a:cubicBezTo>
                      <a:pt x="293" y="350"/>
                      <a:pt x="294" y="349"/>
                      <a:pt x="294" y="348"/>
                    </a:cubicBezTo>
                    <a:cubicBezTo>
                      <a:pt x="293" y="347"/>
                      <a:pt x="290" y="346"/>
                      <a:pt x="289" y="346"/>
                    </a:cubicBezTo>
                    <a:cubicBezTo>
                      <a:pt x="287" y="347"/>
                      <a:pt x="287" y="348"/>
                      <a:pt x="286" y="350"/>
                    </a:cubicBezTo>
                    <a:cubicBezTo>
                      <a:pt x="286" y="348"/>
                      <a:pt x="285" y="346"/>
                      <a:pt x="287" y="345"/>
                    </a:cubicBezTo>
                    <a:cubicBezTo>
                      <a:pt x="287" y="345"/>
                      <a:pt x="287" y="344"/>
                      <a:pt x="288" y="344"/>
                    </a:cubicBezTo>
                    <a:cubicBezTo>
                      <a:pt x="289" y="342"/>
                      <a:pt x="290" y="339"/>
                      <a:pt x="294" y="338"/>
                    </a:cubicBezTo>
                    <a:cubicBezTo>
                      <a:pt x="294" y="338"/>
                      <a:pt x="294" y="338"/>
                      <a:pt x="294" y="338"/>
                    </a:cubicBezTo>
                    <a:cubicBezTo>
                      <a:pt x="295" y="336"/>
                      <a:pt x="293" y="335"/>
                      <a:pt x="292" y="336"/>
                    </a:cubicBezTo>
                    <a:cubicBezTo>
                      <a:pt x="291" y="336"/>
                      <a:pt x="291" y="336"/>
                      <a:pt x="291" y="335"/>
                    </a:cubicBezTo>
                    <a:cubicBezTo>
                      <a:pt x="291" y="335"/>
                      <a:pt x="291" y="334"/>
                      <a:pt x="291" y="334"/>
                    </a:cubicBezTo>
                    <a:cubicBezTo>
                      <a:pt x="292" y="334"/>
                      <a:pt x="292" y="335"/>
                      <a:pt x="292" y="335"/>
                    </a:cubicBezTo>
                    <a:cubicBezTo>
                      <a:pt x="292" y="334"/>
                      <a:pt x="292" y="333"/>
                      <a:pt x="293" y="334"/>
                    </a:cubicBezTo>
                    <a:cubicBezTo>
                      <a:pt x="294" y="334"/>
                      <a:pt x="295" y="333"/>
                      <a:pt x="295" y="332"/>
                    </a:cubicBezTo>
                    <a:cubicBezTo>
                      <a:pt x="296" y="331"/>
                      <a:pt x="296" y="330"/>
                      <a:pt x="296" y="330"/>
                    </a:cubicBezTo>
                    <a:cubicBezTo>
                      <a:pt x="294" y="329"/>
                      <a:pt x="294" y="326"/>
                      <a:pt x="292" y="326"/>
                    </a:cubicBezTo>
                    <a:cubicBezTo>
                      <a:pt x="291" y="326"/>
                      <a:pt x="289" y="325"/>
                      <a:pt x="289" y="327"/>
                    </a:cubicBezTo>
                    <a:cubicBezTo>
                      <a:pt x="288" y="327"/>
                      <a:pt x="288" y="327"/>
                      <a:pt x="288" y="328"/>
                    </a:cubicBezTo>
                    <a:cubicBezTo>
                      <a:pt x="286" y="328"/>
                      <a:pt x="284" y="328"/>
                      <a:pt x="283" y="329"/>
                    </a:cubicBezTo>
                    <a:cubicBezTo>
                      <a:pt x="282" y="329"/>
                      <a:pt x="281" y="329"/>
                      <a:pt x="281" y="331"/>
                    </a:cubicBezTo>
                    <a:cubicBezTo>
                      <a:pt x="280" y="329"/>
                      <a:pt x="279" y="328"/>
                      <a:pt x="277" y="327"/>
                    </a:cubicBezTo>
                    <a:cubicBezTo>
                      <a:pt x="277" y="326"/>
                      <a:pt x="276" y="326"/>
                      <a:pt x="276" y="325"/>
                    </a:cubicBezTo>
                    <a:cubicBezTo>
                      <a:pt x="277" y="325"/>
                      <a:pt x="277" y="325"/>
                      <a:pt x="276" y="325"/>
                    </a:cubicBezTo>
                    <a:cubicBezTo>
                      <a:pt x="275" y="324"/>
                      <a:pt x="274" y="325"/>
                      <a:pt x="273" y="326"/>
                    </a:cubicBezTo>
                    <a:cubicBezTo>
                      <a:pt x="273" y="327"/>
                      <a:pt x="273" y="327"/>
                      <a:pt x="274" y="327"/>
                    </a:cubicBezTo>
                    <a:cubicBezTo>
                      <a:pt x="275" y="327"/>
                      <a:pt x="275" y="327"/>
                      <a:pt x="276" y="326"/>
                    </a:cubicBezTo>
                    <a:cubicBezTo>
                      <a:pt x="276" y="327"/>
                      <a:pt x="275" y="328"/>
                      <a:pt x="275" y="328"/>
                    </a:cubicBezTo>
                    <a:cubicBezTo>
                      <a:pt x="274" y="329"/>
                      <a:pt x="274" y="328"/>
                      <a:pt x="274" y="328"/>
                    </a:cubicBezTo>
                    <a:cubicBezTo>
                      <a:pt x="272" y="327"/>
                      <a:pt x="271" y="326"/>
                      <a:pt x="270" y="328"/>
                    </a:cubicBezTo>
                    <a:cubicBezTo>
                      <a:pt x="270" y="328"/>
                      <a:pt x="269" y="328"/>
                      <a:pt x="269" y="328"/>
                    </a:cubicBezTo>
                    <a:cubicBezTo>
                      <a:pt x="268" y="328"/>
                      <a:pt x="269" y="329"/>
                      <a:pt x="268" y="330"/>
                    </a:cubicBezTo>
                    <a:cubicBezTo>
                      <a:pt x="268" y="330"/>
                      <a:pt x="268" y="331"/>
                      <a:pt x="269" y="331"/>
                    </a:cubicBezTo>
                    <a:cubicBezTo>
                      <a:pt x="269" y="332"/>
                      <a:pt x="270" y="333"/>
                      <a:pt x="271" y="333"/>
                    </a:cubicBezTo>
                    <a:cubicBezTo>
                      <a:pt x="272" y="333"/>
                      <a:pt x="271" y="334"/>
                      <a:pt x="271" y="334"/>
                    </a:cubicBezTo>
                    <a:cubicBezTo>
                      <a:pt x="271" y="335"/>
                      <a:pt x="271" y="335"/>
                      <a:pt x="271" y="336"/>
                    </a:cubicBezTo>
                    <a:cubicBezTo>
                      <a:pt x="270" y="337"/>
                      <a:pt x="271" y="336"/>
                      <a:pt x="270" y="335"/>
                    </a:cubicBezTo>
                    <a:cubicBezTo>
                      <a:pt x="270" y="334"/>
                      <a:pt x="270" y="334"/>
                      <a:pt x="269" y="333"/>
                    </a:cubicBezTo>
                    <a:cubicBezTo>
                      <a:pt x="267" y="333"/>
                      <a:pt x="266" y="333"/>
                      <a:pt x="265" y="335"/>
                    </a:cubicBezTo>
                    <a:cubicBezTo>
                      <a:pt x="265" y="336"/>
                      <a:pt x="264" y="337"/>
                      <a:pt x="266" y="337"/>
                    </a:cubicBezTo>
                    <a:cubicBezTo>
                      <a:pt x="266" y="337"/>
                      <a:pt x="266" y="338"/>
                      <a:pt x="267" y="338"/>
                    </a:cubicBezTo>
                    <a:cubicBezTo>
                      <a:pt x="268" y="341"/>
                      <a:pt x="271" y="341"/>
                      <a:pt x="273" y="339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4" y="340"/>
                      <a:pt x="274" y="342"/>
                      <a:pt x="276" y="342"/>
                    </a:cubicBezTo>
                    <a:cubicBezTo>
                      <a:pt x="275" y="343"/>
                      <a:pt x="274" y="341"/>
                      <a:pt x="274" y="341"/>
                    </a:cubicBezTo>
                    <a:cubicBezTo>
                      <a:pt x="273" y="341"/>
                      <a:pt x="273" y="340"/>
                      <a:pt x="272" y="341"/>
                    </a:cubicBezTo>
                    <a:cubicBezTo>
                      <a:pt x="272" y="342"/>
                      <a:pt x="271" y="343"/>
                      <a:pt x="272" y="344"/>
                    </a:cubicBezTo>
                    <a:cubicBezTo>
                      <a:pt x="272" y="344"/>
                      <a:pt x="272" y="345"/>
                      <a:pt x="272" y="345"/>
                    </a:cubicBezTo>
                    <a:cubicBezTo>
                      <a:pt x="273" y="344"/>
                      <a:pt x="273" y="345"/>
                      <a:pt x="274" y="345"/>
                    </a:cubicBezTo>
                    <a:cubicBezTo>
                      <a:pt x="274" y="346"/>
                      <a:pt x="274" y="347"/>
                      <a:pt x="274" y="347"/>
                    </a:cubicBezTo>
                    <a:cubicBezTo>
                      <a:pt x="275" y="349"/>
                      <a:pt x="275" y="349"/>
                      <a:pt x="273" y="350"/>
                    </a:cubicBezTo>
                    <a:cubicBezTo>
                      <a:pt x="273" y="349"/>
                      <a:pt x="274" y="348"/>
                      <a:pt x="273" y="348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3" y="347"/>
                      <a:pt x="273" y="346"/>
                      <a:pt x="273" y="346"/>
                    </a:cubicBezTo>
                    <a:cubicBezTo>
                      <a:pt x="272" y="346"/>
                      <a:pt x="272" y="346"/>
                      <a:pt x="272" y="347"/>
                    </a:cubicBezTo>
                    <a:cubicBezTo>
                      <a:pt x="272" y="348"/>
                      <a:pt x="272" y="349"/>
                      <a:pt x="273" y="351"/>
                    </a:cubicBezTo>
                    <a:cubicBezTo>
                      <a:pt x="273" y="351"/>
                      <a:pt x="273" y="352"/>
                      <a:pt x="272" y="352"/>
                    </a:cubicBezTo>
                    <a:cubicBezTo>
                      <a:pt x="272" y="353"/>
                      <a:pt x="271" y="353"/>
                      <a:pt x="271" y="353"/>
                    </a:cubicBezTo>
                    <a:cubicBezTo>
                      <a:pt x="270" y="352"/>
                      <a:pt x="270" y="352"/>
                      <a:pt x="270" y="353"/>
                    </a:cubicBezTo>
                    <a:cubicBezTo>
                      <a:pt x="270" y="354"/>
                      <a:pt x="270" y="354"/>
                      <a:pt x="269" y="354"/>
                    </a:cubicBezTo>
                    <a:cubicBezTo>
                      <a:pt x="268" y="354"/>
                      <a:pt x="267" y="354"/>
                      <a:pt x="266" y="353"/>
                    </a:cubicBezTo>
                    <a:cubicBezTo>
                      <a:pt x="266" y="353"/>
                      <a:pt x="267" y="352"/>
                      <a:pt x="267" y="352"/>
                    </a:cubicBezTo>
                    <a:cubicBezTo>
                      <a:pt x="267" y="352"/>
                      <a:pt x="266" y="352"/>
                      <a:pt x="266" y="351"/>
                    </a:cubicBezTo>
                    <a:cubicBezTo>
                      <a:pt x="266" y="351"/>
                      <a:pt x="265" y="352"/>
                      <a:pt x="265" y="351"/>
                    </a:cubicBezTo>
                    <a:cubicBezTo>
                      <a:pt x="266" y="350"/>
                      <a:pt x="265" y="350"/>
                      <a:pt x="264" y="349"/>
                    </a:cubicBezTo>
                    <a:cubicBezTo>
                      <a:pt x="264" y="349"/>
                      <a:pt x="263" y="348"/>
                      <a:pt x="263" y="347"/>
                    </a:cubicBezTo>
                    <a:cubicBezTo>
                      <a:pt x="263" y="346"/>
                      <a:pt x="262" y="346"/>
                      <a:pt x="261" y="345"/>
                    </a:cubicBezTo>
                    <a:cubicBezTo>
                      <a:pt x="261" y="345"/>
                      <a:pt x="260" y="345"/>
                      <a:pt x="259" y="346"/>
                    </a:cubicBezTo>
                    <a:cubicBezTo>
                      <a:pt x="259" y="346"/>
                      <a:pt x="259" y="347"/>
                      <a:pt x="258" y="347"/>
                    </a:cubicBezTo>
                    <a:cubicBezTo>
                      <a:pt x="258" y="348"/>
                      <a:pt x="258" y="349"/>
                      <a:pt x="258" y="350"/>
                    </a:cubicBezTo>
                    <a:cubicBezTo>
                      <a:pt x="257" y="352"/>
                      <a:pt x="257" y="354"/>
                      <a:pt x="259" y="355"/>
                    </a:cubicBezTo>
                    <a:cubicBezTo>
                      <a:pt x="259" y="356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1" y="357"/>
                      <a:pt x="261" y="358"/>
                      <a:pt x="261" y="358"/>
                    </a:cubicBezTo>
                    <a:cubicBezTo>
                      <a:pt x="262" y="359"/>
                      <a:pt x="263" y="360"/>
                      <a:pt x="263" y="360"/>
                    </a:cubicBezTo>
                    <a:cubicBezTo>
                      <a:pt x="263" y="362"/>
                      <a:pt x="263" y="362"/>
                      <a:pt x="264" y="363"/>
                    </a:cubicBezTo>
                    <a:cubicBezTo>
                      <a:pt x="265" y="363"/>
                      <a:pt x="265" y="363"/>
                      <a:pt x="266" y="363"/>
                    </a:cubicBezTo>
                    <a:cubicBezTo>
                      <a:pt x="266" y="363"/>
                      <a:pt x="266" y="362"/>
                      <a:pt x="267" y="362"/>
                    </a:cubicBezTo>
                    <a:cubicBezTo>
                      <a:pt x="267" y="362"/>
                      <a:pt x="268" y="363"/>
                      <a:pt x="268" y="363"/>
                    </a:cubicBezTo>
                    <a:cubicBezTo>
                      <a:pt x="268" y="365"/>
                      <a:pt x="269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6"/>
                      <a:pt x="272" y="367"/>
                      <a:pt x="272" y="368"/>
                    </a:cubicBezTo>
                    <a:cubicBezTo>
                      <a:pt x="273" y="369"/>
                      <a:pt x="274" y="371"/>
                      <a:pt x="275" y="372"/>
                    </a:cubicBezTo>
                    <a:cubicBezTo>
                      <a:pt x="276" y="373"/>
                      <a:pt x="277" y="374"/>
                      <a:pt x="277" y="374"/>
                    </a:cubicBezTo>
                    <a:cubicBezTo>
                      <a:pt x="278" y="377"/>
                      <a:pt x="280" y="379"/>
                      <a:pt x="280" y="381"/>
                    </a:cubicBezTo>
                    <a:cubicBezTo>
                      <a:pt x="280" y="382"/>
                      <a:pt x="280" y="382"/>
                      <a:pt x="280" y="382"/>
                    </a:cubicBezTo>
                    <a:cubicBezTo>
                      <a:pt x="280" y="383"/>
                      <a:pt x="281" y="383"/>
                      <a:pt x="281" y="382"/>
                    </a:cubicBezTo>
                    <a:cubicBezTo>
                      <a:pt x="282" y="382"/>
                      <a:pt x="282" y="382"/>
                      <a:pt x="282" y="382"/>
                    </a:cubicBezTo>
                    <a:cubicBezTo>
                      <a:pt x="282" y="383"/>
                      <a:pt x="282" y="383"/>
                      <a:pt x="282" y="383"/>
                    </a:cubicBezTo>
                    <a:cubicBezTo>
                      <a:pt x="282" y="383"/>
                      <a:pt x="282" y="383"/>
                      <a:pt x="282" y="384"/>
                    </a:cubicBezTo>
                    <a:cubicBezTo>
                      <a:pt x="282" y="384"/>
                      <a:pt x="282" y="384"/>
                      <a:pt x="282" y="384"/>
                    </a:cubicBezTo>
                    <a:cubicBezTo>
                      <a:pt x="283" y="383"/>
                      <a:pt x="283" y="384"/>
                      <a:pt x="283" y="384"/>
                    </a:cubicBezTo>
                    <a:cubicBezTo>
                      <a:pt x="284" y="384"/>
                      <a:pt x="285" y="384"/>
                      <a:pt x="285" y="384"/>
                    </a:cubicBezTo>
                    <a:cubicBezTo>
                      <a:pt x="286" y="382"/>
                      <a:pt x="287" y="381"/>
                      <a:pt x="288" y="380"/>
                    </a:cubicBezTo>
                    <a:cubicBezTo>
                      <a:pt x="288" y="380"/>
                      <a:pt x="288" y="379"/>
                      <a:pt x="288" y="379"/>
                    </a:cubicBezTo>
                    <a:cubicBezTo>
                      <a:pt x="287" y="378"/>
                      <a:pt x="286" y="377"/>
                      <a:pt x="286" y="375"/>
                    </a:cubicBezTo>
                    <a:cubicBezTo>
                      <a:pt x="285" y="374"/>
                      <a:pt x="285" y="373"/>
                      <a:pt x="287" y="372"/>
                    </a:cubicBezTo>
                    <a:cubicBezTo>
                      <a:pt x="287" y="373"/>
                      <a:pt x="286" y="373"/>
                      <a:pt x="286" y="374"/>
                    </a:cubicBezTo>
                    <a:cubicBezTo>
                      <a:pt x="286" y="375"/>
                      <a:pt x="287" y="377"/>
                      <a:pt x="288" y="377"/>
                    </a:cubicBezTo>
                    <a:cubicBezTo>
                      <a:pt x="289" y="376"/>
                      <a:pt x="290" y="376"/>
                      <a:pt x="290" y="377"/>
                    </a:cubicBezTo>
                    <a:cubicBezTo>
                      <a:pt x="291" y="377"/>
                      <a:pt x="292" y="377"/>
                      <a:pt x="293" y="377"/>
                    </a:cubicBezTo>
                    <a:cubicBezTo>
                      <a:pt x="294" y="376"/>
                      <a:pt x="294" y="375"/>
                      <a:pt x="295" y="375"/>
                    </a:cubicBezTo>
                    <a:cubicBezTo>
                      <a:pt x="296" y="375"/>
                      <a:pt x="296" y="375"/>
                      <a:pt x="295" y="374"/>
                    </a:cubicBezTo>
                    <a:cubicBezTo>
                      <a:pt x="295" y="374"/>
                      <a:pt x="295" y="373"/>
                      <a:pt x="296" y="373"/>
                    </a:cubicBezTo>
                    <a:cubicBezTo>
                      <a:pt x="296" y="373"/>
                      <a:pt x="297" y="373"/>
                      <a:pt x="297" y="372"/>
                    </a:cubicBezTo>
                    <a:cubicBezTo>
                      <a:pt x="298" y="373"/>
                      <a:pt x="297" y="373"/>
                      <a:pt x="297" y="373"/>
                    </a:cubicBezTo>
                    <a:cubicBezTo>
                      <a:pt x="298" y="373"/>
                      <a:pt x="298" y="373"/>
                      <a:pt x="298" y="373"/>
                    </a:cubicBezTo>
                    <a:cubicBezTo>
                      <a:pt x="298" y="372"/>
                      <a:pt x="299" y="372"/>
                      <a:pt x="299" y="371"/>
                    </a:cubicBezTo>
                    <a:cubicBezTo>
                      <a:pt x="298" y="370"/>
                      <a:pt x="298" y="371"/>
                      <a:pt x="297" y="371"/>
                    </a:cubicBezTo>
                    <a:cubicBezTo>
                      <a:pt x="297" y="370"/>
                      <a:pt x="298" y="370"/>
                      <a:pt x="298" y="370"/>
                    </a:cubicBezTo>
                    <a:cubicBezTo>
                      <a:pt x="299" y="370"/>
                      <a:pt x="299" y="369"/>
                      <a:pt x="299" y="369"/>
                    </a:cubicBezTo>
                    <a:cubicBezTo>
                      <a:pt x="299" y="368"/>
                      <a:pt x="298" y="368"/>
                      <a:pt x="298" y="369"/>
                    </a:cubicBezTo>
                    <a:cubicBezTo>
                      <a:pt x="297" y="369"/>
                      <a:pt x="297" y="369"/>
                      <a:pt x="296" y="368"/>
                    </a:cubicBezTo>
                    <a:cubicBezTo>
                      <a:pt x="297" y="368"/>
                      <a:pt x="299" y="368"/>
                      <a:pt x="299" y="366"/>
                    </a:cubicBezTo>
                    <a:cubicBezTo>
                      <a:pt x="298" y="364"/>
                      <a:pt x="298" y="363"/>
                      <a:pt x="297" y="362"/>
                    </a:cubicBezTo>
                    <a:cubicBezTo>
                      <a:pt x="299" y="362"/>
                      <a:pt x="300" y="360"/>
                      <a:pt x="300" y="358"/>
                    </a:cubicBezTo>
                    <a:close/>
                    <a:moveTo>
                      <a:pt x="147" y="355"/>
                    </a:moveTo>
                    <a:cubicBezTo>
                      <a:pt x="147" y="355"/>
                      <a:pt x="148" y="355"/>
                      <a:pt x="148" y="355"/>
                    </a:cubicBezTo>
                    <a:cubicBezTo>
                      <a:pt x="149" y="353"/>
                      <a:pt x="151" y="352"/>
                      <a:pt x="153" y="351"/>
                    </a:cubicBezTo>
                    <a:cubicBezTo>
                      <a:pt x="156" y="349"/>
                      <a:pt x="158" y="346"/>
                      <a:pt x="161" y="344"/>
                    </a:cubicBezTo>
                    <a:cubicBezTo>
                      <a:pt x="163" y="343"/>
                      <a:pt x="165" y="341"/>
                      <a:pt x="167" y="340"/>
                    </a:cubicBezTo>
                    <a:cubicBezTo>
                      <a:pt x="170" y="339"/>
                      <a:pt x="171" y="338"/>
                      <a:pt x="172" y="336"/>
                    </a:cubicBezTo>
                    <a:cubicBezTo>
                      <a:pt x="173" y="335"/>
                      <a:pt x="173" y="335"/>
                      <a:pt x="172" y="334"/>
                    </a:cubicBezTo>
                    <a:cubicBezTo>
                      <a:pt x="171" y="332"/>
                      <a:pt x="169" y="330"/>
                      <a:pt x="168" y="329"/>
                    </a:cubicBezTo>
                    <a:cubicBezTo>
                      <a:pt x="167" y="328"/>
                      <a:pt x="167" y="327"/>
                      <a:pt x="166" y="326"/>
                    </a:cubicBezTo>
                    <a:cubicBezTo>
                      <a:pt x="166" y="326"/>
                      <a:pt x="166" y="326"/>
                      <a:pt x="166" y="326"/>
                    </a:cubicBezTo>
                    <a:cubicBezTo>
                      <a:pt x="166" y="326"/>
                      <a:pt x="166" y="326"/>
                      <a:pt x="165" y="325"/>
                    </a:cubicBezTo>
                    <a:cubicBezTo>
                      <a:pt x="165" y="325"/>
                      <a:pt x="165" y="325"/>
                      <a:pt x="165" y="325"/>
                    </a:cubicBezTo>
                    <a:cubicBezTo>
                      <a:pt x="165" y="324"/>
                      <a:pt x="164" y="323"/>
                      <a:pt x="163" y="322"/>
                    </a:cubicBezTo>
                    <a:cubicBezTo>
                      <a:pt x="161" y="320"/>
                      <a:pt x="159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3" y="317"/>
                      <a:pt x="152" y="318"/>
                      <a:pt x="151" y="318"/>
                    </a:cubicBezTo>
                    <a:cubicBezTo>
                      <a:pt x="150" y="318"/>
                      <a:pt x="150" y="319"/>
                      <a:pt x="150" y="320"/>
                    </a:cubicBezTo>
                    <a:cubicBezTo>
                      <a:pt x="150" y="321"/>
                      <a:pt x="149" y="322"/>
                      <a:pt x="149" y="323"/>
                    </a:cubicBezTo>
                    <a:cubicBezTo>
                      <a:pt x="148" y="324"/>
                      <a:pt x="148" y="324"/>
                      <a:pt x="148" y="324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1"/>
                      <a:pt x="148" y="320"/>
                      <a:pt x="148" y="319"/>
                    </a:cubicBezTo>
                    <a:cubicBezTo>
                      <a:pt x="148" y="319"/>
                      <a:pt x="148" y="318"/>
                      <a:pt x="147" y="318"/>
                    </a:cubicBezTo>
                    <a:cubicBezTo>
                      <a:pt x="146" y="318"/>
                      <a:pt x="145" y="318"/>
                      <a:pt x="145" y="319"/>
                    </a:cubicBezTo>
                    <a:cubicBezTo>
                      <a:pt x="145" y="320"/>
                      <a:pt x="143" y="321"/>
                      <a:pt x="144" y="323"/>
                    </a:cubicBezTo>
                    <a:cubicBezTo>
                      <a:pt x="142" y="322"/>
                      <a:pt x="142" y="321"/>
                      <a:pt x="143" y="319"/>
                    </a:cubicBezTo>
                    <a:cubicBezTo>
                      <a:pt x="144" y="318"/>
                      <a:pt x="144" y="318"/>
                      <a:pt x="143" y="318"/>
                    </a:cubicBezTo>
                    <a:cubicBezTo>
                      <a:pt x="143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0" y="316"/>
                      <a:pt x="139" y="316"/>
                      <a:pt x="138" y="315"/>
                    </a:cubicBezTo>
                    <a:cubicBezTo>
                      <a:pt x="137" y="314"/>
                      <a:pt x="136" y="313"/>
                      <a:pt x="135" y="312"/>
                    </a:cubicBezTo>
                    <a:cubicBezTo>
                      <a:pt x="135" y="312"/>
                      <a:pt x="135" y="312"/>
                      <a:pt x="135" y="312"/>
                    </a:cubicBezTo>
                    <a:cubicBezTo>
                      <a:pt x="134" y="310"/>
                      <a:pt x="131" y="309"/>
                      <a:pt x="130" y="310"/>
                    </a:cubicBezTo>
                    <a:cubicBezTo>
                      <a:pt x="128" y="311"/>
                      <a:pt x="127" y="312"/>
                      <a:pt x="125" y="312"/>
                    </a:cubicBezTo>
                    <a:cubicBezTo>
                      <a:pt x="124" y="312"/>
                      <a:pt x="123" y="313"/>
                      <a:pt x="121" y="312"/>
                    </a:cubicBezTo>
                    <a:cubicBezTo>
                      <a:pt x="121" y="312"/>
                      <a:pt x="121" y="313"/>
                      <a:pt x="121" y="313"/>
                    </a:cubicBezTo>
                    <a:cubicBezTo>
                      <a:pt x="121" y="314"/>
                      <a:pt x="121" y="315"/>
                      <a:pt x="121" y="316"/>
                    </a:cubicBezTo>
                    <a:cubicBezTo>
                      <a:pt x="121" y="316"/>
                      <a:pt x="121" y="316"/>
                      <a:pt x="121" y="316"/>
                    </a:cubicBezTo>
                    <a:cubicBezTo>
                      <a:pt x="121" y="315"/>
                      <a:pt x="121" y="315"/>
                      <a:pt x="120" y="315"/>
                    </a:cubicBezTo>
                    <a:cubicBezTo>
                      <a:pt x="120" y="315"/>
                      <a:pt x="120" y="315"/>
                      <a:pt x="120" y="315"/>
                    </a:cubicBezTo>
                    <a:cubicBezTo>
                      <a:pt x="120" y="313"/>
                      <a:pt x="120" y="313"/>
                      <a:pt x="118" y="313"/>
                    </a:cubicBezTo>
                    <a:cubicBezTo>
                      <a:pt x="118" y="313"/>
                      <a:pt x="118" y="313"/>
                      <a:pt x="117" y="313"/>
                    </a:cubicBezTo>
                    <a:cubicBezTo>
                      <a:pt x="115" y="313"/>
                      <a:pt x="113" y="314"/>
                      <a:pt x="111" y="315"/>
                    </a:cubicBezTo>
                    <a:cubicBezTo>
                      <a:pt x="110" y="315"/>
                      <a:pt x="110" y="315"/>
                      <a:pt x="111" y="316"/>
                    </a:cubicBezTo>
                    <a:cubicBezTo>
                      <a:pt x="111" y="317"/>
                      <a:pt x="112" y="319"/>
                      <a:pt x="112" y="320"/>
                    </a:cubicBezTo>
                    <a:cubicBezTo>
                      <a:pt x="112" y="321"/>
                      <a:pt x="113" y="321"/>
                      <a:pt x="114" y="321"/>
                    </a:cubicBezTo>
                    <a:cubicBezTo>
                      <a:pt x="113" y="322"/>
                      <a:pt x="112" y="321"/>
                      <a:pt x="113" y="322"/>
                    </a:cubicBezTo>
                    <a:cubicBezTo>
                      <a:pt x="113" y="323"/>
                      <a:pt x="114" y="322"/>
                      <a:pt x="114" y="323"/>
                    </a:cubicBezTo>
                    <a:cubicBezTo>
                      <a:pt x="114" y="323"/>
                      <a:pt x="113" y="323"/>
                      <a:pt x="113" y="323"/>
                    </a:cubicBezTo>
                    <a:cubicBezTo>
                      <a:pt x="113" y="325"/>
                      <a:pt x="114" y="325"/>
                      <a:pt x="114" y="327"/>
                    </a:cubicBezTo>
                    <a:cubicBezTo>
                      <a:pt x="114" y="327"/>
                      <a:pt x="114" y="327"/>
                      <a:pt x="115" y="327"/>
                    </a:cubicBezTo>
                    <a:cubicBezTo>
                      <a:pt x="116" y="327"/>
                      <a:pt x="116" y="328"/>
                      <a:pt x="116" y="329"/>
                    </a:cubicBezTo>
                    <a:cubicBezTo>
                      <a:pt x="116" y="330"/>
                      <a:pt x="116" y="330"/>
                      <a:pt x="115" y="331"/>
                    </a:cubicBezTo>
                    <a:cubicBezTo>
                      <a:pt x="114" y="332"/>
                      <a:pt x="115" y="333"/>
                      <a:pt x="115" y="334"/>
                    </a:cubicBezTo>
                    <a:cubicBezTo>
                      <a:pt x="117" y="335"/>
                      <a:pt x="118" y="334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8" y="335"/>
                      <a:pt x="117" y="335"/>
                      <a:pt x="116" y="335"/>
                    </a:cubicBezTo>
                    <a:cubicBezTo>
                      <a:pt x="115" y="334"/>
                      <a:pt x="115" y="334"/>
                      <a:pt x="114" y="335"/>
                    </a:cubicBezTo>
                    <a:cubicBezTo>
                      <a:pt x="113" y="336"/>
                      <a:pt x="112" y="338"/>
                      <a:pt x="111" y="340"/>
                    </a:cubicBezTo>
                    <a:cubicBezTo>
                      <a:pt x="111" y="341"/>
                      <a:pt x="111" y="342"/>
                      <a:pt x="110" y="343"/>
                    </a:cubicBezTo>
                    <a:cubicBezTo>
                      <a:pt x="109" y="345"/>
                      <a:pt x="109" y="345"/>
                      <a:pt x="111" y="347"/>
                    </a:cubicBezTo>
                    <a:cubicBezTo>
                      <a:pt x="111" y="347"/>
                      <a:pt x="111" y="347"/>
                      <a:pt x="112" y="348"/>
                    </a:cubicBezTo>
                    <a:cubicBezTo>
                      <a:pt x="112" y="349"/>
                      <a:pt x="112" y="349"/>
                      <a:pt x="111" y="349"/>
                    </a:cubicBezTo>
                    <a:cubicBezTo>
                      <a:pt x="110" y="350"/>
                      <a:pt x="109" y="350"/>
                      <a:pt x="108" y="350"/>
                    </a:cubicBezTo>
                    <a:cubicBezTo>
                      <a:pt x="108" y="351"/>
                      <a:pt x="109" y="352"/>
                      <a:pt x="109" y="353"/>
                    </a:cubicBezTo>
                    <a:cubicBezTo>
                      <a:pt x="109" y="354"/>
                      <a:pt x="108" y="355"/>
                      <a:pt x="108" y="357"/>
                    </a:cubicBezTo>
                    <a:cubicBezTo>
                      <a:pt x="109" y="357"/>
                      <a:pt x="108" y="357"/>
                      <a:pt x="108" y="357"/>
                    </a:cubicBezTo>
                    <a:cubicBezTo>
                      <a:pt x="108" y="357"/>
                      <a:pt x="107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7" y="359"/>
                      <a:pt x="107" y="358"/>
                      <a:pt x="107" y="359"/>
                    </a:cubicBezTo>
                    <a:cubicBezTo>
                      <a:pt x="106" y="361"/>
                      <a:pt x="105" y="363"/>
                      <a:pt x="104" y="365"/>
                    </a:cubicBezTo>
                    <a:cubicBezTo>
                      <a:pt x="103" y="366"/>
                      <a:pt x="104" y="368"/>
                      <a:pt x="103" y="369"/>
                    </a:cubicBezTo>
                    <a:cubicBezTo>
                      <a:pt x="103" y="370"/>
                      <a:pt x="103" y="370"/>
                      <a:pt x="104" y="370"/>
                    </a:cubicBezTo>
                    <a:cubicBezTo>
                      <a:pt x="104" y="370"/>
                      <a:pt x="105" y="370"/>
                      <a:pt x="105" y="370"/>
                    </a:cubicBezTo>
                    <a:cubicBezTo>
                      <a:pt x="107" y="369"/>
                      <a:pt x="107" y="369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8" y="371"/>
                      <a:pt x="108" y="372"/>
                      <a:pt x="109" y="372"/>
                    </a:cubicBezTo>
                    <a:cubicBezTo>
                      <a:pt x="109" y="373"/>
                      <a:pt x="111" y="372"/>
                      <a:pt x="111" y="374"/>
                    </a:cubicBezTo>
                    <a:cubicBezTo>
                      <a:pt x="113" y="374"/>
                      <a:pt x="114" y="375"/>
                      <a:pt x="115" y="376"/>
                    </a:cubicBezTo>
                    <a:cubicBezTo>
                      <a:pt x="115" y="376"/>
                      <a:pt x="115" y="376"/>
                      <a:pt x="115" y="376"/>
                    </a:cubicBezTo>
                    <a:cubicBezTo>
                      <a:pt x="116" y="377"/>
                      <a:pt x="116" y="379"/>
                      <a:pt x="117" y="379"/>
                    </a:cubicBezTo>
                    <a:cubicBezTo>
                      <a:pt x="118" y="380"/>
                      <a:pt x="118" y="382"/>
                      <a:pt x="118" y="383"/>
                    </a:cubicBezTo>
                    <a:cubicBezTo>
                      <a:pt x="119" y="385"/>
                      <a:pt x="119" y="386"/>
                      <a:pt x="120" y="388"/>
                    </a:cubicBezTo>
                    <a:cubicBezTo>
                      <a:pt x="121" y="389"/>
                      <a:pt x="123" y="389"/>
                      <a:pt x="123" y="388"/>
                    </a:cubicBezTo>
                    <a:cubicBezTo>
                      <a:pt x="124" y="387"/>
                      <a:pt x="124" y="386"/>
                      <a:pt x="125" y="386"/>
                    </a:cubicBezTo>
                    <a:cubicBezTo>
                      <a:pt x="128" y="385"/>
                      <a:pt x="129" y="383"/>
                      <a:pt x="129" y="381"/>
                    </a:cubicBezTo>
                    <a:cubicBezTo>
                      <a:pt x="130" y="380"/>
                      <a:pt x="130" y="380"/>
                      <a:pt x="131" y="380"/>
                    </a:cubicBezTo>
                    <a:cubicBezTo>
                      <a:pt x="131" y="381"/>
                      <a:pt x="131" y="381"/>
                      <a:pt x="132" y="381"/>
                    </a:cubicBezTo>
                    <a:cubicBezTo>
                      <a:pt x="132" y="382"/>
                      <a:pt x="133" y="382"/>
                      <a:pt x="134" y="382"/>
                    </a:cubicBezTo>
                    <a:cubicBezTo>
                      <a:pt x="134" y="382"/>
                      <a:pt x="135" y="381"/>
                      <a:pt x="136" y="381"/>
                    </a:cubicBezTo>
                    <a:cubicBezTo>
                      <a:pt x="137" y="380"/>
                      <a:pt x="139" y="379"/>
                      <a:pt x="139" y="377"/>
                    </a:cubicBezTo>
                    <a:cubicBezTo>
                      <a:pt x="139" y="375"/>
                      <a:pt x="139" y="372"/>
                      <a:pt x="139" y="370"/>
                    </a:cubicBezTo>
                    <a:cubicBezTo>
                      <a:pt x="139" y="370"/>
                      <a:pt x="139" y="370"/>
                      <a:pt x="139" y="369"/>
                    </a:cubicBezTo>
                    <a:cubicBezTo>
                      <a:pt x="140" y="368"/>
                      <a:pt x="141" y="366"/>
                      <a:pt x="140" y="364"/>
                    </a:cubicBezTo>
                    <a:cubicBezTo>
                      <a:pt x="140" y="364"/>
                      <a:pt x="140" y="363"/>
                      <a:pt x="140" y="363"/>
                    </a:cubicBezTo>
                    <a:cubicBezTo>
                      <a:pt x="141" y="363"/>
                      <a:pt x="141" y="364"/>
                      <a:pt x="141" y="364"/>
                    </a:cubicBezTo>
                    <a:cubicBezTo>
                      <a:pt x="141" y="364"/>
                      <a:pt x="141" y="364"/>
                      <a:pt x="142" y="364"/>
                    </a:cubicBezTo>
                    <a:cubicBezTo>
                      <a:pt x="143" y="364"/>
                      <a:pt x="146" y="362"/>
                      <a:pt x="146" y="361"/>
                    </a:cubicBezTo>
                    <a:cubicBezTo>
                      <a:pt x="146" y="361"/>
                      <a:pt x="147" y="361"/>
                      <a:pt x="146" y="361"/>
                    </a:cubicBezTo>
                    <a:cubicBezTo>
                      <a:pt x="146" y="359"/>
                      <a:pt x="148" y="357"/>
                      <a:pt x="147" y="355"/>
                    </a:cubicBezTo>
                    <a:close/>
                    <a:moveTo>
                      <a:pt x="165" y="325"/>
                    </a:moveTo>
                    <a:cubicBezTo>
                      <a:pt x="165" y="326"/>
                      <a:pt x="165" y="326"/>
                      <a:pt x="165" y="326"/>
                    </a:cubicBezTo>
                    <a:cubicBezTo>
                      <a:pt x="165" y="326"/>
                      <a:pt x="165" y="326"/>
                      <a:pt x="165" y="325"/>
                    </a:cubicBezTo>
                    <a:close/>
                    <a:moveTo>
                      <a:pt x="269" y="407"/>
                    </a:moveTo>
                    <a:cubicBezTo>
                      <a:pt x="269" y="407"/>
                      <a:pt x="269" y="407"/>
                      <a:pt x="268" y="406"/>
                    </a:cubicBezTo>
                    <a:cubicBezTo>
                      <a:pt x="268" y="406"/>
                      <a:pt x="268" y="407"/>
                      <a:pt x="268" y="407"/>
                    </a:cubicBezTo>
                    <a:cubicBezTo>
                      <a:pt x="267" y="407"/>
                      <a:pt x="266" y="408"/>
                      <a:pt x="265" y="407"/>
                    </a:cubicBezTo>
                    <a:cubicBezTo>
                      <a:pt x="264" y="407"/>
                      <a:pt x="265" y="406"/>
                      <a:pt x="264" y="405"/>
                    </a:cubicBezTo>
                    <a:cubicBezTo>
                      <a:pt x="264" y="404"/>
                      <a:pt x="264" y="404"/>
                      <a:pt x="263" y="404"/>
                    </a:cubicBezTo>
                    <a:cubicBezTo>
                      <a:pt x="263" y="405"/>
                      <a:pt x="262" y="405"/>
                      <a:pt x="262" y="404"/>
                    </a:cubicBezTo>
                    <a:cubicBezTo>
                      <a:pt x="261" y="404"/>
                      <a:pt x="260" y="403"/>
                      <a:pt x="260" y="402"/>
                    </a:cubicBezTo>
                    <a:cubicBezTo>
                      <a:pt x="258" y="402"/>
                      <a:pt x="258" y="400"/>
                      <a:pt x="257" y="400"/>
                    </a:cubicBezTo>
                    <a:cubicBezTo>
                      <a:pt x="256" y="400"/>
                      <a:pt x="256" y="400"/>
                      <a:pt x="256" y="399"/>
                    </a:cubicBezTo>
                    <a:cubicBezTo>
                      <a:pt x="257" y="398"/>
                      <a:pt x="255" y="398"/>
                      <a:pt x="255" y="396"/>
                    </a:cubicBezTo>
                    <a:cubicBezTo>
                      <a:pt x="254" y="398"/>
                      <a:pt x="255" y="399"/>
                      <a:pt x="256" y="400"/>
                    </a:cubicBezTo>
                    <a:cubicBezTo>
                      <a:pt x="255" y="400"/>
                      <a:pt x="254" y="400"/>
                      <a:pt x="254" y="399"/>
                    </a:cubicBezTo>
                    <a:cubicBezTo>
                      <a:pt x="253" y="399"/>
                      <a:pt x="253" y="398"/>
                      <a:pt x="252" y="398"/>
                    </a:cubicBezTo>
                    <a:cubicBezTo>
                      <a:pt x="251" y="399"/>
                      <a:pt x="251" y="398"/>
                      <a:pt x="251" y="397"/>
                    </a:cubicBezTo>
                    <a:cubicBezTo>
                      <a:pt x="251" y="397"/>
                      <a:pt x="252" y="396"/>
                      <a:pt x="252" y="396"/>
                    </a:cubicBezTo>
                    <a:cubicBezTo>
                      <a:pt x="252" y="396"/>
                      <a:pt x="251" y="395"/>
                      <a:pt x="251" y="395"/>
                    </a:cubicBezTo>
                    <a:cubicBezTo>
                      <a:pt x="251" y="396"/>
                      <a:pt x="251" y="396"/>
                      <a:pt x="251" y="396"/>
                    </a:cubicBezTo>
                    <a:cubicBezTo>
                      <a:pt x="250" y="395"/>
                      <a:pt x="248" y="395"/>
                      <a:pt x="248" y="393"/>
                    </a:cubicBezTo>
                    <a:cubicBezTo>
                      <a:pt x="248" y="392"/>
                      <a:pt x="248" y="391"/>
                      <a:pt x="246" y="391"/>
                    </a:cubicBezTo>
                    <a:cubicBezTo>
                      <a:pt x="245" y="390"/>
                      <a:pt x="244" y="388"/>
                      <a:pt x="245" y="387"/>
                    </a:cubicBezTo>
                    <a:cubicBezTo>
                      <a:pt x="245" y="386"/>
                      <a:pt x="246" y="385"/>
                      <a:pt x="245" y="384"/>
                    </a:cubicBezTo>
                    <a:cubicBezTo>
                      <a:pt x="245" y="384"/>
                      <a:pt x="245" y="383"/>
                      <a:pt x="246" y="383"/>
                    </a:cubicBezTo>
                    <a:cubicBezTo>
                      <a:pt x="247" y="383"/>
                      <a:pt x="246" y="382"/>
                      <a:pt x="246" y="381"/>
                    </a:cubicBezTo>
                    <a:cubicBezTo>
                      <a:pt x="246" y="380"/>
                      <a:pt x="246" y="380"/>
                      <a:pt x="246" y="379"/>
                    </a:cubicBezTo>
                    <a:cubicBezTo>
                      <a:pt x="247" y="377"/>
                      <a:pt x="246" y="376"/>
                      <a:pt x="244" y="374"/>
                    </a:cubicBezTo>
                    <a:cubicBezTo>
                      <a:pt x="243" y="372"/>
                      <a:pt x="243" y="369"/>
                      <a:pt x="242" y="367"/>
                    </a:cubicBezTo>
                    <a:cubicBezTo>
                      <a:pt x="242" y="366"/>
                      <a:pt x="242" y="366"/>
                      <a:pt x="242" y="366"/>
                    </a:cubicBezTo>
                    <a:cubicBezTo>
                      <a:pt x="242" y="364"/>
                      <a:pt x="241" y="363"/>
                      <a:pt x="241" y="361"/>
                    </a:cubicBezTo>
                    <a:cubicBezTo>
                      <a:pt x="241" y="361"/>
                      <a:pt x="240" y="360"/>
                      <a:pt x="240" y="360"/>
                    </a:cubicBezTo>
                    <a:cubicBezTo>
                      <a:pt x="241" y="359"/>
                      <a:pt x="240" y="358"/>
                      <a:pt x="240" y="357"/>
                    </a:cubicBezTo>
                    <a:cubicBezTo>
                      <a:pt x="240" y="356"/>
                      <a:pt x="240" y="354"/>
                      <a:pt x="239" y="353"/>
                    </a:cubicBezTo>
                    <a:cubicBezTo>
                      <a:pt x="239" y="352"/>
                      <a:pt x="240" y="352"/>
                      <a:pt x="240" y="352"/>
                    </a:cubicBezTo>
                    <a:cubicBezTo>
                      <a:pt x="238" y="351"/>
                      <a:pt x="239" y="350"/>
                      <a:pt x="238" y="349"/>
                    </a:cubicBezTo>
                    <a:cubicBezTo>
                      <a:pt x="237" y="349"/>
                      <a:pt x="236" y="348"/>
                      <a:pt x="236" y="348"/>
                    </a:cubicBezTo>
                    <a:cubicBezTo>
                      <a:pt x="237" y="346"/>
                      <a:pt x="236" y="346"/>
                      <a:pt x="235" y="346"/>
                    </a:cubicBezTo>
                    <a:cubicBezTo>
                      <a:pt x="235" y="346"/>
                      <a:pt x="234" y="346"/>
                      <a:pt x="234" y="345"/>
                    </a:cubicBezTo>
                    <a:cubicBezTo>
                      <a:pt x="233" y="344"/>
                      <a:pt x="232" y="342"/>
                      <a:pt x="230" y="341"/>
                    </a:cubicBezTo>
                    <a:cubicBezTo>
                      <a:pt x="230" y="340"/>
                      <a:pt x="230" y="340"/>
                      <a:pt x="229" y="340"/>
                    </a:cubicBezTo>
                    <a:cubicBezTo>
                      <a:pt x="228" y="340"/>
                      <a:pt x="228" y="340"/>
                      <a:pt x="228" y="341"/>
                    </a:cubicBezTo>
                    <a:cubicBezTo>
                      <a:pt x="228" y="341"/>
                      <a:pt x="228" y="342"/>
                      <a:pt x="228" y="342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7" y="343"/>
                      <a:pt x="227" y="342"/>
                      <a:pt x="227" y="342"/>
                    </a:cubicBezTo>
                    <a:cubicBezTo>
                      <a:pt x="226" y="341"/>
                      <a:pt x="225" y="340"/>
                      <a:pt x="223" y="339"/>
                    </a:cubicBezTo>
                    <a:cubicBezTo>
                      <a:pt x="223" y="339"/>
                      <a:pt x="222" y="339"/>
                      <a:pt x="222" y="339"/>
                    </a:cubicBezTo>
                    <a:cubicBezTo>
                      <a:pt x="222" y="340"/>
                      <a:pt x="221" y="340"/>
                      <a:pt x="221" y="341"/>
                    </a:cubicBezTo>
                    <a:cubicBezTo>
                      <a:pt x="222" y="342"/>
                      <a:pt x="222" y="342"/>
                      <a:pt x="223" y="342"/>
                    </a:cubicBezTo>
                    <a:cubicBezTo>
                      <a:pt x="220" y="342"/>
                      <a:pt x="220" y="343"/>
                      <a:pt x="221" y="345"/>
                    </a:cubicBezTo>
                    <a:cubicBezTo>
                      <a:pt x="221" y="346"/>
                      <a:pt x="221" y="347"/>
                      <a:pt x="221" y="348"/>
                    </a:cubicBezTo>
                    <a:cubicBezTo>
                      <a:pt x="221" y="350"/>
                      <a:pt x="222" y="352"/>
                      <a:pt x="222" y="354"/>
                    </a:cubicBezTo>
                    <a:cubicBezTo>
                      <a:pt x="222" y="356"/>
                      <a:pt x="224" y="357"/>
                      <a:pt x="222" y="358"/>
                    </a:cubicBezTo>
                    <a:cubicBezTo>
                      <a:pt x="222" y="358"/>
                      <a:pt x="222" y="359"/>
                      <a:pt x="222" y="359"/>
                    </a:cubicBezTo>
                    <a:cubicBezTo>
                      <a:pt x="224" y="360"/>
                      <a:pt x="223" y="361"/>
                      <a:pt x="223" y="363"/>
                    </a:cubicBezTo>
                    <a:cubicBezTo>
                      <a:pt x="224" y="364"/>
                      <a:pt x="223" y="365"/>
                      <a:pt x="224" y="367"/>
                    </a:cubicBezTo>
                    <a:cubicBezTo>
                      <a:pt x="224" y="367"/>
                      <a:pt x="224" y="367"/>
                      <a:pt x="224" y="367"/>
                    </a:cubicBezTo>
                    <a:cubicBezTo>
                      <a:pt x="224" y="368"/>
                      <a:pt x="225" y="369"/>
                      <a:pt x="226" y="370"/>
                    </a:cubicBezTo>
                    <a:cubicBezTo>
                      <a:pt x="226" y="370"/>
                      <a:pt x="227" y="371"/>
                      <a:pt x="226" y="372"/>
                    </a:cubicBezTo>
                    <a:cubicBezTo>
                      <a:pt x="226" y="372"/>
                      <a:pt x="225" y="372"/>
                      <a:pt x="226" y="373"/>
                    </a:cubicBezTo>
                    <a:cubicBezTo>
                      <a:pt x="226" y="373"/>
                      <a:pt x="227" y="373"/>
                      <a:pt x="227" y="373"/>
                    </a:cubicBezTo>
                    <a:cubicBezTo>
                      <a:pt x="227" y="373"/>
                      <a:pt x="226" y="374"/>
                      <a:pt x="226" y="374"/>
                    </a:cubicBezTo>
                    <a:cubicBezTo>
                      <a:pt x="225" y="373"/>
                      <a:pt x="225" y="374"/>
                      <a:pt x="224" y="375"/>
                    </a:cubicBezTo>
                    <a:cubicBezTo>
                      <a:pt x="224" y="375"/>
                      <a:pt x="224" y="375"/>
                      <a:pt x="224" y="375"/>
                    </a:cubicBezTo>
                    <a:cubicBezTo>
                      <a:pt x="222" y="375"/>
                      <a:pt x="224" y="376"/>
                      <a:pt x="223" y="377"/>
                    </a:cubicBezTo>
                    <a:cubicBezTo>
                      <a:pt x="222" y="377"/>
                      <a:pt x="222" y="376"/>
                      <a:pt x="222" y="376"/>
                    </a:cubicBezTo>
                    <a:cubicBezTo>
                      <a:pt x="222" y="376"/>
                      <a:pt x="222" y="376"/>
                      <a:pt x="222" y="376"/>
                    </a:cubicBezTo>
                    <a:cubicBezTo>
                      <a:pt x="222" y="376"/>
                      <a:pt x="222" y="375"/>
                      <a:pt x="221" y="375"/>
                    </a:cubicBezTo>
                    <a:cubicBezTo>
                      <a:pt x="221" y="375"/>
                      <a:pt x="221" y="375"/>
                      <a:pt x="220" y="374"/>
                    </a:cubicBezTo>
                    <a:cubicBezTo>
                      <a:pt x="219" y="372"/>
                      <a:pt x="221" y="370"/>
                      <a:pt x="219" y="368"/>
                    </a:cubicBezTo>
                    <a:cubicBezTo>
                      <a:pt x="219" y="366"/>
                      <a:pt x="218" y="364"/>
                      <a:pt x="218" y="362"/>
                    </a:cubicBezTo>
                    <a:cubicBezTo>
                      <a:pt x="217" y="361"/>
                      <a:pt x="217" y="360"/>
                      <a:pt x="218" y="360"/>
                    </a:cubicBezTo>
                    <a:cubicBezTo>
                      <a:pt x="218" y="359"/>
                      <a:pt x="218" y="358"/>
                      <a:pt x="217" y="357"/>
                    </a:cubicBezTo>
                    <a:cubicBezTo>
                      <a:pt x="217" y="356"/>
                      <a:pt x="217" y="356"/>
                      <a:pt x="216" y="356"/>
                    </a:cubicBezTo>
                    <a:cubicBezTo>
                      <a:pt x="216" y="357"/>
                      <a:pt x="215" y="357"/>
                      <a:pt x="215" y="356"/>
                    </a:cubicBezTo>
                    <a:cubicBezTo>
                      <a:pt x="215" y="355"/>
                      <a:pt x="216" y="354"/>
                      <a:pt x="215" y="354"/>
                    </a:cubicBezTo>
                    <a:cubicBezTo>
                      <a:pt x="215" y="352"/>
                      <a:pt x="214" y="353"/>
                      <a:pt x="214" y="353"/>
                    </a:cubicBezTo>
                    <a:cubicBezTo>
                      <a:pt x="213" y="353"/>
                      <a:pt x="213" y="352"/>
                      <a:pt x="213" y="352"/>
                    </a:cubicBezTo>
                    <a:cubicBezTo>
                      <a:pt x="212" y="351"/>
                      <a:pt x="212" y="351"/>
                      <a:pt x="211" y="351"/>
                    </a:cubicBezTo>
                    <a:cubicBezTo>
                      <a:pt x="210" y="350"/>
                      <a:pt x="210" y="350"/>
                      <a:pt x="211" y="349"/>
                    </a:cubicBezTo>
                    <a:cubicBezTo>
                      <a:pt x="210" y="348"/>
                      <a:pt x="210" y="349"/>
                      <a:pt x="209" y="349"/>
                    </a:cubicBezTo>
                    <a:cubicBezTo>
                      <a:pt x="209" y="347"/>
                      <a:pt x="207" y="347"/>
                      <a:pt x="205" y="347"/>
                    </a:cubicBezTo>
                    <a:cubicBezTo>
                      <a:pt x="204" y="346"/>
                      <a:pt x="204" y="347"/>
                      <a:pt x="204" y="348"/>
                    </a:cubicBezTo>
                    <a:cubicBezTo>
                      <a:pt x="204" y="349"/>
                      <a:pt x="205" y="350"/>
                      <a:pt x="206" y="351"/>
                    </a:cubicBezTo>
                    <a:cubicBezTo>
                      <a:pt x="207" y="351"/>
                      <a:pt x="207" y="351"/>
                      <a:pt x="207" y="351"/>
                    </a:cubicBezTo>
                    <a:cubicBezTo>
                      <a:pt x="207" y="353"/>
                      <a:pt x="208" y="353"/>
                      <a:pt x="209" y="353"/>
                    </a:cubicBezTo>
                    <a:cubicBezTo>
                      <a:pt x="209" y="353"/>
                      <a:pt x="209" y="353"/>
                      <a:pt x="209" y="353"/>
                    </a:cubicBezTo>
                    <a:cubicBezTo>
                      <a:pt x="210" y="353"/>
                      <a:pt x="210" y="354"/>
                      <a:pt x="209" y="355"/>
                    </a:cubicBezTo>
                    <a:cubicBezTo>
                      <a:pt x="209" y="354"/>
                      <a:pt x="209" y="354"/>
                      <a:pt x="208" y="354"/>
                    </a:cubicBezTo>
                    <a:cubicBezTo>
                      <a:pt x="208" y="354"/>
                      <a:pt x="208" y="353"/>
                      <a:pt x="207" y="353"/>
                    </a:cubicBezTo>
                    <a:cubicBezTo>
                      <a:pt x="207" y="354"/>
                      <a:pt x="207" y="355"/>
                      <a:pt x="208" y="355"/>
                    </a:cubicBezTo>
                    <a:cubicBezTo>
                      <a:pt x="208" y="355"/>
                      <a:pt x="209" y="356"/>
                      <a:pt x="209" y="357"/>
                    </a:cubicBezTo>
                    <a:cubicBezTo>
                      <a:pt x="209" y="357"/>
                      <a:pt x="209" y="357"/>
                      <a:pt x="210" y="357"/>
                    </a:cubicBezTo>
                    <a:cubicBezTo>
                      <a:pt x="210" y="357"/>
                      <a:pt x="210" y="357"/>
                      <a:pt x="210" y="357"/>
                    </a:cubicBezTo>
                    <a:cubicBezTo>
                      <a:pt x="210" y="359"/>
                      <a:pt x="209" y="358"/>
                      <a:pt x="208" y="359"/>
                    </a:cubicBezTo>
                    <a:cubicBezTo>
                      <a:pt x="208" y="359"/>
                      <a:pt x="208" y="359"/>
                      <a:pt x="207" y="358"/>
                    </a:cubicBezTo>
                    <a:cubicBezTo>
                      <a:pt x="207" y="358"/>
                      <a:pt x="207" y="357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7"/>
                      <a:pt x="204" y="356"/>
                      <a:pt x="204" y="357"/>
                    </a:cubicBezTo>
                    <a:cubicBezTo>
                      <a:pt x="203" y="358"/>
                      <a:pt x="202" y="359"/>
                      <a:pt x="201" y="361"/>
                    </a:cubicBezTo>
                    <a:cubicBezTo>
                      <a:pt x="201" y="361"/>
                      <a:pt x="201" y="362"/>
                      <a:pt x="200" y="362"/>
                    </a:cubicBezTo>
                    <a:cubicBezTo>
                      <a:pt x="200" y="361"/>
                      <a:pt x="200" y="361"/>
                      <a:pt x="200" y="360"/>
                    </a:cubicBezTo>
                    <a:cubicBezTo>
                      <a:pt x="200" y="360"/>
                      <a:pt x="200" y="360"/>
                      <a:pt x="200" y="359"/>
                    </a:cubicBezTo>
                    <a:cubicBezTo>
                      <a:pt x="200" y="359"/>
                      <a:pt x="199" y="360"/>
                      <a:pt x="199" y="360"/>
                    </a:cubicBezTo>
                    <a:cubicBezTo>
                      <a:pt x="198" y="361"/>
                      <a:pt x="197" y="362"/>
                      <a:pt x="196" y="362"/>
                    </a:cubicBezTo>
                    <a:cubicBezTo>
                      <a:pt x="196" y="362"/>
                      <a:pt x="195" y="362"/>
                      <a:pt x="195" y="362"/>
                    </a:cubicBezTo>
                    <a:cubicBezTo>
                      <a:pt x="195" y="362"/>
                      <a:pt x="195" y="361"/>
                      <a:pt x="196" y="361"/>
                    </a:cubicBezTo>
                    <a:cubicBezTo>
                      <a:pt x="196" y="361"/>
                      <a:pt x="196" y="361"/>
                      <a:pt x="197" y="360"/>
                    </a:cubicBezTo>
                    <a:cubicBezTo>
                      <a:pt x="198" y="360"/>
                      <a:pt x="199" y="360"/>
                      <a:pt x="199" y="358"/>
                    </a:cubicBezTo>
                    <a:cubicBezTo>
                      <a:pt x="199" y="358"/>
                      <a:pt x="199" y="357"/>
                      <a:pt x="200" y="357"/>
                    </a:cubicBezTo>
                    <a:cubicBezTo>
                      <a:pt x="201" y="356"/>
                      <a:pt x="201" y="354"/>
                      <a:pt x="199" y="353"/>
                    </a:cubicBezTo>
                    <a:cubicBezTo>
                      <a:pt x="198" y="352"/>
                      <a:pt x="197" y="352"/>
                      <a:pt x="196" y="351"/>
                    </a:cubicBezTo>
                    <a:cubicBezTo>
                      <a:pt x="195" y="349"/>
                      <a:pt x="192" y="349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88" y="346"/>
                      <a:pt x="187" y="347"/>
                      <a:pt x="186" y="348"/>
                    </a:cubicBezTo>
                    <a:cubicBezTo>
                      <a:pt x="186" y="349"/>
                      <a:pt x="186" y="351"/>
                      <a:pt x="185" y="352"/>
                    </a:cubicBezTo>
                    <a:cubicBezTo>
                      <a:pt x="185" y="352"/>
                      <a:pt x="185" y="352"/>
                      <a:pt x="185" y="352"/>
                    </a:cubicBezTo>
                    <a:cubicBezTo>
                      <a:pt x="186" y="354"/>
                      <a:pt x="186" y="354"/>
                      <a:pt x="184" y="355"/>
                    </a:cubicBezTo>
                    <a:cubicBezTo>
                      <a:pt x="184" y="355"/>
                      <a:pt x="184" y="355"/>
                      <a:pt x="184" y="354"/>
                    </a:cubicBezTo>
                    <a:cubicBezTo>
                      <a:pt x="183" y="356"/>
                      <a:pt x="182" y="354"/>
                      <a:pt x="181" y="355"/>
                    </a:cubicBezTo>
                    <a:cubicBezTo>
                      <a:pt x="180" y="356"/>
                      <a:pt x="179" y="357"/>
                      <a:pt x="178" y="357"/>
                    </a:cubicBezTo>
                    <a:cubicBezTo>
                      <a:pt x="178" y="357"/>
                      <a:pt x="178" y="358"/>
                      <a:pt x="177" y="357"/>
                    </a:cubicBezTo>
                    <a:cubicBezTo>
                      <a:pt x="177" y="357"/>
                      <a:pt x="177" y="357"/>
                      <a:pt x="177" y="357"/>
                    </a:cubicBezTo>
                    <a:cubicBezTo>
                      <a:pt x="177" y="357"/>
                      <a:pt x="177" y="356"/>
                      <a:pt x="178" y="356"/>
                    </a:cubicBezTo>
                    <a:cubicBezTo>
                      <a:pt x="178" y="355"/>
                      <a:pt x="179" y="355"/>
                      <a:pt x="180" y="354"/>
                    </a:cubicBezTo>
                    <a:cubicBezTo>
                      <a:pt x="180" y="354"/>
                      <a:pt x="180" y="354"/>
                      <a:pt x="180" y="354"/>
                    </a:cubicBezTo>
                    <a:cubicBezTo>
                      <a:pt x="180" y="352"/>
                      <a:pt x="180" y="352"/>
                      <a:pt x="181" y="351"/>
                    </a:cubicBezTo>
                    <a:cubicBezTo>
                      <a:pt x="182" y="351"/>
                      <a:pt x="182" y="351"/>
                      <a:pt x="182" y="350"/>
                    </a:cubicBezTo>
                    <a:cubicBezTo>
                      <a:pt x="182" y="349"/>
                      <a:pt x="182" y="348"/>
                      <a:pt x="182" y="347"/>
                    </a:cubicBezTo>
                    <a:cubicBezTo>
                      <a:pt x="183" y="345"/>
                      <a:pt x="182" y="343"/>
                      <a:pt x="181" y="341"/>
                    </a:cubicBezTo>
                    <a:cubicBezTo>
                      <a:pt x="181" y="340"/>
                      <a:pt x="180" y="339"/>
                      <a:pt x="179" y="339"/>
                    </a:cubicBezTo>
                    <a:cubicBezTo>
                      <a:pt x="178" y="338"/>
                      <a:pt x="177" y="339"/>
                      <a:pt x="176" y="340"/>
                    </a:cubicBezTo>
                    <a:cubicBezTo>
                      <a:pt x="173" y="342"/>
                      <a:pt x="169" y="343"/>
                      <a:pt x="165" y="346"/>
                    </a:cubicBezTo>
                    <a:cubicBezTo>
                      <a:pt x="163" y="348"/>
                      <a:pt x="159" y="348"/>
                      <a:pt x="158" y="352"/>
                    </a:cubicBezTo>
                    <a:cubicBezTo>
                      <a:pt x="158" y="352"/>
                      <a:pt x="157" y="352"/>
                      <a:pt x="157" y="352"/>
                    </a:cubicBezTo>
                    <a:cubicBezTo>
                      <a:pt x="156" y="354"/>
                      <a:pt x="154" y="355"/>
                      <a:pt x="152" y="357"/>
                    </a:cubicBezTo>
                    <a:cubicBezTo>
                      <a:pt x="152" y="358"/>
                      <a:pt x="151" y="359"/>
                      <a:pt x="151" y="360"/>
                    </a:cubicBezTo>
                    <a:cubicBezTo>
                      <a:pt x="151" y="361"/>
                      <a:pt x="152" y="362"/>
                      <a:pt x="153" y="362"/>
                    </a:cubicBezTo>
                    <a:cubicBezTo>
                      <a:pt x="154" y="361"/>
                      <a:pt x="154" y="362"/>
                      <a:pt x="154" y="363"/>
                    </a:cubicBezTo>
                    <a:cubicBezTo>
                      <a:pt x="154" y="364"/>
                      <a:pt x="154" y="364"/>
                      <a:pt x="153" y="365"/>
                    </a:cubicBezTo>
                    <a:cubicBezTo>
                      <a:pt x="152" y="365"/>
                      <a:pt x="151" y="365"/>
                      <a:pt x="151" y="367"/>
                    </a:cubicBezTo>
                    <a:cubicBezTo>
                      <a:pt x="151" y="368"/>
                      <a:pt x="150" y="368"/>
                      <a:pt x="149" y="369"/>
                    </a:cubicBezTo>
                    <a:cubicBezTo>
                      <a:pt x="148" y="371"/>
                      <a:pt x="147" y="374"/>
                      <a:pt x="148" y="377"/>
                    </a:cubicBezTo>
                    <a:cubicBezTo>
                      <a:pt x="148" y="377"/>
                      <a:pt x="149" y="378"/>
                      <a:pt x="149" y="377"/>
                    </a:cubicBezTo>
                    <a:cubicBezTo>
                      <a:pt x="150" y="376"/>
                      <a:pt x="152" y="376"/>
                      <a:pt x="152" y="377"/>
                    </a:cubicBezTo>
                    <a:cubicBezTo>
                      <a:pt x="153" y="379"/>
                      <a:pt x="154" y="378"/>
                      <a:pt x="154" y="377"/>
                    </a:cubicBezTo>
                    <a:cubicBezTo>
                      <a:pt x="155" y="376"/>
                      <a:pt x="155" y="376"/>
                      <a:pt x="156" y="376"/>
                    </a:cubicBezTo>
                    <a:cubicBezTo>
                      <a:pt x="156" y="377"/>
                      <a:pt x="156" y="377"/>
                      <a:pt x="156" y="378"/>
                    </a:cubicBezTo>
                    <a:cubicBezTo>
                      <a:pt x="157" y="378"/>
                      <a:pt x="157" y="378"/>
                      <a:pt x="157" y="378"/>
                    </a:cubicBezTo>
                    <a:cubicBezTo>
                      <a:pt x="157" y="379"/>
                      <a:pt x="157" y="379"/>
                      <a:pt x="156" y="379"/>
                    </a:cubicBezTo>
                    <a:cubicBezTo>
                      <a:pt x="156" y="379"/>
                      <a:pt x="155" y="379"/>
                      <a:pt x="155" y="379"/>
                    </a:cubicBezTo>
                    <a:cubicBezTo>
                      <a:pt x="154" y="379"/>
                      <a:pt x="153" y="380"/>
                      <a:pt x="153" y="381"/>
                    </a:cubicBezTo>
                    <a:cubicBezTo>
                      <a:pt x="153" y="382"/>
                      <a:pt x="154" y="382"/>
                      <a:pt x="155" y="382"/>
                    </a:cubicBezTo>
                    <a:cubicBezTo>
                      <a:pt x="156" y="382"/>
                      <a:pt x="157" y="382"/>
                      <a:pt x="158" y="382"/>
                    </a:cubicBezTo>
                    <a:cubicBezTo>
                      <a:pt x="159" y="382"/>
                      <a:pt x="158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2"/>
                      <a:pt x="160" y="382"/>
                      <a:pt x="161" y="382"/>
                    </a:cubicBezTo>
                    <a:cubicBezTo>
                      <a:pt x="162" y="381"/>
                      <a:pt x="163" y="381"/>
                      <a:pt x="165" y="380"/>
                    </a:cubicBezTo>
                    <a:cubicBezTo>
                      <a:pt x="166" y="380"/>
                      <a:pt x="168" y="380"/>
                      <a:pt x="170" y="379"/>
                    </a:cubicBezTo>
                    <a:cubicBezTo>
                      <a:pt x="170" y="378"/>
                      <a:pt x="171" y="378"/>
                      <a:pt x="171" y="379"/>
                    </a:cubicBezTo>
                    <a:cubicBezTo>
                      <a:pt x="172" y="380"/>
                      <a:pt x="173" y="380"/>
                      <a:pt x="174" y="380"/>
                    </a:cubicBezTo>
                    <a:cubicBezTo>
                      <a:pt x="173" y="381"/>
                      <a:pt x="172" y="381"/>
                      <a:pt x="171" y="380"/>
                    </a:cubicBezTo>
                    <a:cubicBezTo>
                      <a:pt x="171" y="380"/>
                      <a:pt x="170" y="380"/>
                      <a:pt x="170" y="380"/>
                    </a:cubicBezTo>
                    <a:cubicBezTo>
                      <a:pt x="169" y="381"/>
                      <a:pt x="168" y="381"/>
                      <a:pt x="168" y="381"/>
                    </a:cubicBezTo>
                    <a:cubicBezTo>
                      <a:pt x="168" y="382"/>
                      <a:pt x="169" y="382"/>
                      <a:pt x="170" y="382"/>
                    </a:cubicBezTo>
                    <a:cubicBezTo>
                      <a:pt x="170" y="382"/>
                      <a:pt x="170" y="382"/>
                      <a:pt x="170" y="382"/>
                    </a:cubicBezTo>
                    <a:cubicBezTo>
                      <a:pt x="170" y="383"/>
                      <a:pt x="169" y="383"/>
                      <a:pt x="169" y="383"/>
                    </a:cubicBezTo>
                    <a:cubicBezTo>
                      <a:pt x="167" y="382"/>
                      <a:pt x="165" y="383"/>
                      <a:pt x="164" y="384"/>
                    </a:cubicBezTo>
                    <a:cubicBezTo>
                      <a:pt x="162" y="385"/>
                      <a:pt x="161" y="386"/>
                      <a:pt x="159" y="386"/>
                    </a:cubicBezTo>
                    <a:cubicBezTo>
                      <a:pt x="157" y="387"/>
                      <a:pt x="155" y="388"/>
                      <a:pt x="153" y="389"/>
                    </a:cubicBezTo>
                    <a:cubicBezTo>
                      <a:pt x="152" y="390"/>
                      <a:pt x="152" y="390"/>
                      <a:pt x="153" y="391"/>
                    </a:cubicBezTo>
                    <a:cubicBezTo>
                      <a:pt x="153" y="392"/>
                      <a:pt x="153" y="393"/>
                      <a:pt x="154" y="393"/>
                    </a:cubicBezTo>
                    <a:cubicBezTo>
                      <a:pt x="155" y="395"/>
                      <a:pt x="156" y="395"/>
                      <a:pt x="157" y="396"/>
                    </a:cubicBezTo>
                    <a:cubicBezTo>
                      <a:pt x="157" y="396"/>
                      <a:pt x="157" y="396"/>
                      <a:pt x="157" y="396"/>
                    </a:cubicBezTo>
                    <a:cubicBezTo>
                      <a:pt x="157" y="397"/>
                      <a:pt x="157" y="398"/>
                      <a:pt x="158" y="398"/>
                    </a:cubicBezTo>
                    <a:cubicBezTo>
                      <a:pt x="159" y="398"/>
                      <a:pt x="160" y="398"/>
                      <a:pt x="161" y="398"/>
                    </a:cubicBezTo>
                    <a:cubicBezTo>
                      <a:pt x="161" y="398"/>
                      <a:pt x="161" y="398"/>
                      <a:pt x="161" y="398"/>
                    </a:cubicBezTo>
                    <a:cubicBezTo>
                      <a:pt x="163" y="398"/>
                      <a:pt x="164" y="398"/>
                      <a:pt x="165" y="398"/>
                    </a:cubicBezTo>
                    <a:cubicBezTo>
                      <a:pt x="166" y="397"/>
                      <a:pt x="167" y="397"/>
                      <a:pt x="167" y="398"/>
                    </a:cubicBezTo>
                    <a:cubicBezTo>
                      <a:pt x="168" y="399"/>
                      <a:pt x="168" y="400"/>
                      <a:pt x="169" y="399"/>
                    </a:cubicBezTo>
                    <a:cubicBezTo>
                      <a:pt x="170" y="398"/>
                      <a:pt x="171" y="399"/>
                      <a:pt x="171" y="398"/>
                    </a:cubicBezTo>
                    <a:cubicBezTo>
                      <a:pt x="171" y="398"/>
                      <a:pt x="171" y="398"/>
                      <a:pt x="171" y="398"/>
                    </a:cubicBezTo>
                    <a:cubicBezTo>
                      <a:pt x="172" y="398"/>
                      <a:pt x="173" y="398"/>
                      <a:pt x="174" y="398"/>
                    </a:cubicBezTo>
                    <a:cubicBezTo>
                      <a:pt x="175" y="398"/>
                      <a:pt x="177" y="398"/>
                      <a:pt x="178" y="398"/>
                    </a:cubicBezTo>
                    <a:cubicBezTo>
                      <a:pt x="179" y="397"/>
                      <a:pt x="179" y="397"/>
                      <a:pt x="180" y="397"/>
                    </a:cubicBezTo>
                    <a:cubicBezTo>
                      <a:pt x="182" y="396"/>
                      <a:pt x="183" y="395"/>
                      <a:pt x="184" y="397"/>
                    </a:cubicBezTo>
                    <a:cubicBezTo>
                      <a:pt x="186" y="397"/>
                      <a:pt x="187" y="397"/>
                      <a:pt x="188" y="399"/>
                    </a:cubicBezTo>
                    <a:cubicBezTo>
                      <a:pt x="189" y="399"/>
                      <a:pt x="189" y="399"/>
                      <a:pt x="190" y="399"/>
                    </a:cubicBezTo>
                    <a:cubicBezTo>
                      <a:pt x="190" y="399"/>
                      <a:pt x="191" y="399"/>
                      <a:pt x="191" y="400"/>
                    </a:cubicBezTo>
                    <a:cubicBezTo>
                      <a:pt x="193" y="400"/>
                      <a:pt x="195" y="400"/>
                      <a:pt x="195" y="402"/>
                    </a:cubicBezTo>
                    <a:cubicBezTo>
                      <a:pt x="195" y="403"/>
                      <a:pt x="196" y="403"/>
                      <a:pt x="196" y="403"/>
                    </a:cubicBezTo>
                    <a:cubicBezTo>
                      <a:pt x="197" y="403"/>
                      <a:pt x="198" y="403"/>
                      <a:pt x="198" y="403"/>
                    </a:cubicBezTo>
                    <a:cubicBezTo>
                      <a:pt x="199" y="404"/>
                      <a:pt x="198" y="404"/>
                      <a:pt x="198" y="404"/>
                    </a:cubicBezTo>
                    <a:cubicBezTo>
                      <a:pt x="198" y="404"/>
                      <a:pt x="197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7" y="405"/>
                      <a:pt x="196" y="404"/>
                      <a:pt x="195" y="405"/>
                    </a:cubicBezTo>
                    <a:cubicBezTo>
                      <a:pt x="195" y="405"/>
                      <a:pt x="195" y="405"/>
                      <a:pt x="195" y="405"/>
                    </a:cubicBezTo>
                    <a:cubicBezTo>
                      <a:pt x="194" y="405"/>
                      <a:pt x="194" y="405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2" y="406"/>
                    </a:cubicBezTo>
                    <a:cubicBezTo>
                      <a:pt x="191" y="406"/>
                      <a:pt x="190" y="406"/>
                      <a:pt x="189" y="405"/>
                    </a:cubicBezTo>
                    <a:cubicBezTo>
                      <a:pt x="187" y="405"/>
                      <a:pt x="186" y="405"/>
                      <a:pt x="184" y="405"/>
                    </a:cubicBezTo>
                    <a:cubicBezTo>
                      <a:pt x="183" y="405"/>
                      <a:pt x="182" y="405"/>
                      <a:pt x="181" y="404"/>
                    </a:cubicBezTo>
                    <a:cubicBezTo>
                      <a:pt x="180" y="404"/>
                      <a:pt x="179" y="404"/>
                      <a:pt x="178" y="404"/>
                    </a:cubicBezTo>
                    <a:cubicBezTo>
                      <a:pt x="175" y="405"/>
                      <a:pt x="173" y="405"/>
                      <a:pt x="170" y="406"/>
                    </a:cubicBezTo>
                    <a:cubicBezTo>
                      <a:pt x="167" y="406"/>
                      <a:pt x="163" y="407"/>
                      <a:pt x="160" y="409"/>
                    </a:cubicBezTo>
                    <a:cubicBezTo>
                      <a:pt x="159" y="409"/>
                      <a:pt x="159" y="410"/>
                      <a:pt x="159" y="411"/>
                    </a:cubicBezTo>
                    <a:cubicBezTo>
                      <a:pt x="160" y="412"/>
                      <a:pt x="160" y="413"/>
                      <a:pt x="160" y="414"/>
                    </a:cubicBezTo>
                    <a:cubicBezTo>
                      <a:pt x="160" y="415"/>
                      <a:pt x="161" y="415"/>
                      <a:pt x="161" y="416"/>
                    </a:cubicBezTo>
                    <a:cubicBezTo>
                      <a:pt x="162" y="416"/>
                      <a:pt x="163" y="417"/>
                      <a:pt x="163" y="418"/>
                    </a:cubicBezTo>
                    <a:cubicBezTo>
                      <a:pt x="163" y="418"/>
                      <a:pt x="163" y="419"/>
                      <a:pt x="163" y="419"/>
                    </a:cubicBezTo>
                    <a:cubicBezTo>
                      <a:pt x="165" y="419"/>
                      <a:pt x="165" y="419"/>
                      <a:pt x="165" y="420"/>
                    </a:cubicBezTo>
                    <a:cubicBezTo>
                      <a:pt x="164" y="421"/>
                      <a:pt x="164" y="421"/>
                      <a:pt x="165" y="421"/>
                    </a:cubicBezTo>
                    <a:cubicBezTo>
                      <a:pt x="166" y="422"/>
                      <a:pt x="167" y="423"/>
                      <a:pt x="169" y="424"/>
                    </a:cubicBezTo>
                    <a:cubicBezTo>
                      <a:pt x="172" y="425"/>
                      <a:pt x="175" y="424"/>
                      <a:pt x="178" y="424"/>
                    </a:cubicBezTo>
                    <a:cubicBezTo>
                      <a:pt x="180" y="424"/>
                      <a:pt x="182" y="425"/>
                      <a:pt x="184" y="425"/>
                    </a:cubicBezTo>
                    <a:cubicBezTo>
                      <a:pt x="184" y="425"/>
                      <a:pt x="184" y="425"/>
                      <a:pt x="184" y="426"/>
                    </a:cubicBezTo>
                    <a:cubicBezTo>
                      <a:pt x="184" y="427"/>
                      <a:pt x="185" y="429"/>
                      <a:pt x="185" y="430"/>
                    </a:cubicBezTo>
                    <a:cubicBezTo>
                      <a:pt x="184" y="432"/>
                      <a:pt x="185" y="436"/>
                      <a:pt x="187" y="437"/>
                    </a:cubicBezTo>
                    <a:cubicBezTo>
                      <a:pt x="187" y="438"/>
                      <a:pt x="188" y="438"/>
                      <a:pt x="188" y="438"/>
                    </a:cubicBezTo>
                    <a:cubicBezTo>
                      <a:pt x="188" y="439"/>
                      <a:pt x="187" y="438"/>
                      <a:pt x="187" y="439"/>
                    </a:cubicBezTo>
                    <a:cubicBezTo>
                      <a:pt x="187" y="439"/>
                      <a:pt x="188" y="439"/>
                      <a:pt x="188" y="439"/>
                    </a:cubicBezTo>
                    <a:cubicBezTo>
                      <a:pt x="188" y="439"/>
                      <a:pt x="188" y="439"/>
                      <a:pt x="188" y="439"/>
                    </a:cubicBezTo>
                    <a:cubicBezTo>
                      <a:pt x="189" y="439"/>
                      <a:pt x="190" y="439"/>
                      <a:pt x="191" y="438"/>
                    </a:cubicBezTo>
                    <a:cubicBezTo>
                      <a:pt x="191" y="438"/>
                      <a:pt x="191" y="438"/>
                      <a:pt x="191" y="438"/>
                    </a:cubicBezTo>
                    <a:cubicBezTo>
                      <a:pt x="194" y="438"/>
                      <a:pt x="197" y="437"/>
                      <a:pt x="200" y="438"/>
                    </a:cubicBezTo>
                    <a:cubicBezTo>
                      <a:pt x="200" y="437"/>
                      <a:pt x="199" y="437"/>
                      <a:pt x="199" y="437"/>
                    </a:cubicBezTo>
                    <a:cubicBezTo>
                      <a:pt x="200" y="437"/>
                      <a:pt x="200" y="437"/>
                      <a:pt x="201" y="437"/>
                    </a:cubicBezTo>
                    <a:cubicBezTo>
                      <a:pt x="201" y="436"/>
                      <a:pt x="201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1" y="437"/>
                      <a:pt x="201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1" y="439"/>
                      <a:pt x="201" y="439"/>
                      <a:pt x="202" y="439"/>
                    </a:cubicBezTo>
                    <a:cubicBezTo>
                      <a:pt x="204" y="439"/>
                      <a:pt x="205" y="438"/>
                      <a:pt x="205" y="437"/>
                    </a:cubicBezTo>
                    <a:cubicBezTo>
                      <a:pt x="206" y="437"/>
                      <a:pt x="206" y="437"/>
                      <a:pt x="206" y="437"/>
                    </a:cubicBezTo>
                    <a:cubicBezTo>
                      <a:pt x="207" y="437"/>
                      <a:pt x="208" y="436"/>
                      <a:pt x="209" y="436"/>
                    </a:cubicBezTo>
                    <a:cubicBezTo>
                      <a:pt x="211" y="436"/>
                      <a:pt x="213" y="435"/>
                      <a:pt x="215" y="434"/>
                    </a:cubicBezTo>
                    <a:cubicBezTo>
                      <a:pt x="216" y="434"/>
                      <a:pt x="218" y="433"/>
                      <a:pt x="218" y="431"/>
                    </a:cubicBezTo>
                    <a:cubicBezTo>
                      <a:pt x="219" y="430"/>
                      <a:pt x="219" y="430"/>
                      <a:pt x="220" y="430"/>
                    </a:cubicBezTo>
                    <a:cubicBezTo>
                      <a:pt x="220" y="430"/>
                      <a:pt x="221" y="430"/>
                      <a:pt x="222" y="430"/>
                    </a:cubicBezTo>
                    <a:cubicBezTo>
                      <a:pt x="223" y="430"/>
                      <a:pt x="225" y="430"/>
                      <a:pt x="226" y="429"/>
                    </a:cubicBezTo>
                    <a:cubicBezTo>
                      <a:pt x="227" y="427"/>
                      <a:pt x="229" y="426"/>
                      <a:pt x="229" y="423"/>
                    </a:cubicBezTo>
                    <a:cubicBezTo>
                      <a:pt x="229" y="423"/>
                      <a:pt x="229" y="422"/>
                      <a:pt x="229" y="422"/>
                    </a:cubicBezTo>
                    <a:cubicBezTo>
                      <a:pt x="230" y="422"/>
                      <a:pt x="230" y="421"/>
                      <a:pt x="230" y="421"/>
                    </a:cubicBezTo>
                    <a:cubicBezTo>
                      <a:pt x="231" y="420"/>
                      <a:pt x="231" y="420"/>
                      <a:pt x="232" y="420"/>
                    </a:cubicBezTo>
                    <a:cubicBezTo>
                      <a:pt x="233" y="421"/>
                      <a:pt x="234" y="423"/>
                      <a:pt x="233" y="424"/>
                    </a:cubicBezTo>
                    <a:cubicBezTo>
                      <a:pt x="233" y="425"/>
                      <a:pt x="233" y="425"/>
                      <a:pt x="233" y="426"/>
                    </a:cubicBezTo>
                    <a:cubicBezTo>
                      <a:pt x="234" y="427"/>
                      <a:pt x="235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7" y="426"/>
                      <a:pt x="237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9" y="427"/>
                      <a:pt x="240" y="428"/>
                      <a:pt x="241" y="428"/>
                    </a:cubicBezTo>
                    <a:cubicBezTo>
                      <a:pt x="242" y="428"/>
                      <a:pt x="242" y="428"/>
                      <a:pt x="242" y="428"/>
                    </a:cubicBezTo>
                    <a:cubicBezTo>
                      <a:pt x="242" y="428"/>
                      <a:pt x="242" y="429"/>
                      <a:pt x="242" y="429"/>
                    </a:cubicBezTo>
                    <a:cubicBezTo>
                      <a:pt x="242" y="429"/>
                      <a:pt x="241" y="429"/>
                      <a:pt x="241" y="429"/>
                    </a:cubicBezTo>
                    <a:cubicBezTo>
                      <a:pt x="241" y="430"/>
                      <a:pt x="241" y="430"/>
                      <a:pt x="241" y="431"/>
                    </a:cubicBezTo>
                    <a:cubicBezTo>
                      <a:pt x="241" y="431"/>
                      <a:pt x="241" y="431"/>
                      <a:pt x="242" y="431"/>
                    </a:cubicBezTo>
                    <a:cubicBezTo>
                      <a:pt x="242" y="431"/>
                      <a:pt x="242" y="432"/>
                      <a:pt x="243" y="432"/>
                    </a:cubicBezTo>
                    <a:cubicBezTo>
                      <a:pt x="244" y="432"/>
                      <a:pt x="245" y="432"/>
                      <a:pt x="246" y="431"/>
                    </a:cubicBezTo>
                    <a:cubicBezTo>
                      <a:pt x="246" y="430"/>
                      <a:pt x="247" y="431"/>
                      <a:pt x="247" y="430"/>
                    </a:cubicBezTo>
                    <a:cubicBezTo>
                      <a:pt x="247" y="432"/>
                      <a:pt x="248" y="431"/>
                      <a:pt x="249" y="432"/>
                    </a:cubicBezTo>
                    <a:cubicBezTo>
                      <a:pt x="251" y="433"/>
                      <a:pt x="252" y="433"/>
                      <a:pt x="254" y="432"/>
                    </a:cubicBezTo>
                    <a:cubicBezTo>
                      <a:pt x="254" y="432"/>
                      <a:pt x="254" y="432"/>
                      <a:pt x="254" y="432"/>
                    </a:cubicBezTo>
                    <a:cubicBezTo>
                      <a:pt x="255" y="433"/>
                      <a:pt x="255" y="433"/>
                      <a:pt x="255" y="433"/>
                    </a:cubicBezTo>
                    <a:cubicBezTo>
                      <a:pt x="256" y="433"/>
                      <a:pt x="257" y="432"/>
                      <a:pt x="257" y="432"/>
                    </a:cubicBezTo>
                    <a:cubicBezTo>
                      <a:pt x="257" y="431"/>
                      <a:pt x="259" y="432"/>
                      <a:pt x="259" y="431"/>
                    </a:cubicBezTo>
                    <a:cubicBezTo>
                      <a:pt x="259" y="430"/>
                      <a:pt x="260" y="430"/>
                      <a:pt x="260" y="430"/>
                    </a:cubicBezTo>
                    <a:cubicBezTo>
                      <a:pt x="261" y="430"/>
                      <a:pt x="262" y="429"/>
                      <a:pt x="263" y="429"/>
                    </a:cubicBezTo>
                    <a:cubicBezTo>
                      <a:pt x="263" y="430"/>
                      <a:pt x="263" y="429"/>
                      <a:pt x="263" y="429"/>
                    </a:cubicBezTo>
                    <a:cubicBezTo>
                      <a:pt x="263" y="428"/>
                      <a:pt x="263" y="428"/>
                      <a:pt x="263" y="428"/>
                    </a:cubicBezTo>
                    <a:cubicBezTo>
                      <a:pt x="264" y="426"/>
                      <a:pt x="263" y="425"/>
                      <a:pt x="262" y="424"/>
                    </a:cubicBezTo>
                    <a:cubicBezTo>
                      <a:pt x="262" y="424"/>
                      <a:pt x="262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0" y="423"/>
                      <a:pt x="261" y="423"/>
                      <a:pt x="262" y="422"/>
                    </a:cubicBezTo>
                    <a:cubicBezTo>
                      <a:pt x="262" y="422"/>
                      <a:pt x="262" y="422"/>
                      <a:pt x="262" y="421"/>
                    </a:cubicBezTo>
                    <a:cubicBezTo>
                      <a:pt x="262" y="420"/>
                      <a:pt x="261" y="420"/>
                      <a:pt x="260" y="420"/>
                    </a:cubicBezTo>
                    <a:cubicBezTo>
                      <a:pt x="260" y="420"/>
                      <a:pt x="259" y="420"/>
                      <a:pt x="259" y="420"/>
                    </a:cubicBezTo>
                    <a:cubicBezTo>
                      <a:pt x="259" y="421"/>
                      <a:pt x="258" y="421"/>
                      <a:pt x="257" y="422"/>
                    </a:cubicBezTo>
                    <a:cubicBezTo>
                      <a:pt x="257" y="422"/>
                      <a:pt x="256" y="422"/>
                      <a:pt x="256" y="423"/>
                    </a:cubicBezTo>
                    <a:cubicBezTo>
                      <a:pt x="255" y="424"/>
                      <a:pt x="255" y="426"/>
                      <a:pt x="254" y="426"/>
                    </a:cubicBezTo>
                    <a:cubicBezTo>
                      <a:pt x="254" y="426"/>
                      <a:pt x="254" y="426"/>
                      <a:pt x="254" y="425"/>
                    </a:cubicBezTo>
                    <a:cubicBezTo>
                      <a:pt x="255" y="424"/>
                      <a:pt x="255" y="422"/>
                      <a:pt x="255" y="421"/>
                    </a:cubicBezTo>
                    <a:cubicBezTo>
                      <a:pt x="255" y="420"/>
                      <a:pt x="254" y="420"/>
                      <a:pt x="254" y="419"/>
                    </a:cubicBezTo>
                    <a:cubicBezTo>
                      <a:pt x="254" y="419"/>
                      <a:pt x="254" y="419"/>
                      <a:pt x="254" y="419"/>
                    </a:cubicBezTo>
                    <a:cubicBezTo>
                      <a:pt x="253" y="418"/>
                      <a:pt x="253" y="418"/>
                      <a:pt x="252" y="418"/>
                    </a:cubicBezTo>
                    <a:cubicBezTo>
                      <a:pt x="252" y="418"/>
                      <a:pt x="252" y="418"/>
                      <a:pt x="252" y="418"/>
                    </a:cubicBezTo>
                    <a:cubicBezTo>
                      <a:pt x="252" y="417"/>
                      <a:pt x="252" y="416"/>
                      <a:pt x="252" y="416"/>
                    </a:cubicBezTo>
                    <a:cubicBezTo>
                      <a:pt x="253" y="416"/>
                      <a:pt x="253" y="416"/>
                      <a:pt x="254" y="417"/>
                    </a:cubicBezTo>
                    <a:cubicBezTo>
                      <a:pt x="254" y="418"/>
                      <a:pt x="255" y="418"/>
                      <a:pt x="256" y="419"/>
                    </a:cubicBezTo>
                    <a:cubicBezTo>
                      <a:pt x="256" y="419"/>
                      <a:pt x="258" y="419"/>
                      <a:pt x="258" y="419"/>
                    </a:cubicBezTo>
                    <a:cubicBezTo>
                      <a:pt x="259" y="418"/>
                      <a:pt x="259" y="417"/>
                      <a:pt x="258" y="417"/>
                    </a:cubicBezTo>
                    <a:cubicBezTo>
                      <a:pt x="257" y="415"/>
                      <a:pt x="258" y="415"/>
                      <a:pt x="259" y="414"/>
                    </a:cubicBezTo>
                    <a:cubicBezTo>
                      <a:pt x="259" y="414"/>
                      <a:pt x="259" y="414"/>
                      <a:pt x="259" y="414"/>
                    </a:cubicBezTo>
                    <a:cubicBezTo>
                      <a:pt x="260" y="414"/>
                      <a:pt x="259" y="415"/>
                      <a:pt x="260" y="415"/>
                    </a:cubicBezTo>
                    <a:cubicBezTo>
                      <a:pt x="260" y="414"/>
                      <a:pt x="260" y="414"/>
                      <a:pt x="260" y="413"/>
                    </a:cubicBezTo>
                    <a:cubicBezTo>
                      <a:pt x="260" y="413"/>
                      <a:pt x="260" y="412"/>
                      <a:pt x="261" y="412"/>
                    </a:cubicBezTo>
                    <a:cubicBezTo>
                      <a:pt x="261" y="413"/>
                      <a:pt x="262" y="414"/>
                      <a:pt x="264" y="416"/>
                    </a:cubicBezTo>
                    <a:cubicBezTo>
                      <a:pt x="264" y="416"/>
                      <a:pt x="264" y="417"/>
                      <a:pt x="264" y="417"/>
                    </a:cubicBezTo>
                    <a:cubicBezTo>
                      <a:pt x="265" y="417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5" y="415"/>
                      <a:pt x="265" y="413"/>
                      <a:pt x="266" y="412"/>
                    </a:cubicBezTo>
                    <a:cubicBezTo>
                      <a:pt x="265" y="414"/>
                      <a:pt x="266" y="415"/>
                      <a:pt x="266" y="416"/>
                    </a:cubicBezTo>
                    <a:cubicBezTo>
                      <a:pt x="267" y="417"/>
                      <a:pt x="269" y="417"/>
                      <a:pt x="269" y="416"/>
                    </a:cubicBezTo>
                    <a:cubicBezTo>
                      <a:pt x="269" y="414"/>
                      <a:pt x="270" y="412"/>
                      <a:pt x="269" y="409"/>
                    </a:cubicBezTo>
                    <a:cubicBezTo>
                      <a:pt x="269" y="409"/>
                      <a:pt x="268" y="408"/>
                      <a:pt x="269" y="407"/>
                    </a:cubicBezTo>
                    <a:close/>
                    <a:moveTo>
                      <a:pt x="229" y="334"/>
                    </a:moveTo>
                    <a:cubicBezTo>
                      <a:pt x="230" y="334"/>
                      <a:pt x="230" y="333"/>
                      <a:pt x="231" y="332"/>
                    </a:cubicBezTo>
                    <a:cubicBezTo>
                      <a:pt x="231" y="330"/>
                      <a:pt x="232" y="330"/>
                      <a:pt x="234" y="330"/>
                    </a:cubicBezTo>
                    <a:cubicBezTo>
                      <a:pt x="235" y="330"/>
                      <a:pt x="237" y="330"/>
                      <a:pt x="238" y="329"/>
                    </a:cubicBezTo>
                    <a:cubicBezTo>
                      <a:pt x="239" y="329"/>
                      <a:pt x="240" y="329"/>
                      <a:pt x="241" y="330"/>
                    </a:cubicBezTo>
                    <a:cubicBezTo>
                      <a:pt x="242" y="331"/>
                      <a:pt x="243" y="332"/>
                      <a:pt x="244" y="333"/>
                    </a:cubicBezTo>
                    <a:cubicBezTo>
                      <a:pt x="245" y="333"/>
                      <a:pt x="245" y="334"/>
                      <a:pt x="245" y="335"/>
                    </a:cubicBezTo>
                    <a:cubicBezTo>
                      <a:pt x="245" y="338"/>
                      <a:pt x="245" y="341"/>
                      <a:pt x="243" y="344"/>
                    </a:cubicBezTo>
                    <a:cubicBezTo>
                      <a:pt x="242" y="346"/>
                      <a:pt x="242" y="347"/>
                      <a:pt x="240" y="348"/>
                    </a:cubicBezTo>
                    <a:cubicBezTo>
                      <a:pt x="240" y="348"/>
                      <a:pt x="240" y="349"/>
                      <a:pt x="240" y="349"/>
                    </a:cubicBezTo>
                    <a:cubicBezTo>
                      <a:pt x="240" y="349"/>
                      <a:pt x="241" y="349"/>
                      <a:pt x="240" y="350"/>
                    </a:cubicBezTo>
                    <a:cubicBezTo>
                      <a:pt x="239" y="350"/>
                      <a:pt x="239" y="349"/>
                      <a:pt x="239" y="349"/>
                    </a:cubicBezTo>
                    <a:cubicBezTo>
                      <a:pt x="237" y="347"/>
                      <a:pt x="236" y="345"/>
                      <a:pt x="235" y="343"/>
                    </a:cubicBezTo>
                    <a:cubicBezTo>
                      <a:pt x="234" y="341"/>
                      <a:pt x="234" y="340"/>
                      <a:pt x="232" y="339"/>
                    </a:cubicBezTo>
                    <a:cubicBezTo>
                      <a:pt x="232" y="338"/>
                      <a:pt x="231" y="337"/>
                      <a:pt x="230" y="336"/>
                    </a:cubicBezTo>
                    <a:cubicBezTo>
                      <a:pt x="228" y="336"/>
                      <a:pt x="228" y="335"/>
                      <a:pt x="229" y="334"/>
                    </a:cubicBezTo>
                    <a:close/>
                    <a:moveTo>
                      <a:pt x="279" y="326"/>
                    </a:moveTo>
                    <a:cubicBezTo>
                      <a:pt x="279" y="325"/>
                      <a:pt x="279" y="325"/>
                      <a:pt x="280" y="325"/>
                    </a:cubicBezTo>
                    <a:cubicBezTo>
                      <a:pt x="281" y="325"/>
                      <a:pt x="282" y="324"/>
                      <a:pt x="283" y="323"/>
                    </a:cubicBezTo>
                    <a:cubicBezTo>
                      <a:pt x="284" y="322"/>
                      <a:pt x="285" y="322"/>
                      <a:pt x="286" y="322"/>
                    </a:cubicBezTo>
                    <a:cubicBezTo>
                      <a:pt x="287" y="321"/>
                      <a:pt x="288" y="321"/>
                      <a:pt x="289" y="320"/>
                    </a:cubicBezTo>
                    <a:cubicBezTo>
                      <a:pt x="290" y="320"/>
                      <a:pt x="291" y="321"/>
                      <a:pt x="291" y="322"/>
                    </a:cubicBezTo>
                    <a:cubicBezTo>
                      <a:pt x="291" y="323"/>
                      <a:pt x="287" y="327"/>
                      <a:pt x="285" y="327"/>
                    </a:cubicBezTo>
                    <a:cubicBezTo>
                      <a:pt x="283" y="327"/>
                      <a:pt x="282" y="327"/>
                      <a:pt x="280" y="327"/>
                    </a:cubicBezTo>
                    <a:cubicBezTo>
                      <a:pt x="279" y="327"/>
                      <a:pt x="279" y="326"/>
                      <a:pt x="279" y="326"/>
                    </a:cubicBezTo>
                    <a:close/>
                    <a:moveTo>
                      <a:pt x="296" y="343"/>
                    </a:moveTo>
                    <a:cubicBezTo>
                      <a:pt x="297" y="342"/>
                      <a:pt x="297" y="343"/>
                      <a:pt x="298" y="344"/>
                    </a:cubicBezTo>
                    <a:cubicBezTo>
                      <a:pt x="299" y="346"/>
                      <a:pt x="298" y="348"/>
                      <a:pt x="296" y="348"/>
                    </a:cubicBezTo>
                    <a:cubicBezTo>
                      <a:pt x="296" y="349"/>
                      <a:pt x="295" y="348"/>
                      <a:pt x="295" y="348"/>
                    </a:cubicBezTo>
                    <a:cubicBezTo>
                      <a:pt x="295" y="347"/>
                      <a:pt x="295" y="346"/>
                      <a:pt x="295" y="346"/>
                    </a:cubicBezTo>
                    <a:cubicBezTo>
                      <a:pt x="295" y="345"/>
                      <a:pt x="295" y="345"/>
                      <a:pt x="295" y="345"/>
                    </a:cubicBezTo>
                    <a:cubicBezTo>
                      <a:pt x="295" y="344"/>
                      <a:pt x="295" y="343"/>
                      <a:pt x="296" y="343"/>
                    </a:cubicBezTo>
                    <a:close/>
                    <a:moveTo>
                      <a:pt x="274" y="399"/>
                    </a:moveTo>
                    <a:cubicBezTo>
                      <a:pt x="273" y="399"/>
                      <a:pt x="273" y="399"/>
                      <a:pt x="273" y="401"/>
                    </a:cubicBezTo>
                    <a:cubicBezTo>
                      <a:pt x="271" y="400"/>
                      <a:pt x="271" y="400"/>
                      <a:pt x="271" y="398"/>
                    </a:cubicBezTo>
                    <a:cubicBezTo>
                      <a:pt x="271" y="397"/>
                      <a:pt x="272" y="397"/>
                      <a:pt x="272" y="397"/>
                    </a:cubicBezTo>
                    <a:cubicBezTo>
                      <a:pt x="273" y="398"/>
                      <a:pt x="273" y="398"/>
                      <a:pt x="274" y="399"/>
                    </a:cubicBezTo>
                    <a:close/>
                    <a:moveTo>
                      <a:pt x="268" y="419"/>
                    </a:moveTo>
                    <a:cubicBezTo>
                      <a:pt x="268" y="420"/>
                      <a:pt x="269" y="420"/>
                      <a:pt x="269" y="421"/>
                    </a:cubicBezTo>
                    <a:cubicBezTo>
                      <a:pt x="268" y="421"/>
                      <a:pt x="268" y="421"/>
                      <a:pt x="268" y="421"/>
                    </a:cubicBezTo>
                    <a:cubicBezTo>
                      <a:pt x="268" y="422"/>
                      <a:pt x="267" y="422"/>
                      <a:pt x="267" y="422"/>
                    </a:cubicBezTo>
                    <a:cubicBezTo>
                      <a:pt x="266" y="422"/>
                      <a:pt x="267" y="422"/>
                      <a:pt x="267" y="421"/>
                    </a:cubicBezTo>
                    <a:cubicBezTo>
                      <a:pt x="266" y="421"/>
                      <a:pt x="266" y="420"/>
                      <a:pt x="266" y="420"/>
                    </a:cubicBezTo>
                    <a:cubicBezTo>
                      <a:pt x="266" y="419"/>
                      <a:pt x="266" y="418"/>
                      <a:pt x="267" y="418"/>
                    </a:cubicBezTo>
                    <a:cubicBezTo>
                      <a:pt x="267" y="418"/>
                      <a:pt x="268" y="419"/>
                      <a:pt x="268" y="419"/>
                    </a:cubicBezTo>
                    <a:close/>
                    <a:moveTo>
                      <a:pt x="297" y="350"/>
                    </a:moveTo>
                    <a:cubicBezTo>
                      <a:pt x="297" y="351"/>
                      <a:pt x="298" y="351"/>
                      <a:pt x="298" y="352"/>
                    </a:cubicBezTo>
                    <a:cubicBezTo>
                      <a:pt x="298" y="352"/>
                      <a:pt x="298" y="352"/>
                      <a:pt x="297" y="353"/>
                    </a:cubicBezTo>
                    <a:cubicBezTo>
                      <a:pt x="297" y="353"/>
                      <a:pt x="296" y="353"/>
                      <a:pt x="296" y="352"/>
                    </a:cubicBezTo>
                    <a:cubicBezTo>
                      <a:pt x="295" y="352"/>
                      <a:pt x="296" y="352"/>
                      <a:pt x="296" y="351"/>
                    </a:cubicBezTo>
                    <a:cubicBezTo>
                      <a:pt x="296" y="351"/>
                      <a:pt x="296" y="351"/>
                      <a:pt x="296" y="350"/>
                    </a:cubicBezTo>
                    <a:cubicBezTo>
                      <a:pt x="296" y="350"/>
                      <a:pt x="297" y="349"/>
                      <a:pt x="297" y="349"/>
                    </a:cubicBezTo>
                    <a:cubicBezTo>
                      <a:pt x="298" y="349"/>
                      <a:pt x="297" y="350"/>
                      <a:pt x="297" y="350"/>
                    </a:cubicBezTo>
                    <a:close/>
                    <a:moveTo>
                      <a:pt x="222" y="333"/>
                    </a:moveTo>
                    <a:cubicBezTo>
                      <a:pt x="222" y="333"/>
                      <a:pt x="222" y="332"/>
                      <a:pt x="223" y="333"/>
                    </a:cubicBezTo>
                    <a:cubicBezTo>
                      <a:pt x="224" y="333"/>
                      <a:pt x="225" y="333"/>
                      <a:pt x="225" y="333"/>
                    </a:cubicBezTo>
                    <a:cubicBezTo>
                      <a:pt x="225" y="334"/>
                      <a:pt x="223" y="334"/>
                      <a:pt x="223" y="334"/>
                    </a:cubicBezTo>
                    <a:cubicBezTo>
                      <a:pt x="222" y="334"/>
                      <a:pt x="222" y="334"/>
                      <a:pt x="222" y="333"/>
                    </a:cubicBezTo>
                    <a:close/>
                    <a:moveTo>
                      <a:pt x="163" y="400"/>
                    </a:moveTo>
                    <a:cubicBezTo>
                      <a:pt x="165" y="399"/>
                      <a:pt x="166" y="400"/>
                      <a:pt x="167" y="400"/>
                    </a:cubicBezTo>
                    <a:cubicBezTo>
                      <a:pt x="166" y="401"/>
                      <a:pt x="165" y="399"/>
                      <a:pt x="163" y="400"/>
                    </a:cubicBezTo>
                    <a:close/>
                    <a:moveTo>
                      <a:pt x="265" y="425"/>
                    </a:moveTo>
                    <a:cubicBezTo>
                      <a:pt x="265" y="426"/>
                      <a:pt x="265" y="427"/>
                      <a:pt x="265" y="427"/>
                    </a:cubicBezTo>
                    <a:cubicBezTo>
                      <a:pt x="265" y="427"/>
                      <a:pt x="265" y="427"/>
                      <a:pt x="264" y="428"/>
                    </a:cubicBezTo>
                    <a:cubicBezTo>
                      <a:pt x="264" y="427"/>
                      <a:pt x="264" y="427"/>
                      <a:pt x="264" y="427"/>
                    </a:cubicBezTo>
                    <a:cubicBezTo>
                      <a:pt x="264" y="426"/>
                      <a:pt x="264" y="426"/>
                      <a:pt x="264" y="425"/>
                    </a:cubicBezTo>
                    <a:cubicBezTo>
                      <a:pt x="265" y="425"/>
                      <a:pt x="265" y="425"/>
                      <a:pt x="265" y="425"/>
                    </a:cubicBezTo>
                    <a:close/>
                    <a:moveTo>
                      <a:pt x="198" y="442"/>
                    </a:moveTo>
                    <a:cubicBezTo>
                      <a:pt x="198" y="442"/>
                      <a:pt x="198" y="443"/>
                      <a:pt x="197" y="444"/>
                    </a:cubicBezTo>
                    <a:cubicBezTo>
                      <a:pt x="197" y="443"/>
                      <a:pt x="197" y="442"/>
                      <a:pt x="198" y="442"/>
                    </a:cubicBezTo>
                    <a:close/>
                    <a:moveTo>
                      <a:pt x="260" y="415"/>
                    </a:moveTo>
                    <a:cubicBezTo>
                      <a:pt x="261" y="415"/>
                      <a:pt x="261" y="416"/>
                      <a:pt x="261" y="416"/>
                    </a:cubicBezTo>
                    <a:cubicBezTo>
                      <a:pt x="261" y="416"/>
                      <a:pt x="261" y="417"/>
                      <a:pt x="261" y="417"/>
                    </a:cubicBezTo>
                    <a:cubicBezTo>
                      <a:pt x="260" y="417"/>
                      <a:pt x="260" y="416"/>
                      <a:pt x="260" y="416"/>
                    </a:cubicBezTo>
                    <a:cubicBezTo>
                      <a:pt x="260" y="416"/>
                      <a:pt x="260" y="415"/>
                      <a:pt x="260" y="415"/>
                    </a:cubicBezTo>
                    <a:close/>
                    <a:moveTo>
                      <a:pt x="113" y="333"/>
                    </a:moveTo>
                    <a:cubicBezTo>
                      <a:pt x="113" y="333"/>
                      <a:pt x="113" y="333"/>
                      <a:pt x="113" y="333"/>
                    </a:cubicBezTo>
                    <a:cubicBezTo>
                      <a:pt x="114" y="333"/>
                      <a:pt x="114" y="333"/>
                      <a:pt x="114" y="333"/>
                    </a:cubicBezTo>
                    <a:cubicBezTo>
                      <a:pt x="114" y="334"/>
                      <a:pt x="114" y="334"/>
                      <a:pt x="113" y="334"/>
                    </a:cubicBezTo>
                    <a:cubicBezTo>
                      <a:pt x="113" y="334"/>
                      <a:pt x="113" y="334"/>
                      <a:pt x="113" y="333"/>
                    </a:cubicBezTo>
                    <a:close/>
                    <a:moveTo>
                      <a:pt x="270" y="404"/>
                    </a:moveTo>
                    <a:cubicBezTo>
                      <a:pt x="270" y="405"/>
                      <a:pt x="270" y="405"/>
                      <a:pt x="270" y="405"/>
                    </a:cubicBezTo>
                    <a:cubicBezTo>
                      <a:pt x="269" y="405"/>
                      <a:pt x="269" y="405"/>
                      <a:pt x="269" y="404"/>
                    </a:cubicBezTo>
                    <a:cubicBezTo>
                      <a:pt x="269" y="404"/>
                      <a:pt x="269" y="404"/>
                      <a:pt x="270" y="404"/>
                    </a:cubicBezTo>
                    <a:cubicBezTo>
                      <a:pt x="270" y="404"/>
                      <a:pt x="270" y="404"/>
                      <a:pt x="270" y="404"/>
                    </a:cubicBezTo>
                    <a:close/>
                    <a:moveTo>
                      <a:pt x="218" y="355"/>
                    </a:moveTo>
                    <a:cubicBezTo>
                      <a:pt x="219" y="355"/>
                      <a:pt x="219" y="356"/>
                      <a:pt x="219" y="357"/>
                    </a:cubicBezTo>
                    <a:cubicBezTo>
                      <a:pt x="218" y="356"/>
                      <a:pt x="218" y="356"/>
                      <a:pt x="218" y="355"/>
                    </a:cubicBezTo>
                    <a:close/>
                    <a:moveTo>
                      <a:pt x="295" y="342"/>
                    </a:moveTo>
                    <a:cubicBezTo>
                      <a:pt x="295" y="342"/>
                      <a:pt x="295" y="341"/>
                      <a:pt x="295" y="341"/>
                    </a:cubicBezTo>
                    <a:cubicBezTo>
                      <a:pt x="295" y="341"/>
                      <a:pt x="295" y="341"/>
                      <a:pt x="295" y="341"/>
                    </a:cubicBezTo>
                    <a:cubicBezTo>
                      <a:pt x="296" y="341"/>
                      <a:pt x="296" y="341"/>
                      <a:pt x="296" y="341"/>
                    </a:cubicBezTo>
                    <a:cubicBezTo>
                      <a:pt x="296" y="342"/>
                      <a:pt x="295" y="342"/>
                      <a:pt x="295" y="342"/>
                    </a:cubicBezTo>
                    <a:close/>
                    <a:moveTo>
                      <a:pt x="207" y="357"/>
                    </a:moveTo>
                    <a:cubicBezTo>
                      <a:pt x="208" y="357"/>
                      <a:pt x="208" y="357"/>
                      <a:pt x="208" y="358"/>
                    </a:cubicBezTo>
                    <a:cubicBezTo>
                      <a:pt x="208" y="358"/>
                      <a:pt x="208" y="358"/>
                      <a:pt x="208" y="358"/>
                    </a:cubicBezTo>
                    <a:cubicBezTo>
                      <a:pt x="207" y="358"/>
                      <a:pt x="207" y="358"/>
                      <a:pt x="207" y="357"/>
                    </a:cubicBezTo>
                    <a:close/>
                    <a:moveTo>
                      <a:pt x="221" y="369"/>
                    </a:moveTo>
                    <a:cubicBezTo>
                      <a:pt x="221" y="369"/>
                      <a:pt x="221" y="368"/>
                      <a:pt x="221" y="368"/>
                    </a:cubicBezTo>
                    <a:cubicBezTo>
                      <a:pt x="221" y="368"/>
                      <a:pt x="222" y="368"/>
                      <a:pt x="221" y="369"/>
                    </a:cubicBezTo>
                    <a:cubicBezTo>
                      <a:pt x="221" y="369"/>
                      <a:pt x="221" y="369"/>
                      <a:pt x="221" y="369"/>
                    </a:cubicBezTo>
                    <a:close/>
                    <a:moveTo>
                      <a:pt x="187" y="404"/>
                    </a:moveTo>
                    <a:cubicBezTo>
                      <a:pt x="187" y="404"/>
                      <a:pt x="187" y="404"/>
                      <a:pt x="188" y="404"/>
                    </a:cubicBezTo>
                    <a:cubicBezTo>
                      <a:pt x="188" y="404"/>
                      <a:pt x="188" y="404"/>
                      <a:pt x="188" y="404"/>
                    </a:cubicBezTo>
                    <a:cubicBezTo>
                      <a:pt x="188" y="405"/>
                      <a:pt x="188" y="405"/>
                      <a:pt x="188" y="405"/>
                    </a:cubicBezTo>
                    <a:cubicBezTo>
                      <a:pt x="188" y="405"/>
                      <a:pt x="187" y="404"/>
                      <a:pt x="187" y="404"/>
                    </a:cubicBezTo>
                    <a:close/>
                    <a:moveTo>
                      <a:pt x="252" y="397"/>
                    </a:moveTo>
                    <a:cubicBezTo>
                      <a:pt x="252" y="397"/>
                      <a:pt x="252" y="397"/>
                      <a:pt x="252" y="397"/>
                    </a:cubicBezTo>
                    <a:cubicBezTo>
                      <a:pt x="252" y="398"/>
                      <a:pt x="252" y="398"/>
                      <a:pt x="252" y="398"/>
                    </a:cubicBezTo>
                    <a:cubicBezTo>
                      <a:pt x="252" y="398"/>
                      <a:pt x="252" y="397"/>
                      <a:pt x="252" y="397"/>
                    </a:cubicBezTo>
                    <a:cubicBezTo>
                      <a:pt x="252" y="397"/>
                      <a:pt x="252" y="397"/>
                      <a:pt x="252" y="397"/>
                    </a:cubicBezTo>
                    <a:close/>
                    <a:moveTo>
                      <a:pt x="183" y="437"/>
                    </a:moveTo>
                    <a:cubicBezTo>
                      <a:pt x="183" y="437"/>
                      <a:pt x="182" y="437"/>
                      <a:pt x="182" y="437"/>
                    </a:cubicBezTo>
                    <a:cubicBezTo>
                      <a:pt x="182" y="437"/>
                      <a:pt x="182" y="436"/>
                      <a:pt x="182" y="436"/>
                    </a:cubicBezTo>
                    <a:cubicBezTo>
                      <a:pt x="183" y="436"/>
                      <a:pt x="183" y="437"/>
                      <a:pt x="183" y="437"/>
                    </a:cubicBezTo>
                    <a:close/>
                    <a:moveTo>
                      <a:pt x="111" y="331"/>
                    </a:move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lose/>
                    <a:moveTo>
                      <a:pt x="213" y="351"/>
                    </a:move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4" y="351"/>
                      <a:pt x="213" y="352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lose/>
                    <a:moveTo>
                      <a:pt x="253" y="396"/>
                    </a:moveTo>
                    <a:cubicBezTo>
                      <a:pt x="252" y="396"/>
                      <a:pt x="252" y="396"/>
                      <a:pt x="252" y="396"/>
                    </a:cubicBezTo>
                    <a:cubicBezTo>
                      <a:pt x="252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lose/>
                    <a:moveTo>
                      <a:pt x="307" y="433"/>
                    </a:moveTo>
                    <a:cubicBezTo>
                      <a:pt x="307" y="434"/>
                      <a:pt x="306" y="433"/>
                      <a:pt x="306" y="434"/>
                    </a:cubicBezTo>
                    <a:cubicBezTo>
                      <a:pt x="305" y="435"/>
                      <a:pt x="305" y="434"/>
                      <a:pt x="305" y="434"/>
                    </a:cubicBezTo>
                    <a:cubicBezTo>
                      <a:pt x="304" y="434"/>
                      <a:pt x="304" y="434"/>
                      <a:pt x="303" y="435"/>
                    </a:cubicBezTo>
                    <a:cubicBezTo>
                      <a:pt x="303" y="436"/>
                      <a:pt x="303" y="437"/>
                      <a:pt x="302" y="437"/>
                    </a:cubicBezTo>
                    <a:cubicBezTo>
                      <a:pt x="301" y="437"/>
                      <a:pt x="301" y="438"/>
                      <a:pt x="301" y="438"/>
                    </a:cubicBezTo>
                    <a:cubicBezTo>
                      <a:pt x="300" y="440"/>
                      <a:pt x="298" y="440"/>
                      <a:pt x="297" y="439"/>
                    </a:cubicBezTo>
                    <a:cubicBezTo>
                      <a:pt x="296" y="438"/>
                      <a:pt x="295" y="438"/>
                      <a:pt x="295" y="437"/>
                    </a:cubicBezTo>
                    <a:cubicBezTo>
                      <a:pt x="295" y="438"/>
                      <a:pt x="294" y="438"/>
                      <a:pt x="293" y="438"/>
                    </a:cubicBezTo>
                    <a:cubicBezTo>
                      <a:pt x="291" y="438"/>
                      <a:pt x="291" y="436"/>
                      <a:pt x="289" y="435"/>
                    </a:cubicBezTo>
                    <a:cubicBezTo>
                      <a:pt x="289" y="435"/>
                      <a:pt x="289" y="435"/>
                      <a:pt x="288" y="435"/>
                    </a:cubicBezTo>
                    <a:cubicBezTo>
                      <a:pt x="287" y="435"/>
                      <a:pt x="287" y="434"/>
                      <a:pt x="287" y="434"/>
                    </a:cubicBezTo>
                    <a:cubicBezTo>
                      <a:pt x="287" y="433"/>
                      <a:pt x="287" y="432"/>
                      <a:pt x="286" y="432"/>
                    </a:cubicBezTo>
                    <a:cubicBezTo>
                      <a:pt x="285" y="432"/>
                      <a:pt x="286" y="433"/>
                      <a:pt x="286" y="433"/>
                    </a:cubicBezTo>
                    <a:cubicBezTo>
                      <a:pt x="286" y="434"/>
                      <a:pt x="286" y="434"/>
                      <a:pt x="285" y="434"/>
                    </a:cubicBezTo>
                    <a:cubicBezTo>
                      <a:pt x="285" y="434"/>
                      <a:pt x="283" y="432"/>
                      <a:pt x="283" y="432"/>
                    </a:cubicBezTo>
                    <a:cubicBezTo>
                      <a:pt x="283" y="431"/>
                      <a:pt x="283" y="430"/>
                      <a:pt x="282" y="430"/>
                    </a:cubicBezTo>
                    <a:cubicBezTo>
                      <a:pt x="282" y="430"/>
                      <a:pt x="282" y="431"/>
                      <a:pt x="282" y="431"/>
                    </a:cubicBezTo>
                    <a:cubicBezTo>
                      <a:pt x="281" y="432"/>
                      <a:pt x="281" y="433"/>
                      <a:pt x="281" y="432"/>
                    </a:cubicBezTo>
                    <a:cubicBezTo>
                      <a:pt x="280" y="432"/>
                      <a:pt x="279" y="432"/>
                      <a:pt x="279" y="431"/>
                    </a:cubicBezTo>
                    <a:cubicBezTo>
                      <a:pt x="279" y="430"/>
                      <a:pt x="278" y="430"/>
                      <a:pt x="278" y="429"/>
                    </a:cubicBezTo>
                    <a:cubicBezTo>
                      <a:pt x="278" y="428"/>
                      <a:pt x="279" y="427"/>
                      <a:pt x="280" y="427"/>
                    </a:cubicBezTo>
                    <a:cubicBezTo>
                      <a:pt x="282" y="427"/>
                      <a:pt x="282" y="426"/>
                      <a:pt x="284" y="426"/>
                    </a:cubicBezTo>
                    <a:cubicBezTo>
                      <a:pt x="284" y="426"/>
                      <a:pt x="284" y="426"/>
                      <a:pt x="284" y="426"/>
                    </a:cubicBezTo>
                    <a:cubicBezTo>
                      <a:pt x="284" y="424"/>
                      <a:pt x="285" y="424"/>
                      <a:pt x="286" y="424"/>
                    </a:cubicBezTo>
                    <a:cubicBezTo>
                      <a:pt x="286" y="423"/>
                      <a:pt x="286" y="423"/>
                      <a:pt x="285" y="422"/>
                    </a:cubicBezTo>
                    <a:cubicBezTo>
                      <a:pt x="285" y="422"/>
                      <a:pt x="284" y="421"/>
                      <a:pt x="285" y="420"/>
                    </a:cubicBezTo>
                    <a:cubicBezTo>
                      <a:pt x="286" y="420"/>
                      <a:pt x="285" y="420"/>
                      <a:pt x="285" y="420"/>
                    </a:cubicBezTo>
                    <a:cubicBezTo>
                      <a:pt x="285" y="419"/>
                      <a:pt x="285" y="419"/>
                      <a:pt x="285" y="419"/>
                    </a:cubicBezTo>
                    <a:cubicBezTo>
                      <a:pt x="285" y="418"/>
                      <a:pt x="286" y="419"/>
                      <a:pt x="286" y="419"/>
                    </a:cubicBezTo>
                    <a:cubicBezTo>
                      <a:pt x="287" y="419"/>
                      <a:pt x="287" y="421"/>
                      <a:pt x="288" y="421"/>
                    </a:cubicBezTo>
                    <a:cubicBezTo>
                      <a:pt x="288" y="420"/>
                      <a:pt x="287" y="419"/>
                      <a:pt x="287" y="419"/>
                    </a:cubicBezTo>
                    <a:cubicBezTo>
                      <a:pt x="286" y="417"/>
                      <a:pt x="287" y="416"/>
                      <a:pt x="287" y="415"/>
                    </a:cubicBezTo>
                    <a:cubicBezTo>
                      <a:pt x="288" y="414"/>
                      <a:pt x="288" y="414"/>
                      <a:pt x="288" y="413"/>
                    </a:cubicBezTo>
                    <a:cubicBezTo>
                      <a:pt x="288" y="412"/>
                      <a:pt x="289" y="412"/>
                      <a:pt x="289" y="412"/>
                    </a:cubicBezTo>
                    <a:cubicBezTo>
                      <a:pt x="291" y="413"/>
                      <a:pt x="291" y="415"/>
                      <a:pt x="292" y="415"/>
                    </a:cubicBezTo>
                    <a:cubicBezTo>
                      <a:pt x="293" y="415"/>
                      <a:pt x="293" y="416"/>
                      <a:pt x="293" y="416"/>
                    </a:cubicBezTo>
                    <a:cubicBezTo>
                      <a:pt x="292" y="417"/>
                      <a:pt x="292" y="417"/>
                      <a:pt x="293" y="418"/>
                    </a:cubicBezTo>
                    <a:cubicBezTo>
                      <a:pt x="293" y="418"/>
                      <a:pt x="293" y="418"/>
                      <a:pt x="293" y="418"/>
                    </a:cubicBezTo>
                    <a:cubicBezTo>
                      <a:pt x="293" y="418"/>
                      <a:pt x="293" y="417"/>
                      <a:pt x="294" y="417"/>
                    </a:cubicBezTo>
                    <a:cubicBezTo>
                      <a:pt x="294" y="417"/>
                      <a:pt x="294" y="417"/>
                      <a:pt x="295" y="418"/>
                    </a:cubicBezTo>
                    <a:cubicBezTo>
                      <a:pt x="295" y="419"/>
                      <a:pt x="295" y="419"/>
                      <a:pt x="296" y="420"/>
                    </a:cubicBezTo>
                    <a:cubicBezTo>
                      <a:pt x="297" y="420"/>
                      <a:pt x="298" y="422"/>
                      <a:pt x="300" y="423"/>
                    </a:cubicBezTo>
                    <a:cubicBezTo>
                      <a:pt x="301" y="423"/>
                      <a:pt x="301" y="424"/>
                      <a:pt x="301" y="425"/>
                    </a:cubicBezTo>
                    <a:cubicBezTo>
                      <a:pt x="301" y="426"/>
                      <a:pt x="301" y="427"/>
                      <a:pt x="301" y="428"/>
                    </a:cubicBezTo>
                    <a:cubicBezTo>
                      <a:pt x="302" y="428"/>
                      <a:pt x="301" y="426"/>
                      <a:pt x="302" y="426"/>
                    </a:cubicBezTo>
                    <a:cubicBezTo>
                      <a:pt x="302" y="426"/>
                      <a:pt x="302" y="427"/>
                      <a:pt x="302" y="428"/>
                    </a:cubicBezTo>
                    <a:cubicBezTo>
                      <a:pt x="303" y="430"/>
                      <a:pt x="303" y="431"/>
                      <a:pt x="304" y="432"/>
                    </a:cubicBezTo>
                    <a:cubicBezTo>
                      <a:pt x="305" y="433"/>
                      <a:pt x="305" y="432"/>
                      <a:pt x="306" y="432"/>
                    </a:cubicBezTo>
                    <a:cubicBezTo>
                      <a:pt x="306" y="431"/>
                      <a:pt x="306" y="431"/>
                      <a:pt x="307" y="431"/>
                    </a:cubicBezTo>
                    <a:cubicBezTo>
                      <a:pt x="308" y="432"/>
                      <a:pt x="307" y="432"/>
                      <a:pt x="307" y="433"/>
                    </a:cubicBezTo>
                    <a:close/>
                    <a:moveTo>
                      <a:pt x="276" y="428"/>
                    </a:moveTo>
                    <a:cubicBezTo>
                      <a:pt x="276" y="429"/>
                      <a:pt x="275" y="430"/>
                      <a:pt x="276" y="430"/>
                    </a:cubicBezTo>
                    <a:cubicBezTo>
                      <a:pt x="276" y="431"/>
                      <a:pt x="275" y="431"/>
                      <a:pt x="275" y="431"/>
                    </a:cubicBezTo>
                    <a:cubicBezTo>
                      <a:pt x="275" y="432"/>
                      <a:pt x="274" y="432"/>
                      <a:pt x="274" y="433"/>
                    </a:cubicBezTo>
                    <a:cubicBezTo>
                      <a:pt x="274" y="434"/>
                      <a:pt x="273" y="436"/>
                      <a:pt x="272" y="436"/>
                    </a:cubicBezTo>
                    <a:cubicBezTo>
                      <a:pt x="272" y="436"/>
                      <a:pt x="271" y="436"/>
                      <a:pt x="271" y="435"/>
                    </a:cubicBezTo>
                    <a:cubicBezTo>
                      <a:pt x="271" y="435"/>
                      <a:pt x="270" y="434"/>
                      <a:pt x="270" y="434"/>
                    </a:cubicBezTo>
                    <a:cubicBezTo>
                      <a:pt x="270" y="433"/>
                      <a:pt x="270" y="432"/>
                      <a:pt x="270" y="432"/>
                    </a:cubicBezTo>
                    <a:cubicBezTo>
                      <a:pt x="271" y="432"/>
                      <a:pt x="271" y="431"/>
                      <a:pt x="271" y="431"/>
                    </a:cubicBezTo>
                    <a:cubicBezTo>
                      <a:pt x="271" y="429"/>
                      <a:pt x="272" y="428"/>
                      <a:pt x="273" y="427"/>
                    </a:cubicBezTo>
                    <a:cubicBezTo>
                      <a:pt x="274" y="427"/>
                      <a:pt x="275" y="426"/>
                      <a:pt x="276" y="427"/>
                    </a:cubicBezTo>
                    <a:cubicBezTo>
                      <a:pt x="277" y="427"/>
                      <a:pt x="277" y="428"/>
                      <a:pt x="276" y="428"/>
                    </a:cubicBezTo>
                    <a:close/>
                    <a:moveTo>
                      <a:pt x="302" y="421"/>
                    </a:moveTo>
                    <a:cubicBezTo>
                      <a:pt x="302" y="421"/>
                      <a:pt x="303" y="420"/>
                      <a:pt x="303" y="419"/>
                    </a:cubicBezTo>
                    <a:cubicBezTo>
                      <a:pt x="302" y="418"/>
                      <a:pt x="303" y="418"/>
                      <a:pt x="304" y="418"/>
                    </a:cubicBezTo>
                    <a:cubicBezTo>
                      <a:pt x="305" y="418"/>
                      <a:pt x="306" y="419"/>
                      <a:pt x="306" y="420"/>
                    </a:cubicBezTo>
                    <a:cubicBezTo>
                      <a:pt x="306" y="421"/>
                      <a:pt x="306" y="422"/>
                      <a:pt x="305" y="423"/>
                    </a:cubicBezTo>
                    <a:cubicBezTo>
                      <a:pt x="305" y="423"/>
                      <a:pt x="305" y="423"/>
                      <a:pt x="304" y="423"/>
                    </a:cubicBezTo>
                    <a:cubicBezTo>
                      <a:pt x="304" y="423"/>
                      <a:pt x="304" y="423"/>
                      <a:pt x="304" y="422"/>
                    </a:cubicBezTo>
                    <a:cubicBezTo>
                      <a:pt x="304" y="421"/>
                      <a:pt x="305" y="420"/>
                      <a:pt x="303" y="418"/>
                    </a:cubicBezTo>
                    <a:cubicBezTo>
                      <a:pt x="303" y="420"/>
                      <a:pt x="304" y="421"/>
                      <a:pt x="303" y="422"/>
                    </a:cubicBezTo>
                    <a:cubicBezTo>
                      <a:pt x="303" y="422"/>
                      <a:pt x="303" y="422"/>
                      <a:pt x="303" y="422"/>
                    </a:cubicBezTo>
                    <a:cubicBezTo>
                      <a:pt x="302" y="422"/>
                      <a:pt x="302" y="422"/>
                      <a:pt x="302" y="421"/>
                    </a:cubicBezTo>
                    <a:close/>
                    <a:moveTo>
                      <a:pt x="264" y="435"/>
                    </a:moveTo>
                    <a:cubicBezTo>
                      <a:pt x="264" y="436"/>
                      <a:pt x="263" y="437"/>
                      <a:pt x="262" y="437"/>
                    </a:cubicBezTo>
                    <a:cubicBezTo>
                      <a:pt x="261" y="437"/>
                      <a:pt x="261" y="436"/>
                      <a:pt x="261" y="436"/>
                    </a:cubicBezTo>
                    <a:cubicBezTo>
                      <a:pt x="259" y="435"/>
                      <a:pt x="259" y="435"/>
                      <a:pt x="261" y="434"/>
                    </a:cubicBezTo>
                    <a:cubicBezTo>
                      <a:pt x="261" y="434"/>
                      <a:pt x="261" y="434"/>
                      <a:pt x="261" y="434"/>
                    </a:cubicBezTo>
                    <a:cubicBezTo>
                      <a:pt x="262" y="433"/>
                      <a:pt x="262" y="432"/>
                      <a:pt x="263" y="433"/>
                    </a:cubicBezTo>
                    <a:cubicBezTo>
                      <a:pt x="264" y="433"/>
                      <a:pt x="264" y="434"/>
                      <a:pt x="264" y="435"/>
                    </a:cubicBezTo>
                    <a:close/>
                    <a:moveTo>
                      <a:pt x="297" y="419"/>
                    </a:moveTo>
                    <a:cubicBezTo>
                      <a:pt x="299" y="418"/>
                      <a:pt x="300" y="420"/>
                      <a:pt x="301" y="419"/>
                    </a:cubicBezTo>
                    <a:cubicBezTo>
                      <a:pt x="301" y="419"/>
                      <a:pt x="301" y="419"/>
                      <a:pt x="301" y="419"/>
                    </a:cubicBezTo>
                    <a:cubicBezTo>
                      <a:pt x="302" y="420"/>
                      <a:pt x="301" y="421"/>
                      <a:pt x="301" y="422"/>
                    </a:cubicBezTo>
                    <a:cubicBezTo>
                      <a:pt x="301" y="423"/>
                      <a:pt x="301" y="423"/>
                      <a:pt x="300" y="422"/>
                    </a:cubicBezTo>
                    <a:cubicBezTo>
                      <a:pt x="299" y="421"/>
                      <a:pt x="298" y="420"/>
                      <a:pt x="297" y="419"/>
                    </a:cubicBezTo>
                    <a:close/>
                    <a:moveTo>
                      <a:pt x="276" y="443"/>
                    </a:moveTo>
                    <a:cubicBezTo>
                      <a:pt x="276" y="443"/>
                      <a:pt x="275" y="443"/>
                      <a:pt x="275" y="443"/>
                    </a:cubicBezTo>
                    <a:cubicBezTo>
                      <a:pt x="274" y="443"/>
                      <a:pt x="273" y="443"/>
                      <a:pt x="273" y="442"/>
                    </a:cubicBezTo>
                    <a:cubicBezTo>
                      <a:pt x="274" y="441"/>
                      <a:pt x="274" y="441"/>
                      <a:pt x="275" y="441"/>
                    </a:cubicBezTo>
                    <a:cubicBezTo>
                      <a:pt x="276" y="441"/>
                      <a:pt x="276" y="442"/>
                      <a:pt x="276" y="443"/>
                    </a:cubicBezTo>
                    <a:close/>
                    <a:moveTo>
                      <a:pt x="271" y="440"/>
                    </a:moveTo>
                    <a:cubicBezTo>
                      <a:pt x="271" y="441"/>
                      <a:pt x="271" y="441"/>
                      <a:pt x="270" y="441"/>
                    </a:cubicBezTo>
                    <a:cubicBezTo>
                      <a:pt x="270" y="441"/>
                      <a:pt x="270" y="440"/>
                      <a:pt x="269" y="440"/>
                    </a:cubicBezTo>
                    <a:cubicBezTo>
                      <a:pt x="269" y="440"/>
                      <a:pt x="269" y="439"/>
                      <a:pt x="270" y="439"/>
                    </a:cubicBezTo>
                    <a:cubicBezTo>
                      <a:pt x="270" y="439"/>
                      <a:pt x="271" y="440"/>
                      <a:pt x="271" y="440"/>
                    </a:cubicBezTo>
                    <a:close/>
                    <a:moveTo>
                      <a:pt x="292" y="412"/>
                    </a:moveTo>
                    <a:cubicBezTo>
                      <a:pt x="292" y="412"/>
                      <a:pt x="292" y="411"/>
                      <a:pt x="293" y="411"/>
                    </a:cubicBezTo>
                    <a:cubicBezTo>
                      <a:pt x="293" y="411"/>
                      <a:pt x="293" y="412"/>
                      <a:pt x="293" y="412"/>
                    </a:cubicBezTo>
                    <a:cubicBezTo>
                      <a:pt x="293" y="412"/>
                      <a:pt x="293" y="412"/>
                      <a:pt x="293" y="412"/>
                    </a:cubicBezTo>
                    <a:cubicBezTo>
                      <a:pt x="292" y="412"/>
                      <a:pt x="292" y="412"/>
                      <a:pt x="292" y="412"/>
                    </a:cubicBezTo>
                    <a:close/>
                    <a:moveTo>
                      <a:pt x="269" y="436"/>
                    </a:moveTo>
                    <a:cubicBezTo>
                      <a:pt x="269" y="436"/>
                      <a:pt x="270" y="436"/>
                      <a:pt x="270" y="436"/>
                    </a:cubicBezTo>
                    <a:cubicBezTo>
                      <a:pt x="270" y="436"/>
                      <a:pt x="270" y="436"/>
                      <a:pt x="270" y="437"/>
                    </a:cubicBezTo>
                    <a:cubicBezTo>
                      <a:pt x="270" y="437"/>
                      <a:pt x="270" y="437"/>
                      <a:pt x="270" y="437"/>
                    </a:cubicBezTo>
                    <a:cubicBezTo>
                      <a:pt x="270" y="437"/>
                      <a:pt x="269" y="437"/>
                      <a:pt x="269" y="436"/>
                    </a:cubicBezTo>
                    <a:close/>
                    <a:moveTo>
                      <a:pt x="297" y="129"/>
                    </a:moveTo>
                    <a:cubicBezTo>
                      <a:pt x="298" y="129"/>
                      <a:pt x="298" y="130"/>
                      <a:pt x="298" y="130"/>
                    </a:cubicBezTo>
                    <a:cubicBezTo>
                      <a:pt x="297" y="131"/>
                      <a:pt x="297" y="131"/>
                      <a:pt x="298" y="131"/>
                    </a:cubicBezTo>
                    <a:cubicBezTo>
                      <a:pt x="299" y="132"/>
                      <a:pt x="299" y="133"/>
                      <a:pt x="300" y="133"/>
                    </a:cubicBezTo>
                    <a:cubicBezTo>
                      <a:pt x="300" y="133"/>
                      <a:pt x="301" y="134"/>
                      <a:pt x="301" y="134"/>
                    </a:cubicBezTo>
                    <a:cubicBezTo>
                      <a:pt x="302" y="135"/>
                      <a:pt x="302" y="134"/>
                      <a:pt x="303" y="134"/>
                    </a:cubicBezTo>
                    <a:cubicBezTo>
                      <a:pt x="303" y="133"/>
                      <a:pt x="303" y="133"/>
                      <a:pt x="304" y="133"/>
                    </a:cubicBezTo>
                    <a:cubicBezTo>
                      <a:pt x="304" y="134"/>
                      <a:pt x="305" y="133"/>
                      <a:pt x="306" y="133"/>
                    </a:cubicBezTo>
                    <a:cubicBezTo>
                      <a:pt x="306" y="134"/>
                      <a:pt x="305" y="134"/>
                      <a:pt x="304" y="135"/>
                    </a:cubicBezTo>
                    <a:cubicBezTo>
                      <a:pt x="304" y="135"/>
                      <a:pt x="303" y="135"/>
                      <a:pt x="303" y="135"/>
                    </a:cubicBezTo>
                    <a:cubicBezTo>
                      <a:pt x="303" y="136"/>
                      <a:pt x="304" y="136"/>
                      <a:pt x="304" y="136"/>
                    </a:cubicBezTo>
                    <a:cubicBezTo>
                      <a:pt x="304" y="137"/>
                      <a:pt x="304" y="137"/>
                      <a:pt x="305" y="137"/>
                    </a:cubicBezTo>
                    <a:cubicBezTo>
                      <a:pt x="305" y="138"/>
                      <a:pt x="306" y="138"/>
                      <a:pt x="307" y="137"/>
                    </a:cubicBezTo>
                    <a:cubicBezTo>
                      <a:pt x="309" y="137"/>
                      <a:pt x="309" y="136"/>
                      <a:pt x="310" y="135"/>
                    </a:cubicBezTo>
                    <a:cubicBezTo>
                      <a:pt x="310" y="134"/>
                      <a:pt x="310" y="134"/>
                      <a:pt x="311" y="133"/>
                    </a:cubicBezTo>
                    <a:cubicBezTo>
                      <a:pt x="311" y="133"/>
                      <a:pt x="311" y="133"/>
                      <a:pt x="311" y="134"/>
                    </a:cubicBezTo>
                    <a:cubicBezTo>
                      <a:pt x="311" y="134"/>
                      <a:pt x="311" y="135"/>
                      <a:pt x="312" y="135"/>
                    </a:cubicBezTo>
                    <a:cubicBezTo>
                      <a:pt x="313" y="135"/>
                      <a:pt x="313" y="135"/>
                      <a:pt x="314" y="136"/>
                    </a:cubicBezTo>
                    <a:cubicBezTo>
                      <a:pt x="313" y="136"/>
                      <a:pt x="313" y="136"/>
                      <a:pt x="312" y="136"/>
                    </a:cubicBezTo>
                    <a:cubicBezTo>
                      <a:pt x="311" y="136"/>
                      <a:pt x="310" y="137"/>
                      <a:pt x="309" y="138"/>
                    </a:cubicBezTo>
                    <a:cubicBezTo>
                      <a:pt x="309" y="138"/>
                      <a:pt x="309" y="139"/>
                      <a:pt x="309" y="139"/>
                    </a:cubicBezTo>
                    <a:cubicBezTo>
                      <a:pt x="310" y="140"/>
                      <a:pt x="310" y="141"/>
                      <a:pt x="311" y="141"/>
                    </a:cubicBezTo>
                    <a:cubicBezTo>
                      <a:pt x="311" y="142"/>
                      <a:pt x="312" y="142"/>
                      <a:pt x="312" y="142"/>
                    </a:cubicBezTo>
                    <a:cubicBezTo>
                      <a:pt x="312" y="143"/>
                      <a:pt x="312" y="143"/>
                      <a:pt x="312" y="143"/>
                    </a:cubicBezTo>
                    <a:cubicBezTo>
                      <a:pt x="311" y="143"/>
                      <a:pt x="311" y="142"/>
                      <a:pt x="310" y="142"/>
                    </a:cubicBezTo>
                    <a:cubicBezTo>
                      <a:pt x="310" y="142"/>
                      <a:pt x="310" y="142"/>
                      <a:pt x="310" y="142"/>
                    </a:cubicBezTo>
                    <a:cubicBezTo>
                      <a:pt x="309" y="141"/>
                      <a:pt x="309" y="141"/>
                      <a:pt x="308" y="141"/>
                    </a:cubicBezTo>
                    <a:cubicBezTo>
                      <a:pt x="308" y="142"/>
                      <a:pt x="307" y="142"/>
                      <a:pt x="307" y="142"/>
                    </a:cubicBezTo>
                    <a:cubicBezTo>
                      <a:pt x="306" y="141"/>
                      <a:pt x="306" y="141"/>
                      <a:pt x="305" y="141"/>
                    </a:cubicBezTo>
                    <a:cubicBezTo>
                      <a:pt x="305" y="141"/>
                      <a:pt x="305" y="141"/>
                      <a:pt x="305" y="141"/>
                    </a:cubicBezTo>
                    <a:cubicBezTo>
                      <a:pt x="303" y="141"/>
                      <a:pt x="301" y="140"/>
                      <a:pt x="300" y="138"/>
                    </a:cubicBezTo>
                    <a:cubicBezTo>
                      <a:pt x="300" y="138"/>
                      <a:pt x="298" y="137"/>
                      <a:pt x="297" y="137"/>
                    </a:cubicBezTo>
                    <a:cubicBezTo>
                      <a:pt x="296" y="137"/>
                      <a:pt x="297" y="138"/>
                      <a:pt x="297" y="139"/>
                    </a:cubicBezTo>
                    <a:cubicBezTo>
                      <a:pt x="297" y="139"/>
                      <a:pt x="297" y="139"/>
                      <a:pt x="297" y="139"/>
                    </a:cubicBezTo>
                    <a:cubicBezTo>
                      <a:pt x="297" y="141"/>
                      <a:pt x="297" y="141"/>
                      <a:pt x="299" y="140"/>
                    </a:cubicBezTo>
                    <a:cubicBezTo>
                      <a:pt x="299" y="140"/>
                      <a:pt x="299" y="140"/>
                      <a:pt x="299" y="140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7" y="141"/>
                      <a:pt x="297" y="143"/>
                      <a:pt x="298" y="144"/>
                    </a:cubicBezTo>
                    <a:cubicBezTo>
                      <a:pt x="298" y="145"/>
                      <a:pt x="299" y="145"/>
                      <a:pt x="300" y="145"/>
                    </a:cubicBezTo>
                    <a:cubicBezTo>
                      <a:pt x="300" y="145"/>
                      <a:pt x="301" y="146"/>
                      <a:pt x="300" y="146"/>
                    </a:cubicBezTo>
                    <a:cubicBezTo>
                      <a:pt x="300" y="146"/>
                      <a:pt x="300" y="146"/>
                      <a:pt x="299" y="146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298" y="146"/>
                      <a:pt x="298" y="147"/>
                      <a:pt x="297" y="147"/>
                    </a:cubicBezTo>
                    <a:cubicBezTo>
                      <a:pt x="297" y="147"/>
                      <a:pt x="297" y="147"/>
                      <a:pt x="297" y="147"/>
                    </a:cubicBezTo>
                    <a:cubicBezTo>
                      <a:pt x="298" y="148"/>
                      <a:pt x="299" y="148"/>
                      <a:pt x="299" y="149"/>
                    </a:cubicBezTo>
                    <a:cubicBezTo>
                      <a:pt x="299" y="149"/>
                      <a:pt x="300" y="150"/>
                      <a:pt x="300" y="150"/>
                    </a:cubicBezTo>
                    <a:cubicBezTo>
                      <a:pt x="300" y="152"/>
                      <a:pt x="301" y="153"/>
                      <a:pt x="302" y="155"/>
                    </a:cubicBezTo>
                    <a:cubicBezTo>
                      <a:pt x="302" y="155"/>
                      <a:pt x="302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4" y="156"/>
                      <a:pt x="304" y="157"/>
                      <a:pt x="305" y="156"/>
                    </a:cubicBezTo>
                    <a:cubicBezTo>
                      <a:pt x="305" y="156"/>
                      <a:pt x="305" y="156"/>
                      <a:pt x="305" y="156"/>
                    </a:cubicBezTo>
                    <a:cubicBezTo>
                      <a:pt x="306" y="156"/>
                      <a:pt x="307" y="156"/>
                      <a:pt x="308" y="155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9" y="155"/>
                      <a:pt x="309" y="155"/>
                      <a:pt x="309" y="155"/>
                    </a:cubicBezTo>
                    <a:cubicBezTo>
                      <a:pt x="310" y="154"/>
                      <a:pt x="311" y="154"/>
                      <a:pt x="311" y="153"/>
                    </a:cubicBezTo>
                    <a:cubicBezTo>
                      <a:pt x="311" y="152"/>
                      <a:pt x="312" y="152"/>
                      <a:pt x="313" y="152"/>
                    </a:cubicBezTo>
                    <a:cubicBezTo>
                      <a:pt x="313" y="152"/>
                      <a:pt x="312" y="153"/>
                      <a:pt x="313" y="154"/>
                    </a:cubicBezTo>
                    <a:cubicBezTo>
                      <a:pt x="313" y="154"/>
                      <a:pt x="312" y="155"/>
                      <a:pt x="312" y="155"/>
                    </a:cubicBezTo>
                    <a:cubicBezTo>
                      <a:pt x="311" y="156"/>
                      <a:pt x="310" y="158"/>
                      <a:pt x="308" y="158"/>
                    </a:cubicBezTo>
                    <a:cubicBezTo>
                      <a:pt x="307" y="158"/>
                      <a:pt x="306" y="159"/>
                      <a:pt x="305" y="159"/>
                    </a:cubicBezTo>
                    <a:cubicBezTo>
                      <a:pt x="304" y="160"/>
                      <a:pt x="303" y="160"/>
                      <a:pt x="303" y="161"/>
                    </a:cubicBezTo>
                    <a:cubicBezTo>
                      <a:pt x="303" y="162"/>
                      <a:pt x="304" y="163"/>
                      <a:pt x="303" y="164"/>
                    </a:cubicBezTo>
                    <a:cubicBezTo>
                      <a:pt x="303" y="164"/>
                      <a:pt x="303" y="164"/>
                      <a:pt x="303" y="164"/>
                    </a:cubicBezTo>
                    <a:cubicBezTo>
                      <a:pt x="304" y="165"/>
                      <a:pt x="305" y="166"/>
                      <a:pt x="306" y="165"/>
                    </a:cubicBezTo>
                    <a:cubicBezTo>
                      <a:pt x="306" y="165"/>
                      <a:pt x="306" y="165"/>
                      <a:pt x="306" y="165"/>
                    </a:cubicBezTo>
                    <a:cubicBezTo>
                      <a:pt x="306" y="166"/>
                      <a:pt x="308" y="167"/>
                      <a:pt x="307" y="168"/>
                    </a:cubicBezTo>
                    <a:cubicBezTo>
                      <a:pt x="306" y="168"/>
                      <a:pt x="307" y="169"/>
                      <a:pt x="307" y="169"/>
                    </a:cubicBezTo>
                    <a:cubicBezTo>
                      <a:pt x="308" y="170"/>
                      <a:pt x="308" y="169"/>
                      <a:pt x="308" y="169"/>
                    </a:cubicBezTo>
                    <a:cubicBezTo>
                      <a:pt x="308" y="169"/>
                      <a:pt x="309" y="168"/>
                      <a:pt x="309" y="169"/>
                    </a:cubicBezTo>
                    <a:cubicBezTo>
                      <a:pt x="309" y="169"/>
                      <a:pt x="310" y="168"/>
                      <a:pt x="310" y="168"/>
                    </a:cubicBezTo>
                    <a:cubicBezTo>
                      <a:pt x="310" y="167"/>
                      <a:pt x="310" y="167"/>
                      <a:pt x="311" y="167"/>
                    </a:cubicBezTo>
                    <a:cubicBezTo>
                      <a:pt x="311" y="167"/>
                      <a:pt x="312" y="166"/>
                      <a:pt x="312" y="166"/>
                    </a:cubicBezTo>
                    <a:cubicBezTo>
                      <a:pt x="312" y="165"/>
                      <a:pt x="312" y="166"/>
                      <a:pt x="311" y="165"/>
                    </a:cubicBezTo>
                    <a:cubicBezTo>
                      <a:pt x="311" y="165"/>
                      <a:pt x="311" y="165"/>
                      <a:pt x="311" y="165"/>
                    </a:cubicBezTo>
                    <a:cubicBezTo>
                      <a:pt x="311" y="164"/>
                      <a:pt x="312" y="164"/>
                      <a:pt x="312" y="164"/>
                    </a:cubicBezTo>
                    <a:cubicBezTo>
                      <a:pt x="313" y="164"/>
                      <a:pt x="313" y="164"/>
                      <a:pt x="314" y="165"/>
                    </a:cubicBezTo>
                    <a:cubicBezTo>
                      <a:pt x="314" y="165"/>
                      <a:pt x="315" y="165"/>
                      <a:pt x="316" y="165"/>
                    </a:cubicBezTo>
                    <a:cubicBezTo>
                      <a:pt x="315" y="166"/>
                      <a:pt x="315" y="166"/>
                      <a:pt x="314" y="167"/>
                    </a:cubicBezTo>
                    <a:cubicBezTo>
                      <a:pt x="314" y="167"/>
                      <a:pt x="314" y="169"/>
                      <a:pt x="314" y="169"/>
                    </a:cubicBezTo>
                    <a:cubicBezTo>
                      <a:pt x="314" y="170"/>
                      <a:pt x="315" y="170"/>
                      <a:pt x="316" y="170"/>
                    </a:cubicBezTo>
                    <a:cubicBezTo>
                      <a:pt x="316" y="169"/>
                      <a:pt x="318" y="169"/>
                      <a:pt x="317" y="167"/>
                    </a:cubicBezTo>
                    <a:cubicBezTo>
                      <a:pt x="317" y="167"/>
                      <a:pt x="317" y="166"/>
                      <a:pt x="317" y="166"/>
                    </a:cubicBezTo>
                    <a:cubicBezTo>
                      <a:pt x="319" y="166"/>
                      <a:pt x="319" y="165"/>
                      <a:pt x="319" y="165"/>
                    </a:cubicBezTo>
                    <a:cubicBezTo>
                      <a:pt x="319" y="164"/>
                      <a:pt x="319" y="164"/>
                      <a:pt x="319" y="163"/>
                    </a:cubicBezTo>
                    <a:cubicBezTo>
                      <a:pt x="320" y="163"/>
                      <a:pt x="320" y="163"/>
                      <a:pt x="320" y="164"/>
                    </a:cubicBezTo>
                    <a:cubicBezTo>
                      <a:pt x="320" y="165"/>
                      <a:pt x="320" y="166"/>
                      <a:pt x="319" y="167"/>
                    </a:cubicBezTo>
                    <a:cubicBezTo>
                      <a:pt x="320" y="167"/>
                      <a:pt x="320" y="166"/>
                      <a:pt x="320" y="166"/>
                    </a:cubicBezTo>
                    <a:cubicBezTo>
                      <a:pt x="322" y="166"/>
                      <a:pt x="322" y="165"/>
                      <a:pt x="321" y="164"/>
                    </a:cubicBezTo>
                    <a:cubicBezTo>
                      <a:pt x="321" y="164"/>
                      <a:pt x="321" y="163"/>
                      <a:pt x="321" y="163"/>
                    </a:cubicBezTo>
                    <a:cubicBezTo>
                      <a:pt x="321" y="162"/>
                      <a:pt x="321" y="162"/>
                      <a:pt x="321" y="162"/>
                    </a:cubicBezTo>
                    <a:cubicBezTo>
                      <a:pt x="322" y="162"/>
                      <a:pt x="321" y="162"/>
                      <a:pt x="322" y="163"/>
                    </a:cubicBezTo>
                    <a:cubicBezTo>
                      <a:pt x="322" y="163"/>
                      <a:pt x="322" y="163"/>
                      <a:pt x="322" y="164"/>
                    </a:cubicBezTo>
                    <a:cubicBezTo>
                      <a:pt x="322" y="164"/>
                      <a:pt x="323" y="164"/>
                      <a:pt x="323" y="164"/>
                    </a:cubicBezTo>
                    <a:cubicBezTo>
                      <a:pt x="323" y="163"/>
                      <a:pt x="324" y="163"/>
                      <a:pt x="324" y="163"/>
                    </a:cubicBezTo>
                    <a:cubicBezTo>
                      <a:pt x="325" y="163"/>
                      <a:pt x="325" y="163"/>
                      <a:pt x="326" y="163"/>
                    </a:cubicBezTo>
                    <a:cubicBezTo>
                      <a:pt x="326" y="163"/>
                      <a:pt x="327" y="162"/>
                      <a:pt x="327" y="163"/>
                    </a:cubicBezTo>
                    <a:cubicBezTo>
                      <a:pt x="327" y="163"/>
                      <a:pt x="327" y="163"/>
                      <a:pt x="327" y="163"/>
                    </a:cubicBezTo>
                    <a:cubicBezTo>
                      <a:pt x="326" y="164"/>
                      <a:pt x="325" y="165"/>
                      <a:pt x="324" y="166"/>
                    </a:cubicBezTo>
                    <a:cubicBezTo>
                      <a:pt x="326" y="166"/>
                      <a:pt x="327" y="167"/>
                      <a:pt x="329" y="167"/>
                    </a:cubicBezTo>
                    <a:cubicBezTo>
                      <a:pt x="330" y="167"/>
                      <a:pt x="331" y="166"/>
                      <a:pt x="333" y="166"/>
                    </a:cubicBezTo>
                    <a:cubicBezTo>
                      <a:pt x="333" y="166"/>
                      <a:pt x="333" y="165"/>
                      <a:pt x="333" y="165"/>
                    </a:cubicBezTo>
                    <a:cubicBezTo>
                      <a:pt x="333" y="165"/>
                      <a:pt x="334" y="165"/>
                      <a:pt x="334" y="165"/>
                    </a:cubicBezTo>
                    <a:cubicBezTo>
                      <a:pt x="334" y="165"/>
                      <a:pt x="334" y="166"/>
                      <a:pt x="334" y="166"/>
                    </a:cubicBezTo>
                    <a:cubicBezTo>
                      <a:pt x="334" y="166"/>
                      <a:pt x="333" y="167"/>
                      <a:pt x="333" y="167"/>
                    </a:cubicBezTo>
                    <a:cubicBezTo>
                      <a:pt x="332" y="167"/>
                      <a:pt x="331" y="167"/>
                      <a:pt x="330" y="168"/>
                    </a:cubicBezTo>
                    <a:cubicBezTo>
                      <a:pt x="329" y="169"/>
                      <a:pt x="327" y="168"/>
                      <a:pt x="326" y="168"/>
                    </a:cubicBezTo>
                    <a:cubicBezTo>
                      <a:pt x="325" y="168"/>
                      <a:pt x="324" y="169"/>
                      <a:pt x="324" y="170"/>
                    </a:cubicBezTo>
                    <a:cubicBezTo>
                      <a:pt x="323" y="171"/>
                      <a:pt x="325" y="170"/>
                      <a:pt x="325" y="171"/>
                    </a:cubicBezTo>
                    <a:cubicBezTo>
                      <a:pt x="325" y="171"/>
                      <a:pt x="326" y="171"/>
                      <a:pt x="326" y="171"/>
                    </a:cubicBezTo>
                    <a:cubicBezTo>
                      <a:pt x="328" y="172"/>
                      <a:pt x="329" y="172"/>
                      <a:pt x="331" y="171"/>
                    </a:cubicBezTo>
                    <a:cubicBezTo>
                      <a:pt x="332" y="171"/>
                      <a:pt x="333" y="171"/>
                      <a:pt x="334" y="170"/>
                    </a:cubicBezTo>
                    <a:cubicBezTo>
                      <a:pt x="335" y="170"/>
                      <a:pt x="336" y="170"/>
                      <a:pt x="337" y="171"/>
                    </a:cubicBezTo>
                    <a:cubicBezTo>
                      <a:pt x="337" y="171"/>
                      <a:pt x="338" y="171"/>
                      <a:pt x="338" y="170"/>
                    </a:cubicBezTo>
                    <a:cubicBezTo>
                      <a:pt x="339" y="170"/>
                      <a:pt x="339" y="170"/>
                      <a:pt x="339" y="170"/>
                    </a:cubicBezTo>
                    <a:cubicBezTo>
                      <a:pt x="339" y="171"/>
                      <a:pt x="339" y="171"/>
                      <a:pt x="339" y="171"/>
                    </a:cubicBezTo>
                    <a:cubicBezTo>
                      <a:pt x="339" y="172"/>
                      <a:pt x="338" y="172"/>
                      <a:pt x="338" y="172"/>
                    </a:cubicBezTo>
                    <a:cubicBezTo>
                      <a:pt x="338" y="172"/>
                      <a:pt x="338" y="172"/>
                      <a:pt x="338" y="172"/>
                    </a:cubicBezTo>
                    <a:cubicBezTo>
                      <a:pt x="337" y="172"/>
                      <a:pt x="336" y="172"/>
                      <a:pt x="335" y="172"/>
                    </a:cubicBezTo>
                    <a:cubicBezTo>
                      <a:pt x="335" y="172"/>
                      <a:pt x="335" y="172"/>
                      <a:pt x="335" y="172"/>
                    </a:cubicBezTo>
                    <a:cubicBezTo>
                      <a:pt x="333" y="173"/>
                      <a:pt x="332" y="173"/>
                      <a:pt x="330" y="173"/>
                    </a:cubicBezTo>
                    <a:cubicBezTo>
                      <a:pt x="330" y="173"/>
                      <a:pt x="330" y="173"/>
                      <a:pt x="330" y="173"/>
                    </a:cubicBezTo>
                    <a:cubicBezTo>
                      <a:pt x="328" y="174"/>
                      <a:pt x="326" y="174"/>
                      <a:pt x="325" y="174"/>
                    </a:cubicBezTo>
                    <a:cubicBezTo>
                      <a:pt x="324" y="174"/>
                      <a:pt x="323" y="173"/>
                      <a:pt x="323" y="174"/>
                    </a:cubicBezTo>
                    <a:cubicBezTo>
                      <a:pt x="322" y="175"/>
                      <a:pt x="322" y="174"/>
                      <a:pt x="321" y="174"/>
                    </a:cubicBezTo>
                    <a:cubicBezTo>
                      <a:pt x="320" y="173"/>
                      <a:pt x="319" y="173"/>
                      <a:pt x="319" y="174"/>
                    </a:cubicBezTo>
                    <a:cubicBezTo>
                      <a:pt x="319" y="175"/>
                      <a:pt x="318" y="176"/>
                      <a:pt x="317" y="177"/>
                    </a:cubicBezTo>
                    <a:cubicBezTo>
                      <a:pt x="317" y="177"/>
                      <a:pt x="317" y="178"/>
                      <a:pt x="317" y="178"/>
                    </a:cubicBezTo>
                    <a:cubicBezTo>
                      <a:pt x="316" y="177"/>
                      <a:pt x="316" y="178"/>
                      <a:pt x="315" y="178"/>
                    </a:cubicBezTo>
                    <a:cubicBezTo>
                      <a:pt x="314" y="178"/>
                      <a:pt x="314" y="179"/>
                      <a:pt x="313" y="180"/>
                    </a:cubicBezTo>
                    <a:cubicBezTo>
                      <a:pt x="313" y="180"/>
                      <a:pt x="314" y="180"/>
                      <a:pt x="314" y="181"/>
                    </a:cubicBezTo>
                    <a:cubicBezTo>
                      <a:pt x="314" y="183"/>
                      <a:pt x="315" y="183"/>
                      <a:pt x="316" y="185"/>
                    </a:cubicBezTo>
                    <a:cubicBezTo>
                      <a:pt x="316" y="185"/>
                      <a:pt x="316" y="185"/>
                      <a:pt x="316" y="185"/>
                    </a:cubicBezTo>
                    <a:cubicBezTo>
                      <a:pt x="318" y="185"/>
                      <a:pt x="319" y="185"/>
                      <a:pt x="320" y="186"/>
                    </a:cubicBezTo>
                    <a:cubicBezTo>
                      <a:pt x="320" y="187"/>
                      <a:pt x="321" y="187"/>
                      <a:pt x="321" y="187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8"/>
                      <a:pt x="322" y="188"/>
                      <a:pt x="321" y="188"/>
                    </a:cubicBezTo>
                    <a:cubicBezTo>
                      <a:pt x="321" y="188"/>
                      <a:pt x="320" y="188"/>
                      <a:pt x="319" y="188"/>
                    </a:cubicBezTo>
                    <a:cubicBezTo>
                      <a:pt x="319" y="187"/>
                      <a:pt x="318" y="187"/>
                      <a:pt x="318" y="187"/>
                    </a:cubicBezTo>
                    <a:cubicBezTo>
                      <a:pt x="317" y="187"/>
                      <a:pt x="317" y="187"/>
                      <a:pt x="316" y="187"/>
                    </a:cubicBezTo>
                    <a:cubicBezTo>
                      <a:pt x="316" y="187"/>
                      <a:pt x="316" y="188"/>
                      <a:pt x="317" y="188"/>
                    </a:cubicBezTo>
                    <a:cubicBezTo>
                      <a:pt x="317" y="189"/>
                      <a:pt x="317" y="191"/>
                      <a:pt x="318" y="191"/>
                    </a:cubicBezTo>
                    <a:cubicBezTo>
                      <a:pt x="319" y="191"/>
                      <a:pt x="319" y="191"/>
                      <a:pt x="319" y="191"/>
                    </a:cubicBezTo>
                    <a:cubicBezTo>
                      <a:pt x="319" y="193"/>
                      <a:pt x="319" y="194"/>
                      <a:pt x="322" y="193"/>
                    </a:cubicBezTo>
                    <a:cubicBezTo>
                      <a:pt x="322" y="193"/>
                      <a:pt x="324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6" y="194"/>
                      <a:pt x="327" y="194"/>
                      <a:pt x="328" y="194"/>
                    </a:cubicBezTo>
                    <a:cubicBezTo>
                      <a:pt x="329" y="194"/>
                      <a:pt x="330" y="194"/>
                      <a:pt x="330" y="194"/>
                    </a:cubicBezTo>
                    <a:cubicBezTo>
                      <a:pt x="330" y="195"/>
                      <a:pt x="331" y="195"/>
                      <a:pt x="331" y="195"/>
                    </a:cubicBezTo>
                    <a:cubicBezTo>
                      <a:pt x="331" y="195"/>
                      <a:pt x="330" y="195"/>
                      <a:pt x="330" y="195"/>
                    </a:cubicBezTo>
                    <a:cubicBezTo>
                      <a:pt x="329" y="195"/>
                      <a:pt x="329" y="195"/>
                      <a:pt x="328" y="195"/>
                    </a:cubicBezTo>
                    <a:cubicBezTo>
                      <a:pt x="328" y="196"/>
                      <a:pt x="327" y="196"/>
                      <a:pt x="326" y="196"/>
                    </a:cubicBezTo>
                    <a:cubicBezTo>
                      <a:pt x="326" y="196"/>
                      <a:pt x="324" y="195"/>
                      <a:pt x="325" y="197"/>
                    </a:cubicBezTo>
                    <a:cubicBezTo>
                      <a:pt x="325" y="197"/>
                      <a:pt x="325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3" y="197"/>
                    </a:cubicBezTo>
                    <a:cubicBezTo>
                      <a:pt x="322" y="196"/>
                      <a:pt x="322" y="197"/>
                      <a:pt x="322" y="198"/>
                    </a:cubicBezTo>
                    <a:cubicBezTo>
                      <a:pt x="322" y="199"/>
                      <a:pt x="322" y="200"/>
                      <a:pt x="323" y="201"/>
                    </a:cubicBezTo>
                    <a:cubicBezTo>
                      <a:pt x="324" y="202"/>
                      <a:pt x="324" y="204"/>
                      <a:pt x="327" y="203"/>
                    </a:cubicBezTo>
                    <a:cubicBezTo>
                      <a:pt x="326" y="203"/>
                      <a:pt x="326" y="204"/>
                      <a:pt x="326" y="204"/>
                    </a:cubicBezTo>
                    <a:cubicBezTo>
                      <a:pt x="327" y="204"/>
                      <a:pt x="327" y="205"/>
                      <a:pt x="327" y="205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9" y="205"/>
                      <a:pt x="329" y="205"/>
                      <a:pt x="330" y="206"/>
                    </a:cubicBezTo>
                    <a:cubicBezTo>
                      <a:pt x="330" y="206"/>
                      <a:pt x="331" y="207"/>
                      <a:pt x="332" y="207"/>
                    </a:cubicBezTo>
                    <a:cubicBezTo>
                      <a:pt x="334" y="207"/>
                      <a:pt x="336" y="209"/>
                      <a:pt x="338" y="209"/>
                    </a:cubicBezTo>
                    <a:cubicBezTo>
                      <a:pt x="338" y="209"/>
                      <a:pt x="339" y="209"/>
                      <a:pt x="340" y="208"/>
                    </a:cubicBezTo>
                    <a:cubicBezTo>
                      <a:pt x="340" y="207"/>
                      <a:pt x="340" y="207"/>
                      <a:pt x="340" y="206"/>
                    </a:cubicBezTo>
                    <a:cubicBezTo>
                      <a:pt x="339" y="205"/>
                      <a:pt x="339" y="205"/>
                      <a:pt x="339" y="204"/>
                    </a:cubicBezTo>
                    <a:cubicBezTo>
                      <a:pt x="338" y="204"/>
                      <a:pt x="338" y="203"/>
                      <a:pt x="337" y="202"/>
                    </a:cubicBezTo>
                    <a:cubicBezTo>
                      <a:pt x="337" y="202"/>
                      <a:pt x="338" y="202"/>
                      <a:pt x="338" y="202"/>
                    </a:cubicBezTo>
                    <a:cubicBezTo>
                      <a:pt x="339" y="202"/>
                      <a:pt x="339" y="202"/>
                      <a:pt x="340" y="202"/>
                    </a:cubicBezTo>
                    <a:cubicBezTo>
                      <a:pt x="341" y="202"/>
                      <a:pt x="342" y="203"/>
                      <a:pt x="342" y="204"/>
                    </a:cubicBezTo>
                    <a:cubicBezTo>
                      <a:pt x="342" y="205"/>
                      <a:pt x="342" y="206"/>
                      <a:pt x="344" y="206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5" y="208"/>
                      <a:pt x="345" y="208"/>
                      <a:pt x="345" y="208"/>
                    </a:cubicBezTo>
                    <a:cubicBezTo>
                      <a:pt x="345" y="208"/>
                      <a:pt x="345" y="207"/>
                      <a:pt x="345" y="207"/>
                    </a:cubicBezTo>
                    <a:cubicBezTo>
                      <a:pt x="345" y="206"/>
                      <a:pt x="344" y="204"/>
                      <a:pt x="344" y="203"/>
                    </a:cubicBezTo>
                    <a:cubicBezTo>
                      <a:pt x="344" y="203"/>
                      <a:pt x="344" y="203"/>
                      <a:pt x="344" y="202"/>
                    </a:cubicBezTo>
                    <a:cubicBezTo>
                      <a:pt x="344" y="201"/>
                      <a:pt x="344" y="200"/>
                      <a:pt x="342" y="199"/>
                    </a:cubicBezTo>
                    <a:cubicBezTo>
                      <a:pt x="342" y="199"/>
                      <a:pt x="342" y="198"/>
                      <a:pt x="342" y="198"/>
                    </a:cubicBezTo>
                    <a:cubicBezTo>
                      <a:pt x="341" y="197"/>
                      <a:pt x="342" y="196"/>
                      <a:pt x="341" y="195"/>
                    </a:cubicBezTo>
                    <a:cubicBezTo>
                      <a:pt x="341" y="195"/>
                      <a:pt x="341" y="195"/>
                      <a:pt x="341" y="194"/>
                    </a:cubicBezTo>
                    <a:cubicBezTo>
                      <a:pt x="341" y="194"/>
                      <a:pt x="341" y="194"/>
                      <a:pt x="341" y="194"/>
                    </a:cubicBezTo>
                    <a:cubicBezTo>
                      <a:pt x="341" y="193"/>
                      <a:pt x="341" y="193"/>
                      <a:pt x="342" y="193"/>
                    </a:cubicBezTo>
                    <a:cubicBezTo>
                      <a:pt x="342" y="193"/>
                      <a:pt x="342" y="193"/>
                      <a:pt x="342" y="194"/>
                    </a:cubicBezTo>
                    <a:cubicBezTo>
                      <a:pt x="342" y="194"/>
                      <a:pt x="342" y="194"/>
                      <a:pt x="342" y="195"/>
                    </a:cubicBezTo>
                    <a:cubicBezTo>
                      <a:pt x="343" y="196"/>
                      <a:pt x="343" y="197"/>
                      <a:pt x="344" y="199"/>
                    </a:cubicBezTo>
                    <a:cubicBezTo>
                      <a:pt x="345" y="200"/>
                      <a:pt x="346" y="202"/>
                      <a:pt x="347" y="204"/>
                    </a:cubicBezTo>
                    <a:cubicBezTo>
                      <a:pt x="347" y="205"/>
                      <a:pt x="348" y="207"/>
                      <a:pt x="349" y="208"/>
                    </a:cubicBezTo>
                    <a:cubicBezTo>
                      <a:pt x="349" y="208"/>
                      <a:pt x="350" y="208"/>
                      <a:pt x="350" y="207"/>
                    </a:cubicBezTo>
                    <a:cubicBezTo>
                      <a:pt x="350" y="206"/>
                      <a:pt x="351" y="204"/>
                      <a:pt x="351" y="202"/>
                    </a:cubicBezTo>
                    <a:cubicBezTo>
                      <a:pt x="351" y="201"/>
                      <a:pt x="352" y="199"/>
                      <a:pt x="351" y="197"/>
                    </a:cubicBezTo>
                    <a:cubicBezTo>
                      <a:pt x="350" y="196"/>
                      <a:pt x="350" y="195"/>
                      <a:pt x="350" y="194"/>
                    </a:cubicBezTo>
                    <a:cubicBezTo>
                      <a:pt x="350" y="193"/>
                      <a:pt x="350" y="193"/>
                      <a:pt x="350" y="193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51" y="195"/>
                      <a:pt x="352" y="196"/>
                      <a:pt x="353" y="197"/>
                    </a:cubicBezTo>
                    <a:cubicBezTo>
                      <a:pt x="353" y="198"/>
                      <a:pt x="353" y="198"/>
                      <a:pt x="355" y="197"/>
                    </a:cubicBezTo>
                    <a:cubicBezTo>
                      <a:pt x="355" y="197"/>
                      <a:pt x="356" y="196"/>
                      <a:pt x="356" y="195"/>
                    </a:cubicBezTo>
                    <a:cubicBezTo>
                      <a:pt x="356" y="193"/>
                      <a:pt x="356" y="192"/>
                      <a:pt x="355" y="191"/>
                    </a:cubicBezTo>
                    <a:cubicBezTo>
                      <a:pt x="355" y="190"/>
                      <a:pt x="354" y="190"/>
                      <a:pt x="354" y="190"/>
                    </a:cubicBezTo>
                    <a:cubicBezTo>
                      <a:pt x="354" y="189"/>
                      <a:pt x="354" y="187"/>
                      <a:pt x="353" y="186"/>
                    </a:cubicBezTo>
                    <a:cubicBezTo>
                      <a:pt x="353" y="186"/>
                      <a:pt x="353" y="186"/>
                      <a:pt x="353" y="186"/>
                    </a:cubicBezTo>
                    <a:cubicBezTo>
                      <a:pt x="353" y="184"/>
                      <a:pt x="354" y="183"/>
                      <a:pt x="353" y="181"/>
                    </a:cubicBezTo>
                    <a:cubicBezTo>
                      <a:pt x="353" y="181"/>
                      <a:pt x="354" y="181"/>
                      <a:pt x="354" y="180"/>
                    </a:cubicBezTo>
                    <a:cubicBezTo>
                      <a:pt x="354" y="180"/>
                      <a:pt x="354" y="180"/>
                      <a:pt x="354" y="179"/>
                    </a:cubicBezTo>
                    <a:cubicBezTo>
                      <a:pt x="354" y="179"/>
                      <a:pt x="354" y="179"/>
                      <a:pt x="354" y="179"/>
                    </a:cubicBezTo>
                    <a:cubicBezTo>
                      <a:pt x="356" y="179"/>
                      <a:pt x="356" y="179"/>
                      <a:pt x="356" y="177"/>
                    </a:cubicBezTo>
                    <a:cubicBezTo>
                      <a:pt x="356" y="176"/>
                      <a:pt x="356" y="176"/>
                      <a:pt x="357" y="176"/>
                    </a:cubicBezTo>
                    <a:cubicBezTo>
                      <a:pt x="357" y="176"/>
                      <a:pt x="357" y="177"/>
                      <a:pt x="357" y="177"/>
                    </a:cubicBezTo>
                    <a:cubicBezTo>
                      <a:pt x="357" y="177"/>
                      <a:pt x="357" y="177"/>
                      <a:pt x="357" y="178"/>
                    </a:cubicBezTo>
                    <a:cubicBezTo>
                      <a:pt x="356" y="178"/>
                      <a:pt x="356" y="178"/>
                      <a:pt x="356" y="179"/>
                    </a:cubicBezTo>
                    <a:cubicBezTo>
                      <a:pt x="356" y="180"/>
                      <a:pt x="354" y="180"/>
                      <a:pt x="355" y="181"/>
                    </a:cubicBezTo>
                    <a:cubicBezTo>
                      <a:pt x="355" y="182"/>
                      <a:pt x="355" y="183"/>
                      <a:pt x="355" y="183"/>
                    </a:cubicBezTo>
                    <a:cubicBezTo>
                      <a:pt x="354" y="185"/>
                      <a:pt x="355" y="187"/>
                      <a:pt x="356" y="189"/>
                    </a:cubicBezTo>
                    <a:cubicBezTo>
                      <a:pt x="356" y="190"/>
                      <a:pt x="357" y="190"/>
                      <a:pt x="357" y="191"/>
                    </a:cubicBezTo>
                    <a:cubicBezTo>
                      <a:pt x="357" y="191"/>
                      <a:pt x="357" y="192"/>
                      <a:pt x="357" y="192"/>
                    </a:cubicBezTo>
                    <a:cubicBezTo>
                      <a:pt x="358" y="191"/>
                      <a:pt x="358" y="191"/>
                      <a:pt x="358" y="191"/>
                    </a:cubicBezTo>
                    <a:cubicBezTo>
                      <a:pt x="358" y="190"/>
                      <a:pt x="359" y="189"/>
                      <a:pt x="359" y="188"/>
                    </a:cubicBezTo>
                    <a:cubicBezTo>
                      <a:pt x="359" y="187"/>
                      <a:pt x="360" y="186"/>
                      <a:pt x="360" y="185"/>
                    </a:cubicBezTo>
                    <a:cubicBezTo>
                      <a:pt x="360" y="184"/>
                      <a:pt x="362" y="184"/>
                      <a:pt x="362" y="182"/>
                    </a:cubicBezTo>
                    <a:cubicBezTo>
                      <a:pt x="362" y="181"/>
                      <a:pt x="362" y="179"/>
                      <a:pt x="362" y="178"/>
                    </a:cubicBezTo>
                    <a:cubicBezTo>
                      <a:pt x="362" y="178"/>
                      <a:pt x="362" y="177"/>
                      <a:pt x="362" y="178"/>
                    </a:cubicBezTo>
                    <a:cubicBezTo>
                      <a:pt x="362" y="178"/>
                      <a:pt x="362" y="179"/>
                      <a:pt x="363" y="179"/>
                    </a:cubicBezTo>
                    <a:cubicBezTo>
                      <a:pt x="363" y="180"/>
                      <a:pt x="363" y="181"/>
                      <a:pt x="364" y="181"/>
                    </a:cubicBezTo>
                    <a:cubicBezTo>
                      <a:pt x="364" y="181"/>
                      <a:pt x="364" y="180"/>
                      <a:pt x="364" y="180"/>
                    </a:cubicBezTo>
                    <a:cubicBezTo>
                      <a:pt x="364" y="179"/>
                      <a:pt x="364" y="179"/>
                      <a:pt x="364" y="179"/>
                    </a:cubicBezTo>
                    <a:cubicBezTo>
                      <a:pt x="364" y="179"/>
                      <a:pt x="365" y="179"/>
                      <a:pt x="365" y="178"/>
                    </a:cubicBezTo>
                    <a:cubicBezTo>
                      <a:pt x="365" y="177"/>
                      <a:pt x="366" y="176"/>
                      <a:pt x="367" y="176"/>
                    </a:cubicBezTo>
                    <a:cubicBezTo>
                      <a:pt x="369" y="175"/>
                      <a:pt x="370" y="174"/>
                      <a:pt x="372" y="173"/>
                    </a:cubicBezTo>
                    <a:cubicBezTo>
                      <a:pt x="372" y="172"/>
                      <a:pt x="372" y="172"/>
                      <a:pt x="372" y="172"/>
                    </a:cubicBezTo>
                    <a:cubicBezTo>
                      <a:pt x="374" y="171"/>
                      <a:pt x="374" y="170"/>
                      <a:pt x="376" y="169"/>
                    </a:cubicBez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6"/>
                      <a:pt x="374" y="166"/>
                    </a:cubicBezTo>
                    <a:cubicBezTo>
                      <a:pt x="373" y="165"/>
                      <a:pt x="373" y="164"/>
                      <a:pt x="372" y="163"/>
                    </a:cubicBezTo>
                    <a:cubicBezTo>
                      <a:pt x="372" y="162"/>
                      <a:pt x="372" y="161"/>
                      <a:pt x="372" y="160"/>
                    </a:cubicBezTo>
                    <a:cubicBezTo>
                      <a:pt x="371" y="159"/>
                      <a:pt x="372" y="158"/>
                      <a:pt x="371" y="157"/>
                    </a:cubicBezTo>
                    <a:cubicBezTo>
                      <a:pt x="370" y="157"/>
                      <a:pt x="370" y="157"/>
                      <a:pt x="370" y="157"/>
                    </a:cubicBezTo>
                    <a:cubicBezTo>
                      <a:pt x="369" y="157"/>
                      <a:pt x="369" y="157"/>
                      <a:pt x="369" y="158"/>
                    </a:cubicBezTo>
                    <a:cubicBezTo>
                      <a:pt x="369" y="158"/>
                      <a:pt x="369" y="159"/>
                      <a:pt x="369" y="159"/>
                    </a:cubicBezTo>
                    <a:cubicBezTo>
                      <a:pt x="369" y="160"/>
                      <a:pt x="370" y="161"/>
                      <a:pt x="368" y="162"/>
                    </a:cubicBezTo>
                    <a:cubicBezTo>
                      <a:pt x="368" y="161"/>
                      <a:pt x="367" y="161"/>
                      <a:pt x="368" y="160"/>
                    </a:cubicBezTo>
                    <a:cubicBezTo>
                      <a:pt x="368" y="159"/>
                      <a:pt x="368" y="159"/>
                      <a:pt x="368" y="158"/>
                    </a:cubicBezTo>
                    <a:cubicBezTo>
                      <a:pt x="367" y="157"/>
                      <a:pt x="366" y="156"/>
                      <a:pt x="364" y="155"/>
                    </a:cubicBezTo>
                    <a:cubicBezTo>
                      <a:pt x="364" y="155"/>
                      <a:pt x="364" y="155"/>
                      <a:pt x="364" y="155"/>
                    </a:cubicBezTo>
                    <a:cubicBezTo>
                      <a:pt x="363" y="156"/>
                      <a:pt x="363" y="157"/>
                      <a:pt x="363" y="158"/>
                    </a:cubicBezTo>
                    <a:cubicBezTo>
                      <a:pt x="364" y="158"/>
                      <a:pt x="364" y="158"/>
                      <a:pt x="364" y="159"/>
                    </a:cubicBezTo>
                    <a:cubicBezTo>
                      <a:pt x="363" y="159"/>
                      <a:pt x="363" y="159"/>
                      <a:pt x="363" y="158"/>
                    </a:cubicBezTo>
                    <a:cubicBezTo>
                      <a:pt x="362" y="157"/>
                      <a:pt x="362" y="157"/>
                      <a:pt x="361" y="158"/>
                    </a:cubicBezTo>
                    <a:cubicBezTo>
                      <a:pt x="360" y="159"/>
                      <a:pt x="360" y="159"/>
                      <a:pt x="360" y="160"/>
                    </a:cubicBezTo>
                    <a:cubicBezTo>
                      <a:pt x="360" y="161"/>
                      <a:pt x="360" y="161"/>
                      <a:pt x="359" y="160"/>
                    </a:cubicBezTo>
                    <a:cubicBezTo>
                      <a:pt x="359" y="160"/>
                      <a:pt x="358" y="160"/>
                      <a:pt x="359" y="159"/>
                    </a:cubicBezTo>
                    <a:cubicBezTo>
                      <a:pt x="359" y="159"/>
                      <a:pt x="359" y="159"/>
                      <a:pt x="359" y="159"/>
                    </a:cubicBezTo>
                    <a:cubicBezTo>
                      <a:pt x="359" y="158"/>
                      <a:pt x="360" y="157"/>
                      <a:pt x="360" y="156"/>
                    </a:cubicBezTo>
                    <a:cubicBezTo>
                      <a:pt x="361" y="155"/>
                      <a:pt x="361" y="155"/>
                      <a:pt x="361" y="155"/>
                    </a:cubicBezTo>
                    <a:cubicBezTo>
                      <a:pt x="361" y="154"/>
                      <a:pt x="361" y="154"/>
                      <a:pt x="361" y="154"/>
                    </a:cubicBezTo>
                    <a:cubicBezTo>
                      <a:pt x="361" y="154"/>
                      <a:pt x="361" y="153"/>
                      <a:pt x="361" y="153"/>
                    </a:cubicBezTo>
                    <a:cubicBezTo>
                      <a:pt x="361" y="153"/>
                      <a:pt x="361" y="153"/>
                      <a:pt x="361" y="153"/>
                    </a:cubicBezTo>
                    <a:cubicBezTo>
                      <a:pt x="362" y="152"/>
                      <a:pt x="362" y="152"/>
                      <a:pt x="361" y="152"/>
                    </a:cubicBezTo>
                    <a:cubicBezTo>
                      <a:pt x="361" y="151"/>
                      <a:pt x="361" y="151"/>
                      <a:pt x="361" y="150"/>
                    </a:cubicBezTo>
                    <a:cubicBezTo>
                      <a:pt x="361" y="149"/>
                      <a:pt x="362" y="148"/>
                      <a:pt x="362" y="146"/>
                    </a:cubicBezTo>
                    <a:cubicBezTo>
                      <a:pt x="362" y="145"/>
                      <a:pt x="362" y="146"/>
                      <a:pt x="361" y="146"/>
                    </a:cubicBezTo>
                    <a:cubicBezTo>
                      <a:pt x="360" y="147"/>
                      <a:pt x="360" y="148"/>
                      <a:pt x="360" y="148"/>
                    </a:cubicBezTo>
                    <a:cubicBezTo>
                      <a:pt x="359" y="148"/>
                      <a:pt x="359" y="148"/>
                      <a:pt x="359" y="149"/>
                    </a:cubicBezTo>
                    <a:cubicBezTo>
                      <a:pt x="359" y="149"/>
                      <a:pt x="359" y="149"/>
                      <a:pt x="359" y="149"/>
                    </a:cubicBezTo>
                    <a:cubicBezTo>
                      <a:pt x="358" y="148"/>
                      <a:pt x="358" y="148"/>
                      <a:pt x="359" y="148"/>
                    </a:cubicBezTo>
                    <a:cubicBezTo>
                      <a:pt x="359" y="148"/>
                      <a:pt x="360" y="147"/>
                      <a:pt x="360" y="147"/>
                    </a:cubicBezTo>
                    <a:cubicBezTo>
                      <a:pt x="360" y="146"/>
                      <a:pt x="360" y="146"/>
                      <a:pt x="360" y="146"/>
                    </a:cubicBezTo>
                    <a:cubicBezTo>
                      <a:pt x="362" y="145"/>
                      <a:pt x="361" y="144"/>
                      <a:pt x="361" y="143"/>
                    </a:cubicBezTo>
                    <a:cubicBezTo>
                      <a:pt x="360" y="142"/>
                      <a:pt x="361" y="140"/>
                      <a:pt x="360" y="140"/>
                    </a:cubicBezTo>
                    <a:cubicBezTo>
                      <a:pt x="359" y="140"/>
                      <a:pt x="358" y="140"/>
                      <a:pt x="358" y="139"/>
                    </a:cubicBezTo>
                    <a:cubicBezTo>
                      <a:pt x="357" y="139"/>
                      <a:pt x="357" y="139"/>
                      <a:pt x="357" y="140"/>
                    </a:cubicBezTo>
                    <a:cubicBezTo>
                      <a:pt x="357" y="140"/>
                      <a:pt x="356" y="140"/>
                      <a:pt x="356" y="140"/>
                    </a:cubicBezTo>
                    <a:cubicBezTo>
                      <a:pt x="355" y="140"/>
                      <a:pt x="355" y="140"/>
                      <a:pt x="355" y="139"/>
                    </a:cubicBezTo>
                    <a:cubicBezTo>
                      <a:pt x="355" y="139"/>
                      <a:pt x="355" y="138"/>
                      <a:pt x="355" y="138"/>
                    </a:cubicBezTo>
                    <a:cubicBezTo>
                      <a:pt x="354" y="138"/>
                      <a:pt x="354" y="137"/>
                      <a:pt x="355" y="137"/>
                    </a:cubicBezTo>
                    <a:cubicBezTo>
                      <a:pt x="355" y="137"/>
                      <a:pt x="355" y="137"/>
                      <a:pt x="356" y="137"/>
                    </a:cubicBezTo>
                    <a:cubicBezTo>
                      <a:pt x="356" y="137"/>
                      <a:pt x="357" y="137"/>
                      <a:pt x="357" y="136"/>
                    </a:cubicBezTo>
                    <a:cubicBezTo>
                      <a:pt x="358" y="135"/>
                      <a:pt x="358" y="134"/>
                      <a:pt x="358" y="133"/>
                    </a:cubicBezTo>
                    <a:cubicBezTo>
                      <a:pt x="358" y="131"/>
                      <a:pt x="358" y="129"/>
                      <a:pt x="358" y="128"/>
                    </a:cubicBezTo>
                    <a:cubicBezTo>
                      <a:pt x="357" y="127"/>
                      <a:pt x="357" y="127"/>
                      <a:pt x="357" y="127"/>
                    </a:cubicBezTo>
                    <a:cubicBezTo>
                      <a:pt x="356" y="127"/>
                      <a:pt x="356" y="127"/>
                      <a:pt x="356" y="127"/>
                    </a:cubicBezTo>
                    <a:cubicBezTo>
                      <a:pt x="354" y="125"/>
                      <a:pt x="352" y="125"/>
                      <a:pt x="351" y="127"/>
                    </a:cubicBezTo>
                    <a:cubicBezTo>
                      <a:pt x="351" y="128"/>
                      <a:pt x="351" y="128"/>
                      <a:pt x="350" y="128"/>
                    </a:cubicBezTo>
                    <a:cubicBezTo>
                      <a:pt x="350" y="128"/>
                      <a:pt x="350" y="129"/>
                      <a:pt x="350" y="129"/>
                    </a:cubicBezTo>
                    <a:cubicBezTo>
                      <a:pt x="351" y="130"/>
                      <a:pt x="351" y="131"/>
                      <a:pt x="350" y="131"/>
                    </a:cubicBezTo>
                    <a:cubicBezTo>
                      <a:pt x="350" y="132"/>
                      <a:pt x="350" y="133"/>
                      <a:pt x="350" y="133"/>
                    </a:cubicBezTo>
                    <a:cubicBezTo>
                      <a:pt x="351" y="134"/>
                      <a:pt x="351" y="135"/>
                      <a:pt x="352" y="135"/>
                    </a:cubicBezTo>
                    <a:cubicBezTo>
                      <a:pt x="352" y="135"/>
                      <a:pt x="353" y="135"/>
                      <a:pt x="353" y="136"/>
                    </a:cubicBezTo>
                    <a:cubicBezTo>
                      <a:pt x="353" y="136"/>
                      <a:pt x="353" y="136"/>
                      <a:pt x="352" y="136"/>
                    </a:cubicBezTo>
                    <a:cubicBezTo>
                      <a:pt x="352" y="136"/>
                      <a:pt x="352" y="136"/>
                      <a:pt x="352" y="137"/>
                    </a:cubicBezTo>
                    <a:cubicBezTo>
                      <a:pt x="353" y="137"/>
                      <a:pt x="352" y="138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2" y="139"/>
                      <a:pt x="352" y="138"/>
                      <a:pt x="351" y="138"/>
                    </a:cubicBezTo>
                    <a:cubicBezTo>
                      <a:pt x="351" y="138"/>
                      <a:pt x="352" y="139"/>
                      <a:pt x="352" y="139"/>
                    </a:cubicBezTo>
                    <a:cubicBezTo>
                      <a:pt x="350" y="139"/>
                      <a:pt x="349" y="137"/>
                      <a:pt x="348" y="136"/>
                    </a:cubicBezTo>
                    <a:cubicBezTo>
                      <a:pt x="347" y="134"/>
                      <a:pt x="346" y="132"/>
                      <a:pt x="347" y="130"/>
                    </a:cubicBezTo>
                    <a:cubicBezTo>
                      <a:pt x="347" y="130"/>
                      <a:pt x="347" y="129"/>
                      <a:pt x="348" y="129"/>
                    </a:cubicBezTo>
                    <a:cubicBezTo>
                      <a:pt x="348" y="128"/>
                      <a:pt x="348" y="128"/>
                      <a:pt x="347" y="128"/>
                    </a:cubicBezTo>
                    <a:cubicBezTo>
                      <a:pt x="346" y="127"/>
                      <a:pt x="347" y="127"/>
                      <a:pt x="347" y="127"/>
                    </a:cubicBezTo>
                    <a:cubicBezTo>
                      <a:pt x="348" y="126"/>
                      <a:pt x="348" y="125"/>
                      <a:pt x="348" y="124"/>
                    </a:cubicBezTo>
                    <a:cubicBezTo>
                      <a:pt x="347" y="124"/>
                      <a:pt x="347" y="123"/>
                      <a:pt x="347" y="123"/>
                    </a:cubicBezTo>
                    <a:cubicBezTo>
                      <a:pt x="346" y="122"/>
                      <a:pt x="345" y="121"/>
                      <a:pt x="344" y="122"/>
                    </a:cubicBezTo>
                    <a:cubicBezTo>
                      <a:pt x="343" y="122"/>
                      <a:pt x="342" y="122"/>
                      <a:pt x="343" y="124"/>
                    </a:cubicBezTo>
                    <a:cubicBezTo>
                      <a:pt x="343" y="124"/>
                      <a:pt x="343" y="124"/>
                      <a:pt x="343" y="124"/>
                    </a:cubicBezTo>
                    <a:cubicBezTo>
                      <a:pt x="343" y="124"/>
                      <a:pt x="343" y="124"/>
                      <a:pt x="343" y="123"/>
                    </a:cubicBezTo>
                    <a:cubicBezTo>
                      <a:pt x="342" y="123"/>
                      <a:pt x="341" y="123"/>
                      <a:pt x="341" y="122"/>
                    </a:cubicBezTo>
                    <a:cubicBezTo>
                      <a:pt x="341" y="122"/>
                      <a:pt x="341" y="122"/>
                      <a:pt x="341" y="121"/>
                    </a:cubicBezTo>
                    <a:cubicBezTo>
                      <a:pt x="340" y="121"/>
                      <a:pt x="338" y="120"/>
                      <a:pt x="337" y="120"/>
                    </a:cubicBezTo>
                    <a:cubicBezTo>
                      <a:pt x="336" y="121"/>
                      <a:pt x="336" y="120"/>
                      <a:pt x="337" y="120"/>
                    </a:cubicBezTo>
                    <a:cubicBezTo>
                      <a:pt x="338" y="117"/>
                      <a:pt x="338" y="116"/>
                      <a:pt x="336" y="114"/>
                    </a:cubicBezTo>
                    <a:cubicBezTo>
                      <a:pt x="335" y="113"/>
                      <a:pt x="334" y="113"/>
                      <a:pt x="334" y="112"/>
                    </a:cubicBezTo>
                    <a:cubicBezTo>
                      <a:pt x="334" y="111"/>
                      <a:pt x="334" y="110"/>
                      <a:pt x="333" y="109"/>
                    </a:cubicBezTo>
                    <a:cubicBezTo>
                      <a:pt x="332" y="107"/>
                      <a:pt x="332" y="105"/>
                      <a:pt x="331" y="103"/>
                    </a:cubicBezTo>
                    <a:cubicBezTo>
                      <a:pt x="331" y="102"/>
                      <a:pt x="331" y="102"/>
                      <a:pt x="330" y="101"/>
                    </a:cubicBezTo>
                    <a:cubicBezTo>
                      <a:pt x="330" y="100"/>
                      <a:pt x="328" y="100"/>
                      <a:pt x="330" y="99"/>
                    </a:cubicBezTo>
                    <a:cubicBezTo>
                      <a:pt x="330" y="99"/>
                      <a:pt x="330" y="99"/>
                      <a:pt x="330" y="98"/>
                    </a:cubicBezTo>
                    <a:cubicBezTo>
                      <a:pt x="330" y="97"/>
                      <a:pt x="329" y="95"/>
                      <a:pt x="328" y="94"/>
                    </a:cubicBezTo>
                    <a:cubicBezTo>
                      <a:pt x="327" y="92"/>
                      <a:pt x="326" y="91"/>
                      <a:pt x="325" y="91"/>
                    </a:cubicBezTo>
                    <a:cubicBezTo>
                      <a:pt x="325" y="90"/>
                      <a:pt x="324" y="90"/>
                      <a:pt x="324" y="90"/>
                    </a:cubicBezTo>
                    <a:cubicBezTo>
                      <a:pt x="323" y="89"/>
                      <a:pt x="322" y="88"/>
                      <a:pt x="320" y="87"/>
                    </a:cubicBezTo>
                    <a:cubicBezTo>
                      <a:pt x="320" y="86"/>
                      <a:pt x="319" y="86"/>
                      <a:pt x="319" y="86"/>
                    </a:cubicBezTo>
                    <a:cubicBezTo>
                      <a:pt x="318" y="86"/>
                      <a:pt x="319" y="87"/>
                      <a:pt x="319" y="88"/>
                    </a:cubicBezTo>
                    <a:cubicBezTo>
                      <a:pt x="319" y="88"/>
                      <a:pt x="319" y="88"/>
                      <a:pt x="319" y="88"/>
                    </a:cubicBezTo>
                    <a:cubicBezTo>
                      <a:pt x="318" y="88"/>
                      <a:pt x="318" y="88"/>
                      <a:pt x="318" y="88"/>
                    </a:cubicBezTo>
                    <a:cubicBezTo>
                      <a:pt x="317" y="88"/>
                      <a:pt x="317" y="87"/>
                      <a:pt x="316" y="87"/>
                    </a:cubicBezTo>
                    <a:cubicBezTo>
                      <a:pt x="315" y="86"/>
                      <a:pt x="315" y="87"/>
                      <a:pt x="314" y="87"/>
                    </a:cubicBezTo>
                    <a:cubicBezTo>
                      <a:pt x="314" y="88"/>
                      <a:pt x="313" y="89"/>
                      <a:pt x="313" y="90"/>
                    </a:cubicBezTo>
                    <a:cubicBezTo>
                      <a:pt x="312" y="91"/>
                      <a:pt x="313" y="92"/>
                      <a:pt x="314" y="93"/>
                    </a:cubicBezTo>
                    <a:cubicBezTo>
                      <a:pt x="315" y="93"/>
                      <a:pt x="316" y="94"/>
                      <a:pt x="318" y="93"/>
                    </a:cubicBezTo>
                    <a:cubicBezTo>
                      <a:pt x="318" y="93"/>
                      <a:pt x="319" y="93"/>
                      <a:pt x="319" y="93"/>
                    </a:cubicBezTo>
                    <a:cubicBezTo>
                      <a:pt x="320" y="93"/>
                      <a:pt x="320" y="94"/>
                      <a:pt x="321" y="95"/>
                    </a:cubicBezTo>
                    <a:cubicBezTo>
                      <a:pt x="321" y="95"/>
                      <a:pt x="322" y="95"/>
                      <a:pt x="321" y="95"/>
                    </a:cubicBezTo>
                    <a:cubicBezTo>
                      <a:pt x="321" y="96"/>
                      <a:pt x="321" y="96"/>
                      <a:pt x="321" y="96"/>
                    </a:cubicBezTo>
                    <a:cubicBezTo>
                      <a:pt x="321" y="98"/>
                      <a:pt x="321" y="99"/>
                      <a:pt x="319" y="99"/>
                    </a:cubicBezTo>
                    <a:cubicBezTo>
                      <a:pt x="318" y="99"/>
                      <a:pt x="318" y="99"/>
                      <a:pt x="317" y="98"/>
                    </a:cubicBezTo>
                    <a:cubicBezTo>
                      <a:pt x="316" y="98"/>
                      <a:pt x="316" y="98"/>
                      <a:pt x="316" y="98"/>
                    </a:cubicBezTo>
                    <a:cubicBezTo>
                      <a:pt x="315" y="98"/>
                      <a:pt x="314" y="98"/>
                      <a:pt x="314" y="98"/>
                    </a:cubicBezTo>
                    <a:cubicBezTo>
                      <a:pt x="314" y="98"/>
                      <a:pt x="313" y="97"/>
                      <a:pt x="313" y="98"/>
                    </a:cubicBezTo>
                    <a:cubicBezTo>
                      <a:pt x="313" y="98"/>
                      <a:pt x="313" y="98"/>
                      <a:pt x="313" y="99"/>
                    </a:cubicBezTo>
                    <a:cubicBezTo>
                      <a:pt x="314" y="99"/>
                      <a:pt x="314" y="100"/>
                      <a:pt x="315" y="100"/>
                    </a:cubicBezTo>
                    <a:cubicBezTo>
                      <a:pt x="315" y="100"/>
                      <a:pt x="315" y="101"/>
                      <a:pt x="315" y="101"/>
                    </a:cubicBezTo>
                    <a:cubicBezTo>
                      <a:pt x="315" y="101"/>
                      <a:pt x="314" y="102"/>
                      <a:pt x="314" y="102"/>
                    </a:cubicBezTo>
                    <a:cubicBezTo>
                      <a:pt x="313" y="102"/>
                      <a:pt x="313" y="102"/>
                      <a:pt x="313" y="102"/>
                    </a:cubicBezTo>
                    <a:cubicBezTo>
                      <a:pt x="313" y="103"/>
                      <a:pt x="313" y="103"/>
                      <a:pt x="312" y="103"/>
                    </a:cubicBezTo>
                    <a:cubicBezTo>
                      <a:pt x="312" y="103"/>
                      <a:pt x="312" y="103"/>
                      <a:pt x="312" y="102"/>
                    </a:cubicBezTo>
                    <a:cubicBezTo>
                      <a:pt x="312" y="101"/>
                      <a:pt x="311" y="101"/>
                      <a:pt x="311" y="100"/>
                    </a:cubicBezTo>
                    <a:cubicBezTo>
                      <a:pt x="310" y="100"/>
                      <a:pt x="310" y="99"/>
                      <a:pt x="309" y="100"/>
                    </a:cubicBezTo>
                    <a:cubicBezTo>
                      <a:pt x="307" y="101"/>
                      <a:pt x="306" y="102"/>
                      <a:pt x="306" y="104"/>
                    </a:cubicBezTo>
                    <a:cubicBezTo>
                      <a:pt x="306" y="104"/>
                      <a:pt x="306" y="105"/>
                      <a:pt x="306" y="105"/>
                    </a:cubicBezTo>
                    <a:cubicBezTo>
                      <a:pt x="305" y="106"/>
                      <a:pt x="305" y="106"/>
                      <a:pt x="306" y="107"/>
                    </a:cubicBezTo>
                    <a:cubicBezTo>
                      <a:pt x="307" y="107"/>
                      <a:pt x="307" y="107"/>
                      <a:pt x="307" y="107"/>
                    </a:cubicBezTo>
                    <a:cubicBezTo>
                      <a:pt x="307" y="108"/>
                      <a:pt x="307" y="108"/>
                      <a:pt x="306" y="108"/>
                    </a:cubicBezTo>
                    <a:cubicBezTo>
                      <a:pt x="306" y="108"/>
                      <a:pt x="305" y="108"/>
                      <a:pt x="305" y="109"/>
                    </a:cubicBezTo>
                    <a:cubicBezTo>
                      <a:pt x="305" y="109"/>
                      <a:pt x="305" y="110"/>
                      <a:pt x="305" y="110"/>
                    </a:cubicBezTo>
                    <a:cubicBezTo>
                      <a:pt x="306" y="111"/>
                      <a:pt x="307" y="111"/>
                      <a:pt x="307" y="110"/>
                    </a:cubicBezTo>
                    <a:cubicBezTo>
                      <a:pt x="308" y="111"/>
                      <a:pt x="309" y="110"/>
                      <a:pt x="309" y="110"/>
                    </a:cubicBezTo>
                    <a:cubicBezTo>
                      <a:pt x="309" y="110"/>
                      <a:pt x="309" y="110"/>
                      <a:pt x="309" y="110"/>
                    </a:cubicBezTo>
                    <a:cubicBezTo>
                      <a:pt x="308" y="111"/>
                      <a:pt x="308" y="111"/>
                      <a:pt x="309" y="113"/>
                    </a:cubicBezTo>
                    <a:cubicBezTo>
                      <a:pt x="310" y="113"/>
                      <a:pt x="310" y="113"/>
                      <a:pt x="310" y="113"/>
                    </a:cubicBezTo>
                    <a:cubicBezTo>
                      <a:pt x="311" y="113"/>
                      <a:pt x="312" y="114"/>
                      <a:pt x="312" y="113"/>
                    </a:cubicBezTo>
                    <a:cubicBezTo>
                      <a:pt x="313" y="113"/>
                      <a:pt x="313" y="113"/>
                      <a:pt x="313" y="113"/>
                    </a:cubicBezTo>
                    <a:cubicBezTo>
                      <a:pt x="313" y="114"/>
                      <a:pt x="314" y="114"/>
                      <a:pt x="314" y="114"/>
                    </a:cubicBezTo>
                    <a:cubicBezTo>
                      <a:pt x="314" y="115"/>
                      <a:pt x="314" y="115"/>
                      <a:pt x="313" y="115"/>
                    </a:cubicBezTo>
                    <a:cubicBezTo>
                      <a:pt x="312" y="114"/>
                      <a:pt x="311" y="114"/>
                      <a:pt x="311" y="115"/>
                    </a:cubicBezTo>
                    <a:cubicBezTo>
                      <a:pt x="310" y="116"/>
                      <a:pt x="311" y="117"/>
                      <a:pt x="311" y="118"/>
                    </a:cubicBezTo>
                    <a:cubicBezTo>
                      <a:pt x="311" y="118"/>
                      <a:pt x="311" y="118"/>
                      <a:pt x="311" y="118"/>
                    </a:cubicBezTo>
                    <a:cubicBezTo>
                      <a:pt x="312" y="118"/>
                      <a:pt x="313" y="119"/>
                      <a:pt x="314" y="119"/>
                    </a:cubicBezTo>
                    <a:cubicBezTo>
                      <a:pt x="314" y="119"/>
                      <a:pt x="315" y="119"/>
                      <a:pt x="315" y="119"/>
                    </a:cubicBezTo>
                    <a:cubicBezTo>
                      <a:pt x="315" y="119"/>
                      <a:pt x="315" y="120"/>
                      <a:pt x="316" y="120"/>
                    </a:cubicBezTo>
                    <a:cubicBezTo>
                      <a:pt x="316" y="120"/>
                      <a:pt x="316" y="121"/>
                      <a:pt x="316" y="121"/>
                    </a:cubicBezTo>
                    <a:cubicBezTo>
                      <a:pt x="316" y="121"/>
                      <a:pt x="316" y="122"/>
                      <a:pt x="315" y="122"/>
                    </a:cubicBezTo>
                    <a:cubicBezTo>
                      <a:pt x="315" y="121"/>
                      <a:pt x="315" y="121"/>
                      <a:pt x="315" y="121"/>
                    </a:cubicBezTo>
                    <a:cubicBezTo>
                      <a:pt x="314" y="120"/>
                      <a:pt x="313" y="121"/>
                      <a:pt x="313" y="120"/>
                    </a:cubicBezTo>
                    <a:cubicBezTo>
                      <a:pt x="311" y="120"/>
                      <a:pt x="310" y="121"/>
                      <a:pt x="309" y="120"/>
                    </a:cubicBezTo>
                    <a:cubicBezTo>
                      <a:pt x="308" y="119"/>
                      <a:pt x="307" y="119"/>
                      <a:pt x="306" y="119"/>
                    </a:cubicBezTo>
                    <a:cubicBezTo>
                      <a:pt x="305" y="119"/>
                      <a:pt x="303" y="119"/>
                      <a:pt x="301" y="119"/>
                    </a:cubicBezTo>
                    <a:cubicBezTo>
                      <a:pt x="301" y="120"/>
                      <a:pt x="301" y="120"/>
                      <a:pt x="302" y="120"/>
                    </a:cubicBezTo>
                    <a:cubicBezTo>
                      <a:pt x="303" y="121"/>
                      <a:pt x="302" y="122"/>
                      <a:pt x="301" y="122"/>
                    </a:cubicBezTo>
                    <a:cubicBezTo>
                      <a:pt x="301" y="122"/>
                      <a:pt x="301" y="122"/>
                      <a:pt x="301" y="123"/>
                    </a:cubicBezTo>
                    <a:cubicBezTo>
                      <a:pt x="301" y="123"/>
                      <a:pt x="301" y="123"/>
                      <a:pt x="302" y="124"/>
                    </a:cubicBezTo>
                    <a:cubicBezTo>
                      <a:pt x="302" y="124"/>
                      <a:pt x="303" y="124"/>
                      <a:pt x="303" y="125"/>
                    </a:cubicBezTo>
                    <a:cubicBezTo>
                      <a:pt x="303" y="126"/>
                      <a:pt x="303" y="127"/>
                      <a:pt x="304" y="127"/>
                    </a:cubicBezTo>
                    <a:cubicBezTo>
                      <a:pt x="305" y="127"/>
                      <a:pt x="305" y="127"/>
                      <a:pt x="306" y="127"/>
                    </a:cubicBezTo>
                    <a:cubicBezTo>
                      <a:pt x="305" y="128"/>
                      <a:pt x="305" y="128"/>
                      <a:pt x="305" y="128"/>
                    </a:cubicBezTo>
                    <a:cubicBezTo>
                      <a:pt x="305" y="129"/>
                      <a:pt x="304" y="129"/>
                      <a:pt x="304" y="128"/>
                    </a:cubicBezTo>
                    <a:cubicBezTo>
                      <a:pt x="303" y="128"/>
                      <a:pt x="303" y="127"/>
                      <a:pt x="302" y="127"/>
                    </a:cubicBezTo>
                    <a:cubicBezTo>
                      <a:pt x="301" y="127"/>
                      <a:pt x="300" y="127"/>
                      <a:pt x="300" y="128"/>
                    </a:cubicBezTo>
                    <a:cubicBezTo>
                      <a:pt x="299" y="129"/>
                      <a:pt x="298" y="128"/>
                      <a:pt x="298" y="128"/>
                    </a:cubicBezTo>
                    <a:cubicBezTo>
                      <a:pt x="297" y="128"/>
                      <a:pt x="297" y="128"/>
                      <a:pt x="297" y="128"/>
                    </a:cubicBezTo>
                    <a:cubicBezTo>
                      <a:pt x="297" y="128"/>
                      <a:pt x="296" y="129"/>
                      <a:pt x="297" y="129"/>
                    </a:cubicBezTo>
                    <a:close/>
                    <a:moveTo>
                      <a:pt x="146" y="269"/>
                    </a:moveTo>
                    <a:cubicBezTo>
                      <a:pt x="146" y="269"/>
                      <a:pt x="147" y="269"/>
                      <a:pt x="147" y="269"/>
                    </a:cubicBezTo>
                    <a:cubicBezTo>
                      <a:pt x="148" y="269"/>
                      <a:pt x="149" y="267"/>
                      <a:pt x="148" y="266"/>
                    </a:cubicBezTo>
                    <a:cubicBezTo>
                      <a:pt x="148" y="266"/>
                      <a:pt x="148" y="265"/>
                      <a:pt x="148" y="265"/>
                    </a:cubicBezTo>
                    <a:cubicBezTo>
                      <a:pt x="151" y="264"/>
                      <a:pt x="151" y="264"/>
                      <a:pt x="151" y="262"/>
                    </a:cubicBezTo>
                    <a:cubicBezTo>
                      <a:pt x="150" y="261"/>
                      <a:pt x="151" y="259"/>
                      <a:pt x="149" y="259"/>
                    </a:cubicBezTo>
                    <a:cubicBezTo>
                      <a:pt x="149" y="259"/>
                      <a:pt x="148" y="259"/>
                      <a:pt x="148" y="258"/>
                    </a:cubicBezTo>
                    <a:cubicBezTo>
                      <a:pt x="148" y="258"/>
                      <a:pt x="148" y="258"/>
                      <a:pt x="148" y="257"/>
                    </a:cubicBezTo>
                    <a:cubicBezTo>
                      <a:pt x="149" y="257"/>
                      <a:pt x="149" y="257"/>
                      <a:pt x="150" y="257"/>
                    </a:cubicBezTo>
                    <a:cubicBezTo>
                      <a:pt x="150" y="258"/>
                      <a:pt x="151" y="259"/>
                      <a:pt x="151" y="257"/>
                    </a:cubicBezTo>
                    <a:cubicBezTo>
                      <a:pt x="151" y="257"/>
                      <a:pt x="152" y="257"/>
                      <a:pt x="152" y="257"/>
                    </a:cubicBezTo>
                    <a:cubicBezTo>
                      <a:pt x="152" y="256"/>
                      <a:pt x="153" y="254"/>
                      <a:pt x="152" y="254"/>
                    </a:cubicBezTo>
                    <a:cubicBezTo>
                      <a:pt x="151" y="253"/>
                      <a:pt x="151" y="252"/>
                      <a:pt x="151" y="252"/>
                    </a:cubicBezTo>
                    <a:cubicBezTo>
                      <a:pt x="152" y="251"/>
                      <a:pt x="152" y="252"/>
                      <a:pt x="153" y="252"/>
                    </a:cubicBezTo>
                    <a:cubicBezTo>
                      <a:pt x="153" y="252"/>
                      <a:pt x="153" y="251"/>
                      <a:pt x="153" y="251"/>
                    </a:cubicBezTo>
                    <a:cubicBezTo>
                      <a:pt x="152" y="251"/>
                      <a:pt x="152" y="250"/>
                      <a:pt x="153" y="250"/>
                    </a:cubicBezTo>
                    <a:cubicBezTo>
                      <a:pt x="153" y="250"/>
                      <a:pt x="153" y="250"/>
                      <a:pt x="153" y="250"/>
                    </a:cubicBezTo>
                    <a:cubicBezTo>
                      <a:pt x="154" y="251"/>
                      <a:pt x="155" y="250"/>
                      <a:pt x="155" y="250"/>
                    </a:cubicBezTo>
                    <a:cubicBezTo>
                      <a:pt x="155" y="249"/>
                      <a:pt x="155" y="249"/>
                      <a:pt x="156" y="249"/>
                    </a:cubicBezTo>
                    <a:cubicBezTo>
                      <a:pt x="156" y="249"/>
                      <a:pt x="156" y="249"/>
                      <a:pt x="156" y="250"/>
                    </a:cubicBezTo>
                    <a:cubicBezTo>
                      <a:pt x="156" y="250"/>
                      <a:pt x="156" y="251"/>
                      <a:pt x="156" y="252"/>
                    </a:cubicBezTo>
                    <a:cubicBezTo>
                      <a:pt x="155" y="252"/>
                      <a:pt x="155" y="253"/>
                      <a:pt x="155" y="255"/>
                    </a:cubicBezTo>
                    <a:cubicBezTo>
                      <a:pt x="155" y="256"/>
                      <a:pt x="156" y="257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4" y="261"/>
                      <a:pt x="156" y="261"/>
                      <a:pt x="156" y="263"/>
                    </a:cubicBezTo>
                    <a:cubicBezTo>
                      <a:pt x="156" y="263"/>
                      <a:pt x="156" y="263"/>
                      <a:pt x="157" y="263"/>
                    </a:cubicBezTo>
                    <a:cubicBezTo>
                      <a:pt x="157" y="263"/>
                      <a:pt x="157" y="263"/>
                      <a:pt x="157" y="264"/>
                    </a:cubicBezTo>
                    <a:cubicBezTo>
                      <a:pt x="157" y="265"/>
                      <a:pt x="158" y="265"/>
                      <a:pt x="159" y="265"/>
                    </a:cubicBezTo>
                    <a:cubicBezTo>
                      <a:pt x="160" y="264"/>
                      <a:pt x="160" y="264"/>
                      <a:pt x="161" y="263"/>
                    </a:cubicBezTo>
                    <a:cubicBezTo>
                      <a:pt x="162" y="262"/>
                      <a:pt x="161" y="260"/>
                      <a:pt x="161" y="259"/>
                    </a:cubicBezTo>
                    <a:cubicBezTo>
                      <a:pt x="161" y="258"/>
                      <a:pt x="160" y="257"/>
                      <a:pt x="161" y="257"/>
                    </a:cubicBezTo>
                    <a:cubicBezTo>
                      <a:pt x="162" y="257"/>
                      <a:pt x="163" y="256"/>
                      <a:pt x="164" y="256"/>
                    </a:cubicBezTo>
                    <a:cubicBezTo>
                      <a:pt x="165" y="256"/>
                      <a:pt x="166" y="256"/>
                      <a:pt x="167" y="255"/>
                    </a:cubicBezTo>
                    <a:cubicBezTo>
                      <a:pt x="168" y="254"/>
                      <a:pt x="167" y="253"/>
                      <a:pt x="168" y="252"/>
                    </a:cubicBezTo>
                    <a:cubicBezTo>
                      <a:pt x="168" y="251"/>
                      <a:pt x="168" y="249"/>
                      <a:pt x="167" y="248"/>
                    </a:cubicBezTo>
                    <a:cubicBezTo>
                      <a:pt x="166" y="248"/>
                      <a:pt x="166" y="247"/>
                      <a:pt x="165" y="246"/>
                    </a:cubicBezTo>
                    <a:cubicBezTo>
                      <a:pt x="165" y="246"/>
                      <a:pt x="165" y="245"/>
                      <a:pt x="166" y="245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67" y="246"/>
                      <a:pt x="167" y="246"/>
                      <a:pt x="168" y="246"/>
                    </a:cubicBezTo>
                    <a:cubicBezTo>
                      <a:pt x="168" y="246"/>
                      <a:pt x="169" y="247"/>
                      <a:pt x="169" y="246"/>
                    </a:cubicBezTo>
                    <a:cubicBezTo>
                      <a:pt x="170" y="245"/>
                      <a:pt x="169" y="245"/>
                      <a:pt x="169" y="244"/>
                    </a:cubicBezTo>
                    <a:cubicBezTo>
                      <a:pt x="168" y="243"/>
                      <a:pt x="166" y="243"/>
                      <a:pt x="166" y="241"/>
                    </a:cubicBezTo>
                    <a:cubicBezTo>
                      <a:pt x="166" y="241"/>
                      <a:pt x="166" y="240"/>
                      <a:pt x="165" y="240"/>
                    </a:cubicBezTo>
                    <a:cubicBezTo>
                      <a:pt x="165" y="240"/>
                      <a:pt x="166" y="238"/>
                      <a:pt x="166" y="238"/>
                    </a:cubicBezTo>
                    <a:cubicBezTo>
                      <a:pt x="167" y="238"/>
                      <a:pt x="168" y="237"/>
                      <a:pt x="168" y="237"/>
                    </a:cubicBezTo>
                    <a:cubicBezTo>
                      <a:pt x="169" y="236"/>
                      <a:pt x="169" y="236"/>
                      <a:pt x="170" y="236"/>
                    </a:cubicBezTo>
                    <a:cubicBezTo>
                      <a:pt x="171" y="235"/>
                      <a:pt x="171" y="235"/>
                      <a:pt x="171" y="234"/>
                    </a:cubicBezTo>
                    <a:cubicBezTo>
                      <a:pt x="171" y="232"/>
                      <a:pt x="169" y="230"/>
                      <a:pt x="168" y="230"/>
                    </a:cubicBezTo>
                    <a:cubicBezTo>
                      <a:pt x="167" y="230"/>
                      <a:pt x="166" y="230"/>
                      <a:pt x="167" y="229"/>
                    </a:cubicBezTo>
                    <a:cubicBezTo>
                      <a:pt x="167" y="228"/>
                      <a:pt x="167" y="228"/>
                      <a:pt x="166" y="228"/>
                    </a:cubicBezTo>
                    <a:cubicBezTo>
                      <a:pt x="166" y="228"/>
                      <a:pt x="166" y="228"/>
                      <a:pt x="165" y="227"/>
                    </a:cubicBezTo>
                    <a:cubicBezTo>
                      <a:pt x="165" y="227"/>
                      <a:pt x="164" y="227"/>
                      <a:pt x="163" y="227"/>
                    </a:cubicBezTo>
                    <a:cubicBezTo>
                      <a:pt x="162" y="227"/>
                      <a:pt x="163" y="228"/>
                      <a:pt x="163" y="228"/>
                    </a:cubicBezTo>
                    <a:cubicBezTo>
                      <a:pt x="162" y="229"/>
                      <a:pt x="162" y="229"/>
                      <a:pt x="162" y="229"/>
                    </a:cubicBezTo>
                    <a:cubicBezTo>
                      <a:pt x="161" y="229"/>
                      <a:pt x="161" y="229"/>
                      <a:pt x="161" y="230"/>
                    </a:cubicBezTo>
                    <a:cubicBezTo>
                      <a:pt x="160" y="230"/>
                      <a:pt x="161" y="230"/>
                      <a:pt x="161" y="230"/>
                    </a:cubicBezTo>
                    <a:cubicBezTo>
                      <a:pt x="161" y="231"/>
                      <a:pt x="161" y="231"/>
                      <a:pt x="161" y="231"/>
                    </a:cubicBezTo>
                    <a:cubicBezTo>
                      <a:pt x="162" y="231"/>
                      <a:pt x="162" y="232"/>
                      <a:pt x="162" y="232"/>
                    </a:cubicBezTo>
                    <a:cubicBezTo>
                      <a:pt x="163" y="232"/>
                      <a:pt x="163" y="231"/>
                      <a:pt x="163" y="232"/>
                    </a:cubicBezTo>
                    <a:cubicBezTo>
                      <a:pt x="164" y="232"/>
                      <a:pt x="163" y="233"/>
                      <a:pt x="163" y="233"/>
                    </a:cubicBezTo>
                    <a:cubicBezTo>
                      <a:pt x="163" y="233"/>
                      <a:pt x="163" y="233"/>
                      <a:pt x="163" y="234"/>
                    </a:cubicBezTo>
                    <a:cubicBezTo>
                      <a:pt x="163" y="234"/>
                      <a:pt x="162" y="234"/>
                      <a:pt x="162" y="234"/>
                    </a:cubicBezTo>
                    <a:cubicBezTo>
                      <a:pt x="161" y="233"/>
                      <a:pt x="161" y="233"/>
                      <a:pt x="160" y="233"/>
                    </a:cubicBezTo>
                    <a:cubicBezTo>
                      <a:pt x="160" y="233"/>
                      <a:pt x="160" y="233"/>
                      <a:pt x="161" y="234"/>
                    </a:cubicBezTo>
                    <a:cubicBezTo>
                      <a:pt x="161" y="234"/>
                      <a:pt x="161" y="234"/>
                      <a:pt x="161" y="235"/>
                    </a:cubicBezTo>
                    <a:cubicBezTo>
                      <a:pt x="161" y="235"/>
                      <a:pt x="160" y="235"/>
                      <a:pt x="160" y="235"/>
                    </a:cubicBezTo>
                    <a:cubicBezTo>
                      <a:pt x="160" y="235"/>
                      <a:pt x="159" y="235"/>
                      <a:pt x="159" y="234"/>
                    </a:cubicBezTo>
                    <a:cubicBezTo>
                      <a:pt x="158" y="234"/>
                      <a:pt x="157" y="233"/>
                      <a:pt x="155" y="233"/>
                    </a:cubicBezTo>
                    <a:cubicBezTo>
                      <a:pt x="154" y="232"/>
                      <a:pt x="153" y="233"/>
                      <a:pt x="152" y="233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50" y="232"/>
                      <a:pt x="150" y="233"/>
                      <a:pt x="149" y="233"/>
                    </a:cubicBezTo>
                    <a:cubicBezTo>
                      <a:pt x="149" y="233"/>
                      <a:pt x="148" y="233"/>
                      <a:pt x="149" y="234"/>
                    </a:cubicBezTo>
                    <a:cubicBezTo>
                      <a:pt x="149" y="234"/>
                      <a:pt x="149" y="235"/>
                      <a:pt x="148" y="235"/>
                    </a:cubicBezTo>
                    <a:cubicBezTo>
                      <a:pt x="148" y="235"/>
                      <a:pt x="148" y="235"/>
                      <a:pt x="148" y="235"/>
                    </a:cubicBezTo>
                    <a:cubicBezTo>
                      <a:pt x="147" y="234"/>
                      <a:pt x="147" y="234"/>
                      <a:pt x="146" y="234"/>
                    </a:cubicBezTo>
                    <a:cubicBezTo>
                      <a:pt x="146" y="235"/>
                      <a:pt x="146" y="236"/>
                      <a:pt x="146" y="237"/>
                    </a:cubicBezTo>
                    <a:cubicBezTo>
                      <a:pt x="146" y="238"/>
                      <a:pt x="145" y="238"/>
                      <a:pt x="145" y="239"/>
                    </a:cubicBezTo>
                    <a:cubicBezTo>
                      <a:pt x="144" y="239"/>
                      <a:pt x="143" y="240"/>
                      <a:pt x="143" y="241"/>
                    </a:cubicBezTo>
                    <a:cubicBezTo>
                      <a:pt x="143" y="241"/>
                      <a:pt x="142" y="241"/>
                      <a:pt x="142" y="241"/>
                    </a:cubicBezTo>
                    <a:cubicBezTo>
                      <a:pt x="142" y="242"/>
                      <a:pt x="141" y="243"/>
                      <a:pt x="141" y="244"/>
                    </a:cubicBezTo>
                    <a:cubicBezTo>
                      <a:pt x="141" y="245"/>
                      <a:pt x="140" y="246"/>
                      <a:pt x="140" y="246"/>
                    </a:cubicBezTo>
                    <a:cubicBezTo>
                      <a:pt x="139" y="247"/>
                      <a:pt x="139" y="248"/>
                      <a:pt x="139" y="248"/>
                    </a:cubicBezTo>
                    <a:cubicBezTo>
                      <a:pt x="138" y="250"/>
                      <a:pt x="136" y="251"/>
                      <a:pt x="137" y="253"/>
                    </a:cubicBezTo>
                    <a:cubicBezTo>
                      <a:pt x="136" y="253"/>
                      <a:pt x="136" y="251"/>
                      <a:pt x="135" y="252"/>
                    </a:cubicBezTo>
                    <a:cubicBezTo>
                      <a:pt x="135" y="252"/>
                      <a:pt x="134" y="253"/>
                      <a:pt x="134" y="254"/>
                    </a:cubicBezTo>
                    <a:cubicBezTo>
                      <a:pt x="134" y="254"/>
                      <a:pt x="134" y="253"/>
                      <a:pt x="134" y="253"/>
                    </a:cubicBezTo>
                    <a:cubicBezTo>
                      <a:pt x="133" y="253"/>
                      <a:pt x="133" y="254"/>
                      <a:pt x="133" y="254"/>
                    </a:cubicBezTo>
                    <a:cubicBezTo>
                      <a:pt x="133" y="255"/>
                      <a:pt x="133" y="255"/>
                      <a:pt x="133" y="255"/>
                    </a:cubicBezTo>
                    <a:cubicBezTo>
                      <a:pt x="132" y="256"/>
                      <a:pt x="132" y="257"/>
                      <a:pt x="132" y="258"/>
                    </a:cubicBezTo>
                    <a:cubicBezTo>
                      <a:pt x="132" y="259"/>
                      <a:pt x="130" y="260"/>
                      <a:pt x="129" y="260"/>
                    </a:cubicBezTo>
                    <a:cubicBezTo>
                      <a:pt x="128" y="260"/>
                      <a:pt x="127" y="260"/>
                      <a:pt x="126" y="261"/>
                    </a:cubicBezTo>
                    <a:cubicBezTo>
                      <a:pt x="125" y="261"/>
                      <a:pt x="123" y="263"/>
                      <a:pt x="123" y="264"/>
                    </a:cubicBezTo>
                    <a:cubicBezTo>
                      <a:pt x="123" y="265"/>
                      <a:pt x="123" y="265"/>
                      <a:pt x="123" y="266"/>
                    </a:cubicBezTo>
                    <a:cubicBezTo>
                      <a:pt x="122" y="267"/>
                      <a:pt x="121" y="268"/>
                      <a:pt x="121" y="269"/>
                    </a:cubicBezTo>
                    <a:cubicBezTo>
                      <a:pt x="122" y="269"/>
                      <a:pt x="122" y="268"/>
                      <a:pt x="123" y="267"/>
                    </a:cubicBezTo>
                    <a:cubicBezTo>
                      <a:pt x="124" y="267"/>
                      <a:pt x="124" y="267"/>
                      <a:pt x="124" y="268"/>
                    </a:cubicBezTo>
                    <a:cubicBezTo>
                      <a:pt x="124" y="268"/>
                      <a:pt x="125" y="268"/>
                      <a:pt x="124" y="268"/>
                    </a:cubicBezTo>
                    <a:cubicBezTo>
                      <a:pt x="124" y="269"/>
                      <a:pt x="124" y="269"/>
                      <a:pt x="124" y="269"/>
                    </a:cubicBezTo>
                    <a:cubicBezTo>
                      <a:pt x="125" y="269"/>
                      <a:pt x="125" y="269"/>
                      <a:pt x="124" y="270"/>
                    </a:cubicBezTo>
                    <a:cubicBezTo>
                      <a:pt x="124" y="271"/>
                      <a:pt x="124" y="272"/>
                      <a:pt x="123" y="272"/>
                    </a:cubicBezTo>
                    <a:cubicBezTo>
                      <a:pt x="123" y="273"/>
                      <a:pt x="123" y="273"/>
                      <a:pt x="123" y="273"/>
                    </a:cubicBezTo>
                    <a:cubicBezTo>
                      <a:pt x="124" y="274"/>
                      <a:pt x="125" y="274"/>
                      <a:pt x="126" y="273"/>
                    </a:cubicBezTo>
                    <a:cubicBezTo>
                      <a:pt x="127" y="272"/>
                      <a:pt x="127" y="271"/>
                      <a:pt x="129" y="270"/>
                    </a:cubicBezTo>
                    <a:cubicBezTo>
                      <a:pt x="130" y="271"/>
                      <a:pt x="131" y="273"/>
                      <a:pt x="133" y="274"/>
                    </a:cubicBezTo>
                    <a:cubicBezTo>
                      <a:pt x="133" y="273"/>
                      <a:pt x="133" y="273"/>
                      <a:pt x="134" y="272"/>
                    </a:cubicBezTo>
                    <a:cubicBezTo>
                      <a:pt x="134" y="272"/>
                      <a:pt x="134" y="272"/>
                      <a:pt x="134" y="272"/>
                    </a:cubicBezTo>
                    <a:cubicBezTo>
                      <a:pt x="134" y="273"/>
                      <a:pt x="134" y="273"/>
                      <a:pt x="135" y="273"/>
                    </a:cubicBezTo>
                    <a:cubicBezTo>
                      <a:pt x="135" y="273"/>
                      <a:pt x="135" y="273"/>
                      <a:pt x="135" y="272"/>
                    </a:cubicBezTo>
                    <a:cubicBezTo>
                      <a:pt x="135" y="272"/>
                      <a:pt x="134" y="271"/>
                      <a:pt x="134" y="271"/>
                    </a:cubicBezTo>
                    <a:cubicBezTo>
                      <a:pt x="134" y="269"/>
                      <a:pt x="134" y="268"/>
                      <a:pt x="135" y="266"/>
                    </a:cubicBezTo>
                    <a:cubicBezTo>
                      <a:pt x="137" y="267"/>
                      <a:pt x="137" y="268"/>
                      <a:pt x="137" y="269"/>
                    </a:cubicBezTo>
                    <a:cubicBezTo>
                      <a:pt x="137" y="270"/>
                      <a:pt x="136" y="271"/>
                      <a:pt x="137" y="271"/>
                    </a:cubicBezTo>
                    <a:cubicBezTo>
                      <a:pt x="137" y="272"/>
                      <a:pt x="137" y="273"/>
                      <a:pt x="137" y="272"/>
                    </a:cubicBezTo>
                    <a:cubicBezTo>
                      <a:pt x="138" y="271"/>
                      <a:pt x="138" y="272"/>
                      <a:pt x="138" y="272"/>
                    </a:cubicBezTo>
                    <a:cubicBezTo>
                      <a:pt x="138" y="273"/>
                      <a:pt x="138" y="273"/>
                      <a:pt x="138" y="274"/>
                    </a:cubicBezTo>
                    <a:cubicBezTo>
                      <a:pt x="138" y="275"/>
                      <a:pt x="138" y="275"/>
                      <a:pt x="138" y="276"/>
                    </a:cubicBezTo>
                    <a:cubicBezTo>
                      <a:pt x="138" y="277"/>
                      <a:pt x="138" y="277"/>
                      <a:pt x="139" y="277"/>
                    </a:cubicBezTo>
                    <a:cubicBezTo>
                      <a:pt x="139" y="277"/>
                      <a:pt x="140" y="277"/>
                      <a:pt x="140" y="276"/>
                    </a:cubicBezTo>
                    <a:cubicBezTo>
                      <a:pt x="140" y="276"/>
                      <a:pt x="140" y="275"/>
                      <a:pt x="140" y="275"/>
                    </a:cubicBezTo>
                    <a:cubicBezTo>
                      <a:pt x="140" y="275"/>
                      <a:pt x="140" y="276"/>
                      <a:pt x="141" y="276"/>
                    </a:cubicBezTo>
                    <a:cubicBezTo>
                      <a:pt x="141" y="276"/>
                      <a:pt x="142" y="276"/>
                      <a:pt x="142" y="275"/>
                    </a:cubicBezTo>
                    <a:cubicBezTo>
                      <a:pt x="143" y="275"/>
                      <a:pt x="143" y="274"/>
                      <a:pt x="143" y="273"/>
                    </a:cubicBezTo>
                    <a:cubicBezTo>
                      <a:pt x="143" y="273"/>
                      <a:pt x="143" y="273"/>
                      <a:pt x="144" y="272"/>
                    </a:cubicBezTo>
                    <a:cubicBezTo>
                      <a:pt x="144" y="272"/>
                      <a:pt x="144" y="273"/>
                      <a:pt x="144" y="273"/>
                    </a:cubicBezTo>
                    <a:cubicBezTo>
                      <a:pt x="145" y="271"/>
                      <a:pt x="144" y="270"/>
                      <a:pt x="142" y="269"/>
                    </a:cubicBezTo>
                    <a:cubicBezTo>
                      <a:pt x="143" y="268"/>
                      <a:pt x="143" y="269"/>
                      <a:pt x="144" y="269"/>
                    </a:cubicBezTo>
                    <a:cubicBezTo>
                      <a:pt x="143" y="268"/>
                      <a:pt x="143" y="268"/>
                      <a:pt x="144" y="267"/>
                    </a:cubicBezTo>
                    <a:cubicBezTo>
                      <a:pt x="144" y="267"/>
                      <a:pt x="144" y="267"/>
                      <a:pt x="144" y="266"/>
                    </a:cubicBezTo>
                    <a:cubicBezTo>
                      <a:pt x="143" y="265"/>
                      <a:pt x="144" y="264"/>
                      <a:pt x="143" y="262"/>
                    </a:cubicBezTo>
                    <a:cubicBezTo>
                      <a:pt x="144" y="262"/>
                      <a:pt x="144" y="263"/>
                      <a:pt x="144" y="263"/>
                    </a:cubicBezTo>
                    <a:cubicBezTo>
                      <a:pt x="144" y="263"/>
                      <a:pt x="144" y="262"/>
                      <a:pt x="145" y="262"/>
                    </a:cubicBezTo>
                    <a:cubicBezTo>
                      <a:pt x="144" y="264"/>
                      <a:pt x="146" y="266"/>
                      <a:pt x="146" y="269"/>
                    </a:cubicBezTo>
                    <a:close/>
                    <a:moveTo>
                      <a:pt x="286" y="196"/>
                    </a:moveTo>
                    <a:cubicBezTo>
                      <a:pt x="286" y="196"/>
                      <a:pt x="286" y="195"/>
                      <a:pt x="287" y="195"/>
                    </a:cubicBezTo>
                    <a:cubicBezTo>
                      <a:pt x="287" y="195"/>
                      <a:pt x="288" y="196"/>
                      <a:pt x="288" y="195"/>
                    </a:cubicBezTo>
                    <a:cubicBezTo>
                      <a:pt x="288" y="194"/>
                      <a:pt x="288" y="194"/>
                      <a:pt x="287" y="194"/>
                    </a:cubicBezTo>
                    <a:cubicBezTo>
                      <a:pt x="286" y="193"/>
                      <a:pt x="286" y="192"/>
                      <a:pt x="286" y="190"/>
                    </a:cubicBezTo>
                    <a:cubicBezTo>
                      <a:pt x="286" y="190"/>
                      <a:pt x="286" y="190"/>
                      <a:pt x="286" y="189"/>
                    </a:cubicBezTo>
                    <a:cubicBezTo>
                      <a:pt x="285" y="187"/>
                      <a:pt x="287" y="185"/>
                      <a:pt x="289" y="186"/>
                    </a:cubicBezTo>
                    <a:cubicBezTo>
                      <a:pt x="292" y="186"/>
                      <a:pt x="294" y="187"/>
                      <a:pt x="296" y="190"/>
                    </a:cubicBezTo>
                    <a:cubicBezTo>
                      <a:pt x="298" y="190"/>
                      <a:pt x="299" y="191"/>
                      <a:pt x="299" y="192"/>
                    </a:cubicBezTo>
                    <a:cubicBezTo>
                      <a:pt x="300" y="192"/>
                      <a:pt x="300" y="192"/>
                      <a:pt x="300" y="193"/>
                    </a:cubicBezTo>
                    <a:cubicBezTo>
                      <a:pt x="300" y="193"/>
                      <a:pt x="300" y="193"/>
                      <a:pt x="300" y="194"/>
                    </a:cubicBezTo>
                    <a:cubicBezTo>
                      <a:pt x="300" y="195"/>
                      <a:pt x="300" y="195"/>
                      <a:pt x="301" y="196"/>
                    </a:cubicBezTo>
                    <a:cubicBezTo>
                      <a:pt x="301" y="197"/>
                      <a:pt x="302" y="197"/>
                      <a:pt x="303" y="196"/>
                    </a:cubicBezTo>
                    <a:cubicBezTo>
                      <a:pt x="304" y="195"/>
                      <a:pt x="305" y="196"/>
                      <a:pt x="305" y="196"/>
                    </a:cubicBezTo>
                    <a:cubicBezTo>
                      <a:pt x="306" y="197"/>
                      <a:pt x="306" y="198"/>
                      <a:pt x="307" y="198"/>
                    </a:cubicBezTo>
                    <a:cubicBezTo>
                      <a:pt x="309" y="199"/>
                      <a:pt x="310" y="202"/>
                      <a:pt x="309" y="202"/>
                    </a:cubicBezTo>
                    <a:cubicBezTo>
                      <a:pt x="307" y="203"/>
                      <a:pt x="307" y="204"/>
                      <a:pt x="306" y="205"/>
                    </a:cubicBezTo>
                    <a:cubicBezTo>
                      <a:pt x="306" y="205"/>
                      <a:pt x="305" y="205"/>
                      <a:pt x="305" y="206"/>
                    </a:cubicBezTo>
                    <a:cubicBezTo>
                      <a:pt x="305" y="206"/>
                      <a:pt x="306" y="206"/>
                      <a:pt x="306" y="206"/>
                    </a:cubicBezTo>
                    <a:cubicBezTo>
                      <a:pt x="307" y="206"/>
                      <a:pt x="307" y="206"/>
                      <a:pt x="307" y="207"/>
                    </a:cubicBezTo>
                    <a:cubicBezTo>
                      <a:pt x="308" y="208"/>
                      <a:pt x="308" y="209"/>
                      <a:pt x="309" y="210"/>
                    </a:cubicBezTo>
                    <a:cubicBezTo>
                      <a:pt x="309" y="210"/>
                      <a:pt x="309" y="211"/>
                      <a:pt x="309" y="211"/>
                    </a:cubicBezTo>
                    <a:cubicBezTo>
                      <a:pt x="308" y="212"/>
                      <a:pt x="308" y="213"/>
                      <a:pt x="308" y="213"/>
                    </a:cubicBezTo>
                    <a:cubicBezTo>
                      <a:pt x="308" y="214"/>
                      <a:pt x="307" y="214"/>
                      <a:pt x="307" y="214"/>
                    </a:cubicBezTo>
                    <a:cubicBezTo>
                      <a:pt x="306" y="213"/>
                      <a:pt x="305" y="214"/>
                      <a:pt x="304" y="215"/>
                    </a:cubicBezTo>
                    <a:cubicBezTo>
                      <a:pt x="304" y="215"/>
                      <a:pt x="304" y="215"/>
                      <a:pt x="304" y="215"/>
                    </a:cubicBezTo>
                    <a:cubicBezTo>
                      <a:pt x="303" y="215"/>
                      <a:pt x="303" y="216"/>
                      <a:pt x="302" y="216"/>
                    </a:cubicBezTo>
                    <a:cubicBezTo>
                      <a:pt x="302" y="216"/>
                      <a:pt x="301" y="217"/>
                      <a:pt x="300" y="217"/>
                    </a:cubicBezTo>
                    <a:cubicBezTo>
                      <a:pt x="300" y="217"/>
                      <a:pt x="299" y="217"/>
                      <a:pt x="299" y="216"/>
                    </a:cubicBezTo>
                    <a:cubicBezTo>
                      <a:pt x="298" y="216"/>
                      <a:pt x="298" y="216"/>
                      <a:pt x="298" y="216"/>
                    </a:cubicBezTo>
                    <a:cubicBezTo>
                      <a:pt x="297" y="216"/>
                      <a:pt x="297" y="217"/>
                      <a:pt x="297" y="217"/>
                    </a:cubicBezTo>
                    <a:cubicBezTo>
                      <a:pt x="298" y="218"/>
                      <a:pt x="298" y="218"/>
                      <a:pt x="297" y="218"/>
                    </a:cubicBezTo>
                    <a:cubicBezTo>
                      <a:pt x="297" y="218"/>
                      <a:pt x="297" y="218"/>
                      <a:pt x="296" y="218"/>
                    </a:cubicBezTo>
                    <a:cubicBezTo>
                      <a:pt x="296" y="219"/>
                      <a:pt x="296" y="220"/>
                      <a:pt x="295" y="219"/>
                    </a:cubicBezTo>
                    <a:cubicBezTo>
                      <a:pt x="294" y="219"/>
                      <a:pt x="294" y="219"/>
                      <a:pt x="294" y="218"/>
                    </a:cubicBezTo>
                    <a:cubicBezTo>
                      <a:pt x="294" y="218"/>
                      <a:pt x="294" y="217"/>
                      <a:pt x="294" y="217"/>
                    </a:cubicBezTo>
                    <a:cubicBezTo>
                      <a:pt x="295" y="216"/>
                      <a:pt x="294" y="215"/>
                      <a:pt x="293" y="214"/>
                    </a:cubicBezTo>
                    <a:cubicBezTo>
                      <a:pt x="292" y="214"/>
                      <a:pt x="291" y="213"/>
                      <a:pt x="290" y="212"/>
                    </a:cubicBezTo>
                    <a:cubicBezTo>
                      <a:pt x="290" y="212"/>
                      <a:pt x="290" y="211"/>
                      <a:pt x="291" y="210"/>
                    </a:cubicBezTo>
                    <a:cubicBezTo>
                      <a:pt x="292" y="210"/>
                      <a:pt x="294" y="211"/>
                      <a:pt x="295" y="211"/>
                    </a:cubicBezTo>
                    <a:cubicBezTo>
                      <a:pt x="296" y="210"/>
                      <a:pt x="296" y="209"/>
                      <a:pt x="295" y="208"/>
                    </a:cubicBezTo>
                    <a:cubicBezTo>
                      <a:pt x="294" y="208"/>
                      <a:pt x="293" y="207"/>
                      <a:pt x="293" y="206"/>
                    </a:cubicBezTo>
                    <a:cubicBezTo>
                      <a:pt x="292" y="206"/>
                      <a:pt x="292" y="206"/>
                      <a:pt x="292" y="206"/>
                    </a:cubicBezTo>
                    <a:cubicBezTo>
                      <a:pt x="291" y="207"/>
                      <a:pt x="290" y="206"/>
                      <a:pt x="289" y="206"/>
                    </a:cubicBezTo>
                    <a:cubicBezTo>
                      <a:pt x="289" y="206"/>
                      <a:pt x="289" y="206"/>
                      <a:pt x="289" y="206"/>
                    </a:cubicBezTo>
                    <a:cubicBezTo>
                      <a:pt x="289" y="205"/>
                      <a:pt x="289" y="205"/>
                      <a:pt x="289" y="205"/>
                    </a:cubicBezTo>
                    <a:cubicBezTo>
                      <a:pt x="290" y="205"/>
                      <a:pt x="289" y="204"/>
                      <a:pt x="289" y="204"/>
                    </a:cubicBezTo>
                    <a:cubicBezTo>
                      <a:pt x="287" y="203"/>
                      <a:pt x="288" y="202"/>
                      <a:pt x="287" y="201"/>
                    </a:cubicBezTo>
                    <a:cubicBezTo>
                      <a:pt x="287" y="200"/>
                      <a:pt x="287" y="199"/>
                      <a:pt x="287" y="199"/>
                    </a:cubicBezTo>
                    <a:cubicBezTo>
                      <a:pt x="286" y="198"/>
                      <a:pt x="285" y="198"/>
                      <a:pt x="286" y="196"/>
                    </a:cubicBezTo>
                    <a:close/>
                    <a:moveTo>
                      <a:pt x="318" y="305"/>
                    </a:moveTo>
                    <a:cubicBezTo>
                      <a:pt x="318" y="306"/>
                      <a:pt x="318" y="306"/>
                      <a:pt x="318" y="306"/>
                    </a:cubicBezTo>
                    <a:cubicBezTo>
                      <a:pt x="318" y="307"/>
                      <a:pt x="318" y="308"/>
                      <a:pt x="316" y="308"/>
                    </a:cubicBezTo>
                    <a:cubicBezTo>
                      <a:pt x="315" y="308"/>
                      <a:pt x="313" y="308"/>
                      <a:pt x="311" y="308"/>
                    </a:cubicBezTo>
                    <a:cubicBezTo>
                      <a:pt x="311" y="308"/>
                      <a:pt x="310" y="308"/>
                      <a:pt x="310" y="308"/>
                    </a:cubicBezTo>
                    <a:cubicBezTo>
                      <a:pt x="310" y="307"/>
                      <a:pt x="309" y="307"/>
                      <a:pt x="308" y="307"/>
                    </a:cubicBezTo>
                    <a:cubicBezTo>
                      <a:pt x="308" y="307"/>
                      <a:pt x="308" y="307"/>
                      <a:pt x="308" y="306"/>
                    </a:cubicBezTo>
                    <a:cubicBezTo>
                      <a:pt x="308" y="306"/>
                      <a:pt x="307" y="304"/>
                      <a:pt x="306" y="304"/>
                    </a:cubicBezTo>
                    <a:cubicBezTo>
                      <a:pt x="305" y="304"/>
                      <a:pt x="305" y="304"/>
                      <a:pt x="304" y="304"/>
                    </a:cubicBezTo>
                    <a:cubicBezTo>
                      <a:pt x="302" y="303"/>
                      <a:pt x="302" y="302"/>
                      <a:pt x="301" y="301"/>
                    </a:cubicBezTo>
                    <a:cubicBezTo>
                      <a:pt x="301" y="301"/>
                      <a:pt x="300" y="301"/>
                      <a:pt x="300" y="301"/>
                    </a:cubicBezTo>
                    <a:cubicBezTo>
                      <a:pt x="299" y="301"/>
                      <a:pt x="299" y="301"/>
                      <a:pt x="299" y="300"/>
                    </a:cubicBezTo>
                    <a:cubicBezTo>
                      <a:pt x="299" y="299"/>
                      <a:pt x="299" y="298"/>
                      <a:pt x="298" y="299"/>
                    </a:cubicBezTo>
                    <a:cubicBezTo>
                      <a:pt x="297" y="299"/>
                      <a:pt x="297" y="299"/>
                      <a:pt x="297" y="299"/>
                    </a:cubicBezTo>
                    <a:cubicBezTo>
                      <a:pt x="297" y="298"/>
                      <a:pt x="297" y="297"/>
                      <a:pt x="298" y="296"/>
                    </a:cubicBezTo>
                    <a:cubicBezTo>
                      <a:pt x="298" y="295"/>
                      <a:pt x="298" y="294"/>
                      <a:pt x="299" y="293"/>
                    </a:cubicBezTo>
                    <a:cubicBezTo>
                      <a:pt x="300" y="293"/>
                      <a:pt x="300" y="293"/>
                      <a:pt x="300" y="293"/>
                    </a:cubicBezTo>
                    <a:cubicBezTo>
                      <a:pt x="301" y="293"/>
                      <a:pt x="301" y="292"/>
                      <a:pt x="301" y="292"/>
                    </a:cubicBezTo>
                    <a:cubicBezTo>
                      <a:pt x="300" y="291"/>
                      <a:pt x="300" y="291"/>
                      <a:pt x="301" y="291"/>
                    </a:cubicBezTo>
                    <a:cubicBezTo>
                      <a:pt x="301" y="290"/>
                      <a:pt x="302" y="289"/>
                      <a:pt x="303" y="288"/>
                    </a:cubicBezTo>
                    <a:cubicBezTo>
                      <a:pt x="303" y="288"/>
                      <a:pt x="303" y="288"/>
                      <a:pt x="303" y="288"/>
                    </a:cubicBezTo>
                    <a:cubicBezTo>
                      <a:pt x="302" y="286"/>
                      <a:pt x="303" y="284"/>
                      <a:pt x="305" y="284"/>
                    </a:cubicBezTo>
                    <a:cubicBezTo>
                      <a:pt x="306" y="284"/>
                      <a:pt x="307" y="283"/>
                      <a:pt x="307" y="283"/>
                    </a:cubicBezTo>
                    <a:cubicBezTo>
                      <a:pt x="308" y="282"/>
                      <a:pt x="309" y="282"/>
                      <a:pt x="310" y="282"/>
                    </a:cubicBezTo>
                    <a:cubicBezTo>
                      <a:pt x="310" y="283"/>
                      <a:pt x="311" y="282"/>
                      <a:pt x="312" y="283"/>
                    </a:cubicBezTo>
                    <a:cubicBezTo>
                      <a:pt x="313" y="284"/>
                      <a:pt x="313" y="284"/>
                      <a:pt x="314" y="285"/>
                    </a:cubicBezTo>
                    <a:cubicBezTo>
                      <a:pt x="314" y="286"/>
                      <a:pt x="315" y="288"/>
                      <a:pt x="317" y="289"/>
                    </a:cubicBezTo>
                    <a:cubicBezTo>
                      <a:pt x="317" y="290"/>
                      <a:pt x="318" y="290"/>
                      <a:pt x="317" y="291"/>
                    </a:cubicBezTo>
                    <a:cubicBezTo>
                      <a:pt x="317" y="291"/>
                      <a:pt x="317" y="291"/>
                      <a:pt x="317" y="291"/>
                    </a:cubicBezTo>
                    <a:cubicBezTo>
                      <a:pt x="318" y="292"/>
                      <a:pt x="319" y="292"/>
                      <a:pt x="318" y="293"/>
                    </a:cubicBezTo>
                    <a:cubicBezTo>
                      <a:pt x="318" y="294"/>
                      <a:pt x="318" y="294"/>
                      <a:pt x="318" y="294"/>
                    </a:cubicBezTo>
                    <a:cubicBezTo>
                      <a:pt x="319" y="295"/>
                      <a:pt x="319" y="296"/>
                      <a:pt x="318" y="297"/>
                    </a:cubicBezTo>
                    <a:cubicBezTo>
                      <a:pt x="318" y="297"/>
                      <a:pt x="318" y="298"/>
                      <a:pt x="318" y="298"/>
                    </a:cubicBezTo>
                    <a:cubicBezTo>
                      <a:pt x="319" y="300"/>
                      <a:pt x="319" y="303"/>
                      <a:pt x="318" y="305"/>
                    </a:cubicBezTo>
                    <a:close/>
                    <a:moveTo>
                      <a:pt x="533" y="38"/>
                    </a:moveTo>
                    <a:cubicBezTo>
                      <a:pt x="533" y="37"/>
                      <a:pt x="533" y="36"/>
                      <a:pt x="532" y="35"/>
                    </a:cubicBezTo>
                    <a:cubicBezTo>
                      <a:pt x="532" y="35"/>
                      <a:pt x="531" y="35"/>
                      <a:pt x="531" y="34"/>
                    </a:cubicBezTo>
                    <a:cubicBezTo>
                      <a:pt x="532" y="34"/>
                      <a:pt x="532" y="33"/>
                      <a:pt x="531" y="33"/>
                    </a:cubicBezTo>
                    <a:cubicBezTo>
                      <a:pt x="530" y="33"/>
                      <a:pt x="530" y="32"/>
                      <a:pt x="529" y="32"/>
                    </a:cubicBezTo>
                    <a:cubicBezTo>
                      <a:pt x="528" y="32"/>
                      <a:pt x="527" y="32"/>
                      <a:pt x="527" y="31"/>
                    </a:cubicBezTo>
                    <a:cubicBezTo>
                      <a:pt x="527" y="31"/>
                      <a:pt x="527" y="31"/>
                      <a:pt x="527" y="30"/>
                    </a:cubicBezTo>
                    <a:cubicBezTo>
                      <a:pt x="526" y="30"/>
                      <a:pt x="524" y="31"/>
                      <a:pt x="523" y="32"/>
                    </a:cubicBezTo>
                    <a:cubicBezTo>
                      <a:pt x="523" y="32"/>
                      <a:pt x="523" y="31"/>
                      <a:pt x="522" y="32"/>
                    </a:cubicBezTo>
                    <a:cubicBezTo>
                      <a:pt x="522" y="33"/>
                      <a:pt x="522" y="34"/>
                      <a:pt x="522" y="35"/>
                    </a:cubicBezTo>
                    <a:cubicBezTo>
                      <a:pt x="522" y="35"/>
                      <a:pt x="521" y="35"/>
                      <a:pt x="520" y="36"/>
                    </a:cubicBezTo>
                    <a:cubicBezTo>
                      <a:pt x="520" y="36"/>
                      <a:pt x="520" y="36"/>
                      <a:pt x="519" y="36"/>
                    </a:cubicBezTo>
                    <a:cubicBezTo>
                      <a:pt x="519" y="36"/>
                      <a:pt x="520" y="35"/>
                      <a:pt x="520" y="35"/>
                    </a:cubicBezTo>
                    <a:cubicBezTo>
                      <a:pt x="520" y="35"/>
                      <a:pt x="520" y="35"/>
                      <a:pt x="520" y="35"/>
                    </a:cubicBezTo>
                    <a:cubicBezTo>
                      <a:pt x="521" y="34"/>
                      <a:pt x="521" y="33"/>
                      <a:pt x="521" y="32"/>
                    </a:cubicBezTo>
                    <a:cubicBezTo>
                      <a:pt x="521" y="32"/>
                      <a:pt x="521" y="31"/>
                      <a:pt x="521" y="31"/>
                    </a:cubicBezTo>
                    <a:cubicBezTo>
                      <a:pt x="522" y="31"/>
                      <a:pt x="521" y="30"/>
                      <a:pt x="521" y="30"/>
                    </a:cubicBezTo>
                    <a:cubicBezTo>
                      <a:pt x="522" y="29"/>
                      <a:pt x="522" y="29"/>
                      <a:pt x="521" y="29"/>
                    </a:cubicBezTo>
                    <a:cubicBezTo>
                      <a:pt x="521" y="28"/>
                      <a:pt x="520" y="28"/>
                      <a:pt x="520" y="28"/>
                    </a:cubicBezTo>
                    <a:cubicBezTo>
                      <a:pt x="519" y="27"/>
                      <a:pt x="519" y="27"/>
                      <a:pt x="519" y="27"/>
                    </a:cubicBezTo>
                    <a:cubicBezTo>
                      <a:pt x="520" y="26"/>
                      <a:pt x="520" y="25"/>
                      <a:pt x="519" y="25"/>
                    </a:cubicBezTo>
                    <a:cubicBezTo>
                      <a:pt x="519" y="25"/>
                      <a:pt x="518" y="24"/>
                      <a:pt x="518" y="24"/>
                    </a:cubicBezTo>
                    <a:cubicBezTo>
                      <a:pt x="517" y="24"/>
                      <a:pt x="518" y="24"/>
                      <a:pt x="518" y="24"/>
                    </a:cubicBezTo>
                    <a:cubicBezTo>
                      <a:pt x="518" y="23"/>
                      <a:pt x="517" y="22"/>
                      <a:pt x="516" y="22"/>
                    </a:cubicBezTo>
                    <a:cubicBezTo>
                      <a:pt x="516" y="22"/>
                      <a:pt x="515" y="23"/>
                      <a:pt x="515" y="22"/>
                    </a:cubicBezTo>
                    <a:cubicBezTo>
                      <a:pt x="515" y="22"/>
                      <a:pt x="516" y="22"/>
                      <a:pt x="516" y="21"/>
                    </a:cubicBezTo>
                    <a:cubicBezTo>
                      <a:pt x="517" y="21"/>
                      <a:pt x="517" y="21"/>
                      <a:pt x="517" y="21"/>
                    </a:cubicBezTo>
                    <a:cubicBezTo>
                      <a:pt x="519" y="22"/>
                      <a:pt x="518" y="20"/>
                      <a:pt x="519" y="20"/>
                    </a:cubicBezTo>
                    <a:cubicBezTo>
                      <a:pt x="519" y="19"/>
                      <a:pt x="519" y="19"/>
                      <a:pt x="519" y="18"/>
                    </a:cubicBezTo>
                    <a:cubicBezTo>
                      <a:pt x="519" y="17"/>
                      <a:pt x="518" y="16"/>
                      <a:pt x="517" y="16"/>
                    </a:cubicBezTo>
                    <a:cubicBezTo>
                      <a:pt x="516" y="16"/>
                      <a:pt x="515" y="15"/>
                      <a:pt x="514" y="17"/>
                    </a:cubicBezTo>
                    <a:cubicBezTo>
                      <a:pt x="513" y="17"/>
                      <a:pt x="513" y="18"/>
                      <a:pt x="512" y="19"/>
                    </a:cubicBezTo>
                    <a:cubicBezTo>
                      <a:pt x="512" y="19"/>
                      <a:pt x="511" y="20"/>
                      <a:pt x="511" y="19"/>
                    </a:cubicBezTo>
                    <a:cubicBezTo>
                      <a:pt x="511" y="18"/>
                      <a:pt x="510" y="17"/>
                      <a:pt x="510" y="15"/>
                    </a:cubicBezTo>
                    <a:cubicBezTo>
                      <a:pt x="510" y="15"/>
                      <a:pt x="510" y="14"/>
                      <a:pt x="509" y="15"/>
                    </a:cubicBezTo>
                    <a:cubicBezTo>
                      <a:pt x="509" y="15"/>
                      <a:pt x="509" y="15"/>
                      <a:pt x="509" y="15"/>
                    </a:cubicBezTo>
                    <a:cubicBezTo>
                      <a:pt x="509" y="14"/>
                      <a:pt x="509" y="14"/>
                      <a:pt x="510" y="14"/>
                    </a:cubicBezTo>
                    <a:cubicBezTo>
                      <a:pt x="510" y="14"/>
                      <a:pt x="510" y="13"/>
                      <a:pt x="510" y="13"/>
                    </a:cubicBezTo>
                    <a:cubicBezTo>
                      <a:pt x="510" y="12"/>
                      <a:pt x="509" y="12"/>
                      <a:pt x="509" y="12"/>
                    </a:cubicBezTo>
                    <a:cubicBezTo>
                      <a:pt x="508" y="12"/>
                      <a:pt x="507" y="13"/>
                      <a:pt x="507" y="14"/>
                    </a:cubicBezTo>
                    <a:cubicBezTo>
                      <a:pt x="506" y="14"/>
                      <a:pt x="507" y="15"/>
                      <a:pt x="508" y="15"/>
                    </a:cubicBezTo>
                    <a:cubicBezTo>
                      <a:pt x="508" y="15"/>
                      <a:pt x="508" y="15"/>
                      <a:pt x="508" y="15"/>
                    </a:cubicBezTo>
                    <a:cubicBezTo>
                      <a:pt x="507" y="15"/>
                      <a:pt x="506" y="16"/>
                      <a:pt x="506" y="17"/>
                    </a:cubicBezTo>
                    <a:cubicBezTo>
                      <a:pt x="506" y="17"/>
                      <a:pt x="505" y="18"/>
                      <a:pt x="506" y="18"/>
                    </a:cubicBezTo>
                    <a:cubicBezTo>
                      <a:pt x="506" y="19"/>
                      <a:pt x="506" y="19"/>
                      <a:pt x="507" y="19"/>
                    </a:cubicBezTo>
                    <a:cubicBezTo>
                      <a:pt x="507" y="19"/>
                      <a:pt x="507" y="20"/>
                      <a:pt x="506" y="19"/>
                    </a:cubicBezTo>
                    <a:cubicBezTo>
                      <a:pt x="506" y="19"/>
                      <a:pt x="504" y="18"/>
                      <a:pt x="505" y="17"/>
                    </a:cubicBezTo>
                    <a:cubicBezTo>
                      <a:pt x="505" y="16"/>
                      <a:pt x="505" y="15"/>
                      <a:pt x="503" y="15"/>
                    </a:cubicBezTo>
                    <a:cubicBezTo>
                      <a:pt x="503" y="15"/>
                      <a:pt x="503" y="15"/>
                      <a:pt x="502" y="16"/>
                    </a:cubicBezTo>
                    <a:cubicBezTo>
                      <a:pt x="501" y="17"/>
                      <a:pt x="499" y="19"/>
                      <a:pt x="497" y="20"/>
                    </a:cubicBezTo>
                    <a:cubicBezTo>
                      <a:pt x="497" y="20"/>
                      <a:pt x="497" y="21"/>
                      <a:pt x="497" y="22"/>
                    </a:cubicBezTo>
                    <a:cubicBezTo>
                      <a:pt x="495" y="22"/>
                      <a:pt x="494" y="23"/>
                      <a:pt x="493" y="24"/>
                    </a:cubicBezTo>
                    <a:cubicBezTo>
                      <a:pt x="493" y="24"/>
                      <a:pt x="493" y="24"/>
                      <a:pt x="493" y="24"/>
                    </a:cubicBezTo>
                    <a:cubicBezTo>
                      <a:pt x="492" y="25"/>
                      <a:pt x="492" y="25"/>
                      <a:pt x="492" y="26"/>
                    </a:cubicBezTo>
                    <a:cubicBezTo>
                      <a:pt x="491" y="26"/>
                      <a:pt x="490" y="25"/>
                      <a:pt x="489" y="25"/>
                    </a:cubicBezTo>
                    <a:cubicBezTo>
                      <a:pt x="489" y="25"/>
                      <a:pt x="489" y="25"/>
                      <a:pt x="489" y="25"/>
                    </a:cubicBezTo>
                    <a:cubicBezTo>
                      <a:pt x="489" y="25"/>
                      <a:pt x="488" y="25"/>
                      <a:pt x="488" y="26"/>
                    </a:cubicBezTo>
                    <a:cubicBezTo>
                      <a:pt x="487" y="26"/>
                      <a:pt x="486" y="25"/>
                      <a:pt x="485" y="26"/>
                    </a:cubicBezTo>
                    <a:cubicBezTo>
                      <a:pt x="484" y="26"/>
                      <a:pt x="484" y="26"/>
                      <a:pt x="484" y="26"/>
                    </a:cubicBezTo>
                    <a:cubicBezTo>
                      <a:pt x="485" y="25"/>
                      <a:pt x="485" y="24"/>
                      <a:pt x="486" y="24"/>
                    </a:cubicBezTo>
                    <a:cubicBezTo>
                      <a:pt x="487" y="24"/>
                      <a:pt x="488" y="23"/>
                      <a:pt x="488" y="22"/>
                    </a:cubicBezTo>
                    <a:cubicBezTo>
                      <a:pt x="493" y="21"/>
                      <a:pt x="496" y="17"/>
                      <a:pt x="499" y="14"/>
                    </a:cubicBezTo>
                    <a:cubicBezTo>
                      <a:pt x="499" y="13"/>
                      <a:pt x="499" y="13"/>
                      <a:pt x="499" y="12"/>
                    </a:cubicBezTo>
                    <a:cubicBezTo>
                      <a:pt x="499" y="12"/>
                      <a:pt x="499" y="12"/>
                      <a:pt x="499" y="11"/>
                    </a:cubicBezTo>
                    <a:cubicBezTo>
                      <a:pt x="498" y="11"/>
                      <a:pt x="497" y="10"/>
                      <a:pt x="496" y="11"/>
                    </a:cubicBezTo>
                    <a:cubicBezTo>
                      <a:pt x="496" y="11"/>
                      <a:pt x="496" y="12"/>
                      <a:pt x="495" y="11"/>
                    </a:cubicBezTo>
                    <a:cubicBezTo>
                      <a:pt x="495" y="11"/>
                      <a:pt x="495" y="11"/>
                      <a:pt x="495" y="11"/>
                    </a:cubicBezTo>
                    <a:cubicBezTo>
                      <a:pt x="495" y="10"/>
                      <a:pt x="495" y="10"/>
                      <a:pt x="495" y="10"/>
                    </a:cubicBezTo>
                    <a:cubicBezTo>
                      <a:pt x="494" y="10"/>
                      <a:pt x="494" y="10"/>
                      <a:pt x="494" y="10"/>
                    </a:cubicBezTo>
                    <a:cubicBezTo>
                      <a:pt x="494" y="11"/>
                      <a:pt x="494" y="11"/>
                      <a:pt x="493" y="11"/>
                    </a:cubicBezTo>
                    <a:cubicBezTo>
                      <a:pt x="493" y="10"/>
                      <a:pt x="492" y="10"/>
                      <a:pt x="492" y="10"/>
                    </a:cubicBezTo>
                    <a:cubicBezTo>
                      <a:pt x="492" y="10"/>
                      <a:pt x="491" y="10"/>
                      <a:pt x="491" y="10"/>
                    </a:cubicBezTo>
                    <a:cubicBezTo>
                      <a:pt x="491" y="10"/>
                      <a:pt x="491" y="10"/>
                      <a:pt x="490" y="10"/>
                    </a:cubicBezTo>
                    <a:cubicBezTo>
                      <a:pt x="490" y="9"/>
                      <a:pt x="489" y="9"/>
                      <a:pt x="488" y="9"/>
                    </a:cubicBezTo>
                    <a:cubicBezTo>
                      <a:pt x="488" y="9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9"/>
                      <a:pt x="487" y="7"/>
                      <a:pt x="486" y="7"/>
                    </a:cubicBezTo>
                    <a:cubicBezTo>
                      <a:pt x="485" y="7"/>
                      <a:pt x="485" y="7"/>
                      <a:pt x="484" y="7"/>
                    </a:cubicBezTo>
                    <a:cubicBezTo>
                      <a:pt x="484" y="8"/>
                      <a:pt x="483" y="8"/>
                      <a:pt x="483" y="8"/>
                    </a:cubicBezTo>
                    <a:cubicBezTo>
                      <a:pt x="483" y="9"/>
                      <a:pt x="483" y="10"/>
                      <a:pt x="483" y="10"/>
                    </a:cubicBezTo>
                    <a:cubicBezTo>
                      <a:pt x="483" y="10"/>
                      <a:pt x="483" y="10"/>
                      <a:pt x="483" y="11"/>
                    </a:cubicBezTo>
                    <a:cubicBezTo>
                      <a:pt x="483" y="11"/>
                      <a:pt x="482" y="11"/>
                      <a:pt x="482" y="11"/>
                    </a:cubicBezTo>
                    <a:cubicBezTo>
                      <a:pt x="482" y="9"/>
                      <a:pt x="481" y="8"/>
                      <a:pt x="482" y="6"/>
                    </a:cubicBezTo>
                    <a:cubicBezTo>
                      <a:pt x="481" y="6"/>
                      <a:pt x="481" y="6"/>
                      <a:pt x="480" y="7"/>
                    </a:cubicBezTo>
                    <a:cubicBezTo>
                      <a:pt x="480" y="7"/>
                      <a:pt x="480" y="7"/>
                      <a:pt x="479" y="7"/>
                    </a:cubicBezTo>
                    <a:cubicBezTo>
                      <a:pt x="479" y="7"/>
                      <a:pt x="478" y="7"/>
                      <a:pt x="478" y="8"/>
                    </a:cubicBezTo>
                    <a:cubicBezTo>
                      <a:pt x="478" y="8"/>
                      <a:pt x="477" y="8"/>
                      <a:pt x="477" y="8"/>
                    </a:cubicBezTo>
                    <a:cubicBezTo>
                      <a:pt x="477" y="8"/>
                      <a:pt x="478" y="7"/>
                      <a:pt x="478" y="7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9" y="6"/>
                      <a:pt x="479" y="5"/>
                      <a:pt x="478" y="5"/>
                    </a:cubicBezTo>
                    <a:cubicBezTo>
                      <a:pt x="477" y="5"/>
                      <a:pt x="477" y="5"/>
                      <a:pt x="477" y="5"/>
                    </a:cubicBezTo>
                    <a:cubicBezTo>
                      <a:pt x="477" y="4"/>
                      <a:pt x="478" y="3"/>
                      <a:pt x="477" y="2"/>
                    </a:cubicBezTo>
                    <a:cubicBezTo>
                      <a:pt x="477" y="2"/>
                      <a:pt x="477" y="2"/>
                      <a:pt x="478" y="2"/>
                    </a:cubicBezTo>
                    <a:cubicBezTo>
                      <a:pt x="478" y="2"/>
                      <a:pt x="478" y="2"/>
                      <a:pt x="478" y="2"/>
                    </a:cubicBezTo>
                    <a:cubicBezTo>
                      <a:pt x="478" y="2"/>
                      <a:pt x="478" y="1"/>
                      <a:pt x="478" y="1"/>
                    </a:cubicBezTo>
                    <a:cubicBezTo>
                      <a:pt x="476" y="2"/>
                      <a:pt x="474" y="1"/>
                      <a:pt x="473" y="1"/>
                    </a:cubicBezTo>
                    <a:cubicBezTo>
                      <a:pt x="471" y="2"/>
                      <a:pt x="470" y="2"/>
                      <a:pt x="469" y="3"/>
                    </a:cubicBezTo>
                    <a:cubicBezTo>
                      <a:pt x="469" y="3"/>
                      <a:pt x="469" y="3"/>
                      <a:pt x="469" y="3"/>
                    </a:cubicBezTo>
                    <a:cubicBezTo>
                      <a:pt x="469" y="2"/>
                      <a:pt x="468" y="2"/>
                      <a:pt x="468" y="2"/>
                    </a:cubicBezTo>
                    <a:cubicBezTo>
                      <a:pt x="468" y="2"/>
                      <a:pt x="467" y="2"/>
                      <a:pt x="467" y="3"/>
                    </a:cubicBezTo>
                    <a:cubicBezTo>
                      <a:pt x="468" y="3"/>
                      <a:pt x="467" y="4"/>
                      <a:pt x="467" y="4"/>
                    </a:cubicBezTo>
                    <a:cubicBezTo>
                      <a:pt x="466" y="4"/>
                      <a:pt x="466" y="4"/>
                      <a:pt x="466" y="5"/>
                    </a:cubicBezTo>
                    <a:cubicBezTo>
                      <a:pt x="465" y="6"/>
                      <a:pt x="466" y="7"/>
                      <a:pt x="466" y="9"/>
                    </a:cubicBezTo>
                    <a:cubicBezTo>
                      <a:pt x="467" y="10"/>
                      <a:pt x="468" y="11"/>
                      <a:pt x="469" y="12"/>
                    </a:cubicBezTo>
                    <a:cubicBezTo>
                      <a:pt x="469" y="12"/>
                      <a:pt x="469" y="13"/>
                      <a:pt x="469" y="13"/>
                    </a:cubicBezTo>
                    <a:cubicBezTo>
                      <a:pt x="469" y="13"/>
                      <a:pt x="469" y="13"/>
                      <a:pt x="468" y="13"/>
                    </a:cubicBezTo>
                    <a:cubicBezTo>
                      <a:pt x="468" y="13"/>
                      <a:pt x="467" y="12"/>
                      <a:pt x="467" y="12"/>
                    </a:cubicBezTo>
                    <a:cubicBezTo>
                      <a:pt x="467" y="12"/>
                      <a:pt x="466" y="12"/>
                      <a:pt x="466" y="12"/>
                    </a:cubicBezTo>
                    <a:cubicBezTo>
                      <a:pt x="466" y="11"/>
                      <a:pt x="465" y="11"/>
                      <a:pt x="465" y="10"/>
                    </a:cubicBezTo>
                    <a:cubicBezTo>
                      <a:pt x="465" y="9"/>
                      <a:pt x="464" y="9"/>
                      <a:pt x="464" y="8"/>
                    </a:cubicBezTo>
                    <a:cubicBezTo>
                      <a:pt x="464" y="8"/>
                      <a:pt x="463" y="7"/>
                      <a:pt x="463" y="7"/>
                    </a:cubicBezTo>
                    <a:cubicBezTo>
                      <a:pt x="463" y="7"/>
                      <a:pt x="463" y="6"/>
                      <a:pt x="463" y="6"/>
                    </a:cubicBezTo>
                    <a:cubicBezTo>
                      <a:pt x="463" y="6"/>
                      <a:pt x="463" y="5"/>
                      <a:pt x="463" y="5"/>
                    </a:cubicBezTo>
                    <a:cubicBezTo>
                      <a:pt x="464" y="4"/>
                      <a:pt x="464" y="4"/>
                      <a:pt x="464" y="3"/>
                    </a:cubicBezTo>
                    <a:cubicBezTo>
                      <a:pt x="464" y="2"/>
                      <a:pt x="464" y="2"/>
                      <a:pt x="464" y="2"/>
                    </a:cubicBezTo>
                    <a:cubicBezTo>
                      <a:pt x="462" y="2"/>
                      <a:pt x="461" y="2"/>
                      <a:pt x="459" y="2"/>
                    </a:cubicBezTo>
                    <a:cubicBezTo>
                      <a:pt x="459" y="2"/>
                      <a:pt x="458" y="2"/>
                      <a:pt x="457" y="3"/>
                    </a:cubicBezTo>
                    <a:cubicBezTo>
                      <a:pt x="457" y="3"/>
                      <a:pt x="456" y="3"/>
                      <a:pt x="456" y="4"/>
                    </a:cubicBezTo>
                    <a:cubicBezTo>
                      <a:pt x="455" y="4"/>
                      <a:pt x="455" y="5"/>
                      <a:pt x="455" y="5"/>
                    </a:cubicBezTo>
                    <a:cubicBezTo>
                      <a:pt x="454" y="6"/>
                      <a:pt x="453" y="7"/>
                      <a:pt x="453" y="8"/>
                    </a:cubicBezTo>
                    <a:cubicBezTo>
                      <a:pt x="453" y="8"/>
                      <a:pt x="452" y="9"/>
                      <a:pt x="452" y="9"/>
                    </a:cubicBezTo>
                    <a:cubicBezTo>
                      <a:pt x="452" y="10"/>
                      <a:pt x="452" y="10"/>
                      <a:pt x="451" y="10"/>
                    </a:cubicBezTo>
                    <a:cubicBezTo>
                      <a:pt x="450" y="11"/>
                      <a:pt x="451" y="12"/>
                      <a:pt x="451" y="12"/>
                    </a:cubicBezTo>
                    <a:cubicBezTo>
                      <a:pt x="452" y="13"/>
                      <a:pt x="452" y="13"/>
                      <a:pt x="452" y="14"/>
                    </a:cubicBezTo>
                    <a:cubicBezTo>
                      <a:pt x="452" y="16"/>
                      <a:pt x="454" y="17"/>
                      <a:pt x="455" y="18"/>
                    </a:cubicBezTo>
                    <a:cubicBezTo>
                      <a:pt x="456" y="19"/>
                      <a:pt x="457" y="20"/>
                      <a:pt x="458" y="21"/>
                    </a:cubicBezTo>
                    <a:cubicBezTo>
                      <a:pt x="458" y="21"/>
                      <a:pt x="459" y="22"/>
                      <a:pt x="458" y="22"/>
                    </a:cubicBezTo>
                    <a:cubicBezTo>
                      <a:pt x="457" y="22"/>
                      <a:pt x="458" y="23"/>
                      <a:pt x="458" y="24"/>
                    </a:cubicBezTo>
                    <a:cubicBezTo>
                      <a:pt x="457" y="23"/>
                      <a:pt x="457" y="23"/>
                      <a:pt x="457" y="23"/>
                    </a:cubicBezTo>
                    <a:cubicBezTo>
                      <a:pt x="456" y="22"/>
                      <a:pt x="455" y="21"/>
                      <a:pt x="454" y="20"/>
                    </a:cubicBezTo>
                    <a:cubicBezTo>
                      <a:pt x="454" y="20"/>
                      <a:pt x="454" y="20"/>
                      <a:pt x="453" y="19"/>
                    </a:cubicBezTo>
                    <a:cubicBezTo>
                      <a:pt x="453" y="19"/>
                      <a:pt x="452" y="17"/>
                      <a:pt x="451" y="17"/>
                    </a:cubicBezTo>
                    <a:cubicBezTo>
                      <a:pt x="450" y="16"/>
                      <a:pt x="450" y="15"/>
                      <a:pt x="449" y="14"/>
                    </a:cubicBezTo>
                    <a:cubicBezTo>
                      <a:pt x="449" y="12"/>
                      <a:pt x="449" y="11"/>
                      <a:pt x="448" y="9"/>
                    </a:cubicBezTo>
                    <a:cubicBezTo>
                      <a:pt x="448" y="9"/>
                      <a:pt x="448" y="8"/>
                      <a:pt x="447" y="7"/>
                    </a:cubicBezTo>
                    <a:cubicBezTo>
                      <a:pt x="446" y="6"/>
                      <a:pt x="445" y="6"/>
                      <a:pt x="444" y="5"/>
                    </a:cubicBezTo>
                    <a:cubicBezTo>
                      <a:pt x="443" y="5"/>
                      <a:pt x="442" y="5"/>
                      <a:pt x="441" y="5"/>
                    </a:cubicBezTo>
                    <a:cubicBezTo>
                      <a:pt x="441" y="6"/>
                      <a:pt x="440" y="6"/>
                      <a:pt x="440" y="6"/>
                    </a:cubicBezTo>
                    <a:cubicBezTo>
                      <a:pt x="439" y="5"/>
                      <a:pt x="437" y="5"/>
                      <a:pt x="436" y="3"/>
                    </a:cubicBezTo>
                    <a:cubicBezTo>
                      <a:pt x="436" y="3"/>
                      <a:pt x="436" y="3"/>
                      <a:pt x="435" y="3"/>
                    </a:cubicBezTo>
                    <a:cubicBezTo>
                      <a:pt x="435" y="3"/>
                      <a:pt x="434" y="3"/>
                      <a:pt x="434" y="3"/>
                    </a:cubicBezTo>
                    <a:cubicBezTo>
                      <a:pt x="433" y="3"/>
                      <a:pt x="433" y="3"/>
                      <a:pt x="433" y="3"/>
                    </a:cubicBezTo>
                    <a:cubicBezTo>
                      <a:pt x="431" y="3"/>
                      <a:pt x="430" y="3"/>
                      <a:pt x="428" y="3"/>
                    </a:cubicBezTo>
                    <a:cubicBezTo>
                      <a:pt x="428" y="3"/>
                      <a:pt x="428" y="3"/>
                      <a:pt x="428" y="3"/>
                    </a:cubicBezTo>
                    <a:cubicBezTo>
                      <a:pt x="427" y="3"/>
                      <a:pt x="427" y="4"/>
                      <a:pt x="426" y="4"/>
                    </a:cubicBezTo>
                    <a:cubicBezTo>
                      <a:pt x="425" y="5"/>
                      <a:pt x="425" y="5"/>
                      <a:pt x="426" y="6"/>
                    </a:cubicBezTo>
                    <a:cubicBezTo>
                      <a:pt x="427" y="6"/>
                      <a:pt x="426" y="6"/>
                      <a:pt x="426" y="7"/>
                    </a:cubicBezTo>
                    <a:cubicBezTo>
                      <a:pt x="425" y="8"/>
                      <a:pt x="426" y="8"/>
                      <a:pt x="426" y="9"/>
                    </a:cubicBezTo>
                    <a:cubicBezTo>
                      <a:pt x="426" y="10"/>
                      <a:pt x="427" y="11"/>
                      <a:pt x="428" y="12"/>
                    </a:cubicBezTo>
                    <a:cubicBezTo>
                      <a:pt x="429" y="13"/>
                      <a:pt x="431" y="14"/>
                      <a:pt x="431" y="16"/>
                    </a:cubicBezTo>
                    <a:cubicBezTo>
                      <a:pt x="431" y="16"/>
                      <a:pt x="432" y="17"/>
                      <a:pt x="432" y="18"/>
                    </a:cubicBezTo>
                    <a:cubicBezTo>
                      <a:pt x="432" y="19"/>
                      <a:pt x="432" y="19"/>
                      <a:pt x="433" y="19"/>
                    </a:cubicBezTo>
                    <a:cubicBezTo>
                      <a:pt x="433" y="19"/>
                      <a:pt x="434" y="19"/>
                      <a:pt x="434" y="19"/>
                    </a:cubicBezTo>
                    <a:cubicBezTo>
                      <a:pt x="434" y="19"/>
                      <a:pt x="435" y="19"/>
                      <a:pt x="435" y="19"/>
                    </a:cubicBezTo>
                    <a:cubicBezTo>
                      <a:pt x="435" y="19"/>
                      <a:pt x="434" y="19"/>
                      <a:pt x="434" y="20"/>
                    </a:cubicBezTo>
                    <a:cubicBezTo>
                      <a:pt x="433" y="20"/>
                      <a:pt x="433" y="20"/>
                      <a:pt x="433" y="21"/>
                    </a:cubicBezTo>
                    <a:cubicBezTo>
                      <a:pt x="433" y="21"/>
                      <a:pt x="433" y="21"/>
                      <a:pt x="433" y="21"/>
                    </a:cubicBezTo>
                    <a:cubicBezTo>
                      <a:pt x="433" y="22"/>
                      <a:pt x="433" y="24"/>
                      <a:pt x="434" y="24"/>
                    </a:cubicBezTo>
                    <a:cubicBezTo>
                      <a:pt x="435" y="25"/>
                      <a:pt x="436" y="26"/>
                      <a:pt x="438" y="27"/>
                    </a:cubicBezTo>
                    <a:cubicBezTo>
                      <a:pt x="438" y="27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8" y="29"/>
                      <a:pt x="438" y="29"/>
                      <a:pt x="437" y="29"/>
                    </a:cubicBezTo>
                    <a:cubicBezTo>
                      <a:pt x="437" y="29"/>
                      <a:pt x="437" y="30"/>
                      <a:pt x="437" y="30"/>
                    </a:cubicBezTo>
                    <a:cubicBezTo>
                      <a:pt x="437" y="30"/>
                      <a:pt x="437" y="30"/>
                      <a:pt x="437" y="30"/>
                    </a:cubicBezTo>
                    <a:cubicBezTo>
                      <a:pt x="436" y="30"/>
                      <a:pt x="436" y="31"/>
                      <a:pt x="435" y="31"/>
                    </a:cubicBezTo>
                    <a:cubicBezTo>
                      <a:pt x="435" y="31"/>
                      <a:pt x="435" y="32"/>
                      <a:pt x="435" y="31"/>
                    </a:cubicBezTo>
                    <a:cubicBezTo>
                      <a:pt x="435" y="31"/>
                      <a:pt x="435" y="31"/>
                      <a:pt x="435" y="31"/>
                    </a:cubicBezTo>
                    <a:cubicBezTo>
                      <a:pt x="435" y="31"/>
                      <a:pt x="435" y="30"/>
                      <a:pt x="435" y="30"/>
                    </a:cubicBezTo>
                    <a:cubicBezTo>
                      <a:pt x="435" y="29"/>
                      <a:pt x="436" y="28"/>
                      <a:pt x="434" y="27"/>
                    </a:cubicBezTo>
                    <a:cubicBezTo>
                      <a:pt x="434" y="27"/>
                      <a:pt x="434" y="27"/>
                      <a:pt x="434" y="27"/>
                    </a:cubicBezTo>
                    <a:cubicBezTo>
                      <a:pt x="433" y="27"/>
                      <a:pt x="433" y="27"/>
                      <a:pt x="433" y="26"/>
                    </a:cubicBezTo>
                    <a:cubicBezTo>
                      <a:pt x="432" y="26"/>
                      <a:pt x="432" y="25"/>
                      <a:pt x="431" y="25"/>
                    </a:cubicBezTo>
                    <a:cubicBezTo>
                      <a:pt x="431" y="25"/>
                      <a:pt x="431" y="24"/>
                      <a:pt x="431" y="24"/>
                    </a:cubicBezTo>
                    <a:cubicBezTo>
                      <a:pt x="431" y="24"/>
                      <a:pt x="431" y="23"/>
                      <a:pt x="430" y="23"/>
                    </a:cubicBezTo>
                    <a:cubicBezTo>
                      <a:pt x="430" y="22"/>
                      <a:pt x="430" y="21"/>
                      <a:pt x="430" y="20"/>
                    </a:cubicBezTo>
                    <a:cubicBezTo>
                      <a:pt x="429" y="20"/>
                      <a:pt x="429" y="19"/>
                      <a:pt x="429" y="18"/>
                    </a:cubicBezTo>
                    <a:cubicBezTo>
                      <a:pt x="429" y="18"/>
                      <a:pt x="429" y="17"/>
                      <a:pt x="428" y="17"/>
                    </a:cubicBezTo>
                    <a:cubicBezTo>
                      <a:pt x="428" y="17"/>
                      <a:pt x="428" y="17"/>
                      <a:pt x="428" y="16"/>
                    </a:cubicBezTo>
                    <a:cubicBezTo>
                      <a:pt x="428" y="16"/>
                      <a:pt x="428" y="15"/>
                      <a:pt x="427" y="15"/>
                    </a:cubicBezTo>
                    <a:cubicBezTo>
                      <a:pt x="426" y="14"/>
                      <a:pt x="425" y="13"/>
                      <a:pt x="424" y="13"/>
                    </a:cubicBezTo>
                    <a:cubicBezTo>
                      <a:pt x="423" y="12"/>
                      <a:pt x="423" y="12"/>
                      <a:pt x="422" y="13"/>
                    </a:cubicBezTo>
                    <a:cubicBezTo>
                      <a:pt x="421" y="13"/>
                      <a:pt x="422" y="14"/>
                      <a:pt x="422" y="15"/>
                    </a:cubicBezTo>
                    <a:cubicBezTo>
                      <a:pt x="421" y="15"/>
                      <a:pt x="421" y="14"/>
                      <a:pt x="421" y="15"/>
                    </a:cubicBezTo>
                    <a:cubicBezTo>
                      <a:pt x="420" y="15"/>
                      <a:pt x="420" y="15"/>
                      <a:pt x="420" y="15"/>
                    </a:cubicBezTo>
                    <a:cubicBezTo>
                      <a:pt x="421" y="16"/>
                      <a:pt x="421" y="16"/>
                      <a:pt x="421" y="16"/>
                    </a:cubicBezTo>
                    <a:cubicBezTo>
                      <a:pt x="422" y="17"/>
                      <a:pt x="422" y="17"/>
                      <a:pt x="421" y="17"/>
                    </a:cubicBezTo>
                    <a:cubicBezTo>
                      <a:pt x="421" y="17"/>
                      <a:pt x="421" y="16"/>
                      <a:pt x="420" y="16"/>
                    </a:cubicBezTo>
                    <a:cubicBezTo>
                      <a:pt x="420" y="16"/>
                      <a:pt x="420" y="15"/>
                      <a:pt x="419" y="14"/>
                    </a:cubicBezTo>
                    <a:cubicBezTo>
                      <a:pt x="419" y="14"/>
                      <a:pt x="419" y="14"/>
                      <a:pt x="419" y="15"/>
                    </a:cubicBezTo>
                    <a:cubicBezTo>
                      <a:pt x="419" y="15"/>
                      <a:pt x="419" y="16"/>
                      <a:pt x="419" y="16"/>
                    </a:cubicBezTo>
                    <a:cubicBezTo>
                      <a:pt x="418" y="16"/>
                      <a:pt x="418" y="15"/>
                      <a:pt x="418" y="15"/>
                    </a:cubicBezTo>
                    <a:cubicBezTo>
                      <a:pt x="418" y="13"/>
                      <a:pt x="419" y="12"/>
                      <a:pt x="418" y="11"/>
                    </a:cubicBezTo>
                    <a:cubicBezTo>
                      <a:pt x="417" y="10"/>
                      <a:pt x="417" y="11"/>
                      <a:pt x="417" y="11"/>
                    </a:cubicBezTo>
                    <a:cubicBezTo>
                      <a:pt x="416" y="13"/>
                      <a:pt x="416" y="14"/>
                      <a:pt x="415" y="15"/>
                    </a:cubicBezTo>
                    <a:cubicBezTo>
                      <a:pt x="415" y="13"/>
                      <a:pt x="415" y="12"/>
                      <a:pt x="415" y="10"/>
                    </a:cubicBezTo>
                    <a:cubicBezTo>
                      <a:pt x="414" y="10"/>
                      <a:pt x="414" y="10"/>
                      <a:pt x="414" y="10"/>
                    </a:cubicBezTo>
                    <a:cubicBezTo>
                      <a:pt x="414" y="10"/>
                      <a:pt x="414" y="10"/>
                      <a:pt x="413" y="9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411" y="10"/>
                      <a:pt x="410" y="10"/>
                      <a:pt x="408" y="11"/>
                    </a:cubicBezTo>
                    <a:cubicBezTo>
                      <a:pt x="405" y="12"/>
                      <a:pt x="405" y="14"/>
                      <a:pt x="407" y="16"/>
                    </a:cubicBezTo>
                    <a:cubicBezTo>
                      <a:pt x="408" y="16"/>
                      <a:pt x="408" y="16"/>
                      <a:pt x="408" y="16"/>
                    </a:cubicBezTo>
                    <a:cubicBezTo>
                      <a:pt x="409" y="16"/>
                      <a:pt x="409" y="16"/>
                      <a:pt x="409" y="16"/>
                    </a:cubicBezTo>
                    <a:cubicBezTo>
                      <a:pt x="410" y="16"/>
                      <a:pt x="410" y="16"/>
                      <a:pt x="410" y="16"/>
                    </a:cubicBezTo>
                    <a:cubicBezTo>
                      <a:pt x="410" y="16"/>
                      <a:pt x="410" y="16"/>
                      <a:pt x="410" y="17"/>
                    </a:cubicBezTo>
                    <a:cubicBezTo>
                      <a:pt x="410" y="17"/>
                      <a:pt x="410" y="17"/>
                      <a:pt x="410" y="17"/>
                    </a:cubicBezTo>
                    <a:cubicBezTo>
                      <a:pt x="410" y="17"/>
                      <a:pt x="409" y="17"/>
                      <a:pt x="409" y="18"/>
                    </a:cubicBezTo>
                    <a:cubicBezTo>
                      <a:pt x="409" y="18"/>
                      <a:pt x="408" y="18"/>
                      <a:pt x="408" y="18"/>
                    </a:cubicBezTo>
                    <a:cubicBezTo>
                      <a:pt x="409" y="19"/>
                      <a:pt x="409" y="20"/>
                      <a:pt x="410" y="21"/>
                    </a:cubicBezTo>
                    <a:cubicBezTo>
                      <a:pt x="412" y="22"/>
                      <a:pt x="414" y="23"/>
                      <a:pt x="416" y="24"/>
                    </a:cubicBezTo>
                    <a:cubicBezTo>
                      <a:pt x="416" y="24"/>
                      <a:pt x="417" y="25"/>
                      <a:pt x="417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9" y="24"/>
                      <a:pt x="419" y="24"/>
                    </a:cubicBezTo>
                    <a:cubicBezTo>
                      <a:pt x="418" y="25"/>
                      <a:pt x="418" y="24"/>
                      <a:pt x="418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7" y="25"/>
                      <a:pt x="417" y="25"/>
                      <a:pt x="416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6" y="25"/>
                      <a:pt x="415" y="25"/>
                      <a:pt x="415" y="25"/>
                    </a:cubicBezTo>
                    <a:cubicBezTo>
                      <a:pt x="415" y="25"/>
                      <a:pt x="415" y="25"/>
                      <a:pt x="415" y="25"/>
                    </a:cubicBezTo>
                    <a:cubicBezTo>
                      <a:pt x="414" y="25"/>
                      <a:pt x="413" y="25"/>
                      <a:pt x="413" y="24"/>
                    </a:cubicBezTo>
                    <a:cubicBezTo>
                      <a:pt x="412" y="24"/>
                      <a:pt x="411" y="23"/>
                      <a:pt x="410" y="23"/>
                    </a:cubicBezTo>
                    <a:cubicBezTo>
                      <a:pt x="410" y="23"/>
                      <a:pt x="409" y="22"/>
                      <a:pt x="409" y="23"/>
                    </a:cubicBezTo>
                    <a:cubicBezTo>
                      <a:pt x="409" y="23"/>
                      <a:pt x="408" y="24"/>
                      <a:pt x="409" y="24"/>
                    </a:cubicBezTo>
                    <a:cubicBezTo>
                      <a:pt x="409" y="25"/>
                      <a:pt x="409" y="25"/>
                      <a:pt x="409" y="26"/>
                    </a:cubicBezTo>
                    <a:cubicBezTo>
                      <a:pt x="408" y="26"/>
                      <a:pt x="409" y="25"/>
                      <a:pt x="408" y="24"/>
                    </a:cubicBezTo>
                    <a:cubicBezTo>
                      <a:pt x="407" y="24"/>
                      <a:pt x="407" y="23"/>
                      <a:pt x="407" y="23"/>
                    </a:cubicBezTo>
                    <a:cubicBezTo>
                      <a:pt x="407" y="22"/>
                      <a:pt x="408" y="22"/>
                      <a:pt x="407" y="21"/>
                    </a:cubicBezTo>
                    <a:cubicBezTo>
                      <a:pt x="407" y="20"/>
                      <a:pt x="407" y="19"/>
                      <a:pt x="406" y="19"/>
                    </a:cubicBezTo>
                    <a:cubicBezTo>
                      <a:pt x="406" y="19"/>
                      <a:pt x="406" y="19"/>
                      <a:pt x="406" y="18"/>
                    </a:cubicBezTo>
                    <a:cubicBezTo>
                      <a:pt x="406" y="18"/>
                      <a:pt x="406" y="18"/>
                      <a:pt x="406" y="18"/>
                    </a:cubicBezTo>
                    <a:cubicBezTo>
                      <a:pt x="405" y="18"/>
                      <a:pt x="405" y="18"/>
                      <a:pt x="404" y="17"/>
                    </a:cubicBezTo>
                    <a:cubicBezTo>
                      <a:pt x="404" y="17"/>
                      <a:pt x="404" y="17"/>
                      <a:pt x="403" y="17"/>
                    </a:cubicBezTo>
                    <a:cubicBezTo>
                      <a:pt x="402" y="17"/>
                      <a:pt x="401" y="17"/>
                      <a:pt x="399" y="17"/>
                    </a:cubicBezTo>
                    <a:cubicBezTo>
                      <a:pt x="398" y="17"/>
                      <a:pt x="398" y="18"/>
                      <a:pt x="398" y="19"/>
                    </a:cubicBezTo>
                    <a:cubicBezTo>
                      <a:pt x="399" y="20"/>
                      <a:pt x="399" y="21"/>
                      <a:pt x="400" y="21"/>
                    </a:cubicBezTo>
                    <a:cubicBezTo>
                      <a:pt x="401" y="22"/>
                      <a:pt x="401" y="22"/>
                      <a:pt x="401" y="23"/>
                    </a:cubicBezTo>
                    <a:cubicBezTo>
                      <a:pt x="401" y="24"/>
                      <a:pt x="402" y="25"/>
                      <a:pt x="402" y="26"/>
                    </a:cubicBezTo>
                    <a:cubicBezTo>
                      <a:pt x="403" y="26"/>
                      <a:pt x="403" y="26"/>
                      <a:pt x="403" y="27"/>
                    </a:cubicBezTo>
                    <a:cubicBezTo>
                      <a:pt x="403" y="27"/>
                      <a:pt x="403" y="27"/>
                      <a:pt x="403" y="27"/>
                    </a:cubicBezTo>
                    <a:cubicBezTo>
                      <a:pt x="404" y="28"/>
                      <a:pt x="404" y="28"/>
                      <a:pt x="404" y="28"/>
                    </a:cubicBezTo>
                    <a:cubicBezTo>
                      <a:pt x="404" y="29"/>
                      <a:pt x="405" y="30"/>
                      <a:pt x="405" y="31"/>
                    </a:cubicBezTo>
                    <a:cubicBezTo>
                      <a:pt x="404" y="31"/>
                      <a:pt x="403" y="31"/>
                      <a:pt x="403" y="32"/>
                    </a:cubicBezTo>
                    <a:cubicBezTo>
                      <a:pt x="402" y="31"/>
                      <a:pt x="402" y="30"/>
                      <a:pt x="401" y="29"/>
                    </a:cubicBezTo>
                    <a:cubicBezTo>
                      <a:pt x="401" y="29"/>
                      <a:pt x="401" y="28"/>
                      <a:pt x="401" y="28"/>
                    </a:cubicBezTo>
                    <a:cubicBezTo>
                      <a:pt x="401" y="28"/>
                      <a:pt x="400" y="28"/>
                      <a:pt x="400" y="28"/>
                    </a:cubicBezTo>
                    <a:cubicBezTo>
                      <a:pt x="400" y="27"/>
                      <a:pt x="400" y="27"/>
                      <a:pt x="400" y="27"/>
                    </a:cubicBezTo>
                    <a:cubicBezTo>
                      <a:pt x="399" y="27"/>
                      <a:pt x="399" y="27"/>
                      <a:pt x="399" y="27"/>
                    </a:cubicBezTo>
                    <a:cubicBezTo>
                      <a:pt x="398" y="25"/>
                      <a:pt x="396" y="25"/>
                      <a:pt x="395" y="24"/>
                    </a:cubicBezTo>
                    <a:cubicBezTo>
                      <a:pt x="394" y="24"/>
                      <a:pt x="394" y="25"/>
                      <a:pt x="393" y="25"/>
                    </a:cubicBezTo>
                    <a:cubicBezTo>
                      <a:pt x="393" y="27"/>
                      <a:pt x="393" y="29"/>
                      <a:pt x="394" y="30"/>
                    </a:cubicBezTo>
                    <a:cubicBezTo>
                      <a:pt x="395" y="32"/>
                      <a:pt x="397" y="32"/>
                      <a:pt x="398" y="33"/>
                    </a:cubicBezTo>
                    <a:cubicBezTo>
                      <a:pt x="398" y="33"/>
                      <a:pt x="398" y="33"/>
                      <a:pt x="398" y="34"/>
                    </a:cubicBezTo>
                    <a:cubicBezTo>
                      <a:pt x="398" y="34"/>
                      <a:pt x="397" y="34"/>
                      <a:pt x="397" y="34"/>
                    </a:cubicBezTo>
                    <a:cubicBezTo>
                      <a:pt x="397" y="34"/>
                      <a:pt x="397" y="34"/>
                      <a:pt x="396" y="34"/>
                    </a:cubicBezTo>
                    <a:cubicBezTo>
                      <a:pt x="396" y="33"/>
                      <a:pt x="395" y="33"/>
                      <a:pt x="395" y="33"/>
                    </a:cubicBezTo>
                    <a:cubicBezTo>
                      <a:pt x="395" y="33"/>
                      <a:pt x="395" y="33"/>
                      <a:pt x="395" y="33"/>
                    </a:cubicBezTo>
                    <a:cubicBezTo>
                      <a:pt x="393" y="32"/>
                      <a:pt x="392" y="33"/>
                      <a:pt x="392" y="34"/>
                    </a:cubicBezTo>
                    <a:cubicBezTo>
                      <a:pt x="391" y="35"/>
                      <a:pt x="391" y="36"/>
                      <a:pt x="391" y="37"/>
                    </a:cubicBezTo>
                    <a:cubicBezTo>
                      <a:pt x="390" y="38"/>
                      <a:pt x="390" y="38"/>
                      <a:pt x="391" y="39"/>
                    </a:cubicBezTo>
                    <a:cubicBezTo>
                      <a:pt x="391" y="39"/>
                      <a:pt x="391" y="39"/>
                      <a:pt x="391" y="39"/>
                    </a:cubicBezTo>
                    <a:cubicBezTo>
                      <a:pt x="391" y="41"/>
                      <a:pt x="393" y="42"/>
                      <a:pt x="394" y="43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5"/>
                      <a:pt x="395" y="47"/>
                      <a:pt x="397" y="47"/>
                    </a:cubicBezTo>
                    <a:cubicBezTo>
                      <a:pt x="397" y="47"/>
                      <a:pt x="397" y="47"/>
                      <a:pt x="398" y="47"/>
                    </a:cubicBezTo>
                    <a:cubicBezTo>
                      <a:pt x="399" y="48"/>
                      <a:pt x="400" y="50"/>
                      <a:pt x="403" y="50"/>
                    </a:cubicBezTo>
                    <a:cubicBezTo>
                      <a:pt x="402" y="51"/>
                      <a:pt x="402" y="53"/>
                      <a:pt x="403" y="54"/>
                    </a:cubicBezTo>
                    <a:cubicBezTo>
                      <a:pt x="404" y="54"/>
                      <a:pt x="404" y="54"/>
                      <a:pt x="404" y="55"/>
                    </a:cubicBezTo>
                    <a:cubicBezTo>
                      <a:pt x="404" y="56"/>
                      <a:pt x="404" y="55"/>
                      <a:pt x="403" y="56"/>
                    </a:cubicBezTo>
                    <a:cubicBezTo>
                      <a:pt x="403" y="56"/>
                      <a:pt x="402" y="55"/>
                      <a:pt x="401" y="55"/>
                    </a:cubicBezTo>
                    <a:cubicBezTo>
                      <a:pt x="401" y="55"/>
                      <a:pt x="401" y="55"/>
                      <a:pt x="401" y="55"/>
                    </a:cubicBezTo>
                    <a:cubicBezTo>
                      <a:pt x="401" y="54"/>
                      <a:pt x="401" y="54"/>
                      <a:pt x="400" y="54"/>
                    </a:cubicBezTo>
                    <a:cubicBezTo>
                      <a:pt x="400" y="53"/>
                      <a:pt x="399" y="52"/>
                      <a:pt x="398" y="52"/>
                    </a:cubicBezTo>
                    <a:cubicBezTo>
                      <a:pt x="398" y="52"/>
                      <a:pt x="398" y="52"/>
                      <a:pt x="397" y="52"/>
                    </a:cubicBezTo>
                    <a:cubicBezTo>
                      <a:pt x="397" y="51"/>
                      <a:pt x="396" y="50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4" y="48"/>
                      <a:pt x="394" y="48"/>
                      <a:pt x="393" y="47"/>
                    </a:cubicBezTo>
                    <a:cubicBezTo>
                      <a:pt x="393" y="47"/>
                      <a:pt x="393" y="47"/>
                      <a:pt x="393" y="47"/>
                    </a:cubicBezTo>
                    <a:cubicBezTo>
                      <a:pt x="393" y="46"/>
                      <a:pt x="393" y="45"/>
                      <a:pt x="392" y="45"/>
                    </a:cubicBezTo>
                    <a:cubicBezTo>
                      <a:pt x="392" y="45"/>
                      <a:pt x="392" y="45"/>
                      <a:pt x="392" y="44"/>
                    </a:cubicBezTo>
                    <a:cubicBezTo>
                      <a:pt x="391" y="44"/>
                      <a:pt x="391" y="44"/>
                      <a:pt x="390" y="44"/>
                    </a:cubicBezTo>
                    <a:cubicBezTo>
                      <a:pt x="389" y="44"/>
                      <a:pt x="389" y="44"/>
                      <a:pt x="389" y="45"/>
                    </a:cubicBezTo>
                    <a:cubicBezTo>
                      <a:pt x="388" y="46"/>
                      <a:pt x="388" y="47"/>
                      <a:pt x="389" y="47"/>
                    </a:cubicBezTo>
                    <a:cubicBezTo>
                      <a:pt x="390" y="48"/>
                      <a:pt x="390" y="49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1" y="51"/>
                      <a:pt x="390" y="52"/>
                      <a:pt x="391" y="52"/>
                    </a:cubicBezTo>
                    <a:cubicBezTo>
                      <a:pt x="392" y="53"/>
                      <a:pt x="393" y="53"/>
                      <a:pt x="394" y="53"/>
                    </a:cubicBezTo>
                    <a:cubicBezTo>
                      <a:pt x="395" y="53"/>
                      <a:pt x="396" y="54"/>
                      <a:pt x="396" y="55"/>
                    </a:cubicBezTo>
                    <a:cubicBezTo>
                      <a:pt x="396" y="55"/>
                      <a:pt x="396" y="55"/>
                      <a:pt x="395" y="55"/>
                    </a:cubicBezTo>
                    <a:cubicBezTo>
                      <a:pt x="395" y="55"/>
                      <a:pt x="394" y="54"/>
                      <a:pt x="394" y="54"/>
                    </a:cubicBezTo>
                    <a:cubicBezTo>
                      <a:pt x="392" y="54"/>
                      <a:pt x="391" y="53"/>
                      <a:pt x="389" y="54"/>
                    </a:cubicBezTo>
                    <a:cubicBezTo>
                      <a:pt x="389" y="54"/>
                      <a:pt x="388" y="55"/>
                      <a:pt x="388" y="54"/>
                    </a:cubicBezTo>
                    <a:cubicBezTo>
                      <a:pt x="388" y="54"/>
                      <a:pt x="388" y="54"/>
                      <a:pt x="388" y="54"/>
                    </a:cubicBezTo>
                    <a:cubicBezTo>
                      <a:pt x="389" y="53"/>
                      <a:pt x="390" y="52"/>
                      <a:pt x="389" y="51"/>
                    </a:cubicBezTo>
                    <a:cubicBezTo>
                      <a:pt x="389" y="50"/>
                      <a:pt x="389" y="49"/>
                      <a:pt x="388" y="49"/>
                    </a:cubicBezTo>
                    <a:cubicBezTo>
                      <a:pt x="387" y="48"/>
                      <a:pt x="387" y="46"/>
                      <a:pt x="386" y="45"/>
                    </a:cubicBezTo>
                    <a:cubicBezTo>
                      <a:pt x="386" y="44"/>
                      <a:pt x="387" y="44"/>
                      <a:pt x="386" y="43"/>
                    </a:cubicBezTo>
                    <a:cubicBezTo>
                      <a:pt x="386" y="43"/>
                      <a:pt x="385" y="43"/>
                      <a:pt x="385" y="42"/>
                    </a:cubicBezTo>
                    <a:cubicBezTo>
                      <a:pt x="385" y="42"/>
                      <a:pt x="385" y="41"/>
                      <a:pt x="384" y="41"/>
                    </a:cubicBezTo>
                    <a:cubicBezTo>
                      <a:pt x="384" y="40"/>
                      <a:pt x="383" y="40"/>
                      <a:pt x="383" y="40"/>
                    </a:cubicBezTo>
                    <a:cubicBezTo>
                      <a:pt x="383" y="40"/>
                      <a:pt x="383" y="40"/>
                      <a:pt x="382" y="40"/>
                    </a:cubicBezTo>
                    <a:cubicBezTo>
                      <a:pt x="382" y="39"/>
                      <a:pt x="381" y="39"/>
                      <a:pt x="380" y="40"/>
                    </a:cubicBezTo>
                    <a:cubicBezTo>
                      <a:pt x="380" y="40"/>
                      <a:pt x="379" y="40"/>
                      <a:pt x="379" y="39"/>
                    </a:cubicBezTo>
                    <a:cubicBezTo>
                      <a:pt x="379" y="39"/>
                      <a:pt x="378" y="38"/>
                      <a:pt x="378" y="38"/>
                    </a:cubicBezTo>
                    <a:cubicBezTo>
                      <a:pt x="377" y="38"/>
                      <a:pt x="376" y="37"/>
                      <a:pt x="375" y="36"/>
                    </a:cubicBezTo>
                    <a:cubicBezTo>
                      <a:pt x="376" y="37"/>
                      <a:pt x="377" y="36"/>
                      <a:pt x="377" y="35"/>
                    </a:cubicBezTo>
                    <a:cubicBezTo>
                      <a:pt x="378" y="35"/>
                      <a:pt x="378" y="35"/>
                      <a:pt x="378" y="35"/>
                    </a:cubicBezTo>
                    <a:cubicBezTo>
                      <a:pt x="378" y="35"/>
                      <a:pt x="378" y="35"/>
                      <a:pt x="377" y="35"/>
                    </a:cubicBezTo>
                    <a:cubicBezTo>
                      <a:pt x="375" y="34"/>
                      <a:pt x="373" y="34"/>
                      <a:pt x="371" y="34"/>
                    </a:cubicBezTo>
                    <a:cubicBezTo>
                      <a:pt x="370" y="35"/>
                      <a:pt x="370" y="35"/>
                      <a:pt x="370" y="36"/>
                    </a:cubicBezTo>
                    <a:cubicBezTo>
                      <a:pt x="370" y="37"/>
                      <a:pt x="370" y="37"/>
                      <a:pt x="371" y="37"/>
                    </a:cubicBezTo>
                    <a:cubicBezTo>
                      <a:pt x="371" y="37"/>
                      <a:pt x="371" y="37"/>
                      <a:pt x="371" y="38"/>
                    </a:cubicBezTo>
                    <a:cubicBezTo>
                      <a:pt x="372" y="39"/>
                      <a:pt x="371" y="40"/>
                      <a:pt x="372" y="40"/>
                    </a:cubicBezTo>
                    <a:cubicBezTo>
                      <a:pt x="372" y="40"/>
                      <a:pt x="372" y="41"/>
                      <a:pt x="372" y="41"/>
                    </a:cubicBezTo>
                    <a:cubicBezTo>
                      <a:pt x="372" y="41"/>
                      <a:pt x="372" y="42"/>
                      <a:pt x="372" y="42"/>
                    </a:cubicBezTo>
                    <a:cubicBezTo>
                      <a:pt x="373" y="43"/>
                      <a:pt x="373" y="44"/>
                      <a:pt x="372" y="44"/>
                    </a:cubicBezTo>
                    <a:cubicBezTo>
                      <a:pt x="371" y="44"/>
                      <a:pt x="371" y="45"/>
                      <a:pt x="371" y="45"/>
                    </a:cubicBezTo>
                    <a:cubicBezTo>
                      <a:pt x="370" y="46"/>
                      <a:pt x="369" y="46"/>
                      <a:pt x="369" y="46"/>
                    </a:cubicBezTo>
                    <a:cubicBezTo>
                      <a:pt x="367" y="46"/>
                      <a:pt x="366" y="46"/>
                      <a:pt x="365" y="46"/>
                    </a:cubicBezTo>
                    <a:cubicBezTo>
                      <a:pt x="362" y="47"/>
                      <a:pt x="362" y="48"/>
                      <a:pt x="363" y="50"/>
                    </a:cubicBezTo>
                    <a:cubicBezTo>
                      <a:pt x="363" y="50"/>
                      <a:pt x="364" y="51"/>
                      <a:pt x="364" y="51"/>
                    </a:cubicBezTo>
                    <a:cubicBezTo>
                      <a:pt x="365" y="52"/>
                      <a:pt x="365" y="52"/>
                      <a:pt x="366" y="52"/>
                    </a:cubicBezTo>
                    <a:cubicBezTo>
                      <a:pt x="367" y="52"/>
                      <a:pt x="368" y="52"/>
                      <a:pt x="369" y="53"/>
                    </a:cubicBezTo>
                    <a:cubicBezTo>
                      <a:pt x="369" y="54"/>
                      <a:pt x="369" y="54"/>
                      <a:pt x="369" y="54"/>
                    </a:cubicBezTo>
                    <a:cubicBezTo>
                      <a:pt x="370" y="54"/>
                      <a:pt x="370" y="54"/>
                      <a:pt x="370" y="54"/>
                    </a:cubicBezTo>
                    <a:cubicBezTo>
                      <a:pt x="370" y="54"/>
                      <a:pt x="370" y="54"/>
                      <a:pt x="371" y="55"/>
                    </a:cubicBezTo>
                    <a:cubicBezTo>
                      <a:pt x="372" y="56"/>
                      <a:pt x="374" y="56"/>
                      <a:pt x="376" y="56"/>
                    </a:cubicBezTo>
                    <a:cubicBezTo>
                      <a:pt x="376" y="57"/>
                      <a:pt x="376" y="56"/>
                      <a:pt x="377" y="57"/>
                    </a:cubicBezTo>
                    <a:cubicBezTo>
                      <a:pt x="377" y="57"/>
                      <a:pt x="377" y="57"/>
                      <a:pt x="377" y="57"/>
                    </a:cubicBezTo>
                    <a:cubicBezTo>
                      <a:pt x="378" y="58"/>
                      <a:pt x="377" y="60"/>
                      <a:pt x="377" y="61"/>
                    </a:cubicBezTo>
                    <a:cubicBezTo>
                      <a:pt x="377" y="61"/>
                      <a:pt x="377" y="61"/>
                      <a:pt x="378" y="61"/>
                    </a:cubicBezTo>
                    <a:cubicBezTo>
                      <a:pt x="377" y="62"/>
                      <a:pt x="378" y="62"/>
                      <a:pt x="377" y="62"/>
                    </a:cubicBezTo>
                    <a:cubicBezTo>
                      <a:pt x="377" y="61"/>
                      <a:pt x="376" y="60"/>
                      <a:pt x="376" y="58"/>
                    </a:cubicBezTo>
                    <a:cubicBezTo>
                      <a:pt x="376" y="57"/>
                      <a:pt x="376" y="57"/>
                      <a:pt x="375" y="57"/>
                    </a:cubicBezTo>
                    <a:cubicBezTo>
                      <a:pt x="374" y="58"/>
                      <a:pt x="375" y="58"/>
                      <a:pt x="375" y="58"/>
                    </a:cubicBezTo>
                    <a:cubicBezTo>
                      <a:pt x="375" y="59"/>
                      <a:pt x="376" y="60"/>
                      <a:pt x="376" y="61"/>
                    </a:cubicBezTo>
                    <a:cubicBezTo>
                      <a:pt x="376" y="61"/>
                      <a:pt x="377" y="62"/>
                      <a:pt x="376" y="62"/>
                    </a:cubicBezTo>
                    <a:cubicBezTo>
                      <a:pt x="375" y="62"/>
                      <a:pt x="375" y="61"/>
                      <a:pt x="375" y="59"/>
                    </a:cubicBezTo>
                    <a:cubicBezTo>
                      <a:pt x="375" y="59"/>
                      <a:pt x="374" y="59"/>
                      <a:pt x="374" y="59"/>
                    </a:cubicBezTo>
                    <a:cubicBezTo>
                      <a:pt x="374" y="57"/>
                      <a:pt x="374" y="57"/>
                      <a:pt x="372" y="57"/>
                    </a:cubicBezTo>
                    <a:cubicBezTo>
                      <a:pt x="372" y="57"/>
                      <a:pt x="371" y="57"/>
                      <a:pt x="371" y="57"/>
                    </a:cubicBezTo>
                    <a:cubicBezTo>
                      <a:pt x="371" y="57"/>
                      <a:pt x="371" y="57"/>
                      <a:pt x="370" y="57"/>
                    </a:cubicBezTo>
                    <a:cubicBezTo>
                      <a:pt x="370" y="57"/>
                      <a:pt x="370" y="58"/>
                      <a:pt x="370" y="58"/>
                    </a:cubicBezTo>
                    <a:cubicBezTo>
                      <a:pt x="371" y="58"/>
                      <a:pt x="371" y="59"/>
                      <a:pt x="371" y="59"/>
                    </a:cubicBezTo>
                    <a:cubicBezTo>
                      <a:pt x="371" y="60"/>
                      <a:pt x="371" y="60"/>
                      <a:pt x="372" y="61"/>
                    </a:cubicBezTo>
                    <a:cubicBezTo>
                      <a:pt x="372" y="61"/>
                      <a:pt x="372" y="61"/>
                      <a:pt x="372" y="61"/>
                    </a:cubicBezTo>
                    <a:cubicBezTo>
                      <a:pt x="372" y="62"/>
                      <a:pt x="373" y="62"/>
                      <a:pt x="373" y="63"/>
                    </a:cubicBezTo>
                    <a:cubicBezTo>
                      <a:pt x="372" y="62"/>
                      <a:pt x="371" y="62"/>
                      <a:pt x="371" y="61"/>
                    </a:cubicBezTo>
                    <a:cubicBezTo>
                      <a:pt x="371" y="59"/>
                      <a:pt x="370" y="58"/>
                      <a:pt x="369" y="57"/>
                    </a:cubicBezTo>
                    <a:cubicBezTo>
                      <a:pt x="368" y="57"/>
                      <a:pt x="368" y="56"/>
                      <a:pt x="367" y="55"/>
                    </a:cubicBezTo>
                    <a:cubicBezTo>
                      <a:pt x="367" y="55"/>
                      <a:pt x="366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4" y="55"/>
                    </a:cubicBezTo>
                    <a:cubicBezTo>
                      <a:pt x="364" y="54"/>
                      <a:pt x="364" y="54"/>
                      <a:pt x="364" y="54"/>
                    </a:cubicBezTo>
                    <a:cubicBezTo>
                      <a:pt x="363" y="54"/>
                      <a:pt x="362" y="55"/>
                      <a:pt x="362" y="56"/>
                    </a:cubicBezTo>
                    <a:cubicBezTo>
                      <a:pt x="362" y="56"/>
                      <a:pt x="362" y="56"/>
                      <a:pt x="362" y="57"/>
                    </a:cubicBezTo>
                    <a:cubicBezTo>
                      <a:pt x="362" y="57"/>
                      <a:pt x="362" y="57"/>
                      <a:pt x="362" y="57"/>
                    </a:cubicBezTo>
                    <a:cubicBezTo>
                      <a:pt x="361" y="58"/>
                      <a:pt x="361" y="59"/>
                      <a:pt x="362" y="59"/>
                    </a:cubicBezTo>
                    <a:cubicBezTo>
                      <a:pt x="362" y="60"/>
                      <a:pt x="363" y="60"/>
                      <a:pt x="363" y="61"/>
                    </a:cubicBezTo>
                    <a:cubicBezTo>
                      <a:pt x="363" y="61"/>
                      <a:pt x="364" y="62"/>
                      <a:pt x="363" y="62"/>
                    </a:cubicBezTo>
                    <a:cubicBezTo>
                      <a:pt x="363" y="62"/>
                      <a:pt x="363" y="62"/>
                      <a:pt x="363" y="61"/>
                    </a:cubicBezTo>
                    <a:cubicBezTo>
                      <a:pt x="363" y="61"/>
                      <a:pt x="363" y="61"/>
                      <a:pt x="363" y="61"/>
                    </a:cubicBezTo>
                    <a:cubicBezTo>
                      <a:pt x="363" y="60"/>
                      <a:pt x="362" y="60"/>
                      <a:pt x="361" y="60"/>
                    </a:cubicBezTo>
                    <a:cubicBezTo>
                      <a:pt x="360" y="59"/>
                      <a:pt x="360" y="58"/>
                      <a:pt x="360" y="57"/>
                    </a:cubicBezTo>
                    <a:cubicBezTo>
                      <a:pt x="361" y="57"/>
                      <a:pt x="361" y="56"/>
                      <a:pt x="360" y="55"/>
                    </a:cubicBezTo>
                    <a:cubicBezTo>
                      <a:pt x="360" y="55"/>
                      <a:pt x="360" y="54"/>
                      <a:pt x="359" y="54"/>
                    </a:cubicBezTo>
                    <a:cubicBezTo>
                      <a:pt x="359" y="53"/>
                      <a:pt x="358" y="52"/>
                      <a:pt x="357" y="53"/>
                    </a:cubicBezTo>
                    <a:cubicBezTo>
                      <a:pt x="357" y="53"/>
                      <a:pt x="357" y="54"/>
                      <a:pt x="357" y="53"/>
                    </a:cubicBezTo>
                    <a:cubicBezTo>
                      <a:pt x="357" y="53"/>
                      <a:pt x="356" y="54"/>
                      <a:pt x="356" y="53"/>
                    </a:cubicBezTo>
                    <a:cubicBezTo>
                      <a:pt x="356" y="52"/>
                      <a:pt x="355" y="52"/>
                      <a:pt x="355" y="52"/>
                    </a:cubicBezTo>
                    <a:cubicBezTo>
                      <a:pt x="353" y="53"/>
                      <a:pt x="352" y="54"/>
                      <a:pt x="350" y="54"/>
                    </a:cubicBezTo>
                    <a:cubicBezTo>
                      <a:pt x="348" y="55"/>
                      <a:pt x="348" y="57"/>
                      <a:pt x="348" y="59"/>
                    </a:cubicBezTo>
                    <a:cubicBezTo>
                      <a:pt x="348" y="59"/>
                      <a:pt x="348" y="59"/>
                      <a:pt x="348" y="60"/>
                    </a:cubicBezTo>
                    <a:cubicBezTo>
                      <a:pt x="348" y="61"/>
                      <a:pt x="348" y="62"/>
                      <a:pt x="349" y="63"/>
                    </a:cubicBezTo>
                    <a:cubicBezTo>
                      <a:pt x="349" y="63"/>
                      <a:pt x="349" y="64"/>
                      <a:pt x="349" y="65"/>
                    </a:cubicBezTo>
                    <a:cubicBezTo>
                      <a:pt x="349" y="65"/>
                      <a:pt x="349" y="66"/>
                      <a:pt x="348" y="65"/>
                    </a:cubicBezTo>
                    <a:cubicBezTo>
                      <a:pt x="349" y="63"/>
                      <a:pt x="348" y="62"/>
                      <a:pt x="347" y="61"/>
                    </a:cubicBezTo>
                    <a:cubicBezTo>
                      <a:pt x="347" y="60"/>
                      <a:pt x="347" y="60"/>
                      <a:pt x="346" y="60"/>
                    </a:cubicBezTo>
                    <a:cubicBezTo>
                      <a:pt x="346" y="60"/>
                      <a:pt x="346" y="60"/>
                      <a:pt x="346" y="61"/>
                    </a:cubicBezTo>
                    <a:cubicBezTo>
                      <a:pt x="346" y="61"/>
                      <a:pt x="346" y="61"/>
                      <a:pt x="346" y="62"/>
                    </a:cubicBezTo>
                    <a:cubicBezTo>
                      <a:pt x="347" y="62"/>
                      <a:pt x="347" y="63"/>
                      <a:pt x="347" y="64"/>
                    </a:cubicBezTo>
                    <a:cubicBezTo>
                      <a:pt x="346" y="64"/>
                      <a:pt x="346" y="65"/>
                      <a:pt x="346" y="66"/>
                    </a:cubicBezTo>
                    <a:cubicBezTo>
                      <a:pt x="345" y="66"/>
                      <a:pt x="346" y="65"/>
                      <a:pt x="345" y="65"/>
                    </a:cubicBezTo>
                    <a:cubicBezTo>
                      <a:pt x="344" y="64"/>
                      <a:pt x="344" y="63"/>
                      <a:pt x="343" y="62"/>
                    </a:cubicBezTo>
                    <a:cubicBezTo>
                      <a:pt x="343" y="62"/>
                      <a:pt x="343" y="61"/>
                      <a:pt x="343" y="61"/>
                    </a:cubicBezTo>
                    <a:cubicBezTo>
                      <a:pt x="342" y="61"/>
                      <a:pt x="342" y="61"/>
                      <a:pt x="341" y="61"/>
                    </a:cubicBezTo>
                    <a:cubicBezTo>
                      <a:pt x="340" y="62"/>
                      <a:pt x="337" y="62"/>
                      <a:pt x="337" y="64"/>
                    </a:cubicBezTo>
                    <a:cubicBezTo>
                      <a:pt x="337" y="64"/>
                      <a:pt x="336" y="64"/>
                      <a:pt x="336" y="65"/>
                    </a:cubicBezTo>
                    <a:cubicBezTo>
                      <a:pt x="335" y="65"/>
                      <a:pt x="334" y="66"/>
                      <a:pt x="334" y="67"/>
                    </a:cubicBezTo>
                    <a:cubicBezTo>
                      <a:pt x="334" y="68"/>
                      <a:pt x="334" y="68"/>
                      <a:pt x="333" y="68"/>
                    </a:cubicBezTo>
                    <a:cubicBezTo>
                      <a:pt x="332" y="67"/>
                      <a:pt x="332" y="68"/>
                      <a:pt x="331" y="69"/>
                    </a:cubicBezTo>
                    <a:cubicBezTo>
                      <a:pt x="330" y="70"/>
                      <a:pt x="330" y="71"/>
                      <a:pt x="330" y="72"/>
                    </a:cubicBezTo>
                    <a:cubicBezTo>
                      <a:pt x="330" y="73"/>
                      <a:pt x="329" y="73"/>
                      <a:pt x="329" y="74"/>
                    </a:cubicBezTo>
                    <a:cubicBezTo>
                      <a:pt x="329" y="75"/>
                      <a:pt x="330" y="74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1" y="75"/>
                      <a:pt x="331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7"/>
                      <a:pt x="332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3" y="78"/>
                      <a:pt x="332" y="78"/>
                      <a:pt x="333" y="79"/>
                    </a:cubicBezTo>
                    <a:cubicBezTo>
                      <a:pt x="333" y="79"/>
                      <a:pt x="333" y="77"/>
                      <a:pt x="334" y="78"/>
                    </a:cubicBezTo>
                    <a:cubicBezTo>
                      <a:pt x="334" y="78"/>
                      <a:pt x="335" y="78"/>
                      <a:pt x="335" y="78"/>
                    </a:cubicBezTo>
                    <a:cubicBezTo>
                      <a:pt x="335" y="77"/>
                      <a:pt x="335" y="77"/>
                      <a:pt x="335" y="76"/>
                    </a:cubicBezTo>
                    <a:cubicBezTo>
                      <a:pt x="335" y="75"/>
                      <a:pt x="335" y="74"/>
                      <a:pt x="336" y="73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7" y="73"/>
                      <a:pt x="337" y="72"/>
                      <a:pt x="337" y="72"/>
                    </a:cubicBezTo>
                    <a:cubicBezTo>
                      <a:pt x="338" y="72"/>
                      <a:pt x="338" y="72"/>
                      <a:pt x="338" y="73"/>
                    </a:cubicBezTo>
                    <a:cubicBezTo>
                      <a:pt x="338" y="73"/>
                      <a:pt x="338" y="73"/>
                      <a:pt x="339" y="73"/>
                    </a:cubicBezTo>
                    <a:cubicBezTo>
                      <a:pt x="339" y="73"/>
                      <a:pt x="339" y="73"/>
                      <a:pt x="339" y="73"/>
                    </a:cubicBezTo>
                    <a:cubicBezTo>
                      <a:pt x="339" y="72"/>
                      <a:pt x="339" y="71"/>
                      <a:pt x="340" y="71"/>
                    </a:cubicBezTo>
                    <a:cubicBezTo>
                      <a:pt x="341" y="71"/>
                      <a:pt x="341" y="72"/>
                      <a:pt x="340" y="72"/>
                    </a:cubicBezTo>
                    <a:cubicBezTo>
                      <a:pt x="340" y="73"/>
                      <a:pt x="341" y="73"/>
                      <a:pt x="342" y="74"/>
                    </a:cubicBezTo>
                    <a:cubicBezTo>
                      <a:pt x="342" y="73"/>
                      <a:pt x="343" y="74"/>
                      <a:pt x="344" y="74"/>
                    </a:cubicBezTo>
                    <a:cubicBezTo>
                      <a:pt x="344" y="74"/>
                      <a:pt x="344" y="75"/>
                      <a:pt x="344" y="75"/>
                    </a:cubicBezTo>
                    <a:cubicBezTo>
                      <a:pt x="342" y="75"/>
                      <a:pt x="342" y="77"/>
                      <a:pt x="340" y="78"/>
                    </a:cubicBezTo>
                    <a:cubicBezTo>
                      <a:pt x="340" y="78"/>
                      <a:pt x="340" y="78"/>
                      <a:pt x="340" y="78"/>
                    </a:cubicBezTo>
                    <a:cubicBezTo>
                      <a:pt x="339" y="79"/>
                      <a:pt x="338" y="80"/>
                      <a:pt x="337" y="81"/>
                    </a:cubicBezTo>
                    <a:cubicBezTo>
                      <a:pt x="336" y="81"/>
                      <a:pt x="336" y="83"/>
                      <a:pt x="337" y="84"/>
                    </a:cubicBezTo>
                    <a:cubicBezTo>
                      <a:pt x="338" y="84"/>
                      <a:pt x="338" y="84"/>
                      <a:pt x="339" y="84"/>
                    </a:cubicBezTo>
                    <a:cubicBezTo>
                      <a:pt x="338" y="85"/>
                      <a:pt x="338" y="84"/>
                      <a:pt x="338" y="85"/>
                    </a:cubicBezTo>
                    <a:cubicBezTo>
                      <a:pt x="338" y="85"/>
                      <a:pt x="339" y="86"/>
                      <a:pt x="339" y="85"/>
                    </a:cubicBezTo>
                    <a:cubicBezTo>
                      <a:pt x="340" y="84"/>
                      <a:pt x="341" y="84"/>
                      <a:pt x="342" y="83"/>
                    </a:cubicBezTo>
                    <a:cubicBezTo>
                      <a:pt x="342" y="83"/>
                      <a:pt x="343" y="83"/>
                      <a:pt x="343" y="83"/>
                    </a:cubicBezTo>
                    <a:cubicBezTo>
                      <a:pt x="343" y="82"/>
                      <a:pt x="344" y="82"/>
                      <a:pt x="345" y="81"/>
                    </a:cubicBezTo>
                    <a:cubicBezTo>
                      <a:pt x="345" y="81"/>
                      <a:pt x="346" y="81"/>
                      <a:pt x="346" y="80"/>
                    </a:cubicBezTo>
                    <a:cubicBezTo>
                      <a:pt x="347" y="79"/>
                      <a:pt x="349" y="77"/>
                      <a:pt x="351" y="77"/>
                    </a:cubicBezTo>
                    <a:cubicBezTo>
                      <a:pt x="352" y="77"/>
                      <a:pt x="353" y="77"/>
                      <a:pt x="353" y="76"/>
                    </a:cubicBezTo>
                    <a:cubicBezTo>
                      <a:pt x="354" y="76"/>
                      <a:pt x="353" y="77"/>
                      <a:pt x="353" y="77"/>
                    </a:cubicBezTo>
                    <a:cubicBezTo>
                      <a:pt x="353" y="77"/>
                      <a:pt x="354" y="78"/>
                      <a:pt x="354" y="78"/>
                    </a:cubicBezTo>
                    <a:cubicBezTo>
                      <a:pt x="355" y="77"/>
                      <a:pt x="356" y="78"/>
                      <a:pt x="358" y="78"/>
                    </a:cubicBezTo>
                    <a:cubicBezTo>
                      <a:pt x="358" y="79"/>
                      <a:pt x="359" y="79"/>
                      <a:pt x="359" y="79"/>
                    </a:cubicBezTo>
                    <a:cubicBezTo>
                      <a:pt x="359" y="79"/>
                      <a:pt x="360" y="80"/>
                      <a:pt x="360" y="80"/>
                    </a:cubicBezTo>
                    <a:cubicBezTo>
                      <a:pt x="359" y="81"/>
                      <a:pt x="359" y="80"/>
                      <a:pt x="358" y="80"/>
                    </a:cubicBezTo>
                    <a:cubicBezTo>
                      <a:pt x="357" y="79"/>
                      <a:pt x="357" y="79"/>
                      <a:pt x="356" y="79"/>
                    </a:cubicBezTo>
                    <a:cubicBezTo>
                      <a:pt x="356" y="79"/>
                      <a:pt x="355" y="79"/>
                      <a:pt x="355" y="79"/>
                    </a:cubicBezTo>
                    <a:cubicBezTo>
                      <a:pt x="355" y="78"/>
                      <a:pt x="355" y="78"/>
                      <a:pt x="354" y="79"/>
                    </a:cubicBezTo>
                    <a:cubicBezTo>
                      <a:pt x="352" y="79"/>
                      <a:pt x="351" y="79"/>
                      <a:pt x="349" y="80"/>
                    </a:cubicBezTo>
                    <a:cubicBezTo>
                      <a:pt x="348" y="81"/>
                      <a:pt x="348" y="81"/>
                      <a:pt x="349" y="81"/>
                    </a:cubicBezTo>
                    <a:cubicBezTo>
                      <a:pt x="349" y="81"/>
                      <a:pt x="350" y="81"/>
                      <a:pt x="349" y="82"/>
                    </a:cubicBezTo>
                    <a:cubicBezTo>
                      <a:pt x="349" y="82"/>
                      <a:pt x="348" y="81"/>
                      <a:pt x="348" y="82"/>
                    </a:cubicBezTo>
                    <a:cubicBezTo>
                      <a:pt x="347" y="83"/>
                      <a:pt x="346" y="83"/>
                      <a:pt x="346" y="84"/>
                    </a:cubicBezTo>
                    <a:cubicBezTo>
                      <a:pt x="345" y="85"/>
                      <a:pt x="344" y="86"/>
                      <a:pt x="343" y="87"/>
                    </a:cubicBezTo>
                    <a:cubicBezTo>
                      <a:pt x="342" y="87"/>
                      <a:pt x="342" y="87"/>
                      <a:pt x="342" y="88"/>
                    </a:cubicBezTo>
                    <a:cubicBezTo>
                      <a:pt x="342" y="88"/>
                      <a:pt x="342" y="89"/>
                      <a:pt x="343" y="89"/>
                    </a:cubicBezTo>
                    <a:cubicBezTo>
                      <a:pt x="343" y="89"/>
                      <a:pt x="344" y="89"/>
                      <a:pt x="345" y="90"/>
                    </a:cubicBezTo>
                    <a:cubicBezTo>
                      <a:pt x="345" y="91"/>
                      <a:pt x="346" y="91"/>
                      <a:pt x="347" y="91"/>
                    </a:cubicBezTo>
                    <a:cubicBezTo>
                      <a:pt x="348" y="91"/>
                      <a:pt x="348" y="91"/>
                      <a:pt x="348" y="91"/>
                    </a:cubicBezTo>
                    <a:cubicBezTo>
                      <a:pt x="348" y="91"/>
                      <a:pt x="349" y="91"/>
                      <a:pt x="348" y="91"/>
                    </a:cubicBezTo>
                    <a:cubicBezTo>
                      <a:pt x="347" y="91"/>
                      <a:pt x="347" y="92"/>
                      <a:pt x="346" y="92"/>
                    </a:cubicBezTo>
                    <a:cubicBezTo>
                      <a:pt x="345" y="93"/>
                      <a:pt x="344" y="93"/>
                      <a:pt x="343" y="91"/>
                    </a:cubicBezTo>
                    <a:cubicBezTo>
                      <a:pt x="343" y="91"/>
                      <a:pt x="342" y="91"/>
                      <a:pt x="342" y="91"/>
                    </a:cubicBezTo>
                    <a:cubicBezTo>
                      <a:pt x="340" y="92"/>
                      <a:pt x="339" y="94"/>
                      <a:pt x="340" y="96"/>
                    </a:cubicBezTo>
                    <a:cubicBezTo>
                      <a:pt x="340" y="96"/>
                      <a:pt x="339" y="97"/>
                      <a:pt x="340" y="97"/>
                    </a:cubicBezTo>
                    <a:cubicBezTo>
                      <a:pt x="340" y="99"/>
                      <a:pt x="341" y="101"/>
                      <a:pt x="342" y="101"/>
                    </a:cubicBezTo>
                    <a:cubicBezTo>
                      <a:pt x="343" y="101"/>
                      <a:pt x="344" y="101"/>
                      <a:pt x="344" y="101"/>
                    </a:cubicBezTo>
                    <a:cubicBezTo>
                      <a:pt x="345" y="101"/>
                      <a:pt x="346" y="101"/>
                      <a:pt x="347" y="101"/>
                    </a:cubicBezTo>
                    <a:cubicBezTo>
                      <a:pt x="348" y="100"/>
                      <a:pt x="349" y="100"/>
                      <a:pt x="350" y="99"/>
                    </a:cubicBezTo>
                    <a:cubicBezTo>
                      <a:pt x="350" y="99"/>
                      <a:pt x="351" y="100"/>
                      <a:pt x="351" y="99"/>
                    </a:cubicBezTo>
                    <a:cubicBezTo>
                      <a:pt x="352" y="99"/>
                      <a:pt x="353" y="99"/>
                      <a:pt x="354" y="98"/>
                    </a:cubicBezTo>
                    <a:cubicBezTo>
                      <a:pt x="354" y="99"/>
                      <a:pt x="355" y="99"/>
                      <a:pt x="355" y="99"/>
                    </a:cubicBezTo>
                    <a:cubicBezTo>
                      <a:pt x="355" y="99"/>
                      <a:pt x="355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8" y="99"/>
                      <a:pt x="358" y="99"/>
                      <a:pt x="359" y="99"/>
                    </a:cubicBezTo>
                    <a:cubicBezTo>
                      <a:pt x="360" y="98"/>
                      <a:pt x="361" y="98"/>
                      <a:pt x="362" y="97"/>
                    </a:cubicBezTo>
                    <a:cubicBezTo>
                      <a:pt x="363" y="97"/>
                      <a:pt x="364" y="97"/>
                      <a:pt x="364" y="96"/>
                    </a:cubicBezTo>
                    <a:cubicBezTo>
                      <a:pt x="366" y="96"/>
                      <a:pt x="366" y="95"/>
                      <a:pt x="367" y="95"/>
                    </a:cubicBezTo>
                    <a:cubicBezTo>
                      <a:pt x="367" y="94"/>
                      <a:pt x="368" y="93"/>
                      <a:pt x="368" y="92"/>
                    </a:cubicBezTo>
                    <a:cubicBezTo>
                      <a:pt x="369" y="91"/>
                      <a:pt x="371" y="91"/>
                      <a:pt x="372" y="90"/>
                    </a:cubicBezTo>
                    <a:cubicBezTo>
                      <a:pt x="373" y="89"/>
                      <a:pt x="374" y="89"/>
                      <a:pt x="376" y="88"/>
                    </a:cubicBezTo>
                    <a:cubicBezTo>
                      <a:pt x="375" y="89"/>
                      <a:pt x="376" y="89"/>
                      <a:pt x="377" y="89"/>
                    </a:cubicBezTo>
                    <a:cubicBezTo>
                      <a:pt x="375" y="91"/>
                      <a:pt x="374" y="91"/>
                      <a:pt x="372" y="93"/>
                    </a:cubicBezTo>
                    <a:cubicBezTo>
                      <a:pt x="371" y="94"/>
                      <a:pt x="370" y="94"/>
                      <a:pt x="369" y="96"/>
                    </a:cubicBezTo>
                    <a:cubicBezTo>
                      <a:pt x="369" y="96"/>
                      <a:pt x="369" y="96"/>
                      <a:pt x="369" y="97"/>
                    </a:cubicBezTo>
                    <a:cubicBezTo>
                      <a:pt x="369" y="97"/>
                      <a:pt x="369" y="98"/>
                      <a:pt x="369" y="98"/>
                    </a:cubicBezTo>
                    <a:cubicBezTo>
                      <a:pt x="367" y="98"/>
                      <a:pt x="365" y="100"/>
                      <a:pt x="364" y="101"/>
                    </a:cubicBezTo>
                    <a:cubicBezTo>
                      <a:pt x="364" y="101"/>
                      <a:pt x="363" y="101"/>
                      <a:pt x="363" y="101"/>
                    </a:cubicBezTo>
                    <a:cubicBezTo>
                      <a:pt x="362" y="101"/>
                      <a:pt x="361" y="101"/>
                      <a:pt x="361" y="102"/>
                    </a:cubicBezTo>
                    <a:cubicBezTo>
                      <a:pt x="359" y="102"/>
                      <a:pt x="357" y="102"/>
                      <a:pt x="356" y="101"/>
                    </a:cubicBezTo>
                    <a:cubicBezTo>
                      <a:pt x="355" y="101"/>
                      <a:pt x="354" y="101"/>
                      <a:pt x="353" y="101"/>
                    </a:cubicBezTo>
                    <a:cubicBezTo>
                      <a:pt x="353" y="101"/>
                      <a:pt x="353" y="101"/>
                      <a:pt x="353" y="101"/>
                    </a:cubicBezTo>
                    <a:cubicBezTo>
                      <a:pt x="352" y="101"/>
                      <a:pt x="352" y="102"/>
                      <a:pt x="351" y="102"/>
                    </a:cubicBezTo>
                    <a:cubicBezTo>
                      <a:pt x="349" y="102"/>
                      <a:pt x="348" y="103"/>
                      <a:pt x="346" y="104"/>
                    </a:cubicBezTo>
                    <a:cubicBezTo>
                      <a:pt x="345" y="105"/>
                      <a:pt x="345" y="106"/>
                      <a:pt x="346" y="107"/>
                    </a:cubicBezTo>
                    <a:cubicBezTo>
                      <a:pt x="346" y="108"/>
                      <a:pt x="347" y="109"/>
                      <a:pt x="348" y="109"/>
                    </a:cubicBezTo>
                    <a:cubicBezTo>
                      <a:pt x="349" y="110"/>
                      <a:pt x="350" y="111"/>
                      <a:pt x="351" y="112"/>
                    </a:cubicBezTo>
                    <a:cubicBezTo>
                      <a:pt x="352" y="113"/>
                      <a:pt x="352" y="115"/>
                      <a:pt x="354" y="115"/>
                    </a:cubicBezTo>
                    <a:cubicBezTo>
                      <a:pt x="355" y="115"/>
                      <a:pt x="355" y="115"/>
                      <a:pt x="355" y="115"/>
                    </a:cubicBezTo>
                    <a:cubicBezTo>
                      <a:pt x="355" y="115"/>
                      <a:pt x="356" y="116"/>
                      <a:pt x="356" y="116"/>
                    </a:cubicBezTo>
                    <a:cubicBezTo>
                      <a:pt x="356" y="116"/>
                      <a:pt x="356" y="116"/>
                      <a:pt x="357" y="116"/>
                    </a:cubicBezTo>
                    <a:cubicBezTo>
                      <a:pt x="357" y="117"/>
                      <a:pt x="359" y="117"/>
                      <a:pt x="360" y="117"/>
                    </a:cubicBezTo>
                    <a:cubicBezTo>
                      <a:pt x="361" y="116"/>
                      <a:pt x="361" y="114"/>
                      <a:pt x="361" y="113"/>
                    </a:cubicBezTo>
                    <a:cubicBezTo>
                      <a:pt x="361" y="112"/>
                      <a:pt x="362" y="112"/>
                      <a:pt x="362" y="111"/>
                    </a:cubicBezTo>
                    <a:cubicBezTo>
                      <a:pt x="363" y="111"/>
                      <a:pt x="363" y="110"/>
                      <a:pt x="363" y="109"/>
                    </a:cubicBezTo>
                    <a:cubicBezTo>
                      <a:pt x="364" y="109"/>
                      <a:pt x="364" y="109"/>
                      <a:pt x="364" y="108"/>
                    </a:cubicBezTo>
                    <a:cubicBezTo>
                      <a:pt x="365" y="107"/>
                      <a:pt x="365" y="107"/>
                      <a:pt x="365" y="106"/>
                    </a:cubicBezTo>
                    <a:cubicBezTo>
                      <a:pt x="365" y="106"/>
                      <a:pt x="365" y="106"/>
                      <a:pt x="365" y="106"/>
                    </a:cubicBezTo>
                    <a:cubicBezTo>
                      <a:pt x="367" y="104"/>
                      <a:pt x="368" y="101"/>
                      <a:pt x="370" y="100"/>
                    </a:cubicBezTo>
                    <a:cubicBezTo>
                      <a:pt x="370" y="100"/>
                      <a:pt x="371" y="99"/>
                      <a:pt x="371" y="99"/>
                    </a:cubicBezTo>
                    <a:cubicBezTo>
                      <a:pt x="372" y="99"/>
                      <a:pt x="372" y="99"/>
                      <a:pt x="372" y="99"/>
                    </a:cubicBezTo>
                    <a:cubicBezTo>
                      <a:pt x="373" y="100"/>
                      <a:pt x="374" y="99"/>
                      <a:pt x="376" y="99"/>
                    </a:cubicBezTo>
                    <a:cubicBezTo>
                      <a:pt x="376" y="99"/>
                      <a:pt x="376" y="98"/>
                      <a:pt x="377" y="98"/>
                    </a:cubicBezTo>
                    <a:cubicBezTo>
                      <a:pt x="378" y="98"/>
                      <a:pt x="379" y="97"/>
                      <a:pt x="380" y="98"/>
                    </a:cubicBezTo>
                    <a:cubicBezTo>
                      <a:pt x="380" y="98"/>
                      <a:pt x="380" y="98"/>
                      <a:pt x="381" y="98"/>
                    </a:cubicBezTo>
                    <a:cubicBezTo>
                      <a:pt x="381" y="97"/>
                      <a:pt x="381" y="97"/>
                      <a:pt x="382" y="97"/>
                    </a:cubicBezTo>
                    <a:cubicBezTo>
                      <a:pt x="383" y="97"/>
                      <a:pt x="384" y="97"/>
                      <a:pt x="385" y="96"/>
                    </a:cubicBezTo>
                    <a:cubicBezTo>
                      <a:pt x="386" y="96"/>
                      <a:pt x="387" y="96"/>
                      <a:pt x="387" y="96"/>
                    </a:cubicBezTo>
                    <a:cubicBezTo>
                      <a:pt x="388" y="95"/>
                      <a:pt x="389" y="94"/>
                      <a:pt x="391" y="94"/>
                    </a:cubicBezTo>
                    <a:cubicBezTo>
                      <a:pt x="392" y="94"/>
                      <a:pt x="392" y="94"/>
                      <a:pt x="392" y="94"/>
                    </a:cubicBezTo>
                    <a:cubicBezTo>
                      <a:pt x="393" y="94"/>
                      <a:pt x="392" y="95"/>
                      <a:pt x="392" y="95"/>
                    </a:cubicBezTo>
                    <a:cubicBezTo>
                      <a:pt x="392" y="95"/>
                      <a:pt x="392" y="95"/>
                      <a:pt x="392" y="96"/>
                    </a:cubicBezTo>
                    <a:cubicBezTo>
                      <a:pt x="391" y="95"/>
                      <a:pt x="390" y="95"/>
                      <a:pt x="390" y="96"/>
                    </a:cubicBezTo>
                    <a:cubicBezTo>
                      <a:pt x="390" y="96"/>
                      <a:pt x="389" y="96"/>
                      <a:pt x="389" y="96"/>
                    </a:cubicBezTo>
                    <a:cubicBezTo>
                      <a:pt x="387" y="96"/>
                      <a:pt x="386" y="97"/>
                      <a:pt x="385" y="98"/>
                    </a:cubicBezTo>
                    <a:cubicBezTo>
                      <a:pt x="383" y="99"/>
                      <a:pt x="380" y="99"/>
                      <a:pt x="378" y="100"/>
                    </a:cubicBezTo>
                    <a:cubicBezTo>
                      <a:pt x="377" y="100"/>
                      <a:pt x="376" y="101"/>
                      <a:pt x="375" y="100"/>
                    </a:cubicBezTo>
                    <a:cubicBezTo>
                      <a:pt x="375" y="100"/>
                      <a:pt x="375" y="100"/>
                      <a:pt x="375" y="100"/>
                    </a:cubicBezTo>
                    <a:cubicBezTo>
                      <a:pt x="374" y="101"/>
                      <a:pt x="374" y="101"/>
                      <a:pt x="373" y="101"/>
                    </a:cubicBezTo>
                    <a:cubicBezTo>
                      <a:pt x="371" y="102"/>
                      <a:pt x="370" y="103"/>
                      <a:pt x="369" y="104"/>
                    </a:cubicBezTo>
                    <a:cubicBezTo>
                      <a:pt x="368" y="106"/>
                      <a:pt x="367" y="109"/>
                      <a:pt x="366" y="111"/>
                    </a:cubicBezTo>
                    <a:cubicBezTo>
                      <a:pt x="365" y="112"/>
                      <a:pt x="364" y="114"/>
                      <a:pt x="364" y="116"/>
                    </a:cubicBezTo>
                    <a:cubicBezTo>
                      <a:pt x="364" y="116"/>
                      <a:pt x="363" y="117"/>
                      <a:pt x="363" y="118"/>
                    </a:cubicBezTo>
                    <a:cubicBezTo>
                      <a:pt x="363" y="118"/>
                      <a:pt x="363" y="118"/>
                      <a:pt x="364" y="119"/>
                    </a:cubicBezTo>
                    <a:cubicBezTo>
                      <a:pt x="365" y="119"/>
                      <a:pt x="366" y="120"/>
                      <a:pt x="367" y="120"/>
                    </a:cubicBezTo>
                    <a:cubicBezTo>
                      <a:pt x="368" y="121"/>
                      <a:pt x="369" y="121"/>
                      <a:pt x="369" y="119"/>
                    </a:cubicBezTo>
                    <a:cubicBezTo>
                      <a:pt x="369" y="118"/>
                      <a:pt x="370" y="118"/>
                      <a:pt x="371" y="117"/>
                    </a:cubicBezTo>
                    <a:cubicBezTo>
                      <a:pt x="370" y="118"/>
                      <a:pt x="370" y="119"/>
                      <a:pt x="370" y="119"/>
                    </a:cubicBezTo>
                    <a:cubicBezTo>
                      <a:pt x="369" y="120"/>
                      <a:pt x="369" y="120"/>
                      <a:pt x="369" y="121"/>
                    </a:cubicBezTo>
                    <a:cubicBezTo>
                      <a:pt x="369" y="121"/>
                      <a:pt x="370" y="121"/>
                      <a:pt x="370" y="121"/>
                    </a:cubicBezTo>
                    <a:cubicBezTo>
                      <a:pt x="371" y="121"/>
                      <a:pt x="372" y="121"/>
                      <a:pt x="372" y="121"/>
                    </a:cubicBezTo>
                    <a:cubicBezTo>
                      <a:pt x="374" y="122"/>
                      <a:pt x="375" y="121"/>
                      <a:pt x="377" y="121"/>
                    </a:cubicBezTo>
                    <a:cubicBezTo>
                      <a:pt x="378" y="122"/>
                      <a:pt x="380" y="122"/>
                      <a:pt x="381" y="121"/>
                    </a:cubicBezTo>
                    <a:cubicBezTo>
                      <a:pt x="381" y="121"/>
                      <a:pt x="381" y="121"/>
                      <a:pt x="381" y="121"/>
                    </a:cubicBezTo>
                    <a:cubicBezTo>
                      <a:pt x="383" y="121"/>
                      <a:pt x="382" y="120"/>
                      <a:pt x="383" y="119"/>
                    </a:cubicBezTo>
                    <a:cubicBezTo>
                      <a:pt x="383" y="118"/>
                      <a:pt x="384" y="117"/>
                      <a:pt x="383" y="116"/>
                    </a:cubicBezTo>
                    <a:cubicBezTo>
                      <a:pt x="383" y="115"/>
                      <a:pt x="383" y="115"/>
                      <a:pt x="383" y="114"/>
                    </a:cubicBezTo>
                    <a:cubicBezTo>
                      <a:pt x="383" y="113"/>
                      <a:pt x="383" y="112"/>
                      <a:pt x="384" y="112"/>
                    </a:cubicBezTo>
                    <a:cubicBezTo>
                      <a:pt x="385" y="111"/>
                      <a:pt x="386" y="110"/>
                      <a:pt x="386" y="108"/>
                    </a:cubicBezTo>
                    <a:cubicBezTo>
                      <a:pt x="388" y="109"/>
                      <a:pt x="387" y="110"/>
                      <a:pt x="387" y="111"/>
                    </a:cubicBezTo>
                    <a:cubicBezTo>
                      <a:pt x="386" y="111"/>
                      <a:pt x="386" y="112"/>
                      <a:pt x="385" y="112"/>
                    </a:cubicBezTo>
                    <a:cubicBezTo>
                      <a:pt x="385" y="112"/>
                      <a:pt x="384" y="113"/>
                      <a:pt x="385" y="114"/>
                    </a:cubicBezTo>
                    <a:cubicBezTo>
                      <a:pt x="385" y="114"/>
                      <a:pt x="385" y="115"/>
                      <a:pt x="386" y="114"/>
                    </a:cubicBezTo>
                    <a:cubicBezTo>
                      <a:pt x="388" y="114"/>
                      <a:pt x="389" y="113"/>
                      <a:pt x="390" y="113"/>
                    </a:cubicBezTo>
                    <a:cubicBezTo>
                      <a:pt x="391" y="112"/>
                      <a:pt x="391" y="112"/>
                      <a:pt x="391" y="111"/>
                    </a:cubicBezTo>
                    <a:cubicBezTo>
                      <a:pt x="391" y="111"/>
                      <a:pt x="392" y="111"/>
                      <a:pt x="392" y="111"/>
                    </a:cubicBezTo>
                    <a:cubicBezTo>
                      <a:pt x="393" y="111"/>
                      <a:pt x="394" y="109"/>
                      <a:pt x="395" y="109"/>
                    </a:cubicBezTo>
                    <a:cubicBezTo>
                      <a:pt x="396" y="109"/>
                      <a:pt x="396" y="110"/>
                      <a:pt x="396" y="111"/>
                    </a:cubicBezTo>
                    <a:cubicBezTo>
                      <a:pt x="395" y="111"/>
                      <a:pt x="395" y="111"/>
                      <a:pt x="395" y="112"/>
                    </a:cubicBezTo>
                    <a:cubicBezTo>
                      <a:pt x="395" y="112"/>
                      <a:pt x="395" y="112"/>
                      <a:pt x="395" y="112"/>
                    </a:cubicBezTo>
                    <a:cubicBezTo>
                      <a:pt x="393" y="113"/>
                      <a:pt x="392" y="114"/>
                      <a:pt x="390" y="114"/>
                    </a:cubicBezTo>
                    <a:cubicBezTo>
                      <a:pt x="389" y="115"/>
                      <a:pt x="388" y="116"/>
                      <a:pt x="387" y="117"/>
                    </a:cubicBezTo>
                    <a:cubicBezTo>
                      <a:pt x="386" y="121"/>
                      <a:pt x="387" y="121"/>
                      <a:pt x="390" y="120"/>
                    </a:cubicBezTo>
                    <a:cubicBezTo>
                      <a:pt x="390" y="120"/>
                      <a:pt x="390" y="120"/>
                      <a:pt x="391" y="120"/>
                    </a:cubicBezTo>
                    <a:cubicBezTo>
                      <a:pt x="391" y="120"/>
                      <a:pt x="391" y="120"/>
                      <a:pt x="391" y="120"/>
                    </a:cubicBezTo>
                    <a:cubicBezTo>
                      <a:pt x="391" y="120"/>
                      <a:pt x="392" y="120"/>
                      <a:pt x="393" y="120"/>
                    </a:cubicBezTo>
                    <a:cubicBezTo>
                      <a:pt x="396" y="119"/>
                      <a:pt x="399" y="118"/>
                      <a:pt x="402" y="116"/>
                    </a:cubicBezTo>
                    <a:cubicBezTo>
                      <a:pt x="403" y="115"/>
                      <a:pt x="404" y="115"/>
                      <a:pt x="404" y="114"/>
                    </a:cubicBezTo>
                    <a:cubicBezTo>
                      <a:pt x="407" y="113"/>
                      <a:pt x="409" y="111"/>
                      <a:pt x="410" y="109"/>
                    </a:cubicBezTo>
                    <a:cubicBezTo>
                      <a:pt x="411" y="108"/>
                      <a:pt x="412" y="107"/>
                      <a:pt x="412" y="106"/>
                    </a:cubicBezTo>
                    <a:cubicBezTo>
                      <a:pt x="412" y="106"/>
                      <a:pt x="412" y="105"/>
                      <a:pt x="412" y="105"/>
                    </a:cubicBezTo>
                    <a:cubicBezTo>
                      <a:pt x="413" y="105"/>
                      <a:pt x="414" y="103"/>
                      <a:pt x="414" y="103"/>
                    </a:cubicBezTo>
                    <a:cubicBezTo>
                      <a:pt x="413" y="102"/>
                      <a:pt x="413" y="102"/>
                      <a:pt x="413" y="102"/>
                    </a:cubicBezTo>
                    <a:cubicBezTo>
                      <a:pt x="413" y="102"/>
                      <a:pt x="412" y="102"/>
                      <a:pt x="412" y="102"/>
                    </a:cubicBezTo>
                    <a:cubicBezTo>
                      <a:pt x="412" y="102"/>
                      <a:pt x="412" y="101"/>
                      <a:pt x="413" y="101"/>
                    </a:cubicBezTo>
                    <a:cubicBezTo>
                      <a:pt x="413" y="100"/>
                      <a:pt x="414" y="99"/>
                      <a:pt x="414" y="98"/>
                    </a:cubicBezTo>
                    <a:cubicBezTo>
                      <a:pt x="414" y="98"/>
                      <a:pt x="414" y="97"/>
                      <a:pt x="413" y="96"/>
                    </a:cubicBezTo>
                    <a:cubicBezTo>
                      <a:pt x="413" y="96"/>
                      <a:pt x="412" y="95"/>
                      <a:pt x="412" y="94"/>
                    </a:cubicBezTo>
                    <a:cubicBezTo>
                      <a:pt x="412" y="93"/>
                      <a:pt x="412" y="94"/>
                      <a:pt x="413" y="94"/>
                    </a:cubicBezTo>
                    <a:cubicBezTo>
                      <a:pt x="413" y="94"/>
                      <a:pt x="413" y="94"/>
                      <a:pt x="413" y="94"/>
                    </a:cubicBezTo>
                    <a:cubicBezTo>
                      <a:pt x="413" y="95"/>
                      <a:pt x="413" y="95"/>
                      <a:pt x="414" y="96"/>
                    </a:cubicBezTo>
                    <a:cubicBezTo>
                      <a:pt x="414" y="96"/>
                      <a:pt x="414" y="97"/>
                      <a:pt x="415" y="97"/>
                    </a:cubicBezTo>
                    <a:cubicBezTo>
                      <a:pt x="416" y="98"/>
                      <a:pt x="417" y="97"/>
                      <a:pt x="417" y="97"/>
                    </a:cubicBezTo>
                    <a:cubicBezTo>
                      <a:pt x="418" y="96"/>
                      <a:pt x="417" y="96"/>
                      <a:pt x="417" y="96"/>
                    </a:cubicBezTo>
                    <a:cubicBezTo>
                      <a:pt x="417" y="96"/>
                      <a:pt x="417" y="96"/>
                      <a:pt x="417" y="95"/>
                    </a:cubicBezTo>
                    <a:cubicBezTo>
                      <a:pt x="417" y="95"/>
                      <a:pt x="417" y="94"/>
                      <a:pt x="418" y="93"/>
                    </a:cubicBezTo>
                    <a:cubicBezTo>
                      <a:pt x="418" y="93"/>
                      <a:pt x="418" y="93"/>
                      <a:pt x="418" y="93"/>
                    </a:cubicBezTo>
                    <a:cubicBezTo>
                      <a:pt x="419" y="92"/>
                      <a:pt x="420" y="91"/>
                      <a:pt x="420" y="89"/>
                    </a:cubicBezTo>
                    <a:cubicBezTo>
                      <a:pt x="420" y="89"/>
                      <a:pt x="421" y="89"/>
                      <a:pt x="421" y="88"/>
                    </a:cubicBezTo>
                    <a:cubicBezTo>
                      <a:pt x="423" y="87"/>
                      <a:pt x="425" y="86"/>
                      <a:pt x="426" y="85"/>
                    </a:cubicBezTo>
                    <a:cubicBezTo>
                      <a:pt x="427" y="84"/>
                      <a:pt x="427" y="83"/>
                      <a:pt x="428" y="83"/>
                    </a:cubicBezTo>
                    <a:cubicBezTo>
                      <a:pt x="429" y="83"/>
                      <a:pt x="429" y="82"/>
                      <a:pt x="429" y="83"/>
                    </a:cubicBezTo>
                    <a:cubicBezTo>
                      <a:pt x="430" y="83"/>
                      <a:pt x="429" y="83"/>
                      <a:pt x="429" y="84"/>
                    </a:cubicBezTo>
                    <a:cubicBezTo>
                      <a:pt x="429" y="84"/>
                      <a:pt x="429" y="84"/>
                      <a:pt x="429" y="85"/>
                    </a:cubicBezTo>
                    <a:cubicBezTo>
                      <a:pt x="428" y="86"/>
                      <a:pt x="426" y="87"/>
                      <a:pt x="425" y="88"/>
                    </a:cubicBezTo>
                    <a:cubicBezTo>
                      <a:pt x="424" y="88"/>
                      <a:pt x="424" y="88"/>
                      <a:pt x="424" y="88"/>
                    </a:cubicBezTo>
                    <a:cubicBezTo>
                      <a:pt x="424" y="89"/>
                      <a:pt x="424" y="89"/>
                      <a:pt x="423" y="89"/>
                    </a:cubicBezTo>
                    <a:cubicBezTo>
                      <a:pt x="422" y="90"/>
                      <a:pt x="421" y="92"/>
                      <a:pt x="421" y="93"/>
                    </a:cubicBezTo>
                    <a:cubicBezTo>
                      <a:pt x="421" y="93"/>
                      <a:pt x="421" y="93"/>
                      <a:pt x="421" y="93"/>
                    </a:cubicBezTo>
                    <a:cubicBezTo>
                      <a:pt x="420" y="94"/>
                      <a:pt x="420" y="94"/>
                      <a:pt x="420" y="94"/>
                    </a:cubicBezTo>
                    <a:cubicBezTo>
                      <a:pt x="419" y="95"/>
                      <a:pt x="419" y="95"/>
                      <a:pt x="419" y="96"/>
                    </a:cubicBezTo>
                    <a:cubicBezTo>
                      <a:pt x="419" y="96"/>
                      <a:pt x="419" y="97"/>
                      <a:pt x="419" y="97"/>
                    </a:cubicBezTo>
                    <a:cubicBezTo>
                      <a:pt x="418" y="99"/>
                      <a:pt x="417" y="101"/>
                      <a:pt x="415" y="102"/>
                    </a:cubicBezTo>
                    <a:cubicBezTo>
                      <a:pt x="415" y="103"/>
                      <a:pt x="415" y="103"/>
                      <a:pt x="415" y="103"/>
                    </a:cubicBezTo>
                    <a:cubicBezTo>
                      <a:pt x="416" y="105"/>
                      <a:pt x="416" y="106"/>
                      <a:pt x="415" y="107"/>
                    </a:cubicBezTo>
                    <a:cubicBezTo>
                      <a:pt x="415" y="107"/>
                      <a:pt x="415" y="107"/>
                      <a:pt x="415" y="108"/>
                    </a:cubicBezTo>
                    <a:cubicBezTo>
                      <a:pt x="415" y="108"/>
                      <a:pt x="416" y="108"/>
                      <a:pt x="416" y="108"/>
                    </a:cubicBezTo>
                    <a:cubicBezTo>
                      <a:pt x="417" y="107"/>
                      <a:pt x="419" y="107"/>
                      <a:pt x="420" y="106"/>
                    </a:cubicBezTo>
                    <a:cubicBezTo>
                      <a:pt x="421" y="106"/>
                      <a:pt x="422" y="106"/>
                      <a:pt x="423" y="106"/>
                    </a:cubicBezTo>
                    <a:cubicBezTo>
                      <a:pt x="424" y="106"/>
                      <a:pt x="425" y="106"/>
                      <a:pt x="426" y="106"/>
                    </a:cubicBezTo>
                    <a:cubicBezTo>
                      <a:pt x="426" y="106"/>
                      <a:pt x="426" y="106"/>
                      <a:pt x="427" y="106"/>
                    </a:cubicBezTo>
                    <a:cubicBezTo>
                      <a:pt x="428" y="107"/>
                      <a:pt x="430" y="107"/>
                      <a:pt x="431" y="106"/>
                    </a:cubicBezTo>
                    <a:cubicBezTo>
                      <a:pt x="431" y="107"/>
                      <a:pt x="432" y="108"/>
                      <a:pt x="431" y="108"/>
                    </a:cubicBezTo>
                    <a:cubicBezTo>
                      <a:pt x="430" y="109"/>
                      <a:pt x="429" y="108"/>
                      <a:pt x="428" y="109"/>
                    </a:cubicBezTo>
                    <a:cubicBezTo>
                      <a:pt x="428" y="109"/>
                      <a:pt x="428" y="109"/>
                      <a:pt x="428" y="109"/>
                    </a:cubicBezTo>
                    <a:cubicBezTo>
                      <a:pt x="427" y="109"/>
                      <a:pt x="426" y="109"/>
                      <a:pt x="425" y="109"/>
                    </a:cubicBezTo>
                    <a:cubicBezTo>
                      <a:pt x="425" y="109"/>
                      <a:pt x="425" y="109"/>
                      <a:pt x="425" y="109"/>
                    </a:cubicBezTo>
                    <a:cubicBezTo>
                      <a:pt x="424" y="109"/>
                      <a:pt x="423" y="109"/>
                      <a:pt x="422" y="109"/>
                    </a:cubicBezTo>
                    <a:cubicBezTo>
                      <a:pt x="420" y="110"/>
                      <a:pt x="418" y="111"/>
                      <a:pt x="417" y="112"/>
                    </a:cubicBezTo>
                    <a:cubicBezTo>
                      <a:pt x="416" y="112"/>
                      <a:pt x="416" y="112"/>
                      <a:pt x="416" y="112"/>
                    </a:cubicBezTo>
                    <a:cubicBezTo>
                      <a:pt x="413" y="114"/>
                      <a:pt x="411" y="116"/>
                      <a:pt x="408" y="118"/>
                    </a:cubicBezTo>
                    <a:cubicBezTo>
                      <a:pt x="408" y="118"/>
                      <a:pt x="409" y="118"/>
                      <a:pt x="409" y="118"/>
                    </a:cubicBezTo>
                    <a:cubicBezTo>
                      <a:pt x="410" y="118"/>
                      <a:pt x="410" y="119"/>
                      <a:pt x="411" y="118"/>
                    </a:cubicBezTo>
                    <a:cubicBezTo>
                      <a:pt x="413" y="118"/>
                      <a:pt x="415" y="118"/>
                      <a:pt x="417" y="118"/>
                    </a:cubicBezTo>
                    <a:cubicBezTo>
                      <a:pt x="418" y="118"/>
                      <a:pt x="419" y="119"/>
                      <a:pt x="419" y="118"/>
                    </a:cubicBezTo>
                    <a:cubicBezTo>
                      <a:pt x="420" y="119"/>
                      <a:pt x="421" y="119"/>
                      <a:pt x="421" y="119"/>
                    </a:cubicBezTo>
                    <a:cubicBezTo>
                      <a:pt x="421" y="119"/>
                      <a:pt x="421" y="120"/>
                      <a:pt x="420" y="120"/>
                    </a:cubicBezTo>
                    <a:cubicBezTo>
                      <a:pt x="419" y="119"/>
                      <a:pt x="418" y="120"/>
                      <a:pt x="416" y="120"/>
                    </a:cubicBezTo>
                    <a:cubicBezTo>
                      <a:pt x="413" y="120"/>
                      <a:pt x="410" y="121"/>
                      <a:pt x="407" y="121"/>
                    </a:cubicBezTo>
                    <a:cubicBezTo>
                      <a:pt x="407" y="121"/>
                      <a:pt x="405" y="121"/>
                      <a:pt x="406" y="123"/>
                    </a:cubicBezTo>
                    <a:cubicBezTo>
                      <a:pt x="406" y="123"/>
                      <a:pt x="406" y="124"/>
                      <a:pt x="405" y="124"/>
                    </a:cubicBezTo>
                    <a:cubicBezTo>
                      <a:pt x="403" y="124"/>
                      <a:pt x="401" y="124"/>
                      <a:pt x="399" y="125"/>
                    </a:cubicBezTo>
                    <a:cubicBezTo>
                      <a:pt x="398" y="125"/>
                      <a:pt x="397" y="126"/>
                      <a:pt x="396" y="126"/>
                    </a:cubicBezTo>
                    <a:cubicBezTo>
                      <a:pt x="396" y="127"/>
                      <a:pt x="395" y="127"/>
                      <a:pt x="395" y="127"/>
                    </a:cubicBezTo>
                    <a:cubicBezTo>
                      <a:pt x="394" y="126"/>
                      <a:pt x="394" y="126"/>
                      <a:pt x="393" y="127"/>
                    </a:cubicBezTo>
                    <a:cubicBezTo>
                      <a:pt x="393" y="127"/>
                      <a:pt x="392" y="128"/>
                      <a:pt x="391" y="128"/>
                    </a:cubicBezTo>
                    <a:cubicBezTo>
                      <a:pt x="390" y="128"/>
                      <a:pt x="389" y="128"/>
                      <a:pt x="388" y="128"/>
                    </a:cubicBezTo>
                    <a:cubicBezTo>
                      <a:pt x="387" y="129"/>
                      <a:pt x="387" y="129"/>
                      <a:pt x="387" y="129"/>
                    </a:cubicBezTo>
                    <a:cubicBezTo>
                      <a:pt x="387" y="130"/>
                      <a:pt x="387" y="130"/>
                      <a:pt x="387" y="131"/>
                    </a:cubicBezTo>
                    <a:cubicBezTo>
                      <a:pt x="388" y="131"/>
                      <a:pt x="388" y="131"/>
                      <a:pt x="388" y="132"/>
                    </a:cubicBezTo>
                    <a:cubicBezTo>
                      <a:pt x="389" y="135"/>
                      <a:pt x="391" y="137"/>
                      <a:pt x="393" y="140"/>
                    </a:cubicBezTo>
                    <a:cubicBezTo>
                      <a:pt x="394" y="141"/>
                      <a:pt x="394" y="143"/>
                      <a:pt x="396" y="143"/>
                    </a:cubicBezTo>
                    <a:cubicBezTo>
                      <a:pt x="397" y="144"/>
                      <a:pt x="398" y="144"/>
                      <a:pt x="399" y="144"/>
                    </a:cubicBezTo>
                    <a:cubicBezTo>
                      <a:pt x="399" y="145"/>
                      <a:pt x="398" y="145"/>
                      <a:pt x="398" y="145"/>
                    </a:cubicBezTo>
                    <a:cubicBezTo>
                      <a:pt x="397" y="145"/>
                      <a:pt x="397" y="146"/>
                      <a:pt x="397" y="146"/>
                    </a:cubicBezTo>
                    <a:cubicBezTo>
                      <a:pt x="397" y="147"/>
                      <a:pt x="397" y="148"/>
                      <a:pt x="398" y="149"/>
                    </a:cubicBezTo>
                    <a:cubicBezTo>
                      <a:pt x="398" y="149"/>
                      <a:pt x="398" y="150"/>
                      <a:pt x="397" y="150"/>
                    </a:cubicBezTo>
                    <a:cubicBezTo>
                      <a:pt x="397" y="151"/>
                      <a:pt x="398" y="152"/>
                      <a:pt x="398" y="153"/>
                    </a:cubicBezTo>
                    <a:cubicBezTo>
                      <a:pt x="398" y="153"/>
                      <a:pt x="398" y="153"/>
                      <a:pt x="399" y="153"/>
                    </a:cubicBezTo>
                    <a:cubicBezTo>
                      <a:pt x="400" y="153"/>
                      <a:pt x="400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5"/>
                      <a:pt x="402" y="155"/>
                      <a:pt x="402" y="156"/>
                    </a:cubicBezTo>
                    <a:cubicBezTo>
                      <a:pt x="403" y="156"/>
                      <a:pt x="403" y="156"/>
                      <a:pt x="404" y="156"/>
                    </a:cubicBezTo>
                    <a:cubicBezTo>
                      <a:pt x="405" y="155"/>
                      <a:pt x="407" y="154"/>
                      <a:pt x="409" y="154"/>
                    </a:cubicBezTo>
                    <a:cubicBezTo>
                      <a:pt x="409" y="153"/>
                      <a:pt x="410" y="153"/>
                      <a:pt x="410" y="154"/>
                    </a:cubicBezTo>
                    <a:cubicBezTo>
                      <a:pt x="409" y="155"/>
                      <a:pt x="408" y="156"/>
                      <a:pt x="407" y="156"/>
                    </a:cubicBezTo>
                    <a:cubicBezTo>
                      <a:pt x="405" y="156"/>
                      <a:pt x="404" y="157"/>
                      <a:pt x="404" y="159"/>
                    </a:cubicBezTo>
                    <a:cubicBezTo>
                      <a:pt x="402" y="158"/>
                      <a:pt x="401" y="156"/>
                      <a:pt x="399" y="156"/>
                    </a:cubicBezTo>
                    <a:cubicBezTo>
                      <a:pt x="398" y="156"/>
                      <a:pt x="398" y="156"/>
                      <a:pt x="398" y="157"/>
                    </a:cubicBezTo>
                    <a:cubicBezTo>
                      <a:pt x="398" y="157"/>
                      <a:pt x="398" y="158"/>
                      <a:pt x="397" y="158"/>
                    </a:cubicBezTo>
                    <a:cubicBezTo>
                      <a:pt x="397" y="158"/>
                      <a:pt x="397" y="158"/>
                      <a:pt x="397" y="158"/>
                    </a:cubicBezTo>
                    <a:cubicBezTo>
                      <a:pt x="396" y="158"/>
                      <a:pt x="396" y="157"/>
                      <a:pt x="396" y="157"/>
                    </a:cubicBezTo>
                    <a:cubicBezTo>
                      <a:pt x="396" y="156"/>
                      <a:pt x="397" y="157"/>
                      <a:pt x="397" y="157"/>
                    </a:cubicBezTo>
                    <a:cubicBezTo>
                      <a:pt x="397" y="157"/>
                      <a:pt x="397" y="157"/>
                      <a:pt x="397" y="157"/>
                    </a:cubicBezTo>
                    <a:cubicBezTo>
                      <a:pt x="397" y="156"/>
                      <a:pt x="397" y="155"/>
                      <a:pt x="397" y="155"/>
                    </a:cubicBezTo>
                    <a:cubicBezTo>
                      <a:pt x="397" y="155"/>
                      <a:pt x="397" y="154"/>
                      <a:pt x="397" y="154"/>
                    </a:cubicBezTo>
                    <a:cubicBezTo>
                      <a:pt x="395" y="154"/>
                      <a:pt x="395" y="153"/>
                      <a:pt x="395" y="151"/>
                    </a:cubicBezTo>
                    <a:cubicBezTo>
                      <a:pt x="395" y="151"/>
                      <a:pt x="394" y="150"/>
                      <a:pt x="394" y="149"/>
                    </a:cubicBezTo>
                    <a:cubicBezTo>
                      <a:pt x="394" y="148"/>
                      <a:pt x="393" y="146"/>
                      <a:pt x="392" y="146"/>
                    </a:cubicBezTo>
                    <a:cubicBezTo>
                      <a:pt x="391" y="145"/>
                      <a:pt x="390" y="144"/>
                      <a:pt x="390" y="143"/>
                    </a:cubicBezTo>
                    <a:cubicBezTo>
                      <a:pt x="390" y="141"/>
                      <a:pt x="388" y="140"/>
                      <a:pt x="387" y="138"/>
                    </a:cubicBezTo>
                    <a:cubicBezTo>
                      <a:pt x="386" y="138"/>
                      <a:pt x="386" y="136"/>
                      <a:pt x="385" y="135"/>
                    </a:cubicBezTo>
                    <a:cubicBezTo>
                      <a:pt x="384" y="134"/>
                      <a:pt x="383" y="132"/>
                      <a:pt x="381" y="132"/>
                    </a:cubicBezTo>
                    <a:cubicBezTo>
                      <a:pt x="379" y="131"/>
                      <a:pt x="377" y="131"/>
                      <a:pt x="375" y="132"/>
                    </a:cubicBezTo>
                    <a:cubicBezTo>
                      <a:pt x="373" y="132"/>
                      <a:pt x="372" y="132"/>
                      <a:pt x="371" y="131"/>
                    </a:cubicBezTo>
                    <a:cubicBezTo>
                      <a:pt x="370" y="129"/>
                      <a:pt x="368" y="129"/>
                      <a:pt x="366" y="130"/>
                    </a:cubicBezTo>
                    <a:cubicBezTo>
                      <a:pt x="366" y="130"/>
                      <a:pt x="365" y="130"/>
                      <a:pt x="365" y="130"/>
                    </a:cubicBezTo>
                    <a:cubicBezTo>
                      <a:pt x="365" y="132"/>
                      <a:pt x="365" y="134"/>
                      <a:pt x="364" y="136"/>
                    </a:cubicBezTo>
                    <a:cubicBezTo>
                      <a:pt x="364" y="138"/>
                      <a:pt x="364" y="140"/>
                      <a:pt x="365" y="141"/>
                    </a:cubicBezTo>
                    <a:cubicBezTo>
                      <a:pt x="365" y="142"/>
                      <a:pt x="365" y="142"/>
                      <a:pt x="366" y="142"/>
                    </a:cubicBezTo>
                    <a:cubicBezTo>
                      <a:pt x="367" y="142"/>
                      <a:pt x="368" y="143"/>
                      <a:pt x="369" y="143"/>
                    </a:cubicBezTo>
                    <a:cubicBezTo>
                      <a:pt x="370" y="143"/>
                      <a:pt x="371" y="144"/>
                      <a:pt x="372" y="144"/>
                    </a:cubicBezTo>
                    <a:cubicBezTo>
                      <a:pt x="372" y="144"/>
                      <a:pt x="372" y="144"/>
                      <a:pt x="372" y="144"/>
                    </a:cubicBezTo>
                    <a:cubicBezTo>
                      <a:pt x="372" y="145"/>
                      <a:pt x="372" y="145"/>
                      <a:pt x="373" y="145"/>
                    </a:cubicBezTo>
                    <a:cubicBezTo>
                      <a:pt x="373" y="145"/>
                      <a:pt x="373" y="146"/>
                      <a:pt x="373" y="146"/>
                    </a:cubicBezTo>
                    <a:cubicBezTo>
                      <a:pt x="372" y="147"/>
                      <a:pt x="372" y="146"/>
                      <a:pt x="372" y="146"/>
                    </a:cubicBezTo>
                    <a:cubicBezTo>
                      <a:pt x="372" y="145"/>
                      <a:pt x="371" y="145"/>
                      <a:pt x="371" y="145"/>
                    </a:cubicBezTo>
                    <a:cubicBezTo>
                      <a:pt x="369" y="145"/>
                      <a:pt x="368" y="144"/>
                      <a:pt x="367" y="144"/>
                    </a:cubicBezTo>
                    <a:cubicBezTo>
                      <a:pt x="366" y="143"/>
                      <a:pt x="365" y="144"/>
                      <a:pt x="365" y="144"/>
                    </a:cubicBezTo>
                    <a:cubicBezTo>
                      <a:pt x="365" y="146"/>
                      <a:pt x="366" y="147"/>
                      <a:pt x="365" y="148"/>
                    </a:cubicBezTo>
                    <a:cubicBezTo>
                      <a:pt x="365" y="151"/>
                      <a:pt x="366" y="152"/>
                      <a:pt x="368" y="153"/>
                    </a:cubicBezTo>
                    <a:cubicBezTo>
                      <a:pt x="369" y="153"/>
                      <a:pt x="369" y="154"/>
                      <a:pt x="370" y="154"/>
                    </a:cubicBezTo>
                    <a:cubicBezTo>
                      <a:pt x="372" y="153"/>
                      <a:pt x="373" y="155"/>
                      <a:pt x="374" y="156"/>
                    </a:cubicBezTo>
                    <a:cubicBezTo>
                      <a:pt x="374" y="156"/>
                      <a:pt x="375" y="157"/>
                      <a:pt x="375" y="157"/>
                    </a:cubicBezTo>
                    <a:cubicBezTo>
                      <a:pt x="375" y="158"/>
                      <a:pt x="375" y="159"/>
                      <a:pt x="375" y="160"/>
                    </a:cubicBezTo>
                    <a:cubicBezTo>
                      <a:pt x="375" y="161"/>
                      <a:pt x="376" y="162"/>
                      <a:pt x="377" y="162"/>
                    </a:cubicBezTo>
                    <a:cubicBezTo>
                      <a:pt x="378" y="162"/>
                      <a:pt x="378" y="163"/>
                      <a:pt x="379" y="163"/>
                    </a:cubicBezTo>
                    <a:cubicBezTo>
                      <a:pt x="379" y="164"/>
                      <a:pt x="379" y="164"/>
                      <a:pt x="379" y="165"/>
                    </a:cubicBezTo>
                    <a:cubicBezTo>
                      <a:pt x="379" y="167"/>
                      <a:pt x="379" y="169"/>
                      <a:pt x="379" y="172"/>
                    </a:cubicBezTo>
                    <a:cubicBezTo>
                      <a:pt x="379" y="172"/>
                      <a:pt x="379" y="172"/>
                      <a:pt x="380" y="172"/>
                    </a:cubicBezTo>
                    <a:cubicBezTo>
                      <a:pt x="380" y="173"/>
                      <a:pt x="381" y="173"/>
                      <a:pt x="381" y="172"/>
                    </a:cubicBezTo>
                    <a:cubicBezTo>
                      <a:pt x="381" y="172"/>
                      <a:pt x="382" y="172"/>
                      <a:pt x="382" y="171"/>
                    </a:cubicBezTo>
                    <a:cubicBezTo>
                      <a:pt x="382" y="172"/>
                      <a:pt x="382" y="172"/>
                      <a:pt x="382" y="173"/>
                    </a:cubicBezTo>
                    <a:cubicBezTo>
                      <a:pt x="382" y="173"/>
                      <a:pt x="382" y="174"/>
                      <a:pt x="382" y="174"/>
                    </a:cubicBezTo>
                    <a:cubicBezTo>
                      <a:pt x="383" y="175"/>
                      <a:pt x="384" y="176"/>
                      <a:pt x="384" y="177"/>
                    </a:cubicBezTo>
                    <a:cubicBezTo>
                      <a:pt x="385" y="178"/>
                      <a:pt x="385" y="177"/>
                      <a:pt x="386" y="177"/>
                    </a:cubicBezTo>
                    <a:cubicBezTo>
                      <a:pt x="385" y="179"/>
                      <a:pt x="383" y="178"/>
                      <a:pt x="382" y="177"/>
                    </a:cubicBezTo>
                    <a:cubicBezTo>
                      <a:pt x="381" y="176"/>
                      <a:pt x="381" y="175"/>
                      <a:pt x="380" y="175"/>
                    </a:cubicBezTo>
                    <a:cubicBezTo>
                      <a:pt x="380" y="175"/>
                      <a:pt x="379" y="175"/>
                      <a:pt x="379" y="175"/>
                    </a:cubicBez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378" y="174"/>
                      <a:pt x="378" y="174"/>
                    </a:cubicBezTo>
                    <a:cubicBezTo>
                      <a:pt x="377" y="175"/>
                      <a:pt x="376" y="177"/>
                      <a:pt x="377" y="178"/>
                    </a:cubicBezTo>
                    <a:cubicBezTo>
                      <a:pt x="377" y="179"/>
                      <a:pt x="377" y="179"/>
                      <a:pt x="378" y="179"/>
                    </a:cubicBezTo>
                    <a:cubicBezTo>
                      <a:pt x="378" y="179"/>
                      <a:pt x="379" y="179"/>
                      <a:pt x="379" y="180"/>
                    </a:cubicBezTo>
                    <a:cubicBezTo>
                      <a:pt x="379" y="180"/>
                      <a:pt x="380" y="180"/>
                      <a:pt x="380" y="180"/>
                    </a:cubicBezTo>
                    <a:cubicBezTo>
                      <a:pt x="381" y="181"/>
                      <a:pt x="382" y="180"/>
                      <a:pt x="383" y="181"/>
                    </a:cubicBezTo>
                    <a:cubicBezTo>
                      <a:pt x="384" y="182"/>
                      <a:pt x="385" y="182"/>
                      <a:pt x="386" y="181"/>
                    </a:cubicBezTo>
                    <a:cubicBezTo>
                      <a:pt x="387" y="181"/>
                      <a:pt x="388" y="181"/>
                      <a:pt x="388" y="181"/>
                    </a:cubicBezTo>
                    <a:cubicBezTo>
                      <a:pt x="389" y="182"/>
                      <a:pt x="390" y="182"/>
                      <a:pt x="391" y="182"/>
                    </a:cubicBezTo>
                    <a:cubicBezTo>
                      <a:pt x="391" y="183"/>
                      <a:pt x="392" y="183"/>
                      <a:pt x="392" y="183"/>
                    </a:cubicBezTo>
                    <a:cubicBezTo>
                      <a:pt x="393" y="183"/>
                      <a:pt x="393" y="182"/>
                      <a:pt x="394" y="182"/>
                    </a:cubicBezTo>
                    <a:cubicBezTo>
                      <a:pt x="395" y="182"/>
                      <a:pt x="395" y="182"/>
                      <a:pt x="395" y="182"/>
                    </a:cubicBezTo>
                    <a:cubicBezTo>
                      <a:pt x="395" y="180"/>
                      <a:pt x="396" y="178"/>
                      <a:pt x="398" y="177"/>
                    </a:cubicBezTo>
                    <a:cubicBezTo>
                      <a:pt x="398" y="178"/>
                      <a:pt x="397" y="179"/>
                      <a:pt x="397" y="180"/>
                    </a:cubicBezTo>
                    <a:cubicBezTo>
                      <a:pt x="397" y="181"/>
                      <a:pt x="396" y="182"/>
                      <a:pt x="397" y="182"/>
                    </a:cubicBezTo>
                    <a:cubicBezTo>
                      <a:pt x="397" y="183"/>
                      <a:pt x="397" y="183"/>
                      <a:pt x="397" y="184"/>
                    </a:cubicBezTo>
                    <a:cubicBezTo>
                      <a:pt x="397" y="184"/>
                      <a:pt x="397" y="184"/>
                      <a:pt x="397" y="184"/>
                    </a:cubicBezTo>
                    <a:cubicBezTo>
                      <a:pt x="395" y="184"/>
                      <a:pt x="394" y="184"/>
                      <a:pt x="392" y="185"/>
                    </a:cubicBezTo>
                    <a:cubicBezTo>
                      <a:pt x="392" y="185"/>
                      <a:pt x="392" y="185"/>
                      <a:pt x="391" y="185"/>
                    </a:cubicBezTo>
                    <a:cubicBezTo>
                      <a:pt x="391" y="184"/>
                      <a:pt x="390" y="184"/>
                      <a:pt x="389" y="184"/>
                    </a:cubicBezTo>
                    <a:cubicBezTo>
                      <a:pt x="388" y="184"/>
                      <a:pt x="387" y="184"/>
                      <a:pt x="387" y="185"/>
                    </a:cubicBezTo>
                    <a:cubicBezTo>
                      <a:pt x="386" y="186"/>
                      <a:pt x="387" y="186"/>
                      <a:pt x="388" y="186"/>
                    </a:cubicBezTo>
                    <a:cubicBezTo>
                      <a:pt x="388" y="186"/>
                      <a:pt x="388" y="186"/>
                      <a:pt x="388" y="186"/>
                    </a:cubicBezTo>
                    <a:cubicBezTo>
                      <a:pt x="389" y="188"/>
                      <a:pt x="390" y="190"/>
                      <a:pt x="392" y="188"/>
                    </a:cubicBezTo>
                    <a:cubicBezTo>
                      <a:pt x="393" y="188"/>
                      <a:pt x="393" y="188"/>
                      <a:pt x="393" y="188"/>
                    </a:cubicBezTo>
                    <a:cubicBezTo>
                      <a:pt x="393" y="188"/>
                      <a:pt x="394" y="188"/>
                      <a:pt x="393" y="189"/>
                    </a:cubicBezTo>
                    <a:cubicBezTo>
                      <a:pt x="393" y="189"/>
                      <a:pt x="393" y="189"/>
                      <a:pt x="393" y="189"/>
                    </a:cubicBezTo>
                    <a:cubicBezTo>
                      <a:pt x="392" y="188"/>
                      <a:pt x="391" y="189"/>
                      <a:pt x="391" y="190"/>
                    </a:cubicBezTo>
                    <a:cubicBezTo>
                      <a:pt x="391" y="191"/>
                      <a:pt x="392" y="191"/>
                      <a:pt x="392" y="192"/>
                    </a:cubicBezTo>
                    <a:cubicBezTo>
                      <a:pt x="393" y="192"/>
                      <a:pt x="393" y="193"/>
                      <a:pt x="393" y="193"/>
                    </a:cubicBezTo>
                    <a:cubicBezTo>
                      <a:pt x="394" y="193"/>
                      <a:pt x="393" y="193"/>
                      <a:pt x="393" y="194"/>
                    </a:cubicBezTo>
                    <a:cubicBezTo>
                      <a:pt x="393" y="194"/>
                      <a:pt x="393" y="194"/>
                      <a:pt x="393" y="194"/>
                    </a:cubicBezTo>
                    <a:cubicBezTo>
                      <a:pt x="392" y="193"/>
                      <a:pt x="391" y="193"/>
                      <a:pt x="391" y="192"/>
                    </a:cubicBezTo>
                    <a:cubicBezTo>
                      <a:pt x="391" y="191"/>
                      <a:pt x="390" y="190"/>
                      <a:pt x="389" y="190"/>
                    </a:cubicBezTo>
                    <a:cubicBezTo>
                      <a:pt x="388" y="190"/>
                      <a:pt x="388" y="189"/>
                      <a:pt x="387" y="188"/>
                    </a:cubicBezTo>
                    <a:cubicBezTo>
                      <a:pt x="386" y="188"/>
                      <a:pt x="386" y="187"/>
                      <a:pt x="385" y="187"/>
                    </a:cubicBezTo>
                    <a:cubicBezTo>
                      <a:pt x="385" y="187"/>
                      <a:pt x="385" y="187"/>
                      <a:pt x="385" y="186"/>
                    </a:cubicBezTo>
                    <a:cubicBezTo>
                      <a:pt x="384" y="184"/>
                      <a:pt x="382" y="184"/>
                      <a:pt x="380" y="184"/>
                    </a:cubicBezTo>
                    <a:cubicBezTo>
                      <a:pt x="378" y="184"/>
                      <a:pt x="376" y="184"/>
                      <a:pt x="375" y="183"/>
                    </a:cubicBezTo>
                    <a:cubicBezTo>
                      <a:pt x="375" y="182"/>
                      <a:pt x="374" y="182"/>
                      <a:pt x="373" y="183"/>
                    </a:cubicBezTo>
                    <a:cubicBezTo>
                      <a:pt x="371" y="185"/>
                      <a:pt x="368" y="185"/>
                      <a:pt x="366" y="186"/>
                    </a:cubicBezTo>
                    <a:cubicBezTo>
                      <a:pt x="365" y="186"/>
                      <a:pt x="364" y="186"/>
                      <a:pt x="364" y="187"/>
                    </a:cubicBezTo>
                    <a:cubicBezTo>
                      <a:pt x="363" y="188"/>
                      <a:pt x="362" y="188"/>
                      <a:pt x="362" y="189"/>
                    </a:cubicBezTo>
                    <a:cubicBezTo>
                      <a:pt x="362" y="190"/>
                      <a:pt x="362" y="191"/>
                      <a:pt x="361" y="193"/>
                    </a:cubicBezTo>
                    <a:cubicBezTo>
                      <a:pt x="361" y="193"/>
                      <a:pt x="361" y="193"/>
                      <a:pt x="361" y="194"/>
                    </a:cubicBezTo>
                    <a:cubicBezTo>
                      <a:pt x="361" y="194"/>
                      <a:pt x="362" y="194"/>
                      <a:pt x="362" y="194"/>
                    </a:cubicBezTo>
                    <a:cubicBezTo>
                      <a:pt x="362" y="194"/>
                      <a:pt x="363" y="194"/>
                      <a:pt x="363" y="194"/>
                    </a:cubicBezTo>
                    <a:cubicBezTo>
                      <a:pt x="363" y="195"/>
                      <a:pt x="362" y="195"/>
                      <a:pt x="362" y="195"/>
                    </a:cubicBezTo>
                    <a:cubicBezTo>
                      <a:pt x="361" y="195"/>
                      <a:pt x="361" y="195"/>
                      <a:pt x="360" y="195"/>
                    </a:cubicBezTo>
                    <a:cubicBezTo>
                      <a:pt x="359" y="197"/>
                      <a:pt x="357" y="198"/>
                      <a:pt x="358" y="201"/>
                    </a:cubicBezTo>
                    <a:cubicBezTo>
                      <a:pt x="359" y="201"/>
                      <a:pt x="359" y="201"/>
                      <a:pt x="359" y="202"/>
                    </a:cubicBezTo>
                    <a:cubicBezTo>
                      <a:pt x="359" y="203"/>
                      <a:pt x="359" y="204"/>
                      <a:pt x="359" y="205"/>
                    </a:cubicBezTo>
                    <a:cubicBezTo>
                      <a:pt x="358" y="206"/>
                      <a:pt x="359" y="206"/>
                      <a:pt x="359" y="206"/>
                    </a:cubicBezTo>
                    <a:cubicBezTo>
                      <a:pt x="360" y="206"/>
                      <a:pt x="360" y="205"/>
                      <a:pt x="361" y="206"/>
                    </a:cubicBezTo>
                    <a:cubicBezTo>
                      <a:pt x="361" y="207"/>
                      <a:pt x="360" y="206"/>
                      <a:pt x="360" y="206"/>
                    </a:cubicBezTo>
                    <a:cubicBezTo>
                      <a:pt x="359" y="207"/>
                      <a:pt x="358" y="208"/>
                      <a:pt x="359" y="209"/>
                    </a:cubicBezTo>
                    <a:cubicBezTo>
                      <a:pt x="360" y="209"/>
                      <a:pt x="363" y="209"/>
                      <a:pt x="364" y="209"/>
                    </a:cubicBezTo>
                    <a:cubicBezTo>
                      <a:pt x="364" y="208"/>
                      <a:pt x="365" y="207"/>
                      <a:pt x="365" y="206"/>
                    </a:cubicBezTo>
                    <a:cubicBezTo>
                      <a:pt x="365" y="206"/>
                      <a:pt x="366" y="206"/>
                      <a:pt x="366" y="206"/>
                    </a:cubicBezTo>
                    <a:cubicBezTo>
                      <a:pt x="368" y="205"/>
                      <a:pt x="367" y="203"/>
                      <a:pt x="369" y="201"/>
                    </a:cubicBezTo>
                    <a:cubicBezTo>
                      <a:pt x="369" y="201"/>
                      <a:pt x="369" y="201"/>
                      <a:pt x="369" y="200"/>
                    </a:cubicBezTo>
                    <a:cubicBezTo>
                      <a:pt x="369" y="200"/>
                      <a:pt x="369" y="200"/>
                      <a:pt x="369" y="201"/>
                    </a:cubicBezTo>
                    <a:cubicBezTo>
                      <a:pt x="369" y="201"/>
                      <a:pt x="369" y="201"/>
                      <a:pt x="369" y="202"/>
                    </a:cubicBezTo>
                    <a:cubicBezTo>
                      <a:pt x="369" y="203"/>
                      <a:pt x="369" y="204"/>
                      <a:pt x="368" y="205"/>
                    </a:cubicBezTo>
                    <a:cubicBezTo>
                      <a:pt x="368" y="206"/>
                      <a:pt x="368" y="207"/>
                      <a:pt x="367" y="207"/>
                    </a:cubicBezTo>
                    <a:cubicBezTo>
                      <a:pt x="366" y="208"/>
                      <a:pt x="367" y="209"/>
                      <a:pt x="366" y="209"/>
                    </a:cubicBezTo>
                    <a:cubicBezTo>
                      <a:pt x="366" y="209"/>
                      <a:pt x="366" y="210"/>
                      <a:pt x="367" y="210"/>
                    </a:cubicBezTo>
                    <a:cubicBezTo>
                      <a:pt x="367" y="210"/>
                      <a:pt x="367" y="211"/>
                      <a:pt x="367" y="211"/>
                    </a:cubicBezTo>
                    <a:cubicBezTo>
                      <a:pt x="369" y="211"/>
                      <a:pt x="370" y="210"/>
                      <a:pt x="370" y="210"/>
                    </a:cubicBezTo>
                    <a:cubicBezTo>
                      <a:pt x="371" y="209"/>
                      <a:pt x="371" y="209"/>
                      <a:pt x="371" y="209"/>
                    </a:cubicBezTo>
                    <a:cubicBezTo>
                      <a:pt x="372" y="210"/>
                      <a:pt x="372" y="209"/>
                      <a:pt x="372" y="209"/>
                    </a:cubicBezTo>
                    <a:cubicBezTo>
                      <a:pt x="372" y="208"/>
                      <a:pt x="373" y="207"/>
                      <a:pt x="373" y="206"/>
                    </a:cubicBezTo>
                    <a:cubicBezTo>
                      <a:pt x="374" y="204"/>
                      <a:pt x="375" y="202"/>
                      <a:pt x="375" y="200"/>
                    </a:cubicBezTo>
                    <a:cubicBezTo>
                      <a:pt x="375" y="200"/>
                      <a:pt x="375" y="199"/>
                      <a:pt x="375" y="199"/>
                    </a:cubicBezTo>
                    <a:cubicBezTo>
                      <a:pt x="376" y="198"/>
                      <a:pt x="376" y="198"/>
                      <a:pt x="376" y="197"/>
                    </a:cubicBezTo>
                    <a:cubicBezTo>
                      <a:pt x="376" y="196"/>
                      <a:pt x="376" y="196"/>
                      <a:pt x="376" y="195"/>
                    </a:cubicBezTo>
                    <a:cubicBezTo>
                      <a:pt x="377" y="195"/>
                      <a:pt x="377" y="194"/>
                      <a:pt x="377" y="194"/>
                    </a:cubicBezTo>
                    <a:cubicBezTo>
                      <a:pt x="378" y="194"/>
                      <a:pt x="377" y="195"/>
                      <a:pt x="377" y="196"/>
                    </a:cubicBezTo>
                    <a:cubicBezTo>
                      <a:pt x="377" y="196"/>
                      <a:pt x="376" y="196"/>
                      <a:pt x="376" y="196"/>
                    </a:cubicBezTo>
                    <a:cubicBezTo>
                      <a:pt x="376" y="198"/>
                      <a:pt x="376" y="199"/>
                      <a:pt x="376" y="200"/>
                    </a:cubicBezTo>
                    <a:cubicBezTo>
                      <a:pt x="376" y="201"/>
                      <a:pt x="376" y="202"/>
                      <a:pt x="377" y="202"/>
                    </a:cubicBezTo>
                    <a:cubicBezTo>
                      <a:pt x="377" y="202"/>
                      <a:pt x="376" y="202"/>
                      <a:pt x="376" y="203"/>
                    </a:cubicBezTo>
                    <a:cubicBezTo>
                      <a:pt x="376" y="203"/>
                      <a:pt x="376" y="204"/>
                      <a:pt x="375" y="205"/>
                    </a:cubicBezTo>
                    <a:cubicBezTo>
                      <a:pt x="375" y="205"/>
                      <a:pt x="375" y="206"/>
                      <a:pt x="376" y="206"/>
                    </a:cubicBezTo>
                    <a:cubicBezTo>
                      <a:pt x="376" y="206"/>
                      <a:pt x="377" y="206"/>
                      <a:pt x="377" y="206"/>
                    </a:cubicBezTo>
                    <a:cubicBezTo>
                      <a:pt x="378" y="206"/>
                      <a:pt x="379" y="206"/>
                      <a:pt x="379" y="206"/>
                    </a:cubicBezTo>
                    <a:cubicBezTo>
                      <a:pt x="379" y="206"/>
                      <a:pt x="379" y="206"/>
                      <a:pt x="380" y="206"/>
                    </a:cubicBezTo>
                    <a:cubicBezTo>
                      <a:pt x="380" y="206"/>
                      <a:pt x="380" y="206"/>
                      <a:pt x="380" y="206"/>
                    </a:cubicBezTo>
                    <a:cubicBezTo>
                      <a:pt x="380" y="207"/>
                      <a:pt x="381" y="207"/>
                      <a:pt x="381" y="207"/>
                    </a:cubicBezTo>
                    <a:cubicBezTo>
                      <a:pt x="381" y="207"/>
                      <a:pt x="381" y="207"/>
                      <a:pt x="381" y="208"/>
                    </a:cubicBezTo>
                    <a:cubicBezTo>
                      <a:pt x="381" y="208"/>
                      <a:pt x="380" y="208"/>
                      <a:pt x="380" y="208"/>
                    </a:cubicBezTo>
                    <a:cubicBezTo>
                      <a:pt x="379" y="207"/>
                      <a:pt x="378" y="205"/>
                      <a:pt x="376" y="207"/>
                    </a:cubicBezTo>
                    <a:cubicBezTo>
                      <a:pt x="376" y="207"/>
                      <a:pt x="376" y="207"/>
                      <a:pt x="376" y="207"/>
                    </a:cubicBezTo>
                    <a:cubicBezTo>
                      <a:pt x="375" y="207"/>
                      <a:pt x="375" y="207"/>
                      <a:pt x="375" y="208"/>
                    </a:cubicBezTo>
                    <a:cubicBezTo>
                      <a:pt x="375" y="209"/>
                      <a:pt x="374" y="210"/>
                      <a:pt x="375" y="210"/>
                    </a:cubicBezTo>
                    <a:cubicBezTo>
                      <a:pt x="376" y="210"/>
                      <a:pt x="376" y="211"/>
                      <a:pt x="376" y="211"/>
                    </a:cubicBezTo>
                    <a:cubicBezTo>
                      <a:pt x="377" y="211"/>
                      <a:pt x="378" y="210"/>
                      <a:pt x="379" y="210"/>
                    </a:cubicBezTo>
                    <a:cubicBezTo>
                      <a:pt x="379" y="210"/>
                      <a:pt x="379" y="210"/>
                      <a:pt x="379" y="210"/>
                    </a:cubicBezTo>
                    <a:cubicBezTo>
                      <a:pt x="378" y="210"/>
                      <a:pt x="378" y="211"/>
                      <a:pt x="377" y="211"/>
                    </a:cubicBezTo>
                    <a:cubicBezTo>
                      <a:pt x="377" y="212"/>
                      <a:pt x="376" y="212"/>
                      <a:pt x="375" y="211"/>
                    </a:cubicBezTo>
                    <a:cubicBezTo>
                      <a:pt x="375" y="211"/>
                      <a:pt x="374" y="211"/>
                      <a:pt x="373" y="212"/>
                    </a:cubicBezTo>
                    <a:cubicBezTo>
                      <a:pt x="373" y="212"/>
                      <a:pt x="372" y="213"/>
                      <a:pt x="371" y="214"/>
                    </a:cubicBezTo>
                    <a:cubicBezTo>
                      <a:pt x="371" y="214"/>
                      <a:pt x="370" y="215"/>
                      <a:pt x="371" y="215"/>
                    </a:cubicBezTo>
                    <a:cubicBezTo>
                      <a:pt x="372" y="215"/>
                      <a:pt x="371" y="216"/>
                      <a:pt x="371" y="216"/>
                    </a:cubicBezTo>
                    <a:cubicBezTo>
                      <a:pt x="371" y="217"/>
                      <a:pt x="372" y="217"/>
                      <a:pt x="372" y="217"/>
                    </a:cubicBezTo>
                    <a:cubicBezTo>
                      <a:pt x="373" y="216"/>
                      <a:pt x="374" y="215"/>
                      <a:pt x="375" y="216"/>
                    </a:cubicBezTo>
                    <a:cubicBezTo>
                      <a:pt x="376" y="216"/>
                      <a:pt x="376" y="215"/>
                      <a:pt x="376" y="215"/>
                    </a:cubicBezTo>
                    <a:cubicBezTo>
                      <a:pt x="376" y="215"/>
                      <a:pt x="377" y="215"/>
                      <a:pt x="377" y="215"/>
                    </a:cubicBezTo>
                    <a:cubicBezTo>
                      <a:pt x="377" y="215"/>
                      <a:pt x="377" y="215"/>
                      <a:pt x="378" y="215"/>
                    </a:cubicBezTo>
                    <a:cubicBezTo>
                      <a:pt x="378" y="215"/>
                      <a:pt x="379" y="215"/>
                      <a:pt x="379" y="216"/>
                    </a:cubicBezTo>
                    <a:cubicBezTo>
                      <a:pt x="379" y="217"/>
                      <a:pt x="379" y="216"/>
                      <a:pt x="379" y="216"/>
                    </a:cubicBezTo>
                    <a:cubicBezTo>
                      <a:pt x="378" y="216"/>
                      <a:pt x="377" y="216"/>
                      <a:pt x="377" y="217"/>
                    </a:cubicBezTo>
                    <a:cubicBezTo>
                      <a:pt x="376" y="217"/>
                      <a:pt x="375" y="216"/>
                      <a:pt x="374" y="217"/>
                    </a:cubicBezTo>
                    <a:cubicBezTo>
                      <a:pt x="373" y="217"/>
                      <a:pt x="372" y="217"/>
                      <a:pt x="373" y="219"/>
                    </a:cubicBezTo>
                    <a:cubicBezTo>
                      <a:pt x="373" y="219"/>
                      <a:pt x="373" y="219"/>
                      <a:pt x="374" y="219"/>
                    </a:cubicBezTo>
                    <a:cubicBezTo>
                      <a:pt x="374" y="218"/>
                      <a:pt x="375" y="218"/>
                      <a:pt x="375" y="218"/>
                    </a:cubicBezTo>
                    <a:cubicBezTo>
                      <a:pt x="376" y="219"/>
                      <a:pt x="375" y="219"/>
                      <a:pt x="374" y="220"/>
                    </a:cubicBezTo>
                    <a:cubicBezTo>
                      <a:pt x="373" y="221"/>
                      <a:pt x="373" y="223"/>
                      <a:pt x="374" y="224"/>
                    </a:cubicBezTo>
                    <a:cubicBezTo>
                      <a:pt x="374" y="224"/>
                      <a:pt x="375" y="225"/>
                      <a:pt x="375" y="225"/>
                    </a:cubicBezTo>
                    <a:cubicBezTo>
                      <a:pt x="375" y="225"/>
                      <a:pt x="375" y="225"/>
                      <a:pt x="376" y="225"/>
                    </a:cubicBezTo>
                    <a:cubicBezTo>
                      <a:pt x="377" y="224"/>
                      <a:pt x="378" y="223"/>
                      <a:pt x="378" y="221"/>
                    </a:cubicBezTo>
                    <a:cubicBezTo>
                      <a:pt x="378" y="221"/>
                      <a:pt x="378" y="221"/>
                      <a:pt x="379" y="221"/>
                    </a:cubicBezTo>
                    <a:cubicBezTo>
                      <a:pt x="379" y="221"/>
                      <a:pt x="379" y="222"/>
                      <a:pt x="378" y="223"/>
                    </a:cubicBezTo>
                    <a:cubicBezTo>
                      <a:pt x="378" y="224"/>
                      <a:pt x="377" y="225"/>
                      <a:pt x="376" y="226"/>
                    </a:cubicBezTo>
                    <a:cubicBezTo>
                      <a:pt x="376" y="226"/>
                      <a:pt x="376" y="227"/>
                      <a:pt x="376" y="227"/>
                    </a:cubicBezTo>
                    <a:cubicBezTo>
                      <a:pt x="377" y="228"/>
                      <a:pt x="377" y="228"/>
                      <a:pt x="378" y="228"/>
                    </a:cubicBezTo>
                    <a:cubicBezTo>
                      <a:pt x="379" y="228"/>
                      <a:pt x="380" y="228"/>
                      <a:pt x="381" y="228"/>
                    </a:cubicBezTo>
                    <a:cubicBezTo>
                      <a:pt x="381" y="228"/>
                      <a:pt x="381" y="228"/>
                      <a:pt x="381" y="228"/>
                    </a:cubicBezTo>
                    <a:cubicBezTo>
                      <a:pt x="382" y="229"/>
                      <a:pt x="382" y="229"/>
                      <a:pt x="383" y="228"/>
                    </a:cubicBezTo>
                    <a:cubicBezTo>
                      <a:pt x="385" y="227"/>
                      <a:pt x="387" y="224"/>
                      <a:pt x="387" y="221"/>
                    </a:cubicBezTo>
                    <a:cubicBezTo>
                      <a:pt x="388" y="219"/>
                      <a:pt x="388" y="217"/>
                      <a:pt x="389" y="216"/>
                    </a:cubicBezTo>
                    <a:cubicBezTo>
                      <a:pt x="390" y="215"/>
                      <a:pt x="390" y="215"/>
                      <a:pt x="390" y="214"/>
                    </a:cubicBezTo>
                    <a:cubicBezTo>
                      <a:pt x="389" y="212"/>
                      <a:pt x="390" y="211"/>
                      <a:pt x="392" y="210"/>
                    </a:cubicBezTo>
                    <a:cubicBezTo>
                      <a:pt x="393" y="211"/>
                      <a:pt x="393" y="211"/>
                      <a:pt x="392" y="212"/>
                    </a:cubicBezTo>
                    <a:cubicBezTo>
                      <a:pt x="391" y="212"/>
                      <a:pt x="391" y="212"/>
                      <a:pt x="391" y="213"/>
                    </a:cubicBezTo>
                    <a:cubicBezTo>
                      <a:pt x="391" y="213"/>
                      <a:pt x="391" y="214"/>
                      <a:pt x="391" y="214"/>
                    </a:cubicBezTo>
                    <a:cubicBezTo>
                      <a:pt x="391" y="215"/>
                      <a:pt x="391" y="215"/>
                      <a:pt x="391" y="215"/>
                    </a:cubicBezTo>
                    <a:cubicBezTo>
                      <a:pt x="390" y="218"/>
                      <a:pt x="389" y="221"/>
                      <a:pt x="388" y="225"/>
                    </a:cubicBezTo>
                    <a:cubicBezTo>
                      <a:pt x="387" y="226"/>
                      <a:pt x="386" y="227"/>
                      <a:pt x="385" y="228"/>
                    </a:cubicBezTo>
                    <a:cubicBezTo>
                      <a:pt x="385" y="229"/>
                      <a:pt x="385" y="229"/>
                      <a:pt x="384" y="229"/>
                    </a:cubicBezTo>
                    <a:cubicBezTo>
                      <a:pt x="382" y="230"/>
                      <a:pt x="382" y="230"/>
                      <a:pt x="383" y="232"/>
                    </a:cubicBezTo>
                    <a:cubicBezTo>
                      <a:pt x="384" y="232"/>
                      <a:pt x="384" y="232"/>
                      <a:pt x="385" y="232"/>
                    </a:cubicBezTo>
                    <a:cubicBezTo>
                      <a:pt x="385" y="232"/>
                      <a:pt x="385" y="232"/>
                      <a:pt x="385" y="233"/>
                    </a:cubicBezTo>
                    <a:cubicBezTo>
                      <a:pt x="385" y="233"/>
                      <a:pt x="385" y="233"/>
                      <a:pt x="384" y="233"/>
                    </a:cubicBezTo>
                    <a:cubicBezTo>
                      <a:pt x="383" y="233"/>
                      <a:pt x="381" y="231"/>
                      <a:pt x="379" y="232"/>
                    </a:cubicBezTo>
                    <a:cubicBezTo>
                      <a:pt x="379" y="232"/>
                      <a:pt x="378" y="231"/>
                      <a:pt x="378" y="232"/>
                    </a:cubicBezTo>
                    <a:cubicBezTo>
                      <a:pt x="377" y="232"/>
                      <a:pt x="378" y="233"/>
                      <a:pt x="378" y="234"/>
                    </a:cubicBezTo>
                    <a:cubicBezTo>
                      <a:pt x="378" y="234"/>
                      <a:pt x="378" y="234"/>
                      <a:pt x="378" y="235"/>
                    </a:cubicBezTo>
                    <a:cubicBezTo>
                      <a:pt x="378" y="234"/>
                      <a:pt x="377" y="234"/>
                      <a:pt x="376" y="234"/>
                    </a:cubicBezTo>
                    <a:cubicBezTo>
                      <a:pt x="376" y="233"/>
                      <a:pt x="376" y="233"/>
                      <a:pt x="375" y="232"/>
                    </a:cubicBezTo>
                    <a:cubicBezTo>
                      <a:pt x="375" y="232"/>
                      <a:pt x="374" y="232"/>
                      <a:pt x="374" y="232"/>
                    </a:cubicBezTo>
                    <a:cubicBezTo>
                      <a:pt x="372" y="232"/>
                      <a:pt x="372" y="232"/>
                      <a:pt x="371" y="230"/>
                    </a:cubicBezTo>
                    <a:cubicBezTo>
                      <a:pt x="371" y="230"/>
                      <a:pt x="371" y="230"/>
                      <a:pt x="370" y="230"/>
                    </a:cubicBezTo>
                    <a:cubicBezTo>
                      <a:pt x="370" y="230"/>
                      <a:pt x="370" y="231"/>
                      <a:pt x="370" y="231"/>
                    </a:cubicBezTo>
                    <a:cubicBezTo>
                      <a:pt x="370" y="228"/>
                      <a:pt x="369" y="226"/>
                      <a:pt x="369" y="224"/>
                    </a:cubicBezTo>
                    <a:cubicBezTo>
                      <a:pt x="368" y="222"/>
                      <a:pt x="367" y="221"/>
                      <a:pt x="366" y="219"/>
                    </a:cubicBezTo>
                    <a:cubicBezTo>
                      <a:pt x="365" y="217"/>
                      <a:pt x="362" y="217"/>
                      <a:pt x="360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8" y="217"/>
                      <a:pt x="357" y="217"/>
                      <a:pt x="356" y="218"/>
                    </a:cubicBezTo>
                    <a:cubicBezTo>
                      <a:pt x="356" y="218"/>
                      <a:pt x="355" y="219"/>
                      <a:pt x="354" y="218"/>
                    </a:cubicBezTo>
                    <a:cubicBezTo>
                      <a:pt x="354" y="219"/>
                      <a:pt x="355" y="219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5" y="221"/>
                      <a:pt x="354" y="222"/>
                      <a:pt x="354" y="223"/>
                    </a:cubicBezTo>
                    <a:cubicBezTo>
                      <a:pt x="354" y="224"/>
                      <a:pt x="354" y="224"/>
                      <a:pt x="354" y="225"/>
                    </a:cubicBezTo>
                    <a:cubicBezTo>
                      <a:pt x="356" y="226"/>
                      <a:pt x="356" y="227"/>
                      <a:pt x="357" y="228"/>
                    </a:cubicBezTo>
                    <a:cubicBezTo>
                      <a:pt x="357" y="229"/>
                      <a:pt x="357" y="229"/>
                      <a:pt x="357" y="229"/>
                    </a:cubicBezTo>
                    <a:cubicBezTo>
                      <a:pt x="356" y="231"/>
                      <a:pt x="357" y="233"/>
                      <a:pt x="359" y="234"/>
                    </a:cubicBezTo>
                    <a:cubicBezTo>
                      <a:pt x="359" y="234"/>
                      <a:pt x="359" y="234"/>
                      <a:pt x="359" y="233"/>
                    </a:cubicBezTo>
                    <a:cubicBezTo>
                      <a:pt x="360" y="232"/>
                      <a:pt x="361" y="232"/>
                      <a:pt x="362" y="232"/>
                    </a:cubicBezTo>
                    <a:cubicBezTo>
                      <a:pt x="362" y="232"/>
                      <a:pt x="362" y="232"/>
                      <a:pt x="362" y="233"/>
                    </a:cubicBezTo>
                    <a:cubicBezTo>
                      <a:pt x="362" y="233"/>
                      <a:pt x="362" y="233"/>
                      <a:pt x="362" y="233"/>
                    </a:cubicBezTo>
                    <a:cubicBezTo>
                      <a:pt x="361" y="233"/>
                      <a:pt x="360" y="234"/>
                      <a:pt x="360" y="235"/>
                    </a:cubicBezTo>
                    <a:cubicBezTo>
                      <a:pt x="361" y="236"/>
                      <a:pt x="361" y="235"/>
                      <a:pt x="362" y="236"/>
                    </a:cubicBezTo>
                    <a:cubicBezTo>
                      <a:pt x="361" y="236"/>
                      <a:pt x="360" y="237"/>
                      <a:pt x="360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2" y="238"/>
                      <a:pt x="363" y="238"/>
                      <a:pt x="363" y="238"/>
                    </a:cubicBezTo>
                    <a:cubicBezTo>
                      <a:pt x="363" y="239"/>
                      <a:pt x="363" y="238"/>
                      <a:pt x="362" y="239"/>
                    </a:cubicBezTo>
                    <a:cubicBezTo>
                      <a:pt x="362" y="239"/>
                      <a:pt x="363" y="239"/>
                      <a:pt x="363" y="239"/>
                    </a:cubicBezTo>
                    <a:cubicBezTo>
                      <a:pt x="363" y="239"/>
                      <a:pt x="363" y="240"/>
                      <a:pt x="363" y="240"/>
                    </a:cubicBezTo>
                    <a:cubicBezTo>
                      <a:pt x="362" y="240"/>
                      <a:pt x="361" y="239"/>
                      <a:pt x="360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40"/>
                      <a:pt x="359" y="240"/>
                      <a:pt x="359" y="240"/>
                    </a:cubicBezTo>
                    <a:cubicBezTo>
                      <a:pt x="358" y="241"/>
                      <a:pt x="357" y="239"/>
                      <a:pt x="355" y="240"/>
                    </a:cubicBezTo>
                    <a:cubicBezTo>
                      <a:pt x="354" y="240"/>
                      <a:pt x="353" y="240"/>
                      <a:pt x="352" y="241"/>
                    </a:cubicBezTo>
                    <a:cubicBezTo>
                      <a:pt x="352" y="241"/>
                      <a:pt x="352" y="241"/>
                      <a:pt x="352" y="242"/>
                    </a:cubicBezTo>
                    <a:cubicBezTo>
                      <a:pt x="352" y="242"/>
                      <a:pt x="351" y="242"/>
                      <a:pt x="351" y="242"/>
                    </a:cubicBezTo>
                    <a:cubicBezTo>
                      <a:pt x="350" y="243"/>
                      <a:pt x="350" y="244"/>
                      <a:pt x="348" y="244"/>
                    </a:cubicBezTo>
                    <a:cubicBezTo>
                      <a:pt x="348" y="244"/>
                      <a:pt x="348" y="244"/>
                      <a:pt x="348" y="244"/>
                    </a:cubicBezTo>
                    <a:cubicBezTo>
                      <a:pt x="348" y="245"/>
                      <a:pt x="347" y="246"/>
                      <a:pt x="346" y="246"/>
                    </a:cubicBezTo>
                    <a:cubicBezTo>
                      <a:pt x="345" y="248"/>
                      <a:pt x="344" y="249"/>
                      <a:pt x="345" y="251"/>
                    </a:cubicBezTo>
                    <a:cubicBezTo>
                      <a:pt x="345" y="252"/>
                      <a:pt x="345" y="252"/>
                      <a:pt x="345" y="252"/>
                    </a:cubicBezTo>
                    <a:cubicBezTo>
                      <a:pt x="345" y="253"/>
                      <a:pt x="345" y="254"/>
                      <a:pt x="344" y="255"/>
                    </a:cubicBezTo>
                    <a:cubicBezTo>
                      <a:pt x="344" y="256"/>
                      <a:pt x="344" y="256"/>
                      <a:pt x="344" y="257"/>
                    </a:cubicBezTo>
                    <a:cubicBezTo>
                      <a:pt x="344" y="257"/>
                      <a:pt x="345" y="257"/>
                      <a:pt x="345" y="257"/>
                    </a:cubicBezTo>
                    <a:cubicBezTo>
                      <a:pt x="345" y="256"/>
                      <a:pt x="345" y="257"/>
                      <a:pt x="345" y="257"/>
                    </a:cubicBezTo>
                    <a:cubicBezTo>
                      <a:pt x="346" y="259"/>
                      <a:pt x="346" y="260"/>
                      <a:pt x="348" y="260"/>
                    </a:cubicBezTo>
                    <a:cubicBezTo>
                      <a:pt x="349" y="261"/>
                      <a:pt x="350" y="260"/>
                      <a:pt x="350" y="259"/>
                    </a:cubicBezTo>
                    <a:cubicBezTo>
                      <a:pt x="350" y="258"/>
                      <a:pt x="350" y="257"/>
                      <a:pt x="350" y="256"/>
                    </a:cubicBezTo>
                    <a:cubicBezTo>
                      <a:pt x="350" y="256"/>
                      <a:pt x="350" y="256"/>
                      <a:pt x="351" y="256"/>
                    </a:cubicBezTo>
                    <a:cubicBezTo>
                      <a:pt x="351" y="256"/>
                      <a:pt x="351" y="256"/>
                      <a:pt x="351" y="256"/>
                    </a:cubicBezTo>
                    <a:cubicBezTo>
                      <a:pt x="351" y="257"/>
                      <a:pt x="351" y="258"/>
                      <a:pt x="351" y="259"/>
                    </a:cubicBezTo>
                    <a:cubicBezTo>
                      <a:pt x="351" y="259"/>
                      <a:pt x="350" y="260"/>
                      <a:pt x="350" y="260"/>
                    </a:cubicBezTo>
                    <a:cubicBezTo>
                      <a:pt x="350" y="261"/>
                      <a:pt x="350" y="261"/>
                      <a:pt x="351" y="261"/>
                    </a:cubicBezTo>
                    <a:cubicBezTo>
                      <a:pt x="351" y="261"/>
                      <a:pt x="351" y="261"/>
                      <a:pt x="351" y="261"/>
                    </a:cubicBezTo>
                    <a:cubicBezTo>
                      <a:pt x="351" y="261"/>
                      <a:pt x="351" y="261"/>
                      <a:pt x="351" y="260"/>
                    </a:cubicBezTo>
                    <a:cubicBezTo>
                      <a:pt x="351" y="260"/>
                      <a:pt x="351" y="259"/>
                      <a:pt x="351" y="259"/>
                    </a:cubicBezTo>
                    <a:cubicBezTo>
                      <a:pt x="352" y="258"/>
                      <a:pt x="352" y="258"/>
                      <a:pt x="352" y="257"/>
                    </a:cubicBezTo>
                    <a:cubicBezTo>
                      <a:pt x="351" y="256"/>
                      <a:pt x="351" y="255"/>
                      <a:pt x="351" y="254"/>
                    </a:cubicBezTo>
                    <a:cubicBezTo>
                      <a:pt x="350" y="252"/>
                      <a:pt x="351" y="251"/>
                      <a:pt x="352" y="249"/>
                    </a:cubicBezTo>
                    <a:cubicBezTo>
                      <a:pt x="352" y="250"/>
                      <a:pt x="352" y="250"/>
                      <a:pt x="352" y="251"/>
                    </a:cubicBezTo>
                    <a:cubicBezTo>
                      <a:pt x="351" y="252"/>
                      <a:pt x="352" y="254"/>
                      <a:pt x="352" y="255"/>
                    </a:cubicBezTo>
                    <a:cubicBezTo>
                      <a:pt x="353" y="257"/>
                      <a:pt x="353" y="258"/>
                      <a:pt x="352" y="260"/>
                    </a:cubicBezTo>
                    <a:cubicBezTo>
                      <a:pt x="352" y="261"/>
                      <a:pt x="352" y="262"/>
                      <a:pt x="353" y="262"/>
                    </a:cubicBezTo>
                    <a:cubicBezTo>
                      <a:pt x="354" y="262"/>
                      <a:pt x="355" y="263"/>
                      <a:pt x="356" y="261"/>
                    </a:cubicBezTo>
                    <a:cubicBezTo>
                      <a:pt x="356" y="262"/>
                      <a:pt x="356" y="263"/>
                      <a:pt x="357" y="263"/>
                    </a:cubicBezTo>
                    <a:cubicBezTo>
                      <a:pt x="357" y="263"/>
                      <a:pt x="357" y="263"/>
                      <a:pt x="358" y="263"/>
                    </a:cubicBezTo>
                    <a:cubicBezTo>
                      <a:pt x="359" y="262"/>
                      <a:pt x="359" y="261"/>
                      <a:pt x="358" y="260"/>
                    </a:cubicBezTo>
                    <a:cubicBezTo>
                      <a:pt x="358" y="260"/>
                      <a:pt x="358" y="260"/>
                      <a:pt x="358" y="259"/>
                    </a:cubicBezTo>
                    <a:cubicBezTo>
                      <a:pt x="358" y="259"/>
                      <a:pt x="358" y="258"/>
                      <a:pt x="358" y="258"/>
                    </a:cubicBezTo>
                    <a:cubicBezTo>
                      <a:pt x="357" y="257"/>
                      <a:pt x="358" y="256"/>
                      <a:pt x="358" y="255"/>
                    </a:cubicBezTo>
                    <a:cubicBezTo>
                      <a:pt x="358" y="256"/>
                      <a:pt x="358" y="256"/>
                      <a:pt x="358" y="256"/>
                    </a:cubicBezTo>
                    <a:cubicBezTo>
                      <a:pt x="358" y="257"/>
                      <a:pt x="359" y="258"/>
                      <a:pt x="359" y="259"/>
                    </a:cubicBezTo>
                    <a:cubicBezTo>
                      <a:pt x="359" y="260"/>
                      <a:pt x="359" y="260"/>
                      <a:pt x="360" y="260"/>
                    </a:cubicBezTo>
                    <a:cubicBezTo>
                      <a:pt x="360" y="260"/>
                      <a:pt x="361" y="260"/>
                      <a:pt x="361" y="261"/>
                    </a:cubicBezTo>
                    <a:cubicBezTo>
                      <a:pt x="360" y="262"/>
                      <a:pt x="361" y="262"/>
                      <a:pt x="361" y="262"/>
                    </a:cubicBezTo>
                    <a:cubicBezTo>
                      <a:pt x="362" y="262"/>
                      <a:pt x="362" y="262"/>
                      <a:pt x="363" y="263"/>
                    </a:cubicBezTo>
                    <a:cubicBezTo>
                      <a:pt x="363" y="263"/>
                      <a:pt x="364" y="263"/>
                      <a:pt x="364" y="263"/>
                    </a:cubicBezTo>
                    <a:cubicBezTo>
                      <a:pt x="364" y="261"/>
                      <a:pt x="365" y="260"/>
                      <a:pt x="364" y="259"/>
                    </a:cubicBezTo>
                    <a:cubicBezTo>
                      <a:pt x="365" y="259"/>
                      <a:pt x="366" y="258"/>
                      <a:pt x="366" y="257"/>
                    </a:cubicBezTo>
                    <a:cubicBezTo>
                      <a:pt x="366" y="257"/>
                      <a:pt x="367" y="257"/>
                      <a:pt x="367" y="258"/>
                    </a:cubicBezTo>
                    <a:cubicBezTo>
                      <a:pt x="367" y="258"/>
                      <a:pt x="367" y="258"/>
                      <a:pt x="367" y="258"/>
                    </a:cubicBezTo>
                    <a:cubicBezTo>
                      <a:pt x="367" y="258"/>
                      <a:pt x="366" y="259"/>
                      <a:pt x="366" y="259"/>
                    </a:cubicBezTo>
                    <a:cubicBezTo>
                      <a:pt x="365" y="260"/>
                      <a:pt x="365" y="260"/>
                      <a:pt x="366" y="261"/>
                    </a:cubicBezTo>
                    <a:cubicBezTo>
                      <a:pt x="366" y="262"/>
                      <a:pt x="367" y="262"/>
                      <a:pt x="368" y="262"/>
                    </a:cubicBezTo>
                    <a:cubicBezTo>
                      <a:pt x="368" y="262"/>
                      <a:pt x="368" y="262"/>
                      <a:pt x="368" y="262"/>
                    </a:cubicBezTo>
                    <a:cubicBezTo>
                      <a:pt x="369" y="263"/>
                      <a:pt x="371" y="263"/>
                      <a:pt x="372" y="264"/>
                    </a:cubicBezTo>
                    <a:cubicBezTo>
                      <a:pt x="373" y="264"/>
                      <a:pt x="374" y="265"/>
                      <a:pt x="375" y="265"/>
                    </a:cubicBezTo>
                    <a:cubicBezTo>
                      <a:pt x="376" y="264"/>
                      <a:pt x="377" y="264"/>
                      <a:pt x="378" y="264"/>
                    </a:cubicBezTo>
                    <a:cubicBezTo>
                      <a:pt x="378" y="265"/>
                      <a:pt x="379" y="264"/>
                      <a:pt x="379" y="264"/>
                    </a:cubicBezTo>
                    <a:cubicBezTo>
                      <a:pt x="379" y="263"/>
                      <a:pt x="379" y="263"/>
                      <a:pt x="378" y="263"/>
                    </a:cubicBezTo>
                    <a:cubicBezTo>
                      <a:pt x="377" y="262"/>
                      <a:pt x="376" y="262"/>
                      <a:pt x="375" y="261"/>
                    </a:cubicBezTo>
                    <a:cubicBezTo>
                      <a:pt x="375" y="260"/>
                      <a:pt x="375" y="260"/>
                      <a:pt x="375" y="260"/>
                    </a:cubicBezTo>
                    <a:cubicBezTo>
                      <a:pt x="375" y="259"/>
                      <a:pt x="374" y="258"/>
                      <a:pt x="375" y="256"/>
                    </a:cubicBezTo>
                    <a:cubicBezTo>
                      <a:pt x="375" y="256"/>
                      <a:pt x="375" y="256"/>
                      <a:pt x="375" y="256"/>
                    </a:cubicBezTo>
                    <a:cubicBezTo>
                      <a:pt x="375" y="257"/>
                      <a:pt x="376" y="257"/>
                      <a:pt x="376" y="258"/>
                    </a:cubicBezTo>
                    <a:cubicBezTo>
                      <a:pt x="376" y="259"/>
                      <a:pt x="377" y="260"/>
                      <a:pt x="377" y="260"/>
                    </a:cubicBezTo>
                    <a:cubicBezTo>
                      <a:pt x="378" y="261"/>
                      <a:pt x="379" y="260"/>
                      <a:pt x="379" y="260"/>
                    </a:cubicBezTo>
                    <a:cubicBezTo>
                      <a:pt x="381" y="259"/>
                      <a:pt x="380" y="258"/>
                      <a:pt x="380" y="257"/>
                    </a:cubicBezTo>
                    <a:cubicBezTo>
                      <a:pt x="380" y="257"/>
                      <a:pt x="381" y="256"/>
                      <a:pt x="380" y="255"/>
                    </a:cubicBezTo>
                    <a:cubicBezTo>
                      <a:pt x="380" y="255"/>
                      <a:pt x="380" y="255"/>
                      <a:pt x="380" y="255"/>
                    </a:cubicBezTo>
                    <a:cubicBezTo>
                      <a:pt x="379" y="254"/>
                      <a:pt x="379" y="254"/>
                      <a:pt x="379" y="254"/>
                    </a:cubicBezTo>
                    <a:cubicBezTo>
                      <a:pt x="380" y="254"/>
                      <a:pt x="380" y="254"/>
                      <a:pt x="380" y="254"/>
                    </a:cubicBezTo>
                    <a:cubicBezTo>
                      <a:pt x="381" y="254"/>
                      <a:pt x="381" y="255"/>
                      <a:pt x="381" y="256"/>
                    </a:cubicBezTo>
                    <a:cubicBezTo>
                      <a:pt x="381" y="256"/>
                      <a:pt x="381" y="257"/>
                      <a:pt x="382" y="258"/>
                    </a:cubicBezTo>
                    <a:cubicBezTo>
                      <a:pt x="382" y="258"/>
                      <a:pt x="383" y="259"/>
                      <a:pt x="383" y="260"/>
                    </a:cubicBezTo>
                    <a:cubicBezTo>
                      <a:pt x="384" y="261"/>
                      <a:pt x="386" y="261"/>
                      <a:pt x="386" y="261"/>
                    </a:cubicBezTo>
                    <a:cubicBezTo>
                      <a:pt x="387" y="260"/>
                      <a:pt x="386" y="260"/>
                      <a:pt x="387" y="260"/>
                    </a:cubicBezTo>
                    <a:cubicBezTo>
                      <a:pt x="387" y="259"/>
                      <a:pt x="387" y="259"/>
                      <a:pt x="387" y="259"/>
                    </a:cubicBezTo>
                    <a:cubicBezTo>
                      <a:pt x="387" y="258"/>
                      <a:pt x="387" y="257"/>
                      <a:pt x="387" y="257"/>
                    </a:cubicBezTo>
                    <a:cubicBezTo>
                      <a:pt x="386" y="256"/>
                      <a:pt x="386" y="255"/>
                      <a:pt x="385" y="254"/>
                    </a:cubicBezTo>
                    <a:cubicBezTo>
                      <a:pt x="385" y="252"/>
                      <a:pt x="385" y="252"/>
                      <a:pt x="386" y="251"/>
                    </a:cubicBezTo>
                    <a:cubicBezTo>
                      <a:pt x="385" y="252"/>
                      <a:pt x="386" y="253"/>
                      <a:pt x="387" y="254"/>
                    </a:cubicBezTo>
                    <a:cubicBezTo>
                      <a:pt x="387" y="255"/>
                      <a:pt x="387" y="255"/>
                      <a:pt x="387" y="255"/>
                    </a:cubicBezTo>
                    <a:cubicBezTo>
                      <a:pt x="387" y="256"/>
                      <a:pt x="387" y="256"/>
                      <a:pt x="388" y="256"/>
                    </a:cubicBezTo>
                    <a:cubicBezTo>
                      <a:pt x="388" y="257"/>
                      <a:pt x="388" y="258"/>
                      <a:pt x="388" y="258"/>
                    </a:cubicBezTo>
                    <a:cubicBezTo>
                      <a:pt x="388" y="259"/>
                      <a:pt x="388" y="259"/>
                      <a:pt x="388" y="259"/>
                    </a:cubicBezTo>
                    <a:cubicBezTo>
                      <a:pt x="387" y="259"/>
                      <a:pt x="388" y="260"/>
                      <a:pt x="388" y="260"/>
                    </a:cubicBezTo>
                    <a:cubicBezTo>
                      <a:pt x="389" y="260"/>
                      <a:pt x="389" y="261"/>
                      <a:pt x="390" y="262"/>
                    </a:cubicBezTo>
                    <a:cubicBezTo>
                      <a:pt x="390" y="262"/>
                      <a:pt x="390" y="262"/>
                      <a:pt x="390" y="262"/>
                    </a:cubicBezTo>
                    <a:cubicBezTo>
                      <a:pt x="391" y="261"/>
                      <a:pt x="392" y="262"/>
                      <a:pt x="393" y="261"/>
                    </a:cubicBezTo>
                    <a:cubicBezTo>
                      <a:pt x="394" y="261"/>
                      <a:pt x="395" y="260"/>
                      <a:pt x="394" y="259"/>
                    </a:cubicBezTo>
                    <a:cubicBezTo>
                      <a:pt x="394" y="258"/>
                      <a:pt x="394" y="258"/>
                      <a:pt x="394" y="257"/>
                    </a:cubicBezTo>
                    <a:cubicBezTo>
                      <a:pt x="395" y="256"/>
                      <a:pt x="394" y="256"/>
                      <a:pt x="394" y="256"/>
                    </a:cubicBezTo>
                    <a:cubicBezTo>
                      <a:pt x="393" y="255"/>
                      <a:pt x="392" y="255"/>
                      <a:pt x="392" y="254"/>
                    </a:cubicBezTo>
                    <a:cubicBezTo>
                      <a:pt x="391" y="253"/>
                      <a:pt x="391" y="252"/>
                      <a:pt x="390" y="251"/>
                    </a:cubicBezTo>
                    <a:cubicBezTo>
                      <a:pt x="390" y="250"/>
                      <a:pt x="390" y="250"/>
                      <a:pt x="390" y="249"/>
                    </a:cubicBezTo>
                    <a:cubicBezTo>
                      <a:pt x="391" y="250"/>
                      <a:pt x="391" y="250"/>
                      <a:pt x="392" y="251"/>
                    </a:cubicBezTo>
                    <a:cubicBezTo>
                      <a:pt x="392" y="252"/>
                      <a:pt x="392" y="253"/>
                      <a:pt x="392" y="253"/>
                    </a:cubicBezTo>
                    <a:cubicBezTo>
                      <a:pt x="393" y="253"/>
                      <a:pt x="393" y="253"/>
                      <a:pt x="393" y="254"/>
                    </a:cubicBezTo>
                    <a:cubicBezTo>
                      <a:pt x="393" y="254"/>
                      <a:pt x="393" y="254"/>
                      <a:pt x="393" y="255"/>
                    </a:cubicBezTo>
                    <a:cubicBezTo>
                      <a:pt x="394" y="255"/>
                      <a:pt x="394" y="255"/>
                      <a:pt x="394" y="255"/>
                    </a:cubicBezTo>
                    <a:cubicBezTo>
                      <a:pt x="394" y="255"/>
                      <a:pt x="395" y="256"/>
                      <a:pt x="395" y="256"/>
                    </a:cubicBezTo>
                    <a:cubicBezTo>
                      <a:pt x="395" y="256"/>
                      <a:pt x="395" y="256"/>
                      <a:pt x="395" y="257"/>
                    </a:cubicBezTo>
                    <a:cubicBezTo>
                      <a:pt x="394" y="258"/>
                      <a:pt x="394" y="258"/>
                      <a:pt x="396" y="259"/>
                    </a:cubicBezTo>
                    <a:cubicBezTo>
                      <a:pt x="397" y="260"/>
                      <a:pt x="398" y="259"/>
                      <a:pt x="399" y="258"/>
                    </a:cubicBezTo>
                    <a:cubicBezTo>
                      <a:pt x="399" y="258"/>
                      <a:pt x="400" y="258"/>
                      <a:pt x="400" y="257"/>
                    </a:cubicBezTo>
                    <a:cubicBezTo>
                      <a:pt x="400" y="257"/>
                      <a:pt x="400" y="257"/>
                      <a:pt x="400" y="257"/>
                    </a:cubicBezTo>
                    <a:cubicBezTo>
                      <a:pt x="401" y="257"/>
                      <a:pt x="400" y="258"/>
                      <a:pt x="400" y="258"/>
                    </a:cubicBezTo>
                    <a:cubicBezTo>
                      <a:pt x="400" y="258"/>
                      <a:pt x="400" y="258"/>
                      <a:pt x="401" y="258"/>
                    </a:cubicBezTo>
                    <a:cubicBezTo>
                      <a:pt x="402" y="259"/>
                      <a:pt x="402" y="260"/>
                      <a:pt x="403" y="261"/>
                    </a:cubicBezTo>
                    <a:cubicBezTo>
                      <a:pt x="403" y="261"/>
                      <a:pt x="403" y="261"/>
                      <a:pt x="403" y="261"/>
                    </a:cubicBezTo>
                    <a:cubicBezTo>
                      <a:pt x="403" y="261"/>
                      <a:pt x="403" y="262"/>
                      <a:pt x="403" y="262"/>
                    </a:cubicBezTo>
                    <a:cubicBezTo>
                      <a:pt x="402" y="263"/>
                      <a:pt x="403" y="264"/>
                      <a:pt x="402" y="265"/>
                    </a:cubicBezTo>
                    <a:cubicBezTo>
                      <a:pt x="401" y="266"/>
                      <a:pt x="401" y="267"/>
                      <a:pt x="402" y="267"/>
                    </a:cubicBezTo>
                    <a:cubicBezTo>
                      <a:pt x="402" y="267"/>
                      <a:pt x="402" y="267"/>
                      <a:pt x="402" y="268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2" y="269"/>
                      <a:pt x="402" y="268"/>
                      <a:pt x="402" y="268"/>
                    </a:cubicBezTo>
                    <a:cubicBezTo>
                      <a:pt x="402" y="268"/>
                      <a:pt x="402" y="268"/>
                      <a:pt x="402" y="268"/>
                    </a:cubicBezTo>
                    <a:cubicBezTo>
                      <a:pt x="403" y="268"/>
                      <a:pt x="404" y="268"/>
                      <a:pt x="404" y="267"/>
                    </a:cubicBezTo>
                    <a:cubicBezTo>
                      <a:pt x="405" y="267"/>
                      <a:pt x="406" y="266"/>
                      <a:pt x="407" y="266"/>
                    </a:cubicBezTo>
                    <a:cubicBezTo>
                      <a:pt x="409" y="267"/>
                      <a:pt x="409" y="265"/>
                      <a:pt x="410" y="264"/>
                    </a:cubicBezTo>
                    <a:cubicBezTo>
                      <a:pt x="411" y="264"/>
                      <a:pt x="411" y="264"/>
                      <a:pt x="411" y="264"/>
                    </a:cubicBezTo>
                    <a:cubicBezTo>
                      <a:pt x="414" y="264"/>
                      <a:pt x="414" y="264"/>
                      <a:pt x="413" y="262"/>
                    </a:cubicBezTo>
                    <a:cubicBezTo>
                      <a:pt x="414" y="262"/>
                      <a:pt x="414" y="261"/>
                      <a:pt x="414" y="261"/>
                    </a:cubicBezTo>
                    <a:cubicBezTo>
                      <a:pt x="415" y="261"/>
                      <a:pt x="415" y="260"/>
                      <a:pt x="416" y="260"/>
                    </a:cubicBezTo>
                    <a:cubicBezTo>
                      <a:pt x="416" y="259"/>
                      <a:pt x="416" y="259"/>
                      <a:pt x="416" y="259"/>
                    </a:cubicBezTo>
                    <a:cubicBezTo>
                      <a:pt x="416" y="259"/>
                      <a:pt x="416" y="258"/>
                      <a:pt x="416" y="258"/>
                    </a:cubicBezTo>
                    <a:cubicBezTo>
                      <a:pt x="416" y="257"/>
                      <a:pt x="416" y="257"/>
                      <a:pt x="417" y="256"/>
                    </a:cubicBezTo>
                    <a:cubicBezTo>
                      <a:pt x="417" y="256"/>
                      <a:pt x="418" y="256"/>
                      <a:pt x="418" y="257"/>
                    </a:cubicBezTo>
                    <a:cubicBezTo>
                      <a:pt x="418" y="258"/>
                      <a:pt x="418" y="258"/>
                      <a:pt x="418" y="259"/>
                    </a:cubicBezTo>
                    <a:cubicBezTo>
                      <a:pt x="418" y="259"/>
                      <a:pt x="418" y="260"/>
                      <a:pt x="419" y="260"/>
                    </a:cubicBezTo>
                    <a:cubicBezTo>
                      <a:pt x="419" y="260"/>
                      <a:pt x="419" y="259"/>
                      <a:pt x="419" y="258"/>
                    </a:cubicBezTo>
                    <a:cubicBezTo>
                      <a:pt x="419" y="258"/>
                      <a:pt x="419" y="258"/>
                      <a:pt x="420" y="258"/>
                    </a:cubicBezTo>
                    <a:cubicBezTo>
                      <a:pt x="420" y="258"/>
                      <a:pt x="421" y="257"/>
                      <a:pt x="421" y="256"/>
                    </a:cubicBezTo>
                    <a:cubicBezTo>
                      <a:pt x="421" y="255"/>
                      <a:pt x="421" y="254"/>
                      <a:pt x="422" y="254"/>
                    </a:cubicBezTo>
                    <a:cubicBezTo>
                      <a:pt x="423" y="254"/>
                      <a:pt x="423" y="254"/>
                      <a:pt x="423" y="253"/>
                    </a:cubicBezTo>
                    <a:cubicBezTo>
                      <a:pt x="423" y="252"/>
                      <a:pt x="423" y="250"/>
                      <a:pt x="424" y="249"/>
                    </a:cubicBezTo>
                    <a:cubicBezTo>
                      <a:pt x="424" y="249"/>
                      <a:pt x="424" y="249"/>
                      <a:pt x="423" y="248"/>
                    </a:cubicBezTo>
                    <a:cubicBezTo>
                      <a:pt x="422" y="248"/>
                      <a:pt x="423" y="247"/>
                      <a:pt x="422" y="246"/>
                    </a:cubicBezTo>
                    <a:cubicBezTo>
                      <a:pt x="422" y="245"/>
                      <a:pt x="422" y="244"/>
                      <a:pt x="421" y="245"/>
                    </a:cubicBezTo>
                    <a:cubicBezTo>
                      <a:pt x="421" y="245"/>
                      <a:pt x="421" y="245"/>
                      <a:pt x="421" y="244"/>
                    </a:cubicBezTo>
                    <a:cubicBezTo>
                      <a:pt x="421" y="244"/>
                      <a:pt x="421" y="244"/>
                      <a:pt x="421" y="244"/>
                    </a:cubicBezTo>
                    <a:cubicBezTo>
                      <a:pt x="420" y="244"/>
                      <a:pt x="419" y="243"/>
                      <a:pt x="419" y="244"/>
                    </a:cubicBezTo>
                    <a:cubicBezTo>
                      <a:pt x="418" y="245"/>
                      <a:pt x="418" y="246"/>
                      <a:pt x="417" y="247"/>
                    </a:cubicBezTo>
                    <a:cubicBezTo>
                      <a:pt x="417" y="248"/>
                      <a:pt x="417" y="248"/>
                      <a:pt x="417" y="249"/>
                    </a:cubicBezTo>
                    <a:cubicBezTo>
                      <a:pt x="417" y="249"/>
                      <a:pt x="416" y="249"/>
                      <a:pt x="416" y="249"/>
                    </a:cubicBezTo>
                    <a:cubicBezTo>
                      <a:pt x="416" y="248"/>
                      <a:pt x="416" y="248"/>
                      <a:pt x="415" y="248"/>
                    </a:cubicBezTo>
                    <a:cubicBezTo>
                      <a:pt x="415" y="248"/>
                      <a:pt x="415" y="247"/>
                      <a:pt x="416" y="247"/>
                    </a:cubicBezTo>
                    <a:cubicBezTo>
                      <a:pt x="416" y="246"/>
                      <a:pt x="416" y="246"/>
                      <a:pt x="416" y="246"/>
                    </a:cubicBezTo>
                    <a:cubicBezTo>
                      <a:pt x="415" y="245"/>
                      <a:pt x="415" y="245"/>
                      <a:pt x="415" y="245"/>
                    </a:cubicBezTo>
                    <a:cubicBezTo>
                      <a:pt x="415" y="246"/>
                      <a:pt x="414" y="245"/>
                      <a:pt x="413" y="246"/>
                    </a:cubicBezTo>
                    <a:cubicBezTo>
                      <a:pt x="413" y="246"/>
                      <a:pt x="413" y="246"/>
                      <a:pt x="412" y="246"/>
                    </a:cubicBezTo>
                    <a:cubicBezTo>
                      <a:pt x="412" y="245"/>
                      <a:pt x="413" y="245"/>
                      <a:pt x="413" y="245"/>
                    </a:cubicBezTo>
                    <a:cubicBezTo>
                      <a:pt x="413" y="244"/>
                      <a:pt x="413" y="244"/>
                      <a:pt x="413" y="243"/>
                    </a:cubicBezTo>
                    <a:cubicBezTo>
                      <a:pt x="414" y="242"/>
                      <a:pt x="415" y="241"/>
                      <a:pt x="415" y="239"/>
                    </a:cubicBezTo>
                    <a:cubicBezTo>
                      <a:pt x="414" y="238"/>
                      <a:pt x="414" y="237"/>
                      <a:pt x="413" y="237"/>
                    </a:cubicBezTo>
                    <a:cubicBezTo>
                      <a:pt x="412" y="237"/>
                      <a:pt x="412" y="237"/>
                      <a:pt x="411" y="237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7"/>
                      <a:pt x="410" y="237"/>
                      <a:pt x="410" y="237"/>
                    </a:cubicBezTo>
                    <a:cubicBezTo>
                      <a:pt x="409" y="237"/>
                      <a:pt x="409" y="237"/>
                      <a:pt x="409" y="237"/>
                    </a:cubicBezTo>
                    <a:cubicBezTo>
                      <a:pt x="409" y="237"/>
                      <a:pt x="408" y="237"/>
                      <a:pt x="408" y="238"/>
                    </a:cubicBezTo>
                    <a:cubicBezTo>
                      <a:pt x="408" y="239"/>
                      <a:pt x="407" y="240"/>
                      <a:pt x="407" y="241"/>
                    </a:cubicBezTo>
                    <a:cubicBezTo>
                      <a:pt x="407" y="241"/>
                      <a:pt x="406" y="241"/>
                      <a:pt x="406" y="241"/>
                    </a:cubicBezTo>
                    <a:cubicBezTo>
                      <a:pt x="406" y="241"/>
                      <a:pt x="406" y="240"/>
                      <a:pt x="406" y="240"/>
                    </a:cubicBezTo>
                    <a:cubicBezTo>
                      <a:pt x="407" y="240"/>
                      <a:pt x="407" y="238"/>
                      <a:pt x="408" y="238"/>
                    </a:cubicBezTo>
                    <a:cubicBezTo>
                      <a:pt x="407" y="237"/>
                      <a:pt x="406" y="237"/>
                      <a:pt x="406" y="237"/>
                    </a:cubicBezTo>
                    <a:cubicBezTo>
                      <a:pt x="405" y="237"/>
                      <a:pt x="405" y="237"/>
                      <a:pt x="405" y="237"/>
                    </a:cubicBezTo>
                    <a:cubicBezTo>
                      <a:pt x="405" y="237"/>
                      <a:pt x="405" y="237"/>
                      <a:pt x="404" y="237"/>
                    </a:cubicBezTo>
                    <a:cubicBezTo>
                      <a:pt x="404" y="236"/>
                      <a:pt x="404" y="236"/>
                      <a:pt x="404" y="236"/>
                    </a:cubicBezTo>
                    <a:cubicBezTo>
                      <a:pt x="403" y="236"/>
                      <a:pt x="403" y="236"/>
                      <a:pt x="402" y="236"/>
                    </a:cubicBezTo>
                    <a:cubicBezTo>
                      <a:pt x="402" y="235"/>
                      <a:pt x="401" y="235"/>
                      <a:pt x="401" y="235"/>
                    </a:cubicBezTo>
                    <a:cubicBezTo>
                      <a:pt x="400" y="235"/>
                      <a:pt x="400" y="236"/>
                      <a:pt x="400" y="236"/>
                    </a:cubicBezTo>
                    <a:cubicBezTo>
                      <a:pt x="398" y="237"/>
                      <a:pt x="398" y="238"/>
                      <a:pt x="396" y="239"/>
                    </a:cubicBezTo>
                    <a:cubicBezTo>
                      <a:pt x="396" y="239"/>
                      <a:pt x="396" y="238"/>
                      <a:pt x="396" y="238"/>
                    </a:cubicBezTo>
                    <a:cubicBezTo>
                      <a:pt x="396" y="237"/>
                      <a:pt x="395" y="236"/>
                      <a:pt x="394" y="235"/>
                    </a:cubicBezTo>
                    <a:cubicBezTo>
                      <a:pt x="393" y="234"/>
                      <a:pt x="394" y="234"/>
                      <a:pt x="395" y="234"/>
                    </a:cubicBezTo>
                    <a:cubicBezTo>
                      <a:pt x="395" y="234"/>
                      <a:pt x="396" y="234"/>
                      <a:pt x="396" y="235"/>
                    </a:cubicBezTo>
                    <a:cubicBezTo>
                      <a:pt x="396" y="235"/>
                      <a:pt x="396" y="235"/>
                      <a:pt x="397" y="235"/>
                    </a:cubicBezTo>
                    <a:cubicBezTo>
                      <a:pt x="397" y="234"/>
                      <a:pt x="399" y="235"/>
                      <a:pt x="400" y="234"/>
                    </a:cubicBezTo>
                    <a:cubicBezTo>
                      <a:pt x="401" y="234"/>
                      <a:pt x="400" y="233"/>
                      <a:pt x="400" y="232"/>
                    </a:cubicBezTo>
                    <a:cubicBezTo>
                      <a:pt x="397" y="232"/>
                      <a:pt x="396" y="231"/>
                      <a:pt x="397" y="229"/>
                    </a:cubicBezTo>
                    <a:cubicBezTo>
                      <a:pt x="397" y="228"/>
                      <a:pt x="397" y="227"/>
                      <a:pt x="396" y="226"/>
                    </a:cubicBezTo>
                    <a:cubicBezTo>
                      <a:pt x="396" y="226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4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7" y="225"/>
                      <a:pt x="397" y="226"/>
                      <a:pt x="398" y="227"/>
                    </a:cubicBezTo>
                    <a:cubicBezTo>
                      <a:pt x="398" y="227"/>
                      <a:pt x="397" y="228"/>
                      <a:pt x="398" y="228"/>
                    </a:cubicBezTo>
                    <a:cubicBezTo>
                      <a:pt x="399" y="229"/>
                      <a:pt x="399" y="230"/>
                      <a:pt x="400" y="231"/>
                    </a:cubicBezTo>
                    <a:cubicBezTo>
                      <a:pt x="400" y="231"/>
                      <a:pt x="400" y="232"/>
                      <a:pt x="401" y="231"/>
                    </a:cubicBezTo>
                    <a:cubicBezTo>
                      <a:pt x="401" y="231"/>
                      <a:pt x="401" y="231"/>
                      <a:pt x="401" y="231"/>
                    </a:cubicBezTo>
                    <a:cubicBezTo>
                      <a:pt x="401" y="232"/>
                      <a:pt x="402" y="232"/>
                      <a:pt x="402" y="233"/>
                    </a:cubicBezTo>
                    <a:cubicBezTo>
                      <a:pt x="403" y="234"/>
                      <a:pt x="403" y="234"/>
                      <a:pt x="403" y="234"/>
                    </a:cubicBezTo>
                    <a:cubicBezTo>
                      <a:pt x="404" y="234"/>
                      <a:pt x="404" y="234"/>
                      <a:pt x="404" y="234"/>
                    </a:cubicBezTo>
                    <a:cubicBezTo>
                      <a:pt x="405" y="235"/>
                      <a:pt x="406" y="235"/>
                      <a:pt x="407" y="235"/>
                    </a:cubicBezTo>
                    <a:cubicBezTo>
                      <a:pt x="408" y="235"/>
                      <a:pt x="408" y="235"/>
                      <a:pt x="409" y="235"/>
                    </a:cubicBezTo>
                    <a:cubicBezTo>
                      <a:pt x="410" y="235"/>
                      <a:pt x="410" y="234"/>
                      <a:pt x="412" y="234"/>
                    </a:cubicBezTo>
                    <a:cubicBezTo>
                      <a:pt x="412" y="234"/>
                      <a:pt x="412" y="234"/>
                      <a:pt x="412" y="234"/>
                    </a:cubicBezTo>
                    <a:cubicBezTo>
                      <a:pt x="413" y="235"/>
                      <a:pt x="414" y="235"/>
                      <a:pt x="415" y="234"/>
                    </a:cubicBezTo>
                    <a:cubicBezTo>
                      <a:pt x="416" y="233"/>
                      <a:pt x="416" y="232"/>
                      <a:pt x="417" y="232"/>
                    </a:cubicBezTo>
                    <a:cubicBezTo>
                      <a:pt x="417" y="233"/>
                      <a:pt x="416" y="233"/>
                      <a:pt x="416" y="234"/>
                    </a:cubicBezTo>
                    <a:cubicBezTo>
                      <a:pt x="416" y="234"/>
                      <a:pt x="416" y="235"/>
                      <a:pt x="417" y="234"/>
                    </a:cubicBezTo>
                    <a:cubicBezTo>
                      <a:pt x="418" y="233"/>
                      <a:pt x="419" y="233"/>
                      <a:pt x="420" y="232"/>
                    </a:cubicBezTo>
                    <a:cubicBezTo>
                      <a:pt x="420" y="232"/>
                      <a:pt x="420" y="231"/>
                      <a:pt x="420" y="231"/>
                    </a:cubicBezTo>
                    <a:cubicBezTo>
                      <a:pt x="420" y="230"/>
                      <a:pt x="420" y="230"/>
                      <a:pt x="421" y="230"/>
                    </a:cubicBezTo>
                    <a:cubicBezTo>
                      <a:pt x="421" y="229"/>
                      <a:pt x="422" y="229"/>
                      <a:pt x="422" y="227"/>
                    </a:cubicBezTo>
                    <a:cubicBezTo>
                      <a:pt x="422" y="227"/>
                      <a:pt x="422" y="227"/>
                      <a:pt x="423" y="226"/>
                    </a:cubicBezTo>
                    <a:cubicBezTo>
                      <a:pt x="423" y="226"/>
                      <a:pt x="424" y="225"/>
                      <a:pt x="423" y="225"/>
                    </a:cubicBezTo>
                    <a:cubicBezTo>
                      <a:pt x="423" y="224"/>
                      <a:pt x="423" y="223"/>
                      <a:pt x="422" y="223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2" y="222"/>
                      <a:pt x="421" y="221"/>
                      <a:pt x="422" y="220"/>
                    </a:cubicBezTo>
                    <a:cubicBezTo>
                      <a:pt x="422" y="220"/>
                      <a:pt x="422" y="220"/>
                      <a:pt x="422" y="219"/>
                    </a:cubicBezTo>
                    <a:cubicBezTo>
                      <a:pt x="421" y="219"/>
                      <a:pt x="421" y="218"/>
                      <a:pt x="420" y="217"/>
                    </a:cubicBezTo>
                    <a:cubicBezTo>
                      <a:pt x="419" y="217"/>
                      <a:pt x="419" y="215"/>
                      <a:pt x="419" y="215"/>
                    </a:cubicBezTo>
                    <a:cubicBezTo>
                      <a:pt x="420" y="214"/>
                      <a:pt x="421" y="213"/>
                      <a:pt x="422" y="214"/>
                    </a:cubicBezTo>
                    <a:cubicBezTo>
                      <a:pt x="422" y="214"/>
                      <a:pt x="422" y="214"/>
                      <a:pt x="423" y="214"/>
                    </a:cubicBezTo>
                    <a:cubicBezTo>
                      <a:pt x="423" y="215"/>
                      <a:pt x="424" y="214"/>
                      <a:pt x="425" y="215"/>
                    </a:cubicBezTo>
                    <a:cubicBezTo>
                      <a:pt x="426" y="215"/>
                      <a:pt x="427" y="215"/>
                      <a:pt x="427" y="215"/>
                    </a:cubicBezTo>
                    <a:cubicBezTo>
                      <a:pt x="429" y="216"/>
                      <a:pt x="429" y="216"/>
                      <a:pt x="430" y="215"/>
                    </a:cubicBezTo>
                    <a:cubicBezTo>
                      <a:pt x="430" y="215"/>
                      <a:pt x="430" y="215"/>
                      <a:pt x="431" y="215"/>
                    </a:cubicBezTo>
                    <a:cubicBezTo>
                      <a:pt x="431" y="215"/>
                      <a:pt x="432" y="214"/>
                      <a:pt x="432" y="214"/>
                    </a:cubicBezTo>
                    <a:cubicBezTo>
                      <a:pt x="432" y="213"/>
                      <a:pt x="433" y="212"/>
                      <a:pt x="434" y="213"/>
                    </a:cubicBezTo>
                    <a:cubicBezTo>
                      <a:pt x="435" y="213"/>
                      <a:pt x="435" y="213"/>
                      <a:pt x="435" y="214"/>
                    </a:cubicBezTo>
                    <a:cubicBezTo>
                      <a:pt x="436" y="214"/>
                      <a:pt x="436" y="214"/>
                      <a:pt x="436" y="213"/>
                    </a:cubicBezTo>
                    <a:cubicBezTo>
                      <a:pt x="436" y="213"/>
                      <a:pt x="437" y="212"/>
                      <a:pt x="437" y="211"/>
                    </a:cubicBezTo>
                    <a:cubicBezTo>
                      <a:pt x="438" y="210"/>
                      <a:pt x="438" y="209"/>
                      <a:pt x="437" y="209"/>
                    </a:cubicBezTo>
                    <a:cubicBezTo>
                      <a:pt x="436" y="209"/>
                      <a:pt x="435" y="207"/>
                      <a:pt x="434" y="208"/>
                    </a:cubicBezTo>
                    <a:cubicBezTo>
                      <a:pt x="434" y="209"/>
                      <a:pt x="434" y="209"/>
                      <a:pt x="434" y="208"/>
                    </a:cubicBezTo>
                    <a:cubicBezTo>
                      <a:pt x="433" y="207"/>
                      <a:pt x="432" y="208"/>
                      <a:pt x="431" y="207"/>
                    </a:cubicBezTo>
                    <a:cubicBezTo>
                      <a:pt x="430" y="207"/>
                      <a:pt x="429" y="207"/>
                      <a:pt x="429" y="206"/>
                    </a:cubicBezTo>
                    <a:cubicBezTo>
                      <a:pt x="429" y="205"/>
                      <a:pt x="430" y="205"/>
                      <a:pt x="431" y="205"/>
                    </a:cubicBezTo>
                    <a:cubicBezTo>
                      <a:pt x="431" y="205"/>
                      <a:pt x="431" y="205"/>
                      <a:pt x="431" y="205"/>
                    </a:cubicBezTo>
                    <a:cubicBezTo>
                      <a:pt x="432" y="205"/>
                      <a:pt x="432" y="205"/>
                      <a:pt x="432" y="205"/>
                    </a:cubicBezTo>
                    <a:cubicBezTo>
                      <a:pt x="432" y="205"/>
                      <a:pt x="433" y="205"/>
                      <a:pt x="434" y="205"/>
                    </a:cubicBezTo>
                    <a:cubicBezTo>
                      <a:pt x="434" y="205"/>
                      <a:pt x="435" y="205"/>
                      <a:pt x="436" y="205"/>
                    </a:cubicBezTo>
                    <a:cubicBezTo>
                      <a:pt x="436" y="205"/>
                      <a:pt x="436" y="205"/>
                      <a:pt x="436" y="205"/>
                    </a:cubicBezTo>
                    <a:cubicBezTo>
                      <a:pt x="436" y="205"/>
                      <a:pt x="436" y="206"/>
                      <a:pt x="437" y="206"/>
                    </a:cubicBezTo>
                    <a:cubicBezTo>
                      <a:pt x="437" y="206"/>
                      <a:pt x="438" y="206"/>
                      <a:pt x="439" y="205"/>
                    </a:cubicBezTo>
                    <a:cubicBezTo>
                      <a:pt x="439" y="205"/>
                      <a:pt x="439" y="204"/>
                      <a:pt x="439" y="203"/>
                    </a:cubicBezTo>
                    <a:cubicBezTo>
                      <a:pt x="440" y="203"/>
                      <a:pt x="440" y="203"/>
                      <a:pt x="440" y="203"/>
                    </a:cubicBezTo>
                    <a:cubicBezTo>
                      <a:pt x="441" y="202"/>
                      <a:pt x="441" y="202"/>
                      <a:pt x="441" y="202"/>
                    </a:cubicBezTo>
                    <a:cubicBezTo>
                      <a:pt x="441" y="201"/>
                      <a:pt x="441" y="201"/>
                      <a:pt x="441" y="200"/>
                    </a:cubicBezTo>
                    <a:cubicBezTo>
                      <a:pt x="440" y="200"/>
                      <a:pt x="440" y="200"/>
                      <a:pt x="440" y="199"/>
                    </a:cubicBezTo>
                    <a:cubicBezTo>
                      <a:pt x="439" y="199"/>
                      <a:pt x="438" y="198"/>
                      <a:pt x="437" y="198"/>
                    </a:cubicBezTo>
                    <a:cubicBezTo>
                      <a:pt x="437" y="198"/>
                      <a:pt x="436" y="198"/>
                      <a:pt x="436" y="198"/>
                    </a:cubicBezTo>
                    <a:cubicBezTo>
                      <a:pt x="435" y="197"/>
                      <a:pt x="435" y="197"/>
                      <a:pt x="435" y="197"/>
                    </a:cubicBezTo>
                    <a:cubicBezTo>
                      <a:pt x="434" y="197"/>
                      <a:pt x="434" y="196"/>
                      <a:pt x="434" y="196"/>
                    </a:cubicBezTo>
                    <a:cubicBezTo>
                      <a:pt x="433" y="196"/>
                      <a:pt x="433" y="196"/>
                      <a:pt x="432" y="196"/>
                    </a:cubicBezTo>
                    <a:cubicBezTo>
                      <a:pt x="431" y="196"/>
                      <a:pt x="431" y="196"/>
                      <a:pt x="431" y="195"/>
                    </a:cubicBezTo>
                    <a:cubicBezTo>
                      <a:pt x="431" y="195"/>
                      <a:pt x="431" y="195"/>
                      <a:pt x="432" y="195"/>
                    </a:cubicBezTo>
                    <a:cubicBezTo>
                      <a:pt x="433" y="195"/>
                      <a:pt x="434" y="195"/>
                      <a:pt x="435" y="196"/>
                    </a:cubicBezTo>
                    <a:cubicBezTo>
                      <a:pt x="437" y="197"/>
                      <a:pt x="438" y="197"/>
                      <a:pt x="439" y="196"/>
                    </a:cubicBezTo>
                    <a:cubicBezTo>
                      <a:pt x="440" y="195"/>
                      <a:pt x="440" y="195"/>
                      <a:pt x="441" y="195"/>
                    </a:cubicBezTo>
                    <a:cubicBezTo>
                      <a:pt x="441" y="195"/>
                      <a:pt x="442" y="195"/>
                      <a:pt x="442" y="195"/>
                    </a:cubicBezTo>
                    <a:cubicBezTo>
                      <a:pt x="442" y="194"/>
                      <a:pt x="443" y="193"/>
                      <a:pt x="444" y="193"/>
                    </a:cubicBezTo>
                    <a:cubicBezTo>
                      <a:pt x="444" y="193"/>
                      <a:pt x="444" y="192"/>
                      <a:pt x="444" y="192"/>
                    </a:cubicBezTo>
                    <a:cubicBezTo>
                      <a:pt x="443" y="192"/>
                      <a:pt x="443" y="191"/>
                      <a:pt x="443" y="191"/>
                    </a:cubicBezTo>
                    <a:cubicBezTo>
                      <a:pt x="443" y="190"/>
                      <a:pt x="444" y="190"/>
                      <a:pt x="444" y="189"/>
                    </a:cubicBezTo>
                    <a:cubicBezTo>
                      <a:pt x="443" y="188"/>
                      <a:pt x="443" y="187"/>
                      <a:pt x="443" y="186"/>
                    </a:cubicBezTo>
                    <a:cubicBezTo>
                      <a:pt x="443" y="185"/>
                      <a:pt x="443" y="184"/>
                      <a:pt x="442" y="184"/>
                    </a:cubicBezTo>
                    <a:cubicBezTo>
                      <a:pt x="440" y="183"/>
                      <a:pt x="439" y="182"/>
                      <a:pt x="437" y="183"/>
                    </a:cubicBezTo>
                    <a:cubicBezTo>
                      <a:pt x="436" y="183"/>
                      <a:pt x="435" y="183"/>
                      <a:pt x="434" y="183"/>
                    </a:cubicBezTo>
                    <a:cubicBezTo>
                      <a:pt x="433" y="183"/>
                      <a:pt x="433" y="183"/>
                      <a:pt x="433" y="183"/>
                    </a:cubicBezTo>
                    <a:cubicBezTo>
                      <a:pt x="433" y="184"/>
                      <a:pt x="433" y="184"/>
                      <a:pt x="433" y="184"/>
                    </a:cubicBezTo>
                    <a:cubicBezTo>
                      <a:pt x="433" y="184"/>
                      <a:pt x="432" y="185"/>
                      <a:pt x="432" y="184"/>
                    </a:cubicBezTo>
                    <a:cubicBezTo>
                      <a:pt x="432" y="184"/>
                      <a:pt x="432" y="184"/>
                      <a:pt x="432" y="184"/>
                    </a:cubicBezTo>
                    <a:cubicBezTo>
                      <a:pt x="433" y="182"/>
                      <a:pt x="434" y="182"/>
                      <a:pt x="435" y="182"/>
                    </a:cubicBezTo>
                    <a:cubicBezTo>
                      <a:pt x="436" y="182"/>
                      <a:pt x="437" y="181"/>
                      <a:pt x="437" y="180"/>
                    </a:cubicBezTo>
                    <a:cubicBezTo>
                      <a:pt x="436" y="180"/>
                      <a:pt x="436" y="180"/>
                      <a:pt x="435" y="179"/>
                    </a:cubicBezTo>
                    <a:cubicBezTo>
                      <a:pt x="433" y="178"/>
                      <a:pt x="431" y="178"/>
                      <a:pt x="429" y="179"/>
                    </a:cubicBezTo>
                    <a:cubicBezTo>
                      <a:pt x="428" y="179"/>
                      <a:pt x="428" y="179"/>
                      <a:pt x="427" y="179"/>
                    </a:cubicBezTo>
                    <a:cubicBezTo>
                      <a:pt x="427" y="179"/>
                      <a:pt x="426" y="179"/>
                      <a:pt x="426" y="180"/>
                    </a:cubicBezTo>
                    <a:cubicBezTo>
                      <a:pt x="425" y="180"/>
                      <a:pt x="425" y="180"/>
                      <a:pt x="425" y="180"/>
                    </a:cubicBezTo>
                    <a:cubicBezTo>
                      <a:pt x="425" y="179"/>
                      <a:pt x="424" y="180"/>
                      <a:pt x="424" y="180"/>
                    </a:cubicBezTo>
                    <a:cubicBezTo>
                      <a:pt x="423" y="181"/>
                      <a:pt x="422" y="183"/>
                      <a:pt x="421" y="185"/>
                    </a:cubicBezTo>
                    <a:cubicBezTo>
                      <a:pt x="421" y="185"/>
                      <a:pt x="421" y="186"/>
                      <a:pt x="421" y="186"/>
                    </a:cubicBezTo>
                    <a:cubicBezTo>
                      <a:pt x="421" y="186"/>
                      <a:pt x="421" y="187"/>
                      <a:pt x="420" y="187"/>
                    </a:cubicBezTo>
                    <a:cubicBezTo>
                      <a:pt x="420" y="187"/>
                      <a:pt x="420" y="187"/>
                      <a:pt x="420" y="187"/>
                    </a:cubicBezTo>
                    <a:cubicBezTo>
                      <a:pt x="420" y="185"/>
                      <a:pt x="421" y="184"/>
                      <a:pt x="422" y="182"/>
                    </a:cubicBezTo>
                    <a:cubicBezTo>
                      <a:pt x="422" y="181"/>
                      <a:pt x="422" y="181"/>
                      <a:pt x="423" y="180"/>
                    </a:cubicBezTo>
                    <a:cubicBezTo>
                      <a:pt x="424" y="179"/>
                      <a:pt x="424" y="178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4" y="177"/>
                      <a:pt x="424" y="177"/>
                    </a:cubicBezTo>
                    <a:cubicBezTo>
                      <a:pt x="424" y="178"/>
                      <a:pt x="424" y="178"/>
                      <a:pt x="425" y="178"/>
                    </a:cubicBezTo>
                    <a:cubicBezTo>
                      <a:pt x="426" y="178"/>
                      <a:pt x="427" y="177"/>
                      <a:pt x="428" y="177"/>
                    </a:cubicBezTo>
                    <a:cubicBezTo>
                      <a:pt x="429" y="176"/>
                      <a:pt x="431" y="176"/>
                      <a:pt x="433" y="176"/>
                    </a:cubicBezTo>
                    <a:cubicBezTo>
                      <a:pt x="433" y="177"/>
                      <a:pt x="434" y="177"/>
                      <a:pt x="434" y="176"/>
                    </a:cubicBezTo>
                    <a:cubicBezTo>
                      <a:pt x="434" y="176"/>
                      <a:pt x="434" y="175"/>
                      <a:pt x="434" y="175"/>
                    </a:cubicBezTo>
                    <a:cubicBezTo>
                      <a:pt x="434" y="174"/>
                      <a:pt x="433" y="175"/>
                      <a:pt x="433" y="175"/>
                    </a:cubicBezTo>
                    <a:cubicBezTo>
                      <a:pt x="432" y="175"/>
                      <a:pt x="432" y="174"/>
                      <a:pt x="431" y="174"/>
                    </a:cubicBezTo>
                    <a:cubicBezTo>
                      <a:pt x="430" y="174"/>
                      <a:pt x="429" y="174"/>
                      <a:pt x="428" y="174"/>
                    </a:cubicBezTo>
                    <a:cubicBezTo>
                      <a:pt x="428" y="174"/>
                      <a:pt x="428" y="174"/>
                      <a:pt x="428" y="174"/>
                    </a:cubicBezTo>
                    <a:cubicBezTo>
                      <a:pt x="427" y="174"/>
                      <a:pt x="426" y="173"/>
                      <a:pt x="425" y="173"/>
                    </a:cubicBezTo>
                    <a:cubicBezTo>
                      <a:pt x="423" y="173"/>
                      <a:pt x="422" y="173"/>
                      <a:pt x="420" y="174"/>
                    </a:cubicBezTo>
                    <a:cubicBezTo>
                      <a:pt x="420" y="173"/>
                      <a:pt x="421" y="173"/>
                      <a:pt x="421" y="172"/>
                    </a:cubicBezTo>
                    <a:cubicBezTo>
                      <a:pt x="421" y="172"/>
                      <a:pt x="422" y="172"/>
                      <a:pt x="422" y="172"/>
                    </a:cubicBezTo>
                    <a:cubicBezTo>
                      <a:pt x="423" y="172"/>
                      <a:pt x="423" y="172"/>
                      <a:pt x="424" y="172"/>
                    </a:cubicBezTo>
                    <a:cubicBezTo>
                      <a:pt x="424" y="172"/>
                      <a:pt x="424" y="172"/>
                      <a:pt x="424" y="172"/>
                    </a:cubicBezTo>
                    <a:cubicBezTo>
                      <a:pt x="425" y="172"/>
                      <a:pt x="426" y="172"/>
                      <a:pt x="427" y="173"/>
                    </a:cubicBezTo>
                    <a:cubicBezTo>
                      <a:pt x="428" y="173"/>
                      <a:pt x="428" y="173"/>
                      <a:pt x="429" y="173"/>
                    </a:cubicBezTo>
                    <a:cubicBezTo>
                      <a:pt x="431" y="172"/>
                      <a:pt x="433" y="172"/>
                      <a:pt x="434" y="172"/>
                    </a:cubicBezTo>
                    <a:cubicBezTo>
                      <a:pt x="435" y="173"/>
                      <a:pt x="437" y="173"/>
                      <a:pt x="436" y="175"/>
                    </a:cubicBezTo>
                    <a:cubicBezTo>
                      <a:pt x="436" y="176"/>
                      <a:pt x="437" y="176"/>
                      <a:pt x="437" y="177"/>
                    </a:cubicBezTo>
                    <a:cubicBezTo>
                      <a:pt x="439" y="178"/>
                      <a:pt x="441" y="178"/>
                      <a:pt x="443" y="178"/>
                    </a:cubicBezTo>
                    <a:cubicBezTo>
                      <a:pt x="444" y="179"/>
                      <a:pt x="445" y="179"/>
                      <a:pt x="446" y="178"/>
                    </a:cubicBezTo>
                    <a:cubicBezTo>
                      <a:pt x="446" y="177"/>
                      <a:pt x="445" y="177"/>
                      <a:pt x="445" y="176"/>
                    </a:cubicBezTo>
                    <a:cubicBezTo>
                      <a:pt x="445" y="176"/>
                      <a:pt x="445" y="175"/>
                      <a:pt x="444" y="175"/>
                    </a:cubicBezTo>
                    <a:cubicBezTo>
                      <a:pt x="444" y="175"/>
                      <a:pt x="445" y="174"/>
                      <a:pt x="444" y="174"/>
                    </a:cubicBezTo>
                    <a:cubicBezTo>
                      <a:pt x="444" y="173"/>
                      <a:pt x="443" y="173"/>
                      <a:pt x="443" y="173"/>
                    </a:cubicBezTo>
                    <a:cubicBezTo>
                      <a:pt x="444" y="173"/>
                      <a:pt x="444" y="172"/>
                      <a:pt x="445" y="172"/>
                    </a:cubicBezTo>
                    <a:cubicBezTo>
                      <a:pt x="445" y="172"/>
                      <a:pt x="445" y="171"/>
                      <a:pt x="445" y="171"/>
                    </a:cubicBezTo>
                    <a:cubicBezTo>
                      <a:pt x="444" y="171"/>
                      <a:pt x="443" y="171"/>
                      <a:pt x="442" y="171"/>
                    </a:cubicBezTo>
                    <a:cubicBezTo>
                      <a:pt x="442" y="171"/>
                      <a:pt x="442" y="171"/>
                      <a:pt x="442" y="170"/>
                    </a:cubicBezTo>
                    <a:cubicBezTo>
                      <a:pt x="440" y="170"/>
                      <a:pt x="439" y="170"/>
                      <a:pt x="437" y="170"/>
                    </a:cubicBezTo>
                    <a:cubicBezTo>
                      <a:pt x="437" y="170"/>
                      <a:pt x="436" y="171"/>
                      <a:pt x="435" y="170"/>
                    </a:cubicBezTo>
                    <a:cubicBezTo>
                      <a:pt x="435" y="170"/>
                      <a:pt x="435" y="169"/>
                      <a:pt x="434" y="169"/>
                    </a:cubicBezTo>
                    <a:cubicBezTo>
                      <a:pt x="431" y="169"/>
                      <a:pt x="428" y="168"/>
                      <a:pt x="425" y="170"/>
                    </a:cubicBezTo>
                    <a:cubicBezTo>
                      <a:pt x="425" y="170"/>
                      <a:pt x="425" y="170"/>
                      <a:pt x="425" y="170"/>
                    </a:cubicBezTo>
                    <a:cubicBezTo>
                      <a:pt x="425" y="170"/>
                      <a:pt x="425" y="170"/>
                      <a:pt x="426" y="170"/>
                    </a:cubicBezTo>
                    <a:cubicBezTo>
                      <a:pt x="426" y="169"/>
                      <a:pt x="426" y="169"/>
                      <a:pt x="426" y="169"/>
                    </a:cubicBezTo>
                    <a:cubicBezTo>
                      <a:pt x="426" y="169"/>
                      <a:pt x="426" y="169"/>
                      <a:pt x="425" y="169"/>
                    </a:cubicBezTo>
                    <a:cubicBezTo>
                      <a:pt x="425" y="168"/>
                      <a:pt x="424" y="168"/>
                      <a:pt x="424" y="168"/>
                    </a:cubicBezTo>
                    <a:cubicBezTo>
                      <a:pt x="423" y="168"/>
                      <a:pt x="422" y="167"/>
                      <a:pt x="422" y="167"/>
                    </a:cubicBezTo>
                    <a:cubicBezTo>
                      <a:pt x="422" y="166"/>
                      <a:pt x="422" y="166"/>
                      <a:pt x="422" y="166"/>
                    </a:cubicBezTo>
                    <a:cubicBezTo>
                      <a:pt x="424" y="167"/>
                      <a:pt x="425" y="167"/>
                      <a:pt x="427" y="167"/>
                    </a:cubicBezTo>
                    <a:cubicBezTo>
                      <a:pt x="427" y="167"/>
                      <a:pt x="427" y="167"/>
                      <a:pt x="427" y="166"/>
                    </a:cubicBezTo>
                    <a:cubicBezTo>
                      <a:pt x="427" y="165"/>
                      <a:pt x="426" y="164"/>
                      <a:pt x="426" y="163"/>
                    </a:cubicBezTo>
                    <a:cubicBezTo>
                      <a:pt x="426" y="163"/>
                      <a:pt x="426" y="163"/>
                      <a:pt x="426" y="163"/>
                    </a:cubicBezTo>
                    <a:cubicBezTo>
                      <a:pt x="427" y="163"/>
                      <a:pt x="427" y="163"/>
                      <a:pt x="427" y="162"/>
                    </a:cubicBezTo>
                    <a:cubicBezTo>
                      <a:pt x="428" y="164"/>
                      <a:pt x="428" y="165"/>
                      <a:pt x="429" y="166"/>
                    </a:cubicBezTo>
                    <a:cubicBezTo>
                      <a:pt x="429" y="166"/>
                      <a:pt x="430" y="167"/>
                      <a:pt x="431" y="167"/>
                    </a:cubicBezTo>
                    <a:cubicBezTo>
                      <a:pt x="431" y="167"/>
                      <a:pt x="432" y="167"/>
                      <a:pt x="432" y="167"/>
                    </a:cubicBezTo>
                    <a:cubicBezTo>
                      <a:pt x="433" y="167"/>
                      <a:pt x="435" y="167"/>
                      <a:pt x="436" y="166"/>
                    </a:cubicBezTo>
                    <a:cubicBezTo>
                      <a:pt x="435" y="166"/>
                      <a:pt x="434" y="165"/>
                      <a:pt x="434" y="164"/>
                    </a:cubicBezTo>
                    <a:cubicBezTo>
                      <a:pt x="434" y="164"/>
                      <a:pt x="434" y="163"/>
                      <a:pt x="434" y="163"/>
                    </a:cubicBezTo>
                    <a:cubicBezTo>
                      <a:pt x="433" y="162"/>
                      <a:pt x="431" y="162"/>
                      <a:pt x="430" y="162"/>
                    </a:cubicBezTo>
                    <a:cubicBezTo>
                      <a:pt x="429" y="161"/>
                      <a:pt x="428" y="161"/>
                      <a:pt x="427" y="161"/>
                    </a:cubicBezTo>
                    <a:cubicBezTo>
                      <a:pt x="427" y="161"/>
                      <a:pt x="427" y="160"/>
                      <a:pt x="427" y="160"/>
                    </a:cubicBezTo>
                    <a:cubicBezTo>
                      <a:pt x="427" y="160"/>
                      <a:pt x="428" y="159"/>
                      <a:pt x="428" y="159"/>
                    </a:cubicBezTo>
                    <a:cubicBezTo>
                      <a:pt x="428" y="160"/>
                      <a:pt x="428" y="160"/>
                      <a:pt x="429" y="160"/>
                    </a:cubicBezTo>
                    <a:cubicBezTo>
                      <a:pt x="429" y="161"/>
                      <a:pt x="429" y="161"/>
                      <a:pt x="429" y="161"/>
                    </a:cubicBezTo>
                    <a:cubicBezTo>
                      <a:pt x="429" y="161"/>
                      <a:pt x="430" y="160"/>
                      <a:pt x="431" y="160"/>
                    </a:cubicBezTo>
                    <a:cubicBezTo>
                      <a:pt x="431" y="161"/>
                      <a:pt x="432" y="161"/>
                      <a:pt x="433" y="161"/>
                    </a:cubicBezTo>
                    <a:cubicBezTo>
                      <a:pt x="433" y="161"/>
                      <a:pt x="433" y="161"/>
                      <a:pt x="433" y="161"/>
                    </a:cubicBezTo>
                    <a:cubicBezTo>
                      <a:pt x="434" y="161"/>
                      <a:pt x="434" y="161"/>
                      <a:pt x="434" y="161"/>
                    </a:cubicBezTo>
                    <a:cubicBezTo>
                      <a:pt x="434" y="161"/>
                      <a:pt x="434" y="162"/>
                      <a:pt x="435" y="162"/>
                    </a:cubicBezTo>
                    <a:cubicBezTo>
                      <a:pt x="435" y="162"/>
                      <a:pt x="435" y="163"/>
                      <a:pt x="435" y="163"/>
                    </a:cubicBezTo>
                    <a:cubicBezTo>
                      <a:pt x="435" y="164"/>
                      <a:pt x="436" y="163"/>
                      <a:pt x="437" y="163"/>
                    </a:cubicBezTo>
                    <a:cubicBezTo>
                      <a:pt x="437" y="163"/>
                      <a:pt x="436" y="164"/>
                      <a:pt x="437" y="164"/>
                    </a:cubicBezTo>
                    <a:cubicBezTo>
                      <a:pt x="438" y="164"/>
                      <a:pt x="438" y="164"/>
                      <a:pt x="438" y="164"/>
                    </a:cubicBezTo>
                    <a:cubicBezTo>
                      <a:pt x="439" y="165"/>
                      <a:pt x="439" y="166"/>
                      <a:pt x="440" y="165"/>
                    </a:cubicBezTo>
                    <a:cubicBezTo>
                      <a:pt x="440" y="166"/>
                      <a:pt x="441" y="166"/>
                      <a:pt x="442" y="166"/>
                    </a:cubicBezTo>
                    <a:cubicBezTo>
                      <a:pt x="442" y="166"/>
                      <a:pt x="443" y="165"/>
                      <a:pt x="443" y="165"/>
                    </a:cubicBezTo>
                    <a:cubicBezTo>
                      <a:pt x="443" y="164"/>
                      <a:pt x="443" y="163"/>
                      <a:pt x="442" y="163"/>
                    </a:cubicBezTo>
                    <a:cubicBezTo>
                      <a:pt x="442" y="162"/>
                      <a:pt x="442" y="162"/>
                      <a:pt x="442" y="161"/>
                    </a:cubicBezTo>
                    <a:cubicBezTo>
                      <a:pt x="442" y="160"/>
                      <a:pt x="443" y="162"/>
                      <a:pt x="443" y="162"/>
                    </a:cubicBezTo>
                    <a:cubicBezTo>
                      <a:pt x="444" y="162"/>
                      <a:pt x="444" y="163"/>
                      <a:pt x="445" y="163"/>
                    </a:cubicBezTo>
                    <a:cubicBezTo>
                      <a:pt x="445" y="163"/>
                      <a:pt x="446" y="163"/>
                      <a:pt x="447" y="163"/>
                    </a:cubicBezTo>
                    <a:cubicBezTo>
                      <a:pt x="448" y="164"/>
                      <a:pt x="449" y="163"/>
                      <a:pt x="449" y="161"/>
                    </a:cubicBezTo>
                    <a:cubicBezTo>
                      <a:pt x="449" y="160"/>
                      <a:pt x="449" y="160"/>
                      <a:pt x="449" y="159"/>
                    </a:cubicBezTo>
                    <a:cubicBezTo>
                      <a:pt x="449" y="159"/>
                      <a:pt x="449" y="159"/>
                      <a:pt x="449" y="159"/>
                    </a:cubicBezTo>
                    <a:cubicBezTo>
                      <a:pt x="450" y="160"/>
                      <a:pt x="449" y="161"/>
                      <a:pt x="450" y="161"/>
                    </a:cubicBezTo>
                    <a:cubicBezTo>
                      <a:pt x="450" y="161"/>
                      <a:pt x="451" y="161"/>
                      <a:pt x="451" y="161"/>
                    </a:cubicBezTo>
                    <a:cubicBezTo>
                      <a:pt x="451" y="161"/>
                      <a:pt x="451" y="161"/>
                      <a:pt x="452" y="161"/>
                    </a:cubicBezTo>
                    <a:cubicBezTo>
                      <a:pt x="452" y="161"/>
                      <a:pt x="454" y="161"/>
                      <a:pt x="454" y="160"/>
                    </a:cubicBezTo>
                    <a:cubicBezTo>
                      <a:pt x="454" y="157"/>
                      <a:pt x="454" y="155"/>
                      <a:pt x="453" y="153"/>
                    </a:cubicBezTo>
                    <a:cubicBezTo>
                      <a:pt x="453" y="153"/>
                      <a:pt x="453" y="152"/>
                      <a:pt x="453" y="152"/>
                    </a:cubicBezTo>
                    <a:cubicBezTo>
                      <a:pt x="453" y="151"/>
                      <a:pt x="453" y="151"/>
                      <a:pt x="452" y="151"/>
                    </a:cubicBezTo>
                    <a:cubicBezTo>
                      <a:pt x="452" y="151"/>
                      <a:pt x="451" y="152"/>
                      <a:pt x="450" y="151"/>
                    </a:cubicBezTo>
                    <a:cubicBezTo>
                      <a:pt x="449" y="150"/>
                      <a:pt x="448" y="150"/>
                      <a:pt x="446" y="150"/>
                    </a:cubicBezTo>
                    <a:cubicBezTo>
                      <a:pt x="444" y="150"/>
                      <a:pt x="444" y="150"/>
                      <a:pt x="443" y="148"/>
                    </a:cubicBezTo>
                    <a:cubicBezTo>
                      <a:pt x="444" y="148"/>
                      <a:pt x="445" y="148"/>
                      <a:pt x="446" y="147"/>
                    </a:cubicBezTo>
                    <a:cubicBezTo>
                      <a:pt x="447" y="146"/>
                      <a:pt x="448" y="147"/>
                      <a:pt x="449" y="147"/>
                    </a:cubicBezTo>
                    <a:cubicBezTo>
                      <a:pt x="449" y="148"/>
                      <a:pt x="450" y="148"/>
                      <a:pt x="450" y="148"/>
                    </a:cubicBezTo>
                    <a:cubicBezTo>
                      <a:pt x="450" y="148"/>
                      <a:pt x="449" y="148"/>
                      <a:pt x="449" y="149"/>
                    </a:cubicBezTo>
                    <a:cubicBezTo>
                      <a:pt x="450" y="150"/>
                      <a:pt x="450" y="149"/>
                      <a:pt x="451" y="149"/>
                    </a:cubicBezTo>
                    <a:cubicBezTo>
                      <a:pt x="452" y="149"/>
                      <a:pt x="454" y="149"/>
                      <a:pt x="455" y="150"/>
                    </a:cubicBezTo>
                    <a:cubicBezTo>
                      <a:pt x="455" y="150"/>
                      <a:pt x="455" y="150"/>
                      <a:pt x="455" y="151"/>
                    </a:cubicBezTo>
                    <a:cubicBezTo>
                      <a:pt x="455" y="151"/>
                      <a:pt x="455" y="152"/>
                      <a:pt x="455" y="152"/>
                    </a:cubicBezTo>
                    <a:cubicBezTo>
                      <a:pt x="455" y="153"/>
                      <a:pt x="456" y="154"/>
                      <a:pt x="457" y="154"/>
                    </a:cubicBezTo>
                    <a:cubicBezTo>
                      <a:pt x="457" y="154"/>
                      <a:pt x="457" y="154"/>
                      <a:pt x="457" y="154"/>
                    </a:cubicBezTo>
                    <a:cubicBezTo>
                      <a:pt x="457" y="155"/>
                      <a:pt x="457" y="155"/>
                      <a:pt x="458" y="155"/>
                    </a:cubicBezTo>
                    <a:cubicBezTo>
                      <a:pt x="459" y="154"/>
                      <a:pt x="459" y="155"/>
                      <a:pt x="460" y="155"/>
                    </a:cubicBezTo>
                    <a:cubicBezTo>
                      <a:pt x="461" y="154"/>
                      <a:pt x="463" y="154"/>
                      <a:pt x="464" y="153"/>
                    </a:cubicBezTo>
                    <a:cubicBezTo>
                      <a:pt x="466" y="152"/>
                      <a:pt x="467" y="151"/>
                      <a:pt x="468" y="150"/>
                    </a:cubicBezTo>
                    <a:cubicBezTo>
                      <a:pt x="468" y="149"/>
                      <a:pt x="468" y="148"/>
                      <a:pt x="469" y="148"/>
                    </a:cubicBezTo>
                    <a:cubicBezTo>
                      <a:pt x="469" y="148"/>
                      <a:pt x="469" y="147"/>
                      <a:pt x="469" y="147"/>
                    </a:cubicBezTo>
                    <a:cubicBezTo>
                      <a:pt x="469" y="146"/>
                      <a:pt x="468" y="146"/>
                      <a:pt x="468" y="146"/>
                    </a:cubicBezTo>
                    <a:cubicBezTo>
                      <a:pt x="467" y="146"/>
                      <a:pt x="467" y="146"/>
                      <a:pt x="466" y="146"/>
                    </a:cubicBezTo>
                    <a:cubicBezTo>
                      <a:pt x="466" y="146"/>
                      <a:pt x="466" y="147"/>
                      <a:pt x="466" y="146"/>
                    </a:cubicBezTo>
                    <a:cubicBezTo>
                      <a:pt x="466" y="145"/>
                      <a:pt x="466" y="144"/>
                      <a:pt x="468" y="144"/>
                    </a:cubicBezTo>
                    <a:cubicBezTo>
                      <a:pt x="469" y="144"/>
                      <a:pt x="470" y="143"/>
                      <a:pt x="470" y="142"/>
                    </a:cubicBezTo>
                    <a:cubicBezTo>
                      <a:pt x="470" y="142"/>
                      <a:pt x="470" y="141"/>
                      <a:pt x="471" y="141"/>
                    </a:cubicBezTo>
                    <a:cubicBezTo>
                      <a:pt x="472" y="140"/>
                      <a:pt x="471" y="138"/>
                      <a:pt x="470" y="138"/>
                    </a:cubicBezTo>
                    <a:cubicBezTo>
                      <a:pt x="469" y="138"/>
                      <a:pt x="467" y="139"/>
                      <a:pt x="466" y="139"/>
                    </a:cubicBezTo>
                    <a:cubicBezTo>
                      <a:pt x="465" y="139"/>
                      <a:pt x="465" y="140"/>
                      <a:pt x="464" y="140"/>
                    </a:cubicBezTo>
                    <a:cubicBezTo>
                      <a:pt x="463" y="140"/>
                      <a:pt x="461" y="140"/>
                      <a:pt x="460" y="140"/>
                    </a:cubicBezTo>
                    <a:cubicBezTo>
                      <a:pt x="459" y="140"/>
                      <a:pt x="459" y="140"/>
                      <a:pt x="460" y="139"/>
                    </a:cubicBezTo>
                    <a:cubicBezTo>
                      <a:pt x="460" y="139"/>
                      <a:pt x="460" y="139"/>
                      <a:pt x="460" y="139"/>
                    </a:cubicBezTo>
                    <a:cubicBezTo>
                      <a:pt x="461" y="139"/>
                      <a:pt x="462" y="139"/>
                      <a:pt x="462" y="138"/>
                    </a:cubicBezTo>
                    <a:cubicBezTo>
                      <a:pt x="462" y="138"/>
                      <a:pt x="462" y="137"/>
                      <a:pt x="461" y="137"/>
                    </a:cubicBezTo>
                    <a:cubicBezTo>
                      <a:pt x="460" y="136"/>
                      <a:pt x="460" y="135"/>
                      <a:pt x="459" y="135"/>
                    </a:cubicBezTo>
                    <a:cubicBezTo>
                      <a:pt x="459" y="134"/>
                      <a:pt x="459" y="134"/>
                      <a:pt x="460" y="134"/>
                    </a:cubicBezTo>
                    <a:cubicBezTo>
                      <a:pt x="460" y="135"/>
                      <a:pt x="461" y="135"/>
                      <a:pt x="462" y="136"/>
                    </a:cubicBezTo>
                    <a:cubicBezTo>
                      <a:pt x="462" y="136"/>
                      <a:pt x="462" y="136"/>
                      <a:pt x="462" y="136"/>
                    </a:cubicBezTo>
                    <a:cubicBezTo>
                      <a:pt x="462" y="137"/>
                      <a:pt x="463" y="138"/>
                      <a:pt x="463" y="138"/>
                    </a:cubicBezTo>
                    <a:cubicBezTo>
                      <a:pt x="465" y="139"/>
                      <a:pt x="465" y="137"/>
                      <a:pt x="465" y="137"/>
                    </a:cubicBezTo>
                    <a:cubicBezTo>
                      <a:pt x="466" y="137"/>
                      <a:pt x="466" y="137"/>
                      <a:pt x="466" y="137"/>
                    </a:cubicBezTo>
                    <a:cubicBezTo>
                      <a:pt x="467" y="136"/>
                      <a:pt x="467" y="136"/>
                      <a:pt x="467" y="136"/>
                    </a:cubicBezTo>
                    <a:cubicBezTo>
                      <a:pt x="467" y="136"/>
                      <a:pt x="468" y="136"/>
                      <a:pt x="468" y="136"/>
                    </a:cubicBezTo>
                    <a:cubicBezTo>
                      <a:pt x="469" y="136"/>
                      <a:pt x="469" y="135"/>
                      <a:pt x="470" y="135"/>
                    </a:cubicBezTo>
                    <a:cubicBezTo>
                      <a:pt x="470" y="135"/>
                      <a:pt x="470" y="135"/>
                      <a:pt x="471" y="135"/>
                    </a:cubicBezTo>
                    <a:cubicBezTo>
                      <a:pt x="471" y="135"/>
                      <a:pt x="472" y="135"/>
                      <a:pt x="472" y="135"/>
                    </a:cubicBezTo>
                    <a:cubicBezTo>
                      <a:pt x="473" y="136"/>
                      <a:pt x="474" y="136"/>
                      <a:pt x="474" y="134"/>
                    </a:cubicBezTo>
                    <a:cubicBezTo>
                      <a:pt x="474" y="134"/>
                      <a:pt x="474" y="134"/>
                      <a:pt x="475" y="134"/>
                    </a:cubicBezTo>
                    <a:cubicBezTo>
                      <a:pt x="475" y="133"/>
                      <a:pt x="475" y="133"/>
                      <a:pt x="475" y="132"/>
                    </a:cubicBezTo>
                    <a:cubicBezTo>
                      <a:pt x="474" y="131"/>
                      <a:pt x="474" y="131"/>
                      <a:pt x="473" y="131"/>
                    </a:cubicBezTo>
                    <a:cubicBezTo>
                      <a:pt x="473" y="130"/>
                      <a:pt x="472" y="130"/>
                      <a:pt x="472" y="130"/>
                    </a:cubicBezTo>
                    <a:cubicBezTo>
                      <a:pt x="472" y="130"/>
                      <a:pt x="471" y="129"/>
                      <a:pt x="471" y="129"/>
                    </a:cubicBezTo>
                    <a:cubicBezTo>
                      <a:pt x="472" y="127"/>
                      <a:pt x="472" y="126"/>
                      <a:pt x="471" y="124"/>
                    </a:cubicBezTo>
                    <a:cubicBezTo>
                      <a:pt x="471" y="123"/>
                      <a:pt x="471" y="122"/>
                      <a:pt x="469" y="121"/>
                    </a:cubicBezTo>
                    <a:cubicBezTo>
                      <a:pt x="469" y="121"/>
                      <a:pt x="470" y="120"/>
                      <a:pt x="470" y="121"/>
                    </a:cubicBezTo>
                    <a:cubicBezTo>
                      <a:pt x="471" y="122"/>
                      <a:pt x="472" y="123"/>
                      <a:pt x="472" y="125"/>
                    </a:cubicBezTo>
                    <a:cubicBezTo>
                      <a:pt x="473" y="125"/>
                      <a:pt x="474" y="126"/>
                      <a:pt x="473" y="127"/>
                    </a:cubicBezTo>
                    <a:cubicBezTo>
                      <a:pt x="473" y="127"/>
                      <a:pt x="473" y="128"/>
                      <a:pt x="473" y="128"/>
                    </a:cubicBezTo>
                    <a:cubicBezTo>
                      <a:pt x="472" y="129"/>
                      <a:pt x="473" y="129"/>
                      <a:pt x="473" y="129"/>
                    </a:cubicBezTo>
                    <a:cubicBezTo>
                      <a:pt x="475" y="130"/>
                      <a:pt x="477" y="129"/>
                      <a:pt x="478" y="128"/>
                    </a:cubicBezTo>
                    <a:cubicBezTo>
                      <a:pt x="479" y="127"/>
                      <a:pt x="480" y="126"/>
                      <a:pt x="480" y="124"/>
                    </a:cubicBezTo>
                    <a:cubicBezTo>
                      <a:pt x="480" y="123"/>
                      <a:pt x="481" y="121"/>
                      <a:pt x="482" y="119"/>
                    </a:cubicBezTo>
                    <a:cubicBezTo>
                      <a:pt x="482" y="119"/>
                      <a:pt x="482" y="119"/>
                      <a:pt x="482" y="118"/>
                    </a:cubicBezTo>
                    <a:cubicBezTo>
                      <a:pt x="482" y="118"/>
                      <a:pt x="482" y="118"/>
                      <a:pt x="483" y="118"/>
                    </a:cubicBezTo>
                    <a:cubicBezTo>
                      <a:pt x="485" y="116"/>
                      <a:pt x="486" y="112"/>
                      <a:pt x="489" y="111"/>
                    </a:cubicBezTo>
                    <a:cubicBezTo>
                      <a:pt x="489" y="110"/>
                      <a:pt x="489" y="110"/>
                      <a:pt x="489" y="109"/>
                    </a:cubicBezTo>
                    <a:cubicBezTo>
                      <a:pt x="489" y="109"/>
                      <a:pt x="489" y="108"/>
                      <a:pt x="490" y="108"/>
                    </a:cubicBezTo>
                    <a:cubicBezTo>
                      <a:pt x="491" y="108"/>
                      <a:pt x="491" y="107"/>
                      <a:pt x="491" y="106"/>
                    </a:cubicBezTo>
                    <a:cubicBezTo>
                      <a:pt x="491" y="105"/>
                      <a:pt x="492" y="105"/>
                      <a:pt x="492" y="105"/>
                    </a:cubicBezTo>
                    <a:cubicBezTo>
                      <a:pt x="493" y="105"/>
                      <a:pt x="493" y="105"/>
                      <a:pt x="493" y="104"/>
                    </a:cubicBezTo>
                    <a:cubicBezTo>
                      <a:pt x="494" y="104"/>
                      <a:pt x="495" y="103"/>
                      <a:pt x="496" y="102"/>
                    </a:cubicBezTo>
                    <a:cubicBezTo>
                      <a:pt x="497" y="101"/>
                      <a:pt x="498" y="99"/>
                      <a:pt x="499" y="97"/>
                    </a:cubicBezTo>
                    <a:cubicBezTo>
                      <a:pt x="499" y="97"/>
                      <a:pt x="500" y="96"/>
                      <a:pt x="500" y="96"/>
                    </a:cubicBezTo>
                    <a:cubicBezTo>
                      <a:pt x="500" y="94"/>
                      <a:pt x="501" y="93"/>
                      <a:pt x="502" y="92"/>
                    </a:cubicBezTo>
                    <a:cubicBezTo>
                      <a:pt x="503" y="93"/>
                      <a:pt x="504" y="92"/>
                      <a:pt x="504" y="92"/>
                    </a:cubicBezTo>
                    <a:cubicBezTo>
                      <a:pt x="506" y="91"/>
                      <a:pt x="507" y="89"/>
                      <a:pt x="508" y="88"/>
                    </a:cubicBezTo>
                    <a:cubicBezTo>
                      <a:pt x="509" y="87"/>
                      <a:pt x="509" y="87"/>
                      <a:pt x="509" y="87"/>
                    </a:cubicBezTo>
                    <a:cubicBezTo>
                      <a:pt x="510" y="86"/>
                      <a:pt x="510" y="86"/>
                      <a:pt x="510" y="86"/>
                    </a:cubicBezTo>
                    <a:cubicBezTo>
                      <a:pt x="511" y="85"/>
                      <a:pt x="511" y="84"/>
                      <a:pt x="511" y="83"/>
                    </a:cubicBezTo>
                    <a:cubicBezTo>
                      <a:pt x="512" y="82"/>
                      <a:pt x="512" y="81"/>
                      <a:pt x="512" y="80"/>
                    </a:cubicBezTo>
                    <a:cubicBezTo>
                      <a:pt x="512" y="80"/>
                      <a:pt x="512" y="80"/>
                      <a:pt x="512" y="80"/>
                    </a:cubicBezTo>
                    <a:cubicBezTo>
                      <a:pt x="511" y="80"/>
                      <a:pt x="512" y="79"/>
                      <a:pt x="511" y="79"/>
                    </a:cubicBezTo>
                    <a:cubicBezTo>
                      <a:pt x="510" y="79"/>
                      <a:pt x="509" y="79"/>
                      <a:pt x="508" y="79"/>
                    </a:cubicBezTo>
                    <a:cubicBezTo>
                      <a:pt x="508" y="79"/>
                      <a:pt x="507" y="80"/>
                      <a:pt x="506" y="80"/>
                    </a:cubicBezTo>
                    <a:cubicBezTo>
                      <a:pt x="505" y="80"/>
                      <a:pt x="504" y="81"/>
                      <a:pt x="503" y="81"/>
                    </a:cubicBezTo>
                    <a:cubicBezTo>
                      <a:pt x="503" y="81"/>
                      <a:pt x="503" y="81"/>
                      <a:pt x="503" y="82"/>
                    </a:cubicBezTo>
                    <a:cubicBezTo>
                      <a:pt x="502" y="82"/>
                      <a:pt x="502" y="82"/>
                      <a:pt x="501" y="83"/>
                    </a:cubicBezTo>
                    <a:cubicBezTo>
                      <a:pt x="499" y="84"/>
                      <a:pt x="498" y="85"/>
                      <a:pt x="496" y="85"/>
                    </a:cubicBezTo>
                    <a:cubicBezTo>
                      <a:pt x="496" y="86"/>
                      <a:pt x="495" y="86"/>
                      <a:pt x="495" y="86"/>
                    </a:cubicBezTo>
                    <a:cubicBezTo>
                      <a:pt x="494" y="86"/>
                      <a:pt x="494" y="87"/>
                      <a:pt x="494" y="87"/>
                    </a:cubicBezTo>
                    <a:cubicBezTo>
                      <a:pt x="494" y="87"/>
                      <a:pt x="493" y="87"/>
                      <a:pt x="493" y="87"/>
                    </a:cubicBezTo>
                    <a:cubicBezTo>
                      <a:pt x="492" y="87"/>
                      <a:pt x="491" y="87"/>
                      <a:pt x="491" y="88"/>
                    </a:cubicBezTo>
                    <a:cubicBezTo>
                      <a:pt x="490" y="88"/>
                      <a:pt x="490" y="88"/>
                      <a:pt x="489" y="89"/>
                    </a:cubicBezTo>
                    <a:cubicBezTo>
                      <a:pt x="488" y="89"/>
                      <a:pt x="487" y="90"/>
                      <a:pt x="486" y="91"/>
                    </a:cubicBezTo>
                    <a:cubicBezTo>
                      <a:pt x="486" y="91"/>
                      <a:pt x="486" y="91"/>
                      <a:pt x="485" y="91"/>
                    </a:cubicBezTo>
                    <a:cubicBezTo>
                      <a:pt x="484" y="91"/>
                      <a:pt x="482" y="92"/>
                      <a:pt x="481" y="93"/>
                    </a:cubicBezTo>
                    <a:cubicBezTo>
                      <a:pt x="480" y="93"/>
                      <a:pt x="479" y="94"/>
                      <a:pt x="478" y="95"/>
                    </a:cubicBezTo>
                    <a:cubicBezTo>
                      <a:pt x="478" y="95"/>
                      <a:pt x="477" y="96"/>
                      <a:pt x="477" y="97"/>
                    </a:cubicBezTo>
                    <a:cubicBezTo>
                      <a:pt x="476" y="97"/>
                      <a:pt x="476" y="98"/>
                      <a:pt x="475" y="98"/>
                    </a:cubicBezTo>
                    <a:cubicBezTo>
                      <a:pt x="475" y="98"/>
                      <a:pt x="475" y="98"/>
                      <a:pt x="475" y="98"/>
                    </a:cubicBezTo>
                    <a:cubicBezTo>
                      <a:pt x="475" y="97"/>
                      <a:pt x="475" y="97"/>
                      <a:pt x="476" y="96"/>
                    </a:cubicBezTo>
                    <a:cubicBezTo>
                      <a:pt x="476" y="96"/>
                      <a:pt x="477" y="95"/>
                      <a:pt x="477" y="95"/>
                    </a:cubicBezTo>
                    <a:cubicBezTo>
                      <a:pt x="476" y="95"/>
                      <a:pt x="476" y="95"/>
                      <a:pt x="476" y="95"/>
                    </a:cubicBezTo>
                    <a:cubicBezTo>
                      <a:pt x="475" y="95"/>
                      <a:pt x="474" y="95"/>
                      <a:pt x="473" y="95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5"/>
                      <a:pt x="475" y="95"/>
                      <a:pt x="475" y="94"/>
                    </a:cubicBezTo>
                    <a:cubicBezTo>
                      <a:pt x="476" y="94"/>
                      <a:pt x="477" y="94"/>
                      <a:pt x="477" y="93"/>
                    </a:cubicBezTo>
                    <a:cubicBezTo>
                      <a:pt x="478" y="93"/>
                      <a:pt x="479" y="92"/>
                      <a:pt x="479" y="91"/>
                    </a:cubicBezTo>
                    <a:cubicBezTo>
                      <a:pt x="479" y="91"/>
                      <a:pt x="479" y="91"/>
                      <a:pt x="479" y="91"/>
                    </a:cubicBezTo>
                    <a:cubicBezTo>
                      <a:pt x="480" y="91"/>
                      <a:pt x="481" y="91"/>
                      <a:pt x="482" y="91"/>
                    </a:cubicBezTo>
                    <a:cubicBezTo>
                      <a:pt x="482" y="90"/>
                      <a:pt x="482" y="90"/>
                      <a:pt x="482" y="90"/>
                    </a:cubicBezTo>
                    <a:cubicBezTo>
                      <a:pt x="483" y="90"/>
                      <a:pt x="483" y="90"/>
                      <a:pt x="484" y="90"/>
                    </a:cubicBezTo>
                    <a:cubicBezTo>
                      <a:pt x="484" y="89"/>
                      <a:pt x="485" y="89"/>
                      <a:pt x="486" y="88"/>
                    </a:cubicBezTo>
                    <a:cubicBezTo>
                      <a:pt x="487" y="87"/>
                      <a:pt x="488" y="86"/>
                      <a:pt x="490" y="85"/>
                    </a:cubicBezTo>
                    <a:cubicBezTo>
                      <a:pt x="491" y="85"/>
                      <a:pt x="492" y="84"/>
                      <a:pt x="492" y="83"/>
                    </a:cubicBezTo>
                    <a:cubicBezTo>
                      <a:pt x="493" y="83"/>
                      <a:pt x="493" y="83"/>
                      <a:pt x="493" y="83"/>
                    </a:cubicBezTo>
                    <a:cubicBezTo>
                      <a:pt x="495" y="83"/>
                      <a:pt x="496" y="82"/>
                      <a:pt x="497" y="80"/>
                    </a:cubicBezTo>
                    <a:cubicBezTo>
                      <a:pt x="497" y="80"/>
                      <a:pt x="497" y="80"/>
                      <a:pt x="497" y="80"/>
                    </a:cubicBezTo>
                    <a:cubicBezTo>
                      <a:pt x="497" y="80"/>
                      <a:pt x="496" y="79"/>
                      <a:pt x="496" y="79"/>
                    </a:cubicBezTo>
                    <a:cubicBezTo>
                      <a:pt x="496" y="79"/>
                      <a:pt x="496" y="78"/>
                      <a:pt x="496" y="79"/>
                    </a:cubicBezTo>
                    <a:cubicBezTo>
                      <a:pt x="495" y="78"/>
                      <a:pt x="495" y="78"/>
                      <a:pt x="495" y="78"/>
                    </a:cubicBezTo>
                    <a:cubicBezTo>
                      <a:pt x="494" y="78"/>
                      <a:pt x="493" y="78"/>
                      <a:pt x="493" y="78"/>
                    </a:cubicBezTo>
                    <a:cubicBezTo>
                      <a:pt x="492" y="78"/>
                      <a:pt x="492" y="78"/>
                      <a:pt x="491" y="78"/>
                    </a:cubicBezTo>
                    <a:cubicBezTo>
                      <a:pt x="491" y="78"/>
                      <a:pt x="490" y="78"/>
                      <a:pt x="490" y="78"/>
                    </a:cubicBezTo>
                    <a:cubicBezTo>
                      <a:pt x="489" y="79"/>
                      <a:pt x="488" y="79"/>
                      <a:pt x="487" y="79"/>
                    </a:cubicBezTo>
                    <a:cubicBezTo>
                      <a:pt x="486" y="79"/>
                      <a:pt x="486" y="80"/>
                      <a:pt x="485" y="80"/>
                    </a:cubicBezTo>
                    <a:cubicBezTo>
                      <a:pt x="485" y="80"/>
                      <a:pt x="485" y="80"/>
                      <a:pt x="485" y="80"/>
                    </a:cubicBezTo>
                    <a:cubicBezTo>
                      <a:pt x="485" y="80"/>
                      <a:pt x="484" y="80"/>
                      <a:pt x="484" y="80"/>
                    </a:cubicBezTo>
                    <a:cubicBezTo>
                      <a:pt x="484" y="80"/>
                      <a:pt x="484" y="80"/>
                      <a:pt x="484" y="79"/>
                    </a:cubicBezTo>
                    <a:cubicBezTo>
                      <a:pt x="484" y="79"/>
                      <a:pt x="484" y="79"/>
                      <a:pt x="484" y="79"/>
                    </a:cubicBezTo>
                    <a:cubicBezTo>
                      <a:pt x="484" y="79"/>
                      <a:pt x="485" y="79"/>
                      <a:pt x="485" y="79"/>
                    </a:cubicBezTo>
                    <a:cubicBezTo>
                      <a:pt x="485" y="78"/>
                      <a:pt x="485" y="78"/>
                      <a:pt x="485" y="78"/>
                    </a:cubicBezTo>
                    <a:cubicBezTo>
                      <a:pt x="484" y="77"/>
                      <a:pt x="484" y="75"/>
                      <a:pt x="482" y="75"/>
                    </a:cubicBezTo>
                    <a:cubicBezTo>
                      <a:pt x="482" y="74"/>
                      <a:pt x="482" y="74"/>
                      <a:pt x="482" y="74"/>
                    </a:cubicBezTo>
                    <a:cubicBezTo>
                      <a:pt x="482" y="73"/>
                      <a:pt x="481" y="72"/>
                      <a:pt x="480" y="71"/>
                    </a:cubicBezTo>
                    <a:cubicBezTo>
                      <a:pt x="481" y="72"/>
                      <a:pt x="482" y="73"/>
                      <a:pt x="483" y="74"/>
                    </a:cubicBezTo>
                    <a:cubicBezTo>
                      <a:pt x="484" y="75"/>
                      <a:pt x="485" y="76"/>
                      <a:pt x="486" y="77"/>
                    </a:cubicBezTo>
                    <a:cubicBezTo>
                      <a:pt x="486" y="77"/>
                      <a:pt x="487" y="78"/>
                      <a:pt x="487" y="77"/>
                    </a:cubicBezTo>
                    <a:cubicBezTo>
                      <a:pt x="488" y="77"/>
                      <a:pt x="489" y="77"/>
                      <a:pt x="489" y="76"/>
                    </a:cubicBezTo>
                    <a:cubicBezTo>
                      <a:pt x="491" y="77"/>
                      <a:pt x="492" y="76"/>
                      <a:pt x="493" y="76"/>
                    </a:cubicBezTo>
                    <a:cubicBezTo>
                      <a:pt x="495" y="76"/>
                      <a:pt x="498" y="75"/>
                      <a:pt x="500" y="75"/>
                    </a:cubicBezTo>
                    <a:cubicBezTo>
                      <a:pt x="500" y="75"/>
                      <a:pt x="500" y="75"/>
                      <a:pt x="500" y="75"/>
                    </a:cubicBezTo>
                    <a:cubicBezTo>
                      <a:pt x="501" y="74"/>
                      <a:pt x="501" y="74"/>
                      <a:pt x="501" y="74"/>
                    </a:cubicBezTo>
                    <a:cubicBezTo>
                      <a:pt x="502" y="74"/>
                      <a:pt x="502" y="75"/>
                      <a:pt x="503" y="74"/>
                    </a:cubicBezTo>
                    <a:cubicBezTo>
                      <a:pt x="503" y="74"/>
                      <a:pt x="504" y="74"/>
                      <a:pt x="505" y="74"/>
                    </a:cubicBezTo>
                    <a:cubicBezTo>
                      <a:pt x="505" y="73"/>
                      <a:pt x="505" y="73"/>
                      <a:pt x="506" y="72"/>
                    </a:cubicBezTo>
                    <a:cubicBezTo>
                      <a:pt x="506" y="72"/>
                      <a:pt x="506" y="72"/>
                      <a:pt x="505" y="72"/>
                    </a:cubicBezTo>
                    <a:cubicBezTo>
                      <a:pt x="505" y="72"/>
                      <a:pt x="505" y="72"/>
                      <a:pt x="505" y="72"/>
                    </a:cubicBezTo>
                    <a:cubicBezTo>
                      <a:pt x="504" y="73"/>
                      <a:pt x="503" y="72"/>
                      <a:pt x="501" y="72"/>
                    </a:cubicBezTo>
                    <a:cubicBezTo>
                      <a:pt x="502" y="71"/>
                      <a:pt x="503" y="71"/>
                      <a:pt x="504" y="71"/>
                    </a:cubicBezTo>
                    <a:cubicBezTo>
                      <a:pt x="505" y="71"/>
                      <a:pt x="505" y="71"/>
                      <a:pt x="505" y="70"/>
                    </a:cubicBezTo>
                    <a:cubicBezTo>
                      <a:pt x="506" y="70"/>
                      <a:pt x="506" y="69"/>
                      <a:pt x="506" y="69"/>
                    </a:cubicBezTo>
                    <a:cubicBezTo>
                      <a:pt x="507" y="70"/>
                      <a:pt x="507" y="69"/>
                      <a:pt x="508" y="69"/>
                    </a:cubicBezTo>
                    <a:cubicBezTo>
                      <a:pt x="508" y="69"/>
                      <a:pt x="509" y="69"/>
                      <a:pt x="510" y="70"/>
                    </a:cubicBezTo>
                    <a:cubicBezTo>
                      <a:pt x="510" y="71"/>
                      <a:pt x="510" y="71"/>
                      <a:pt x="511" y="71"/>
                    </a:cubicBezTo>
                    <a:cubicBezTo>
                      <a:pt x="512" y="71"/>
                      <a:pt x="512" y="71"/>
                      <a:pt x="512" y="70"/>
                    </a:cubicBezTo>
                    <a:cubicBezTo>
                      <a:pt x="514" y="69"/>
                      <a:pt x="514" y="68"/>
                      <a:pt x="513" y="67"/>
                    </a:cubicBezTo>
                    <a:cubicBezTo>
                      <a:pt x="513" y="67"/>
                      <a:pt x="513" y="66"/>
                      <a:pt x="513" y="66"/>
                    </a:cubicBezTo>
                    <a:cubicBezTo>
                      <a:pt x="513" y="66"/>
                      <a:pt x="513" y="67"/>
                      <a:pt x="514" y="67"/>
                    </a:cubicBezTo>
                    <a:cubicBezTo>
                      <a:pt x="515" y="68"/>
                      <a:pt x="515" y="68"/>
                      <a:pt x="516" y="67"/>
                    </a:cubicBezTo>
                    <a:cubicBezTo>
                      <a:pt x="517" y="66"/>
                      <a:pt x="517" y="65"/>
                      <a:pt x="518" y="64"/>
                    </a:cubicBezTo>
                    <a:cubicBezTo>
                      <a:pt x="518" y="64"/>
                      <a:pt x="518" y="64"/>
                      <a:pt x="519" y="64"/>
                    </a:cubicBezTo>
                    <a:cubicBezTo>
                      <a:pt x="520" y="63"/>
                      <a:pt x="521" y="62"/>
                      <a:pt x="522" y="61"/>
                    </a:cubicBezTo>
                    <a:cubicBezTo>
                      <a:pt x="523" y="60"/>
                      <a:pt x="525" y="59"/>
                      <a:pt x="525" y="57"/>
                    </a:cubicBezTo>
                    <a:cubicBezTo>
                      <a:pt x="526" y="57"/>
                      <a:pt x="527" y="57"/>
                      <a:pt x="527" y="56"/>
                    </a:cubicBezTo>
                    <a:cubicBezTo>
                      <a:pt x="527" y="55"/>
                      <a:pt x="527" y="55"/>
                      <a:pt x="527" y="55"/>
                    </a:cubicBezTo>
                    <a:cubicBezTo>
                      <a:pt x="528" y="54"/>
                      <a:pt x="530" y="53"/>
                      <a:pt x="528" y="51"/>
                    </a:cubicBezTo>
                    <a:cubicBezTo>
                      <a:pt x="529" y="51"/>
                      <a:pt x="530" y="50"/>
                      <a:pt x="530" y="50"/>
                    </a:cubicBezTo>
                    <a:cubicBezTo>
                      <a:pt x="531" y="49"/>
                      <a:pt x="532" y="49"/>
                      <a:pt x="532" y="48"/>
                    </a:cubicBezTo>
                    <a:cubicBezTo>
                      <a:pt x="533" y="47"/>
                      <a:pt x="534" y="46"/>
                      <a:pt x="534" y="45"/>
                    </a:cubicBezTo>
                    <a:cubicBezTo>
                      <a:pt x="534" y="43"/>
                      <a:pt x="534" y="40"/>
                      <a:pt x="533" y="38"/>
                    </a:cubicBezTo>
                    <a:close/>
                    <a:moveTo>
                      <a:pt x="393" y="95"/>
                    </a:moveTo>
                    <a:cubicBezTo>
                      <a:pt x="393" y="95"/>
                      <a:pt x="393" y="95"/>
                      <a:pt x="393" y="95"/>
                    </a:cubicBezTo>
                    <a:cubicBezTo>
                      <a:pt x="393" y="95"/>
                      <a:pt x="393" y="95"/>
                      <a:pt x="393" y="95"/>
                    </a:cubicBezTo>
                    <a:close/>
                    <a:moveTo>
                      <a:pt x="377" y="221"/>
                    </a:move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lose/>
                    <a:moveTo>
                      <a:pt x="361" y="248"/>
                    </a:move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lose/>
                    <a:moveTo>
                      <a:pt x="365" y="257"/>
                    </a:move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6" y="256"/>
                      <a:pt x="366" y="257"/>
                      <a:pt x="366" y="257"/>
                    </a:cubicBezTo>
                    <a:cubicBezTo>
                      <a:pt x="366" y="257"/>
                      <a:pt x="366" y="257"/>
                      <a:pt x="365" y="257"/>
                    </a:cubicBezTo>
                    <a:close/>
                    <a:moveTo>
                      <a:pt x="413" y="243"/>
                    </a:move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lose/>
                    <a:moveTo>
                      <a:pt x="423" y="186"/>
                    </a:move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lose/>
                    <a:moveTo>
                      <a:pt x="460" y="142"/>
                    </a:move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lose/>
                    <a:moveTo>
                      <a:pt x="501" y="89"/>
                    </a:move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lose/>
                    <a:moveTo>
                      <a:pt x="480" y="95"/>
                    </a:moveTo>
                    <a:cubicBezTo>
                      <a:pt x="480" y="95"/>
                      <a:pt x="480" y="95"/>
                      <a:pt x="480" y="95"/>
                    </a:cubicBezTo>
                    <a:cubicBezTo>
                      <a:pt x="480" y="95"/>
                      <a:pt x="480" y="95"/>
                      <a:pt x="480" y="95"/>
                    </a:cubicBezTo>
                    <a:close/>
                    <a:moveTo>
                      <a:pt x="289" y="296"/>
                    </a:moveTo>
                    <a:cubicBezTo>
                      <a:pt x="289" y="295"/>
                      <a:pt x="288" y="294"/>
                      <a:pt x="288" y="293"/>
                    </a:cubicBezTo>
                    <a:cubicBezTo>
                      <a:pt x="287" y="294"/>
                      <a:pt x="287" y="295"/>
                      <a:pt x="288" y="296"/>
                    </a:cubicBezTo>
                    <a:cubicBezTo>
                      <a:pt x="289" y="296"/>
                      <a:pt x="289" y="297"/>
                      <a:pt x="289" y="297"/>
                    </a:cubicBezTo>
                    <a:cubicBezTo>
                      <a:pt x="288" y="298"/>
                      <a:pt x="288" y="299"/>
                      <a:pt x="287" y="298"/>
                    </a:cubicBezTo>
                    <a:cubicBezTo>
                      <a:pt x="286" y="298"/>
                      <a:pt x="285" y="299"/>
                      <a:pt x="285" y="299"/>
                    </a:cubicBezTo>
                    <a:cubicBezTo>
                      <a:pt x="283" y="299"/>
                      <a:pt x="282" y="299"/>
                      <a:pt x="282" y="298"/>
                    </a:cubicBezTo>
                    <a:cubicBezTo>
                      <a:pt x="281" y="298"/>
                      <a:pt x="282" y="299"/>
                      <a:pt x="281" y="299"/>
                    </a:cubicBezTo>
                    <a:cubicBezTo>
                      <a:pt x="280" y="299"/>
                      <a:pt x="280" y="299"/>
                      <a:pt x="279" y="299"/>
                    </a:cubicBezTo>
                    <a:cubicBezTo>
                      <a:pt x="278" y="298"/>
                      <a:pt x="279" y="298"/>
                      <a:pt x="279" y="297"/>
                    </a:cubicBezTo>
                    <a:cubicBezTo>
                      <a:pt x="279" y="297"/>
                      <a:pt x="280" y="296"/>
                      <a:pt x="279" y="296"/>
                    </a:cubicBezTo>
                    <a:cubicBezTo>
                      <a:pt x="279" y="297"/>
                      <a:pt x="278" y="297"/>
                      <a:pt x="278" y="299"/>
                    </a:cubicBezTo>
                    <a:cubicBezTo>
                      <a:pt x="278" y="299"/>
                      <a:pt x="278" y="299"/>
                      <a:pt x="277" y="299"/>
                    </a:cubicBezTo>
                    <a:cubicBezTo>
                      <a:pt x="276" y="300"/>
                      <a:pt x="275" y="299"/>
                      <a:pt x="273" y="299"/>
                    </a:cubicBezTo>
                    <a:cubicBezTo>
                      <a:pt x="272" y="298"/>
                      <a:pt x="272" y="297"/>
                      <a:pt x="272" y="296"/>
                    </a:cubicBezTo>
                    <a:cubicBezTo>
                      <a:pt x="272" y="295"/>
                      <a:pt x="272" y="294"/>
                      <a:pt x="272" y="294"/>
                    </a:cubicBezTo>
                    <a:cubicBezTo>
                      <a:pt x="271" y="293"/>
                      <a:pt x="272" y="293"/>
                      <a:pt x="272" y="293"/>
                    </a:cubicBezTo>
                    <a:cubicBezTo>
                      <a:pt x="273" y="293"/>
                      <a:pt x="274" y="293"/>
                      <a:pt x="275" y="293"/>
                    </a:cubicBezTo>
                    <a:cubicBezTo>
                      <a:pt x="274" y="292"/>
                      <a:pt x="273" y="292"/>
                      <a:pt x="273" y="292"/>
                    </a:cubicBezTo>
                    <a:cubicBezTo>
                      <a:pt x="273" y="292"/>
                      <a:pt x="273" y="292"/>
                      <a:pt x="273" y="292"/>
                    </a:cubicBezTo>
                    <a:cubicBezTo>
                      <a:pt x="273" y="292"/>
                      <a:pt x="273" y="291"/>
                      <a:pt x="273" y="291"/>
                    </a:cubicBezTo>
                    <a:cubicBezTo>
                      <a:pt x="273" y="291"/>
                      <a:pt x="273" y="291"/>
                      <a:pt x="272" y="291"/>
                    </a:cubicBezTo>
                    <a:cubicBezTo>
                      <a:pt x="272" y="291"/>
                      <a:pt x="271" y="292"/>
                      <a:pt x="271" y="291"/>
                    </a:cubicBezTo>
                    <a:cubicBezTo>
                      <a:pt x="271" y="290"/>
                      <a:pt x="271" y="290"/>
                      <a:pt x="270" y="290"/>
                    </a:cubicBezTo>
                    <a:cubicBezTo>
                      <a:pt x="271" y="290"/>
                      <a:pt x="271" y="289"/>
                      <a:pt x="271" y="289"/>
                    </a:cubicBezTo>
                    <a:cubicBezTo>
                      <a:pt x="272" y="288"/>
                      <a:pt x="271" y="288"/>
                      <a:pt x="270" y="288"/>
                    </a:cubicBezTo>
                    <a:cubicBezTo>
                      <a:pt x="272" y="287"/>
                      <a:pt x="273" y="287"/>
                      <a:pt x="275" y="287"/>
                    </a:cubicBezTo>
                    <a:cubicBezTo>
                      <a:pt x="274" y="286"/>
                      <a:pt x="273" y="287"/>
                      <a:pt x="273" y="286"/>
                    </a:cubicBezTo>
                    <a:cubicBezTo>
                      <a:pt x="274" y="286"/>
                      <a:pt x="275" y="286"/>
                      <a:pt x="276" y="286"/>
                    </a:cubicBezTo>
                    <a:cubicBezTo>
                      <a:pt x="276" y="286"/>
                      <a:pt x="277" y="286"/>
                      <a:pt x="277" y="285"/>
                    </a:cubicBezTo>
                    <a:cubicBezTo>
                      <a:pt x="277" y="285"/>
                      <a:pt x="276" y="285"/>
                      <a:pt x="276" y="285"/>
                    </a:cubicBezTo>
                    <a:cubicBezTo>
                      <a:pt x="275" y="285"/>
                      <a:pt x="274" y="286"/>
                      <a:pt x="273" y="285"/>
                    </a:cubicBezTo>
                    <a:cubicBezTo>
                      <a:pt x="274" y="285"/>
                      <a:pt x="275" y="285"/>
                      <a:pt x="275" y="285"/>
                    </a:cubicBezTo>
                    <a:cubicBezTo>
                      <a:pt x="275" y="285"/>
                      <a:pt x="275" y="285"/>
                      <a:pt x="275" y="285"/>
                    </a:cubicBezTo>
                    <a:cubicBezTo>
                      <a:pt x="274" y="284"/>
                      <a:pt x="275" y="284"/>
                      <a:pt x="275" y="284"/>
                    </a:cubicBezTo>
                    <a:cubicBezTo>
                      <a:pt x="276" y="284"/>
                      <a:pt x="276" y="284"/>
                      <a:pt x="277" y="283"/>
                    </a:cubicBezTo>
                    <a:cubicBezTo>
                      <a:pt x="277" y="282"/>
                      <a:pt x="275" y="283"/>
                      <a:pt x="276" y="282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274" y="281"/>
                      <a:pt x="270" y="283"/>
                      <a:pt x="267" y="283"/>
                    </a:cubicBezTo>
                    <a:cubicBezTo>
                      <a:pt x="267" y="283"/>
                      <a:pt x="266" y="284"/>
                      <a:pt x="266" y="283"/>
                    </a:cubicBezTo>
                    <a:cubicBezTo>
                      <a:pt x="265" y="283"/>
                      <a:pt x="264" y="283"/>
                      <a:pt x="263" y="284"/>
                    </a:cubicBezTo>
                    <a:cubicBezTo>
                      <a:pt x="262" y="284"/>
                      <a:pt x="262" y="285"/>
                      <a:pt x="260" y="284"/>
                    </a:cubicBezTo>
                    <a:cubicBezTo>
                      <a:pt x="260" y="284"/>
                      <a:pt x="259" y="284"/>
                      <a:pt x="258" y="285"/>
                    </a:cubicBezTo>
                    <a:cubicBezTo>
                      <a:pt x="258" y="285"/>
                      <a:pt x="257" y="286"/>
                      <a:pt x="257" y="286"/>
                    </a:cubicBezTo>
                    <a:cubicBezTo>
                      <a:pt x="257" y="285"/>
                      <a:pt x="256" y="285"/>
                      <a:pt x="256" y="284"/>
                    </a:cubicBezTo>
                    <a:cubicBezTo>
                      <a:pt x="256" y="284"/>
                      <a:pt x="256" y="284"/>
                      <a:pt x="256" y="283"/>
                    </a:cubicBezTo>
                    <a:cubicBezTo>
                      <a:pt x="256" y="283"/>
                      <a:pt x="256" y="283"/>
                      <a:pt x="256" y="282"/>
                    </a:cubicBezTo>
                    <a:cubicBezTo>
                      <a:pt x="256" y="282"/>
                      <a:pt x="257" y="283"/>
                      <a:pt x="257" y="282"/>
                    </a:cubicBezTo>
                    <a:cubicBezTo>
                      <a:pt x="256" y="281"/>
                      <a:pt x="258" y="281"/>
                      <a:pt x="258" y="280"/>
                    </a:cubicBezTo>
                    <a:cubicBezTo>
                      <a:pt x="259" y="279"/>
                      <a:pt x="260" y="280"/>
                      <a:pt x="261" y="281"/>
                    </a:cubicBezTo>
                    <a:cubicBezTo>
                      <a:pt x="261" y="280"/>
                      <a:pt x="261" y="280"/>
                      <a:pt x="261" y="280"/>
                    </a:cubicBezTo>
                    <a:cubicBezTo>
                      <a:pt x="260" y="279"/>
                      <a:pt x="260" y="279"/>
                      <a:pt x="261" y="278"/>
                    </a:cubicBezTo>
                    <a:cubicBezTo>
                      <a:pt x="261" y="278"/>
                      <a:pt x="261" y="278"/>
                      <a:pt x="260" y="278"/>
                    </a:cubicBezTo>
                    <a:cubicBezTo>
                      <a:pt x="260" y="278"/>
                      <a:pt x="259" y="279"/>
                      <a:pt x="259" y="278"/>
                    </a:cubicBezTo>
                    <a:cubicBezTo>
                      <a:pt x="259" y="277"/>
                      <a:pt x="259" y="276"/>
                      <a:pt x="260" y="276"/>
                    </a:cubicBezTo>
                    <a:cubicBezTo>
                      <a:pt x="260" y="276"/>
                      <a:pt x="261" y="276"/>
                      <a:pt x="261" y="276"/>
                    </a:cubicBezTo>
                    <a:cubicBezTo>
                      <a:pt x="262" y="275"/>
                      <a:pt x="263" y="275"/>
                      <a:pt x="263" y="276"/>
                    </a:cubicBezTo>
                    <a:cubicBezTo>
                      <a:pt x="263" y="277"/>
                      <a:pt x="264" y="277"/>
                      <a:pt x="264" y="277"/>
                    </a:cubicBezTo>
                    <a:cubicBezTo>
                      <a:pt x="265" y="277"/>
                      <a:pt x="265" y="277"/>
                      <a:pt x="265" y="278"/>
                    </a:cubicBezTo>
                    <a:cubicBezTo>
                      <a:pt x="265" y="279"/>
                      <a:pt x="266" y="279"/>
                      <a:pt x="267" y="279"/>
                    </a:cubicBezTo>
                    <a:cubicBezTo>
                      <a:pt x="267" y="278"/>
                      <a:pt x="267" y="279"/>
                      <a:pt x="268" y="279"/>
                    </a:cubicBezTo>
                    <a:cubicBezTo>
                      <a:pt x="268" y="278"/>
                      <a:pt x="268" y="278"/>
                      <a:pt x="268" y="277"/>
                    </a:cubicBezTo>
                    <a:cubicBezTo>
                      <a:pt x="267" y="278"/>
                      <a:pt x="267" y="278"/>
                      <a:pt x="266" y="278"/>
                    </a:cubicBezTo>
                    <a:cubicBezTo>
                      <a:pt x="266" y="278"/>
                      <a:pt x="265" y="278"/>
                      <a:pt x="266" y="278"/>
                    </a:cubicBezTo>
                    <a:cubicBezTo>
                      <a:pt x="266" y="277"/>
                      <a:pt x="266" y="276"/>
                      <a:pt x="265" y="276"/>
                    </a:cubicBezTo>
                    <a:cubicBezTo>
                      <a:pt x="264" y="276"/>
                      <a:pt x="264" y="275"/>
                      <a:pt x="264" y="275"/>
                    </a:cubicBezTo>
                    <a:cubicBezTo>
                      <a:pt x="264" y="274"/>
                      <a:pt x="264" y="273"/>
                      <a:pt x="265" y="273"/>
                    </a:cubicBezTo>
                    <a:cubicBezTo>
                      <a:pt x="266" y="273"/>
                      <a:pt x="266" y="273"/>
                      <a:pt x="266" y="272"/>
                    </a:cubicBezTo>
                    <a:cubicBezTo>
                      <a:pt x="265" y="272"/>
                      <a:pt x="265" y="273"/>
                      <a:pt x="264" y="273"/>
                    </a:cubicBezTo>
                    <a:cubicBezTo>
                      <a:pt x="263" y="273"/>
                      <a:pt x="263" y="273"/>
                      <a:pt x="262" y="272"/>
                    </a:cubicBezTo>
                    <a:cubicBezTo>
                      <a:pt x="262" y="271"/>
                      <a:pt x="262" y="271"/>
                      <a:pt x="262" y="270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3" y="269"/>
                      <a:pt x="263" y="267"/>
                      <a:pt x="265" y="267"/>
                    </a:cubicBezTo>
                    <a:cubicBezTo>
                      <a:pt x="265" y="267"/>
                      <a:pt x="266" y="266"/>
                      <a:pt x="266" y="266"/>
                    </a:cubicBezTo>
                    <a:cubicBezTo>
                      <a:pt x="265" y="266"/>
                      <a:pt x="264" y="266"/>
                      <a:pt x="264" y="266"/>
                    </a:cubicBezTo>
                    <a:cubicBezTo>
                      <a:pt x="263" y="267"/>
                      <a:pt x="262" y="266"/>
                      <a:pt x="261" y="267"/>
                    </a:cubicBezTo>
                    <a:cubicBezTo>
                      <a:pt x="261" y="267"/>
                      <a:pt x="260" y="266"/>
                      <a:pt x="260" y="266"/>
                    </a:cubicBezTo>
                    <a:cubicBezTo>
                      <a:pt x="262" y="265"/>
                      <a:pt x="261" y="264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3"/>
                      <a:pt x="262" y="262"/>
                      <a:pt x="262" y="262"/>
                    </a:cubicBezTo>
                    <a:cubicBezTo>
                      <a:pt x="261" y="262"/>
                      <a:pt x="261" y="262"/>
                      <a:pt x="261" y="261"/>
                    </a:cubicBezTo>
                    <a:cubicBezTo>
                      <a:pt x="262" y="261"/>
                      <a:pt x="262" y="260"/>
                      <a:pt x="263" y="260"/>
                    </a:cubicBezTo>
                    <a:cubicBezTo>
                      <a:pt x="264" y="260"/>
                      <a:pt x="265" y="260"/>
                      <a:pt x="265" y="261"/>
                    </a:cubicBezTo>
                    <a:cubicBezTo>
                      <a:pt x="266" y="261"/>
                      <a:pt x="266" y="262"/>
                      <a:pt x="266" y="262"/>
                    </a:cubicBezTo>
                    <a:cubicBezTo>
                      <a:pt x="267" y="263"/>
                      <a:pt x="268" y="263"/>
                      <a:pt x="267" y="264"/>
                    </a:cubicBezTo>
                    <a:cubicBezTo>
                      <a:pt x="267" y="265"/>
                      <a:pt x="267" y="266"/>
                      <a:pt x="268" y="266"/>
                    </a:cubicBezTo>
                    <a:cubicBezTo>
                      <a:pt x="269" y="266"/>
                      <a:pt x="270" y="267"/>
                      <a:pt x="270" y="268"/>
                    </a:cubicBezTo>
                    <a:cubicBezTo>
                      <a:pt x="270" y="268"/>
                      <a:pt x="271" y="269"/>
                      <a:pt x="271" y="270"/>
                    </a:cubicBezTo>
                    <a:cubicBezTo>
                      <a:pt x="271" y="270"/>
                      <a:pt x="271" y="271"/>
                      <a:pt x="271" y="271"/>
                    </a:cubicBezTo>
                    <a:cubicBezTo>
                      <a:pt x="273" y="271"/>
                      <a:pt x="273" y="272"/>
                      <a:pt x="274" y="273"/>
                    </a:cubicBezTo>
                    <a:cubicBezTo>
                      <a:pt x="274" y="274"/>
                      <a:pt x="275" y="274"/>
                      <a:pt x="275" y="275"/>
                    </a:cubicBezTo>
                    <a:cubicBezTo>
                      <a:pt x="276" y="275"/>
                      <a:pt x="276" y="275"/>
                      <a:pt x="276" y="275"/>
                    </a:cubicBezTo>
                    <a:cubicBezTo>
                      <a:pt x="277" y="274"/>
                      <a:pt x="278" y="274"/>
                      <a:pt x="278" y="273"/>
                    </a:cubicBezTo>
                    <a:cubicBezTo>
                      <a:pt x="278" y="273"/>
                      <a:pt x="278" y="273"/>
                      <a:pt x="277" y="273"/>
                    </a:cubicBezTo>
                    <a:cubicBezTo>
                      <a:pt x="276" y="274"/>
                      <a:pt x="275" y="274"/>
                      <a:pt x="275" y="272"/>
                    </a:cubicBezTo>
                    <a:cubicBezTo>
                      <a:pt x="274" y="271"/>
                      <a:pt x="274" y="270"/>
                      <a:pt x="273" y="269"/>
                    </a:cubicBezTo>
                    <a:cubicBezTo>
                      <a:pt x="273" y="268"/>
                      <a:pt x="275" y="268"/>
                      <a:pt x="275" y="268"/>
                    </a:cubicBezTo>
                    <a:cubicBezTo>
                      <a:pt x="277" y="270"/>
                      <a:pt x="277" y="269"/>
                      <a:pt x="279" y="268"/>
                    </a:cubicBezTo>
                    <a:cubicBezTo>
                      <a:pt x="278" y="268"/>
                      <a:pt x="277" y="269"/>
                      <a:pt x="276" y="268"/>
                    </a:cubicBezTo>
                    <a:cubicBezTo>
                      <a:pt x="275" y="267"/>
                      <a:pt x="274" y="267"/>
                      <a:pt x="273" y="267"/>
                    </a:cubicBezTo>
                    <a:cubicBezTo>
                      <a:pt x="272" y="267"/>
                      <a:pt x="271" y="266"/>
                      <a:pt x="272" y="265"/>
                    </a:cubicBezTo>
                    <a:cubicBezTo>
                      <a:pt x="272" y="264"/>
                      <a:pt x="272" y="264"/>
                      <a:pt x="273" y="265"/>
                    </a:cubicBezTo>
                    <a:cubicBezTo>
                      <a:pt x="273" y="265"/>
                      <a:pt x="274" y="265"/>
                      <a:pt x="274" y="264"/>
                    </a:cubicBezTo>
                    <a:cubicBezTo>
                      <a:pt x="274" y="265"/>
                      <a:pt x="275" y="265"/>
                      <a:pt x="275" y="265"/>
                    </a:cubicBezTo>
                    <a:cubicBezTo>
                      <a:pt x="275" y="263"/>
                      <a:pt x="273" y="263"/>
                      <a:pt x="274" y="262"/>
                    </a:cubicBezTo>
                    <a:cubicBezTo>
                      <a:pt x="273" y="262"/>
                      <a:pt x="272" y="262"/>
                      <a:pt x="270" y="262"/>
                    </a:cubicBezTo>
                    <a:cubicBezTo>
                      <a:pt x="270" y="262"/>
                      <a:pt x="270" y="262"/>
                      <a:pt x="270" y="262"/>
                    </a:cubicBezTo>
                    <a:cubicBezTo>
                      <a:pt x="269" y="261"/>
                      <a:pt x="269" y="260"/>
                      <a:pt x="269" y="260"/>
                    </a:cubicBezTo>
                    <a:cubicBezTo>
                      <a:pt x="268" y="259"/>
                      <a:pt x="268" y="258"/>
                      <a:pt x="269" y="258"/>
                    </a:cubicBezTo>
                    <a:cubicBezTo>
                      <a:pt x="270" y="258"/>
                      <a:pt x="270" y="258"/>
                      <a:pt x="270" y="257"/>
                    </a:cubicBezTo>
                    <a:cubicBezTo>
                      <a:pt x="270" y="256"/>
                      <a:pt x="270" y="256"/>
                      <a:pt x="271" y="256"/>
                    </a:cubicBezTo>
                    <a:cubicBezTo>
                      <a:pt x="271" y="256"/>
                      <a:pt x="271" y="256"/>
                      <a:pt x="272" y="255"/>
                    </a:cubicBezTo>
                    <a:cubicBezTo>
                      <a:pt x="273" y="254"/>
                      <a:pt x="274" y="254"/>
                      <a:pt x="275" y="255"/>
                    </a:cubicBezTo>
                    <a:cubicBezTo>
                      <a:pt x="275" y="255"/>
                      <a:pt x="276" y="255"/>
                      <a:pt x="276" y="255"/>
                    </a:cubicBezTo>
                    <a:cubicBezTo>
                      <a:pt x="276" y="255"/>
                      <a:pt x="276" y="255"/>
                      <a:pt x="276" y="255"/>
                    </a:cubicBezTo>
                    <a:cubicBezTo>
                      <a:pt x="277" y="254"/>
                      <a:pt x="277" y="254"/>
                      <a:pt x="277" y="255"/>
                    </a:cubicBezTo>
                    <a:cubicBezTo>
                      <a:pt x="278" y="255"/>
                      <a:pt x="277" y="255"/>
                      <a:pt x="277" y="256"/>
                    </a:cubicBezTo>
                    <a:cubicBezTo>
                      <a:pt x="278" y="256"/>
                      <a:pt x="278" y="256"/>
                      <a:pt x="278" y="257"/>
                    </a:cubicBezTo>
                    <a:cubicBezTo>
                      <a:pt x="278" y="257"/>
                      <a:pt x="279" y="257"/>
                      <a:pt x="279" y="258"/>
                    </a:cubicBezTo>
                    <a:cubicBezTo>
                      <a:pt x="280" y="258"/>
                      <a:pt x="280" y="259"/>
                      <a:pt x="280" y="260"/>
                    </a:cubicBezTo>
                    <a:cubicBezTo>
                      <a:pt x="280" y="260"/>
                      <a:pt x="280" y="261"/>
                      <a:pt x="280" y="261"/>
                    </a:cubicBezTo>
                    <a:cubicBezTo>
                      <a:pt x="280" y="261"/>
                      <a:pt x="280" y="261"/>
                      <a:pt x="281" y="261"/>
                    </a:cubicBezTo>
                    <a:cubicBezTo>
                      <a:pt x="281" y="261"/>
                      <a:pt x="281" y="261"/>
                      <a:pt x="281" y="261"/>
                    </a:cubicBezTo>
                    <a:cubicBezTo>
                      <a:pt x="281" y="260"/>
                      <a:pt x="280" y="260"/>
                      <a:pt x="281" y="259"/>
                    </a:cubicBezTo>
                    <a:cubicBezTo>
                      <a:pt x="282" y="259"/>
                      <a:pt x="282" y="260"/>
                      <a:pt x="282" y="260"/>
                    </a:cubicBezTo>
                    <a:cubicBezTo>
                      <a:pt x="282" y="260"/>
                      <a:pt x="282" y="259"/>
                      <a:pt x="282" y="259"/>
                    </a:cubicBezTo>
                    <a:cubicBezTo>
                      <a:pt x="281" y="258"/>
                      <a:pt x="281" y="257"/>
                      <a:pt x="281" y="257"/>
                    </a:cubicBezTo>
                    <a:cubicBezTo>
                      <a:pt x="281" y="256"/>
                      <a:pt x="281" y="255"/>
                      <a:pt x="282" y="255"/>
                    </a:cubicBezTo>
                    <a:cubicBezTo>
                      <a:pt x="282" y="255"/>
                      <a:pt x="283" y="255"/>
                      <a:pt x="284" y="255"/>
                    </a:cubicBezTo>
                    <a:cubicBezTo>
                      <a:pt x="284" y="255"/>
                      <a:pt x="284" y="255"/>
                      <a:pt x="285" y="255"/>
                    </a:cubicBezTo>
                    <a:cubicBezTo>
                      <a:pt x="285" y="255"/>
                      <a:pt x="285" y="255"/>
                      <a:pt x="285" y="254"/>
                    </a:cubicBezTo>
                    <a:cubicBezTo>
                      <a:pt x="285" y="254"/>
                      <a:pt x="284" y="254"/>
                      <a:pt x="284" y="254"/>
                    </a:cubicBezTo>
                    <a:cubicBezTo>
                      <a:pt x="284" y="254"/>
                      <a:pt x="284" y="254"/>
                      <a:pt x="283" y="254"/>
                    </a:cubicBezTo>
                    <a:cubicBezTo>
                      <a:pt x="283" y="254"/>
                      <a:pt x="283" y="254"/>
                      <a:pt x="283" y="254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84" y="252"/>
                      <a:pt x="285" y="253"/>
                      <a:pt x="285" y="254"/>
                    </a:cubicBezTo>
                    <a:cubicBezTo>
                      <a:pt x="285" y="255"/>
                      <a:pt x="286" y="255"/>
                      <a:pt x="287" y="256"/>
                    </a:cubicBezTo>
                    <a:cubicBezTo>
                      <a:pt x="286" y="256"/>
                      <a:pt x="286" y="256"/>
                      <a:pt x="286" y="256"/>
                    </a:cubicBezTo>
                    <a:cubicBezTo>
                      <a:pt x="286" y="257"/>
                      <a:pt x="286" y="257"/>
                      <a:pt x="286" y="257"/>
                    </a:cubicBezTo>
                    <a:cubicBezTo>
                      <a:pt x="287" y="257"/>
                      <a:pt x="287" y="257"/>
                      <a:pt x="287" y="257"/>
                    </a:cubicBezTo>
                    <a:cubicBezTo>
                      <a:pt x="287" y="258"/>
                      <a:pt x="289" y="258"/>
                      <a:pt x="289" y="258"/>
                    </a:cubicBezTo>
                    <a:cubicBezTo>
                      <a:pt x="290" y="258"/>
                      <a:pt x="290" y="259"/>
                      <a:pt x="290" y="259"/>
                    </a:cubicBezTo>
                    <a:cubicBezTo>
                      <a:pt x="290" y="261"/>
                      <a:pt x="290" y="262"/>
                      <a:pt x="290" y="263"/>
                    </a:cubicBezTo>
                    <a:cubicBezTo>
                      <a:pt x="289" y="264"/>
                      <a:pt x="290" y="265"/>
                      <a:pt x="291" y="266"/>
                    </a:cubicBezTo>
                    <a:cubicBezTo>
                      <a:pt x="291" y="267"/>
                      <a:pt x="292" y="268"/>
                      <a:pt x="291" y="269"/>
                    </a:cubicBezTo>
                    <a:cubicBezTo>
                      <a:pt x="291" y="269"/>
                      <a:pt x="291" y="270"/>
                      <a:pt x="291" y="270"/>
                    </a:cubicBezTo>
                    <a:cubicBezTo>
                      <a:pt x="291" y="272"/>
                      <a:pt x="290" y="273"/>
                      <a:pt x="291" y="275"/>
                    </a:cubicBezTo>
                    <a:cubicBezTo>
                      <a:pt x="291" y="275"/>
                      <a:pt x="291" y="275"/>
                      <a:pt x="291" y="276"/>
                    </a:cubicBezTo>
                    <a:cubicBezTo>
                      <a:pt x="291" y="277"/>
                      <a:pt x="290" y="278"/>
                      <a:pt x="288" y="279"/>
                    </a:cubicBezTo>
                    <a:cubicBezTo>
                      <a:pt x="290" y="279"/>
                      <a:pt x="291" y="281"/>
                      <a:pt x="292" y="281"/>
                    </a:cubicBezTo>
                    <a:cubicBezTo>
                      <a:pt x="293" y="281"/>
                      <a:pt x="292" y="281"/>
                      <a:pt x="292" y="282"/>
                    </a:cubicBezTo>
                    <a:cubicBezTo>
                      <a:pt x="292" y="284"/>
                      <a:pt x="292" y="286"/>
                      <a:pt x="293" y="288"/>
                    </a:cubicBezTo>
                    <a:cubicBezTo>
                      <a:pt x="292" y="288"/>
                      <a:pt x="292" y="288"/>
                      <a:pt x="292" y="287"/>
                    </a:cubicBezTo>
                    <a:cubicBezTo>
                      <a:pt x="292" y="286"/>
                      <a:pt x="291" y="285"/>
                      <a:pt x="290" y="284"/>
                    </a:cubicBezTo>
                    <a:cubicBezTo>
                      <a:pt x="290" y="284"/>
                      <a:pt x="290" y="284"/>
                      <a:pt x="290" y="284"/>
                    </a:cubicBezTo>
                    <a:cubicBezTo>
                      <a:pt x="290" y="284"/>
                      <a:pt x="289" y="284"/>
                      <a:pt x="289" y="285"/>
                    </a:cubicBezTo>
                    <a:cubicBezTo>
                      <a:pt x="290" y="285"/>
                      <a:pt x="290" y="286"/>
                      <a:pt x="290" y="287"/>
                    </a:cubicBezTo>
                    <a:cubicBezTo>
                      <a:pt x="290" y="287"/>
                      <a:pt x="289" y="287"/>
                      <a:pt x="289" y="287"/>
                    </a:cubicBezTo>
                    <a:cubicBezTo>
                      <a:pt x="289" y="285"/>
                      <a:pt x="288" y="285"/>
                      <a:pt x="288" y="286"/>
                    </a:cubicBezTo>
                    <a:cubicBezTo>
                      <a:pt x="288" y="287"/>
                      <a:pt x="289" y="287"/>
                      <a:pt x="289" y="288"/>
                    </a:cubicBezTo>
                    <a:cubicBezTo>
                      <a:pt x="289" y="288"/>
                      <a:pt x="288" y="288"/>
                      <a:pt x="288" y="288"/>
                    </a:cubicBezTo>
                    <a:cubicBezTo>
                      <a:pt x="288" y="289"/>
                      <a:pt x="289" y="289"/>
                      <a:pt x="289" y="289"/>
                    </a:cubicBezTo>
                    <a:cubicBezTo>
                      <a:pt x="288" y="290"/>
                      <a:pt x="288" y="289"/>
                      <a:pt x="287" y="289"/>
                    </a:cubicBezTo>
                    <a:cubicBezTo>
                      <a:pt x="287" y="290"/>
                      <a:pt x="287" y="290"/>
                      <a:pt x="287" y="290"/>
                    </a:cubicBezTo>
                    <a:cubicBezTo>
                      <a:pt x="287" y="290"/>
                      <a:pt x="287" y="291"/>
                      <a:pt x="287" y="291"/>
                    </a:cubicBezTo>
                    <a:cubicBezTo>
                      <a:pt x="287" y="291"/>
                      <a:pt x="287" y="291"/>
                      <a:pt x="288" y="291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1"/>
                      <a:pt x="288" y="292"/>
                      <a:pt x="288" y="291"/>
                    </a:cubicBezTo>
                    <a:cubicBezTo>
                      <a:pt x="289" y="291"/>
                      <a:pt x="289" y="292"/>
                      <a:pt x="289" y="293"/>
                    </a:cubicBezTo>
                    <a:cubicBezTo>
                      <a:pt x="290" y="293"/>
                      <a:pt x="290" y="294"/>
                      <a:pt x="291" y="295"/>
                    </a:cubicBezTo>
                    <a:cubicBezTo>
                      <a:pt x="291" y="295"/>
                      <a:pt x="291" y="295"/>
                      <a:pt x="291" y="296"/>
                    </a:cubicBezTo>
                    <a:cubicBezTo>
                      <a:pt x="290" y="296"/>
                      <a:pt x="290" y="296"/>
                      <a:pt x="289" y="296"/>
                    </a:cubicBezTo>
                    <a:close/>
                    <a:moveTo>
                      <a:pt x="309" y="229"/>
                    </a:moveTo>
                    <a:cubicBezTo>
                      <a:pt x="308" y="229"/>
                      <a:pt x="307" y="230"/>
                      <a:pt x="306" y="230"/>
                    </a:cubicBezTo>
                    <a:cubicBezTo>
                      <a:pt x="304" y="230"/>
                      <a:pt x="303" y="230"/>
                      <a:pt x="302" y="229"/>
                    </a:cubicBezTo>
                    <a:cubicBezTo>
                      <a:pt x="301" y="228"/>
                      <a:pt x="300" y="227"/>
                      <a:pt x="300" y="225"/>
                    </a:cubicBezTo>
                    <a:cubicBezTo>
                      <a:pt x="299" y="222"/>
                      <a:pt x="301" y="220"/>
                      <a:pt x="304" y="220"/>
                    </a:cubicBezTo>
                    <a:cubicBezTo>
                      <a:pt x="305" y="220"/>
                      <a:pt x="304" y="219"/>
                      <a:pt x="305" y="219"/>
                    </a:cubicBezTo>
                    <a:cubicBezTo>
                      <a:pt x="305" y="219"/>
                      <a:pt x="305" y="220"/>
                      <a:pt x="305" y="220"/>
                    </a:cubicBezTo>
                    <a:cubicBezTo>
                      <a:pt x="305" y="221"/>
                      <a:pt x="305" y="221"/>
                      <a:pt x="306" y="221"/>
                    </a:cubicBezTo>
                    <a:cubicBezTo>
                      <a:pt x="308" y="221"/>
                      <a:pt x="308" y="219"/>
                      <a:pt x="310" y="220"/>
                    </a:cubicBezTo>
                    <a:cubicBezTo>
                      <a:pt x="310" y="220"/>
                      <a:pt x="311" y="219"/>
                      <a:pt x="311" y="220"/>
                    </a:cubicBezTo>
                    <a:cubicBezTo>
                      <a:pt x="312" y="221"/>
                      <a:pt x="313" y="220"/>
                      <a:pt x="314" y="221"/>
                    </a:cubicBezTo>
                    <a:cubicBezTo>
                      <a:pt x="315" y="221"/>
                      <a:pt x="316" y="221"/>
                      <a:pt x="317" y="220"/>
                    </a:cubicBezTo>
                    <a:cubicBezTo>
                      <a:pt x="317" y="220"/>
                      <a:pt x="317" y="220"/>
                      <a:pt x="318" y="220"/>
                    </a:cubicBezTo>
                    <a:cubicBezTo>
                      <a:pt x="318" y="221"/>
                      <a:pt x="319" y="221"/>
                      <a:pt x="319" y="221"/>
                    </a:cubicBezTo>
                    <a:cubicBezTo>
                      <a:pt x="320" y="222"/>
                      <a:pt x="321" y="223"/>
                      <a:pt x="321" y="224"/>
                    </a:cubicBezTo>
                    <a:cubicBezTo>
                      <a:pt x="321" y="224"/>
                      <a:pt x="321" y="224"/>
                      <a:pt x="320" y="224"/>
                    </a:cubicBezTo>
                    <a:cubicBezTo>
                      <a:pt x="319" y="224"/>
                      <a:pt x="319" y="225"/>
                      <a:pt x="319" y="225"/>
                    </a:cubicBezTo>
                    <a:cubicBezTo>
                      <a:pt x="318" y="227"/>
                      <a:pt x="319" y="228"/>
                      <a:pt x="318" y="229"/>
                    </a:cubicBezTo>
                    <a:cubicBezTo>
                      <a:pt x="318" y="230"/>
                      <a:pt x="318" y="231"/>
                      <a:pt x="317" y="230"/>
                    </a:cubicBezTo>
                    <a:cubicBezTo>
                      <a:pt x="316" y="230"/>
                      <a:pt x="316" y="230"/>
                      <a:pt x="315" y="230"/>
                    </a:cubicBezTo>
                    <a:cubicBezTo>
                      <a:pt x="313" y="230"/>
                      <a:pt x="311" y="229"/>
                      <a:pt x="309" y="229"/>
                    </a:cubicBezTo>
                    <a:close/>
                    <a:moveTo>
                      <a:pt x="343" y="236"/>
                    </a:moveTo>
                    <a:cubicBezTo>
                      <a:pt x="342" y="237"/>
                      <a:pt x="341" y="238"/>
                      <a:pt x="340" y="238"/>
                    </a:cubicBezTo>
                    <a:cubicBezTo>
                      <a:pt x="340" y="238"/>
                      <a:pt x="339" y="237"/>
                      <a:pt x="339" y="237"/>
                    </a:cubicBezTo>
                    <a:cubicBezTo>
                      <a:pt x="337" y="236"/>
                      <a:pt x="335" y="234"/>
                      <a:pt x="334" y="233"/>
                    </a:cubicBezTo>
                    <a:cubicBezTo>
                      <a:pt x="334" y="232"/>
                      <a:pt x="334" y="232"/>
                      <a:pt x="334" y="231"/>
                    </a:cubicBezTo>
                    <a:cubicBezTo>
                      <a:pt x="333" y="230"/>
                      <a:pt x="333" y="229"/>
                      <a:pt x="333" y="228"/>
                    </a:cubicBezTo>
                    <a:cubicBezTo>
                      <a:pt x="333" y="227"/>
                      <a:pt x="334" y="226"/>
                      <a:pt x="334" y="225"/>
                    </a:cubicBezTo>
                    <a:cubicBezTo>
                      <a:pt x="334" y="225"/>
                      <a:pt x="334" y="225"/>
                      <a:pt x="335" y="225"/>
                    </a:cubicBezTo>
                    <a:cubicBezTo>
                      <a:pt x="335" y="224"/>
                      <a:pt x="337" y="224"/>
                      <a:pt x="338" y="224"/>
                    </a:cubicBezTo>
                    <a:cubicBezTo>
                      <a:pt x="338" y="224"/>
                      <a:pt x="338" y="224"/>
                      <a:pt x="339" y="224"/>
                    </a:cubicBezTo>
                    <a:cubicBezTo>
                      <a:pt x="339" y="224"/>
                      <a:pt x="340" y="224"/>
                      <a:pt x="340" y="225"/>
                    </a:cubicBezTo>
                    <a:cubicBezTo>
                      <a:pt x="340" y="226"/>
                      <a:pt x="341" y="226"/>
                      <a:pt x="342" y="227"/>
                    </a:cubicBezTo>
                    <a:cubicBezTo>
                      <a:pt x="343" y="228"/>
                      <a:pt x="344" y="230"/>
                      <a:pt x="343" y="232"/>
                    </a:cubicBezTo>
                    <a:cubicBezTo>
                      <a:pt x="343" y="232"/>
                      <a:pt x="343" y="232"/>
                      <a:pt x="344" y="232"/>
                    </a:cubicBezTo>
                    <a:cubicBezTo>
                      <a:pt x="345" y="234"/>
                      <a:pt x="343" y="235"/>
                      <a:pt x="343" y="236"/>
                    </a:cubicBezTo>
                    <a:close/>
                    <a:moveTo>
                      <a:pt x="274" y="146"/>
                    </a:moveTo>
                    <a:cubicBezTo>
                      <a:pt x="274" y="144"/>
                      <a:pt x="273" y="142"/>
                      <a:pt x="274" y="141"/>
                    </a:cubicBezTo>
                    <a:cubicBezTo>
                      <a:pt x="274" y="140"/>
                      <a:pt x="275" y="139"/>
                      <a:pt x="276" y="138"/>
                    </a:cubicBezTo>
                    <a:cubicBezTo>
                      <a:pt x="276" y="137"/>
                      <a:pt x="277" y="137"/>
                      <a:pt x="278" y="138"/>
                    </a:cubicBezTo>
                    <a:cubicBezTo>
                      <a:pt x="278" y="139"/>
                      <a:pt x="279" y="139"/>
                      <a:pt x="280" y="138"/>
                    </a:cubicBezTo>
                    <a:cubicBezTo>
                      <a:pt x="280" y="138"/>
                      <a:pt x="281" y="138"/>
                      <a:pt x="281" y="138"/>
                    </a:cubicBezTo>
                    <a:cubicBezTo>
                      <a:pt x="281" y="139"/>
                      <a:pt x="282" y="139"/>
                      <a:pt x="283" y="140"/>
                    </a:cubicBezTo>
                    <a:cubicBezTo>
                      <a:pt x="283" y="143"/>
                      <a:pt x="283" y="146"/>
                      <a:pt x="284" y="148"/>
                    </a:cubicBezTo>
                    <a:cubicBezTo>
                      <a:pt x="284" y="150"/>
                      <a:pt x="284" y="152"/>
                      <a:pt x="283" y="153"/>
                    </a:cubicBezTo>
                    <a:cubicBezTo>
                      <a:pt x="283" y="154"/>
                      <a:pt x="283" y="155"/>
                      <a:pt x="282" y="155"/>
                    </a:cubicBezTo>
                    <a:cubicBezTo>
                      <a:pt x="282" y="155"/>
                      <a:pt x="282" y="154"/>
                      <a:pt x="282" y="153"/>
                    </a:cubicBezTo>
                    <a:cubicBezTo>
                      <a:pt x="281" y="153"/>
                      <a:pt x="281" y="152"/>
                      <a:pt x="280" y="152"/>
                    </a:cubicBezTo>
                    <a:cubicBezTo>
                      <a:pt x="279" y="152"/>
                      <a:pt x="279" y="151"/>
                      <a:pt x="279" y="150"/>
                    </a:cubicBezTo>
                    <a:cubicBezTo>
                      <a:pt x="280" y="150"/>
                      <a:pt x="279" y="149"/>
                      <a:pt x="280" y="149"/>
                    </a:cubicBezTo>
                    <a:cubicBezTo>
                      <a:pt x="279" y="148"/>
                      <a:pt x="278" y="147"/>
                      <a:pt x="278" y="147"/>
                    </a:cubicBezTo>
                    <a:cubicBezTo>
                      <a:pt x="277" y="147"/>
                      <a:pt x="276" y="147"/>
                      <a:pt x="276" y="147"/>
                    </a:cubicBezTo>
                    <a:cubicBezTo>
                      <a:pt x="274" y="148"/>
                      <a:pt x="273" y="147"/>
                      <a:pt x="274" y="146"/>
                    </a:cubicBezTo>
                    <a:close/>
                    <a:moveTo>
                      <a:pt x="158" y="270"/>
                    </a:moveTo>
                    <a:cubicBezTo>
                      <a:pt x="158" y="272"/>
                      <a:pt x="156" y="274"/>
                      <a:pt x="156" y="276"/>
                    </a:cubicBezTo>
                    <a:cubicBezTo>
                      <a:pt x="155" y="278"/>
                      <a:pt x="154" y="280"/>
                      <a:pt x="153" y="282"/>
                    </a:cubicBezTo>
                    <a:cubicBezTo>
                      <a:pt x="152" y="283"/>
                      <a:pt x="152" y="284"/>
                      <a:pt x="151" y="285"/>
                    </a:cubicBezTo>
                    <a:cubicBezTo>
                      <a:pt x="151" y="286"/>
                      <a:pt x="150" y="285"/>
                      <a:pt x="149" y="285"/>
                    </a:cubicBezTo>
                    <a:cubicBezTo>
                      <a:pt x="149" y="284"/>
                      <a:pt x="148" y="284"/>
                      <a:pt x="147" y="284"/>
                    </a:cubicBezTo>
                    <a:cubicBezTo>
                      <a:pt x="146" y="284"/>
                      <a:pt x="146" y="284"/>
                      <a:pt x="146" y="283"/>
                    </a:cubicBezTo>
                    <a:cubicBezTo>
                      <a:pt x="145" y="283"/>
                      <a:pt x="145" y="283"/>
                      <a:pt x="145" y="282"/>
                    </a:cubicBezTo>
                    <a:cubicBezTo>
                      <a:pt x="146" y="280"/>
                      <a:pt x="148" y="279"/>
                      <a:pt x="148" y="278"/>
                    </a:cubicBezTo>
                    <a:cubicBezTo>
                      <a:pt x="149" y="277"/>
                      <a:pt x="149" y="277"/>
                      <a:pt x="149" y="276"/>
                    </a:cubicBezTo>
                    <a:cubicBezTo>
                      <a:pt x="150" y="275"/>
                      <a:pt x="151" y="274"/>
                      <a:pt x="152" y="273"/>
                    </a:cubicBezTo>
                    <a:cubicBezTo>
                      <a:pt x="152" y="273"/>
                      <a:pt x="153" y="273"/>
                      <a:pt x="153" y="273"/>
                    </a:cubicBezTo>
                    <a:cubicBezTo>
                      <a:pt x="154" y="273"/>
                      <a:pt x="154" y="273"/>
                      <a:pt x="154" y="272"/>
                    </a:cubicBezTo>
                    <a:cubicBezTo>
                      <a:pt x="154" y="272"/>
                      <a:pt x="154" y="271"/>
                      <a:pt x="155" y="271"/>
                    </a:cubicBezTo>
                    <a:cubicBezTo>
                      <a:pt x="155" y="271"/>
                      <a:pt x="155" y="271"/>
                      <a:pt x="155" y="270"/>
                    </a:cubicBezTo>
                    <a:cubicBezTo>
                      <a:pt x="155" y="270"/>
                      <a:pt x="156" y="269"/>
                      <a:pt x="156" y="269"/>
                    </a:cubicBezTo>
                    <a:cubicBezTo>
                      <a:pt x="157" y="269"/>
                      <a:pt x="157" y="269"/>
                      <a:pt x="157" y="269"/>
                    </a:cubicBezTo>
                    <a:cubicBezTo>
                      <a:pt x="158" y="269"/>
                      <a:pt x="158" y="270"/>
                      <a:pt x="158" y="270"/>
                    </a:cubicBezTo>
                    <a:close/>
                    <a:moveTo>
                      <a:pt x="246" y="270"/>
                    </a:moveTo>
                    <a:cubicBezTo>
                      <a:pt x="245" y="269"/>
                      <a:pt x="245" y="268"/>
                      <a:pt x="246" y="268"/>
                    </a:cubicBezTo>
                    <a:cubicBezTo>
                      <a:pt x="246" y="267"/>
                      <a:pt x="247" y="267"/>
                      <a:pt x="248" y="266"/>
                    </a:cubicBezTo>
                    <a:cubicBezTo>
                      <a:pt x="250" y="265"/>
                      <a:pt x="253" y="265"/>
                      <a:pt x="255" y="264"/>
                    </a:cubicBezTo>
                    <a:cubicBezTo>
                      <a:pt x="256" y="263"/>
                      <a:pt x="257" y="263"/>
                      <a:pt x="258" y="265"/>
                    </a:cubicBezTo>
                    <a:cubicBezTo>
                      <a:pt x="259" y="267"/>
                      <a:pt x="258" y="269"/>
                      <a:pt x="256" y="270"/>
                    </a:cubicBezTo>
                    <a:cubicBezTo>
                      <a:pt x="254" y="271"/>
                      <a:pt x="253" y="271"/>
                      <a:pt x="251" y="271"/>
                    </a:cubicBezTo>
                    <a:cubicBezTo>
                      <a:pt x="250" y="271"/>
                      <a:pt x="250" y="272"/>
                      <a:pt x="249" y="272"/>
                    </a:cubicBezTo>
                    <a:cubicBezTo>
                      <a:pt x="248" y="271"/>
                      <a:pt x="247" y="271"/>
                      <a:pt x="246" y="270"/>
                    </a:cubicBezTo>
                    <a:close/>
                    <a:moveTo>
                      <a:pt x="244" y="258"/>
                    </a:moveTo>
                    <a:cubicBezTo>
                      <a:pt x="244" y="258"/>
                      <a:pt x="244" y="258"/>
                      <a:pt x="244" y="258"/>
                    </a:cubicBezTo>
                    <a:cubicBezTo>
                      <a:pt x="244" y="257"/>
                      <a:pt x="243" y="257"/>
                      <a:pt x="244" y="256"/>
                    </a:cubicBezTo>
                    <a:cubicBezTo>
                      <a:pt x="245" y="255"/>
                      <a:pt x="245" y="254"/>
                      <a:pt x="246" y="254"/>
                    </a:cubicBezTo>
                    <a:cubicBezTo>
                      <a:pt x="247" y="253"/>
                      <a:pt x="248" y="253"/>
                      <a:pt x="248" y="254"/>
                    </a:cubicBezTo>
                    <a:cubicBezTo>
                      <a:pt x="249" y="255"/>
                      <a:pt x="248" y="255"/>
                      <a:pt x="248" y="256"/>
                    </a:cubicBezTo>
                    <a:cubicBezTo>
                      <a:pt x="248" y="256"/>
                      <a:pt x="248" y="256"/>
                      <a:pt x="248" y="256"/>
                    </a:cubicBezTo>
                    <a:cubicBezTo>
                      <a:pt x="248" y="256"/>
                      <a:pt x="249" y="256"/>
                      <a:pt x="249" y="256"/>
                    </a:cubicBezTo>
                    <a:cubicBezTo>
                      <a:pt x="249" y="255"/>
                      <a:pt x="249" y="255"/>
                      <a:pt x="249" y="255"/>
                    </a:cubicBezTo>
                    <a:cubicBezTo>
                      <a:pt x="250" y="255"/>
                      <a:pt x="251" y="257"/>
                      <a:pt x="251" y="257"/>
                    </a:cubicBezTo>
                    <a:cubicBezTo>
                      <a:pt x="251" y="258"/>
                      <a:pt x="251" y="259"/>
                      <a:pt x="252" y="258"/>
                    </a:cubicBezTo>
                    <a:cubicBezTo>
                      <a:pt x="253" y="258"/>
                      <a:pt x="253" y="258"/>
                      <a:pt x="253" y="259"/>
                    </a:cubicBezTo>
                    <a:cubicBezTo>
                      <a:pt x="253" y="259"/>
                      <a:pt x="253" y="259"/>
                      <a:pt x="253" y="259"/>
                    </a:cubicBezTo>
                    <a:cubicBezTo>
                      <a:pt x="254" y="260"/>
                      <a:pt x="255" y="260"/>
                      <a:pt x="254" y="261"/>
                    </a:cubicBezTo>
                    <a:cubicBezTo>
                      <a:pt x="254" y="262"/>
                      <a:pt x="253" y="263"/>
                      <a:pt x="252" y="263"/>
                    </a:cubicBezTo>
                    <a:cubicBezTo>
                      <a:pt x="252" y="263"/>
                      <a:pt x="251" y="264"/>
                      <a:pt x="251" y="264"/>
                    </a:cubicBezTo>
                    <a:cubicBezTo>
                      <a:pt x="249" y="264"/>
                      <a:pt x="248" y="263"/>
                      <a:pt x="246" y="263"/>
                    </a:cubicBezTo>
                    <a:cubicBezTo>
                      <a:pt x="246" y="263"/>
                      <a:pt x="247" y="263"/>
                      <a:pt x="248" y="263"/>
                    </a:cubicBezTo>
                    <a:cubicBezTo>
                      <a:pt x="247" y="263"/>
                      <a:pt x="247" y="262"/>
                      <a:pt x="246" y="262"/>
                    </a:cubicBezTo>
                    <a:cubicBezTo>
                      <a:pt x="246" y="262"/>
                      <a:pt x="245" y="261"/>
                      <a:pt x="245" y="261"/>
                    </a:cubicBezTo>
                    <a:cubicBezTo>
                      <a:pt x="246" y="260"/>
                      <a:pt x="246" y="259"/>
                      <a:pt x="245" y="259"/>
                    </a:cubicBezTo>
                    <a:cubicBezTo>
                      <a:pt x="244" y="259"/>
                      <a:pt x="244" y="259"/>
                      <a:pt x="244" y="258"/>
                    </a:cubicBezTo>
                    <a:close/>
                    <a:moveTo>
                      <a:pt x="250" y="290"/>
                    </a:moveTo>
                    <a:cubicBezTo>
                      <a:pt x="250" y="291"/>
                      <a:pt x="250" y="293"/>
                      <a:pt x="251" y="294"/>
                    </a:cubicBezTo>
                    <a:cubicBezTo>
                      <a:pt x="251" y="295"/>
                      <a:pt x="249" y="297"/>
                      <a:pt x="248" y="298"/>
                    </a:cubicBezTo>
                    <a:cubicBezTo>
                      <a:pt x="247" y="298"/>
                      <a:pt x="247" y="298"/>
                      <a:pt x="246" y="298"/>
                    </a:cubicBezTo>
                    <a:cubicBezTo>
                      <a:pt x="244" y="298"/>
                      <a:pt x="244" y="297"/>
                      <a:pt x="243" y="296"/>
                    </a:cubicBezTo>
                    <a:cubicBezTo>
                      <a:pt x="242" y="296"/>
                      <a:pt x="242" y="295"/>
                      <a:pt x="243" y="295"/>
                    </a:cubicBezTo>
                    <a:cubicBezTo>
                      <a:pt x="243" y="293"/>
                      <a:pt x="244" y="290"/>
                      <a:pt x="245" y="288"/>
                    </a:cubicBezTo>
                    <a:cubicBezTo>
                      <a:pt x="246" y="287"/>
                      <a:pt x="247" y="287"/>
                      <a:pt x="247" y="287"/>
                    </a:cubicBezTo>
                    <a:cubicBezTo>
                      <a:pt x="249" y="288"/>
                      <a:pt x="249" y="289"/>
                      <a:pt x="250" y="290"/>
                    </a:cubicBezTo>
                    <a:close/>
                    <a:moveTo>
                      <a:pt x="174" y="215"/>
                    </a:moveTo>
                    <a:cubicBezTo>
                      <a:pt x="174" y="214"/>
                      <a:pt x="174" y="214"/>
                      <a:pt x="174" y="214"/>
                    </a:cubicBezTo>
                    <a:cubicBezTo>
                      <a:pt x="175" y="214"/>
                      <a:pt x="174" y="214"/>
                      <a:pt x="175" y="214"/>
                    </a:cubicBezTo>
                    <a:cubicBezTo>
                      <a:pt x="175" y="214"/>
                      <a:pt x="175" y="213"/>
                      <a:pt x="176" y="213"/>
                    </a:cubicBezTo>
                    <a:cubicBezTo>
                      <a:pt x="176" y="212"/>
                      <a:pt x="177" y="211"/>
                      <a:pt x="178" y="210"/>
                    </a:cubicBezTo>
                    <a:cubicBezTo>
                      <a:pt x="178" y="210"/>
                      <a:pt x="179" y="210"/>
                      <a:pt x="179" y="210"/>
                    </a:cubicBezTo>
                    <a:cubicBezTo>
                      <a:pt x="179" y="210"/>
                      <a:pt x="179" y="211"/>
                      <a:pt x="179" y="211"/>
                    </a:cubicBezTo>
                    <a:cubicBezTo>
                      <a:pt x="179" y="211"/>
                      <a:pt x="179" y="212"/>
                      <a:pt x="179" y="213"/>
                    </a:cubicBezTo>
                    <a:cubicBezTo>
                      <a:pt x="180" y="213"/>
                      <a:pt x="180" y="213"/>
                      <a:pt x="181" y="213"/>
                    </a:cubicBezTo>
                    <a:cubicBezTo>
                      <a:pt x="181" y="214"/>
                      <a:pt x="181" y="214"/>
                      <a:pt x="181" y="215"/>
                    </a:cubicBezTo>
                    <a:cubicBezTo>
                      <a:pt x="181" y="215"/>
                      <a:pt x="182" y="215"/>
                      <a:pt x="182" y="215"/>
                    </a:cubicBezTo>
                    <a:cubicBezTo>
                      <a:pt x="183" y="216"/>
                      <a:pt x="183" y="217"/>
                      <a:pt x="184" y="218"/>
                    </a:cubicBezTo>
                    <a:cubicBezTo>
                      <a:pt x="184" y="219"/>
                      <a:pt x="183" y="221"/>
                      <a:pt x="182" y="222"/>
                    </a:cubicBezTo>
                    <a:cubicBezTo>
                      <a:pt x="180" y="222"/>
                      <a:pt x="179" y="222"/>
                      <a:pt x="178" y="220"/>
                    </a:cubicBezTo>
                    <a:cubicBezTo>
                      <a:pt x="178" y="220"/>
                      <a:pt x="177" y="219"/>
                      <a:pt x="177" y="219"/>
                    </a:cubicBezTo>
                    <a:cubicBezTo>
                      <a:pt x="176" y="218"/>
                      <a:pt x="175" y="216"/>
                      <a:pt x="174" y="215"/>
                    </a:cubicBezTo>
                    <a:close/>
                    <a:moveTo>
                      <a:pt x="259" y="221"/>
                    </a:moveTo>
                    <a:cubicBezTo>
                      <a:pt x="259" y="221"/>
                      <a:pt x="258" y="221"/>
                      <a:pt x="259" y="220"/>
                    </a:cubicBezTo>
                    <a:cubicBezTo>
                      <a:pt x="259" y="220"/>
                      <a:pt x="259" y="220"/>
                      <a:pt x="259" y="220"/>
                    </a:cubicBezTo>
                    <a:cubicBezTo>
                      <a:pt x="257" y="219"/>
                      <a:pt x="259" y="218"/>
                      <a:pt x="258" y="217"/>
                    </a:cubicBezTo>
                    <a:cubicBezTo>
                      <a:pt x="258" y="217"/>
                      <a:pt x="259" y="217"/>
                      <a:pt x="259" y="217"/>
                    </a:cubicBezTo>
                    <a:cubicBezTo>
                      <a:pt x="260" y="216"/>
                      <a:pt x="261" y="215"/>
                      <a:pt x="262" y="216"/>
                    </a:cubicBezTo>
                    <a:cubicBezTo>
                      <a:pt x="264" y="216"/>
                      <a:pt x="265" y="217"/>
                      <a:pt x="266" y="218"/>
                    </a:cubicBezTo>
                    <a:cubicBezTo>
                      <a:pt x="267" y="218"/>
                      <a:pt x="268" y="219"/>
                      <a:pt x="269" y="220"/>
                    </a:cubicBezTo>
                    <a:cubicBezTo>
                      <a:pt x="269" y="221"/>
                      <a:pt x="268" y="222"/>
                      <a:pt x="267" y="222"/>
                    </a:cubicBezTo>
                    <a:cubicBezTo>
                      <a:pt x="266" y="221"/>
                      <a:pt x="265" y="221"/>
                      <a:pt x="264" y="222"/>
                    </a:cubicBezTo>
                    <a:cubicBezTo>
                      <a:pt x="263" y="223"/>
                      <a:pt x="261" y="223"/>
                      <a:pt x="260" y="222"/>
                    </a:cubicBezTo>
                    <a:cubicBezTo>
                      <a:pt x="260" y="222"/>
                      <a:pt x="260" y="221"/>
                      <a:pt x="259" y="221"/>
                    </a:cubicBezTo>
                    <a:close/>
                    <a:moveTo>
                      <a:pt x="202" y="218"/>
                    </a:moveTo>
                    <a:cubicBezTo>
                      <a:pt x="202" y="218"/>
                      <a:pt x="203" y="218"/>
                      <a:pt x="203" y="219"/>
                    </a:cubicBezTo>
                    <a:cubicBezTo>
                      <a:pt x="204" y="221"/>
                      <a:pt x="205" y="220"/>
                      <a:pt x="206" y="220"/>
                    </a:cubicBezTo>
                    <a:cubicBezTo>
                      <a:pt x="207" y="220"/>
                      <a:pt x="208" y="220"/>
                      <a:pt x="207" y="221"/>
                    </a:cubicBezTo>
                    <a:cubicBezTo>
                      <a:pt x="207" y="222"/>
                      <a:pt x="208" y="224"/>
                      <a:pt x="207" y="225"/>
                    </a:cubicBezTo>
                    <a:cubicBezTo>
                      <a:pt x="207" y="225"/>
                      <a:pt x="207" y="225"/>
                      <a:pt x="207" y="225"/>
                    </a:cubicBezTo>
                    <a:cubicBezTo>
                      <a:pt x="207" y="227"/>
                      <a:pt x="207" y="228"/>
                      <a:pt x="206" y="229"/>
                    </a:cubicBezTo>
                    <a:cubicBezTo>
                      <a:pt x="205" y="229"/>
                      <a:pt x="204" y="229"/>
                      <a:pt x="203" y="230"/>
                    </a:cubicBezTo>
                    <a:cubicBezTo>
                      <a:pt x="202" y="231"/>
                      <a:pt x="201" y="231"/>
                      <a:pt x="200" y="231"/>
                    </a:cubicBezTo>
                    <a:cubicBezTo>
                      <a:pt x="200" y="231"/>
                      <a:pt x="199" y="231"/>
                      <a:pt x="199" y="231"/>
                    </a:cubicBezTo>
                    <a:cubicBezTo>
                      <a:pt x="198" y="232"/>
                      <a:pt x="197" y="232"/>
                      <a:pt x="196" y="233"/>
                    </a:cubicBezTo>
                    <a:cubicBezTo>
                      <a:pt x="196" y="233"/>
                      <a:pt x="196" y="233"/>
                      <a:pt x="196" y="233"/>
                    </a:cubicBezTo>
                    <a:cubicBezTo>
                      <a:pt x="194" y="234"/>
                      <a:pt x="192" y="233"/>
                      <a:pt x="191" y="231"/>
                    </a:cubicBezTo>
                    <a:cubicBezTo>
                      <a:pt x="191" y="231"/>
                      <a:pt x="191" y="230"/>
                      <a:pt x="191" y="230"/>
                    </a:cubicBezTo>
                    <a:cubicBezTo>
                      <a:pt x="190" y="230"/>
                      <a:pt x="190" y="229"/>
                      <a:pt x="190" y="230"/>
                    </a:cubicBezTo>
                    <a:cubicBezTo>
                      <a:pt x="189" y="230"/>
                      <a:pt x="188" y="230"/>
                      <a:pt x="188" y="229"/>
                    </a:cubicBezTo>
                    <a:cubicBezTo>
                      <a:pt x="188" y="228"/>
                      <a:pt x="188" y="228"/>
                      <a:pt x="187" y="228"/>
                    </a:cubicBezTo>
                    <a:cubicBezTo>
                      <a:pt x="187" y="228"/>
                      <a:pt x="187" y="227"/>
                      <a:pt x="187" y="227"/>
                    </a:cubicBezTo>
                    <a:cubicBezTo>
                      <a:pt x="187" y="225"/>
                      <a:pt x="187" y="224"/>
                      <a:pt x="187" y="223"/>
                    </a:cubicBezTo>
                    <a:cubicBezTo>
                      <a:pt x="186" y="221"/>
                      <a:pt x="186" y="218"/>
                      <a:pt x="187" y="216"/>
                    </a:cubicBezTo>
                    <a:cubicBezTo>
                      <a:pt x="187" y="215"/>
                      <a:pt x="187" y="215"/>
                      <a:pt x="187" y="216"/>
                    </a:cubicBezTo>
                    <a:cubicBezTo>
                      <a:pt x="188" y="216"/>
                      <a:pt x="188" y="216"/>
                      <a:pt x="188" y="216"/>
                    </a:cubicBezTo>
                    <a:cubicBezTo>
                      <a:pt x="189" y="215"/>
                      <a:pt x="189" y="214"/>
                      <a:pt x="190" y="214"/>
                    </a:cubicBezTo>
                    <a:cubicBezTo>
                      <a:pt x="190" y="214"/>
                      <a:pt x="191" y="213"/>
                      <a:pt x="191" y="213"/>
                    </a:cubicBezTo>
                    <a:cubicBezTo>
                      <a:pt x="192" y="212"/>
                      <a:pt x="192" y="212"/>
                      <a:pt x="192" y="213"/>
                    </a:cubicBezTo>
                    <a:cubicBezTo>
                      <a:pt x="193" y="213"/>
                      <a:pt x="193" y="213"/>
                      <a:pt x="194" y="212"/>
                    </a:cubicBezTo>
                    <a:cubicBezTo>
                      <a:pt x="194" y="212"/>
                      <a:pt x="195" y="211"/>
                      <a:pt x="196" y="212"/>
                    </a:cubicBezTo>
                    <a:cubicBezTo>
                      <a:pt x="197" y="212"/>
                      <a:pt x="197" y="212"/>
                      <a:pt x="197" y="212"/>
                    </a:cubicBezTo>
                    <a:cubicBezTo>
                      <a:pt x="198" y="210"/>
                      <a:pt x="199" y="210"/>
                      <a:pt x="201" y="210"/>
                    </a:cubicBezTo>
                    <a:cubicBezTo>
                      <a:pt x="201" y="209"/>
                      <a:pt x="201" y="210"/>
                      <a:pt x="202" y="211"/>
                    </a:cubicBezTo>
                    <a:cubicBezTo>
                      <a:pt x="202" y="211"/>
                      <a:pt x="203" y="211"/>
                      <a:pt x="203" y="210"/>
                    </a:cubicBezTo>
                    <a:cubicBezTo>
                      <a:pt x="203" y="209"/>
                      <a:pt x="204" y="209"/>
                      <a:pt x="205" y="209"/>
                    </a:cubicBezTo>
                    <a:cubicBezTo>
                      <a:pt x="206" y="209"/>
                      <a:pt x="207" y="209"/>
                      <a:pt x="208" y="209"/>
                    </a:cubicBezTo>
                    <a:cubicBezTo>
                      <a:pt x="211" y="209"/>
                      <a:pt x="211" y="211"/>
                      <a:pt x="210" y="213"/>
                    </a:cubicBezTo>
                    <a:cubicBezTo>
                      <a:pt x="210" y="214"/>
                      <a:pt x="209" y="215"/>
                      <a:pt x="209" y="215"/>
                    </a:cubicBezTo>
                    <a:cubicBezTo>
                      <a:pt x="207" y="215"/>
                      <a:pt x="206" y="216"/>
                      <a:pt x="205" y="216"/>
                    </a:cubicBezTo>
                    <a:cubicBezTo>
                      <a:pt x="204" y="217"/>
                      <a:pt x="203" y="217"/>
                      <a:pt x="203" y="217"/>
                    </a:cubicBezTo>
                    <a:cubicBezTo>
                      <a:pt x="202" y="217"/>
                      <a:pt x="202" y="218"/>
                      <a:pt x="202" y="218"/>
                    </a:cubicBezTo>
                    <a:close/>
                    <a:moveTo>
                      <a:pt x="185" y="249"/>
                    </a:moveTo>
                    <a:cubicBezTo>
                      <a:pt x="185" y="250"/>
                      <a:pt x="184" y="251"/>
                      <a:pt x="184" y="252"/>
                    </a:cubicBezTo>
                    <a:cubicBezTo>
                      <a:pt x="184" y="252"/>
                      <a:pt x="183" y="252"/>
                      <a:pt x="183" y="252"/>
                    </a:cubicBezTo>
                    <a:cubicBezTo>
                      <a:pt x="182" y="251"/>
                      <a:pt x="181" y="252"/>
                      <a:pt x="180" y="252"/>
                    </a:cubicBezTo>
                    <a:cubicBezTo>
                      <a:pt x="179" y="252"/>
                      <a:pt x="178" y="251"/>
                      <a:pt x="177" y="251"/>
                    </a:cubicBezTo>
                    <a:cubicBezTo>
                      <a:pt x="176" y="251"/>
                      <a:pt x="176" y="251"/>
                      <a:pt x="176" y="250"/>
                    </a:cubicBezTo>
                    <a:cubicBezTo>
                      <a:pt x="176" y="249"/>
                      <a:pt x="176" y="248"/>
                      <a:pt x="177" y="248"/>
                    </a:cubicBezTo>
                    <a:cubicBezTo>
                      <a:pt x="177" y="247"/>
                      <a:pt x="178" y="247"/>
                      <a:pt x="179" y="247"/>
                    </a:cubicBezTo>
                    <a:cubicBezTo>
                      <a:pt x="180" y="247"/>
                      <a:pt x="181" y="247"/>
                      <a:pt x="182" y="247"/>
                    </a:cubicBezTo>
                    <a:cubicBezTo>
                      <a:pt x="182" y="247"/>
                      <a:pt x="183" y="247"/>
                      <a:pt x="183" y="247"/>
                    </a:cubicBezTo>
                    <a:cubicBezTo>
                      <a:pt x="184" y="248"/>
                      <a:pt x="184" y="248"/>
                      <a:pt x="185" y="249"/>
                    </a:cubicBezTo>
                    <a:close/>
                    <a:moveTo>
                      <a:pt x="239" y="281"/>
                    </a:moveTo>
                    <a:cubicBezTo>
                      <a:pt x="239" y="279"/>
                      <a:pt x="239" y="277"/>
                      <a:pt x="238" y="276"/>
                    </a:cubicBezTo>
                    <a:cubicBezTo>
                      <a:pt x="238" y="275"/>
                      <a:pt x="238" y="275"/>
                      <a:pt x="238" y="275"/>
                    </a:cubicBezTo>
                    <a:cubicBezTo>
                      <a:pt x="238" y="275"/>
                      <a:pt x="237" y="274"/>
                      <a:pt x="237" y="274"/>
                    </a:cubicBezTo>
                    <a:cubicBezTo>
                      <a:pt x="236" y="273"/>
                      <a:pt x="235" y="272"/>
                      <a:pt x="235" y="272"/>
                    </a:cubicBezTo>
                    <a:cubicBezTo>
                      <a:pt x="233" y="271"/>
                      <a:pt x="232" y="271"/>
                      <a:pt x="231" y="271"/>
                    </a:cubicBezTo>
                    <a:cubicBezTo>
                      <a:pt x="230" y="271"/>
                      <a:pt x="230" y="272"/>
                      <a:pt x="230" y="273"/>
                    </a:cubicBezTo>
                    <a:cubicBezTo>
                      <a:pt x="229" y="273"/>
                      <a:pt x="229" y="273"/>
                      <a:pt x="229" y="273"/>
                    </a:cubicBezTo>
                    <a:cubicBezTo>
                      <a:pt x="229" y="274"/>
                      <a:pt x="229" y="275"/>
                      <a:pt x="229" y="276"/>
                    </a:cubicBezTo>
                    <a:cubicBezTo>
                      <a:pt x="229" y="277"/>
                      <a:pt x="229" y="277"/>
                      <a:pt x="230" y="278"/>
                    </a:cubicBezTo>
                    <a:cubicBezTo>
                      <a:pt x="229" y="278"/>
                      <a:pt x="229" y="278"/>
                      <a:pt x="229" y="279"/>
                    </a:cubicBezTo>
                    <a:cubicBezTo>
                      <a:pt x="229" y="280"/>
                      <a:pt x="229" y="280"/>
                      <a:pt x="229" y="281"/>
                    </a:cubicBezTo>
                    <a:cubicBezTo>
                      <a:pt x="229" y="282"/>
                      <a:pt x="229" y="282"/>
                      <a:pt x="228" y="281"/>
                    </a:cubicBezTo>
                    <a:cubicBezTo>
                      <a:pt x="228" y="280"/>
                      <a:pt x="228" y="279"/>
                      <a:pt x="228" y="278"/>
                    </a:cubicBezTo>
                    <a:cubicBezTo>
                      <a:pt x="227" y="278"/>
                      <a:pt x="227" y="277"/>
                      <a:pt x="227" y="276"/>
                    </a:cubicBezTo>
                    <a:cubicBezTo>
                      <a:pt x="227" y="275"/>
                      <a:pt x="226" y="274"/>
                      <a:pt x="225" y="275"/>
                    </a:cubicBezTo>
                    <a:cubicBezTo>
                      <a:pt x="224" y="275"/>
                      <a:pt x="223" y="275"/>
                      <a:pt x="223" y="276"/>
                    </a:cubicBezTo>
                    <a:cubicBezTo>
                      <a:pt x="223" y="277"/>
                      <a:pt x="222" y="278"/>
                      <a:pt x="221" y="279"/>
                    </a:cubicBezTo>
                    <a:cubicBezTo>
                      <a:pt x="221" y="278"/>
                      <a:pt x="221" y="277"/>
                      <a:pt x="221" y="277"/>
                    </a:cubicBezTo>
                    <a:cubicBezTo>
                      <a:pt x="222" y="276"/>
                      <a:pt x="222" y="275"/>
                      <a:pt x="223" y="274"/>
                    </a:cubicBezTo>
                    <a:cubicBezTo>
                      <a:pt x="224" y="273"/>
                      <a:pt x="224" y="272"/>
                      <a:pt x="223" y="271"/>
                    </a:cubicBezTo>
                    <a:cubicBezTo>
                      <a:pt x="222" y="271"/>
                      <a:pt x="222" y="270"/>
                      <a:pt x="221" y="271"/>
                    </a:cubicBezTo>
                    <a:cubicBezTo>
                      <a:pt x="220" y="271"/>
                      <a:pt x="219" y="271"/>
                      <a:pt x="218" y="271"/>
                    </a:cubicBezTo>
                    <a:cubicBezTo>
                      <a:pt x="218" y="271"/>
                      <a:pt x="218" y="270"/>
                      <a:pt x="218" y="270"/>
                    </a:cubicBezTo>
                    <a:cubicBezTo>
                      <a:pt x="219" y="269"/>
                      <a:pt x="219" y="267"/>
                      <a:pt x="220" y="266"/>
                    </a:cubicBezTo>
                    <a:cubicBezTo>
                      <a:pt x="221" y="266"/>
                      <a:pt x="221" y="266"/>
                      <a:pt x="220" y="266"/>
                    </a:cubicBezTo>
                    <a:cubicBezTo>
                      <a:pt x="219" y="265"/>
                      <a:pt x="220" y="265"/>
                      <a:pt x="221" y="265"/>
                    </a:cubicBezTo>
                    <a:cubicBezTo>
                      <a:pt x="221" y="264"/>
                      <a:pt x="220" y="264"/>
                      <a:pt x="220" y="263"/>
                    </a:cubicBezTo>
                    <a:cubicBezTo>
                      <a:pt x="220" y="262"/>
                      <a:pt x="219" y="261"/>
                      <a:pt x="218" y="261"/>
                    </a:cubicBezTo>
                    <a:cubicBezTo>
                      <a:pt x="218" y="261"/>
                      <a:pt x="217" y="260"/>
                      <a:pt x="218" y="260"/>
                    </a:cubicBezTo>
                    <a:cubicBezTo>
                      <a:pt x="218" y="260"/>
                      <a:pt x="218" y="259"/>
                      <a:pt x="218" y="259"/>
                    </a:cubicBezTo>
                    <a:cubicBezTo>
                      <a:pt x="218" y="258"/>
                      <a:pt x="217" y="257"/>
                      <a:pt x="218" y="257"/>
                    </a:cubicBezTo>
                    <a:cubicBezTo>
                      <a:pt x="218" y="257"/>
                      <a:pt x="217" y="256"/>
                      <a:pt x="217" y="256"/>
                    </a:cubicBezTo>
                    <a:cubicBezTo>
                      <a:pt x="217" y="255"/>
                      <a:pt x="216" y="254"/>
                      <a:pt x="218" y="254"/>
                    </a:cubicBezTo>
                    <a:cubicBezTo>
                      <a:pt x="218" y="254"/>
                      <a:pt x="218" y="253"/>
                      <a:pt x="218" y="253"/>
                    </a:cubicBezTo>
                    <a:cubicBezTo>
                      <a:pt x="218" y="253"/>
                      <a:pt x="218" y="253"/>
                      <a:pt x="218" y="252"/>
                    </a:cubicBezTo>
                    <a:cubicBezTo>
                      <a:pt x="219" y="252"/>
                      <a:pt x="219" y="252"/>
                      <a:pt x="218" y="251"/>
                    </a:cubicBezTo>
                    <a:cubicBezTo>
                      <a:pt x="218" y="251"/>
                      <a:pt x="218" y="250"/>
                      <a:pt x="217" y="251"/>
                    </a:cubicBezTo>
                    <a:cubicBezTo>
                      <a:pt x="217" y="251"/>
                      <a:pt x="217" y="251"/>
                      <a:pt x="217" y="251"/>
                    </a:cubicBezTo>
                    <a:cubicBezTo>
                      <a:pt x="217" y="250"/>
                      <a:pt x="216" y="250"/>
                      <a:pt x="217" y="250"/>
                    </a:cubicBezTo>
                    <a:cubicBezTo>
                      <a:pt x="217" y="249"/>
                      <a:pt x="217" y="249"/>
                      <a:pt x="217" y="249"/>
                    </a:cubicBezTo>
                    <a:cubicBezTo>
                      <a:pt x="217" y="249"/>
                      <a:pt x="216" y="249"/>
                      <a:pt x="216" y="249"/>
                    </a:cubicBezTo>
                    <a:cubicBezTo>
                      <a:pt x="216" y="249"/>
                      <a:pt x="215" y="249"/>
                      <a:pt x="215" y="249"/>
                    </a:cubicBezTo>
                    <a:cubicBezTo>
                      <a:pt x="215" y="249"/>
                      <a:pt x="215" y="249"/>
                      <a:pt x="215" y="249"/>
                    </a:cubicBezTo>
                    <a:cubicBezTo>
                      <a:pt x="213" y="249"/>
                      <a:pt x="213" y="249"/>
                      <a:pt x="213" y="251"/>
                    </a:cubicBezTo>
                    <a:cubicBezTo>
                      <a:pt x="212" y="251"/>
                      <a:pt x="212" y="252"/>
                      <a:pt x="211" y="253"/>
                    </a:cubicBezTo>
                    <a:cubicBezTo>
                      <a:pt x="211" y="254"/>
                      <a:pt x="211" y="255"/>
                      <a:pt x="210" y="256"/>
                    </a:cubicBezTo>
                    <a:cubicBezTo>
                      <a:pt x="210" y="256"/>
                      <a:pt x="209" y="257"/>
                      <a:pt x="210" y="257"/>
                    </a:cubicBezTo>
                    <a:cubicBezTo>
                      <a:pt x="210" y="258"/>
                      <a:pt x="210" y="258"/>
                      <a:pt x="209" y="258"/>
                    </a:cubicBezTo>
                    <a:cubicBezTo>
                      <a:pt x="209" y="258"/>
                      <a:pt x="209" y="259"/>
                      <a:pt x="209" y="259"/>
                    </a:cubicBezTo>
                    <a:cubicBezTo>
                      <a:pt x="208" y="259"/>
                      <a:pt x="207" y="260"/>
                      <a:pt x="207" y="260"/>
                    </a:cubicBezTo>
                    <a:cubicBezTo>
                      <a:pt x="205" y="260"/>
                      <a:pt x="205" y="261"/>
                      <a:pt x="205" y="262"/>
                    </a:cubicBezTo>
                    <a:cubicBezTo>
                      <a:pt x="205" y="262"/>
                      <a:pt x="205" y="264"/>
                      <a:pt x="206" y="264"/>
                    </a:cubicBezTo>
                    <a:cubicBezTo>
                      <a:pt x="207" y="264"/>
                      <a:pt x="208" y="266"/>
                      <a:pt x="209" y="266"/>
                    </a:cubicBezTo>
                    <a:cubicBezTo>
                      <a:pt x="209" y="266"/>
                      <a:pt x="209" y="266"/>
                      <a:pt x="209" y="266"/>
                    </a:cubicBezTo>
                    <a:cubicBezTo>
                      <a:pt x="209" y="265"/>
                      <a:pt x="210" y="266"/>
                      <a:pt x="210" y="266"/>
                    </a:cubicBezTo>
                    <a:cubicBezTo>
                      <a:pt x="210" y="266"/>
                      <a:pt x="211" y="267"/>
                      <a:pt x="211" y="267"/>
                    </a:cubicBezTo>
                    <a:cubicBezTo>
                      <a:pt x="211" y="268"/>
                      <a:pt x="213" y="268"/>
                      <a:pt x="212" y="270"/>
                    </a:cubicBezTo>
                    <a:cubicBezTo>
                      <a:pt x="212" y="270"/>
                      <a:pt x="212" y="270"/>
                      <a:pt x="212" y="270"/>
                    </a:cubicBezTo>
                    <a:cubicBezTo>
                      <a:pt x="213" y="271"/>
                      <a:pt x="212" y="272"/>
                      <a:pt x="212" y="272"/>
                    </a:cubicBezTo>
                    <a:cubicBezTo>
                      <a:pt x="211" y="272"/>
                      <a:pt x="211" y="273"/>
                      <a:pt x="211" y="273"/>
                    </a:cubicBezTo>
                    <a:cubicBezTo>
                      <a:pt x="210" y="274"/>
                      <a:pt x="210" y="274"/>
                      <a:pt x="209" y="274"/>
                    </a:cubicBezTo>
                    <a:cubicBezTo>
                      <a:pt x="209" y="274"/>
                      <a:pt x="209" y="274"/>
                      <a:pt x="209" y="274"/>
                    </a:cubicBezTo>
                    <a:cubicBezTo>
                      <a:pt x="209" y="275"/>
                      <a:pt x="208" y="275"/>
                      <a:pt x="208" y="276"/>
                    </a:cubicBezTo>
                    <a:cubicBezTo>
                      <a:pt x="209" y="276"/>
                      <a:pt x="209" y="276"/>
                      <a:pt x="210" y="276"/>
                    </a:cubicBezTo>
                    <a:cubicBezTo>
                      <a:pt x="210" y="276"/>
                      <a:pt x="210" y="276"/>
                      <a:pt x="210" y="276"/>
                    </a:cubicBezTo>
                    <a:cubicBezTo>
                      <a:pt x="210" y="277"/>
                      <a:pt x="210" y="278"/>
                      <a:pt x="211" y="278"/>
                    </a:cubicBezTo>
                    <a:cubicBezTo>
                      <a:pt x="212" y="278"/>
                      <a:pt x="212" y="279"/>
                      <a:pt x="213" y="279"/>
                    </a:cubicBezTo>
                    <a:cubicBezTo>
                      <a:pt x="215" y="279"/>
                      <a:pt x="215" y="280"/>
                      <a:pt x="216" y="282"/>
                    </a:cubicBezTo>
                    <a:cubicBezTo>
                      <a:pt x="216" y="283"/>
                      <a:pt x="216" y="284"/>
                      <a:pt x="215" y="284"/>
                    </a:cubicBezTo>
                    <a:cubicBezTo>
                      <a:pt x="215" y="285"/>
                      <a:pt x="215" y="285"/>
                      <a:pt x="215" y="285"/>
                    </a:cubicBezTo>
                    <a:cubicBezTo>
                      <a:pt x="216" y="285"/>
                      <a:pt x="216" y="286"/>
                      <a:pt x="215" y="286"/>
                    </a:cubicBezTo>
                    <a:cubicBezTo>
                      <a:pt x="215" y="286"/>
                      <a:pt x="215" y="286"/>
                      <a:pt x="215" y="286"/>
                    </a:cubicBezTo>
                    <a:cubicBezTo>
                      <a:pt x="214" y="286"/>
                      <a:pt x="213" y="286"/>
                      <a:pt x="213" y="286"/>
                    </a:cubicBezTo>
                    <a:cubicBezTo>
                      <a:pt x="210" y="285"/>
                      <a:pt x="208" y="285"/>
                      <a:pt x="206" y="285"/>
                    </a:cubicBezTo>
                    <a:cubicBezTo>
                      <a:pt x="206" y="285"/>
                      <a:pt x="205" y="285"/>
                      <a:pt x="205" y="284"/>
                    </a:cubicBezTo>
                    <a:cubicBezTo>
                      <a:pt x="205" y="284"/>
                      <a:pt x="205" y="284"/>
                      <a:pt x="205" y="284"/>
                    </a:cubicBezTo>
                    <a:cubicBezTo>
                      <a:pt x="204" y="284"/>
                      <a:pt x="203" y="284"/>
                      <a:pt x="202" y="285"/>
                    </a:cubicBezTo>
                    <a:cubicBezTo>
                      <a:pt x="201" y="285"/>
                      <a:pt x="200" y="285"/>
                      <a:pt x="199" y="284"/>
                    </a:cubicBezTo>
                    <a:cubicBezTo>
                      <a:pt x="199" y="283"/>
                      <a:pt x="199" y="282"/>
                      <a:pt x="199" y="281"/>
                    </a:cubicBezTo>
                    <a:cubicBezTo>
                      <a:pt x="199" y="279"/>
                      <a:pt x="199" y="278"/>
                      <a:pt x="197" y="277"/>
                    </a:cubicBezTo>
                    <a:cubicBezTo>
                      <a:pt x="198" y="277"/>
                      <a:pt x="199" y="277"/>
                      <a:pt x="198" y="277"/>
                    </a:cubicBezTo>
                    <a:cubicBezTo>
                      <a:pt x="198" y="276"/>
                      <a:pt x="198" y="277"/>
                      <a:pt x="197" y="277"/>
                    </a:cubicBezTo>
                    <a:cubicBezTo>
                      <a:pt x="197" y="277"/>
                      <a:pt x="196" y="277"/>
                      <a:pt x="195" y="277"/>
                    </a:cubicBezTo>
                    <a:cubicBezTo>
                      <a:pt x="195" y="278"/>
                      <a:pt x="194" y="277"/>
                      <a:pt x="194" y="277"/>
                    </a:cubicBezTo>
                    <a:cubicBezTo>
                      <a:pt x="195" y="277"/>
                      <a:pt x="194" y="277"/>
                      <a:pt x="194" y="277"/>
                    </a:cubicBezTo>
                    <a:cubicBezTo>
                      <a:pt x="194" y="277"/>
                      <a:pt x="194" y="278"/>
                      <a:pt x="193" y="277"/>
                    </a:cubicBezTo>
                    <a:cubicBezTo>
                      <a:pt x="193" y="277"/>
                      <a:pt x="193" y="277"/>
                      <a:pt x="194" y="276"/>
                    </a:cubicBezTo>
                    <a:cubicBezTo>
                      <a:pt x="194" y="276"/>
                      <a:pt x="195" y="275"/>
                      <a:pt x="196" y="275"/>
                    </a:cubicBezTo>
                    <a:cubicBezTo>
                      <a:pt x="196" y="275"/>
                      <a:pt x="197" y="275"/>
                      <a:pt x="196" y="274"/>
                    </a:cubicBezTo>
                    <a:cubicBezTo>
                      <a:pt x="195" y="273"/>
                      <a:pt x="195" y="273"/>
                      <a:pt x="194" y="272"/>
                    </a:cubicBezTo>
                    <a:cubicBezTo>
                      <a:pt x="191" y="271"/>
                      <a:pt x="191" y="271"/>
                      <a:pt x="192" y="267"/>
                    </a:cubicBezTo>
                    <a:cubicBezTo>
                      <a:pt x="192" y="267"/>
                      <a:pt x="191" y="267"/>
                      <a:pt x="191" y="267"/>
                    </a:cubicBezTo>
                    <a:cubicBezTo>
                      <a:pt x="190" y="267"/>
                      <a:pt x="189" y="267"/>
                      <a:pt x="189" y="265"/>
                    </a:cubicBezTo>
                    <a:cubicBezTo>
                      <a:pt x="189" y="265"/>
                      <a:pt x="188" y="265"/>
                      <a:pt x="187" y="265"/>
                    </a:cubicBezTo>
                    <a:cubicBezTo>
                      <a:pt x="186" y="265"/>
                      <a:pt x="185" y="265"/>
                      <a:pt x="185" y="266"/>
                    </a:cubicBezTo>
                    <a:cubicBezTo>
                      <a:pt x="184" y="266"/>
                      <a:pt x="183" y="267"/>
                      <a:pt x="182" y="267"/>
                    </a:cubicBezTo>
                    <a:cubicBezTo>
                      <a:pt x="181" y="267"/>
                      <a:pt x="181" y="266"/>
                      <a:pt x="181" y="266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1" y="264"/>
                      <a:pt x="180" y="263"/>
                      <a:pt x="181" y="261"/>
                    </a:cubicBezTo>
                    <a:cubicBezTo>
                      <a:pt x="181" y="261"/>
                      <a:pt x="181" y="261"/>
                      <a:pt x="181" y="260"/>
                    </a:cubicBezTo>
                    <a:cubicBezTo>
                      <a:pt x="180" y="258"/>
                      <a:pt x="178" y="259"/>
                      <a:pt x="176" y="258"/>
                    </a:cubicBezTo>
                    <a:cubicBezTo>
                      <a:pt x="176" y="258"/>
                      <a:pt x="175" y="258"/>
                      <a:pt x="175" y="258"/>
                    </a:cubicBezTo>
                    <a:cubicBezTo>
                      <a:pt x="175" y="259"/>
                      <a:pt x="174" y="259"/>
                      <a:pt x="174" y="259"/>
                    </a:cubicBezTo>
                    <a:cubicBezTo>
                      <a:pt x="173" y="259"/>
                      <a:pt x="171" y="260"/>
                      <a:pt x="170" y="261"/>
                    </a:cubicBezTo>
                    <a:cubicBezTo>
                      <a:pt x="169" y="262"/>
                      <a:pt x="169" y="263"/>
                      <a:pt x="169" y="263"/>
                    </a:cubicBezTo>
                    <a:cubicBezTo>
                      <a:pt x="169" y="265"/>
                      <a:pt x="169" y="265"/>
                      <a:pt x="170" y="265"/>
                    </a:cubicBezTo>
                    <a:cubicBezTo>
                      <a:pt x="172" y="265"/>
                      <a:pt x="174" y="266"/>
                      <a:pt x="175" y="267"/>
                    </a:cubicBezTo>
                    <a:cubicBezTo>
                      <a:pt x="175" y="267"/>
                      <a:pt x="176" y="267"/>
                      <a:pt x="176" y="267"/>
                    </a:cubicBezTo>
                    <a:cubicBezTo>
                      <a:pt x="176" y="267"/>
                      <a:pt x="177" y="267"/>
                      <a:pt x="177" y="268"/>
                    </a:cubicBezTo>
                    <a:cubicBezTo>
                      <a:pt x="176" y="268"/>
                      <a:pt x="175" y="268"/>
                      <a:pt x="174" y="267"/>
                    </a:cubicBezTo>
                    <a:cubicBezTo>
                      <a:pt x="173" y="267"/>
                      <a:pt x="172" y="267"/>
                      <a:pt x="172" y="267"/>
                    </a:cubicBezTo>
                    <a:cubicBezTo>
                      <a:pt x="171" y="267"/>
                      <a:pt x="170" y="267"/>
                      <a:pt x="169" y="267"/>
                    </a:cubicBezTo>
                    <a:cubicBezTo>
                      <a:pt x="166" y="266"/>
                      <a:pt x="165" y="268"/>
                      <a:pt x="164" y="270"/>
                    </a:cubicBezTo>
                    <a:cubicBezTo>
                      <a:pt x="163" y="270"/>
                      <a:pt x="163" y="271"/>
                      <a:pt x="164" y="271"/>
                    </a:cubicBezTo>
                    <a:cubicBezTo>
                      <a:pt x="165" y="271"/>
                      <a:pt x="165" y="272"/>
                      <a:pt x="165" y="273"/>
                    </a:cubicBezTo>
                    <a:cubicBezTo>
                      <a:pt x="165" y="273"/>
                      <a:pt x="165" y="273"/>
                      <a:pt x="164" y="273"/>
                    </a:cubicBezTo>
                    <a:cubicBezTo>
                      <a:pt x="164" y="273"/>
                      <a:pt x="163" y="273"/>
                      <a:pt x="163" y="273"/>
                    </a:cubicBezTo>
                    <a:cubicBezTo>
                      <a:pt x="163" y="274"/>
                      <a:pt x="163" y="275"/>
                      <a:pt x="164" y="275"/>
                    </a:cubicBezTo>
                    <a:cubicBezTo>
                      <a:pt x="165" y="276"/>
                      <a:pt x="167" y="276"/>
                      <a:pt x="168" y="275"/>
                    </a:cubicBezTo>
                    <a:cubicBezTo>
                      <a:pt x="170" y="275"/>
                      <a:pt x="173" y="276"/>
                      <a:pt x="175" y="275"/>
                    </a:cubicBezTo>
                    <a:cubicBezTo>
                      <a:pt x="175" y="274"/>
                      <a:pt x="176" y="275"/>
                      <a:pt x="176" y="275"/>
                    </a:cubicBezTo>
                    <a:cubicBezTo>
                      <a:pt x="176" y="275"/>
                      <a:pt x="176" y="276"/>
                      <a:pt x="175" y="276"/>
                    </a:cubicBezTo>
                    <a:cubicBezTo>
                      <a:pt x="175" y="276"/>
                      <a:pt x="175" y="276"/>
                      <a:pt x="175" y="276"/>
                    </a:cubicBezTo>
                    <a:cubicBezTo>
                      <a:pt x="173" y="276"/>
                      <a:pt x="172" y="277"/>
                      <a:pt x="170" y="277"/>
                    </a:cubicBezTo>
                    <a:cubicBezTo>
                      <a:pt x="170" y="276"/>
                      <a:pt x="169" y="277"/>
                      <a:pt x="169" y="277"/>
                    </a:cubicBezTo>
                    <a:cubicBezTo>
                      <a:pt x="167" y="278"/>
                      <a:pt x="165" y="278"/>
                      <a:pt x="164" y="278"/>
                    </a:cubicBezTo>
                    <a:cubicBezTo>
                      <a:pt x="163" y="278"/>
                      <a:pt x="162" y="278"/>
                      <a:pt x="162" y="278"/>
                    </a:cubicBezTo>
                    <a:cubicBezTo>
                      <a:pt x="161" y="279"/>
                      <a:pt x="160" y="281"/>
                      <a:pt x="160" y="282"/>
                    </a:cubicBezTo>
                    <a:cubicBezTo>
                      <a:pt x="160" y="283"/>
                      <a:pt x="160" y="283"/>
                      <a:pt x="160" y="283"/>
                    </a:cubicBezTo>
                    <a:cubicBezTo>
                      <a:pt x="162" y="284"/>
                      <a:pt x="165" y="284"/>
                      <a:pt x="167" y="283"/>
                    </a:cubicBezTo>
                    <a:cubicBezTo>
                      <a:pt x="169" y="282"/>
                      <a:pt x="171" y="282"/>
                      <a:pt x="173" y="280"/>
                    </a:cubicBezTo>
                    <a:cubicBezTo>
                      <a:pt x="174" y="280"/>
                      <a:pt x="174" y="280"/>
                      <a:pt x="174" y="281"/>
                    </a:cubicBezTo>
                    <a:cubicBezTo>
                      <a:pt x="174" y="281"/>
                      <a:pt x="174" y="281"/>
                      <a:pt x="174" y="281"/>
                    </a:cubicBezTo>
                    <a:cubicBezTo>
                      <a:pt x="174" y="281"/>
                      <a:pt x="173" y="281"/>
                      <a:pt x="173" y="282"/>
                    </a:cubicBezTo>
                    <a:cubicBezTo>
                      <a:pt x="173" y="282"/>
                      <a:pt x="173" y="283"/>
                      <a:pt x="172" y="283"/>
                    </a:cubicBezTo>
                    <a:cubicBezTo>
                      <a:pt x="171" y="283"/>
                      <a:pt x="170" y="284"/>
                      <a:pt x="169" y="285"/>
                    </a:cubicBezTo>
                    <a:cubicBezTo>
                      <a:pt x="168" y="286"/>
                      <a:pt x="168" y="286"/>
                      <a:pt x="168" y="286"/>
                    </a:cubicBezTo>
                    <a:cubicBezTo>
                      <a:pt x="166" y="286"/>
                      <a:pt x="164" y="286"/>
                      <a:pt x="163" y="286"/>
                    </a:cubicBezTo>
                    <a:cubicBezTo>
                      <a:pt x="163" y="286"/>
                      <a:pt x="162" y="286"/>
                      <a:pt x="162" y="286"/>
                    </a:cubicBezTo>
                    <a:cubicBezTo>
                      <a:pt x="160" y="286"/>
                      <a:pt x="159" y="286"/>
                      <a:pt x="159" y="288"/>
                    </a:cubicBezTo>
                    <a:cubicBezTo>
                      <a:pt x="158" y="289"/>
                      <a:pt x="158" y="290"/>
                      <a:pt x="157" y="291"/>
                    </a:cubicBezTo>
                    <a:cubicBezTo>
                      <a:pt x="157" y="292"/>
                      <a:pt x="157" y="293"/>
                      <a:pt x="158" y="294"/>
                    </a:cubicBezTo>
                    <a:cubicBezTo>
                      <a:pt x="159" y="294"/>
                      <a:pt x="159" y="294"/>
                      <a:pt x="160" y="294"/>
                    </a:cubicBezTo>
                    <a:cubicBezTo>
                      <a:pt x="161" y="295"/>
                      <a:pt x="162" y="295"/>
                      <a:pt x="162" y="295"/>
                    </a:cubicBezTo>
                    <a:cubicBezTo>
                      <a:pt x="163" y="296"/>
                      <a:pt x="163" y="296"/>
                      <a:pt x="164" y="295"/>
                    </a:cubicBezTo>
                    <a:cubicBezTo>
                      <a:pt x="164" y="295"/>
                      <a:pt x="164" y="294"/>
                      <a:pt x="164" y="294"/>
                    </a:cubicBezTo>
                    <a:cubicBezTo>
                      <a:pt x="165" y="294"/>
                      <a:pt x="165" y="294"/>
                      <a:pt x="166" y="293"/>
                    </a:cubicBezTo>
                    <a:cubicBezTo>
                      <a:pt x="167" y="293"/>
                      <a:pt x="166" y="294"/>
                      <a:pt x="166" y="295"/>
                    </a:cubicBezTo>
                    <a:cubicBezTo>
                      <a:pt x="166" y="296"/>
                      <a:pt x="166" y="296"/>
                      <a:pt x="167" y="296"/>
                    </a:cubicBezTo>
                    <a:cubicBezTo>
                      <a:pt x="168" y="297"/>
                      <a:pt x="166" y="297"/>
                      <a:pt x="167" y="297"/>
                    </a:cubicBezTo>
                    <a:cubicBezTo>
                      <a:pt x="167" y="298"/>
                      <a:pt x="168" y="298"/>
                      <a:pt x="168" y="299"/>
                    </a:cubicBezTo>
                    <a:cubicBezTo>
                      <a:pt x="168" y="299"/>
                      <a:pt x="168" y="299"/>
                      <a:pt x="169" y="299"/>
                    </a:cubicBezTo>
                    <a:cubicBezTo>
                      <a:pt x="169" y="299"/>
                      <a:pt x="170" y="300"/>
                      <a:pt x="170" y="299"/>
                    </a:cubicBezTo>
                    <a:cubicBezTo>
                      <a:pt x="171" y="299"/>
                      <a:pt x="171" y="298"/>
                      <a:pt x="171" y="298"/>
                    </a:cubicBezTo>
                    <a:cubicBezTo>
                      <a:pt x="171" y="297"/>
                      <a:pt x="171" y="297"/>
                      <a:pt x="171" y="296"/>
                    </a:cubicBezTo>
                    <a:cubicBezTo>
                      <a:pt x="170" y="296"/>
                      <a:pt x="170" y="296"/>
                      <a:pt x="170" y="295"/>
                    </a:cubicBezTo>
                    <a:cubicBezTo>
                      <a:pt x="171" y="295"/>
                      <a:pt x="171" y="295"/>
                      <a:pt x="171" y="296"/>
                    </a:cubicBezTo>
                    <a:cubicBezTo>
                      <a:pt x="171" y="296"/>
                      <a:pt x="171" y="296"/>
                      <a:pt x="172" y="296"/>
                    </a:cubicBezTo>
                    <a:cubicBezTo>
                      <a:pt x="172" y="296"/>
                      <a:pt x="172" y="295"/>
                      <a:pt x="173" y="295"/>
                    </a:cubicBezTo>
                    <a:cubicBezTo>
                      <a:pt x="173" y="294"/>
                      <a:pt x="173" y="295"/>
                      <a:pt x="173" y="295"/>
                    </a:cubicBezTo>
                    <a:cubicBezTo>
                      <a:pt x="173" y="295"/>
                      <a:pt x="173" y="296"/>
                      <a:pt x="173" y="297"/>
                    </a:cubicBezTo>
                    <a:cubicBezTo>
                      <a:pt x="173" y="297"/>
                      <a:pt x="173" y="298"/>
                      <a:pt x="173" y="298"/>
                    </a:cubicBezTo>
                    <a:cubicBezTo>
                      <a:pt x="173" y="300"/>
                      <a:pt x="174" y="300"/>
                      <a:pt x="175" y="299"/>
                    </a:cubicBezTo>
                    <a:cubicBezTo>
                      <a:pt x="176" y="299"/>
                      <a:pt x="177" y="298"/>
                      <a:pt x="177" y="298"/>
                    </a:cubicBezTo>
                    <a:cubicBezTo>
                      <a:pt x="178" y="297"/>
                      <a:pt x="179" y="296"/>
                      <a:pt x="179" y="294"/>
                    </a:cubicBezTo>
                    <a:cubicBezTo>
                      <a:pt x="179" y="293"/>
                      <a:pt x="178" y="292"/>
                      <a:pt x="177" y="292"/>
                    </a:cubicBezTo>
                    <a:cubicBezTo>
                      <a:pt x="177" y="292"/>
                      <a:pt x="177" y="291"/>
                      <a:pt x="177" y="291"/>
                    </a:cubicBezTo>
                    <a:cubicBezTo>
                      <a:pt x="177" y="291"/>
                      <a:pt x="177" y="291"/>
                      <a:pt x="177" y="291"/>
                    </a:cubicBezTo>
                    <a:cubicBezTo>
                      <a:pt x="177" y="291"/>
                      <a:pt x="178" y="291"/>
                      <a:pt x="178" y="291"/>
                    </a:cubicBezTo>
                    <a:cubicBezTo>
                      <a:pt x="178" y="291"/>
                      <a:pt x="178" y="291"/>
                      <a:pt x="179" y="292"/>
                    </a:cubicBezTo>
                    <a:cubicBezTo>
                      <a:pt x="179" y="292"/>
                      <a:pt x="179" y="293"/>
                      <a:pt x="180" y="293"/>
                    </a:cubicBezTo>
                    <a:cubicBezTo>
                      <a:pt x="180" y="293"/>
                      <a:pt x="180" y="292"/>
                      <a:pt x="180" y="292"/>
                    </a:cubicBezTo>
                    <a:cubicBezTo>
                      <a:pt x="180" y="291"/>
                      <a:pt x="181" y="291"/>
                      <a:pt x="181" y="290"/>
                    </a:cubicBezTo>
                    <a:cubicBezTo>
                      <a:pt x="180" y="289"/>
                      <a:pt x="181" y="288"/>
                      <a:pt x="181" y="287"/>
                    </a:cubicBezTo>
                    <a:cubicBezTo>
                      <a:pt x="181" y="286"/>
                      <a:pt x="180" y="287"/>
                      <a:pt x="180" y="286"/>
                    </a:cubicBezTo>
                    <a:cubicBezTo>
                      <a:pt x="180" y="286"/>
                      <a:pt x="181" y="286"/>
                      <a:pt x="181" y="287"/>
                    </a:cubicBezTo>
                    <a:cubicBezTo>
                      <a:pt x="182" y="287"/>
                      <a:pt x="181" y="288"/>
                      <a:pt x="182" y="289"/>
                    </a:cubicBezTo>
                    <a:cubicBezTo>
                      <a:pt x="182" y="289"/>
                      <a:pt x="182" y="289"/>
                      <a:pt x="183" y="289"/>
                    </a:cubicBezTo>
                    <a:cubicBezTo>
                      <a:pt x="183" y="289"/>
                      <a:pt x="184" y="288"/>
                      <a:pt x="184" y="288"/>
                    </a:cubicBezTo>
                    <a:cubicBezTo>
                      <a:pt x="185" y="288"/>
                      <a:pt x="185" y="288"/>
                      <a:pt x="186" y="288"/>
                    </a:cubicBezTo>
                    <a:cubicBezTo>
                      <a:pt x="185" y="288"/>
                      <a:pt x="185" y="289"/>
                      <a:pt x="184" y="289"/>
                    </a:cubicBezTo>
                    <a:cubicBezTo>
                      <a:pt x="183" y="290"/>
                      <a:pt x="182" y="291"/>
                      <a:pt x="182" y="293"/>
                    </a:cubicBezTo>
                    <a:cubicBezTo>
                      <a:pt x="182" y="294"/>
                      <a:pt x="182" y="294"/>
                      <a:pt x="184" y="294"/>
                    </a:cubicBezTo>
                    <a:cubicBezTo>
                      <a:pt x="183" y="294"/>
                      <a:pt x="183" y="295"/>
                      <a:pt x="182" y="295"/>
                    </a:cubicBezTo>
                    <a:cubicBezTo>
                      <a:pt x="182" y="295"/>
                      <a:pt x="182" y="296"/>
                      <a:pt x="182" y="297"/>
                    </a:cubicBezTo>
                    <a:cubicBezTo>
                      <a:pt x="182" y="298"/>
                      <a:pt x="183" y="298"/>
                      <a:pt x="183" y="297"/>
                    </a:cubicBezTo>
                    <a:cubicBezTo>
                      <a:pt x="184" y="297"/>
                      <a:pt x="184" y="297"/>
                      <a:pt x="185" y="297"/>
                    </a:cubicBezTo>
                    <a:cubicBezTo>
                      <a:pt x="186" y="297"/>
                      <a:pt x="186" y="297"/>
                      <a:pt x="187" y="296"/>
                    </a:cubicBezTo>
                    <a:cubicBezTo>
                      <a:pt x="187" y="296"/>
                      <a:pt x="188" y="297"/>
                      <a:pt x="188" y="296"/>
                    </a:cubicBezTo>
                    <a:cubicBezTo>
                      <a:pt x="189" y="296"/>
                      <a:pt x="190" y="295"/>
                      <a:pt x="190" y="295"/>
                    </a:cubicBezTo>
                    <a:cubicBezTo>
                      <a:pt x="190" y="294"/>
                      <a:pt x="190" y="293"/>
                      <a:pt x="190" y="292"/>
                    </a:cubicBezTo>
                    <a:cubicBezTo>
                      <a:pt x="191" y="292"/>
                      <a:pt x="191" y="292"/>
                      <a:pt x="191" y="293"/>
                    </a:cubicBezTo>
                    <a:cubicBezTo>
                      <a:pt x="190" y="294"/>
                      <a:pt x="190" y="294"/>
                      <a:pt x="191" y="294"/>
                    </a:cubicBezTo>
                    <a:cubicBezTo>
                      <a:pt x="192" y="294"/>
                      <a:pt x="191" y="294"/>
                      <a:pt x="191" y="293"/>
                    </a:cubicBezTo>
                    <a:cubicBezTo>
                      <a:pt x="191" y="293"/>
                      <a:pt x="192" y="293"/>
                      <a:pt x="192" y="293"/>
                    </a:cubicBezTo>
                    <a:cubicBezTo>
                      <a:pt x="192" y="293"/>
                      <a:pt x="192" y="293"/>
                      <a:pt x="192" y="293"/>
                    </a:cubicBezTo>
                    <a:cubicBezTo>
                      <a:pt x="193" y="293"/>
                      <a:pt x="193" y="294"/>
                      <a:pt x="192" y="294"/>
                    </a:cubicBezTo>
                    <a:cubicBezTo>
                      <a:pt x="192" y="294"/>
                      <a:pt x="192" y="294"/>
                      <a:pt x="192" y="294"/>
                    </a:cubicBez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6"/>
                      <a:pt x="193" y="295"/>
                      <a:pt x="194" y="295"/>
                    </a:cubicBezTo>
                    <a:cubicBezTo>
                      <a:pt x="195" y="296"/>
                      <a:pt x="196" y="294"/>
                      <a:pt x="197" y="295"/>
                    </a:cubicBezTo>
                    <a:cubicBezTo>
                      <a:pt x="197" y="295"/>
                      <a:pt x="197" y="295"/>
                      <a:pt x="197" y="295"/>
                    </a:cubicBezTo>
                    <a:cubicBezTo>
                      <a:pt x="198" y="295"/>
                      <a:pt x="200" y="294"/>
                      <a:pt x="199" y="292"/>
                    </a:cubicBezTo>
                    <a:cubicBezTo>
                      <a:pt x="200" y="292"/>
                      <a:pt x="200" y="292"/>
                      <a:pt x="200" y="292"/>
                    </a:cubicBezTo>
                    <a:cubicBezTo>
                      <a:pt x="200" y="292"/>
                      <a:pt x="201" y="292"/>
                      <a:pt x="201" y="292"/>
                    </a:cubicBezTo>
                    <a:cubicBezTo>
                      <a:pt x="201" y="292"/>
                      <a:pt x="202" y="293"/>
                      <a:pt x="202" y="293"/>
                    </a:cubicBezTo>
                    <a:cubicBezTo>
                      <a:pt x="201" y="293"/>
                      <a:pt x="201" y="294"/>
                      <a:pt x="200" y="295"/>
                    </a:cubicBezTo>
                    <a:cubicBezTo>
                      <a:pt x="200" y="295"/>
                      <a:pt x="200" y="295"/>
                      <a:pt x="200" y="295"/>
                    </a:cubicBezTo>
                    <a:cubicBezTo>
                      <a:pt x="200" y="295"/>
                      <a:pt x="199" y="296"/>
                      <a:pt x="199" y="297"/>
                    </a:cubicBezTo>
                    <a:cubicBezTo>
                      <a:pt x="199" y="297"/>
                      <a:pt x="198" y="297"/>
                      <a:pt x="198" y="297"/>
                    </a:cubicBezTo>
                    <a:cubicBezTo>
                      <a:pt x="198" y="298"/>
                      <a:pt x="198" y="299"/>
                      <a:pt x="197" y="299"/>
                    </a:cubicBezTo>
                    <a:cubicBezTo>
                      <a:pt x="197" y="299"/>
                      <a:pt x="196" y="299"/>
                      <a:pt x="196" y="299"/>
                    </a:cubicBezTo>
                    <a:cubicBezTo>
                      <a:pt x="194" y="299"/>
                      <a:pt x="192" y="299"/>
                      <a:pt x="190" y="299"/>
                    </a:cubicBezTo>
                    <a:cubicBezTo>
                      <a:pt x="189" y="299"/>
                      <a:pt x="188" y="300"/>
                      <a:pt x="187" y="301"/>
                    </a:cubicBezTo>
                    <a:cubicBezTo>
                      <a:pt x="187" y="301"/>
                      <a:pt x="186" y="302"/>
                      <a:pt x="186" y="302"/>
                    </a:cubicBezTo>
                    <a:cubicBezTo>
                      <a:pt x="187" y="303"/>
                      <a:pt x="186" y="303"/>
                      <a:pt x="185" y="303"/>
                    </a:cubicBezTo>
                    <a:cubicBezTo>
                      <a:pt x="185" y="303"/>
                      <a:pt x="185" y="303"/>
                      <a:pt x="185" y="303"/>
                    </a:cubicBezTo>
                    <a:cubicBezTo>
                      <a:pt x="183" y="304"/>
                      <a:pt x="182" y="304"/>
                      <a:pt x="180" y="305"/>
                    </a:cubicBezTo>
                    <a:cubicBezTo>
                      <a:pt x="178" y="306"/>
                      <a:pt x="178" y="307"/>
                      <a:pt x="179" y="309"/>
                    </a:cubicBezTo>
                    <a:cubicBezTo>
                      <a:pt x="180" y="310"/>
                      <a:pt x="181" y="311"/>
                      <a:pt x="181" y="311"/>
                    </a:cubicBezTo>
                    <a:cubicBezTo>
                      <a:pt x="183" y="313"/>
                      <a:pt x="186" y="314"/>
                      <a:pt x="188" y="314"/>
                    </a:cubicBezTo>
                    <a:cubicBezTo>
                      <a:pt x="191" y="314"/>
                      <a:pt x="193" y="313"/>
                      <a:pt x="195" y="312"/>
                    </a:cubicBezTo>
                    <a:cubicBezTo>
                      <a:pt x="196" y="312"/>
                      <a:pt x="197" y="312"/>
                      <a:pt x="197" y="311"/>
                    </a:cubicBezTo>
                    <a:cubicBezTo>
                      <a:pt x="199" y="310"/>
                      <a:pt x="201" y="309"/>
                      <a:pt x="202" y="308"/>
                    </a:cubicBezTo>
                    <a:cubicBezTo>
                      <a:pt x="203" y="307"/>
                      <a:pt x="203" y="307"/>
                      <a:pt x="204" y="306"/>
                    </a:cubicBezTo>
                    <a:cubicBezTo>
                      <a:pt x="204" y="306"/>
                      <a:pt x="203" y="305"/>
                      <a:pt x="204" y="305"/>
                    </a:cubicBezTo>
                    <a:cubicBezTo>
                      <a:pt x="204" y="305"/>
                      <a:pt x="204" y="305"/>
                      <a:pt x="204" y="305"/>
                    </a:cubicBezTo>
                    <a:cubicBezTo>
                      <a:pt x="204" y="304"/>
                      <a:pt x="204" y="304"/>
                      <a:pt x="204" y="304"/>
                    </a:cubicBezTo>
                    <a:cubicBezTo>
                      <a:pt x="205" y="305"/>
                      <a:pt x="205" y="303"/>
                      <a:pt x="206" y="303"/>
                    </a:cubicBezTo>
                    <a:cubicBezTo>
                      <a:pt x="207" y="303"/>
                      <a:pt x="208" y="303"/>
                      <a:pt x="209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9" y="302"/>
                      <a:pt x="210" y="302"/>
                      <a:pt x="210" y="302"/>
                    </a:cubicBezTo>
                    <a:cubicBezTo>
                      <a:pt x="211" y="303"/>
                      <a:pt x="212" y="302"/>
                      <a:pt x="212" y="301"/>
                    </a:cubicBezTo>
                    <a:cubicBezTo>
                      <a:pt x="212" y="301"/>
                      <a:pt x="212" y="300"/>
                      <a:pt x="213" y="300"/>
                    </a:cubicBezTo>
                    <a:cubicBezTo>
                      <a:pt x="214" y="300"/>
                      <a:pt x="215" y="299"/>
                      <a:pt x="215" y="298"/>
                    </a:cubicBezTo>
                    <a:cubicBezTo>
                      <a:pt x="215" y="298"/>
                      <a:pt x="216" y="297"/>
                      <a:pt x="217" y="297"/>
                    </a:cubicBezTo>
                    <a:cubicBezTo>
                      <a:pt x="217" y="297"/>
                      <a:pt x="218" y="299"/>
                      <a:pt x="218" y="299"/>
                    </a:cubicBezTo>
                    <a:cubicBezTo>
                      <a:pt x="218" y="301"/>
                      <a:pt x="218" y="301"/>
                      <a:pt x="219" y="301"/>
                    </a:cubicBezTo>
                    <a:cubicBezTo>
                      <a:pt x="220" y="301"/>
                      <a:pt x="220" y="301"/>
                      <a:pt x="220" y="301"/>
                    </a:cubicBezTo>
                    <a:cubicBezTo>
                      <a:pt x="221" y="301"/>
                      <a:pt x="221" y="300"/>
                      <a:pt x="221" y="300"/>
                    </a:cubicBezTo>
                    <a:cubicBezTo>
                      <a:pt x="221" y="299"/>
                      <a:pt x="222" y="299"/>
                      <a:pt x="222" y="299"/>
                    </a:cubicBezTo>
                    <a:cubicBezTo>
                      <a:pt x="223" y="298"/>
                      <a:pt x="223" y="299"/>
                      <a:pt x="223" y="299"/>
                    </a:cubicBezTo>
                    <a:cubicBezTo>
                      <a:pt x="224" y="299"/>
                      <a:pt x="224" y="299"/>
                      <a:pt x="224" y="299"/>
                    </a:cubicBezTo>
                    <a:cubicBezTo>
                      <a:pt x="223" y="300"/>
                      <a:pt x="224" y="300"/>
                      <a:pt x="225" y="300"/>
                    </a:cubicBezTo>
                    <a:cubicBezTo>
                      <a:pt x="227" y="302"/>
                      <a:pt x="229" y="301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2" y="299"/>
                      <a:pt x="233" y="298"/>
                      <a:pt x="234" y="298"/>
                    </a:cubicBezTo>
                    <a:cubicBezTo>
                      <a:pt x="235" y="297"/>
                      <a:pt x="234" y="297"/>
                      <a:pt x="234" y="296"/>
                    </a:cubicBezTo>
                    <a:cubicBezTo>
                      <a:pt x="234" y="296"/>
                      <a:pt x="234" y="296"/>
                      <a:pt x="235" y="296"/>
                    </a:cubicBezTo>
                    <a:cubicBezTo>
                      <a:pt x="236" y="295"/>
                      <a:pt x="235" y="293"/>
                      <a:pt x="236" y="292"/>
                    </a:cubicBezTo>
                    <a:cubicBezTo>
                      <a:pt x="236" y="291"/>
                      <a:pt x="237" y="290"/>
                      <a:pt x="237" y="289"/>
                    </a:cubicBezTo>
                    <a:cubicBezTo>
                      <a:pt x="237" y="289"/>
                      <a:pt x="237" y="288"/>
                      <a:pt x="237" y="288"/>
                    </a:cubicBezTo>
                    <a:cubicBezTo>
                      <a:pt x="238" y="287"/>
                      <a:pt x="237" y="287"/>
                      <a:pt x="237" y="286"/>
                    </a:cubicBezTo>
                    <a:cubicBezTo>
                      <a:pt x="236" y="286"/>
                      <a:pt x="237" y="285"/>
                      <a:pt x="237" y="285"/>
                    </a:cubicBezTo>
                    <a:cubicBezTo>
                      <a:pt x="238" y="284"/>
                      <a:pt x="238" y="283"/>
                      <a:pt x="239" y="282"/>
                    </a:cubicBezTo>
                    <a:cubicBezTo>
                      <a:pt x="239" y="281"/>
                      <a:pt x="239" y="281"/>
                      <a:pt x="239" y="281"/>
                    </a:cubicBezTo>
                    <a:close/>
                    <a:moveTo>
                      <a:pt x="238" y="276"/>
                    </a:move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8" y="276"/>
                      <a:pt x="238" y="276"/>
                      <a:pt x="238" y="276"/>
                    </a:cubicBezTo>
                    <a:close/>
                    <a:moveTo>
                      <a:pt x="343" y="257"/>
                    </a:moveTo>
                    <a:cubicBezTo>
                      <a:pt x="343" y="257"/>
                      <a:pt x="343" y="257"/>
                      <a:pt x="343" y="257"/>
                    </a:cubicBezTo>
                    <a:cubicBezTo>
                      <a:pt x="343" y="258"/>
                      <a:pt x="344" y="258"/>
                      <a:pt x="343" y="259"/>
                    </a:cubicBezTo>
                    <a:cubicBezTo>
                      <a:pt x="342" y="259"/>
                      <a:pt x="343" y="258"/>
                      <a:pt x="342" y="258"/>
                    </a:cubicBezTo>
                    <a:cubicBezTo>
                      <a:pt x="342" y="258"/>
                      <a:pt x="342" y="258"/>
                      <a:pt x="342" y="258"/>
                    </a:cubicBezTo>
                    <a:cubicBezTo>
                      <a:pt x="342" y="258"/>
                      <a:pt x="342" y="259"/>
                      <a:pt x="342" y="259"/>
                    </a:cubicBezTo>
                    <a:cubicBezTo>
                      <a:pt x="341" y="259"/>
                      <a:pt x="341" y="258"/>
                      <a:pt x="340" y="258"/>
                    </a:cubicBezTo>
                    <a:cubicBezTo>
                      <a:pt x="340" y="256"/>
                      <a:pt x="339" y="254"/>
                      <a:pt x="338" y="252"/>
                    </a:cubicBezTo>
                    <a:cubicBezTo>
                      <a:pt x="338" y="252"/>
                      <a:pt x="338" y="252"/>
                      <a:pt x="338" y="251"/>
                    </a:cubicBezTo>
                    <a:cubicBezTo>
                      <a:pt x="337" y="249"/>
                      <a:pt x="339" y="249"/>
                      <a:pt x="340" y="249"/>
                    </a:cubicBezTo>
                    <a:cubicBezTo>
                      <a:pt x="341" y="248"/>
                      <a:pt x="342" y="248"/>
                      <a:pt x="342" y="249"/>
                    </a:cubicBezTo>
                    <a:cubicBezTo>
                      <a:pt x="343" y="250"/>
                      <a:pt x="344" y="250"/>
                      <a:pt x="344" y="251"/>
                    </a:cubicBezTo>
                    <a:cubicBezTo>
                      <a:pt x="344" y="252"/>
                      <a:pt x="344" y="253"/>
                      <a:pt x="343" y="254"/>
                    </a:cubicBezTo>
                    <a:cubicBezTo>
                      <a:pt x="342" y="254"/>
                      <a:pt x="342" y="256"/>
                      <a:pt x="343" y="257"/>
                    </a:cubicBezTo>
                    <a:close/>
                    <a:moveTo>
                      <a:pt x="186" y="201"/>
                    </a:moveTo>
                    <a:cubicBezTo>
                      <a:pt x="187" y="201"/>
                      <a:pt x="186" y="200"/>
                      <a:pt x="187" y="199"/>
                    </a:cubicBezTo>
                    <a:cubicBezTo>
                      <a:pt x="188" y="198"/>
                      <a:pt x="189" y="198"/>
                      <a:pt x="190" y="197"/>
                    </a:cubicBezTo>
                    <a:cubicBezTo>
                      <a:pt x="191" y="195"/>
                      <a:pt x="192" y="195"/>
                      <a:pt x="194" y="195"/>
                    </a:cubicBezTo>
                    <a:cubicBezTo>
                      <a:pt x="195" y="194"/>
                      <a:pt x="196" y="195"/>
                      <a:pt x="197" y="194"/>
                    </a:cubicBezTo>
                    <a:cubicBezTo>
                      <a:pt x="198" y="193"/>
                      <a:pt x="198" y="192"/>
                      <a:pt x="199" y="192"/>
                    </a:cubicBezTo>
                    <a:cubicBezTo>
                      <a:pt x="200" y="191"/>
                      <a:pt x="200" y="189"/>
                      <a:pt x="202" y="189"/>
                    </a:cubicBezTo>
                    <a:cubicBezTo>
                      <a:pt x="202" y="189"/>
                      <a:pt x="202" y="189"/>
                      <a:pt x="203" y="189"/>
                    </a:cubicBezTo>
                    <a:cubicBezTo>
                      <a:pt x="204" y="187"/>
                      <a:pt x="206" y="187"/>
                      <a:pt x="207" y="189"/>
                    </a:cubicBezTo>
                    <a:cubicBezTo>
                      <a:pt x="207" y="190"/>
                      <a:pt x="208" y="190"/>
                      <a:pt x="209" y="190"/>
                    </a:cubicBezTo>
                    <a:cubicBezTo>
                      <a:pt x="209" y="190"/>
                      <a:pt x="209" y="190"/>
                      <a:pt x="209" y="190"/>
                    </a:cubicBezTo>
                    <a:cubicBezTo>
                      <a:pt x="209" y="191"/>
                      <a:pt x="209" y="192"/>
                      <a:pt x="210" y="192"/>
                    </a:cubicBezTo>
                    <a:cubicBezTo>
                      <a:pt x="210" y="192"/>
                      <a:pt x="210" y="192"/>
                      <a:pt x="210" y="193"/>
                    </a:cubicBezTo>
                    <a:cubicBezTo>
                      <a:pt x="210" y="193"/>
                      <a:pt x="210" y="193"/>
                      <a:pt x="210" y="193"/>
                    </a:cubicBezTo>
                    <a:cubicBezTo>
                      <a:pt x="212" y="193"/>
                      <a:pt x="212" y="194"/>
                      <a:pt x="212" y="194"/>
                    </a:cubicBezTo>
                    <a:cubicBezTo>
                      <a:pt x="213" y="195"/>
                      <a:pt x="212" y="195"/>
                      <a:pt x="213" y="196"/>
                    </a:cubicBezTo>
                    <a:cubicBezTo>
                      <a:pt x="213" y="197"/>
                      <a:pt x="213" y="197"/>
                      <a:pt x="213" y="198"/>
                    </a:cubicBezTo>
                    <a:cubicBezTo>
                      <a:pt x="213" y="198"/>
                      <a:pt x="212" y="198"/>
                      <a:pt x="213" y="199"/>
                    </a:cubicBezTo>
                    <a:cubicBezTo>
                      <a:pt x="213" y="201"/>
                      <a:pt x="212" y="203"/>
                      <a:pt x="209" y="203"/>
                    </a:cubicBezTo>
                    <a:cubicBezTo>
                      <a:pt x="209" y="203"/>
                      <a:pt x="209" y="203"/>
                      <a:pt x="209" y="202"/>
                    </a:cubicBezTo>
                    <a:cubicBezTo>
                      <a:pt x="209" y="202"/>
                      <a:pt x="209" y="202"/>
                      <a:pt x="209" y="202"/>
                    </a:cubicBezTo>
                    <a:cubicBezTo>
                      <a:pt x="208" y="202"/>
                      <a:pt x="207" y="203"/>
                      <a:pt x="206" y="203"/>
                    </a:cubicBezTo>
                    <a:cubicBezTo>
                      <a:pt x="206" y="204"/>
                      <a:pt x="205" y="204"/>
                      <a:pt x="205" y="204"/>
                    </a:cubicBezTo>
                    <a:cubicBezTo>
                      <a:pt x="203" y="203"/>
                      <a:pt x="202" y="202"/>
                      <a:pt x="202" y="201"/>
                    </a:cubicBezTo>
                    <a:cubicBezTo>
                      <a:pt x="201" y="200"/>
                      <a:pt x="201" y="200"/>
                      <a:pt x="200" y="200"/>
                    </a:cubicBezTo>
                    <a:cubicBezTo>
                      <a:pt x="200" y="200"/>
                      <a:pt x="199" y="200"/>
                      <a:pt x="199" y="201"/>
                    </a:cubicBezTo>
                    <a:cubicBezTo>
                      <a:pt x="200" y="202"/>
                      <a:pt x="199" y="202"/>
                      <a:pt x="198" y="203"/>
                    </a:cubicBezTo>
                    <a:cubicBezTo>
                      <a:pt x="199" y="204"/>
                      <a:pt x="198" y="204"/>
                      <a:pt x="198" y="204"/>
                    </a:cubicBezTo>
                    <a:cubicBezTo>
                      <a:pt x="196" y="204"/>
                      <a:pt x="196" y="204"/>
                      <a:pt x="196" y="202"/>
                    </a:cubicBezTo>
                    <a:cubicBezTo>
                      <a:pt x="195" y="202"/>
                      <a:pt x="196" y="201"/>
                      <a:pt x="195" y="201"/>
                    </a:cubicBezTo>
                    <a:cubicBezTo>
                      <a:pt x="194" y="201"/>
                      <a:pt x="193" y="201"/>
                      <a:pt x="192" y="201"/>
                    </a:cubicBezTo>
                    <a:cubicBezTo>
                      <a:pt x="190" y="201"/>
                      <a:pt x="189" y="202"/>
                      <a:pt x="188" y="203"/>
                    </a:cubicBezTo>
                    <a:cubicBezTo>
                      <a:pt x="188" y="204"/>
                      <a:pt x="187" y="204"/>
                      <a:pt x="187" y="204"/>
                    </a:cubicBezTo>
                    <a:cubicBezTo>
                      <a:pt x="186" y="204"/>
                      <a:pt x="186" y="201"/>
                      <a:pt x="186" y="201"/>
                    </a:cubicBezTo>
                    <a:close/>
                    <a:moveTo>
                      <a:pt x="257" y="279"/>
                    </a:moveTo>
                    <a:cubicBezTo>
                      <a:pt x="255" y="279"/>
                      <a:pt x="254" y="280"/>
                      <a:pt x="253" y="279"/>
                    </a:cubicBezTo>
                    <a:cubicBezTo>
                      <a:pt x="253" y="279"/>
                      <a:pt x="252" y="279"/>
                      <a:pt x="252" y="279"/>
                    </a:cubicBezTo>
                    <a:cubicBezTo>
                      <a:pt x="253" y="278"/>
                      <a:pt x="253" y="278"/>
                      <a:pt x="253" y="277"/>
                    </a:cubicBezTo>
                    <a:cubicBezTo>
                      <a:pt x="254" y="277"/>
                      <a:pt x="254" y="276"/>
                      <a:pt x="254" y="276"/>
                    </a:cubicBezTo>
                    <a:cubicBezTo>
                      <a:pt x="255" y="275"/>
                      <a:pt x="255" y="275"/>
                      <a:pt x="256" y="274"/>
                    </a:cubicBezTo>
                    <a:cubicBezTo>
                      <a:pt x="257" y="274"/>
                      <a:pt x="259" y="273"/>
                      <a:pt x="260" y="273"/>
                    </a:cubicBezTo>
                    <a:cubicBezTo>
                      <a:pt x="260" y="272"/>
                      <a:pt x="261" y="272"/>
                      <a:pt x="261" y="273"/>
                    </a:cubicBezTo>
                    <a:cubicBezTo>
                      <a:pt x="262" y="273"/>
                      <a:pt x="262" y="274"/>
                      <a:pt x="261" y="274"/>
                    </a:cubicBezTo>
                    <a:cubicBezTo>
                      <a:pt x="261" y="275"/>
                      <a:pt x="261" y="275"/>
                      <a:pt x="260" y="275"/>
                    </a:cubicBezTo>
                    <a:cubicBezTo>
                      <a:pt x="259" y="275"/>
                      <a:pt x="258" y="276"/>
                      <a:pt x="258" y="278"/>
                    </a:cubicBezTo>
                    <a:cubicBezTo>
                      <a:pt x="258" y="278"/>
                      <a:pt x="257" y="278"/>
                      <a:pt x="257" y="279"/>
                    </a:cubicBezTo>
                    <a:close/>
                    <a:moveTo>
                      <a:pt x="297" y="289"/>
                    </a:moveTo>
                    <a:cubicBezTo>
                      <a:pt x="297" y="289"/>
                      <a:pt x="297" y="289"/>
                      <a:pt x="296" y="289"/>
                    </a:cubicBezTo>
                    <a:cubicBezTo>
                      <a:pt x="296" y="290"/>
                      <a:pt x="296" y="289"/>
                      <a:pt x="296" y="289"/>
                    </a:cubicBezTo>
                    <a:cubicBezTo>
                      <a:pt x="295" y="288"/>
                      <a:pt x="295" y="288"/>
                      <a:pt x="295" y="287"/>
                    </a:cubicBezTo>
                    <a:cubicBezTo>
                      <a:pt x="295" y="286"/>
                      <a:pt x="295" y="284"/>
                      <a:pt x="297" y="284"/>
                    </a:cubicBezTo>
                    <a:cubicBezTo>
                      <a:pt x="298" y="284"/>
                      <a:pt x="299" y="284"/>
                      <a:pt x="299" y="282"/>
                    </a:cubicBezTo>
                    <a:cubicBezTo>
                      <a:pt x="299" y="282"/>
                      <a:pt x="299" y="282"/>
                      <a:pt x="300" y="282"/>
                    </a:cubicBezTo>
                    <a:cubicBezTo>
                      <a:pt x="300" y="282"/>
                      <a:pt x="301" y="283"/>
                      <a:pt x="302" y="283"/>
                    </a:cubicBezTo>
                    <a:cubicBezTo>
                      <a:pt x="302" y="283"/>
                      <a:pt x="302" y="284"/>
                      <a:pt x="302" y="284"/>
                    </a:cubicBezTo>
                    <a:cubicBezTo>
                      <a:pt x="302" y="285"/>
                      <a:pt x="301" y="286"/>
                      <a:pt x="300" y="287"/>
                    </a:cubicBezTo>
                    <a:cubicBezTo>
                      <a:pt x="300" y="287"/>
                      <a:pt x="300" y="287"/>
                      <a:pt x="300" y="287"/>
                    </a:cubicBezTo>
                    <a:cubicBezTo>
                      <a:pt x="300" y="286"/>
                      <a:pt x="299" y="286"/>
                      <a:pt x="299" y="285"/>
                    </a:cubicBezTo>
                    <a:cubicBezTo>
                      <a:pt x="298" y="285"/>
                      <a:pt x="298" y="286"/>
                      <a:pt x="298" y="286"/>
                    </a:cubicBezTo>
                    <a:cubicBezTo>
                      <a:pt x="298" y="287"/>
                      <a:pt x="298" y="287"/>
                      <a:pt x="298" y="287"/>
                    </a:cubicBezTo>
                    <a:cubicBezTo>
                      <a:pt x="297" y="288"/>
                      <a:pt x="297" y="288"/>
                      <a:pt x="297" y="289"/>
                    </a:cubicBezTo>
                    <a:close/>
                    <a:moveTo>
                      <a:pt x="249" y="274"/>
                    </a:moveTo>
                    <a:cubicBezTo>
                      <a:pt x="249" y="274"/>
                      <a:pt x="249" y="274"/>
                      <a:pt x="250" y="274"/>
                    </a:cubicBezTo>
                    <a:cubicBezTo>
                      <a:pt x="252" y="273"/>
                      <a:pt x="255" y="271"/>
                      <a:pt x="258" y="270"/>
                    </a:cubicBezTo>
                    <a:cubicBezTo>
                      <a:pt x="258" y="270"/>
                      <a:pt x="260" y="270"/>
                      <a:pt x="260" y="271"/>
                    </a:cubicBezTo>
                    <a:cubicBezTo>
                      <a:pt x="260" y="272"/>
                      <a:pt x="260" y="272"/>
                      <a:pt x="259" y="272"/>
                    </a:cubicBezTo>
                    <a:cubicBezTo>
                      <a:pt x="257" y="273"/>
                      <a:pt x="255" y="274"/>
                      <a:pt x="253" y="275"/>
                    </a:cubicBezTo>
                    <a:cubicBezTo>
                      <a:pt x="252" y="275"/>
                      <a:pt x="251" y="275"/>
                      <a:pt x="251" y="275"/>
                    </a:cubicBezTo>
                    <a:cubicBezTo>
                      <a:pt x="251" y="275"/>
                      <a:pt x="250" y="275"/>
                      <a:pt x="250" y="275"/>
                    </a:cubicBezTo>
                    <a:cubicBezTo>
                      <a:pt x="249" y="275"/>
                      <a:pt x="249" y="275"/>
                      <a:pt x="249" y="274"/>
                    </a:cubicBezTo>
                    <a:close/>
                    <a:moveTo>
                      <a:pt x="412" y="301"/>
                    </a:moveTo>
                    <a:cubicBezTo>
                      <a:pt x="412" y="301"/>
                      <a:pt x="411" y="300"/>
                      <a:pt x="412" y="299"/>
                    </a:cubicBezTo>
                    <a:cubicBezTo>
                      <a:pt x="412" y="299"/>
                      <a:pt x="411" y="299"/>
                      <a:pt x="411" y="299"/>
                    </a:cubicBezTo>
                    <a:cubicBezTo>
                      <a:pt x="410" y="298"/>
                      <a:pt x="409" y="298"/>
                      <a:pt x="408" y="299"/>
                    </a:cubicBezTo>
                    <a:cubicBezTo>
                      <a:pt x="408" y="300"/>
                      <a:pt x="407" y="300"/>
                      <a:pt x="407" y="300"/>
                    </a:cubicBezTo>
                    <a:cubicBezTo>
                      <a:pt x="406" y="299"/>
                      <a:pt x="406" y="298"/>
                      <a:pt x="406" y="297"/>
                    </a:cubicBezTo>
                    <a:cubicBezTo>
                      <a:pt x="408" y="297"/>
                      <a:pt x="409" y="297"/>
                      <a:pt x="409" y="295"/>
                    </a:cubicBezTo>
                    <a:cubicBezTo>
                      <a:pt x="409" y="295"/>
                      <a:pt x="409" y="295"/>
                      <a:pt x="409" y="295"/>
                    </a:cubicBezTo>
                    <a:cubicBezTo>
                      <a:pt x="410" y="295"/>
                      <a:pt x="410" y="294"/>
                      <a:pt x="410" y="294"/>
                    </a:cubicBezTo>
                    <a:cubicBezTo>
                      <a:pt x="411" y="294"/>
                      <a:pt x="412" y="293"/>
                      <a:pt x="412" y="292"/>
                    </a:cubicBezTo>
                    <a:cubicBezTo>
                      <a:pt x="412" y="292"/>
                      <a:pt x="412" y="291"/>
                      <a:pt x="411" y="291"/>
                    </a:cubicBezTo>
                    <a:cubicBezTo>
                      <a:pt x="411" y="291"/>
                      <a:pt x="411" y="291"/>
                      <a:pt x="411" y="291"/>
                    </a:cubicBezTo>
                    <a:cubicBezTo>
                      <a:pt x="412" y="290"/>
                      <a:pt x="412" y="289"/>
                      <a:pt x="411" y="288"/>
                    </a:cubicBezTo>
                    <a:cubicBezTo>
                      <a:pt x="411" y="288"/>
                      <a:pt x="410" y="288"/>
                      <a:pt x="411" y="287"/>
                    </a:cubicBezTo>
                    <a:cubicBezTo>
                      <a:pt x="411" y="287"/>
                      <a:pt x="410" y="286"/>
                      <a:pt x="410" y="287"/>
                    </a:cubicBezTo>
                    <a:cubicBezTo>
                      <a:pt x="409" y="287"/>
                      <a:pt x="408" y="286"/>
                      <a:pt x="407" y="287"/>
                    </a:cubicBezTo>
                    <a:cubicBezTo>
                      <a:pt x="407" y="287"/>
                      <a:pt x="406" y="287"/>
                      <a:pt x="406" y="286"/>
                    </a:cubicBezTo>
                    <a:cubicBezTo>
                      <a:pt x="407" y="286"/>
                      <a:pt x="408" y="286"/>
                      <a:pt x="408" y="285"/>
                    </a:cubicBezTo>
                    <a:cubicBezTo>
                      <a:pt x="407" y="282"/>
                      <a:pt x="406" y="281"/>
                      <a:pt x="403" y="282"/>
                    </a:cubicBezTo>
                    <a:cubicBezTo>
                      <a:pt x="402" y="282"/>
                      <a:pt x="402" y="282"/>
                      <a:pt x="402" y="282"/>
                    </a:cubicBezTo>
                    <a:cubicBezTo>
                      <a:pt x="402" y="282"/>
                      <a:pt x="402" y="282"/>
                      <a:pt x="401" y="282"/>
                    </a:cubicBezTo>
                    <a:cubicBezTo>
                      <a:pt x="401" y="282"/>
                      <a:pt x="401" y="282"/>
                      <a:pt x="400" y="282"/>
                    </a:cubicBezTo>
                    <a:cubicBezTo>
                      <a:pt x="399" y="281"/>
                      <a:pt x="400" y="281"/>
                      <a:pt x="400" y="280"/>
                    </a:cubicBezTo>
                    <a:cubicBezTo>
                      <a:pt x="401" y="280"/>
                      <a:pt x="401" y="279"/>
                      <a:pt x="401" y="278"/>
                    </a:cubicBezTo>
                    <a:cubicBezTo>
                      <a:pt x="398" y="277"/>
                      <a:pt x="395" y="277"/>
                      <a:pt x="392" y="277"/>
                    </a:cubicBezTo>
                    <a:cubicBezTo>
                      <a:pt x="392" y="277"/>
                      <a:pt x="392" y="277"/>
                      <a:pt x="392" y="277"/>
                    </a:cubicBezTo>
                    <a:cubicBezTo>
                      <a:pt x="390" y="277"/>
                      <a:pt x="388" y="279"/>
                      <a:pt x="386" y="279"/>
                    </a:cubicBezTo>
                    <a:cubicBezTo>
                      <a:pt x="386" y="279"/>
                      <a:pt x="386" y="279"/>
                      <a:pt x="386" y="279"/>
                    </a:cubicBezTo>
                    <a:cubicBezTo>
                      <a:pt x="385" y="278"/>
                      <a:pt x="384" y="278"/>
                      <a:pt x="383" y="277"/>
                    </a:cubicBezTo>
                    <a:cubicBezTo>
                      <a:pt x="383" y="277"/>
                      <a:pt x="382" y="277"/>
                      <a:pt x="382" y="278"/>
                    </a:cubicBezTo>
                    <a:cubicBezTo>
                      <a:pt x="381" y="278"/>
                      <a:pt x="381" y="278"/>
                      <a:pt x="380" y="279"/>
                    </a:cubicBezTo>
                    <a:cubicBezTo>
                      <a:pt x="380" y="279"/>
                      <a:pt x="380" y="279"/>
                      <a:pt x="380" y="279"/>
                    </a:cubicBezTo>
                    <a:cubicBezTo>
                      <a:pt x="380" y="280"/>
                      <a:pt x="379" y="280"/>
                      <a:pt x="379" y="280"/>
                    </a:cubicBezTo>
                    <a:cubicBezTo>
                      <a:pt x="378" y="280"/>
                      <a:pt x="378" y="280"/>
                      <a:pt x="377" y="281"/>
                    </a:cubicBezTo>
                    <a:cubicBezTo>
                      <a:pt x="377" y="281"/>
                      <a:pt x="377" y="281"/>
                      <a:pt x="377" y="282"/>
                    </a:cubicBezTo>
                    <a:cubicBezTo>
                      <a:pt x="377" y="282"/>
                      <a:pt x="376" y="282"/>
                      <a:pt x="375" y="281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4" y="282"/>
                      <a:pt x="373" y="282"/>
                      <a:pt x="373" y="283"/>
                    </a:cubicBezTo>
                    <a:cubicBezTo>
                      <a:pt x="373" y="284"/>
                      <a:pt x="372" y="284"/>
                      <a:pt x="371" y="284"/>
                    </a:cubicBezTo>
                    <a:cubicBezTo>
                      <a:pt x="371" y="283"/>
                      <a:pt x="371" y="283"/>
                      <a:pt x="370" y="284"/>
                    </a:cubicBezTo>
                    <a:cubicBezTo>
                      <a:pt x="370" y="284"/>
                      <a:pt x="369" y="284"/>
                      <a:pt x="369" y="285"/>
                    </a:cubicBezTo>
                    <a:cubicBezTo>
                      <a:pt x="368" y="285"/>
                      <a:pt x="368" y="285"/>
                      <a:pt x="368" y="286"/>
                    </a:cubicBezTo>
                    <a:cubicBezTo>
                      <a:pt x="368" y="287"/>
                      <a:pt x="369" y="288"/>
                      <a:pt x="370" y="288"/>
                    </a:cubicBezTo>
                    <a:cubicBezTo>
                      <a:pt x="370" y="288"/>
                      <a:pt x="369" y="288"/>
                      <a:pt x="369" y="288"/>
                    </a:cubicBezTo>
                    <a:cubicBezTo>
                      <a:pt x="369" y="288"/>
                      <a:pt x="368" y="288"/>
                      <a:pt x="368" y="288"/>
                    </a:cubicBezTo>
                    <a:cubicBezTo>
                      <a:pt x="367" y="288"/>
                      <a:pt x="367" y="288"/>
                      <a:pt x="366" y="289"/>
                    </a:cubicBezTo>
                    <a:cubicBezTo>
                      <a:pt x="366" y="289"/>
                      <a:pt x="366" y="289"/>
                      <a:pt x="366" y="289"/>
                    </a:cubicBezTo>
                    <a:cubicBezTo>
                      <a:pt x="365" y="289"/>
                      <a:pt x="365" y="290"/>
                      <a:pt x="364" y="289"/>
                    </a:cubicBezTo>
                    <a:cubicBezTo>
                      <a:pt x="364" y="289"/>
                      <a:pt x="365" y="289"/>
                      <a:pt x="365" y="289"/>
                    </a:cubicBezTo>
                    <a:cubicBezTo>
                      <a:pt x="365" y="288"/>
                      <a:pt x="366" y="288"/>
                      <a:pt x="365" y="288"/>
                    </a:cubicBezTo>
                    <a:cubicBezTo>
                      <a:pt x="365" y="287"/>
                      <a:pt x="365" y="286"/>
                      <a:pt x="364" y="286"/>
                    </a:cubicBezTo>
                    <a:cubicBezTo>
                      <a:pt x="362" y="286"/>
                      <a:pt x="361" y="285"/>
                      <a:pt x="361" y="284"/>
                    </a:cubicBezTo>
                    <a:cubicBezTo>
                      <a:pt x="360" y="283"/>
                      <a:pt x="360" y="283"/>
                      <a:pt x="359" y="283"/>
                    </a:cubicBezTo>
                    <a:cubicBezTo>
                      <a:pt x="358" y="283"/>
                      <a:pt x="358" y="285"/>
                      <a:pt x="358" y="286"/>
                    </a:cubicBezTo>
                    <a:cubicBezTo>
                      <a:pt x="359" y="286"/>
                      <a:pt x="358" y="287"/>
                      <a:pt x="358" y="287"/>
                    </a:cubicBezTo>
                    <a:cubicBezTo>
                      <a:pt x="359" y="286"/>
                      <a:pt x="357" y="286"/>
                      <a:pt x="357" y="285"/>
                    </a:cubicBezTo>
                    <a:cubicBezTo>
                      <a:pt x="357" y="284"/>
                      <a:pt x="356" y="284"/>
                      <a:pt x="355" y="284"/>
                    </a:cubicBezTo>
                    <a:cubicBezTo>
                      <a:pt x="354" y="285"/>
                      <a:pt x="354" y="286"/>
                      <a:pt x="353" y="286"/>
                    </a:cubicBezTo>
                    <a:cubicBezTo>
                      <a:pt x="353" y="286"/>
                      <a:pt x="354" y="285"/>
                      <a:pt x="353" y="285"/>
                    </a:cubicBezTo>
                    <a:cubicBezTo>
                      <a:pt x="352" y="284"/>
                      <a:pt x="351" y="283"/>
                      <a:pt x="351" y="281"/>
                    </a:cubicBezTo>
                    <a:cubicBezTo>
                      <a:pt x="351" y="281"/>
                      <a:pt x="350" y="281"/>
                      <a:pt x="350" y="281"/>
                    </a:cubicBezTo>
                    <a:cubicBezTo>
                      <a:pt x="349" y="281"/>
                      <a:pt x="350" y="281"/>
                      <a:pt x="350" y="282"/>
                    </a:cubicBezTo>
                    <a:cubicBezTo>
                      <a:pt x="350" y="282"/>
                      <a:pt x="349" y="282"/>
                      <a:pt x="349" y="282"/>
                    </a:cubicBezTo>
                    <a:cubicBezTo>
                      <a:pt x="349" y="283"/>
                      <a:pt x="349" y="283"/>
                      <a:pt x="349" y="283"/>
                    </a:cubicBezTo>
                    <a:cubicBezTo>
                      <a:pt x="349" y="284"/>
                      <a:pt x="350" y="286"/>
                      <a:pt x="350" y="287"/>
                    </a:cubicBezTo>
                    <a:cubicBezTo>
                      <a:pt x="350" y="287"/>
                      <a:pt x="350" y="287"/>
                      <a:pt x="350" y="288"/>
                    </a:cubicBezTo>
                    <a:cubicBezTo>
                      <a:pt x="349" y="288"/>
                      <a:pt x="349" y="288"/>
                      <a:pt x="349" y="288"/>
                    </a:cubicBezTo>
                    <a:cubicBezTo>
                      <a:pt x="348" y="287"/>
                      <a:pt x="347" y="286"/>
                      <a:pt x="347" y="285"/>
                    </a:cubicBezTo>
                    <a:cubicBezTo>
                      <a:pt x="347" y="283"/>
                      <a:pt x="346" y="283"/>
                      <a:pt x="345" y="284"/>
                    </a:cubicBezTo>
                    <a:cubicBezTo>
                      <a:pt x="345" y="284"/>
                      <a:pt x="345" y="284"/>
                      <a:pt x="345" y="284"/>
                    </a:cubicBezTo>
                    <a:cubicBezTo>
                      <a:pt x="344" y="283"/>
                      <a:pt x="344" y="284"/>
                      <a:pt x="343" y="284"/>
                    </a:cubicBezTo>
                    <a:cubicBezTo>
                      <a:pt x="343" y="283"/>
                      <a:pt x="344" y="283"/>
                      <a:pt x="344" y="283"/>
                    </a:cubicBezTo>
                    <a:cubicBezTo>
                      <a:pt x="344" y="283"/>
                      <a:pt x="344" y="283"/>
                      <a:pt x="345" y="283"/>
                    </a:cubicBezTo>
                    <a:cubicBezTo>
                      <a:pt x="345" y="283"/>
                      <a:pt x="347" y="283"/>
                      <a:pt x="347" y="282"/>
                    </a:cubicBezTo>
                    <a:cubicBezTo>
                      <a:pt x="347" y="281"/>
                      <a:pt x="347" y="280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8"/>
                      <a:pt x="346" y="278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6"/>
                      <a:pt x="345" y="276"/>
                      <a:pt x="345" y="276"/>
                    </a:cubicBezTo>
                    <a:cubicBezTo>
                      <a:pt x="344" y="276"/>
                      <a:pt x="344" y="277"/>
                      <a:pt x="344" y="277"/>
                    </a:cubicBezTo>
                    <a:cubicBezTo>
                      <a:pt x="343" y="277"/>
                      <a:pt x="344" y="278"/>
                      <a:pt x="343" y="278"/>
                    </a:cubicBezTo>
                    <a:cubicBezTo>
                      <a:pt x="343" y="277"/>
                      <a:pt x="344" y="276"/>
                      <a:pt x="343" y="275"/>
                    </a:cubicBezTo>
                    <a:cubicBezTo>
                      <a:pt x="343" y="274"/>
                      <a:pt x="342" y="273"/>
                      <a:pt x="342" y="272"/>
                    </a:cubicBezTo>
                    <a:cubicBezTo>
                      <a:pt x="342" y="272"/>
                      <a:pt x="341" y="272"/>
                      <a:pt x="341" y="272"/>
                    </a:cubicBezTo>
                    <a:cubicBezTo>
                      <a:pt x="341" y="272"/>
                      <a:pt x="341" y="272"/>
                      <a:pt x="341" y="273"/>
                    </a:cubicBezTo>
                    <a:cubicBezTo>
                      <a:pt x="340" y="273"/>
                      <a:pt x="341" y="274"/>
                      <a:pt x="340" y="274"/>
                    </a:cubicBezTo>
                    <a:cubicBezTo>
                      <a:pt x="340" y="272"/>
                      <a:pt x="340" y="272"/>
                      <a:pt x="338" y="274"/>
                    </a:cubicBezTo>
                    <a:cubicBezTo>
                      <a:pt x="338" y="274"/>
                      <a:pt x="338" y="274"/>
                      <a:pt x="338" y="274"/>
                    </a:cubicBezTo>
                    <a:cubicBezTo>
                      <a:pt x="338" y="273"/>
                      <a:pt x="339" y="273"/>
                      <a:pt x="338" y="273"/>
                    </a:cubicBezTo>
                    <a:cubicBezTo>
                      <a:pt x="338" y="272"/>
                      <a:pt x="337" y="273"/>
                      <a:pt x="337" y="273"/>
                    </a:cubicBezTo>
                    <a:cubicBezTo>
                      <a:pt x="337" y="274"/>
                      <a:pt x="337" y="274"/>
                      <a:pt x="337" y="273"/>
                    </a:cubicBezTo>
                    <a:cubicBezTo>
                      <a:pt x="337" y="273"/>
                      <a:pt x="336" y="273"/>
                      <a:pt x="336" y="273"/>
                    </a:cubicBezTo>
                    <a:cubicBezTo>
                      <a:pt x="336" y="273"/>
                      <a:pt x="337" y="273"/>
                      <a:pt x="336" y="273"/>
                    </a:cubicBezTo>
                    <a:cubicBezTo>
                      <a:pt x="336" y="273"/>
                      <a:pt x="336" y="273"/>
                      <a:pt x="336" y="273"/>
                    </a:cubicBezTo>
                    <a:cubicBezTo>
                      <a:pt x="336" y="274"/>
                      <a:pt x="336" y="274"/>
                      <a:pt x="335" y="274"/>
                    </a:cubicBezTo>
                    <a:cubicBezTo>
                      <a:pt x="334" y="275"/>
                      <a:pt x="334" y="275"/>
                      <a:pt x="334" y="276"/>
                    </a:cubicBezTo>
                    <a:cubicBezTo>
                      <a:pt x="334" y="277"/>
                      <a:pt x="334" y="277"/>
                      <a:pt x="333" y="277"/>
                    </a:cubicBezTo>
                    <a:cubicBezTo>
                      <a:pt x="333" y="276"/>
                      <a:pt x="334" y="276"/>
                      <a:pt x="334" y="275"/>
                    </a:cubicBezTo>
                    <a:cubicBezTo>
                      <a:pt x="334" y="275"/>
                      <a:pt x="334" y="275"/>
                      <a:pt x="334" y="274"/>
                    </a:cubicBezTo>
                    <a:cubicBezTo>
                      <a:pt x="335" y="274"/>
                      <a:pt x="335" y="273"/>
                      <a:pt x="334" y="273"/>
                    </a:cubicBezTo>
                    <a:cubicBezTo>
                      <a:pt x="335" y="272"/>
                      <a:pt x="337" y="272"/>
                      <a:pt x="338" y="271"/>
                    </a:cubicBezTo>
                    <a:cubicBezTo>
                      <a:pt x="338" y="271"/>
                      <a:pt x="339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1"/>
                      <a:pt x="338" y="269"/>
                      <a:pt x="337" y="270"/>
                    </a:cubicBezTo>
                    <a:cubicBezTo>
                      <a:pt x="337" y="271"/>
                      <a:pt x="336" y="271"/>
                      <a:pt x="336" y="270"/>
                    </a:cubicBezTo>
                    <a:cubicBezTo>
                      <a:pt x="336" y="270"/>
                      <a:pt x="337" y="270"/>
                      <a:pt x="337" y="269"/>
                    </a:cubicBezTo>
                    <a:cubicBezTo>
                      <a:pt x="335" y="268"/>
                      <a:pt x="334" y="267"/>
                      <a:pt x="332" y="268"/>
                    </a:cubicBezTo>
                    <a:cubicBezTo>
                      <a:pt x="333" y="267"/>
                      <a:pt x="333" y="267"/>
                      <a:pt x="332" y="266"/>
                    </a:cubicBezTo>
                    <a:cubicBezTo>
                      <a:pt x="332" y="266"/>
                      <a:pt x="331" y="266"/>
                      <a:pt x="331" y="265"/>
                    </a:cubicBezTo>
                    <a:cubicBezTo>
                      <a:pt x="332" y="265"/>
                      <a:pt x="332" y="265"/>
                      <a:pt x="333" y="266"/>
                    </a:cubicBezTo>
                    <a:cubicBezTo>
                      <a:pt x="334" y="267"/>
                      <a:pt x="336" y="267"/>
                      <a:pt x="337" y="268"/>
                    </a:cubicBezTo>
                    <a:cubicBezTo>
                      <a:pt x="339" y="268"/>
                      <a:pt x="340" y="268"/>
                      <a:pt x="342" y="268"/>
                    </a:cubicBezTo>
                    <a:cubicBezTo>
                      <a:pt x="343" y="268"/>
                      <a:pt x="344" y="268"/>
                      <a:pt x="346" y="267"/>
                    </a:cubicBezTo>
                    <a:cubicBezTo>
                      <a:pt x="347" y="267"/>
                      <a:pt x="347" y="266"/>
                      <a:pt x="347" y="265"/>
                    </a:cubicBezTo>
                    <a:cubicBezTo>
                      <a:pt x="346" y="264"/>
                      <a:pt x="346" y="264"/>
                      <a:pt x="344" y="263"/>
                    </a:cubicBezTo>
                    <a:cubicBezTo>
                      <a:pt x="344" y="263"/>
                      <a:pt x="343" y="263"/>
                      <a:pt x="343" y="263"/>
                    </a:cubicBezTo>
                    <a:cubicBezTo>
                      <a:pt x="341" y="262"/>
                      <a:pt x="340" y="261"/>
                      <a:pt x="338" y="261"/>
                    </a:cubicBezTo>
                    <a:cubicBezTo>
                      <a:pt x="338" y="261"/>
                      <a:pt x="338" y="261"/>
                      <a:pt x="338" y="261"/>
                    </a:cubicBezTo>
                    <a:cubicBezTo>
                      <a:pt x="337" y="260"/>
                      <a:pt x="335" y="260"/>
                      <a:pt x="334" y="260"/>
                    </a:cubicBezTo>
                    <a:cubicBezTo>
                      <a:pt x="334" y="260"/>
                      <a:pt x="334" y="260"/>
                      <a:pt x="334" y="260"/>
                    </a:cubicBezTo>
                    <a:cubicBezTo>
                      <a:pt x="333" y="259"/>
                      <a:pt x="332" y="259"/>
                      <a:pt x="331" y="258"/>
                    </a:cubicBezTo>
                    <a:cubicBezTo>
                      <a:pt x="331" y="258"/>
                      <a:pt x="332" y="258"/>
                      <a:pt x="332" y="258"/>
                    </a:cubicBezTo>
                    <a:cubicBezTo>
                      <a:pt x="333" y="258"/>
                      <a:pt x="334" y="259"/>
                      <a:pt x="335" y="258"/>
                    </a:cubicBezTo>
                    <a:cubicBezTo>
                      <a:pt x="335" y="258"/>
                      <a:pt x="335" y="259"/>
                      <a:pt x="336" y="259"/>
                    </a:cubicBezTo>
                    <a:cubicBezTo>
                      <a:pt x="336" y="260"/>
                      <a:pt x="337" y="259"/>
                      <a:pt x="338" y="260"/>
                    </a:cubicBezTo>
                    <a:cubicBezTo>
                      <a:pt x="338" y="260"/>
                      <a:pt x="338" y="259"/>
                      <a:pt x="338" y="259"/>
                    </a:cubicBezTo>
                    <a:cubicBezTo>
                      <a:pt x="338" y="258"/>
                      <a:pt x="338" y="258"/>
                      <a:pt x="338" y="257"/>
                    </a:cubicBezTo>
                    <a:cubicBezTo>
                      <a:pt x="338" y="256"/>
                      <a:pt x="337" y="256"/>
                      <a:pt x="336" y="256"/>
                    </a:cubicBezTo>
                    <a:cubicBezTo>
                      <a:pt x="336" y="255"/>
                      <a:pt x="335" y="254"/>
                      <a:pt x="334" y="254"/>
                    </a:cubicBezTo>
                    <a:cubicBezTo>
                      <a:pt x="332" y="252"/>
                      <a:pt x="329" y="253"/>
                      <a:pt x="327" y="255"/>
                    </a:cubicBezTo>
                    <a:cubicBezTo>
                      <a:pt x="327" y="255"/>
                      <a:pt x="326" y="256"/>
                      <a:pt x="325" y="255"/>
                    </a:cubicBezTo>
                    <a:cubicBezTo>
                      <a:pt x="325" y="255"/>
                      <a:pt x="325" y="255"/>
                      <a:pt x="325" y="255"/>
                    </a:cubicBezTo>
                    <a:cubicBezTo>
                      <a:pt x="324" y="256"/>
                      <a:pt x="323" y="255"/>
                      <a:pt x="323" y="255"/>
                    </a:cubicBezTo>
                    <a:cubicBezTo>
                      <a:pt x="322" y="255"/>
                      <a:pt x="321" y="255"/>
                      <a:pt x="320" y="256"/>
                    </a:cubicBezTo>
                    <a:cubicBezTo>
                      <a:pt x="320" y="257"/>
                      <a:pt x="320" y="258"/>
                      <a:pt x="319" y="259"/>
                    </a:cubicBezTo>
                    <a:cubicBezTo>
                      <a:pt x="318" y="262"/>
                      <a:pt x="318" y="262"/>
                      <a:pt x="318" y="262"/>
                    </a:cubicBezTo>
                    <a:cubicBezTo>
                      <a:pt x="317" y="261"/>
                      <a:pt x="317" y="260"/>
                      <a:pt x="318" y="259"/>
                    </a:cubicBezTo>
                    <a:cubicBezTo>
                      <a:pt x="319" y="258"/>
                      <a:pt x="319" y="257"/>
                      <a:pt x="320" y="256"/>
                    </a:cubicBezTo>
                    <a:cubicBezTo>
                      <a:pt x="320" y="255"/>
                      <a:pt x="321" y="254"/>
                      <a:pt x="320" y="253"/>
                    </a:cubicBezTo>
                    <a:cubicBezTo>
                      <a:pt x="320" y="251"/>
                      <a:pt x="319" y="250"/>
                      <a:pt x="318" y="248"/>
                    </a:cubicBezTo>
                    <a:cubicBezTo>
                      <a:pt x="318" y="247"/>
                      <a:pt x="317" y="246"/>
                      <a:pt x="316" y="246"/>
                    </a:cubicBezTo>
                    <a:cubicBezTo>
                      <a:pt x="315" y="245"/>
                      <a:pt x="315" y="246"/>
                      <a:pt x="314" y="247"/>
                    </a:cubicBezTo>
                    <a:cubicBezTo>
                      <a:pt x="314" y="247"/>
                      <a:pt x="313" y="248"/>
                      <a:pt x="313" y="247"/>
                    </a:cubicBezTo>
                    <a:cubicBezTo>
                      <a:pt x="313" y="246"/>
                      <a:pt x="311" y="246"/>
                      <a:pt x="311" y="245"/>
                    </a:cubicBezTo>
                    <a:cubicBezTo>
                      <a:pt x="311" y="244"/>
                      <a:pt x="311" y="244"/>
                      <a:pt x="310" y="244"/>
                    </a:cubicBezTo>
                    <a:cubicBezTo>
                      <a:pt x="310" y="245"/>
                      <a:pt x="309" y="244"/>
                      <a:pt x="308" y="244"/>
                    </a:cubicBezTo>
                    <a:cubicBezTo>
                      <a:pt x="307" y="244"/>
                      <a:pt x="306" y="243"/>
                      <a:pt x="305" y="242"/>
                    </a:cubicBezTo>
                    <a:cubicBezTo>
                      <a:pt x="305" y="242"/>
                      <a:pt x="305" y="242"/>
                      <a:pt x="305" y="242"/>
                    </a:cubicBezTo>
                    <a:cubicBezTo>
                      <a:pt x="303" y="241"/>
                      <a:pt x="301" y="242"/>
                      <a:pt x="299" y="243"/>
                    </a:cubicBezTo>
                    <a:cubicBezTo>
                      <a:pt x="299" y="243"/>
                      <a:pt x="300" y="243"/>
                      <a:pt x="299" y="244"/>
                    </a:cubicBezTo>
                    <a:cubicBezTo>
                      <a:pt x="299" y="244"/>
                      <a:pt x="299" y="245"/>
                      <a:pt x="298" y="244"/>
                    </a:cubicBezTo>
                    <a:cubicBezTo>
                      <a:pt x="297" y="244"/>
                      <a:pt x="297" y="244"/>
                      <a:pt x="296" y="245"/>
                    </a:cubicBezTo>
                    <a:cubicBezTo>
                      <a:pt x="296" y="245"/>
                      <a:pt x="297" y="245"/>
                      <a:pt x="297" y="245"/>
                    </a:cubicBezTo>
                    <a:cubicBezTo>
                      <a:pt x="297" y="245"/>
                      <a:pt x="296" y="246"/>
                      <a:pt x="296" y="246"/>
                    </a:cubicBezTo>
                    <a:cubicBezTo>
                      <a:pt x="295" y="247"/>
                      <a:pt x="296" y="247"/>
                      <a:pt x="296" y="248"/>
                    </a:cubicBezTo>
                    <a:cubicBezTo>
                      <a:pt x="296" y="248"/>
                      <a:pt x="296" y="248"/>
                      <a:pt x="296" y="248"/>
                    </a:cubicBezTo>
                    <a:cubicBezTo>
                      <a:pt x="297" y="247"/>
                      <a:pt x="297" y="248"/>
                      <a:pt x="297" y="248"/>
                    </a:cubicBezTo>
                    <a:cubicBezTo>
                      <a:pt x="298" y="249"/>
                      <a:pt x="298" y="249"/>
                      <a:pt x="299" y="249"/>
                    </a:cubicBezTo>
                    <a:cubicBezTo>
                      <a:pt x="299" y="249"/>
                      <a:pt x="299" y="249"/>
                      <a:pt x="299" y="250"/>
                    </a:cubicBezTo>
                    <a:cubicBezTo>
                      <a:pt x="299" y="250"/>
                      <a:pt x="298" y="249"/>
                      <a:pt x="298" y="250"/>
                    </a:cubicBezTo>
                    <a:cubicBezTo>
                      <a:pt x="297" y="250"/>
                      <a:pt x="298" y="250"/>
                      <a:pt x="298" y="251"/>
                    </a:cubicBezTo>
                    <a:cubicBezTo>
                      <a:pt x="298" y="251"/>
                      <a:pt x="297" y="251"/>
                      <a:pt x="297" y="250"/>
                    </a:cubicBezTo>
                    <a:cubicBezTo>
                      <a:pt x="297" y="250"/>
                      <a:pt x="296" y="250"/>
                      <a:pt x="296" y="250"/>
                    </a:cubicBezTo>
                    <a:cubicBezTo>
                      <a:pt x="296" y="250"/>
                      <a:pt x="296" y="249"/>
                      <a:pt x="295" y="249"/>
                    </a:cubicBezTo>
                    <a:cubicBezTo>
                      <a:pt x="295" y="250"/>
                      <a:pt x="295" y="250"/>
                      <a:pt x="295" y="250"/>
                    </a:cubicBezTo>
                    <a:cubicBezTo>
                      <a:pt x="296" y="251"/>
                      <a:pt x="296" y="251"/>
                      <a:pt x="296" y="251"/>
                    </a:cubicBezTo>
                    <a:cubicBezTo>
                      <a:pt x="295" y="251"/>
                      <a:pt x="295" y="252"/>
                      <a:pt x="295" y="252"/>
                    </a:cubicBezTo>
                    <a:cubicBezTo>
                      <a:pt x="296" y="253"/>
                      <a:pt x="296" y="253"/>
                      <a:pt x="297" y="252"/>
                    </a:cubicBezTo>
                    <a:cubicBezTo>
                      <a:pt x="298" y="253"/>
                      <a:pt x="298" y="254"/>
                      <a:pt x="299" y="254"/>
                    </a:cubicBezTo>
                    <a:cubicBezTo>
                      <a:pt x="299" y="255"/>
                      <a:pt x="300" y="255"/>
                      <a:pt x="300" y="255"/>
                    </a:cubicBezTo>
                    <a:cubicBezTo>
                      <a:pt x="300" y="256"/>
                      <a:pt x="301" y="256"/>
                      <a:pt x="301" y="257"/>
                    </a:cubicBezTo>
                    <a:cubicBezTo>
                      <a:pt x="301" y="257"/>
                      <a:pt x="302" y="256"/>
                      <a:pt x="303" y="257"/>
                    </a:cubicBezTo>
                    <a:cubicBezTo>
                      <a:pt x="303" y="257"/>
                      <a:pt x="303" y="257"/>
                      <a:pt x="303" y="256"/>
                    </a:cubicBezTo>
                    <a:cubicBezTo>
                      <a:pt x="303" y="256"/>
                      <a:pt x="303" y="256"/>
                      <a:pt x="303" y="256"/>
                    </a:cubicBezTo>
                    <a:cubicBezTo>
                      <a:pt x="303" y="255"/>
                      <a:pt x="304" y="255"/>
                      <a:pt x="304" y="255"/>
                    </a:cubicBezTo>
                    <a:cubicBezTo>
                      <a:pt x="304" y="256"/>
                      <a:pt x="304" y="256"/>
                      <a:pt x="304" y="257"/>
                    </a:cubicBezTo>
                    <a:cubicBezTo>
                      <a:pt x="303" y="257"/>
                      <a:pt x="303" y="258"/>
                      <a:pt x="301" y="258"/>
                    </a:cubicBezTo>
                    <a:cubicBezTo>
                      <a:pt x="301" y="257"/>
                      <a:pt x="300" y="258"/>
                      <a:pt x="301" y="258"/>
                    </a:cubicBezTo>
                    <a:cubicBezTo>
                      <a:pt x="301" y="259"/>
                      <a:pt x="301" y="259"/>
                      <a:pt x="301" y="260"/>
                    </a:cubicBezTo>
                    <a:cubicBezTo>
                      <a:pt x="302" y="261"/>
                      <a:pt x="302" y="261"/>
                      <a:pt x="303" y="261"/>
                    </a:cubicBezTo>
                    <a:cubicBezTo>
                      <a:pt x="304" y="262"/>
                      <a:pt x="305" y="262"/>
                      <a:pt x="305" y="261"/>
                    </a:cubicBezTo>
                    <a:cubicBezTo>
                      <a:pt x="306" y="262"/>
                      <a:pt x="305" y="262"/>
                      <a:pt x="305" y="262"/>
                    </a:cubicBezTo>
                    <a:cubicBezTo>
                      <a:pt x="306" y="263"/>
                      <a:pt x="306" y="262"/>
                      <a:pt x="306" y="262"/>
                    </a:cubicBezTo>
                    <a:cubicBezTo>
                      <a:pt x="306" y="262"/>
                      <a:pt x="306" y="262"/>
                      <a:pt x="306" y="262"/>
                    </a:cubicBezTo>
                    <a:cubicBezTo>
                      <a:pt x="307" y="263"/>
                      <a:pt x="307" y="262"/>
                      <a:pt x="308" y="263"/>
                    </a:cubicBezTo>
                    <a:cubicBezTo>
                      <a:pt x="309" y="263"/>
                      <a:pt x="309" y="263"/>
                      <a:pt x="309" y="264"/>
                    </a:cubicBezTo>
                    <a:cubicBezTo>
                      <a:pt x="308" y="263"/>
                      <a:pt x="307" y="263"/>
                      <a:pt x="307" y="264"/>
                    </a:cubicBezTo>
                    <a:cubicBezTo>
                      <a:pt x="307" y="264"/>
                      <a:pt x="306" y="265"/>
                      <a:pt x="306" y="264"/>
                    </a:cubicBezTo>
                    <a:cubicBezTo>
                      <a:pt x="306" y="264"/>
                      <a:pt x="306" y="266"/>
                      <a:pt x="306" y="266"/>
                    </a:cubicBezTo>
                    <a:cubicBezTo>
                      <a:pt x="307" y="266"/>
                      <a:pt x="308" y="267"/>
                      <a:pt x="308" y="266"/>
                    </a:cubicBezTo>
                    <a:cubicBezTo>
                      <a:pt x="309" y="265"/>
                      <a:pt x="310" y="265"/>
                      <a:pt x="310" y="264"/>
                    </a:cubicBezTo>
                    <a:cubicBezTo>
                      <a:pt x="310" y="265"/>
                      <a:pt x="311" y="265"/>
                      <a:pt x="311" y="265"/>
                    </a:cubicBezTo>
                    <a:cubicBezTo>
                      <a:pt x="312" y="265"/>
                      <a:pt x="313" y="265"/>
                      <a:pt x="314" y="265"/>
                    </a:cubicBezTo>
                    <a:cubicBezTo>
                      <a:pt x="314" y="265"/>
                      <a:pt x="315" y="265"/>
                      <a:pt x="316" y="265"/>
                    </a:cubicBezTo>
                    <a:cubicBezTo>
                      <a:pt x="317" y="265"/>
                      <a:pt x="316" y="264"/>
                      <a:pt x="317" y="263"/>
                    </a:cubicBezTo>
                    <a:cubicBezTo>
                      <a:pt x="317" y="264"/>
                      <a:pt x="317" y="265"/>
                      <a:pt x="318" y="264"/>
                    </a:cubicBezTo>
                    <a:cubicBezTo>
                      <a:pt x="318" y="263"/>
                      <a:pt x="319" y="263"/>
                      <a:pt x="319" y="263"/>
                    </a:cubicBezTo>
                    <a:cubicBezTo>
                      <a:pt x="319" y="262"/>
                      <a:pt x="320" y="262"/>
                      <a:pt x="321" y="262"/>
                    </a:cubicBezTo>
                    <a:cubicBezTo>
                      <a:pt x="321" y="262"/>
                      <a:pt x="321" y="263"/>
                      <a:pt x="321" y="263"/>
                    </a:cubicBezTo>
                    <a:cubicBezTo>
                      <a:pt x="321" y="265"/>
                      <a:pt x="323" y="267"/>
                      <a:pt x="324" y="269"/>
                    </a:cubicBezTo>
                    <a:cubicBezTo>
                      <a:pt x="324" y="269"/>
                      <a:pt x="324" y="270"/>
                      <a:pt x="324" y="270"/>
                    </a:cubicBezTo>
                    <a:cubicBezTo>
                      <a:pt x="324" y="271"/>
                      <a:pt x="324" y="272"/>
                      <a:pt x="324" y="272"/>
                    </a:cubicBezTo>
                    <a:cubicBezTo>
                      <a:pt x="325" y="274"/>
                      <a:pt x="326" y="275"/>
                      <a:pt x="327" y="275"/>
                    </a:cubicBezTo>
                    <a:cubicBezTo>
                      <a:pt x="327" y="276"/>
                      <a:pt x="328" y="277"/>
                      <a:pt x="327" y="278"/>
                    </a:cubicBezTo>
                    <a:cubicBezTo>
                      <a:pt x="327" y="279"/>
                      <a:pt x="327" y="280"/>
                      <a:pt x="327" y="280"/>
                    </a:cubicBezTo>
                    <a:cubicBezTo>
                      <a:pt x="328" y="281"/>
                      <a:pt x="328" y="283"/>
                      <a:pt x="327" y="284"/>
                    </a:cubicBezTo>
                    <a:cubicBezTo>
                      <a:pt x="326" y="285"/>
                      <a:pt x="326" y="287"/>
                      <a:pt x="325" y="288"/>
                    </a:cubicBezTo>
                    <a:cubicBezTo>
                      <a:pt x="325" y="289"/>
                      <a:pt x="326" y="289"/>
                      <a:pt x="325" y="290"/>
                    </a:cubicBezTo>
                    <a:cubicBezTo>
                      <a:pt x="325" y="291"/>
                      <a:pt x="324" y="293"/>
                      <a:pt x="326" y="295"/>
                    </a:cubicBezTo>
                    <a:cubicBezTo>
                      <a:pt x="326" y="295"/>
                      <a:pt x="326" y="295"/>
                      <a:pt x="327" y="295"/>
                    </a:cubicBezTo>
                    <a:cubicBezTo>
                      <a:pt x="328" y="295"/>
                      <a:pt x="328" y="296"/>
                      <a:pt x="328" y="296"/>
                    </a:cubicBezTo>
                    <a:cubicBezTo>
                      <a:pt x="328" y="297"/>
                      <a:pt x="328" y="297"/>
                      <a:pt x="327" y="297"/>
                    </a:cubicBezTo>
                    <a:cubicBezTo>
                      <a:pt x="326" y="297"/>
                      <a:pt x="326" y="297"/>
                      <a:pt x="327" y="298"/>
                    </a:cubicBezTo>
                    <a:cubicBezTo>
                      <a:pt x="327" y="298"/>
                      <a:pt x="327" y="299"/>
                      <a:pt x="327" y="299"/>
                    </a:cubicBezTo>
                    <a:cubicBezTo>
                      <a:pt x="328" y="300"/>
                      <a:pt x="328" y="301"/>
                      <a:pt x="328" y="302"/>
                    </a:cubicBezTo>
                    <a:cubicBezTo>
                      <a:pt x="327" y="304"/>
                      <a:pt x="328" y="305"/>
                      <a:pt x="330" y="306"/>
                    </a:cubicBezTo>
                    <a:cubicBezTo>
                      <a:pt x="331" y="306"/>
                      <a:pt x="331" y="306"/>
                      <a:pt x="330" y="307"/>
                    </a:cubicBezTo>
                    <a:cubicBezTo>
                      <a:pt x="330" y="307"/>
                      <a:pt x="330" y="307"/>
                      <a:pt x="331" y="308"/>
                    </a:cubicBezTo>
                    <a:cubicBezTo>
                      <a:pt x="332" y="308"/>
                      <a:pt x="333" y="308"/>
                      <a:pt x="333" y="306"/>
                    </a:cubicBezTo>
                    <a:cubicBezTo>
                      <a:pt x="333" y="307"/>
                      <a:pt x="333" y="307"/>
                      <a:pt x="333" y="307"/>
                    </a:cubicBezTo>
                    <a:cubicBezTo>
                      <a:pt x="333" y="307"/>
                      <a:pt x="332" y="308"/>
                      <a:pt x="333" y="308"/>
                    </a:cubicBezTo>
                    <a:cubicBezTo>
                      <a:pt x="334" y="308"/>
                      <a:pt x="334" y="307"/>
                      <a:pt x="333" y="306"/>
                    </a:cubicBezTo>
                    <a:cubicBezTo>
                      <a:pt x="333" y="306"/>
                      <a:pt x="333" y="305"/>
                      <a:pt x="334" y="305"/>
                    </a:cubicBezTo>
                    <a:cubicBezTo>
                      <a:pt x="335" y="304"/>
                      <a:pt x="336" y="304"/>
                      <a:pt x="336" y="302"/>
                    </a:cubicBezTo>
                    <a:cubicBezTo>
                      <a:pt x="337" y="303"/>
                      <a:pt x="336" y="303"/>
                      <a:pt x="336" y="304"/>
                    </a:cubicBezTo>
                    <a:cubicBezTo>
                      <a:pt x="336" y="305"/>
                      <a:pt x="335" y="305"/>
                      <a:pt x="335" y="306"/>
                    </a:cubicBezTo>
                    <a:cubicBezTo>
                      <a:pt x="335" y="306"/>
                      <a:pt x="335" y="306"/>
                      <a:pt x="335" y="307"/>
                    </a:cubicBezTo>
                    <a:cubicBezTo>
                      <a:pt x="336" y="307"/>
                      <a:pt x="336" y="306"/>
                      <a:pt x="336" y="306"/>
                    </a:cubicBezTo>
                    <a:cubicBezTo>
                      <a:pt x="336" y="306"/>
                      <a:pt x="336" y="306"/>
                      <a:pt x="336" y="306"/>
                    </a:cubicBezTo>
                    <a:cubicBezTo>
                      <a:pt x="337" y="307"/>
                      <a:pt x="337" y="307"/>
                      <a:pt x="337" y="307"/>
                    </a:cubicBezTo>
                    <a:cubicBezTo>
                      <a:pt x="337" y="308"/>
                      <a:pt x="338" y="309"/>
                      <a:pt x="338" y="309"/>
                    </a:cubicBez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40" y="309"/>
                      <a:pt x="340" y="310"/>
                      <a:pt x="341" y="310"/>
                    </a:cubicBezTo>
                    <a:cubicBezTo>
                      <a:pt x="342" y="310"/>
                      <a:pt x="342" y="310"/>
                      <a:pt x="343" y="310"/>
                    </a:cubicBezTo>
                    <a:cubicBezTo>
                      <a:pt x="344" y="311"/>
                      <a:pt x="345" y="309"/>
                      <a:pt x="347" y="309"/>
                    </a:cubicBezTo>
                    <a:cubicBezTo>
                      <a:pt x="347" y="309"/>
                      <a:pt x="347" y="309"/>
                      <a:pt x="347" y="308"/>
                    </a:cubicBezTo>
                    <a:cubicBezTo>
                      <a:pt x="347" y="308"/>
                      <a:pt x="347" y="307"/>
                      <a:pt x="347" y="306"/>
                    </a:cubicBezTo>
                    <a:cubicBezTo>
                      <a:pt x="347" y="306"/>
                      <a:pt x="347" y="306"/>
                      <a:pt x="347" y="305"/>
                    </a:cubicBezTo>
                    <a:cubicBezTo>
                      <a:pt x="348" y="306"/>
                      <a:pt x="348" y="306"/>
                      <a:pt x="348" y="304"/>
                    </a:cubicBezTo>
                    <a:cubicBezTo>
                      <a:pt x="348" y="304"/>
                      <a:pt x="347" y="304"/>
                      <a:pt x="348" y="303"/>
                    </a:cubicBezTo>
                    <a:cubicBezTo>
                      <a:pt x="349" y="304"/>
                      <a:pt x="349" y="306"/>
                      <a:pt x="349" y="307"/>
                    </a:cubicBezTo>
                    <a:cubicBezTo>
                      <a:pt x="349" y="307"/>
                      <a:pt x="349" y="308"/>
                      <a:pt x="349" y="307"/>
                    </a:cubicBezTo>
                    <a:cubicBezTo>
                      <a:pt x="349" y="307"/>
                      <a:pt x="350" y="307"/>
                      <a:pt x="349" y="307"/>
                    </a:cubicBezTo>
                    <a:cubicBezTo>
                      <a:pt x="349" y="306"/>
                      <a:pt x="350" y="304"/>
                      <a:pt x="350" y="303"/>
                    </a:cubicBezTo>
                    <a:cubicBezTo>
                      <a:pt x="350" y="303"/>
                      <a:pt x="350" y="303"/>
                      <a:pt x="350" y="303"/>
                    </a:cubicBezTo>
                    <a:cubicBezTo>
                      <a:pt x="351" y="303"/>
                      <a:pt x="351" y="303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2" y="303"/>
                      <a:pt x="351" y="304"/>
                      <a:pt x="351" y="304"/>
                    </a:cubicBezTo>
                    <a:cubicBezTo>
                      <a:pt x="352" y="304"/>
                      <a:pt x="352" y="305"/>
                      <a:pt x="352" y="306"/>
                    </a:cubicBezTo>
                    <a:cubicBezTo>
                      <a:pt x="351" y="307"/>
                      <a:pt x="352" y="308"/>
                      <a:pt x="351" y="309"/>
                    </a:cubicBezTo>
                    <a:cubicBezTo>
                      <a:pt x="351" y="311"/>
                      <a:pt x="351" y="312"/>
                      <a:pt x="352" y="312"/>
                    </a:cubicBezTo>
                    <a:cubicBezTo>
                      <a:pt x="353" y="312"/>
                      <a:pt x="353" y="311"/>
                      <a:pt x="354" y="311"/>
                    </a:cubicBezTo>
                    <a:cubicBezTo>
                      <a:pt x="354" y="312"/>
                      <a:pt x="354" y="312"/>
                      <a:pt x="354" y="312"/>
                    </a:cubicBezTo>
                    <a:cubicBezTo>
                      <a:pt x="355" y="312"/>
                      <a:pt x="355" y="313"/>
                      <a:pt x="356" y="312"/>
                    </a:cubicBezTo>
                    <a:cubicBezTo>
                      <a:pt x="356" y="312"/>
                      <a:pt x="356" y="311"/>
                      <a:pt x="356" y="311"/>
                    </a:cubicBezTo>
                    <a:cubicBezTo>
                      <a:pt x="356" y="312"/>
                      <a:pt x="356" y="312"/>
                      <a:pt x="357" y="313"/>
                    </a:cubicBezTo>
                    <a:cubicBezTo>
                      <a:pt x="358" y="313"/>
                      <a:pt x="358" y="312"/>
                      <a:pt x="359" y="311"/>
                    </a:cubicBezTo>
                    <a:cubicBezTo>
                      <a:pt x="359" y="312"/>
                      <a:pt x="360" y="313"/>
                      <a:pt x="361" y="312"/>
                    </a:cubicBezTo>
                    <a:cubicBezTo>
                      <a:pt x="361" y="312"/>
                      <a:pt x="361" y="312"/>
                      <a:pt x="362" y="312"/>
                    </a:cubicBezTo>
                    <a:cubicBezTo>
                      <a:pt x="362" y="313"/>
                      <a:pt x="363" y="313"/>
                      <a:pt x="364" y="312"/>
                    </a:cubicBezTo>
                    <a:cubicBezTo>
                      <a:pt x="364" y="312"/>
                      <a:pt x="364" y="311"/>
                      <a:pt x="363" y="311"/>
                    </a:cubicBezTo>
                    <a:cubicBezTo>
                      <a:pt x="363" y="311"/>
                      <a:pt x="363" y="311"/>
                      <a:pt x="363" y="311"/>
                    </a:cubicBezTo>
                    <a:cubicBezTo>
                      <a:pt x="363" y="310"/>
                      <a:pt x="363" y="309"/>
                      <a:pt x="363" y="309"/>
                    </a:cubicBezTo>
                    <a:cubicBezTo>
                      <a:pt x="363" y="309"/>
                      <a:pt x="363" y="309"/>
                      <a:pt x="363" y="309"/>
                    </a:cubicBezTo>
                    <a:cubicBezTo>
                      <a:pt x="363" y="311"/>
                      <a:pt x="364" y="312"/>
                      <a:pt x="365" y="312"/>
                    </a:cubicBezTo>
                    <a:cubicBezTo>
                      <a:pt x="366" y="312"/>
                      <a:pt x="366" y="311"/>
                      <a:pt x="367" y="311"/>
                    </a:cubicBezTo>
                    <a:cubicBezTo>
                      <a:pt x="367" y="310"/>
                      <a:pt x="366" y="310"/>
                      <a:pt x="367" y="309"/>
                    </a:cubicBezTo>
                    <a:cubicBezTo>
                      <a:pt x="367" y="309"/>
                      <a:pt x="367" y="309"/>
                      <a:pt x="367" y="309"/>
                    </a:cubicBezTo>
                    <a:cubicBezTo>
                      <a:pt x="367" y="310"/>
                      <a:pt x="367" y="310"/>
                      <a:pt x="368" y="310"/>
                    </a:cubicBezTo>
                    <a:cubicBezTo>
                      <a:pt x="368" y="311"/>
                      <a:pt x="368" y="311"/>
                      <a:pt x="367" y="311"/>
                    </a:cubicBezTo>
                    <a:cubicBezTo>
                      <a:pt x="367" y="312"/>
                      <a:pt x="367" y="312"/>
                      <a:pt x="367" y="312"/>
                    </a:cubicBezTo>
                    <a:cubicBezTo>
                      <a:pt x="368" y="312"/>
                      <a:pt x="368" y="312"/>
                      <a:pt x="368" y="312"/>
                    </a:cubicBezTo>
                    <a:cubicBezTo>
                      <a:pt x="369" y="312"/>
                      <a:pt x="370" y="312"/>
                      <a:pt x="370" y="312"/>
                    </a:cubicBezTo>
                    <a:cubicBezTo>
                      <a:pt x="371" y="312"/>
                      <a:pt x="371" y="311"/>
                      <a:pt x="371" y="311"/>
                    </a:cubicBezTo>
                    <a:cubicBezTo>
                      <a:pt x="372" y="310"/>
                      <a:pt x="371" y="309"/>
                      <a:pt x="371" y="308"/>
                    </a:cubicBezTo>
                    <a:cubicBezTo>
                      <a:pt x="371" y="307"/>
                      <a:pt x="371" y="307"/>
                      <a:pt x="372" y="308"/>
                    </a:cubicBezTo>
                    <a:cubicBezTo>
                      <a:pt x="372" y="309"/>
                      <a:pt x="373" y="310"/>
                      <a:pt x="373" y="312"/>
                    </a:cubicBezTo>
                    <a:cubicBezTo>
                      <a:pt x="374" y="312"/>
                      <a:pt x="375" y="312"/>
                      <a:pt x="375" y="310"/>
                    </a:cubicBezTo>
                    <a:cubicBezTo>
                      <a:pt x="375" y="310"/>
                      <a:pt x="375" y="310"/>
                      <a:pt x="375" y="309"/>
                    </a:cubicBezTo>
                    <a:cubicBezTo>
                      <a:pt x="375" y="309"/>
                      <a:pt x="375" y="308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9"/>
                      <a:pt x="375" y="310"/>
                      <a:pt x="375" y="311"/>
                    </a:cubicBezTo>
                    <a:cubicBezTo>
                      <a:pt x="375" y="311"/>
                      <a:pt x="376" y="312"/>
                      <a:pt x="376" y="311"/>
                    </a:cubicBezTo>
                    <a:cubicBezTo>
                      <a:pt x="377" y="311"/>
                      <a:pt x="377" y="311"/>
                      <a:pt x="378" y="311"/>
                    </a:cubicBezTo>
                    <a:cubicBezTo>
                      <a:pt x="379" y="311"/>
                      <a:pt x="380" y="311"/>
                      <a:pt x="381" y="311"/>
                    </a:cubicBezTo>
                    <a:cubicBezTo>
                      <a:pt x="382" y="310"/>
                      <a:pt x="383" y="310"/>
                      <a:pt x="384" y="310"/>
                    </a:cubicBezTo>
                    <a:cubicBezTo>
                      <a:pt x="385" y="311"/>
                      <a:pt x="385" y="310"/>
                      <a:pt x="385" y="309"/>
                    </a:cubicBezTo>
                    <a:cubicBezTo>
                      <a:pt x="385" y="308"/>
                      <a:pt x="386" y="307"/>
                      <a:pt x="386" y="306"/>
                    </a:cubicBezTo>
                    <a:cubicBezTo>
                      <a:pt x="386" y="305"/>
                      <a:pt x="387" y="304"/>
                      <a:pt x="385" y="304"/>
                    </a:cubicBezTo>
                    <a:cubicBezTo>
                      <a:pt x="385" y="303"/>
                      <a:pt x="385" y="303"/>
                      <a:pt x="384" y="302"/>
                    </a:cubicBezTo>
                    <a:cubicBezTo>
                      <a:pt x="384" y="302"/>
                      <a:pt x="384" y="302"/>
                      <a:pt x="384" y="302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385" y="301"/>
                      <a:pt x="385" y="302"/>
                      <a:pt x="386" y="302"/>
                    </a:cubicBezTo>
                    <a:cubicBezTo>
                      <a:pt x="386" y="303"/>
                      <a:pt x="386" y="303"/>
                      <a:pt x="387" y="303"/>
                    </a:cubicBezTo>
                    <a:cubicBezTo>
                      <a:pt x="387" y="303"/>
                      <a:pt x="387" y="303"/>
                      <a:pt x="387" y="303"/>
                    </a:cubicBezTo>
                    <a:cubicBezTo>
                      <a:pt x="388" y="304"/>
                      <a:pt x="388" y="304"/>
                      <a:pt x="387" y="305"/>
                    </a:cubicBezTo>
                    <a:cubicBezTo>
                      <a:pt x="387" y="307"/>
                      <a:pt x="387" y="308"/>
                      <a:pt x="388" y="310"/>
                    </a:cubicBezTo>
                    <a:cubicBezTo>
                      <a:pt x="389" y="311"/>
                      <a:pt x="390" y="311"/>
                      <a:pt x="391" y="311"/>
                    </a:cubicBezTo>
                    <a:cubicBezTo>
                      <a:pt x="392" y="311"/>
                      <a:pt x="392" y="310"/>
                      <a:pt x="392" y="309"/>
                    </a:cubicBezTo>
                    <a:cubicBezTo>
                      <a:pt x="392" y="311"/>
                      <a:pt x="392" y="311"/>
                      <a:pt x="393" y="311"/>
                    </a:cubicBezTo>
                    <a:cubicBezTo>
                      <a:pt x="394" y="311"/>
                      <a:pt x="394" y="312"/>
                      <a:pt x="395" y="312"/>
                    </a:cubicBezTo>
                    <a:cubicBezTo>
                      <a:pt x="395" y="312"/>
                      <a:pt x="395" y="312"/>
                      <a:pt x="395" y="312"/>
                    </a:cubicBezTo>
                    <a:cubicBezTo>
                      <a:pt x="396" y="312"/>
                      <a:pt x="396" y="312"/>
                      <a:pt x="397" y="312"/>
                    </a:cubicBezTo>
                    <a:cubicBezTo>
                      <a:pt x="397" y="312"/>
                      <a:pt x="398" y="311"/>
                      <a:pt x="398" y="311"/>
                    </a:cubicBezTo>
                    <a:cubicBezTo>
                      <a:pt x="399" y="310"/>
                      <a:pt x="400" y="310"/>
                      <a:pt x="401" y="310"/>
                    </a:cubicBezTo>
                    <a:cubicBezTo>
                      <a:pt x="402" y="310"/>
                      <a:pt x="402" y="310"/>
                      <a:pt x="402" y="310"/>
                    </a:cubicBezTo>
                    <a:cubicBezTo>
                      <a:pt x="404" y="310"/>
                      <a:pt x="405" y="309"/>
                      <a:pt x="406" y="309"/>
                    </a:cubicBezTo>
                    <a:cubicBezTo>
                      <a:pt x="407" y="309"/>
                      <a:pt x="407" y="308"/>
                      <a:pt x="407" y="307"/>
                    </a:cubicBezTo>
                    <a:cubicBezTo>
                      <a:pt x="407" y="307"/>
                      <a:pt x="407" y="307"/>
                      <a:pt x="407" y="307"/>
                    </a:cubicBezTo>
                    <a:cubicBezTo>
                      <a:pt x="407" y="306"/>
                      <a:pt x="407" y="305"/>
                      <a:pt x="407" y="305"/>
                    </a:cubicBezTo>
                    <a:cubicBezTo>
                      <a:pt x="407" y="304"/>
                      <a:pt x="408" y="303"/>
                      <a:pt x="407" y="303"/>
                    </a:cubicBezTo>
                    <a:cubicBezTo>
                      <a:pt x="406" y="302"/>
                      <a:pt x="406" y="301"/>
                      <a:pt x="406" y="301"/>
                    </a:cubicBezTo>
                    <a:cubicBezTo>
                      <a:pt x="406" y="302"/>
                      <a:pt x="407" y="302"/>
                      <a:pt x="408" y="303"/>
                    </a:cubicBezTo>
                    <a:cubicBezTo>
                      <a:pt x="409" y="304"/>
                      <a:pt x="409" y="304"/>
                      <a:pt x="410" y="303"/>
                    </a:cubicBezTo>
                    <a:cubicBezTo>
                      <a:pt x="411" y="303"/>
                      <a:pt x="411" y="302"/>
                      <a:pt x="412" y="302"/>
                    </a:cubicBezTo>
                    <a:cubicBezTo>
                      <a:pt x="413" y="302"/>
                      <a:pt x="413" y="302"/>
                      <a:pt x="412" y="301"/>
                    </a:cubicBezTo>
                    <a:close/>
                    <a:moveTo>
                      <a:pt x="313" y="249"/>
                    </a:move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9" y="307"/>
                    </a:move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lose/>
                    <a:moveTo>
                      <a:pt x="400" y="283"/>
                    </a:moveTo>
                    <a:cubicBezTo>
                      <a:pt x="400" y="283"/>
                      <a:pt x="400" y="283"/>
                      <a:pt x="400" y="282"/>
                    </a:cubicBezTo>
                    <a:cubicBezTo>
                      <a:pt x="400" y="283"/>
                      <a:pt x="400" y="283"/>
                      <a:pt x="400" y="283"/>
                    </a:cubicBezTo>
                    <a:close/>
                    <a:moveTo>
                      <a:pt x="416" y="272"/>
                    </a:moveTo>
                    <a:cubicBezTo>
                      <a:pt x="415" y="272"/>
                      <a:pt x="415" y="272"/>
                      <a:pt x="414" y="273"/>
                    </a:cubicBezTo>
                    <a:cubicBezTo>
                      <a:pt x="413" y="274"/>
                      <a:pt x="414" y="274"/>
                      <a:pt x="415" y="275"/>
                    </a:cubicBezTo>
                    <a:cubicBezTo>
                      <a:pt x="415" y="275"/>
                      <a:pt x="415" y="276"/>
                      <a:pt x="416" y="276"/>
                    </a:cubicBezTo>
                    <a:cubicBezTo>
                      <a:pt x="416" y="276"/>
                      <a:pt x="416" y="276"/>
                      <a:pt x="416" y="277"/>
                    </a:cubicBezTo>
                    <a:cubicBezTo>
                      <a:pt x="415" y="277"/>
                      <a:pt x="415" y="277"/>
                      <a:pt x="415" y="277"/>
                    </a:cubicBezTo>
                    <a:cubicBezTo>
                      <a:pt x="415" y="275"/>
                      <a:pt x="414" y="276"/>
                      <a:pt x="413" y="276"/>
                    </a:cubicBezTo>
                    <a:cubicBezTo>
                      <a:pt x="412" y="276"/>
                      <a:pt x="412" y="277"/>
                      <a:pt x="412" y="278"/>
                    </a:cubicBezTo>
                    <a:cubicBezTo>
                      <a:pt x="412" y="277"/>
                      <a:pt x="411" y="277"/>
                      <a:pt x="411" y="277"/>
                    </a:cubicBezTo>
                    <a:cubicBezTo>
                      <a:pt x="411" y="276"/>
                      <a:pt x="410" y="276"/>
                      <a:pt x="410" y="276"/>
                    </a:cubicBezTo>
                    <a:cubicBezTo>
                      <a:pt x="411" y="275"/>
                      <a:pt x="412" y="274"/>
                      <a:pt x="412" y="273"/>
                    </a:cubicBezTo>
                    <a:cubicBezTo>
                      <a:pt x="413" y="272"/>
                      <a:pt x="414" y="271"/>
                      <a:pt x="414" y="269"/>
                    </a:cubicBezTo>
                    <a:cubicBezTo>
                      <a:pt x="414" y="269"/>
                      <a:pt x="414" y="269"/>
                      <a:pt x="414" y="269"/>
                    </a:cubicBezTo>
                    <a:cubicBezTo>
                      <a:pt x="415" y="269"/>
                      <a:pt x="415" y="269"/>
                      <a:pt x="416" y="269"/>
                    </a:cubicBezTo>
                    <a:cubicBezTo>
                      <a:pt x="417" y="270"/>
                      <a:pt x="417" y="271"/>
                      <a:pt x="416" y="272"/>
                    </a:cubicBezTo>
                    <a:close/>
                    <a:moveTo>
                      <a:pt x="264" y="256"/>
                    </a:moveTo>
                    <a:cubicBezTo>
                      <a:pt x="264" y="255"/>
                      <a:pt x="264" y="255"/>
                      <a:pt x="265" y="255"/>
                    </a:cubicBezTo>
                    <a:cubicBezTo>
                      <a:pt x="265" y="254"/>
                      <a:pt x="266" y="254"/>
                      <a:pt x="266" y="254"/>
                    </a:cubicBezTo>
                    <a:cubicBezTo>
                      <a:pt x="267" y="254"/>
                      <a:pt x="268" y="253"/>
                      <a:pt x="268" y="252"/>
                    </a:cubicBezTo>
                    <a:cubicBezTo>
                      <a:pt x="268" y="251"/>
                      <a:pt x="271" y="250"/>
                      <a:pt x="272" y="251"/>
                    </a:cubicBezTo>
                    <a:cubicBezTo>
                      <a:pt x="273" y="251"/>
                      <a:pt x="273" y="252"/>
                      <a:pt x="272" y="252"/>
                    </a:cubicBezTo>
                    <a:cubicBezTo>
                      <a:pt x="272" y="252"/>
                      <a:pt x="271" y="253"/>
                      <a:pt x="270" y="254"/>
                    </a:cubicBezTo>
                    <a:cubicBezTo>
                      <a:pt x="269" y="255"/>
                      <a:pt x="268" y="256"/>
                      <a:pt x="266" y="257"/>
                    </a:cubicBezTo>
                    <a:cubicBezTo>
                      <a:pt x="266" y="257"/>
                      <a:pt x="265" y="257"/>
                      <a:pt x="265" y="257"/>
                    </a:cubicBezTo>
                    <a:cubicBezTo>
                      <a:pt x="264" y="257"/>
                      <a:pt x="264" y="256"/>
                      <a:pt x="264" y="256"/>
                    </a:cubicBezTo>
                    <a:close/>
                    <a:moveTo>
                      <a:pt x="301" y="115"/>
                    </a:moveTo>
                    <a:cubicBezTo>
                      <a:pt x="301" y="115"/>
                      <a:pt x="301" y="115"/>
                      <a:pt x="302" y="115"/>
                    </a:cubicBezTo>
                    <a:cubicBezTo>
                      <a:pt x="304" y="115"/>
                      <a:pt x="305" y="114"/>
                      <a:pt x="307" y="114"/>
                    </a:cubicBezTo>
                    <a:cubicBezTo>
                      <a:pt x="308" y="115"/>
                      <a:pt x="308" y="116"/>
                      <a:pt x="308" y="117"/>
                    </a:cubicBezTo>
                    <a:cubicBezTo>
                      <a:pt x="309" y="117"/>
                      <a:pt x="307" y="118"/>
                      <a:pt x="306" y="118"/>
                    </a:cubicBezTo>
                    <a:cubicBezTo>
                      <a:pt x="306" y="118"/>
                      <a:pt x="306" y="117"/>
                      <a:pt x="306" y="117"/>
                    </a:cubicBezTo>
                    <a:cubicBezTo>
                      <a:pt x="304" y="117"/>
                      <a:pt x="303" y="116"/>
                      <a:pt x="302" y="116"/>
                    </a:cubicBezTo>
                    <a:cubicBezTo>
                      <a:pt x="301" y="116"/>
                      <a:pt x="301" y="116"/>
                      <a:pt x="301" y="115"/>
                    </a:cubicBezTo>
                    <a:close/>
                    <a:moveTo>
                      <a:pt x="309" y="274"/>
                    </a:moveTo>
                    <a:cubicBezTo>
                      <a:pt x="310" y="274"/>
                      <a:pt x="311" y="273"/>
                      <a:pt x="311" y="273"/>
                    </a:cubicBezTo>
                    <a:cubicBezTo>
                      <a:pt x="312" y="273"/>
                      <a:pt x="312" y="274"/>
                      <a:pt x="312" y="274"/>
                    </a:cubicBezTo>
                    <a:cubicBezTo>
                      <a:pt x="312" y="275"/>
                      <a:pt x="312" y="275"/>
                      <a:pt x="312" y="276"/>
                    </a:cubicBezTo>
                    <a:cubicBezTo>
                      <a:pt x="312" y="276"/>
                      <a:pt x="312" y="276"/>
                      <a:pt x="312" y="276"/>
                    </a:cubicBezTo>
                    <a:cubicBezTo>
                      <a:pt x="312" y="276"/>
                      <a:pt x="312" y="277"/>
                      <a:pt x="313" y="277"/>
                    </a:cubicBezTo>
                    <a:cubicBezTo>
                      <a:pt x="313" y="278"/>
                      <a:pt x="313" y="278"/>
                      <a:pt x="313" y="279"/>
                    </a:cubicBezTo>
                    <a:cubicBezTo>
                      <a:pt x="312" y="279"/>
                      <a:pt x="311" y="279"/>
                      <a:pt x="310" y="279"/>
                    </a:cubicBezTo>
                    <a:cubicBezTo>
                      <a:pt x="310" y="279"/>
                      <a:pt x="310" y="279"/>
                      <a:pt x="310" y="279"/>
                    </a:cubicBezTo>
                    <a:cubicBezTo>
                      <a:pt x="309" y="278"/>
                      <a:pt x="309" y="277"/>
                      <a:pt x="309" y="277"/>
                    </a:cubicBezTo>
                    <a:cubicBezTo>
                      <a:pt x="309" y="276"/>
                      <a:pt x="309" y="275"/>
                      <a:pt x="309" y="275"/>
                    </a:cubicBezTo>
                    <a:cubicBezTo>
                      <a:pt x="309" y="274"/>
                      <a:pt x="309" y="274"/>
                      <a:pt x="309" y="274"/>
                    </a:cubicBezTo>
                    <a:close/>
                    <a:moveTo>
                      <a:pt x="253" y="208"/>
                    </a:moveTo>
                    <a:cubicBezTo>
                      <a:pt x="253" y="207"/>
                      <a:pt x="253" y="206"/>
                      <a:pt x="254" y="206"/>
                    </a:cubicBezTo>
                    <a:cubicBezTo>
                      <a:pt x="254" y="205"/>
                      <a:pt x="255" y="205"/>
                      <a:pt x="255" y="204"/>
                    </a:cubicBezTo>
                    <a:cubicBezTo>
                      <a:pt x="255" y="204"/>
                      <a:pt x="256" y="204"/>
                      <a:pt x="256" y="204"/>
                    </a:cubicBezTo>
                    <a:cubicBezTo>
                      <a:pt x="257" y="206"/>
                      <a:pt x="255" y="207"/>
                      <a:pt x="255" y="209"/>
                    </a:cubicBezTo>
                    <a:cubicBezTo>
                      <a:pt x="255" y="209"/>
                      <a:pt x="254" y="209"/>
                      <a:pt x="254" y="209"/>
                    </a:cubicBezTo>
                    <a:cubicBezTo>
                      <a:pt x="253" y="209"/>
                      <a:pt x="253" y="208"/>
                      <a:pt x="253" y="208"/>
                    </a:cubicBezTo>
                    <a:close/>
                    <a:moveTo>
                      <a:pt x="337" y="238"/>
                    </a:moveTo>
                    <a:cubicBezTo>
                      <a:pt x="337" y="238"/>
                      <a:pt x="337" y="239"/>
                      <a:pt x="336" y="239"/>
                    </a:cubicBezTo>
                    <a:cubicBezTo>
                      <a:pt x="336" y="239"/>
                      <a:pt x="335" y="240"/>
                      <a:pt x="335" y="239"/>
                    </a:cubicBezTo>
                    <a:cubicBezTo>
                      <a:pt x="334" y="239"/>
                      <a:pt x="334" y="239"/>
                      <a:pt x="334" y="238"/>
                    </a:cubicBezTo>
                    <a:cubicBezTo>
                      <a:pt x="333" y="238"/>
                      <a:pt x="333" y="238"/>
                      <a:pt x="333" y="237"/>
                    </a:cubicBezTo>
                    <a:cubicBezTo>
                      <a:pt x="333" y="236"/>
                      <a:pt x="334" y="236"/>
                      <a:pt x="335" y="236"/>
                    </a:cubicBezTo>
                    <a:cubicBezTo>
                      <a:pt x="336" y="236"/>
                      <a:pt x="336" y="237"/>
                      <a:pt x="337" y="238"/>
                    </a:cubicBezTo>
                    <a:close/>
                    <a:moveTo>
                      <a:pt x="372" y="227"/>
                    </a:moveTo>
                    <a:cubicBezTo>
                      <a:pt x="372" y="227"/>
                      <a:pt x="372" y="227"/>
                      <a:pt x="371" y="227"/>
                    </a:cubicBezTo>
                    <a:cubicBezTo>
                      <a:pt x="373" y="225"/>
                      <a:pt x="374" y="225"/>
                      <a:pt x="375" y="227"/>
                    </a:cubicBezTo>
                    <a:cubicBezTo>
                      <a:pt x="375" y="228"/>
                      <a:pt x="376" y="228"/>
                      <a:pt x="376" y="228"/>
                    </a:cubicBezTo>
                    <a:cubicBezTo>
                      <a:pt x="377" y="228"/>
                      <a:pt x="376" y="229"/>
                      <a:pt x="376" y="229"/>
                    </a:cubicBezTo>
                    <a:cubicBezTo>
                      <a:pt x="376" y="229"/>
                      <a:pt x="375" y="230"/>
                      <a:pt x="375" y="230"/>
                    </a:cubicBezTo>
                    <a:cubicBezTo>
                      <a:pt x="374" y="230"/>
                      <a:pt x="374" y="230"/>
                      <a:pt x="374" y="229"/>
                    </a:cubicBezTo>
                    <a:cubicBezTo>
                      <a:pt x="374" y="228"/>
                      <a:pt x="373" y="228"/>
                      <a:pt x="372" y="227"/>
                    </a:cubicBezTo>
                    <a:close/>
                    <a:moveTo>
                      <a:pt x="306" y="311"/>
                    </a:moveTo>
                    <a:cubicBezTo>
                      <a:pt x="306" y="312"/>
                      <a:pt x="306" y="312"/>
                      <a:pt x="305" y="312"/>
                    </a:cubicBezTo>
                    <a:cubicBezTo>
                      <a:pt x="304" y="311"/>
                      <a:pt x="303" y="311"/>
                      <a:pt x="303" y="310"/>
                    </a:cubicBezTo>
                    <a:cubicBezTo>
                      <a:pt x="303" y="310"/>
                      <a:pt x="303" y="309"/>
                      <a:pt x="303" y="309"/>
                    </a:cubicBezTo>
                    <a:cubicBezTo>
                      <a:pt x="303" y="308"/>
                      <a:pt x="304" y="308"/>
                      <a:pt x="305" y="308"/>
                    </a:cubicBezTo>
                    <a:cubicBezTo>
                      <a:pt x="306" y="309"/>
                      <a:pt x="306" y="310"/>
                      <a:pt x="306" y="311"/>
                    </a:cubicBezTo>
                    <a:close/>
                    <a:moveTo>
                      <a:pt x="447" y="189"/>
                    </a:moveTo>
                    <a:cubicBezTo>
                      <a:pt x="447" y="189"/>
                      <a:pt x="447" y="190"/>
                      <a:pt x="446" y="190"/>
                    </a:cubicBezTo>
                    <a:cubicBezTo>
                      <a:pt x="445" y="190"/>
                      <a:pt x="444" y="189"/>
                      <a:pt x="444" y="188"/>
                    </a:cubicBezTo>
                    <a:cubicBezTo>
                      <a:pt x="444" y="187"/>
                      <a:pt x="445" y="187"/>
                      <a:pt x="446" y="187"/>
                    </a:cubicBezTo>
                    <a:cubicBezTo>
                      <a:pt x="446" y="188"/>
                      <a:pt x="447" y="188"/>
                      <a:pt x="447" y="189"/>
                    </a:cubicBezTo>
                    <a:cubicBezTo>
                      <a:pt x="448" y="189"/>
                      <a:pt x="448" y="189"/>
                      <a:pt x="447" y="189"/>
                    </a:cubicBezTo>
                    <a:close/>
                    <a:moveTo>
                      <a:pt x="293" y="309"/>
                    </a:moveTo>
                    <a:cubicBezTo>
                      <a:pt x="293" y="311"/>
                      <a:pt x="292" y="311"/>
                      <a:pt x="291" y="312"/>
                    </a:cubicBezTo>
                    <a:cubicBezTo>
                      <a:pt x="291" y="312"/>
                      <a:pt x="291" y="313"/>
                      <a:pt x="290" y="312"/>
                    </a:cubicBezTo>
                    <a:cubicBezTo>
                      <a:pt x="289" y="312"/>
                      <a:pt x="289" y="311"/>
                      <a:pt x="290" y="311"/>
                    </a:cubicBezTo>
                    <a:cubicBezTo>
                      <a:pt x="291" y="310"/>
                      <a:pt x="291" y="310"/>
                      <a:pt x="292" y="309"/>
                    </a:cubicBezTo>
                    <a:cubicBezTo>
                      <a:pt x="292" y="309"/>
                      <a:pt x="292" y="308"/>
                      <a:pt x="292" y="308"/>
                    </a:cubicBezTo>
                    <a:cubicBezTo>
                      <a:pt x="293" y="309"/>
                      <a:pt x="293" y="309"/>
                      <a:pt x="293" y="309"/>
                    </a:cubicBezTo>
                    <a:close/>
                    <a:moveTo>
                      <a:pt x="135" y="275"/>
                    </a:moveTo>
                    <a:cubicBezTo>
                      <a:pt x="135" y="277"/>
                      <a:pt x="135" y="278"/>
                      <a:pt x="134" y="279"/>
                    </a:cubicBezTo>
                    <a:cubicBezTo>
                      <a:pt x="134" y="279"/>
                      <a:pt x="133" y="279"/>
                      <a:pt x="133" y="279"/>
                    </a:cubicBezTo>
                    <a:cubicBezTo>
                      <a:pt x="132" y="279"/>
                      <a:pt x="133" y="278"/>
                      <a:pt x="133" y="278"/>
                    </a:cubicBezTo>
                    <a:cubicBezTo>
                      <a:pt x="134" y="277"/>
                      <a:pt x="134" y="276"/>
                      <a:pt x="134" y="275"/>
                    </a:cubicBezTo>
                    <a:cubicBezTo>
                      <a:pt x="134" y="275"/>
                      <a:pt x="134" y="274"/>
                      <a:pt x="135" y="274"/>
                    </a:cubicBezTo>
                    <a:cubicBezTo>
                      <a:pt x="136" y="274"/>
                      <a:pt x="135" y="275"/>
                      <a:pt x="135" y="275"/>
                    </a:cubicBezTo>
                    <a:close/>
                    <a:moveTo>
                      <a:pt x="246" y="241"/>
                    </a:moveTo>
                    <a:cubicBezTo>
                      <a:pt x="246" y="241"/>
                      <a:pt x="246" y="241"/>
                      <a:pt x="246" y="240"/>
                    </a:cubicBezTo>
                    <a:cubicBezTo>
                      <a:pt x="246" y="240"/>
                      <a:pt x="247" y="239"/>
                      <a:pt x="247" y="239"/>
                    </a:cubicBezTo>
                    <a:cubicBezTo>
                      <a:pt x="248" y="239"/>
                      <a:pt x="248" y="239"/>
                      <a:pt x="248" y="239"/>
                    </a:cubicBezTo>
                    <a:cubicBezTo>
                      <a:pt x="248" y="240"/>
                      <a:pt x="247" y="241"/>
                      <a:pt x="246" y="241"/>
                    </a:cubicBezTo>
                    <a:close/>
                    <a:moveTo>
                      <a:pt x="243" y="240"/>
                    </a:moveTo>
                    <a:cubicBezTo>
                      <a:pt x="242" y="240"/>
                      <a:pt x="242" y="239"/>
                      <a:pt x="241" y="239"/>
                    </a:cubicBezTo>
                    <a:cubicBezTo>
                      <a:pt x="241" y="238"/>
                      <a:pt x="241" y="238"/>
                      <a:pt x="240" y="239"/>
                    </a:cubicBezTo>
                    <a:cubicBezTo>
                      <a:pt x="240" y="239"/>
                      <a:pt x="240" y="239"/>
                      <a:pt x="240" y="238"/>
                    </a:cubicBezTo>
                    <a:cubicBezTo>
                      <a:pt x="239" y="236"/>
                      <a:pt x="237" y="235"/>
                      <a:pt x="238" y="232"/>
                    </a:cubicBezTo>
                    <a:cubicBezTo>
                      <a:pt x="238" y="232"/>
                      <a:pt x="237" y="231"/>
                      <a:pt x="237" y="230"/>
                    </a:cubicBezTo>
                    <a:cubicBezTo>
                      <a:pt x="236" y="230"/>
                      <a:pt x="236" y="229"/>
                      <a:pt x="237" y="228"/>
                    </a:cubicBezTo>
                    <a:cubicBezTo>
                      <a:pt x="237" y="228"/>
                      <a:pt x="237" y="228"/>
                      <a:pt x="237" y="228"/>
                    </a:cubicBezTo>
                    <a:cubicBezTo>
                      <a:pt x="236" y="228"/>
                      <a:pt x="236" y="227"/>
                      <a:pt x="236" y="227"/>
                    </a:cubicBezTo>
                    <a:cubicBezTo>
                      <a:pt x="236" y="227"/>
                      <a:pt x="236" y="226"/>
                      <a:pt x="236" y="226"/>
                    </a:cubicBezTo>
                    <a:cubicBezTo>
                      <a:pt x="236" y="225"/>
                      <a:pt x="235" y="223"/>
                      <a:pt x="235" y="222"/>
                    </a:cubicBezTo>
                    <a:cubicBezTo>
                      <a:pt x="234" y="222"/>
                      <a:pt x="234" y="222"/>
                      <a:pt x="234" y="221"/>
                    </a:cubicBezTo>
                    <a:cubicBezTo>
                      <a:pt x="235" y="221"/>
                      <a:pt x="235" y="220"/>
                      <a:pt x="236" y="221"/>
                    </a:cubicBezTo>
                    <a:cubicBezTo>
                      <a:pt x="238" y="221"/>
                      <a:pt x="239" y="222"/>
                      <a:pt x="239" y="224"/>
                    </a:cubicBezTo>
                    <a:cubicBezTo>
                      <a:pt x="240" y="225"/>
                      <a:pt x="241" y="225"/>
                      <a:pt x="241" y="226"/>
                    </a:cubicBezTo>
                    <a:cubicBezTo>
                      <a:pt x="241" y="228"/>
                      <a:pt x="242" y="229"/>
                      <a:pt x="241" y="230"/>
                    </a:cubicBezTo>
                    <a:cubicBezTo>
                      <a:pt x="241" y="231"/>
                      <a:pt x="241" y="231"/>
                      <a:pt x="242" y="231"/>
                    </a:cubicBezTo>
                    <a:cubicBezTo>
                      <a:pt x="242" y="232"/>
                      <a:pt x="242" y="231"/>
                      <a:pt x="243" y="231"/>
                    </a:cubicBezTo>
                    <a:cubicBezTo>
                      <a:pt x="244" y="231"/>
                      <a:pt x="244" y="232"/>
                      <a:pt x="244" y="233"/>
                    </a:cubicBezTo>
                    <a:cubicBezTo>
                      <a:pt x="245" y="234"/>
                      <a:pt x="246" y="236"/>
                      <a:pt x="246" y="238"/>
                    </a:cubicBezTo>
                    <a:cubicBezTo>
                      <a:pt x="246" y="239"/>
                      <a:pt x="244" y="240"/>
                      <a:pt x="243" y="240"/>
                    </a:cubicBezTo>
                    <a:close/>
                    <a:moveTo>
                      <a:pt x="312" y="207"/>
                    </a:moveTo>
                    <a:cubicBezTo>
                      <a:pt x="311" y="206"/>
                      <a:pt x="311" y="206"/>
                      <a:pt x="310" y="205"/>
                    </a:cubicBezTo>
                    <a:cubicBezTo>
                      <a:pt x="310" y="205"/>
                      <a:pt x="310" y="204"/>
                      <a:pt x="311" y="204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12" y="205"/>
                      <a:pt x="312" y="206"/>
                      <a:pt x="313" y="206"/>
                    </a:cubicBezTo>
                    <a:cubicBezTo>
                      <a:pt x="313" y="207"/>
                      <a:pt x="313" y="207"/>
                      <a:pt x="312" y="207"/>
                    </a:cubicBezTo>
                    <a:cubicBezTo>
                      <a:pt x="312" y="208"/>
                      <a:pt x="312" y="207"/>
                      <a:pt x="312" y="207"/>
                    </a:cubicBezTo>
                    <a:close/>
                    <a:moveTo>
                      <a:pt x="329" y="77"/>
                    </a:moveTo>
                    <a:cubicBezTo>
                      <a:pt x="329" y="76"/>
                      <a:pt x="329" y="76"/>
                      <a:pt x="329" y="75"/>
                    </a:cubicBezTo>
                    <a:cubicBezTo>
                      <a:pt x="329" y="75"/>
                      <a:pt x="330" y="75"/>
                      <a:pt x="330" y="75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1" y="77"/>
                      <a:pt x="331" y="78"/>
                      <a:pt x="330" y="78"/>
                    </a:cubicBezTo>
                    <a:cubicBezTo>
                      <a:pt x="329" y="78"/>
                      <a:pt x="329" y="77"/>
                      <a:pt x="329" y="77"/>
                    </a:cubicBezTo>
                    <a:close/>
                    <a:moveTo>
                      <a:pt x="278" y="253"/>
                    </a:moveTo>
                    <a:cubicBezTo>
                      <a:pt x="277" y="253"/>
                      <a:pt x="276" y="253"/>
                      <a:pt x="276" y="252"/>
                    </a:cubicBezTo>
                    <a:cubicBezTo>
                      <a:pt x="275" y="252"/>
                      <a:pt x="275" y="252"/>
                      <a:pt x="275" y="252"/>
                    </a:cubicBezTo>
                    <a:cubicBezTo>
                      <a:pt x="275" y="251"/>
                      <a:pt x="275" y="251"/>
                      <a:pt x="276" y="251"/>
                    </a:cubicBezTo>
                    <a:cubicBezTo>
                      <a:pt x="276" y="252"/>
                      <a:pt x="277" y="250"/>
                      <a:pt x="277" y="251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9" y="252"/>
                      <a:pt x="279" y="253"/>
                      <a:pt x="278" y="253"/>
                    </a:cubicBezTo>
                    <a:cubicBezTo>
                      <a:pt x="278" y="253"/>
                      <a:pt x="278" y="254"/>
                      <a:pt x="277" y="253"/>
                    </a:cubicBezTo>
                    <a:cubicBezTo>
                      <a:pt x="277" y="253"/>
                      <a:pt x="278" y="253"/>
                      <a:pt x="278" y="253"/>
                    </a:cubicBezTo>
                    <a:close/>
                    <a:moveTo>
                      <a:pt x="424" y="218"/>
                    </a:moveTo>
                    <a:cubicBezTo>
                      <a:pt x="424" y="219"/>
                      <a:pt x="424" y="220"/>
                      <a:pt x="423" y="220"/>
                    </a:cubicBezTo>
                    <a:cubicBezTo>
                      <a:pt x="422" y="220"/>
                      <a:pt x="422" y="219"/>
                      <a:pt x="422" y="218"/>
                    </a:cubicBezTo>
                    <a:cubicBezTo>
                      <a:pt x="422" y="218"/>
                      <a:pt x="423" y="217"/>
                      <a:pt x="423" y="217"/>
                    </a:cubicBezTo>
                    <a:cubicBezTo>
                      <a:pt x="424" y="217"/>
                      <a:pt x="424" y="218"/>
                      <a:pt x="424" y="218"/>
                    </a:cubicBezTo>
                    <a:close/>
                    <a:moveTo>
                      <a:pt x="307" y="238"/>
                    </a:moveTo>
                    <a:cubicBezTo>
                      <a:pt x="307" y="238"/>
                      <a:pt x="307" y="239"/>
                      <a:pt x="306" y="239"/>
                    </a:cubicBezTo>
                    <a:cubicBezTo>
                      <a:pt x="305" y="239"/>
                      <a:pt x="305" y="238"/>
                      <a:pt x="304" y="237"/>
                    </a:cubicBezTo>
                    <a:cubicBezTo>
                      <a:pt x="304" y="236"/>
                      <a:pt x="305" y="237"/>
                      <a:pt x="305" y="237"/>
                    </a:cubicBezTo>
                    <a:cubicBezTo>
                      <a:pt x="306" y="237"/>
                      <a:pt x="307" y="237"/>
                      <a:pt x="307" y="238"/>
                    </a:cubicBezTo>
                    <a:close/>
                    <a:moveTo>
                      <a:pt x="419" y="11"/>
                    </a:moveTo>
                    <a:cubicBezTo>
                      <a:pt x="419" y="11"/>
                      <a:pt x="419" y="10"/>
                      <a:pt x="420" y="10"/>
                    </a:cubicBezTo>
                    <a:cubicBezTo>
                      <a:pt x="420" y="10"/>
                      <a:pt x="420" y="10"/>
                      <a:pt x="420" y="10"/>
                    </a:cubicBezTo>
                    <a:cubicBezTo>
                      <a:pt x="421" y="10"/>
                      <a:pt x="421" y="11"/>
                      <a:pt x="421" y="11"/>
                    </a:cubicBezTo>
                    <a:cubicBezTo>
                      <a:pt x="421" y="12"/>
                      <a:pt x="420" y="13"/>
                      <a:pt x="420" y="13"/>
                    </a:cubicBezTo>
                    <a:cubicBezTo>
                      <a:pt x="419" y="12"/>
                      <a:pt x="420" y="12"/>
                      <a:pt x="419" y="11"/>
                    </a:cubicBezTo>
                    <a:close/>
                    <a:moveTo>
                      <a:pt x="500" y="77"/>
                    </a:moveTo>
                    <a:cubicBezTo>
                      <a:pt x="498" y="78"/>
                      <a:pt x="497" y="78"/>
                      <a:pt x="496" y="77"/>
                    </a:cubicBezTo>
                    <a:cubicBezTo>
                      <a:pt x="497" y="77"/>
                      <a:pt x="498" y="77"/>
                      <a:pt x="500" y="77"/>
                    </a:cubicBezTo>
                    <a:close/>
                    <a:moveTo>
                      <a:pt x="365" y="182"/>
                    </a:moveTo>
                    <a:cubicBezTo>
                      <a:pt x="366" y="181"/>
                      <a:pt x="367" y="180"/>
                      <a:pt x="366" y="179"/>
                    </a:cubicBezTo>
                    <a:cubicBezTo>
                      <a:pt x="366" y="179"/>
                      <a:pt x="366" y="179"/>
                      <a:pt x="367" y="179"/>
                    </a:cubicBezTo>
                    <a:cubicBezTo>
                      <a:pt x="368" y="179"/>
                      <a:pt x="368" y="177"/>
                      <a:pt x="369" y="177"/>
                    </a:cubicBezTo>
                    <a:cubicBezTo>
                      <a:pt x="370" y="177"/>
                      <a:pt x="372" y="177"/>
                      <a:pt x="373" y="177"/>
                    </a:cubicBezTo>
                    <a:cubicBezTo>
                      <a:pt x="374" y="178"/>
                      <a:pt x="374" y="179"/>
                      <a:pt x="373" y="180"/>
                    </a:cubicBezTo>
                    <a:cubicBezTo>
                      <a:pt x="372" y="181"/>
                      <a:pt x="370" y="181"/>
                      <a:pt x="369" y="182"/>
                    </a:cubicBezTo>
                    <a:cubicBezTo>
                      <a:pt x="368" y="182"/>
                      <a:pt x="367" y="182"/>
                      <a:pt x="366" y="183"/>
                    </a:cubicBezTo>
                    <a:cubicBezTo>
                      <a:pt x="366" y="183"/>
                      <a:pt x="365" y="183"/>
                      <a:pt x="365" y="182"/>
                    </a:cubicBezTo>
                    <a:close/>
                    <a:moveTo>
                      <a:pt x="252" y="276"/>
                    </a:moveTo>
                    <a:cubicBezTo>
                      <a:pt x="252" y="276"/>
                      <a:pt x="251" y="277"/>
                      <a:pt x="251" y="277"/>
                    </a:cubicBezTo>
                    <a:cubicBezTo>
                      <a:pt x="250" y="277"/>
                      <a:pt x="250" y="277"/>
                      <a:pt x="250" y="277"/>
                    </a:cubicBezTo>
                    <a:cubicBezTo>
                      <a:pt x="250" y="276"/>
                      <a:pt x="249" y="276"/>
                      <a:pt x="249" y="276"/>
                    </a:cubicBezTo>
                    <a:cubicBezTo>
                      <a:pt x="250" y="276"/>
                      <a:pt x="250" y="276"/>
                      <a:pt x="250" y="276"/>
                    </a:cubicBezTo>
                    <a:cubicBezTo>
                      <a:pt x="251" y="276"/>
                      <a:pt x="251" y="276"/>
                      <a:pt x="252" y="275"/>
                    </a:cubicBezTo>
                    <a:cubicBezTo>
                      <a:pt x="252" y="275"/>
                      <a:pt x="253" y="275"/>
                      <a:pt x="253" y="276"/>
                    </a:cubicBezTo>
                    <a:cubicBezTo>
                      <a:pt x="253" y="276"/>
                      <a:pt x="253" y="276"/>
                      <a:pt x="252" y="276"/>
                    </a:cubicBezTo>
                    <a:close/>
                    <a:moveTo>
                      <a:pt x="263" y="207"/>
                    </a:moveTo>
                    <a:cubicBezTo>
                      <a:pt x="263" y="206"/>
                      <a:pt x="262" y="205"/>
                      <a:pt x="263" y="205"/>
                    </a:cubicBezTo>
                    <a:cubicBezTo>
                      <a:pt x="264" y="205"/>
                      <a:pt x="264" y="206"/>
                      <a:pt x="264" y="207"/>
                    </a:cubicBezTo>
                    <a:cubicBezTo>
                      <a:pt x="264" y="207"/>
                      <a:pt x="264" y="208"/>
                      <a:pt x="264" y="208"/>
                    </a:cubicBezTo>
                    <a:cubicBezTo>
                      <a:pt x="263" y="208"/>
                      <a:pt x="262" y="208"/>
                      <a:pt x="263" y="207"/>
                    </a:cubicBezTo>
                    <a:close/>
                    <a:moveTo>
                      <a:pt x="446" y="0"/>
                    </a:moveTo>
                    <a:cubicBezTo>
                      <a:pt x="446" y="0"/>
                      <a:pt x="446" y="0"/>
                      <a:pt x="446" y="0"/>
                    </a:cubicBezTo>
                    <a:cubicBezTo>
                      <a:pt x="447" y="0"/>
                      <a:pt x="448" y="0"/>
                      <a:pt x="449" y="1"/>
                    </a:cubicBezTo>
                    <a:cubicBezTo>
                      <a:pt x="449" y="1"/>
                      <a:pt x="449" y="1"/>
                      <a:pt x="449" y="1"/>
                    </a:cubicBezTo>
                    <a:cubicBezTo>
                      <a:pt x="448" y="2"/>
                      <a:pt x="448" y="2"/>
                      <a:pt x="448" y="2"/>
                    </a:cubicBezTo>
                    <a:cubicBezTo>
                      <a:pt x="447" y="1"/>
                      <a:pt x="447" y="1"/>
                      <a:pt x="446" y="1"/>
                    </a:cubicBezTo>
                    <a:cubicBezTo>
                      <a:pt x="446" y="1"/>
                      <a:pt x="446" y="1"/>
                      <a:pt x="446" y="0"/>
                    </a:cubicBezTo>
                    <a:close/>
                    <a:moveTo>
                      <a:pt x="508" y="71"/>
                    </a:moveTo>
                    <a:cubicBezTo>
                      <a:pt x="508" y="71"/>
                      <a:pt x="509" y="71"/>
                      <a:pt x="509" y="71"/>
                    </a:cubicBezTo>
                    <a:cubicBezTo>
                      <a:pt x="509" y="72"/>
                      <a:pt x="508" y="72"/>
                      <a:pt x="508" y="72"/>
                    </a:cubicBezTo>
                    <a:cubicBezTo>
                      <a:pt x="507" y="72"/>
                      <a:pt x="507" y="72"/>
                      <a:pt x="507" y="72"/>
                    </a:cubicBezTo>
                    <a:cubicBezTo>
                      <a:pt x="507" y="71"/>
                      <a:pt x="507" y="71"/>
                      <a:pt x="508" y="71"/>
                    </a:cubicBezTo>
                    <a:close/>
                    <a:moveTo>
                      <a:pt x="292" y="245"/>
                    </a:moveTo>
                    <a:cubicBezTo>
                      <a:pt x="292" y="244"/>
                      <a:pt x="291" y="242"/>
                      <a:pt x="293" y="243"/>
                    </a:cubicBezTo>
                    <a:cubicBezTo>
                      <a:pt x="294" y="243"/>
                      <a:pt x="294" y="243"/>
                      <a:pt x="294" y="243"/>
                    </a:cubicBezTo>
                    <a:cubicBezTo>
                      <a:pt x="294" y="244"/>
                      <a:pt x="293" y="245"/>
                      <a:pt x="292" y="245"/>
                    </a:cubicBezTo>
                    <a:close/>
                    <a:moveTo>
                      <a:pt x="309" y="269"/>
                    </a:moveTo>
                    <a:cubicBezTo>
                      <a:pt x="309" y="270"/>
                      <a:pt x="309" y="271"/>
                      <a:pt x="308" y="271"/>
                    </a:cubicBezTo>
                    <a:cubicBezTo>
                      <a:pt x="307" y="271"/>
                      <a:pt x="307" y="270"/>
                      <a:pt x="307" y="269"/>
                    </a:cubicBezTo>
                    <a:cubicBezTo>
                      <a:pt x="308" y="269"/>
                      <a:pt x="308" y="269"/>
                      <a:pt x="309" y="269"/>
                    </a:cubicBezTo>
                    <a:cubicBezTo>
                      <a:pt x="309" y="269"/>
                      <a:pt x="309" y="269"/>
                      <a:pt x="309" y="269"/>
                    </a:cubicBezTo>
                    <a:close/>
                    <a:moveTo>
                      <a:pt x="272" y="283"/>
                    </a:moveTo>
                    <a:cubicBezTo>
                      <a:pt x="271" y="284"/>
                      <a:pt x="270" y="284"/>
                      <a:pt x="269" y="284"/>
                    </a:cubicBezTo>
                    <a:cubicBezTo>
                      <a:pt x="269" y="285"/>
                      <a:pt x="268" y="285"/>
                      <a:pt x="268" y="284"/>
                    </a:cubicBezTo>
                    <a:cubicBezTo>
                      <a:pt x="268" y="284"/>
                      <a:pt x="268" y="284"/>
                      <a:pt x="269" y="284"/>
                    </a:cubicBezTo>
                    <a:cubicBezTo>
                      <a:pt x="270" y="284"/>
                      <a:pt x="271" y="283"/>
                      <a:pt x="272" y="283"/>
                    </a:cubicBezTo>
                    <a:close/>
                    <a:moveTo>
                      <a:pt x="381" y="259"/>
                    </a:moveTo>
                    <a:cubicBezTo>
                      <a:pt x="381" y="259"/>
                      <a:pt x="381" y="258"/>
                      <a:pt x="381" y="258"/>
                    </a:cubicBezTo>
                    <a:cubicBezTo>
                      <a:pt x="381" y="258"/>
                      <a:pt x="382" y="259"/>
                      <a:pt x="382" y="259"/>
                    </a:cubicBezTo>
                    <a:cubicBezTo>
                      <a:pt x="382" y="259"/>
                      <a:pt x="382" y="260"/>
                      <a:pt x="382" y="261"/>
                    </a:cubicBezTo>
                    <a:cubicBezTo>
                      <a:pt x="382" y="260"/>
                      <a:pt x="380" y="260"/>
                      <a:pt x="381" y="259"/>
                    </a:cubicBezTo>
                    <a:close/>
                    <a:moveTo>
                      <a:pt x="272" y="283"/>
                    </a:moveTo>
                    <a:cubicBezTo>
                      <a:pt x="272" y="283"/>
                      <a:pt x="272" y="283"/>
                      <a:pt x="272" y="283"/>
                    </a:cubicBezTo>
                    <a:cubicBezTo>
                      <a:pt x="272" y="283"/>
                      <a:pt x="272" y="282"/>
                      <a:pt x="273" y="282"/>
                    </a:cubicBezTo>
                    <a:cubicBezTo>
                      <a:pt x="273" y="282"/>
                      <a:pt x="273" y="282"/>
                      <a:pt x="273" y="283"/>
                    </a:cubicBezTo>
                    <a:cubicBezTo>
                      <a:pt x="274" y="283"/>
                      <a:pt x="274" y="283"/>
                      <a:pt x="273" y="284"/>
                    </a:cubicBezTo>
                    <a:cubicBezTo>
                      <a:pt x="273" y="284"/>
                      <a:pt x="273" y="284"/>
                      <a:pt x="272" y="283"/>
                    </a:cubicBezTo>
                    <a:close/>
                    <a:moveTo>
                      <a:pt x="182" y="240"/>
                    </a:move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39"/>
                      <a:pt x="182" y="239"/>
                      <a:pt x="183" y="239"/>
                    </a:cubicBezTo>
                    <a:cubicBezTo>
                      <a:pt x="183" y="239"/>
                      <a:pt x="184" y="239"/>
                      <a:pt x="184" y="240"/>
                    </a:cubicBezTo>
                    <a:cubicBezTo>
                      <a:pt x="183" y="240"/>
                      <a:pt x="183" y="240"/>
                      <a:pt x="182" y="240"/>
                    </a:cubicBezTo>
                    <a:close/>
                    <a:moveTo>
                      <a:pt x="297" y="279"/>
                    </a:moveTo>
                    <a:cubicBezTo>
                      <a:pt x="297" y="278"/>
                      <a:pt x="297" y="277"/>
                      <a:pt x="298" y="277"/>
                    </a:cubicBezTo>
                    <a:cubicBezTo>
                      <a:pt x="299" y="278"/>
                      <a:pt x="298" y="279"/>
                      <a:pt x="297" y="279"/>
                    </a:cubicBezTo>
                    <a:close/>
                    <a:moveTo>
                      <a:pt x="126" y="275"/>
                    </a:moveTo>
                    <a:cubicBezTo>
                      <a:pt x="125" y="276"/>
                      <a:pt x="125" y="276"/>
                      <a:pt x="125" y="275"/>
                    </a:cubicBezTo>
                    <a:cubicBezTo>
                      <a:pt x="124" y="275"/>
                      <a:pt x="124" y="275"/>
                      <a:pt x="123" y="275"/>
                    </a:cubicBezTo>
                    <a:cubicBezTo>
                      <a:pt x="124" y="274"/>
                      <a:pt x="125" y="274"/>
                      <a:pt x="125" y="275"/>
                    </a:cubicBezTo>
                    <a:cubicBezTo>
                      <a:pt x="126" y="275"/>
                      <a:pt x="126" y="275"/>
                      <a:pt x="126" y="275"/>
                    </a:cubicBezTo>
                    <a:close/>
                    <a:moveTo>
                      <a:pt x="237" y="175"/>
                    </a:moveTo>
                    <a:cubicBezTo>
                      <a:pt x="237" y="176"/>
                      <a:pt x="238" y="176"/>
                      <a:pt x="237" y="177"/>
                    </a:cubicBezTo>
                    <a:cubicBezTo>
                      <a:pt x="238" y="177"/>
                      <a:pt x="238" y="177"/>
                      <a:pt x="238" y="177"/>
                    </a:cubicBezTo>
                    <a:cubicBezTo>
                      <a:pt x="238" y="177"/>
                      <a:pt x="237" y="177"/>
                      <a:pt x="237" y="177"/>
                    </a:cubicBezTo>
                    <a:cubicBezTo>
                      <a:pt x="237" y="177"/>
                      <a:pt x="237" y="178"/>
                      <a:pt x="238" y="178"/>
                    </a:cubicBezTo>
                    <a:cubicBezTo>
                      <a:pt x="238" y="179"/>
                      <a:pt x="238" y="179"/>
                      <a:pt x="239" y="179"/>
                    </a:cubicBezTo>
                    <a:cubicBezTo>
                      <a:pt x="240" y="178"/>
                      <a:pt x="241" y="178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3" y="178"/>
                      <a:pt x="243" y="178"/>
                      <a:pt x="244" y="178"/>
                    </a:cubicBezTo>
                    <a:cubicBezTo>
                      <a:pt x="244" y="179"/>
                      <a:pt x="244" y="179"/>
                      <a:pt x="243" y="180"/>
                    </a:cubicBezTo>
                    <a:cubicBezTo>
                      <a:pt x="243" y="182"/>
                      <a:pt x="243" y="183"/>
                      <a:pt x="242" y="185"/>
                    </a:cubicBezTo>
                    <a:cubicBezTo>
                      <a:pt x="242" y="185"/>
                      <a:pt x="242" y="186"/>
                      <a:pt x="242" y="186"/>
                    </a:cubicBezTo>
                    <a:cubicBezTo>
                      <a:pt x="242" y="186"/>
                      <a:pt x="242" y="186"/>
                      <a:pt x="242" y="186"/>
                    </a:cubicBezTo>
                    <a:cubicBezTo>
                      <a:pt x="243" y="186"/>
                      <a:pt x="244" y="186"/>
                      <a:pt x="244" y="185"/>
                    </a:cubicBezTo>
                    <a:cubicBezTo>
                      <a:pt x="244" y="184"/>
                      <a:pt x="245" y="183"/>
                      <a:pt x="245" y="181"/>
                    </a:cubicBezTo>
                    <a:cubicBezTo>
                      <a:pt x="245" y="181"/>
                      <a:pt x="245" y="181"/>
                      <a:pt x="246" y="181"/>
                    </a:cubicBezTo>
                    <a:cubicBezTo>
                      <a:pt x="247" y="181"/>
                      <a:pt x="247" y="180"/>
                      <a:pt x="247" y="180"/>
                    </a:cubicBezTo>
                    <a:cubicBezTo>
                      <a:pt x="247" y="180"/>
                      <a:pt x="248" y="180"/>
                      <a:pt x="248" y="180"/>
                    </a:cubicBezTo>
                    <a:cubicBezTo>
                      <a:pt x="248" y="181"/>
                      <a:pt x="248" y="181"/>
                      <a:pt x="249" y="182"/>
                    </a:cubicBezTo>
                    <a:cubicBezTo>
                      <a:pt x="250" y="182"/>
                      <a:pt x="250" y="183"/>
                      <a:pt x="249" y="184"/>
                    </a:cubicBezTo>
                    <a:cubicBezTo>
                      <a:pt x="248" y="184"/>
                      <a:pt x="248" y="185"/>
                      <a:pt x="247" y="186"/>
                    </a:cubicBezTo>
                    <a:cubicBezTo>
                      <a:pt x="246" y="187"/>
                      <a:pt x="247" y="187"/>
                      <a:pt x="248" y="187"/>
                    </a:cubicBezTo>
                    <a:cubicBezTo>
                      <a:pt x="248" y="188"/>
                      <a:pt x="249" y="187"/>
                      <a:pt x="249" y="187"/>
                    </a:cubicBezTo>
                    <a:cubicBezTo>
                      <a:pt x="249" y="187"/>
                      <a:pt x="249" y="186"/>
                      <a:pt x="249" y="186"/>
                    </a:cubicBezTo>
                    <a:cubicBezTo>
                      <a:pt x="251" y="186"/>
                      <a:pt x="249" y="187"/>
                      <a:pt x="250" y="188"/>
                    </a:cubicBezTo>
                    <a:cubicBezTo>
                      <a:pt x="251" y="187"/>
                      <a:pt x="252" y="188"/>
                      <a:pt x="252" y="187"/>
                    </a:cubicBezTo>
                    <a:cubicBezTo>
                      <a:pt x="253" y="188"/>
                      <a:pt x="253" y="188"/>
                      <a:pt x="252" y="189"/>
                    </a:cubicBezTo>
                    <a:cubicBezTo>
                      <a:pt x="252" y="189"/>
                      <a:pt x="252" y="189"/>
                      <a:pt x="252" y="189"/>
                    </a:cubicBezTo>
                    <a:cubicBezTo>
                      <a:pt x="252" y="191"/>
                      <a:pt x="251" y="191"/>
                      <a:pt x="250" y="191"/>
                    </a:cubicBezTo>
                    <a:cubicBezTo>
                      <a:pt x="250" y="191"/>
                      <a:pt x="250" y="191"/>
                      <a:pt x="250" y="191"/>
                    </a:cubicBezTo>
                    <a:cubicBezTo>
                      <a:pt x="249" y="191"/>
                      <a:pt x="249" y="191"/>
                      <a:pt x="248" y="192"/>
                    </a:cubicBezTo>
                    <a:cubicBezTo>
                      <a:pt x="248" y="193"/>
                      <a:pt x="249" y="192"/>
                      <a:pt x="250" y="192"/>
                    </a:cubicBezTo>
                    <a:cubicBezTo>
                      <a:pt x="250" y="192"/>
                      <a:pt x="251" y="192"/>
                      <a:pt x="251" y="192"/>
                    </a:cubicBezTo>
                    <a:cubicBezTo>
                      <a:pt x="252" y="192"/>
                      <a:pt x="253" y="193"/>
                      <a:pt x="252" y="194"/>
                    </a:cubicBezTo>
                    <a:cubicBezTo>
                      <a:pt x="252" y="194"/>
                      <a:pt x="252" y="194"/>
                      <a:pt x="252" y="195"/>
                    </a:cubicBezTo>
                    <a:cubicBezTo>
                      <a:pt x="252" y="195"/>
                      <a:pt x="252" y="196"/>
                      <a:pt x="252" y="196"/>
                    </a:cubicBezTo>
                    <a:cubicBezTo>
                      <a:pt x="252" y="196"/>
                      <a:pt x="251" y="196"/>
                      <a:pt x="251" y="196"/>
                    </a:cubicBezTo>
                    <a:cubicBezTo>
                      <a:pt x="250" y="196"/>
                      <a:pt x="250" y="195"/>
                      <a:pt x="249" y="196"/>
                    </a:cubicBezTo>
                    <a:cubicBezTo>
                      <a:pt x="248" y="196"/>
                      <a:pt x="247" y="195"/>
                      <a:pt x="247" y="195"/>
                    </a:cubicBezTo>
                    <a:cubicBezTo>
                      <a:pt x="246" y="194"/>
                      <a:pt x="246" y="194"/>
                      <a:pt x="246" y="194"/>
                    </a:cubicBezTo>
                    <a:cubicBezTo>
                      <a:pt x="244" y="193"/>
                      <a:pt x="243" y="193"/>
                      <a:pt x="242" y="195"/>
                    </a:cubicBezTo>
                    <a:cubicBezTo>
                      <a:pt x="242" y="197"/>
                      <a:pt x="242" y="199"/>
                      <a:pt x="243" y="200"/>
                    </a:cubicBezTo>
                    <a:cubicBezTo>
                      <a:pt x="243" y="201"/>
                      <a:pt x="242" y="201"/>
                      <a:pt x="243" y="201"/>
                    </a:cubicBezTo>
                    <a:cubicBezTo>
                      <a:pt x="244" y="204"/>
                      <a:pt x="246" y="204"/>
                      <a:pt x="248" y="205"/>
                    </a:cubicBezTo>
                    <a:cubicBezTo>
                      <a:pt x="248" y="205"/>
                      <a:pt x="249" y="205"/>
                      <a:pt x="249" y="204"/>
                    </a:cubicBezTo>
                    <a:cubicBezTo>
                      <a:pt x="249" y="203"/>
                      <a:pt x="250" y="203"/>
                      <a:pt x="252" y="202"/>
                    </a:cubicBezTo>
                    <a:cubicBezTo>
                      <a:pt x="252" y="202"/>
                      <a:pt x="252" y="202"/>
                      <a:pt x="253" y="202"/>
                    </a:cubicBezTo>
                    <a:cubicBezTo>
                      <a:pt x="253" y="201"/>
                      <a:pt x="254" y="201"/>
                      <a:pt x="255" y="201"/>
                    </a:cubicBezTo>
                    <a:cubicBezTo>
                      <a:pt x="255" y="201"/>
                      <a:pt x="256" y="201"/>
                      <a:pt x="256" y="200"/>
                    </a:cubicBezTo>
                    <a:cubicBezTo>
                      <a:pt x="256" y="200"/>
                      <a:pt x="257" y="200"/>
                      <a:pt x="257" y="200"/>
                    </a:cubicBezTo>
                    <a:cubicBezTo>
                      <a:pt x="257" y="201"/>
                      <a:pt x="257" y="201"/>
                      <a:pt x="257" y="201"/>
                    </a:cubicBezTo>
                    <a:cubicBezTo>
                      <a:pt x="256" y="202"/>
                      <a:pt x="256" y="203"/>
                      <a:pt x="256" y="204"/>
                    </a:cubicBezTo>
                    <a:cubicBezTo>
                      <a:pt x="258" y="205"/>
                      <a:pt x="259" y="204"/>
                      <a:pt x="260" y="204"/>
                    </a:cubicBezTo>
                    <a:cubicBezTo>
                      <a:pt x="261" y="203"/>
                      <a:pt x="261" y="203"/>
                      <a:pt x="261" y="204"/>
                    </a:cubicBezTo>
                    <a:cubicBezTo>
                      <a:pt x="261" y="204"/>
                      <a:pt x="262" y="204"/>
                      <a:pt x="263" y="204"/>
                    </a:cubicBezTo>
                    <a:cubicBezTo>
                      <a:pt x="264" y="205"/>
                      <a:pt x="265" y="205"/>
                      <a:pt x="266" y="207"/>
                    </a:cubicBezTo>
                    <a:cubicBezTo>
                      <a:pt x="266" y="207"/>
                      <a:pt x="266" y="207"/>
                      <a:pt x="266" y="207"/>
                    </a:cubicBezTo>
                    <a:cubicBezTo>
                      <a:pt x="268" y="206"/>
                      <a:pt x="268" y="207"/>
                      <a:pt x="268" y="208"/>
                    </a:cubicBezTo>
                    <a:cubicBezTo>
                      <a:pt x="269" y="209"/>
                      <a:pt x="269" y="210"/>
                      <a:pt x="269" y="212"/>
                    </a:cubicBezTo>
                    <a:cubicBezTo>
                      <a:pt x="269" y="214"/>
                      <a:pt x="270" y="215"/>
                      <a:pt x="271" y="217"/>
                    </a:cubicBezTo>
                    <a:cubicBezTo>
                      <a:pt x="272" y="219"/>
                      <a:pt x="274" y="219"/>
                      <a:pt x="275" y="220"/>
                    </a:cubicBezTo>
                    <a:cubicBezTo>
                      <a:pt x="275" y="220"/>
                      <a:pt x="276" y="220"/>
                      <a:pt x="276" y="219"/>
                    </a:cubicBezTo>
                    <a:cubicBezTo>
                      <a:pt x="276" y="218"/>
                      <a:pt x="277" y="219"/>
                      <a:pt x="278" y="219"/>
                    </a:cubicBezTo>
                    <a:cubicBezTo>
                      <a:pt x="279" y="219"/>
                      <a:pt x="279" y="218"/>
                      <a:pt x="280" y="218"/>
                    </a:cubicBezTo>
                    <a:cubicBezTo>
                      <a:pt x="281" y="218"/>
                      <a:pt x="282" y="216"/>
                      <a:pt x="281" y="216"/>
                    </a:cubicBezTo>
                    <a:cubicBezTo>
                      <a:pt x="281" y="215"/>
                      <a:pt x="281" y="214"/>
                      <a:pt x="281" y="213"/>
                    </a:cubicBezTo>
                    <a:cubicBezTo>
                      <a:pt x="282" y="212"/>
                      <a:pt x="282" y="212"/>
                      <a:pt x="282" y="211"/>
                    </a:cubicBezTo>
                    <a:cubicBezTo>
                      <a:pt x="281" y="209"/>
                      <a:pt x="280" y="208"/>
                      <a:pt x="279" y="206"/>
                    </a:cubicBezTo>
                    <a:cubicBezTo>
                      <a:pt x="279" y="206"/>
                      <a:pt x="279" y="205"/>
                      <a:pt x="278" y="205"/>
                    </a:cubicBezTo>
                    <a:cubicBezTo>
                      <a:pt x="278" y="204"/>
                      <a:pt x="278" y="203"/>
                      <a:pt x="278" y="203"/>
                    </a:cubicBezTo>
                    <a:cubicBezTo>
                      <a:pt x="276" y="203"/>
                      <a:pt x="276" y="203"/>
                      <a:pt x="276" y="201"/>
                    </a:cubicBezTo>
                    <a:cubicBezTo>
                      <a:pt x="277" y="200"/>
                      <a:pt x="277" y="200"/>
                      <a:pt x="276" y="199"/>
                    </a:cubicBezTo>
                    <a:cubicBezTo>
                      <a:pt x="276" y="199"/>
                      <a:pt x="276" y="198"/>
                      <a:pt x="276" y="198"/>
                    </a:cubicBezTo>
                    <a:cubicBezTo>
                      <a:pt x="277" y="197"/>
                      <a:pt x="277" y="197"/>
                      <a:pt x="277" y="196"/>
                    </a:cubicBezTo>
                    <a:cubicBezTo>
                      <a:pt x="277" y="195"/>
                      <a:pt x="277" y="195"/>
                      <a:pt x="278" y="194"/>
                    </a:cubicBezTo>
                    <a:cubicBezTo>
                      <a:pt x="279" y="194"/>
                      <a:pt x="278" y="193"/>
                      <a:pt x="278" y="193"/>
                    </a:cubicBezTo>
                    <a:cubicBezTo>
                      <a:pt x="277" y="193"/>
                      <a:pt x="277" y="193"/>
                      <a:pt x="276" y="192"/>
                    </a:cubicBezTo>
                    <a:cubicBezTo>
                      <a:pt x="276" y="192"/>
                      <a:pt x="276" y="192"/>
                      <a:pt x="275" y="192"/>
                    </a:cubicBezTo>
                    <a:cubicBezTo>
                      <a:pt x="274" y="192"/>
                      <a:pt x="274" y="192"/>
                      <a:pt x="275" y="191"/>
                    </a:cubicBezTo>
                    <a:cubicBezTo>
                      <a:pt x="276" y="190"/>
                      <a:pt x="275" y="189"/>
                      <a:pt x="274" y="188"/>
                    </a:cubicBezTo>
                    <a:cubicBezTo>
                      <a:pt x="273" y="187"/>
                      <a:pt x="273" y="187"/>
                      <a:pt x="273" y="186"/>
                    </a:cubicBezTo>
                    <a:cubicBezTo>
                      <a:pt x="272" y="185"/>
                      <a:pt x="272" y="185"/>
                      <a:pt x="271" y="186"/>
                    </a:cubicBezTo>
                    <a:cubicBezTo>
                      <a:pt x="270" y="186"/>
                      <a:pt x="269" y="186"/>
                      <a:pt x="269" y="187"/>
                    </a:cubicBezTo>
                    <a:cubicBezTo>
                      <a:pt x="268" y="187"/>
                      <a:pt x="268" y="187"/>
                      <a:pt x="268" y="187"/>
                    </a:cubicBezTo>
                    <a:cubicBezTo>
                      <a:pt x="268" y="186"/>
                      <a:pt x="268" y="186"/>
                      <a:pt x="268" y="186"/>
                    </a:cubicBezTo>
                    <a:cubicBezTo>
                      <a:pt x="266" y="186"/>
                      <a:pt x="267" y="185"/>
                      <a:pt x="267" y="185"/>
                    </a:cubicBezTo>
                    <a:cubicBezTo>
                      <a:pt x="267" y="184"/>
                      <a:pt x="268" y="183"/>
                      <a:pt x="268" y="182"/>
                    </a:cubicBezTo>
                    <a:cubicBezTo>
                      <a:pt x="268" y="181"/>
                      <a:pt x="268" y="180"/>
                      <a:pt x="267" y="180"/>
                    </a:cubicBezTo>
                    <a:cubicBezTo>
                      <a:pt x="266" y="180"/>
                      <a:pt x="265" y="179"/>
                      <a:pt x="265" y="178"/>
                    </a:cubicBezTo>
                    <a:cubicBezTo>
                      <a:pt x="264" y="177"/>
                      <a:pt x="263" y="177"/>
                      <a:pt x="262" y="176"/>
                    </a:cubicBezTo>
                    <a:cubicBezTo>
                      <a:pt x="262" y="176"/>
                      <a:pt x="261" y="176"/>
                      <a:pt x="261" y="177"/>
                    </a:cubicBezTo>
                    <a:cubicBezTo>
                      <a:pt x="261" y="178"/>
                      <a:pt x="261" y="178"/>
                      <a:pt x="260" y="178"/>
                    </a:cubicBezTo>
                    <a:cubicBezTo>
                      <a:pt x="259" y="179"/>
                      <a:pt x="259" y="179"/>
                      <a:pt x="259" y="180"/>
                    </a:cubicBezTo>
                    <a:cubicBezTo>
                      <a:pt x="260" y="181"/>
                      <a:pt x="259" y="182"/>
                      <a:pt x="259" y="183"/>
                    </a:cubicBezTo>
                    <a:cubicBezTo>
                      <a:pt x="258" y="183"/>
                      <a:pt x="258" y="184"/>
                      <a:pt x="258" y="184"/>
                    </a:cubicBezTo>
                    <a:cubicBezTo>
                      <a:pt x="258" y="183"/>
                      <a:pt x="257" y="183"/>
                      <a:pt x="258" y="183"/>
                    </a:cubicBezTo>
                    <a:cubicBezTo>
                      <a:pt x="258" y="182"/>
                      <a:pt x="258" y="182"/>
                      <a:pt x="258" y="182"/>
                    </a:cubicBezTo>
                    <a:cubicBezTo>
                      <a:pt x="258" y="181"/>
                      <a:pt x="258" y="180"/>
                      <a:pt x="257" y="181"/>
                    </a:cubicBezTo>
                    <a:cubicBezTo>
                      <a:pt x="257" y="179"/>
                      <a:pt x="257" y="176"/>
                      <a:pt x="257" y="174"/>
                    </a:cubicBezTo>
                    <a:cubicBezTo>
                      <a:pt x="256" y="174"/>
                      <a:pt x="255" y="173"/>
                      <a:pt x="256" y="173"/>
                    </a:cubicBezTo>
                    <a:cubicBezTo>
                      <a:pt x="255" y="172"/>
                      <a:pt x="256" y="171"/>
                      <a:pt x="255" y="171"/>
                    </a:cubicBezTo>
                    <a:cubicBezTo>
                      <a:pt x="254" y="170"/>
                      <a:pt x="254" y="168"/>
                      <a:pt x="252" y="168"/>
                    </a:cubicBezTo>
                    <a:cubicBezTo>
                      <a:pt x="251" y="168"/>
                      <a:pt x="251" y="168"/>
                      <a:pt x="251" y="168"/>
                    </a:cubicBezTo>
                    <a:cubicBezTo>
                      <a:pt x="249" y="165"/>
                      <a:pt x="248" y="166"/>
                      <a:pt x="245" y="167"/>
                    </a:cubicBezTo>
                    <a:cubicBezTo>
                      <a:pt x="244" y="168"/>
                      <a:pt x="243" y="168"/>
                      <a:pt x="242" y="168"/>
                    </a:cubicBezTo>
                    <a:cubicBezTo>
                      <a:pt x="241" y="169"/>
                      <a:pt x="240" y="169"/>
                      <a:pt x="239" y="168"/>
                    </a:cubicBezTo>
                    <a:cubicBezTo>
                      <a:pt x="239" y="168"/>
                      <a:pt x="238" y="167"/>
                      <a:pt x="238" y="168"/>
                    </a:cubicBezTo>
                    <a:cubicBezTo>
                      <a:pt x="238" y="168"/>
                      <a:pt x="238" y="168"/>
                      <a:pt x="238" y="168"/>
                    </a:cubicBezTo>
                    <a:cubicBezTo>
                      <a:pt x="239" y="169"/>
                      <a:pt x="239" y="170"/>
                      <a:pt x="238" y="170"/>
                    </a:cubicBezTo>
                    <a:cubicBezTo>
                      <a:pt x="237" y="170"/>
                      <a:pt x="238" y="171"/>
                      <a:pt x="238" y="171"/>
                    </a:cubicBezTo>
                    <a:cubicBezTo>
                      <a:pt x="237" y="173"/>
                      <a:pt x="237" y="174"/>
                      <a:pt x="237" y="175"/>
                    </a:cubicBezTo>
                    <a:close/>
                    <a:moveTo>
                      <a:pt x="295" y="249"/>
                    </a:moveTo>
                    <a:cubicBezTo>
                      <a:pt x="295" y="249"/>
                      <a:pt x="294" y="250"/>
                      <a:pt x="294" y="250"/>
                    </a:cubicBezTo>
                    <a:cubicBezTo>
                      <a:pt x="294" y="250"/>
                      <a:pt x="293" y="249"/>
                      <a:pt x="293" y="248"/>
                    </a:cubicBezTo>
                    <a:cubicBezTo>
                      <a:pt x="293" y="248"/>
                      <a:pt x="293" y="248"/>
                      <a:pt x="294" y="248"/>
                    </a:cubicBezTo>
                    <a:cubicBezTo>
                      <a:pt x="294" y="248"/>
                      <a:pt x="294" y="249"/>
                      <a:pt x="295" y="249"/>
                    </a:cubicBezTo>
                    <a:close/>
                    <a:moveTo>
                      <a:pt x="302" y="288"/>
                    </a:moveTo>
                    <a:cubicBezTo>
                      <a:pt x="302" y="288"/>
                      <a:pt x="301" y="288"/>
                      <a:pt x="301" y="289"/>
                    </a:cubicBezTo>
                    <a:cubicBezTo>
                      <a:pt x="301" y="289"/>
                      <a:pt x="300" y="289"/>
                      <a:pt x="300" y="289"/>
                    </a:cubicBezTo>
                    <a:cubicBezTo>
                      <a:pt x="300" y="288"/>
                      <a:pt x="301" y="288"/>
                      <a:pt x="301" y="288"/>
                    </a:cubicBezTo>
                    <a:cubicBezTo>
                      <a:pt x="301" y="288"/>
                      <a:pt x="302" y="288"/>
                      <a:pt x="302" y="288"/>
                    </a:cubicBezTo>
                    <a:close/>
                    <a:moveTo>
                      <a:pt x="279" y="137"/>
                    </a:moveTo>
                    <a:cubicBezTo>
                      <a:pt x="279" y="136"/>
                      <a:pt x="279" y="136"/>
                      <a:pt x="280" y="135"/>
                    </a:cubicBezTo>
                    <a:cubicBezTo>
                      <a:pt x="280" y="135"/>
                      <a:pt x="280" y="135"/>
                      <a:pt x="281" y="136"/>
                    </a:cubicBezTo>
                    <a:cubicBezTo>
                      <a:pt x="280" y="136"/>
                      <a:pt x="279" y="136"/>
                      <a:pt x="279" y="137"/>
                    </a:cubicBezTo>
                    <a:close/>
                    <a:moveTo>
                      <a:pt x="290" y="257"/>
                    </a:moveTo>
                    <a:cubicBezTo>
                      <a:pt x="289" y="257"/>
                      <a:pt x="288" y="257"/>
                      <a:pt x="287" y="257"/>
                    </a:cubicBezTo>
                    <a:cubicBezTo>
                      <a:pt x="288" y="256"/>
                      <a:pt x="288" y="256"/>
                      <a:pt x="290" y="257"/>
                    </a:cubicBezTo>
                    <a:close/>
                    <a:moveTo>
                      <a:pt x="185" y="241"/>
                    </a:moveTo>
                    <a:cubicBezTo>
                      <a:pt x="185" y="240"/>
                      <a:pt x="185" y="240"/>
                      <a:pt x="186" y="240"/>
                    </a:cubicBezTo>
                    <a:cubicBezTo>
                      <a:pt x="186" y="240"/>
                      <a:pt x="186" y="240"/>
                      <a:pt x="186" y="240"/>
                    </a:cubicBezTo>
                    <a:cubicBezTo>
                      <a:pt x="186" y="241"/>
                      <a:pt x="186" y="241"/>
                      <a:pt x="185" y="241"/>
                    </a:cubicBezTo>
                    <a:cubicBezTo>
                      <a:pt x="185" y="241"/>
                      <a:pt x="185" y="241"/>
                      <a:pt x="185" y="241"/>
                    </a:cubicBezTo>
                    <a:close/>
                    <a:moveTo>
                      <a:pt x="354" y="200"/>
                    </a:moveTo>
                    <a:cubicBezTo>
                      <a:pt x="354" y="202"/>
                      <a:pt x="353" y="203"/>
                      <a:pt x="353" y="204"/>
                    </a:cubicBezTo>
                    <a:cubicBezTo>
                      <a:pt x="353" y="204"/>
                      <a:pt x="353" y="205"/>
                      <a:pt x="353" y="205"/>
                    </a:cubicBezTo>
                    <a:cubicBezTo>
                      <a:pt x="352" y="205"/>
                      <a:pt x="352" y="204"/>
                      <a:pt x="352" y="204"/>
                    </a:cubicBezTo>
                    <a:cubicBezTo>
                      <a:pt x="353" y="203"/>
                      <a:pt x="352" y="202"/>
                      <a:pt x="353" y="201"/>
                    </a:cubicBezTo>
                    <a:cubicBezTo>
                      <a:pt x="354" y="201"/>
                      <a:pt x="353" y="200"/>
                      <a:pt x="353" y="200"/>
                    </a:cubicBezTo>
                    <a:cubicBezTo>
                      <a:pt x="353" y="199"/>
                      <a:pt x="353" y="199"/>
                      <a:pt x="354" y="198"/>
                    </a:cubicBezTo>
                    <a:cubicBezTo>
                      <a:pt x="354" y="198"/>
                      <a:pt x="355" y="198"/>
                      <a:pt x="355" y="199"/>
                    </a:cubicBezTo>
                    <a:cubicBezTo>
                      <a:pt x="355" y="199"/>
                      <a:pt x="355" y="200"/>
                      <a:pt x="354" y="200"/>
                    </a:cubicBezTo>
                    <a:close/>
                    <a:moveTo>
                      <a:pt x="302" y="275"/>
                    </a:moveTo>
                    <a:cubicBezTo>
                      <a:pt x="303" y="274"/>
                      <a:pt x="302" y="274"/>
                      <a:pt x="303" y="273"/>
                    </a:cubicBezTo>
                    <a:cubicBezTo>
                      <a:pt x="303" y="273"/>
                      <a:pt x="303" y="273"/>
                      <a:pt x="303" y="273"/>
                    </a:cubicBezTo>
                    <a:cubicBezTo>
                      <a:pt x="303" y="274"/>
                      <a:pt x="303" y="274"/>
                      <a:pt x="303" y="275"/>
                    </a:cubicBezTo>
                    <a:cubicBezTo>
                      <a:pt x="303" y="275"/>
                      <a:pt x="302" y="275"/>
                      <a:pt x="302" y="275"/>
                    </a:cubicBezTo>
                    <a:close/>
                    <a:moveTo>
                      <a:pt x="297" y="282"/>
                    </a:moveTo>
                    <a:cubicBezTo>
                      <a:pt x="296" y="282"/>
                      <a:pt x="296" y="283"/>
                      <a:pt x="295" y="283"/>
                    </a:cubicBezTo>
                    <a:cubicBezTo>
                      <a:pt x="295" y="282"/>
                      <a:pt x="295" y="282"/>
                      <a:pt x="297" y="282"/>
                    </a:cubicBezTo>
                    <a:close/>
                    <a:moveTo>
                      <a:pt x="399" y="268"/>
                    </a:moveTo>
                    <a:cubicBezTo>
                      <a:pt x="399" y="268"/>
                      <a:pt x="399" y="268"/>
                      <a:pt x="399" y="268"/>
                    </a:cubicBezTo>
                    <a:cubicBezTo>
                      <a:pt x="399" y="267"/>
                      <a:pt x="399" y="267"/>
                      <a:pt x="400" y="267"/>
                    </a:cubicBezTo>
                    <a:cubicBezTo>
                      <a:pt x="400" y="267"/>
                      <a:pt x="400" y="267"/>
                      <a:pt x="400" y="267"/>
                    </a:cubicBezTo>
                    <a:cubicBezTo>
                      <a:pt x="400" y="268"/>
                      <a:pt x="400" y="268"/>
                      <a:pt x="399" y="268"/>
                    </a:cubicBezTo>
                    <a:close/>
                    <a:moveTo>
                      <a:pt x="285" y="316"/>
                    </a:moveTo>
                    <a:cubicBezTo>
                      <a:pt x="284" y="316"/>
                      <a:pt x="284" y="317"/>
                      <a:pt x="283" y="316"/>
                    </a:cubicBezTo>
                    <a:cubicBezTo>
                      <a:pt x="283" y="316"/>
                      <a:pt x="283" y="316"/>
                      <a:pt x="283" y="316"/>
                    </a:cubicBezTo>
                    <a:cubicBezTo>
                      <a:pt x="284" y="315"/>
                      <a:pt x="284" y="316"/>
                      <a:pt x="285" y="316"/>
                    </a:cubicBezTo>
                    <a:close/>
                    <a:moveTo>
                      <a:pt x="266" y="285"/>
                    </a:moveTo>
                    <a:cubicBezTo>
                      <a:pt x="266" y="285"/>
                      <a:pt x="265" y="285"/>
                      <a:pt x="265" y="285"/>
                    </a:cubicBezTo>
                    <a:cubicBezTo>
                      <a:pt x="265" y="284"/>
                      <a:pt x="266" y="284"/>
                      <a:pt x="266" y="284"/>
                    </a:cubicBezTo>
                    <a:cubicBezTo>
                      <a:pt x="266" y="285"/>
                      <a:pt x="266" y="285"/>
                      <a:pt x="266" y="285"/>
                    </a:cubicBezTo>
                    <a:close/>
                    <a:moveTo>
                      <a:pt x="294" y="290"/>
                    </a:moveTo>
                    <a:cubicBezTo>
                      <a:pt x="294" y="291"/>
                      <a:pt x="294" y="292"/>
                      <a:pt x="294" y="292"/>
                    </a:cubicBezTo>
                    <a:cubicBezTo>
                      <a:pt x="293" y="292"/>
                      <a:pt x="293" y="291"/>
                      <a:pt x="294" y="290"/>
                    </a:cubicBezTo>
                    <a:close/>
                    <a:moveTo>
                      <a:pt x="197" y="276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6" y="276"/>
                      <a:pt x="196" y="276"/>
                      <a:pt x="195" y="276"/>
                    </a:cubicBezTo>
                    <a:cubicBezTo>
                      <a:pt x="196" y="276"/>
                      <a:pt x="196" y="275"/>
                      <a:pt x="197" y="276"/>
                    </a:cubicBezTo>
                    <a:close/>
                    <a:moveTo>
                      <a:pt x="299" y="256"/>
                    </a:moveTo>
                    <a:cubicBezTo>
                      <a:pt x="298" y="256"/>
                      <a:pt x="299" y="256"/>
                      <a:pt x="299" y="255"/>
                    </a:cubicBezTo>
                    <a:cubicBezTo>
                      <a:pt x="299" y="256"/>
                      <a:pt x="299" y="256"/>
                      <a:pt x="299" y="256"/>
                    </a:cubicBezTo>
                    <a:cubicBezTo>
                      <a:pt x="299" y="256"/>
                      <a:pt x="299" y="256"/>
                      <a:pt x="299" y="256"/>
                    </a:cubicBezTo>
                    <a:close/>
                    <a:moveTo>
                      <a:pt x="340" y="269"/>
                    </a:moveTo>
                    <a:cubicBezTo>
                      <a:pt x="340" y="269"/>
                      <a:pt x="339" y="269"/>
                      <a:pt x="339" y="268"/>
                    </a:cubicBezTo>
                    <a:cubicBezTo>
                      <a:pt x="340" y="268"/>
                      <a:pt x="340" y="268"/>
                      <a:pt x="340" y="269"/>
                    </a:cubicBezTo>
                    <a:close/>
                    <a:moveTo>
                      <a:pt x="134" y="251"/>
                    </a:move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1"/>
                      <a:pt x="134" y="251"/>
                      <a:pt x="134" y="251"/>
                    </a:cubicBezTo>
                    <a:close/>
                    <a:moveTo>
                      <a:pt x="123" y="271"/>
                    </a:moveTo>
                    <a:cubicBezTo>
                      <a:pt x="122" y="271"/>
                      <a:pt x="122" y="271"/>
                      <a:pt x="121" y="271"/>
                    </a:cubicBezTo>
                    <a:cubicBezTo>
                      <a:pt x="122" y="271"/>
                      <a:pt x="122" y="271"/>
                      <a:pt x="123" y="271"/>
                    </a:cubicBezTo>
                    <a:close/>
                    <a:moveTo>
                      <a:pt x="305" y="305"/>
                    </a:moveTo>
                    <a:cubicBezTo>
                      <a:pt x="305" y="305"/>
                      <a:pt x="304" y="305"/>
                      <a:pt x="305" y="304"/>
                    </a:cubicBezTo>
                    <a:cubicBezTo>
                      <a:pt x="305" y="305"/>
                      <a:pt x="305" y="305"/>
                      <a:pt x="305" y="305"/>
                    </a:cubicBezTo>
                    <a:cubicBezTo>
                      <a:pt x="305" y="305"/>
                      <a:pt x="305" y="305"/>
                      <a:pt x="305" y="305"/>
                    </a:cubicBezTo>
                    <a:close/>
                    <a:moveTo>
                      <a:pt x="294" y="258"/>
                    </a:moveTo>
                    <a:cubicBezTo>
                      <a:pt x="294" y="258"/>
                      <a:pt x="294" y="259"/>
                      <a:pt x="294" y="259"/>
                    </a:cubicBezTo>
                    <a:cubicBezTo>
                      <a:pt x="293" y="259"/>
                      <a:pt x="293" y="258"/>
                      <a:pt x="294" y="258"/>
                    </a:cubicBezTo>
                    <a:close/>
                    <a:moveTo>
                      <a:pt x="287" y="305"/>
                    </a:moveTo>
                    <a:cubicBezTo>
                      <a:pt x="287" y="305"/>
                      <a:pt x="286" y="306"/>
                      <a:pt x="286" y="306"/>
                    </a:cubicBezTo>
                    <a:cubicBezTo>
                      <a:pt x="286" y="306"/>
                      <a:pt x="286" y="306"/>
                      <a:pt x="286" y="305"/>
                    </a:cubicBezTo>
                    <a:cubicBezTo>
                      <a:pt x="286" y="305"/>
                      <a:pt x="286" y="305"/>
                      <a:pt x="286" y="305"/>
                    </a:cubicBezTo>
                    <a:cubicBezTo>
                      <a:pt x="287" y="305"/>
                      <a:pt x="287" y="305"/>
                      <a:pt x="287" y="305"/>
                    </a:cubicBezTo>
                    <a:close/>
                    <a:moveTo>
                      <a:pt x="301" y="306"/>
                    </a:moveTo>
                    <a:cubicBezTo>
                      <a:pt x="301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1" y="306"/>
                      <a:pt x="301" y="306"/>
                      <a:pt x="301" y="306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70" y="290"/>
                    </a:cubicBezTo>
                    <a:cubicBezTo>
                      <a:pt x="270" y="290"/>
                      <a:pt x="270" y="290"/>
                      <a:pt x="270" y="290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69" y="290"/>
                    </a:cubicBezTo>
                    <a:cubicBezTo>
                      <a:pt x="270" y="289"/>
                      <a:pt x="270" y="289"/>
                      <a:pt x="270" y="290"/>
                    </a:cubicBezTo>
                    <a:close/>
                    <a:moveTo>
                      <a:pt x="295" y="245"/>
                    </a:move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lose/>
                    <a:moveTo>
                      <a:pt x="310" y="271"/>
                    </a:moveTo>
                    <a:cubicBezTo>
                      <a:pt x="309" y="271"/>
                      <a:pt x="309" y="271"/>
                      <a:pt x="309" y="271"/>
                    </a:cubicBezTo>
                    <a:cubicBezTo>
                      <a:pt x="309" y="270"/>
                      <a:pt x="310" y="270"/>
                      <a:pt x="310" y="270"/>
                    </a:cubicBezTo>
                    <a:cubicBezTo>
                      <a:pt x="310" y="270"/>
                      <a:pt x="310" y="271"/>
                      <a:pt x="310" y="271"/>
                    </a:cubicBezTo>
                    <a:cubicBezTo>
                      <a:pt x="310" y="271"/>
                      <a:pt x="310" y="271"/>
                      <a:pt x="310" y="271"/>
                    </a:cubicBezTo>
                    <a:close/>
                    <a:moveTo>
                      <a:pt x="121" y="271"/>
                    </a:move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1"/>
                      <a:pt x="121" y="271"/>
                      <a:pt x="121" y="271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548" y="704"/>
                    </a:moveTo>
                    <a:cubicBezTo>
                      <a:pt x="548" y="704"/>
                      <a:pt x="548" y="704"/>
                      <a:pt x="548" y="704"/>
                    </a:cubicBezTo>
                    <a:cubicBezTo>
                      <a:pt x="548" y="703"/>
                      <a:pt x="549" y="702"/>
                      <a:pt x="550" y="702"/>
                    </a:cubicBezTo>
                    <a:cubicBezTo>
                      <a:pt x="549" y="702"/>
                      <a:pt x="550" y="703"/>
                      <a:pt x="550" y="703"/>
                    </a:cubicBezTo>
                    <a:cubicBezTo>
                      <a:pt x="550" y="703"/>
                      <a:pt x="550" y="703"/>
                      <a:pt x="551" y="703"/>
                    </a:cubicBezTo>
                    <a:cubicBezTo>
                      <a:pt x="551" y="703"/>
                      <a:pt x="551" y="703"/>
                      <a:pt x="551" y="703"/>
                    </a:cubicBezTo>
                    <a:cubicBezTo>
                      <a:pt x="550" y="704"/>
                      <a:pt x="550" y="704"/>
                      <a:pt x="549" y="704"/>
                    </a:cubicBezTo>
                    <a:cubicBezTo>
                      <a:pt x="549" y="704"/>
                      <a:pt x="549" y="704"/>
                      <a:pt x="548" y="704"/>
                    </a:cubicBezTo>
                    <a:cubicBezTo>
                      <a:pt x="548" y="704"/>
                      <a:pt x="548" y="704"/>
                      <a:pt x="548" y="704"/>
                    </a:cubicBezTo>
                    <a:close/>
                    <a:moveTo>
                      <a:pt x="581" y="692"/>
                    </a:moveTo>
                    <a:cubicBezTo>
                      <a:pt x="581" y="692"/>
                      <a:pt x="581" y="692"/>
                      <a:pt x="581" y="691"/>
                    </a:cubicBezTo>
                    <a:cubicBezTo>
                      <a:pt x="581" y="691"/>
                      <a:pt x="581" y="691"/>
                      <a:pt x="582" y="691"/>
                    </a:cubicBezTo>
                    <a:cubicBezTo>
                      <a:pt x="582" y="691"/>
                      <a:pt x="582" y="691"/>
                      <a:pt x="582" y="691"/>
                    </a:cubicBezTo>
                    <a:cubicBezTo>
                      <a:pt x="583" y="691"/>
                      <a:pt x="583" y="691"/>
                      <a:pt x="583" y="692"/>
                    </a:cubicBezTo>
                    <a:cubicBezTo>
                      <a:pt x="583" y="692"/>
                      <a:pt x="583" y="692"/>
                      <a:pt x="582" y="692"/>
                    </a:cubicBezTo>
                    <a:cubicBezTo>
                      <a:pt x="582" y="693"/>
                      <a:pt x="582" y="693"/>
                      <a:pt x="581" y="693"/>
                    </a:cubicBezTo>
                    <a:cubicBezTo>
                      <a:pt x="581" y="693"/>
                      <a:pt x="581" y="693"/>
                      <a:pt x="581" y="692"/>
                    </a:cubicBezTo>
                    <a:close/>
                    <a:moveTo>
                      <a:pt x="577" y="693"/>
                    </a:moveTo>
                    <a:cubicBezTo>
                      <a:pt x="577" y="693"/>
                      <a:pt x="577" y="693"/>
                      <a:pt x="578" y="693"/>
                    </a:cubicBezTo>
                    <a:cubicBezTo>
                      <a:pt x="578" y="693"/>
                      <a:pt x="578" y="693"/>
                      <a:pt x="578" y="693"/>
                    </a:cubicBezTo>
                    <a:cubicBezTo>
                      <a:pt x="578" y="693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3"/>
                      <a:pt x="579" y="693"/>
                      <a:pt x="579" y="693"/>
                    </a:cubicBezTo>
                    <a:cubicBezTo>
                      <a:pt x="579" y="693"/>
                      <a:pt x="578" y="693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7" y="693"/>
                      <a:pt x="577" y="693"/>
                      <a:pt x="577" y="693"/>
                    </a:cubicBezTo>
                    <a:close/>
                    <a:moveTo>
                      <a:pt x="592" y="714"/>
                    </a:moveTo>
                    <a:cubicBezTo>
                      <a:pt x="592" y="714"/>
                      <a:pt x="592" y="713"/>
                      <a:pt x="592" y="712"/>
                    </a:cubicBezTo>
                    <a:cubicBezTo>
                      <a:pt x="592" y="712"/>
                      <a:pt x="592" y="712"/>
                      <a:pt x="592" y="712"/>
                    </a:cubicBezTo>
                    <a:cubicBezTo>
                      <a:pt x="592" y="712"/>
                      <a:pt x="592" y="712"/>
                      <a:pt x="592" y="711"/>
                    </a:cubicBezTo>
                    <a:cubicBezTo>
                      <a:pt x="592" y="711"/>
                      <a:pt x="592" y="711"/>
                      <a:pt x="591" y="711"/>
                    </a:cubicBezTo>
                    <a:cubicBezTo>
                      <a:pt x="591" y="711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3"/>
                    </a:cubicBezTo>
                    <a:cubicBezTo>
                      <a:pt x="591" y="713"/>
                      <a:pt x="590" y="713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89" y="714"/>
                      <a:pt x="589" y="714"/>
                      <a:pt x="589" y="715"/>
                    </a:cubicBezTo>
                    <a:cubicBezTo>
                      <a:pt x="589" y="715"/>
                      <a:pt x="589" y="715"/>
                      <a:pt x="589" y="715"/>
                    </a:cubicBezTo>
                    <a:cubicBezTo>
                      <a:pt x="589" y="715"/>
                      <a:pt x="589" y="714"/>
                      <a:pt x="589" y="714"/>
                    </a:cubicBezTo>
                    <a:cubicBezTo>
                      <a:pt x="589" y="714"/>
                      <a:pt x="589" y="714"/>
                      <a:pt x="589" y="714"/>
                    </a:cubicBezTo>
                    <a:cubicBezTo>
                      <a:pt x="589" y="714"/>
                      <a:pt x="589" y="713"/>
                      <a:pt x="588" y="713"/>
                    </a:cubicBezTo>
                    <a:cubicBezTo>
                      <a:pt x="588" y="713"/>
                      <a:pt x="588" y="713"/>
                      <a:pt x="589" y="712"/>
                    </a:cubicBezTo>
                    <a:cubicBezTo>
                      <a:pt x="589" y="712"/>
                      <a:pt x="589" y="712"/>
                      <a:pt x="589" y="712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9" y="711"/>
                      <a:pt x="589" y="710"/>
                      <a:pt x="589" y="710"/>
                    </a:cubicBezTo>
                    <a:cubicBezTo>
                      <a:pt x="590" y="710"/>
                      <a:pt x="590" y="710"/>
                      <a:pt x="589" y="710"/>
                    </a:cubicBezTo>
                    <a:cubicBezTo>
                      <a:pt x="589" y="710"/>
                      <a:pt x="589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8"/>
                      <a:pt x="590" y="708"/>
                      <a:pt x="591" y="708"/>
                    </a:cubicBezTo>
                    <a:cubicBezTo>
                      <a:pt x="591" y="708"/>
                      <a:pt x="591" y="708"/>
                      <a:pt x="591" y="708"/>
                    </a:cubicBezTo>
                    <a:cubicBezTo>
                      <a:pt x="591" y="708"/>
                      <a:pt x="591" y="707"/>
                      <a:pt x="590" y="707"/>
                    </a:cubicBezTo>
                    <a:cubicBezTo>
                      <a:pt x="590" y="707"/>
                      <a:pt x="590" y="707"/>
                      <a:pt x="590" y="708"/>
                    </a:cubicBezTo>
                    <a:cubicBezTo>
                      <a:pt x="590" y="708"/>
                      <a:pt x="590" y="708"/>
                      <a:pt x="589" y="708"/>
                    </a:cubicBezTo>
                    <a:cubicBezTo>
                      <a:pt x="589" y="708"/>
                      <a:pt x="588" y="709"/>
                      <a:pt x="588" y="709"/>
                    </a:cubicBezTo>
                    <a:cubicBezTo>
                      <a:pt x="588" y="709"/>
                      <a:pt x="587" y="710"/>
                      <a:pt x="587" y="710"/>
                    </a:cubicBezTo>
                    <a:cubicBezTo>
                      <a:pt x="587" y="711"/>
                      <a:pt x="586" y="711"/>
                      <a:pt x="587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6" y="712"/>
                      <a:pt x="586" y="713"/>
                      <a:pt x="586" y="713"/>
                    </a:cubicBezTo>
                    <a:cubicBezTo>
                      <a:pt x="586" y="713"/>
                      <a:pt x="586" y="713"/>
                      <a:pt x="586" y="713"/>
                    </a:cubicBezTo>
                    <a:cubicBezTo>
                      <a:pt x="585" y="713"/>
                      <a:pt x="585" y="713"/>
                      <a:pt x="585" y="713"/>
                    </a:cubicBezTo>
                    <a:cubicBezTo>
                      <a:pt x="585" y="713"/>
                      <a:pt x="585" y="712"/>
                      <a:pt x="585" y="712"/>
                    </a:cubicBezTo>
                    <a:cubicBezTo>
                      <a:pt x="585" y="713"/>
                      <a:pt x="585" y="713"/>
                      <a:pt x="585" y="712"/>
                    </a:cubicBezTo>
                    <a:cubicBezTo>
                      <a:pt x="584" y="712"/>
                      <a:pt x="584" y="712"/>
                      <a:pt x="584" y="711"/>
                    </a:cubicBezTo>
                    <a:cubicBezTo>
                      <a:pt x="584" y="711"/>
                      <a:pt x="584" y="711"/>
                      <a:pt x="584" y="710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5" y="711"/>
                      <a:pt x="585" y="710"/>
                      <a:pt x="585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8"/>
                      <a:pt x="585" y="709"/>
                      <a:pt x="585" y="709"/>
                    </a:cubicBezTo>
                    <a:cubicBezTo>
                      <a:pt x="585" y="709"/>
                      <a:pt x="585" y="709"/>
                      <a:pt x="585" y="709"/>
                    </a:cubicBezTo>
                    <a:cubicBezTo>
                      <a:pt x="585" y="709"/>
                      <a:pt x="584" y="709"/>
                      <a:pt x="584" y="709"/>
                    </a:cubicBezTo>
                    <a:cubicBezTo>
                      <a:pt x="584" y="709"/>
                      <a:pt x="584" y="709"/>
                      <a:pt x="585" y="709"/>
                    </a:cubicBezTo>
                    <a:cubicBezTo>
                      <a:pt x="585" y="709"/>
                      <a:pt x="585" y="709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4" y="707"/>
                    </a:cubicBezTo>
                    <a:cubicBezTo>
                      <a:pt x="584" y="707"/>
                      <a:pt x="584" y="707"/>
                      <a:pt x="584" y="707"/>
                    </a:cubicBezTo>
                    <a:cubicBezTo>
                      <a:pt x="584" y="708"/>
                      <a:pt x="584" y="707"/>
                      <a:pt x="584" y="707"/>
                    </a:cubicBezTo>
                    <a:cubicBezTo>
                      <a:pt x="584" y="708"/>
                      <a:pt x="584" y="708"/>
                      <a:pt x="585" y="708"/>
                    </a:cubicBezTo>
                    <a:cubicBezTo>
                      <a:pt x="585" y="708"/>
                      <a:pt x="585" y="708"/>
                      <a:pt x="586" y="708"/>
                    </a:cubicBezTo>
                    <a:cubicBezTo>
                      <a:pt x="586" y="708"/>
                      <a:pt x="586" y="708"/>
                      <a:pt x="586" y="707"/>
                    </a:cubicBezTo>
                    <a:cubicBezTo>
                      <a:pt x="586" y="707"/>
                      <a:pt x="586" y="707"/>
                      <a:pt x="586" y="707"/>
                    </a:cubicBezTo>
                    <a:cubicBezTo>
                      <a:pt x="586" y="707"/>
                      <a:pt x="586" y="707"/>
                      <a:pt x="585" y="707"/>
                    </a:cubicBezTo>
                    <a:cubicBezTo>
                      <a:pt x="586" y="707"/>
                      <a:pt x="586" y="706"/>
                      <a:pt x="587" y="706"/>
                    </a:cubicBezTo>
                    <a:cubicBezTo>
                      <a:pt x="587" y="706"/>
                      <a:pt x="587" y="706"/>
                      <a:pt x="588" y="705"/>
                    </a:cubicBezTo>
                    <a:cubicBezTo>
                      <a:pt x="588" y="705"/>
                      <a:pt x="588" y="705"/>
                      <a:pt x="588" y="705"/>
                    </a:cubicBezTo>
                    <a:cubicBezTo>
                      <a:pt x="588" y="705"/>
                      <a:pt x="588" y="706"/>
                      <a:pt x="589" y="705"/>
                    </a:cubicBezTo>
                    <a:cubicBezTo>
                      <a:pt x="589" y="705"/>
                      <a:pt x="589" y="705"/>
                      <a:pt x="589" y="704"/>
                    </a:cubicBezTo>
                    <a:cubicBezTo>
                      <a:pt x="589" y="704"/>
                      <a:pt x="590" y="704"/>
                      <a:pt x="590" y="704"/>
                    </a:cubicBezTo>
                    <a:cubicBezTo>
                      <a:pt x="590" y="703"/>
                      <a:pt x="590" y="703"/>
                      <a:pt x="590" y="703"/>
                    </a:cubicBezTo>
                    <a:cubicBezTo>
                      <a:pt x="590" y="703"/>
                      <a:pt x="590" y="702"/>
                      <a:pt x="590" y="702"/>
                    </a:cubicBezTo>
                    <a:cubicBezTo>
                      <a:pt x="590" y="702"/>
                      <a:pt x="589" y="702"/>
                      <a:pt x="589" y="702"/>
                    </a:cubicBezTo>
                    <a:cubicBezTo>
                      <a:pt x="589" y="702"/>
                      <a:pt x="589" y="703"/>
                      <a:pt x="589" y="703"/>
                    </a:cubicBezTo>
                    <a:cubicBezTo>
                      <a:pt x="588" y="704"/>
                      <a:pt x="588" y="704"/>
                      <a:pt x="588" y="703"/>
                    </a:cubicBezTo>
                    <a:cubicBezTo>
                      <a:pt x="588" y="703"/>
                      <a:pt x="588" y="703"/>
                      <a:pt x="588" y="703"/>
                    </a:cubicBezTo>
                    <a:cubicBezTo>
                      <a:pt x="588" y="703"/>
                      <a:pt x="587" y="703"/>
                      <a:pt x="587" y="703"/>
                    </a:cubicBezTo>
                    <a:cubicBezTo>
                      <a:pt x="587" y="703"/>
                      <a:pt x="587" y="703"/>
                      <a:pt x="587" y="703"/>
                    </a:cubicBezTo>
                    <a:cubicBezTo>
                      <a:pt x="586" y="703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5" y="704"/>
                    </a:cubicBezTo>
                    <a:cubicBezTo>
                      <a:pt x="585" y="704"/>
                      <a:pt x="585" y="704"/>
                      <a:pt x="585" y="704"/>
                    </a:cubicBezTo>
                    <a:cubicBezTo>
                      <a:pt x="585" y="704"/>
                      <a:pt x="586" y="704"/>
                      <a:pt x="585" y="704"/>
                    </a:cubicBezTo>
                    <a:cubicBezTo>
                      <a:pt x="585" y="703"/>
                      <a:pt x="585" y="704"/>
                      <a:pt x="585" y="704"/>
                    </a:cubicBezTo>
                    <a:cubicBezTo>
                      <a:pt x="585" y="704"/>
                      <a:pt x="584" y="704"/>
                      <a:pt x="584" y="705"/>
                    </a:cubicBezTo>
                    <a:cubicBezTo>
                      <a:pt x="584" y="705"/>
                      <a:pt x="584" y="705"/>
                      <a:pt x="584" y="705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5" y="704"/>
                    </a:cubicBezTo>
                    <a:cubicBezTo>
                      <a:pt x="585" y="704"/>
                      <a:pt x="585" y="703"/>
                      <a:pt x="585" y="703"/>
                    </a:cubicBezTo>
                    <a:cubicBezTo>
                      <a:pt x="585" y="703"/>
                      <a:pt x="585" y="703"/>
                      <a:pt x="584" y="703"/>
                    </a:cubicBezTo>
                    <a:cubicBezTo>
                      <a:pt x="584" y="703"/>
                      <a:pt x="584" y="703"/>
                      <a:pt x="584" y="703"/>
                    </a:cubicBezTo>
                    <a:cubicBezTo>
                      <a:pt x="584" y="703"/>
                      <a:pt x="585" y="703"/>
                      <a:pt x="585" y="702"/>
                    </a:cubicBezTo>
                    <a:cubicBezTo>
                      <a:pt x="585" y="702"/>
                      <a:pt x="585" y="702"/>
                      <a:pt x="586" y="702"/>
                    </a:cubicBezTo>
                    <a:cubicBezTo>
                      <a:pt x="586" y="702"/>
                      <a:pt x="586" y="702"/>
                      <a:pt x="586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4" y="701"/>
                      <a:pt x="584" y="701"/>
                      <a:pt x="584" y="702"/>
                    </a:cubicBezTo>
                    <a:cubicBezTo>
                      <a:pt x="583" y="702"/>
                      <a:pt x="583" y="702"/>
                      <a:pt x="583" y="702"/>
                    </a:cubicBezTo>
                    <a:cubicBezTo>
                      <a:pt x="583" y="702"/>
                      <a:pt x="583" y="702"/>
                      <a:pt x="583" y="701"/>
                    </a:cubicBezTo>
                    <a:cubicBezTo>
                      <a:pt x="583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0"/>
                      <a:pt x="584" y="700"/>
                      <a:pt x="584" y="700"/>
                    </a:cubicBezTo>
                    <a:cubicBezTo>
                      <a:pt x="584" y="701"/>
                      <a:pt x="583" y="701"/>
                      <a:pt x="583" y="701"/>
                    </a:cubicBezTo>
                    <a:cubicBezTo>
                      <a:pt x="583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3" y="701"/>
                      <a:pt x="583" y="700"/>
                      <a:pt x="583" y="700"/>
                    </a:cubicBezTo>
                    <a:cubicBezTo>
                      <a:pt x="583" y="700"/>
                      <a:pt x="584" y="700"/>
                      <a:pt x="584" y="699"/>
                    </a:cubicBezTo>
                    <a:cubicBezTo>
                      <a:pt x="584" y="699"/>
                      <a:pt x="584" y="699"/>
                      <a:pt x="585" y="699"/>
                    </a:cubicBezTo>
                    <a:cubicBezTo>
                      <a:pt x="585" y="699"/>
                      <a:pt x="584" y="699"/>
                      <a:pt x="584" y="699"/>
                    </a:cubicBezTo>
                    <a:cubicBezTo>
                      <a:pt x="584" y="699"/>
                      <a:pt x="584" y="698"/>
                      <a:pt x="584" y="698"/>
                    </a:cubicBezTo>
                    <a:cubicBezTo>
                      <a:pt x="584" y="698"/>
                      <a:pt x="584" y="698"/>
                      <a:pt x="584" y="698"/>
                    </a:cubicBezTo>
                    <a:cubicBezTo>
                      <a:pt x="585" y="698"/>
                      <a:pt x="585" y="698"/>
                      <a:pt x="585" y="698"/>
                    </a:cubicBezTo>
                    <a:cubicBezTo>
                      <a:pt x="586" y="698"/>
                      <a:pt x="586" y="698"/>
                      <a:pt x="586" y="698"/>
                    </a:cubicBezTo>
                    <a:cubicBezTo>
                      <a:pt x="586" y="698"/>
                      <a:pt x="586" y="697"/>
                      <a:pt x="586" y="697"/>
                    </a:cubicBezTo>
                    <a:cubicBezTo>
                      <a:pt x="587" y="696"/>
                      <a:pt x="587" y="696"/>
                      <a:pt x="586" y="696"/>
                    </a:cubicBezTo>
                    <a:cubicBezTo>
                      <a:pt x="586" y="696"/>
                      <a:pt x="586" y="695"/>
                      <a:pt x="586" y="695"/>
                    </a:cubicBezTo>
                    <a:cubicBezTo>
                      <a:pt x="585" y="695"/>
                      <a:pt x="585" y="695"/>
                      <a:pt x="585" y="695"/>
                    </a:cubicBezTo>
                    <a:cubicBezTo>
                      <a:pt x="584" y="695"/>
                      <a:pt x="584" y="695"/>
                      <a:pt x="584" y="694"/>
                    </a:cubicBezTo>
                    <a:cubicBezTo>
                      <a:pt x="584" y="694"/>
                      <a:pt x="583" y="694"/>
                      <a:pt x="583" y="694"/>
                    </a:cubicBezTo>
                    <a:cubicBezTo>
                      <a:pt x="583" y="694"/>
                      <a:pt x="583" y="694"/>
                      <a:pt x="583" y="694"/>
                    </a:cubicBezTo>
                    <a:cubicBezTo>
                      <a:pt x="583" y="694"/>
                      <a:pt x="582" y="694"/>
                      <a:pt x="582" y="694"/>
                    </a:cubicBezTo>
                    <a:cubicBezTo>
                      <a:pt x="582" y="694"/>
                      <a:pt x="582" y="694"/>
                      <a:pt x="582" y="694"/>
                    </a:cubicBezTo>
                    <a:cubicBezTo>
                      <a:pt x="582" y="695"/>
                      <a:pt x="582" y="695"/>
                      <a:pt x="582" y="695"/>
                    </a:cubicBezTo>
                    <a:cubicBezTo>
                      <a:pt x="582" y="694"/>
                      <a:pt x="581" y="694"/>
                      <a:pt x="581" y="694"/>
                    </a:cubicBezTo>
                    <a:cubicBezTo>
                      <a:pt x="581" y="694"/>
                      <a:pt x="581" y="694"/>
                      <a:pt x="581" y="694"/>
                    </a:cubicBezTo>
                    <a:cubicBezTo>
                      <a:pt x="580" y="694"/>
                      <a:pt x="580" y="695"/>
                      <a:pt x="580" y="695"/>
                    </a:cubicBezTo>
                    <a:cubicBezTo>
                      <a:pt x="580" y="696"/>
                      <a:pt x="580" y="696"/>
                      <a:pt x="580" y="696"/>
                    </a:cubicBezTo>
                    <a:cubicBezTo>
                      <a:pt x="580" y="695"/>
                      <a:pt x="580" y="694"/>
                      <a:pt x="580" y="693"/>
                    </a:cubicBezTo>
                    <a:cubicBezTo>
                      <a:pt x="579" y="693"/>
                      <a:pt x="579" y="694"/>
                      <a:pt x="578" y="694"/>
                    </a:cubicBezTo>
                    <a:cubicBezTo>
                      <a:pt x="578" y="694"/>
                      <a:pt x="578" y="694"/>
                      <a:pt x="579" y="694"/>
                    </a:cubicBezTo>
                    <a:cubicBezTo>
                      <a:pt x="579" y="694"/>
                      <a:pt x="579" y="694"/>
                      <a:pt x="579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5"/>
                      <a:pt x="578" y="694"/>
                      <a:pt x="578" y="695"/>
                    </a:cubicBezTo>
                    <a:cubicBezTo>
                      <a:pt x="578" y="695"/>
                      <a:pt x="578" y="695"/>
                      <a:pt x="578" y="695"/>
                    </a:cubicBezTo>
                    <a:cubicBezTo>
                      <a:pt x="577" y="696"/>
                      <a:pt x="577" y="695"/>
                      <a:pt x="577" y="695"/>
                    </a:cubicBezTo>
                    <a:cubicBezTo>
                      <a:pt x="577" y="695"/>
                      <a:pt x="577" y="695"/>
                      <a:pt x="577" y="694"/>
                    </a:cubicBezTo>
                    <a:cubicBezTo>
                      <a:pt x="577" y="695"/>
                      <a:pt x="577" y="695"/>
                      <a:pt x="577" y="695"/>
                    </a:cubicBezTo>
                    <a:cubicBezTo>
                      <a:pt x="577" y="696"/>
                      <a:pt x="577" y="696"/>
                      <a:pt x="577" y="696"/>
                    </a:cubicBezTo>
                    <a:cubicBezTo>
                      <a:pt x="577" y="696"/>
                      <a:pt x="576" y="696"/>
                      <a:pt x="576" y="696"/>
                    </a:cubicBezTo>
                    <a:cubicBezTo>
                      <a:pt x="575" y="696"/>
                      <a:pt x="575" y="696"/>
                      <a:pt x="575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6"/>
                      <a:pt x="575" y="696"/>
                    </a:cubicBezTo>
                    <a:cubicBezTo>
                      <a:pt x="575" y="696"/>
                      <a:pt x="575" y="696"/>
                      <a:pt x="575" y="696"/>
                    </a:cubicBezTo>
                    <a:cubicBezTo>
                      <a:pt x="575" y="695"/>
                      <a:pt x="575" y="695"/>
                      <a:pt x="575" y="694"/>
                    </a:cubicBezTo>
                    <a:cubicBezTo>
                      <a:pt x="575" y="694"/>
                      <a:pt x="575" y="694"/>
                      <a:pt x="575" y="694"/>
                    </a:cubicBezTo>
                    <a:cubicBezTo>
                      <a:pt x="575" y="693"/>
                      <a:pt x="575" y="693"/>
                      <a:pt x="575" y="693"/>
                    </a:cubicBezTo>
                    <a:cubicBezTo>
                      <a:pt x="575" y="693"/>
                      <a:pt x="574" y="693"/>
                      <a:pt x="574" y="693"/>
                    </a:cubicBezTo>
                    <a:cubicBezTo>
                      <a:pt x="574" y="693"/>
                      <a:pt x="574" y="694"/>
                      <a:pt x="574" y="694"/>
                    </a:cubicBezTo>
                    <a:cubicBezTo>
                      <a:pt x="575" y="694"/>
                      <a:pt x="575" y="695"/>
                      <a:pt x="574" y="695"/>
                    </a:cubicBezTo>
                    <a:cubicBezTo>
                      <a:pt x="574" y="695"/>
                      <a:pt x="574" y="696"/>
                      <a:pt x="574" y="695"/>
                    </a:cubicBezTo>
                    <a:cubicBezTo>
                      <a:pt x="574" y="695"/>
                      <a:pt x="574" y="695"/>
                      <a:pt x="574" y="695"/>
                    </a:cubicBezTo>
                    <a:cubicBezTo>
                      <a:pt x="573" y="695"/>
                      <a:pt x="574" y="695"/>
                      <a:pt x="574" y="695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3"/>
                      <a:pt x="574" y="693"/>
                      <a:pt x="574" y="693"/>
                    </a:cubicBezTo>
                    <a:cubicBezTo>
                      <a:pt x="573" y="693"/>
                      <a:pt x="573" y="694"/>
                      <a:pt x="573" y="694"/>
                    </a:cubicBezTo>
                    <a:cubicBezTo>
                      <a:pt x="573" y="694"/>
                      <a:pt x="573" y="694"/>
                      <a:pt x="573" y="695"/>
                    </a:cubicBezTo>
                    <a:cubicBezTo>
                      <a:pt x="572" y="694"/>
                      <a:pt x="573" y="694"/>
                      <a:pt x="572" y="694"/>
                    </a:cubicBezTo>
                    <a:cubicBezTo>
                      <a:pt x="572" y="694"/>
                      <a:pt x="572" y="694"/>
                      <a:pt x="572" y="695"/>
                    </a:cubicBezTo>
                    <a:cubicBezTo>
                      <a:pt x="572" y="695"/>
                      <a:pt x="572" y="695"/>
                      <a:pt x="572" y="695"/>
                    </a:cubicBez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0" y="693"/>
                      <a:pt x="570" y="693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3"/>
                    </a:cubicBezTo>
                    <a:cubicBezTo>
                      <a:pt x="570" y="693"/>
                      <a:pt x="571" y="693"/>
                      <a:pt x="571" y="692"/>
                    </a:cubicBezTo>
                    <a:cubicBezTo>
                      <a:pt x="570" y="692"/>
                      <a:pt x="570" y="693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1"/>
                      <a:pt x="569" y="692"/>
                      <a:pt x="569" y="692"/>
                    </a:cubicBezTo>
                    <a:cubicBezTo>
                      <a:pt x="569" y="691"/>
                      <a:pt x="569" y="692"/>
                      <a:pt x="569" y="691"/>
                    </a:cubicBezTo>
                    <a:cubicBezTo>
                      <a:pt x="569" y="691"/>
                      <a:pt x="569" y="691"/>
                      <a:pt x="569" y="691"/>
                    </a:cubicBezTo>
                    <a:cubicBezTo>
                      <a:pt x="570" y="691"/>
                      <a:pt x="570" y="691"/>
                      <a:pt x="571" y="690"/>
                    </a:cubicBezTo>
                    <a:cubicBezTo>
                      <a:pt x="572" y="690"/>
                      <a:pt x="572" y="689"/>
                      <a:pt x="573" y="689"/>
                    </a:cubicBezTo>
                    <a:cubicBezTo>
                      <a:pt x="573" y="689"/>
                      <a:pt x="573" y="689"/>
                      <a:pt x="573" y="688"/>
                    </a:cubicBezTo>
                    <a:cubicBezTo>
                      <a:pt x="573" y="688"/>
                      <a:pt x="573" y="688"/>
                      <a:pt x="573" y="688"/>
                    </a:cubicBezTo>
                    <a:cubicBezTo>
                      <a:pt x="572" y="689"/>
                      <a:pt x="572" y="689"/>
                      <a:pt x="572" y="689"/>
                    </a:cubicBezTo>
                    <a:cubicBezTo>
                      <a:pt x="572" y="689"/>
                      <a:pt x="572" y="689"/>
                      <a:pt x="571" y="689"/>
                    </a:cubicBezTo>
                    <a:cubicBezTo>
                      <a:pt x="571" y="689"/>
                      <a:pt x="571" y="689"/>
                      <a:pt x="571" y="689"/>
                    </a:cubicBezTo>
                    <a:cubicBezTo>
                      <a:pt x="571" y="689"/>
                      <a:pt x="571" y="689"/>
                      <a:pt x="571" y="688"/>
                    </a:cubicBezTo>
                    <a:cubicBezTo>
                      <a:pt x="570" y="688"/>
                      <a:pt x="570" y="688"/>
                      <a:pt x="570" y="688"/>
                    </a:cubicBezTo>
                    <a:cubicBezTo>
                      <a:pt x="569" y="688"/>
                      <a:pt x="569" y="688"/>
                      <a:pt x="569" y="689"/>
                    </a:cubicBezTo>
                    <a:cubicBezTo>
                      <a:pt x="569" y="688"/>
                      <a:pt x="569" y="688"/>
                      <a:pt x="569" y="688"/>
                    </a:cubicBezTo>
                    <a:cubicBezTo>
                      <a:pt x="569" y="688"/>
                      <a:pt x="569" y="687"/>
                      <a:pt x="569" y="687"/>
                    </a:cubicBezTo>
                    <a:cubicBezTo>
                      <a:pt x="569" y="687"/>
                      <a:pt x="569" y="687"/>
                      <a:pt x="568" y="687"/>
                    </a:cubicBezTo>
                    <a:cubicBezTo>
                      <a:pt x="568" y="687"/>
                      <a:pt x="568" y="687"/>
                      <a:pt x="568" y="688"/>
                    </a:cubicBezTo>
                    <a:cubicBezTo>
                      <a:pt x="567" y="688"/>
                      <a:pt x="567" y="689"/>
                      <a:pt x="566" y="690"/>
                    </a:cubicBezTo>
                    <a:cubicBezTo>
                      <a:pt x="565" y="690"/>
                      <a:pt x="565" y="691"/>
                      <a:pt x="564" y="692"/>
                    </a:cubicBezTo>
                    <a:cubicBezTo>
                      <a:pt x="564" y="692"/>
                      <a:pt x="564" y="692"/>
                      <a:pt x="564" y="693"/>
                    </a:cubicBezTo>
                    <a:cubicBezTo>
                      <a:pt x="564" y="692"/>
                      <a:pt x="564" y="692"/>
                      <a:pt x="564" y="692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0"/>
                      <a:pt x="565" y="689"/>
                    </a:cubicBezTo>
                    <a:cubicBezTo>
                      <a:pt x="565" y="689"/>
                      <a:pt x="565" y="689"/>
                      <a:pt x="564" y="689"/>
                    </a:cubicBezTo>
                    <a:cubicBezTo>
                      <a:pt x="564" y="688"/>
                      <a:pt x="564" y="688"/>
                      <a:pt x="565" y="688"/>
                    </a:cubicBezTo>
                    <a:cubicBezTo>
                      <a:pt x="565" y="687"/>
                      <a:pt x="565" y="687"/>
                      <a:pt x="565" y="687"/>
                    </a:cubicBezTo>
                    <a:cubicBezTo>
                      <a:pt x="565" y="687"/>
                      <a:pt x="566" y="687"/>
                      <a:pt x="566" y="687"/>
                    </a:cubicBezTo>
                    <a:cubicBezTo>
                      <a:pt x="566" y="687"/>
                      <a:pt x="566" y="687"/>
                      <a:pt x="566" y="687"/>
                    </a:cubicBezTo>
                    <a:cubicBezTo>
                      <a:pt x="566" y="686"/>
                      <a:pt x="566" y="685"/>
                      <a:pt x="567" y="685"/>
                    </a:cubicBezTo>
                    <a:cubicBezTo>
                      <a:pt x="567" y="685"/>
                      <a:pt x="567" y="684"/>
                      <a:pt x="566" y="684"/>
                    </a:cubicBezTo>
                    <a:cubicBezTo>
                      <a:pt x="567" y="684"/>
                      <a:pt x="567" y="684"/>
                      <a:pt x="567" y="684"/>
                    </a:cubicBezTo>
                    <a:cubicBezTo>
                      <a:pt x="567" y="684"/>
                      <a:pt x="568" y="684"/>
                      <a:pt x="568" y="683"/>
                    </a:cubicBezTo>
                    <a:cubicBezTo>
                      <a:pt x="568" y="683"/>
                      <a:pt x="568" y="683"/>
                      <a:pt x="568" y="682"/>
                    </a:cubicBezTo>
                    <a:cubicBezTo>
                      <a:pt x="568" y="682"/>
                      <a:pt x="568" y="682"/>
                      <a:pt x="568" y="682"/>
                    </a:cubicBezTo>
                    <a:cubicBezTo>
                      <a:pt x="569" y="682"/>
                      <a:pt x="569" y="682"/>
                      <a:pt x="569" y="681"/>
                    </a:cubicBezTo>
                    <a:cubicBezTo>
                      <a:pt x="569" y="681"/>
                      <a:pt x="569" y="681"/>
                      <a:pt x="569" y="681"/>
                    </a:cubicBezTo>
                    <a:cubicBezTo>
                      <a:pt x="568" y="681"/>
                      <a:pt x="568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69" y="681"/>
                      <a:pt x="569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70" y="680"/>
                      <a:pt x="570" y="679"/>
                      <a:pt x="570" y="679"/>
                    </a:cubicBezTo>
                    <a:cubicBezTo>
                      <a:pt x="570" y="679"/>
                      <a:pt x="571" y="679"/>
                      <a:pt x="571" y="678"/>
                    </a:cubicBezTo>
                    <a:cubicBezTo>
                      <a:pt x="571" y="678"/>
                      <a:pt x="571" y="677"/>
                      <a:pt x="571" y="677"/>
                    </a:cubicBezTo>
                    <a:cubicBezTo>
                      <a:pt x="571" y="677"/>
                      <a:pt x="572" y="677"/>
                      <a:pt x="571" y="676"/>
                    </a:cubicBezTo>
                    <a:cubicBezTo>
                      <a:pt x="571" y="676"/>
                      <a:pt x="571" y="676"/>
                      <a:pt x="571" y="675"/>
                    </a:cubicBezTo>
                    <a:cubicBezTo>
                      <a:pt x="571" y="675"/>
                      <a:pt x="570" y="675"/>
                      <a:pt x="570" y="676"/>
                    </a:cubicBezTo>
                    <a:cubicBezTo>
                      <a:pt x="570" y="676"/>
                      <a:pt x="569" y="676"/>
                      <a:pt x="569" y="675"/>
                    </a:cubicBezTo>
                    <a:cubicBezTo>
                      <a:pt x="569" y="675"/>
                      <a:pt x="569" y="675"/>
                      <a:pt x="569" y="675"/>
                    </a:cubicBezTo>
                    <a:cubicBezTo>
                      <a:pt x="569" y="674"/>
                      <a:pt x="569" y="674"/>
                      <a:pt x="570" y="674"/>
                    </a:cubicBezTo>
                    <a:cubicBezTo>
                      <a:pt x="571" y="674"/>
                      <a:pt x="571" y="674"/>
                      <a:pt x="572" y="674"/>
                    </a:cubicBezTo>
                    <a:cubicBezTo>
                      <a:pt x="572" y="674"/>
                      <a:pt x="572" y="674"/>
                      <a:pt x="572" y="674"/>
                    </a:cubicBezTo>
                    <a:cubicBezTo>
                      <a:pt x="572" y="674"/>
                      <a:pt x="573" y="674"/>
                      <a:pt x="573" y="674"/>
                    </a:cubicBezTo>
                    <a:cubicBezTo>
                      <a:pt x="573" y="674"/>
                      <a:pt x="573" y="674"/>
                      <a:pt x="573" y="674"/>
                    </a:cubicBezTo>
                    <a:cubicBezTo>
                      <a:pt x="573" y="673"/>
                      <a:pt x="573" y="673"/>
                      <a:pt x="573" y="673"/>
                    </a:cubicBezTo>
                    <a:cubicBezTo>
                      <a:pt x="573" y="672"/>
                      <a:pt x="573" y="672"/>
                      <a:pt x="573" y="672"/>
                    </a:cubicBezTo>
                    <a:cubicBezTo>
                      <a:pt x="574" y="671"/>
                      <a:pt x="573" y="671"/>
                      <a:pt x="573" y="671"/>
                    </a:cubicBezTo>
                    <a:cubicBezTo>
                      <a:pt x="572" y="671"/>
                      <a:pt x="572" y="671"/>
                      <a:pt x="572" y="672"/>
                    </a:cubicBezTo>
                    <a:cubicBezTo>
                      <a:pt x="572" y="672"/>
                      <a:pt x="571" y="672"/>
                      <a:pt x="571" y="672"/>
                    </a:cubicBezTo>
                    <a:cubicBezTo>
                      <a:pt x="571" y="672"/>
                      <a:pt x="571" y="672"/>
                      <a:pt x="571" y="672"/>
                    </a:cubicBezTo>
                    <a:cubicBezTo>
                      <a:pt x="570" y="672"/>
                      <a:pt x="570" y="672"/>
                      <a:pt x="570" y="672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69" y="671"/>
                      <a:pt x="569" y="672"/>
                      <a:pt x="568" y="672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7" y="673"/>
                      <a:pt x="567" y="673"/>
                      <a:pt x="566" y="673"/>
                    </a:cubicBezTo>
                    <a:cubicBezTo>
                      <a:pt x="565" y="674"/>
                      <a:pt x="565" y="674"/>
                      <a:pt x="565" y="675"/>
                    </a:cubicBezTo>
                    <a:cubicBezTo>
                      <a:pt x="564" y="675"/>
                      <a:pt x="564" y="675"/>
                      <a:pt x="564" y="675"/>
                    </a:cubicBezTo>
                    <a:cubicBezTo>
                      <a:pt x="565" y="676"/>
                      <a:pt x="564" y="676"/>
                      <a:pt x="564" y="676"/>
                    </a:cubicBezTo>
                    <a:cubicBezTo>
                      <a:pt x="564" y="676"/>
                      <a:pt x="564" y="676"/>
                      <a:pt x="564" y="677"/>
                    </a:cubicBezTo>
                    <a:cubicBezTo>
                      <a:pt x="563" y="677"/>
                      <a:pt x="563" y="678"/>
                      <a:pt x="563" y="678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2" y="680"/>
                      <a:pt x="562" y="680"/>
                      <a:pt x="561" y="681"/>
                    </a:cubicBezTo>
                    <a:cubicBezTo>
                      <a:pt x="561" y="681"/>
                      <a:pt x="560" y="681"/>
                      <a:pt x="561" y="681"/>
                    </a:cubicBezTo>
                    <a:cubicBezTo>
                      <a:pt x="561" y="681"/>
                      <a:pt x="561" y="682"/>
                      <a:pt x="560" y="682"/>
                    </a:cubicBezTo>
                    <a:cubicBezTo>
                      <a:pt x="560" y="682"/>
                      <a:pt x="560" y="682"/>
                      <a:pt x="560" y="682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59" y="684"/>
                      <a:pt x="559" y="685"/>
                      <a:pt x="559" y="685"/>
                    </a:cubicBezTo>
                    <a:cubicBezTo>
                      <a:pt x="559" y="686"/>
                      <a:pt x="559" y="687"/>
                      <a:pt x="558" y="687"/>
                    </a:cubicBezTo>
                    <a:cubicBezTo>
                      <a:pt x="558" y="688"/>
                      <a:pt x="558" y="688"/>
                      <a:pt x="558" y="689"/>
                    </a:cubicBezTo>
                    <a:cubicBezTo>
                      <a:pt x="558" y="689"/>
                      <a:pt x="558" y="689"/>
                      <a:pt x="558" y="689"/>
                    </a:cubicBezTo>
                    <a:cubicBezTo>
                      <a:pt x="557" y="689"/>
                      <a:pt x="557" y="689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1"/>
                      <a:pt x="557" y="691"/>
                      <a:pt x="557" y="691"/>
                    </a:cubicBezTo>
                    <a:cubicBezTo>
                      <a:pt x="556" y="692"/>
                      <a:pt x="556" y="692"/>
                      <a:pt x="556" y="692"/>
                    </a:cubicBezTo>
                    <a:cubicBezTo>
                      <a:pt x="556" y="693"/>
                      <a:pt x="557" y="693"/>
                      <a:pt x="557" y="693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7" y="693"/>
                      <a:pt x="558" y="694"/>
                      <a:pt x="558" y="694"/>
                    </a:cubicBezTo>
                    <a:cubicBezTo>
                      <a:pt x="557" y="694"/>
                      <a:pt x="557" y="693"/>
                      <a:pt x="557" y="694"/>
                    </a:cubicBezTo>
                    <a:cubicBezTo>
                      <a:pt x="557" y="694"/>
                      <a:pt x="557" y="694"/>
                      <a:pt x="557" y="694"/>
                    </a:cubicBezTo>
                    <a:cubicBezTo>
                      <a:pt x="557" y="693"/>
                      <a:pt x="557" y="693"/>
                      <a:pt x="556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3"/>
                      <a:pt x="555" y="693"/>
                      <a:pt x="555" y="694"/>
                    </a:cubicBezTo>
                    <a:cubicBezTo>
                      <a:pt x="555" y="694"/>
                      <a:pt x="555" y="694"/>
                      <a:pt x="555" y="695"/>
                    </a:cubicBezTo>
                    <a:cubicBezTo>
                      <a:pt x="554" y="695"/>
                      <a:pt x="554" y="695"/>
                      <a:pt x="554" y="696"/>
                    </a:cubicBezTo>
                    <a:cubicBezTo>
                      <a:pt x="554" y="696"/>
                      <a:pt x="554" y="696"/>
                      <a:pt x="554" y="696"/>
                    </a:cubicBezTo>
                    <a:cubicBezTo>
                      <a:pt x="555" y="696"/>
                      <a:pt x="555" y="696"/>
                      <a:pt x="555" y="696"/>
                    </a:cubicBezTo>
                    <a:cubicBezTo>
                      <a:pt x="556" y="696"/>
                      <a:pt x="556" y="696"/>
                      <a:pt x="556" y="697"/>
                    </a:cubicBezTo>
                    <a:cubicBezTo>
                      <a:pt x="556" y="697"/>
                      <a:pt x="556" y="697"/>
                      <a:pt x="556" y="697"/>
                    </a:cubicBezTo>
                    <a:cubicBezTo>
                      <a:pt x="555" y="697"/>
                      <a:pt x="555" y="697"/>
                      <a:pt x="556" y="697"/>
                    </a:cubicBezTo>
                    <a:cubicBezTo>
                      <a:pt x="556" y="697"/>
                      <a:pt x="556" y="697"/>
                      <a:pt x="557" y="697"/>
                    </a:cubicBezTo>
                    <a:cubicBezTo>
                      <a:pt x="556" y="698"/>
                      <a:pt x="556" y="698"/>
                      <a:pt x="556" y="697"/>
                    </a:cubicBezTo>
                    <a:cubicBezTo>
                      <a:pt x="555" y="697"/>
                      <a:pt x="555" y="697"/>
                      <a:pt x="555" y="698"/>
                    </a:cubicBezTo>
                    <a:cubicBezTo>
                      <a:pt x="555" y="698"/>
                      <a:pt x="555" y="698"/>
                      <a:pt x="555" y="698"/>
                    </a:cubicBezTo>
                    <a:cubicBezTo>
                      <a:pt x="555" y="698"/>
                      <a:pt x="554" y="698"/>
                      <a:pt x="554" y="698"/>
                    </a:cubicBezTo>
                    <a:cubicBezTo>
                      <a:pt x="554" y="698"/>
                      <a:pt x="554" y="698"/>
                      <a:pt x="554" y="698"/>
                    </a:cubicBezTo>
                    <a:cubicBezTo>
                      <a:pt x="554" y="697"/>
                      <a:pt x="554" y="697"/>
                      <a:pt x="554" y="697"/>
                    </a:cubicBezTo>
                    <a:cubicBezTo>
                      <a:pt x="553" y="697"/>
                      <a:pt x="553" y="697"/>
                      <a:pt x="553" y="697"/>
                    </a:cubicBezTo>
                    <a:cubicBezTo>
                      <a:pt x="553" y="698"/>
                      <a:pt x="553" y="698"/>
                      <a:pt x="553" y="698"/>
                    </a:cubicBezTo>
                    <a:cubicBezTo>
                      <a:pt x="553" y="698"/>
                      <a:pt x="553" y="699"/>
                      <a:pt x="553" y="699"/>
                    </a:cubicBezTo>
                    <a:cubicBezTo>
                      <a:pt x="553" y="700"/>
                      <a:pt x="553" y="700"/>
                      <a:pt x="552" y="700"/>
                    </a:cubicBezTo>
                    <a:cubicBezTo>
                      <a:pt x="552" y="700"/>
                      <a:pt x="552" y="700"/>
                      <a:pt x="552" y="701"/>
                    </a:cubicBezTo>
                    <a:cubicBezTo>
                      <a:pt x="552" y="701"/>
                      <a:pt x="551" y="702"/>
                      <a:pt x="551" y="703"/>
                    </a:cubicBezTo>
                    <a:cubicBezTo>
                      <a:pt x="552" y="703"/>
                      <a:pt x="552" y="703"/>
                      <a:pt x="553" y="704"/>
                    </a:cubicBezTo>
                    <a:cubicBezTo>
                      <a:pt x="553" y="704"/>
                      <a:pt x="553" y="704"/>
                      <a:pt x="553" y="704"/>
                    </a:cubicBezTo>
                    <a:cubicBezTo>
                      <a:pt x="553" y="704"/>
                      <a:pt x="553" y="704"/>
                      <a:pt x="553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1" y="706"/>
                      <a:pt x="551" y="706"/>
                    </a:cubicBezTo>
                    <a:cubicBezTo>
                      <a:pt x="550" y="707"/>
                      <a:pt x="550" y="708"/>
                      <a:pt x="548" y="708"/>
                    </a:cubicBezTo>
                    <a:cubicBezTo>
                      <a:pt x="548" y="708"/>
                      <a:pt x="548" y="709"/>
                      <a:pt x="548" y="709"/>
                    </a:cubicBezTo>
                    <a:cubicBezTo>
                      <a:pt x="547" y="709"/>
                      <a:pt x="547" y="709"/>
                      <a:pt x="547" y="710"/>
                    </a:cubicBezTo>
                    <a:cubicBezTo>
                      <a:pt x="547" y="710"/>
                      <a:pt x="547" y="710"/>
                      <a:pt x="547" y="710"/>
                    </a:cubicBezTo>
                    <a:cubicBezTo>
                      <a:pt x="547" y="710"/>
                      <a:pt x="547" y="711"/>
                      <a:pt x="547" y="711"/>
                    </a:cubicBezTo>
                    <a:cubicBezTo>
                      <a:pt x="547" y="711"/>
                      <a:pt x="547" y="711"/>
                      <a:pt x="547" y="711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3"/>
                      <a:pt x="547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9" y="713"/>
                      <a:pt x="549" y="713"/>
                      <a:pt x="549" y="713"/>
                    </a:cubicBezTo>
                    <a:cubicBezTo>
                      <a:pt x="550" y="713"/>
                      <a:pt x="550" y="713"/>
                      <a:pt x="551" y="713"/>
                    </a:cubicBezTo>
                    <a:cubicBezTo>
                      <a:pt x="552" y="713"/>
                      <a:pt x="552" y="713"/>
                      <a:pt x="553" y="713"/>
                    </a:cubicBezTo>
                    <a:cubicBezTo>
                      <a:pt x="553" y="713"/>
                      <a:pt x="553" y="712"/>
                      <a:pt x="553" y="712"/>
                    </a:cubicBezTo>
                    <a:cubicBezTo>
                      <a:pt x="554" y="712"/>
                      <a:pt x="554" y="712"/>
                      <a:pt x="554" y="711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5" y="712"/>
                      <a:pt x="555" y="712"/>
                      <a:pt x="556" y="712"/>
                    </a:cubicBezTo>
                    <a:cubicBezTo>
                      <a:pt x="556" y="712"/>
                      <a:pt x="557" y="712"/>
                      <a:pt x="557" y="712"/>
                    </a:cubicBezTo>
                    <a:cubicBezTo>
                      <a:pt x="557" y="712"/>
                      <a:pt x="557" y="712"/>
                      <a:pt x="557" y="713"/>
                    </a:cubicBezTo>
                    <a:cubicBezTo>
                      <a:pt x="558" y="713"/>
                      <a:pt x="559" y="713"/>
                      <a:pt x="560" y="713"/>
                    </a:cubicBezTo>
                    <a:cubicBezTo>
                      <a:pt x="560" y="713"/>
                      <a:pt x="560" y="713"/>
                      <a:pt x="560" y="713"/>
                    </a:cubicBezTo>
                    <a:cubicBezTo>
                      <a:pt x="560" y="713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3"/>
                    </a:cubicBezTo>
                    <a:cubicBezTo>
                      <a:pt x="561" y="713"/>
                      <a:pt x="560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3" y="713"/>
                      <a:pt x="563" y="713"/>
                      <a:pt x="564" y="713"/>
                    </a:cubicBezTo>
                    <a:cubicBezTo>
                      <a:pt x="564" y="714"/>
                      <a:pt x="564" y="714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6" y="713"/>
                      <a:pt x="566" y="713"/>
                      <a:pt x="566" y="713"/>
                    </a:cubicBezTo>
                    <a:cubicBezTo>
                      <a:pt x="567" y="713"/>
                      <a:pt x="567" y="713"/>
                      <a:pt x="567" y="713"/>
                    </a:cubicBezTo>
                    <a:cubicBezTo>
                      <a:pt x="567" y="713"/>
                      <a:pt x="568" y="713"/>
                      <a:pt x="568" y="713"/>
                    </a:cubicBezTo>
                    <a:cubicBezTo>
                      <a:pt x="568" y="713"/>
                      <a:pt x="569" y="713"/>
                      <a:pt x="568" y="712"/>
                    </a:cubicBezTo>
                    <a:cubicBezTo>
                      <a:pt x="568" y="712"/>
                      <a:pt x="569" y="712"/>
                      <a:pt x="569" y="712"/>
                    </a:cubicBezTo>
                    <a:cubicBezTo>
                      <a:pt x="569" y="711"/>
                      <a:pt x="569" y="712"/>
                      <a:pt x="569" y="712"/>
                    </a:cubicBezTo>
                    <a:cubicBezTo>
                      <a:pt x="569" y="712"/>
                      <a:pt x="569" y="711"/>
                      <a:pt x="570" y="711"/>
                    </a:cubicBezTo>
                    <a:cubicBezTo>
                      <a:pt x="570" y="711"/>
                      <a:pt x="570" y="711"/>
                      <a:pt x="571" y="711"/>
                    </a:cubicBezTo>
                    <a:cubicBezTo>
                      <a:pt x="571" y="711"/>
                      <a:pt x="571" y="711"/>
                      <a:pt x="571" y="711"/>
                    </a:cubicBezTo>
                    <a:cubicBezTo>
                      <a:pt x="571" y="712"/>
                      <a:pt x="570" y="712"/>
                      <a:pt x="570" y="712"/>
                    </a:cubicBezTo>
                    <a:cubicBezTo>
                      <a:pt x="570" y="712"/>
                      <a:pt x="569" y="712"/>
                      <a:pt x="569" y="712"/>
                    </a:cubicBezTo>
                    <a:cubicBezTo>
                      <a:pt x="569" y="712"/>
                      <a:pt x="569" y="713"/>
                      <a:pt x="569" y="713"/>
                    </a:cubicBezTo>
                    <a:cubicBezTo>
                      <a:pt x="569" y="713"/>
                      <a:pt x="570" y="713"/>
                      <a:pt x="570" y="713"/>
                    </a:cubicBezTo>
                    <a:cubicBezTo>
                      <a:pt x="570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0" y="713"/>
                    </a:cubicBezTo>
                    <a:cubicBezTo>
                      <a:pt x="570" y="713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70" y="714"/>
                      <a:pt x="570" y="714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4"/>
                      <a:pt x="571" y="714"/>
                      <a:pt x="570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2" y="714"/>
                      <a:pt x="572" y="714"/>
                      <a:pt x="572" y="714"/>
                    </a:cubicBezTo>
                    <a:cubicBezTo>
                      <a:pt x="572" y="714"/>
                      <a:pt x="572" y="714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3"/>
                      <a:pt x="574" y="713"/>
                    </a:cubicBezTo>
                    <a:cubicBezTo>
                      <a:pt x="574" y="713"/>
                      <a:pt x="574" y="713"/>
                      <a:pt x="573" y="713"/>
                    </a:cubicBezTo>
                    <a:cubicBezTo>
                      <a:pt x="573" y="713"/>
                      <a:pt x="573" y="712"/>
                      <a:pt x="573" y="712"/>
                    </a:cubicBezTo>
                    <a:cubicBezTo>
                      <a:pt x="573" y="712"/>
                      <a:pt x="573" y="712"/>
                      <a:pt x="574" y="712"/>
                    </a:cubicBezTo>
                    <a:cubicBezTo>
                      <a:pt x="574" y="712"/>
                      <a:pt x="574" y="712"/>
                      <a:pt x="574" y="712"/>
                    </a:cubicBezTo>
                    <a:cubicBezTo>
                      <a:pt x="575" y="712"/>
                      <a:pt x="575" y="713"/>
                      <a:pt x="575" y="713"/>
                    </a:cubicBezTo>
                    <a:cubicBezTo>
                      <a:pt x="575" y="713"/>
                      <a:pt x="576" y="713"/>
                      <a:pt x="576" y="713"/>
                    </a:cubicBezTo>
                    <a:cubicBezTo>
                      <a:pt x="576" y="713"/>
                      <a:pt x="576" y="713"/>
                      <a:pt x="577" y="713"/>
                    </a:cubicBezTo>
                    <a:cubicBezTo>
                      <a:pt x="577" y="713"/>
                      <a:pt x="577" y="713"/>
                      <a:pt x="578" y="712"/>
                    </a:cubicBezTo>
                    <a:cubicBezTo>
                      <a:pt x="578" y="713"/>
                      <a:pt x="577" y="713"/>
                      <a:pt x="577" y="713"/>
                    </a:cubicBezTo>
                    <a:cubicBezTo>
                      <a:pt x="577" y="714"/>
                      <a:pt x="577" y="714"/>
                      <a:pt x="577" y="714"/>
                    </a:cubicBezTo>
                    <a:cubicBezTo>
                      <a:pt x="577" y="714"/>
                      <a:pt x="576" y="714"/>
                      <a:pt x="576" y="714"/>
                    </a:cubicBezTo>
                    <a:cubicBezTo>
                      <a:pt x="575" y="714"/>
                      <a:pt x="575" y="715"/>
                      <a:pt x="575" y="715"/>
                    </a:cubicBezTo>
                    <a:cubicBezTo>
                      <a:pt x="574" y="715"/>
                      <a:pt x="575" y="715"/>
                      <a:pt x="574" y="716"/>
                    </a:cubicBezTo>
                    <a:cubicBezTo>
                      <a:pt x="574" y="716"/>
                      <a:pt x="574" y="716"/>
                      <a:pt x="574" y="716"/>
                    </a:cubicBezTo>
                    <a:cubicBezTo>
                      <a:pt x="574" y="717"/>
                      <a:pt x="573" y="717"/>
                      <a:pt x="573" y="717"/>
                    </a:cubicBezTo>
                    <a:cubicBezTo>
                      <a:pt x="573" y="718"/>
                      <a:pt x="573" y="718"/>
                      <a:pt x="572" y="718"/>
                    </a:cubicBezTo>
                    <a:cubicBezTo>
                      <a:pt x="572" y="718"/>
                      <a:pt x="572" y="718"/>
                      <a:pt x="571" y="718"/>
                    </a:cubicBezTo>
                    <a:cubicBezTo>
                      <a:pt x="571" y="718"/>
                      <a:pt x="571" y="718"/>
                      <a:pt x="571" y="718"/>
                    </a:cubicBezTo>
                    <a:cubicBezTo>
                      <a:pt x="571" y="718"/>
                      <a:pt x="570" y="719"/>
                      <a:pt x="570" y="719"/>
                    </a:cubicBezTo>
                    <a:cubicBezTo>
                      <a:pt x="570" y="719"/>
                      <a:pt x="570" y="719"/>
                      <a:pt x="570" y="720"/>
                    </a:cubicBezTo>
                    <a:cubicBezTo>
                      <a:pt x="570" y="720"/>
                      <a:pt x="570" y="720"/>
                      <a:pt x="570" y="720"/>
                    </a:cubicBezTo>
                    <a:cubicBezTo>
                      <a:pt x="571" y="720"/>
                      <a:pt x="572" y="720"/>
                      <a:pt x="572" y="720"/>
                    </a:cubicBezTo>
                    <a:cubicBezTo>
                      <a:pt x="572" y="720"/>
                      <a:pt x="573" y="720"/>
                      <a:pt x="573" y="720"/>
                    </a:cubicBezTo>
                    <a:cubicBezTo>
                      <a:pt x="574" y="720"/>
                      <a:pt x="575" y="720"/>
                      <a:pt x="575" y="719"/>
                    </a:cubicBezTo>
                    <a:cubicBezTo>
                      <a:pt x="575" y="719"/>
                      <a:pt x="575" y="719"/>
                      <a:pt x="575" y="718"/>
                    </a:cubicBezTo>
                    <a:cubicBezTo>
                      <a:pt x="576" y="718"/>
                      <a:pt x="576" y="718"/>
                      <a:pt x="575" y="717"/>
                    </a:cubicBezTo>
                    <a:cubicBezTo>
                      <a:pt x="576" y="717"/>
                      <a:pt x="576" y="717"/>
                      <a:pt x="576" y="717"/>
                    </a:cubicBezTo>
                    <a:cubicBezTo>
                      <a:pt x="576" y="717"/>
                      <a:pt x="576" y="717"/>
                      <a:pt x="576" y="716"/>
                    </a:cubicBezTo>
                    <a:cubicBezTo>
                      <a:pt x="577" y="716"/>
                      <a:pt x="577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9" y="715"/>
                      <a:pt x="580" y="714"/>
                    </a:cubicBezTo>
                    <a:cubicBezTo>
                      <a:pt x="580" y="714"/>
                      <a:pt x="580" y="714"/>
                      <a:pt x="580" y="715"/>
                    </a:cubicBezTo>
                    <a:cubicBezTo>
                      <a:pt x="579" y="715"/>
                      <a:pt x="579" y="715"/>
                      <a:pt x="579" y="715"/>
                    </a:cubicBezTo>
                    <a:cubicBezTo>
                      <a:pt x="580" y="715"/>
                      <a:pt x="580" y="715"/>
                      <a:pt x="580" y="714"/>
                    </a:cubicBezTo>
                    <a:cubicBezTo>
                      <a:pt x="580" y="714"/>
                      <a:pt x="581" y="713"/>
                      <a:pt x="581" y="713"/>
                    </a:cubicBezTo>
                    <a:cubicBezTo>
                      <a:pt x="581" y="712"/>
                      <a:pt x="582" y="711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1"/>
                      <a:pt x="582" y="711"/>
                    </a:cubicBezTo>
                    <a:cubicBezTo>
                      <a:pt x="583" y="710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2"/>
                      <a:pt x="583" y="712"/>
                      <a:pt x="584" y="712"/>
                    </a:cubicBezTo>
                    <a:cubicBezTo>
                      <a:pt x="584" y="713"/>
                      <a:pt x="584" y="714"/>
                      <a:pt x="584" y="714"/>
                    </a:cubicBezTo>
                    <a:cubicBezTo>
                      <a:pt x="584" y="715"/>
                      <a:pt x="584" y="715"/>
                      <a:pt x="584" y="715"/>
                    </a:cubicBezTo>
                    <a:cubicBezTo>
                      <a:pt x="584" y="715"/>
                      <a:pt x="584" y="715"/>
                      <a:pt x="584" y="716"/>
                    </a:cubicBezTo>
                    <a:cubicBezTo>
                      <a:pt x="584" y="716"/>
                      <a:pt x="584" y="716"/>
                      <a:pt x="584" y="716"/>
                    </a:cubicBezTo>
                    <a:cubicBezTo>
                      <a:pt x="583" y="716"/>
                      <a:pt x="583" y="717"/>
                      <a:pt x="583" y="718"/>
                    </a:cubicBezTo>
                    <a:cubicBezTo>
                      <a:pt x="583" y="718"/>
                      <a:pt x="582" y="719"/>
                      <a:pt x="582" y="720"/>
                    </a:cubicBezTo>
                    <a:cubicBezTo>
                      <a:pt x="582" y="720"/>
                      <a:pt x="582" y="720"/>
                      <a:pt x="582" y="720"/>
                    </a:cubicBezTo>
                    <a:cubicBezTo>
                      <a:pt x="582" y="721"/>
                      <a:pt x="582" y="721"/>
                      <a:pt x="582" y="721"/>
                    </a:cubicBezTo>
                    <a:cubicBezTo>
                      <a:pt x="583" y="721"/>
                      <a:pt x="583" y="721"/>
                      <a:pt x="583" y="721"/>
                    </a:cubicBezTo>
                    <a:cubicBezTo>
                      <a:pt x="584" y="720"/>
                      <a:pt x="585" y="719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8"/>
                      <a:pt x="586" y="718"/>
                      <a:pt x="586" y="719"/>
                    </a:cubicBezTo>
                    <a:cubicBezTo>
                      <a:pt x="586" y="719"/>
                      <a:pt x="586" y="719"/>
                      <a:pt x="586" y="719"/>
                    </a:cubicBezTo>
                    <a:cubicBezTo>
                      <a:pt x="586" y="720"/>
                      <a:pt x="586" y="720"/>
                      <a:pt x="586" y="720"/>
                    </a:cubicBezTo>
                    <a:cubicBezTo>
                      <a:pt x="586" y="720"/>
                      <a:pt x="585" y="720"/>
                      <a:pt x="586" y="721"/>
                    </a:cubicBezTo>
                    <a:cubicBezTo>
                      <a:pt x="586" y="721"/>
                      <a:pt x="586" y="721"/>
                      <a:pt x="586" y="722"/>
                    </a:cubicBezTo>
                    <a:cubicBezTo>
                      <a:pt x="586" y="722"/>
                      <a:pt x="586" y="722"/>
                      <a:pt x="586" y="723"/>
                    </a:cubicBezTo>
                    <a:cubicBezTo>
                      <a:pt x="586" y="723"/>
                      <a:pt x="586" y="723"/>
                      <a:pt x="586" y="723"/>
                    </a:cubicBezTo>
                    <a:cubicBezTo>
                      <a:pt x="587" y="722"/>
                      <a:pt x="587" y="722"/>
                      <a:pt x="587" y="722"/>
                    </a:cubicBezTo>
                    <a:cubicBezTo>
                      <a:pt x="587" y="722"/>
                      <a:pt x="588" y="722"/>
                      <a:pt x="588" y="721"/>
                    </a:cubicBezTo>
                    <a:cubicBezTo>
                      <a:pt x="588" y="721"/>
                      <a:pt x="588" y="722"/>
                      <a:pt x="588" y="722"/>
                    </a:cubicBezTo>
                    <a:cubicBezTo>
                      <a:pt x="588" y="722"/>
                      <a:pt x="588" y="722"/>
                      <a:pt x="588" y="722"/>
                    </a:cubicBezTo>
                    <a:cubicBezTo>
                      <a:pt x="588" y="722"/>
                      <a:pt x="588" y="723"/>
                      <a:pt x="589" y="723"/>
                    </a:cubicBezTo>
                    <a:cubicBezTo>
                      <a:pt x="589" y="722"/>
                      <a:pt x="589" y="723"/>
                      <a:pt x="590" y="722"/>
                    </a:cubicBezTo>
                    <a:cubicBezTo>
                      <a:pt x="590" y="722"/>
                      <a:pt x="590" y="721"/>
                      <a:pt x="590" y="721"/>
                    </a:cubicBezTo>
                    <a:cubicBezTo>
                      <a:pt x="590" y="721"/>
                      <a:pt x="590" y="720"/>
                      <a:pt x="590" y="720"/>
                    </a:cubicBezTo>
                    <a:cubicBezTo>
                      <a:pt x="590" y="720"/>
                      <a:pt x="591" y="719"/>
                      <a:pt x="591" y="719"/>
                    </a:cubicBezTo>
                    <a:cubicBezTo>
                      <a:pt x="591" y="719"/>
                      <a:pt x="591" y="718"/>
                      <a:pt x="590" y="718"/>
                    </a:cubicBezTo>
                    <a:cubicBezTo>
                      <a:pt x="591" y="718"/>
                      <a:pt x="591" y="718"/>
                      <a:pt x="591" y="718"/>
                    </a:cubicBezTo>
                    <a:cubicBezTo>
                      <a:pt x="591" y="717"/>
                      <a:pt x="591" y="717"/>
                      <a:pt x="591" y="717"/>
                    </a:cubicBezTo>
                    <a:cubicBezTo>
                      <a:pt x="591" y="717"/>
                      <a:pt x="591" y="716"/>
                      <a:pt x="592" y="716"/>
                    </a:cubicBezTo>
                    <a:cubicBezTo>
                      <a:pt x="592" y="715"/>
                      <a:pt x="592" y="715"/>
                      <a:pt x="592" y="715"/>
                    </a:cubicBezTo>
                    <a:cubicBezTo>
                      <a:pt x="592" y="715"/>
                      <a:pt x="592" y="715"/>
                      <a:pt x="592" y="714"/>
                    </a:cubicBezTo>
                    <a:close/>
                    <a:moveTo>
                      <a:pt x="573" y="680"/>
                    </a:moveTo>
                    <a:cubicBezTo>
                      <a:pt x="573" y="680"/>
                      <a:pt x="573" y="680"/>
                      <a:pt x="573" y="680"/>
                    </a:cubicBezTo>
                    <a:cubicBezTo>
                      <a:pt x="573" y="680"/>
                      <a:pt x="573" y="681"/>
                      <a:pt x="572" y="681"/>
                    </a:cubicBezTo>
                    <a:cubicBezTo>
                      <a:pt x="572" y="681"/>
                      <a:pt x="572" y="681"/>
                      <a:pt x="572" y="680"/>
                    </a:cubicBezTo>
                    <a:cubicBezTo>
                      <a:pt x="572" y="680"/>
                      <a:pt x="572" y="680"/>
                      <a:pt x="573" y="680"/>
                    </a:cubicBezTo>
                    <a:close/>
                    <a:moveTo>
                      <a:pt x="582" y="713"/>
                    </a:moveTo>
                    <a:cubicBezTo>
                      <a:pt x="582" y="714"/>
                      <a:pt x="582" y="714"/>
                      <a:pt x="582" y="715"/>
                    </a:cubicBezTo>
                    <a:cubicBezTo>
                      <a:pt x="582" y="715"/>
                      <a:pt x="581" y="715"/>
                      <a:pt x="581" y="715"/>
                    </a:cubicBezTo>
                    <a:cubicBezTo>
                      <a:pt x="581" y="714"/>
                      <a:pt x="582" y="714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lose/>
                    <a:moveTo>
                      <a:pt x="572" y="679"/>
                    </a:moveTo>
                    <a:cubicBezTo>
                      <a:pt x="572" y="679"/>
                      <a:pt x="572" y="678"/>
                      <a:pt x="572" y="678"/>
                    </a:cubicBezTo>
                    <a:cubicBezTo>
                      <a:pt x="572" y="678"/>
                      <a:pt x="572" y="678"/>
                      <a:pt x="572" y="678"/>
                    </a:cubicBezTo>
                    <a:cubicBezTo>
                      <a:pt x="572" y="678"/>
                      <a:pt x="573" y="678"/>
                      <a:pt x="573" y="678"/>
                    </a:cubicBezTo>
                    <a:cubicBezTo>
                      <a:pt x="573" y="678"/>
                      <a:pt x="573" y="678"/>
                      <a:pt x="573" y="678"/>
                    </a:cubicBezTo>
                    <a:cubicBezTo>
                      <a:pt x="573" y="678"/>
                      <a:pt x="573" y="679"/>
                      <a:pt x="572" y="679"/>
                    </a:cubicBezTo>
                    <a:close/>
                    <a:moveTo>
                      <a:pt x="572" y="693"/>
                    </a:move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1" y="693"/>
                      <a:pt x="571" y="693"/>
                      <a:pt x="571" y="693"/>
                    </a:cubicBezTo>
                    <a:cubicBezTo>
                      <a:pt x="571" y="693"/>
                      <a:pt x="571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72" y="692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1" y="693"/>
                      <a:pt x="571" y="693"/>
                    </a:cubicBezTo>
                    <a:cubicBezTo>
                      <a:pt x="572" y="692"/>
                      <a:pt x="572" y="692"/>
                      <a:pt x="572" y="692"/>
                    </a:cubicBezTo>
                    <a:cubicBezTo>
                      <a:pt x="572" y="692"/>
                      <a:pt x="572" y="692"/>
                      <a:pt x="572" y="692"/>
                    </a:cubicBezTo>
                    <a:close/>
                    <a:moveTo>
                      <a:pt x="570" y="712"/>
                    </a:moveTo>
                    <a:cubicBezTo>
                      <a:pt x="570" y="712"/>
                      <a:pt x="570" y="711"/>
                      <a:pt x="570" y="711"/>
                    </a:cubicBezTo>
                    <a:cubicBezTo>
                      <a:pt x="570" y="711"/>
                      <a:pt x="570" y="711"/>
                      <a:pt x="570" y="711"/>
                    </a:cubicBezTo>
                    <a:cubicBezTo>
                      <a:pt x="570" y="712"/>
                      <a:pt x="570" y="712"/>
                      <a:pt x="570" y="712"/>
                    </a:cubicBezTo>
                    <a:close/>
                    <a:moveTo>
                      <a:pt x="583" y="713"/>
                    </a:moveTo>
                    <a:cubicBezTo>
                      <a:pt x="583" y="713"/>
                      <a:pt x="583" y="713"/>
                      <a:pt x="583" y="713"/>
                    </a:cubicBezTo>
                    <a:cubicBezTo>
                      <a:pt x="583" y="713"/>
                      <a:pt x="583" y="713"/>
                      <a:pt x="583" y="713"/>
                    </a:cubicBezTo>
                    <a:close/>
                    <a:moveTo>
                      <a:pt x="578" y="692"/>
                    </a:move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lose/>
                    <a:moveTo>
                      <a:pt x="572" y="686"/>
                    </a:moveTo>
                    <a:cubicBezTo>
                      <a:pt x="572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2" y="686"/>
                    </a:cubicBezTo>
                    <a:close/>
                    <a:moveTo>
                      <a:pt x="572" y="693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31" y="698"/>
                    </a:move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0" y="698"/>
                      <a:pt x="529" y="698"/>
                      <a:pt x="528" y="698"/>
                    </a:cubicBezTo>
                    <a:cubicBezTo>
                      <a:pt x="528" y="698"/>
                      <a:pt x="528" y="698"/>
                      <a:pt x="527" y="698"/>
                    </a:cubicBezTo>
                    <a:cubicBezTo>
                      <a:pt x="527" y="698"/>
                      <a:pt x="526" y="697"/>
                      <a:pt x="525" y="697"/>
                    </a:cubicBezTo>
                    <a:cubicBezTo>
                      <a:pt x="524" y="697"/>
                      <a:pt x="523" y="697"/>
                      <a:pt x="522" y="696"/>
                    </a:cubicBezTo>
                    <a:cubicBezTo>
                      <a:pt x="521" y="696"/>
                      <a:pt x="520" y="695"/>
                      <a:pt x="519" y="695"/>
                    </a:cubicBezTo>
                    <a:cubicBezTo>
                      <a:pt x="519" y="695"/>
                      <a:pt x="519" y="695"/>
                      <a:pt x="519" y="695"/>
                    </a:cubicBezTo>
                    <a:cubicBezTo>
                      <a:pt x="519" y="694"/>
                      <a:pt x="519" y="694"/>
                      <a:pt x="518" y="693"/>
                    </a:cubicBezTo>
                    <a:cubicBezTo>
                      <a:pt x="518" y="693"/>
                      <a:pt x="517" y="692"/>
                      <a:pt x="516" y="692"/>
                    </a:cubicBezTo>
                    <a:cubicBezTo>
                      <a:pt x="515" y="691"/>
                      <a:pt x="514" y="691"/>
                      <a:pt x="514" y="691"/>
                    </a:cubicBezTo>
                    <a:cubicBezTo>
                      <a:pt x="514" y="691"/>
                      <a:pt x="514" y="690"/>
                      <a:pt x="513" y="691"/>
                    </a:cubicBezTo>
                    <a:cubicBezTo>
                      <a:pt x="513" y="691"/>
                      <a:pt x="513" y="690"/>
                      <a:pt x="513" y="690"/>
                    </a:cubicBezTo>
                    <a:cubicBezTo>
                      <a:pt x="513" y="690"/>
                      <a:pt x="513" y="690"/>
                      <a:pt x="513" y="690"/>
                    </a:cubicBezTo>
                    <a:cubicBezTo>
                      <a:pt x="513" y="690"/>
                      <a:pt x="513" y="689"/>
                      <a:pt x="513" y="689"/>
                    </a:cubicBezTo>
                    <a:cubicBezTo>
                      <a:pt x="515" y="689"/>
                      <a:pt x="516" y="689"/>
                      <a:pt x="517" y="690"/>
                    </a:cubicBezTo>
                    <a:cubicBezTo>
                      <a:pt x="517" y="690"/>
                      <a:pt x="517" y="690"/>
                      <a:pt x="517" y="690"/>
                    </a:cubicBezTo>
                    <a:cubicBezTo>
                      <a:pt x="518" y="690"/>
                      <a:pt x="518" y="690"/>
                      <a:pt x="519" y="690"/>
                    </a:cubicBezTo>
                    <a:cubicBezTo>
                      <a:pt x="520" y="690"/>
                      <a:pt x="521" y="690"/>
                      <a:pt x="521" y="691"/>
                    </a:cubicBezTo>
                    <a:cubicBezTo>
                      <a:pt x="522" y="691"/>
                      <a:pt x="523" y="691"/>
                      <a:pt x="524" y="692"/>
                    </a:cubicBezTo>
                    <a:cubicBezTo>
                      <a:pt x="524" y="692"/>
                      <a:pt x="525" y="692"/>
                      <a:pt x="525" y="692"/>
                    </a:cubicBezTo>
                    <a:cubicBezTo>
                      <a:pt x="525" y="693"/>
                      <a:pt x="525" y="693"/>
                      <a:pt x="525" y="693"/>
                    </a:cubicBezTo>
                    <a:cubicBezTo>
                      <a:pt x="526" y="693"/>
                      <a:pt x="526" y="693"/>
                      <a:pt x="526" y="693"/>
                    </a:cubicBezTo>
                    <a:cubicBezTo>
                      <a:pt x="527" y="694"/>
                      <a:pt x="527" y="694"/>
                      <a:pt x="527" y="694"/>
                    </a:cubicBezTo>
                    <a:cubicBezTo>
                      <a:pt x="528" y="694"/>
                      <a:pt x="528" y="694"/>
                      <a:pt x="528" y="694"/>
                    </a:cubicBezTo>
                    <a:cubicBezTo>
                      <a:pt x="528" y="695"/>
                      <a:pt x="528" y="695"/>
                      <a:pt x="529" y="695"/>
                    </a:cubicBezTo>
                    <a:cubicBezTo>
                      <a:pt x="529" y="695"/>
                      <a:pt x="529" y="695"/>
                      <a:pt x="529" y="695"/>
                    </a:cubicBezTo>
                    <a:cubicBezTo>
                      <a:pt x="529" y="695"/>
                      <a:pt x="530" y="695"/>
                      <a:pt x="530" y="695"/>
                    </a:cubicBezTo>
                    <a:cubicBezTo>
                      <a:pt x="530" y="695"/>
                      <a:pt x="530" y="696"/>
                      <a:pt x="531" y="696"/>
                    </a:cubicBezTo>
                    <a:cubicBezTo>
                      <a:pt x="531" y="696"/>
                      <a:pt x="531" y="697"/>
                      <a:pt x="531" y="697"/>
                    </a:cubicBezTo>
                    <a:cubicBezTo>
                      <a:pt x="532" y="698"/>
                      <a:pt x="532" y="698"/>
                      <a:pt x="531" y="698"/>
                    </a:cubicBezTo>
                    <a:close/>
                    <a:moveTo>
                      <a:pt x="529" y="724"/>
                    </a:moveTo>
                    <a:cubicBezTo>
                      <a:pt x="529" y="724"/>
                      <a:pt x="529" y="724"/>
                      <a:pt x="529" y="724"/>
                    </a:cubicBezTo>
                    <a:cubicBezTo>
                      <a:pt x="528" y="724"/>
                      <a:pt x="528" y="724"/>
                      <a:pt x="527" y="724"/>
                    </a:cubicBezTo>
                    <a:cubicBezTo>
                      <a:pt x="526" y="724"/>
                      <a:pt x="525" y="724"/>
                      <a:pt x="524" y="724"/>
                    </a:cubicBezTo>
                    <a:cubicBezTo>
                      <a:pt x="524" y="725"/>
                      <a:pt x="524" y="725"/>
                      <a:pt x="524" y="725"/>
                    </a:cubicBezTo>
                    <a:cubicBezTo>
                      <a:pt x="523" y="725"/>
                      <a:pt x="522" y="725"/>
                      <a:pt x="521" y="725"/>
                    </a:cubicBezTo>
                    <a:cubicBezTo>
                      <a:pt x="521" y="725"/>
                      <a:pt x="521" y="725"/>
                      <a:pt x="521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19" y="724"/>
                      <a:pt x="519" y="724"/>
                      <a:pt x="518" y="723"/>
                    </a:cubicBezTo>
                    <a:cubicBezTo>
                      <a:pt x="518" y="723"/>
                      <a:pt x="518" y="723"/>
                      <a:pt x="518" y="723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7" y="724"/>
                      <a:pt x="517" y="724"/>
                      <a:pt x="517" y="724"/>
                    </a:cubicBezTo>
                    <a:cubicBezTo>
                      <a:pt x="517" y="724"/>
                      <a:pt x="517" y="724"/>
                      <a:pt x="517" y="723"/>
                    </a:cubicBezTo>
                    <a:cubicBezTo>
                      <a:pt x="517" y="723"/>
                      <a:pt x="517" y="722"/>
                      <a:pt x="516" y="722"/>
                    </a:cubicBezTo>
                    <a:cubicBezTo>
                      <a:pt x="516" y="722"/>
                      <a:pt x="516" y="722"/>
                      <a:pt x="516" y="722"/>
                    </a:cubicBezTo>
                    <a:cubicBezTo>
                      <a:pt x="515" y="721"/>
                      <a:pt x="515" y="721"/>
                      <a:pt x="516" y="721"/>
                    </a:cubicBezTo>
                    <a:cubicBezTo>
                      <a:pt x="516" y="721"/>
                      <a:pt x="516" y="721"/>
                      <a:pt x="516" y="720"/>
                    </a:cubicBezTo>
                    <a:cubicBezTo>
                      <a:pt x="516" y="720"/>
                      <a:pt x="516" y="719"/>
                      <a:pt x="516" y="719"/>
                    </a:cubicBezTo>
                    <a:cubicBezTo>
                      <a:pt x="516" y="719"/>
                      <a:pt x="516" y="719"/>
                      <a:pt x="516" y="719"/>
                    </a:cubicBezTo>
                    <a:cubicBezTo>
                      <a:pt x="516" y="719"/>
                      <a:pt x="515" y="719"/>
                      <a:pt x="515" y="720"/>
                    </a:cubicBezTo>
                    <a:cubicBezTo>
                      <a:pt x="515" y="720"/>
                      <a:pt x="514" y="721"/>
                      <a:pt x="514" y="721"/>
                    </a:cubicBezTo>
                    <a:cubicBezTo>
                      <a:pt x="513" y="721"/>
                      <a:pt x="513" y="722"/>
                      <a:pt x="513" y="722"/>
                    </a:cubicBezTo>
                    <a:cubicBezTo>
                      <a:pt x="513" y="723"/>
                      <a:pt x="513" y="723"/>
                      <a:pt x="514" y="723"/>
                    </a:cubicBezTo>
                    <a:cubicBezTo>
                      <a:pt x="514" y="723"/>
                      <a:pt x="515" y="723"/>
                      <a:pt x="515" y="723"/>
                    </a:cubicBezTo>
                    <a:cubicBezTo>
                      <a:pt x="515" y="723"/>
                      <a:pt x="515" y="723"/>
                      <a:pt x="515" y="723"/>
                    </a:cubicBezTo>
                    <a:cubicBezTo>
                      <a:pt x="515" y="723"/>
                      <a:pt x="516" y="723"/>
                      <a:pt x="515" y="723"/>
                    </a:cubicBezTo>
                    <a:cubicBezTo>
                      <a:pt x="515" y="724"/>
                      <a:pt x="515" y="724"/>
                      <a:pt x="515" y="724"/>
                    </a:cubicBezTo>
                    <a:cubicBezTo>
                      <a:pt x="515" y="725"/>
                      <a:pt x="515" y="725"/>
                      <a:pt x="516" y="725"/>
                    </a:cubicBezTo>
                    <a:cubicBezTo>
                      <a:pt x="516" y="725"/>
                      <a:pt x="517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7" y="726"/>
                      <a:pt x="517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7"/>
                      <a:pt x="518" y="727"/>
                    </a:cubicBezTo>
                    <a:cubicBezTo>
                      <a:pt x="519" y="727"/>
                      <a:pt x="520" y="727"/>
                      <a:pt x="521" y="727"/>
                    </a:cubicBezTo>
                    <a:cubicBezTo>
                      <a:pt x="521" y="727"/>
                      <a:pt x="521" y="728"/>
                      <a:pt x="521" y="727"/>
                    </a:cubicBezTo>
                    <a:cubicBezTo>
                      <a:pt x="521" y="727"/>
                      <a:pt x="521" y="727"/>
                      <a:pt x="522" y="727"/>
                    </a:cubicBezTo>
                    <a:cubicBezTo>
                      <a:pt x="522" y="727"/>
                      <a:pt x="521" y="727"/>
                      <a:pt x="521" y="727"/>
                    </a:cubicBezTo>
                    <a:cubicBezTo>
                      <a:pt x="521" y="727"/>
                      <a:pt x="521" y="727"/>
                      <a:pt x="521" y="727"/>
                    </a:cubicBezTo>
                    <a:cubicBezTo>
                      <a:pt x="522" y="726"/>
                      <a:pt x="522" y="727"/>
                      <a:pt x="522" y="727"/>
                    </a:cubicBezTo>
                    <a:cubicBezTo>
                      <a:pt x="522" y="727"/>
                      <a:pt x="522" y="727"/>
                      <a:pt x="522" y="727"/>
                    </a:cubicBezTo>
                    <a:cubicBezTo>
                      <a:pt x="522" y="727"/>
                      <a:pt x="523" y="727"/>
                      <a:pt x="523" y="727"/>
                    </a:cubicBezTo>
                    <a:cubicBezTo>
                      <a:pt x="523" y="727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2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9"/>
                      <a:pt x="524" y="729"/>
                      <a:pt x="524" y="729"/>
                    </a:cubicBezTo>
                    <a:cubicBezTo>
                      <a:pt x="525" y="729"/>
                      <a:pt x="526" y="729"/>
                      <a:pt x="526" y="729"/>
                    </a:cubicBezTo>
                    <a:cubicBezTo>
                      <a:pt x="526" y="729"/>
                      <a:pt x="526" y="729"/>
                      <a:pt x="526" y="729"/>
                    </a:cubicBezTo>
                    <a:cubicBezTo>
                      <a:pt x="526" y="728"/>
                      <a:pt x="526" y="728"/>
                      <a:pt x="526" y="728"/>
                    </a:cubicBezTo>
                    <a:cubicBezTo>
                      <a:pt x="526" y="727"/>
                      <a:pt x="526" y="728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7" y="727"/>
                      <a:pt x="527" y="726"/>
                      <a:pt x="527" y="726"/>
                    </a:cubicBezTo>
                    <a:cubicBezTo>
                      <a:pt x="527" y="725"/>
                      <a:pt x="527" y="725"/>
                      <a:pt x="528" y="725"/>
                    </a:cubicBezTo>
                    <a:cubicBezTo>
                      <a:pt x="528" y="725"/>
                      <a:pt x="528" y="725"/>
                      <a:pt x="529" y="725"/>
                    </a:cubicBezTo>
                    <a:cubicBezTo>
                      <a:pt x="529" y="725"/>
                      <a:pt x="529" y="725"/>
                      <a:pt x="529" y="725"/>
                    </a:cubicBezTo>
                    <a:cubicBezTo>
                      <a:pt x="529" y="725"/>
                      <a:pt x="529" y="725"/>
                      <a:pt x="529" y="724"/>
                    </a:cubicBezTo>
                    <a:close/>
                    <a:moveTo>
                      <a:pt x="487" y="564"/>
                    </a:moveTo>
                    <a:cubicBezTo>
                      <a:pt x="487" y="564"/>
                      <a:pt x="487" y="564"/>
                      <a:pt x="487" y="563"/>
                    </a:cubicBezTo>
                    <a:cubicBezTo>
                      <a:pt x="488" y="563"/>
                      <a:pt x="488" y="563"/>
                      <a:pt x="488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4"/>
                      <a:pt x="490" y="564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6"/>
                      <a:pt x="490" y="566"/>
                      <a:pt x="490" y="566"/>
                    </a:cubicBezTo>
                    <a:cubicBezTo>
                      <a:pt x="490" y="566"/>
                      <a:pt x="489" y="567"/>
                      <a:pt x="489" y="567"/>
                    </a:cubicBezTo>
                    <a:cubicBezTo>
                      <a:pt x="490" y="567"/>
                      <a:pt x="490" y="567"/>
                      <a:pt x="490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8" y="567"/>
                      <a:pt x="488" y="568"/>
                    </a:cubicBezTo>
                    <a:cubicBezTo>
                      <a:pt x="488" y="568"/>
                      <a:pt x="488" y="568"/>
                      <a:pt x="488" y="568"/>
                    </a:cubicBezTo>
                    <a:cubicBezTo>
                      <a:pt x="487" y="568"/>
                      <a:pt x="487" y="568"/>
                      <a:pt x="487" y="569"/>
                    </a:cubicBezTo>
                    <a:cubicBezTo>
                      <a:pt x="487" y="569"/>
                      <a:pt x="487" y="568"/>
                      <a:pt x="486" y="568"/>
                    </a:cubicBezTo>
                    <a:cubicBezTo>
                      <a:pt x="486" y="568"/>
                      <a:pt x="486" y="568"/>
                      <a:pt x="486" y="567"/>
                    </a:cubicBezTo>
                    <a:cubicBezTo>
                      <a:pt x="486" y="567"/>
                      <a:pt x="486" y="567"/>
                      <a:pt x="486" y="567"/>
                    </a:cubicBezTo>
                    <a:cubicBezTo>
                      <a:pt x="486" y="566"/>
                      <a:pt x="487" y="566"/>
                      <a:pt x="487" y="566"/>
                    </a:cubicBezTo>
                    <a:cubicBezTo>
                      <a:pt x="487" y="566"/>
                      <a:pt x="487" y="565"/>
                      <a:pt x="487" y="565"/>
                    </a:cubicBezTo>
                    <a:cubicBezTo>
                      <a:pt x="487" y="564"/>
                      <a:pt x="487" y="564"/>
                      <a:pt x="487" y="564"/>
                    </a:cubicBezTo>
                    <a:close/>
                    <a:moveTo>
                      <a:pt x="512" y="565"/>
                    </a:moveTo>
                    <a:cubicBezTo>
                      <a:pt x="512" y="565"/>
                      <a:pt x="512" y="565"/>
                      <a:pt x="512" y="565"/>
                    </a:cubicBezTo>
                    <a:cubicBezTo>
                      <a:pt x="512" y="565"/>
                      <a:pt x="512" y="566"/>
                      <a:pt x="513" y="566"/>
                    </a:cubicBezTo>
                    <a:cubicBezTo>
                      <a:pt x="513" y="566"/>
                      <a:pt x="513" y="567"/>
                      <a:pt x="513" y="567"/>
                    </a:cubicBezTo>
                    <a:cubicBezTo>
                      <a:pt x="513" y="567"/>
                      <a:pt x="512" y="567"/>
                      <a:pt x="512" y="567"/>
                    </a:cubicBezTo>
                    <a:cubicBezTo>
                      <a:pt x="512" y="567"/>
                      <a:pt x="512" y="567"/>
                      <a:pt x="512" y="567"/>
                    </a:cubicBezTo>
                    <a:cubicBezTo>
                      <a:pt x="512" y="567"/>
                      <a:pt x="511" y="566"/>
                      <a:pt x="511" y="566"/>
                    </a:cubicBezTo>
                    <a:cubicBezTo>
                      <a:pt x="511" y="566"/>
                      <a:pt x="511" y="566"/>
                      <a:pt x="510" y="566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4"/>
                      <a:pt x="510" y="564"/>
                      <a:pt x="511" y="564"/>
                    </a:cubicBezTo>
                    <a:cubicBezTo>
                      <a:pt x="511" y="564"/>
                      <a:pt x="511" y="564"/>
                      <a:pt x="511" y="565"/>
                    </a:cubicBezTo>
                    <a:cubicBezTo>
                      <a:pt x="511" y="565"/>
                      <a:pt x="512" y="565"/>
                      <a:pt x="512" y="565"/>
                    </a:cubicBezTo>
                    <a:close/>
                    <a:moveTo>
                      <a:pt x="395" y="657"/>
                    </a:move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6" y="655"/>
                      <a:pt x="396" y="655"/>
                    </a:cubicBezTo>
                    <a:cubicBezTo>
                      <a:pt x="397" y="654"/>
                      <a:pt x="398" y="654"/>
                      <a:pt x="399" y="654"/>
                    </a:cubicBezTo>
                    <a:cubicBezTo>
                      <a:pt x="400" y="654"/>
                      <a:pt x="400" y="654"/>
                      <a:pt x="401" y="654"/>
                    </a:cubicBezTo>
                    <a:cubicBezTo>
                      <a:pt x="402" y="654"/>
                      <a:pt x="402" y="655"/>
                      <a:pt x="403" y="655"/>
                    </a:cubicBezTo>
                    <a:cubicBezTo>
                      <a:pt x="403" y="656"/>
                      <a:pt x="403" y="656"/>
                      <a:pt x="404" y="657"/>
                    </a:cubicBezTo>
                    <a:cubicBezTo>
                      <a:pt x="404" y="658"/>
                      <a:pt x="405" y="659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3" y="660"/>
                      <a:pt x="403" y="660"/>
                    </a:cubicBezTo>
                    <a:cubicBezTo>
                      <a:pt x="402" y="659"/>
                      <a:pt x="401" y="659"/>
                      <a:pt x="401" y="659"/>
                    </a:cubicBezTo>
                    <a:cubicBezTo>
                      <a:pt x="400" y="659"/>
                      <a:pt x="400" y="658"/>
                      <a:pt x="399" y="658"/>
                    </a:cubicBezTo>
                    <a:cubicBezTo>
                      <a:pt x="399" y="658"/>
                      <a:pt x="398" y="658"/>
                      <a:pt x="398" y="658"/>
                    </a:cubicBezTo>
                    <a:cubicBezTo>
                      <a:pt x="397" y="658"/>
                      <a:pt x="397" y="657"/>
                      <a:pt x="396" y="657"/>
                    </a:cubicBezTo>
                    <a:cubicBezTo>
                      <a:pt x="396" y="657"/>
                      <a:pt x="395" y="657"/>
                      <a:pt x="395" y="657"/>
                    </a:cubicBezTo>
                    <a:close/>
                    <a:moveTo>
                      <a:pt x="414" y="667"/>
                    </a:moveTo>
                    <a:cubicBezTo>
                      <a:pt x="414" y="667"/>
                      <a:pt x="413" y="667"/>
                      <a:pt x="413" y="667"/>
                    </a:cubicBezTo>
                    <a:cubicBezTo>
                      <a:pt x="413" y="667"/>
                      <a:pt x="413" y="667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2" y="668"/>
                      <a:pt x="412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7"/>
                      <a:pt x="411" y="667"/>
                    </a:cubicBezTo>
                    <a:cubicBezTo>
                      <a:pt x="411" y="667"/>
                      <a:pt x="411" y="667"/>
                      <a:pt x="411" y="667"/>
                    </a:cubicBezTo>
                    <a:cubicBezTo>
                      <a:pt x="411" y="667"/>
                      <a:pt x="412" y="667"/>
                      <a:pt x="412" y="667"/>
                    </a:cubicBezTo>
                    <a:cubicBezTo>
                      <a:pt x="412" y="667"/>
                      <a:pt x="412" y="667"/>
                      <a:pt x="412" y="667"/>
                    </a:cubicBezTo>
                    <a:cubicBezTo>
                      <a:pt x="413" y="667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7"/>
                    </a:cubicBezTo>
                    <a:cubicBezTo>
                      <a:pt x="414" y="667"/>
                      <a:pt x="414" y="667"/>
                      <a:pt x="414" y="667"/>
                    </a:cubicBezTo>
                    <a:close/>
                    <a:moveTo>
                      <a:pt x="241" y="438"/>
                    </a:moveTo>
                    <a:cubicBezTo>
                      <a:pt x="241" y="438"/>
                      <a:pt x="241" y="438"/>
                      <a:pt x="241" y="438"/>
                    </a:cubicBezTo>
                    <a:cubicBezTo>
                      <a:pt x="242" y="438"/>
                      <a:pt x="242" y="437"/>
                      <a:pt x="242" y="437"/>
                    </a:cubicBezTo>
                    <a:cubicBezTo>
                      <a:pt x="243" y="437"/>
                      <a:pt x="243" y="437"/>
                      <a:pt x="243" y="437"/>
                    </a:cubicBezTo>
                    <a:cubicBezTo>
                      <a:pt x="244" y="437"/>
                      <a:pt x="244" y="437"/>
                      <a:pt x="244" y="438"/>
                    </a:cubicBezTo>
                    <a:cubicBezTo>
                      <a:pt x="244" y="438"/>
                      <a:pt x="244" y="438"/>
                      <a:pt x="244" y="438"/>
                    </a:cubicBezTo>
                    <a:cubicBezTo>
                      <a:pt x="245" y="438"/>
                      <a:pt x="245" y="438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6" y="439"/>
                      <a:pt x="246" y="439"/>
                      <a:pt x="246" y="439"/>
                    </a:cubicBezTo>
                    <a:cubicBezTo>
                      <a:pt x="246" y="439"/>
                      <a:pt x="246" y="440"/>
                      <a:pt x="246" y="440"/>
                    </a:cubicBezTo>
                    <a:cubicBezTo>
                      <a:pt x="245" y="440"/>
                      <a:pt x="245" y="440"/>
                      <a:pt x="245" y="440"/>
                    </a:cubicBezTo>
                    <a:cubicBezTo>
                      <a:pt x="245" y="440"/>
                      <a:pt x="245" y="441"/>
                      <a:pt x="245" y="441"/>
                    </a:cubicBezTo>
                    <a:cubicBezTo>
                      <a:pt x="245" y="441"/>
                      <a:pt x="245" y="441"/>
                      <a:pt x="245" y="441"/>
                    </a:cubicBezTo>
                    <a:cubicBezTo>
                      <a:pt x="244" y="441"/>
                      <a:pt x="244" y="441"/>
                      <a:pt x="244" y="441"/>
                    </a:cubicBezTo>
                    <a:cubicBezTo>
                      <a:pt x="244" y="441"/>
                      <a:pt x="243" y="441"/>
                      <a:pt x="243" y="441"/>
                    </a:cubicBezTo>
                    <a:cubicBezTo>
                      <a:pt x="243" y="440"/>
                      <a:pt x="243" y="440"/>
                      <a:pt x="243" y="440"/>
                    </a:cubicBezTo>
                    <a:cubicBezTo>
                      <a:pt x="243" y="440"/>
                      <a:pt x="242" y="440"/>
                      <a:pt x="242" y="439"/>
                    </a:cubicBezTo>
                    <a:cubicBezTo>
                      <a:pt x="241" y="439"/>
                      <a:pt x="241" y="439"/>
                      <a:pt x="241" y="439"/>
                    </a:cubicBezTo>
                    <a:cubicBezTo>
                      <a:pt x="241" y="439"/>
                      <a:pt x="241" y="439"/>
                      <a:pt x="241" y="438"/>
                    </a:cubicBezTo>
                    <a:cubicBezTo>
                      <a:pt x="241" y="438"/>
                      <a:pt x="241" y="438"/>
                      <a:pt x="241" y="439"/>
                    </a:cubicBezTo>
                    <a:cubicBezTo>
                      <a:pt x="241" y="438"/>
                      <a:pt x="241" y="438"/>
                      <a:pt x="241" y="438"/>
                    </a:cubicBezTo>
                    <a:close/>
                    <a:moveTo>
                      <a:pt x="222" y="465"/>
                    </a:moveTo>
                    <a:cubicBezTo>
                      <a:pt x="222" y="465"/>
                      <a:pt x="223" y="465"/>
                      <a:pt x="223" y="465"/>
                    </a:cubicBezTo>
                    <a:cubicBezTo>
                      <a:pt x="223" y="465"/>
                      <a:pt x="223" y="465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5"/>
                      <a:pt x="224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4" y="466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6"/>
                      <a:pt x="222" y="466"/>
                      <a:pt x="222" y="466"/>
                    </a:cubicBezTo>
                    <a:cubicBezTo>
                      <a:pt x="222" y="466"/>
                      <a:pt x="222" y="465"/>
                      <a:pt x="222" y="465"/>
                    </a:cubicBezTo>
                    <a:cubicBezTo>
                      <a:pt x="222" y="465"/>
                      <a:pt x="222" y="465"/>
                      <a:pt x="222" y="465"/>
                    </a:cubicBezTo>
                    <a:close/>
                    <a:moveTo>
                      <a:pt x="222" y="459"/>
                    </a:move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1" y="460"/>
                      <a:pt x="222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8"/>
                    </a:cubicBezTo>
                    <a:cubicBezTo>
                      <a:pt x="222" y="458"/>
                      <a:pt x="222" y="459"/>
                      <a:pt x="222" y="459"/>
                    </a:cubicBezTo>
                    <a:close/>
                    <a:moveTo>
                      <a:pt x="222" y="454"/>
                    </a:moveTo>
                    <a:cubicBezTo>
                      <a:pt x="222" y="454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6"/>
                      <a:pt x="222" y="456"/>
                    </a:cubicBezTo>
                    <a:cubicBezTo>
                      <a:pt x="222" y="456"/>
                      <a:pt x="222" y="456"/>
                      <a:pt x="222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8"/>
                      <a:pt x="221" y="458"/>
                    </a:cubicBezTo>
                    <a:cubicBezTo>
                      <a:pt x="221" y="458"/>
                      <a:pt x="220" y="458"/>
                      <a:pt x="220" y="458"/>
                    </a:cubicBezTo>
                    <a:cubicBezTo>
                      <a:pt x="220" y="458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5"/>
                      <a:pt x="221" y="455"/>
                    </a:cubicBezTo>
                    <a:cubicBezTo>
                      <a:pt x="221" y="455"/>
                      <a:pt x="221" y="455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2" y="454"/>
                      <a:pt x="222" y="454"/>
                    </a:cubicBezTo>
                    <a:close/>
                    <a:moveTo>
                      <a:pt x="219" y="457"/>
                    </a:moveTo>
                    <a:cubicBezTo>
                      <a:pt x="218" y="457"/>
                      <a:pt x="218" y="457"/>
                      <a:pt x="218" y="457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20" y="456"/>
                      <a:pt x="220" y="456"/>
                    </a:cubicBezTo>
                    <a:cubicBezTo>
                      <a:pt x="220" y="456"/>
                      <a:pt x="219" y="456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lose/>
                    <a:moveTo>
                      <a:pt x="221" y="448"/>
                    </a:moveTo>
                    <a:cubicBezTo>
                      <a:pt x="221" y="448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8"/>
                      <a:pt x="221" y="448"/>
                    </a:cubicBezTo>
                    <a:cubicBezTo>
                      <a:pt x="221" y="448"/>
                      <a:pt x="221" y="448"/>
                      <a:pt x="221" y="448"/>
                    </a:cubicBezTo>
                    <a:close/>
                    <a:moveTo>
                      <a:pt x="210" y="445"/>
                    </a:moveTo>
                    <a:cubicBezTo>
                      <a:pt x="210" y="445"/>
                      <a:pt x="210" y="445"/>
                      <a:pt x="209" y="445"/>
                    </a:cubicBezTo>
                    <a:cubicBezTo>
                      <a:pt x="209" y="445"/>
                      <a:pt x="209" y="446"/>
                      <a:pt x="209" y="446"/>
                    </a:cubicBezTo>
                    <a:cubicBezTo>
                      <a:pt x="209" y="446"/>
                      <a:pt x="209" y="446"/>
                      <a:pt x="208" y="446"/>
                    </a:cubicBezTo>
                    <a:cubicBezTo>
                      <a:pt x="208" y="446"/>
                      <a:pt x="208" y="446"/>
                      <a:pt x="208" y="446"/>
                    </a:cubicBezTo>
                    <a:cubicBezTo>
                      <a:pt x="209" y="445"/>
                      <a:pt x="209" y="445"/>
                      <a:pt x="210" y="444"/>
                    </a:cubicBezTo>
                    <a:cubicBezTo>
                      <a:pt x="210" y="444"/>
                      <a:pt x="210" y="444"/>
                      <a:pt x="210" y="444"/>
                    </a:cubicBezTo>
                    <a:cubicBezTo>
                      <a:pt x="210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0" y="444"/>
                      <a:pt x="210" y="445"/>
                    </a:cubicBezTo>
                    <a:cubicBezTo>
                      <a:pt x="210" y="445"/>
                      <a:pt x="210" y="445"/>
                      <a:pt x="210" y="445"/>
                    </a:cubicBezTo>
                    <a:close/>
                    <a:moveTo>
                      <a:pt x="213" y="447"/>
                    </a:move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8"/>
                      <a:pt x="213" y="448"/>
                      <a:pt x="213" y="448"/>
                    </a:cubicBezTo>
                    <a:cubicBezTo>
                      <a:pt x="213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lose/>
                    <a:moveTo>
                      <a:pt x="215" y="450"/>
                    </a:moveTo>
                    <a:cubicBezTo>
                      <a:pt x="215" y="450"/>
                      <a:pt x="215" y="450"/>
                      <a:pt x="215" y="450"/>
                    </a:cubicBezTo>
                    <a:cubicBezTo>
                      <a:pt x="215" y="450"/>
                      <a:pt x="215" y="450"/>
                      <a:pt x="215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5" y="449"/>
                      <a:pt x="215" y="450"/>
                      <a:pt x="215" y="450"/>
                    </a:cubicBezTo>
                    <a:cubicBezTo>
                      <a:pt x="215" y="450"/>
                      <a:pt x="216" y="450"/>
                      <a:pt x="215" y="450"/>
                    </a:cubicBezTo>
                    <a:close/>
                    <a:moveTo>
                      <a:pt x="362" y="446"/>
                    </a:moveTo>
                    <a:cubicBezTo>
                      <a:pt x="362" y="446"/>
                      <a:pt x="363" y="446"/>
                      <a:pt x="363" y="446"/>
                    </a:cubicBezTo>
                    <a:cubicBezTo>
                      <a:pt x="363" y="445"/>
                      <a:pt x="363" y="445"/>
                      <a:pt x="363" y="445"/>
                    </a:cubicBezTo>
                    <a:cubicBezTo>
                      <a:pt x="363" y="444"/>
                      <a:pt x="364" y="443"/>
                      <a:pt x="364" y="443"/>
                    </a:cubicBezTo>
                    <a:cubicBezTo>
                      <a:pt x="364" y="443"/>
                      <a:pt x="364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6" y="443"/>
                      <a:pt x="366" y="444"/>
                      <a:pt x="366" y="444"/>
                    </a:cubicBezTo>
                    <a:cubicBezTo>
                      <a:pt x="366" y="444"/>
                      <a:pt x="366" y="445"/>
                      <a:pt x="366" y="445"/>
                    </a:cubicBezTo>
                    <a:cubicBezTo>
                      <a:pt x="366" y="446"/>
                      <a:pt x="366" y="448"/>
                      <a:pt x="366" y="449"/>
                    </a:cubicBezTo>
                    <a:cubicBezTo>
                      <a:pt x="366" y="450"/>
                      <a:pt x="366" y="450"/>
                      <a:pt x="366" y="450"/>
                    </a:cubicBezTo>
                    <a:cubicBezTo>
                      <a:pt x="366" y="451"/>
                      <a:pt x="366" y="452"/>
                      <a:pt x="365" y="452"/>
                    </a:cubicBezTo>
                    <a:cubicBezTo>
                      <a:pt x="365" y="453"/>
                      <a:pt x="365" y="453"/>
                      <a:pt x="365" y="453"/>
                    </a:cubicBezTo>
                    <a:cubicBezTo>
                      <a:pt x="365" y="453"/>
                      <a:pt x="364" y="453"/>
                      <a:pt x="364" y="453"/>
                    </a:cubicBezTo>
                    <a:cubicBezTo>
                      <a:pt x="364" y="452"/>
                      <a:pt x="364" y="452"/>
                      <a:pt x="364" y="452"/>
                    </a:cubicBezTo>
                    <a:cubicBezTo>
                      <a:pt x="364" y="452"/>
                      <a:pt x="364" y="452"/>
                      <a:pt x="363" y="452"/>
                    </a:cubicBezTo>
                    <a:cubicBezTo>
                      <a:pt x="363" y="452"/>
                      <a:pt x="363" y="452"/>
                      <a:pt x="363" y="452"/>
                    </a:cubicBezTo>
                    <a:cubicBezTo>
                      <a:pt x="363" y="452"/>
                      <a:pt x="363" y="451"/>
                      <a:pt x="363" y="451"/>
                    </a:cubicBezTo>
                    <a:cubicBezTo>
                      <a:pt x="363" y="451"/>
                      <a:pt x="363" y="451"/>
                      <a:pt x="363" y="451"/>
                    </a:cubicBezTo>
                    <a:cubicBezTo>
                      <a:pt x="363" y="450"/>
                      <a:pt x="363" y="450"/>
                      <a:pt x="363" y="450"/>
                    </a:cubicBezTo>
                    <a:cubicBezTo>
                      <a:pt x="362" y="450"/>
                      <a:pt x="362" y="450"/>
                      <a:pt x="362" y="449"/>
                    </a:cubicBezTo>
                    <a:cubicBezTo>
                      <a:pt x="363" y="449"/>
                      <a:pt x="363" y="448"/>
                      <a:pt x="363" y="448"/>
                    </a:cubicBezTo>
                    <a:cubicBezTo>
                      <a:pt x="363" y="448"/>
                      <a:pt x="363" y="447"/>
                      <a:pt x="363" y="447"/>
                    </a:cubicBezTo>
                    <a:cubicBezTo>
                      <a:pt x="362" y="447"/>
                      <a:pt x="362" y="447"/>
                      <a:pt x="362" y="446"/>
                    </a:cubicBezTo>
                    <a:close/>
                    <a:moveTo>
                      <a:pt x="399" y="422"/>
                    </a:move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0"/>
                      <a:pt x="397" y="420"/>
                    </a:cubicBezTo>
                    <a:cubicBezTo>
                      <a:pt x="397" y="420"/>
                      <a:pt x="397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7" y="422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6" y="423"/>
                      <a:pt x="396" y="423"/>
                      <a:pt x="396" y="422"/>
                    </a:cubicBezTo>
                    <a:cubicBezTo>
                      <a:pt x="396" y="422"/>
                      <a:pt x="396" y="422"/>
                      <a:pt x="396" y="422"/>
                    </a:cubicBezTo>
                    <a:cubicBezTo>
                      <a:pt x="396" y="422"/>
                      <a:pt x="397" y="422"/>
                      <a:pt x="397" y="422"/>
                    </a:cubicBezTo>
                    <a:cubicBezTo>
                      <a:pt x="397" y="422"/>
                      <a:pt x="397" y="422"/>
                      <a:pt x="397" y="422"/>
                    </a:cubicBezTo>
                    <a:cubicBezTo>
                      <a:pt x="397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9" y="422"/>
                    </a:cubicBezTo>
                    <a:close/>
                    <a:moveTo>
                      <a:pt x="340" y="422"/>
                    </a:moveTo>
                    <a:cubicBezTo>
                      <a:pt x="340" y="422"/>
                      <a:pt x="340" y="421"/>
                      <a:pt x="341" y="421"/>
                    </a:cubicBezTo>
                    <a:cubicBezTo>
                      <a:pt x="341" y="421"/>
                      <a:pt x="341" y="421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4"/>
                      <a:pt x="341" y="424"/>
                      <a:pt x="341" y="424"/>
                    </a:cubicBezTo>
                    <a:cubicBezTo>
                      <a:pt x="340" y="424"/>
                      <a:pt x="340" y="424"/>
                      <a:pt x="340" y="424"/>
                    </a:cubicBezTo>
                    <a:cubicBezTo>
                      <a:pt x="340" y="425"/>
                      <a:pt x="340" y="424"/>
                      <a:pt x="340" y="425"/>
                    </a:cubicBezTo>
                    <a:cubicBezTo>
                      <a:pt x="340" y="424"/>
                      <a:pt x="340" y="424"/>
                      <a:pt x="339" y="424"/>
                    </a:cubicBezTo>
                    <a:cubicBezTo>
                      <a:pt x="339" y="424"/>
                      <a:pt x="339" y="424"/>
                      <a:pt x="339" y="424"/>
                    </a:cubicBezTo>
                    <a:cubicBezTo>
                      <a:pt x="339" y="424"/>
                      <a:pt x="339" y="423"/>
                      <a:pt x="339" y="423"/>
                    </a:cubicBezTo>
                    <a:cubicBezTo>
                      <a:pt x="339" y="423"/>
                      <a:pt x="339" y="423"/>
                      <a:pt x="339" y="422"/>
                    </a:cubicBezTo>
                    <a:cubicBezTo>
                      <a:pt x="339" y="422"/>
                      <a:pt x="339" y="422"/>
                      <a:pt x="339" y="422"/>
                    </a:cubicBezTo>
                    <a:cubicBezTo>
                      <a:pt x="339" y="422"/>
                      <a:pt x="340" y="422"/>
                      <a:pt x="340" y="422"/>
                    </a:cubicBezTo>
                    <a:close/>
                    <a:moveTo>
                      <a:pt x="331" y="413"/>
                    </a:move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4"/>
                      <a:pt x="331" y="414"/>
                    </a:cubicBezTo>
                    <a:cubicBezTo>
                      <a:pt x="331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lose/>
                    <a:moveTo>
                      <a:pt x="332" y="414"/>
                    </a:moveTo>
                    <a:cubicBezTo>
                      <a:pt x="332" y="414"/>
                      <a:pt x="332" y="414"/>
                      <a:pt x="333" y="414"/>
                    </a:cubicBezTo>
                    <a:cubicBezTo>
                      <a:pt x="333" y="414"/>
                      <a:pt x="333" y="414"/>
                      <a:pt x="333" y="414"/>
                    </a:cubicBezTo>
                    <a:cubicBezTo>
                      <a:pt x="333" y="414"/>
                      <a:pt x="333" y="414"/>
                      <a:pt x="333" y="415"/>
                    </a:cubicBezTo>
                    <a:cubicBezTo>
                      <a:pt x="333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6"/>
                      <a:pt x="332" y="416"/>
                      <a:pt x="332" y="416"/>
                    </a:cubicBezTo>
                    <a:cubicBezTo>
                      <a:pt x="332" y="416"/>
                      <a:pt x="332" y="416"/>
                      <a:pt x="331" y="416"/>
                    </a:cubicBezTo>
                    <a:cubicBezTo>
                      <a:pt x="331" y="416"/>
                      <a:pt x="331" y="416"/>
                      <a:pt x="331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4"/>
                      <a:pt x="331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lose/>
                    <a:moveTo>
                      <a:pt x="343" y="435"/>
                    </a:moveTo>
                    <a:cubicBezTo>
                      <a:pt x="343" y="435"/>
                      <a:pt x="343" y="435"/>
                      <a:pt x="343" y="435"/>
                    </a:cubicBezTo>
                    <a:cubicBezTo>
                      <a:pt x="343" y="435"/>
                      <a:pt x="342" y="436"/>
                      <a:pt x="342" y="436"/>
                    </a:cubicBezTo>
                    <a:cubicBezTo>
                      <a:pt x="342" y="436"/>
                      <a:pt x="342" y="436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4"/>
                    </a:cubicBezTo>
                    <a:cubicBezTo>
                      <a:pt x="342" y="434"/>
                      <a:pt x="342" y="434"/>
                      <a:pt x="342" y="434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3" y="433"/>
                      <a:pt x="343" y="433"/>
                      <a:pt x="343" y="433"/>
                    </a:cubicBezTo>
                    <a:cubicBezTo>
                      <a:pt x="343" y="433"/>
                      <a:pt x="343" y="433"/>
                      <a:pt x="343" y="434"/>
                    </a:cubicBezTo>
                    <a:cubicBezTo>
                      <a:pt x="343" y="434"/>
                      <a:pt x="343" y="434"/>
                      <a:pt x="343" y="434"/>
                    </a:cubicBezTo>
                    <a:cubicBezTo>
                      <a:pt x="343" y="435"/>
                      <a:pt x="343" y="435"/>
                      <a:pt x="343" y="435"/>
                    </a:cubicBezTo>
                    <a:close/>
                    <a:moveTo>
                      <a:pt x="418" y="619"/>
                    </a:move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20"/>
                      <a:pt x="418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0"/>
                    </a:cubicBezTo>
                    <a:cubicBezTo>
                      <a:pt x="416" y="620"/>
                      <a:pt x="416" y="619"/>
                      <a:pt x="417" y="619"/>
                    </a:cubicBezTo>
                    <a:cubicBezTo>
                      <a:pt x="417" y="619"/>
                      <a:pt x="417" y="619"/>
                      <a:pt x="417" y="619"/>
                    </a:cubicBezTo>
                    <a:cubicBezTo>
                      <a:pt x="417" y="619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7"/>
                      <a:pt x="417" y="617"/>
                      <a:pt x="417" y="617"/>
                    </a:cubicBezTo>
                    <a:cubicBezTo>
                      <a:pt x="417" y="617"/>
                      <a:pt x="417" y="617"/>
                      <a:pt x="418" y="617"/>
                    </a:cubicBezTo>
                    <a:cubicBezTo>
                      <a:pt x="418" y="617"/>
                      <a:pt x="418" y="617"/>
                      <a:pt x="418" y="617"/>
                    </a:cubicBezTo>
                    <a:cubicBezTo>
                      <a:pt x="418" y="617"/>
                      <a:pt x="418" y="618"/>
                      <a:pt x="418" y="618"/>
                    </a:cubicBezTo>
                    <a:cubicBezTo>
                      <a:pt x="418" y="618"/>
                      <a:pt x="418" y="619"/>
                      <a:pt x="418" y="619"/>
                    </a:cubicBezTo>
                    <a:close/>
                    <a:moveTo>
                      <a:pt x="410" y="613"/>
                    </a:moveTo>
                    <a:cubicBezTo>
                      <a:pt x="409" y="613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1"/>
                    </a:cubicBezTo>
                    <a:cubicBezTo>
                      <a:pt x="409" y="611"/>
                      <a:pt x="409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1"/>
                      <a:pt x="410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1"/>
                      <a:pt x="411" y="611"/>
                      <a:pt x="411" y="611"/>
                    </a:cubicBezTo>
                    <a:cubicBezTo>
                      <a:pt x="410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3"/>
                      <a:pt x="410" y="613"/>
                    </a:cubicBezTo>
                    <a:close/>
                    <a:moveTo>
                      <a:pt x="417" y="621"/>
                    </a:moveTo>
                    <a:cubicBezTo>
                      <a:pt x="417" y="621"/>
                      <a:pt x="417" y="621"/>
                      <a:pt x="417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2"/>
                    </a:cubicBezTo>
                    <a:cubicBezTo>
                      <a:pt x="416" y="622"/>
                      <a:pt x="416" y="622"/>
                      <a:pt x="416" y="622"/>
                    </a:cubicBezTo>
                    <a:cubicBezTo>
                      <a:pt x="416" y="622"/>
                      <a:pt x="415" y="622"/>
                      <a:pt x="415" y="623"/>
                    </a:cubicBezTo>
                    <a:cubicBezTo>
                      <a:pt x="415" y="623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3"/>
                      <a:pt x="415" y="623"/>
                    </a:cubicBezTo>
                    <a:cubicBezTo>
                      <a:pt x="415" y="622"/>
                      <a:pt x="415" y="622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7" y="621"/>
                      <a:pt x="417" y="621"/>
                      <a:pt x="417" y="621"/>
                    </a:cubicBezTo>
                    <a:close/>
                    <a:moveTo>
                      <a:pt x="412" y="613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3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3"/>
                    </a:cubicBezTo>
                    <a:close/>
                    <a:moveTo>
                      <a:pt x="412" y="617"/>
                    </a:moveTo>
                    <a:cubicBezTo>
                      <a:pt x="412" y="617"/>
                      <a:pt x="412" y="617"/>
                      <a:pt x="412" y="617"/>
                    </a:cubicBezTo>
                    <a:cubicBezTo>
                      <a:pt x="412" y="617"/>
                      <a:pt x="412" y="618"/>
                      <a:pt x="412" y="618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8"/>
                    </a:cubicBezTo>
                    <a:cubicBezTo>
                      <a:pt x="411" y="618"/>
                      <a:pt x="412" y="618"/>
                      <a:pt x="412" y="618"/>
                    </a:cubicBezTo>
                    <a:cubicBezTo>
                      <a:pt x="412" y="618"/>
                      <a:pt x="412" y="617"/>
                      <a:pt x="412" y="617"/>
                    </a:cubicBezTo>
                    <a:cubicBezTo>
                      <a:pt x="412" y="617"/>
                      <a:pt x="412" y="617"/>
                      <a:pt x="412" y="617"/>
                    </a:cubicBezTo>
                    <a:close/>
                    <a:moveTo>
                      <a:pt x="414" y="620"/>
                    </a:moveTo>
                    <a:cubicBezTo>
                      <a:pt x="414" y="621"/>
                      <a:pt x="413" y="623"/>
                      <a:pt x="412" y="623"/>
                    </a:cubicBezTo>
                    <a:cubicBezTo>
                      <a:pt x="412" y="624"/>
                      <a:pt x="412" y="623"/>
                      <a:pt x="412" y="623"/>
                    </a:cubicBezTo>
                    <a:cubicBezTo>
                      <a:pt x="412" y="623"/>
                      <a:pt x="411" y="623"/>
                      <a:pt x="411" y="623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3"/>
                      <a:pt x="411" y="622"/>
                      <a:pt x="412" y="622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1"/>
                      <a:pt x="411" y="621"/>
                      <a:pt x="411" y="622"/>
                    </a:cubicBezTo>
                    <a:cubicBezTo>
                      <a:pt x="411" y="622"/>
                      <a:pt x="411" y="623"/>
                      <a:pt x="410" y="623"/>
                    </a:cubicBezTo>
                    <a:cubicBezTo>
                      <a:pt x="410" y="623"/>
                      <a:pt x="410" y="623"/>
                      <a:pt x="410" y="623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09" y="624"/>
                    </a:cubicBezTo>
                    <a:cubicBezTo>
                      <a:pt x="409" y="624"/>
                      <a:pt x="409" y="624"/>
                      <a:pt x="409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2"/>
                      <a:pt x="409" y="622"/>
                      <a:pt x="410" y="622"/>
                    </a:cubicBezTo>
                    <a:cubicBezTo>
                      <a:pt x="410" y="622"/>
                      <a:pt x="410" y="621"/>
                      <a:pt x="410" y="621"/>
                    </a:cubicBezTo>
                    <a:cubicBezTo>
                      <a:pt x="410" y="621"/>
                      <a:pt x="411" y="620"/>
                      <a:pt x="411" y="620"/>
                    </a:cubicBezTo>
                    <a:cubicBezTo>
                      <a:pt x="411" y="620"/>
                      <a:pt x="411" y="620"/>
                      <a:pt x="411" y="619"/>
                    </a:cubicBezTo>
                    <a:cubicBezTo>
                      <a:pt x="412" y="619"/>
                      <a:pt x="412" y="618"/>
                      <a:pt x="412" y="618"/>
                    </a:cubicBezTo>
                    <a:cubicBezTo>
                      <a:pt x="412" y="617"/>
                      <a:pt x="413" y="617"/>
                      <a:pt x="413" y="616"/>
                    </a:cubicBezTo>
                    <a:cubicBezTo>
                      <a:pt x="412" y="616"/>
                      <a:pt x="412" y="616"/>
                      <a:pt x="412" y="615"/>
                    </a:cubicBezTo>
                    <a:cubicBezTo>
                      <a:pt x="412" y="615"/>
                      <a:pt x="412" y="615"/>
                      <a:pt x="413" y="615"/>
                    </a:cubicBezTo>
                    <a:cubicBezTo>
                      <a:pt x="413" y="615"/>
                      <a:pt x="413" y="615"/>
                      <a:pt x="413" y="615"/>
                    </a:cubicBezTo>
                    <a:cubicBezTo>
                      <a:pt x="413" y="616"/>
                      <a:pt x="413" y="616"/>
                      <a:pt x="413" y="616"/>
                    </a:cubicBezTo>
                    <a:cubicBezTo>
                      <a:pt x="413" y="617"/>
                      <a:pt x="413" y="617"/>
                      <a:pt x="413" y="617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9"/>
                    </a:cubicBezTo>
                    <a:cubicBezTo>
                      <a:pt x="412" y="619"/>
                      <a:pt x="412" y="619"/>
                      <a:pt x="412" y="620"/>
                    </a:cubicBezTo>
                    <a:cubicBezTo>
                      <a:pt x="412" y="620"/>
                      <a:pt x="411" y="620"/>
                      <a:pt x="412" y="621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3" y="620"/>
                      <a:pt x="413" y="619"/>
                      <a:pt x="413" y="619"/>
                    </a:cubicBezTo>
                    <a:cubicBezTo>
                      <a:pt x="413" y="618"/>
                      <a:pt x="413" y="618"/>
                      <a:pt x="413" y="618"/>
                    </a:cubicBezTo>
                    <a:cubicBezTo>
                      <a:pt x="413" y="617"/>
                      <a:pt x="414" y="616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5" y="614"/>
                      <a:pt x="415" y="614"/>
                      <a:pt x="415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5" y="615"/>
                      <a:pt x="415" y="615"/>
                    </a:cubicBezTo>
                    <a:cubicBezTo>
                      <a:pt x="415" y="615"/>
                      <a:pt x="415" y="616"/>
                      <a:pt x="415" y="616"/>
                    </a:cubicBezTo>
                    <a:cubicBezTo>
                      <a:pt x="415" y="616"/>
                      <a:pt x="415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4" y="619"/>
                      <a:pt x="414" y="619"/>
                    </a:cubicBezTo>
                    <a:cubicBezTo>
                      <a:pt x="414" y="619"/>
                      <a:pt x="414" y="620"/>
                      <a:pt x="414" y="620"/>
                    </a:cubicBezTo>
                    <a:cubicBezTo>
                      <a:pt x="414" y="619"/>
                      <a:pt x="414" y="619"/>
                      <a:pt x="414" y="619"/>
                    </a:cubicBezTo>
                    <a:cubicBezTo>
                      <a:pt x="414" y="619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7"/>
                      <a:pt x="415" y="617"/>
                    </a:cubicBezTo>
                    <a:cubicBezTo>
                      <a:pt x="415" y="617"/>
                      <a:pt x="415" y="617"/>
                      <a:pt x="415" y="617"/>
                    </a:cubicBezTo>
                    <a:cubicBezTo>
                      <a:pt x="414" y="617"/>
                      <a:pt x="415" y="617"/>
                      <a:pt x="414" y="617"/>
                    </a:cubicBezTo>
                    <a:cubicBezTo>
                      <a:pt x="414" y="618"/>
                      <a:pt x="414" y="618"/>
                      <a:pt x="414" y="618"/>
                    </a:cubicBezTo>
                    <a:cubicBezTo>
                      <a:pt x="414" y="619"/>
                      <a:pt x="414" y="620"/>
                      <a:pt x="414" y="621"/>
                    </a:cubicBezTo>
                    <a:cubicBezTo>
                      <a:pt x="414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2"/>
                    </a:cubicBezTo>
                    <a:cubicBezTo>
                      <a:pt x="413" y="621"/>
                      <a:pt x="413" y="620"/>
                      <a:pt x="413" y="620"/>
                    </a:cubicBezTo>
                    <a:cubicBezTo>
                      <a:pt x="413" y="620"/>
                      <a:pt x="413" y="620"/>
                      <a:pt x="413" y="620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18"/>
                      <a:pt x="413" y="619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20"/>
                      <a:pt x="413" y="620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2" y="622"/>
                      <a:pt x="412" y="622"/>
                    </a:cubicBezTo>
                    <a:cubicBezTo>
                      <a:pt x="412" y="622"/>
                      <a:pt x="412" y="622"/>
                      <a:pt x="412" y="622"/>
                    </a:cubicBezTo>
                    <a:cubicBezTo>
                      <a:pt x="412" y="622"/>
                      <a:pt x="412" y="623"/>
                      <a:pt x="412" y="623"/>
                    </a:cubicBezTo>
                    <a:cubicBezTo>
                      <a:pt x="412" y="623"/>
                      <a:pt x="413" y="623"/>
                      <a:pt x="413" y="623"/>
                    </a:cubicBezTo>
                    <a:cubicBezTo>
                      <a:pt x="413" y="622"/>
                      <a:pt x="413" y="622"/>
                      <a:pt x="414" y="621"/>
                    </a:cubicBezTo>
                    <a:cubicBezTo>
                      <a:pt x="414" y="621"/>
                      <a:pt x="414" y="621"/>
                      <a:pt x="414" y="620"/>
                    </a:cubicBezTo>
                    <a:close/>
                    <a:moveTo>
                      <a:pt x="409" y="620"/>
                    </a:moveTo>
                    <a:cubicBezTo>
                      <a:pt x="408" y="620"/>
                      <a:pt x="408" y="620"/>
                      <a:pt x="408" y="619"/>
                    </a:cubicBezTo>
                    <a:cubicBezTo>
                      <a:pt x="408" y="619"/>
                      <a:pt x="408" y="619"/>
                      <a:pt x="408" y="619"/>
                    </a:cubicBezTo>
                    <a:cubicBezTo>
                      <a:pt x="409" y="619"/>
                      <a:pt x="409" y="619"/>
                      <a:pt x="409" y="619"/>
                    </a:cubicBezTo>
                    <a:cubicBezTo>
                      <a:pt x="409" y="619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10" y="618"/>
                    </a:cubicBezTo>
                    <a:cubicBezTo>
                      <a:pt x="410" y="618"/>
                      <a:pt x="410" y="618"/>
                      <a:pt x="410" y="618"/>
                    </a:cubicBezTo>
                    <a:cubicBezTo>
                      <a:pt x="410" y="618"/>
                      <a:pt x="410" y="617"/>
                      <a:pt x="410" y="617"/>
                    </a:cubicBezTo>
                    <a:cubicBezTo>
                      <a:pt x="410" y="617"/>
                      <a:pt x="410" y="617"/>
                      <a:pt x="410" y="617"/>
                    </a:cubicBezTo>
                    <a:cubicBezTo>
                      <a:pt x="411" y="618"/>
                      <a:pt x="411" y="618"/>
                      <a:pt x="411" y="617"/>
                    </a:cubicBezTo>
                    <a:cubicBezTo>
                      <a:pt x="412" y="617"/>
                      <a:pt x="412" y="617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7"/>
                      <a:pt x="412" y="617"/>
                      <a:pt x="412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0" y="619"/>
                      <a:pt x="410" y="619"/>
                      <a:pt x="410" y="619"/>
                    </a:cubicBezTo>
                    <a:cubicBezTo>
                      <a:pt x="410" y="619"/>
                      <a:pt x="409" y="619"/>
                      <a:pt x="409" y="619"/>
                    </a:cubicBezTo>
                    <a:cubicBezTo>
                      <a:pt x="409" y="619"/>
                      <a:pt x="409" y="620"/>
                      <a:pt x="409" y="620"/>
                    </a:cubicBezTo>
                    <a:cubicBezTo>
                      <a:pt x="409" y="620"/>
                      <a:pt x="409" y="620"/>
                      <a:pt x="409" y="620"/>
                    </a:cubicBezTo>
                    <a:close/>
                    <a:moveTo>
                      <a:pt x="416" y="618"/>
                    </a:moveTo>
                    <a:cubicBezTo>
                      <a:pt x="416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8"/>
                      <a:pt x="415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lose/>
                    <a:moveTo>
                      <a:pt x="411" y="612"/>
                    </a:moveTo>
                    <a:cubicBezTo>
                      <a:pt x="411" y="611"/>
                      <a:pt x="411" y="611"/>
                      <a:pt x="411" y="611"/>
                    </a:cubicBezTo>
                    <a:cubicBezTo>
                      <a:pt x="411" y="611"/>
                      <a:pt x="411" y="611"/>
                      <a:pt x="411" y="612"/>
                    </a:cubicBezTo>
                    <a:close/>
                    <a:moveTo>
                      <a:pt x="414" y="625"/>
                    </a:moveTo>
                    <a:cubicBezTo>
                      <a:pt x="414" y="626"/>
                      <a:pt x="414" y="626"/>
                      <a:pt x="413" y="626"/>
                    </a:cubicBezTo>
                    <a:cubicBezTo>
                      <a:pt x="413" y="626"/>
                      <a:pt x="413" y="626"/>
                      <a:pt x="413" y="626"/>
                    </a:cubicBezTo>
                    <a:cubicBezTo>
                      <a:pt x="413" y="625"/>
                      <a:pt x="413" y="625"/>
                      <a:pt x="413" y="625"/>
                    </a:cubicBezTo>
                    <a:cubicBezTo>
                      <a:pt x="413" y="625"/>
                      <a:pt x="413" y="625"/>
                      <a:pt x="414" y="62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1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1"/>
                      <a:pt x="415" y="621"/>
                    </a:cubicBezTo>
                    <a:close/>
                    <a:moveTo>
                      <a:pt x="414" y="625"/>
                    </a:moveTo>
                    <a:cubicBezTo>
                      <a:pt x="415" y="625"/>
                      <a:pt x="414" y="625"/>
                      <a:pt x="414" y="625"/>
                    </a:cubicBezTo>
                    <a:cubicBezTo>
                      <a:pt x="414" y="625"/>
                      <a:pt x="414" y="625"/>
                      <a:pt x="414" y="625"/>
                    </a:cubicBezTo>
                    <a:close/>
                    <a:moveTo>
                      <a:pt x="415" y="615"/>
                    </a:move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4" y="615"/>
                      <a:pt x="415" y="61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5" y="620"/>
                    </a:moveTo>
                    <a:cubicBezTo>
                      <a:pt x="415" y="620"/>
                      <a:pt x="415" y="620"/>
                      <a:pt x="416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lose/>
                    <a:moveTo>
                      <a:pt x="415" y="621"/>
                    </a:move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2" y="612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lose/>
                    <a:moveTo>
                      <a:pt x="415" y="623"/>
                    </a:moveTo>
                    <a:cubicBezTo>
                      <a:pt x="415" y="623"/>
                      <a:pt x="415" y="623"/>
                      <a:pt x="414" y="623"/>
                    </a:cubicBezTo>
                    <a:cubicBezTo>
                      <a:pt x="414" y="623"/>
                      <a:pt x="414" y="623"/>
                      <a:pt x="415" y="623"/>
                    </a:cubicBezTo>
                    <a:close/>
                    <a:moveTo>
                      <a:pt x="416" y="619"/>
                    </a:move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7" y="619"/>
                      <a:pt x="416" y="619"/>
                      <a:pt x="416" y="619"/>
                    </a:cubicBezTo>
                    <a:close/>
                    <a:moveTo>
                      <a:pt x="414" y="622"/>
                    </a:moveTo>
                    <a:cubicBezTo>
                      <a:pt x="414" y="622"/>
                      <a:pt x="414" y="623"/>
                      <a:pt x="414" y="623"/>
                    </a:cubicBezTo>
                    <a:cubicBezTo>
                      <a:pt x="414" y="623"/>
                      <a:pt x="414" y="622"/>
                      <a:pt x="414" y="622"/>
                    </a:cubicBezTo>
                    <a:cubicBezTo>
                      <a:pt x="414" y="622"/>
                      <a:pt x="414" y="622"/>
                      <a:pt x="414" y="621"/>
                    </a:cubicBezTo>
                    <a:cubicBezTo>
                      <a:pt x="415" y="622"/>
                      <a:pt x="414" y="622"/>
                      <a:pt x="414" y="622"/>
                    </a:cubicBezTo>
                    <a:close/>
                    <a:moveTo>
                      <a:pt x="411" y="619"/>
                    </a:move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lose/>
                    <a:moveTo>
                      <a:pt x="415" y="622"/>
                    </a:move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5" y="623"/>
                    </a:moveTo>
                    <a:cubicBezTo>
                      <a:pt x="415" y="622"/>
                      <a:pt x="414" y="622"/>
                      <a:pt x="415" y="622"/>
                    </a:cubicBezTo>
                    <a:cubicBezTo>
                      <a:pt x="415" y="622"/>
                      <a:pt x="415" y="622"/>
                      <a:pt x="415" y="623"/>
                    </a:cubicBezTo>
                    <a:close/>
                    <a:moveTo>
                      <a:pt x="67" y="666"/>
                    </a:move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8" y="666"/>
                      <a:pt x="68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6" y="665"/>
                      <a:pt x="66" y="665"/>
                    </a:cubicBezTo>
                    <a:cubicBezTo>
                      <a:pt x="66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4"/>
                    </a:cubicBezTo>
                    <a:cubicBezTo>
                      <a:pt x="67" y="664"/>
                      <a:pt x="67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5" y="665"/>
                      <a:pt x="65" y="665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3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2"/>
                      <a:pt x="63" y="662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0"/>
                      <a:pt x="62" y="660"/>
                    </a:cubicBezTo>
                    <a:cubicBezTo>
                      <a:pt x="62" y="660"/>
                      <a:pt x="62" y="660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3" y="659"/>
                      <a:pt x="63" y="659"/>
                    </a:cubicBezTo>
                    <a:cubicBezTo>
                      <a:pt x="63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4" y="658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2" y="656"/>
                      <a:pt x="62" y="656"/>
                    </a:cubicBezTo>
                    <a:cubicBezTo>
                      <a:pt x="62" y="656"/>
                      <a:pt x="62" y="656"/>
                      <a:pt x="62" y="656"/>
                    </a:cubicBezTo>
                    <a:cubicBezTo>
                      <a:pt x="61" y="656"/>
                      <a:pt x="61" y="656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2" y="656"/>
                      <a:pt x="62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5"/>
                    </a:cubicBezTo>
                    <a:cubicBezTo>
                      <a:pt x="63" y="655"/>
                      <a:pt x="63" y="655"/>
                      <a:pt x="63" y="655"/>
                    </a:cubicBezTo>
                    <a:cubicBezTo>
                      <a:pt x="63" y="655"/>
                      <a:pt x="63" y="655"/>
                      <a:pt x="62" y="655"/>
                    </a:cubicBezTo>
                    <a:cubicBezTo>
                      <a:pt x="62" y="655"/>
                      <a:pt x="62" y="655"/>
                      <a:pt x="62" y="655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5"/>
                      <a:pt x="61" y="655"/>
                      <a:pt x="60" y="655"/>
                    </a:cubicBezTo>
                    <a:cubicBezTo>
                      <a:pt x="60" y="655"/>
                      <a:pt x="60" y="655"/>
                      <a:pt x="59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59" y="654"/>
                      <a:pt x="59" y="654"/>
                    </a:cubicBezTo>
                    <a:cubicBezTo>
                      <a:pt x="59" y="655"/>
                      <a:pt x="59" y="655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1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3"/>
                      <a:pt x="61" y="653"/>
                      <a:pt x="61" y="652"/>
                    </a:cubicBezTo>
                    <a:cubicBezTo>
                      <a:pt x="62" y="652"/>
                      <a:pt x="61" y="651"/>
                      <a:pt x="61" y="650"/>
                    </a:cubicBezTo>
                    <a:cubicBezTo>
                      <a:pt x="61" y="650"/>
                      <a:pt x="61" y="650"/>
                      <a:pt x="61" y="650"/>
                    </a:cubicBezTo>
                    <a:cubicBezTo>
                      <a:pt x="61" y="649"/>
                      <a:pt x="62" y="649"/>
                      <a:pt x="62" y="648"/>
                    </a:cubicBezTo>
                    <a:cubicBezTo>
                      <a:pt x="62" y="648"/>
                      <a:pt x="62" y="648"/>
                      <a:pt x="62" y="648"/>
                    </a:cubicBezTo>
                    <a:cubicBezTo>
                      <a:pt x="62" y="647"/>
                      <a:pt x="62" y="646"/>
                      <a:pt x="63" y="646"/>
                    </a:cubicBezTo>
                    <a:cubicBezTo>
                      <a:pt x="63" y="646"/>
                      <a:pt x="63" y="646"/>
                      <a:pt x="63" y="646"/>
                    </a:cubicBezTo>
                    <a:cubicBezTo>
                      <a:pt x="63" y="645"/>
                      <a:pt x="63" y="645"/>
                      <a:pt x="63" y="645"/>
                    </a:cubicBezTo>
                    <a:cubicBezTo>
                      <a:pt x="63" y="645"/>
                      <a:pt x="63" y="645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3"/>
                    </a:cubicBezTo>
                    <a:cubicBezTo>
                      <a:pt x="63" y="643"/>
                      <a:pt x="63" y="643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4"/>
                      <a:pt x="61" y="645"/>
                      <a:pt x="61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59" y="645"/>
                    </a:cubicBezTo>
                    <a:cubicBezTo>
                      <a:pt x="59" y="645"/>
                      <a:pt x="59" y="645"/>
                      <a:pt x="59" y="644"/>
                    </a:cubicBezTo>
                    <a:cubicBezTo>
                      <a:pt x="59" y="644"/>
                      <a:pt x="59" y="644"/>
                      <a:pt x="58" y="644"/>
                    </a:cubicBezTo>
                    <a:cubicBezTo>
                      <a:pt x="58" y="644"/>
                      <a:pt x="58" y="644"/>
                      <a:pt x="58" y="644"/>
                    </a:cubicBezTo>
                    <a:cubicBezTo>
                      <a:pt x="58" y="645"/>
                      <a:pt x="57" y="645"/>
                      <a:pt x="57" y="645"/>
                    </a:cubicBezTo>
                    <a:cubicBezTo>
                      <a:pt x="57" y="645"/>
                      <a:pt x="57" y="644"/>
                      <a:pt x="57" y="644"/>
                    </a:cubicBezTo>
                    <a:cubicBezTo>
                      <a:pt x="57" y="644"/>
                      <a:pt x="57" y="643"/>
                      <a:pt x="56" y="644"/>
                    </a:cubicBezTo>
                    <a:cubicBezTo>
                      <a:pt x="56" y="644"/>
                      <a:pt x="55" y="644"/>
                      <a:pt x="55" y="644"/>
                    </a:cubicBezTo>
                    <a:cubicBezTo>
                      <a:pt x="55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3" y="644"/>
                      <a:pt x="54" y="644"/>
                    </a:cubicBezTo>
                    <a:cubicBezTo>
                      <a:pt x="54" y="644"/>
                      <a:pt x="54" y="645"/>
                      <a:pt x="54" y="645"/>
                    </a:cubicBezTo>
                    <a:cubicBezTo>
                      <a:pt x="53" y="645"/>
                      <a:pt x="53" y="646"/>
                      <a:pt x="53" y="646"/>
                    </a:cubicBezTo>
                    <a:cubicBezTo>
                      <a:pt x="53" y="646"/>
                      <a:pt x="53" y="647"/>
                      <a:pt x="53" y="647"/>
                    </a:cubicBezTo>
                    <a:cubicBezTo>
                      <a:pt x="53" y="647"/>
                      <a:pt x="53" y="647"/>
                      <a:pt x="53" y="647"/>
                    </a:cubicBezTo>
                    <a:cubicBezTo>
                      <a:pt x="53" y="648"/>
                      <a:pt x="53" y="648"/>
                      <a:pt x="53" y="648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4" y="648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5" y="650"/>
                    </a:cubicBezTo>
                    <a:cubicBezTo>
                      <a:pt x="55" y="650"/>
                      <a:pt x="55" y="650"/>
                      <a:pt x="55" y="650"/>
                    </a:cubicBezTo>
                    <a:cubicBezTo>
                      <a:pt x="55" y="650"/>
                      <a:pt x="55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6" y="651"/>
                      <a:pt x="56" y="651"/>
                    </a:cubicBezTo>
                    <a:cubicBezTo>
                      <a:pt x="56" y="651"/>
                      <a:pt x="56" y="651"/>
                      <a:pt x="56" y="651"/>
                    </a:cubicBezTo>
                    <a:cubicBezTo>
                      <a:pt x="56" y="651"/>
                      <a:pt x="56" y="652"/>
                      <a:pt x="56" y="652"/>
                    </a:cubicBezTo>
                    <a:cubicBezTo>
                      <a:pt x="56" y="652"/>
                      <a:pt x="56" y="651"/>
                      <a:pt x="56" y="652"/>
                    </a:cubicBezTo>
                    <a:cubicBezTo>
                      <a:pt x="56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8" y="652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7" y="652"/>
                      <a:pt x="57" y="652"/>
                    </a:cubicBezTo>
                    <a:cubicBezTo>
                      <a:pt x="57" y="652"/>
                      <a:pt x="56" y="653"/>
                      <a:pt x="56" y="652"/>
                    </a:cubicBezTo>
                    <a:cubicBezTo>
                      <a:pt x="56" y="652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6" y="654"/>
                      <a:pt x="56" y="653"/>
                    </a:cubicBezTo>
                    <a:cubicBezTo>
                      <a:pt x="56" y="653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5"/>
                      <a:pt x="57" y="654"/>
                      <a:pt x="57" y="654"/>
                    </a:cubicBezTo>
                    <a:cubicBezTo>
                      <a:pt x="57" y="655"/>
                      <a:pt x="57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9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8" y="657"/>
                      <a:pt x="58" y="657"/>
                      <a:pt x="58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8" y="657"/>
                      <a:pt x="58" y="657"/>
                    </a:cubicBezTo>
                    <a:cubicBezTo>
                      <a:pt x="59" y="658"/>
                      <a:pt x="59" y="658"/>
                      <a:pt x="59" y="658"/>
                    </a:cubicBezTo>
                    <a:cubicBezTo>
                      <a:pt x="59" y="659"/>
                      <a:pt x="59" y="659"/>
                      <a:pt x="60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59"/>
                      <a:pt x="60" y="660"/>
                      <a:pt x="60" y="659"/>
                    </a:cubicBezTo>
                    <a:cubicBezTo>
                      <a:pt x="60" y="659"/>
                      <a:pt x="60" y="659"/>
                      <a:pt x="60" y="658"/>
                    </a:cubicBezTo>
                    <a:cubicBezTo>
                      <a:pt x="60" y="659"/>
                      <a:pt x="60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60"/>
                      <a:pt x="61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60"/>
                      <a:pt x="60" y="660"/>
                      <a:pt x="60" y="660"/>
                    </a:cubicBezTo>
                    <a:cubicBezTo>
                      <a:pt x="60" y="660"/>
                      <a:pt x="61" y="660"/>
                      <a:pt x="61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2"/>
                      <a:pt x="62" y="662"/>
                      <a:pt x="62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3"/>
                      <a:pt x="63" y="663"/>
                      <a:pt x="63" y="663"/>
                    </a:cubicBezTo>
                    <a:cubicBezTo>
                      <a:pt x="63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5"/>
                      <a:pt x="65" y="665"/>
                      <a:pt x="65" y="665"/>
                    </a:cubicBezTo>
                    <a:cubicBezTo>
                      <a:pt x="65" y="665"/>
                      <a:pt x="65" y="666"/>
                      <a:pt x="65" y="665"/>
                    </a:cubicBezTo>
                    <a:cubicBezTo>
                      <a:pt x="65" y="665"/>
                      <a:pt x="65" y="665"/>
                      <a:pt x="65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lose/>
                    <a:moveTo>
                      <a:pt x="57" y="654"/>
                    </a:move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4"/>
                      <a:pt x="57" y="654"/>
                      <a:pt x="57" y="654"/>
                    </a:cubicBezTo>
                    <a:close/>
                    <a:moveTo>
                      <a:pt x="63" y="660"/>
                    </a:moveTo>
                    <a:cubicBezTo>
                      <a:pt x="63" y="660"/>
                      <a:pt x="64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5" y="660"/>
                      <a:pt x="65" y="660"/>
                      <a:pt x="65" y="660"/>
                    </a:cubicBezTo>
                    <a:cubicBezTo>
                      <a:pt x="64" y="660"/>
                      <a:pt x="65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lose/>
                    <a:moveTo>
                      <a:pt x="68" y="667"/>
                    </a:moveTo>
                    <a:cubicBezTo>
                      <a:pt x="68" y="667"/>
                      <a:pt x="68" y="667"/>
                      <a:pt x="68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8" y="667"/>
                      <a:pt x="68" y="668"/>
                    </a:cubicBezTo>
                    <a:cubicBezTo>
                      <a:pt x="68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8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5" y="664"/>
                    </a:cubicBezTo>
                    <a:cubicBezTo>
                      <a:pt x="65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2" y="659"/>
                      <a:pt x="62" y="658"/>
                    </a:cubicBezTo>
                    <a:cubicBezTo>
                      <a:pt x="62" y="658"/>
                      <a:pt x="63" y="658"/>
                      <a:pt x="63" y="659"/>
                    </a:cubicBezTo>
                    <a:close/>
                    <a:moveTo>
                      <a:pt x="54" y="643"/>
                    </a:moveTo>
                    <a:cubicBezTo>
                      <a:pt x="54" y="642"/>
                      <a:pt x="54" y="642"/>
                      <a:pt x="54" y="642"/>
                    </a:cubicBezTo>
                    <a:cubicBezTo>
                      <a:pt x="54" y="642"/>
                      <a:pt x="54" y="642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4" y="660"/>
                      <a:pt x="63" y="660"/>
                    </a:cubicBezTo>
                    <a:cubicBezTo>
                      <a:pt x="63" y="659"/>
                      <a:pt x="63" y="660"/>
                      <a:pt x="63" y="659"/>
                    </a:cubicBezTo>
                    <a:close/>
                    <a:moveTo>
                      <a:pt x="65" y="662"/>
                    </a:move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2"/>
                      <a:pt x="65" y="662"/>
                      <a:pt x="65" y="662"/>
                    </a:cubicBezTo>
                    <a:cubicBezTo>
                      <a:pt x="65" y="662"/>
                      <a:pt x="65" y="662"/>
                      <a:pt x="65" y="662"/>
                    </a:cubicBezTo>
                    <a:close/>
                    <a:moveTo>
                      <a:pt x="61" y="654"/>
                    </a:moveTo>
                    <a:cubicBezTo>
                      <a:pt x="61" y="654"/>
                      <a:pt x="60" y="654"/>
                      <a:pt x="60" y="654"/>
                    </a:cubicBezTo>
                    <a:cubicBezTo>
                      <a:pt x="60" y="655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1" y="654"/>
                      <a:pt x="61" y="654"/>
                    </a:cubicBezTo>
                    <a:close/>
                    <a:moveTo>
                      <a:pt x="63" y="659"/>
                    </a:moveTo>
                    <a:cubicBezTo>
                      <a:pt x="63" y="660"/>
                      <a:pt x="63" y="660"/>
                      <a:pt x="63" y="660"/>
                    </a:cubicBezTo>
                    <a:cubicBezTo>
                      <a:pt x="62" y="660"/>
                      <a:pt x="62" y="660"/>
                      <a:pt x="62" y="660"/>
                    </a:cubicBezTo>
                    <a:cubicBezTo>
                      <a:pt x="62" y="659"/>
                      <a:pt x="63" y="659"/>
                      <a:pt x="63" y="659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lose/>
                    <a:moveTo>
                      <a:pt x="54" y="651"/>
                    </a:move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lose/>
                    <a:moveTo>
                      <a:pt x="73" y="634"/>
                    </a:moveTo>
                    <a:cubicBezTo>
                      <a:pt x="73" y="634"/>
                      <a:pt x="73" y="634"/>
                      <a:pt x="73" y="634"/>
                    </a:cubicBezTo>
                    <a:cubicBezTo>
                      <a:pt x="73" y="634"/>
                      <a:pt x="73" y="634"/>
                      <a:pt x="73" y="635"/>
                    </a:cubicBezTo>
                    <a:cubicBezTo>
                      <a:pt x="72" y="635"/>
                      <a:pt x="72" y="635"/>
                      <a:pt x="72" y="635"/>
                    </a:cubicBezTo>
                    <a:cubicBezTo>
                      <a:pt x="72" y="635"/>
                      <a:pt x="72" y="635"/>
                      <a:pt x="71" y="636"/>
                    </a:cubicBezTo>
                    <a:cubicBezTo>
                      <a:pt x="71" y="636"/>
                      <a:pt x="71" y="636"/>
                      <a:pt x="71" y="636"/>
                    </a:cubicBezTo>
                    <a:cubicBezTo>
                      <a:pt x="71" y="637"/>
                      <a:pt x="71" y="637"/>
                      <a:pt x="70" y="637"/>
                    </a:cubicBezTo>
                    <a:cubicBezTo>
                      <a:pt x="70" y="637"/>
                      <a:pt x="70" y="637"/>
                      <a:pt x="70" y="637"/>
                    </a:cubicBezTo>
                    <a:cubicBezTo>
                      <a:pt x="70" y="636"/>
                      <a:pt x="70" y="636"/>
                      <a:pt x="71" y="636"/>
                    </a:cubicBezTo>
                    <a:cubicBezTo>
                      <a:pt x="71" y="635"/>
                      <a:pt x="72" y="635"/>
                      <a:pt x="72" y="634"/>
                    </a:cubicBezTo>
                    <a:cubicBezTo>
                      <a:pt x="72" y="634"/>
                      <a:pt x="72" y="634"/>
                      <a:pt x="73" y="634"/>
                    </a:cubicBezTo>
                    <a:close/>
                    <a:moveTo>
                      <a:pt x="68" y="639"/>
                    </a:moveTo>
                    <a:cubicBezTo>
                      <a:pt x="68" y="639"/>
                      <a:pt x="68" y="638"/>
                      <a:pt x="68" y="638"/>
                    </a:cubicBezTo>
                    <a:cubicBezTo>
                      <a:pt x="68" y="638"/>
                      <a:pt x="68" y="638"/>
                      <a:pt x="68" y="638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40"/>
                    </a:cubicBezTo>
                    <a:cubicBezTo>
                      <a:pt x="68" y="640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lose/>
                    <a:moveTo>
                      <a:pt x="69" y="640"/>
                    </a:moveTo>
                    <a:cubicBezTo>
                      <a:pt x="68" y="640"/>
                      <a:pt x="68" y="640"/>
                      <a:pt x="68" y="640"/>
                    </a:cubicBezTo>
                    <a:cubicBezTo>
                      <a:pt x="69" y="640"/>
                      <a:pt x="69" y="640"/>
                      <a:pt x="69" y="640"/>
                    </a:cubicBezTo>
                    <a:cubicBezTo>
                      <a:pt x="69" y="640"/>
                      <a:pt x="69" y="640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0"/>
                    </a:cubicBezTo>
                    <a:moveTo>
                      <a:pt x="69" y="644"/>
                    </a:moveTo>
                    <a:cubicBezTo>
                      <a:pt x="68" y="644"/>
                      <a:pt x="68" y="643"/>
                      <a:pt x="69" y="643"/>
                    </a:cubicBezTo>
                    <a:cubicBezTo>
                      <a:pt x="69" y="643"/>
                      <a:pt x="69" y="643"/>
                      <a:pt x="69" y="643"/>
                    </a:cubicBezTo>
                    <a:cubicBezTo>
                      <a:pt x="69" y="643"/>
                      <a:pt x="69" y="643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70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lose/>
                    <a:moveTo>
                      <a:pt x="72" y="646"/>
                    </a:moveTo>
                    <a:cubicBezTo>
                      <a:pt x="72" y="646"/>
                      <a:pt x="72" y="646"/>
                      <a:pt x="72" y="646"/>
                    </a:cubicBezTo>
                    <a:cubicBezTo>
                      <a:pt x="71" y="647"/>
                      <a:pt x="71" y="647"/>
                      <a:pt x="72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69" y="646"/>
                      <a:pt x="69" y="645"/>
                      <a:pt x="70" y="645"/>
                    </a:cubicBezTo>
                    <a:cubicBezTo>
                      <a:pt x="70" y="645"/>
                      <a:pt x="70" y="645"/>
                      <a:pt x="70" y="645"/>
                    </a:cubicBezTo>
                    <a:cubicBezTo>
                      <a:pt x="70" y="645"/>
                      <a:pt x="70" y="644"/>
                      <a:pt x="71" y="644"/>
                    </a:cubicBezTo>
                    <a:cubicBezTo>
                      <a:pt x="71" y="644"/>
                      <a:pt x="71" y="644"/>
                      <a:pt x="71" y="644"/>
                    </a:cubicBezTo>
                    <a:cubicBezTo>
                      <a:pt x="71" y="644"/>
                      <a:pt x="72" y="644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6"/>
                      <a:pt x="72" y="646"/>
                    </a:cubicBezTo>
                    <a:cubicBezTo>
                      <a:pt x="72" y="646"/>
                      <a:pt x="72" y="646"/>
                      <a:pt x="72" y="646"/>
                    </a:cubicBezTo>
                    <a:close/>
                    <a:moveTo>
                      <a:pt x="75" y="654"/>
                    </a:moveTo>
                    <a:cubicBezTo>
                      <a:pt x="75" y="654"/>
                      <a:pt x="75" y="654"/>
                      <a:pt x="75" y="655"/>
                    </a:cubicBezTo>
                    <a:cubicBezTo>
                      <a:pt x="75" y="655"/>
                      <a:pt x="74" y="655"/>
                      <a:pt x="74" y="655"/>
                    </a:cubicBezTo>
                    <a:cubicBezTo>
                      <a:pt x="74" y="655"/>
                      <a:pt x="74" y="654"/>
                      <a:pt x="74" y="654"/>
                    </a:cubicBezTo>
                    <a:cubicBezTo>
                      <a:pt x="74" y="654"/>
                      <a:pt x="74" y="654"/>
                      <a:pt x="73" y="654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2" y="652"/>
                      <a:pt x="72" y="652"/>
                    </a:cubicBezTo>
                    <a:cubicBezTo>
                      <a:pt x="72" y="652"/>
                      <a:pt x="71" y="652"/>
                      <a:pt x="71" y="651"/>
                    </a:cubicBezTo>
                    <a:cubicBezTo>
                      <a:pt x="71" y="651"/>
                      <a:pt x="71" y="651"/>
                      <a:pt x="71" y="651"/>
                    </a:cubicBezTo>
                    <a:cubicBezTo>
                      <a:pt x="70" y="651"/>
                      <a:pt x="70" y="650"/>
                      <a:pt x="70" y="650"/>
                    </a:cubicBezTo>
                    <a:cubicBezTo>
                      <a:pt x="70" y="650"/>
                      <a:pt x="70" y="649"/>
                      <a:pt x="71" y="649"/>
                    </a:cubicBezTo>
                    <a:cubicBezTo>
                      <a:pt x="71" y="649"/>
                      <a:pt x="71" y="649"/>
                      <a:pt x="71" y="649"/>
                    </a:cubicBezTo>
                    <a:cubicBezTo>
                      <a:pt x="71" y="650"/>
                      <a:pt x="72" y="650"/>
                      <a:pt x="72" y="650"/>
                    </a:cubicBezTo>
                    <a:cubicBezTo>
                      <a:pt x="72" y="650"/>
                      <a:pt x="72" y="650"/>
                      <a:pt x="72" y="650"/>
                    </a:cubicBezTo>
                    <a:cubicBezTo>
                      <a:pt x="73" y="650"/>
                      <a:pt x="73" y="650"/>
                      <a:pt x="73" y="651"/>
                    </a:cubicBezTo>
                    <a:cubicBezTo>
                      <a:pt x="73" y="651"/>
                      <a:pt x="73" y="651"/>
                      <a:pt x="74" y="651"/>
                    </a:cubicBezTo>
                    <a:cubicBezTo>
                      <a:pt x="74" y="651"/>
                      <a:pt x="74" y="651"/>
                      <a:pt x="74" y="652"/>
                    </a:cubicBezTo>
                    <a:cubicBezTo>
                      <a:pt x="74" y="652"/>
                      <a:pt x="74" y="652"/>
                      <a:pt x="74" y="652"/>
                    </a:cubicBezTo>
                    <a:cubicBezTo>
                      <a:pt x="75" y="652"/>
                      <a:pt x="75" y="653"/>
                      <a:pt x="75" y="653"/>
                    </a:cubicBezTo>
                    <a:cubicBezTo>
                      <a:pt x="75" y="653"/>
                      <a:pt x="75" y="654"/>
                      <a:pt x="75" y="654"/>
                    </a:cubicBezTo>
                    <a:close/>
                    <a:moveTo>
                      <a:pt x="81" y="650"/>
                    </a:moveTo>
                    <a:cubicBezTo>
                      <a:pt x="81" y="650"/>
                      <a:pt x="81" y="650"/>
                      <a:pt x="80" y="650"/>
                    </a:cubicBezTo>
                    <a:cubicBezTo>
                      <a:pt x="80" y="650"/>
                      <a:pt x="80" y="650"/>
                      <a:pt x="80" y="650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1" y="651"/>
                      <a:pt x="81" y="652"/>
                      <a:pt x="81" y="652"/>
                    </a:cubicBezTo>
                    <a:cubicBezTo>
                      <a:pt x="81" y="652"/>
                      <a:pt x="81" y="653"/>
                      <a:pt x="81" y="653"/>
                    </a:cubicBezTo>
                    <a:cubicBezTo>
                      <a:pt x="81" y="653"/>
                      <a:pt x="80" y="653"/>
                      <a:pt x="80" y="653"/>
                    </a:cubicBezTo>
                    <a:cubicBezTo>
                      <a:pt x="80" y="653"/>
                      <a:pt x="80" y="653"/>
                      <a:pt x="80" y="653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0"/>
                    </a:cubicBezTo>
                    <a:cubicBezTo>
                      <a:pt x="80" y="650"/>
                      <a:pt x="80" y="649"/>
                      <a:pt x="80" y="649"/>
                    </a:cubicBezTo>
                    <a:cubicBezTo>
                      <a:pt x="80" y="649"/>
                      <a:pt x="80" y="649"/>
                      <a:pt x="80" y="649"/>
                    </a:cubicBezTo>
                    <a:cubicBezTo>
                      <a:pt x="81" y="649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9"/>
                      <a:pt x="81" y="649"/>
                      <a:pt x="81" y="649"/>
                    </a:cubicBezTo>
                    <a:cubicBezTo>
                      <a:pt x="81" y="649"/>
                      <a:pt x="81" y="650"/>
                      <a:pt x="81" y="650"/>
                    </a:cubicBezTo>
                    <a:close/>
                    <a:moveTo>
                      <a:pt x="79" y="654"/>
                    </a:move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4"/>
                      <a:pt x="79" y="654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8" y="655"/>
                    </a:cubicBezTo>
                    <a:cubicBezTo>
                      <a:pt x="78" y="655"/>
                      <a:pt x="78" y="655"/>
                      <a:pt x="78" y="655"/>
                    </a:cubicBezTo>
                    <a:cubicBezTo>
                      <a:pt x="78" y="655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9" y="654"/>
                    </a:cubicBezTo>
                    <a:cubicBezTo>
                      <a:pt x="79" y="654"/>
                      <a:pt x="79" y="654"/>
                      <a:pt x="79" y="654"/>
                    </a:cubicBezTo>
                    <a:close/>
                    <a:moveTo>
                      <a:pt x="77" y="655"/>
                    </a:move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8" y="655"/>
                      <a:pt x="78" y="655"/>
                    </a:cubicBezTo>
                    <a:cubicBezTo>
                      <a:pt x="78" y="655"/>
                      <a:pt x="78" y="655"/>
                      <a:pt x="79" y="656"/>
                    </a:cubicBezTo>
                    <a:cubicBezTo>
                      <a:pt x="79" y="656"/>
                      <a:pt x="79" y="656"/>
                      <a:pt x="79" y="656"/>
                    </a:cubicBezTo>
                    <a:cubicBezTo>
                      <a:pt x="79" y="656"/>
                      <a:pt x="79" y="657"/>
                      <a:pt x="78" y="657"/>
                    </a:cubicBezTo>
                    <a:cubicBezTo>
                      <a:pt x="78" y="657"/>
                      <a:pt x="78" y="657"/>
                      <a:pt x="78" y="657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lose/>
                    <a:moveTo>
                      <a:pt x="76" y="656"/>
                    </a:moveTo>
                    <a:cubicBezTo>
                      <a:pt x="76" y="656"/>
                      <a:pt x="76" y="656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7"/>
                      <a:pt x="77" y="657"/>
                    </a:cubicBezTo>
                    <a:cubicBezTo>
                      <a:pt x="77" y="657"/>
                      <a:pt x="77" y="657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lose/>
                    <a:moveTo>
                      <a:pt x="79" y="659"/>
                    </a:move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80" y="659"/>
                      <a:pt x="80" y="660"/>
                      <a:pt x="81" y="660"/>
                    </a:cubicBezTo>
                    <a:cubicBezTo>
                      <a:pt x="81" y="661"/>
                      <a:pt x="81" y="661"/>
                      <a:pt x="81" y="661"/>
                    </a:cubicBezTo>
                    <a:cubicBezTo>
                      <a:pt x="81" y="661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0" y="662"/>
                      <a:pt x="80" y="662"/>
                    </a:cubicBezTo>
                    <a:cubicBezTo>
                      <a:pt x="80" y="661"/>
                      <a:pt x="80" y="661"/>
                      <a:pt x="79" y="661"/>
                    </a:cubicBezTo>
                    <a:cubicBezTo>
                      <a:pt x="79" y="660"/>
                      <a:pt x="79" y="660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lose/>
                    <a:moveTo>
                      <a:pt x="87" y="671"/>
                    </a:moveTo>
                    <a:cubicBezTo>
                      <a:pt x="87" y="671"/>
                      <a:pt x="87" y="671"/>
                      <a:pt x="87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3"/>
                      <a:pt x="88" y="673"/>
                      <a:pt x="88" y="674"/>
                    </a:cubicBezTo>
                    <a:cubicBezTo>
                      <a:pt x="87" y="674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2"/>
                    </a:cubicBezTo>
                    <a:cubicBezTo>
                      <a:pt x="86" y="672"/>
                      <a:pt x="86" y="672"/>
                      <a:pt x="86" y="672"/>
                    </a:cubicBezTo>
                    <a:cubicBezTo>
                      <a:pt x="86" y="672"/>
                      <a:pt x="86" y="672"/>
                      <a:pt x="86" y="671"/>
                    </a:cubicBezTo>
                    <a:cubicBezTo>
                      <a:pt x="86" y="671"/>
                      <a:pt x="86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lose/>
                    <a:moveTo>
                      <a:pt x="88" y="685"/>
                    </a:moveTo>
                    <a:cubicBezTo>
                      <a:pt x="88" y="685"/>
                      <a:pt x="88" y="685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3"/>
                      <a:pt x="88" y="683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7" y="684"/>
                      <a:pt x="87" y="684"/>
                      <a:pt x="87" y="684"/>
                    </a:cubicBezTo>
                    <a:cubicBezTo>
                      <a:pt x="87" y="684"/>
                      <a:pt x="87" y="684"/>
                      <a:pt x="87" y="683"/>
                    </a:cubicBezTo>
                    <a:cubicBezTo>
                      <a:pt x="86" y="683"/>
                      <a:pt x="86" y="683"/>
                      <a:pt x="86" y="683"/>
                    </a:cubicBezTo>
                    <a:cubicBezTo>
                      <a:pt x="85" y="682"/>
                      <a:pt x="85" y="682"/>
                      <a:pt x="85" y="682"/>
                    </a:cubicBezTo>
                    <a:cubicBezTo>
                      <a:pt x="85" y="682"/>
                      <a:pt x="85" y="682"/>
                      <a:pt x="85" y="681"/>
                    </a:cubicBezTo>
                    <a:cubicBezTo>
                      <a:pt x="85" y="681"/>
                      <a:pt x="85" y="681"/>
                      <a:pt x="85" y="681"/>
                    </a:cubicBezTo>
                    <a:cubicBezTo>
                      <a:pt x="85" y="680"/>
                      <a:pt x="85" y="680"/>
                      <a:pt x="85" y="680"/>
                    </a:cubicBezTo>
                    <a:cubicBezTo>
                      <a:pt x="85" y="680"/>
                      <a:pt x="85" y="680"/>
                      <a:pt x="86" y="680"/>
                    </a:cubicBezTo>
                    <a:cubicBezTo>
                      <a:pt x="86" y="680"/>
                      <a:pt x="86" y="680"/>
                      <a:pt x="87" y="680"/>
                    </a:cubicBezTo>
                    <a:cubicBezTo>
                      <a:pt x="87" y="680"/>
                      <a:pt x="88" y="680"/>
                      <a:pt x="88" y="680"/>
                    </a:cubicBezTo>
                    <a:cubicBezTo>
                      <a:pt x="89" y="680"/>
                      <a:pt x="89" y="680"/>
                      <a:pt x="89" y="680"/>
                    </a:cubicBezTo>
                    <a:cubicBezTo>
                      <a:pt x="90" y="680"/>
                      <a:pt x="91" y="681"/>
                      <a:pt x="92" y="682"/>
                    </a:cubicBezTo>
                    <a:cubicBezTo>
                      <a:pt x="92" y="682"/>
                      <a:pt x="92" y="682"/>
                      <a:pt x="93" y="682"/>
                    </a:cubicBezTo>
                    <a:cubicBezTo>
                      <a:pt x="93" y="682"/>
                      <a:pt x="94" y="683"/>
                      <a:pt x="94" y="683"/>
                    </a:cubicBezTo>
                    <a:cubicBezTo>
                      <a:pt x="94" y="683"/>
                      <a:pt x="94" y="683"/>
                      <a:pt x="94" y="683"/>
                    </a:cubicBezTo>
                    <a:cubicBezTo>
                      <a:pt x="95" y="683"/>
                      <a:pt x="95" y="683"/>
                      <a:pt x="95" y="683"/>
                    </a:cubicBezTo>
                    <a:cubicBezTo>
                      <a:pt x="95" y="683"/>
                      <a:pt x="96" y="683"/>
                      <a:pt x="96" y="684"/>
                    </a:cubicBezTo>
                    <a:cubicBezTo>
                      <a:pt x="97" y="684"/>
                      <a:pt x="97" y="684"/>
                      <a:pt x="97" y="684"/>
                    </a:cubicBezTo>
                    <a:cubicBezTo>
                      <a:pt x="98" y="684"/>
                      <a:pt x="99" y="684"/>
                      <a:pt x="100" y="684"/>
                    </a:cubicBezTo>
                    <a:cubicBezTo>
                      <a:pt x="101" y="684"/>
                      <a:pt x="101" y="684"/>
                      <a:pt x="101" y="684"/>
                    </a:cubicBezTo>
                    <a:cubicBezTo>
                      <a:pt x="102" y="685"/>
                      <a:pt x="103" y="685"/>
                      <a:pt x="103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5" y="686"/>
                      <a:pt x="105" y="686"/>
                    </a:cubicBezTo>
                    <a:cubicBezTo>
                      <a:pt x="105" y="687"/>
                      <a:pt x="105" y="687"/>
                      <a:pt x="106" y="688"/>
                    </a:cubicBezTo>
                    <a:cubicBezTo>
                      <a:pt x="106" y="688"/>
                      <a:pt x="106" y="688"/>
                      <a:pt x="106" y="688"/>
                    </a:cubicBezTo>
                    <a:cubicBezTo>
                      <a:pt x="106" y="689"/>
                      <a:pt x="106" y="689"/>
                      <a:pt x="106" y="690"/>
                    </a:cubicBezTo>
                    <a:cubicBezTo>
                      <a:pt x="107" y="690"/>
                      <a:pt x="107" y="691"/>
                      <a:pt x="108" y="691"/>
                    </a:cubicBezTo>
                    <a:cubicBezTo>
                      <a:pt x="108" y="692"/>
                      <a:pt x="109" y="693"/>
                      <a:pt x="110" y="694"/>
                    </a:cubicBezTo>
                    <a:cubicBezTo>
                      <a:pt x="110" y="695"/>
                      <a:pt x="110" y="695"/>
                      <a:pt x="111" y="695"/>
                    </a:cubicBezTo>
                    <a:cubicBezTo>
                      <a:pt x="111" y="695"/>
                      <a:pt x="111" y="695"/>
                      <a:pt x="112" y="696"/>
                    </a:cubicBezTo>
                    <a:cubicBezTo>
                      <a:pt x="113" y="696"/>
                      <a:pt x="114" y="697"/>
                      <a:pt x="115" y="698"/>
                    </a:cubicBezTo>
                    <a:cubicBezTo>
                      <a:pt x="115" y="697"/>
                      <a:pt x="115" y="697"/>
                      <a:pt x="116" y="697"/>
                    </a:cubicBezTo>
                    <a:cubicBezTo>
                      <a:pt x="116" y="697"/>
                      <a:pt x="116" y="697"/>
                      <a:pt x="116" y="697"/>
                    </a:cubicBezTo>
                    <a:cubicBezTo>
                      <a:pt x="116" y="698"/>
                      <a:pt x="116" y="698"/>
                      <a:pt x="116" y="698"/>
                    </a:cubicBezTo>
                    <a:cubicBezTo>
                      <a:pt x="115" y="699"/>
                      <a:pt x="116" y="700"/>
                      <a:pt x="116" y="700"/>
                    </a:cubicBezTo>
                    <a:cubicBezTo>
                      <a:pt x="116" y="700"/>
                      <a:pt x="117" y="700"/>
                      <a:pt x="117" y="700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2"/>
                      <a:pt x="117" y="703"/>
                      <a:pt x="117" y="704"/>
                    </a:cubicBezTo>
                    <a:cubicBezTo>
                      <a:pt x="118" y="703"/>
                      <a:pt x="118" y="703"/>
                      <a:pt x="118" y="702"/>
                    </a:cubicBezTo>
                    <a:cubicBezTo>
                      <a:pt x="118" y="703"/>
                      <a:pt x="118" y="704"/>
                      <a:pt x="119" y="704"/>
                    </a:cubicBezTo>
                    <a:cubicBezTo>
                      <a:pt x="119" y="704"/>
                      <a:pt x="119" y="705"/>
                      <a:pt x="118" y="705"/>
                    </a:cubicBezTo>
                    <a:cubicBezTo>
                      <a:pt x="118" y="705"/>
                      <a:pt x="118" y="705"/>
                      <a:pt x="118" y="705"/>
                    </a:cubicBezTo>
                    <a:cubicBezTo>
                      <a:pt x="118" y="705"/>
                      <a:pt x="117" y="705"/>
                      <a:pt x="117" y="705"/>
                    </a:cubicBezTo>
                    <a:cubicBezTo>
                      <a:pt x="117" y="706"/>
                      <a:pt x="116" y="706"/>
                      <a:pt x="116" y="706"/>
                    </a:cubicBezTo>
                    <a:cubicBezTo>
                      <a:pt x="114" y="705"/>
                      <a:pt x="112" y="704"/>
                      <a:pt x="110" y="704"/>
                    </a:cubicBezTo>
                    <a:cubicBezTo>
                      <a:pt x="110" y="703"/>
                      <a:pt x="109" y="703"/>
                      <a:pt x="109" y="703"/>
                    </a:cubicBezTo>
                    <a:cubicBezTo>
                      <a:pt x="108" y="702"/>
                      <a:pt x="108" y="702"/>
                      <a:pt x="107" y="702"/>
                    </a:cubicBezTo>
                    <a:cubicBezTo>
                      <a:pt x="107" y="702"/>
                      <a:pt x="106" y="702"/>
                      <a:pt x="106" y="701"/>
                    </a:cubicBezTo>
                    <a:cubicBezTo>
                      <a:pt x="106" y="701"/>
                      <a:pt x="108" y="700"/>
                      <a:pt x="107" y="700"/>
                    </a:cubicBezTo>
                    <a:cubicBezTo>
                      <a:pt x="107" y="699"/>
                      <a:pt x="106" y="699"/>
                      <a:pt x="106" y="699"/>
                    </a:cubicBezTo>
                    <a:cubicBezTo>
                      <a:pt x="106" y="699"/>
                      <a:pt x="106" y="699"/>
                      <a:pt x="105" y="699"/>
                    </a:cubicBezTo>
                    <a:cubicBezTo>
                      <a:pt x="105" y="699"/>
                      <a:pt x="105" y="699"/>
                      <a:pt x="105" y="699"/>
                    </a:cubicBezTo>
                    <a:cubicBezTo>
                      <a:pt x="105" y="699"/>
                      <a:pt x="104" y="699"/>
                      <a:pt x="104" y="700"/>
                    </a:cubicBezTo>
                    <a:cubicBezTo>
                      <a:pt x="104" y="700"/>
                      <a:pt x="104" y="699"/>
                      <a:pt x="103" y="699"/>
                    </a:cubicBezTo>
                    <a:cubicBezTo>
                      <a:pt x="103" y="699"/>
                      <a:pt x="103" y="699"/>
                      <a:pt x="103" y="698"/>
                    </a:cubicBezTo>
                    <a:cubicBezTo>
                      <a:pt x="102" y="698"/>
                      <a:pt x="102" y="698"/>
                      <a:pt x="102" y="698"/>
                    </a:cubicBezTo>
                    <a:cubicBezTo>
                      <a:pt x="101" y="697"/>
                      <a:pt x="102" y="696"/>
                      <a:pt x="102" y="696"/>
                    </a:cubicBezTo>
                    <a:cubicBezTo>
                      <a:pt x="102" y="696"/>
                      <a:pt x="102" y="696"/>
                      <a:pt x="101" y="696"/>
                    </a:cubicBezTo>
                    <a:cubicBezTo>
                      <a:pt x="101" y="697"/>
                      <a:pt x="101" y="696"/>
                      <a:pt x="101" y="696"/>
                    </a:cubicBezTo>
                    <a:cubicBezTo>
                      <a:pt x="101" y="696"/>
                      <a:pt x="101" y="695"/>
                      <a:pt x="101" y="695"/>
                    </a:cubicBezTo>
                    <a:cubicBezTo>
                      <a:pt x="101" y="695"/>
                      <a:pt x="101" y="695"/>
                      <a:pt x="100" y="695"/>
                    </a:cubicBezTo>
                    <a:cubicBezTo>
                      <a:pt x="100" y="696"/>
                      <a:pt x="100" y="696"/>
                      <a:pt x="100" y="696"/>
                    </a:cubicBezTo>
                    <a:cubicBezTo>
                      <a:pt x="100" y="696"/>
                      <a:pt x="100" y="696"/>
                      <a:pt x="99" y="696"/>
                    </a:cubicBezTo>
                    <a:cubicBezTo>
                      <a:pt x="99" y="696"/>
                      <a:pt x="99" y="695"/>
                      <a:pt x="99" y="695"/>
                    </a:cubicBezTo>
                    <a:cubicBezTo>
                      <a:pt x="99" y="695"/>
                      <a:pt x="99" y="695"/>
                      <a:pt x="98" y="695"/>
                    </a:cubicBezTo>
                    <a:cubicBezTo>
                      <a:pt x="98" y="695"/>
                      <a:pt x="98" y="694"/>
                      <a:pt x="97" y="694"/>
                    </a:cubicBezTo>
                    <a:cubicBezTo>
                      <a:pt x="97" y="694"/>
                      <a:pt x="97" y="695"/>
                      <a:pt x="97" y="695"/>
                    </a:cubicBezTo>
                    <a:cubicBezTo>
                      <a:pt x="97" y="695"/>
                      <a:pt x="97" y="695"/>
                      <a:pt x="97" y="694"/>
                    </a:cubicBezTo>
                    <a:cubicBezTo>
                      <a:pt x="97" y="694"/>
                      <a:pt x="97" y="693"/>
                      <a:pt x="97" y="693"/>
                    </a:cubicBezTo>
                    <a:cubicBezTo>
                      <a:pt x="97" y="693"/>
                      <a:pt x="98" y="693"/>
                      <a:pt x="98" y="693"/>
                    </a:cubicBezTo>
                    <a:cubicBezTo>
                      <a:pt x="98" y="692"/>
                      <a:pt x="98" y="692"/>
                      <a:pt x="98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1"/>
                      <a:pt x="97" y="691"/>
                    </a:cubicBezTo>
                    <a:cubicBezTo>
                      <a:pt x="96" y="692"/>
                      <a:pt x="96" y="692"/>
                      <a:pt x="96" y="693"/>
                    </a:cubicBezTo>
                    <a:cubicBezTo>
                      <a:pt x="96" y="693"/>
                      <a:pt x="95" y="693"/>
                      <a:pt x="95" y="693"/>
                    </a:cubicBezTo>
                    <a:cubicBezTo>
                      <a:pt x="95" y="692"/>
                      <a:pt x="94" y="692"/>
                      <a:pt x="95" y="691"/>
                    </a:cubicBezTo>
                    <a:cubicBezTo>
                      <a:pt x="95" y="691"/>
                      <a:pt x="95" y="691"/>
                      <a:pt x="95" y="691"/>
                    </a:cubicBezTo>
                    <a:cubicBezTo>
                      <a:pt x="95" y="691"/>
                      <a:pt x="95" y="690"/>
                      <a:pt x="95" y="691"/>
                    </a:cubicBezTo>
                    <a:cubicBezTo>
                      <a:pt x="95" y="690"/>
                      <a:pt x="95" y="690"/>
                      <a:pt x="95" y="690"/>
                    </a:cubicBezTo>
                    <a:cubicBezTo>
                      <a:pt x="95" y="690"/>
                      <a:pt x="95" y="690"/>
                      <a:pt x="94" y="690"/>
                    </a:cubicBezTo>
                    <a:cubicBezTo>
                      <a:pt x="94" y="690"/>
                      <a:pt x="94" y="690"/>
                      <a:pt x="94" y="690"/>
                    </a:cubicBezTo>
                    <a:cubicBezTo>
                      <a:pt x="93" y="690"/>
                      <a:pt x="93" y="690"/>
                      <a:pt x="93" y="690"/>
                    </a:cubicBezTo>
                    <a:cubicBezTo>
                      <a:pt x="93" y="690"/>
                      <a:pt x="92" y="689"/>
                      <a:pt x="93" y="689"/>
                    </a:cubicBezTo>
                    <a:cubicBezTo>
                      <a:pt x="93" y="689"/>
                      <a:pt x="93" y="689"/>
                      <a:pt x="93" y="688"/>
                    </a:cubicBezTo>
                    <a:cubicBezTo>
                      <a:pt x="93" y="688"/>
                      <a:pt x="93" y="688"/>
                      <a:pt x="92" y="687"/>
                    </a:cubicBezTo>
                    <a:cubicBezTo>
                      <a:pt x="92" y="688"/>
                      <a:pt x="92" y="688"/>
                      <a:pt x="92" y="688"/>
                    </a:cubicBezTo>
                    <a:cubicBezTo>
                      <a:pt x="92" y="689"/>
                      <a:pt x="91" y="688"/>
                      <a:pt x="91" y="688"/>
                    </a:cubicBezTo>
                    <a:cubicBezTo>
                      <a:pt x="91" y="688"/>
                      <a:pt x="91" y="688"/>
                      <a:pt x="90" y="688"/>
                    </a:cubicBezTo>
                    <a:cubicBezTo>
                      <a:pt x="90" y="688"/>
                      <a:pt x="90" y="688"/>
                      <a:pt x="90" y="688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89" y="687"/>
                      <a:pt x="89" y="687"/>
                      <a:pt x="89" y="687"/>
                    </a:cubicBezTo>
                    <a:cubicBezTo>
                      <a:pt x="89" y="688"/>
                      <a:pt x="89" y="688"/>
                      <a:pt x="89" y="688"/>
                    </a:cubicBezTo>
                    <a:cubicBezTo>
                      <a:pt x="88" y="688"/>
                      <a:pt x="88" y="688"/>
                      <a:pt x="88" y="688"/>
                    </a:cubicBezTo>
                    <a:cubicBezTo>
                      <a:pt x="88" y="688"/>
                      <a:pt x="88" y="688"/>
                      <a:pt x="88" y="687"/>
                    </a:cubicBezTo>
                    <a:cubicBezTo>
                      <a:pt x="88" y="687"/>
                      <a:pt x="88" y="687"/>
                      <a:pt x="88" y="687"/>
                    </a:cubicBezTo>
                    <a:cubicBezTo>
                      <a:pt x="88" y="687"/>
                      <a:pt x="88" y="687"/>
                      <a:pt x="89" y="686"/>
                    </a:cubicBezTo>
                    <a:cubicBezTo>
                      <a:pt x="89" y="686"/>
                      <a:pt x="89" y="686"/>
                      <a:pt x="88" y="686"/>
                    </a:cubicBezTo>
                    <a:cubicBezTo>
                      <a:pt x="88" y="686"/>
                      <a:pt x="88" y="686"/>
                      <a:pt x="88" y="685"/>
                    </a:cubicBezTo>
                    <a:cubicBezTo>
                      <a:pt x="88" y="685"/>
                      <a:pt x="88" y="685"/>
                      <a:pt x="88" y="685"/>
                    </a:cubicBezTo>
                    <a:close/>
                    <a:moveTo>
                      <a:pt x="97" y="681"/>
                    </a:move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8" y="681"/>
                      <a:pt x="98" y="681"/>
                    </a:cubicBezTo>
                    <a:cubicBezTo>
                      <a:pt x="98" y="680"/>
                      <a:pt x="98" y="680"/>
                      <a:pt x="98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2"/>
                      <a:pt x="99" y="682"/>
                      <a:pt x="99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1"/>
                      <a:pt x="97" y="681"/>
                    </a:cubicBezTo>
                    <a:close/>
                    <a:moveTo>
                      <a:pt x="97" y="682"/>
                    </a:moveTo>
                    <a:cubicBezTo>
                      <a:pt x="97" y="682"/>
                      <a:pt x="97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3"/>
                      <a:pt x="98" y="683"/>
                      <a:pt x="98" y="683"/>
                    </a:cubicBezTo>
                    <a:cubicBezTo>
                      <a:pt x="99" y="683"/>
                      <a:pt x="99" y="682"/>
                      <a:pt x="99" y="682"/>
                    </a:cubicBezTo>
                    <a:cubicBezTo>
                      <a:pt x="99" y="682"/>
                      <a:pt x="99" y="682"/>
                      <a:pt x="100" y="682"/>
                    </a:cubicBezTo>
                    <a:cubicBezTo>
                      <a:pt x="100" y="682"/>
                      <a:pt x="100" y="682"/>
                      <a:pt x="100" y="682"/>
                    </a:cubicBezTo>
                    <a:cubicBezTo>
                      <a:pt x="100" y="682"/>
                      <a:pt x="100" y="682"/>
                      <a:pt x="100" y="683"/>
                    </a:cubicBezTo>
                    <a:cubicBezTo>
                      <a:pt x="100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8" y="683"/>
                      <a:pt x="98" y="683"/>
                      <a:pt x="97" y="683"/>
                    </a:cubicBezTo>
                    <a:cubicBezTo>
                      <a:pt x="97" y="683"/>
                      <a:pt x="97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7" y="683"/>
                      <a:pt x="97" y="683"/>
                      <a:pt x="97" y="683"/>
                    </a:cubicBezTo>
                    <a:cubicBezTo>
                      <a:pt x="97" y="682"/>
                      <a:pt x="97" y="682"/>
                      <a:pt x="97" y="682"/>
                    </a:cubicBezTo>
                    <a:close/>
                    <a:moveTo>
                      <a:pt x="95" y="680"/>
                    </a:move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6" y="681"/>
                    </a:cubicBezTo>
                    <a:cubicBezTo>
                      <a:pt x="96" y="681"/>
                      <a:pt x="96" y="681"/>
                      <a:pt x="96" y="681"/>
                    </a:cubicBezTo>
                    <a:cubicBezTo>
                      <a:pt x="96" y="681"/>
                      <a:pt x="96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lose/>
                    <a:moveTo>
                      <a:pt x="111" y="691"/>
                    </a:move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2" y="692"/>
                    </a:cubicBezTo>
                    <a:cubicBezTo>
                      <a:pt x="112" y="692"/>
                      <a:pt x="112" y="692"/>
                      <a:pt x="112" y="692"/>
                    </a:cubicBezTo>
                    <a:cubicBezTo>
                      <a:pt x="112" y="693"/>
                      <a:pt x="113" y="693"/>
                      <a:pt x="113" y="693"/>
                    </a:cubicBezTo>
                    <a:cubicBezTo>
                      <a:pt x="113" y="693"/>
                      <a:pt x="113" y="693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2" y="693"/>
                      <a:pt x="112" y="693"/>
                      <a:pt x="111" y="693"/>
                    </a:cubicBezTo>
                    <a:cubicBezTo>
                      <a:pt x="111" y="693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0" y="692"/>
                    </a:cubicBezTo>
                    <a:cubicBezTo>
                      <a:pt x="110" y="692"/>
                      <a:pt x="110" y="692"/>
                      <a:pt x="110" y="691"/>
                    </a:cubicBezTo>
                    <a:cubicBezTo>
                      <a:pt x="110" y="691"/>
                      <a:pt x="110" y="691"/>
                      <a:pt x="111" y="691"/>
                    </a:cubicBezTo>
                    <a:close/>
                    <a:moveTo>
                      <a:pt x="118" y="700"/>
                    </a:moveTo>
                    <a:cubicBezTo>
                      <a:pt x="118" y="700"/>
                      <a:pt x="118" y="700"/>
                      <a:pt x="118" y="700"/>
                    </a:cubicBezTo>
                    <a:cubicBezTo>
                      <a:pt x="118" y="700"/>
                      <a:pt x="119" y="700"/>
                      <a:pt x="119" y="700"/>
                    </a:cubicBezTo>
                    <a:cubicBezTo>
                      <a:pt x="119" y="700"/>
                      <a:pt x="119" y="700"/>
                      <a:pt x="119" y="700"/>
                    </a:cubicBezTo>
                    <a:cubicBezTo>
                      <a:pt x="119" y="700"/>
                      <a:pt x="119" y="701"/>
                      <a:pt x="119" y="701"/>
                    </a:cubicBezTo>
                    <a:cubicBezTo>
                      <a:pt x="119" y="701"/>
                      <a:pt x="119" y="701"/>
                      <a:pt x="119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2"/>
                    </a:cubicBezTo>
                    <a:cubicBezTo>
                      <a:pt x="118" y="702"/>
                      <a:pt x="118" y="701"/>
                      <a:pt x="118" y="702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8" y="700"/>
                      <a:pt x="118" y="700"/>
                    </a:cubicBezTo>
                    <a:cubicBezTo>
                      <a:pt x="118" y="700"/>
                      <a:pt x="118" y="700"/>
                      <a:pt x="118" y="700"/>
                    </a:cubicBezTo>
                    <a:close/>
                    <a:moveTo>
                      <a:pt x="572" y="663"/>
                    </a:moveTo>
                    <a:cubicBezTo>
                      <a:pt x="572" y="663"/>
                      <a:pt x="572" y="663"/>
                      <a:pt x="572" y="663"/>
                    </a:cubicBezTo>
                    <a:cubicBezTo>
                      <a:pt x="571" y="664"/>
                      <a:pt x="570" y="663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1" y="664"/>
                      <a:pt x="571" y="664"/>
                    </a:cubicBezTo>
                    <a:cubicBezTo>
                      <a:pt x="571" y="665"/>
                      <a:pt x="571" y="665"/>
                      <a:pt x="571" y="665"/>
                    </a:cubicBezTo>
                    <a:cubicBezTo>
                      <a:pt x="572" y="665"/>
                      <a:pt x="572" y="665"/>
                      <a:pt x="572" y="665"/>
                    </a:cubicBezTo>
                    <a:cubicBezTo>
                      <a:pt x="572" y="665"/>
                      <a:pt x="572" y="665"/>
                      <a:pt x="572" y="666"/>
                    </a:cubicBezTo>
                    <a:cubicBezTo>
                      <a:pt x="572" y="666"/>
                      <a:pt x="572" y="666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0" y="667"/>
                      <a:pt x="570" y="667"/>
                      <a:pt x="570" y="668"/>
                    </a:cubicBezTo>
                    <a:cubicBezTo>
                      <a:pt x="570" y="668"/>
                      <a:pt x="570" y="668"/>
                      <a:pt x="570" y="668"/>
                    </a:cubicBezTo>
                    <a:cubicBezTo>
                      <a:pt x="570" y="668"/>
                      <a:pt x="570" y="668"/>
                      <a:pt x="570" y="669"/>
                    </a:cubicBezTo>
                    <a:cubicBezTo>
                      <a:pt x="569" y="669"/>
                      <a:pt x="569" y="670"/>
                      <a:pt x="568" y="670"/>
                    </a:cubicBezTo>
                    <a:cubicBezTo>
                      <a:pt x="568" y="670"/>
                      <a:pt x="567" y="670"/>
                      <a:pt x="567" y="670"/>
                    </a:cubicBezTo>
                    <a:cubicBezTo>
                      <a:pt x="567" y="670"/>
                      <a:pt x="566" y="671"/>
                      <a:pt x="566" y="671"/>
                    </a:cubicBezTo>
                    <a:cubicBezTo>
                      <a:pt x="566" y="671"/>
                      <a:pt x="565" y="672"/>
                      <a:pt x="565" y="672"/>
                    </a:cubicBezTo>
                    <a:cubicBezTo>
                      <a:pt x="564" y="673"/>
                      <a:pt x="564" y="673"/>
                      <a:pt x="563" y="674"/>
                    </a:cubicBezTo>
                    <a:cubicBezTo>
                      <a:pt x="562" y="674"/>
                      <a:pt x="562" y="674"/>
                      <a:pt x="562" y="674"/>
                    </a:cubicBezTo>
                    <a:cubicBezTo>
                      <a:pt x="562" y="674"/>
                      <a:pt x="561" y="674"/>
                      <a:pt x="561" y="673"/>
                    </a:cubicBezTo>
                    <a:cubicBezTo>
                      <a:pt x="561" y="673"/>
                      <a:pt x="561" y="673"/>
                      <a:pt x="560" y="673"/>
                    </a:cubicBezTo>
                    <a:cubicBezTo>
                      <a:pt x="560" y="673"/>
                      <a:pt x="560" y="673"/>
                      <a:pt x="560" y="673"/>
                    </a:cubicBezTo>
                    <a:cubicBezTo>
                      <a:pt x="559" y="674"/>
                      <a:pt x="559" y="674"/>
                      <a:pt x="558" y="674"/>
                    </a:cubicBezTo>
                    <a:cubicBezTo>
                      <a:pt x="558" y="674"/>
                      <a:pt x="558" y="674"/>
                      <a:pt x="557" y="674"/>
                    </a:cubicBezTo>
                    <a:cubicBezTo>
                      <a:pt x="557" y="674"/>
                      <a:pt x="557" y="674"/>
                      <a:pt x="557" y="674"/>
                    </a:cubicBezTo>
                    <a:cubicBezTo>
                      <a:pt x="557" y="674"/>
                      <a:pt x="556" y="675"/>
                      <a:pt x="556" y="675"/>
                    </a:cubicBezTo>
                    <a:cubicBezTo>
                      <a:pt x="556" y="675"/>
                      <a:pt x="555" y="676"/>
                      <a:pt x="555" y="675"/>
                    </a:cubicBezTo>
                    <a:cubicBezTo>
                      <a:pt x="554" y="675"/>
                      <a:pt x="554" y="675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3" y="676"/>
                      <a:pt x="553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7"/>
                      <a:pt x="552" y="677"/>
                    </a:cubicBezTo>
                    <a:cubicBezTo>
                      <a:pt x="552" y="677"/>
                      <a:pt x="552" y="677"/>
                      <a:pt x="551" y="678"/>
                    </a:cubicBezTo>
                    <a:cubicBezTo>
                      <a:pt x="551" y="678"/>
                      <a:pt x="551" y="678"/>
                      <a:pt x="551" y="678"/>
                    </a:cubicBezTo>
                    <a:cubicBezTo>
                      <a:pt x="551" y="678"/>
                      <a:pt x="551" y="678"/>
                      <a:pt x="550" y="678"/>
                    </a:cubicBezTo>
                    <a:cubicBezTo>
                      <a:pt x="550" y="678"/>
                      <a:pt x="550" y="678"/>
                      <a:pt x="550" y="678"/>
                    </a:cubicBezTo>
                    <a:cubicBezTo>
                      <a:pt x="550" y="678"/>
                      <a:pt x="550" y="679"/>
                      <a:pt x="550" y="679"/>
                    </a:cubicBezTo>
                    <a:cubicBezTo>
                      <a:pt x="550" y="679"/>
                      <a:pt x="550" y="680"/>
                      <a:pt x="550" y="680"/>
                    </a:cubicBezTo>
                    <a:cubicBezTo>
                      <a:pt x="550" y="680"/>
                      <a:pt x="550" y="680"/>
                      <a:pt x="550" y="680"/>
                    </a:cubicBezTo>
                    <a:cubicBezTo>
                      <a:pt x="550" y="680"/>
                      <a:pt x="550" y="681"/>
                      <a:pt x="550" y="681"/>
                    </a:cubicBezTo>
                    <a:cubicBezTo>
                      <a:pt x="549" y="681"/>
                      <a:pt x="549" y="681"/>
                      <a:pt x="548" y="681"/>
                    </a:cubicBezTo>
                    <a:cubicBezTo>
                      <a:pt x="548" y="682"/>
                      <a:pt x="547" y="682"/>
                      <a:pt x="547" y="683"/>
                    </a:cubicBezTo>
                    <a:cubicBezTo>
                      <a:pt x="547" y="683"/>
                      <a:pt x="547" y="682"/>
                      <a:pt x="547" y="683"/>
                    </a:cubicBezTo>
                    <a:cubicBezTo>
                      <a:pt x="547" y="683"/>
                      <a:pt x="547" y="683"/>
                      <a:pt x="546" y="683"/>
                    </a:cubicBezTo>
                    <a:cubicBezTo>
                      <a:pt x="546" y="684"/>
                      <a:pt x="545" y="684"/>
                      <a:pt x="543" y="685"/>
                    </a:cubicBezTo>
                    <a:cubicBezTo>
                      <a:pt x="543" y="685"/>
                      <a:pt x="544" y="685"/>
                      <a:pt x="544" y="685"/>
                    </a:cubicBezTo>
                    <a:cubicBezTo>
                      <a:pt x="544" y="686"/>
                      <a:pt x="543" y="686"/>
                      <a:pt x="543" y="686"/>
                    </a:cubicBezTo>
                    <a:cubicBezTo>
                      <a:pt x="541" y="687"/>
                      <a:pt x="540" y="687"/>
                      <a:pt x="538" y="687"/>
                    </a:cubicBezTo>
                    <a:cubicBezTo>
                      <a:pt x="536" y="686"/>
                      <a:pt x="534" y="687"/>
                      <a:pt x="533" y="687"/>
                    </a:cubicBezTo>
                    <a:cubicBezTo>
                      <a:pt x="532" y="687"/>
                      <a:pt x="532" y="688"/>
                      <a:pt x="532" y="688"/>
                    </a:cubicBezTo>
                    <a:cubicBezTo>
                      <a:pt x="531" y="688"/>
                      <a:pt x="531" y="687"/>
                      <a:pt x="530" y="687"/>
                    </a:cubicBezTo>
                    <a:cubicBezTo>
                      <a:pt x="528" y="686"/>
                      <a:pt x="525" y="686"/>
                      <a:pt x="522" y="686"/>
                    </a:cubicBezTo>
                    <a:cubicBezTo>
                      <a:pt x="522" y="686"/>
                      <a:pt x="521" y="686"/>
                      <a:pt x="521" y="686"/>
                    </a:cubicBezTo>
                    <a:cubicBezTo>
                      <a:pt x="521" y="686"/>
                      <a:pt x="521" y="687"/>
                      <a:pt x="521" y="687"/>
                    </a:cubicBezTo>
                    <a:cubicBezTo>
                      <a:pt x="519" y="687"/>
                      <a:pt x="517" y="685"/>
                      <a:pt x="516" y="686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5" y="686"/>
                      <a:pt x="514" y="686"/>
                      <a:pt x="514" y="686"/>
                    </a:cubicBezTo>
                    <a:cubicBezTo>
                      <a:pt x="513" y="686"/>
                      <a:pt x="512" y="686"/>
                      <a:pt x="512" y="686"/>
                    </a:cubicBezTo>
                    <a:cubicBezTo>
                      <a:pt x="509" y="686"/>
                      <a:pt x="506" y="686"/>
                      <a:pt x="503" y="686"/>
                    </a:cubicBezTo>
                    <a:cubicBezTo>
                      <a:pt x="503" y="686"/>
                      <a:pt x="502" y="686"/>
                      <a:pt x="502" y="687"/>
                    </a:cubicBezTo>
                    <a:cubicBezTo>
                      <a:pt x="501" y="687"/>
                      <a:pt x="500" y="686"/>
                      <a:pt x="499" y="687"/>
                    </a:cubicBezTo>
                    <a:cubicBezTo>
                      <a:pt x="499" y="687"/>
                      <a:pt x="499" y="687"/>
                      <a:pt x="498" y="688"/>
                    </a:cubicBezTo>
                    <a:cubicBezTo>
                      <a:pt x="498" y="688"/>
                      <a:pt x="497" y="689"/>
                      <a:pt x="497" y="689"/>
                    </a:cubicBezTo>
                    <a:cubicBezTo>
                      <a:pt x="496" y="690"/>
                      <a:pt x="495" y="690"/>
                      <a:pt x="495" y="691"/>
                    </a:cubicBezTo>
                    <a:cubicBezTo>
                      <a:pt x="494" y="692"/>
                      <a:pt x="495" y="694"/>
                      <a:pt x="494" y="695"/>
                    </a:cubicBezTo>
                    <a:cubicBezTo>
                      <a:pt x="494" y="695"/>
                      <a:pt x="494" y="696"/>
                      <a:pt x="493" y="696"/>
                    </a:cubicBezTo>
                    <a:cubicBezTo>
                      <a:pt x="493" y="696"/>
                      <a:pt x="493" y="696"/>
                      <a:pt x="493" y="696"/>
                    </a:cubicBezTo>
                    <a:cubicBezTo>
                      <a:pt x="492" y="696"/>
                      <a:pt x="491" y="696"/>
                      <a:pt x="491" y="696"/>
                    </a:cubicBezTo>
                    <a:cubicBezTo>
                      <a:pt x="490" y="696"/>
                      <a:pt x="489" y="696"/>
                      <a:pt x="488" y="697"/>
                    </a:cubicBezTo>
                    <a:cubicBezTo>
                      <a:pt x="488" y="697"/>
                      <a:pt x="488" y="698"/>
                      <a:pt x="487" y="699"/>
                    </a:cubicBezTo>
                    <a:cubicBezTo>
                      <a:pt x="487" y="699"/>
                      <a:pt x="486" y="698"/>
                      <a:pt x="486" y="699"/>
                    </a:cubicBezTo>
                    <a:cubicBezTo>
                      <a:pt x="485" y="699"/>
                      <a:pt x="485" y="699"/>
                      <a:pt x="485" y="699"/>
                    </a:cubicBezTo>
                    <a:cubicBezTo>
                      <a:pt x="485" y="700"/>
                      <a:pt x="484" y="701"/>
                      <a:pt x="483" y="701"/>
                    </a:cubicBezTo>
                    <a:cubicBezTo>
                      <a:pt x="483" y="701"/>
                      <a:pt x="482" y="701"/>
                      <a:pt x="482" y="702"/>
                    </a:cubicBezTo>
                    <a:cubicBezTo>
                      <a:pt x="482" y="702"/>
                      <a:pt x="482" y="702"/>
                      <a:pt x="482" y="702"/>
                    </a:cubicBezTo>
                    <a:cubicBezTo>
                      <a:pt x="482" y="703"/>
                      <a:pt x="482" y="703"/>
                      <a:pt x="481" y="704"/>
                    </a:cubicBezTo>
                    <a:cubicBezTo>
                      <a:pt x="480" y="704"/>
                      <a:pt x="480" y="705"/>
                      <a:pt x="480" y="706"/>
                    </a:cubicBezTo>
                    <a:cubicBezTo>
                      <a:pt x="479" y="707"/>
                      <a:pt x="478" y="707"/>
                      <a:pt x="478" y="708"/>
                    </a:cubicBezTo>
                    <a:cubicBezTo>
                      <a:pt x="477" y="709"/>
                      <a:pt x="477" y="710"/>
                      <a:pt x="476" y="711"/>
                    </a:cubicBezTo>
                    <a:cubicBezTo>
                      <a:pt x="476" y="712"/>
                      <a:pt x="475" y="713"/>
                      <a:pt x="474" y="714"/>
                    </a:cubicBezTo>
                    <a:cubicBezTo>
                      <a:pt x="474" y="715"/>
                      <a:pt x="473" y="715"/>
                      <a:pt x="473" y="716"/>
                    </a:cubicBezTo>
                    <a:cubicBezTo>
                      <a:pt x="471" y="717"/>
                      <a:pt x="470" y="719"/>
                      <a:pt x="470" y="720"/>
                    </a:cubicBezTo>
                    <a:cubicBezTo>
                      <a:pt x="471" y="719"/>
                      <a:pt x="472" y="719"/>
                      <a:pt x="473" y="718"/>
                    </a:cubicBezTo>
                    <a:cubicBezTo>
                      <a:pt x="474" y="717"/>
                      <a:pt x="474" y="717"/>
                      <a:pt x="475" y="716"/>
                    </a:cubicBezTo>
                    <a:cubicBezTo>
                      <a:pt x="476" y="715"/>
                      <a:pt x="477" y="713"/>
                      <a:pt x="478" y="712"/>
                    </a:cubicBezTo>
                    <a:cubicBezTo>
                      <a:pt x="479" y="710"/>
                      <a:pt x="480" y="709"/>
                      <a:pt x="481" y="708"/>
                    </a:cubicBezTo>
                    <a:cubicBezTo>
                      <a:pt x="482" y="707"/>
                      <a:pt x="483" y="707"/>
                      <a:pt x="483" y="706"/>
                    </a:cubicBezTo>
                    <a:cubicBezTo>
                      <a:pt x="484" y="706"/>
                      <a:pt x="485" y="705"/>
                      <a:pt x="485" y="705"/>
                    </a:cubicBezTo>
                    <a:cubicBezTo>
                      <a:pt x="488" y="703"/>
                      <a:pt x="492" y="701"/>
                      <a:pt x="495" y="700"/>
                    </a:cubicBezTo>
                    <a:cubicBezTo>
                      <a:pt x="496" y="699"/>
                      <a:pt x="497" y="699"/>
                      <a:pt x="497" y="699"/>
                    </a:cubicBezTo>
                    <a:cubicBezTo>
                      <a:pt x="500" y="698"/>
                      <a:pt x="502" y="697"/>
                      <a:pt x="504" y="697"/>
                    </a:cubicBezTo>
                    <a:cubicBezTo>
                      <a:pt x="505" y="697"/>
                      <a:pt x="506" y="697"/>
                      <a:pt x="507" y="697"/>
                    </a:cubicBezTo>
                    <a:cubicBezTo>
                      <a:pt x="509" y="697"/>
                      <a:pt x="510" y="697"/>
                      <a:pt x="512" y="698"/>
                    </a:cubicBezTo>
                    <a:cubicBezTo>
                      <a:pt x="512" y="698"/>
                      <a:pt x="513" y="699"/>
                      <a:pt x="513" y="699"/>
                    </a:cubicBezTo>
                    <a:cubicBezTo>
                      <a:pt x="514" y="699"/>
                      <a:pt x="514" y="700"/>
                      <a:pt x="514" y="700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0"/>
                      <a:pt x="513" y="700"/>
                      <a:pt x="512" y="700"/>
                    </a:cubicBezTo>
                    <a:cubicBezTo>
                      <a:pt x="512" y="700"/>
                      <a:pt x="513" y="701"/>
                      <a:pt x="513" y="701"/>
                    </a:cubicBezTo>
                    <a:cubicBezTo>
                      <a:pt x="514" y="701"/>
                      <a:pt x="514" y="702"/>
                      <a:pt x="515" y="703"/>
                    </a:cubicBezTo>
                    <a:cubicBezTo>
                      <a:pt x="514" y="703"/>
                      <a:pt x="514" y="703"/>
                      <a:pt x="514" y="703"/>
                    </a:cubicBezTo>
                    <a:cubicBezTo>
                      <a:pt x="514" y="704"/>
                      <a:pt x="515" y="704"/>
                      <a:pt x="514" y="704"/>
                    </a:cubicBezTo>
                    <a:cubicBezTo>
                      <a:pt x="514" y="704"/>
                      <a:pt x="514" y="705"/>
                      <a:pt x="514" y="705"/>
                    </a:cubicBezTo>
                    <a:cubicBezTo>
                      <a:pt x="514" y="705"/>
                      <a:pt x="513" y="705"/>
                      <a:pt x="513" y="705"/>
                    </a:cubicBezTo>
                    <a:cubicBezTo>
                      <a:pt x="513" y="705"/>
                      <a:pt x="512" y="705"/>
                      <a:pt x="512" y="706"/>
                    </a:cubicBezTo>
                    <a:cubicBezTo>
                      <a:pt x="511" y="706"/>
                      <a:pt x="511" y="707"/>
                      <a:pt x="511" y="707"/>
                    </a:cubicBezTo>
                    <a:cubicBezTo>
                      <a:pt x="510" y="707"/>
                      <a:pt x="510" y="708"/>
                      <a:pt x="509" y="708"/>
                    </a:cubicBezTo>
                    <a:cubicBezTo>
                      <a:pt x="509" y="708"/>
                      <a:pt x="508" y="709"/>
                      <a:pt x="508" y="709"/>
                    </a:cubicBezTo>
                    <a:cubicBezTo>
                      <a:pt x="507" y="709"/>
                      <a:pt x="507" y="709"/>
                      <a:pt x="506" y="709"/>
                    </a:cubicBezTo>
                    <a:cubicBezTo>
                      <a:pt x="506" y="709"/>
                      <a:pt x="506" y="709"/>
                      <a:pt x="506" y="709"/>
                    </a:cubicBezTo>
                    <a:cubicBezTo>
                      <a:pt x="505" y="708"/>
                      <a:pt x="505" y="708"/>
                      <a:pt x="504" y="708"/>
                    </a:cubicBezTo>
                    <a:cubicBezTo>
                      <a:pt x="504" y="708"/>
                      <a:pt x="503" y="708"/>
                      <a:pt x="503" y="707"/>
                    </a:cubicBezTo>
                    <a:cubicBezTo>
                      <a:pt x="503" y="707"/>
                      <a:pt x="503" y="707"/>
                      <a:pt x="503" y="708"/>
                    </a:cubicBezTo>
                    <a:cubicBezTo>
                      <a:pt x="502" y="708"/>
                      <a:pt x="502" y="708"/>
                      <a:pt x="502" y="708"/>
                    </a:cubicBezTo>
                    <a:cubicBezTo>
                      <a:pt x="502" y="708"/>
                      <a:pt x="501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499" y="708"/>
                      <a:pt x="499" y="708"/>
                    </a:cubicBezTo>
                    <a:cubicBezTo>
                      <a:pt x="499" y="708"/>
                      <a:pt x="500" y="709"/>
                      <a:pt x="500" y="709"/>
                    </a:cubicBezTo>
                    <a:cubicBezTo>
                      <a:pt x="500" y="709"/>
                      <a:pt x="501" y="709"/>
                      <a:pt x="501" y="709"/>
                    </a:cubicBezTo>
                    <a:cubicBezTo>
                      <a:pt x="501" y="709"/>
                      <a:pt x="501" y="710"/>
                      <a:pt x="502" y="710"/>
                    </a:cubicBezTo>
                    <a:cubicBezTo>
                      <a:pt x="502" y="710"/>
                      <a:pt x="503" y="710"/>
                      <a:pt x="504" y="710"/>
                    </a:cubicBezTo>
                    <a:cubicBezTo>
                      <a:pt x="504" y="710"/>
                      <a:pt x="504" y="710"/>
                      <a:pt x="504" y="710"/>
                    </a:cubicBezTo>
                    <a:cubicBezTo>
                      <a:pt x="504" y="710"/>
                      <a:pt x="504" y="711"/>
                      <a:pt x="504" y="711"/>
                    </a:cubicBezTo>
                    <a:cubicBezTo>
                      <a:pt x="504" y="711"/>
                      <a:pt x="505" y="712"/>
                      <a:pt x="505" y="712"/>
                    </a:cubicBezTo>
                    <a:cubicBezTo>
                      <a:pt x="505" y="712"/>
                      <a:pt x="505" y="712"/>
                      <a:pt x="505" y="712"/>
                    </a:cubicBezTo>
                    <a:cubicBezTo>
                      <a:pt x="505" y="713"/>
                      <a:pt x="505" y="713"/>
                      <a:pt x="505" y="713"/>
                    </a:cubicBezTo>
                    <a:cubicBezTo>
                      <a:pt x="506" y="712"/>
                      <a:pt x="507" y="712"/>
                      <a:pt x="507" y="712"/>
                    </a:cubicBezTo>
                    <a:cubicBezTo>
                      <a:pt x="508" y="711"/>
                      <a:pt x="508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2"/>
                    </a:cubicBezTo>
                    <a:cubicBezTo>
                      <a:pt x="509" y="712"/>
                      <a:pt x="510" y="712"/>
                      <a:pt x="510" y="711"/>
                    </a:cubicBezTo>
                    <a:cubicBezTo>
                      <a:pt x="510" y="711"/>
                      <a:pt x="510" y="711"/>
                      <a:pt x="510" y="711"/>
                    </a:cubicBezTo>
                    <a:cubicBezTo>
                      <a:pt x="511" y="711"/>
                      <a:pt x="511" y="711"/>
                      <a:pt x="511" y="711"/>
                    </a:cubicBezTo>
                    <a:cubicBezTo>
                      <a:pt x="511" y="711"/>
                      <a:pt x="511" y="712"/>
                      <a:pt x="511" y="712"/>
                    </a:cubicBezTo>
                    <a:cubicBezTo>
                      <a:pt x="511" y="712"/>
                      <a:pt x="511" y="712"/>
                      <a:pt x="511" y="712"/>
                    </a:cubicBezTo>
                    <a:cubicBezTo>
                      <a:pt x="511" y="712"/>
                      <a:pt x="512" y="712"/>
                      <a:pt x="512" y="712"/>
                    </a:cubicBezTo>
                    <a:cubicBezTo>
                      <a:pt x="512" y="712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1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2"/>
                      <a:pt x="511" y="712"/>
                    </a:cubicBezTo>
                    <a:cubicBezTo>
                      <a:pt x="511" y="712"/>
                      <a:pt x="511" y="713"/>
                      <a:pt x="510" y="713"/>
                    </a:cubicBezTo>
                    <a:cubicBezTo>
                      <a:pt x="510" y="713"/>
                      <a:pt x="510" y="714"/>
                      <a:pt x="510" y="715"/>
                    </a:cubicBezTo>
                    <a:cubicBezTo>
                      <a:pt x="510" y="715"/>
                      <a:pt x="510" y="716"/>
                      <a:pt x="509" y="716"/>
                    </a:cubicBezTo>
                    <a:cubicBezTo>
                      <a:pt x="509" y="717"/>
                      <a:pt x="508" y="718"/>
                      <a:pt x="508" y="718"/>
                    </a:cubicBezTo>
                    <a:cubicBezTo>
                      <a:pt x="507" y="718"/>
                      <a:pt x="507" y="718"/>
                      <a:pt x="507" y="719"/>
                    </a:cubicBezTo>
                    <a:cubicBezTo>
                      <a:pt x="507" y="718"/>
                      <a:pt x="507" y="718"/>
                      <a:pt x="508" y="718"/>
                    </a:cubicBezTo>
                    <a:cubicBezTo>
                      <a:pt x="508" y="718"/>
                      <a:pt x="508" y="718"/>
                      <a:pt x="508" y="718"/>
                    </a:cubicBezTo>
                    <a:cubicBezTo>
                      <a:pt x="508" y="718"/>
                      <a:pt x="508" y="718"/>
                      <a:pt x="508" y="719"/>
                    </a:cubicBezTo>
                    <a:cubicBezTo>
                      <a:pt x="508" y="719"/>
                      <a:pt x="508" y="719"/>
                      <a:pt x="509" y="718"/>
                    </a:cubicBezTo>
                    <a:cubicBezTo>
                      <a:pt x="509" y="718"/>
                      <a:pt x="510" y="718"/>
                      <a:pt x="510" y="718"/>
                    </a:cubicBezTo>
                    <a:cubicBezTo>
                      <a:pt x="510" y="718"/>
                      <a:pt x="511" y="718"/>
                      <a:pt x="511" y="719"/>
                    </a:cubicBezTo>
                    <a:cubicBezTo>
                      <a:pt x="511" y="719"/>
                      <a:pt x="510" y="719"/>
                      <a:pt x="510" y="719"/>
                    </a:cubicBezTo>
                    <a:cubicBezTo>
                      <a:pt x="510" y="719"/>
                      <a:pt x="511" y="719"/>
                      <a:pt x="511" y="719"/>
                    </a:cubicBezTo>
                    <a:cubicBezTo>
                      <a:pt x="511" y="719"/>
                      <a:pt x="511" y="719"/>
                      <a:pt x="511" y="720"/>
                    </a:cubicBezTo>
                    <a:cubicBezTo>
                      <a:pt x="510" y="720"/>
                      <a:pt x="510" y="720"/>
                      <a:pt x="510" y="720"/>
                    </a:cubicBezTo>
                    <a:cubicBezTo>
                      <a:pt x="510" y="720"/>
                      <a:pt x="510" y="721"/>
                      <a:pt x="510" y="721"/>
                    </a:cubicBezTo>
                    <a:cubicBezTo>
                      <a:pt x="510" y="721"/>
                      <a:pt x="510" y="721"/>
                      <a:pt x="510" y="721"/>
                    </a:cubicBezTo>
                    <a:cubicBezTo>
                      <a:pt x="510" y="722"/>
                      <a:pt x="510" y="722"/>
                      <a:pt x="510" y="722"/>
                    </a:cubicBezTo>
                    <a:cubicBezTo>
                      <a:pt x="510" y="722"/>
                      <a:pt x="510" y="722"/>
                      <a:pt x="511" y="722"/>
                    </a:cubicBezTo>
                    <a:cubicBezTo>
                      <a:pt x="511" y="722"/>
                      <a:pt x="511" y="722"/>
                      <a:pt x="511" y="722"/>
                    </a:cubicBezTo>
                    <a:cubicBezTo>
                      <a:pt x="511" y="722"/>
                      <a:pt x="511" y="722"/>
                      <a:pt x="511" y="723"/>
                    </a:cubicBezTo>
                    <a:cubicBezTo>
                      <a:pt x="511" y="723"/>
                      <a:pt x="511" y="724"/>
                      <a:pt x="511" y="724"/>
                    </a:cubicBezTo>
                    <a:cubicBezTo>
                      <a:pt x="512" y="724"/>
                      <a:pt x="512" y="725"/>
                      <a:pt x="512" y="725"/>
                    </a:cubicBezTo>
                    <a:cubicBezTo>
                      <a:pt x="512" y="725"/>
                      <a:pt x="512" y="725"/>
                      <a:pt x="512" y="725"/>
                    </a:cubicBezTo>
                    <a:cubicBezTo>
                      <a:pt x="512" y="726"/>
                      <a:pt x="512" y="726"/>
                      <a:pt x="513" y="726"/>
                    </a:cubicBezTo>
                    <a:cubicBezTo>
                      <a:pt x="513" y="726"/>
                      <a:pt x="512" y="726"/>
                      <a:pt x="513" y="726"/>
                    </a:cubicBezTo>
                    <a:cubicBezTo>
                      <a:pt x="513" y="726"/>
                      <a:pt x="513" y="726"/>
                      <a:pt x="513" y="726"/>
                    </a:cubicBezTo>
                    <a:cubicBezTo>
                      <a:pt x="514" y="726"/>
                      <a:pt x="514" y="726"/>
                      <a:pt x="515" y="727"/>
                    </a:cubicBezTo>
                    <a:cubicBezTo>
                      <a:pt x="515" y="727"/>
                      <a:pt x="516" y="727"/>
                      <a:pt x="516" y="727"/>
                    </a:cubicBezTo>
                    <a:cubicBezTo>
                      <a:pt x="517" y="727"/>
                      <a:pt x="517" y="727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6" y="728"/>
                    </a:cubicBezTo>
                    <a:cubicBezTo>
                      <a:pt x="516" y="728"/>
                      <a:pt x="516" y="728"/>
                      <a:pt x="516" y="728"/>
                    </a:cubicBezTo>
                    <a:cubicBezTo>
                      <a:pt x="516" y="728"/>
                      <a:pt x="516" y="729"/>
                      <a:pt x="516" y="729"/>
                    </a:cubicBezTo>
                    <a:cubicBezTo>
                      <a:pt x="516" y="729"/>
                      <a:pt x="516" y="729"/>
                      <a:pt x="517" y="729"/>
                    </a:cubicBezTo>
                    <a:cubicBezTo>
                      <a:pt x="517" y="729"/>
                      <a:pt x="517" y="729"/>
                      <a:pt x="517" y="730"/>
                    </a:cubicBezTo>
                    <a:cubicBezTo>
                      <a:pt x="517" y="730"/>
                      <a:pt x="517" y="730"/>
                      <a:pt x="518" y="730"/>
                    </a:cubicBezTo>
                    <a:cubicBezTo>
                      <a:pt x="518" y="730"/>
                      <a:pt x="518" y="730"/>
                      <a:pt x="519" y="730"/>
                    </a:cubicBezTo>
                    <a:cubicBezTo>
                      <a:pt x="519" y="730"/>
                      <a:pt x="520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0" y="731"/>
                      <a:pt x="520" y="731"/>
                      <a:pt x="520" y="732"/>
                    </a:cubicBezTo>
                    <a:cubicBezTo>
                      <a:pt x="521" y="732"/>
                      <a:pt x="521" y="732"/>
                      <a:pt x="521" y="732"/>
                    </a:cubicBezTo>
                    <a:cubicBezTo>
                      <a:pt x="522" y="731"/>
                      <a:pt x="522" y="731"/>
                      <a:pt x="522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5" y="731"/>
                      <a:pt x="525" y="732"/>
                      <a:pt x="526" y="732"/>
                    </a:cubicBezTo>
                    <a:cubicBezTo>
                      <a:pt x="526" y="732"/>
                      <a:pt x="526" y="732"/>
                      <a:pt x="526" y="732"/>
                    </a:cubicBezTo>
                    <a:cubicBezTo>
                      <a:pt x="526" y="732"/>
                      <a:pt x="527" y="732"/>
                      <a:pt x="527" y="732"/>
                    </a:cubicBezTo>
                    <a:cubicBezTo>
                      <a:pt x="528" y="732"/>
                      <a:pt x="529" y="731"/>
                      <a:pt x="530" y="730"/>
                    </a:cubicBezTo>
                    <a:cubicBezTo>
                      <a:pt x="530" y="730"/>
                      <a:pt x="530" y="731"/>
                      <a:pt x="530" y="731"/>
                    </a:cubicBezTo>
                    <a:cubicBezTo>
                      <a:pt x="530" y="731"/>
                      <a:pt x="530" y="731"/>
                      <a:pt x="530" y="732"/>
                    </a:cubicBezTo>
                    <a:cubicBezTo>
                      <a:pt x="530" y="732"/>
                      <a:pt x="530" y="732"/>
                      <a:pt x="530" y="732"/>
                    </a:cubicBezTo>
                    <a:cubicBezTo>
                      <a:pt x="530" y="732"/>
                      <a:pt x="531" y="732"/>
                      <a:pt x="531" y="732"/>
                    </a:cubicBezTo>
                    <a:cubicBezTo>
                      <a:pt x="531" y="732"/>
                      <a:pt x="531" y="732"/>
                      <a:pt x="532" y="732"/>
                    </a:cubicBezTo>
                    <a:cubicBezTo>
                      <a:pt x="532" y="732"/>
                      <a:pt x="532" y="732"/>
                      <a:pt x="532" y="732"/>
                    </a:cubicBezTo>
                    <a:cubicBezTo>
                      <a:pt x="532" y="732"/>
                      <a:pt x="533" y="732"/>
                      <a:pt x="533" y="732"/>
                    </a:cubicBezTo>
                    <a:cubicBezTo>
                      <a:pt x="533" y="731"/>
                      <a:pt x="533" y="731"/>
                      <a:pt x="533" y="731"/>
                    </a:cubicBezTo>
                    <a:cubicBezTo>
                      <a:pt x="533" y="730"/>
                      <a:pt x="533" y="730"/>
                      <a:pt x="533" y="729"/>
                    </a:cubicBezTo>
                    <a:cubicBezTo>
                      <a:pt x="533" y="729"/>
                      <a:pt x="533" y="729"/>
                      <a:pt x="533" y="729"/>
                    </a:cubicBezTo>
                    <a:cubicBezTo>
                      <a:pt x="533" y="728"/>
                      <a:pt x="533" y="728"/>
                      <a:pt x="533" y="728"/>
                    </a:cubicBezTo>
                    <a:cubicBezTo>
                      <a:pt x="533" y="728"/>
                      <a:pt x="533" y="727"/>
                      <a:pt x="533" y="727"/>
                    </a:cubicBezTo>
                    <a:cubicBezTo>
                      <a:pt x="533" y="727"/>
                      <a:pt x="534" y="727"/>
                      <a:pt x="534" y="726"/>
                    </a:cubicBezTo>
                    <a:cubicBezTo>
                      <a:pt x="535" y="726"/>
                      <a:pt x="535" y="725"/>
                      <a:pt x="536" y="724"/>
                    </a:cubicBezTo>
                    <a:cubicBezTo>
                      <a:pt x="536" y="724"/>
                      <a:pt x="536" y="723"/>
                      <a:pt x="536" y="722"/>
                    </a:cubicBezTo>
                    <a:cubicBezTo>
                      <a:pt x="537" y="722"/>
                      <a:pt x="537" y="721"/>
                      <a:pt x="537" y="721"/>
                    </a:cubicBezTo>
                    <a:cubicBezTo>
                      <a:pt x="538" y="721"/>
                      <a:pt x="538" y="720"/>
                      <a:pt x="538" y="720"/>
                    </a:cubicBezTo>
                    <a:cubicBezTo>
                      <a:pt x="538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40" y="719"/>
                    </a:cubicBezTo>
                    <a:cubicBezTo>
                      <a:pt x="540" y="719"/>
                      <a:pt x="540" y="719"/>
                      <a:pt x="540" y="719"/>
                    </a:cubicBezTo>
                    <a:cubicBezTo>
                      <a:pt x="540" y="719"/>
                      <a:pt x="540" y="719"/>
                      <a:pt x="540" y="720"/>
                    </a:cubicBezTo>
                    <a:cubicBezTo>
                      <a:pt x="540" y="720"/>
                      <a:pt x="540" y="720"/>
                      <a:pt x="540" y="720"/>
                    </a:cubicBezTo>
                    <a:cubicBezTo>
                      <a:pt x="540" y="720"/>
                      <a:pt x="540" y="720"/>
                      <a:pt x="541" y="720"/>
                    </a:cubicBezTo>
                    <a:cubicBezTo>
                      <a:pt x="541" y="721"/>
                      <a:pt x="541" y="721"/>
                      <a:pt x="541" y="722"/>
                    </a:cubicBezTo>
                    <a:cubicBezTo>
                      <a:pt x="541" y="722"/>
                      <a:pt x="540" y="722"/>
                      <a:pt x="540" y="722"/>
                    </a:cubicBezTo>
                    <a:cubicBezTo>
                      <a:pt x="540" y="723"/>
                      <a:pt x="540" y="723"/>
                      <a:pt x="540" y="723"/>
                    </a:cubicBezTo>
                    <a:cubicBezTo>
                      <a:pt x="540" y="723"/>
                      <a:pt x="540" y="724"/>
                      <a:pt x="540" y="724"/>
                    </a:cubicBezTo>
                    <a:cubicBezTo>
                      <a:pt x="540" y="724"/>
                      <a:pt x="540" y="724"/>
                      <a:pt x="540" y="725"/>
                    </a:cubicBezTo>
                    <a:cubicBezTo>
                      <a:pt x="540" y="725"/>
                      <a:pt x="540" y="725"/>
                      <a:pt x="539" y="725"/>
                    </a:cubicBezTo>
                    <a:cubicBezTo>
                      <a:pt x="539" y="725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7"/>
                    </a:cubicBezTo>
                    <a:cubicBezTo>
                      <a:pt x="541" y="727"/>
                      <a:pt x="541" y="727"/>
                      <a:pt x="542" y="727"/>
                    </a:cubicBezTo>
                    <a:cubicBezTo>
                      <a:pt x="542" y="727"/>
                      <a:pt x="542" y="727"/>
                      <a:pt x="542" y="727"/>
                    </a:cubicBezTo>
                    <a:cubicBezTo>
                      <a:pt x="542" y="727"/>
                      <a:pt x="543" y="726"/>
                      <a:pt x="543" y="726"/>
                    </a:cubicBezTo>
                    <a:cubicBezTo>
                      <a:pt x="543" y="726"/>
                      <a:pt x="543" y="727"/>
                      <a:pt x="543" y="727"/>
                    </a:cubicBezTo>
                    <a:cubicBezTo>
                      <a:pt x="544" y="727"/>
                      <a:pt x="544" y="727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3" y="729"/>
                      <a:pt x="543" y="729"/>
                    </a:cubicBezTo>
                    <a:cubicBezTo>
                      <a:pt x="543" y="729"/>
                      <a:pt x="543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30"/>
                      <a:pt x="544" y="730"/>
                    </a:cubicBezTo>
                    <a:cubicBezTo>
                      <a:pt x="543" y="730"/>
                      <a:pt x="543" y="730"/>
                      <a:pt x="543" y="730"/>
                    </a:cubicBezTo>
                    <a:cubicBezTo>
                      <a:pt x="543" y="730"/>
                      <a:pt x="542" y="730"/>
                      <a:pt x="542" y="730"/>
                    </a:cubicBezTo>
                    <a:cubicBezTo>
                      <a:pt x="542" y="730"/>
                      <a:pt x="542" y="730"/>
                      <a:pt x="542" y="730"/>
                    </a:cubicBezTo>
                    <a:cubicBezTo>
                      <a:pt x="542" y="730"/>
                      <a:pt x="542" y="731"/>
                      <a:pt x="542" y="731"/>
                    </a:cubicBezTo>
                    <a:cubicBezTo>
                      <a:pt x="542" y="731"/>
                      <a:pt x="541" y="731"/>
                      <a:pt x="541" y="732"/>
                    </a:cubicBezTo>
                    <a:cubicBezTo>
                      <a:pt x="541" y="732"/>
                      <a:pt x="540" y="732"/>
                      <a:pt x="539" y="733"/>
                    </a:cubicBezTo>
                    <a:cubicBezTo>
                      <a:pt x="539" y="733"/>
                      <a:pt x="539" y="733"/>
                      <a:pt x="539" y="733"/>
                    </a:cubicBezTo>
                    <a:cubicBezTo>
                      <a:pt x="539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2"/>
                      <a:pt x="537" y="732"/>
                      <a:pt x="536" y="732"/>
                    </a:cubicBezTo>
                    <a:cubicBezTo>
                      <a:pt x="536" y="733"/>
                      <a:pt x="536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4"/>
                    </a:cubicBezTo>
                    <a:cubicBezTo>
                      <a:pt x="534" y="734"/>
                      <a:pt x="534" y="734"/>
                      <a:pt x="534" y="734"/>
                    </a:cubicBezTo>
                    <a:cubicBezTo>
                      <a:pt x="534" y="734"/>
                      <a:pt x="534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4" y="735"/>
                      <a:pt x="535" y="735"/>
                      <a:pt x="535" y="735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5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5" y="736"/>
                      <a:pt x="535" y="736"/>
                    </a:cubicBezTo>
                    <a:cubicBezTo>
                      <a:pt x="535" y="736"/>
                      <a:pt x="535" y="736"/>
                      <a:pt x="535" y="736"/>
                    </a:cubicBezTo>
                    <a:cubicBezTo>
                      <a:pt x="535" y="736"/>
                      <a:pt x="534" y="736"/>
                      <a:pt x="534" y="736"/>
                    </a:cubicBezTo>
                    <a:cubicBezTo>
                      <a:pt x="534" y="736"/>
                      <a:pt x="534" y="736"/>
                      <a:pt x="534" y="737"/>
                    </a:cubicBezTo>
                    <a:cubicBezTo>
                      <a:pt x="534" y="737"/>
                      <a:pt x="534" y="737"/>
                      <a:pt x="534" y="737"/>
                    </a:cubicBezTo>
                    <a:cubicBezTo>
                      <a:pt x="534" y="737"/>
                      <a:pt x="533" y="737"/>
                      <a:pt x="533" y="737"/>
                    </a:cubicBezTo>
                    <a:cubicBezTo>
                      <a:pt x="533" y="737"/>
                      <a:pt x="532" y="737"/>
                      <a:pt x="532" y="737"/>
                    </a:cubicBezTo>
                    <a:cubicBezTo>
                      <a:pt x="531" y="737"/>
                      <a:pt x="532" y="737"/>
                      <a:pt x="532" y="737"/>
                    </a:cubicBezTo>
                    <a:cubicBezTo>
                      <a:pt x="532" y="737"/>
                      <a:pt x="532" y="737"/>
                      <a:pt x="532" y="737"/>
                    </a:cubicBezTo>
                    <a:cubicBezTo>
                      <a:pt x="531" y="737"/>
                      <a:pt x="531" y="737"/>
                      <a:pt x="531" y="737"/>
                    </a:cubicBezTo>
                    <a:cubicBezTo>
                      <a:pt x="531" y="737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9"/>
                    </a:cubicBezTo>
                    <a:cubicBezTo>
                      <a:pt x="529" y="739"/>
                      <a:pt x="529" y="739"/>
                      <a:pt x="529" y="739"/>
                    </a:cubicBezTo>
                    <a:cubicBezTo>
                      <a:pt x="529" y="739"/>
                      <a:pt x="528" y="739"/>
                      <a:pt x="528" y="739"/>
                    </a:cubicBezTo>
                    <a:cubicBezTo>
                      <a:pt x="527" y="739"/>
                      <a:pt x="526" y="740"/>
                      <a:pt x="525" y="740"/>
                    </a:cubicBezTo>
                    <a:cubicBezTo>
                      <a:pt x="525" y="740"/>
                      <a:pt x="525" y="740"/>
                      <a:pt x="524" y="740"/>
                    </a:cubicBezTo>
                    <a:cubicBezTo>
                      <a:pt x="524" y="741"/>
                      <a:pt x="524" y="741"/>
                      <a:pt x="524" y="741"/>
                    </a:cubicBezTo>
                    <a:cubicBezTo>
                      <a:pt x="523" y="741"/>
                      <a:pt x="523" y="741"/>
                      <a:pt x="523" y="741"/>
                    </a:cubicBezTo>
                    <a:cubicBezTo>
                      <a:pt x="523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1" y="741"/>
                    </a:cubicBezTo>
                    <a:cubicBezTo>
                      <a:pt x="521" y="741"/>
                      <a:pt x="521" y="741"/>
                      <a:pt x="521" y="741"/>
                    </a:cubicBezTo>
                    <a:cubicBezTo>
                      <a:pt x="521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1" y="742"/>
                    </a:cubicBezTo>
                    <a:cubicBezTo>
                      <a:pt x="520" y="742"/>
                      <a:pt x="520" y="742"/>
                      <a:pt x="519" y="742"/>
                    </a:cubicBezTo>
                    <a:cubicBezTo>
                      <a:pt x="519" y="742"/>
                      <a:pt x="519" y="742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4"/>
                      <a:pt x="519" y="744"/>
                      <a:pt x="518" y="744"/>
                    </a:cubicBezTo>
                    <a:cubicBezTo>
                      <a:pt x="518" y="743"/>
                      <a:pt x="518" y="743"/>
                      <a:pt x="518" y="743"/>
                    </a:cubicBezTo>
                    <a:cubicBezTo>
                      <a:pt x="518" y="744"/>
                      <a:pt x="518" y="744"/>
                      <a:pt x="518" y="744"/>
                    </a:cubicBezTo>
                    <a:cubicBezTo>
                      <a:pt x="518" y="744"/>
                      <a:pt x="517" y="744"/>
                      <a:pt x="517" y="744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2"/>
                      <a:pt x="517" y="742"/>
                    </a:cubicBezTo>
                    <a:cubicBezTo>
                      <a:pt x="516" y="742"/>
                      <a:pt x="516" y="742"/>
                      <a:pt x="516" y="742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5"/>
                      <a:pt x="514" y="745"/>
                    </a:cubicBezTo>
                    <a:cubicBezTo>
                      <a:pt x="514" y="745"/>
                      <a:pt x="513" y="746"/>
                      <a:pt x="513" y="746"/>
                    </a:cubicBezTo>
                    <a:cubicBezTo>
                      <a:pt x="513" y="746"/>
                      <a:pt x="513" y="747"/>
                      <a:pt x="512" y="747"/>
                    </a:cubicBezTo>
                    <a:cubicBezTo>
                      <a:pt x="512" y="747"/>
                      <a:pt x="512" y="747"/>
                      <a:pt x="512" y="747"/>
                    </a:cubicBezTo>
                    <a:cubicBezTo>
                      <a:pt x="512" y="747"/>
                      <a:pt x="512" y="747"/>
                      <a:pt x="512" y="748"/>
                    </a:cubicBezTo>
                    <a:cubicBezTo>
                      <a:pt x="512" y="748"/>
                      <a:pt x="511" y="748"/>
                      <a:pt x="511" y="748"/>
                    </a:cubicBezTo>
                    <a:cubicBezTo>
                      <a:pt x="511" y="748"/>
                      <a:pt x="511" y="748"/>
                      <a:pt x="511" y="748"/>
                    </a:cubicBezTo>
                    <a:cubicBezTo>
                      <a:pt x="511" y="748"/>
                      <a:pt x="511" y="749"/>
                      <a:pt x="511" y="749"/>
                    </a:cubicBezTo>
                    <a:cubicBezTo>
                      <a:pt x="511" y="749"/>
                      <a:pt x="511" y="749"/>
                      <a:pt x="511" y="750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0" y="750"/>
                      <a:pt x="510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1"/>
                      <a:pt x="509" y="751"/>
                      <a:pt x="509" y="751"/>
                    </a:cubicBezTo>
                    <a:cubicBezTo>
                      <a:pt x="509" y="751"/>
                      <a:pt x="508" y="751"/>
                      <a:pt x="508" y="751"/>
                    </a:cubicBezTo>
                    <a:cubicBezTo>
                      <a:pt x="508" y="751"/>
                      <a:pt x="508" y="751"/>
                      <a:pt x="508" y="751"/>
                    </a:cubicBezTo>
                    <a:cubicBezTo>
                      <a:pt x="508" y="751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2"/>
                      <a:pt x="507" y="752"/>
                      <a:pt x="507" y="752"/>
                    </a:cubicBezTo>
                    <a:cubicBezTo>
                      <a:pt x="507" y="752"/>
                      <a:pt x="507" y="752"/>
                      <a:pt x="506" y="752"/>
                    </a:cubicBezTo>
                    <a:cubicBezTo>
                      <a:pt x="506" y="752"/>
                      <a:pt x="506" y="752"/>
                      <a:pt x="506" y="752"/>
                    </a:cubicBezTo>
                    <a:cubicBezTo>
                      <a:pt x="506" y="752"/>
                      <a:pt x="506" y="753"/>
                      <a:pt x="506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3"/>
                    </a:cubicBezTo>
                    <a:cubicBezTo>
                      <a:pt x="505" y="753"/>
                      <a:pt x="505" y="753"/>
                      <a:pt x="505" y="753"/>
                    </a:cubicBezTo>
                    <a:cubicBezTo>
                      <a:pt x="505" y="753"/>
                      <a:pt x="505" y="752"/>
                      <a:pt x="505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1"/>
                    </a:cubicBezTo>
                    <a:cubicBezTo>
                      <a:pt x="504" y="751"/>
                      <a:pt x="504" y="751"/>
                      <a:pt x="504" y="750"/>
                    </a:cubicBezTo>
                    <a:cubicBezTo>
                      <a:pt x="504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2" y="751"/>
                      <a:pt x="502" y="750"/>
                      <a:pt x="502" y="750"/>
                    </a:cubicBezTo>
                    <a:cubicBezTo>
                      <a:pt x="502" y="750"/>
                      <a:pt x="502" y="750"/>
                      <a:pt x="502" y="749"/>
                    </a:cubicBezTo>
                    <a:cubicBezTo>
                      <a:pt x="501" y="749"/>
                      <a:pt x="502" y="749"/>
                      <a:pt x="502" y="749"/>
                    </a:cubicBezTo>
                    <a:cubicBezTo>
                      <a:pt x="502" y="748"/>
                      <a:pt x="501" y="747"/>
                      <a:pt x="501" y="747"/>
                    </a:cubicBezTo>
                    <a:cubicBezTo>
                      <a:pt x="501" y="746"/>
                      <a:pt x="502" y="746"/>
                      <a:pt x="502" y="746"/>
                    </a:cubicBezTo>
                    <a:cubicBezTo>
                      <a:pt x="502" y="745"/>
                      <a:pt x="502" y="745"/>
                      <a:pt x="502" y="744"/>
                    </a:cubicBezTo>
                    <a:cubicBezTo>
                      <a:pt x="502" y="744"/>
                      <a:pt x="502" y="744"/>
                      <a:pt x="502" y="744"/>
                    </a:cubicBezTo>
                    <a:cubicBezTo>
                      <a:pt x="502" y="743"/>
                      <a:pt x="502" y="743"/>
                      <a:pt x="502" y="743"/>
                    </a:cubicBezTo>
                    <a:cubicBezTo>
                      <a:pt x="503" y="743"/>
                      <a:pt x="503" y="743"/>
                      <a:pt x="503" y="743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4" y="742"/>
                      <a:pt x="504" y="742"/>
                    </a:cubicBezTo>
                    <a:cubicBezTo>
                      <a:pt x="504" y="742"/>
                      <a:pt x="504" y="742"/>
                      <a:pt x="504" y="742"/>
                    </a:cubicBezTo>
                    <a:cubicBezTo>
                      <a:pt x="504" y="742"/>
                      <a:pt x="505" y="742"/>
                      <a:pt x="505" y="742"/>
                    </a:cubicBezTo>
                    <a:cubicBezTo>
                      <a:pt x="505" y="742"/>
                      <a:pt x="505" y="741"/>
                      <a:pt x="506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6" y="740"/>
                      <a:pt x="508" y="739"/>
                      <a:pt x="510" y="738"/>
                    </a:cubicBezTo>
                    <a:cubicBezTo>
                      <a:pt x="510" y="738"/>
                      <a:pt x="510" y="737"/>
                      <a:pt x="511" y="737"/>
                    </a:cubicBezTo>
                    <a:cubicBezTo>
                      <a:pt x="511" y="737"/>
                      <a:pt x="511" y="737"/>
                      <a:pt x="511" y="737"/>
                    </a:cubicBezTo>
                    <a:cubicBezTo>
                      <a:pt x="512" y="736"/>
                      <a:pt x="513" y="736"/>
                      <a:pt x="513" y="736"/>
                    </a:cubicBezTo>
                    <a:cubicBezTo>
                      <a:pt x="513" y="736"/>
                      <a:pt x="513" y="737"/>
                      <a:pt x="514" y="737"/>
                    </a:cubicBezTo>
                    <a:cubicBezTo>
                      <a:pt x="514" y="737"/>
                      <a:pt x="514" y="737"/>
                      <a:pt x="514" y="737"/>
                    </a:cubicBezTo>
                    <a:cubicBezTo>
                      <a:pt x="514" y="737"/>
                      <a:pt x="514" y="738"/>
                      <a:pt x="515" y="738"/>
                    </a:cubicBezTo>
                    <a:cubicBezTo>
                      <a:pt x="515" y="738"/>
                      <a:pt x="515" y="738"/>
                      <a:pt x="515" y="738"/>
                    </a:cubicBezTo>
                    <a:cubicBezTo>
                      <a:pt x="515" y="738"/>
                      <a:pt x="515" y="738"/>
                      <a:pt x="515" y="737"/>
                    </a:cubicBezTo>
                    <a:cubicBezTo>
                      <a:pt x="515" y="737"/>
                      <a:pt x="515" y="737"/>
                      <a:pt x="515" y="737"/>
                    </a:cubicBezTo>
                    <a:cubicBezTo>
                      <a:pt x="515" y="736"/>
                      <a:pt x="515" y="736"/>
                      <a:pt x="516" y="736"/>
                    </a:cubicBezTo>
                    <a:cubicBezTo>
                      <a:pt x="517" y="736"/>
                      <a:pt x="517" y="736"/>
                      <a:pt x="518" y="735"/>
                    </a:cubicBezTo>
                    <a:cubicBezTo>
                      <a:pt x="519" y="735"/>
                      <a:pt x="519" y="735"/>
                      <a:pt x="519" y="735"/>
                    </a:cubicBezTo>
                    <a:cubicBezTo>
                      <a:pt x="520" y="735"/>
                      <a:pt x="520" y="735"/>
                      <a:pt x="520" y="735"/>
                    </a:cubicBezTo>
                    <a:cubicBezTo>
                      <a:pt x="519" y="735"/>
                      <a:pt x="518" y="735"/>
                      <a:pt x="518" y="735"/>
                    </a:cubicBezTo>
                    <a:cubicBezTo>
                      <a:pt x="518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6" y="735"/>
                      <a:pt x="516" y="735"/>
                      <a:pt x="515" y="735"/>
                    </a:cubicBezTo>
                    <a:cubicBezTo>
                      <a:pt x="515" y="735"/>
                      <a:pt x="515" y="735"/>
                      <a:pt x="514" y="735"/>
                    </a:cubicBezTo>
                    <a:cubicBezTo>
                      <a:pt x="514" y="735"/>
                      <a:pt x="513" y="735"/>
                      <a:pt x="513" y="735"/>
                    </a:cubicBezTo>
                    <a:cubicBezTo>
                      <a:pt x="512" y="735"/>
                      <a:pt x="512" y="735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6"/>
                      <a:pt x="511" y="736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5"/>
                      <a:pt x="510" y="735"/>
                      <a:pt x="510" y="735"/>
                    </a:cubicBezTo>
                    <a:cubicBezTo>
                      <a:pt x="510" y="735"/>
                      <a:pt x="510" y="734"/>
                      <a:pt x="510" y="734"/>
                    </a:cubicBezTo>
                    <a:cubicBezTo>
                      <a:pt x="510" y="734"/>
                      <a:pt x="511" y="734"/>
                      <a:pt x="511" y="734"/>
                    </a:cubicBezTo>
                    <a:cubicBezTo>
                      <a:pt x="511" y="733"/>
                      <a:pt x="512" y="733"/>
                      <a:pt x="512" y="733"/>
                    </a:cubicBezTo>
                    <a:cubicBezTo>
                      <a:pt x="512" y="732"/>
                      <a:pt x="513" y="731"/>
                      <a:pt x="514" y="730"/>
                    </a:cubicBezTo>
                    <a:cubicBezTo>
                      <a:pt x="514" y="730"/>
                      <a:pt x="514" y="730"/>
                      <a:pt x="514" y="730"/>
                    </a:cubicBezTo>
                    <a:cubicBezTo>
                      <a:pt x="513" y="730"/>
                      <a:pt x="513" y="730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2" y="730"/>
                      <a:pt x="512" y="730"/>
                      <a:pt x="511" y="729"/>
                    </a:cubicBezTo>
                    <a:cubicBezTo>
                      <a:pt x="511" y="730"/>
                      <a:pt x="511" y="730"/>
                      <a:pt x="512" y="730"/>
                    </a:cubicBezTo>
                    <a:cubicBezTo>
                      <a:pt x="512" y="730"/>
                      <a:pt x="512" y="730"/>
                      <a:pt x="512" y="730"/>
                    </a:cubicBezTo>
                    <a:cubicBezTo>
                      <a:pt x="512" y="730"/>
                      <a:pt x="512" y="730"/>
                      <a:pt x="512" y="731"/>
                    </a:cubicBezTo>
                    <a:cubicBezTo>
                      <a:pt x="512" y="731"/>
                      <a:pt x="511" y="732"/>
                      <a:pt x="510" y="733"/>
                    </a:cubicBezTo>
                    <a:cubicBezTo>
                      <a:pt x="510" y="733"/>
                      <a:pt x="509" y="733"/>
                      <a:pt x="508" y="734"/>
                    </a:cubicBezTo>
                    <a:cubicBezTo>
                      <a:pt x="507" y="734"/>
                      <a:pt x="506" y="735"/>
                      <a:pt x="506" y="735"/>
                    </a:cubicBezTo>
                    <a:cubicBezTo>
                      <a:pt x="505" y="736"/>
                      <a:pt x="504" y="736"/>
                      <a:pt x="504" y="736"/>
                    </a:cubicBezTo>
                    <a:cubicBezTo>
                      <a:pt x="503" y="737"/>
                      <a:pt x="503" y="737"/>
                      <a:pt x="503" y="737"/>
                    </a:cubicBezTo>
                    <a:cubicBezTo>
                      <a:pt x="503" y="737"/>
                      <a:pt x="503" y="736"/>
                      <a:pt x="502" y="736"/>
                    </a:cubicBezTo>
                    <a:cubicBezTo>
                      <a:pt x="502" y="736"/>
                      <a:pt x="502" y="735"/>
                      <a:pt x="503" y="735"/>
                    </a:cubicBezTo>
                    <a:cubicBezTo>
                      <a:pt x="503" y="735"/>
                      <a:pt x="503" y="735"/>
                      <a:pt x="503" y="734"/>
                    </a:cubicBezTo>
                    <a:cubicBezTo>
                      <a:pt x="502" y="734"/>
                      <a:pt x="502" y="734"/>
                      <a:pt x="502" y="735"/>
                    </a:cubicBezTo>
                    <a:cubicBezTo>
                      <a:pt x="502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6"/>
                      <a:pt x="501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1" y="737"/>
                      <a:pt x="501" y="737"/>
                    </a:cubicBezTo>
                    <a:cubicBezTo>
                      <a:pt x="501" y="737"/>
                      <a:pt x="500" y="737"/>
                      <a:pt x="500" y="737"/>
                    </a:cubicBezTo>
                    <a:cubicBezTo>
                      <a:pt x="500" y="738"/>
                      <a:pt x="500" y="738"/>
                      <a:pt x="500" y="738"/>
                    </a:cubicBezTo>
                    <a:cubicBezTo>
                      <a:pt x="499" y="738"/>
                      <a:pt x="499" y="738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8" y="737"/>
                      <a:pt x="498" y="738"/>
                      <a:pt x="498" y="738"/>
                    </a:cubicBezTo>
                    <a:cubicBezTo>
                      <a:pt x="498" y="738"/>
                      <a:pt x="497" y="738"/>
                      <a:pt x="496" y="738"/>
                    </a:cubicBezTo>
                    <a:cubicBezTo>
                      <a:pt x="496" y="738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5" y="737"/>
                      <a:pt x="495" y="738"/>
                    </a:cubicBezTo>
                    <a:cubicBezTo>
                      <a:pt x="495" y="738"/>
                      <a:pt x="495" y="738"/>
                      <a:pt x="495" y="738"/>
                    </a:cubicBezTo>
                    <a:cubicBezTo>
                      <a:pt x="495" y="737"/>
                      <a:pt x="495" y="737"/>
                      <a:pt x="495" y="737"/>
                    </a:cubicBezTo>
                    <a:cubicBezTo>
                      <a:pt x="495" y="737"/>
                      <a:pt x="494" y="736"/>
                      <a:pt x="494" y="736"/>
                    </a:cubicBezTo>
                    <a:cubicBezTo>
                      <a:pt x="494" y="736"/>
                      <a:pt x="494" y="737"/>
                      <a:pt x="493" y="737"/>
                    </a:cubicBezTo>
                    <a:cubicBezTo>
                      <a:pt x="493" y="737"/>
                      <a:pt x="493" y="737"/>
                      <a:pt x="493" y="737"/>
                    </a:cubicBezTo>
                    <a:cubicBezTo>
                      <a:pt x="493" y="737"/>
                      <a:pt x="493" y="736"/>
                      <a:pt x="493" y="736"/>
                    </a:cubicBezTo>
                    <a:cubicBezTo>
                      <a:pt x="493" y="736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4"/>
                      <a:pt x="493" y="734"/>
                      <a:pt x="493" y="734"/>
                    </a:cubicBezTo>
                    <a:cubicBezTo>
                      <a:pt x="493" y="734"/>
                      <a:pt x="492" y="734"/>
                      <a:pt x="492" y="734"/>
                    </a:cubicBezTo>
                    <a:cubicBezTo>
                      <a:pt x="492" y="734"/>
                      <a:pt x="493" y="733"/>
                      <a:pt x="493" y="733"/>
                    </a:cubicBezTo>
                    <a:cubicBezTo>
                      <a:pt x="493" y="733"/>
                      <a:pt x="493" y="733"/>
                      <a:pt x="493" y="733"/>
                    </a:cubicBezTo>
                    <a:cubicBezTo>
                      <a:pt x="493" y="733"/>
                      <a:pt x="490" y="732"/>
                      <a:pt x="490" y="732"/>
                    </a:cubicBezTo>
                    <a:cubicBezTo>
                      <a:pt x="490" y="732"/>
                      <a:pt x="490" y="731"/>
                      <a:pt x="490" y="731"/>
                    </a:cubicBezTo>
                    <a:cubicBezTo>
                      <a:pt x="490" y="731"/>
                      <a:pt x="491" y="731"/>
                      <a:pt x="491" y="731"/>
                    </a:cubicBezTo>
                    <a:cubicBezTo>
                      <a:pt x="491" y="731"/>
                      <a:pt x="491" y="730"/>
                      <a:pt x="491" y="730"/>
                    </a:cubicBezTo>
                    <a:cubicBezTo>
                      <a:pt x="491" y="730"/>
                      <a:pt x="490" y="730"/>
                      <a:pt x="490" y="730"/>
                    </a:cubicBezTo>
                    <a:cubicBezTo>
                      <a:pt x="490" y="730"/>
                      <a:pt x="491" y="729"/>
                      <a:pt x="491" y="729"/>
                    </a:cubicBezTo>
                    <a:cubicBezTo>
                      <a:pt x="491" y="718"/>
                      <a:pt x="491" y="718"/>
                      <a:pt x="491" y="718"/>
                    </a:cubicBezTo>
                    <a:cubicBezTo>
                      <a:pt x="488" y="716"/>
                      <a:pt x="488" y="716"/>
                      <a:pt x="488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5" y="716"/>
                      <a:pt x="485" y="716"/>
                      <a:pt x="485" y="716"/>
                    </a:cubicBezTo>
                    <a:cubicBezTo>
                      <a:pt x="483" y="717"/>
                      <a:pt x="483" y="717"/>
                      <a:pt x="483" y="717"/>
                    </a:cubicBezTo>
                    <a:cubicBezTo>
                      <a:pt x="482" y="716"/>
                      <a:pt x="482" y="716"/>
                      <a:pt x="482" y="716"/>
                    </a:cubicBezTo>
                    <a:cubicBezTo>
                      <a:pt x="482" y="715"/>
                      <a:pt x="482" y="715"/>
                      <a:pt x="482" y="715"/>
                    </a:cubicBezTo>
                    <a:cubicBezTo>
                      <a:pt x="481" y="715"/>
                      <a:pt x="481" y="715"/>
                      <a:pt x="481" y="715"/>
                    </a:cubicBezTo>
                    <a:cubicBezTo>
                      <a:pt x="476" y="722"/>
                      <a:pt x="476" y="722"/>
                      <a:pt x="476" y="722"/>
                    </a:cubicBezTo>
                    <a:cubicBezTo>
                      <a:pt x="476" y="722"/>
                      <a:pt x="475" y="723"/>
                      <a:pt x="475" y="724"/>
                    </a:cubicBezTo>
                    <a:cubicBezTo>
                      <a:pt x="475" y="724"/>
                      <a:pt x="475" y="724"/>
                      <a:pt x="475" y="724"/>
                    </a:cubicBezTo>
                    <a:cubicBezTo>
                      <a:pt x="475" y="725"/>
                      <a:pt x="475" y="725"/>
                      <a:pt x="475" y="725"/>
                    </a:cubicBezTo>
                    <a:cubicBezTo>
                      <a:pt x="474" y="725"/>
                      <a:pt x="474" y="725"/>
                      <a:pt x="474" y="725"/>
                    </a:cubicBezTo>
                    <a:cubicBezTo>
                      <a:pt x="474" y="726"/>
                      <a:pt x="474" y="726"/>
                      <a:pt x="474" y="726"/>
                    </a:cubicBezTo>
                    <a:cubicBezTo>
                      <a:pt x="474" y="726"/>
                      <a:pt x="474" y="727"/>
                      <a:pt x="474" y="727"/>
                    </a:cubicBezTo>
                    <a:cubicBezTo>
                      <a:pt x="474" y="727"/>
                      <a:pt x="474" y="727"/>
                      <a:pt x="474" y="727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9"/>
                      <a:pt x="474" y="729"/>
                    </a:cubicBezTo>
                    <a:cubicBezTo>
                      <a:pt x="474" y="730"/>
                      <a:pt x="474" y="730"/>
                      <a:pt x="474" y="730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2" y="732"/>
                      <a:pt x="472" y="732"/>
                    </a:cubicBezTo>
                    <a:cubicBezTo>
                      <a:pt x="472" y="732"/>
                      <a:pt x="471" y="732"/>
                      <a:pt x="471" y="732"/>
                    </a:cubicBezTo>
                    <a:cubicBezTo>
                      <a:pt x="471" y="732"/>
                      <a:pt x="471" y="733"/>
                      <a:pt x="471" y="733"/>
                    </a:cubicBezTo>
                    <a:cubicBezTo>
                      <a:pt x="471" y="733"/>
                      <a:pt x="471" y="734"/>
                      <a:pt x="471" y="734"/>
                    </a:cubicBezTo>
                    <a:cubicBezTo>
                      <a:pt x="471" y="734"/>
                      <a:pt x="471" y="735"/>
                      <a:pt x="471" y="735"/>
                    </a:cubicBezTo>
                    <a:cubicBezTo>
                      <a:pt x="471" y="735"/>
                      <a:pt x="471" y="735"/>
                      <a:pt x="471" y="734"/>
                    </a:cubicBezTo>
                    <a:cubicBezTo>
                      <a:pt x="471" y="734"/>
                      <a:pt x="471" y="734"/>
                      <a:pt x="471" y="734"/>
                    </a:cubicBezTo>
                    <a:cubicBezTo>
                      <a:pt x="471" y="734"/>
                      <a:pt x="470" y="735"/>
                      <a:pt x="470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70" y="735"/>
                      <a:pt x="470" y="736"/>
                      <a:pt x="470" y="736"/>
                    </a:cubicBezTo>
                    <a:cubicBezTo>
                      <a:pt x="469" y="735"/>
                      <a:pt x="469" y="735"/>
                      <a:pt x="469" y="735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8" y="736"/>
                      <a:pt x="467" y="735"/>
                      <a:pt x="467" y="735"/>
                    </a:cubicBezTo>
                    <a:cubicBezTo>
                      <a:pt x="467" y="735"/>
                      <a:pt x="466" y="736"/>
                      <a:pt x="466" y="736"/>
                    </a:cubicBezTo>
                    <a:cubicBezTo>
                      <a:pt x="466" y="736"/>
                      <a:pt x="466" y="737"/>
                      <a:pt x="466" y="737"/>
                    </a:cubicBezTo>
                    <a:cubicBezTo>
                      <a:pt x="466" y="737"/>
                      <a:pt x="466" y="737"/>
                      <a:pt x="466" y="737"/>
                    </a:cubicBezTo>
                    <a:cubicBezTo>
                      <a:pt x="466" y="737"/>
                      <a:pt x="466" y="738"/>
                      <a:pt x="466" y="738"/>
                    </a:cubicBezTo>
                    <a:cubicBezTo>
                      <a:pt x="443" y="738"/>
                      <a:pt x="443" y="738"/>
                      <a:pt x="443" y="738"/>
                    </a:cubicBezTo>
                    <a:cubicBezTo>
                      <a:pt x="440" y="740"/>
                      <a:pt x="440" y="740"/>
                      <a:pt x="440" y="740"/>
                    </a:cubicBezTo>
                    <a:cubicBezTo>
                      <a:pt x="436" y="744"/>
                      <a:pt x="436" y="744"/>
                      <a:pt x="436" y="744"/>
                    </a:cubicBezTo>
                    <a:cubicBezTo>
                      <a:pt x="433" y="746"/>
                      <a:pt x="433" y="746"/>
                      <a:pt x="433" y="746"/>
                    </a:cubicBezTo>
                    <a:cubicBezTo>
                      <a:pt x="430" y="751"/>
                      <a:pt x="430" y="751"/>
                      <a:pt x="430" y="751"/>
                    </a:cubicBezTo>
                    <a:cubicBezTo>
                      <a:pt x="417" y="751"/>
                      <a:pt x="417" y="751"/>
                      <a:pt x="417" y="751"/>
                    </a:cubicBezTo>
                    <a:cubicBezTo>
                      <a:pt x="414" y="753"/>
                      <a:pt x="414" y="753"/>
                      <a:pt x="414" y="753"/>
                    </a:cubicBezTo>
                    <a:cubicBezTo>
                      <a:pt x="415" y="754"/>
                      <a:pt x="415" y="754"/>
                      <a:pt x="415" y="754"/>
                    </a:cubicBezTo>
                    <a:cubicBezTo>
                      <a:pt x="415" y="756"/>
                      <a:pt x="415" y="756"/>
                      <a:pt x="415" y="756"/>
                    </a:cubicBezTo>
                    <a:cubicBezTo>
                      <a:pt x="416" y="757"/>
                      <a:pt x="416" y="757"/>
                      <a:pt x="416" y="757"/>
                    </a:cubicBezTo>
                    <a:cubicBezTo>
                      <a:pt x="416" y="758"/>
                      <a:pt x="416" y="758"/>
                      <a:pt x="416" y="758"/>
                    </a:cubicBezTo>
                    <a:cubicBezTo>
                      <a:pt x="408" y="762"/>
                      <a:pt x="408" y="762"/>
                      <a:pt x="408" y="762"/>
                    </a:cubicBezTo>
                    <a:cubicBezTo>
                      <a:pt x="400" y="764"/>
                      <a:pt x="400" y="764"/>
                      <a:pt x="400" y="764"/>
                    </a:cubicBezTo>
                    <a:cubicBezTo>
                      <a:pt x="393" y="769"/>
                      <a:pt x="393" y="769"/>
                      <a:pt x="393" y="769"/>
                    </a:cubicBezTo>
                    <a:cubicBezTo>
                      <a:pt x="390" y="769"/>
                      <a:pt x="390" y="769"/>
                      <a:pt x="390" y="769"/>
                    </a:cubicBezTo>
                    <a:cubicBezTo>
                      <a:pt x="388" y="767"/>
                      <a:pt x="388" y="767"/>
                      <a:pt x="388" y="767"/>
                    </a:cubicBezTo>
                    <a:cubicBezTo>
                      <a:pt x="388" y="767"/>
                      <a:pt x="388" y="766"/>
                      <a:pt x="388" y="766"/>
                    </a:cubicBezTo>
                    <a:cubicBezTo>
                      <a:pt x="388" y="766"/>
                      <a:pt x="388" y="765"/>
                      <a:pt x="388" y="765"/>
                    </a:cubicBezTo>
                    <a:cubicBezTo>
                      <a:pt x="388" y="765"/>
                      <a:pt x="388" y="764"/>
                      <a:pt x="388" y="764"/>
                    </a:cubicBezTo>
                    <a:cubicBezTo>
                      <a:pt x="388" y="764"/>
                      <a:pt x="388" y="763"/>
                      <a:pt x="388" y="763"/>
                    </a:cubicBezTo>
                    <a:cubicBezTo>
                      <a:pt x="388" y="763"/>
                      <a:pt x="390" y="763"/>
                      <a:pt x="390" y="763"/>
                    </a:cubicBezTo>
                    <a:cubicBezTo>
                      <a:pt x="390" y="763"/>
                      <a:pt x="392" y="760"/>
                      <a:pt x="392" y="760"/>
                    </a:cubicBezTo>
                    <a:cubicBezTo>
                      <a:pt x="392" y="759"/>
                      <a:pt x="392" y="759"/>
                      <a:pt x="392" y="759"/>
                    </a:cubicBezTo>
                    <a:cubicBezTo>
                      <a:pt x="392" y="759"/>
                      <a:pt x="392" y="757"/>
                      <a:pt x="392" y="757"/>
                    </a:cubicBezTo>
                    <a:cubicBezTo>
                      <a:pt x="392" y="757"/>
                      <a:pt x="394" y="752"/>
                      <a:pt x="394" y="752"/>
                    </a:cubicBezTo>
                    <a:cubicBezTo>
                      <a:pt x="392" y="735"/>
                      <a:pt x="392" y="735"/>
                      <a:pt x="392" y="735"/>
                    </a:cubicBezTo>
                    <a:cubicBezTo>
                      <a:pt x="385" y="730"/>
                      <a:pt x="385" y="730"/>
                      <a:pt x="385" y="730"/>
                    </a:cubicBezTo>
                    <a:cubicBezTo>
                      <a:pt x="386" y="729"/>
                      <a:pt x="386" y="729"/>
                      <a:pt x="386" y="729"/>
                    </a:cubicBezTo>
                    <a:cubicBezTo>
                      <a:pt x="385" y="728"/>
                      <a:pt x="385" y="728"/>
                      <a:pt x="385" y="728"/>
                    </a:cubicBezTo>
                    <a:cubicBezTo>
                      <a:pt x="383" y="728"/>
                      <a:pt x="383" y="728"/>
                      <a:pt x="383" y="728"/>
                    </a:cubicBezTo>
                    <a:cubicBezTo>
                      <a:pt x="382" y="728"/>
                      <a:pt x="382" y="728"/>
                      <a:pt x="382" y="728"/>
                    </a:cubicBezTo>
                    <a:cubicBezTo>
                      <a:pt x="381" y="726"/>
                      <a:pt x="381" y="726"/>
                      <a:pt x="381" y="726"/>
                    </a:cubicBezTo>
                    <a:cubicBezTo>
                      <a:pt x="381" y="723"/>
                      <a:pt x="381" y="723"/>
                      <a:pt x="381" y="723"/>
                    </a:cubicBezTo>
                    <a:cubicBezTo>
                      <a:pt x="379" y="724"/>
                      <a:pt x="379" y="724"/>
                      <a:pt x="379" y="724"/>
                    </a:cubicBezTo>
                    <a:cubicBezTo>
                      <a:pt x="378" y="724"/>
                      <a:pt x="378" y="724"/>
                      <a:pt x="378" y="724"/>
                    </a:cubicBezTo>
                    <a:cubicBezTo>
                      <a:pt x="377" y="722"/>
                      <a:pt x="377" y="722"/>
                      <a:pt x="377" y="722"/>
                    </a:cubicBezTo>
                    <a:cubicBezTo>
                      <a:pt x="376" y="720"/>
                      <a:pt x="376" y="720"/>
                      <a:pt x="376" y="720"/>
                    </a:cubicBezTo>
                    <a:cubicBezTo>
                      <a:pt x="352" y="706"/>
                      <a:pt x="352" y="706"/>
                      <a:pt x="352" y="706"/>
                    </a:cubicBezTo>
                    <a:cubicBezTo>
                      <a:pt x="351" y="706"/>
                      <a:pt x="351" y="706"/>
                      <a:pt x="351" y="706"/>
                    </a:cubicBezTo>
                    <a:cubicBezTo>
                      <a:pt x="346" y="709"/>
                      <a:pt x="346" y="709"/>
                      <a:pt x="346" y="709"/>
                    </a:cubicBezTo>
                    <a:cubicBezTo>
                      <a:pt x="344" y="709"/>
                      <a:pt x="344" y="709"/>
                      <a:pt x="344" y="709"/>
                    </a:cubicBezTo>
                    <a:cubicBezTo>
                      <a:pt x="344" y="709"/>
                      <a:pt x="343" y="709"/>
                      <a:pt x="343" y="709"/>
                    </a:cubicBezTo>
                    <a:cubicBezTo>
                      <a:pt x="343" y="709"/>
                      <a:pt x="343" y="709"/>
                      <a:pt x="343" y="709"/>
                    </a:cubicBezTo>
                    <a:cubicBezTo>
                      <a:pt x="342" y="709"/>
                      <a:pt x="342" y="709"/>
                      <a:pt x="342" y="709"/>
                    </a:cubicBezTo>
                    <a:cubicBezTo>
                      <a:pt x="341" y="708"/>
                      <a:pt x="341" y="708"/>
                      <a:pt x="341" y="708"/>
                    </a:cubicBezTo>
                    <a:cubicBezTo>
                      <a:pt x="337" y="708"/>
                      <a:pt x="337" y="708"/>
                      <a:pt x="337" y="708"/>
                    </a:cubicBezTo>
                    <a:cubicBezTo>
                      <a:pt x="336" y="707"/>
                      <a:pt x="336" y="707"/>
                      <a:pt x="336" y="707"/>
                    </a:cubicBezTo>
                    <a:cubicBezTo>
                      <a:pt x="333" y="708"/>
                      <a:pt x="333" y="708"/>
                      <a:pt x="333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0" y="708"/>
                      <a:pt x="330" y="708"/>
                      <a:pt x="330" y="708"/>
                    </a:cubicBezTo>
                    <a:cubicBezTo>
                      <a:pt x="330" y="707"/>
                      <a:pt x="330" y="707"/>
                      <a:pt x="330" y="707"/>
                    </a:cubicBezTo>
                    <a:cubicBezTo>
                      <a:pt x="329" y="707"/>
                      <a:pt x="329" y="707"/>
                      <a:pt x="329" y="707"/>
                    </a:cubicBezTo>
                    <a:cubicBezTo>
                      <a:pt x="328" y="706"/>
                      <a:pt x="328" y="706"/>
                      <a:pt x="328" y="706"/>
                    </a:cubicBezTo>
                    <a:cubicBezTo>
                      <a:pt x="327" y="706"/>
                      <a:pt x="327" y="706"/>
                      <a:pt x="327" y="706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5"/>
                      <a:pt x="326" y="705"/>
                      <a:pt x="326" y="705"/>
                    </a:cubicBezTo>
                    <a:cubicBezTo>
                      <a:pt x="325" y="705"/>
                      <a:pt x="325" y="705"/>
                      <a:pt x="325" y="705"/>
                    </a:cubicBezTo>
                    <a:cubicBezTo>
                      <a:pt x="324" y="704"/>
                      <a:pt x="324" y="704"/>
                      <a:pt x="324" y="704"/>
                    </a:cubicBezTo>
                    <a:cubicBezTo>
                      <a:pt x="324" y="703"/>
                      <a:pt x="324" y="703"/>
                      <a:pt x="324" y="703"/>
                    </a:cubicBezTo>
                    <a:cubicBezTo>
                      <a:pt x="323" y="703"/>
                      <a:pt x="323" y="703"/>
                      <a:pt x="323" y="703"/>
                    </a:cubicBezTo>
                    <a:cubicBezTo>
                      <a:pt x="322" y="703"/>
                      <a:pt x="322" y="703"/>
                      <a:pt x="322" y="703"/>
                    </a:cubicBezTo>
                    <a:cubicBezTo>
                      <a:pt x="320" y="703"/>
                      <a:pt x="320" y="703"/>
                      <a:pt x="320" y="703"/>
                    </a:cubicBezTo>
                    <a:cubicBezTo>
                      <a:pt x="319" y="703"/>
                      <a:pt x="319" y="703"/>
                      <a:pt x="319" y="703"/>
                    </a:cubicBezTo>
                    <a:cubicBezTo>
                      <a:pt x="318" y="704"/>
                      <a:pt x="318" y="704"/>
                      <a:pt x="318" y="704"/>
                    </a:cubicBezTo>
                    <a:cubicBezTo>
                      <a:pt x="316" y="704"/>
                      <a:pt x="316" y="704"/>
                      <a:pt x="316" y="704"/>
                    </a:cubicBezTo>
                    <a:cubicBezTo>
                      <a:pt x="316" y="702"/>
                      <a:pt x="316" y="702"/>
                      <a:pt x="316" y="702"/>
                    </a:cubicBezTo>
                    <a:cubicBezTo>
                      <a:pt x="316" y="702"/>
                      <a:pt x="314" y="702"/>
                      <a:pt x="314" y="702"/>
                    </a:cubicBezTo>
                    <a:cubicBezTo>
                      <a:pt x="313" y="702"/>
                      <a:pt x="312" y="702"/>
                      <a:pt x="312" y="702"/>
                    </a:cubicBezTo>
                    <a:cubicBezTo>
                      <a:pt x="310" y="701"/>
                      <a:pt x="310" y="701"/>
                      <a:pt x="310" y="701"/>
                    </a:cubicBezTo>
                    <a:cubicBezTo>
                      <a:pt x="310" y="699"/>
                      <a:pt x="310" y="699"/>
                      <a:pt x="310" y="699"/>
                    </a:cubicBezTo>
                    <a:cubicBezTo>
                      <a:pt x="310" y="697"/>
                      <a:pt x="310" y="697"/>
                      <a:pt x="310" y="697"/>
                    </a:cubicBezTo>
                    <a:cubicBezTo>
                      <a:pt x="309" y="696"/>
                      <a:pt x="309" y="696"/>
                      <a:pt x="309" y="696"/>
                    </a:cubicBezTo>
                    <a:cubicBezTo>
                      <a:pt x="309" y="696"/>
                      <a:pt x="309" y="695"/>
                      <a:pt x="309" y="695"/>
                    </a:cubicBezTo>
                    <a:cubicBezTo>
                      <a:pt x="309" y="695"/>
                      <a:pt x="307" y="695"/>
                      <a:pt x="307" y="695"/>
                    </a:cubicBezTo>
                    <a:cubicBezTo>
                      <a:pt x="307" y="699"/>
                      <a:pt x="307" y="699"/>
                      <a:pt x="307" y="699"/>
                    </a:cubicBezTo>
                    <a:cubicBezTo>
                      <a:pt x="122" y="699"/>
                      <a:pt x="122" y="699"/>
                      <a:pt x="122" y="699"/>
                    </a:cubicBezTo>
                    <a:cubicBezTo>
                      <a:pt x="122" y="699"/>
                      <a:pt x="122" y="699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9"/>
                      <a:pt x="121" y="699"/>
                      <a:pt x="121" y="699"/>
                    </a:cubicBezTo>
                    <a:cubicBezTo>
                      <a:pt x="120" y="699"/>
                      <a:pt x="120" y="699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19" y="698"/>
                      <a:pt x="119" y="697"/>
                      <a:pt x="119" y="697"/>
                    </a:cubicBezTo>
                    <a:cubicBezTo>
                      <a:pt x="119" y="696"/>
                      <a:pt x="119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19" y="696"/>
                      <a:pt x="119" y="696"/>
                      <a:pt x="119" y="695"/>
                    </a:cubicBezTo>
                    <a:cubicBezTo>
                      <a:pt x="119" y="695"/>
                      <a:pt x="119" y="695"/>
                      <a:pt x="119" y="695"/>
                    </a:cubicBezTo>
                    <a:cubicBezTo>
                      <a:pt x="119" y="695"/>
                      <a:pt x="119" y="695"/>
                      <a:pt x="118" y="695"/>
                    </a:cubicBezTo>
                    <a:cubicBezTo>
                      <a:pt x="118" y="696"/>
                      <a:pt x="118" y="695"/>
                      <a:pt x="118" y="695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8" y="695"/>
                      <a:pt x="119" y="694"/>
                      <a:pt x="119" y="694"/>
                    </a:cubicBezTo>
                    <a:cubicBezTo>
                      <a:pt x="119" y="694"/>
                      <a:pt x="119" y="694"/>
                      <a:pt x="119" y="693"/>
                    </a:cubicBezTo>
                    <a:cubicBezTo>
                      <a:pt x="119" y="693"/>
                      <a:pt x="119" y="693"/>
                      <a:pt x="119" y="693"/>
                    </a:cubicBezTo>
                    <a:cubicBezTo>
                      <a:pt x="120" y="692"/>
                      <a:pt x="120" y="692"/>
                      <a:pt x="120" y="692"/>
                    </a:cubicBezTo>
                    <a:cubicBezTo>
                      <a:pt x="120" y="692"/>
                      <a:pt x="120" y="692"/>
                      <a:pt x="119" y="692"/>
                    </a:cubicBezTo>
                    <a:cubicBezTo>
                      <a:pt x="119" y="692"/>
                      <a:pt x="119" y="692"/>
                      <a:pt x="119" y="692"/>
                    </a:cubicBezTo>
                    <a:cubicBezTo>
                      <a:pt x="119" y="692"/>
                      <a:pt x="119" y="693"/>
                      <a:pt x="119" y="693"/>
                    </a:cubicBezTo>
                    <a:cubicBezTo>
                      <a:pt x="119" y="693"/>
                      <a:pt x="119" y="693"/>
                      <a:pt x="118" y="693"/>
                    </a:cubicBezTo>
                    <a:cubicBezTo>
                      <a:pt x="118" y="693"/>
                      <a:pt x="118" y="693"/>
                      <a:pt x="118" y="693"/>
                    </a:cubicBezTo>
                    <a:cubicBezTo>
                      <a:pt x="118" y="693"/>
                      <a:pt x="118" y="693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6" y="695"/>
                      <a:pt x="116" y="694"/>
                      <a:pt x="116" y="694"/>
                    </a:cubicBezTo>
                    <a:cubicBezTo>
                      <a:pt x="116" y="694"/>
                      <a:pt x="116" y="694"/>
                      <a:pt x="115" y="694"/>
                    </a:cubicBezTo>
                    <a:cubicBezTo>
                      <a:pt x="115" y="694"/>
                      <a:pt x="115" y="694"/>
                      <a:pt x="115" y="694"/>
                    </a:cubicBezTo>
                    <a:cubicBezTo>
                      <a:pt x="114" y="694"/>
                      <a:pt x="114" y="694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2"/>
                      <a:pt x="113" y="692"/>
                      <a:pt x="113" y="692"/>
                    </a:cubicBezTo>
                    <a:cubicBezTo>
                      <a:pt x="113" y="692"/>
                      <a:pt x="113" y="691"/>
                      <a:pt x="113" y="691"/>
                    </a:cubicBezTo>
                    <a:cubicBezTo>
                      <a:pt x="113" y="691"/>
                      <a:pt x="114" y="691"/>
                      <a:pt x="114" y="691"/>
                    </a:cubicBezTo>
                    <a:cubicBezTo>
                      <a:pt x="114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8"/>
                    </a:cubicBezTo>
                    <a:cubicBezTo>
                      <a:pt x="116" y="688"/>
                      <a:pt x="116" y="688"/>
                      <a:pt x="116" y="688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4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9"/>
                      <a:pt x="115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4" y="690"/>
                      <a:pt x="114" y="690"/>
                    </a:cubicBezTo>
                    <a:cubicBezTo>
                      <a:pt x="114" y="691"/>
                      <a:pt x="114" y="690"/>
                      <a:pt x="114" y="690"/>
                    </a:cubicBezTo>
                    <a:cubicBezTo>
                      <a:pt x="114" y="690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2" y="691"/>
                      <a:pt x="112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0" y="690"/>
                      <a:pt x="110" y="690"/>
                      <a:pt x="110" y="689"/>
                    </a:cubicBezTo>
                    <a:cubicBezTo>
                      <a:pt x="109" y="689"/>
                      <a:pt x="109" y="689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9" y="688"/>
                      <a:pt x="109" y="688"/>
                      <a:pt x="109" y="688"/>
                    </a:cubicBezTo>
                    <a:cubicBezTo>
                      <a:pt x="109" y="688"/>
                      <a:pt x="110" y="688"/>
                      <a:pt x="110" y="687"/>
                    </a:cubicBezTo>
                    <a:cubicBezTo>
                      <a:pt x="110" y="687"/>
                      <a:pt x="110" y="687"/>
                      <a:pt x="110" y="687"/>
                    </a:cubicBezTo>
                    <a:cubicBezTo>
                      <a:pt x="110" y="686"/>
                      <a:pt x="110" y="686"/>
                      <a:pt x="110" y="686"/>
                    </a:cubicBezTo>
                    <a:cubicBezTo>
                      <a:pt x="110" y="686"/>
                      <a:pt x="110" y="685"/>
                      <a:pt x="110" y="685"/>
                    </a:cubicBezTo>
                    <a:cubicBezTo>
                      <a:pt x="110" y="685"/>
                      <a:pt x="110" y="685"/>
                      <a:pt x="110" y="685"/>
                    </a:cubicBezTo>
                    <a:cubicBezTo>
                      <a:pt x="110" y="684"/>
                      <a:pt x="110" y="684"/>
                      <a:pt x="110" y="684"/>
                    </a:cubicBezTo>
                    <a:cubicBezTo>
                      <a:pt x="110" y="684"/>
                      <a:pt x="110" y="684"/>
                      <a:pt x="109" y="684"/>
                    </a:cubicBezTo>
                    <a:cubicBezTo>
                      <a:pt x="109" y="684"/>
                      <a:pt x="109" y="685"/>
                      <a:pt x="109" y="685"/>
                    </a:cubicBezTo>
                    <a:cubicBezTo>
                      <a:pt x="108" y="685"/>
                      <a:pt x="108" y="685"/>
                      <a:pt x="108" y="685"/>
                    </a:cubicBezTo>
                    <a:cubicBezTo>
                      <a:pt x="108" y="685"/>
                      <a:pt x="107" y="685"/>
                      <a:pt x="107" y="684"/>
                    </a:cubicBezTo>
                    <a:cubicBezTo>
                      <a:pt x="107" y="684"/>
                      <a:pt x="107" y="684"/>
                      <a:pt x="107" y="684"/>
                    </a:cubicBezTo>
                    <a:cubicBezTo>
                      <a:pt x="107" y="684"/>
                      <a:pt x="108" y="683"/>
                      <a:pt x="108" y="683"/>
                    </a:cubicBezTo>
                    <a:cubicBezTo>
                      <a:pt x="108" y="683"/>
                      <a:pt x="108" y="682"/>
                      <a:pt x="108" y="682"/>
                    </a:cubicBezTo>
                    <a:cubicBezTo>
                      <a:pt x="109" y="682"/>
                      <a:pt x="109" y="681"/>
                      <a:pt x="109" y="681"/>
                    </a:cubicBezTo>
                    <a:cubicBezTo>
                      <a:pt x="108" y="681"/>
                      <a:pt x="108" y="680"/>
                      <a:pt x="108" y="680"/>
                    </a:cubicBezTo>
                    <a:cubicBezTo>
                      <a:pt x="108" y="680"/>
                      <a:pt x="108" y="679"/>
                      <a:pt x="109" y="679"/>
                    </a:cubicBezTo>
                    <a:cubicBezTo>
                      <a:pt x="109" y="679"/>
                      <a:pt x="108" y="679"/>
                      <a:pt x="108" y="679"/>
                    </a:cubicBezTo>
                    <a:cubicBezTo>
                      <a:pt x="108" y="679"/>
                      <a:pt x="108" y="679"/>
                      <a:pt x="108" y="679"/>
                    </a:cubicBezTo>
                    <a:cubicBezTo>
                      <a:pt x="108" y="680"/>
                      <a:pt x="108" y="680"/>
                      <a:pt x="108" y="680"/>
                    </a:cubicBezTo>
                    <a:cubicBezTo>
                      <a:pt x="108" y="680"/>
                      <a:pt x="108" y="681"/>
                      <a:pt x="108" y="681"/>
                    </a:cubicBezTo>
                    <a:cubicBezTo>
                      <a:pt x="108" y="681"/>
                      <a:pt x="108" y="682"/>
                      <a:pt x="108" y="682"/>
                    </a:cubicBezTo>
                    <a:cubicBezTo>
                      <a:pt x="108" y="683"/>
                      <a:pt x="108" y="683"/>
                      <a:pt x="107" y="683"/>
                    </a:cubicBezTo>
                    <a:cubicBezTo>
                      <a:pt x="107" y="684"/>
                      <a:pt x="107" y="684"/>
                      <a:pt x="106" y="684"/>
                    </a:cubicBezTo>
                    <a:cubicBezTo>
                      <a:pt x="106" y="684"/>
                      <a:pt x="106" y="685"/>
                      <a:pt x="106" y="685"/>
                    </a:cubicBezTo>
                    <a:cubicBezTo>
                      <a:pt x="106" y="685"/>
                      <a:pt x="106" y="685"/>
                      <a:pt x="106" y="685"/>
                    </a:cubicBezTo>
                    <a:cubicBezTo>
                      <a:pt x="106" y="686"/>
                      <a:pt x="107" y="686"/>
                      <a:pt x="107" y="686"/>
                    </a:cubicBezTo>
                    <a:cubicBezTo>
                      <a:pt x="107" y="686"/>
                      <a:pt x="107" y="687"/>
                      <a:pt x="107" y="687"/>
                    </a:cubicBezTo>
                    <a:cubicBezTo>
                      <a:pt x="108" y="687"/>
                      <a:pt x="108" y="687"/>
                      <a:pt x="108" y="687"/>
                    </a:cubicBezTo>
                    <a:cubicBezTo>
                      <a:pt x="108" y="687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7" y="688"/>
                      <a:pt x="107" y="688"/>
                    </a:cubicBezTo>
                    <a:cubicBezTo>
                      <a:pt x="107" y="688"/>
                      <a:pt x="107" y="688"/>
                      <a:pt x="107" y="688"/>
                    </a:cubicBezTo>
                    <a:cubicBezTo>
                      <a:pt x="107" y="687"/>
                      <a:pt x="107" y="687"/>
                      <a:pt x="107" y="687"/>
                    </a:cubicBezTo>
                    <a:cubicBezTo>
                      <a:pt x="107" y="687"/>
                      <a:pt x="106" y="686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5" y="687"/>
                      <a:pt x="105" y="687"/>
                      <a:pt x="105" y="686"/>
                    </a:cubicBezTo>
                    <a:cubicBezTo>
                      <a:pt x="105" y="686"/>
                      <a:pt x="105" y="685"/>
                      <a:pt x="105" y="685"/>
                    </a:cubicBezTo>
                    <a:cubicBezTo>
                      <a:pt x="105" y="684"/>
                      <a:pt x="105" y="684"/>
                      <a:pt x="105" y="684"/>
                    </a:cubicBezTo>
                    <a:cubicBezTo>
                      <a:pt x="105" y="684"/>
                      <a:pt x="105" y="683"/>
                      <a:pt x="105" y="684"/>
                    </a:cubicBezTo>
                    <a:cubicBezTo>
                      <a:pt x="105" y="684"/>
                      <a:pt x="104" y="684"/>
                      <a:pt x="104" y="684"/>
                    </a:cubicBezTo>
                    <a:cubicBezTo>
                      <a:pt x="104" y="684"/>
                      <a:pt x="105" y="684"/>
                      <a:pt x="105" y="685"/>
                    </a:cubicBezTo>
                    <a:cubicBezTo>
                      <a:pt x="105" y="685"/>
                      <a:pt x="105" y="685"/>
                      <a:pt x="105" y="685"/>
                    </a:cubicBezTo>
                    <a:cubicBezTo>
                      <a:pt x="105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4"/>
                      <a:pt x="103" y="684"/>
                      <a:pt x="103" y="684"/>
                    </a:cubicBezTo>
                    <a:cubicBezTo>
                      <a:pt x="104" y="684"/>
                      <a:pt x="104" y="684"/>
                      <a:pt x="104" y="683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3" y="683"/>
                      <a:pt x="103" y="684"/>
                      <a:pt x="102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5"/>
                      <a:pt x="102" y="684"/>
                      <a:pt x="101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4"/>
                      <a:pt x="102" y="683"/>
                      <a:pt x="102" y="683"/>
                    </a:cubicBezTo>
                    <a:cubicBezTo>
                      <a:pt x="102" y="683"/>
                      <a:pt x="102" y="684"/>
                      <a:pt x="101" y="684"/>
                    </a:cubicBezTo>
                    <a:cubicBezTo>
                      <a:pt x="101" y="684"/>
                      <a:pt x="100" y="684"/>
                      <a:pt x="100" y="683"/>
                    </a:cubicBezTo>
                    <a:cubicBezTo>
                      <a:pt x="100" y="683"/>
                      <a:pt x="100" y="683"/>
                      <a:pt x="100" y="683"/>
                    </a:cubicBezTo>
                    <a:cubicBezTo>
                      <a:pt x="101" y="682"/>
                      <a:pt x="101" y="682"/>
                      <a:pt x="101" y="682"/>
                    </a:cubicBezTo>
                    <a:cubicBezTo>
                      <a:pt x="102" y="682"/>
                      <a:pt x="102" y="682"/>
                      <a:pt x="103" y="681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104" y="681"/>
                      <a:pt x="104" y="680"/>
                      <a:pt x="104" y="680"/>
                    </a:cubicBezTo>
                    <a:cubicBezTo>
                      <a:pt x="104" y="680"/>
                      <a:pt x="104" y="679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3" y="678"/>
                      <a:pt x="103" y="678"/>
                    </a:cubicBezTo>
                    <a:cubicBezTo>
                      <a:pt x="103" y="678"/>
                      <a:pt x="103" y="678"/>
                      <a:pt x="103" y="679"/>
                    </a:cubicBezTo>
                    <a:cubicBezTo>
                      <a:pt x="103" y="679"/>
                      <a:pt x="103" y="679"/>
                      <a:pt x="103" y="680"/>
                    </a:cubicBezTo>
                    <a:cubicBezTo>
                      <a:pt x="103" y="680"/>
                      <a:pt x="102" y="680"/>
                      <a:pt x="102" y="681"/>
                    </a:cubicBezTo>
                    <a:cubicBezTo>
                      <a:pt x="102" y="681"/>
                      <a:pt x="102" y="682"/>
                      <a:pt x="101" y="682"/>
                    </a:cubicBezTo>
                    <a:cubicBezTo>
                      <a:pt x="101" y="682"/>
                      <a:pt x="100" y="681"/>
                      <a:pt x="100" y="682"/>
                    </a:cubicBezTo>
                    <a:cubicBezTo>
                      <a:pt x="99" y="681"/>
                      <a:pt x="100" y="681"/>
                      <a:pt x="100" y="681"/>
                    </a:cubicBezTo>
                    <a:cubicBezTo>
                      <a:pt x="100" y="681"/>
                      <a:pt x="100" y="681"/>
                      <a:pt x="100" y="680"/>
                    </a:cubicBezTo>
                    <a:cubicBezTo>
                      <a:pt x="100" y="680"/>
                      <a:pt x="100" y="680"/>
                      <a:pt x="99" y="680"/>
                    </a:cubicBezTo>
                    <a:cubicBezTo>
                      <a:pt x="99" y="680"/>
                      <a:pt x="98" y="680"/>
                      <a:pt x="98" y="680"/>
                    </a:cubicBezTo>
                    <a:cubicBezTo>
                      <a:pt x="98" y="680"/>
                      <a:pt x="97" y="680"/>
                      <a:pt x="97" y="680"/>
                    </a:cubicBezTo>
                    <a:cubicBezTo>
                      <a:pt x="97" y="680"/>
                      <a:pt x="97" y="679"/>
                      <a:pt x="97" y="679"/>
                    </a:cubicBezTo>
                    <a:cubicBezTo>
                      <a:pt x="98" y="679"/>
                      <a:pt x="98" y="679"/>
                      <a:pt x="99" y="679"/>
                    </a:cubicBezTo>
                    <a:cubicBezTo>
                      <a:pt x="99" y="679"/>
                      <a:pt x="99" y="679"/>
                      <a:pt x="99" y="679"/>
                    </a:cubicBezTo>
                    <a:cubicBezTo>
                      <a:pt x="99" y="679"/>
                      <a:pt x="98" y="679"/>
                      <a:pt x="98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6" y="680"/>
                      <a:pt x="95" y="679"/>
                      <a:pt x="95" y="679"/>
                    </a:cubicBezTo>
                    <a:cubicBezTo>
                      <a:pt x="94" y="680"/>
                      <a:pt x="94" y="680"/>
                      <a:pt x="94" y="680"/>
                    </a:cubicBezTo>
                    <a:cubicBezTo>
                      <a:pt x="93" y="680"/>
                      <a:pt x="93" y="680"/>
                      <a:pt x="93" y="680"/>
                    </a:cubicBezTo>
                    <a:cubicBezTo>
                      <a:pt x="92" y="679"/>
                      <a:pt x="92" y="680"/>
                      <a:pt x="91" y="679"/>
                    </a:cubicBezTo>
                    <a:cubicBezTo>
                      <a:pt x="91" y="679"/>
                      <a:pt x="91" y="679"/>
                      <a:pt x="91" y="679"/>
                    </a:cubicBezTo>
                    <a:cubicBezTo>
                      <a:pt x="91" y="678"/>
                      <a:pt x="90" y="677"/>
                      <a:pt x="89" y="676"/>
                    </a:cubicBezTo>
                    <a:cubicBezTo>
                      <a:pt x="89" y="676"/>
                      <a:pt x="89" y="676"/>
                      <a:pt x="89" y="676"/>
                    </a:cubicBezTo>
                    <a:cubicBezTo>
                      <a:pt x="89" y="676"/>
                      <a:pt x="89" y="676"/>
                      <a:pt x="89" y="675"/>
                    </a:cubicBezTo>
                    <a:cubicBezTo>
                      <a:pt x="90" y="675"/>
                      <a:pt x="91" y="675"/>
                      <a:pt x="90" y="675"/>
                    </a:cubicBezTo>
                    <a:cubicBezTo>
                      <a:pt x="90" y="675"/>
                      <a:pt x="90" y="675"/>
                      <a:pt x="90" y="675"/>
                    </a:cubicBezTo>
                    <a:cubicBezTo>
                      <a:pt x="90" y="675"/>
                      <a:pt x="89" y="675"/>
                      <a:pt x="89" y="674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90" y="674"/>
                      <a:pt x="90" y="673"/>
                      <a:pt x="90" y="673"/>
                    </a:cubicBezTo>
                    <a:cubicBezTo>
                      <a:pt x="91" y="673"/>
                      <a:pt x="91" y="672"/>
                      <a:pt x="91" y="672"/>
                    </a:cubicBezTo>
                    <a:cubicBezTo>
                      <a:pt x="91" y="672"/>
                      <a:pt x="91" y="672"/>
                      <a:pt x="91" y="671"/>
                    </a:cubicBezTo>
                    <a:cubicBezTo>
                      <a:pt x="91" y="671"/>
                      <a:pt x="91" y="671"/>
                      <a:pt x="91" y="671"/>
                    </a:cubicBezTo>
                    <a:cubicBezTo>
                      <a:pt x="92" y="671"/>
                      <a:pt x="92" y="671"/>
                      <a:pt x="92" y="671"/>
                    </a:cubicBezTo>
                    <a:cubicBezTo>
                      <a:pt x="92" y="671"/>
                      <a:pt x="92" y="671"/>
                      <a:pt x="92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0" y="671"/>
                    </a:cubicBezTo>
                    <a:cubicBezTo>
                      <a:pt x="90" y="671"/>
                      <a:pt x="90" y="672"/>
                      <a:pt x="90" y="672"/>
                    </a:cubicBezTo>
                    <a:cubicBezTo>
                      <a:pt x="90" y="672"/>
                      <a:pt x="90" y="672"/>
                      <a:pt x="90" y="672"/>
                    </a:cubicBezTo>
                    <a:cubicBezTo>
                      <a:pt x="90" y="673"/>
                      <a:pt x="90" y="673"/>
                      <a:pt x="90" y="673"/>
                    </a:cubicBezTo>
                    <a:cubicBezTo>
                      <a:pt x="90" y="673"/>
                      <a:pt x="89" y="673"/>
                      <a:pt x="89" y="673"/>
                    </a:cubicBezTo>
                    <a:cubicBezTo>
                      <a:pt x="89" y="673"/>
                      <a:pt x="89" y="673"/>
                      <a:pt x="89" y="672"/>
                    </a:cubicBezTo>
                    <a:cubicBezTo>
                      <a:pt x="89" y="672"/>
                      <a:pt x="89" y="672"/>
                      <a:pt x="88" y="672"/>
                    </a:cubicBezTo>
                    <a:cubicBezTo>
                      <a:pt x="88" y="672"/>
                      <a:pt x="89" y="671"/>
                      <a:pt x="88" y="671"/>
                    </a:cubicBezTo>
                    <a:cubicBezTo>
                      <a:pt x="88" y="671"/>
                      <a:pt x="88" y="671"/>
                      <a:pt x="88" y="671"/>
                    </a:cubicBezTo>
                    <a:cubicBezTo>
                      <a:pt x="88" y="671"/>
                      <a:pt x="88" y="670"/>
                      <a:pt x="88" y="670"/>
                    </a:cubicBezTo>
                    <a:cubicBezTo>
                      <a:pt x="88" y="669"/>
                      <a:pt x="88" y="669"/>
                      <a:pt x="88" y="669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8" y="668"/>
                      <a:pt x="88" y="668"/>
                      <a:pt x="88" y="668"/>
                    </a:cubicBezTo>
                    <a:cubicBezTo>
                      <a:pt x="88" y="668"/>
                      <a:pt x="88" y="667"/>
                      <a:pt x="88" y="667"/>
                    </a:cubicBezTo>
                    <a:cubicBezTo>
                      <a:pt x="88" y="667"/>
                      <a:pt x="89" y="666"/>
                      <a:pt x="89" y="666"/>
                    </a:cubicBezTo>
                    <a:cubicBezTo>
                      <a:pt x="89" y="665"/>
                      <a:pt x="89" y="665"/>
                      <a:pt x="89" y="665"/>
                    </a:cubicBezTo>
                    <a:cubicBezTo>
                      <a:pt x="89" y="665"/>
                      <a:pt x="90" y="665"/>
                      <a:pt x="90" y="665"/>
                    </a:cubicBezTo>
                    <a:cubicBezTo>
                      <a:pt x="91" y="664"/>
                      <a:pt x="91" y="664"/>
                      <a:pt x="91" y="663"/>
                    </a:cubicBezTo>
                    <a:cubicBezTo>
                      <a:pt x="91" y="663"/>
                      <a:pt x="92" y="663"/>
                      <a:pt x="92" y="663"/>
                    </a:cubicBezTo>
                    <a:cubicBezTo>
                      <a:pt x="92" y="663"/>
                      <a:pt x="92" y="663"/>
                      <a:pt x="92" y="663"/>
                    </a:cubicBezTo>
                    <a:cubicBezTo>
                      <a:pt x="92" y="664"/>
                      <a:pt x="92" y="664"/>
                      <a:pt x="92" y="664"/>
                    </a:cubicBezTo>
                    <a:cubicBezTo>
                      <a:pt x="92" y="664"/>
                      <a:pt x="91" y="665"/>
                      <a:pt x="91" y="665"/>
                    </a:cubicBezTo>
                    <a:cubicBezTo>
                      <a:pt x="90" y="665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89" y="666"/>
                      <a:pt x="89" y="667"/>
                    </a:cubicBezTo>
                    <a:cubicBezTo>
                      <a:pt x="89" y="667"/>
                      <a:pt x="90" y="667"/>
                      <a:pt x="90" y="667"/>
                    </a:cubicBezTo>
                    <a:cubicBezTo>
                      <a:pt x="90" y="667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1" y="666"/>
                    </a:cubicBezTo>
                    <a:cubicBezTo>
                      <a:pt x="91" y="666"/>
                      <a:pt x="91" y="666"/>
                      <a:pt x="91" y="666"/>
                    </a:cubicBezTo>
                    <a:cubicBezTo>
                      <a:pt x="91" y="666"/>
                      <a:pt x="91" y="666"/>
                      <a:pt x="91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3" y="664"/>
                      <a:pt x="93" y="664"/>
                      <a:pt x="94" y="664"/>
                    </a:cubicBezTo>
                    <a:cubicBezTo>
                      <a:pt x="94" y="664"/>
                      <a:pt x="94" y="664"/>
                      <a:pt x="94" y="664"/>
                    </a:cubicBezTo>
                    <a:cubicBezTo>
                      <a:pt x="94" y="664"/>
                      <a:pt x="94" y="665"/>
                      <a:pt x="94" y="665"/>
                    </a:cubicBezTo>
                    <a:cubicBezTo>
                      <a:pt x="94" y="665"/>
                      <a:pt x="95" y="666"/>
                      <a:pt x="95" y="666"/>
                    </a:cubicBezTo>
                    <a:cubicBezTo>
                      <a:pt x="95" y="666"/>
                      <a:pt x="95" y="667"/>
                      <a:pt x="95" y="667"/>
                    </a:cubicBezTo>
                    <a:cubicBezTo>
                      <a:pt x="96" y="667"/>
                      <a:pt x="96" y="666"/>
                      <a:pt x="96" y="666"/>
                    </a:cubicBezTo>
                    <a:cubicBezTo>
                      <a:pt x="96" y="666"/>
                      <a:pt x="96" y="666"/>
                      <a:pt x="95" y="665"/>
                    </a:cubicBezTo>
                    <a:cubicBezTo>
                      <a:pt x="95" y="665"/>
                      <a:pt x="95" y="665"/>
                      <a:pt x="95" y="665"/>
                    </a:cubicBezTo>
                    <a:cubicBezTo>
                      <a:pt x="95" y="665"/>
                      <a:pt x="95" y="665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4" y="663"/>
                      <a:pt x="94" y="663"/>
                      <a:pt x="94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2"/>
                      <a:pt x="93" y="662"/>
                      <a:pt x="93" y="662"/>
                    </a:cubicBezTo>
                    <a:cubicBezTo>
                      <a:pt x="93" y="662"/>
                      <a:pt x="93" y="662"/>
                      <a:pt x="92" y="662"/>
                    </a:cubicBezTo>
                    <a:cubicBezTo>
                      <a:pt x="92" y="662"/>
                      <a:pt x="92" y="662"/>
                      <a:pt x="92" y="662"/>
                    </a:cubicBezTo>
                    <a:cubicBezTo>
                      <a:pt x="92" y="662"/>
                      <a:pt x="93" y="662"/>
                      <a:pt x="93" y="661"/>
                    </a:cubicBezTo>
                    <a:cubicBezTo>
                      <a:pt x="93" y="661"/>
                      <a:pt x="93" y="661"/>
                      <a:pt x="93" y="661"/>
                    </a:cubicBezTo>
                    <a:cubicBezTo>
                      <a:pt x="94" y="660"/>
                      <a:pt x="95" y="660"/>
                      <a:pt x="95" y="659"/>
                    </a:cubicBezTo>
                    <a:cubicBezTo>
                      <a:pt x="95" y="658"/>
                      <a:pt x="94" y="658"/>
                      <a:pt x="94" y="658"/>
                    </a:cubicBezTo>
                    <a:cubicBezTo>
                      <a:pt x="94" y="659"/>
                      <a:pt x="94" y="659"/>
                      <a:pt x="94" y="660"/>
                    </a:cubicBezTo>
                    <a:cubicBezTo>
                      <a:pt x="94" y="660"/>
                      <a:pt x="93" y="661"/>
                      <a:pt x="93" y="661"/>
                    </a:cubicBezTo>
                    <a:cubicBezTo>
                      <a:pt x="92" y="661"/>
                      <a:pt x="92" y="662"/>
                      <a:pt x="92" y="662"/>
                    </a:cubicBezTo>
                    <a:cubicBezTo>
                      <a:pt x="92" y="662"/>
                      <a:pt x="92" y="663"/>
                      <a:pt x="92" y="663"/>
                    </a:cubicBezTo>
                    <a:cubicBezTo>
                      <a:pt x="92" y="663"/>
                      <a:pt x="91" y="663"/>
                      <a:pt x="91" y="663"/>
                    </a:cubicBezTo>
                    <a:cubicBezTo>
                      <a:pt x="91" y="662"/>
                      <a:pt x="91" y="662"/>
                      <a:pt x="91" y="662"/>
                    </a:cubicBezTo>
                    <a:cubicBezTo>
                      <a:pt x="91" y="662"/>
                      <a:pt x="91" y="663"/>
                      <a:pt x="91" y="663"/>
                    </a:cubicBezTo>
                    <a:cubicBezTo>
                      <a:pt x="91" y="663"/>
                      <a:pt x="90" y="664"/>
                      <a:pt x="90" y="664"/>
                    </a:cubicBezTo>
                    <a:cubicBezTo>
                      <a:pt x="90" y="664"/>
                      <a:pt x="89" y="664"/>
                      <a:pt x="89" y="664"/>
                    </a:cubicBezTo>
                    <a:cubicBezTo>
                      <a:pt x="89" y="664"/>
                      <a:pt x="89" y="664"/>
                      <a:pt x="89" y="664"/>
                    </a:cubicBezTo>
                    <a:cubicBezTo>
                      <a:pt x="89" y="665"/>
                      <a:pt x="88" y="665"/>
                      <a:pt x="88" y="666"/>
                    </a:cubicBezTo>
                    <a:cubicBezTo>
                      <a:pt x="88" y="666"/>
                      <a:pt x="88" y="666"/>
                      <a:pt x="88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8"/>
                      <a:pt x="88" y="669"/>
                      <a:pt x="87" y="669"/>
                    </a:cubicBezTo>
                    <a:cubicBezTo>
                      <a:pt x="87" y="669"/>
                      <a:pt x="86" y="669"/>
                      <a:pt x="86" y="668"/>
                    </a:cubicBezTo>
                    <a:cubicBezTo>
                      <a:pt x="86" y="668"/>
                      <a:pt x="87" y="667"/>
                      <a:pt x="86" y="666"/>
                    </a:cubicBezTo>
                    <a:cubicBezTo>
                      <a:pt x="86" y="667"/>
                      <a:pt x="86" y="667"/>
                      <a:pt x="86" y="667"/>
                    </a:cubicBezTo>
                    <a:cubicBezTo>
                      <a:pt x="86" y="667"/>
                      <a:pt x="86" y="667"/>
                      <a:pt x="85" y="667"/>
                    </a:cubicBezTo>
                    <a:cubicBezTo>
                      <a:pt x="85" y="666"/>
                      <a:pt x="85" y="666"/>
                      <a:pt x="84" y="666"/>
                    </a:cubicBezTo>
                    <a:cubicBezTo>
                      <a:pt x="84" y="666"/>
                      <a:pt x="84" y="666"/>
                      <a:pt x="84" y="665"/>
                    </a:cubicBezTo>
                    <a:cubicBezTo>
                      <a:pt x="84" y="665"/>
                      <a:pt x="84" y="665"/>
                      <a:pt x="85" y="665"/>
                    </a:cubicBezTo>
                    <a:cubicBezTo>
                      <a:pt x="85" y="665"/>
                      <a:pt x="86" y="665"/>
                      <a:pt x="86" y="665"/>
                    </a:cubicBezTo>
                    <a:cubicBezTo>
                      <a:pt x="86" y="666"/>
                      <a:pt x="86" y="666"/>
                      <a:pt x="86" y="666"/>
                    </a:cubicBezTo>
                    <a:cubicBezTo>
                      <a:pt x="87" y="666"/>
                      <a:pt x="87" y="666"/>
                      <a:pt x="87" y="665"/>
                    </a:cubicBezTo>
                    <a:cubicBezTo>
                      <a:pt x="87" y="665"/>
                      <a:pt x="87" y="665"/>
                      <a:pt x="87" y="664"/>
                    </a:cubicBezTo>
                    <a:cubicBezTo>
                      <a:pt x="87" y="664"/>
                      <a:pt x="87" y="664"/>
                      <a:pt x="87" y="664"/>
                    </a:cubicBezTo>
                    <a:cubicBezTo>
                      <a:pt x="87" y="664"/>
                      <a:pt x="87" y="664"/>
                      <a:pt x="87" y="665"/>
                    </a:cubicBezTo>
                    <a:cubicBezTo>
                      <a:pt x="87" y="665"/>
                      <a:pt x="87" y="665"/>
                      <a:pt x="86" y="665"/>
                    </a:cubicBezTo>
                    <a:cubicBezTo>
                      <a:pt x="86" y="665"/>
                      <a:pt x="86" y="665"/>
                      <a:pt x="86" y="665"/>
                    </a:cubicBezTo>
                    <a:cubicBezTo>
                      <a:pt x="86" y="665"/>
                      <a:pt x="87" y="664"/>
                      <a:pt x="87" y="664"/>
                    </a:cubicBezTo>
                    <a:cubicBezTo>
                      <a:pt x="86" y="664"/>
                      <a:pt x="86" y="664"/>
                      <a:pt x="86" y="664"/>
                    </a:cubicBezTo>
                    <a:cubicBezTo>
                      <a:pt x="86" y="664"/>
                      <a:pt x="86" y="664"/>
                      <a:pt x="86" y="663"/>
                    </a:cubicBezTo>
                    <a:cubicBezTo>
                      <a:pt x="87" y="663"/>
                      <a:pt x="87" y="663"/>
                      <a:pt x="87" y="662"/>
                    </a:cubicBezTo>
                    <a:cubicBezTo>
                      <a:pt x="87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1"/>
                      <a:pt x="88" y="661"/>
                    </a:cubicBezTo>
                    <a:cubicBezTo>
                      <a:pt x="87" y="661"/>
                      <a:pt x="87" y="662"/>
                      <a:pt x="87" y="662"/>
                    </a:cubicBezTo>
                    <a:cubicBezTo>
                      <a:pt x="87" y="662"/>
                      <a:pt x="86" y="663"/>
                      <a:pt x="86" y="663"/>
                    </a:cubicBezTo>
                    <a:cubicBezTo>
                      <a:pt x="86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3"/>
                      <a:pt x="86" y="663"/>
                    </a:cubicBezTo>
                    <a:cubicBezTo>
                      <a:pt x="86" y="662"/>
                      <a:pt x="86" y="662"/>
                      <a:pt x="86" y="662"/>
                    </a:cubicBezTo>
                    <a:cubicBezTo>
                      <a:pt x="86" y="662"/>
                      <a:pt x="86" y="662"/>
                      <a:pt x="86" y="661"/>
                    </a:cubicBezTo>
                    <a:cubicBezTo>
                      <a:pt x="86" y="661"/>
                      <a:pt x="86" y="660"/>
                      <a:pt x="87" y="660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6" y="659"/>
                      <a:pt x="87" y="658"/>
                    </a:cubicBezTo>
                    <a:cubicBezTo>
                      <a:pt x="86" y="658"/>
                      <a:pt x="86" y="658"/>
                      <a:pt x="86" y="658"/>
                    </a:cubicBezTo>
                    <a:cubicBezTo>
                      <a:pt x="86" y="658"/>
                      <a:pt x="86" y="658"/>
                      <a:pt x="86" y="659"/>
                    </a:cubicBezTo>
                    <a:cubicBezTo>
                      <a:pt x="86" y="659"/>
                      <a:pt x="86" y="659"/>
                      <a:pt x="86" y="660"/>
                    </a:cubicBezTo>
                    <a:cubicBezTo>
                      <a:pt x="86" y="660"/>
                      <a:pt x="86" y="660"/>
                      <a:pt x="86" y="661"/>
                    </a:cubicBezTo>
                    <a:cubicBezTo>
                      <a:pt x="85" y="661"/>
                      <a:pt x="85" y="662"/>
                      <a:pt x="85" y="663"/>
                    </a:cubicBezTo>
                    <a:cubicBezTo>
                      <a:pt x="85" y="663"/>
                      <a:pt x="85" y="663"/>
                      <a:pt x="85" y="664"/>
                    </a:cubicBezTo>
                    <a:cubicBezTo>
                      <a:pt x="85" y="664"/>
                      <a:pt x="84" y="664"/>
                      <a:pt x="84" y="664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5" y="662"/>
                      <a:pt x="85" y="662"/>
                      <a:pt x="84" y="661"/>
                    </a:cubicBezTo>
                    <a:cubicBezTo>
                      <a:pt x="84" y="660"/>
                      <a:pt x="84" y="659"/>
                      <a:pt x="85" y="658"/>
                    </a:cubicBezTo>
                    <a:cubicBezTo>
                      <a:pt x="85" y="658"/>
                      <a:pt x="84" y="658"/>
                      <a:pt x="84" y="658"/>
                    </a:cubicBezTo>
                    <a:cubicBezTo>
                      <a:pt x="84" y="658"/>
                      <a:pt x="84" y="658"/>
                      <a:pt x="84" y="657"/>
                    </a:cubicBezTo>
                    <a:cubicBezTo>
                      <a:pt x="84" y="657"/>
                      <a:pt x="84" y="657"/>
                      <a:pt x="84" y="657"/>
                    </a:cubicBezTo>
                    <a:cubicBezTo>
                      <a:pt x="84" y="657"/>
                      <a:pt x="84" y="658"/>
                      <a:pt x="84" y="658"/>
                    </a:cubicBezTo>
                    <a:cubicBezTo>
                      <a:pt x="84" y="658"/>
                      <a:pt x="83" y="659"/>
                      <a:pt x="83" y="659"/>
                    </a:cubicBezTo>
                    <a:cubicBezTo>
                      <a:pt x="83" y="660"/>
                      <a:pt x="83" y="660"/>
                      <a:pt x="83" y="660"/>
                    </a:cubicBezTo>
                    <a:cubicBezTo>
                      <a:pt x="83" y="660"/>
                      <a:pt x="84" y="660"/>
                      <a:pt x="84" y="660"/>
                    </a:cubicBezTo>
                    <a:cubicBezTo>
                      <a:pt x="84" y="660"/>
                      <a:pt x="84" y="660"/>
                      <a:pt x="84" y="661"/>
                    </a:cubicBezTo>
                    <a:cubicBezTo>
                      <a:pt x="84" y="661"/>
                      <a:pt x="84" y="662"/>
                      <a:pt x="84" y="662"/>
                    </a:cubicBezTo>
                    <a:cubicBezTo>
                      <a:pt x="84" y="662"/>
                      <a:pt x="84" y="663"/>
                      <a:pt x="84" y="663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2"/>
                      <a:pt x="83" y="662"/>
                      <a:pt x="82" y="661"/>
                    </a:cubicBezTo>
                    <a:cubicBezTo>
                      <a:pt x="82" y="661"/>
                      <a:pt x="82" y="661"/>
                      <a:pt x="82" y="661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3" y="660"/>
                      <a:pt x="82" y="659"/>
                      <a:pt x="83" y="658"/>
                    </a:cubicBezTo>
                    <a:cubicBezTo>
                      <a:pt x="83" y="658"/>
                      <a:pt x="83" y="658"/>
                      <a:pt x="83" y="658"/>
                    </a:cubicBezTo>
                    <a:cubicBezTo>
                      <a:pt x="83" y="658"/>
                      <a:pt x="83" y="657"/>
                      <a:pt x="83" y="657"/>
                    </a:cubicBezTo>
                    <a:cubicBezTo>
                      <a:pt x="82" y="658"/>
                      <a:pt x="82" y="659"/>
                      <a:pt x="82" y="659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1" y="660"/>
                      <a:pt x="81" y="660"/>
                      <a:pt x="81" y="660"/>
                    </a:cubicBezTo>
                    <a:cubicBezTo>
                      <a:pt x="81" y="660"/>
                      <a:pt x="81" y="660"/>
                      <a:pt x="80" y="659"/>
                    </a:cubicBezTo>
                    <a:cubicBezTo>
                      <a:pt x="80" y="659"/>
                      <a:pt x="80" y="659"/>
                      <a:pt x="80" y="658"/>
                    </a:cubicBezTo>
                    <a:cubicBezTo>
                      <a:pt x="80" y="658"/>
                      <a:pt x="80" y="658"/>
                      <a:pt x="80" y="658"/>
                    </a:cubicBezTo>
                    <a:cubicBezTo>
                      <a:pt x="80" y="658"/>
                      <a:pt x="80" y="658"/>
                      <a:pt x="80" y="657"/>
                    </a:cubicBezTo>
                    <a:cubicBezTo>
                      <a:pt x="80" y="657"/>
                      <a:pt x="80" y="657"/>
                      <a:pt x="80" y="657"/>
                    </a:cubicBezTo>
                    <a:cubicBezTo>
                      <a:pt x="80" y="657"/>
                      <a:pt x="80" y="656"/>
                      <a:pt x="80" y="656"/>
                    </a:cubicBezTo>
                    <a:cubicBezTo>
                      <a:pt x="80" y="655"/>
                      <a:pt x="80" y="654"/>
                      <a:pt x="80" y="653"/>
                    </a:cubicBezTo>
                    <a:cubicBezTo>
                      <a:pt x="81" y="653"/>
                      <a:pt x="81" y="653"/>
                      <a:pt x="81" y="653"/>
                    </a:cubicBezTo>
                    <a:cubicBezTo>
                      <a:pt x="82" y="653"/>
                      <a:pt x="82" y="652"/>
                      <a:pt x="81" y="652"/>
                    </a:cubicBezTo>
                    <a:cubicBezTo>
                      <a:pt x="81" y="652"/>
                      <a:pt x="81" y="651"/>
                      <a:pt x="81" y="651"/>
                    </a:cubicBezTo>
                    <a:cubicBezTo>
                      <a:pt x="81" y="651"/>
                      <a:pt x="81" y="651"/>
                      <a:pt x="81" y="651"/>
                    </a:cubicBezTo>
                    <a:cubicBezTo>
                      <a:pt x="81" y="651"/>
                      <a:pt x="81" y="650"/>
                      <a:pt x="82" y="650"/>
                    </a:cubicBezTo>
                    <a:cubicBezTo>
                      <a:pt x="82" y="651"/>
                      <a:pt x="82" y="651"/>
                      <a:pt x="82" y="651"/>
                    </a:cubicBezTo>
                    <a:cubicBezTo>
                      <a:pt x="83" y="652"/>
                      <a:pt x="84" y="652"/>
                      <a:pt x="84" y="652"/>
                    </a:cubicBezTo>
                    <a:cubicBezTo>
                      <a:pt x="85" y="652"/>
                      <a:pt x="85" y="652"/>
                      <a:pt x="85" y="652"/>
                    </a:cubicBezTo>
                    <a:cubicBezTo>
                      <a:pt x="86" y="651"/>
                      <a:pt x="86" y="652"/>
                      <a:pt x="87" y="652"/>
                    </a:cubicBezTo>
                    <a:cubicBezTo>
                      <a:pt x="87" y="652"/>
                      <a:pt x="87" y="653"/>
                      <a:pt x="88" y="652"/>
                    </a:cubicBezTo>
                    <a:cubicBezTo>
                      <a:pt x="87" y="652"/>
                      <a:pt x="87" y="652"/>
                      <a:pt x="87" y="651"/>
                    </a:cubicBezTo>
                    <a:cubicBezTo>
                      <a:pt x="86" y="651"/>
                      <a:pt x="86" y="651"/>
                      <a:pt x="85" y="651"/>
                    </a:cubicBezTo>
                    <a:cubicBezTo>
                      <a:pt x="85" y="651"/>
                      <a:pt x="85" y="651"/>
                      <a:pt x="85" y="651"/>
                    </a:cubicBezTo>
                    <a:cubicBezTo>
                      <a:pt x="84" y="651"/>
                      <a:pt x="84" y="651"/>
                      <a:pt x="84" y="651"/>
                    </a:cubicBezTo>
                    <a:cubicBezTo>
                      <a:pt x="83" y="651"/>
                      <a:pt x="83" y="651"/>
                      <a:pt x="83" y="650"/>
                    </a:cubicBezTo>
                    <a:cubicBezTo>
                      <a:pt x="82" y="650"/>
                      <a:pt x="82" y="649"/>
                      <a:pt x="82" y="649"/>
                    </a:cubicBezTo>
                    <a:cubicBezTo>
                      <a:pt x="82" y="649"/>
                      <a:pt x="82" y="649"/>
                      <a:pt x="82" y="649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3" y="647"/>
                      <a:pt x="83" y="647"/>
                      <a:pt x="83" y="646"/>
                    </a:cubicBezTo>
                    <a:cubicBezTo>
                      <a:pt x="83" y="646"/>
                      <a:pt x="83" y="646"/>
                      <a:pt x="83" y="646"/>
                    </a:cubicBezTo>
                    <a:cubicBezTo>
                      <a:pt x="83" y="646"/>
                      <a:pt x="83" y="646"/>
                      <a:pt x="82" y="646"/>
                    </a:cubicBezTo>
                    <a:cubicBezTo>
                      <a:pt x="82" y="646"/>
                      <a:pt x="82" y="646"/>
                      <a:pt x="82" y="646"/>
                    </a:cubicBezTo>
                    <a:cubicBezTo>
                      <a:pt x="82" y="647"/>
                      <a:pt x="81" y="647"/>
                      <a:pt x="81" y="647"/>
                    </a:cubicBezTo>
                    <a:cubicBezTo>
                      <a:pt x="81" y="648"/>
                      <a:pt x="81" y="648"/>
                      <a:pt x="80" y="648"/>
                    </a:cubicBezTo>
                    <a:cubicBezTo>
                      <a:pt x="80" y="649"/>
                      <a:pt x="79" y="649"/>
                      <a:pt x="79" y="649"/>
                    </a:cubicBezTo>
                    <a:cubicBezTo>
                      <a:pt x="79" y="650"/>
                      <a:pt x="79" y="651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8" y="652"/>
                      <a:pt x="78" y="652"/>
                      <a:pt x="78" y="653"/>
                    </a:cubicBezTo>
                    <a:cubicBezTo>
                      <a:pt x="78" y="653"/>
                      <a:pt x="78" y="653"/>
                      <a:pt x="78" y="653"/>
                    </a:cubicBezTo>
                    <a:cubicBezTo>
                      <a:pt x="77" y="653"/>
                      <a:pt x="77" y="654"/>
                      <a:pt x="77" y="654"/>
                    </a:cubicBezTo>
                    <a:cubicBezTo>
                      <a:pt x="77" y="654"/>
                      <a:pt x="77" y="654"/>
                      <a:pt x="76" y="653"/>
                    </a:cubicBezTo>
                    <a:cubicBezTo>
                      <a:pt x="76" y="653"/>
                      <a:pt x="75" y="653"/>
                      <a:pt x="75" y="652"/>
                    </a:cubicBezTo>
                    <a:cubicBezTo>
                      <a:pt x="75" y="652"/>
                      <a:pt x="75" y="652"/>
                      <a:pt x="75" y="651"/>
                    </a:cubicBezTo>
                    <a:cubicBezTo>
                      <a:pt x="75" y="651"/>
                      <a:pt x="74" y="651"/>
                      <a:pt x="74" y="651"/>
                    </a:cubicBezTo>
                    <a:cubicBezTo>
                      <a:pt x="74" y="651"/>
                      <a:pt x="74" y="650"/>
                      <a:pt x="74" y="650"/>
                    </a:cubicBezTo>
                    <a:cubicBezTo>
                      <a:pt x="74" y="650"/>
                      <a:pt x="74" y="650"/>
                      <a:pt x="74" y="650"/>
                    </a:cubicBezTo>
                    <a:cubicBezTo>
                      <a:pt x="74" y="650"/>
                      <a:pt x="73" y="649"/>
                      <a:pt x="73" y="648"/>
                    </a:cubicBezTo>
                    <a:cubicBezTo>
                      <a:pt x="73" y="649"/>
                      <a:pt x="73" y="649"/>
                      <a:pt x="73" y="649"/>
                    </a:cubicBezTo>
                    <a:cubicBezTo>
                      <a:pt x="73" y="649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2" y="649"/>
                      <a:pt x="72" y="650"/>
                      <a:pt x="71" y="649"/>
                    </a:cubicBezTo>
                    <a:cubicBezTo>
                      <a:pt x="71" y="649"/>
                      <a:pt x="71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3" y="648"/>
                      <a:pt x="73" y="648"/>
                      <a:pt x="73" y="648"/>
                    </a:cubicBezTo>
                    <a:cubicBezTo>
                      <a:pt x="73" y="648"/>
                      <a:pt x="73" y="648"/>
                      <a:pt x="73" y="647"/>
                    </a:cubicBezTo>
                    <a:cubicBezTo>
                      <a:pt x="73" y="647"/>
                      <a:pt x="73" y="647"/>
                      <a:pt x="72" y="647"/>
                    </a:cubicBezTo>
                    <a:cubicBezTo>
                      <a:pt x="72" y="647"/>
                      <a:pt x="72" y="647"/>
                      <a:pt x="72" y="647"/>
                    </a:cubicBezTo>
                    <a:cubicBezTo>
                      <a:pt x="72" y="646"/>
                      <a:pt x="73" y="646"/>
                      <a:pt x="73" y="646"/>
                    </a:cubicBezTo>
                    <a:cubicBezTo>
                      <a:pt x="73" y="646"/>
                      <a:pt x="73" y="647"/>
                      <a:pt x="73" y="647"/>
                    </a:cubicBezTo>
                    <a:cubicBezTo>
                      <a:pt x="74" y="647"/>
                      <a:pt x="74" y="648"/>
                      <a:pt x="75" y="649"/>
                    </a:cubicBezTo>
                    <a:cubicBezTo>
                      <a:pt x="75" y="649"/>
                      <a:pt x="75" y="649"/>
                      <a:pt x="75" y="649"/>
                    </a:cubicBezTo>
                    <a:cubicBezTo>
                      <a:pt x="75" y="649"/>
                      <a:pt x="75" y="649"/>
                      <a:pt x="76" y="649"/>
                    </a:cubicBezTo>
                    <a:cubicBezTo>
                      <a:pt x="76" y="649"/>
                      <a:pt x="76" y="648"/>
                      <a:pt x="75" y="648"/>
                    </a:cubicBezTo>
                    <a:cubicBezTo>
                      <a:pt x="75" y="648"/>
                      <a:pt x="74" y="647"/>
                      <a:pt x="73" y="646"/>
                    </a:cubicBezTo>
                    <a:cubicBezTo>
                      <a:pt x="73" y="646"/>
                      <a:pt x="73" y="645"/>
                      <a:pt x="73" y="645"/>
                    </a:cubicBezTo>
                    <a:cubicBezTo>
                      <a:pt x="73" y="645"/>
                      <a:pt x="73" y="645"/>
                      <a:pt x="73" y="644"/>
                    </a:cubicBezTo>
                    <a:cubicBezTo>
                      <a:pt x="73" y="644"/>
                      <a:pt x="73" y="644"/>
                      <a:pt x="74" y="644"/>
                    </a:cubicBezTo>
                    <a:cubicBezTo>
                      <a:pt x="74" y="644"/>
                      <a:pt x="74" y="644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3" y="643"/>
                      <a:pt x="73" y="643"/>
                      <a:pt x="73" y="644"/>
                    </a:cubicBezTo>
                    <a:cubicBezTo>
                      <a:pt x="73" y="644"/>
                      <a:pt x="73" y="644"/>
                      <a:pt x="73" y="644"/>
                    </a:cubicBezTo>
                    <a:cubicBezTo>
                      <a:pt x="73" y="644"/>
                      <a:pt x="73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3"/>
                      <a:pt x="72" y="643"/>
                      <a:pt x="72" y="643"/>
                    </a:cubicBezTo>
                    <a:cubicBezTo>
                      <a:pt x="72" y="643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1" y="642"/>
                      <a:pt x="71" y="642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40"/>
                      <a:pt x="72" y="640"/>
                      <a:pt x="72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8"/>
                      <a:pt x="72" y="638"/>
                      <a:pt x="72" y="638"/>
                    </a:cubicBezTo>
                    <a:cubicBezTo>
                      <a:pt x="72" y="638"/>
                      <a:pt x="72" y="638"/>
                      <a:pt x="71" y="638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8"/>
                    </a:cubicBezTo>
                    <a:cubicBezTo>
                      <a:pt x="71" y="638"/>
                      <a:pt x="71" y="638"/>
                      <a:pt x="71" y="638"/>
                    </a:cubicBezTo>
                    <a:cubicBezTo>
                      <a:pt x="71" y="638"/>
                      <a:pt x="71" y="638"/>
                      <a:pt x="72" y="638"/>
                    </a:cubicBezTo>
                    <a:cubicBezTo>
                      <a:pt x="72" y="638"/>
                      <a:pt x="72" y="638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6"/>
                      <a:pt x="72" y="636"/>
                      <a:pt x="72" y="636"/>
                    </a:cubicBezTo>
                    <a:cubicBezTo>
                      <a:pt x="72" y="636"/>
                      <a:pt x="73" y="636"/>
                      <a:pt x="73" y="636"/>
                    </a:cubicBezTo>
                    <a:cubicBezTo>
                      <a:pt x="73" y="636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5" y="634"/>
                    </a:cubicBezTo>
                    <a:cubicBezTo>
                      <a:pt x="75" y="634"/>
                      <a:pt x="75" y="634"/>
                      <a:pt x="76" y="634"/>
                    </a:cubicBezTo>
                    <a:cubicBezTo>
                      <a:pt x="76" y="634"/>
                      <a:pt x="76" y="634"/>
                      <a:pt x="76" y="634"/>
                    </a:cubicBezTo>
                    <a:cubicBezTo>
                      <a:pt x="76" y="634"/>
                      <a:pt x="76" y="633"/>
                      <a:pt x="76" y="633"/>
                    </a:cubicBezTo>
                    <a:cubicBezTo>
                      <a:pt x="76" y="633"/>
                      <a:pt x="76" y="633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2"/>
                      <a:pt x="74" y="632"/>
                      <a:pt x="75" y="632"/>
                    </a:cubicBezTo>
                    <a:cubicBezTo>
                      <a:pt x="75" y="632"/>
                      <a:pt x="75" y="631"/>
                      <a:pt x="75" y="631"/>
                    </a:cubicBezTo>
                    <a:cubicBezTo>
                      <a:pt x="76" y="630"/>
                      <a:pt x="76" y="630"/>
                      <a:pt x="76" y="630"/>
                    </a:cubicBezTo>
                    <a:cubicBezTo>
                      <a:pt x="76" y="630"/>
                      <a:pt x="76" y="629"/>
                      <a:pt x="76" y="629"/>
                    </a:cubicBezTo>
                    <a:cubicBezTo>
                      <a:pt x="76" y="629"/>
                      <a:pt x="76" y="629"/>
                      <a:pt x="76" y="629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5" y="627"/>
                      <a:pt x="75" y="627"/>
                    </a:cubicBezTo>
                    <a:cubicBezTo>
                      <a:pt x="75" y="628"/>
                      <a:pt x="75" y="628"/>
                      <a:pt x="75" y="629"/>
                    </a:cubicBezTo>
                    <a:cubicBezTo>
                      <a:pt x="75" y="629"/>
                      <a:pt x="75" y="629"/>
                      <a:pt x="75" y="629"/>
                    </a:cubicBezTo>
                    <a:cubicBezTo>
                      <a:pt x="75" y="629"/>
                      <a:pt x="75" y="630"/>
                      <a:pt x="75" y="630"/>
                    </a:cubicBezTo>
                    <a:cubicBezTo>
                      <a:pt x="75" y="630"/>
                      <a:pt x="75" y="630"/>
                      <a:pt x="75" y="631"/>
                    </a:cubicBezTo>
                    <a:cubicBezTo>
                      <a:pt x="75" y="631"/>
                      <a:pt x="74" y="631"/>
                      <a:pt x="74" y="632"/>
                    </a:cubicBezTo>
                    <a:cubicBezTo>
                      <a:pt x="74" y="632"/>
                      <a:pt x="74" y="632"/>
                      <a:pt x="74" y="633"/>
                    </a:cubicBezTo>
                    <a:cubicBezTo>
                      <a:pt x="74" y="633"/>
                      <a:pt x="74" y="633"/>
                      <a:pt x="73" y="634"/>
                    </a:cubicBezTo>
                    <a:cubicBezTo>
                      <a:pt x="73" y="633"/>
                      <a:pt x="73" y="633"/>
                      <a:pt x="73" y="633"/>
                    </a:cubicBezTo>
                    <a:cubicBezTo>
                      <a:pt x="73" y="633"/>
                      <a:pt x="73" y="632"/>
                      <a:pt x="73" y="632"/>
                    </a:cubicBezTo>
                    <a:cubicBezTo>
                      <a:pt x="73" y="632"/>
                      <a:pt x="73" y="632"/>
                      <a:pt x="74" y="632"/>
                    </a:cubicBezTo>
                    <a:cubicBezTo>
                      <a:pt x="74" y="632"/>
                      <a:pt x="74" y="631"/>
                      <a:pt x="74" y="631"/>
                    </a:cubicBezTo>
                    <a:cubicBezTo>
                      <a:pt x="74" y="631"/>
                      <a:pt x="74" y="631"/>
                      <a:pt x="74" y="631"/>
                    </a:cubicBezTo>
                    <a:cubicBezTo>
                      <a:pt x="74" y="631"/>
                      <a:pt x="74" y="630"/>
                      <a:pt x="74" y="630"/>
                    </a:cubicBezTo>
                    <a:cubicBezTo>
                      <a:pt x="74" y="629"/>
                      <a:pt x="74" y="628"/>
                      <a:pt x="73" y="627"/>
                    </a:cubicBezTo>
                    <a:cubicBezTo>
                      <a:pt x="73" y="626"/>
                      <a:pt x="74" y="625"/>
                      <a:pt x="73" y="624"/>
                    </a:cubicBezTo>
                    <a:cubicBezTo>
                      <a:pt x="73" y="624"/>
                      <a:pt x="73" y="624"/>
                      <a:pt x="73" y="624"/>
                    </a:cubicBezTo>
                    <a:cubicBezTo>
                      <a:pt x="74" y="623"/>
                      <a:pt x="74" y="623"/>
                      <a:pt x="74" y="623"/>
                    </a:cubicBezTo>
                    <a:cubicBezTo>
                      <a:pt x="74" y="623"/>
                      <a:pt x="74" y="622"/>
                      <a:pt x="74" y="622"/>
                    </a:cubicBezTo>
                    <a:cubicBezTo>
                      <a:pt x="74" y="622"/>
                      <a:pt x="73" y="620"/>
                      <a:pt x="73" y="620"/>
                    </a:cubicBezTo>
                    <a:cubicBezTo>
                      <a:pt x="72" y="620"/>
                      <a:pt x="72" y="620"/>
                      <a:pt x="72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19"/>
                      <a:pt x="71" y="619"/>
                      <a:pt x="71" y="619"/>
                    </a:cubicBezTo>
                    <a:cubicBezTo>
                      <a:pt x="71" y="619"/>
                      <a:pt x="70" y="619"/>
                      <a:pt x="70" y="619"/>
                    </a:cubicBezTo>
                    <a:cubicBezTo>
                      <a:pt x="70" y="619"/>
                      <a:pt x="69" y="617"/>
                      <a:pt x="69" y="617"/>
                    </a:cubicBezTo>
                    <a:cubicBezTo>
                      <a:pt x="68" y="617"/>
                      <a:pt x="68" y="617"/>
                      <a:pt x="68" y="617"/>
                    </a:cubicBezTo>
                    <a:cubicBezTo>
                      <a:pt x="66" y="617"/>
                      <a:pt x="66" y="617"/>
                      <a:pt x="66" y="617"/>
                    </a:cubicBezTo>
                    <a:cubicBezTo>
                      <a:pt x="66" y="617"/>
                      <a:pt x="63" y="614"/>
                      <a:pt x="63" y="614"/>
                    </a:cubicBezTo>
                    <a:cubicBezTo>
                      <a:pt x="63" y="614"/>
                      <a:pt x="61" y="614"/>
                      <a:pt x="61" y="614"/>
                    </a:cubicBezTo>
                    <a:cubicBezTo>
                      <a:pt x="61" y="612"/>
                      <a:pt x="61" y="612"/>
                      <a:pt x="61" y="612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9" y="607"/>
                      <a:pt x="59" y="607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48" y="588"/>
                      <a:pt x="48" y="588"/>
                      <a:pt x="48" y="588"/>
                    </a:cubicBezTo>
                    <a:cubicBezTo>
                      <a:pt x="46" y="586"/>
                      <a:pt x="46" y="586"/>
                      <a:pt x="46" y="586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4" y="583"/>
                      <a:pt x="44" y="583"/>
                      <a:pt x="44" y="583"/>
                    </a:cubicBezTo>
                    <a:cubicBezTo>
                      <a:pt x="42" y="582"/>
                      <a:pt x="42" y="582"/>
                      <a:pt x="42" y="582"/>
                    </a:cubicBezTo>
                    <a:cubicBezTo>
                      <a:pt x="42" y="581"/>
                      <a:pt x="42" y="581"/>
                      <a:pt x="42" y="581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7"/>
                      <a:pt x="40" y="577"/>
                      <a:pt x="40" y="577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3" y="576"/>
                      <a:pt x="33" y="576"/>
                      <a:pt x="33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8"/>
                      <a:pt x="32" y="578"/>
                    </a:cubicBezTo>
                    <a:cubicBezTo>
                      <a:pt x="31" y="578"/>
                      <a:pt x="31" y="578"/>
                      <a:pt x="31" y="578"/>
                    </a:cubicBezTo>
                    <a:cubicBezTo>
                      <a:pt x="31" y="580"/>
                      <a:pt x="31" y="580"/>
                      <a:pt x="31" y="580"/>
                    </a:cubicBezTo>
                    <a:cubicBezTo>
                      <a:pt x="30" y="582"/>
                      <a:pt x="30" y="582"/>
                      <a:pt x="30" y="582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3" y="586"/>
                      <a:pt x="23" y="586"/>
                      <a:pt x="23" y="586"/>
                    </a:cubicBezTo>
                    <a:cubicBezTo>
                      <a:pt x="23" y="581"/>
                      <a:pt x="23" y="581"/>
                      <a:pt x="23" y="581"/>
                    </a:cubicBezTo>
                    <a:cubicBezTo>
                      <a:pt x="16" y="574"/>
                      <a:pt x="16" y="574"/>
                      <a:pt x="16" y="574"/>
                    </a:cubicBezTo>
                    <a:cubicBezTo>
                      <a:pt x="16" y="573"/>
                      <a:pt x="16" y="573"/>
                      <a:pt x="16" y="573"/>
                    </a:cubicBezTo>
                    <a:cubicBezTo>
                      <a:pt x="16" y="572"/>
                      <a:pt x="16" y="572"/>
                      <a:pt x="16" y="572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12" y="570"/>
                      <a:pt x="12" y="570"/>
                      <a:pt x="12" y="570"/>
                    </a:cubicBezTo>
                    <a:cubicBezTo>
                      <a:pt x="12" y="570"/>
                      <a:pt x="12" y="569"/>
                      <a:pt x="12" y="569"/>
                    </a:cubicBezTo>
                    <a:cubicBezTo>
                      <a:pt x="12" y="569"/>
                      <a:pt x="13" y="568"/>
                      <a:pt x="13" y="568"/>
                    </a:cubicBezTo>
                    <a:cubicBezTo>
                      <a:pt x="13" y="567"/>
                      <a:pt x="13" y="566"/>
                      <a:pt x="13" y="566"/>
                    </a:cubicBezTo>
                    <a:cubicBezTo>
                      <a:pt x="9" y="566"/>
                      <a:pt x="9" y="566"/>
                      <a:pt x="9" y="566"/>
                    </a:cubicBezTo>
                    <a:cubicBezTo>
                      <a:pt x="7" y="569"/>
                      <a:pt x="7" y="569"/>
                      <a:pt x="7" y="569"/>
                    </a:cubicBezTo>
                    <a:cubicBezTo>
                      <a:pt x="7" y="569"/>
                      <a:pt x="4" y="567"/>
                      <a:pt x="4" y="567"/>
                    </a:cubicBezTo>
                    <a:cubicBezTo>
                      <a:pt x="4" y="567"/>
                      <a:pt x="3" y="568"/>
                      <a:pt x="3" y="568"/>
                    </a:cubicBezTo>
                    <a:cubicBezTo>
                      <a:pt x="0" y="567"/>
                      <a:pt x="0" y="567"/>
                      <a:pt x="0" y="567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1" y="417"/>
                      <a:pt x="1" y="418"/>
                      <a:pt x="2" y="418"/>
                    </a:cubicBezTo>
                    <a:cubicBezTo>
                      <a:pt x="3" y="418"/>
                      <a:pt x="3" y="418"/>
                      <a:pt x="4" y="419"/>
                    </a:cubicBezTo>
                    <a:cubicBezTo>
                      <a:pt x="6" y="419"/>
                      <a:pt x="7" y="418"/>
                      <a:pt x="8" y="418"/>
                    </a:cubicBezTo>
                    <a:cubicBezTo>
                      <a:pt x="9" y="419"/>
                      <a:pt x="10" y="419"/>
                      <a:pt x="10" y="419"/>
                    </a:cubicBezTo>
                    <a:cubicBezTo>
                      <a:pt x="11" y="420"/>
                      <a:pt x="12" y="420"/>
                      <a:pt x="13" y="420"/>
                    </a:cubicBezTo>
                    <a:cubicBezTo>
                      <a:pt x="13" y="420"/>
                      <a:pt x="13" y="421"/>
                      <a:pt x="13" y="421"/>
                    </a:cubicBezTo>
                    <a:cubicBezTo>
                      <a:pt x="14" y="421"/>
                      <a:pt x="14" y="421"/>
                      <a:pt x="14" y="422"/>
                    </a:cubicBezTo>
                    <a:cubicBezTo>
                      <a:pt x="14" y="422"/>
                      <a:pt x="14" y="422"/>
                      <a:pt x="15" y="423"/>
                    </a:cubicBezTo>
                    <a:cubicBezTo>
                      <a:pt x="15" y="423"/>
                      <a:pt x="16" y="424"/>
                      <a:pt x="17" y="425"/>
                    </a:cubicBezTo>
                    <a:cubicBezTo>
                      <a:pt x="17" y="425"/>
                      <a:pt x="17" y="425"/>
                      <a:pt x="17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6"/>
                      <a:pt x="19" y="426"/>
                      <a:pt x="19" y="426"/>
                    </a:cubicBezTo>
                    <a:cubicBezTo>
                      <a:pt x="19" y="426"/>
                      <a:pt x="19" y="426"/>
                      <a:pt x="19" y="427"/>
                    </a:cubicBezTo>
                    <a:cubicBezTo>
                      <a:pt x="20" y="427"/>
                      <a:pt x="21" y="428"/>
                      <a:pt x="21" y="428"/>
                    </a:cubicBezTo>
                    <a:cubicBezTo>
                      <a:pt x="22" y="429"/>
                      <a:pt x="24" y="430"/>
                      <a:pt x="25" y="430"/>
                    </a:cubicBezTo>
                    <a:cubicBezTo>
                      <a:pt x="25" y="431"/>
                      <a:pt x="26" y="431"/>
                      <a:pt x="26" y="431"/>
                    </a:cubicBezTo>
                    <a:cubicBezTo>
                      <a:pt x="27" y="431"/>
                      <a:pt x="27" y="431"/>
                      <a:pt x="27" y="431"/>
                    </a:cubicBezTo>
                    <a:cubicBezTo>
                      <a:pt x="28" y="431"/>
                      <a:pt x="28" y="432"/>
                      <a:pt x="29" y="432"/>
                    </a:cubicBezTo>
                    <a:cubicBezTo>
                      <a:pt x="29" y="432"/>
                      <a:pt x="30" y="432"/>
                      <a:pt x="30" y="432"/>
                    </a:cubicBezTo>
                    <a:cubicBezTo>
                      <a:pt x="31" y="432"/>
                      <a:pt x="31" y="432"/>
                      <a:pt x="32" y="432"/>
                    </a:cubicBezTo>
                    <a:cubicBezTo>
                      <a:pt x="32" y="432"/>
                      <a:pt x="33" y="432"/>
                      <a:pt x="33" y="432"/>
                    </a:cubicBezTo>
                    <a:cubicBezTo>
                      <a:pt x="34" y="433"/>
                      <a:pt x="35" y="433"/>
                      <a:pt x="35" y="433"/>
                    </a:cubicBezTo>
                    <a:cubicBezTo>
                      <a:pt x="35" y="433"/>
                      <a:pt x="36" y="434"/>
                      <a:pt x="36" y="434"/>
                    </a:cubicBezTo>
                    <a:cubicBezTo>
                      <a:pt x="37" y="434"/>
                      <a:pt x="37" y="434"/>
                      <a:pt x="37" y="435"/>
                    </a:cubicBezTo>
                    <a:cubicBezTo>
                      <a:pt x="38" y="435"/>
                      <a:pt x="38" y="435"/>
                      <a:pt x="38" y="436"/>
                    </a:cubicBezTo>
                    <a:cubicBezTo>
                      <a:pt x="38" y="436"/>
                      <a:pt x="39" y="436"/>
                      <a:pt x="39" y="436"/>
                    </a:cubicBezTo>
                    <a:cubicBezTo>
                      <a:pt x="39" y="436"/>
                      <a:pt x="40" y="436"/>
                      <a:pt x="40" y="437"/>
                    </a:cubicBezTo>
                    <a:cubicBezTo>
                      <a:pt x="39" y="436"/>
                      <a:pt x="38" y="434"/>
                      <a:pt x="37" y="433"/>
                    </a:cubicBezTo>
                    <a:cubicBezTo>
                      <a:pt x="37" y="433"/>
                      <a:pt x="37" y="433"/>
                      <a:pt x="37" y="432"/>
                    </a:cubicBezTo>
                    <a:cubicBezTo>
                      <a:pt x="37" y="432"/>
                      <a:pt x="37" y="432"/>
                      <a:pt x="37" y="432"/>
                    </a:cubicBezTo>
                    <a:cubicBezTo>
                      <a:pt x="37" y="432"/>
                      <a:pt x="37" y="432"/>
                      <a:pt x="38" y="432"/>
                    </a:cubicBezTo>
                    <a:cubicBezTo>
                      <a:pt x="38" y="432"/>
                      <a:pt x="38" y="432"/>
                      <a:pt x="38" y="431"/>
                    </a:cubicBezTo>
                    <a:cubicBezTo>
                      <a:pt x="38" y="431"/>
                      <a:pt x="38" y="431"/>
                      <a:pt x="38" y="431"/>
                    </a:cubicBezTo>
                    <a:cubicBezTo>
                      <a:pt x="37" y="431"/>
                      <a:pt x="37" y="431"/>
                      <a:pt x="37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9"/>
                      <a:pt x="35" y="429"/>
                      <a:pt x="35" y="429"/>
                    </a:cubicBezTo>
                    <a:cubicBezTo>
                      <a:pt x="35" y="428"/>
                      <a:pt x="34" y="428"/>
                      <a:pt x="34" y="427"/>
                    </a:cubicBezTo>
                    <a:cubicBezTo>
                      <a:pt x="34" y="427"/>
                      <a:pt x="34" y="427"/>
                      <a:pt x="34" y="427"/>
                    </a:cubicBezTo>
                    <a:cubicBezTo>
                      <a:pt x="33" y="427"/>
                      <a:pt x="34" y="427"/>
                      <a:pt x="34" y="428"/>
                    </a:cubicBezTo>
                    <a:cubicBezTo>
                      <a:pt x="34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3" y="428"/>
                    </a:cubicBezTo>
                    <a:cubicBezTo>
                      <a:pt x="33" y="428"/>
                      <a:pt x="33" y="428"/>
                      <a:pt x="32" y="428"/>
                    </a:cubicBezTo>
                    <a:cubicBezTo>
                      <a:pt x="32" y="428"/>
                      <a:pt x="32" y="428"/>
                      <a:pt x="32" y="428"/>
                    </a:cubicBezTo>
                    <a:cubicBezTo>
                      <a:pt x="32" y="427"/>
                      <a:pt x="32" y="427"/>
                      <a:pt x="32" y="427"/>
                    </a:cubicBezTo>
                    <a:cubicBezTo>
                      <a:pt x="32" y="427"/>
                      <a:pt x="32" y="426"/>
                      <a:pt x="33" y="426"/>
                    </a:cubicBezTo>
                    <a:cubicBezTo>
                      <a:pt x="33" y="426"/>
                      <a:pt x="33" y="426"/>
                      <a:pt x="33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5"/>
                      <a:pt x="35" y="426"/>
                      <a:pt x="35" y="426"/>
                    </a:cubicBezTo>
                    <a:cubicBezTo>
                      <a:pt x="35" y="426"/>
                      <a:pt x="35" y="426"/>
                      <a:pt x="36" y="426"/>
                    </a:cubicBezTo>
                    <a:cubicBezTo>
                      <a:pt x="36" y="426"/>
                      <a:pt x="36" y="426"/>
                      <a:pt x="35" y="426"/>
                    </a:cubicBezTo>
                    <a:cubicBezTo>
                      <a:pt x="35" y="426"/>
                      <a:pt x="35" y="426"/>
                      <a:pt x="35" y="426"/>
                    </a:cubicBezTo>
                    <a:cubicBezTo>
                      <a:pt x="35" y="425"/>
                      <a:pt x="35" y="425"/>
                      <a:pt x="35" y="424"/>
                    </a:cubicBezTo>
                    <a:cubicBezTo>
                      <a:pt x="35" y="424"/>
                      <a:pt x="36" y="424"/>
                      <a:pt x="36" y="424"/>
                    </a:cubicBezTo>
                    <a:cubicBezTo>
                      <a:pt x="36" y="424"/>
                      <a:pt x="37" y="424"/>
                      <a:pt x="37" y="424"/>
                    </a:cubicBezTo>
                    <a:cubicBezTo>
                      <a:pt x="38" y="424"/>
                      <a:pt x="39" y="424"/>
                      <a:pt x="39" y="425"/>
                    </a:cubicBezTo>
                    <a:cubicBezTo>
                      <a:pt x="39" y="425"/>
                      <a:pt x="39" y="424"/>
                      <a:pt x="39" y="424"/>
                    </a:cubicBezTo>
                    <a:cubicBezTo>
                      <a:pt x="39" y="424"/>
                      <a:pt x="38" y="424"/>
                      <a:pt x="38" y="424"/>
                    </a:cubicBezTo>
                    <a:cubicBezTo>
                      <a:pt x="38" y="424"/>
                      <a:pt x="37" y="423"/>
                      <a:pt x="37" y="423"/>
                    </a:cubicBezTo>
                    <a:cubicBezTo>
                      <a:pt x="37" y="423"/>
                      <a:pt x="37" y="423"/>
                      <a:pt x="37" y="423"/>
                    </a:cubicBezTo>
                    <a:cubicBezTo>
                      <a:pt x="37" y="423"/>
                      <a:pt x="37" y="422"/>
                      <a:pt x="38" y="422"/>
                    </a:cubicBezTo>
                    <a:cubicBezTo>
                      <a:pt x="38" y="422"/>
                      <a:pt x="38" y="423"/>
                      <a:pt x="39" y="423"/>
                    </a:cubicBezTo>
                    <a:cubicBezTo>
                      <a:pt x="39" y="423"/>
                      <a:pt x="39" y="422"/>
                      <a:pt x="39" y="422"/>
                    </a:cubicBezTo>
                    <a:cubicBezTo>
                      <a:pt x="39" y="422"/>
                      <a:pt x="39" y="421"/>
                      <a:pt x="40" y="421"/>
                    </a:cubicBezTo>
                    <a:cubicBezTo>
                      <a:pt x="40" y="421"/>
                      <a:pt x="40" y="421"/>
                      <a:pt x="40" y="421"/>
                    </a:cubicBezTo>
                    <a:cubicBezTo>
                      <a:pt x="41" y="421"/>
                      <a:pt x="41" y="421"/>
                      <a:pt x="41" y="421"/>
                    </a:cubicBezTo>
                    <a:cubicBezTo>
                      <a:pt x="42" y="421"/>
                      <a:pt x="43" y="421"/>
                      <a:pt x="44" y="421"/>
                    </a:cubicBezTo>
                    <a:cubicBezTo>
                      <a:pt x="44" y="421"/>
                      <a:pt x="44" y="421"/>
                      <a:pt x="44" y="421"/>
                    </a:cubicBezTo>
                    <a:cubicBezTo>
                      <a:pt x="44" y="421"/>
                      <a:pt x="44" y="421"/>
                      <a:pt x="44" y="420"/>
                    </a:cubicBezTo>
                    <a:cubicBezTo>
                      <a:pt x="44" y="420"/>
                      <a:pt x="44" y="420"/>
                      <a:pt x="43" y="420"/>
                    </a:cubicBezTo>
                    <a:cubicBezTo>
                      <a:pt x="43" y="420"/>
                      <a:pt x="43" y="420"/>
                      <a:pt x="43" y="420"/>
                    </a:cubicBezTo>
                    <a:cubicBezTo>
                      <a:pt x="43" y="420"/>
                      <a:pt x="44" y="420"/>
                      <a:pt x="44" y="420"/>
                    </a:cubicBezTo>
                    <a:cubicBezTo>
                      <a:pt x="44" y="419"/>
                      <a:pt x="44" y="419"/>
                      <a:pt x="44" y="419"/>
                    </a:cubicBezTo>
                    <a:cubicBezTo>
                      <a:pt x="44" y="419"/>
                      <a:pt x="44" y="419"/>
                      <a:pt x="44" y="418"/>
                    </a:cubicBezTo>
                    <a:cubicBezTo>
                      <a:pt x="44" y="418"/>
                      <a:pt x="44" y="417"/>
                      <a:pt x="44" y="417"/>
                    </a:cubicBezTo>
                    <a:cubicBezTo>
                      <a:pt x="44" y="417"/>
                      <a:pt x="44" y="417"/>
                      <a:pt x="44" y="417"/>
                    </a:cubicBezTo>
                    <a:cubicBezTo>
                      <a:pt x="45" y="417"/>
                      <a:pt x="45" y="417"/>
                      <a:pt x="45" y="417"/>
                    </a:cubicBezTo>
                    <a:cubicBezTo>
                      <a:pt x="45" y="417"/>
                      <a:pt x="46" y="417"/>
                      <a:pt x="46" y="417"/>
                    </a:cubicBezTo>
                    <a:cubicBezTo>
                      <a:pt x="46" y="417"/>
                      <a:pt x="45" y="418"/>
                      <a:pt x="46" y="418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8"/>
                      <a:pt x="48" y="418"/>
                      <a:pt x="48" y="418"/>
                    </a:cubicBezTo>
                    <a:cubicBezTo>
                      <a:pt x="48" y="419"/>
                      <a:pt x="48" y="419"/>
                      <a:pt x="48" y="420"/>
                    </a:cubicBezTo>
                    <a:cubicBezTo>
                      <a:pt x="48" y="420"/>
                      <a:pt x="47" y="420"/>
                      <a:pt x="47" y="420"/>
                    </a:cubicBezTo>
                    <a:cubicBezTo>
                      <a:pt x="47" y="420"/>
                      <a:pt x="48" y="420"/>
                      <a:pt x="48" y="420"/>
                    </a:cubicBezTo>
                    <a:cubicBezTo>
                      <a:pt x="48" y="420"/>
                      <a:pt x="48" y="420"/>
                      <a:pt x="49" y="420"/>
                    </a:cubicBezTo>
                    <a:cubicBezTo>
                      <a:pt x="48" y="420"/>
                      <a:pt x="48" y="421"/>
                      <a:pt x="48" y="422"/>
                    </a:cubicBezTo>
                    <a:cubicBezTo>
                      <a:pt x="48" y="422"/>
                      <a:pt x="48" y="422"/>
                      <a:pt x="48" y="422"/>
                    </a:cubicBezTo>
                    <a:cubicBezTo>
                      <a:pt x="48" y="423"/>
                      <a:pt x="48" y="423"/>
                      <a:pt x="47" y="423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7" y="423"/>
                      <a:pt x="47" y="423"/>
                      <a:pt x="48" y="424"/>
                    </a:cubicBezTo>
                    <a:cubicBezTo>
                      <a:pt x="48" y="424"/>
                      <a:pt x="48" y="424"/>
                      <a:pt x="47" y="424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5"/>
                      <a:pt x="46" y="425"/>
                      <a:pt x="45" y="425"/>
                    </a:cubicBezTo>
                    <a:cubicBezTo>
                      <a:pt x="45" y="425"/>
                      <a:pt x="45" y="426"/>
                      <a:pt x="45" y="426"/>
                    </a:cubicBezTo>
                    <a:cubicBezTo>
                      <a:pt x="46" y="425"/>
                      <a:pt x="48" y="425"/>
                      <a:pt x="48" y="424"/>
                    </a:cubicBezTo>
                    <a:cubicBezTo>
                      <a:pt x="48" y="424"/>
                      <a:pt x="48" y="424"/>
                      <a:pt x="48" y="424"/>
                    </a:cubicBezTo>
                    <a:cubicBezTo>
                      <a:pt x="48" y="424"/>
                      <a:pt x="49" y="423"/>
                      <a:pt x="49" y="424"/>
                    </a:cubicBezTo>
                    <a:cubicBezTo>
                      <a:pt x="49" y="424"/>
                      <a:pt x="49" y="424"/>
                      <a:pt x="49" y="424"/>
                    </a:cubicBezTo>
                    <a:cubicBezTo>
                      <a:pt x="49" y="424"/>
                      <a:pt x="50" y="424"/>
                      <a:pt x="50" y="424"/>
                    </a:cubicBezTo>
                    <a:cubicBezTo>
                      <a:pt x="50" y="423"/>
                      <a:pt x="50" y="423"/>
                      <a:pt x="49" y="423"/>
                    </a:cubicBezTo>
                    <a:cubicBezTo>
                      <a:pt x="50" y="423"/>
                      <a:pt x="51" y="422"/>
                      <a:pt x="52" y="423"/>
                    </a:cubicBezTo>
                    <a:cubicBezTo>
                      <a:pt x="52" y="423"/>
                      <a:pt x="52" y="423"/>
                      <a:pt x="52" y="423"/>
                    </a:cubicBezTo>
                    <a:cubicBezTo>
                      <a:pt x="52" y="423"/>
                      <a:pt x="52" y="423"/>
                      <a:pt x="53" y="422"/>
                    </a:cubicBezTo>
                    <a:cubicBezTo>
                      <a:pt x="53" y="422"/>
                      <a:pt x="53" y="422"/>
                      <a:pt x="54" y="422"/>
                    </a:cubicBezTo>
                    <a:cubicBezTo>
                      <a:pt x="54" y="422"/>
                      <a:pt x="54" y="422"/>
                      <a:pt x="54" y="422"/>
                    </a:cubicBezTo>
                    <a:cubicBezTo>
                      <a:pt x="54" y="421"/>
                      <a:pt x="54" y="421"/>
                      <a:pt x="54" y="421"/>
                    </a:cubicBezTo>
                    <a:cubicBezTo>
                      <a:pt x="54" y="420"/>
                      <a:pt x="54" y="419"/>
                      <a:pt x="54" y="419"/>
                    </a:cubicBezTo>
                    <a:cubicBezTo>
                      <a:pt x="54" y="418"/>
                      <a:pt x="54" y="418"/>
                      <a:pt x="54" y="418"/>
                    </a:cubicBezTo>
                    <a:cubicBezTo>
                      <a:pt x="54" y="418"/>
                      <a:pt x="55" y="417"/>
                      <a:pt x="55" y="418"/>
                    </a:cubicBezTo>
                    <a:cubicBezTo>
                      <a:pt x="55" y="418"/>
                      <a:pt x="55" y="418"/>
                      <a:pt x="56" y="418"/>
                    </a:cubicBezTo>
                    <a:cubicBezTo>
                      <a:pt x="56" y="418"/>
                      <a:pt x="56" y="418"/>
                      <a:pt x="56" y="418"/>
                    </a:cubicBezTo>
                    <a:cubicBezTo>
                      <a:pt x="56" y="418"/>
                      <a:pt x="56" y="417"/>
                      <a:pt x="57" y="417"/>
                    </a:cubicBezTo>
                    <a:cubicBezTo>
                      <a:pt x="57" y="417"/>
                      <a:pt x="57" y="416"/>
                      <a:pt x="57" y="416"/>
                    </a:cubicBezTo>
                    <a:cubicBezTo>
                      <a:pt x="57" y="416"/>
                      <a:pt x="58" y="416"/>
                      <a:pt x="58" y="417"/>
                    </a:cubicBezTo>
                    <a:cubicBezTo>
                      <a:pt x="58" y="417"/>
                      <a:pt x="57" y="417"/>
                      <a:pt x="57" y="417"/>
                    </a:cubicBezTo>
                    <a:cubicBezTo>
                      <a:pt x="57" y="417"/>
                      <a:pt x="57" y="418"/>
                      <a:pt x="57" y="418"/>
                    </a:cubicBezTo>
                    <a:cubicBezTo>
                      <a:pt x="57" y="418"/>
                      <a:pt x="57" y="418"/>
                      <a:pt x="57" y="418"/>
                    </a:cubicBezTo>
                    <a:cubicBezTo>
                      <a:pt x="57" y="418"/>
                      <a:pt x="58" y="418"/>
                      <a:pt x="58" y="418"/>
                    </a:cubicBezTo>
                    <a:cubicBezTo>
                      <a:pt x="58" y="418"/>
                      <a:pt x="58" y="417"/>
                      <a:pt x="58" y="417"/>
                    </a:cubicBezTo>
                    <a:cubicBezTo>
                      <a:pt x="58" y="417"/>
                      <a:pt x="58" y="416"/>
                      <a:pt x="58" y="416"/>
                    </a:cubicBezTo>
                    <a:cubicBezTo>
                      <a:pt x="58" y="416"/>
                      <a:pt x="59" y="416"/>
                      <a:pt x="59" y="416"/>
                    </a:cubicBezTo>
                    <a:cubicBezTo>
                      <a:pt x="59" y="417"/>
                      <a:pt x="59" y="417"/>
                      <a:pt x="59" y="417"/>
                    </a:cubicBezTo>
                    <a:cubicBezTo>
                      <a:pt x="60" y="417"/>
                      <a:pt x="60" y="417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1" y="416"/>
                      <a:pt x="61" y="415"/>
                      <a:pt x="61" y="415"/>
                    </a:cubicBezTo>
                    <a:cubicBezTo>
                      <a:pt x="62" y="414"/>
                      <a:pt x="63" y="414"/>
                      <a:pt x="64" y="413"/>
                    </a:cubicBezTo>
                    <a:cubicBezTo>
                      <a:pt x="64" y="413"/>
                      <a:pt x="64" y="413"/>
                      <a:pt x="64" y="412"/>
                    </a:cubicBezTo>
                    <a:cubicBezTo>
                      <a:pt x="64" y="412"/>
                      <a:pt x="64" y="412"/>
                      <a:pt x="64" y="412"/>
                    </a:cubicBezTo>
                    <a:cubicBezTo>
                      <a:pt x="64" y="412"/>
                      <a:pt x="64" y="411"/>
                      <a:pt x="65" y="411"/>
                    </a:cubicBezTo>
                    <a:cubicBezTo>
                      <a:pt x="65" y="412"/>
                      <a:pt x="65" y="412"/>
                      <a:pt x="66" y="412"/>
                    </a:cubicBezTo>
                    <a:cubicBezTo>
                      <a:pt x="66" y="412"/>
                      <a:pt x="66" y="413"/>
                      <a:pt x="66" y="413"/>
                    </a:cubicBezTo>
                    <a:cubicBezTo>
                      <a:pt x="66" y="413"/>
                      <a:pt x="67" y="413"/>
                      <a:pt x="67" y="413"/>
                    </a:cubicBezTo>
                    <a:cubicBezTo>
                      <a:pt x="67" y="412"/>
                      <a:pt x="67" y="412"/>
                      <a:pt x="67" y="411"/>
                    </a:cubicBezTo>
                    <a:cubicBezTo>
                      <a:pt x="67" y="411"/>
                      <a:pt x="67" y="411"/>
                      <a:pt x="67" y="411"/>
                    </a:cubicBezTo>
                    <a:cubicBezTo>
                      <a:pt x="68" y="410"/>
                      <a:pt x="68" y="410"/>
                      <a:pt x="68" y="410"/>
                    </a:cubicBezTo>
                    <a:cubicBezTo>
                      <a:pt x="68" y="410"/>
                      <a:pt x="68" y="410"/>
                      <a:pt x="67" y="410"/>
                    </a:cubicBezTo>
                    <a:cubicBezTo>
                      <a:pt x="68" y="409"/>
                      <a:pt x="68" y="409"/>
                      <a:pt x="69" y="409"/>
                    </a:cubicBezTo>
                    <a:cubicBezTo>
                      <a:pt x="69" y="409"/>
                      <a:pt x="69" y="409"/>
                      <a:pt x="70" y="409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08"/>
                      <a:pt x="70" y="408"/>
                      <a:pt x="70" y="408"/>
                    </a:cubicBezTo>
                    <a:cubicBezTo>
                      <a:pt x="70" y="408"/>
                      <a:pt x="71" y="408"/>
                      <a:pt x="71" y="408"/>
                    </a:cubicBezTo>
                    <a:cubicBezTo>
                      <a:pt x="71" y="408"/>
                      <a:pt x="71" y="408"/>
                      <a:pt x="72" y="408"/>
                    </a:cubicBezTo>
                    <a:cubicBezTo>
                      <a:pt x="72" y="409"/>
                      <a:pt x="72" y="409"/>
                      <a:pt x="72" y="409"/>
                    </a:cubicBezTo>
                    <a:cubicBezTo>
                      <a:pt x="73" y="409"/>
                      <a:pt x="73" y="409"/>
                      <a:pt x="74" y="409"/>
                    </a:cubicBezTo>
                    <a:cubicBezTo>
                      <a:pt x="74" y="409"/>
                      <a:pt x="75" y="409"/>
                      <a:pt x="75" y="409"/>
                    </a:cubicBezTo>
                    <a:cubicBezTo>
                      <a:pt x="75" y="409"/>
                      <a:pt x="75" y="409"/>
                      <a:pt x="75" y="408"/>
                    </a:cubicBezTo>
                    <a:cubicBezTo>
                      <a:pt x="75" y="407"/>
                      <a:pt x="76" y="406"/>
                      <a:pt x="76" y="405"/>
                    </a:cubicBezTo>
                    <a:cubicBezTo>
                      <a:pt x="77" y="406"/>
                      <a:pt x="76" y="407"/>
                      <a:pt x="77" y="407"/>
                    </a:cubicBezTo>
                    <a:cubicBezTo>
                      <a:pt x="77" y="407"/>
                      <a:pt x="77" y="407"/>
                      <a:pt x="77" y="408"/>
                    </a:cubicBezTo>
                    <a:cubicBezTo>
                      <a:pt x="78" y="408"/>
                      <a:pt x="78" y="408"/>
                      <a:pt x="78" y="408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7" y="409"/>
                      <a:pt x="77" y="410"/>
                    </a:cubicBezTo>
                    <a:cubicBezTo>
                      <a:pt x="77" y="410"/>
                      <a:pt x="78" y="410"/>
                      <a:pt x="78" y="410"/>
                    </a:cubicBezTo>
                    <a:cubicBezTo>
                      <a:pt x="78" y="410"/>
                      <a:pt x="78" y="410"/>
                      <a:pt x="77" y="410"/>
                    </a:cubicBezTo>
                    <a:cubicBezTo>
                      <a:pt x="76" y="411"/>
                      <a:pt x="75" y="412"/>
                      <a:pt x="74" y="413"/>
                    </a:cubicBezTo>
                    <a:cubicBezTo>
                      <a:pt x="74" y="413"/>
                      <a:pt x="73" y="413"/>
                      <a:pt x="72" y="414"/>
                    </a:cubicBezTo>
                    <a:cubicBezTo>
                      <a:pt x="72" y="414"/>
                      <a:pt x="71" y="415"/>
                      <a:pt x="71" y="415"/>
                    </a:cubicBezTo>
                    <a:cubicBezTo>
                      <a:pt x="70" y="417"/>
                      <a:pt x="68" y="418"/>
                      <a:pt x="68" y="419"/>
                    </a:cubicBezTo>
                    <a:cubicBezTo>
                      <a:pt x="67" y="419"/>
                      <a:pt x="67" y="419"/>
                      <a:pt x="67" y="419"/>
                    </a:cubicBezTo>
                    <a:cubicBezTo>
                      <a:pt x="67" y="418"/>
                      <a:pt x="67" y="418"/>
                      <a:pt x="66" y="418"/>
                    </a:cubicBezTo>
                    <a:cubicBezTo>
                      <a:pt x="66" y="418"/>
                      <a:pt x="66" y="418"/>
                      <a:pt x="66" y="418"/>
                    </a:cubicBezTo>
                    <a:cubicBezTo>
                      <a:pt x="64" y="419"/>
                      <a:pt x="62" y="419"/>
                      <a:pt x="61" y="420"/>
                    </a:cubicBezTo>
                    <a:cubicBezTo>
                      <a:pt x="60" y="421"/>
                      <a:pt x="60" y="421"/>
                      <a:pt x="60" y="422"/>
                    </a:cubicBezTo>
                    <a:cubicBezTo>
                      <a:pt x="60" y="423"/>
                      <a:pt x="60" y="423"/>
                      <a:pt x="59" y="424"/>
                    </a:cubicBezTo>
                    <a:cubicBezTo>
                      <a:pt x="59" y="424"/>
                      <a:pt x="58" y="424"/>
                      <a:pt x="58" y="424"/>
                    </a:cubicBezTo>
                    <a:cubicBezTo>
                      <a:pt x="58" y="425"/>
                      <a:pt x="57" y="425"/>
                      <a:pt x="57" y="426"/>
                    </a:cubicBezTo>
                    <a:cubicBezTo>
                      <a:pt x="57" y="425"/>
                      <a:pt x="57" y="425"/>
                      <a:pt x="57" y="424"/>
                    </a:cubicBezTo>
                    <a:cubicBezTo>
                      <a:pt x="56" y="425"/>
                      <a:pt x="56" y="425"/>
                      <a:pt x="55" y="426"/>
                    </a:cubicBezTo>
                    <a:cubicBezTo>
                      <a:pt x="55" y="426"/>
                      <a:pt x="55" y="426"/>
                      <a:pt x="55" y="426"/>
                    </a:cubicBezTo>
                    <a:cubicBezTo>
                      <a:pt x="55" y="426"/>
                      <a:pt x="55" y="426"/>
                      <a:pt x="55" y="427"/>
                    </a:cubicBezTo>
                    <a:cubicBezTo>
                      <a:pt x="55" y="427"/>
                      <a:pt x="55" y="427"/>
                      <a:pt x="55" y="428"/>
                    </a:cubicBezTo>
                    <a:cubicBezTo>
                      <a:pt x="55" y="428"/>
                      <a:pt x="56" y="429"/>
                      <a:pt x="56" y="428"/>
                    </a:cubicBezTo>
                    <a:cubicBezTo>
                      <a:pt x="56" y="428"/>
                      <a:pt x="56" y="428"/>
                      <a:pt x="56" y="428"/>
                    </a:cubicBezTo>
                    <a:cubicBezTo>
                      <a:pt x="56" y="428"/>
                      <a:pt x="57" y="428"/>
                      <a:pt x="57" y="428"/>
                    </a:cubicBezTo>
                    <a:cubicBezTo>
                      <a:pt x="57" y="428"/>
                      <a:pt x="58" y="428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9" y="426"/>
                      <a:pt x="59" y="426"/>
                      <a:pt x="60" y="426"/>
                    </a:cubicBezTo>
                    <a:cubicBezTo>
                      <a:pt x="60" y="426"/>
                      <a:pt x="60" y="426"/>
                      <a:pt x="60" y="426"/>
                    </a:cubicBezTo>
                    <a:cubicBezTo>
                      <a:pt x="61" y="425"/>
                      <a:pt x="62" y="424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1" y="423"/>
                      <a:pt x="61" y="423"/>
                      <a:pt x="61" y="423"/>
                    </a:cubicBezTo>
                    <a:cubicBezTo>
                      <a:pt x="61" y="422"/>
                      <a:pt x="62" y="422"/>
                      <a:pt x="62" y="422"/>
                    </a:cubicBezTo>
                    <a:cubicBezTo>
                      <a:pt x="62" y="422"/>
                      <a:pt x="62" y="422"/>
                      <a:pt x="62" y="422"/>
                    </a:cubicBezTo>
                    <a:cubicBezTo>
                      <a:pt x="63" y="422"/>
                      <a:pt x="63" y="421"/>
                      <a:pt x="63" y="421"/>
                    </a:cubicBezTo>
                    <a:cubicBezTo>
                      <a:pt x="63" y="421"/>
                      <a:pt x="63" y="421"/>
                      <a:pt x="64" y="421"/>
                    </a:cubicBezTo>
                    <a:cubicBezTo>
                      <a:pt x="64" y="422"/>
                      <a:pt x="64" y="422"/>
                      <a:pt x="64" y="422"/>
                    </a:cubicBezTo>
                    <a:cubicBezTo>
                      <a:pt x="64" y="422"/>
                      <a:pt x="64" y="423"/>
                      <a:pt x="64" y="423"/>
                    </a:cubicBezTo>
                    <a:cubicBezTo>
                      <a:pt x="64" y="423"/>
                      <a:pt x="64" y="423"/>
                      <a:pt x="65" y="423"/>
                    </a:cubicBezTo>
                    <a:cubicBezTo>
                      <a:pt x="65" y="423"/>
                      <a:pt x="65" y="423"/>
                      <a:pt x="65" y="423"/>
                    </a:cubicBezTo>
                    <a:cubicBezTo>
                      <a:pt x="65" y="422"/>
                      <a:pt x="65" y="422"/>
                      <a:pt x="65" y="421"/>
                    </a:cubicBezTo>
                    <a:cubicBezTo>
                      <a:pt x="66" y="420"/>
                      <a:pt x="66" y="420"/>
                      <a:pt x="66" y="419"/>
                    </a:cubicBezTo>
                    <a:cubicBezTo>
                      <a:pt x="66" y="419"/>
                      <a:pt x="67" y="420"/>
                      <a:pt x="66" y="420"/>
                    </a:cubicBezTo>
                    <a:cubicBezTo>
                      <a:pt x="67" y="420"/>
                      <a:pt x="67" y="420"/>
                      <a:pt x="67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6" y="421"/>
                      <a:pt x="66" y="422"/>
                      <a:pt x="66" y="423"/>
                    </a:cubicBezTo>
                    <a:cubicBezTo>
                      <a:pt x="66" y="423"/>
                      <a:pt x="65" y="423"/>
                      <a:pt x="65" y="424"/>
                    </a:cubicBezTo>
                    <a:cubicBezTo>
                      <a:pt x="65" y="424"/>
                      <a:pt x="66" y="423"/>
                      <a:pt x="66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7" y="423"/>
                      <a:pt x="67" y="423"/>
                      <a:pt x="67" y="424"/>
                    </a:cubicBezTo>
                    <a:cubicBezTo>
                      <a:pt x="67" y="423"/>
                      <a:pt x="67" y="423"/>
                      <a:pt x="67" y="423"/>
                    </a:cubicBezTo>
                    <a:cubicBezTo>
                      <a:pt x="67" y="422"/>
                      <a:pt x="67" y="422"/>
                      <a:pt x="67" y="421"/>
                    </a:cubicBezTo>
                    <a:cubicBezTo>
                      <a:pt x="67" y="421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1"/>
                    </a:cubicBezTo>
                    <a:cubicBezTo>
                      <a:pt x="68" y="420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2"/>
                    </a:cubicBezTo>
                    <a:cubicBezTo>
                      <a:pt x="68" y="422"/>
                      <a:pt x="68" y="422"/>
                      <a:pt x="68" y="422"/>
                    </a:cubicBezTo>
                    <a:cubicBezTo>
                      <a:pt x="68" y="422"/>
                      <a:pt x="68" y="423"/>
                      <a:pt x="68" y="423"/>
                    </a:cubicBezTo>
                    <a:cubicBezTo>
                      <a:pt x="68" y="424"/>
                      <a:pt x="68" y="424"/>
                      <a:pt x="67" y="425"/>
                    </a:cubicBezTo>
                    <a:cubicBezTo>
                      <a:pt x="67" y="425"/>
                      <a:pt x="67" y="426"/>
                      <a:pt x="67" y="426"/>
                    </a:cubicBezTo>
                    <a:cubicBezTo>
                      <a:pt x="68" y="426"/>
                      <a:pt x="68" y="425"/>
                      <a:pt x="68" y="424"/>
                    </a:cubicBezTo>
                    <a:cubicBezTo>
                      <a:pt x="68" y="424"/>
                      <a:pt x="68" y="423"/>
                      <a:pt x="69" y="423"/>
                    </a:cubicBezTo>
                    <a:cubicBezTo>
                      <a:pt x="69" y="422"/>
                      <a:pt x="69" y="422"/>
                      <a:pt x="69" y="422"/>
                    </a:cubicBezTo>
                    <a:cubicBezTo>
                      <a:pt x="70" y="422"/>
                      <a:pt x="70" y="421"/>
                      <a:pt x="70" y="421"/>
                    </a:cubicBezTo>
                    <a:cubicBezTo>
                      <a:pt x="70" y="420"/>
                      <a:pt x="71" y="419"/>
                      <a:pt x="71" y="418"/>
                    </a:cubicBezTo>
                    <a:cubicBezTo>
                      <a:pt x="71" y="418"/>
                      <a:pt x="71" y="418"/>
                      <a:pt x="72" y="417"/>
                    </a:cubicBezTo>
                    <a:cubicBezTo>
                      <a:pt x="72" y="417"/>
                      <a:pt x="72" y="417"/>
                      <a:pt x="73" y="417"/>
                    </a:cubicBezTo>
                    <a:cubicBezTo>
                      <a:pt x="73" y="416"/>
                      <a:pt x="74" y="416"/>
                      <a:pt x="75" y="416"/>
                    </a:cubicBezTo>
                    <a:cubicBezTo>
                      <a:pt x="75" y="415"/>
                      <a:pt x="76" y="415"/>
                      <a:pt x="77" y="414"/>
                    </a:cubicBezTo>
                    <a:cubicBezTo>
                      <a:pt x="78" y="414"/>
                      <a:pt x="79" y="414"/>
                      <a:pt x="79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5"/>
                      <a:pt x="80" y="415"/>
                      <a:pt x="80" y="416"/>
                    </a:cubicBezTo>
                    <a:cubicBezTo>
                      <a:pt x="80" y="416"/>
                      <a:pt x="80" y="416"/>
                      <a:pt x="80" y="416"/>
                    </a:cubicBezTo>
                    <a:cubicBezTo>
                      <a:pt x="80" y="417"/>
                      <a:pt x="80" y="416"/>
                      <a:pt x="80" y="416"/>
                    </a:cubicBezTo>
                    <a:cubicBezTo>
                      <a:pt x="81" y="416"/>
                      <a:pt x="81" y="416"/>
                      <a:pt x="81" y="416"/>
                    </a:cubicBezTo>
                    <a:cubicBezTo>
                      <a:pt x="82" y="416"/>
                      <a:pt x="82" y="416"/>
                      <a:pt x="82" y="415"/>
                    </a:cubicBezTo>
                    <a:cubicBezTo>
                      <a:pt x="82" y="415"/>
                      <a:pt x="82" y="415"/>
                      <a:pt x="83" y="415"/>
                    </a:cubicBezTo>
                    <a:cubicBezTo>
                      <a:pt x="83" y="414"/>
                      <a:pt x="84" y="413"/>
                      <a:pt x="84" y="412"/>
                    </a:cubicBezTo>
                    <a:cubicBezTo>
                      <a:pt x="84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6" y="412"/>
                      <a:pt x="86" y="412"/>
                    </a:cubicBezTo>
                    <a:cubicBezTo>
                      <a:pt x="86" y="412"/>
                      <a:pt x="86" y="412"/>
                      <a:pt x="86" y="412"/>
                    </a:cubicBezTo>
                    <a:cubicBezTo>
                      <a:pt x="86" y="411"/>
                      <a:pt x="85" y="411"/>
                      <a:pt x="85" y="410"/>
                    </a:cubicBezTo>
                    <a:cubicBezTo>
                      <a:pt x="85" y="410"/>
                      <a:pt x="85" y="410"/>
                      <a:pt x="85" y="409"/>
                    </a:cubicBezTo>
                    <a:cubicBezTo>
                      <a:pt x="85" y="409"/>
                      <a:pt x="85" y="409"/>
                      <a:pt x="85" y="409"/>
                    </a:cubicBezTo>
                    <a:cubicBezTo>
                      <a:pt x="86" y="408"/>
                      <a:pt x="86" y="408"/>
                      <a:pt x="87" y="407"/>
                    </a:cubicBezTo>
                    <a:cubicBezTo>
                      <a:pt x="88" y="407"/>
                      <a:pt x="89" y="407"/>
                      <a:pt x="90" y="407"/>
                    </a:cubicBezTo>
                    <a:cubicBezTo>
                      <a:pt x="90" y="407"/>
                      <a:pt x="91" y="407"/>
                      <a:pt x="91" y="406"/>
                    </a:cubicBezTo>
                    <a:cubicBezTo>
                      <a:pt x="90" y="406"/>
                      <a:pt x="89" y="406"/>
                      <a:pt x="88" y="406"/>
                    </a:cubicBezTo>
                    <a:cubicBezTo>
                      <a:pt x="88" y="405"/>
                      <a:pt x="87" y="405"/>
                      <a:pt x="87" y="405"/>
                    </a:cubicBezTo>
                    <a:cubicBezTo>
                      <a:pt x="87" y="405"/>
                      <a:pt x="87" y="404"/>
                      <a:pt x="87" y="404"/>
                    </a:cubicBezTo>
                    <a:cubicBezTo>
                      <a:pt x="87" y="404"/>
                      <a:pt x="87" y="404"/>
                      <a:pt x="88" y="404"/>
                    </a:cubicBezTo>
                    <a:cubicBezTo>
                      <a:pt x="88" y="404"/>
                      <a:pt x="88" y="404"/>
                      <a:pt x="88" y="404"/>
                    </a:cubicBezTo>
                    <a:cubicBezTo>
                      <a:pt x="88" y="404"/>
                      <a:pt x="88" y="403"/>
                      <a:pt x="88" y="403"/>
                    </a:cubicBezTo>
                    <a:cubicBezTo>
                      <a:pt x="87" y="403"/>
                      <a:pt x="87" y="404"/>
                      <a:pt x="87" y="404"/>
                    </a:cubicBezTo>
                    <a:cubicBezTo>
                      <a:pt x="87" y="404"/>
                      <a:pt x="86" y="403"/>
                      <a:pt x="86" y="403"/>
                    </a:cubicBezTo>
                    <a:cubicBezTo>
                      <a:pt x="86" y="403"/>
                      <a:pt x="86" y="403"/>
                      <a:pt x="86" y="402"/>
                    </a:cubicBezTo>
                    <a:cubicBezTo>
                      <a:pt x="86" y="401"/>
                      <a:pt x="87" y="400"/>
                      <a:pt x="87" y="400"/>
                    </a:cubicBezTo>
                    <a:cubicBezTo>
                      <a:pt x="87" y="400"/>
                      <a:pt x="87" y="400"/>
                      <a:pt x="87" y="400"/>
                    </a:cubicBezTo>
                    <a:cubicBezTo>
                      <a:pt x="87" y="400"/>
                      <a:pt x="88" y="400"/>
                      <a:pt x="88" y="400"/>
                    </a:cubicBezTo>
                    <a:cubicBezTo>
                      <a:pt x="89" y="400"/>
                      <a:pt x="90" y="402"/>
                      <a:pt x="91" y="403"/>
                    </a:cubicBezTo>
                    <a:cubicBezTo>
                      <a:pt x="91" y="404"/>
                      <a:pt x="92" y="404"/>
                      <a:pt x="92" y="404"/>
                    </a:cubicBezTo>
                    <a:cubicBezTo>
                      <a:pt x="93" y="407"/>
                      <a:pt x="94" y="409"/>
                      <a:pt x="95" y="412"/>
                    </a:cubicBezTo>
                    <a:cubicBezTo>
                      <a:pt x="96" y="414"/>
                      <a:pt x="97" y="417"/>
                      <a:pt x="98" y="419"/>
                    </a:cubicBezTo>
                    <a:cubicBezTo>
                      <a:pt x="99" y="420"/>
                      <a:pt x="100" y="421"/>
                      <a:pt x="101" y="422"/>
                    </a:cubicBezTo>
                    <a:cubicBezTo>
                      <a:pt x="101" y="423"/>
                      <a:pt x="102" y="423"/>
                      <a:pt x="102" y="423"/>
                    </a:cubicBezTo>
                    <a:cubicBezTo>
                      <a:pt x="102" y="423"/>
                      <a:pt x="103" y="423"/>
                      <a:pt x="103" y="423"/>
                    </a:cubicBezTo>
                    <a:cubicBezTo>
                      <a:pt x="103" y="423"/>
                      <a:pt x="104" y="423"/>
                      <a:pt x="104" y="424"/>
                    </a:cubicBezTo>
                    <a:cubicBezTo>
                      <a:pt x="104" y="424"/>
                      <a:pt x="105" y="424"/>
                      <a:pt x="105" y="423"/>
                    </a:cubicBezTo>
                    <a:cubicBezTo>
                      <a:pt x="105" y="423"/>
                      <a:pt x="105" y="423"/>
                      <a:pt x="105" y="423"/>
                    </a:cubicBezTo>
                    <a:cubicBezTo>
                      <a:pt x="105" y="422"/>
                      <a:pt x="106" y="422"/>
                      <a:pt x="106" y="422"/>
                    </a:cubicBezTo>
                    <a:cubicBezTo>
                      <a:pt x="106" y="423"/>
                      <a:pt x="107" y="422"/>
                      <a:pt x="107" y="422"/>
                    </a:cubicBezTo>
                    <a:cubicBezTo>
                      <a:pt x="106" y="422"/>
                      <a:pt x="106" y="422"/>
                      <a:pt x="106" y="422"/>
                    </a:cubicBezTo>
                    <a:cubicBezTo>
                      <a:pt x="106" y="422"/>
                      <a:pt x="107" y="422"/>
                      <a:pt x="107" y="421"/>
                    </a:cubicBezTo>
                    <a:cubicBezTo>
                      <a:pt x="106" y="421"/>
                      <a:pt x="106" y="421"/>
                      <a:pt x="106" y="421"/>
                    </a:cubicBezTo>
                    <a:cubicBezTo>
                      <a:pt x="106" y="421"/>
                      <a:pt x="105" y="421"/>
                      <a:pt x="104" y="422"/>
                    </a:cubicBezTo>
                    <a:cubicBezTo>
                      <a:pt x="104" y="422"/>
                      <a:pt x="104" y="422"/>
                      <a:pt x="103" y="422"/>
                    </a:cubicBezTo>
                    <a:cubicBezTo>
                      <a:pt x="103" y="422"/>
                      <a:pt x="103" y="421"/>
                      <a:pt x="104" y="421"/>
                    </a:cubicBezTo>
                    <a:cubicBezTo>
                      <a:pt x="104" y="421"/>
                      <a:pt x="104" y="421"/>
                      <a:pt x="104" y="420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0"/>
                      <a:pt x="104" y="420"/>
                      <a:pt x="105" y="420"/>
                    </a:cubicBezTo>
                    <a:cubicBezTo>
                      <a:pt x="105" y="420"/>
                      <a:pt x="106" y="421"/>
                      <a:pt x="107" y="420"/>
                    </a:cubicBezTo>
                    <a:cubicBezTo>
                      <a:pt x="106" y="420"/>
                      <a:pt x="106" y="420"/>
                      <a:pt x="106" y="420"/>
                    </a:cubicBezTo>
                    <a:cubicBezTo>
                      <a:pt x="106" y="420"/>
                      <a:pt x="106" y="419"/>
                      <a:pt x="106" y="419"/>
                    </a:cubicBezTo>
                    <a:cubicBezTo>
                      <a:pt x="105" y="419"/>
                      <a:pt x="105" y="418"/>
                      <a:pt x="105" y="418"/>
                    </a:cubicBezTo>
                    <a:cubicBezTo>
                      <a:pt x="105" y="418"/>
                      <a:pt x="105" y="417"/>
                      <a:pt x="105" y="417"/>
                    </a:cubicBezTo>
                    <a:cubicBezTo>
                      <a:pt x="106" y="417"/>
                      <a:pt x="106" y="416"/>
                      <a:pt x="107" y="416"/>
                    </a:cubicBezTo>
                    <a:cubicBezTo>
                      <a:pt x="107" y="416"/>
                      <a:pt x="107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4"/>
                      <a:pt x="106" y="414"/>
                      <a:pt x="106" y="413"/>
                    </a:cubicBezTo>
                    <a:cubicBezTo>
                      <a:pt x="106" y="414"/>
                      <a:pt x="106" y="414"/>
                      <a:pt x="106" y="414"/>
                    </a:cubicBezTo>
                    <a:cubicBezTo>
                      <a:pt x="106" y="415"/>
                      <a:pt x="107" y="415"/>
                      <a:pt x="107" y="414"/>
                    </a:cubicBezTo>
                    <a:cubicBezTo>
                      <a:pt x="107" y="414"/>
                      <a:pt x="108" y="414"/>
                      <a:pt x="108" y="414"/>
                    </a:cubicBezTo>
                    <a:cubicBezTo>
                      <a:pt x="107" y="414"/>
                      <a:pt x="107" y="414"/>
                      <a:pt x="107" y="413"/>
                    </a:cubicBezTo>
                    <a:cubicBezTo>
                      <a:pt x="107" y="413"/>
                      <a:pt x="107" y="413"/>
                      <a:pt x="108" y="413"/>
                    </a:cubicBezTo>
                    <a:cubicBezTo>
                      <a:pt x="108" y="412"/>
                      <a:pt x="108" y="412"/>
                      <a:pt x="108" y="412"/>
                    </a:cubicBez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8" y="410"/>
                      <a:pt x="107" y="411"/>
                      <a:pt x="107" y="411"/>
                    </a:cubicBezTo>
                    <a:cubicBezTo>
                      <a:pt x="107" y="411"/>
                      <a:pt x="107" y="411"/>
                      <a:pt x="107" y="411"/>
                    </a:cubicBezTo>
                    <a:cubicBezTo>
                      <a:pt x="107" y="412"/>
                      <a:pt x="106" y="412"/>
                      <a:pt x="106" y="412"/>
                    </a:cubicBezTo>
                    <a:cubicBezTo>
                      <a:pt x="106" y="412"/>
                      <a:pt x="106" y="411"/>
                      <a:pt x="106" y="411"/>
                    </a:cubicBezTo>
                    <a:cubicBezTo>
                      <a:pt x="106" y="411"/>
                      <a:pt x="106" y="411"/>
                      <a:pt x="106" y="411"/>
                    </a:cubicBezTo>
                    <a:cubicBezTo>
                      <a:pt x="106" y="410"/>
                      <a:pt x="107" y="410"/>
                      <a:pt x="107" y="409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08" y="410"/>
                      <a:pt x="109" y="409"/>
                      <a:pt x="110" y="409"/>
                    </a:cubicBezTo>
                    <a:cubicBezTo>
                      <a:pt x="109" y="409"/>
                      <a:pt x="109" y="408"/>
                      <a:pt x="109" y="408"/>
                    </a:cubicBezTo>
                    <a:cubicBezTo>
                      <a:pt x="109" y="408"/>
                      <a:pt x="109" y="408"/>
                      <a:pt x="109" y="408"/>
                    </a:cubicBezTo>
                    <a:cubicBezTo>
                      <a:pt x="109" y="408"/>
                      <a:pt x="109" y="407"/>
                      <a:pt x="109" y="407"/>
                    </a:cubicBezTo>
                    <a:cubicBezTo>
                      <a:pt x="109" y="407"/>
                      <a:pt x="110" y="407"/>
                      <a:pt x="110" y="407"/>
                    </a:cubicBezTo>
                    <a:cubicBezTo>
                      <a:pt x="110" y="407"/>
                      <a:pt x="110" y="407"/>
                      <a:pt x="110" y="407"/>
                    </a:cubicBezTo>
                    <a:cubicBezTo>
                      <a:pt x="111" y="407"/>
                      <a:pt x="111" y="407"/>
                      <a:pt x="111" y="407"/>
                    </a:cubicBezTo>
                    <a:cubicBezTo>
                      <a:pt x="111" y="407"/>
                      <a:pt x="111" y="407"/>
                      <a:pt x="110" y="407"/>
                    </a:cubicBezTo>
                    <a:cubicBezTo>
                      <a:pt x="110" y="408"/>
                      <a:pt x="111" y="408"/>
                      <a:pt x="111" y="408"/>
                    </a:cubicBezTo>
                    <a:cubicBezTo>
                      <a:pt x="111" y="408"/>
                      <a:pt x="111" y="408"/>
                      <a:pt x="112" y="408"/>
                    </a:cubicBezTo>
                    <a:cubicBezTo>
                      <a:pt x="111" y="408"/>
                      <a:pt x="112" y="409"/>
                      <a:pt x="112" y="409"/>
                    </a:cubicBezTo>
                    <a:cubicBezTo>
                      <a:pt x="112" y="410"/>
                      <a:pt x="112" y="411"/>
                      <a:pt x="111" y="411"/>
                    </a:cubicBezTo>
                    <a:cubicBezTo>
                      <a:pt x="111" y="411"/>
                      <a:pt x="111" y="411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3"/>
                      <a:pt x="111" y="413"/>
                    </a:cubicBezTo>
                    <a:cubicBezTo>
                      <a:pt x="111" y="414"/>
                      <a:pt x="111" y="415"/>
                      <a:pt x="111" y="415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2" y="416"/>
                      <a:pt x="112" y="416"/>
                    </a:cubicBezTo>
                    <a:cubicBezTo>
                      <a:pt x="112" y="416"/>
                      <a:pt x="112" y="416"/>
                      <a:pt x="113" y="416"/>
                    </a:cubicBezTo>
                    <a:cubicBezTo>
                      <a:pt x="113" y="416"/>
                      <a:pt x="113" y="416"/>
                      <a:pt x="114" y="416"/>
                    </a:cubicBezTo>
                    <a:cubicBezTo>
                      <a:pt x="114" y="417"/>
                      <a:pt x="114" y="417"/>
                      <a:pt x="114" y="417"/>
                    </a:cubicBezTo>
                    <a:cubicBezTo>
                      <a:pt x="113" y="418"/>
                      <a:pt x="113" y="418"/>
                      <a:pt x="113" y="419"/>
                    </a:cubicBezTo>
                    <a:cubicBezTo>
                      <a:pt x="113" y="419"/>
                      <a:pt x="112" y="420"/>
                      <a:pt x="112" y="420"/>
                    </a:cubicBezTo>
                    <a:cubicBezTo>
                      <a:pt x="112" y="420"/>
                      <a:pt x="112" y="420"/>
                      <a:pt x="111" y="421"/>
                    </a:cubicBezTo>
                    <a:cubicBezTo>
                      <a:pt x="111" y="421"/>
                      <a:pt x="112" y="422"/>
                      <a:pt x="111" y="422"/>
                    </a:cubicBezTo>
                    <a:cubicBezTo>
                      <a:pt x="111" y="422"/>
                      <a:pt x="111" y="422"/>
                      <a:pt x="111" y="423"/>
                    </a:cubicBezTo>
                    <a:cubicBezTo>
                      <a:pt x="111" y="423"/>
                      <a:pt x="111" y="423"/>
                      <a:pt x="111" y="423"/>
                    </a:cubicBezTo>
                    <a:cubicBezTo>
                      <a:pt x="112" y="423"/>
                      <a:pt x="113" y="423"/>
                      <a:pt x="113" y="423"/>
                    </a:cubicBezTo>
                    <a:cubicBezTo>
                      <a:pt x="114" y="423"/>
                      <a:pt x="114" y="423"/>
                      <a:pt x="114" y="422"/>
                    </a:cubicBezTo>
                    <a:cubicBezTo>
                      <a:pt x="114" y="422"/>
                      <a:pt x="114" y="422"/>
                      <a:pt x="115" y="422"/>
                    </a:cubicBezTo>
                    <a:cubicBezTo>
                      <a:pt x="115" y="423"/>
                      <a:pt x="115" y="423"/>
                      <a:pt x="115" y="423"/>
                    </a:cubicBezTo>
                    <a:cubicBezTo>
                      <a:pt x="116" y="423"/>
                      <a:pt x="116" y="424"/>
                      <a:pt x="116" y="424"/>
                    </a:cubicBezTo>
                    <a:cubicBezTo>
                      <a:pt x="116" y="424"/>
                      <a:pt x="116" y="424"/>
                      <a:pt x="116" y="424"/>
                    </a:cubicBezTo>
                    <a:cubicBezTo>
                      <a:pt x="116" y="423"/>
                      <a:pt x="116" y="423"/>
                      <a:pt x="117" y="423"/>
                    </a:cubicBezTo>
                    <a:cubicBezTo>
                      <a:pt x="117" y="423"/>
                      <a:pt x="117" y="423"/>
                      <a:pt x="117" y="423"/>
                    </a:cubicBezTo>
                    <a:cubicBezTo>
                      <a:pt x="118" y="423"/>
                      <a:pt x="118" y="422"/>
                      <a:pt x="118" y="422"/>
                    </a:cubicBezTo>
                    <a:cubicBezTo>
                      <a:pt x="118" y="422"/>
                      <a:pt x="118" y="422"/>
                      <a:pt x="118" y="422"/>
                    </a:cubicBezTo>
                    <a:cubicBezTo>
                      <a:pt x="118" y="422"/>
                      <a:pt x="118" y="421"/>
                      <a:pt x="118" y="421"/>
                    </a:cubicBezTo>
                    <a:cubicBezTo>
                      <a:pt x="118" y="421"/>
                      <a:pt x="118" y="421"/>
                      <a:pt x="119" y="421"/>
                    </a:cubicBezTo>
                    <a:cubicBezTo>
                      <a:pt x="119" y="421"/>
                      <a:pt x="119" y="421"/>
                      <a:pt x="119" y="420"/>
                    </a:cubicBezTo>
                    <a:cubicBezTo>
                      <a:pt x="119" y="420"/>
                      <a:pt x="120" y="420"/>
                      <a:pt x="120" y="420"/>
                    </a:cubicBezTo>
                    <a:cubicBezTo>
                      <a:pt x="120" y="420"/>
                      <a:pt x="120" y="419"/>
                      <a:pt x="120" y="419"/>
                    </a:cubicBezTo>
                    <a:cubicBezTo>
                      <a:pt x="120" y="419"/>
                      <a:pt x="120" y="418"/>
                      <a:pt x="120" y="418"/>
                    </a:cubicBezTo>
                    <a:cubicBezTo>
                      <a:pt x="120" y="418"/>
                      <a:pt x="120" y="417"/>
                      <a:pt x="120" y="417"/>
                    </a:cubicBezTo>
                    <a:cubicBezTo>
                      <a:pt x="120" y="416"/>
                      <a:pt x="120" y="416"/>
                      <a:pt x="120" y="416"/>
                    </a:cubicBezTo>
                    <a:cubicBezTo>
                      <a:pt x="120" y="415"/>
                      <a:pt x="120" y="415"/>
                      <a:pt x="120" y="415"/>
                    </a:cubicBezTo>
                    <a:cubicBezTo>
                      <a:pt x="121" y="415"/>
                      <a:pt x="121" y="415"/>
                      <a:pt x="121" y="414"/>
                    </a:cubicBezTo>
                    <a:cubicBezTo>
                      <a:pt x="121" y="414"/>
                      <a:pt x="121" y="414"/>
                      <a:pt x="121" y="414"/>
                    </a:cubicBezTo>
                    <a:cubicBezTo>
                      <a:pt x="121" y="414"/>
                      <a:pt x="122" y="414"/>
                      <a:pt x="122" y="414"/>
                    </a:cubicBezTo>
                    <a:cubicBezTo>
                      <a:pt x="122" y="415"/>
                      <a:pt x="123" y="414"/>
                      <a:pt x="123" y="414"/>
                    </a:cubicBezTo>
                    <a:cubicBezTo>
                      <a:pt x="123" y="414"/>
                      <a:pt x="124" y="414"/>
                      <a:pt x="124" y="414"/>
                    </a:cubicBezTo>
                    <a:cubicBezTo>
                      <a:pt x="124" y="415"/>
                      <a:pt x="125" y="414"/>
                      <a:pt x="126" y="414"/>
                    </a:cubicBezTo>
                    <a:cubicBezTo>
                      <a:pt x="126" y="414"/>
                      <a:pt x="127" y="414"/>
                      <a:pt x="127" y="414"/>
                    </a:cubicBezTo>
                    <a:cubicBezTo>
                      <a:pt x="127" y="414"/>
                      <a:pt x="127" y="414"/>
                      <a:pt x="127" y="414"/>
                    </a:cubicBezTo>
                    <a:cubicBezTo>
                      <a:pt x="127" y="414"/>
                      <a:pt x="128" y="414"/>
                      <a:pt x="128" y="414"/>
                    </a:cubicBezTo>
                    <a:cubicBezTo>
                      <a:pt x="129" y="415"/>
                      <a:pt x="129" y="414"/>
                      <a:pt x="130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31" y="415"/>
                      <a:pt x="131" y="415"/>
                      <a:pt x="132" y="415"/>
                    </a:cubicBezTo>
                    <a:cubicBezTo>
                      <a:pt x="132" y="415"/>
                      <a:pt x="133" y="416"/>
                      <a:pt x="133" y="417"/>
                    </a:cubicBezTo>
                    <a:cubicBezTo>
                      <a:pt x="134" y="417"/>
                      <a:pt x="134" y="417"/>
                      <a:pt x="134" y="417"/>
                    </a:cubicBezTo>
                    <a:cubicBezTo>
                      <a:pt x="135" y="417"/>
                      <a:pt x="135" y="418"/>
                      <a:pt x="136" y="418"/>
                    </a:cubicBezTo>
                    <a:cubicBezTo>
                      <a:pt x="136" y="419"/>
                      <a:pt x="137" y="419"/>
                      <a:pt x="137" y="420"/>
                    </a:cubicBezTo>
                    <a:cubicBezTo>
                      <a:pt x="138" y="421"/>
                      <a:pt x="138" y="421"/>
                      <a:pt x="139" y="422"/>
                    </a:cubicBezTo>
                    <a:cubicBezTo>
                      <a:pt x="140" y="422"/>
                      <a:pt x="141" y="423"/>
                      <a:pt x="142" y="423"/>
                    </a:cubicBezTo>
                    <a:cubicBezTo>
                      <a:pt x="143" y="424"/>
                      <a:pt x="144" y="424"/>
                      <a:pt x="145" y="424"/>
                    </a:cubicBezTo>
                    <a:cubicBezTo>
                      <a:pt x="145" y="424"/>
                      <a:pt x="145" y="425"/>
                      <a:pt x="146" y="425"/>
                    </a:cubicBezTo>
                    <a:cubicBezTo>
                      <a:pt x="146" y="425"/>
                      <a:pt x="146" y="424"/>
                      <a:pt x="146" y="424"/>
                    </a:cubicBezTo>
                    <a:cubicBezTo>
                      <a:pt x="146" y="424"/>
                      <a:pt x="146" y="424"/>
                      <a:pt x="146" y="424"/>
                    </a:cubicBezTo>
                    <a:cubicBezTo>
                      <a:pt x="147" y="425"/>
                      <a:pt x="147" y="425"/>
                      <a:pt x="148" y="425"/>
                    </a:cubicBezTo>
                    <a:cubicBezTo>
                      <a:pt x="149" y="425"/>
                      <a:pt x="150" y="425"/>
                      <a:pt x="151" y="426"/>
                    </a:cubicBezTo>
                    <a:cubicBezTo>
                      <a:pt x="151" y="427"/>
                      <a:pt x="151" y="427"/>
                      <a:pt x="152" y="428"/>
                    </a:cubicBezTo>
                    <a:cubicBezTo>
                      <a:pt x="152" y="428"/>
                      <a:pt x="153" y="428"/>
                      <a:pt x="154" y="429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5" y="430"/>
                      <a:pt x="156" y="430"/>
                      <a:pt x="157" y="430"/>
                    </a:cubicBezTo>
                    <a:cubicBezTo>
                      <a:pt x="158" y="430"/>
                      <a:pt x="159" y="430"/>
                      <a:pt x="159" y="431"/>
                    </a:cubicBezTo>
                    <a:cubicBezTo>
                      <a:pt x="159" y="431"/>
                      <a:pt x="160" y="431"/>
                      <a:pt x="160" y="431"/>
                    </a:cubicBezTo>
                    <a:cubicBezTo>
                      <a:pt x="160" y="432"/>
                      <a:pt x="161" y="432"/>
                      <a:pt x="161" y="431"/>
                    </a:cubicBezTo>
                    <a:cubicBezTo>
                      <a:pt x="161" y="431"/>
                      <a:pt x="162" y="431"/>
                      <a:pt x="162" y="431"/>
                    </a:cubicBezTo>
                    <a:cubicBezTo>
                      <a:pt x="162" y="431"/>
                      <a:pt x="162" y="432"/>
                      <a:pt x="163" y="432"/>
                    </a:cubicBezTo>
                    <a:cubicBezTo>
                      <a:pt x="163" y="432"/>
                      <a:pt x="163" y="432"/>
                      <a:pt x="163" y="432"/>
                    </a:cubicBezTo>
                    <a:cubicBezTo>
                      <a:pt x="163" y="432"/>
                      <a:pt x="164" y="432"/>
                      <a:pt x="164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6" y="432"/>
                      <a:pt x="166" y="432"/>
                      <a:pt x="166" y="432"/>
                    </a:cubicBezTo>
                    <a:cubicBezTo>
                      <a:pt x="166" y="432"/>
                      <a:pt x="167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7" y="432"/>
                      <a:pt x="167" y="431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8" y="431"/>
                      <a:pt x="168" y="431"/>
                      <a:pt x="168" y="431"/>
                    </a:cubicBezTo>
                    <a:cubicBezTo>
                      <a:pt x="168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6" y="431"/>
                    </a:cubicBezTo>
                    <a:cubicBezTo>
                      <a:pt x="166" y="431"/>
                      <a:pt x="166" y="430"/>
                      <a:pt x="166" y="430"/>
                    </a:cubicBezTo>
                    <a:cubicBezTo>
                      <a:pt x="166" y="430"/>
                      <a:pt x="166" y="430"/>
                      <a:pt x="167" y="430"/>
                    </a:cubicBezTo>
                    <a:cubicBezTo>
                      <a:pt x="167" y="430"/>
                      <a:pt x="167" y="430"/>
                      <a:pt x="168" y="430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9" y="431"/>
                      <a:pt x="169" y="431"/>
                      <a:pt x="169" y="431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9" y="430"/>
                      <a:pt x="169" y="430"/>
                      <a:pt x="170" y="430"/>
                    </a:cubicBezTo>
                    <a:cubicBezTo>
                      <a:pt x="170" y="430"/>
                      <a:pt x="170" y="430"/>
                      <a:pt x="170" y="430"/>
                    </a:cubicBezTo>
                    <a:cubicBezTo>
                      <a:pt x="171" y="430"/>
                      <a:pt x="171" y="431"/>
                      <a:pt x="172" y="431"/>
                    </a:cubicBezTo>
                    <a:cubicBezTo>
                      <a:pt x="172" y="431"/>
                      <a:pt x="173" y="432"/>
                      <a:pt x="173" y="432"/>
                    </a:cubicBezTo>
                    <a:cubicBezTo>
                      <a:pt x="173" y="432"/>
                      <a:pt x="174" y="432"/>
                      <a:pt x="174" y="432"/>
                    </a:cubicBezTo>
                    <a:cubicBezTo>
                      <a:pt x="175" y="432"/>
                      <a:pt x="176" y="433"/>
                      <a:pt x="176" y="434"/>
                    </a:cubicBezTo>
                    <a:cubicBezTo>
                      <a:pt x="176" y="434"/>
                      <a:pt x="176" y="434"/>
                      <a:pt x="176" y="434"/>
                    </a:cubicBezTo>
                    <a:cubicBezTo>
                      <a:pt x="176" y="435"/>
                      <a:pt x="177" y="435"/>
                      <a:pt x="178" y="435"/>
                    </a:cubicBezTo>
                    <a:cubicBezTo>
                      <a:pt x="178" y="435"/>
                      <a:pt x="178" y="435"/>
                      <a:pt x="178" y="435"/>
                    </a:cubicBezTo>
                    <a:cubicBezTo>
                      <a:pt x="178" y="435"/>
                      <a:pt x="178" y="435"/>
                      <a:pt x="178" y="436"/>
                    </a:cubicBezTo>
                    <a:cubicBezTo>
                      <a:pt x="178" y="436"/>
                      <a:pt x="179" y="437"/>
                      <a:pt x="179" y="437"/>
                    </a:cubicBezTo>
                    <a:cubicBezTo>
                      <a:pt x="179" y="438"/>
                      <a:pt x="180" y="438"/>
                      <a:pt x="180" y="438"/>
                    </a:cubicBezTo>
                    <a:cubicBezTo>
                      <a:pt x="180" y="438"/>
                      <a:pt x="180" y="438"/>
                      <a:pt x="180" y="438"/>
                    </a:cubicBezTo>
                    <a:cubicBezTo>
                      <a:pt x="181" y="439"/>
                      <a:pt x="181" y="440"/>
                      <a:pt x="181" y="440"/>
                    </a:cubicBezTo>
                    <a:cubicBezTo>
                      <a:pt x="181" y="440"/>
                      <a:pt x="181" y="441"/>
                      <a:pt x="181" y="441"/>
                    </a:cubicBezTo>
                    <a:cubicBezTo>
                      <a:pt x="181" y="441"/>
                      <a:pt x="181" y="441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82" y="441"/>
                      <a:pt x="182" y="441"/>
                      <a:pt x="181" y="441"/>
                    </a:cubicBezTo>
                    <a:cubicBezTo>
                      <a:pt x="181" y="441"/>
                      <a:pt x="181" y="442"/>
                      <a:pt x="182" y="442"/>
                    </a:cubicBezTo>
                    <a:cubicBezTo>
                      <a:pt x="182" y="442"/>
                      <a:pt x="181" y="442"/>
                      <a:pt x="181" y="442"/>
                    </a:cubicBezTo>
                    <a:cubicBezTo>
                      <a:pt x="181" y="442"/>
                      <a:pt x="181" y="443"/>
                      <a:pt x="181" y="443"/>
                    </a:cubicBezTo>
                    <a:cubicBezTo>
                      <a:pt x="181" y="444"/>
                      <a:pt x="181" y="444"/>
                      <a:pt x="180" y="444"/>
                    </a:cubicBezTo>
                    <a:cubicBezTo>
                      <a:pt x="180" y="444"/>
                      <a:pt x="180" y="444"/>
                      <a:pt x="180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3"/>
                      <a:pt x="178" y="443"/>
                    </a:cubicBezTo>
                    <a:cubicBezTo>
                      <a:pt x="178" y="443"/>
                      <a:pt x="178" y="444"/>
                      <a:pt x="178" y="444"/>
                    </a:cubicBezTo>
                    <a:cubicBezTo>
                      <a:pt x="177" y="444"/>
                      <a:pt x="176" y="443"/>
                      <a:pt x="176" y="443"/>
                    </a:cubicBezTo>
                    <a:cubicBezTo>
                      <a:pt x="176" y="443"/>
                      <a:pt x="175" y="443"/>
                      <a:pt x="175" y="443"/>
                    </a:cubicBezTo>
                    <a:cubicBezTo>
                      <a:pt x="175" y="443"/>
                      <a:pt x="175" y="443"/>
                      <a:pt x="175" y="442"/>
                    </a:cubicBezTo>
                    <a:cubicBezTo>
                      <a:pt x="175" y="442"/>
                      <a:pt x="175" y="442"/>
                      <a:pt x="175" y="443"/>
                    </a:cubicBezTo>
                    <a:cubicBezTo>
                      <a:pt x="175" y="443"/>
                      <a:pt x="175" y="443"/>
                      <a:pt x="175" y="443"/>
                    </a:cubicBezTo>
                    <a:cubicBezTo>
                      <a:pt x="175" y="444"/>
                      <a:pt x="176" y="444"/>
                      <a:pt x="176" y="444"/>
                    </a:cubicBezTo>
                    <a:cubicBezTo>
                      <a:pt x="176" y="444"/>
                      <a:pt x="176" y="445"/>
                      <a:pt x="176" y="445"/>
                    </a:cubicBezTo>
                    <a:cubicBezTo>
                      <a:pt x="176" y="445"/>
                      <a:pt x="176" y="445"/>
                      <a:pt x="175" y="445"/>
                    </a:cubicBezTo>
                    <a:cubicBezTo>
                      <a:pt x="175" y="445"/>
                      <a:pt x="175" y="445"/>
                      <a:pt x="175" y="445"/>
                    </a:cubicBezTo>
                    <a:cubicBezTo>
                      <a:pt x="175" y="445"/>
                      <a:pt x="174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6"/>
                      <a:pt x="173" y="446"/>
                      <a:pt x="173" y="447"/>
                    </a:cubicBezTo>
                    <a:cubicBezTo>
                      <a:pt x="173" y="447"/>
                      <a:pt x="173" y="447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9"/>
                      <a:pt x="172" y="449"/>
                      <a:pt x="172" y="449"/>
                    </a:cubicBezTo>
                    <a:cubicBezTo>
                      <a:pt x="171" y="449"/>
                      <a:pt x="171" y="449"/>
                      <a:pt x="171" y="450"/>
                    </a:cubicBezTo>
                    <a:cubicBezTo>
                      <a:pt x="171" y="450"/>
                      <a:pt x="171" y="450"/>
                      <a:pt x="171" y="450"/>
                    </a:cubicBezTo>
                    <a:cubicBezTo>
                      <a:pt x="172" y="450"/>
                      <a:pt x="173" y="451"/>
                      <a:pt x="174" y="451"/>
                    </a:cubicBezTo>
                    <a:cubicBezTo>
                      <a:pt x="174" y="452"/>
                      <a:pt x="174" y="452"/>
                      <a:pt x="174" y="452"/>
                    </a:cubicBezTo>
                    <a:cubicBezTo>
                      <a:pt x="175" y="452"/>
                      <a:pt x="175" y="452"/>
                      <a:pt x="175" y="452"/>
                    </a:cubicBezTo>
                    <a:cubicBezTo>
                      <a:pt x="176" y="451"/>
                      <a:pt x="177" y="452"/>
                      <a:pt x="178" y="452"/>
                    </a:cubicBezTo>
                    <a:cubicBezTo>
                      <a:pt x="178" y="452"/>
                      <a:pt x="178" y="452"/>
                      <a:pt x="178" y="452"/>
                    </a:cubicBezTo>
                    <a:cubicBezTo>
                      <a:pt x="179" y="452"/>
                      <a:pt x="179" y="452"/>
                      <a:pt x="179" y="452"/>
                    </a:cubicBezTo>
                    <a:cubicBezTo>
                      <a:pt x="179" y="453"/>
                      <a:pt x="179" y="453"/>
                      <a:pt x="180" y="453"/>
                    </a:cubicBezTo>
                    <a:cubicBezTo>
                      <a:pt x="182" y="453"/>
                      <a:pt x="184" y="454"/>
                      <a:pt x="186" y="453"/>
                    </a:cubicBezTo>
                    <a:cubicBezTo>
                      <a:pt x="186" y="453"/>
                      <a:pt x="186" y="453"/>
                      <a:pt x="186" y="453"/>
                    </a:cubicBezTo>
                    <a:cubicBezTo>
                      <a:pt x="187" y="453"/>
                      <a:pt x="187" y="453"/>
                      <a:pt x="187" y="453"/>
                    </a:cubicBezTo>
                    <a:cubicBezTo>
                      <a:pt x="188" y="454"/>
                      <a:pt x="189" y="454"/>
                      <a:pt x="190" y="454"/>
                    </a:cubicBezTo>
                    <a:cubicBezTo>
                      <a:pt x="190" y="454"/>
                      <a:pt x="191" y="454"/>
                      <a:pt x="191" y="454"/>
                    </a:cubicBezTo>
                    <a:cubicBezTo>
                      <a:pt x="192" y="454"/>
                      <a:pt x="192" y="453"/>
                      <a:pt x="192" y="453"/>
                    </a:cubicBezTo>
                    <a:cubicBezTo>
                      <a:pt x="192" y="453"/>
                      <a:pt x="193" y="453"/>
                      <a:pt x="193" y="453"/>
                    </a:cubicBezTo>
                    <a:cubicBezTo>
                      <a:pt x="193" y="453"/>
                      <a:pt x="193" y="453"/>
                      <a:pt x="194" y="453"/>
                    </a:cubicBezTo>
                    <a:cubicBezTo>
                      <a:pt x="195" y="452"/>
                      <a:pt x="196" y="452"/>
                      <a:pt x="198" y="452"/>
                    </a:cubicBezTo>
                    <a:cubicBezTo>
                      <a:pt x="198" y="452"/>
                      <a:pt x="198" y="452"/>
                      <a:pt x="198" y="452"/>
                    </a:cubicBezTo>
                    <a:cubicBezTo>
                      <a:pt x="199" y="452"/>
                      <a:pt x="199" y="452"/>
                      <a:pt x="199" y="452"/>
                    </a:cubicBezTo>
                    <a:cubicBezTo>
                      <a:pt x="199" y="452"/>
                      <a:pt x="199" y="452"/>
                      <a:pt x="200" y="451"/>
                    </a:cubicBezTo>
                    <a:cubicBezTo>
                      <a:pt x="200" y="451"/>
                      <a:pt x="200" y="451"/>
                      <a:pt x="200" y="451"/>
                    </a:cubicBezTo>
                    <a:cubicBezTo>
                      <a:pt x="200" y="451"/>
                      <a:pt x="200" y="451"/>
                      <a:pt x="200" y="452"/>
                    </a:cubicBezTo>
                    <a:cubicBezTo>
                      <a:pt x="201" y="452"/>
                      <a:pt x="201" y="452"/>
                      <a:pt x="201" y="452"/>
                    </a:cubicBezTo>
                    <a:cubicBezTo>
                      <a:pt x="202" y="452"/>
                      <a:pt x="202" y="452"/>
                      <a:pt x="202" y="451"/>
                    </a:cubicBezTo>
                    <a:cubicBezTo>
                      <a:pt x="203" y="451"/>
                      <a:pt x="204" y="450"/>
                      <a:pt x="204" y="449"/>
                    </a:cubicBezTo>
                    <a:cubicBezTo>
                      <a:pt x="205" y="449"/>
                      <a:pt x="205" y="449"/>
                      <a:pt x="205" y="449"/>
                    </a:cubicBezTo>
                    <a:cubicBezTo>
                      <a:pt x="205" y="449"/>
                      <a:pt x="206" y="449"/>
                      <a:pt x="206" y="449"/>
                    </a:cubicBezTo>
                    <a:cubicBezTo>
                      <a:pt x="206" y="448"/>
                      <a:pt x="207" y="448"/>
                      <a:pt x="207" y="448"/>
                    </a:cubicBezTo>
                    <a:cubicBezTo>
                      <a:pt x="208" y="448"/>
                      <a:pt x="208" y="449"/>
                      <a:pt x="208" y="449"/>
                    </a:cubicBezTo>
                    <a:cubicBezTo>
                      <a:pt x="208" y="450"/>
                      <a:pt x="209" y="450"/>
                      <a:pt x="209" y="450"/>
                    </a:cubicBezTo>
                    <a:cubicBezTo>
                      <a:pt x="210" y="451"/>
                      <a:pt x="210" y="452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1" y="453"/>
                      <a:pt x="211" y="453"/>
                      <a:pt x="211" y="453"/>
                    </a:cubicBezTo>
                    <a:cubicBezTo>
                      <a:pt x="212" y="453"/>
                      <a:pt x="212" y="453"/>
                      <a:pt x="212" y="453"/>
                    </a:cubicBezTo>
                    <a:cubicBezTo>
                      <a:pt x="212" y="453"/>
                      <a:pt x="213" y="453"/>
                      <a:pt x="213" y="453"/>
                    </a:cubicBezTo>
                    <a:cubicBezTo>
                      <a:pt x="213" y="453"/>
                      <a:pt x="213" y="453"/>
                      <a:pt x="213" y="453"/>
                    </a:cubicBezTo>
                    <a:cubicBezTo>
                      <a:pt x="214" y="453"/>
                      <a:pt x="214" y="453"/>
                      <a:pt x="214" y="453"/>
                    </a:cubicBezTo>
                    <a:cubicBezTo>
                      <a:pt x="214" y="453"/>
                      <a:pt x="214" y="453"/>
                      <a:pt x="215" y="453"/>
                    </a:cubicBezTo>
                    <a:cubicBezTo>
                      <a:pt x="215" y="453"/>
                      <a:pt x="215" y="454"/>
                      <a:pt x="215" y="454"/>
                    </a:cubicBezTo>
                    <a:cubicBezTo>
                      <a:pt x="215" y="455"/>
                      <a:pt x="215" y="456"/>
                      <a:pt x="215" y="456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8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16" y="458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7" y="458"/>
                      <a:pt x="216" y="457"/>
                      <a:pt x="217" y="456"/>
                    </a:cubicBezTo>
                    <a:cubicBezTo>
                      <a:pt x="217" y="456"/>
                      <a:pt x="217" y="456"/>
                      <a:pt x="217" y="456"/>
                    </a:cubicBezTo>
                    <a:cubicBezTo>
                      <a:pt x="217" y="456"/>
                      <a:pt x="217" y="455"/>
                      <a:pt x="217" y="455"/>
                    </a:cubicBezTo>
                    <a:cubicBezTo>
                      <a:pt x="217" y="455"/>
                      <a:pt x="217" y="455"/>
                      <a:pt x="217" y="455"/>
                    </a:cubicBezTo>
                    <a:cubicBezTo>
                      <a:pt x="217" y="455"/>
                      <a:pt x="217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7"/>
                      <a:pt x="218" y="457"/>
                    </a:cubicBezTo>
                    <a:cubicBezTo>
                      <a:pt x="218" y="457"/>
                      <a:pt x="218" y="458"/>
                      <a:pt x="218" y="458"/>
                    </a:cubicBezTo>
                    <a:cubicBezTo>
                      <a:pt x="218" y="458"/>
                      <a:pt x="218" y="458"/>
                      <a:pt x="218" y="458"/>
                    </a:cubicBezTo>
                    <a:cubicBezTo>
                      <a:pt x="218" y="459"/>
                      <a:pt x="219" y="459"/>
                      <a:pt x="218" y="459"/>
                    </a:cubicBezTo>
                    <a:cubicBezTo>
                      <a:pt x="219" y="459"/>
                      <a:pt x="219" y="458"/>
                      <a:pt x="219" y="458"/>
                    </a:cubicBezTo>
                    <a:cubicBezTo>
                      <a:pt x="220" y="458"/>
                      <a:pt x="220" y="459"/>
                      <a:pt x="220" y="460"/>
                    </a:cubicBezTo>
                    <a:cubicBezTo>
                      <a:pt x="221" y="460"/>
                      <a:pt x="221" y="460"/>
                      <a:pt x="221" y="460"/>
                    </a:cubicBezTo>
                    <a:cubicBezTo>
                      <a:pt x="222" y="460"/>
                      <a:pt x="222" y="461"/>
                      <a:pt x="222" y="462"/>
                    </a:cubicBezTo>
                    <a:cubicBezTo>
                      <a:pt x="222" y="462"/>
                      <a:pt x="222" y="463"/>
                      <a:pt x="222" y="463"/>
                    </a:cubicBezTo>
                    <a:cubicBezTo>
                      <a:pt x="222" y="463"/>
                      <a:pt x="223" y="464"/>
                      <a:pt x="223" y="464"/>
                    </a:cubicBezTo>
                    <a:cubicBezTo>
                      <a:pt x="223" y="464"/>
                      <a:pt x="223" y="464"/>
                      <a:pt x="222" y="464"/>
                    </a:cubicBezTo>
                    <a:cubicBezTo>
                      <a:pt x="222" y="464"/>
                      <a:pt x="222" y="464"/>
                      <a:pt x="221" y="464"/>
                    </a:cubicBezTo>
                    <a:cubicBezTo>
                      <a:pt x="221" y="464"/>
                      <a:pt x="221" y="464"/>
                      <a:pt x="221" y="464"/>
                    </a:cubicBezTo>
                    <a:cubicBezTo>
                      <a:pt x="221" y="464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19" y="464"/>
                      <a:pt x="218" y="464"/>
                      <a:pt x="218" y="463"/>
                    </a:cubicBezTo>
                    <a:cubicBezTo>
                      <a:pt x="217" y="463"/>
                      <a:pt x="218" y="464"/>
                      <a:pt x="218" y="464"/>
                    </a:cubicBezTo>
                    <a:cubicBezTo>
                      <a:pt x="218" y="465"/>
                      <a:pt x="218" y="465"/>
                      <a:pt x="218" y="465"/>
                    </a:cubicBezTo>
                    <a:cubicBezTo>
                      <a:pt x="218" y="465"/>
                      <a:pt x="218" y="465"/>
                      <a:pt x="219" y="465"/>
                    </a:cubicBezTo>
                    <a:cubicBezTo>
                      <a:pt x="219" y="465"/>
                      <a:pt x="219" y="465"/>
                      <a:pt x="219" y="465"/>
                    </a:cubicBezTo>
                    <a:cubicBezTo>
                      <a:pt x="219" y="466"/>
                      <a:pt x="220" y="466"/>
                      <a:pt x="220" y="466"/>
                    </a:cubicBezTo>
                    <a:cubicBezTo>
                      <a:pt x="220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2" y="466"/>
                      <a:pt x="222" y="466"/>
                      <a:pt x="222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8"/>
                      <a:pt x="221" y="468"/>
                    </a:cubicBezTo>
                    <a:cubicBezTo>
                      <a:pt x="221" y="468"/>
                      <a:pt x="221" y="468"/>
                      <a:pt x="222" y="469"/>
                    </a:cubicBezTo>
                    <a:cubicBezTo>
                      <a:pt x="222" y="469"/>
                      <a:pt x="222" y="469"/>
                      <a:pt x="222" y="469"/>
                    </a:cubicBezTo>
                    <a:cubicBezTo>
                      <a:pt x="222" y="470"/>
                      <a:pt x="222" y="470"/>
                      <a:pt x="222" y="470"/>
                    </a:cubicBezTo>
                    <a:cubicBezTo>
                      <a:pt x="222" y="470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3" y="471"/>
                      <a:pt x="223" y="471"/>
                      <a:pt x="223" y="470"/>
                    </a:cubicBezTo>
                    <a:cubicBezTo>
                      <a:pt x="223" y="471"/>
                      <a:pt x="224" y="472"/>
                      <a:pt x="224" y="473"/>
                    </a:cubicBezTo>
                    <a:cubicBezTo>
                      <a:pt x="224" y="473"/>
                      <a:pt x="225" y="474"/>
                      <a:pt x="225" y="474"/>
                    </a:cubicBezTo>
                    <a:cubicBezTo>
                      <a:pt x="226" y="475"/>
                      <a:pt x="226" y="476"/>
                      <a:pt x="227" y="476"/>
                    </a:cubicBezTo>
                    <a:cubicBezTo>
                      <a:pt x="227" y="476"/>
                      <a:pt x="227" y="476"/>
                      <a:pt x="227" y="476"/>
                    </a:cubicBezTo>
                    <a:cubicBezTo>
                      <a:pt x="227" y="475"/>
                      <a:pt x="226" y="475"/>
                      <a:pt x="227" y="475"/>
                    </a:cubicBezTo>
                    <a:cubicBezTo>
                      <a:pt x="227" y="475"/>
                      <a:pt x="227" y="475"/>
                      <a:pt x="227" y="475"/>
                    </a:cubicBezTo>
                    <a:cubicBezTo>
                      <a:pt x="227" y="475"/>
                      <a:pt x="227" y="475"/>
                      <a:pt x="226" y="475"/>
                    </a:cubicBezTo>
                    <a:cubicBezTo>
                      <a:pt x="226" y="475"/>
                      <a:pt x="226" y="475"/>
                      <a:pt x="226" y="474"/>
                    </a:cubicBezTo>
                    <a:cubicBezTo>
                      <a:pt x="226" y="474"/>
                      <a:pt x="226" y="474"/>
                      <a:pt x="225" y="473"/>
                    </a:cubicBezTo>
                    <a:cubicBezTo>
                      <a:pt x="225" y="473"/>
                      <a:pt x="225" y="473"/>
                      <a:pt x="225" y="473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4" y="471"/>
                    </a:cubicBezTo>
                    <a:cubicBezTo>
                      <a:pt x="224" y="471"/>
                      <a:pt x="224" y="471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4" y="469"/>
                      <a:pt x="224" y="469"/>
                      <a:pt x="223" y="468"/>
                    </a:cubicBezTo>
                    <a:cubicBezTo>
                      <a:pt x="223" y="468"/>
                      <a:pt x="223" y="468"/>
                      <a:pt x="223" y="468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8"/>
                      <a:pt x="224" y="468"/>
                      <a:pt x="224" y="468"/>
                    </a:cubicBezTo>
                    <a:cubicBezTo>
                      <a:pt x="225" y="468"/>
                      <a:pt x="225" y="467"/>
                      <a:pt x="225" y="467"/>
                    </a:cubicBezTo>
                    <a:cubicBezTo>
                      <a:pt x="225" y="467"/>
                      <a:pt x="226" y="467"/>
                      <a:pt x="226" y="467"/>
                    </a:cubicBezTo>
                    <a:cubicBezTo>
                      <a:pt x="226" y="467"/>
                      <a:pt x="225" y="467"/>
                      <a:pt x="225" y="467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6"/>
                      <a:pt x="226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4"/>
                      <a:pt x="226" y="464"/>
                      <a:pt x="226" y="464"/>
                    </a:cubicBezTo>
                    <a:cubicBezTo>
                      <a:pt x="226" y="464"/>
                      <a:pt x="226" y="464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5" y="463"/>
                      <a:pt x="225" y="462"/>
                      <a:pt x="224" y="461"/>
                    </a:cubicBezTo>
                    <a:cubicBezTo>
                      <a:pt x="224" y="461"/>
                      <a:pt x="224" y="461"/>
                      <a:pt x="224" y="461"/>
                    </a:cubicBezTo>
                    <a:cubicBezTo>
                      <a:pt x="224" y="460"/>
                      <a:pt x="224" y="459"/>
                      <a:pt x="224" y="458"/>
                    </a:cubicBezTo>
                    <a:cubicBezTo>
                      <a:pt x="224" y="458"/>
                      <a:pt x="224" y="458"/>
                      <a:pt x="224" y="457"/>
                    </a:cubicBezTo>
                    <a:cubicBezTo>
                      <a:pt x="224" y="457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5"/>
                      <a:pt x="223" y="455"/>
                    </a:cubicBezTo>
                    <a:cubicBezTo>
                      <a:pt x="223" y="455"/>
                      <a:pt x="223" y="454"/>
                      <a:pt x="223" y="454"/>
                    </a:cubicBezTo>
                    <a:cubicBezTo>
                      <a:pt x="223" y="454"/>
                      <a:pt x="223" y="454"/>
                      <a:pt x="223" y="454"/>
                    </a:cubicBezTo>
                    <a:cubicBezTo>
                      <a:pt x="223" y="454"/>
                      <a:pt x="222" y="454"/>
                      <a:pt x="222" y="454"/>
                    </a:cubicBezTo>
                    <a:cubicBezTo>
                      <a:pt x="222" y="453"/>
                      <a:pt x="222" y="453"/>
                      <a:pt x="221" y="453"/>
                    </a:cubicBezTo>
                    <a:cubicBezTo>
                      <a:pt x="221" y="452"/>
                      <a:pt x="221" y="452"/>
                      <a:pt x="221" y="452"/>
                    </a:cubicBezTo>
                    <a:cubicBezTo>
                      <a:pt x="221" y="452"/>
                      <a:pt x="221" y="452"/>
                      <a:pt x="222" y="452"/>
                    </a:cubicBezTo>
                    <a:cubicBezTo>
                      <a:pt x="222" y="451"/>
                      <a:pt x="222" y="450"/>
                      <a:pt x="223" y="450"/>
                    </a:cubicBezTo>
                    <a:cubicBezTo>
                      <a:pt x="223" y="450"/>
                      <a:pt x="224" y="450"/>
                      <a:pt x="224" y="449"/>
                    </a:cubicBezTo>
                    <a:cubicBezTo>
                      <a:pt x="224" y="449"/>
                      <a:pt x="224" y="449"/>
                      <a:pt x="224" y="449"/>
                    </a:cubicBezTo>
                    <a:cubicBezTo>
                      <a:pt x="224" y="449"/>
                      <a:pt x="223" y="449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2" y="448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3" y="446"/>
                      <a:pt x="223" y="446"/>
                      <a:pt x="223" y="446"/>
                    </a:cubicBezTo>
                    <a:cubicBezTo>
                      <a:pt x="223" y="446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4" y="447"/>
                      <a:pt x="224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6" y="447"/>
                      <a:pt x="226" y="447"/>
                      <a:pt x="226" y="447"/>
                    </a:cubicBezTo>
                    <a:cubicBezTo>
                      <a:pt x="227" y="446"/>
                      <a:pt x="227" y="446"/>
                      <a:pt x="228" y="446"/>
                    </a:cubicBezTo>
                    <a:cubicBezTo>
                      <a:pt x="228" y="446"/>
                      <a:pt x="229" y="446"/>
                      <a:pt x="229" y="446"/>
                    </a:cubicBezTo>
                    <a:cubicBezTo>
                      <a:pt x="230" y="446"/>
                      <a:pt x="230" y="446"/>
                      <a:pt x="230" y="446"/>
                    </a:cubicBezTo>
                    <a:cubicBezTo>
                      <a:pt x="230" y="446"/>
                      <a:pt x="230" y="446"/>
                      <a:pt x="230" y="445"/>
                    </a:cubicBezTo>
                    <a:cubicBezTo>
                      <a:pt x="230" y="445"/>
                      <a:pt x="230" y="445"/>
                      <a:pt x="230" y="445"/>
                    </a:cubicBezTo>
                    <a:cubicBezTo>
                      <a:pt x="230" y="445"/>
                      <a:pt x="230" y="445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5"/>
                    </a:cubicBezTo>
                    <a:cubicBezTo>
                      <a:pt x="232" y="445"/>
                      <a:pt x="232" y="445"/>
                      <a:pt x="232" y="445"/>
                    </a:cubicBezTo>
                    <a:cubicBezTo>
                      <a:pt x="232" y="445"/>
                      <a:pt x="232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4"/>
                      <a:pt x="233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3" y="442"/>
                      <a:pt x="233" y="442"/>
                      <a:pt x="233" y="441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4" y="441"/>
                      <a:pt x="233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7" y="440"/>
                    </a:cubicBezTo>
                    <a:cubicBezTo>
                      <a:pt x="237" y="440"/>
                      <a:pt x="237" y="440"/>
                      <a:pt x="237" y="440"/>
                    </a:cubicBezTo>
                    <a:cubicBezTo>
                      <a:pt x="237" y="439"/>
                      <a:pt x="237" y="439"/>
                      <a:pt x="237" y="438"/>
                    </a:cubicBezTo>
                    <a:cubicBezTo>
                      <a:pt x="237" y="438"/>
                      <a:pt x="237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7" y="438"/>
                      <a:pt x="237" y="438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6" y="437"/>
                      <a:pt x="235" y="437"/>
                      <a:pt x="235" y="437"/>
                    </a:cubicBezTo>
                    <a:cubicBezTo>
                      <a:pt x="235" y="437"/>
                      <a:pt x="235" y="437"/>
                      <a:pt x="235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2" y="438"/>
                      <a:pt x="232" y="438"/>
                    </a:cubicBezTo>
                    <a:cubicBezTo>
                      <a:pt x="232" y="438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2" y="439"/>
                      <a:pt x="232" y="439"/>
                    </a:cubicBezTo>
                    <a:cubicBezTo>
                      <a:pt x="232" y="439"/>
                      <a:pt x="232" y="440"/>
                      <a:pt x="232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1"/>
                      <a:pt x="231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0" y="441"/>
                      <a:pt x="230" y="441"/>
                    </a:cubicBezTo>
                    <a:cubicBezTo>
                      <a:pt x="230" y="441"/>
                      <a:pt x="230" y="440"/>
                      <a:pt x="230" y="440"/>
                    </a:cubicBezTo>
                    <a:cubicBezTo>
                      <a:pt x="229" y="440"/>
                      <a:pt x="229" y="441"/>
                      <a:pt x="229" y="441"/>
                    </a:cubicBezTo>
                    <a:cubicBezTo>
                      <a:pt x="229" y="441"/>
                      <a:pt x="229" y="441"/>
                      <a:pt x="229" y="441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9" y="442"/>
                      <a:pt x="228" y="442"/>
                      <a:pt x="228" y="442"/>
                    </a:cubicBezTo>
                    <a:cubicBezTo>
                      <a:pt x="229" y="442"/>
                      <a:pt x="229" y="443"/>
                      <a:pt x="229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2"/>
                      <a:pt x="228" y="442"/>
                      <a:pt x="228" y="442"/>
                    </a:cubicBezTo>
                    <a:cubicBezTo>
                      <a:pt x="228" y="442"/>
                      <a:pt x="227" y="442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2"/>
                      <a:pt x="226" y="442"/>
                    </a:cubicBezTo>
                    <a:cubicBezTo>
                      <a:pt x="226" y="442"/>
                      <a:pt x="225" y="442"/>
                      <a:pt x="225" y="442"/>
                    </a:cubicBezTo>
                    <a:cubicBezTo>
                      <a:pt x="225" y="442"/>
                      <a:pt x="225" y="442"/>
                      <a:pt x="225" y="442"/>
                    </a:cubicBezTo>
                    <a:cubicBezTo>
                      <a:pt x="224" y="442"/>
                      <a:pt x="224" y="442"/>
                      <a:pt x="224" y="442"/>
                    </a:cubicBezTo>
                    <a:cubicBezTo>
                      <a:pt x="224" y="442"/>
                      <a:pt x="223" y="442"/>
                      <a:pt x="223" y="442"/>
                    </a:cubicBezTo>
                    <a:cubicBezTo>
                      <a:pt x="223" y="442"/>
                      <a:pt x="223" y="442"/>
                      <a:pt x="223" y="441"/>
                    </a:cubicBezTo>
                    <a:cubicBezTo>
                      <a:pt x="223" y="441"/>
                      <a:pt x="224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2"/>
                    </a:cubicBezTo>
                    <a:cubicBezTo>
                      <a:pt x="223" y="442"/>
                      <a:pt x="222" y="442"/>
                      <a:pt x="222" y="442"/>
                    </a:cubicBezTo>
                    <a:cubicBezTo>
                      <a:pt x="222" y="442"/>
                      <a:pt x="222" y="443"/>
                      <a:pt x="222" y="443"/>
                    </a:cubicBezTo>
                    <a:cubicBezTo>
                      <a:pt x="222" y="443"/>
                      <a:pt x="222" y="443"/>
                      <a:pt x="222" y="443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5"/>
                      <a:pt x="224" y="444"/>
                      <a:pt x="224" y="445"/>
                    </a:cubicBezTo>
                    <a:cubicBezTo>
                      <a:pt x="224" y="445"/>
                      <a:pt x="223" y="445"/>
                      <a:pt x="223" y="445"/>
                    </a:cubicBezTo>
                    <a:cubicBezTo>
                      <a:pt x="223" y="445"/>
                      <a:pt x="222" y="445"/>
                      <a:pt x="222" y="445"/>
                    </a:cubicBezTo>
                    <a:cubicBezTo>
                      <a:pt x="222" y="446"/>
                      <a:pt x="222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0" y="445"/>
                      <a:pt x="220" y="445"/>
                    </a:cubicBezTo>
                    <a:cubicBezTo>
                      <a:pt x="220" y="445"/>
                      <a:pt x="220" y="445"/>
                      <a:pt x="220" y="445"/>
                    </a:cubicBezTo>
                    <a:cubicBezTo>
                      <a:pt x="220" y="446"/>
                      <a:pt x="220" y="446"/>
                      <a:pt x="219" y="446"/>
                    </a:cubicBezTo>
                    <a:cubicBezTo>
                      <a:pt x="219" y="446"/>
                      <a:pt x="219" y="446"/>
                      <a:pt x="219" y="445"/>
                    </a:cubicBezTo>
                    <a:cubicBezTo>
                      <a:pt x="219" y="445"/>
                      <a:pt x="219" y="445"/>
                      <a:pt x="219" y="445"/>
                    </a:cubicBezTo>
                    <a:cubicBezTo>
                      <a:pt x="219" y="445"/>
                      <a:pt x="220" y="445"/>
                      <a:pt x="220" y="445"/>
                    </a:cubicBezTo>
                    <a:cubicBezTo>
                      <a:pt x="220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8" y="443"/>
                      <a:pt x="218" y="443"/>
                      <a:pt x="218" y="443"/>
                    </a:cubicBezTo>
                    <a:cubicBezTo>
                      <a:pt x="218" y="443"/>
                      <a:pt x="218" y="443"/>
                      <a:pt x="217" y="443"/>
                    </a:cubicBezTo>
                    <a:cubicBezTo>
                      <a:pt x="217" y="443"/>
                      <a:pt x="217" y="443"/>
                      <a:pt x="217" y="443"/>
                    </a:cubicBezTo>
                    <a:cubicBezTo>
                      <a:pt x="217" y="444"/>
                      <a:pt x="217" y="444"/>
                      <a:pt x="217" y="444"/>
                    </a:cubicBezTo>
                    <a:cubicBezTo>
                      <a:pt x="217" y="444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7" y="443"/>
                      <a:pt x="217" y="443"/>
                      <a:pt x="217" y="442"/>
                    </a:cubicBezTo>
                    <a:cubicBezTo>
                      <a:pt x="217" y="442"/>
                      <a:pt x="217" y="442"/>
                      <a:pt x="217" y="442"/>
                    </a:cubicBezTo>
                    <a:cubicBezTo>
                      <a:pt x="217" y="441"/>
                      <a:pt x="217" y="441"/>
                      <a:pt x="217" y="441"/>
                    </a:cubicBezTo>
                    <a:cubicBezTo>
                      <a:pt x="217" y="441"/>
                      <a:pt x="218" y="440"/>
                      <a:pt x="218" y="440"/>
                    </a:cubicBezTo>
                    <a:cubicBezTo>
                      <a:pt x="218" y="440"/>
                      <a:pt x="218" y="439"/>
                      <a:pt x="218" y="439"/>
                    </a:cubicBezTo>
                    <a:cubicBezTo>
                      <a:pt x="219" y="438"/>
                      <a:pt x="219" y="438"/>
                      <a:pt x="219" y="437"/>
                    </a:cubicBezTo>
                    <a:cubicBezTo>
                      <a:pt x="219" y="437"/>
                      <a:pt x="219" y="437"/>
                      <a:pt x="219" y="437"/>
                    </a:cubicBezTo>
                    <a:cubicBezTo>
                      <a:pt x="220" y="437"/>
                      <a:pt x="220" y="437"/>
                      <a:pt x="220" y="437"/>
                    </a:cubicBezTo>
                    <a:cubicBezTo>
                      <a:pt x="220" y="436"/>
                      <a:pt x="221" y="437"/>
                      <a:pt x="221" y="436"/>
                    </a:cubicBezTo>
                    <a:cubicBezTo>
                      <a:pt x="221" y="436"/>
                      <a:pt x="222" y="436"/>
                      <a:pt x="223" y="436"/>
                    </a:cubicBezTo>
                    <a:cubicBezTo>
                      <a:pt x="223" y="436"/>
                      <a:pt x="224" y="436"/>
                      <a:pt x="224" y="436"/>
                    </a:cubicBezTo>
                    <a:cubicBezTo>
                      <a:pt x="225" y="436"/>
                      <a:pt x="226" y="435"/>
                      <a:pt x="226" y="435"/>
                    </a:cubicBezTo>
                    <a:cubicBezTo>
                      <a:pt x="227" y="435"/>
                      <a:pt x="228" y="434"/>
                      <a:pt x="229" y="434"/>
                    </a:cubicBezTo>
                    <a:cubicBezTo>
                      <a:pt x="230" y="433"/>
                      <a:pt x="230" y="433"/>
                      <a:pt x="231" y="433"/>
                    </a:cubicBezTo>
                    <a:cubicBezTo>
                      <a:pt x="232" y="432"/>
                      <a:pt x="233" y="431"/>
                      <a:pt x="234" y="431"/>
                    </a:cubicBezTo>
                    <a:cubicBezTo>
                      <a:pt x="234" y="431"/>
                      <a:pt x="234" y="431"/>
                      <a:pt x="234" y="431"/>
                    </a:cubicBezTo>
                    <a:cubicBezTo>
                      <a:pt x="235" y="431"/>
                      <a:pt x="235" y="432"/>
                      <a:pt x="235" y="432"/>
                    </a:cubicBezTo>
                    <a:cubicBezTo>
                      <a:pt x="235" y="432"/>
                      <a:pt x="236" y="432"/>
                      <a:pt x="236" y="432"/>
                    </a:cubicBezTo>
                    <a:cubicBezTo>
                      <a:pt x="236" y="432"/>
                      <a:pt x="236" y="432"/>
                      <a:pt x="237" y="432"/>
                    </a:cubicBezTo>
                    <a:cubicBezTo>
                      <a:pt x="237" y="432"/>
                      <a:pt x="237" y="432"/>
                      <a:pt x="237" y="432"/>
                    </a:cubicBezTo>
                    <a:cubicBezTo>
                      <a:pt x="237" y="433"/>
                      <a:pt x="238" y="433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5"/>
                      <a:pt x="238" y="435"/>
                    </a:cubicBezTo>
                    <a:cubicBezTo>
                      <a:pt x="239" y="435"/>
                      <a:pt x="239" y="435"/>
                      <a:pt x="239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7"/>
                      <a:pt x="238" y="437"/>
                    </a:cubicBezTo>
                    <a:cubicBezTo>
                      <a:pt x="238" y="437"/>
                      <a:pt x="238" y="437"/>
                      <a:pt x="238" y="437"/>
                    </a:cubicBezTo>
                    <a:cubicBezTo>
                      <a:pt x="239" y="437"/>
                      <a:pt x="239" y="437"/>
                      <a:pt x="239" y="437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40"/>
                      <a:pt x="239" y="440"/>
                      <a:pt x="238" y="440"/>
                    </a:cubicBezTo>
                    <a:cubicBezTo>
                      <a:pt x="238" y="440"/>
                      <a:pt x="238" y="440"/>
                      <a:pt x="238" y="440"/>
                    </a:cubicBezTo>
                    <a:cubicBezTo>
                      <a:pt x="238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2"/>
                    </a:cubicBezTo>
                    <a:cubicBezTo>
                      <a:pt x="240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2" y="442"/>
                    </a:cubicBezTo>
                    <a:cubicBezTo>
                      <a:pt x="242" y="442"/>
                      <a:pt x="242" y="442"/>
                      <a:pt x="242" y="442"/>
                    </a:cubicBezTo>
                    <a:cubicBezTo>
                      <a:pt x="242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4"/>
                      <a:pt x="242" y="444"/>
                      <a:pt x="242" y="444"/>
                    </a:cubicBezTo>
                    <a:cubicBezTo>
                      <a:pt x="243" y="444"/>
                      <a:pt x="243" y="444"/>
                      <a:pt x="243" y="444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4" y="443"/>
                      <a:pt x="244" y="443"/>
                    </a:cubicBezTo>
                    <a:cubicBezTo>
                      <a:pt x="244" y="443"/>
                      <a:pt x="244" y="443"/>
                      <a:pt x="244" y="443"/>
                    </a:cubicBezTo>
                    <a:cubicBezTo>
                      <a:pt x="244" y="443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5"/>
                      <a:pt x="244" y="445"/>
                      <a:pt x="244" y="445"/>
                    </a:cubicBezTo>
                    <a:cubicBezTo>
                      <a:pt x="244" y="445"/>
                      <a:pt x="245" y="445"/>
                      <a:pt x="245" y="445"/>
                    </a:cubicBezTo>
                    <a:cubicBezTo>
                      <a:pt x="245" y="445"/>
                      <a:pt x="245" y="445"/>
                      <a:pt x="245" y="445"/>
                    </a:cubicBezTo>
                    <a:cubicBezTo>
                      <a:pt x="245" y="445"/>
                      <a:pt x="246" y="445"/>
                      <a:pt x="246" y="445"/>
                    </a:cubicBezTo>
                    <a:cubicBezTo>
                      <a:pt x="246" y="445"/>
                      <a:pt x="246" y="444"/>
                      <a:pt x="246" y="445"/>
                    </a:cubicBezTo>
                    <a:cubicBezTo>
                      <a:pt x="246" y="445"/>
                      <a:pt x="246" y="445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8"/>
                      <a:pt x="245" y="448"/>
                    </a:cubicBezTo>
                    <a:cubicBezTo>
                      <a:pt x="246" y="448"/>
                      <a:pt x="246" y="448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7" y="447"/>
                      <a:pt x="247" y="447"/>
                      <a:pt x="247" y="448"/>
                    </a:cubicBezTo>
                    <a:cubicBezTo>
                      <a:pt x="247" y="448"/>
                      <a:pt x="247" y="448"/>
                      <a:pt x="247" y="448"/>
                    </a:cubicBezTo>
                    <a:cubicBezTo>
                      <a:pt x="247" y="448"/>
                      <a:pt x="248" y="448"/>
                      <a:pt x="248" y="448"/>
                    </a:cubicBezTo>
                    <a:cubicBezTo>
                      <a:pt x="248" y="448"/>
                      <a:pt x="248" y="448"/>
                      <a:pt x="248" y="447"/>
                    </a:cubicBezTo>
                    <a:cubicBezTo>
                      <a:pt x="248" y="447"/>
                      <a:pt x="248" y="447"/>
                      <a:pt x="249" y="447"/>
                    </a:cubicBezTo>
                    <a:cubicBezTo>
                      <a:pt x="249" y="447"/>
                      <a:pt x="249" y="447"/>
                      <a:pt x="249" y="447"/>
                    </a:cubicBezTo>
                    <a:cubicBezTo>
                      <a:pt x="250" y="448"/>
                      <a:pt x="250" y="447"/>
                      <a:pt x="250" y="447"/>
                    </a:cubicBezTo>
                    <a:cubicBezTo>
                      <a:pt x="250" y="447"/>
                      <a:pt x="250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1" y="446"/>
                      <a:pt x="251" y="446"/>
                      <a:pt x="251" y="446"/>
                    </a:cubicBezTo>
                    <a:cubicBezTo>
                      <a:pt x="252" y="446"/>
                      <a:pt x="252" y="446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3" y="446"/>
                      <a:pt x="253" y="446"/>
                    </a:cubicBezTo>
                    <a:cubicBezTo>
                      <a:pt x="253" y="446"/>
                      <a:pt x="253" y="446"/>
                      <a:pt x="253" y="446"/>
                    </a:cubicBezTo>
                    <a:cubicBezTo>
                      <a:pt x="253" y="446"/>
                      <a:pt x="253" y="447"/>
                      <a:pt x="253" y="447"/>
                    </a:cubicBezTo>
                    <a:cubicBezTo>
                      <a:pt x="253" y="447"/>
                      <a:pt x="253" y="447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5" y="449"/>
                    </a:cubicBezTo>
                    <a:cubicBezTo>
                      <a:pt x="255" y="450"/>
                      <a:pt x="255" y="450"/>
                      <a:pt x="255" y="450"/>
                    </a:cubicBezTo>
                    <a:cubicBezTo>
                      <a:pt x="255" y="450"/>
                      <a:pt x="255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1"/>
                      <a:pt x="256" y="451"/>
                      <a:pt x="256" y="451"/>
                    </a:cubicBezTo>
                    <a:cubicBezTo>
                      <a:pt x="256" y="451"/>
                      <a:pt x="256" y="451"/>
                      <a:pt x="257" y="451"/>
                    </a:cubicBezTo>
                    <a:cubicBezTo>
                      <a:pt x="257" y="451"/>
                      <a:pt x="257" y="451"/>
                      <a:pt x="257" y="452"/>
                    </a:cubicBezTo>
                    <a:cubicBezTo>
                      <a:pt x="257" y="452"/>
                      <a:pt x="258" y="452"/>
                      <a:pt x="258" y="452"/>
                    </a:cubicBezTo>
                    <a:cubicBezTo>
                      <a:pt x="258" y="452"/>
                      <a:pt x="258" y="452"/>
                      <a:pt x="258" y="452"/>
                    </a:cubicBezTo>
                    <a:cubicBezTo>
                      <a:pt x="259" y="452"/>
                      <a:pt x="259" y="452"/>
                      <a:pt x="259" y="452"/>
                    </a:cubicBezTo>
                    <a:cubicBezTo>
                      <a:pt x="259" y="452"/>
                      <a:pt x="259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2"/>
                    </a:cubicBezTo>
                    <a:cubicBezTo>
                      <a:pt x="261" y="452"/>
                      <a:pt x="261" y="452"/>
                      <a:pt x="261" y="452"/>
                    </a:cubicBezTo>
                    <a:cubicBezTo>
                      <a:pt x="261" y="452"/>
                      <a:pt x="261" y="452"/>
                      <a:pt x="261" y="453"/>
                    </a:cubicBezTo>
                    <a:cubicBezTo>
                      <a:pt x="261" y="453"/>
                      <a:pt x="261" y="453"/>
                      <a:pt x="261" y="453"/>
                    </a:cubicBezTo>
                    <a:cubicBezTo>
                      <a:pt x="262" y="453"/>
                      <a:pt x="262" y="453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3"/>
                    </a:cubicBezTo>
                    <a:cubicBezTo>
                      <a:pt x="262" y="453"/>
                      <a:pt x="263" y="453"/>
                      <a:pt x="263" y="453"/>
                    </a:cubicBezTo>
                    <a:cubicBezTo>
                      <a:pt x="263" y="453"/>
                      <a:pt x="263" y="452"/>
                      <a:pt x="263" y="452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5" y="454"/>
                      <a:pt x="265" y="454"/>
                      <a:pt x="265" y="453"/>
                    </a:cubicBezTo>
                    <a:cubicBezTo>
                      <a:pt x="265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7" y="453"/>
                      <a:pt x="267" y="453"/>
                    </a:cubicBezTo>
                    <a:cubicBezTo>
                      <a:pt x="267" y="452"/>
                      <a:pt x="267" y="452"/>
                      <a:pt x="267" y="452"/>
                    </a:cubicBezTo>
                    <a:cubicBezTo>
                      <a:pt x="267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1"/>
                      <a:pt x="270" y="451"/>
                      <a:pt x="270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2"/>
                    </a:cubicBezTo>
                    <a:cubicBezTo>
                      <a:pt x="271" y="452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0"/>
                      <a:pt x="273" y="450"/>
                      <a:pt x="274" y="450"/>
                    </a:cubicBezTo>
                    <a:cubicBezTo>
                      <a:pt x="274" y="450"/>
                      <a:pt x="274" y="451"/>
                      <a:pt x="274" y="451"/>
                    </a:cubicBezTo>
                    <a:cubicBezTo>
                      <a:pt x="275" y="451"/>
                      <a:pt x="275" y="451"/>
                      <a:pt x="275" y="451"/>
                    </a:cubicBezTo>
                    <a:cubicBezTo>
                      <a:pt x="275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1"/>
                      <a:pt x="277" y="451"/>
                      <a:pt x="277" y="451"/>
                    </a:cubicBezTo>
                    <a:cubicBezTo>
                      <a:pt x="277" y="451"/>
                      <a:pt x="277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2"/>
                      <a:pt x="279" y="452"/>
                      <a:pt x="279" y="452"/>
                    </a:cubicBezTo>
                    <a:cubicBezTo>
                      <a:pt x="279" y="452"/>
                      <a:pt x="279" y="452"/>
                      <a:pt x="279" y="452"/>
                    </a:cubicBezTo>
                    <a:cubicBezTo>
                      <a:pt x="280" y="452"/>
                      <a:pt x="280" y="452"/>
                      <a:pt x="280" y="452"/>
                    </a:cubicBezTo>
                    <a:cubicBezTo>
                      <a:pt x="280" y="452"/>
                      <a:pt x="281" y="453"/>
                      <a:pt x="281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3" y="453"/>
                    </a:cubicBezTo>
                    <a:cubicBezTo>
                      <a:pt x="283" y="452"/>
                      <a:pt x="283" y="453"/>
                      <a:pt x="283" y="452"/>
                    </a:cubicBezTo>
                    <a:cubicBezTo>
                      <a:pt x="283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5" y="452"/>
                    </a:cubicBezTo>
                    <a:cubicBezTo>
                      <a:pt x="285" y="452"/>
                      <a:pt x="285" y="452"/>
                      <a:pt x="285" y="452"/>
                    </a:cubicBezTo>
                    <a:cubicBezTo>
                      <a:pt x="285" y="452"/>
                      <a:pt x="286" y="452"/>
                      <a:pt x="286" y="452"/>
                    </a:cubicBezTo>
                    <a:cubicBezTo>
                      <a:pt x="286" y="451"/>
                      <a:pt x="286" y="451"/>
                      <a:pt x="286" y="451"/>
                    </a:cubicBezTo>
                    <a:cubicBezTo>
                      <a:pt x="286" y="451"/>
                      <a:pt x="286" y="451"/>
                      <a:pt x="286" y="450"/>
                    </a:cubicBezTo>
                    <a:cubicBezTo>
                      <a:pt x="286" y="450"/>
                      <a:pt x="286" y="450"/>
                      <a:pt x="286" y="450"/>
                    </a:cubicBezTo>
                    <a:cubicBezTo>
                      <a:pt x="285" y="450"/>
                      <a:pt x="285" y="450"/>
                      <a:pt x="285" y="450"/>
                    </a:cubicBezTo>
                    <a:cubicBezTo>
                      <a:pt x="285" y="450"/>
                      <a:pt x="285" y="450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48"/>
                      <a:pt x="283" y="448"/>
                      <a:pt x="283" y="448"/>
                    </a:cubicBezTo>
                    <a:cubicBezTo>
                      <a:pt x="283" y="448"/>
                      <a:pt x="283" y="447"/>
                      <a:pt x="284" y="447"/>
                    </a:cubicBezTo>
                    <a:cubicBezTo>
                      <a:pt x="284" y="447"/>
                      <a:pt x="284" y="447"/>
                      <a:pt x="284" y="446"/>
                    </a:cubicBezTo>
                    <a:cubicBezTo>
                      <a:pt x="284" y="446"/>
                      <a:pt x="284" y="446"/>
                      <a:pt x="285" y="446"/>
                    </a:cubicBezTo>
                    <a:cubicBezTo>
                      <a:pt x="285" y="446"/>
                      <a:pt x="285" y="447"/>
                      <a:pt x="285" y="447"/>
                    </a:cubicBezTo>
                    <a:cubicBezTo>
                      <a:pt x="285" y="447"/>
                      <a:pt x="285" y="447"/>
                      <a:pt x="285" y="447"/>
                    </a:cubicBezTo>
                    <a:cubicBezTo>
                      <a:pt x="285" y="448"/>
                      <a:pt x="286" y="448"/>
                      <a:pt x="286" y="448"/>
                    </a:cubicBezTo>
                    <a:cubicBezTo>
                      <a:pt x="286" y="448"/>
                      <a:pt x="286" y="448"/>
                      <a:pt x="286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6" y="448"/>
                      <a:pt x="286" y="448"/>
                      <a:pt x="286" y="448"/>
                    </a:cubicBezTo>
                    <a:cubicBezTo>
                      <a:pt x="286" y="448"/>
                      <a:pt x="286" y="447"/>
                      <a:pt x="286" y="447"/>
                    </a:cubicBezTo>
                    <a:cubicBezTo>
                      <a:pt x="286" y="447"/>
                      <a:pt x="286" y="447"/>
                      <a:pt x="286" y="447"/>
                    </a:cubicBezTo>
                    <a:cubicBezTo>
                      <a:pt x="286" y="446"/>
                      <a:pt x="285" y="446"/>
                      <a:pt x="285" y="446"/>
                    </a:cubicBezTo>
                    <a:cubicBezTo>
                      <a:pt x="285" y="446"/>
                      <a:pt x="285" y="445"/>
                      <a:pt x="285" y="445"/>
                    </a:cubicBezTo>
                    <a:cubicBezTo>
                      <a:pt x="285" y="445"/>
                      <a:pt x="285" y="445"/>
                      <a:pt x="285" y="445"/>
                    </a:cubicBezTo>
                    <a:cubicBezTo>
                      <a:pt x="285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5"/>
                    </a:cubicBezTo>
                    <a:cubicBezTo>
                      <a:pt x="287" y="445"/>
                      <a:pt x="287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4"/>
                      <a:pt x="286" y="444"/>
                      <a:pt x="285" y="444"/>
                    </a:cubicBezTo>
                    <a:cubicBezTo>
                      <a:pt x="285" y="444"/>
                      <a:pt x="285" y="444"/>
                      <a:pt x="285" y="444"/>
                    </a:cubicBezTo>
                    <a:cubicBezTo>
                      <a:pt x="285" y="443"/>
                      <a:pt x="285" y="443"/>
                      <a:pt x="284" y="442"/>
                    </a:cubicBezTo>
                    <a:cubicBezTo>
                      <a:pt x="284" y="442"/>
                      <a:pt x="284" y="442"/>
                      <a:pt x="284" y="442"/>
                    </a:cubicBezTo>
                    <a:cubicBezTo>
                      <a:pt x="284" y="442"/>
                      <a:pt x="284" y="441"/>
                      <a:pt x="284" y="441"/>
                    </a:cubicBezTo>
                    <a:cubicBezTo>
                      <a:pt x="284" y="441"/>
                      <a:pt x="284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6" y="441"/>
                    </a:cubicBezTo>
                    <a:cubicBezTo>
                      <a:pt x="286" y="442"/>
                      <a:pt x="286" y="441"/>
                      <a:pt x="287" y="442"/>
                    </a:cubicBezTo>
                    <a:cubicBezTo>
                      <a:pt x="287" y="442"/>
                      <a:pt x="287" y="442"/>
                      <a:pt x="287" y="442"/>
                    </a:cubicBezTo>
                    <a:cubicBezTo>
                      <a:pt x="287" y="442"/>
                      <a:pt x="287" y="442"/>
                      <a:pt x="288" y="442"/>
                    </a:cubicBezTo>
                    <a:cubicBezTo>
                      <a:pt x="288" y="442"/>
                      <a:pt x="288" y="441"/>
                      <a:pt x="288" y="441"/>
                    </a:cubicBezTo>
                    <a:cubicBezTo>
                      <a:pt x="288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91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89" y="440"/>
                      <a:pt x="289" y="440"/>
                    </a:cubicBezTo>
                    <a:cubicBezTo>
                      <a:pt x="289" y="440"/>
                      <a:pt x="289" y="440"/>
                      <a:pt x="289" y="440"/>
                    </a:cubicBezTo>
                    <a:cubicBezTo>
                      <a:pt x="289" y="440"/>
                      <a:pt x="289" y="439"/>
                      <a:pt x="289" y="439"/>
                    </a:cubicBezTo>
                    <a:cubicBezTo>
                      <a:pt x="288" y="439"/>
                      <a:pt x="288" y="439"/>
                      <a:pt x="289" y="439"/>
                    </a:cubicBezTo>
                    <a:cubicBezTo>
                      <a:pt x="289" y="438"/>
                      <a:pt x="289" y="438"/>
                      <a:pt x="289" y="438"/>
                    </a:cubicBezTo>
                    <a:cubicBezTo>
                      <a:pt x="290" y="438"/>
                      <a:pt x="290" y="438"/>
                      <a:pt x="291" y="438"/>
                    </a:cubicBezTo>
                    <a:cubicBezTo>
                      <a:pt x="291" y="439"/>
                      <a:pt x="292" y="439"/>
                      <a:pt x="292" y="439"/>
                    </a:cubicBezTo>
                    <a:cubicBezTo>
                      <a:pt x="292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4" y="439"/>
                    </a:cubicBezTo>
                    <a:cubicBezTo>
                      <a:pt x="294" y="440"/>
                      <a:pt x="294" y="440"/>
                      <a:pt x="294" y="440"/>
                    </a:cubicBezTo>
                    <a:cubicBezTo>
                      <a:pt x="294" y="440"/>
                      <a:pt x="294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3"/>
                      <a:pt x="296" y="443"/>
                      <a:pt x="296" y="443"/>
                    </a:cubicBezTo>
                    <a:cubicBezTo>
                      <a:pt x="296" y="443"/>
                      <a:pt x="297" y="443"/>
                      <a:pt x="297" y="443"/>
                    </a:cubicBezTo>
                    <a:cubicBezTo>
                      <a:pt x="297" y="443"/>
                      <a:pt x="298" y="443"/>
                      <a:pt x="298" y="443"/>
                    </a:cubicBezTo>
                    <a:cubicBezTo>
                      <a:pt x="298" y="443"/>
                      <a:pt x="298" y="444"/>
                      <a:pt x="298" y="444"/>
                    </a:cubicBezTo>
                    <a:cubicBezTo>
                      <a:pt x="298" y="444"/>
                      <a:pt x="298" y="444"/>
                      <a:pt x="298" y="443"/>
                    </a:cubicBezTo>
                    <a:cubicBezTo>
                      <a:pt x="298" y="443"/>
                      <a:pt x="299" y="443"/>
                      <a:pt x="299" y="443"/>
                    </a:cubicBezTo>
                    <a:cubicBezTo>
                      <a:pt x="299" y="443"/>
                      <a:pt x="299" y="442"/>
                      <a:pt x="299" y="443"/>
                    </a:cubicBezTo>
                    <a:cubicBezTo>
                      <a:pt x="299" y="443"/>
                      <a:pt x="299" y="443"/>
                      <a:pt x="299" y="443"/>
                    </a:cubicBezTo>
                    <a:cubicBezTo>
                      <a:pt x="299" y="443"/>
                      <a:pt x="299" y="443"/>
                      <a:pt x="299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9" y="444"/>
                      <a:pt x="299" y="444"/>
                      <a:pt x="300" y="443"/>
                    </a:cubicBezTo>
                    <a:cubicBezTo>
                      <a:pt x="300" y="443"/>
                      <a:pt x="300" y="444"/>
                      <a:pt x="300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8" y="445"/>
                      <a:pt x="298" y="446"/>
                      <a:pt x="297" y="446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8"/>
                      <a:pt x="297" y="448"/>
                      <a:pt x="297" y="448"/>
                    </a:cubicBezTo>
                    <a:cubicBezTo>
                      <a:pt x="298" y="448"/>
                      <a:pt x="298" y="447"/>
                      <a:pt x="298" y="447"/>
                    </a:cubicBezTo>
                    <a:cubicBezTo>
                      <a:pt x="298" y="447"/>
                      <a:pt x="298" y="447"/>
                      <a:pt x="298" y="447"/>
                    </a:cubicBezTo>
                    <a:cubicBezTo>
                      <a:pt x="299" y="447"/>
                      <a:pt x="299" y="447"/>
                      <a:pt x="299" y="446"/>
                    </a:cubicBezTo>
                    <a:cubicBezTo>
                      <a:pt x="299" y="446"/>
                      <a:pt x="299" y="445"/>
                      <a:pt x="300" y="444"/>
                    </a:cubicBezTo>
                    <a:cubicBezTo>
                      <a:pt x="301" y="444"/>
                      <a:pt x="302" y="444"/>
                      <a:pt x="302" y="443"/>
                    </a:cubicBezTo>
                    <a:cubicBezTo>
                      <a:pt x="302" y="444"/>
                      <a:pt x="302" y="444"/>
                      <a:pt x="302" y="444"/>
                    </a:cubicBezTo>
                    <a:cubicBezTo>
                      <a:pt x="302" y="444"/>
                      <a:pt x="301" y="445"/>
                      <a:pt x="301" y="445"/>
                    </a:cubicBezTo>
                    <a:cubicBezTo>
                      <a:pt x="301" y="445"/>
                      <a:pt x="302" y="446"/>
                      <a:pt x="302" y="446"/>
                    </a:cubicBezTo>
                    <a:cubicBezTo>
                      <a:pt x="302" y="447"/>
                      <a:pt x="302" y="447"/>
                      <a:pt x="301" y="448"/>
                    </a:cubicBezTo>
                    <a:cubicBezTo>
                      <a:pt x="301" y="448"/>
                      <a:pt x="301" y="448"/>
                      <a:pt x="301" y="449"/>
                    </a:cubicBezTo>
                    <a:cubicBezTo>
                      <a:pt x="301" y="449"/>
                      <a:pt x="301" y="450"/>
                      <a:pt x="300" y="451"/>
                    </a:cubicBezTo>
                    <a:cubicBezTo>
                      <a:pt x="301" y="451"/>
                      <a:pt x="301" y="451"/>
                      <a:pt x="302" y="451"/>
                    </a:cubicBezTo>
                    <a:cubicBezTo>
                      <a:pt x="302" y="451"/>
                      <a:pt x="302" y="451"/>
                      <a:pt x="302" y="451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3"/>
                    </a:cubicBezTo>
                    <a:cubicBezTo>
                      <a:pt x="301" y="454"/>
                      <a:pt x="301" y="454"/>
                      <a:pt x="301" y="455"/>
                    </a:cubicBezTo>
                    <a:cubicBezTo>
                      <a:pt x="300" y="455"/>
                      <a:pt x="300" y="455"/>
                      <a:pt x="300" y="455"/>
                    </a:cubicBezTo>
                    <a:cubicBezTo>
                      <a:pt x="300" y="454"/>
                      <a:pt x="300" y="454"/>
                      <a:pt x="300" y="454"/>
                    </a:cubicBezTo>
                    <a:cubicBezTo>
                      <a:pt x="299" y="454"/>
                      <a:pt x="300" y="455"/>
                      <a:pt x="299" y="456"/>
                    </a:cubicBezTo>
                    <a:cubicBezTo>
                      <a:pt x="299" y="456"/>
                      <a:pt x="299" y="456"/>
                      <a:pt x="299" y="456"/>
                    </a:cubicBezTo>
                    <a:cubicBezTo>
                      <a:pt x="299" y="456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8"/>
                      <a:pt x="300" y="458"/>
                      <a:pt x="300" y="458"/>
                    </a:cubicBezTo>
                    <a:cubicBezTo>
                      <a:pt x="301" y="458"/>
                      <a:pt x="301" y="458"/>
                      <a:pt x="301" y="458"/>
                    </a:cubicBezTo>
                    <a:cubicBezTo>
                      <a:pt x="301" y="458"/>
                      <a:pt x="301" y="457"/>
                      <a:pt x="302" y="458"/>
                    </a:cubicBezTo>
                    <a:cubicBezTo>
                      <a:pt x="301" y="459"/>
                      <a:pt x="301" y="460"/>
                      <a:pt x="300" y="460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2"/>
                      <a:pt x="302" y="461"/>
                      <a:pt x="302" y="461"/>
                    </a:cubicBezTo>
                    <a:cubicBezTo>
                      <a:pt x="302" y="461"/>
                      <a:pt x="302" y="461"/>
                      <a:pt x="302" y="461"/>
                    </a:cubicBezTo>
                    <a:cubicBezTo>
                      <a:pt x="302" y="461"/>
                      <a:pt x="302" y="460"/>
                      <a:pt x="303" y="460"/>
                    </a:cubicBezTo>
                    <a:cubicBezTo>
                      <a:pt x="303" y="460"/>
                      <a:pt x="304" y="460"/>
                      <a:pt x="303" y="459"/>
                    </a:cubicBezTo>
                    <a:cubicBezTo>
                      <a:pt x="304" y="459"/>
                      <a:pt x="304" y="460"/>
                      <a:pt x="305" y="459"/>
                    </a:cubicBezTo>
                    <a:cubicBezTo>
                      <a:pt x="305" y="459"/>
                      <a:pt x="305" y="459"/>
                      <a:pt x="305" y="459"/>
                    </a:cubicBezTo>
                    <a:cubicBezTo>
                      <a:pt x="305" y="459"/>
                      <a:pt x="305" y="460"/>
                      <a:pt x="305" y="460"/>
                    </a:cubicBezTo>
                    <a:cubicBezTo>
                      <a:pt x="304" y="461"/>
                      <a:pt x="304" y="461"/>
                      <a:pt x="303" y="462"/>
                    </a:cubicBezTo>
                    <a:cubicBezTo>
                      <a:pt x="304" y="462"/>
                      <a:pt x="305" y="462"/>
                      <a:pt x="306" y="461"/>
                    </a:cubicBezTo>
                    <a:cubicBezTo>
                      <a:pt x="306" y="461"/>
                      <a:pt x="306" y="461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5" y="462"/>
                      <a:pt x="305" y="463"/>
                      <a:pt x="305" y="463"/>
                    </a:cubicBezTo>
                    <a:cubicBezTo>
                      <a:pt x="306" y="463"/>
                      <a:pt x="306" y="463"/>
                      <a:pt x="306" y="463"/>
                    </a:cubicBezTo>
                    <a:cubicBezTo>
                      <a:pt x="306" y="464"/>
                      <a:pt x="306" y="464"/>
                      <a:pt x="306" y="464"/>
                    </a:cubicBezTo>
                    <a:cubicBezTo>
                      <a:pt x="306" y="464"/>
                      <a:pt x="306" y="465"/>
                      <a:pt x="307" y="465"/>
                    </a:cubicBezTo>
                    <a:cubicBezTo>
                      <a:pt x="307" y="464"/>
                      <a:pt x="307" y="464"/>
                      <a:pt x="307" y="464"/>
                    </a:cubicBezTo>
                    <a:cubicBezTo>
                      <a:pt x="307" y="463"/>
                      <a:pt x="307" y="463"/>
                      <a:pt x="307" y="463"/>
                    </a:cubicBezTo>
                    <a:cubicBezTo>
                      <a:pt x="308" y="463"/>
                      <a:pt x="309" y="462"/>
                      <a:pt x="309" y="462"/>
                    </a:cubicBezTo>
                    <a:cubicBezTo>
                      <a:pt x="309" y="462"/>
                      <a:pt x="308" y="462"/>
                      <a:pt x="308" y="462"/>
                    </a:cubicBezTo>
                    <a:cubicBezTo>
                      <a:pt x="308" y="463"/>
                      <a:pt x="307" y="463"/>
                      <a:pt x="307" y="463"/>
                    </a:cubicBezTo>
                    <a:cubicBezTo>
                      <a:pt x="307" y="463"/>
                      <a:pt x="307" y="462"/>
                      <a:pt x="307" y="462"/>
                    </a:cubicBezTo>
                    <a:cubicBezTo>
                      <a:pt x="307" y="462"/>
                      <a:pt x="307" y="461"/>
                      <a:pt x="307" y="461"/>
                    </a:cubicBezTo>
                    <a:cubicBezTo>
                      <a:pt x="307" y="461"/>
                      <a:pt x="307" y="461"/>
                      <a:pt x="307" y="460"/>
                    </a:cubicBezTo>
                    <a:cubicBezTo>
                      <a:pt x="307" y="460"/>
                      <a:pt x="307" y="460"/>
                      <a:pt x="307" y="460"/>
                    </a:cubicBezTo>
                    <a:cubicBezTo>
                      <a:pt x="307" y="460"/>
                      <a:pt x="306" y="459"/>
                      <a:pt x="306" y="459"/>
                    </a:cubicBezTo>
                    <a:cubicBezTo>
                      <a:pt x="306" y="458"/>
                      <a:pt x="306" y="458"/>
                      <a:pt x="306" y="458"/>
                    </a:cubicBezTo>
                    <a:cubicBezTo>
                      <a:pt x="306" y="457"/>
                      <a:pt x="306" y="457"/>
                      <a:pt x="306" y="457"/>
                    </a:cubicBezTo>
                    <a:cubicBezTo>
                      <a:pt x="306" y="457"/>
                      <a:pt x="306" y="457"/>
                      <a:pt x="307" y="457"/>
                    </a:cubicBezTo>
                    <a:cubicBezTo>
                      <a:pt x="307" y="456"/>
                      <a:pt x="306" y="456"/>
                      <a:pt x="306" y="456"/>
                    </a:cubicBezTo>
                    <a:cubicBezTo>
                      <a:pt x="306" y="455"/>
                      <a:pt x="305" y="454"/>
                      <a:pt x="305" y="454"/>
                    </a:cubicBezTo>
                    <a:cubicBezTo>
                      <a:pt x="304" y="454"/>
                      <a:pt x="304" y="453"/>
                      <a:pt x="304" y="453"/>
                    </a:cubicBezTo>
                    <a:cubicBezTo>
                      <a:pt x="304" y="452"/>
                      <a:pt x="305" y="452"/>
                      <a:pt x="305" y="451"/>
                    </a:cubicBezTo>
                    <a:cubicBezTo>
                      <a:pt x="305" y="451"/>
                      <a:pt x="305" y="450"/>
                      <a:pt x="305" y="450"/>
                    </a:cubicBezTo>
                    <a:cubicBezTo>
                      <a:pt x="305" y="449"/>
                      <a:pt x="305" y="449"/>
                      <a:pt x="306" y="448"/>
                    </a:cubicBezTo>
                    <a:cubicBezTo>
                      <a:pt x="306" y="448"/>
                      <a:pt x="306" y="448"/>
                      <a:pt x="306" y="448"/>
                    </a:cubicBezTo>
                    <a:cubicBezTo>
                      <a:pt x="306" y="448"/>
                      <a:pt x="306" y="447"/>
                      <a:pt x="306" y="447"/>
                    </a:cubicBezTo>
                    <a:cubicBezTo>
                      <a:pt x="305" y="447"/>
                      <a:pt x="305" y="447"/>
                      <a:pt x="306" y="447"/>
                    </a:cubicBezTo>
                    <a:cubicBezTo>
                      <a:pt x="306" y="447"/>
                      <a:pt x="306" y="447"/>
                      <a:pt x="306" y="447"/>
                    </a:cubicBezTo>
                    <a:cubicBezTo>
                      <a:pt x="306" y="447"/>
                      <a:pt x="307" y="447"/>
                      <a:pt x="307" y="447"/>
                    </a:cubicBezTo>
                    <a:cubicBezTo>
                      <a:pt x="307" y="447"/>
                      <a:pt x="307" y="447"/>
                      <a:pt x="307" y="447"/>
                    </a:cubicBezTo>
                    <a:cubicBezTo>
                      <a:pt x="308" y="447"/>
                      <a:pt x="308" y="446"/>
                      <a:pt x="308" y="447"/>
                    </a:cubicBezTo>
                    <a:cubicBezTo>
                      <a:pt x="308" y="447"/>
                      <a:pt x="309" y="447"/>
                      <a:pt x="309" y="447"/>
                    </a:cubicBezTo>
                    <a:cubicBezTo>
                      <a:pt x="309" y="447"/>
                      <a:pt x="310" y="447"/>
                      <a:pt x="310" y="447"/>
                    </a:cubicBezTo>
                    <a:cubicBezTo>
                      <a:pt x="311" y="447"/>
                      <a:pt x="311" y="446"/>
                      <a:pt x="311" y="446"/>
                    </a:cubicBezTo>
                    <a:cubicBezTo>
                      <a:pt x="311" y="446"/>
                      <a:pt x="311" y="445"/>
                      <a:pt x="312" y="445"/>
                    </a:cubicBezTo>
                    <a:cubicBezTo>
                      <a:pt x="312" y="445"/>
                      <a:pt x="312" y="445"/>
                      <a:pt x="313" y="444"/>
                    </a:cubicBezTo>
                    <a:cubicBezTo>
                      <a:pt x="313" y="444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2"/>
                      <a:pt x="314" y="441"/>
                      <a:pt x="314" y="441"/>
                    </a:cubicBezTo>
                    <a:cubicBezTo>
                      <a:pt x="315" y="440"/>
                      <a:pt x="316" y="440"/>
                      <a:pt x="316" y="439"/>
                    </a:cubicBezTo>
                    <a:cubicBezTo>
                      <a:pt x="317" y="439"/>
                      <a:pt x="317" y="439"/>
                      <a:pt x="317" y="439"/>
                    </a:cubicBezTo>
                    <a:cubicBezTo>
                      <a:pt x="317" y="439"/>
                      <a:pt x="318" y="438"/>
                      <a:pt x="318" y="438"/>
                    </a:cubicBezTo>
                    <a:cubicBezTo>
                      <a:pt x="318" y="438"/>
                      <a:pt x="318" y="438"/>
                      <a:pt x="318" y="438"/>
                    </a:cubicBezTo>
                    <a:cubicBezTo>
                      <a:pt x="318" y="437"/>
                      <a:pt x="318" y="437"/>
                      <a:pt x="318" y="437"/>
                    </a:cubicBezTo>
                    <a:cubicBezTo>
                      <a:pt x="318" y="437"/>
                      <a:pt x="317" y="437"/>
                      <a:pt x="317" y="436"/>
                    </a:cubicBezTo>
                    <a:cubicBezTo>
                      <a:pt x="317" y="436"/>
                      <a:pt x="317" y="436"/>
                      <a:pt x="317" y="436"/>
                    </a:cubicBezTo>
                    <a:cubicBezTo>
                      <a:pt x="317" y="435"/>
                      <a:pt x="317" y="435"/>
                      <a:pt x="317" y="435"/>
                    </a:cubicBezTo>
                    <a:cubicBezTo>
                      <a:pt x="318" y="435"/>
                      <a:pt x="317" y="434"/>
                      <a:pt x="318" y="434"/>
                    </a:cubicBezTo>
                    <a:cubicBezTo>
                      <a:pt x="318" y="434"/>
                      <a:pt x="318" y="433"/>
                      <a:pt x="318" y="433"/>
                    </a:cubicBezTo>
                    <a:cubicBezTo>
                      <a:pt x="318" y="432"/>
                      <a:pt x="318" y="432"/>
                      <a:pt x="318" y="431"/>
                    </a:cubicBezTo>
                    <a:cubicBezTo>
                      <a:pt x="318" y="431"/>
                      <a:pt x="318" y="430"/>
                      <a:pt x="318" y="430"/>
                    </a:cubicBezTo>
                    <a:cubicBezTo>
                      <a:pt x="317" y="430"/>
                      <a:pt x="317" y="430"/>
                      <a:pt x="317" y="430"/>
                    </a:cubicBezTo>
                    <a:cubicBezTo>
                      <a:pt x="317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1"/>
                    </a:cubicBezTo>
                    <a:cubicBezTo>
                      <a:pt x="316" y="431"/>
                      <a:pt x="316" y="431"/>
                      <a:pt x="316" y="431"/>
                    </a:cubicBezTo>
                    <a:cubicBezTo>
                      <a:pt x="315" y="431"/>
                      <a:pt x="315" y="431"/>
                      <a:pt x="315" y="431"/>
                    </a:cubicBezTo>
                    <a:cubicBezTo>
                      <a:pt x="315" y="432"/>
                      <a:pt x="314" y="432"/>
                      <a:pt x="315" y="432"/>
                    </a:cubicBezTo>
                    <a:cubicBezTo>
                      <a:pt x="315" y="432"/>
                      <a:pt x="315" y="432"/>
                      <a:pt x="315" y="433"/>
                    </a:cubicBezTo>
                    <a:cubicBezTo>
                      <a:pt x="315" y="432"/>
                      <a:pt x="315" y="432"/>
                      <a:pt x="316" y="432"/>
                    </a:cubicBezTo>
                    <a:cubicBezTo>
                      <a:pt x="316" y="433"/>
                      <a:pt x="316" y="433"/>
                      <a:pt x="316" y="433"/>
                    </a:cubicBezTo>
                    <a:cubicBezTo>
                      <a:pt x="316" y="433"/>
                      <a:pt x="315" y="434"/>
                      <a:pt x="315" y="434"/>
                    </a:cubicBezTo>
                    <a:cubicBezTo>
                      <a:pt x="315" y="434"/>
                      <a:pt x="315" y="434"/>
                      <a:pt x="314" y="434"/>
                    </a:cubicBezTo>
                    <a:cubicBezTo>
                      <a:pt x="314" y="434"/>
                      <a:pt x="314" y="434"/>
                      <a:pt x="314" y="434"/>
                    </a:cubicBezTo>
                    <a:cubicBezTo>
                      <a:pt x="313" y="434"/>
                      <a:pt x="313" y="435"/>
                      <a:pt x="313" y="435"/>
                    </a:cubicBezTo>
                    <a:cubicBezTo>
                      <a:pt x="313" y="435"/>
                      <a:pt x="312" y="435"/>
                      <a:pt x="312" y="435"/>
                    </a:cubicBezTo>
                    <a:cubicBezTo>
                      <a:pt x="312" y="435"/>
                      <a:pt x="312" y="434"/>
                      <a:pt x="312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3"/>
                      <a:pt x="311" y="433"/>
                      <a:pt x="311" y="432"/>
                    </a:cubicBezTo>
                    <a:cubicBezTo>
                      <a:pt x="312" y="432"/>
                      <a:pt x="312" y="431"/>
                      <a:pt x="311" y="430"/>
                    </a:cubicBezTo>
                    <a:cubicBezTo>
                      <a:pt x="311" y="430"/>
                      <a:pt x="312" y="430"/>
                      <a:pt x="312" y="430"/>
                    </a:cubicBezTo>
                    <a:cubicBezTo>
                      <a:pt x="312" y="430"/>
                      <a:pt x="312" y="430"/>
                      <a:pt x="312" y="430"/>
                    </a:cubicBezTo>
                    <a:cubicBezTo>
                      <a:pt x="313" y="430"/>
                      <a:pt x="313" y="430"/>
                      <a:pt x="313" y="430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314" y="429"/>
                      <a:pt x="314" y="429"/>
                      <a:pt x="314" y="429"/>
                    </a:cubicBezTo>
                    <a:cubicBezTo>
                      <a:pt x="314" y="429"/>
                      <a:pt x="315" y="428"/>
                      <a:pt x="315" y="427"/>
                    </a:cubicBezTo>
                    <a:cubicBezTo>
                      <a:pt x="315" y="428"/>
                      <a:pt x="314" y="428"/>
                      <a:pt x="314" y="427"/>
                    </a:cubicBezTo>
                    <a:cubicBezTo>
                      <a:pt x="314" y="427"/>
                      <a:pt x="314" y="427"/>
                      <a:pt x="314" y="427"/>
                    </a:cubicBezTo>
                    <a:cubicBezTo>
                      <a:pt x="314" y="427"/>
                      <a:pt x="314" y="427"/>
                      <a:pt x="313" y="427"/>
                    </a:cubicBezTo>
                    <a:cubicBezTo>
                      <a:pt x="313" y="427"/>
                      <a:pt x="313" y="426"/>
                      <a:pt x="313" y="426"/>
                    </a:cubicBezTo>
                    <a:cubicBezTo>
                      <a:pt x="313" y="426"/>
                      <a:pt x="314" y="425"/>
                      <a:pt x="314" y="424"/>
                    </a:cubicBezTo>
                    <a:cubicBezTo>
                      <a:pt x="314" y="424"/>
                      <a:pt x="313" y="424"/>
                      <a:pt x="314" y="424"/>
                    </a:cubicBezTo>
                    <a:cubicBezTo>
                      <a:pt x="314" y="423"/>
                      <a:pt x="314" y="423"/>
                      <a:pt x="314" y="423"/>
                    </a:cubicBezTo>
                    <a:cubicBezTo>
                      <a:pt x="315" y="423"/>
                      <a:pt x="315" y="423"/>
                      <a:pt x="315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7" y="423"/>
                      <a:pt x="317" y="423"/>
                      <a:pt x="317" y="423"/>
                    </a:cubicBezTo>
                    <a:cubicBezTo>
                      <a:pt x="317" y="422"/>
                      <a:pt x="318" y="422"/>
                      <a:pt x="318" y="422"/>
                    </a:cubicBezTo>
                    <a:cubicBezTo>
                      <a:pt x="318" y="422"/>
                      <a:pt x="318" y="423"/>
                      <a:pt x="317" y="423"/>
                    </a:cubicBezTo>
                    <a:cubicBezTo>
                      <a:pt x="317" y="424"/>
                      <a:pt x="317" y="424"/>
                      <a:pt x="316" y="424"/>
                    </a:cubicBezTo>
                    <a:cubicBezTo>
                      <a:pt x="316" y="425"/>
                      <a:pt x="316" y="425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7" y="426"/>
                      <a:pt x="317" y="426"/>
                    </a:cubicBezTo>
                    <a:cubicBezTo>
                      <a:pt x="318" y="425"/>
                      <a:pt x="318" y="424"/>
                      <a:pt x="319" y="423"/>
                    </a:cubicBezTo>
                    <a:cubicBezTo>
                      <a:pt x="319" y="423"/>
                      <a:pt x="318" y="423"/>
                      <a:pt x="318" y="422"/>
                    </a:cubicBezTo>
                    <a:cubicBezTo>
                      <a:pt x="318" y="422"/>
                      <a:pt x="319" y="422"/>
                      <a:pt x="319" y="421"/>
                    </a:cubicBezTo>
                    <a:cubicBezTo>
                      <a:pt x="319" y="421"/>
                      <a:pt x="319" y="420"/>
                      <a:pt x="318" y="420"/>
                    </a:cubicBezTo>
                    <a:cubicBezTo>
                      <a:pt x="318" y="420"/>
                      <a:pt x="317" y="420"/>
                      <a:pt x="317" y="420"/>
                    </a:cubicBezTo>
                    <a:cubicBezTo>
                      <a:pt x="317" y="420"/>
                      <a:pt x="317" y="420"/>
                      <a:pt x="317" y="420"/>
                    </a:cubicBezTo>
                    <a:cubicBezTo>
                      <a:pt x="317" y="420"/>
                      <a:pt x="316" y="420"/>
                      <a:pt x="316" y="420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5" y="421"/>
                      <a:pt x="314" y="422"/>
                      <a:pt x="314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0"/>
                      <a:pt x="312" y="420"/>
                      <a:pt x="312" y="419"/>
                    </a:cubicBezTo>
                    <a:cubicBezTo>
                      <a:pt x="312" y="419"/>
                      <a:pt x="312" y="418"/>
                      <a:pt x="312" y="418"/>
                    </a:cubicBezTo>
                    <a:cubicBezTo>
                      <a:pt x="312" y="418"/>
                      <a:pt x="311" y="418"/>
                      <a:pt x="311" y="418"/>
                    </a:cubicBezTo>
                    <a:cubicBezTo>
                      <a:pt x="311" y="417"/>
                      <a:pt x="311" y="417"/>
                      <a:pt x="311" y="417"/>
                    </a:cubicBezTo>
                    <a:cubicBezTo>
                      <a:pt x="311" y="417"/>
                      <a:pt x="310" y="417"/>
                      <a:pt x="310" y="417"/>
                    </a:cubicBezTo>
                    <a:cubicBezTo>
                      <a:pt x="310" y="418"/>
                      <a:pt x="310" y="418"/>
                      <a:pt x="310" y="419"/>
                    </a:cubicBezTo>
                    <a:cubicBezTo>
                      <a:pt x="310" y="419"/>
                      <a:pt x="309" y="419"/>
                      <a:pt x="309" y="419"/>
                    </a:cubicBezTo>
                    <a:cubicBezTo>
                      <a:pt x="309" y="419"/>
                      <a:pt x="309" y="418"/>
                      <a:pt x="309" y="418"/>
                    </a:cubicBezTo>
                    <a:cubicBezTo>
                      <a:pt x="309" y="418"/>
                      <a:pt x="308" y="418"/>
                      <a:pt x="308" y="418"/>
                    </a:cubicBezTo>
                    <a:cubicBezTo>
                      <a:pt x="308" y="418"/>
                      <a:pt x="307" y="418"/>
                      <a:pt x="307" y="417"/>
                    </a:cubicBezTo>
                    <a:cubicBezTo>
                      <a:pt x="306" y="417"/>
                      <a:pt x="306" y="417"/>
                      <a:pt x="305" y="416"/>
                    </a:cubicBezTo>
                    <a:cubicBezTo>
                      <a:pt x="305" y="416"/>
                      <a:pt x="305" y="416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3" y="415"/>
                    </a:cubicBezTo>
                    <a:cubicBezTo>
                      <a:pt x="303" y="415"/>
                      <a:pt x="303" y="415"/>
                      <a:pt x="303" y="415"/>
                    </a:cubicBezTo>
                    <a:cubicBezTo>
                      <a:pt x="303" y="415"/>
                      <a:pt x="302" y="415"/>
                      <a:pt x="302" y="415"/>
                    </a:cubicBezTo>
                    <a:cubicBezTo>
                      <a:pt x="302" y="414"/>
                      <a:pt x="302" y="414"/>
                      <a:pt x="301" y="414"/>
                    </a:cubicBezTo>
                    <a:cubicBezTo>
                      <a:pt x="301" y="414"/>
                      <a:pt x="301" y="414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1"/>
                      <a:pt x="301" y="411"/>
                      <a:pt x="301" y="411"/>
                    </a:cubicBezTo>
                    <a:cubicBezTo>
                      <a:pt x="301" y="411"/>
                      <a:pt x="300" y="411"/>
                      <a:pt x="300" y="411"/>
                    </a:cubicBezTo>
                    <a:cubicBezTo>
                      <a:pt x="300" y="411"/>
                      <a:pt x="300" y="411"/>
                      <a:pt x="299" y="410"/>
                    </a:cubicBezTo>
                    <a:cubicBezTo>
                      <a:pt x="299" y="410"/>
                      <a:pt x="299" y="410"/>
                      <a:pt x="299" y="409"/>
                    </a:cubicBezTo>
                    <a:cubicBezTo>
                      <a:pt x="299" y="409"/>
                      <a:pt x="299" y="409"/>
                      <a:pt x="299" y="408"/>
                    </a:cubicBezTo>
                    <a:cubicBezTo>
                      <a:pt x="299" y="408"/>
                      <a:pt x="299" y="408"/>
                      <a:pt x="299" y="408"/>
                    </a:cubicBezTo>
                    <a:cubicBezTo>
                      <a:pt x="298" y="407"/>
                      <a:pt x="298" y="407"/>
                      <a:pt x="298" y="407"/>
                    </a:cubicBezTo>
                    <a:cubicBezTo>
                      <a:pt x="298" y="407"/>
                      <a:pt x="298" y="406"/>
                      <a:pt x="298" y="406"/>
                    </a:cubicBezTo>
                    <a:cubicBezTo>
                      <a:pt x="298" y="406"/>
                      <a:pt x="298" y="405"/>
                      <a:pt x="298" y="404"/>
                    </a:cubicBezTo>
                    <a:cubicBezTo>
                      <a:pt x="298" y="404"/>
                      <a:pt x="298" y="403"/>
                      <a:pt x="299" y="403"/>
                    </a:cubicBezTo>
                    <a:cubicBezTo>
                      <a:pt x="299" y="403"/>
                      <a:pt x="299" y="403"/>
                      <a:pt x="299" y="403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300" y="402"/>
                      <a:pt x="300" y="402"/>
                      <a:pt x="300" y="402"/>
                    </a:cubicBezTo>
                    <a:cubicBezTo>
                      <a:pt x="300" y="402"/>
                      <a:pt x="300" y="401"/>
                      <a:pt x="300" y="401"/>
                    </a:cubicBezTo>
                    <a:cubicBezTo>
                      <a:pt x="300" y="401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1" y="400"/>
                    </a:cubicBezTo>
                    <a:cubicBezTo>
                      <a:pt x="301" y="400"/>
                      <a:pt x="301" y="400"/>
                      <a:pt x="301" y="400"/>
                    </a:cubicBezTo>
                    <a:cubicBezTo>
                      <a:pt x="301" y="399"/>
                      <a:pt x="301" y="399"/>
                      <a:pt x="301" y="399"/>
                    </a:cubicBezTo>
                    <a:cubicBezTo>
                      <a:pt x="301" y="399"/>
                      <a:pt x="302" y="399"/>
                      <a:pt x="302" y="399"/>
                    </a:cubicBezTo>
                    <a:cubicBezTo>
                      <a:pt x="302" y="399"/>
                      <a:pt x="302" y="399"/>
                      <a:pt x="302" y="399"/>
                    </a:cubicBezTo>
                    <a:cubicBezTo>
                      <a:pt x="302" y="399"/>
                      <a:pt x="302" y="398"/>
                      <a:pt x="302" y="398"/>
                    </a:cubicBezTo>
                    <a:cubicBezTo>
                      <a:pt x="301" y="398"/>
                      <a:pt x="302" y="398"/>
                      <a:pt x="302" y="398"/>
                    </a:cubicBezTo>
                    <a:cubicBezTo>
                      <a:pt x="302" y="397"/>
                      <a:pt x="302" y="397"/>
                      <a:pt x="303" y="396"/>
                    </a:cubicBezTo>
                    <a:cubicBezTo>
                      <a:pt x="302" y="396"/>
                      <a:pt x="302" y="397"/>
                      <a:pt x="302" y="397"/>
                    </a:cubicBezTo>
                    <a:cubicBezTo>
                      <a:pt x="302" y="397"/>
                      <a:pt x="301" y="398"/>
                      <a:pt x="301" y="398"/>
                    </a:cubicBezTo>
                    <a:cubicBezTo>
                      <a:pt x="301" y="398"/>
                      <a:pt x="301" y="398"/>
                      <a:pt x="301" y="398"/>
                    </a:cubicBezTo>
                    <a:cubicBezTo>
                      <a:pt x="300" y="398"/>
                      <a:pt x="300" y="398"/>
                      <a:pt x="300" y="398"/>
                    </a:cubicBezTo>
                    <a:cubicBezTo>
                      <a:pt x="300" y="397"/>
                      <a:pt x="299" y="397"/>
                      <a:pt x="299" y="396"/>
                    </a:cubicBezTo>
                    <a:cubicBezTo>
                      <a:pt x="299" y="396"/>
                      <a:pt x="299" y="396"/>
                      <a:pt x="299" y="396"/>
                    </a:cubicBezTo>
                    <a:cubicBezTo>
                      <a:pt x="299" y="396"/>
                      <a:pt x="299" y="396"/>
                      <a:pt x="299" y="395"/>
                    </a:cubicBezTo>
                    <a:cubicBezTo>
                      <a:pt x="298" y="395"/>
                      <a:pt x="298" y="395"/>
                      <a:pt x="298" y="394"/>
                    </a:cubicBezTo>
                    <a:cubicBezTo>
                      <a:pt x="298" y="393"/>
                      <a:pt x="298" y="393"/>
                      <a:pt x="298" y="392"/>
                    </a:cubicBezTo>
                    <a:cubicBezTo>
                      <a:pt x="298" y="392"/>
                      <a:pt x="298" y="391"/>
                      <a:pt x="299" y="391"/>
                    </a:cubicBezTo>
                    <a:cubicBezTo>
                      <a:pt x="299" y="390"/>
                      <a:pt x="299" y="390"/>
                      <a:pt x="299" y="389"/>
                    </a:cubicBezTo>
                    <a:cubicBezTo>
                      <a:pt x="299" y="389"/>
                      <a:pt x="300" y="389"/>
                      <a:pt x="300" y="389"/>
                    </a:cubicBezTo>
                    <a:cubicBezTo>
                      <a:pt x="300" y="389"/>
                      <a:pt x="300" y="389"/>
                      <a:pt x="300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8"/>
                      <a:pt x="298" y="388"/>
                      <a:pt x="298" y="388"/>
                    </a:cubicBezTo>
                    <a:cubicBezTo>
                      <a:pt x="298" y="388"/>
                      <a:pt x="298" y="388"/>
                      <a:pt x="298" y="388"/>
                    </a:cubicBezTo>
                    <a:cubicBezTo>
                      <a:pt x="298" y="388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6"/>
                      <a:pt x="299" y="385"/>
                      <a:pt x="299" y="385"/>
                    </a:cubicBezTo>
                    <a:cubicBezTo>
                      <a:pt x="299" y="385"/>
                      <a:pt x="299" y="385"/>
                      <a:pt x="299" y="385"/>
                    </a:cubicBezTo>
                    <a:cubicBezTo>
                      <a:pt x="300" y="385"/>
                      <a:pt x="300" y="385"/>
                      <a:pt x="300" y="384"/>
                    </a:cubicBezTo>
                    <a:cubicBezTo>
                      <a:pt x="300" y="384"/>
                      <a:pt x="300" y="384"/>
                      <a:pt x="300" y="384"/>
                    </a:cubicBezTo>
                    <a:cubicBezTo>
                      <a:pt x="300" y="384"/>
                      <a:pt x="300" y="383"/>
                      <a:pt x="301" y="383"/>
                    </a:cubicBezTo>
                    <a:cubicBezTo>
                      <a:pt x="301" y="382"/>
                      <a:pt x="301" y="382"/>
                      <a:pt x="302" y="382"/>
                    </a:cubicBezTo>
                    <a:cubicBezTo>
                      <a:pt x="302" y="382"/>
                      <a:pt x="303" y="382"/>
                      <a:pt x="303" y="382"/>
                    </a:cubicBezTo>
                    <a:cubicBezTo>
                      <a:pt x="303" y="383"/>
                      <a:pt x="303" y="383"/>
                      <a:pt x="303" y="383"/>
                    </a:cubicBezTo>
                    <a:cubicBezTo>
                      <a:pt x="303" y="383"/>
                      <a:pt x="303" y="384"/>
                      <a:pt x="303" y="384"/>
                    </a:cubicBezTo>
                    <a:cubicBezTo>
                      <a:pt x="304" y="384"/>
                      <a:pt x="304" y="384"/>
                      <a:pt x="304" y="385"/>
                    </a:cubicBezTo>
                    <a:cubicBezTo>
                      <a:pt x="304" y="385"/>
                      <a:pt x="304" y="385"/>
                      <a:pt x="305" y="385"/>
                    </a:cubicBezTo>
                    <a:cubicBezTo>
                      <a:pt x="305" y="385"/>
                      <a:pt x="305" y="385"/>
                      <a:pt x="305" y="384"/>
                    </a:cubicBezTo>
                    <a:cubicBezTo>
                      <a:pt x="305" y="384"/>
                      <a:pt x="305" y="384"/>
                      <a:pt x="305" y="383"/>
                    </a:cubicBezTo>
                    <a:cubicBezTo>
                      <a:pt x="305" y="383"/>
                      <a:pt x="306" y="383"/>
                      <a:pt x="306" y="383"/>
                    </a:cubicBezTo>
                    <a:cubicBezTo>
                      <a:pt x="306" y="382"/>
                      <a:pt x="305" y="382"/>
                      <a:pt x="305" y="382"/>
                    </a:cubicBezTo>
                    <a:cubicBezTo>
                      <a:pt x="305" y="382"/>
                      <a:pt x="305" y="382"/>
                      <a:pt x="305" y="382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6" y="381"/>
                      <a:pt x="306" y="380"/>
                    </a:cubicBezTo>
                    <a:cubicBezTo>
                      <a:pt x="306" y="380"/>
                      <a:pt x="306" y="380"/>
                      <a:pt x="306" y="380"/>
                    </a:cubicBezTo>
                    <a:cubicBezTo>
                      <a:pt x="305" y="380"/>
                      <a:pt x="305" y="380"/>
                      <a:pt x="305" y="380"/>
                    </a:cubicBezTo>
                    <a:cubicBezTo>
                      <a:pt x="305" y="380"/>
                      <a:pt x="304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79"/>
                      <a:pt x="303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7"/>
                      <a:pt x="303" y="377"/>
                      <a:pt x="303" y="377"/>
                    </a:cubicBezTo>
                    <a:cubicBezTo>
                      <a:pt x="303" y="377"/>
                      <a:pt x="304" y="377"/>
                      <a:pt x="304" y="377"/>
                    </a:cubicBezTo>
                    <a:cubicBezTo>
                      <a:pt x="304" y="377"/>
                      <a:pt x="304" y="376"/>
                      <a:pt x="304" y="376"/>
                    </a:cubicBezTo>
                    <a:cubicBezTo>
                      <a:pt x="305" y="376"/>
                      <a:pt x="305" y="375"/>
                      <a:pt x="306" y="375"/>
                    </a:cubicBezTo>
                    <a:cubicBezTo>
                      <a:pt x="305" y="375"/>
                      <a:pt x="305" y="374"/>
                      <a:pt x="305" y="374"/>
                    </a:cubicBezTo>
                    <a:cubicBezTo>
                      <a:pt x="305" y="374"/>
                      <a:pt x="306" y="374"/>
                      <a:pt x="306" y="374"/>
                    </a:cubicBezTo>
                    <a:cubicBezTo>
                      <a:pt x="306" y="374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2"/>
                      <a:pt x="307" y="372"/>
                      <a:pt x="307" y="372"/>
                    </a:cubicBezTo>
                    <a:cubicBezTo>
                      <a:pt x="307" y="371"/>
                      <a:pt x="307" y="371"/>
                      <a:pt x="308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8" y="370"/>
                      <a:pt x="308" y="370"/>
                      <a:pt x="309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7" y="370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8"/>
                      <a:pt x="307" y="368"/>
                      <a:pt x="307" y="368"/>
                    </a:cubicBezTo>
                    <a:cubicBezTo>
                      <a:pt x="307" y="368"/>
                      <a:pt x="308" y="368"/>
                      <a:pt x="308" y="368"/>
                    </a:cubicBezTo>
                    <a:cubicBezTo>
                      <a:pt x="308" y="367"/>
                      <a:pt x="308" y="367"/>
                      <a:pt x="307" y="367"/>
                    </a:cubicBezTo>
                    <a:cubicBezTo>
                      <a:pt x="308" y="367"/>
                      <a:pt x="309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09" y="366"/>
                      <a:pt x="309" y="366"/>
                    </a:cubicBezTo>
                    <a:cubicBezTo>
                      <a:pt x="308" y="366"/>
                      <a:pt x="308" y="366"/>
                      <a:pt x="307" y="367"/>
                    </a:cubicBezTo>
                    <a:cubicBezTo>
                      <a:pt x="307" y="366"/>
                      <a:pt x="307" y="366"/>
                      <a:pt x="307" y="365"/>
                    </a:cubicBezTo>
                    <a:cubicBezTo>
                      <a:pt x="307" y="364"/>
                      <a:pt x="307" y="362"/>
                      <a:pt x="307" y="361"/>
                    </a:cubicBezTo>
                    <a:cubicBezTo>
                      <a:pt x="307" y="361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59"/>
                      <a:pt x="308" y="359"/>
                      <a:pt x="308" y="359"/>
                    </a:cubicBezTo>
                    <a:cubicBezTo>
                      <a:pt x="308" y="359"/>
                      <a:pt x="307" y="359"/>
                      <a:pt x="307" y="359"/>
                    </a:cubicBezTo>
                    <a:cubicBezTo>
                      <a:pt x="307" y="358"/>
                      <a:pt x="307" y="358"/>
                      <a:pt x="307" y="358"/>
                    </a:cubicBezTo>
                    <a:cubicBezTo>
                      <a:pt x="307" y="357"/>
                      <a:pt x="307" y="357"/>
                      <a:pt x="307" y="357"/>
                    </a:cubicBezTo>
                    <a:cubicBezTo>
                      <a:pt x="306" y="357"/>
                      <a:pt x="306" y="357"/>
                      <a:pt x="306" y="357"/>
                    </a:cubicBezTo>
                    <a:cubicBezTo>
                      <a:pt x="306" y="357"/>
                      <a:pt x="306" y="357"/>
                      <a:pt x="306" y="356"/>
                    </a:cubicBezTo>
                    <a:cubicBezTo>
                      <a:pt x="306" y="356"/>
                      <a:pt x="306" y="356"/>
                      <a:pt x="306" y="356"/>
                    </a:cubicBezTo>
                    <a:cubicBezTo>
                      <a:pt x="306" y="355"/>
                      <a:pt x="306" y="355"/>
                      <a:pt x="306" y="355"/>
                    </a:cubicBezTo>
                    <a:cubicBezTo>
                      <a:pt x="306" y="354"/>
                      <a:pt x="305" y="354"/>
                      <a:pt x="305" y="354"/>
                    </a:cubicBezTo>
                    <a:cubicBezTo>
                      <a:pt x="305" y="354"/>
                      <a:pt x="305" y="354"/>
                      <a:pt x="304" y="354"/>
                    </a:cubicBezTo>
                    <a:cubicBezTo>
                      <a:pt x="304" y="354"/>
                      <a:pt x="304" y="354"/>
                      <a:pt x="304" y="354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1"/>
                      <a:pt x="304" y="350"/>
                      <a:pt x="304" y="349"/>
                    </a:cubicBezTo>
                    <a:cubicBezTo>
                      <a:pt x="304" y="349"/>
                      <a:pt x="304" y="349"/>
                      <a:pt x="304" y="348"/>
                    </a:cubicBezTo>
                    <a:cubicBezTo>
                      <a:pt x="304" y="348"/>
                      <a:pt x="304" y="348"/>
                      <a:pt x="304" y="348"/>
                    </a:cubicBezTo>
                    <a:cubicBezTo>
                      <a:pt x="304" y="347"/>
                      <a:pt x="304" y="347"/>
                      <a:pt x="304" y="347"/>
                    </a:cubicBezTo>
                    <a:cubicBezTo>
                      <a:pt x="304" y="346"/>
                      <a:pt x="304" y="346"/>
                      <a:pt x="304" y="346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4"/>
                      <a:pt x="305" y="344"/>
                      <a:pt x="305" y="344"/>
                    </a:cubicBezTo>
                    <a:cubicBezTo>
                      <a:pt x="304" y="343"/>
                      <a:pt x="305" y="341"/>
                      <a:pt x="305" y="340"/>
                    </a:cubicBezTo>
                    <a:cubicBezTo>
                      <a:pt x="304" y="339"/>
                      <a:pt x="304" y="337"/>
                      <a:pt x="304" y="336"/>
                    </a:cubicBezTo>
                    <a:cubicBezTo>
                      <a:pt x="304" y="336"/>
                      <a:pt x="304" y="335"/>
                      <a:pt x="304" y="335"/>
                    </a:cubicBezTo>
                    <a:cubicBezTo>
                      <a:pt x="304" y="335"/>
                      <a:pt x="304" y="334"/>
                      <a:pt x="304" y="334"/>
                    </a:cubicBezTo>
                    <a:cubicBezTo>
                      <a:pt x="304" y="334"/>
                      <a:pt x="305" y="334"/>
                      <a:pt x="305" y="333"/>
                    </a:cubicBezTo>
                    <a:cubicBezTo>
                      <a:pt x="304" y="333"/>
                      <a:pt x="304" y="332"/>
                      <a:pt x="304" y="333"/>
                    </a:cubicBezTo>
                    <a:cubicBezTo>
                      <a:pt x="304" y="332"/>
                      <a:pt x="304" y="331"/>
                      <a:pt x="305" y="330"/>
                    </a:cubicBezTo>
                    <a:cubicBezTo>
                      <a:pt x="305" y="330"/>
                      <a:pt x="306" y="329"/>
                      <a:pt x="307" y="330"/>
                    </a:cubicBezTo>
                    <a:cubicBezTo>
                      <a:pt x="307" y="331"/>
                      <a:pt x="308" y="331"/>
                      <a:pt x="308" y="332"/>
                    </a:cubicBezTo>
                    <a:cubicBezTo>
                      <a:pt x="309" y="332"/>
                      <a:pt x="309" y="332"/>
                      <a:pt x="310" y="332"/>
                    </a:cubicBezTo>
                    <a:cubicBezTo>
                      <a:pt x="310" y="332"/>
                      <a:pt x="311" y="332"/>
                      <a:pt x="311" y="332"/>
                    </a:cubicBezTo>
                    <a:cubicBezTo>
                      <a:pt x="311" y="332"/>
                      <a:pt x="311" y="332"/>
                      <a:pt x="310" y="331"/>
                    </a:cubicBezTo>
                    <a:cubicBezTo>
                      <a:pt x="310" y="331"/>
                      <a:pt x="309" y="331"/>
                      <a:pt x="309" y="330"/>
                    </a:cubicBezTo>
                    <a:cubicBezTo>
                      <a:pt x="308" y="330"/>
                      <a:pt x="308" y="329"/>
                      <a:pt x="308" y="329"/>
                    </a:cubicBezTo>
                    <a:cubicBezTo>
                      <a:pt x="308" y="328"/>
                      <a:pt x="308" y="328"/>
                      <a:pt x="308" y="328"/>
                    </a:cubicBezTo>
                    <a:cubicBezTo>
                      <a:pt x="308" y="327"/>
                      <a:pt x="308" y="327"/>
                      <a:pt x="308" y="327"/>
                    </a:cubicBezTo>
                    <a:cubicBezTo>
                      <a:pt x="308" y="327"/>
                      <a:pt x="307" y="328"/>
                      <a:pt x="307" y="327"/>
                    </a:cubicBezTo>
                    <a:cubicBezTo>
                      <a:pt x="307" y="327"/>
                      <a:pt x="307" y="327"/>
                      <a:pt x="306" y="327"/>
                    </a:cubicBezTo>
                    <a:cubicBezTo>
                      <a:pt x="306" y="326"/>
                      <a:pt x="307" y="324"/>
                      <a:pt x="308" y="324"/>
                    </a:cubicBezTo>
                    <a:cubicBezTo>
                      <a:pt x="309" y="322"/>
                      <a:pt x="311" y="322"/>
                      <a:pt x="313" y="321"/>
                    </a:cubicBezTo>
                    <a:cubicBezTo>
                      <a:pt x="314" y="321"/>
                      <a:pt x="315" y="321"/>
                      <a:pt x="316" y="320"/>
                    </a:cubicBezTo>
                    <a:cubicBezTo>
                      <a:pt x="316" y="321"/>
                      <a:pt x="316" y="321"/>
                      <a:pt x="316" y="322"/>
                    </a:cubicBezTo>
                    <a:cubicBezTo>
                      <a:pt x="317" y="321"/>
                      <a:pt x="317" y="321"/>
                      <a:pt x="317" y="320"/>
                    </a:cubicBezTo>
                    <a:cubicBezTo>
                      <a:pt x="317" y="320"/>
                      <a:pt x="318" y="320"/>
                      <a:pt x="319" y="320"/>
                    </a:cubicBezTo>
                    <a:cubicBezTo>
                      <a:pt x="321" y="320"/>
                      <a:pt x="323" y="321"/>
                      <a:pt x="324" y="322"/>
                    </a:cubicBezTo>
                    <a:cubicBezTo>
                      <a:pt x="324" y="321"/>
                      <a:pt x="325" y="321"/>
                      <a:pt x="325" y="322"/>
                    </a:cubicBezTo>
                    <a:cubicBezTo>
                      <a:pt x="325" y="322"/>
                      <a:pt x="325" y="322"/>
                      <a:pt x="325" y="322"/>
                    </a:cubicBezTo>
                    <a:cubicBezTo>
                      <a:pt x="326" y="323"/>
                      <a:pt x="326" y="323"/>
                      <a:pt x="326" y="323"/>
                    </a:cubicBezTo>
                    <a:cubicBezTo>
                      <a:pt x="327" y="323"/>
                      <a:pt x="327" y="324"/>
                      <a:pt x="326" y="325"/>
                    </a:cubicBezTo>
                    <a:cubicBezTo>
                      <a:pt x="327" y="325"/>
                      <a:pt x="327" y="325"/>
                      <a:pt x="328" y="325"/>
                    </a:cubicBezTo>
                    <a:cubicBezTo>
                      <a:pt x="328" y="324"/>
                      <a:pt x="328" y="324"/>
                      <a:pt x="329" y="324"/>
                    </a:cubicBezTo>
                    <a:cubicBezTo>
                      <a:pt x="330" y="323"/>
                      <a:pt x="331" y="323"/>
                      <a:pt x="333" y="324"/>
                    </a:cubicBezTo>
                    <a:cubicBezTo>
                      <a:pt x="334" y="324"/>
                      <a:pt x="334" y="324"/>
                      <a:pt x="335" y="324"/>
                    </a:cubicBezTo>
                    <a:cubicBezTo>
                      <a:pt x="336" y="324"/>
                      <a:pt x="336" y="325"/>
                      <a:pt x="337" y="325"/>
                    </a:cubicBezTo>
                    <a:cubicBezTo>
                      <a:pt x="338" y="325"/>
                      <a:pt x="339" y="326"/>
                      <a:pt x="339" y="326"/>
                    </a:cubicBezTo>
                    <a:cubicBezTo>
                      <a:pt x="340" y="326"/>
                      <a:pt x="340" y="326"/>
                      <a:pt x="341" y="326"/>
                    </a:cubicBezTo>
                    <a:cubicBezTo>
                      <a:pt x="341" y="326"/>
                      <a:pt x="341" y="327"/>
                      <a:pt x="341" y="327"/>
                    </a:cubicBezTo>
                    <a:cubicBezTo>
                      <a:pt x="341" y="327"/>
                      <a:pt x="340" y="327"/>
                      <a:pt x="340" y="327"/>
                    </a:cubicBezTo>
                    <a:cubicBezTo>
                      <a:pt x="339" y="327"/>
                      <a:pt x="339" y="328"/>
                      <a:pt x="339" y="329"/>
                    </a:cubicBezTo>
                    <a:cubicBezTo>
                      <a:pt x="339" y="330"/>
                      <a:pt x="339" y="331"/>
                      <a:pt x="338" y="332"/>
                    </a:cubicBezTo>
                    <a:cubicBezTo>
                      <a:pt x="337" y="333"/>
                      <a:pt x="337" y="335"/>
                      <a:pt x="335" y="335"/>
                    </a:cubicBezTo>
                    <a:cubicBezTo>
                      <a:pt x="336" y="335"/>
                      <a:pt x="336" y="336"/>
                      <a:pt x="335" y="336"/>
                    </a:cubicBezTo>
                    <a:cubicBezTo>
                      <a:pt x="335" y="337"/>
                      <a:pt x="335" y="337"/>
                      <a:pt x="335" y="338"/>
                    </a:cubicBezTo>
                    <a:cubicBezTo>
                      <a:pt x="334" y="339"/>
                      <a:pt x="334" y="340"/>
                      <a:pt x="334" y="341"/>
                    </a:cubicBezTo>
                    <a:cubicBezTo>
                      <a:pt x="333" y="341"/>
                      <a:pt x="333" y="342"/>
                      <a:pt x="332" y="342"/>
                    </a:cubicBezTo>
                    <a:cubicBezTo>
                      <a:pt x="332" y="342"/>
                      <a:pt x="332" y="342"/>
                      <a:pt x="333" y="343"/>
                    </a:cubicBezTo>
                    <a:cubicBezTo>
                      <a:pt x="333" y="343"/>
                      <a:pt x="333" y="343"/>
                      <a:pt x="333" y="343"/>
                    </a:cubicBezTo>
                    <a:cubicBezTo>
                      <a:pt x="332" y="346"/>
                      <a:pt x="330" y="349"/>
                      <a:pt x="329" y="352"/>
                    </a:cubicBezTo>
                    <a:cubicBezTo>
                      <a:pt x="329" y="353"/>
                      <a:pt x="328" y="353"/>
                      <a:pt x="328" y="354"/>
                    </a:cubicBezTo>
                    <a:cubicBezTo>
                      <a:pt x="327" y="354"/>
                      <a:pt x="326" y="354"/>
                      <a:pt x="325" y="354"/>
                    </a:cubicBezTo>
                    <a:cubicBezTo>
                      <a:pt x="324" y="353"/>
                      <a:pt x="323" y="353"/>
                      <a:pt x="322" y="353"/>
                    </a:cubicBezTo>
                    <a:cubicBezTo>
                      <a:pt x="321" y="352"/>
                      <a:pt x="321" y="352"/>
                      <a:pt x="321" y="352"/>
                    </a:cubicBezTo>
                    <a:cubicBezTo>
                      <a:pt x="321" y="352"/>
                      <a:pt x="321" y="352"/>
                      <a:pt x="320" y="352"/>
                    </a:cubicBezTo>
                    <a:cubicBezTo>
                      <a:pt x="320" y="352"/>
                      <a:pt x="320" y="352"/>
                      <a:pt x="320" y="352"/>
                    </a:cubicBezTo>
                    <a:cubicBezTo>
                      <a:pt x="319" y="352"/>
                      <a:pt x="319" y="352"/>
                      <a:pt x="318" y="352"/>
                    </a:cubicBezTo>
                    <a:cubicBezTo>
                      <a:pt x="317" y="352"/>
                      <a:pt x="315" y="352"/>
                      <a:pt x="314" y="353"/>
                    </a:cubicBezTo>
                    <a:cubicBezTo>
                      <a:pt x="314" y="353"/>
                      <a:pt x="313" y="353"/>
                      <a:pt x="313" y="353"/>
                    </a:cubicBezTo>
                    <a:cubicBezTo>
                      <a:pt x="313" y="353"/>
                      <a:pt x="313" y="354"/>
                      <a:pt x="313" y="354"/>
                    </a:cubicBezTo>
                    <a:cubicBezTo>
                      <a:pt x="314" y="353"/>
                      <a:pt x="315" y="354"/>
                      <a:pt x="316" y="354"/>
                    </a:cubicBezTo>
                    <a:cubicBezTo>
                      <a:pt x="317" y="355"/>
                      <a:pt x="316" y="355"/>
                      <a:pt x="316" y="355"/>
                    </a:cubicBezTo>
                    <a:cubicBezTo>
                      <a:pt x="316" y="355"/>
                      <a:pt x="317" y="355"/>
                      <a:pt x="317" y="356"/>
                    </a:cubicBezTo>
                    <a:cubicBezTo>
                      <a:pt x="317" y="356"/>
                      <a:pt x="317" y="356"/>
                      <a:pt x="318" y="356"/>
                    </a:cubicBezTo>
                    <a:cubicBezTo>
                      <a:pt x="318" y="357"/>
                      <a:pt x="318" y="357"/>
                      <a:pt x="318" y="357"/>
                    </a:cubicBezTo>
                    <a:cubicBezTo>
                      <a:pt x="318" y="357"/>
                      <a:pt x="318" y="358"/>
                      <a:pt x="318" y="358"/>
                    </a:cubicBezTo>
                    <a:cubicBezTo>
                      <a:pt x="319" y="358"/>
                      <a:pt x="318" y="358"/>
                      <a:pt x="318" y="358"/>
                    </a:cubicBezTo>
                    <a:cubicBezTo>
                      <a:pt x="318" y="359"/>
                      <a:pt x="319" y="359"/>
                      <a:pt x="319" y="359"/>
                    </a:cubicBezTo>
                    <a:cubicBezTo>
                      <a:pt x="319" y="359"/>
                      <a:pt x="319" y="360"/>
                      <a:pt x="319" y="360"/>
                    </a:cubicBezTo>
                    <a:cubicBezTo>
                      <a:pt x="318" y="360"/>
                      <a:pt x="318" y="361"/>
                      <a:pt x="318" y="361"/>
                    </a:cubicBezTo>
                    <a:cubicBezTo>
                      <a:pt x="318" y="361"/>
                      <a:pt x="318" y="361"/>
                      <a:pt x="318" y="362"/>
                    </a:cubicBezTo>
                    <a:cubicBezTo>
                      <a:pt x="318" y="362"/>
                      <a:pt x="318" y="362"/>
                      <a:pt x="318" y="362"/>
                    </a:cubicBezTo>
                    <a:cubicBezTo>
                      <a:pt x="318" y="362"/>
                      <a:pt x="317" y="362"/>
                      <a:pt x="317" y="362"/>
                    </a:cubicBezTo>
                    <a:cubicBezTo>
                      <a:pt x="316" y="363"/>
                      <a:pt x="316" y="363"/>
                      <a:pt x="316" y="364"/>
                    </a:cubicBezTo>
                    <a:cubicBezTo>
                      <a:pt x="316" y="365"/>
                      <a:pt x="315" y="366"/>
                      <a:pt x="315" y="367"/>
                    </a:cubicBezTo>
                    <a:cubicBezTo>
                      <a:pt x="315" y="367"/>
                      <a:pt x="315" y="368"/>
                      <a:pt x="315" y="368"/>
                    </a:cubicBezTo>
                    <a:cubicBezTo>
                      <a:pt x="314" y="369"/>
                      <a:pt x="314" y="369"/>
                      <a:pt x="313" y="369"/>
                    </a:cubicBezTo>
                    <a:cubicBezTo>
                      <a:pt x="312" y="369"/>
                      <a:pt x="311" y="370"/>
                      <a:pt x="311" y="370"/>
                    </a:cubicBezTo>
                    <a:cubicBezTo>
                      <a:pt x="310" y="370"/>
                      <a:pt x="310" y="370"/>
                      <a:pt x="310" y="370"/>
                    </a:cubicBezTo>
                    <a:cubicBezTo>
                      <a:pt x="310" y="370"/>
                      <a:pt x="311" y="370"/>
                      <a:pt x="312" y="370"/>
                    </a:cubicBezTo>
                    <a:cubicBezTo>
                      <a:pt x="312" y="371"/>
                      <a:pt x="312" y="371"/>
                      <a:pt x="312" y="371"/>
                    </a:cubicBezTo>
                    <a:cubicBezTo>
                      <a:pt x="312" y="372"/>
                      <a:pt x="312" y="372"/>
                      <a:pt x="312" y="373"/>
                    </a:cubicBezTo>
                    <a:cubicBezTo>
                      <a:pt x="311" y="373"/>
                      <a:pt x="311" y="373"/>
                      <a:pt x="310" y="373"/>
                    </a:cubicBezTo>
                    <a:cubicBezTo>
                      <a:pt x="310" y="373"/>
                      <a:pt x="309" y="373"/>
                      <a:pt x="309" y="373"/>
                    </a:cubicBezTo>
                    <a:cubicBezTo>
                      <a:pt x="309" y="373"/>
                      <a:pt x="309" y="373"/>
                      <a:pt x="309" y="373"/>
                    </a:cubicBezTo>
                    <a:cubicBezTo>
                      <a:pt x="308" y="373"/>
                      <a:pt x="309" y="373"/>
                      <a:pt x="309" y="373"/>
                    </a:cubicBezTo>
                    <a:cubicBezTo>
                      <a:pt x="309" y="373"/>
                      <a:pt x="310" y="373"/>
                      <a:pt x="310" y="374"/>
                    </a:cubicBezTo>
                    <a:cubicBezTo>
                      <a:pt x="311" y="374"/>
                      <a:pt x="311" y="374"/>
                      <a:pt x="311" y="374"/>
                    </a:cubicBezTo>
                    <a:cubicBezTo>
                      <a:pt x="311" y="374"/>
                      <a:pt x="311" y="375"/>
                      <a:pt x="311" y="375"/>
                    </a:cubicBezTo>
                    <a:cubicBezTo>
                      <a:pt x="312" y="375"/>
                      <a:pt x="312" y="374"/>
                      <a:pt x="312" y="374"/>
                    </a:cubicBezTo>
                    <a:cubicBezTo>
                      <a:pt x="313" y="374"/>
                      <a:pt x="313" y="374"/>
                      <a:pt x="313" y="374"/>
                    </a:cubicBezTo>
                    <a:cubicBezTo>
                      <a:pt x="313" y="374"/>
                      <a:pt x="313" y="374"/>
                      <a:pt x="313" y="375"/>
                    </a:cubicBezTo>
                    <a:cubicBezTo>
                      <a:pt x="313" y="375"/>
                      <a:pt x="313" y="375"/>
                      <a:pt x="312" y="376"/>
                    </a:cubicBezTo>
                    <a:cubicBezTo>
                      <a:pt x="312" y="376"/>
                      <a:pt x="312" y="376"/>
                      <a:pt x="313" y="376"/>
                    </a:cubicBezTo>
                    <a:cubicBezTo>
                      <a:pt x="313" y="376"/>
                      <a:pt x="313" y="376"/>
                      <a:pt x="313" y="376"/>
                    </a:cubicBezTo>
                    <a:cubicBezTo>
                      <a:pt x="313" y="376"/>
                      <a:pt x="314" y="375"/>
                      <a:pt x="314" y="375"/>
                    </a:cubicBezTo>
                    <a:cubicBezTo>
                      <a:pt x="314" y="375"/>
                      <a:pt x="314" y="375"/>
                      <a:pt x="314" y="375"/>
                    </a:cubicBezTo>
                    <a:cubicBezTo>
                      <a:pt x="314" y="374"/>
                      <a:pt x="314" y="374"/>
                      <a:pt x="314" y="374"/>
                    </a:cubicBezTo>
                    <a:cubicBezTo>
                      <a:pt x="314" y="374"/>
                      <a:pt x="314" y="375"/>
                      <a:pt x="314" y="375"/>
                    </a:cubicBezTo>
                    <a:cubicBezTo>
                      <a:pt x="315" y="375"/>
                      <a:pt x="315" y="374"/>
                      <a:pt x="315" y="374"/>
                    </a:cubicBezTo>
                    <a:cubicBezTo>
                      <a:pt x="315" y="375"/>
                      <a:pt x="315" y="375"/>
                      <a:pt x="315" y="375"/>
                    </a:cubicBezTo>
                    <a:cubicBezTo>
                      <a:pt x="316" y="375"/>
                      <a:pt x="316" y="375"/>
                      <a:pt x="316" y="375"/>
                    </a:cubicBezTo>
                    <a:cubicBezTo>
                      <a:pt x="317" y="375"/>
                      <a:pt x="317" y="375"/>
                      <a:pt x="317" y="375"/>
                    </a:cubicBezTo>
                    <a:cubicBezTo>
                      <a:pt x="318" y="375"/>
                      <a:pt x="318" y="376"/>
                      <a:pt x="317" y="376"/>
                    </a:cubicBezTo>
                    <a:cubicBezTo>
                      <a:pt x="317" y="376"/>
                      <a:pt x="316" y="377"/>
                      <a:pt x="317" y="377"/>
                    </a:cubicBezTo>
                    <a:cubicBezTo>
                      <a:pt x="317" y="377"/>
                      <a:pt x="317" y="377"/>
                      <a:pt x="317" y="378"/>
                    </a:cubicBezTo>
                    <a:cubicBezTo>
                      <a:pt x="317" y="378"/>
                      <a:pt x="318" y="379"/>
                      <a:pt x="319" y="380"/>
                    </a:cubicBezTo>
                    <a:cubicBezTo>
                      <a:pt x="319" y="380"/>
                      <a:pt x="320" y="381"/>
                      <a:pt x="321" y="381"/>
                    </a:cubicBezTo>
                    <a:cubicBezTo>
                      <a:pt x="320" y="382"/>
                      <a:pt x="321" y="383"/>
                      <a:pt x="321" y="383"/>
                    </a:cubicBezTo>
                    <a:cubicBezTo>
                      <a:pt x="322" y="383"/>
                      <a:pt x="322" y="383"/>
                      <a:pt x="322" y="383"/>
                    </a:cubicBezTo>
                    <a:cubicBezTo>
                      <a:pt x="322" y="384"/>
                      <a:pt x="322" y="384"/>
                      <a:pt x="322" y="384"/>
                    </a:cubicBezTo>
                    <a:cubicBezTo>
                      <a:pt x="322" y="384"/>
                      <a:pt x="322" y="385"/>
                      <a:pt x="322" y="386"/>
                    </a:cubicBezTo>
                    <a:cubicBezTo>
                      <a:pt x="323" y="386"/>
                      <a:pt x="323" y="386"/>
                      <a:pt x="323" y="387"/>
                    </a:cubicBezTo>
                    <a:cubicBezTo>
                      <a:pt x="323" y="387"/>
                      <a:pt x="323" y="387"/>
                      <a:pt x="323" y="387"/>
                    </a:cubicBezTo>
                    <a:cubicBezTo>
                      <a:pt x="323" y="388"/>
                      <a:pt x="323" y="388"/>
                      <a:pt x="323" y="389"/>
                    </a:cubicBezTo>
                    <a:cubicBezTo>
                      <a:pt x="323" y="389"/>
                      <a:pt x="323" y="390"/>
                      <a:pt x="323" y="390"/>
                    </a:cubicBezTo>
                    <a:cubicBezTo>
                      <a:pt x="323" y="390"/>
                      <a:pt x="323" y="390"/>
                      <a:pt x="323" y="391"/>
                    </a:cubicBezTo>
                    <a:cubicBezTo>
                      <a:pt x="323" y="391"/>
                      <a:pt x="323" y="391"/>
                      <a:pt x="323" y="391"/>
                    </a:cubicBezTo>
                    <a:cubicBezTo>
                      <a:pt x="323" y="392"/>
                      <a:pt x="323" y="392"/>
                      <a:pt x="323" y="393"/>
                    </a:cubicBezTo>
                    <a:cubicBezTo>
                      <a:pt x="323" y="393"/>
                      <a:pt x="323" y="394"/>
                      <a:pt x="323" y="394"/>
                    </a:cubicBezTo>
                    <a:cubicBezTo>
                      <a:pt x="323" y="394"/>
                      <a:pt x="323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5"/>
                    </a:cubicBezTo>
                    <a:cubicBezTo>
                      <a:pt x="323" y="395"/>
                      <a:pt x="323" y="395"/>
                      <a:pt x="323" y="395"/>
                    </a:cubicBezTo>
                    <a:cubicBezTo>
                      <a:pt x="323" y="395"/>
                      <a:pt x="324" y="395"/>
                      <a:pt x="324" y="395"/>
                    </a:cubicBezTo>
                    <a:cubicBezTo>
                      <a:pt x="324" y="395"/>
                      <a:pt x="324" y="396"/>
                      <a:pt x="324" y="396"/>
                    </a:cubicBezTo>
                    <a:cubicBezTo>
                      <a:pt x="324" y="396"/>
                      <a:pt x="324" y="397"/>
                      <a:pt x="324" y="397"/>
                    </a:cubicBezTo>
                    <a:cubicBezTo>
                      <a:pt x="325" y="397"/>
                      <a:pt x="325" y="397"/>
                      <a:pt x="325" y="397"/>
                    </a:cubicBezTo>
                    <a:cubicBezTo>
                      <a:pt x="325" y="398"/>
                      <a:pt x="326" y="398"/>
                      <a:pt x="326" y="398"/>
                    </a:cubicBezTo>
                    <a:cubicBezTo>
                      <a:pt x="326" y="398"/>
                      <a:pt x="326" y="398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6" y="399"/>
                    </a:cubicBezTo>
                    <a:cubicBezTo>
                      <a:pt x="326" y="400"/>
                      <a:pt x="327" y="400"/>
                      <a:pt x="327" y="400"/>
                    </a:cubicBezTo>
                    <a:cubicBezTo>
                      <a:pt x="327" y="400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2"/>
                      <a:pt x="327" y="402"/>
                      <a:pt x="327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4"/>
                      <a:pt x="328" y="404"/>
                      <a:pt x="328" y="404"/>
                    </a:cubicBezTo>
                    <a:cubicBezTo>
                      <a:pt x="328" y="404"/>
                      <a:pt x="328" y="404"/>
                      <a:pt x="329" y="404"/>
                    </a:cubicBezTo>
                    <a:cubicBezTo>
                      <a:pt x="329" y="404"/>
                      <a:pt x="329" y="404"/>
                      <a:pt x="329" y="404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30" y="405"/>
                      <a:pt x="329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1" y="404"/>
                    </a:cubicBezTo>
                    <a:cubicBezTo>
                      <a:pt x="331" y="404"/>
                      <a:pt x="331" y="404"/>
                      <a:pt x="331" y="404"/>
                    </a:cubicBezTo>
                    <a:cubicBezTo>
                      <a:pt x="331" y="404"/>
                      <a:pt x="331" y="404"/>
                      <a:pt x="331" y="405"/>
                    </a:cubicBezTo>
                    <a:cubicBezTo>
                      <a:pt x="331" y="405"/>
                      <a:pt x="330" y="406"/>
                      <a:pt x="331" y="406"/>
                    </a:cubicBezTo>
                    <a:cubicBezTo>
                      <a:pt x="331" y="406"/>
                      <a:pt x="331" y="407"/>
                      <a:pt x="331" y="407"/>
                    </a:cubicBezTo>
                    <a:cubicBezTo>
                      <a:pt x="331" y="407"/>
                      <a:pt x="331" y="407"/>
                      <a:pt x="332" y="407"/>
                    </a:cubicBezTo>
                    <a:cubicBezTo>
                      <a:pt x="332" y="407"/>
                      <a:pt x="332" y="407"/>
                      <a:pt x="332" y="407"/>
                    </a:cubicBezTo>
                    <a:cubicBezTo>
                      <a:pt x="332" y="407"/>
                      <a:pt x="332" y="407"/>
                      <a:pt x="332" y="408"/>
                    </a:cubicBezTo>
                    <a:cubicBezTo>
                      <a:pt x="332" y="408"/>
                      <a:pt x="332" y="408"/>
                      <a:pt x="332" y="408"/>
                    </a:cubicBezTo>
                    <a:cubicBezTo>
                      <a:pt x="331" y="408"/>
                      <a:pt x="331" y="408"/>
                      <a:pt x="331" y="408"/>
                    </a:cubicBezTo>
                    <a:cubicBezTo>
                      <a:pt x="331" y="408"/>
                      <a:pt x="331" y="408"/>
                      <a:pt x="330" y="408"/>
                    </a:cubicBezTo>
                    <a:cubicBezTo>
                      <a:pt x="330" y="408"/>
                      <a:pt x="329" y="409"/>
                      <a:pt x="329" y="408"/>
                    </a:cubicBezTo>
                    <a:cubicBezTo>
                      <a:pt x="329" y="408"/>
                      <a:pt x="328" y="408"/>
                      <a:pt x="328" y="408"/>
                    </a:cubicBezTo>
                    <a:cubicBezTo>
                      <a:pt x="328" y="408"/>
                      <a:pt x="328" y="408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6" y="408"/>
                      <a:pt x="326" y="408"/>
                    </a:cubicBezTo>
                    <a:cubicBezTo>
                      <a:pt x="326" y="408"/>
                      <a:pt x="326" y="408"/>
                      <a:pt x="326" y="408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10"/>
                      <a:pt x="325" y="410"/>
                      <a:pt x="325" y="410"/>
                    </a:cubicBezTo>
                    <a:cubicBezTo>
                      <a:pt x="325" y="410"/>
                      <a:pt x="325" y="410"/>
                      <a:pt x="326" y="410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7" y="409"/>
                      <a:pt x="327" y="409"/>
                      <a:pt x="327" y="409"/>
                    </a:cubicBezTo>
                    <a:cubicBezTo>
                      <a:pt x="328" y="409"/>
                      <a:pt x="328" y="409"/>
                      <a:pt x="328" y="409"/>
                    </a:cubicBezTo>
                    <a:cubicBezTo>
                      <a:pt x="328" y="409"/>
                      <a:pt x="328" y="410"/>
                      <a:pt x="328" y="410"/>
                    </a:cubicBezTo>
                    <a:cubicBezTo>
                      <a:pt x="329" y="410"/>
                      <a:pt x="329" y="410"/>
                      <a:pt x="329" y="411"/>
                    </a:cubicBezTo>
                    <a:cubicBezTo>
                      <a:pt x="329" y="411"/>
                      <a:pt x="329" y="411"/>
                      <a:pt x="329" y="411"/>
                    </a:cubicBezTo>
                    <a:cubicBezTo>
                      <a:pt x="328" y="412"/>
                      <a:pt x="326" y="414"/>
                      <a:pt x="325" y="415"/>
                    </a:cubicBezTo>
                    <a:cubicBezTo>
                      <a:pt x="325" y="415"/>
                      <a:pt x="324" y="415"/>
                      <a:pt x="324" y="416"/>
                    </a:cubicBezTo>
                    <a:cubicBezTo>
                      <a:pt x="324" y="416"/>
                      <a:pt x="325" y="416"/>
                      <a:pt x="324" y="416"/>
                    </a:cubicBezTo>
                    <a:cubicBezTo>
                      <a:pt x="324" y="416"/>
                      <a:pt x="324" y="416"/>
                      <a:pt x="324" y="416"/>
                    </a:cubicBezTo>
                    <a:cubicBezTo>
                      <a:pt x="324" y="416"/>
                      <a:pt x="324" y="416"/>
                      <a:pt x="324" y="417"/>
                    </a:cubicBezTo>
                    <a:cubicBezTo>
                      <a:pt x="325" y="417"/>
                      <a:pt x="325" y="417"/>
                      <a:pt x="326" y="417"/>
                    </a:cubicBezTo>
                    <a:cubicBezTo>
                      <a:pt x="326" y="417"/>
                      <a:pt x="326" y="418"/>
                      <a:pt x="326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9"/>
                      <a:pt x="327" y="419"/>
                      <a:pt x="327" y="419"/>
                    </a:cubicBezTo>
                    <a:cubicBezTo>
                      <a:pt x="328" y="419"/>
                      <a:pt x="329" y="420"/>
                      <a:pt x="329" y="421"/>
                    </a:cubicBezTo>
                    <a:cubicBezTo>
                      <a:pt x="330" y="420"/>
                      <a:pt x="330" y="420"/>
                      <a:pt x="331" y="420"/>
                    </a:cubicBezTo>
                    <a:cubicBezTo>
                      <a:pt x="331" y="420"/>
                      <a:pt x="331" y="419"/>
                      <a:pt x="331" y="419"/>
                    </a:cubicBezTo>
                    <a:cubicBezTo>
                      <a:pt x="331" y="419"/>
                      <a:pt x="331" y="419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3" y="417"/>
                      <a:pt x="333" y="418"/>
                      <a:pt x="333" y="418"/>
                    </a:cubicBezTo>
                    <a:cubicBezTo>
                      <a:pt x="333" y="418"/>
                      <a:pt x="334" y="418"/>
                      <a:pt x="334" y="418"/>
                    </a:cubicBezTo>
                    <a:cubicBezTo>
                      <a:pt x="334" y="418"/>
                      <a:pt x="334" y="418"/>
                      <a:pt x="334" y="418"/>
                    </a:cubicBezTo>
                    <a:cubicBezTo>
                      <a:pt x="334" y="417"/>
                      <a:pt x="334" y="417"/>
                      <a:pt x="334" y="417"/>
                    </a:cubicBezTo>
                    <a:cubicBezTo>
                      <a:pt x="335" y="418"/>
                      <a:pt x="334" y="418"/>
                      <a:pt x="334" y="418"/>
                    </a:cubicBezTo>
                    <a:cubicBezTo>
                      <a:pt x="334" y="418"/>
                      <a:pt x="335" y="418"/>
                      <a:pt x="335" y="418"/>
                    </a:cubicBezTo>
                    <a:cubicBezTo>
                      <a:pt x="334" y="419"/>
                      <a:pt x="334" y="419"/>
                      <a:pt x="334" y="419"/>
                    </a:cubicBezTo>
                    <a:cubicBezTo>
                      <a:pt x="333" y="419"/>
                      <a:pt x="333" y="419"/>
                      <a:pt x="333" y="419"/>
                    </a:cubicBezTo>
                    <a:cubicBezTo>
                      <a:pt x="333" y="420"/>
                      <a:pt x="333" y="420"/>
                      <a:pt x="333" y="420"/>
                    </a:cubicBezTo>
                    <a:cubicBezTo>
                      <a:pt x="333" y="420"/>
                      <a:pt x="332" y="420"/>
                      <a:pt x="332" y="420"/>
                    </a:cubicBezTo>
                    <a:cubicBezTo>
                      <a:pt x="333" y="420"/>
                      <a:pt x="333" y="420"/>
                      <a:pt x="334" y="420"/>
                    </a:cubicBezTo>
                    <a:cubicBezTo>
                      <a:pt x="334" y="420"/>
                      <a:pt x="334" y="420"/>
                      <a:pt x="334" y="420"/>
                    </a:cubicBezTo>
                    <a:cubicBezTo>
                      <a:pt x="334" y="420"/>
                      <a:pt x="334" y="420"/>
                      <a:pt x="335" y="420"/>
                    </a:cubicBezTo>
                    <a:cubicBezTo>
                      <a:pt x="335" y="420"/>
                      <a:pt x="335" y="420"/>
                      <a:pt x="335" y="420"/>
                    </a:cubicBezTo>
                    <a:cubicBezTo>
                      <a:pt x="335" y="420"/>
                      <a:pt x="336" y="420"/>
                      <a:pt x="336" y="420"/>
                    </a:cubicBezTo>
                    <a:cubicBezTo>
                      <a:pt x="336" y="421"/>
                      <a:pt x="337" y="420"/>
                      <a:pt x="337" y="420"/>
                    </a:cubicBezTo>
                    <a:cubicBezTo>
                      <a:pt x="338" y="420"/>
                      <a:pt x="338" y="420"/>
                      <a:pt x="339" y="421"/>
                    </a:cubicBezTo>
                    <a:cubicBezTo>
                      <a:pt x="339" y="421"/>
                      <a:pt x="339" y="421"/>
                      <a:pt x="339" y="421"/>
                    </a:cubicBezTo>
                    <a:cubicBezTo>
                      <a:pt x="339" y="421"/>
                      <a:pt x="339" y="422"/>
                      <a:pt x="339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3"/>
                      <a:pt x="337" y="423"/>
                      <a:pt x="337" y="423"/>
                    </a:cubicBezTo>
                    <a:cubicBezTo>
                      <a:pt x="337" y="423"/>
                      <a:pt x="336" y="424"/>
                      <a:pt x="336" y="424"/>
                    </a:cubicBezTo>
                    <a:cubicBezTo>
                      <a:pt x="337" y="424"/>
                      <a:pt x="337" y="424"/>
                      <a:pt x="337" y="423"/>
                    </a:cubicBezTo>
                    <a:cubicBezTo>
                      <a:pt x="337" y="423"/>
                      <a:pt x="338" y="423"/>
                      <a:pt x="338" y="423"/>
                    </a:cubicBezTo>
                    <a:cubicBezTo>
                      <a:pt x="338" y="423"/>
                      <a:pt x="338" y="424"/>
                      <a:pt x="338" y="424"/>
                    </a:cubicBezTo>
                    <a:cubicBezTo>
                      <a:pt x="338" y="424"/>
                      <a:pt x="338" y="424"/>
                      <a:pt x="338" y="424"/>
                    </a:cubicBezTo>
                    <a:cubicBezTo>
                      <a:pt x="339" y="424"/>
                      <a:pt x="339" y="425"/>
                      <a:pt x="339" y="425"/>
                    </a:cubicBezTo>
                    <a:cubicBezTo>
                      <a:pt x="339" y="425"/>
                      <a:pt x="339" y="425"/>
                      <a:pt x="339" y="426"/>
                    </a:cubicBezTo>
                    <a:cubicBezTo>
                      <a:pt x="339" y="426"/>
                      <a:pt x="338" y="426"/>
                      <a:pt x="338" y="426"/>
                    </a:cubicBezTo>
                    <a:cubicBezTo>
                      <a:pt x="338" y="426"/>
                      <a:pt x="338" y="426"/>
                      <a:pt x="338" y="425"/>
                    </a:cubicBezTo>
                    <a:cubicBezTo>
                      <a:pt x="338" y="425"/>
                      <a:pt x="338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4"/>
                      <a:pt x="337" y="425"/>
                      <a:pt x="336" y="425"/>
                    </a:cubicBezTo>
                    <a:cubicBezTo>
                      <a:pt x="336" y="425"/>
                      <a:pt x="337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5" y="425"/>
                      <a:pt x="335" y="425"/>
                      <a:pt x="335" y="425"/>
                    </a:cubicBezTo>
                    <a:cubicBezTo>
                      <a:pt x="335" y="424"/>
                      <a:pt x="336" y="424"/>
                      <a:pt x="336" y="424"/>
                    </a:cubicBezTo>
                    <a:cubicBezTo>
                      <a:pt x="335" y="424"/>
                      <a:pt x="335" y="424"/>
                      <a:pt x="335" y="424"/>
                    </a:cubicBezTo>
                    <a:cubicBezTo>
                      <a:pt x="335" y="424"/>
                      <a:pt x="334" y="424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5" y="426"/>
                      <a:pt x="335" y="426"/>
                      <a:pt x="336" y="427"/>
                    </a:cubicBezTo>
                    <a:cubicBezTo>
                      <a:pt x="336" y="428"/>
                      <a:pt x="337" y="428"/>
                      <a:pt x="337" y="428"/>
                    </a:cubicBezTo>
                    <a:cubicBezTo>
                      <a:pt x="337" y="429"/>
                      <a:pt x="337" y="429"/>
                      <a:pt x="337" y="429"/>
                    </a:cubicBezTo>
                    <a:cubicBezTo>
                      <a:pt x="338" y="429"/>
                      <a:pt x="338" y="429"/>
                      <a:pt x="337" y="429"/>
                    </a:cubicBezTo>
                    <a:cubicBezTo>
                      <a:pt x="337" y="429"/>
                      <a:pt x="337" y="430"/>
                      <a:pt x="337" y="430"/>
                    </a:cubicBezTo>
                    <a:cubicBezTo>
                      <a:pt x="337" y="430"/>
                      <a:pt x="337" y="430"/>
                      <a:pt x="337" y="430"/>
                    </a:cubicBezTo>
                    <a:cubicBezTo>
                      <a:pt x="338" y="430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2"/>
                      <a:pt x="338" y="432"/>
                      <a:pt x="338" y="432"/>
                    </a:cubicBezTo>
                    <a:cubicBezTo>
                      <a:pt x="338" y="432"/>
                      <a:pt x="339" y="432"/>
                      <a:pt x="339" y="432"/>
                    </a:cubicBezTo>
                    <a:cubicBezTo>
                      <a:pt x="339" y="432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4"/>
                      <a:pt x="338" y="434"/>
                      <a:pt x="338" y="434"/>
                    </a:cubicBezTo>
                    <a:cubicBezTo>
                      <a:pt x="338" y="434"/>
                      <a:pt x="338" y="434"/>
                      <a:pt x="339" y="434"/>
                    </a:cubicBezTo>
                    <a:cubicBezTo>
                      <a:pt x="339" y="434"/>
                      <a:pt x="339" y="434"/>
                      <a:pt x="339" y="434"/>
                    </a:cubicBezTo>
                    <a:cubicBezTo>
                      <a:pt x="339" y="434"/>
                      <a:pt x="339" y="435"/>
                      <a:pt x="339" y="435"/>
                    </a:cubicBezTo>
                    <a:cubicBezTo>
                      <a:pt x="338" y="435"/>
                      <a:pt x="338" y="435"/>
                      <a:pt x="338" y="435"/>
                    </a:cubicBezTo>
                    <a:cubicBezTo>
                      <a:pt x="338" y="436"/>
                      <a:pt x="338" y="436"/>
                      <a:pt x="338" y="436"/>
                    </a:cubicBezTo>
                    <a:cubicBezTo>
                      <a:pt x="338" y="436"/>
                      <a:pt x="339" y="436"/>
                      <a:pt x="339" y="436"/>
                    </a:cubicBezTo>
                    <a:cubicBezTo>
                      <a:pt x="339" y="436"/>
                      <a:pt x="339" y="436"/>
                      <a:pt x="339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9"/>
                      <a:pt x="339" y="439"/>
                      <a:pt x="339" y="439"/>
                    </a:cubicBezTo>
                    <a:cubicBezTo>
                      <a:pt x="339" y="439"/>
                      <a:pt x="339" y="440"/>
                      <a:pt x="338" y="440"/>
                    </a:cubicBezTo>
                    <a:cubicBezTo>
                      <a:pt x="338" y="440"/>
                      <a:pt x="338" y="440"/>
                      <a:pt x="338" y="440"/>
                    </a:cubicBezTo>
                    <a:cubicBezTo>
                      <a:pt x="338" y="440"/>
                      <a:pt x="338" y="441"/>
                      <a:pt x="338" y="441"/>
                    </a:cubicBezTo>
                    <a:cubicBezTo>
                      <a:pt x="338" y="441"/>
                      <a:pt x="339" y="441"/>
                      <a:pt x="339" y="441"/>
                    </a:cubicBezTo>
                    <a:cubicBezTo>
                      <a:pt x="339" y="441"/>
                      <a:pt x="339" y="441"/>
                      <a:pt x="339" y="441"/>
                    </a:cubicBezTo>
                    <a:cubicBezTo>
                      <a:pt x="339" y="442"/>
                      <a:pt x="339" y="442"/>
                      <a:pt x="340" y="442"/>
                    </a:cubicBezTo>
                    <a:cubicBezTo>
                      <a:pt x="340" y="442"/>
                      <a:pt x="340" y="442"/>
                      <a:pt x="339" y="442"/>
                    </a:cubicBezTo>
                    <a:cubicBezTo>
                      <a:pt x="339" y="442"/>
                      <a:pt x="339" y="442"/>
                      <a:pt x="339" y="442"/>
                    </a:cubicBezTo>
                    <a:cubicBezTo>
                      <a:pt x="339" y="442"/>
                      <a:pt x="340" y="442"/>
                      <a:pt x="340" y="443"/>
                    </a:cubicBezTo>
                    <a:cubicBezTo>
                      <a:pt x="340" y="443"/>
                      <a:pt x="340" y="443"/>
                      <a:pt x="340" y="443"/>
                    </a:cubicBezTo>
                    <a:cubicBezTo>
                      <a:pt x="340" y="443"/>
                      <a:pt x="340" y="444"/>
                      <a:pt x="340" y="444"/>
                    </a:cubicBezTo>
                    <a:cubicBezTo>
                      <a:pt x="340" y="444"/>
                      <a:pt x="340" y="444"/>
                      <a:pt x="340" y="444"/>
                    </a:cubicBezTo>
                    <a:cubicBezTo>
                      <a:pt x="341" y="444"/>
                      <a:pt x="341" y="444"/>
                      <a:pt x="341" y="444"/>
                    </a:cubicBezTo>
                    <a:cubicBezTo>
                      <a:pt x="341" y="444"/>
                      <a:pt x="341" y="444"/>
                      <a:pt x="341" y="443"/>
                    </a:cubicBezTo>
                    <a:cubicBezTo>
                      <a:pt x="341" y="443"/>
                      <a:pt x="341" y="443"/>
                      <a:pt x="341" y="443"/>
                    </a:cubicBezTo>
                    <a:cubicBezTo>
                      <a:pt x="342" y="443"/>
                      <a:pt x="342" y="443"/>
                      <a:pt x="342" y="443"/>
                    </a:cubicBezTo>
                    <a:cubicBezTo>
                      <a:pt x="342" y="443"/>
                      <a:pt x="342" y="443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1" y="442"/>
                      <a:pt x="341" y="442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2" y="441"/>
                      <a:pt x="342" y="441"/>
                      <a:pt x="342" y="441"/>
                    </a:cubicBezTo>
                    <a:cubicBezTo>
                      <a:pt x="342" y="441"/>
                      <a:pt x="342" y="440"/>
                      <a:pt x="342" y="440"/>
                    </a:cubicBezTo>
                    <a:cubicBezTo>
                      <a:pt x="342" y="440"/>
                      <a:pt x="343" y="440"/>
                      <a:pt x="343" y="440"/>
                    </a:cubicBezTo>
                    <a:cubicBezTo>
                      <a:pt x="343" y="440"/>
                      <a:pt x="343" y="440"/>
                      <a:pt x="343" y="439"/>
                    </a:cubicBezTo>
                    <a:cubicBezTo>
                      <a:pt x="343" y="439"/>
                      <a:pt x="343" y="439"/>
                      <a:pt x="342" y="439"/>
                    </a:cubicBezTo>
                    <a:cubicBezTo>
                      <a:pt x="342" y="438"/>
                      <a:pt x="342" y="438"/>
                      <a:pt x="342" y="438"/>
                    </a:cubicBezTo>
                    <a:cubicBezTo>
                      <a:pt x="342" y="437"/>
                      <a:pt x="343" y="437"/>
                      <a:pt x="343" y="436"/>
                    </a:cubicBezTo>
                    <a:cubicBezTo>
                      <a:pt x="343" y="436"/>
                      <a:pt x="343" y="436"/>
                      <a:pt x="343" y="436"/>
                    </a:cubicBezTo>
                    <a:cubicBezTo>
                      <a:pt x="344" y="436"/>
                      <a:pt x="344" y="435"/>
                      <a:pt x="344" y="435"/>
                    </a:cubicBezTo>
                    <a:cubicBezTo>
                      <a:pt x="344" y="434"/>
                      <a:pt x="344" y="434"/>
                      <a:pt x="344" y="433"/>
                    </a:cubicBezTo>
                    <a:cubicBezTo>
                      <a:pt x="344" y="433"/>
                      <a:pt x="344" y="432"/>
                      <a:pt x="344" y="432"/>
                    </a:cubicBezTo>
                    <a:cubicBezTo>
                      <a:pt x="344" y="431"/>
                      <a:pt x="344" y="430"/>
                      <a:pt x="345" y="429"/>
                    </a:cubicBezTo>
                    <a:cubicBezTo>
                      <a:pt x="345" y="429"/>
                      <a:pt x="345" y="428"/>
                      <a:pt x="346" y="428"/>
                    </a:cubicBezTo>
                    <a:cubicBezTo>
                      <a:pt x="346" y="427"/>
                      <a:pt x="346" y="426"/>
                      <a:pt x="347" y="425"/>
                    </a:cubicBezTo>
                    <a:cubicBezTo>
                      <a:pt x="347" y="425"/>
                      <a:pt x="348" y="425"/>
                      <a:pt x="348" y="425"/>
                    </a:cubicBezTo>
                    <a:cubicBezTo>
                      <a:pt x="348" y="425"/>
                      <a:pt x="348" y="425"/>
                      <a:pt x="348" y="425"/>
                    </a:cubicBezTo>
                    <a:cubicBezTo>
                      <a:pt x="349" y="425"/>
                      <a:pt x="349" y="426"/>
                      <a:pt x="349" y="427"/>
                    </a:cubicBezTo>
                    <a:cubicBezTo>
                      <a:pt x="349" y="427"/>
                      <a:pt x="349" y="427"/>
                      <a:pt x="349" y="427"/>
                    </a:cubicBezTo>
                    <a:cubicBezTo>
                      <a:pt x="350" y="428"/>
                      <a:pt x="350" y="428"/>
                      <a:pt x="350" y="429"/>
                    </a:cubicBezTo>
                    <a:cubicBezTo>
                      <a:pt x="352" y="430"/>
                      <a:pt x="354" y="432"/>
                      <a:pt x="355" y="434"/>
                    </a:cubicBezTo>
                    <a:cubicBezTo>
                      <a:pt x="356" y="435"/>
                      <a:pt x="356" y="437"/>
                      <a:pt x="356" y="438"/>
                    </a:cubicBezTo>
                    <a:cubicBezTo>
                      <a:pt x="356" y="439"/>
                      <a:pt x="356" y="439"/>
                      <a:pt x="356" y="440"/>
                    </a:cubicBezTo>
                    <a:cubicBezTo>
                      <a:pt x="356" y="440"/>
                      <a:pt x="357" y="441"/>
                      <a:pt x="357" y="441"/>
                    </a:cubicBezTo>
                    <a:cubicBezTo>
                      <a:pt x="357" y="442"/>
                      <a:pt x="357" y="443"/>
                      <a:pt x="356" y="444"/>
                    </a:cubicBezTo>
                    <a:cubicBezTo>
                      <a:pt x="356" y="444"/>
                      <a:pt x="356" y="445"/>
                      <a:pt x="356" y="445"/>
                    </a:cubicBezTo>
                    <a:cubicBezTo>
                      <a:pt x="356" y="444"/>
                      <a:pt x="355" y="444"/>
                      <a:pt x="355" y="444"/>
                    </a:cubicBezTo>
                    <a:cubicBezTo>
                      <a:pt x="355" y="444"/>
                      <a:pt x="355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3"/>
                      <a:pt x="354" y="442"/>
                      <a:pt x="354" y="442"/>
                    </a:cubicBezTo>
                    <a:cubicBezTo>
                      <a:pt x="354" y="442"/>
                      <a:pt x="353" y="443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5"/>
                      <a:pt x="353" y="445"/>
                    </a:cubicBezTo>
                    <a:cubicBezTo>
                      <a:pt x="353" y="445"/>
                      <a:pt x="353" y="445"/>
                      <a:pt x="354" y="445"/>
                    </a:cubicBezTo>
                    <a:cubicBezTo>
                      <a:pt x="354" y="446"/>
                      <a:pt x="354" y="446"/>
                      <a:pt x="354" y="446"/>
                    </a:cubicBezTo>
                    <a:cubicBezTo>
                      <a:pt x="353" y="446"/>
                      <a:pt x="353" y="447"/>
                      <a:pt x="353" y="447"/>
                    </a:cubicBezTo>
                    <a:cubicBezTo>
                      <a:pt x="353" y="447"/>
                      <a:pt x="353" y="447"/>
                      <a:pt x="353" y="447"/>
                    </a:cubicBezTo>
                    <a:cubicBezTo>
                      <a:pt x="352" y="448"/>
                      <a:pt x="353" y="449"/>
                      <a:pt x="353" y="449"/>
                    </a:cubicBezTo>
                    <a:cubicBezTo>
                      <a:pt x="353" y="449"/>
                      <a:pt x="353" y="450"/>
                      <a:pt x="353" y="450"/>
                    </a:cubicBezTo>
                    <a:cubicBezTo>
                      <a:pt x="353" y="450"/>
                      <a:pt x="353" y="451"/>
                      <a:pt x="353" y="451"/>
                    </a:cubicBezTo>
                    <a:cubicBezTo>
                      <a:pt x="354" y="452"/>
                      <a:pt x="354" y="452"/>
                      <a:pt x="354" y="453"/>
                    </a:cubicBezTo>
                    <a:cubicBezTo>
                      <a:pt x="354" y="453"/>
                      <a:pt x="354" y="453"/>
                      <a:pt x="354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5" y="455"/>
                      <a:pt x="355" y="455"/>
                      <a:pt x="355" y="455"/>
                    </a:cubicBezTo>
                    <a:cubicBezTo>
                      <a:pt x="356" y="455"/>
                      <a:pt x="356" y="456"/>
                      <a:pt x="356" y="456"/>
                    </a:cubicBezTo>
                    <a:cubicBezTo>
                      <a:pt x="357" y="458"/>
                      <a:pt x="358" y="459"/>
                      <a:pt x="359" y="460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60" y="462"/>
                    </a:cubicBezTo>
                    <a:cubicBezTo>
                      <a:pt x="360" y="462"/>
                      <a:pt x="360" y="462"/>
                      <a:pt x="360" y="462"/>
                    </a:cubicBezTo>
                    <a:cubicBezTo>
                      <a:pt x="360" y="463"/>
                      <a:pt x="360" y="463"/>
                      <a:pt x="360" y="464"/>
                    </a:cubicBezTo>
                    <a:cubicBezTo>
                      <a:pt x="361" y="464"/>
                      <a:pt x="360" y="463"/>
                      <a:pt x="361" y="462"/>
                    </a:cubicBezTo>
                    <a:cubicBezTo>
                      <a:pt x="361" y="462"/>
                      <a:pt x="361" y="462"/>
                      <a:pt x="361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1"/>
                      <a:pt x="362" y="461"/>
                      <a:pt x="362" y="461"/>
                    </a:cubicBezTo>
                    <a:cubicBezTo>
                      <a:pt x="362" y="461"/>
                      <a:pt x="362" y="461"/>
                      <a:pt x="362" y="460"/>
                    </a:cubicBezTo>
                    <a:cubicBezTo>
                      <a:pt x="361" y="460"/>
                      <a:pt x="361" y="460"/>
                      <a:pt x="361" y="460"/>
                    </a:cubicBezTo>
                    <a:cubicBezTo>
                      <a:pt x="362" y="460"/>
                      <a:pt x="362" y="460"/>
                      <a:pt x="362" y="460"/>
                    </a:cubicBezTo>
                    <a:cubicBezTo>
                      <a:pt x="362" y="460"/>
                      <a:pt x="363" y="460"/>
                      <a:pt x="363" y="459"/>
                    </a:cubicBezTo>
                    <a:cubicBezTo>
                      <a:pt x="363" y="459"/>
                      <a:pt x="363" y="459"/>
                      <a:pt x="363" y="459"/>
                    </a:cubicBezTo>
                    <a:cubicBezTo>
                      <a:pt x="364" y="459"/>
                      <a:pt x="364" y="459"/>
                      <a:pt x="364" y="459"/>
                    </a:cubicBezTo>
                    <a:cubicBezTo>
                      <a:pt x="364" y="459"/>
                      <a:pt x="364" y="459"/>
                      <a:pt x="365" y="459"/>
                    </a:cubicBezTo>
                    <a:cubicBezTo>
                      <a:pt x="365" y="459"/>
                      <a:pt x="365" y="460"/>
                      <a:pt x="365" y="460"/>
                    </a:cubicBezTo>
                    <a:cubicBezTo>
                      <a:pt x="365" y="460"/>
                      <a:pt x="365" y="459"/>
                      <a:pt x="365" y="459"/>
                    </a:cubicBezTo>
                    <a:cubicBezTo>
                      <a:pt x="365" y="458"/>
                      <a:pt x="366" y="458"/>
                      <a:pt x="366" y="458"/>
                    </a:cubicBezTo>
                    <a:cubicBezTo>
                      <a:pt x="366" y="457"/>
                      <a:pt x="366" y="457"/>
                      <a:pt x="366" y="456"/>
                    </a:cubicBezTo>
                    <a:cubicBezTo>
                      <a:pt x="366" y="456"/>
                      <a:pt x="366" y="455"/>
                      <a:pt x="366" y="455"/>
                    </a:cubicBezTo>
                    <a:cubicBezTo>
                      <a:pt x="366" y="455"/>
                      <a:pt x="365" y="454"/>
                      <a:pt x="365" y="454"/>
                    </a:cubicBezTo>
                    <a:cubicBezTo>
                      <a:pt x="365" y="454"/>
                      <a:pt x="365" y="453"/>
                      <a:pt x="366" y="453"/>
                    </a:cubicBezTo>
                    <a:cubicBezTo>
                      <a:pt x="366" y="453"/>
                      <a:pt x="366" y="452"/>
                      <a:pt x="367" y="451"/>
                    </a:cubicBezTo>
                    <a:cubicBezTo>
                      <a:pt x="367" y="451"/>
                      <a:pt x="367" y="450"/>
                      <a:pt x="367" y="450"/>
                    </a:cubicBezTo>
                    <a:cubicBezTo>
                      <a:pt x="367" y="450"/>
                      <a:pt x="368" y="450"/>
                      <a:pt x="368" y="449"/>
                    </a:cubicBezTo>
                    <a:cubicBezTo>
                      <a:pt x="369" y="449"/>
                      <a:pt x="370" y="448"/>
                      <a:pt x="370" y="447"/>
                    </a:cubicBezTo>
                    <a:cubicBezTo>
                      <a:pt x="370" y="447"/>
                      <a:pt x="370" y="447"/>
                      <a:pt x="370" y="447"/>
                    </a:cubicBezTo>
                    <a:cubicBezTo>
                      <a:pt x="371" y="447"/>
                      <a:pt x="370" y="446"/>
                      <a:pt x="370" y="446"/>
                    </a:cubicBezTo>
                    <a:cubicBezTo>
                      <a:pt x="370" y="446"/>
                      <a:pt x="369" y="447"/>
                      <a:pt x="369" y="447"/>
                    </a:cubicBezTo>
                    <a:cubicBezTo>
                      <a:pt x="369" y="447"/>
                      <a:pt x="369" y="446"/>
                      <a:pt x="369" y="446"/>
                    </a:cubicBezTo>
                    <a:cubicBezTo>
                      <a:pt x="369" y="446"/>
                      <a:pt x="369" y="445"/>
                      <a:pt x="370" y="445"/>
                    </a:cubicBezTo>
                    <a:cubicBezTo>
                      <a:pt x="370" y="445"/>
                      <a:pt x="370" y="444"/>
                      <a:pt x="370" y="444"/>
                    </a:cubicBezTo>
                    <a:cubicBezTo>
                      <a:pt x="370" y="444"/>
                      <a:pt x="370" y="444"/>
                      <a:pt x="370" y="444"/>
                    </a:cubicBezTo>
                    <a:cubicBezTo>
                      <a:pt x="370" y="444"/>
                      <a:pt x="370" y="443"/>
                      <a:pt x="370" y="443"/>
                    </a:cubicBezTo>
                    <a:cubicBezTo>
                      <a:pt x="370" y="442"/>
                      <a:pt x="371" y="440"/>
                      <a:pt x="371" y="439"/>
                    </a:cubicBezTo>
                    <a:cubicBezTo>
                      <a:pt x="371" y="438"/>
                      <a:pt x="371" y="437"/>
                      <a:pt x="371" y="436"/>
                    </a:cubicBezTo>
                    <a:cubicBezTo>
                      <a:pt x="371" y="436"/>
                      <a:pt x="371" y="436"/>
                      <a:pt x="371" y="435"/>
                    </a:cubicBezTo>
                    <a:cubicBezTo>
                      <a:pt x="371" y="435"/>
                      <a:pt x="371" y="435"/>
                      <a:pt x="372" y="435"/>
                    </a:cubicBezTo>
                    <a:cubicBezTo>
                      <a:pt x="372" y="435"/>
                      <a:pt x="372" y="435"/>
                      <a:pt x="372" y="435"/>
                    </a:cubicBezTo>
                    <a:cubicBezTo>
                      <a:pt x="373" y="435"/>
                      <a:pt x="373" y="435"/>
                      <a:pt x="373" y="434"/>
                    </a:cubicBezTo>
                    <a:cubicBezTo>
                      <a:pt x="373" y="435"/>
                      <a:pt x="373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5" y="435"/>
                      <a:pt x="375" y="435"/>
                      <a:pt x="376" y="435"/>
                    </a:cubicBezTo>
                    <a:cubicBezTo>
                      <a:pt x="376" y="435"/>
                      <a:pt x="376" y="435"/>
                      <a:pt x="376" y="435"/>
                    </a:cubicBezTo>
                    <a:cubicBezTo>
                      <a:pt x="377" y="435"/>
                      <a:pt x="377" y="435"/>
                      <a:pt x="377" y="434"/>
                    </a:cubicBezTo>
                    <a:cubicBezTo>
                      <a:pt x="377" y="434"/>
                      <a:pt x="377" y="434"/>
                      <a:pt x="377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3"/>
                      <a:pt x="376" y="433"/>
                      <a:pt x="375" y="433"/>
                    </a:cubicBezTo>
                    <a:cubicBezTo>
                      <a:pt x="375" y="434"/>
                      <a:pt x="375" y="434"/>
                      <a:pt x="375" y="433"/>
                    </a:cubicBezTo>
                    <a:cubicBezTo>
                      <a:pt x="374" y="433"/>
                      <a:pt x="375" y="432"/>
                      <a:pt x="375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6" y="432"/>
                      <a:pt x="376" y="432"/>
                      <a:pt x="376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5" y="432"/>
                      <a:pt x="375" y="431"/>
                      <a:pt x="374" y="431"/>
                    </a:cubicBezTo>
                    <a:cubicBezTo>
                      <a:pt x="374" y="431"/>
                      <a:pt x="375" y="431"/>
                      <a:pt x="375" y="431"/>
                    </a:cubicBezTo>
                    <a:cubicBezTo>
                      <a:pt x="375" y="431"/>
                      <a:pt x="376" y="431"/>
                      <a:pt x="376" y="431"/>
                    </a:cubicBezTo>
                    <a:cubicBezTo>
                      <a:pt x="376" y="431"/>
                      <a:pt x="376" y="431"/>
                      <a:pt x="377" y="431"/>
                    </a:cubicBezTo>
                    <a:cubicBezTo>
                      <a:pt x="377" y="431"/>
                      <a:pt x="377" y="431"/>
                      <a:pt x="377" y="431"/>
                    </a:cubicBezTo>
                    <a:cubicBezTo>
                      <a:pt x="377" y="431"/>
                      <a:pt x="376" y="431"/>
                      <a:pt x="376" y="431"/>
                    </a:cubicBezTo>
                    <a:cubicBezTo>
                      <a:pt x="376" y="431"/>
                      <a:pt x="376" y="430"/>
                      <a:pt x="376" y="430"/>
                    </a:cubicBezTo>
                    <a:cubicBezTo>
                      <a:pt x="376" y="430"/>
                      <a:pt x="376" y="430"/>
                      <a:pt x="377" y="430"/>
                    </a:cubicBezTo>
                    <a:cubicBezTo>
                      <a:pt x="377" y="430"/>
                      <a:pt x="377" y="430"/>
                      <a:pt x="377" y="430"/>
                    </a:cubicBezTo>
                    <a:cubicBezTo>
                      <a:pt x="378" y="430"/>
                      <a:pt x="378" y="430"/>
                      <a:pt x="378" y="430"/>
                    </a:cubicBezTo>
                    <a:cubicBezTo>
                      <a:pt x="378" y="430"/>
                      <a:pt x="379" y="430"/>
                      <a:pt x="379" y="429"/>
                    </a:cubicBezTo>
                    <a:cubicBezTo>
                      <a:pt x="379" y="429"/>
                      <a:pt x="378" y="430"/>
                      <a:pt x="378" y="430"/>
                    </a:cubicBezTo>
                    <a:cubicBezTo>
                      <a:pt x="378" y="430"/>
                      <a:pt x="378" y="429"/>
                      <a:pt x="377" y="429"/>
                    </a:cubicBezTo>
                    <a:cubicBezTo>
                      <a:pt x="377" y="429"/>
                      <a:pt x="377" y="429"/>
                      <a:pt x="377" y="429"/>
                    </a:cubicBezTo>
                    <a:cubicBezTo>
                      <a:pt x="376" y="429"/>
                      <a:pt x="376" y="429"/>
                      <a:pt x="376" y="429"/>
                    </a:cubicBezTo>
                    <a:cubicBezTo>
                      <a:pt x="375" y="429"/>
                      <a:pt x="375" y="429"/>
                      <a:pt x="375" y="429"/>
                    </a:cubicBezTo>
                    <a:cubicBezTo>
                      <a:pt x="375" y="429"/>
                      <a:pt x="375" y="428"/>
                      <a:pt x="375" y="428"/>
                    </a:cubicBezTo>
                    <a:cubicBezTo>
                      <a:pt x="375" y="428"/>
                      <a:pt x="376" y="428"/>
                      <a:pt x="375" y="428"/>
                    </a:cubicBezTo>
                    <a:cubicBezTo>
                      <a:pt x="375" y="428"/>
                      <a:pt x="375" y="428"/>
                      <a:pt x="375" y="428"/>
                    </a:cubicBezTo>
                    <a:cubicBezTo>
                      <a:pt x="375" y="428"/>
                      <a:pt x="374" y="428"/>
                      <a:pt x="374" y="427"/>
                    </a:cubicBezTo>
                    <a:cubicBezTo>
                      <a:pt x="374" y="427"/>
                      <a:pt x="374" y="428"/>
                      <a:pt x="373" y="428"/>
                    </a:cubicBezTo>
                    <a:cubicBezTo>
                      <a:pt x="373" y="427"/>
                      <a:pt x="373" y="427"/>
                      <a:pt x="373" y="427"/>
                    </a:cubicBezTo>
                    <a:cubicBezTo>
                      <a:pt x="374" y="427"/>
                      <a:pt x="374" y="427"/>
                      <a:pt x="374" y="426"/>
                    </a:cubicBezTo>
                    <a:cubicBezTo>
                      <a:pt x="373" y="426"/>
                      <a:pt x="373" y="426"/>
                      <a:pt x="373" y="426"/>
                    </a:cubicBezTo>
                    <a:cubicBezTo>
                      <a:pt x="373" y="426"/>
                      <a:pt x="372" y="425"/>
                      <a:pt x="372" y="424"/>
                    </a:cubicBezTo>
                    <a:cubicBezTo>
                      <a:pt x="372" y="424"/>
                      <a:pt x="372" y="423"/>
                      <a:pt x="372" y="423"/>
                    </a:cubicBezTo>
                    <a:cubicBezTo>
                      <a:pt x="372" y="423"/>
                      <a:pt x="372" y="422"/>
                      <a:pt x="372" y="422"/>
                    </a:cubicBezTo>
                    <a:cubicBezTo>
                      <a:pt x="372" y="422"/>
                      <a:pt x="372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2" y="422"/>
                      <a:pt x="372" y="421"/>
                      <a:pt x="372" y="421"/>
                    </a:cubicBezTo>
                    <a:cubicBezTo>
                      <a:pt x="372" y="421"/>
                      <a:pt x="372" y="420"/>
                      <a:pt x="372" y="420"/>
                    </a:cubicBezTo>
                    <a:cubicBezTo>
                      <a:pt x="372" y="420"/>
                      <a:pt x="373" y="419"/>
                      <a:pt x="373" y="419"/>
                    </a:cubicBezTo>
                    <a:cubicBezTo>
                      <a:pt x="373" y="419"/>
                      <a:pt x="372" y="418"/>
                      <a:pt x="372" y="418"/>
                    </a:cubicBezTo>
                    <a:cubicBezTo>
                      <a:pt x="372" y="417"/>
                      <a:pt x="372" y="417"/>
                      <a:pt x="373" y="417"/>
                    </a:cubicBezTo>
                    <a:cubicBezTo>
                      <a:pt x="373" y="417"/>
                      <a:pt x="373" y="416"/>
                      <a:pt x="373" y="416"/>
                    </a:cubicBezTo>
                    <a:cubicBezTo>
                      <a:pt x="373" y="416"/>
                      <a:pt x="372" y="416"/>
                      <a:pt x="372" y="416"/>
                    </a:cubicBezTo>
                    <a:cubicBezTo>
                      <a:pt x="372" y="416"/>
                      <a:pt x="372" y="416"/>
                      <a:pt x="372" y="416"/>
                    </a:cubicBezTo>
                    <a:cubicBezTo>
                      <a:pt x="372" y="415"/>
                      <a:pt x="373" y="415"/>
                      <a:pt x="373" y="416"/>
                    </a:cubicBezTo>
                    <a:cubicBezTo>
                      <a:pt x="373" y="416"/>
                      <a:pt x="373" y="416"/>
                      <a:pt x="373" y="416"/>
                    </a:cubicBezTo>
                    <a:cubicBezTo>
                      <a:pt x="373" y="416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2" y="415"/>
                      <a:pt x="372" y="415"/>
                    </a:cubicBezTo>
                    <a:cubicBezTo>
                      <a:pt x="372" y="415"/>
                      <a:pt x="372" y="414"/>
                      <a:pt x="372" y="414"/>
                    </a:cubicBezTo>
                    <a:cubicBezTo>
                      <a:pt x="372" y="414"/>
                      <a:pt x="372" y="414"/>
                      <a:pt x="372" y="414"/>
                    </a:cubicBezTo>
                    <a:cubicBezTo>
                      <a:pt x="372" y="414"/>
                      <a:pt x="373" y="414"/>
                      <a:pt x="373" y="414"/>
                    </a:cubicBezTo>
                    <a:cubicBezTo>
                      <a:pt x="374" y="414"/>
                      <a:pt x="374" y="415"/>
                      <a:pt x="374" y="415"/>
                    </a:cubicBezTo>
                    <a:cubicBezTo>
                      <a:pt x="374" y="415"/>
                      <a:pt x="375" y="415"/>
                      <a:pt x="375" y="415"/>
                    </a:cubicBezTo>
                    <a:cubicBezTo>
                      <a:pt x="375" y="415"/>
                      <a:pt x="375" y="415"/>
                      <a:pt x="376" y="415"/>
                    </a:cubicBezTo>
                    <a:cubicBezTo>
                      <a:pt x="376" y="415"/>
                      <a:pt x="376" y="415"/>
                      <a:pt x="376" y="415"/>
                    </a:cubicBezTo>
                    <a:cubicBezTo>
                      <a:pt x="376" y="415"/>
                      <a:pt x="376" y="415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6" y="414"/>
                      <a:pt x="376" y="414"/>
                      <a:pt x="376" y="414"/>
                    </a:cubicBezTo>
                    <a:cubicBezTo>
                      <a:pt x="376" y="414"/>
                      <a:pt x="376" y="414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7" y="414"/>
                      <a:pt x="377" y="414"/>
                      <a:pt x="378" y="414"/>
                    </a:cubicBezTo>
                    <a:cubicBezTo>
                      <a:pt x="378" y="414"/>
                      <a:pt x="379" y="414"/>
                      <a:pt x="380" y="414"/>
                    </a:cubicBezTo>
                    <a:cubicBezTo>
                      <a:pt x="380" y="414"/>
                      <a:pt x="380" y="414"/>
                      <a:pt x="380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2" y="415"/>
                      <a:pt x="382" y="416"/>
                    </a:cubicBezTo>
                    <a:cubicBezTo>
                      <a:pt x="382" y="416"/>
                      <a:pt x="382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4" y="417"/>
                      <a:pt x="384" y="417"/>
                    </a:cubicBezTo>
                    <a:cubicBezTo>
                      <a:pt x="384" y="417"/>
                      <a:pt x="385" y="417"/>
                      <a:pt x="385" y="417"/>
                    </a:cubicBezTo>
                    <a:cubicBezTo>
                      <a:pt x="385" y="417"/>
                      <a:pt x="386" y="417"/>
                      <a:pt x="386" y="417"/>
                    </a:cubicBezTo>
                    <a:cubicBezTo>
                      <a:pt x="386" y="417"/>
                      <a:pt x="386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8" y="417"/>
                      <a:pt x="389" y="417"/>
                      <a:pt x="390" y="417"/>
                    </a:cubicBezTo>
                    <a:cubicBezTo>
                      <a:pt x="390" y="417"/>
                      <a:pt x="390" y="417"/>
                      <a:pt x="391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91" y="417"/>
                      <a:pt x="391" y="417"/>
                      <a:pt x="392" y="417"/>
                    </a:cubicBezTo>
                    <a:cubicBezTo>
                      <a:pt x="392" y="417"/>
                      <a:pt x="392" y="417"/>
                      <a:pt x="392" y="417"/>
                    </a:cubicBezTo>
                    <a:cubicBezTo>
                      <a:pt x="392" y="417"/>
                      <a:pt x="392" y="417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2" y="418"/>
                      <a:pt x="392" y="418"/>
                    </a:cubicBezTo>
                    <a:cubicBezTo>
                      <a:pt x="392" y="419"/>
                      <a:pt x="392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2" y="419"/>
                      <a:pt x="392" y="420"/>
                      <a:pt x="392" y="420"/>
                    </a:cubicBezTo>
                    <a:cubicBezTo>
                      <a:pt x="393" y="420"/>
                      <a:pt x="393" y="420"/>
                      <a:pt x="394" y="421"/>
                    </a:cubicBezTo>
                    <a:cubicBezTo>
                      <a:pt x="394" y="421"/>
                      <a:pt x="394" y="421"/>
                      <a:pt x="395" y="421"/>
                    </a:cubicBezTo>
                    <a:cubicBezTo>
                      <a:pt x="395" y="421"/>
                      <a:pt x="395" y="421"/>
                      <a:pt x="395" y="421"/>
                    </a:cubicBezTo>
                    <a:cubicBezTo>
                      <a:pt x="396" y="421"/>
                      <a:pt x="396" y="422"/>
                      <a:pt x="396" y="422"/>
                    </a:cubicBezTo>
                    <a:cubicBezTo>
                      <a:pt x="395" y="422"/>
                      <a:pt x="394" y="421"/>
                      <a:pt x="394" y="421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2" y="421"/>
                      <a:pt x="392" y="421"/>
                      <a:pt x="391" y="421"/>
                    </a:cubicBezTo>
                    <a:cubicBezTo>
                      <a:pt x="390" y="421"/>
                      <a:pt x="390" y="421"/>
                      <a:pt x="390" y="420"/>
                    </a:cubicBezTo>
                    <a:cubicBezTo>
                      <a:pt x="389" y="420"/>
                      <a:pt x="389" y="420"/>
                      <a:pt x="388" y="420"/>
                    </a:cubicBezTo>
                    <a:cubicBezTo>
                      <a:pt x="388" y="420"/>
                      <a:pt x="388" y="420"/>
                      <a:pt x="388" y="420"/>
                    </a:cubicBezTo>
                    <a:cubicBezTo>
                      <a:pt x="389" y="421"/>
                      <a:pt x="390" y="421"/>
                      <a:pt x="390" y="421"/>
                    </a:cubicBezTo>
                    <a:cubicBezTo>
                      <a:pt x="391" y="421"/>
                      <a:pt x="392" y="421"/>
                      <a:pt x="392" y="422"/>
                    </a:cubicBezTo>
                    <a:cubicBezTo>
                      <a:pt x="393" y="422"/>
                      <a:pt x="393" y="422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2" y="423"/>
                      <a:pt x="392" y="423"/>
                      <a:pt x="392" y="422"/>
                    </a:cubicBezTo>
                    <a:cubicBezTo>
                      <a:pt x="392" y="423"/>
                      <a:pt x="392" y="423"/>
                      <a:pt x="392" y="423"/>
                    </a:cubicBezTo>
                    <a:cubicBezTo>
                      <a:pt x="392" y="423"/>
                      <a:pt x="392" y="424"/>
                      <a:pt x="393" y="424"/>
                    </a:cubicBezTo>
                    <a:cubicBezTo>
                      <a:pt x="393" y="424"/>
                      <a:pt x="393" y="424"/>
                      <a:pt x="393" y="424"/>
                    </a:cubicBezTo>
                    <a:cubicBezTo>
                      <a:pt x="393" y="424"/>
                      <a:pt x="393" y="424"/>
                      <a:pt x="393" y="423"/>
                    </a:cubicBezTo>
                    <a:cubicBezTo>
                      <a:pt x="393" y="423"/>
                      <a:pt x="394" y="423"/>
                      <a:pt x="394" y="424"/>
                    </a:cubicBezTo>
                    <a:cubicBezTo>
                      <a:pt x="394" y="424"/>
                      <a:pt x="394" y="424"/>
                      <a:pt x="394" y="424"/>
                    </a:cubicBezTo>
                    <a:cubicBezTo>
                      <a:pt x="394" y="424"/>
                      <a:pt x="395" y="424"/>
                      <a:pt x="395" y="424"/>
                    </a:cubicBezTo>
                    <a:cubicBezTo>
                      <a:pt x="395" y="424"/>
                      <a:pt x="394" y="424"/>
                      <a:pt x="394" y="424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6"/>
                      <a:pt x="394" y="426"/>
                    </a:cubicBezTo>
                    <a:cubicBezTo>
                      <a:pt x="394" y="426"/>
                      <a:pt x="394" y="426"/>
                      <a:pt x="395" y="426"/>
                    </a:cubicBezTo>
                    <a:cubicBezTo>
                      <a:pt x="395" y="426"/>
                      <a:pt x="395" y="426"/>
                      <a:pt x="395" y="426"/>
                    </a:cubicBezTo>
                    <a:cubicBezTo>
                      <a:pt x="395" y="426"/>
                      <a:pt x="395" y="425"/>
                      <a:pt x="395" y="425"/>
                    </a:cubicBezTo>
                    <a:cubicBezTo>
                      <a:pt x="395" y="425"/>
                      <a:pt x="395" y="425"/>
                      <a:pt x="395" y="425"/>
                    </a:cubicBezTo>
                    <a:cubicBezTo>
                      <a:pt x="396" y="425"/>
                      <a:pt x="397" y="425"/>
                      <a:pt x="398" y="425"/>
                    </a:cubicBezTo>
                    <a:cubicBezTo>
                      <a:pt x="398" y="425"/>
                      <a:pt x="398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400" y="426"/>
                      <a:pt x="400" y="426"/>
                    </a:cubicBezTo>
                    <a:cubicBezTo>
                      <a:pt x="400" y="426"/>
                      <a:pt x="400" y="426"/>
                      <a:pt x="400" y="426"/>
                    </a:cubicBezTo>
                    <a:cubicBezTo>
                      <a:pt x="400" y="427"/>
                      <a:pt x="400" y="427"/>
                      <a:pt x="400" y="427"/>
                    </a:cubicBezTo>
                    <a:cubicBezTo>
                      <a:pt x="400" y="428"/>
                      <a:pt x="400" y="428"/>
                      <a:pt x="400" y="428"/>
                    </a:cubicBezTo>
                    <a:cubicBezTo>
                      <a:pt x="400" y="429"/>
                      <a:pt x="400" y="429"/>
                      <a:pt x="399" y="429"/>
                    </a:cubicBezTo>
                    <a:cubicBezTo>
                      <a:pt x="399" y="429"/>
                      <a:pt x="399" y="429"/>
                      <a:pt x="399" y="429"/>
                    </a:cubicBezTo>
                    <a:cubicBezTo>
                      <a:pt x="399" y="430"/>
                      <a:pt x="399" y="430"/>
                      <a:pt x="399" y="430"/>
                    </a:cubicBezTo>
                    <a:cubicBezTo>
                      <a:pt x="399" y="430"/>
                      <a:pt x="399" y="430"/>
                      <a:pt x="398" y="430"/>
                    </a:cubicBezTo>
                    <a:cubicBezTo>
                      <a:pt x="398" y="430"/>
                      <a:pt x="398" y="431"/>
                      <a:pt x="398" y="431"/>
                    </a:cubicBezTo>
                    <a:cubicBezTo>
                      <a:pt x="397" y="431"/>
                      <a:pt x="397" y="431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8" y="432"/>
                      <a:pt x="398" y="432"/>
                    </a:cubicBezTo>
                    <a:cubicBezTo>
                      <a:pt x="398" y="432"/>
                      <a:pt x="398" y="432"/>
                      <a:pt x="398" y="432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4"/>
                    </a:cubicBezTo>
                    <a:cubicBezTo>
                      <a:pt x="400" y="434"/>
                      <a:pt x="400" y="434"/>
                      <a:pt x="400" y="434"/>
                    </a:cubicBezTo>
                    <a:cubicBezTo>
                      <a:pt x="401" y="434"/>
                      <a:pt x="401" y="434"/>
                      <a:pt x="401" y="434"/>
                    </a:cubicBezTo>
                    <a:cubicBezTo>
                      <a:pt x="401" y="434"/>
                      <a:pt x="401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5"/>
                      <a:pt x="400" y="435"/>
                      <a:pt x="399" y="435"/>
                    </a:cubicBezTo>
                    <a:cubicBezTo>
                      <a:pt x="399" y="435"/>
                      <a:pt x="399" y="435"/>
                      <a:pt x="399" y="435"/>
                    </a:cubicBezTo>
                    <a:cubicBezTo>
                      <a:pt x="399" y="435"/>
                      <a:pt x="399" y="436"/>
                      <a:pt x="399" y="436"/>
                    </a:cubicBezTo>
                    <a:cubicBezTo>
                      <a:pt x="399" y="436"/>
                      <a:pt x="399" y="436"/>
                      <a:pt x="399" y="436"/>
                    </a:cubicBezTo>
                    <a:cubicBezTo>
                      <a:pt x="400" y="436"/>
                      <a:pt x="400" y="437"/>
                      <a:pt x="400" y="437"/>
                    </a:cubicBezTo>
                    <a:cubicBezTo>
                      <a:pt x="400" y="437"/>
                      <a:pt x="400" y="437"/>
                      <a:pt x="400" y="438"/>
                    </a:cubicBezTo>
                    <a:cubicBezTo>
                      <a:pt x="399" y="438"/>
                      <a:pt x="399" y="439"/>
                      <a:pt x="398" y="439"/>
                    </a:cubicBezTo>
                    <a:cubicBezTo>
                      <a:pt x="398" y="439"/>
                      <a:pt x="397" y="439"/>
                      <a:pt x="397" y="439"/>
                    </a:cubicBezTo>
                    <a:cubicBezTo>
                      <a:pt x="396" y="439"/>
                      <a:pt x="397" y="440"/>
                      <a:pt x="397" y="440"/>
                    </a:cubicBezTo>
                    <a:cubicBezTo>
                      <a:pt x="396" y="441"/>
                      <a:pt x="396" y="441"/>
                      <a:pt x="396" y="441"/>
                    </a:cubicBezTo>
                    <a:cubicBezTo>
                      <a:pt x="396" y="441"/>
                      <a:pt x="395" y="441"/>
                      <a:pt x="395" y="440"/>
                    </a:cubicBezTo>
                    <a:cubicBezTo>
                      <a:pt x="395" y="440"/>
                      <a:pt x="395" y="440"/>
                      <a:pt x="395" y="440"/>
                    </a:cubicBezTo>
                    <a:cubicBezTo>
                      <a:pt x="395" y="440"/>
                      <a:pt x="395" y="439"/>
                      <a:pt x="395" y="439"/>
                    </a:cubicBezTo>
                    <a:cubicBezTo>
                      <a:pt x="395" y="439"/>
                      <a:pt x="394" y="439"/>
                      <a:pt x="394" y="439"/>
                    </a:cubicBezTo>
                    <a:cubicBezTo>
                      <a:pt x="394" y="439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3" y="440"/>
                      <a:pt x="393" y="440"/>
                      <a:pt x="393" y="440"/>
                    </a:cubicBezTo>
                    <a:cubicBezTo>
                      <a:pt x="393" y="440"/>
                      <a:pt x="392" y="439"/>
                      <a:pt x="392" y="439"/>
                    </a:cubicBezTo>
                    <a:cubicBezTo>
                      <a:pt x="392" y="439"/>
                      <a:pt x="392" y="439"/>
                      <a:pt x="392" y="439"/>
                    </a:cubicBezTo>
                    <a:cubicBezTo>
                      <a:pt x="392" y="439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4" y="442"/>
                      <a:pt x="393" y="443"/>
                      <a:pt x="393" y="443"/>
                    </a:cubicBezTo>
                    <a:cubicBezTo>
                      <a:pt x="393" y="443"/>
                      <a:pt x="393" y="443"/>
                      <a:pt x="393" y="443"/>
                    </a:cubicBezTo>
                    <a:cubicBezTo>
                      <a:pt x="393" y="444"/>
                      <a:pt x="393" y="444"/>
                      <a:pt x="393" y="444"/>
                    </a:cubicBezTo>
                    <a:cubicBezTo>
                      <a:pt x="393" y="444"/>
                      <a:pt x="393" y="444"/>
                      <a:pt x="394" y="444"/>
                    </a:cubicBezTo>
                    <a:cubicBezTo>
                      <a:pt x="394" y="444"/>
                      <a:pt x="394" y="444"/>
                      <a:pt x="394" y="444"/>
                    </a:cubicBezTo>
                    <a:cubicBezTo>
                      <a:pt x="393" y="444"/>
                      <a:pt x="394" y="445"/>
                      <a:pt x="393" y="446"/>
                    </a:cubicBezTo>
                    <a:cubicBezTo>
                      <a:pt x="393" y="446"/>
                      <a:pt x="393" y="446"/>
                      <a:pt x="393" y="446"/>
                    </a:cubicBezTo>
                    <a:cubicBezTo>
                      <a:pt x="393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5" y="446"/>
                      <a:pt x="395" y="445"/>
                      <a:pt x="395" y="445"/>
                    </a:cubicBezTo>
                    <a:cubicBezTo>
                      <a:pt x="395" y="445"/>
                      <a:pt x="395" y="445"/>
                      <a:pt x="395" y="445"/>
                    </a:cubicBezTo>
                    <a:cubicBezTo>
                      <a:pt x="395" y="445"/>
                      <a:pt x="396" y="445"/>
                      <a:pt x="396" y="445"/>
                    </a:cubicBezTo>
                    <a:cubicBezTo>
                      <a:pt x="396" y="445"/>
                      <a:pt x="396" y="446"/>
                      <a:pt x="396" y="446"/>
                    </a:cubicBezTo>
                    <a:cubicBezTo>
                      <a:pt x="396" y="446"/>
                      <a:pt x="395" y="446"/>
                      <a:pt x="395" y="446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4" y="447"/>
                      <a:pt x="394" y="448"/>
                      <a:pt x="394" y="448"/>
                    </a:cubicBezTo>
                    <a:cubicBezTo>
                      <a:pt x="394" y="448"/>
                      <a:pt x="394" y="448"/>
                      <a:pt x="394" y="449"/>
                    </a:cubicBezTo>
                    <a:cubicBezTo>
                      <a:pt x="394" y="449"/>
                      <a:pt x="394" y="449"/>
                      <a:pt x="395" y="449"/>
                    </a:cubicBezTo>
                    <a:cubicBezTo>
                      <a:pt x="395" y="449"/>
                      <a:pt x="395" y="449"/>
                      <a:pt x="395" y="449"/>
                    </a:cubicBezTo>
                    <a:cubicBezTo>
                      <a:pt x="395" y="450"/>
                      <a:pt x="395" y="450"/>
                      <a:pt x="395" y="450"/>
                    </a:cubicBezTo>
                    <a:cubicBezTo>
                      <a:pt x="395" y="451"/>
                      <a:pt x="396" y="451"/>
                      <a:pt x="396" y="452"/>
                    </a:cubicBezTo>
                    <a:cubicBezTo>
                      <a:pt x="396" y="452"/>
                      <a:pt x="397" y="452"/>
                      <a:pt x="397" y="453"/>
                    </a:cubicBezTo>
                    <a:cubicBezTo>
                      <a:pt x="397" y="453"/>
                      <a:pt x="398" y="453"/>
                      <a:pt x="398" y="454"/>
                    </a:cubicBezTo>
                    <a:cubicBezTo>
                      <a:pt x="398" y="454"/>
                      <a:pt x="398" y="454"/>
                      <a:pt x="398" y="454"/>
                    </a:cubicBezTo>
                    <a:cubicBezTo>
                      <a:pt x="398" y="455"/>
                      <a:pt x="399" y="455"/>
                      <a:pt x="400" y="456"/>
                    </a:cubicBezTo>
                    <a:cubicBezTo>
                      <a:pt x="400" y="456"/>
                      <a:pt x="400" y="456"/>
                      <a:pt x="400" y="456"/>
                    </a:cubicBezTo>
                    <a:cubicBezTo>
                      <a:pt x="400" y="457"/>
                      <a:pt x="400" y="457"/>
                      <a:pt x="400" y="457"/>
                    </a:cubicBezTo>
                    <a:cubicBezTo>
                      <a:pt x="401" y="457"/>
                      <a:pt x="401" y="457"/>
                      <a:pt x="401" y="458"/>
                    </a:cubicBezTo>
                    <a:cubicBezTo>
                      <a:pt x="401" y="458"/>
                      <a:pt x="401" y="459"/>
                      <a:pt x="401" y="459"/>
                    </a:cubicBezTo>
                    <a:cubicBezTo>
                      <a:pt x="400" y="460"/>
                      <a:pt x="400" y="460"/>
                      <a:pt x="400" y="461"/>
                    </a:cubicBezTo>
                    <a:cubicBezTo>
                      <a:pt x="400" y="461"/>
                      <a:pt x="400" y="461"/>
                      <a:pt x="400" y="462"/>
                    </a:cubicBezTo>
                    <a:cubicBezTo>
                      <a:pt x="400" y="462"/>
                      <a:pt x="400" y="462"/>
                      <a:pt x="400" y="463"/>
                    </a:cubicBezTo>
                    <a:cubicBezTo>
                      <a:pt x="400" y="463"/>
                      <a:pt x="399" y="464"/>
                      <a:pt x="399" y="465"/>
                    </a:cubicBezTo>
                    <a:cubicBezTo>
                      <a:pt x="399" y="465"/>
                      <a:pt x="399" y="465"/>
                      <a:pt x="399" y="465"/>
                    </a:cubicBezTo>
                    <a:cubicBezTo>
                      <a:pt x="399" y="465"/>
                      <a:pt x="399" y="465"/>
                      <a:pt x="399" y="466"/>
                    </a:cubicBezTo>
                    <a:cubicBezTo>
                      <a:pt x="399" y="466"/>
                      <a:pt x="398" y="466"/>
                      <a:pt x="398" y="466"/>
                    </a:cubicBezTo>
                    <a:cubicBezTo>
                      <a:pt x="398" y="466"/>
                      <a:pt x="398" y="466"/>
                      <a:pt x="398" y="466"/>
                    </a:cubicBezTo>
                    <a:cubicBezTo>
                      <a:pt x="397" y="466"/>
                      <a:pt x="397" y="466"/>
                      <a:pt x="397" y="466"/>
                    </a:cubicBezTo>
                    <a:cubicBezTo>
                      <a:pt x="397" y="466"/>
                      <a:pt x="396" y="466"/>
                      <a:pt x="396" y="466"/>
                    </a:cubicBezTo>
                    <a:cubicBezTo>
                      <a:pt x="396" y="467"/>
                      <a:pt x="395" y="468"/>
                      <a:pt x="395" y="468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4" y="469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3" y="470"/>
                      <a:pt x="393" y="470"/>
                    </a:cubicBezTo>
                    <a:cubicBezTo>
                      <a:pt x="393" y="470"/>
                      <a:pt x="393" y="470"/>
                      <a:pt x="393" y="470"/>
                    </a:cubicBezTo>
                    <a:cubicBezTo>
                      <a:pt x="393" y="471"/>
                      <a:pt x="393" y="471"/>
                      <a:pt x="392" y="471"/>
                    </a:cubicBezTo>
                    <a:cubicBezTo>
                      <a:pt x="392" y="471"/>
                      <a:pt x="392" y="471"/>
                      <a:pt x="392" y="471"/>
                    </a:cubicBezTo>
                    <a:cubicBezTo>
                      <a:pt x="392" y="471"/>
                      <a:pt x="393" y="471"/>
                      <a:pt x="393" y="471"/>
                    </a:cubicBezTo>
                    <a:cubicBezTo>
                      <a:pt x="393" y="471"/>
                      <a:pt x="393" y="471"/>
                      <a:pt x="393" y="471"/>
                    </a:cubicBezTo>
                    <a:cubicBezTo>
                      <a:pt x="393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3"/>
                      <a:pt x="392" y="473"/>
                      <a:pt x="391" y="473"/>
                    </a:cubicBezTo>
                    <a:cubicBezTo>
                      <a:pt x="391" y="473"/>
                      <a:pt x="391" y="473"/>
                      <a:pt x="391" y="473"/>
                    </a:cubicBezTo>
                    <a:cubicBezTo>
                      <a:pt x="390" y="473"/>
                      <a:pt x="390" y="473"/>
                      <a:pt x="390" y="473"/>
                    </a:cubicBezTo>
                    <a:cubicBezTo>
                      <a:pt x="390" y="473"/>
                      <a:pt x="390" y="473"/>
                      <a:pt x="389" y="473"/>
                    </a:cubicBezTo>
                    <a:cubicBezTo>
                      <a:pt x="389" y="473"/>
                      <a:pt x="389" y="473"/>
                      <a:pt x="389" y="473"/>
                    </a:cubicBezTo>
                    <a:cubicBezTo>
                      <a:pt x="389" y="474"/>
                      <a:pt x="389" y="474"/>
                      <a:pt x="389" y="475"/>
                    </a:cubicBezTo>
                    <a:cubicBezTo>
                      <a:pt x="388" y="475"/>
                      <a:pt x="388" y="475"/>
                      <a:pt x="387" y="476"/>
                    </a:cubicBezTo>
                    <a:cubicBezTo>
                      <a:pt x="387" y="476"/>
                      <a:pt x="387" y="476"/>
                      <a:pt x="386" y="476"/>
                    </a:cubicBezTo>
                    <a:cubicBezTo>
                      <a:pt x="386" y="476"/>
                      <a:pt x="386" y="477"/>
                      <a:pt x="385" y="477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3"/>
                      <a:pt x="383" y="473"/>
                    </a:cubicBezTo>
                    <a:cubicBezTo>
                      <a:pt x="383" y="473"/>
                      <a:pt x="383" y="473"/>
                      <a:pt x="383" y="473"/>
                    </a:cubicBezTo>
                    <a:cubicBezTo>
                      <a:pt x="382" y="472"/>
                      <a:pt x="382" y="472"/>
                      <a:pt x="382" y="472"/>
                    </a:cubicBezTo>
                    <a:cubicBezTo>
                      <a:pt x="382" y="472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3" y="471"/>
                    </a:cubicBezTo>
                    <a:cubicBezTo>
                      <a:pt x="383" y="470"/>
                      <a:pt x="383" y="470"/>
                      <a:pt x="383" y="470"/>
                    </a:cubicBezTo>
                    <a:cubicBezTo>
                      <a:pt x="383" y="470"/>
                      <a:pt x="383" y="470"/>
                      <a:pt x="383" y="469"/>
                    </a:cubicBezTo>
                    <a:cubicBezTo>
                      <a:pt x="383" y="469"/>
                      <a:pt x="383" y="468"/>
                      <a:pt x="383" y="468"/>
                    </a:cubicBezTo>
                    <a:cubicBezTo>
                      <a:pt x="383" y="467"/>
                      <a:pt x="383" y="467"/>
                      <a:pt x="383" y="467"/>
                    </a:cubicBezTo>
                    <a:cubicBezTo>
                      <a:pt x="383" y="467"/>
                      <a:pt x="382" y="467"/>
                      <a:pt x="382" y="468"/>
                    </a:cubicBezTo>
                    <a:cubicBezTo>
                      <a:pt x="382" y="468"/>
                      <a:pt x="382" y="468"/>
                      <a:pt x="382" y="468"/>
                    </a:cubicBezTo>
                    <a:cubicBezTo>
                      <a:pt x="382" y="469"/>
                      <a:pt x="382" y="469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1" y="470"/>
                      <a:pt x="381" y="471"/>
                      <a:pt x="381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8"/>
                    </a:cubicBezTo>
                    <a:cubicBezTo>
                      <a:pt x="379" y="468"/>
                      <a:pt x="379" y="468"/>
                      <a:pt x="379" y="468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6"/>
                      <a:pt x="379" y="466"/>
                      <a:pt x="379" y="466"/>
                    </a:cubicBezTo>
                    <a:cubicBezTo>
                      <a:pt x="379" y="466"/>
                      <a:pt x="378" y="466"/>
                      <a:pt x="378" y="466"/>
                    </a:cubicBezTo>
                    <a:cubicBezTo>
                      <a:pt x="378" y="466"/>
                      <a:pt x="377" y="466"/>
                      <a:pt x="377" y="466"/>
                    </a:cubicBezTo>
                    <a:cubicBezTo>
                      <a:pt x="377" y="466"/>
                      <a:pt x="376" y="466"/>
                      <a:pt x="375" y="466"/>
                    </a:cubicBezTo>
                    <a:cubicBezTo>
                      <a:pt x="375" y="467"/>
                      <a:pt x="374" y="467"/>
                      <a:pt x="374" y="467"/>
                    </a:cubicBezTo>
                    <a:cubicBezTo>
                      <a:pt x="374" y="467"/>
                      <a:pt x="374" y="467"/>
                      <a:pt x="374" y="467"/>
                    </a:cubicBezTo>
                    <a:cubicBezTo>
                      <a:pt x="374" y="468"/>
                      <a:pt x="374" y="468"/>
                      <a:pt x="374" y="468"/>
                    </a:cubicBezTo>
                    <a:cubicBezTo>
                      <a:pt x="374" y="468"/>
                      <a:pt x="375" y="468"/>
                      <a:pt x="375" y="468"/>
                    </a:cubicBezTo>
                    <a:cubicBezTo>
                      <a:pt x="375" y="468"/>
                      <a:pt x="376" y="468"/>
                      <a:pt x="376" y="468"/>
                    </a:cubicBezTo>
                    <a:cubicBezTo>
                      <a:pt x="376" y="468"/>
                      <a:pt x="376" y="467"/>
                      <a:pt x="376" y="467"/>
                    </a:cubicBezTo>
                    <a:cubicBezTo>
                      <a:pt x="376" y="467"/>
                      <a:pt x="376" y="467"/>
                      <a:pt x="376" y="467"/>
                    </a:cubicBezTo>
                    <a:cubicBezTo>
                      <a:pt x="377" y="466"/>
                      <a:pt x="378" y="466"/>
                      <a:pt x="378" y="467"/>
                    </a:cubicBezTo>
                    <a:cubicBezTo>
                      <a:pt x="378" y="467"/>
                      <a:pt x="378" y="467"/>
                      <a:pt x="378" y="467"/>
                    </a:cubicBezTo>
                    <a:cubicBezTo>
                      <a:pt x="378" y="468"/>
                      <a:pt x="379" y="468"/>
                      <a:pt x="379" y="469"/>
                    </a:cubicBezTo>
                    <a:cubicBezTo>
                      <a:pt x="379" y="469"/>
                      <a:pt x="379" y="469"/>
                      <a:pt x="379" y="469"/>
                    </a:cubicBezTo>
                    <a:cubicBezTo>
                      <a:pt x="379" y="469"/>
                      <a:pt x="380" y="469"/>
                      <a:pt x="380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70"/>
                      <a:pt x="380" y="470"/>
                      <a:pt x="380" y="471"/>
                    </a:cubicBezTo>
                    <a:cubicBezTo>
                      <a:pt x="380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2"/>
                      <a:pt x="381" y="472"/>
                      <a:pt x="381" y="472"/>
                    </a:cubicBezTo>
                    <a:cubicBezTo>
                      <a:pt x="381" y="473"/>
                      <a:pt x="381" y="473"/>
                      <a:pt x="381" y="473"/>
                    </a:cubicBezTo>
                    <a:cubicBezTo>
                      <a:pt x="381" y="473"/>
                      <a:pt x="382" y="473"/>
                      <a:pt x="382" y="474"/>
                    </a:cubicBezTo>
                    <a:cubicBezTo>
                      <a:pt x="383" y="474"/>
                      <a:pt x="383" y="475"/>
                      <a:pt x="383" y="476"/>
                    </a:cubicBezTo>
                    <a:cubicBezTo>
                      <a:pt x="383" y="476"/>
                      <a:pt x="383" y="476"/>
                      <a:pt x="383" y="476"/>
                    </a:cubicBezTo>
                    <a:cubicBezTo>
                      <a:pt x="383" y="477"/>
                      <a:pt x="383" y="477"/>
                      <a:pt x="383" y="477"/>
                    </a:cubicBezTo>
                    <a:cubicBezTo>
                      <a:pt x="384" y="477"/>
                      <a:pt x="384" y="478"/>
                      <a:pt x="384" y="478"/>
                    </a:cubicBezTo>
                    <a:cubicBezTo>
                      <a:pt x="384" y="478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80"/>
                      <a:pt x="384" y="480"/>
                    </a:cubicBezTo>
                    <a:cubicBezTo>
                      <a:pt x="384" y="480"/>
                      <a:pt x="384" y="480"/>
                      <a:pt x="384" y="480"/>
                    </a:cubicBezTo>
                    <a:cubicBezTo>
                      <a:pt x="383" y="480"/>
                      <a:pt x="384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2" y="479"/>
                    </a:cubicBezTo>
                    <a:cubicBezTo>
                      <a:pt x="382" y="479"/>
                      <a:pt x="382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7"/>
                      <a:pt x="381" y="477"/>
                      <a:pt x="381" y="477"/>
                    </a:cubicBezTo>
                    <a:cubicBezTo>
                      <a:pt x="381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79" y="477"/>
                      <a:pt x="379" y="477"/>
                    </a:cubicBezTo>
                    <a:cubicBezTo>
                      <a:pt x="379" y="477"/>
                      <a:pt x="379" y="477"/>
                      <a:pt x="379" y="476"/>
                    </a:cubicBezTo>
                    <a:cubicBezTo>
                      <a:pt x="379" y="476"/>
                      <a:pt x="379" y="476"/>
                      <a:pt x="379" y="476"/>
                    </a:cubicBezTo>
                    <a:cubicBezTo>
                      <a:pt x="379" y="476"/>
                      <a:pt x="378" y="476"/>
                      <a:pt x="378" y="477"/>
                    </a:cubicBezTo>
                    <a:cubicBezTo>
                      <a:pt x="378" y="477"/>
                      <a:pt x="379" y="477"/>
                      <a:pt x="379" y="477"/>
                    </a:cubicBezTo>
                    <a:cubicBezTo>
                      <a:pt x="379" y="477"/>
                      <a:pt x="379" y="478"/>
                      <a:pt x="379" y="478"/>
                    </a:cubicBezTo>
                    <a:cubicBezTo>
                      <a:pt x="379" y="478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80"/>
                    </a:cubicBezTo>
                    <a:cubicBezTo>
                      <a:pt x="380" y="480"/>
                      <a:pt x="380" y="480"/>
                      <a:pt x="380" y="480"/>
                    </a:cubicBezTo>
                    <a:cubicBezTo>
                      <a:pt x="380" y="480"/>
                      <a:pt x="380" y="480"/>
                      <a:pt x="379" y="480"/>
                    </a:cubicBezTo>
                    <a:cubicBezTo>
                      <a:pt x="379" y="480"/>
                      <a:pt x="379" y="479"/>
                      <a:pt x="379" y="479"/>
                    </a:cubicBezTo>
                    <a:cubicBezTo>
                      <a:pt x="379" y="479"/>
                      <a:pt x="378" y="479"/>
                      <a:pt x="378" y="479"/>
                    </a:cubicBezTo>
                    <a:cubicBezTo>
                      <a:pt x="378" y="479"/>
                      <a:pt x="378" y="479"/>
                      <a:pt x="378" y="479"/>
                    </a:cubicBezTo>
                    <a:cubicBezTo>
                      <a:pt x="377" y="479"/>
                      <a:pt x="377" y="479"/>
                      <a:pt x="377" y="478"/>
                    </a:cubicBezTo>
                    <a:cubicBezTo>
                      <a:pt x="377" y="478"/>
                      <a:pt x="377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5" y="478"/>
                      <a:pt x="375" y="478"/>
                      <a:pt x="375" y="478"/>
                    </a:cubicBezTo>
                    <a:cubicBezTo>
                      <a:pt x="374" y="478"/>
                      <a:pt x="374" y="478"/>
                      <a:pt x="374" y="477"/>
                    </a:cubicBezTo>
                    <a:cubicBezTo>
                      <a:pt x="374" y="477"/>
                      <a:pt x="374" y="477"/>
                      <a:pt x="374" y="477"/>
                    </a:cubicBezTo>
                    <a:cubicBezTo>
                      <a:pt x="374" y="476"/>
                      <a:pt x="373" y="476"/>
                      <a:pt x="373" y="475"/>
                    </a:cubicBezTo>
                    <a:cubicBezTo>
                      <a:pt x="373" y="475"/>
                      <a:pt x="373" y="474"/>
                      <a:pt x="373" y="474"/>
                    </a:cubicBezTo>
                    <a:cubicBezTo>
                      <a:pt x="373" y="473"/>
                      <a:pt x="373" y="473"/>
                      <a:pt x="372" y="473"/>
                    </a:cubicBezTo>
                    <a:cubicBezTo>
                      <a:pt x="372" y="473"/>
                      <a:pt x="372" y="473"/>
                      <a:pt x="371" y="473"/>
                    </a:cubicBezTo>
                    <a:cubicBezTo>
                      <a:pt x="371" y="473"/>
                      <a:pt x="371" y="473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69" y="474"/>
                      <a:pt x="369" y="474"/>
                      <a:pt x="369" y="474"/>
                    </a:cubicBezTo>
                    <a:cubicBezTo>
                      <a:pt x="368" y="474"/>
                      <a:pt x="368" y="474"/>
                      <a:pt x="367" y="474"/>
                    </a:cubicBezTo>
                    <a:cubicBezTo>
                      <a:pt x="367" y="474"/>
                      <a:pt x="366" y="474"/>
                      <a:pt x="366" y="474"/>
                    </a:cubicBezTo>
                    <a:cubicBezTo>
                      <a:pt x="366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3" y="475"/>
                    </a:cubicBezTo>
                    <a:cubicBezTo>
                      <a:pt x="363" y="475"/>
                      <a:pt x="363" y="475"/>
                      <a:pt x="363" y="475"/>
                    </a:cubicBezTo>
                    <a:cubicBezTo>
                      <a:pt x="364" y="476"/>
                      <a:pt x="364" y="476"/>
                      <a:pt x="365" y="477"/>
                    </a:cubicBezTo>
                    <a:cubicBezTo>
                      <a:pt x="365" y="477"/>
                      <a:pt x="365" y="477"/>
                      <a:pt x="365" y="477"/>
                    </a:cubicBezTo>
                    <a:cubicBezTo>
                      <a:pt x="365" y="477"/>
                      <a:pt x="366" y="477"/>
                      <a:pt x="366" y="477"/>
                    </a:cubicBezTo>
                    <a:cubicBezTo>
                      <a:pt x="366" y="477"/>
                      <a:pt x="367" y="478"/>
                      <a:pt x="367" y="478"/>
                    </a:cubicBezTo>
                    <a:cubicBezTo>
                      <a:pt x="368" y="478"/>
                      <a:pt x="368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1"/>
                      <a:pt x="369" y="481"/>
                      <a:pt x="369" y="482"/>
                    </a:cubicBezTo>
                    <a:cubicBezTo>
                      <a:pt x="369" y="482"/>
                      <a:pt x="369" y="482"/>
                      <a:pt x="369" y="482"/>
                    </a:cubicBezTo>
                    <a:cubicBezTo>
                      <a:pt x="368" y="482"/>
                      <a:pt x="368" y="482"/>
                      <a:pt x="368" y="483"/>
                    </a:cubicBezTo>
                    <a:cubicBezTo>
                      <a:pt x="368" y="483"/>
                      <a:pt x="367" y="483"/>
                      <a:pt x="367" y="483"/>
                    </a:cubicBezTo>
                    <a:cubicBezTo>
                      <a:pt x="367" y="484"/>
                      <a:pt x="366" y="484"/>
                      <a:pt x="366" y="484"/>
                    </a:cubicBezTo>
                    <a:cubicBezTo>
                      <a:pt x="366" y="485"/>
                      <a:pt x="366" y="485"/>
                      <a:pt x="366" y="485"/>
                    </a:cubicBezTo>
                    <a:cubicBezTo>
                      <a:pt x="366" y="486"/>
                      <a:pt x="366" y="486"/>
                      <a:pt x="366" y="486"/>
                    </a:cubicBezTo>
                    <a:cubicBezTo>
                      <a:pt x="365" y="486"/>
                      <a:pt x="365" y="486"/>
                      <a:pt x="365" y="486"/>
                    </a:cubicBezTo>
                    <a:cubicBezTo>
                      <a:pt x="365" y="486"/>
                      <a:pt x="366" y="487"/>
                      <a:pt x="366" y="487"/>
                    </a:cubicBezTo>
                    <a:cubicBezTo>
                      <a:pt x="366" y="487"/>
                      <a:pt x="366" y="487"/>
                      <a:pt x="366" y="487"/>
                    </a:cubicBezTo>
                    <a:cubicBezTo>
                      <a:pt x="366" y="487"/>
                      <a:pt x="365" y="487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4" y="488"/>
                      <a:pt x="364" y="488"/>
                      <a:pt x="364" y="488"/>
                    </a:cubicBezTo>
                    <a:cubicBezTo>
                      <a:pt x="364" y="488"/>
                      <a:pt x="364" y="489"/>
                      <a:pt x="364" y="489"/>
                    </a:cubicBezTo>
                    <a:cubicBezTo>
                      <a:pt x="364" y="489"/>
                      <a:pt x="363" y="489"/>
                      <a:pt x="363" y="490"/>
                    </a:cubicBezTo>
                    <a:cubicBezTo>
                      <a:pt x="362" y="490"/>
                      <a:pt x="362" y="490"/>
                      <a:pt x="362" y="491"/>
                    </a:cubicBezTo>
                    <a:cubicBezTo>
                      <a:pt x="362" y="491"/>
                      <a:pt x="362" y="491"/>
                      <a:pt x="362" y="491"/>
                    </a:cubicBezTo>
                    <a:cubicBezTo>
                      <a:pt x="361" y="492"/>
                      <a:pt x="362" y="492"/>
                      <a:pt x="361" y="492"/>
                    </a:cubicBezTo>
                    <a:cubicBezTo>
                      <a:pt x="361" y="492"/>
                      <a:pt x="361" y="492"/>
                      <a:pt x="361" y="492"/>
                    </a:cubicBezTo>
                    <a:cubicBezTo>
                      <a:pt x="361" y="493"/>
                      <a:pt x="360" y="493"/>
                      <a:pt x="360" y="493"/>
                    </a:cubicBezTo>
                    <a:cubicBezTo>
                      <a:pt x="360" y="493"/>
                      <a:pt x="359" y="493"/>
                      <a:pt x="359" y="493"/>
                    </a:cubicBezTo>
                    <a:cubicBezTo>
                      <a:pt x="358" y="493"/>
                      <a:pt x="358" y="493"/>
                      <a:pt x="357" y="493"/>
                    </a:cubicBezTo>
                    <a:cubicBezTo>
                      <a:pt x="356" y="493"/>
                      <a:pt x="356" y="493"/>
                      <a:pt x="355" y="493"/>
                    </a:cubicBezTo>
                    <a:cubicBezTo>
                      <a:pt x="355" y="493"/>
                      <a:pt x="355" y="492"/>
                      <a:pt x="354" y="492"/>
                    </a:cubicBezTo>
                    <a:cubicBezTo>
                      <a:pt x="354" y="492"/>
                      <a:pt x="354" y="492"/>
                      <a:pt x="354" y="491"/>
                    </a:cubicBezTo>
                    <a:cubicBezTo>
                      <a:pt x="353" y="491"/>
                      <a:pt x="353" y="491"/>
                      <a:pt x="353" y="490"/>
                    </a:cubicBezTo>
                    <a:cubicBezTo>
                      <a:pt x="353" y="490"/>
                      <a:pt x="353" y="490"/>
                      <a:pt x="353" y="490"/>
                    </a:cubicBezTo>
                    <a:cubicBezTo>
                      <a:pt x="353" y="490"/>
                      <a:pt x="352" y="490"/>
                      <a:pt x="352" y="489"/>
                    </a:cubicBezTo>
                    <a:cubicBezTo>
                      <a:pt x="352" y="489"/>
                      <a:pt x="351" y="489"/>
                      <a:pt x="351" y="489"/>
                    </a:cubicBezTo>
                    <a:cubicBezTo>
                      <a:pt x="350" y="489"/>
                      <a:pt x="350" y="489"/>
                      <a:pt x="350" y="488"/>
                    </a:cubicBezTo>
                    <a:cubicBezTo>
                      <a:pt x="350" y="488"/>
                      <a:pt x="350" y="488"/>
                      <a:pt x="350" y="488"/>
                    </a:cubicBezTo>
                    <a:cubicBezTo>
                      <a:pt x="350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0" y="487"/>
                    </a:cubicBezTo>
                    <a:cubicBezTo>
                      <a:pt x="350" y="487"/>
                      <a:pt x="350" y="487"/>
                      <a:pt x="350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8" y="486"/>
                      <a:pt x="347" y="486"/>
                      <a:pt x="346" y="485"/>
                    </a:cubicBezTo>
                    <a:cubicBezTo>
                      <a:pt x="346" y="485"/>
                      <a:pt x="346" y="484"/>
                      <a:pt x="346" y="484"/>
                    </a:cubicBezTo>
                    <a:cubicBezTo>
                      <a:pt x="345" y="484"/>
                      <a:pt x="345" y="484"/>
                      <a:pt x="345" y="484"/>
                    </a:cubicBezTo>
                    <a:cubicBezTo>
                      <a:pt x="345" y="484"/>
                      <a:pt x="344" y="484"/>
                      <a:pt x="344" y="483"/>
                    </a:cubicBezTo>
                    <a:cubicBezTo>
                      <a:pt x="344" y="483"/>
                      <a:pt x="344" y="483"/>
                      <a:pt x="343" y="483"/>
                    </a:cubicBezTo>
                    <a:cubicBezTo>
                      <a:pt x="343" y="483"/>
                      <a:pt x="343" y="483"/>
                      <a:pt x="344" y="483"/>
                    </a:cubicBezTo>
                    <a:cubicBezTo>
                      <a:pt x="343" y="483"/>
                      <a:pt x="343" y="483"/>
                      <a:pt x="342" y="483"/>
                    </a:cubicBezTo>
                    <a:cubicBezTo>
                      <a:pt x="342" y="483"/>
                      <a:pt x="342" y="483"/>
                      <a:pt x="342" y="483"/>
                    </a:cubicBezTo>
                    <a:cubicBezTo>
                      <a:pt x="342" y="483"/>
                      <a:pt x="343" y="483"/>
                      <a:pt x="343" y="484"/>
                    </a:cubicBezTo>
                    <a:cubicBezTo>
                      <a:pt x="343" y="484"/>
                      <a:pt x="343" y="484"/>
                      <a:pt x="344" y="484"/>
                    </a:cubicBezTo>
                    <a:cubicBezTo>
                      <a:pt x="344" y="484"/>
                      <a:pt x="344" y="485"/>
                      <a:pt x="343" y="485"/>
                    </a:cubicBezTo>
                    <a:cubicBezTo>
                      <a:pt x="343" y="485"/>
                      <a:pt x="343" y="485"/>
                      <a:pt x="343" y="485"/>
                    </a:cubicBezTo>
                    <a:cubicBezTo>
                      <a:pt x="342" y="484"/>
                      <a:pt x="341" y="484"/>
                      <a:pt x="340" y="484"/>
                    </a:cubicBezTo>
                    <a:cubicBezTo>
                      <a:pt x="340" y="485"/>
                      <a:pt x="341" y="485"/>
                      <a:pt x="342" y="485"/>
                    </a:cubicBezTo>
                    <a:cubicBezTo>
                      <a:pt x="343" y="486"/>
                      <a:pt x="343" y="486"/>
                      <a:pt x="344" y="487"/>
                    </a:cubicBezTo>
                    <a:cubicBezTo>
                      <a:pt x="344" y="488"/>
                      <a:pt x="345" y="488"/>
                      <a:pt x="345" y="488"/>
                    </a:cubicBezTo>
                    <a:cubicBezTo>
                      <a:pt x="345" y="489"/>
                      <a:pt x="346" y="489"/>
                      <a:pt x="346" y="489"/>
                    </a:cubicBezTo>
                    <a:cubicBezTo>
                      <a:pt x="346" y="489"/>
                      <a:pt x="346" y="490"/>
                      <a:pt x="346" y="490"/>
                    </a:cubicBezTo>
                    <a:cubicBezTo>
                      <a:pt x="346" y="490"/>
                      <a:pt x="347" y="491"/>
                      <a:pt x="347" y="491"/>
                    </a:cubicBezTo>
                    <a:cubicBezTo>
                      <a:pt x="347" y="492"/>
                      <a:pt x="348" y="492"/>
                      <a:pt x="348" y="492"/>
                    </a:cubicBezTo>
                    <a:cubicBezTo>
                      <a:pt x="348" y="493"/>
                      <a:pt x="348" y="493"/>
                      <a:pt x="349" y="493"/>
                    </a:cubicBezTo>
                    <a:cubicBezTo>
                      <a:pt x="349" y="493"/>
                      <a:pt x="349" y="493"/>
                      <a:pt x="349" y="493"/>
                    </a:cubicBezTo>
                    <a:cubicBezTo>
                      <a:pt x="349" y="493"/>
                      <a:pt x="349" y="493"/>
                      <a:pt x="350" y="493"/>
                    </a:cubicBezTo>
                    <a:cubicBezTo>
                      <a:pt x="351" y="493"/>
                      <a:pt x="353" y="494"/>
                      <a:pt x="355" y="494"/>
                    </a:cubicBezTo>
                    <a:cubicBezTo>
                      <a:pt x="355" y="494"/>
                      <a:pt x="355" y="494"/>
                      <a:pt x="355" y="494"/>
                    </a:cubicBezTo>
                    <a:cubicBezTo>
                      <a:pt x="355" y="494"/>
                      <a:pt x="356" y="494"/>
                      <a:pt x="356" y="494"/>
                    </a:cubicBezTo>
                    <a:cubicBezTo>
                      <a:pt x="356" y="494"/>
                      <a:pt x="357" y="494"/>
                      <a:pt x="357" y="494"/>
                    </a:cubicBezTo>
                    <a:cubicBezTo>
                      <a:pt x="357" y="494"/>
                      <a:pt x="357" y="494"/>
                      <a:pt x="358" y="494"/>
                    </a:cubicBezTo>
                    <a:cubicBezTo>
                      <a:pt x="358" y="494"/>
                      <a:pt x="358" y="494"/>
                      <a:pt x="359" y="494"/>
                    </a:cubicBezTo>
                    <a:cubicBezTo>
                      <a:pt x="359" y="494"/>
                      <a:pt x="359" y="494"/>
                      <a:pt x="359" y="494"/>
                    </a:cubicBezTo>
                    <a:cubicBezTo>
                      <a:pt x="360" y="494"/>
                      <a:pt x="361" y="494"/>
                      <a:pt x="361" y="495"/>
                    </a:cubicBezTo>
                    <a:cubicBezTo>
                      <a:pt x="361" y="495"/>
                      <a:pt x="361" y="495"/>
                      <a:pt x="362" y="495"/>
                    </a:cubicBezTo>
                    <a:cubicBezTo>
                      <a:pt x="362" y="495"/>
                      <a:pt x="362" y="495"/>
                      <a:pt x="362" y="495"/>
                    </a:cubicBezTo>
                    <a:cubicBezTo>
                      <a:pt x="362" y="496"/>
                      <a:pt x="362" y="496"/>
                      <a:pt x="362" y="496"/>
                    </a:cubicBezTo>
                    <a:cubicBezTo>
                      <a:pt x="363" y="496"/>
                      <a:pt x="362" y="497"/>
                      <a:pt x="362" y="497"/>
                    </a:cubicBezTo>
                    <a:cubicBezTo>
                      <a:pt x="362" y="497"/>
                      <a:pt x="362" y="497"/>
                      <a:pt x="362" y="497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1" y="498"/>
                      <a:pt x="361" y="498"/>
                      <a:pt x="361" y="498"/>
                    </a:cubicBezTo>
                    <a:cubicBezTo>
                      <a:pt x="361" y="499"/>
                      <a:pt x="361" y="499"/>
                      <a:pt x="361" y="499"/>
                    </a:cubicBezTo>
                    <a:cubicBezTo>
                      <a:pt x="361" y="499"/>
                      <a:pt x="361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0" y="501"/>
                      <a:pt x="360" y="501"/>
                      <a:pt x="360" y="502"/>
                    </a:cubicBezTo>
                    <a:cubicBezTo>
                      <a:pt x="360" y="502"/>
                      <a:pt x="360" y="502"/>
                      <a:pt x="360" y="503"/>
                    </a:cubicBezTo>
                    <a:cubicBezTo>
                      <a:pt x="360" y="503"/>
                      <a:pt x="360" y="503"/>
                      <a:pt x="360" y="503"/>
                    </a:cubicBezTo>
                    <a:cubicBezTo>
                      <a:pt x="359" y="503"/>
                      <a:pt x="359" y="503"/>
                      <a:pt x="359" y="503"/>
                    </a:cubicBezTo>
                    <a:cubicBezTo>
                      <a:pt x="359" y="503"/>
                      <a:pt x="359" y="503"/>
                      <a:pt x="359" y="504"/>
                    </a:cubicBezTo>
                    <a:cubicBezTo>
                      <a:pt x="359" y="504"/>
                      <a:pt x="359" y="505"/>
                      <a:pt x="358" y="505"/>
                    </a:cubicBezTo>
                    <a:cubicBezTo>
                      <a:pt x="358" y="505"/>
                      <a:pt x="358" y="505"/>
                      <a:pt x="358" y="506"/>
                    </a:cubicBezTo>
                    <a:cubicBezTo>
                      <a:pt x="358" y="506"/>
                      <a:pt x="358" y="506"/>
                      <a:pt x="358" y="506"/>
                    </a:cubicBezTo>
                    <a:cubicBezTo>
                      <a:pt x="357" y="506"/>
                      <a:pt x="356" y="506"/>
                      <a:pt x="356" y="507"/>
                    </a:cubicBezTo>
                    <a:cubicBezTo>
                      <a:pt x="356" y="507"/>
                      <a:pt x="356" y="508"/>
                      <a:pt x="356" y="508"/>
                    </a:cubicBezTo>
                    <a:cubicBezTo>
                      <a:pt x="356" y="508"/>
                      <a:pt x="356" y="509"/>
                      <a:pt x="356" y="509"/>
                    </a:cubicBezTo>
                    <a:cubicBezTo>
                      <a:pt x="355" y="510"/>
                      <a:pt x="355" y="510"/>
                      <a:pt x="355" y="511"/>
                    </a:cubicBezTo>
                    <a:cubicBezTo>
                      <a:pt x="355" y="511"/>
                      <a:pt x="355" y="511"/>
                      <a:pt x="355" y="512"/>
                    </a:cubicBezTo>
                    <a:cubicBezTo>
                      <a:pt x="354" y="512"/>
                      <a:pt x="354" y="512"/>
                      <a:pt x="354" y="512"/>
                    </a:cubicBezTo>
                    <a:cubicBezTo>
                      <a:pt x="354" y="512"/>
                      <a:pt x="353" y="512"/>
                      <a:pt x="353" y="512"/>
                    </a:cubicBezTo>
                    <a:cubicBezTo>
                      <a:pt x="353" y="512"/>
                      <a:pt x="353" y="512"/>
                      <a:pt x="353" y="512"/>
                    </a:cubicBezTo>
                    <a:cubicBezTo>
                      <a:pt x="352" y="513"/>
                      <a:pt x="352" y="513"/>
                      <a:pt x="352" y="513"/>
                    </a:cubicBezTo>
                    <a:cubicBezTo>
                      <a:pt x="352" y="513"/>
                      <a:pt x="352" y="514"/>
                      <a:pt x="351" y="514"/>
                    </a:cubicBezTo>
                    <a:cubicBezTo>
                      <a:pt x="351" y="514"/>
                      <a:pt x="351" y="514"/>
                      <a:pt x="351" y="514"/>
                    </a:cubicBezTo>
                    <a:cubicBezTo>
                      <a:pt x="350" y="514"/>
                      <a:pt x="350" y="514"/>
                      <a:pt x="350" y="514"/>
                    </a:cubicBezTo>
                    <a:cubicBezTo>
                      <a:pt x="349" y="514"/>
                      <a:pt x="349" y="514"/>
                      <a:pt x="348" y="514"/>
                    </a:cubicBezTo>
                    <a:cubicBezTo>
                      <a:pt x="348" y="514"/>
                      <a:pt x="348" y="513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7" y="515"/>
                      <a:pt x="347" y="515"/>
                      <a:pt x="347" y="514"/>
                    </a:cubicBezTo>
                    <a:cubicBezTo>
                      <a:pt x="346" y="514"/>
                      <a:pt x="346" y="513"/>
                      <a:pt x="345" y="513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3"/>
                      <a:pt x="344" y="513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3" y="513"/>
                      <a:pt x="343" y="513"/>
                      <a:pt x="343" y="512"/>
                    </a:cubicBezTo>
                    <a:cubicBezTo>
                      <a:pt x="343" y="512"/>
                      <a:pt x="343" y="512"/>
                      <a:pt x="343" y="512"/>
                    </a:cubicBezTo>
                    <a:cubicBezTo>
                      <a:pt x="344" y="512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2"/>
                      <a:pt x="343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3" y="513"/>
                      <a:pt x="343" y="513"/>
                      <a:pt x="343" y="513"/>
                    </a:cubicBezTo>
                    <a:cubicBezTo>
                      <a:pt x="343" y="513"/>
                      <a:pt x="343" y="513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6"/>
                      <a:pt x="342" y="516"/>
                      <a:pt x="342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5"/>
                      <a:pt x="342" y="515"/>
                      <a:pt x="341" y="515"/>
                    </a:cubicBezTo>
                    <a:cubicBezTo>
                      <a:pt x="341" y="515"/>
                      <a:pt x="341" y="514"/>
                      <a:pt x="341" y="514"/>
                    </a:cubicBezTo>
                    <a:cubicBezTo>
                      <a:pt x="341" y="514"/>
                      <a:pt x="341" y="515"/>
                      <a:pt x="341" y="515"/>
                    </a:cubicBezTo>
                    <a:cubicBezTo>
                      <a:pt x="341" y="515"/>
                      <a:pt x="341" y="515"/>
                      <a:pt x="341" y="515"/>
                    </a:cubicBezTo>
                    <a:cubicBezTo>
                      <a:pt x="341" y="516"/>
                      <a:pt x="341" y="516"/>
                      <a:pt x="342" y="516"/>
                    </a:cubicBezTo>
                    <a:cubicBezTo>
                      <a:pt x="342" y="516"/>
                      <a:pt x="342" y="516"/>
                      <a:pt x="342" y="516"/>
                    </a:cubicBezTo>
                    <a:cubicBezTo>
                      <a:pt x="342" y="516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8"/>
                      <a:pt x="341" y="518"/>
                      <a:pt x="342" y="518"/>
                    </a:cubicBezTo>
                    <a:cubicBezTo>
                      <a:pt x="342" y="519"/>
                      <a:pt x="341" y="519"/>
                      <a:pt x="341" y="520"/>
                    </a:cubicBezTo>
                    <a:cubicBezTo>
                      <a:pt x="341" y="520"/>
                      <a:pt x="341" y="520"/>
                      <a:pt x="341" y="520"/>
                    </a:cubicBezTo>
                    <a:cubicBezTo>
                      <a:pt x="341" y="520"/>
                      <a:pt x="340" y="520"/>
                      <a:pt x="340" y="520"/>
                    </a:cubicBezTo>
                    <a:cubicBezTo>
                      <a:pt x="340" y="520"/>
                      <a:pt x="339" y="520"/>
                      <a:pt x="338" y="520"/>
                    </a:cubicBezTo>
                    <a:cubicBezTo>
                      <a:pt x="337" y="520"/>
                      <a:pt x="336" y="520"/>
                      <a:pt x="335" y="520"/>
                    </a:cubicBezTo>
                    <a:cubicBezTo>
                      <a:pt x="333" y="520"/>
                      <a:pt x="332" y="518"/>
                      <a:pt x="330" y="518"/>
                    </a:cubicBezTo>
                    <a:cubicBezTo>
                      <a:pt x="329" y="518"/>
                      <a:pt x="329" y="518"/>
                      <a:pt x="328" y="518"/>
                    </a:cubicBezTo>
                    <a:cubicBezTo>
                      <a:pt x="327" y="518"/>
                      <a:pt x="326" y="517"/>
                      <a:pt x="326" y="517"/>
                    </a:cubicBezTo>
                    <a:cubicBezTo>
                      <a:pt x="323" y="516"/>
                      <a:pt x="321" y="515"/>
                      <a:pt x="319" y="514"/>
                    </a:cubicBezTo>
                    <a:cubicBezTo>
                      <a:pt x="319" y="514"/>
                      <a:pt x="318" y="513"/>
                      <a:pt x="318" y="513"/>
                    </a:cubicBezTo>
                    <a:cubicBezTo>
                      <a:pt x="318" y="513"/>
                      <a:pt x="318" y="513"/>
                      <a:pt x="318" y="512"/>
                    </a:cubicBezTo>
                    <a:cubicBezTo>
                      <a:pt x="318" y="512"/>
                      <a:pt x="318" y="512"/>
                      <a:pt x="317" y="512"/>
                    </a:cubicBezTo>
                    <a:cubicBezTo>
                      <a:pt x="317" y="512"/>
                      <a:pt x="317" y="513"/>
                      <a:pt x="318" y="513"/>
                    </a:cubicBezTo>
                    <a:cubicBezTo>
                      <a:pt x="318" y="514"/>
                      <a:pt x="318" y="514"/>
                      <a:pt x="318" y="514"/>
                    </a:cubicBezTo>
                    <a:cubicBezTo>
                      <a:pt x="318" y="515"/>
                      <a:pt x="317" y="514"/>
                      <a:pt x="316" y="515"/>
                    </a:cubicBezTo>
                    <a:cubicBezTo>
                      <a:pt x="316" y="515"/>
                      <a:pt x="317" y="515"/>
                      <a:pt x="317" y="515"/>
                    </a:cubicBezTo>
                    <a:cubicBezTo>
                      <a:pt x="317" y="515"/>
                      <a:pt x="318" y="515"/>
                      <a:pt x="318" y="515"/>
                    </a:cubicBezTo>
                    <a:cubicBezTo>
                      <a:pt x="318" y="516"/>
                      <a:pt x="318" y="516"/>
                      <a:pt x="319" y="516"/>
                    </a:cubicBezTo>
                    <a:cubicBezTo>
                      <a:pt x="319" y="517"/>
                      <a:pt x="319" y="517"/>
                      <a:pt x="319" y="516"/>
                    </a:cubicBezTo>
                    <a:cubicBezTo>
                      <a:pt x="320" y="516"/>
                      <a:pt x="319" y="516"/>
                      <a:pt x="319" y="515"/>
                    </a:cubicBezTo>
                    <a:cubicBezTo>
                      <a:pt x="319" y="515"/>
                      <a:pt x="319" y="515"/>
                      <a:pt x="320" y="515"/>
                    </a:cubicBezTo>
                    <a:cubicBezTo>
                      <a:pt x="320" y="515"/>
                      <a:pt x="320" y="516"/>
                      <a:pt x="321" y="516"/>
                    </a:cubicBezTo>
                    <a:cubicBezTo>
                      <a:pt x="321" y="516"/>
                      <a:pt x="322" y="516"/>
                      <a:pt x="322" y="516"/>
                    </a:cubicBezTo>
                    <a:cubicBezTo>
                      <a:pt x="323" y="516"/>
                      <a:pt x="323" y="517"/>
                      <a:pt x="324" y="517"/>
                    </a:cubicBezTo>
                    <a:cubicBezTo>
                      <a:pt x="325" y="517"/>
                      <a:pt x="325" y="517"/>
                      <a:pt x="325" y="517"/>
                    </a:cubicBezTo>
                    <a:cubicBezTo>
                      <a:pt x="325" y="517"/>
                      <a:pt x="325" y="518"/>
                      <a:pt x="326" y="518"/>
                    </a:cubicBezTo>
                    <a:cubicBezTo>
                      <a:pt x="326" y="518"/>
                      <a:pt x="327" y="518"/>
                      <a:pt x="328" y="519"/>
                    </a:cubicBezTo>
                    <a:cubicBezTo>
                      <a:pt x="328" y="519"/>
                      <a:pt x="327" y="519"/>
                      <a:pt x="327" y="519"/>
                    </a:cubicBezTo>
                    <a:cubicBezTo>
                      <a:pt x="327" y="519"/>
                      <a:pt x="327" y="520"/>
                      <a:pt x="327" y="520"/>
                    </a:cubicBezTo>
                    <a:cubicBezTo>
                      <a:pt x="327" y="520"/>
                      <a:pt x="326" y="520"/>
                      <a:pt x="326" y="520"/>
                    </a:cubicBezTo>
                    <a:cubicBezTo>
                      <a:pt x="326" y="520"/>
                      <a:pt x="326" y="520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7" y="521"/>
                      <a:pt x="327" y="521"/>
                      <a:pt x="327" y="521"/>
                    </a:cubicBezTo>
                    <a:cubicBezTo>
                      <a:pt x="327" y="520"/>
                      <a:pt x="327" y="520"/>
                      <a:pt x="327" y="520"/>
                    </a:cubicBezTo>
                    <a:cubicBezTo>
                      <a:pt x="327" y="520"/>
                      <a:pt x="328" y="520"/>
                      <a:pt x="328" y="520"/>
                    </a:cubicBezTo>
                    <a:cubicBezTo>
                      <a:pt x="328" y="519"/>
                      <a:pt x="329" y="519"/>
                      <a:pt x="329" y="519"/>
                    </a:cubicBezTo>
                    <a:cubicBezTo>
                      <a:pt x="330" y="519"/>
                      <a:pt x="330" y="519"/>
                      <a:pt x="331" y="519"/>
                    </a:cubicBezTo>
                    <a:cubicBezTo>
                      <a:pt x="331" y="519"/>
                      <a:pt x="331" y="520"/>
                      <a:pt x="331" y="520"/>
                    </a:cubicBezTo>
                    <a:cubicBezTo>
                      <a:pt x="331" y="521"/>
                      <a:pt x="332" y="520"/>
                      <a:pt x="333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cubicBezTo>
                      <a:pt x="333" y="521"/>
                      <a:pt x="333" y="521"/>
                      <a:pt x="333" y="521"/>
                    </a:cubicBezTo>
                    <a:cubicBezTo>
                      <a:pt x="332" y="521"/>
                      <a:pt x="332" y="521"/>
                      <a:pt x="332" y="521"/>
                    </a:cubicBezTo>
                    <a:cubicBezTo>
                      <a:pt x="332" y="521"/>
                      <a:pt x="333" y="521"/>
                      <a:pt x="334" y="521"/>
                    </a:cubicBezTo>
                    <a:cubicBezTo>
                      <a:pt x="334" y="521"/>
                      <a:pt x="334" y="521"/>
                      <a:pt x="334" y="521"/>
                    </a:cubicBezTo>
                    <a:cubicBezTo>
                      <a:pt x="334" y="521"/>
                      <a:pt x="334" y="522"/>
                      <a:pt x="334" y="522"/>
                    </a:cubicBezTo>
                    <a:cubicBezTo>
                      <a:pt x="334" y="522"/>
                      <a:pt x="335" y="522"/>
                      <a:pt x="335" y="522"/>
                    </a:cubicBezTo>
                    <a:cubicBezTo>
                      <a:pt x="335" y="522"/>
                      <a:pt x="335" y="522"/>
                      <a:pt x="335" y="522"/>
                    </a:cubicBezTo>
                    <a:cubicBezTo>
                      <a:pt x="335" y="522"/>
                      <a:pt x="336" y="522"/>
                      <a:pt x="336" y="522"/>
                    </a:cubicBezTo>
                    <a:cubicBezTo>
                      <a:pt x="336" y="522"/>
                      <a:pt x="336" y="523"/>
                      <a:pt x="336" y="523"/>
                    </a:cubicBezTo>
                    <a:cubicBezTo>
                      <a:pt x="336" y="523"/>
                      <a:pt x="337" y="523"/>
                      <a:pt x="337" y="523"/>
                    </a:cubicBezTo>
                    <a:cubicBezTo>
                      <a:pt x="337" y="523"/>
                      <a:pt x="337" y="523"/>
                      <a:pt x="336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5"/>
                      <a:pt x="337" y="525"/>
                      <a:pt x="337" y="526"/>
                    </a:cubicBezTo>
                    <a:cubicBezTo>
                      <a:pt x="337" y="526"/>
                      <a:pt x="338" y="527"/>
                      <a:pt x="338" y="527"/>
                    </a:cubicBezTo>
                    <a:cubicBezTo>
                      <a:pt x="338" y="527"/>
                      <a:pt x="337" y="527"/>
                      <a:pt x="337" y="527"/>
                    </a:cubicBezTo>
                    <a:cubicBezTo>
                      <a:pt x="337" y="528"/>
                      <a:pt x="337" y="528"/>
                      <a:pt x="338" y="528"/>
                    </a:cubicBezTo>
                    <a:cubicBezTo>
                      <a:pt x="337" y="529"/>
                      <a:pt x="337" y="529"/>
                      <a:pt x="337" y="530"/>
                    </a:cubicBezTo>
                    <a:cubicBezTo>
                      <a:pt x="336" y="530"/>
                      <a:pt x="335" y="530"/>
                      <a:pt x="334" y="531"/>
                    </a:cubicBezTo>
                    <a:cubicBezTo>
                      <a:pt x="334" y="531"/>
                      <a:pt x="334" y="531"/>
                      <a:pt x="333" y="531"/>
                    </a:cubicBezTo>
                    <a:cubicBezTo>
                      <a:pt x="333" y="531"/>
                      <a:pt x="333" y="531"/>
                      <a:pt x="333" y="531"/>
                    </a:cubicBezTo>
                    <a:cubicBezTo>
                      <a:pt x="333" y="532"/>
                      <a:pt x="333" y="532"/>
                      <a:pt x="333" y="532"/>
                    </a:cubicBezTo>
                    <a:cubicBezTo>
                      <a:pt x="333" y="532"/>
                      <a:pt x="333" y="532"/>
                      <a:pt x="332" y="532"/>
                    </a:cubicBezTo>
                    <a:cubicBezTo>
                      <a:pt x="332" y="532"/>
                      <a:pt x="331" y="532"/>
                      <a:pt x="331" y="532"/>
                    </a:cubicBezTo>
                    <a:cubicBezTo>
                      <a:pt x="330" y="532"/>
                      <a:pt x="330" y="532"/>
                      <a:pt x="330" y="532"/>
                    </a:cubicBezTo>
                    <a:cubicBezTo>
                      <a:pt x="330" y="531"/>
                      <a:pt x="329" y="531"/>
                      <a:pt x="329" y="531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7" y="532"/>
                      <a:pt x="327" y="532"/>
                      <a:pt x="327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3"/>
                      <a:pt x="327" y="533"/>
                      <a:pt x="327" y="534"/>
                    </a:cubicBezTo>
                    <a:cubicBezTo>
                      <a:pt x="328" y="534"/>
                      <a:pt x="328" y="534"/>
                      <a:pt x="329" y="534"/>
                    </a:cubicBezTo>
                    <a:cubicBezTo>
                      <a:pt x="329" y="534"/>
                      <a:pt x="329" y="534"/>
                      <a:pt x="329" y="534"/>
                    </a:cubicBezTo>
                    <a:cubicBezTo>
                      <a:pt x="330" y="535"/>
                      <a:pt x="329" y="535"/>
                      <a:pt x="329" y="535"/>
                    </a:cubicBezTo>
                    <a:cubicBezTo>
                      <a:pt x="329" y="535"/>
                      <a:pt x="329" y="535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8" y="536"/>
                      <a:pt x="328" y="536"/>
                      <a:pt x="328" y="536"/>
                    </a:cubicBezTo>
                    <a:cubicBezTo>
                      <a:pt x="327" y="536"/>
                      <a:pt x="327" y="535"/>
                      <a:pt x="327" y="536"/>
                    </a:cubicBezTo>
                    <a:cubicBezTo>
                      <a:pt x="327" y="536"/>
                      <a:pt x="327" y="536"/>
                      <a:pt x="327" y="536"/>
                    </a:cubicBezTo>
                    <a:cubicBezTo>
                      <a:pt x="326" y="536"/>
                      <a:pt x="326" y="535"/>
                      <a:pt x="325" y="536"/>
                    </a:cubicBezTo>
                    <a:cubicBezTo>
                      <a:pt x="325" y="536"/>
                      <a:pt x="325" y="537"/>
                      <a:pt x="325" y="537"/>
                    </a:cubicBezTo>
                    <a:cubicBezTo>
                      <a:pt x="325" y="537"/>
                      <a:pt x="324" y="537"/>
                      <a:pt x="324" y="537"/>
                    </a:cubicBezTo>
                    <a:cubicBezTo>
                      <a:pt x="324" y="538"/>
                      <a:pt x="324" y="538"/>
                      <a:pt x="324" y="538"/>
                    </a:cubicBezTo>
                    <a:cubicBezTo>
                      <a:pt x="324" y="538"/>
                      <a:pt x="324" y="539"/>
                      <a:pt x="324" y="539"/>
                    </a:cubicBezTo>
                    <a:cubicBezTo>
                      <a:pt x="324" y="539"/>
                      <a:pt x="325" y="539"/>
                      <a:pt x="325" y="539"/>
                    </a:cubicBezTo>
                    <a:cubicBezTo>
                      <a:pt x="325" y="539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3" y="539"/>
                      <a:pt x="322" y="539"/>
                      <a:pt x="322" y="539"/>
                    </a:cubicBezTo>
                    <a:cubicBezTo>
                      <a:pt x="322" y="539"/>
                      <a:pt x="321" y="539"/>
                      <a:pt x="321" y="539"/>
                    </a:cubicBezTo>
                    <a:cubicBezTo>
                      <a:pt x="321" y="539"/>
                      <a:pt x="321" y="540"/>
                      <a:pt x="322" y="540"/>
                    </a:cubicBezTo>
                    <a:cubicBezTo>
                      <a:pt x="322" y="540"/>
                      <a:pt x="322" y="539"/>
                      <a:pt x="322" y="539"/>
                    </a:cubicBezTo>
                    <a:cubicBezTo>
                      <a:pt x="322" y="539"/>
                      <a:pt x="322" y="539"/>
                      <a:pt x="322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2" y="541"/>
                      <a:pt x="322" y="541"/>
                      <a:pt x="322" y="541"/>
                    </a:cubicBezTo>
                    <a:cubicBezTo>
                      <a:pt x="321" y="542"/>
                      <a:pt x="321" y="542"/>
                      <a:pt x="321" y="542"/>
                    </a:cubicBezTo>
                    <a:cubicBezTo>
                      <a:pt x="321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3"/>
                      <a:pt x="321" y="543"/>
                      <a:pt x="321" y="543"/>
                    </a:cubicBezTo>
                    <a:cubicBezTo>
                      <a:pt x="321" y="543"/>
                      <a:pt x="321" y="544"/>
                      <a:pt x="321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3"/>
                      <a:pt x="320" y="543"/>
                      <a:pt x="320" y="543"/>
                    </a:cubicBezTo>
                    <a:cubicBezTo>
                      <a:pt x="319" y="543"/>
                      <a:pt x="319" y="543"/>
                      <a:pt x="320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4"/>
                      <a:pt x="320" y="545"/>
                      <a:pt x="320" y="545"/>
                    </a:cubicBezTo>
                    <a:cubicBezTo>
                      <a:pt x="320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2" y="545"/>
                      <a:pt x="322" y="545"/>
                    </a:cubicBezTo>
                    <a:cubicBezTo>
                      <a:pt x="322" y="545"/>
                      <a:pt x="322" y="546"/>
                      <a:pt x="321" y="546"/>
                    </a:cubicBezTo>
                    <a:cubicBezTo>
                      <a:pt x="321" y="546"/>
                      <a:pt x="321" y="546"/>
                      <a:pt x="321" y="546"/>
                    </a:cubicBezTo>
                    <a:cubicBezTo>
                      <a:pt x="321" y="546"/>
                      <a:pt x="321" y="546"/>
                      <a:pt x="321" y="545"/>
                    </a:cubicBezTo>
                    <a:cubicBezTo>
                      <a:pt x="320" y="545"/>
                      <a:pt x="319" y="545"/>
                      <a:pt x="319" y="545"/>
                    </a:cubicBezTo>
                    <a:cubicBezTo>
                      <a:pt x="319" y="545"/>
                      <a:pt x="319" y="545"/>
                      <a:pt x="319" y="545"/>
                    </a:cubicBezTo>
                    <a:cubicBezTo>
                      <a:pt x="319" y="545"/>
                      <a:pt x="318" y="545"/>
                      <a:pt x="318" y="545"/>
                    </a:cubicBezTo>
                    <a:cubicBezTo>
                      <a:pt x="318" y="545"/>
                      <a:pt x="318" y="545"/>
                      <a:pt x="318" y="546"/>
                    </a:cubicBezTo>
                    <a:cubicBezTo>
                      <a:pt x="318" y="546"/>
                      <a:pt x="317" y="546"/>
                      <a:pt x="317" y="546"/>
                    </a:cubicBezTo>
                    <a:cubicBezTo>
                      <a:pt x="317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20" y="547"/>
                      <a:pt x="320" y="547"/>
                    </a:cubicBezTo>
                    <a:cubicBezTo>
                      <a:pt x="320" y="547"/>
                      <a:pt x="320" y="547"/>
                      <a:pt x="320" y="548"/>
                    </a:cubicBezTo>
                    <a:cubicBezTo>
                      <a:pt x="320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8" y="548"/>
                      <a:pt x="318" y="548"/>
                      <a:pt x="318" y="549"/>
                    </a:cubicBezTo>
                    <a:cubicBezTo>
                      <a:pt x="317" y="549"/>
                      <a:pt x="317" y="550"/>
                      <a:pt x="316" y="550"/>
                    </a:cubicBezTo>
                    <a:cubicBezTo>
                      <a:pt x="316" y="551"/>
                      <a:pt x="315" y="551"/>
                      <a:pt x="315" y="551"/>
                    </a:cubicBezTo>
                    <a:cubicBezTo>
                      <a:pt x="315" y="551"/>
                      <a:pt x="315" y="552"/>
                      <a:pt x="315" y="552"/>
                    </a:cubicBezTo>
                    <a:cubicBezTo>
                      <a:pt x="315" y="552"/>
                      <a:pt x="315" y="552"/>
                      <a:pt x="316" y="552"/>
                    </a:cubicBezTo>
                    <a:cubicBezTo>
                      <a:pt x="316" y="552"/>
                      <a:pt x="316" y="553"/>
                      <a:pt x="316" y="553"/>
                    </a:cubicBezTo>
                    <a:cubicBezTo>
                      <a:pt x="316" y="553"/>
                      <a:pt x="316" y="553"/>
                      <a:pt x="316" y="553"/>
                    </a:cubicBezTo>
                    <a:cubicBezTo>
                      <a:pt x="315" y="553"/>
                      <a:pt x="315" y="553"/>
                      <a:pt x="315" y="553"/>
                    </a:cubicBezTo>
                    <a:cubicBezTo>
                      <a:pt x="315" y="553"/>
                      <a:pt x="315" y="554"/>
                      <a:pt x="315" y="554"/>
                    </a:cubicBezTo>
                    <a:cubicBezTo>
                      <a:pt x="315" y="554"/>
                      <a:pt x="315" y="555"/>
                      <a:pt x="315" y="555"/>
                    </a:cubicBezTo>
                    <a:cubicBezTo>
                      <a:pt x="315" y="555"/>
                      <a:pt x="315" y="555"/>
                      <a:pt x="314" y="555"/>
                    </a:cubicBezTo>
                    <a:cubicBezTo>
                      <a:pt x="314" y="556"/>
                      <a:pt x="314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7"/>
                      <a:pt x="314" y="557"/>
                      <a:pt x="314" y="557"/>
                    </a:cubicBezTo>
                    <a:cubicBezTo>
                      <a:pt x="314" y="557"/>
                      <a:pt x="314" y="557"/>
                      <a:pt x="314" y="558"/>
                    </a:cubicBezTo>
                    <a:cubicBezTo>
                      <a:pt x="313" y="558"/>
                      <a:pt x="313" y="558"/>
                      <a:pt x="313" y="559"/>
                    </a:cubicBezTo>
                    <a:cubicBezTo>
                      <a:pt x="313" y="559"/>
                      <a:pt x="313" y="559"/>
                      <a:pt x="313" y="559"/>
                    </a:cubicBezTo>
                    <a:cubicBezTo>
                      <a:pt x="313" y="559"/>
                      <a:pt x="313" y="559"/>
                      <a:pt x="313" y="560"/>
                    </a:cubicBezTo>
                    <a:cubicBezTo>
                      <a:pt x="313" y="560"/>
                      <a:pt x="312" y="560"/>
                      <a:pt x="312" y="560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3" y="561"/>
                      <a:pt x="312" y="562"/>
                      <a:pt x="312" y="562"/>
                    </a:cubicBezTo>
                    <a:cubicBezTo>
                      <a:pt x="312" y="563"/>
                      <a:pt x="312" y="563"/>
                      <a:pt x="311" y="563"/>
                    </a:cubicBezTo>
                    <a:cubicBezTo>
                      <a:pt x="311" y="564"/>
                      <a:pt x="311" y="564"/>
                      <a:pt x="311" y="564"/>
                    </a:cubicBezTo>
                    <a:cubicBezTo>
                      <a:pt x="311" y="564"/>
                      <a:pt x="311" y="564"/>
                      <a:pt x="310" y="564"/>
                    </a:cubicBezTo>
                    <a:cubicBezTo>
                      <a:pt x="310" y="564"/>
                      <a:pt x="310" y="564"/>
                      <a:pt x="309" y="564"/>
                    </a:cubicBezTo>
                    <a:cubicBezTo>
                      <a:pt x="309" y="564"/>
                      <a:pt x="309" y="564"/>
                      <a:pt x="309" y="564"/>
                    </a:cubicBezTo>
                    <a:cubicBezTo>
                      <a:pt x="309" y="565"/>
                      <a:pt x="309" y="565"/>
                      <a:pt x="310" y="565"/>
                    </a:cubicBezTo>
                    <a:cubicBezTo>
                      <a:pt x="310" y="565"/>
                      <a:pt x="311" y="565"/>
                      <a:pt x="311" y="566"/>
                    </a:cubicBezTo>
                    <a:cubicBezTo>
                      <a:pt x="311" y="566"/>
                      <a:pt x="311" y="567"/>
                      <a:pt x="310" y="567"/>
                    </a:cubicBezTo>
                    <a:cubicBezTo>
                      <a:pt x="310" y="568"/>
                      <a:pt x="310" y="568"/>
                      <a:pt x="310" y="569"/>
                    </a:cubicBezTo>
                    <a:cubicBezTo>
                      <a:pt x="310" y="569"/>
                      <a:pt x="310" y="570"/>
                      <a:pt x="310" y="570"/>
                    </a:cubicBezTo>
                    <a:cubicBezTo>
                      <a:pt x="310" y="571"/>
                      <a:pt x="310" y="571"/>
                      <a:pt x="310" y="571"/>
                    </a:cubicBezTo>
                    <a:cubicBezTo>
                      <a:pt x="309" y="572"/>
                      <a:pt x="309" y="573"/>
                      <a:pt x="309" y="573"/>
                    </a:cubicBezTo>
                    <a:cubicBezTo>
                      <a:pt x="309" y="574"/>
                      <a:pt x="310" y="574"/>
                      <a:pt x="310" y="575"/>
                    </a:cubicBezTo>
                    <a:cubicBezTo>
                      <a:pt x="310" y="575"/>
                      <a:pt x="309" y="576"/>
                      <a:pt x="309" y="577"/>
                    </a:cubicBezTo>
                    <a:cubicBezTo>
                      <a:pt x="309" y="578"/>
                      <a:pt x="310" y="578"/>
                      <a:pt x="310" y="579"/>
                    </a:cubicBezTo>
                    <a:cubicBezTo>
                      <a:pt x="310" y="580"/>
                      <a:pt x="310" y="581"/>
                      <a:pt x="310" y="582"/>
                    </a:cubicBezTo>
                    <a:cubicBezTo>
                      <a:pt x="310" y="583"/>
                      <a:pt x="309" y="583"/>
                      <a:pt x="309" y="583"/>
                    </a:cubicBezTo>
                    <a:cubicBezTo>
                      <a:pt x="309" y="584"/>
                      <a:pt x="308" y="584"/>
                      <a:pt x="308" y="584"/>
                    </a:cubicBezTo>
                    <a:cubicBezTo>
                      <a:pt x="307" y="584"/>
                      <a:pt x="307" y="585"/>
                      <a:pt x="307" y="585"/>
                    </a:cubicBezTo>
                    <a:cubicBezTo>
                      <a:pt x="307" y="585"/>
                      <a:pt x="307" y="585"/>
                      <a:pt x="308" y="585"/>
                    </a:cubicBezTo>
                    <a:cubicBezTo>
                      <a:pt x="308" y="585"/>
                      <a:pt x="308" y="584"/>
                      <a:pt x="308" y="584"/>
                    </a:cubicBezTo>
                    <a:cubicBezTo>
                      <a:pt x="308" y="584"/>
                      <a:pt x="308" y="584"/>
                      <a:pt x="309" y="584"/>
                    </a:cubicBezTo>
                    <a:cubicBezTo>
                      <a:pt x="309" y="584"/>
                      <a:pt x="309" y="584"/>
                      <a:pt x="309" y="584"/>
                    </a:cubicBezTo>
                    <a:cubicBezTo>
                      <a:pt x="309" y="584"/>
                      <a:pt x="309" y="584"/>
                      <a:pt x="310" y="584"/>
                    </a:cubicBezTo>
                    <a:cubicBezTo>
                      <a:pt x="310" y="584"/>
                      <a:pt x="310" y="584"/>
                      <a:pt x="310" y="584"/>
                    </a:cubicBezTo>
                    <a:cubicBezTo>
                      <a:pt x="310" y="585"/>
                      <a:pt x="310" y="585"/>
                      <a:pt x="311" y="585"/>
                    </a:cubicBezTo>
                    <a:cubicBezTo>
                      <a:pt x="311" y="585"/>
                      <a:pt x="311" y="585"/>
                      <a:pt x="311" y="585"/>
                    </a:cubicBezTo>
                    <a:cubicBezTo>
                      <a:pt x="311" y="585"/>
                      <a:pt x="311" y="586"/>
                      <a:pt x="311" y="586"/>
                    </a:cubicBezTo>
                    <a:cubicBezTo>
                      <a:pt x="311" y="587"/>
                      <a:pt x="312" y="587"/>
                      <a:pt x="312" y="588"/>
                    </a:cubicBezTo>
                    <a:cubicBezTo>
                      <a:pt x="312" y="588"/>
                      <a:pt x="312" y="588"/>
                      <a:pt x="313" y="588"/>
                    </a:cubicBezTo>
                    <a:cubicBezTo>
                      <a:pt x="313" y="588"/>
                      <a:pt x="313" y="588"/>
                      <a:pt x="314" y="587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4" y="587"/>
                      <a:pt x="314" y="588"/>
                      <a:pt x="314" y="588"/>
                    </a:cubicBezTo>
                    <a:cubicBezTo>
                      <a:pt x="314" y="588"/>
                      <a:pt x="314" y="589"/>
                      <a:pt x="314" y="589"/>
                    </a:cubicBezTo>
                    <a:cubicBezTo>
                      <a:pt x="314" y="589"/>
                      <a:pt x="314" y="589"/>
                      <a:pt x="314" y="588"/>
                    </a:cubicBezTo>
                    <a:cubicBezTo>
                      <a:pt x="314" y="588"/>
                      <a:pt x="314" y="588"/>
                      <a:pt x="314" y="588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5" y="587"/>
                      <a:pt x="315" y="587"/>
                      <a:pt x="315" y="587"/>
                    </a:cubicBezTo>
                    <a:cubicBezTo>
                      <a:pt x="315" y="588"/>
                      <a:pt x="316" y="588"/>
                      <a:pt x="316" y="588"/>
                    </a:cubicBezTo>
                    <a:cubicBezTo>
                      <a:pt x="317" y="588"/>
                      <a:pt x="317" y="587"/>
                      <a:pt x="317" y="587"/>
                    </a:cubicBezTo>
                    <a:cubicBezTo>
                      <a:pt x="318" y="587"/>
                      <a:pt x="318" y="587"/>
                      <a:pt x="318" y="587"/>
                    </a:cubicBezTo>
                    <a:cubicBezTo>
                      <a:pt x="318" y="587"/>
                      <a:pt x="319" y="587"/>
                      <a:pt x="319" y="587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20" y="588"/>
                      <a:pt x="320" y="588"/>
                      <a:pt x="320" y="588"/>
                    </a:cubicBezTo>
                    <a:cubicBezTo>
                      <a:pt x="321" y="588"/>
                      <a:pt x="321" y="588"/>
                      <a:pt x="321" y="589"/>
                    </a:cubicBezTo>
                    <a:cubicBezTo>
                      <a:pt x="321" y="589"/>
                      <a:pt x="321" y="589"/>
                      <a:pt x="321" y="590"/>
                    </a:cubicBezTo>
                    <a:cubicBezTo>
                      <a:pt x="321" y="590"/>
                      <a:pt x="321" y="590"/>
                      <a:pt x="321" y="590"/>
                    </a:cubicBezTo>
                    <a:cubicBezTo>
                      <a:pt x="321" y="591"/>
                      <a:pt x="321" y="591"/>
                      <a:pt x="321" y="592"/>
                    </a:cubicBezTo>
                    <a:cubicBezTo>
                      <a:pt x="322" y="593"/>
                      <a:pt x="322" y="594"/>
                      <a:pt x="322" y="594"/>
                    </a:cubicBezTo>
                    <a:cubicBezTo>
                      <a:pt x="322" y="595"/>
                      <a:pt x="322" y="595"/>
                      <a:pt x="323" y="596"/>
                    </a:cubicBezTo>
                    <a:cubicBezTo>
                      <a:pt x="323" y="596"/>
                      <a:pt x="323" y="597"/>
                      <a:pt x="323" y="598"/>
                    </a:cubicBezTo>
                    <a:cubicBezTo>
                      <a:pt x="323" y="599"/>
                      <a:pt x="324" y="601"/>
                      <a:pt x="325" y="602"/>
                    </a:cubicBezTo>
                    <a:cubicBezTo>
                      <a:pt x="325" y="604"/>
                      <a:pt x="326" y="605"/>
                      <a:pt x="326" y="607"/>
                    </a:cubicBezTo>
                    <a:cubicBezTo>
                      <a:pt x="325" y="608"/>
                      <a:pt x="325" y="608"/>
                      <a:pt x="325" y="609"/>
                    </a:cubicBezTo>
                    <a:cubicBezTo>
                      <a:pt x="324" y="609"/>
                      <a:pt x="324" y="610"/>
                      <a:pt x="324" y="610"/>
                    </a:cubicBezTo>
                    <a:cubicBezTo>
                      <a:pt x="323" y="610"/>
                      <a:pt x="322" y="610"/>
                      <a:pt x="322" y="610"/>
                    </a:cubicBezTo>
                    <a:cubicBezTo>
                      <a:pt x="321" y="610"/>
                      <a:pt x="321" y="610"/>
                      <a:pt x="321" y="611"/>
                    </a:cubicBezTo>
                    <a:cubicBezTo>
                      <a:pt x="322" y="611"/>
                      <a:pt x="322" y="611"/>
                      <a:pt x="323" y="611"/>
                    </a:cubicBezTo>
                    <a:cubicBezTo>
                      <a:pt x="324" y="611"/>
                      <a:pt x="324" y="610"/>
                      <a:pt x="325" y="610"/>
                    </a:cubicBezTo>
                    <a:cubicBezTo>
                      <a:pt x="326" y="609"/>
                      <a:pt x="326" y="609"/>
                      <a:pt x="327" y="609"/>
                    </a:cubicBezTo>
                    <a:cubicBezTo>
                      <a:pt x="327" y="609"/>
                      <a:pt x="327" y="609"/>
                      <a:pt x="326" y="609"/>
                    </a:cubicBezTo>
                    <a:cubicBezTo>
                      <a:pt x="326" y="610"/>
                      <a:pt x="326" y="610"/>
                      <a:pt x="326" y="610"/>
                    </a:cubicBezTo>
                    <a:cubicBezTo>
                      <a:pt x="326" y="610"/>
                      <a:pt x="327" y="610"/>
                      <a:pt x="327" y="610"/>
                    </a:cubicBezTo>
                    <a:cubicBezTo>
                      <a:pt x="328" y="609"/>
                      <a:pt x="330" y="609"/>
                      <a:pt x="331" y="608"/>
                    </a:cubicBezTo>
                    <a:cubicBezTo>
                      <a:pt x="333" y="607"/>
                      <a:pt x="334" y="607"/>
                      <a:pt x="336" y="606"/>
                    </a:cubicBezTo>
                    <a:cubicBezTo>
                      <a:pt x="337" y="606"/>
                      <a:pt x="338" y="607"/>
                      <a:pt x="339" y="607"/>
                    </a:cubicBezTo>
                    <a:cubicBezTo>
                      <a:pt x="340" y="608"/>
                      <a:pt x="340" y="609"/>
                      <a:pt x="341" y="609"/>
                    </a:cubicBezTo>
                    <a:cubicBezTo>
                      <a:pt x="342" y="609"/>
                      <a:pt x="342" y="609"/>
                      <a:pt x="342" y="610"/>
                    </a:cubicBezTo>
                    <a:cubicBezTo>
                      <a:pt x="343" y="610"/>
                      <a:pt x="344" y="610"/>
                      <a:pt x="344" y="610"/>
                    </a:cubicBezTo>
                    <a:cubicBezTo>
                      <a:pt x="345" y="611"/>
                      <a:pt x="345" y="611"/>
                      <a:pt x="345" y="611"/>
                    </a:cubicBezTo>
                    <a:cubicBezTo>
                      <a:pt x="346" y="611"/>
                      <a:pt x="346" y="611"/>
                      <a:pt x="347" y="611"/>
                    </a:cubicBezTo>
                    <a:cubicBezTo>
                      <a:pt x="347" y="611"/>
                      <a:pt x="348" y="612"/>
                      <a:pt x="348" y="612"/>
                    </a:cubicBezTo>
                    <a:cubicBezTo>
                      <a:pt x="349" y="612"/>
                      <a:pt x="349" y="612"/>
                      <a:pt x="349" y="612"/>
                    </a:cubicBezTo>
                    <a:cubicBezTo>
                      <a:pt x="350" y="612"/>
                      <a:pt x="350" y="612"/>
                      <a:pt x="351" y="613"/>
                    </a:cubicBezTo>
                    <a:cubicBezTo>
                      <a:pt x="351" y="614"/>
                      <a:pt x="352" y="615"/>
                      <a:pt x="354" y="615"/>
                    </a:cubicBezTo>
                    <a:cubicBezTo>
                      <a:pt x="354" y="616"/>
                      <a:pt x="355" y="616"/>
                      <a:pt x="355" y="616"/>
                    </a:cubicBezTo>
                    <a:cubicBezTo>
                      <a:pt x="355" y="616"/>
                      <a:pt x="356" y="617"/>
                      <a:pt x="356" y="617"/>
                    </a:cubicBezTo>
                    <a:cubicBezTo>
                      <a:pt x="356" y="619"/>
                      <a:pt x="357" y="620"/>
                      <a:pt x="359" y="622"/>
                    </a:cubicBezTo>
                    <a:cubicBezTo>
                      <a:pt x="360" y="623"/>
                      <a:pt x="363" y="623"/>
                      <a:pt x="364" y="624"/>
                    </a:cubicBezTo>
                    <a:cubicBezTo>
                      <a:pt x="365" y="624"/>
                      <a:pt x="366" y="625"/>
                      <a:pt x="367" y="626"/>
                    </a:cubicBezTo>
                    <a:cubicBezTo>
                      <a:pt x="368" y="626"/>
                      <a:pt x="369" y="626"/>
                      <a:pt x="369" y="626"/>
                    </a:cubicBezTo>
                    <a:cubicBezTo>
                      <a:pt x="370" y="626"/>
                      <a:pt x="370" y="627"/>
                      <a:pt x="370" y="627"/>
                    </a:cubicBezTo>
                    <a:cubicBezTo>
                      <a:pt x="371" y="627"/>
                      <a:pt x="371" y="627"/>
                      <a:pt x="371" y="628"/>
                    </a:cubicBezTo>
                    <a:cubicBezTo>
                      <a:pt x="372" y="628"/>
                      <a:pt x="372" y="629"/>
                      <a:pt x="373" y="629"/>
                    </a:cubicBezTo>
                    <a:cubicBezTo>
                      <a:pt x="373" y="629"/>
                      <a:pt x="374" y="629"/>
                      <a:pt x="374" y="630"/>
                    </a:cubicBezTo>
                    <a:cubicBezTo>
                      <a:pt x="374" y="630"/>
                      <a:pt x="375" y="630"/>
                      <a:pt x="375" y="630"/>
                    </a:cubicBezTo>
                    <a:cubicBezTo>
                      <a:pt x="375" y="631"/>
                      <a:pt x="375" y="631"/>
                      <a:pt x="375" y="631"/>
                    </a:cubicBezTo>
                    <a:cubicBezTo>
                      <a:pt x="376" y="631"/>
                      <a:pt x="376" y="631"/>
                      <a:pt x="377" y="631"/>
                    </a:cubicBezTo>
                    <a:cubicBezTo>
                      <a:pt x="377" y="631"/>
                      <a:pt x="378" y="631"/>
                      <a:pt x="379" y="631"/>
                    </a:cubicBezTo>
                    <a:cubicBezTo>
                      <a:pt x="379" y="631"/>
                      <a:pt x="380" y="630"/>
                      <a:pt x="381" y="631"/>
                    </a:cubicBezTo>
                    <a:cubicBezTo>
                      <a:pt x="381" y="631"/>
                      <a:pt x="381" y="631"/>
                      <a:pt x="381" y="631"/>
                    </a:cubicBezTo>
                    <a:cubicBezTo>
                      <a:pt x="382" y="631"/>
                      <a:pt x="382" y="631"/>
                      <a:pt x="382" y="630"/>
                    </a:cubicBezTo>
                    <a:cubicBezTo>
                      <a:pt x="383" y="630"/>
                      <a:pt x="383" y="630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5" y="631"/>
                      <a:pt x="385" y="631"/>
                    </a:cubicBezTo>
                    <a:cubicBezTo>
                      <a:pt x="385" y="631"/>
                      <a:pt x="385" y="631"/>
                      <a:pt x="385" y="631"/>
                    </a:cubicBezTo>
                    <a:cubicBezTo>
                      <a:pt x="386" y="631"/>
                      <a:pt x="386" y="631"/>
                      <a:pt x="387" y="631"/>
                    </a:cubicBezTo>
                    <a:cubicBezTo>
                      <a:pt x="387" y="631"/>
                      <a:pt x="388" y="631"/>
                      <a:pt x="389" y="631"/>
                    </a:cubicBezTo>
                    <a:cubicBezTo>
                      <a:pt x="389" y="631"/>
                      <a:pt x="389" y="631"/>
                      <a:pt x="389" y="631"/>
                    </a:cubicBezTo>
                    <a:cubicBezTo>
                      <a:pt x="390" y="632"/>
                      <a:pt x="390" y="632"/>
                      <a:pt x="390" y="632"/>
                    </a:cubicBezTo>
                    <a:cubicBezTo>
                      <a:pt x="391" y="632"/>
                      <a:pt x="391" y="632"/>
                      <a:pt x="391" y="632"/>
                    </a:cubicBezTo>
                    <a:cubicBezTo>
                      <a:pt x="391" y="632"/>
                      <a:pt x="392" y="632"/>
                      <a:pt x="392" y="632"/>
                    </a:cubicBezTo>
                    <a:cubicBezTo>
                      <a:pt x="393" y="633"/>
                      <a:pt x="393" y="633"/>
                      <a:pt x="393" y="633"/>
                    </a:cubicBezTo>
                    <a:cubicBezTo>
                      <a:pt x="394" y="634"/>
                      <a:pt x="394" y="634"/>
                      <a:pt x="394" y="635"/>
                    </a:cubicBezTo>
                    <a:cubicBezTo>
                      <a:pt x="394" y="635"/>
                      <a:pt x="394" y="636"/>
                      <a:pt x="394" y="637"/>
                    </a:cubicBezTo>
                    <a:cubicBezTo>
                      <a:pt x="394" y="637"/>
                      <a:pt x="394" y="637"/>
                      <a:pt x="394" y="638"/>
                    </a:cubicBezTo>
                    <a:cubicBezTo>
                      <a:pt x="394" y="638"/>
                      <a:pt x="394" y="638"/>
                      <a:pt x="394" y="639"/>
                    </a:cubicBezTo>
                    <a:cubicBezTo>
                      <a:pt x="393" y="639"/>
                      <a:pt x="393" y="640"/>
                      <a:pt x="393" y="641"/>
                    </a:cubicBezTo>
                    <a:cubicBezTo>
                      <a:pt x="393" y="642"/>
                      <a:pt x="393" y="642"/>
                      <a:pt x="393" y="643"/>
                    </a:cubicBezTo>
                    <a:cubicBezTo>
                      <a:pt x="393" y="644"/>
                      <a:pt x="394" y="645"/>
                      <a:pt x="394" y="645"/>
                    </a:cubicBezTo>
                    <a:cubicBezTo>
                      <a:pt x="394" y="646"/>
                      <a:pt x="394" y="646"/>
                      <a:pt x="395" y="646"/>
                    </a:cubicBezTo>
                    <a:cubicBezTo>
                      <a:pt x="395" y="647"/>
                      <a:pt x="395" y="648"/>
                      <a:pt x="395" y="649"/>
                    </a:cubicBezTo>
                    <a:cubicBezTo>
                      <a:pt x="394" y="649"/>
                      <a:pt x="394" y="650"/>
                      <a:pt x="394" y="651"/>
                    </a:cubicBezTo>
                    <a:cubicBezTo>
                      <a:pt x="394" y="651"/>
                      <a:pt x="394" y="651"/>
                      <a:pt x="394" y="652"/>
                    </a:cubicBezTo>
                    <a:cubicBezTo>
                      <a:pt x="395" y="652"/>
                      <a:pt x="395" y="653"/>
                      <a:pt x="394" y="654"/>
                    </a:cubicBezTo>
                    <a:cubicBezTo>
                      <a:pt x="394" y="655"/>
                      <a:pt x="394" y="655"/>
                      <a:pt x="394" y="656"/>
                    </a:cubicBezTo>
                    <a:cubicBezTo>
                      <a:pt x="394" y="657"/>
                      <a:pt x="394" y="658"/>
                      <a:pt x="394" y="658"/>
                    </a:cubicBezTo>
                    <a:cubicBezTo>
                      <a:pt x="395" y="658"/>
                      <a:pt x="395" y="658"/>
                      <a:pt x="395" y="658"/>
                    </a:cubicBezTo>
                    <a:cubicBezTo>
                      <a:pt x="395" y="658"/>
                      <a:pt x="395" y="659"/>
                      <a:pt x="396" y="659"/>
                    </a:cubicBezTo>
                    <a:cubicBezTo>
                      <a:pt x="396" y="660"/>
                      <a:pt x="397" y="661"/>
                      <a:pt x="398" y="662"/>
                    </a:cubicBezTo>
                    <a:cubicBezTo>
                      <a:pt x="398" y="662"/>
                      <a:pt x="398" y="662"/>
                      <a:pt x="398" y="663"/>
                    </a:cubicBezTo>
                    <a:cubicBezTo>
                      <a:pt x="399" y="663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9" y="665"/>
                      <a:pt x="399" y="665"/>
                      <a:pt x="399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7"/>
                      <a:pt x="401" y="667"/>
                      <a:pt x="402" y="667"/>
                    </a:cubicBezTo>
                    <a:cubicBezTo>
                      <a:pt x="403" y="668"/>
                      <a:pt x="403" y="668"/>
                      <a:pt x="403" y="669"/>
                    </a:cubicBezTo>
                    <a:cubicBezTo>
                      <a:pt x="404" y="669"/>
                      <a:pt x="404" y="669"/>
                      <a:pt x="404" y="669"/>
                    </a:cubicBezTo>
                    <a:cubicBezTo>
                      <a:pt x="404" y="670"/>
                      <a:pt x="404" y="670"/>
                      <a:pt x="405" y="670"/>
                    </a:cubicBezTo>
                    <a:cubicBezTo>
                      <a:pt x="405" y="671"/>
                      <a:pt x="406" y="672"/>
                      <a:pt x="406" y="674"/>
                    </a:cubicBezTo>
                    <a:cubicBezTo>
                      <a:pt x="406" y="674"/>
                      <a:pt x="406" y="674"/>
                      <a:pt x="406" y="674"/>
                    </a:cubicBezTo>
                    <a:cubicBezTo>
                      <a:pt x="406" y="674"/>
                      <a:pt x="406" y="674"/>
                      <a:pt x="407" y="674"/>
                    </a:cubicBezTo>
                    <a:cubicBezTo>
                      <a:pt x="407" y="675"/>
                      <a:pt x="408" y="675"/>
                      <a:pt x="409" y="676"/>
                    </a:cubicBezTo>
                    <a:cubicBezTo>
                      <a:pt x="409" y="676"/>
                      <a:pt x="410" y="676"/>
                      <a:pt x="410" y="676"/>
                    </a:cubicBezTo>
                    <a:cubicBezTo>
                      <a:pt x="410" y="676"/>
                      <a:pt x="411" y="676"/>
                      <a:pt x="411" y="675"/>
                    </a:cubicBezTo>
                    <a:cubicBezTo>
                      <a:pt x="411" y="675"/>
                      <a:pt x="411" y="675"/>
                      <a:pt x="411" y="674"/>
                    </a:cubicBezTo>
                    <a:cubicBezTo>
                      <a:pt x="411" y="674"/>
                      <a:pt x="411" y="674"/>
                      <a:pt x="411" y="674"/>
                    </a:cubicBezTo>
                    <a:cubicBezTo>
                      <a:pt x="412" y="673"/>
                      <a:pt x="412" y="672"/>
                      <a:pt x="412" y="672"/>
                    </a:cubicBezTo>
                    <a:cubicBezTo>
                      <a:pt x="413" y="671"/>
                      <a:pt x="413" y="671"/>
                      <a:pt x="414" y="671"/>
                    </a:cubicBezTo>
                    <a:cubicBezTo>
                      <a:pt x="414" y="672"/>
                      <a:pt x="414" y="672"/>
                      <a:pt x="414" y="673"/>
                    </a:cubicBezTo>
                    <a:cubicBezTo>
                      <a:pt x="414" y="673"/>
                      <a:pt x="415" y="673"/>
                      <a:pt x="415" y="673"/>
                    </a:cubicBezTo>
                    <a:cubicBezTo>
                      <a:pt x="415" y="673"/>
                      <a:pt x="416" y="673"/>
                      <a:pt x="416" y="674"/>
                    </a:cubicBezTo>
                    <a:cubicBezTo>
                      <a:pt x="416" y="674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7" y="674"/>
                      <a:pt x="417" y="672"/>
                      <a:pt x="416" y="671"/>
                    </a:cubicBezTo>
                    <a:cubicBezTo>
                      <a:pt x="416" y="671"/>
                      <a:pt x="415" y="670"/>
                      <a:pt x="415" y="670"/>
                    </a:cubicBezTo>
                    <a:cubicBezTo>
                      <a:pt x="416" y="670"/>
                      <a:pt x="416" y="669"/>
                      <a:pt x="416" y="669"/>
                    </a:cubicBezTo>
                    <a:cubicBezTo>
                      <a:pt x="416" y="669"/>
                      <a:pt x="416" y="668"/>
                      <a:pt x="416" y="668"/>
                    </a:cubicBezTo>
                    <a:cubicBezTo>
                      <a:pt x="417" y="668"/>
                      <a:pt x="417" y="668"/>
                      <a:pt x="417" y="668"/>
                    </a:cubicBezTo>
                    <a:cubicBezTo>
                      <a:pt x="417" y="667"/>
                      <a:pt x="418" y="667"/>
                      <a:pt x="418" y="666"/>
                    </a:cubicBezTo>
                    <a:cubicBezTo>
                      <a:pt x="419" y="665"/>
                      <a:pt x="419" y="664"/>
                      <a:pt x="418" y="663"/>
                    </a:cubicBezTo>
                    <a:cubicBezTo>
                      <a:pt x="418" y="663"/>
                      <a:pt x="418" y="662"/>
                      <a:pt x="418" y="662"/>
                    </a:cubicBezTo>
                    <a:cubicBezTo>
                      <a:pt x="418" y="662"/>
                      <a:pt x="418" y="662"/>
                      <a:pt x="418" y="661"/>
                    </a:cubicBezTo>
                    <a:cubicBezTo>
                      <a:pt x="417" y="661"/>
                      <a:pt x="417" y="660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8"/>
                      <a:pt x="417" y="658"/>
                      <a:pt x="416" y="658"/>
                    </a:cubicBezTo>
                    <a:cubicBezTo>
                      <a:pt x="416" y="657"/>
                      <a:pt x="416" y="656"/>
                      <a:pt x="416" y="655"/>
                    </a:cubicBezTo>
                    <a:cubicBezTo>
                      <a:pt x="416" y="655"/>
                      <a:pt x="416" y="654"/>
                      <a:pt x="416" y="654"/>
                    </a:cubicBezTo>
                    <a:cubicBezTo>
                      <a:pt x="416" y="653"/>
                      <a:pt x="416" y="653"/>
                      <a:pt x="416" y="653"/>
                    </a:cubicBezTo>
                    <a:cubicBezTo>
                      <a:pt x="416" y="653"/>
                      <a:pt x="416" y="652"/>
                      <a:pt x="416" y="652"/>
                    </a:cubicBezTo>
                    <a:cubicBezTo>
                      <a:pt x="416" y="652"/>
                      <a:pt x="415" y="652"/>
                      <a:pt x="415" y="652"/>
                    </a:cubicBezTo>
                    <a:cubicBezTo>
                      <a:pt x="415" y="652"/>
                      <a:pt x="415" y="651"/>
                      <a:pt x="415" y="651"/>
                    </a:cubicBezTo>
                    <a:cubicBezTo>
                      <a:pt x="415" y="651"/>
                      <a:pt x="415" y="651"/>
                      <a:pt x="415" y="650"/>
                    </a:cubicBezTo>
                    <a:cubicBezTo>
                      <a:pt x="415" y="650"/>
                      <a:pt x="415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5" y="649"/>
                      <a:pt x="415" y="649"/>
                      <a:pt x="415" y="648"/>
                    </a:cubicBezTo>
                    <a:cubicBezTo>
                      <a:pt x="415" y="648"/>
                      <a:pt x="415" y="648"/>
                      <a:pt x="415" y="648"/>
                    </a:cubicBezTo>
                    <a:cubicBezTo>
                      <a:pt x="415" y="647"/>
                      <a:pt x="415" y="647"/>
                      <a:pt x="415" y="647"/>
                    </a:cubicBezTo>
                    <a:cubicBezTo>
                      <a:pt x="415" y="646"/>
                      <a:pt x="415" y="646"/>
                      <a:pt x="415" y="646"/>
                    </a:cubicBezTo>
                    <a:cubicBezTo>
                      <a:pt x="415" y="646"/>
                      <a:pt x="415" y="645"/>
                      <a:pt x="415" y="645"/>
                    </a:cubicBezTo>
                    <a:cubicBezTo>
                      <a:pt x="415" y="645"/>
                      <a:pt x="415" y="645"/>
                      <a:pt x="415" y="645"/>
                    </a:cubicBezTo>
                    <a:cubicBezTo>
                      <a:pt x="415" y="644"/>
                      <a:pt x="415" y="644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3" y="643"/>
                      <a:pt x="413" y="642"/>
                      <a:pt x="413" y="642"/>
                    </a:cubicBezTo>
                    <a:cubicBezTo>
                      <a:pt x="413" y="641"/>
                      <a:pt x="412" y="641"/>
                      <a:pt x="412" y="640"/>
                    </a:cubicBezTo>
                    <a:cubicBezTo>
                      <a:pt x="412" y="639"/>
                      <a:pt x="412" y="639"/>
                      <a:pt x="411" y="638"/>
                    </a:cubicBezTo>
                    <a:cubicBezTo>
                      <a:pt x="411" y="638"/>
                      <a:pt x="411" y="638"/>
                      <a:pt x="411" y="638"/>
                    </a:cubicBezTo>
                    <a:cubicBezTo>
                      <a:pt x="411" y="637"/>
                      <a:pt x="411" y="637"/>
                      <a:pt x="411" y="637"/>
                    </a:cubicBezTo>
                    <a:cubicBezTo>
                      <a:pt x="412" y="637"/>
                      <a:pt x="412" y="637"/>
                      <a:pt x="412" y="637"/>
                    </a:cubicBezTo>
                    <a:cubicBezTo>
                      <a:pt x="417" y="635"/>
                      <a:pt x="422" y="632"/>
                      <a:pt x="426" y="628"/>
                    </a:cubicBezTo>
                    <a:cubicBezTo>
                      <a:pt x="425" y="628"/>
                      <a:pt x="425" y="628"/>
                      <a:pt x="426" y="628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7" y="627"/>
                      <a:pt x="427" y="627"/>
                      <a:pt x="427" y="626"/>
                    </a:cubicBezTo>
                    <a:cubicBezTo>
                      <a:pt x="428" y="626"/>
                      <a:pt x="428" y="625"/>
                      <a:pt x="428" y="625"/>
                    </a:cubicBezTo>
                    <a:cubicBezTo>
                      <a:pt x="429" y="624"/>
                      <a:pt x="430" y="623"/>
                      <a:pt x="431" y="622"/>
                    </a:cubicBezTo>
                    <a:cubicBezTo>
                      <a:pt x="431" y="621"/>
                      <a:pt x="432" y="620"/>
                      <a:pt x="432" y="619"/>
                    </a:cubicBezTo>
                    <a:cubicBezTo>
                      <a:pt x="433" y="614"/>
                      <a:pt x="432" y="610"/>
                      <a:pt x="431" y="606"/>
                    </a:cubicBezTo>
                    <a:cubicBezTo>
                      <a:pt x="431" y="603"/>
                      <a:pt x="430" y="600"/>
                      <a:pt x="428" y="598"/>
                    </a:cubicBezTo>
                    <a:cubicBezTo>
                      <a:pt x="427" y="596"/>
                      <a:pt x="425" y="595"/>
                      <a:pt x="424" y="593"/>
                    </a:cubicBezTo>
                    <a:cubicBezTo>
                      <a:pt x="423" y="593"/>
                      <a:pt x="423" y="593"/>
                      <a:pt x="423" y="593"/>
                    </a:cubicBezTo>
                    <a:cubicBezTo>
                      <a:pt x="423" y="593"/>
                      <a:pt x="423" y="593"/>
                      <a:pt x="422" y="593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1" y="592"/>
                      <a:pt x="421" y="592"/>
                    </a:cubicBezTo>
                    <a:cubicBezTo>
                      <a:pt x="421" y="592"/>
                      <a:pt x="421" y="591"/>
                      <a:pt x="421" y="591"/>
                    </a:cubicBezTo>
                    <a:cubicBezTo>
                      <a:pt x="421" y="591"/>
                      <a:pt x="421" y="591"/>
                      <a:pt x="420" y="591"/>
                    </a:cubicBezTo>
                    <a:cubicBezTo>
                      <a:pt x="420" y="591"/>
                      <a:pt x="420" y="590"/>
                      <a:pt x="420" y="590"/>
                    </a:cubicBezTo>
                    <a:cubicBezTo>
                      <a:pt x="420" y="590"/>
                      <a:pt x="420" y="590"/>
                      <a:pt x="420" y="590"/>
                    </a:cubicBezTo>
                    <a:cubicBezTo>
                      <a:pt x="421" y="590"/>
                      <a:pt x="421" y="589"/>
                      <a:pt x="421" y="589"/>
                    </a:cubicBezTo>
                    <a:cubicBezTo>
                      <a:pt x="420" y="589"/>
                      <a:pt x="420" y="589"/>
                      <a:pt x="420" y="589"/>
                    </a:cubicBezTo>
                    <a:cubicBezTo>
                      <a:pt x="420" y="589"/>
                      <a:pt x="420" y="589"/>
                      <a:pt x="419" y="589"/>
                    </a:cubicBezTo>
                    <a:cubicBezTo>
                      <a:pt x="419" y="589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8" y="590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9" y="589"/>
                      <a:pt x="419" y="589"/>
                    </a:cubicBezTo>
                    <a:cubicBezTo>
                      <a:pt x="419" y="589"/>
                      <a:pt x="419" y="589"/>
                      <a:pt x="419" y="589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8" y="588"/>
                      <a:pt x="418" y="588"/>
                      <a:pt x="418" y="587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8" y="587"/>
                      <a:pt x="418" y="587"/>
                      <a:pt x="418" y="586"/>
                    </a:cubicBezTo>
                    <a:cubicBezTo>
                      <a:pt x="419" y="586"/>
                      <a:pt x="419" y="586"/>
                      <a:pt x="419" y="586"/>
                    </a:cubicBezTo>
                    <a:cubicBezTo>
                      <a:pt x="418" y="586"/>
                      <a:pt x="418" y="586"/>
                      <a:pt x="418" y="586"/>
                    </a:cubicBezTo>
                    <a:cubicBezTo>
                      <a:pt x="418" y="586"/>
                      <a:pt x="418" y="586"/>
                      <a:pt x="418" y="585"/>
                    </a:cubicBezTo>
                    <a:cubicBezTo>
                      <a:pt x="419" y="585"/>
                      <a:pt x="419" y="585"/>
                      <a:pt x="419" y="585"/>
                    </a:cubicBezTo>
                    <a:cubicBezTo>
                      <a:pt x="419" y="585"/>
                      <a:pt x="420" y="585"/>
                      <a:pt x="420" y="585"/>
                    </a:cubicBezTo>
                    <a:cubicBezTo>
                      <a:pt x="421" y="584"/>
                      <a:pt x="421" y="583"/>
                      <a:pt x="422" y="582"/>
                    </a:cubicBezTo>
                    <a:cubicBezTo>
                      <a:pt x="422" y="581"/>
                      <a:pt x="423" y="581"/>
                      <a:pt x="423" y="580"/>
                    </a:cubicBezTo>
                    <a:cubicBezTo>
                      <a:pt x="423" y="580"/>
                      <a:pt x="424" y="580"/>
                      <a:pt x="424" y="580"/>
                    </a:cubicBezTo>
                    <a:cubicBezTo>
                      <a:pt x="424" y="580"/>
                      <a:pt x="424" y="579"/>
                      <a:pt x="424" y="579"/>
                    </a:cubicBezTo>
                    <a:cubicBezTo>
                      <a:pt x="424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8"/>
                    </a:cubicBezTo>
                    <a:cubicBezTo>
                      <a:pt x="423" y="578"/>
                      <a:pt x="423" y="578"/>
                      <a:pt x="423" y="578"/>
                    </a:cubicBezTo>
                    <a:cubicBezTo>
                      <a:pt x="423" y="578"/>
                      <a:pt x="423" y="578"/>
                      <a:pt x="424" y="577"/>
                    </a:cubicBezTo>
                    <a:cubicBezTo>
                      <a:pt x="424" y="577"/>
                      <a:pt x="424" y="577"/>
                      <a:pt x="424" y="577"/>
                    </a:cubicBezTo>
                    <a:cubicBezTo>
                      <a:pt x="424" y="577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5"/>
                    </a:cubicBezTo>
                    <a:cubicBezTo>
                      <a:pt x="424" y="575"/>
                      <a:pt x="424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6"/>
                      <a:pt x="425" y="576"/>
                      <a:pt x="425" y="576"/>
                    </a:cubicBezTo>
                    <a:cubicBezTo>
                      <a:pt x="426" y="576"/>
                      <a:pt x="425" y="577"/>
                      <a:pt x="426" y="577"/>
                    </a:cubicBezTo>
                    <a:cubicBezTo>
                      <a:pt x="426" y="577"/>
                      <a:pt x="426" y="577"/>
                      <a:pt x="426" y="577"/>
                    </a:cubicBezTo>
                    <a:cubicBezTo>
                      <a:pt x="426" y="577"/>
                      <a:pt x="426" y="577"/>
                      <a:pt x="426" y="576"/>
                    </a:cubicBezTo>
                    <a:cubicBezTo>
                      <a:pt x="426" y="576"/>
                      <a:pt x="426" y="576"/>
                      <a:pt x="426" y="576"/>
                    </a:cubicBezTo>
                    <a:cubicBezTo>
                      <a:pt x="426" y="576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4"/>
                      <a:pt x="426" y="574"/>
                      <a:pt x="426" y="574"/>
                    </a:cubicBezTo>
                    <a:cubicBezTo>
                      <a:pt x="426" y="574"/>
                      <a:pt x="426" y="574"/>
                      <a:pt x="426" y="574"/>
                    </a:cubicBezTo>
                    <a:cubicBezTo>
                      <a:pt x="427" y="574"/>
                      <a:pt x="427" y="574"/>
                      <a:pt x="427" y="574"/>
                    </a:cubicBezTo>
                    <a:cubicBezTo>
                      <a:pt x="427" y="573"/>
                      <a:pt x="427" y="573"/>
                      <a:pt x="426" y="573"/>
                    </a:cubicBezTo>
                    <a:cubicBezTo>
                      <a:pt x="426" y="573"/>
                      <a:pt x="426" y="573"/>
                      <a:pt x="426" y="573"/>
                    </a:cubicBezTo>
                    <a:cubicBezTo>
                      <a:pt x="426" y="573"/>
                      <a:pt x="426" y="573"/>
                      <a:pt x="426" y="572"/>
                    </a:cubicBezTo>
                    <a:cubicBezTo>
                      <a:pt x="426" y="572"/>
                      <a:pt x="426" y="572"/>
                      <a:pt x="427" y="572"/>
                    </a:cubicBezTo>
                    <a:cubicBezTo>
                      <a:pt x="427" y="572"/>
                      <a:pt x="427" y="572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5" y="571"/>
                      <a:pt x="425" y="571"/>
                      <a:pt x="425" y="570"/>
                    </a:cubicBezTo>
                    <a:cubicBezTo>
                      <a:pt x="425" y="570"/>
                      <a:pt x="425" y="570"/>
                      <a:pt x="425" y="570"/>
                    </a:cubicBezTo>
                    <a:cubicBezTo>
                      <a:pt x="425" y="570"/>
                      <a:pt x="425" y="570"/>
                      <a:pt x="425" y="569"/>
                    </a:cubicBezTo>
                    <a:cubicBezTo>
                      <a:pt x="425" y="569"/>
                      <a:pt x="426" y="569"/>
                      <a:pt x="426" y="569"/>
                    </a:cubicBezTo>
                    <a:cubicBezTo>
                      <a:pt x="426" y="569"/>
                      <a:pt x="426" y="569"/>
                      <a:pt x="426" y="569"/>
                    </a:cubicBezTo>
                    <a:cubicBezTo>
                      <a:pt x="425" y="569"/>
                      <a:pt x="425" y="569"/>
                      <a:pt x="425" y="569"/>
                    </a:cubicBezTo>
                    <a:cubicBezTo>
                      <a:pt x="425" y="569"/>
                      <a:pt x="425" y="568"/>
                      <a:pt x="425" y="568"/>
                    </a:cubicBezTo>
                    <a:cubicBezTo>
                      <a:pt x="425" y="568"/>
                      <a:pt x="425" y="568"/>
                      <a:pt x="425" y="568"/>
                    </a:cubicBezTo>
                    <a:cubicBezTo>
                      <a:pt x="425" y="568"/>
                      <a:pt x="426" y="568"/>
                      <a:pt x="426" y="568"/>
                    </a:cubicBezTo>
                    <a:cubicBezTo>
                      <a:pt x="426" y="568"/>
                      <a:pt x="426" y="568"/>
                      <a:pt x="426" y="568"/>
                    </a:cubicBezTo>
                    <a:cubicBezTo>
                      <a:pt x="426" y="568"/>
                      <a:pt x="426" y="567"/>
                      <a:pt x="426" y="567"/>
                    </a:cubicBezTo>
                    <a:cubicBezTo>
                      <a:pt x="425" y="567"/>
                      <a:pt x="425" y="567"/>
                      <a:pt x="425" y="567"/>
                    </a:cubicBezTo>
                    <a:cubicBezTo>
                      <a:pt x="425" y="567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5"/>
                      <a:pt x="424" y="565"/>
                    </a:cubicBezTo>
                    <a:cubicBezTo>
                      <a:pt x="425" y="565"/>
                      <a:pt x="425" y="565"/>
                      <a:pt x="425" y="565"/>
                    </a:cubicBezTo>
                    <a:cubicBezTo>
                      <a:pt x="425" y="565"/>
                      <a:pt x="425" y="565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4" y="564"/>
                    </a:cubicBezTo>
                    <a:cubicBezTo>
                      <a:pt x="424" y="564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3" y="563"/>
                    </a:cubicBezTo>
                    <a:cubicBezTo>
                      <a:pt x="423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5" y="562"/>
                      <a:pt x="425" y="562"/>
                      <a:pt x="425" y="561"/>
                    </a:cubicBezTo>
                    <a:cubicBezTo>
                      <a:pt x="425" y="561"/>
                      <a:pt x="425" y="561"/>
                      <a:pt x="425" y="561"/>
                    </a:cubicBezTo>
                    <a:cubicBezTo>
                      <a:pt x="424" y="561"/>
                      <a:pt x="424" y="561"/>
                      <a:pt x="424" y="561"/>
                    </a:cubicBezTo>
                    <a:cubicBezTo>
                      <a:pt x="424" y="561"/>
                      <a:pt x="424" y="561"/>
                      <a:pt x="423" y="561"/>
                    </a:cubicBezTo>
                    <a:cubicBezTo>
                      <a:pt x="423" y="561"/>
                      <a:pt x="423" y="561"/>
                      <a:pt x="423" y="561"/>
                    </a:cubicBezTo>
                    <a:cubicBezTo>
                      <a:pt x="423" y="561"/>
                      <a:pt x="422" y="561"/>
                      <a:pt x="422" y="560"/>
                    </a:cubicBezTo>
                    <a:cubicBezTo>
                      <a:pt x="422" y="560"/>
                      <a:pt x="422" y="560"/>
                      <a:pt x="422" y="560"/>
                    </a:cubicBezTo>
                    <a:cubicBezTo>
                      <a:pt x="422" y="560"/>
                      <a:pt x="421" y="560"/>
                      <a:pt x="421" y="560"/>
                    </a:cubicBezTo>
                    <a:cubicBezTo>
                      <a:pt x="421" y="560"/>
                      <a:pt x="421" y="560"/>
                      <a:pt x="421" y="560"/>
                    </a:cubicBezTo>
                    <a:cubicBezTo>
                      <a:pt x="421" y="561"/>
                      <a:pt x="421" y="561"/>
                      <a:pt x="421" y="561"/>
                    </a:cubicBezTo>
                    <a:cubicBezTo>
                      <a:pt x="420" y="561"/>
                      <a:pt x="420" y="561"/>
                      <a:pt x="420" y="561"/>
                    </a:cubicBezTo>
                    <a:cubicBezTo>
                      <a:pt x="420" y="561"/>
                      <a:pt x="419" y="561"/>
                      <a:pt x="419" y="561"/>
                    </a:cubicBezTo>
                    <a:cubicBezTo>
                      <a:pt x="419" y="561"/>
                      <a:pt x="419" y="561"/>
                      <a:pt x="419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9" y="561"/>
                      <a:pt x="419" y="560"/>
                      <a:pt x="419" y="560"/>
                    </a:cubicBezTo>
                    <a:cubicBezTo>
                      <a:pt x="420" y="560"/>
                      <a:pt x="420" y="560"/>
                      <a:pt x="421" y="560"/>
                    </a:cubicBezTo>
                    <a:cubicBezTo>
                      <a:pt x="421" y="560"/>
                      <a:pt x="421" y="560"/>
                      <a:pt x="421" y="559"/>
                    </a:cubicBezTo>
                    <a:cubicBezTo>
                      <a:pt x="422" y="559"/>
                      <a:pt x="422" y="559"/>
                      <a:pt x="422" y="558"/>
                    </a:cubicBezTo>
                    <a:cubicBezTo>
                      <a:pt x="422" y="558"/>
                      <a:pt x="422" y="558"/>
                      <a:pt x="422" y="558"/>
                    </a:cubicBezTo>
                    <a:cubicBezTo>
                      <a:pt x="423" y="558"/>
                      <a:pt x="423" y="557"/>
                      <a:pt x="423" y="557"/>
                    </a:cubicBezTo>
                    <a:cubicBezTo>
                      <a:pt x="423" y="557"/>
                      <a:pt x="423" y="557"/>
                      <a:pt x="424" y="557"/>
                    </a:cubicBezTo>
                    <a:cubicBezTo>
                      <a:pt x="424" y="556"/>
                      <a:pt x="424" y="556"/>
                      <a:pt x="424" y="556"/>
                    </a:cubicBezTo>
                    <a:cubicBezTo>
                      <a:pt x="424" y="556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4"/>
                    </a:cubicBezTo>
                    <a:cubicBezTo>
                      <a:pt x="424" y="554"/>
                      <a:pt x="424" y="553"/>
                      <a:pt x="424" y="552"/>
                    </a:cubicBezTo>
                    <a:cubicBezTo>
                      <a:pt x="424" y="552"/>
                      <a:pt x="424" y="552"/>
                      <a:pt x="424" y="552"/>
                    </a:cubicBezTo>
                    <a:cubicBezTo>
                      <a:pt x="424" y="552"/>
                      <a:pt x="424" y="551"/>
                      <a:pt x="424" y="551"/>
                    </a:cubicBezTo>
                    <a:cubicBezTo>
                      <a:pt x="424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0"/>
                      <a:pt x="425" y="550"/>
                    </a:cubicBezTo>
                    <a:cubicBezTo>
                      <a:pt x="425" y="550"/>
                      <a:pt x="424" y="550"/>
                      <a:pt x="424" y="550"/>
                    </a:cubicBezTo>
                    <a:cubicBezTo>
                      <a:pt x="424" y="550"/>
                      <a:pt x="425" y="550"/>
                      <a:pt x="425" y="550"/>
                    </a:cubicBezTo>
                    <a:cubicBezTo>
                      <a:pt x="425" y="550"/>
                      <a:pt x="425" y="550"/>
                      <a:pt x="425" y="549"/>
                    </a:cubicBezTo>
                    <a:cubicBezTo>
                      <a:pt x="425" y="549"/>
                      <a:pt x="425" y="549"/>
                      <a:pt x="424" y="549"/>
                    </a:cubicBezTo>
                    <a:cubicBezTo>
                      <a:pt x="424" y="549"/>
                      <a:pt x="424" y="549"/>
                      <a:pt x="424" y="548"/>
                    </a:cubicBezTo>
                    <a:cubicBezTo>
                      <a:pt x="423" y="548"/>
                      <a:pt x="423" y="548"/>
                      <a:pt x="422" y="548"/>
                    </a:cubicBezTo>
                    <a:cubicBezTo>
                      <a:pt x="422" y="548"/>
                      <a:pt x="422" y="547"/>
                      <a:pt x="422" y="547"/>
                    </a:cubicBezTo>
                    <a:cubicBezTo>
                      <a:pt x="422" y="546"/>
                      <a:pt x="422" y="546"/>
                      <a:pt x="422" y="546"/>
                    </a:cubicBezTo>
                    <a:cubicBezTo>
                      <a:pt x="422" y="546"/>
                      <a:pt x="422" y="545"/>
                      <a:pt x="422" y="545"/>
                    </a:cubicBezTo>
                    <a:cubicBezTo>
                      <a:pt x="422" y="544"/>
                      <a:pt x="421" y="543"/>
                      <a:pt x="421" y="543"/>
                    </a:cubicBezTo>
                    <a:cubicBezTo>
                      <a:pt x="421" y="541"/>
                      <a:pt x="421" y="540"/>
                      <a:pt x="421" y="539"/>
                    </a:cubicBezTo>
                    <a:cubicBezTo>
                      <a:pt x="422" y="538"/>
                      <a:pt x="423" y="538"/>
                      <a:pt x="423" y="537"/>
                    </a:cubicBezTo>
                    <a:cubicBezTo>
                      <a:pt x="424" y="537"/>
                      <a:pt x="424" y="537"/>
                      <a:pt x="425" y="536"/>
                    </a:cubicBezTo>
                    <a:cubicBezTo>
                      <a:pt x="425" y="536"/>
                      <a:pt x="425" y="536"/>
                      <a:pt x="425" y="536"/>
                    </a:cubicBezTo>
                    <a:cubicBezTo>
                      <a:pt x="426" y="535"/>
                      <a:pt x="427" y="536"/>
                      <a:pt x="429" y="536"/>
                    </a:cubicBezTo>
                    <a:cubicBezTo>
                      <a:pt x="429" y="536"/>
                      <a:pt x="429" y="536"/>
                      <a:pt x="430" y="536"/>
                    </a:cubicBezTo>
                    <a:cubicBezTo>
                      <a:pt x="430" y="536"/>
                      <a:pt x="431" y="536"/>
                      <a:pt x="431" y="537"/>
                    </a:cubicBezTo>
                    <a:cubicBezTo>
                      <a:pt x="432" y="537"/>
                      <a:pt x="434" y="537"/>
                      <a:pt x="434" y="538"/>
                    </a:cubicBezTo>
                    <a:cubicBezTo>
                      <a:pt x="435" y="538"/>
                      <a:pt x="435" y="538"/>
                      <a:pt x="435" y="539"/>
                    </a:cubicBezTo>
                    <a:cubicBezTo>
                      <a:pt x="435" y="539"/>
                      <a:pt x="436" y="539"/>
                      <a:pt x="436" y="539"/>
                    </a:cubicBezTo>
                    <a:cubicBezTo>
                      <a:pt x="437" y="539"/>
                      <a:pt x="438" y="539"/>
                      <a:pt x="438" y="540"/>
                    </a:cubicBezTo>
                    <a:cubicBezTo>
                      <a:pt x="438" y="540"/>
                      <a:pt x="437" y="541"/>
                      <a:pt x="436" y="541"/>
                    </a:cubicBezTo>
                    <a:cubicBezTo>
                      <a:pt x="437" y="541"/>
                      <a:pt x="438" y="541"/>
                      <a:pt x="438" y="540"/>
                    </a:cubicBezTo>
                    <a:cubicBezTo>
                      <a:pt x="439" y="540"/>
                      <a:pt x="439" y="539"/>
                      <a:pt x="439" y="539"/>
                    </a:cubicBezTo>
                    <a:cubicBezTo>
                      <a:pt x="440" y="539"/>
                      <a:pt x="440" y="539"/>
                      <a:pt x="440" y="539"/>
                    </a:cubicBezTo>
                    <a:cubicBezTo>
                      <a:pt x="441" y="539"/>
                      <a:pt x="441" y="540"/>
                      <a:pt x="441" y="539"/>
                    </a:cubicBezTo>
                    <a:cubicBezTo>
                      <a:pt x="442" y="540"/>
                      <a:pt x="442" y="540"/>
                      <a:pt x="442" y="540"/>
                    </a:cubicBezTo>
                    <a:cubicBezTo>
                      <a:pt x="442" y="540"/>
                      <a:pt x="443" y="540"/>
                      <a:pt x="444" y="541"/>
                    </a:cubicBezTo>
                    <a:cubicBezTo>
                      <a:pt x="444" y="541"/>
                      <a:pt x="445" y="542"/>
                      <a:pt x="445" y="542"/>
                    </a:cubicBezTo>
                    <a:cubicBezTo>
                      <a:pt x="445" y="541"/>
                      <a:pt x="445" y="541"/>
                      <a:pt x="444" y="541"/>
                    </a:cubicBezTo>
                    <a:cubicBezTo>
                      <a:pt x="444" y="541"/>
                      <a:pt x="444" y="540"/>
                      <a:pt x="444" y="540"/>
                    </a:cubicBezTo>
                    <a:cubicBezTo>
                      <a:pt x="444" y="540"/>
                      <a:pt x="445" y="540"/>
                      <a:pt x="445" y="540"/>
                    </a:cubicBezTo>
                    <a:cubicBezTo>
                      <a:pt x="445" y="540"/>
                      <a:pt x="446" y="540"/>
                      <a:pt x="446" y="540"/>
                    </a:cubicBezTo>
                    <a:cubicBezTo>
                      <a:pt x="447" y="540"/>
                      <a:pt x="447" y="539"/>
                      <a:pt x="448" y="539"/>
                    </a:cubicBezTo>
                    <a:cubicBezTo>
                      <a:pt x="448" y="539"/>
                      <a:pt x="449" y="538"/>
                      <a:pt x="449" y="538"/>
                    </a:cubicBezTo>
                    <a:cubicBezTo>
                      <a:pt x="450" y="538"/>
                      <a:pt x="450" y="537"/>
                      <a:pt x="450" y="537"/>
                    </a:cubicBezTo>
                    <a:cubicBezTo>
                      <a:pt x="451" y="537"/>
                      <a:pt x="451" y="537"/>
                      <a:pt x="451" y="537"/>
                    </a:cubicBezTo>
                    <a:cubicBezTo>
                      <a:pt x="452" y="537"/>
                      <a:pt x="452" y="537"/>
                      <a:pt x="452" y="537"/>
                    </a:cubicBezTo>
                    <a:cubicBezTo>
                      <a:pt x="452" y="538"/>
                      <a:pt x="453" y="538"/>
                      <a:pt x="454" y="538"/>
                    </a:cubicBezTo>
                    <a:cubicBezTo>
                      <a:pt x="455" y="539"/>
                      <a:pt x="455" y="540"/>
                      <a:pt x="456" y="541"/>
                    </a:cubicBezTo>
                    <a:cubicBezTo>
                      <a:pt x="456" y="541"/>
                      <a:pt x="456" y="541"/>
                      <a:pt x="456" y="541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3"/>
                      <a:pt x="458" y="543"/>
                    </a:cubicBezTo>
                    <a:cubicBezTo>
                      <a:pt x="459" y="543"/>
                      <a:pt x="459" y="543"/>
                      <a:pt x="459" y="543"/>
                    </a:cubicBezTo>
                    <a:cubicBezTo>
                      <a:pt x="459" y="544"/>
                      <a:pt x="459" y="544"/>
                      <a:pt x="458" y="544"/>
                    </a:cubicBezTo>
                    <a:cubicBezTo>
                      <a:pt x="458" y="544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9" y="545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60" y="545"/>
                      <a:pt x="460" y="545"/>
                      <a:pt x="461" y="545"/>
                    </a:cubicBezTo>
                    <a:cubicBezTo>
                      <a:pt x="461" y="545"/>
                      <a:pt x="461" y="545"/>
                      <a:pt x="461" y="546"/>
                    </a:cubicBezTo>
                    <a:cubicBezTo>
                      <a:pt x="462" y="546"/>
                      <a:pt x="461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2" y="549"/>
                      <a:pt x="462" y="549"/>
                    </a:cubicBezTo>
                    <a:cubicBezTo>
                      <a:pt x="462" y="549"/>
                      <a:pt x="463" y="549"/>
                      <a:pt x="463" y="549"/>
                    </a:cubicBezTo>
                    <a:cubicBezTo>
                      <a:pt x="463" y="549"/>
                      <a:pt x="463" y="549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5" y="548"/>
                      <a:pt x="465" y="548"/>
                    </a:cubicBezTo>
                    <a:cubicBezTo>
                      <a:pt x="465" y="548"/>
                      <a:pt x="465" y="548"/>
                      <a:pt x="465" y="549"/>
                    </a:cubicBezTo>
                    <a:cubicBezTo>
                      <a:pt x="466" y="549"/>
                      <a:pt x="466" y="549"/>
                      <a:pt x="466" y="549"/>
                    </a:cubicBezTo>
                    <a:cubicBezTo>
                      <a:pt x="466" y="549"/>
                      <a:pt x="466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4" y="550"/>
                      <a:pt x="464" y="551"/>
                      <a:pt x="464" y="551"/>
                    </a:cubicBezTo>
                    <a:cubicBezTo>
                      <a:pt x="464" y="551"/>
                      <a:pt x="464" y="551"/>
                      <a:pt x="464" y="552"/>
                    </a:cubicBezTo>
                    <a:cubicBezTo>
                      <a:pt x="464" y="552"/>
                      <a:pt x="464" y="552"/>
                      <a:pt x="464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4"/>
                    </a:cubicBezTo>
                    <a:cubicBezTo>
                      <a:pt x="465" y="554"/>
                      <a:pt x="465" y="554"/>
                      <a:pt x="465" y="554"/>
                    </a:cubicBezTo>
                    <a:cubicBezTo>
                      <a:pt x="465" y="554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7" y="555"/>
                      <a:pt x="466" y="555"/>
                      <a:pt x="466" y="555"/>
                    </a:cubicBezTo>
                    <a:cubicBezTo>
                      <a:pt x="467" y="555"/>
                      <a:pt x="467" y="555"/>
                      <a:pt x="467" y="555"/>
                    </a:cubicBezTo>
                    <a:cubicBezTo>
                      <a:pt x="467" y="555"/>
                      <a:pt x="467" y="555"/>
                      <a:pt x="468" y="555"/>
                    </a:cubicBezTo>
                    <a:cubicBezTo>
                      <a:pt x="468" y="555"/>
                      <a:pt x="468" y="555"/>
                      <a:pt x="468" y="555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9" y="556"/>
                      <a:pt x="469" y="556"/>
                    </a:cubicBezTo>
                    <a:cubicBezTo>
                      <a:pt x="469" y="556"/>
                      <a:pt x="469" y="556"/>
                      <a:pt x="469" y="556"/>
                    </a:cubicBezTo>
                    <a:cubicBezTo>
                      <a:pt x="470" y="556"/>
                      <a:pt x="470" y="556"/>
                      <a:pt x="470" y="556"/>
                    </a:cubicBezTo>
                    <a:cubicBezTo>
                      <a:pt x="470" y="556"/>
                      <a:pt x="470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2" y="557"/>
                    </a:cubicBezTo>
                    <a:cubicBezTo>
                      <a:pt x="472" y="557"/>
                      <a:pt x="472" y="557"/>
                      <a:pt x="472" y="557"/>
                    </a:cubicBezTo>
                    <a:cubicBezTo>
                      <a:pt x="472" y="557"/>
                      <a:pt x="472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6"/>
                      <a:pt x="475" y="556"/>
                      <a:pt x="475" y="556"/>
                    </a:cubicBezTo>
                    <a:cubicBezTo>
                      <a:pt x="475" y="556"/>
                      <a:pt x="475" y="556"/>
                      <a:pt x="475" y="557"/>
                    </a:cubicBezTo>
                    <a:cubicBezTo>
                      <a:pt x="475" y="557"/>
                      <a:pt x="475" y="557"/>
                      <a:pt x="475" y="557"/>
                    </a:cubicBezTo>
                    <a:cubicBezTo>
                      <a:pt x="475" y="557"/>
                      <a:pt x="475" y="558"/>
                      <a:pt x="475" y="558"/>
                    </a:cubicBezTo>
                    <a:cubicBezTo>
                      <a:pt x="475" y="558"/>
                      <a:pt x="475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5" y="558"/>
                      <a:pt x="475" y="559"/>
                      <a:pt x="475" y="559"/>
                    </a:cubicBezTo>
                    <a:cubicBezTo>
                      <a:pt x="475" y="559"/>
                      <a:pt x="475" y="559"/>
                      <a:pt x="475" y="559"/>
                    </a:cubicBezTo>
                    <a:cubicBezTo>
                      <a:pt x="475" y="559"/>
                      <a:pt x="475" y="560"/>
                      <a:pt x="475" y="560"/>
                    </a:cubicBezTo>
                    <a:cubicBezTo>
                      <a:pt x="475" y="560"/>
                      <a:pt x="475" y="560"/>
                      <a:pt x="476" y="560"/>
                    </a:cubicBezTo>
                    <a:cubicBezTo>
                      <a:pt x="476" y="560"/>
                      <a:pt x="476" y="560"/>
                      <a:pt x="476" y="560"/>
                    </a:cubicBezTo>
                    <a:cubicBezTo>
                      <a:pt x="476" y="560"/>
                      <a:pt x="477" y="560"/>
                      <a:pt x="477" y="559"/>
                    </a:cubicBezTo>
                    <a:cubicBezTo>
                      <a:pt x="477" y="559"/>
                      <a:pt x="477" y="559"/>
                      <a:pt x="477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8"/>
                    </a:cubicBezTo>
                    <a:cubicBezTo>
                      <a:pt x="478" y="558"/>
                      <a:pt x="478" y="558"/>
                      <a:pt x="478" y="558"/>
                    </a:cubicBezTo>
                    <a:cubicBezTo>
                      <a:pt x="478" y="558"/>
                      <a:pt x="478" y="558"/>
                      <a:pt x="478" y="557"/>
                    </a:cubicBezTo>
                    <a:cubicBezTo>
                      <a:pt x="478" y="557"/>
                      <a:pt x="478" y="557"/>
                      <a:pt x="478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8"/>
                      <a:pt x="479" y="558"/>
                      <a:pt x="479" y="558"/>
                    </a:cubicBezTo>
                    <a:cubicBezTo>
                      <a:pt x="479" y="558"/>
                      <a:pt x="480" y="559"/>
                      <a:pt x="480" y="559"/>
                    </a:cubicBezTo>
                    <a:cubicBezTo>
                      <a:pt x="480" y="559"/>
                      <a:pt x="480" y="559"/>
                      <a:pt x="480" y="559"/>
                    </a:cubicBezTo>
                    <a:cubicBezTo>
                      <a:pt x="480" y="559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1"/>
                    </a:cubicBezTo>
                    <a:cubicBezTo>
                      <a:pt x="480" y="561"/>
                      <a:pt x="480" y="561"/>
                      <a:pt x="480" y="561"/>
                    </a:cubicBezTo>
                    <a:cubicBezTo>
                      <a:pt x="479" y="561"/>
                      <a:pt x="479" y="561"/>
                      <a:pt x="478" y="562"/>
                    </a:cubicBezTo>
                    <a:cubicBezTo>
                      <a:pt x="478" y="562"/>
                      <a:pt x="478" y="562"/>
                      <a:pt x="478" y="562"/>
                    </a:cubicBezTo>
                    <a:cubicBezTo>
                      <a:pt x="478" y="563"/>
                      <a:pt x="478" y="563"/>
                      <a:pt x="478" y="563"/>
                    </a:cubicBezTo>
                    <a:cubicBezTo>
                      <a:pt x="478" y="563"/>
                      <a:pt x="478" y="564"/>
                      <a:pt x="478" y="564"/>
                    </a:cubicBezTo>
                    <a:cubicBezTo>
                      <a:pt x="478" y="564"/>
                      <a:pt x="478" y="564"/>
                      <a:pt x="477" y="564"/>
                    </a:cubicBezTo>
                    <a:cubicBezTo>
                      <a:pt x="477" y="564"/>
                      <a:pt x="477" y="564"/>
                      <a:pt x="477" y="564"/>
                    </a:cubicBezTo>
                    <a:cubicBezTo>
                      <a:pt x="478" y="565"/>
                      <a:pt x="478" y="566"/>
                      <a:pt x="478" y="566"/>
                    </a:cubicBezTo>
                    <a:cubicBezTo>
                      <a:pt x="478" y="566"/>
                      <a:pt x="478" y="567"/>
                      <a:pt x="478" y="567"/>
                    </a:cubicBezTo>
                    <a:cubicBezTo>
                      <a:pt x="478" y="567"/>
                      <a:pt x="478" y="567"/>
                      <a:pt x="478" y="567"/>
                    </a:cubicBezTo>
                    <a:cubicBezTo>
                      <a:pt x="478" y="567"/>
                      <a:pt x="478" y="568"/>
                      <a:pt x="478" y="568"/>
                    </a:cubicBezTo>
                    <a:cubicBezTo>
                      <a:pt x="478" y="568"/>
                      <a:pt x="478" y="568"/>
                      <a:pt x="478" y="568"/>
                    </a:cubicBezTo>
                    <a:cubicBezTo>
                      <a:pt x="479" y="569"/>
                      <a:pt x="479" y="569"/>
                      <a:pt x="478" y="570"/>
                    </a:cubicBezTo>
                    <a:cubicBezTo>
                      <a:pt x="478" y="570"/>
                      <a:pt x="478" y="570"/>
                      <a:pt x="478" y="570"/>
                    </a:cubicBezTo>
                    <a:cubicBezTo>
                      <a:pt x="478" y="571"/>
                      <a:pt x="477" y="571"/>
                      <a:pt x="477" y="571"/>
                    </a:cubicBezTo>
                    <a:cubicBezTo>
                      <a:pt x="477" y="571"/>
                      <a:pt x="477" y="571"/>
                      <a:pt x="476" y="571"/>
                    </a:cubicBezTo>
                    <a:cubicBezTo>
                      <a:pt x="476" y="571"/>
                      <a:pt x="475" y="571"/>
                      <a:pt x="475" y="571"/>
                    </a:cubicBezTo>
                    <a:cubicBezTo>
                      <a:pt x="474" y="571"/>
                      <a:pt x="473" y="571"/>
                      <a:pt x="473" y="571"/>
                    </a:cubicBezTo>
                    <a:cubicBezTo>
                      <a:pt x="473" y="571"/>
                      <a:pt x="473" y="572"/>
                      <a:pt x="474" y="572"/>
                    </a:cubicBezTo>
                    <a:cubicBezTo>
                      <a:pt x="474" y="572"/>
                      <a:pt x="474" y="572"/>
                      <a:pt x="474" y="572"/>
                    </a:cubicBezTo>
                    <a:cubicBezTo>
                      <a:pt x="475" y="572"/>
                      <a:pt x="475" y="572"/>
                      <a:pt x="476" y="572"/>
                    </a:cubicBezTo>
                    <a:cubicBezTo>
                      <a:pt x="476" y="572"/>
                      <a:pt x="477" y="572"/>
                      <a:pt x="477" y="572"/>
                    </a:cubicBezTo>
                    <a:cubicBezTo>
                      <a:pt x="477" y="572"/>
                      <a:pt x="478" y="572"/>
                      <a:pt x="478" y="572"/>
                    </a:cubicBezTo>
                    <a:cubicBezTo>
                      <a:pt x="478" y="572"/>
                      <a:pt x="478" y="572"/>
                      <a:pt x="478" y="572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9" y="573"/>
                      <a:pt x="479" y="573"/>
                    </a:cubicBezTo>
                    <a:cubicBezTo>
                      <a:pt x="479" y="573"/>
                      <a:pt x="479" y="573"/>
                      <a:pt x="479" y="573"/>
                    </a:cubicBezTo>
                    <a:cubicBezTo>
                      <a:pt x="479" y="574"/>
                      <a:pt x="479" y="574"/>
                      <a:pt x="478" y="575"/>
                    </a:cubicBezTo>
                    <a:cubicBezTo>
                      <a:pt x="478" y="575"/>
                      <a:pt x="478" y="575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8" y="577"/>
                      <a:pt x="478" y="577"/>
                      <a:pt x="477" y="578"/>
                    </a:cubicBezTo>
                    <a:cubicBezTo>
                      <a:pt x="477" y="578"/>
                      <a:pt x="478" y="578"/>
                      <a:pt x="478" y="578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80"/>
                      <a:pt x="478" y="580"/>
                      <a:pt x="478" y="580"/>
                    </a:cubicBezTo>
                    <a:cubicBezTo>
                      <a:pt x="478" y="580"/>
                      <a:pt x="478" y="580"/>
                      <a:pt x="477" y="580"/>
                    </a:cubicBezTo>
                    <a:cubicBezTo>
                      <a:pt x="478" y="580"/>
                      <a:pt x="478" y="581"/>
                      <a:pt x="479" y="580"/>
                    </a:cubicBezTo>
                    <a:cubicBezTo>
                      <a:pt x="479" y="580"/>
                      <a:pt x="479" y="580"/>
                      <a:pt x="479" y="580"/>
                    </a:cubicBezTo>
                    <a:cubicBezTo>
                      <a:pt x="479" y="580"/>
                      <a:pt x="480" y="580"/>
                      <a:pt x="481" y="580"/>
                    </a:cubicBezTo>
                    <a:cubicBezTo>
                      <a:pt x="481" y="580"/>
                      <a:pt x="481" y="580"/>
                      <a:pt x="481" y="581"/>
                    </a:cubicBezTo>
                    <a:cubicBezTo>
                      <a:pt x="481" y="581"/>
                      <a:pt x="480" y="582"/>
                      <a:pt x="480" y="582"/>
                    </a:cubicBezTo>
                    <a:cubicBezTo>
                      <a:pt x="480" y="582"/>
                      <a:pt x="479" y="582"/>
                      <a:pt x="479" y="582"/>
                    </a:cubicBezTo>
                    <a:cubicBezTo>
                      <a:pt x="479" y="582"/>
                      <a:pt x="479" y="582"/>
                      <a:pt x="479" y="583"/>
                    </a:cubicBezTo>
                    <a:cubicBezTo>
                      <a:pt x="479" y="583"/>
                      <a:pt x="479" y="583"/>
                      <a:pt x="479" y="583"/>
                    </a:cubicBezTo>
                    <a:cubicBezTo>
                      <a:pt x="480" y="583"/>
                      <a:pt x="480" y="583"/>
                      <a:pt x="480" y="583"/>
                    </a:cubicBezTo>
                    <a:cubicBezTo>
                      <a:pt x="480" y="583"/>
                      <a:pt x="480" y="583"/>
                      <a:pt x="480" y="584"/>
                    </a:cubicBezTo>
                    <a:cubicBezTo>
                      <a:pt x="480" y="584"/>
                      <a:pt x="480" y="584"/>
                      <a:pt x="480" y="584"/>
                    </a:cubicBezTo>
                    <a:cubicBezTo>
                      <a:pt x="479" y="585"/>
                      <a:pt x="479" y="585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7"/>
                      <a:pt x="479" y="587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78" y="587"/>
                      <a:pt x="478" y="587"/>
                      <a:pt x="478" y="587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5"/>
                      <a:pt x="478" y="585"/>
                    </a:cubicBezTo>
                    <a:cubicBezTo>
                      <a:pt x="478" y="585"/>
                      <a:pt x="477" y="585"/>
                      <a:pt x="477" y="584"/>
                    </a:cubicBezTo>
                    <a:cubicBezTo>
                      <a:pt x="477" y="584"/>
                      <a:pt x="477" y="584"/>
                      <a:pt x="477" y="584"/>
                    </a:cubicBezTo>
                    <a:cubicBezTo>
                      <a:pt x="477" y="584"/>
                      <a:pt x="477" y="585"/>
                      <a:pt x="477" y="585"/>
                    </a:cubicBezTo>
                    <a:cubicBezTo>
                      <a:pt x="477" y="585"/>
                      <a:pt x="477" y="585"/>
                      <a:pt x="477" y="585"/>
                    </a:cubicBezTo>
                    <a:cubicBezTo>
                      <a:pt x="477" y="586"/>
                      <a:pt x="477" y="586"/>
                      <a:pt x="477" y="587"/>
                    </a:cubicBezTo>
                    <a:cubicBezTo>
                      <a:pt x="477" y="587"/>
                      <a:pt x="477" y="587"/>
                      <a:pt x="477" y="586"/>
                    </a:cubicBezTo>
                    <a:cubicBezTo>
                      <a:pt x="476" y="587"/>
                      <a:pt x="476" y="587"/>
                      <a:pt x="475" y="587"/>
                    </a:cubicBezTo>
                    <a:cubicBezTo>
                      <a:pt x="475" y="587"/>
                      <a:pt x="475" y="587"/>
                      <a:pt x="475" y="587"/>
                    </a:cubicBezTo>
                    <a:cubicBezTo>
                      <a:pt x="475" y="587"/>
                      <a:pt x="475" y="588"/>
                      <a:pt x="475" y="588"/>
                    </a:cubicBezTo>
                    <a:cubicBezTo>
                      <a:pt x="475" y="588"/>
                      <a:pt x="476" y="588"/>
                      <a:pt x="476" y="588"/>
                    </a:cubicBezTo>
                    <a:cubicBezTo>
                      <a:pt x="476" y="588"/>
                      <a:pt x="476" y="588"/>
                      <a:pt x="476" y="588"/>
                    </a:cubicBezTo>
                    <a:cubicBezTo>
                      <a:pt x="477" y="588"/>
                      <a:pt x="477" y="588"/>
                      <a:pt x="477" y="588"/>
                    </a:cubicBezTo>
                    <a:cubicBezTo>
                      <a:pt x="477" y="588"/>
                      <a:pt x="477" y="589"/>
                      <a:pt x="477" y="589"/>
                    </a:cubicBezTo>
                    <a:cubicBezTo>
                      <a:pt x="477" y="589"/>
                      <a:pt x="477" y="589"/>
                      <a:pt x="477" y="590"/>
                    </a:cubicBezTo>
                    <a:cubicBezTo>
                      <a:pt x="477" y="590"/>
                      <a:pt x="477" y="590"/>
                      <a:pt x="477" y="589"/>
                    </a:cubicBezTo>
                    <a:cubicBezTo>
                      <a:pt x="477" y="589"/>
                      <a:pt x="477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8"/>
                      <a:pt x="478" y="588"/>
                      <a:pt x="478" y="588"/>
                    </a:cubicBezTo>
                    <a:cubicBezTo>
                      <a:pt x="478" y="588"/>
                      <a:pt x="478" y="588"/>
                      <a:pt x="479" y="588"/>
                    </a:cubicBezTo>
                    <a:cubicBezTo>
                      <a:pt x="479" y="588"/>
                      <a:pt x="479" y="588"/>
                      <a:pt x="479" y="587"/>
                    </a:cubicBezTo>
                    <a:cubicBezTo>
                      <a:pt x="479" y="587"/>
                      <a:pt x="480" y="587"/>
                      <a:pt x="480" y="587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1" y="586"/>
                      <a:pt x="482" y="586"/>
                      <a:pt x="483" y="586"/>
                    </a:cubicBezTo>
                    <a:cubicBezTo>
                      <a:pt x="483" y="586"/>
                      <a:pt x="483" y="586"/>
                      <a:pt x="483" y="586"/>
                    </a:cubicBezTo>
                    <a:cubicBezTo>
                      <a:pt x="484" y="586"/>
                      <a:pt x="484" y="586"/>
                      <a:pt x="484" y="586"/>
                    </a:cubicBezTo>
                    <a:cubicBezTo>
                      <a:pt x="485" y="586"/>
                      <a:pt x="485" y="586"/>
                      <a:pt x="485" y="586"/>
                    </a:cubicBezTo>
                    <a:cubicBezTo>
                      <a:pt x="485" y="586"/>
                      <a:pt x="485" y="586"/>
                      <a:pt x="486" y="587"/>
                    </a:cubicBezTo>
                    <a:cubicBezTo>
                      <a:pt x="486" y="587"/>
                      <a:pt x="486" y="587"/>
                      <a:pt x="487" y="587"/>
                    </a:cubicBezTo>
                    <a:cubicBezTo>
                      <a:pt x="487" y="587"/>
                      <a:pt x="487" y="587"/>
                      <a:pt x="487" y="587"/>
                    </a:cubicBezTo>
                    <a:cubicBezTo>
                      <a:pt x="487" y="588"/>
                      <a:pt x="487" y="589"/>
                      <a:pt x="487" y="589"/>
                    </a:cubicBezTo>
                    <a:cubicBezTo>
                      <a:pt x="487" y="590"/>
                      <a:pt x="487" y="590"/>
                      <a:pt x="488" y="590"/>
                    </a:cubicBezTo>
                    <a:cubicBezTo>
                      <a:pt x="488" y="591"/>
                      <a:pt x="489" y="591"/>
                      <a:pt x="490" y="591"/>
                    </a:cubicBezTo>
                    <a:cubicBezTo>
                      <a:pt x="490" y="591"/>
                      <a:pt x="490" y="591"/>
                      <a:pt x="490" y="591"/>
                    </a:cubicBezTo>
                    <a:cubicBezTo>
                      <a:pt x="490" y="592"/>
                      <a:pt x="490" y="592"/>
                      <a:pt x="490" y="592"/>
                    </a:cubicBezTo>
                    <a:cubicBezTo>
                      <a:pt x="490" y="593"/>
                      <a:pt x="490" y="593"/>
                      <a:pt x="490" y="593"/>
                    </a:cubicBezTo>
                    <a:cubicBezTo>
                      <a:pt x="490" y="594"/>
                      <a:pt x="490" y="594"/>
                      <a:pt x="489" y="595"/>
                    </a:cubicBezTo>
                    <a:cubicBezTo>
                      <a:pt x="489" y="595"/>
                      <a:pt x="488" y="596"/>
                      <a:pt x="489" y="596"/>
                    </a:cubicBezTo>
                    <a:cubicBezTo>
                      <a:pt x="489" y="595"/>
                      <a:pt x="489" y="595"/>
                      <a:pt x="490" y="595"/>
                    </a:cubicBezTo>
                    <a:cubicBezTo>
                      <a:pt x="490" y="595"/>
                      <a:pt x="490" y="594"/>
                      <a:pt x="490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3"/>
                      <a:pt x="490" y="593"/>
                      <a:pt x="491" y="592"/>
                    </a:cubicBezTo>
                    <a:cubicBezTo>
                      <a:pt x="491" y="592"/>
                      <a:pt x="491" y="592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2"/>
                      <a:pt x="491" y="592"/>
                      <a:pt x="491" y="593"/>
                    </a:cubicBezTo>
                    <a:cubicBezTo>
                      <a:pt x="491" y="593"/>
                      <a:pt x="491" y="593"/>
                      <a:pt x="491" y="593"/>
                    </a:cubicBezTo>
                    <a:cubicBezTo>
                      <a:pt x="491" y="593"/>
                      <a:pt x="491" y="593"/>
                      <a:pt x="491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4"/>
                      <a:pt x="491" y="595"/>
                      <a:pt x="491" y="595"/>
                    </a:cubicBezTo>
                    <a:cubicBezTo>
                      <a:pt x="491" y="596"/>
                      <a:pt x="491" y="596"/>
                      <a:pt x="491" y="597"/>
                    </a:cubicBezTo>
                    <a:cubicBezTo>
                      <a:pt x="491" y="597"/>
                      <a:pt x="491" y="597"/>
                      <a:pt x="491" y="597"/>
                    </a:cubicBezTo>
                    <a:cubicBezTo>
                      <a:pt x="491" y="597"/>
                      <a:pt x="492" y="597"/>
                      <a:pt x="492" y="597"/>
                    </a:cubicBezTo>
                    <a:cubicBezTo>
                      <a:pt x="492" y="596"/>
                      <a:pt x="492" y="596"/>
                      <a:pt x="492" y="595"/>
                    </a:cubicBezTo>
                    <a:cubicBezTo>
                      <a:pt x="492" y="595"/>
                      <a:pt x="492" y="594"/>
                      <a:pt x="492" y="594"/>
                    </a:cubicBezTo>
                    <a:cubicBezTo>
                      <a:pt x="493" y="594"/>
                      <a:pt x="493" y="594"/>
                      <a:pt x="494" y="594"/>
                    </a:cubicBezTo>
                    <a:cubicBezTo>
                      <a:pt x="494" y="593"/>
                      <a:pt x="494" y="593"/>
                      <a:pt x="495" y="592"/>
                    </a:cubicBezTo>
                    <a:cubicBezTo>
                      <a:pt x="495" y="592"/>
                      <a:pt x="495" y="593"/>
                      <a:pt x="495" y="593"/>
                    </a:cubicBezTo>
                    <a:cubicBezTo>
                      <a:pt x="495" y="593"/>
                      <a:pt x="496" y="592"/>
                      <a:pt x="496" y="592"/>
                    </a:cubicBezTo>
                    <a:cubicBezTo>
                      <a:pt x="496" y="592"/>
                      <a:pt x="496" y="592"/>
                      <a:pt x="496" y="591"/>
                    </a:cubicBezTo>
                    <a:cubicBezTo>
                      <a:pt x="496" y="591"/>
                      <a:pt x="496" y="591"/>
                      <a:pt x="496" y="591"/>
                    </a:cubicBezTo>
                    <a:cubicBezTo>
                      <a:pt x="497" y="591"/>
                      <a:pt x="497" y="592"/>
                      <a:pt x="497" y="592"/>
                    </a:cubicBezTo>
                    <a:cubicBezTo>
                      <a:pt x="497" y="592"/>
                      <a:pt x="497" y="592"/>
                      <a:pt x="497" y="592"/>
                    </a:cubicBezTo>
                    <a:cubicBezTo>
                      <a:pt x="497" y="591"/>
                      <a:pt x="497" y="591"/>
                      <a:pt x="497" y="591"/>
                    </a:cubicBezTo>
                    <a:cubicBezTo>
                      <a:pt x="498" y="591"/>
                      <a:pt x="498" y="591"/>
                      <a:pt x="498" y="591"/>
                    </a:cubicBezTo>
                    <a:cubicBezTo>
                      <a:pt x="499" y="590"/>
                      <a:pt x="499" y="589"/>
                      <a:pt x="499" y="589"/>
                    </a:cubicBezTo>
                    <a:cubicBezTo>
                      <a:pt x="499" y="588"/>
                      <a:pt x="500" y="588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1" y="587"/>
                      <a:pt x="501" y="587"/>
                    </a:cubicBezTo>
                    <a:cubicBezTo>
                      <a:pt x="501" y="587"/>
                      <a:pt x="502" y="588"/>
                      <a:pt x="502" y="588"/>
                    </a:cubicBezTo>
                    <a:cubicBezTo>
                      <a:pt x="502" y="589"/>
                      <a:pt x="502" y="589"/>
                      <a:pt x="503" y="589"/>
                    </a:cubicBezTo>
                    <a:cubicBezTo>
                      <a:pt x="503" y="589"/>
                      <a:pt x="503" y="590"/>
                      <a:pt x="503" y="590"/>
                    </a:cubicBezTo>
                    <a:cubicBezTo>
                      <a:pt x="503" y="590"/>
                      <a:pt x="503" y="591"/>
                      <a:pt x="503" y="591"/>
                    </a:cubicBezTo>
                    <a:cubicBezTo>
                      <a:pt x="503" y="592"/>
                      <a:pt x="502" y="592"/>
                      <a:pt x="502" y="592"/>
                    </a:cubicBezTo>
                    <a:cubicBezTo>
                      <a:pt x="502" y="593"/>
                      <a:pt x="503" y="592"/>
                      <a:pt x="503" y="592"/>
                    </a:cubicBezTo>
                    <a:cubicBezTo>
                      <a:pt x="503" y="592"/>
                      <a:pt x="503" y="592"/>
                      <a:pt x="503" y="591"/>
                    </a:cubicBezTo>
                    <a:cubicBezTo>
                      <a:pt x="503" y="591"/>
                      <a:pt x="503" y="591"/>
                      <a:pt x="503" y="590"/>
                    </a:cubicBezTo>
                    <a:cubicBezTo>
                      <a:pt x="503" y="590"/>
                      <a:pt x="504" y="590"/>
                      <a:pt x="503" y="589"/>
                    </a:cubicBezTo>
                    <a:cubicBezTo>
                      <a:pt x="503" y="589"/>
                      <a:pt x="503" y="589"/>
                      <a:pt x="503" y="589"/>
                    </a:cubicBezTo>
                    <a:cubicBezTo>
                      <a:pt x="502" y="588"/>
                      <a:pt x="502" y="588"/>
                      <a:pt x="502" y="587"/>
                    </a:cubicBezTo>
                    <a:cubicBezTo>
                      <a:pt x="502" y="587"/>
                      <a:pt x="502" y="586"/>
                      <a:pt x="503" y="586"/>
                    </a:cubicBezTo>
                    <a:cubicBezTo>
                      <a:pt x="503" y="587"/>
                      <a:pt x="503" y="587"/>
                      <a:pt x="503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5" y="585"/>
                    </a:cubicBezTo>
                    <a:cubicBezTo>
                      <a:pt x="505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6"/>
                      <a:pt x="505" y="585"/>
                      <a:pt x="505" y="585"/>
                    </a:cubicBezTo>
                    <a:cubicBezTo>
                      <a:pt x="505" y="585"/>
                      <a:pt x="505" y="585"/>
                      <a:pt x="505" y="585"/>
                    </a:cubicBezTo>
                    <a:cubicBezTo>
                      <a:pt x="505" y="585"/>
                      <a:pt x="505" y="584"/>
                      <a:pt x="505" y="584"/>
                    </a:cubicBezTo>
                    <a:cubicBezTo>
                      <a:pt x="505" y="584"/>
                      <a:pt x="505" y="584"/>
                      <a:pt x="504" y="584"/>
                    </a:cubicBezTo>
                    <a:cubicBezTo>
                      <a:pt x="504" y="584"/>
                      <a:pt x="504" y="584"/>
                      <a:pt x="505" y="584"/>
                    </a:cubicBezTo>
                    <a:cubicBezTo>
                      <a:pt x="505" y="584"/>
                      <a:pt x="505" y="584"/>
                      <a:pt x="505" y="584"/>
                    </a:cubicBezTo>
                    <a:cubicBezTo>
                      <a:pt x="505" y="584"/>
                      <a:pt x="506" y="584"/>
                      <a:pt x="506" y="584"/>
                    </a:cubicBezTo>
                    <a:cubicBezTo>
                      <a:pt x="506" y="585"/>
                      <a:pt x="506" y="585"/>
                      <a:pt x="506" y="585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84"/>
                      <a:pt x="507" y="583"/>
                    </a:cubicBezTo>
                    <a:cubicBezTo>
                      <a:pt x="506" y="583"/>
                      <a:pt x="506" y="583"/>
                      <a:pt x="506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1"/>
                    </a:cubicBezTo>
                    <a:cubicBezTo>
                      <a:pt x="506" y="581"/>
                      <a:pt x="506" y="581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79"/>
                      <a:pt x="507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8"/>
                      <a:pt x="506" y="578"/>
                      <a:pt x="506" y="579"/>
                    </a:cubicBezTo>
                    <a:cubicBezTo>
                      <a:pt x="507" y="579"/>
                      <a:pt x="507" y="579"/>
                      <a:pt x="507" y="579"/>
                    </a:cubicBezTo>
                    <a:cubicBezTo>
                      <a:pt x="507" y="579"/>
                      <a:pt x="507" y="578"/>
                      <a:pt x="507" y="578"/>
                    </a:cubicBezTo>
                    <a:cubicBezTo>
                      <a:pt x="507" y="578"/>
                      <a:pt x="508" y="578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9"/>
                      <a:pt x="508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8" y="579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8"/>
                      <a:pt x="507" y="578"/>
                      <a:pt x="507" y="578"/>
                    </a:cubicBezTo>
                    <a:cubicBezTo>
                      <a:pt x="507" y="578"/>
                      <a:pt x="507" y="577"/>
                      <a:pt x="507" y="577"/>
                    </a:cubicBezTo>
                    <a:cubicBezTo>
                      <a:pt x="507" y="577"/>
                      <a:pt x="506" y="576"/>
                      <a:pt x="506" y="576"/>
                    </a:cubicBezTo>
                    <a:cubicBezTo>
                      <a:pt x="506" y="576"/>
                      <a:pt x="506" y="575"/>
                      <a:pt x="506" y="575"/>
                    </a:cubicBezTo>
                    <a:cubicBezTo>
                      <a:pt x="506" y="575"/>
                      <a:pt x="506" y="574"/>
                      <a:pt x="507" y="574"/>
                    </a:cubicBezTo>
                    <a:cubicBezTo>
                      <a:pt x="507" y="574"/>
                      <a:pt x="507" y="574"/>
                      <a:pt x="507" y="573"/>
                    </a:cubicBezTo>
                    <a:cubicBezTo>
                      <a:pt x="507" y="573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9" y="574"/>
                      <a:pt x="509" y="574"/>
                      <a:pt x="509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3"/>
                      <a:pt x="508" y="573"/>
                    </a:cubicBezTo>
                    <a:cubicBezTo>
                      <a:pt x="508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1"/>
                    </a:cubicBezTo>
                    <a:cubicBezTo>
                      <a:pt x="509" y="571"/>
                      <a:pt x="508" y="571"/>
                      <a:pt x="509" y="571"/>
                    </a:cubicBezTo>
                    <a:cubicBezTo>
                      <a:pt x="509" y="570"/>
                      <a:pt x="509" y="570"/>
                      <a:pt x="509" y="570"/>
                    </a:cubicBezTo>
                    <a:cubicBezTo>
                      <a:pt x="509" y="570"/>
                      <a:pt x="509" y="570"/>
                      <a:pt x="509" y="569"/>
                    </a:cubicBezTo>
                    <a:cubicBezTo>
                      <a:pt x="509" y="569"/>
                      <a:pt x="509" y="569"/>
                      <a:pt x="509" y="569"/>
                    </a:cubicBezTo>
                    <a:cubicBezTo>
                      <a:pt x="510" y="569"/>
                      <a:pt x="510" y="569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2" y="567"/>
                      <a:pt x="512" y="567"/>
                      <a:pt x="513" y="568"/>
                    </a:cubicBezTo>
                    <a:cubicBezTo>
                      <a:pt x="513" y="568"/>
                      <a:pt x="513" y="568"/>
                      <a:pt x="513" y="569"/>
                    </a:cubicBezTo>
                    <a:cubicBezTo>
                      <a:pt x="513" y="569"/>
                      <a:pt x="513" y="569"/>
                      <a:pt x="513" y="569"/>
                    </a:cubicBezTo>
                    <a:cubicBezTo>
                      <a:pt x="513" y="569"/>
                      <a:pt x="513" y="570"/>
                      <a:pt x="513" y="570"/>
                    </a:cubicBezTo>
                    <a:cubicBezTo>
                      <a:pt x="513" y="570"/>
                      <a:pt x="513" y="570"/>
                      <a:pt x="512" y="570"/>
                    </a:cubicBezTo>
                    <a:cubicBezTo>
                      <a:pt x="512" y="570"/>
                      <a:pt x="512" y="570"/>
                      <a:pt x="512" y="570"/>
                    </a:cubicBezTo>
                    <a:cubicBezTo>
                      <a:pt x="512" y="570"/>
                      <a:pt x="513" y="570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2"/>
                      <a:pt x="513" y="571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4" y="572"/>
                      <a:pt x="514" y="572"/>
                    </a:cubicBezTo>
                    <a:cubicBezTo>
                      <a:pt x="514" y="572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5" y="571"/>
                    </a:cubicBezTo>
                    <a:cubicBezTo>
                      <a:pt x="515" y="571"/>
                      <a:pt x="515" y="571"/>
                      <a:pt x="515" y="572"/>
                    </a:cubicBezTo>
                    <a:cubicBezTo>
                      <a:pt x="515" y="572"/>
                      <a:pt x="514" y="572"/>
                      <a:pt x="514" y="572"/>
                    </a:cubicBezTo>
                    <a:cubicBezTo>
                      <a:pt x="514" y="572"/>
                      <a:pt x="515" y="572"/>
                      <a:pt x="515" y="572"/>
                    </a:cubicBezTo>
                    <a:cubicBezTo>
                      <a:pt x="515" y="572"/>
                      <a:pt x="515" y="573"/>
                      <a:pt x="515" y="573"/>
                    </a:cubicBezTo>
                    <a:cubicBezTo>
                      <a:pt x="515" y="573"/>
                      <a:pt x="515" y="573"/>
                      <a:pt x="515" y="573"/>
                    </a:cubicBezTo>
                    <a:cubicBezTo>
                      <a:pt x="515" y="573"/>
                      <a:pt x="515" y="574"/>
                      <a:pt x="515" y="574"/>
                    </a:cubicBezTo>
                    <a:cubicBezTo>
                      <a:pt x="515" y="574"/>
                      <a:pt x="514" y="575"/>
                      <a:pt x="515" y="575"/>
                    </a:cubicBezTo>
                    <a:cubicBezTo>
                      <a:pt x="515" y="575"/>
                      <a:pt x="515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7" y="576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8"/>
                      <a:pt x="518" y="578"/>
                      <a:pt x="518" y="578"/>
                    </a:cubicBezTo>
                    <a:cubicBezTo>
                      <a:pt x="518" y="578"/>
                      <a:pt x="518" y="579"/>
                      <a:pt x="517" y="579"/>
                    </a:cubicBezTo>
                    <a:cubicBezTo>
                      <a:pt x="517" y="579"/>
                      <a:pt x="517" y="579"/>
                      <a:pt x="517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80"/>
                      <a:pt x="517" y="579"/>
                      <a:pt x="517" y="580"/>
                    </a:cubicBezTo>
                    <a:cubicBezTo>
                      <a:pt x="518" y="580"/>
                      <a:pt x="518" y="580"/>
                      <a:pt x="518" y="581"/>
                    </a:cubicBezTo>
                    <a:cubicBezTo>
                      <a:pt x="517" y="581"/>
                      <a:pt x="517" y="581"/>
                      <a:pt x="517" y="581"/>
                    </a:cubicBezTo>
                    <a:cubicBezTo>
                      <a:pt x="517" y="581"/>
                      <a:pt x="518" y="581"/>
                      <a:pt x="518" y="581"/>
                    </a:cubicBezTo>
                    <a:cubicBezTo>
                      <a:pt x="518" y="581"/>
                      <a:pt x="518" y="580"/>
                      <a:pt x="518" y="580"/>
                    </a:cubicBezTo>
                    <a:cubicBezTo>
                      <a:pt x="518" y="580"/>
                      <a:pt x="519" y="580"/>
                      <a:pt x="519" y="580"/>
                    </a:cubicBezTo>
                    <a:cubicBezTo>
                      <a:pt x="519" y="580"/>
                      <a:pt x="519" y="581"/>
                      <a:pt x="519" y="581"/>
                    </a:cubicBezTo>
                    <a:cubicBezTo>
                      <a:pt x="519" y="581"/>
                      <a:pt x="519" y="581"/>
                      <a:pt x="519" y="581"/>
                    </a:cubicBezTo>
                    <a:cubicBezTo>
                      <a:pt x="519" y="581"/>
                      <a:pt x="520" y="581"/>
                      <a:pt x="520" y="581"/>
                    </a:cubicBezTo>
                    <a:cubicBezTo>
                      <a:pt x="520" y="581"/>
                      <a:pt x="520" y="581"/>
                      <a:pt x="520" y="581"/>
                    </a:cubicBezTo>
                    <a:cubicBezTo>
                      <a:pt x="520" y="581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3"/>
                      <a:pt x="520" y="583"/>
                      <a:pt x="519" y="583"/>
                    </a:cubicBezTo>
                    <a:cubicBezTo>
                      <a:pt x="519" y="583"/>
                      <a:pt x="519" y="584"/>
                      <a:pt x="518" y="584"/>
                    </a:cubicBezTo>
                    <a:cubicBezTo>
                      <a:pt x="518" y="584"/>
                      <a:pt x="518" y="583"/>
                      <a:pt x="517" y="583"/>
                    </a:cubicBezTo>
                    <a:cubicBezTo>
                      <a:pt x="517" y="583"/>
                      <a:pt x="516" y="584"/>
                      <a:pt x="516" y="585"/>
                    </a:cubicBezTo>
                    <a:cubicBezTo>
                      <a:pt x="516" y="585"/>
                      <a:pt x="516" y="585"/>
                      <a:pt x="517" y="585"/>
                    </a:cubicBezTo>
                    <a:cubicBezTo>
                      <a:pt x="517" y="585"/>
                      <a:pt x="517" y="585"/>
                      <a:pt x="517" y="585"/>
                    </a:cubicBezTo>
                    <a:cubicBezTo>
                      <a:pt x="517" y="585"/>
                      <a:pt x="517" y="585"/>
                      <a:pt x="517" y="584"/>
                    </a:cubicBezTo>
                    <a:cubicBezTo>
                      <a:pt x="517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9" y="584"/>
                      <a:pt x="519" y="584"/>
                      <a:pt x="520" y="584"/>
                    </a:cubicBezTo>
                    <a:cubicBezTo>
                      <a:pt x="520" y="584"/>
                      <a:pt x="520" y="584"/>
                      <a:pt x="520" y="583"/>
                    </a:cubicBezTo>
                    <a:cubicBezTo>
                      <a:pt x="520" y="583"/>
                      <a:pt x="520" y="583"/>
                      <a:pt x="521" y="583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2" y="586"/>
                      <a:pt x="522" y="587"/>
                      <a:pt x="522" y="586"/>
                    </a:cubicBezTo>
                    <a:cubicBezTo>
                      <a:pt x="522" y="586"/>
                      <a:pt x="523" y="586"/>
                      <a:pt x="523" y="586"/>
                    </a:cubicBezTo>
                    <a:cubicBezTo>
                      <a:pt x="523" y="586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8"/>
                    </a:cubicBezTo>
                    <a:cubicBezTo>
                      <a:pt x="523" y="588"/>
                      <a:pt x="523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9"/>
                    </a:cubicBezTo>
                    <a:cubicBezTo>
                      <a:pt x="523" y="589"/>
                      <a:pt x="523" y="589"/>
                      <a:pt x="523" y="589"/>
                    </a:cubicBezTo>
                    <a:cubicBezTo>
                      <a:pt x="523" y="589"/>
                      <a:pt x="523" y="590"/>
                      <a:pt x="523" y="590"/>
                    </a:cubicBezTo>
                    <a:cubicBezTo>
                      <a:pt x="523" y="590"/>
                      <a:pt x="523" y="590"/>
                      <a:pt x="522" y="590"/>
                    </a:cubicBezTo>
                    <a:cubicBezTo>
                      <a:pt x="522" y="590"/>
                      <a:pt x="522" y="591"/>
                      <a:pt x="521" y="591"/>
                    </a:cubicBezTo>
                    <a:cubicBezTo>
                      <a:pt x="521" y="591"/>
                      <a:pt x="520" y="591"/>
                      <a:pt x="520" y="591"/>
                    </a:cubicBezTo>
                    <a:cubicBezTo>
                      <a:pt x="519" y="591"/>
                      <a:pt x="520" y="591"/>
                      <a:pt x="520" y="591"/>
                    </a:cubicBezTo>
                    <a:cubicBezTo>
                      <a:pt x="520" y="591"/>
                      <a:pt x="520" y="591"/>
                      <a:pt x="520" y="591"/>
                    </a:cubicBezTo>
                    <a:cubicBezTo>
                      <a:pt x="520" y="591"/>
                      <a:pt x="520" y="592"/>
                      <a:pt x="520" y="592"/>
                    </a:cubicBezTo>
                    <a:cubicBezTo>
                      <a:pt x="520" y="592"/>
                      <a:pt x="519" y="592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20" y="593"/>
                      <a:pt x="520" y="592"/>
                      <a:pt x="520" y="592"/>
                    </a:cubicBezTo>
                    <a:cubicBezTo>
                      <a:pt x="521" y="592"/>
                      <a:pt x="521" y="592"/>
                      <a:pt x="521" y="591"/>
                    </a:cubicBezTo>
                    <a:cubicBezTo>
                      <a:pt x="521" y="591"/>
                      <a:pt x="522" y="591"/>
                      <a:pt x="522" y="591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3" y="592"/>
                      <a:pt x="523" y="592"/>
                    </a:cubicBezTo>
                    <a:cubicBezTo>
                      <a:pt x="523" y="591"/>
                      <a:pt x="524" y="592"/>
                      <a:pt x="524" y="591"/>
                    </a:cubicBezTo>
                    <a:cubicBezTo>
                      <a:pt x="524" y="591"/>
                      <a:pt x="524" y="591"/>
                      <a:pt x="525" y="591"/>
                    </a:cubicBezTo>
                    <a:cubicBezTo>
                      <a:pt x="525" y="591"/>
                      <a:pt x="525" y="591"/>
                      <a:pt x="525" y="591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3"/>
                      <a:pt x="525" y="593"/>
                      <a:pt x="525" y="593"/>
                    </a:cubicBezTo>
                    <a:cubicBezTo>
                      <a:pt x="525" y="593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4" y="595"/>
                      <a:pt x="524" y="595"/>
                      <a:pt x="523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1" y="597"/>
                      <a:pt x="521" y="597"/>
                      <a:pt x="520" y="597"/>
                    </a:cubicBezTo>
                    <a:cubicBezTo>
                      <a:pt x="520" y="597"/>
                      <a:pt x="520" y="598"/>
                      <a:pt x="520" y="598"/>
                    </a:cubicBezTo>
                    <a:cubicBezTo>
                      <a:pt x="520" y="598"/>
                      <a:pt x="520" y="598"/>
                      <a:pt x="520" y="598"/>
                    </a:cubicBezTo>
                    <a:cubicBezTo>
                      <a:pt x="520" y="598"/>
                      <a:pt x="521" y="598"/>
                      <a:pt x="521" y="598"/>
                    </a:cubicBezTo>
                    <a:cubicBezTo>
                      <a:pt x="521" y="598"/>
                      <a:pt x="521" y="598"/>
                      <a:pt x="521" y="597"/>
                    </a:cubicBezTo>
                    <a:cubicBezTo>
                      <a:pt x="522" y="597"/>
                      <a:pt x="522" y="597"/>
                      <a:pt x="522" y="597"/>
                    </a:cubicBezTo>
                    <a:cubicBezTo>
                      <a:pt x="523" y="596"/>
                      <a:pt x="523" y="596"/>
                      <a:pt x="524" y="596"/>
                    </a:cubicBezTo>
                    <a:cubicBezTo>
                      <a:pt x="524" y="596"/>
                      <a:pt x="524" y="596"/>
                      <a:pt x="525" y="596"/>
                    </a:cubicBezTo>
                    <a:cubicBezTo>
                      <a:pt x="525" y="596"/>
                      <a:pt x="526" y="595"/>
                      <a:pt x="526" y="595"/>
                    </a:cubicBezTo>
                    <a:cubicBezTo>
                      <a:pt x="526" y="595"/>
                      <a:pt x="526" y="596"/>
                      <a:pt x="526" y="596"/>
                    </a:cubicBezTo>
                    <a:cubicBezTo>
                      <a:pt x="526" y="596"/>
                      <a:pt x="526" y="596"/>
                      <a:pt x="527" y="596"/>
                    </a:cubicBezTo>
                    <a:cubicBezTo>
                      <a:pt x="527" y="596"/>
                      <a:pt x="527" y="596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6" y="597"/>
                      <a:pt x="526" y="597"/>
                      <a:pt x="526" y="597"/>
                    </a:cubicBezTo>
                    <a:cubicBezTo>
                      <a:pt x="526" y="597"/>
                      <a:pt x="525" y="597"/>
                      <a:pt x="525" y="598"/>
                    </a:cubicBezTo>
                    <a:cubicBezTo>
                      <a:pt x="525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9"/>
                      <a:pt x="527" y="599"/>
                      <a:pt x="527" y="599"/>
                    </a:cubicBezTo>
                    <a:cubicBezTo>
                      <a:pt x="527" y="599"/>
                      <a:pt x="527" y="598"/>
                      <a:pt x="527" y="598"/>
                    </a:cubicBezTo>
                    <a:cubicBezTo>
                      <a:pt x="527" y="598"/>
                      <a:pt x="527" y="598"/>
                      <a:pt x="527" y="598"/>
                    </a:cubicBezTo>
                    <a:cubicBezTo>
                      <a:pt x="527" y="599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9" y="598"/>
                      <a:pt x="529" y="598"/>
                    </a:cubicBezTo>
                    <a:cubicBezTo>
                      <a:pt x="529" y="598"/>
                      <a:pt x="529" y="598"/>
                      <a:pt x="529" y="598"/>
                    </a:cubicBezTo>
                    <a:cubicBezTo>
                      <a:pt x="529" y="599"/>
                      <a:pt x="529" y="599"/>
                      <a:pt x="529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0" y="600"/>
                      <a:pt x="530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1"/>
                    </a:cubicBezTo>
                    <a:cubicBezTo>
                      <a:pt x="529" y="601"/>
                      <a:pt x="529" y="601"/>
                      <a:pt x="530" y="601"/>
                    </a:cubicBezTo>
                    <a:cubicBezTo>
                      <a:pt x="530" y="601"/>
                      <a:pt x="530" y="601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29" y="602"/>
                      <a:pt x="529" y="602"/>
                      <a:pt x="529" y="602"/>
                    </a:cubicBezTo>
                    <a:cubicBezTo>
                      <a:pt x="529" y="603"/>
                      <a:pt x="529" y="603"/>
                      <a:pt x="528" y="603"/>
                    </a:cubicBezTo>
                    <a:cubicBezTo>
                      <a:pt x="528" y="603"/>
                      <a:pt x="528" y="603"/>
                      <a:pt x="528" y="603"/>
                    </a:cubicBezTo>
                    <a:cubicBezTo>
                      <a:pt x="528" y="603"/>
                      <a:pt x="528" y="604"/>
                      <a:pt x="527" y="604"/>
                    </a:cubicBezTo>
                    <a:cubicBezTo>
                      <a:pt x="527" y="604"/>
                      <a:pt x="527" y="604"/>
                      <a:pt x="527" y="604"/>
                    </a:cubicBezTo>
                    <a:cubicBezTo>
                      <a:pt x="527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7" y="604"/>
                      <a:pt x="528" y="604"/>
                      <a:pt x="528" y="604"/>
                    </a:cubicBezTo>
                    <a:cubicBezTo>
                      <a:pt x="529" y="604"/>
                      <a:pt x="529" y="604"/>
                      <a:pt x="529" y="604"/>
                    </a:cubicBezTo>
                    <a:cubicBezTo>
                      <a:pt x="529" y="605"/>
                      <a:pt x="529" y="605"/>
                      <a:pt x="529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6"/>
                      <a:pt x="530" y="606"/>
                      <a:pt x="530" y="606"/>
                    </a:cubicBezTo>
                    <a:cubicBezTo>
                      <a:pt x="530" y="606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29" y="607"/>
                      <a:pt x="529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8"/>
                    </a:cubicBezTo>
                    <a:cubicBezTo>
                      <a:pt x="530" y="608"/>
                      <a:pt x="531" y="608"/>
                      <a:pt x="531" y="608"/>
                    </a:cubicBezTo>
                    <a:cubicBezTo>
                      <a:pt x="532" y="608"/>
                      <a:pt x="532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4" y="609"/>
                      <a:pt x="534" y="609"/>
                      <a:pt x="534" y="610"/>
                    </a:cubicBezTo>
                    <a:cubicBezTo>
                      <a:pt x="534" y="610"/>
                      <a:pt x="534" y="610"/>
                      <a:pt x="534" y="610"/>
                    </a:cubicBezTo>
                    <a:cubicBezTo>
                      <a:pt x="534" y="610"/>
                      <a:pt x="533" y="610"/>
                      <a:pt x="533" y="610"/>
                    </a:cubicBezTo>
                    <a:cubicBezTo>
                      <a:pt x="533" y="610"/>
                      <a:pt x="533" y="610"/>
                      <a:pt x="533" y="610"/>
                    </a:cubicBezTo>
                    <a:cubicBezTo>
                      <a:pt x="533" y="610"/>
                      <a:pt x="532" y="610"/>
                      <a:pt x="532" y="610"/>
                    </a:cubicBezTo>
                    <a:cubicBezTo>
                      <a:pt x="532" y="610"/>
                      <a:pt x="532" y="611"/>
                      <a:pt x="532" y="611"/>
                    </a:cubicBezTo>
                    <a:cubicBezTo>
                      <a:pt x="532" y="611"/>
                      <a:pt x="533" y="611"/>
                      <a:pt x="533" y="611"/>
                    </a:cubicBezTo>
                    <a:cubicBezTo>
                      <a:pt x="534" y="610"/>
                      <a:pt x="534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4" y="612"/>
                      <a:pt x="534" y="612"/>
                      <a:pt x="534" y="612"/>
                    </a:cubicBezTo>
                    <a:cubicBezTo>
                      <a:pt x="534" y="613"/>
                      <a:pt x="534" y="613"/>
                      <a:pt x="534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2" y="614"/>
                      <a:pt x="532" y="614"/>
                    </a:cubicBezTo>
                    <a:cubicBezTo>
                      <a:pt x="532" y="614"/>
                      <a:pt x="532" y="614"/>
                      <a:pt x="532" y="614"/>
                    </a:cubicBezTo>
                    <a:cubicBezTo>
                      <a:pt x="531" y="613"/>
                      <a:pt x="531" y="613"/>
                      <a:pt x="532" y="613"/>
                    </a:cubicBezTo>
                    <a:cubicBezTo>
                      <a:pt x="532" y="613"/>
                      <a:pt x="532" y="613"/>
                      <a:pt x="532" y="612"/>
                    </a:cubicBezTo>
                    <a:cubicBezTo>
                      <a:pt x="532" y="612"/>
                      <a:pt x="532" y="612"/>
                      <a:pt x="532" y="612"/>
                    </a:cubicBezTo>
                    <a:cubicBezTo>
                      <a:pt x="532" y="612"/>
                      <a:pt x="531" y="612"/>
                      <a:pt x="531" y="612"/>
                    </a:cubicBezTo>
                    <a:cubicBezTo>
                      <a:pt x="531" y="612"/>
                      <a:pt x="531" y="612"/>
                      <a:pt x="531" y="612"/>
                    </a:cubicBezTo>
                    <a:cubicBezTo>
                      <a:pt x="530" y="612"/>
                      <a:pt x="530" y="612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1" y="613"/>
                      <a:pt x="531" y="613"/>
                      <a:pt x="531" y="613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29" y="614"/>
                      <a:pt x="529" y="614"/>
                    </a:cubicBezTo>
                    <a:cubicBezTo>
                      <a:pt x="529" y="614"/>
                      <a:pt x="528" y="614"/>
                      <a:pt x="528" y="613"/>
                    </a:cubicBezTo>
                    <a:cubicBezTo>
                      <a:pt x="528" y="613"/>
                      <a:pt x="528" y="614"/>
                      <a:pt x="528" y="614"/>
                    </a:cubicBezTo>
                    <a:cubicBezTo>
                      <a:pt x="528" y="614"/>
                      <a:pt x="528" y="614"/>
                      <a:pt x="529" y="614"/>
                    </a:cubicBezTo>
                    <a:cubicBezTo>
                      <a:pt x="529" y="614"/>
                      <a:pt x="529" y="614"/>
                      <a:pt x="529" y="614"/>
                    </a:cubicBezTo>
                    <a:cubicBezTo>
                      <a:pt x="529" y="614"/>
                      <a:pt x="529" y="615"/>
                      <a:pt x="529" y="615"/>
                    </a:cubicBezTo>
                    <a:cubicBezTo>
                      <a:pt x="529" y="615"/>
                      <a:pt x="529" y="615"/>
                      <a:pt x="530" y="615"/>
                    </a:cubicBezTo>
                    <a:cubicBezTo>
                      <a:pt x="530" y="615"/>
                      <a:pt x="530" y="615"/>
                      <a:pt x="530" y="615"/>
                    </a:cubicBezTo>
                    <a:cubicBezTo>
                      <a:pt x="531" y="615"/>
                      <a:pt x="531" y="615"/>
                      <a:pt x="532" y="615"/>
                    </a:cubicBezTo>
                    <a:cubicBezTo>
                      <a:pt x="532" y="615"/>
                      <a:pt x="532" y="616"/>
                      <a:pt x="532" y="616"/>
                    </a:cubicBezTo>
                    <a:cubicBezTo>
                      <a:pt x="531" y="616"/>
                      <a:pt x="531" y="616"/>
                      <a:pt x="531" y="616"/>
                    </a:cubicBezTo>
                    <a:cubicBezTo>
                      <a:pt x="530" y="616"/>
                      <a:pt x="530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30" y="617"/>
                      <a:pt x="530" y="617"/>
                      <a:pt x="530" y="617"/>
                    </a:cubicBezTo>
                    <a:cubicBezTo>
                      <a:pt x="530" y="617"/>
                      <a:pt x="530" y="617"/>
                      <a:pt x="531" y="617"/>
                    </a:cubicBezTo>
                    <a:cubicBezTo>
                      <a:pt x="531" y="618"/>
                      <a:pt x="531" y="618"/>
                      <a:pt x="531" y="618"/>
                    </a:cubicBezTo>
                    <a:cubicBezTo>
                      <a:pt x="531" y="618"/>
                      <a:pt x="531" y="618"/>
                      <a:pt x="532" y="618"/>
                    </a:cubicBezTo>
                    <a:cubicBezTo>
                      <a:pt x="532" y="618"/>
                      <a:pt x="532" y="618"/>
                      <a:pt x="532" y="619"/>
                    </a:cubicBezTo>
                    <a:cubicBezTo>
                      <a:pt x="532" y="619"/>
                      <a:pt x="532" y="619"/>
                      <a:pt x="532" y="619"/>
                    </a:cubicBezTo>
                    <a:cubicBezTo>
                      <a:pt x="531" y="619"/>
                      <a:pt x="530" y="619"/>
                      <a:pt x="530" y="618"/>
                    </a:cubicBezTo>
                    <a:cubicBezTo>
                      <a:pt x="529" y="618"/>
                      <a:pt x="529" y="618"/>
                      <a:pt x="529" y="618"/>
                    </a:cubicBezTo>
                    <a:cubicBezTo>
                      <a:pt x="529" y="618"/>
                      <a:pt x="529" y="618"/>
                      <a:pt x="529" y="619"/>
                    </a:cubicBezTo>
                    <a:cubicBezTo>
                      <a:pt x="529" y="619"/>
                      <a:pt x="529" y="619"/>
                      <a:pt x="529" y="619"/>
                    </a:cubicBezTo>
                    <a:cubicBezTo>
                      <a:pt x="530" y="619"/>
                      <a:pt x="531" y="619"/>
                      <a:pt x="532" y="619"/>
                    </a:cubicBezTo>
                    <a:cubicBezTo>
                      <a:pt x="533" y="619"/>
                      <a:pt x="533" y="619"/>
                      <a:pt x="533" y="620"/>
                    </a:cubicBezTo>
                    <a:cubicBezTo>
                      <a:pt x="533" y="620"/>
                      <a:pt x="533" y="620"/>
                      <a:pt x="533" y="620"/>
                    </a:cubicBezTo>
                    <a:cubicBezTo>
                      <a:pt x="533" y="621"/>
                      <a:pt x="533" y="621"/>
                      <a:pt x="533" y="621"/>
                    </a:cubicBezTo>
                    <a:cubicBezTo>
                      <a:pt x="534" y="621"/>
                      <a:pt x="534" y="621"/>
                      <a:pt x="534" y="621"/>
                    </a:cubicBezTo>
                    <a:cubicBezTo>
                      <a:pt x="534" y="621"/>
                      <a:pt x="534" y="622"/>
                      <a:pt x="534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3" y="622"/>
                      <a:pt x="533" y="622"/>
                      <a:pt x="532" y="622"/>
                    </a:cubicBezTo>
                    <a:cubicBezTo>
                      <a:pt x="532" y="621"/>
                      <a:pt x="532" y="621"/>
                      <a:pt x="532" y="622"/>
                    </a:cubicBezTo>
                    <a:cubicBezTo>
                      <a:pt x="532" y="622"/>
                      <a:pt x="533" y="622"/>
                      <a:pt x="533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4" y="622"/>
                      <a:pt x="535" y="623"/>
                      <a:pt x="535" y="623"/>
                    </a:cubicBezTo>
                    <a:cubicBezTo>
                      <a:pt x="535" y="623"/>
                      <a:pt x="536" y="623"/>
                      <a:pt x="536" y="623"/>
                    </a:cubicBezTo>
                    <a:cubicBezTo>
                      <a:pt x="536" y="623"/>
                      <a:pt x="535" y="623"/>
                      <a:pt x="535" y="623"/>
                    </a:cubicBezTo>
                    <a:cubicBezTo>
                      <a:pt x="535" y="623"/>
                      <a:pt x="535" y="623"/>
                      <a:pt x="535" y="623"/>
                    </a:cubicBezTo>
                    <a:cubicBezTo>
                      <a:pt x="536" y="624"/>
                      <a:pt x="536" y="624"/>
                      <a:pt x="537" y="624"/>
                    </a:cubicBezTo>
                    <a:cubicBezTo>
                      <a:pt x="537" y="624"/>
                      <a:pt x="537" y="624"/>
                      <a:pt x="538" y="624"/>
                    </a:cubicBezTo>
                    <a:cubicBezTo>
                      <a:pt x="538" y="624"/>
                      <a:pt x="538" y="624"/>
                      <a:pt x="538" y="624"/>
                    </a:cubicBezTo>
                    <a:cubicBezTo>
                      <a:pt x="538" y="625"/>
                      <a:pt x="537" y="625"/>
                      <a:pt x="537" y="625"/>
                    </a:cubicBezTo>
                    <a:cubicBezTo>
                      <a:pt x="537" y="625"/>
                      <a:pt x="537" y="625"/>
                      <a:pt x="538" y="625"/>
                    </a:cubicBezTo>
                    <a:cubicBezTo>
                      <a:pt x="538" y="625"/>
                      <a:pt x="538" y="625"/>
                      <a:pt x="538" y="625"/>
                    </a:cubicBezTo>
                    <a:cubicBezTo>
                      <a:pt x="538" y="625"/>
                      <a:pt x="538" y="624"/>
                      <a:pt x="538" y="624"/>
                    </a:cubicBezTo>
                    <a:cubicBezTo>
                      <a:pt x="538" y="625"/>
                      <a:pt x="538" y="625"/>
                      <a:pt x="538" y="626"/>
                    </a:cubicBezTo>
                    <a:cubicBezTo>
                      <a:pt x="538" y="626"/>
                      <a:pt x="539" y="626"/>
                      <a:pt x="539" y="626"/>
                    </a:cubicBezTo>
                    <a:cubicBezTo>
                      <a:pt x="539" y="626"/>
                      <a:pt x="539" y="625"/>
                      <a:pt x="539" y="624"/>
                    </a:cubicBezTo>
                    <a:cubicBezTo>
                      <a:pt x="540" y="625"/>
                      <a:pt x="540" y="625"/>
                      <a:pt x="540" y="625"/>
                    </a:cubicBezTo>
                    <a:cubicBezTo>
                      <a:pt x="540" y="625"/>
                      <a:pt x="541" y="625"/>
                      <a:pt x="541" y="625"/>
                    </a:cubicBezTo>
                    <a:cubicBezTo>
                      <a:pt x="541" y="625"/>
                      <a:pt x="541" y="625"/>
                      <a:pt x="541" y="625"/>
                    </a:cubicBezTo>
                    <a:cubicBezTo>
                      <a:pt x="541" y="625"/>
                      <a:pt x="540" y="625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7"/>
                      <a:pt x="540" y="627"/>
                    </a:cubicBezTo>
                    <a:cubicBezTo>
                      <a:pt x="541" y="627"/>
                      <a:pt x="541" y="627"/>
                      <a:pt x="541" y="628"/>
                    </a:cubicBezTo>
                    <a:cubicBezTo>
                      <a:pt x="541" y="628"/>
                      <a:pt x="540" y="628"/>
                      <a:pt x="540" y="628"/>
                    </a:cubicBezTo>
                    <a:cubicBezTo>
                      <a:pt x="540" y="628"/>
                      <a:pt x="541" y="628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0" y="629"/>
                      <a:pt x="540" y="630"/>
                      <a:pt x="540" y="630"/>
                    </a:cubicBezTo>
                    <a:cubicBezTo>
                      <a:pt x="540" y="630"/>
                      <a:pt x="539" y="631"/>
                      <a:pt x="539" y="631"/>
                    </a:cubicBezTo>
                    <a:cubicBezTo>
                      <a:pt x="539" y="631"/>
                      <a:pt x="539" y="632"/>
                      <a:pt x="540" y="632"/>
                    </a:cubicBezTo>
                    <a:cubicBezTo>
                      <a:pt x="540" y="632"/>
                      <a:pt x="540" y="632"/>
                      <a:pt x="540" y="632"/>
                    </a:cubicBezTo>
                    <a:cubicBezTo>
                      <a:pt x="540" y="631"/>
                      <a:pt x="541" y="631"/>
                      <a:pt x="541" y="631"/>
                    </a:cubicBezTo>
                    <a:cubicBezTo>
                      <a:pt x="541" y="630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4" y="630"/>
                    </a:cubicBezTo>
                    <a:cubicBezTo>
                      <a:pt x="544" y="630"/>
                      <a:pt x="544" y="630"/>
                      <a:pt x="544" y="631"/>
                    </a:cubicBezTo>
                    <a:cubicBezTo>
                      <a:pt x="545" y="631"/>
                      <a:pt x="544" y="631"/>
                      <a:pt x="544" y="631"/>
                    </a:cubicBezTo>
                    <a:cubicBezTo>
                      <a:pt x="544" y="631"/>
                      <a:pt x="544" y="632"/>
                      <a:pt x="544" y="632"/>
                    </a:cubicBezTo>
                    <a:cubicBezTo>
                      <a:pt x="544" y="632"/>
                      <a:pt x="545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3"/>
                      <a:pt x="546" y="633"/>
                      <a:pt x="546" y="633"/>
                    </a:cubicBezTo>
                    <a:cubicBezTo>
                      <a:pt x="546" y="633"/>
                      <a:pt x="545" y="634"/>
                      <a:pt x="545" y="634"/>
                    </a:cubicBezTo>
                    <a:cubicBezTo>
                      <a:pt x="545" y="634"/>
                      <a:pt x="544" y="635"/>
                      <a:pt x="544" y="635"/>
                    </a:cubicBezTo>
                    <a:cubicBezTo>
                      <a:pt x="544" y="635"/>
                      <a:pt x="545" y="635"/>
                      <a:pt x="545" y="635"/>
                    </a:cubicBezTo>
                    <a:cubicBezTo>
                      <a:pt x="545" y="635"/>
                      <a:pt x="545" y="634"/>
                      <a:pt x="545" y="634"/>
                    </a:cubicBezTo>
                    <a:cubicBezTo>
                      <a:pt x="546" y="634"/>
                      <a:pt x="546" y="633"/>
                      <a:pt x="547" y="633"/>
                    </a:cubicBezTo>
                    <a:cubicBezTo>
                      <a:pt x="547" y="633"/>
                      <a:pt x="548" y="632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9" y="631"/>
                      <a:pt x="549" y="632"/>
                    </a:cubicBezTo>
                    <a:cubicBezTo>
                      <a:pt x="549" y="632"/>
                      <a:pt x="549" y="632"/>
                      <a:pt x="548" y="632"/>
                    </a:cubicBezTo>
                    <a:cubicBezTo>
                      <a:pt x="548" y="633"/>
                      <a:pt x="547" y="633"/>
                      <a:pt x="547" y="634"/>
                    </a:cubicBezTo>
                    <a:cubicBezTo>
                      <a:pt x="547" y="634"/>
                      <a:pt x="548" y="634"/>
                      <a:pt x="548" y="633"/>
                    </a:cubicBezTo>
                    <a:cubicBezTo>
                      <a:pt x="548" y="633"/>
                      <a:pt x="548" y="633"/>
                      <a:pt x="548" y="633"/>
                    </a:cubicBezTo>
                    <a:cubicBezTo>
                      <a:pt x="548" y="633"/>
                      <a:pt x="549" y="633"/>
                      <a:pt x="549" y="633"/>
                    </a:cubicBezTo>
                    <a:cubicBezTo>
                      <a:pt x="549" y="633"/>
                      <a:pt x="549" y="632"/>
                      <a:pt x="549" y="632"/>
                    </a:cubicBezTo>
                    <a:cubicBezTo>
                      <a:pt x="549" y="632"/>
                      <a:pt x="550" y="632"/>
                      <a:pt x="550" y="633"/>
                    </a:cubicBezTo>
                    <a:cubicBezTo>
                      <a:pt x="550" y="633"/>
                      <a:pt x="550" y="633"/>
                      <a:pt x="550" y="633"/>
                    </a:cubicBezTo>
                    <a:cubicBezTo>
                      <a:pt x="549" y="633"/>
                      <a:pt x="549" y="633"/>
                      <a:pt x="549" y="633"/>
                    </a:cubicBezTo>
                    <a:cubicBezTo>
                      <a:pt x="549" y="634"/>
                      <a:pt x="549" y="634"/>
                      <a:pt x="549" y="634"/>
                    </a:cubicBezTo>
                    <a:cubicBezTo>
                      <a:pt x="549" y="634"/>
                      <a:pt x="550" y="634"/>
                      <a:pt x="550" y="634"/>
                    </a:cubicBezTo>
                    <a:cubicBezTo>
                      <a:pt x="550" y="634"/>
                      <a:pt x="549" y="635"/>
                      <a:pt x="549" y="635"/>
                    </a:cubicBezTo>
                    <a:cubicBezTo>
                      <a:pt x="549" y="635"/>
                      <a:pt x="550" y="635"/>
                      <a:pt x="550" y="636"/>
                    </a:cubicBezTo>
                    <a:cubicBezTo>
                      <a:pt x="551" y="636"/>
                      <a:pt x="552" y="636"/>
                      <a:pt x="553" y="636"/>
                    </a:cubicBezTo>
                    <a:cubicBezTo>
                      <a:pt x="553" y="636"/>
                      <a:pt x="553" y="636"/>
                      <a:pt x="553" y="636"/>
                    </a:cubicBezTo>
                    <a:cubicBezTo>
                      <a:pt x="553" y="636"/>
                      <a:pt x="553" y="636"/>
                      <a:pt x="554" y="636"/>
                    </a:cubicBezTo>
                    <a:cubicBezTo>
                      <a:pt x="554" y="636"/>
                      <a:pt x="554" y="636"/>
                      <a:pt x="554" y="636"/>
                    </a:cubicBezTo>
                    <a:cubicBezTo>
                      <a:pt x="555" y="636"/>
                      <a:pt x="555" y="636"/>
                      <a:pt x="555" y="636"/>
                    </a:cubicBezTo>
                    <a:cubicBezTo>
                      <a:pt x="555" y="635"/>
                      <a:pt x="556" y="635"/>
                      <a:pt x="556" y="635"/>
                    </a:cubicBezTo>
                    <a:cubicBezTo>
                      <a:pt x="556" y="635"/>
                      <a:pt x="556" y="635"/>
                      <a:pt x="557" y="635"/>
                    </a:cubicBezTo>
                    <a:cubicBezTo>
                      <a:pt x="557" y="635"/>
                      <a:pt x="557" y="635"/>
                      <a:pt x="557" y="635"/>
                    </a:cubicBezTo>
                    <a:cubicBezTo>
                      <a:pt x="557" y="635"/>
                      <a:pt x="556" y="635"/>
                      <a:pt x="556" y="635"/>
                    </a:cubicBezTo>
                    <a:cubicBezTo>
                      <a:pt x="557" y="635"/>
                      <a:pt x="557" y="636"/>
                      <a:pt x="557" y="636"/>
                    </a:cubicBezTo>
                    <a:cubicBezTo>
                      <a:pt x="557" y="636"/>
                      <a:pt x="556" y="636"/>
                      <a:pt x="556" y="636"/>
                    </a:cubicBezTo>
                    <a:cubicBezTo>
                      <a:pt x="556" y="637"/>
                      <a:pt x="555" y="637"/>
                      <a:pt x="555" y="637"/>
                    </a:cubicBezTo>
                    <a:cubicBezTo>
                      <a:pt x="556" y="637"/>
                      <a:pt x="557" y="637"/>
                      <a:pt x="557" y="637"/>
                    </a:cubicBezTo>
                    <a:cubicBezTo>
                      <a:pt x="557" y="637"/>
                      <a:pt x="558" y="637"/>
                      <a:pt x="558" y="637"/>
                    </a:cubicBezTo>
                    <a:cubicBezTo>
                      <a:pt x="558" y="637"/>
                      <a:pt x="558" y="637"/>
                      <a:pt x="558" y="638"/>
                    </a:cubicBezTo>
                    <a:cubicBezTo>
                      <a:pt x="558" y="638"/>
                      <a:pt x="558" y="638"/>
                      <a:pt x="559" y="638"/>
                    </a:cubicBezTo>
                    <a:cubicBezTo>
                      <a:pt x="559" y="638"/>
                      <a:pt x="560" y="638"/>
                      <a:pt x="560" y="638"/>
                    </a:cubicBezTo>
                    <a:cubicBezTo>
                      <a:pt x="560" y="638"/>
                      <a:pt x="561" y="639"/>
                      <a:pt x="561" y="639"/>
                    </a:cubicBezTo>
                    <a:cubicBezTo>
                      <a:pt x="561" y="639"/>
                      <a:pt x="561" y="639"/>
                      <a:pt x="560" y="640"/>
                    </a:cubicBezTo>
                    <a:cubicBezTo>
                      <a:pt x="560" y="640"/>
                      <a:pt x="559" y="641"/>
                      <a:pt x="559" y="641"/>
                    </a:cubicBezTo>
                    <a:cubicBezTo>
                      <a:pt x="558" y="641"/>
                      <a:pt x="558" y="641"/>
                      <a:pt x="558" y="641"/>
                    </a:cubicBezTo>
                    <a:cubicBezTo>
                      <a:pt x="557" y="641"/>
                      <a:pt x="556" y="641"/>
                      <a:pt x="555" y="642"/>
                    </a:cubicBezTo>
                    <a:cubicBezTo>
                      <a:pt x="555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3"/>
                      <a:pt x="553" y="643"/>
                      <a:pt x="552" y="643"/>
                    </a:cubicBezTo>
                    <a:cubicBezTo>
                      <a:pt x="553" y="643"/>
                      <a:pt x="553" y="643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2" y="645"/>
                      <a:pt x="551" y="645"/>
                      <a:pt x="550" y="644"/>
                    </a:cubicBezTo>
                    <a:cubicBezTo>
                      <a:pt x="550" y="644"/>
                      <a:pt x="550" y="644"/>
                      <a:pt x="550" y="644"/>
                    </a:cubicBezTo>
                    <a:cubicBezTo>
                      <a:pt x="549" y="644"/>
                      <a:pt x="547" y="645"/>
                      <a:pt x="546" y="645"/>
                    </a:cubicBezTo>
                    <a:cubicBezTo>
                      <a:pt x="547" y="645"/>
                      <a:pt x="547" y="645"/>
                      <a:pt x="548" y="645"/>
                    </a:cubicBezTo>
                    <a:cubicBezTo>
                      <a:pt x="548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8" y="647"/>
                      <a:pt x="546" y="647"/>
                      <a:pt x="545" y="647"/>
                    </a:cubicBezTo>
                    <a:cubicBezTo>
                      <a:pt x="544" y="648"/>
                      <a:pt x="543" y="648"/>
                      <a:pt x="543" y="648"/>
                    </a:cubicBezTo>
                    <a:cubicBezTo>
                      <a:pt x="542" y="649"/>
                      <a:pt x="542" y="649"/>
                      <a:pt x="542" y="650"/>
                    </a:cubicBezTo>
                    <a:cubicBezTo>
                      <a:pt x="542" y="650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2"/>
                      <a:pt x="541" y="652"/>
                      <a:pt x="541" y="652"/>
                    </a:cubicBezTo>
                    <a:cubicBezTo>
                      <a:pt x="541" y="652"/>
                      <a:pt x="540" y="652"/>
                      <a:pt x="540" y="652"/>
                    </a:cubicBezTo>
                    <a:cubicBezTo>
                      <a:pt x="540" y="652"/>
                      <a:pt x="541" y="653"/>
                      <a:pt x="541" y="653"/>
                    </a:cubicBezTo>
                    <a:cubicBezTo>
                      <a:pt x="541" y="652"/>
                      <a:pt x="541" y="652"/>
                      <a:pt x="541" y="652"/>
                    </a:cubicBezTo>
                    <a:cubicBezTo>
                      <a:pt x="541" y="652"/>
                      <a:pt x="542" y="652"/>
                      <a:pt x="542" y="652"/>
                    </a:cubicBezTo>
                    <a:cubicBezTo>
                      <a:pt x="542" y="653"/>
                      <a:pt x="542" y="652"/>
                      <a:pt x="543" y="652"/>
                    </a:cubicBezTo>
                    <a:cubicBezTo>
                      <a:pt x="543" y="652"/>
                      <a:pt x="543" y="652"/>
                      <a:pt x="543" y="651"/>
                    </a:cubicBezTo>
                    <a:cubicBezTo>
                      <a:pt x="543" y="651"/>
                      <a:pt x="543" y="651"/>
                      <a:pt x="544" y="651"/>
                    </a:cubicBezTo>
                    <a:cubicBezTo>
                      <a:pt x="544" y="651"/>
                      <a:pt x="544" y="651"/>
                      <a:pt x="544" y="651"/>
                    </a:cubicBezTo>
                    <a:cubicBezTo>
                      <a:pt x="545" y="651"/>
                      <a:pt x="545" y="651"/>
                      <a:pt x="546" y="650"/>
                    </a:cubicBezTo>
                    <a:cubicBezTo>
                      <a:pt x="547" y="650"/>
                      <a:pt x="547" y="649"/>
                      <a:pt x="548" y="649"/>
                    </a:cubicBezTo>
                    <a:cubicBezTo>
                      <a:pt x="549" y="649"/>
                      <a:pt x="549" y="649"/>
                      <a:pt x="549" y="649"/>
                    </a:cubicBezTo>
                    <a:cubicBezTo>
                      <a:pt x="549" y="649"/>
                      <a:pt x="550" y="648"/>
                      <a:pt x="550" y="648"/>
                    </a:cubicBezTo>
                    <a:cubicBezTo>
                      <a:pt x="550" y="648"/>
                      <a:pt x="549" y="648"/>
                      <a:pt x="549" y="648"/>
                    </a:cubicBezTo>
                    <a:cubicBezTo>
                      <a:pt x="549" y="647"/>
                      <a:pt x="550" y="647"/>
                      <a:pt x="550" y="647"/>
                    </a:cubicBezTo>
                    <a:cubicBezTo>
                      <a:pt x="550" y="647"/>
                      <a:pt x="550" y="646"/>
                      <a:pt x="551" y="646"/>
                    </a:cubicBezTo>
                    <a:cubicBezTo>
                      <a:pt x="551" y="646"/>
                      <a:pt x="551" y="646"/>
                      <a:pt x="552" y="646"/>
                    </a:cubicBezTo>
                    <a:cubicBezTo>
                      <a:pt x="553" y="645"/>
                      <a:pt x="554" y="645"/>
                      <a:pt x="555" y="644"/>
                    </a:cubicBezTo>
                    <a:cubicBezTo>
                      <a:pt x="555" y="644"/>
                      <a:pt x="556" y="644"/>
                      <a:pt x="556" y="644"/>
                    </a:cubicBezTo>
                    <a:cubicBezTo>
                      <a:pt x="556" y="644"/>
                      <a:pt x="557" y="645"/>
                      <a:pt x="557" y="644"/>
                    </a:cubicBezTo>
                    <a:cubicBezTo>
                      <a:pt x="556" y="644"/>
                      <a:pt x="556" y="644"/>
                      <a:pt x="555" y="644"/>
                    </a:cubicBezTo>
                    <a:cubicBezTo>
                      <a:pt x="554" y="644"/>
                      <a:pt x="554" y="644"/>
                      <a:pt x="553" y="644"/>
                    </a:cubicBezTo>
                    <a:cubicBezTo>
                      <a:pt x="553" y="643"/>
                      <a:pt x="554" y="643"/>
                      <a:pt x="554" y="643"/>
                    </a:cubicBezTo>
                    <a:cubicBezTo>
                      <a:pt x="555" y="643"/>
                      <a:pt x="556" y="643"/>
                      <a:pt x="557" y="643"/>
                    </a:cubicBezTo>
                    <a:cubicBezTo>
                      <a:pt x="558" y="643"/>
                      <a:pt x="559" y="643"/>
                      <a:pt x="560" y="643"/>
                    </a:cubicBezTo>
                    <a:cubicBezTo>
                      <a:pt x="560" y="643"/>
                      <a:pt x="560" y="643"/>
                      <a:pt x="560" y="644"/>
                    </a:cubicBezTo>
                    <a:cubicBezTo>
                      <a:pt x="560" y="644"/>
                      <a:pt x="560" y="644"/>
                      <a:pt x="560" y="644"/>
                    </a:cubicBezTo>
                    <a:cubicBezTo>
                      <a:pt x="561" y="645"/>
                      <a:pt x="562" y="646"/>
                      <a:pt x="562" y="646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8"/>
                      <a:pt x="562" y="648"/>
                    </a:cubicBezTo>
                    <a:cubicBezTo>
                      <a:pt x="561" y="649"/>
                      <a:pt x="560" y="649"/>
                      <a:pt x="560" y="650"/>
                    </a:cubicBezTo>
                    <a:cubicBezTo>
                      <a:pt x="560" y="650"/>
                      <a:pt x="561" y="650"/>
                      <a:pt x="561" y="650"/>
                    </a:cubicBezTo>
                    <a:cubicBezTo>
                      <a:pt x="561" y="650"/>
                      <a:pt x="561" y="650"/>
                      <a:pt x="561" y="650"/>
                    </a:cubicBezTo>
                    <a:cubicBezTo>
                      <a:pt x="561" y="651"/>
                      <a:pt x="561" y="651"/>
                      <a:pt x="561" y="651"/>
                    </a:cubicBezTo>
                    <a:cubicBezTo>
                      <a:pt x="562" y="651"/>
                      <a:pt x="562" y="650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3" y="648"/>
                      <a:pt x="564" y="649"/>
                      <a:pt x="566" y="648"/>
                    </a:cubicBezTo>
                    <a:cubicBezTo>
                      <a:pt x="566" y="648"/>
                      <a:pt x="566" y="648"/>
                      <a:pt x="567" y="648"/>
                    </a:cubicBezTo>
                    <a:cubicBezTo>
                      <a:pt x="567" y="648"/>
                      <a:pt x="566" y="648"/>
                      <a:pt x="566" y="648"/>
                    </a:cubicBezTo>
                    <a:cubicBezTo>
                      <a:pt x="566" y="649"/>
                      <a:pt x="566" y="649"/>
                      <a:pt x="566" y="649"/>
                    </a:cubicBezTo>
                    <a:cubicBezTo>
                      <a:pt x="566" y="650"/>
                      <a:pt x="568" y="650"/>
                      <a:pt x="568" y="650"/>
                    </a:cubicBezTo>
                    <a:cubicBezTo>
                      <a:pt x="568" y="650"/>
                      <a:pt x="568" y="650"/>
                      <a:pt x="569" y="650"/>
                    </a:cubicBezTo>
                    <a:cubicBezTo>
                      <a:pt x="569" y="650"/>
                      <a:pt x="569" y="650"/>
                      <a:pt x="569" y="650"/>
                    </a:cubicBezTo>
                    <a:cubicBezTo>
                      <a:pt x="569" y="650"/>
                      <a:pt x="570" y="650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8" y="651"/>
                      <a:pt x="568" y="651"/>
                    </a:cubicBezTo>
                    <a:cubicBezTo>
                      <a:pt x="568" y="651"/>
                      <a:pt x="568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70" y="652"/>
                      <a:pt x="570" y="652"/>
                      <a:pt x="570" y="652"/>
                    </a:cubicBezTo>
                    <a:cubicBezTo>
                      <a:pt x="570" y="652"/>
                      <a:pt x="570" y="653"/>
                      <a:pt x="571" y="653"/>
                    </a:cubicBezTo>
                    <a:cubicBezTo>
                      <a:pt x="571" y="653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5"/>
                      <a:pt x="571" y="655"/>
                      <a:pt x="571" y="656"/>
                    </a:cubicBezTo>
                    <a:cubicBezTo>
                      <a:pt x="571" y="656"/>
                      <a:pt x="571" y="656"/>
                      <a:pt x="571" y="656"/>
                    </a:cubicBezTo>
                    <a:cubicBezTo>
                      <a:pt x="571" y="656"/>
                      <a:pt x="570" y="656"/>
                      <a:pt x="569" y="656"/>
                    </a:cubicBezTo>
                    <a:cubicBezTo>
                      <a:pt x="570" y="657"/>
                      <a:pt x="570" y="657"/>
                      <a:pt x="570" y="657"/>
                    </a:cubicBezTo>
                    <a:cubicBezTo>
                      <a:pt x="570" y="657"/>
                      <a:pt x="570" y="657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0" y="658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70" y="659"/>
                      <a:pt x="570" y="660"/>
                      <a:pt x="570" y="660"/>
                    </a:cubicBezTo>
                    <a:cubicBezTo>
                      <a:pt x="570" y="660"/>
                      <a:pt x="570" y="660"/>
                      <a:pt x="571" y="660"/>
                    </a:cubicBezTo>
                    <a:cubicBezTo>
                      <a:pt x="571" y="660"/>
                      <a:pt x="571" y="660"/>
                      <a:pt x="571" y="660"/>
                    </a:cubicBezTo>
                    <a:cubicBezTo>
                      <a:pt x="571" y="660"/>
                      <a:pt x="571" y="661"/>
                      <a:pt x="571" y="661"/>
                    </a:cubicBezTo>
                    <a:cubicBezTo>
                      <a:pt x="571" y="661"/>
                      <a:pt x="571" y="662"/>
                      <a:pt x="571" y="662"/>
                    </a:cubicBezTo>
                    <a:cubicBezTo>
                      <a:pt x="571" y="662"/>
                      <a:pt x="570" y="661"/>
                      <a:pt x="569" y="661"/>
                    </a:cubicBezTo>
                    <a:cubicBezTo>
                      <a:pt x="569" y="661"/>
                      <a:pt x="569" y="661"/>
                      <a:pt x="569" y="661"/>
                    </a:cubicBezTo>
                    <a:cubicBezTo>
                      <a:pt x="569" y="661"/>
                      <a:pt x="569" y="662"/>
                      <a:pt x="569" y="662"/>
                    </a:cubicBezTo>
                    <a:cubicBezTo>
                      <a:pt x="570" y="662"/>
                      <a:pt x="570" y="662"/>
                      <a:pt x="571" y="662"/>
                    </a:cubicBezTo>
                    <a:cubicBezTo>
                      <a:pt x="571" y="662"/>
                      <a:pt x="572" y="662"/>
                      <a:pt x="572" y="663"/>
                    </a:cubicBezTo>
                    <a:cubicBezTo>
                      <a:pt x="572" y="663"/>
                      <a:pt x="572" y="663"/>
                      <a:pt x="572" y="6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4" name="Freeform 776">
                <a:extLst>
                  <a:ext uri="{FF2B5EF4-FFF2-40B4-BE49-F238E27FC236}">
                    <a16:creationId xmlns="" xmlns:a16="http://schemas.microsoft.com/office/drawing/2014/main" id="{5CCE2BFB-74BC-7E43-BE78-952333016D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8963" y="4075113"/>
                <a:ext cx="211137" cy="184150"/>
              </a:xfrm>
              <a:custGeom>
                <a:avLst/>
                <a:gdLst>
                  <a:gd name="T0" fmla="*/ 5 w 51"/>
                  <a:gd name="T1" fmla="*/ 16 h 44"/>
                  <a:gd name="T2" fmla="*/ 6 w 51"/>
                  <a:gd name="T3" fmla="*/ 13 h 44"/>
                  <a:gd name="T4" fmla="*/ 8 w 51"/>
                  <a:gd name="T5" fmla="*/ 18 h 44"/>
                  <a:gd name="T6" fmla="*/ 7 w 51"/>
                  <a:gd name="T7" fmla="*/ 20 h 44"/>
                  <a:gd name="T8" fmla="*/ 10 w 51"/>
                  <a:gd name="T9" fmla="*/ 23 h 44"/>
                  <a:gd name="T10" fmla="*/ 8 w 51"/>
                  <a:gd name="T11" fmla="*/ 19 h 44"/>
                  <a:gd name="T12" fmla="*/ 7 w 51"/>
                  <a:gd name="T13" fmla="*/ 21 h 44"/>
                  <a:gd name="T14" fmla="*/ 37 w 51"/>
                  <a:gd name="T15" fmla="*/ 44 h 44"/>
                  <a:gd name="T16" fmla="*/ 40 w 51"/>
                  <a:gd name="T17" fmla="*/ 42 h 44"/>
                  <a:gd name="T18" fmla="*/ 36 w 51"/>
                  <a:gd name="T19" fmla="*/ 43 h 44"/>
                  <a:gd name="T20" fmla="*/ 49 w 51"/>
                  <a:gd name="T21" fmla="*/ 38 h 44"/>
                  <a:gd name="T22" fmla="*/ 40 w 51"/>
                  <a:gd name="T23" fmla="*/ 34 h 44"/>
                  <a:gd name="T24" fmla="*/ 42 w 51"/>
                  <a:gd name="T25" fmla="*/ 34 h 44"/>
                  <a:gd name="T26" fmla="*/ 40 w 51"/>
                  <a:gd name="T27" fmla="*/ 34 h 44"/>
                  <a:gd name="T28" fmla="*/ 50 w 51"/>
                  <a:gd name="T29" fmla="*/ 39 h 44"/>
                  <a:gd name="T30" fmla="*/ 10 w 51"/>
                  <a:gd name="T31" fmla="*/ 14 h 44"/>
                  <a:gd name="T32" fmla="*/ 25 w 51"/>
                  <a:gd name="T33" fmla="*/ 26 h 44"/>
                  <a:gd name="T34" fmla="*/ 27 w 51"/>
                  <a:gd name="T35" fmla="*/ 29 h 44"/>
                  <a:gd name="T36" fmla="*/ 27 w 51"/>
                  <a:gd name="T37" fmla="*/ 29 h 44"/>
                  <a:gd name="T38" fmla="*/ 25 w 51"/>
                  <a:gd name="T39" fmla="*/ 26 h 44"/>
                  <a:gd name="T40" fmla="*/ 2 w 51"/>
                  <a:gd name="T41" fmla="*/ 3 h 44"/>
                  <a:gd name="T42" fmla="*/ 7 w 51"/>
                  <a:gd name="T43" fmla="*/ 2 h 44"/>
                  <a:gd name="T44" fmla="*/ 4 w 51"/>
                  <a:gd name="T45" fmla="*/ 2 h 44"/>
                  <a:gd name="T46" fmla="*/ 1 w 51"/>
                  <a:gd name="T47" fmla="*/ 2 h 44"/>
                  <a:gd name="T48" fmla="*/ 22 w 51"/>
                  <a:gd name="T49" fmla="*/ 26 h 44"/>
                  <a:gd name="T50" fmla="*/ 20 w 51"/>
                  <a:gd name="T51" fmla="*/ 24 h 44"/>
                  <a:gd name="T52" fmla="*/ 30 w 51"/>
                  <a:gd name="T53" fmla="*/ 22 h 44"/>
                  <a:gd name="T54" fmla="*/ 18 w 51"/>
                  <a:gd name="T55" fmla="*/ 12 h 44"/>
                  <a:gd name="T56" fmla="*/ 19 w 51"/>
                  <a:gd name="T57" fmla="*/ 15 h 44"/>
                  <a:gd name="T58" fmla="*/ 19 w 51"/>
                  <a:gd name="T59" fmla="*/ 17 h 44"/>
                  <a:gd name="T60" fmla="*/ 19 w 51"/>
                  <a:gd name="T61" fmla="*/ 14 h 44"/>
                  <a:gd name="T62" fmla="*/ 16 w 51"/>
                  <a:gd name="T63" fmla="*/ 11 h 44"/>
                  <a:gd name="T64" fmla="*/ 15 w 51"/>
                  <a:gd name="T65" fmla="*/ 11 h 44"/>
                  <a:gd name="T66" fmla="*/ 41 w 51"/>
                  <a:gd name="T67" fmla="*/ 40 h 44"/>
                  <a:gd name="T68" fmla="*/ 9 w 51"/>
                  <a:gd name="T69" fmla="*/ 0 h 44"/>
                  <a:gd name="T70" fmla="*/ 12 w 51"/>
                  <a:gd name="T71" fmla="*/ 3 h 44"/>
                  <a:gd name="T72" fmla="*/ 12 w 51"/>
                  <a:gd name="T73" fmla="*/ 6 h 44"/>
                  <a:gd name="T74" fmla="*/ 12 w 51"/>
                  <a:gd name="T75" fmla="*/ 8 h 44"/>
                  <a:gd name="T76" fmla="*/ 12 w 51"/>
                  <a:gd name="T77" fmla="*/ 6 h 44"/>
                  <a:gd name="T78" fmla="*/ 12 w 51"/>
                  <a:gd name="T79" fmla="*/ 3 h 44"/>
                  <a:gd name="T80" fmla="*/ 10 w 51"/>
                  <a:gd name="T81" fmla="*/ 0 h 44"/>
                  <a:gd name="T82" fmla="*/ 9 w 51"/>
                  <a:gd name="T83" fmla="*/ 0 h 44"/>
                  <a:gd name="T84" fmla="*/ 22 w 51"/>
                  <a:gd name="T85" fmla="*/ 26 h 44"/>
                  <a:gd name="T86" fmla="*/ 22 w 51"/>
                  <a:gd name="T87" fmla="*/ 17 h 44"/>
                  <a:gd name="T88" fmla="*/ 24 w 51"/>
                  <a:gd name="T89" fmla="*/ 20 h 44"/>
                  <a:gd name="T90" fmla="*/ 25 w 51"/>
                  <a:gd name="T91" fmla="*/ 21 h 44"/>
                  <a:gd name="T92" fmla="*/ 23 w 51"/>
                  <a:gd name="T93" fmla="*/ 18 h 44"/>
                  <a:gd name="T94" fmla="*/ 32 w 51"/>
                  <a:gd name="T95" fmla="*/ 31 h 44"/>
                  <a:gd name="T96" fmla="*/ 32 w 51"/>
                  <a:gd name="T97" fmla="*/ 31 h 44"/>
                  <a:gd name="T98" fmla="*/ 34 w 51"/>
                  <a:gd name="T99" fmla="*/ 32 h 44"/>
                  <a:gd name="T100" fmla="*/ 34 w 51"/>
                  <a:gd name="T101" fmla="*/ 32 h 44"/>
                  <a:gd name="T102" fmla="*/ 33 w 51"/>
                  <a:gd name="T103" fmla="*/ 34 h 44"/>
                  <a:gd name="T104" fmla="*/ 34 w 51"/>
                  <a:gd name="T105" fmla="*/ 33 h 44"/>
                  <a:gd name="T106" fmla="*/ 34 w 51"/>
                  <a:gd name="T10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" h="44">
                    <a:moveTo>
                      <a:pt x="6" y="19"/>
                    </a:move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8"/>
                    </a:cubicBezTo>
                    <a:cubicBezTo>
                      <a:pt x="8" y="18"/>
                      <a:pt x="9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lose/>
                    <a:moveTo>
                      <a:pt x="8" y="23"/>
                    </a:moveTo>
                    <a:cubicBezTo>
                      <a:pt x="8" y="24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3"/>
                      <a:pt x="8" y="23"/>
                    </a:cubicBezTo>
                    <a:close/>
                    <a:moveTo>
                      <a:pt x="36" y="44"/>
                    </a:moveTo>
                    <a:cubicBezTo>
                      <a:pt x="36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4"/>
                    </a:cubicBezTo>
                    <a:cubicBezTo>
                      <a:pt x="39" y="44"/>
                      <a:pt x="39" y="44"/>
                      <a:pt x="39" y="43"/>
                    </a:cubicBezTo>
                    <a:cubicBezTo>
                      <a:pt x="40" y="43"/>
                      <a:pt x="40" y="42"/>
                      <a:pt x="40" y="41"/>
                    </a:cubicBezTo>
                    <a:cubicBezTo>
                      <a:pt x="40" y="41"/>
                      <a:pt x="40" y="41"/>
                      <a:pt x="40" y="42"/>
                    </a:cubicBezTo>
                    <a:cubicBezTo>
                      <a:pt x="39" y="42"/>
                      <a:pt x="39" y="42"/>
                      <a:pt x="39" y="43"/>
                    </a:cubicBezTo>
                    <a:cubicBezTo>
                      <a:pt x="39" y="43"/>
                      <a:pt x="38" y="43"/>
                      <a:pt x="38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5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9" y="39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8" y="38"/>
                      <a:pt x="48" y="38"/>
                      <a:pt x="48" y="37"/>
                    </a:cubicBezTo>
                    <a:cubicBezTo>
                      <a:pt x="48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8"/>
                      <a:pt x="48" y="38"/>
                      <a:pt x="48" y="38"/>
                    </a:cubicBezTo>
                    <a:close/>
                    <a:moveTo>
                      <a:pt x="40" y="34"/>
                    </a:move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1" y="34"/>
                    </a:cubicBezTo>
                    <a:cubicBezTo>
                      <a:pt x="41" y="34"/>
                      <a:pt x="41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40" y="34"/>
                    </a:cubicBezTo>
                    <a:close/>
                    <a:moveTo>
                      <a:pt x="50" y="39"/>
                    </a:move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39"/>
                      <a:pt x="51" y="39"/>
                      <a:pt x="50" y="39"/>
                    </a:cubicBezTo>
                    <a:cubicBezTo>
                      <a:pt x="50" y="38"/>
                      <a:pt x="50" y="38"/>
                      <a:pt x="49" y="38"/>
                    </a:cubicBezTo>
                    <a:cubicBezTo>
                      <a:pt x="49" y="39"/>
                      <a:pt x="49" y="39"/>
                      <a:pt x="50" y="39"/>
                    </a:cubicBezTo>
                    <a:close/>
                    <a:moveTo>
                      <a:pt x="11" y="14"/>
                    </a:move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4"/>
                    </a:cubicBezTo>
                    <a:close/>
                    <a:moveTo>
                      <a:pt x="25" y="24"/>
                    </a:moveTo>
                    <a:cubicBezTo>
                      <a:pt x="24" y="24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7" y="29"/>
                    </a:cubicBezTo>
                    <a:cubicBezTo>
                      <a:pt x="27" y="29"/>
                      <a:pt x="27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7"/>
                      <a:pt x="26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6" y="25"/>
                      <a:pt x="25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  <a:moveTo>
                      <a:pt x="20" y="25"/>
                    </a:moveTo>
                    <a:cubicBezTo>
                      <a:pt x="20" y="25"/>
                      <a:pt x="21" y="25"/>
                      <a:pt x="21" y="25"/>
                    </a:cubicBezTo>
                    <a:cubicBezTo>
                      <a:pt x="21" y="25"/>
                      <a:pt x="22" y="26"/>
                      <a:pt x="22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0" y="2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40" y="40"/>
                    </a:move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40"/>
                      <a:pt x="40" y="41"/>
                      <a:pt x="40" y="41"/>
                    </a:cubicBezTo>
                    <a:cubicBezTo>
                      <a:pt x="40" y="41"/>
                      <a:pt x="41" y="41"/>
                      <a:pt x="41" y="40"/>
                    </a:cubicBezTo>
                    <a:cubicBezTo>
                      <a:pt x="41" y="40"/>
                      <a:pt x="40" y="40"/>
                      <a:pt x="40" y="40"/>
                    </a:cubicBezTo>
                    <a:close/>
                    <a:moveTo>
                      <a:pt x="46" y="38"/>
                    </a:move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6" y="38"/>
                    </a:cubicBezTo>
                    <a:close/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28" y="24"/>
                    </a:moveTo>
                    <a:cubicBezTo>
                      <a:pt x="28" y="24"/>
                      <a:pt x="28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5"/>
                      <a:pt x="28" y="24"/>
                      <a:pt x="28" y="24"/>
                    </a:cubicBezTo>
                    <a:close/>
                    <a:moveTo>
                      <a:pt x="22" y="26"/>
                    </a:moveTo>
                    <a:cubicBezTo>
                      <a:pt x="22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6"/>
                      <a:pt x="22" y="26"/>
                    </a:cubicBezTo>
                    <a:close/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9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20"/>
                      <a:pt x="23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0"/>
                      <a:pt x="25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lose/>
                    <a:moveTo>
                      <a:pt x="31" y="31"/>
                    </a:moveTo>
                    <a:cubicBezTo>
                      <a:pt x="31" y="31"/>
                      <a:pt x="32" y="31"/>
                      <a:pt x="32" y="31"/>
                    </a:cubicBezTo>
                    <a:cubicBezTo>
                      <a:pt x="32" y="32"/>
                      <a:pt x="33" y="32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  <a:moveTo>
                      <a:pt x="34" y="32"/>
                    </a:move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3" y="32"/>
                      <a:pt x="33" y="32"/>
                    </a:cubicBezTo>
                    <a:cubicBezTo>
                      <a:pt x="33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3" y="33"/>
                      <a:pt x="33" y="34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2" y="34"/>
                      <a:pt x="32" y="35"/>
                      <a:pt x="31" y="35"/>
                    </a:cubicBezTo>
                    <a:cubicBezTo>
                      <a:pt x="32" y="35"/>
                      <a:pt x="32" y="35"/>
                      <a:pt x="33" y="34"/>
                    </a:cubicBezTo>
                    <a:cubicBezTo>
                      <a:pt x="33" y="34"/>
                      <a:pt x="33" y="34"/>
                      <a:pt x="34" y="34"/>
                    </a:cubicBezTo>
                    <a:cubicBezTo>
                      <a:pt x="34" y="34"/>
                      <a:pt x="34" y="34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5" y="33"/>
                      <a:pt x="35" y="33"/>
                    </a:cubicBezTo>
                    <a:cubicBezTo>
                      <a:pt x="34" y="32"/>
                      <a:pt x="35" y="32"/>
                      <a:pt x="34" y="31"/>
                    </a:cubicBezTo>
                    <a:cubicBezTo>
                      <a:pt x="34" y="31"/>
                      <a:pt x="34" y="31"/>
                      <a:pt x="34" y="32"/>
                    </a:cubicBezTo>
                    <a:cubicBezTo>
                      <a:pt x="34" y="31"/>
                      <a:pt x="34" y="31"/>
                      <a:pt x="33" y="31"/>
                    </a:cubicBezTo>
                    <a:cubicBezTo>
                      <a:pt x="34" y="31"/>
                      <a:pt x="34" y="31"/>
                      <a:pt x="34" y="3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48" name="Asia">
              <a:extLst>
                <a:ext uri="{FF2B5EF4-FFF2-40B4-BE49-F238E27FC236}">
                  <a16:creationId xmlns="" xmlns:a16="http://schemas.microsoft.com/office/drawing/2014/main" id="{65FDE57B-4C1F-404D-9355-AFA61E5DF0CF}"/>
                </a:ext>
              </a:extLst>
            </p:cNvPr>
            <p:cNvGrpSpPr/>
            <p:nvPr/>
          </p:nvGrpSpPr>
          <p:grpSpPr>
            <a:xfrm>
              <a:off x="5934075" y="614363"/>
              <a:ext cx="4873625" cy="4589463"/>
              <a:chOff x="5934075" y="614363"/>
              <a:chExt cx="4873625" cy="4589463"/>
            </a:xfrm>
            <a:grpFill/>
          </p:grpSpPr>
          <p:sp>
            <p:nvSpPr>
              <p:cNvPr id="193" name="Freeform 824">
                <a:extLst>
                  <a:ext uri="{FF2B5EF4-FFF2-40B4-BE49-F238E27FC236}">
                    <a16:creationId xmlns="" xmlns:a16="http://schemas.microsoft.com/office/drawing/2014/main" id="{D365E000-30C3-8F43-8AC1-E3A1217369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83363" y="4346575"/>
                <a:ext cx="331787" cy="187325"/>
              </a:xfrm>
              <a:custGeom>
                <a:avLst/>
                <a:gdLst>
                  <a:gd name="T0" fmla="*/ 80 w 80"/>
                  <a:gd name="T1" fmla="*/ 44 h 45"/>
                  <a:gd name="T2" fmla="*/ 74 w 80"/>
                  <a:gd name="T3" fmla="*/ 45 h 45"/>
                  <a:gd name="T4" fmla="*/ 73 w 80"/>
                  <a:gd name="T5" fmla="*/ 43 h 45"/>
                  <a:gd name="T6" fmla="*/ 75 w 80"/>
                  <a:gd name="T7" fmla="*/ 43 h 45"/>
                  <a:gd name="T8" fmla="*/ 76 w 80"/>
                  <a:gd name="T9" fmla="*/ 43 h 45"/>
                  <a:gd name="T10" fmla="*/ 80 w 80"/>
                  <a:gd name="T11" fmla="*/ 44 h 45"/>
                  <a:gd name="T12" fmla="*/ 41 w 80"/>
                  <a:gd name="T13" fmla="*/ 3 h 45"/>
                  <a:gd name="T14" fmla="*/ 36 w 80"/>
                  <a:gd name="T15" fmla="*/ 6 h 45"/>
                  <a:gd name="T16" fmla="*/ 30 w 80"/>
                  <a:gd name="T17" fmla="*/ 14 h 45"/>
                  <a:gd name="T18" fmla="*/ 25 w 80"/>
                  <a:gd name="T19" fmla="*/ 12 h 45"/>
                  <a:gd name="T20" fmla="*/ 14 w 80"/>
                  <a:gd name="T21" fmla="*/ 11 h 45"/>
                  <a:gd name="T22" fmla="*/ 4 w 80"/>
                  <a:gd name="T23" fmla="*/ 11 h 45"/>
                  <a:gd name="T24" fmla="*/ 3 w 80"/>
                  <a:gd name="T25" fmla="*/ 15 h 45"/>
                  <a:gd name="T26" fmla="*/ 3 w 80"/>
                  <a:gd name="T27" fmla="*/ 17 h 45"/>
                  <a:gd name="T28" fmla="*/ 0 w 80"/>
                  <a:gd name="T29" fmla="*/ 19 h 45"/>
                  <a:gd name="T30" fmla="*/ 0 w 80"/>
                  <a:gd name="T31" fmla="*/ 19 h 45"/>
                  <a:gd name="T32" fmla="*/ 1 w 80"/>
                  <a:gd name="T33" fmla="*/ 30 h 45"/>
                  <a:gd name="T34" fmla="*/ 2 w 80"/>
                  <a:gd name="T35" fmla="*/ 36 h 45"/>
                  <a:gd name="T36" fmla="*/ 3 w 80"/>
                  <a:gd name="T37" fmla="*/ 41 h 45"/>
                  <a:gd name="T38" fmla="*/ 6 w 80"/>
                  <a:gd name="T39" fmla="*/ 43 h 45"/>
                  <a:gd name="T40" fmla="*/ 11 w 80"/>
                  <a:gd name="T41" fmla="*/ 43 h 45"/>
                  <a:gd name="T42" fmla="*/ 14 w 80"/>
                  <a:gd name="T43" fmla="*/ 42 h 45"/>
                  <a:gd name="T44" fmla="*/ 20 w 80"/>
                  <a:gd name="T45" fmla="*/ 38 h 45"/>
                  <a:gd name="T46" fmla="*/ 27 w 80"/>
                  <a:gd name="T47" fmla="*/ 37 h 45"/>
                  <a:gd name="T48" fmla="*/ 31 w 80"/>
                  <a:gd name="T49" fmla="*/ 36 h 45"/>
                  <a:gd name="T50" fmla="*/ 33 w 80"/>
                  <a:gd name="T51" fmla="*/ 35 h 45"/>
                  <a:gd name="T52" fmla="*/ 38 w 80"/>
                  <a:gd name="T53" fmla="*/ 34 h 45"/>
                  <a:gd name="T54" fmla="*/ 42 w 80"/>
                  <a:gd name="T55" fmla="*/ 32 h 45"/>
                  <a:gd name="T56" fmla="*/ 44 w 80"/>
                  <a:gd name="T57" fmla="*/ 30 h 45"/>
                  <a:gd name="T58" fmla="*/ 49 w 80"/>
                  <a:gd name="T59" fmla="*/ 28 h 45"/>
                  <a:gd name="T60" fmla="*/ 53 w 80"/>
                  <a:gd name="T61" fmla="*/ 27 h 45"/>
                  <a:gd name="T62" fmla="*/ 55 w 80"/>
                  <a:gd name="T63" fmla="*/ 26 h 45"/>
                  <a:gd name="T64" fmla="*/ 61 w 80"/>
                  <a:gd name="T65" fmla="*/ 24 h 45"/>
                  <a:gd name="T66" fmla="*/ 64 w 80"/>
                  <a:gd name="T67" fmla="*/ 23 h 45"/>
                  <a:gd name="T68" fmla="*/ 65 w 80"/>
                  <a:gd name="T69" fmla="*/ 21 h 45"/>
                  <a:gd name="T70" fmla="*/ 65 w 80"/>
                  <a:gd name="T71" fmla="*/ 18 h 45"/>
                  <a:gd name="T72" fmla="*/ 69 w 80"/>
                  <a:gd name="T73" fmla="*/ 15 h 45"/>
                  <a:gd name="T74" fmla="*/ 62 w 80"/>
                  <a:gd name="T75" fmla="*/ 0 h 45"/>
                  <a:gd name="T76" fmla="*/ 51 w 80"/>
                  <a:gd name="T77" fmla="*/ 2 h 45"/>
                  <a:gd name="T78" fmla="*/ 41 w 80"/>
                  <a:gd name="T79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45">
                    <a:moveTo>
                      <a:pt x="80" y="44"/>
                    </a:moveTo>
                    <a:cubicBezTo>
                      <a:pt x="78" y="45"/>
                      <a:pt x="76" y="45"/>
                      <a:pt x="74" y="45"/>
                    </a:cubicBezTo>
                    <a:cubicBezTo>
                      <a:pt x="74" y="45"/>
                      <a:pt x="73" y="45"/>
                      <a:pt x="73" y="43"/>
                    </a:cubicBezTo>
                    <a:cubicBezTo>
                      <a:pt x="73" y="42"/>
                      <a:pt x="74" y="43"/>
                      <a:pt x="75" y="43"/>
                    </a:cubicBezTo>
                    <a:cubicBezTo>
                      <a:pt x="75" y="43"/>
                      <a:pt x="76" y="44"/>
                      <a:pt x="76" y="43"/>
                    </a:cubicBezTo>
                    <a:cubicBezTo>
                      <a:pt x="78" y="42"/>
                      <a:pt x="79" y="43"/>
                      <a:pt x="80" y="44"/>
                    </a:cubicBezTo>
                    <a:close/>
                    <a:moveTo>
                      <a:pt x="41" y="3"/>
                    </a:moveTo>
                    <a:cubicBezTo>
                      <a:pt x="41" y="3"/>
                      <a:pt x="37" y="6"/>
                      <a:pt x="36" y="6"/>
                    </a:cubicBezTo>
                    <a:cubicBezTo>
                      <a:pt x="36" y="6"/>
                      <a:pt x="30" y="14"/>
                      <a:pt x="30" y="14"/>
                    </a:cubicBezTo>
                    <a:cubicBezTo>
                      <a:pt x="30" y="15"/>
                      <a:pt x="25" y="12"/>
                      <a:pt x="25" y="12"/>
                    </a:cubicBezTo>
                    <a:cubicBezTo>
                      <a:pt x="24" y="12"/>
                      <a:pt x="14" y="11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5"/>
                      <a:pt x="3" y="15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1" y="31"/>
                      <a:pt x="2" y="35"/>
                      <a:pt x="2" y="36"/>
                    </a:cubicBezTo>
                    <a:cubicBezTo>
                      <a:pt x="3" y="37"/>
                      <a:pt x="3" y="40"/>
                      <a:pt x="3" y="41"/>
                    </a:cubicBezTo>
                    <a:cubicBezTo>
                      <a:pt x="4" y="42"/>
                      <a:pt x="5" y="43"/>
                      <a:pt x="6" y="43"/>
                    </a:cubicBezTo>
                    <a:cubicBezTo>
                      <a:pt x="7" y="43"/>
                      <a:pt x="10" y="44"/>
                      <a:pt x="11" y="43"/>
                    </a:cubicBezTo>
                    <a:cubicBezTo>
                      <a:pt x="12" y="43"/>
                      <a:pt x="14" y="42"/>
                      <a:pt x="14" y="42"/>
                    </a:cubicBezTo>
                    <a:cubicBezTo>
                      <a:pt x="16" y="42"/>
                      <a:pt x="18" y="40"/>
                      <a:pt x="20" y="38"/>
                    </a:cubicBezTo>
                    <a:cubicBezTo>
                      <a:pt x="22" y="37"/>
                      <a:pt x="25" y="37"/>
                      <a:pt x="27" y="37"/>
                    </a:cubicBezTo>
                    <a:cubicBezTo>
                      <a:pt x="28" y="37"/>
                      <a:pt x="30" y="37"/>
                      <a:pt x="31" y="36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5" y="34"/>
                      <a:pt x="36" y="33"/>
                      <a:pt x="38" y="34"/>
                    </a:cubicBezTo>
                    <a:cubicBezTo>
                      <a:pt x="39" y="34"/>
                      <a:pt x="41" y="34"/>
                      <a:pt x="42" y="32"/>
                    </a:cubicBezTo>
                    <a:cubicBezTo>
                      <a:pt x="43" y="32"/>
                      <a:pt x="43" y="30"/>
                      <a:pt x="44" y="30"/>
                    </a:cubicBezTo>
                    <a:cubicBezTo>
                      <a:pt x="46" y="29"/>
                      <a:pt x="47" y="28"/>
                      <a:pt x="49" y="28"/>
                    </a:cubicBezTo>
                    <a:cubicBezTo>
                      <a:pt x="51" y="28"/>
                      <a:pt x="52" y="27"/>
                      <a:pt x="53" y="27"/>
                    </a:cubicBezTo>
                    <a:cubicBezTo>
                      <a:pt x="53" y="26"/>
                      <a:pt x="54" y="26"/>
                      <a:pt x="55" y="26"/>
                    </a:cubicBezTo>
                    <a:cubicBezTo>
                      <a:pt x="57" y="26"/>
                      <a:pt x="59" y="25"/>
                      <a:pt x="61" y="24"/>
                    </a:cubicBezTo>
                    <a:cubicBezTo>
                      <a:pt x="62" y="24"/>
                      <a:pt x="63" y="23"/>
                      <a:pt x="64" y="23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4" y="20"/>
                      <a:pt x="64" y="19"/>
                      <a:pt x="65" y="18"/>
                    </a:cubicBezTo>
                    <a:cubicBezTo>
                      <a:pt x="67" y="17"/>
                      <a:pt x="68" y="16"/>
                      <a:pt x="69" y="15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51" y="2"/>
                      <a:pt x="51" y="2"/>
                    </a:cubicBezTo>
                    <a:cubicBezTo>
                      <a:pt x="51" y="2"/>
                      <a:pt x="41" y="3"/>
                      <a:pt x="4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4" name="Freeform 829">
                <a:extLst>
                  <a:ext uri="{FF2B5EF4-FFF2-40B4-BE49-F238E27FC236}">
                    <a16:creationId xmlns="" xmlns:a16="http://schemas.microsoft.com/office/drawing/2014/main" id="{3E981179-CB79-2B45-A806-D1FF7E162B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0763" y="3575050"/>
                <a:ext cx="536575" cy="230188"/>
              </a:xfrm>
              <a:custGeom>
                <a:avLst/>
                <a:gdLst>
                  <a:gd name="T0" fmla="*/ 16 w 129"/>
                  <a:gd name="T1" fmla="*/ 4 h 55"/>
                  <a:gd name="T2" fmla="*/ 22 w 129"/>
                  <a:gd name="T3" fmla="*/ 10 h 55"/>
                  <a:gd name="T4" fmla="*/ 15 w 129"/>
                  <a:gd name="T5" fmla="*/ 10 h 55"/>
                  <a:gd name="T6" fmla="*/ 11 w 129"/>
                  <a:gd name="T7" fmla="*/ 12 h 55"/>
                  <a:gd name="T8" fmla="*/ 4 w 129"/>
                  <a:gd name="T9" fmla="*/ 18 h 55"/>
                  <a:gd name="T10" fmla="*/ 8 w 129"/>
                  <a:gd name="T11" fmla="*/ 13 h 55"/>
                  <a:gd name="T12" fmla="*/ 4 w 129"/>
                  <a:gd name="T13" fmla="*/ 11 h 55"/>
                  <a:gd name="T14" fmla="*/ 6 w 129"/>
                  <a:gd name="T15" fmla="*/ 7 h 55"/>
                  <a:gd name="T16" fmla="*/ 4 w 129"/>
                  <a:gd name="T17" fmla="*/ 3 h 55"/>
                  <a:gd name="T18" fmla="*/ 10 w 129"/>
                  <a:gd name="T19" fmla="*/ 1 h 55"/>
                  <a:gd name="T20" fmla="*/ 13 w 129"/>
                  <a:gd name="T21" fmla="*/ 2 h 55"/>
                  <a:gd name="T22" fmla="*/ 126 w 129"/>
                  <a:gd name="T23" fmla="*/ 19 h 55"/>
                  <a:gd name="T24" fmla="*/ 122 w 129"/>
                  <a:gd name="T25" fmla="*/ 12 h 55"/>
                  <a:gd name="T26" fmla="*/ 118 w 129"/>
                  <a:gd name="T27" fmla="*/ 7 h 55"/>
                  <a:gd name="T28" fmla="*/ 114 w 129"/>
                  <a:gd name="T29" fmla="*/ 5 h 55"/>
                  <a:gd name="T30" fmla="*/ 107 w 129"/>
                  <a:gd name="T31" fmla="*/ 5 h 55"/>
                  <a:gd name="T32" fmla="*/ 95 w 129"/>
                  <a:gd name="T33" fmla="*/ 10 h 55"/>
                  <a:gd name="T34" fmla="*/ 89 w 129"/>
                  <a:gd name="T35" fmla="*/ 10 h 55"/>
                  <a:gd name="T36" fmla="*/ 83 w 129"/>
                  <a:gd name="T37" fmla="*/ 10 h 55"/>
                  <a:gd name="T38" fmla="*/ 77 w 129"/>
                  <a:gd name="T39" fmla="*/ 8 h 55"/>
                  <a:gd name="T40" fmla="*/ 71 w 129"/>
                  <a:gd name="T41" fmla="*/ 5 h 55"/>
                  <a:gd name="T42" fmla="*/ 64 w 129"/>
                  <a:gd name="T43" fmla="*/ 2 h 55"/>
                  <a:gd name="T44" fmla="*/ 55 w 129"/>
                  <a:gd name="T45" fmla="*/ 1 h 55"/>
                  <a:gd name="T46" fmla="*/ 41 w 129"/>
                  <a:gd name="T47" fmla="*/ 6 h 55"/>
                  <a:gd name="T48" fmla="*/ 34 w 129"/>
                  <a:gd name="T49" fmla="*/ 9 h 55"/>
                  <a:gd name="T50" fmla="*/ 24 w 129"/>
                  <a:gd name="T51" fmla="*/ 8 h 55"/>
                  <a:gd name="T52" fmla="*/ 27 w 129"/>
                  <a:gd name="T53" fmla="*/ 12 h 55"/>
                  <a:gd name="T54" fmla="*/ 23 w 129"/>
                  <a:gd name="T55" fmla="*/ 15 h 55"/>
                  <a:gd name="T56" fmla="*/ 15 w 129"/>
                  <a:gd name="T57" fmla="*/ 16 h 55"/>
                  <a:gd name="T58" fmla="*/ 6 w 129"/>
                  <a:gd name="T59" fmla="*/ 16 h 55"/>
                  <a:gd name="T60" fmla="*/ 3 w 129"/>
                  <a:gd name="T61" fmla="*/ 20 h 55"/>
                  <a:gd name="T62" fmla="*/ 7 w 129"/>
                  <a:gd name="T63" fmla="*/ 25 h 55"/>
                  <a:gd name="T64" fmla="*/ 9 w 129"/>
                  <a:gd name="T65" fmla="*/ 29 h 55"/>
                  <a:gd name="T66" fmla="*/ 7 w 129"/>
                  <a:gd name="T67" fmla="*/ 32 h 55"/>
                  <a:gd name="T68" fmla="*/ 6 w 129"/>
                  <a:gd name="T69" fmla="*/ 33 h 55"/>
                  <a:gd name="T70" fmla="*/ 9 w 129"/>
                  <a:gd name="T71" fmla="*/ 36 h 55"/>
                  <a:gd name="T72" fmla="*/ 10 w 129"/>
                  <a:gd name="T73" fmla="*/ 39 h 55"/>
                  <a:gd name="T74" fmla="*/ 12 w 129"/>
                  <a:gd name="T75" fmla="*/ 42 h 55"/>
                  <a:gd name="T76" fmla="*/ 18 w 129"/>
                  <a:gd name="T77" fmla="*/ 44 h 55"/>
                  <a:gd name="T78" fmla="*/ 18 w 129"/>
                  <a:gd name="T79" fmla="*/ 46 h 55"/>
                  <a:gd name="T80" fmla="*/ 23 w 129"/>
                  <a:gd name="T81" fmla="*/ 48 h 55"/>
                  <a:gd name="T82" fmla="*/ 31 w 129"/>
                  <a:gd name="T83" fmla="*/ 51 h 55"/>
                  <a:gd name="T84" fmla="*/ 35 w 129"/>
                  <a:gd name="T85" fmla="*/ 46 h 55"/>
                  <a:gd name="T86" fmla="*/ 51 w 129"/>
                  <a:gd name="T87" fmla="*/ 52 h 55"/>
                  <a:gd name="T88" fmla="*/ 57 w 129"/>
                  <a:gd name="T89" fmla="*/ 49 h 55"/>
                  <a:gd name="T90" fmla="*/ 66 w 129"/>
                  <a:gd name="T91" fmla="*/ 48 h 55"/>
                  <a:gd name="T92" fmla="*/ 71 w 129"/>
                  <a:gd name="T93" fmla="*/ 46 h 55"/>
                  <a:gd name="T94" fmla="*/ 70 w 129"/>
                  <a:gd name="T95" fmla="*/ 54 h 55"/>
                  <a:gd name="T96" fmla="*/ 74 w 129"/>
                  <a:gd name="T97" fmla="*/ 51 h 55"/>
                  <a:gd name="T98" fmla="*/ 76 w 129"/>
                  <a:gd name="T99" fmla="*/ 47 h 55"/>
                  <a:gd name="T100" fmla="*/ 85 w 129"/>
                  <a:gd name="T101" fmla="*/ 46 h 55"/>
                  <a:gd name="T102" fmla="*/ 101 w 129"/>
                  <a:gd name="T103" fmla="*/ 44 h 55"/>
                  <a:gd name="T104" fmla="*/ 112 w 129"/>
                  <a:gd name="T105" fmla="*/ 43 h 55"/>
                  <a:gd name="T106" fmla="*/ 120 w 129"/>
                  <a:gd name="T107" fmla="*/ 42 h 55"/>
                  <a:gd name="T108" fmla="*/ 125 w 129"/>
                  <a:gd name="T109" fmla="*/ 45 h 55"/>
                  <a:gd name="T110" fmla="*/ 129 w 129"/>
                  <a:gd name="T111" fmla="*/ 42 h 55"/>
                  <a:gd name="T112" fmla="*/ 127 w 129"/>
                  <a:gd name="T113" fmla="*/ 39 h 55"/>
                  <a:gd name="T114" fmla="*/ 126 w 129"/>
                  <a:gd name="T115" fmla="*/ 34 h 55"/>
                  <a:gd name="T116" fmla="*/ 124 w 129"/>
                  <a:gd name="T117" fmla="*/ 26 h 55"/>
                  <a:gd name="T118" fmla="*/ 129 w 129"/>
                  <a:gd name="T119" fmla="*/ 22 h 55"/>
                  <a:gd name="T120" fmla="*/ 0 w 129"/>
                  <a:gd name="T121" fmla="*/ 17 h 55"/>
                  <a:gd name="T122" fmla="*/ 1 w 129"/>
                  <a:gd name="T123" fmla="*/ 17 h 55"/>
                  <a:gd name="T124" fmla="*/ 12 w 129"/>
                  <a:gd name="T125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" h="55">
                    <a:moveTo>
                      <a:pt x="15" y="1"/>
                    </a:moveTo>
                    <a:cubicBezTo>
                      <a:pt x="15" y="1"/>
                      <a:pt x="15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7" y="5"/>
                      <a:pt x="19" y="6"/>
                      <a:pt x="20" y="7"/>
                    </a:cubicBezTo>
                    <a:cubicBezTo>
                      <a:pt x="21" y="7"/>
                      <a:pt x="22" y="7"/>
                      <a:pt x="22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8" y="10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5" y="15"/>
                      <a:pt x="6" y="15"/>
                      <a:pt x="6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2"/>
                      <a:pt x="3" y="11"/>
                      <a:pt x="4" y="11"/>
                    </a:cubicBezTo>
                    <a:cubicBezTo>
                      <a:pt x="4" y="10"/>
                      <a:pt x="5" y="11"/>
                      <a:pt x="5" y="10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9" y="2"/>
                      <a:pt x="10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2"/>
                      <a:pt x="15" y="1"/>
                    </a:cubicBezTo>
                    <a:close/>
                    <a:moveTo>
                      <a:pt x="128" y="20"/>
                    </a:moveTo>
                    <a:cubicBezTo>
                      <a:pt x="127" y="20"/>
                      <a:pt x="127" y="19"/>
                      <a:pt x="126" y="19"/>
                    </a:cubicBezTo>
                    <a:cubicBezTo>
                      <a:pt x="126" y="18"/>
                      <a:pt x="125" y="19"/>
                      <a:pt x="124" y="19"/>
                    </a:cubicBezTo>
                    <a:cubicBezTo>
                      <a:pt x="122" y="19"/>
                      <a:pt x="122" y="18"/>
                      <a:pt x="121" y="16"/>
                    </a:cubicBezTo>
                    <a:cubicBezTo>
                      <a:pt x="121" y="16"/>
                      <a:pt x="121" y="15"/>
                      <a:pt x="121" y="14"/>
                    </a:cubicBezTo>
                    <a:cubicBezTo>
                      <a:pt x="121" y="13"/>
                      <a:pt x="122" y="13"/>
                      <a:pt x="122" y="12"/>
                    </a:cubicBezTo>
                    <a:cubicBezTo>
                      <a:pt x="121" y="11"/>
                      <a:pt x="121" y="11"/>
                      <a:pt x="120" y="10"/>
                    </a:cubicBezTo>
                    <a:cubicBezTo>
                      <a:pt x="120" y="10"/>
                      <a:pt x="120" y="9"/>
                      <a:pt x="120" y="8"/>
                    </a:cubicBezTo>
                    <a:cubicBezTo>
                      <a:pt x="119" y="8"/>
                      <a:pt x="118" y="9"/>
                      <a:pt x="118" y="8"/>
                    </a:cubicBezTo>
                    <a:cubicBezTo>
                      <a:pt x="118" y="8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6"/>
                      <a:pt x="116" y="6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5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3" y="6"/>
                    </a:cubicBezTo>
                    <a:cubicBezTo>
                      <a:pt x="113" y="6"/>
                      <a:pt x="112" y="6"/>
                      <a:pt x="112" y="6"/>
                    </a:cubicBezTo>
                    <a:cubicBezTo>
                      <a:pt x="111" y="5"/>
                      <a:pt x="110" y="6"/>
                      <a:pt x="109" y="6"/>
                    </a:cubicBezTo>
                    <a:cubicBezTo>
                      <a:pt x="108" y="6"/>
                      <a:pt x="108" y="6"/>
                      <a:pt x="107" y="5"/>
                    </a:cubicBezTo>
                    <a:cubicBezTo>
                      <a:pt x="106" y="7"/>
                      <a:pt x="104" y="8"/>
                      <a:pt x="102" y="9"/>
                    </a:cubicBezTo>
                    <a:cubicBezTo>
                      <a:pt x="101" y="9"/>
                      <a:pt x="100" y="10"/>
                      <a:pt x="99" y="10"/>
                    </a:cubicBezTo>
                    <a:cubicBezTo>
                      <a:pt x="98" y="11"/>
                      <a:pt x="97" y="10"/>
                      <a:pt x="96" y="10"/>
                    </a:cubicBezTo>
                    <a:cubicBezTo>
                      <a:pt x="96" y="10"/>
                      <a:pt x="95" y="10"/>
                      <a:pt x="95" y="10"/>
                    </a:cubicBezTo>
                    <a:cubicBezTo>
                      <a:pt x="95" y="10"/>
                      <a:pt x="94" y="10"/>
                      <a:pt x="94" y="9"/>
                    </a:cubicBezTo>
                    <a:cubicBezTo>
                      <a:pt x="93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0" y="10"/>
                    </a:cubicBezTo>
                    <a:cubicBezTo>
                      <a:pt x="90" y="10"/>
                      <a:pt x="89" y="10"/>
                      <a:pt x="89" y="10"/>
                    </a:cubicBezTo>
                    <a:cubicBezTo>
                      <a:pt x="88" y="10"/>
                      <a:pt x="88" y="10"/>
                      <a:pt x="87" y="10"/>
                    </a:cubicBezTo>
                    <a:cubicBezTo>
                      <a:pt x="87" y="10"/>
                      <a:pt x="87" y="11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10"/>
                    </a:cubicBezTo>
                    <a:cubicBezTo>
                      <a:pt x="83" y="10"/>
                      <a:pt x="82" y="10"/>
                      <a:pt x="82" y="9"/>
                    </a:cubicBezTo>
                    <a:cubicBezTo>
                      <a:pt x="81" y="9"/>
                      <a:pt x="81" y="10"/>
                      <a:pt x="80" y="10"/>
                    </a:cubicBezTo>
                    <a:cubicBezTo>
                      <a:pt x="79" y="10"/>
                      <a:pt x="79" y="9"/>
                      <a:pt x="78" y="9"/>
                    </a:cubicBezTo>
                    <a:cubicBezTo>
                      <a:pt x="77" y="9"/>
                      <a:pt x="78" y="9"/>
                      <a:pt x="77" y="8"/>
                    </a:cubicBezTo>
                    <a:cubicBezTo>
                      <a:pt x="77" y="8"/>
                      <a:pt x="76" y="7"/>
                      <a:pt x="76" y="7"/>
                    </a:cubicBezTo>
                    <a:cubicBezTo>
                      <a:pt x="75" y="7"/>
                      <a:pt x="74" y="7"/>
                      <a:pt x="74" y="7"/>
                    </a:cubicBezTo>
                    <a:cubicBezTo>
                      <a:pt x="73" y="7"/>
                      <a:pt x="74" y="8"/>
                      <a:pt x="73" y="8"/>
                    </a:cubicBezTo>
                    <a:cubicBezTo>
                      <a:pt x="72" y="8"/>
                      <a:pt x="71" y="6"/>
                      <a:pt x="71" y="5"/>
                    </a:cubicBezTo>
                    <a:cubicBezTo>
                      <a:pt x="70" y="4"/>
                      <a:pt x="70" y="3"/>
                      <a:pt x="69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3"/>
                    </a:cubicBezTo>
                    <a:cubicBezTo>
                      <a:pt x="65" y="3"/>
                      <a:pt x="64" y="3"/>
                      <a:pt x="64" y="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4" y="0"/>
                      <a:pt x="63" y="0"/>
                    </a:cubicBezTo>
                    <a:cubicBezTo>
                      <a:pt x="62" y="1"/>
                      <a:pt x="62" y="1"/>
                      <a:pt x="61" y="1"/>
                    </a:cubicBezTo>
                    <a:cubicBezTo>
                      <a:pt x="59" y="1"/>
                      <a:pt x="57" y="1"/>
                      <a:pt x="55" y="1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1"/>
                      <a:pt x="50" y="2"/>
                    </a:cubicBezTo>
                    <a:cubicBezTo>
                      <a:pt x="48" y="2"/>
                      <a:pt x="46" y="3"/>
                      <a:pt x="45" y="4"/>
                    </a:cubicBezTo>
                    <a:cubicBezTo>
                      <a:pt x="43" y="4"/>
                      <a:pt x="42" y="6"/>
                      <a:pt x="41" y="6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8"/>
                      <a:pt x="39" y="9"/>
                      <a:pt x="38" y="9"/>
                    </a:cubicBezTo>
                    <a:cubicBezTo>
                      <a:pt x="37" y="9"/>
                      <a:pt x="36" y="9"/>
                      <a:pt x="36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3" y="9"/>
                      <a:pt x="32" y="8"/>
                      <a:pt x="32" y="8"/>
                    </a:cubicBezTo>
                    <a:cubicBezTo>
                      <a:pt x="31" y="8"/>
                      <a:pt x="30" y="9"/>
                      <a:pt x="29" y="8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10"/>
                      <a:pt x="24" y="11"/>
                      <a:pt x="24" y="11"/>
                    </a:cubicBezTo>
                    <a:cubicBezTo>
                      <a:pt x="26" y="12"/>
                      <a:pt x="27" y="12"/>
                      <a:pt x="29" y="12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3"/>
                      <a:pt x="21" y="14"/>
                      <a:pt x="21" y="14"/>
                    </a:cubicBezTo>
                    <a:cubicBezTo>
                      <a:pt x="22" y="15"/>
                      <a:pt x="23" y="15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5"/>
                      <a:pt x="16" y="16"/>
                      <a:pt x="15" y="16"/>
                    </a:cubicBezTo>
                    <a:cubicBezTo>
                      <a:pt x="14" y="16"/>
                      <a:pt x="12" y="16"/>
                      <a:pt x="11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20"/>
                      <a:pt x="4" y="21"/>
                      <a:pt x="4" y="22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5"/>
                      <a:pt x="8" y="22"/>
                      <a:pt x="8" y="23"/>
                    </a:cubicBezTo>
                    <a:cubicBezTo>
                      <a:pt x="9" y="23"/>
                      <a:pt x="7" y="25"/>
                      <a:pt x="7" y="25"/>
                    </a:cubicBezTo>
                    <a:cubicBezTo>
                      <a:pt x="6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1"/>
                      <a:pt x="8" y="32"/>
                      <a:pt x="9" y="32"/>
                    </a:cubicBezTo>
                    <a:cubicBezTo>
                      <a:pt x="10" y="32"/>
                      <a:pt x="11" y="32"/>
                      <a:pt x="10" y="33"/>
                    </a:cubicBezTo>
                    <a:cubicBezTo>
                      <a:pt x="9" y="33"/>
                      <a:pt x="7" y="34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3"/>
                      <a:pt x="6" y="32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4" y="31"/>
                      <a:pt x="6" y="32"/>
                      <a:pt x="6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5" y="34"/>
                      <a:pt x="5" y="35"/>
                      <a:pt x="6" y="35"/>
                    </a:cubicBezTo>
                    <a:cubicBezTo>
                      <a:pt x="6" y="35"/>
                      <a:pt x="7" y="34"/>
                      <a:pt x="7" y="35"/>
                    </a:cubicBezTo>
                    <a:cubicBezTo>
                      <a:pt x="8" y="35"/>
                      <a:pt x="9" y="35"/>
                      <a:pt x="9" y="36"/>
                    </a:cubicBezTo>
                    <a:cubicBezTo>
                      <a:pt x="9" y="36"/>
                      <a:pt x="11" y="36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4" y="43"/>
                      <a:pt x="13" y="43"/>
                    </a:cubicBezTo>
                    <a:cubicBezTo>
                      <a:pt x="12" y="44"/>
                      <a:pt x="11" y="43"/>
                      <a:pt x="11" y="44"/>
                    </a:cubicBezTo>
                    <a:cubicBezTo>
                      <a:pt x="11" y="45"/>
                      <a:pt x="12" y="45"/>
                      <a:pt x="13" y="45"/>
                    </a:cubicBezTo>
                    <a:cubicBezTo>
                      <a:pt x="15" y="44"/>
                      <a:pt x="16" y="44"/>
                      <a:pt x="18" y="44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8"/>
                    </a:cubicBezTo>
                    <a:cubicBezTo>
                      <a:pt x="16" y="47"/>
                      <a:pt x="17" y="47"/>
                      <a:pt x="18" y="46"/>
                    </a:cubicBezTo>
                    <a:cubicBezTo>
                      <a:pt x="18" y="46"/>
                      <a:pt x="19" y="46"/>
                      <a:pt x="19" y="46"/>
                    </a:cubicBezTo>
                    <a:cubicBezTo>
                      <a:pt x="20" y="47"/>
                      <a:pt x="21" y="48"/>
                      <a:pt x="21" y="47"/>
                    </a:cubicBezTo>
                    <a:cubicBezTo>
                      <a:pt x="22" y="47"/>
                      <a:pt x="22" y="47"/>
                      <a:pt x="23" y="47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50"/>
                    </a:cubicBezTo>
                    <a:cubicBezTo>
                      <a:pt x="25" y="51"/>
                      <a:pt x="26" y="51"/>
                      <a:pt x="28" y="51"/>
                    </a:cubicBezTo>
                    <a:cubicBezTo>
                      <a:pt x="29" y="51"/>
                      <a:pt x="29" y="51"/>
                      <a:pt x="30" y="51"/>
                    </a:cubicBezTo>
                    <a:cubicBezTo>
                      <a:pt x="30" y="51"/>
                      <a:pt x="31" y="50"/>
                      <a:pt x="31" y="51"/>
                    </a:cubicBezTo>
                    <a:cubicBezTo>
                      <a:pt x="31" y="51"/>
                      <a:pt x="32" y="51"/>
                      <a:pt x="32" y="51"/>
                    </a:cubicBezTo>
                    <a:cubicBezTo>
                      <a:pt x="33" y="51"/>
                      <a:pt x="33" y="48"/>
                      <a:pt x="33" y="48"/>
                    </a:cubicBezTo>
                    <a:cubicBezTo>
                      <a:pt x="33" y="47"/>
                      <a:pt x="33" y="46"/>
                      <a:pt x="33" y="46"/>
                    </a:cubicBezTo>
                    <a:cubicBezTo>
                      <a:pt x="34" y="45"/>
                      <a:pt x="35" y="46"/>
                      <a:pt x="35" y="46"/>
                    </a:cubicBezTo>
                    <a:cubicBezTo>
                      <a:pt x="37" y="46"/>
                      <a:pt x="38" y="47"/>
                      <a:pt x="40" y="48"/>
                    </a:cubicBezTo>
                    <a:cubicBezTo>
                      <a:pt x="41" y="48"/>
                      <a:pt x="43" y="49"/>
                      <a:pt x="44" y="50"/>
                    </a:cubicBezTo>
                    <a:cubicBezTo>
                      <a:pt x="45" y="52"/>
                      <a:pt x="46" y="53"/>
                      <a:pt x="48" y="52"/>
                    </a:cubicBezTo>
                    <a:cubicBezTo>
                      <a:pt x="49" y="52"/>
                      <a:pt x="50" y="52"/>
                      <a:pt x="51" y="52"/>
                    </a:cubicBezTo>
                    <a:cubicBezTo>
                      <a:pt x="52" y="52"/>
                      <a:pt x="53" y="52"/>
                      <a:pt x="54" y="51"/>
                    </a:cubicBezTo>
                    <a:cubicBezTo>
                      <a:pt x="54" y="51"/>
                      <a:pt x="54" y="51"/>
                      <a:pt x="55" y="51"/>
                    </a:cubicBezTo>
                    <a:cubicBezTo>
                      <a:pt x="55" y="51"/>
                      <a:pt x="55" y="51"/>
                      <a:pt x="56" y="51"/>
                    </a:cubicBezTo>
                    <a:cubicBezTo>
                      <a:pt x="57" y="51"/>
                      <a:pt x="57" y="50"/>
                      <a:pt x="57" y="49"/>
                    </a:cubicBezTo>
                    <a:cubicBezTo>
                      <a:pt x="58" y="49"/>
                      <a:pt x="59" y="48"/>
                      <a:pt x="60" y="47"/>
                    </a:cubicBezTo>
                    <a:cubicBezTo>
                      <a:pt x="60" y="47"/>
                      <a:pt x="60" y="46"/>
                      <a:pt x="61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7" y="48"/>
                      <a:pt x="67" y="47"/>
                      <a:pt x="67" y="47"/>
                    </a:cubicBezTo>
                    <a:cubicBezTo>
                      <a:pt x="68" y="47"/>
                      <a:pt x="68" y="47"/>
                      <a:pt x="69" y="46"/>
                    </a:cubicBezTo>
                    <a:cubicBezTo>
                      <a:pt x="69" y="46"/>
                      <a:pt x="70" y="45"/>
                      <a:pt x="70" y="45"/>
                    </a:cubicBezTo>
                    <a:cubicBezTo>
                      <a:pt x="70" y="45"/>
                      <a:pt x="71" y="46"/>
                      <a:pt x="71" y="46"/>
                    </a:cubicBezTo>
                    <a:cubicBezTo>
                      <a:pt x="71" y="47"/>
                      <a:pt x="71" y="48"/>
                      <a:pt x="71" y="48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50"/>
                      <a:pt x="68" y="50"/>
                      <a:pt x="68" y="51"/>
                    </a:cubicBezTo>
                    <a:cubicBezTo>
                      <a:pt x="69" y="51"/>
                      <a:pt x="69" y="53"/>
                      <a:pt x="70" y="54"/>
                    </a:cubicBezTo>
                    <a:cubicBezTo>
                      <a:pt x="70" y="55"/>
                      <a:pt x="71" y="54"/>
                      <a:pt x="71" y="54"/>
                    </a:cubicBezTo>
                    <a:cubicBezTo>
                      <a:pt x="71" y="53"/>
                      <a:pt x="72" y="53"/>
                      <a:pt x="72" y="53"/>
                    </a:cubicBezTo>
                    <a:cubicBezTo>
                      <a:pt x="72" y="53"/>
                      <a:pt x="72" y="52"/>
                      <a:pt x="72" y="52"/>
                    </a:cubicBezTo>
                    <a:cubicBezTo>
                      <a:pt x="72" y="51"/>
                      <a:pt x="73" y="52"/>
                      <a:pt x="74" y="51"/>
                    </a:cubicBezTo>
                    <a:cubicBezTo>
                      <a:pt x="74" y="51"/>
                      <a:pt x="74" y="50"/>
                      <a:pt x="74" y="50"/>
                    </a:cubicBezTo>
                    <a:cubicBezTo>
                      <a:pt x="73" y="49"/>
                      <a:pt x="74" y="49"/>
                      <a:pt x="74" y="49"/>
                    </a:cubicBezTo>
                    <a:cubicBezTo>
                      <a:pt x="74" y="48"/>
                      <a:pt x="74" y="46"/>
                      <a:pt x="74" y="46"/>
                    </a:cubicBezTo>
                    <a:cubicBezTo>
                      <a:pt x="75" y="46"/>
                      <a:pt x="76" y="47"/>
                      <a:pt x="76" y="47"/>
                    </a:cubicBezTo>
                    <a:cubicBezTo>
                      <a:pt x="77" y="47"/>
                      <a:pt x="79" y="48"/>
                      <a:pt x="80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2" y="47"/>
                      <a:pt x="82" y="46"/>
                      <a:pt x="83" y="46"/>
                    </a:cubicBezTo>
                    <a:cubicBezTo>
                      <a:pt x="83" y="46"/>
                      <a:pt x="85" y="46"/>
                      <a:pt x="85" y="46"/>
                    </a:cubicBezTo>
                    <a:cubicBezTo>
                      <a:pt x="86" y="46"/>
                      <a:pt x="87" y="47"/>
                      <a:pt x="88" y="47"/>
                    </a:cubicBezTo>
                    <a:cubicBezTo>
                      <a:pt x="89" y="47"/>
                      <a:pt x="90" y="47"/>
                      <a:pt x="91" y="47"/>
                    </a:cubicBezTo>
                    <a:cubicBezTo>
                      <a:pt x="93" y="47"/>
                      <a:pt x="94" y="47"/>
                      <a:pt x="95" y="46"/>
                    </a:cubicBezTo>
                    <a:cubicBezTo>
                      <a:pt x="97" y="46"/>
                      <a:pt x="99" y="44"/>
                      <a:pt x="101" y="44"/>
                    </a:cubicBezTo>
                    <a:cubicBezTo>
                      <a:pt x="102" y="43"/>
                      <a:pt x="103" y="44"/>
                      <a:pt x="104" y="44"/>
                    </a:cubicBezTo>
                    <a:cubicBezTo>
                      <a:pt x="105" y="44"/>
                      <a:pt x="106" y="43"/>
                      <a:pt x="108" y="43"/>
                    </a:cubicBezTo>
                    <a:cubicBezTo>
                      <a:pt x="109" y="43"/>
                      <a:pt x="109" y="43"/>
                      <a:pt x="110" y="43"/>
                    </a:cubicBezTo>
                    <a:cubicBezTo>
                      <a:pt x="111" y="42"/>
                      <a:pt x="111" y="42"/>
                      <a:pt x="112" y="43"/>
                    </a:cubicBezTo>
                    <a:cubicBezTo>
                      <a:pt x="113" y="43"/>
                      <a:pt x="113" y="44"/>
                      <a:pt x="114" y="43"/>
                    </a:cubicBezTo>
                    <a:cubicBezTo>
                      <a:pt x="115" y="43"/>
                      <a:pt x="115" y="42"/>
                      <a:pt x="116" y="42"/>
                    </a:cubicBezTo>
                    <a:cubicBezTo>
                      <a:pt x="117" y="41"/>
                      <a:pt x="118" y="42"/>
                      <a:pt x="119" y="42"/>
                    </a:cubicBezTo>
                    <a:cubicBezTo>
                      <a:pt x="119" y="42"/>
                      <a:pt x="120" y="42"/>
                      <a:pt x="120" y="42"/>
                    </a:cubicBezTo>
                    <a:cubicBezTo>
                      <a:pt x="121" y="42"/>
                      <a:pt x="121" y="43"/>
                      <a:pt x="122" y="43"/>
                    </a:cubicBezTo>
                    <a:cubicBezTo>
                      <a:pt x="123" y="43"/>
                      <a:pt x="123" y="42"/>
                      <a:pt x="124" y="42"/>
                    </a:cubicBezTo>
                    <a:cubicBezTo>
                      <a:pt x="125" y="42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5"/>
                    </a:cubicBezTo>
                    <a:cubicBezTo>
                      <a:pt x="126" y="45"/>
                      <a:pt x="126" y="44"/>
                      <a:pt x="126" y="44"/>
                    </a:cubicBezTo>
                    <a:cubicBezTo>
                      <a:pt x="126" y="44"/>
                      <a:pt x="127" y="43"/>
                      <a:pt x="127" y="43"/>
                    </a:cubicBezTo>
                    <a:cubicBezTo>
                      <a:pt x="128" y="43"/>
                      <a:pt x="128" y="44"/>
                      <a:pt x="128" y="43"/>
                    </a:cubicBezTo>
                    <a:cubicBezTo>
                      <a:pt x="128" y="43"/>
                      <a:pt x="129" y="43"/>
                      <a:pt x="129" y="42"/>
                    </a:cubicBezTo>
                    <a:cubicBezTo>
                      <a:pt x="129" y="41"/>
                      <a:pt x="128" y="41"/>
                      <a:pt x="127" y="41"/>
                    </a:cubicBezTo>
                    <a:cubicBezTo>
                      <a:pt x="127" y="41"/>
                      <a:pt x="128" y="40"/>
                      <a:pt x="128" y="40"/>
                    </a:cubicBezTo>
                    <a:cubicBezTo>
                      <a:pt x="128" y="40"/>
                      <a:pt x="127" y="40"/>
                      <a:pt x="127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6" y="37"/>
                      <a:pt x="126" y="37"/>
                      <a:pt x="125" y="37"/>
                    </a:cubicBezTo>
                    <a:cubicBezTo>
                      <a:pt x="125" y="36"/>
                      <a:pt x="125" y="36"/>
                      <a:pt x="126" y="36"/>
                    </a:cubicBezTo>
                    <a:cubicBezTo>
                      <a:pt x="126" y="35"/>
                      <a:pt x="126" y="35"/>
                      <a:pt x="126" y="34"/>
                    </a:cubicBezTo>
                    <a:cubicBezTo>
                      <a:pt x="127" y="33"/>
                      <a:pt x="126" y="33"/>
                      <a:pt x="126" y="32"/>
                    </a:cubicBezTo>
                    <a:cubicBezTo>
                      <a:pt x="125" y="32"/>
                      <a:pt x="126" y="31"/>
                      <a:pt x="125" y="31"/>
                    </a:cubicBezTo>
                    <a:cubicBezTo>
                      <a:pt x="125" y="30"/>
                      <a:pt x="125" y="29"/>
                      <a:pt x="125" y="29"/>
                    </a:cubicBezTo>
                    <a:cubicBezTo>
                      <a:pt x="125" y="28"/>
                      <a:pt x="125" y="27"/>
                      <a:pt x="124" y="26"/>
                    </a:cubicBezTo>
                    <a:cubicBezTo>
                      <a:pt x="124" y="26"/>
                      <a:pt x="123" y="25"/>
                      <a:pt x="124" y="24"/>
                    </a:cubicBezTo>
                    <a:cubicBezTo>
                      <a:pt x="124" y="24"/>
                      <a:pt x="125" y="24"/>
                      <a:pt x="126" y="24"/>
                    </a:cubicBezTo>
                    <a:cubicBezTo>
                      <a:pt x="127" y="24"/>
                      <a:pt x="126" y="23"/>
                      <a:pt x="127" y="22"/>
                    </a:cubicBezTo>
                    <a:cubicBezTo>
                      <a:pt x="127" y="21"/>
                      <a:pt x="128" y="21"/>
                      <a:pt x="129" y="22"/>
                    </a:cubicBezTo>
                    <a:cubicBezTo>
                      <a:pt x="129" y="21"/>
                      <a:pt x="129" y="21"/>
                      <a:pt x="128" y="20"/>
                    </a:cubicBezTo>
                    <a:cubicBezTo>
                      <a:pt x="128" y="20"/>
                      <a:pt x="129" y="21"/>
                      <a:pt x="128" y="20"/>
                    </a:cubicBezTo>
                    <a:close/>
                    <a:moveTo>
                      <a:pt x="1" y="17"/>
                    </a:move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1" y="17"/>
                      <a:pt x="2" y="17"/>
                      <a:pt x="1" y="17"/>
                    </a:cubicBezTo>
                    <a:close/>
                    <a:moveTo>
                      <a:pt x="15" y="46"/>
                    </a:moveTo>
                    <a:cubicBezTo>
                      <a:pt x="15" y="46"/>
                      <a:pt x="14" y="46"/>
                      <a:pt x="14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3" y="48"/>
                      <a:pt x="13" y="47"/>
                      <a:pt x="14" y="47"/>
                    </a:cubicBezTo>
                    <a:cubicBezTo>
                      <a:pt x="14" y="47"/>
                      <a:pt x="16" y="47"/>
                      <a:pt x="15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5" name="Freeform 836">
                <a:extLst>
                  <a:ext uri="{FF2B5EF4-FFF2-40B4-BE49-F238E27FC236}">
                    <a16:creationId xmlns="" xmlns:a16="http://schemas.microsoft.com/office/drawing/2014/main" id="{273674BD-A428-EB47-8761-C774CE4B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3175" y="3929063"/>
                <a:ext cx="592137" cy="496888"/>
              </a:xfrm>
              <a:custGeom>
                <a:avLst/>
                <a:gdLst>
                  <a:gd name="T0" fmla="*/ 121 w 142"/>
                  <a:gd name="T1" fmla="*/ 71 h 119"/>
                  <a:gd name="T2" fmla="*/ 115 w 142"/>
                  <a:gd name="T3" fmla="*/ 58 h 119"/>
                  <a:gd name="T4" fmla="*/ 113 w 142"/>
                  <a:gd name="T5" fmla="*/ 59 h 119"/>
                  <a:gd name="T6" fmla="*/ 109 w 142"/>
                  <a:gd name="T7" fmla="*/ 58 h 119"/>
                  <a:gd name="T8" fmla="*/ 109 w 142"/>
                  <a:gd name="T9" fmla="*/ 55 h 119"/>
                  <a:gd name="T10" fmla="*/ 106 w 142"/>
                  <a:gd name="T11" fmla="*/ 46 h 119"/>
                  <a:gd name="T12" fmla="*/ 105 w 142"/>
                  <a:gd name="T13" fmla="*/ 42 h 119"/>
                  <a:gd name="T14" fmla="*/ 97 w 142"/>
                  <a:gd name="T15" fmla="*/ 34 h 119"/>
                  <a:gd name="T16" fmla="*/ 95 w 142"/>
                  <a:gd name="T17" fmla="*/ 28 h 119"/>
                  <a:gd name="T18" fmla="*/ 88 w 142"/>
                  <a:gd name="T19" fmla="*/ 26 h 119"/>
                  <a:gd name="T20" fmla="*/ 81 w 142"/>
                  <a:gd name="T21" fmla="*/ 24 h 119"/>
                  <a:gd name="T22" fmla="*/ 49 w 142"/>
                  <a:gd name="T23" fmla="*/ 8 h 119"/>
                  <a:gd name="T24" fmla="*/ 31 w 142"/>
                  <a:gd name="T25" fmla="*/ 0 h 119"/>
                  <a:gd name="T26" fmla="*/ 25 w 142"/>
                  <a:gd name="T27" fmla="*/ 3 h 119"/>
                  <a:gd name="T28" fmla="*/ 23 w 142"/>
                  <a:gd name="T29" fmla="*/ 13 h 119"/>
                  <a:gd name="T30" fmla="*/ 19 w 142"/>
                  <a:gd name="T31" fmla="*/ 17 h 119"/>
                  <a:gd name="T32" fmla="*/ 14 w 142"/>
                  <a:gd name="T33" fmla="*/ 18 h 119"/>
                  <a:gd name="T34" fmla="*/ 2 w 142"/>
                  <a:gd name="T35" fmla="*/ 22 h 119"/>
                  <a:gd name="T36" fmla="*/ 0 w 142"/>
                  <a:gd name="T37" fmla="*/ 29 h 119"/>
                  <a:gd name="T38" fmla="*/ 2 w 142"/>
                  <a:gd name="T39" fmla="*/ 32 h 119"/>
                  <a:gd name="T40" fmla="*/ 8 w 142"/>
                  <a:gd name="T41" fmla="*/ 42 h 119"/>
                  <a:gd name="T42" fmla="*/ 17 w 142"/>
                  <a:gd name="T43" fmla="*/ 53 h 119"/>
                  <a:gd name="T44" fmla="*/ 18 w 142"/>
                  <a:gd name="T45" fmla="*/ 61 h 119"/>
                  <a:gd name="T46" fmla="*/ 25 w 142"/>
                  <a:gd name="T47" fmla="*/ 66 h 119"/>
                  <a:gd name="T48" fmla="*/ 28 w 142"/>
                  <a:gd name="T49" fmla="*/ 71 h 119"/>
                  <a:gd name="T50" fmla="*/ 34 w 142"/>
                  <a:gd name="T51" fmla="*/ 89 h 119"/>
                  <a:gd name="T52" fmla="*/ 44 w 142"/>
                  <a:gd name="T53" fmla="*/ 100 h 119"/>
                  <a:gd name="T54" fmla="*/ 45 w 142"/>
                  <a:gd name="T55" fmla="*/ 105 h 119"/>
                  <a:gd name="T56" fmla="*/ 55 w 142"/>
                  <a:gd name="T57" fmla="*/ 119 h 119"/>
                  <a:gd name="T58" fmla="*/ 58 w 142"/>
                  <a:gd name="T59" fmla="*/ 115 h 119"/>
                  <a:gd name="T60" fmla="*/ 69 w 142"/>
                  <a:gd name="T61" fmla="*/ 111 h 119"/>
                  <a:gd name="T62" fmla="*/ 85 w 142"/>
                  <a:gd name="T63" fmla="*/ 114 h 119"/>
                  <a:gd name="T64" fmla="*/ 96 w 142"/>
                  <a:gd name="T65" fmla="*/ 103 h 119"/>
                  <a:gd name="T66" fmla="*/ 117 w 142"/>
                  <a:gd name="T67" fmla="*/ 100 h 119"/>
                  <a:gd name="T68" fmla="*/ 138 w 142"/>
                  <a:gd name="T69" fmla="*/ 92 h 119"/>
                  <a:gd name="T70" fmla="*/ 139 w 142"/>
                  <a:gd name="T71" fmla="*/ 7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" h="119">
                    <a:moveTo>
                      <a:pt x="139" y="73"/>
                    </a:moveTo>
                    <a:cubicBezTo>
                      <a:pt x="121" y="71"/>
                      <a:pt x="121" y="71"/>
                      <a:pt x="121" y="71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4" y="60"/>
                      <a:pt x="114" y="59"/>
                      <a:pt x="115" y="58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6"/>
                      <a:pt x="110" y="55"/>
                      <a:pt x="109" y="55"/>
                    </a:cubicBezTo>
                    <a:cubicBezTo>
                      <a:pt x="109" y="52"/>
                      <a:pt x="106" y="49"/>
                      <a:pt x="105" y="46"/>
                    </a:cubicBezTo>
                    <a:cubicBezTo>
                      <a:pt x="105" y="46"/>
                      <a:pt x="106" y="47"/>
                      <a:pt x="106" y="46"/>
                    </a:cubicBezTo>
                    <a:cubicBezTo>
                      <a:pt x="107" y="46"/>
                      <a:pt x="106" y="45"/>
                      <a:pt x="106" y="44"/>
                    </a:cubicBezTo>
                    <a:cubicBezTo>
                      <a:pt x="106" y="44"/>
                      <a:pt x="105" y="43"/>
                      <a:pt x="105" y="42"/>
                    </a:cubicBezTo>
                    <a:cubicBezTo>
                      <a:pt x="105" y="41"/>
                      <a:pt x="104" y="40"/>
                      <a:pt x="103" y="40"/>
                    </a:cubicBezTo>
                    <a:cubicBezTo>
                      <a:pt x="101" y="38"/>
                      <a:pt x="100" y="35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2"/>
                      <a:pt x="95" y="30"/>
                      <a:pt x="95" y="28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0" y="24"/>
                      <a:pt x="81" y="24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5" y="3"/>
                      <a:pt x="25" y="3"/>
                    </a:cubicBezTo>
                    <a:cubicBezTo>
                      <a:pt x="24" y="3"/>
                      <a:pt x="16" y="5"/>
                      <a:pt x="16" y="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4" y="34"/>
                      <a:pt x="5" y="36"/>
                      <a:pt x="6" y="37"/>
                    </a:cubicBezTo>
                    <a:cubicBezTo>
                      <a:pt x="7" y="39"/>
                      <a:pt x="8" y="40"/>
                      <a:pt x="8" y="42"/>
                    </a:cubicBezTo>
                    <a:cubicBezTo>
                      <a:pt x="9" y="43"/>
                      <a:pt x="9" y="44"/>
                      <a:pt x="10" y="45"/>
                    </a:cubicBezTo>
                    <a:cubicBezTo>
                      <a:pt x="11" y="48"/>
                      <a:pt x="14" y="50"/>
                      <a:pt x="17" y="53"/>
                    </a:cubicBezTo>
                    <a:cubicBezTo>
                      <a:pt x="17" y="55"/>
                      <a:pt x="17" y="57"/>
                      <a:pt x="18" y="60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9" y="62"/>
                      <a:pt x="19" y="62"/>
                      <a:pt x="20" y="62"/>
                    </a:cubicBezTo>
                    <a:cubicBezTo>
                      <a:pt x="22" y="62"/>
                      <a:pt x="24" y="64"/>
                      <a:pt x="25" y="66"/>
                    </a:cubicBezTo>
                    <a:cubicBezTo>
                      <a:pt x="26" y="68"/>
                      <a:pt x="26" y="69"/>
                      <a:pt x="27" y="70"/>
                    </a:cubicBezTo>
                    <a:cubicBezTo>
                      <a:pt x="27" y="70"/>
                      <a:pt x="28" y="71"/>
                      <a:pt x="28" y="71"/>
                    </a:cubicBezTo>
                    <a:cubicBezTo>
                      <a:pt x="29" y="73"/>
                      <a:pt x="29" y="76"/>
                      <a:pt x="29" y="78"/>
                    </a:cubicBezTo>
                    <a:cubicBezTo>
                      <a:pt x="30" y="82"/>
                      <a:pt x="30" y="86"/>
                      <a:pt x="34" y="89"/>
                    </a:cubicBezTo>
                    <a:cubicBezTo>
                      <a:pt x="35" y="90"/>
                      <a:pt x="37" y="91"/>
                      <a:pt x="39" y="92"/>
                    </a:cubicBezTo>
                    <a:cubicBezTo>
                      <a:pt x="41" y="94"/>
                      <a:pt x="43" y="97"/>
                      <a:pt x="44" y="100"/>
                    </a:cubicBezTo>
                    <a:cubicBezTo>
                      <a:pt x="44" y="101"/>
                      <a:pt x="44" y="102"/>
                      <a:pt x="44" y="103"/>
                    </a:cubicBezTo>
                    <a:cubicBezTo>
                      <a:pt x="44" y="103"/>
                      <a:pt x="45" y="104"/>
                      <a:pt x="45" y="105"/>
                    </a:cubicBezTo>
                    <a:cubicBezTo>
                      <a:pt x="48" y="107"/>
                      <a:pt x="50" y="110"/>
                      <a:pt x="52" y="113"/>
                    </a:cubicBezTo>
                    <a:cubicBezTo>
                      <a:pt x="53" y="115"/>
                      <a:pt x="54" y="117"/>
                      <a:pt x="55" y="119"/>
                    </a:cubicBezTo>
                    <a:cubicBezTo>
                      <a:pt x="56" y="118"/>
                      <a:pt x="58" y="117"/>
                      <a:pt x="58" y="117"/>
                    </a:cubicBezTo>
                    <a:cubicBezTo>
                      <a:pt x="58" y="117"/>
                      <a:pt x="58" y="116"/>
                      <a:pt x="58" y="115"/>
                    </a:cubicBezTo>
                    <a:cubicBezTo>
                      <a:pt x="58" y="115"/>
                      <a:pt x="59" y="111"/>
                      <a:pt x="59" y="111"/>
                    </a:cubicBezTo>
                    <a:cubicBezTo>
                      <a:pt x="69" y="111"/>
                      <a:pt x="69" y="111"/>
                      <a:pt x="69" y="111"/>
                    </a:cubicBezTo>
                    <a:cubicBezTo>
                      <a:pt x="69" y="111"/>
                      <a:pt x="79" y="112"/>
                      <a:pt x="80" y="112"/>
                    </a:cubicBezTo>
                    <a:cubicBezTo>
                      <a:pt x="80" y="112"/>
                      <a:pt x="85" y="115"/>
                      <a:pt x="85" y="114"/>
                    </a:cubicBezTo>
                    <a:cubicBezTo>
                      <a:pt x="85" y="114"/>
                      <a:pt x="91" y="106"/>
                      <a:pt x="91" y="106"/>
                    </a:cubicBezTo>
                    <a:cubicBezTo>
                      <a:pt x="92" y="106"/>
                      <a:pt x="96" y="103"/>
                      <a:pt x="96" y="103"/>
                    </a:cubicBezTo>
                    <a:cubicBezTo>
                      <a:pt x="96" y="103"/>
                      <a:pt x="106" y="102"/>
                      <a:pt x="106" y="102"/>
                    </a:cubicBezTo>
                    <a:cubicBezTo>
                      <a:pt x="106" y="102"/>
                      <a:pt x="117" y="100"/>
                      <a:pt x="117" y="100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42" y="78"/>
                      <a:pt x="142" y="78"/>
                      <a:pt x="142" y="78"/>
                    </a:cubicBezTo>
                    <a:lnTo>
                      <a:pt x="139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6" name="Freeform 862">
                <a:extLst>
                  <a:ext uri="{FF2B5EF4-FFF2-40B4-BE49-F238E27FC236}">
                    <a16:creationId xmlns="" xmlns:a16="http://schemas.microsoft.com/office/drawing/2014/main" id="{BDDEBBD3-5543-124E-8E43-C0F795CE9E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81963" y="4741863"/>
                <a:ext cx="1273175" cy="461963"/>
              </a:xfrm>
              <a:custGeom>
                <a:avLst/>
                <a:gdLst>
                  <a:gd name="T0" fmla="*/ 144 w 306"/>
                  <a:gd name="T1" fmla="*/ 97 h 111"/>
                  <a:gd name="T2" fmla="*/ 149 w 306"/>
                  <a:gd name="T3" fmla="*/ 93 h 111"/>
                  <a:gd name="T4" fmla="*/ 172 w 306"/>
                  <a:gd name="T5" fmla="*/ 47 h 111"/>
                  <a:gd name="T6" fmla="*/ 179 w 306"/>
                  <a:gd name="T7" fmla="*/ 53 h 111"/>
                  <a:gd name="T8" fmla="*/ 174 w 306"/>
                  <a:gd name="T9" fmla="*/ 62 h 111"/>
                  <a:gd name="T10" fmla="*/ 164 w 306"/>
                  <a:gd name="T11" fmla="*/ 64 h 111"/>
                  <a:gd name="T12" fmla="*/ 182 w 306"/>
                  <a:gd name="T13" fmla="*/ 31 h 111"/>
                  <a:gd name="T14" fmla="*/ 35 w 306"/>
                  <a:gd name="T15" fmla="*/ 59 h 111"/>
                  <a:gd name="T16" fmla="*/ 187 w 306"/>
                  <a:gd name="T17" fmla="*/ 64 h 111"/>
                  <a:gd name="T18" fmla="*/ 141 w 306"/>
                  <a:gd name="T19" fmla="*/ 65 h 111"/>
                  <a:gd name="T20" fmla="*/ 64 w 306"/>
                  <a:gd name="T21" fmla="*/ 31 h 111"/>
                  <a:gd name="T22" fmla="*/ 59 w 306"/>
                  <a:gd name="T23" fmla="*/ 32 h 111"/>
                  <a:gd name="T24" fmla="*/ 61 w 306"/>
                  <a:gd name="T25" fmla="*/ 36 h 111"/>
                  <a:gd name="T26" fmla="*/ 48 w 306"/>
                  <a:gd name="T27" fmla="*/ 29 h 111"/>
                  <a:gd name="T28" fmla="*/ 54 w 306"/>
                  <a:gd name="T29" fmla="*/ 34 h 111"/>
                  <a:gd name="T30" fmla="*/ 18 w 306"/>
                  <a:gd name="T31" fmla="*/ 33 h 111"/>
                  <a:gd name="T32" fmla="*/ 203 w 306"/>
                  <a:gd name="T33" fmla="*/ 50 h 111"/>
                  <a:gd name="T34" fmla="*/ 222 w 306"/>
                  <a:gd name="T35" fmla="*/ 43 h 111"/>
                  <a:gd name="T36" fmla="*/ 219 w 306"/>
                  <a:gd name="T37" fmla="*/ 32 h 111"/>
                  <a:gd name="T38" fmla="*/ 222 w 306"/>
                  <a:gd name="T39" fmla="*/ 22 h 111"/>
                  <a:gd name="T40" fmla="*/ 222 w 306"/>
                  <a:gd name="T41" fmla="*/ 62 h 111"/>
                  <a:gd name="T42" fmla="*/ 214 w 306"/>
                  <a:gd name="T43" fmla="*/ 60 h 111"/>
                  <a:gd name="T44" fmla="*/ 254 w 306"/>
                  <a:gd name="T45" fmla="*/ 75 h 111"/>
                  <a:gd name="T46" fmla="*/ 264 w 306"/>
                  <a:gd name="T47" fmla="*/ 81 h 111"/>
                  <a:gd name="T48" fmla="*/ 219 w 306"/>
                  <a:gd name="T49" fmla="*/ 59 h 111"/>
                  <a:gd name="T50" fmla="*/ 235 w 306"/>
                  <a:gd name="T51" fmla="*/ 39 h 111"/>
                  <a:gd name="T52" fmla="*/ 238 w 306"/>
                  <a:gd name="T53" fmla="*/ 46 h 111"/>
                  <a:gd name="T54" fmla="*/ 253 w 306"/>
                  <a:gd name="T55" fmla="*/ 42 h 111"/>
                  <a:gd name="T56" fmla="*/ 244 w 306"/>
                  <a:gd name="T57" fmla="*/ 49 h 111"/>
                  <a:gd name="T58" fmla="*/ 255 w 306"/>
                  <a:gd name="T59" fmla="*/ 55 h 111"/>
                  <a:gd name="T60" fmla="*/ 250 w 306"/>
                  <a:gd name="T61" fmla="*/ 64 h 111"/>
                  <a:gd name="T62" fmla="*/ 258 w 306"/>
                  <a:gd name="T63" fmla="*/ 63 h 111"/>
                  <a:gd name="T64" fmla="*/ 274 w 306"/>
                  <a:gd name="T65" fmla="*/ 45 h 111"/>
                  <a:gd name="T66" fmla="*/ 290 w 306"/>
                  <a:gd name="T67" fmla="*/ 84 h 111"/>
                  <a:gd name="T68" fmla="*/ 305 w 306"/>
                  <a:gd name="T69" fmla="*/ 80 h 111"/>
                  <a:gd name="T70" fmla="*/ 264 w 306"/>
                  <a:gd name="T71" fmla="*/ 57 h 111"/>
                  <a:gd name="T72" fmla="*/ 281 w 306"/>
                  <a:gd name="T73" fmla="*/ 72 h 111"/>
                  <a:gd name="T74" fmla="*/ 288 w 306"/>
                  <a:gd name="T75" fmla="*/ 76 h 111"/>
                  <a:gd name="T76" fmla="*/ 294 w 306"/>
                  <a:gd name="T77" fmla="*/ 93 h 111"/>
                  <a:gd name="T78" fmla="*/ 243 w 306"/>
                  <a:gd name="T79" fmla="*/ 86 h 111"/>
                  <a:gd name="T80" fmla="*/ 41 w 306"/>
                  <a:gd name="T81" fmla="*/ 56 h 111"/>
                  <a:gd name="T82" fmla="*/ 0 w 306"/>
                  <a:gd name="T83" fmla="*/ 1 h 111"/>
                  <a:gd name="T84" fmla="*/ 41 w 306"/>
                  <a:gd name="T85" fmla="*/ 25 h 111"/>
                  <a:gd name="T86" fmla="*/ 63 w 306"/>
                  <a:gd name="T87" fmla="*/ 50 h 111"/>
                  <a:gd name="T88" fmla="*/ 188 w 306"/>
                  <a:gd name="T89" fmla="*/ 109 h 111"/>
                  <a:gd name="T90" fmla="*/ 192 w 306"/>
                  <a:gd name="T91" fmla="*/ 101 h 111"/>
                  <a:gd name="T92" fmla="*/ 164 w 306"/>
                  <a:gd name="T93" fmla="*/ 95 h 111"/>
                  <a:gd name="T94" fmla="*/ 190 w 306"/>
                  <a:gd name="T95" fmla="*/ 94 h 111"/>
                  <a:gd name="T96" fmla="*/ 177 w 306"/>
                  <a:gd name="T97" fmla="*/ 109 h 111"/>
                  <a:gd name="T98" fmla="*/ 177 w 306"/>
                  <a:gd name="T99" fmla="*/ 95 h 111"/>
                  <a:gd name="T100" fmla="*/ 179 w 306"/>
                  <a:gd name="T101" fmla="*/ 97 h 111"/>
                  <a:gd name="T102" fmla="*/ 128 w 306"/>
                  <a:gd name="T103" fmla="*/ 96 h 111"/>
                  <a:gd name="T104" fmla="*/ 74 w 306"/>
                  <a:gd name="T105" fmla="*/ 86 h 111"/>
                  <a:gd name="T106" fmla="*/ 103 w 306"/>
                  <a:gd name="T107" fmla="*/ 83 h 111"/>
                  <a:gd name="T108" fmla="*/ 124 w 306"/>
                  <a:gd name="T109" fmla="*/ 85 h 111"/>
                  <a:gd name="T110" fmla="*/ 78 w 306"/>
                  <a:gd name="T111" fmla="*/ 57 h 111"/>
                  <a:gd name="T112" fmla="*/ 129 w 306"/>
                  <a:gd name="T113" fmla="*/ 92 h 111"/>
                  <a:gd name="T114" fmla="*/ 99 w 306"/>
                  <a:gd name="T115" fmla="*/ 27 h 111"/>
                  <a:gd name="T116" fmla="*/ 101 w 306"/>
                  <a:gd name="T117" fmla="*/ 58 h 111"/>
                  <a:gd name="T118" fmla="*/ 139 w 306"/>
                  <a:gd name="T119" fmla="*/ 61 h 111"/>
                  <a:gd name="T120" fmla="*/ 144 w 306"/>
                  <a:gd name="T121" fmla="*/ 45 h 111"/>
                  <a:gd name="T122" fmla="*/ 152 w 306"/>
                  <a:gd name="T123" fmla="*/ 31 h 111"/>
                  <a:gd name="T124" fmla="*/ 150 w 306"/>
                  <a:gd name="T125" fmla="*/ 1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6" h="111">
                    <a:moveTo>
                      <a:pt x="159" y="96"/>
                    </a:move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7"/>
                    </a:cubicBezTo>
                    <a:cubicBezTo>
                      <a:pt x="158" y="97"/>
                      <a:pt x="158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4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59" y="94"/>
                      <a:pt x="159" y="94"/>
                    </a:cubicBezTo>
                    <a:cubicBezTo>
                      <a:pt x="159" y="94"/>
                      <a:pt x="159" y="94"/>
                      <a:pt x="159" y="94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5" y="93"/>
                      <a:pt x="155" y="94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4" y="94"/>
                      <a:pt x="154" y="94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4"/>
                      <a:pt x="152" y="94"/>
                    </a:cubicBezTo>
                    <a:cubicBezTo>
                      <a:pt x="152" y="94"/>
                      <a:pt x="152" y="94"/>
                      <a:pt x="152" y="94"/>
                    </a:cubicBezTo>
                    <a:cubicBezTo>
                      <a:pt x="152" y="94"/>
                      <a:pt x="153" y="94"/>
                      <a:pt x="153" y="94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5"/>
                      <a:pt x="154" y="95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4" y="95"/>
                      <a:pt x="155" y="95"/>
                      <a:pt x="155" y="95"/>
                    </a:cubicBezTo>
                    <a:cubicBezTo>
                      <a:pt x="155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3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2" y="96"/>
                      <a:pt x="153" y="96"/>
                      <a:pt x="153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8" y="94"/>
                      <a:pt x="148" y="94"/>
                      <a:pt x="148" y="94"/>
                    </a:cubicBezTo>
                    <a:cubicBezTo>
                      <a:pt x="148" y="94"/>
                      <a:pt x="148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6" y="94"/>
                      <a:pt x="147" y="94"/>
                      <a:pt x="147" y="94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6" y="94"/>
                      <a:pt x="146" y="94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4" y="95"/>
                      <a:pt x="145" y="95"/>
                      <a:pt x="144" y="95"/>
                    </a:cubicBezTo>
                    <a:cubicBezTo>
                      <a:pt x="144" y="95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5" y="96"/>
                    </a:cubicBezTo>
                    <a:cubicBezTo>
                      <a:pt x="145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5" y="96"/>
                      <a:pt x="145" y="97"/>
                    </a:cubicBezTo>
                    <a:cubicBezTo>
                      <a:pt x="145" y="97"/>
                      <a:pt x="145" y="97"/>
                      <a:pt x="145" y="97"/>
                    </a:cubicBezTo>
                    <a:cubicBezTo>
                      <a:pt x="145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6" y="98"/>
                    </a:cubicBezTo>
                    <a:cubicBezTo>
                      <a:pt x="146" y="98"/>
                      <a:pt x="146" y="99"/>
                      <a:pt x="146" y="99"/>
                    </a:cubicBezTo>
                    <a:cubicBezTo>
                      <a:pt x="146" y="99"/>
                      <a:pt x="146" y="99"/>
                      <a:pt x="147" y="99"/>
                    </a:cubicBezTo>
                    <a:cubicBezTo>
                      <a:pt x="147" y="99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8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50" y="98"/>
                    </a:cubicBezTo>
                    <a:cubicBezTo>
                      <a:pt x="150" y="98"/>
                      <a:pt x="150" y="98"/>
                      <a:pt x="150" y="98"/>
                    </a:cubicBezTo>
                    <a:cubicBezTo>
                      <a:pt x="150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8"/>
                    </a:cubicBezTo>
                    <a:cubicBezTo>
                      <a:pt x="151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7"/>
                    </a:cubicBezTo>
                    <a:cubicBezTo>
                      <a:pt x="151" y="97"/>
                      <a:pt x="152" y="97"/>
                      <a:pt x="152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2" y="98"/>
                      <a:pt x="152" y="98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6" y="95"/>
                      <a:pt x="156" y="95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6"/>
                      <a:pt x="159" y="97"/>
                      <a:pt x="159" y="96"/>
                    </a:cubicBezTo>
                    <a:close/>
                    <a:moveTo>
                      <a:pt x="144" y="93"/>
                    </a:moveTo>
                    <a:cubicBezTo>
                      <a:pt x="144" y="93"/>
                      <a:pt x="144" y="93"/>
                      <a:pt x="144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1" y="93"/>
                      <a:pt x="141" y="93"/>
                      <a:pt x="141" y="93"/>
                    </a:cubicBezTo>
                    <a:cubicBezTo>
                      <a:pt x="141" y="93"/>
                      <a:pt x="141" y="93"/>
                      <a:pt x="140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9" y="94"/>
                      <a:pt x="139" y="94"/>
                    </a:cubicBezTo>
                    <a:cubicBezTo>
                      <a:pt x="139" y="95"/>
                      <a:pt x="140" y="95"/>
                      <a:pt x="140" y="95"/>
                    </a:cubicBezTo>
                    <a:cubicBezTo>
                      <a:pt x="140" y="95"/>
                      <a:pt x="140" y="96"/>
                      <a:pt x="140" y="96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40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7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8"/>
                      <a:pt x="142" y="98"/>
                    </a:cubicBezTo>
                    <a:cubicBezTo>
                      <a:pt x="142" y="98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5"/>
                      <a:pt x="143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3"/>
                    </a:cubicBezTo>
                    <a:close/>
                    <a:moveTo>
                      <a:pt x="149" y="93"/>
                    </a:moveTo>
                    <a:cubicBezTo>
                      <a:pt x="149" y="93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50" y="94"/>
                      <a:pt x="150" y="94"/>
                    </a:cubicBezTo>
                    <a:cubicBezTo>
                      <a:pt x="150" y="94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1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49" y="92"/>
                    </a:cubicBezTo>
                    <a:cubicBezTo>
                      <a:pt x="149" y="92"/>
                      <a:pt x="149" y="92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lose/>
                    <a:moveTo>
                      <a:pt x="160" y="92"/>
                    </a:move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59" y="92"/>
                      <a:pt x="159" y="92"/>
                    </a:cubicBezTo>
                    <a:cubicBezTo>
                      <a:pt x="159" y="92"/>
                      <a:pt x="159" y="93"/>
                      <a:pt x="159" y="93"/>
                    </a:cubicBezTo>
                    <a:cubicBezTo>
                      <a:pt x="159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lose/>
                    <a:moveTo>
                      <a:pt x="202" y="28"/>
                    </a:moveTo>
                    <a:cubicBezTo>
                      <a:pt x="202" y="28"/>
                      <a:pt x="201" y="28"/>
                      <a:pt x="201" y="28"/>
                    </a:cubicBezTo>
                    <a:cubicBezTo>
                      <a:pt x="201" y="28"/>
                      <a:pt x="201" y="28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30"/>
                      <a:pt x="200" y="30"/>
                      <a:pt x="200" y="30"/>
                    </a:cubicBezTo>
                    <a:cubicBezTo>
                      <a:pt x="200" y="30"/>
                      <a:pt x="200" y="31"/>
                      <a:pt x="200" y="31"/>
                    </a:cubicBezTo>
                    <a:cubicBezTo>
                      <a:pt x="200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2"/>
                      <a:pt x="199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7" y="33"/>
                      <a:pt x="197" y="33"/>
                    </a:cubicBezTo>
                    <a:cubicBezTo>
                      <a:pt x="197" y="33"/>
                      <a:pt x="197" y="33"/>
                      <a:pt x="197" y="33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5" y="35"/>
                      <a:pt x="195" y="35"/>
                      <a:pt x="195" y="35"/>
                    </a:cubicBezTo>
                    <a:cubicBezTo>
                      <a:pt x="195" y="35"/>
                      <a:pt x="195" y="35"/>
                      <a:pt x="194" y="35"/>
                    </a:cubicBezTo>
                    <a:cubicBezTo>
                      <a:pt x="194" y="35"/>
                      <a:pt x="194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2" y="35"/>
                      <a:pt x="192" y="35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5"/>
                      <a:pt x="190" y="36"/>
                      <a:pt x="190" y="35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90" y="35"/>
                      <a:pt x="189" y="36"/>
                      <a:pt x="189" y="35"/>
                    </a:cubicBezTo>
                    <a:cubicBezTo>
                      <a:pt x="189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6" y="34"/>
                    </a:cubicBezTo>
                    <a:cubicBezTo>
                      <a:pt x="186" y="34"/>
                      <a:pt x="186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4"/>
                      <a:pt x="181" y="35"/>
                      <a:pt x="181" y="34"/>
                    </a:cubicBezTo>
                    <a:cubicBezTo>
                      <a:pt x="181" y="34"/>
                      <a:pt x="181" y="34"/>
                      <a:pt x="181" y="34"/>
                    </a:cubicBezTo>
                    <a:cubicBezTo>
                      <a:pt x="180" y="35"/>
                      <a:pt x="180" y="35"/>
                      <a:pt x="179" y="35"/>
                    </a:cubicBezTo>
                    <a:cubicBezTo>
                      <a:pt x="179" y="35"/>
                      <a:pt x="179" y="35"/>
                      <a:pt x="179" y="35"/>
                    </a:cubicBezTo>
                    <a:cubicBezTo>
                      <a:pt x="179" y="35"/>
                      <a:pt x="179" y="35"/>
                      <a:pt x="179" y="34"/>
                    </a:cubicBezTo>
                    <a:cubicBezTo>
                      <a:pt x="179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5" y="34"/>
                      <a:pt x="175" y="34"/>
                    </a:cubicBezTo>
                    <a:cubicBezTo>
                      <a:pt x="175" y="34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1" y="34"/>
                      <a:pt x="171" y="34"/>
                      <a:pt x="171" y="34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70" y="34"/>
                      <a:pt x="170" y="34"/>
                      <a:pt x="170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7"/>
                      <a:pt x="168" y="37"/>
                    </a:cubicBezTo>
                    <a:cubicBezTo>
                      <a:pt x="168" y="37"/>
                      <a:pt x="168" y="37"/>
                      <a:pt x="168" y="38"/>
                    </a:cubicBezTo>
                    <a:cubicBezTo>
                      <a:pt x="168" y="38"/>
                      <a:pt x="167" y="38"/>
                      <a:pt x="167" y="38"/>
                    </a:cubicBezTo>
                    <a:cubicBezTo>
                      <a:pt x="167" y="38"/>
                      <a:pt x="167" y="38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2"/>
                      <a:pt x="167" y="42"/>
                      <a:pt x="167" y="42"/>
                    </a:cubicBezTo>
                    <a:cubicBezTo>
                      <a:pt x="168" y="42"/>
                      <a:pt x="168" y="42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9" y="43"/>
                      <a:pt x="169" y="43"/>
                    </a:cubicBezTo>
                    <a:cubicBezTo>
                      <a:pt x="169" y="43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1" y="44"/>
                      <a:pt x="171" y="45"/>
                    </a:cubicBezTo>
                    <a:cubicBezTo>
                      <a:pt x="171" y="45"/>
                      <a:pt x="171" y="45"/>
                      <a:pt x="171" y="45"/>
                    </a:cubicBezTo>
                    <a:cubicBezTo>
                      <a:pt x="171" y="45"/>
                      <a:pt x="171" y="45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7"/>
                    </a:cubicBezTo>
                    <a:cubicBezTo>
                      <a:pt x="171" y="47"/>
                      <a:pt x="171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5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6"/>
                      <a:pt x="175" y="46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75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3"/>
                      <a:pt x="177" y="43"/>
                    </a:cubicBezTo>
                    <a:cubicBezTo>
                      <a:pt x="177" y="43"/>
                      <a:pt x="177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4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3"/>
                      <a:pt x="181" y="43"/>
                      <a:pt x="181" y="43"/>
                    </a:cubicBezTo>
                    <a:cubicBezTo>
                      <a:pt x="181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3"/>
                      <a:pt x="184" y="43"/>
                    </a:cubicBezTo>
                    <a:cubicBezTo>
                      <a:pt x="184" y="43"/>
                      <a:pt x="184" y="43"/>
                      <a:pt x="184" y="43"/>
                    </a:cubicBezTo>
                    <a:cubicBezTo>
                      <a:pt x="184" y="43"/>
                      <a:pt x="184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7" y="43"/>
                      <a:pt x="187" y="43"/>
                    </a:cubicBezTo>
                    <a:cubicBezTo>
                      <a:pt x="187" y="42"/>
                      <a:pt x="186" y="43"/>
                      <a:pt x="186" y="43"/>
                    </a:cubicBezTo>
                    <a:cubicBezTo>
                      <a:pt x="186" y="43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1"/>
                      <a:pt x="188" y="41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89" y="44"/>
                      <a:pt x="190" y="44"/>
                      <a:pt x="189" y="44"/>
                    </a:cubicBezTo>
                    <a:cubicBezTo>
                      <a:pt x="189" y="44"/>
                      <a:pt x="189" y="44"/>
                      <a:pt x="189" y="45"/>
                    </a:cubicBezTo>
                    <a:cubicBezTo>
                      <a:pt x="189" y="45"/>
                      <a:pt x="189" y="45"/>
                      <a:pt x="189" y="44"/>
                    </a:cubicBezTo>
                    <a:cubicBezTo>
                      <a:pt x="189" y="44"/>
                      <a:pt x="189" y="44"/>
                      <a:pt x="189" y="44"/>
                    </a:cubicBezTo>
                    <a:cubicBezTo>
                      <a:pt x="189" y="44"/>
                      <a:pt x="189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3"/>
                      <a:pt x="188" y="43"/>
                    </a:cubicBezTo>
                    <a:cubicBezTo>
                      <a:pt x="188" y="43"/>
                      <a:pt x="188" y="43"/>
                      <a:pt x="187" y="43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7"/>
                      <a:pt x="184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8"/>
                      <a:pt x="183" y="48"/>
                      <a:pt x="183" y="48"/>
                    </a:cubicBezTo>
                    <a:cubicBezTo>
                      <a:pt x="183" y="48"/>
                      <a:pt x="182" y="48"/>
                      <a:pt x="182" y="48"/>
                    </a:cubicBezTo>
                    <a:cubicBezTo>
                      <a:pt x="182" y="48"/>
                      <a:pt x="182" y="48"/>
                      <a:pt x="182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1" y="48"/>
                      <a:pt x="180" y="48"/>
                      <a:pt x="180" y="48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79" y="49"/>
                      <a:pt x="179" y="49"/>
                    </a:cubicBezTo>
                    <a:cubicBezTo>
                      <a:pt x="179" y="49"/>
                      <a:pt x="179" y="50"/>
                      <a:pt x="179" y="50"/>
                    </a:cubicBezTo>
                    <a:cubicBezTo>
                      <a:pt x="179" y="50"/>
                      <a:pt x="178" y="51"/>
                      <a:pt x="178" y="51"/>
                    </a:cubicBezTo>
                    <a:cubicBezTo>
                      <a:pt x="178" y="51"/>
                      <a:pt x="178" y="51"/>
                      <a:pt x="177" y="51"/>
                    </a:cubicBezTo>
                    <a:cubicBezTo>
                      <a:pt x="177" y="51"/>
                      <a:pt x="177" y="51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49"/>
                      <a:pt x="176" y="49"/>
                    </a:cubicBezTo>
                    <a:cubicBezTo>
                      <a:pt x="176" y="49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1"/>
                      <a:pt x="176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2"/>
                    </a:cubicBezTo>
                    <a:cubicBezTo>
                      <a:pt x="177" y="52"/>
                      <a:pt x="177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9" y="52"/>
                      <a:pt x="179" y="52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1" y="55"/>
                      <a:pt x="180" y="55"/>
                      <a:pt x="180" y="55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2" y="56"/>
                      <a:pt x="182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3" y="63"/>
                      <a:pt x="183" y="63"/>
                    </a:cubicBezTo>
                    <a:cubicBezTo>
                      <a:pt x="183" y="63"/>
                      <a:pt x="183" y="62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4" y="63"/>
                      <a:pt x="184" y="63"/>
                      <a:pt x="184" y="63"/>
                    </a:cubicBezTo>
                    <a:cubicBezTo>
                      <a:pt x="184" y="63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5" y="63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6" y="65"/>
                      <a:pt x="186" y="65"/>
                    </a:cubicBezTo>
                    <a:cubicBezTo>
                      <a:pt x="186" y="65"/>
                      <a:pt x="185" y="65"/>
                      <a:pt x="185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6"/>
                      <a:pt x="185" y="66"/>
                    </a:cubicBezTo>
                    <a:cubicBezTo>
                      <a:pt x="185" y="66"/>
                      <a:pt x="185" y="66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2" y="67"/>
                    </a:cubicBezTo>
                    <a:cubicBezTo>
                      <a:pt x="182" y="67"/>
                      <a:pt x="182" y="68"/>
                      <a:pt x="182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82" y="67"/>
                      <a:pt x="182" y="67"/>
                      <a:pt x="182" y="68"/>
                    </a:cubicBezTo>
                    <a:cubicBezTo>
                      <a:pt x="182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9"/>
                      <a:pt x="180" y="69"/>
                      <a:pt x="180" y="69"/>
                    </a:cubicBezTo>
                    <a:cubicBezTo>
                      <a:pt x="180" y="69"/>
                      <a:pt x="181" y="69"/>
                      <a:pt x="181" y="69"/>
                    </a:cubicBezTo>
                    <a:cubicBezTo>
                      <a:pt x="181" y="69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79" y="70"/>
                      <a:pt x="179" y="70"/>
                    </a:cubicBezTo>
                    <a:cubicBezTo>
                      <a:pt x="179" y="70"/>
                      <a:pt x="179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8"/>
                    </a:cubicBezTo>
                    <a:cubicBezTo>
                      <a:pt x="177" y="68"/>
                      <a:pt x="177" y="68"/>
                      <a:pt x="177" y="67"/>
                    </a:cubicBezTo>
                    <a:cubicBezTo>
                      <a:pt x="177" y="67"/>
                      <a:pt x="177" y="67"/>
                      <a:pt x="177" y="67"/>
                    </a:cubicBezTo>
                    <a:cubicBezTo>
                      <a:pt x="177" y="67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8" y="66"/>
                      <a:pt x="178" y="66"/>
                      <a:pt x="178" y="66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7" y="65"/>
                      <a:pt x="177" y="64"/>
                      <a:pt x="177" y="64"/>
                    </a:cubicBezTo>
                    <a:cubicBezTo>
                      <a:pt x="177" y="64"/>
                      <a:pt x="177" y="64"/>
                      <a:pt x="176" y="64"/>
                    </a:cubicBezTo>
                    <a:cubicBezTo>
                      <a:pt x="176" y="64"/>
                      <a:pt x="176" y="64"/>
                      <a:pt x="176" y="64"/>
                    </a:cubicBezTo>
                    <a:cubicBezTo>
                      <a:pt x="176" y="64"/>
                      <a:pt x="176" y="63"/>
                      <a:pt x="176" y="63"/>
                    </a:cubicBezTo>
                    <a:cubicBezTo>
                      <a:pt x="175" y="63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4" y="63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3" y="62"/>
                      <a:pt x="173" y="62"/>
                    </a:cubicBezTo>
                    <a:cubicBezTo>
                      <a:pt x="173" y="62"/>
                      <a:pt x="173" y="62"/>
                      <a:pt x="173" y="61"/>
                    </a:cubicBezTo>
                    <a:cubicBezTo>
                      <a:pt x="173" y="61"/>
                      <a:pt x="173" y="61"/>
                      <a:pt x="173" y="61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6"/>
                      <a:pt x="174" y="57"/>
                      <a:pt x="174" y="56"/>
                    </a:cubicBezTo>
                    <a:cubicBezTo>
                      <a:pt x="174" y="56"/>
                      <a:pt x="173" y="56"/>
                      <a:pt x="173" y="56"/>
                    </a:cubicBezTo>
                    <a:cubicBezTo>
                      <a:pt x="173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5"/>
                      <a:pt x="171" y="55"/>
                      <a:pt x="171" y="55"/>
                    </a:cubicBezTo>
                    <a:cubicBezTo>
                      <a:pt x="171" y="56"/>
                      <a:pt x="171" y="55"/>
                      <a:pt x="171" y="56"/>
                    </a:cubicBezTo>
                    <a:cubicBezTo>
                      <a:pt x="171" y="56"/>
                      <a:pt x="171" y="56"/>
                      <a:pt x="171" y="56"/>
                    </a:cubicBezTo>
                    <a:cubicBezTo>
                      <a:pt x="170" y="56"/>
                      <a:pt x="170" y="56"/>
                      <a:pt x="170" y="56"/>
                    </a:cubicBezTo>
                    <a:cubicBezTo>
                      <a:pt x="170" y="57"/>
                      <a:pt x="170" y="57"/>
                      <a:pt x="170" y="57"/>
                    </a:cubicBezTo>
                    <a:cubicBezTo>
                      <a:pt x="169" y="57"/>
                      <a:pt x="169" y="57"/>
                      <a:pt x="169" y="57"/>
                    </a:cubicBezTo>
                    <a:cubicBezTo>
                      <a:pt x="169" y="57"/>
                      <a:pt x="169" y="57"/>
                      <a:pt x="168" y="57"/>
                    </a:cubicBezTo>
                    <a:cubicBezTo>
                      <a:pt x="168" y="57"/>
                      <a:pt x="168" y="57"/>
                      <a:pt x="168" y="57"/>
                    </a:cubicBezTo>
                    <a:cubicBezTo>
                      <a:pt x="168" y="58"/>
                      <a:pt x="168" y="58"/>
                      <a:pt x="168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60"/>
                      <a:pt x="170" y="60"/>
                      <a:pt x="170" y="60"/>
                    </a:cubicBezTo>
                    <a:cubicBezTo>
                      <a:pt x="170" y="60"/>
                      <a:pt x="170" y="60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69" y="63"/>
                      <a:pt x="169" y="63"/>
                    </a:cubicBezTo>
                    <a:cubicBezTo>
                      <a:pt x="169" y="63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69" y="65"/>
                      <a:pt x="170" y="65"/>
                      <a:pt x="170" y="65"/>
                    </a:cubicBezTo>
                    <a:cubicBezTo>
                      <a:pt x="170" y="66"/>
                      <a:pt x="170" y="66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70" y="66"/>
                      <a:pt x="170" y="66"/>
                    </a:cubicBezTo>
                    <a:cubicBezTo>
                      <a:pt x="170" y="67"/>
                      <a:pt x="169" y="67"/>
                      <a:pt x="169" y="67"/>
                    </a:cubicBezTo>
                    <a:cubicBezTo>
                      <a:pt x="169" y="67"/>
                      <a:pt x="170" y="67"/>
                      <a:pt x="170" y="67"/>
                    </a:cubicBezTo>
                    <a:cubicBezTo>
                      <a:pt x="170" y="67"/>
                      <a:pt x="170" y="67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70"/>
                      <a:pt x="170" y="70"/>
                      <a:pt x="170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69" y="71"/>
                      <a:pt x="169" y="71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0" y="73"/>
                      <a:pt x="170" y="73"/>
                    </a:cubicBezTo>
                    <a:cubicBezTo>
                      <a:pt x="170" y="73"/>
                      <a:pt x="170" y="74"/>
                      <a:pt x="170" y="74"/>
                    </a:cubicBezTo>
                    <a:cubicBezTo>
                      <a:pt x="170" y="74"/>
                      <a:pt x="170" y="74"/>
                      <a:pt x="170" y="74"/>
                    </a:cubicBezTo>
                    <a:cubicBezTo>
                      <a:pt x="170" y="74"/>
                      <a:pt x="170" y="75"/>
                      <a:pt x="170" y="75"/>
                    </a:cubicBezTo>
                    <a:cubicBezTo>
                      <a:pt x="170" y="75"/>
                      <a:pt x="170" y="75"/>
                      <a:pt x="170" y="74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7" y="75"/>
                      <a:pt x="167" y="75"/>
                      <a:pt x="167" y="75"/>
                    </a:cubicBezTo>
                    <a:cubicBezTo>
                      <a:pt x="167" y="75"/>
                      <a:pt x="167" y="74"/>
                      <a:pt x="167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6"/>
                      <a:pt x="165" y="76"/>
                      <a:pt x="165" y="76"/>
                    </a:cubicBezTo>
                    <a:cubicBezTo>
                      <a:pt x="165" y="76"/>
                      <a:pt x="165" y="76"/>
                      <a:pt x="165" y="7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3" y="75"/>
                      <a:pt x="163" y="75"/>
                      <a:pt x="163" y="74"/>
                    </a:cubicBezTo>
                    <a:cubicBezTo>
                      <a:pt x="163" y="74"/>
                      <a:pt x="163" y="74"/>
                      <a:pt x="163" y="73"/>
                    </a:cubicBezTo>
                    <a:cubicBezTo>
                      <a:pt x="163" y="73"/>
                      <a:pt x="163" y="73"/>
                      <a:pt x="163" y="73"/>
                    </a:cubicBezTo>
                    <a:cubicBezTo>
                      <a:pt x="163" y="73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69"/>
                      <a:pt x="164" y="69"/>
                      <a:pt x="164" y="69"/>
                    </a:cubicBezTo>
                    <a:cubicBezTo>
                      <a:pt x="164" y="69"/>
                      <a:pt x="164" y="69"/>
                      <a:pt x="164" y="68"/>
                    </a:cubicBezTo>
                    <a:cubicBezTo>
                      <a:pt x="164" y="68"/>
                      <a:pt x="164" y="68"/>
                      <a:pt x="164" y="67"/>
                    </a:cubicBezTo>
                    <a:cubicBezTo>
                      <a:pt x="164" y="67"/>
                      <a:pt x="164" y="67"/>
                      <a:pt x="165" y="67"/>
                    </a:cubicBezTo>
                    <a:cubicBezTo>
                      <a:pt x="165" y="67"/>
                      <a:pt x="165" y="66"/>
                      <a:pt x="165" y="66"/>
                    </a:cubicBezTo>
                    <a:cubicBezTo>
                      <a:pt x="165" y="66"/>
                      <a:pt x="164" y="66"/>
                      <a:pt x="164" y="66"/>
                    </a:cubicBezTo>
                    <a:cubicBezTo>
                      <a:pt x="164" y="66"/>
                      <a:pt x="165" y="66"/>
                      <a:pt x="165" y="66"/>
                    </a:cubicBezTo>
                    <a:cubicBezTo>
                      <a:pt x="165" y="65"/>
                      <a:pt x="165" y="65"/>
                      <a:pt x="165" y="65"/>
                    </a:cubicBezTo>
                    <a:cubicBezTo>
                      <a:pt x="164" y="65"/>
                      <a:pt x="165" y="65"/>
                      <a:pt x="165" y="64"/>
                    </a:cubicBezTo>
                    <a:cubicBezTo>
                      <a:pt x="165" y="64"/>
                      <a:pt x="165" y="64"/>
                      <a:pt x="164" y="64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4" y="63"/>
                      <a:pt x="163" y="63"/>
                      <a:pt x="163" y="62"/>
                    </a:cubicBezTo>
                    <a:cubicBezTo>
                      <a:pt x="163" y="62"/>
                      <a:pt x="164" y="62"/>
                      <a:pt x="164" y="62"/>
                    </a:cubicBezTo>
                    <a:cubicBezTo>
                      <a:pt x="164" y="61"/>
                      <a:pt x="164" y="61"/>
                      <a:pt x="163" y="61"/>
                    </a:cubicBezTo>
                    <a:cubicBezTo>
                      <a:pt x="163" y="61"/>
                      <a:pt x="163" y="61"/>
                      <a:pt x="163" y="61"/>
                    </a:cubicBezTo>
                    <a:cubicBezTo>
                      <a:pt x="163" y="61"/>
                      <a:pt x="163" y="60"/>
                      <a:pt x="162" y="60"/>
                    </a:cubicBezTo>
                    <a:cubicBezTo>
                      <a:pt x="162" y="60"/>
                      <a:pt x="162" y="61"/>
                      <a:pt x="162" y="61"/>
                    </a:cubicBezTo>
                    <a:cubicBezTo>
                      <a:pt x="162" y="61"/>
                      <a:pt x="162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0" y="61"/>
                      <a:pt x="160" y="61"/>
                    </a:cubicBezTo>
                    <a:cubicBezTo>
                      <a:pt x="160" y="61"/>
                      <a:pt x="160" y="61"/>
                      <a:pt x="160" y="61"/>
                    </a:cubicBezTo>
                    <a:cubicBezTo>
                      <a:pt x="160" y="60"/>
                      <a:pt x="159" y="60"/>
                      <a:pt x="159" y="60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7"/>
                      <a:pt x="159" y="57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59" y="56"/>
                      <a:pt x="159" y="57"/>
                      <a:pt x="159" y="56"/>
                    </a:cubicBezTo>
                    <a:cubicBezTo>
                      <a:pt x="159" y="56"/>
                      <a:pt x="159" y="56"/>
                      <a:pt x="159" y="56"/>
                    </a:cubicBezTo>
                    <a:cubicBezTo>
                      <a:pt x="159" y="56"/>
                      <a:pt x="159" y="55"/>
                      <a:pt x="159" y="55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0" y="55"/>
                      <a:pt x="160" y="55"/>
                      <a:pt x="160" y="55"/>
                    </a:cubicBezTo>
                    <a:cubicBezTo>
                      <a:pt x="160" y="55"/>
                      <a:pt x="160" y="55"/>
                      <a:pt x="161" y="55"/>
                    </a:cubicBezTo>
                    <a:cubicBezTo>
                      <a:pt x="161" y="54"/>
                      <a:pt x="161" y="54"/>
                      <a:pt x="161" y="54"/>
                    </a:cubicBezTo>
                    <a:cubicBezTo>
                      <a:pt x="161" y="54"/>
                      <a:pt x="161" y="54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2"/>
                      <a:pt x="161" y="52"/>
                      <a:pt x="161" y="52"/>
                    </a:cubicBezTo>
                    <a:cubicBezTo>
                      <a:pt x="162" y="52"/>
                      <a:pt x="162" y="52"/>
                      <a:pt x="162" y="51"/>
                    </a:cubicBezTo>
                    <a:cubicBezTo>
                      <a:pt x="162" y="51"/>
                      <a:pt x="162" y="51"/>
                      <a:pt x="163" y="51"/>
                    </a:cubicBezTo>
                    <a:cubicBezTo>
                      <a:pt x="163" y="51"/>
                      <a:pt x="163" y="50"/>
                      <a:pt x="163" y="50"/>
                    </a:cubicBezTo>
                    <a:cubicBezTo>
                      <a:pt x="162" y="50"/>
                      <a:pt x="162" y="49"/>
                      <a:pt x="162" y="49"/>
                    </a:cubicBezTo>
                    <a:cubicBezTo>
                      <a:pt x="162" y="49"/>
                      <a:pt x="162" y="49"/>
                      <a:pt x="162" y="48"/>
                    </a:cubicBezTo>
                    <a:cubicBezTo>
                      <a:pt x="162" y="48"/>
                      <a:pt x="162" y="48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3" y="47"/>
                      <a:pt x="163" y="47"/>
                      <a:pt x="163" y="47"/>
                    </a:cubicBezTo>
                    <a:cubicBezTo>
                      <a:pt x="163" y="46"/>
                      <a:pt x="162" y="46"/>
                      <a:pt x="163" y="46"/>
                    </a:cubicBezTo>
                    <a:cubicBezTo>
                      <a:pt x="163" y="46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4" y="44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4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5" y="43"/>
                    </a:cubicBezTo>
                    <a:cubicBezTo>
                      <a:pt x="165" y="43"/>
                      <a:pt x="165" y="43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3"/>
                    </a:cubicBezTo>
                    <a:cubicBezTo>
                      <a:pt x="166" y="44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2"/>
                    </a:cubicBezTo>
                    <a:cubicBezTo>
                      <a:pt x="166" y="42"/>
                      <a:pt x="166" y="42"/>
                      <a:pt x="166" y="42"/>
                    </a:cubicBezTo>
                    <a:cubicBezTo>
                      <a:pt x="165" y="41"/>
                      <a:pt x="165" y="41"/>
                      <a:pt x="165" y="40"/>
                    </a:cubicBezTo>
                    <a:cubicBezTo>
                      <a:pt x="166" y="40"/>
                      <a:pt x="166" y="40"/>
                      <a:pt x="166" y="3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9"/>
                      <a:pt x="165" y="39"/>
                    </a:cubicBezTo>
                    <a:cubicBezTo>
                      <a:pt x="165" y="39"/>
                      <a:pt x="165" y="38"/>
                      <a:pt x="165" y="38"/>
                    </a:cubicBezTo>
                    <a:cubicBezTo>
                      <a:pt x="165" y="38"/>
                      <a:pt x="164" y="38"/>
                      <a:pt x="164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7"/>
                      <a:pt x="165" y="38"/>
                      <a:pt x="165" y="38"/>
                    </a:cubicBezTo>
                    <a:cubicBezTo>
                      <a:pt x="165" y="38"/>
                      <a:pt x="166" y="39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7" y="36"/>
                      <a:pt x="166" y="36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4"/>
                      <a:pt x="167" y="35"/>
                      <a:pt x="167" y="34"/>
                    </a:cubicBezTo>
                    <a:cubicBezTo>
                      <a:pt x="168" y="34"/>
                      <a:pt x="167" y="34"/>
                      <a:pt x="167" y="33"/>
                    </a:cubicBezTo>
                    <a:cubicBezTo>
                      <a:pt x="167" y="33"/>
                      <a:pt x="168" y="33"/>
                      <a:pt x="168" y="33"/>
                    </a:cubicBezTo>
                    <a:cubicBezTo>
                      <a:pt x="168" y="33"/>
                      <a:pt x="169" y="33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1" y="32"/>
                    </a:cubicBezTo>
                    <a:cubicBezTo>
                      <a:pt x="171" y="32"/>
                      <a:pt x="171" y="33"/>
                      <a:pt x="171" y="33"/>
                    </a:cubicBezTo>
                    <a:cubicBezTo>
                      <a:pt x="171" y="33"/>
                      <a:pt x="171" y="33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1"/>
                      <a:pt x="171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3" y="30"/>
                    </a:cubicBezTo>
                    <a:cubicBezTo>
                      <a:pt x="173" y="30"/>
                      <a:pt x="172" y="30"/>
                      <a:pt x="172" y="29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72" y="29"/>
                      <a:pt x="172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6" y="30"/>
                      <a:pt x="177" y="30"/>
                      <a:pt x="177" y="30"/>
                    </a:cubicBezTo>
                    <a:cubicBezTo>
                      <a:pt x="177" y="31"/>
                      <a:pt x="178" y="31"/>
                      <a:pt x="178" y="31"/>
                    </a:cubicBezTo>
                    <a:cubicBezTo>
                      <a:pt x="179" y="31"/>
                      <a:pt x="179" y="30"/>
                      <a:pt x="179" y="30"/>
                    </a:cubicBezTo>
                    <a:cubicBezTo>
                      <a:pt x="179" y="30"/>
                      <a:pt x="179" y="30"/>
                      <a:pt x="180" y="30"/>
                    </a:cubicBezTo>
                    <a:cubicBezTo>
                      <a:pt x="180" y="30"/>
                      <a:pt x="180" y="30"/>
                      <a:pt x="180" y="30"/>
                    </a:cubicBezTo>
                    <a:cubicBezTo>
                      <a:pt x="180" y="31"/>
                      <a:pt x="180" y="31"/>
                      <a:pt x="180" y="31"/>
                    </a:cubicBezTo>
                    <a:cubicBezTo>
                      <a:pt x="180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4" y="31"/>
                      <a:pt x="184" y="31"/>
                    </a:cubicBezTo>
                    <a:cubicBezTo>
                      <a:pt x="184" y="31"/>
                      <a:pt x="184" y="31"/>
                      <a:pt x="185" y="31"/>
                    </a:cubicBezTo>
                    <a:cubicBezTo>
                      <a:pt x="185" y="32"/>
                      <a:pt x="185" y="32"/>
                      <a:pt x="185" y="32"/>
                    </a:cubicBezTo>
                    <a:cubicBezTo>
                      <a:pt x="185" y="32"/>
                      <a:pt x="185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7" y="32"/>
                      <a:pt x="186" y="32"/>
                      <a:pt x="187" y="32"/>
                    </a:cubicBezTo>
                    <a:cubicBezTo>
                      <a:pt x="187" y="32"/>
                      <a:pt x="187" y="32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8" y="31"/>
                    </a:cubicBezTo>
                    <a:cubicBezTo>
                      <a:pt x="188" y="31"/>
                      <a:pt x="188" y="31"/>
                      <a:pt x="188" y="31"/>
                    </a:cubicBezTo>
                    <a:cubicBezTo>
                      <a:pt x="188" y="31"/>
                      <a:pt x="188" y="32"/>
                      <a:pt x="188" y="32"/>
                    </a:cubicBezTo>
                    <a:cubicBezTo>
                      <a:pt x="188" y="32"/>
                      <a:pt x="188" y="31"/>
                      <a:pt x="188" y="31"/>
                    </a:cubicBezTo>
                    <a:cubicBezTo>
                      <a:pt x="188" y="31"/>
                      <a:pt x="189" y="31"/>
                      <a:pt x="189" y="31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1" y="32"/>
                    </a:cubicBezTo>
                    <a:cubicBezTo>
                      <a:pt x="191" y="32"/>
                      <a:pt x="191" y="32"/>
                      <a:pt x="191" y="32"/>
                    </a:cubicBezTo>
                    <a:cubicBezTo>
                      <a:pt x="191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4" y="32"/>
                    </a:cubicBezTo>
                    <a:cubicBezTo>
                      <a:pt x="194" y="32"/>
                      <a:pt x="194" y="32"/>
                      <a:pt x="194" y="32"/>
                    </a:cubicBezTo>
                    <a:cubicBezTo>
                      <a:pt x="194" y="32"/>
                      <a:pt x="194" y="32"/>
                      <a:pt x="195" y="31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31"/>
                      <a:pt x="195" y="31"/>
                      <a:pt x="196" y="31"/>
                    </a:cubicBezTo>
                    <a:cubicBezTo>
                      <a:pt x="196" y="31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8" y="30"/>
                      <a:pt x="198" y="30"/>
                    </a:cubicBezTo>
                    <a:cubicBezTo>
                      <a:pt x="198" y="29"/>
                      <a:pt x="198" y="29"/>
                      <a:pt x="198" y="29"/>
                    </a:cubicBezTo>
                    <a:cubicBezTo>
                      <a:pt x="198" y="29"/>
                      <a:pt x="198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8"/>
                    </a:cubicBezTo>
                    <a:cubicBezTo>
                      <a:pt x="197" y="28"/>
                      <a:pt x="197" y="28"/>
                      <a:pt x="197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200" y="27"/>
                      <a:pt x="200" y="27"/>
                      <a:pt x="200" y="27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1" y="26"/>
                      <a:pt x="201" y="26"/>
                      <a:pt x="201" y="26"/>
                    </a:cubicBezTo>
                    <a:cubicBezTo>
                      <a:pt x="201" y="26"/>
                      <a:pt x="201" y="27"/>
                      <a:pt x="201" y="27"/>
                    </a:cubicBezTo>
                    <a:cubicBezTo>
                      <a:pt x="201" y="27"/>
                      <a:pt x="201" y="26"/>
                      <a:pt x="201" y="26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202" y="28"/>
                      <a:pt x="202" y="28"/>
                      <a:pt x="202" y="28"/>
                    </a:cubicBezTo>
                    <a:close/>
                    <a:moveTo>
                      <a:pt x="27" y="49"/>
                    </a:move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7" y="47"/>
                    </a:cubicBezTo>
                    <a:cubicBezTo>
                      <a:pt x="27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5" y="49"/>
                    </a:cubicBezTo>
                    <a:cubicBezTo>
                      <a:pt x="25" y="49"/>
                      <a:pt x="25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0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lose/>
                    <a:moveTo>
                      <a:pt x="35" y="59"/>
                    </a:moveTo>
                    <a:cubicBezTo>
                      <a:pt x="35" y="59"/>
                      <a:pt x="35" y="59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7"/>
                    </a:cubicBezTo>
                    <a:cubicBezTo>
                      <a:pt x="35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6"/>
                      <a:pt x="34" y="56"/>
                    </a:cubicBezTo>
                    <a:cubicBezTo>
                      <a:pt x="34" y="56"/>
                      <a:pt x="33" y="56"/>
                      <a:pt x="33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5" y="59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lose/>
                    <a:moveTo>
                      <a:pt x="31" y="53"/>
                    </a:move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0" y="53"/>
                    </a:cubicBezTo>
                    <a:cubicBezTo>
                      <a:pt x="30" y="53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1"/>
                      <a:pt x="30" y="51"/>
                    </a:cubicBezTo>
                    <a:cubicBezTo>
                      <a:pt x="30" y="51"/>
                      <a:pt x="29" y="51"/>
                      <a:pt x="29" y="51"/>
                    </a:cubicBezTo>
                    <a:cubicBezTo>
                      <a:pt x="29" y="51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lose/>
                    <a:moveTo>
                      <a:pt x="33" y="56"/>
                    </a:move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2" y="55"/>
                      <a:pt x="32" y="55"/>
                    </a:cubicBezTo>
                    <a:cubicBezTo>
                      <a:pt x="32" y="55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7"/>
                      <a:pt x="32" y="57"/>
                    </a:cubicBezTo>
                    <a:cubicBezTo>
                      <a:pt x="32" y="57"/>
                      <a:pt x="32" y="56"/>
                      <a:pt x="32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lose/>
                    <a:moveTo>
                      <a:pt x="184" y="74"/>
                    </a:move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3"/>
                      <a:pt x="184" y="73"/>
                    </a:cubicBezTo>
                    <a:cubicBezTo>
                      <a:pt x="184" y="73"/>
                      <a:pt x="185" y="73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3"/>
                      <a:pt x="184" y="73"/>
                      <a:pt x="184" y="73"/>
                    </a:cubicBezTo>
                    <a:cubicBezTo>
                      <a:pt x="184" y="72"/>
                      <a:pt x="185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69"/>
                      <a:pt x="185" y="69"/>
                    </a:cubicBezTo>
                    <a:cubicBezTo>
                      <a:pt x="185" y="69"/>
                      <a:pt x="185" y="69"/>
                      <a:pt x="185" y="69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5" y="68"/>
                      <a:pt x="185" y="68"/>
                      <a:pt x="184" y="68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70"/>
                    </a:cubicBezTo>
                    <a:cubicBezTo>
                      <a:pt x="182" y="70"/>
                      <a:pt x="182" y="70"/>
                      <a:pt x="183" y="70"/>
                    </a:cubicBezTo>
                    <a:cubicBezTo>
                      <a:pt x="183" y="70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4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4"/>
                      <a:pt x="183" y="74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3" y="73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lose/>
                    <a:moveTo>
                      <a:pt x="181" y="72"/>
                    </a:moveTo>
                    <a:cubicBezTo>
                      <a:pt x="181" y="72"/>
                      <a:pt x="181" y="72"/>
                      <a:pt x="181" y="72"/>
                    </a:cubicBezTo>
                    <a:cubicBezTo>
                      <a:pt x="181" y="72"/>
                      <a:pt x="180" y="72"/>
                      <a:pt x="180" y="72"/>
                    </a:cubicBezTo>
                    <a:cubicBezTo>
                      <a:pt x="180" y="72"/>
                      <a:pt x="180" y="72"/>
                      <a:pt x="180" y="71"/>
                    </a:cubicBezTo>
                    <a:cubicBezTo>
                      <a:pt x="180" y="71"/>
                      <a:pt x="180" y="72"/>
                      <a:pt x="180" y="72"/>
                    </a:cubicBezTo>
                    <a:cubicBezTo>
                      <a:pt x="180" y="71"/>
                      <a:pt x="180" y="71"/>
                      <a:pt x="179" y="71"/>
                    </a:cubicBezTo>
                    <a:cubicBezTo>
                      <a:pt x="179" y="71"/>
                      <a:pt x="179" y="71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80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3"/>
                      <a:pt x="179" y="73"/>
                      <a:pt x="179" y="73"/>
                    </a:cubicBezTo>
                    <a:cubicBezTo>
                      <a:pt x="179" y="73"/>
                      <a:pt x="179" y="73"/>
                      <a:pt x="180" y="73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1" y="74"/>
                      <a:pt x="181" y="74"/>
                      <a:pt x="181" y="74"/>
                    </a:cubicBez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73"/>
                      <a:pt x="181" y="73"/>
                      <a:pt x="181" y="72"/>
                    </a:cubicBezTo>
                    <a:close/>
                    <a:moveTo>
                      <a:pt x="187" y="64"/>
                    </a:move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6"/>
                    </a:cubicBezTo>
                    <a:cubicBezTo>
                      <a:pt x="187" y="66"/>
                      <a:pt x="187" y="66"/>
                      <a:pt x="187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5"/>
                      <a:pt x="188" y="65"/>
                      <a:pt x="188" y="65"/>
                    </a:cubicBezTo>
                    <a:cubicBezTo>
                      <a:pt x="189" y="65"/>
                      <a:pt x="189" y="65"/>
                      <a:pt x="189" y="65"/>
                    </a:cubicBezTo>
                    <a:cubicBezTo>
                      <a:pt x="188" y="64"/>
                      <a:pt x="188" y="64"/>
                      <a:pt x="188" y="64"/>
                    </a:cubicBezTo>
                    <a:cubicBezTo>
                      <a:pt x="188" y="64"/>
                      <a:pt x="188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lose/>
                    <a:moveTo>
                      <a:pt x="186" y="74"/>
                    </a:moveTo>
                    <a:cubicBezTo>
                      <a:pt x="186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8" y="74"/>
                      <a:pt x="188" y="74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2"/>
                      <a:pt x="188" y="72"/>
                    </a:cubicBezTo>
                    <a:cubicBezTo>
                      <a:pt x="188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8" y="70"/>
                    </a:cubicBezTo>
                    <a:cubicBezTo>
                      <a:pt x="188" y="70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0"/>
                      <a:pt x="188" y="70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6" y="67"/>
                      <a:pt x="186" y="68"/>
                      <a:pt x="186" y="69"/>
                    </a:cubicBezTo>
                    <a:cubicBezTo>
                      <a:pt x="186" y="69"/>
                      <a:pt x="186" y="69"/>
                      <a:pt x="186" y="69"/>
                    </a:cubicBezTo>
                    <a:cubicBezTo>
                      <a:pt x="186" y="69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1"/>
                      <a:pt x="186" y="71"/>
                      <a:pt x="186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6" y="71"/>
                    </a:cubicBezTo>
                    <a:cubicBezTo>
                      <a:pt x="186" y="71"/>
                      <a:pt x="186" y="71"/>
                      <a:pt x="185" y="71"/>
                    </a:cubicBezTo>
                    <a:cubicBezTo>
                      <a:pt x="185" y="71"/>
                      <a:pt x="185" y="71"/>
                      <a:pt x="185" y="72"/>
                    </a:cubicBezTo>
                    <a:cubicBezTo>
                      <a:pt x="186" y="72"/>
                      <a:pt x="186" y="72"/>
                      <a:pt x="186" y="72"/>
                    </a:cubicBezTo>
                    <a:cubicBezTo>
                      <a:pt x="186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6" y="72"/>
                    </a:cubicBezTo>
                    <a:cubicBezTo>
                      <a:pt x="186" y="72"/>
                      <a:pt x="186" y="72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4"/>
                      <a:pt x="185" y="74"/>
                      <a:pt x="185" y="74"/>
                    </a:cubicBezTo>
                    <a:cubicBezTo>
                      <a:pt x="185" y="74"/>
                      <a:pt x="184" y="74"/>
                      <a:pt x="184" y="74"/>
                    </a:cubicBezTo>
                    <a:cubicBezTo>
                      <a:pt x="184" y="74"/>
                      <a:pt x="184" y="75"/>
                      <a:pt x="184" y="75"/>
                    </a:cubicBezTo>
                    <a:cubicBezTo>
                      <a:pt x="184" y="75"/>
                      <a:pt x="184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6"/>
                      <a:pt x="186" y="76"/>
                    </a:cubicBezTo>
                    <a:cubicBezTo>
                      <a:pt x="186" y="76"/>
                      <a:pt x="186" y="75"/>
                      <a:pt x="186" y="75"/>
                    </a:cubicBezTo>
                    <a:cubicBezTo>
                      <a:pt x="186" y="75"/>
                      <a:pt x="186" y="75"/>
                      <a:pt x="186" y="75"/>
                    </a:cubicBezTo>
                    <a:cubicBezTo>
                      <a:pt x="186" y="75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lose/>
                    <a:moveTo>
                      <a:pt x="170" y="77"/>
                    </a:moveTo>
                    <a:cubicBezTo>
                      <a:pt x="170" y="77"/>
                      <a:pt x="170" y="76"/>
                      <a:pt x="170" y="76"/>
                    </a:cubicBezTo>
                    <a:cubicBezTo>
                      <a:pt x="170" y="76"/>
                      <a:pt x="170" y="76"/>
                      <a:pt x="170" y="77"/>
                    </a:cubicBezTo>
                    <a:cubicBezTo>
                      <a:pt x="170" y="77"/>
                      <a:pt x="170" y="77"/>
                      <a:pt x="170" y="77"/>
                    </a:cubicBezTo>
                    <a:cubicBezTo>
                      <a:pt x="170" y="77"/>
                      <a:pt x="170" y="78"/>
                      <a:pt x="170" y="79"/>
                    </a:cubicBezTo>
                    <a:cubicBezTo>
                      <a:pt x="170" y="79"/>
                      <a:pt x="170" y="79"/>
                      <a:pt x="170" y="79"/>
                    </a:cubicBezTo>
                    <a:cubicBezTo>
                      <a:pt x="170" y="80"/>
                      <a:pt x="170" y="80"/>
                      <a:pt x="170" y="81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70" y="81"/>
                      <a:pt x="170" y="80"/>
                      <a:pt x="170" y="80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71" y="80"/>
                      <a:pt x="170" y="79"/>
                      <a:pt x="171" y="79"/>
                    </a:cubicBezTo>
                    <a:cubicBezTo>
                      <a:pt x="171" y="78"/>
                      <a:pt x="171" y="77"/>
                      <a:pt x="170" y="77"/>
                    </a:cubicBezTo>
                    <a:close/>
                    <a:moveTo>
                      <a:pt x="143" y="62"/>
                    </a:moveTo>
                    <a:cubicBezTo>
                      <a:pt x="143" y="62"/>
                      <a:pt x="143" y="62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2"/>
                      <a:pt x="143" y="62"/>
                    </a:cubicBezTo>
                    <a:close/>
                    <a:moveTo>
                      <a:pt x="142" y="63"/>
                    </a:moveTo>
                    <a:cubicBezTo>
                      <a:pt x="142" y="63"/>
                      <a:pt x="143" y="63"/>
                      <a:pt x="143" y="62"/>
                    </a:cubicBezTo>
                    <a:cubicBezTo>
                      <a:pt x="143" y="62"/>
                      <a:pt x="143" y="62"/>
                      <a:pt x="142" y="62"/>
                    </a:cubicBezTo>
                    <a:cubicBezTo>
                      <a:pt x="142" y="62"/>
                      <a:pt x="142" y="62"/>
                      <a:pt x="142" y="62"/>
                    </a:cubicBezTo>
                    <a:cubicBezTo>
                      <a:pt x="142" y="62"/>
                      <a:pt x="142" y="62"/>
                      <a:pt x="142" y="61"/>
                    </a:cubicBezTo>
                    <a:cubicBezTo>
                      <a:pt x="142" y="61"/>
                      <a:pt x="142" y="61"/>
                      <a:pt x="142" y="61"/>
                    </a:cubicBezTo>
                    <a:cubicBezTo>
                      <a:pt x="142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1"/>
                      <a:pt x="141" y="61"/>
                      <a:pt x="141" y="61"/>
                    </a:cubicBezTo>
                    <a:cubicBezTo>
                      <a:pt x="141" y="61"/>
                      <a:pt x="141" y="61"/>
                      <a:pt x="141" y="62"/>
                    </a:cubicBezTo>
                    <a:cubicBezTo>
                      <a:pt x="141" y="62"/>
                      <a:pt x="141" y="62"/>
                      <a:pt x="140" y="62"/>
                    </a:cubicBezTo>
                    <a:cubicBezTo>
                      <a:pt x="140" y="62"/>
                      <a:pt x="140" y="62"/>
                      <a:pt x="141" y="62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4"/>
                    </a:cubicBezTo>
                    <a:cubicBezTo>
                      <a:pt x="141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3" y="64"/>
                      <a:pt x="143" y="64"/>
                      <a:pt x="143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lose/>
                    <a:moveTo>
                      <a:pt x="57" y="31"/>
                    </a:move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lose/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8" y="32"/>
                      <a:pt x="58" y="32"/>
                    </a:cubicBezTo>
                    <a:close/>
                    <a:moveTo>
                      <a:pt x="57" y="32"/>
                    </a:moveTo>
                    <a:cubicBezTo>
                      <a:pt x="57" y="32"/>
                      <a:pt x="57" y="33"/>
                      <a:pt x="57" y="33"/>
                    </a:cubicBezTo>
                    <a:cubicBezTo>
                      <a:pt x="57" y="33"/>
                      <a:pt x="57" y="33"/>
                      <a:pt x="58" y="33"/>
                    </a:cubicBezTo>
                    <a:cubicBezTo>
                      <a:pt x="58" y="33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1"/>
                      <a:pt x="58" y="31"/>
                    </a:cubicBezTo>
                    <a:close/>
                    <a:moveTo>
                      <a:pt x="60" y="19"/>
                    </a:moveTo>
                    <a:cubicBezTo>
                      <a:pt x="60" y="19"/>
                      <a:pt x="60" y="20"/>
                      <a:pt x="60" y="20"/>
                    </a:cubicBezTo>
                    <a:cubicBezTo>
                      <a:pt x="60" y="20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8"/>
                      <a:pt x="60" y="18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9"/>
                      <a:pt x="59" y="19"/>
                      <a:pt x="60" y="19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6"/>
                    </a:cubicBezTo>
                    <a:cubicBezTo>
                      <a:pt x="74" y="16"/>
                      <a:pt x="74" y="16"/>
                      <a:pt x="73" y="16"/>
                    </a:cubicBezTo>
                    <a:close/>
                    <a:moveTo>
                      <a:pt x="70" y="19"/>
                    </a:move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7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lose/>
                    <a:moveTo>
                      <a:pt x="64" y="31"/>
                    </a:move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lose/>
                    <a:moveTo>
                      <a:pt x="85" y="11"/>
                    </a:move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7" y="12"/>
                    </a:cubicBezTo>
                    <a:cubicBezTo>
                      <a:pt x="87" y="12"/>
                      <a:pt x="87" y="12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4"/>
                      <a:pt x="86" y="14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8" y="13"/>
                      <a:pt x="88" y="13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1"/>
                    </a:cubicBezTo>
                    <a:cubicBezTo>
                      <a:pt x="86" y="11"/>
                      <a:pt x="86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lose/>
                    <a:moveTo>
                      <a:pt x="74" y="16"/>
                    </a:move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4" y="16"/>
                      <a:pt x="74" y="16"/>
                    </a:cubicBezTo>
                    <a:close/>
                    <a:moveTo>
                      <a:pt x="91" y="19"/>
                    </a:move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7"/>
                      <a:pt x="91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90" y="19"/>
                      <a:pt x="91" y="19"/>
                      <a:pt x="91" y="19"/>
                    </a:cubicBezTo>
                    <a:close/>
                    <a:moveTo>
                      <a:pt x="92" y="21"/>
                    </a:move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3" y="21"/>
                      <a:pt x="93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lose/>
                    <a:moveTo>
                      <a:pt x="64" y="39"/>
                    </a:moveTo>
                    <a:cubicBezTo>
                      <a:pt x="63" y="39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40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lose/>
                    <a:moveTo>
                      <a:pt x="59" y="32"/>
                    </a:moveTo>
                    <a:cubicBezTo>
                      <a:pt x="59" y="32"/>
                      <a:pt x="59" y="32"/>
                      <a:pt x="59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4"/>
                      <a:pt x="60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1"/>
                      <a:pt x="60" y="31"/>
                    </a:cubicBezTo>
                    <a:cubicBezTo>
                      <a:pt x="60" y="31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62" y="37"/>
                    </a:moveTo>
                    <a:cubicBezTo>
                      <a:pt x="62" y="37"/>
                      <a:pt x="62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8"/>
                      <a:pt x="62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lose/>
                    <a:moveTo>
                      <a:pt x="63" y="32"/>
                    </a:moveTo>
                    <a:cubicBezTo>
                      <a:pt x="63" y="32"/>
                      <a:pt x="62" y="33"/>
                      <a:pt x="62" y="33"/>
                    </a:cubicBezTo>
                    <a:cubicBezTo>
                      <a:pt x="62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2"/>
                      <a:pt x="63" y="32"/>
                      <a:pt x="63" y="32"/>
                    </a:cubicBezTo>
                    <a:close/>
                    <a:moveTo>
                      <a:pt x="61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lose/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8"/>
                    </a:cubicBezTo>
                    <a:cubicBezTo>
                      <a:pt x="63" y="38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lose/>
                    <a:moveTo>
                      <a:pt x="61" y="41"/>
                    </a:moveTo>
                    <a:cubicBezTo>
                      <a:pt x="61" y="41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3" y="41"/>
                      <a:pt x="62" y="41"/>
                      <a:pt x="62" y="41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0" y="40"/>
                      <a:pt x="60" y="40"/>
                    </a:cubicBezTo>
                    <a:cubicBezTo>
                      <a:pt x="60" y="40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41"/>
                      <a:pt x="61" y="41"/>
                      <a:pt x="61" y="41"/>
                    </a:cubicBezTo>
                    <a:close/>
                    <a:moveTo>
                      <a:pt x="61" y="35"/>
                    </a:move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5"/>
                      <a:pt x="61" y="35"/>
                      <a:pt x="61" y="35"/>
                    </a:cubicBezTo>
                    <a:close/>
                    <a:moveTo>
                      <a:pt x="62" y="35"/>
                    </a:move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60" y="31"/>
                    </a:move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29"/>
                      <a:pt x="62" y="29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lose/>
                    <a:moveTo>
                      <a:pt x="54" y="41"/>
                    </a:move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1"/>
                      <a:pt x="54" y="41"/>
                      <a:pt x="54" y="41"/>
                    </a:cubicBezTo>
                    <a:close/>
                    <a:moveTo>
                      <a:pt x="47" y="31"/>
                    </a:move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9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7" y="29"/>
                    </a:cubicBezTo>
                    <a:cubicBezTo>
                      <a:pt x="47" y="29"/>
                      <a:pt x="47" y="28"/>
                      <a:pt x="47" y="28"/>
                    </a:cubicBezTo>
                    <a:cubicBezTo>
                      <a:pt x="47" y="28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1"/>
                      <a:pt x="47" y="31"/>
                    </a:cubicBezTo>
                    <a:close/>
                    <a:moveTo>
                      <a:pt x="46" y="28"/>
                    </a:move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9" y="29"/>
                    </a:cubicBezTo>
                    <a:cubicBezTo>
                      <a:pt x="49" y="29"/>
                      <a:pt x="49" y="29"/>
                      <a:pt x="49" y="28"/>
                    </a:cubicBezTo>
                    <a:cubicBezTo>
                      <a:pt x="49" y="28"/>
                      <a:pt x="48" y="28"/>
                      <a:pt x="48" y="28"/>
                    </a:cubicBezTo>
                    <a:cubicBezTo>
                      <a:pt x="48" y="27"/>
                      <a:pt x="48" y="27"/>
                      <a:pt x="47" y="27"/>
                    </a:cubicBezTo>
                    <a:cubicBezTo>
                      <a:pt x="47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8"/>
                      <a:pt x="46" y="28"/>
                      <a:pt x="46" y="28"/>
                    </a:cubicBezTo>
                    <a:close/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2" y="26"/>
                      <a:pt x="42" y="26"/>
                    </a:cubicBezTo>
                    <a:close/>
                    <a:moveTo>
                      <a:pt x="56" y="40"/>
                    </a:moveTo>
                    <a:cubicBezTo>
                      <a:pt x="56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5" y="39"/>
                    </a:cubicBezTo>
                    <a:cubicBezTo>
                      <a:pt x="55" y="39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lose/>
                    <a:moveTo>
                      <a:pt x="48" y="30"/>
                    </a:moveTo>
                    <a:cubicBezTo>
                      <a:pt x="48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3"/>
                      <a:pt x="49" y="33"/>
                      <a:pt x="50" y="33"/>
                    </a:cubicBezTo>
                    <a:cubicBezTo>
                      <a:pt x="50" y="32"/>
                      <a:pt x="50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0"/>
                      <a:pt x="49" y="30"/>
                    </a:cubicBezTo>
                    <a:cubicBezTo>
                      <a:pt x="49" y="30"/>
                      <a:pt x="49" y="30"/>
                      <a:pt x="48" y="30"/>
                    </a:cubicBezTo>
                    <a:close/>
                    <a:moveTo>
                      <a:pt x="55" y="40"/>
                    </a:move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6" y="39"/>
                    </a:cubicBezTo>
                    <a:cubicBezTo>
                      <a:pt x="56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lose/>
                    <a:moveTo>
                      <a:pt x="55" y="32"/>
                    </a:move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3"/>
                      <a:pt x="56" y="33"/>
                    </a:cubicBezTo>
                    <a:cubicBezTo>
                      <a:pt x="56" y="33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2"/>
                    </a:cubicBezTo>
                    <a:close/>
                    <a:moveTo>
                      <a:pt x="50" y="31"/>
                    </a:moveTo>
                    <a:cubicBezTo>
                      <a:pt x="50" y="31"/>
                      <a:pt x="50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0"/>
                      <a:pt x="52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lose/>
                    <a:moveTo>
                      <a:pt x="52" y="34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lose/>
                    <a:moveTo>
                      <a:pt x="53" y="33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lose/>
                    <a:moveTo>
                      <a:pt x="54" y="31"/>
                    </a:moveTo>
                    <a:cubicBezTo>
                      <a:pt x="54" y="31"/>
                      <a:pt x="54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0"/>
                    </a:cubicBezTo>
                    <a:cubicBezTo>
                      <a:pt x="55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1"/>
                    </a:cubicBezTo>
                    <a:cubicBezTo>
                      <a:pt x="54" y="31"/>
                      <a:pt x="54" y="31"/>
                      <a:pt x="54" y="31"/>
                    </a:cubicBezTo>
                    <a:close/>
                    <a:moveTo>
                      <a:pt x="22" y="39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40"/>
                    </a:cubicBezTo>
                    <a:cubicBezTo>
                      <a:pt x="22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2"/>
                      <a:pt x="21" y="42"/>
                    </a:cubicBezTo>
                    <a:cubicBezTo>
                      <a:pt x="21" y="42"/>
                      <a:pt x="21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39"/>
                    </a:cubicBezTo>
                    <a:close/>
                    <a:moveTo>
                      <a:pt x="23" y="37"/>
                    </a:moveTo>
                    <a:cubicBezTo>
                      <a:pt x="23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6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lose/>
                    <a:moveTo>
                      <a:pt x="22" y="40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2" y="40"/>
                      <a:pt x="22" y="40"/>
                    </a:cubicBezTo>
                    <a:close/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lose/>
                    <a:moveTo>
                      <a:pt x="18" y="31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1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lose/>
                    <a:moveTo>
                      <a:pt x="203" y="13"/>
                    </a:moveTo>
                    <a:cubicBezTo>
                      <a:pt x="203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5" y="15"/>
                      <a:pt x="205" y="15"/>
                      <a:pt x="205" y="14"/>
                    </a:cubicBezTo>
                    <a:cubicBezTo>
                      <a:pt x="205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2"/>
                      <a:pt x="212" y="11"/>
                    </a:cubicBezTo>
                    <a:cubicBezTo>
                      <a:pt x="212" y="11"/>
                      <a:pt x="211" y="11"/>
                      <a:pt x="211" y="11"/>
                    </a:cubicBezTo>
                    <a:cubicBezTo>
                      <a:pt x="211" y="11"/>
                      <a:pt x="211" y="10"/>
                      <a:pt x="211" y="11"/>
                    </a:cubicBezTo>
                    <a:cubicBezTo>
                      <a:pt x="211" y="11"/>
                      <a:pt x="211" y="11"/>
                      <a:pt x="211" y="11"/>
                    </a:cubicBezTo>
                    <a:cubicBezTo>
                      <a:pt x="211" y="12"/>
                      <a:pt x="211" y="12"/>
                      <a:pt x="212" y="12"/>
                    </a:cubicBezTo>
                    <a:close/>
                    <a:moveTo>
                      <a:pt x="212" y="11"/>
                    </a:moveTo>
                    <a:cubicBezTo>
                      <a:pt x="212" y="11"/>
                      <a:pt x="212" y="11"/>
                      <a:pt x="212" y="11"/>
                    </a:cubicBezTo>
                    <a:cubicBezTo>
                      <a:pt x="212" y="11"/>
                      <a:pt x="212" y="11"/>
                      <a:pt x="212" y="10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2" y="10"/>
                      <a:pt x="213" y="10"/>
                    </a:cubicBezTo>
                    <a:cubicBezTo>
                      <a:pt x="213" y="10"/>
                      <a:pt x="213" y="9"/>
                      <a:pt x="213" y="9"/>
                    </a:cubicBezTo>
                    <a:cubicBezTo>
                      <a:pt x="213" y="9"/>
                      <a:pt x="213" y="9"/>
                      <a:pt x="213" y="9"/>
                    </a:cubicBezTo>
                    <a:cubicBezTo>
                      <a:pt x="213" y="8"/>
                      <a:pt x="213" y="8"/>
                      <a:pt x="213" y="8"/>
                    </a:cubicBezTo>
                    <a:cubicBezTo>
                      <a:pt x="213" y="8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2" y="7"/>
                      <a:pt x="212" y="8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2" y="8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1" y="10"/>
                      <a:pt x="212" y="11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3"/>
                      <a:pt x="212" y="13"/>
                    </a:cubicBezTo>
                    <a:cubicBezTo>
                      <a:pt x="213" y="13"/>
                      <a:pt x="213" y="12"/>
                      <a:pt x="213" y="12"/>
                    </a:cubicBezTo>
                    <a:cubicBezTo>
                      <a:pt x="212" y="12"/>
                      <a:pt x="212" y="12"/>
                      <a:pt x="212" y="12"/>
                    </a:cubicBezTo>
                    <a:close/>
                    <a:moveTo>
                      <a:pt x="214" y="41"/>
                    </a:moveTo>
                    <a:cubicBezTo>
                      <a:pt x="214" y="41"/>
                      <a:pt x="214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1"/>
                    </a:cubicBezTo>
                    <a:cubicBezTo>
                      <a:pt x="214" y="41"/>
                      <a:pt x="214" y="41"/>
                      <a:pt x="214" y="41"/>
                    </a:cubicBezTo>
                    <a:close/>
                    <a:moveTo>
                      <a:pt x="215" y="42"/>
                    </a:moveTo>
                    <a:cubicBezTo>
                      <a:pt x="215" y="42"/>
                      <a:pt x="216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6" y="43"/>
                      <a:pt x="216" y="43"/>
                    </a:cubicBezTo>
                    <a:cubicBezTo>
                      <a:pt x="216" y="43"/>
                      <a:pt x="215" y="43"/>
                      <a:pt x="215" y="42"/>
                    </a:cubicBezTo>
                    <a:close/>
                    <a:moveTo>
                      <a:pt x="206" y="52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06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2"/>
                      <a:pt x="206" y="52"/>
                      <a:pt x="206" y="52"/>
                    </a:cubicBezTo>
                    <a:close/>
                    <a:moveTo>
                      <a:pt x="206" y="50"/>
                    </a:move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1"/>
                      <a:pt x="206" y="51"/>
                    </a:cubicBezTo>
                    <a:cubicBezTo>
                      <a:pt x="206" y="51"/>
                      <a:pt x="206" y="50"/>
                      <a:pt x="207" y="50"/>
                    </a:cubicBezTo>
                    <a:cubicBezTo>
                      <a:pt x="207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50"/>
                      <a:pt x="203" y="50"/>
                    </a:cubicBezTo>
                    <a:cubicBezTo>
                      <a:pt x="202" y="50"/>
                      <a:pt x="202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1"/>
                      <a:pt x="203" y="51"/>
                      <a:pt x="203" y="51"/>
                    </a:cubicBezTo>
                    <a:cubicBezTo>
                      <a:pt x="203" y="51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4" y="51"/>
                    </a:cubicBezTo>
                    <a:cubicBezTo>
                      <a:pt x="204" y="51"/>
                      <a:pt x="204" y="51"/>
                      <a:pt x="204" y="51"/>
                    </a:cubicBezTo>
                    <a:cubicBezTo>
                      <a:pt x="204" y="51"/>
                      <a:pt x="204" y="51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lose/>
                    <a:moveTo>
                      <a:pt x="202" y="50"/>
                    </a:move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50"/>
                    </a:cubicBezTo>
                    <a:cubicBezTo>
                      <a:pt x="201" y="50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8" y="49"/>
                      <a:pt x="198" y="49"/>
                    </a:cubicBezTo>
                    <a:cubicBezTo>
                      <a:pt x="198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50"/>
                      <a:pt x="196" y="50"/>
                      <a:pt x="196" y="50"/>
                    </a:cubicBezTo>
                    <a:cubicBezTo>
                      <a:pt x="196" y="50"/>
                      <a:pt x="196" y="50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7" y="51"/>
                      <a:pt x="197" y="51"/>
                      <a:pt x="197" y="51"/>
                    </a:cubicBezTo>
                    <a:cubicBezTo>
                      <a:pt x="197" y="51"/>
                      <a:pt x="198" y="51"/>
                      <a:pt x="198" y="51"/>
                    </a:cubicBezTo>
                    <a:cubicBezTo>
                      <a:pt x="198" y="51"/>
                      <a:pt x="198" y="51"/>
                      <a:pt x="198" y="51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200" y="50"/>
                      <a:pt x="200" y="50"/>
                      <a:pt x="200" y="50"/>
                    </a:cubicBezTo>
                    <a:cubicBezTo>
                      <a:pt x="200" y="51"/>
                      <a:pt x="200" y="51"/>
                      <a:pt x="200" y="50"/>
                    </a:cubicBezTo>
                    <a:cubicBezTo>
                      <a:pt x="200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49"/>
                      <a:pt x="202" y="50"/>
                      <a:pt x="202" y="50"/>
                    </a:cubicBezTo>
                    <a:close/>
                    <a:moveTo>
                      <a:pt x="216" y="42"/>
                    </a:moveTo>
                    <a:cubicBezTo>
                      <a:pt x="217" y="42"/>
                      <a:pt x="217" y="42"/>
                      <a:pt x="217" y="42"/>
                    </a:cubicBezTo>
                    <a:cubicBezTo>
                      <a:pt x="217" y="42"/>
                      <a:pt x="217" y="42"/>
                      <a:pt x="217" y="43"/>
                    </a:cubicBezTo>
                    <a:cubicBezTo>
                      <a:pt x="216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8" y="42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2"/>
                      <a:pt x="219" y="42"/>
                    </a:cubicBezTo>
                    <a:cubicBezTo>
                      <a:pt x="219" y="42"/>
                      <a:pt x="219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7" y="41"/>
                      <a:pt x="219" y="41"/>
                      <a:pt x="218" y="41"/>
                    </a:cubicBezTo>
                    <a:cubicBezTo>
                      <a:pt x="218" y="41"/>
                      <a:pt x="218" y="40"/>
                      <a:pt x="218" y="40"/>
                    </a:cubicBezTo>
                    <a:cubicBezTo>
                      <a:pt x="218" y="40"/>
                      <a:pt x="218" y="40"/>
                      <a:pt x="218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1"/>
                    </a:cubicBezTo>
                    <a:cubicBezTo>
                      <a:pt x="215" y="41"/>
                      <a:pt x="216" y="41"/>
                      <a:pt x="216" y="41"/>
                    </a:cubicBezTo>
                    <a:cubicBezTo>
                      <a:pt x="216" y="41"/>
                      <a:pt x="216" y="41"/>
                      <a:pt x="216" y="41"/>
                    </a:cubicBezTo>
                    <a:cubicBezTo>
                      <a:pt x="216" y="42"/>
                      <a:pt x="216" y="42"/>
                      <a:pt x="216" y="42"/>
                    </a:cubicBezTo>
                    <a:close/>
                    <a:moveTo>
                      <a:pt x="216" y="31"/>
                    </a:moveTo>
                    <a:cubicBezTo>
                      <a:pt x="216" y="31"/>
                      <a:pt x="216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2"/>
                      <a:pt x="217" y="32"/>
                    </a:cubicBezTo>
                    <a:cubicBezTo>
                      <a:pt x="217" y="32"/>
                      <a:pt x="218" y="32"/>
                      <a:pt x="218" y="32"/>
                    </a:cubicBezTo>
                    <a:cubicBezTo>
                      <a:pt x="218" y="32"/>
                      <a:pt x="217" y="32"/>
                      <a:pt x="217" y="33"/>
                    </a:cubicBezTo>
                    <a:cubicBezTo>
                      <a:pt x="217" y="33"/>
                      <a:pt x="217" y="33"/>
                      <a:pt x="217" y="33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5"/>
                      <a:pt x="217" y="35"/>
                      <a:pt x="217" y="35"/>
                    </a:cubicBezTo>
                    <a:cubicBezTo>
                      <a:pt x="217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6"/>
                    </a:cubicBezTo>
                    <a:cubicBezTo>
                      <a:pt x="218" y="36"/>
                      <a:pt x="218" y="36"/>
                      <a:pt x="218" y="36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8"/>
                      <a:pt x="218" y="38"/>
                    </a:cubicBezTo>
                    <a:cubicBezTo>
                      <a:pt x="218" y="38"/>
                      <a:pt x="218" y="38"/>
                      <a:pt x="218" y="38"/>
                    </a:cubicBezTo>
                    <a:cubicBezTo>
                      <a:pt x="218" y="39"/>
                      <a:pt x="218" y="39"/>
                      <a:pt x="218" y="39"/>
                    </a:cubicBezTo>
                    <a:cubicBezTo>
                      <a:pt x="218" y="39"/>
                      <a:pt x="218" y="39"/>
                      <a:pt x="218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2"/>
                    </a:cubicBezTo>
                    <a:cubicBezTo>
                      <a:pt x="220" y="42"/>
                      <a:pt x="220" y="42"/>
                      <a:pt x="220" y="42"/>
                    </a:cubicBezTo>
                    <a:cubicBezTo>
                      <a:pt x="220" y="42"/>
                      <a:pt x="220" y="42"/>
                      <a:pt x="221" y="42"/>
                    </a:cubicBezTo>
                    <a:cubicBezTo>
                      <a:pt x="221" y="42"/>
                      <a:pt x="221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1" y="42"/>
                    </a:cubicBezTo>
                    <a:cubicBezTo>
                      <a:pt x="221" y="42"/>
                      <a:pt x="221" y="42"/>
                      <a:pt x="221" y="42"/>
                    </a:cubicBezTo>
                    <a:cubicBezTo>
                      <a:pt x="221" y="41"/>
                      <a:pt x="221" y="41"/>
                      <a:pt x="221" y="41"/>
                    </a:cubicBezTo>
                    <a:cubicBezTo>
                      <a:pt x="221" y="40"/>
                      <a:pt x="220" y="40"/>
                      <a:pt x="220" y="40"/>
                    </a:cubicBezTo>
                    <a:cubicBezTo>
                      <a:pt x="220" y="40"/>
                      <a:pt x="220" y="40"/>
                      <a:pt x="220" y="40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8"/>
                      <a:pt x="220" y="38"/>
                    </a:cubicBezTo>
                    <a:cubicBezTo>
                      <a:pt x="220" y="38"/>
                      <a:pt x="220" y="38"/>
                      <a:pt x="220" y="38"/>
                    </a:cubicBezTo>
                    <a:cubicBezTo>
                      <a:pt x="219" y="38"/>
                      <a:pt x="219" y="38"/>
                      <a:pt x="219" y="38"/>
                    </a:cubicBezTo>
                    <a:cubicBezTo>
                      <a:pt x="219" y="37"/>
                      <a:pt x="220" y="37"/>
                      <a:pt x="219" y="37"/>
                    </a:cubicBezTo>
                    <a:cubicBezTo>
                      <a:pt x="219" y="37"/>
                      <a:pt x="219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19" y="36"/>
                      <a:pt x="219" y="36"/>
                      <a:pt x="219" y="36"/>
                    </a:cubicBezTo>
                    <a:cubicBezTo>
                      <a:pt x="219" y="35"/>
                      <a:pt x="219" y="35"/>
                      <a:pt x="219" y="35"/>
                    </a:cubicBezTo>
                    <a:cubicBezTo>
                      <a:pt x="219" y="35"/>
                      <a:pt x="220" y="35"/>
                      <a:pt x="220" y="35"/>
                    </a:cubicBezTo>
                    <a:cubicBezTo>
                      <a:pt x="220" y="35"/>
                      <a:pt x="219" y="35"/>
                      <a:pt x="220" y="35"/>
                    </a:cubicBezTo>
                    <a:cubicBezTo>
                      <a:pt x="220" y="35"/>
                      <a:pt x="220" y="35"/>
                      <a:pt x="220" y="34"/>
                    </a:cubicBezTo>
                    <a:cubicBezTo>
                      <a:pt x="220" y="34"/>
                      <a:pt x="220" y="34"/>
                      <a:pt x="220" y="34"/>
                    </a:cubicBezTo>
                    <a:cubicBezTo>
                      <a:pt x="220" y="34"/>
                      <a:pt x="220" y="34"/>
                      <a:pt x="221" y="34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2" y="35"/>
                      <a:pt x="222" y="35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4" y="35"/>
                      <a:pt x="224" y="35"/>
                      <a:pt x="224" y="35"/>
                    </a:cubicBezTo>
                    <a:cubicBezTo>
                      <a:pt x="224" y="36"/>
                      <a:pt x="224" y="36"/>
                      <a:pt x="225" y="36"/>
                    </a:cubicBezTo>
                    <a:cubicBezTo>
                      <a:pt x="225" y="36"/>
                      <a:pt x="225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4"/>
                      <a:pt x="225" y="34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225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3" y="32"/>
                      <a:pt x="223" y="32"/>
                      <a:pt x="223" y="31"/>
                    </a:cubicBezTo>
                    <a:cubicBezTo>
                      <a:pt x="223" y="31"/>
                      <a:pt x="223" y="31"/>
                      <a:pt x="223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5" y="31"/>
                    </a:cubicBezTo>
                    <a:cubicBezTo>
                      <a:pt x="225" y="31"/>
                      <a:pt x="225" y="31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8"/>
                      <a:pt x="223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1" y="28"/>
                      <a:pt x="221" y="28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2" y="29"/>
                      <a:pt x="222" y="30"/>
                    </a:cubicBezTo>
                    <a:cubicBezTo>
                      <a:pt x="222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2"/>
                    </a:cubicBezTo>
                    <a:cubicBezTo>
                      <a:pt x="220" y="32"/>
                      <a:pt x="220" y="32"/>
                      <a:pt x="220" y="32"/>
                    </a:cubicBezTo>
                    <a:cubicBezTo>
                      <a:pt x="220" y="32"/>
                      <a:pt x="220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9" y="31"/>
                      <a:pt x="219" y="31"/>
                    </a:cubicBezTo>
                    <a:cubicBezTo>
                      <a:pt x="219" y="31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0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19" y="26"/>
                      <a:pt x="219" y="26"/>
                      <a:pt x="219" y="26"/>
                    </a:cubicBezTo>
                    <a:cubicBezTo>
                      <a:pt x="219" y="26"/>
                      <a:pt x="219" y="26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20" y="25"/>
                      <a:pt x="220" y="25"/>
                    </a:cubicBezTo>
                    <a:cubicBezTo>
                      <a:pt x="220" y="25"/>
                      <a:pt x="220" y="25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3"/>
                      <a:pt x="220" y="23"/>
                      <a:pt x="221" y="23"/>
                    </a:cubicBezTo>
                    <a:cubicBezTo>
                      <a:pt x="221" y="23"/>
                      <a:pt x="221" y="23"/>
                      <a:pt x="221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6"/>
                    </a:cubicBezTo>
                    <a:cubicBezTo>
                      <a:pt x="218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7"/>
                    </a:cubicBezTo>
                    <a:cubicBezTo>
                      <a:pt x="217" y="27"/>
                      <a:pt x="217" y="26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9"/>
                      <a:pt x="217" y="29"/>
                      <a:pt x="216" y="29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1"/>
                    </a:cubicBezTo>
                    <a:close/>
                    <a:moveTo>
                      <a:pt x="218" y="49"/>
                    </a:moveTo>
                    <a:cubicBezTo>
                      <a:pt x="218" y="49"/>
                      <a:pt x="218" y="49"/>
                      <a:pt x="218" y="49"/>
                    </a:cubicBezTo>
                    <a:cubicBezTo>
                      <a:pt x="218" y="49"/>
                      <a:pt x="219" y="49"/>
                      <a:pt x="219" y="49"/>
                    </a:cubicBezTo>
                    <a:cubicBezTo>
                      <a:pt x="219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1" y="49"/>
                      <a:pt x="221" y="49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0" y="48"/>
                      <a:pt x="220" y="48"/>
                      <a:pt x="220" y="48"/>
                    </a:cubicBezTo>
                    <a:cubicBezTo>
                      <a:pt x="220" y="47"/>
                      <a:pt x="220" y="47"/>
                      <a:pt x="220" y="47"/>
                    </a:cubicBezTo>
                    <a:cubicBezTo>
                      <a:pt x="220" y="47"/>
                      <a:pt x="220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6"/>
                      <a:pt x="218" y="46"/>
                      <a:pt x="218" y="46"/>
                    </a:cubicBezTo>
                    <a:cubicBezTo>
                      <a:pt x="218" y="47"/>
                      <a:pt x="218" y="46"/>
                      <a:pt x="218" y="47"/>
                    </a:cubicBezTo>
                    <a:cubicBezTo>
                      <a:pt x="218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6" y="47"/>
                    </a:cubicBezTo>
                    <a:cubicBezTo>
                      <a:pt x="216" y="47"/>
                      <a:pt x="216" y="47"/>
                      <a:pt x="216" y="48"/>
                    </a:cubicBezTo>
                    <a:cubicBezTo>
                      <a:pt x="216" y="48"/>
                      <a:pt x="216" y="48"/>
                      <a:pt x="216" y="48"/>
                    </a:cubicBezTo>
                    <a:cubicBezTo>
                      <a:pt x="216" y="48"/>
                      <a:pt x="216" y="48"/>
                      <a:pt x="216" y="49"/>
                    </a:cubicBezTo>
                    <a:cubicBezTo>
                      <a:pt x="216" y="49"/>
                      <a:pt x="217" y="49"/>
                      <a:pt x="217" y="49"/>
                    </a:cubicBezTo>
                    <a:cubicBezTo>
                      <a:pt x="217" y="49"/>
                      <a:pt x="217" y="49"/>
                      <a:pt x="217" y="49"/>
                    </a:cubicBezTo>
                    <a:cubicBezTo>
                      <a:pt x="217" y="49"/>
                      <a:pt x="218" y="49"/>
                      <a:pt x="218" y="49"/>
                    </a:cubicBezTo>
                    <a:close/>
                    <a:moveTo>
                      <a:pt x="222" y="23"/>
                    </a:moveTo>
                    <a:cubicBezTo>
                      <a:pt x="222" y="23"/>
                      <a:pt x="222" y="23"/>
                      <a:pt x="222" y="23"/>
                    </a:cubicBezTo>
                    <a:cubicBezTo>
                      <a:pt x="222" y="23"/>
                      <a:pt x="222" y="23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3" y="24"/>
                      <a:pt x="223" y="24"/>
                      <a:pt x="223" y="24"/>
                    </a:cubicBezTo>
                    <a:cubicBezTo>
                      <a:pt x="223" y="24"/>
                      <a:pt x="224" y="24"/>
                      <a:pt x="224" y="24"/>
                    </a:cubicBezTo>
                    <a:cubicBezTo>
                      <a:pt x="224" y="24"/>
                      <a:pt x="224" y="24"/>
                      <a:pt x="224" y="24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2"/>
                      <a:pt x="224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5" y="22"/>
                      <a:pt x="225" y="22"/>
                      <a:pt x="225" y="21"/>
                    </a:cubicBezTo>
                    <a:cubicBezTo>
                      <a:pt x="225" y="21"/>
                      <a:pt x="225" y="21"/>
                      <a:pt x="225" y="21"/>
                    </a:cubicBezTo>
                    <a:cubicBezTo>
                      <a:pt x="225" y="21"/>
                      <a:pt x="224" y="21"/>
                      <a:pt x="224" y="21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3" y="20"/>
                      <a:pt x="223" y="20"/>
                    </a:cubicBezTo>
                    <a:cubicBezTo>
                      <a:pt x="223" y="20"/>
                      <a:pt x="223" y="21"/>
                      <a:pt x="223" y="21"/>
                    </a:cubicBezTo>
                    <a:cubicBezTo>
                      <a:pt x="223" y="21"/>
                      <a:pt x="223" y="21"/>
                      <a:pt x="223" y="21"/>
                    </a:cubicBezTo>
                    <a:cubicBezTo>
                      <a:pt x="222" y="21"/>
                      <a:pt x="222" y="21"/>
                      <a:pt x="222" y="21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3"/>
                    </a:cubicBezTo>
                    <a:close/>
                    <a:moveTo>
                      <a:pt x="151" y="10"/>
                    </a:move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lose/>
                    <a:moveTo>
                      <a:pt x="152" y="10"/>
                    </a:move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0"/>
                    </a:cubicBezTo>
                    <a:cubicBezTo>
                      <a:pt x="153" y="10"/>
                      <a:pt x="153" y="10"/>
                      <a:pt x="153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lose/>
                    <a:moveTo>
                      <a:pt x="153" y="14"/>
                    </a:moveTo>
                    <a:cubicBezTo>
                      <a:pt x="153" y="14"/>
                      <a:pt x="153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lose/>
                    <a:moveTo>
                      <a:pt x="152" y="15"/>
                    </a:moveTo>
                    <a:cubicBezTo>
                      <a:pt x="152" y="15"/>
                      <a:pt x="152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0" y="15"/>
                      <a:pt x="151" y="15"/>
                    </a:cubicBezTo>
                    <a:cubicBezTo>
                      <a:pt x="151" y="15"/>
                      <a:pt x="151" y="15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5"/>
                      <a:pt x="151" y="15"/>
                    </a:cubicBezTo>
                    <a:cubicBezTo>
                      <a:pt x="152" y="15"/>
                      <a:pt x="152" y="15"/>
                      <a:pt x="152" y="15"/>
                    </a:cubicBezTo>
                    <a:close/>
                    <a:moveTo>
                      <a:pt x="151" y="14"/>
                    </a:moveTo>
                    <a:cubicBezTo>
                      <a:pt x="151" y="15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1" y="14"/>
                      <a:pt x="151" y="14"/>
                      <a:pt x="151" y="14"/>
                    </a:cubicBezTo>
                    <a:close/>
                    <a:moveTo>
                      <a:pt x="149" y="14"/>
                    </a:move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lose/>
                    <a:moveTo>
                      <a:pt x="239" y="88"/>
                    </a:move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39" y="88"/>
                      <a:pt x="239" y="88"/>
                    </a:cubicBezTo>
                    <a:close/>
                    <a:moveTo>
                      <a:pt x="221" y="92"/>
                    </a:moveTo>
                    <a:cubicBezTo>
                      <a:pt x="221" y="92"/>
                      <a:pt x="221" y="92"/>
                      <a:pt x="221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3"/>
                    </a:cubicBezTo>
                    <a:cubicBezTo>
                      <a:pt x="219" y="93"/>
                      <a:pt x="219" y="93"/>
                      <a:pt x="219" y="93"/>
                    </a:cubicBezTo>
                    <a:cubicBezTo>
                      <a:pt x="219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2"/>
                      <a:pt x="221" y="92"/>
                    </a:cubicBezTo>
                    <a:cubicBezTo>
                      <a:pt x="221" y="92"/>
                      <a:pt x="221" y="92"/>
                      <a:pt x="221" y="92"/>
                    </a:cubicBezTo>
                    <a:close/>
                    <a:moveTo>
                      <a:pt x="223" y="61"/>
                    </a:moveTo>
                    <a:cubicBezTo>
                      <a:pt x="223" y="61"/>
                      <a:pt x="223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2"/>
                      <a:pt x="221" y="61"/>
                      <a:pt x="221" y="62"/>
                    </a:cubicBezTo>
                    <a:cubicBezTo>
                      <a:pt x="221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2"/>
                      <a:pt x="220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2" y="63"/>
                    </a:cubicBezTo>
                    <a:cubicBezTo>
                      <a:pt x="222" y="63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3" y="62"/>
                      <a:pt x="223" y="62"/>
                    </a:cubicBezTo>
                    <a:cubicBezTo>
                      <a:pt x="223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3" y="61"/>
                      <a:pt x="223" y="61"/>
                    </a:cubicBezTo>
                    <a:close/>
                    <a:moveTo>
                      <a:pt x="222" y="93"/>
                    </a:move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lose/>
                    <a:moveTo>
                      <a:pt x="225" y="61"/>
                    </a:move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2"/>
                      <a:pt x="224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1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1"/>
                      <a:pt x="225" y="61"/>
                      <a:pt x="225" y="61"/>
                    </a:cubicBezTo>
                    <a:close/>
                    <a:moveTo>
                      <a:pt x="224" y="61"/>
                    </a:moveTo>
                    <a:cubicBezTo>
                      <a:pt x="224" y="61"/>
                      <a:pt x="224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4" y="62"/>
                      <a:pt x="224" y="62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lose/>
                    <a:moveTo>
                      <a:pt x="232" y="90"/>
                    </a:moveTo>
                    <a:cubicBezTo>
                      <a:pt x="232" y="90"/>
                      <a:pt x="232" y="90"/>
                      <a:pt x="232" y="90"/>
                    </a:cubicBezTo>
                    <a:cubicBezTo>
                      <a:pt x="232" y="90"/>
                      <a:pt x="232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2" y="92"/>
                    </a:cubicBezTo>
                    <a:cubicBezTo>
                      <a:pt x="232" y="92"/>
                      <a:pt x="232" y="92"/>
                      <a:pt x="232" y="91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3" y="91"/>
                      <a:pt x="233" y="91"/>
                      <a:pt x="232" y="91"/>
                    </a:cubicBezTo>
                    <a:cubicBezTo>
                      <a:pt x="232" y="90"/>
                      <a:pt x="232" y="90"/>
                      <a:pt x="232" y="90"/>
                    </a:cubicBezTo>
                    <a:close/>
                    <a:moveTo>
                      <a:pt x="218" y="92"/>
                    </a:move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9" y="93"/>
                      <a:pt x="218" y="93"/>
                    </a:cubicBezTo>
                    <a:cubicBezTo>
                      <a:pt x="218" y="92"/>
                      <a:pt x="218" y="92"/>
                      <a:pt x="218" y="92"/>
                    </a:cubicBezTo>
                    <a:close/>
                    <a:moveTo>
                      <a:pt x="212" y="89"/>
                    </a:move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0" y="88"/>
                    </a:cubicBezTo>
                    <a:cubicBezTo>
                      <a:pt x="210" y="88"/>
                      <a:pt x="210" y="88"/>
                      <a:pt x="210" y="88"/>
                    </a:cubicBezTo>
                    <a:cubicBezTo>
                      <a:pt x="210" y="88"/>
                      <a:pt x="210" y="88"/>
                      <a:pt x="210" y="89"/>
                    </a:cubicBezTo>
                    <a:cubicBezTo>
                      <a:pt x="210" y="89"/>
                      <a:pt x="210" y="89"/>
                      <a:pt x="210" y="89"/>
                    </a:cubicBezTo>
                    <a:cubicBezTo>
                      <a:pt x="210" y="89"/>
                      <a:pt x="210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5" y="90"/>
                      <a:pt x="205" y="90"/>
                    </a:cubicBezTo>
                    <a:cubicBezTo>
                      <a:pt x="205" y="90"/>
                      <a:pt x="205" y="90"/>
                      <a:pt x="205" y="90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7" y="91"/>
                    </a:cubicBezTo>
                    <a:cubicBezTo>
                      <a:pt x="207" y="91"/>
                      <a:pt x="207" y="90"/>
                      <a:pt x="207" y="90"/>
                    </a:cubicBezTo>
                    <a:cubicBezTo>
                      <a:pt x="207" y="90"/>
                      <a:pt x="207" y="90"/>
                      <a:pt x="207" y="90"/>
                    </a:cubicBezTo>
                    <a:cubicBezTo>
                      <a:pt x="207" y="90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0"/>
                      <a:pt x="210" y="90"/>
                      <a:pt x="210" y="90"/>
                    </a:cubicBezTo>
                    <a:cubicBezTo>
                      <a:pt x="211" y="90"/>
                      <a:pt x="211" y="90"/>
                      <a:pt x="211" y="90"/>
                    </a:cubicBezTo>
                    <a:cubicBezTo>
                      <a:pt x="211" y="89"/>
                      <a:pt x="212" y="89"/>
                      <a:pt x="212" y="89"/>
                    </a:cubicBezTo>
                    <a:cubicBezTo>
                      <a:pt x="212" y="89"/>
                      <a:pt x="212" y="90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lose/>
                    <a:moveTo>
                      <a:pt x="215" y="60"/>
                    </a:move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8"/>
                      <a:pt x="213" y="59"/>
                      <a:pt x="213" y="59"/>
                    </a:cubicBezTo>
                    <a:cubicBezTo>
                      <a:pt x="213" y="59"/>
                      <a:pt x="213" y="58"/>
                      <a:pt x="213" y="58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12" y="58"/>
                      <a:pt x="212" y="58"/>
                      <a:pt x="212" y="58"/>
                    </a:cubicBezTo>
                    <a:cubicBezTo>
                      <a:pt x="212" y="58"/>
                      <a:pt x="211" y="58"/>
                      <a:pt x="211" y="58"/>
                    </a:cubicBezTo>
                    <a:cubicBezTo>
                      <a:pt x="211" y="58"/>
                      <a:pt x="210" y="58"/>
                      <a:pt x="210" y="58"/>
                    </a:cubicBezTo>
                    <a:cubicBezTo>
                      <a:pt x="210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9"/>
                      <a:pt x="209" y="59"/>
                      <a:pt x="208" y="59"/>
                    </a:cubicBezTo>
                    <a:cubicBezTo>
                      <a:pt x="208" y="59"/>
                      <a:pt x="208" y="59"/>
                      <a:pt x="208" y="59"/>
                    </a:cubicBezTo>
                    <a:cubicBezTo>
                      <a:pt x="208" y="59"/>
                      <a:pt x="208" y="59"/>
                      <a:pt x="208" y="58"/>
                    </a:cubicBezTo>
                    <a:cubicBezTo>
                      <a:pt x="208" y="58"/>
                      <a:pt x="208" y="58"/>
                      <a:pt x="208" y="58"/>
                    </a:cubicBezTo>
                    <a:cubicBezTo>
                      <a:pt x="207" y="58"/>
                      <a:pt x="207" y="58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1"/>
                      <a:pt x="207" y="61"/>
                      <a:pt x="207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2"/>
                      <a:pt x="208" y="62"/>
                    </a:cubicBezTo>
                    <a:cubicBezTo>
                      <a:pt x="208" y="62"/>
                      <a:pt x="208" y="62"/>
                      <a:pt x="208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10" y="62"/>
                    </a:cubicBezTo>
                    <a:cubicBezTo>
                      <a:pt x="210" y="62"/>
                      <a:pt x="210" y="63"/>
                      <a:pt x="210" y="63"/>
                    </a:cubicBezTo>
                    <a:cubicBezTo>
                      <a:pt x="210" y="63"/>
                      <a:pt x="210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3" y="63"/>
                      <a:pt x="213" y="63"/>
                    </a:cubicBezTo>
                    <a:cubicBezTo>
                      <a:pt x="213" y="63"/>
                      <a:pt x="213" y="63"/>
                      <a:pt x="213" y="63"/>
                    </a:cubicBezTo>
                    <a:cubicBezTo>
                      <a:pt x="213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5" y="62"/>
                    </a:cubicBezTo>
                    <a:cubicBezTo>
                      <a:pt x="215" y="62"/>
                      <a:pt x="215" y="62"/>
                      <a:pt x="215" y="62"/>
                    </a:cubicBezTo>
                    <a:cubicBezTo>
                      <a:pt x="215" y="62"/>
                      <a:pt x="215" y="62"/>
                      <a:pt x="215" y="61"/>
                    </a:cubicBezTo>
                    <a:cubicBezTo>
                      <a:pt x="215" y="61"/>
                      <a:pt x="215" y="61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lose/>
                    <a:moveTo>
                      <a:pt x="218" y="60"/>
                    </a:move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lose/>
                    <a:moveTo>
                      <a:pt x="204" y="92"/>
                    </a:move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lose/>
                    <a:moveTo>
                      <a:pt x="220" y="57"/>
                    </a:moveTo>
                    <a:cubicBezTo>
                      <a:pt x="220" y="57"/>
                      <a:pt x="220" y="57"/>
                      <a:pt x="220" y="57"/>
                    </a:cubicBezTo>
                    <a:cubicBezTo>
                      <a:pt x="219" y="57"/>
                      <a:pt x="219" y="57"/>
                      <a:pt x="219" y="57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lose/>
                    <a:moveTo>
                      <a:pt x="216" y="88"/>
                    </a:move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8"/>
                    </a:cubicBezTo>
                    <a:cubicBezTo>
                      <a:pt x="216" y="88"/>
                      <a:pt x="216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6" y="88"/>
                    </a:cubicBezTo>
                    <a:close/>
                    <a:moveTo>
                      <a:pt x="265" y="82"/>
                    </a:move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lose/>
                    <a:moveTo>
                      <a:pt x="265" y="81"/>
                    </a:move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4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lose/>
                    <a:moveTo>
                      <a:pt x="255" y="73"/>
                    </a:move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4"/>
                      <a:pt x="254" y="74"/>
                    </a:cubicBezTo>
                    <a:cubicBezTo>
                      <a:pt x="254" y="74"/>
                      <a:pt x="254" y="74"/>
                      <a:pt x="254" y="75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3" y="75"/>
                      <a:pt x="253" y="76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3" y="76"/>
                      <a:pt x="253" y="76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8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8"/>
                      <a:pt x="253" y="78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6"/>
                      <a:pt x="254" y="76"/>
                      <a:pt x="254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4" y="74"/>
                      <a:pt x="255" y="74"/>
                    </a:cubicBezTo>
                    <a:cubicBezTo>
                      <a:pt x="255" y="74"/>
                      <a:pt x="255" y="74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lose/>
                    <a:moveTo>
                      <a:pt x="265" y="78"/>
                    </a:moveTo>
                    <a:cubicBezTo>
                      <a:pt x="265" y="78"/>
                      <a:pt x="265" y="78"/>
                      <a:pt x="264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8"/>
                      <a:pt x="265" y="78"/>
                    </a:cubicBezTo>
                    <a:cubicBezTo>
                      <a:pt x="265" y="78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3" y="75"/>
                      <a:pt x="264" y="74"/>
                      <a:pt x="264" y="75"/>
                    </a:cubicBezTo>
                    <a:cubicBezTo>
                      <a:pt x="264" y="75"/>
                      <a:pt x="264" y="75"/>
                      <a:pt x="264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7"/>
                      <a:pt x="263" y="77"/>
                      <a:pt x="263" y="77"/>
                    </a:cubicBezTo>
                    <a:cubicBezTo>
                      <a:pt x="263" y="77"/>
                      <a:pt x="263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1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80"/>
                      <a:pt x="261" y="80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2" y="81"/>
                    </a:cubicBezTo>
                    <a:cubicBezTo>
                      <a:pt x="262" y="81"/>
                      <a:pt x="262" y="81"/>
                      <a:pt x="262" y="81"/>
                    </a:cubicBezTo>
                    <a:cubicBezTo>
                      <a:pt x="262" y="81"/>
                      <a:pt x="262" y="82"/>
                      <a:pt x="262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2"/>
                      <a:pt x="261" y="82"/>
                      <a:pt x="261" y="82"/>
                    </a:cubicBezTo>
                    <a:cubicBezTo>
                      <a:pt x="261" y="82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4"/>
                    </a:cubicBezTo>
                    <a:cubicBezTo>
                      <a:pt x="261" y="84"/>
                      <a:pt x="261" y="84"/>
                      <a:pt x="261" y="84"/>
                    </a:cubicBezTo>
                    <a:cubicBezTo>
                      <a:pt x="261" y="84"/>
                      <a:pt x="261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3" y="82"/>
                    </a:cubicBezTo>
                    <a:cubicBezTo>
                      <a:pt x="263" y="82"/>
                      <a:pt x="264" y="81"/>
                      <a:pt x="263" y="81"/>
                    </a:cubicBezTo>
                    <a:cubicBezTo>
                      <a:pt x="263" y="81"/>
                      <a:pt x="263" y="81"/>
                      <a:pt x="263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2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3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8"/>
                      <a:pt x="265" y="78"/>
                      <a:pt x="265" y="78"/>
                    </a:cubicBezTo>
                    <a:cubicBezTo>
                      <a:pt x="265" y="78"/>
                      <a:pt x="265" y="78"/>
                      <a:pt x="265" y="78"/>
                    </a:cubicBezTo>
                    <a:close/>
                    <a:moveTo>
                      <a:pt x="266" y="80"/>
                    </a:move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lose/>
                    <a:moveTo>
                      <a:pt x="239" y="63"/>
                    </a:move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59"/>
                      <a:pt x="238" y="59"/>
                      <a:pt x="238" y="59"/>
                    </a:cubicBezTo>
                    <a:cubicBezTo>
                      <a:pt x="237" y="59"/>
                      <a:pt x="237" y="59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6" y="58"/>
                    </a:cubicBezTo>
                    <a:cubicBezTo>
                      <a:pt x="236" y="58"/>
                      <a:pt x="236" y="58"/>
                      <a:pt x="236" y="58"/>
                    </a:cubicBezTo>
                    <a:cubicBezTo>
                      <a:pt x="236" y="57"/>
                      <a:pt x="235" y="57"/>
                      <a:pt x="235" y="58"/>
                    </a:cubicBezTo>
                    <a:cubicBezTo>
                      <a:pt x="235" y="58"/>
                      <a:pt x="235" y="58"/>
                      <a:pt x="235" y="57"/>
                    </a:cubicBezTo>
                    <a:cubicBezTo>
                      <a:pt x="235" y="57"/>
                      <a:pt x="235" y="57"/>
                      <a:pt x="234" y="57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7" y="57"/>
                      <a:pt x="227" y="57"/>
                      <a:pt x="227" y="57"/>
                    </a:cubicBezTo>
                    <a:cubicBezTo>
                      <a:pt x="227" y="57"/>
                      <a:pt x="227" y="57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6" y="57"/>
                      <a:pt x="226" y="57"/>
                    </a:cubicBezTo>
                    <a:cubicBezTo>
                      <a:pt x="226" y="57"/>
                      <a:pt x="226" y="57"/>
                      <a:pt x="226" y="57"/>
                    </a:cubicBezTo>
                    <a:cubicBezTo>
                      <a:pt x="226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6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2" y="57"/>
                      <a:pt x="222" y="57"/>
                    </a:cubicBezTo>
                    <a:cubicBezTo>
                      <a:pt x="222" y="57"/>
                      <a:pt x="222" y="57"/>
                      <a:pt x="222" y="57"/>
                    </a:cubicBezTo>
                    <a:cubicBezTo>
                      <a:pt x="222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9"/>
                      <a:pt x="220" y="59"/>
                    </a:cubicBezTo>
                    <a:cubicBezTo>
                      <a:pt x="220" y="59"/>
                      <a:pt x="220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20" y="59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1"/>
                      <a:pt x="219" y="61"/>
                    </a:cubicBezTo>
                    <a:cubicBezTo>
                      <a:pt x="219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1" y="60"/>
                    </a:cubicBezTo>
                    <a:cubicBezTo>
                      <a:pt x="221" y="60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2" y="58"/>
                      <a:pt x="222" y="58"/>
                      <a:pt x="222" y="58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60"/>
                      <a:pt x="222" y="60"/>
                      <a:pt x="222" y="60"/>
                    </a:cubicBezTo>
                    <a:cubicBezTo>
                      <a:pt x="222" y="60"/>
                      <a:pt x="222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4" y="61"/>
                    </a:cubicBezTo>
                    <a:cubicBezTo>
                      <a:pt x="224" y="61"/>
                      <a:pt x="224" y="60"/>
                      <a:pt x="224" y="60"/>
                    </a:cubicBezTo>
                    <a:cubicBezTo>
                      <a:pt x="224" y="60"/>
                      <a:pt x="224" y="60"/>
                      <a:pt x="224" y="60"/>
                    </a:cubicBezTo>
                    <a:cubicBezTo>
                      <a:pt x="225" y="60"/>
                      <a:pt x="225" y="61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59"/>
                      <a:pt x="225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7" y="59"/>
                      <a:pt x="227" y="59"/>
                      <a:pt x="227" y="59"/>
                    </a:cubicBezTo>
                    <a:cubicBezTo>
                      <a:pt x="227" y="60"/>
                      <a:pt x="226" y="60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6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8" y="60"/>
                      <a:pt x="228" y="60"/>
                      <a:pt x="228" y="60"/>
                    </a:cubicBezTo>
                    <a:cubicBezTo>
                      <a:pt x="228" y="60"/>
                      <a:pt x="228" y="60"/>
                      <a:pt x="229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0" y="61"/>
                      <a:pt x="230" y="61"/>
                      <a:pt x="231" y="61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1" y="60"/>
                      <a:pt x="231" y="60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2" y="60"/>
                      <a:pt x="232" y="60"/>
                      <a:pt x="232" y="60"/>
                    </a:cubicBezTo>
                    <a:cubicBezTo>
                      <a:pt x="232" y="60"/>
                      <a:pt x="232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3"/>
                      <a:pt x="237" y="63"/>
                      <a:pt x="237" y="63"/>
                    </a:cubicBezTo>
                    <a:cubicBezTo>
                      <a:pt x="237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lose/>
                    <a:moveTo>
                      <a:pt x="233" y="51"/>
                    </a:move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0" y="51"/>
                      <a:pt x="230" y="51"/>
                      <a:pt x="230" y="51"/>
                    </a:cubicBezTo>
                    <a:cubicBezTo>
                      <a:pt x="230" y="51"/>
                      <a:pt x="230" y="50"/>
                      <a:pt x="230" y="50"/>
                    </a:cubicBezTo>
                    <a:cubicBezTo>
                      <a:pt x="230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30" y="50"/>
                      <a:pt x="230" y="50"/>
                    </a:cubicBezTo>
                    <a:cubicBezTo>
                      <a:pt x="230" y="50"/>
                      <a:pt x="230" y="49"/>
                      <a:pt x="230" y="49"/>
                    </a:cubicBezTo>
                    <a:cubicBezTo>
                      <a:pt x="230" y="49"/>
                      <a:pt x="230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4" y="49"/>
                      <a:pt x="234" y="49"/>
                    </a:cubicBezTo>
                    <a:cubicBezTo>
                      <a:pt x="234" y="49"/>
                      <a:pt x="234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1"/>
                    </a:cubicBezTo>
                    <a:cubicBezTo>
                      <a:pt x="233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lose/>
                    <a:moveTo>
                      <a:pt x="234" y="40"/>
                    </a:moveTo>
                    <a:cubicBezTo>
                      <a:pt x="234" y="40"/>
                      <a:pt x="234" y="40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39"/>
                      <a:pt x="237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8" y="40"/>
                      <a:pt x="238" y="40"/>
                      <a:pt x="238" y="39"/>
                    </a:cubicBezTo>
                    <a:cubicBezTo>
                      <a:pt x="238" y="39"/>
                      <a:pt x="238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39"/>
                      <a:pt x="240" y="39"/>
                      <a:pt x="240" y="39"/>
                    </a:cubicBezTo>
                    <a:cubicBezTo>
                      <a:pt x="240" y="39"/>
                      <a:pt x="239" y="39"/>
                      <a:pt x="240" y="39"/>
                    </a:cubicBezTo>
                    <a:cubicBezTo>
                      <a:pt x="240" y="39"/>
                      <a:pt x="240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8" y="38"/>
                      <a:pt x="238" y="38"/>
                    </a:cubicBezTo>
                    <a:cubicBezTo>
                      <a:pt x="238" y="38"/>
                      <a:pt x="238" y="38"/>
                      <a:pt x="238" y="38"/>
                    </a:cubicBezTo>
                    <a:cubicBezTo>
                      <a:pt x="238" y="38"/>
                      <a:pt x="238" y="37"/>
                      <a:pt x="238" y="37"/>
                    </a:cubicBezTo>
                    <a:cubicBezTo>
                      <a:pt x="238" y="37"/>
                      <a:pt x="238" y="37"/>
                      <a:pt x="238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8"/>
                    </a:cubicBezTo>
                    <a:cubicBezTo>
                      <a:pt x="236" y="38"/>
                      <a:pt x="236" y="38"/>
                      <a:pt x="236" y="37"/>
                    </a:cubicBezTo>
                    <a:cubicBezTo>
                      <a:pt x="236" y="37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2" y="39"/>
                      <a:pt x="232" y="39"/>
                    </a:cubicBezTo>
                    <a:cubicBezTo>
                      <a:pt x="232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lose/>
                    <a:moveTo>
                      <a:pt x="234" y="43"/>
                    </a:move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6" y="42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lose/>
                    <a:moveTo>
                      <a:pt x="236" y="45"/>
                    </a:moveTo>
                    <a:cubicBezTo>
                      <a:pt x="236" y="45"/>
                      <a:pt x="236" y="45"/>
                      <a:pt x="236" y="45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8" y="45"/>
                      <a:pt x="238" y="44"/>
                      <a:pt x="238" y="44"/>
                    </a:cubicBezTo>
                    <a:cubicBezTo>
                      <a:pt x="238" y="44"/>
                      <a:pt x="238" y="44"/>
                      <a:pt x="238" y="44"/>
                    </a:cubicBezTo>
                    <a:cubicBezTo>
                      <a:pt x="238" y="44"/>
                      <a:pt x="238" y="43"/>
                      <a:pt x="238" y="43"/>
                    </a:cubicBezTo>
                    <a:cubicBezTo>
                      <a:pt x="238" y="43"/>
                      <a:pt x="238" y="43"/>
                      <a:pt x="237" y="43"/>
                    </a:cubicBezTo>
                    <a:cubicBezTo>
                      <a:pt x="237" y="44"/>
                      <a:pt x="237" y="44"/>
                      <a:pt x="237" y="44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4"/>
                      <a:pt x="236" y="44"/>
                    </a:cubicBezTo>
                    <a:cubicBezTo>
                      <a:pt x="236" y="44"/>
                      <a:pt x="236" y="44"/>
                      <a:pt x="236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6" y="44"/>
                    </a:cubicBezTo>
                    <a:cubicBezTo>
                      <a:pt x="236" y="44"/>
                      <a:pt x="236" y="45"/>
                      <a:pt x="235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5" y="45"/>
                      <a:pt x="236" y="45"/>
                      <a:pt x="236" y="45"/>
                    </a:cubicBezTo>
                    <a:close/>
                    <a:moveTo>
                      <a:pt x="255" y="54"/>
                    </a:move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4" y="54"/>
                      <a:pt x="254" y="54"/>
                    </a:cubicBezTo>
                    <a:cubicBezTo>
                      <a:pt x="254" y="54"/>
                      <a:pt x="255" y="54"/>
                      <a:pt x="255" y="54"/>
                    </a:cubicBezTo>
                    <a:close/>
                    <a:moveTo>
                      <a:pt x="257" y="52"/>
                    </a:moveTo>
                    <a:cubicBezTo>
                      <a:pt x="257" y="52"/>
                      <a:pt x="257" y="52"/>
                      <a:pt x="256" y="52"/>
                    </a:cubicBezTo>
                    <a:cubicBezTo>
                      <a:pt x="256" y="52"/>
                      <a:pt x="256" y="52"/>
                      <a:pt x="256" y="53"/>
                    </a:cubicBezTo>
                    <a:cubicBezTo>
                      <a:pt x="256" y="53"/>
                      <a:pt x="256" y="53"/>
                      <a:pt x="256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lose/>
                    <a:moveTo>
                      <a:pt x="253" y="65"/>
                    </a:moveTo>
                    <a:cubicBezTo>
                      <a:pt x="253" y="65"/>
                      <a:pt x="253" y="65"/>
                      <a:pt x="253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5"/>
                      <a:pt x="254" y="65"/>
                    </a:cubicBezTo>
                    <a:cubicBezTo>
                      <a:pt x="254" y="65"/>
                      <a:pt x="254" y="65"/>
                      <a:pt x="254" y="65"/>
                    </a:cubicBezTo>
                    <a:cubicBezTo>
                      <a:pt x="254" y="65"/>
                      <a:pt x="253" y="65"/>
                      <a:pt x="253" y="65"/>
                    </a:cubicBezTo>
                    <a:close/>
                    <a:moveTo>
                      <a:pt x="266" y="63"/>
                    </a:moveTo>
                    <a:cubicBezTo>
                      <a:pt x="264" y="62"/>
                      <a:pt x="264" y="62"/>
                      <a:pt x="264" y="62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1" y="54"/>
                      <a:pt x="261" y="54"/>
                    </a:cubicBezTo>
                    <a:cubicBezTo>
                      <a:pt x="261" y="54"/>
                      <a:pt x="261" y="54"/>
                      <a:pt x="261" y="54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7"/>
                      <a:pt x="261" y="57"/>
                    </a:cubicBezTo>
                    <a:cubicBezTo>
                      <a:pt x="261" y="57"/>
                      <a:pt x="261" y="57"/>
                      <a:pt x="261" y="57"/>
                    </a:cubicBezTo>
                    <a:cubicBezTo>
                      <a:pt x="261" y="57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59" y="54"/>
                    </a:cubicBezTo>
                    <a:cubicBezTo>
                      <a:pt x="259" y="54"/>
                      <a:pt x="259" y="54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8" y="52"/>
                      <a:pt x="258" y="51"/>
                      <a:pt x="259" y="51"/>
                    </a:cubicBezTo>
                    <a:cubicBezTo>
                      <a:pt x="259" y="51"/>
                      <a:pt x="259" y="51"/>
                      <a:pt x="259" y="51"/>
                    </a:cubicBezTo>
                    <a:cubicBezTo>
                      <a:pt x="259" y="50"/>
                      <a:pt x="259" y="50"/>
                      <a:pt x="259" y="50"/>
                    </a:cubicBezTo>
                    <a:cubicBezTo>
                      <a:pt x="259" y="50"/>
                      <a:pt x="258" y="50"/>
                      <a:pt x="258" y="50"/>
                    </a:cubicBezTo>
                    <a:cubicBezTo>
                      <a:pt x="258" y="50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8"/>
                    </a:cubicBezTo>
                    <a:cubicBezTo>
                      <a:pt x="258" y="48"/>
                      <a:pt x="258" y="48"/>
                      <a:pt x="258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6"/>
                    </a:cubicBezTo>
                    <a:cubicBezTo>
                      <a:pt x="260" y="46"/>
                      <a:pt x="260" y="46"/>
                      <a:pt x="260" y="46"/>
                    </a:cubicBezTo>
                    <a:cubicBezTo>
                      <a:pt x="260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8" y="45"/>
                    </a:cubicBezTo>
                    <a:cubicBezTo>
                      <a:pt x="258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9" y="43"/>
                      <a:pt x="259" y="43"/>
                    </a:cubicBezTo>
                    <a:cubicBezTo>
                      <a:pt x="259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2"/>
                      <a:pt x="253" y="42"/>
                      <a:pt x="253" y="42"/>
                    </a:cubicBezTo>
                    <a:cubicBezTo>
                      <a:pt x="253" y="42"/>
                      <a:pt x="253" y="42"/>
                      <a:pt x="253" y="41"/>
                    </a:cubicBezTo>
                    <a:cubicBezTo>
                      <a:pt x="253" y="41"/>
                      <a:pt x="253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0"/>
                      <a:pt x="251" y="40"/>
                    </a:cubicBezTo>
                    <a:cubicBezTo>
                      <a:pt x="251" y="40"/>
                      <a:pt x="251" y="40"/>
                      <a:pt x="250" y="40"/>
                    </a:cubicBezTo>
                    <a:cubicBezTo>
                      <a:pt x="250" y="40"/>
                      <a:pt x="250" y="40"/>
                      <a:pt x="250" y="40"/>
                    </a:cubicBezTo>
                    <a:cubicBezTo>
                      <a:pt x="250" y="40"/>
                      <a:pt x="250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7" y="40"/>
                    </a:cubicBezTo>
                    <a:cubicBezTo>
                      <a:pt x="247" y="40"/>
                      <a:pt x="247" y="40"/>
                      <a:pt x="247" y="40"/>
                    </a:cubicBezTo>
                    <a:cubicBezTo>
                      <a:pt x="247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5" y="40"/>
                      <a:pt x="245" y="40"/>
                      <a:pt x="245" y="40"/>
                    </a:cubicBezTo>
                    <a:cubicBezTo>
                      <a:pt x="245" y="40"/>
                      <a:pt x="245" y="41"/>
                      <a:pt x="245" y="41"/>
                    </a:cubicBezTo>
                    <a:cubicBezTo>
                      <a:pt x="245" y="41"/>
                      <a:pt x="245" y="41"/>
                      <a:pt x="245" y="41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44" y="41"/>
                      <a:pt x="244" y="42"/>
                      <a:pt x="243" y="42"/>
                    </a:cubicBezTo>
                    <a:cubicBezTo>
                      <a:pt x="243" y="42"/>
                      <a:pt x="243" y="42"/>
                      <a:pt x="243" y="42"/>
                    </a:cubicBezTo>
                    <a:cubicBezTo>
                      <a:pt x="243" y="42"/>
                      <a:pt x="242" y="42"/>
                      <a:pt x="242" y="42"/>
                    </a:cubicBezTo>
                    <a:cubicBezTo>
                      <a:pt x="242" y="42"/>
                      <a:pt x="242" y="42"/>
                      <a:pt x="242" y="42"/>
                    </a:cubicBezTo>
                    <a:cubicBezTo>
                      <a:pt x="242" y="42"/>
                      <a:pt x="241" y="42"/>
                      <a:pt x="241" y="42"/>
                    </a:cubicBezTo>
                    <a:cubicBezTo>
                      <a:pt x="241" y="43"/>
                      <a:pt x="241" y="43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0" y="42"/>
                      <a:pt x="240" y="43"/>
                    </a:cubicBezTo>
                    <a:cubicBezTo>
                      <a:pt x="240" y="43"/>
                      <a:pt x="240" y="43"/>
                      <a:pt x="240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6"/>
                      <a:pt x="239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8" y="47"/>
                      <a:pt x="238" y="47"/>
                      <a:pt x="238" y="47"/>
                    </a:cubicBezTo>
                    <a:cubicBezTo>
                      <a:pt x="238" y="47"/>
                      <a:pt x="238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39" y="48"/>
                      <a:pt x="239" y="48"/>
                      <a:pt x="239" y="48"/>
                    </a:cubicBezTo>
                    <a:cubicBezTo>
                      <a:pt x="239" y="48"/>
                      <a:pt x="239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7"/>
                      <a:pt x="242" y="47"/>
                    </a:cubicBezTo>
                    <a:cubicBezTo>
                      <a:pt x="243" y="47"/>
                      <a:pt x="242" y="47"/>
                      <a:pt x="243" y="47"/>
                    </a:cubicBezTo>
                    <a:cubicBezTo>
                      <a:pt x="243" y="47"/>
                      <a:pt x="243" y="47"/>
                      <a:pt x="243" y="47"/>
                    </a:cubicBezTo>
                    <a:cubicBezTo>
                      <a:pt x="243" y="47"/>
                      <a:pt x="243" y="47"/>
                      <a:pt x="243" y="48"/>
                    </a:cubicBezTo>
                    <a:cubicBezTo>
                      <a:pt x="243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3" y="48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0"/>
                      <a:pt x="245" y="50"/>
                      <a:pt x="245" y="50"/>
                    </a:cubicBezTo>
                    <a:cubicBezTo>
                      <a:pt x="245" y="50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3"/>
                      <a:pt x="246" y="53"/>
                      <a:pt x="246" y="53"/>
                    </a:cubicBezTo>
                    <a:cubicBezTo>
                      <a:pt x="246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3"/>
                      <a:pt x="254" y="52"/>
                      <a:pt x="254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8" y="53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7" y="54"/>
                      <a:pt x="257" y="54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6" y="54"/>
                      <a:pt x="256" y="54"/>
                    </a:cubicBezTo>
                    <a:cubicBezTo>
                      <a:pt x="256" y="54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4" y="55"/>
                    </a:cubicBezTo>
                    <a:cubicBezTo>
                      <a:pt x="254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6"/>
                      <a:pt x="254" y="56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4"/>
                    </a:cubicBezTo>
                    <a:cubicBezTo>
                      <a:pt x="254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1" y="54"/>
                      <a:pt x="251" y="54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5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6" y="55"/>
                      <a:pt x="246" y="55"/>
                    </a:cubicBezTo>
                    <a:cubicBezTo>
                      <a:pt x="246" y="55"/>
                      <a:pt x="246" y="55"/>
                      <a:pt x="246" y="55"/>
                    </a:cubicBezTo>
                    <a:cubicBezTo>
                      <a:pt x="245" y="55"/>
                      <a:pt x="245" y="55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6" y="56"/>
                    </a:cubicBezTo>
                    <a:cubicBezTo>
                      <a:pt x="246" y="56"/>
                      <a:pt x="246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4" y="56"/>
                      <a:pt x="244" y="56"/>
                      <a:pt x="244" y="57"/>
                    </a:cubicBezTo>
                    <a:cubicBezTo>
                      <a:pt x="244" y="57"/>
                      <a:pt x="244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8"/>
                    </a:cubicBezTo>
                    <a:cubicBezTo>
                      <a:pt x="247" y="58"/>
                      <a:pt x="247" y="58"/>
                      <a:pt x="247" y="58"/>
                    </a:cubicBezTo>
                    <a:cubicBezTo>
                      <a:pt x="248" y="58"/>
                      <a:pt x="248" y="58"/>
                      <a:pt x="248" y="58"/>
                    </a:cubicBezTo>
                    <a:cubicBezTo>
                      <a:pt x="248" y="58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9" y="59"/>
                      <a:pt x="249" y="59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50" y="60"/>
                    </a:cubicBezTo>
                    <a:cubicBezTo>
                      <a:pt x="250" y="59"/>
                      <a:pt x="250" y="59"/>
                      <a:pt x="250" y="59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1" y="61"/>
                      <a:pt x="251" y="61"/>
                      <a:pt x="251" y="62"/>
                    </a:cubicBezTo>
                    <a:cubicBezTo>
                      <a:pt x="251" y="62"/>
                      <a:pt x="251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49" y="62"/>
                      <a:pt x="249" y="62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9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5"/>
                    </a:cubicBezTo>
                    <a:cubicBezTo>
                      <a:pt x="250" y="65"/>
                      <a:pt x="250" y="65"/>
                      <a:pt x="250" y="65"/>
                    </a:cubicBezTo>
                    <a:cubicBezTo>
                      <a:pt x="250" y="65"/>
                      <a:pt x="250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3"/>
                    </a:cubicBezTo>
                    <a:cubicBezTo>
                      <a:pt x="253" y="64"/>
                      <a:pt x="253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1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5" y="62"/>
                    </a:cubicBezTo>
                    <a:cubicBezTo>
                      <a:pt x="255" y="62"/>
                      <a:pt x="255" y="62"/>
                      <a:pt x="255" y="62"/>
                    </a:cubicBezTo>
                    <a:cubicBezTo>
                      <a:pt x="255" y="62"/>
                      <a:pt x="255" y="62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4" y="61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4" y="61"/>
                      <a:pt x="254" y="61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1"/>
                      <a:pt x="254" y="61"/>
                    </a:cubicBezTo>
                    <a:cubicBezTo>
                      <a:pt x="254" y="61"/>
                      <a:pt x="255" y="61"/>
                      <a:pt x="255" y="61"/>
                    </a:cubicBezTo>
                    <a:cubicBezTo>
                      <a:pt x="255" y="60"/>
                      <a:pt x="254" y="60"/>
                      <a:pt x="254" y="60"/>
                    </a:cubicBezTo>
                    <a:cubicBezTo>
                      <a:pt x="254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0"/>
                      <a:pt x="255" y="60"/>
                    </a:cubicBezTo>
                    <a:cubicBezTo>
                      <a:pt x="255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5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6" y="58"/>
                      <a:pt x="256" y="58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1"/>
                      <a:pt x="256" y="61"/>
                    </a:cubicBezTo>
                    <a:cubicBezTo>
                      <a:pt x="256" y="61"/>
                      <a:pt x="256" y="61"/>
                      <a:pt x="256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6" y="61"/>
                    </a:cubicBezTo>
                    <a:cubicBezTo>
                      <a:pt x="256" y="61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6" y="62"/>
                      <a:pt x="256" y="62"/>
                    </a:cubicBezTo>
                    <a:cubicBezTo>
                      <a:pt x="256" y="62"/>
                      <a:pt x="257" y="62"/>
                      <a:pt x="257" y="61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60" y="64"/>
                    </a:cubicBezTo>
                    <a:cubicBezTo>
                      <a:pt x="260" y="64"/>
                      <a:pt x="260" y="64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4"/>
                      <a:pt x="262" y="65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lnTo>
                      <a:pt x="266" y="63"/>
                    </a:lnTo>
                    <a:close/>
                    <a:moveTo>
                      <a:pt x="291" y="94"/>
                    </a:move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5"/>
                      <a:pt x="291" y="94"/>
                      <a:pt x="290" y="94"/>
                    </a:cubicBezTo>
                    <a:cubicBezTo>
                      <a:pt x="290" y="94"/>
                      <a:pt x="290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3"/>
                      <a:pt x="291" y="94"/>
                      <a:pt x="291" y="94"/>
                    </a:cubicBezTo>
                    <a:close/>
                    <a:moveTo>
                      <a:pt x="291" y="92"/>
                    </a:move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1"/>
                    </a:cubicBezTo>
                    <a:cubicBezTo>
                      <a:pt x="291" y="91"/>
                      <a:pt x="291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1" y="89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1" y="88"/>
                      <a:pt x="291" y="88"/>
                      <a:pt x="290" y="88"/>
                    </a:cubicBezTo>
                    <a:cubicBezTo>
                      <a:pt x="290" y="87"/>
                      <a:pt x="290" y="88"/>
                      <a:pt x="289" y="88"/>
                    </a:cubicBezTo>
                    <a:cubicBezTo>
                      <a:pt x="289" y="88"/>
                      <a:pt x="288" y="88"/>
                      <a:pt x="288" y="88"/>
                    </a:cubicBezTo>
                    <a:cubicBezTo>
                      <a:pt x="287" y="88"/>
                      <a:pt x="287" y="88"/>
                      <a:pt x="286" y="88"/>
                    </a:cubicBezTo>
                    <a:cubicBezTo>
                      <a:pt x="286" y="89"/>
                      <a:pt x="286" y="89"/>
                      <a:pt x="285" y="89"/>
                    </a:cubicBezTo>
                    <a:cubicBezTo>
                      <a:pt x="285" y="89"/>
                      <a:pt x="285" y="90"/>
                      <a:pt x="285" y="90"/>
                    </a:cubicBezTo>
                    <a:cubicBezTo>
                      <a:pt x="284" y="90"/>
                      <a:pt x="284" y="91"/>
                      <a:pt x="284" y="92"/>
                    </a:cubicBezTo>
                    <a:cubicBezTo>
                      <a:pt x="284" y="92"/>
                      <a:pt x="284" y="92"/>
                      <a:pt x="284" y="92"/>
                    </a:cubicBezTo>
                    <a:cubicBezTo>
                      <a:pt x="284" y="92"/>
                      <a:pt x="283" y="93"/>
                      <a:pt x="283" y="93"/>
                    </a:cubicBezTo>
                    <a:cubicBezTo>
                      <a:pt x="283" y="93"/>
                      <a:pt x="283" y="93"/>
                      <a:pt x="283" y="93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83" y="94"/>
                      <a:pt x="283" y="95"/>
                      <a:pt x="283" y="95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3" y="95"/>
                      <a:pt x="284" y="95"/>
                      <a:pt x="284" y="94"/>
                    </a:cubicBezTo>
                    <a:cubicBezTo>
                      <a:pt x="284" y="94"/>
                      <a:pt x="284" y="94"/>
                      <a:pt x="285" y="94"/>
                    </a:cubicBezTo>
                    <a:cubicBezTo>
                      <a:pt x="285" y="94"/>
                      <a:pt x="286" y="94"/>
                      <a:pt x="287" y="94"/>
                    </a:cubicBezTo>
                    <a:cubicBezTo>
                      <a:pt x="287" y="95"/>
                      <a:pt x="287" y="94"/>
                      <a:pt x="288" y="94"/>
                    </a:cubicBezTo>
                    <a:cubicBezTo>
                      <a:pt x="288" y="94"/>
                      <a:pt x="288" y="94"/>
                      <a:pt x="288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lose/>
                    <a:moveTo>
                      <a:pt x="270" y="43"/>
                    </a:move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4"/>
                      <a:pt x="270" y="44"/>
                      <a:pt x="270" y="44"/>
                    </a:cubicBezTo>
                    <a:cubicBezTo>
                      <a:pt x="270" y="44"/>
                      <a:pt x="270" y="44"/>
                      <a:pt x="270" y="45"/>
                    </a:cubicBezTo>
                    <a:cubicBezTo>
                      <a:pt x="270" y="45"/>
                      <a:pt x="270" y="45"/>
                      <a:pt x="270" y="45"/>
                    </a:cubicBezTo>
                    <a:cubicBezTo>
                      <a:pt x="271" y="45"/>
                      <a:pt x="271" y="45"/>
                      <a:pt x="271" y="45"/>
                    </a:cubicBezTo>
                    <a:cubicBezTo>
                      <a:pt x="271" y="45"/>
                      <a:pt x="272" y="45"/>
                      <a:pt x="272" y="45"/>
                    </a:cubicBezTo>
                    <a:cubicBezTo>
                      <a:pt x="272" y="45"/>
                      <a:pt x="272" y="45"/>
                      <a:pt x="272" y="45"/>
                    </a:cubicBezTo>
                    <a:cubicBezTo>
                      <a:pt x="272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4" y="45"/>
                    </a:cubicBezTo>
                    <a:cubicBezTo>
                      <a:pt x="274" y="45"/>
                      <a:pt x="274" y="45"/>
                      <a:pt x="274" y="45"/>
                    </a:cubicBezTo>
                    <a:cubicBezTo>
                      <a:pt x="274" y="45"/>
                      <a:pt x="274" y="45"/>
                      <a:pt x="274" y="44"/>
                    </a:cubicBezTo>
                    <a:cubicBezTo>
                      <a:pt x="273" y="44"/>
                      <a:pt x="274" y="44"/>
                      <a:pt x="273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4"/>
                      <a:pt x="273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1" y="43"/>
                      <a:pt x="271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7" y="42"/>
                    </a:cubicBezTo>
                    <a:cubicBezTo>
                      <a:pt x="267" y="42"/>
                      <a:pt x="267" y="41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8" y="42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2"/>
                    </a:cubicBezTo>
                    <a:cubicBezTo>
                      <a:pt x="268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70" y="43"/>
                    </a:cubicBezTo>
                    <a:close/>
                    <a:moveTo>
                      <a:pt x="277" y="50"/>
                    </a:moveTo>
                    <a:cubicBezTo>
                      <a:pt x="277" y="50"/>
                      <a:pt x="277" y="50"/>
                      <a:pt x="278" y="50"/>
                    </a:cubicBezTo>
                    <a:cubicBezTo>
                      <a:pt x="278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6" y="49"/>
                      <a:pt x="276" y="49"/>
                      <a:pt x="276" y="49"/>
                    </a:cubicBezTo>
                    <a:cubicBezTo>
                      <a:pt x="276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3" y="49"/>
                      <a:pt x="273" y="49"/>
                    </a:cubicBezTo>
                    <a:cubicBezTo>
                      <a:pt x="273" y="49"/>
                      <a:pt x="273" y="49"/>
                      <a:pt x="273" y="49"/>
                    </a:cubicBezTo>
                    <a:cubicBezTo>
                      <a:pt x="273" y="48"/>
                      <a:pt x="272" y="49"/>
                      <a:pt x="272" y="49"/>
                    </a:cubicBezTo>
                    <a:cubicBezTo>
                      <a:pt x="272" y="49"/>
                      <a:pt x="272" y="48"/>
                      <a:pt x="272" y="48"/>
                    </a:cubicBezTo>
                    <a:cubicBezTo>
                      <a:pt x="271" y="48"/>
                      <a:pt x="271" y="48"/>
                      <a:pt x="270" y="48"/>
                    </a:cubicBezTo>
                    <a:cubicBezTo>
                      <a:pt x="270" y="48"/>
                      <a:pt x="270" y="48"/>
                      <a:pt x="270" y="48"/>
                    </a:cubicBezTo>
                    <a:cubicBezTo>
                      <a:pt x="270" y="48"/>
                      <a:pt x="270" y="48"/>
                      <a:pt x="269" y="48"/>
                    </a:cubicBezTo>
                    <a:cubicBezTo>
                      <a:pt x="269" y="48"/>
                      <a:pt x="269" y="48"/>
                      <a:pt x="269" y="48"/>
                    </a:cubicBezTo>
                    <a:cubicBezTo>
                      <a:pt x="269" y="48"/>
                      <a:pt x="269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50"/>
                      <a:pt x="271" y="50"/>
                      <a:pt x="272" y="50"/>
                    </a:cubicBezTo>
                    <a:cubicBezTo>
                      <a:pt x="272" y="50"/>
                      <a:pt x="272" y="50"/>
                      <a:pt x="272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7" y="50"/>
                      <a:pt x="277" y="50"/>
                      <a:pt x="277" y="50"/>
                    </a:cubicBezTo>
                    <a:close/>
                    <a:moveTo>
                      <a:pt x="264" y="44"/>
                    </a:moveTo>
                    <a:cubicBezTo>
                      <a:pt x="264" y="44"/>
                      <a:pt x="264" y="44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4" y="44"/>
                      <a:pt x="264" y="45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89" y="84"/>
                      <a:pt x="289" y="85"/>
                    </a:cubicBezTo>
                    <a:cubicBezTo>
                      <a:pt x="289" y="85"/>
                      <a:pt x="289" y="85"/>
                      <a:pt x="289" y="85"/>
                    </a:cubicBezTo>
                    <a:cubicBezTo>
                      <a:pt x="289" y="85"/>
                      <a:pt x="289" y="85"/>
                      <a:pt x="290" y="85"/>
                    </a:cubicBezTo>
                    <a:cubicBezTo>
                      <a:pt x="290" y="85"/>
                      <a:pt x="290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3" y="87"/>
                      <a:pt x="293" y="86"/>
                    </a:cubicBezTo>
                    <a:cubicBezTo>
                      <a:pt x="293" y="86"/>
                      <a:pt x="293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2" y="85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89" y="83"/>
                      <a:pt x="289" y="83"/>
                    </a:cubicBezTo>
                    <a:cubicBezTo>
                      <a:pt x="289" y="83"/>
                      <a:pt x="289" y="83"/>
                      <a:pt x="289" y="83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1" y="84"/>
                    </a:move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2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lose/>
                    <a:moveTo>
                      <a:pt x="282" y="48"/>
                    </a:move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lose/>
                    <a:moveTo>
                      <a:pt x="306" y="84"/>
                    </a:moveTo>
                    <a:cubicBezTo>
                      <a:pt x="306" y="84"/>
                      <a:pt x="306" y="84"/>
                      <a:pt x="306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3" y="55"/>
                      <a:pt x="303" y="55"/>
                    </a:cubicBezTo>
                    <a:cubicBezTo>
                      <a:pt x="303" y="55"/>
                      <a:pt x="303" y="55"/>
                      <a:pt x="303" y="55"/>
                    </a:cubicBezTo>
                    <a:cubicBezTo>
                      <a:pt x="304" y="55"/>
                      <a:pt x="304" y="54"/>
                      <a:pt x="304" y="54"/>
                    </a:cubicBezTo>
                    <a:cubicBezTo>
                      <a:pt x="304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3"/>
                      <a:pt x="300" y="53"/>
                      <a:pt x="300" y="53"/>
                    </a:cubicBezTo>
                    <a:cubicBezTo>
                      <a:pt x="300" y="53"/>
                      <a:pt x="300" y="53"/>
                      <a:pt x="299" y="53"/>
                    </a:cubicBezTo>
                    <a:cubicBezTo>
                      <a:pt x="299" y="53"/>
                      <a:pt x="299" y="53"/>
                      <a:pt x="299" y="53"/>
                    </a:cubicBezTo>
                    <a:cubicBezTo>
                      <a:pt x="299" y="53"/>
                      <a:pt x="298" y="53"/>
                      <a:pt x="298" y="53"/>
                    </a:cubicBezTo>
                    <a:cubicBezTo>
                      <a:pt x="298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6" y="53"/>
                    </a:cubicBezTo>
                    <a:cubicBezTo>
                      <a:pt x="296" y="53"/>
                      <a:pt x="296" y="53"/>
                      <a:pt x="296" y="53"/>
                    </a:cubicBezTo>
                    <a:cubicBezTo>
                      <a:pt x="296" y="53"/>
                      <a:pt x="296" y="53"/>
                      <a:pt x="295" y="52"/>
                    </a:cubicBezTo>
                    <a:cubicBezTo>
                      <a:pt x="295" y="52"/>
                      <a:pt x="295" y="52"/>
                      <a:pt x="295" y="52"/>
                    </a:cubicBezTo>
                    <a:cubicBezTo>
                      <a:pt x="295" y="52"/>
                      <a:pt x="294" y="52"/>
                      <a:pt x="294" y="52"/>
                    </a:cubicBezTo>
                    <a:cubicBezTo>
                      <a:pt x="293" y="52"/>
                      <a:pt x="293" y="51"/>
                      <a:pt x="293" y="51"/>
                    </a:cubicBezTo>
                    <a:cubicBezTo>
                      <a:pt x="293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1" y="51"/>
                      <a:pt x="291" y="51"/>
                    </a:cubicBezTo>
                    <a:cubicBezTo>
                      <a:pt x="291" y="51"/>
                      <a:pt x="291" y="51"/>
                      <a:pt x="291" y="51"/>
                    </a:cubicBezTo>
                    <a:cubicBezTo>
                      <a:pt x="291" y="51"/>
                      <a:pt x="291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89" y="49"/>
                    </a:cubicBezTo>
                    <a:cubicBezTo>
                      <a:pt x="289" y="49"/>
                      <a:pt x="289" y="49"/>
                      <a:pt x="289" y="49"/>
                    </a:cubicBezTo>
                    <a:cubicBezTo>
                      <a:pt x="289" y="49"/>
                      <a:pt x="289" y="49"/>
                      <a:pt x="288" y="49"/>
                    </a:cubicBezTo>
                    <a:cubicBezTo>
                      <a:pt x="288" y="49"/>
                      <a:pt x="288" y="49"/>
                      <a:pt x="287" y="49"/>
                    </a:cubicBezTo>
                    <a:cubicBezTo>
                      <a:pt x="287" y="49"/>
                      <a:pt x="287" y="49"/>
                      <a:pt x="287" y="49"/>
                    </a:cubicBezTo>
                    <a:cubicBezTo>
                      <a:pt x="287" y="49"/>
                      <a:pt x="287" y="48"/>
                      <a:pt x="287" y="48"/>
                    </a:cubicBezTo>
                    <a:cubicBezTo>
                      <a:pt x="286" y="48"/>
                      <a:pt x="286" y="48"/>
                      <a:pt x="286" y="48"/>
                    </a:cubicBezTo>
                    <a:cubicBezTo>
                      <a:pt x="286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7"/>
                      <a:pt x="285" y="47"/>
                      <a:pt x="285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3" y="47"/>
                      <a:pt x="283" y="47"/>
                    </a:cubicBezTo>
                    <a:cubicBezTo>
                      <a:pt x="283" y="48"/>
                      <a:pt x="283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1" y="48"/>
                      <a:pt x="281" y="48"/>
                    </a:cubicBezTo>
                    <a:cubicBezTo>
                      <a:pt x="281" y="49"/>
                      <a:pt x="281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1" y="49"/>
                      <a:pt x="281" y="50"/>
                    </a:cubicBezTo>
                    <a:cubicBezTo>
                      <a:pt x="281" y="50"/>
                      <a:pt x="280" y="50"/>
                      <a:pt x="280" y="50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50"/>
                      <a:pt x="280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49"/>
                      <a:pt x="279" y="49"/>
                      <a:pt x="279" y="49"/>
                    </a:cubicBezTo>
                    <a:cubicBezTo>
                      <a:pt x="279" y="49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79" y="51"/>
                    </a:cubicBezTo>
                    <a:cubicBezTo>
                      <a:pt x="279" y="51"/>
                      <a:pt x="279" y="52"/>
                      <a:pt x="279" y="52"/>
                    </a:cubicBezTo>
                    <a:cubicBezTo>
                      <a:pt x="279" y="52"/>
                      <a:pt x="279" y="52"/>
                      <a:pt x="278" y="52"/>
                    </a:cubicBezTo>
                    <a:cubicBezTo>
                      <a:pt x="278" y="52"/>
                      <a:pt x="278" y="52"/>
                      <a:pt x="278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3"/>
                    </a:cubicBezTo>
                    <a:cubicBezTo>
                      <a:pt x="276" y="52"/>
                      <a:pt x="276" y="52"/>
                      <a:pt x="276" y="53"/>
                    </a:cubicBezTo>
                    <a:cubicBezTo>
                      <a:pt x="276" y="53"/>
                      <a:pt x="276" y="53"/>
                      <a:pt x="276" y="53"/>
                    </a:cubicBezTo>
                    <a:cubicBezTo>
                      <a:pt x="276" y="53"/>
                      <a:pt x="276" y="53"/>
                      <a:pt x="276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4" y="52"/>
                      <a:pt x="274" y="52"/>
                    </a:cubicBezTo>
                    <a:cubicBezTo>
                      <a:pt x="274" y="52"/>
                      <a:pt x="274" y="53"/>
                      <a:pt x="274" y="53"/>
                    </a:cubicBezTo>
                    <a:cubicBezTo>
                      <a:pt x="274" y="53"/>
                      <a:pt x="274" y="53"/>
                      <a:pt x="274" y="53"/>
                    </a:cubicBezTo>
                    <a:cubicBezTo>
                      <a:pt x="274" y="54"/>
                      <a:pt x="274" y="54"/>
                      <a:pt x="274" y="54"/>
                    </a:cubicBezTo>
                    <a:cubicBezTo>
                      <a:pt x="273" y="54"/>
                      <a:pt x="273" y="55"/>
                      <a:pt x="273" y="55"/>
                    </a:cubicBezTo>
                    <a:cubicBezTo>
                      <a:pt x="273" y="55"/>
                      <a:pt x="272" y="55"/>
                      <a:pt x="272" y="56"/>
                    </a:cubicBezTo>
                    <a:cubicBezTo>
                      <a:pt x="272" y="56"/>
                      <a:pt x="272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8"/>
                    </a:cubicBezTo>
                    <a:cubicBezTo>
                      <a:pt x="271" y="58"/>
                      <a:pt x="271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9"/>
                      <a:pt x="269" y="59"/>
                      <a:pt x="269" y="59"/>
                    </a:cubicBezTo>
                    <a:cubicBezTo>
                      <a:pt x="269" y="59"/>
                      <a:pt x="269" y="59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4" y="60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64" y="60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3" y="59"/>
                      <a:pt x="263" y="59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4" y="58"/>
                      <a:pt x="264" y="58"/>
                    </a:cubicBezTo>
                    <a:cubicBezTo>
                      <a:pt x="264" y="58"/>
                      <a:pt x="264" y="58"/>
                      <a:pt x="264" y="57"/>
                    </a:cubicBezTo>
                    <a:cubicBezTo>
                      <a:pt x="264" y="57"/>
                      <a:pt x="264" y="57"/>
                      <a:pt x="264" y="57"/>
                    </a:cubicBezTo>
                    <a:cubicBezTo>
                      <a:pt x="264" y="57"/>
                      <a:pt x="264" y="57"/>
                      <a:pt x="263" y="57"/>
                    </a:cubicBezTo>
                    <a:cubicBezTo>
                      <a:pt x="263" y="57"/>
                      <a:pt x="264" y="57"/>
                      <a:pt x="264" y="57"/>
                    </a:cubicBezTo>
                    <a:cubicBezTo>
                      <a:pt x="263" y="57"/>
                      <a:pt x="264" y="57"/>
                      <a:pt x="263" y="57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3" y="57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2" y="57"/>
                      <a:pt x="263" y="57"/>
                      <a:pt x="263" y="57"/>
                    </a:cubicBezTo>
                    <a:cubicBezTo>
                      <a:pt x="263" y="57"/>
                      <a:pt x="263" y="57"/>
                      <a:pt x="262" y="57"/>
                    </a:cubicBezTo>
                    <a:cubicBezTo>
                      <a:pt x="262" y="57"/>
                      <a:pt x="262" y="56"/>
                      <a:pt x="262" y="56"/>
                    </a:cubicBezTo>
                    <a:cubicBezTo>
                      <a:pt x="262" y="56"/>
                      <a:pt x="262" y="56"/>
                      <a:pt x="262" y="56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262" y="55"/>
                      <a:pt x="262" y="55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6" y="63"/>
                      <a:pt x="266" y="63"/>
                      <a:pt x="266" y="63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7"/>
                      <a:pt x="264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6" y="67"/>
                      <a:pt x="266" y="67"/>
                      <a:pt x="266" y="67"/>
                    </a:cubicBezTo>
                    <a:cubicBezTo>
                      <a:pt x="266" y="68"/>
                      <a:pt x="266" y="68"/>
                      <a:pt x="266" y="68"/>
                    </a:cubicBezTo>
                    <a:cubicBezTo>
                      <a:pt x="266" y="68"/>
                      <a:pt x="266" y="68"/>
                      <a:pt x="267" y="68"/>
                    </a:cubicBezTo>
                    <a:cubicBezTo>
                      <a:pt x="267" y="67"/>
                      <a:pt x="268" y="67"/>
                      <a:pt x="268" y="68"/>
                    </a:cubicBezTo>
                    <a:cubicBezTo>
                      <a:pt x="268" y="68"/>
                      <a:pt x="269" y="68"/>
                      <a:pt x="269" y="68"/>
                    </a:cubicBezTo>
                    <a:cubicBezTo>
                      <a:pt x="269" y="68"/>
                      <a:pt x="269" y="68"/>
                      <a:pt x="270" y="68"/>
                    </a:cubicBezTo>
                    <a:cubicBezTo>
                      <a:pt x="270" y="68"/>
                      <a:pt x="270" y="68"/>
                      <a:pt x="270" y="68"/>
                    </a:cubicBezTo>
                    <a:cubicBezTo>
                      <a:pt x="270" y="68"/>
                      <a:pt x="270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2" y="68"/>
                      <a:pt x="272" y="68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3" y="69"/>
                      <a:pt x="273" y="69"/>
                    </a:cubicBezTo>
                    <a:cubicBezTo>
                      <a:pt x="273" y="69"/>
                      <a:pt x="273" y="69"/>
                      <a:pt x="273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5" y="69"/>
                      <a:pt x="275" y="69"/>
                    </a:cubicBezTo>
                    <a:cubicBezTo>
                      <a:pt x="275" y="69"/>
                      <a:pt x="275" y="69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8" y="71"/>
                      <a:pt x="278" y="71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1" y="71"/>
                      <a:pt x="281" y="72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1"/>
                      <a:pt x="282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3" y="71"/>
                    </a:cubicBezTo>
                    <a:cubicBezTo>
                      <a:pt x="283" y="71"/>
                      <a:pt x="283" y="71"/>
                      <a:pt x="283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4" y="73"/>
                      <a:pt x="284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4" y="74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3"/>
                      <a:pt x="284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4"/>
                      <a:pt x="285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5"/>
                      <a:pt x="285" y="75"/>
                      <a:pt x="285" y="75"/>
                    </a:cubicBezTo>
                    <a:cubicBezTo>
                      <a:pt x="285" y="75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5" y="74"/>
                      <a:pt x="285" y="75"/>
                    </a:cubicBezTo>
                    <a:cubicBezTo>
                      <a:pt x="285" y="75"/>
                      <a:pt x="285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4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5" y="75"/>
                      <a:pt x="285" y="75"/>
                    </a:cubicBezTo>
                    <a:cubicBezTo>
                      <a:pt x="285" y="76"/>
                      <a:pt x="285" y="76"/>
                      <a:pt x="285" y="76"/>
                    </a:cubicBezTo>
                    <a:cubicBezTo>
                      <a:pt x="285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8" y="76"/>
                      <a:pt x="288" y="76"/>
                    </a:cubicBezTo>
                    <a:cubicBezTo>
                      <a:pt x="288" y="76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9" y="75"/>
                    </a:cubicBezTo>
                    <a:cubicBezTo>
                      <a:pt x="289" y="75"/>
                      <a:pt x="289" y="75"/>
                      <a:pt x="289" y="76"/>
                    </a:cubicBezTo>
                    <a:cubicBezTo>
                      <a:pt x="289" y="76"/>
                      <a:pt x="289" y="75"/>
                      <a:pt x="289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6" y="77"/>
                      <a:pt x="287" y="77"/>
                      <a:pt x="287" y="77"/>
                    </a:cubicBezTo>
                    <a:cubicBezTo>
                      <a:pt x="287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9"/>
                      <a:pt x="287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1"/>
                    </a:cubicBezTo>
                    <a:cubicBezTo>
                      <a:pt x="288" y="81"/>
                      <a:pt x="288" y="81"/>
                      <a:pt x="288" y="81"/>
                    </a:cubicBezTo>
                    <a:cubicBezTo>
                      <a:pt x="288" y="81"/>
                      <a:pt x="289" y="81"/>
                      <a:pt x="289" y="81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90" y="82"/>
                      <a:pt x="290" y="82"/>
                      <a:pt x="290" y="82"/>
                    </a:cubicBezTo>
                    <a:cubicBezTo>
                      <a:pt x="290" y="82"/>
                      <a:pt x="290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3" y="84"/>
                      <a:pt x="293" y="84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7" y="87"/>
                    </a:cubicBezTo>
                    <a:cubicBezTo>
                      <a:pt x="297" y="87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8" y="86"/>
                      <a:pt x="298" y="86"/>
                    </a:cubicBezTo>
                    <a:cubicBezTo>
                      <a:pt x="298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7"/>
                    </a:cubicBezTo>
                    <a:cubicBezTo>
                      <a:pt x="297" y="87"/>
                      <a:pt x="297" y="87"/>
                      <a:pt x="297" y="87"/>
                    </a:cubicBezTo>
                    <a:cubicBezTo>
                      <a:pt x="297" y="87"/>
                      <a:pt x="297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5" y="87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4" y="86"/>
                      <a:pt x="294" y="86"/>
                    </a:cubicBezTo>
                    <a:cubicBezTo>
                      <a:pt x="294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4" y="87"/>
                      <a:pt x="294" y="87"/>
                    </a:cubicBezTo>
                    <a:cubicBezTo>
                      <a:pt x="294" y="87"/>
                      <a:pt x="294" y="87"/>
                      <a:pt x="294" y="87"/>
                    </a:cubicBezTo>
                    <a:cubicBezTo>
                      <a:pt x="294" y="87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3" y="86"/>
                      <a:pt x="293" y="86"/>
                      <a:pt x="293" y="86"/>
                    </a:cubicBezTo>
                    <a:cubicBezTo>
                      <a:pt x="293" y="87"/>
                      <a:pt x="293" y="87"/>
                      <a:pt x="293" y="87"/>
                    </a:cubicBezTo>
                    <a:cubicBezTo>
                      <a:pt x="293" y="87"/>
                      <a:pt x="292" y="87"/>
                      <a:pt x="292" y="87"/>
                    </a:cubicBezTo>
                    <a:cubicBezTo>
                      <a:pt x="292" y="87"/>
                      <a:pt x="292" y="87"/>
                      <a:pt x="292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7"/>
                      <a:pt x="290" y="87"/>
                      <a:pt x="290" y="87"/>
                    </a:cubicBezTo>
                    <a:cubicBezTo>
                      <a:pt x="290" y="87"/>
                      <a:pt x="290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8"/>
                      <a:pt x="292" y="88"/>
                      <a:pt x="292" y="88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3" y="89"/>
                    </a:cubicBezTo>
                    <a:cubicBezTo>
                      <a:pt x="293" y="89"/>
                      <a:pt x="293" y="89"/>
                      <a:pt x="293" y="89"/>
                    </a:cubicBezTo>
                    <a:cubicBezTo>
                      <a:pt x="293" y="89"/>
                      <a:pt x="292" y="89"/>
                      <a:pt x="292" y="89"/>
                    </a:cubicBezTo>
                    <a:cubicBezTo>
                      <a:pt x="292" y="89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1" y="91"/>
                      <a:pt x="291" y="91"/>
                    </a:cubicBezTo>
                    <a:cubicBezTo>
                      <a:pt x="291" y="91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3"/>
                      <a:pt x="291" y="92"/>
                      <a:pt x="291" y="93"/>
                    </a:cubicBezTo>
                    <a:cubicBezTo>
                      <a:pt x="291" y="93"/>
                      <a:pt x="291" y="93"/>
                      <a:pt x="291" y="93"/>
                    </a:cubicBezTo>
                    <a:cubicBezTo>
                      <a:pt x="291" y="93"/>
                      <a:pt x="291" y="93"/>
                      <a:pt x="291" y="94"/>
                    </a:cubicBezTo>
                    <a:cubicBezTo>
                      <a:pt x="291" y="94"/>
                      <a:pt x="291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3" y="93"/>
                      <a:pt x="293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5" y="93"/>
                      <a:pt x="295" y="93"/>
                    </a:cubicBezTo>
                    <a:cubicBezTo>
                      <a:pt x="295" y="93"/>
                      <a:pt x="295" y="93"/>
                      <a:pt x="295" y="93"/>
                    </a:cubicBezTo>
                    <a:cubicBezTo>
                      <a:pt x="295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7" y="93"/>
                      <a:pt x="297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1"/>
                      <a:pt x="299" y="91"/>
                    </a:cubicBezTo>
                    <a:cubicBezTo>
                      <a:pt x="299" y="91"/>
                      <a:pt x="299" y="91"/>
                      <a:pt x="299" y="91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3"/>
                    </a:cubicBezTo>
                    <a:cubicBezTo>
                      <a:pt x="299" y="93"/>
                      <a:pt x="299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9" y="93"/>
                      <a:pt x="299" y="93"/>
                    </a:cubicBezTo>
                    <a:cubicBezTo>
                      <a:pt x="299" y="93"/>
                      <a:pt x="299" y="93"/>
                      <a:pt x="299" y="94"/>
                    </a:cubicBezTo>
                    <a:cubicBezTo>
                      <a:pt x="299" y="94"/>
                      <a:pt x="299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5"/>
                      <a:pt x="300" y="95"/>
                    </a:cubicBezTo>
                    <a:cubicBezTo>
                      <a:pt x="300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6"/>
                      <a:pt x="302" y="96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2" y="97"/>
                      <a:pt x="302" y="97"/>
                      <a:pt x="303" y="97"/>
                    </a:cubicBezTo>
                    <a:cubicBezTo>
                      <a:pt x="303" y="97"/>
                      <a:pt x="303" y="97"/>
                      <a:pt x="303" y="98"/>
                    </a:cubicBezTo>
                    <a:cubicBezTo>
                      <a:pt x="303" y="98"/>
                      <a:pt x="303" y="98"/>
                      <a:pt x="304" y="98"/>
                    </a:cubicBezTo>
                    <a:cubicBezTo>
                      <a:pt x="304" y="98"/>
                      <a:pt x="304" y="98"/>
                      <a:pt x="304" y="99"/>
                    </a:cubicBezTo>
                    <a:cubicBezTo>
                      <a:pt x="304" y="99"/>
                      <a:pt x="304" y="99"/>
                      <a:pt x="305" y="99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305" y="99"/>
                      <a:pt x="305" y="99"/>
                      <a:pt x="306" y="100"/>
                    </a:cubicBezTo>
                    <a:lnTo>
                      <a:pt x="306" y="84"/>
                    </a:lnTo>
                    <a:close/>
                    <a:moveTo>
                      <a:pt x="241" y="92"/>
                    </a:move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1" y="93"/>
                      <a:pt x="241" y="93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lose/>
                    <a:moveTo>
                      <a:pt x="240" y="88"/>
                    </a:moveTo>
                    <a:cubicBezTo>
                      <a:pt x="241" y="88"/>
                      <a:pt x="241" y="88"/>
                      <a:pt x="241" y="88"/>
                    </a:cubicBezTo>
                    <a:cubicBezTo>
                      <a:pt x="241" y="88"/>
                      <a:pt x="241" y="88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0" y="87"/>
                      <a:pt x="240" y="87"/>
                      <a:pt x="240" y="87"/>
                    </a:cubicBezTo>
                    <a:cubicBezTo>
                      <a:pt x="240" y="87"/>
                      <a:pt x="240" y="87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lose/>
                    <a:moveTo>
                      <a:pt x="252" y="75"/>
                    </a:move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1" y="77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lose/>
                    <a:moveTo>
                      <a:pt x="246" y="85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246" y="85"/>
                      <a:pt x="245" y="85"/>
                    </a:cubicBezTo>
                    <a:cubicBezTo>
                      <a:pt x="245" y="85"/>
                      <a:pt x="245" y="86"/>
                      <a:pt x="245" y="86"/>
                    </a:cubicBezTo>
                    <a:cubicBezTo>
                      <a:pt x="244" y="86"/>
                      <a:pt x="244" y="86"/>
                      <a:pt x="245" y="85"/>
                    </a:cubicBezTo>
                    <a:cubicBezTo>
                      <a:pt x="244" y="85"/>
                      <a:pt x="244" y="85"/>
                      <a:pt x="244" y="86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4" y="86"/>
                      <a:pt x="243" y="86"/>
                      <a:pt x="243" y="86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3" y="86"/>
                      <a:pt x="243" y="87"/>
                      <a:pt x="243" y="87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3" y="87"/>
                      <a:pt x="243" y="88"/>
                      <a:pt x="242" y="88"/>
                    </a:cubicBezTo>
                    <a:cubicBezTo>
                      <a:pt x="242" y="87"/>
                      <a:pt x="242" y="87"/>
                      <a:pt x="242" y="87"/>
                    </a:cubicBezTo>
                    <a:cubicBezTo>
                      <a:pt x="242" y="88"/>
                      <a:pt x="242" y="88"/>
                      <a:pt x="242" y="88"/>
                    </a:cubicBezTo>
                    <a:cubicBezTo>
                      <a:pt x="242" y="88"/>
                      <a:pt x="242" y="88"/>
                      <a:pt x="241" y="88"/>
                    </a:cubicBezTo>
                    <a:cubicBezTo>
                      <a:pt x="241" y="89"/>
                      <a:pt x="241" y="89"/>
                      <a:pt x="241" y="89"/>
                    </a:cubicBezTo>
                    <a:cubicBezTo>
                      <a:pt x="242" y="89"/>
                      <a:pt x="242" y="89"/>
                      <a:pt x="242" y="89"/>
                    </a:cubicBezTo>
                    <a:cubicBezTo>
                      <a:pt x="242" y="89"/>
                      <a:pt x="241" y="89"/>
                      <a:pt x="241" y="89"/>
                    </a:cubicBezTo>
                    <a:cubicBezTo>
                      <a:pt x="241" y="89"/>
                      <a:pt x="241" y="89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2"/>
                    </a:cubicBezTo>
                    <a:cubicBezTo>
                      <a:pt x="242" y="92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3" y="91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8"/>
                      <a:pt x="244" y="88"/>
                    </a:cubicBezTo>
                    <a:cubicBezTo>
                      <a:pt x="245" y="88"/>
                      <a:pt x="244" y="88"/>
                      <a:pt x="245" y="88"/>
                    </a:cubicBezTo>
                    <a:cubicBezTo>
                      <a:pt x="245" y="88"/>
                      <a:pt x="245" y="88"/>
                      <a:pt x="245" y="88"/>
                    </a:cubicBezTo>
                    <a:cubicBezTo>
                      <a:pt x="245" y="87"/>
                      <a:pt x="245" y="88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4" y="87"/>
                    </a:cubicBezTo>
                    <a:cubicBezTo>
                      <a:pt x="244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6" y="86"/>
                    </a:cubicBezTo>
                    <a:cubicBezTo>
                      <a:pt x="246" y="86"/>
                      <a:pt x="246" y="86"/>
                      <a:pt x="246" y="86"/>
                    </a:cubicBezTo>
                    <a:cubicBezTo>
                      <a:pt x="246" y="86"/>
                      <a:pt x="247" y="86"/>
                      <a:pt x="247" y="86"/>
                    </a:cubicBezTo>
                    <a:cubicBezTo>
                      <a:pt x="247" y="86"/>
                      <a:pt x="246" y="86"/>
                      <a:pt x="246" y="86"/>
                    </a:cubicBezTo>
                    <a:cubicBezTo>
                      <a:pt x="246" y="85"/>
                      <a:pt x="246" y="85"/>
                      <a:pt x="246" y="85"/>
                    </a:cubicBezTo>
                    <a:close/>
                    <a:moveTo>
                      <a:pt x="219" y="59"/>
                    </a:move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8"/>
                      <a:pt x="219" y="59"/>
                    </a:cubicBezTo>
                    <a:close/>
                    <a:moveTo>
                      <a:pt x="66" y="76"/>
                    </a:move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3" y="75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cubicBezTo>
                      <a:pt x="62" y="77"/>
                      <a:pt x="62" y="76"/>
                      <a:pt x="62" y="76"/>
                    </a:cubicBezTo>
                    <a:cubicBezTo>
                      <a:pt x="62" y="76"/>
                      <a:pt x="61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60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59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8" y="73"/>
                      <a:pt x="58" y="73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0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3" y="68"/>
                      <a:pt x="53" y="68"/>
                    </a:cubicBezTo>
                    <a:cubicBezTo>
                      <a:pt x="53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1" y="68"/>
                    </a:cubicBezTo>
                    <a:cubicBezTo>
                      <a:pt x="51" y="68"/>
                      <a:pt x="51" y="67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0" y="67"/>
                      <a:pt x="50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6"/>
                      <a:pt x="49" y="66"/>
                      <a:pt x="49" y="66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8" y="65"/>
                      <a:pt x="48" y="65"/>
                    </a:cubicBezTo>
                    <a:cubicBezTo>
                      <a:pt x="48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6" y="62"/>
                      <a:pt x="46" y="62"/>
                    </a:cubicBezTo>
                    <a:cubicBezTo>
                      <a:pt x="46" y="62"/>
                      <a:pt x="46" y="61"/>
                      <a:pt x="46" y="61"/>
                    </a:cubicBezTo>
                    <a:cubicBezTo>
                      <a:pt x="46" y="61"/>
                      <a:pt x="45" y="61"/>
                      <a:pt x="45" y="61"/>
                    </a:cubicBezTo>
                    <a:cubicBezTo>
                      <a:pt x="45" y="61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3" y="59"/>
                      <a:pt x="43" y="59"/>
                    </a:cubicBezTo>
                    <a:cubicBezTo>
                      <a:pt x="43" y="59"/>
                      <a:pt x="42" y="59"/>
                      <a:pt x="42" y="59"/>
                    </a:cubicBezTo>
                    <a:cubicBezTo>
                      <a:pt x="42" y="59"/>
                      <a:pt x="42" y="58"/>
                      <a:pt x="42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8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0" y="56"/>
                    </a:cubicBezTo>
                    <a:cubicBezTo>
                      <a:pt x="40" y="55"/>
                      <a:pt x="40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8" y="54"/>
                      <a:pt x="38" y="54"/>
                    </a:cubicBezTo>
                    <a:cubicBezTo>
                      <a:pt x="38" y="54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2"/>
                      <a:pt x="38" y="52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8" y="50"/>
                      <a:pt x="37" y="50"/>
                      <a:pt x="37" y="49"/>
                    </a:cubicBezTo>
                    <a:cubicBezTo>
                      <a:pt x="37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6"/>
                      <a:pt x="36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4" y="45"/>
                      <a:pt x="35" y="45"/>
                    </a:cubicBezTo>
                    <a:cubicBezTo>
                      <a:pt x="35" y="45"/>
                      <a:pt x="34" y="45"/>
                      <a:pt x="34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0"/>
                      <a:pt x="31" y="40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cubicBezTo>
                      <a:pt x="30" y="39"/>
                      <a:pt x="31" y="39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2"/>
                    </a:cubicBezTo>
                    <a:cubicBezTo>
                      <a:pt x="26" y="32"/>
                      <a:pt x="26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9"/>
                      <a:pt x="15" y="18"/>
                    </a:cubicBezTo>
                    <a:cubicBezTo>
                      <a:pt x="15" y="18"/>
                      <a:pt x="16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6"/>
                      <a:pt x="14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9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5" y="13"/>
                      <a:pt x="25" y="13"/>
                    </a:cubicBezTo>
                    <a:cubicBezTo>
                      <a:pt x="25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35" y="22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4"/>
                      <a:pt x="36" y="24"/>
                    </a:cubicBezTo>
                    <a:cubicBezTo>
                      <a:pt x="36" y="24"/>
                      <a:pt x="37" y="24"/>
                      <a:pt x="37" y="24"/>
                    </a:cubicBezTo>
                    <a:cubicBezTo>
                      <a:pt x="37" y="24"/>
                      <a:pt x="38" y="24"/>
                      <a:pt x="38" y="24"/>
                    </a:cubicBezTo>
                    <a:cubicBezTo>
                      <a:pt x="38" y="24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4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8" y="2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9" y="22"/>
                      <a:pt x="39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40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44" y="27"/>
                      <a:pt x="45" y="27"/>
                      <a:pt x="45" y="28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0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33"/>
                      <a:pt x="52" y="33"/>
                      <a:pt x="52" y="3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3" y="34"/>
                      <a:pt x="53" y="34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2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2" y="36"/>
                    </a:cubicBezTo>
                    <a:cubicBezTo>
                      <a:pt x="52" y="36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4"/>
                      <a:pt x="53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5" y="35"/>
                      <a:pt x="55" y="35"/>
                    </a:cubicBezTo>
                    <a:cubicBezTo>
                      <a:pt x="55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7" y="35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4" y="42"/>
                      <a:pt x="54" y="42"/>
                    </a:cubicBezTo>
                    <a:cubicBezTo>
                      <a:pt x="54" y="42"/>
                      <a:pt x="55" y="42"/>
                      <a:pt x="55" y="42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6" y="43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5"/>
                      <a:pt x="57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9" y="44"/>
                      <a:pt x="59" y="44"/>
                    </a:cubicBez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5"/>
                      <a:pt x="61" y="44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1" y="45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6"/>
                      <a:pt x="62" y="46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9"/>
                      <a:pt x="61" y="48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1"/>
                      <a:pt x="62" y="51"/>
                    </a:cubicBezTo>
                    <a:cubicBezTo>
                      <a:pt x="62" y="51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3" y="50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4" y="52"/>
                      <a:pt x="64" y="52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4" y="54"/>
                      <a:pt x="64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4"/>
                    </a:cubicBezTo>
                    <a:cubicBezTo>
                      <a:pt x="65" y="54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8" y="54"/>
                      <a:pt x="68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5"/>
                      <a:pt x="70" y="56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0" y="55"/>
                      <a:pt x="70" y="55"/>
                      <a:pt x="71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6"/>
                      <a:pt x="70" y="57"/>
                      <a:pt x="70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9"/>
                      <a:pt x="72" y="59"/>
                    </a:cubicBezTo>
                    <a:cubicBezTo>
                      <a:pt x="72" y="59"/>
                      <a:pt x="73" y="59"/>
                      <a:pt x="73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2" y="59"/>
                      <a:pt x="71" y="60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1"/>
                      <a:pt x="71" y="62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2" y="63"/>
                      <a:pt x="72" y="63"/>
                    </a:cubicBezTo>
                    <a:cubicBezTo>
                      <a:pt x="72" y="63"/>
                      <a:pt x="72" y="63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1" y="71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3"/>
                      <a:pt x="71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71" y="74"/>
                      <a:pt x="71" y="74"/>
                    </a:cubicBezTo>
                    <a:cubicBezTo>
                      <a:pt x="71" y="74"/>
                      <a:pt x="71" y="74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6"/>
                    </a:cubicBezTo>
                    <a:cubicBezTo>
                      <a:pt x="71" y="76"/>
                      <a:pt x="71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5"/>
                    </a:cubicBezTo>
                    <a:cubicBezTo>
                      <a:pt x="68" y="75"/>
                      <a:pt x="68" y="75"/>
                      <a:pt x="68" y="75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6" y="75"/>
                      <a:pt x="66" y="75"/>
                    </a:cubicBezTo>
                    <a:cubicBezTo>
                      <a:pt x="66" y="75"/>
                      <a:pt x="66" y="75"/>
                      <a:pt x="67" y="75"/>
                    </a:cubicBezTo>
                    <a:cubicBezTo>
                      <a:pt x="67" y="75"/>
                      <a:pt x="66" y="75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7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lose/>
                    <a:moveTo>
                      <a:pt x="189" y="109"/>
                    </a:move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9"/>
                      <a:pt x="189" y="109"/>
                    </a:cubicBezTo>
                    <a:cubicBezTo>
                      <a:pt x="189" y="109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8" y="108"/>
                      <a:pt x="188" y="108"/>
                    </a:cubicBezTo>
                    <a:cubicBezTo>
                      <a:pt x="188" y="108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7" y="109"/>
                      <a:pt x="187" y="110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6" y="110"/>
                      <a:pt x="186" y="110"/>
                      <a:pt x="186" y="110"/>
                    </a:cubicBezTo>
                    <a:cubicBezTo>
                      <a:pt x="186" y="110"/>
                      <a:pt x="185" y="110"/>
                      <a:pt x="185" y="110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5" y="110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0"/>
                    </a:cubicBezTo>
                    <a:cubicBezTo>
                      <a:pt x="188" y="110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lose/>
                    <a:moveTo>
                      <a:pt x="201" y="93"/>
                    </a:moveTo>
                    <a:cubicBezTo>
                      <a:pt x="201" y="93"/>
                      <a:pt x="201" y="93"/>
                      <a:pt x="201" y="92"/>
                    </a:cubicBezTo>
                    <a:cubicBezTo>
                      <a:pt x="201" y="92"/>
                      <a:pt x="201" y="92"/>
                      <a:pt x="201" y="92"/>
                    </a:cubicBezTo>
                    <a:cubicBezTo>
                      <a:pt x="201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199" y="92"/>
                      <a:pt x="199" y="92"/>
                      <a:pt x="199" y="92"/>
                    </a:cubicBezTo>
                    <a:cubicBezTo>
                      <a:pt x="199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6" y="92"/>
                      <a:pt x="196" y="92"/>
                      <a:pt x="196" y="92"/>
                    </a:cubicBezTo>
                    <a:cubicBezTo>
                      <a:pt x="196" y="92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8" y="94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198" y="94"/>
                      <a:pt x="198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200" y="94"/>
                      <a:pt x="200" y="94"/>
                      <a:pt x="200" y="94"/>
                    </a:cubicBezTo>
                    <a:cubicBezTo>
                      <a:pt x="200" y="94"/>
                      <a:pt x="201" y="94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lose/>
                    <a:moveTo>
                      <a:pt x="201" y="99"/>
                    </a:move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199" y="98"/>
                      <a:pt x="199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9"/>
                      <a:pt x="198" y="99"/>
                    </a:cubicBezTo>
                    <a:cubicBezTo>
                      <a:pt x="198" y="99"/>
                      <a:pt x="198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1"/>
                      <a:pt x="193" y="101"/>
                    </a:cubicBezTo>
                    <a:cubicBezTo>
                      <a:pt x="193" y="101"/>
                      <a:pt x="193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2"/>
                      <a:pt x="192" y="102"/>
                    </a:cubicBezTo>
                    <a:cubicBezTo>
                      <a:pt x="192" y="102"/>
                      <a:pt x="192" y="102"/>
                      <a:pt x="192" y="102"/>
                    </a:cubicBezTo>
                    <a:cubicBezTo>
                      <a:pt x="192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0" y="104"/>
                      <a:pt x="190" y="104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90" y="104"/>
                      <a:pt x="190" y="105"/>
                      <a:pt x="190" y="105"/>
                    </a:cubicBezTo>
                    <a:cubicBezTo>
                      <a:pt x="190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2" y="105"/>
                      <a:pt x="192" y="105"/>
                      <a:pt x="192" y="105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2" y="107"/>
                      <a:pt x="192" y="107"/>
                    </a:cubicBezTo>
                    <a:cubicBezTo>
                      <a:pt x="192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5" y="106"/>
                      <a:pt x="195" y="106"/>
                    </a:cubicBezTo>
                    <a:cubicBezTo>
                      <a:pt x="195" y="106"/>
                      <a:pt x="196" y="106"/>
                      <a:pt x="196" y="106"/>
                    </a:cubicBezTo>
                    <a:cubicBezTo>
                      <a:pt x="196" y="106"/>
                      <a:pt x="196" y="106"/>
                      <a:pt x="196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9" y="104"/>
                      <a:pt x="199" y="103"/>
                      <a:pt x="199" y="103"/>
                    </a:cubicBezTo>
                    <a:cubicBezTo>
                      <a:pt x="199" y="103"/>
                      <a:pt x="199" y="103"/>
                      <a:pt x="199" y="103"/>
                    </a:cubicBezTo>
                    <a:cubicBezTo>
                      <a:pt x="199" y="103"/>
                      <a:pt x="200" y="103"/>
                      <a:pt x="200" y="103"/>
                    </a:cubicBezTo>
                    <a:cubicBezTo>
                      <a:pt x="200" y="103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1" y="101"/>
                    </a:cubicBezTo>
                    <a:cubicBezTo>
                      <a:pt x="201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lose/>
                    <a:moveTo>
                      <a:pt x="195" y="93"/>
                    </a:move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4" y="94"/>
                      <a:pt x="194" y="94"/>
                    </a:cubicBezTo>
                    <a:cubicBezTo>
                      <a:pt x="194" y="94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5" y="95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lose/>
                    <a:moveTo>
                      <a:pt x="164" y="96"/>
                    </a:move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lose/>
                    <a:moveTo>
                      <a:pt x="188" y="94"/>
                    </a:moveTo>
                    <a:cubicBezTo>
                      <a:pt x="188" y="94"/>
                      <a:pt x="188" y="94"/>
                      <a:pt x="188" y="94"/>
                    </a:cubicBezTo>
                    <a:cubicBezTo>
                      <a:pt x="188" y="94"/>
                      <a:pt x="188" y="93"/>
                      <a:pt x="188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8" y="94"/>
                    </a:cubicBezTo>
                    <a:cubicBezTo>
                      <a:pt x="188" y="94"/>
                      <a:pt x="188" y="94"/>
                      <a:pt x="188" y="94"/>
                    </a:cubicBezTo>
                    <a:close/>
                    <a:moveTo>
                      <a:pt x="187" y="94"/>
                    </a:move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7" y="95"/>
                    </a:cubicBezTo>
                    <a:cubicBezTo>
                      <a:pt x="187" y="95"/>
                      <a:pt x="187" y="95"/>
                      <a:pt x="187" y="95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lose/>
                    <a:moveTo>
                      <a:pt x="190" y="94"/>
                    </a:move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3"/>
                      <a:pt x="191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2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2" y="92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8" y="94"/>
                    </a:cubicBezTo>
                    <a:cubicBezTo>
                      <a:pt x="188" y="94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lose/>
                    <a:moveTo>
                      <a:pt x="189" y="106"/>
                    </a:moveTo>
                    <a:cubicBezTo>
                      <a:pt x="189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8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lose/>
                    <a:moveTo>
                      <a:pt x="172" y="105"/>
                    </a:moveTo>
                    <a:cubicBezTo>
                      <a:pt x="172" y="105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0" y="104"/>
                      <a:pt x="170" y="104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2"/>
                      <a:pt x="170" y="102"/>
                    </a:cubicBezTo>
                    <a:cubicBezTo>
                      <a:pt x="170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3"/>
                    </a:cubicBezTo>
                    <a:cubicBezTo>
                      <a:pt x="169" y="103"/>
                      <a:pt x="168" y="103"/>
                      <a:pt x="168" y="103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1"/>
                      <a:pt x="168" y="101"/>
                    </a:cubicBezTo>
                    <a:cubicBezTo>
                      <a:pt x="168" y="101"/>
                      <a:pt x="168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6" y="100"/>
                      <a:pt x="166" y="100"/>
                    </a:cubicBezTo>
                    <a:cubicBezTo>
                      <a:pt x="166" y="100"/>
                      <a:pt x="166" y="100"/>
                      <a:pt x="166" y="100"/>
                    </a:cubicBezTo>
                    <a:cubicBezTo>
                      <a:pt x="166" y="100"/>
                      <a:pt x="165" y="101"/>
                      <a:pt x="165" y="101"/>
                    </a:cubicBezTo>
                    <a:cubicBezTo>
                      <a:pt x="165" y="101"/>
                      <a:pt x="165" y="101"/>
                      <a:pt x="164" y="101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101"/>
                      <a:pt x="164" y="100"/>
                      <a:pt x="164" y="100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4" y="100"/>
                      <a:pt x="163" y="100"/>
                      <a:pt x="163" y="100"/>
                    </a:cubicBezTo>
                    <a:cubicBezTo>
                      <a:pt x="163" y="100"/>
                      <a:pt x="163" y="101"/>
                      <a:pt x="163" y="101"/>
                    </a:cubicBezTo>
                    <a:cubicBezTo>
                      <a:pt x="163" y="101"/>
                      <a:pt x="163" y="101"/>
                      <a:pt x="163" y="101"/>
                    </a:cubicBezTo>
                    <a:cubicBezTo>
                      <a:pt x="163" y="101"/>
                      <a:pt x="163" y="100"/>
                      <a:pt x="163" y="100"/>
                    </a:cubicBezTo>
                    <a:cubicBezTo>
                      <a:pt x="163" y="100"/>
                      <a:pt x="162" y="100"/>
                      <a:pt x="162" y="100"/>
                    </a:cubicBezTo>
                    <a:cubicBezTo>
                      <a:pt x="162" y="100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0"/>
                      <a:pt x="162" y="100"/>
                    </a:cubicBezTo>
                    <a:cubicBezTo>
                      <a:pt x="162" y="100"/>
                      <a:pt x="161" y="100"/>
                      <a:pt x="161" y="100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1" y="103"/>
                      <a:pt x="161" y="103"/>
                    </a:cubicBezTo>
                    <a:cubicBezTo>
                      <a:pt x="161" y="103"/>
                      <a:pt x="161" y="103"/>
                      <a:pt x="161" y="103"/>
                    </a:cubicBezTo>
                    <a:cubicBezTo>
                      <a:pt x="162" y="103"/>
                      <a:pt x="161" y="103"/>
                      <a:pt x="161" y="103"/>
                    </a:cubicBezTo>
                    <a:cubicBezTo>
                      <a:pt x="161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3"/>
                      <a:pt x="164" y="103"/>
                    </a:cubicBez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5"/>
                      <a:pt x="165" y="105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6"/>
                    </a:cubicBezTo>
                    <a:cubicBezTo>
                      <a:pt x="170" y="106"/>
                      <a:pt x="170" y="106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2" y="106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172" y="106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lose/>
                    <a:moveTo>
                      <a:pt x="177" y="109"/>
                    </a:move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lose/>
                    <a:moveTo>
                      <a:pt x="180" y="108"/>
                    </a:moveTo>
                    <a:cubicBezTo>
                      <a:pt x="180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8" y="108"/>
                      <a:pt x="178" y="108"/>
                    </a:cubicBezTo>
                    <a:cubicBezTo>
                      <a:pt x="178" y="108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80" y="109"/>
                      <a:pt x="180" y="109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lose/>
                    <a:moveTo>
                      <a:pt x="163" y="95"/>
                    </a:move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4"/>
                      <a:pt x="163" y="94"/>
                    </a:cubicBezTo>
                    <a:cubicBezTo>
                      <a:pt x="163" y="94"/>
                      <a:pt x="163" y="94"/>
                      <a:pt x="163" y="94"/>
                    </a:cubicBezTo>
                    <a:cubicBezTo>
                      <a:pt x="163" y="94"/>
                      <a:pt x="162" y="94"/>
                      <a:pt x="162" y="94"/>
                    </a:cubicBezTo>
                    <a:cubicBezTo>
                      <a:pt x="162" y="94"/>
                      <a:pt x="162" y="94"/>
                      <a:pt x="162" y="94"/>
                    </a:cubicBezTo>
                    <a:cubicBezTo>
                      <a:pt x="162" y="94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lose/>
                    <a:moveTo>
                      <a:pt x="185" y="95"/>
                    </a:move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6" y="92"/>
                      <a:pt x="186" y="92"/>
                    </a:cubicBezTo>
                    <a:cubicBezTo>
                      <a:pt x="186" y="92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1" y="96"/>
                      <a:pt x="181" y="96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81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79" y="94"/>
                      <a:pt x="179" y="94"/>
                    </a:cubicBezTo>
                    <a:cubicBezTo>
                      <a:pt x="179" y="94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4"/>
                      <a:pt x="175" y="94"/>
                    </a:cubicBezTo>
                    <a:cubicBezTo>
                      <a:pt x="175" y="94"/>
                      <a:pt x="175" y="94"/>
                      <a:pt x="175" y="94"/>
                    </a:cubicBezTo>
                    <a:cubicBezTo>
                      <a:pt x="175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3"/>
                      <a:pt x="173" y="93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2" y="94"/>
                      <a:pt x="172" y="94"/>
                    </a:cubicBezTo>
                    <a:cubicBezTo>
                      <a:pt x="172" y="94"/>
                      <a:pt x="172" y="94"/>
                      <a:pt x="172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71" y="94"/>
                      <a:pt x="171" y="93"/>
                      <a:pt x="171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1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7" y="93"/>
                      <a:pt x="167" y="93"/>
                    </a:cubicBezTo>
                    <a:cubicBezTo>
                      <a:pt x="167" y="93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9" y="97"/>
                    </a:cubicBezTo>
                    <a:cubicBezTo>
                      <a:pt x="169" y="97"/>
                      <a:pt x="169" y="97"/>
                      <a:pt x="169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8"/>
                      <a:pt x="172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6" y="97"/>
                      <a:pt x="176" y="97"/>
                    </a:cubicBezTo>
                    <a:cubicBezTo>
                      <a:pt x="176" y="97"/>
                      <a:pt x="176" y="97"/>
                      <a:pt x="176" y="97"/>
                    </a:cubicBezTo>
                    <a:cubicBezTo>
                      <a:pt x="176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80" y="97"/>
                      <a:pt x="180" y="97"/>
                    </a:cubicBezTo>
                    <a:cubicBezTo>
                      <a:pt x="180" y="97"/>
                      <a:pt x="180" y="96"/>
                      <a:pt x="180" y="96"/>
                    </a:cubicBezTo>
                    <a:cubicBezTo>
                      <a:pt x="180" y="96"/>
                      <a:pt x="180" y="96"/>
                      <a:pt x="180" y="96"/>
                    </a:cubicBezTo>
                    <a:cubicBezTo>
                      <a:pt x="180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4" y="96"/>
                      <a:pt x="184" y="96"/>
                    </a:cubicBezTo>
                    <a:cubicBezTo>
                      <a:pt x="184" y="96"/>
                      <a:pt x="184" y="96"/>
                      <a:pt x="184" y="96"/>
                    </a:cubicBezTo>
                    <a:cubicBezTo>
                      <a:pt x="184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lose/>
                    <a:moveTo>
                      <a:pt x="188" y="46"/>
                    </a:moveTo>
                    <a:cubicBezTo>
                      <a:pt x="189" y="46"/>
                      <a:pt x="189" y="46"/>
                      <a:pt x="188" y="46"/>
                    </a:cubicBezTo>
                    <a:cubicBezTo>
                      <a:pt x="188" y="46"/>
                      <a:pt x="188" y="45"/>
                      <a:pt x="188" y="45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5"/>
                      <a:pt x="188" y="45"/>
                      <a:pt x="187" y="45"/>
                    </a:cubicBezTo>
                    <a:cubicBezTo>
                      <a:pt x="187" y="45"/>
                      <a:pt x="187" y="45"/>
                      <a:pt x="187" y="46"/>
                    </a:cubicBezTo>
                    <a:cubicBezTo>
                      <a:pt x="187" y="46"/>
                      <a:pt x="187" y="46"/>
                      <a:pt x="187" y="46"/>
                    </a:cubicBezTo>
                    <a:cubicBezTo>
                      <a:pt x="187" y="46"/>
                      <a:pt x="186" y="45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7"/>
                      <a:pt x="186" y="47"/>
                    </a:cubicBezTo>
                    <a:cubicBezTo>
                      <a:pt x="186" y="47"/>
                      <a:pt x="185" y="47"/>
                      <a:pt x="186" y="47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7" y="48"/>
                    </a:cubicBezTo>
                    <a:cubicBezTo>
                      <a:pt x="187" y="48"/>
                      <a:pt x="187" y="48"/>
                      <a:pt x="187" y="48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8" y="47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7"/>
                      <a:pt x="188" y="47"/>
                      <a:pt x="188" y="47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9"/>
                      <a:pt x="189" y="49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7"/>
                      <a:pt x="190" y="47"/>
                    </a:cubicBezTo>
                    <a:cubicBezTo>
                      <a:pt x="190" y="47"/>
                      <a:pt x="190" y="47"/>
                      <a:pt x="190" y="47"/>
                    </a:cubicBezTo>
                    <a:cubicBezTo>
                      <a:pt x="191" y="47"/>
                      <a:pt x="191" y="47"/>
                      <a:pt x="191" y="47"/>
                    </a:cubicBezTo>
                    <a:cubicBezTo>
                      <a:pt x="191" y="46"/>
                      <a:pt x="191" y="46"/>
                      <a:pt x="191" y="46"/>
                    </a:cubicBezTo>
                    <a:cubicBezTo>
                      <a:pt x="191" y="46"/>
                      <a:pt x="191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8" y="47"/>
                      <a:pt x="188" y="47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lose/>
                    <a:moveTo>
                      <a:pt x="190" y="49"/>
                    </a:moveTo>
                    <a:cubicBezTo>
                      <a:pt x="190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9"/>
                      <a:pt x="190" y="49"/>
                      <a:pt x="190" y="49"/>
                    </a:cubicBezTo>
                    <a:close/>
                    <a:moveTo>
                      <a:pt x="188" y="50"/>
                    </a:move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49"/>
                      <a:pt x="188" y="49"/>
                      <a:pt x="188" y="49"/>
                    </a:cubicBezTo>
                    <a:cubicBezTo>
                      <a:pt x="187" y="49"/>
                      <a:pt x="187" y="50"/>
                      <a:pt x="187" y="50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8" y="50"/>
                      <a:pt x="188" y="50"/>
                      <a:pt x="188" y="50"/>
                    </a:cubicBezTo>
                    <a:close/>
                    <a:moveTo>
                      <a:pt x="189" y="49"/>
                    </a:moveTo>
                    <a:cubicBezTo>
                      <a:pt x="189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50"/>
                    </a:cubicBezTo>
                    <a:cubicBezTo>
                      <a:pt x="189" y="50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90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lose/>
                    <a:moveTo>
                      <a:pt x="179" y="40"/>
                    </a:move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1"/>
                      <a:pt x="180" y="41"/>
                      <a:pt x="180" y="41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1"/>
                      <a:pt x="181" y="41"/>
                    </a:cubicBezTo>
                    <a:cubicBezTo>
                      <a:pt x="181" y="41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79" y="40"/>
                    </a:cubicBezTo>
                    <a:cubicBezTo>
                      <a:pt x="179" y="40"/>
                      <a:pt x="180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lose/>
                    <a:moveTo>
                      <a:pt x="130" y="96"/>
                    </a:move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6"/>
                      <a:pt x="127" y="95"/>
                      <a:pt x="127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4"/>
                      <a:pt x="124" y="94"/>
                    </a:cubicBezTo>
                    <a:cubicBezTo>
                      <a:pt x="124" y="94"/>
                      <a:pt x="124" y="95"/>
                      <a:pt x="124" y="95"/>
                    </a:cubicBezTo>
                    <a:cubicBezTo>
                      <a:pt x="123" y="95"/>
                      <a:pt x="123" y="94"/>
                      <a:pt x="123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1" y="94"/>
                      <a:pt x="121" y="93"/>
                      <a:pt x="121" y="93"/>
                    </a:cubicBezTo>
                    <a:cubicBezTo>
                      <a:pt x="121" y="93"/>
                      <a:pt x="120" y="93"/>
                      <a:pt x="120" y="93"/>
                    </a:cubicBezTo>
                    <a:cubicBezTo>
                      <a:pt x="120" y="93"/>
                      <a:pt x="120" y="93"/>
                      <a:pt x="119" y="93"/>
                    </a:cubicBezTo>
                    <a:cubicBezTo>
                      <a:pt x="119" y="93"/>
                      <a:pt x="119" y="93"/>
                      <a:pt x="119" y="93"/>
                    </a:cubicBezTo>
                    <a:cubicBezTo>
                      <a:pt x="119" y="94"/>
                      <a:pt x="119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6" y="94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6" y="94"/>
                      <a:pt x="115" y="94"/>
                      <a:pt x="115" y="94"/>
                    </a:cubicBezTo>
                    <a:cubicBezTo>
                      <a:pt x="115" y="94"/>
                      <a:pt x="115" y="94"/>
                      <a:pt x="115" y="94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114" y="93"/>
                      <a:pt x="114" y="94"/>
                      <a:pt x="114" y="94"/>
                    </a:cubicBezTo>
                    <a:cubicBezTo>
                      <a:pt x="114" y="94"/>
                      <a:pt x="114" y="94"/>
                      <a:pt x="114" y="93"/>
                    </a:cubicBezTo>
                    <a:cubicBezTo>
                      <a:pt x="114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3"/>
                      <a:pt x="110" y="93"/>
                    </a:cubicBezTo>
                    <a:cubicBezTo>
                      <a:pt x="110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3" y="93"/>
                      <a:pt x="104" y="93"/>
                      <a:pt x="103" y="92"/>
                    </a:cubicBezTo>
                    <a:cubicBezTo>
                      <a:pt x="103" y="92"/>
                      <a:pt x="102" y="92"/>
                      <a:pt x="102" y="92"/>
                    </a:cubicBezTo>
                    <a:cubicBezTo>
                      <a:pt x="102" y="92"/>
                      <a:pt x="101" y="92"/>
                      <a:pt x="101" y="91"/>
                    </a:cubicBezTo>
                    <a:cubicBezTo>
                      <a:pt x="101" y="91"/>
                      <a:pt x="101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99" y="91"/>
                      <a:pt x="99" y="91"/>
                    </a:cubicBezTo>
                    <a:cubicBezTo>
                      <a:pt x="99" y="91"/>
                      <a:pt x="99" y="90"/>
                      <a:pt x="99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7" y="90"/>
                      <a:pt x="97" y="90"/>
                      <a:pt x="96" y="90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5" y="90"/>
                      <a:pt x="95" y="89"/>
                    </a:cubicBezTo>
                    <a:cubicBezTo>
                      <a:pt x="95" y="89"/>
                      <a:pt x="95" y="89"/>
                      <a:pt x="94" y="89"/>
                    </a:cubicBezTo>
                    <a:cubicBezTo>
                      <a:pt x="94" y="89"/>
                      <a:pt x="93" y="89"/>
                      <a:pt x="93" y="89"/>
                    </a:cubicBezTo>
                    <a:cubicBezTo>
                      <a:pt x="93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0" y="89"/>
                      <a:pt x="90" y="8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90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90"/>
                      <a:pt x="89" y="90"/>
                    </a:cubicBezTo>
                    <a:cubicBezTo>
                      <a:pt x="89" y="90"/>
                      <a:pt x="89" y="90"/>
                      <a:pt x="88" y="90"/>
                    </a:cubicBezTo>
                    <a:cubicBezTo>
                      <a:pt x="88" y="90"/>
                      <a:pt x="87" y="90"/>
                      <a:pt x="87" y="90"/>
                    </a:cubicBezTo>
                    <a:cubicBezTo>
                      <a:pt x="87" y="90"/>
                      <a:pt x="86" y="90"/>
                      <a:pt x="86" y="90"/>
                    </a:cubicBezTo>
                    <a:cubicBezTo>
                      <a:pt x="86" y="90"/>
                      <a:pt x="86" y="90"/>
                      <a:pt x="85" y="90"/>
                    </a:cubicBezTo>
                    <a:cubicBezTo>
                      <a:pt x="85" y="90"/>
                      <a:pt x="85" y="89"/>
                      <a:pt x="85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3" y="89"/>
                    </a:cubicBezTo>
                    <a:cubicBezTo>
                      <a:pt x="83" y="89"/>
                      <a:pt x="83" y="89"/>
                      <a:pt x="83" y="89"/>
                    </a:cubicBezTo>
                    <a:cubicBezTo>
                      <a:pt x="83" y="89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0" y="88"/>
                      <a:pt x="80" y="88"/>
                      <a:pt x="80" y="88"/>
                    </a:cubicBezTo>
                    <a:cubicBezTo>
                      <a:pt x="80" y="88"/>
                      <a:pt x="80" y="88"/>
                      <a:pt x="79" y="88"/>
                    </a:cubicBezTo>
                    <a:cubicBezTo>
                      <a:pt x="79" y="87"/>
                      <a:pt x="79" y="88"/>
                      <a:pt x="79" y="87"/>
                    </a:cubicBezTo>
                    <a:cubicBezTo>
                      <a:pt x="78" y="87"/>
                      <a:pt x="78" y="87"/>
                      <a:pt x="77" y="87"/>
                    </a:cubicBezTo>
                    <a:cubicBezTo>
                      <a:pt x="77" y="87"/>
                      <a:pt x="76" y="87"/>
                      <a:pt x="76" y="87"/>
                    </a:cubicBezTo>
                    <a:cubicBezTo>
                      <a:pt x="76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4" y="87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5" y="86"/>
                    </a:cubicBezTo>
                    <a:cubicBezTo>
                      <a:pt x="75" y="86"/>
                      <a:pt x="75" y="86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6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3" y="84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4"/>
                      <a:pt x="72" y="84"/>
                      <a:pt x="72" y="83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69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84"/>
                      <a:pt x="69" y="84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6" y="83"/>
                      <a:pt x="66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1" y="81"/>
                      <a:pt x="71" y="80"/>
                    </a:cubicBezTo>
                    <a:cubicBezTo>
                      <a:pt x="71" y="80"/>
                      <a:pt x="70" y="80"/>
                      <a:pt x="71" y="80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9" y="78"/>
                      <a:pt x="79" y="78"/>
                      <a:pt x="79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9" y="78"/>
                      <a:pt x="79" y="77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80" y="77"/>
                      <a:pt x="79" y="78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1" y="77"/>
                      <a:pt x="81" y="77"/>
                      <a:pt x="81" y="78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1" y="78"/>
                      <a:pt x="81" y="78"/>
                      <a:pt x="82" y="79"/>
                    </a:cubicBezTo>
                    <a:cubicBezTo>
                      <a:pt x="82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5" y="79"/>
                      <a:pt x="84" y="79"/>
                      <a:pt x="85" y="79"/>
                    </a:cubicBezTo>
                    <a:cubicBezTo>
                      <a:pt x="85" y="79"/>
                      <a:pt x="85" y="80"/>
                      <a:pt x="86" y="80"/>
                    </a:cubicBezTo>
                    <a:cubicBezTo>
                      <a:pt x="86" y="80"/>
                      <a:pt x="86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79"/>
                      <a:pt x="88" y="80"/>
                    </a:cubicBezTo>
                    <a:cubicBezTo>
                      <a:pt x="88" y="80"/>
                      <a:pt x="88" y="80"/>
                      <a:pt x="88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2"/>
                      <a:pt x="89" y="82"/>
                    </a:cubicBezTo>
                    <a:cubicBezTo>
                      <a:pt x="89" y="82"/>
                      <a:pt x="89" y="82"/>
                      <a:pt x="89" y="83"/>
                    </a:cubicBezTo>
                    <a:cubicBezTo>
                      <a:pt x="89" y="83"/>
                      <a:pt x="89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2" y="83"/>
                      <a:pt x="93" y="84"/>
                      <a:pt x="94" y="84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5" y="83"/>
                      <a:pt x="96" y="83"/>
                      <a:pt x="96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97" y="84"/>
                      <a:pt x="98" y="84"/>
                      <a:pt x="98" y="84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99" y="84"/>
                      <a:pt x="100" y="83"/>
                      <a:pt x="100" y="83"/>
                    </a:cubicBezTo>
                    <a:cubicBezTo>
                      <a:pt x="100" y="83"/>
                      <a:pt x="100" y="83"/>
                      <a:pt x="100" y="84"/>
                    </a:cubicBezTo>
                    <a:cubicBezTo>
                      <a:pt x="100" y="84"/>
                      <a:pt x="100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2" y="84"/>
                      <a:pt x="102" y="84"/>
                      <a:pt x="102" y="84"/>
                    </a:cubicBezTo>
                    <a:cubicBezTo>
                      <a:pt x="102" y="84"/>
                      <a:pt x="102" y="84"/>
                      <a:pt x="102" y="83"/>
                    </a:cubicBezTo>
                    <a:cubicBezTo>
                      <a:pt x="102" y="83"/>
                      <a:pt x="103" y="83"/>
                      <a:pt x="103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2"/>
                      <a:pt x="103" y="82"/>
                      <a:pt x="103" y="81"/>
                    </a:cubicBezTo>
                    <a:cubicBezTo>
                      <a:pt x="103" y="81"/>
                      <a:pt x="103" y="81"/>
                      <a:pt x="104" y="81"/>
                    </a:cubicBezTo>
                    <a:cubicBezTo>
                      <a:pt x="104" y="81"/>
                      <a:pt x="104" y="81"/>
                      <a:pt x="104" y="80"/>
                    </a:cubicBezTo>
                    <a:cubicBezTo>
                      <a:pt x="104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80"/>
                      <a:pt x="106" y="81"/>
                      <a:pt x="106" y="81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06" y="82"/>
                      <a:pt x="106" y="82"/>
                      <a:pt x="107" y="82"/>
                    </a:cubicBezTo>
                    <a:cubicBezTo>
                      <a:pt x="107" y="82"/>
                      <a:pt x="107" y="82"/>
                      <a:pt x="107" y="82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10" y="82"/>
                      <a:pt x="110" y="82"/>
                      <a:pt x="110" y="83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10" y="83"/>
                      <a:pt x="110" y="83"/>
                      <a:pt x="111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4"/>
                      <a:pt x="113" y="84"/>
                    </a:cubicBezTo>
                    <a:cubicBezTo>
                      <a:pt x="113" y="84"/>
                      <a:pt x="113" y="84"/>
                      <a:pt x="113" y="84"/>
                    </a:cubicBezTo>
                    <a:cubicBezTo>
                      <a:pt x="114" y="84"/>
                      <a:pt x="114" y="84"/>
                      <a:pt x="114" y="84"/>
                    </a:cubicBezTo>
                    <a:cubicBezTo>
                      <a:pt x="114" y="84"/>
                      <a:pt x="114" y="83"/>
                      <a:pt x="115" y="83"/>
                    </a:cubicBezTo>
                    <a:cubicBezTo>
                      <a:pt x="115" y="83"/>
                      <a:pt x="115" y="83"/>
                      <a:pt x="115" y="84"/>
                    </a:cubicBezTo>
                    <a:cubicBezTo>
                      <a:pt x="115" y="84"/>
                      <a:pt x="115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6" y="83"/>
                      <a:pt x="116" y="83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7" y="84"/>
                      <a:pt x="117" y="84"/>
                    </a:cubicBezTo>
                    <a:cubicBezTo>
                      <a:pt x="117" y="84"/>
                      <a:pt x="116" y="84"/>
                      <a:pt x="116" y="85"/>
                    </a:cubicBezTo>
                    <a:cubicBezTo>
                      <a:pt x="116" y="85"/>
                      <a:pt x="117" y="85"/>
                      <a:pt x="117" y="85"/>
                    </a:cubicBezTo>
                    <a:cubicBezTo>
                      <a:pt x="117" y="85"/>
                      <a:pt x="116" y="85"/>
                      <a:pt x="116" y="85"/>
                    </a:cubicBezTo>
                    <a:cubicBezTo>
                      <a:pt x="116" y="85"/>
                      <a:pt x="116" y="85"/>
                      <a:pt x="116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8" y="86"/>
                      <a:pt x="118" y="86"/>
                    </a:cubicBezTo>
                    <a:cubicBezTo>
                      <a:pt x="118" y="86"/>
                      <a:pt x="118" y="86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1" y="89"/>
                      <a:pt x="121" y="89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2" y="90"/>
                      <a:pt x="122" y="89"/>
                      <a:pt x="122" y="89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3" y="89"/>
                      <a:pt x="123" y="89"/>
                      <a:pt x="123" y="89"/>
                    </a:cubicBezTo>
                    <a:cubicBezTo>
                      <a:pt x="123" y="89"/>
                      <a:pt x="124" y="89"/>
                      <a:pt x="124" y="89"/>
                    </a:cubicBezTo>
                    <a:cubicBezTo>
                      <a:pt x="124" y="89"/>
                      <a:pt x="124" y="89"/>
                      <a:pt x="124" y="89"/>
                    </a:cubicBezTo>
                    <a:cubicBezTo>
                      <a:pt x="124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8"/>
                      <a:pt x="126" y="88"/>
                      <a:pt x="126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8" y="89"/>
                    </a:cubicBezTo>
                    <a:cubicBezTo>
                      <a:pt x="128" y="89"/>
                      <a:pt x="127" y="90"/>
                      <a:pt x="128" y="90"/>
                    </a:cubicBezTo>
                    <a:cubicBezTo>
                      <a:pt x="128" y="90"/>
                      <a:pt x="128" y="89"/>
                      <a:pt x="128" y="90"/>
                    </a:cubicBezTo>
                    <a:cubicBezTo>
                      <a:pt x="129" y="90"/>
                      <a:pt x="129" y="90"/>
                      <a:pt x="129" y="90"/>
                    </a:cubicBezTo>
                    <a:cubicBezTo>
                      <a:pt x="129" y="90"/>
                      <a:pt x="129" y="91"/>
                      <a:pt x="129" y="91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9" y="91"/>
                      <a:pt x="129" y="92"/>
                      <a:pt x="129" y="92"/>
                    </a:cubicBezTo>
                    <a:cubicBezTo>
                      <a:pt x="129" y="92"/>
                      <a:pt x="128" y="92"/>
                      <a:pt x="128" y="92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lose/>
                    <a:moveTo>
                      <a:pt x="126" y="84"/>
                    </a:move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7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5" y="83"/>
                    </a:cubicBezTo>
                    <a:cubicBezTo>
                      <a:pt x="125" y="83"/>
                      <a:pt x="125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cubicBezTo>
                      <a:pt x="122" y="84"/>
                      <a:pt x="122" y="84"/>
                      <a:pt x="121" y="84"/>
                    </a:cubicBezTo>
                    <a:cubicBezTo>
                      <a:pt x="121" y="84"/>
                      <a:pt x="120" y="84"/>
                      <a:pt x="120" y="84"/>
                    </a:cubicBezTo>
                    <a:cubicBezTo>
                      <a:pt x="120" y="84"/>
                      <a:pt x="119" y="84"/>
                      <a:pt x="119" y="84"/>
                    </a:cubicBezTo>
                    <a:cubicBezTo>
                      <a:pt x="119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7" y="84"/>
                    </a:cubicBezTo>
                    <a:cubicBezTo>
                      <a:pt x="117" y="84"/>
                      <a:pt x="117" y="84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5"/>
                      <a:pt x="118" y="85"/>
                    </a:cubicBezTo>
                    <a:cubicBezTo>
                      <a:pt x="118" y="85"/>
                      <a:pt x="118" y="85"/>
                      <a:pt x="118" y="86"/>
                    </a:cubicBezTo>
                    <a:cubicBezTo>
                      <a:pt x="118" y="86"/>
                      <a:pt x="118" y="86"/>
                      <a:pt x="119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9" y="86"/>
                      <a:pt x="120" y="86"/>
                      <a:pt x="120" y="86"/>
                    </a:cubicBezTo>
                    <a:cubicBezTo>
                      <a:pt x="120" y="86"/>
                      <a:pt x="120" y="86"/>
                      <a:pt x="121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2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6"/>
                      <a:pt x="123" y="85"/>
                      <a:pt x="123" y="85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23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5" y="85"/>
                    </a:cubicBezTo>
                    <a:cubicBezTo>
                      <a:pt x="125" y="85"/>
                      <a:pt x="126" y="85"/>
                      <a:pt x="126" y="84"/>
                    </a:cubicBezTo>
                    <a:close/>
                    <a:moveTo>
                      <a:pt x="47" y="73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4"/>
                      <a:pt x="46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3"/>
                    </a:cubicBezTo>
                    <a:cubicBezTo>
                      <a:pt x="48" y="73"/>
                      <a:pt x="48" y="73"/>
                      <a:pt x="47" y="73"/>
                    </a:cubicBezTo>
                    <a:close/>
                    <a:moveTo>
                      <a:pt x="67" y="82"/>
                    </a:moveTo>
                    <a:cubicBezTo>
                      <a:pt x="67" y="82"/>
                      <a:pt x="67" y="82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lose/>
                    <a:moveTo>
                      <a:pt x="82" y="57"/>
                    </a:moveTo>
                    <a:cubicBezTo>
                      <a:pt x="83" y="57"/>
                      <a:pt x="82" y="57"/>
                      <a:pt x="82" y="5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3" y="59"/>
                    </a:cubicBezTo>
                    <a:cubicBezTo>
                      <a:pt x="83" y="59"/>
                      <a:pt x="82" y="59"/>
                      <a:pt x="82" y="59"/>
                    </a:cubicBezTo>
                    <a:cubicBezTo>
                      <a:pt x="82" y="59"/>
                      <a:pt x="83" y="59"/>
                      <a:pt x="83" y="59"/>
                    </a:cubicBezTo>
                    <a:cubicBezTo>
                      <a:pt x="83" y="59"/>
                      <a:pt x="83" y="59"/>
                      <a:pt x="83" y="59"/>
                    </a:cubicBezTo>
                    <a:cubicBezTo>
                      <a:pt x="83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5" y="59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7" y="59"/>
                      <a:pt x="86" y="58"/>
                      <a:pt x="8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7" y="57"/>
                      <a:pt x="87" y="56"/>
                      <a:pt x="87" y="56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87" y="56"/>
                      <a:pt x="87" y="55"/>
                      <a:pt x="86" y="55"/>
                    </a:cubicBezTo>
                    <a:cubicBezTo>
                      <a:pt x="86" y="55"/>
                      <a:pt x="86" y="56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lose/>
                    <a:moveTo>
                      <a:pt x="81" y="57"/>
                    </a:move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2" y="58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lose/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lose/>
                    <a:moveTo>
                      <a:pt x="66" y="51"/>
                    </a:moveTo>
                    <a:cubicBezTo>
                      <a:pt x="66" y="51"/>
                      <a:pt x="67" y="51"/>
                      <a:pt x="67" y="51"/>
                    </a:cubicBezTo>
                    <a:cubicBezTo>
                      <a:pt x="67" y="51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9" y="52"/>
                      <a:pt x="69" y="52"/>
                    </a:cubicBezTo>
                    <a:cubicBezTo>
                      <a:pt x="69" y="51"/>
                      <a:pt x="69" y="51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1" y="52"/>
                    </a:cubicBezTo>
                    <a:cubicBezTo>
                      <a:pt x="71" y="52"/>
                      <a:pt x="70" y="52"/>
                      <a:pt x="70" y="52"/>
                    </a:cubicBezTo>
                    <a:cubicBezTo>
                      <a:pt x="70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4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5" y="57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6" y="58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58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6" y="55"/>
                    </a:cubicBezTo>
                    <a:cubicBezTo>
                      <a:pt x="76" y="55"/>
                      <a:pt x="76" y="54"/>
                      <a:pt x="75" y="54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4"/>
                      <a:pt x="75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4" y="53"/>
                      <a:pt x="73" y="53"/>
                      <a:pt x="73" y="53"/>
                    </a:cubicBezTo>
                    <a:cubicBezTo>
                      <a:pt x="73" y="53"/>
                      <a:pt x="73" y="53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49"/>
                      <a:pt x="73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1" y="50"/>
                      <a:pt x="71" y="50"/>
                    </a:cubicBezTo>
                    <a:cubicBezTo>
                      <a:pt x="71" y="50"/>
                      <a:pt x="71" y="50"/>
                      <a:pt x="70" y="50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9"/>
                    </a:cubicBezTo>
                    <a:cubicBezTo>
                      <a:pt x="68" y="49"/>
                      <a:pt x="67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50"/>
                      <a:pt x="67" y="50"/>
                      <a:pt x="67" y="50"/>
                    </a:cubicBezTo>
                    <a:cubicBezTo>
                      <a:pt x="67" y="50"/>
                      <a:pt x="67" y="50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2"/>
                      <a:pt x="66" y="52"/>
                      <a:pt x="66" y="51"/>
                    </a:cubicBezTo>
                    <a:close/>
                    <a:moveTo>
                      <a:pt x="137" y="93"/>
                    </a:moveTo>
                    <a:cubicBezTo>
                      <a:pt x="137" y="93"/>
                      <a:pt x="136" y="93"/>
                      <a:pt x="136" y="93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36" y="92"/>
                      <a:pt x="136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4" y="92"/>
                      <a:pt x="134" y="92"/>
                      <a:pt x="134" y="92"/>
                    </a:cubicBezTo>
                    <a:cubicBezTo>
                      <a:pt x="134" y="92"/>
                      <a:pt x="134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2" y="93"/>
                      <a:pt x="132" y="92"/>
                      <a:pt x="132" y="92"/>
                    </a:cubicBezTo>
                    <a:cubicBezTo>
                      <a:pt x="132" y="92"/>
                      <a:pt x="131" y="93"/>
                      <a:pt x="131" y="92"/>
                    </a:cubicBezTo>
                    <a:cubicBezTo>
                      <a:pt x="131" y="92"/>
                      <a:pt x="131" y="92"/>
                      <a:pt x="131" y="92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30" y="92"/>
                      <a:pt x="130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4"/>
                      <a:pt x="129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2" y="94"/>
                      <a:pt x="132" y="94"/>
                    </a:cubicBezTo>
                    <a:cubicBezTo>
                      <a:pt x="132" y="94"/>
                      <a:pt x="132" y="95"/>
                      <a:pt x="132" y="95"/>
                    </a:cubicBezTo>
                    <a:cubicBezTo>
                      <a:pt x="133" y="95"/>
                      <a:pt x="133" y="95"/>
                      <a:pt x="133" y="95"/>
                    </a:cubicBezTo>
                    <a:cubicBezTo>
                      <a:pt x="133" y="95"/>
                      <a:pt x="133" y="96"/>
                      <a:pt x="133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4" y="97"/>
                    </a:cubicBezTo>
                    <a:cubicBezTo>
                      <a:pt x="134" y="97"/>
                      <a:pt x="134" y="97"/>
                      <a:pt x="134" y="97"/>
                    </a:cubicBezTo>
                    <a:cubicBezTo>
                      <a:pt x="134" y="97"/>
                      <a:pt x="134" y="97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7" y="95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3"/>
                      <a:pt x="137" y="93"/>
                      <a:pt x="137" y="93"/>
                    </a:cubicBezTo>
                    <a:close/>
                    <a:moveTo>
                      <a:pt x="136" y="96"/>
                    </a:move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5" y="96"/>
                    </a:cubicBezTo>
                    <a:cubicBezTo>
                      <a:pt x="135" y="96"/>
                      <a:pt x="135" y="96"/>
                      <a:pt x="136" y="96"/>
                    </a:cubicBezTo>
                    <a:cubicBezTo>
                      <a:pt x="136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37" y="97"/>
                      <a:pt x="137" y="97"/>
                      <a:pt x="137" y="96"/>
                    </a:cubicBezTo>
                    <a:cubicBezTo>
                      <a:pt x="137" y="96"/>
                      <a:pt x="137" y="96"/>
                      <a:pt x="136" y="96"/>
                    </a:cubicBezTo>
                    <a:close/>
                    <a:moveTo>
                      <a:pt x="13" y="23"/>
                    </a:move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lose/>
                    <a:moveTo>
                      <a:pt x="10" y="23"/>
                    </a:moveTo>
                    <a:cubicBezTo>
                      <a:pt x="9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7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8" y="21"/>
                    </a:cubicBezTo>
                    <a:close/>
                    <a:moveTo>
                      <a:pt x="10" y="24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9" y="24"/>
                      <a:pt x="9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lose/>
                    <a:moveTo>
                      <a:pt x="13" y="24"/>
                    </a:move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lose/>
                    <a:moveTo>
                      <a:pt x="143" y="7"/>
                    </a:moveTo>
                    <a:cubicBezTo>
                      <a:pt x="142" y="7"/>
                      <a:pt x="139" y="6"/>
                      <a:pt x="139" y="6"/>
                    </a:cubicBezTo>
                    <a:cubicBezTo>
                      <a:pt x="138" y="7"/>
                      <a:pt x="138" y="7"/>
                      <a:pt x="138" y="8"/>
                    </a:cubicBezTo>
                    <a:cubicBezTo>
                      <a:pt x="137" y="8"/>
                      <a:pt x="136" y="13"/>
                      <a:pt x="136" y="15"/>
                    </a:cubicBezTo>
                    <a:cubicBezTo>
                      <a:pt x="136" y="16"/>
                      <a:pt x="135" y="17"/>
                      <a:pt x="134" y="19"/>
                    </a:cubicBezTo>
                    <a:cubicBezTo>
                      <a:pt x="132" y="20"/>
                      <a:pt x="133" y="20"/>
                      <a:pt x="133" y="21"/>
                    </a:cubicBezTo>
                    <a:cubicBezTo>
                      <a:pt x="132" y="22"/>
                      <a:pt x="131" y="24"/>
                      <a:pt x="130" y="25"/>
                    </a:cubicBezTo>
                    <a:cubicBezTo>
                      <a:pt x="130" y="26"/>
                      <a:pt x="131" y="27"/>
                      <a:pt x="131" y="28"/>
                    </a:cubicBezTo>
                    <a:cubicBezTo>
                      <a:pt x="130" y="28"/>
                      <a:pt x="128" y="28"/>
                      <a:pt x="127" y="28"/>
                    </a:cubicBezTo>
                    <a:cubicBezTo>
                      <a:pt x="126" y="28"/>
                      <a:pt x="125" y="29"/>
                      <a:pt x="124" y="29"/>
                    </a:cubicBezTo>
                    <a:cubicBezTo>
                      <a:pt x="122" y="30"/>
                      <a:pt x="121" y="28"/>
                      <a:pt x="120" y="28"/>
                    </a:cubicBezTo>
                    <a:cubicBezTo>
                      <a:pt x="118" y="27"/>
                      <a:pt x="117" y="28"/>
                      <a:pt x="116" y="29"/>
                    </a:cubicBezTo>
                    <a:cubicBezTo>
                      <a:pt x="115" y="29"/>
                      <a:pt x="113" y="31"/>
                      <a:pt x="112" y="31"/>
                    </a:cubicBezTo>
                    <a:cubicBezTo>
                      <a:pt x="111" y="32"/>
                      <a:pt x="108" y="31"/>
                      <a:pt x="107" y="31"/>
                    </a:cubicBezTo>
                    <a:cubicBezTo>
                      <a:pt x="106" y="31"/>
                      <a:pt x="104" y="32"/>
                      <a:pt x="104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2" y="31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7"/>
                      <a:pt x="97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6" y="26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6"/>
                      <a:pt x="96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8"/>
                    </a:cubicBezTo>
                    <a:cubicBezTo>
                      <a:pt x="94" y="28"/>
                      <a:pt x="94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1" y="33"/>
                      <a:pt x="91" y="33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1" y="34"/>
                      <a:pt x="92" y="34"/>
                    </a:cubicBezTo>
                    <a:cubicBezTo>
                      <a:pt x="92" y="34"/>
                      <a:pt x="92" y="34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7"/>
                    </a:cubicBezTo>
                    <a:cubicBezTo>
                      <a:pt x="92" y="37"/>
                      <a:pt x="92" y="37"/>
                      <a:pt x="93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37"/>
                      <a:pt x="93" y="38"/>
                      <a:pt x="93" y="38"/>
                    </a:cubicBezTo>
                    <a:cubicBezTo>
                      <a:pt x="93" y="38"/>
                      <a:pt x="93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1"/>
                      <a:pt x="93" y="41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1"/>
                      <a:pt x="94" y="41"/>
                    </a:cubicBezTo>
                    <a:cubicBezTo>
                      <a:pt x="94" y="41"/>
                      <a:pt x="93" y="41"/>
                      <a:pt x="93" y="41"/>
                    </a:cubicBezTo>
                    <a:cubicBezTo>
                      <a:pt x="93" y="41"/>
                      <a:pt x="93" y="42"/>
                      <a:pt x="93" y="42"/>
                    </a:cubicBezTo>
                    <a:cubicBezTo>
                      <a:pt x="93" y="42"/>
                      <a:pt x="94" y="42"/>
                      <a:pt x="94" y="42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2"/>
                      <a:pt x="94" y="43"/>
                      <a:pt x="94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7" y="44"/>
                      <a:pt x="96" y="44"/>
                      <a:pt x="96" y="44"/>
                    </a:cubicBezTo>
                    <a:cubicBezTo>
                      <a:pt x="96" y="44"/>
                      <a:pt x="95" y="44"/>
                      <a:pt x="95" y="44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5" y="44"/>
                      <a:pt x="95" y="43"/>
                      <a:pt x="95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3"/>
                      <a:pt x="94" y="44"/>
                      <a:pt x="94" y="44"/>
                    </a:cubicBezTo>
                    <a:cubicBezTo>
                      <a:pt x="94" y="44"/>
                      <a:pt x="94" y="44"/>
                      <a:pt x="94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6" y="45"/>
                      <a:pt x="95" y="45"/>
                      <a:pt x="96" y="45"/>
                    </a:cubicBezTo>
                    <a:cubicBezTo>
                      <a:pt x="96" y="44"/>
                      <a:pt x="96" y="45"/>
                      <a:pt x="96" y="45"/>
                    </a:cubicBezTo>
                    <a:cubicBezTo>
                      <a:pt x="96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6"/>
                      <a:pt x="96" y="46"/>
                    </a:cubicBezTo>
                    <a:cubicBezTo>
                      <a:pt x="96" y="46"/>
                      <a:pt x="96" y="47"/>
                      <a:pt x="96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8" y="47"/>
                    </a:cubicBezTo>
                    <a:cubicBezTo>
                      <a:pt x="98" y="47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5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6"/>
                      <a:pt x="99" y="46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100" y="47"/>
                    </a:cubicBezTo>
                    <a:cubicBezTo>
                      <a:pt x="100" y="47"/>
                      <a:pt x="100" y="48"/>
                      <a:pt x="100" y="48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50"/>
                    </a:cubicBezTo>
                    <a:cubicBezTo>
                      <a:pt x="99" y="50"/>
                      <a:pt x="99" y="50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100" y="51"/>
                      <a:pt x="100" y="52"/>
                    </a:cubicBezTo>
                    <a:cubicBezTo>
                      <a:pt x="100" y="52"/>
                      <a:pt x="100" y="52"/>
                      <a:pt x="100" y="52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2" y="57"/>
                    </a:cubicBezTo>
                    <a:cubicBezTo>
                      <a:pt x="102" y="57"/>
                      <a:pt x="101" y="57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58"/>
                      <a:pt x="102" y="58"/>
                    </a:cubicBez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4" y="57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9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5" y="59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6" y="58"/>
                      <a:pt x="106" y="58"/>
                      <a:pt x="106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09" y="58"/>
                      <a:pt x="109" y="57"/>
                      <a:pt x="110" y="57"/>
                    </a:cubicBezTo>
                    <a:cubicBezTo>
                      <a:pt x="110" y="57"/>
                      <a:pt x="109" y="58"/>
                      <a:pt x="109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8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2" y="58"/>
                      <a:pt x="112" y="59"/>
                      <a:pt x="112" y="59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2" y="59"/>
                      <a:pt x="112" y="60"/>
                      <a:pt x="112" y="60"/>
                    </a:cubicBezTo>
                    <a:cubicBezTo>
                      <a:pt x="112" y="60"/>
                      <a:pt x="112" y="61"/>
                      <a:pt x="112" y="61"/>
                    </a:cubicBezTo>
                    <a:cubicBezTo>
                      <a:pt x="112" y="61"/>
                      <a:pt x="112" y="61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3" y="62"/>
                      <a:pt x="113" y="62"/>
                      <a:pt x="113" y="61"/>
                    </a:cubicBezTo>
                    <a:cubicBezTo>
                      <a:pt x="113" y="61"/>
                      <a:pt x="114" y="61"/>
                      <a:pt x="114" y="61"/>
                    </a:cubicBezTo>
                    <a:cubicBezTo>
                      <a:pt x="114" y="60"/>
                      <a:pt x="114" y="60"/>
                      <a:pt x="115" y="60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6" y="60"/>
                      <a:pt x="116" y="60"/>
                      <a:pt x="116" y="61"/>
                    </a:cubicBezTo>
                    <a:cubicBezTo>
                      <a:pt x="116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0"/>
                    </a:cubicBezTo>
                    <a:cubicBezTo>
                      <a:pt x="118" y="60"/>
                      <a:pt x="118" y="60"/>
                      <a:pt x="119" y="60"/>
                    </a:cubicBezTo>
                    <a:cubicBezTo>
                      <a:pt x="119" y="60"/>
                      <a:pt x="119" y="60"/>
                      <a:pt x="119" y="59"/>
                    </a:cubicBezTo>
                    <a:cubicBezTo>
                      <a:pt x="119" y="59"/>
                      <a:pt x="119" y="59"/>
                      <a:pt x="120" y="59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0" y="59"/>
                      <a:pt x="120" y="59"/>
                      <a:pt x="119" y="59"/>
                    </a:cubicBezTo>
                    <a:cubicBezTo>
                      <a:pt x="119" y="59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1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60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2" y="60"/>
                      <a:pt x="122" y="60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1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25" y="61"/>
                      <a:pt x="126" y="60"/>
                      <a:pt x="126" y="60"/>
                    </a:cubicBezTo>
                    <a:cubicBezTo>
                      <a:pt x="126" y="60"/>
                      <a:pt x="126" y="60"/>
                      <a:pt x="127" y="60"/>
                    </a:cubicBezTo>
                    <a:cubicBezTo>
                      <a:pt x="127" y="60"/>
                      <a:pt x="127" y="60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8"/>
                      <a:pt x="127" y="58"/>
                    </a:cubicBezTo>
                    <a:cubicBezTo>
                      <a:pt x="127" y="58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59"/>
                      <a:pt x="129" y="59"/>
                    </a:cubicBezTo>
                    <a:cubicBezTo>
                      <a:pt x="129" y="59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1"/>
                      <a:pt x="129" y="61"/>
                    </a:cubicBezTo>
                    <a:cubicBezTo>
                      <a:pt x="129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1" y="61"/>
                    </a:cubicBezTo>
                    <a:cubicBezTo>
                      <a:pt x="131" y="62"/>
                      <a:pt x="131" y="62"/>
                      <a:pt x="131" y="62"/>
                    </a:cubicBezTo>
                    <a:cubicBezTo>
                      <a:pt x="131" y="62"/>
                      <a:pt x="131" y="63"/>
                      <a:pt x="131" y="63"/>
                    </a:cubicBezTo>
                    <a:cubicBezTo>
                      <a:pt x="131" y="63"/>
                      <a:pt x="131" y="63"/>
                      <a:pt x="131" y="64"/>
                    </a:cubicBezTo>
                    <a:cubicBezTo>
                      <a:pt x="131" y="64"/>
                      <a:pt x="131" y="64"/>
                      <a:pt x="131" y="64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2" y="65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2" y="64"/>
                      <a:pt x="133" y="64"/>
                      <a:pt x="133" y="64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4"/>
                      <a:pt x="134" y="64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5" y="63"/>
                      <a:pt x="136" y="63"/>
                      <a:pt x="136" y="63"/>
                    </a:cubicBezTo>
                    <a:cubicBezTo>
                      <a:pt x="136" y="63"/>
                      <a:pt x="136" y="63"/>
                      <a:pt x="137" y="62"/>
                    </a:cubicBezTo>
                    <a:cubicBezTo>
                      <a:pt x="137" y="62"/>
                      <a:pt x="138" y="62"/>
                      <a:pt x="138" y="62"/>
                    </a:cubicBezTo>
                    <a:cubicBezTo>
                      <a:pt x="138" y="62"/>
                      <a:pt x="139" y="61"/>
                      <a:pt x="139" y="61"/>
                    </a:cubicBezTo>
                    <a:cubicBezTo>
                      <a:pt x="139" y="61"/>
                      <a:pt x="139" y="61"/>
                      <a:pt x="140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61"/>
                      <a:pt x="140" y="61"/>
                      <a:pt x="140" y="60"/>
                    </a:cubicBezTo>
                    <a:cubicBezTo>
                      <a:pt x="140" y="60"/>
                      <a:pt x="140" y="60"/>
                      <a:pt x="140" y="60"/>
                    </a:cubicBezTo>
                    <a:cubicBezTo>
                      <a:pt x="140" y="60"/>
                      <a:pt x="140" y="59"/>
                      <a:pt x="140" y="59"/>
                    </a:cubicBezTo>
                    <a:cubicBezTo>
                      <a:pt x="140" y="59"/>
                      <a:pt x="141" y="59"/>
                      <a:pt x="141" y="59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0" y="58"/>
                      <a:pt x="140" y="58"/>
                      <a:pt x="140" y="58"/>
                    </a:cubicBezTo>
                    <a:cubicBezTo>
                      <a:pt x="140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2" y="58"/>
                    </a:cubicBezTo>
                    <a:cubicBezTo>
                      <a:pt x="142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0" y="57"/>
                      <a:pt x="140" y="57"/>
                    </a:cubicBezTo>
                    <a:cubicBezTo>
                      <a:pt x="140" y="57"/>
                      <a:pt x="141" y="57"/>
                      <a:pt x="140" y="57"/>
                    </a:cubicBezTo>
                    <a:cubicBezTo>
                      <a:pt x="140" y="57"/>
                      <a:pt x="140" y="56"/>
                      <a:pt x="141" y="56"/>
                    </a:cubicBezTo>
                    <a:cubicBezTo>
                      <a:pt x="141" y="56"/>
                      <a:pt x="140" y="56"/>
                      <a:pt x="141" y="56"/>
                    </a:cubicBezTo>
                    <a:cubicBezTo>
                      <a:pt x="141" y="56"/>
                      <a:pt x="141" y="56"/>
                      <a:pt x="141" y="56"/>
                    </a:cubicBezTo>
                    <a:cubicBezTo>
                      <a:pt x="141" y="56"/>
                      <a:pt x="141" y="56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2" y="57"/>
                    </a:cubicBezTo>
                    <a:cubicBezTo>
                      <a:pt x="142" y="57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5"/>
                    </a:cubicBezTo>
                    <a:cubicBezTo>
                      <a:pt x="142" y="55"/>
                      <a:pt x="142" y="55"/>
                      <a:pt x="142" y="55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1"/>
                      <a:pt x="144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2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50"/>
                      <a:pt x="142" y="50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8"/>
                    </a:cubicBezTo>
                    <a:cubicBezTo>
                      <a:pt x="141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6"/>
                    </a:cubicBezTo>
                    <a:cubicBezTo>
                      <a:pt x="143" y="46"/>
                      <a:pt x="143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5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7" y="44"/>
                      <a:pt x="147" y="44"/>
                      <a:pt x="147" y="44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2"/>
                      <a:pt x="147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1"/>
                      <a:pt x="150" y="41"/>
                      <a:pt x="149" y="41"/>
                    </a:cubicBezTo>
                    <a:cubicBezTo>
                      <a:pt x="149" y="41"/>
                      <a:pt x="149" y="41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0" y="41"/>
                      <a:pt x="150" y="41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8"/>
                      <a:pt x="148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50" y="34"/>
                      <a:pt x="150" y="34"/>
                      <a:pt x="149" y="34"/>
                    </a:cubicBezTo>
                    <a:cubicBezTo>
                      <a:pt x="149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2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1" y="29"/>
                    </a:cubicBezTo>
                    <a:cubicBezTo>
                      <a:pt x="151" y="29"/>
                      <a:pt x="151" y="29"/>
                      <a:pt x="151" y="29"/>
                    </a:cubicBezTo>
                    <a:cubicBezTo>
                      <a:pt x="151" y="29"/>
                      <a:pt x="151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8" y="31"/>
                      <a:pt x="158" y="31"/>
                      <a:pt x="158" y="31"/>
                    </a:cubicBezTo>
                    <a:cubicBezTo>
                      <a:pt x="158" y="31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9" y="30"/>
                      <a:pt x="159" y="30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9" y="29"/>
                      <a:pt x="159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6" y="28"/>
                      <a:pt x="156" y="28"/>
                      <a:pt x="156" y="28"/>
                    </a:cubicBezTo>
                    <a:cubicBezTo>
                      <a:pt x="156" y="27"/>
                      <a:pt x="156" y="27"/>
                      <a:pt x="156" y="27"/>
                    </a:cubicBezTo>
                    <a:cubicBezTo>
                      <a:pt x="156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4" y="27"/>
                      <a:pt x="154" y="27"/>
                    </a:cubicBezTo>
                    <a:cubicBezTo>
                      <a:pt x="154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1" y="25"/>
                      <a:pt x="151" y="25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0" y="23"/>
                      <a:pt x="150" y="23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2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0" y="20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50" y="18"/>
                    </a:cubicBezTo>
                    <a:cubicBezTo>
                      <a:pt x="150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50" y="18"/>
                      <a:pt x="150" y="18"/>
                      <a:pt x="150" y="17"/>
                    </a:cubicBezTo>
                    <a:cubicBezTo>
                      <a:pt x="150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8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6"/>
                      <a:pt x="149" y="16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6" y="16"/>
                      <a:pt x="146" y="16"/>
                    </a:cubicBezTo>
                    <a:cubicBezTo>
                      <a:pt x="146" y="15"/>
                      <a:pt x="147" y="15"/>
                      <a:pt x="146" y="15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6" y="15"/>
                      <a:pt x="146" y="15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8" y="14"/>
                      <a:pt x="148" y="14"/>
                    </a:cubicBezTo>
                    <a:cubicBezTo>
                      <a:pt x="148" y="14"/>
                      <a:pt x="148" y="14"/>
                      <a:pt x="147" y="14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47" y="14"/>
                      <a:pt x="147" y="14"/>
                      <a:pt x="146" y="14"/>
                    </a:cubicBezTo>
                    <a:cubicBezTo>
                      <a:pt x="146" y="14"/>
                      <a:pt x="146" y="14"/>
                      <a:pt x="146" y="13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7" y="13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7" y="13"/>
                      <a:pt x="147" y="13"/>
                      <a:pt x="148" y="13"/>
                    </a:cubicBezTo>
                    <a:cubicBezTo>
                      <a:pt x="148" y="13"/>
                      <a:pt x="148" y="13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9" y="13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12"/>
                      <a:pt x="149" y="11"/>
                      <a:pt x="149" y="11"/>
                    </a:cubicBezTo>
                    <a:cubicBezTo>
                      <a:pt x="149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0"/>
                    </a:cubicBezTo>
                    <a:cubicBezTo>
                      <a:pt x="149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9"/>
                      <a:pt x="147" y="10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8" y="8"/>
                      <a:pt x="148" y="8"/>
                    </a:cubicBezTo>
                    <a:cubicBezTo>
                      <a:pt x="148" y="7"/>
                      <a:pt x="149" y="7"/>
                      <a:pt x="149" y="7"/>
                    </a:cubicBezTo>
                    <a:cubicBezTo>
                      <a:pt x="149" y="7"/>
                      <a:pt x="147" y="6"/>
                      <a:pt x="147" y="6"/>
                    </a:cubicBezTo>
                    <a:cubicBezTo>
                      <a:pt x="147" y="6"/>
                      <a:pt x="144" y="7"/>
                      <a:pt x="143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7" name="Freeform 825">
                <a:extLst>
                  <a:ext uri="{FF2B5EF4-FFF2-40B4-BE49-F238E27FC236}">
                    <a16:creationId xmlns="" xmlns:a16="http://schemas.microsoft.com/office/drawing/2014/main" id="{7CEBCCE8-8A89-054B-8CBB-04399712A3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1825" y="4216400"/>
                <a:ext cx="233362" cy="433388"/>
              </a:xfrm>
              <a:custGeom>
                <a:avLst/>
                <a:gdLst>
                  <a:gd name="T0" fmla="*/ 54 w 56"/>
                  <a:gd name="T1" fmla="*/ 75 h 104"/>
                  <a:gd name="T2" fmla="*/ 54 w 56"/>
                  <a:gd name="T3" fmla="*/ 80 h 104"/>
                  <a:gd name="T4" fmla="*/ 53 w 56"/>
                  <a:gd name="T5" fmla="*/ 83 h 104"/>
                  <a:gd name="T6" fmla="*/ 48 w 56"/>
                  <a:gd name="T7" fmla="*/ 87 h 104"/>
                  <a:gd name="T8" fmla="*/ 41 w 56"/>
                  <a:gd name="T9" fmla="*/ 92 h 104"/>
                  <a:gd name="T10" fmla="*/ 36 w 56"/>
                  <a:gd name="T11" fmla="*/ 90 h 104"/>
                  <a:gd name="T12" fmla="*/ 37 w 56"/>
                  <a:gd name="T13" fmla="*/ 94 h 104"/>
                  <a:gd name="T14" fmla="*/ 36 w 56"/>
                  <a:gd name="T15" fmla="*/ 95 h 104"/>
                  <a:gd name="T16" fmla="*/ 34 w 56"/>
                  <a:gd name="T17" fmla="*/ 96 h 104"/>
                  <a:gd name="T18" fmla="*/ 30 w 56"/>
                  <a:gd name="T19" fmla="*/ 99 h 104"/>
                  <a:gd name="T20" fmla="*/ 25 w 56"/>
                  <a:gd name="T21" fmla="*/ 104 h 104"/>
                  <a:gd name="T22" fmla="*/ 26 w 56"/>
                  <a:gd name="T23" fmla="*/ 101 h 104"/>
                  <a:gd name="T24" fmla="*/ 27 w 56"/>
                  <a:gd name="T25" fmla="*/ 94 h 104"/>
                  <a:gd name="T26" fmla="*/ 22 w 56"/>
                  <a:gd name="T27" fmla="*/ 91 h 104"/>
                  <a:gd name="T28" fmla="*/ 27 w 56"/>
                  <a:gd name="T29" fmla="*/ 87 h 104"/>
                  <a:gd name="T30" fmla="*/ 33 w 56"/>
                  <a:gd name="T31" fmla="*/ 88 h 104"/>
                  <a:gd name="T32" fmla="*/ 32 w 56"/>
                  <a:gd name="T33" fmla="*/ 84 h 104"/>
                  <a:gd name="T34" fmla="*/ 37 w 56"/>
                  <a:gd name="T35" fmla="*/ 80 h 104"/>
                  <a:gd name="T36" fmla="*/ 42 w 56"/>
                  <a:gd name="T37" fmla="*/ 72 h 104"/>
                  <a:gd name="T38" fmla="*/ 40 w 56"/>
                  <a:gd name="T39" fmla="*/ 64 h 104"/>
                  <a:gd name="T40" fmla="*/ 40 w 56"/>
                  <a:gd name="T41" fmla="*/ 59 h 104"/>
                  <a:gd name="T42" fmla="*/ 40 w 56"/>
                  <a:gd name="T43" fmla="*/ 54 h 104"/>
                  <a:gd name="T44" fmla="*/ 40 w 56"/>
                  <a:gd name="T45" fmla="*/ 51 h 104"/>
                  <a:gd name="T46" fmla="*/ 35 w 56"/>
                  <a:gd name="T47" fmla="*/ 48 h 104"/>
                  <a:gd name="T48" fmla="*/ 30 w 56"/>
                  <a:gd name="T49" fmla="*/ 44 h 104"/>
                  <a:gd name="T50" fmla="*/ 26 w 56"/>
                  <a:gd name="T51" fmla="*/ 37 h 104"/>
                  <a:gd name="T52" fmla="*/ 21 w 56"/>
                  <a:gd name="T53" fmla="*/ 34 h 104"/>
                  <a:gd name="T54" fmla="*/ 15 w 56"/>
                  <a:gd name="T55" fmla="*/ 31 h 104"/>
                  <a:gd name="T56" fmla="*/ 15 w 56"/>
                  <a:gd name="T57" fmla="*/ 27 h 104"/>
                  <a:gd name="T58" fmla="*/ 20 w 56"/>
                  <a:gd name="T59" fmla="*/ 24 h 104"/>
                  <a:gd name="T60" fmla="*/ 19 w 56"/>
                  <a:gd name="T61" fmla="*/ 20 h 104"/>
                  <a:gd name="T62" fmla="*/ 13 w 56"/>
                  <a:gd name="T63" fmla="*/ 17 h 104"/>
                  <a:gd name="T64" fmla="*/ 6 w 56"/>
                  <a:gd name="T65" fmla="*/ 15 h 104"/>
                  <a:gd name="T66" fmla="*/ 4 w 56"/>
                  <a:gd name="T67" fmla="*/ 10 h 104"/>
                  <a:gd name="T68" fmla="*/ 0 w 56"/>
                  <a:gd name="T69" fmla="*/ 6 h 104"/>
                  <a:gd name="T70" fmla="*/ 6 w 56"/>
                  <a:gd name="T71" fmla="*/ 4 h 104"/>
                  <a:gd name="T72" fmla="*/ 13 w 56"/>
                  <a:gd name="T73" fmla="*/ 3 h 104"/>
                  <a:gd name="T74" fmla="*/ 21 w 56"/>
                  <a:gd name="T75" fmla="*/ 0 h 104"/>
                  <a:gd name="T76" fmla="*/ 30 w 56"/>
                  <a:gd name="T77" fmla="*/ 2 h 104"/>
                  <a:gd name="T78" fmla="*/ 36 w 56"/>
                  <a:gd name="T79" fmla="*/ 11 h 104"/>
                  <a:gd name="T80" fmla="*/ 40 w 56"/>
                  <a:gd name="T81" fmla="*/ 13 h 104"/>
                  <a:gd name="T82" fmla="*/ 35 w 56"/>
                  <a:gd name="T83" fmla="*/ 16 h 104"/>
                  <a:gd name="T84" fmla="*/ 30 w 56"/>
                  <a:gd name="T85" fmla="*/ 17 h 104"/>
                  <a:gd name="T86" fmla="*/ 26 w 56"/>
                  <a:gd name="T87" fmla="*/ 24 h 104"/>
                  <a:gd name="T88" fmla="*/ 26 w 56"/>
                  <a:gd name="T89" fmla="*/ 29 h 104"/>
                  <a:gd name="T90" fmla="*/ 26 w 56"/>
                  <a:gd name="T91" fmla="*/ 33 h 104"/>
                  <a:gd name="T92" fmla="*/ 31 w 56"/>
                  <a:gd name="T93" fmla="*/ 37 h 104"/>
                  <a:gd name="T94" fmla="*/ 39 w 56"/>
                  <a:gd name="T95" fmla="*/ 46 h 104"/>
                  <a:gd name="T96" fmla="*/ 48 w 56"/>
                  <a:gd name="T97" fmla="*/ 53 h 104"/>
                  <a:gd name="T98" fmla="*/ 51 w 56"/>
                  <a:gd name="T99" fmla="*/ 61 h 104"/>
                  <a:gd name="T100" fmla="*/ 53 w 56"/>
                  <a:gd name="T101" fmla="*/ 69 h 104"/>
                  <a:gd name="T102" fmla="*/ 18 w 56"/>
                  <a:gd name="T103" fmla="*/ 91 h 104"/>
                  <a:gd name="T104" fmla="*/ 20 w 56"/>
                  <a:gd name="T105" fmla="*/ 93 h 104"/>
                  <a:gd name="T106" fmla="*/ 18 w 56"/>
                  <a:gd name="T107" fmla="*/ 9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6" h="104">
                    <a:moveTo>
                      <a:pt x="56" y="74"/>
                    </a:moveTo>
                    <a:cubicBezTo>
                      <a:pt x="56" y="75"/>
                      <a:pt x="56" y="75"/>
                      <a:pt x="55" y="75"/>
                    </a:cubicBezTo>
                    <a:cubicBezTo>
                      <a:pt x="55" y="75"/>
                      <a:pt x="55" y="74"/>
                      <a:pt x="54" y="74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6"/>
                      <a:pt x="55" y="77"/>
                      <a:pt x="55" y="77"/>
                    </a:cubicBezTo>
                    <a:cubicBezTo>
                      <a:pt x="55" y="77"/>
                      <a:pt x="54" y="78"/>
                      <a:pt x="54" y="78"/>
                    </a:cubicBezTo>
                    <a:cubicBezTo>
                      <a:pt x="54" y="78"/>
                      <a:pt x="53" y="78"/>
                      <a:pt x="53" y="78"/>
                    </a:cubicBezTo>
                    <a:cubicBezTo>
                      <a:pt x="53" y="79"/>
                      <a:pt x="53" y="79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3" y="81"/>
                      <a:pt x="53" y="81"/>
                    </a:cubicBezTo>
                    <a:cubicBezTo>
                      <a:pt x="53" y="81"/>
                      <a:pt x="54" y="82"/>
                      <a:pt x="54" y="82"/>
                    </a:cubicBezTo>
                    <a:cubicBezTo>
                      <a:pt x="54" y="82"/>
                      <a:pt x="54" y="82"/>
                      <a:pt x="53" y="83"/>
                    </a:cubicBezTo>
                    <a:cubicBezTo>
                      <a:pt x="53" y="83"/>
                      <a:pt x="52" y="83"/>
                      <a:pt x="52" y="83"/>
                    </a:cubicBezTo>
                    <a:cubicBezTo>
                      <a:pt x="52" y="84"/>
                      <a:pt x="52" y="84"/>
                      <a:pt x="52" y="85"/>
                    </a:cubicBezTo>
                    <a:cubicBezTo>
                      <a:pt x="51" y="85"/>
                      <a:pt x="50" y="86"/>
                      <a:pt x="50" y="86"/>
                    </a:cubicBezTo>
                    <a:cubicBezTo>
                      <a:pt x="49" y="86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5" y="90"/>
                      <a:pt x="44" y="90"/>
                    </a:cubicBezTo>
                    <a:cubicBezTo>
                      <a:pt x="44" y="91"/>
                      <a:pt x="42" y="92"/>
                      <a:pt x="41" y="92"/>
                    </a:cubicBezTo>
                    <a:cubicBezTo>
                      <a:pt x="41" y="91"/>
                      <a:pt x="39" y="91"/>
                      <a:pt x="39" y="91"/>
                    </a:cubicBezTo>
                    <a:cubicBezTo>
                      <a:pt x="39" y="91"/>
                      <a:pt x="38" y="90"/>
                      <a:pt x="38" y="90"/>
                    </a:cubicBezTo>
                    <a:cubicBezTo>
                      <a:pt x="38" y="90"/>
                      <a:pt x="37" y="91"/>
                      <a:pt x="37" y="91"/>
                    </a:cubicBezTo>
                    <a:cubicBezTo>
                      <a:pt x="37" y="91"/>
                      <a:pt x="36" y="90"/>
                      <a:pt x="36" y="90"/>
                    </a:cubicBezTo>
                    <a:cubicBezTo>
                      <a:pt x="36" y="90"/>
                      <a:pt x="37" y="91"/>
                      <a:pt x="37" y="91"/>
                    </a:cubicBezTo>
                    <a:cubicBezTo>
                      <a:pt x="37" y="91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2"/>
                      <a:pt x="38" y="94"/>
                      <a:pt x="37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4"/>
                      <a:pt x="36" y="94"/>
                      <a:pt x="36" y="94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4"/>
                      <a:pt x="36" y="95"/>
                      <a:pt x="36" y="95"/>
                    </a:cubicBezTo>
                    <a:cubicBezTo>
                      <a:pt x="36" y="95"/>
                      <a:pt x="36" y="96"/>
                      <a:pt x="36" y="96"/>
                    </a:cubicBezTo>
                    <a:cubicBezTo>
                      <a:pt x="36" y="96"/>
                      <a:pt x="35" y="96"/>
                      <a:pt x="35" y="96"/>
                    </a:cubicBezTo>
                    <a:cubicBezTo>
                      <a:pt x="35" y="95"/>
                      <a:pt x="34" y="95"/>
                      <a:pt x="34" y="95"/>
                    </a:cubicBezTo>
                    <a:cubicBezTo>
                      <a:pt x="34" y="95"/>
                      <a:pt x="34" y="96"/>
                      <a:pt x="34" y="96"/>
                    </a:cubicBezTo>
                    <a:cubicBezTo>
                      <a:pt x="34" y="96"/>
                      <a:pt x="34" y="97"/>
                      <a:pt x="34" y="97"/>
                    </a:cubicBezTo>
                    <a:cubicBezTo>
                      <a:pt x="34" y="97"/>
                      <a:pt x="33" y="98"/>
                      <a:pt x="33" y="98"/>
                    </a:cubicBezTo>
                    <a:cubicBezTo>
                      <a:pt x="32" y="98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9"/>
                    </a:cubicBezTo>
                    <a:cubicBezTo>
                      <a:pt x="30" y="99"/>
                      <a:pt x="30" y="100"/>
                      <a:pt x="30" y="100"/>
                    </a:cubicBezTo>
                    <a:cubicBezTo>
                      <a:pt x="30" y="100"/>
                      <a:pt x="30" y="101"/>
                      <a:pt x="30" y="101"/>
                    </a:cubicBezTo>
                    <a:cubicBezTo>
                      <a:pt x="29" y="102"/>
                      <a:pt x="28" y="103"/>
                      <a:pt x="27" y="103"/>
                    </a:cubicBezTo>
                    <a:cubicBezTo>
                      <a:pt x="27" y="103"/>
                      <a:pt x="26" y="104"/>
                      <a:pt x="25" y="104"/>
                    </a:cubicBezTo>
                    <a:cubicBezTo>
                      <a:pt x="25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5" y="102"/>
                    </a:cubicBezTo>
                    <a:cubicBezTo>
                      <a:pt x="25" y="102"/>
                      <a:pt x="26" y="102"/>
                      <a:pt x="26" y="102"/>
                    </a:cubicBezTo>
                    <a:cubicBezTo>
                      <a:pt x="26" y="102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5" y="100"/>
                      <a:pt x="25" y="96"/>
                      <a:pt x="25" y="96"/>
                    </a:cubicBezTo>
                    <a:cubicBezTo>
                      <a:pt x="25" y="95"/>
                      <a:pt x="26" y="95"/>
                      <a:pt x="26" y="95"/>
                    </a:cubicBezTo>
                    <a:cubicBezTo>
                      <a:pt x="27" y="94"/>
                      <a:pt x="27" y="94"/>
                      <a:pt x="27" y="94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28" y="93"/>
                      <a:pt x="23" y="93"/>
                      <a:pt x="23" y="93"/>
                    </a:cubicBezTo>
                    <a:cubicBezTo>
                      <a:pt x="23" y="93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2" y="91"/>
                    </a:cubicBezTo>
                    <a:cubicBezTo>
                      <a:pt x="23" y="90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5" y="89"/>
                    </a:cubicBezTo>
                    <a:cubicBezTo>
                      <a:pt x="25" y="89"/>
                      <a:pt x="25" y="88"/>
                      <a:pt x="26" y="88"/>
                    </a:cubicBezTo>
                    <a:cubicBezTo>
                      <a:pt x="26" y="88"/>
                      <a:pt x="26" y="87"/>
                      <a:pt x="27" y="87"/>
                    </a:cubicBezTo>
                    <a:cubicBezTo>
                      <a:pt x="27" y="87"/>
                      <a:pt x="28" y="87"/>
                      <a:pt x="28" y="87"/>
                    </a:cubicBezTo>
                    <a:cubicBezTo>
                      <a:pt x="29" y="87"/>
                      <a:pt x="29" y="87"/>
                      <a:pt x="30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2" y="87"/>
                      <a:pt x="32" y="87"/>
                      <a:pt x="33" y="88"/>
                    </a:cubicBezTo>
                    <a:cubicBezTo>
                      <a:pt x="33" y="88"/>
                      <a:pt x="34" y="88"/>
                      <a:pt x="34" y="88"/>
                    </a:cubicBezTo>
                    <a:cubicBezTo>
                      <a:pt x="35" y="88"/>
                      <a:pt x="35" y="87"/>
                      <a:pt x="35" y="87"/>
                    </a:cubicBezTo>
                    <a:cubicBezTo>
                      <a:pt x="35" y="86"/>
                      <a:pt x="34" y="85"/>
                      <a:pt x="34" y="85"/>
                    </a:cubicBezTo>
                    <a:cubicBezTo>
                      <a:pt x="34" y="85"/>
                      <a:pt x="32" y="85"/>
                      <a:pt x="32" y="84"/>
                    </a:cubicBezTo>
                    <a:cubicBezTo>
                      <a:pt x="32" y="83"/>
                      <a:pt x="32" y="83"/>
                      <a:pt x="32" y="82"/>
                    </a:cubicBezTo>
                    <a:cubicBezTo>
                      <a:pt x="32" y="82"/>
                      <a:pt x="33" y="81"/>
                      <a:pt x="34" y="81"/>
                    </a:cubicBezTo>
                    <a:cubicBezTo>
                      <a:pt x="34" y="81"/>
                      <a:pt x="35" y="81"/>
                      <a:pt x="36" y="81"/>
                    </a:cubicBezTo>
                    <a:cubicBezTo>
                      <a:pt x="36" y="81"/>
                      <a:pt x="36" y="80"/>
                      <a:pt x="37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40" y="78"/>
                      <a:pt x="41" y="77"/>
                      <a:pt x="41" y="77"/>
                    </a:cubicBezTo>
                    <a:cubicBezTo>
                      <a:pt x="42" y="76"/>
                      <a:pt x="42" y="76"/>
                      <a:pt x="42" y="75"/>
                    </a:cubicBezTo>
                    <a:cubicBezTo>
                      <a:pt x="43" y="74"/>
                      <a:pt x="42" y="73"/>
                      <a:pt x="42" y="72"/>
                    </a:cubicBezTo>
                    <a:cubicBezTo>
                      <a:pt x="43" y="71"/>
                      <a:pt x="42" y="70"/>
                      <a:pt x="43" y="69"/>
                    </a:cubicBezTo>
                    <a:cubicBezTo>
                      <a:pt x="43" y="68"/>
                      <a:pt x="42" y="68"/>
                      <a:pt x="42" y="67"/>
                    </a:cubicBezTo>
                    <a:cubicBezTo>
                      <a:pt x="42" y="67"/>
                      <a:pt x="41" y="66"/>
                      <a:pt x="41" y="66"/>
                    </a:cubicBezTo>
                    <a:cubicBezTo>
                      <a:pt x="40" y="65"/>
                      <a:pt x="40" y="65"/>
                      <a:pt x="40" y="64"/>
                    </a:cubicBezTo>
                    <a:cubicBezTo>
                      <a:pt x="40" y="64"/>
                      <a:pt x="40" y="64"/>
                      <a:pt x="40" y="63"/>
                    </a:cubicBezTo>
                    <a:cubicBezTo>
                      <a:pt x="40" y="63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0" y="60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1" y="57"/>
                      <a:pt x="42" y="57"/>
                      <a:pt x="42" y="56"/>
                    </a:cubicBezTo>
                    <a:cubicBezTo>
                      <a:pt x="42" y="56"/>
                      <a:pt x="42" y="55"/>
                      <a:pt x="42" y="55"/>
                    </a:cubicBezTo>
                    <a:cubicBezTo>
                      <a:pt x="41" y="55"/>
                      <a:pt x="40" y="55"/>
                      <a:pt x="40" y="54"/>
                    </a:cubicBezTo>
                    <a:cubicBezTo>
                      <a:pt x="40" y="54"/>
                      <a:pt x="40" y="53"/>
                      <a:pt x="40" y="53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0" y="51"/>
                      <a:pt x="40" y="51"/>
                    </a:cubicBezTo>
                    <a:cubicBezTo>
                      <a:pt x="39" y="51"/>
                      <a:pt x="39" y="50"/>
                      <a:pt x="38" y="50"/>
                    </a:cubicBezTo>
                    <a:cubicBezTo>
                      <a:pt x="38" y="49"/>
                      <a:pt x="37" y="50"/>
                      <a:pt x="37" y="49"/>
                    </a:cubicBezTo>
                    <a:cubicBezTo>
                      <a:pt x="36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5" y="48"/>
                    </a:cubicBezTo>
                    <a:cubicBezTo>
                      <a:pt x="35" y="47"/>
                      <a:pt x="34" y="47"/>
                      <a:pt x="34" y="47"/>
                    </a:cubicBezTo>
                    <a:cubicBezTo>
                      <a:pt x="34" y="46"/>
                      <a:pt x="33" y="45"/>
                      <a:pt x="33" y="45"/>
                    </a:cubicBezTo>
                    <a:cubicBezTo>
                      <a:pt x="33" y="45"/>
                      <a:pt x="32" y="45"/>
                      <a:pt x="32" y="44"/>
                    </a:cubicBezTo>
                    <a:cubicBezTo>
                      <a:pt x="31" y="44"/>
                      <a:pt x="30" y="44"/>
                      <a:pt x="30" y="44"/>
                    </a:cubicBezTo>
                    <a:cubicBezTo>
                      <a:pt x="30" y="43"/>
                      <a:pt x="30" y="43"/>
                      <a:pt x="30" y="42"/>
                    </a:cubicBezTo>
                    <a:cubicBezTo>
                      <a:pt x="29" y="42"/>
                      <a:pt x="28" y="41"/>
                      <a:pt x="28" y="41"/>
                    </a:cubicBezTo>
                    <a:cubicBezTo>
                      <a:pt x="28" y="40"/>
                      <a:pt x="28" y="39"/>
                      <a:pt x="27" y="39"/>
                    </a:cubicBezTo>
                    <a:cubicBezTo>
                      <a:pt x="27" y="39"/>
                      <a:pt x="26" y="38"/>
                      <a:pt x="26" y="37"/>
                    </a:cubicBezTo>
                    <a:cubicBezTo>
                      <a:pt x="26" y="37"/>
                      <a:pt x="25" y="37"/>
                      <a:pt x="25" y="37"/>
                    </a:cubicBezTo>
                    <a:cubicBezTo>
                      <a:pt x="24" y="36"/>
                      <a:pt x="23" y="35"/>
                      <a:pt x="23" y="35"/>
                    </a:cubicBezTo>
                    <a:cubicBezTo>
                      <a:pt x="23" y="35"/>
                      <a:pt x="23" y="34"/>
                      <a:pt x="22" y="34"/>
                    </a:cubicBezTo>
                    <a:cubicBezTo>
                      <a:pt x="22" y="34"/>
                      <a:pt x="21" y="34"/>
                      <a:pt x="21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19" y="33"/>
                      <a:pt x="18" y="33"/>
                      <a:pt x="18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6" y="32"/>
                      <a:pt x="15" y="31"/>
                      <a:pt x="15" y="31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30"/>
                      <a:pt x="16" y="29"/>
                      <a:pt x="15" y="29"/>
                    </a:cubicBezTo>
                    <a:cubicBezTo>
                      <a:pt x="15" y="29"/>
                      <a:pt x="14" y="28"/>
                      <a:pt x="14" y="28"/>
                    </a:cubicBezTo>
                    <a:cubicBezTo>
                      <a:pt x="14" y="28"/>
                      <a:pt x="15" y="27"/>
                      <a:pt x="15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5"/>
                      <a:pt x="19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2"/>
                    </a:cubicBezTo>
                    <a:cubicBezTo>
                      <a:pt x="21" y="22"/>
                      <a:pt x="21" y="22"/>
                      <a:pt x="20" y="21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19" y="20"/>
                      <a:pt x="19" y="19"/>
                      <a:pt x="19" y="19"/>
                    </a:cubicBezTo>
                    <a:cubicBezTo>
                      <a:pt x="18" y="19"/>
                      <a:pt x="17" y="18"/>
                      <a:pt x="17" y="18"/>
                    </a:cubicBezTo>
                    <a:cubicBezTo>
                      <a:pt x="16" y="18"/>
                      <a:pt x="16" y="17"/>
                      <a:pt x="16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2" y="18"/>
                      <a:pt x="11" y="17"/>
                      <a:pt x="11" y="17"/>
                    </a:cubicBezTo>
                    <a:cubicBezTo>
                      <a:pt x="10" y="17"/>
                      <a:pt x="8" y="17"/>
                      <a:pt x="8" y="17"/>
                    </a:cubicBezTo>
                    <a:cubicBezTo>
                      <a:pt x="8" y="17"/>
                      <a:pt x="7" y="16"/>
                      <a:pt x="6" y="15"/>
                    </a:cubicBezTo>
                    <a:cubicBezTo>
                      <a:pt x="6" y="15"/>
                      <a:pt x="5" y="14"/>
                      <a:pt x="5" y="14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10" y="5"/>
                      <a:pt x="11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7" y="1"/>
                      <a:pt x="17" y="1"/>
                    </a:cubicBezTo>
                    <a:cubicBezTo>
                      <a:pt x="17" y="0"/>
                      <a:pt x="17" y="1"/>
                      <a:pt x="19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2" y="1"/>
                      <a:pt x="22" y="1"/>
                    </a:cubicBezTo>
                    <a:cubicBezTo>
                      <a:pt x="22" y="1"/>
                      <a:pt x="24" y="2"/>
                      <a:pt x="25" y="2"/>
                    </a:cubicBezTo>
                    <a:cubicBezTo>
                      <a:pt x="25" y="2"/>
                      <a:pt x="27" y="2"/>
                      <a:pt x="28" y="3"/>
                    </a:cubicBezTo>
                    <a:cubicBezTo>
                      <a:pt x="28" y="3"/>
                      <a:pt x="30" y="2"/>
                      <a:pt x="30" y="2"/>
                    </a:cubicBezTo>
                    <a:cubicBezTo>
                      <a:pt x="30" y="2"/>
                      <a:pt x="30" y="4"/>
                      <a:pt x="30" y="4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7"/>
                      <a:pt x="30" y="8"/>
                      <a:pt x="30" y="8"/>
                    </a:cubicBezTo>
                    <a:cubicBezTo>
                      <a:pt x="30" y="9"/>
                      <a:pt x="35" y="11"/>
                      <a:pt x="36" y="11"/>
                    </a:cubicBezTo>
                    <a:cubicBezTo>
                      <a:pt x="37" y="12"/>
                      <a:pt x="38" y="11"/>
                      <a:pt x="39" y="11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39" y="14"/>
                      <a:pt x="38" y="13"/>
                      <a:pt x="38" y="14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6" y="14"/>
                      <a:pt x="35" y="14"/>
                      <a:pt x="35" y="14"/>
                    </a:cubicBezTo>
                    <a:cubicBezTo>
                      <a:pt x="35" y="15"/>
                      <a:pt x="35" y="16"/>
                      <a:pt x="35" y="16"/>
                    </a:cubicBezTo>
                    <a:cubicBezTo>
                      <a:pt x="34" y="16"/>
                      <a:pt x="34" y="17"/>
                      <a:pt x="34" y="17"/>
                    </a:cubicBezTo>
                    <a:cubicBezTo>
                      <a:pt x="33" y="17"/>
                      <a:pt x="33" y="16"/>
                      <a:pt x="32" y="17"/>
                    </a:cubicBezTo>
                    <a:cubicBezTo>
                      <a:pt x="32" y="17"/>
                      <a:pt x="31" y="17"/>
                      <a:pt x="31" y="17"/>
                    </a:cubicBezTo>
                    <a:cubicBezTo>
                      <a:pt x="31" y="17"/>
                      <a:pt x="30" y="16"/>
                      <a:pt x="30" y="17"/>
                    </a:cubicBezTo>
                    <a:cubicBezTo>
                      <a:pt x="30" y="18"/>
                      <a:pt x="30" y="21"/>
                      <a:pt x="30" y="22"/>
                    </a:cubicBezTo>
                    <a:cubicBezTo>
                      <a:pt x="30" y="22"/>
                      <a:pt x="29" y="23"/>
                      <a:pt x="29" y="23"/>
                    </a:cubicBezTo>
                    <a:cubicBezTo>
                      <a:pt x="28" y="23"/>
                      <a:pt x="29" y="24"/>
                      <a:pt x="28" y="24"/>
                    </a:cubicBezTo>
                    <a:cubicBezTo>
                      <a:pt x="28" y="24"/>
                      <a:pt x="27" y="24"/>
                      <a:pt x="26" y="24"/>
                    </a:cubicBezTo>
                    <a:cubicBezTo>
                      <a:pt x="26" y="24"/>
                      <a:pt x="26" y="25"/>
                      <a:pt x="26" y="26"/>
                    </a:cubicBezTo>
                    <a:cubicBezTo>
                      <a:pt x="26" y="26"/>
                      <a:pt x="25" y="27"/>
                      <a:pt x="26" y="27"/>
                    </a:cubicBezTo>
                    <a:cubicBezTo>
                      <a:pt x="26" y="27"/>
                      <a:pt x="26" y="28"/>
                      <a:pt x="26" y="28"/>
                    </a:cubicBezTo>
                    <a:cubicBezTo>
                      <a:pt x="26" y="28"/>
                      <a:pt x="26" y="29"/>
                      <a:pt x="26" y="29"/>
                    </a:cubicBezTo>
                    <a:cubicBezTo>
                      <a:pt x="26" y="30"/>
                      <a:pt x="25" y="30"/>
                      <a:pt x="25" y="31"/>
                    </a:cubicBezTo>
                    <a:cubicBezTo>
                      <a:pt x="25" y="31"/>
                      <a:pt x="25" y="31"/>
                      <a:pt x="25" y="32"/>
                    </a:cubicBezTo>
                    <a:cubicBezTo>
                      <a:pt x="25" y="32"/>
                      <a:pt x="26" y="32"/>
                      <a:pt x="26" y="32"/>
                    </a:cubicBezTo>
                    <a:cubicBezTo>
                      <a:pt x="26" y="32"/>
                      <a:pt x="26" y="33"/>
                      <a:pt x="26" y="33"/>
                    </a:cubicBezTo>
                    <a:cubicBezTo>
                      <a:pt x="26" y="33"/>
                      <a:pt x="25" y="33"/>
                      <a:pt x="26" y="34"/>
                    </a:cubicBezTo>
                    <a:cubicBezTo>
                      <a:pt x="26" y="34"/>
                      <a:pt x="27" y="34"/>
                      <a:pt x="28" y="34"/>
                    </a:cubicBezTo>
                    <a:cubicBezTo>
                      <a:pt x="28" y="35"/>
                      <a:pt x="28" y="35"/>
                      <a:pt x="29" y="35"/>
                    </a:cubicBezTo>
                    <a:cubicBezTo>
                      <a:pt x="29" y="36"/>
                      <a:pt x="30" y="36"/>
                      <a:pt x="31" y="37"/>
                    </a:cubicBezTo>
                    <a:cubicBezTo>
                      <a:pt x="31" y="37"/>
                      <a:pt x="31" y="37"/>
                      <a:pt x="32" y="37"/>
                    </a:cubicBezTo>
                    <a:cubicBezTo>
                      <a:pt x="32" y="37"/>
                      <a:pt x="32" y="40"/>
                      <a:pt x="32" y="40"/>
                    </a:cubicBezTo>
                    <a:cubicBezTo>
                      <a:pt x="32" y="41"/>
                      <a:pt x="33" y="42"/>
                      <a:pt x="33" y="42"/>
                    </a:cubicBezTo>
                    <a:cubicBezTo>
                      <a:pt x="34" y="43"/>
                      <a:pt x="38" y="46"/>
                      <a:pt x="39" y="46"/>
                    </a:cubicBezTo>
                    <a:cubicBezTo>
                      <a:pt x="40" y="46"/>
                      <a:pt x="41" y="47"/>
                      <a:pt x="42" y="47"/>
                    </a:cubicBezTo>
                    <a:cubicBezTo>
                      <a:pt x="42" y="48"/>
                      <a:pt x="43" y="49"/>
                      <a:pt x="44" y="49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6" y="51"/>
                      <a:pt x="47" y="52"/>
                      <a:pt x="48" y="53"/>
                    </a:cubicBezTo>
                    <a:cubicBezTo>
                      <a:pt x="49" y="54"/>
                      <a:pt x="48" y="54"/>
                      <a:pt x="49" y="55"/>
                    </a:cubicBezTo>
                    <a:cubicBezTo>
                      <a:pt x="49" y="56"/>
                      <a:pt x="50" y="57"/>
                      <a:pt x="50" y="57"/>
                    </a:cubicBezTo>
                    <a:cubicBezTo>
                      <a:pt x="50" y="58"/>
                      <a:pt x="50" y="59"/>
                      <a:pt x="51" y="59"/>
                    </a:cubicBezTo>
                    <a:cubicBezTo>
                      <a:pt x="51" y="60"/>
                      <a:pt x="51" y="60"/>
                      <a:pt x="51" y="61"/>
                    </a:cubicBezTo>
                    <a:cubicBezTo>
                      <a:pt x="52" y="61"/>
                      <a:pt x="52" y="63"/>
                      <a:pt x="52" y="64"/>
                    </a:cubicBezTo>
                    <a:cubicBezTo>
                      <a:pt x="53" y="64"/>
                      <a:pt x="53" y="65"/>
                      <a:pt x="53" y="65"/>
                    </a:cubicBezTo>
                    <a:cubicBezTo>
                      <a:pt x="53" y="66"/>
                      <a:pt x="53" y="66"/>
                      <a:pt x="53" y="67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70"/>
                      <a:pt x="54" y="71"/>
                    </a:cubicBezTo>
                    <a:cubicBezTo>
                      <a:pt x="54" y="71"/>
                      <a:pt x="54" y="71"/>
                      <a:pt x="55" y="72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  <a:moveTo>
                      <a:pt x="18" y="91"/>
                    </a:moveTo>
                    <a:cubicBezTo>
                      <a:pt x="18" y="92"/>
                      <a:pt x="19" y="92"/>
                      <a:pt x="19" y="92"/>
                    </a:cubicBezTo>
                    <a:cubicBezTo>
                      <a:pt x="19" y="92"/>
                      <a:pt x="18" y="92"/>
                      <a:pt x="19" y="93"/>
                    </a:cubicBezTo>
                    <a:cubicBezTo>
                      <a:pt x="19" y="93"/>
                      <a:pt x="18" y="94"/>
                      <a:pt x="19" y="94"/>
                    </a:cubicBezTo>
                    <a:cubicBezTo>
                      <a:pt x="20" y="94"/>
                      <a:pt x="20" y="94"/>
                      <a:pt x="20" y="93"/>
                    </a:cubicBezTo>
                    <a:cubicBezTo>
                      <a:pt x="20" y="92"/>
                      <a:pt x="20" y="92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19" y="91"/>
                      <a:pt x="19" y="91"/>
                      <a:pt x="19" y="91"/>
                    </a:cubicBezTo>
                    <a:cubicBezTo>
                      <a:pt x="18" y="91"/>
                      <a:pt x="18" y="91"/>
                      <a:pt x="18" y="9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8" name="Freeform 826">
                <a:extLst>
                  <a:ext uri="{FF2B5EF4-FFF2-40B4-BE49-F238E27FC236}">
                    <a16:creationId xmlns="" xmlns:a16="http://schemas.microsoft.com/office/drawing/2014/main" id="{C027B95E-3053-5E46-99A9-47787DE9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3441700"/>
                <a:ext cx="482600" cy="317500"/>
              </a:xfrm>
              <a:custGeom>
                <a:avLst/>
                <a:gdLst>
                  <a:gd name="T0" fmla="*/ 80 w 116"/>
                  <a:gd name="T1" fmla="*/ 76 h 76"/>
                  <a:gd name="T2" fmla="*/ 82 w 116"/>
                  <a:gd name="T3" fmla="*/ 70 h 76"/>
                  <a:gd name="T4" fmla="*/ 84 w 116"/>
                  <a:gd name="T5" fmla="*/ 67 h 76"/>
                  <a:gd name="T6" fmla="*/ 82 w 116"/>
                  <a:gd name="T7" fmla="*/ 62 h 76"/>
                  <a:gd name="T8" fmla="*/ 79 w 116"/>
                  <a:gd name="T9" fmla="*/ 60 h 76"/>
                  <a:gd name="T10" fmla="*/ 77 w 116"/>
                  <a:gd name="T11" fmla="*/ 57 h 76"/>
                  <a:gd name="T12" fmla="*/ 81 w 116"/>
                  <a:gd name="T13" fmla="*/ 54 h 76"/>
                  <a:gd name="T14" fmla="*/ 85 w 116"/>
                  <a:gd name="T15" fmla="*/ 54 h 76"/>
                  <a:gd name="T16" fmla="*/ 87 w 116"/>
                  <a:gd name="T17" fmla="*/ 51 h 76"/>
                  <a:gd name="T18" fmla="*/ 89 w 116"/>
                  <a:gd name="T19" fmla="*/ 50 h 76"/>
                  <a:gd name="T20" fmla="*/ 89 w 116"/>
                  <a:gd name="T21" fmla="*/ 46 h 76"/>
                  <a:gd name="T22" fmla="*/ 91 w 116"/>
                  <a:gd name="T23" fmla="*/ 44 h 76"/>
                  <a:gd name="T24" fmla="*/ 97 w 116"/>
                  <a:gd name="T25" fmla="*/ 43 h 76"/>
                  <a:gd name="T26" fmla="*/ 99 w 116"/>
                  <a:gd name="T27" fmla="*/ 43 h 76"/>
                  <a:gd name="T28" fmla="*/ 98 w 116"/>
                  <a:gd name="T29" fmla="*/ 47 h 76"/>
                  <a:gd name="T30" fmla="*/ 100 w 116"/>
                  <a:gd name="T31" fmla="*/ 50 h 76"/>
                  <a:gd name="T32" fmla="*/ 102 w 116"/>
                  <a:gd name="T33" fmla="*/ 51 h 76"/>
                  <a:gd name="T34" fmla="*/ 102 w 116"/>
                  <a:gd name="T35" fmla="*/ 49 h 76"/>
                  <a:gd name="T36" fmla="*/ 105 w 116"/>
                  <a:gd name="T37" fmla="*/ 49 h 76"/>
                  <a:gd name="T38" fmla="*/ 109 w 116"/>
                  <a:gd name="T39" fmla="*/ 47 h 76"/>
                  <a:gd name="T40" fmla="*/ 112 w 116"/>
                  <a:gd name="T41" fmla="*/ 46 h 76"/>
                  <a:gd name="T42" fmla="*/ 116 w 116"/>
                  <a:gd name="T43" fmla="*/ 45 h 76"/>
                  <a:gd name="T44" fmla="*/ 111 w 116"/>
                  <a:gd name="T45" fmla="*/ 42 h 76"/>
                  <a:gd name="T46" fmla="*/ 107 w 116"/>
                  <a:gd name="T47" fmla="*/ 40 h 76"/>
                  <a:gd name="T48" fmla="*/ 105 w 116"/>
                  <a:gd name="T49" fmla="*/ 40 h 76"/>
                  <a:gd name="T50" fmla="*/ 102 w 116"/>
                  <a:gd name="T51" fmla="*/ 41 h 76"/>
                  <a:gd name="T52" fmla="*/ 98 w 116"/>
                  <a:gd name="T53" fmla="*/ 38 h 76"/>
                  <a:gd name="T54" fmla="*/ 100 w 116"/>
                  <a:gd name="T55" fmla="*/ 34 h 76"/>
                  <a:gd name="T56" fmla="*/ 101 w 116"/>
                  <a:gd name="T57" fmla="*/ 31 h 76"/>
                  <a:gd name="T58" fmla="*/ 94 w 116"/>
                  <a:gd name="T59" fmla="*/ 36 h 76"/>
                  <a:gd name="T60" fmla="*/ 88 w 116"/>
                  <a:gd name="T61" fmla="*/ 39 h 76"/>
                  <a:gd name="T62" fmla="*/ 84 w 116"/>
                  <a:gd name="T63" fmla="*/ 43 h 76"/>
                  <a:gd name="T64" fmla="*/ 85 w 116"/>
                  <a:gd name="T65" fmla="*/ 46 h 76"/>
                  <a:gd name="T66" fmla="*/ 81 w 116"/>
                  <a:gd name="T67" fmla="*/ 41 h 76"/>
                  <a:gd name="T68" fmla="*/ 68 w 116"/>
                  <a:gd name="T69" fmla="*/ 34 h 76"/>
                  <a:gd name="T70" fmla="*/ 68 w 116"/>
                  <a:gd name="T71" fmla="*/ 24 h 76"/>
                  <a:gd name="T72" fmla="*/ 64 w 116"/>
                  <a:gd name="T73" fmla="*/ 21 h 76"/>
                  <a:gd name="T74" fmla="*/ 54 w 116"/>
                  <a:gd name="T75" fmla="*/ 18 h 76"/>
                  <a:gd name="T76" fmla="*/ 35 w 116"/>
                  <a:gd name="T77" fmla="*/ 13 h 76"/>
                  <a:gd name="T78" fmla="*/ 17 w 116"/>
                  <a:gd name="T79" fmla="*/ 0 h 76"/>
                  <a:gd name="T80" fmla="*/ 6 w 116"/>
                  <a:gd name="T81" fmla="*/ 40 h 76"/>
                  <a:gd name="T82" fmla="*/ 7 w 116"/>
                  <a:gd name="T83" fmla="*/ 38 h 76"/>
                  <a:gd name="T84" fmla="*/ 12 w 116"/>
                  <a:gd name="T85" fmla="*/ 32 h 76"/>
                  <a:gd name="T86" fmla="*/ 15 w 116"/>
                  <a:gd name="T87" fmla="*/ 28 h 76"/>
                  <a:gd name="T88" fmla="*/ 18 w 116"/>
                  <a:gd name="T89" fmla="*/ 26 h 76"/>
                  <a:gd name="T90" fmla="*/ 27 w 116"/>
                  <a:gd name="T91" fmla="*/ 32 h 76"/>
                  <a:gd name="T92" fmla="*/ 29 w 116"/>
                  <a:gd name="T93" fmla="*/ 35 h 76"/>
                  <a:gd name="T94" fmla="*/ 28 w 116"/>
                  <a:gd name="T95" fmla="*/ 37 h 76"/>
                  <a:gd name="T96" fmla="*/ 29 w 116"/>
                  <a:gd name="T97" fmla="*/ 40 h 76"/>
                  <a:gd name="T98" fmla="*/ 34 w 116"/>
                  <a:gd name="T99" fmla="*/ 40 h 76"/>
                  <a:gd name="T100" fmla="*/ 37 w 116"/>
                  <a:gd name="T101" fmla="*/ 40 h 76"/>
                  <a:gd name="T102" fmla="*/ 43 w 116"/>
                  <a:gd name="T103" fmla="*/ 48 h 76"/>
                  <a:gd name="T104" fmla="*/ 64 w 116"/>
                  <a:gd name="T105" fmla="*/ 66 h 76"/>
                  <a:gd name="T106" fmla="*/ 72 w 116"/>
                  <a:gd name="T107" fmla="*/ 68 h 76"/>
                  <a:gd name="T108" fmla="*/ 71 w 116"/>
                  <a:gd name="T10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6" h="76">
                    <a:moveTo>
                      <a:pt x="76" y="76"/>
                    </a:moveTo>
                    <a:cubicBezTo>
                      <a:pt x="78" y="75"/>
                      <a:pt x="78" y="75"/>
                      <a:pt x="78" y="75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2"/>
                    </a:cubicBezTo>
                    <a:cubicBezTo>
                      <a:pt x="81" y="72"/>
                      <a:pt x="82" y="70"/>
                      <a:pt x="82" y="70"/>
                    </a:cubicBezTo>
                    <a:cubicBezTo>
                      <a:pt x="83" y="69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7"/>
                      <a:pt x="84" y="67"/>
                    </a:cubicBezTo>
                    <a:cubicBezTo>
                      <a:pt x="84" y="67"/>
                      <a:pt x="82" y="65"/>
                      <a:pt x="82" y="65"/>
                    </a:cubicBezTo>
                    <a:cubicBezTo>
                      <a:pt x="82" y="65"/>
                      <a:pt x="81" y="62"/>
                      <a:pt x="81" y="62"/>
                    </a:cubicBezTo>
                    <a:cubicBezTo>
                      <a:pt x="81" y="62"/>
                      <a:pt x="82" y="62"/>
                      <a:pt x="82" y="62"/>
                    </a:cubicBezTo>
                    <a:cubicBezTo>
                      <a:pt x="82" y="61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7" y="58"/>
                      <a:pt x="77" y="58"/>
                    </a:cubicBezTo>
                    <a:cubicBezTo>
                      <a:pt x="77" y="58"/>
                      <a:pt x="77" y="57"/>
                      <a:pt x="77" y="57"/>
                    </a:cubicBezTo>
                    <a:cubicBezTo>
                      <a:pt x="77" y="56"/>
                      <a:pt x="78" y="55"/>
                      <a:pt x="78" y="55"/>
                    </a:cubicBezTo>
                    <a:cubicBezTo>
                      <a:pt x="78" y="55"/>
                      <a:pt x="79" y="54"/>
                      <a:pt x="79" y="54"/>
                    </a:cubicBezTo>
                    <a:cubicBezTo>
                      <a:pt x="79" y="54"/>
                      <a:pt x="81" y="54"/>
                      <a:pt x="81" y="54"/>
                    </a:cubicBezTo>
                    <a:cubicBezTo>
                      <a:pt x="81" y="54"/>
                      <a:pt x="83" y="55"/>
                      <a:pt x="83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5" y="54"/>
                    </a:cubicBezTo>
                    <a:cubicBezTo>
                      <a:pt x="85" y="53"/>
                      <a:pt x="86" y="53"/>
                      <a:pt x="86" y="53"/>
                    </a:cubicBezTo>
                    <a:cubicBezTo>
                      <a:pt x="86" y="52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6" y="51"/>
                      <a:pt x="85" y="50"/>
                      <a:pt x="85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6"/>
                      <a:pt x="90" y="45"/>
                      <a:pt x="90" y="45"/>
                    </a:cubicBezTo>
                    <a:cubicBezTo>
                      <a:pt x="90" y="44"/>
                      <a:pt x="91" y="44"/>
                      <a:pt x="91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5"/>
                      <a:pt x="93" y="46"/>
                      <a:pt x="93" y="45"/>
                    </a:cubicBezTo>
                    <a:cubicBezTo>
                      <a:pt x="93" y="45"/>
                      <a:pt x="97" y="43"/>
                      <a:pt x="97" y="43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100" y="45"/>
                      <a:pt x="100" y="45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8"/>
                      <a:pt x="98" y="48"/>
                      <a:pt x="98" y="48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2" y="50"/>
                      <a:pt x="102" y="51"/>
                      <a:pt x="102" y="51"/>
                    </a:cubicBezTo>
                    <a:cubicBezTo>
                      <a:pt x="102" y="51"/>
                      <a:pt x="102" y="52"/>
                      <a:pt x="102" y="52"/>
                    </a:cubicBezTo>
                    <a:cubicBezTo>
                      <a:pt x="102" y="52"/>
                      <a:pt x="102" y="51"/>
                      <a:pt x="102" y="51"/>
                    </a:cubicBezTo>
                    <a:cubicBezTo>
                      <a:pt x="103" y="50"/>
                      <a:pt x="102" y="49"/>
                      <a:pt x="102" y="49"/>
                    </a:cubicBezTo>
                    <a:cubicBezTo>
                      <a:pt x="102" y="49"/>
                      <a:pt x="102" y="48"/>
                      <a:pt x="102" y="48"/>
                    </a:cubicBezTo>
                    <a:cubicBezTo>
                      <a:pt x="103" y="48"/>
                      <a:pt x="104" y="48"/>
                      <a:pt x="104" y="48"/>
                    </a:cubicBezTo>
                    <a:cubicBezTo>
                      <a:pt x="104" y="48"/>
                      <a:pt x="105" y="49"/>
                      <a:pt x="105" y="49"/>
                    </a:cubicBezTo>
                    <a:cubicBezTo>
                      <a:pt x="105" y="49"/>
                      <a:pt x="106" y="50"/>
                      <a:pt x="106" y="50"/>
                    </a:cubicBezTo>
                    <a:cubicBezTo>
                      <a:pt x="107" y="49"/>
                      <a:pt x="108" y="49"/>
                      <a:pt x="108" y="49"/>
                    </a:cubicBezTo>
                    <a:cubicBezTo>
                      <a:pt x="108" y="48"/>
                      <a:pt x="109" y="48"/>
                      <a:pt x="109" y="47"/>
                    </a:cubicBezTo>
                    <a:cubicBezTo>
                      <a:pt x="109" y="47"/>
                      <a:pt x="111" y="47"/>
                      <a:pt x="111" y="47"/>
                    </a:cubicBezTo>
                    <a:cubicBezTo>
                      <a:pt x="111" y="46"/>
                      <a:pt x="111" y="46"/>
                      <a:pt x="111" y="46"/>
                    </a:cubicBezTo>
                    <a:cubicBezTo>
                      <a:pt x="111" y="46"/>
                      <a:pt x="112" y="46"/>
                      <a:pt x="112" y="46"/>
                    </a:cubicBezTo>
                    <a:cubicBezTo>
                      <a:pt x="113" y="46"/>
                      <a:pt x="113" y="47"/>
                      <a:pt x="113" y="47"/>
                    </a:cubicBezTo>
                    <a:cubicBezTo>
                      <a:pt x="113" y="46"/>
                      <a:pt x="114" y="45"/>
                      <a:pt x="114" y="45"/>
                    </a:cubicBezTo>
                    <a:cubicBezTo>
                      <a:pt x="114" y="45"/>
                      <a:pt x="116" y="45"/>
                      <a:pt x="116" y="45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3" y="44"/>
                      <a:pt x="113" y="44"/>
                    </a:cubicBezTo>
                    <a:cubicBezTo>
                      <a:pt x="112" y="44"/>
                      <a:pt x="111" y="43"/>
                      <a:pt x="111" y="42"/>
                    </a:cubicBezTo>
                    <a:cubicBezTo>
                      <a:pt x="111" y="42"/>
                      <a:pt x="109" y="42"/>
                      <a:pt x="109" y="42"/>
                    </a:cubicBezTo>
                    <a:cubicBezTo>
                      <a:pt x="109" y="42"/>
                      <a:pt x="110" y="41"/>
                      <a:pt x="109" y="41"/>
                    </a:cubicBezTo>
                    <a:cubicBezTo>
                      <a:pt x="108" y="40"/>
                      <a:pt x="107" y="41"/>
                      <a:pt x="107" y="40"/>
                    </a:cubicBezTo>
                    <a:cubicBezTo>
                      <a:pt x="107" y="40"/>
                      <a:pt x="107" y="39"/>
                      <a:pt x="107" y="38"/>
                    </a:cubicBezTo>
                    <a:cubicBezTo>
                      <a:pt x="106" y="38"/>
                      <a:pt x="105" y="38"/>
                      <a:pt x="105" y="38"/>
                    </a:cubicBezTo>
                    <a:cubicBezTo>
                      <a:pt x="105" y="38"/>
                      <a:pt x="105" y="40"/>
                      <a:pt x="105" y="40"/>
                    </a:cubicBezTo>
                    <a:cubicBezTo>
                      <a:pt x="104" y="40"/>
                      <a:pt x="104" y="40"/>
                      <a:pt x="104" y="40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1"/>
                      <a:pt x="103" y="41"/>
                      <a:pt x="102" y="41"/>
                    </a:cubicBezTo>
                    <a:cubicBezTo>
                      <a:pt x="102" y="41"/>
                      <a:pt x="101" y="41"/>
                      <a:pt x="100" y="41"/>
                    </a:cubicBezTo>
                    <a:cubicBezTo>
                      <a:pt x="100" y="41"/>
                      <a:pt x="100" y="39"/>
                      <a:pt x="100" y="39"/>
                    </a:cubicBezTo>
                    <a:cubicBezTo>
                      <a:pt x="100" y="39"/>
                      <a:pt x="98" y="38"/>
                      <a:pt x="98" y="38"/>
                    </a:cubicBezTo>
                    <a:cubicBezTo>
                      <a:pt x="98" y="38"/>
                      <a:pt x="96" y="38"/>
                      <a:pt x="96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99" y="33"/>
                      <a:pt x="98" y="33"/>
                      <a:pt x="97" y="33"/>
                    </a:cubicBezTo>
                    <a:cubicBezTo>
                      <a:pt x="97" y="33"/>
                      <a:pt x="94" y="36"/>
                      <a:pt x="94" y="36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5" y="44"/>
                      <a:pt x="85" y="45"/>
                    </a:cubicBezTo>
                    <a:cubicBezTo>
                      <a:pt x="86" y="45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8" y="34"/>
                      <a:pt x="68" y="29"/>
                      <a:pt x="68" y="29"/>
                    </a:cubicBezTo>
                    <a:cubicBezTo>
                      <a:pt x="68" y="29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7"/>
                      <a:pt x="7" y="34"/>
                      <a:pt x="7" y="34"/>
                    </a:cubicBezTo>
                    <a:cubicBezTo>
                      <a:pt x="7" y="34"/>
                      <a:pt x="9" y="32"/>
                      <a:pt x="9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3" y="29"/>
                      <a:pt x="13" y="29"/>
                    </a:cubicBezTo>
                    <a:cubicBezTo>
                      <a:pt x="13" y="29"/>
                      <a:pt x="16" y="30"/>
                      <a:pt x="16" y="30"/>
                    </a:cubicBezTo>
                    <a:cubicBezTo>
                      <a:pt x="16" y="30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7" y="27"/>
                      <a:pt x="17" y="27"/>
                    </a:cubicBezTo>
                    <a:cubicBezTo>
                      <a:pt x="17" y="27"/>
                      <a:pt x="18" y="26"/>
                      <a:pt x="18" y="26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7" y="34"/>
                    </a:cubicBezTo>
                    <a:cubicBezTo>
                      <a:pt x="27" y="34"/>
                      <a:pt x="29" y="35"/>
                      <a:pt x="29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8" y="36"/>
                      <a:pt x="28" y="37"/>
                      <a:pt x="28" y="37"/>
                    </a:cubicBezTo>
                    <a:cubicBezTo>
                      <a:pt x="28" y="37"/>
                      <a:pt x="28" y="38"/>
                      <a:pt x="28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3" y="48"/>
                      <a:pt x="43" y="48"/>
                    </a:cubicBezTo>
                    <a:cubicBezTo>
                      <a:pt x="43" y="48"/>
                      <a:pt x="43" y="51"/>
                      <a:pt x="43" y="51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70" y="67"/>
                      <a:pt x="70" y="67"/>
                    </a:cubicBezTo>
                    <a:cubicBezTo>
                      <a:pt x="70" y="67"/>
                      <a:pt x="72" y="68"/>
                      <a:pt x="72" y="68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2" y="70"/>
                      <a:pt x="71" y="70"/>
                      <a:pt x="71" y="70"/>
                    </a:cubicBezTo>
                    <a:cubicBezTo>
                      <a:pt x="71" y="71"/>
                      <a:pt x="71" y="74"/>
                      <a:pt x="71" y="74"/>
                    </a:cubicBezTo>
                    <a:cubicBezTo>
                      <a:pt x="74" y="74"/>
                      <a:pt x="74" y="74"/>
                      <a:pt x="74" y="74"/>
                    </a:cubicBezTo>
                    <a:lnTo>
                      <a:pt x="76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9" name="Freeform 828">
                <a:extLst>
                  <a:ext uri="{FF2B5EF4-FFF2-40B4-BE49-F238E27FC236}">
                    <a16:creationId xmlns="" xmlns:a16="http://schemas.microsoft.com/office/drawing/2014/main" id="{65E65225-CACD-0E40-AF51-488815F7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8000" y="3551238"/>
                <a:ext cx="398462" cy="277813"/>
              </a:xfrm>
              <a:custGeom>
                <a:avLst/>
                <a:gdLst>
                  <a:gd name="T0" fmla="*/ 18 w 96"/>
                  <a:gd name="T1" fmla="*/ 43 h 67"/>
                  <a:gd name="T2" fmla="*/ 27 w 96"/>
                  <a:gd name="T3" fmla="*/ 41 h 67"/>
                  <a:gd name="T4" fmla="*/ 32 w 96"/>
                  <a:gd name="T5" fmla="*/ 40 h 67"/>
                  <a:gd name="T6" fmla="*/ 39 w 96"/>
                  <a:gd name="T7" fmla="*/ 45 h 67"/>
                  <a:gd name="T8" fmla="*/ 44 w 96"/>
                  <a:gd name="T9" fmla="*/ 46 h 67"/>
                  <a:gd name="T10" fmla="*/ 47 w 96"/>
                  <a:gd name="T11" fmla="*/ 50 h 67"/>
                  <a:gd name="T12" fmla="*/ 53 w 96"/>
                  <a:gd name="T13" fmla="*/ 54 h 67"/>
                  <a:gd name="T14" fmla="*/ 59 w 96"/>
                  <a:gd name="T15" fmla="*/ 58 h 67"/>
                  <a:gd name="T16" fmla="*/ 58 w 96"/>
                  <a:gd name="T17" fmla="*/ 62 h 67"/>
                  <a:gd name="T18" fmla="*/ 60 w 96"/>
                  <a:gd name="T19" fmla="*/ 63 h 67"/>
                  <a:gd name="T20" fmla="*/ 66 w 96"/>
                  <a:gd name="T21" fmla="*/ 66 h 67"/>
                  <a:gd name="T22" fmla="*/ 68 w 96"/>
                  <a:gd name="T23" fmla="*/ 66 h 67"/>
                  <a:gd name="T24" fmla="*/ 72 w 96"/>
                  <a:gd name="T25" fmla="*/ 65 h 67"/>
                  <a:gd name="T26" fmla="*/ 72 w 96"/>
                  <a:gd name="T27" fmla="*/ 61 h 67"/>
                  <a:gd name="T28" fmla="*/ 78 w 96"/>
                  <a:gd name="T29" fmla="*/ 60 h 67"/>
                  <a:gd name="T30" fmla="*/ 82 w 96"/>
                  <a:gd name="T31" fmla="*/ 54 h 67"/>
                  <a:gd name="T32" fmla="*/ 85 w 96"/>
                  <a:gd name="T33" fmla="*/ 49 h 67"/>
                  <a:gd name="T34" fmla="*/ 89 w 96"/>
                  <a:gd name="T35" fmla="*/ 48 h 67"/>
                  <a:gd name="T36" fmla="*/ 93 w 96"/>
                  <a:gd name="T37" fmla="*/ 48 h 67"/>
                  <a:gd name="T38" fmla="*/ 96 w 96"/>
                  <a:gd name="T39" fmla="*/ 44 h 67"/>
                  <a:gd name="T40" fmla="*/ 92 w 96"/>
                  <a:gd name="T41" fmla="*/ 40 h 67"/>
                  <a:gd name="T42" fmla="*/ 67 w 96"/>
                  <a:gd name="T43" fmla="*/ 25 h 67"/>
                  <a:gd name="T44" fmla="*/ 65 w 96"/>
                  <a:gd name="T45" fmla="*/ 17 h 67"/>
                  <a:gd name="T46" fmla="*/ 59 w 96"/>
                  <a:gd name="T47" fmla="*/ 15 h 67"/>
                  <a:gd name="T48" fmla="*/ 57 w 96"/>
                  <a:gd name="T49" fmla="*/ 14 h 67"/>
                  <a:gd name="T50" fmla="*/ 52 w 96"/>
                  <a:gd name="T51" fmla="*/ 12 h 67"/>
                  <a:gd name="T52" fmla="*/ 51 w 96"/>
                  <a:gd name="T53" fmla="*/ 9 h 67"/>
                  <a:gd name="T54" fmla="*/ 50 w 96"/>
                  <a:gd name="T55" fmla="*/ 7 h 67"/>
                  <a:gd name="T56" fmla="*/ 47 w 96"/>
                  <a:gd name="T57" fmla="*/ 4 h 67"/>
                  <a:gd name="T58" fmla="*/ 39 w 96"/>
                  <a:gd name="T59" fmla="*/ 1 h 67"/>
                  <a:gd name="T60" fmla="*/ 37 w 96"/>
                  <a:gd name="T61" fmla="*/ 3 h 67"/>
                  <a:gd name="T62" fmla="*/ 31 w 96"/>
                  <a:gd name="T63" fmla="*/ 8 h 67"/>
                  <a:gd name="T64" fmla="*/ 32 w 96"/>
                  <a:gd name="T65" fmla="*/ 14 h 67"/>
                  <a:gd name="T66" fmla="*/ 20 w 96"/>
                  <a:gd name="T67" fmla="*/ 14 h 67"/>
                  <a:gd name="T68" fmla="*/ 10 w 96"/>
                  <a:gd name="T69" fmla="*/ 4 h 67"/>
                  <a:gd name="T70" fmla="*/ 0 w 96"/>
                  <a:gd name="T71" fmla="*/ 9 h 67"/>
                  <a:gd name="T72" fmla="*/ 2 w 96"/>
                  <a:gd name="T73" fmla="*/ 13 h 67"/>
                  <a:gd name="T74" fmla="*/ 7 w 96"/>
                  <a:gd name="T75" fmla="*/ 7 h 67"/>
                  <a:gd name="T76" fmla="*/ 15 w 96"/>
                  <a:gd name="T77" fmla="*/ 16 h 67"/>
                  <a:gd name="T78" fmla="*/ 13 w 96"/>
                  <a:gd name="T79" fmla="*/ 17 h 67"/>
                  <a:gd name="T80" fmla="*/ 10 w 96"/>
                  <a:gd name="T81" fmla="*/ 20 h 67"/>
                  <a:gd name="T82" fmla="*/ 5 w 96"/>
                  <a:gd name="T83" fmla="*/ 18 h 67"/>
                  <a:gd name="T84" fmla="*/ 2 w 96"/>
                  <a:gd name="T85" fmla="*/ 24 h 67"/>
                  <a:gd name="T86" fmla="*/ 8 w 96"/>
                  <a:gd name="T87" fmla="*/ 25 h 67"/>
                  <a:gd name="T88" fmla="*/ 7 w 96"/>
                  <a:gd name="T89" fmla="*/ 29 h 67"/>
                  <a:gd name="T90" fmla="*/ 7 w 96"/>
                  <a:gd name="T91" fmla="*/ 31 h 67"/>
                  <a:gd name="T92" fmla="*/ 10 w 96"/>
                  <a:gd name="T93" fmla="*/ 35 h 67"/>
                  <a:gd name="T94" fmla="*/ 9 w 96"/>
                  <a:gd name="T95" fmla="*/ 46 h 67"/>
                  <a:gd name="T96" fmla="*/ 13 w 96"/>
                  <a:gd name="T97" fmla="*/ 4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6" h="67">
                    <a:moveTo>
                      <a:pt x="15" y="47"/>
                    </a:moveTo>
                    <a:cubicBezTo>
                      <a:pt x="15" y="47"/>
                      <a:pt x="15" y="46"/>
                      <a:pt x="15" y="45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9" y="42"/>
                      <a:pt x="20" y="42"/>
                    </a:cubicBezTo>
                    <a:cubicBezTo>
                      <a:pt x="20" y="42"/>
                      <a:pt x="25" y="42"/>
                      <a:pt x="25" y="42"/>
                    </a:cubicBezTo>
                    <a:cubicBezTo>
                      <a:pt x="25" y="42"/>
                      <a:pt x="27" y="41"/>
                      <a:pt x="27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6" y="44"/>
                      <a:pt x="36" y="44"/>
                    </a:cubicBezTo>
                    <a:cubicBezTo>
                      <a:pt x="37" y="44"/>
                      <a:pt x="39" y="45"/>
                      <a:pt x="39" y="45"/>
                    </a:cubicBezTo>
                    <a:cubicBezTo>
                      <a:pt x="39" y="45"/>
                      <a:pt x="40" y="46"/>
                      <a:pt x="40" y="46"/>
                    </a:cubicBezTo>
                    <a:cubicBezTo>
                      <a:pt x="40" y="46"/>
                      <a:pt x="42" y="45"/>
                      <a:pt x="42" y="45"/>
                    </a:cubicBezTo>
                    <a:cubicBezTo>
                      <a:pt x="42" y="45"/>
                      <a:pt x="44" y="46"/>
                      <a:pt x="44" y="46"/>
                    </a:cubicBezTo>
                    <a:cubicBezTo>
                      <a:pt x="44" y="46"/>
                      <a:pt x="45" y="46"/>
                      <a:pt x="46" y="46"/>
                    </a:cubicBezTo>
                    <a:cubicBezTo>
                      <a:pt x="46" y="46"/>
                      <a:pt x="47" y="47"/>
                      <a:pt x="47" y="47"/>
                    </a:cubicBezTo>
                    <a:cubicBezTo>
                      <a:pt x="47" y="48"/>
                      <a:pt x="47" y="50"/>
                      <a:pt x="47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50" y="50"/>
                      <a:pt x="51" y="50"/>
                    </a:cubicBezTo>
                    <a:cubicBezTo>
                      <a:pt x="51" y="51"/>
                      <a:pt x="53" y="54"/>
                      <a:pt x="53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8" y="60"/>
                      <a:pt x="58" y="60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4"/>
                      <a:pt x="66" y="66"/>
                      <a:pt x="66" y="66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7" y="65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0" y="66"/>
                      <a:pt x="70" y="65"/>
                      <a:pt x="70" y="65"/>
                    </a:cubicBezTo>
                    <a:cubicBezTo>
                      <a:pt x="71" y="65"/>
                      <a:pt x="72" y="65"/>
                      <a:pt x="72" y="65"/>
                    </a:cubicBezTo>
                    <a:cubicBezTo>
                      <a:pt x="72" y="63"/>
                      <a:pt x="72" y="63"/>
                      <a:pt x="72" y="63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60"/>
                      <a:pt x="78" y="58"/>
                      <a:pt x="78" y="58"/>
                    </a:cubicBezTo>
                    <a:cubicBezTo>
                      <a:pt x="78" y="58"/>
                      <a:pt x="82" y="57"/>
                      <a:pt x="82" y="57"/>
                    </a:cubicBezTo>
                    <a:cubicBezTo>
                      <a:pt x="82" y="57"/>
                      <a:pt x="82" y="54"/>
                      <a:pt x="82" y="54"/>
                    </a:cubicBezTo>
                    <a:cubicBezTo>
                      <a:pt x="82" y="54"/>
                      <a:pt x="83" y="52"/>
                      <a:pt x="83" y="52"/>
                    </a:cubicBezTo>
                    <a:cubicBezTo>
                      <a:pt x="83" y="51"/>
                      <a:pt x="83" y="51"/>
                      <a:pt x="83" y="50"/>
                    </a:cubicBezTo>
                    <a:cubicBezTo>
                      <a:pt x="83" y="50"/>
                      <a:pt x="85" y="50"/>
                      <a:pt x="85" y="49"/>
                    </a:cubicBezTo>
                    <a:cubicBezTo>
                      <a:pt x="85" y="49"/>
                      <a:pt x="86" y="49"/>
                      <a:pt x="86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48"/>
                      <a:pt x="89" y="48"/>
                    </a:cubicBezTo>
                    <a:cubicBezTo>
                      <a:pt x="89" y="48"/>
                      <a:pt x="89" y="47"/>
                      <a:pt x="89" y="47"/>
                    </a:cubicBezTo>
                    <a:cubicBezTo>
                      <a:pt x="89" y="46"/>
                      <a:pt x="91" y="47"/>
                      <a:pt x="91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5"/>
                      <a:pt x="95" y="44"/>
                    </a:cubicBezTo>
                    <a:cubicBezTo>
                      <a:pt x="95" y="44"/>
                      <a:pt x="96" y="44"/>
                      <a:pt x="96" y="44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4" y="41"/>
                      <a:pt x="94" y="41"/>
                    </a:cubicBezTo>
                    <a:cubicBezTo>
                      <a:pt x="94" y="41"/>
                      <a:pt x="92" y="40"/>
                      <a:pt x="92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78" y="33"/>
                      <a:pt x="78" y="33"/>
                      <a:pt x="78" y="33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5"/>
                      <a:pt x="67" y="22"/>
                      <a:pt x="67" y="22"/>
                    </a:cubicBezTo>
                    <a:cubicBezTo>
                      <a:pt x="67" y="22"/>
                      <a:pt x="65" y="19"/>
                      <a:pt x="65" y="19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2" y="11"/>
                      <a:pt x="52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1" y="10"/>
                      <a:pt x="51" y="9"/>
                      <a:pt x="51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1" y="8"/>
                      <a:pt x="51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1"/>
                      <a:pt x="41" y="1"/>
                    </a:cubicBezTo>
                    <a:cubicBezTo>
                      <a:pt x="41" y="1"/>
                      <a:pt x="39" y="1"/>
                      <a:pt x="39" y="1"/>
                    </a:cubicBezTo>
                    <a:cubicBezTo>
                      <a:pt x="39" y="1"/>
                      <a:pt x="39" y="2"/>
                      <a:pt x="39" y="2"/>
                    </a:cubicBezTo>
                    <a:cubicBezTo>
                      <a:pt x="39" y="2"/>
                      <a:pt x="40" y="4"/>
                      <a:pt x="40" y="4"/>
                    </a:cubicBezTo>
                    <a:cubicBezTo>
                      <a:pt x="40" y="4"/>
                      <a:pt x="37" y="3"/>
                      <a:pt x="37" y="3"/>
                    </a:cubicBezTo>
                    <a:cubicBezTo>
                      <a:pt x="37" y="3"/>
                      <a:pt x="36" y="6"/>
                      <a:pt x="36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1" y="8"/>
                      <a:pt x="31" y="8"/>
                    </a:cubicBezTo>
                    <a:cubicBezTo>
                      <a:pt x="31" y="8"/>
                      <a:pt x="31" y="11"/>
                      <a:pt x="31" y="12"/>
                    </a:cubicBezTo>
                    <a:cubicBezTo>
                      <a:pt x="31" y="12"/>
                      <a:pt x="31" y="12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5" y="6"/>
                      <a:pt x="14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7" y="5"/>
                      <a:pt x="7" y="5"/>
                    </a:cubicBezTo>
                    <a:cubicBezTo>
                      <a:pt x="7" y="5"/>
                      <a:pt x="3" y="6"/>
                      <a:pt x="3" y="7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2"/>
                      <a:pt x="3" y="11"/>
                      <a:pt x="2" y="11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4" y="8"/>
                      <a:pt x="5" y="7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1" y="12"/>
                      <a:pt x="13" y="14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8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3" y="19"/>
                      <a:pt x="11" y="20"/>
                      <a:pt x="10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4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1"/>
                      <a:pt x="2" y="22"/>
                      <a:pt x="2" y="24"/>
                    </a:cubicBezTo>
                    <a:cubicBezTo>
                      <a:pt x="2" y="24"/>
                      <a:pt x="2" y="25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5"/>
                      <a:pt x="6" y="25"/>
                      <a:pt x="8" y="25"/>
                    </a:cubicBezTo>
                    <a:cubicBezTo>
                      <a:pt x="8" y="26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30"/>
                      <a:pt x="6" y="30"/>
                      <a:pt x="5" y="30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5" y="31"/>
                      <a:pt x="7" y="31"/>
                      <a:pt x="7" y="31"/>
                    </a:cubicBezTo>
                    <a:cubicBezTo>
                      <a:pt x="8" y="32"/>
                      <a:pt x="8" y="33"/>
                      <a:pt x="9" y="34"/>
                    </a:cubicBezTo>
                    <a:cubicBezTo>
                      <a:pt x="9" y="34"/>
                      <a:pt x="9" y="34"/>
                      <a:pt x="10" y="34"/>
                    </a:cubicBezTo>
                    <a:cubicBezTo>
                      <a:pt x="10" y="34"/>
                      <a:pt x="11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9" y="37"/>
                      <a:pt x="9" y="39"/>
                      <a:pt x="9" y="41"/>
                    </a:cubicBezTo>
                    <a:cubicBezTo>
                      <a:pt x="9" y="43"/>
                      <a:pt x="9" y="44"/>
                      <a:pt x="9" y="46"/>
                    </a:cubicBezTo>
                    <a:cubicBezTo>
                      <a:pt x="10" y="46"/>
                      <a:pt x="10" y="46"/>
                      <a:pt x="10" y="47"/>
                    </a:cubicBezTo>
                    <a:cubicBezTo>
                      <a:pt x="10" y="47"/>
                      <a:pt x="10" y="48"/>
                      <a:pt x="10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8"/>
                      <a:pt x="15" y="48"/>
                      <a:pt x="15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0" name="Freeform 830">
                <a:extLst>
                  <a:ext uri="{FF2B5EF4-FFF2-40B4-BE49-F238E27FC236}">
                    <a16:creationId xmlns="" xmlns:a16="http://schemas.microsoft.com/office/drawing/2014/main" id="{341F687B-CB32-3B46-826F-C5151BAF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3238" y="4300538"/>
                <a:ext cx="244475" cy="428625"/>
              </a:xfrm>
              <a:custGeom>
                <a:avLst/>
                <a:gdLst>
                  <a:gd name="T0" fmla="*/ 55 w 59"/>
                  <a:gd name="T1" fmla="*/ 31 h 103"/>
                  <a:gd name="T2" fmla="*/ 52 w 59"/>
                  <a:gd name="T3" fmla="*/ 25 h 103"/>
                  <a:gd name="T4" fmla="*/ 46 w 59"/>
                  <a:gd name="T5" fmla="*/ 17 h 103"/>
                  <a:gd name="T6" fmla="*/ 41 w 59"/>
                  <a:gd name="T7" fmla="*/ 17 h 103"/>
                  <a:gd name="T8" fmla="*/ 36 w 59"/>
                  <a:gd name="T9" fmla="*/ 18 h 103"/>
                  <a:gd name="T10" fmla="*/ 30 w 59"/>
                  <a:gd name="T11" fmla="*/ 18 h 103"/>
                  <a:gd name="T12" fmla="*/ 26 w 59"/>
                  <a:gd name="T13" fmla="*/ 17 h 103"/>
                  <a:gd name="T14" fmla="*/ 25 w 59"/>
                  <a:gd name="T15" fmla="*/ 10 h 103"/>
                  <a:gd name="T16" fmla="*/ 21 w 59"/>
                  <a:gd name="T17" fmla="*/ 8 h 103"/>
                  <a:gd name="T18" fmla="*/ 19 w 59"/>
                  <a:gd name="T19" fmla="*/ 1 h 103"/>
                  <a:gd name="T20" fmla="*/ 14 w 59"/>
                  <a:gd name="T21" fmla="*/ 1 h 103"/>
                  <a:gd name="T22" fmla="*/ 10 w 59"/>
                  <a:gd name="T23" fmla="*/ 6 h 103"/>
                  <a:gd name="T24" fmla="*/ 4 w 59"/>
                  <a:gd name="T25" fmla="*/ 11 h 103"/>
                  <a:gd name="T26" fmla="*/ 2 w 59"/>
                  <a:gd name="T27" fmla="*/ 17 h 103"/>
                  <a:gd name="T28" fmla="*/ 10 w 59"/>
                  <a:gd name="T29" fmla="*/ 27 h 103"/>
                  <a:gd name="T30" fmla="*/ 10 w 59"/>
                  <a:gd name="T31" fmla="*/ 33 h 103"/>
                  <a:gd name="T32" fmla="*/ 11 w 59"/>
                  <a:gd name="T33" fmla="*/ 42 h 103"/>
                  <a:gd name="T34" fmla="*/ 18 w 59"/>
                  <a:gd name="T35" fmla="*/ 56 h 103"/>
                  <a:gd name="T36" fmla="*/ 17 w 59"/>
                  <a:gd name="T37" fmla="*/ 66 h 103"/>
                  <a:gd name="T38" fmla="*/ 13 w 59"/>
                  <a:gd name="T39" fmla="*/ 73 h 103"/>
                  <a:gd name="T40" fmla="*/ 13 w 59"/>
                  <a:gd name="T41" fmla="*/ 77 h 103"/>
                  <a:gd name="T42" fmla="*/ 11 w 59"/>
                  <a:gd name="T43" fmla="*/ 84 h 103"/>
                  <a:gd name="T44" fmla="*/ 15 w 59"/>
                  <a:gd name="T45" fmla="*/ 87 h 103"/>
                  <a:gd name="T46" fmla="*/ 19 w 59"/>
                  <a:gd name="T47" fmla="*/ 91 h 103"/>
                  <a:gd name="T48" fmla="*/ 23 w 59"/>
                  <a:gd name="T49" fmla="*/ 97 h 103"/>
                  <a:gd name="T50" fmla="*/ 29 w 59"/>
                  <a:gd name="T51" fmla="*/ 97 h 103"/>
                  <a:gd name="T52" fmla="*/ 31 w 59"/>
                  <a:gd name="T53" fmla="*/ 102 h 103"/>
                  <a:gd name="T54" fmla="*/ 37 w 59"/>
                  <a:gd name="T55" fmla="*/ 102 h 103"/>
                  <a:gd name="T56" fmla="*/ 35 w 59"/>
                  <a:gd name="T57" fmla="*/ 98 h 103"/>
                  <a:gd name="T58" fmla="*/ 30 w 59"/>
                  <a:gd name="T59" fmla="*/ 94 h 103"/>
                  <a:gd name="T60" fmla="*/ 27 w 59"/>
                  <a:gd name="T61" fmla="*/ 92 h 103"/>
                  <a:gd name="T62" fmla="*/ 27 w 59"/>
                  <a:gd name="T63" fmla="*/ 89 h 103"/>
                  <a:gd name="T64" fmla="*/ 26 w 59"/>
                  <a:gd name="T65" fmla="*/ 85 h 103"/>
                  <a:gd name="T66" fmla="*/ 23 w 59"/>
                  <a:gd name="T67" fmla="*/ 83 h 103"/>
                  <a:gd name="T68" fmla="*/ 22 w 59"/>
                  <a:gd name="T69" fmla="*/ 79 h 103"/>
                  <a:gd name="T70" fmla="*/ 18 w 59"/>
                  <a:gd name="T71" fmla="*/ 79 h 103"/>
                  <a:gd name="T72" fmla="*/ 17 w 59"/>
                  <a:gd name="T73" fmla="*/ 75 h 103"/>
                  <a:gd name="T74" fmla="*/ 17 w 59"/>
                  <a:gd name="T75" fmla="*/ 72 h 103"/>
                  <a:gd name="T76" fmla="*/ 19 w 59"/>
                  <a:gd name="T77" fmla="*/ 67 h 103"/>
                  <a:gd name="T78" fmla="*/ 20 w 59"/>
                  <a:gd name="T79" fmla="*/ 60 h 103"/>
                  <a:gd name="T80" fmla="*/ 21 w 59"/>
                  <a:gd name="T81" fmla="*/ 56 h 103"/>
                  <a:gd name="T82" fmla="*/ 22 w 59"/>
                  <a:gd name="T83" fmla="*/ 52 h 103"/>
                  <a:gd name="T84" fmla="*/ 24 w 59"/>
                  <a:gd name="T85" fmla="*/ 50 h 103"/>
                  <a:gd name="T86" fmla="*/ 27 w 59"/>
                  <a:gd name="T87" fmla="*/ 53 h 103"/>
                  <a:gd name="T88" fmla="*/ 29 w 59"/>
                  <a:gd name="T89" fmla="*/ 56 h 103"/>
                  <a:gd name="T90" fmla="*/ 33 w 59"/>
                  <a:gd name="T91" fmla="*/ 55 h 103"/>
                  <a:gd name="T92" fmla="*/ 39 w 59"/>
                  <a:gd name="T93" fmla="*/ 60 h 103"/>
                  <a:gd name="T94" fmla="*/ 38 w 59"/>
                  <a:gd name="T95" fmla="*/ 52 h 103"/>
                  <a:gd name="T96" fmla="*/ 42 w 59"/>
                  <a:gd name="T97" fmla="*/ 43 h 103"/>
                  <a:gd name="T98" fmla="*/ 50 w 59"/>
                  <a:gd name="T99" fmla="*/ 42 h 103"/>
                  <a:gd name="T100" fmla="*/ 57 w 59"/>
                  <a:gd name="T101" fmla="*/ 43 h 103"/>
                  <a:gd name="T102" fmla="*/ 58 w 59"/>
                  <a:gd name="T103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103">
                    <a:moveTo>
                      <a:pt x="58" y="34"/>
                    </a:moveTo>
                    <a:cubicBezTo>
                      <a:pt x="58" y="33"/>
                      <a:pt x="57" y="33"/>
                      <a:pt x="57" y="33"/>
                    </a:cubicBezTo>
                    <a:cubicBezTo>
                      <a:pt x="57" y="32"/>
                      <a:pt x="57" y="32"/>
                      <a:pt x="57" y="31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4" y="31"/>
                      <a:pt x="54" y="30"/>
                      <a:pt x="53" y="30"/>
                    </a:cubicBezTo>
                    <a:cubicBezTo>
                      <a:pt x="53" y="30"/>
                      <a:pt x="52" y="29"/>
                      <a:pt x="52" y="29"/>
                    </a:cubicBezTo>
                    <a:cubicBezTo>
                      <a:pt x="52" y="28"/>
                      <a:pt x="52" y="28"/>
                      <a:pt x="53" y="27"/>
                    </a:cubicBezTo>
                    <a:cubicBezTo>
                      <a:pt x="53" y="26"/>
                      <a:pt x="52" y="25"/>
                      <a:pt x="52" y="25"/>
                    </a:cubicBezTo>
                    <a:cubicBezTo>
                      <a:pt x="52" y="25"/>
                      <a:pt x="52" y="25"/>
                      <a:pt x="52" y="24"/>
                    </a:cubicBezTo>
                    <a:cubicBezTo>
                      <a:pt x="52" y="23"/>
                      <a:pt x="52" y="21"/>
                      <a:pt x="51" y="20"/>
                    </a:cubicBezTo>
                    <a:cubicBezTo>
                      <a:pt x="50" y="20"/>
                      <a:pt x="49" y="19"/>
                      <a:pt x="48" y="18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6"/>
                      <a:pt x="45" y="16"/>
                      <a:pt x="44" y="16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1" y="16"/>
                      <a:pt x="41" y="16"/>
                      <a:pt x="41" y="17"/>
                    </a:cubicBezTo>
                    <a:cubicBezTo>
                      <a:pt x="40" y="17"/>
                      <a:pt x="40" y="17"/>
                      <a:pt x="40" y="18"/>
                    </a:cubicBezTo>
                    <a:cubicBezTo>
                      <a:pt x="40" y="18"/>
                      <a:pt x="40" y="19"/>
                      <a:pt x="39" y="19"/>
                    </a:cubicBezTo>
                    <a:cubicBezTo>
                      <a:pt x="39" y="19"/>
                      <a:pt x="37" y="19"/>
                      <a:pt x="37" y="19"/>
                    </a:cubicBezTo>
                    <a:cubicBezTo>
                      <a:pt x="36" y="19"/>
                      <a:pt x="36" y="18"/>
                      <a:pt x="36" y="18"/>
                    </a:cubicBezTo>
                    <a:cubicBezTo>
                      <a:pt x="35" y="18"/>
                      <a:pt x="34" y="18"/>
                      <a:pt x="33" y="18"/>
                    </a:cubicBezTo>
                    <a:cubicBezTo>
                      <a:pt x="33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0" y="18"/>
                    </a:cubicBezTo>
                    <a:cubicBezTo>
                      <a:pt x="30" y="18"/>
                      <a:pt x="30" y="19"/>
                      <a:pt x="29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7" y="20"/>
                      <a:pt x="27" y="21"/>
                      <a:pt x="26" y="20"/>
                    </a:cubicBezTo>
                    <a:cubicBezTo>
                      <a:pt x="26" y="20"/>
                      <a:pt x="26" y="18"/>
                      <a:pt x="26" y="17"/>
                    </a:cubicBezTo>
                    <a:cubicBezTo>
                      <a:pt x="26" y="17"/>
                      <a:pt x="26" y="16"/>
                      <a:pt x="26" y="15"/>
                    </a:cubicBezTo>
                    <a:cubicBezTo>
                      <a:pt x="26" y="15"/>
                      <a:pt x="25" y="14"/>
                      <a:pt x="26" y="13"/>
                    </a:cubicBezTo>
                    <a:cubicBezTo>
                      <a:pt x="26" y="13"/>
                      <a:pt x="26" y="13"/>
                      <a:pt x="26" y="12"/>
                    </a:cubicBezTo>
                    <a:cubicBezTo>
                      <a:pt x="26" y="11"/>
                      <a:pt x="25" y="10"/>
                      <a:pt x="25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7" y="7"/>
                      <a:pt x="26" y="7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19" y="1"/>
                      <a:pt x="19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2"/>
                    </a:cubicBezTo>
                    <a:cubicBezTo>
                      <a:pt x="3" y="13"/>
                      <a:pt x="4" y="14"/>
                      <a:pt x="4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2" y="17"/>
                      <a:pt x="3" y="17"/>
                      <a:pt x="4" y="19"/>
                    </a:cubicBezTo>
                    <a:cubicBezTo>
                      <a:pt x="5" y="22"/>
                      <a:pt x="6" y="21"/>
                      <a:pt x="6" y="22"/>
                    </a:cubicBezTo>
                    <a:cubicBezTo>
                      <a:pt x="6" y="22"/>
                      <a:pt x="7" y="24"/>
                      <a:pt x="8" y="25"/>
                    </a:cubicBezTo>
                    <a:cubicBezTo>
                      <a:pt x="8" y="26"/>
                      <a:pt x="10" y="27"/>
                      <a:pt x="10" y="27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1" y="29"/>
                      <a:pt x="12" y="30"/>
                      <a:pt x="12" y="30"/>
                    </a:cubicBezTo>
                    <a:cubicBezTo>
                      <a:pt x="12" y="31"/>
                      <a:pt x="11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4"/>
                      <a:pt x="10" y="34"/>
                      <a:pt x="10" y="35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39"/>
                      <a:pt x="10" y="41"/>
                      <a:pt x="11" y="42"/>
                    </a:cubicBezTo>
                    <a:cubicBezTo>
                      <a:pt x="12" y="43"/>
                      <a:pt x="14" y="44"/>
                      <a:pt x="15" y="46"/>
                    </a:cubicBezTo>
                    <a:cubicBezTo>
                      <a:pt x="16" y="47"/>
                      <a:pt x="16" y="48"/>
                      <a:pt x="16" y="50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17" y="53"/>
                      <a:pt x="17" y="54"/>
                      <a:pt x="18" y="56"/>
                    </a:cubicBezTo>
                    <a:cubicBezTo>
                      <a:pt x="18" y="57"/>
                      <a:pt x="18" y="58"/>
                      <a:pt x="18" y="59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8" y="62"/>
                      <a:pt x="18" y="62"/>
                      <a:pt x="18" y="63"/>
                    </a:cubicBezTo>
                    <a:cubicBezTo>
                      <a:pt x="17" y="63"/>
                      <a:pt x="17" y="65"/>
                      <a:pt x="17" y="66"/>
                    </a:cubicBezTo>
                    <a:cubicBezTo>
                      <a:pt x="16" y="66"/>
                      <a:pt x="15" y="67"/>
                      <a:pt x="15" y="68"/>
                    </a:cubicBezTo>
                    <a:cubicBezTo>
                      <a:pt x="15" y="68"/>
                      <a:pt x="14" y="69"/>
                      <a:pt x="14" y="70"/>
                    </a:cubicBezTo>
                    <a:cubicBezTo>
                      <a:pt x="14" y="71"/>
                      <a:pt x="13" y="73"/>
                      <a:pt x="13" y="73"/>
                    </a:cubicBezTo>
                    <a:cubicBezTo>
                      <a:pt x="13" y="73"/>
                      <a:pt x="13" y="73"/>
                      <a:pt x="13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5"/>
                      <a:pt x="13" y="75"/>
                      <a:pt x="13" y="76"/>
                    </a:cubicBezTo>
                    <a:cubicBezTo>
                      <a:pt x="13" y="76"/>
                      <a:pt x="13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7"/>
                      <a:pt x="12" y="78"/>
                      <a:pt x="12" y="78"/>
                    </a:cubicBezTo>
                    <a:cubicBezTo>
                      <a:pt x="12" y="78"/>
                      <a:pt x="12" y="79"/>
                      <a:pt x="12" y="80"/>
                    </a:cubicBezTo>
                    <a:cubicBezTo>
                      <a:pt x="12" y="81"/>
                      <a:pt x="11" y="80"/>
                      <a:pt x="11" y="81"/>
                    </a:cubicBezTo>
                    <a:cubicBezTo>
                      <a:pt x="11" y="82"/>
                      <a:pt x="11" y="83"/>
                      <a:pt x="11" y="84"/>
                    </a:cubicBezTo>
                    <a:cubicBezTo>
                      <a:pt x="11" y="85"/>
                      <a:pt x="11" y="85"/>
                      <a:pt x="12" y="86"/>
                    </a:cubicBezTo>
                    <a:cubicBezTo>
                      <a:pt x="13" y="87"/>
                      <a:pt x="13" y="86"/>
                      <a:pt x="13" y="85"/>
                    </a:cubicBezTo>
                    <a:cubicBezTo>
                      <a:pt x="13" y="85"/>
                      <a:pt x="14" y="85"/>
                      <a:pt x="14" y="85"/>
                    </a:cubicBezTo>
                    <a:cubicBezTo>
                      <a:pt x="15" y="86"/>
                      <a:pt x="14" y="86"/>
                      <a:pt x="15" y="87"/>
                    </a:cubicBezTo>
                    <a:cubicBezTo>
                      <a:pt x="16" y="87"/>
                      <a:pt x="16" y="87"/>
                      <a:pt x="16" y="88"/>
                    </a:cubicBezTo>
                    <a:cubicBezTo>
                      <a:pt x="16" y="88"/>
                      <a:pt x="17" y="89"/>
                      <a:pt x="17" y="89"/>
                    </a:cubicBezTo>
                    <a:cubicBezTo>
                      <a:pt x="17" y="89"/>
                      <a:pt x="18" y="90"/>
                      <a:pt x="18" y="90"/>
                    </a:cubicBezTo>
                    <a:cubicBezTo>
                      <a:pt x="19" y="90"/>
                      <a:pt x="19" y="91"/>
                      <a:pt x="19" y="91"/>
                    </a:cubicBezTo>
                    <a:cubicBezTo>
                      <a:pt x="20" y="92"/>
                      <a:pt x="19" y="92"/>
                      <a:pt x="20" y="92"/>
                    </a:cubicBezTo>
                    <a:cubicBezTo>
                      <a:pt x="21" y="93"/>
                      <a:pt x="21" y="93"/>
                      <a:pt x="22" y="94"/>
                    </a:cubicBezTo>
                    <a:cubicBezTo>
                      <a:pt x="22" y="94"/>
                      <a:pt x="21" y="94"/>
                      <a:pt x="21" y="95"/>
                    </a:cubicBezTo>
                    <a:cubicBezTo>
                      <a:pt x="21" y="95"/>
                      <a:pt x="23" y="96"/>
                      <a:pt x="23" y="97"/>
                    </a:cubicBezTo>
                    <a:cubicBezTo>
                      <a:pt x="24" y="97"/>
                      <a:pt x="24" y="98"/>
                      <a:pt x="25" y="98"/>
                    </a:cubicBezTo>
                    <a:cubicBezTo>
                      <a:pt x="25" y="98"/>
                      <a:pt x="25" y="97"/>
                      <a:pt x="25" y="97"/>
                    </a:cubicBezTo>
                    <a:cubicBezTo>
                      <a:pt x="26" y="96"/>
                      <a:pt x="26" y="95"/>
                      <a:pt x="27" y="96"/>
                    </a:cubicBezTo>
                    <a:cubicBezTo>
                      <a:pt x="28" y="96"/>
                      <a:pt x="28" y="97"/>
                      <a:pt x="29" y="97"/>
                    </a:cubicBezTo>
                    <a:cubicBezTo>
                      <a:pt x="29" y="97"/>
                      <a:pt x="29" y="98"/>
                      <a:pt x="30" y="98"/>
                    </a:cubicBezTo>
                    <a:cubicBezTo>
                      <a:pt x="31" y="98"/>
                      <a:pt x="32" y="98"/>
                      <a:pt x="32" y="99"/>
                    </a:cubicBezTo>
                    <a:cubicBezTo>
                      <a:pt x="32" y="99"/>
                      <a:pt x="32" y="100"/>
                      <a:pt x="32" y="100"/>
                    </a:cubicBezTo>
                    <a:cubicBezTo>
                      <a:pt x="31" y="101"/>
                      <a:pt x="31" y="101"/>
                      <a:pt x="31" y="102"/>
                    </a:cubicBezTo>
                    <a:cubicBezTo>
                      <a:pt x="31" y="102"/>
                      <a:pt x="31" y="103"/>
                      <a:pt x="32" y="103"/>
                    </a:cubicBezTo>
                    <a:cubicBezTo>
                      <a:pt x="33" y="103"/>
                      <a:pt x="35" y="102"/>
                      <a:pt x="35" y="102"/>
                    </a:cubicBezTo>
                    <a:cubicBezTo>
                      <a:pt x="35" y="102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2"/>
                      <a:pt x="38" y="101"/>
                      <a:pt x="38" y="100"/>
                    </a:cubicBezTo>
                    <a:cubicBezTo>
                      <a:pt x="38" y="100"/>
                      <a:pt x="38" y="100"/>
                      <a:pt x="38" y="100"/>
                    </a:cubicBezTo>
                    <a:cubicBezTo>
                      <a:pt x="37" y="100"/>
                      <a:pt x="37" y="99"/>
                      <a:pt x="37" y="99"/>
                    </a:cubicBezTo>
                    <a:cubicBezTo>
                      <a:pt x="36" y="99"/>
                      <a:pt x="36" y="98"/>
                      <a:pt x="35" y="98"/>
                    </a:cubicBezTo>
                    <a:cubicBezTo>
                      <a:pt x="35" y="97"/>
                      <a:pt x="35" y="96"/>
                      <a:pt x="35" y="96"/>
                    </a:cubicBezTo>
                    <a:cubicBezTo>
                      <a:pt x="35" y="96"/>
                      <a:pt x="34" y="95"/>
                      <a:pt x="33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1" y="95"/>
                      <a:pt x="31" y="95"/>
                      <a:pt x="30" y="94"/>
                    </a:cubicBezTo>
                    <a:cubicBezTo>
                      <a:pt x="30" y="94"/>
                      <a:pt x="29" y="93"/>
                      <a:pt x="28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1"/>
                      <a:pt x="27" y="91"/>
                      <a:pt x="27" y="91"/>
                    </a:cubicBezTo>
                    <a:cubicBezTo>
                      <a:pt x="27" y="91"/>
                      <a:pt x="27" y="92"/>
                      <a:pt x="27" y="92"/>
                    </a:cubicBezTo>
                    <a:cubicBezTo>
                      <a:pt x="27" y="92"/>
                      <a:pt x="26" y="92"/>
                      <a:pt x="26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0"/>
                      <a:pt x="26" y="90"/>
                      <a:pt x="27" y="90"/>
                    </a:cubicBezTo>
                    <a:cubicBezTo>
                      <a:pt x="27" y="90"/>
                      <a:pt x="27" y="90"/>
                      <a:pt x="27" y="89"/>
                    </a:cubicBezTo>
                    <a:cubicBezTo>
                      <a:pt x="27" y="89"/>
                      <a:pt x="27" y="88"/>
                      <a:pt x="27" y="87"/>
                    </a:cubicBezTo>
                    <a:cubicBezTo>
                      <a:pt x="27" y="87"/>
                      <a:pt x="27" y="87"/>
                      <a:pt x="26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6" y="85"/>
                      <a:pt x="26" y="85"/>
                    </a:cubicBezTo>
                    <a:cubicBezTo>
                      <a:pt x="26" y="85"/>
                      <a:pt x="26" y="85"/>
                      <a:pt x="25" y="84"/>
                    </a:cubicBezTo>
                    <a:cubicBezTo>
                      <a:pt x="25" y="83"/>
                      <a:pt x="25" y="83"/>
                      <a:pt x="25" y="84"/>
                    </a:cubicBezTo>
                    <a:cubicBezTo>
                      <a:pt x="25" y="84"/>
                      <a:pt x="24" y="84"/>
                      <a:pt x="24" y="84"/>
                    </a:cubicBezTo>
                    <a:cubicBezTo>
                      <a:pt x="24" y="84"/>
                      <a:pt x="23" y="84"/>
                      <a:pt x="23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3" y="83"/>
                      <a:pt x="23" y="82"/>
                      <a:pt x="23" y="81"/>
                    </a:cubicBezTo>
                    <a:cubicBezTo>
                      <a:pt x="23" y="81"/>
                      <a:pt x="22" y="81"/>
                      <a:pt x="22" y="81"/>
                    </a:cubicBezTo>
                    <a:cubicBezTo>
                      <a:pt x="22" y="81"/>
                      <a:pt x="22" y="80"/>
                      <a:pt x="22" y="79"/>
                    </a:cubicBezTo>
                    <a:cubicBezTo>
                      <a:pt x="22" y="79"/>
                      <a:pt x="21" y="79"/>
                      <a:pt x="21" y="78"/>
                    </a:cubicBezTo>
                    <a:cubicBezTo>
                      <a:pt x="21" y="78"/>
                      <a:pt x="20" y="78"/>
                      <a:pt x="20" y="79"/>
                    </a:cubicBezTo>
                    <a:cubicBezTo>
                      <a:pt x="19" y="79"/>
                      <a:pt x="19" y="80"/>
                      <a:pt x="18" y="80"/>
                    </a:cubicBezTo>
                    <a:cubicBezTo>
                      <a:pt x="18" y="80"/>
                      <a:pt x="18" y="79"/>
                      <a:pt x="18" y="79"/>
                    </a:cubicBezTo>
                    <a:cubicBezTo>
                      <a:pt x="18" y="78"/>
                      <a:pt x="19" y="78"/>
                      <a:pt x="18" y="7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7" y="76"/>
                      <a:pt x="17" y="76"/>
                    </a:cubicBezTo>
                    <a:cubicBezTo>
                      <a:pt x="17" y="76"/>
                      <a:pt x="17" y="75"/>
                      <a:pt x="17" y="75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7" y="73"/>
                    </a:cubicBezTo>
                    <a:cubicBezTo>
                      <a:pt x="18" y="73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1"/>
                      <a:pt x="17" y="71"/>
                    </a:cubicBezTo>
                    <a:cubicBezTo>
                      <a:pt x="17" y="71"/>
                      <a:pt x="17" y="70"/>
                      <a:pt x="17" y="70"/>
                    </a:cubicBezTo>
                    <a:cubicBezTo>
                      <a:pt x="17" y="70"/>
                      <a:pt x="17" y="69"/>
                      <a:pt x="18" y="69"/>
                    </a:cubicBezTo>
                    <a:cubicBezTo>
                      <a:pt x="18" y="69"/>
                      <a:pt x="19" y="68"/>
                      <a:pt x="19" y="67"/>
                    </a:cubicBezTo>
                    <a:cubicBezTo>
                      <a:pt x="19" y="67"/>
                      <a:pt x="19" y="66"/>
                      <a:pt x="19" y="66"/>
                    </a:cubicBezTo>
                    <a:cubicBezTo>
                      <a:pt x="19" y="65"/>
                      <a:pt x="19" y="64"/>
                      <a:pt x="19" y="64"/>
                    </a:cubicBezTo>
                    <a:cubicBezTo>
                      <a:pt x="19" y="63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21" y="60"/>
                      <a:pt x="21" y="60"/>
                      <a:pt x="21" y="59"/>
                    </a:cubicBezTo>
                    <a:cubicBezTo>
                      <a:pt x="21" y="59"/>
                      <a:pt x="21" y="59"/>
                      <a:pt x="21" y="58"/>
                    </a:cubicBezTo>
                    <a:cubicBezTo>
                      <a:pt x="22" y="58"/>
                      <a:pt x="22" y="57"/>
                      <a:pt x="22" y="57"/>
                    </a:cubicBezTo>
                    <a:cubicBezTo>
                      <a:pt x="22" y="57"/>
                      <a:pt x="22" y="56"/>
                      <a:pt x="21" y="56"/>
                    </a:cubicBezTo>
                    <a:cubicBezTo>
                      <a:pt x="21" y="56"/>
                      <a:pt x="21" y="55"/>
                      <a:pt x="21" y="55"/>
                    </a:cubicBezTo>
                    <a:cubicBezTo>
                      <a:pt x="21" y="55"/>
                      <a:pt x="21" y="54"/>
                      <a:pt x="22" y="54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0"/>
                    </a:cubicBezTo>
                    <a:cubicBezTo>
                      <a:pt x="21" y="50"/>
                      <a:pt x="22" y="50"/>
                      <a:pt x="23" y="50"/>
                    </a:cubicBezTo>
                    <a:cubicBezTo>
                      <a:pt x="23" y="50"/>
                      <a:pt x="24" y="50"/>
                      <a:pt x="24" y="50"/>
                    </a:cubicBezTo>
                    <a:cubicBezTo>
                      <a:pt x="25" y="50"/>
                      <a:pt x="26" y="50"/>
                      <a:pt x="26" y="50"/>
                    </a:cubicBezTo>
                    <a:cubicBezTo>
                      <a:pt x="27" y="50"/>
                      <a:pt x="27" y="50"/>
                      <a:pt x="27" y="51"/>
                    </a:cubicBezTo>
                    <a:cubicBezTo>
                      <a:pt x="28" y="51"/>
                      <a:pt x="27" y="51"/>
                      <a:pt x="27" y="52"/>
                    </a:cubicBezTo>
                    <a:cubicBezTo>
                      <a:pt x="27" y="52"/>
                      <a:pt x="27" y="52"/>
                      <a:pt x="27" y="53"/>
                    </a:cubicBezTo>
                    <a:cubicBezTo>
                      <a:pt x="27" y="53"/>
                      <a:pt x="28" y="54"/>
                      <a:pt x="28" y="54"/>
                    </a:cubicBezTo>
                    <a:cubicBezTo>
                      <a:pt x="28" y="54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8" y="55"/>
                    </a:cubicBezTo>
                    <a:cubicBezTo>
                      <a:pt x="28" y="55"/>
                      <a:pt x="29" y="56"/>
                      <a:pt x="29" y="56"/>
                    </a:cubicBezTo>
                    <a:cubicBezTo>
                      <a:pt x="29" y="56"/>
                      <a:pt x="29" y="56"/>
                      <a:pt x="30" y="56"/>
                    </a:cubicBezTo>
                    <a:cubicBezTo>
                      <a:pt x="30" y="55"/>
                      <a:pt x="31" y="56"/>
                      <a:pt x="31" y="56"/>
                    </a:cubicBezTo>
                    <a:cubicBezTo>
                      <a:pt x="31" y="56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6"/>
                      <a:pt x="35" y="56"/>
                      <a:pt x="35" y="57"/>
                    </a:cubicBezTo>
                    <a:cubicBezTo>
                      <a:pt x="36" y="57"/>
                      <a:pt x="38" y="59"/>
                      <a:pt x="38" y="59"/>
                    </a:cubicBezTo>
                    <a:cubicBezTo>
                      <a:pt x="38" y="59"/>
                      <a:pt x="39" y="59"/>
                      <a:pt x="39" y="60"/>
                    </a:cubicBezTo>
                    <a:cubicBezTo>
                      <a:pt x="39" y="60"/>
                      <a:pt x="39" y="59"/>
                      <a:pt x="40" y="59"/>
                    </a:cubicBezTo>
                    <a:cubicBezTo>
                      <a:pt x="40" y="59"/>
                      <a:pt x="40" y="58"/>
                      <a:pt x="40" y="57"/>
                    </a:cubicBezTo>
                    <a:cubicBezTo>
                      <a:pt x="40" y="57"/>
                      <a:pt x="40" y="54"/>
                      <a:pt x="39" y="54"/>
                    </a:cubicBezTo>
                    <a:cubicBezTo>
                      <a:pt x="39" y="54"/>
                      <a:pt x="38" y="53"/>
                      <a:pt x="38" y="52"/>
                    </a:cubicBezTo>
                    <a:cubicBezTo>
                      <a:pt x="38" y="52"/>
                      <a:pt x="38" y="50"/>
                      <a:pt x="38" y="49"/>
                    </a:cubicBezTo>
                    <a:cubicBezTo>
                      <a:pt x="38" y="49"/>
                      <a:pt x="38" y="48"/>
                      <a:pt x="39" y="48"/>
                    </a:cubicBezTo>
                    <a:cubicBezTo>
                      <a:pt x="39" y="47"/>
                      <a:pt x="39" y="46"/>
                      <a:pt x="40" y="45"/>
                    </a:cubicBezTo>
                    <a:cubicBezTo>
                      <a:pt x="40" y="44"/>
                      <a:pt x="41" y="43"/>
                      <a:pt x="42" y="43"/>
                    </a:cubicBezTo>
                    <a:cubicBezTo>
                      <a:pt x="42" y="43"/>
                      <a:pt x="43" y="43"/>
                      <a:pt x="44" y="43"/>
                    </a:cubicBezTo>
                    <a:cubicBezTo>
                      <a:pt x="45" y="43"/>
                      <a:pt x="46" y="42"/>
                      <a:pt x="46" y="42"/>
                    </a:cubicBezTo>
                    <a:cubicBezTo>
                      <a:pt x="47" y="42"/>
                      <a:pt x="48" y="43"/>
                      <a:pt x="48" y="43"/>
                    </a:cubicBezTo>
                    <a:cubicBezTo>
                      <a:pt x="49" y="43"/>
                      <a:pt x="50" y="42"/>
                      <a:pt x="50" y="42"/>
                    </a:cubicBezTo>
                    <a:cubicBezTo>
                      <a:pt x="51" y="42"/>
                      <a:pt x="52" y="43"/>
                      <a:pt x="52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5" y="42"/>
                      <a:pt x="55" y="43"/>
                      <a:pt x="56" y="43"/>
                    </a:cubicBezTo>
                    <a:cubicBezTo>
                      <a:pt x="56" y="43"/>
                      <a:pt x="57" y="43"/>
                      <a:pt x="57" y="43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2"/>
                      <a:pt x="59" y="42"/>
                      <a:pt x="59" y="41"/>
                    </a:cubicBezTo>
                    <a:cubicBezTo>
                      <a:pt x="59" y="41"/>
                      <a:pt x="59" y="39"/>
                      <a:pt x="59" y="39"/>
                    </a:cubicBezTo>
                    <a:cubicBezTo>
                      <a:pt x="58" y="39"/>
                      <a:pt x="58" y="38"/>
                      <a:pt x="58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5"/>
                      <a:pt x="59" y="35"/>
                    </a:cubicBezTo>
                    <a:cubicBezTo>
                      <a:pt x="59" y="35"/>
                      <a:pt x="59" y="34"/>
                      <a:pt x="5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1" name="Freeform 831">
                <a:extLst>
                  <a:ext uri="{FF2B5EF4-FFF2-40B4-BE49-F238E27FC236}">
                    <a16:creationId xmlns="" xmlns:a16="http://schemas.microsoft.com/office/drawing/2014/main" id="{7FB2A26F-9E7C-0E43-AD9A-68E408FA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8688" y="3617913"/>
                <a:ext cx="220662" cy="157163"/>
              </a:xfrm>
              <a:custGeom>
                <a:avLst/>
                <a:gdLst>
                  <a:gd name="T0" fmla="*/ 51 w 53"/>
                  <a:gd name="T1" fmla="*/ 26 h 38"/>
                  <a:gd name="T2" fmla="*/ 48 w 53"/>
                  <a:gd name="T3" fmla="*/ 22 h 38"/>
                  <a:gd name="T4" fmla="*/ 44 w 53"/>
                  <a:gd name="T5" fmla="*/ 22 h 38"/>
                  <a:gd name="T6" fmla="*/ 44 w 53"/>
                  <a:gd name="T7" fmla="*/ 18 h 38"/>
                  <a:gd name="T8" fmla="*/ 42 w 53"/>
                  <a:gd name="T9" fmla="*/ 14 h 38"/>
                  <a:gd name="T10" fmla="*/ 38 w 53"/>
                  <a:gd name="T11" fmla="*/ 15 h 38"/>
                  <a:gd name="T12" fmla="*/ 35 w 53"/>
                  <a:gd name="T13" fmla="*/ 15 h 38"/>
                  <a:gd name="T14" fmla="*/ 32 w 53"/>
                  <a:gd name="T15" fmla="*/ 15 h 38"/>
                  <a:gd name="T16" fmla="*/ 30 w 53"/>
                  <a:gd name="T17" fmla="*/ 14 h 38"/>
                  <a:gd name="T18" fmla="*/ 28 w 53"/>
                  <a:gd name="T19" fmla="*/ 13 h 38"/>
                  <a:gd name="T20" fmla="*/ 25 w 53"/>
                  <a:gd name="T21" fmla="*/ 14 h 38"/>
                  <a:gd name="T22" fmla="*/ 22 w 53"/>
                  <a:gd name="T23" fmla="*/ 13 h 38"/>
                  <a:gd name="T24" fmla="*/ 14 w 53"/>
                  <a:gd name="T25" fmla="*/ 13 h 38"/>
                  <a:gd name="T26" fmla="*/ 13 w 53"/>
                  <a:gd name="T27" fmla="*/ 10 h 38"/>
                  <a:gd name="T28" fmla="*/ 14 w 53"/>
                  <a:gd name="T29" fmla="*/ 9 h 38"/>
                  <a:gd name="T30" fmla="*/ 17 w 53"/>
                  <a:gd name="T31" fmla="*/ 8 h 38"/>
                  <a:gd name="T32" fmla="*/ 20 w 53"/>
                  <a:gd name="T33" fmla="*/ 9 h 38"/>
                  <a:gd name="T34" fmla="*/ 22 w 53"/>
                  <a:gd name="T35" fmla="*/ 9 h 38"/>
                  <a:gd name="T36" fmla="*/ 22 w 53"/>
                  <a:gd name="T37" fmla="*/ 7 h 38"/>
                  <a:gd name="T38" fmla="*/ 21 w 53"/>
                  <a:gd name="T39" fmla="*/ 5 h 38"/>
                  <a:gd name="T40" fmla="*/ 22 w 53"/>
                  <a:gd name="T41" fmla="*/ 2 h 38"/>
                  <a:gd name="T42" fmla="*/ 21 w 53"/>
                  <a:gd name="T43" fmla="*/ 1 h 38"/>
                  <a:gd name="T44" fmla="*/ 20 w 53"/>
                  <a:gd name="T45" fmla="*/ 1 h 38"/>
                  <a:gd name="T46" fmla="*/ 15 w 53"/>
                  <a:gd name="T47" fmla="*/ 3 h 38"/>
                  <a:gd name="T48" fmla="*/ 13 w 53"/>
                  <a:gd name="T49" fmla="*/ 3 h 38"/>
                  <a:gd name="T50" fmla="*/ 12 w 53"/>
                  <a:gd name="T51" fmla="*/ 4 h 38"/>
                  <a:gd name="T52" fmla="*/ 13 w 53"/>
                  <a:gd name="T53" fmla="*/ 7 h 38"/>
                  <a:gd name="T54" fmla="*/ 10 w 53"/>
                  <a:gd name="T55" fmla="*/ 8 h 38"/>
                  <a:gd name="T56" fmla="*/ 10 w 53"/>
                  <a:gd name="T57" fmla="*/ 9 h 38"/>
                  <a:gd name="T58" fmla="*/ 9 w 53"/>
                  <a:gd name="T59" fmla="*/ 11 h 38"/>
                  <a:gd name="T60" fmla="*/ 7 w 53"/>
                  <a:gd name="T61" fmla="*/ 13 h 38"/>
                  <a:gd name="T62" fmla="*/ 4 w 53"/>
                  <a:gd name="T63" fmla="*/ 12 h 38"/>
                  <a:gd name="T64" fmla="*/ 1 w 53"/>
                  <a:gd name="T65" fmla="*/ 13 h 38"/>
                  <a:gd name="T66" fmla="*/ 0 w 53"/>
                  <a:gd name="T67" fmla="*/ 16 h 38"/>
                  <a:gd name="T68" fmla="*/ 2 w 53"/>
                  <a:gd name="T69" fmla="*/ 18 h 38"/>
                  <a:gd name="T70" fmla="*/ 5 w 53"/>
                  <a:gd name="T71" fmla="*/ 18 h 38"/>
                  <a:gd name="T72" fmla="*/ 4 w 53"/>
                  <a:gd name="T73" fmla="*/ 20 h 38"/>
                  <a:gd name="T74" fmla="*/ 7 w 53"/>
                  <a:gd name="T75" fmla="*/ 25 h 38"/>
                  <a:gd name="T76" fmla="*/ 6 w 53"/>
                  <a:gd name="T77" fmla="*/ 27 h 38"/>
                  <a:gd name="T78" fmla="*/ 4 w 53"/>
                  <a:gd name="T79" fmla="*/ 30 h 38"/>
                  <a:gd name="T80" fmla="*/ 3 w 53"/>
                  <a:gd name="T81" fmla="*/ 34 h 38"/>
                  <a:gd name="T82" fmla="*/ 7 w 53"/>
                  <a:gd name="T83" fmla="*/ 35 h 38"/>
                  <a:gd name="T84" fmla="*/ 11 w 53"/>
                  <a:gd name="T85" fmla="*/ 32 h 38"/>
                  <a:gd name="T86" fmla="*/ 13 w 53"/>
                  <a:gd name="T87" fmla="*/ 34 h 38"/>
                  <a:gd name="T88" fmla="*/ 19 w 53"/>
                  <a:gd name="T89" fmla="*/ 30 h 38"/>
                  <a:gd name="T90" fmla="*/ 21 w 53"/>
                  <a:gd name="T91" fmla="*/ 25 h 38"/>
                  <a:gd name="T92" fmla="*/ 25 w 53"/>
                  <a:gd name="T93" fmla="*/ 22 h 38"/>
                  <a:gd name="T94" fmla="*/ 27 w 53"/>
                  <a:gd name="T95" fmla="*/ 24 h 38"/>
                  <a:gd name="T96" fmla="*/ 26 w 53"/>
                  <a:gd name="T97" fmla="*/ 26 h 38"/>
                  <a:gd name="T98" fmla="*/ 28 w 53"/>
                  <a:gd name="T99" fmla="*/ 27 h 38"/>
                  <a:gd name="T100" fmla="*/ 28 w 53"/>
                  <a:gd name="T101" fmla="*/ 32 h 38"/>
                  <a:gd name="T102" fmla="*/ 29 w 53"/>
                  <a:gd name="T103" fmla="*/ 38 h 38"/>
                  <a:gd name="T104" fmla="*/ 33 w 53"/>
                  <a:gd name="T105" fmla="*/ 35 h 38"/>
                  <a:gd name="T106" fmla="*/ 37 w 53"/>
                  <a:gd name="T107" fmla="*/ 34 h 38"/>
                  <a:gd name="T108" fmla="*/ 40 w 53"/>
                  <a:gd name="T109" fmla="*/ 32 h 38"/>
                  <a:gd name="T110" fmla="*/ 42 w 53"/>
                  <a:gd name="T111" fmla="*/ 33 h 38"/>
                  <a:gd name="T112" fmla="*/ 45 w 53"/>
                  <a:gd name="T113" fmla="*/ 32 h 38"/>
                  <a:gd name="T114" fmla="*/ 50 w 53"/>
                  <a:gd name="T115" fmla="*/ 31 h 38"/>
                  <a:gd name="T116" fmla="*/ 52 w 53"/>
                  <a:gd name="T117" fmla="*/ 32 h 38"/>
                  <a:gd name="T118" fmla="*/ 52 w 53"/>
                  <a:gd name="T119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38">
                    <a:moveTo>
                      <a:pt x="52" y="28"/>
                    </a:moveTo>
                    <a:cubicBezTo>
                      <a:pt x="52" y="28"/>
                      <a:pt x="51" y="26"/>
                      <a:pt x="51" y="26"/>
                    </a:cubicBezTo>
                    <a:cubicBezTo>
                      <a:pt x="50" y="25"/>
                      <a:pt x="50" y="24"/>
                      <a:pt x="50" y="24"/>
                    </a:cubicBezTo>
                    <a:cubicBezTo>
                      <a:pt x="50" y="23"/>
                      <a:pt x="48" y="22"/>
                      <a:pt x="48" y="22"/>
                    </a:cubicBezTo>
                    <a:cubicBezTo>
                      <a:pt x="48" y="22"/>
                      <a:pt x="47" y="22"/>
                      <a:pt x="46" y="22"/>
                    </a:cubicBezTo>
                    <a:cubicBezTo>
                      <a:pt x="46" y="22"/>
                      <a:pt x="45" y="22"/>
                      <a:pt x="44" y="22"/>
                    </a:cubicBezTo>
                    <a:cubicBezTo>
                      <a:pt x="44" y="22"/>
                      <a:pt x="43" y="19"/>
                      <a:pt x="43" y="19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38" y="15"/>
                      <a:pt x="38" y="15"/>
                    </a:cubicBezTo>
                    <a:cubicBezTo>
                      <a:pt x="38" y="14"/>
                      <a:pt x="37" y="14"/>
                      <a:pt x="36" y="14"/>
                    </a:cubicBezTo>
                    <a:cubicBezTo>
                      <a:pt x="36" y="14"/>
                      <a:pt x="35" y="15"/>
                      <a:pt x="35" y="15"/>
                    </a:cubicBezTo>
                    <a:cubicBezTo>
                      <a:pt x="34" y="15"/>
                      <a:pt x="33" y="16"/>
                      <a:pt x="33" y="16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0" y="15"/>
                      <a:pt x="30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2" y="2"/>
                      <a:pt x="22" y="2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6" y="3"/>
                      <a:pt x="16" y="3"/>
                    </a:cubicBezTo>
                    <a:cubicBezTo>
                      <a:pt x="16" y="4"/>
                      <a:pt x="15" y="3"/>
                      <a:pt x="15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10"/>
                      <a:pt x="9" y="11"/>
                    </a:cubicBezTo>
                    <a:cubicBezTo>
                      <a:pt x="9" y="11"/>
                      <a:pt x="8" y="11"/>
                      <a:pt x="8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4" y="12"/>
                      <a:pt x="4" y="12"/>
                    </a:cubicBezTo>
                    <a:cubicBezTo>
                      <a:pt x="4" y="12"/>
                      <a:pt x="2" y="12"/>
                      <a:pt x="2" y="12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0" y="16"/>
                      <a:pt x="1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0"/>
                      <a:pt x="5" y="23"/>
                      <a:pt x="5" y="23"/>
                    </a:cubicBezTo>
                    <a:cubicBezTo>
                      <a:pt x="5" y="23"/>
                      <a:pt x="7" y="25"/>
                      <a:pt x="7" y="25"/>
                    </a:cubicBezTo>
                    <a:cubicBezTo>
                      <a:pt x="7" y="25"/>
                      <a:pt x="7" y="27"/>
                      <a:pt x="7" y="27"/>
                    </a:cubicBezTo>
                    <a:cubicBezTo>
                      <a:pt x="7" y="27"/>
                      <a:pt x="6" y="27"/>
                      <a:pt x="6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4" y="30"/>
                      <a:pt x="4" y="30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3"/>
                      <a:pt x="15" y="31"/>
                      <a:pt x="15" y="31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27"/>
                      <a:pt x="19" y="27"/>
                    </a:cubicBezTo>
                    <a:cubicBezTo>
                      <a:pt x="19" y="27"/>
                      <a:pt x="21" y="25"/>
                      <a:pt x="21" y="25"/>
                    </a:cubicBezTo>
                    <a:cubicBezTo>
                      <a:pt x="21" y="24"/>
                      <a:pt x="23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3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7" y="34"/>
                      <a:pt x="37" y="34"/>
                    </a:cubicBezTo>
                    <a:cubicBezTo>
                      <a:pt x="37" y="33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0" y="32"/>
                    </a:cubicBezTo>
                    <a:cubicBezTo>
                      <a:pt x="41" y="32"/>
                      <a:pt x="43" y="32"/>
                      <a:pt x="43" y="32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6" y="32"/>
                      <a:pt x="46" y="31"/>
                    </a:cubicBezTo>
                    <a:cubicBezTo>
                      <a:pt x="47" y="31"/>
                      <a:pt x="50" y="31"/>
                      <a:pt x="50" y="31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3" y="31"/>
                      <a:pt x="52" y="29"/>
                      <a:pt x="52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2" name="Freeform 832">
                <a:extLst>
                  <a:ext uri="{FF2B5EF4-FFF2-40B4-BE49-F238E27FC236}">
                    <a16:creationId xmlns="" xmlns:a16="http://schemas.microsoft.com/office/drawing/2014/main" id="{1EB89641-ECC6-C247-904C-01479FC3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4588" y="4146550"/>
                <a:ext cx="53975" cy="103188"/>
              </a:xfrm>
              <a:custGeom>
                <a:avLst/>
                <a:gdLst>
                  <a:gd name="T0" fmla="*/ 13 w 13"/>
                  <a:gd name="T1" fmla="*/ 2 h 25"/>
                  <a:gd name="T2" fmla="*/ 12 w 13"/>
                  <a:gd name="T3" fmla="*/ 1 h 25"/>
                  <a:gd name="T4" fmla="*/ 9 w 13"/>
                  <a:gd name="T5" fmla="*/ 1 h 25"/>
                  <a:gd name="T6" fmla="*/ 6 w 13"/>
                  <a:gd name="T7" fmla="*/ 4 h 25"/>
                  <a:gd name="T8" fmla="*/ 4 w 13"/>
                  <a:gd name="T9" fmla="*/ 7 h 25"/>
                  <a:gd name="T10" fmla="*/ 2 w 13"/>
                  <a:gd name="T11" fmla="*/ 10 h 25"/>
                  <a:gd name="T12" fmla="*/ 0 w 13"/>
                  <a:gd name="T13" fmla="*/ 15 h 25"/>
                  <a:gd name="T14" fmla="*/ 0 w 13"/>
                  <a:gd name="T15" fmla="*/ 16 h 25"/>
                  <a:gd name="T16" fmla="*/ 2 w 13"/>
                  <a:gd name="T17" fmla="*/ 21 h 25"/>
                  <a:gd name="T18" fmla="*/ 4 w 13"/>
                  <a:gd name="T19" fmla="*/ 22 h 25"/>
                  <a:gd name="T20" fmla="*/ 4 w 13"/>
                  <a:gd name="T21" fmla="*/ 23 h 25"/>
                  <a:gd name="T22" fmla="*/ 5 w 13"/>
                  <a:gd name="T23" fmla="*/ 25 h 25"/>
                  <a:gd name="T24" fmla="*/ 5 w 13"/>
                  <a:gd name="T25" fmla="*/ 24 h 25"/>
                  <a:gd name="T26" fmla="*/ 5 w 13"/>
                  <a:gd name="T27" fmla="*/ 23 h 25"/>
                  <a:gd name="T28" fmla="*/ 5 w 13"/>
                  <a:gd name="T29" fmla="*/ 22 h 25"/>
                  <a:gd name="T30" fmla="*/ 5 w 13"/>
                  <a:gd name="T31" fmla="*/ 22 h 25"/>
                  <a:gd name="T32" fmla="*/ 5 w 13"/>
                  <a:gd name="T33" fmla="*/ 22 h 25"/>
                  <a:gd name="T34" fmla="*/ 8 w 13"/>
                  <a:gd name="T35" fmla="*/ 19 h 25"/>
                  <a:gd name="T36" fmla="*/ 10 w 13"/>
                  <a:gd name="T37" fmla="*/ 9 h 25"/>
                  <a:gd name="T38" fmla="*/ 11 w 13"/>
                  <a:gd name="T39" fmla="*/ 7 h 25"/>
                  <a:gd name="T40" fmla="*/ 12 w 13"/>
                  <a:gd name="T41" fmla="*/ 5 h 25"/>
                  <a:gd name="T42" fmla="*/ 12 w 13"/>
                  <a:gd name="T43" fmla="*/ 4 h 25"/>
                  <a:gd name="T44" fmla="*/ 12 w 13"/>
                  <a:gd name="T45" fmla="*/ 4 h 25"/>
                  <a:gd name="T46" fmla="*/ 13 w 13"/>
                  <a:gd name="T4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5">
                    <a:moveTo>
                      <a:pt x="13" y="2"/>
                    </a:moveTo>
                    <a:cubicBezTo>
                      <a:pt x="13" y="2"/>
                      <a:pt x="12" y="2"/>
                      <a:pt x="12" y="1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8" y="2"/>
                      <a:pt x="6" y="2"/>
                      <a:pt x="6" y="4"/>
                    </a:cubicBezTo>
                    <a:cubicBezTo>
                      <a:pt x="5" y="4"/>
                      <a:pt x="4" y="6"/>
                      <a:pt x="4" y="7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1" y="11"/>
                      <a:pt x="1" y="13"/>
                      <a:pt x="0" y="15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8"/>
                      <a:pt x="1" y="21"/>
                      <a:pt x="2" y="21"/>
                    </a:cubicBezTo>
                    <a:cubicBezTo>
                      <a:pt x="3" y="22"/>
                      <a:pt x="3" y="22"/>
                      <a:pt x="4" y="22"/>
                    </a:cubicBezTo>
                    <a:cubicBezTo>
                      <a:pt x="4" y="22"/>
                      <a:pt x="3" y="23"/>
                      <a:pt x="4" y="23"/>
                    </a:cubicBezTo>
                    <a:cubicBezTo>
                      <a:pt x="4" y="23"/>
                      <a:pt x="4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1"/>
                      <a:pt x="7" y="20"/>
                      <a:pt x="8" y="19"/>
                    </a:cubicBezTo>
                    <a:cubicBezTo>
                      <a:pt x="9" y="15"/>
                      <a:pt x="10" y="12"/>
                      <a:pt x="10" y="9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3"/>
                      <a:pt x="1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3" name="Freeform 834">
                <a:extLst>
                  <a:ext uri="{FF2B5EF4-FFF2-40B4-BE49-F238E27FC236}">
                    <a16:creationId xmlns="" xmlns:a16="http://schemas.microsoft.com/office/drawing/2014/main" id="{F5A5E32C-BB9F-2645-B9F1-F793226D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7938" y="4605338"/>
                <a:ext cx="61912" cy="115888"/>
              </a:xfrm>
              <a:custGeom>
                <a:avLst/>
                <a:gdLst>
                  <a:gd name="T0" fmla="*/ 15 w 15"/>
                  <a:gd name="T1" fmla="*/ 20 h 28"/>
                  <a:gd name="T2" fmla="*/ 14 w 15"/>
                  <a:gd name="T3" fmla="*/ 22 h 28"/>
                  <a:gd name="T4" fmla="*/ 9 w 15"/>
                  <a:gd name="T5" fmla="*/ 26 h 28"/>
                  <a:gd name="T6" fmla="*/ 8 w 15"/>
                  <a:gd name="T7" fmla="*/ 26 h 28"/>
                  <a:gd name="T8" fmla="*/ 4 w 15"/>
                  <a:gd name="T9" fmla="*/ 27 h 28"/>
                  <a:gd name="T10" fmla="*/ 1 w 15"/>
                  <a:gd name="T11" fmla="*/ 23 h 28"/>
                  <a:gd name="T12" fmla="*/ 0 w 15"/>
                  <a:gd name="T13" fmla="*/ 17 h 28"/>
                  <a:gd name="T14" fmla="*/ 1 w 15"/>
                  <a:gd name="T15" fmla="*/ 14 h 28"/>
                  <a:gd name="T16" fmla="*/ 3 w 15"/>
                  <a:gd name="T17" fmla="*/ 4 h 28"/>
                  <a:gd name="T18" fmla="*/ 3 w 15"/>
                  <a:gd name="T19" fmla="*/ 2 h 28"/>
                  <a:gd name="T20" fmla="*/ 3 w 15"/>
                  <a:gd name="T21" fmla="*/ 2 h 28"/>
                  <a:gd name="T22" fmla="*/ 3 w 15"/>
                  <a:gd name="T23" fmla="*/ 2 h 28"/>
                  <a:gd name="T24" fmla="*/ 2 w 15"/>
                  <a:gd name="T25" fmla="*/ 1 h 28"/>
                  <a:gd name="T26" fmla="*/ 3 w 15"/>
                  <a:gd name="T27" fmla="*/ 0 h 28"/>
                  <a:gd name="T28" fmla="*/ 4 w 15"/>
                  <a:gd name="T29" fmla="*/ 1 h 28"/>
                  <a:gd name="T30" fmla="*/ 3 w 15"/>
                  <a:gd name="T31" fmla="*/ 2 h 28"/>
                  <a:gd name="T32" fmla="*/ 4 w 15"/>
                  <a:gd name="T33" fmla="*/ 3 h 28"/>
                  <a:gd name="T34" fmla="*/ 6 w 15"/>
                  <a:gd name="T35" fmla="*/ 3 h 28"/>
                  <a:gd name="T36" fmla="*/ 8 w 15"/>
                  <a:gd name="T37" fmla="*/ 5 h 28"/>
                  <a:gd name="T38" fmla="*/ 9 w 15"/>
                  <a:gd name="T39" fmla="*/ 7 h 28"/>
                  <a:gd name="T40" fmla="*/ 11 w 15"/>
                  <a:gd name="T41" fmla="*/ 11 h 28"/>
                  <a:gd name="T42" fmla="*/ 11 w 15"/>
                  <a:gd name="T43" fmla="*/ 13 h 28"/>
                  <a:gd name="T44" fmla="*/ 15 w 15"/>
                  <a:gd name="T4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8">
                    <a:moveTo>
                      <a:pt x="15" y="20"/>
                    </a:moveTo>
                    <a:cubicBezTo>
                      <a:pt x="15" y="20"/>
                      <a:pt x="14" y="21"/>
                      <a:pt x="14" y="22"/>
                    </a:cubicBezTo>
                    <a:cubicBezTo>
                      <a:pt x="13" y="24"/>
                      <a:pt x="11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7"/>
                      <a:pt x="6" y="28"/>
                      <a:pt x="4" y="27"/>
                    </a:cubicBezTo>
                    <a:cubicBezTo>
                      <a:pt x="3" y="26"/>
                      <a:pt x="2" y="25"/>
                      <a:pt x="1" y="23"/>
                    </a:cubicBezTo>
                    <a:cubicBezTo>
                      <a:pt x="1" y="21"/>
                      <a:pt x="1" y="19"/>
                      <a:pt x="0" y="17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1" y="10"/>
                      <a:pt x="1" y="7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6"/>
                      <a:pt x="8" y="6"/>
                      <a:pt x="9" y="7"/>
                    </a:cubicBezTo>
                    <a:cubicBezTo>
                      <a:pt x="10" y="8"/>
                      <a:pt x="11" y="10"/>
                      <a:pt x="11" y="11"/>
                    </a:cubicBezTo>
                    <a:cubicBezTo>
                      <a:pt x="12" y="12"/>
                      <a:pt x="11" y="12"/>
                      <a:pt x="11" y="13"/>
                    </a:cubicBezTo>
                    <a:cubicBezTo>
                      <a:pt x="13" y="15"/>
                      <a:pt x="15" y="17"/>
                      <a:pt x="15" y="2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4" name="Freeform 835">
                <a:extLst>
                  <a:ext uri="{FF2B5EF4-FFF2-40B4-BE49-F238E27FC236}">
                    <a16:creationId xmlns="" xmlns:a16="http://schemas.microsoft.com/office/drawing/2014/main" id="{700A0CC5-6DE7-5A45-945A-4FA4300D5A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34450" y="3708400"/>
                <a:ext cx="95250" cy="184150"/>
              </a:xfrm>
              <a:custGeom>
                <a:avLst/>
                <a:gdLst>
                  <a:gd name="T0" fmla="*/ 1 w 23"/>
                  <a:gd name="T1" fmla="*/ 17 h 44"/>
                  <a:gd name="T2" fmla="*/ 2 w 23"/>
                  <a:gd name="T3" fmla="*/ 17 h 44"/>
                  <a:gd name="T4" fmla="*/ 5 w 23"/>
                  <a:gd name="T5" fmla="*/ 42 h 44"/>
                  <a:gd name="T6" fmla="*/ 1 w 23"/>
                  <a:gd name="T7" fmla="*/ 42 h 44"/>
                  <a:gd name="T8" fmla="*/ 1 w 23"/>
                  <a:gd name="T9" fmla="*/ 43 h 44"/>
                  <a:gd name="T10" fmla="*/ 1 w 23"/>
                  <a:gd name="T11" fmla="*/ 44 h 44"/>
                  <a:gd name="T12" fmla="*/ 2 w 23"/>
                  <a:gd name="T13" fmla="*/ 44 h 44"/>
                  <a:gd name="T14" fmla="*/ 5 w 23"/>
                  <a:gd name="T15" fmla="*/ 42 h 44"/>
                  <a:gd name="T16" fmla="*/ 14 w 23"/>
                  <a:gd name="T17" fmla="*/ 2 h 44"/>
                  <a:gd name="T18" fmla="*/ 8 w 23"/>
                  <a:gd name="T19" fmla="*/ 2 h 44"/>
                  <a:gd name="T20" fmla="*/ 6 w 23"/>
                  <a:gd name="T21" fmla="*/ 3 h 44"/>
                  <a:gd name="T22" fmla="*/ 2 w 23"/>
                  <a:gd name="T23" fmla="*/ 7 h 44"/>
                  <a:gd name="T24" fmla="*/ 1 w 23"/>
                  <a:gd name="T25" fmla="*/ 7 h 44"/>
                  <a:gd name="T26" fmla="*/ 3 w 23"/>
                  <a:gd name="T27" fmla="*/ 8 h 44"/>
                  <a:gd name="T28" fmla="*/ 4 w 23"/>
                  <a:gd name="T29" fmla="*/ 10 h 44"/>
                  <a:gd name="T30" fmla="*/ 3 w 23"/>
                  <a:gd name="T31" fmla="*/ 12 h 44"/>
                  <a:gd name="T32" fmla="*/ 2 w 23"/>
                  <a:gd name="T33" fmla="*/ 13 h 44"/>
                  <a:gd name="T34" fmla="*/ 0 w 23"/>
                  <a:gd name="T35" fmla="*/ 14 h 44"/>
                  <a:gd name="T36" fmla="*/ 1 w 23"/>
                  <a:gd name="T37" fmla="*/ 15 h 44"/>
                  <a:gd name="T38" fmla="*/ 2 w 23"/>
                  <a:gd name="T39" fmla="*/ 17 h 44"/>
                  <a:gd name="T40" fmla="*/ 2 w 23"/>
                  <a:gd name="T41" fmla="*/ 19 h 44"/>
                  <a:gd name="T42" fmla="*/ 3 w 23"/>
                  <a:gd name="T43" fmla="*/ 21 h 44"/>
                  <a:gd name="T44" fmla="*/ 3 w 23"/>
                  <a:gd name="T45" fmla="*/ 24 h 44"/>
                  <a:gd name="T46" fmla="*/ 1 w 23"/>
                  <a:gd name="T47" fmla="*/ 27 h 44"/>
                  <a:gd name="T48" fmla="*/ 2 w 23"/>
                  <a:gd name="T49" fmla="*/ 28 h 44"/>
                  <a:gd name="T50" fmla="*/ 1 w 23"/>
                  <a:gd name="T51" fmla="*/ 29 h 44"/>
                  <a:gd name="T52" fmla="*/ 1 w 23"/>
                  <a:gd name="T53" fmla="*/ 31 h 44"/>
                  <a:gd name="T54" fmla="*/ 2 w 23"/>
                  <a:gd name="T55" fmla="*/ 34 h 44"/>
                  <a:gd name="T56" fmla="*/ 7 w 23"/>
                  <a:gd name="T57" fmla="*/ 33 h 44"/>
                  <a:gd name="T58" fmla="*/ 11 w 23"/>
                  <a:gd name="T59" fmla="*/ 31 h 44"/>
                  <a:gd name="T60" fmla="*/ 11 w 23"/>
                  <a:gd name="T61" fmla="*/ 30 h 44"/>
                  <a:gd name="T62" fmla="*/ 12 w 23"/>
                  <a:gd name="T63" fmla="*/ 32 h 44"/>
                  <a:gd name="T64" fmla="*/ 12 w 23"/>
                  <a:gd name="T65" fmla="*/ 31 h 44"/>
                  <a:gd name="T66" fmla="*/ 12 w 23"/>
                  <a:gd name="T67" fmla="*/ 30 h 44"/>
                  <a:gd name="T68" fmla="*/ 14 w 23"/>
                  <a:gd name="T69" fmla="*/ 30 h 44"/>
                  <a:gd name="T70" fmla="*/ 15 w 23"/>
                  <a:gd name="T71" fmla="*/ 30 h 44"/>
                  <a:gd name="T72" fmla="*/ 17 w 23"/>
                  <a:gd name="T73" fmla="*/ 31 h 44"/>
                  <a:gd name="T74" fmla="*/ 17 w 23"/>
                  <a:gd name="T75" fmla="*/ 30 h 44"/>
                  <a:gd name="T76" fmla="*/ 16 w 23"/>
                  <a:gd name="T77" fmla="*/ 29 h 44"/>
                  <a:gd name="T78" fmla="*/ 17 w 23"/>
                  <a:gd name="T79" fmla="*/ 29 h 44"/>
                  <a:gd name="T80" fmla="*/ 19 w 23"/>
                  <a:gd name="T81" fmla="*/ 28 h 44"/>
                  <a:gd name="T82" fmla="*/ 23 w 23"/>
                  <a:gd name="T83" fmla="*/ 21 h 44"/>
                  <a:gd name="T84" fmla="*/ 22 w 23"/>
                  <a:gd name="T85" fmla="*/ 17 h 44"/>
                  <a:gd name="T86" fmla="*/ 22 w 23"/>
                  <a:gd name="T87" fmla="*/ 17 h 44"/>
                  <a:gd name="T88" fmla="*/ 20 w 23"/>
                  <a:gd name="T89" fmla="*/ 9 h 44"/>
                  <a:gd name="T90" fmla="*/ 16 w 23"/>
                  <a:gd name="T91" fmla="*/ 1 h 44"/>
                  <a:gd name="T92" fmla="*/ 14 w 23"/>
                  <a:gd name="T9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44">
                    <a:moveTo>
                      <a:pt x="2" y="17"/>
                    </a:move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lose/>
                    <a:moveTo>
                      <a:pt x="5" y="42"/>
                    </a:moveTo>
                    <a:cubicBezTo>
                      <a:pt x="5" y="41"/>
                      <a:pt x="4" y="41"/>
                      <a:pt x="3" y="41"/>
                    </a:cubicBezTo>
                    <a:cubicBezTo>
                      <a:pt x="2" y="41"/>
                      <a:pt x="2" y="42"/>
                      <a:pt x="1" y="42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4"/>
                      <a:pt x="3" y="44"/>
                      <a:pt x="4" y="44"/>
                    </a:cubicBezTo>
                    <a:cubicBezTo>
                      <a:pt x="4" y="43"/>
                      <a:pt x="5" y="43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lose/>
                    <a:moveTo>
                      <a:pt x="14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3" y="23"/>
                      <a:pt x="3" y="24"/>
                    </a:cubicBezTo>
                    <a:cubicBezTo>
                      <a:pt x="3" y="24"/>
                      <a:pt x="2" y="25"/>
                      <a:pt x="2" y="26"/>
                    </a:cubicBezTo>
                    <a:cubicBezTo>
                      <a:pt x="2" y="26"/>
                      <a:pt x="2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1" y="34"/>
                      <a:pt x="1" y="35"/>
                      <a:pt x="2" y="34"/>
                    </a:cubicBezTo>
                    <a:cubicBezTo>
                      <a:pt x="4" y="35"/>
                      <a:pt x="5" y="33"/>
                      <a:pt x="7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4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1"/>
                      <a:pt x="11" y="31"/>
                    </a:cubicBezTo>
                    <a:cubicBezTo>
                      <a:pt x="11" y="31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3" y="30"/>
                      <a:pt x="13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5" y="31"/>
                      <a:pt x="16" y="31"/>
                      <a:pt x="16" y="31"/>
                    </a:cubicBezTo>
                    <a:cubicBezTo>
                      <a:pt x="16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7" y="29"/>
                      <a:pt x="18" y="29"/>
                      <a:pt x="18" y="29"/>
                    </a:cubicBezTo>
                    <a:cubicBezTo>
                      <a:pt x="18" y="29"/>
                      <a:pt x="19" y="28"/>
                      <a:pt x="19" y="28"/>
                    </a:cubicBezTo>
                    <a:cubicBezTo>
                      <a:pt x="21" y="29"/>
                      <a:pt x="21" y="28"/>
                      <a:pt x="21" y="27"/>
                    </a:cubicBezTo>
                    <a:cubicBezTo>
                      <a:pt x="23" y="25"/>
                      <a:pt x="22" y="23"/>
                      <a:pt x="23" y="21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19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2" y="13"/>
                      <a:pt x="22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6"/>
                      <a:pt x="17" y="4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5" name="Freeform 837">
                <a:extLst>
                  <a:ext uri="{FF2B5EF4-FFF2-40B4-BE49-F238E27FC236}">
                    <a16:creationId xmlns="" xmlns:a16="http://schemas.microsoft.com/office/drawing/2014/main" id="{689842C1-7259-6546-9A51-81AE6EE2A9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5213" y="614363"/>
                <a:ext cx="4662487" cy="2994025"/>
              </a:xfrm>
              <a:custGeom>
                <a:avLst/>
                <a:gdLst>
                  <a:gd name="T0" fmla="*/ 450 w 1120"/>
                  <a:gd name="T1" fmla="*/ 93 h 719"/>
                  <a:gd name="T2" fmla="*/ 530 w 1120"/>
                  <a:gd name="T3" fmla="*/ 133 h 719"/>
                  <a:gd name="T4" fmla="*/ 520 w 1120"/>
                  <a:gd name="T5" fmla="*/ 113 h 719"/>
                  <a:gd name="T6" fmla="*/ 138 w 1120"/>
                  <a:gd name="T7" fmla="*/ 68 h 719"/>
                  <a:gd name="T8" fmla="*/ 433 w 1120"/>
                  <a:gd name="T9" fmla="*/ 88 h 719"/>
                  <a:gd name="T10" fmla="*/ 197 w 1120"/>
                  <a:gd name="T11" fmla="*/ 28 h 719"/>
                  <a:gd name="T12" fmla="*/ 213 w 1120"/>
                  <a:gd name="T13" fmla="*/ 6 h 719"/>
                  <a:gd name="T14" fmla="*/ 357 w 1120"/>
                  <a:gd name="T15" fmla="*/ 46 h 719"/>
                  <a:gd name="T16" fmla="*/ 474 w 1120"/>
                  <a:gd name="T17" fmla="*/ 55 h 719"/>
                  <a:gd name="T18" fmla="*/ 152 w 1120"/>
                  <a:gd name="T19" fmla="*/ 72 h 719"/>
                  <a:gd name="T20" fmla="*/ 223 w 1120"/>
                  <a:gd name="T21" fmla="*/ 28 h 719"/>
                  <a:gd name="T22" fmla="*/ 210 w 1120"/>
                  <a:gd name="T23" fmla="*/ 33 h 719"/>
                  <a:gd name="T24" fmla="*/ 485 w 1120"/>
                  <a:gd name="T25" fmla="*/ 133 h 719"/>
                  <a:gd name="T26" fmla="*/ 187 w 1120"/>
                  <a:gd name="T27" fmla="*/ 22 h 719"/>
                  <a:gd name="T28" fmla="*/ 208 w 1120"/>
                  <a:gd name="T29" fmla="*/ 75 h 719"/>
                  <a:gd name="T30" fmla="*/ 193 w 1120"/>
                  <a:gd name="T31" fmla="*/ 297 h 719"/>
                  <a:gd name="T32" fmla="*/ 271 w 1120"/>
                  <a:gd name="T33" fmla="*/ 186 h 719"/>
                  <a:gd name="T34" fmla="*/ 185 w 1120"/>
                  <a:gd name="T35" fmla="*/ 267 h 719"/>
                  <a:gd name="T36" fmla="*/ 376 w 1120"/>
                  <a:gd name="T37" fmla="*/ 212 h 719"/>
                  <a:gd name="T38" fmla="*/ 217 w 1120"/>
                  <a:gd name="T39" fmla="*/ 369 h 719"/>
                  <a:gd name="T40" fmla="*/ 692 w 1120"/>
                  <a:gd name="T41" fmla="*/ 305 h 719"/>
                  <a:gd name="T42" fmla="*/ 690 w 1120"/>
                  <a:gd name="T43" fmla="*/ 286 h 719"/>
                  <a:gd name="T44" fmla="*/ 672 w 1120"/>
                  <a:gd name="T45" fmla="*/ 298 h 719"/>
                  <a:gd name="T46" fmla="*/ 750 w 1120"/>
                  <a:gd name="T47" fmla="*/ 212 h 719"/>
                  <a:gd name="T48" fmla="*/ 734 w 1120"/>
                  <a:gd name="T49" fmla="*/ 259 h 719"/>
                  <a:gd name="T50" fmla="*/ 848 w 1120"/>
                  <a:gd name="T51" fmla="*/ 208 h 719"/>
                  <a:gd name="T52" fmla="*/ 672 w 1120"/>
                  <a:gd name="T53" fmla="*/ 300 h 719"/>
                  <a:gd name="T54" fmla="*/ 673 w 1120"/>
                  <a:gd name="T55" fmla="*/ 306 h 719"/>
                  <a:gd name="T56" fmla="*/ 985 w 1120"/>
                  <a:gd name="T57" fmla="*/ 353 h 719"/>
                  <a:gd name="T58" fmla="*/ 804 w 1120"/>
                  <a:gd name="T59" fmla="*/ 311 h 719"/>
                  <a:gd name="T60" fmla="*/ 688 w 1120"/>
                  <a:gd name="T61" fmla="*/ 319 h 719"/>
                  <a:gd name="T62" fmla="*/ 675 w 1120"/>
                  <a:gd name="T63" fmla="*/ 277 h 719"/>
                  <a:gd name="T64" fmla="*/ 587 w 1120"/>
                  <a:gd name="T65" fmla="*/ 280 h 719"/>
                  <a:gd name="T66" fmla="*/ 526 w 1120"/>
                  <a:gd name="T67" fmla="*/ 294 h 719"/>
                  <a:gd name="T68" fmla="*/ 546 w 1120"/>
                  <a:gd name="T69" fmla="*/ 197 h 719"/>
                  <a:gd name="T70" fmla="*/ 471 w 1120"/>
                  <a:gd name="T71" fmla="*/ 213 h 719"/>
                  <a:gd name="T72" fmla="*/ 362 w 1120"/>
                  <a:gd name="T73" fmla="*/ 282 h 719"/>
                  <a:gd name="T74" fmla="*/ 346 w 1120"/>
                  <a:gd name="T75" fmla="*/ 327 h 719"/>
                  <a:gd name="T76" fmla="*/ 313 w 1120"/>
                  <a:gd name="T77" fmla="*/ 384 h 719"/>
                  <a:gd name="T78" fmla="*/ 209 w 1120"/>
                  <a:gd name="T79" fmla="*/ 376 h 719"/>
                  <a:gd name="T80" fmla="*/ 126 w 1120"/>
                  <a:gd name="T81" fmla="*/ 384 h 719"/>
                  <a:gd name="T82" fmla="*/ 63 w 1120"/>
                  <a:gd name="T83" fmla="*/ 445 h 719"/>
                  <a:gd name="T84" fmla="*/ 42 w 1120"/>
                  <a:gd name="T85" fmla="*/ 417 h 719"/>
                  <a:gd name="T86" fmla="*/ 67 w 1120"/>
                  <a:gd name="T87" fmla="*/ 377 h 719"/>
                  <a:gd name="T88" fmla="*/ 9 w 1120"/>
                  <a:gd name="T89" fmla="*/ 385 h 719"/>
                  <a:gd name="T90" fmla="*/ 5 w 1120"/>
                  <a:gd name="T91" fmla="*/ 525 h 719"/>
                  <a:gd name="T92" fmla="*/ 48 w 1120"/>
                  <a:gd name="T93" fmla="*/ 615 h 719"/>
                  <a:gd name="T94" fmla="*/ 64 w 1120"/>
                  <a:gd name="T95" fmla="*/ 681 h 719"/>
                  <a:gd name="T96" fmla="*/ 147 w 1120"/>
                  <a:gd name="T97" fmla="*/ 667 h 719"/>
                  <a:gd name="T98" fmla="*/ 231 w 1120"/>
                  <a:gd name="T99" fmla="*/ 625 h 719"/>
                  <a:gd name="T100" fmla="*/ 308 w 1120"/>
                  <a:gd name="T101" fmla="*/ 589 h 719"/>
                  <a:gd name="T102" fmla="*/ 419 w 1120"/>
                  <a:gd name="T103" fmla="*/ 639 h 719"/>
                  <a:gd name="T104" fmla="*/ 562 w 1120"/>
                  <a:gd name="T105" fmla="*/ 643 h 719"/>
                  <a:gd name="T106" fmla="*/ 701 w 1120"/>
                  <a:gd name="T107" fmla="*/ 646 h 719"/>
                  <a:gd name="T108" fmla="*/ 767 w 1120"/>
                  <a:gd name="T109" fmla="*/ 624 h 719"/>
                  <a:gd name="T110" fmla="*/ 818 w 1120"/>
                  <a:gd name="T111" fmla="*/ 523 h 719"/>
                  <a:gd name="T112" fmla="*/ 901 w 1120"/>
                  <a:gd name="T113" fmla="*/ 501 h 719"/>
                  <a:gd name="T114" fmla="*/ 871 w 1120"/>
                  <a:gd name="T115" fmla="*/ 559 h 719"/>
                  <a:gd name="T116" fmla="*/ 914 w 1120"/>
                  <a:gd name="T117" fmla="*/ 544 h 719"/>
                  <a:gd name="T118" fmla="*/ 1017 w 1120"/>
                  <a:gd name="T119" fmla="*/ 479 h 719"/>
                  <a:gd name="T120" fmla="*/ 1086 w 1120"/>
                  <a:gd name="T121" fmla="*/ 432 h 719"/>
                  <a:gd name="T122" fmla="*/ 872 w 1120"/>
                  <a:gd name="T123" fmla="*/ 626 h 719"/>
                  <a:gd name="T124" fmla="*/ 785 w 1120"/>
                  <a:gd name="T125" fmla="*/ 60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20" h="719">
                    <a:moveTo>
                      <a:pt x="88" y="448"/>
                    </a:moveTo>
                    <a:cubicBezTo>
                      <a:pt x="87" y="447"/>
                      <a:pt x="85" y="446"/>
                      <a:pt x="87" y="446"/>
                    </a:cubicBezTo>
                    <a:cubicBezTo>
                      <a:pt x="88" y="446"/>
                      <a:pt x="88" y="447"/>
                      <a:pt x="88" y="447"/>
                    </a:cubicBezTo>
                    <a:cubicBezTo>
                      <a:pt x="88" y="447"/>
                      <a:pt x="88" y="449"/>
                      <a:pt x="88" y="448"/>
                    </a:cubicBezTo>
                    <a:cubicBezTo>
                      <a:pt x="88" y="448"/>
                      <a:pt x="88" y="448"/>
                      <a:pt x="88" y="448"/>
                    </a:cubicBezTo>
                    <a:close/>
                    <a:moveTo>
                      <a:pt x="86" y="448"/>
                    </a:moveTo>
                    <a:cubicBezTo>
                      <a:pt x="86" y="448"/>
                      <a:pt x="87" y="450"/>
                      <a:pt x="88" y="450"/>
                    </a:cubicBezTo>
                    <a:cubicBezTo>
                      <a:pt x="88" y="450"/>
                      <a:pt x="88" y="449"/>
                      <a:pt x="88" y="449"/>
                    </a:cubicBezTo>
                    <a:cubicBezTo>
                      <a:pt x="88" y="449"/>
                      <a:pt x="88" y="449"/>
                      <a:pt x="87" y="449"/>
                    </a:cubicBezTo>
                    <a:cubicBezTo>
                      <a:pt x="87" y="448"/>
                      <a:pt x="87" y="448"/>
                      <a:pt x="86" y="448"/>
                    </a:cubicBezTo>
                    <a:cubicBezTo>
                      <a:pt x="86" y="447"/>
                      <a:pt x="85" y="447"/>
                      <a:pt x="85" y="448"/>
                    </a:cubicBezTo>
                    <a:cubicBezTo>
                      <a:pt x="85" y="448"/>
                      <a:pt x="85" y="448"/>
                      <a:pt x="86" y="448"/>
                    </a:cubicBezTo>
                    <a:close/>
                    <a:moveTo>
                      <a:pt x="1086" y="444"/>
                    </a:moveTo>
                    <a:cubicBezTo>
                      <a:pt x="1085" y="444"/>
                      <a:pt x="1084" y="445"/>
                      <a:pt x="1084" y="446"/>
                    </a:cubicBezTo>
                    <a:cubicBezTo>
                      <a:pt x="1084" y="447"/>
                      <a:pt x="1084" y="446"/>
                      <a:pt x="1085" y="447"/>
                    </a:cubicBezTo>
                    <a:cubicBezTo>
                      <a:pt x="1086" y="446"/>
                      <a:pt x="1087" y="446"/>
                      <a:pt x="1087" y="445"/>
                    </a:cubicBezTo>
                    <a:cubicBezTo>
                      <a:pt x="1087" y="445"/>
                      <a:pt x="1087" y="444"/>
                      <a:pt x="1086" y="444"/>
                    </a:cubicBezTo>
                    <a:close/>
                    <a:moveTo>
                      <a:pt x="1086" y="510"/>
                    </a:moveTo>
                    <a:cubicBezTo>
                      <a:pt x="1086" y="511"/>
                      <a:pt x="1085" y="511"/>
                      <a:pt x="1085" y="511"/>
                    </a:cubicBezTo>
                    <a:cubicBezTo>
                      <a:pt x="1083" y="511"/>
                      <a:pt x="1083" y="509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3" y="509"/>
                      <a:pt x="1084" y="509"/>
                      <a:pt x="1085" y="510"/>
                    </a:cubicBezTo>
                    <a:cubicBezTo>
                      <a:pt x="1086" y="510"/>
                      <a:pt x="1086" y="510"/>
                      <a:pt x="1086" y="510"/>
                    </a:cubicBezTo>
                    <a:close/>
                    <a:moveTo>
                      <a:pt x="1118" y="429"/>
                    </a:move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lose/>
                    <a:moveTo>
                      <a:pt x="1117" y="429"/>
                    </a:moveTo>
                    <a:cubicBezTo>
                      <a:pt x="1117" y="429"/>
                      <a:pt x="1118" y="429"/>
                      <a:pt x="1118" y="429"/>
                    </a:cubicBezTo>
                    <a:cubicBezTo>
                      <a:pt x="1117" y="429"/>
                      <a:pt x="1117" y="428"/>
                      <a:pt x="1117" y="429"/>
                    </a:cubicBezTo>
                    <a:close/>
                    <a:moveTo>
                      <a:pt x="1100" y="552"/>
                    </a:moveTo>
                    <a:cubicBezTo>
                      <a:pt x="1100" y="552"/>
                      <a:pt x="1100" y="552"/>
                      <a:pt x="1100" y="552"/>
                    </a:cubicBezTo>
                    <a:cubicBezTo>
                      <a:pt x="1100" y="552"/>
                      <a:pt x="1100" y="552"/>
                      <a:pt x="1100" y="551"/>
                    </a:cubicBezTo>
                    <a:cubicBezTo>
                      <a:pt x="1100" y="551"/>
                      <a:pt x="1100" y="551"/>
                      <a:pt x="1100" y="551"/>
                    </a:cubicBezTo>
                    <a:cubicBezTo>
                      <a:pt x="1100" y="551"/>
                      <a:pt x="1100" y="551"/>
                      <a:pt x="1100" y="552"/>
                    </a:cubicBezTo>
                    <a:close/>
                    <a:moveTo>
                      <a:pt x="1119" y="429"/>
                    </a:moveTo>
                    <a:cubicBezTo>
                      <a:pt x="1119" y="430"/>
                      <a:pt x="1119" y="430"/>
                      <a:pt x="1120" y="430"/>
                    </a:cubicBezTo>
                    <a:cubicBezTo>
                      <a:pt x="1120" y="430"/>
                      <a:pt x="1119" y="429"/>
                      <a:pt x="1119" y="429"/>
                    </a:cubicBezTo>
                    <a:close/>
                    <a:moveTo>
                      <a:pt x="454" y="78"/>
                    </a:move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lose/>
                    <a:moveTo>
                      <a:pt x="490" y="124"/>
                    </a:moveTo>
                    <a:cubicBezTo>
                      <a:pt x="489" y="124"/>
                      <a:pt x="488" y="124"/>
                      <a:pt x="488" y="124"/>
                    </a:cubicBezTo>
                    <a:cubicBezTo>
                      <a:pt x="488" y="124"/>
                      <a:pt x="488" y="124"/>
                      <a:pt x="488" y="124"/>
                    </a:cubicBezTo>
                    <a:cubicBezTo>
                      <a:pt x="487" y="124"/>
                      <a:pt x="487" y="124"/>
                      <a:pt x="487" y="124"/>
                    </a:cubicBezTo>
                    <a:cubicBezTo>
                      <a:pt x="486" y="125"/>
                      <a:pt x="485" y="125"/>
                      <a:pt x="484" y="124"/>
                    </a:cubicBezTo>
                    <a:cubicBezTo>
                      <a:pt x="484" y="124"/>
                      <a:pt x="484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5"/>
                      <a:pt x="483" y="126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4"/>
                      <a:pt x="480" y="125"/>
                      <a:pt x="480" y="124"/>
                    </a:cubicBezTo>
                    <a:cubicBezTo>
                      <a:pt x="479" y="124"/>
                      <a:pt x="479" y="124"/>
                      <a:pt x="478" y="124"/>
                    </a:cubicBezTo>
                    <a:cubicBezTo>
                      <a:pt x="477" y="124"/>
                      <a:pt x="476" y="124"/>
                      <a:pt x="475" y="123"/>
                    </a:cubicBezTo>
                    <a:cubicBezTo>
                      <a:pt x="475" y="122"/>
                      <a:pt x="475" y="122"/>
                      <a:pt x="474" y="122"/>
                    </a:cubicBezTo>
                    <a:cubicBezTo>
                      <a:pt x="473" y="121"/>
                      <a:pt x="472" y="120"/>
                      <a:pt x="472" y="119"/>
                    </a:cubicBezTo>
                    <a:cubicBezTo>
                      <a:pt x="472" y="119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1" y="118"/>
                      <a:pt x="471" y="118"/>
                      <a:pt x="470" y="118"/>
                    </a:cubicBezTo>
                    <a:cubicBezTo>
                      <a:pt x="469" y="118"/>
                      <a:pt x="468" y="117"/>
                      <a:pt x="468" y="117"/>
                    </a:cubicBezTo>
                    <a:cubicBezTo>
                      <a:pt x="467" y="118"/>
                      <a:pt x="465" y="118"/>
                      <a:pt x="464" y="118"/>
                    </a:cubicBezTo>
                    <a:cubicBezTo>
                      <a:pt x="464" y="117"/>
                      <a:pt x="464" y="117"/>
                      <a:pt x="464" y="116"/>
                    </a:cubicBezTo>
                    <a:cubicBezTo>
                      <a:pt x="464" y="115"/>
                      <a:pt x="463" y="115"/>
                      <a:pt x="463" y="114"/>
                    </a:cubicBezTo>
                    <a:cubicBezTo>
                      <a:pt x="463" y="114"/>
                      <a:pt x="462" y="114"/>
                      <a:pt x="462" y="114"/>
                    </a:cubicBezTo>
                    <a:cubicBezTo>
                      <a:pt x="461" y="115"/>
                      <a:pt x="461" y="115"/>
                      <a:pt x="461" y="116"/>
                    </a:cubicBezTo>
                    <a:cubicBezTo>
                      <a:pt x="459" y="117"/>
                      <a:pt x="458" y="116"/>
                      <a:pt x="458" y="115"/>
                    </a:cubicBezTo>
                    <a:cubicBezTo>
                      <a:pt x="457" y="114"/>
                      <a:pt x="456" y="113"/>
                      <a:pt x="457" y="111"/>
                    </a:cubicBezTo>
                    <a:cubicBezTo>
                      <a:pt x="457" y="111"/>
                      <a:pt x="457" y="111"/>
                      <a:pt x="457" y="111"/>
                    </a:cubicBezTo>
                    <a:cubicBezTo>
                      <a:pt x="454" y="109"/>
                      <a:pt x="455" y="107"/>
                      <a:pt x="455" y="105"/>
                    </a:cubicBezTo>
                    <a:cubicBezTo>
                      <a:pt x="454" y="104"/>
                      <a:pt x="455" y="102"/>
                      <a:pt x="455" y="100"/>
                    </a:cubicBezTo>
                    <a:cubicBezTo>
                      <a:pt x="455" y="100"/>
                      <a:pt x="455" y="100"/>
                      <a:pt x="455" y="100"/>
                    </a:cubicBezTo>
                    <a:cubicBezTo>
                      <a:pt x="454" y="100"/>
                      <a:pt x="454" y="100"/>
                      <a:pt x="454" y="100"/>
                    </a:cubicBezTo>
                    <a:cubicBezTo>
                      <a:pt x="453" y="100"/>
                      <a:pt x="452" y="100"/>
                      <a:pt x="452" y="101"/>
                    </a:cubicBezTo>
                    <a:cubicBezTo>
                      <a:pt x="452" y="101"/>
                      <a:pt x="452" y="101"/>
                      <a:pt x="451" y="101"/>
                    </a:cubicBezTo>
                    <a:cubicBezTo>
                      <a:pt x="451" y="101"/>
                      <a:pt x="451" y="101"/>
                      <a:pt x="451" y="101"/>
                    </a:cubicBezTo>
                    <a:cubicBezTo>
                      <a:pt x="452" y="101"/>
                      <a:pt x="450" y="100"/>
                      <a:pt x="451" y="100"/>
                    </a:cubicBezTo>
                    <a:cubicBezTo>
                      <a:pt x="452" y="99"/>
                      <a:pt x="452" y="99"/>
                      <a:pt x="452" y="98"/>
                    </a:cubicBezTo>
                    <a:cubicBezTo>
                      <a:pt x="451" y="98"/>
                      <a:pt x="451" y="97"/>
                      <a:pt x="450" y="97"/>
                    </a:cubicBezTo>
                    <a:cubicBezTo>
                      <a:pt x="449" y="97"/>
                      <a:pt x="448" y="98"/>
                      <a:pt x="449" y="99"/>
                    </a:cubicBezTo>
                    <a:cubicBezTo>
                      <a:pt x="449" y="100"/>
                      <a:pt x="448" y="101"/>
                      <a:pt x="448" y="101"/>
                    </a:cubicBezTo>
                    <a:cubicBezTo>
                      <a:pt x="447" y="101"/>
                      <a:pt x="447" y="100"/>
                      <a:pt x="447" y="100"/>
                    </a:cubicBezTo>
                    <a:cubicBezTo>
                      <a:pt x="447" y="99"/>
                      <a:pt x="446" y="98"/>
                      <a:pt x="445" y="98"/>
                    </a:cubicBezTo>
                    <a:cubicBezTo>
                      <a:pt x="445" y="98"/>
                      <a:pt x="444" y="98"/>
                      <a:pt x="444" y="97"/>
                    </a:cubicBezTo>
                    <a:cubicBezTo>
                      <a:pt x="444" y="97"/>
                      <a:pt x="445" y="96"/>
                      <a:pt x="445" y="97"/>
                    </a:cubicBezTo>
                    <a:cubicBezTo>
                      <a:pt x="448" y="97"/>
                      <a:pt x="449" y="95"/>
                      <a:pt x="450" y="93"/>
                    </a:cubicBezTo>
                    <a:cubicBezTo>
                      <a:pt x="451" y="91"/>
                      <a:pt x="452" y="89"/>
                      <a:pt x="454" y="88"/>
                    </a:cubicBezTo>
                    <a:cubicBezTo>
                      <a:pt x="455" y="88"/>
                      <a:pt x="455" y="88"/>
                      <a:pt x="455" y="87"/>
                    </a:cubicBezTo>
                    <a:cubicBezTo>
                      <a:pt x="455" y="87"/>
                      <a:pt x="455" y="87"/>
                      <a:pt x="455" y="87"/>
                    </a:cubicBezTo>
                    <a:cubicBezTo>
                      <a:pt x="455" y="87"/>
                      <a:pt x="455" y="86"/>
                      <a:pt x="455" y="86"/>
                    </a:cubicBezTo>
                    <a:cubicBezTo>
                      <a:pt x="453" y="85"/>
                      <a:pt x="454" y="84"/>
                      <a:pt x="454" y="83"/>
                    </a:cubicBezTo>
                    <a:cubicBezTo>
                      <a:pt x="454" y="83"/>
                      <a:pt x="454" y="83"/>
                      <a:pt x="454" y="83"/>
                    </a:cubicBezTo>
                    <a:cubicBezTo>
                      <a:pt x="454" y="81"/>
                      <a:pt x="455" y="80"/>
                      <a:pt x="456" y="80"/>
                    </a:cubicBezTo>
                    <a:cubicBezTo>
                      <a:pt x="456" y="80"/>
                      <a:pt x="456" y="80"/>
                      <a:pt x="456" y="80"/>
                    </a:cubicBezTo>
                    <a:cubicBezTo>
                      <a:pt x="456" y="80"/>
                      <a:pt x="457" y="80"/>
                      <a:pt x="457" y="80"/>
                    </a:cubicBezTo>
                    <a:cubicBezTo>
                      <a:pt x="457" y="79"/>
                      <a:pt x="457" y="79"/>
                      <a:pt x="458" y="78"/>
                    </a:cubicBezTo>
                    <a:cubicBezTo>
                      <a:pt x="458" y="78"/>
                      <a:pt x="459" y="77"/>
                      <a:pt x="459" y="76"/>
                    </a:cubicBezTo>
                    <a:cubicBezTo>
                      <a:pt x="460" y="77"/>
                      <a:pt x="459" y="78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1" y="79"/>
                      <a:pt x="461" y="79"/>
                      <a:pt x="461" y="79"/>
                    </a:cubicBezTo>
                    <a:cubicBezTo>
                      <a:pt x="462" y="78"/>
                      <a:pt x="461" y="77"/>
                      <a:pt x="462" y="76"/>
                    </a:cubicBezTo>
                    <a:cubicBezTo>
                      <a:pt x="463" y="76"/>
                      <a:pt x="464" y="76"/>
                      <a:pt x="465" y="76"/>
                    </a:cubicBezTo>
                    <a:cubicBezTo>
                      <a:pt x="466" y="77"/>
                      <a:pt x="467" y="76"/>
                      <a:pt x="469" y="76"/>
                    </a:cubicBezTo>
                    <a:cubicBezTo>
                      <a:pt x="469" y="76"/>
                      <a:pt x="469" y="76"/>
                      <a:pt x="469" y="76"/>
                    </a:cubicBezTo>
                    <a:cubicBezTo>
                      <a:pt x="470" y="75"/>
                      <a:pt x="472" y="76"/>
                      <a:pt x="473" y="74"/>
                    </a:cubicBezTo>
                    <a:cubicBezTo>
                      <a:pt x="474" y="73"/>
                      <a:pt x="476" y="74"/>
                      <a:pt x="477" y="75"/>
                    </a:cubicBezTo>
                    <a:cubicBezTo>
                      <a:pt x="478" y="75"/>
                      <a:pt x="478" y="75"/>
                      <a:pt x="479" y="76"/>
                    </a:cubicBezTo>
                    <a:cubicBezTo>
                      <a:pt x="479" y="76"/>
                      <a:pt x="479" y="76"/>
                      <a:pt x="479" y="76"/>
                    </a:cubicBezTo>
                    <a:cubicBezTo>
                      <a:pt x="479" y="76"/>
                      <a:pt x="480" y="76"/>
                      <a:pt x="479" y="77"/>
                    </a:cubicBezTo>
                    <a:cubicBezTo>
                      <a:pt x="480" y="78"/>
                      <a:pt x="480" y="78"/>
                      <a:pt x="479" y="79"/>
                    </a:cubicBezTo>
                    <a:cubicBezTo>
                      <a:pt x="479" y="79"/>
                      <a:pt x="479" y="80"/>
                      <a:pt x="478" y="80"/>
                    </a:cubicBezTo>
                    <a:cubicBezTo>
                      <a:pt x="478" y="80"/>
                      <a:pt x="478" y="80"/>
                      <a:pt x="478" y="80"/>
                    </a:cubicBezTo>
                    <a:cubicBezTo>
                      <a:pt x="480" y="83"/>
                      <a:pt x="480" y="84"/>
                      <a:pt x="478" y="85"/>
                    </a:cubicBezTo>
                    <a:cubicBezTo>
                      <a:pt x="478" y="86"/>
                      <a:pt x="476" y="86"/>
                      <a:pt x="476" y="86"/>
                    </a:cubicBezTo>
                    <a:cubicBezTo>
                      <a:pt x="476" y="87"/>
                      <a:pt x="476" y="87"/>
                      <a:pt x="474" y="87"/>
                    </a:cubicBezTo>
                    <a:cubicBezTo>
                      <a:pt x="474" y="88"/>
                      <a:pt x="473" y="88"/>
                      <a:pt x="473" y="88"/>
                    </a:cubicBezTo>
                    <a:cubicBezTo>
                      <a:pt x="473" y="88"/>
                      <a:pt x="473" y="88"/>
                      <a:pt x="473" y="88"/>
                    </a:cubicBezTo>
                    <a:cubicBezTo>
                      <a:pt x="472" y="89"/>
                      <a:pt x="471" y="89"/>
                      <a:pt x="470" y="90"/>
                    </a:cubicBezTo>
                    <a:cubicBezTo>
                      <a:pt x="470" y="90"/>
                      <a:pt x="469" y="90"/>
                      <a:pt x="470" y="91"/>
                    </a:cubicBezTo>
                    <a:cubicBezTo>
                      <a:pt x="470" y="91"/>
                      <a:pt x="470" y="91"/>
                      <a:pt x="471" y="91"/>
                    </a:cubicBezTo>
                    <a:cubicBezTo>
                      <a:pt x="473" y="90"/>
                      <a:pt x="474" y="88"/>
                      <a:pt x="476" y="88"/>
                    </a:cubicBezTo>
                    <a:cubicBezTo>
                      <a:pt x="476" y="88"/>
                      <a:pt x="477" y="87"/>
                      <a:pt x="477" y="88"/>
                    </a:cubicBezTo>
                    <a:cubicBezTo>
                      <a:pt x="478" y="89"/>
                      <a:pt x="477" y="89"/>
                      <a:pt x="477" y="89"/>
                    </a:cubicBezTo>
                    <a:cubicBezTo>
                      <a:pt x="476" y="90"/>
                      <a:pt x="475" y="90"/>
                      <a:pt x="475" y="91"/>
                    </a:cubicBezTo>
                    <a:cubicBezTo>
                      <a:pt x="474" y="92"/>
                      <a:pt x="473" y="93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3"/>
                      <a:pt x="474" y="92"/>
                      <a:pt x="475" y="92"/>
                    </a:cubicBezTo>
                    <a:cubicBezTo>
                      <a:pt x="476" y="91"/>
                      <a:pt x="476" y="91"/>
                      <a:pt x="477" y="90"/>
                    </a:cubicBezTo>
                    <a:cubicBezTo>
                      <a:pt x="478" y="90"/>
                      <a:pt x="478" y="89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81" y="87"/>
                      <a:pt x="481" y="87"/>
                      <a:pt x="480" y="85"/>
                    </a:cubicBezTo>
                    <a:cubicBezTo>
                      <a:pt x="480" y="84"/>
                      <a:pt x="480" y="84"/>
                      <a:pt x="481" y="84"/>
                    </a:cubicBezTo>
                    <a:cubicBezTo>
                      <a:pt x="481" y="84"/>
                      <a:pt x="482" y="83"/>
                      <a:pt x="482" y="83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3" y="82"/>
                      <a:pt x="483" y="82"/>
                      <a:pt x="483" y="82"/>
                    </a:cubicBezTo>
                    <a:cubicBezTo>
                      <a:pt x="483" y="82"/>
                      <a:pt x="483" y="81"/>
                      <a:pt x="483" y="80"/>
                    </a:cubicBezTo>
                    <a:cubicBezTo>
                      <a:pt x="482" y="79"/>
                      <a:pt x="483" y="78"/>
                      <a:pt x="484" y="78"/>
                    </a:cubicBezTo>
                    <a:cubicBezTo>
                      <a:pt x="484" y="80"/>
                      <a:pt x="486" y="78"/>
                      <a:pt x="486" y="78"/>
                    </a:cubicBezTo>
                    <a:cubicBezTo>
                      <a:pt x="487" y="78"/>
                      <a:pt x="487" y="78"/>
                      <a:pt x="488" y="78"/>
                    </a:cubicBezTo>
                    <a:cubicBezTo>
                      <a:pt x="488" y="78"/>
                      <a:pt x="487" y="79"/>
                      <a:pt x="488" y="79"/>
                    </a:cubicBezTo>
                    <a:cubicBezTo>
                      <a:pt x="488" y="79"/>
                      <a:pt x="488" y="79"/>
                      <a:pt x="489" y="79"/>
                    </a:cubicBezTo>
                    <a:cubicBezTo>
                      <a:pt x="489" y="80"/>
                      <a:pt x="488" y="80"/>
                      <a:pt x="488" y="80"/>
                    </a:cubicBezTo>
                    <a:cubicBezTo>
                      <a:pt x="491" y="80"/>
                      <a:pt x="491" y="83"/>
                      <a:pt x="492" y="84"/>
                    </a:cubicBezTo>
                    <a:cubicBezTo>
                      <a:pt x="493" y="84"/>
                      <a:pt x="492" y="85"/>
                      <a:pt x="492" y="85"/>
                    </a:cubicBezTo>
                    <a:cubicBezTo>
                      <a:pt x="492" y="85"/>
                      <a:pt x="493" y="86"/>
                      <a:pt x="493" y="86"/>
                    </a:cubicBezTo>
                    <a:cubicBezTo>
                      <a:pt x="493" y="86"/>
                      <a:pt x="493" y="86"/>
                      <a:pt x="493" y="86"/>
                    </a:cubicBezTo>
                    <a:cubicBezTo>
                      <a:pt x="494" y="87"/>
                      <a:pt x="494" y="88"/>
                      <a:pt x="494" y="89"/>
                    </a:cubicBezTo>
                    <a:cubicBezTo>
                      <a:pt x="494" y="90"/>
                      <a:pt x="493" y="90"/>
                      <a:pt x="492" y="90"/>
                    </a:cubicBezTo>
                    <a:cubicBezTo>
                      <a:pt x="493" y="91"/>
                      <a:pt x="493" y="92"/>
                      <a:pt x="492" y="93"/>
                    </a:cubicBezTo>
                    <a:cubicBezTo>
                      <a:pt x="492" y="93"/>
                      <a:pt x="492" y="94"/>
                      <a:pt x="492" y="94"/>
                    </a:cubicBezTo>
                    <a:cubicBezTo>
                      <a:pt x="492" y="94"/>
                      <a:pt x="492" y="94"/>
                      <a:pt x="492" y="94"/>
                    </a:cubicBezTo>
                    <a:cubicBezTo>
                      <a:pt x="493" y="94"/>
                      <a:pt x="493" y="95"/>
                      <a:pt x="492" y="96"/>
                    </a:cubicBezTo>
                    <a:cubicBezTo>
                      <a:pt x="492" y="96"/>
                      <a:pt x="491" y="97"/>
                      <a:pt x="492" y="98"/>
                    </a:cubicBezTo>
                    <a:cubicBezTo>
                      <a:pt x="492" y="98"/>
                      <a:pt x="492" y="98"/>
                      <a:pt x="492" y="98"/>
                    </a:cubicBezTo>
                    <a:cubicBezTo>
                      <a:pt x="492" y="99"/>
                      <a:pt x="492" y="99"/>
                      <a:pt x="492" y="99"/>
                    </a:cubicBezTo>
                    <a:cubicBezTo>
                      <a:pt x="492" y="100"/>
                      <a:pt x="492" y="101"/>
                      <a:pt x="492" y="102"/>
                    </a:cubicBezTo>
                    <a:cubicBezTo>
                      <a:pt x="492" y="102"/>
                      <a:pt x="492" y="103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1" y="105"/>
                      <a:pt x="492" y="106"/>
                      <a:pt x="492" y="107"/>
                    </a:cubicBezTo>
                    <a:cubicBezTo>
                      <a:pt x="492" y="108"/>
                      <a:pt x="491" y="108"/>
                      <a:pt x="490" y="108"/>
                    </a:cubicBezTo>
                    <a:cubicBezTo>
                      <a:pt x="490" y="109"/>
                      <a:pt x="490" y="108"/>
                      <a:pt x="489" y="108"/>
                    </a:cubicBezTo>
                    <a:cubicBezTo>
                      <a:pt x="489" y="107"/>
                      <a:pt x="489" y="107"/>
                      <a:pt x="489" y="107"/>
                    </a:cubicBezTo>
                    <a:cubicBezTo>
                      <a:pt x="488" y="107"/>
                      <a:pt x="488" y="106"/>
                      <a:pt x="488" y="107"/>
                    </a:cubicBezTo>
                    <a:cubicBezTo>
                      <a:pt x="487" y="107"/>
                      <a:pt x="487" y="108"/>
                      <a:pt x="488" y="108"/>
                    </a:cubicBezTo>
                    <a:cubicBezTo>
                      <a:pt x="488" y="109"/>
                      <a:pt x="489" y="110"/>
                      <a:pt x="490" y="111"/>
                    </a:cubicBezTo>
                    <a:cubicBezTo>
                      <a:pt x="490" y="111"/>
                      <a:pt x="491" y="112"/>
                      <a:pt x="491" y="112"/>
                    </a:cubicBezTo>
                    <a:cubicBezTo>
                      <a:pt x="490" y="113"/>
                      <a:pt x="491" y="114"/>
                      <a:pt x="491" y="114"/>
                    </a:cubicBezTo>
                    <a:cubicBezTo>
                      <a:pt x="492" y="114"/>
                      <a:pt x="493" y="115"/>
                      <a:pt x="493" y="116"/>
                    </a:cubicBezTo>
                    <a:cubicBezTo>
                      <a:pt x="493" y="117"/>
                      <a:pt x="493" y="119"/>
                      <a:pt x="493" y="121"/>
                    </a:cubicBezTo>
                    <a:cubicBezTo>
                      <a:pt x="492" y="122"/>
                      <a:pt x="491" y="123"/>
                      <a:pt x="490" y="124"/>
                    </a:cubicBezTo>
                    <a:close/>
                    <a:moveTo>
                      <a:pt x="530" y="133"/>
                    </a:moveTo>
                    <a:cubicBezTo>
                      <a:pt x="530" y="133"/>
                      <a:pt x="530" y="134"/>
                      <a:pt x="530" y="134"/>
                    </a:cubicBezTo>
                    <a:cubicBezTo>
                      <a:pt x="530" y="134"/>
                      <a:pt x="530" y="134"/>
                      <a:pt x="530" y="134"/>
                    </a:cubicBezTo>
                    <a:cubicBezTo>
                      <a:pt x="529" y="136"/>
                      <a:pt x="528" y="138"/>
                      <a:pt x="527" y="140"/>
                    </a:cubicBezTo>
                    <a:cubicBezTo>
                      <a:pt x="526" y="141"/>
                      <a:pt x="526" y="142"/>
                      <a:pt x="524" y="141"/>
                    </a:cubicBezTo>
                    <a:cubicBezTo>
                      <a:pt x="524" y="141"/>
                      <a:pt x="524" y="141"/>
                      <a:pt x="524" y="141"/>
                    </a:cubicBezTo>
                    <a:cubicBezTo>
                      <a:pt x="524" y="142"/>
                      <a:pt x="523" y="141"/>
                      <a:pt x="522" y="142"/>
                    </a:cubicBezTo>
                    <a:cubicBezTo>
                      <a:pt x="521" y="142"/>
                      <a:pt x="520" y="143"/>
                      <a:pt x="518" y="144"/>
                    </a:cubicBezTo>
                    <a:cubicBezTo>
                      <a:pt x="518" y="144"/>
                      <a:pt x="518" y="144"/>
                      <a:pt x="518" y="144"/>
                    </a:cubicBezTo>
                    <a:cubicBezTo>
                      <a:pt x="518" y="145"/>
                      <a:pt x="517" y="144"/>
                      <a:pt x="516" y="144"/>
                    </a:cubicBezTo>
                    <a:cubicBezTo>
                      <a:pt x="516" y="144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4" y="145"/>
                      <a:pt x="514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2" y="145"/>
                      <a:pt x="513" y="147"/>
                      <a:pt x="512" y="147"/>
                    </a:cubicBezTo>
                    <a:cubicBezTo>
                      <a:pt x="511" y="147"/>
                      <a:pt x="512" y="146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0" y="145"/>
                      <a:pt x="509" y="145"/>
                      <a:pt x="508" y="145"/>
                    </a:cubicBezTo>
                    <a:cubicBezTo>
                      <a:pt x="508" y="146"/>
                      <a:pt x="507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4" y="146"/>
                      <a:pt x="503" y="146"/>
                      <a:pt x="502" y="146"/>
                    </a:cubicBezTo>
                    <a:cubicBezTo>
                      <a:pt x="500" y="146"/>
                      <a:pt x="500" y="148"/>
                      <a:pt x="499" y="149"/>
                    </a:cubicBezTo>
                    <a:cubicBezTo>
                      <a:pt x="497" y="150"/>
                      <a:pt x="495" y="152"/>
                      <a:pt x="493" y="153"/>
                    </a:cubicBezTo>
                    <a:cubicBezTo>
                      <a:pt x="493" y="154"/>
                      <a:pt x="492" y="154"/>
                      <a:pt x="492" y="153"/>
                    </a:cubicBezTo>
                    <a:cubicBezTo>
                      <a:pt x="491" y="153"/>
                      <a:pt x="490" y="153"/>
                      <a:pt x="490" y="154"/>
                    </a:cubicBezTo>
                    <a:cubicBezTo>
                      <a:pt x="488" y="151"/>
                      <a:pt x="489" y="148"/>
                      <a:pt x="491" y="145"/>
                    </a:cubicBezTo>
                    <a:cubicBezTo>
                      <a:pt x="492" y="142"/>
                      <a:pt x="493" y="139"/>
                      <a:pt x="495" y="137"/>
                    </a:cubicBezTo>
                    <a:cubicBezTo>
                      <a:pt x="495" y="136"/>
                      <a:pt x="495" y="135"/>
                      <a:pt x="495" y="135"/>
                    </a:cubicBezTo>
                    <a:cubicBezTo>
                      <a:pt x="495" y="134"/>
                      <a:pt x="495" y="133"/>
                      <a:pt x="496" y="132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5" y="131"/>
                      <a:pt x="496" y="130"/>
                      <a:pt x="496" y="129"/>
                    </a:cubicBezTo>
                    <a:cubicBezTo>
                      <a:pt x="496" y="129"/>
                      <a:pt x="496" y="129"/>
                      <a:pt x="496" y="129"/>
                    </a:cubicBezTo>
                    <a:cubicBezTo>
                      <a:pt x="496" y="128"/>
                      <a:pt x="496" y="126"/>
                      <a:pt x="497" y="125"/>
                    </a:cubicBezTo>
                    <a:cubicBezTo>
                      <a:pt x="497" y="125"/>
                      <a:pt x="498" y="124"/>
                      <a:pt x="498" y="125"/>
                    </a:cubicBezTo>
                    <a:cubicBezTo>
                      <a:pt x="499" y="126"/>
                      <a:pt x="499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499" y="125"/>
                      <a:pt x="499" y="125"/>
                      <a:pt x="499" y="124"/>
                    </a:cubicBezTo>
                    <a:cubicBezTo>
                      <a:pt x="498" y="122"/>
                      <a:pt x="499" y="120"/>
                      <a:pt x="499" y="118"/>
                    </a:cubicBezTo>
                    <a:cubicBezTo>
                      <a:pt x="500" y="117"/>
                      <a:pt x="500" y="117"/>
                      <a:pt x="501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3" y="118"/>
                      <a:pt x="503" y="118"/>
                      <a:pt x="503" y="118"/>
                    </a:cubicBezTo>
                    <a:cubicBezTo>
                      <a:pt x="503" y="118"/>
                      <a:pt x="502" y="117"/>
                      <a:pt x="502" y="117"/>
                    </a:cubicBezTo>
                    <a:cubicBezTo>
                      <a:pt x="502" y="117"/>
                      <a:pt x="501" y="117"/>
                      <a:pt x="501" y="117"/>
                    </a:cubicBezTo>
                    <a:cubicBezTo>
                      <a:pt x="500" y="116"/>
                      <a:pt x="500" y="116"/>
                      <a:pt x="500" y="115"/>
                    </a:cubicBezTo>
                    <a:cubicBezTo>
                      <a:pt x="500" y="114"/>
                      <a:pt x="501" y="113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1" y="112"/>
                      <a:pt x="501" y="109"/>
                      <a:pt x="503" y="109"/>
                    </a:cubicBezTo>
                    <a:cubicBezTo>
                      <a:pt x="503" y="109"/>
                      <a:pt x="503" y="109"/>
                      <a:pt x="503" y="109"/>
                    </a:cubicBezTo>
                    <a:cubicBezTo>
                      <a:pt x="504" y="108"/>
                      <a:pt x="504" y="108"/>
                      <a:pt x="504" y="107"/>
                    </a:cubicBezTo>
                    <a:cubicBezTo>
                      <a:pt x="504" y="106"/>
                      <a:pt x="504" y="106"/>
                      <a:pt x="504" y="105"/>
                    </a:cubicBezTo>
                    <a:cubicBezTo>
                      <a:pt x="504" y="105"/>
                      <a:pt x="505" y="105"/>
                      <a:pt x="505" y="105"/>
                    </a:cubicBezTo>
                    <a:cubicBezTo>
                      <a:pt x="506" y="105"/>
                      <a:pt x="505" y="105"/>
                      <a:pt x="506" y="105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7" y="107"/>
                      <a:pt x="506" y="107"/>
                      <a:pt x="506" y="108"/>
                    </a:cubicBezTo>
                    <a:cubicBezTo>
                      <a:pt x="506" y="109"/>
                      <a:pt x="506" y="109"/>
                      <a:pt x="507" y="109"/>
                    </a:cubicBezTo>
                    <a:cubicBezTo>
                      <a:pt x="507" y="109"/>
                      <a:pt x="508" y="110"/>
                      <a:pt x="508" y="110"/>
                    </a:cubicBezTo>
                    <a:cubicBezTo>
                      <a:pt x="509" y="109"/>
                      <a:pt x="508" y="109"/>
                      <a:pt x="508" y="109"/>
                    </a:cubicBezTo>
                    <a:cubicBezTo>
                      <a:pt x="508" y="107"/>
                      <a:pt x="508" y="106"/>
                      <a:pt x="508" y="104"/>
                    </a:cubicBezTo>
                    <a:cubicBezTo>
                      <a:pt x="508" y="102"/>
                      <a:pt x="509" y="102"/>
                      <a:pt x="510" y="103"/>
                    </a:cubicBezTo>
                    <a:cubicBezTo>
                      <a:pt x="512" y="104"/>
                      <a:pt x="513" y="105"/>
                      <a:pt x="514" y="107"/>
                    </a:cubicBezTo>
                    <a:cubicBezTo>
                      <a:pt x="515" y="107"/>
                      <a:pt x="514" y="107"/>
                      <a:pt x="514" y="108"/>
                    </a:cubicBezTo>
                    <a:cubicBezTo>
                      <a:pt x="513" y="109"/>
                      <a:pt x="513" y="110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2"/>
                      <a:pt x="512" y="113"/>
                    </a:cubicBezTo>
                    <a:cubicBezTo>
                      <a:pt x="512" y="113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6"/>
                      <a:pt x="512" y="117"/>
                      <a:pt x="512" y="118"/>
                    </a:cubicBezTo>
                    <a:cubicBezTo>
                      <a:pt x="511" y="120"/>
                      <a:pt x="510" y="122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10" y="125"/>
                      <a:pt x="510" y="124"/>
                      <a:pt x="511" y="124"/>
                    </a:cubicBezTo>
                    <a:cubicBezTo>
                      <a:pt x="512" y="121"/>
                      <a:pt x="513" y="119"/>
                      <a:pt x="513" y="117"/>
                    </a:cubicBezTo>
                    <a:cubicBezTo>
                      <a:pt x="513" y="117"/>
                      <a:pt x="513" y="116"/>
                      <a:pt x="514" y="116"/>
                    </a:cubicBezTo>
                    <a:cubicBezTo>
                      <a:pt x="515" y="116"/>
                      <a:pt x="515" y="115"/>
                      <a:pt x="516" y="114"/>
                    </a:cubicBezTo>
                    <a:cubicBezTo>
                      <a:pt x="517" y="114"/>
                      <a:pt x="517" y="112"/>
                      <a:pt x="517" y="111"/>
                    </a:cubicBezTo>
                    <a:cubicBezTo>
                      <a:pt x="518" y="112"/>
                      <a:pt x="518" y="112"/>
                      <a:pt x="518" y="113"/>
                    </a:cubicBezTo>
                    <a:cubicBezTo>
                      <a:pt x="519" y="113"/>
                      <a:pt x="519" y="112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20" y="112"/>
                      <a:pt x="519" y="112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1" y="113"/>
                      <a:pt x="521" y="114"/>
                      <a:pt x="520" y="115"/>
                    </a:cubicBezTo>
                    <a:cubicBezTo>
                      <a:pt x="520" y="115"/>
                      <a:pt x="520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7"/>
                      <a:pt x="521" y="117"/>
                    </a:cubicBezTo>
                    <a:cubicBezTo>
                      <a:pt x="522" y="117"/>
                      <a:pt x="522" y="117"/>
                      <a:pt x="523" y="116"/>
                    </a:cubicBezTo>
                    <a:cubicBezTo>
                      <a:pt x="522" y="117"/>
                      <a:pt x="522" y="118"/>
                      <a:pt x="521" y="117"/>
                    </a:cubicBezTo>
                    <a:cubicBezTo>
                      <a:pt x="521" y="117"/>
                      <a:pt x="521" y="117"/>
                      <a:pt x="521" y="118"/>
                    </a:cubicBezTo>
                    <a:cubicBezTo>
                      <a:pt x="523" y="118"/>
                      <a:pt x="523" y="119"/>
                      <a:pt x="523" y="120"/>
                    </a:cubicBezTo>
                    <a:cubicBezTo>
                      <a:pt x="523" y="120"/>
                      <a:pt x="523" y="120"/>
                      <a:pt x="523" y="120"/>
                    </a:cubicBezTo>
                    <a:cubicBezTo>
                      <a:pt x="524" y="121"/>
                      <a:pt x="524" y="121"/>
                      <a:pt x="524" y="122"/>
                    </a:cubicBezTo>
                    <a:cubicBezTo>
                      <a:pt x="524" y="122"/>
                      <a:pt x="524" y="122"/>
                      <a:pt x="524" y="123"/>
                    </a:cubicBezTo>
                    <a:cubicBezTo>
                      <a:pt x="524" y="123"/>
                      <a:pt x="523" y="123"/>
                      <a:pt x="523" y="124"/>
                    </a:cubicBezTo>
                    <a:cubicBezTo>
                      <a:pt x="523" y="124"/>
                      <a:pt x="523" y="124"/>
                      <a:pt x="523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5" y="124"/>
                      <a:pt x="524" y="125"/>
                      <a:pt x="525" y="125"/>
                    </a:cubicBezTo>
                    <a:cubicBezTo>
                      <a:pt x="525" y="125"/>
                      <a:pt x="525" y="124"/>
                      <a:pt x="525" y="124"/>
                    </a:cubicBezTo>
                    <a:cubicBezTo>
                      <a:pt x="525" y="123"/>
                      <a:pt x="525" y="123"/>
                      <a:pt x="526" y="123"/>
                    </a:cubicBezTo>
                    <a:cubicBezTo>
                      <a:pt x="527" y="124"/>
                      <a:pt x="528" y="124"/>
                      <a:pt x="529" y="125"/>
                    </a:cubicBezTo>
                    <a:cubicBezTo>
                      <a:pt x="529" y="126"/>
                      <a:pt x="529" y="127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30" y="128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30" y="130"/>
                      <a:pt x="529" y="131"/>
                      <a:pt x="530" y="133"/>
                    </a:cubicBezTo>
                    <a:cubicBezTo>
                      <a:pt x="530" y="133"/>
                      <a:pt x="530" y="133"/>
                      <a:pt x="530" y="133"/>
                    </a:cubicBezTo>
                    <a:close/>
                    <a:moveTo>
                      <a:pt x="517" y="144"/>
                    </a:move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lose/>
                    <a:moveTo>
                      <a:pt x="165" y="51"/>
                    </a:moveTo>
                    <a:cubicBezTo>
                      <a:pt x="164" y="50"/>
                      <a:pt x="163" y="49"/>
                      <a:pt x="162" y="48"/>
                    </a:cubicBezTo>
                    <a:cubicBezTo>
                      <a:pt x="162" y="48"/>
                      <a:pt x="162" y="48"/>
                      <a:pt x="162" y="48"/>
                    </a:cubicBezTo>
                    <a:cubicBezTo>
                      <a:pt x="161" y="49"/>
                      <a:pt x="160" y="49"/>
                      <a:pt x="159" y="48"/>
                    </a:cubicBezTo>
                    <a:cubicBezTo>
                      <a:pt x="159" y="49"/>
                      <a:pt x="157" y="49"/>
                      <a:pt x="157" y="50"/>
                    </a:cubicBezTo>
                    <a:cubicBezTo>
                      <a:pt x="156" y="51"/>
                      <a:pt x="156" y="51"/>
                      <a:pt x="155" y="50"/>
                    </a:cubicBezTo>
                    <a:cubicBezTo>
                      <a:pt x="155" y="50"/>
                      <a:pt x="156" y="49"/>
                      <a:pt x="156" y="49"/>
                    </a:cubicBezTo>
                    <a:cubicBezTo>
                      <a:pt x="156" y="49"/>
                      <a:pt x="157" y="48"/>
                      <a:pt x="156" y="47"/>
                    </a:cubicBezTo>
                    <a:cubicBezTo>
                      <a:pt x="156" y="47"/>
                      <a:pt x="156" y="47"/>
                      <a:pt x="156" y="47"/>
                    </a:cubicBezTo>
                    <a:cubicBezTo>
                      <a:pt x="157" y="47"/>
                      <a:pt x="158" y="47"/>
                      <a:pt x="158" y="47"/>
                    </a:cubicBezTo>
                    <a:cubicBezTo>
                      <a:pt x="158" y="47"/>
                      <a:pt x="158" y="46"/>
                      <a:pt x="158" y="46"/>
                    </a:cubicBezTo>
                    <a:cubicBezTo>
                      <a:pt x="160" y="46"/>
                      <a:pt x="160" y="45"/>
                      <a:pt x="160" y="43"/>
                    </a:cubicBezTo>
                    <a:cubicBezTo>
                      <a:pt x="160" y="43"/>
                      <a:pt x="160" y="42"/>
                      <a:pt x="159" y="42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9" y="42"/>
                      <a:pt x="159" y="41"/>
                      <a:pt x="159" y="42"/>
                    </a:cubicBezTo>
                    <a:cubicBezTo>
                      <a:pt x="158" y="43"/>
                      <a:pt x="157" y="44"/>
                      <a:pt x="156" y="44"/>
                    </a:cubicBezTo>
                    <a:cubicBezTo>
                      <a:pt x="156" y="44"/>
                      <a:pt x="156" y="44"/>
                      <a:pt x="156" y="44"/>
                    </a:cubicBezTo>
                    <a:cubicBezTo>
                      <a:pt x="155" y="44"/>
                      <a:pt x="155" y="45"/>
                      <a:pt x="155" y="45"/>
                    </a:cubicBezTo>
                    <a:cubicBezTo>
                      <a:pt x="154" y="45"/>
                      <a:pt x="154" y="46"/>
                      <a:pt x="154" y="45"/>
                    </a:cubicBezTo>
                    <a:cubicBezTo>
                      <a:pt x="154" y="45"/>
                      <a:pt x="153" y="44"/>
                      <a:pt x="154" y="44"/>
                    </a:cubicBezTo>
                    <a:cubicBezTo>
                      <a:pt x="154" y="43"/>
                      <a:pt x="154" y="43"/>
                      <a:pt x="154" y="43"/>
                    </a:cubicBezTo>
                    <a:cubicBezTo>
                      <a:pt x="154" y="43"/>
                      <a:pt x="155" y="43"/>
                      <a:pt x="155" y="43"/>
                    </a:cubicBezTo>
                    <a:cubicBezTo>
                      <a:pt x="155" y="43"/>
                      <a:pt x="156" y="43"/>
                      <a:pt x="156" y="42"/>
                    </a:cubicBezTo>
                    <a:cubicBezTo>
                      <a:pt x="155" y="42"/>
                      <a:pt x="155" y="41"/>
                      <a:pt x="154" y="42"/>
                    </a:cubicBezTo>
                    <a:cubicBezTo>
                      <a:pt x="154" y="42"/>
                      <a:pt x="154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2" y="43"/>
                      <a:pt x="152" y="43"/>
                    </a:cubicBezTo>
                    <a:cubicBezTo>
                      <a:pt x="151" y="45"/>
                      <a:pt x="150" y="46"/>
                      <a:pt x="148" y="47"/>
                    </a:cubicBezTo>
                    <a:cubicBezTo>
                      <a:pt x="148" y="48"/>
                      <a:pt x="147" y="48"/>
                      <a:pt x="147" y="48"/>
                    </a:cubicBezTo>
                    <a:cubicBezTo>
                      <a:pt x="148" y="49"/>
                      <a:pt x="147" y="50"/>
                      <a:pt x="146" y="50"/>
                    </a:cubicBezTo>
                    <a:cubicBezTo>
                      <a:pt x="146" y="50"/>
                      <a:pt x="147" y="51"/>
                      <a:pt x="147" y="51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8" y="51"/>
                      <a:pt x="148" y="51"/>
                    </a:cubicBezTo>
                    <a:cubicBezTo>
                      <a:pt x="148" y="51"/>
                      <a:pt x="148" y="52"/>
                      <a:pt x="148" y="52"/>
                    </a:cubicBezTo>
                    <a:cubicBezTo>
                      <a:pt x="148" y="52"/>
                      <a:pt x="149" y="52"/>
                      <a:pt x="149" y="52"/>
                    </a:cubicBezTo>
                    <a:cubicBezTo>
                      <a:pt x="150" y="51"/>
                      <a:pt x="150" y="51"/>
                      <a:pt x="151" y="52"/>
                    </a:cubicBezTo>
                    <a:cubicBezTo>
                      <a:pt x="151" y="53"/>
                      <a:pt x="151" y="54"/>
                      <a:pt x="150" y="54"/>
                    </a:cubicBezTo>
                    <a:cubicBezTo>
                      <a:pt x="149" y="54"/>
                      <a:pt x="148" y="55"/>
                      <a:pt x="149" y="56"/>
                    </a:cubicBezTo>
                    <a:cubicBezTo>
                      <a:pt x="149" y="56"/>
                      <a:pt x="149" y="56"/>
                      <a:pt x="149" y="56"/>
                    </a:cubicBezTo>
                    <a:cubicBezTo>
                      <a:pt x="148" y="57"/>
                      <a:pt x="148" y="57"/>
                      <a:pt x="148" y="58"/>
                    </a:cubicBezTo>
                    <a:cubicBezTo>
                      <a:pt x="148" y="59"/>
                      <a:pt x="148" y="59"/>
                      <a:pt x="147" y="59"/>
                    </a:cubicBezTo>
                    <a:cubicBezTo>
                      <a:pt x="146" y="59"/>
                      <a:pt x="146" y="59"/>
                      <a:pt x="145" y="60"/>
                    </a:cubicBezTo>
                    <a:cubicBezTo>
                      <a:pt x="145" y="62"/>
                      <a:pt x="145" y="61"/>
                      <a:pt x="144" y="60"/>
                    </a:cubicBezTo>
                    <a:cubicBezTo>
                      <a:pt x="144" y="60"/>
                      <a:pt x="143" y="59"/>
                      <a:pt x="143" y="59"/>
                    </a:cubicBezTo>
                    <a:cubicBezTo>
                      <a:pt x="143" y="58"/>
                      <a:pt x="143" y="58"/>
                      <a:pt x="142" y="58"/>
                    </a:cubicBezTo>
                    <a:cubicBezTo>
                      <a:pt x="141" y="59"/>
                      <a:pt x="140" y="58"/>
                      <a:pt x="140" y="59"/>
                    </a:cubicBezTo>
                    <a:cubicBezTo>
                      <a:pt x="139" y="59"/>
                      <a:pt x="137" y="60"/>
                      <a:pt x="136" y="61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6" y="63"/>
                      <a:pt x="137" y="62"/>
                      <a:pt x="137" y="62"/>
                    </a:cubicBezTo>
                    <a:cubicBezTo>
                      <a:pt x="138" y="61"/>
                      <a:pt x="139" y="62"/>
                      <a:pt x="140" y="62"/>
                    </a:cubicBezTo>
                    <a:cubicBezTo>
                      <a:pt x="140" y="62"/>
                      <a:pt x="142" y="63"/>
                      <a:pt x="141" y="64"/>
                    </a:cubicBezTo>
                    <a:cubicBezTo>
                      <a:pt x="141" y="65"/>
                      <a:pt x="140" y="65"/>
                      <a:pt x="140" y="64"/>
                    </a:cubicBezTo>
                    <a:cubicBezTo>
                      <a:pt x="139" y="64"/>
                      <a:pt x="139" y="64"/>
                      <a:pt x="138" y="64"/>
                    </a:cubicBezTo>
                    <a:cubicBezTo>
                      <a:pt x="138" y="64"/>
                      <a:pt x="138" y="64"/>
                      <a:pt x="137" y="64"/>
                    </a:cubicBezTo>
                    <a:cubicBezTo>
                      <a:pt x="137" y="65"/>
                      <a:pt x="137" y="65"/>
                      <a:pt x="138" y="65"/>
                    </a:cubicBezTo>
                    <a:cubicBezTo>
                      <a:pt x="138" y="66"/>
                      <a:pt x="138" y="66"/>
                      <a:pt x="139" y="66"/>
                    </a:cubicBezTo>
                    <a:cubicBezTo>
                      <a:pt x="139" y="66"/>
                      <a:pt x="140" y="66"/>
                      <a:pt x="140" y="67"/>
                    </a:cubicBezTo>
                    <a:cubicBezTo>
                      <a:pt x="140" y="68"/>
                      <a:pt x="139" y="69"/>
                      <a:pt x="138" y="68"/>
                    </a:cubicBezTo>
                    <a:cubicBezTo>
                      <a:pt x="138" y="68"/>
                      <a:pt x="137" y="69"/>
                      <a:pt x="136" y="67"/>
                    </a:cubicBezTo>
                    <a:cubicBezTo>
                      <a:pt x="136" y="67"/>
                      <a:pt x="136" y="67"/>
                      <a:pt x="136" y="68"/>
                    </a:cubicBezTo>
                    <a:cubicBezTo>
                      <a:pt x="135" y="68"/>
                      <a:pt x="135" y="68"/>
                      <a:pt x="135" y="68"/>
                    </a:cubicBezTo>
                    <a:cubicBezTo>
                      <a:pt x="134" y="68"/>
                      <a:pt x="135" y="67"/>
                      <a:pt x="135" y="67"/>
                    </a:cubicBezTo>
                    <a:cubicBezTo>
                      <a:pt x="135" y="66"/>
                      <a:pt x="135" y="65"/>
                      <a:pt x="135" y="65"/>
                    </a:cubicBezTo>
                    <a:cubicBezTo>
                      <a:pt x="134" y="65"/>
                      <a:pt x="134" y="65"/>
                      <a:pt x="133" y="66"/>
                    </a:cubicBezTo>
                    <a:cubicBezTo>
                      <a:pt x="133" y="66"/>
                      <a:pt x="133" y="67"/>
                      <a:pt x="132" y="67"/>
                    </a:cubicBezTo>
                    <a:cubicBezTo>
                      <a:pt x="131" y="68"/>
                      <a:pt x="131" y="68"/>
                      <a:pt x="131" y="69"/>
                    </a:cubicBezTo>
                    <a:cubicBezTo>
                      <a:pt x="132" y="70"/>
                      <a:pt x="133" y="71"/>
                      <a:pt x="133" y="72"/>
                    </a:cubicBezTo>
                    <a:cubicBezTo>
                      <a:pt x="133" y="73"/>
                      <a:pt x="133" y="73"/>
                      <a:pt x="135" y="73"/>
                    </a:cubicBezTo>
                    <a:cubicBezTo>
                      <a:pt x="135" y="73"/>
                      <a:pt x="135" y="73"/>
                      <a:pt x="136" y="73"/>
                    </a:cubicBezTo>
                    <a:cubicBezTo>
                      <a:pt x="136" y="72"/>
                      <a:pt x="135" y="72"/>
                      <a:pt x="136" y="71"/>
                    </a:cubicBezTo>
                    <a:cubicBezTo>
                      <a:pt x="136" y="71"/>
                      <a:pt x="137" y="71"/>
                      <a:pt x="137" y="71"/>
                    </a:cubicBezTo>
                    <a:cubicBezTo>
                      <a:pt x="137" y="71"/>
                      <a:pt x="137" y="71"/>
                      <a:pt x="137" y="71"/>
                    </a:cubicBezTo>
                    <a:cubicBezTo>
                      <a:pt x="138" y="71"/>
                      <a:pt x="138" y="71"/>
                      <a:pt x="138" y="71"/>
                    </a:cubicBezTo>
                    <a:cubicBezTo>
                      <a:pt x="139" y="71"/>
                      <a:pt x="139" y="70"/>
                      <a:pt x="140" y="71"/>
                    </a:cubicBezTo>
                    <a:cubicBezTo>
                      <a:pt x="140" y="71"/>
                      <a:pt x="139" y="71"/>
                      <a:pt x="139" y="72"/>
                    </a:cubicBezTo>
                    <a:cubicBezTo>
                      <a:pt x="139" y="72"/>
                      <a:pt x="139" y="72"/>
                      <a:pt x="139" y="73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8" y="73"/>
                      <a:pt x="138" y="75"/>
                      <a:pt x="138" y="77"/>
                    </a:cubicBezTo>
                    <a:cubicBezTo>
                      <a:pt x="138" y="77"/>
                      <a:pt x="138" y="78"/>
                      <a:pt x="138" y="78"/>
                    </a:cubicBezTo>
                    <a:cubicBezTo>
                      <a:pt x="139" y="78"/>
                      <a:pt x="140" y="78"/>
                      <a:pt x="140" y="76"/>
                    </a:cubicBezTo>
                    <a:cubicBezTo>
                      <a:pt x="140" y="76"/>
                      <a:pt x="140" y="76"/>
                      <a:pt x="140" y="76"/>
                    </a:cubicBezTo>
                    <a:cubicBezTo>
                      <a:pt x="141" y="76"/>
                      <a:pt x="141" y="76"/>
                      <a:pt x="142" y="76"/>
                    </a:cubicBezTo>
                    <a:cubicBezTo>
                      <a:pt x="142" y="76"/>
                      <a:pt x="142" y="77"/>
                      <a:pt x="142" y="77"/>
                    </a:cubicBezTo>
                    <a:cubicBezTo>
                      <a:pt x="142" y="77"/>
                      <a:pt x="143" y="76"/>
                      <a:pt x="143" y="76"/>
                    </a:cubicBezTo>
                    <a:cubicBezTo>
                      <a:pt x="143" y="76"/>
                      <a:pt x="143" y="76"/>
                      <a:pt x="143" y="76"/>
                    </a:cubicBezTo>
                    <a:cubicBezTo>
                      <a:pt x="143" y="75"/>
                      <a:pt x="143" y="75"/>
                      <a:pt x="143" y="74"/>
                    </a:cubicBezTo>
                    <a:cubicBezTo>
                      <a:pt x="143" y="74"/>
                      <a:pt x="143" y="73"/>
                      <a:pt x="143" y="73"/>
                    </a:cubicBezTo>
                    <a:cubicBezTo>
                      <a:pt x="143" y="73"/>
                      <a:pt x="144" y="73"/>
                      <a:pt x="144" y="74"/>
                    </a:cubicBezTo>
                    <a:cubicBezTo>
                      <a:pt x="144" y="74"/>
                      <a:pt x="145" y="74"/>
                      <a:pt x="145" y="74"/>
                    </a:cubicBezTo>
                    <a:cubicBezTo>
                      <a:pt x="146" y="75"/>
                      <a:pt x="146" y="74"/>
                      <a:pt x="147" y="74"/>
                    </a:cubicBezTo>
                    <a:cubicBezTo>
                      <a:pt x="147" y="73"/>
                      <a:pt x="147" y="73"/>
                      <a:pt x="146" y="72"/>
                    </a:cubicBezTo>
                    <a:cubicBezTo>
                      <a:pt x="146" y="72"/>
                      <a:pt x="146" y="72"/>
                      <a:pt x="146" y="71"/>
                    </a:cubicBezTo>
                    <a:cubicBezTo>
                      <a:pt x="147" y="70"/>
                      <a:pt x="146" y="69"/>
                      <a:pt x="144" y="69"/>
                    </a:cubicBezTo>
                    <a:cubicBezTo>
                      <a:pt x="144" y="69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4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6"/>
                      <a:pt x="144" y="65"/>
                      <a:pt x="145" y="65"/>
                    </a:cubicBezTo>
                    <a:cubicBezTo>
                      <a:pt x="146" y="65"/>
                      <a:pt x="147" y="65"/>
                      <a:pt x="148" y="66"/>
                    </a:cubicBezTo>
                    <a:cubicBezTo>
                      <a:pt x="150" y="67"/>
                      <a:pt x="150" y="67"/>
                      <a:pt x="152" y="65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1" y="62"/>
                      <a:pt x="151" y="61"/>
                      <a:pt x="152" y="61"/>
                    </a:cubicBezTo>
                    <a:cubicBezTo>
                      <a:pt x="153" y="61"/>
                      <a:pt x="154" y="59"/>
                      <a:pt x="156" y="59"/>
                    </a:cubicBezTo>
                    <a:cubicBezTo>
                      <a:pt x="157" y="59"/>
                      <a:pt x="158" y="60"/>
                      <a:pt x="159" y="59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60" y="59"/>
                      <a:pt x="161" y="58"/>
                      <a:pt x="161" y="57"/>
                    </a:cubicBezTo>
                    <a:cubicBezTo>
                      <a:pt x="161" y="56"/>
                      <a:pt x="161" y="56"/>
                      <a:pt x="161" y="55"/>
                    </a:cubicBezTo>
                    <a:cubicBezTo>
                      <a:pt x="163" y="55"/>
                      <a:pt x="164" y="53"/>
                      <a:pt x="165" y="52"/>
                    </a:cubicBezTo>
                    <a:cubicBezTo>
                      <a:pt x="165" y="52"/>
                      <a:pt x="166" y="51"/>
                      <a:pt x="165" y="51"/>
                    </a:cubicBezTo>
                    <a:close/>
                    <a:moveTo>
                      <a:pt x="236" y="48"/>
                    </a:moveTo>
                    <a:cubicBezTo>
                      <a:pt x="236" y="48"/>
                      <a:pt x="236" y="48"/>
                      <a:pt x="236" y="48"/>
                    </a:cubicBezTo>
                    <a:cubicBezTo>
                      <a:pt x="236" y="48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5" y="44"/>
                      <a:pt x="233" y="44"/>
                      <a:pt x="231" y="46"/>
                    </a:cubicBezTo>
                    <a:cubicBezTo>
                      <a:pt x="231" y="46"/>
                      <a:pt x="231" y="47"/>
                      <a:pt x="230" y="47"/>
                    </a:cubicBezTo>
                    <a:cubicBezTo>
                      <a:pt x="229" y="46"/>
                      <a:pt x="228" y="47"/>
                      <a:pt x="228" y="47"/>
                    </a:cubicBezTo>
                    <a:cubicBezTo>
                      <a:pt x="226" y="48"/>
                      <a:pt x="225" y="49"/>
                      <a:pt x="224" y="48"/>
                    </a:cubicBezTo>
                    <a:cubicBezTo>
                      <a:pt x="223" y="48"/>
                      <a:pt x="222" y="48"/>
                      <a:pt x="221" y="48"/>
                    </a:cubicBezTo>
                    <a:cubicBezTo>
                      <a:pt x="222" y="48"/>
                      <a:pt x="222" y="48"/>
                      <a:pt x="222" y="48"/>
                    </a:cubicBezTo>
                    <a:cubicBezTo>
                      <a:pt x="222" y="48"/>
                      <a:pt x="223" y="48"/>
                      <a:pt x="223" y="47"/>
                    </a:cubicBezTo>
                    <a:cubicBezTo>
                      <a:pt x="223" y="47"/>
                      <a:pt x="222" y="46"/>
                      <a:pt x="221" y="46"/>
                    </a:cubicBezTo>
                    <a:cubicBezTo>
                      <a:pt x="220" y="47"/>
                      <a:pt x="219" y="48"/>
                      <a:pt x="219" y="50"/>
                    </a:cubicBezTo>
                    <a:cubicBezTo>
                      <a:pt x="218" y="50"/>
                      <a:pt x="218" y="50"/>
                      <a:pt x="218" y="51"/>
                    </a:cubicBezTo>
                    <a:cubicBezTo>
                      <a:pt x="217" y="52"/>
                      <a:pt x="217" y="53"/>
                      <a:pt x="217" y="55"/>
                    </a:cubicBezTo>
                    <a:cubicBezTo>
                      <a:pt x="218" y="55"/>
                      <a:pt x="218" y="55"/>
                      <a:pt x="217" y="56"/>
                    </a:cubicBezTo>
                    <a:cubicBezTo>
                      <a:pt x="216" y="57"/>
                      <a:pt x="217" y="58"/>
                      <a:pt x="217" y="59"/>
                    </a:cubicBezTo>
                    <a:cubicBezTo>
                      <a:pt x="217" y="60"/>
                      <a:pt x="217" y="61"/>
                      <a:pt x="218" y="63"/>
                    </a:cubicBezTo>
                    <a:cubicBezTo>
                      <a:pt x="218" y="64"/>
                      <a:pt x="219" y="65"/>
                      <a:pt x="220" y="64"/>
                    </a:cubicBezTo>
                    <a:cubicBezTo>
                      <a:pt x="221" y="64"/>
                      <a:pt x="221" y="64"/>
                      <a:pt x="222" y="63"/>
                    </a:cubicBezTo>
                    <a:cubicBezTo>
                      <a:pt x="224" y="62"/>
                      <a:pt x="224" y="62"/>
                      <a:pt x="225" y="64"/>
                    </a:cubicBezTo>
                    <a:cubicBezTo>
                      <a:pt x="226" y="66"/>
                      <a:pt x="228" y="66"/>
                      <a:pt x="230" y="65"/>
                    </a:cubicBezTo>
                    <a:cubicBezTo>
                      <a:pt x="231" y="64"/>
                      <a:pt x="231" y="62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59"/>
                      <a:pt x="232" y="58"/>
                      <a:pt x="234" y="58"/>
                    </a:cubicBezTo>
                    <a:cubicBezTo>
                      <a:pt x="234" y="57"/>
                      <a:pt x="235" y="57"/>
                      <a:pt x="235" y="56"/>
                    </a:cubicBezTo>
                    <a:cubicBezTo>
                      <a:pt x="235" y="55"/>
                      <a:pt x="236" y="54"/>
                      <a:pt x="236" y="53"/>
                    </a:cubicBezTo>
                    <a:cubicBezTo>
                      <a:pt x="237" y="52"/>
                      <a:pt x="237" y="50"/>
                      <a:pt x="236" y="48"/>
                    </a:cubicBezTo>
                    <a:close/>
                    <a:moveTo>
                      <a:pt x="450" y="80"/>
                    </a:move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lose/>
                    <a:moveTo>
                      <a:pt x="433" y="77"/>
                    </a:moveTo>
                    <a:cubicBezTo>
                      <a:pt x="432" y="77"/>
                      <a:pt x="432" y="78"/>
                      <a:pt x="432" y="78"/>
                    </a:cubicBezTo>
                    <a:cubicBezTo>
                      <a:pt x="432" y="78"/>
                      <a:pt x="432" y="78"/>
                      <a:pt x="432" y="78"/>
                    </a:cubicBezTo>
                    <a:cubicBezTo>
                      <a:pt x="434" y="79"/>
                      <a:pt x="434" y="80"/>
                      <a:pt x="433" y="81"/>
                    </a:cubicBezTo>
                    <a:cubicBezTo>
                      <a:pt x="432" y="82"/>
                      <a:pt x="432" y="82"/>
                      <a:pt x="432" y="83"/>
                    </a:cubicBezTo>
                    <a:cubicBezTo>
                      <a:pt x="433" y="83"/>
                      <a:pt x="432" y="84"/>
                      <a:pt x="432" y="85"/>
                    </a:cubicBezTo>
                    <a:cubicBezTo>
                      <a:pt x="431" y="86"/>
                      <a:pt x="432" y="88"/>
                      <a:pt x="433" y="88"/>
                    </a:cubicBezTo>
                    <a:cubicBezTo>
                      <a:pt x="435" y="88"/>
                      <a:pt x="437" y="89"/>
                      <a:pt x="439" y="89"/>
                    </a:cubicBezTo>
                    <a:cubicBezTo>
                      <a:pt x="439" y="88"/>
                      <a:pt x="439" y="89"/>
                      <a:pt x="440" y="89"/>
                    </a:cubicBezTo>
                    <a:cubicBezTo>
                      <a:pt x="440" y="90"/>
                      <a:pt x="439" y="90"/>
                      <a:pt x="439" y="90"/>
                    </a:cubicBezTo>
                    <a:cubicBezTo>
                      <a:pt x="437" y="91"/>
                      <a:pt x="436" y="91"/>
                      <a:pt x="435" y="90"/>
                    </a:cubicBezTo>
                    <a:cubicBezTo>
                      <a:pt x="435" y="90"/>
                      <a:pt x="434" y="90"/>
                      <a:pt x="434" y="90"/>
                    </a:cubicBezTo>
                    <a:cubicBezTo>
                      <a:pt x="433" y="90"/>
                      <a:pt x="433" y="90"/>
                      <a:pt x="433" y="91"/>
                    </a:cubicBezTo>
                    <a:cubicBezTo>
                      <a:pt x="432" y="91"/>
                      <a:pt x="432" y="92"/>
                      <a:pt x="433" y="92"/>
                    </a:cubicBezTo>
                    <a:cubicBezTo>
                      <a:pt x="434" y="93"/>
                      <a:pt x="434" y="94"/>
                      <a:pt x="436" y="94"/>
                    </a:cubicBezTo>
                    <a:cubicBezTo>
                      <a:pt x="436" y="95"/>
                      <a:pt x="437" y="95"/>
                      <a:pt x="438" y="94"/>
                    </a:cubicBezTo>
                    <a:cubicBezTo>
                      <a:pt x="438" y="94"/>
                      <a:pt x="438" y="94"/>
                      <a:pt x="438" y="94"/>
                    </a:cubicBezTo>
                    <a:cubicBezTo>
                      <a:pt x="440" y="93"/>
                      <a:pt x="442" y="94"/>
                      <a:pt x="443" y="93"/>
                    </a:cubicBezTo>
                    <a:cubicBezTo>
                      <a:pt x="443" y="93"/>
                      <a:pt x="443" y="93"/>
                      <a:pt x="443" y="93"/>
                    </a:cubicBezTo>
                    <a:cubicBezTo>
                      <a:pt x="444" y="93"/>
                      <a:pt x="445" y="92"/>
                      <a:pt x="446" y="92"/>
                    </a:cubicBezTo>
                    <a:cubicBezTo>
                      <a:pt x="446" y="92"/>
                      <a:pt x="447" y="92"/>
                      <a:pt x="447" y="91"/>
                    </a:cubicBezTo>
                    <a:cubicBezTo>
                      <a:pt x="448" y="89"/>
                      <a:pt x="450" y="87"/>
                      <a:pt x="451" y="85"/>
                    </a:cubicBezTo>
                    <a:cubicBezTo>
                      <a:pt x="452" y="84"/>
                      <a:pt x="452" y="84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0" y="82"/>
                    </a:cubicBezTo>
                    <a:cubicBezTo>
                      <a:pt x="449" y="82"/>
                      <a:pt x="449" y="82"/>
                      <a:pt x="450" y="80"/>
                    </a:cubicBezTo>
                    <a:cubicBezTo>
                      <a:pt x="449" y="80"/>
                      <a:pt x="447" y="80"/>
                      <a:pt x="447" y="80"/>
                    </a:cubicBezTo>
                    <a:cubicBezTo>
                      <a:pt x="446" y="79"/>
                      <a:pt x="445" y="79"/>
                      <a:pt x="444" y="79"/>
                    </a:cubicBezTo>
                    <a:cubicBezTo>
                      <a:pt x="442" y="79"/>
                      <a:pt x="441" y="78"/>
                      <a:pt x="439" y="78"/>
                    </a:cubicBezTo>
                    <a:cubicBezTo>
                      <a:pt x="439" y="78"/>
                      <a:pt x="438" y="78"/>
                      <a:pt x="438" y="78"/>
                    </a:cubicBezTo>
                    <a:cubicBezTo>
                      <a:pt x="438" y="77"/>
                      <a:pt x="438" y="77"/>
                      <a:pt x="438" y="77"/>
                    </a:cubicBezTo>
                    <a:cubicBezTo>
                      <a:pt x="436" y="78"/>
                      <a:pt x="434" y="77"/>
                      <a:pt x="433" y="77"/>
                    </a:cubicBezTo>
                    <a:close/>
                    <a:moveTo>
                      <a:pt x="132" y="58"/>
                    </a:moveTo>
                    <a:cubicBezTo>
                      <a:pt x="133" y="56"/>
                      <a:pt x="133" y="56"/>
                      <a:pt x="135" y="56"/>
                    </a:cubicBezTo>
                    <a:cubicBezTo>
                      <a:pt x="135" y="57"/>
                      <a:pt x="135" y="57"/>
                      <a:pt x="135" y="56"/>
                    </a:cubicBezTo>
                    <a:cubicBezTo>
                      <a:pt x="136" y="56"/>
                      <a:pt x="136" y="56"/>
                      <a:pt x="135" y="55"/>
                    </a:cubicBezTo>
                    <a:cubicBezTo>
                      <a:pt x="135" y="54"/>
                      <a:pt x="135" y="53"/>
                      <a:pt x="135" y="52"/>
                    </a:cubicBezTo>
                    <a:cubicBezTo>
                      <a:pt x="136" y="52"/>
                      <a:pt x="136" y="53"/>
                      <a:pt x="136" y="53"/>
                    </a:cubicBezTo>
                    <a:cubicBezTo>
                      <a:pt x="137" y="52"/>
                      <a:pt x="136" y="51"/>
                      <a:pt x="136" y="51"/>
                    </a:cubicBezTo>
                    <a:cubicBezTo>
                      <a:pt x="136" y="51"/>
                      <a:pt x="136" y="51"/>
                      <a:pt x="136" y="50"/>
                    </a:cubicBezTo>
                    <a:cubicBezTo>
                      <a:pt x="136" y="50"/>
                      <a:pt x="137" y="50"/>
                      <a:pt x="137" y="50"/>
                    </a:cubicBezTo>
                    <a:cubicBezTo>
                      <a:pt x="137" y="49"/>
                      <a:pt x="137" y="48"/>
                      <a:pt x="139" y="49"/>
                    </a:cubicBezTo>
                    <a:cubicBezTo>
                      <a:pt x="139" y="49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1"/>
                      <a:pt x="139" y="51"/>
                    </a:cubicBezTo>
                    <a:cubicBezTo>
                      <a:pt x="140" y="51"/>
                      <a:pt x="140" y="52"/>
                      <a:pt x="140" y="52"/>
                    </a:cubicBezTo>
                    <a:cubicBezTo>
                      <a:pt x="140" y="54"/>
                      <a:pt x="141" y="54"/>
                      <a:pt x="142" y="54"/>
                    </a:cubicBezTo>
                    <a:cubicBezTo>
                      <a:pt x="142" y="54"/>
                      <a:pt x="143" y="54"/>
                      <a:pt x="143" y="55"/>
                    </a:cubicBezTo>
                    <a:cubicBezTo>
                      <a:pt x="143" y="55"/>
                      <a:pt x="144" y="56"/>
                      <a:pt x="145" y="55"/>
                    </a:cubicBezTo>
                    <a:cubicBezTo>
                      <a:pt x="145" y="55"/>
                      <a:pt x="145" y="54"/>
                      <a:pt x="145" y="53"/>
                    </a:cubicBezTo>
                    <a:cubicBezTo>
                      <a:pt x="144" y="52"/>
                      <a:pt x="142" y="51"/>
                      <a:pt x="144" y="49"/>
                    </a:cubicBezTo>
                    <a:cubicBezTo>
                      <a:pt x="144" y="49"/>
                      <a:pt x="144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2" y="46"/>
                      <a:pt x="141" y="47"/>
                      <a:pt x="139" y="48"/>
                    </a:cubicBezTo>
                    <a:cubicBezTo>
                      <a:pt x="139" y="48"/>
                      <a:pt x="139" y="48"/>
                      <a:pt x="139" y="48"/>
                    </a:cubicBezTo>
                    <a:cubicBezTo>
                      <a:pt x="139" y="47"/>
                      <a:pt x="138" y="46"/>
                      <a:pt x="136" y="46"/>
                    </a:cubicBezTo>
                    <a:cubicBezTo>
                      <a:pt x="136" y="46"/>
                      <a:pt x="136" y="46"/>
                      <a:pt x="136" y="46"/>
                    </a:cubicBezTo>
                    <a:cubicBezTo>
                      <a:pt x="135" y="46"/>
                      <a:pt x="134" y="46"/>
                      <a:pt x="134" y="47"/>
                    </a:cubicBezTo>
                    <a:cubicBezTo>
                      <a:pt x="134" y="48"/>
                      <a:pt x="134" y="48"/>
                      <a:pt x="134" y="48"/>
                    </a:cubicBezTo>
                    <a:cubicBezTo>
                      <a:pt x="133" y="49"/>
                      <a:pt x="132" y="50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0" y="51"/>
                      <a:pt x="129" y="51"/>
                      <a:pt x="129" y="52"/>
                    </a:cubicBezTo>
                    <a:cubicBezTo>
                      <a:pt x="128" y="52"/>
                      <a:pt x="127" y="53"/>
                      <a:pt x="127" y="53"/>
                    </a:cubicBezTo>
                    <a:cubicBezTo>
                      <a:pt x="124" y="54"/>
                      <a:pt x="122" y="54"/>
                      <a:pt x="120" y="55"/>
                    </a:cubicBezTo>
                    <a:cubicBezTo>
                      <a:pt x="119" y="56"/>
                      <a:pt x="119" y="56"/>
                      <a:pt x="119" y="56"/>
                    </a:cubicBezTo>
                    <a:cubicBezTo>
                      <a:pt x="119" y="56"/>
                      <a:pt x="119" y="57"/>
                      <a:pt x="119" y="57"/>
                    </a:cubicBezTo>
                    <a:cubicBezTo>
                      <a:pt x="120" y="57"/>
                      <a:pt x="120" y="57"/>
                      <a:pt x="121" y="58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3" y="60"/>
                      <a:pt x="123" y="59"/>
                      <a:pt x="124" y="59"/>
                    </a:cubicBezTo>
                    <a:cubicBezTo>
                      <a:pt x="124" y="58"/>
                      <a:pt x="124" y="58"/>
                      <a:pt x="125" y="58"/>
                    </a:cubicBezTo>
                    <a:cubicBezTo>
                      <a:pt x="125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7" y="59"/>
                    </a:cubicBezTo>
                    <a:cubicBezTo>
                      <a:pt x="127" y="59"/>
                      <a:pt x="127" y="60"/>
                      <a:pt x="126" y="61"/>
                    </a:cubicBezTo>
                    <a:cubicBezTo>
                      <a:pt x="126" y="62"/>
                      <a:pt x="127" y="62"/>
                      <a:pt x="127" y="63"/>
                    </a:cubicBezTo>
                    <a:cubicBezTo>
                      <a:pt x="128" y="63"/>
                      <a:pt x="129" y="62"/>
                      <a:pt x="129" y="61"/>
                    </a:cubicBezTo>
                    <a:cubicBezTo>
                      <a:pt x="129" y="60"/>
                      <a:pt x="130" y="60"/>
                      <a:pt x="130" y="59"/>
                    </a:cubicBezTo>
                    <a:cubicBezTo>
                      <a:pt x="130" y="58"/>
                      <a:pt x="130" y="58"/>
                      <a:pt x="131" y="59"/>
                    </a:cubicBezTo>
                    <a:cubicBezTo>
                      <a:pt x="132" y="59"/>
                      <a:pt x="132" y="59"/>
                      <a:pt x="132" y="58"/>
                    </a:cubicBezTo>
                    <a:close/>
                    <a:moveTo>
                      <a:pt x="191" y="28"/>
                    </a:moveTo>
                    <a:cubicBezTo>
                      <a:pt x="191" y="28"/>
                      <a:pt x="191" y="29"/>
                      <a:pt x="191" y="29"/>
                    </a:cubicBezTo>
                    <a:cubicBezTo>
                      <a:pt x="191" y="30"/>
                      <a:pt x="192" y="31"/>
                      <a:pt x="192" y="31"/>
                    </a:cubicBezTo>
                    <a:cubicBezTo>
                      <a:pt x="193" y="31"/>
                      <a:pt x="194" y="31"/>
                      <a:pt x="195" y="30"/>
                    </a:cubicBezTo>
                    <a:cubicBezTo>
                      <a:pt x="195" y="30"/>
                      <a:pt x="196" y="30"/>
                      <a:pt x="196" y="30"/>
                    </a:cubicBezTo>
                    <a:cubicBezTo>
                      <a:pt x="197" y="30"/>
                      <a:pt x="197" y="31"/>
                      <a:pt x="196" y="31"/>
                    </a:cubicBezTo>
                    <a:cubicBezTo>
                      <a:pt x="196" y="32"/>
                      <a:pt x="196" y="32"/>
                      <a:pt x="197" y="32"/>
                    </a:cubicBezTo>
                    <a:cubicBezTo>
                      <a:pt x="197" y="32"/>
                      <a:pt x="198" y="32"/>
                      <a:pt x="198" y="32"/>
                    </a:cubicBezTo>
                    <a:cubicBezTo>
                      <a:pt x="199" y="31"/>
                      <a:pt x="199" y="31"/>
                      <a:pt x="200" y="30"/>
                    </a:cubicBezTo>
                    <a:cubicBezTo>
                      <a:pt x="201" y="29"/>
                      <a:pt x="202" y="28"/>
                      <a:pt x="203" y="27"/>
                    </a:cubicBezTo>
                    <a:cubicBezTo>
                      <a:pt x="205" y="27"/>
                      <a:pt x="206" y="27"/>
                      <a:pt x="207" y="26"/>
                    </a:cubicBezTo>
                    <a:cubicBezTo>
                      <a:pt x="206" y="26"/>
                      <a:pt x="206" y="25"/>
                      <a:pt x="205" y="25"/>
                    </a:cubicBezTo>
                    <a:cubicBezTo>
                      <a:pt x="204" y="26"/>
                      <a:pt x="204" y="25"/>
                      <a:pt x="204" y="24"/>
                    </a:cubicBezTo>
                    <a:cubicBezTo>
                      <a:pt x="204" y="24"/>
                      <a:pt x="203" y="24"/>
                      <a:pt x="203" y="23"/>
                    </a:cubicBezTo>
                    <a:cubicBezTo>
                      <a:pt x="202" y="22"/>
                      <a:pt x="200" y="22"/>
                      <a:pt x="199" y="21"/>
                    </a:cubicBezTo>
                    <a:cubicBezTo>
                      <a:pt x="198" y="21"/>
                      <a:pt x="196" y="21"/>
                      <a:pt x="197" y="22"/>
                    </a:cubicBezTo>
                    <a:cubicBezTo>
                      <a:pt x="198" y="23"/>
                      <a:pt x="197" y="26"/>
                      <a:pt x="198" y="27"/>
                    </a:cubicBezTo>
                    <a:cubicBezTo>
                      <a:pt x="198" y="27"/>
                      <a:pt x="198" y="27"/>
                      <a:pt x="198" y="28"/>
                    </a:cubicBezTo>
                    <a:cubicBezTo>
                      <a:pt x="198" y="28"/>
                      <a:pt x="198" y="28"/>
                      <a:pt x="197" y="28"/>
                    </a:cubicBezTo>
                    <a:cubicBezTo>
                      <a:pt x="196" y="27"/>
                      <a:pt x="195" y="26"/>
                      <a:pt x="194" y="26"/>
                    </a:cubicBezTo>
                    <a:cubicBezTo>
                      <a:pt x="194" y="25"/>
                      <a:pt x="193" y="26"/>
                      <a:pt x="192" y="25"/>
                    </a:cubicBezTo>
                    <a:cubicBezTo>
                      <a:pt x="191" y="24"/>
                      <a:pt x="191" y="25"/>
                      <a:pt x="191" y="25"/>
                    </a:cubicBezTo>
                    <a:cubicBezTo>
                      <a:pt x="191" y="26"/>
                      <a:pt x="190" y="27"/>
                      <a:pt x="191" y="28"/>
                    </a:cubicBezTo>
                    <a:close/>
                    <a:moveTo>
                      <a:pt x="258" y="37"/>
                    </a:moveTo>
                    <a:cubicBezTo>
                      <a:pt x="258" y="37"/>
                      <a:pt x="258" y="37"/>
                      <a:pt x="258" y="37"/>
                    </a:cubicBezTo>
                    <a:cubicBezTo>
                      <a:pt x="257" y="36"/>
                      <a:pt x="258" y="36"/>
                      <a:pt x="257" y="35"/>
                    </a:cubicBezTo>
                    <a:cubicBezTo>
                      <a:pt x="257" y="35"/>
                      <a:pt x="257" y="35"/>
                      <a:pt x="257" y="35"/>
                    </a:cubicBezTo>
                    <a:cubicBezTo>
                      <a:pt x="257" y="34"/>
                      <a:pt x="256" y="33"/>
                      <a:pt x="255" y="32"/>
                    </a:cubicBezTo>
                    <a:cubicBezTo>
                      <a:pt x="254" y="31"/>
                      <a:pt x="253" y="30"/>
                      <a:pt x="252" y="31"/>
                    </a:cubicBezTo>
                    <a:cubicBezTo>
                      <a:pt x="251" y="31"/>
                      <a:pt x="250" y="32"/>
                      <a:pt x="250" y="33"/>
                    </a:cubicBezTo>
                    <a:cubicBezTo>
                      <a:pt x="249" y="35"/>
                      <a:pt x="249" y="37"/>
                      <a:pt x="249" y="38"/>
                    </a:cubicBezTo>
                    <a:cubicBezTo>
                      <a:pt x="250" y="40"/>
                      <a:pt x="249" y="41"/>
                      <a:pt x="247" y="41"/>
                    </a:cubicBezTo>
                    <a:cubicBezTo>
                      <a:pt x="244" y="40"/>
                      <a:pt x="243" y="41"/>
                      <a:pt x="242" y="43"/>
                    </a:cubicBezTo>
                    <a:cubicBezTo>
                      <a:pt x="242" y="43"/>
                      <a:pt x="242" y="43"/>
                      <a:pt x="242" y="43"/>
                    </a:cubicBezTo>
                    <a:cubicBezTo>
                      <a:pt x="241" y="44"/>
                      <a:pt x="240" y="46"/>
                      <a:pt x="239" y="47"/>
                    </a:cubicBezTo>
                    <a:cubicBezTo>
                      <a:pt x="238" y="48"/>
                      <a:pt x="238" y="49"/>
                      <a:pt x="239" y="49"/>
                    </a:cubicBezTo>
                    <a:cubicBezTo>
                      <a:pt x="240" y="50"/>
                      <a:pt x="241" y="52"/>
                      <a:pt x="242" y="53"/>
                    </a:cubicBezTo>
                    <a:cubicBezTo>
                      <a:pt x="242" y="54"/>
                      <a:pt x="242" y="55"/>
                      <a:pt x="243" y="54"/>
                    </a:cubicBezTo>
                    <a:cubicBezTo>
                      <a:pt x="244" y="53"/>
                      <a:pt x="246" y="52"/>
                      <a:pt x="247" y="53"/>
                    </a:cubicBezTo>
                    <a:cubicBezTo>
                      <a:pt x="248" y="53"/>
                      <a:pt x="248" y="53"/>
                      <a:pt x="249" y="52"/>
                    </a:cubicBezTo>
                    <a:cubicBezTo>
                      <a:pt x="249" y="52"/>
                      <a:pt x="249" y="52"/>
                      <a:pt x="249" y="52"/>
                    </a:cubicBezTo>
                    <a:cubicBezTo>
                      <a:pt x="250" y="52"/>
                      <a:pt x="250" y="52"/>
                      <a:pt x="251" y="52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2" y="51"/>
                      <a:pt x="254" y="50"/>
                      <a:pt x="255" y="48"/>
                    </a:cubicBezTo>
                    <a:cubicBezTo>
                      <a:pt x="256" y="47"/>
                      <a:pt x="256" y="46"/>
                      <a:pt x="257" y="45"/>
                    </a:cubicBezTo>
                    <a:cubicBezTo>
                      <a:pt x="258" y="43"/>
                      <a:pt x="258" y="41"/>
                      <a:pt x="256" y="40"/>
                    </a:cubicBezTo>
                    <a:cubicBezTo>
                      <a:pt x="257" y="40"/>
                      <a:pt x="257" y="39"/>
                      <a:pt x="258" y="39"/>
                    </a:cubicBezTo>
                    <a:cubicBezTo>
                      <a:pt x="258" y="38"/>
                      <a:pt x="258" y="38"/>
                      <a:pt x="258" y="37"/>
                    </a:cubicBezTo>
                    <a:close/>
                    <a:moveTo>
                      <a:pt x="177" y="67"/>
                    </a:moveTo>
                    <a:cubicBezTo>
                      <a:pt x="176" y="65"/>
                      <a:pt x="176" y="65"/>
                      <a:pt x="174" y="65"/>
                    </a:cubicBezTo>
                    <a:cubicBezTo>
                      <a:pt x="173" y="65"/>
                      <a:pt x="172" y="66"/>
                      <a:pt x="173" y="67"/>
                    </a:cubicBezTo>
                    <a:cubicBezTo>
                      <a:pt x="173" y="68"/>
                      <a:pt x="173" y="68"/>
                      <a:pt x="172" y="68"/>
                    </a:cubicBezTo>
                    <a:cubicBezTo>
                      <a:pt x="172" y="69"/>
                      <a:pt x="171" y="70"/>
                      <a:pt x="170" y="70"/>
                    </a:cubicBezTo>
                    <a:cubicBezTo>
                      <a:pt x="169" y="70"/>
                      <a:pt x="168" y="70"/>
                      <a:pt x="169" y="72"/>
                    </a:cubicBezTo>
                    <a:cubicBezTo>
                      <a:pt x="169" y="73"/>
                      <a:pt x="171" y="73"/>
                      <a:pt x="172" y="74"/>
                    </a:cubicBezTo>
                    <a:cubicBezTo>
                      <a:pt x="172" y="75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5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5"/>
                      <a:pt x="177" y="75"/>
                      <a:pt x="177" y="74"/>
                    </a:cubicBezTo>
                    <a:cubicBezTo>
                      <a:pt x="178" y="74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2"/>
                      <a:pt x="178" y="72"/>
                      <a:pt x="179" y="72"/>
                    </a:cubicBezTo>
                    <a:cubicBezTo>
                      <a:pt x="179" y="73"/>
                      <a:pt x="179" y="72"/>
                      <a:pt x="180" y="72"/>
                    </a:cubicBezTo>
                    <a:cubicBezTo>
                      <a:pt x="180" y="71"/>
                      <a:pt x="180" y="71"/>
                      <a:pt x="179" y="70"/>
                    </a:cubicBezTo>
                    <a:cubicBezTo>
                      <a:pt x="178" y="69"/>
                      <a:pt x="177" y="68"/>
                      <a:pt x="177" y="67"/>
                    </a:cubicBezTo>
                    <a:close/>
                    <a:moveTo>
                      <a:pt x="222" y="40"/>
                    </a:moveTo>
                    <a:cubicBezTo>
                      <a:pt x="221" y="40"/>
                      <a:pt x="221" y="40"/>
                      <a:pt x="222" y="41"/>
                    </a:cubicBezTo>
                    <a:cubicBezTo>
                      <a:pt x="223" y="42"/>
                      <a:pt x="224" y="43"/>
                      <a:pt x="226" y="44"/>
                    </a:cubicBezTo>
                    <a:cubicBezTo>
                      <a:pt x="226" y="44"/>
                      <a:pt x="227" y="44"/>
                      <a:pt x="227" y="44"/>
                    </a:cubicBezTo>
                    <a:cubicBezTo>
                      <a:pt x="227" y="44"/>
                      <a:pt x="227" y="44"/>
                      <a:pt x="227" y="44"/>
                    </a:cubicBezTo>
                    <a:cubicBezTo>
                      <a:pt x="228" y="44"/>
                      <a:pt x="229" y="43"/>
                      <a:pt x="230" y="42"/>
                    </a:cubicBezTo>
                    <a:cubicBezTo>
                      <a:pt x="230" y="41"/>
                      <a:pt x="231" y="39"/>
                      <a:pt x="232" y="38"/>
                    </a:cubicBezTo>
                    <a:cubicBezTo>
                      <a:pt x="232" y="38"/>
                      <a:pt x="232" y="37"/>
                      <a:pt x="232" y="37"/>
                    </a:cubicBezTo>
                    <a:cubicBezTo>
                      <a:pt x="232" y="37"/>
                      <a:pt x="232" y="37"/>
                      <a:pt x="232" y="37"/>
                    </a:cubicBezTo>
                    <a:cubicBezTo>
                      <a:pt x="231" y="37"/>
                      <a:pt x="231" y="36"/>
                      <a:pt x="232" y="36"/>
                    </a:cubicBezTo>
                    <a:cubicBezTo>
                      <a:pt x="232" y="35"/>
                      <a:pt x="232" y="34"/>
                      <a:pt x="231" y="34"/>
                    </a:cubicBezTo>
                    <a:cubicBezTo>
                      <a:pt x="230" y="34"/>
                      <a:pt x="229" y="34"/>
                      <a:pt x="228" y="34"/>
                    </a:cubicBezTo>
                    <a:cubicBezTo>
                      <a:pt x="226" y="36"/>
                      <a:pt x="224" y="38"/>
                      <a:pt x="222" y="40"/>
                    </a:cubicBezTo>
                    <a:close/>
                    <a:moveTo>
                      <a:pt x="201" y="19"/>
                    </a:moveTo>
                    <a:cubicBezTo>
                      <a:pt x="201" y="19"/>
                      <a:pt x="202" y="19"/>
                      <a:pt x="202" y="20"/>
                    </a:cubicBezTo>
                    <a:cubicBezTo>
                      <a:pt x="203" y="20"/>
                      <a:pt x="203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5" y="21"/>
                      <a:pt x="205" y="22"/>
                      <a:pt x="207" y="22"/>
                    </a:cubicBezTo>
                    <a:cubicBezTo>
                      <a:pt x="207" y="23"/>
                      <a:pt x="208" y="22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10" y="23"/>
                      <a:pt x="210" y="22"/>
                      <a:pt x="211" y="21"/>
                    </a:cubicBezTo>
                    <a:cubicBezTo>
                      <a:pt x="212" y="20"/>
                      <a:pt x="212" y="20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0" y="19"/>
                      <a:pt x="210" y="17"/>
                      <a:pt x="209" y="17"/>
                    </a:cubicBezTo>
                    <a:cubicBezTo>
                      <a:pt x="208" y="17"/>
                      <a:pt x="207" y="17"/>
                      <a:pt x="207" y="16"/>
                    </a:cubicBezTo>
                    <a:cubicBezTo>
                      <a:pt x="206" y="15"/>
                      <a:pt x="207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5" y="14"/>
                      <a:pt x="204" y="14"/>
                      <a:pt x="204" y="15"/>
                    </a:cubicBezTo>
                    <a:cubicBezTo>
                      <a:pt x="203" y="15"/>
                      <a:pt x="203" y="15"/>
                      <a:pt x="202" y="15"/>
                    </a:cubicBezTo>
                    <a:cubicBezTo>
                      <a:pt x="201" y="15"/>
                      <a:pt x="200" y="15"/>
                      <a:pt x="201" y="17"/>
                    </a:cubicBezTo>
                    <a:cubicBezTo>
                      <a:pt x="201" y="17"/>
                      <a:pt x="200" y="17"/>
                      <a:pt x="200" y="17"/>
                    </a:cubicBezTo>
                    <a:cubicBezTo>
                      <a:pt x="200" y="18"/>
                      <a:pt x="200" y="18"/>
                      <a:pt x="200" y="19"/>
                    </a:cubicBezTo>
                    <a:cubicBezTo>
                      <a:pt x="200" y="19"/>
                      <a:pt x="201" y="20"/>
                      <a:pt x="201" y="19"/>
                    </a:cubicBezTo>
                    <a:close/>
                    <a:moveTo>
                      <a:pt x="208" y="7"/>
                    </a:moveTo>
                    <a:cubicBezTo>
                      <a:pt x="208" y="7"/>
                      <a:pt x="208" y="8"/>
                      <a:pt x="209" y="8"/>
                    </a:cubicBezTo>
                    <a:cubicBezTo>
                      <a:pt x="210" y="8"/>
                      <a:pt x="211" y="7"/>
                      <a:pt x="211" y="6"/>
                    </a:cubicBezTo>
                    <a:cubicBezTo>
                      <a:pt x="212" y="6"/>
                      <a:pt x="212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4" y="6"/>
                      <a:pt x="215" y="7"/>
                      <a:pt x="215" y="6"/>
                    </a:cubicBezTo>
                    <a:cubicBezTo>
                      <a:pt x="215" y="6"/>
                      <a:pt x="215" y="6"/>
                      <a:pt x="215" y="6"/>
                    </a:cubicBezTo>
                    <a:cubicBezTo>
                      <a:pt x="216" y="6"/>
                      <a:pt x="217" y="5"/>
                      <a:pt x="216" y="4"/>
                    </a:cubicBezTo>
                    <a:cubicBezTo>
                      <a:pt x="216" y="4"/>
                      <a:pt x="217" y="3"/>
                      <a:pt x="217" y="3"/>
                    </a:cubicBezTo>
                    <a:cubicBezTo>
                      <a:pt x="217" y="2"/>
                      <a:pt x="217" y="2"/>
                      <a:pt x="217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4" y="0"/>
                      <a:pt x="212" y="1"/>
                    </a:cubicBezTo>
                    <a:cubicBezTo>
                      <a:pt x="211" y="1"/>
                      <a:pt x="211" y="1"/>
                      <a:pt x="210" y="1"/>
                    </a:cubicBezTo>
                    <a:cubicBezTo>
                      <a:pt x="208" y="1"/>
                      <a:pt x="207" y="2"/>
                      <a:pt x="208" y="3"/>
                    </a:cubicBezTo>
                    <a:cubicBezTo>
                      <a:pt x="208" y="4"/>
                      <a:pt x="208" y="4"/>
                      <a:pt x="208" y="5"/>
                    </a:cubicBezTo>
                    <a:cubicBezTo>
                      <a:pt x="207" y="5"/>
                      <a:pt x="207" y="6"/>
                      <a:pt x="208" y="7"/>
                    </a:cubicBezTo>
                    <a:close/>
                    <a:moveTo>
                      <a:pt x="198" y="56"/>
                    </a:moveTo>
                    <a:cubicBezTo>
                      <a:pt x="198" y="56"/>
                      <a:pt x="199" y="56"/>
                      <a:pt x="199" y="56"/>
                    </a:cubicBezTo>
                    <a:cubicBezTo>
                      <a:pt x="199" y="56"/>
                      <a:pt x="199" y="56"/>
                      <a:pt x="199" y="56"/>
                    </a:cubicBezTo>
                    <a:cubicBezTo>
                      <a:pt x="200" y="55"/>
                      <a:pt x="200" y="54"/>
                      <a:pt x="201" y="54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2" y="53"/>
                      <a:pt x="204" y="53"/>
                      <a:pt x="205" y="52"/>
                    </a:cubicBezTo>
                    <a:cubicBezTo>
                      <a:pt x="206" y="50"/>
                      <a:pt x="206" y="49"/>
                      <a:pt x="205" y="48"/>
                    </a:cubicBezTo>
                    <a:cubicBezTo>
                      <a:pt x="205" y="48"/>
                      <a:pt x="205" y="47"/>
                      <a:pt x="205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8" y="46"/>
                      <a:pt x="208" y="44"/>
                      <a:pt x="210" y="43"/>
                    </a:cubicBezTo>
                    <a:cubicBezTo>
                      <a:pt x="210" y="43"/>
                      <a:pt x="210" y="43"/>
                      <a:pt x="209" y="43"/>
                    </a:cubicBezTo>
                    <a:cubicBezTo>
                      <a:pt x="209" y="42"/>
                      <a:pt x="208" y="42"/>
                      <a:pt x="208" y="42"/>
                    </a:cubicBezTo>
                    <a:cubicBezTo>
                      <a:pt x="208" y="42"/>
                      <a:pt x="208" y="42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9" y="41"/>
                      <a:pt x="209" y="41"/>
                    </a:cubicBezTo>
                    <a:cubicBezTo>
                      <a:pt x="208" y="41"/>
                      <a:pt x="208" y="40"/>
                      <a:pt x="207" y="40"/>
                    </a:cubicBezTo>
                    <a:cubicBezTo>
                      <a:pt x="207" y="40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6" y="41"/>
                      <a:pt x="206" y="40"/>
                    </a:cubicBezTo>
                    <a:cubicBezTo>
                      <a:pt x="205" y="40"/>
                      <a:pt x="205" y="38"/>
                      <a:pt x="204" y="38"/>
                    </a:cubicBezTo>
                    <a:cubicBezTo>
                      <a:pt x="202" y="37"/>
                      <a:pt x="200" y="37"/>
                      <a:pt x="199" y="35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7" y="36"/>
                      <a:pt x="196" y="35"/>
                      <a:pt x="195" y="34"/>
                    </a:cubicBezTo>
                    <a:cubicBezTo>
                      <a:pt x="195" y="36"/>
                      <a:pt x="197" y="37"/>
                      <a:pt x="198" y="38"/>
                    </a:cubicBezTo>
                    <a:cubicBezTo>
                      <a:pt x="199" y="38"/>
                      <a:pt x="200" y="39"/>
                      <a:pt x="200" y="40"/>
                    </a:cubicBezTo>
                    <a:cubicBezTo>
                      <a:pt x="200" y="41"/>
                      <a:pt x="201" y="42"/>
                      <a:pt x="202" y="42"/>
                    </a:cubicBezTo>
                    <a:cubicBezTo>
                      <a:pt x="202" y="42"/>
                      <a:pt x="203" y="43"/>
                      <a:pt x="203" y="43"/>
                    </a:cubicBezTo>
                    <a:cubicBezTo>
                      <a:pt x="203" y="45"/>
                      <a:pt x="203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2" y="45"/>
                      <a:pt x="201" y="45"/>
                      <a:pt x="200" y="44"/>
                    </a:cubicBezTo>
                    <a:cubicBezTo>
                      <a:pt x="199" y="42"/>
                      <a:pt x="198" y="40"/>
                      <a:pt x="196" y="39"/>
                    </a:cubicBezTo>
                    <a:cubicBezTo>
                      <a:pt x="195" y="38"/>
                      <a:pt x="194" y="38"/>
                      <a:pt x="193" y="38"/>
                    </a:cubicBezTo>
                    <a:cubicBezTo>
                      <a:pt x="192" y="39"/>
                      <a:pt x="191" y="39"/>
                      <a:pt x="190" y="39"/>
                    </a:cubicBezTo>
                    <a:cubicBezTo>
                      <a:pt x="189" y="37"/>
                      <a:pt x="188" y="36"/>
                      <a:pt x="186" y="35"/>
                    </a:cubicBezTo>
                    <a:cubicBezTo>
                      <a:pt x="186" y="35"/>
                      <a:pt x="186" y="34"/>
                      <a:pt x="185" y="34"/>
                    </a:cubicBez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6"/>
                      <a:pt x="185" y="37"/>
                      <a:pt x="184" y="37"/>
                    </a:cubicBezTo>
                    <a:cubicBezTo>
                      <a:pt x="184" y="38"/>
                      <a:pt x="184" y="38"/>
                      <a:pt x="185" y="39"/>
                    </a:cubicBezTo>
                    <a:cubicBezTo>
                      <a:pt x="186" y="39"/>
                      <a:pt x="187" y="40"/>
                      <a:pt x="187" y="41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90" y="42"/>
                      <a:pt x="193" y="44"/>
                      <a:pt x="193" y="45"/>
                    </a:cubicBezTo>
                    <a:cubicBezTo>
                      <a:pt x="193" y="46"/>
                      <a:pt x="193" y="47"/>
                      <a:pt x="194" y="47"/>
                    </a:cubicBezTo>
                    <a:cubicBezTo>
                      <a:pt x="195" y="48"/>
                      <a:pt x="196" y="48"/>
                      <a:pt x="197" y="48"/>
                    </a:cubicBezTo>
                    <a:cubicBezTo>
                      <a:pt x="199" y="48"/>
                      <a:pt x="200" y="50"/>
                      <a:pt x="201" y="52"/>
                    </a:cubicBezTo>
                    <a:cubicBezTo>
                      <a:pt x="201" y="52"/>
                      <a:pt x="201" y="52"/>
                      <a:pt x="201" y="52"/>
                    </a:cubicBezTo>
                    <a:cubicBezTo>
                      <a:pt x="200" y="52"/>
                      <a:pt x="200" y="51"/>
                      <a:pt x="199" y="50"/>
                    </a:cubicBezTo>
                    <a:cubicBezTo>
                      <a:pt x="199" y="50"/>
                      <a:pt x="198" y="49"/>
                      <a:pt x="197" y="49"/>
                    </a:cubicBezTo>
                    <a:cubicBezTo>
                      <a:pt x="196" y="50"/>
                      <a:pt x="195" y="50"/>
                      <a:pt x="194" y="50"/>
                    </a:cubicBezTo>
                    <a:cubicBezTo>
                      <a:pt x="194" y="50"/>
                      <a:pt x="193" y="50"/>
                      <a:pt x="193" y="50"/>
                    </a:cubicBezTo>
                    <a:cubicBezTo>
                      <a:pt x="192" y="51"/>
                      <a:pt x="192" y="52"/>
                      <a:pt x="191" y="52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90" y="53"/>
                      <a:pt x="191" y="53"/>
                      <a:pt x="191" y="53"/>
                    </a:cubicBezTo>
                    <a:cubicBezTo>
                      <a:pt x="191" y="53"/>
                      <a:pt x="192" y="52"/>
                      <a:pt x="192" y="53"/>
                    </a:cubicBezTo>
                    <a:cubicBezTo>
                      <a:pt x="191" y="55"/>
                      <a:pt x="191" y="55"/>
                      <a:pt x="193" y="56"/>
                    </a:cubicBezTo>
                    <a:cubicBezTo>
                      <a:pt x="195" y="56"/>
                      <a:pt x="196" y="56"/>
                      <a:pt x="198" y="56"/>
                    </a:cubicBezTo>
                    <a:close/>
                    <a:moveTo>
                      <a:pt x="183" y="48"/>
                    </a:moveTo>
                    <a:cubicBezTo>
                      <a:pt x="183" y="48"/>
                      <a:pt x="184" y="48"/>
                      <a:pt x="185" y="48"/>
                    </a:cubicBezTo>
                    <a:cubicBezTo>
                      <a:pt x="185" y="49"/>
                      <a:pt x="185" y="50"/>
                      <a:pt x="185" y="51"/>
                    </a:cubicBezTo>
                    <a:cubicBezTo>
                      <a:pt x="186" y="51"/>
                      <a:pt x="186" y="52"/>
                      <a:pt x="187" y="51"/>
                    </a:cubicBezTo>
                    <a:cubicBezTo>
                      <a:pt x="188" y="51"/>
                      <a:pt x="188" y="51"/>
                      <a:pt x="189" y="51"/>
                    </a:cubicBezTo>
                    <a:cubicBezTo>
                      <a:pt x="190" y="50"/>
                      <a:pt x="190" y="51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0"/>
                      <a:pt x="192" y="50"/>
                      <a:pt x="192" y="50"/>
                    </a:cubicBezTo>
                    <a:cubicBezTo>
                      <a:pt x="192" y="50"/>
                      <a:pt x="193" y="50"/>
                      <a:pt x="193" y="49"/>
                    </a:cubicBezTo>
                    <a:cubicBezTo>
                      <a:pt x="193" y="48"/>
                      <a:pt x="193" y="48"/>
                      <a:pt x="192" y="48"/>
                    </a:cubicBezTo>
                    <a:cubicBezTo>
                      <a:pt x="191" y="47"/>
                      <a:pt x="190" y="46"/>
                      <a:pt x="189" y="45"/>
                    </a:cubicBezTo>
                    <a:cubicBezTo>
                      <a:pt x="188" y="44"/>
                      <a:pt x="188" y="44"/>
                      <a:pt x="187" y="45"/>
                    </a:cubicBezTo>
                    <a:cubicBezTo>
                      <a:pt x="186" y="46"/>
                      <a:pt x="186" y="46"/>
                      <a:pt x="186" y="45"/>
                    </a:cubicBezTo>
                    <a:cubicBezTo>
                      <a:pt x="185" y="44"/>
                      <a:pt x="185" y="44"/>
                      <a:pt x="185" y="45"/>
                    </a:cubicBezTo>
                    <a:cubicBezTo>
                      <a:pt x="184" y="46"/>
                      <a:pt x="183" y="46"/>
                      <a:pt x="182" y="46"/>
                    </a:cubicBezTo>
                    <a:cubicBezTo>
                      <a:pt x="181" y="46"/>
                      <a:pt x="181" y="47"/>
                      <a:pt x="181" y="47"/>
                    </a:cubicBezTo>
                    <a:cubicBezTo>
                      <a:pt x="181" y="48"/>
                      <a:pt x="182" y="49"/>
                      <a:pt x="183" y="48"/>
                    </a:cubicBezTo>
                    <a:close/>
                    <a:moveTo>
                      <a:pt x="360" y="42"/>
                    </a:moveTo>
                    <a:cubicBezTo>
                      <a:pt x="356" y="39"/>
                      <a:pt x="352" y="40"/>
                      <a:pt x="351" y="44"/>
                    </a:cubicBezTo>
                    <a:cubicBezTo>
                      <a:pt x="351" y="45"/>
                      <a:pt x="351" y="46"/>
                      <a:pt x="352" y="46"/>
                    </a:cubicBezTo>
                    <a:cubicBezTo>
                      <a:pt x="353" y="47"/>
                      <a:pt x="355" y="47"/>
                      <a:pt x="357" y="46"/>
                    </a:cubicBezTo>
                    <a:cubicBezTo>
                      <a:pt x="357" y="46"/>
                      <a:pt x="357" y="46"/>
                      <a:pt x="357" y="46"/>
                    </a:cubicBezTo>
                    <a:cubicBezTo>
                      <a:pt x="358" y="46"/>
                      <a:pt x="359" y="45"/>
                      <a:pt x="360" y="44"/>
                    </a:cubicBezTo>
                    <a:cubicBezTo>
                      <a:pt x="360" y="43"/>
                      <a:pt x="360" y="43"/>
                      <a:pt x="360" y="42"/>
                    </a:cubicBezTo>
                    <a:close/>
                    <a:moveTo>
                      <a:pt x="220" y="78"/>
                    </a:moveTo>
                    <a:cubicBezTo>
                      <a:pt x="220" y="77"/>
                      <a:pt x="219" y="77"/>
                      <a:pt x="218" y="77"/>
                    </a:cubicBezTo>
                    <a:cubicBezTo>
                      <a:pt x="217" y="77"/>
                      <a:pt x="213" y="79"/>
                      <a:pt x="213" y="80"/>
                    </a:cubicBezTo>
                    <a:cubicBezTo>
                      <a:pt x="213" y="80"/>
                      <a:pt x="213" y="80"/>
                      <a:pt x="213" y="80"/>
                    </a:cubicBezTo>
                    <a:cubicBezTo>
                      <a:pt x="215" y="81"/>
                      <a:pt x="216" y="82"/>
                      <a:pt x="216" y="83"/>
                    </a:cubicBezTo>
                    <a:cubicBezTo>
                      <a:pt x="217" y="84"/>
                      <a:pt x="217" y="84"/>
                      <a:pt x="218" y="83"/>
                    </a:cubicBezTo>
                    <a:cubicBezTo>
                      <a:pt x="218" y="83"/>
                      <a:pt x="219" y="83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20" y="82"/>
                      <a:pt x="220" y="82"/>
                      <a:pt x="220" y="81"/>
                    </a:cubicBezTo>
                    <a:cubicBezTo>
                      <a:pt x="222" y="80"/>
                      <a:pt x="220" y="79"/>
                      <a:pt x="220" y="78"/>
                    </a:cubicBezTo>
                    <a:close/>
                    <a:moveTo>
                      <a:pt x="450" y="80"/>
                    </a:moveTo>
                    <a:cubicBezTo>
                      <a:pt x="448" y="79"/>
                      <a:pt x="446" y="78"/>
                      <a:pt x="445" y="76"/>
                    </a:cubicBezTo>
                    <a:cubicBezTo>
                      <a:pt x="445" y="76"/>
                      <a:pt x="444" y="75"/>
                      <a:pt x="445" y="75"/>
                    </a:cubicBezTo>
                    <a:cubicBezTo>
                      <a:pt x="445" y="74"/>
                      <a:pt x="445" y="74"/>
                      <a:pt x="444" y="73"/>
                    </a:cubicBezTo>
                    <a:cubicBezTo>
                      <a:pt x="444" y="73"/>
                      <a:pt x="443" y="72"/>
                      <a:pt x="442" y="72"/>
                    </a:cubicBezTo>
                    <a:cubicBezTo>
                      <a:pt x="442" y="72"/>
                      <a:pt x="442" y="72"/>
                      <a:pt x="442" y="72"/>
                    </a:cubicBezTo>
                    <a:cubicBezTo>
                      <a:pt x="442" y="72"/>
                      <a:pt x="441" y="72"/>
                      <a:pt x="441" y="72"/>
                    </a:cubicBezTo>
                    <a:cubicBezTo>
                      <a:pt x="441" y="72"/>
                      <a:pt x="440" y="71"/>
                      <a:pt x="440" y="71"/>
                    </a:cubicBezTo>
                    <a:cubicBezTo>
                      <a:pt x="440" y="71"/>
                      <a:pt x="441" y="70"/>
                      <a:pt x="441" y="70"/>
                    </a:cubicBezTo>
                    <a:cubicBezTo>
                      <a:pt x="443" y="70"/>
                      <a:pt x="446" y="69"/>
                      <a:pt x="447" y="72"/>
                    </a:cubicBezTo>
                    <a:cubicBezTo>
                      <a:pt x="448" y="70"/>
                      <a:pt x="448" y="69"/>
                      <a:pt x="446" y="68"/>
                    </a:cubicBezTo>
                    <a:cubicBezTo>
                      <a:pt x="446" y="68"/>
                      <a:pt x="446" y="68"/>
                      <a:pt x="446" y="68"/>
                    </a:cubicBezTo>
                    <a:cubicBezTo>
                      <a:pt x="444" y="68"/>
                      <a:pt x="443" y="69"/>
                      <a:pt x="441" y="69"/>
                    </a:cubicBezTo>
                    <a:cubicBezTo>
                      <a:pt x="441" y="69"/>
                      <a:pt x="440" y="69"/>
                      <a:pt x="441" y="68"/>
                    </a:cubicBezTo>
                    <a:cubicBezTo>
                      <a:pt x="441" y="68"/>
                      <a:pt x="440" y="68"/>
                      <a:pt x="440" y="68"/>
                    </a:cubicBezTo>
                    <a:cubicBezTo>
                      <a:pt x="439" y="68"/>
                      <a:pt x="439" y="68"/>
                      <a:pt x="438" y="68"/>
                    </a:cubicBezTo>
                    <a:cubicBezTo>
                      <a:pt x="439" y="67"/>
                      <a:pt x="439" y="66"/>
                      <a:pt x="440" y="67"/>
                    </a:cubicBezTo>
                    <a:cubicBezTo>
                      <a:pt x="441" y="68"/>
                      <a:pt x="443" y="67"/>
                      <a:pt x="443" y="66"/>
                    </a:cubicBezTo>
                    <a:cubicBezTo>
                      <a:pt x="443" y="66"/>
                      <a:pt x="443" y="66"/>
                      <a:pt x="443" y="65"/>
                    </a:cubicBezTo>
                    <a:cubicBezTo>
                      <a:pt x="443" y="65"/>
                      <a:pt x="443" y="65"/>
                      <a:pt x="443" y="65"/>
                    </a:cubicBezTo>
                    <a:cubicBezTo>
                      <a:pt x="442" y="65"/>
                      <a:pt x="442" y="66"/>
                      <a:pt x="441" y="65"/>
                    </a:cubicBezTo>
                    <a:cubicBezTo>
                      <a:pt x="440" y="65"/>
                      <a:pt x="440" y="65"/>
                      <a:pt x="439" y="64"/>
                    </a:cubicBezTo>
                    <a:cubicBezTo>
                      <a:pt x="440" y="64"/>
                      <a:pt x="442" y="64"/>
                      <a:pt x="441" y="63"/>
                    </a:cubicBezTo>
                    <a:cubicBezTo>
                      <a:pt x="441" y="62"/>
                      <a:pt x="442" y="62"/>
                      <a:pt x="442" y="62"/>
                    </a:cubicBezTo>
                    <a:cubicBezTo>
                      <a:pt x="443" y="62"/>
                      <a:pt x="444" y="62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3" y="61"/>
                      <a:pt x="443" y="61"/>
                    </a:cubicBezTo>
                    <a:cubicBezTo>
                      <a:pt x="443" y="61"/>
                      <a:pt x="443" y="60"/>
                      <a:pt x="443" y="60"/>
                    </a:cubicBezTo>
                    <a:cubicBezTo>
                      <a:pt x="444" y="60"/>
                      <a:pt x="444" y="59"/>
                      <a:pt x="444" y="57"/>
                    </a:cubicBezTo>
                    <a:cubicBezTo>
                      <a:pt x="444" y="56"/>
                      <a:pt x="445" y="54"/>
                      <a:pt x="446" y="53"/>
                    </a:cubicBezTo>
                    <a:cubicBezTo>
                      <a:pt x="446" y="53"/>
                      <a:pt x="447" y="52"/>
                      <a:pt x="447" y="52"/>
                    </a:cubicBezTo>
                    <a:cubicBezTo>
                      <a:pt x="448" y="51"/>
                      <a:pt x="447" y="51"/>
                      <a:pt x="447" y="50"/>
                    </a:cubicBezTo>
                    <a:cubicBezTo>
                      <a:pt x="447" y="50"/>
                      <a:pt x="447" y="50"/>
                      <a:pt x="447" y="50"/>
                    </a:cubicBezTo>
                    <a:cubicBezTo>
                      <a:pt x="447" y="50"/>
                      <a:pt x="448" y="49"/>
                      <a:pt x="447" y="49"/>
                    </a:cubicBezTo>
                    <a:cubicBezTo>
                      <a:pt x="447" y="49"/>
                      <a:pt x="446" y="50"/>
                      <a:pt x="446" y="51"/>
                    </a:cubicBezTo>
                    <a:cubicBezTo>
                      <a:pt x="445" y="51"/>
                      <a:pt x="445" y="51"/>
                      <a:pt x="444" y="51"/>
                    </a:cubicBezTo>
                    <a:cubicBezTo>
                      <a:pt x="444" y="51"/>
                      <a:pt x="443" y="51"/>
                      <a:pt x="443" y="51"/>
                    </a:cubicBezTo>
                    <a:cubicBezTo>
                      <a:pt x="442" y="50"/>
                      <a:pt x="443" y="50"/>
                      <a:pt x="443" y="50"/>
                    </a:cubicBezTo>
                    <a:cubicBezTo>
                      <a:pt x="444" y="49"/>
                      <a:pt x="444" y="48"/>
                      <a:pt x="444" y="47"/>
                    </a:cubicBezTo>
                    <a:cubicBezTo>
                      <a:pt x="444" y="47"/>
                      <a:pt x="444" y="46"/>
                      <a:pt x="445" y="46"/>
                    </a:cubicBezTo>
                    <a:cubicBezTo>
                      <a:pt x="446" y="45"/>
                      <a:pt x="447" y="44"/>
                      <a:pt x="446" y="43"/>
                    </a:cubicBezTo>
                    <a:cubicBezTo>
                      <a:pt x="446" y="42"/>
                      <a:pt x="447" y="42"/>
                      <a:pt x="448" y="41"/>
                    </a:cubicBezTo>
                    <a:cubicBezTo>
                      <a:pt x="448" y="41"/>
                      <a:pt x="449" y="39"/>
                      <a:pt x="450" y="40"/>
                    </a:cubicBezTo>
                    <a:cubicBezTo>
                      <a:pt x="450" y="40"/>
                      <a:pt x="451" y="40"/>
                      <a:pt x="451" y="40"/>
                    </a:cubicBezTo>
                    <a:cubicBezTo>
                      <a:pt x="450" y="38"/>
                      <a:pt x="451" y="38"/>
                      <a:pt x="452" y="38"/>
                    </a:cubicBezTo>
                    <a:cubicBezTo>
                      <a:pt x="453" y="37"/>
                      <a:pt x="454" y="36"/>
                      <a:pt x="456" y="35"/>
                    </a:cubicBezTo>
                    <a:cubicBezTo>
                      <a:pt x="458" y="35"/>
                      <a:pt x="459" y="33"/>
                      <a:pt x="460" y="32"/>
                    </a:cubicBezTo>
                    <a:cubicBezTo>
                      <a:pt x="461" y="31"/>
                      <a:pt x="461" y="30"/>
                      <a:pt x="462" y="31"/>
                    </a:cubicBezTo>
                    <a:cubicBezTo>
                      <a:pt x="463" y="31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2" y="30"/>
                      <a:pt x="462" y="30"/>
                      <a:pt x="461" y="30"/>
                    </a:cubicBezTo>
                    <a:cubicBezTo>
                      <a:pt x="460" y="30"/>
                      <a:pt x="460" y="30"/>
                      <a:pt x="460" y="29"/>
                    </a:cubicBezTo>
                    <a:cubicBezTo>
                      <a:pt x="460" y="28"/>
                      <a:pt x="460" y="28"/>
                      <a:pt x="460" y="28"/>
                    </a:cubicBezTo>
                    <a:cubicBezTo>
                      <a:pt x="461" y="28"/>
                      <a:pt x="461" y="28"/>
                      <a:pt x="461" y="28"/>
                    </a:cubicBezTo>
                    <a:cubicBezTo>
                      <a:pt x="463" y="27"/>
                      <a:pt x="464" y="27"/>
                      <a:pt x="466" y="29"/>
                    </a:cubicBezTo>
                    <a:cubicBezTo>
                      <a:pt x="466" y="29"/>
                      <a:pt x="466" y="30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4" y="32"/>
                      <a:pt x="466" y="32"/>
                    </a:cubicBezTo>
                    <a:cubicBezTo>
                      <a:pt x="467" y="32"/>
                      <a:pt x="466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8" y="33"/>
                      <a:pt x="468" y="34"/>
                      <a:pt x="468" y="34"/>
                    </a:cubicBezTo>
                    <a:cubicBezTo>
                      <a:pt x="468" y="35"/>
                      <a:pt x="469" y="36"/>
                      <a:pt x="469" y="37"/>
                    </a:cubicBezTo>
                    <a:cubicBezTo>
                      <a:pt x="469" y="37"/>
                      <a:pt x="469" y="37"/>
                      <a:pt x="469" y="37"/>
                    </a:cubicBezTo>
                    <a:cubicBezTo>
                      <a:pt x="470" y="37"/>
                      <a:pt x="470" y="38"/>
                      <a:pt x="470" y="39"/>
                    </a:cubicBezTo>
                    <a:cubicBezTo>
                      <a:pt x="470" y="39"/>
                      <a:pt x="470" y="39"/>
                      <a:pt x="471" y="40"/>
                    </a:cubicBezTo>
                    <a:cubicBezTo>
                      <a:pt x="471" y="40"/>
                      <a:pt x="471" y="40"/>
                      <a:pt x="471" y="40"/>
                    </a:cubicBezTo>
                    <a:cubicBezTo>
                      <a:pt x="471" y="40"/>
                      <a:pt x="471" y="41"/>
                      <a:pt x="471" y="42"/>
                    </a:cubicBezTo>
                    <a:cubicBezTo>
                      <a:pt x="471" y="42"/>
                      <a:pt x="471" y="43"/>
                      <a:pt x="471" y="43"/>
                    </a:cubicBezTo>
                    <a:cubicBezTo>
                      <a:pt x="473" y="44"/>
                      <a:pt x="474" y="46"/>
                      <a:pt x="476" y="47"/>
                    </a:cubicBezTo>
                    <a:cubicBezTo>
                      <a:pt x="476" y="47"/>
                      <a:pt x="476" y="48"/>
                      <a:pt x="476" y="48"/>
                    </a:cubicBezTo>
                    <a:cubicBezTo>
                      <a:pt x="478" y="48"/>
                      <a:pt x="479" y="49"/>
                      <a:pt x="478" y="51"/>
                    </a:cubicBezTo>
                    <a:cubicBezTo>
                      <a:pt x="478" y="51"/>
                      <a:pt x="478" y="51"/>
                      <a:pt x="479" y="51"/>
                    </a:cubicBezTo>
                    <a:cubicBezTo>
                      <a:pt x="479" y="52"/>
                      <a:pt x="480" y="53"/>
                      <a:pt x="479" y="53"/>
                    </a:cubicBezTo>
                    <a:cubicBezTo>
                      <a:pt x="478" y="54"/>
                      <a:pt x="477" y="55"/>
                      <a:pt x="476" y="54"/>
                    </a:cubicBezTo>
                    <a:cubicBezTo>
                      <a:pt x="476" y="55"/>
                      <a:pt x="476" y="56"/>
                      <a:pt x="475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6"/>
                      <a:pt x="474" y="57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9"/>
                      <a:pt x="474" y="60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2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5" y="64"/>
                      <a:pt x="474" y="66"/>
                      <a:pt x="474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6" y="68"/>
                      <a:pt x="476" y="68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6" y="69"/>
                      <a:pt x="476" y="69"/>
                      <a:pt x="476" y="70"/>
                    </a:cubicBezTo>
                    <a:cubicBezTo>
                      <a:pt x="476" y="70"/>
                      <a:pt x="475" y="70"/>
                      <a:pt x="475" y="70"/>
                    </a:cubicBezTo>
                    <a:cubicBezTo>
                      <a:pt x="475" y="70"/>
                      <a:pt x="474" y="71"/>
                      <a:pt x="474" y="71"/>
                    </a:cubicBezTo>
                    <a:cubicBezTo>
                      <a:pt x="474" y="72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2" y="72"/>
                      <a:pt x="471" y="72"/>
                      <a:pt x="470" y="72"/>
                    </a:cubicBezTo>
                    <a:cubicBezTo>
                      <a:pt x="470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8" y="72"/>
                      <a:pt x="467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5" y="73"/>
                      <a:pt x="464" y="72"/>
                      <a:pt x="463" y="72"/>
                    </a:cubicBezTo>
                    <a:cubicBezTo>
                      <a:pt x="462" y="73"/>
                      <a:pt x="461" y="74"/>
                      <a:pt x="460" y="74"/>
                    </a:cubicBezTo>
                    <a:cubicBezTo>
                      <a:pt x="460" y="75"/>
                      <a:pt x="459" y="75"/>
                      <a:pt x="458" y="75"/>
                    </a:cubicBezTo>
                    <a:cubicBezTo>
                      <a:pt x="457" y="75"/>
                      <a:pt x="456" y="75"/>
                      <a:pt x="455" y="76"/>
                    </a:cubicBezTo>
                    <a:cubicBezTo>
                      <a:pt x="455" y="77"/>
                      <a:pt x="454" y="78"/>
                      <a:pt x="454" y="78"/>
                    </a:cubicBezTo>
                    <a:cubicBezTo>
                      <a:pt x="453" y="78"/>
                      <a:pt x="453" y="79"/>
                      <a:pt x="452" y="79"/>
                    </a:cubicBezTo>
                    <a:cubicBezTo>
                      <a:pt x="452" y="79"/>
                      <a:pt x="452" y="79"/>
                      <a:pt x="452" y="79"/>
                    </a:cubicBezTo>
                    <a:cubicBezTo>
                      <a:pt x="452" y="80"/>
                      <a:pt x="450" y="79"/>
                      <a:pt x="450" y="80"/>
                    </a:cubicBezTo>
                    <a:close/>
                    <a:moveTo>
                      <a:pt x="340" y="98"/>
                    </a:moveTo>
                    <a:cubicBezTo>
                      <a:pt x="339" y="98"/>
                      <a:pt x="337" y="97"/>
                      <a:pt x="336" y="96"/>
                    </a:cubicBezTo>
                    <a:cubicBezTo>
                      <a:pt x="335" y="95"/>
                      <a:pt x="334" y="95"/>
                      <a:pt x="333" y="95"/>
                    </a:cubicBezTo>
                    <a:cubicBezTo>
                      <a:pt x="333" y="95"/>
                      <a:pt x="333" y="94"/>
                      <a:pt x="332" y="94"/>
                    </a:cubicBezTo>
                    <a:cubicBezTo>
                      <a:pt x="332" y="94"/>
                      <a:pt x="332" y="94"/>
                      <a:pt x="332" y="94"/>
                    </a:cubicBezTo>
                    <a:cubicBezTo>
                      <a:pt x="332" y="94"/>
                      <a:pt x="331" y="93"/>
                      <a:pt x="331" y="94"/>
                    </a:cubicBezTo>
                    <a:cubicBezTo>
                      <a:pt x="330" y="95"/>
                      <a:pt x="332" y="99"/>
                      <a:pt x="333" y="98"/>
                    </a:cubicBezTo>
                    <a:cubicBezTo>
                      <a:pt x="334" y="98"/>
                      <a:pt x="335" y="99"/>
                      <a:pt x="335" y="100"/>
                    </a:cubicBezTo>
                    <a:cubicBezTo>
                      <a:pt x="335" y="100"/>
                      <a:pt x="335" y="100"/>
                      <a:pt x="335" y="100"/>
                    </a:cubicBezTo>
                    <a:cubicBezTo>
                      <a:pt x="337" y="100"/>
                      <a:pt x="338" y="101"/>
                      <a:pt x="340" y="100"/>
                    </a:cubicBezTo>
                    <a:cubicBezTo>
                      <a:pt x="340" y="100"/>
                      <a:pt x="341" y="99"/>
                      <a:pt x="340" y="98"/>
                    </a:cubicBezTo>
                    <a:close/>
                    <a:moveTo>
                      <a:pt x="162" y="81"/>
                    </a:moveTo>
                    <a:cubicBezTo>
                      <a:pt x="161" y="81"/>
                      <a:pt x="161" y="80"/>
                      <a:pt x="162" y="80"/>
                    </a:cubicBezTo>
                    <a:cubicBezTo>
                      <a:pt x="162" y="79"/>
                      <a:pt x="162" y="79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1" y="78"/>
                      <a:pt x="161" y="77"/>
                      <a:pt x="161" y="77"/>
                    </a:cubicBezTo>
                    <a:cubicBezTo>
                      <a:pt x="161" y="77"/>
                      <a:pt x="160" y="76"/>
                      <a:pt x="160" y="77"/>
                    </a:cubicBezTo>
                    <a:cubicBezTo>
                      <a:pt x="159" y="78"/>
                      <a:pt x="158" y="78"/>
                      <a:pt x="157" y="80"/>
                    </a:cubicBezTo>
                    <a:cubicBezTo>
                      <a:pt x="157" y="81"/>
                      <a:pt x="157" y="81"/>
                      <a:pt x="156" y="81"/>
                    </a:cubicBezTo>
                    <a:cubicBezTo>
                      <a:pt x="156" y="81"/>
                      <a:pt x="156" y="80"/>
                      <a:pt x="155" y="81"/>
                    </a:cubicBezTo>
                    <a:cubicBezTo>
                      <a:pt x="154" y="81"/>
                      <a:pt x="153" y="81"/>
                      <a:pt x="154" y="82"/>
                    </a:cubicBezTo>
                    <a:cubicBezTo>
                      <a:pt x="154" y="83"/>
                      <a:pt x="155" y="83"/>
                      <a:pt x="155" y="82"/>
                    </a:cubicBezTo>
                    <a:cubicBezTo>
                      <a:pt x="155" y="82"/>
                      <a:pt x="156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4"/>
                      <a:pt x="158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60" y="84"/>
                      <a:pt x="160" y="84"/>
                      <a:pt x="160" y="84"/>
                    </a:cubicBezTo>
                    <a:cubicBezTo>
                      <a:pt x="161" y="84"/>
                      <a:pt x="162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3"/>
                      <a:pt x="163" y="82"/>
                      <a:pt x="162" y="81"/>
                    </a:cubicBezTo>
                    <a:close/>
                    <a:moveTo>
                      <a:pt x="206" y="29"/>
                    </a:moveTo>
                    <a:cubicBezTo>
                      <a:pt x="204" y="29"/>
                      <a:pt x="203" y="31"/>
                      <a:pt x="201" y="32"/>
                    </a:cubicBezTo>
                    <a:cubicBezTo>
                      <a:pt x="200" y="32"/>
                      <a:pt x="200" y="32"/>
                      <a:pt x="201" y="33"/>
                    </a:cubicBezTo>
                    <a:cubicBezTo>
                      <a:pt x="202" y="33"/>
                      <a:pt x="202" y="34"/>
                      <a:pt x="203" y="35"/>
                    </a:cubicBezTo>
                    <a:cubicBezTo>
                      <a:pt x="204" y="35"/>
                      <a:pt x="204" y="35"/>
                      <a:pt x="205" y="35"/>
                    </a:cubicBezTo>
                    <a:cubicBezTo>
                      <a:pt x="205" y="35"/>
                      <a:pt x="205" y="35"/>
                      <a:pt x="205" y="35"/>
                    </a:cubicBezTo>
                    <a:cubicBezTo>
                      <a:pt x="206" y="34"/>
                      <a:pt x="207" y="34"/>
                      <a:pt x="207" y="33"/>
                    </a:cubicBezTo>
                    <a:cubicBezTo>
                      <a:pt x="207" y="32"/>
                      <a:pt x="207" y="32"/>
                      <a:pt x="207" y="31"/>
                    </a:cubicBezTo>
                    <a:cubicBezTo>
                      <a:pt x="208" y="31"/>
                      <a:pt x="208" y="31"/>
                      <a:pt x="208" y="30"/>
                    </a:cubicBezTo>
                    <a:cubicBezTo>
                      <a:pt x="208" y="29"/>
                      <a:pt x="207" y="29"/>
                      <a:pt x="206" y="29"/>
                    </a:cubicBezTo>
                    <a:close/>
                    <a:moveTo>
                      <a:pt x="154" y="77"/>
                    </a:moveTo>
                    <a:cubicBezTo>
                      <a:pt x="154" y="76"/>
                      <a:pt x="154" y="76"/>
                      <a:pt x="154" y="76"/>
                    </a:cubicBezTo>
                    <a:cubicBezTo>
                      <a:pt x="156" y="75"/>
                      <a:pt x="155" y="74"/>
                      <a:pt x="156" y="74"/>
                    </a:cubicBezTo>
                    <a:cubicBezTo>
                      <a:pt x="156" y="73"/>
                      <a:pt x="156" y="73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4" y="71"/>
                      <a:pt x="153" y="71"/>
                      <a:pt x="152" y="72"/>
                    </a:cubicBezTo>
                    <a:cubicBezTo>
                      <a:pt x="151" y="72"/>
                      <a:pt x="151" y="73"/>
                      <a:pt x="151" y="73"/>
                    </a:cubicBezTo>
                    <a:cubicBezTo>
                      <a:pt x="150" y="73"/>
                      <a:pt x="150" y="74"/>
                      <a:pt x="151" y="75"/>
                    </a:cubicBezTo>
                    <a:cubicBezTo>
                      <a:pt x="151" y="76"/>
                      <a:pt x="152" y="76"/>
                      <a:pt x="152" y="77"/>
                    </a:cubicBezTo>
                    <a:cubicBezTo>
                      <a:pt x="152" y="78"/>
                      <a:pt x="153" y="79"/>
                      <a:pt x="153" y="78"/>
                    </a:cubicBezTo>
                    <a:cubicBezTo>
                      <a:pt x="154" y="78"/>
                      <a:pt x="155" y="78"/>
                      <a:pt x="154" y="77"/>
                    </a:cubicBezTo>
                    <a:close/>
                    <a:moveTo>
                      <a:pt x="215" y="26"/>
                    </a:moveTo>
                    <a:cubicBezTo>
                      <a:pt x="217" y="25"/>
                      <a:pt x="217" y="24"/>
                      <a:pt x="216" y="23"/>
                    </a:cubicBezTo>
                    <a:cubicBezTo>
                      <a:pt x="216" y="23"/>
                      <a:pt x="217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5" y="21"/>
                      <a:pt x="216" y="21"/>
                      <a:pt x="216" y="20"/>
                    </a:cubicBezTo>
                    <a:cubicBezTo>
                      <a:pt x="214" y="20"/>
                      <a:pt x="213" y="20"/>
                      <a:pt x="212" y="22"/>
                    </a:cubicBezTo>
                    <a:cubicBezTo>
                      <a:pt x="211" y="23"/>
                      <a:pt x="211" y="24"/>
                      <a:pt x="212" y="25"/>
                    </a:cubicBezTo>
                    <a:cubicBezTo>
                      <a:pt x="213" y="26"/>
                      <a:pt x="214" y="26"/>
                      <a:pt x="215" y="26"/>
                    </a:cubicBezTo>
                    <a:close/>
                    <a:moveTo>
                      <a:pt x="210" y="42"/>
                    </a:moveTo>
                    <a:cubicBezTo>
                      <a:pt x="211" y="42"/>
                      <a:pt x="211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1"/>
                      <a:pt x="212" y="41"/>
                      <a:pt x="212" y="40"/>
                    </a:cubicBezTo>
                    <a:cubicBezTo>
                      <a:pt x="213" y="39"/>
                      <a:pt x="213" y="38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0" y="36"/>
                    </a:cubicBezTo>
                    <a:cubicBezTo>
                      <a:pt x="210" y="36"/>
                      <a:pt x="209" y="34"/>
                      <a:pt x="208" y="36"/>
                    </a:cubicBezTo>
                    <a:cubicBezTo>
                      <a:pt x="208" y="37"/>
                      <a:pt x="208" y="37"/>
                      <a:pt x="208" y="37"/>
                    </a:cubicBezTo>
                    <a:cubicBezTo>
                      <a:pt x="206" y="37"/>
                      <a:pt x="207" y="38"/>
                      <a:pt x="207" y="38"/>
                    </a:cubicBezTo>
                    <a:cubicBezTo>
                      <a:pt x="208" y="39"/>
                      <a:pt x="209" y="40"/>
                      <a:pt x="209" y="41"/>
                    </a:cubicBezTo>
                    <a:cubicBezTo>
                      <a:pt x="209" y="41"/>
                      <a:pt x="209" y="42"/>
                      <a:pt x="210" y="42"/>
                    </a:cubicBezTo>
                    <a:close/>
                    <a:moveTo>
                      <a:pt x="209" y="41"/>
                    </a:move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lose/>
                    <a:moveTo>
                      <a:pt x="442" y="102"/>
                    </a:moveTo>
                    <a:cubicBezTo>
                      <a:pt x="442" y="101"/>
                      <a:pt x="442" y="101"/>
                      <a:pt x="442" y="101"/>
                    </a:cubicBezTo>
                    <a:cubicBezTo>
                      <a:pt x="441" y="101"/>
                      <a:pt x="441" y="101"/>
                      <a:pt x="440" y="101"/>
                    </a:cubicBezTo>
                    <a:cubicBezTo>
                      <a:pt x="439" y="102"/>
                      <a:pt x="438" y="101"/>
                      <a:pt x="436" y="100"/>
                    </a:cubicBezTo>
                    <a:cubicBezTo>
                      <a:pt x="435" y="99"/>
                      <a:pt x="434" y="98"/>
                      <a:pt x="433" y="98"/>
                    </a:cubicBezTo>
                    <a:cubicBezTo>
                      <a:pt x="432" y="97"/>
                      <a:pt x="431" y="97"/>
                      <a:pt x="431" y="98"/>
                    </a:cubicBezTo>
                    <a:cubicBezTo>
                      <a:pt x="431" y="99"/>
                      <a:pt x="432" y="99"/>
                      <a:pt x="432" y="99"/>
                    </a:cubicBezTo>
                    <a:cubicBezTo>
                      <a:pt x="433" y="99"/>
                      <a:pt x="434" y="100"/>
                      <a:pt x="434" y="101"/>
                    </a:cubicBezTo>
                    <a:cubicBezTo>
                      <a:pt x="434" y="101"/>
                      <a:pt x="434" y="102"/>
                      <a:pt x="435" y="102"/>
                    </a:cubicBezTo>
                    <a:cubicBezTo>
                      <a:pt x="436" y="102"/>
                      <a:pt x="437" y="103"/>
                      <a:pt x="439" y="104"/>
                    </a:cubicBezTo>
                    <a:cubicBezTo>
                      <a:pt x="439" y="104"/>
                      <a:pt x="440" y="104"/>
                      <a:pt x="441" y="104"/>
                    </a:cubicBezTo>
                    <a:cubicBezTo>
                      <a:pt x="441" y="103"/>
                      <a:pt x="442" y="103"/>
                      <a:pt x="442" y="102"/>
                    </a:cubicBezTo>
                    <a:close/>
                    <a:moveTo>
                      <a:pt x="183" y="63"/>
                    </a:moveTo>
                    <a:cubicBezTo>
                      <a:pt x="183" y="62"/>
                      <a:pt x="184" y="62"/>
                      <a:pt x="184" y="61"/>
                    </a:cubicBezTo>
                    <a:cubicBezTo>
                      <a:pt x="183" y="60"/>
                      <a:pt x="183" y="58"/>
                      <a:pt x="181" y="59"/>
                    </a:cubicBezTo>
                    <a:cubicBezTo>
                      <a:pt x="181" y="58"/>
                      <a:pt x="183" y="57"/>
                      <a:pt x="182" y="56"/>
                    </a:cubicBezTo>
                    <a:cubicBezTo>
                      <a:pt x="181" y="56"/>
                      <a:pt x="181" y="56"/>
                      <a:pt x="180" y="56"/>
                    </a:cubicBezTo>
                    <a:cubicBezTo>
                      <a:pt x="180" y="57"/>
                      <a:pt x="179" y="57"/>
                      <a:pt x="179" y="58"/>
                    </a:cubicBezTo>
                    <a:cubicBezTo>
                      <a:pt x="180" y="59"/>
                      <a:pt x="180" y="60"/>
                      <a:pt x="180" y="60"/>
                    </a:cubicBezTo>
                    <a:cubicBezTo>
                      <a:pt x="179" y="62"/>
                      <a:pt x="181" y="64"/>
                      <a:pt x="182" y="64"/>
                    </a:cubicBezTo>
                    <a:cubicBezTo>
                      <a:pt x="183" y="64"/>
                      <a:pt x="183" y="63"/>
                      <a:pt x="183" y="63"/>
                    </a:cubicBezTo>
                    <a:close/>
                    <a:moveTo>
                      <a:pt x="156" y="34"/>
                    </a:moveTo>
                    <a:cubicBezTo>
                      <a:pt x="156" y="35"/>
                      <a:pt x="156" y="36"/>
                      <a:pt x="156" y="38"/>
                    </a:cubicBezTo>
                    <a:cubicBezTo>
                      <a:pt x="157" y="37"/>
                      <a:pt x="158" y="37"/>
                      <a:pt x="158" y="36"/>
                    </a:cubicBezTo>
                    <a:cubicBezTo>
                      <a:pt x="159" y="35"/>
                      <a:pt x="159" y="35"/>
                      <a:pt x="160" y="34"/>
                    </a:cubicBezTo>
                    <a:cubicBezTo>
                      <a:pt x="160" y="34"/>
                      <a:pt x="160" y="33"/>
                      <a:pt x="160" y="32"/>
                    </a:cubicBezTo>
                    <a:cubicBezTo>
                      <a:pt x="160" y="32"/>
                      <a:pt x="160" y="32"/>
                      <a:pt x="160" y="32"/>
                    </a:cubicBezTo>
                    <a:cubicBezTo>
                      <a:pt x="159" y="32"/>
                      <a:pt x="158" y="30"/>
                      <a:pt x="157" y="31"/>
                    </a:cubicBezTo>
                    <a:cubicBezTo>
                      <a:pt x="157" y="32"/>
                      <a:pt x="155" y="32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lose/>
                    <a:moveTo>
                      <a:pt x="204" y="55"/>
                    </a:moveTo>
                    <a:cubicBezTo>
                      <a:pt x="204" y="56"/>
                      <a:pt x="203" y="56"/>
                      <a:pt x="203" y="57"/>
                    </a:cubicBezTo>
                    <a:cubicBezTo>
                      <a:pt x="203" y="58"/>
                      <a:pt x="204" y="59"/>
                      <a:pt x="204" y="59"/>
                    </a:cubicBezTo>
                    <a:cubicBezTo>
                      <a:pt x="205" y="59"/>
                      <a:pt x="206" y="60"/>
                      <a:pt x="207" y="59"/>
                    </a:cubicBezTo>
                    <a:cubicBezTo>
                      <a:pt x="207" y="58"/>
                      <a:pt x="208" y="57"/>
                      <a:pt x="208" y="56"/>
                    </a:cubicBezTo>
                    <a:cubicBezTo>
                      <a:pt x="208" y="55"/>
                      <a:pt x="208" y="55"/>
                      <a:pt x="207" y="55"/>
                    </a:cubicBezTo>
                    <a:cubicBezTo>
                      <a:pt x="206" y="55"/>
                      <a:pt x="205" y="55"/>
                      <a:pt x="204" y="55"/>
                    </a:cubicBezTo>
                    <a:close/>
                    <a:moveTo>
                      <a:pt x="175" y="56"/>
                    </a:moveTo>
                    <a:cubicBezTo>
                      <a:pt x="176" y="56"/>
                      <a:pt x="176" y="57"/>
                      <a:pt x="176" y="57"/>
                    </a:cubicBezTo>
                    <a:cubicBezTo>
                      <a:pt x="175" y="58"/>
                      <a:pt x="175" y="59"/>
                      <a:pt x="176" y="60"/>
                    </a:cubicBezTo>
                    <a:cubicBezTo>
                      <a:pt x="176" y="61"/>
                      <a:pt x="176" y="61"/>
                      <a:pt x="177" y="61"/>
                    </a:cubicBezTo>
                    <a:cubicBezTo>
                      <a:pt x="177" y="61"/>
                      <a:pt x="177" y="61"/>
                      <a:pt x="177" y="60"/>
                    </a:cubicBezTo>
                    <a:cubicBezTo>
                      <a:pt x="178" y="59"/>
                      <a:pt x="177" y="59"/>
                      <a:pt x="177" y="58"/>
                    </a:cubicBezTo>
                    <a:cubicBezTo>
                      <a:pt x="177" y="57"/>
                      <a:pt x="177" y="56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4"/>
                      <a:pt x="175" y="54"/>
                      <a:pt x="175" y="55"/>
                    </a:cubicBezTo>
                    <a:cubicBezTo>
                      <a:pt x="174" y="56"/>
                      <a:pt x="175" y="56"/>
                      <a:pt x="175" y="56"/>
                    </a:cubicBezTo>
                    <a:close/>
                    <a:moveTo>
                      <a:pt x="190" y="67"/>
                    </a:moveTo>
                    <a:cubicBezTo>
                      <a:pt x="190" y="67"/>
                      <a:pt x="189" y="67"/>
                      <a:pt x="189" y="67"/>
                    </a:cubicBezTo>
                    <a:cubicBezTo>
                      <a:pt x="189" y="68"/>
                      <a:pt x="188" y="68"/>
                      <a:pt x="189" y="69"/>
                    </a:cubicBezTo>
                    <a:cubicBezTo>
                      <a:pt x="189" y="70"/>
                      <a:pt x="188" y="70"/>
                      <a:pt x="188" y="70"/>
                    </a:cubicBezTo>
                    <a:cubicBezTo>
                      <a:pt x="188" y="70"/>
                      <a:pt x="187" y="70"/>
                      <a:pt x="187" y="71"/>
                    </a:cubicBezTo>
                    <a:cubicBezTo>
                      <a:pt x="187" y="71"/>
                      <a:pt x="188" y="72"/>
                      <a:pt x="189" y="72"/>
                    </a:cubicBezTo>
                    <a:cubicBezTo>
                      <a:pt x="190" y="71"/>
                      <a:pt x="191" y="70"/>
                      <a:pt x="191" y="69"/>
                    </a:cubicBezTo>
                    <a:cubicBezTo>
                      <a:pt x="191" y="68"/>
                      <a:pt x="190" y="68"/>
                      <a:pt x="190" y="67"/>
                    </a:cubicBezTo>
                    <a:close/>
                    <a:moveTo>
                      <a:pt x="221" y="27"/>
                    </a:moveTo>
                    <a:cubicBezTo>
                      <a:pt x="222" y="27"/>
                      <a:pt x="223" y="28"/>
                      <a:pt x="223" y="28"/>
                    </a:cubicBezTo>
                    <a:cubicBezTo>
                      <a:pt x="224" y="29"/>
                      <a:pt x="225" y="28"/>
                      <a:pt x="225" y="28"/>
                    </a:cubicBezTo>
                    <a:cubicBezTo>
                      <a:pt x="225" y="27"/>
                      <a:pt x="225" y="26"/>
                      <a:pt x="224" y="26"/>
                    </a:cubicBezTo>
                    <a:cubicBezTo>
                      <a:pt x="224" y="26"/>
                      <a:pt x="223" y="26"/>
                      <a:pt x="221" y="25"/>
                    </a:cubicBezTo>
                    <a:cubicBezTo>
                      <a:pt x="221" y="25"/>
                      <a:pt x="220" y="26"/>
                      <a:pt x="220" y="26"/>
                    </a:cubicBezTo>
                    <a:cubicBezTo>
                      <a:pt x="220" y="27"/>
                      <a:pt x="221" y="27"/>
                      <a:pt x="221" y="27"/>
                    </a:cubicBezTo>
                    <a:close/>
                    <a:moveTo>
                      <a:pt x="182" y="68"/>
                    </a:moveTo>
                    <a:cubicBezTo>
                      <a:pt x="181" y="68"/>
                      <a:pt x="181" y="69"/>
                      <a:pt x="181" y="70"/>
                    </a:cubicBezTo>
                    <a:cubicBezTo>
                      <a:pt x="182" y="71"/>
                      <a:pt x="181" y="72"/>
                      <a:pt x="182" y="73"/>
                    </a:cubicBezTo>
                    <a:cubicBezTo>
                      <a:pt x="183" y="72"/>
                      <a:pt x="184" y="71"/>
                      <a:pt x="183" y="69"/>
                    </a:cubicBezTo>
                    <a:cubicBezTo>
                      <a:pt x="183" y="69"/>
                      <a:pt x="183" y="68"/>
                      <a:pt x="182" y="68"/>
                    </a:cubicBezTo>
                    <a:close/>
                    <a:moveTo>
                      <a:pt x="215" y="31"/>
                    </a:moveTo>
                    <a:cubicBezTo>
                      <a:pt x="216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8" y="31"/>
                      <a:pt x="218" y="31"/>
                      <a:pt x="218" y="32"/>
                    </a:cubicBezTo>
                    <a:cubicBezTo>
                      <a:pt x="218" y="32"/>
                      <a:pt x="219" y="32"/>
                      <a:pt x="219" y="32"/>
                    </a:cubicBezTo>
                    <a:cubicBezTo>
                      <a:pt x="220" y="32"/>
                      <a:pt x="220" y="31"/>
                      <a:pt x="220" y="31"/>
                    </a:cubicBezTo>
                    <a:cubicBezTo>
                      <a:pt x="220" y="30"/>
                      <a:pt x="219" y="30"/>
                      <a:pt x="219" y="30"/>
                    </a:cubicBezTo>
                    <a:cubicBezTo>
                      <a:pt x="218" y="30"/>
                      <a:pt x="216" y="30"/>
                      <a:pt x="215" y="30"/>
                    </a:cubicBezTo>
                    <a:cubicBezTo>
                      <a:pt x="214" y="30"/>
                      <a:pt x="214" y="30"/>
                      <a:pt x="215" y="31"/>
                    </a:cubicBezTo>
                    <a:close/>
                    <a:moveTo>
                      <a:pt x="235" y="13"/>
                    </a:moveTo>
                    <a:cubicBezTo>
                      <a:pt x="234" y="13"/>
                      <a:pt x="234" y="13"/>
                      <a:pt x="234" y="13"/>
                    </a:cubicBezTo>
                    <a:cubicBezTo>
                      <a:pt x="233" y="14"/>
                      <a:pt x="235" y="16"/>
                      <a:pt x="236" y="16"/>
                    </a:cubicBezTo>
                    <a:cubicBezTo>
                      <a:pt x="236" y="16"/>
                      <a:pt x="237" y="15"/>
                      <a:pt x="237" y="15"/>
                    </a:cubicBezTo>
                    <a:cubicBezTo>
                      <a:pt x="237" y="13"/>
                      <a:pt x="236" y="13"/>
                      <a:pt x="235" y="13"/>
                    </a:cubicBezTo>
                    <a:close/>
                    <a:moveTo>
                      <a:pt x="214" y="83"/>
                    </a:moveTo>
                    <a:cubicBezTo>
                      <a:pt x="213" y="83"/>
                      <a:pt x="213" y="82"/>
                      <a:pt x="212" y="81"/>
                    </a:cubicBezTo>
                    <a:cubicBezTo>
                      <a:pt x="212" y="81"/>
                      <a:pt x="212" y="81"/>
                      <a:pt x="212" y="81"/>
                    </a:cubicBezTo>
                    <a:cubicBezTo>
                      <a:pt x="211" y="81"/>
                      <a:pt x="210" y="81"/>
                      <a:pt x="210" y="82"/>
                    </a:cubicBezTo>
                    <a:cubicBezTo>
                      <a:pt x="210" y="82"/>
                      <a:pt x="209" y="82"/>
                      <a:pt x="210" y="82"/>
                    </a:cubicBezTo>
                    <a:cubicBezTo>
                      <a:pt x="211" y="83"/>
                      <a:pt x="211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3"/>
                      <a:pt x="212" y="84"/>
                      <a:pt x="213" y="84"/>
                    </a:cubicBezTo>
                    <a:cubicBezTo>
                      <a:pt x="213" y="84"/>
                      <a:pt x="213" y="84"/>
                      <a:pt x="214" y="84"/>
                    </a:cubicBezTo>
                    <a:cubicBezTo>
                      <a:pt x="214" y="84"/>
                      <a:pt x="214" y="83"/>
                      <a:pt x="214" y="83"/>
                    </a:cubicBezTo>
                    <a:close/>
                    <a:moveTo>
                      <a:pt x="212" y="13"/>
                    </a:moveTo>
                    <a:cubicBezTo>
                      <a:pt x="212" y="12"/>
                      <a:pt x="213" y="12"/>
                      <a:pt x="212" y="12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1" y="11"/>
                      <a:pt x="211" y="10"/>
                      <a:pt x="210" y="11"/>
                    </a:cubicBezTo>
                    <a:cubicBezTo>
                      <a:pt x="210" y="12"/>
                      <a:pt x="209" y="12"/>
                      <a:pt x="210" y="13"/>
                    </a:cubicBezTo>
                    <a:cubicBezTo>
                      <a:pt x="211" y="13"/>
                      <a:pt x="211" y="13"/>
                      <a:pt x="212" y="13"/>
                    </a:cubicBezTo>
                    <a:close/>
                    <a:moveTo>
                      <a:pt x="196" y="66"/>
                    </a:moveTo>
                    <a:cubicBezTo>
                      <a:pt x="196" y="65"/>
                      <a:pt x="194" y="64"/>
                      <a:pt x="193" y="64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3" y="65"/>
                      <a:pt x="192" y="65"/>
                      <a:pt x="193" y="65"/>
                    </a:cubicBezTo>
                    <a:cubicBezTo>
                      <a:pt x="194" y="66"/>
                      <a:pt x="195" y="66"/>
                      <a:pt x="195" y="66"/>
                    </a:cubicBezTo>
                    <a:cubicBezTo>
                      <a:pt x="196" y="67"/>
                      <a:pt x="196" y="66"/>
                      <a:pt x="196" y="66"/>
                    </a:cubicBezTo>
                    <a:close/>
                    <a:moveTo>
                      <a:pt x="150" y="77"/>
                    </a:moveTo>
                    <a:cubicBezTo>
                      <a:pt x="149" y="76"/>
                      <a:pt x="149" y="78"/>
                      <a:pt x="149" y="78"/>
                    </a:cubicBezTo>
                    <a:cubicBezTo>
                      <a:pt x="149" y="78"/>
                      <a:pt x="148" y="78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80"/>
                      <a:pt x="148" y="80"/>
                    </a:cubicBezTo>
                    <a:cubicBezTo>
                      <a:pt x="148" y="81"/>
                      <a:pt x="148" y="81"/>
                      <a:pt x="149" y="80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0" y="80"/>
                      <a:pt x="151" y="79"/>
                      <a:pt x="151" y="79"/>
                    </a:cubicBezTo>
                    <a:cubicBezTo>
                      <a:pt x="151" y="78"/>
                      <a:pt x="150" y="77"/>
                      <a:pt x="150" y="77"/>
                    </a:cubicBezTo>
                    <a:close/>
                    <a:moveTo>
                      <a:pt x="444" y="115"/>
                    </a:moveTo>
                    <a:cubicBezTo>
                      <a:pt x="443" y="114"/>
                      <a:pt x="442" y="113"/>
                      <a:pt x="441" y="113"/>
                    </a:cubicBezTo>
                    <a:cubicBezTo>
                      <a:pt x="441" y="113"/>
                      <a:pt x="440" y="113"/>
                      <a:pt x="440" y="113"/>
                    </a:cubicBezTo>
                    <a:cubicBezTo>
                      <a:pt x="440" y="113"/>
                      <a:pt x="440" y="114"/>
                      <a:pt x="441" y="114"/>
                    </a:cubicBezTo>
                    <a:cubicBezTo>
                      <a:pt x="441" y="115"/>
                      <a:pt x="443" y="115"/>
                      <a:pt x="444" y="116"/>
                    </a:cubicBezTo>
                    <a:cubicBezTo>
                      <a:pt x="444" y="116"/>
                      <a:pt x="444" y="115"/>
                      <a:pt x="444" y="115"/>
                    </a:cubicBezTo>
                    <a:cubicBezTo>
                      <a:pt x="444" y="115"/>
                      <a:pt x="445" y="115"/>
                      <a:pt x="444" y="115"/>
                    </a:cubicBezTo>
                    <a:close/>
                    <a:moveTo>
                      <a:pt x="451" y="80"/>
                    </a:moveTo>
                    <a:cubicBezTo>
                      <a:pt x="451" y="81"/>
                      <a:pt x="451" y="81"/>
                      <a:pt x="451" y="81"/>
                    </a:cubicBezTo>
                    <a:cubicBezTo>
                      <a:pt x="452" y="82"/>
                      <a:pt x="452" y="82"/>
                      <a:pt x="452" y="81"/>
                    </a:cubicBezTo>
                    <a:cubicBezTo>
                      <a:pt x="453" y="81"/>
                      <a:pt x="454" y="80"/>
                      <a:pt x="454" y="79"/>
                    </a:cubicBezTo>
                    <a:cubicBezTo>
                      <a:pt x="455" y="78"/>
                      <a:pt x="454" y="78"/>
                      <a:pt x="454" y="78"/>
                    </a:cubicBezTo>
                    <a:cubicBezTo>
                      <a:pt x="453" y="79"/>
                      <a:pt x="452" y="79"/>
                      <a:pt x="451" y="80"/>
                    </a:cubicBezTo>
                    <a:close/>
                    <a:moveTo>
                      <a:pt x="442" y="74"/>
                    </a:moveTo>
                    <a:cubicBezTo>
                      <a:pt x="442" y="74"/>
                      <a:pt x="441" y="74"/>
                      <a:pt x="441" y="74"/>
                    </a:cubicBezTo>
                    <a:cubicBezTo>
                      <a:pt x="441" y="73"/>
                      <a:pt x="440" y="73"/>
                      <a:pt x="440" y="74"/>
                    </a:cubicBezTo>
                    <a:cubicBezTo>
                      <a:pt x="440" y="74"/>
                      <a:pt x="440" y="74"/>
                      <a:pt x="440" y="75"/>
                    </a:cubicBezTo>
                    <a:cubicBezTo>
                      <a:pt x="440" y="76"/>
                      <a:pt x="441" y="75"/>
                      <a:pt x="442" y="75"/>
                    </a:cubicBezTo>
                    <a:cubicBezTo>
                      <a:pt x="442" y="75"/>
                      <a:pt x="443" y="76"/>
                      <a:pt x="443" y="75"/>
                    </a:cubicBezTo>
                    <a:cubicBezTo>
                      <a:pt x="444" y="74"/>
                      <a:pt x="442" y="75"/>
                      <a:pt x="442" y="74"/>
                    </a:cubicBezTo>
                    <a:close/>
                    <a:moveTo>
                      <a:pt x="493" y="91"/>
                    </a:moveTo>
                    <a:cubicBezTo>
                      <a:pt x="494" y="93"/>
                      <a:pt x="493" y="94"/>
                      <a:pt x="493" y="95"/>
                    </a:cubicBezTo>
                    <a:cubicBezTo>
                      <a:pt x="493" y="94"/>
                      <a:pt x="494" y="93"/>
                      <a:pt x="495" y="93"/>
                    </a:cubicBezTo>
                    <a:cubicBezTo>
                      <a:pt x="495" y="93"/>
                      <a:pt x="495" y="92"/>
                      <a:pt x="495" y="92"/>
                    </a:cubicBezTo>
                    <a:cubicBezTo>
                      <a:pt x="494" y="92"/>
                      <a:pt x="494" y="91"/>
                      <a:pt x="493" y="91"/>
                    </a:cubicBezTo>
                    <a:cubicBezTo>
                      <a:pt x="493" y="91"/>
                      <a:pt x="493" y="91"/>
                      <a:pt x="493" y="91"/>
                    </a:cubicBezTo>
                    <a:close/>
                    <a:moveTo>
                      <a:pt x="213" y="36"/>
                    </a:moveTo>
                    <a:cubicBezTo>
                      <a:pt x="213" y="36"/>
                      <a:pt x="213" y="35"/>
                      <a:pt x="213" y="35"/>
                    </a:cubicBezTo>
                    <a:cubicBezTo>
                      <a:pt x="213" y="35"/>
                      <a:pt x="212" y="34"/>
                      <a:pt x="212" y="35"/>
                    </a:cubicBezTo>
                    <a:cubicBezTo>
                      <a:pt x="211" y="35"/>
                      <a:pt x="211" y="35"/>
                      <a:pt x="211" y="36"/>
                    </a:cubicBezTo>
                    <a:cubicBezTo>
                      <a:pt x="211" y="36"/>
                      <a:pt x="211" y="37"/>
                      <a:pt x="211" y="37"/>
                    </a:cubicBezTo>
                    <a:cubicBezTo>
                      <a:pt x="212" y="37"/>
                      <a:pt x="212" y="37"/>
                      <a:pt x="213" y="36"/>
                    </a:cubicBezTo>
                    <a:close/>
                    <a:moveTo>
                      <a:pt x="209" y="34"/>
                    </a:moveTo>
                    <a:cubicBezTo>
                      <a:pt x="209" y="34"/>
                      <a:pt x="210" y="35"/>
                      <a:pt x="210" y="35"/>
                    </a:cubicBezTo>
                    <a:cubicBezTo>
                      <a:pt x="211" y="34"/>
                      <a:pt x="212" y="34"/>
                      <a:pt x="211" y="33"/>
                    </a:cubicBezTo>
                    <a:cubicBezTo>
                      <a:pt x="211" y="33"/>
                      <a:pt x="210" y="32"/>
                      <a:pt x="210" y="33"/>
                    </a:cubicBezTo>
                    <a:cubicBezTo>
                      <a:pt x="209" y="33"/>
                      <a:pt x="208" y="33"/>
                      <a:pt x="209" y="34"/>
                    </a:cubicBezTo>
                    <a:close/>
                    <a:moveTo>
                      <a:pt x="445" y="102"/>
                    </a:moveTo>
                    <a:cubicBezTo>
                      <a:pt x="444" y="102"/>
                      <a:pt x="444" y="102"/>
                      <a:pt x="444" y="102"/>
                    </a:cubicBezTo>
                    <a:cubicBezTo>
                      <a:pt x="444" y="103"/>
                      <a:pt x="444" y="103"/>
                      <a:pt x="445" y="103"/>
                    </a:cubicBezTo>
                    <a:cubicBezTo>
                      <a:pt x="445" y="103"/>
                      <a:pt x="445" y="103"/>
                      <a:pt x="446" y="103"/>
                    </a:cubicBezTo>
                    <a:cubicBezTo>
                      <a:pt x="446" y="102"/>
                      <a:pt x="445" y="102"/>
                      <a:pt x="445" y="102"/>
                    </a:cubicBezTo>
                    <a:close/>
                    <a:moveTo>
                      <a:pt x="212" y="56"/>
                    </a:moveTo>
                    <a:cubicBezTo>
                      <a:pt x="212" y="56"/>
                      <a:pt x="211" y="56"/>
                      <a:pt x="211" y="57"/>
                    </a:cubicBezTo>
                    <a:cubicBezTo>
                      <a:pt x="211" y="57"/>
                      <a:pt x="212" y="58"/>
                      <a:pt x="213" y="58"/>
                    </a:cubicBezTo>
                    <a:cubicBezTo>
                      <a:pt x="213" y="57"/>
                      <a:pt x="213" y="57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5"/>
                      <a:pt x="213" y="55"/>
                      <a:pt x="212" y="56"/>
                    </a:cubicBezTo>
                    <a:close/>
                    <a:moveTo>
                      <a:pt x="189" y="63"/>
                    </a:move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4"/>
                      <a:pt x="188" y="64"/>
                    </a:cubicBezTo>
                    <a:cubicBezTo>
                      <a:pt x="187" y="64"/>
                      <a:pt x="187" y="64"/>
                      <a:pt x="188" y="65"/>
                    </a:cubicBezTo>
                    <a:cubicBezTo>
                      <a:pt x="189" y="66"/>
                      <a:pt x="189" y="65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90" y="64"/>
                      <a:pt x="190" y="63"/>
                      <a:pt x="189" y="63"/>
                    </a:cubicBezTo>
                    <a:close/>
                    <a:moveTo>
                      <a:pt x="429" y="96"/>
                    </a:moveTo>
                    <a:cubicBezTo>
                      <a:pt x="429" y="97"/>
                      <a:pt x="428" y="97"/>
                      <a:pt x="429" y="98"/>
                    </a:cubicBezTo>
                    <a:cubicBezTo>
                      <a:pt x="429" y="98"/>
                      <a:pt x="429" y="98"/>
                      <a:pt x="430" y="98"/>
                    </a:cubicBezTo>
                    <a:cubicBezTo>
                      <a:pt x="430" y="98"/>
                      <a:pt x="430" y="98"/>
                      <a:pt x="430" y="98"/>
                    </a:cubicBezTo>
                    <a:cubicBezTo>
                      <a:pt x="430" y="98"/>
                      <a:pt x="431" y="97"/>
                      <a:pt x="431" y="97"/>
                    </a:cubicBezTo>
                    <a:cubicBezTo>
                      <a:pt x="430" y="96"/>
                      <a:pt x="430" y="96"/>
                      <a:pt x="429" y="96"/>
                    </a:cubicBezTo>
                    <a:close/>
                    <a:moveTo>
                      <a:pt x="171" y="67"/>
                    </a:moveTo>
                    <a:cubicBezTo>
                      <a:pt x="171" y="67"/>
                      <a:pt x="170" y="67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69" y="67"/>
                      <a:pt x="169" y="67"/>
                    </a:cubicBezTo>
                    <a:cubicBezTo>
                      <a:pt x="169" y="68"/>
                      <a:pt x="170" y="68"/>
                      <a:pt x="171" y="67"/>
                    </a:cubicBezTo>
                    <a:close/>
                    <a:moveTo>
                      <a:pt x="222" y="73"/>
                    </a:move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4"/>
                      <a:pt x="222" y="75"/>
                      <a:pt x="222" y="75"/>
                    </a:cubicBezTo>
                    <a:cubicBezTo>
                      <a:pt x="222" y="75"/>
                      <a:pt x="223" y="75"/>
                      <a:pt x="223" y="74"/>
                    </a:cubicBezTo>
                    <a:cubicBezTo>
                      <a:pt x="223" y="74"/>
                      <a:pt x="222" y="73"/>
                      <a:pt x="222" y="73"/>
                    </a:cubicBezTo>
                    <a:close/>
                    <a:moveTo>
                      <a:pt x="516" y="111"/>
                    </a:moveTo>
                    <a:cubicBezTo>
                      <a:pt x="516" y="111"/>
                      <a:pt x="517" y="111"/>
                      <a:pt x="517" y="111"/>
                    </a:cubicBezTo>
                    <a:cubicBezTo>
                      <a:pt x="517" y="110"/>
                      <a:pt x="516" y="110"/>
                      <a:pt x="516" y="110"/>
                    </a:cubicBezTo>
                    <a:cubicBezTo>
                      <a:pt x="515" y="110"/>
                      <a:pt x="515" y="110"/>
                      <a:pt x="515" y="111"/>
                    </a:cubicBezTo>
                    <a:cubicBezTo>
                      <a:pt x="515" y="111"/>
                      <a:pt x="515" y="111"/>
                      <a:pt x="516" y="111"/>
                    </a:cubicBezTo>
                    <a:close/>
                    <a:moveTo>
                      <a:pt x="221" y="83"/>
                    </a:moveTo>
                    <a:cubicBezTo>
                      <a:pt x="221" y="83"/>
                      <a:pt x="220" y="83"/>
                      <a:pt x="220" y="84"/>
                    </a:cubicBezTo>
                    <a:cubicBezTo>
                      <a:pt x="220" y="84"/>
                      <a:pt x="220" y="84"/>
                      <a:pt x="221" y="84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1" y="83"/>
                      <a:pt x="221" y="83"/>
                      <a:pt x="221" y="83"/>
                    </a:cubicBezTo>
                    <a:close/>
                    <a:moveTo>
                      <a:pt x="180" y="67"/>
                    </a:moveTo>
                    <a:cubicBezTo>
                      <a:pt x="180" y="67"/>
                      <a:pt x="180" y="67"/>
                      <a:pt x="180" y="68"/>
                    </a:cubicBezTo>
                    <a:cubicBezTo>
                      <a:pt x="180" y="68"/>
                      <a:pt x="180" y="68"/>
                      <a:pt x="180" y="68"/>
                    </a:cubicBezTo>
                    <a:cubicBezTo>
                      <a:pt x="181" y="68"/>
                      <a:pt x="180" y="68"/>
                      <a:pt x="181" y="67"/>
                    </a:cubicBezTo>
                    <a:cubicBezTo>
                      <a:pt x="181" y="67"/>
                      <a:pt x="181" y="67"/>
                      <a:pt x="180" y="67"/>
                    </a:cubicBezTo>
                    <a:close/>
                    <a:moveTo>
                      <a:pt x="197" y="61"/>
                    </a:moveTo>
                    <a:cubicBezTo>
                      <a:pt x="197" y="61"/>
                      <a:pt x="198" y="62"/>
                      <a:pt x="198" y="62"/>
                    </a:cubicBezTo>
                    <a:cubicBezTo>
                      <a:pt x="198" y="62"/>
                      <a:pt x="199" y="61"/>
                      <a:pt x="199" y="61"/>
                    </a:cubicBezTo>
                    <a:cubicBezTo>
                      <a:pt x="199" y="61"/>
                      <a:pt x="198" y="60"/>
                      <a:pt x="198" y="60"/>
                    </a:cubicBezTo>
                    <a:cubicBezTo>
                      <a:pt x="198" y="60"/>
                      <a:pt x="197" y="61"/>
                      <a:pt x="197" y="61"/>
                    </a:cubicBezTo>
                    <a:close/>
                    <a:moveTo>
                      <a:pt x="183" y="24"/>
                    </a:moveTo>
                    <a:cubicBezTo>
                      <a:pt x="182" y="25"/>
                      <a:pt x="183" y="25"/>
                      <a:pt x="183" y="26"/>
                    </a:cubicBezTo>
                    <a:cubicBezTo>
                      <a:pt x="184" y="25"/>
                      <a:pt x="183" y="25"/>
                      <a:pt x="183" y="24"/>
                    </a:cubicBezTo>
                    <a:close/>
                    <a:moveTo>
                      <a:pt x="493" y="102"/>
                    </a:moveTo>
                    <a:cubicBezTo>
                      <a:pt x="493" y="102"/>
                      <a:pt x="493" y="103"/>
                      <a:pt x="493" y="103"/>
                    </a:cubicBezTo>
                    <a:cubicBezTo>
                      <a:pt x="493" y="103"/>
                      <a:pt x="493" y="102"/>
                      <a:pt x="494" y="102"/>
                    </a:cubicBezTo>
                    <a:cubicBezTo>
                      <a:pt x="494" y="102"/>
                      <a:pt x="494" y="101"/>
                      <a:pt x="493" y="101"/>
                    </a:cubicBezTo>
                    <a:cubicBezTo>
                      <a:pt x="493" y="101"/>
                      <a:pt x="493" y="102"/>
                      <a:pt x="493" y="102"/>
                    </a:cubicBezTo>
                    <a:close/>
                    <a:moveTo>
                      <a:pt x="186" y="61"/>
                    </a:moveTo>
                    <a:cubicBezTo>
                      <a:pt x="186" y="62"/>
                      <a:pt x="186" y="62"/>
                      <a:pt x="186" y="62"/>
                    </a:cubicBezTo>
                    <a:cubicBezTo>
                      <a:pt x="187" y="63"/>
                      <a:pt x="188" y="62"/>
                      <a:pt x="188" y="61"/>
                    </a:cubicBezTo>
                    <a:cubicBezTo>
                      <a:pt x="188" y="61"/>
                      <a:pt x="188" y="60"/>
                      <a:pt x="187" y="59"/>
                    </a:cubicBezTo>
                    <a:cubicBezTo>
                      <a:pt x="186" y="58"/>
                      <a:pt x="186" y="59"/>
                      <a:pt x="185" y="59"/>
                    </a:cubicBezTo>
                    <a:cubicBezTo>
                      <a:pt x="185" y="60"/>
                      <a:pt x="185" y="60"/>
                      <a:pt x="185" y="61"/>
                    </a:cubicBezTo>
                    <a:cubicBezTo>
                      <a:pt x="185" y="61"/>
                      <a:pt x="185" y="61"/>
                      <a:pt x="185" y="61"/>
                    </a:cubicBezTo>
                    <a:cubicBezTo>
                      <a:pt x="184" y="62"/>
                      <a:pt x="184" y="63"/>
                      <a:pt x="184" y="64"/>
                    </a:cubicBezTo>
                    <a:cubicBezTo>
                      <a:pt x="183" y="65"/>
                      <a:pt x="184" y="66"/>
                      <a:pt x="185" y="66"/>
                    </a:cubicBezTo>
                    <a:cubicBezTo>
                      <a:pt x="186" y="67"/>
                      <a:pt x="186" y="66"/>
                      <a:pt x="186" y="65"/>
                    </a:cubicBezTo>
                    <a:cubicBezTo>
                      <a:pt x="187" y="65"/>
                      <a:pt x="185" y="65"/>
                      <a:pt x="186" y="64"/>
                    </a:cubicBezTo>
                    <a:cubicBezTo>
                      <a:pt x="186" y="63"/>
                      <a:pt x="186" y="62"/>
                      <a:pt x="186" y="62"/>
                    </a:cubicBezTo>
                    <a:cubicBezTo>
                      <a:pt x="185" y="61"/>
                      <a:pt x="186" y="61"/>
                      <a:pt x="186" y="61"/>
                    </a:cubicBezTo>
                    <a:close/>
                    <a:moveTo>
                      <a:pt x="186" y="64"/>
                    </a:moveTo>
                    <a:cubicBezTo>
                      <a:pt x="186" y="64"/>
                      <a:pt x="186" y="64"/>
                      <a:pt x="186" y="64"/>
                    </a:cubicBezTo>
                    <a:cubicBezTo>
                      <a:pt x="186" y="64"/>
                      <a:pt x="186" y="64"/>
                      <a:pt x="186" y="64"/>
                    </a:cubicBezTo>
                    <a:close/>
                    <a:moveTo>
                      <a:pt x="450" y="145"/>
                    </a:moveTo>
                    <a:cubicBezTo>
                      <a:pt x="450" y="145"/>
                      <a:pt x="450" y="145"/>
                      <a:pt x="450" y="145"/>
                    </a:cubicBezTo>
                    <a:cubicBezTo>
                      <a:pt x="450" y="146"/>
                      <a:pt x="450" y="146"/>
                      <a:pt x="450" y="146"/>
                    </a:cubicBezTo>
                    <a:cubicBezTo>
                      <a:pt x="451" y="146"/>
                      <a:pt x="451" y="146"/>
                      <a:pt x="451" y="146"/>
                    </a:cubicBezTo>
                    <a:cubicBezTo>
                      <a:pt x="450" y="146"/>
                      <a:pt x="451" y="145"/>
                      <a:pt x="450" y="145"/>
                    </a:cubicBezTo>
                    <a:close/>
                    <a:moveTo>
                      <a:pt x="485" y="133"/>
                    </a:move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2"/>
                      <a:pt x="485" y="132"/>
                    </a:cubicBezTo>
                    <a:cubicBezTo>
                      <a:pt x="485" y="131"/>
                      <a:pt x="485" y="130"/>
                      <a:pt x="485" y="130"/>
                    </a:cubicBezTo>
                    <a:cubicBezTo>
                      <a:pt x="483" y="130"/>
                      <a:pt x="484" y="131"/>
                      <a:pt x="484" y="132"/>
                    </a:cubicBezTo>
                    <a:cubicBezTo>
                      <a:pt x="484" y="133"/>
                      <a:pt x="484" y="135"/>
                      <a:pt x="485" y="136"/>
                    </a:cubicBezTo>
                    <a:cubicBezTo>
                      <a:pt x="485" y="135"/>
                      <a:pt x="485" y="134"/>
                      <a:pt x="485" y="133"/>
                    </a:cubicBezTo>
                    <a:close/>
                    <a:moveTo>
                      <a:pt x="546" y="146"/>
                    </a:moveTo>
                    <a:cubicBezTo>
                      <a:pt x="546" y="146"/>
                      <a:pt x="546" y="146"/>
                      <a:pt x="546" y="146"/>
                    </a:cubicBezTo>
                    <a:cubicBezTo>
                      <a:pt x="546" y="146"/>
                      <a:pt x="546" y="145"/>
                      <a:pt x="545" y="145"/>
                    </a:cubicBezTo>
                    <a:cubicBezTo>
                      <a:pt x="544" y="144"/>
                      <a:pt x="543" y="144"/>
                      <a:pt x="542" y="145"/>
                    </a:cubicBezTo>
                    <a:cubicBezTo>
                      <a:pt x="541" y="145"/>
                      <a:pt x="541" y="145"/>
                      <a:pt x="540" y="145"/>
                    </a:cubicBezTo>
                    <a:cubicBezTo>
                      <a:pt x="539" y="144"/>
                      <a:pt x="540" y="144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2"/>
                      <a:pt x="540" y="141"/>
                    </a:cubicBezTo>
                    <a:cubicBezTo>
                      <a:pt x="539" y="140"/>
                      <a:pt x="539" y="139"/>
                      <a:pt x="538" y="138"/>
                    </a:cubicBezTo>
                    <a:cubicBezTo>
                      <a:pt x="538" y="138"/>
                      <a:pt x="537" y="138"/>
                      <a:pt x="537" y="138"/>
                    </a:cubicBezTo>
                    <a:cubicBezTo>
                      <a:pt x="537" y="139"/>
                      <a:pt x="537" y="141"/>
                      <a:pt x="536" y="142"/>
                    </a:cubicBezTo>
                    <a:cubicBezTo>
                      <a:pt x="536" y="142"/>
                      <a:pt x="536" y="142"/>
                      <a:pt x="536" y="142"/>
                    </a:cubicBezTo>
                    <a:cubicBezTo>
                      <a:pt x="534" y="142"/>
                      <a:pt x="534" y="143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6"/>
                      <a:pt x="534" y="146"/>
                      <a:pt x="535" y="147"/>
                    </a:cubicBezTo>
                    <a:cubicBezTo>
                      <a:pt x="536" y="147"/>
                      <a:pt x="536" y="148"/>
                      <a:pt x="537" y="149"/>
                    </a:cubicBezTo>
                    <a:cubicBezTo>
                      <a:pt x="538" y="150"/>
                      <a:pt x="540" y="149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3" y="150"/>
                      <a:pt x="543" y="151"/>
                      <a:pt x="544" y="151"/>
                    </a:cubicBezTo>
                    <a:cubicBezTo>
                      <a:pt x="545" y="151"/>
                      <a:pt x="545" y="150"/>
                      <a:pt x="546" y="149"/>
                    </a:cubicBezTo>
                    <a:cubicBezTo>
                      <a:pt x="546" y="149"/>
                      <a:pt x="546" y="149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47" y="148"/>
                      <a:pt x="547" y="147"/>
                      <a:pt x="546" y="146"/>
                    </a:cubicBezTo>
                    <a:close/>
                    <a:moveTo>
                      <a:pt x="210" y="16"/>
                    </a:moveTo>
                    <a:cubicBezTo>
                      <a:pt x="210" y="16"/>
                      <a:pt x="209" y="16"/>
                      <a:pt x="209" y="16"/>
                    </a:cubicBezTo>
                    <a:cubicBezTo>
                      <a:pt x="209" y="16"/>
                      <a:pt x="210" y="16"/>
                      <a:pt x="210" y="16"/>
                    </a:cubicBezTo>
                    <a:cubicBezTo>
                      <a:pt x="210" y="16"/>
                      <a:pt x="210" y="16"/>
                      <a:pt x="210" y="16"/>
                    </a:cubicBezTo>
                    <a:cubicBezTo>
                      <a:pt x="210" y="16"/>
                      <a:pt x="210" y="15"/>
                      <a:pt x="210" y="16"/>
                    </a:cubicBezTo>
                    <a:close/>
                    <a:moveTo>
                      <a:pt x="235" y="11"/>
                    </a:moveTo>
                    <a:cubicBezTo>
                      <a:pt x="235" y="11"/>
                      <a:pt x="235" y="11"/>
                      <a:pt x="235" y="11"/>
                    </a:cubicBezTo>
                    <a:cubicBezTo>
                      <a:pt x="235" y="11"/>
                      <a:pt x="235" y="11"/>
                      <a:pt x="235" y="11"/>
                    </a:cubicBezTo>
                    <a:cubicBezTo>
                      <a:pt x="234" y="11"/>
                      <a:pt x="234" y="11"/>
                      <a:pt x="234" y="11"/>
                    </a:cubicBezTo>
                    <a:cubicBezTo>
                      <a:pt x="234" y="11"/>
                      <a:pt x="234" y="11"/>
                      <a:pt x="235" y="11"/>
                    </a:cubicBezTo>
                    <a:close/>
                    <a:moveTo>
                      <a:pt x="443" y="79"/>
                    </a:moveTo>
                    <a:cubicBezTo>
                      <a:pt x="443" y="79"/>
                      <a:pt x="443" y="79"/>
                      <a:pt x="443" y="79"/>
                    </a:cubicBezTo>
                    <a:cubicBezTo>
                      <a:pt x="443" y="79"/>
                      <a:pt x="444" y="79"/>
                      <a:pt x="444" y="78"/>
                    </a:cubicBezTo>
                    <a:cubicBezTo>
                      <a:pt x="444" y="78"/>
                      <a:pt x="443" y="78"/>
                      <a:pt x="443" y="78"/>
                    </a:cubicBezTo>
                    <a:cubicBezTo>
                      <a:pt x="443" y="78"/>
                      <a:pt x="443" y="78"/>
                      <a:pt x="443" y="79"/>
                    </a:cubicBezTo>
                    <a:close/>
                    <a:moveTo>
                      <a:pt x="184" y="27"/>
                    </a:moveTo>
                    <a:cubicBezTo>
                      <a:pt x="184" y="27"/>
                      <a:pt x="184" y="27"/>
                      <a:pt x="184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7"/>
                      <a:pt x="183" y="27"/>
                    </a:cubicBezTo>
                    <a:cubicBezTo>
                      <a:pt x="183" y="27"/>
                      <a:pt x="184" y="27"/>
                      <a:pt x="184" y="27"/>
                    </a:cubicBezTo>
                    <a:close/>
                    <a:moveTo>
                      <a:pt x="182" y="36"/>
                    </a:moveTo>
                    <a:cubicBezTo>
                      <a:pt x="183" y="36"/>
                      <a:pt x="183" y="35"/>
                      <a:pt x="183" y="35"/>
                    </a:cubicBezTo>
                    <a:cubicBezTo>
                      <a:pt x="183" y="35"/>
                      <a:pt x="183" y="35"/>
                      <a:pt x="182" y="35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2" y="36"/>
                      <a:pt x="182" y="36"/>
                    </a:cubicBezTo>
                    <a:close/>
                    <a:moveTo>
                      <a:pt x="466" y="75"/>
                    </a:move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4"/>
                      <a:pt x="466" y="75"/>
                    </a:cubicBezTo>
                    <a:close/>
                    <a:moveTo>
                      <a:pt x="214" y="46"/>
                    </a:moveTo>
                    <a:cubicBezTo>
                      <a:pt x="214" y="46"/>
                      <a:pt x="214" y="46"/>
                      <a:pt x="214" y="46"/>
                    </a:cubicBezTo>
                    <a:cubicBezTo>
                      <a:pt x="214" y="46"/>
                      <a:pt x="214" y="44"/>
                      <a:pt x="213" y="44"/>
                    </a:cubicBezTo>
                    <a:cubicBezTo>
                      <a:pt x="211" y="45"/>
                      <a:pt x="209" y="45"/>
                      <a:pt x="208" y="47"/>
                    </a:cubicBezTo>
                    <a:cubicBezTo>
                      <a:pt x="208" y="47"/>
                      <a:pt x="208" y="47"/>
                      <a:pt x="208" y="48"/>
                    </a:cubicBezTo>
                    <a:cubicBezTo>
                      <a:pt x="207" y="48"/>
                      <a:pt x="207" y="49"/>
                      <a:pt x="208" y="50"/>
                    </a:cubicBezTo>
                    <a:cubicBezTo>
                      <a:pt x="208" y="50"/>
                      <a:pt x="209" y="50"/>
                      <a:pt x="209" y="50"/>
                    </a:cubicBezTo>
                    <a:cubicBezTo>
                      <a:pt x="211" y="52"/>
                      <a:pt x="211" y="51"/>
                      <a:pt x="212" y="50"/>
                    </a:cubicBezTo>
                    <a:cubicBezTo>
                      <a:pt x="213" y="50"/>
                      <a:pt x="214" y="50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8"/>
                      <a:pt x="214" y="48"/>
                    </a:cubicBezTo>
                    <a:cubicBezTo>
                      <a:pt x="215" y="47"/>
                      <a:pt x="215" y="47"/>
                      <a:pt x="214" y="46"/>
                    </a:cubicBezTo>
                    <a:close/>
                    <a:moveTo>
                      <a:pt x="210" y="30"/>
                    </a:moveTo>
                    <a:cubicBezTo>
                      <a:pt x="210" y="30"/>
                      <a:pt x="210" y="30"/>
                      <a:pt x="210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10" y="30"/>
                      <a:pt x="210" y="30"/>
                      <a:pt x="210" y="30"/>
                    </a:cubicBezTo>
                    <a:close/>
                    <a:moveTo>
                      <a:pt x="213" y="19"/>
                    </a:move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2" y="19"/>
                    </a:cubicBezTo>
                    <a:cubicBezTo>
                      <a:pt x="212" y="19"/>
                      <a:pt x="213" y="19"/>
                      <a:pt x="213" y="19"/>
                    </a:cubicBezTo>
                    <a:close/>
                    <a:moveTo>
                      <a:pt x="516" y="113"/>
                    </a:moveTo>
                    <a:cubicBezTo>
                      <a:pt x="516" y="113"/>
                      <a:pt x="516" y="113"/>
                      <a:pt x="516" y="113"/>
                    </a:cubicBezTo>
                    <a:cubicBezTo>
                      <a:pt x="516" y="113"/>
                      <a:pt x="516" y="113"/>
                      <a:pt x="517" y="113"/>
                    </a:cubicBezTo>
                    <a:cubicBezTo>
                      <a:pt x="516" y="113"/>
                      <a:pt x="516" y="112"/>
                      <a:pt x="516" y="112"/>
                    </a:cubicBezTo>
                    <a:cubicBezTo>
                      <a:pt x="516" y="112"/>
                      <a:pt x="516" y="112"/>
                      <a:pt x="516" y="113"/>
                    </a:cubicBezTo>
                    <a:close/>
                    <a:moveTo>
                      <a:pt x="187" y="22"/>
                    </a:move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6" y="22"/>
                      <a:pt x="186" y="22"/>
                    </a:cubicBezTo>
                    <a:cubicBezTo>
                      <a:pt x="186" y="22"/>
                      <a:pt x="186" y="22"/>
                      <a:pt x="187" y="22"/>
                    </a:cubicBezTo>
                    <a:close/>
                    <a:moveTo>
                      <a:pt x="433" y="37"/>
                    </a:moveTo>
                    <a:cubicBezTo>
                      <a:pt x="433" y="37"/>
                      <a:pt x="433" y="37"/>
                      <a:pt x="433" y="37"/>
                    </a:cubicBezTo>
                    <a:cubicBezTo>
                      <a:pt x="435" y="37"/>
                      <a:pt x="436" y="35"/>
                      <a:pt x="436" y="33"/>
                    </a:cubicBezTo>
                    <a:cubicBezTo>
                      <a:pt x="436" y="33"/>
                      <a:pt x="437" y="32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3" y="30"/>
                      <a:pt x="431" y="30"/>
                      <a:pt x="428" y="31"/>
                    </a:cubicBezTo>
                    <a:cubicBezTo>
                      <a:pt x="427" y="31"/>
                      <a:pt x="426" y="31"/>
                      <a:pt x="426" y="32"/>
                    </a:cubicBezTo>
                    <a:cubicBezTo>
                      <a:pt x="425" y="33"/>
                      <a:pt x="425" y="35"/>
                      <a:pt x="426" y="35"/>
                    </a:cubicBezTo>
                    <a:cubicBezTo>
                      <a:pt x="428" y="37"/>
                      <a:pt x="429" y="37"/>
                      <a:pt x="431" y="37"/>
                    </a:cubicBezTo>
                    <a:cubicBezTo>
                      <a:pt x="431" y="37"/>
                      <a:pt x="431" y="37"/>
                      <a:pt x="431" y="37"/>
                    </a:cubicBezTo>
                    <a:cubicBezTo>
                      <a:pt x="432" y="38"/>
                      <a:pt x="432" y="38"/>
                      <a:pt x="433" y="37"/>
                    </a:cubicBezTo>
                    <a:close/>
                    <a:moveTo>
                      <a:pt x="222" y="66"/>
                    </a:move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7"/>
                    </a:cubicBezTo>
                    <a:cubicBezTo>
                      <a:pt x="222" y="67"/>
                      <a:pt x="223" y="67"/>
                      <a:pt x="223" y="66"/>
                    </a:cubicBezTo>
                    <a:cubicBezTo>
                      <a:pt x="223" y="66"/>
                      <a:pt x="223" y="66"/>
                      <a:pt x="222" y="66"/>
                    </a:cubicBezTo>
                    <a:close/>
                    <a:moveTo>
                      <a:pt x="213" y="69"/>
                    </a:moveTo>
                    <a:cubicBezTo>
                      <a:pt x="213" y="69"/>
                      <a:pt x="213" y="69"/>
                      <a:pt x="213" y="69"/>
                    </a:cubicBezTo>
                    <a:cubicBezTo>
                      <a:pt x="214" y="69"/>
                      <a:pt x="214" y="69"/>
                      <a:pt x="214" y="69"/>
                    </a:cubicBezTo>
                    <a:cubicBezTo>
                      <a:pt x="213" y="69"/>
                      <a:pt x="213" y="69"/>
                      <a:pt x="213" y="69"/>
                    </a:cubicBezTo>
                    <a:cubicBezTo>
                      <a:pt x="213" y="69"/>
                      <a:pt x="213" y="69"/>
                      <a:pt x="213" y="69"/>
                    </a:cubicBezTo>
                    <a:close/>
                    <a:moveTo>
                      <a:pt x="239" y="10"/>
                    </a:moveTo>
                    <a:cubicBezTo>
                      <a:pt x="239" y="12"/>
                      <a:pt x="240" y="13"/>
                      <a:pt x="241" y="13"/>
                    </a:cubicBezTo>
                    <a:cubicBezTo>
                      <a:pt x="242" y="14"/>
                      <a:pt x="242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4" y="14"/>
                      <a:pt x="244" y="14"/>
                      <a:pt x="245" y="13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6" y="13"/>
                      <a:pt x="247" y="12"/>
                      <a:pt x="247" y="11"/>
                    </a:cubicBezTo>
                    <a:cubicBezTo>
                      <a:pt x="247" y="11"/>
                      <a:pt x="247" y="11"/>
                      <a:pt x="247" y="11"/>
                    </a:cubicBezTo>
                    <a:cubicBezTo>
                      <a:pt x="248" y="10"/>
                      <a:pt x="248" y="10"/>
                      <a:pt x="247" y="9"/>
                    </a:cubicBezTo>
                    <a:cubicBezTo>
                      <a:pt x="247" y="9"/>
                      <a:pt x="247" y="9"/>
                      <a:pt x="247" y="9"/>
                    </a:cubicBezTo>
                    <a:cubicBezTo>
                      <a:pt x="246" y="8"/>
                      <a:pt x="245" y="7"/>
                      <a:pt x="243" y="7"/>
                    </a:cubicBezTo>
                    <a:cubicBezTo>
                      <a:pt x="242" y="7"/>
                      <a:pt x="240" y="7"/>
                      <a:pt x="238" y="7"/>
                    </a:cubicBezTo>
                    <a:cubicBezTo>
                      <a:pt x="237" y="7"/>
                      <a:pt x="237" y="8"/>
                      <a:pt x="236" y="9"/>
                    </a:cubicBezTo>
                    <a:cubicBezTo>
                      <a:pt x="236" y="9"/>
                      <a:pt x="237" y="10"/>
                      <a:pt x="237" y="10"/>
                    </a:cubicBezTo>
                    <a:cubicBezTo>
                      <a:pt x="238" y="10"/>
                      <a:pt x="238" y="10"/>
                      <a:pt x="239" y="10"/>
                    </a:cubicBezTo>
                    <a:close/>
                    <a:moveTo>
                      <a:pt x="215" y="75"/>
                    </a:moveTo>
                    <a:cubicBezTo>
                      <a:pt x="215" y="75"/>
                      <a:pt x="215" y="75"/>
                      <a:pt x="215" y="76"/>
                    </a:cubicBezTo>
                    <a:cubicBezTo>
                      <a:pt x="215" y="76"/>
                      <a:pt x="216" y="76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5" y="75"/>
                    </a:cubicBezTo>
                    <a:close/>
                    <a:moveTo>
                      <a:pt x="454" y="80"/>
                    </a:moveTo>
                    <a:cubicBezTo>
                      <a:pt x="454" y="80"/>
                      <a:pt x="454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4" y="80"/>
                      <a:pt x="454" y="80"/>
                      <a:pt x="454" y="80"/>
                    </a:cubicBezTo>
                    <a:close/>
                    <a:moveTo>
                      <a:pt x="201" y="67"/>
                    </a:moveTo>
                    <a:cubicBezTo>
                      <a:pt x="200" y="66"/>
                      <a:pt x="199" y="66"/>
                      <a:pt x="199" y="67"/>
                    </a:cubicBezTo>
                    <a:cubicBezTo>
                      <a:pt x="199" y="68"/>
                      <a:pt x="198" y="68"/>
                      <a:pt x="197" y="67"/>
                    </a:cubicBezTo>
                    <a:cubicBezTo>
                      <a:pt x="197" y="67"/>
                      <a:pt x="197" y="67"/>
                      <a:pt x="196" y="67"/>
                    </a:cubicBezTo>
                    <a:cubicBezTo>
                      <a:pt x="195" y="67"/>
                      <a:pt x="193" y="68"/>
                      <a:pt x="194" y="69"/>
                    </a:cubicBezTo>
                    <a:cubicBezTo>
                      <a:pt x="194" y="70"/>
                      <a:pt x="194" y="71"/>
                      <a:pt x="195" y="72"/>
                    </a:cubicBezTo>
                    <a:cubicBezTo>
                      <a:pt x="195" y="73"/>
                      <a:pt x="195" y="74"/>
                      <a:pt x="194" y="75"/>
                    </a:cubicBezTo>
                    <a:cubicBezTo>
                      <a:pt x="193" y="76"/>
                      <a:pt x="193" y="76"/>
                      <a:pt x="195" y="78"/>
                    </a:cubicBezTo>
                    <a:cubicBezTo>
                      <a:pt x="196" y="78"/>
                      <a:pt x="197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9" y="79"/>
                      <a:pt x="199" y="78"/>
                    </a:cubicBezTo>
                    <a:cubicBezTo>
                      <a:pt x="200" y="78"/>
                      <a:pt x="200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7"/>
                      <a:pt x="202" y="76"/>
                      <a:pt x="202" y="75"/>
                    </a:cubicBezTo>
                    <a:cubicBezTo>
                      <a:pt x="201" y="74"/>
                      <a:pt x="201" y="73"/>
                      <a:pt x="202" y="73"/>
                    </a:cubicBezTo>
                    <a:cubicBezTo>
                      <a:pt x="201" y="71"/>
                      <a:pt x="202" y="69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2" y="67"/>
                      <a:pt x="201" y="67"/>
                      <a:pt x="201" y="67"/>
                    </a:cubicBezTo>
                    <a:close/>
                    <a:moveTo>
                      <a:pt x="208" y="74"/>
                    </a:moveTo>
                    <a:cubicBezTo>
                      <a:pt x="208" y="74"/>
                      <a:pt x="208" y="74"/>
                      <a:pt x="209" y="74"/>
                    </a:cubicBezTo>
                    <a:cubicBezTo>
                      <a:pt x="209" y="74"/>
                      <a:pt x="210" y="75"/>
                      <a:pt x="210" y="74"/>
                    </a:cubicBezTo>
                    <a:cubicBezTo>
                      <a:pt x="211" y="73"/>
                      <a:pt x="211" y="72"/>
                      <a:pt x="210" y="71"/>
                    </a:cubicBezTo>
                    <a:cubicBezTo>
                      <a:pt x="208" y="71"/>
                      <a:pt x="208" y="71"/>
                      <a:pt x="209" y="69"/>
                    </a:cubicBezTo>
                    <a:cubicBezTo>
                      <a:pt x="210" y="69"/>
                      <a:pt x="210" y="69"/>
                      <a:pt x="210" y="68"/>
                    </a:cubicBezTo>
                    <a:cubicBezTo>
                      <a:pt x="211" y="68"/>
                      <a:pt x="211" y="69"/>
                      <a:pt x="212" y="68"/>
                    </a:cubicBezTo>
                    <a:cubicBezTo>
                      <a:pt x="212" y="67"/>
                      <a:pt x="213" y="68"/>
                      <a:pt x="213" y="68"/>
                    </a:cubicBezTo>
                    <a:cubicBezTo>
                      <a:pt x="214" y="68"/>
                      <a:pt x="215" y="67"/>
                      <a:pt x="216" y="68"/>
                    </a:cubicBezTo>
                    <a:cubicBezTo>
                      <a:pt x="216" y="68"/>
                      <a:pt x="217" y="67"/>
                      <a:pt x="216" y="66"/>
                    </a:cubicBezTo>
                    <a:cubicBezTo>
                      <a:pt x="216" y="65"/>
                      <a:pt x="215" y="64"/>
                      <a:pt x="214" y="63"/>
                    </a:cubicBezTo>
                    <a:cubicBezTo>
                      <a:pt x="212" y="62"/>
                      <a:pt x="210" y="61"/>
                      <a:pt x="208" y="61"/>
                    </a:cubicBezTo>
                    <a:cubicBezTo>
                      <a:pt x="206" y="61"/>
                      <a:pt x="205" y="62"/>
                      <a:pt x="203" y="62"/>
                    </a:cubicBezTo>
                    <a:cubicBezTo>
                      <a:pt x="203" y="62"/>
                      <a:pt x="202" y="62"/>
                      <a:pt x="202" y="62"/>
                    </a:cubicBezTo>
                    <a:cubicBezTo>
                      <a:pt x="202" y="62"/>
                      <a:pt x="201" y="62"/>
                      <a:pt x="202" y="63"/>
                    </a:cubicBezTo>
                    <a:cubicBezTo>
                      <a:pt x="203" y="65"/>
                      <a:pt x="203" y="66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3" y="69"/>
                      <a:pt x="202" y="70"/>
                      <a:pt x="202" y="72"/>
                    </a:cubicBezTo>
                    <a:cubicBezTo>
                      <a:pt x="202" y="72"/>
                      <a:pt x="202" y="72"/>
                      <a:pt x="202" y="72"/>
                    </a:cubicBezTo>
                    <a:cubicBezTo>
                      <a:pt x="203" y="72"/>
                      <a:pt x="203" y="72"/>
                      <a:pt x="203" y="73"/>
                    </a:cubicBezTo>
                    <a:cubicBezTo>
                      <a:pt x="203" y="74"/>
                      <a:pt x="203" y="74"/>
                      <a:pt x="204" y="75"/>
                    </a:cubicBezTo>
                    <a:cubicBezTo>
                      <a:pt x="205" y="75"/>
                      <a:pt x="206" y="76"/>
                      <a:pt x="207" y="77"/>
                    </a:cubicBezTo>
                    <a:cubicBezTo>
                      <a:pt x="207" y="77"/>
                      <a:pt x="207" y="77"/>
                      <a:pt x="208" y="77"/>
                    </a:cubicBezTo>
                    <a:cubicBezTo>
                      <a:pt x="208" y="76"/>
                      <a:pt x="208" y="76"/>
                      <a:pt x="208" y="75"/>
                    </a:cubicBezTo>
                    <a:cubicBezTo>
                      <a:pt x="208" y="75"/>
                      <a:pt x="207" y="75"/>
                      <a:pt x="208" y="74"/>
                    </a:cubicBezTo>
                    <a:close/>
                    <a:moveTo>
                      <a:pt x="930" y="526"/>
                    </a:moveTo>
                    <a:cubicBezTo>
                      <a:pt x="930" y="526"/>
                      <a:pt x="930" y="526"/>
                      <a:pt x="929" y="526"/>
                    </a:cubicBezTo>
                    <a:cubicBezTo>
                      <a:pt x="929" y="526"/>
                      <a:pt x="929" y="526"/>
                      <a:pt x="928" y="526"/>
                    </a:cubicBezTo>
                    <a:cubicBezTo>
                      <a:pt x="927" y="527"/>
                      <a:pt x="926" y="528"/>
                      <a:pt x="925" y="529"/>
                    </a:cubicBezTo>
                    <a:cubicBezTo>
                      <a:pt x="925" y="529"/>
                      <a:pt x="924" y="530"/>
                      <a:pt x="924" y="531"/>
                    </a:cubicBezTo>
                    <a:cubicBezTo>
                      <a:pt x="924" y="531"/>
                      <a:pt x="924" y="532"/>
                      <a:pt x="923" y="532"/>
                    </a:cubicBezTo>
                    <a:cubicBezTo>
                      <a:pt x="923" y="532"/>
                      <a:pt x="923" y="533"/>
                      <a:pt x="923" y="533"/>
                    </a:cubicBezTo>
                    <a:cubicBezTo>
                      <a:pt x="923" y="533"/>
                      <a:pt x="923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6" y="531"/>
                      <a:pt x="928" y="530"/>
                      <a:pt x="930" y="530"/>
                    </a:cubicBezTo>
                    <a:cubicBezTo>
                      <a:pt x="930" y="530"/>
                      <a:pt x="930" y="530"/>
                      <a:pt x="931" y="529"/>
                    </a:cubicBezTo>
                    <a:cubicBezTo>
                      <a:pt x="932" y="528"/>
                      <a:pt x="931" y="527"/>
                      <a:pt x="930" y="526"/>
                    </a:cubicBezTo>
                    <a:cubicBezTo>
                      <a:pt x="930" y="526"/>
                      <a:pt x="930" y="526"/>
                      <a:pt x="930" y="526"/>
                    </a:cubicBezTo>
                    <a:close/>
                    <a:moveTo>
                      <a:pt x="922" y="535"/>
                    </a:moveTo>
                    <a:cubicBezTo>
                      <a:pt x="922" y="535"/>
                      <a:pt x="922" y="535"/>
                      <a:pt x="922" y="535"/>
                    </a:cubicBezTo>
                    <a:cubicBezTo>
                      <a:pt x="923" y="535"/>
                      <a:pt x="923" y="535"/>
                      <a:pt x="923" y="534"/>
                    </a:cubicBezTo>
                    <a:cubicBezTo>
                      <a:pt x="923" y="534"/>
                      <a:pt x="922" y="534"/>
                      <a:pt x="922" y="535"/>
                    </a:cubicBezTo>
                    <a:close/>
                    <a:moveTo>
                      <a:pt x="943" y="580"/>
                    </a:moveTo>
                    <a:cubicBezTo>
                      <a:pt x="944" y="581"/>
                      <a:pt x="944" y="581"/>
                      <a:pt x="944" y="582"/>
                    </a:cubicBezTo>
                    <a:cubicBezTo>
                      <a:pt x="945" y="582"/>
                      <a:pt x="945" y="582"/>
                      <a:pt x="945" y="581"/>
                    </a:cubicBezTo>
                    <a:cubicBezTo>
                      <a:pt x="945" y="581"/>
                      <a:pt x="945" y="581"/>
                      <a:pt x="945" y="581"/>
                    </a:cubicBezTo>
                    <a:cubicBezTo>
                      <a:pt x="944" y="580"/>
                      <a:pt x="944" y="579"/>
                      <a:pt x="943" y="578"/>
                    </a:cubicBezTo>
                    <a:cubicBezTo>
                      <a:pt x="943" y="578"/>
                      <a:pt x="942" y="577"/>
                      <a:pt x="942" y="576"/>
                    </a:cubicBezTo>
                    <a:cubicBezTo>
                      <a:pt x="942" y="575"/>
                      <a:pt x="942" y="575"/>
                      <a:pt x="942" y="575"/>
                    </a:cubicBezTo>
                    <a:cubicBezTo>
                      <a:pt x="942" y="574"/>
                      <a:pt x="941" y="574"/>
                      <a:pt x="941" y="574"/>
                    </a:cubicBezTo>
                    <a:cubicBezTo>
                      <a:pt x="941" y="574"/>
                      <a:pt x="941" y="575"/>
                      <a:pt x="940" y="575"/>
                    </a:cubicBezTo>
                    <a:cubicBezTo>
                      <a:pt x="940" y="575"/>
                      <a:pt x="940" y="575"/>
                      <a:pt x="940" y="575"/>
                    </a:cubicBezTo>
                    <a:cubicBezTo>
                      <a:pt x="939" y="575"/>
                      <a:pt x="940" y="575"/>
                      <a:pt x="940" y="576"/>
                    </a:cubicBezTo>
                    <a:cubicBezTo>
                      <a:pt x="940" y="576"/>
                      <a:pt x="941" y="576"/>
                      <a:pt x="941" y="576"/>
                    </a:cubicBezTo>
                    <a:cubicBezTo>
                      <a:pt x="941" y="577"/>
                      <a:pt x="941" y="578"/>
                      <a:pt x="941" y="578"/>
                    </a:cubicBezTo>
                    <a:cubicBezTo>
                      <a:pt x="941" y="579"/>
                      <a:pt x="942" y="580"/>
                      <a:pt x="943" y="580"/>
                    </a:cubicBezTo>
                    <a:close/>
                    <a:moveTo>
                      <a:pt x="954" y="583"/>
                    </a:moveTo>
                    <a:cubicBezTo>
                      <a:pt x="954" y="583"/>
                      <a:pt x="953" y="583"/>
                      <a:pt x="953" y="583"/>
                    </a:cubicBezTo>
                    <a:cubicBezTo>
                      <a:pt x="953" y="582"/>
                      <a:pt x="953" y="582"/>
                      <a:pt x="953" y="581"/>
                    </a:cubicBezTo>
                    <a:cubicBezTo>
                      <a:pt x="953" y="581"/>
                      <a:pt x="953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2"/>
                      <a:pt x="952" y="582"/>
                      <a:pt x="952" y="582"/>
                    </a:cubicBezTo>
                    <a:cubicBezTo>
                      <a:pt x="952" y="582"/>
                      <a:pt x="952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4" y="583"/>
                      <a:pt x="954" y="583"/>
                      <a:pt x="954" y="583"/>
                    </a:cubicBezTo>
                    <a:close/>
                    <a:moveTo>
                      <a:pt x="169" y="323"/>
                    </a:moveTo>
                    <a:cubicBezTo>
                      <a:pt x="170" y="323"/>
                      <a:pt x="171" y="323"/>
                      <a:pt x="170" y="322"/>
                    </a:cubicBezTo>
                    <a:cubicBezTo>
                      <a:pt x="170" y="321"/>
                      <a:pt x="169" y="321"/>
                      <a:pt x="170" y="321"/>
                    </a:cubicBezTo>
                    <a:cubicBezTo>
                      <a:pt x="170" y="321"/>
                      <a:pt x="170" y="321"/>
                      <a:pt x="171" y="321"/>
                    </a:cubicBezTo>
                    <a:cubicBezTo>
                      <a:pt x="172" y="322"/>
                      <a:pt x="172" y="321"/>
                      <a:pt x="172" y="321"/>
                    </a:cubicBezTo>
                    <a:cubicBezTo>
                      <a:pt x="172" y="320"/>
                      <a:pt x="171" y="319"/>
                      <a:pt x="173" y="319"/>
                    </a:cubicBezTo>
                    <a:cubicBezTo>
                      <a:pt x="173" y="320"/>
                      <a:pt x="173" y="321"/>
                      <a:pt x="173" y="322"/>
                    </a:cubicBezTo>
                    <a:cubicBezTo>
                      <a:pt x="173" y="323"/>
                      <a:pt x="173" y="323"/>
                      <a:pt x="174" y="323"/>
                    </a:cubicBezTo>
                    <a:cubicBezTo>
                      <a:pt x="176" y="324"/>
                      <a:pt x="176" y="323"/>
                      <a:pt x="177" y="322"/>
                    </a:cubicBezTo>
                    <a:cubicBezTo>
                      <a:pt x="177" y="321"/>
                      <a:pt x="177" y="321"/>
                      <a:pt x="178" y="321"/>
                    </a:cubicBezTo>
                    <a:cubicBezTo>
                      <a:pt x="178" y="321"/>
                      <a:pt x="178" y="322"/>
                      <a:pt x="178" y="322"/>
                    </a:cubicBezTo>
                    <a:cubicBezTo>
                      <a:pt x="176" y="324"/>
                      <a:pt x="178" y="326"/>
                      <a:pt x="179" y="327"/>
                    </a:cubicBezTo>
                    <a:cubicBezTo>
                      <a:pt x="179" y="329"/>
                      <a:pt x="180" y="329"/>
                      <a:pt x="181" y="328"/>
                    </a:cubicBezTo>
                    <a:cubicBezTo>
                      <a:pt x="182" y="328"/>
                      <a:pt x="182" y="328"/>
                      <a:pt x="182" y="328"/>
                    </a:cubicBezTo>
                    <a:cubicBezTo>
                      <a:pt x="182" y="329"/>
                      <a:pt x="183" y="330"/>
                      <a:pt x="182" y="331"/>
                    </a:cubicBezTo>
                    <a:cubicBezTo>
                      <a:pt x="182" y="332"/>
                      <a:pt x="180" y="331"/>
                      <a:pt x="179" y="331"/>
                    </a:cubicBezTo>
                    <a:cubicBezTo>
                      <a:pt x="179" y="331"/>
                      <a:pt x="179" y="331"/>
                      <a:pt x="179" y="331"/>
                    </a:cubicBezTo>
                    <a:cubicBezTo>
                      <a:pt x="180" y="335"/>
                      <a:pt x="180" y="335"/>
                      <a:pt x="179" y="336"/>
                    </a:cubicBezTo>
                    <a:cubicBezTo>
                      <a:pt x="180" y="337"/>
                      <a:pt x="182" y="338"/>
                      <a:pt x="184" y="338"/>
                    </a:cubicBezTo>
                    <a:cubicBezTo>
                      <a:pt x="185" y="338"/>
                      <a:pt x="186" y="337"/>
                      <a:pt x="187" y="339"/>
                    </a:cubicBezTo>
                    <a:cubicBezTo>
                      <a:pt x="188" y="340"/>
                      <a:pt x="188" y="340"/>
                      <a:pt x="189" y="340"/>
                    </a:cubicBezTo>
                    <a:cubicBezTo>
                      <a:pt x="189" y="341"/>
                      <a:pt x="189" y="341"/>
                      <a:pt x="190" y="341"/>
                    </a:cubicBezTo>
                    <a:cubicBezTo>
                      <a:pt x="190" y="341"/>
                      <a:pt x="190" y="340"/>
                      <a:pt x="190" y="340"/>
                    </a:cubicBezTo>
                    <a:cubicBezTo>
                      <a:pt x="190" y="339"/>
                      <a:pt x="191" y="339"/>
                      <a:pt x="191" y="338"/>
                    </a:cubicBezTo>
                    <a:cubicBezTo>
                      <a:pt x="192" y="338"/>
                      <a:pt x="192" y="339"/>
                      <a:pt x="193" y="339"/>
                    </a:cubicBezTo>
                    <a:cubicBezTo>
                      <a:pt x="193" y="340"/>
                      <a:pt x="194" y="341"/>
                      <a:pt x="195" y="341"/>
                    </a:cubicBezTo>
                    <a:cubicBezTo>
                      <a:pt x="195" y="340"/>
                      <a:pt x="194" y="339"/>
                      <a:pt x="195" y="340"/>
                    </a:cubicBezTo>
                    <a:cubicBezTo>
                      <a:pt x="196" y="340"/>
                      <a:pt x="197" y="340"/>
                      <a:pt x="198" y="341"/>
                    </a:cubicBezTo>
                    <a:cubicBezTo>
                      <a:pt x="198" y="341"/>
                      <a:pt x="199" y="342"/>
                      <a:pt x="200" y="342"/>
                    </a:cubicBezTo>
                    <a:cubicBezTo>
                      <a:pt x="199" y="341"/>
                      <a:pt x="199" y="341"/>
                      <a:pt x="198" y="340"/>
                    </a:cubicBezTo>
                    <a:cubicBezTo>
                      <a:pt x="197" y="339"/>
                      <a:pt x="197" y="339"/>
                      <a:pt x="199" y="338"/>
                    </a:cubicBezTo>
                    <a:cubicBezTo>
                      <a:pt x="199" y="339"/>
                      <a:pt x="199" y="340"/>
                      <a:pt x="201" y="340"/>
                    </a:cubicBezTo>
                    <a:cubicBezTo>
                      <a:pt x="201" y="340"/>
                      <a:pt x="202" y="341"/>
                      <a:pt x="202" y="341"/>
                    </a:cubicBezTo>
                    <a:cubicBezTo>
                      <a:pt x="202" y="341"/>
                      <a:pt x="202" y="341"/>
                      <a:pt x="202" y="341"/>
                    </a:cubicBezTo>
                    <a:cubicBezTo>
                      <a:pt x="204" y="341"/>
                      <a:pt x="201" y="340"/>
                      <a:pt x="203" y="339"/>
                    </a:cubicBezTo>
                    <a:cubicBezTo>
                      <a:pt x="203" y="339"/>
                      <a:pt x="203" y="339"/>
                      <a:pt x="203" y="340"/>
                    </a:cubicBezTo>
                    <a:cubicBezTo>
                      <a:pt x="205" y="341"/>
                      <a:pt x="205" y="339"/>
                      <a:pt x="206" y="339"/>
                    </a:cubicBezTo>
                    <a:cubicBezTo>
                      <a:pt x="207" y="337"/>
                      <a:pt x="205" y="337"/>
                      <a:pt x="205" y="337"/>
                    </a:cubicBezTo>
                    <a:cubicBezTo>
                      <a:pt x="202" y="335"/>
                      <a:pt x="200" y="332"/>
                      <a:pt x="198" y="330"/>
                    </a:cubicBezTo>
                    <a:cubicBezTo>
                      <a:pt x="198" y="330"/>
                      <a:pt x="197" y="329"/>
                      <a:pt x="197" y="328"/>
                    </a:cubicBezTo>
                    <a:cubicBezTo>
                      <a:pt x="196" y="326"/>
                      <a:pt x="196" y="323"/>
                      <a:pt x="194" y="321"/>
                    </a:cubicBezTo>
                    <a:cubicBezTo>
                      <a:pt x="193" y="320"/>
                      <a:pt x="193" y="319"/>
                      <a:pt x="193" y="317"/>
                    </a:cubicBezTo>
                    <a:cubicBezTo>
                      <a:pt x="192" y="316"/>
                      <a:pt x="192" y="314"/>
                      <a:pt x="192" y="313"/>
                    </a:cubicBezTo>
                    <a:cubicBezTo>
                      <a:pt x="191" y="313"/>
                      <a:pt x="191" y="312"/>
                      <a:pt x="191" y="311"/>
                    </a:cubicBezTo>
                    <a:cubicBezTo>
                      <a:pt x="192" y="308"/>
                      <a:pt x="191" y="305"/>
                      <a:pt x="192" y="302"/>
                    </a:cubicBezTo>
                    <a:cubicBezTo>
                      <a:pt x="192" y="302"/>
                      <a:pt x="191" y="302"/>
                      <a:pt x="191" y="301"/>
                    </a:cubicBezTo>
                    <a:cubicBezTo>
                      <a:pt x="192" y="301"/>
                      <a:pt x="193" y="301"/>
                      <a:pt x="193" y="300"/>
                    </a:cubicBezTo>
                    <a:cubicBezTo>
                      <a:pt x="192" y="299"/>
                      <a:pt x="193" y="298"/>
                      <a:pt x="193" y="297"/>
                    </a:cubicBezTo>
                    <a:cubicBezTo>
                      <a:pt x="193" y="297"/>
                      <a:pt x="193" y="297"/>
                      <a:pt x="193" y="297"/>
                    </a:cubicBezTo>
                    <a:cubicBezTo>
                      <a:pt x="194" y="297"/>
                      <a:pt x="195" y="297"/>
                      <a:pt x="195" y="296"/>
                    </a:cubicBezTo>
                    <a:cubicBezTo>
                      <a:pt x="194" y="294"/>
                      <a:pt x="194" y="294"/>
                      <a:pt x="193" y="294"/>
                    </a:cubicBezTo>
                    <a:cubicBezTo>
                      <a:pt x="197" y="293"/>
                      <a:pt x="198" y="292"/>
                      <a:pt x="196" y="289"/>
                    </a:cubicBezTo>
                    <a:cubicBezTo>
                      <a:pt x="197" y="289"/>
                      <a:pt x="199" y="288"/>
                      <a:pt x="197" y="287"/>
                    </a:cubicBezTo>
                    <a:cubicBezTo>
                      <a:pt x="198" y="287"/>
                      <a:pt x="199" y="286"/>
                      <a:pt x="199" y="285"/>
                    </a:cubicBezTo>
                    <a:cubicBezTo>
                      <a:pt x="199" y="284"/>
                      <a:pt x="198" y="283"/>
                      <a:pt x="197" y="283"/>
                    </a:cubicBezTo>
                    <a:cubicBezTo>
                      <a:pt x="196" y="283"/>
                      <a:pt x="196" y="283"/>
                      <a:pt x="195" y="283"/>
                    </a:cubicBezTo>
                    <a:cubicBezTo>
                      <a:pt x="195" y="282"/>
                      <a:pt x="194" y="282"/>
                      <a:pt x="194" y="282"/>
                    </a:cubicBezTo>
                    <a:cubicBezTo>
                      <a:pt x="194" y="282"/>
                      <a:pt x="195" y="281"/>
                      <a:pt x="195" y="281"/>
                    </a:cubicBezTo>
                    <a:cubicBezTo>
                      <a:pt x="195" y="281"/>
                      <a:pt x="195" y="281"/>
                      <a:pt x="195" y="280"/>
                    </a:cubicBezTo>
                    <a:cubicBezTo>
                      <a:pt x="196" y="281"/>
                      <a:pt x="196" y="282"/>
                      <a:pt x="197" y="282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199" y="282"/>
                      <a:pt x="199" y="282"/>
                      <a:pt x="200" y="282"/>
                    </a:cubicBezTo>
                    <a:cubicBezTo>
                      <a:pt x="200" y="283"/>
                      <a:pt x="200" y="283"/>
                      <a:pt x="200" y="282"/>
                    </a:cubicBezTo>
                    <a:cubicBezTo>
                      <a:pt x="201" y="281"/>
                      <a:pt x="201" y="281"/>
                      <a:pt x="202" y="280"/>
                    </a:cubicBezTo>
                    <a:cubicBezTo>
                      <a:pt x="204" y="279"/>
                      <a:pt x="204" y="277"/>
                      <a:pt x="202" y="276"/>
                    </a:cubicBezTo>
                    <a:cubicBezTo>
                      <a:pt x="202" y="275"/>
                      <a:pt x="201" y="275"/>
                      <a:pt x="200" y="275"/>
                    </a:cubicBezTo>
                    <a:cubicBezTo>
                      <a:pt x="200" y="274"/>
                      <a:pt x="201" y="274"/>
                      <a:pt x="201" y="274"/>
                    </a:cubicBezTo>
                    <a:cubicBezTo>
                      <a:pt x="202" y="274"/>
                      <a:pt x="202" y="275"/>
                      <a:pt x="203" y="275"/>
                    </a:cubicBezTo>
                    <a:cubicBezTo>
                      <a:pt x="204" y="276"/>
                      <a:pt x="204" y="276"/>
                      <a:pt x="205" y="275"/>
                    </a:cubicBezTo>
                    <a:cubicBezTo>
                      <a:pt x="206" y="275"/>
                      <a:pt x="206" y="274"/>
                      <a:pt x="206" y="273"/>
                    </a:cubicBezTo>
                    <a:cubicBezTo>
                      <a:pt x="206" y="271"/>
                      <a:pt x="205" y="270"/>
                      <a:pt x="203" y="269"/>
                    </a:cubicBezTo>
                    <a:cubicBezTo>
                      <a:pt x="202" y="269"/>
                      <a:pt x="202" y="269"/>
                      <a:pt x="202" y="269"/>
                    </a:cubicBezTo>
                    <a:cubicBezTo>
                      <a:pt x="202" y="268"/>
                      <a:pt x="202" y="268"/>
                      <a:pt x="203" y="268"/>
                    </a:cubicBezTo>
                    <a:cubicBezTo>
                      <a:pt x="204" y="269"/>
                      <a:pt x="205" y="268"/>
                      <a:pt x="206" y="270"/>
                    </a:cubicBezTo>
                    <a:cubicBezTo>
                      <a:pt x="206" y="271"/>
                      <a:pt x="206" y="271"/>
                      <a:pt x="207" y="271"/>
                    </a:cubicBezTo>
                    <a:cubicBezTo>
                      <a:pt x="208" y="270"/>
                      <a:pt x="209" y="270"/>
                      <a:pt x="208" y="269"/>
                    </a:cubicBezTo>
                    <a:cubicBezTo>
                      <a:pt x="208" y="268"/>
                      <a:pt x="207" y="268"/>
                      <a:pt x="208" y="267"/>
                    </a:cubicBezTo>
                    <a:cubicBezTo>
                      <a:pt x="208" y="267"/>
                      <a:pt x="208" y="267"/>
                      <a:pt x="208" y="266"/>
                    </a:cubicBezTo>
                    <a:cubicBezTo>
                      <a:pt x="207" y="265"/>
                      <a:pt x="206" y="263"/>
                      <a:pt x="205" y="261"/>
                    </a:cubicBezTo>
                    <a:cubicBezTo>
                      <a:pt x="205" y="261"/>
                      <a:pt x="205" y="260"/>
                      <a:pt x="205" y="260"/>
                    </a:cubicBezTo>
                    <a:cubicBezTo>
                      <a:pt x="205" y="260"/>
                      <a:pt x="205" y="260"/>
                      <a:pt x="205" y="260"/>
                    </a:cubicBezTo>
                    <a:cubicBezTo>
                      <a:pt x="206" y="260"/>
                      <a:pt x="206" y="260"/>
                      <a:pt x="206" y="261"/>
                    </a:cubicBezTo>
                    <a:cubicBezTo>
                      <a:pt x="206" y="263"/>
                      <a:pt x="207" y="264"/>
                      <a:pt x="209" y="265"/>
                    </a:cubicBezTo>
                    <a:cubicBezTo>
                      <a:pt x="209" y="265"/>
                      <a:pt x="210" y="265"/>
                      <a:pt x="210" y="265"/>
                    </a:cubicBezTo>
                    <a:cubicBezTo>
                      <a:pt x="211" y="265"/>
                      <a:pt x="210" y="264"/>
                      <a:pt x="210" y="264"/>
                    </a:cubicBezTo>
                    <a:cubicBezTo>
                      <a:pt x="210" y="262"/>
                      <a:pt x="210" y="261"/>
                      <a:pt x="212" y="261"/>
                    </a:cubicBezTo>
                    <a:cubicBezTo>
                      <a:pt x="212" y="261"/>
                      <a:pt x="212" y="260"/>
                      <a:pt x="212" y="260"/>
                    </a:cubicBezTo>
                    <a:cubicBezTo>
                      <a:pt x="214" y="258"/>
                      <a:pt x="214" y="256"/>
                      <a:pt x="213" y="254"/>
                    </a:cubicBezTo>
                    <a:cubicBezTo>
                      <a:pt x="213" y="253"/>
                      <a:pt x="212" y="253"/>
                      <a:pt x="212" y="252"/>
                    </a:cubicBezTo>
                    <a:cubicBezTo>
                      <a:pt x="213" y="252"/>
                      <a:pt x="214" y="253"/>
                      <a:pt x="214" y="253"/>
                    </a:cubicBezTo>
                    <a:cubicBezTo>
                      <a:pt x="215" y="254"/>
                      <a:pt x="216" y="254"/>
                      <a:pt x="216" y="253"/>
                    </a:cubicBezTo>
                    <a:cubicBezTo>
                      <a:pt x="216" y="251"/>
                      <a:pt x="218" y="250"/>
                      <a:pt x="217" y="247"/>
                    </a:cubicBezTo>
                    <a:cubicBezTo>
                      <a:pt x="218" y="248"/>
                      <a:pt x="219" y="249"/>
                      <a:pt x="219" y="250"/>
                    </a:cubicBezTo>
                    <a:cubicBezTo>
                      <a:pt x="220" y="250"/>
                      <a:pt x="220" y="250"/>
                      <a:pt x="221" y="250"/>
                    </a:cubicBezTo>
                    <a:cubicBezTo>
                      <a:pt x="221" y="249"/>
                      <a:pt x="222" y="249"/>
                      <a:pt x="221" y="248"/>
                    </a:cubicBezTo>
                    <a:cubicBezTo>
                      <a:pt x="221" y="248"/>
                      <a:pt x="220" y="247"/>
                      <a:pt x="220" y="247"/>
                    </a:cubicBezTo>
                    <a:cubicBezTo>
                      <a:pt x="221" y="247"/>
                      <a:pt x="222" y="247"/>
                      <a:pt x="223" y="247"/>
                    </a:cubicBezTo>
                    <a:cubicBezTo>
                      <a:pt x="224" y="247"/>
                      <a:pt x="225" y="246"/>
                      <a:pt x="224" y="245"/>
                    </a:cubicBezTo>
                    <a:cubicBezTo>
                      <a:pt x="224" y="244"/>
                      <a:pt x="223" y="244"/>
                      <a:pt x="224" y="244"/>
                    </a:cubicBezTo>
                    <a:cubicBezTo>
                      <a:pt x="224" y="243"/>
                      <a:pt x="225" y="243"/>
                      <a:pt x="225" y="243"/>
                    </a:cubicBezTo>
                    <a:cubicBezTo>
                      <a:pt x="226" y="243"/>
                      <a:pt x="227" y="243"/>
                      <a:pt x="227" y="242"/>
                    </a:cubicBezTo>
                    <a:cubicBezTo>
                      <a:pt x="227" y="241"/>
                      <a:pt x="226" y="241"/>
                      <a:pt x="225" y="241"/>
                    </a:cubicBezTo>
                    <a:cubicBezTo>
                      <a:pt x="225" y="241"/>
                      <a:pt x="224" y="241"/>
                      <a:pt x="223" y="240"/>
                    </a:cubicBezTo>
                    <a:cubicBezTo>
                      <a:pt x="225" y="240"/>
                      <a:pt x="226" y="238"/>
                      <a:pt x="226" y="237"/>
                    </a:cubicBezTo>
                    <a:cubicBezTo>
                      <a:pt x="226" y="237"/>
                      <a:pt x="226" y="237"/>
                      <a:pt x="226" y="237"/>
                    </a:cubicBezTo>
                    <a:cubicBezTo>
                      <a:pt x="226" y="237"/>
                      <a:pt x="227" y="237"/>
                      <a:pt x="227" y="238"/>
                    </a:cubicBezTo>
                    <a:cubicBezTo>
                      <a:pt x="227" y="238"/>
                      <a:pt x="226" y="239"/>
                      <a:pt x="227" y="239"/>
                    </a:cubicBezTo>
                    <a:cubicBezTo>
                      <a:pt x="228" y="239"/>
                      <a:pt x="228" y="238"/>
                      <a:pt x="228" y="237"/>
                    </a:cubicBezTo>
                    <a:cubicBezTo>
                      <a:pt x="228" y="237"/>
                      <a:pt x="228" y="237"/>
                      <a:pt x="228" y="237"/>
                    </a:cubicBezTo>
                    <a:cubicBezTo>
                      <a:pt x="228" y="236"/>
                      <a:pt x="227" y="234"/>
                      <a:pt x="230" y="234"/>
                    </a:cubicBezTo>
                    <a:cubicBezTo>
                      <a:pt x="230" y="234"/>
                      <a:pt x="230" y="234"/>
                      <a:pt x="230" y="234"/>
                    </a:cubicBezTo>
                    <a:cubicBezTo>
                      <a:pt x="231" y="233"/>
                      <a:pt x="231" y="232"/>
                      <a:pt x="232" y="231"/>
                    </a:cubicBezTo>
                    <a:cubicBezTo>
                      <a:pt x="232" y="232"/>
                      <a:pt x="232" y="232"/>
                      <a:pt x="232" y="232"/>
                    </a:cubicBezTo>
                    <a:cubicBezTo>
                      <a:pt x="232" y="233"/>
                      <a:pt x="232" y="233"/>
                      <a:pt x="232" y="234"/>
                    </a:cubicBezTo>
                    <a:cubicBezTo>
                      <a:pt x="233" y="234"/>
                      <a:pt x="233" y="233"/>
                      <a:pt x="233" y="232"/>
                    </a:cubicBezTo>
                    <a:cubicBezTo>
                      <a:pt x="234" y="232"/>
                      <a:pt x="234" y="231"/>
                      <a:pt x="235" y="230"/>
                    </a:cubicBezTo>
                    <a:cubicBezTo>
                      <a:pt x="236" y="229"/>
                      <a:pt x="235" y="228"/>
                      <a:pt x="236" y="228"/>
                    </a:cubicBezTo>
                    <a:cubicBezTo>
                      <a:pt x="237" y="228"/>
                      <a:pt x="239" y="227"/>
                      <a:pt x="240" y="226"/>
                    </a:cubicBezTo>
                    <a:cubicBezTo>
                      <a:pt x="241" y="226"/>
                      <a:pt x="242" y="225"/>
                      <a:pt x="242" y="225"/>
                    </a:cubicBezTo>
                    <a:cubicBezTo>
                      <a:pt x="244" y="224"/>
                      <a:pt x="246" y="224"/>
                      <a:pt x="247" y="222"/>
                    </a:cubicBezTo>
                    <a:cubicBezTo>
                      <a:pt x="247" y="221"/>
                      <a:pt x="248" y="221"/>
                      <a:pt x="248" y="221"/>
                    </a:cubicBezTo>
                    <a:cubicBezTo>
                      <a:pt x="249" y="222"/>
                      <a:pt x="250" y="221"/>
                      <a:pt x="251" y="220"/>
                    </a:cubicBezTo>
                    <a:cubicBezTo>
                      <a:pt x="252" y="220"/>
                      <a:pt x="253" y="220"/>
                      <a:pt x="254" y="219"/>
                    </a:cubicBezTo>
                    <a:cubicBezTo>
                      <a:pt x="255" y="219"/>
                      <a:pt x="255" y="218"/>
                      <a:pt x="256" y="217"/>
                    </a:cubicBezTo>
                    <a:cubicBezTo>
                      <a:pt x="256" y="217"/>
                      <a:pt x="256" y="217"/>
                      <a:pt x="257" y="217"/>
                    </a:cubicBezTo>
                    <a:cubicBezTo>
                      <a:pt x="258" y="217"/>
                      <a:pt x="259" y="217"/>
                      <a:pt x="260" y="215"/>
                    </a:cubicBezTo>
                    <a:cubicBezTo>
                      <a:pt x="260" y="215"/>
                      <a:pt x="261" y="215"/>
                      <a:pt x="262" y="214"/>
                    </a:cubicBezTo>
                    <a:cubicBezTo>
                      <a:pt x="262" y="214"/>
                      <a:pt x="262" y="214"/>
                      <a:pt x="263" y="214"/>
                    </a:cubicBezTo>
                    <a:cubicBezTo>
                      <a:pt x="263" y="214"/>
                      <a:pt x="264" y="213"/>
                      <a:pt x="264" y="213"/>
                    </a:cubicBezTo>
                    <a:cubicBezTo>
                      <a:pt x="266" y="213"/>
                      <a:pt x="266" y="213"/>
                      <a:pt x="267" y="212"/>
                    </a:cubicBezTo>
                    <a:cubicBezTo>
                      <a:pt x="267" y="211"/>
                      <a:pt x="268" y="211"/>
                      <a:pt x="268" y="211"/>
                    </a:cubicBezTo>
                    <a:cubicBezTo>
                      <a:pt x="271" y="210"/>
                      <a:pt x="273" y="208"/>
                      <a:pt x="275" y="207"/>
                    </a:cubicBezTo>
                    <a:cubicBezTo>
                      <a:pt x="276" y="206"/>
                      <a:pt x="276" y="206"/>
                      <a:pt x="277" y="206"/>
                    </a:cubicBezTo>
                    <a:cubicBezTo>
                      <a:pt x="278" y="206"/>
                      <a:pt x="279" y="206"/>
                      <a:pt x="278" y="205"/>
                    </a:cubicBezTo>
                    <a:cubicBezTo>
                      <a:pt x="278" y="204"/>
                      <a:pt x="278" y="204"/>
                      <a:pt x="278" y="204"/>
                    </a:cubicBezTo>
                    <a:cubicBezTo>
                      <a:pt x="279" y="204"/>
                      <a:pt x="279" y="203"/>
                      <a:pt x="279" y="202"/>
                    </a:cubicBezTo>
                    <a:cubicBezTo>
                      <a:pt x="279" y="202"/>
                      <a:pt x="280" y="201"/>
                      <a:pt x="280" y="201"/>
                    </a:cubicBezTo>
                    <a:cubicBezTo>
                      <a:pt x="282" y="200"/>
                      <a:pt x="282" y="198"/>
                      <a:pt x="282" y="196"/>
                    </a:cubicBezTo>
                    <a:cubicBezTo>
                      <a:pt x="282" y="196"/>
                      <a:pt x="282" y="196"/>
                      <a:pt x="282" y="196"/>
                    </a:cubicBezTo>
                    <a:cubicBezTo>
                      <a:pt x="283" y="194"/>
                      <a:pt x="283" y="192"/>
                      <a:pt x="283" y="190"/>
                    </a:cubicBezTo>
                    <a:cubicBezTo>
                      <a:pt x="283" y="189"/>
                      <a:pt x="282" y="189"/>
                      <a:pt x="282" y="188"/>
                    </a:cubicBezTo>
                    <a:cubicBezTo>
                      <a:pt x="282" y="186"/>
                      <a:pt x="280" y="186"/>
                      <a:pt x="280" y="184"/>
                    </a:cubicBezTo>
                    <a:cubicBezTo>
                      <a:pt x="277" y="184"/>
                      <a:pt x="275" y="183"/>
                      <a:pt x="273" y="184"/>
                    </a:cubicBezTo>
                    <a:cubicBezTo>
                      <a:pt x="272" y="184"/>
                      <a:pt x="272" y="186"/>
                      <a:pt x="271" y="186"/>
                    </a:cubicBezTo>
                    <a:cubicBezTo>
                      <a:pt x="271" y="186"/>
                      <a:pt x="271" y="186"/>
                      <a:pt x="270" y="186"/>
                    </a:cubicBezTo>
                    <a:cubicBezTo>
                      <a:pt x="267" y="187"/>
                      <a:pt x="265" y="190"/>
                      <a:pt x="262" y="192"/>
                    </a:cubicBezTo>
                    <a:cubicBezTo>
                      <a:pt x="262" y="193"/>
                      <a:pt x="262" y="194"/>
                      <a:pt x="263" y="195"/>
                    </a:cubicBezTo>
                    <a:cubicBezTo>
                      <a:pt x="263" y="195"/>
                      <a:pt x="263" y="195"/>
                      <a:pt x="263" y="196"/>
                    </a:cubicBezTo>
                    <a:cubicBezTo>
                      <a:pt x="263" y="196"/>
                      <a:pt x="264" y="197"/>
                      <a:pt x="263" y="198"/>
                    </a:cubicBezTo>
                    <a:cubicBezTo>
                      <a:pt x="263" y="198"/>
                      <a:pt x="262" y="198"/>
                      <a:pt x="262" y="197"/>
                    </a:cubicBezTo>
                    <a:cubicBezTo>
                      <a:pt x="260" y="197"/>
                      <a:pt x="259" y="197"/>
                      <a:pt x="258" y="199"/>
                    </a:cubicBezTo>
                    <a:cubicBezTo>
                      <a:pt x="258" y="199"/>
                      <a:pt x="257" y="199"/>
                      <a:pt x="257" y="200"/>
                    </a:cubicBezTo>
                    <a:cubicBezTo>
                      <a:pt x="257" y="200"/>
                      <a:pt x="257" y="199"/>
                      <a:pt x="257" y="199"/>
                    </a:cubicBezTo>
                    <a:cubicBezTo>
                      <a:pt x="256" y="198"/>
                      <a:pt x="255" y="198"/>
                      <a:pt x="255" y="199"/>
                    </a:cubicBezTo>
                    <a:cubicBezTo>
                      <a:pt x="255" y="201"/>
                      <a:pt x="253" y="201"/>
                      <a:pt x="252" y="203"/>
                    </a:cubicBezTo>
                    <a:cubicBezTo>
                      <a:pt x="251" y="204"/>
                      <a:pt x="250" y="205"/>
                      <a:pt x="249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6" y="205"/>
                      <a:pt x="245" y="205"/>
                      <a:pt x="244" y="206"/>
                    </a:cubicBezTo>
                    <a:cubicBezTo>
                      <a:pt x="243" y="207"/>
                      <a:pt x="242" y="207"/>
                      <a:pt x="242" y="206"/>
                    </a:cubicBezTo>
                    <a:cubicBezTo>
                      <a:pt x="242" y="206"/>
                      <a:pt x="241" y="205"/>
                      <a:pt x="241" y="205"/>
                    </a:cubicBezTo>
                    <a:cubicBezTo>
                      <a:pt x="241" y="207"/>
                      <a:pt x="240" y="207"/>
                      <a:pt x="239" y="208"/>
                    </a:cubicBezTo>
                    <a:cubicBezTo>
                      <a:pt x="238" y="207"/>
                      <a:pt x="238" y="207"/>
                      <a:pt x="239" y="206"/>
                    </a:cubicBezTo>
                    <a:cubicBezTo>
                      <a:pt x="239" y="206"/>
                      <a:pt x="239" y="205"/>
                      <a:pt x="238" y="205"/>
                    </a:cubicBezTo>
                    <a:cubicBezTo>
                      <a:pt x="236" y="206"/>
                      <a:pt x="234" y="204"/>
                      <a:pt x="231" y="205"/>
                    </a:cubicBezTo>
                    <a:cubicBezTo>
                      <a:pt x="229" y="206"/>
                      <a:pt x="230" y="207"/>
                      <a:pt x="229" y="208"/>
                    </a:cubicBezTo>
                    <a:cubicBezTo>
                      <a:pt x="229" y="209"/>
                      <a:pt x="230" y="209"/>
                      <a:pt x="231" y="209"/>
                    </a:cubicBezTo>
                    <a:cubicBezTo>
                      <a:pt x="230" y="211"/>
                      <a:pt x="228" y="212"/>
                      <a:pt x="227" y="213"/>
                    </a:cubicBezTo>
                    <a:cubicBezTo>
                      <a:pt x="227" y="213"/>
                      <a:pt x="226" y="213"/>
                      <a:pt x="226" y="212"/>
                    </a:cubicBezTo>
                    <a:cubicBezTo>
                      <a:pt x="226" y="212"/>
                      <a:pt x="226" y="211"/>
                      <a:pt x="226" y="211"/>
                    </a:cubicBezTo>
                    <a:cubicBezTo>
                      <a:pt x="227" y="211"/>
                      <a:pt x="227" y="210"/>
                      <a:pt x="227" y="210"/>
                    </a:cubicBezTo>
                    <a:cubicBezTo>
                      <a:pt x="226" y="209"/>
                      <a:pt x="225" y="209"/>
                      <a:pt x="225" y="210"/>
                    </a:cubicBezTo>
                    <a:cubicBezTo>
                      <a:pt x="224" y="210"/>
                      <a:pt x="223" y="211"/>
                      <a:pt x="223" y="211"/>
                    </a:cubicBezTo>
                    <a:cubicBezTo>
                      <a:pt x="224" y="212"/>
                      <a:pt x="224" y="212"/>
                      <a:pt x="225" y="212"/>
                    </a:cubicBezTo>
                    <a:cubicBezTo>
                      <a:pt x="225" y="213"/>
                      <a:pt x="225" y="214"/>
                      <a:pt x="224" y="213"/>
                    </a:cubicBezTo>
                    <a:cubicBezTo>
                      <a:pt x="222" y="213"/>
                      <a:pt x="221" y="215"/>
                      <a:pt x="219" y="215"/>
                    </a:cubicBezTo>
                    <a:cubicBezTo>
                      <a:pt x="218" y="214"/>
                      <a:pt x="218" y="215"/>
                      <a:pt x="218" y="216"/>
                    </a:cubicBezTo>
                    <a:cubicBezTo>
                      <a:pt x="218" y="216"/>
                      <a:pt x="217" y="216"/>
                      <a:pt x="217" y="215"/>
                    </a:cubicBezTo>
                    <a:cubicBezTo>
                      <a:pt x="217" y="213"/>
                      <a:pt x="216" y="214"/>
                      <a:pt x="216" y="214"/>
                    </a:cubicBezTo>
                    <a:cubicBezTo>
                      <a:pt x="215" y="215"/>
                      <a:pt x="215" y="214"/>
                      <a:pt x="215" y="215"/>
                    </a:cubicBezTo>
                    <a:cubicBezTo>
                      <a:pt x="215" y="216"/>
                      <a:pt x="216" y="216"/>
                      <a:pt x="217" y="216"/>
                    </a:cubicBezTo>
                    <a:cubicBezTo>
                      <a:pt x="215" y="216"/>
                      <a:pt x="214" y="216"/>
                      <a:pt x="214" y="218"/>
                    </a:cubicBezTo>
                    <a:cubicBezTo>
                      <a:pt x="213" y="220"/>
                      <a:pt x="212" y="221"/>
                      <a:pt x="210" y="222"/>
                    </a:cubicBezTo>
                    <a:cubicBezTo>
                      <a:pt x="209" y="222"/>
                      <a:pt x="209" y="222"/>
                      <a:pt x="209" y="223"/>
                    </a:cubicBezTo>
                    <a:cubicBezTo>
                      <a:pt x="209" y="223"/>
                      <a:pt x="210" y="223"/>
                      <a:pt x="210" y="223"/>
                    </a:cubicBezTo>
                    <a:cubicBezTo>
                      <a:pt x="210" y="223"/>
                      <a:pt x="211" y="223"/>
                      <a:pt x="211" y="223"/>
                    </a:cubicBezTo>
                    <a:cubicBezTo>
                      <a:pt x="211" y="224"/>
                      <a:pt x="211" y="224"/>
                      <a:pt x="210" y="224"/>
                    </a:cubicBezTo>
                    <a:cubicBezTo>
                      <a:pt x="210" y="225"/>
                      <a:pt x="209" y="225"/>
                      <a:pt x="209" y="225"/>
                    </a:cubicBezTo>
                    <a:cubicBezTo>
                      <a:pt x="207" y="225"/>
                      <a:pt x="206" y="226"/>
                      <a:pt x="207" y="229"/>
                    </a:cubicBezTo>
                    <a:cubicBezTo>
                      <a:pt x="207" y="229"/>
                      <a:pt x="207" y="229"/>
                      <a:pt x="208" y="230"/>
                    </a:cubicBezTo>
                    <a:cubicBezTo>
                      <a:pt x="208" y="230"/>
                      <a:pt x="208" y="230"/>
                      <a:pt x="208" y="231"/>
                    </a:cubicBezTo>
                    <a:cubicBezTo>
                      <a:pt x="207" y="231"/>
                      <a:pt x="206" y="231"/>
                      <a:pt x="206" y="231"/>
                    </a:cubicBezTo>
                    <a:cubicBezTo>
                      <a:pt x="205" y="231"/>
                      <a:pt x="205" y="230"/>
                      <a:pt x="204" y="230"/>
                    </a:cubicBezTo>
                    <a:cubicBezTo>
                      <a:pt x="203" y="228"/>
                      <a:pt x="202" y="230"/>
                      <a:pt x="201" y="230"/>
                    </a:cubicBezTo>
                    <a:cubicBezTo>
                      <a:pt x="200" y="231"/>
                      <a:pt x="201" y="232"/>
                      <a:pt x="202" y="233"/>
                    </a:cubicBezTo>
                    <a:cubicBezTo>
                      <a:pt x="202" y="233"/>
                      <a:pt x="201" y="234"/>
                      <a:pt x="201" y="235"/>
                    </a:cubicBezTo>
                    <a:cubicBezTo>
                      <a:pt x="200" y="235"/>
                      <a:pt x="200" y="235"/>
                      <a:pt x="200" y="236"/>
                    </a:cubicBezTo>
                    <a:cubicBezTo>
                      <a:pt x="200" y="237"/>
                      <a:pt x="200" y="237"/>
                      <a:pt x="199" y="238"/>
                    </a:cubicBezTo>
                    <a:cubicBezTo>
                      <a:pt x="198" y="238"/>
                      <a:pt x="198" y="237"/>
                      <a:pt x="198" y="236"/>
                    </a:cubicBezTo>
                    <a:cubicBezTo>
                      <a:pt x="198" y="235"/>
                      <a:pt x="197" y="235"/>
                      <a:pt x="196" y="235"/>
                    </a:cubicBezTo>
                    <a:cubicBezTo>
                      <a:pt x="195" y="235"/>
                      <a:pt x="195" y="236"/>
                      <a:pt x="194" y="236"/>
                    </a:cubicBezTo>
                    <a:cubicBezTo>
                      <a:pt x="193" y="238"/>
                      <a:pt x="195" y="239"/>
                      <a:pt x="194" y="241"/>
                    </a:cubicBezTo>
                    <a:cubicBezTo>
                      <a:pt x="195" y="240"/>
                      <a:pt x="196" y="240"/>
                      <a:pt x="197" y="240"/>
                    </a:cubicBezTo>
                    <a:cubicBezTo>
                      <a:pt x="197" y="240"/>
                      <a:pt x="197" y="240"/>
                      <a:pt x="198" y="240"/>
                    </a:cubicBezTo>
                    <a:cubicBezTo>
                      <a:pt x="198" y="240"/>
                      <a:pt x="198" y="241"/>
                      <a:pt x="198" y="241"/>
                    </a:cubicBezTo>
                    <a:cubicBezTo>
                      <a:pt x="197" y="242"/>
                      <a:pt x="198" y="242"/>
                      <a:pt x="198" y="242"/>
                    </a:cubicBezTo>
                    <a:cubicBezTo>
                      <a:pt x="197" y="242"/>
                      <a:pt x="197" y="243"/>
                      <a:pt x="196" y="244"/>
                    </a:cubicBezTo>
                    <a:cubicBezTo>
                      <a:pt x="196" y="244"/>
                      <a:pt x="195" y="244"/>
                      <a:pt x="195" y="245"/>
                    </a:cubicBezTo>
                    <a:cubicBezTo>
                      <a:pt x="196" y="246"/>
                      <a:pt x="196" y="245"/>
                      <a:pt x="197" y="245"/>
                    </a:cubicBezTo>
                    <a:cubicBezTo>
                      <a:pt x="197" y="245"/>
                      <a:pt x="198" y="245"/>
                      <a:pt x="198" y="245"/>
                    </a:cubicBezTo>
                    <a:cubicBezTo>
                      <a:pt x="199" y="245"/>
                      <a:pt x="199" y="245"/>
                      <a:pt x="199" y="246"/>
                    </a:cubicBezTo>
                    <a:cubicBezTo>
                      <a:pt x="199" y="247"/>
                      <a:pt x="199" y="247"/>
                      <a:pt x="201" y="247"/>
                    </a:cubicBezTo>
                    <a:cubicBezTo>
                      <a:pt x="201" y="247"/>
                      <a:pt x="202" y="247"/>
                      <a:pt x="202" y="248"/>
                    </a:cubicBezTo>
                    <a:cubicBezTo>
                      <a:pt x="201" y="248"/>
                      <a:pt x="200" y="248"/>
                      <a:pt x="199" y="248"/>
                    </a:cubicBezTo>
                    <a:cubicBezTo>
                      <a:pt x="197" y="247"/>
                      <a:pt x="194" y="248"/>
                      <a:pt x="193" y="249"/>
                    </a:cubicBezTo>
                    <a:cubicBezTo>
                      <a:pt x="192" y="250"/>
                      <a:pt x="192" y="251"/>
                      <a:pt x="194" y="251"/>
                    </a:cubicBezTo>
                    <a:cubicBezTo>
                      <a:pt x="194" y="252"/>
                      <a:pt x="196" y="252"/>
                      <a:pt x="196" y="253"/>
                    </a:cubicBezTo>
                    <a:cubicBezTo>
                      <a:pt x="196" y="254"/>
                      <a:pt x="195" y="254"/>
                      <a:pt x="195" y="254"/>
                    </a:cubicBezTo>
                    <a:cubicBezTo>
                      <a:pt x="194" y="254"/>
                      <a:pt x="193" y="254"/>
                      <a:pt x="192" y="255"/>
                    </a:cubicBezTo>
                    <a:cubicBezTo>
                      <a:pt x="191" y="255"/>
                      <a:pt x="191" y="255"/>
                      <a:pt x="191" y="255"/>
                    </a:cubicBezTo>
                    <a:cubicBezTo>
                      <a:pt x="191" y="256"/>
                      <a:pt x="191" y="256"/>
                      <a:pt x="192" y="256"/>
                    </a:cubicBezTo>
                    <a:cubicBezTo>
                      <a:pt x="193" y="256"/>
                      <a:pt x="193" y="257"/>
                      <a:pt x="193" y="257"/>
                    </a:cubicBezTo>
                    <a:cubicBezTo>
                      <a:pt x="194" y="258"/>
                      <a:pt x="194" y="258"/>
                      <a:pt x="194" y="258"/>
                    </a:cubicBezTo>
                    <a:cubicBezTo>
                      <a:pt x="193" y="258"/>
                      <a:pt x="193" y="258"/>
                      <a:pt x="193" y="258"/>
                    </a:cubicBezTo>
                    <a:cubicBezTo>
                      <a:pt x="192" y="258"/>
                      <a:pt x="191" y="259"/>
                      <a:pt x="190" y="259"/>
                    </a:cubicBezTo>
                    <a:cubicBezTo>
                      <a:pt x="190" y="259"/>
                      <a:pt x="191" y="260"/>
                      <a:pt x="192" y="260"/>
                    </a:cubicBezTo>
                    <a:cubicBezTo>
                      <a:pt x="192" y="260"/>
                      <a:pt x="193" y="261"/>
                      <a:pt x="194" y="262"/>
                    </a:cubicBezTo>
                    <a:cubicBezTo>
                      <a:pt x="195" y="263"/>
                      <a:pt x="196" y="264"/>
                      <a:pt x="197" y="263"/>
                    </a:cubicBezTo>
                    <a:cubicBezTo>
                      <a:pt x="198" y="263"/>
                      <a:pt x="198" y="264"/>
                      <a:pt x="198" y="264"/>
                    </a:cubicBezTo>
                    <a:cubicBezTo>
                      <a:pt x="198" y="264"/>
                      <a:pt x="197" y="264"/>
                      <a:pt x="197" y="264"/>
                    </a:cubicBezTo>
                    <a:cubicBezTo>
                      <a:pt x="197" y="264"/>
                      <a:pt x="195" y="264"/>
                      <a:pt x="194" y="264"/>
                    </a:cubicBezTo>
                    <a:cubicBezTo>
                      <a:pt x="194" y="264"/>
                      <a:pt x="194" y="263"/>
                      <a:pt x="194" y="263"/>
                    </a:cubicBezTo>
                    <a:cubicBezTo>
                      <a:pt x="192" y="262"/>
                      <a:pt x="191" y="262"/>
                      <a:pt x="189" y="261"/>
                    </a:cubicBezTo>
                    <a:cubicBezTo>
                      <a:pt x="189" y="261"/>
                      <a:pt x="189" y="261"/>
                      <a:pt x="189" y="261"/>
                    </a:cubicBezTo>
                    <a:cubicBezTo>
                      <a:pt x="189" y="261"/>
                      <a:pt x="188" y="262"/>
                      <a:pt x="188" y="262"/>
                    </a:cubicBezTo>
                    <a:cubicBezTo>
                      <a:pt x="188" y="262"/>
                      <a:pt x="187" y="262"/>
                      <a:pt x="187" y="263"/>
                    </a:cubicBezTo>
                    <a:cubicBezTo>
                      <a:pt x="187" y="264"/>
                      <a:pt x="185" y="265"/>
                      <a:pt x="187" y="265"/>
                    </a:cubicBezTo>
                    <a:cubicBezTo>
                      <a:pt x="188" y="265"/>
                      <a:pt x="188" y="265"/>
                      <a:pt x="188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6" y="266"/>
                      <a:pt x="185" y="266"/>
                      <a:pt x="185" y="267"/>
                    </a:cubicBezTo>
                    <a:cubicBezTo>
                      <a:pt x="185" y="267"/>
                      <a:pt x="185" y="267"/>
                      <a:pt x="185" y="267"/>
                    </a:cubicBezTo>
                    <a:cubicBezTo>
                      <a:pt x="183" y="267"/>
                      <a:pt x="183" y="268"/>
                      <a:pt x="182" y="269"/>
                    </a:cubicBezTo>
                    <a:cubicBezTo>
                      <a:pt x="182" y="270"/>
                      <a:pt x="182" y="270"/>
                      <a:pt x="181" y="270"/>
                    </a:cubicBezTo>
                    <a:cubicBezTo>
                      <a:pt x="181" y="270"/>
                      <a:pt x="180" y="270"/>
                      <a:pt x="180" y="271"/>
                    </a:cubicBezTo>
                    <a:cubicBezTo>
                      <a:pt x="180" y="271"/>
                      <a:pt x="180" y="272"/>
                      <a:pt x="181" y="272"/>
                    </a:cubicBezTo>
                    <a:cubicBezTo>
                      <a:pt x="181" y="272"/>
                      <a:pt x="181" y="273"/>
                      <a:pt x="182" y="273"/>
                    </a:cubicBezTo>
                    <a:cubicBezTo>
                      <a:pt x="182" y="274"/>
                      <a:pt x="183" y="275"/>
                      <a:pt x="184" y="274"/>
                    </a:cubicBezTo>
                    <a:cubicBezTo>
                      <a:pt x="185" y="273"/>
                      <a:pt x="186" y="272"/>
                      <a:pt x="187" y="272"/>
                    </a:cubicBezTo>
                    <a:cubicBezTo>
                      <a:pt x="188" y="272"/>
                      <a:pt x="190" y="273"/>
                      <a:pt x="188" y="274"/>
                    </a:cubicBezTo>
                    <a:cubicBezTo>
                      <a:pt x="187" y="274"/>
                      <a:pt x="187" y="274"/>
                      <a:pt x="186" y="274"/>
                    </a:cubicBezTo>
                    <a:cubicBezTo>
                      <a:pt x="185" y="274"/>
                      <a:pt x="185" y="275"/>
                      <a:pt x="184" y="276"/>
                    </a:cubicBezTo>
                    <a:cubicBezTo>
                      <a:pt x="184" y="277"/>
                      <a:pt x="184" y="277"/>
                      <a:pt x="185" y="277"/>
                    </a:cubicBezTo>
                    <a:cubicBezTo>
                      <a:pt x="185" y="278"/>
                      <a:pt x="184" y="279"/>
                      <a:pt x="183" y="279"/>
                    </a:cubicBezTo>
                    <a:cubicBezTo>
                      <a:pt x="183" y="279"/>
                      <a:pt x="182" y="280"/>
                      <a:pt x="183" y="280"/>
                    </a:cubicBezTo>
                    <a:cubicBezTo>
                      <a:pt x="183" y="281"/>
                      <a:pt x="183" y="281"/>
                      <a:pt x="184" y="281"/>
                    </a:cubicBezTo>
                    <a:cubicBezTo>
                      <a:pt x="184" y="281"/>
                      <a:pt x="184" y="280"/>
                      <a:pt x="185" y="281"/>
                    </a:cubicBezTo>
                    <a:cubicBezTo>
                      <a:pt x="184" y="281"/>
                      <a:pt x="184" y="282"/>
                      <a:pt x="184" y="282"/>
                    </a:cubicBezTo>
                    <a:cubicBezTo>
                      <a:pt x="183" y="282"/>
                      <a:pt x="183" y="283"/>
                      <a:pt x="182" y="282"/>
                    </a:cubicBezTo>
                    <a:cubicBezTo>
                      <a:pt x="181" y="281"/>
                      <a:pt x="180" y="282"/>
                      <a:pt x="180" y="283"/>
                    </a:cubicBezTo>
                    <a:cubicBezTo>
                      <a:pt x="179" y="283"/>
                      <a:pt x="179" y="283"/>
                      <a:pt x="179" y="283"/>
                    </a:cubicBezTo>
                    <a:cubicBezTo>
                      <a:pt x="177" y="282"/>
                      <a:pt x="178" y="284"/>
                      <a:pt x="177" y="285"/>
                    </a:cubicBezTo>
                    <a:cubicBezTo>
                      <a:pt x="176" y="285"/>
                      <a:pt x="176" y="286"/>
                      <a:pt x="177" y="287"/>
                    </a:cubicBezTo>
                    <a:cubicBezTo>
                      <a:pt x="177" y="288"/>
                      <a:pt x="177" y="288"/>
                      <a:pt x="178" y="289"/>
                    </a:cubicBezTo>
                    <a:cubicBezTo>
                      <a:pt x="176" y="289"/>
                      <a:pt x="176" y="289"/>
                      <a:pt x="176" y="291"/>
                    </a:cubicBezTo>
                    <a:cubicBezTo>
                      <a:pt x="176" y="291"/>
                      <a:pt x="176" y="291"/>
                      <a:pt x="176" y="291"/>
                    </a:cubicBezTo>
                    <a:cubicBezTo>
                      <a:pt x="176" y="291"/>
                      <a:pt x="175" y="291"/>
                      <a:pt x="175" y="291"/>
                    </a:cubicBezTo>
                    <a:cubicBezTo>
                      <a:pt x="173" y="291"/>
                      <a:pt x="172" y="293"/>
                      <a:pt x="172" y="294"/>
                    </a:cubicBezTo>
                    <a:cubicBezTo>
                      <a:pt x="171" y="296"/>
                      <a:pt x="172" y="296"/>
                      <a:pt x="173" y="296"/>
                    </a:cubicBezTo>
                    <a:cubicBezTo>
                      <a:pt x="174" y="296"/>
                      <a:pt x="175" y="296"/>
                      <a:pt x="176" y="296"/>
                    </a:cubicBezTo>
                    <a:cubicBezTo>
                      <a:pt x="176" y="296"/>
                      <a:pt x="176" y="297"/>
                      <a:pt x="175" y="297"/>
                    </a:cubicBezTo>
                    <a:cubicBezTo>
                      <a:pt x="173" y="297"/>
                      <a:pt x="173" y="297"/>
                      <a:pt x="174" y="299"/>
                    </a:cubicBezTo>
                    <a:cubicBezTo>
                      <a:pt x="175" y="298"/>
                      <a:pt x="175" y="298"/>
                      <a:pt x="176" y="298"/>
                    </a:cubicBezTo>
                    <a:cubicBezTo>
                      <a:pt x="175" y="299"/>
                      <a:pt x="174" y="300"/>
                      <a:pt x="174" y="301"/>
                    </a:cubicBezTo>
                    <a:cubicBezTo>
                      <a:pt x="173" y="304"/>
                      <a:pt x="172" y="306"/>
                      <a:pt x="171" y="309"/>
                    </a:cubicBezTo>
                    <a:cubicBezTo>
                      <a:pt x="171" y="310"/>
                      <a:pt x="171" y="310"/>
                      <a:pt x="170" y="309"/>
                    </a:cubicBezTo>
                    <a:cubicBezTo>
                      <a:pt x="169" y="309"/>
                      <a:pt x="168" y="310"/>
                      <a:pt x="167" y="308"/>
                    </a:cubicBezTo>
                    <a:cubicBezTo>
                      <a:pt x="167" y="308"/>
                      <a:pt x="165" y="310"/>
                      <a:pt x="165" y="311"/>
                    </a:cubicBezTo>
                    <a:cubicBezTo>
                      <a:pt x="165" y="314"/>
                      <a:pt x="165" y="317"/>
                      <a:pt x="165" y="319"/>
                    </a:cubicBezTo>
                    <a:cubicBezTo>
                      <a:pt x="165" y="321"/>
                      <a:pt x="168" y="323"/>
                      <a:pt x="169" y="323"/>
                    </a:cubicBezTo>
                    <a:close/>
                    <a:moveTo>
                      <a:pt x="221" y="358"/>
                    </a:moveTo>
                    <a:cubicBezTo>
                      <a:pt x="222" y="358"/>
                      <a:pt x="223" y="359"/>
                      <a:pt x="224" y="359"/>
                    </a:cubicBezTo>
                    <a:cubicBezTo>
                      <a:pt x="225" y="359"/>
                      <a:pt x="226" y="358"/>
                      <a:pt x="226" y="356"/>
                    </a:cubicBezTo>
                    <a:cubicBezTo>
                      <a:pt x="225" y="354"/>
                      <a:pt x="224" y="352"/>
                      <a:pt x="223" y="351"/>
                    </a:cubicBezTo>
                    <a:cubicBezTo>
                      <a:pt x="220" y="349"/>
                      <a:pt x="219" y="347"/>
                      <a:pt x="217" y="345"/>
                    </a:cubicBezTo>
                    <a:cubicBezTo>
                      <a:pt x="216" y="344"/>
                      <a:pt x="216" y="343"/>
                      <a:pt x="214" y="344"/>
                    </a:cubicBezTo>
                    <a:cubicBezTo>
                      <a:pt x="213" y="345"/>
                      <a:pt x="213" y="346"/>
                      <a:pt x="214" y="347"/>
                    </a:cubicBezTo>
                    <a:cubicBezTo>
                      <a:pt x="214" y="348"/>
                      <a:pt x="214" y="348"/>
                      <a:pt x="214" y="348"/>
                    </a:cubicBezTo>
                    <a:cubicBezTo>
                      <a:pt x="214" y="348"/>
                      <a:pt x="213" y="348"/>
                      <a:pt x="212" y="348"/>
                    </a:cubicBezTo>
                    <a:cubicBezTo>
                      <a:pt x="213" y="349"/>
                      <a:pt x="213" y="350"/>
                      <a:pt x="213" y="351"/>
                    </a:cubicBezTo>
                    <a:cubicBezTo>
                      <a:pt x="214" y="353"/>
                      <a:pt x="216" y="355"/>
                      <a:pt x="218" y="355"/>
                    </a:cubicBezTo>
                    <a:cubicBezTo>
                      <a:pt x="219" y="355"/>
                      <a:pt x="221" y="355"/>
                      <a:pt x="220" y="357"/>
                    </a:cubicBezTo>
                    <a:cubicBezTo>
                      <a:pt x="220" y="358"/>
                      <a:pt x="220" y="358"/>
                      <a:pt x="221" y="358"/>
                    </a:cubicBezTo>
                    <a:close/>
                    <a:moveTo>
                      <a:pt x="290" y="289"/>
                    </a:moveTo>
                    <a:cubicBezTo>
                      <a:pt x="291" y="288"/>
                      <a:pt x="291" y="287"/>
                      <a:pt x="292" y="288"/>
                    </a:cubicBezTo>
                    <a:cubicBezTo>
                      <a:pt x="292" y="289"/>
                      <a:pt x="293" y="289"/>
                      <a:pt x="294" y="288"/>
                    </a:cubicBezTo>
                    <a:cubicBezTo>
                      <a:pt x="294" y="287"/>
                      <a:pt x="294" y="287"/>
                      <a:pt x="295" y="287"/>
                    </a:cubicBezTo>
                    <a:cubicBezTo>
                      <a:pt x="297" y="286"/>
                      <a:pt x="298" y="286"/>
                      <a:pt x="300" y="285"/>
                    </a:cubicBezTo>
                    <a:cubicBezTo>
                      <a:pt x="301" y="285"/>
                      <a:pt x="302" y="285"/>
                      <a:pt x="301" y="284"/>
                    </a:cubicBezTo>
                    <a:cubicBezTo>
                      <a:pt x="301" y="282"/>
                      <a:pt x="299" y="282"/>
                      <a:pt x="299" y="280"/>
                    </a:cubicBezTo>
                    <a:cubicBezTo>
                      <a:pt x="298" y="278"/>
                      <a:pt x="297" y="277"/>
                      <a:pt x="295" y="278"/>
                    </a:cubicBezTo>
                    <a:cubicBezTo>
                      <a:pt x="292" y="278"/>
                      <a:pt x="290" y="279"/>
                      <a:pt x="290" y="282"/>
                    </a:cubicBezTo>
                    <a:cubicBezTo>
                      <a:pt x="290" y="284"/>
                      <a:pt x="290" y="286"/>
                      <a:pt x="290" y="289"/>
                    </a:cubicBezTo>
                    <a:close/>
                    <a:moveTo>
                      <a:pt x="145" y="377"/>
                    </a:moveTo>
                    <a:cubicBezTo>
                      <a:pt x="146" y="377"/>
                      <a:pt x="146" y="378"/>
                      <a:pt x="148" y="377"/>
                    </a:cubicBezTo>
                    <a:cubicBezTo>
                      <a:pt x="149" y="376"/>
                      <a:pt x="150" y="376"/>
                      <a:pt x="152" y="375"/>
                    </a:cubicBezTo>
                    <a:cubicBezTo>
                      <a:pt x="152" y="375"/>
                      <a:pt x="153" y="374"/>
                      <a:pt x="153" y="373"/>
                    </a:cubicBezTo>
                    <a:cubicBezTo>
                      <a:pt x="154" y="373"/>
                      <a:pt x="154" y="372"/>
                      <a:pt x="154" y="371"/>
                    </a:cubicBezTo>
                    <a:cubicBezTo>
                      <a:pt x="156" y="371"/>
                      <a:pt x="156" y="369"/>
                      <a:pt x="156" y="369"/>
                    </a:cubicBezTo>
                    <a:cubicBezTo>
                      <a:pt x="156" y="367"/>
                      <a:pt x="156" y="366"/>
                      <a:pt x="155" y="366"/>
                    </a:cubicBezTo>
                    <a:cubicBezTo>
                      <a:pt x="153" y="365"/>
                      <a:pt x="152" y="364"/>
                      <a:pt x="150" y="363"/>
                    </a:cubicBezTo>
                    <a:cubicBezTo>
                      <a:pt x="149" y="362"/>
                      <a:pt x="148" y="362"/>
                      <a:pt x="147" y="363"/>
                    </a:cubicBezTo>
                    <a:cubicBezTo>
                      <a:pt x="145" y="365"/>
                      <a:pt x="143" y="367"/>
                      <a:pt x="143" y="369"/>
                    </a:cubicBezTo>
                    <a:cubicBezTo>
                      <a:pt x="143" y="372"/>
                      <a:pt x="142" y="375"/>
                      <a:pt x="145" y="377"/>
                    </a:cubicBezTo>
                    <a:close/>
                    <a:moveTo>
                      <a:pt x="350" y="294"/>
                    </a:moveTo>
                    <a:cubicBezTo>
                      <a:pt x="351" y="295"/>
                      <a:pt x="351" y="295"/>
                      <a:pt x="352" y="295"/>
                    </a:cubicBezTo>
                    <a:cubicBezTo>
                      <a:pt x="353" y="295"/>
                      <a:pt x="355" y="295"/>
                      <a:pt x="355" y="294"/>
                    </a:cubicBezTo>
                    <a:cubicBezTo>
                      <a:pt x="354" y="292"/>
                      <a:pt x="355" y="291"/>
                      <a:pt x="354" y="289"/>
                    </a:cubicBezTo>
                    <a:cubicBezTo>
                      <a:pt x="354" y="288"/>
                      <a:pt x="353" y="287"/>
                      <a:pt x="352" y="287"/>
                    </a:cubicBezTo>
                    <a:cubicBezTo>
                      <a:pt x="351" y="287"/>
                      <a:pt x="351" y="288"/>
                      <a:pt x="351" y="289"/>
                    </a:cubicBezTo>
                    <a:cubicBezTo>
                      <a:pt x="351" y="289"/>
                      <a:pt x="350" y="290"/>
                      <a:pt x="350" y="290"/>
                    </a:cubicBezTo>
                    <a:cubicBezTo>
                      <a:pt x="348" y="292"/>
                      <a:pt x="348" y="293"/>
                      <a:pt x="350" y="294"/>
                    </a:cubicBezTo>
                    <a:close/>
                    <a:moveTo>
                      <a:pt x="175" y="327"/>
                    </a:moveTo>
                    <a:cubicBezTo>
                      <a:pt x="174" y="325"/>
                      <a:pt x="173" y="324"/>
                      <a:pt x="171" y="325"/>
                    </a:cubicBezTo>
                    <a:cubicBezTo>
                      <a:pt x="171" y="326"/>
                      <a:pt x="170" y="326"/>
                      <a:pt x="170" y="327"/>
                    </a:cubicBezTo>
                    <a:cubicBezTo>
                      <a:pt x="170" y="327"/>
                      <a:pt x="171" y="328"/>
                      <a:pt x="172" y="328"/>
                    </a:cubicBezTo>
                    <a:cubicBezTo>
                      <a:pt x="173" y="328"/>
                      <a:pt x="173" y="328"/>
                      <a:pt x="173" y="329"/>
                    </a:cubicBezTo>
                    <a:cubicBezTo>
                      <a:pt x="174" y="331"/>
                      <a:pt x="175" y="332"/>
                      <a:pt x="176" y="333"/>
                    </a:cubicBezTo>
                    <a:cubicBezTo>
                      <a:pt x="177" y="332"/>
                      <a:pt x="175" y="332"/>
                      <a:pt x="176" y="331"/>
                    </a:cubicBezTo>
                    <a:cubicBezTo>
                      <a:pt x="177" y="330"/>
                      <a:pt x="177" y="328"/>
                      <a:pt x="175" y="327"/>
                    </a:cubicBezTo>
                    <a:close/>
                    <a:moveTo>
                      <a:pt x="375" y="213"/>
                    </a:moveTo>
                    <a:cubicBezTo>
                      <a:pt x="374" y="213"/>
                      <a:pt x="374" y="213"/>
                      <a:pt x="374" y="214"/>
                    </a:cubicBezTo>
                    <a:cubicBezTo>
                      <a:pt x="374" y="214"/>
                      <a:pt x="374" y="215"/>
                      <a:pt x="375" y="215"/>
                    </a:cubicBezTo>
                    <a:cubicBezTo>
                      <a:pt x="376" y="214"/>
                      <a:pt x="378" y="215"/>
                      <a:pt x="379" y="215"/>
                    </a:cubicBezTo>
                    <a:cubicBezTo>
                      <a:pt x="380" y="214"/>
                      <a:pt x="380" y="213"/>
                      <a:pt x="378" y="213"/>
                    </a:cubicBezTo>
                    <a:cubicBezTo>
                      <a:pt x="377" y="213"/>
                      <a:pt x="376" y="213"/>
                      <a:pt x="376" y="212"/>
                    </a:cubicBezTo>
                    <a:cubicBezTo>
                      <a:pt x="376" y="213"/>
                      <a:pt x="375" y="213"/>
                      <a:pt x="375" y="213"/>
                    </a:cubicBezTo>
                    <a:close/>
                    <a:moveTo>
                      <a:pt x="330" y="284"/>
                    </a:moveTo>
                    <a:cubicBezTo>
                      <a:pt x="330" y="285"/>
                      <a:pt x="331" y="285"/>
                      <a:pt x="331" y="285"/>
                    </a:cubicBezTo>
                    <a:cubicBezTo>
                      <a:pt x="332" y="286"/>
                      <a:pt x="333" y="286"/>
                      <a:pt x="334" y="286"/>
                    </a:cubicBezTo>
                    <a:cubicBezTo>
                      <a:pt x="334" y="287"/>
                      <a:pt x="335" y="286"/>
                      <a:pt x="335" y="286"/>
                    </a:cubicBezTo>
                    <a:cubicBezTo>
                      <a:pt x="335" y="285"/>
                      <a:pt x="335" y="285"/>
                      <a:pt x="335" y="284"/>
                    </a:cubicBezTo>
                    <a:cubicBezTo>
                      <a:pt x="334" y="284"/>
                      <a:pt x="333" y="283"/>
                      <a:pt x="332" y="284"/>
                    </a:cubicBezTo>
                    <a:cubicBezTo>
                      <a:pt x="331" y="284"/>
                      <a:pt x="330" y="283"/>
                      <a:pt x="330" y="284"/>
                    </a:cubicBezTo>
                    <a:close/>
                    <a:moveTo>
                      <a:pt x="370" y="236"/>
                    </a:moveTo>
                    <a:cubicBezTo>
                      <a:pt x="371" y="236"/>
                      <a:pt x="371" y="237"/>
                      <a:pt x="372" y="237"/>
                    </a:cubicBezTo>
                    <a:cubicBezTo>
                      <a:pt x="373" y="237"/>
                      <a:pt x="373" y="236"/>
                      <a:pt x="373" y="235"/>
                    </a:cubicBezTo>
                    <a:cubicBezTo>
                      <a:pt x="373" y="235"/>
                      <a:pt x="373" y="234"/>
                      <a:pt x="373" y="234"/>
                    </a:cubicBezTo>
                    <a:cubicBezTo>
                      <a:pt x="372" y="233"/>
                      <a:pt x="373" y="232"/>
                      <a:pt x="373" y="231"/>
                    </a:cubicBezTo>
                    <a:cubicBezTo>
                      <a:pt x="374" y="231"/>
                      <a:pt x="374" y="231"/>
                      <a:pt x="374" y="231"/>
                    </a:cubicBezTo>
                    <a:cubicBezTo>
                      <a:pt x="373" y="229"/>
                      <a:pt x="373" y="227"/>
                      <a:pt x="373" y="226"/>
                    </a:cubicBezTo>
                    <a:cubicBezTo>
                      <a:pt x="373" y="225"/>
                      <a:pt x="373" y="225"/>
                      <a:pt x="372" y="225"/>
                    </a:cubicBezTo>
                    <a:cubicBezTo>
                      <a:pt x="370" y="226"/>
                      <a:pt x="369" y="229"/>
                      <a:pt x="369" y="231"/>
                    </a:cubicBezTo>
                    <a:cubicBezTo>
                      <a:pt x="369" y="232"/>
                      <a:pt x="369" y="233"/>
                      <a:pt x="369" y="233"/>
                    </a:cubicBezTo>
                    <a:cubicBezTo>
                      <a:pt x="369" y="234"/>
                      <a:pt x="370" y="235"/>
                      <a:pt x="370" y="236"/>
                    </a:cubicBezTo>
                    <a:close/>
                    <a:moveTo>
                      <a:pt x="370" y="215"/>
                    </a:moveTo>
                    <a:cubicBezTo>
                      <a:pt x="371" y="216"/>
                      <a:pt x="372" y="217"/>
                      <a:pt x="375" y="216"/>
                    </a:cubicBezTo>
                    <a:cubicBezTo>
                      <a:pt x="373" y="215"/>
                      <a:pt x="371" y="215"/>
                      <a:pt x="371" y="213"/>
                    </a:cubicBezTo>
                    <a:cubicBezTo>
                      <a:pt x="371" y="213"/>
                      <a:pt x="371" y="213"/>
                      <a:pt x="371" y="213"/>
                    </a:cubicBezTo>
                    <a:cubicBezTo>
                      <a:pt x="370" y="213"/>
                      <a:pt x="370" y="214"/>
                      <a:pt x="369" y="214"/>
                    </a:cubicBezTo>
                    <a:cubicBezTo>
                      <a:pt x="369" y="215"/>
                      <a:pt x="369" y="215"/>
                      <a:pt x="370" y="215"/>
                    </a:cubicBezTo>
                    <a:close/>
                    <a:moveTo>
                      <a:pt x="271" y="365"/>
                    </a:moveTo>
                    <a:cubicBezTo>
                      <a:pt x="271" y="364"/>
                      <a:pt x="272" y="363"/>
                      <a:pt x="272" y="362"/>
                    </a:cubicBezTo>
                    <a:cubicBezTo>
                      <a:pt x="272" y="362"/>
                      <a:pt x="272" y="361"/>
                      <a:pt x="272" y="361"/>
                    </a:cubicBezTo>
                    <a:cubicBezTo>
                      <a:pt x="271" y="361"/>
                      <a:pt x="271" y="361"/>
                      <a:pt x="271" y="362"/>
                    </a:cubicBezTo>
                    <a:cubicBezTo>
                      <a:pt x="270" y="362"/>
                      <a:pt x="270" y="363"/>
                      <a:pt x="270" y="364"/>
                    </a:cubicBezTo>
                    <a:cubicBezTo>
                      <a:pt x="269" y="364"/>
                      <a:pt x="270" y="365"/>
                      <a:pt x="270" y="365"/>
                    </a:cubicBezTo>
                    <a:cubicBezTo>
                      <a:pt x="270" y="365"/>
                      <a:pt x="271" y="365"/>
                      <a:pt x="271" y="365"/>
                    </a:cubicBezTo>
                    <a:close/>
                    <a:moveTo>
                      <a:pt x="397" y="253"/>
                    </a:moveTo>
                    <a:cubicBezTo>
                      <a:pt x="398" y="253"/>
                      <a:pt x="398" y="253"/>
                      <a:pt x="398" y="253"/>
                    </a:cubicBezTo>
                    <a:cubicBezTo>
                      <a:pt x="398" y="252"/>
                      <a:pt x="399" y="252"/>
                      <a:pt x="400" y="252"/>
                    </a:cubicBezTo>
                    <a:cubicBezTo>
                      <a:pt x="400" y="251"/>
                      <a:pt x="399" y="251"/>
                      <a:pt x="399" y="251"/>
                    </a:cubicBezTo>
                    <a:cubicBezTo>
                      <a:pt x="399" y="250"/>
                      <a:pt x="398" y="250"/>
                      <a:pt x="398" y="250"/>
                    </a:cubicBezTo>
                    <a:cubicBezTo>
                      <a:pt x="397" y="250"/>
                      <a:pt x="397" y="251"/>
                      <a:pt x="397" y="252"/>
                    </a:cubicBezTo>
                    <a:cubicBezTo>
                      <a:pt x="397" y="252"/>
                      <a:pt x="397" y="253"/>
                      <a:pt x="397" y="253"/>
                    </a:cubicBezTo>
                    <a:close/>
                    <a:moveTo>
                      <a:pt x="379" y="339"/>
                    </a:moveTo>
                    <a:cubicBezTo>
                      <a:pt x="379" y="341"/>
                      <a:pt x="379" y="342"/>
                      <a:pt x="379" y="344"/>
                    </a:cubicBezTo>
                    <a:cubicBezTo>
                      <a:pt x="379" y="344"/>
                      <a:pt x="379" y="345"/>
                      <a:pt x="379" y="344"/>
                    </a:cubicBezTo>
                    <a:cubicBezTo>
                      <a:pt x="380" y="344"/>
                      <a:pt x="380" y="340"/>
                      <a:pt x="379" y="339"/>
                    </a:cubicBezTo>
                    <a:cubicBezTo>
                      <a:pt x="379" y="339"/>
                      <a:pt x="379" y="339"/>
                      <a:pt x="379" y="339"/>
                    </a:cubicBezTo>
                    <a:close/>
                    <a:moveTo>
                      <a:pt x="394" y="250"/>
                    </a:moveTo>
                    <a:cubicBezTo>
                      <a:pt x="393" y="250"/>
                      <a:pt x="393" y="251"/>
                      <a:pt x="393" y="252"/>
                    </a:cubicBezTo>
                    <a:cubicBezTo>
                      <a:pt x="393" y="253"/>
                      <a:pt x="393" y="253"/>
                      <a:pt x="394" y="253"/>
                    </a:cubicBezTo>
                    <a:cubicBezTo>
                      <a:pt x="395" y="253"/>
                      <a:pt x="395" y="252"/>
                      <a:pt x="396" y="252"/>
                    </a:cubicBezTo>
                    <a:cubicBezTo>
                      <a:pt x="395" y="251"/>
                      <a:pt x="395" y="251"/>
                      <a:pt x="394" y="250"/>
                    </a:cubicBezTo>
                    <a:close/>
                    <a:moveTo>
                      <a:pt x="354" y="284"/>
                    </a:moveTo>
                    <a:cubicBezTo>
                      <a:pt x="353" y="282"/>
                      <a:pt x="352" y="282"/>
                      <a:pt x="351" y="282"/>
                    </a:cubicBezTo>
                    <a:cubicBezTo>
                      <a:pt x="350" y="282"/>
                      <a:pt x="350" y="283"/>
                      <a:pt x="350" y="284"/>
                    </a:cubicBezTo>
                    <a:cubicBezTo>
                      <a:pt x="351" y="283"/>
                      <a:pt x="352" y="284"/>
                      <a:pt x="354" y="284"/>
                    </a:cubicBezTo>
                    <a:close/>
                    <a:moveTo>
                      <a:pt x="328" y="278"/>
                    </a:moveTo>
                    <a:cubicBezTo>
                      <a:pt x="330" y="279"/>
                      <a:pt x="330" y="278"/>
                      <a:pt x="330" y="277"/>
                    </a:cubicBezTo>
                    <a:cubicBezTo>
                      <a:pt x="329" y="276"/>
                      <a:pt x="328" y="276"/>
                      <a:pt x="328" y="278"/>
                    </a:cubicBezTo>
                    <a:cubicBezTo>
                      <a:pt x="328" y="278"/>
                      <a:pt x="328" y="278"/>
                      <a:pt x="328" y="278"/>
                    </a:cubicBezTo>
                    <a:close/>
                    <a:moveTo>
                      <a:pt x="374" y="262"/>
                    </a:moveTo>
                    <a:cubicBezTo>
                      <a:pt x="374" y="263"/>
                      <a:pt x="375" y="263"/>
                      <a:pt x="376" y="263"/>
                    </a:cubicBezTo>
                    <a:cubicBezTo>
                      <a:pt x="376" y="263"/>
                      <a:pt x="377" y="263"/>
                      <a:pt x="377" y="263"/>
                    </a:cubicBezTo>
                    <a:cubicBezTo>
                      <a:pt x="377" y="262"/>
                      <a:pt x="376" y="261"/>
                      <a:pt x="375" y="261"/>
                    </a:cubicBezTo>
                    <a:cubicBezTo>
                      <a:pt x="375" y="261"/>
                      <a:pt x="375" y="262"/>
                      <a:pt x="374" y="262"/>
                    </a:cubicBezTo>
                    <a:close/>
                    <a:moveTo>
                      <a:pt x="222" y="210"/>
                    </a:moveTo>
                    <a:cubicBezTo>
                      <a:pt x="223" y="210"/>
                      <a:pt x="223" y="210"/>
                      <a:pt x="224" y="210"/>
                    </a:cubicBezTo>
                    <a:cubicBezTo>
                      <a:pt x="224" y="209"/>
                      <a:pt x="225" y="209"/>
                      <a:pt x="225" y="208"/>
                    </a:cubicBezTo>
                    <a:cubicBezTo>
                      <a:pt x="224" y="208"/>
                      <a:pt x="224" y="208"/>
                      <a:pt x="223" y="208"/>
                    </a:cubicBezTo>
                    <a:cubicBezTo>
                      <a:pt x="223" y="208"/>
                      <a:pt x="222" y="209"/>
                      <a:pt x="222" y="209"/>
                    </a:cubicBezTo>
                    <a:cubicBezTo>
                      <a:pt x="222" y="210"/>
                      <a:pt x="222" y="210"/>
                      <a:pt x="222" y="210"/>
                    </a:cubicBezTo>
                    <a:close/>
                    <a:moveTo>
                      <a:pt x="354" y="252"/>
                    </a:moveTo>
                    <a:cubicBezTo>
                      <a:pt x="355" y="252"/>
                      <a:pt x="355" y="252"/>
                      <a:pt x="355" y="251"/>
                    </a:cubicBezTo>
                    <a:cubicBezTo>
                      <a:pt x="355" y="250"/>
                      <a:pt x="355" y="250"/>
                      <a:pt x="354" y="250"/>
                    </a:cubicBezTo>
                    <a:cubicBezTo>
                      <a:pt x="353" y="250"/>
                      <a:pt x="353" y="250"/>
                      <a:pt x="353" y="250"/>
                    </a:cubicBezTo>
                    <a:cubicBezTo>
                      <a:pt x="353" y="251"/>
                      <a:pt x="353" y="252"/>
                      <a:pt x="354" y="252"/>
                    </a:cubicBezTo>
                    <a:close/>
                    <a:moveTo>
                      <a:pt x="379" y="263"/>
                    </a:moveTo>
                    <a:cubicBezTo>
                      <a:pt x="380" y="263"/>
                      <a:pt x="381" y="263"/>
                      <a:pt x="382" y="262"/>
                    </a:cubicBezTo>
                    <a:cubicBezTo>
                      <a:pt x="380" y="262"/>
                      <a:pt x="379" y="261"/>
                      <a:pt x="379" y="262"/>
                    </a:cubicBezTo>
                    <a:cubicBezTo>
                      <a:pt x="378" y="262"/>
                      <a:pt x="378" y="262"/>
                      <a:pt x="379" y="263"/>
                    </a:cubicBezTo>
                    <a:close/>
                    <a:moveTo>
                      <a:pt x="396" y="245"/>
                    </a:moveTo>
                    <a:cubicBezTo>
                      <a:pt x="395" y="245"/>
                      <a:pt x="394" y="245"/>
                      <a:pt x="393" y="246"/>
                    </a:cubicBezTo>
                    <a:cubicBezTo>
                      <a:pt x="394" y="246"/>
                      <a:pt x="394" y="246"/>
                      <a:pt x="394" y="246"/>
                    </a:cubicBezTo>
                    <a:cubicBezTo>
                      <a:pt x="396" y="247"/>
                      <a:pt x="396" y="246"/>
                      <a:pt x="396" y="245"/>
                    </a:cubicBezTo>
                    <a:close/>
                    <a:moveTo>
                      <a:pt x="380" y="339"/>
                    </a:moveTo>
                    <a:cubicBezTo>
                      <a:pt x="380" y="339"/>
                      <a:pt x="381" y="339"/>
                      <a:pt x="381" y="339"/>
                    </a:cubicBezTo>
                    <a:cubicBezTo>
                      <a:pt x="381" y="337"/>
                      <a:pt x="380" y="337"/>
                      <a:pt x="380" y="337"/>
                    </a:cubicBezTo>
                    <a:cubicBezTo>
                      <a:pt x="380" y="337"/>
                      <a:pt x="379" y="339"/>
                      <a:pt x="380" y="339"/>
                    </a:cubicBezTo>
                    <a:close/>
                    <a:moveTo>
                      <a:pt x="300" y="286"/>
                    </a:moveTo>
                    <a:cubicBezTo>
                      <a:pt x="301" y="287"/>
                      <a:pt x="302" y="288"/>
                      <a:pt x="302" y="289"/>
                    </a:cubicBezTo>
                    <a:cubicBezTo>
                      <a:pt x="302" y="286"/>
                      <a:pt x="302" y="286"/>
                      <a:pt x="300" y="286"/>
                    </a:cubicBezTo>
                    <a:close/>
                    <a:moveTo>
                      <a:pt x="400" y="264"/>
                    </a:moveTo>
                    <a:cubicBezTo>
                      <a:pt x="400" y="264"/>
                      <a:pt x="401" y="264"/>
                      <a:pt x="401" y="264"/>
                    </a:cubicBezTo>
                    <a:cubicBezTo>
                      <a:pt x="402" y="263"/>
                      <a:pt x="401" y="263"/>
                      <a:pt x="401" y="262"/>
                    </a:cubicBezTo>
                    <a:cubicBezTo>
                      <a:pt x="400" y="262"/>
                      <a:pt x="400" y="263"/>
                      <a:pt x="400" y="264"/>
                    </a:cubicBezTo>
                    <a:close/>
                    <a:moveTo>
                      <a:pt x="217" y="369"/>
                    </a:moveTo>
                    <a:cubicBezTo>
                      <a:pt x="218" y="367"/>
                      <a:pt x="217" y="367"/>
                      <a:pt x="216" y="367"/>
                    </a:cubicBezTo>
                    <a:cubicBezTo>
                      <a:pt x="217" y="367"/>
                      <a:pt x="217" y="368"/>
                      <a:pt x="217" y="369"/>
                    </a:cubicBezTo>
                    <a:close/>
                    <a:moveTo>
                      <a:pt x="390" y="252"/>
                    </a:moveTo>
                    <a:cubicBezTo>
                      <a:pt x="389" y="252"/>
                      <a:pt x="389" y="253"/>
                      <a:pt x="389" y="254"/>
                    </a:cubicBezTo>
                    <a:cubicBezTo>
                      <a:pt x="390" y="253"/>
                      <a:pt x="390" y="253"/>
                      <a:pt x="390" y="252"/>
                    </a:cubicBezTo>
                    <a:close/>
                    <a:moveTo>
                      <a:pt x="404" y="266"/>
                    </a:move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6"/>
                      <a:pt x="403" y="266"/>
                      <a:pt x="403" y="266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4" y="267"/>
                      <a:pt x="404" y="267"/>
                      <a:pt x="404" y="266"/>
                    </a:cubicBezTo>
                    <a:close/>
                    <a:moveTo>
                      <a:pt x="393" y="254"/>
                    </a:moveTo>
                    <a:cubicBezTo>
                      <a:pt x="394" y="255"/>
                      <a:pt x="394" y="255"/>
                      <a:pt x="395" y="255"/>
                    </a:cubicBezTo>
                    <a:cubicBezTo>
                      <a:pt x="395" y="254"/>
                      <a:pt x="394" y="254"/>
                      <a:pt x="393" y="254"/>
                    </a:cubicBezTo>
                    <a:close/>
                    <a:moveTo>
                      <a:pt x="161" y="383"/>
                    </a:moveTo>
                    <a:cubicBezTo>
                      <a:pt x="162" y="382"/>
                      <a:pt x="163" y="382"/>
                      <a:pt x="164" y="382"/>
                    </a:cubicBezTo>
                    <a:cubicBezTo>
                      <a:pt x="163" y="382"/>
                      <a:pt x="162" y="381"/>
                      <a:pt x="161" y="383"/>
                    </a:cubicBezTo>
                    <a:close/>
                    <a:moveTo>
                      <a:pt x="387" y="265"/>
                    </a:moveTo>
                    <a:cubicBezTo>
                      <a:pt x="386" y="264"/>
                      <a:pt x="386" y="264"/>
                      <a:pt x="385" y="265"/>
                    </a:cubicBezTo>
                    <a:cubicBezTo>
                      <a:pt x="386" y="265"/>
                      <a:pt x="386" y="265"/>
                      <a:pt x="387" y="265"/>
                    </a:cubicBezTo>
                    <a:close/>
                    <a:moveTo>
                      <a:pt x="202" y="342"/>
                    </a:moveTo>
                    <a:cubicBezTo>
                      <a:pt x="202" y="342"/>
                      <a:pt x="202" y="342"/>
                      <a:pt x="202" y="342"/>
                    </a:cubicBezTo>
                    <a:cubicBezTo>
                      <a:pt x="203" y="342"/>
                      <a:pt x="202" y="342"/>
                      <a:pt x="202" y="341"/>
                    </a:cubicBezTo>
                    <a:cubicBezTo>
                      <a:pt x="202" y="341"/>
                      <a:pt x="201" y="342"/>
                      <a:pt x="202" y="342"/>
                    </a:cubicBezTo>
                    <a:close/>
                    <a:moveTo>
                      <a:pt x="269" y="361"/>
                    </a:moveTo>
                    <a:cubicBezTo>
                      <a:pt x="269" y="362"/>
                      <a:pt x="269" y="362"/>
                      <a:pt x="269" y="363"/>
                    </a:cubicBezTo>
                    <a:cubicBezTo>
                      <a:pt x="269" y="362"/>
                      <a:pt x="270" y="362"/>
                      <a:pt x="269" y="361"/>
                    </a:cubicBezTo>
                    <a:close/>
                    <a:moveTo>
                      <a:pt x="398" y="245"/>
                    </a:moveTo>
                    <a:cubicBezTo>
                      <a:pt x="398" y="244"/>
                      <a:pt x="398" y="244"/>
                      <a:pt x="397" y="243"/>
                    </a:cubicBezTo>
                    <a:cubicBezTo>
                      <a:pt x="397" y="244"/>
                      <a:pt x="397" y="244"/>
                      <a:pt x="398" y="245"/>
                    </a:cubicBezTo>
                    <a:close/>
                    <a:moveTo>
                      <a:pt x="395" y="261"/>
                    </a:moveTo>
                    <a:cubicBezTo>
                      <a:pt x="395" y="261"/>
                      <a:pt x="395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5" y="261"/>
                      <a:pt x="395" y="261"/>
                    </a:cubicBezTo>
                    <a:close/>
                    <a:moveTo>
                      <a:pt x="332" y="277"/>
                    </a:move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6"/>
                      <a:pt x="331" y="277"/>
                      <a:pt x="331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lose/>
                    <a:moveTo>
                      <a:pt x="400" y="266"/>
                    </a:moveTo>
                    <a:cubicBezTo>
                      <a:pt x="401" y="266"/>
                      <a:pt x="401" y="267"/>
                      <a:pt x="401" y="267"/>
                    </a:cubicBezTo>
                    <a:cubicBezTo>
                      <a:pt x="401" y="267"/>
                      <a:pt x="401" y="267"/>
                      <a:pt x="401" y="267"/>
                    </a:cubicBezTo>
                    <a:cubicBezTo>
                      <a:pt x="401" y="266"/>
                      <a:pt x="401" y="266"/>
                      <a:pt x="401" y="266"/>
                    </a:cubicBezTo>
                    <a:cubicBezTo>
                      <a:pt x="401" y="266"/>
                      <a:pt x="400" y="266"/>
                      <a:pt x="400" y="266"/>
                    </a:cubicBezTo>
                    <a:close/>
                    <a:moveTo>
                      <a:pt x="184" y="385"/>
                    </a:moveTo>
                    <a:cubicBezTo>
                      <a:pt x="184" y="385"/>
                      <a:pt x="183" y="385"/>
                      <a:pt x="183" y="385"/>
                    </a:cubicBezTo>
                    <a:cubicBezTo>
                      <a:pt x="183" y="386"/>
                      <a:pt x="184" y="386"/>
                      <a:pt x="184" y="386"/>
                    </a:cubicBezTo>
                    <a:cubicBezTo>
                      <a:pt x="184" y="385"/>
                      <a:pt x="184" y="385"/>
                      <a:pt x="184" y="385"/>
                    </a:cubicBezTo>
                    <a:close/>
                    <a:moveTo>
                      <a:pt x="267" y="333"/>
                    </a:moveTo>
                    <a:cubicBezTo>
                      <a:pt x="267" y="334"/>
                      <a:pt x="267" y="334"/>
                      <a:pt x="267" y="334"/>
                    </a:cubicBezTo>
                    <a:cubicBezTo>
                      <a:pt x="267" y="334"/>
                      <a:pt x="268" y="334"/>
                      <a:pt x="268" y="334"/>
                    </a:cubicBezTo>
                    <a:cubicBezTo>
                      <a:pt x="268" y="333"/>
                      <a:pt x="268" y="333"/>
                      <a:pt x="267" y="333"/>
                    </a:cubicBezTo>
                    <a:cubicBezTo>
                      <a:pt x="267" y="333"/>
                      <a:pt x="267" y="333"/>
                      <a:pt x="267" y="333"/>
                    </a:cubicBezTo>
                    <a:close/>
                    <a:moveTo>
                      <a:pt x="573" y="256"/>
                    </a:moveTo>
                    <a:cubicBezTo>
                      <a:pt x="573" y="256"/>
                      <a:pt x="572" y="256"/>
                      <a:pt x="572" y="256"/>
                    </a:cubicBezTo>
                    <a:cubicBezTo>
                      <a:pt x="572" y="256"/>
                      <a:pt x="572" y="256"/>
                      <a:pt x="571" y="256"/>
                    </a:cubicBezTo>
                    <a:cubicBezTo>
                      <a:pt x="571" y="256"/>
                      <a:pt x="571" y="256"/>
                      <a:pt x="571" y="257"/>
                    </a:cubicBezTo>
                    <a:cubicBezTo>
                      <a:pt x="571" y="257"/>
                      <a:pt x="571" y="258"/>
                      <a:pt x="571" y="258"/>
                    </a:cubicBezTo>
                    <a:cubicBezTo>
                      <a:pt x="573" y="259"/>
                      <a:pt x="574" y="260"/>
                      <a:pt x="575" y="261"/>
                    </a:cubicBezTo>
                    <a:cubicBezTo>
                      <a:pt x="576" y="262"/>
                      <a:pt x="578" y="262"/>
                      <a:pt x="579" y="263"/>
                    </a:cubicBezTo>
                    <a:cubicBezTo>
                      <a:pt x="579" y="263"/>
                      <a:pt x="580" y="263"/>
                      <a:pt x="580" y="263"/>
                    </a:cubicBezTo>
                    <a:cubicBezTo>
                      <a:pt x="580" y="262"/>
                      <a:pt x="580" y="262"/>
                      <a:pt x="580" y="262"/>
                    </a:cubicBezTo>
                    <a:cubicBezTo>
                      <a:pt x="581" y="260"/>
                      <a:pt x="583" y="259"/>
                      <a:pt x="583" y="257"/>
                    </a:cubicBezTo>
                    <a:cubicBezTo>
                      <a:pt x="584" y="256"/>
                      <a:pt x="584" y="254"/>
                      <a:pt x="582" y="253"/>
                    </a:cubicBezTo>
                    <a:cubicBezTo>
                      <a:pt x="582" y="252"/>
                      <a:pt x="581" y="252"/>
                      <a:pt x="581" y="252"/>
                    </a:cubicBezTo>
                    <a:cubicBezTo>
                      <a:pt x="579" y="252"/>
                      <a:pt x="578" y="252"/>
                      <a:pt x="576" y="251"/>
                    </a:cubicBezTo>
                    <a:cubicBezTo>
                      <a:pt x="576" y="251"/>
                      <a:pt x="575" y="251"/>
                      <a:pt x="575" y="252"/>
                    </a:cubicBezTo>
                    <a:cubicBezTo>
                      <a:pt x="575" y="252"/>
                      <a:pt x="574" y="252"/>
                      <a:pt x="574" y="253"/>
                    </a:cubicBezTo>
                    <a:cubicBezTo>
                      <a:pt x="574" y="253"/>
                      <a:pt x="574" y="254"/>
                      <a:pt x="574" y="255"/>
                    </a:cubicBezTo>
                    <a:cubicBezTo>
                      <a:pt x="574" y="255"/>
                      <a:pt x="574" y="256"/>
                      <a:pt x="574" y="256"/>
                    </a:cubicBezTo>
                    <a:cubicBezTo>
                      <a:pt x="574" y="256"/>
                      <a:pt x="573" y="256"/>
                      <a:pt x="573" y="256"/>
                    </a:cubicBezTo>
                    <a:close/>
                    <a:moveTo>
                      <a:pt x="692" y="304"/>
                    </a:moveTo>
                    <a:cubicBezTo>
                      <a:pt x="692" y="304"/>
                      <a:pt x="692" y="304"/>
                      <a:pt x="692" y="304"/>
                    </a:cubicBezTo>
                    <a:cubicBezTo>
                      <a:pt x="693" y="304"/>
                      <a:pt x="693" y="304"/>
                      <a:pt x="692" y="303"/>
                    </a:cubicBezTo>
                    <a:cubicBezTo>
                      <a:pt x="692" y="303"/>
                      <a:pt x="691" y="302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0" y="304"/>
                      <a:pt x="689" y="303"/>
                      <a:pt x="688" y="303"/>
                    </a:cubicBezTo>
                    <a:cubicBezTo>
                      <a:pt x="687" y="303"/>
                      <a:pt x="685" y="302"/>
                      <a:pt x="684" y="303"/>
                    </a:cubicBezTo>
                    <a:cubicBezTo>
                      <a:pt x="684" y="303"/>
                      <a:pt x="684" y="303"/>
                      <a:pt x="684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5"/>
                      <a:pt x="683" y="305"/>
                      <a:pt x="684" y="305"/>
                    </a:cubicBezTo>
                    <a:cubicBezTo>
                      <a:pt x="684" y="306"/>
                      <a:pt x="684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6" y="304"/>
                      <a:pt x="686" y="304"/>
                      <a:pt x="688" y="305"/>
                    </a:cubicBezTo>
                    <a:cubicBezTo>
                      <a:pt x="688" y="305"/>
                      <a:pt x="688" y="305"/>
                      <a:pt x="687" y="305"/>
                    </a:cubicBezTo>
                    <a:cubicBezTo>
                      <a:pt x="687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7" y="306"/>
                      <a:pt x="687" y="306"/>
                    </a:cubicBezTo>
                    <a:cubicBezTo>
                      <a:pt x="688" y="307"/>
                      <a:pt x="690" y="307"/>
                      <a:pt x="691" y="307"/>
                    </a:cubicBezTo>
                    <a:cubicBezTo>
                      <a:pt x="691" y="307"/>
                      <a:pt x="692" y="307"/>
                      <a:pt x="692" y="307"/>
                    </a:cubicBezTo>
                    <a:cubicBezTo>
                      <a:pt x="692" y="307"/>
                      <a:pt x="692" y="307"/>
                      <a:pt x="692" y="307"/>
                    </a:cubicBezTo>
                    <a:cubicBezTo>
                      <a:pt x="693" y="306"/>
                      <a:pt x="693" y="306"/>
                      <a:pt x="692" y="305"/>
                    </a:cubicBezTo>
                    <a:cubicBezTo>
                      <a:pt x="692" y="305"/>
                      <a:pt x="691" y="305"/>
                      <a:pt x="692" y="305"/>
                    </a:cubicBezTo>
                    <a:cubicBezTo>
                      <a:pt x="692" y="305"/>
                      <a:pt x="692" y="304"/>
                      <a:pt x="692" y="304"/>
                    </a:cubicBezTo>
                    <a:close/>
                    <a:moveTo>
                      <a:pt x="466" y="208"/>
                    </a:moveTo>
                    <a:cubicBezTo>
                      <a:pt x="467" y="208"/>
                      <a:pt x="468" y="208"/>
                      <a:pt x="469" y="209"/>
                    </a:cubicBezTo>
                    <a:cubicBezTo>
                      <a:pt x="470" y="208"/>
                      <a:pt x="468" y="206"/>
                      <a:pt x="469" y="205"/>
                    </a:cubicBezTo>
                    <a:cubicBezTo>
                      <a:pt x="470" y="206"/>
                      <a:pt x="470" y="207"/>
                      <a:pt x="470" y="209"/>
                    </a:cubicBezTo>
                    <a:cubicBezTo>
                      <a:pt x="470" y="208"/>
                      <a:pt x="470" y="207"/>
                      <a:pt x="471" y="206"/>
                    </a:cubicBezTo>
                    <a:cubicBezTo>
                      <a:pt x="471" y="207"/>
                      <a:pt x="471" y="208"/>
                      <a:pt x="472" y="207"/>
                    </a:cubicBezTo>
                    <a:cubicBezTo>
                      <a:pt x="472" y="206"/>
                      <a:pt x="472" y="206"/>
                      <a:pt x="473" y="206"/>
                    </a:cubicBezTo>
                    <a:cubicBezTo>
                      <a:pt x="473" y="206"/>
                      <a:pt x="473" y="206"/>
                      <a:pt x="473" y="206"/>
                    </a:cubicBezTo>
                    <a:cubicBezTo>
                      <a:pt x="472" y="205"/>
                      <a:pt x="472" y="205"/>
                      <a:pt x="473" y="204"/>
                    </a:cubicBezTo>
                    <a:cubicBezTo>
                      <a:pt x="473" y="204"/>
                      <a:pt x="473" y="204"/>
                      <a:pt x="473" y="204"/>
                    </a:cubicBezTo>
                    <a:cubicBezTo>
                      <a:pt x="473" y="203"/>
                      <a:pt x="473" y="203"/>
                      <a:pt x="473" y="204"/>
                    </a:cubicBezTo>
                    <a:cubicBezTo>
                      <a:pt x="472" y="204"/>
                      <a:pt x="471" y="205"/>
                      <a:pt x="471" y="205"/>
                    </a:cubicBezTo>
                    <a:cubicBezTo>
                      <a:pt x="470" y="205"/>
                      <a:pt x="470" y="205"/>
                      <a:pt x="470" y="205"/>
                    </a:cubicBezTo>
                    <a:cubicBezTo>
                      <a:pt x="469" y="204"/>
                      <a:pt x="468" y="203"/>
                      <a:pt x="468" y="205"/>
                    </a:cubicBezTo>
                    <a:cubicBezTo>
                      <a:pt x="468" y="205"/>
                      <a:pt x="467" y="206"/>
                      <a:pt x="467" y="206"/>
                    </a:cubicBezTo>
                    <a:cubicBezTo>
                      <a:pt x="467" y="205"/>
                      <a:pt x="466" y="205"/>
                      <a:pt x="465" y="204"/>
                    </a:cubicBezTo>
                    <a:cubicBezTo>
                      <a:pt x="464" y="204"/>
                      <a:pt x="464" y="204"/>
                      <a:pt x="464" y="205"/>
                    </a:cubicBezTo>
                    <a:cubicBezTo>
                      <a:pt x="464" y="205"/>
                      <a:pt x="464" y="206"/>
                      <a:pt x="463" y="206"/>
                    </a:cubicBezTo>
                    <a:cubicBezTo>
                      <a:pt x="463" y="205"/>
                      <a:pt x="463" y="204"/>
                      <a:pt x="462" y="204"/>
                    </a:cubicBezTo>
                    <a:cubicBezTo>
                      <a:pt x="461" y="205"/>
                      <a:pt x="461" y="205"/>
                      <a:pt x="462" y="206"/>
                    </a:cubicBezTo>
                    <a:cubicBezTo>
                      <a:pt x="463" y="207"/>
                      <a:pt x="464" y="208"/>
                      <a:pt x="466" y="208"/>
                    </a:cubicBezTo>
                    <a:close/>
                    <a:moveTo>
                      <a:pt x="464" y="184"/>
                    </a:moveTo>
                    <a:cubicBezTo>
                      <a:pt x="464" y="184"/>
                      <a:pt x="465" y="183"/>
                      <a:pt x="465" y="183"/>
                    </a:cubicBezTo>
                    <a:cubicBezTo>
                      <a:pt x="465" y="183"/>
                      <a:pt x="465" y="183"/>
                      <a:pt x="465" y="183"/>
                    </a:cubicBezTo>
                    <a:cubicBezTo>
                      <a:pt x="466" y="184"/>
                      <a:pt x="465" y="184"/>
                      <a:pt x="465" y="185"/>
                    </a:cubicBezTo>
                    <a:cubicBezTo>
                      <a:pt x="467" y="184"/>
                      <a:pt x="469" y="182"/>
                      <a:pt x="470" y="181"/>
                    </a:cubicBezTo>
                    <a:cubicBezTo>
                      <a:pt x="470" y="180"/>
                      <a:pt x="470" y="179"/>
                      <a:pt x="469" y="179"/>
                    </a:cubicBezTo>
                    <a:cubicBezTo>
                      <a:pt x="468" y="178"/>
                      <a:pt x="468" y="179"/>
                      <a:pt x="468" y="179"/>
                    </a:cubicBezTo>
                    <a:cubicBezTo>
                      <a:pt x="467" y="180"/>
                      <a:pt x="466" y="181"/>
                      <a:pt x="465" y="181"/>
                    </a:cubicBezTo>
                    <a:cubicBezTo>
                      <a:pt x="464" y="181"/>
                      <a:pt x="463" y="182"/>
                      <a:pt x="463" y="182"/>
                    </a:cubicBezTo>
                    <a:cubicBezTo>
                      <a:pt x="463" y="183"/>
                      <a:pt x="462" y="183"/>
                      <a:pt x="462" y="184"/>
                    </a:cubicBezTo>
                    <a:cubicBezTo>
                      <a:pt x="463" y="184"/>
                      <a:pt x="463" y="184"/>
                      <a:pt x="464" y="184"/>
                    </a:cubicBezTo>
                    <a:close/>
                    <a:moveTo>
                      <a:pt x="418" y="184"/>
                    </a:moveTo>
                    <a:cubicBezTo>
                      <a:pt x="418" y="184"/>
                      <a:pt x="418" y="183"/>
                      <a:pt x="419" y="183"/>
                    </a:cubicBezTo>
                    <a:cubicBezTo>
                      <a:pt x="419" y="181"/>
                      <a:pt x="420" y="180"/>
                      <a:pt x="422" y="180"/>
                    </a:cubicBezTo>
                    <a:cubicBezTo>
                      <a:pt x="422" y="180"/>
                      <a:pt x="423" y="179"/>
                      <a:pt x="423" y="179"/>
                    </a:cubicBezTo>
                    <a:cubicBezTo>
                      <a:pt x="423" y="179"/>
                      <a:pt x="423" y="179"/>
                      <a:pt x="423" y="178"/>
                    </a:cubicBezTo>
                    <a:cubicBezTo>
                      <a:pt x="424" y="178"/>
                      <a:pt x="425" y="178"/>
                      <a:pt x="424" y="177"/>
                    </a:cubicBezTo>
                    <a:cubicBezTo>
                      <a:pt x="424" y="176"/>
                      <a:pt x="424" y="175"/>
                      <a:pt x="422" y="175"/>
                    </a:cubicBezTo>
                    <a:cubicBezTo>
                      <a:pt x="421" y="175"/>
                      <a:pt x="421" y="175"/>
                      <a:pt x="420" y="176"/>
                    </a:cubicBezTo>
                    <a:cubicBezTo>
                      <a:pt x="420" y="177"/>
                      <a:pt x="419" y="178"/>
                      <a:pt x="418" y="179"/>
                    </a:cubicBezTo>
                    <a:cubicBezTo>
                      <a:pt x="417" y="180"/>
                      <a:pt x="417" y="181"/>
                      <a:pt x="417" y="183"/>
                    </a:cubicBezTo>
                    <a:cubicBezTo>
                      <a:pt x="417" y="183"/>
                      <a:pt x="417" y="184"/>
                      <a:pt x="418" y="184"/>
                    </a:cubicBezTo>
                    <a:close/>
                    <a:moveTo>
                      <a:pt x="686" y="294"/>
                    </a:moveTo>
                    <a:cubicBezTo>
                      <a:pt x="686" y="294"/>
                      <a:pt x="685" y="294"/>
                      <a:pt x="685" y="294"/>
                    </a:cubicBezTo>
                    <a:cubicBezTo>
                      <a:pt x="685" y="295"/>
                      <a:pt x="687" y="295"/>
                      <a:pt x="687" y="295"/>
                    </a:cubicBezTo>
                    <a:cubicBezTo>
                      <a:pt x="688" y="295"/>
                      <a:pt x="689" y="297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5"/>
                      <a:pt x="689" y="295"/>
                      <a:pt x="688" y="294"/>
                    </a:cubicBezTo>
                    <a:cubicBezTo>
                      <a:pt x="687" y="294"/>
                      <a:pt x="686" y="293"/>
                      <a:pt x="686" y="294"/>
                    </a:cubicBezTo>
                    <a:close/>
                    <a:moveTo>
                      <a:pt x="654" y="272"/>
                    </a:moveTo>
                    <a:cubicBezTo>
                      <a:pt x="655" y="272"/>
                      <a:pt x="655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2"/>
                      <a:pt x="656" y="271"/>
                      <a:pt x="656" y="270"/>
                    </a:cubicBezTo>
                    <a:cubicBezTo>
                      <a:pt x="656" y="270"/>
                      <a:pt x="656" y="269"/>
                      <a:pt x="655" y="270"/>
                    </a:cubicBezTo>
                    <a:cubicBezTo>
                      <a:pt x="655" y="270"/>
                      <a:pt x="655" y="270"/>
                      <a:pt x="654" y="270"/>
                    </a:cubicBezTo>
                    <a:cubicBezTo>
                      <a:pt x="654" y="270"/>
                      <a:pt x="654" y="271"/>
                      <a:pt x="654" y="271"/>
                    </a:cubicBezTo>
                    <a:cubicBezTo>
                      <a:pt x="654" y="271"/>
                      <a:pt x="654" y="272"/>
                      <a:pt x="654" y="272"/>
                    </a:cubicBezTo>
                    <a:close/>
                    <a:moveTo>
                      <a:pt x="376" y="169"/>
                    </a:move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8"/>
                      <a:pt x="374" y="168"/>
                    </a:cubicBezTo>
                    <a:cubicBezTo>
                      <a:pt x="374" y="167"/>
                      <a:pt x="373" y="167"/>
                      <a:pt x="373" y="167"/>
                    </a:cubicBezTo>
                    <a:cubicBezTo>
                      <a:pt x="372" y="168"/>
                      <a:pt x="373" y="168"/>
                      <a:pt x="373" y="169"/>
                    </a:cubicBezTo>
                    <a:cubicBezTo>
                      <a:pt x="374" y="170"/>
                      <a:pt x="375" y="169"/>
                      <a:pt x="376" y="169"/>
                    </a:cubicBezTo>
                    <a:close/>
                    <a:moveTo>
                      <a:pt x="430" y="176"/>
                    </a:moveTo>
                    <a:cubicBezTo>
                      <a:pt x="431" y="176"/>
                      <a:pt x="431" y="175"/>
                      <a:pt x="431" y="174"/>
                    </a:cubicBezTo>
                    <a:cubicBezTo>
                      <a:pt x="431" y="174"/>
                      <a:pt x="431" y="173"/>
                      <a:pt x="431" y="173"/>
                    </a:cubicBezTo>
                    <a:cubicBezTo>
                      <a:pt x="430" y="173"/>
                      <a:pt x="429" y="174"/>
                      <a:pt x="429" y="175"/>
                    </a:cubicBezTo>
                    <a:cubicBezTo>
                      <a:pt x="429" y="176"/>
                      <a:pt x="430" y="176"/>
                      <a:pt x="430" y="176"/>
                    </a:cubicBezTo>
                    <a:close/>
                    <a:moveTo>
                      <a:pt x="466" y="195"/>
                    </a:moveTo>
                    <a:cubicBezTo>
                      <a:pt x="468" y="196"/>
                      <a:pt x="468" y="194"/>
                      <a:pt x="468" y="193"/>
                    </a:cubicBezTo>
                    <a:cubicBezTo>
                      <a:pt x="469" y="193"/>
                      <a:pt x="468" y="193"/>
                      <a:pt x="468" y="193"/>
                    </a:cubicBezTo>
                    <a:cubicBezTo>
                      <a:pt x="467" y="194"/>
                      <a:pt x="466" y="193"/>
                      <a:pt x="466" y="194"/>
                    </a:cubicBezTo>
                    <a:cubicBezTo>
                      <a:pt x="465" y="195"/>
                      <a:pt x="466" y="195"/>
                      <a:pt x="466" y="195"/>
                    </a:cubicBezTo>
                    <a:close/>
                    <a:moveTo>
                      <a:pt x="426" y="181"/>
                    </a:moveTo>
                    <a:cubicBezTo>
                      <a:pt x="427" y="180"/>
                      <a:pt x="427" y="180"/>
                      <a:pt x="427" y="179"/>
                    </a:cubicBezTo>
                    <a:cubicBezTo>
                      <a:pt x="427" y="179"/>
                      <a:pt x="426" y="179"/>
                      <a:pt x="426" y="179"/>
                    </a:cubicBezTo>
                    <a:cubicBezTo>
                      <a:pt x="425" y="180"/>
                      <a:pt x="425" y="179"/>
                      <a:pt x="424" y="180"/>
                    </a:cubicBezTo>
                    <a:cubicBezTo>
                      <a:pt x="425" y="181"/>
                      <a:pt x="426" y="181"/>
                      <a:pt x="426" y="181"/>
                    </a:cubicBezTo>
                    <a:close/>
                    <a:moveTo>
                      <a:pt x="439" y="165"/>
                    </a:moveTo>
                    <a:cubicBezTo>
                      <a:pt x="439" y="165"/>
                      <a:pt x="440" y="165"/>
                      <a:pt x="440" y="164"/>
                    </a:cubicBezTo>
                    <a:cubicBezTo>
                      <a:pt x="440" y="164"/>
                      <a:pt x="440" y="163"/>
                      <a:pt x="439" y="163"/>
                    </a:cubicBezTo>
                    <a:cubicBezTo>
                      <a:pt x="439" y="163"/>
                      <a:pt x="438" y="163"/>
                      <a:pt x="438" y="164"/>
                    </a:cubicBezTo>
                    <a:cubicBezTo>
                      <a:pt x="438" y="165"/>
                      <a:pt x="438" y="165"/>
                      <a:pt x="439" y="165"/>
                    </a:cubicBezTo>
                    <a:close/>
                    <a:moveTo>
                      <a:pt x="690" y="288"/>
                    </a:moveTo>
                    <a:cubicBezTo>
                      <a:pt x="690" y="288"/>
                      <a:pt x="690" y="287"/>
                      <a:pt x="691" y="287"/>
                    </a:cubicBezTo>
                    <a:cubicBezTo>
                      <a:pt x="691" y="287"/>
                      <a:pt x="691" y="287"/>
                      <a:pt x="691" y="287"/>
                    </a:cubicBezTo>
                    <a:cubicBezTo>
                      <a:pt x="691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89" y="286"/>
                      <a:pt x="689" y="286"/>
                      <a:pt x="689" y="286"/>
                    </a:cubicBezTo>
                    <a:cubicBezTo>
                      <a:pt x="689" y="286"/>
                      <a:pt x="689" y="287"/>
                      <a:pt x="689" y="287"/>
                    </a:cubicBezTo>
                    <a:cubicBezTo>
                      <a:pt x="689" y="287"/>
                      <a:pt x="689" y="288"/>
                      <a:pt x="690" y="288"/>
                    </a:cubicBezTo>
                    <a:close/>
                    <a:moveTo>
                      <a:pt x="468" y="187"/>
                    </a:moveTo>
                    <a:cubicBezTo>
                      <a:pt x="468" y="186"/>
                      <a:pt x="467" y="186"/>
                      <a:pt x="467" y="186"/>
                    </a:cubicBezTo>
                    <a:cubicBezTo>
                      <a:pt x="466" y="186"/>
                      <a:pt x="466" y="186"/>
                      <a:pt x="466" y="187"/>
                    </a:cubicBezTo>
                    <a:cubicBezTo>
                      <a:pt x="466" y="187"/>
                      <a:pt x="466" y="187"/>
                      <a:pt x="467" y="187"/>
                    </a:cubicBezTo>
                    <a:cubicBezTo>
                      <a:pt x="467" y="187"/>
                      <a:pt x="468" y="187"/>
                      <a:pt x="468" y="187"/>
                    </a:cubicBezTo>
                    <a:close/>
                    <a:moveTo>
                      <a:pt x="691" y="292"/>
                    </a:moveTo>
                    <a:cubicBezTo>
                      <a:pt x="691" y="292"/>
                      <a:pt x="691" y="292"/>
                      <a:pt x="691" y="292"/>
                    </a:cubicBezTo>
                    <a:cubicBezTo>
                      <a:pt x="690" y="292"/>
                      <a:pt x="690" y="292"/>
                      <a:pt x="690" y="293"/>
                    </a:cubicBezTo>
                    <a:cubicBezTo>
                      <a:pt x="690" y="294"/>
                      <a:pt x="690" y="294"/>
                      <a:pt x="691" y="294"/>
                    </a:cubicBezTo>
                    <a:cubicBezTo>
                      <a:pt x="691" y="294"/>
                      <a:pt x="692" y="294"/>
                      <a:pt x="692" y="294"/>
                    </a:cubicBezTo>
                    <a:cubicBezTo>
                      <a:pt x="692" y="293"/>
                      <a:pt x="692" y="293"/>
                      <a:pt x="692" y="293"/>
                    </a:cubicBezTo>
                    <a:cubicBezTo>
                      <a:pt x="692" y="292"/>
                      <a:pt x="692" y="292"/>
                      <a:pt x="691" y="292"/>
                    </a:cubicBezTo>
                    <a:close/>
                    <a:moveTo>
                      <a:pt x="690" y="312"/>
                    </a:moveTo>
                    <a:cubicBezTo>
                      <a:pt x="690" y="313"/>
                      <a:pt x="690" y="314"/>
                      <a:pt x="691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5"/>
                      <a:pt x="692" y="315"/>
                    </a:cubicBezTo>
                    <a:cubicBezTo>
                      <a:pt x="692" y="313"/>
                      <a:pt x="691" y="313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lose/>
                    <a:moveTo>
                      <a:pt x="678" y="299"/>
                    </a:moveTo>
                    <a:cubicBezTo>
                      <a:pt x="679" y="299"/>
                      <a:pt x="679" y="299"/>
                      <a:pt x="679" y="299"/>
                    </a:cubicBezTo>
                    <a:cubicBezTo>
                      <a:pt x="678" y="298"/>
                      <a:pt x="678" y="298"/>
                      <a:pt x="678" y="298"/>
                    </a:cubicBezTo>
                    <a:cubicBezTo>
                      <a:pt x="677" y="298"/>
                      <a:pt x="677" y="298"/>
                      <a:pt x="677" y="298"/>
                    </a:cubicBezTo>
                    <a:cubicBezTo>
                      <a:pt x="677" y="298"/>
                      <a:pt x="677" y="298"/>
                      <a:pt x="677" y="299"/>
                    </a:cubicBezTo>
                    <a:cubicBezTo>
                      <a:pt x="677" y="299"/>
                      <a:pt x="677" y="300"/>
                      <a:pt x="677" y="300"/>
                    </a:cubicBezTo>
                    <a:cubicBezTo>
                      <a:pt x="677" y="300"/>
                      <a:pt x="677" y="300"/>
                      <a:pt x="677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lose/>
                    <a:moveTo>
                      <a:pt x="476" y="195"/>
                    </a:moveTo>
                    <a:cubicBezTo>
                      <a:pt x="476" y="194"/>
                      <a:pt x="476" y="193"/>
                      <a:pt x="476" y="192"/>
                    </a:cubicBezTo>
                    <a:cubicBezTo>
                      <a:pt x="475" y="193"/>
                      <a:pt x="475" y="194"/>
                      <a:pt x="476" y="195"/>
                    </a:cubicBezTo>
                    <a:close/>
                    <a:moveTo>
                      <a:pt x="469" y="203"/>
                    </a:moveTo>
                    <a:cubicBezTo>
                      <a:pt x="469" y="204"/>
                      <a:pt x="470" y="204"/>
                      <a:pt x="470" y="204"/>
                    </a:cubicBezTo>
                    <a:cubicBezTo>
                      <a:pt x="471" y="204"/>
                      <a:pt x="471" y="204"/>
                      <a:pt x="471" y="203"/>
                    </a:cubicBezTo>
                    <a:cubicBezTo>
                      <a:pt x="471" y="203"/>
                      <a:pt x="470" y="203"/>
                      <a:pt x="470" y="203"/>
                    </a:cubicBezTo>
                    <a:cubicBezTo>
                      <a:pt x="469" y="203"/>
                      <a:pt x="469" y="203"/>
                      <a:pt x="469" y="203"/>
                    </a:cubicBezTo>
                    <a:close/>
                    <a:moveTo>
                      <a:pt x="459" y="206"/>
                    </a:moveTo>
                    <a:cubicBezTo>
                      <a:pt x="458" y="206"/>
                      <a:pt x="457" y="206"/>
                      <a:pt x="456" y="207"/>
                    </a:cubicBezTo>
                    <a:cubicBezTo>
                      <a:pt x="457" y="207"/>
                      <a:pt x="458" y="207"/>
                      <a:pt x="459" y="206"/>
                    </a:cubicBezTo>
                    <a:close/>
                    <a:moveTo>
                      <a:pt x="690" y="297"/>
                    </a:moveTo>
                    <a:cubicBezTo>
                      <a:pt x="690" y="297"/>
                      <a:pt x="690" y="297"/>
                      <a:pt x="690" y="297"/>
                    </a:cubicBezTo>
                    <a:cubicBezTo>
                      <a:pt x="690" y="298"/>
                      <a:pt x="691" y="298"/>
                      <a:pt x="691" y="298"/>
                    </a:cubicBezTo>
                    <a:cubicBezTo>
                      <a:pt x="691" y="298"/>
                      <a:pt x="691" y="298"/>
                      <a:pt x="691" y="298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0" y="297"/>
                    </a:cubicBezTo>
                    <a:close/>
                    <a:moveTo>
                      <a:pt x="477" y="191"/>
                    </a:moveTo>
                    <a:cubicBezTo>
                      <a:pt x="477" y="191"/>
                      <a:pt x="477" y="191"/>
                      <a:pt x="477" y="191"/>
                    </a:cubicBezTo>
                    <a:cubicBezTo>
                      <a:pt x="476" y="190"/>
                      <a:pt x="476" y="191"/>
                      <a:pt x="475" y="191"/>
                    </a:cubicBezTo>
                    <a:cubicBezTo>
                      <a:pt x="475" y="191"/>
                      <a:pt x="475" y="191"/>
                      <a:pt x="475" y="191"/>
                    </a:cubicBezTo>
                    <a:cubicBezTo>
                      <a:pt x="476" y="191"/>
                      <a:pt x="476" y="192"/>
                      <a:pt x="477" y="191"/>
                    </a:cubicBezTo>
                    <a:close/>
                    <a:moveTo>
                      <a:pt x="682" y="295"/>
                    </a:moveTo>
                    <a:cubicBezTo>
                      <a:pt x="682" y="295"/>
                      <a:pt x="682" y="295"/>
                      <a:pt x="681" y="295"/>
                    </a:cubicBezTo>
                    <a:cubicBezTo>
                      <a:pt x="681" y="295"/>
                      <a:pt x="681" y="295"/>
                      <a:pt x="681" y="295"/>
                    </a:cubicBezTo>
                    <a:cubicBezTo>
                      <a:pt x="681" y="296"/>
                      <a:pt x="681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3" y="295"/>
                      <a:pt x="682" y="295"/>
                    </a:cubicBezTo>
                    <a:close/>
                    <a:moveTo>
                      <a:pt x="670" y="306"/>
                    </a:move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7"/>
                      <a:pt x="670" y="307"/>
                      <a:pt x="671" y="307"/>
                    </a:cubicBezTo>
                    <a:cubicBezTo>
                      <a:pt x="671" y="307"/>
                      <a:pt x="671" y="307"/>
                      <a:pt x="671" y="307"/>
                    </a:cubicBezTo>
                    <a:cubicBezTo>
                      <a:pt x="671" y="307"/>
                      <a:pt x="671" y="307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0" y="306"/>
                    </a:cubicBezTo>
                    <a:close/>
                    <a:moveTo>
                      <a:pt x="445" y="217"/>
                    </a:moveTo>
                    <a:cubicBezTo>
                      <a:pt x="445" y="217"/>
                      <a:pt x="445" y="217"/>
                      <a:pt x="445" y="217"/>
                    </a:cubicBezTo>
                    <a:cubicBezTo>
                      <a:pt x="445" y="216"/>
                      <a:pt x="445" y="216"/>
                      <a:pt x="445" y="216"/>
                    </a:cubicBezTo>
                    <a:cubicBezTo>
                      <a:pt x="445" y="216"/>
                      <a:pt x="444" y="216"/>
                      <a:pt x="444" y="217"/>
                    </a:cubicBezTo>
                    <a:cubicBezTo>
                      <a:pt x="444" y="217"/>
                      <a:pt x="444" y="217"/>
                      <a:pt x="445" y="217"/>
                    </a:cubicBezTo>
                    <a:close/>
                    <a:moveTo>
                      <a:pt x="689" y="289"/>
                    </a:moveTo>
                    <a:cubicBezTo>
                      <a:pt x="688" y="289"/>
                      <a:pt x="688" y="289"/>
                      <a:pt x="688" y="289"/>
                    </a:cubicBezTo>
                    <a:cubicBezTo>
                      <a:pt x="688" y="289"/>
                      <a:pt x="688" y="289"/>
                      <a:pt x="688" y="290"/>
                    </a:cubicBezTo>
                    <a:cubicBezTo>
                      <a:pt x="687" y="290"/>
                      <a:pt x="687" y="289"/>
                      <a:pt x="686" y="290"/>
                    </a:cubicBezTo>
                    <a:cubicBezTo>
                      <a:pt x="686" y="290"/>
                      <a:pt x="686" y="290"/>
                      <a:pt x="686" y="290"/>
                    </a:cubicBezTo>
                    <a:cubicBezTo>
                      <a:pt x="687" y="290"/>
                      <a:pt x="687" y="290"/>
                      <a:pt x="688" y="290"/>
                    </a:cubicBezTo>
                    <a:cubicBezTo>
                      <a:pt x="688" y="290"/>
                      <a:pt x="688" y="290"/>
                      <a:pt x="688" y="290"/>
                    </a:cubicBezTo>
                    <a:cubicBezTo>
                      <a:pt x="688" y="290"/>
                      <a:pt x="688" y="290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lose/>
                    <a:moveTo>
                      <a:pt x="569" y="257"/>
                    </a:moveTo>
                    <a:cubicBezTo>
                      <a:pt x="568" y="257"/>
                      <a:pt x="568" y="257"/>
                      <a:pt x="568" y="258"/>
                    </a:cubicBezTo>
                    <a:cubicBezTo>
                      <a:pt x="568" y="258"/>
                      <a:pt x="568" y="258"/>
                      <a:pt x="569" y="258"/>
                    </a:cubicBezTo>
                    <a:cubicBezTo>
                      <a:pt x="569" y="258"/>
                      <a:pt x="569" y="258"/>
                      <a:pt x="569" y="258"/>
                    </a:cubicBezTo>
                    <a:cubicBezTo>
                      <a:pt x="569" y="258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lose/>
                    <a:moveTo>
                      <a:pt x="672" y="298"/>
                    </a:move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7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lose/>
                    <a:moveTo>
                      <a:pt x="677" y="301"/>
                    </a:moveTo>
                    <a:cubicBezTo>
                      <a:pt x="677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7" y="300"/>
                      <a:pt x="677" y="301"/>
                    </a:cubicBezTo>
                    <a:close/>
                    <a:moveTo>
                      <a:pt x="460" y="208"/>
                    </a:moveTo>
                    <a:cubicBezTo>
                      <a:pt x="460" y="208"/>
                      <a:pt x="460" y="208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8"/>
                      <a:pt x="460" y="208"/>
                      <a:pt x="460" y="208"/>
                    </a:cubicBezTo>
                    <a:close/>
                    <a:moveTo>
                      <a:pt x="688" y="309"/>
                    </a:moveTo>
                    <a:cubicBezTo>
                      <a:pt x="688" y="309"/>
                      <a:pt x="688" y="310"/>
                      <a:pt x="688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09"/>
                    </a:cubicBezTo>
                    <a:close/>
                    <a:moveTo>
                      <a:pt x="745" y="230"/>
                    </a:moveTo>
                    <a:cubicBezTo>
                      <a:pt x="744" y="230"/>
                      <a:pt x="743" y="230"/>
                      <a:pt x="743" y="231"/>
                    </a:cubicBezTo>
                    <a:cubicBezTo>
                      <a:pt x="743" y="233"/>
                      <a:pt x="744" y="236"/>
                      <a:pt x="746" y="237"/>
                    </a:cubicBezTo>
                    <a:cubicBezTo>
                      <a:pt x="747" y="240"/>
                      <a:pt x="750" y="241"/>
                      <a:pt x="750" y="244"/>
                    </a:cubicBezTo>
                    <a:cubicBezTo>
                      <a:pt x="750" y="245"/>
                      <a:pt x="751" y="245"/>
                      <a:pt x="752" y="246"/>
                    </a:cubicBezTo>
                    <a:cubicBezTo>
                      <a:pt x="754" y="246"/>
                      <a:pt x="755" y="247"/>
                      <a:pt x="757" y="248"/>
                    </a:cubicBezTo>
                    <a:cubicBezTo>
                      <a:pt x="758" y="249"/>
                      <a:pt x="759" y="249"/>
                      <a:pt x="759" y="248"/>
                    </a:cubicBezTo>
                    <a:cubicBezTo>
                      <a:pt x="760" y="246"/>
                      <a:pt x="762" y="245"/>
                      <a:pt x="760" y="243"/>
                    </a:cubicBezTo>
                    <a:cubicBezTo>
                      <a:pt x="760" y="242"/>
                      <a:pt x="760" y="242"/>
                      <a:pt x="761" y="241"/>
                    </a:cubicBezTo>
                    <a:cubicBezTo>
                      <a:pt x="762" y="240"/>
                      <a:pt x="762" y="242"/>
                      <a:pt x="763" y="242"/>
                    </a:cubicBezTo>
                    <a:cubicBezTo>
                      <a:pt x="764" y="244"/>
                      <a:pt x="764" y="244"/>
                      <a:pt x="767" y="243"/>
                    </a:cubicBezTo>
                    <a:cubicBezTo>
                      <a:pt x="767" y="243"/>
                      <a:pt x="767" y="243"/>
                      <a:pt x="767" y="243"/>
                    </a:cubicBezTo>
                    <a:cubicBezTo>
                      <a:pt x="770" y="242"/>
                      <a:pt x="773" y="242"/>
                      <a:pt x="775" y="240"/>
                    </a:cubicBezTo>
                    <a:cubicBezTo>
                      <a:pt x="776" y="240"/>
                      <a:pt x="777" y="239"/>
                      <a:pt x="777" y="240"/>
                    </a:cubicBezTo>
                    <a:cubicBezTo>
                      <a:pt x="778" y="240"/>
                      <a:pt x="778" y="241"/>
                      <a:pt x="778" y="242"/>
                    </a:cubicBezTo>
                    <a:cubicBezTo>
                      <a:pt x="778" y="243"/>
                      <a:pt x="779" y="244"/>
                      <a:pt x="780" y="244"/>
                    </a:cubicBezTo>
                    <a:cubicBezTo>
                      <a:pt x="781" y="245"/>
                      <a:pt x="782" y="245"/>
                      <a:pt x="782" y="243"/>
                    </a:cubicBezTo>
                    <a:cubicBezTo>
                      <a:pt x="782" y="243"/>
                      <a:pt x="782" y="243"/>
                      <a:pt x="782" y="243"/>
                    </a:cubicBezTo>
                    <a:cubicBezTo>
                      <a:pt x="784" y="243"/>
                      <a:pt x="785" y="242"/>
                      <a:pt x="786" y="242"/>
                    </a:cubicBezTo>
                    <a:cubicBezTo>
                      <a:pt x="788" y="242"/>
                      <a:pt x="788" y="241"/>
                      <a:pt x="788" y="241"/>
                    </a:cubicBezTo>
                    <a:cubicBezTo>
                      <a:pt x="789" y="240"/>
                      <a:pt x="788" y="240"/>
                      <a:pt x="787" y="240"/>
                    </a:cubicBezTo>
                    <a:cubicBezTo>
                      <a:pt x="787" y="240"/>
                      <a:pt x="786" y="240"/>
                      <a:pt x="786" y="239"/>
                    </a:cubicBezTo>
                    <a:cubicBezTo>
                      <a:pt x="786" y="238"/>
                      <a:pt x="785" y="238"/>
                      <a:pt x="784" y="238"/>
                    </a:cubicBezTo>
                    <a:cubicBezTo>
                      <a:pt x="783" y="238"/>
                      <a:pt x="782" y="237"/>
                      <a:pt x="781" y="236"/>
                    </a:cubicBezTo>
                    <a:cubicBezTo>
                      <a:pt x="780" y="234"/>
                      <a:pt x="780" y="232"/>
                      <a:pt x="779" y="231"/>
                    </a:cubicBezTo>
                    <a:cubicBezTo>
                      <a:pt x="778" y="229"/>
                      <a:pt x="778" y="227"/>
                      <a:pt x="778" y="225"/>
                    </a:cubicBezTo>
                    <a:cubicBezTo>
                      <a:pt x="778" y="223"/>
                      <a:pt x="780" y="222"/>
                      <a:pt x="780" y="220"/>
                    </a:cubicBezTo>
                    <a:cubicBezTo>
                      <a:pt x="781" y="220"/>
                      <a:pt x="781" y="220"/>
                      <a:pt x="782" y="220"/>
                    </a:cubicBezTo>
                    <a:cubicBezTo>
                      <a:pt x="784" y="220"/>
                      <a:pt x="784" y="220"/>
                      <a:pt x="784" y="222"/>
                    </a:cubicBezTo>
                    <a:cubicBezTo>
                      <a:pt x="784" y="224"/>
                      <a:pt x="783" y="225"/>
                      <a:pt x="782" y="226"/>
                    </a:cubicBezTo>
                    <a:cubicBezTo>
                      <a:pt x="782" y="227"/>
                      <a:pt x="781" y="230"/>
                      <a:pt x="781" y="231"/>
                    </a:cubicBezTo>
                    <a:cubicBezTo>
                      <a:pt x="782" y="232"/>
                      <a:pt x="783" y="234"/>
                      <a:pt x="784" y="235"/>
                    </a:cubicBezTo>
                    <a:cubicBezTo>
                      <a:pt x="785" y="237"/>
                      <a:pt x="786" y="238"/>
                      <a:pt x="789" y="238"/>
                    </a:cubicBezTo>
                    <a:cubicBezTo>
                      <a:pt x="789" y="238"/>
                      <a:pt x="790" y="238"/>
                      <a:pt x="790" y="239"/>
                    </a:cubicBezTo>
                    <a:cubicBezTo>
                      <a:pt x="790" y="240"/>
                      <a:pt x="791" y="240"/>
                      <a:pt x="792" y="239"/>
                    </a:cubicBezTo>
                    <a:cubicBezTo>
                      <a:pt x="792" y="238"/>
                      <a:pt x="793" y="238"/>
                      <a:pt x="793" y="238"/>
                    </a:cubicBezTo>
                    <a:cubicBezTo>
                      <a:pt x="795" y="236"/>
                      <a:pt x="797" y="234"/>
                      <a:pt x="796" y="231"/>
                    </a:cubicBezTo>
                    <a:cubicBezTo>
                      <a:pt x="795" y="228"/>
                      <a:pt x="797" y="227"/>
                      <a:pt x="799" y="226"/>
                    </a:cubicBezTo>
                    <a:cubicBezTo>
                      <a:pt x="799" y="226"/>
                      <a:pt x="800" y="225"/>
                      <a:pt x="799" y="225"/>
                    </a:cubicBezTo>
                    <a:cubicBezTo>
                      <a:pt x="798" y="224"/>
                      <a:pt x="798" y="223"/>
                      <a:pt x="796" y="222"/>
                    </a:cubicBezTo>
                    <a:cubicBezTo>
                      <a:pt x="796" y="222"/>
                      <a:pt x="795" y="221"/>
                      <a:pt x="795" y="221"/>
                    </a:cubicBezTo>
                    <a:cubicBezTo>
                      <a:pt x="793" y="220"/>
                      <a:pt x="792" y="219"/>
                      <a:pt x="791" y="218"/>
                    </a:cubicBezTo>
                    <a:cubicBezTo>
                      <a:pt x="790" y="217"/>
                      <a:pt x="788" y="217"/>
                      <a:pt x="787" y="217"/>
                    </a:cubicBezTo>
                    <a:cubicBezTo>
                      <a:pt x="786" y="218"/>
                      <a:pt x="785" y="218"/>
                      <a:pt x="784" y="218"/>
                    </a:cubicBezTo>
                    <a:cubicBezTo>
                      <a:pt x="783" y="217"/>
                      <a:pt x="781" y="216"/>
                      <a:pt x="780" y="215"/>
                    </a:cubicBezTo>
                    <a:cubicBezTo>
                      <a:pt x="778" y="212"/>
                      <a:pt x="777" y="210"/>
                      <a:pt x="774" y="209"/>
                    </a:cubicBezTo>
                    <a:cubicBezTo>
                      <a:pt x="774" y="209"/>
                      <a:pt x="774" y="208"/>
                      <a:pt x="774" y="209"/>
                    </a:cubicBezTo>
                    <a:cubicBezTo>
                      <a:pt x="773" y="209"/>
                      <a:pt x="774" y="209"/>
                      <a:pt x="774" y="209"/>
                    </a:cubicBezTo>
                    <a:cubicBezTo>
                      <a:pt x="774" y="210"/>
                      <a:pt x="774" y="211"/>
                      <a:pt x="774" y="212"/>
                    </a:cubicBezTo>
                    <a:cubicBezTo>
                      <a:pt x="774" y="212"/>
                      <a:pt x="774" y="212"/>
                      <a:pt x="774" y="212"/>
                    </a:cubicBezTo>
                    <a:cubicBezTo>
                      <a:pt x="771" y="211"/>
                      <a:pt x="771" y="211"/>
                      <a:pt x="770" y="213"/>
                    </a:cubicBezTo>
                    <a:cubicBezTo>
                      <a:pt x="770" y="213"/>
                      <a:pt x="770" y="214"/>
                      <a:pt x="770" y="214"/>
                    </a:cubicBezTo>
                    <a:cubicBezTo>
                      <a:pt x="770" y="217"/>
                      <a:pt x="770" y="219"/>
                      <a:pt x="770" y="222"/>
                    </a:cubicBezTo>
                    <a:cubicBezTo>
                      <a:pt x="770" y="222"/>
                      <a:pt x="770" y="222"/>
                      <a:pt x="770" y="222"/>
                    </a:cubicBezTo>
                    <a:cubicBezTo>
                      <a:pt x="769" y="221"/>
                      <a:pt x="767" y="220"/>
                      <a:pt x="767" y="219"/>
                    </a:cubicBezTo>
                    <a:cubicBezTo>
                      <a:pt x="767" y="218"/>
                      <a:pt x="766" y="218"/>
                      <a:pt x="765" y="218"/>
                    </a:cubicBezTo>
                    <a:cubicBezTo>
                      <a:pt x="764" y="218"/>
                      <a:pt x="762" y="216"/>
                      <a:pt x="763" y="215"/>
                    </a:cubicBezTo>
                    <a:cubicBezTo>
                      <a:pt x="763" y="214"/>
                      <a:pt x="763" y="213"/>
                      <a:pt x="762" y="213"/>
                    </a:cubicBezTo>
                    <a:cubicBezTo>
                      <a:pt x="761" y="213"/>
                      <a:pt x="761" y="212"/>
                      <a:pt x="760" y="211"/>
                    </a:cubicBezTo>
                    <a:cubicBezTo>
                      <a:pt x="759" y="210"/>
                      <a:pt x="757" y="210"/>
                      <a:pt x="757" y="208"/>
                    </a:cubicBezTo>
                    <a:cubicBezTo>
                      <a:pt x="757" y="207"/>
                      <a:pt x="756" y="207"/>
                      <a:pt x="755" y="207"/>
                    </a:cubicBezTo>
                    <a:cubicBezTo>
                      <a:pt x="755" y="207"/>
                      <a:pt x="754" y="207"/>
                      <a:pt x="754" y="208"/>
                    </a:cubicBezTo>
                    <a:cubicBezTo>
                      <a:pt x="753" y="209"/>
                      <a:pt x="754" y="210"/>
                      <a:pt x="753" y="209"/>
                    </a:cubicBezTo>
                    <a:cubicBezTo>
                      <a:pt x="752" y="209"/>
                      <a:pt x="752" y="209"/>
                      <a:pt x="752" y="210"/>
                    </a:cubicBezTo>
                    <a:cubicBezTo>
                      <a:pt x="752" y="211"/>
                      <a:pt x="751" y="212"/>
                      <a:pt x="750" y="212"/>
                    </a:cubicBezTo>
                    <a:cubicBezTo>
                      <a:pt x="749" y="212"/>
                      <a:pt x="749" y="213"/>
                      <a:pt x="749" y="213"/>
                    </a:cubicBezTo>
                    <a:cubicBezTo>
                      <a:pt x="747" y="213"/>
                      <a:pt x="746" y="214"/>
                      <a:pt x="747" y="216"/>
                    </a:cubicBezTo>
                    <a:cubicBezTo>
                      <a:pt x="747" y="217"/>
                      <a:pt x="747" y="217"/>
                      <a:pt x="747" y="218"/>
                    </a:cubicBezTo>
                    <a:cubicBezTo>
                      <a:pt x="747" y="219"/>
                      <a:pt x="747" y="219"/>
                      <a:pt x="747" y="219"/>
                    </a:cubicBezTo>
                    <a:cubicBezTo>
                      <a:pt x="744" y="219"/>
                      <a:pt x="744" y="219"/>
                      <a:pt x="745" y="222"/>
                    </a:cubicBezTo>
                    <a:cubicBezTo>
                      <a:pt x="745" y="222"/>
                      <a:pt x="745" y="223"/>
                      <a:pt x="744" y="223"/>
                    </a:cubicBezTo>
                    <a:cubicBezTo>
                      <a:pt x="744" y="223"/>
                      <a:pt x="743" y="224"/>
                      <a:pt x="744" y="224"/>
                    </a:cubicBezTo>
                    <a:cubicBezTo>
                      <a:pt x="745" y="225"/>
                      <a:pt x="745" y="226"/>
                      <a:pt x="745" y="228"/>
                    </a:cubicBezTo>
                    <a:cubicBezTo>
                      <a:pt x="745" y="228"/>
                      <a:pt x="745" y="229"/>
                      <a:pt x="746" y="229"/>
                    </a:cubicBezTo>
                    <a:cubicBezTo>
                      <a:pt x="746" y="229"/>
                      <a:pt x="746" y="230"/>
                      <a:pt x="746" y="230"/>
                    </a:cubicBezTo>
                    <a:cubicBezTo>
                      <a:pt x="746" y="231"/>
                      <a:pt x="745" y="231"/>
                      <a:pt x="745" y="230"/>
                    </a:cubicBezTo>
                    <a:close/>
                    <a:moveTo>
                      <a:pt x="811" y="238"/>
                    </a:moveTo>
                    <a:cubicBezTo>
                      <a:pt x="812" y="239"/>
                      <a:pt x="813" y="240"/>
                      <a:pt x="814" y="240"/>
                    </a:cubicBezTo>
                    <a:cubicBezTo>
                      <a:pt x="815" y="240"/>
                      <a:pt x="816" y="241"/>
                      <a:pt x="817" y="243"/>
                    </a:cubicBezTo>
                    <a:cubicBezTo>
                      <a:pt x="818" y="245"/>
                      <a:pt x="821" y="246"/>
                      <a:pt x="823" y="246"/>
                    </a:cubicBezTo>
                    <a:cubicBezTo>
                      <a:pt x="825" y="246"/>
                      <a:pt x="826" y="246"/>
                      <a:pt x="828" y="246"/>
                    </a:cubicBezTo>
                    <a:cubicBezTo>
                      <a:pt x="828" y="247"/>
                      <a:pt x="828" y="246"/>
                      <a:pt x="828" y="246"/>
                    </a:cubicBezTo>
                    <a:cubicBezTo>
                      <a:pt x="830" y="245"/>
                      <a:pt x="831" y="244"/>
                      <a:pt x="833" y="244"/>
                    </a:cubicBezTo>
                    <a:cubicBezTo>
                      <a:pt x="836" y="243"/>
                      <a:pt x="836" y="243"/>
                      <a:pt x="836" y="241"/>
                    </a:cubicBezTo>
                    <a:cubicBezTo>
                      <a:pt x="836" y="239"/>
                      <a:pt x="836" y="238"/>
                      <a:pt x="837" y="237"/>
                    </a:cubicBezTo>
                    <a:cubicBezTo>
                      <a:pt x="837" y="237"/>
                      <a:pt x="837" y="237"/>
                      <a:pt x="837" y="236"/>
                    </a:cubicBezTo>
                    <a:cubicBezTo>
                      <a:pt x="837" y="236"/>
                      <a:pt x="836" y="236"/>
                      <a:pt x="836" y="236"/>
                    </a:cubicBezTo>
                    <a:cubicBezTo>
                      <a:pt x="835" y="237"/>
                      <a:pt x="835" y="237"/>
                      <a:pt x="834" y="236"/>
                    </a:cubicBezTo>
                    <a:cubicBezTo>
                      <a:pt x="833" y="235"/>
                      <a:pt x="831" y="234"/>
                      <a:pt x="829" y="233"/>
                    </a:cubicBezTo>
                    <a:cubicBezTo>
                      <a:pt x="828" y="233"/>
                      <a:pt x="827" y="232"/>
                      <a:pt x="825" y="233"/>
                    </a:cubicBezTo>
                    <a:cubicBezTo>
                      <a:pt x="822" y="235"/>
                      <a:pt x="822" y="235"/>
                      <a:pt x="821" y="232"/>
                    </a:cubicBezTo>
                    <a:cubicBezTo>
                      <a:pt x="821" y="231"/>
                      <a:pt x="821" y="231"/>
                      <a:pt x="821" y="231"/>
                    </a:cubicBezTo>
                    <a:cubicBezTo>
                      <a:pt x="822" y="229"/>
                      <a:pt x="821" y="229"/>
                      <a:pt x="820" y="229"/>
                    </a:cubicBezTo>
                    <a:cubicBezTo>
                      <a:pt x="818" y="229"/>
                      <a:pt x="817" y="229"/>
                      <a:pt x="816" y="228"/>
                    </a:cubicBezTo>
                    <a:cubicBezTo>
                      <a:pt x="815" y="228"/>
                      <a:pt x="813" y="228"/>
                      <a:pt x="813" y="229"/>
                    </a:cubicBezTo>
                    <a:cubicBezTo>
                      <a:pt x="812" y="232"/>
                      <a:pt x="812" y="232"/>
                      <a:pt x="810" y="230"/>
                    </a:cubicBezTo>
                    <a:cubicBezTo>
                      <a:pt x="809" y="230"/>
                      <a:pt x="809" y="230"/>
                      <a:pt x="809" y="229"/>
                    </a:cubicBezTo>
                    <a:cubicBezTo>
                      <a:pt x="809" y="228"/>
                      <a:pt x="808" y="228"/>
                      <a:pt x="809" y="226"/>
                    </a:cubicBezTo>
                    <a:cubicBezTo>
                      <a:pt x="810" y="226"/>
                      <a:pt x="808" y="224"/>
                      <a:pt x="807" y="224"/>
                    </a:cubicBezTo>
                    <a:cubicBezTo>
                      <a:pt x="806" y="224"/>
                      <a:pt x="807" y="225"/>
                      <a:pt x="807" y="226"/>
                    </a:cubicBezTo>
                    <a:cubicBezTo>
                      <a:pt x="807" y="227"/>
                      <a:pt x="807" y="227"/>
                      <a:pt x="806" y="228"/>
                    </a:cubicBezTo>
                    <a:cubicBezTo>
                      <a:pt x="806" y="228"/>
                      <a:pt x="806" y="229"/>
                      <a:pt x="806" y="230"/>
                    </a:cubicBezTo>
                    <a:cubicBezTo>
                      <a:pt x="806" y="231"/>
                      <a:pt x="807" y="233"/>
                      <a:pt x="805" y="233"/>
                    </a:cubicBezTo>
                    <a:cubicBezTo>
                      <a:pt x="807" y="236"/>
                      <a:pt x="809" y="236"/>
                      <a:pt x="811" y="238"/>
                    </a:cubicBezTo>
                    <a:close/>
                    <a:moveTo>
                      <a:pt x="674" y="296"/>
                    </a:move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lose/>
                    <a:moveTo>
                      <a:pt x="763" y="280"/>
                    </a:moveTo>
                    <a:cubicBezTo>
                      <a:pt x="763" y="281"/>
                      <a:pt x="764" y="280"/>
                      <a:pt x="764" y="280"/>
                    </a:cubicBezTo>
                    <a:cubicBezTo>
                      <a:pt x="765" y="280"/>
                      <a:pt x="765" y="279"/>
                      <a:pt x="766" y="279"/>
                    </a:cubicBezTo>
                    <a:cubicBezTo>
                      <a:pt x="767" y="279"/>
                      <a:pt x="767" y="278"/>
                      <a:pt x="768" y="279"/>
                    </a:cubicBezTo>
                    <a:cubicBezTo>
                      <a:pt x="769" y="279"/>
                      <a:pt x="771" y="280"/>
                      <a:pt x="772" y="280"/>
                    </a:cubicBezTo>
                    <a:cubicBezTo>
                      <a:pt x="773" y="281"/>
                      <a:pt x="775" y="282"/>
                      <a:pt x="777" y="283"/>
                    </a:cubicBezTo>
                    <a:cubicBezTo>
                      <a:pt x="780" y="283"/>
                      <a:pt x="782" y="283"/>
                      <a:pt x="784" y="284"/>
                    </a:cubicBezTo>
                    <a:cubicBezTo>
                      <a:pt x="786" y="285"/>
                      <a:pt x="787" y="284"/>
                      <a:pt x="787" y="282"/>
                    </a:cubicBezTo>
                    <a:cubicBezTo>
                      <a:pt x="787" y="281"/>
                      <a:pt x="787" y="280"/>
                      <a:pt x="787" y="279"/>
                    </a:cubicBezTo>
                    <a:cubicBezTo>
                      <a:pt x="787" y="278"/>
                      <a:pt x="788" y="277"/>
                      <a:pt x="787" y="276"/>
                    </a:cubicBezTo>
                    <a:cubicBezTo>
                      <a:pt x="785" y="273"/>
                      <a:pt x="783" y="271"/>
                      <a:pt x="781" y="270"/>
                    </a:cubicBezTo>
                    <a:cubicBezTo>
                      <a:pt x="780" y="268"/>
                      <a:pt x="778" y="268"/>
                      <a:pt x="777" y="267"/>
                    </a:cubicBezTo>
                    <a:cubicBezTo>
                      <a:pt x="777" y="267"/>
                      <a:pt x="776" y="267"/>
                      <a:pt x="776" y="267"/>
                    </a:cubicBezTo>
                    <a:cubicBezTo>
                      <a:pt x="774" y="268"/>
                      <a:pt x="773" y="269"/>
                      <a:pt x="771" y="269"/>
                    </a:cubicBezTo>
                    <a:cubicBezTo>
                      <a:pt x="771" y="269"/>
                      <a:pt x="770" y="269"/>
                      <a:pt x="770" y="270"/>
                    </a:cubicBezTo>
                    <a:cubicBezTo>
                      <a:pt x="769" y="272"/>
                      <a:pt x="769" y="274"/>
                      <a:pt x="768" y="276"/>
                    </a:cubicBezTo>
                    <a:cubicBezTo>
                      <a:pt x="768" y="277"/>
                      <a:pt x="766" y="278"/>
                      <a:pt x="765" y="278"/>
                    </a:cubicBezTo>
                    <a:cubicBezTo>
                      <a:pt x="764" y="278"/>
                      <a:pt x="764" y="278"/>
                      <a:pt x="763" y="279"/>
                    </a:cubicBezTo>
                    <a:cubicBezTo>
                      <a:pt x="763" y="279"/>
                      <a:pt x="763" y="280"/>
                      <a:pt x="763" y="280"/>
                    </a:cubicBezTo>
                    <a:close/>
                    <a:moveTo>
                      <a:pt x="1027" y="336"/>
                    </a:moveTo>
                    <a:cubicBezTo>
                      <a:pt x="1028" y="335"/>
                      <a:pt x="1029" y="335"/>
                      <a:pt x="1030" y="335"/>
                    </a:cubicBezTo>
                    <a:cubicBezTo>
                      <a:pt x="1031" y="335"/>
                      <a:pt x="1032" y="335"/>
                      <a:pt x="1033" y="334"/>
                    </a:cubicBezTo>
                    <a:cubicBezTo>
                      <a:pt x="1034" y="333"/>
                      <a:pt x="1036" y="333"/>
                      <a:pt x="1037" y="334"/>
                    </a:cubicBezTo>
                    <a:cubicBezTo>
                      <a:pt x="1038" y="335"/>
                      <a:pt x="1040" y="335"/>
                      <a:pt x="1040" y="334"/>
                    </a:cubicBezTo>
                    <a:cubicBezTo>
                      <a:pt x="1041" y="333"/>
                      <a:pt x="1042" y="333"/>
                      <a:pt x="1043" y="333"/>
                    </a:cubicBezTo>
                    <a:cubicBezTo>
                      <a:pt x="1045" y="333"/>
                      <a:pt x="1047" y="332"/>
                      <a:pt x="1049" y="332"/>
                    </a:cubicBezTo>
                    <a:cubicBezTo>
                      <a:pt x="1050" y="331"/>
                      <a:pt x="1051" y="330"/>
                      <a:pt x="1051" y="328"/>
                    </a:cubicBezTo>
                    <a:cubicBezTo>
                      <a:pt x="1052" y="327"/>
                      <a:pt x="1051" y="327"/>
                      <a:pt x="1050" y="327"/>
                    </a:cubicBezTo>
                    <a:cubicBezTo>
                      <a:pt x="1050" y="327"/>
                      <a:pt x="1050" y="326"/>
                      <a:pt x="1050" y="326"/>
                    </a:cubicBezTo>
                    <a:cubicBezTo>
                      <a:pt x="1048" y="324"/>
                      <a:pt x="1046" y="322"/>
                      <a:pt x="1044" y="321"/>
                    </a:cubicBezTo>
                    <a:cubicBezTo>
                      <a:pt x="1043" y="320"/>
                      <a:pt x="1042" y="320"/>
                      <a:pt x="1041" y="320"/>
                    </a:cubicBezTo>
                    <a:cubicBezTo>
                      <a:pt x="1040" y="320"/>
                      <a:pt x="1039" y="321"/>
                      <a:pt x="1038" y="321"/>
                    </a:cubicBezTo>
                    <a:cubicBezTo>
                      <a:pt x="1038" y="321"/>
                      <a:pt x="1037" y="320"/>
                      <a:pt x="1037" y="320"/>
                    </a:cubicBezTo>
                    <a:cubicBezTo>
                      <a:pt x="1035" y="321"/>
                      <a:pt x="1034" y="321"/>
                      <a:pt x="1033" y="322"/>
                    </a:cubicBezTo>
                    <a:cubicBezTo>
                      <a:pt x="1032" y="324"/>
                      <a:pt x="1030" y="324"/>
                      <a:pt x="1029" y="326"/>
                    </a:cubicBezTo>
                    <a:cubicBezTo>
                      <a:pt x="1029" y="327"/>
                      <a:pt x="1028" y="327"/>
                      <a:pt x="1027" y="328"/>
                    </a:cubicBezTo>
                    <a:cubicBezTo>
                      <a:pt x="1025" y="330"/>
                      <a:pt x="1024" y="333"/>
                      <a:pt x="1026" y="336"/>
                    </a:cubicBezTo>
                    <a:cubicBezTo>
                      <a:pt x="1026" y="336"/>
                      <a:pt x="1026" y="337"/>
                      <a:pt x="1027" y="336"/>
                    </a:cubicBezTo>
                    <a:close/>
                    <a:moveTo>
                      <a:pt x="768" y="267"/>
                    </a:moveTo>
                    <a:cubicBezTo>
                      <a:pt x="769" y="267"/>
                      <a:pt x="771" y="265"/>
                      <a:pt x="771" y="264"/>
                    </a:cubicBezTo>
                    <a:cubicBezTo>
                      <a:pt x="771" y="263"/>
                      <a:pt x="770" y="261"/>
                      <a:pt x="771" y="260"/>
                    </a:cubicBezTo>
                    <a:cubicBezTo>
                      <a:pt x="771" y="259"/>
                      <a:pt x="770" y="258"/>
                      <a:pt x="769" y="258"/>
                    </a:cubicBezTo>
                    <a:cubicBezTo>
                      <a:pt x="767" y="258"/>
                      <a:pt x="765" y="259"/>
                      <a:pt x="765" y="260"/>
                    </a:cubicBezTo>
                    <a:cubicBezTo>
                      <a:pt x="765" y="261"/>
                      <a:pt x="765" y="262"/>
                      <a:pt x="765" y="262"/>
                    </a:cubicBezTo>
                    <a:cubicBezTo>
                      <a:pt x="764" y="264"/>
                      <a:pt x="766" y="265"/>
                      <a:pt x="766" y="267"/>
                    </a:cubicBezTo>
                    <a:cubicBezTo>
                      <a:pt x="766" y="267"/>
                      <a:pt x="767" y="267"/>
                      <a:pt x="768" y="267"/>
                    </a:cubicBezTo>
                    <a:close/>
                    <a:moveTo>
                      <a:pt x="733" y="262"/>
                    </a:moveTo>
                    <a:cubicBezTo>
                      <a:pt x="734" y="263"/>
                      <a:pt x="735" y="264"/>
                      <a:pt x="735" y="265"/>
                    </a:cubicBezTo>
                    <a:cubicBezTo>
                      <a:pt x="735" y="266"/>
                      <a:pt x="736" y="266"/>
                      <a:pt x="736" y="267"/>
                    </a:cubicBezTo>
                    <a:cubicBezTo>
                      <a:pt x="737" y="268"/>
                      <a:pt x="737" y="268"/>
                      <a:pt x="738" y="268"/>
                    </a:cubicBezTo>
                    <a:cubicBezTo>
                      <a:pt x="739" y="267"/>
                      <a:pt x="739" y="267"/>
                      <a:pt x="739" y="266"/>
                    </a:cubicBezTo>
                    <a:cubicBezTo>
                      <a:pt x="739" y="263"/>
                      <a:pt x="736" y="261"/>
                      <a:pt x="734" y="259"/>
                    </a:cubicBezTo>
                    <a:cubicBezTo>
                      <a:pt x="733" y="258"/>
                      <a:pt x="733" y="259"/>
                      <a:pt x="732" y="259"/>
                    </a:cubicBezTo>
                    <a:cubicBezTo>
                      <a:pt x="732" y="260"/>
                      <a:pt x="732" y="262"/>
                      <a:pt x="733" y="262"/>
                    </a:cubicBezTo>
                    <a:close/>
                    <a:moveTo>
                      <a:pt x="735" y="230"/>
                    </a:moveTo>
                    <a:cubicBezTo>
                      <a:pt x="736" y="230"/>
                      <a:pt x="737" y="228"/>
                      <a:pt x="736" y="228"/>
                    </a:cubicBezTo>
                    <a:cubicBezTo>
                      <a:pt x="736" y="226"/>
                      <a:pt x="737" y="225"/>
                      <a:pt x="738" y="223"/>
                    </a:cubicBezTo>
                    <a:cubicBezTo>
                      <a:pt x="738" y="223"/>
                      <a:pt x="738" y="223"/>
                      <a:pt x="738" y="222"/>
                    </a:cubicBezTo>
                    <a:cubicBezTo>
                      <a:pt x="737" y="222"/>
                      <a:pt x="736" y="220"/>
                      <a:pt x="736" y="219"/>
                    </a:cubicBezTo>
                    <a:cubicBezTo>
                      <a:pt x="735" y="219"/>
                      <a:pt x="735" y="219"/>
                      <a:pt x="735" y="219"/>
                    </a:cubicBezTo>
                    <a:cubicBezTo>
                      <a:pt x="734" y="219"/>
                      <a:pt x="734" y="219"/>
                      <a:pt x="734" y="220"/>
                    </a:cubicBezTo>
                    <a:cubicBezTo>
                      <a:pt x="734" y="222"/>
                      <a:pt x="735" y="225"/>
                      <a:pt x="734" y="227"/>
                    </a:cubicBezTo>
                    <a:cubicBezTo>
                      <a:pt x="734" y="229"/>
                      <a:pt x="734" y="229"/>
                      <a:pt x="735" y="230"/>
                    </a:cubicBezTo>
                    <a:close/>
                    <a:moveTo>
                      <a:pt x="823" y="195"/>
                    </a:moveTo>
                    <a:cubicBezTo>
                      <a:pt x="825" y="195"/>
                      <a:pt x="826" y="195"/>
                      <a:pt x="827" y="193"/>
                    </a:cubicBezTo>
                    <a:cubicBezTo>
                      <a:pt x="827" y="192"/>
                      <a:pt x="827" y="192"/>
                      <a:pt x="828" y="191"/>
                    </a:cubicBezTo>
                    <a:cubicBezTo>
                      <a:pt x="828" y="191"/>
                      <a:pt x="828" y="191"/>
                      <a:pt x="828" y="190"/>
                    </a:cubicBezTo>
                    <a:cubicBezTo>
                      <a:pt x="827" y="190"/>
                      <a:pt x="827" y="190"/>
                      <a:pt x="827" y="190"/>
                    </a:cubicBezTo>
                    <a:cubicBezTo>
                      <a:pt x="825" y="190"/>
                      <a:pt x="823" y="191"/>
                      <a:pt x="822" y="192"/>
                    </a:cubicBezTo>
                    <a:cubicBezTo>
                      <a:pt x="821" y="193"/>
                      <a:pt x="820" y="193"/>
                      <a:pt x="821" y="194"/>
                    </a:cubicBezTo>
                    <a:cubicBezTo>
                      <a:pt x="821" y="195"/>
                      <a:pt x="822" y="195"/>
                      <a:pt x="823" y="195"/>
                    </a:cubicBezTo>
                    <a:close/>
                    <a:moveTo>
                      <a:pt x="682" y="302"/>
                    </a:moveTo>
                    <a:cubicBezTo>
                      <a:pt x="684" y="302"/>
                      <a:pt x="686" y="302"/>
                      <a:pt x="688" y="302"/>
                    </a:cubicBezTo>
                    <a:cubicBezTo>
                      <a:pt x="689" y="302"/>
                      <a:pt x="690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1"/>
                      <a:pt x="690" y="301"/>
                      <a:pt x="689" y="301"/>
                    </a:cubicBezTo>
                    <a:cubicBezTo>
                      <a:pt x="689" y="301"/>
                      <a:pt x="688" y="301"/>
                      <a:pt x="688" y="300"/>
                    </a:cubicBezTo>
                    <a:cubicBezTo>
                      <a:pt x="688" y="300"/>
                      <a:pt x="689" y="299"/>
                      <a:pt x="689" y="298"/>
                    </a:cubicBezTo>
                    <a:cubicBezTo>
                      <a:pt x="690" y="298"/>
                      <a:pt x="690" y="298"/>
                      <a:pt x="689" y="297"/>
                    </a:cubicBezTo>
                    <a:cubicBezTo>
                      <a:pt x="688" y="297"/>
                      <a:pt x="688" y="296"/>
                      <a:pt x="686" y="297"/>
                    </a:cubicBezTo>
                    <a:cubicBezTo>
                      <a:pt x="686" y="297"/>
                      <a:pt x="687" y="297"/>
                      <a:pt x="687" y="297"/>
                    </a:cubicBezTo>
                    <a:cubicBezTo>
                      <a:pt x="686" y="297"/>
                      <a:pt x="686" y="297"/>
                      <a:pt x="686" y="297"/>
                    </a:cubicBezTo>
                    <a:cubicBezTo>
                      <a:pt x="688" y="298"/>
                      <a:pt x="687" y="298"/>
                      <a:pt x="687" y="299"/>
                    </a:cubicBezTo>
                    <a:cubicBezTo>
                      <a:pt x="687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300"/>
                      <a:pt x="686" y="300"/>
                    </a:cubicBezTo>
                    <a:cubicBezTo>
                      <a:pt x="685" y="300"/>
                      <a:pt x="684" y="299"/>
                      <a:pt x="683" y="299"/>
                    </a:cubicBezTo>
                    <a:cubicBezTo>
                      <a:pt x="683" y="299"/>
                      <a:pt x="683" y="298"/>
                      <a:pt x="682" y="298"/>
                    </a:cubicBezTo>
                    <a:cubicBezTo>
                      <a:pt x="682" y="299"/>
                      <a:pt x="682" y="299"/>
                      <a:pt x="682" y="299"/>
                    </a:cubicBezTo>
                    <a:cubicBezTo>
                      <a:pt x="682" y="299"/>
                      <a:pt x="683" y="299"/>
                      <a:pt x="683" y="299"/>
                    </a:cubicBezTo>
                    <a:cubicBezTo>
                      <a:pt x="682" y="300"/>
                      <a:pt x="681" y="300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301"/>
                      <a:pt x="681" y="302"/>
                      <a:pt x="682" y="302"/>
                    </a:cubicBezTo>
                    <a:close/>
                    <a:moveTo>
                      <a:pt x="678" y="295"/>
                    </a:moveTo>
                    <a:cubicBezTo>
                      <a:pt x="678" y="295"/>
                      <a:pt x="677" y="295"/>
                      <a:pt x="677" y="295"/>
                    </a:cubicBezTo>
                    <a:cubicBezTo>
                      <a:pt x="676" y="296"/>
                      <a:pt x="675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3" y="297"/>
                      <a:pt x="674" y="297"/>
                    </a:cubicBezTo>
                    <a:cubicBezTo>
                      <a:pt x="675" y="297"/>
                      <a:pt x="675" y="297"/>
                      <a:pt x="675" y="298"/>
                    </a:cubicBezTo>
                    <a:cubicBezTo>
                      <a:pt x="675" y="298"/>
                      <a:pt x="675" y="298"/>
                      <a:pt x="675" y="298"/>
                    </a:cubicBezTo>
                    <a:cubicBezTo>
                      <a:pt x="676" y="298"/>
                      <a:pt x="676" y="298"/>
                      <a:pt x="676" y="298"/>
                    </a:cubicBezTo>
                    <a:cubicBezTo>
                      <a:pt x="677" y="297"/>
                      <a:pt x="678" y="296"/>
                      <a:pt x="678" y="295"/>
                    </a:cubicBezTo>
                    <a:close/>
                    <a:moveTo>
                      <a:pt x="658" y="269"/>
                    </a:moveTo>
                    <a:cubicBezTo>
                      <a:pt x="658" y="269"/>
                      <a:pt x="659" y="270"/>
                      <a:pt x="659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8"/>
                      <a:pt x="661" y="268"/>
                      <a:pt x="661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7"/>
                      <a:pt x="662" y="267"/>
                    </a:cubicBezTo>
                    <a:cubicBezTo>
                      <a:pt x="662" y="267"/>
                      <a:pt x="661" y="267"/>
                      <a:pt x="661" y="267"/>
                    </a:cubicBezTo>
                    <a:cubicBezTo>
                      <a:pt x="661" y="267"/>
                      <a:pt x="660" y="266"/>
                      <a:pt x="660" y="266"/>
                    </a:cubicBezTo>
                    <a:cubicBezTo>
                      <a:pt x="660" y="266"/>
                      <a:pt x="660" y="266"/>
                      <a:pt x="660" y="266"/>
                    </a:cubicBezTo>
                    <a:cubicBezTo>
                      <a:pt x="659" y="266"/>
                      <a:pt x="659" y="266"/>
                      <a:pt x="659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8"/>
                      <a:pt x="658" y="268"/>
                    </a:cubicBezTo>
                    <a:cubicBezTo>
                      <a:pt x="657" y="268"/>
                      <a:pt x="658" y="269"/>
                      <a:pt x="658" y="269"/>
                    </a:cubicBezTo>
                    <a:close/>
                    <a:moveTo>
                      <a:pt x="582" y="201"/>
                    </a:moveTo>
                    <a:cubicBezTo>
                      <a:pt x="582" y="202"/>
                      <a:pt x="583" y="203"/>
                      <a:pt x="583" y="203"/>
                    </a:cubicBezTo>
                    <a:cubicBezTo>
                      <a:pt x="584" y="203"/>
                      <a:pt x="584" y="203"/>
                      <a:pt x="584" y="202"/>
                    </a:cubicBezTo>
                    <a:cubicBezTo>
                      <a:pt x="584" y="202"/>
                      <a:pt x="584" y="202"/>
                      <a:pt x="584" y="202"/>
                    </a:cubicBezTo>
                    <a:cubicBezTo>
                      <a:pt x="584" y="201"/>
                      <a:pt x="584" y="201"/>
                      <a:pt x="584" y="200"/>
                    </a:cubicBezTo>
                    <a:cubicBezTo>
                      <a:pt x="584" y="199"/>
                      <a:pt x="583" y="198"/>
                      <a:pt x="582" y="198"/>
                    </a:cubicBezTo>
                    <a:cubicBezTo>
                      <a:pt x="582" y="198"/>
                      <a:pt x="582" y="198"/>
                      <a:pt x="582" y="198"/>
                    </a:cubicBezTo>
                    <a:cubicBezTo>
                      <a:pt x="581" y="198"/>
                      <a:pt x="581" y="198"/>
                      <a:pt x="581" y="198"/>
                    </a:cubicBezTo>
                    <a:cubicBezTo>
                      <a:pt x="582" y="199"/>
                      <a:pt x="582" y="200"/>
                      <a:pt x="582" y="201"/>
                    </a:cubicBezTo>
                    <a:close/>
                    <a:moveTo>
                      <a:pt x="538" y="173"/>
                    </a:moveTo>
                    <a:cubicBezTo>
                      <a:pt x="538" y="173"/>
                      <a:pt x="538" y="173"/>
                      <a:pt x="538" y="172"/>
                    </a:cubicBezTo>
                    <a:cubicBezTo>
                      <a:pt x="538" y="172"/>
                      <a:pt x="538" y="172"/>
                      <a:pt x="538" y="172"/>
                    </a:cubicBezTo>
                    <a:cubicBezTo>
                      <a:pt x="538" y="172"/>
                      <a:pt x="539" y="172"/>
                      <a:pt x="539" y="172"/>
                    </a:cubicBezTo>
                    <a:cubicBezTo>
                      <a:pt x="540" y="171"/>
                      <a:pt x="540" y="171"/>
                      <a:pt x="540" y="171"/>
                    </a:cubicBezTo>
                    <a:cubicBezTo>
                      <a:pt x="540" y="170"/>
                      <a:pt x="541" y="170"/>
                      <a:pt x="540" y="170"/>
                    </a:cubicBezTo>
                    <a:cubicBezTo>
                      <a:pt x="540" y="169"/>
                      <a:pt x="539" y="169"/>
                      <a:pt x="539" y="169"/>
                    </a:cubicBezTo>
                    <a:cubicBezTo>
                      <a:pt x="539" y="169"/>
                      <a:pt x="538" y="169"/>
                      <a:pt x="538" y="169"/>
                    </a:cubicBezTo>
                    <a:cubicBezTo>
                      <a:pt x="538" y="170"/>
                      <a:pt x="537" y="171"/>
                      <a:pt x="537" y="171"/>
                    </a:cubicBezTo>
                    <a:cubicBezTo>
                      <a:pt x="537" y="172"/>
                      <a:pt x="537" y="172"/>
                      <a:pt x="537" y="172"/>
                    </a:cubicBezTo>
                    <a:cubicBezTo>
                      <a:pt x="537" y="172"/>
                      <a:pt x="537" y="172"/>
                      <a:pt x="538" y="173"/>
                    </a:cubicBezTo>
                    <a:close/>
                    <a:moveTo>
                      <a:pt x="850" y="210"/>
                    </a:moveTo>
                    <a:cubicBezTo>
                      <a:pt x="851" y="210"/>
                      <a:pt x="851" y="209"/>
                      <a:pt x="851" y="209"/>
                    </a:cubicBezTo>
                    <a:cubicBezTo>
                      <a:pt x="851" y="208"/>
                      <a:pt x="851" y="207"/>
                      <a:pt x="850" y="207"/>
                    </a:cubicBezTo>
                    <a:cubicBezTo>
                      <a:pt x="849" y="207"/>
                      <a:pt x="848" y="208"/>
                      <a:pt x="848" y="208"/>
                    </a:cubicBezTo>
                    <a:cubicBezTo>
                      <a:pt x="848" y="209"/>
                      <a:pt x="849" y="210"/>
                      <a:pt x="850" y="210"/>
                    </a:cubicBezTo>
                    <a:close/>
                    <a:moveTo>
                      <a:pt x="692" y="309"/>
                    </a:moveTo>
                    <a:cubicBezTo>
                      <a:pt x="692" y="309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0" y="309"/>
                      <a:pt x="689" y="308"/>
                      <a:pt x="688" y="307"/>
                    </a:cubicBezTo>
                    <a:cubicBezTo>
                      <a:pt x="688" y="307"/>
                      <a:pt x="688" y="307"/>
                      <a:pt x="688" y="307"/>
                    </a:cubicBezTo>
                    <a:cubicBezTo>
                      <a:pt x="687" y="308"/>
                      <a:pt x="687" y="308"/>
                      <a:pt x="687" y="308"/>
                    </a:cubicBezTo>
                    <a:cubicBezTo>
                      <a:pt x="688" y="309"/>
                      <a:pt x="688" y="310"/>
                      <a:pt x="689" y="310"/>
                    </a:cubicBezTo>
                    <a:cubicBezTo>
                      <a:pt x="690" y="309"/>
                      <a:pt x="691" y="309"/>
                      <a:pt x="692" y="309"/>
                    </a:cubicBezTo>
                    <a:cubicBezTo>
                      <a:pt x="692" y="309"/>
                      <a:pt x="692" y="309"/>
                      <a:pt x="692" y="309"/>
                    </a:cubicBezTo>
                    <a:close/>
                    <a:moveTo>
                      <a:pt x="680" y="279"/>
                    </a:moveTo>
                    <a:cubicBezTo>
                      <a:pt x="680" y="279"/>
                      <a:pt x="680" y="279"/>
                      <a:pt x="680" y="279"/>
                    </a:cubicBezTo>
                    <a:cubicBezTo>
                      <a:pt x="681" y="279"/>
                      <a:pt x="681" y="278"/>
                      <a:pt x="681" y="277"/>
                    </a:cubicBezTo>
                    <a:cubicBezTo>
                      <a:pt x="681" y="277"/>
                      <a:pt x="681" y="276"/>
                      <a:pt x="680" y="276"/>
                    </a:cubicBezTo>
                    <a:cubicBezTo>
                      <a:pt x="680" y="276"/>
                      <a:pt x="679" y="277"/>
                      <a:pt x="679" y="277"/>
                    </a:cubicBezTo>
                    <a:cubicBezTo>
                      <a:pt x="679" y="277"/>
                      <a:pt x="679" y="277"/>
                      <a:pt x="679" y="277"/>
                    </a:cubicBezTo>
                    <a:cubicBezTo>
                      <a:pt x="680" y="278"/>
                      <a:pt x="679" y="279"/>
                      <a:pt x="680" y="279"/>
                    </a:cubicBezTo>
                    <a:close/>
                    <a:moveTo>
                      <a:pt x="909" y="336"/>
                    </a:moveTo>
                    <a:cubicBezTo>
                      <a:pt x="909" y="337"/>
                      <a:pt x="909" y="337"/>
                      <a:pt x="909" y="338"/>
                    </a:cubicBezTo>
                    <a:cubicBezTo>
                      <a:pt x="910" y="338"/>
                      <a:pt x="910" y="338"/>
                      <a:pt x="911" y="339"/>
                    </a:cubicBezTo>
                    <a:cubicBezTo>
                      <a:pt x="911" y="338"/>
                      <a:pt x="911" y="338"/>
                      <a:pt x="911" y="337"/>
                    </a:cubicBezTo>
                    <a:cubicBezTo>
                      <a:pt x="911" y="336"/>
                      <a:pt x="911" y="336"/>
                      <a:pt x="910" y="336"/>
                    </a:cubicBezTo>
                    <a:cubicBezTo>
                      <a:pt x="910" y="336"/>
                      <a:pt x="909" y="336"/>
                      <a:pt x="909" y="336"/>
                    </a:cubicBezTo>
                    <a:close/>
                    <a:moveTo>
                      <a:pt x="876" y="181"/>
                    </a:moveTo>
                    <a:cubicBezTo>
                      <a:pt x="876" y="181"/>
                      <a:pt x="877" y="180"/>
                      <a:pt x="877" y="180"/>
                    </a:cubicBezTo>
                    <a:cubicBezTo>
                      <a:pt x="877" y="180"/>
                      <a:pt x="877" y="179"/>
                      <a:pt x="877" y="179"/>
                    </a:cubicBezTo>
                    <a:cubicBezTo>
                      <a:pt x="876" y="179"/>
                      <a:pt x="876" y="179"/>
                      <a:pt x="876" y="180"/>
                    </a:cubicBezTo>
                    <a:cubicBezTo>
                      <a:pt x="875" y="180"/>
                      <a:pt x="875" y="180"/>
                      <a:pt x="875" y="181"/>
                    </a:cubicBezTo>
                    <a:cubicBezTo>
                      <a:pt x="875" y="181"/>
                      <a:pt x="875" y="181"/>
                      <a:pt x="876" y="181"/>
                    </a:cubicBezTo>
                    <a:close/>
                    <a:moveTo>
                      <a:pt x="685" y="296"/>
                    </a:moveTo>
                    <a:cubicBezTo>
                      <a:pt x="685" y="296"/>
                      <a:pt x="685" y="296"/>
                      <a:pt x="685" y="296"/>
                    </a:cubicBezTo>
                    <a:cubicBezTo>
                      <a:pt x="684" y="295"/>
                      <a:pt x="683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3" y="297"/>
                      <a:pt x="684" y="297"/>
                      <a:pt x="685" y="296"/>
                    </a:cubicBezTo>
                    <a:close/>
                    <a:moveTo>
                      <a:pt x="847" y="221"/>
                    </a:moveTo>
                    <a:cubicBezTo>
                      <a:pt x="848" y="221"/>
                      <a:pt x="848" y="221"/>
                      <a:pt x="848" y="220"/>
                    </a:cubicBezTo>
                    <a:cubicBezTo>
                      <a:pt x="848" y="219"/>
                      <a:pt x="848" y="219"/>
                      <a:pt x="847" y="219"/>
                    </a:cubicBezTo>
                    <a:cubicBezTo>
                      <a:pt x="847" y="219"/>
                      <a:pt x="847" y="220"/>
                      <a:pt x="847" y="220"/>
                    </a:cubicBezTo>
                    <a:cubicBezTo>
                      <a:pt x="847" y="221"/>
                      <a:pt x="847" y="221"/>
                      <a:pt x="847" y="221"/>
                    </a:cubicBezTo>
                    <a:close/>
                    <a:moveTo>
                      <a:pt x="909" y="335"/>
                    </a:moveTo>
                    <a:cubicBezTo>
                      <a:pt x="910" y="335"/>
                      <a:pt x="910" y="335"/>
                      <a:pt x="910" y="334"/>
                    </a:cubicBezTo>
                    <a:cubicBezTo>
                      <a:pt x="910" y="334"/>
                      <a:pt x="909" y="334"/>
                      <a:pt x="909" y="334"/>
                    </a:cubicBezTo>
                    <a:cubicBezTo>
                      <a:pt x="908" y="334"/>
                      <a:pt x="909" y="334"/>
                      <a:pt x="909" y="334"/>
                    </a:cubicBezTo>
                    <a:cubicBezTo>
                      <a:pt x="909" y="335"/>
                      <a:pt x="909" y="335"/>
                      <a:pt x="909" y="335"/>
                    </a:cubicBezTo>
                    <a:close/>
                    <a:moveTo>
                      <a:pt x="547" y="185"/>
                    </a:moveTo>
                    <a:cubicBezTo>
                      <a:pt x="547" y="185"/>
                      <a:pt x="547" y="185"/>
                      <a:pt x="547" y="185"/>
                    </a:cubicBezTo>
                    <a:cubicBezTo>
                      <a:pt x="548" y="184"/>
                      <a:pt x="549" y="184"/>
                      <a:pt x="548" y="183"/>
                    </a:cubicBezTo>
                    <a:cubicBezTo>
                      <a:pt x="548" y="183"/>
                      <a:pt x="547" y="183"/>
                      <a:pt x="547" y="183"/>
                    </a:cubicBezTo>
                    <a:cubicBezTo>
                      <a:pt x="547" y="183"/>
                      <a:pt x="547" y="183"/>
                      <a:pt x="547" y="183"/>
                    </a:cubicBezTo>
                    <a:cubicBezTo>
                      <a:pt x="547" y="184"/>
                      <a:pt x="547" y="184"/>
                      <a:pt x="547" y="185"/>
                    </a:cubicBezTo>
                    <a:cubicBezTo>
                      <a:pt x="547" y="185"/>
                      <a:pt x="547" y="185"/>
                      <a:pt x="547" y="185"/>
                    </a:cubicBezTo>
                    <a:close/>
                    <a:moveTo>
                      <a:pt x="760" y="313"/>
                    </a:moveTo>
                    <a:cubicBezTo>
                      <a:pt x="760" y="313"/>
                      <a:pt x="760" y="313"/>
                      <a:pt x="760" y="313"/>
                    </a:cubicBezTo>
                    <a:cubicBezTo>
                      <a:pt x="760" y="312"/>
                      <a:pt x="759" y="312"/>
                      <a:pt x="759" y="312"/>
                    </a:cubicBezTo>
                    <a:cubicBezTo>
                      <a:pt x="758" y="313"/>
                      <a:pt x="759" y="313"/>
                      <a:pt x="760" y="313"/>
                    </a:cubicBezTo>
                    <a:close/>
                    <a:moveTo>
                      <a:pt x="903" y="336"/>
                    </a:moveTo>
                    <a:cubicBezTo>
                      <a:pt x="904" y="336"/>
                      <a:pt x="904" y="336"/>
                      <a:pt x="904" y="336"/>
                    </a:cubicBezTo>
                    <a:cubicBezTo>
                      <a:pt x="904" y="335"/>
                      <a:pt x="903" y="335"/>
                      <a:pt x="903" y="335"/>
                    </a:cubicBezTo>
                    <a:cubicBezTo>
                      <a:pt x="903" y="335"/>
                      <a:pt x="902" y="335"/>
                      <a:pt x="903" y="336"/>
                    </a:cubicBezTo>
                    <a:cubicBezTo>
                      <a:pt x="903" y="336"/>
                      <a:pt x="902" y="337"/>
                      <a:pt x="903" y="336"/>
                    </a:cubicBezTo>
                    <a:close/>
                    <a:moveTo>
                      <a:pt x="692" y="290"/>
                    </a:move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1" y="289"/>
                    </a:cubicBezTo>
                    <a:cubicBezTo>
                      <a:pt x="691" y="289"/>
                      <a:pt x="691" y="289"/>
                      <a:pt x="691" y="289"/>
                    </a:cubicBezTo>
                    <a:cubicBezTo>
                      <a:pt x="691" y="290"/>
                      <a:pt x="691" y="290"/>
                      <a:pt x="691" y="290"/>
                    </a:cubicBezTo>
                    <a:cubicBezTo>
                      <a:pt x="691" y="290"/>
                      <a:pt x="691" y="290"/>
                      <a:pt x="692" y="290"/>
                    </a:cubicBezTo>
                    <a:close/>
                    <a:moveTo>
                      <a:pt x="754" y="319"/>
                    </a:moveTo>
                    <a:cubicBezTo>
                      <a:pt x="755" y="319"/>
                      <a:pt x="755" y="318"/>
                      <a:pt x="755" y="318"/>
                    </a:cubicBezTo>
                    <a:cubicBezTo>
                      <a:pt x="755" y="318"/>
                      <a:pt x="755" y="318"/>
                      <a:pt x="755" y="318"/>
                    </a:cubicBezTo>
                    <a:cubicBezTo>
                      <a:pt x="754" y="318"/>
                      <a:pt x="754" y="318"/>
                      <a:pt x="754" y="318"/>
                    </a:cubicBezTo>
                    <a:cubicBezTo>
                      <a:pt x="754" y="318"/>
                      <a:pt x="754" y="319"/>
                      <a:pt x="754" y="319"/>
                    </a:cubicBezTo>
                    <a:close/>
                    <a:moveTo>
                      <a:pt x="967" y="358"/>
                    </a:moveTo>
                    <a:cubicBezTo>
                      <a:pt x="967" y="358"/>
                      <a:pt x="968" y="358"/>
                      <a:pt x="968" y="359"/>
                    </a:cubicBezTo>
                    <a:cubicBezTo>
                      <a:pt x="968" y="358"/>
                      <a:pt x="968" y="358"/>
                      <a:pt x="968" y="358"/>
                    </a:cubicBezTo>
                    <a:cubicBezTo>
                      <a:pt x="968" y="358"/>
                      <a:pt x="968" y="357"/>
                      <a:pt x="967" y="357"/>
                    </a:cubicBezTo>
                    <a:cubicBezTo>
                      <a:pt x="967" y="357"/>
                      <a:pt x="967" y="357"/>
                      <a:pt x="967" y="357"/>
                    </a:cubicBezTo>
                    <a:cubicBezTo>
                      <a:pt x="967" y="358"/>
                      <a:pt x="967" y="358"/>
                      <a:pt x="967" y="358"/>
                    </a:cubicBezTo>
                    <a:close/>
                    <a:moveTo>
                      <a:pt x="714" y="313"/>
                    </a:move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lose/>
                    <a:moveTo>
                      <a:pt x="716" y="313"/>
                    </a:moveTo>
                    <a:cubicBezTo>
                      <a:pt x="715" y="312"/>
                      <a:pt x="715" y="312"/>
                      <a:pt x="714" y="313"/>
                    </a:cubicBezTo>
                    <a:cubicBezTo>
                      <a:pt x="715" y="313"/>
                      <a:pt x="716" y="313"/>
                      <a:pt x="716" y="313"/>
                    </a:cubicBezTo>
                    <a:close/>
                    <a:moveTo>
                      <a:pt x="672" y="301"/>
                    </a:move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299"/>
                      <a:pt x="672" y="299"/>
                    </a:cubicBezTo>
                    <a:cubicBezTo>
                      <a:pt x="672" y="299"/>
                      <a:pt x="671" y="299"/>
                      <a:pt x="671" y="299"/>
                    </a:cubicBezTo>
                    <a:cubicBezTo>
                      <a:pt x="671" y="299"/>
                      <a:pt x="671" y="300"/>
                      <a:pt x="671" y="300"/>
                    </a:cubicBezTo>
                    <a:cubicBezTo>
                      <a:pt x="671" y="300"/>
                      <a:pt x="671" y="301"/>
                      <a:pt x="672" y="301"/>
                    </a:cubicBezTo>
                    <a:close/>
                    <a:moveTo>
                      <a:pt x="581" y="249"/>
                    </a:moveTo>
                    <a:cubicBezTo>
                      <a:pt x="581" y="249"/>
                      <a:pt x="581" y="249"/>
                      <a:pt x="581" y="249"/>
                    </a:cubicBezTo>
                    <a:cubicBezTo>
                      <a:pt x="581" y="248"/>
                      <a:pt x="581" y="248"/>
                      <a:pt x="580" y="248"/>
                    </a:cubicBezTo>
                    <a:cubicBezTo>
                      <a:pt x="580" y="248"/>
                      <a:pt x="580" y="249"/>
                      <a:pt x="581" y="249"/>
                    </a:cubicBezTo>
                    <a:cubicBezTo>
                      <a:pt x="581" y="249"/>
                      <a:pt x="581" y="249"/>
                      <a:pt x="581" y="249"/>
                    </a:cubicBezTo>
                    <a:close/>
                    <a:moveTo>
                      <a:pt x="885" y="190"/>
                    </a:moveTo>
                    <a:cubicBezTo>
                      <a:pt x="886" y="190"/>
                      <a:pt x="886" y="190"/>
                      <a:pt x="886" y="190"/>
                    </a:cubicBezTo>
                    <a:cubicBezTo>
                      <a:pt x="886" y="189"/>
                      <a:pt x="886" y="189"/>
                      <a:pt x="886" y="189"/>
                    </a:cubicBezTo>
                    <a:cubicBezTo>
                      <a:pt x="885" y="189"/>
                      <a:pt x="885" y="189"/>
                      <a:pt x="885" y="190"/>
                    </a:cubicBezTo>
                    <a:cubicBezTo>
                      <a:pt x="885" y="190"/>
                      <a:pt x="885" y="190"/>
                      <a:pt x="885" y="190"/>
                    </a:cubicBezTo>
                    <a:close/>
                    <a:moveTo>
                      <a:pt x="754" y="314"/>
                    </a:moveTo>
                    <a:cubicBezTo>
                      <a:pt x="754" y="314"/>
                      <a:pt x="753" y="314"/>
                      <a:pt x="753" y="314"/>
                    </a:cubicBezTo>
                    <a:cubicBezTo>
                      <a:pt x="753" y="315"/>
                      <a:pt x="754" y="315"/>
                      <a:pt x="754" y="314"/>
                    </a:cubicBezTo>
                    <a:close/>
                    <a:moveTo>
                      <a:pt x="652" y="272"/>
                    </a:moveTo>
                    <a:cubicBezTo>
                      <a:pt x="652" y="272"/>
                      <a:pt x="652" y="272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1" y="271"/>
                      <a:pt x="651" y="271"/>
                    </a:cubicBezTo>
                    <a:cubicBezTo>
                      <a:pt x="651" y="272"/>
                      <a:pt x="652" y="272"/>
                      <a:pt x="652" y="272"/>
                    </a:cubicBezTo>
                    <a:close/>
                    <a:moveTo>
                      <a:pt x="915" y="340"/>
                    </a:moveTo>
                    <a:cubicBezTo>
                      <a:pt x="915" y="340"/>
                      <a:pt x="915" y="340"/>
                      <a:pt x="916" y="340"/>
                    </a:cubicBezTo>
                    <a:cubicBezTo>
                      <a:pt x="916" y="339"/>
                      <a:pt x="915" y="339"/>
                      <a:pt x="915" y="339"/>
                    </a:cubicBezTo>
                    <a:cubicBezTo>
                      <a:pt x="915" y="339"/>
                      <a:pt x="915" y="339"/>
                      <a:pt x="915" y="340"/>
                    </a:cubicBezTo>
                    <a:cubicBezTo>
                      <a:pt x="915" y="340"/>
                      <a:pt x="915" y="340"/>
                      <a:pt x="915" y="340"/>
                    </a:cubicBezTo>
                    <a:close/>
                    <a:moveTo>
                      <a:pt x="543" y="177"/>
                    </a:moveTo>
                    <a:cubicBezTo>
                      <a:pt x="543" y="177"/>
                      <a:pt x="543" y="177"/>
                      <a:pt x="543" y="177"/>
                    </a:cubicBezTo>
                    <a:cubicBezTo>
                      <a:pt x="543" y="177"/>
                      <a:pt x="543" y="177"/>
                      <a:pt x="543" y="176"/>
                    </a:cubicBezTo>
                    <a:cubicBezTo>
                      <a:pt x="544" y="176"/>
                      <a:pt x="544" y="176"/>
                      <a:pt x="544" y="176"/>
                    </a:cubicBezTo>
                    <a:cubicBezTo>
                      <a:pt x="545" y="176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4" y="174"/>
                      <a:pt x="544" y="173"/>
                      <a:pt x="543" y="174"/>
                    </a:cubicBezTo>
                    <a:cubicBezTo>
                      <a:pt x="543" y="174"/>
                      <a:pt x="543" y="174"/>
                      <a:pt x="543" y="174"/>
                    </a:cubicBezTo>
                    <a:cubicBezTo>
                      <a:pt x="542" y="175"/>
                      <a:pt x="543" y="175"/>
                      <a:pt x="543" y="176"/>
                    </a:cubicBezTo>
                    <a:cubicBezTo>
                      <a:pt x="543" y="176"/>
                      <a:pt x="543" y="176"/>
                      <a:pt x="543" y="176"/>
                    </a:cubicBezTo>
                    <a:cubicBezTo>
                      <a:pt x="543" y="176"/>
                      <a:pt x="543" y="176"/>
                      <a:pt x="543" y="177"/>
                    </a:cubicBezTo>
                    <a:cubicBezTo>
                      <a:pt x="543" y="177"/>
                      <a:pt x="542" y="177"/>
                      <a:pt x="542" y="177"/>
                    </a:cubicBezTo>
                    <a:cubicBezTo>
                      <a:pt x="542" y="177"/>
                      <a:pt x="543" y="177"/>
                      <a:pt x="543" y="177"/>
                    </a:cubicBezTo>
                    <a:close/>
                    <a:moveTo>
                      <a:pt x="1064" y="325"/>
                    </a:moveTo>
                    <a:cubicBezTo>
                      <a:pt x="1064" y="325"/>
                      <a:pt x="1064" y="324"/>
                      <a:pt x="1064" y="324"/>
                    </a:cubicBezTo>
                    <a:cubicBezTo>
                      <a:pt x="1064" y="324"/>
                      <a:pt x="1064" y="324"/>
                      <a:pt x="1064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5"/>
                      <a:pt x="1064" y="325"/>
                    </a:cubicBezTo>
                    <a:close/>
                    <a:moveTo>
                      <a:pt x="648" y="287"/>
                    </a:move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8" y="288"/>
                    </a:cubicBezTo>
                    <a:cubicBezTo>
                      <a:pt x="648" y="288"/>
                      <a:pt x="648" y="288"/>
                      <a:pt x="648" y="287"/>
                    </a:cubicBezTo>
                    <a:close/>
                    <a:moveTo>
                      <a:pt x="679" y="297"/>
                    </a:moveTo>
                    <a:cubicBezTo>
                      <a:pt x="679" y="297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8" y="296"/>
                      <a:pt x="679" y="296"/>
                    </a:cubicBezTo>
                    <a:cubicBezTo>
                      <a:pt x="679" y="296"/>
                      <a:pt x="679" y="297"/>
                      <a:pt x="679" y="297"/>
                    </a:cubicBezTo>
                    <a:cubicBezTo>
                      <a:pt x="679" y="297"/>
                      <a:pt x="679" y="297"/>
                      <a:pt x="679" y="297"/>
                    </a:cubicBezTo>
                    <a:close/>
                    <a:moveTo>
                      <a:pt x="718" y="313"/>
                    </a:moveTo>
                    <a:cubicBezTo>
                      <a:pt x="718" y="313"/>
                      <a:pt x="718" y="313"/>
                      <a:pt x="718" y="313"/>
                    </a:cubicBezTo>
                    <a:cubicBezTo>
                      <a:pt x="718" y="313"/>
                      <a:pt x="718" y="312"/>
                      <a:pt x="717" y="312"/>
                    </a:cubicBezTo>
                    <a:cubicBezTo>
                      <a:pt x="717" y="312"/>
                      <a:pt x="717" y="312"/>
                      <a:pt x="717" y="313"/>
                    </a:cubicBezTo>
                    <a:cubicBezTo>
                      <a:pt x="717" y="313"/>
                      <a:pt x="717" y="313"/>
                      <a:pt x="718" y="313"/>
                    </a:cubicBezTo>
                    <a:close/>
                    <a:moveTo>
                      <a:pt x="680" y="298"/>
                    </a:move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lose/>
                    <a:moveTo>
                      <a:pt x="689" y="291"/>
                    </a:move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90" y="291"/>
                      <a:pt x="690" y="291"/>
                      <a:pt x="690" y="291"/>
                    </a:cubicBezTo>
                    <a:cubicBezTo>
                      <a:pt x="690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lose/>
                    <a:moveTo>
                      <a:pt x="673" y="305"/>
                    </a:moveTo>
                    <a:cubicBezTo>
                      <a:pt x="672" y="306"/>
                      <a:pt x="672" y="306"/>
                      <a:pt x="672" y="306"/>
                    </a:cubicBezTo>
                    <a:cubicBezTo>
                      <a:pt x="672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5"/>
                    </a:cubicBezTo>
                    <a:close/>
                    <a:moveTo>
                      <a:pt x="649" y="293"/>
                    </a:move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2"/>
                      <a:pt x="648" y="292"/>
                    </a:cubicBezTo>
                    <a:cubicBezTo>
                      <a:pt x="648" y="292"/>
                      <a:pt x="647" y="292"/>
                      <a:pt x="646" y="292"/>
                    </a:cubicBezTo>
                    <a:cubicBezTo>
                      <a:pt x="646" y="292"/>
                      <a:pt x="647" y="292"/>
                      <a:pt x="647" y="292"/>
                    </a:cubicBezTo>
                    <a:cubicBezTo>
                      <a:pt x="648" y="291"/>
                      <a:pt x="649" y="292"/>
                      <a:pt x="649" y="293"/>
                    </a:cubicBezTo>
                    <a:close/>
                    <a:moveTo>
                      <a:pt x="1103" y="423"/>
                    </a:moveTo>
                    <a:cubicBezTo>
                      <a:pt x="1102" y="423"/>
                      <a:pt x="1101" y="422"/>
                      <a:pt x="1101" y="422"/>
                    </a:cubicBezTo>
                    <a:cubicBezTo>
                      <a:pt x="1100" y="420"/>
                      <a:pt x="1099" y="420"/>
                      <a:pt x="1098" y="419"/>
                    </a:cubicBezTo>
                    <a:cubicBezTo>
                      <a:pt x="1097" y="418"/>
                      <a:pt x="1096" y="416"/>
                      <a:pt x="1094" y="415"/>
                    </a:cubicBezTo>
                    <a:cubicBezTo>
                      <a:pt x="1093" y="415"/>
                      <a:pt x="1093" y="414"/>
                      <a:pt x="1093" y="413"/>
                    </a:cubicBezTo>
                    <a:cubicBezTo>
                      <a:pt x="1092" y="411"/>
                      <a:pt x="1090" y="411"/>
                      <a:pt x="1090" y="409"/>
                    </a:cubicBezTo>
                    <a:cubicBezTo>
                      <a:pt x="1089" y="409"/>
                      <a:pt x="1089" y="409"/>
                      <a:pt x="1089" y="409"/>
                    </a:cubicBezTo>
                    <a:cubicBezTo>
                      <a:pt x="1088" y="409"/>
                      <a:pt x="1087" y="409"/>
                      <a:pt x="1086" y="409"/>
                    </a:cubicBezTo>
                    <a:cubicBezTo>
                      <a:pt x="1086" y="408"/>
                      <a:pt x="1085" y="409"/>
                      <a:pt x="1085" y="409"/>
                    </a:cubicBezTo>
                    <a:cubicBezTo>
                      <a:pt x="1086" y="410"/>
                      <a:pt x="1085" y="410"/>
                      <a:pt x="1084" y="410"/>
                    </a:cubicBezTo>
                    <a:cubicBezTo>
                      <a:pt x="1084" y="410"/>
                      <a:pt x="1083" y="410"/>
                      <a:pt x="1082" y="409"/>
                    </a:cubicBezTo>
                    <a:cubicBezTo>
                      <a:pt x="1081" y="409"/>
                      <a:pt x="1081" y="409"/>
                      <a:pt x="1081" y="410"/>
                    </a:cubicBezTo>
                    <a:cubicBezTo>
                      <a:pt x="1080" y="410"/>
                      <a:pt x="1081" y="411"/>
                      <a:pt x="1080" y="411"/>
                    </a:cubicBezTo>
                    <a:cubicBezTo>
                      <a:pt x="1080" y="411"/>
                      <a:pt x="1080" y="410"/>
                      <a:pt x="1080" y="410"/>
                    </a:cubicBezTo>
                    <a:cubicBezTo>
                      <a:pt x="1080" y="410"/>
                      <a:pt x="1079" y="409"/>
                      <a:pt x="1080" y="408"/>
                    </a:cubicBezTo>
                    <a:cubicBezTo>
                      <a:pt x="1081" y="408"/>
                      <a:pt x="1080" y="408"/>
                      <a:pt x="1080" y="407"/>
                    </a:cubicBezTo>
                    <a:cubicBezTo>
                      <a:pt x="1078" y="406"/>
                      <a:pt x="1076" y="407"/>
                      <a:pt x="1074" y="407"/>
                    </a:cubicBezTo>
                    <a:cubicBezTo>
                      <a:pt x="1073" y="407"/>
                      <a:pt x="1073" y="406"/>
                      <a:pt x="1072" y="407"/>
                    </a:cubicBezTo>
                    <a:cubicBezTo>
                      <a:pt x="1075" y="408"/>
                      <a:pt x="1076" y="412"/>
                      <a:pt x="1074" y="415"/>
                    </a:cubicBezTo>
                    <a:cubicBezTo>
                      <a:pt x="1074" y="415"/>
                      <a:pt x="1074" y="415"/>
                      <a:pt x="1074" y="416"/>
                    </a:cubicBezTo>
                    <a:cubicBezTo>
                      <a:pt x="1074" y="416"/>
                      <a:pt x="1074" y="416"/>
                      <a:pt x="1075" y="416"/>
                    </a:cubicBezTo>
                    <a:cubicBezTo>
                      <a:pt x="1076" y="416"/>
                      <a:pt x="1076" y="417"/>
                      <a:pt x="1077" y="418"/>
                    </a:cubicBezTo>
                    <a:cubicBezTo>
                      <a:pt x="1077" y="418"/>
                      <a:pt x="1077" y="419"/>
                      <a:pt x="1076" y="420"/>
                    </a:cubicBezTo>
                    <a:cubicBezTo>
                      <a:pt x="1076" y="420"/>
                      <a:pt x="1076" y="420"/>
                      <a:pt x="1075" y="420"/>
                    </a:cubicBezTo>
                    <a:cubicBezTo>
                      <a:pt x="1075" y="420"/>
                      <a:pt x="1075" y="420"/>
                      <a:pt x="1075" y="419"/>
                    </a:cubicBezTo>
                    <a:cubicBezTo>
                      <a:pt x="1075" y="419"/>
                      <a:pt x="1075" y="418"/>
                      <a:pt x="1074" y="418"/>
                    </a:cubicBezTo>
                    <a:cubicBezTo>
                      <a:pt x="1073" y="417"/>
                      <a:pt x="1073" y="418"/>
                      <a:pt x="1073" y="419"/>
                    </a:cubicBezTo>
                    <a:cubicBezTo>
                      <a:pt x="1072" y="420"/>
                      <a:pt x="1071" y="419"/>
                      <a:pt x="1072" y="418"/>
                    </a:cubicBezTo>
                    <a:cubicBezTo>
                      <a:pt x="1072" y="416"/>
                      <a:pt x="1071" y="415"/>
                      <a:pt x="1069" y="415"/>
                    </a:cubicBezTo>
                    <a:cubicBezTo>
                      <a:pt x="1069" y="415"/>
                      <a:pt x="1069" y="415"/>
                      <a:pt x="1068" y="414"/>
                    </a:cubicBezTo>
                    <a:cubicBezTo>
                      <a:pt x="1068" y="413"/>
                      <a:pt x="1069" y="413"/>
                      <a:pt x="1069" y="413"/>
                    </a:cubicBezTo>
                    <a:cubicBezTo>
                      <a:pt x="1071" y="412"/>
                      <a:pt x="1070" y="411"/>
                      <a:pt x="1070" y="410"/>
                    </a:cubicBezTo>
                    <a:cubicBezTo>
                      <a:pt x="1069" y="408"/>
                      <a:pt x="1069" y="407"/>
                      <a:pt x="1069" y="405"/>
                    </a:cubicBezTo>
                    <a:cubicBezTo>
                      <a:pt x="1069" y="404"/>
                      <a:pt x="1069" y="403"/>
                      <a:pt x="1069" y="402"/>
                    </a:cubicBezTo>
                    <a:cubicBezTo>
                      <a:pt x="1070" y="402"/>
                      <a:pt x="1069" y="401"/>
                      <a:pt x="1068" y="401"/>
                    </a:cubicBezTo>
                    <a:cubicBezTo>
                      <a:pt x="1068" y="400"/>
                      <a:pt x="1068" y="401"/>
                      <a:pt x="1068" y="402"/>
                    </a:cubicBezTo>
                    <a:cubicBezTo>
                      <a:pt x="1067" y="402"/>
                      <a:pt x="1067" y="402"/>
                      <a:pt x="1066" y="402"/>
                    </a:cubicBezTo>
                    <a:cubicBezTo>
                      <a:pt x="1067" y="399"/>
                      <a:pt x="1066" y="396"/>
                      <a:pt x="1063" y="395"/>
                    </a:cubicBezTo>
                    <a:cubicBezTo>
                      <a:pt x="1063" y="395"/>
                      <a:pt x="1063" y="394"/>
                      <a:pt x="1062" y="395"/>
                    </a:cubicBezTo>
                    <a:cubicBezTo>
                      <a:pt x="1062" y="395"/>
                      <a:pt x="1062" y="395"/>
                      <a:pt x="1062" y="396"/>
                    </a:cubicBezTo>
                    <a:cubicBezTo>
                      <a:pt x="1062" y="396"/>
                      <a:pt x="1063" y="397"/>
                      <a:pt x="1063" y="398"/>
                    </a:cubicBezTo>
                    <a:cubicBezTo>
                      <a:pt x="1062" y="397"/>
                      <a:pt x="1062" y="397"/>
                      <a:pt x="1061" y="397"/>
                    </a:cubicBezTo>
                    <a:cubicBezTo>
                      <a:pt x="1061" y="397"/>
                      <a:pt x="1060" y="397"/>
                      <a:pt x="1060" y="396"/>
                    </a:cubicBezTo>
                    <a:cubicBezTo>
                      <a:pt x="1059" y="395"/>
                      <a:pt x="1060" y="395"/>
                      <a:pt x="1060" y="395"/>
                    </a:cubicBezTo>
                    <a:cubicBezTo>
                      <a:pt x="1060" y="394"/>
                      <a:pt x="1061" y="394"/>
                      <a:pt x="1061" y="393"/>
                    </a:cubicBezTo>
                    <a:cubicBezTo>
                      <a:pt x="1061" y="392"/>
                      <a:pt x="1060" y="392"/>
                      <a:pt x="1059" y="392"/>
                    </a:cubicBezTo>
                    <a:cubicBezTo>
                      <a:pt x="1057" y="393"/>
                      <a:pt x="1056" y="392"/>
                      <a:pt x="1055" y="391"/>
                    </a:cubicBezTo>
                    <a:cubicBezTo>
                      <a:pt x="1056" y="390"/>
                      <a:pt x="1056" y="390"/>
                      <a:pt x="1057" y="390"/>
                    </a:cubicBezTo>
                    <a:cubicBezTo>
                      <a:pt x="1056" y="389"/>
                      <a:pt x="1056" y="389"/>
                      <a:pt x="1055" y="388"/>
                    </a:cubicBezTo>
                    <a:cubicBezTo>
                      <a:pt x="1055" y="388"/>
                      <a:pt x="1055" y="388"/>
                      <a:pt x="1054" y="388"/>
                    </a:cubicBezTo>
                    <a:cubicBezTo>
                      <a:pt x="1053" y="388"/>
                      <a:pt x="1053" y="388"/>
                      <a:pt x="1053" y="387"/>
                    </a:cubicBezTo>
                    <a:cubicBezTo>
                      <a:pt x="1052" y="386"/>
                      <a:pt x="1052" y="386"/>
                      <a:pt x="1051" y="387"/>
                    </a:cubicBezTo>
                    <a:cubicBezTo>
                      <a:pt x="1051" y="388"/>
                      <a:pt x="1051" y="389"/>
                      <a:pt x="1051" y="390"/>
                    </a:cubicBezTo>
                    <a:cubicBezTo>
                      <a:pt x="1051" y="391"/>
                      <a:pt x="1051" y="392"/>
                      <a:pt x="1050" y="392"/>
                    </a:cubicBezTo>
                    <a:cubicBezTo>
                      <a:pt x="1050" y="390"/>
                      <a:pt x="1050" y="389"/>
                      <a:pt x="1050" y="387"/>
                    </a:cubicBezTo>
                    <a:cubicBezTo>
                      <a:pt x="1050" y="386"/>
                      <a:pt x="1050" y="385"/>
                      <a:pt x="1048" y="385"/>
                    </a:cubicBezTo>
                    <a:cubicBezTo>
                      <a:pt x="1048" y="384"/>
                      <a:pt x="1048" y="383"/>
                      <a:pt x="1047" y="383"/>
                    </a:cubicBezTo>
                    <a:cubicBezTo>
                      <a:pt x="1046" y="382"/>
                      <a:pt x="1045" y="381"/>
                      <a:pt x="1044" y="381"/>
                    </a:cubicBezTo>
                    <a:cubicBezTo>
                      <a:pt x="1043" y="381"/>
                      <a:pt x="1043" y="380"/>
                      <a:pt x="1043" y="379"/>
                    </a:cubicBezTo>
                    <a:cubicBezTo>
                      <a:pt x="1043" y="377"/>
                      <a:pt x="1042" y="376"/>
                      <a:pt x="1040" y="376"/>
                    </a:cubicBezTo>
                    <a:cubicBezTo>
                      <a:pt x="1040" y="376"/>
                      <a:pt x="1039" y="376"/>
                      <a:pt x="1039" y="376"/>
                    </a:cubicBezTo>
                    <a:cubicBezTo>
                      <a:pt x="1038" y="374"/>
                      <a:pt x="1037" y="374"/>
                      <a:pt x="1035" y="373"/>
                    </a:cubicBezTo>
                    <a:cubicBezTo>
                      <a:pt x="1034" y="373"/>
                      <a:pt x="1034" y="372"/>
                      <a:pt x="1032" y="372"/>
                    </a:cubicBezTo>
                    <a:cubicBezTo>
                      <a:pt x="1032" y="372"/>
                      <a:pt x="1032" y="371"/>
                      <a:pt x="1032" y="371"/>
                    </a:cubicBezTo>
                    <a:cubicBezTo>
                      <a:pt x="1031" y="368"/>
                      <a:pt x="1030" y="367"/>
                      <a:pt x="1027" y="367"/>
                    </a:cubicBezTo>
                    <a:cubicBezTo>
                      <a:pt x="1027" y="367"/>
                      <a:pt x="1026" y="367"/>
                      <a:pt x="1025" y="366"/>
                    </a:cubicBezTo>
                    <a:cubicBezTo>
                      <a:pt x="1026" y="364"/>
                      <a:pt x="1027" y="367"/>
                      <a:pt x="1027" y="366"/>
                    </a:cubicBezTo>
                    <a:cubicBezTo>
                      <a:pt x="1028" y="366"/>
                      <a:pt x="1027" y="365"/>
                      <a:pt x="1027" y="365"/>
                    </a:cubicBezTo>
                    <a:cubicBezTo>
                      <a:pt x="1026" y="364"/>
                      <a:pt x="1024" y="363"/>
                      <a:pt x="1022" y="363"/>
                    </a:cubicBezTo>
                    <a:cubicBezTo>
                      <a:pt x="1021" y="363"/>
                      <a:pt x="1020" y="363"/>
                      <a:pt x="1020" y="363"/>
                    </a:cubicBezTo>
                    <a:cubicBezTo>
                      <a:pt x="1018" y="362"/>
                      <a:pt x="1018" y="360"/>
                      <a:pt x="1016" y="360"/>
                    </a:cubicBezTo>
                    <a:cubicBezTo>
                      <a:pt x="1013" y="360"/>
                      <a:pt x="1010" y="358"/>
                      <a:pt x="1008" y="355"/>
                    </a:cubicBezTo>
                    <a:cubicBezTo>
                      <a:pt x="1008" y="356"/>
                      <a:pt x="1008" y="357"/>
                      <a:pt x="1007" y="357"/>
                    </a:cubicBezTo>
                    <a:cubicBezTo>
                      <a:pt x="1007" y="355"/>
                      <a:pt x="1006" y="356"/>
                      <a:pt x="1005" y="356"/>
                    </a:cubicBezTo>
                    <a:cubicBezTo>
                      <a:pt x="1004" y="356"/>
                      <a:pt x="1004" y="356"/>
                      <a:pt x="1004" y="356"/>
                    </a:cubicBezTo>
                    <a:cubicBezTo>
                      <a:pt x="1003" y="356"/>
                      <a:pt x="1002" y="356"/>
                      <a:pt x="1002" y="356"/>
                    </a:cubicBezTo>
                    <a:cubicBezTo>
                      <a:pt x="1000" y="356"/>
                      <a:pt x="997" y="357"/>
                      <a:pt x="995" y="355"/>
                    </a:cubicBezTo>
                    <a:cubicBezTo>
                      <a:pt x="994" y="354"/>
                      <a:pt x="993" y="354"/>
                      <a:pt x="991" y="355"/>
                    </a:cubicBezTo>
                    <a:cubicBezTo>
                      <a:pt x="991" y="355"/>
                      <a:pt x="991" y="355"/>
                      <a:pt x="990" y="355"/>
                    </a:cubicBezTo>
                    <a:cubicBezTo>
                      <a:pt x="990" y="354"/>
                      <a:pt x="989" y="354"/>
                      <a:pt x="989" y="355"/>
                    </a:cubicBezTo>
                    <a:cubicBezTo>
                      <a:pt x="989" y="355"/>
                      <a:pt x="989" y="355"/>
                      <a:pt x="990" y="356"/>
                    </a:cubicBezTo>
                    <a:cubicBezTo>
                      <a:pt x="990" y="356"/>
                      <a:pt x="990" y="357"/>
                      <a:pt x="989" y="357"/>
                    </a:cubicBezTo>
                    <a:cubicBezTo>
                      <a:pt x="988" y="358"/>
                      <a:pt x="988" y="357"/>
                      <a:pt x="988" y="356"/>
                    </a:cubicBezTo>
                    <a:cubicBezTo>
                      <a:pt x="988" y="356"/>
                      <a:pt x="988" y="356"/>
                      <a:pt x="987" y="356"/>
                    </a:cubicBezTo>
                    <a:cubicBezTo>
                      <a:pt x="987" y="355"/>
                      <a:pt x="986" y="355"/>
                      <a:pt x="985" y="354"/>
                    </a:cubicBezTo>
                    <a:cubicBezTo>
                      <a:pt x="985" y="354"/>
                      <a:pt x="985" y="353"/>
                      <a:pt x="985" y="353"/>
                    </a:cubicBezTo>
                    <a:cubicBezTo>
                      <a:pt x="983" y="355"/>
                      <a:pt x="981" y="353"/>
                      <a:pt x="979" y="353"/>
                    </a:cubicBezTo>
                    <a:cubicBezTo>
                      <a:pt x="976" y="352"/>
                      <a:pt x="973" y="351"/>
                      <a:pt x="970" y="350"/>
                    </a:cubicBezTo>
                    <a:cubicBezTo>
                      <a:pt x="971" y="352"/>
                      <a:pt x="970" y="353"/>
                      <a:pt x="970" y="355"/>
                    </a:cubicBezTo>
                    <a:cubicBezTo>
                      <a:pt x="970" y="358"/>
                      <a:pt x="970" y="358"/>
                      <a:pt x="968" y="359"/>
                    </a:cubicBezTo>
                    <a:cubicBezTo>
                      <a:pt x="968" y="359"/>
                      <a:pt x="967" y="361"/>
                      <a:pt x="969" y="361"/>
                    </a:cubicBezTo>
                    <a:cubicBezTo>
                      <a:pt x="971" y="360"/>
                      <a:pt x="971" y="362"/>
                      <a:pt x="972" y="363"/>
                    </a:cubicBezTo>
                    <a:cubicBezTo>
                      <a:pt x="972" y="363"/>
                      <a:pt x="972" y="364"/>
                      <a:pt x="972" y="365"/>
                    </a:cubicBezTo>
                    <a:cubicBezTo>
                      <a:pt x="973" y="366"/>
                      <a:pt x="972" y="369"/>
                      <a:pt x="974" y="370"/>
                    </a:cubicBezTo>
                    <a:cubicBezTo>
                      <a:pt x="974" y="370"/>
                      <a:pt x="974" y="371"/>
                      <a:pt x="974" y="371"/>
                    </a:cubicBezTo>
                    <a:cubicBezTo>
                      <a:pt x="972" y="374"/>
                      <a:pt x="969" y="376"/>
                      <a:pt x="965" y="376"/>
                    </a:cubicBezTo>
                    <a:cubicBezTo>
                      <a:pt x="963" y="376"/>
                      <a:pt x="963" y="375"/>
                      <a:pt x="963" y="374"/>
                    </a:cubicBezTo>
                    <a:cubicBezTo>
                      <a:pt x="963" y="373"/>
                      <a:pt x="963" y="371"/>
                      <a:pt x="962" y="371"/>
                    </a:cubicBezTo>
                    <a:cubicBezTo>
                      <a:pt x="961" y="370"/>
                      <a:pt x="960" y="370"/>
                      <a:pt x="959" y="369"/>
                    </a:cubicBezTo>
                    <a:cubicBezTo>
                      <a:pt x="959" y="369"/>
                      <a:pt x="958" y="368"/>
                      <a:pt x="957" y="368"/>
                    </a:cubicBezTo>
                    <a:cubicBezTo>
                      <a:pt x="955" y="368"/>
                      <a:pt x="955" y="368"/>
                      <a:pt x="955" y="366"/>
                    </a:cubicBezTo>
                    <a:cubicBezTo>
                      <a:pt x="955" y="363"/>
                      <a:pt x="955" y="361"/>
                      <a:pt x="953" y="360"/>
                    </a:cubicBezTo>
                    <a:cubicBezTo>
                      <a:pt x="952" y="360"/>
                      <a:pt x="952" y="359"/>
                      <a:pt x="953" y="359"/>
                    </a:cubicBezTo>
                    <a:cubicBezTo>
                      <a:pt x="953" y="359"/>
                      <a:pt x="954" y="358"/>
                      <a:pt x="954" y="359"/>
                    </a:cubicBezTo>
                    <a:cubicBezTo>
                      <a:pt x="955" y="359"/>
                      <a:pt x="956" y="360"/>
                      <a:pt x="956" y="360"/>
                    </a:cubicBezTo>
                    <a:cubicBezTo>
                      <a:pt x="957" y="360"/>
                      <a:pt x="957" y="361"/>
                      <a:pt x="957" y="361"/>
                    </a:cubicBezTo>
                    <a:cubicBezTo>
                      <a:pt x="959" y="361"/>
                      <a:pt x="960" y="362"/>
                      <a:pt x="961" y="361"/>
                    </a:cubicBezTo>
                    <a:cubicBezTo>
                      <a:pt x="962" y="359"/>
                      <a:pt x="962" y="357"/>
                      <a:pt x="963" y="356"/>
                    </a:cubicBezTo>
                    <a:cubicBezTo>
                      <a:pt x="963" y="355"/>
                      <a:pt x="962" y="354"/>
                      <a:pt x="961" y="354"/>
                    </a:cubicBezTo>
                    <a:cubicBezTo>
                      <a:pt x="960" y="354"/>
                      <a:pt x="960" y="353"/>
                      <a:pt x="959" y="353"/>
                    </a:cubicBezTo>
                    <a:cubicBezTo>
                      <a:pt x="958" y="353"/>
                      <a:pt x="957" y="352"/>
                      <a:pt x="955" y="352"/>
                    </a:cubicBezTo>
                    <a:cubicBezTo>
                      <a:pt x="953" y="353"/>
                      <a:pt x="952" y="355"/>
                      <a:pt x="951" y="357"/>
                    </a:cubicBezTo>
                    <a:cubicBezTo>
                      <a:pt x="950" y="359"/>
                      <a:pt x="949" y="360"/>
                      <a:pt x="947" y="362"/>
                    </a:cubicBezTo>
                    <a:cubicBezTo>
                      <a:pt x="946" y="363"/>
                      <a:pt x="944" y="364"/>
                      <a:pt x="942" y="363"/>
                    </a:cubicBezTo>
                    <a:cubicBezTo>
                      <a:pt x="939" y="361"/>
                      <a:pt x="936" y="361"/>
                      <a:pt x="933" y="361"/>
                    </a:cubicBezTo>
                    <a:cubicBezTo>
                      <a:pt x="930" y="362"/>
                      <a:pt x="928" y="360"/>
                      <a:pt x="927" y="358"/>
                    </a:cubicBezTo>
                    <a:cubicBezTo>
                      <a:pt x="926" y="357"/>
                      <a:pt x="926" y="357"/>
                      <a:pt x="926" y="358"/>
                    </a:cubicBezTo>
                    <a:cubicBezTo>
                      <a:pt x="925" y="360"/>
                      <a:pt x="923" y="360"/>
                      <a:pt x="922" y="359"/>
                    </a:cubicBezTo>
                    <a:cubicBezTo>
                      <a:pt x="922" y="359"/>
                      <a:pt x="921" y="359"/>
                      <a:pt x="921" y="359"/>
                    </a:cubicBezTo>
                    <a:cubicBezTo>
                      <a:pt x="919" y="360"/>
                      <a:pt x="917" y="360"/>
                      <a:pt x="915" y="360"/>
                    </a:cubicBezTo>
                    <a:cubicBezTo>
                      <a:pt x="915" y="360"/>
                      <a:pt x="914" y="360"/>
                      <a:pt x="914" y="360"/>
                    </a:cubicBezTo>
                    <a:cubicBezTo>
                      <a:pt x="913" y="362"/>
                      <a:pt x="911" y="363"/>
                      <a:pt x="910" y="364"/>
                    </a:cubicBezTo>
                    <a:cubicBezTo>
                      <a:pt x="910" y="361"/>
                      <a:pt x="910" y="361"/>
                      <a:pt x="907" y="361"/>
                    </a:cubicBezTo>
                    <a:cubicBezTo>
                      <a:pt x="906" y="361"/>
                      <a:pt x="905" y="360"/>
                      <a:pt x="905" y="360"/>
                    </a:cubicBezTo>
                    <a:cubicBezTo>
                      <a:pt x="903" y="360"/>
                      <a:pt x="901" y="359"/>
                      <a:pt x="900" y="358"/>
                    </a:cubicBezTo>
                    <a:cubicBezTo>
                      <a:pt x="897" y="357"/>
                      <a:pt x="896" y="356"/>
                      <a:pt x="898" y="353"/>
                    </a:cubicBezTo>
                    <a:cubicBezTo>
                      <a:pt x="898" y="352"/>
                      <a:pt x="898" y="350"/>
                      <a:pt x="899" y="350"/>
                    </a:cubicBezTo>
                    <a:cubicBezTo>
                      <a:pt x="899" y="349"/>
                      <a:pt x="899" y="348"/>
                      <a:pt x="899" y="347"/>
                    </a:cubicBezTo>
                    <a:cubicBezTo>
                      <a:pt x="899" y="345"/>
                      <a:pt x="898" y="343"/>
                      <a:pt x="897" y="341"/>
                    </a:cubicBezTo>
                    <a:cubicBezTo>
                      <a:pt x="896" y="338"/>
                      <a:pt x="893" y="336"/>
                      <a:pt x="890" y="334"/>
                    </a:cubicBezTo>
                    <a:cubicBezTo>
                      <a:pt x="887" y="333"/>
                      <a:pt x="885" y="332"/>
                      <a:pt x="882" y="331"/>
                    </a:cubicBezTo>
                    <a:cubicBezTo>
                      <a:pt x="881" y="331"/>
                      <a:pt x="880" y="331"/>
                      <a:pt x="878" y="331"/>
                    </a:cubicBezTo>
                    <a:cubicBezTo>
                      <a:pt x="877" y="331"/>
                      <a:pt x="876" y="332"/>
                      <a:pt x="876" y="333"/>
                    </a:cubicBezTo>
                    <a:cubicBezTo>
                      <a:pt x="875" y="333"/>
                      <a:pt x="876" y="331"/>
                      <a:pt x="875" y="331"/>
                    </a:cubicBezTo>
                    <a:cubicBezTo>
                      <a:pt x="873" y="332"/>
                      <a:pt x="870" y="330"/>
                      <a:pt x="869" y="334"/>
                    </a:cubicBezTo>
                    <a:cubicBezTo>
                      <a:pt x="868" y="332"/>
                      <a:pt x="868" y="331"/>
                      <a:pt x="866" y="332"/>
                    </a:cubicBezTo>
                    <a:cubicBezTo>
                      <a:pt x="866" y="332"/>
                      <a:pt x="866" y="332"/>
                      <a:pt x="865" y="332"/>
                    </a:cubicBezTo>
                    <a:cubicBezTo>
                      <a:pt x="861" y="333"/>
                      <a:pt x="858" y="335"/>
                      <a:pt x="854" y="336"/>
                    </a:cubicBezTo>
                    <a:cubicBezTo>
                      <a:pt x="853" y="336"/>
                      <a:pt x="853" y="336"/>
                      <a:pt x="852" y="336"/>
                    </a:cubicBezTo>
                    <a:cubicBezTo>
                      <a:pt x="851" y="336"/>
                      <a:pt x="850" y="336"/>
                      <a:pt x="849" y="337"/>
                    </a:cubicBezTo>
                    <a:cubicBezTo>
                      <a:pt x="849" y="337"/>
                      <a:pt x="849" y="337"/>
                      <a:pt x="848" y="337"/>
                    </a:cubicBezTo>
                    <a:cubicBezTo>
                      <a:pt x="847" y="335"/>
                      <a:pt x="845" y="334"/>
                      <a:pt x="843" y="333"/>
                    </a:cubicBezTo>
                    <a:cubicBezTo>
                      <a:pt x="843" y="333"/>
                      <a:pt x="843" y="333"/>
                      <a:pt x="843" y="333"/>
                    </a:cubicBezTo>
                    <a:cubicBezTo>
                      <a:pt x="845" y="333"/>
                      <a:pt x="846" y="333"/>
                      <a:pt x="844" y="331"/>
                    </a:cubicBezTo>
                    <a:cubicBezTo>
                      <a:pt x="844" y="330"/>
                      <a:pt x="843" y="329"/>
                      <a:pt x="843" y="328"/>
                    </a:cubicBezTo>
                    <a:cubicBezTo>
                      <a:pt x="842" y="326"/>
                      <a:pt x="840" y="325"/>
                      <a:pt x="837" y="325"/>
                    </a:cubicBezTo>
                    <a:cubicBezTo>
                      <a:pt x="837" y="324"/>
                      <a:pt x="837" y="323"/>
                      <a:pt x="837" y="323"/>
                    </a:cubicBezTo>
                    <a:cubicBezTo>
                      <a:pt x="836" y="323"/>
                      <a:pt x="836" y="324"/>
                      <a:pt x="836" y="325"/>
                    </a:cubicBezTo>
                    <a:cubicBezTo>
                      <a:pt x="836" y="325"/>
                      <a:pt x="836" y="325"/>
                      <a:pt x="835" y="325"/>
                    </a:cubicBezTo>
                    <a:cubicBezTo>
                      <a:pt x="835" y="324"/>
                      <a:pt x="835" y="324"/>
                      <a:pt x="835" y="324"/>
                    </a:cubicBezTo>
                    <a:cubicBezTo>
                      <a:pt x="836" y="322"/>
                      <a:pt x="836" y="322"/>
                      <a:pt x="835" y="322"/>
                    </a:cubicBezTo>
                    <a:cubicBezTo>
                      <a:pt x="834" y="322"/>
                      <a:pt x="833" y="321"/>
                      <a:pt x="833" y="320"/>
                    </a:cubicBezTo>
                    <a:cubicBezTo>
                      <a:pt x="832" y="319"/>
                      <a:pt x="832" y="318"/>
                      <a:pt x="830" y="319"/>
                    </a:cubicBezTo>
                    <a:cubicBezTo>
                      <a:pt x="829" y="319"/>
                      <a:pt x="828" y="319"/>
                      <a:pt x="827" y="318"/>
                    </a:cubicBezTo>
                    <a:cubicBezTo>
                      <a:pt x="827" y="318"/>
                      <a:pt x="826" y="318"/>
                      <a:pt x="825" y="318"/>
                    </a:cubicBezTo>
                    <a:cubicBezTo>
                      <a:pt x="825" y="319"/>
                      <a:pt x="825" y="320"/>
                      <a:pt x="826" y="320"/>
                    </a:cubicBezTo>
                    <a:cubicBezTo>
                      <a:pt x="826" y="321"/>
                      <a:pt x="826" y="321"/>
                      <a:pt x="826" y="321"/>
                    </a:cubicBezTo>
                    <a:cubicBezTo>
                      <a:pt x="825" y="320"/>
                      <a:pt x="824" y="318"/>
                      <a:pt x="825" y="317"/>
                    </a:cubicBezTo>
                    <a:cubicBezTo>
                      <a:pt x="825" y="316"/>
                      <a:pt x="826" y="315"/>
                      <a:pt x="827" y="314"/>
                    </a:cubicBezTo>
                    <a:cubicBezTo>
                      <a:pt x="827" y="314"/>
                      <a:pt x="828" y="314"/>
                      <a:pt x="828" y="315"/>
                    </a:cubicBezTo>
                    <a:cubicBezTo>
                      <a:pt x="828" y="316"/>
                      <a:pt x="829" y="316"/>
                      <a:pt x="829" y="316"/>
                    </a:cubicBezTo>
                    <a:cubicBezTo>
                      <a:pt x="832" y="316"/>
                      <a:pt x="832" y="314"/>
                      <a:pt x="831" y="312"/>
                    </a:cubicBezTo>
                    <a:cubicBezTo>
                      <a:pt x="829" y="309"/>
                      <a:pt x="827" y="307"/>
                      <a:pt x="824" y="306"/>
                    </a:cubicBezTo>
                    <a:cubicBezTo>
                      <a:pt x="821" y="304"/>
                      <a:pt x="818" y="303"/>
                      <a:pt x="815" y="304"/>
                    </a:cubicBezTo>
                    <a:cubicBezTo>
                      <a:pt x="813" y="304"/>
                      <a:pt x="812" y="304"/>
                      <a:pt x="811" y="305"/>
                    </a:cubicBezTo>
                    <a:cubicBezTo>
                      <a:pt x="809" y="308"/>
                      <a:pt x="808" y="310"/>
                      <a:pt x="807" y="313"/>
                    </a:cubicBezTo>
                    <a:cubicBezTo>
                      <a:pt x="805" y="316"/>
                      <a:pt x="802" y="318"/>
                      <a:pt x="799" y="318"/>
                    </a:cubicBezTo>
                    <a:cubicBezTo>
                      <a:pt x="798" y="318"/>
                      <a:pt x="798" y="318"/>
                      <a:pt x="797" y="318"/>
                    </a:cubicBezTo>
                    <a:cubicBezTo>
                      <a:pt x="797" y="317"/>
                      <a:pt x="797" y="316"/>
                      <a:pt x="798" y="316"/>
                    </a:cubicBezTo>
                    <a:cubicBezTo>
                      <a:pt x="798" y="316"/>
                      <a:pt x="799" y="315"/>
                      <a:pt x="798" y="314"/>
                    </a:cubicBezTo>
                    <a:cubicBezTo>
                      <a:pt x="798" y="314"/>
                      <a:pt x="798" y="313"/>
                      <a:pt x="798" y="313"/>
                    </a:cubicBezTo>
                    <a:cubicBezTo>
                      <a:pt x="798" y="313"/>
                      <a:pt x="799" y="313"/>
                      <a:pt x="799" y="313"/>
                    </a:cubicBezTo>
                    <a:cubicBezTo>
                      <a:pt x="800" y="314"/>
                      <a:pt x="801" y="314"/>
                      <a:pt x="802" y="313"/>
                    </a:cubicBezTo>
                    <a:cubicBezTo>
                      <a:pt x="803" y="312"/>
                      <a:pt x="804" y="312"/>
                      <a:pt x="802" y="311"/>
                    </a:cubicBezTo>
                    <a:cubicBezTo>
                      <a:pt x="801" y="309"/>
                      <a:pt x="802" y="308"/>
                      <a:pt x="802" y="307"/>
                    </a:cubicBezTo>
                    <a:cubicBezTo>
                      <a:pt x="803" y="305"/>
                      <a:pt x="803" y="308"/>
                      <a:pt x="804" y="307"/>
                    </a:cubicBezTo>
                    <a:cubicBezTo>
                      <a:pt x="805" y="307"/>
                      <a:pt x="804" y="308"/>
                      <a:pt x="805" y="309"/>
                    </a:cubicBezTo>
                    <a:cubicBezTo>
                      <a:pt x="805" y="308"/>
                      <a:pt x="805" y="307"/>
                      <a:pt x="806" y="308"/>
                    </a:cubicBezTo>
                    <a:cubicBezTo>
                      <a:pt x="806" y="308"/>
                      <a:pt x="806" y="309"/>
                      <a:pt x="806" y="310"/>
                    </a:cubicBezTo>
                    <a:cubicBezTo>
                      <a:pt x="806" y="310"/>
                      <a:pt x="805" y="310"/>
                      <a:pt x="805" y="310"/>
                    </a:cubicBezTo>
                    <a:cubicBezTo>
                      <a:pt x="805" y="310"/>
                      <a:pt x="804" y="311"/>
                      <a:pt x="804" y="311"/>
                    </a:cubicBezTo>
                    <a:cubicBezTo>
                      <a:pt x="804" y="312"/>
                      <a:pt x="804" y="312"/>
                      <a:pt x="805" y="312"/>
                    </a:cubicBezTo>
                    <a:cubicBezTo>
                      <a:pt x="805" y="313"/>
                      <a:pt x="805" y="312"/>
                      <a:pt x="805" y="312"/>
                    </a:cubicBezTo>
                    <a:cubicBezTo>
                      <a:pt x="808" y="310"/>
                      <a:pt x="809" y="308"/>
                      <a:pt x="810" y="306"/>
                    </a:cubicBezTo>
                    <a:cubicBezTo>
                      <a:pt x="810" y="306"/>
                      <a:pt x="810" y="305"/>
                      <a:pt x="810" y="305"/>
                    </a:cubicBezTo>
                    <a:cubicBezTo>
                      <a:pt x="810" y="304"/>
                      <a:pt x="809" y="304"/>
                      <a:pt x="809" y="304"/>
                    </a:cubicBezTo>
                    <a:cubicBezTo>
                      <a:pt x="807" y="304"/>
                      <a:pt x="805" y="304"/>
                      <a:pt x="803" y="306"/>
                    </a:cubicBezTo>
                    <a:cubicBezTo>
                      <a:pt x="800" y="305"/>
                      <a:pt x="798" y="306"/>
                      <a:pt x="795" y="307"/>
                    </a:cubicBezTo>
                    <a:cubicBezTo>
                      <a:pt x="794" y="307"/>
                      <a:pt x="794" y="308"/>
                      <a:pt x="793" y="308"/>
                    </a:cubicBezTo>
                    <a:cubicBezTo>
                      <a:pt x="792" y="307"/>
                      <a:pt x="792" y="306"/>
                      <a:pt x="793" y="305"/>
                    </a:cubicBezTo>
                    <a:cubicBezTo>
                      <a:pt x="794" y="306"/>
                      <a:pt x="794" y="306"/>
                      <a:pt x="795" y="305"/>
                    </a:cubicBezTo>
                    <a:cubicBezTo>
                      <a:pt x="795" y="304"/>
                      <a:pt x="795" y="303"/>
                      <a:pt x="796" y="303"/>
                    </a:cubicBezTo>
                    <a:cubicBezTo>
                      <a:pt x="796" y="302"/>
                      <a:pt x="798" y="301"/>
                      <a:pt x="800" y="303"/>
                    </a:cubicBezTo>
                    <a:cubicBezTo>
                      <a:pt x="800" y="303"/>
                      <a:pt x="801" y="303"/>
                      <a:pt x="801" y="303"/>
                    </a:cubicBezTo>
                    <a:cubicBezTo>
                      <a:pt x="804" y="304"/>
                      <a:pt x="806" y="303"/>
                      <a:pt x="809" y="304"/>
                    </a:cubicBezTo>
                    <a:cubicBezTo>
                      <a:pt x="809" y="304"/>
                      <a:pt x="810" y="304"/>
                      <a:pt x="810" y="303"/>
                    </a:cubicBezTo>
                    <a:cubicBezTo>
                      <a:pt x="810" y="303"/>
                      <a:pt x="809" y="303"/>
                      <a:pt x="809" y="303"/>
                    </a:cubicBezTo>
                    <a:cubicBezTo>
                      <a:pt x="807" y="302"/>
                      <a:pt x="806" y="301"/>
                      <a:pt x="804" y="300"/>
                    </a:cubicBezTo>
                    <a:cubicBezTo>
                      <a:pt x="802" y="299"/>
                      <a:pt x="801" y="299"/>
                      <a:pt x="799" y="298"/>
                    </a:cubicBezTo>
                    <a:cubicBezTo>
                      <a:pt x="798" y="298"/>
                      <a:pt x="796" y="298"/>
                      <a:pt x="794" y="297"/>
                    </a:cubicBezTo>
                    <a:cubicBezTo>
                      <a:pt x="793" y="297"/>
                      <a:pt x="791" y="296"/>
                      <a:pt x="790" y="296"/>
                    </a:cubicBezTo>
                    <a:cubicBezTo>
                      <a:pt x="786" y="295"/>
                      <a:pt x="783" y="296"/>
                      <a:pt x="779" y="296"/>
                    </a:cubicBezTo>
                    <a:cubicBezTo>
                      <a:pt x="777" y="295"/>
                      <a:pt x="775" y="295"/>
                      <a:pt x="773" y="293"/>
                    </a:cubicBezTo>
                    <a:cubicBezTo>
                      <a:pt x="773" y="292"/>
                      <a:pt x="770" y="292"/>
                      <a:pt x="769" y="292"/>
                    </a:cubicBezTo>
                    <a:cubicBezTo>
                      <a:pt x="769" y="293"/>
                      <a:pt x="770" y="294"/>
                      <a:pt x="770" y="294"/>
                    </a:cubicBezTo>
                    <a:cubicBezTo>
                      <a:pt x="770" y="295"/>
                      <a:pt x="771" y="296"/>
                      <a:pt x="771" y="297"/>
                    </a:cubicBezTo>
                    <a:cubicBezTo>
                      <a:pt x="772" y="297"/>
                      <a:pt x="772" y="298"/>
                      <a:pt x="771" y="299"/>
                    </a:cubicBezTo>
                    <a:cubicBezTo>
                      <a:pt x="770" y="300"/>
                      <a:pt x="769" y="300"/>
                      <a:pt x="768" y="300"/>
                    </a:cubicBezTo>
                    <a:cubicBezTo>
                      <a:pt x="767" y="301"/>
                      <a:pt x="765" y="301"/>
                      <a:pt x="764" y="300"/>
                    </a:cubicBezTo>
                    <a:cubicBezTo>
                      <a:pt x="762" y="300"/>
                      <a:pt x="761" y="300"/>
                      <a:pt x="760" y="301"/>
                    </a:cubicBezTo>
                    <a:cubicBezTo>
                      <a:pt x="759" y="302"/>
                      <a:pt x="759" y="303"/>
                      <a:pt x="758" y="304"/>
                    </a:cubicBezTo>
                    <a:cubicBezTo>
                      <a:pt x="757" y="306"/>
                      <a:pt x="758" y="308"/>
                      <a:pt x="760" y="308"/>
                    </a:cubicBezTo>
                    <a:cubicBezTo>
                      <a:pt x="760" y="307"/>
                      <a:pt x="760" y="306"/>
                      <a:pt x="762" y="306"/>
                    </a:cubicBezTo>
                    <a:cubicBezTo>
                      <a:pt x="762" y="306"/>
                      <a:pt x="763" y="306"/>
                      <a:pt x="763" y="306"/>
                    </a:cubicBezTo>
                    <a:cubicBezTo>
                      <a:pt x="764" y="306"/>
                      <a:pt x="764" y="306"/>
                      <a:pt x="765" y="306"/>
                    </a:cubicBezTo>
                    <a:cubicBezTo>
                      <a:pt x="766" y="307"/>
                      <a:pt x="766" y="307"/>
                      <a:pt x="765" y="308"/>
                    </a:cubicBezTo>
                    <a:cubicBezTo>
                      <a:pt x="764" y="308"/>
                      <a:pt x="763" y="307"/>
                      <a:pt x="763" y="309"/>
                    </a:cubicBezTo>
                    <a:cubicBezTo>
                      <a:pt x="763" y="309"/>
                      <a:pt x="762" y="310"/>
                      <a:pt x="762" y="310"/>
                    </a:cubicBezTo>
                    <a:cubicBezTo>
                      <a:pt x="762" y="311"/>
                      <a:pt x="761" y="312"/>
                      <a:pt x="761" y="314"/>
                    </a:cubicBezTo>
                    <a:cubicBezTo>
                      <a:pt x="762" y="315"/>
                      <a:pt x="762" y="316"/>
                      <a:pt x="762" y="317"/>
                    </a:cubicBezTo>
                    <a:cubicBezTo>
                      <a:pt x="762" y="318"/>
                      <a:pt x="762" y="319"/>
                      <a:pt x="763" y="319"/>
                    </a:cubicBezTo>
                    <a:cubicBezTo>
                      <a:pt x="763" y="320"/>
                      <a:pt x="763" y="320"/>
                      <a:pt x="763" y="321"/>
                    </a:cubicBezTo>
                    <a:cubicBezTo>
                      <a:pt x="764" y="321"/>
                      <a:pt x="764" y="322"/>
                      <a:pt x="763" y="322"/>
                    </a:cubicBezTo>
                    <a:cubicBezTo>
                      <a:pt x="763" y="322"/>
                      <a:pt x="763" y="323"/>
                      <a:pt x="762" y="323"/>
                    </a:cubicBezTo>
                    <a:cubicBezTo>
                      <a:pt x="761" y="322"/>
                      <a:pt x="760" y="322"/>
                      <a:pt x="760" y="323"/>
                    </a:cubicBezTo>
                    <a:cubicBezTo>
                      <a:pt x="759" y="324"/>
                      <a:pt x="758" y="324"/>
                      <a:pt x="758" y="323"/>
                    </a:cubicBezTo>
                    <a:cubicBezTo>
                      <a:pt x="758" y="323"/>
                      <a:pt x="758" y="322"/>
                      <a:pt x="758" y="322"/>
                    </a:cubicBezTo>
                    <a:cubicBezTo>
                      <a:pt x="758" y="321"/>
                      <a:pt x="756" y="319"/>
                      <a:pt x="755" y="319"/>
                    </a:cubicBezTo>
                    <a:cubicBezTo>
                      <a:pt x="754" y="319"/>
                      <a:pt x="755" y="321"/>
                      <a:pt x="754" y="321"/>
                    </a:cubicBezTo>
                    <a:cubicBezTo>
                      <a:pt x="754" y="322"/>
                      <a:pt x="754" y="323"/>
                      <a:pt x="755" y="323"/>
                    </a:cubicBezTo>
                    <a:cubicBezTo>
                      <a:pt x="755" y="323"/>
                      <a:pt x="755" y="324"/>
                      <a:pt x="755" y="325"/>
                    </a:cubicBezTo>
                    <a:cubicBezTo>
                      <a:pt x="754" y="324"/>
                      <a:pt x="753" y="323"/>
                      <a:pt x="754" y="322"/>
                    </a:cubicBezTo>
                    <a:cubicBezTo>
                      <a:pt x="754" y="321"/>
                      <a:pt x="754" y="321"/>
                      <a:pt x="752" y="320"/>
                    </a:cubicBezTo>
                    <a:cubicBezTo>
                      <a:pt x="751" y="320"/>
                      <a:pt x="751" y="321"/>
                      <a:pt x="750" y="322"/>
                    </a:cubicBezTo>
                    <a:cubicBezTo>
                      <a:pt x="750" y="319"/>
                      <a:pt x="748" y="319"/>
                      <a:pt x="746" y="319"/>
                    </a:cubicBezTo>
                    <a:cubicBezTo>
                      <a:pt x="746" y="320"/>
                      <a:pt x="745" y="320"/>
                      <a:pt x="745" y="320"/>
                    </a:cubicBezTo>
                    <a:cubicBezTo>
                      <a:pt x="744" y="320"/>
                      <a:pt x="744" y="320"/>
                      <a:pt x="744" y="321"/>
                    </a:cubicBezTo>
                    <a:cubicBezTo>
                      <a:pt x="744" y="322"/>
                      <a:pt x="744" y="322"/>
                      <a:pt x="745" y="322"/>
                    </a:cubicBezTo>
                    <a:cubicBezTo>
                      <a:pt x="746" y="322"/>
                      <a:pt x="747" y="322"/>
                      <a:pt x="747" y="323"/>
                    </a:cubicBezTo>
                    <a:cubicBezTo>
                      <a:pt x="748" y="324"/>
                      <a:pt x="749" y="323"/>
                      <a:pt x="750" y="323"/>
                    </a:cubicBezTo>
                    <a:cubicBezTo>
                      <a:pt x="750" y="324"/>
                      <a:pt x="751" y="326"/>
                      <a:pt x="749" y="328"/>
                    </a:cubicBezTo>
                    <a:cubicBezTo>
                      <a:pt x="749" y="328"/>
                      <a:pt x="749" y="329"/>
                      <a:pt x="749" y="328"/>
                    </a:cubicBezTo>
                    <a:cubicBezTo>
                      <a:pt x="750" y="328"/>
                      <a:pt x="751" y="329"/>
                      <a:pt x="751" y="329"/>
                    </a:cubicBezTo>
                    <a:cubicBezTo>
                      <a:pt x="751" y="330"/>
                      <a:pt x="751" y="330"/>
                      <a:pt x="750" y="330"/>
                    </a:cubicBezTo>
                    <a:cubicBezTo>
                      <a:pt x="750" y="330"/>
                      <a:pt x="749" y="330"/>
                      <a:pt x="749" y="329"/>
                    </a:cubicBezTo>
                    <a:cubicBezTo>
                      <a:pt x="748" y="328"/>
                      <a:pt x="748" y="327"/>
                      <a:pt x="747" y="326"/>
                    </a:cubicBezTo>
                    <a:cubicBezTo>
                      <a:pt x="747" y="325"/>
                      <a:pt x="747" y="324"/>
                      <a:pt x="746" y="324"/>
                    </a:cubicBezTo>
                    <a:cubicBezTo>
                      <a:pt x="744" y="323"/>
                      <a:pt x="743" y="321"/>
                      <a:pt x="740" y="322"/>
                    </a:cubicBezTo>
                    <a:cubicBezTo>
                      <a:pt x="740" y="322"/>
                      <a:pt x="740" y="322"/>
                      <a:pt x="739" y="322"/>
                    </a:cubicBezTo>
                    <a:cubicBezTo>
                      <a:pt x="740" y="321"/>
                      <a:pt x="740" y="320"/>
                      <a:pt x="739" y="320"/>
                    </a:cubicBezTo>
                    <a:cubicBezTo>
                      <a:pt x="738" y="320"/>
                      <a:pt x="737" y="320"/>
                      <a:pt x="737" y="319"/>
                    </a:cubicBezTo>
                    <a:cubicBezTo>
                      <a:pt x="736" y="319"/>
                      <a:pt x="734" y="319"/>
                      <a:pt x="733" y="320"/>
                    </a:cubicBezTo>
                    <a:cubicBezTo>
                      <a:pt x="732" y="321"/>
                      <a:pt x="730" y="322"/>
                      <a:pt x="729" y="323"/>
                    </a:cubicBezTo>
                    <a:cubicBezTo>
                      <a:pt x="727" y="325"/>
                      <a:pt x="725" y="325"/>
                      <a:pt x="723" y="324"/>
                    </a:cubicBezTo>
                    <a:cubicBezTo>
                      <a:pt x="720" y="323"/>
                      <a:pt x="719" y="321"/>
                      <a:pt x="717" y="320"/>
                    </a:cubicBezTo>
                    <a:cubicBezTo>
                      <a:pt x="716" y="319"/>
                      <a:pt x="717" y="317"/>
                      <a:pt x="715" y="316"/>
                    </a:cubicBezTo>
                    <a:cubicBezTo>
                      <a:pt x="714" y="316"/>
                      <a:pt x="714" y="316"/>
                      <a:pt x="714" y="315"/>
                    </a:cubicBezTo>
                    <a:cubicBezTo>
                      <a:pt x="714" y="314"/>
                      <a:pt x="714" y="314"/>
                      <a:pt x="714" y="313"/>
                    </a:cubicBezTo>
                    <a:cubicBezTo>
                      <a:pt x="714" y="313"/>
                      <a:pt x="714" y="313"/>
                      <a:pt x="713" y="314"/>
                    </a:cubicBezTo>
                    <a:cubicBezTo>
                      <a:pt x="713" y="315"/>
                      <a:pt x="712" y="316"/>
                      <a:pt x="712" y="317"/>
                    </a:cubicBezTo>
                    <a:cubicBezTo>
                      <a:pt x="711" y="318"/>
                      <a:pt x="711" y="320"/>
                      <a:pt x="711" y="322"/>
                    </a:cubicBezTo>
                    <a:cubicBezTo>
                      <a:pt x="710" y="323"/>
                      <a:pt x="710" y="324"/>
                      <a:pt x="710" y="325"/>
                    </a:cubicBezTo>
                    <a:cubicBezTo>
                      <a:pt x="710" y="326"/>
                      <a:pt x="709" y="327"/>
                      <a:pt x="709" y="328"/>
                    </a:cubicBezTo>
                    <a:cubicBezTo>
                      <a:pt x="708" y="330"/>
                      <a:pt x="708" y="331"/>
                      <a:pt x="708" y="333"/>
                    </a:cubicBezTo>
                    <a:cubicBezTo>
                      <a:pt x="707" y="335"/>
                      <a:pt x="706" y="336"/>
                      <a:pt x="705" y="338"/>
                    </a:cubicBezTo>
                    <a:cubicBezTo>
                      <a:pt x="705" y="338"/>
                      <a:pt x="705" y="338"/>
                      <a:pt x="705" y="338"/>
                    </a:cubicBezTo>
                    <a:cubicBezTo>
                      <a:pt x="704" y="338"/>
                      <a:pt x="702" y="339"/>
                      <a:pt x="702" y="337"/>
                    </a:cubicBezTo>
                    <a:cubicBezTo>
                      <a:pt x="702" y="336"/>
                      <a:pt x="702" y="335"/>
                      <a:pt x="701" y="335"/>
                    </a:cubicBezTo>
                    <a:cubicBezTo>
                      <a:pt x="699" y="335"/>
                      <a:pt x="697" y="334"/>
                      <a:pt x="697" y="332"/>
                    </a:cubicBezTo>
                    <a:cubicBezTo>
                      <a:pt x="698" y="331"/>
                      <a:pt x="697" y="330"/>
                      <a:pt x="696" y="331"/>
                    </a:cubicBezTo>
                    <a:cubicBezTo>
                      <a:pt x="695" y="330"/>
                      <a:pt x="695" y="329"/>
                      <a:pt x="694" y="329"/>
                    </a:cubicBezTo>
                    <a:cubicBezTo>
                      <a:pt x="694" y="328"/>
                      <a:pt x="694" y="327"/>
                      <a:pt x="693" y="327"/>
                    </a:cubicBezTo>
                    <a:cubicBezTo>
                      <a:pt x="693" y="326"/>
                      <a:pt x="692" y="326"/>
                      <a:pt x="692" y="325"/>
                    </a:cubicBezTo>
                    <a:cubicBezTo>
                      <a:pt x="693" y="324"/>
                      <a:pt x="691" y="323"/>
                      <a:pt x="691" y="321"/>
                    </a:cubicBezTo>
                    <a:cubicBezTo>
                      <a:pt x="691" y="320"/>
                      <a:pt x="691" y="320"/>
                      <a:pt x="690" y="320"/>
                    </a:cubicBezTo>
                    <a:cubicBezTo>
                      <a:pt x="689" y="321"/>
                      <a:pt x="689" y="320"/>
                      <a:pt x="688" y="319"/>
                    </a:cubicBezTo>
                    <a:cubicBezTo>
                      <a:pt x="688" y="318"/>
                      <a:pt x="688" y="318"/>
                      <a:pt x="689" y="318"/>
                    </a:cubicBezTo>
                    <a:cubicBezTo>
                      <a:pt x="689" y="317"/>
                      <a:pt x="690" y="317"/>
                      <a:pt x="690" y="318"/>
                    </a:cubicBezTo>
                    <a:cubicBezTo>
                      <a:pt x="691" y="318"/>
                      <a:pt x="692" y="317"/>
                      <a:pt x="692" y="317"/>
                    </a:cubicBezTo>
                    <a:cubicBezTo>
                      <a:pt x="692" y="317"/>
                      <a:pt x="692" y="317"/>
                      <a:pt x="692" y="317"/>
                    </a:cubicBezTo>
                    <a:cubicBezTo>
                      <a:pt x="692" y="316"/>
                      <a:pt x="693" y="315"/>
                      <a:pt x="692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6"/>
                      <a:pt x="690" y="316"/>
                    </a:cubicBezTo>
                    <a:cubicBezTo>
                      <a:pt x="690" y="316"/>
                      <a:pt x="690" y="316"/>
                      <a:pt x="690" y="316"/>
                    </a:cubicBezTo>
                    <a:cubicBezTo>
                      <a:pt x="689" y="317"/>
                      <a:pt x="689" y="317"/>
                      <a:pt x="688" y="317"/>
                    </a:cubicBezTo>
                    <a:cubicBezTo>
                      <a:pt x="688" y="316"/>
                      <a:pt x="687" y="316"/>
                      <a:pt x="687" y="315"/>
                    </a:cubicBezTo>
                    <a:cubicBezTo>
                      <a:pt x="687" y="314"/>
                      <a:pt x="687" y="314"/>
                      <a:pt x="687" y="313"/>
                    </a:cubicBezTo>
                    <a:cubicBezTo>
                      <a:pt x="687" y="313"/>
                      <a:pt x="688" y="313"/>
                      <a:pt x="688" y="313"/>
                    </a:cubicBezTo>
                    <a:cubicBezTo>
                      <a:pt x="688" y="313"/>
                      <a:pt x="688" y="313"/>
                      <a:pt x="688" y="312"/>
                    </a:cubicBezTo>
                    <a:cubicBezTo>
                      <a:pt x="688" y="311"/>
                      <a:pt x="688" y="311"/>
                      <a:pt x="687" y="311"/>
                    </a:cubicBezTo>
                    <a:cubicBezTo>
                      <a:pt x="686" y="311"/>
                      <a:pt x="685" y="310"/>
                      <a:pt x="685" y="309"/>
                    </a:cubicBezTo>
                    <a:cubicBezTo>
                      <a:pt x="683" y="307"/>
                      <a:pt x="681" y="305"/>
                      <a:pt x="679" y="303"/>
                    </a:cubicBezTo>
                    <a:cubicBezTo>
                      <a:pt x="678" y="302"/>
                      <a:pt x="676" y="302"/>
                      <a:pt x="675" y="303"/>
                    </a:cubicBezTo>
                    <a:cubicBezTo>
                      <a:pt x="675" y="303"/>
                      <a:pt x="674" y="303"/>
                      <a:pt x="674" y="303"/>
                    </a:cubicBezTo>
                    <a:cubicBezTo>
                      <a:pt x="674" y="303"/>
                      <a:pt x="674" y="303"/>
                      <a:pt x="674" y="304"/>
                    </a:cubicBezTo>
                    <a:cubicBezTo>
                      <a:pt x="675" y="305"/>
                      <a:pt x="675" y="307"/>
                      <a:pt x="675" y="309"/>
                    </a:cubicBezTo>
                    <a:cubicBezTo>
                      <a:pt x="675" y="310"/>
                      <a:pt x="675" y="310"/>
                      <a:pt x="676" y="311"/>
                    </a:cubicBezTo>
                    <a:cubicBezTo>
                      <a:pt x="676" y="311"/>
                      <a:pt x="676" y="311"/>
                      <a:pt x="677" y="311"/>
                    </a:cubicBezTo>
                    <a:cubicBezTo>
                      <a:pt x="678" y="312"/>
                      <a:pt x="679" y="313"/>
                      <a:pt x="677" y="315"/>
                    </a:cubicBezTo>
                    <a:cubicBezTo>
                      <a:pt x="677" y="315"/>
                      <a:pt x="677" y="316"/>
                      <a:pt x="677" y="316"/>
                    </a:cubicBezTo>
                    <a:cubicBezTo>
                      <a:pt x="678" y="316"/>
                      <a:pt x="678" y="316"/>
                      <a:pt x="678" y="316"/>
                    </a:cubicBezTo>
                    <a:cubicBezTo>
                      <a:pt x="678" y="317"/>
                      <a:pt x="678" y="319"/>
                      <a:pt x="677" y="320"/>
                    </a:cubicBezTo>
                    <a:cubicBezTo>
                      <a:pt x="677" y="319"/>
                      <a:pt x="677" y="319"/>
                      <a:pt x="677" y="318"/>
                    </a:cubicBezTo>
                    <a:cubicBezTo>
                      <a:pt x="677" y="316"/>
                      <a:pt x="676" y="314"/>
                      <a:pt x="675" y="312"/>
                    </a:cubicBezTo>
                    <a:cubicBezTo>
                      <a:pt x="674" y="310"/>
                      <a:pt x="672" y="310"/>
                      <a:pt x="671" y="308"/>
                    </a:cubicBezTo>
                    <a:cubicBezTo>
                      <a:pt x="671" y="307"/>
                      <a:pt x="670" y="307"/>
                      <a:pt x="670" y="306"/>
                    </a:cubicBezTo>
                    <a:cubicBezTo>
                      <a:pt x="670" y="306"/>
                      <a:pt x="670" y="305"/>
                      <a:pt x="670" y="305"/>
                    </a:cubicBezTo>
                    <a:cubicBezTo>
                      <a:pt x="671" y="304"/>
                      <a:pt x="671" y="303"/>
                      <a:pt x="672" y="302"/>
                    </a:cubicBezTo>
                    <a:cubicBezTo>
                      <a:pt x="672" y="302"/>
                      <a:pt x="671" y="301"/>
                      <a:pt x="670" y="300"/>
                    </a:cubicBezTo>
                    <a:cubicBezTo>
                      <a:pt x="670" y="300"/>
                      <a:pt x="670" y="300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1" y="299"/>
                      <a:pt x="671" y="299"/>
                      <a:pt x="671" y="299"/>
                    </a:cubicBezTo>
                    <a:cubicBezTo>
                      <a:pt x="671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69" y="299"/>
                      <a:pt x="669" y="299"/>
                      <a:pt x="669" y="298"/>
                    </a:cubicBezTo>
                    <a:cubicBezTo>
                      <a:pt x="669" y="298"/>
                      <a:pt x="669" y="298"/>
                      <a:pt x="669" y="298"/>
                    </a:cubicBezTo>
                    <a:cubicBezTo>
                      <a:pt x="670" y="298"/>
                      <a:pt x="670" y="297"/>
                      <a:pt x="670" y="297"/>
                    </a:cubicBezTo>
                    <a:cubicBezTo>
                      <a:pt x="670" y="297"/>
                      <a:pt x="671" y="297"/>
                      <a:pt x="671" y="296"/>
                    </a:cubicBezTo>
                    <a:cubicBezTo>
                      <a:pt x="671" y="296"/>
                      <a:pt x="671" y="296"/>
                      <a:pt x="671" y="296"/>
                    </a:cubicBezTo>
                    <a:cubicBezTo>
                      <a:pt x="671" y="295"/>
                      <a:pt x="670" y="294"/>
                      <a:pt x="671" y="293"/>
                    </a:cubicBezTo>
                    <a:cubicBezTo>
                      <a:pt x="671" y="293"/>
                      <a:pt x="671" y="295"/>
                      <a:pt x="672" y="295"/>
                    </a:cubicBezTo>
                    <a:cubicBezTo>
                      <a:pt x="674" y="294"/>
                      <a:pt x="673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5"/>
                      <a:pt x="674" y="294"/>
                      <a:pt x="674" y="293"/>
                    </a:cubicBezTo>
                    <a:cubicBezTo>
                      <a:pt x="675" y="293"/>
                      <a:pt x="675" y="293"/>
                      <a:pt x="675" y="293"/>
                    </a:cubicBezTo>
                    <a:cubicBezTo>
                      <a:pt x="676" y="293"/>
                      <a:pt x="676" y="292"/>
                      <a:pt x="676" y="291"/>
                    </a:cubicBezTo>
                    <a:cubicBezTo>
                      <a:pt x="676" y="291"/>
                      <a:pt x="676" y="290"/>
                      <a:pt x="676" y="290"/>
                    </a:cubicBezTo>
                    <a:cubicBezTo>
                      <a:pt x="677" y="290"/>
                      <a:pt x="677" y="291"/>
                      <a:pt x="677" y="291"/>
                    </a:cubicBezTo>
                    <a:cubicBezTo>
                      <a:pt x="677" y="292"/>
                      <a:pt x="677" y="293"/>
                      <a:pt x="678" y="292"/>
                    </a:cubicBezTo>
                    <a:cubicBezTo>
                      <a:pt x="678" y="292"/>
                      <a:pt x="679" y="292"/>
                      <a:pt x="679" y="292"/>
                    </a:cubicBezTo>
                    <a:cubicBezTo>
                      <a:pt x="679" y="292"/>
                      <a:pt x="679" y="292"/>
                      <a:pt x="679" y="292"/>
                    </a:cubicBezTo>
                    <a:cubicBezTo>
                      <a:pt x="678" y="293"/>
                      <a:pt x="678" y="293"/>
                      <a:pt x="677" y="293"/>
                    </a:cubicBezTo>
                    <a:cubicBezTo>
                      <a:pt x="677" y="293"/>
                      <a:pt x="677" y="293"/>
                      <a:pt x="677" y="293"/>
                    </a:cubicBezTo>
                    <a:cubicBezTo>
                      <a:pt x="679" y="295"/>
                      <a:pt x="679" y="295"/>
                      <a:pt x="681" y="293"/>
                    </a:cubicBezTo>
                    <a:cubicBezTo>
                      <a:pt x="681" y="294"/>
                      <a:pt x="681" y="294"/>
                      <a:pt x="682" y="294"/>
                    </a:cubicBezTo>
                    <a:cubicBezTo>
                      <a:pt x="683" y="294"/>
                      <a:pt x="683" y="294"/>
                      <a:pt x="683" y="294"/>
                    </a:cubicBezTo>
                    <a:cubicBezTo>
                      <a:pt x="684" y="293"/>
                      <a:pt x="684" y="292"/>
                      <a:pt x="685" y="291"/>
                    </a:cubicBezTo>
                    <a:cubicBezTo>
                      <a:pt x="686" y="294"/>
                      <a:pt x="687" y="294"/>
                      <a:pt x="689" y="292"/>
                    </a:cubicBezTo>
                    <a:cubicBezTo>
                      <a:pt x="687" y="292"/>
                      <a:pt x="686" y="291"/>
                      <a:pt x="685" y="291"/>
                    </a:cubicBezTo>
                    <a:cubicBezTo>
                      <a:pt x="684" y="290"/>
                      <a:pt x="683" y="290"/>
                      <a:pt x="682" y="291"/>
                    </a:cubicBezTo>
                    <a:cubicBezTo>
                      <a:pt x="681" y="292"/>
                      <a:pt x="680" y="291"/>
                      <a:pt x="680" y="290"/>
                    </a:cubicBezTo>
                    <a:cubicBezTo>
                      <a:pt x="680" y="290"/>
                      <a:pt x="679" y="290"/>
                      <a:pt x="679" y="290"/>
                    </a:cubicBezTo>
                    <a:cubicBezTo>
                      <a:pt x="679" y="290"/>
                      <a:pt x="679" y="290"/>
                      <a:pt x="680" y="290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1" y="290"/>
                      <a:pt x="683" y="289"/>
                      <a:pt x="684" y="290"/>
                    </a:cubicBezTo>
                    <a:cubicBezTo>
                      <a:pt x="685" y="290"/>
                      <a:pt x="686" y="289"/>
                      <a:pt x="686" y="289"/>
                    </a:cubicBezTo>
                    <a:cubicBezTo>
                      <a:pt x="687" y="288"/>
                      <a:pt x="687" y="288"/>
                      <a:pt x="687" y="287"/>
                    </a:cubicBezTo>
                    <a:cubicBezTo>
                      <a:pt x="687" y="286"/>
                      <a:pt x="688" y="285"/>
                      <a:pt x="688" y="285"/>
                    </a:cubicBezTo>
                    <a:cubicBezTo>
                      <a:pt x="688" y="284"/>
                      <a:pt x="689" y="284"/>
                      <a:pt x="689" y="283"/>
                    </a:cubicBezTo>
                    <a:cubicBezTo>
                      <a:pt x="688" y="283"/>
                      <a:pt x="685" y="282"/>
                      <a:pt x="684" y="283"/>
                    </a:cubicBezTo>
                    <a:cubicBezTo>
                      <a:pt x="684" y="283"/>
                      <a:pt x="684" y="283"/>
                      <a:pt x="684" y="283"/>
                    </a:cubicBezTo>
                    <a:cubicBezTo>
                      <a:pt x="684" y="284"/>
                      <a:pt x="684" y="284"/>
                      <a:pt x="683" y="284"/>
                    </a:cubicBezTo>
                    <a:cubicBezTo>
                      <a:pt x="683" y="285"/>
                      <a:pt x="682" y="285"/>
                      <a:pt x="681" y="285"/>
                    </a:cubicBezTo>
                    <a:cubicBezTo>
                      <a:pt x="681" y="284"/>
                      <a:pt x="682" y="284"/>
                      <a:pt x="682" y="284"/>
                    </a:cubicBezTo>
                    <a:cubicBezTo>
                      <a:pt x="683" y="283"/>
                      <a:pt x="683" y="283"/>
                      <a:pt x="684" y="282"/>
                    </a:cubicBezTo>
                    <a:cubicBezTo>
                      <a:pt x="684" y="282"/>
                      <a:pt x="685" y="282"/>
                      <a:pt x="685" y="282"/>
                    </a:cubicBezTo>
                    <a:cubicBezTo>
                      <a:pt x="685" y="281"/>
                      <a:pt x="685" y="281"/>
                      <a:pt x="685" y="281"/>
                    </a:cubicBezTo>
                    <a:cubicBezTo>
                      <a:pt x="685" y="280"/>
                      <a:pt x="685" y="280"/>
                      <a:pt x="685" y="280"/>
                    </a:cubicBezTo>
                    <a:cubicBezTo>
                      <a:pt x="685" y="280"/>
                      <a:pt x="684" y="280"/>
                      <a:pt x="684" y="280"/>
                    </a:cubicBezTo>
                    <a:cubicBezTo>
                      <a:pt x="683" y="280"/>
                      <a:pt x="683" y="281"/>
                      <a:pt x="683" y="281"/>
                    </a:cubicBezTo>
                    <a:cubicBezTo>
                      <a:pt x="683" y="281"/>
                      <a:pt x="683" y="281"/>
                      <a:pt x="683" y="281"/>
                    </a:cubicBezTo>
                    <a:cubicBezTo>
                      <a:pt x="683" y="281"/>
                      <a:pt x="682" y="282"/>
                      <a:pt x="682" y="282"/>
                    </a:cubicBezTo>
                    <a:cubicBezTo>
                      <a:pt x="682" y="279"/>
                      <a:pt x="682" y="279"/>
                      <a:pt x="680" y="280"/>
                    </a:cubicBezTo>
                    <a:cubicBezTo>
                      <a:pt x="680" y="280"/>
                      <a:pt x="679" y="280"/>
                      <a:pt x="679" y="280"/>
                    </a:cubicBezTo>
                    <a:cubicBezTo>
                      <a:pt x="678" y="280"/>
                      <a:pt x="679" y="279"/>
                      <a:pt x="678" y="278"/>
                    </a:cubicBezTo>
                    <a:cubicBezTo>
                      <a:pt x="678" y="277"/>
                      <a:pt x="678" y="277"/>
                      <a:pt x="677" y="276"/>
                    </a:cubicBezTo>
                    <a:cubicBezTo>
                      <a:pt x="677" y="276"/>
                      <a:pt x="676" y="276"/>
                      <a:pt x="675" y="277"/>
                    </a:cubicBezTo>
                    <a:cubicBezTo>
                      <a:pt x="675" y="277"/>
                      <a:pt x="675" y="277"/>
                      <a:pt x="675" y="277"/>
                    </a:cubicBezTo>
                    <a:cubicBezTo>
                      <a:pt x="675" y="277"/>
                      <a:pt x="675" y="278"/>
                      <a:pt x="675" y="278"/>
                    </a:cubicBezTo>
                    <a:cubicBezTo>
                      <a:pt x="675" y="279"/>
                      <a:pt x="676" y="279"/>
                      <a:pt x="676" y="279"/>
                    </a:cubicBezTo>
                    <a:cubicBezTo>
                      <a:pt x="676" y="279"/>
                      <a:pt x="676" y="279"/>
                      <a:pt x="676" y="279"/>
                    </a:cubicBezTo>
                    <a:cubicBezTo>
                      <a:pt x="675" y="280"/>
                      <a:pt x="675" y="281"/>
                      <a:pt x="675" y="281"/>
                    </a:cubicBezTo>
                    <a:cubicBezTo>
                      <a:pt x="675" y="281"/>
                      <a:pt x="675" y="281"/>
                      <a:pt x="675" y="280"/>
                    </a:cubicBezTo>
                    <a:cubicBezTo>
                      <a:pt x="675" y="280"/>
                      <a:pt x="675" y="280"/>
                      <a:pt x="675" y="280"/>
                    </a:cubicBezTo>
                    <a:cubicBezTo>
                      <a:pt x="675" y="279"/>
                      <a:pt x="674" y="278"/>
                      <a:pt x="673" y="278"/>
                    </a:cubicBezTo>
                    <a:cubicBezTo>
                      <a:pt x="673" y="278"/>
                      <a:pt x="673" y="278"/>
                      <a:pt x="673" y="278"/>
                    </a:cubicBezTo>
                    <a:cubicBezTo>
                      <a:pt x="673" y="280"/>
                      <a:pt x="673" y="281"/>
                      <a:pt x="674" y="283"/>
                    </a:cubicBezTo>
                    <a:cubicBezTo>
                      <a:pt x="674" y="284"/>
                      <a:pt x="674" y="285"/>
                      <a:pt x="674" y="285"/>
                    </a:cubicBezTo>
                    <a:cubicBezTo>
                      <a:pt x="673" y="285"/>
                      <a:pt x="673" y="285"/>
                      <a:pt x="673" y="286"/>
                    </a:cubicBezTo>
                    <a:cubicBezTo>
                      <a:pt x="672" y="284"/>
                      <a:pt x="673" y="282"/>
                      <a:pt x="672" y="280"/>
                    </a:cubicBezTo>
                    <a:cubicBezTo>
                      <a:pt x="672" y="280"/>
                      <a:pt x="672" y="280"/>
                      <a:pt x="672" y="280"/>
                    </a:cubicBezTo>
                    <a:cubicBezTo>
                      <a:pt x="672" y="279"/>
                      <a:pt x="672" y="278"/>
                      <a:pt x="672" y="277"/>
                    </a:cubicBezTo>
                    <a:cubicBezTo>
                      <a:pt x="672" y="276"/>
                      <a:pt x="671" y="276"/>
                      <a:pt x="670" y="276"/>
                    </a:cubicBezTo>
                    <a:cubicBezTo>
                      <a:pt x="670" y="276"/>
                      <a:pt x="670" y="276"/>
                      <a:pt x="670" y="276"/>
                    </a:cubicBezTo>
                    <a:cubicBezTo>
                      <a:pt x="670" y="276"/>
                      <a:pt x="670" y="276"/>
                      <a:pt x="670" y="277"/>
                    </a:cubicBezTo>
                    <a:cubicBezTo>
                      <a:pt x="669" y="277"/>
                      <a:pt x="669" y="277"/>
                      <a:pt x="669" y="277"/>
                    </a:cubicBezTo>
                    <a:cubicBezTo>
                      <a:pt x="669" y="277"/>
                      <a:pt x="668" y="277"/>
                      <a:pt x="668" y="277"/>
                    </a:cubicBezTo>
                    <a:cubicBezTo>
                      <a:pt x="668" y="278"/>
                      <a:pt x="668" y="278"/>
                      <a:pt x="668" y="278"/>
                    </a:cubicBezTo>
                    <a:cubicBezTo>
                      <a:pt x="667" y="278"/>
                      <a:pt x="667" y="278"/>
                      <a:pt x="667" y="277"/>
                    </a:cubicBezTo>
                    <a:cubicBezTo>
                      <a:pt x="666" y="276"/>
                      <a:pt x="664" y="276"/>
                      <a:pt x="664" y="275"/>
                    </a:cubicBezTo>
                    <a:cubicBezTo>
                      <a:pt x="663" y="274"/>
                      <a:pt x="663" y="273"/>
                      <a:pt x="662" y="273"/>
                    </a:cubicBezTo>
                    <a:cubicBezTo>
                      <a:pt x="661" y="272"/>
                      <a:pt x="659" y="272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7" y="271"/>
                      <a:pt x="657" y="272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5" y="273"/>
                      <a:pt x="655" y="274"/>
                      <a:pt x="655" y="274"/>
                    </a:cubicBezTo>
                    <a:cubicBezTo>
                      <a:pt x="654" y="274"/>
                      <a:pt x="655" y="273"/>
                      <a:pt x="654" y="273"/>
                    </a:cubicBezTo>
                    <a:cubicBezTo>
                      <a:pt x="653" y="274"/>
                      <a:pt x="653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5"/>
                      <a:pt x="651" y="277"/>
                      <a:pt x="651" y="279"/>
                    </a:cubicBezTo>
                    <a:cubicBezTo>
                      <a:pt x="651" y="279"/>
                      <a:pt x="652" y="280"/>
                      <a:pt x="652" y="280"/>
                    </a:cubicBezTo>
                    <a:cubicBezTo>
                      <a:pt x="651" y="282"/>
                      <a:pt x="652" y="283"/>
                      <a:pt x="653" y="284"/>
                    </a:cubicBezTo>
                    <a:cubicBezTo>
                      <a:pt x="653" y="284"/>
                      <a:pt x="653" y="285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1" y="287"/>
                      <a:pt x="650" y="288"/>
                      <a:pt x="651" y="289"/>
                    </a:cubicBezTo>
                    <a:cubicBezTo>
                      <a:pt x="652" y="289"/>
                      <a:pt x="651" y="290"/>
                      <a:pt x="651" y="290"/>
                    </a:cubicBezTo>
                    <a:cubicBezTo>
                      <a:pt x="651" y="290"/>
                      <a:pt x="651" y="290"/>
                      <a:pt x="651" y="290"/>
                    </a:cubicBezTo>
                    <a:cubicBezTo>
                      <a:pt x="650" y="291"/>
                      <a:pt x="649" y="290"/>
                      <a:pt x="649" y="290"/>
                    </a:cubicBezTo>
                    <a:cubicBezTo>
                      <a:pt x="649" y="289"/>
                      <a:pt x="647" y="289"/>
                      <a:pt x="647" y="288"/>
                    </a:cubicBezTo>
                    <a:cubicBezTo>
                      <a:pt x="647" y="288"/>
                      <a:pt x="646" y="287"/>
                      <a:pt x="646" y="287"/>
                    </a:cubicBezTo>
                    <a:cubicBezTo>
                      <a:pt x="645" y="288"/>
                      <a:pt x="645" y="288"/>
                      <a:pt x="646" y="289"/>
                    </a:cubicBezTo>
                    <a:cubicBezTo>
                      <a:pt x="647" y="290"/>
                      <a:pt x="648" y="291"/>
                      <a:pt x="650" y="291"/>
                    </a:cubicBezTo>
                    <a:cubicBezTo>
                      <a:pt x="650" y="292"/>
                      <a:pt x="650" y="292"/>
                      <a:pt x="651" y="292"/>
                    </a:cubicBezTo>
                    <a:cubicBezTo>
                      <a:pt x="651" y="292"/>
                      <a:pt x="652" y="292"/>
                      <a:pt x="652" y="293"/>
                    </a:cubicBezTo>
                    <a:cubicBezTo>
                      <a:pt x="652" y="293"/>
                      <a:pt x="652" y="293"/>
                      <a:pt x="652" y="293"/>
                    </a:cubicBezTo>
                    <a:cubicBezTo>
                      <a:pt x="651" y="293"/>
                      <a:pt x="651" y="294"/>
                      <a:pt x="652" y="294"/>
                    </a:cubicBezTo>
                    <a:cubicBezTo>
                      <a:pt x="652" y="294"/>
                      <a:pt x="652" y="295"/>
                      <a:pt x="653" y="294"/>
                    </a:cubicBezTo>
                    <a:cubicBezTo>
                      <a:pt x="653" y="294"/>
                      <a:pt x="653" y="294"/>
                      <a:pt x="653" y="294"/>
                    </a:cubicBezTo>
                    <a:cubicBezTo>
                      <a:pt x="653" y="294"/>
                      <a:pt x="652" y="294"/>
                      <a:pt x="652" y="293"/>
                    </a:cubicBezTo>
                    <a:cubicBezTo>
                      <a:pt x="654" y="294"/>
                      <a:pt x="656" y="293"/>
                      <a:pt x="657" y="295"/>
                    </a:cubicBezTo>
                    <a:cubicBezTo>
                      <a:pt x="656" y="296"/>
                      <a:pt x="656" y="295"/>
                      <a:pt x="655" y="295"/>
                    </a:cubicBezTo>
                    <a:cubicBezTo>
                      <a:pt x="655" y="295"/>
                      <a:pt x="654" y="295"/>
                      <a:pt x="654" y="295"/>
                    </a:cubicBezTo>
                    <a:cubicBezTo>
                      <a:pt x="652" y="296"/>
                      <a:pt x="650" y="294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3"/>
                      <a:pt x="647" y="293"/>
                    </a:cubicBezTo>
                    <a:cubicBezTo>
                      <a:pt x="645" y="292"/>
                      <a:pt x="643" y="291"/>
                      <a:pt x="641" y="290"/>
                    </a:cubicBezTo>
                    <a:cubicBezTo>
                      <a:pt x="639" y="289"/>
                      <a:pt x="638" y="289"/>
                      <a:pt x="637" y="290"/>
                    </a:cubicBezTo>
                    <a:cubicBezTo>
                      <a:pt x="636" y="290"/>
                      <a:pt x="635" y="290"/>
                      <a:pt x="634" y="290"/>
                    </a:cubicBezTo>
                    <a:cubicBezTo>
                      <a:pt x="633" y="289"/>
                      <a:pt x="631" y="289"/>
                      <a:pt x="629" y="289"/>
                    </a:cubicBezTo>
                    <a:cubicBezTo>
                      <a:pt x="628" y="288"/>
                      <a:pt x="628" y="289"/>
                      <a:pt x="627" y="288"/>
                    </a:cubicBezTo>
                    <a:cubicBezTo>
                      <a:pt x="627" y="288"/>
                      <a:pt x="628" y="288"/>
                      <a:pt x="628" y="288"/>
                    </a:cubicBezTo>
                    <a:cubicBezTo>
                      <a:pt x="628" y="287"/>
                      <a:pt x="629" y="288"/>
                      <a:pt x="629" y="288"/>
                    </a:cubicBezTo>
                    <a:cubicBezTo>
                      <a:pt x="629" y="288"/>
                      <a:pt x="630" y="289"/>
                      <a:pt x="630" y="288"/>
                    </a:cubicBezTo>
                    <a:cubicBezTo>
                      <a:pt x="630" y="288"/>
                      <a:pt x="630" y="288"/>
                      <a:pt x="630" y="288"/>
                    </a:cubicBezTo>
                    <a:cubicBezTo>
                      <a:pt x="631" y="287"/>
                      <a:pt x="631" y="285"/>
                      <a:pt x="629" y="285"/>
                    </a:cubicBezTo>
                    <a:cubicBezTo>
                      <a:pt x="629" y="285"/>
                      <a:pt x="628" y="285"/>
                      <a:pt x="628" y="285"/>
                    </a:cubicBezTo>
                    <a:cubicBezTo>
                      <a:pt x="627" y="285"/>
                      <a:pt x="626" y="284"/>
                      <a:pt x="626" y="284"/>
                    </a:cubicBezTo>
                    <a:cubicBezTo>
                      <a:pt x="625" y="284"/>
                      <a:pt x="625" y="285"/>
                      <a:pt x="625" y="285"/>
                    </a:cubicBezTo>
                    <a:cubicBezTo>
                      <a:pt x="625" y="286"/>
                      <a:pt x="626" y="286"/>
                      <a:pt x="626" y="287"/>
                    </a:cubicBezTo>
                    <a:cubicBezTo>
                      <a:pt x="626" y="287"/>
                      <a:pt x="626" y="287"/>
                      <a:pt x="626" y="287"/>
                    </a:cubicBezTo>
                    <a:cubicBezTo>
                      <a:pt x="624" y="287"/>
                      <a:pt x="623" y="287"/>
                      <a:pt x="621" y="286"/>
                    </a:cubicBezTo>
                    <a:cubicBezTo>
                      <a:pt x="619" y="285"/>
                      <a:pt x="617" y="283"/>
                      <a:pt x="618" y="280"/>
                    </a:cubicBezTo>
                    <a:cubicBezTo>
                      <a:pt x="618" y="279"/>
                      <a:pt x="618" y="279"/>
                      <a:pt x="618" y="278"/>
                    </a:cubicBezTo>
                    <a:cubicBezTo>
                      <a:pt x="618" y="278"/>
                      <a:pt x="619" y="278"/>
                      <a:pt x="619" y="278"/>
                    </a:cubicBezTo>
                    <a:cubicBezTo>
                      <a:pt x="619" y="278"/>
                      <a:pt x="620" y="278"/>
                      <a:pt x="620" y="278"/>
                    </a:cubicBezTo>
                    <a:cubicBezTo>
                      <a:pt x="620" y="278"/>
                      <a:pt x="621" y="278"/>
                      <a:pt x="621" y="278"/>
                    </a:cubicBezTo>
                    <a:cubicBezTo>
                      <a:pt x="621" y="277"/>
                      <a:pt x="620" y="276"/>
                      <a:pt x="619" y="276"/>
                    </a:cubicBezTo>
                    <a:cubicBezTo>
                      <a:pt x="619" y="275"/>
                      <a:pt x="618" y="275"/>
                      <a:pt x="618" y="275"/>
                    </a:cubicBezTo>
                    <a:cubicBezTo>
                      <a:pt x="616" y="275"/>
                      <a:pt x="614" y="275"/>
                      <a:pt x="612" y="275"/>
                    </a:cubicBezTo>
                    <a:cubicBezTo>
                      <a:pt x="611" y="275"/>
                      <a:pt x="610" y="275"/>
                      <a:pt x="609" y="275"/>
                    </a:cubicBezTo>
                    <a:cubicBezTo>
                      <a:pt x="608" y="274"/>
                      <a:pt x="607" y="273"/>
                      <a:pt x="605" y="273"/>
                    </a:cubicBezTo>
                    <a:cubicBezTo>
                      <a:pt x="603" y="273"/>
                      <a:pt x="602" y="273"/>
                      <a:pt x="600" y="272"/>
                    </a:cubicBezTo>
                    <a:cubicBezTo>
                      <a:pt x="598" y="271"/>
                      <a:pt x="597" y="272"/>
                      <a:pt x="596" y="273"/>
                    </a:cubicBezTo>
                    <a:cubicBezTo>
                      <a:pt x="595" y="273"/>
                      <a:pt x="595" y="273"/>
                      <a:pt x="595" y="273"/>
                    </a:cubicBezTo>
                    <a:cubicBezTo>
                      <a:pt x="595" y="274"/>
                      <a:pt x="594" y="274"/>
                      <a:pt x="594" y="274"/>
                    </a:cubicBezTo>
                    <a:cubicBezTo>
                      <a:pt x="594" y="275"/>
                      <a:pt x="593" y="275"/>
                      <a:pt x="593" y="275"/>
                    </a:cubicBezTo>
                    <a:cubicBezTo>
                      <a:pt x="591" y="274"/>
                      <a:pt x="589" y="275"/>
                      <a:pt x="587" y="276"/>
                    </a:cubicBezTo>
                    <a:cubicBezTo>
                      <a:pt x="586" y="276"/>
                      <a:pt x="586" y="276"/>
                      <a:pt x="586" y="276"/>
                    </a:cubicBezTo>
                    <a:cubicBezTo>
                      <a:pt x="585" y="277"/>
                      <a:pt x="585" y="278"/>
                      <a:pt x="585" y="279"/>
                    </a:cubicBezTo>
                    <a:cubicBezTo>
                      <a:pt x="586" y="280"/>
                      <a:pt x="587" y="280"/>
                      <a:pt x="587" y="280"/>
                    </a:cubicBezTo>
                    <a:cubicBezTo>
                      <a:pt x="588" y="281"/>
                      <a:pt x="588" y="281"/>
                      <a:pt x="589" y="281"/>
                    </a:cubicBezTo>
                    <a:cubicBezTo>
                      <a:pt x="588" y="281"/>
                      <a:pt x="588" y="281"/>
                      <a:pt x="587" y="281"/>
                    </a:cubicBezTo>
                    <a:cubicBezTo>
                      <a:pt x="587" y="281"/>
                      <a:pt x="586" y="281"/>
                      <a:pt x="586" y="282"/>
                    </a:cubicBezTo>
                    <a:cubicBezTo>
                      <a:pt x="585" y="282"/>
                      <a:pt x="585" y="284"/>
                      <a:pt x="585" y="285"/>
                    </a:cubicBezTo>
                    <a:cubicBezTo>
                      <a:pt x="584" y="285"/>
                      <a:pt x="584" y="284"/>
                      <a:pt x="584" y="284"/>
                    </a:cubicBezTo>
                    <a:cubicBezTo>
                      <a:pt x="583" y="283"/>
                      <a:pt x="583" y="284"/>
                      <a:pt x="582" y="284"/>
                    </a:cubicBezTo>
                    <a:cubicBezTo>
                      <a:pt x="581" y="284"/>
                      <a:pt x="581" y="283"/>
                      <a:pt x="582" y="283"/>
                    </a:cubicBezTo>
                    <a:cubicBezTo>
                      <a:pt x="582" y="283"/>
                      <a:pt x="582" y="283"/>
                      <a:pt x="583" y="283"/>
                    </a:cubicBezTo>
                    <a:cubicBezTo>
                      <a:pt x="583" y="283"/>
                      <a:pt x="584" y="283"/>
                      <a:pt x="584" y="283"/>
                    </a:cubicBezTo>
                    <a:cubicBezTo>
                      <a:pt x="584" y="282"/>
                      <a:pt x="585" y="282"/>
                      <a:pt x="585" y="282"/>
                    </a:cubicBezTo>
                    <a:cubicBezTo>
                      <a:pt x="585" y="281"/>
                      <a:pt x="585" y="280"/>
                      <a:pt x="584" y="280"/>
                    </a:cubicBezTo>
                    <a:cubicBezTo>
                      <a:pt x="583" y="280"/>
                      <a:pt x="583" y="279"/>
                      <a:pt x="583" y="278"/>
                    </a:cubicBezTo>
                    <a:cubicBezTo>
                      <a:pt x="582" y="277"/>
                      <a:pt x="584" y="276"/>
                      <a:pt x="584" y="274"/>
                    </a:cubicBezTo>
                    <a:cubicBezTo>
                      <a:pt x="584" y="272"/>
                      <a:pt x="583" y="270"/>
                      <a:pt x="582" y="268"/>
                    </a:cubicBezTo>
                    <a:cubicBezTo>
                      <a:pt x="582" y="267"/>
                      <a:pt x="581" y="266"/>
                      <a:pt x="580" y="267"/>
                    </a:cubicBezTo>
                    <a:cubicBezTo>
                      <a:pt x="580" y="267"/>
                      <a:pt x="580" y="267"/>
                      <a:pt x="580" y="267"/>
                    </a:cubicBezTo>
                    <a:cubicBezTo>
                      <a:pt x="580" y="267"/>
                      <a:pt x="580" y="268"/>
                      <a:pt x="581" y="268"/>
                    </a:cubicBezTo>
                    <a:cubicBezTo>
                      <a:pt x="581" y="269"/>
                      <a:pt x="581" y="270"/>
                      <a:pt x="580" y="271"/>
                    </a:cubicBezTo>
                    <a:cubicBezTo>
                      <a:pt x="580" y="271"/>
                      <a:pt x="580" y="271"/>
                      <a:pt x="579" y="272"/>
                    </a:cubicBezTo>
                    <a:cubicBezTo>
                      <a:pt x="577" y="272"/>
                      <a:pt x="576" y="271"/>
                      <a:pt x="574" y="271"/>
                    </a:cubicBezTo>
                    <a:cubicBezTo>
                      <a:pt x="571" y="271"/>
                      <a:pt x="570" y="269"/>
                      <a:pt x="569" y="267"/>
                    </a:cubicBezTo>
                    <a:cubicBezTo>
                      <a:pt x="569" y="266"/>
                      <a:pt x="569" y="266"/>
                      <a:pt x="569" y="265"/>
                    </a:cubicBezTo>
                    <a:cubicBezTo>
                      <a:pt x="569" y="265"/>
                      <a:pt x="569" y="265"/>
                      <a:pt x="570" y="265"/>
                    </a:cubicBezTo>
                    <a:cubicBezTo>
                      <a:pt x="570" y="265"/>
                      <a:pt x="570" y="265"/>
                      <a:pt x="570" y="265"/>
                    </a:cubicBezTo>
                    <a:cubicBezTo>
                      <a:pt x="571" y="265"/>
                      <a:pt x="571" y="264"/>
                      <a:pt x="571" y="264"/>
                    </a:cubicBezTo>
                    <a:cubicBezTo>
                      <a:pt x="571" y="264"/>
                      <a:pt x="571" y="264"/>
                      <a:pt x="571" y="264"/>
                    </a:cubicBezTo>
                    <a:cubicBezTo>
                      <a:pt x="571" y="264"/>
                      <a:pt x="570" y="264"/>
                      <a:pt x="570" y="264"/>
                    </a:cubicBezTo>
                    <a:cubicBezTo>
                      <a:pt x="569" y="264"/>
                      <a:pt x="569" y="264"/>
                      <a:pt x="568" y="265"/>
                    </a:cubicBezTo>
                    <a:cubicBezTo>
                      <a:pt x="568" y="265"/>
                      <a:pt x="568" y="265"/>
                      <a:pt x="568" y="265"/>
                    </a:cubicBezTo>
                    <a:cubicBezTo>
                      <a:pt x="568" y="265"/>
                      <a:pt x="568" y="266"/>
                      <a:pt x="568" y="266"/>
                    </a:cubicBezTo>
                    <a:cubicBezTo>
                      <a:pt x="568" y="266"/>
                      <a:pt x="568" y="267"/>
                      <a:pt x="567" y="267"/>
                    </a:cubicBezTo>
                    <a:cubicBezTo>
                      <a:pt x="567" y="267"/>
                      <a:pt x="567" y="267"/>
                      <a:pt x="566" y="266"/>
                    </a:cubicBezTo>
                    <a:cubicBezTo>
                      <a:pt x="566" y="265"/>
                      <a:pt x="565" y="265"/>
                      <a:pt x="564" y="265"/>
                    </a:cubicBezTo>
                    <a:cubicBezTo>
                      <a:pt x="563" y="264"/>
                      <a:pt x="561" y="264"/>
                      <a:pt x="560" y="265"/>
                    </a:cubicBezTo>
                    <a:cubicBezTo>
                      <a:pt x="560" y="265"/>
                      <a:pt x="560" y="265"/>
                      <a:pt x="560" y="265"/>
                    </a:cubicBezTo>
                    <a:cubicBezTo>
                      <a:pt x="560" y="267"/>
                      <a:pt x="559" y="268"/>
                      <a:pt x="558" y="270"/>
                    </a:cubicBezTo>
                    <a:cubicBezTo>
                      <a:pt x="557" y="271"/>
                      <a:pt x="558" y="272"/>
                      <a:pt x="559" y="272"/>
                    </a:cubicBezTo>
                    <a:cubicBezTo>
                      <a:pt x="561" y="272"/>
                      <a:pt x="562" y="272"/>
                      <a:pt x="564" y="271"/>
                    </a:cubicBezTo>
                    <a:cubicBezTo>
                      <a:pt x="564" y="271"/>
                      <a:pt x="564" y="271"/>
                      <a:pt x="565" y="271"/>
                    </a:cubicBezTo>
                    <a:cubicBezTo>
                      <a:pt x="565" y="271"/>
                      <a:pt x="565" y="270"/>
                      <a:pt x="565" y="270"/>
                    </a:cubicBezTo>
                    <a:cubicBezTo>
                      <a:pt x="565" y="270"/>
                      <a:pt x="565" y="270"/>
                      <a:pt x="566" y="270"/>
                    </a:cubicBezTo>
                    <a:cubicBezTo>
                      <a:pt x="566" y="271"/>
                      <a:pt x="567" y="271"/>
                      <a:pt x="567" y="272"/>
                    </a:cubicBezTo>
                    <a:cubicBezTo>
                      <a:pt x="566" y="272"/>
                      <a:pt x="566" y="272"/>
                      <a:pt x="566" y="273"/>
                    </a:cubicBezTo>
                    <a:cubicBezTo>
                      <a:pt x="566" y="273"/>
                      <a:pt x="566" y="273"/>
                      <a:pt x="566" y="273"/>
                    </a:cubicBezTo>
                    <a:cubicBezTo>
                      <a:pt x="566" y="273"/>
                      <a:pt x="565" y="273"/>
                      <a:pt x="565" y="273"/>
                    </a:cubicBezTo>
                    <a:cubicBezTo>
                      <a:pt x="564" y="273"/>
                      <a:pt x="563" y="275"/>
                      <a:pt x="562" y="276"/>
                    </a:cubicBezTo>
                    <a:cubicBezTo>
                      <a:pt x="561" y="277"/>
                      <a:pt x="561" y="278"/>
                      <a:pt x="560" y="278"/>
                    </a:cubicBezTo>
                    <a:cubicBezTo>
                      <a:pt x="559" y="278"/>
                      <a:pt x="558" y="278"/>
                      <a:pt x="557" y="277"/>
                    </a:cubicBezTo>
                    <a:cubicBezTo>
                      <a:pt x="557" y="277"/>
                      <a:pt x="556" y="276"/>
                      <a:pt x="556" y="276"/>
                    </a:cubicBezTo>
                    <a:cubicBezTo>
                      <a:pt x="556" y="276"/>
                      <a:pt x="556" y="276"/>
                      <a:pt x="556" y="276"/>
                    </a:cubicBezTo>
                    <a:cubicBezTo>
                      <a:pt x="555" y="277"/>
                      <a:pt x="556" y="278"/>
                      <a:pt x="556" y="279"/>
                    </a:cubicBezTo>
                    <a:cubicBezTo>
                      <a:pt x="555" y="279"/>
                      <a:pt x="555" y="280"/>
                      <a:pt x="554" y="280"/>
                    </a:cubicBezTo>
                    <a:cubicBezTo>
                      <a:pt x="552" y="281"/>
                      <a:pt x="551" y="281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4"/>
                    </a:cubicBezTo>
                    <a:cubicBezTo>
                      <a:pt x="549" y="284"/>
                      <a:pt x="548" y="283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6" y="285"/>
                      <a:pt x="546" y="285"/>
                      <a:pt x="545" y="285"/>
                    </a:cubicBezTo>
                    <a:cubicBezTo>
                      <a:pt x="544" y="285"/>
                      <a:pt x="542" y="284"/>
                      <a:pt x="541" y="285"/>
                    </a:cubicBezTo>
                    <a:cubicBezTo>
                      <a:pt x="539" y="286"/>
                      <a:pt x="538" y="286"/>
                      <a:pt x="537" y="284"/>
                    </a:cubicBezTo>
                    <a:cubicBezTo>
                      <a:pt x="536" y="284"/>
                      <a:pt x="536" y="284"/>
                      <a:pt x="536" y="284"/>
                    </a:cubicBezTo>
                    <a:cubicBezTo>
                      <a:pt x="536" y="284"/>
                      <a:pt x="536" y="285"/>
                      <a:pt x="536" y="285"/>
                    </a:cubicBezTo>
                    <a:cubicBezTo>
                      <a:pt x="534" y="287"/>
                      <a:pt x="535" y="290"/>
                      <a:pt x="538" y="291"/>
                    </a:cubicBezTo>
                    <a:cubicBezTo>
                      <a:pt x="539" y="291"/>
                      <a:pt x="539" y="291"/>
                      <a:pt x="539" y="292"/>
                    </a:cubicBezTo>
                    <a:cubicBezTo>
                      <a:pt x="538" y="292"/>
                      <a:pt x="537" y="291"/>
                      <a:pt x="536" y="291"/>
                    </a:cubicBezTo>
                    <a:cubicBezTo>
                      <a:pt x="535" y="290"/>
                      <a:pt x="534" y="290"/>
                      <a:pt x="534" y="291"/>
                    </a:cubicBezTo>
                    <a:cubicBezTo>
                      <a:pt x="534" y="291"/>
                      <a:pt x="533" y="291"/>
                      <a:pt x="533" y="291"/>
                    </a:cubicBezTo>
                    <a:cubicBezTo>
                      <a:pt x="533" y="292"/>
                      <a:pt x="532" y="293"/>
                      <a:pt x="532" y="293"/>
                    </a:cubicBezTo>
                    <a:cubicBezTo>
                      <a:pt x="531" y="294"/>
                      <a:pt x="530" y="294"/>
                      <a:pt x="529" y="294"/>
                    </a:cubicBezTo>
                    <a:cubicBezTo>
                      <a:pt x="529" y="294"/>
                      <a:pt x="528" y="294"/>
                      <a:pt x="528" y="294"/>
                    </a:cubicBezTo>
                    <a:cubicBezTo>
                      <a:pt x="528" y="294"/>
                      <a:pt x="528" y="294"/>
                      <a:pt x="528" y="295"/>
                    </a:cubicBezTo>
                    <a:cubicBezTo>
                      <a:pt x="527" y="296"/>
                      <a:pt x="525" y="297"/>
                      <a:pt x="525" y="299"/>
                    </a:cubicBezTo>
                    <a:cubicBezTo>
                      <a:pt x="525" y="297"/>
                      <a:pt x="524" y="298"/>
                      <a:pt x="523" y="298"/>
                    </a:cubicBezTo>
                    <a:cubicBezTo>
                      <a:pt x="523" y="298"/>
                      <a:pt x="523" y="298"/>
                      <a:pt x="522" y="299"/>
                    </a:cubicBezTo>
                    <a:cubicBezTo>
                      <a:pt x="522" y="299"/>
                      <a:pt x="522" y="299"/>
                      <a:pt x="522" y="299"/>
                    </a:cubicBezTo>
                    <a:cubicBezTo>
                      <a:pt x="522" y="299"/>
                      <a:pt x="523" y="299"/>
                      <a:pt x="523" y="299"/>
                    </a:cubicBezTo>
                    <a:cubicBezTo>
                      <a:pt x="523" y="299"/>
                      <a:pt x="523" y="299"/>
                      <a:pt x="523" y="299"/>
                    </a:cubicBezTo>
                    <a:cubicBezTo>
                      <a:pt x="523" y="299"/>
                      <a:pt x="524" y="299"/>
                      <a:pt x="524" y="299"/>
                    </a:cubicBezTo>
                    <a:cubicBezTo>
                      <a:pt x="524" y="299"/>
                      <a:pt x="524" y="299"/>
                      <a:pt x="524" y="299"/>
                    </a:cubicBezTo>
                    <a:cubicBezTo>
                      <a:pt x="524" y="299"/>
                      <a:pt x="524" y="300"/>
                      <a:pt x="524" y="300"/>
                    </a:cubicBezTo>
                    <a:cubicBezTo>
                      <a:pt x="523" y="300"/>
                      <a:pt x="523" y="300"/>
                      <a:pt x="522" y="300"/>
                    </a:cubicBezTo>
                    <a:cubicBezTo>
                      <a:pt x="521" y="300"/>
                      <a:pt x="521" y="299"/>
                      <a:pt x="520" y="299"/>
                    </a:cubicBezTo>
                    <a:cubicBezTo>
                      <a:pt x="520" y="299"/>
                      <a:pt x="520" y="298"/>
                      <a:pt x="521" y="298"/>
                    </a:cubicBezTo>
                    <a:cubicBezTo>
                      <a:pt x="521" y="298"/>
                      <a:pt x="521" y="298"/>
                      <a:pt x="521" y="298"/>
                    </a:cubicBezTo>
                    <a:cubicBezTo>
                      <a:pt x="522" y="298"/>
                      <a:pt x="522" y="298"/>
                      <a:pt x="522" y="297"/>
                    </a:cubicBezTo>
                    <a:cubicBezTo>
                      <a:pt x="523" y="297"/>
                      <a:pt x="523" y="296"/>
                      <a:pt x="524" y="296"/>
                    </a:cubicBezTo>
                    <a:cubicBezTo>
                      <a:pt x="524" y="296"/>
                      <a:pt x="524" y="296"/>
                      <a:pt x="525" y="296"/>
                    </a:cubicBezTo>
                    <a:cubicBezTo>
                      <a:pt x="525" y="296"/>
                      <a:pt x="525" y="296"/>
                      <a:pt x="525" y="295"/>
                    </a:cubicBezTo>
                    <a:cubicBezTo>
                      <a:pt x="525" y="295"/>
                      <a:pt x="525" y="294"/>
                      <a:pt x="526" y="294"/>
                    </a:cubicBezTo>
                    <a:cubicBezTo>
                      <a:pt x="526" y="294"/>
                      <a:pt x="527" y="293"/>
                      <a:pt x="528" y="294"/>
                    </a:cubicBezTo>
                    <a:cubicBezTo>
                      <a:pt x="529" y="294"/>
                      <a:pt x="530" y="293"/>
                      <a:pt x="530" y="293"/>
                    </a:cubicBezTo>
                    <a:cubicBezTo>
                      <a:pt x="530" y="293"/>
                      <a:pt x="531" y="292"/>
                      <a:pt x="531" y="292"/>
                    </a:cubicBezTo>
                    <a:cubicBezTo>
                      <a:pt x="531" y="292"/>
                      <a:pt x="531" y="292"/>
                      <a:pt x="531" y="291"/>
                    </a:cubicBezTo>
                    <a:cubicBezTo>
                      <a:pt x="531" y="291"/>
                      <a:pt x="531" y="291"/>
                      <a:pt x="532" y="291"/>
                    </a:cubicBezTo>
                    <a:cubicBezTo>
                      <a:pt x="532" y="291"/>
                      <a:pt x="532" y="291"/>
                      <a:pt x="532" y="291"/>
                    </a:cubicBezTo>
                    <a:cubicBezTo>
                      <a:pt x="533" y="291"/>
                      <a:pt x="533" y="290"/>
                      <a:pt x="533" y="290"/>
                    </a:cubicBezTo>
                    <a:cubicBezTo>
                      <a:pt x="533" y="289"/>
                      <a:pt x="533" y="288"/>
                      <a:pt x="533" y="287"/>
                    </a:cubicBezTo>
                    <a:cubicBezTo>
                      <a:pt x="534" y="286"/>
                      <a:pt x="534" y="285"/>
                      <a:pt x="534" y="284"/>
                    </a:cubicBezTo>
                    <a:cubicBezTo>
                      <a:pt x="534" y="284"/>
                      <a:pt x="534" y="283"/>
                      <a:pt x="534" y="283"/>
                    </a:cubicBezTo>
                    <a:cubicBezTo>
                      <a:pt x="534" y="283"/>
                      <a:pt x="534" y="283"/>
                      <a:pt x="535" y="283"/>
                    </a:cubicBezTo>
                    <a:cubicBezTo>
                      <a:pt x="535" y="282"/>
                      <a:pt x="535" y="281"/>
                      <a:pt x="535" y="281"/>
                    </a:cubicBezTo>
                    <a:cubicBezTo>
                      <a:pt x="536" y="281"/>
                      <a:pt x="536" y="281"/>
                      <a:pt x="537" y="281"/>
                    </a:cubicBezTo>
                    <a:cubicBezTo>
                      <a:pt x="538" y="282"/>
                      <a:pt x="538" y="282"/>
                      <a:pt x="539" y="281"/>
                    </a:cubicBezTo>
                    <a:cubicBezTo>
                      <a:pt x="539" y="281"/>
                      <a:pt x="539" y="281"/>
                      <a:pt x="539" y="280"/>
                    </a:cubicBezTo>
                    <a:cubicBezTo>
                      <a:pt x="539" y="279"/>
                      <a:pt x="540" y="278"/>
                      <a:pt x="540" y="277"/>
                    </a:cubicBezTo>
                    <a:cubicBezTo>
                      <a:pt x="542" y="276"/>
                      <a:pt x="542" y="276"/>
                      <a:pt x="540" y="275"/>
                    </a:cubicBezTo>
                    <a:cubicBezTo>
                      <a:pt x="540" y="275"/>
                      <a:pt x="541" y="275"/>
                      <a:pt x="541" y="274"/>
                    </a:cubicBezTo>
                    <a:cubicBezTo>
                      <a:pt x="541" y="274"/>
                      <a:pt x="541" y="274"/>
                      <a:pt x="541" y="274"/>
                    </a:cubicBezTo>
                    <a:cubicBezTo>
                      <a:pt x="541" y="274"/>
                      <a:pt x="542" y="274"/>
                      <a:pt x="542" y="274"/>
                    </a:cubicBezTo>
                    <a:cubicBezTo>
                      <a:pt x="543" y="274"/>
                      <a:pt x="544" y="274"/>
                      <a:pt x="545" y="274"/>
                    </a:cubicBezTo>
                    <a:cubicBezTo>
                      <a:pt x="546" y="274"/>
                      <a:pt x="547" y="273"/>
                      <a:pt x="549" y="272"/>
                    </a:cubicBezTo>
                    <a:cubicBezTo>
                      <a:pt x="550" y="271"/>
                      <a:pt x="551" y="270"/>
                      <a:pt x="551" y="269"/>
                    </a:cubicBezTo>
                    <a:cubicBezTo>
                      <a:pt x="552" y="267"/>
                      <a:pt x="553" y="265"/>
                      <a:pt x="554" y="264"/>
                    </a:cubicBezTo>
                    <a:cubicBezTo>
                      <a:pt x="555" y="263"/>
                      <a:pt x="555" y="263"/>
                      <a:pt x="556" y="263"/>
                    </a:cubicBezTo>
                    <a:cubicBezTo>
                      <a:pt x="557" y="263"/>
                      <a:pt x="557" y="262"/>
                      <a:pt x="558" y="262"/>
                    </a:cubicBezTo>
                    <a:cubicBezTo>
                      <a:pt x="558" y="262"/>
                      <a:pt x="559" y="261"/>
                      <a:pt x="559" y="261"/>
                    </a:cubicBezTo>
                    <a:cubicBezTo>
                      <a:pt x="560" y="260"/>
                      <a:pt x="560" y="259"/>
                      <a:pt x="560" y="258"/>
                    </a:cubicBezTo>
                    <a:cubicBezTo>
                      <a:pt x="560" y="257"/>
                      <a:pt x="559" y="258"/>
                      <a:pt x="558" y="257"/>
                    </a:cubicBezTo>
                    <a:cubicBezTo>
                      <a:pt x="559" y="257"/>
                      <a:pt x="559" y="257"/>
                      <a:pt x="559" y="257"/>
                    </a:cubicBezTo>
                    <a:cubicBezTo>
                      <a:pt x="560" y="256"/>
                      <a:pt x="561" y="256"/>
                      <a:pt x="562" y="255"/>
                    </a:cubicBezTo>
                    <a:cubicBezTo>
                      <a:pt x="563" y="255"/>
                      <a:pt x="563" y="254"/>
                      <a:pt x="563" y="252"/>
                    </a:cubicBezTo>
                    <a:cubicBezTo>
                      <a:pt x="565" y="252"/>
                      <a:pt x="566" y="252"/>
                      <a:pt x="567" y="251"/>
                    </a:cubicBezTo>
                    <a:cubicBezTo>
                      <a:pt x="568" y="251"/>
                      <a:pt x="568" y="250"/>
                      <a:pt x="569" y="249"/>
                    </a:cubicBezTo>
                    <a:cubicBezTo>
                      <a:pt x="569" y="249"/>
                      <a:pt x="569" y="249"/>
                      <a:pt x="570" y="248"/>
                    </a:cubicBezTo>
                    <a:cubicBezTo>
                      <a:pt x="570" y="248"/>
                      <a:pt x="571" y="248"/>
                      <a:pt x="571" y="248"/>
                    </a:cubicBezTo>
                    <a:cubicBezTo>
                      <a:pt x="572" y="248"/>
                      <a:pt x="573" y="247"/>
                      <a:pt x="573" y="247"/>
                    </a:cubicBezTo>
                    <a:cubicBezTo>
                      <a:pt x="574" y="247"/>
                      <a:pt x="574" y="246"/>
                      <a:pt x="574" y="245"/>
                    </a:cubicBezTo>
                    <a:cubicBezTo>
                      <a:pt x="574" y="245"/>
                      <a:pt x="574" y="244"/>
                      <a:pt x="574" y="244"/>
                    </a:cubicBezTo>
                    <a:cubicBezTo>
                      <a:pt x="575" y="243"/>
                      <a:pt x="576" y="242"/>
                      <a:pt x="577" y="242"/>
                    </a:cubicBezTo>
                    <a:cubicBezTo>
                      <a:pt x="579" y="241"/>
                      <a:pt x="580" y="240"/>
                      <a:pt x="581" y="239"/>
                    </a:cubicBezTo>
                    <a:cubicBezTo>
                      <a:pt x="581" y="239"/>
                      <a:pt x="581" y="239"/>
                      <a:pt x="581" y="239"/>
                    </a:cubicBezTo>
                    <a:cubicBezTo>
                      <a:pt x="582" y="238"/>
                      <a:pt x="582" y="237"/>
                      <a:pt x="583" y="236"/>
                    </a:cubicBezTo>
                    <a:cubicBezTo>
                      <a:pt x="584" y="234"/>
                      <a:pt x="586" y="232"/>
                      <a:pt x="585" y="229"/>
                    </a:cubicBezTo>
                    <a:cubicBezTo>
                      <a:pt x="585" y="229"/>
                      <a:pt x="585" y="229"/>
                      <a:pt x="586" y="229"/>
                    </a:cubicBezTo>
                    <a:cubicBezTo>
                      <a:pt x="587" y="227"/>
                      <a:pt x="586" y="227"/>
                      <a:pt x="585" y="226"/>
                    </a:cubicBezTo>
                    <a:cubicBezTo>
                      <a:pt x="583" y="225"/>
                      <a:pt x="583" y="225"/>
                      <a:pt x="583" y="223"/>
                    </a:cubicBezTo>
                    <a:cubicBezTo>
                      <a:pt x="583" y="223"/>
                      <a:pt x="583" y="222"/>
                      <a:pt x="583" y="222"/>
                    </a:cubicBezTo>
                    <a:cubicBezTo>
                      <a:pt x="583" y="222"/>
                      <a:pt x="582" y="222"/>
                      <a:pt x="582" y="222"/>
                    </a:cubicBezTo>
                    <a:cubicBezTo>
                      <a:pt x="582" y="222"/>
                      <a:pt x="582" y="222"/>
                      <a:pt x="582" y="222"/>
                    </a:cubicBezTo>
                    <a:cubicBezTo>
                      <a:pt x="581" y="223"/>
                      <a:pt x="581" y="223"/>
                      <a:pt x="581" y="224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0" y="225"/>
                    </a:cubicBezTo>
                    <a:cubicBezTo>
                      <a:pt x="580" y="225"/>
                      <a:pt x="580" y="225"/>
                      <a:pt x="580" y="224"/>
                    </a:cubicBezTo>
                    <a:cubicBezTo>
                      <a:pt x="580" y="224"/>
                      <a:pt x="580" y="224"/>
                      <a:pt x="580" y="223"/>
                    </a:cubicBezTo>
                    <a:cubicBezTo>
                      <a:pt x="580" y="222"/>
                      <a:pt x="580" y="221"/>
                      <a:pt x="580" y="220"/>
                    </a:cubicBezTo>
                    <a:cubicBezTo>
                      <a:pt x="580" y="219"/>
                      <a:pt x="578" y="219"/>
                      <a:pt x="577" y="218"/>
                    </a:cubicBezTo>
                    <a:cubicBezTo>
                      <a:pt x="577" y="218"/>
                      <a:pt x="577" y="217"/>
                      <a:pt x="577" y="216"/>
                    </a:cubicBezTo>
                    <a:cubicBezTo>
                      <a:pt x="577" y="217"/>
                      <a:pt x="578" y="217"/>
                      <a:pt x="578" y="217"/>
                    </a:cubicBezTo>
                    <a:cubicBezTo>
                      <a:pt x="580" y="219"/>
                      <a:pt x="582" y="221"/>
                      <a:pt x="584" y="222"/>
                    </a:cubicBezTo>
                    <a:cubicBezTo>
                      <a:pt x="585" y="222"/>
                      <a:pt x="585" y="223"/>
                      <a:pt x="585" y="224"/>
                    </a:cubicBezTo>
                    <a:cubicBezTo>
                      <a:pt x="584" y="224"/>
                      <a:pt x="584" y="224"/>
                      <a:pt x="584" y="225"/>
                    </a:cubicBezTo>
                    <a:cubicBezTo>
                      <a:pt x="584" y="225"/>
                      <a:pt x="584" y="225"/>
                      <a:pt x="585" y="225"/>
                    </a:cubicBezTo>
                    <a:cubicBezTo>
                      <a:pt x="585" y="225"/>
                      <a:pt x="585" y="225"/>
                      <a:pt x="585" y="225"/>
                    </a:cubicBezTo>
                    <a:cubicBezTo>
                      <a:pt x="585" y="225"/>
                      <a:pt x="585" y="224"/>
                      <a:pt x="585" y="224"/>
                    </a:cubicBezTo>
                    <a:cubicBezTo>
                      <a:pt x="586" y="222"/>
                      <a:pt x="587" y="220"/>
                      <a:pt x="587" y="218"/>
                    </a:cubicBezTo>
                    <a:cubicBezTo>
                      <a:pt x="587" y="218"/>
                      <a:pt x="588" y="217"/>
                      <a:pt x="587" y="216"/>
                    </a:cubicBezTo>
                    <a:cubicBezTo>
                      <a:pt x="586" y="215"/>
                      <a:pt x="587" y="214"/>
                      <a:pt x="585" y="213"/>
                    </a:cubicBezTo>
                    <a:cubicBezTo>
                      <a:pt x="585" y="213"/>
                      <a:pt x="584" y="211"/>
                      <a:pt x="584" y="210"/>
                    </a:cubicBezTo>
                    <a:cubicBezTo>
                      <a:pt x="585" y="208"/>
                      <a:pt x="584" y="207"/>
                      <a:pt x="583" y="206"/>
                    </a:cubicBezTo>
                    <a:cubicBezTo>
                      <a:pt x="583" y="205"/>
                      <a:pt x="582" y="205"/>
                      <a:pt x="581" y="205"/>
                    </a:cubicBezTo>
                    <a:cubicBezTo>
                      <a:pt x="581" y="206"/>
                      <a:pt x="581" y="206"/>
                      <a:pt x="581" y="207"/>
                    </a:cubicBezTo>
                    <a:cubicBezTo>
                      <a:pt x="582" y="207"/>
                      <a:pt x="582" y="208"/>
                      <a:pt x="581" y="208"/>
                    </a:cubicBezTo>
                    <a:cubicBezTo>
                      <a:pt x="581" y="208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10"/>
                    </a:cubicBezTo>
                    <a:cubicBezTo>
                      <a:pt x="581" y="210"/>
                      <a:pt x="581" y="211"/>
                      <a:pt x="581" y="211"/>
                    </a:cubicBezTo>
                    <a:cubicBezTo>
                      <a:pt x="581" y="211"/>
                      <a:pt x="581" y="211"/>
                      <a:pt x="580" y="211"/>
                    </a:cubicBezTo>
                    <a:cubicBezTo>
                      <a:pt x="580" y="211"/>
                      <a:pt x="579" y="212"/>
                      <a:pt x="579" y="211"/>
                    </a:cubicBezTo>
                    <a:cubicBezTo>
                      <a:pt x="581" y="209"/>
                      <a:pt x="581" y="209"/>
                      <a:pt x="579" y="207"/>
                    </a:cubicBezTo>
                    <a:cubicBezTo>
                      <a:pt x="579" y="207"/>
                      <a:pt x="578" y="207"/>
                      <a:pt x="579" y="206"/>
                    </a:cubicBezTo>
                    <a:cubicBezTo>
                      <a:pt x="580" y="205"/>
                      <a:pt x="579" y="203"/>
                      <a:pt x="579" y="201"/>
                    </a:cubicBezTo>
                    <a:cubicBezTo>
                      <a:pt x="579" y="199"/>
                      <a:pt x="578" y="198"/>
                      <a:pt x="578" y="196"/>
                    </a:cubicBezTo>
                    <a:cubicBezTo>
                      <a:pt x="577" y="194"/>
                      <a:pt x="576" y="194"/>
                      <a:pt x="574" y="195"/>
                    </a:cubicBezTo>
                    <a:cubicBezTo>
                      <a:pt x="574" y="195"/>
                      <a:pt x="573" y="194"/>
                      <a:pt x="572" y="194"/>
                    </a:cubicBezTo>
                    <a:cubicBezTo>
                      <a:pt x="571" y="193"/>
                      <a:pt x="570" y="191"/>
                      <a:pt x="569" y="191"/>
                    </a:cubicBezTo>
                    <a:cubicBezTo>
                      <a:pt x="567" y="191"/>
                      <a:pt x="565" y="191"/>
                      <a:pt x="563" y="192"/>
                    </a:cubicBezTo>
                    <a:cubicBezTo>
                      <a:pt x="561" y="193"/>
                      <a:pt x="560" y="193"/>
                      <a:pt x="558" y="192"/>
                    </a:cubicBezTo>
                    <a:cubicBezTo>
                      <a:pt x="557" y="191"/>
                      <a:pt x="557" y="191"/>
                      <a:pt x="556" y="191"/>
                    </a:cubicBezTo>
                    <a:cubicBezTo>
                      <a:pt x="555" y="192"/>
                      <a:pt x="553" y="192"/>
                      <a:pt x="552" y="192"/>
                    </a:cubicBezTo>
                    <a:cubicBezTo>
                      <a:pt x="551" y="193"/>
                      <a:pt x="551" y="192"/>
                      <a:pt x="550" y="192"/>
                    </a:cubicBezTo>
                    <a:cubicBezTo>
                      <a:pt x="549" y="191"/>
                      <a:pt x="548" y="191"/>
                      <a:pt x="548" y="191"/>
                    </a:cubicBezTo>
                    <a:cubicBezTo>
                      <a:pt x="547" y="192"/>
                      <a:pt x="547" y="193"/>
                      <a:pt x="547" y="193"/>
                    </a:cubicBezTo>
                    <a:cubicBezTo>
                      <a:pt x="547" y="194"/>
                      <a:pt x="547" y="195"/>
                      <a:pt x="547" y="196"/>
                    </a:cubicBezTo>
                    <a:cubicBezTo>
                      <a:pt x="547" y="196"/>
                      <a:pt x="547" y="197"/>
                      <a:pt x="546" y="197"/>
                    </a:cubicBezTo>
                    <a:cubicBezTo>
                      <a:pt x="545" y="198"/>
                      <a:pt x="545" y="198"/>
                      <a:pt x="544" y="197"/>
                    </a:cubicBezTo>
                    <a:cubicBezTo>
                      <a:pt x="543" y="197"/>
                      <a:pt x="542" y="197"/>
                      <a:pt x="542" y="197"/>
                    </a:cubicBezTo>
                    <a:cubicBezTo>
                      <a:pt x="542" y="197"/>
                      <a:pt x="542" y="197"/>
                      <a:pt x="542" y="198"/>
                    </a:cubicBezTo>
                    <a:cubicBezTo>
                      <a:pt x="542" y="198"/>
                      <a:pt x="541" y="198"/>
                      <a:pt x="541" y="198"/>
                    </a:cubicBezTo>
                    <a:cubicBezTo>
                      <a:pt x="540" y="199"/>
                      <a:pt x="538" y="198"/>
                      <a:pt x="537" y="198"/>
                    </a:cubicBezTo>
                    <a:cubicBezTo>
                      <a:pt x="536" y="198"/>
                      <a:pt x="536" y="197"/>
                      <a:pt x="536" y="196"/>
                    </a:cubicBezTo>
                    <a:cubicBezTo>
                      <a:pt x="536" y="196"/>
                      <a:pt x="537" y="196"/>
                      <a:pt x="537" y="196"/>
                    </a:cubicBezTo>
                    <a:cubicBezTo>
                      <a:pt x="537" y="196"/>
                      <a:pt x="537" y="196"/>
                      <a:pt x="537" y="196"/>
                    </a:cubicBezTo>
                    <a:cubicBezTo>
                      <a:pt x="538" y="196"/>
                      <a:pt x="538" y="196"/>
                      <a:pt x="538" y="196"/>
                    </a:cubicBezTo>
                    <a:cubicBezTo>
                      <a:pt x="539" y="196"/>
                      <a:pt x="539" y="196"/>
                      <a:pt x="539" y="195"/>
                    </a:cubicBezTo>
                    <a:cubicBezTo>
                      <a:pt x="539" y="191"/>
                      <a:pt x="542" y="190"/>
                      <a:pt x="543" y="187"/>
                    </a:cubicBezTo>
                    <a:cubicBezTo>
                      <a:pt x="544" y="186"/>
                      <a:pt x="544" y="186"/>
                      <a:pt x="543" y="186"/>
                    </a:cubicBezTo>
                    <a:cubicBezTo>
                      <a:pt x="543" y="185"/>
                      <a:pt x="542" y="184"/>
                      <a:pt x="541" y="183"/>
                    </a:cubicBezTo>
                    <a:cubicBezTo>
                      <a:pt x="540" y="182"/>
                      <a:pt x="540" y="182"/>
                      <a:pt x="539" y="182"/>
                    </a:cubicBezTo>
                    <a:cubicBezTo>
                      <a:pt x="537" y="182"/>
                      <a:pt x="534" y="182"/>
                      <a:pt x="533" y="184"/>
                    </a:cubicBezTo>
                    <a:cubicBezTo>
                      <a:pt x="532" y="184"/>
                      <a:pt x="532" y="184"/>
                      <a:pt x="532" y="184"/>
                    </a:cubicBezTo>
                    <a:cubicBezTo>
                      <a:pt x="532" y="184"/>
                      <a:pt x="531" y="184"/>
                      <a:pt x="531" y="184"/>
                    </a:cubicBezTo>
                    <a:cubicBezTo>
                      <a:pt x="531" y="184"/>
                      <a:pt x="530" y="184"/>
                      <a:pt x="530" y="184"/>
                    </a:cubicBezTo>
                    <a:cubicBezTo>
                      <a:pt x="530" y="183"/>
                      <a:pt x="530" y="183"/>
                      <a:pt x="530" y="183"/>
                    </a:cubicBezTo>
                    <a:cubicBezTo>
                      <a:pt x="531" y="183"/>
                      <a:pt x="531" y="183"/>
                      <a:pt x="531" y="183"/>
                    </a:cubicBezTo>
                    <a:cubicBezTo>
                      <a:pt x="531" y="183"/>
                      <a:pt x="532" y="183"/>
                      <a:pt x="532" y="183"/>
                    </a:cubicBezTo>
                    <a:cubicBezTo>
                      <a:pt x="532" y="183"/>
                      <a:pt x="532" y="182"/>
                      <a:pt x="532" y="182"/>
                    </a:cubicBezTo>
                    <a:cubicBezTo>
                      <a:pt x="533" y="182"/>
                      <a:pt x="533" y="181"/>
                      <a:pt x="532" y="181"/>
                    </a:cubicBezTo>
                    <a:cubicBezTo>
                      <a:pt x="532" y="180"/>
                      <a:pt x="531" y="180"/>
                      <a:pt x="531" y="181"/>
                    </a:cubicBezTo>
                    <a:cubicBezTo>
                      <a:pt x="530" y="181"/>
                      <a:pt x="529" y="181"/>
                      <a:pt x="529" y="181"/>
                    </a:cubicBezTo>
                    <a:cubicBezTo>
                      <a:pt x="527" y="182"/>
                      <a:pt x="525" y="180"/>
                      <a:pt x="523" y="181"/>
                    </a:cubicBezTo>
                    <a:cubicBezTo>
                      <a:pt x="523" y="181"/>
                      <a:pt x="523" y="181"/>
                      <a:pt x="522" y="181"/>
                    </a:cubicBezTo>
                    <a:cubicBezTo>
                      <a:pt x="522" y="181"/>
                      <a:pt x="522" y="180"/>
                      <a:pt x="522" y="180"/>
                    </a:cubicBezTo>
                    <a:cubicBezTo>
                      <a:pt x="522" y="180"/>
                      <a:pt x="522" y="180"/>
                      <a:pt x="522" y="180"/>
                    </a:cubicBezTo>
                    <a:cubicBezTo>
                      <a:pt x="524" y="180"/>
                      <a:pt x="525" y="178"/>
                      <a:pt x="526" y="178"/>
                    </a:cubicBezTo>
                    <a:cubicBezTo>
                      <a:pt x="528" y="178"/>
                      <a:pt x="529" y="178"/>
                      <a:pt x="530" y="177"/>
                    </a:cubicBezTo>
                    <a:cubicBezTo>
                      <a:pt x="530" y="177"/>
                      <a:pt x="531" y="176"/>
                      <a:pt x="531" y="175"/>
                    </a:cubicBezTo>
                    <a:cubicBezTo>
                      <a:pt x="531" y="175"/>
                      <a:pt x="531" y="175"/>
                      <a:pt x="531" y="175"/>
                    </a:cubicBezTo>
                    <a:cubicBezTo>
                      <a:pt x="532" y="174"/>
                      <a:pt x="532" y="173"/>
                      <a:pt x="533" y="173"/>
                    </a:cubicBezTo>
                    <a:cubicBezTo>
                      <a:pt x="533" y="173"/>
                      <a:pt x="534" y="173"/>
                      <a:pt x="534" y="173"/>
                    </a:cubicBezTo>
                    <a:cubicBezTo>
                      <a:pt x="535" y="173"/>
                      <a:pt x="535" y="173"/>
                      <a:pt x="535" y="173"/>
                    </a:cubicBezTo>
                    <a:cubicBezTo>
                      <a:pt x="535" y="173"/>
                      <a:pt x="535" y="172"/>
                      <a:pt x="535" y="172"/>
                    </a:cubicBezTo>
                    <a:cubicBezTo>
                      <a:pt x="534" y="171"/>
                      <a:pt x="533" y="169"/>
                      <a:pt x="533" y="168"/>
                    </a:cubicBezTo>
                    <a:cubicBezTo>
                      <a:pt x="533" y="167"/>
                      <a:pt x="533" y="166"/>
                      <a:pt x="532" y="167"/>
                    </a:cubicBezTo>
                    <a:cubicBezTo>
                      <a:pt x="528" y="167"/>
                      <a:pt x="527" y="166"/>
                      <a:pt x="526" y="163"/>
                    </a:cubicBezTo>
                    <a:cubicBezTo>
                      <a:pt x="525" y="163"/>
                      <a:pt x="525" y="162"/>
                      <a:pt x="524" y="163"/>
                    </a:cubicBezTo>
                    <a:cubicBezTo>
                      <a:pt x="524" y="163"/>
                      <a:pt x="523" y="163"/>
                      <a:pt x="523" y="162"/>
                    </a:cubicBezTo>
                    <a:cubicBezTo>
                      <a:pt x="522" y="161"/>
                      <a:pt x="521" y="161"/>
                      <a:pt x="520" y="161"/>
                    </a:cubicBezTo>
                    <a:cubicBezTo>
                      <a:pt x="520" y="162"/>
                      <a:pt x="520" y="162"/>
                      <a:pt x="520" y="162"/>
                    </a:cubicBezTo>
                    <a:cubicBezTo>
                      <a:pt x="519" y="163"/>
                      <a:pt x="519" y="164"/>
                      <a:pt x="518" y="164"/>
                    </a:cubicBezTo>
                    <a:cubicBezTo>
                      <a:pt x="518" y="164"/>
                      <a:pt x="517" y="165"/>
                      <a:pt x="517" y="165"/>
                    </a:cubicBezTo>
                    <a:cubicBezTo>
                      <a:pt x="516" y="164"/>
                      <a:pt x="515" y="164"/>
                      <a:pt x="515" y="165"/>
                    </a:cubicBezTo>
                    <a:cubicBezTo>
                      <a:pt x="514" y="165"/>
                      <a:pt x="514" y="166"/>
                      <a:pt x="513" y="166"/>
                    </a:cubicBezTo>
                    <a:cubicBezTo>
                      <a:pt x="513" y="167"/>
                      <a:pt x="513" y="167"/>
                      <a:pt x="512" y="168"/>
                    </a:cubicBezTo>
                    <a:cubicBezTo>
                      <a:pt x="512" y="168"/>
                      <a:pt x="512" y="168"/>
                      <a:pt x="512" y="168"/>
                    </a:cubicBezTo>
                    <a:cubicBezTo>
                      <a:pt x="511" y="168"/>
                      <a:pt x="511" y="168"/>
                      <a:pt x="511" y="168"/>
                    </a:cubicBezTo>
                    <a:cubicBezTo>
                      <a:pt x="511" y="168"/>
                      <a:pt x="511" y="168"/>
                      <a:pt x="511" y="169"/>
                    </a:cubicBezTo>
                    <a:cubicBezTo>
                      <a:pt x="511" y="169"/>
                      <a:pt x="510" y="170"/>
                      <a:pt x="510" y="170"/>
                    </a:cubicBezTo>
                    <a:cubicBezTo>
                      <a:pt x="508" y="172"/>
                      <a:pt x="507" y="173"/>
                      <a:pt x="506" y="175"/>
                    </a:cubicBezTo>
                    <a:cubicBezTo>
                      <a:pt x="506" y="175"/>
                      <a:pt x="506" y="175"/>
                      <a:pt x="506" y="175"/>
                    </a:cubicBezTo>
                    <a:cubicBezTo>
                      <a:pt x="506" y="175"/>
                      <a:pt x="505" y="176"/>
                      <a:pt x="505" y="176"/>
                    </a:cubicBezTo>
                    <a:cubicBezTo>
                      <a:pt x="504" y="178"/>
                      <a:pt x="503" y="179"/>
                      <a:pt x="503" y="180"/>
                    </a:cubicBezTo>
                    <a:cubicBezTo>
                      <a:pt x="502" y="181"/>
                      <a:pt x="501" y="182"/>
                      <a:pt x="502" y="183"/>
                    </a:cubicBezTo>
                    <a:cubicBezTo>
                      <a:pt x="502" y="184"/>
                      <a:pt x="502" y="184"/>
                      <a:pt x="502" y="184"/>
                    </a:cubicBezTo>
                    <a:cubicBezTo>
                      <a:pt x="502" y="185"/>
                      <a:pt x="501" y="185"/>
                      <a:pt x="501" y="185"/>
                    </a:cubicBezTo>
                    <a:cubicBezTo>
                      <a:pt x="501" y="185"/>
                      <a:pt x="500" y="185"/>
                      <a:pt x="500" y="185"/>
                    </a:cubicBezTo>
                    <a:cubicBezTo>
                      <a:pt x="500" y="185"/>
                      <a:pt x="500" y="185"/>
                      <a:pt x="500" y="185"/>
                    </a:cubicBezTo>
                    <a:cubicBezTo>
                      <a:pt x="499" y="187"/>
                      <a:pt x="499" y="190"/>
                      <a:pt x="501" y="191"/>
                    </a:cubicBezTo>
                    <a:cubicBezTo>
                      <a:pt x="502" y="191"/>
                      <a:pt x="502" y="192"/>
                      <a:pt x="502" y="193"/>
                    </a:cubicBezTo>
                    <a:cubicBezTo>
                      <a:pt x="501" y="195"/>
                      <a:pt x="500" y="196"/>
                      <a:pt x="500" y="198"/>
                    </a:cubicBezTo>
                    <a:cubicBezTo>
                      <a:pt x="498" y="198"/>
                      <a:pt x="496" y="200"/>
                      <a:pt x="494" y="199"/>
                    </a:cubicBezTo>
                    <a:cubicBezTo>
                      <a:pt x="494" y="199"/>
                      <a:pt x="494" y="199"/>
                      <a:pt x="494" y="199"/>
                    </a:cubicBezTo>
                    <a:cubicBezTo>
                      <a:pt x="492" y="200"/>
                      <a:pt x="490" y="200"/>
                      <a:pt x="487" y="199"/>
                    </a:cubicBezTo>
                    <a:cubicBezTo>
                      <a:pt x="487" y="199"/>
                      <a:pt x="486" y="198"/>
                      <a:pt x="486" y="199"/>
                    </a:cubicBezTo>
                    <a:cubicBezTo>
                      <a:pt x="486" y="199"/>
                      <a:pt x="486" y="199"/>
                      <a:pt x="486" y="200"/>
                    </a:cubicBezTo>
                    <a:cubicBezTo>
                      <a:pt x="486" y="201"/>
                      <a:pt x="486" y="202"/>
                      <a:pt x="487" y="202"/>
                    </a:cubicBezTo>
                    <a:cubicBezTo>
                      <a:pt x="489" y="204"/>
                      <a:pt x="491" y="207"/>
                      <a:pt x="492" y="209"/>
                    </a:cubicBezTo>
                    <a:cubicBezTo>
                      <a:pt x="492" y="210"/>
                      <a:pt x="492" y="211"/>
                      <a:pt x="492" y="211"/>
                    </a:cubicBezTo>
                    <a:cubicBezTo>
                      <a:pt x="492" y="211"/>
                      <a:pt x="492" y="210"/>
                      <a:pt x="491" y="210"/>
                    </a:cubicBezTo>
                    <a:cubicBezTo>
                      <a:pt x="491" y="209"/>
                      <a:pt x="490" y="209"/>
                      <a:pt x="490" y="209"/>
                    </a:cubicBezTo>
                    <a:cubicBezTo>
                      <a:pt x="489" y="209"/>
                      <a:pt x="488" y="209"/>
                      <a:pt x="488" y="208"/>
                    </a:cubicBezTo>
                    <a:cubicBezTo>
                      <a:pt x="489" y="206"/>
                      <a:pt x="487" y="206"/>
                      <a:pt x="487" y="206"/>
                    </a:cubicBezTo>
                    <a:cubicBezTo>
                      <a:pt x="485" y="207"/>
                      <a:pt x="485" y="207"/>
                      <a:pt x="485" y="205"/>
                    </a:cubicBezTo>
                    <a:cubicBezTo>
                      <a:pt x="484" y="206"/>
                      <a:pt x="482" y="207"/>
                      <a:pt x="481" y="208"/>
                    </a:cubicBezTo>
                    <a:cubicBezTo>
                      <a:pt x="481" y="208"/>
                      <a:pt x="481" y="208"/>
                      <a:pt x="480" y="208"/>
                    </a:cubicBezTo>
                    <a:cubicBezTo>
                      <a:pt x="480" y="208"/>
                      <a:pt x="480" y="208"/>
                      <a:pt x="480" y="208"/>
                    </a:cubicBezTo>
                    <a:cubicBezTo>
                      <a:pt x="480" y="209"/>
                      <a:pt x="480" y="209"/>
                      <a:pt x="479" y="209"/>
                    </a:cubicBezTo>
                    <a:cubicBezTo>
                      <a:pt x="480" y="209"/>
                      <a:pt x="480" y="209"/>
                      <a:pt x="480" y="209"/>
                    </a:cubicBezTo>
                    <a:cubicBezTo>
                      <a:pt x="480" y="210"/>
                      <a:pt x="480" y="210"/>
                      <a:pt x="480" y="210"/>
                    </a:cubicBezTo>
                    <a:cubicBezTo>
                      <a:pt x="480" y="211"/>
                      <a:pt x="479" y="211"/>
                      <a:pt x="479" y="210"/>
                    </a:cubicBezTo>
                    <a:cubicBezTo>
                      <a:pt x="479" y="210"/>
                      <a:pt x="478" y="210"/>
                      <a:pt x="478" y="210"/>
                    </a:cubicBezTo>
                    <a:cubicBezTo>
                      <a:pt x="478" y="211"/>
                      <a:pt x="476" y="211"/>
                      <a:pt x="478" y="212"/>
                    </a:cubicBezTo>
                    <a:cubicBezTo>
                      <a:pt x="478" y="212"/>
                      <a:pt x="478" y="213"/>
                      <a:pt x="478" y="213"/>
                    </a:cubicBezTo>
                    <a:cubicBezTo>
                      <a:pt x="478" y="214"/>
                      <a:pt x="478" y="213"/>
                      <a:pt x="477" y="213"/>
                    </a:cubicBezTo>
                    <a:cubicBezTo>
                      <a:pt x="477" y="213"/>
                      <a:pt x="476" y="213"/>
                      <a:pt x="476" y="213"/>
                    </a:cubicBezTo>
                    <a:cubicBezTo>
                      <a:pt x="475" y="214"/>
                      <a:pt x="474" y="214"/>
                      <a:pt x="474" y="213"/>
                    </a:cubicBezTo>
                    <a:cubicBezTo>
                      <a:pt x="474" y="213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4" y="210"/>
                    </a:cubicBezTo>
                    <a:cubicBezTo>
                      <a:pt x="473" y="210"/>
                      <a:pt x="473" y="211"/>
                      <a:pt x="472" y="211"/>
                    </a:cubicBezTo>
                    <a:cubicBezTo>
                      <a:pt x="472" y="212"/>
                      <a:pt x="471" y="212"/>
                      <a:pt x="471" y="213"/>
                    </a:cubicBezTo>
                    <a:cubicBezTo>
                      <a:pt x="472" y="213"/>
                      <a:pt x="473" y="213"/>
                      <a:pt x="473" y="213"/>
                    </a:cubicBezTo>
                    <a:cubicBezTo>
                      <a:pt x="473" y="215"/>
                      <a:pt x="471" y="216"/>
                      <a:pt x="469" y="216"/>
                    </a:cubicBezTo>
                    <a:cubicBezTo>
                      <a:pt x="469" y="215"/>
                      <a:pt x="470" y="215"/>
                      <a:pt x="470" y="215"/>
                    </a:cubicBezTo>
                    <a:cubicBezTo>
                      <a:pt x="470" y="214"/>
                      <a:pt x="470" y="213"/>
                      <a:pt x="469" y="212"/>
                    </a:cubicBezTo>
                    <a:cubicBezTo>
                      <a:pt x="469" y="212"/>
                      <a:pt x="469" y="212"/>
                      <a:pt x="468" y="213"/>
                    </a:cubicBezTo>
                    <a:cubicBezTo>
                      <a:pt x="468" y="215"/>
                      <a:pt x="467" y="214"/>
                      <a:pt x="466" y="214"/>
                    </a:cubicBezTo>
                    <a:cubicBezTo>
                      <a:pt x="465" y="213"/>
                      <a:pt x="466" y="212"/>
                      <a:pt x="466" y="212"/>
                    </a:cubicBezTo>
                    <a:cubicBezTo>
                      <a:pt x="467" y="210"/>
                      <a:pt x="466" y="209"/>
                      <a:pt x="465" y="209"/>
                    </a:cubicBezTo>
                    <a:cubicBezTo>
                      <a:pt x="463" y="208"/>
                      <a:pt x="462" y="209"/>
                      <a:pt x="461" y="209"/>
                    </a:cubicBezTo>
                    <a:cubicBezTo>
                      <a:pt x="460" y="210"/>
                      <a:pt x="459" y="210"/>
                      <a:pt x="459" y="209"/>
                    </a:cubicBezTo>
                    <a:cubicBezTo>
                      <a:pt x="459" y="208"/>
                      <a:pt x="458" y="208"/>
                      <a:pt x="458" y="209"/>
                    </a:cubicBezTo>
                    <a:cubicBezTo>
                      <a:pt x="457" y="209"/>
                      <a:pt x="457" y="211"/>
                      <a:pt x="455" y="209"/>
                    </a:cubicBezTo>
                    <a:cubicBezTo>
                      <a:pt x="455" y="209"/>
                      <a:pt x="452" y="209"/>
                      <a:pt x="452" y="209"/>
                    </a:cubicBezTo>
                    <a:cubicBezTo>
                      <a:pt x="452" y="210"/>
                      <a:pt x="452" y="210"/>
                      <a:pt x="452" y="210"/>
                    </a:cubicBezTo>
                    <a:cubicBezTo>
                      <a:pt x="453" y="211"/>
                      <a:pt x="451" y="211"/>
                      <a:pt x="451" y="211"/>
                    </a:cubicBezTo>
                    <a:cubicBezTo>
                      <a:pt x="450" y="211"/>
                      <a:pt x="450" y="211"/>
                      <a:pt x="449" y="211"/>
                    </a:cubicBezTo>
                    <a:cubicBezTo>
                      <a:pt x="449" y="211"/>
                      <a:pt x="449" y="210"/>
                      <a:pt x="449" y="210"/>
                    </a:cubicBezTo>
                    <a:cubicBezTo>
                      <a:pt x="448" y="209"/>
                      <a:pt x="448" y="210"/>
                      <a:pt x="448" y="211"/>
                    </a:cubicBezTo>
                    <a:cubicBezTo>
                      <a:pt x="448" y="212"/>
                      <a:pt x="447" y="212"/>
                      <a:pt x="447" y="212"/>
                    </a:cubicBezTo>
                    <a:cubicBezTo>
                      <a:pt x="445" y="212"/>
                      <a:pt x="446" y="214"/>
                      <a:pt x="445" y="215"/>
                    </a:cubicBezTo>
                    <a:cubicBezTo>
                      <a:pt x="445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4"/>
                    </a:cubicBezTo>
                    <a:cubicBezTo>
                      <a:pt x="446" y="214"/>
                      <a:pt x="447" y="213"/>
                      <a:pt x="447" y="214"/>
                    </a:cubicBezTo>
                    <a:cubicBezTo>
                      <a:pt x="448" y="216"/>
                      <a:pt x="450" y="215"/>
                      <a:pt x="452" y="215"/>
                    </a:cubicBezTo>
                    <a:cubicBezTo>
                      <a:pt x="451" y="216"/>
                      <a:pt x="451" y="216"/>
                      <a:pt x="450" y="216"/>
                    </a:cubicBezTo>
                    <a:cubicBezTo>
                      <a:pt x="447" y="218"/>
                      <a:pt x="444" y="219"/>
                      <a:pt x="441" y="219"/>
                    </a:cubicBezTo>
                    <a:cubicBezTo>
                      <a:pt x="441" y="219"/>
                      <a:pt x="440" y="219"/>
                      <a:pt x="440" y="220"/>
                    </a:cubicBezTo>
                    <a:cubicBezTo>
                      <a:pt x="440" y="221"/>
                      <a:pt x="439" y="221"/>
                      <a:pt x="439" y="220"/>
                    </a:cubicBezTo>
                    <a:cubicBezTo>
                      <a:pt x="438" y="220"/>
                      <a:pt x="437" y="220"/>
                      <a:pt x="437" y="221"/>
                    </a:cubicBezTo>
                    <a:cubicBezTo>
                      <a:pt x="437" y="223"/>
                      <a:pt x="435" y="222"/>
                      <a:pt x="434" y="223"/>
                    </a:cubicBezTo>
                    <a:cubicBezTo>
                      <a:pt x="434" y="224"/>
                      <a:pt x="434" y="222"/>
                      <a:pt x="433" y="222"/>
                    </a:cubicBezTo>
                    <a:cubicBezTo>
                      <a:pt x="433" y="222"/>
                      <a:pt x="433" y="224"/>
                      <a:pt x="431" y="222"/>
                    </a:cubicBezTo>
                    <a:cubicBezTo>
                      <a:pt x="431" y="222"/>
                      <a:pt x="431" y="222"/>
                      <a:pt x="431" y="223"/>
                    </a:cubicBezTo>
                    <a:cubicBezTo>
                      <a:pt x="430" y="223"/>
                      <a:pt x="429" y="223"/>
                      <a:pt x="428" y="223"/>
                    </a:cubicBezTo>
                    <a:cubicBezTo>
                      <a:pt x="427" y="224"/>
                      <a:pt x="425" y="224"/>
                      <a:pt x="425" y="225"/>
                    </a:cubicBezTo>
                    <a:cubicBezTo>
                      <a:pt x="425" y="226"/>
                      <a:pt x="425" y="226"/>
                      <a:pt x="425" y="226"/>
                    </a:cubicBezTo>
                    <a:cubicBezTo>
                      <a:pt x="424" y="227"/>
                      <a:pt x="423" y="226"/>
                      <a:pt x="423" y="227"/>
                    </a:cubicBezTo>
                    <a:cubicBezTo>
                      <a:pt x="423" y="228"/>
                      <a:pt x="422" y="228"/>
                      <a:pt x="422" y="227"/>
                    </a:cubicBezTo>
                    <a:cubicBezTo>
                      <a:pt x="420" y="226"/>
                      <a:pt x="420" y="228"/>
                      <a:pt x="419" y="228"/>
                    </a:cubicBezTo>
                    <a:cubicBezTo>
                      <a:pt x="418" y="229"/>
                      <a:pt x="418" y="229"/>
                      <a:pt x="418" y="230"/>
                    </a:cubicBezTo>
                    <a:cubicBezTo>
                      <a:pt x="416" y="231"/>
                      <a:pt x="414" y="233"/>
                      <a:pt x="413" y="236"/>
                    </a:cubicBezTo>
                    <a:cubicBezTo>
                      <a:pt x="413" y="236"/>
                      <a:pt x="413" y="238"/>
                      <a:pt x="412" y="237"/>
                    </a:cubicBezTo>
                    <a:cubicBezTo>
                      <a:pt x="410" y="236"/>
                      <a:pt x="408" y="237"/>
                      <a:pt x="406" y="236"/>
                    </a:cubicBezTo>
                    <a:cubicBezTo>
                      <a:pt x="406" y="235"/>
                      <a:pt x="405" y="236"/>
                      <a:pt x="405" y="237"/>
                    </a:cubicBezTo>
                    <a:cubicBezTo>
                      <a:pt x="404" y="237"/>
                      <a:pt x="405" y="237"/>
                      <a:pt x="405" y="237"/>
                    </a:cubicBezTo>
                    <a:cubicBezTo>
                      <a:pt x="406" y="238"/>
                      <a:pt x="407" y="238"/>
                      <a:pt x="409" y="238"/>
                    </a:cubicBezTo>
                    <a:cubicBezTo>
                      <a:pt x="409" y="238"/>
                      <a:pt x="410" y="239"/>
                      <a:pt x="410" y="239"/>
                    </a:cubicBezTo>
                    <a:cubicBezTo>
                      <a:pt x="410" y="240"/>
                      <a:pt x="410" y="240"/>
                      <a:pt x="409" y="241"/>
                    </a:cubicBezTo>
                    <a:cubicBezTo>
                      <a:pt x="409" y="241"/>
                      <a:pt x="408" y="241"/>
                      <a:pt x="408" y="240"/>
                    </a:cubicBezTo>
                    <a:cubicBezTo>
                      <a:pt x="408" y="240"/>
                      <a:pt x="407" y="240"/>
                      <a:pt x="407" y="240"/>
                    </a:cubicBezTo>
                    <a:cubicBezTo>
                      <a:pt x="407" y="240"/>
                      <a:pt x="407" y="240"/>
                      <a:pt x="407" y="241"/>
                    </a:cubicBezTo>
                    <a:cubicBezTo>
                      <a:pt x="408" y="242"/>
                      <a:pt x="407" y="242"/>
                      <a:pt x="406" y="243"/>
                    </a:cubicBezTo>
                    <a:cubicBezTo>
                      <a:pt x="406" y="240"/>
                      <a:pt x="406" y="240"/>
                      <a:pt x="404" y="240"/>
                    </a:cubicBezTo>
                    <a:cubicBezTo>
                      <a:pt x="403" y="240"/>
                      <a:pt x="401" y="240"/>
                      <a:pt x="402" y="242"/>
                    </a:cubicBezTo>
                    <a:cubicBezTo>
                      <a:pt x="402" y="242"/>
                      <a:pt x="402" y="243"/>
                      <a:pt x="402" y="242"/>
                    </a:cubicBezTo>
                    <a:cubicBezTo>
                      <a:pt x="401" y="242"/>
                      <a:pt x="401" y="242"/>
                      <a:pt x="400" y="242"/>
                    </a:cubicBezTo>
                    <a:cubicBezTo>
                      <a:pt x="400" y="242"/>
                      <a:pt x="400" y="243"/>
                      <a:pt x="401" y="243"/>
                    </a:cubicBezTo>
                    <a:cubicBezTo>
                      <a:pt x="402" y="244"/>
                      <a:pt x="402" y="245"/>
                      <a:pt x="402" y="246"/>
                    </a:cubicBezTo>
                    <a:cubicBezTo>
                      <a:pt x="401" y="246"/>
                      <a:pt x="400" y="247"/>
                      <a:pt x="400" y="245"/>
                    </a:cubicBezTo>
                    <a:cubicBezTo>
                      <a:pt x="400" y="245"/>
                      <a:pt x="400" y="244"/>
                      <a:pt x="399" y="244"/>
                    </a:cubicBezTo>
                    <a:cubicBezTo>
                      <a:pt x="398" y="244"/>
                      <a:pt x="399" y="245"/>
                      <a:pt x="399" y="245"/>
                    </a:cubicBezTo>
                    <a:cubicBezTo>
                      <a:pt x="399" y="246"/>
                      <a:pt x="399" y="247"/>
                      <a:pt x="398" y="246"/>
                    </a:cubicBezTo>
                    <a:cubicBezTo>
                      <a:pt x="397" y="246"/>
                      <a:pt x="397" y="247"/>
                      <a:pt x="397" y="248"/>
                    </a:cubicBezTo>
                    <a:cubicBezTo>
                      <a:pt x="397" y="248"/>
                      <a:pt x="398" y="249"/>
                      <a:pt x="398" y="249"/>
                    </a:cubicBezTo>
                    <a:cubicBezTo>
                      <a:pt x="400" y="249"/>
                      <a:pt x="401" y="251"/>
                      <a:pt x="403" y="251"/>
                    </a:cubicBezTo>
                    <a:cubicBezTo>
                      <a:pt x="403" y="252"/>
                      <a:pt x="403" y="253"/>
                      <a:pt x="403" y="254"/>
                    </a:cubicBezTo>
                    <a:cubicBezTo>
                      <a:pt x="402" y="253"/>
                      <a:pt x="401" y="253"/>
                      <a:pt x="399" y="254"/>
                    </a:cubicBezTo>
                    <a:cubicBezTo>
                      <a:pt x="399" y="255"/>
                      <a:pt x="400" y="255"/>
                      <a:pt x="400" y="255"/>
                    </a:cubicBezTo>
                    <a:cubicBezTo>
                      <a:pt x="400" y="256"/>
                      <a:pt x="400" y="255"/>
                      <a:pt x="399" y="255"/>
                    </a:cubicBezTo>
                    <a:cubicBezTo>
                      <a:pt x="399" y="255"/>
                      <a:pt x="398" y="255"/>
                      <a:pt x="398" y="255"/>
                    </a:cubicBezTo>
                    <a:cubicBezTo>
                      <a:pt x="398" y="256"/>
                      <a:pt x="398" y="256"/>
                      <a:pt x="398" y="257"/>
                    </a:cubicBezTo>
                    <a:cubicBezTo>
                      <a:pt x="398" y="258"/>
                      <a:pt x="399" y="257"/>
                      <a:pt x="399" y="257"/>
                    </a:cubicBezTo>
                    <a:cubicBezTo>
                      <a:pt x="401" y="257"/>
                      <a:pt x="402" y="258"/>
                      <a:pt x="403" y="260"/>
                    </a:cubicBezTo>
                    <a:cubicBezTo>
                      <a:pt x="404" y="260"/>
                      <a:pt x="404" y="260"/>
                      <a:pt x="404" y="261"/>
                    </a:cubicBezTo>
                    <a:cubicBezTo>
                      <a:pt x="403" y="261"/>
                      <a:pt x="404" y="261"/>
                      <a:pt x="404" y="262"/>
                    </a:cubicBezTo>
                    <a:cubicBezTo>
                      <a:pt x="405" y="262"/>
                      <a:pt x="405" y="263"/>
                      <a:pt x="406" y="263"/>
                    </a:cubicBezTo>
                    <a:cubicBezTo>
                      <a:pt x="405" y="264"/>
                      <a:pt x="404" y="263"/>
                      <a:pt x="403" y="264"/>
                    </a:cubicBezTo>
                    <a:cubicBezTo>
                      <a:pt x="404" y="265"/>
                      <a:pt x="405" y="265"/>
                      <a:pt x="406" y="266"/>
                    </a:cubicBezTo>
                    <a:cubicBezTo>
                      <a:pt x="406" y="266"/>
                      <a:pt x="406" y="267"/>
                      <a:pt x="406" y="268"/>
                    </a:cubicBezTo>
                    <a:cubicBezTo>
                      <a:pt x="406" y="268"/>
                      <a:pt x="405" y="268"/>
                      <a:pt x="405" y="268"/>
                    </a:cubicBezTo>
                    <a:cubicBezTo>
                      <a:pt x="403" y="268"/>
                      <a:pt x="401" y="267"/>
                      <a:pt x="399" y="268"/>
                    </a:cubicBezTo>
                    <a:cubicBezTo>
                      <a:pt x="398" y="269"/>
                      <a:pt x="398" y="270"/>
                      <a:pt x="396" y="269"/>
                    </a:cubicBezTo>
                    <a:cubicBezTo>
                      <a:pt x="395" y="269"/>
                      <a:pt x="395" y="270"/>
                      <a:pt x="395" y="271"/>
                    </a:cubicBezTo>
                    <a:cubicBezTo>
                      <a:pt x="395" y="272"/>
                      <a:pt x="393" y="272"/>
                      <a:pt x="392" y="272"/>
                    </a:cubicBezTo>
                    <a:cubicBezTo>
                      <a:pt x="391" y="271"/>
                      <a:pt x="389" y="271"/>
                      <a:pt x="388" y="271"/>
                    </a:cubicBezTo>
                    <a:cubicBezTo>
                      <a:pt x="387" y="272"/>
                      <a:pt x="385" y="272"/>
                      <a:pt x="383" y="273"/>
                    </a:cubicBezTo>
                    <a:cubicBezTo>
                      <a:pt x="382" y="273"/>
                      <a:pt x="381" y="274"/>
                      <a:pt x="380" y="274"/>
                    </a:cubicBezTo>
                    <a:cubicBezTo>
                      <a:pt x="378" y="274"/>
                      <a:pt x="378" y="274"/>
                      <a:pt x="378" y="274"/>
                    </a:cubicBezTo>
                    <a:cubicBezTo>
                      <a:pt x="375" y="274"/>
                      <a:pt x="373" y="273"/>
                      <a:pt x="370" y="274"/>
                    </a:cubicBezTo>
                    <a:cubicBezTo>
                      <a:pt x="368" y="274"/>
                      <a:pt x="365" y="276"/>
                      <a:pt x="362" y="275"/>
                    </a:cubicBezTo>
                    <a:cubicBezTo>
                      <a:pt x="362" y="275"/>
                      <a:pt x="361" y="275"/>
                      <a:pt x="361" y="276"/>
                    </a:cubicBezTo>
                    <a:cubicBezTo>
                      <a:pt x="361" y="276"/>
                      <a:pt x="361" y="277"/>
                      <a:pt x="362" y="277"/>
                    </a:cubicBezTo>
                    <a:cubicBezTo>
                      <a:pt x="363" y="277"/>
                      <a:pt x="363" y="278"/>
                      <a:pt x="362" y="279"/>
                    </a:cubicBezTo>
                    <a:cubicBezTo>
                      <a:pt x="362" y="279"/>
                      <a:pt x="362" y="280"/>
                      <a:pt x="361" y="280"/>
                    </a:cubicBezTo>
                    <a:cubicBezTo>
                      <a:pt x="360" y="281"/>
                      <a:pt x="360" y="282"/>
                      <a:pt x="362" y="282"/>
                    </a:cubicBezTo>
                    <a:cubicBezTo>
                      <a:pt x="362" y="283"/>
                      <a:pt x="363" y="283"/>
                      <a:pt x="362" y="284"/>
                    </a:cubicBezTo>
                    <a:cubicBezTo>
                      <a:pt x="361" y="285"/>
                      <a:pt x="362" y="286"/>
                      <a:pt x="363" y="288"/>
                    </a:cubicBezTo>
                    <a:cubicBezTo>
                      <a:pt x="364" y="289"/>
                      <a:pt x="364" y="290"/>
                      <a:pt x="363" y="292"/>
                    </a:cubicBezTo>
                    <a:cubicBezTo>
                      <a:pt x="363" y="293"/>
                      <a:pt x="363" y="295"/>
                      <a:pt x="363" y="297"/>
                    </a:cubicBezTo>
                    <a:cubicBezTo>
                      <a:pt x="363" y="297"/>
                      <a:pt x="364" y="297"/>
                      <a:pt x="363" y="298"/>
                    </a:cubicBezTo>
                    <a:cubicBezTo>
                      <a:pt x="363" y="300"/>
                      <a:pt x="364" y="301"/>
                      <a:pt x="365" y="302"/>
                    </a:cubicBezTo>
                    <a:cubicBezTo>
                      <a:pt x="365" y="303"/>
                      <a:pt x="366" y="303"/>
                      <a:pt x="368" y="303"/>
                    </a:cubicBezTo>
                    <a:cubicBezTo>
                      <a:pt x="369" y="303"/>
                      <a:pt x="371" y="305"/>
                      <a:pt x="372" y="305"/>
                    </a:cubicBezTo>
                    <a:cubicBezTo>
                      <a:pt x="373" y="304"/>
                      <a:pt x="373" y="305"/>
                      <a:pt x="373" y="305"/>
                    </a:cubicBezTo>
                    <a:cubicBezTo>
                      <a:pt x="374" y="307"/>
                      <a:pt x="374" y="308"/>
                      <a:pt x="374" y="309"/>
                    </a:cubicBezTo>
                    <a:cubicBezTo>
                      <a:pt x="375" y="311"/>
                      <a:pt x="376" y="313"/>
                      <a:pt x="378" y="313"/>
                    </a:cubicBezTo>
                    <a:cubicBezTo>
                      <a:pt x="380" y="314"/>
                      <a:pt x="381" y="315"/>
                      <a:pt x="381" y="317"/>
                    </a:cubicBezTo>
                    <a:cubicBezTo>
                      <a:pt x="381" y="317"/>
                      <a:pt x="381" y="318"/>
                      <a:pt x="382" y="318"/>
                    </a:cubicBezTo>
                    <a:cubicBezTo>
                      <a:pt x="383" y="319"/>
                      <a:pt x="383" y="321"/>
                      <a:pt x="381" y="322"/>
                    </a:cubicBezTo>
                    <a:cubicBezTo>
                      <a:pt x="381" y="323"/>
                      <a:pt x="381" y="323"/>
                      <a:pt x="381" y="323"/>
                    </a:cubicBezTo>
                    <a:cubicBezTo>
                      <a:pt x="381" y="325"/>
                      <a:pt x="381" y="326"/>
                      <a:pt x="380" y="327"/>
                    </a:cubicBezTo>
                    <a:cubicBezTo>
                      <a:pt x="379" y="327"/>
                      <a:pt x="380" y="330"/>
                      <a:pt x="380" y="331"/>
                    </a:cubicBezTo>
                    <a:cubicBezTo>
                      <a:pt x="381" y="333"/>
                      <a:pt x="382" y="335"/>
                      <a:pt x="382" y="338"/>
                    </a:cubicBezTo>
                    <a:cubicBezTo>
                      <a:pt x="382" y="339"/>
                      <a:pt x="383" y="340"/>
                      <a:pt x="383" y="342"/>
                    </a:cubicBezTo>
                    <a:cubicBezTo>
                      <a:pt x="384" y="343"/>
                      <a:pt x="384" y="343"/>
                      <a:pt x="383" y="344"/>
                    </a:cubicBezTo>
                    <a:cubicBezTo>
                      <a:pt x="383" y="345"/>
                      <a:pt x="382" y="345"/>
                      <a:pt x="382" y="344"/>
                    </a:cubicBezTo>
                    <a:cubicBezTo>
                      <a:pt x="382" y="343"/>
                      <a:pt x="382" y="342"/>
                      <a:pt x="381" y="342"/>
                    </a:cubicBezTo>
                    <a:cubicBezTo>
                      <a:pt x="381" y="342"/>
                      <a:pt x="381" y="342"/>
                      <a:pt x="381" y="342"/>
                    </a:cubicBezTo>
                    <a:cubicBezTo>
                      <a:pt x="381" y="342"/>
                      <a:pt x="380" y="342"/>
                      <a:pt x="381" y="343"/>
                    </a:cubicBezTo>
                    <a:cubicBezTo>
                      <a:pt x="381" y="343"/>
                      <a:pt x="381" y="345"/>
                      <a:pt x="382" y="346"/>
                    </a:cubicBezTo>
                    <a:cubicBezTo>
                      <a:pt x="381" y="346"/>
                      <a:pt x="380" y="346"/>
                      <a:pt x="379" y="347"/>
                    </a:cubicBezTo>
                    <a:cubicBezTo>
                      <a:pt x="379" y="347"/>
                      <a:pt x="378" y="347"/>
                      <a:pt x="378" y="347"/>
                    </a:cubicBezTo>
                    <a:cubicBezTo>
                      <a:pt x="378" y="348"/>
                      <a:pt x="379" y="349"/>
                      <a:pt x="379" y="349"/>
                    </a:cubicBezTo>
                    <a:cubicBezTo>
                      <a:pt x="379" y="349"/>
                      <a:pt x="379" y="350"/>
                      <a:pt x="379" y="350"/>
                    </a:cubicBezTo>
                    <a:cubicBezTo>
                      <a:pt x="378" y="350"/>
                      <a:pt x="378" y="349"/>
                      <a:pt x="378" y="349"/>
                    </a:cubicBezTo>
                    <a:cubicBezTo>
                      <a:pt x="377" y="349"/>
                      <a:pt x="378" y="349"/>
                      <a:pt x="378" y="350"/>
                    </a:cubicBezTo>
                    <a:cubicBezTo>
                      <a:pt x="377" y="349"/>
                      <a:pt x="376" y="349"/>
                      <a:pt x="376" y="348"/>
                    </a:cubicBezTo>
                    <a:cubicBezTo>
                      <a:pt x="376" y="347"/>
                      <a:pt x="377" y="347"/>
                      <a:pt x="377" y="346"/>
                    </a:cubicBezTo>
                    <a:cubicBezTo>
                      <a:pt x="378" y="345"/>
                      <a:pt x="379" y="343"/>
                      <a:pt x="377" y="342"/>
                    </a:cubicBezTo>
                    <a:cubicBezTo>
                      <a:pt x="377" y="342"/>
                      <a:pt x="377" y="341"/>
                      <a:pt x="377" y="341"/>
                    </a:cubicBezTo>
                    <a:cubicBezTo>
                      <a:pt x="378" y="341"/>
                      <a:pt x="378" y="340"/>
                      <a:pt x="379" y="339"/>
                    </a:cubicBezTo>
                    <a:cubicBezTo>
                      <a:pt x="379" y="338"/>
                      <a:pt x="378" y="336"/>
                      <a:pt x="379" y="335"/>
                    </a:cubicBezTo>
                    <a:cubicBezTo>
                      <a:pt x="380" y="334"/>
                      <a:pt x="379" y="333"/>
                      <a:pt x="378" y="333"/>
                    </a:cubicBezTo>
                    <a:cubicBezTo>
                      <a:pt x="378" y="333"/>
                      <a:pt x="378" y="333"/>
                      <a:pt x="378" y="334"/>
                    </a:cubicBezTo>
                    <a:cubicBezTo>
                      <a:pt x="378" y="334"/>
                      <a:pt x="377" y="335"/>
                      <a:pt x="377" y="335"/>
                    </a:cubicBezTo>
                    <a:cubicBezTo>
                      <a:pt x="377" y="335"/>
                      <a:pt x="376" y="334"/>
                      <a:pt x="376" y="334"/>
                    </a:cubicBezTo>
                    <a:cubicBezTo>
                      <a:pt x="376" y="334"/>
                      <a:pt x="376" y="333"/>
                      <a:pt x="375" y="333"/>
                    </a:cubicBezTo>
                    <a:cubicBezTo>
                      <a:pt x="375" y="334"/>
                      <a:pt x="375" y="336"/>
                      <a:pt x="376" y="337"/>
                    </a:cubicBezTo>
                    <a:cubicBezTo>
                      <a:pt x="376" y="337"/>
                      <a:pt x="376" y="337"/>
                      <a:pt x="376" y="337"/>
                    </a:cubicBezTo>
                    <a:cubicBezTo>
                      <a:pt x="373" y="338"/>
                      <a:pt x="375" y="341"/>
                      <a:pt x="373" y="341"/>
                    </a:cubicBezTo>
                    <a:cubicBezTo>
                      <a:pt x="373" y="341"/>
                      <a:pt x="373" y="342"/>
                      <a:pt x="373" y="342"/>
                    </a:cubicBezTo>
                    <a:cubicBezTo>
                      <a:pt x="373" y="342"/>
                      <a:pt x="374" y="343"/>
                      <a:pt x="373" y="343"/>
                    </a:cubicBezTo>
                    <a:cubicBezTo>
                      <a:pt x="372" y="343"/>
                      <a:pt x="372" y="342"/>
                      <a:pt x="372" y="342"/>
                    </a:cubicBezTo>
                    <a:cubicBezTo>
                      <a:pt x="372" y="341"/>
                      <a:pt x="372" y="341"/>
                      <a:pt x="373" y="340"/>
                    </a:cubicBezTo>
                    <a:cubicBezTo>
                      <a:pt x="374" y="340"/>
                      <a:pt x="373" y="339"/>
                      <a:pt x="373" y="339"/>
                    </a:cubicBezTo>
                    <a:cubicBezTo>
                      <a:pt x="373" y="339"/>
                      <a:pt x="374" y="338"/>
                      <a:pt x="374" y="337"/>
                    </a:cubicBezTo>
                    <a:cubicBezTo>
                      <a:pt x="373" y="336"/>
                      <a:pt x="373" y="335"/>
                      <a:pt x="374" y="335"/>
                    </a:cubicBezTo>
                    <a:cubicBezTo>
                      <a:pt x="375" y="334"/>
                      <a:pt x="375" y="334"/>
                      <a:pt x="374" y="333"/>
                    </a:cubicBezTo>
                    <a:cubicBezTo>
                      <a:pt x="374" y="333"/>
                      <a:pt x="374" y="333"/>
                      <a:pt x="373" y="333"/>
                    </a:cubicBezTo>
                    <a:cubicBezTo>
                      <a:pt x="373" y="333"/>
                      <a:pt x="373" y="334"/>
                      <a:pt x="373" y="334"/>
                    </a:cubicBezTo>
                    <a:cubicBezTo>
                      <a:pt x="373" y="333"/>
                      <a:pt x="373" y="333"/>
                      <a:pt x="373" y="333"/>
                    </a:cubicBezTo>
                    <a:cubicBezTo>
                      <a:pt x="374" y="332"/>
                      <a:pt x="374" y="331"/>
                      <a:pt x="373" y="330"/>
                    </a:cubicBezTo>
                    <a:cubicBezTo>
                      <a:pt x="372" y="328"/>
                      <a:pt x="373" y="327"/>
                      <a:pt x="374" y="326"/>
                    </a:cubicBezTo>
                    <a:cubicBezTo>
                      <a:pt x="375" y="325"/>
                      <a:pt x="376" y="324"/>
                      <a:pt x="377" y="324"/>
                    </a:cubicBezTo>
                    <a:cubicBezTo>
                      <a:pt x="378" y="324"/>
                      <a:pt x="379" y="323"/>
                      <a:pt x="378" y="323"/>
                    </a:cubicBezTo>
                    <a:cubicBezTo>
                      <a:pt x="377" y="321"/>
                      <a:pt x="378" y="321"/>
                      <a:pt x="379" y="320"/>
                    </a:cubicBezTo>
                    <a:cubicBezTo>
                      <a:pt x="380" y="319"/>
                      <a:pt x="380" y="317"/>
                      <a:pt x="379" y="317"/>
                    </a:cubicBezTo>
                    <a:cubicBezTo>
                      <a:pt x="378" y="316"/>
                      <a:pt x="376" y="316"/>
                      <a:pt x="374" y="317"/>
                    </a:cubicBezTo>
                    <a:cubicBezTo>
                      <a:pt x="372" y="318"/>
                      <a:pt x="370" y="318"/>
                      <a:pt x="368" y="317"/>
                    </a:cubicBezTo>
                    <a:cubicBezTo>
                      <a:pt x="368" y="317"/>
                      <a:pt x="367" y="317"/>
                      <a:pt x="367" y="316"/>
                    </a:cubicBezTo>
                    <a:cubicBezTo>
                      <a:pt x="367" y="314"/>
                      <a:pt x="365" y="313"/>
                      <a:pt x="364" y="312"/>
                    </a:cubicBezTo>
                    <a:cubicBezTo>
                      <a:pt x="364" y="311"/>
                      <a:pt x="363" y="311"/>
                      <a:pt x="363" y="310"/>
                    </a:cubicBezTo>
                    <a:cubicBezTo>
                      <a:pt x="363" y="309"/>
                      <a:pt x="363" y="309"/>
                      <a:pt x="362" y="309"/>
                    </a:cubicBezTo>
                    <a:cubicBezTo>
                      <a:pt x="360" y="308"/>
                      <a:pt x="357" y="307"/>
                      <a:pt x="356" y="305"/>
                    </a:cubicBezTo>
                    <a:cubicBezTo>
                      <a:pt x="354" y="302"/>
                      <a:pt x="351" y="303"/>
                      <a:pt x="348" y="303"/>
                    </a:cubicBezTo>
                    <a:cubicBezTo>
                      <a:pt x="347" y="303"/>
                      <a:pt x="346" y="303"/>
                      <a:pt x="344" y="304"/>
                    </a:cubicBezTo>
                    <a:cubicBezTo>
                      <a:pt x="344" y="304"/>
                      <a:pt x="343" y="305"/>
                      <a:pt x="343" y="304"/>
                    </a:cubicBezTo>
                    <a:cubicBezTo>
                      <a:pt x="343" y="303"/>
                      <a:pt x="343" y="303"/>
                      <a:pt x="344" y="303"/>
                    </a:cubicBezTo>
                    <a:cubicBezTo>
                      <a:pt x="345" y="303"/>
                      <a:pt x="345" y="302"/>
                      <a:pt x="346" y="301"/>
                    </a:cubicBezTo>
                    <a:cubicBezTo>
                      <a:pt x="346" y="301"/>
                      <a:pt x="347" y="300"/>
                      <a:pt x="346" y="300"/>
                    </a:cubicBezTo>
                    <a:cubicBezTo>
                      <a:pt x="346" y="298"/>
                      <a:pt x="342" y="297"/>
                      <a:pt x="341" y="298"/>
                    </a:cubicBezTo>
                    <a:cubicBezTo>
                      <a:pt x="339" y="300"/>
                      <a:pt x="338" y="302"/>
                      <a:pt x="337" y="303"/>
                    </a:cubicBezTo>
                    <a:cubicBezTo>
                      <a:pt x="336" y="304"/>
                      <a:pt x="337" y="305"/>
                      <a:pt x="338" y="305"/>
                    </a:cubicBezTo>
                    <a:cubicBezTo>
                      <a:pt x="340" y="305"/>
                      <a:pt x="341" y="305"/>
                      <a:pt x="343" y="305"/>
                    </a:cubicBezTo>
                    <a:cubicBezTo>
                      <a:pt x="343" y="306"/>
                      <a:pt x="342" y="307"/>
                      <a:pt x="341" y="307"/>
                    </a:cubicBezTo>
                    <a:cubicBezTo>
                      <a:pt x="340" y="308"/>
                      <a:pt x="340" y="308"/>
                      <a:pt x="340" y="309"/>
                    </a:cubicBezTo>
                    <a:cubicBezTo>
                      <a:pt x="341" y="309"/>
                      <a:pt x="341" y="310"/>
                      <a:pt x="341" y="309"/>
                    </a:cubicBezTo>
                    <a:cubicBezTo>
                      <a:pt x="343" y="308"/>
                      <a:pt x="344" y="309"/>
                      <a:pt x="345" y="310"/>
                    </a:cubicBezTo>
                    <a:cubicBezTo>
                      <a:pt x="346" y="312"/>
                      <a:pt x="346" y="313"/>
                      <a:pt x="345" y="314"/>
                    </a:cubicBezTo>
                    <a:cubicBezTo>
                      <a:pt x="344" y="315"/>
                      <a:pt x="342" y="315"/>
                      <a:pt x="341" y="314"/>
                    </a:cubicBezTo>
                    <a:cubicBezTo>
                      <a:pt x="340" y="313"/>
                      <a:pt x="338" y="312"/>
                      <a:pt x="337" y="310"/>
                    </a:cubicBezTo>
                    <a:cubicBezTo>
                      <a:pt x="337" y="310"/>
                      <a:pt x="336" y="310"/>
                      <a:pt x="336" y="310"/>
                    </a:cubicBezTo>
                    <a:cubicBezTo>
                      <a:pt x="335" y="310"/>
                      <a:pt x="334" y="310"/>
                      <a:pt x="334" y="311"/>
                    </a:cubicBezTo>
                    <a:cubicBezTo>
                      <a:pt x="332" y="312"/>
                      <a:pt x="331" y="313"/>
                      <a:pt x="331" y="314"/>
                    </a:cubicBezTo>
                    <a:cubicBezTo>
                      <a:pt x="331" y="316"/>
                      <a:pt x="332" y="318"/>
                      <a:pt x="332" y="320"/>
                    </a:cubicBezTo>
                    <a:cubicBezTo>
                      <a:pt x="332" y="320"/>
                      <a:pt x="333" y="321"/>
                      <a:pt x="333" y="321"/>
                    </a:cubicBezTo>
                    <a:cubicBezTo>
                      <a:pt x="334" y="321"/>
                      <a:pt x="335" y="322"/>
                      <a:pt x="335" y="322"/>
                    </a:cubicBezTo>
                    <a:cubicBezTo>
                      <a:pt x="337" y="324"/>
                      <a:pt x="339" y="324"/>
                      <a:pt x="340" y="326"/>
                    </a:cubicBezTo>
                    <a:cubicBezTo>
                      <a:pt x="341" y="327"/>
                      <a:pt x="341" y="326"/>
                      <a:pt x="342" y="326"/>
                    </a:cubicBezTo>
                    <a:cubicBezTo>
                      <a:pt x="343" y="325"/>
                      <a:pt x="344" y="328"/>
                      <a:pt x="346" y="327"/>
                    </a:cubicBezTo>
                    <a:cubicBezTo>
                      <a:pt x="347" y="327"/>
                      <a:pt x="346" y="328"/>
                      <a:pt x="346" y="328"/>
                    </a:cubicBezTo>
                    <a:cubicBezTo>
                      <a:pt x="346" y="331"/>
                      <a:pt x="347" y="333"/>
                      <a:pt x="349" y="334"/>
                    </a:cubicBezTo>
                    <a:cubicBezTo>
                      <a:pt x="348" y="334"/>
                      <a:pt x="347" y="334"/>
                      <a:pt x="347" y="334"/>
                    </a:cubicBezTo>
                    <a:cubicBezTo>
                      <a:pt x="346" y="333"/>
                      <a:pt x="344" y="334"/>
                      <a:pt x="344" y="332"/>
                    </a:cubicBezTo>
                    <a:cubicBezTo>
                      <a:pt x="344" y="330"/>
                      <a:pt x="343" y="329"/>
                      <a:pt x="341" y="329"/>
                    </a:cubicBezTo>
                    <a:cubicBezTo>
                      <a:pt x="338" y="330"/>
                      <a:pt x="336" y="328"/>
                      <a:pt x="333" y="328"/>
                    </a:cubicBezTo>
                    <a:cubicBezTo>
                      <a:pt x="331" y="328"/>
                      <a:pt x="329" y="328"/>
                      <a:pt x="327" y="326"/>
                    </a:cubicBezTo>
                    <a:cubicBezTo>
                      <a:pt x="326" y="325"/>
                      <a:pt x="325" y="324"/>
                      <a:pt x="326" y="323"/>
                    </a:cubicBezTo>
                    <a:cubicBezTo>
                      <a:pt x="327" y="321"/>
                      <a:pt x="327" y="319"/>
                      <a:pt x="326" y="318"/>
                    </a:cubicBezTo>
                    <a:cubicBezTo>
                      <a:pt x="326" y="317"/>
                      <a:pt x="325" y="316"/>
                      <a:pt x="326" y="314"/>
                    </a:cubicBezTo>
                    <a:cubicBezTo>
                      <a:pt x="326" y="313"/>
                      <a:pt x="327" y="312"/>
                      <a:pt x="327" y="310"/>
                    </a:cubicBezTo>
                    <a:cubicBezTo>
                      <a:pt x="327" y="309"/>
                      <a:pt x="327" y="308"/>
                      <a:pt x="328" y="306"/>
                    </a:cubicBezTo>
                    <a:cubicBezTo>
                      <a:pt x="329" y="304"/>
                      <a:pt x="327" y="302"/>
                      <a:pt x="328" y="299"/>
                    </a:cubicBezTo>
                    <a:cubicBezTo>
                      <a:pt x="328" y="299"/>
                      <a:pt x="328" y="299"/>
                      <a:pt x="328" y="298"/>
                    </a:cubicBezTo>
                    <a:cubicBezTo>
                      <a:pt x="327" y="297"/>
                      <a:pt x="326" y="296"/>
                      <a:pt x="326" y="296"/>
                    </a:cubicBezTo>
                    <a:cubicBezTo>
                      <a:pt x="327" y="294"/>
                      <a:pt x="326" y="294"/>
                      <a:pt x="325" y="293"/>
                    </a:cubicBezTo>
                    <a:cubicBezTo>
                      <a:pt x="324" y="292"/>
                      <a:pt x="324" y="290"/>
                      <a:pt x="322" y="289"/>
                    </a:cubicBezTo>
                    <a:cubicBezTo>
                      <a:pt x="322" y="289"/>
                      <a:pt x="322" y="289"/>
                      <a:pt x="322" y="288"/>
                    </a:cubicBezTo>
                    <a:cubicBezTo>
                      <a:pt x="324" y="287"/>
                      <a:pt x="322" y="287"/>
                      <a:pt x="321" y="286"/>
                    </a:cubicBezTo>
                    <a:cubicBezTo>
                      <a:pt x="320" y="286"/>
                      <a:pt x="319" y="286"/>
                      <a:pt x="319" y="287"/>
                    </a:cubicBezTo>
                    <a:cubicBezTo>
                      <a:pt x="318" y="288"/>
                      <a:pt x="318" y="290"/>
                      <a:pt x="320" y="291"/>
                    </a:cubicBezTo>
                    <a:cubicBezTo>
                      <a:pt x="323" y="293"/>
                      <a:pt x="324" y="295"/>
                      <a:pt x="324" y="298"/>
                    </a:cubicBezTo>
                    <a:cubicBezTo>
                      <a:pt x="324" y="299"/>
                      <a:pt x="324" y="299"/>
                      <a:pt x="324" y="300"/>
                    </a:cubicBezTo>
                    <a:cubicBezTo>
                      <a:pt x="325" y="303"/>
                      <a:pt x="325" y="306"/>
                      <a:pt x="323" y="308"/>
                    </a:cubicBezTo>
                    <a:cubicBezTo>
                      <a:pt x="322" y="311"/>
                      <a:pt x="319" y="312"/>
                      <a:pt x="317" y="313"/>
                    </a:cubicBezTo>
                    <a:cubicBezTo>
                      <a:pt x="316" y="314"/>
                      <a:pt x="314" y="314"/>
                      <a:pt x="314" y="316"/>
                    </a:cubicBezTo>
                    <a:cubicBezTo>
                      <a:pt x="314" y="318"/>
                      <a:pt x="314" y="319"/>
                      <a:pt x="313" y="320"/>
                    </a:cubicBezTo>
                    <a:cubicBezTo>
                      <a:pt x="312" y="321"/>
                      <a:pt x="312" y="322"/>
                      <a:pt x="311" y="323"/>
                    </a:cubicBezTo>
                    <a:cubicBezTo>
                      <a:pt x="310" y="324"/>
                      <a:pt x="311" y="325"/>
                      <a:pt x="311" y="325"/>
                    </a:cubicBezTo>
                    <a:cubicBezTo>
                      <a:pt x="314" y="326"/>
                      <a:pt x="315" y="328"/>
                      <a:pt x="315" y="330"/>
                    </a:cubicBezTo>
                    <a:cubicBezTo>
                      <a:pt x="315" y="331"/>
                      <a:pt x="316" y="332"/>
                      <a:pt x="317" y="333"/>
                    </a:cubicBezTo>
                    <a:cubicBezTo>
                      <a:pt x="316" y="335"/>
                      <a:pt x="317" y="336"/>
                      <a:pt x="318" y="338"/>
                    </a:cubicBezTo>
                    <a:cubicBezTo>
                      <a:pt x="319" y="340"/>
                      <a:pt x="320" y="341"/>
                      <a:pt x="319" y="343"/>
                    </a:cubicBezTo>
                    <a:cubicBezTo>
                      <a:pt x="318" y="345"/>
                      <a:pt x="318" y="346"/>
                      <a:pt x="317" y="347"/>
                    </a:cubicBezTo>
                    <a:cubicBezTo>
                      <a:pt x="316" y="348"/>
                      <a:pt x="315" y="349"/>
                      <a:pt x="315" y="350"/>
                    </a:cubicBezTo>
                    <a:cubicBezTo>
                      <a:pt x="316" y="352"/>
                      <a:pt x="315" y="354"/>
                      <a:pt x="315" y="357"/>
                    </a:cubicBezTo>
                    <a:cubicBezTo>
                      <a:pt x="314" y="358"/>
                      <a:pt x="314" y="359"/>
                      <a:pt x="315" y="360"/>
                    </a:cubicBezTo>
                    <a:cubicBezTo>
                      <a:pt x="317" y="363"/>
                      <a:pt x="317" y="365"/>
                      <a:pt x="316" y="367"/>
                    </a:cubicBezTo>
                    <a:cubicBezTo>
                      <a:pt x="315" y="368"/>
                      <a:pt x="316" y="369"/>
                      <a:pt x="317" y="370"/>
                    </a:cubicBezTo>
                    <a:cubicBezTo>
                      <a:pt x="317" y="371"/>
                      <a:pt x="318" y="370"/>
                      <a:pt x="318" y="370"/>
                    </a:cubicBezTo>
                    <a:cubicBezTo>
                      <a:pt x="319" y="370"/>
                      <a:pt x="321" y="369"/>
                      <a:pt x="322" y="370"/>
                    </a:cubicBezTo>
                    <a:cubicBezTo>
                      <a:pt x="323" y="371"/>
                      <a:pt x="324" y="370"/>
                      <a:pt x="325" y="369"/>
                    </a:cubicBezTo>
                    <a:cubicBezTo>
                      <a:pt x="326" y="369"/>
                      <a:pt x="326" y="368"/>
                      <a:pt x="327" y="367"/>
                    </a:cubicBezTo>
                    <a:cubicBezTo>
                      <a:pt x="331" y="367"/>
                      <a:pt x="333" y="369"/>
                      <a:pt x="336" y="370"/>
                    </a:cubicBezTo>
                    <a:cubicBezTo>
                      <a:pt x="337" y="373"/>
                      <a:pt x="339" y="373"/>
                      <a:pt x="340" y="374"/>
                    </a:cubicBezTo>
                    <a:cubicBezTo>
                      <a:pt x="342" y="375"/>
                      <a:pt x="342" y="376"/>
                      <a:pt x="342" y="378"/>
                    </a:cubicBezTo>
                    <a:cubicBezTo>
                      <a:pt x="343" y="380"/>
                      <a:pt x="344" y="382"/>
                      <a:pt x="345" y="385"/>
                    </a:cubicBezTo>
                    <a:cubicBezTo>
                      <a:pt x="345" y="386"/>
                      <a:pt x="345" y="386"/>
                      <a:pt x="344" y="386"/>
                    </a:cubicBezTo>
                    <a:cubicBezTo>
                      <a:pt x="343" y="386"/>
                      <a:pt x="342" y="387"/>
                      <a:pt x="342" y="388"/>
                    </a:cubicBezTo>
                    <a:cubicBezTo>
                      <a:pt x="341" y="390"/>
                      <a:pt x="341" y="392"/>
                      <a:pt x="341" y="394"/>
                    </a:cubicBezTo>
                    <a:cubicBezTo>
                      <a:pt x="341" y="395"/>
                      <a:pt x="341" y="396"/>
                      <a:pt x="342" y="395"/>
                    </a:cubicBezTo>
                    <a:cubicBezTo>
                      <a:pt x="343" y="395"/>
                      <a:pt x="343" y="395"/>
                      <a:pt x="343" y="396"/>
                    </a:cubicBezTo>
                    <a:cubicBezTo>
                      <a:pt x="343" y="397"/>
                      <a:pt x="345" y="397"/>
                      <a:pt x="345" y="397"/>
                    </a:cubicBezTo>
                    <a:cubicBezTo>
                      <a:pt x="345" y="398"/>
                      <a:pt x="344" y="398"/>
                      <a:pt x="344" y="399"/>
                    </a:cubicBezTo>
                    <a:cubicBezTo>
                      <a:pt x="343" y="399"/>
                      <a:pt x="343" y="400"/>
                      <a:pt x="343" y="400"/>
                    </a:cubicBezTo>
                    <a:cubicBezTo>
                      <a:pt x="342" y="400"/>
                      <a:pt x="342" y="401"/>
                      <a:pt x="342" y="401"/>
                    </a:cubicBezTo>
                    <a:cubicBezTo>
                      <a:pt x="342" y="399"/>
                      <a:pt x="342" y="398"/>
                      <a:pt x="341" y="397"/>
                    </a:cubicBezTo>
                    <a:cubicBezTo>
                      <a:pt x="340" y="396"/>
                      <a:pt x="339" y="396"/>
                      <a:pt x="339" y="395"/>
                    </a:cubicBezTo>
                    <a:cubicBezTo>
                      <a:pt x="339" y="394"/>
                      <a:pt x="338" y="394"/>
                      <a:pt x="339" y="394"/>
                    </a:cubicBezTo>
                    <a:cubicBezTo>
                      <a:pt x="340" y="393"/>
                      <a:pt x="339" y="392"/>
                      <a:pt x="339" y="392"/>
                    </a:cubicBezTo>
                    <a:cubicBezTo>
                      <a:pt x="339" y="390"/>
                      <a:pt x="339" y="389"/>
                      <a:pt x="339" y="388"/>
                    </a:cubicBezTo>
                    <a:cubicBezTo>
                      <a:pt x="340" y="387"/>
                      <a:pt x="340" y="386"/>
                      <a:pt x="339" y="386"/>
                    </a:cubicBezTo>
                    <a:cubicBezTo>
                      <a:pt x="338" y="386"/>
                      <a:pt x="339" y="385"/>
                      <a:pt x="339" y="385"/>
                    </a:cubicBezTo>
                    <a:cubicBezTo>
                      <a:pt x="339" y="383"/>
                      <a:pt x="340" y="381"/>
                      <a:pt x="339" y="380"/>
                    </a:cubicBezTo>
                    <a:cubicBezTo>
                      <a:pt x="338" y="379"/>
                      <a:pt x="337" y="378"/>
                      <a:pt x="336" y="377"/>
                    </a:cubicBezTo>
                    <a:cubicBezTo>
                      <a:pt x="335" y="377"/>
                      <a:pt x="335" y="376"/>
                      <a:pt x="335" y="375"/>
                    </a:cubicBezTo>
                    <a:cubicBezTo>
                      <a:pt x="335" y="374"/>
                      <a:pt x="334" y="372"/>
                      <a:pt x="332" y="373"/>
                    </a:cubicBezTo>
                    <a:cubicBezTo>
                      <a:pt x="331" y="373"/>
                      <a:pt x="330" y="373"/>
                      <a:pt x="330" y="373"/>
                    </a:cubicBezTo>
                    <a:cubicBezTo>
                      <a:pt x="327" y="374"/>
                      <a:pt x="325" y="375"/>
                      <a:pt x="323" y="376"/>
                    </a:cubicBezTo>
                    <a:cubicBezTo>
                      <a:pt x="321" y="377"/>
                      <a:pt x="320" y="378"/>
                      <a:pt x="320" y="380"/>
                    </a:cubicBezTo>
                    <a:cubicBezTo>
                      <a:pt x="320" y="381"/>
                      <a:pt x="320" y="382"/>
                      <a:pt x="320" y="383"/>
                    </a:cubicBezTo>
                    <a:cubicBezTo>
                      <a:pt x="319" y="383"/>
                      <a:pt x="319" y="384"/>
                      <a:pt x="320" y="384"/>
                    </a:cubicBezTo>
                    <a:cubicBezTo>
                      <a:pt x="321" y="385"/>
                      <a:pt x="322" y="387"/>
                      <a:pt x="322" y="389"/>
                    </a:cubicBezTo>
                    <a:cubicBezTo>
                      <a:pt x="323" y="392"/>
                      <a:pt x="323" y="394"/>
                      <a:pt x="322" y="397"/>
                    </a:cubicBezTo>
                    <a:cubicBezTo>
                      <a:pt x="321" y="398"/>
                      <a:pt x="320" y="399"/>
                      <a:pt x="319" y="399"/>
                    </a:cubicBezTo>
                    <a:cubicBezTo>
                      <a:pt x="318" y="401"/>
                      <a:pt x="317" y="403"/>
                      <a:pt x="317" y="405"/>
                    </a:cubicBezTo>
                    <a:cubicBezTo>
                      <a:pt x="317" y="406"/>
                      <a:pt x="317" y="408"/>
                      <a:pt x="316" y="409"/>
                    </a:cubicBezTo>
                    <a:cubicBezTo>
                      <a:pt x="314" y="410"/>
                      <a:pt x="313" y="412"/>
                      <a:pt x="311" y="413"/>
                    </a:cubicBezTo>
                    <a:cubicBezTo>
                      <a:pt x="310" y="413"/>
                      <a:pt x="311" y="413"/>
                      <a:pt x="310" y="413"/>
                    </a:cubicBezTo>
                    <a:cubicBezTo>
                      <a:pt x="310" y="414"/>
                      <a:pt x="309" y="415"/>
                      <a:pt x="308" y="415"/>
                    </a:cubicBezTo>
                    <a:cubicBezTo>
                      <a:pt x="306" y="415"/>
                      <a:pt x="306" y="416"/>
                      <a:pt x="306" y="418"/>
                    </a:cubicBezTo>
                    <a:cubicBezTo>
                      <a:pt x="306" y="418"/>
                      <a:pt x="305" y="418"/>
                      <a:pt x="305" y="418"/>
                    </a:cubicBezTo>
                    <a:cubicBezTo>
                      <a:pt x="304" y="417"/>
                      <a:pt x="302" y="415"/>
                      <a:pt x="301" y="414"/>
                    </a:cubicBezTo>
                    <a:cubicBezTo>
                      <a:pt x="300" y="413"/>
                      <a:pt x="300" y="411"/>
                      <a:pt x="300" y="410"/>
                    </a:cubicBezTo>
                    <a:cubicBezTo>
                      <a:pt x="299" y="409"/>
                      <a:pt x="300" y="409"/>
                      <a:pt x="300" y="409"/>
                    </a:cubicBezTo>
                    <a:cubicBezTo>
                      <a:pt x="301" y="409"/>
                      <a:pt x="302" y="410"/>
                      <a:pt x="302" y="409"/>
                    </a:cubicBezTo>
                    <a:cubicBezTo>
                      <a:pt x="304" y="408"/>
                      <a:pt x="304" y="406"/>
                      <a:pt x="305" y="405"/>
                    </a:cubicBezTo>
                    <a:cubicBezTo>
                      <a:pt x="305" y="404"/>
                      <a:pt x="305" y="404"/>
                      <a:pt x="304" y="404"/>
                    </a:cubicBezTo>
                    <a:cubicBezTo>
                      <a:pt x="304" y="404"/>
                      <a:pt x="304" y="403"/>
                      <a:pt x="304" y="403"/>
                    </a:cubicBezTo>
                    <a:cubicBezTo>
                      <a:pt x="304" y="402"/>
                      <a:pt x="305" y="402"/>
                      <a:pt x="305" y="402"/>
                    </a:cubicBezTo>
                    <a:cubicBezTo>
                      <a:pt x="306" y="402"/>
                      <a:pt x="307" y="403"/>
                      <a:pt x="306" y="401"/>
                    </a:cubicBezTo>
                    <a:cubicBezTo>
                      <a:pt x="306" y="401"/>
                      <a:pt x="306" y="400"/>
                      <a:pt x="307" y="400"/>
                    </a:cubicBezTo>
                    <a:cubicBezTo>
                      <a:pt x="307" y="398"/>
                      <a:pt x="309" y="397"/>
                      <a:pt x="310" y="396"/>
                    </a:cubicBezTo>
                    <a:cubicBezTo>
                      <a:pt x="311" y="395"/>
                      <a:pt x="312" y="393"/>
                      <a:pt x="311" y="391"/>
                    </a:cubicBezTo>
                    <a:cubicBezTo>
                      <a:pt x="310" y="388"/>
                      <a:pt x="310" y="386"/>
                      <a:pt x="313" y="384"/>
                    </a:cubicBezTo>
                    <a:cubicBezTo>
                      <a:pt x="314" y="384"/>
                      <a:pt x="313" y="382"/>
                      <a:pt x="315" y="381"/>
                    </a:cubicBezTo>
                    <a:cubicBezTo>
                      <a:pt x="315" y="381"/>
                      <a:pt x="314" y="381"/>
                      <a:pt x="314" y="381"/>
                    </a:cubicBezTo>
                    <a:cubicBezTo>
                      <a:pt x="313" y="379"/>
                      <a:pt x="312" y="377"/>
                      <a:pt x="310" y="376"/>
                    </a:cubicBezTo>
                    <a:cubicBezTo>
                      <a:pt x="307" y="375"/>
                      <a:pt x="306" y="370"/>
                      <a:pt x="307" y="367"/>
                    </a:cubicBezTo>
                    <a:cubicBezTo>
                      <a:pt x="307" y="367"/>
                      <a:pt x="308" y="367"/>
                      <a:pt x="308" y="366"/>
                    </a:cubicBezTo>
                    <a:cubicBezTo>
                      <a:pt x="307" y="364"/>
                      <a:pt x="308" y="362"/>
                      <a:pt x="307" y="360"/>
                    </a:cubicBezTo>
                    <a:cubicBezTo>
                      <a:pt x="307" y="360"/>
                      <a:pt x="307" y="359"/>
                      <a:pt x="307" y="359"/>
                    </a:cubicBezTo>
                    <a:cubicBezTo>
                      <a:pt x="308" y="358"/>
                      <a:pt x="308" y="357"/>
                      <a:pt x="308" y="356"/>
                    </a:cubicBezTo>
                    <a:cubicBezTo>
                      <a:pt x="308" y="354"/>
                      <a:pt x="307" y="352"/>
                      <a:pt x="307" y="350"/>
                    </a:cubicBezTo>
                    <a:cubicBezTo>
                      <a:pt x="307" y="349"/>
                      <a:pt x="307" y="349"/>
                      <a:pt x="307" y="349"/>
                    </a:cubicBezTo>
                    <a:cubicBezTo>
                      <a:pt x="305" y="348"/>
                      <a:pt x="307" y="346"/>
                      <a:pt x="308" y="345"/>
                    </a:cubicBezTo>
                    <a:cubicBezTo>
                      <a:pt x="309" y="344"/>
                      <a:pt x="309" y="343"/>
                      <a:pt x="308" y="342"/>
                    </a:cubicBezTo>
                    <a:cubicBezTo>
                      <a:pt x="308" y="341"/>
                      <a:pt x="308" y="341"/>
                      <a:pt x="308" y="340"/>
                    </a:cubicBezTo>
                    <a:cubicBezTo>
                      <a:pt x="309" y="338"/>
                      <a:pt x="309" y="335"/>
                      <a:pt x="308" y="333"/>
                    </a:cubicBezTo>
                    <a:cubicBezTo>
                      <a:pt x="308" y="333"/>
                      <a:pt x="307" y="332"/>
                      <a:pt x="307" y="332"/>
                    </a:cubicBezTo>
                    <a:cubicBezTo>
                      <a:pt x="308" y="331"/>
                      <a:pt x="308" y="330"/>
                      <a:pt x="307" y="330"/>
                    </a:cubicBezTo>
                    <a:cubicBezTo>
                      <a:pt x="305" y="328"/>
                      <a:pt x="304" y="326"/>
                      <a:pt x="303" y="324"/>
                    </a:cubicBezTo>
                    <a:cubicBezTo>
                      <a:pt x="302" y="323"/>
                      <a:pt x="302" y="321"/>
                      <a:pt x="303" y="320"/>
                    </a:cubicBezTo>
                    <a:cubicBezTo>
                      <a:pt x="305" y="319"/>
                      <a:pt x="306" y="317"/>
                      <a:pt x="305" y="315"/>
                    </a:cubicBezTo>
                    <a:cubicBezTo>
                      <a:pt x="306" y="314"/>
                      <a:pt x="306" y="314"/>
                      <a:pt x="306" y="314"/>
                    </a:cubicBezTo>
                    <a:cubicBezTo>
                      <a:pt x="307" y="313"/>
                      <a:pt x="307" y="312"/>
                      <a:pt x="307" y="311"/>
                    </a:cubicBezTo>
                    <a:cubicBezTo>
                      <a:pt x="307" y="311"/>
                      <a:pt x="307" y="310"/>
                      <a:pt x="308" y="309"/>
                    </a:cubicBezTo>
                    <a:cubicBezTo>
                      <a:pt x="309" y="308"/>
                      <a:pt x="309" y="307"/>
                      <a:pt x="309" y="305"/>
                    </a:cubicBezTo>
                    <a:cubicBezTo>
                      <a:pt x="309" y="305"/>
                      <a:pt x="309" y="304"/>
                      <a:pt x="309" y="304"/>
                    </a:cubicBezTo>
                    <a:cubicBezTo>
                      <a:pt x="309" y="301"/>
                      <a:pt x="309" y="299"/>
                      <a:pt x="309" y="296"/>
                    </a:cubicBezTo>
                    <a:cubicBezTo>
                      <a:pt x="309" y="295"/>
                      <a:pt x="308" y="295"/>
                      <a:pt x="307" y="294"/>
                    </a:cubicBezTo>
                    <a:cubicBezTo>
                      <a:pt x="304" y="292"/>
                      <a:pt x="300" y="291"/>
                      <a:pt x="296" y="291"/>
                    </a:cubicBezTo>
                    <a:cubicBezTo>
                      <a:pt x="295" y="291"/>
                      <a:pt x="295" y="291"/>
                      <a:pt x="294" y="291"/>
                    </a:cubicBezTo>
                    <a:cubicBezTo>
                      <a:pt x="292" y="292"/>
                      <a:pt x="290" y="291"/>
                      <a:pt x="289" y="292"/>
                    </a:cubicBezTo>
                    <a:cubicBezTo>
                      <a:pt x="289" y="292"/>
                      <a:pt x="288" y="292"/>
                      <a:pt x="288" y="292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0"/>
                      <a:pt x="289" y="290"/>
                      <a:pt x="289" y="290"/>
                    </a:cubicBezTo>
                    <a:cubicBezTo>
                      <a:pt x="287" y="289"/>
                      <a:pt x="287" y="290"/>
                      <a:pt x="286" y="291"/>
                    </a:cubicBezTo>
                    <a:cubicBezTo>
                      <a:pt x="285" y="292"/>
                      <a:pt x="285" y="293"/>
                      <a:pt x="284" y="295"/>
                    </a:cubicBezTo>
                    <a:cubicBezTo>
                      <a:pt x="282" y="297"/>
                      <a:pt x="283" y="301"/>
                      <a:pt x="282" y="304"/>
                    </a:cubicBezTo>
                    <a:cubicBezTo>
                      <a:pt x="281" y="307"/>
                      <a:pt x="281" y="309"/>
                      <a:pt x="281" y="311"/>
                    </a:cubicBezTo>
                    <a:cubicBezTo>
                      <a:pt x="281" y="312"/>
                      <a:pt x="281" y="312"/>
                      <a:pt x="281" y="313"/>
                    </a:cubicBezTo>
                    <a:cubicBezTo>
                      <a:pt x="279" y="316"/>
                      <a:pt x="279" y="318"/>
                      <a:pt x="277" y="321"/>
                    </a:cubicBezTo>
                    <a:cubicBezTo>
                      <a:pt x="275" y="322"/>
                      <a:pt x="274" y="324"/>
                      <a:pt x="272" y="325"/>
                    </a:cubicBezTo>
                    <a:cubicBezTo>
                      <a:pt x="269" y="327"/>
                      <a:pt x="269" y="329"/>
                      <a:pt x="268" y="331"/>
                    </a:cubicBezTo>
                    <a:cubicBezTo>
                      <a:pt x="267" y="332"/>
                      <a:pt x="268" y="332"/>
                      <a:pt x="269" y="332"/>
                    </a:cubicBezTo>
                    <a:cubicBezTo>
                      <a:pt x="269" y="333"/>
                      <a:pt x="268" y="334"/>
                      <a:pt x="268" y="335"/>
                    </a:cubicBezTo>
                    <a:cubicBezTo>
                      <a:pt x="268" y="336"/>
                      <a:pt x="268" y="336"/>
                      <a:pt x="268" y="337"/>
                    </a:cubicBezTo>
                    <a:cubicBezTo>
                      <a:pt x="269" y="337"/>
                      <a:pt x="269" y="337"/>
                      <a:pt x="270" y="336"/>
                    </a:cubicBezTo>
                    <a:cubicBezTo>
                      <a:pt x="271" y="335"/>
                      <a:pt x="272" y="336"/>
                      <a:pt x="272" y="338"/>
                    </a:cubicBezTo>
                    <a:cubicBezTo>
                      <a:pt x="272" y="338"/>
                      <a:pt x="272" y="339"/>
                      <a:pt x="272" y="340"/>
                    </a:cubicBezTo>
                    <a:cubicBezTo>
                      <a:pt x="271" y="341"/>
                      <a:pt x="272" y="343"/>
                      <a:pt x="271" y="345"/>
                    </a:cubicBezTo>
                    <a:cubicBezTo>
                      <a:pt x="271" y="347"/>
                      <a:pt x="271" y="349"/>
                      <a:pt x="272" y="351"/>
                    </a:cubicBezTo>
                    <a:cubicBezTo>
                      <a:pt x="272" y="352"/>
                      <a:pt x="273" y="352"/>
                      <a:pt x="272" y="353"/>
                    </a:cubicBezTo>
                    <a:cubicBezTo>
                      <a:pt x="272" y="353"/>
                      <a:pt x="271" y="354"/>
                      <a:pt x="270" y="354"/>
                    </a:cubicBezTo>
                    <a:cubicBezTo>
                      <a:pt x="269" y="353"/>
                      <a:pt x="269" y="354"/>
                      <a:pt x="269" y="354"/>
                    </a:cubicBezTo>
                    <a:cubicBezTo>
                      <a:pt x="269" y="356"/>
                      <a:pt x="269" y="358"/>
                      <a:pt x="269" y="360"/>
                    </a:cubicBezTo>
                    <a:cubicBezTo>
                      <a:pt x="270" y="360"/>
                      <a:pt x="270" y="358"/>
                      <a:pt x="271" y="359"/>
                    </a:cubicBezTo>
                    <a:cubicBezTo>
                      <a:pt x="272" y="360"/>
                      <a:pt x="273" y="360"/>
                      <a:pt x="274" y="361"/>
                    </a:cubicBezTo>
                    <a:cubicBezTo>
                      <a:pt x="275" y="362"/>
                      <a:pt x="276" y="363"/>
                      <a:pt x="277" y="363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7" y="366"/>
                      <a:pt x="278" y="369"/>
                      <a:pt x="279" y="372"/>
                    </a:cubicBezTo>
                    <a:cubicBezTo>
                      <a:pt x="280" y="373"/>
                      <a:pt x="281" y="374"/>
                      <a:pt x="283" y="373"/>
                    </a:cubicBezTo>
                    <a:cubicBezTo>
                      <a:pt x="284" y="373"/>
                      <a:pt x="285" y="373"/>
                      <a:pt x="286" y="373"/>
                    </a:cubicBezTo>
                    <a:cubicBezTo>
                      <a:pt x="285" y="374"/>
                      <a:pt x="284" y="374"/>
                      <a:pt x="284" y="374"/>
                    </a:cubicBezTo>
                    <a:cubicBezTo>
                      <a:pt x="284" y="376"/>
                      <a:pt x="283" y="377"/>
                      <a:pt x="283" y="378"/>
                    </a:cubicBezTo>
                    <a:cubicBezTo>
                      <a:pt x="282" y="381"/>
                      <a:pt x="280" y="383"/>
                      <a:pt x="280" y="386"/>
                    </a:cubicBezTo>
                    <a:cubicBezTo>
                      <a:pt x="280" y="386"/>
                      <a:pt x="280" y="386"/>
                      <a:pt x="280" y="386"/>
                    </a:cubicBezTo>
                    <a:cubicBezTo>
                      <a:pt x="279" y="387"/>
                      <a:pt x="279" y="387"/>
                      <a:pt x="278" y="386"/>
                    </a:cubicBezTo>
                    <a:cubicBezTo>
                      <a:pt x="277" y="386"/>
                      <a:pt x="278" y="386"/>
                      <a:pt x="278" y="385"/>
                    </a:cubicBezTo>
                    <a:cubicBezTo>
                      <a:pt x="279" y="384"/>
                      <a:pt x="278" y="384"/>
                      <a:pt x="277" y="383"/>
                    </a:cubicBezTo>
                    <a:cubicBezTo>
                      <a:pt x="277" y="383"/>
                      <a:pt x="275" y="382"/>
                      <a:pt x="275" y="382"/>
                    </a:cubicBezTo>
                    <a:cubicBezTo>
                      <a:pt x="274" y="380"/>
                      <a:pt x="272" y="378"/>
                      <a:pt x="271" y="377"/>
                    </a:cubicBezTo>
                    <a:cubicBezTo>
                      <a:pt x="270" y="377"/>
                      <a:pt x="270" y="376"/>
                      <a:pt x="271" y="375"/>
                    </a:cubicBezTo>
                    <a:cubicBezTo>
                      <a:pt x="268" y="375"/>
                      <a:pt x="266" y="374"/>
                      <a:pt x="264" y="372"/>
                    </a:cubicBezTo>
                    <a:cubicBezTo>
                      <a:pt x="262" y="370"/>
                      <a:pt x="259" y="369"/>
                      <a:pt x="256" y="367"/>
                    </a:cubicBezTo>
                    <a:cubicBezTo>
                      <a:pt x="255" y="365"/>
                      <a:pt x="253" y="363"/>
                      <a:pt x="251" y="362"/>
                    </a:cubicBezTo>
                    <a:cubicBezTo>
                      <a:pt x="249" y="361"/>
                      <a:pt x="248" y="361"/>
                      <a:pt x="246" y="360"/>
                    </a:cubicBezTo>
                    <a:cubicBezTo>
                      <a:pt x="243" y="359"/>
                      <a:pt x="241" y="358"/>
                      <a:pt x="238" y="358"/>
                    </a:cubicBezTo>
                    <a:cubicBezTo>
                      <a:pt x="235" y="358"/>
                      <a:pt x="233" y="358"/>
                      <a:pt x="231" y="356"/>
                    </a:cubicBezTo>
                    <a:cubicBezTo>
                      <a:pt x="229" y="355"/>
                      <a:pt x="228" y="355"/>
                      <a:pt x="228" y="358"/>
                    </a:cubicBezTo>
                    <a:cubicBezTo>
                      <a:pt x="228" y="359"/>
                      <a:pt x="227" y="360"/>
                      <a:pt x="226" y="359"/>
                    </a:cubicBezTo>
                    <a:cubicBezTo>
                      <a:pt x="225" y="359"/>
                      <a:pt x="224" y="360"/>
                      <a:pt x="224" y="360"/>
                    </a:cubicBezTo>
                    <a:cubicBezTo>
                      <a:pt x="224" y="361"/>
                      <a:pt x="224" y="363"/>
                      <a:pt x="225" y="364"/>
                    </a:cubicBezTo>
                    <a:cubicBezTo>
                      <a:pt x="226" y="365"/>
                      <a:pt x="226" y="366"/>
                      <a:pt x="227" y="368"/>
                    </a:cubicBezTo>
                    <a:cubicBezTo>
                      <a:pt x="227" y="368"/>
                      <a:pt x="227" y="370"/>
                      <a:pt x="228" y="370"/>
                    </a:cubicBezTo>
                    <a:cubicBezTo>
                      <a:pt x="229" y="370"/>
                      <a:pt x="229" y="370"/>
                      <a:pt x="229" y="371"/>
                    </a:cubicBezTo>
                    <a:cubicBezTo>
                      <a:pt x="229" y="374"/>
                      <a:pt x="228" y="376"/>
                      <a:pt x="226" y="377"/>
                    </a:cubicBezTo>
                    <a:cubicBezTo>
                      <a:pt x="225" y="378"/>
                      <a:pt x="224" y="379"/>
                      <a:pt x="223" y="378"/>
                    </a:cubicBezTo>
                    <a:cubicBezTo>
                      <a:pt x="221" y="377"/>
                      <a:pt x="221" y="378"/>
                      <a:pt x="221" y="379"/>
                    </a:cubicBezTo>
                    <a:cubicBezTo>
                      <a:pt x="221" y="380"/>
                      <a:pt x="222" y="380"/>
                      <a:pt x="222" y="381"/>
                    </a:cubicBezTo>
                    <a:cubicBezTo>
                      <a:pt x="222" y="382"/>
                      <a:pt x="222" y="384"/>
                      <a:pt x="220" y="384"/>
                    </a:cubicBezTo>
                    <a:cubicBezTo>
                      <a:pt x="220" y="385"/>
                      <a:pt x="217" y="383"/>
                      <a:pt x="216" y="383"/>
                    </a:cubicBezTo>
                    <a:cubicBezTo>
                      <a:pt x="216" y="382"/>
                      <a:pt x="217" y="379"/>
                      <a:pt x="218" y="378"/>
                    </a:cubicBezTo>
                    <a:cubicBezTo>
                      <a:pt x="218" y="378"/>
                      <a:pt x="218" y="378"/>
                      <a:pt x="218" y="377"/>
                    </a:cubicBezTo>
                    <a:cubicBezTo>
                      <a:pt x="217" y="376"/>
                      <a:pt x="218" y="374"/>
                      <a:pt x="215" y="374"/>
                    </a:cubicBezTo>
                    <a:cubicBezTo>
                      <a:pt x="216" y="373"/>
                      <a:pt x="217" y="373"/>
                      <a:pt x="217" y="372"/>
                    </a:cubicBezTo>
                    <a:cubicBezTo>
                      <a:pt x="216" y="372"/>
                      <a:pt x="215" y="372"/>
                      <a:pt x="214" y="373"/>
                    </a:cubicBezTo>
                    <a:cubicBezTo>
                      <a:pt x="212" y="374"/>
                      <a:pt x="210" y="374"/>
                      <a:pt x="209" y="376"/>
                    </a:cubicBezTo>
                    <a:cubicBezTo>
                      <a:pt x="209" y="376"/>
                      <a:pt x="209" y="376"/>
                      <a:pt x="209" y="376"/>
                    </a:cubicBezTo>
                    <a:cubicBezTo>
                      <a:pt x="207" y="376"/>
                      <a:pt x="206" y="377"/>
                      <a:pt x="206" y="379"/>
                    </a:cubicBezTo>
                    <a:cubicBezTo>
                      <a:pt x="205" y="381"/>
                      <a:pt x="203" y="382"/>
                      <a:pt x="201" y="380"/>
                    </a:cubicBezTo>
                    <a:cubicBezTo>
                      <a:pt x="200" y="379"/>
                      <a:pt x="199" y="379"/>
                      <a:pt x="198" y="380"/>
                    </a:cubicBezTo>
                    <a:cubicBezTo>
                      <a:pt x="198" y="380"/>
                      <a:pt x="197" y="380"/>
                      <a:pt x="197" y="380"/>
                    </a:cubicBezTo>
                    <a:cubicBezTo>
                      <a:pt x="196" y="379"/>
                      <a:pt x="195" y="379"/>
                      <a:pt x="194" y="380"/>
                    </a:cubicBezTo>
                    <a:cubicBezTo>
                      <a:pt x="193" y="380"/>
                      <a:pt x="193" y="380"/>
                      <a:pt x="193" y="380"/>
                    </a:cubicBezTo>
                    <a:cubicBezTo>
                      <a:pt x="191" y="380"/>
                      <a:pt x="190" y="381"/>
                      <a:pt x="189" y="383"/>
                    </a:cubicBezTo>
                    <a:cubicBezTo>
                      <a:pt x="188" y="383"/>
                      <a:pt x="187" y="384"/>
                      <a:pt x="188" y="386"/>
                    </a:cubicBezTo>
                    <a:cubicBezTo>
                      <a:pt x="189" y="386"/>
                      <a:pt x="188" y="387"/>
                      <a:pt x="188" y="387"/>
                    </a:cubicBezTo>
                    <a:cubicBezTo>
                      <a:pt x="187" y="388"/>
                      <a:pt x="186" y="387"/>
                      <a:pt x="186" y="386"/>
                    </a:cubicBezTo>
                    <a:cubicBezTo>
                      <a:pt x="186" y="385"/>
                      <a:pt x="185" y="386"/>
                      <a:pt x="184" y="386"/>
                    </a:cubicBezTo>
                    <a:cubicBezTo>
                      <a:pt x="184" y="386"/>
                      <a:pt x="184" y="386"/>
                      <a:pt x="184" y="387"/>
                    </a:cubicBezTo>
                    <a:cubicBezTo>
                      <a:pt x="183" y="386"/>
                      <a:pt x="182" y="387"/>
                      <a:pt x="181" y="387"/>
                    </a:cubicBezTo>
                    <a:cubicBezTo>
                      <a:pt x="180" y="385"/>
                      <a:pt x="179" y="385"/>
                      <a:pt x="178" y="386"/>
                    </a:cubicBezTo>
                    <a:cubicBezTo>
                      <a:pt x="177" y="387"/>
                      <a:pt x="176" y="387"/>
                      <a:pt x="176" y="385"/>
                    </a:cubicBezTo>
                    <a:cubicBezTo>
                      <a:pt x="177" y="385"/>
                      <a:pt x="177" y="385"/>
                      <a:pt x="177" y="385"/>
                    </a:cubicBezTo>
                    <a:cubicBezTo>
                      <a:pt x="178" y="384"/>
                      <a:pt x="179" y="383"/>
                      <a:pt x="181" y="384"/>
                    </a:cubicBezTo>
                    <a:cubicBezTo>
                      <a:pt x="181" y="385"/>
                      <a:pt x="182" y="385"/>
                      <a:pt x="182" y="384"/>
                    </a:cubicBezTo>
                    <a:cubicBezTo>
                      <a:pt x="181" y="383"/>
                      <a:pt x="182" y="381"/>
                      <a:pt x="180" y="380"/>
                    </a:cubicBezTo>
                    <a:cubicBezTo>
                      <a:pt x="180" y="380"/>
                      <a:pt x="180" y="379"/>
                      <a:pt x="180" y="379"/>
                    </a:cubicBezTo>
                    <a:cubicBezTo>
                      <a:pt x="181" y="378"/>
                      <a:pt x="180" y="377"/>
                      <a:pt x="181" y="376"/>
                    </a:cubicBezTo>
                    <a:cubicBezTo>
                      <a:pt x="181" y="375"/>
                      <a:pt x="181" y="375"/>
                      <a:pt x="180" y="375"/>
                    </a:cubicBezTo>
                    <a:cubicBezTo>
                      <a:pt x="181" y="374"/>
                      <a:pt x="178" y="375"/>
                      <a:pt x="180" y="374"/>
                    </a:cubicBezTo>
                    <a:cubicBezTo>
                      <a:pt x="181" y="373"/>
                      <a:pt x="182" y="374"/>
                      <a:pt x="184" y="373"/>
                    </a:cubicBezTo>
                    <a:cubicBezTo>
                      <a:pt x="182" y="373"/>
                      <a:pt x="180" y="372"/>
                      <a:pt x="179" y="374"/>
                    </a:cubicBezTo>
                    <a:cubicBezTo>
                      <a:pt x="178" y="374"/>
                      <a:pt x="177" y="374"/>
                      <a:pt x="177" y="375"/>
                    </a:cubicBezTo>
                    <a:cubicBezTo>
                      <a:pt x="175" y="376"/>
                      <a:pt x="173" y="377"/>
                      <a:pt x="172" y="378"/>
                    </a:cubicBezTo>
                    <a:cubicBezTo>
                      <a:pt x="171" y="379"/>
                      <a:pt x="170" y="380"/>
                      <a:pt x="172" y="380"/>
                    </a:cubicBezTo>
                    <a:cubicBezTo>
                      <a:pt x="172" y="380"/>
                      <a:pt x="172" y="381"/>
                      <a:pt x="173" y="381"/>
                    </a:cubicBezTo>
                    <a:cubicBezTo>
                      <a:pt x="173" y="382"/>
                      <a:pt x="173" y="383"/>
                      <a:pt x="172" y="384"/>
                    </a:cubicBezTo>
                    <a:cubicBezTo>
                      <a:pt x="171" y="385"/>
                      <a:pt x="170" y="385"/>
                      <a:pt x="170" y="385"/>
                    </a:cubicBezTo>
                    <a:cubicBezTo>
                      <a:pt x="169" y="384"/>
                      <a:pt x="170" y="384"/>
                      <a:pt x="170" y="383"/>
                    </a:cubicBezTo>
                    <a:cubicBezTo>
                      <a:pt x="170" y="383"/>
                      <a:pt x="169" y="380"/>
                      <a:pt x="169" y="381"/>
                    </a:cubicBezTo>
                    <a:cubicBezTo>
                      <a:pt x="168" y="381"/>
                      <a:pt x="166" y="381"/>
                      <a:pt x="165" y="382"/>
                    </a:cubicBezTo>
                    <a:cubicBezTo>
                      <a:pt x="164" y="383"/>
                      <a:pt x="163" y="384"/>
                      <a:pt x="161" y="384"/>
                    </a:cubicBezTo>
                    <a:cubicBezTo>
                      <a:pt x="160" y="384"/>
                      <a:pt x="159" y="384"/>
                      <a:pt x="159" y="385"/>
                    </a:cubicBezTo>
                    <a:cubicBezTo>
                      <a:pt x="158" y="386"/>
                      <a:pt x="157" y="387"/>
                      <a:pt x="156" y="388"/>
                    </a:cubicBezTo>
                    <a:cubicBezTo>
                      <a:pt x="156" y="388"/>
                      <a:pt x="156" y="388"/>
                      <a:pt x="156" y="388"/>
                    </a:cubicBezTo>
                    <a:cubicBezTo>
                      <a:pt x="155" y="388"/>
                      <a:pt x="154" y="390"/>
                      <a:pt x="153" y="391"/>
                    </a:cubicBezTo>
                    <a:cubicBezTo>
                      <a:pt x="153" y="391"/>
                      <a:pt x="153" y="391"/>
                      <a:pt x="153" y="390"/>
                    </a:cubicBezTo>
                    <a:cubicBezTo>
                      <a:pt x="152" y="391"/>
                      <a:pt x="151" y="393"/>
                      <a:pt x="149" y="394"/>
                    </a:cubicBezTo>
                    <a:cubicBezTo>
                      <a:pt x="148" y="394"/>
                      <a:pt x="148" y="394"/>
                      <a:pt x="147" y="394"/>
                    </a:cubicBezTo>
                    <a:cubicBezTo>
                      <a:pt x="147" y="395"/>
                      <a:pt x="146" y="395"/>
                      <a:pt x="145" y="394"/>
                    </a:cubicBezTo>
                    <a:cubicBezTo>
                      <a:pt x="145" y="394"/>
                      <a:pt x="145" y="393"/>
                      <a:pt x="144" y="393"/>
                    </a:cubicBezTo>
                    <a:cubicBezTo>
                      <a:pt x="143" y="393"/>
                      <a:pt x="143" y="393"/>
                      <a:pt x="144" y="394"/>
                    </a:cubicBezTo>
                    <a:cubicBezTo>
                      <a:pt x="144" y="394"/>
                      <a:pt x="145" y="395"/>
                      <a:pt x="145" y="395"/>
                    </a:cubicBezTo>
                    <a:cubicBezTo>
                      <a:pt x="145" y="396"/>
                      <a:pt x="145" y="397"/>
                      <a:pt x="145" y="397"/>
                    </a:cubicBezTo>
                    <a:cubicBezTo>
                      <a:pt x="146" y="397"/>
                      <a:pt x="146" y="398"/>
                      <a:pt x="146" y="398"/>
                    </a:cubicBezTo>
                    <a:cubicBezTo>
                      <a:pt x="147" y="398"/>
                      <a:pt x="147" y="399"/>
                      <a:pt x="147" y="399"/>
                    </a:cubicBezTo>
                    <a:cubicBezTo>
                      <a:pt x="146" y="398"/>
                      <a:pt x="146" y="398"/>
                      <a:pt x="145" y="398"/>
                    </a:cubicBezTo>
                    <a:cubicBezTo>
                      <a:pt x="145" y="398"/>
                      <a:pt x="145" y="398"/>
                      <a:pt x="145" y="398"/>
                    </a:cubicBezTo>
                    <a:cubicBezTo>
                      <a:pt x="145" y="398"/>
                      <a:pt x="144" y="397"/>
                      <a:pt x="144" y="397"/>
                    </a:cubicBezTo>
                    <a:cubicBezTo>
                      <a:pt x="144" y="397"/>
                      <a:pt x="143" y="398"/>
                      <a:pt x="143" y="398"/>
                    </a:cubicBezTo>
                    <a:cubicBezTo>
                      <a:pt x="142" y="398"/>
                      <a:pt x="142" y="398"/>
                      <a:pt x="142" y="398"/>
                    </a:cubicBezTo>
                    <a:cubicBezTo>
                      <a:pt x="141" y="398"/>
                      <a:pt x="141" y="399"/>
                      <a:pt x="141" y="399"/>
                    </a:cubicBezTo>
                    <a:cubicBezTo>
                      <a:pt x="140" y="399"/>
                      <a:pt x="140" y="399"/>
                      <a:pt x="140" y="398"/>
                    </a:cubicBezTo>
                    <a:cubicBezTo>
                      <a:pt x="139" y="398"/>
                      <a:pt x="138" y="399"/>
                      <a:pt x="138" y="399"/>
                    </a:cubicBezTo>
                    <a:cubicBezTo>
                      <a:pt x="138" y="400"/>
                      <a:pt x="138" y="400"/>
                      <a:pt x="139" y="401"/>
                    </a:cubicBezTo>
                    <a:cubicBezTo>
                      <a:pt x="140" y="403"/>
                      <a:pt x="138" y="403"/>
                      <a:pt x="138" y="405"/>
                    </a:cubicBezTo>
                    <a:cubicBezTo>
                      <a:pt x="138" y="405"/>
                      <a:pt x="138" y="405"/>
                      <a:pt x="138" y="406"/>
                    </a:cubicBezTo>
                    <a:cubicBezTo>
                      <a:pt x="138" y="406"/>
                      <a:pt x="138" y="406"/>
                      <a:pt x="138" y="406"/>
                    </a:cubicBezTo>
                    <a:cubicBezTo>
                      <a:pt x="138" y="407"/>
                      <a:pt x="138" y="408"/>
                      <a:pt x="138" y="408"/>
                    </a:cubicBezTo>
                    <a:cubicBezTo>
                      <a:pt x="138" y="409"/>
                      <a:pt x="138" y="410"/>
                      <a:pt x="137" y="410"/>
                    </a:cubicBezTo>
                    <a:cubicBezTo>
                      <a:pt x="137" y="411"/>
                      <a:pt x="137" y="411"/>
                      <a:pt x="137" y="412"/>
                    </a:cubicBezTo>
                    <a:cubicBezTo>
                      <a:pt x="136" y="411"/>
                      <a:pt x="136" y="411"/>
                      <a:pt x="135" y="411"/>
                    </a:cubicBezTo>
                    <a:cubicBezTo>
                      <a:pt x="134" y="412"/>
                      <a:pt x="134" y="412"/>
                      <a:pt x="133" y="412"/>
                    </a:cubicBezTo>
                    <a:cubicBezTo>
                      <a:pt x="132" y="413"/>
                      <a:pt x="131" y="413"/>
                      <a:pt x="130" y="413"/>
                    </a:cubicBezTo>
                    <a:cubicBezTo>
                      <a:pt x="130" y="413"/>
                      <a:pt x="129" y="415"/>
                      <a:pt x="129" y="414"/>
                    </a:cubicBezTo>
                    <a:cubicBezTo>
                      <a:pt x="128" y="413"/>
                      <a:pt x="130" y="413"/>
                      <a:pt x="130" y="412"/>
                    </a:cubicBezTo>
                    <a:cubicBezTo>
                      <a:pt x="130" y="412"/>
                      <a:pt x="128" y="412"/>
                      <a:pt x="128" y="412"/>
                    </a:cubicBezTo>
                    <a:cubicBezTo>
                      <a:pt x="127" y="413"/>
                      <a:pt x="126" y="413"/>
                      <a:pt x="126" y="412"/>
                    </a:cubicBezTo>
                    <a:cubicBezTo>
                      <a:pt x="125" y="412"/>
                      <a:pt x="125" y="411"/>
                      <a:pt x="125" y="410"/>
                    </a:cubicBezTo>
                    <a:cubicBezTo>
                      <a:pt x="124" y="409"/>
                      <a:pt x="124" y="408"/>
                      <a:pt x="124" y="407"/>
                    </a:cubicBezTo>
                    <a:cubicBezTo>
                      <a:pt x="123" y="406"/>
                      <a:pt x="123" y="406"/>
                      <a:pt x="122" y="406"/>
                    </a:cubicBezTo>
                    <a:cubicBezTo>
                      <a:pt x="121" y="406"/>
                      <a:pt x="121" y="405"/>
                      <a:pt x="120" y="405"/>
                    </a:cubicBezTo>
                    <a:cubicBezTo>
                      <a:pt x="119" y="404"/>
                      <a:pt x="119" y="404"/>
                      <a:pt x="119" y="403"/>
                    </a:cubicBezTo>
                    <a:cubicBezTo>
                      <a:pt x="119" y="402"/>
                      <a:pt x="119" y="401"/>
                      <a:pt x="120" y="400"/>
                    </a:cubicBezTo>
                    <a:cubicBezTo>
                      <a:pt x="120" y="400"/>
                      <a:pt x="121" y="400"/>
                      <a:pt x="121" y="399"/>
                    </a:cubicBezTo>
                    <a:cubicBezTo>
                      <a:pt x="122" y="399"/>
                      <a:pt x="121" y="398"/>
                      <a:pt x="121" y="397"/>
                    </a:cubicBezTo>
                    <a:cubicBezTo>
                      <a:pt x="122" y="397"/>
                      <a:pt x="123" y="396"/>
                      <a:pt x="124" y="396"/>
                    </a:cubicBezTo>
                    <a:cubicBezTo>
                      <a:pt x="125" y="396"/>
                      <a:pt x="126" y="396"/>
                      <a:pt x="127" y="396"/>
                    </a:cubicBezTo>
                    <a:cubicBezTo>
                      <a:pt x="127" y="396"/>
                      <a:pt x="128" y="395"/>
                      <a:pt x="129" y="395"/>
                    </a:cubicBezTo>
                    <a:cubicBezTo>
                      <a:pt x="130" y="395"/>
                      <a:pt x="130" y="396"/>
                      <a:pt x="131" y="395"/>
                    </a:cubicBezTo>
                    <a:cubicBezTo>
                      <a:pt x="131" y="395"/>
                      <a:pt x="131" y="394"/>
                      <a:pt x="131" y="394"/>
                    </a:cubicBezTo>
                    <a:cubicBezTo>
                      <a:pt x="131" y="393"/>
                      <a:pt x="130" y="393"/>
                      <a:pt x="130" y="392"/>
                    </a:cubicBezTo>
                    <a:cubicBezTo>
                      <a:pt x="130" y="391"/>
                      <a:pt x="130" y="391"/>
                      <a:pt x="130" y="391"/>
                    </a:cubicBezTo>
                    <a:cubicBezTo>
                      <a:pt x="130" y="390"/>
                      <a:pt x="129" y="391"/>
                      <a:pt x="129" y="390"/>
                    </a:cubicBezTo>
                    <a:cubicBezTo>
                      <a:pt x="129" y="390"/>
                      <a:pt x="130" y="390"/>
                      <a:pt x="130" y="389"/>
                    </a:cubicBezTo>
                    <a:cubicBezTo>
                      <a:pt x="129" y="389"/>
                      <a:pt x="129" y="389"/>
                      <a:pt x="129" y="389"/>
                    </a:cubicBezTo>
                    <a:cubicBezTo>
                      <a:pt x="129" y="388"/>
                      <a:pt x="128" y="388"/>
                      <a:pt x="128" y="388"/>
                    </a:cubicBezTo>
                    <a:cubicBezTo>
                      <a:pt x="128" y="388"/>
                      <a:pt x="127" y="387"/>
                      <a:pt x="127" y="387"/>
                    </a:cubicBezTo>
                    <a:cubicBezTo>
                      <a:pt x="127" y="387"/>
                      <a:pt x="127" y="387"/>
                      <a:pt x="126" y="386"/>
                    </a:cubicBezTo>
                    <a:cubicBezTo>
                      <a:pt x="126" y="386"/>
                      <a:pt x="126" y="386"/>
                      <a:pt x="126" y="386"/>
                    </a:cubicBezTo>
                    <a:cubicBezTo>
                      <a:pt x="126" y="385"/>
                      <a:pt x="126" y="385"/>
                      <a:pt x="126" y="385"/>
                    </a:cubicBezTo>
                    <a:cubicBezTo>
                      <a:pt x="126" y="384"/>
                      <a:pt x="126" y="384"/>
                      <a:pt x="126" y="384"/>
                    </a:cubicBezTo>
                    <a:cubicBezTo>
                      <a:pt x="126" y="383"/>
                      <a:pt x="123" y="382"/>
                      <a:pt x="122" y="382"/>
                    </a:cubicBezTo>
                    <a:cubicBezTo>
                      <a:pt x="120" y="382"/>
                      <a:pt x="118" y="382"/>
                      <a:pt x="116" y="382"/>
                    </a:cubicBezTo>
                    <a:cubicBezTo>
                      <a:pt x="114" y="382"/>
                      <a:pt x="113" y="382"/>
                      <a:pt x="111" y="381"/>
                    </a:cubicBezTo>
                    <a:cubicBezTo>
                      <a:pt x="111" y="381"/>
                      <a:pt x="111" y="381"/>
                      <a:pt x="110" y="380"/>
                    </a:cubicBezTo>
                    <a:cubicBezTo>
                      <a:pt x="110" y="380"/>
                      <a:pt x="110" y="380"/>
                      <a:pt x="110" y="380"/>
                    </a:cubicBezTo>
                    <a:cubicBezTo>
                      <a:pt x="109" y="380"/>
                      <a:pt x="109" y="379"/>
                      <a:pt x="108" y="379"/>
                    </a:cubicBezTo>
                    <a:cubicBezTo>
                      <a:pt x="107" y="380"/>
                      <a:pt x="109" y="382"/>
                      <a:pt x="110" y="382"/>
                    </a:cubicBezTo>
                    <a:cubicBezTo>
                      <a:pt x="111" y="384"/>
                      <a:pt x="113" y="385"/>
                      <a:pt x="114" y="386"/>
                    </a:cubicBezTo>
                    <a:cubicBezTo>
                      <a:pt x="114" y="387"/>
                      <a:pt x="114" y="388"/>
                      <a:pt x="114" y="389"/>
                    </a:cubicBezTo>
                    <a:cubicBezTo>
                      <a:pt x="114" y="389"/>
                      <a:pt x="114" y="390"/>
                      <a:pt x="114" y="390"/>
                    </a:cubicBezTo>
                    <a:cubicBezTo>
                      <a:pt x="114" y="390"/>
                      <a:pt x="114" y="391"/>
                      <a:pt x="114" y="391"/>
                    </a:cubicBezTo>
                    <a:cubicBezTo>
                      <a:pt x="114" y="391"/>
                      <a:pt x="115" y="391"/>
                      <a:pt x="115" y="391"/>
                    </a:cubicBezTo>
                    <a:cubicBezTo>
                      <a:pt x="115" y="392"/>
                      <a:pt x="113" y="392"/>
                      <a:pt x="114" y="393"/>
                    </a:cubicBezTo>
                    <a:cubicBezTo>
                      <a:pt x="114" y="394"/>
                      <a:pt x="115" y="393"/>
                      <a:pt x="114" y="394"/>
                    </a:cubicBezTo>
                    <a:cubicBezTo>
                      <a:pt x="113" y="394"/>
                      <a:pt x="113" y="394"/>
                      <a:pt x="113" y="395"/>
                    </a:cubicBezTo>
                    <a:cubicBezTo>
                      <a:pt x="113" y="395"/>
                      <a:pt x="114" y="395"/>
                      <a:pt x="114" y="396"/>
                    </a:cubicBezTo>
                    <a:cubicBezTo>
                      <a:pt x="114" y="396"/>
                      <a:pt x="113" y="396"/>
                      <a:pt x="113" y="396"/>
                    </a:cubicBezTo>
                    <a:cubicBezTo>
                      <a:pt x="113" y="397"/>
                      <a:pt x="113" y="397"/>
                      <a:pt x="113" y="397"/>
                    </a:cubicBezTo>
                    <a:cubicBezTo>
                      <a:pt x="113" y="397"/>
                      <a:pt x="114" y="397"/>
                      <a:pt x="114" y="398"/>
                    </a:cubicBezTo>
                    <a:cubicBezTo>
                      <a:pt x="114" y="398"/>
                      <a:pt x="113" y="398"/>
                      <a:pt x="113" y="398"/>
                    </a:cubicBezTo>
                    <a:cubicBezTo>
                      <a:pt x="112" y="399"/>
                      <a:pt x="112" y="401"/>
                      <a:pt x="112" y="401"/>
                    </a:cubicBezTo>
                    <a:cubicBezTo>
                      <a:pt x="111" y="403"/>
                      <a:pt x="111" y="404"/>
                      <a:pt x="111" y="405"/>
                    </a:cubicBezTo>
                    <a:cubicBezTo>
                      <a:pt x="111" y="406"/>
                      <a:pt x="111" y="406"/>
                      <a:pt x="111" y="407"/>
                    </a:cubicBezTo>
                    <a:cubicBezTo>
                      <a:pt x="112" y="407"/>
                      <a:pt x="112" y="407"/>
                      <a:pt x="113" y="407"/>
                    </a:cubicBezTo>
                    <a:cubicBezTo>
                      <a:pt x="114" y="406"/>
                      <a:pt x="114" y="408"/>
                      <a:pt x="115" y="408"/>
                    </a:cubicBezTo>
                    <a:cubicBezTo>
                      <a:pt x="115" y="409"/>
                      <a:pt x="115" y="409"/>
                      <a:pt x="116" y="410"/>
                    </a:cubicBezTo>
                    <a:cubicBezTo>
                      <a:pt x="116" y="410"/>
                      <a:pt x="116" y="411"/>
                      <a:pt x="116" y="412"/>
                    </a:cubicBezTo>
                    <a:cubicBezTo>
                      <a:pt x="116" y="413"/>
                      <a:pt x="115" y="413"/>
                      <a:pt x="115" y="414"/>
                    </a:cubicBezTo>
                    <a:cubicBezTo>
                      <a:pt x="115" y="414"/>
                      <a:pt x="116" y="414"/>
                      <a:pt x="116" y="415"/>
                    </a:cubicBezTo>
                    <a:cubicBezTo>
                      <a:pt x="116" y="415"/>
                      <a:pt x="116" y="415"/>
                      <a:pt x="116" y="415"/>
                    </a:cubicBezTo>
                    <a:cubicBezTo>
                      <a:pt x="116" y="416"/>
                      <a:pt x="115" y="416"/>
                      <a:pt x="115" y="417"/>
                    </a:cubicBezTo>
                    <a:cubicBezTo>
                      <a:pt x="115" y="418"/>
                      <a:pt x="115" y="418"/>
                      <a:pt x="115" y="418"/>
                    </a:cubicBezTo>
                    <a:cubicBezTo>
                      <a:pt x="114" y="419"/>
                      <a:pt x="113" y="421"/>
                      <a:pt x="113" y="422"/>
                    </a:cubicBezTo>
                    <a:cubicBezTo>
                      <a:pt x="113" y="423"/>
                      <a:pt x="114" y="424"/>
                      <a:pt x="114" y="426"/>
                    </a:cubicBezTo>
                    <a:cubicBezTo>
                      <a:pt x="114" y="426"/>
                      <a:pt x="113" y="426"/>
                      <a:pt x="113" y="426"/>
                    </a:cubicBezTo>
                    <a:cubicBezTo>
                      <a:pt x="113" y="427"/>
                      <a:pt x="114" y="427"/>
                      <a:pt x="114" y="427"/>
                    </a:cubicBezTo>
                    <a:cubicBezTo>
                      <a:pt x="114" y="428"/>
                      <a:pt x="114" y="429"/>
                      <a:pt x="114" y="429"/>
                    </a:cubicBezTo>
                    <a:cubicBezTo>
                      <a:pt x="113" y="428"/>
                      <a:pt x="113" y="426"/>
                      <a:pt x="113" y="425"/>
                    </a:cubicBezTo>
                    <a:cubicBezTo>
                      <a:pt x="112" y="425"/>
                      <a:pt x="112" y="423"/>
                      <a:pt x="111" y="424"/>
                    </a:cubicBezTo>
                    <a:cubicBezTo>
                      <a:pt x="110" y="424"/>
                      <a:pt x="109" y="425"/>
                      <a:pt x="109" y="425"/>
                    </a:cubicBezTo>
                    <a:cubicBezTo>
                      <a:pt x="109" y="426"/>
                      <a:pt x="111" y="427"/>
                      <a:pt x="110" y="427"/>
                    </a:cubicBezTo>
                    <a:cubicBezTo>
                      <a:pt x="109" y="427"/>
                      <a:pt x="109" y="426"/>
                      <a:pt x="109" y="426"/>
                    </a:cubicBezTo>
                    <a:cubicBezTo>
                      <a:pt x="108" y="426"/>
                      <a:pt x="108" y="426"/>
                      <a:pt x="108" y="425"/>
                    </a:cubicBezTo>
                    <a:cubicBezTo>
                      <a:pt x="108" y="425"/>
                      <a:pt x="109" y="424"/>
                      <a:pt x="110" y="423"/>
                    </a:cubicBezTo>
                    <a:cubicBezTo>
                      <a:pt x="110" y="423"/>
                      <a:pt x="111" y="423"/>
                      <a:pt x="110" y="422"/>
                    </a:cubicBezTo>
                    <a:cubicBezTo>
                      <a:pt x="110" y="422"/>
                      <a:pt x="110" y="421"/>
                      <a:pt x="109" y="421"/>
                    </a:cubicBezTo>
                    <a:cubicBezTo>
                      <a:pt x="109" y="421"/>
                      <a:pt x="109" y="421"/>
                      <a:pt x="108" y="421"/>
                    </a:cubicBezTo>
                    <a:cubicBezTo>
                      <a:pt x="108" y="420"/>
                      <a:pt x="108" y="420"/>
                      <a:pt x="108" y="419"/>
                    </a:cubicBezTo>
                    <a:cubicBezTo>
                      <a:pt x="107" y="419"/>
                      <a:pt x="106" y="420"/>
                      <a:pt x="105" y="420"/>
                    </a:cubicBezTo>
                    <a:cubicBezTo>
                      <a:pt x="105" y="420"/>
                      <a:pt x="104" y="420"/>
                      <a:pt x="103" y="420"/>
                    </a:cubicBezTo>
                    <a:cubicBezTo>
                      <a:pt x="103" y="420"/>
                      <a:pt x="104" y="419"/>
                      <a:pt x="104" y="419"/>
                    </a:cubicBezTo>
                    <a:cubicBezTo>
                      <a:pt x="104" y="418"/>
                      <a:pt x="103" y="418"/>
                      <a:pt x="102" y="418"/>
                    </a:cubicBezTo>
                    <a:cubicBezTo>
                      <a:pt x="101" y="418"/>
                      <a:pt x="100" y="417"/>
                      <a:pt x="100" y="419"/>
                    </a:cubicBezTo>
                    <a:cubicBezTo>
                      <a:pt x="99" y="420"/>
                      <a:pt x="99" y="421"/>
                      <a:pt x="98" y="422"/>
                    </a:cubicBezTo>
                    <a:cubicBezTo>
                      <a:pt x="97" y="423"/>
                      <a:pt x="96" y="424"/>
                      <a:pt x="95" y="425"/>
                    </a:cubicBezTo>
                    <a:cubicBezTo>
                      <a:pt x="94" y="426"/>
                      <a:pt x="93" y="426"/>
                      <a:pt x="92" y="427"/>
                    </a:cubicBezTo>
                    <a:cubicBezTo>
                      <a:pt x="91" y="427"/>
                      <a:pt x="90" y="427"/>
                      <a:pt x="90" y="428"/>
                    </a:cubicBezTo>
                    <a:cubicBezTo>
                      <a:pt x="89" y="429"/>
                      <a:pt x="89" y="430"/>
                      <a:pt x="88" y="431"/>
                    </a:cubicBezTo>
                    <a:cubicBezTo>
                      <a:pt x="87" y="432"/>
                      <a:pt x="86" y="432"/>
                      <a:pt x="85" y="433"/>
                    </a:cubicBezTo>
                    <a:cubicBezTo>
                      <a:pt x="84" y="434"/>
                      <a:pt x="84" y="434"/>
                      <a:pt x="84" y="436"/>
                    </a:cubicBezTo>
                    <a:cubicBezTo>
                      <a:pt x="84" y="437"/>
                      <a:pt x="84" y="438"/>
                      <a:pt x="85" y="439"/>
                    </a:cubicBezTo>
                    <a:cubicBezTo>
                      <a:pt x="86" y="440"/>
                      <a:pt x="86" y="441"/>
                      <a:pt x="86" y="442"/>
                    </a:cubicBezTo>
                    <a:cubicBezTo>
                      <a:pt x="87" y="442"/>
                      <a:pt x="88" y="443"/>
                      <a:pt x="88" y="444"/>
                    </a:cubicBezTo>
                    <a:cubicBezTo>
                      <a:pt x="88" y="444"/>
                      <a:pt x="88" y="445"/>
                      <a:pt x="89" y="445"/>
                    </a:cubicBezTo>
                    <a:cubicBezTo>
                      <a:pt x="89" y="446"/>
                      <a:pt x="89" y="446"/>
                      <a:pt x="89" y="447"/>
                    </a:cubicBezTo>
                    <a:cubicBezTo>
                      <a:pt x="89" y="447"/>
                      <a:pt x="89" y="447"/>
                      <a:pt x="89" y="448"/>
                    </a:cubicBezTo>
                    <a:cubicBezTo>
                      <a:pt x="89" y="448"/>
                      <a:pt x="89" y="449"/>
                      <a:pt x="89" y="449"/>
                    </a:cubicBezTo>
                    <a:cubicBezTo>
                      <a:pt x="89" y="450"/>
                      <a:pt x="88" y="450"/>
                      <a:pt x="87" y="450"/>
                    </a:cubicBezTo>
                    <a:cubicBezTo>
                      <a:pt x="86" y="450"/>
                      <a:pt x="86" y="449"/>
                      <a:pt x="85" y="449"/>
                    </a:cubicBezTo>
                    <a:cubicBezTo>
                      <a:pt x="85" y="448"/>
                      <a:pt x="85" y="448"/>
                      <a:pt x="84" y="449"/>
                    </a:cubicBezTo>
                    <a:cubicBezTo>
                      <a:pt x="84" y="449"/>
                      <a:pt x="84" y="449"/>
                      <a:pt x="85" y="449"/>
                    </a:cubicBezTo>
                    <a:cubicBezTo>
                      <a:pt x="85" y="449"/>
                      <a:pt x="85" y="449"/>
                      <a:pt x="85" y="449"/>
                    </a:cubicBezTo>
                    <a:cubicBezTo>
                      <a:pt x="85" y="450"/>
                      <a:pt x="84" y="450"/>
                      <a:pt x="84" y="450"/>
                    </a:cubicBezTo>
                    <a:cubicBezTo>
                      <a:pt x="83" y="450"/>
                      <a:pt x="82" y="449"/>
                      <a:pt x="82" y="449"/>
                    </a:cubicBezTo>
                    <a:cubicBezTo>
                      <a:pt x="81" y="449"/>
                      <a:pt x="80" y="447"/>
                      <a:pt x="79" y="447"/>
                    </a:cubicBezTo>
                    <a:cubicBezTo>
                      <a:pt x="78" y="446"/>
                      <a:pt x="77" y="447"/>
                      <a:pt x="76" y="446"/>
                    </a:cubicBezTo>
                    <a:cubicBezTo>
                      <a:pt x="76" y="446"/>
                      <a:pt x="75" y="445"/>
                      <a:pt x="75" y="446"/>
                    </a:cubicBezTo>
                    <a:cubicBezTo>
                      <a:pt x="75" y="446"/>
                      <a:pt x="75" y="447"/>
                      <a:pt x="75" y="447"/>
                    </a:cubicBezTo>
                    <a:cubicBezTo>
                      <a:pt x="75" y="447"/>
                      <a:pt x="74" y="447"/>
                      <a:pt x="74" y="447"/>
                    </a:cubicBezTo>
                    <a:cubicBezTo>
                      <a:pt x="74" y="447"/>
                      <a:pt x="74" y="447"/>
                      <a:pt x="73" y="447"/>
                    </a:cubicBezTo>
                    <a:cubicBezTo>
                      <a:pt x="73" y="448"/>
                      <a:pt x="73" y="448"/>
                      <a:pt x="73" y="448"/>
                    </a:cubicBezTo>
                    <a:cubicBezTo>
                      <a:pt x="73" y="448"/>
                      <a:pt x="73" y="447"/>
                      <a:pt x="73" y="447"/>
                    </a:cubicBezTo>
                    <a:cubicBezTo>
                      <a:pt x="73" y="446"/>
                      <a:pt x="74" y="446"/>
                      <a:pt x="74" y="446"/>
                    </a:cubicBezTo>
                    <a:cubicBezTo>
                      <a:pt x="74" y="446"/>
                      <a:pt x="75" y="446"/>
                      <a:pt x="75" y="445"/>
                    </a:cubicBezTo>
                    <a:cubicBezTo>
                      <a:pt x="75" y="445"/>
                      <a:pt x="74" y="445"/>
                      <a:pt x="73" y="445"/>
                    </a:cubicBezTo>
                    <a:cubicBezTo>
                      <a:pt x="73" y="445"/>
                      <a:pt x="72" y="445"/>
                      <a:pt x="72" y="444"/>
                    </a:cubicBezTo>
                    <a:cubicBezTo>
                      <a:pt x="71" y="444"/>
                      <a:pt x="71" y="444"/>
                      <a:pt x="71" y="443"/>
                    </a:cubicBezTo>
                    <a:cubicBezTo>
                      <a:pt x="70" y="442"/>
                      <a:pt x="69" y="441"/>
                      <a:pt x="68" y="440"/>
                    </a:cubicBezTo>
                    <a:cubicBezTo>
                      <a:pt x="67" y="440"/>
                      <a:pt x="66" y="439"/>
                      <a:pt x="65" y="440"/>
                    </a:cubicBezTo>
                    <a:cubicBezTo>
                      <a:pt x="64" y="440"/>
                      <a:pt x="65" y="441"/>
                      <a:pt x="65" y="442"/>
                    </a:cubicBezTo>
                    <a:cubicBezTo>
                      <a:pt x="64" y="442"/>
                      <a:pt x="64" y="443"/>
                      <a:pt x="64" y="443"/>
                    </a:cubicBezTo>
                    <a:cubicBezTo>
                      <a:pt x="63" y="444"/>
                      <a:pt x="63" y="444"/>
                      <a:pt x="63" y="444"/>
                    </a:cubicBezTo>
                    <a:cubicBezTo>
                      <a:pt x="62" y="444"/>
                      <a:pt x="62" y="443"/>
                      <a:pt x="62" y="444"/>
                    </a:cubicBezTo>
                    <a:cubicBezTo>
                      <a:pt x="62" y="444"/>
                      <a:pt x="62" y="444"/>
                      <a:pt x="62" y="444"/>
                    </a:cubicBezTo>
                    <a:cubicBezTo>
                      <a:pt x="62" y="445"/>
                      <a:pt x="63" y="445"/>
                      <a:pt x="63" y="445"/>
                    </a:cubicBezTo>
                    <a:cubicBezTo>
                      <a:pt x="63" y="445"/>
                      <a:pt x="62" y="446"/>
                      <a:pt x="62" y="446"/>
                    </a:cubicBezTo>
                    <a:cubicBezTo>
                      <a:pt x="62" y="446"/>
                      <a:pt x="62" y="446"/>
                      <a:pt x="62" y="447"/>
                    </a:cubicBezTo>
                    <a:cubicBezTo>
                      <a:pt x="63" y="447"/>
                      <a:pt x="63" y="447"/>
                      <a:pt x="63" y="447"/>
                    </a:cubicBezTo>
                    <a:cubicBezTo>
                      <a:pt x="64" y="447"/>
                      <a:pt x="64" y="448"/>
                      <a:pt x="64" y="448"/>
                    </a:cubicBezTo>
                    <a:cubicBezTo>
                      <a:pt x="64" y="449"/>
                      <a:pt x="65" y="450"/>
                      <a:pt x="66" y="451"/>
                    </a:cubicBezTo>
                    <a:cubicBezTo>
                      <a:pt x="66" y="452"/>
                      <a:pt x="66" y="452"/>
                      <a:pt x="67" y="453"/>
                    </a:cubicBezTo>
                    <a:cubicBezTo>
                      <a:pt x="68" y="453"/>
                      <a:pt x="69" y="453"/>
                      <a:pt x="69" y="453"/>
                    </a:cubicBezTo>
                    <a:cubicBezTo>
                      <a:pt x="69" y="453"/>
                      <a:pt x="70" y="453"/>
                      <a:pt x="70" y="453"/>
                    </a:cubicBezTo>
                    <a:cubicBezTo>
                      <a:pt x="70" y="452"/>
                      <a:pt x="70" y="452"/>
                      <a:pt x="70" y="452"/>
                    </a:cubicBezTo>
                    <a:cubicBezTo>
                      <a:pt x="71" y="452"/>
                      <a:pt x="71" y="452"/>
                      <a:pt x="71" y="452"/>
                    </a:cubicBezTo>
                    <a:cubicBezTo>
                      <a:pt x="71" y="453"/>
                      <a:pt x="72" y="453"/>
                      <a:pt x="72" y="453"/>
                    </a:cubicBezTo>
                    <a:cubicBezTo>
                      <a:pt x="72" y="453"/>
                      <a:pt x="72" y="454"/>
                      <a:pt x="72" y="454"/>
                    </a:cubicBezTo>
                    <a:cubicBezTo>
                      <a:pt x="72" y="454"/>
                      <a:pt x="72" y="454"/>
                      <a:pt x="72" y="455"/>
                    </a:cubicBezTo>
                    <a:cubicBezTo>
                      <a:pt x="72" y="455"/>
                      <a:pt x="73" y="456"/>
                      <a:pt x="73" y="457"/>
                    </a:cubicBezTo>
                    <a:cubicBezTo>
                      <a:pt x="73" y="457"/>
                      <a:pt x="73" y="458"/>
                      <a:pt x="72" y="459"/>
                    </a:cubicBezTo>
                    <a:cubicBezTo>
                      <a:pt x="72" y="460"/>
                      <a:pt x="71" y="460"/>
                      <a:pt x="70" y="460"/>
                    </a:cubicBezTo>
                    <a:cubicBezTo>
                      <a:pt x="69" y="460"/>
                      <a:pt x="70" y="461"/>
                      <a:pt x="69" y="461"/>
                    </a:cubicBezTo>
                    <a:cubicBezTo>
                      <a:pt x="68" y="462"/>
                      <a:pt x="67" y="461"/>
                      <a:pt x="67" y="461"/>
                    </a:cubicBezTo>
                    <a:cubicBezTo>
                      <a:pt x="67" y="460"/>
                      <a:pt x="66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4" y="460"/>
                    </a:cubicBezTo>
                    <a:cubicBezTo>
                      <a:pt x="64" y="459"/>
                      <a:pt x="64" y="460"/>
                      <a:pt x="63" y="460"/>
                    </a:cubicBezTo>
                    <a:cubicBezTo>
                      <a:pt x="63" y="459"/>
                      <a:pt x="63" y="459"/>
                      <a:pt x="62" y="459"/>
                    </a:cubicBezTo>
                    <a:cubicBezTo>
                      <a:pt x="62" y="459"/>
                      <a:pt x="60" y="458"/>
                      <a:pt x="61" y="458"/>
                    </a:cubicBezTo>
                    <a:cubicBezTo>
                      <a:pt x="61" y="457"/>
                      <a:pt x="60" y="457"/>
                      <a:pt x="60" y="457"/>
                    </a:cubicBezTo>
                    <a:cubicBezTo>
                      <a:pt x="60" y="457"/>
                      <a:pt x="60" y="457"/>
                      <a:pt x="60" y="456"/>
                    </a:cubicBezTo>
                    <a:cubicBezTo>
                      <a:pt x="60" y="456"/>
                      <a:pt x="60" y="456"/>
                      <a:pt x="60" y="456"/>
                    </a:cubicBezTo>
                    <a:cubicBezTo>
                      <a:pt x="60" y="455"/>
                      <a:pt x="60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6"/>
                      <a:pt x="59" y="455"/>
                      <a:pt x="58" y="455"/>
                    </a:cubicBezTo>
                    <a:cubicBezTo>
                      <a:pt x="58" y="455"/>
                      <a:pt x="58" y="454"/>
                      <a:pt x="58" y="454"/>
                    </a:cubicBezTo>
                    <a:cubicBezTo>
                      <a:pt x="58" y="453"/>
                      <a:pt x="57" y="452"/>
                      <a:pt x="56" y="452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6" y="453"/>
                      <a:pt x="55" y="453"/>
                      <a:pt x="55" y="453"/>
                    </a:cubicBezTo>
                    <a:cubicBezTo>
                      <a:pt x="55" y="453"/>
                      <a:pt x="55" y="454"/>
                      <a:pt x="54" y="453"/>
                    </a:cubicBezTo>
                    <a:cubicBezTo>
                      <a:pt x="54" y="453"/>
                      <a:pt x="53" y="453"/>
                      <a:pt x="53" y="452"/>
                    </a:cubicBezTo>
                    <a:cubicBezTo>
                      <a:pt x="53" y="452"/>
                      <a:pt x="53" y="452"/>
                      <a:pt x="52" y="452"/>
                    </a:cubicBezTo>
                    <a:cubicBezTo>
                      <a:pt x="52" y="452"/>
                      <a:pt x="52" y="452"/>
                      <a:pt x="52" y="451"/>
                    </a:cubicBezTo>
                    <a:cubicBezTo>
                      <a:pt x="52" y="451"/>
                      <a:pt x="52" y="451"/>
                      <a:pt x="51" y="450"/>
                    </a:cubicBezTo>
                    <a:cubicBezTo>
                      <a:pt x="51" y="450"/>
                      <a:pt x="51" y="450"/>
                      <a:pt x="51" y="450"/>
                    </a:cubicBezTo>
                    <a:cubicBezTo>
                      <a:pt x="50" y="450"/>
                      <a:pt x="51" y="450"/>
                      <a:pt x="51" y="450"/>
                    </a:cubicBezTo>
                    <a:cubicBezTo>
                      <a:pt x="51" y="449"/>
                      <a:pt x="52" y="449"/>
                      <a:pt x="51" y="448"/>
                    </a:cubicBezTo>
                    <a:cubicBezTo>
                      <a:pt x="51" y="448"/>
                      <a:pt x="51" y="448"/>
                      <a:pt x="51" y="448"/>
                    </a:cubicBezTo>
                    <a:cubicBezTo>
                      <a:pt x="51" y="448"/>
                      <a:pt x="51" y="447"/>
                      <a:pt x="51" y="447"/>
                    </a:cubicBezTo>
                    <a:cubicBezTo>
                      <a:pt x="51" y="447"/>
                      <a:pt x="50" y="447"/>
                      <a:pt x="51" y="446"/>
                    </a:cubicBezTo>
                    <a:cubicBezTo>
                      <a:pt x="51" y="446"/>
                      <a:pt x="52" y="445"/>
                      <a:pt x="51" y="445"/>
                    </a:cubicBezTo>
                    <a:cubicBezTo>
                      <a:pt x="51" y="444"/>
                      <a:pt x="51" y="444"/>
                      <a:pt x="51" y="444"/>
                    </a:cubicBezTo>
                    <a:cubicBezTo>
                      <a:pt x="51" y="444"/>
                      <a:pt x="50" y="443"/>
                      <a:pt x="50" y="443"/>
                    </a:cubicBezTo>
                    <a:cubicBezTo>
                      <a:pt x="50" y="443"/>
                      <a:pt x="51" y="443"/>
                      <a:pt x="51" y="442"/>
                    </a:cubicBezTo>
                    <a:cubicBezTo>
                      <a:pt x="51" y="442"/>
                      <a:pt x="50" y="442"/>
                      <a:pt x="50" y="442"/>
                    </a:cubicBezTo>
                    <a:cubicBezTo>
                      <a:pt x="50" y="442"/>
                      <a:pt x="50" y="441"/>
                      <a:pt x="50" y="441"/>
                    </a:cubicBezTo>
                    <a:cubicBezTo>
                      <a:pt x="50" y="441"/>
                      <a:pt x="50" y="441"/>
                      <a:pt x="50" y="441"/>
                    </a:cubicBezTo>
                    <a:cubicBezTo>
                      <a:pt x="49" y="441"/>
                      <a:pt x="50" y="440"/>
                      <a:pt x="50" y="440"/>
                    </a:cubicBezTo>
                    <a:cubicBezTo>
                      <a:pt x="50" y="439"/>
                      <a:pt x="50" y="439"/>
                      <a:pt x="49" y="439"/>
                    </a:cubicBezTo>
                    <a:cubicBezTo>
                      <a:pt x="49" y="438"/>
                      <a:pt x="49" y="438"/>
                      <a:pt x="48" y="438"/>
                    </a:cubicBezTo>
                    <a:cubicBezTo>
                      <a:pt x="48" y="437"/>
                      <a:pt x="48" y="437"/>
                      <a:pt x="48" y="437"/>
                    </a:cubicBezTo>
                    <a:cubicBezTo>
                      <a:pt x="48" y="437"/>
                      <a:pt x="47" y="437"/>
                      <a:pt x="47" y="437"/>
                    </a:cubicBezTo>
                    <a:cubicBezTo>
                      <a:pt x="48" y="436"/>
                      <a:pt x="48" y="436"/>
                      <a:pt x="49" y="436"/>
                    </a:cubicBezTo>
                    <a:cubicBezTo>
                      <a:pt x="49" y="435"/>
                      <a:pt x="49" y="436"/>
                      <a:pt x="50" y="436"/>
                    </a:cubicBezTo>
                    <a:cubicBezTo>
                      <a:pt x="50" y="435"/>
                      <a:pt x="50" y="435"/>
                      <a:pt x="50" y="435"/>
                    </a:cubicBezTo>
                    <a:cubicBezTo>
                      <a:pt x="50" y="435"/>
                      <a:pt x="50" y="434"/>
                      <a:pt x="50" y="434"/>
                    </a:cubicBezTo>
                    <a:cubicBezTo>
                      <a:pt x="51" y="434"/>
                      <a:pt x="50" y="433"/>
                      <a:pt x="50" y="433"/>
                    </a:cubicBezTo>
                    <a:cubicBezTo>
                      <a:pt x="50" y="432"/>
                      <a:pt x="50" y="432"/>
                      <a:pt x="50" y="432"/>
                    </a:cubicBezTo>
                    <a:cubicBezTo>
                      <a:pt x="50" y="432"/>
                      <a:pt x="50" y="431"/>
                      <a:pt x="50" y="432"/>
                    </a:cubicBezTo>
                    <a:cubicBezTo>
                      <a:pt x="50" y="431"/>
                      <a:pt x="50" y="431"/>
                      <a:pt x="50" y="430"/>
                    </a:cubicBezTo>
                    <a:cubicBezTo>
                      <a:pt x="50" y="429"/>
                      <a:pt x="52" y="432"/>
                      <a:pt x="52" y="431"/>
                    </a:cubicBezTo>
                    <a:cubicBezTo>
                      <a:pt x="52" y="431"/>
                      <a:pt x="51" y="431"/>
                      <a:pt x="51" y="431"/>
                    </a:cubicBezTo>
                    <a:cubicBezTo>
                      <a:pt x="51" y="430"/>
                      <a:pt x="51" y="430"/>
                      <a:pt x="51" y="430"/>
                    </a:cubicBezTo>
                    <a:cubicBezTo>
                      <a:pt x="51" y="430"/>
                      <a:pt x="51" y="429"/>
                      <a:pt x="51" y="429"/>
                    </a:cubicBezTo>
                    <a:cubicBezTo>
                      <a:pt x="51" y="429"/>
                      <a:pt x="51" y="429"/>
                      <a:pt x="51" y="428"/>
                    </a:cubicBezTo>
                    <a:cubicBezTo>
                      <a:pt x="51" y="428"/>
                      <a:pt x="50" y="428"/>
                      <a:pt x="50" y="427"/>
                    </a:cubicBezTo>
                    <a:cubicBezTo>
                      <a:pt x="50" y="427"/>
                      <a:pt x="50" y="427"/>
                      <a:pt x="50" y="427"/>
                    </a:cubicBezTo>
                    <a:cubicBezTo>
                      <a:pt x="50" y="426"/>
                      <a:pt x="50" y="426"/>
                      <a:pt x="49" y="426"/>
                    </a:cubicBezTo>
                    <a:cubicBezTo>
                      <a:pt x="49" y="425"/>
                      <a:pt x="49" y="425"/>
                      <a:pt x="48" y="424"/>
                    </a:cubicBezTo>
                    <a:cubicBezTo>
                      <a:pt x="48" y="424"/>
                      <a:pt x="47" y="424"/>
                      <a:pt x="46" y="423"/>
                    </a:cubicBezTo>
                    <a:cubicBezTo>
                      <a:pt x="46" y="423"/>
                      <a:pt x="46" y="423"/>
                      <a:pt x="46" y="423"/>
                    </a:cubicBezTo>
                    <a:cubicBezTo>
                      <a:pt x="46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4" y="423"/>
                    </a:cubicBezTo>
                    <a:cubicBezTo>
                      <a:pt x="44" y="422"/>
                      <a:pt x="44" y="422"/>
                      <a:pt x="44" y="422"/>
                    </a:cubicBezTo>
                    <a:cubicBezTo>
                      <a:pt x="44" y="422"/>
                      <a:pt x="43" y="422"/>
                      <a:pt x="43" y="422"/>
                    </a:cubicBezTo>
                    <a:cubicBezTo>
                      <a:pt x="42" y="421"/>
                      <a:pt x="41" y="421"/>
                      <a:pt x="41" y="421"/>
                    </a:cubicBezTo>
                    <a:cubicBezTo>
                      <a:pt x="41" y="420"/>
                      <a:pt x="42" y="421"/>
                      <a:pt x="43" y="420"/>
                    </a:cubicBezTo>
                    <a:cubicBezTo>
                      <a:pt x="43" y="420"/>
                      <a:pt x="42" y="420"/>
                      <a:pt x="42" y="420"/>
                    </a:cubicBezTo>
                    <a:cubicBezTo>
                      <a:pt x="42" y="420"/>
                      <a:pt x="43" y="420"/>
                      <a:pt x="43" y="420"/>
                    </a:cubicBezTo>
                    <a:cubicBezTo>
                      <a:pt x="43" y="419"/>
                      <a:pt x="43" y="419"/>
                      <a:pt x="43" y="419"/>
                    </a:cubicBezTo>
                    <a:cubicBezTo>
                      <a:pt x="43" y="419"/>
                      <a:pt x="43" y="418"/>
                      <a:pt x="43" y="418"/>
                    </a:cubicBezTo>
                    <a:cubicBezTo>
                      <a:pt x="43" y="418"/>
                      <a:pt x="43" y="419"/>
                      <a:pt x="42" y="419"/>
                    </a:cubicBezTo>
                    <a:cubicBezTo>
                      <a:pt x="42" y="419"/>
                      <a:pt x="41" y="419"/>
                      <a:pt x="41" y="418"/>
                    </a:cubicBezTo>
                    <a:cubicBezTo>
                      <a:pt x="41" y="418"/>
                      <a:pt x="40" y="418"/>
                      <a:pt x="40" y="418"/>
                    </a:cubicBezTo>
                    <a:cubicBezTo>
                      <a:pt x="39" y="418"/>
                      <a:pt x="39" y="418"/>
                      <a:pt x="38" y="418"/>
                    </a:cubicBezTo>
                    <a:cubicBezTo>
                      <a:pt x="39" y="417"/>
                      <a:pt x="40" y="417"/>
                      <a:pt x="40" y="417"/>
                    </a:cubicBezTo>
                    <a:cubicBezTo>
                      <a:pt x="41" y="417"/>
                      <a:pt x="42" y="418"/>
                      <a:pt x="42" y="417"/>
                    </a:cubicBezTo>
                    <a:cubicBezTo>
                      <a:pt x="42" y="417"/>
                      <a:pt x="40" y="417"/>
                      <a:pt x="40" y="417"/>
                    </a:cubicBezTo>
                    <a:cubicBezTo>
                      <a:pt x="39" y="417"/>
                      <a:pt x="38" y="418"/>
                      <a:pt x="38" y="417"/>
                    </a:cubicBezTo>
                    <a:cubicBezTo>
                      <a:pt x="38" y="417"/>
                      <a:pt x="38" y="417"/>
                      <a:pt x="39" y="417"/>
                    </a:cubicBezTo>
                    <a:cubicBezTo>
                      <a:pt x="39" y="416"/>
                      <a:pt x="39" y="416"/>
                      <a:pt x="39" y="416"/>
                    </a:cubicBezTo>
                    <a:cubicBezTo>
                      <a:pt x="40" y="415"/>
                      <a:pt x="40" y="416"/>
                      <a:pt x="41" y="416"/>
                    </a:cubicBezTo>
                    <a:cubicBezTo>
                      <a:pt x="41" y="416"/>
                      <a:pt x="40" y="415"/>
                      <a:pt x="40" y="415"/>
                    </a:cubicBezTo>
                    <a:cubicBezTo>
                      <a:pt x="39" y="415"/>
                      <a:pt x="39" y="415"/>
                      <a:pt x="38" y="415"/>
                    </a:cubicBezTo>
                    <a:cubicBezTo>
                      <a:pt x="38" y="415"/>
                      <a:pt x="38" y="415"/>
                      <a:pt x="37" y="415"/>
                    </a:cubicBezTo>
                    <a:cubicBezTo>
                      <a:pt x="37" y="414"/>
                      <a:pt x="38" y="415"/>
                      <a:pt x="38" y="414"/>
                    </a:cubicBezTo>
                    <a:cubicBezTo>
                      <a:pt x="38" y="414"/>
                      <a:pt x="38" y="414"/>
                      <a:pt x="37" y="413"/>
                    </a:cubicBezTo>
                    <a:cubicBezTo>
                      <a:pt x="36" y="413"/>
                      <a:pt x="36" y="412"/>
                      <a:pt x="34" y="412"/>
                    </a:cubicBezTo>
                    <a:cubicBezTo>
                      <a:pt x="35" y="411"/>
                      <a:pt x="35" y="411"/>
                      <a:pt x="35" y="411"/>
                    </a:cubicBezTo>
                    <a:cubicBezTo>
                      <a:pt x="35" y="411"/>
                      <a:pt x="36" y="410"/>
                      <a:pt x="35" y="409"/>
                    </a:cubicBezTo>
                    <a:cubicBezTo>
                      <a:pt x="35" y="409"/>
                      <a:pt x="34" y="409"/>
                      <a:pt x="34" y="409"/>
                    </a:cubicBezTo>
                    <a:cubicBezTo>
                      <a:pt x="34" y="409"/>
                      <a:pt x="34" y="408"/>
                      <a:pt x="34" y="408"/>
                    </a:cubicBezTo>
                    <a:cubicBezTo>
                      <a:pt x="33" y="408"/>
                      <a:pt x="33" y="408"/>
                      <a:pt x="32" y="408"/>
                    </a:cubicBezTo>
                    <a:cubicBezTo>
                      <a:pt x="32" y="408"/>
                      <a:pt x="31" y="408"/>
                      <a:pt x="31" y="407"/>
                    </a:cubicBezTo>
                    <a:cubicBezTo>
                      <a:pt x="31" y="407"/>
                      <a:pt x="32" y="407"/>
                      <a:pt x="33" y="407"/>
                    </a:cubicBezTo>
                    <a:cubicBezTo>
                      <a:pt x="34" y="407"/>
                      <a:pt x="34" y="407"/>
                      <a:pt x="35" y="407"/>
                    </a:cubicBezTo>
                    <a:cubicBezTo>
                      <a:pt x="35" y="407"/>
                      <a:pt x="36" y="408"/>
                      <a:pt x="36" y="408"/>
                    </a:cubicBezTo>
                    <a:cubicBezTo>
                      <a:pt x="37" y="408"/>
                      <a:pt x="38" y="408"/>
                      <a:pt x="38" y="408"/>
                    </a:cubicBezTo>
                    <a:cubicBezTo>
                      <a:pt x="39" y="408"/>
                      <a:pt x="37" y="409"/>
                      <a:pt x="37" y="409"/>
                    </a:cubicBezTo>
                    <a:cubicBezTo>
                      <a:pt x="37" y="411"/>
                      <a:pt x="39" y="412"/>
                      <a:pt x="40" y="412"/>
                    </a:cubicBezTo>
                    <a:cubicBezTo>
                      <a:pt x="40" y="413"/>
                      <a:pt x="42" y="415"/>
                      <a:pt x="42" y="414"/>
                    </a:cubicBezTo>
                    <a:cubicBezTo>
                      <a:pt x="43" y="414"/>
                      <a:pt x="42" y="413"/>
                      <a:pt x="43" y="413"/>
                    </a:cubicBezTo>
                    <a:cubicBezTo>
                      <a:pt x="43" y="413"/>
                      <a:pt x="44" y="414"/>
                      <a:pt x="44" y="414"/>
                    </a:cubicBezTo>
                    <a:cubicBezTo>
                      <a:pt x="44" y="414"/>
                      <a:pt x="44" y="414"/>
                      <a:pt x="44" y="415"/>
                    </a:cubicBezTo>
                    <a:cubicBezTo>
                      <a:pt x="45" y="415"/>
                      <a:pt x="45" y="415"/>
                      <a:pt x="46" y="415"/>
                    </a:cubicBezTo>
                    <a:cubicBezTo>
                      <a:pt x="46" y="415"/>
                      <a:pt x="46" y="414"/>
                      <a:pt x="46" y="414"/>
                    </a:cubicBezTo>
                    <a:cubicBezTo>
                      <a:pt x="46" y="413"/>
                      <a:pt x="46" y="414"/>
                      <a:pt x="46" y="414"/>
                    </a:cubicBezTo>
                    <a:cubicBezTo>
                      <a:pt x="46" y="415"/>
                      <a:pt x="46" y="415"/>
                      <a:pt x="47" y="415"/>
                    </a:cubicBezTo>
                    <a:cubicBezTo>
                      <a:pt x="47" y="415"/>
                      <a:pt x="48" y="415"/>
                      <a:pt x="49" y="416"/>
                    </a:cubicBezTo>
                    <a:cubicBezTo>
                      <a:pt x="49" y="416"/>
                      <a:pt x="48" y="416"/>
                      <a:pt x="48" y="416"/>
                    </a:cubicBezTo>
                    <a:cubicBezTo>
                      <a:pt x="48" y="416"/>
                      <a:pt x="48" y="417"/>
                      <a:pt x="48" y="418"/>
                    </a:cubicBezTo>
                    <a:cubicBezTo>
                      <a:pt x="49" y="418"/>
                      <a:pt x="50" y="417"/>
                      <a:pt x="50" y="417"/>
                    </a:cubicBezTo>
                    <a:cubicBezTo>
                      <a:pt x="51" y="416"/>
                      <a:pt x="52" y="417"/>
                      <a:pt x="53" y="418"/>
                    </a:cubicBezTo>
                    <a:cubicBezTo>
                      <a:pt x="54" y="419"/>
                      <a:pt x="55" y="420"/>
                      <a:pt x="56" y="420"/>
                    </a:cubicBezTo>
                    <a:cubicBezTo>
                      <a:pt x="58" y="421"/>
                      <a:pt x="60" y="422"/>
                      <a:pt x="62" y="422"/>
                    </a:cubicBezTo>
                    <a:cubicBezTo>
                      <a:pt x="64" y="422"/>
                      <a:pt x="67" y="422"/>
                      <a:pt x="68" y="423"/>
                    </a:cubicBezTo>
                    <a:cubicBezTo>
                      <a:pt x="69" y="424"/>
                      <a:pt x="70" y="425"/>
                      <a:pt x="71" y="425"/>
                    </a:cubicBezTo>
                    <a:cubicBezTo>
                      <a:pt x="72" y="425"/>
                      <a:pt x="73" y="425"/>
                      <a:pt x="74" y="426"/>
                    </a:cubicBezTo>
                    <a:cubicBezTo>
                      <a:pt x="76" y="426"/>
                      <a:pt x="77" y="425"/>
                      <a:pt x="78" y="425"/>
                    </a:cubicBezTo>
                    <a:cubicBezTo>
                      <a:pt x="79" y="425"/>
                      <a:pt x="80" y="425"/>
                      <a:pt x="81" y="424"/>
                    </a:cubicBezTo>
                    <a:cubicBezTo>
                      <a:pt x="82" y="424"/>
                      <a:pt x="82" y="424"/>
                      <a:pt x="83" y="423"/>
                    </a:cubicBezTo>
                    <a:cubicBezTo>
                      <a:pt x="84" y="423"/>
                      <a:pt x="85" y="423"/>
                      <a:pt x="86" y="422"/>
                    </a:cubicBezTo>
                    <a:cubicBezTo>
                      <a:pt x="86" y="422"/>
                      <a:pt x="87" y="421"/>
                      <a:pt x="88" y="420"/>
                    </a:cubicBezTo>
                    <a:cubicBezTo>
                      <a:pt x="88" y="420"/>
                      <a:pt x="88" y="420"/>
                      <a:pt x="89" y="420"/>
                    </a:cubicBezTo>
                    <a:cubicBezTo>
                      <a:pt x="89" y="420"/>
                      <a:pt x="89" y="419"/>
                      <a:pt x="90" y="419"/>
                    </a:cubicBezTo>
                    <a:cubicBezTo>
                      <a:pt x="90" y="419"/>
                      <a:pt x="90" y="418"/>
                      <a:pt x="90" y="418"/>
                    </a:cubicBezTo>
                    <a:cubicBezTo>
                      <a:pt x="90" y="418"/>
                      <a:pt x="90" y="418"/>
                      <a:pt x="91" y="417"/>
                    </a:cubicBezTo>
                    <a:cubicBezTo>
                      <a:pt x="91" y="417"/>
                      <a:pt x="91" y="417"/>
                      <a:pt x="91" y="416"/>
                    </a:cubicBezTo>
                    <a:cubicBezTo>
                      <a:pt x="91" y="416"/>
                      <a:pt x="92" y="416"/>
                      <a:pt x="92" y="415"/>
                    </a:cubicBezTo>
                    <a:cubicBezTo>
                      <a:pt x="93" y="414"/>
                      <a:pt x="93" y="414"/>
                      <a:pt x="94" y="413"/>
                    </a:cubicBezTo>
                    <a:cubicBezTo>
                      <a:pt x="94" y="412"/>
                      <a:pt x="94" y="411"/>
                      <a:pt x="94" y="411"/>
                    </a:cubicBezTo>
                    <a:cubicBezTo>
                      <a:pt x="94" y="410"/>
                      <a:pt x="94" y="410"/>
                      <a:pt x="94" y="410"/>
                    </a:cubicBezTo>
                    <a:cubicBezTo>
                      <a:pt x="95" y="410"/>
                      <a:pt x="95" y="408"/>
                      <a:pt x="95" y="408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6"/>
                      <a:pt x="95" y="406"/>
                      <a:pt x="95" y="406"/>
                    </a:cubicBezTo>
                    <a:cubicBezTo>
                      <a:pt x="94" y="406"/>
                      <a:pt x="94" y="406"/>
                      <a:pt x="94" y="406"/>
                    </a:cubicBezTo>
                    <a:cubicBezTo>
                      <a:pt x="92" y="406"/>
                      <a:pt x="94" y="403"/>
                      <a:pt x="93" y="402"/>
                    </a:cubicBezTo>
                    <a:cubicBezTo>
                      <a:pt x="93" y="402"/>
                      <a:pt x="93" y="402"/>
                      <a:pt x="92" y="401"/>
                    </a:cubicBezTo>
                    <a:cubicBezTo>
                      <a:pt x="92" y="401"/>
                      <a:pt x="92" y="400"/>
                      <a:pt x="92" y="400"/>
                    </a:cubicBezTo>
                    <a:cubicBezTo>
                      <a:pt x="92" y="400"/>
                      <a:pt x="93" y="400"/>
                      <a:pt x="93" y="399"/>
                    </a:cubicBezTo>
                    <a:cubicBezTo>
                      <a:pt x="93" y="399"/>
                      <a:pt x="93" y="397"/>
                      <a:pt x="92" y="397"/>
                    </a:cubicBezTo>
                    <a:cubicBezTo>
                      <a:pt x="92" y="397"/>
                      <a:pt x="92" y="397"/>
                      <a:pt x="91" y="397"/>
                    </a:cubicBezTo>
                    <a:cubicBezTo>
                      <a:pt x="90" y="397"/>
                      <a:pt x="91" y="395"/>
                      <a:pt x="90" y="395"/>
                    </a:cubicBezTo>
                    <a:cubicBezTo>
                      <a:pt x="89" y="396"/>
                      <a:pt x="90" y="396"/>
                      <a:pt x="89" y="397"/>
                    </a:cubicBezTo>
                    <a:cubicBezTo>
                      <a:pt x="89" y="397"/>
                      <a:pt x="88" y="396"/>
                      <a:pt x="88" y="396"/>
                    </a:cubicBezTo>
                    <a:cubicBezTo>
                      <a:pt x="88" y="395"/>
                      <a:pt x="89" y="395"/>
                      <a:pt x="89" y="395"/>
                    </a:cubicBezTo>
                    <a:cubicBezTo>
                      <a:pt x="89" y="394"/>
                      <a:pt x="87" y="393"/>
                      <a:pt x="87" y="393"/>
                    </a:cubicBezTo>
                    <a:cubicBezTo>
                      <a:pt x="86" y="392"/>
                      <a:pt x="86" y="392"/>
                      <a:pt x="86" y="391"/>
                    </a:cubicBezTo>
                    <a:cubicBezTo>
                      <a:pt x="85" y="391"/>
                      <a:pt x="85" y="390"/>
                      <a:pt x="85" y="389"/>
                    </a:cubicBezTo>
                    <a:cubicBezTo>
                      <a:pt x="84" y="389"/>
                      <a:pt x="84" y="389"/>
                      <a:pt x="84" y="390"/>
                    </a:cubicBezTo>
                    <a:cubicBezTo>
                      <a:pt x="84" y="390"/>
                      <a:pt x="84" y="390"/>
                      <a:pt x="85" y="390"/>
                    </a:cubicBezTo>
                    <a:cubicBezTo>
                      <a:pt x="85" y="391"/>
                      <a:pt x="85" y="391"/>
                      <a:pt x="85" y="392"/>
                    </a:cubicBezTo>
                    <a:cubicBezTo>
                      <a:pt x="84" y="391"/>
                      <a:pt x="83" y="391"/>
                      <a:pt x="82" y="390"/>
                    </a:cubicBezTo>
                    <a:cubicBezTo>
                      <a:pt x="82" y="390"/>
                      <a:pt x="81" y="389"/>
                      <a:pt x="81" y="389"/>
                    </a:cubicBezTo>
                    <a:cubicBezTo>
                      <a:pt x="80" y="389"/>
                      <a:pt x="80" y="388"/>
                      <a:pt x="79" y="388"/>
                    </a:cubicBezTo>
                    <a:cubicBezTo>
                      <a:pt x="79" y="388"/>
                      <a:pt x="79" y="388"/>
                      <a:pt x="79" y="388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7"/>
                      <a:pt x="78" y="387"/>
                      <a:pt x="78" y="386"/>
                    </a:cubicBezTo>
                    <a:cubicBezTo>
                      <a:pt x="78" y="386"/>
                      <a:pt x="78" y="386"/>
                      <a:pt x="77" y="386"/>
                    </a:cubicBezTo>
                    <a:cubicBezTo>
                      <a:pt x="77" y="386"/>
                      <a:pt x="77" y="385"/>
                      <a:pt x="77" y="385"/>
                    </a:cubicBezTo>
                    <a:cubicBezTo>
                      <a:pt x="77" y="385"/>
                      <a:pt x="76" y="385"/>
                      <a:pt x="76" y="386"/>
                    </a:cubicBezTo>
                    <a:cubicBezTo>
                      <a:pt x="77" y="386"/>
                      <a:pt x="77" y="386"/>
                      <a:pt x="77" y="387"/>
                    </a:cubicBezTo>
                    <a:cubicBezTo>
                      <a:pt x="77" y="387"/>
                      <a:pt x="76" y="386"/>
                      <a:pt x="76" y="386"/>
                    </a:cubicBezTo>
                    <a:cubicBezTo>
                      <a:pt x="75" y="386"/>
                      <a:pt x="75" y="386"/>
                      <a:pt x="75" y="385"/>
                    </a:cubicBezTo>
                    <a:cubicBezTo>
                      <a:pt x="75" y="385"/>
                      <a:pt x="75" y="385"/>
                      <a:pt x="74" y="384"/>
                    </a:cubicBezTo>
                    <a:cubicBezTo>
                      <a:pt x="74" y="384"/>
                      <a:pt x="74" y="384"/>
                      <a:pt x="74" y="383"/>
                    </a:cubicBezTo>
                    <a:cubicBezTo>
                      <a:pt x="73" y="383"/>
                      <a:pt x="73" y="383"/>
                      <a:pt x="73" y="383"/>
                    </a:cubicBezTo>
                    <a:cubicBezTo>
                      <a:pt x="72" y="382"/>
                      <a:pt x="72" y="382"/>
                      <a:pt x="72" y="381"/>
                    </a:cubicBezTo>
                    <a:cubicBezTo>
                      <a:pt x="71" y="381"/>
                      <a:pt x="71" y="379"/>
                      <a:pt x="70" y="379"/>
                    </a:cubicBezTo>
                    <a:cubicBezTo>
                      <a:pt x="69" y="379"/>
                      <a:pt x="68" y="378"/>
                      <a:pt x="67" y="378"/>
                    </a:cubicBezTo>
                    <a:cubicBezTo>
                      <a:pt x="67" y="377"/>
                      <a:pt x="67" y="377"/>
                      <a:pt x="67" y="377"/>
                    </a:cubicBezTo>
                    <a:cubicBezTo>
                      <a:pt x="66" y="376"/>
                      <a:pt x="66" y="376"/>
                      <a:pt x="65" y="375"/>
                    </a:cubicBezTo>
                    <a:cubicBezTo>
                      <a:pt x="65" y="375"/>
                      <a:pt x="65" y="375"/>
                      <a:pt x="64" y="375"/>
                    </a:cubicBezTo>
                    <a:cubicBezTo>
                      <a:pt x="64" y="374"/>
                      <a:pt x="64" y="374"/>
                      <a:pt x="63" y="374"/>
                    </a:cubicBezTo>
                    <a:cubicBezTo>
                      <a:pt x="62" y="373"/>
                      <a:pt x="61" y="373"/>
                      <a:pt x="61" y="372"/>
                    </a:cubicBezTo>
                    <a:cubicBezTo>
                      <a:pt x="61" y="372"/>
                      <a:pt x="61" y="372"/>
                      <a:pt x="60" y="372"/>
                    </a:cubicBezTo>
                    <a:cubicBezTo>
                      <a:pt x="60" y="371"/>
                      <a:pt x="60" y="371"/>
                      <a:pt x="59" y="371"/>
                    </a:cubicBezTo>
                    <a:cubicBezTo>
                      <a:pt x="59" y="371"/>
                      <a:pt x="59" y="370"/>
                      <a:pt x="58" y="370"/>
                    </a:cubicBezTo>
                    <a:cubicBezTo>
                      <a:pt x="57" y="370"/>
                      <a:pt x="56" y="370"/>
                      <a:pt x="55" y="369"/>
                    </a:cubicBezTo>
                    <a:cubicBezTo>
                      <a:pt x="55" y="369"/>
                      <a:pt x="54" y="368"/>
                      <a:pt x="53" y="369"/>
                    </a:cubicBezTo>
                    <a:cubicBezTo>
                      <a:pt x="53" y="369"/>
                      <a:pt x="54" y="370"/>
                      <a:pt x="53" y="370"/>
                    </a:cubicBezTo>
                    <a:cubicBezTo>
                      <a:pt x="53" y="370"/>
                      <a:pt x="53" y="370"/>
                      <a:pt x="53" y="370"/>
                    </a:cubicBezTo>
                    <a:cubicBezTo>
                      <a:pt x="52" y="370"/>
                      <a:pt x="52" y="370"/>
                      <a:pt x="52" y="370"/>
                    </a:cubicBezTo>
                    <a:cubicBezTo>
                      <a:pt x="52" y="370"/>
                      <a:pt x="52" y="370"/>
                      <a:pt x="51" y="369"/>
                    </a:cubicBezTo>
                    <a:cubicBezTo>
                      <a:pt x="51" y="369"/>
                      <a:pt x="51" y="369"/>
                      <a:pt x="51" y="369"/>
                    </a:cubicBezTo>
                    <a:cubicBezTo>
                      <a:pt x="50" y="369"/>
                      <a:pt x="50" y="369"/>
                      <a:pt x="49" y="369"/>
                    </a:cubicBezTo>
                    <a:cubicBezTo>
                      <a:pt x="49" y="368"/>
                      <a:pt x="48" y="368"/>
                      <a:pt x="48" y="368"/>
                    </a:cubicBezTo>
                    <a:cubicBezTo>
                      <a:pt x="48" y="368"/>
                      <a:pt x="48" y="368"/>
                      <a:pt x="47" y="368"/>
                    </a:cubicBezTo>
                    <a:cubicBezTo>
                      <a:pt x="47" y="368"/>
                      <a:pt x="46" y="368"/>
                      <a:pt x="45" y="368"/>
                    </a:cubicBezTo>
                    <a:cubicBezTo>
                      <a:pt x="45" y="368"/>
                      <a:pt x="45" y="367"/>
                      <a:pt x="45" y="367"/>
                    </a:cubicBezTo>
                    <a:cubicBezTo>
                      <a:pt x="44" y="367"/>
                      <a:pt x="44" y="368"/>
                      <a:pt x="44" y="368"/>
                    </a:cubicBezTo>
                    <a:cubicBezTo>
                      <a:pt x="44" y="368"/>
                      <a:pt x="44" y="368"/>
                      <a:pt x="43" y="368"/>
                    </a:cubicBezTo>
                    <a:cubicBezTo>
                      <a:pt x="43" y="367"/>
                      <a:pt x="43" y="367"/>
                      <a:pt x="43" y="367"/>
                    </a:cubicBezTo>
                    <a:cubicBezTo>
                      <a:pt x="42" y="368"/>
                      <a:pt x="43" y="369"/>
                      <a:pt x="43" y="369"/>
                    </a:cubicBezTo>
                    <a:cubicBezTo>
                      <a:pt x="43" y="370"/>
                      <a:pt x="42" y="371"/>
                      <a:pt x="42" y="371"/>
                    </a:cubicBezTo>
                    <a:cubicBezTo>
                      <a:pt x="42" y="372"/>
                      <a:pt x="41" y="372"/>
                      <a:pt x="40" y="372"/>
                    </a:cubicBezTo>
                    <a:cubicBezTo>
                      <a:pt x="40" y="373"/>
                      <a:pt x="39" y="372"/>
                      <a:pt x="39" y="373"/>
                    </a:cubicBezTo>
                    <a:cubicBezTo>
                      <a:pt x="39" y="373"/>
                      <a:pt x="39" y="375"/>
                      <a:pt x="38" y="374"/>
                    </a:cubicBezTo>
                    <a:cubicBezTo>
                      <a:pt x="38" y="373"/>
                      <a:pt x="39" y="372"/>
                      <a:pt x="40" y="371"/>
                    </a:cubicBezTo>
                    <a:cubicBezTo>
                      <a:pt x="41" y="371"/>
                      <a:pt x="41" y="371"/>
                      <a:pt x="42" y="370"/>
                    </a:cubicBezTo>
                    <a:cubicBezTo>
                      <a:pt x="42" y="370"/>
                      <a:pt x="42" y="370"/>
                      <a:pt x="41" y="370"/>
                    </a:cubicBezTo>
                    <a:cubicBezTo>
                      <a:pt x="41" y="370"/>
                      <a:pt x="41" y="370"/>
                      <a:pt x="41" y="369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1" y="369"/>
                      <a:pt x="42" y="368"/>
                      <a:pt x="41" y="368"/>
                    </a:cubicBezTo>
                    <a:cubicBezTo>
                      <a:pt x="40" y="368"/>
                      <a:pt x="40" y="368"/>
                      <a:pt x="41" y="368"/>
                    </a:cubicBezTo>
                    <a:cubicBezTo>
                      <a:pt x="41" y="368"/>
                      <a:pt x="42" y="367"/>
                      <a:pt x="42" y="367"/>
                    </a:cubicBezTo>
                    <a:cubicBezTo>
                      <a:pt x="42" y="367"/>
                      <a:pt x="41" y="367"/>
                      <a:pt x="41" y="367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2" y="365"/>
                      <a:pt x="40" y="366"/>
                      <a:pt x="40" y="366"/>
                    </a:cubicBezTo>
                    <a:cubicBezTo>
                      <a:pt x="39" y="366"/>
                      <a:pt x="39" y="366"/>
                      <a:pt x="39" y="366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8" y="368"/>
                      <a:pt x="38" y="368"/>
                      <a:pt x="37" y="368"/>
                    </a:cubicBezTo>
                    <a:cubicBezTo>
                      <a:pt x="37" y="368"/>
                      <a:pt x="38" y="367"/>
                      <a:pt x="38" y="367"/>
                    </a:cubicBezTo>
                    <a:cubicBezTo>
                      <a:pt x="38" y="367"/>
                      <a:pt x="39" y="365"/>
                      <a:pt x="39" y="365"/>
                    </a:cubicBezTo>
                    <a:cubicBezTo>
                      <a:pt x="39" y="364"/>
                      <a:pt x="37" y="366"/>
                      <a:pt x="37" y="366"/>
                    </a:cubicBezTo>
                    <a:cubicBezTo>
                      <a:pt x="37" y="365"/>
                      <a:pt x="38" y="365"/>
                      <a:pt x="37" y="365"/>
                    </a:cubicBezTo>
                    <a:cubicBezTo>
                      <a:pt x="37" y="364"/>
                      <a:pt x="37" y="364"/>
                      <a:pt x="36" y="364"/>
                    </a:cubicBezTo>
                    <a:cubicBezTo>
                      <a:pt x="35" y="365"/>
                      <a:pt x="34" y="365"/>
                      <a:pt x="33" y="366"/>
                    </a:cubicBezTo>
                    <a:cubicBezTo>
                      <a:pt x="33" y="365"/>
                      <a:pt x="34" y="365"/>
                      <a:pt x="35" y="365"/>
                    </a:cubicBezTo>
                    <a:cubicBezTo>
                      <a:pt x="35" y="364"/>
                      <a:pt x="35" y="364"/>
                      <a:pt x="35" y="363"/>
                    </a:cubicBezTo>
                    <a:cubicBezTo>
                      <a:pt x="35" y="363"/>
                      <a:pt x="35" y="363"/>
                      <a:pt x="34" y="363"/>
                    </a:cubicBezTo>
                    <a:cubicBezTo>
                      <a:pt x="34" y="363"/>
                      <a:pt x="34" y="363"/>
                      <a:pt x="34" y="363"/>
                    </a:cubicBezTo>
                    <a:cubicBezTo>
                      <a:pt x="33" y="362"/>
                      <a:pt x="32" y="362"/>
                      <a:pt x="32" y="363"/>
                    </a:cubicBezTo>
                    <a:cubicBezTo>
                      <a:pt x="32" y="363"/>
                      <a:pt x="32" y="362"/>
                      <a:pt x="32" y="362"/>
                    </a:cubicBezTo>
                    <a:cubicBezTo>
                      <a:pt x="32" y="361"/>
                      <a:pt x="32" y="362"/>
                      <a:pt x="32" y="361"/>
                    </a:cubicBezTo>
                    <a:cubicBezTo>
                      <a:pt x="32" y="361"/>
                      <a:pt x="32" y="361"/>
                      <a:pt x="32" y="361"/>
                    </a:cubicBezTo>
                    <a:cubicBezTo>
                      <a:pt x="32" y="360"/>
                      <a:pt x="32" y="360"/>
                      <a:pt x="32" y="360"/>
                    </a:cubicBezTo>
                    <a:cubicBezTo>
                      <a:pt x="33" y="359"/>
                      <a:pt x="33" y="360"/>
                      <a:pt x="33" y="360"/>
                    </a:cubicBezTo>
                    <a:cubicBezTo>
                      <a:pt x="33" y="361"/>
                      <a:pt x="33" y="361"/>
                      <a:pt x="34" y="361"/>
                    </a:cubicBezTo>
                    <a:cubicBezTo>
                      <a:pt x="35" y="361"/>
                      <a:pt x="36" y="362"/>
                      <a:pt x="37" y="362"/>
                    </a:cubicBezTo>
                    <a:cubicBezTo>
                      <a:pt x="37" y="362"/>
                      <a:pt x="38" y="363"/>
                      <a:pt x="39" y="362"/>
                    </a:cubicBezTo>
                    <a:cubicBezTo>
                      <a:pt x="39" y="362"/>
                      <a:pt x="39" y="361"/>
                      <a:pt x="39" y="361"/>
                    </a:cubicBezTo>
                    <a:cubicBezTo>
                      <a:pt x="39" y="360"/>
                      <a:pt x="39" y="360"/>
                      <a:pt x="38" y="359"/>
                    </a:cubicBezTo>
                    <a:cubicBezTo>
                      <a:pt x="38" y="359"/>
                      <a:pt x="38" y="359"/>
                      <a:pt x="37" y="359"/>
                    </a:cubicBezTo>
                    <a:cubicBezTo>
                      <a:pt x="37" y="359"/>
                      <a:pt x="37" y="359"/>
                      <a:pt x="36" y="359"/>
                    </a:cubicBezTo>
                    <a:cubicBezTo>
                      <a:pt x="35" y="359"/>
                      <a:pt x="35" y="358"/>
                      <a:pt x="35" y="357"/>
                    </a:cubicBezTo>
                    <a:cubicBezTo>
                      <a:pt x="34" y="357"/>
                      <a:pt x="34" y="357"/>
                      <a:pt x="33" y="357"/>
                    </a:cubicBezTo>
                    <a:cubicBezTo>
                      <a:pt x="33" y="356"/>
                      <a:pt x="31" y="354"/>
                      <a:pt x="31" y="356"/>
                    </a:cubicBezTo>
                    <a:cubicBezTo>
                      <a:pt x="31" y="356"/>
                      <a:pt x="33" y="358"/>
                      <a:pt x="32" y="359"/>
                    </a:cubicBezTo>
                    <a:cubicBezTo>
                      <a:pt x="32" y="360"/>
                      <a:pt x="31" y="357"/>
                      <a:pt x="30" y="358"/>
                    </a:cubicBezTo>
                    <a:cubicBezTo>
                      <a:pt x="29" y="359"/>
                      <a:pt x="31" y="361"/>
                      <a:pt x="30" y="361"/>
                    </a:cubicBezTo>
                    <a:cubicBezTo>
                      <a:pt x="29" y="361"/>
                      <a:pt x="29" y="360"/>
                      <a:pt x="28" y="361"/>
                    </a:cubicBezTo>
                    <a:cubicBezTo>
                      <a:pt x="28" y="361"/>
                      <a:pt x="28" y="361"/>
                      <a:pt x="28" y="361"/>
                    </a:cubicBezTo>
                    <a:cubicBezTo>
                      <a:pt x="28" y="362"/>
                      <a:pt x="27" y="362"/>
                      <a:pt x="27" y="362"/>
                    </a:cubicBezTo>
                    <a:cubicBezTo>
                      <a:pt x="27" y="361"/>
                      <a:pt x="28" y="361"/>
                      <a:pt x="28" y="360"/>
                    </a:cubicBezTo>
                    <a:cubicBezTo>
                      <a:pt x="28" y="360"/>
                      <a:pt x="27" y="359"/>
                      <a:pt x="27" y="359"/>
                    </a:cubicBezTo>
                    <a:cubicBezTo>
                      <a:pt x="26" y="359"/>
                      <a:pt x="26" y="359"/>
                      <a:pt x="25" y="359"/>
                    </a:cubicBezTo>
                    <a:cubicBezTo>
                      <a:pt x="25" y="359"/>
                      <a:pt x="24" y="358"/>
                      <a:pt x="24" y="358"/>
                    </a:cubicBezTo>
                    <a:cubicBezTo>
                      <a:pt x="24" y="359"/>
                      <a:pt x="25" y="361"/>
                      <a:pt x="25" y="362"/>
                    </a:cubicBezTo>
                    <a:cubicBezTo>
                      <a:pt x="25" y="362"/>
                      <a:pt x="25" y="363"/>
                      <a:pt x="24" y="364"/>
                    </a:cubicBezTo>
                    <a:cubicBezTo>
                      <a:pt x="24" y="364"/>
                      <a:pt x="23" y="364"/>
                      <a:pt x="22" y="364"/>
                    </a:cubicBezTo>
                    <a:cubicBezTo>
                      <a:pt x="21" y="363"/>
                      <a:pt x="22" y="363"/>
                      <a:pt x="21" y="362"/>
                    </a:cubicBezTo>
                    <a:cubicBezTo>
                      <a:pt x="21" y="362"/>
                      <a:pt x="20" y="361"/>
                      <a:pt x="20" y="361"/>
                    </a:cubicBezTo>
                    <a:cubicBezTo>
                      <a:pt x="19" y="362"/>
                      <a:pt x="20" y="362"/>
                      <a:pt x="20" y="363"/>
                    </a:cubicBezTo>
                    <a:cubicBezTo>
                      <a:pt x="20" y="363"/>
                      <a:pt x="20" y="365"/>
                      <a:pt x="19" y="365"/>
                    </a:cubicBezTo>
                    <a:cubicBezTo>
                      <a:pt x="19" y="366"/>
                      <a:pt x="18" y="367"/>
                      <a:pt x="18" y="367"/>
                    </a:cubicBezTo>
                    <a:cubicBezTo>
                      <a:pt x="18" y="367"/>
                      <a:pt x="17" y="367"/>
                      <a:pt x="17" y="367"/>
                    </a:cubicBezTo>
                    <a:cubicBezTo>
                      <a:pt x="16" y="367"/>
                      <a:pt x="16" y="368"/>
                      <a:pt x="16" y="368"/>
                    </a:cubicBezTo>
                    <a:cubicBezTo>
                      <a:pt x="15" y="369"/>
                      <a:pt x="14" y="368"/>
                      <a:pt x="14" y="369"/>
                    </a:cubicBezTo>
                    <a:cubicBezTo>
                      <a:pt x="13" y="370"/>
                      <a:pt x="13" y="371"/>
                      <a:pt x="13" y="371"/>
                    </a:cubicBezTo>
                    <a:cubicBezTo>
                      <a:pt x="13" y="372"/>
                      <a:pt x="12" y="373"/>
                      <a:pt x="11" y="373"/>
                    </a:cubicBezTo>
                    <a:cubicBezTo>
                      <a:pt x="11" y="374"/>
                      <a:pt x="10" y="374"/>
                      <a:pt x="9" y="375"/>
                    </a:cubicBezTo>
                    <a:cubicBezTo>
                      <a:pt x="9" y="375"/>
                      <a:pt x="8" y="375"/>
                      <a:pt x="8" y="376"/>
                    </a:cubicBezTo>
                    <a:cubicBezTo>
                      <a:pt x="8" y="376"/>
                      <a:pt x="10" y="376"/>
                      <a:pt x="10" y="377"/>
                    </a:cubicBezTo>
                    <a:cubicBezTo>
                      <a:pt x="11" y="378"/>
                      <a:pt x="9" y="380"/>
                      <a:pt x="9" y="381"/>
                    </a:cubicBezTo>
                    <a:cubicBezTo>
                      <a:pt x="8" y="383"/>
                      <a:pt x="8" y="384"/>
                      <a:pt x="9" y="385"/>
                    </a:cubicBezTo>
                    <a:cubicBezTo>
                      <a:pt x="9" y="387"/>
                      <a:pt x="9" y="388"/>
                      <a:pt x="10" y="389"/>
                    </a:cubicBezTo>
                    <a:cubicBezTo>
                      <a:pt x="11" y="389"/>
                      <a:pt x="12" y="390"/>
                      <a:pt x="13" y="390"/>
                    </a:cubicBezTo>
                    <a:cubicBezTo>
                      <a:pt x="15" y="391"/>
                      <a:pt x="15" y="393"/>
                      <a:pt x="16" y="394"/>
                    </a:cubicBezTo>
                    <a:cubicBezTo>
                      <a:pt x="16" y="395"/>
                      <a:pt x="16" y="395"/>
                      <a:pt x="17" y="396"/>
                    </a:cubicBezTo>
                    <a:cubicBezTo>
                      <a:pt x="17" y="396"/>
                      <a:pt x="18" y="397"/>
                      <a:pt x="18" y="397"/>
                    </a:cubicBezTo>
                    <a:cubicBezTo>
                      <a:pt x="18" y="398"/>
                      <a:pt x="18" y="401"/>
                      <a:pt x="18" y="401"/>
                    </a:cubicBezTo>
                    <a:cubicBezTo>
                      <a:pt x="17" y="402"/>
                      <a:pt x="17" y="402"/>
                      <a:pt x="17" y="403"/>
                    </a:cubicBezTo>
                    <a:cubicBezTo>
                      <a:pt x="16" y="403"/>
                      <a:pt x="16" y="404"/>
                      <a:pt x="16" y="404"/>
                    </a:cubicBezTo>
                    <a:cubicBezTo>
                      <a:pt x="14" y="406"/>
                      <a:pt x="11" y="410"/>
                      <a:pt x="12" y="412"/>
                    </a:cubicBezTo>
                    <a:cubicBezTo>
                      <a:pt x="13" y="413"/>
                      <a:pt x="13" y="414"/>
                      <a:pt x="13" y="414"/>
                    </a:cubicBezTo>
                    <a:cubicBezTo>
                      <a:pt x="14" y="415"/>
                      <a:pt x="14" y="416"/>
                      <a:pt x="14" y="416"/>
                    </a:cubicBezTo>
                    <a:cubicBezTo>
                      <a:pt x="15" y="418"/>
                      <a:pt x="15" y="418"/>
                      <a:pt x="15" y="420"/>
                    </a:cubicBezTo>
                    <a:cubicBezTo>
                      <a:pt x="15" y="421"/>
                      <a:pt x="16" y="422"/>
                      <a:pt x="17" y="423"/>
                    </a:cubicBezTo>
                    <a:cubicBezTo>
                      <a:pt x="18" y="424"/>
                      <a:pt x="18" y="426"/>
                      <a:pt x="18" y="427"/>
                    </a:cubicBezTo>
                    <a:cubicBezTo>
                      <a:pt x="19" y="428"/>
                      <a:pt x="19" y="429"/>
                      <a:pt x="19" y="431"/>
                    </a:cubicBezTo>
                    <a:cubicBezTo>
                      <a:pt x="19" y="431"/>
                      <a:pt x="19" y="432"/>
                      <a:pt x="19" y="432"/>
                    </a:cubicBezTo>
                    <a:cubicBezTo>
                      <a:pt x="19" y="432"/>
                      <a:pt x="18" y="432"/>
                      <a:pt x="18" y="432"/>
                    </a:cubicBezTo>
                    <a:cubicBezTo>
                      <a:pt x="17" y="432"/>
                      <a:pt x="16" y="432"/>
                      <a:pt x="17" y="433"/>
                    </a:cubicBezTo>
                    <a:cubicBezTo>
                      <a:pt x="17" y="433"/>
                      <a:pt x="17" y="433"/>
                      <a:pt x="17" y="434"/>
                    </a:cubicBezTo>
                    <a:cubicBezTo>
                      <a:pt x="17" y="435"/>
                      <a:pt x="17" y="435"/>
                      <a:pt x="17" y="436"/>
                    </a:cubicBezTo>
                    <a:cubicBezTo>
                      <a:pt x="17" y="437"/>
                      <a:pt x="16" y="437"/>
                      <a:pt x="16" y="438"/>
                    </a:cubicBezTo>
                    <a:cubicBezTo>
                      <a:pt x="16" y="438"/>
                      <a:pt x="16" y="439"/>
                      <a:pt x="16" y="439"/>
                    </a:cubicBezTo>
                    <a:cubicBezTo>
                      <a:pt x="16" y="439"/>
                      <a:pt x="16" y="439"/>
                      <a:pt x="17" y="439"/>
                    </a:cubicBezTo>
                    <a:cubicBezTo>
                      <a:pt x="17" y="439"/>
                      <a:pt x="17" y="439"/>
                      <a:pt x="17" y="440"/>
                    </a:cubicBezTo>
                    <a:cubicBezTo>
                      <a:pt x="17" y="440"/>
                      <a:pt x="17" y="441"/>
                      <a:pt x="17" y="441"/>
                    </a:cubicBezTo>
                    <a:cubicBezTo>
                      <a:pt x="17" y="442"/>
                      <a:pt x="16" y="441"/>
                      <a:pt x="16" y="442"/>
                    </a:cubicBezTo>
                    <a:cubicBezTo>
                      <a:pt x="15" y="443"/>
                      <a:pt x="16" y="444"/>
                      <a:pt x="16" y="445"/>
                    </a:cubicBezTo>
                    <a:cubicBezTo>
                      <a:pt x="17" y="446"/>
                      <a:pt x="17" y="446"/>
                      <a:pt x="18" y="446"/>
                    </a:cubicBezTo>
                    <a:cubicBezTo>
                      <a:pt x="18" y="446"/>
                      <a:pt x="19" y="446"/>
                      <a:pt x="19" y="446"/>
                    </a:cubicBezTo>
                    <a:cubicBezTo>
                      <a:pt x="19" y="447"/>
                      <a:pt x="19" y="447"/>
                      <a:pt x="19" y="447"/>
                    </a:cubicBezTo>
                    <a:cubicBezTo>
                      <a:pt x="19" y="448"/>
                      <a:pt x="20" y="448"/>
                      <a:pt x="20" y="448"/>
                    </a:cubicBezTo>
                    <a:cubicBezTo>
                      <a:pt x="20" y="448"/>
                      <a:pt x="19" y="449"/>
                      <a:pt x="19" y="449"/>
                    </a:cubicBezTo>
                    <a:cubicBezTo>
                      <a:pt x="18" y="450"/>
                      <a:pt x="18" y="450"/>
                      <a:pt x="18" y="451"/>
                    </a:cubicBezTo>
                    <a:cubicBezTo>
                      <a:pt x="19" y="451"/>
                      <a:pt x="19" y="451"/>
                      <a:pt x="19" y="452"/>
                    </a:cubicBezTo>
                    <a:cubicBezTo>
                      <a:pt x="19" y="452"/>
                      <a:pt x="19" y="452"/>
                      <a:pt x="19" y="453"/>
                    </a:cubicBezTo>
                    <a:cubicBezTo>
                      <a:pt x="19" y="453"/>
                      <a:pt x="20" y="453"/>
                      <a:pt x="21" y="454"/>
                    </a:cubicBezTo>
                    <a:cubicBezTo>
                      <a:pt x="21" y="454"/>
                      <a:pt x="21" y="454"/>
                      <a:pt x="21" y="455"/>
                    </a:cubicBezTo>
                    <a:cubicBezTo>
                      <a:pt x="21" y="455"/>
                      <a:pt x="22" y="455"/>
                      <a:pt x="22" y="455"/>
                    </a:cubicBezTo>
                    <a:cubicBezTo>
                      <a:pt x="22" y="455"/>
                      <a:pt x="22" y="455"/>
                      <a:pt x="22" y="456"/>
                    </a:cubicBezTo>
                    <a:cubicBezTo>
                      <a:pt x="22" y="456"/>
                      <a:pt x="22" y="456"/>
                      <a:pt x="22" y="457"/>
                    </a:cubicBezTo>
                    <a:cubicBezTo>
                      <a:pt x="23" y="458"/>
                      <a:pt x="21" y="459"/>
                      <a:pt x="20" y="461"/>
                    </a:cubicBezTo>
                    <a:cubicBezTo>
                      <a:pt x="20" y="462"/>
                      <a:pt x="20" y="461"/>
                      <a:pt x="19" y="462"/>
                    </a:cubicBezTo>
                    <a:cubicBezTo>
                      <a:pt x="18" y="462"/>
                      <a:pt x="18" y="463"/>
                      <a:pt x="19" y="463"/>
                    </a:cubicBezTo>
                    <a:cubicBezTo>
                      <a:pt x="19" y="464"/>
                      <a:pt x="20" y="464"/>
                      <a:pt x="21" y="465"/>
                    </a:cubicBezTo>
                    <a:cubicBezTo>
                      <a:pt x="21" y="466"/>
                      <a:pt x="21" y="466"/>
                      <a:pt x="22" y="467"/>
                    </a:cubicBezTo>
                    <a:cubicBezTo>
                      <a:pt x="23" y="467"/>
                      <a:pt x="24" y="467"/>
                      <a:pt x="24" y="468"/>
                    </a:cubicBezTo>
                    <a:cubicBezTo>
                      <a:pt x="25" y="468"/>
                      <a:pt x="25" y="469"/>
                      <a:pt x="25" y="469"/>
                    </a:cubicBezTo>
                    <a:cubicBezTo>
                      <a:pt x="26" y="470"/>
                      <a:pt x="27" y="470"/>
                      <a:pt x="27" y="471"/>
                    </a:cubicBezTo>
                    <a:cubicBezTo>
                      <a:pt x="27" y="472"/>
                      <a:pt x="27" y="472"/>
                      <a:pt x="28" y="473"/>
                    </a:cubicBezTo>
                    <a:cubicBezTo>
                      <a:pt x="28" y="474"/>
                      <a:pt x="29" y="475"/>
                      <a:pt x="29" y="475"/>
                    </a:cubicBezTo>
                    <a:cubicBezTo>
                      <a:pt x="29" y="476"/>
                      <a:pt x="28" y="476"/>
                      <a:pt x="28" y="476"/>
                    </a:cubicBezTo>
                    <a:cubicBezTo>
                      <a:pt x="28" y="477"/>
                      <a:pt x="28" y="477"/>
                      <a:pt x="28" y="478"/>
                    </a:cubicBezTo>
                    <a:cubicBezTo>
                      <a:pt x="28" y="479"/>
                      <a:pt x="27" y="480"/>
                      <a:pt x="27" y="480"/>
                    </a:cubicBezTo>
                    <a:cubicBezTo>
                      <a:pt x="27" y="481"/>
                      <a:pt x="26" y="482"/>
                      <a:pt x="25" y="482"/>
                    </a:cubicBezTo>
                    <a:cubicBezTo>
                      <a:pt x="25" y="483"/>
                      <a:pt x="25" y="484"/>
                      <a:pt x="24" y="484"/>
                    </a:cubicBezTo>
                    <a:cubicBezTo>
                      <a:pt x="23" y="485"/>
                      <a:pt x="23" y="485"/>
                      <a:pt x="23" y="486"/>
                    </a:cubicBezTo>
                    <a:cubicBezTo>
                      <a:pt x="22" y="487"/>
                      <a:pt x="20" y="489"/>
                      <a:pt x="19" y="490"/>
                    </a:cubicBezTo>
                    <a:cubicBezTo>
                      <a:pt x="18" y="492"/>
                      <a:pt x="17" y="493"/>
                      <a:pt x="16" y="495"/>
                    </a:cubicBezTo>
                    <a:cubicBezTo>
                      <a:pt x="16" y="495"/>
                      <a:pt x="15" y="496"/>
                      <a:pt x="15" y="496"/>
                    </a:cubicBezTo>
                    <a:cubicBezTo>
                      <a:pt x="15" y="497"/>
                      <a:pt x="15" y="497"/>
                      <a:pt x="14" y="497"/>
                    </a:cubicBezTo>
                    <a:cubicBezTo>
                      <a:pt x="14" y="497"/>
                      <a:pt x="14" y="498"/>
                      <a:pt x="14" y="498"/>
                    </a:cubicBezTo>
                    <a:cubicBezTo>
                      <a:pt x="13" y="499"/>
                      <a:pt x="11" y="500"/>
                      <a:pt x="10" y="501"/>
                    </a:cubicBezTo>
                    <a:cubicBezTo>
                      <a:pt x="10" y="502"/>
                      <a:pt x="9" y="503"/>
                      <a:pt x="9" y="503"/>
                    </a:cubicBezTo>
                    <a:cubicBezTo>
                      <a:pt x="8" y="503"/>
                      <a:pt x="8" y="504"/>
                      <a:pt x="7" y="504"/>
                    </a:cubicBezTo>
                    <a:cubicBezTo>
                      <a:pt x="7" y="505"/>
                      <a:pt x="6" y="506"/>
                      <a:pt x="5" y="507"/>
                    </a:cubicBezTo>
                    <a:cubicBezTo>
                      <a:pt x="5" y="507"/>
                      <a:pt x="4" y="508"/>
                      <a:pt x="4" y="509"/>
                    </a:cubicBezTo>
                    <a:cubicBezTo>
                      <a:pt x="5" y="509"/>
                      <a:pt x="6" y="508"/>
                      <a:pt x="7" y="508"/>
                    </a:cubicBezTo>
                    <a:cubicBezTo>
                      <a:pt x="7" y="507"/>
                      <a:pt x="8" y="507"/>
                      <a:pt x="8" y="507"/>
                    </a:cubicBezTo>
                    <a:cubicBezTo>
                      <a:pt x="9" y="506"/>
                      <a:pt x="9" y="506"/>
                      <a:pt x="10" y="506"/>
                    </a:cubicBezTo>
                    <a:cubicBezTo>
                      <a:pt x="10" y="507"/>
                      <a:pt x="9" y="507"/>
                      <a:pt x="9" y="508"/>
                    </a:cubicBezTo>
                    <a:cubicBezTo>
                      <a:pt x="9" y="508"/>
                      <a:pt x="10" y="509"/>
                      <a:pt x="10" y="509"/>
                    </a:cubicBezTo>
                    <a:cubicBezTo>
                      <a:pt x="9" y="510"/>
                      <a:pt x="8" y="508"/>
                      <a:pt x="8" y="508"/>
                    </a:cubicBezTo>
                    <a:cubicBezTo>
                      <a:pt x="7" y="508"/>
                      <a:pt x="10" y="512"/>
                      <a:pt x="10" y="511"/>
                    </a:cubicBezTo>
                    <a:cubicBezTo>
                      <a:pt x="11" y="511"/>
                      <a:pt x="11" y="513"/>
                      <a:pt x="12" y="513"/>
                    </a:cubicBezTo>
                    <a:cubicBezTo>
                      <a:pt x="12" y="514"/>
                      <a:pt x="13" y="514"/>
                      <a:pt x="14" y="514"/>
                    </a:cubicBezTo>
                    <a:cubicBezTo>
                      <a:pt x="15" y="514"/>
                      <a:pt x="16" y="513"/>
                      <a:pt x="17" y="513"/>
                    </a:cubicBezTo>
                    <a:cubicBezTo>
                      <a:pt x="18" y="514"/>
                      <a:pt x="17" y="514"/>
                      <a:pt x="18" y="515"/>
                    </a:cubicBezTo>
                    <a:cubicBezTo>
                      <a:pt x="18" y="516"/>
                      <a:pt x="19" y="515"/>
                      <a:pt x="20" y="516"/>
                    </a:cubicBezTo>
                    <a:cubicBezTo>
                      <a:pt x="20" y="516"/>
                      <a:pt x="20" y="518"/>
                      <a:pt x="19" y="518"/>
                    </a:cubicBezTo>
                    <a:cubicBezTo>
                      <a:pt x="19" y="518"/>
                      <a:pt x="18" y="517"/>
                      <a:pt x="17" y="517"/>
                    </a:cubicBezTo>
                    <a:cubicBezTo>
                      <a:pt x="16" y="516"/>
                      <a:pt x="15" y="516"/>
                      <a:pt x="14" y="516"/>
                    </a:cubicBezTo>
                    <a:cubicBezTo>
                      <a:pt x="13" y="516"/>
                      <a:pt x="13" y="516"/>
                      <a:pt x="13" y="516"/>
                    </a:cubicBezTo>
                    <a:cubicBezTo>
                      <a:pt x="12" y="516"/>
                      <a:pt x="12" y="517"/>
                      <a:pt x="11" y="517"/>
                    </a:cubicBezTo>
                    <a:cubicBezTo>
                      <a:pt x="12" y="517"/>
                      <a:pt x="12" y="517"/>
                      <a:pt x="12" y="518"/>
                    </a:cubicBezTo>
                    <a:cubicBezTo>
                      <a:pt x="12" y="518"/>
                      <a:pt x="11" y="518"/>
                      <a:pt x="11" y="518"/>
                    </a:cubicBezTo>
                    <a:cubicBezTo>
                      <a:pt x="11" y="519"/>
                      <a:pt x="10" y="519"/>
                      <a:pt x="9" y="519"/>
                    </a:cubicBezTo>
                    <a:cubicBezTo>
                      <a:pt x="9" y="518"/>
                      <a:pt x="8" y="517"/>
                      <a:pt x="8" y="518"/>
                    </a:cubicBezTo>
                    <a:cubicBezTo>
                      <a:pt x="7" y="519"/>
                      <a:pt x="8" y="520"/>
                      <a:pt x="8" y="520"/>
                    </a:cubicBezTo>
                    <a:cubicBezTo>
                      <a:pt x="7" y="521"/>
                      <a:pt x="6" y="520"/>
                      <a:pt x="6" y="520"/>
                    </a:cubicBezTo>
                    <a:cubicBezTo>
                      <a:pt x="6" y="519"/>
                      <a:pt x="6" y="518"/>
                      <a:pt x="5" y="519"/>
                    </a:cubicBezTo>
                    <a:cubicBezTo>
                      <a:pt x="5" y="519"/>
                      <a:pt x="5" y="520"/>
                      <a:pt x="5" y="521"/>
                    </a:cubicBezTo>
                    <a:cubicBezTo>
                      <a:pt x="5" y="522"/>
                      <a:pt x="5" y="522"/>
                      <a:pt x="5" y="523"/>
                    </a:cubicBezTo>
                    <a:cubicBezTo>
                      <a:pt x="6" y="523"/>
                      <a:pt x="6" y="524"/>
                      <a:pt x="6" y="525"/>
                    </a:cubicBezTo>
                    <a:cubicBezTo>
                      <a:pt x="6" y="525"/>
                      <a:pt x="5" y="525"/>
                      <a:pt x="5" y="525"/>
                    </a:cubicBezTo>
                    <a:cubicBezTo>
                      <a:pt x="5" y="525"/>
                      <a:pt x="5" y="525"/>
                      <a:pt x="5" y="525"/>
                    </a:cubicBezTo>
                    <a:cubicBezTo>
                      <a:pt x="4" y="526"/>
                      <a:pt x="4" y="527"/>
                      <a:pt x="3" y="528"/>
                    </a:cubicBezTo>
                    <a:cubicBezTo>
                      <a:pt x="3" y="528"/>
                      <a:pt x="3" y="529"/>
                      <a:pt x="2" y="530"/>
                    </a:cubicBezTo>
                    <a:cubicBezTo>
                      <a:pt x="2" y="531"/>
                      <a:pt x="1" y="531"/>
                      <a:pt x="1" y="531"/>
                    </a:cubicBezTo>
                    <a:cubicBezTo>
                      <a:pt x="1" y="532"/>
                      <a:pt x="1" y="533"/>
                      <a:pt x="1" y="533"/>
                    </a:cubicBezTo>
                    <a:cubicBezTo>
                      <a:pt x="1" y="534"/>
                      <a:pt x="1" y="535"/>
                      <a:pt x="2" y="536"/>
                    </a:cubicBezTo>
                    <a:cubicBezTo>
                      <a:pt x="2" y="537"/>
                      <a:pt x="2" y="537"/>
                      <a:pt x="2" y="538"/>
                    </a:cubicBezTo>
                    <a:cubicBezTo>
                      <a:pt x="1" y="539"/>
                      <a:pt x="2" y="540"/>
                      <a:pt x="2" y="541"/>
                    </a:cubicBezTo>
                    <a:cubicBezTo>
                      <a:pt x="2" y="541"/>
                      <a:pt x="2" y="541"/>
                      <a:pt x="3" y="542"/>
                    </a:cubicBezTo>
                    <a:cubicBezTo>
                      <a:pt x="3" y="542"/>
                      <a:pt x="3" y="543"/>
                      <a:pt x="3" y="543"/>
                    </a:cubicBezTo>
                    <a:cubicBezTo>
                      <a:pt x="3" y="543"/>
                      <a:pt x="4" y="543"/>
                      <a:pt x="3" y="544"/>
                    </a:cubicBezTo>
                    <a:cubicBezTo>
                      <a:pt x="3" y="544"/>
                      <a:pt x="3" y="544"/>
                      <a:pt x="2" y="544"/>
                    </a:cubicBezTo>
                    <a:cubicBezTo>
                      <a:pt x="2" y="545"/>
                      <a:pt x="2" y="545"/>
                      <a:pt x="2" y="545"/>
                    </a:cubicBezTo>
                    <a:cubicBezTo>
                      <a:pt x="1" y="546"/>
                      <a:pt x="1" y="546"/>
                      <a:pt x="1" y="547"/>
                    </a:cubicBezTo>
                    <a:cubicBezTo>
                      <a:pt x="0" y="547"/>
                      <a:pt x="0" y="548"/>
                      <a:pt x="0" y="548"/>
                    </a:cubicBezTo>
                    <a:cubicBezTo>
                      <a:pt x="0" y="548"/>
                      <a:pt x="1" y="548"/>
                      <a:pt x="2" y="548"/>
                    </a:cubicBezTo>
                    <a:cubicBezTo>
                      <a:pt x="2" y="549"/>
                      <a:pt x="2" y="549"/>
                      <a:pt x="2" y="549"/>
                    </a:cubicBezTo>
                    <a:cubicBezTo>
                      <a:pt x="2" y="550"/>
                      <a:pt x="4" y="550"/>
                      <a:pt x="4" y="551"/>
                    </a:cubicBezTo>
                    <a:cubicBezTo>
                      <a:pt x="4" y="552"/>
                      <a:pt x="4" y="552"/>
                      <a:pt x="4" y="553"/>
                    </a:cubicBezTo>
                    <a:cubicBezTo>
                      <a:pt x="3" y="553"/>
                      <a:pt x="3" y="553"/>
                      <a:pt x="3" y="554"/>
                    </a:cubicBezTo>
                    <a:cubicBezTo>
                      <a:pt x="3" y="554"/>
                      <a:pt x="3" y="554"/>
                      <a:pt x="3" y="555"/>
                    </a:cubicBezTo>
                    <a:cubicBezTo>
                      <a:pt x="3" y="556"/>
                      <a:pt x="3" y="556"/>
                      <a:pt x="2" y="557"/>
                    </a:cubicBezTo>
                    <a:cubicBezTo>
                      <a:pt x="3" y="557"/>
                      <a:pt x="3" y="556"/>
                      <a:pt x="4" y="556"/>
                    </a:cubicBezTo>
                    <a:cubicBezTo>
                      <a:pt x="4" y="557"/>
                      <a:pt x="4" y="557"/>
                      <a:pt x="4" y="557"/>
                    </a:cubicBezTo>
                    <a:cubicBezTo>
                      <a:pt x="4" y="558"/>
                      <a:pt x="4" y="558"/>
                      <a:pt x="5" y="558"/>
                    </a:cubicBezTo>
                    <a:cubicBezTo>
                      <a:pt x="5" y="559"/>
                      <a:pt x="5" y="559"/>
                      <a:pt x="5" y="560"/>
                    </a:cubicBezTo>
                    <a:cubicBezTo>
                      <a:pt x="5" y="560"/>
                      <a:pt x="5" y="560"/>
                      <a:pt x="5" y="560"/>
                    </a:cubicBezTo>
                    <a:cubicBezTo>
                      <a:pt x="6" y="561"/>
                      <a:pt x="6" y="562"/>
                      <a:pt x="6" y="563"/>
                    </a:cubicBezTo>
                    <a:cubicBezTo>
                      <a:pt x="6" y="564"/>
                      <a:pt x="6" y="565"/>
                      <a:pt x="6" y="565"/>
                    </a:cubicBezTo>
                    <a:cubicBezTo>
                      <a:pt x="6" y="566"/>
                      <a:pt x="6" y="567"/>
                      <a:pt x="7" y="566"/>
                    </a:cubicBezTo>
                    <a:cubicBezTo>
                      <a:pt x="8" y="566"/>
                      <a:pt x="8" y="565"/>
                      <a:pt x="9" y="566"/>
                    </a:cubicBezTo>
                    <a:cubicBezTo>
                      <a:pt x="9" y="567"/>
                      <a:pt x="9" y="568"/>
                      <a:pt x="10" y="568"/>
                    </a:cubicBezTo>
                    <a:cubicBezTo>
                      <a:pt x="11" y="567"/>
                      <a:pt x="11" y="566"/>
                      <a:pt x="13" y="567"/>
                    </a:cubicBezTo>
                    <a:cubicBezTo>
                      <a:pt x="13" y="567"/>
                      <a:pt x="14" y="567"/>
                      <a:pt x="15" y="567"/>
                    </a:cubicBezTo>
                    <a:cubicBezTo>
                      <a:pt x="15" y="568"/>
                      <a:pt x="14" y="568"/>
                      <a:pt x="14" y="569"/>
                    </a:cubicBezTo>
                    <a:cubicBezTo>
                      <a:pt x="14" y="569"/>
                      <a:pt x="14" y="570"/>
                      <a:pt x="14" y="571"/>
                    </a:cubicBezTo>
                    <a:cubicBezTo>
                      <a:pt x="15" y="570"/>
                      <a:pt x="15" y="569"/>
                      <a:pt x="17" y="570"/>
                    </a:cubicBezTo>
                    <a:cubicBezTo>
                      <a:pt x="17" y="568"/>
                      <a:pt x="20" y="569"/>
                      <a:pt x="21" y="569"/>
                    </a:cubicBezTo>
                    <a:cubicBezTo>
                      <a:pt x="22" y="569"/>
                      <a:pt x="22" y="570"/>
                      <a:pt x="22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1"/>
                      <a:pt x="23" y="571"/>
                      <a:pt x="23" y="571"/>
                    </a:cubicBezTo>
                    <a:cubicBezTo>
                      <a:pt x="23" y="571"/>
                      <a:pt x="23" y="572"/>
                      <a:pt x="24" y="572"/>
                    </a:cubicBezTo>
                    <a:cubicBezTo>
                      <a:pt x="24" y="572"/>
                      <a:pt x="25" y="572"/>
                      <a:pt x="25" y="573"/>
                    </a:cubicBezTo>
                    <a:cubicBezTo>
                      <a:pt x="24" y="573"/>
                      <a:pt x="24" y="573"/>
                      <a:pt x="24" y="573"/>
                    </a:cubicBezTo>
                    <a:cubicBezTo>
                      <a:pt x="24" y="574"/>
                      <a:pt x="25" y="574"/>
                      <a:pt x="25" y="574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4" y="576"/>
                      <a:pt x="24" y="576"/>
                      <a:pt x="24" y="576"/>
                    </a:cubicBezTo>
                    <a:cubicBezTo>
                      <a:pt x="25" y="576"/>
                      <a:pt x="25" y="577"/>
                      <a:pt x="25" y="577"/>
                    </a:cubicBezTo>
                    <a:cubicBezTo>
                      <a:pt x="25" y="578"/>
                      <a:pt x="25" y="578"/>
                      <a:pt x="25" y="578"/>
                    </a:cubicBezTo>
                    <a:cubicBezTo>
                      <a:pt x="25" y="579"/>
                      <a:pt x="25" y="579"/>
                      <a:pt x="25" y="579"/>
                    </a:cubicBezTo>
                    <a:cubicBezTo>
                      <a:pt x="24" y="579"/>
                      <a:pt x="24" y="579"/>
                      <a:pt x="24" y="580"/>
                    </a:cubicBezTo>
                    <a:cubicBezTo>
                      <a:pt x="24" y="579"/>
                      <a:pt x="23" y="581"/>
                      <a:pt x="24" y="581"/>
                    </a:cubicBezTo>
                    <a:cubicBezTo>
                      <a:pt x="24" y="582"/>
                      <a:pt x="25" y="582"/>
                      <a:pt x="25" y="582"/>
                    </a:cubicBezTo>
                    <a:cubicBezTo>
                      <a:pt x="25" y="582"/>
                      <a:pt x="25" y="583"/>
                      <a:pt x="25" y="583"/>
                    </a:cubicBezTo>
                    <a:cubicBezTo>
                      <a:pt x="26" y="583"/>
                      <a:pt x="26" y="583"/>
                      <a:pt x="26" y="584"/>
                    </a:cubicBezTo>
                    <a:cubicBezTo>
                      <a:pt x="26" y="584"/>
                      <a:pt x="26" y="585"/>
                      <a:pt x="26" y="585"/>
                    </a:cubicBezTo>
                    <a:cubicBezTo>
                      <a:pt x="26" y="585"/>
                      <a:pt x="26" y="585"/>
                      <a:pt x="27" y="585"/>
                    </a:cubicBezTo>
                    <a:cubicBezTo>
                      <a:pt x="27" y="585"/>
                      <a:pt x="27" y="586"/>
                      <a:pt x="27" y="586"/>
                    </a:cubicBezTo>
                    <a:cubicBezTo>
                      <a:pt x="27" y="586"/>
                      <a:pt x="27" y="587"/>
                      <a:pt x="27" y="587"/>
                    </a:cubicBezTo>
                    <a:cubicBezTo>
                      <a:pt x="28" y="588"/>
                      <a:pt x="29" y="589"/>
                      <a:pt x="30" y="589"/>
                    </a:cubicBezTo>
                    <a:cubicBezTo>
                      <a:pt x="31" y="590"/>
                      <a:pt x="31" y="590"/>
                      <a:pt x="31" y="591"/>
                    </a:cubicBezTo>
                    <a:cubicBezTo>
                      <a:pt x="30" y="592"/>
                      <a:pt x="31" y="593"/>
                      <a:pt x="32" y="593"/>
                    </a:cubicBezTo>
                    <a:cubicBezTo>
                      <a:pt x="33" y="593"/>
                      <a:pt x="33" y="593"/>
                      <a:pt x="34" y="593"/>
                    </a:cubicBezTo>
                    <a:cubicBezTo>
                      <a:pt x="34" y="594"/>
                      <a:pt x="35" y="594"/>
                      <a:pt x="35" y="595"/>
                    </a:cubicBezTo>
                    <a:cubicBezTo>
                      <a:pt x="35" y="595"/>
                      <a:pt x="34" y="595"/>
                      <a:pt x="34" y="595"/>
                    </a:cubicBezTo>
                    <a:cubicBezTo>
                      <a:pt x="35" y="595"/>
                      <a:pt x="35" y="595"/>
                      <a:pt x="35" y="596"/>
                    </a:cubicBezTo>
                    <a:cubicBezTo>
                      <a:pt x="35" y="596"/>
                      <a:pt x="36" y="596"/>
                      <a:pt x="36" y="596"/>
                    </a:cubicBezTo>
                    <a:cubicBezTo>
                      <a:pt x="36" y="597"/>
                      <a:pt x="37" y="597"/>
                      <a:pt x="36" y="598"/>
                    </a:cubicBezTo>
                    <a:cubicBezTo>
                      <a:pt x="36" y="598"/>
                      <a:pt x="36" y="598"/>
                      <a:pt x="36" y="598"/>
                    </a:cubicBezTo>
                    <a:cubicBezTo>
                      <a:pt x="35" y="598"/>
                      <a:pt x="35" y="598"/>
                      <a:pt x="35" y="599"/>
                    </a:cubicBezTo>
                    <a:cubicBezTo>
                      <a:pt x="35" y="599"/>
                      <a:pt x="35" y="600"/>
                      <a:pt x="34" y="600"/>
                    </a:cubicBezTo>
                    <a:cubicBezTo>
                      <a:pt x="34" y="600"/>
                      <a:pt x="33" y="601"/>
                      <a:pt x="33" y="601"/>
                    </a:cubicBezTo>
                    <a:cubicBezTo>
                      <a:pt x="33" y="601"/>
                      <a:pt x="32" y="601"/>
                      <a:pt x="31" y="601"/>
                    </a:cubicBezTo>
                    <a:cubicBezTo>
                      <a:pt x="31" y="600"/>
                      <a:pt x="30" y="600"/>
                      <a:pt x="30" y="599"/>
                    </a:cubicBezTo>
                    <a:cubicBezTo>
                      <a:pt x="29" y="599"/>
                      <a:pt x="28" y="599"/>
                      <a:pt x="28" y="600"/>
                    </a:cubicBezTo>
                    <a:cubicBezTo>
                      <a:pt x="27" y="601"/>
                      <a:pt x="27" y="601"/>
                      <a:pt x="27" y="602"/>
                    </a:cubicBezTo>
                    <a:cubicBezTo>
                      <a:pt x="27" y="603"/>
                      <a:pt x="28" y="603"/>
                      <a:pt x="28" y="603"/>
                    </a:cubicBezTo>
                    <a:cubicBezTo>
                      <a:pt x="28" y="604"/>
                      <a:pt x="29" y="604"/>
                      <a:pt x="29" y="604"/>
                    </a:cubicBezTo>
                    <a:cubicBezTo>
                      <a:pt x="29" y="605"/>
                      <a:pt x="28" y="605"/>
                      <a:pt x="28" y="605"/>
                    </a:cubicBezTo>
                    <a:cubicBezTo>
                      <a:pt x="28" y="606"/>
                      <a:pt x="29" y="606"/>
                      <a:pt x="29" y="606"/>
                    </a:cubicBezTo>
                    <a:cubicBezTo>
                      <a:pt x="29" y="607"/>
                      <a:pt x="29" y="608"/>
                      <a:pt x="29" y="609"/>
                    </a:cubicBezTo>
                    <a:cubicBezTo>
                      <a:pt x="29" y="610"/>
                      <a:pt x="30" y="611"/>
                      <a:pt x="30" y="611"/>
                    </a:cubicBezTo>
                    <a:cubicBezTo>
                      <a:pt x="30" y="611"/>
                      <a:pt x="30" y="611"/>
                      <a:pt x="30" y="612"/>
                    </a:cubicBezTo>
                    <a:cubicBezTo>
                      <a:pt x="30" y="612"/>
                      <a:pt x="30" y="612"/>
                      <a:pt x="30" y="612"/>
                    </a:cubicBezTo>
                    <a:cubicBezTo>
                      <a:pt x="31" y="612"/>
                      <a:pt x="31" y="612"/>
                      <a:pt x="32" y="612"/>
                    </a:cubicBezTo>
                    <a:cubicBezTo>
                      <a:pt x="33" y="612"/>
                      <a:pt x="34" y="612"/>
                      <a:pt x="34" y="611"/>
                    </a:cubicBezTo>
                    <a:cubicBezTo>
                      <a:pt x="34" y="610"/>
                      <a:pt x="34" y="609"/>
                      <a:pt x="36" y="609"/>
                    </a:cubicBezTo>
                    <a:cubicBezTo>
                      <a:pt x="36" y="610"/>
                      <a:pt x="37" y="610"/>
                      <a:pt x="37" y="610"/>
                    </a:cubicBezTo>
                    <a:cubicBezTo>
                      <a:pt x="38" y="610"/>
                      <a:pt x="39" y="610"/>
                      <a:pt x="39" y="609"/>
                    </a:cubicBezTo>
                    <a:cubicBezTo>
                      <a:pt x="40" y="609"/>
                      <a:pt x="42" y="608"/>
                      <a:pt x="42" y="609"/>
                    </a:cubicBezTo>
                    <a:cubicBezTo>
                      <a:pt x="43" y="609"/>
                      <a:pt x="43" y="609"/>
                      <a:pt x="43" y="609"/>
                    </a:cubicBezTo>
                    <a:cubicBezTo>
                      <a:pt x="44" y="609"/>
                      <a:pt x="45" y="610"/>
                      <a:pt x="45" y="610"/>
                    </a:cubicBezTo>
                    <a:cubicBezTo>
                      <a:pt x="45" y="611"/>
                      <a:pt x="46" y="612"/>
                      <a:pt x="46" y="613"/>
                    </a:cubicBezTo>
                    <a:cubicBezTo>
                      <a:pt x="46" y="613"/>
                      <a:pt x="46" y="613"/>
                      <a:pt x="46" y="614"/>
                    </a:cubicBezTo>
                    <a:cubicBezTo>
                      <a:pt x="47" y="614"/>
                      <a:pt x="47" y="614"/>
                      <a:pt x="47" y="614"/>
                    </a:cubicBezTo>
                    <a:cubicBezTo>
                      <a:pt x="48" y="614"/>
                      <a:pt x="48" y="615"/>
                      <a:pt x="48" y="615"/>
                    </a:cubicBezTo>
                    <a:cubicBezTo>
                      <a:pt x="48" y="616"/>
                      <a:pt x="47" y="616"/>
                      <a:pt x="47" y="616"/>
                    </a:cubicBezTo>
                    <a:cubicBezTo>
                      <a:pt x="46" y="616"/>
                      <a:pt x="45" y="616"/>
                      <a:pt x="46" y="617"/>
                    </a:cubicBezTo>
                    <a:cubicBezTo>
                      <a:pt x="46" y="617"/>
                      <a:pt x="47" y="617"/>
                      <a:pt x="47" y="618"/>
                    </a:cubicBezTo>
                    <a:cubicBezTo>
                      <a:pt x="47" y="618"/>
                      <a:pt x="47" y="619"/>
                      <a:pt x="47" y="619"/>
                    </a:cubicBezTo>
                    <a:cubicBezTo>
                      <a:pt x="47" y="620"/>
                      <a:pt x="47" y="619"/>
                      <a:pt x="47" y="620"/>
                    </a:cubicBezTo>
                    <a:cubicBezTo>
                      <a:pt x="47" y="620"/>
                      <a:pt x="47" y="621"/>
                      <a:pt x="46" y="621"/>
                    </a:cubicBezTo>
                    <a:cubicBezTo>
                      <a:pt x="47" y="621"/>
                      <a:pt x="48" y="621"/>
                      <a:pt x="49" y="621"/>
                    </a:cubicBezTo>
                    <a:cubicBezTo>
                      <a:pt x="50" y="621"/>
                      <a:pt x="50" y="622"/>
                      <a:pt x="50" y="622"/>
                    </a:cubicBezTo>
                    <a:cubicBezTo>
                      <a:pt x="50" y="622"/>
                      <a:pt x="51" y="621"/>
                      <a:pt x="51" y="621"/>
                    </a:cubicBezTo>
                    <a:cubicBezTo>
                      <a:pt x="52" y="621"/>
                      <a:pt x="52" y="621"/>
                      <a:pt x="53" y="622"/>
                    </a:cubicBezTo>
                    <a:cubicBezTo>
                      <a:pt x="53" y="623"/>
                      <a:pt x="54" y="623"/>
                      <a:pt x="54" y="623"/>
                    </a:cubicBezTo>
                    <a:cubicBezTo>
                      <a:pt x="54" y="623"/>
                      <a:pt x="54" y="624"/>
                      <a:pt x="54" y="624"/>
                    </a:cubicBezTo>
                    <a:cubicBezTo>
                      <a:pt x="54" y="624"/>
                      <a:pt x="54" y="624"/>
                      <a:pt x="54" y="625"/>
                    </a:cubicBezTo>
                    <a:cubicBezTo>
                      <a:pt x="55" y="625"/>
                      <a:pt x="54" y="625"/>
                      <a:pt x="55" y="626"/>
                    </a:cubicBezTo>
                    <a:cubicBezTo>
                      <a:pt x="55" y="626"/>
                      <a:pt x="55" y="626"/>
                      <a:pt x="55" y="627"/>
                    </a:cubicBezTo>
                    <a:cubicBezTo>
                      <a:pt x="55" y="627"/>
                      <a:pt x="54" y="628"/>
                      <a:pt x="55" y="629"/>
                    </a:cubicBezTo>
                    <a:cubicBezTo>
                      <a:pt x="55" y="629"/>
                      <a:pt x="55" y="629"/>
                      <a:pt x="56" y="629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7" y="630"/>
                      <a:pt x="58" y="630"/>
                      <a:pt x="58" y="630"/>
                    </a:cubicBezTo>
                    <a:cubicBezTo>
                      <a:pt x="59" y="630"/>
                      <a:pt x="60" y="630"/>
                      <a:pt x="60" y="631"/>
                    </a:cubicBezTo>
                    <a:cubicBezTo>
                      <a:pt x="61" y="631"/>
                      <a:pt x="63" y="631"/>
                      <a:pt x="63" y="632"/>
                    </a:cubicBezTo>
                    <a:cubicBezTo>
                      <a:pt x="63" y="632"/>
                      <a:pt x="64" y="631"/>
                      <a:pt x="64" y="631"/>
                    </a:cubicBezTo>
                    <a:cubicBezTo>
                      <a:pt x="65" y="630"/>
                      <a:pt x="65" y="631"/>
                      <a:pt x="66" y="631"/>
                    </a:cubicBezTo>
                    <a:cubicBezTo>
                      <a:pt x="67" y="630"/>
                      <a:pt x="68" y="629"/>
                      <a:pt x="69" y="630"/>
                    </a:cubicBezTo>
                    <a:cubicBezTo>
                      <a:pt x="70" y="631"/>
                      <a:pt x="70" y="633"/>
                      <a:pt x="71" y="634"/>
                    </a:cubicBezTo>
                    <a:cubicBezTo>
                      <a:pt x="71" y="634"/>
                      <a:pt x="72" y="634"/>
                      <a:pt x="72" y="635"/>
                    </a:cubicBezTo>
                    <a:cubicBezTo>
                      <a:pt x="72" y="635"/>
                      <a:pt x="73" y="635"/>
                      <a:pt x="73" y="635"/>
                    </a:cubicBezTo>
                    <a:cubicBezTo>
                      <a:pt x="73" y="634"/>
                      <a:pt x="73" y="633"/>
                      <a:pt x="74" y="633"/>
                    </a:cubicBezTo>
                    <a:cubicBezTo>
                      <a:pt x="74" y="633"/>
                      <a:pt x="74" y="634"/>
                      <a:pt x="75" y="634"/>
                    </a:cubicBezTo>
                    <a:cubicBezTo>
                      <a:pt x="75" y="634"/>
                      <a:pt x="75" y="635"/>
                      <a:pt x="76" y="635"/>
                    </a:cubicBezTo>
                    <a:cubicBezTo>
                      <a:pt x="77" y="635"/>
                      <a:pt x="77" y="635"/>
                      <a:pt x="77" y="635"/>
                    </a:cubicBezTo>
                    <a:cubicBezTo>
                      <a:pt x="78" y="636"/>
                      <a:pt x="79" y="636"/>
                      <a:pt x="79" y="636"/>
                    </a:cubicBezTo>
                    <a:cubicBezTo>
                      <a:pt x="79" y="636"/>
                      <a:pt x="79" y="636"/>
                      <a:pt x="80" y="636"/>
                    </a:cubicBezTo>
                    <a:cubicBezTo>
                      <a:pt x="81" y="636"/>
                      <a:pt x="81" y="636"/>
                      <a:pt x="81" y="637"/>
                    </a:cubicBezTo>
                    <a:cubicBezTo>
                      <a:pt x="81" y="637"/>
                      <a:pt x="82" y="637"/>
                      <a:pt x="83" y="637"/>
                    </a:cubicBezTo>
                    <a:cubicBezTo>
                      <a:pt x="83" y="637"/>
                      <a:pt x="83" y="638"/>
                      <a:pt x="83" y="638"/>
                    </a:cubicBezTo>
                    <a:cubicBezTo>
                      <a:pt x="84" y="638"/>
                      <a:pt x="84" y="639"/>
                      <a:pt x="84" y="639"/>
                    </a:cubicBezTo>
                    <a:cubicBezTo>
                      <a:pt x="85" y="639"/>
                      <a:pt x="85" y="638"/>
                      <a:pt x="85" y="638"/>
                    </a:cubicBezTo>
                    <a:cubicBezTo>
                      <a:pt x="86" y="638"/>
                      <a:pt x="86" y="638"/>
                      <a:pt x="86" y="638"/>
                    </a:cubicBezTo>
                    <a:cubicBezTo>
                      <a:pt x="87" y="639"/>
                      <a:pt x="86" y="640"/>
                      <a:pt x="86" y="640"/>
                    </a:cubicBezTo>
                    <a:cubicBezTo>
                      <a:pt x="87" y="641"/>
                      <a:pt x="87" y="641"/>
                      <a:pt x="87" y="642"/>
                    </a:cubicBezTo>
                    <a:cubicBezTo>
                      <a:pt x="86" y="642"/>
                      <a:pt x="85" y="643"/>
                      <a:pt x="85" y="644"/>
                    </a:cubicBezTo>
                    <a:cubicBezTo>
                      <a:pt x="84" y="644"/>
                      <a:pt x="83" y="644"/>
                      <a:pt x="84" y="645"/>
                    </a:cubicBezTo>
                    <a:cubicBezTo>
                      <a:pt x="84" y="646"/>
                      <a:pt x="84" y="646"/>
                      <a:pt x="85" y="646"/>
                    </a:cubicBezTo>
                    <a:cubicBezTo>
                      <a:pt x="85" y="646"/>
                      <a:pt x="86" y="646"/>
                      <a:pt x="86" y="646"/>
                    </a:cubicBezTo>
                    <a:cubicBezTo>
                      <a:pt x="86" y="647"/>
                      <a:pt x="84" y="647"/>
                      <a:pt x="84" y="647"/>
                    </a:cubicBezTo>
                    <a:cubicBezTo>
                      <a:pt x="83" y="648"/>
                      <a:pt x="84" y="649"/>
                      <a:pt x="85" y="649"/>
                    </a:cubicBezTo>
                    <a:cubicBezTo>
                      <a:pt x="85" y="650"/>
                      <a:pt x="85" y="650"/>
                      <a:pt x="85" y="650"/>
                    </a:cubicBezTo>
                    <a:cubicBezTo>
                      <a:pt x="85" y="651"/>
                      <a:pt x="85" y="651"/>
                      <a:pt x="85" y="652"/>
                    </a:cubicBezTo>
                    <a:cubicBezTo>
                      <a:pt x="85" y="652"/>
                      <a:pt x="86" y="652"/>
                      <a:pt x="86" y="652"/>
                    </a:cubicBezTo>
                    <a:cubicBezTo>
                      <a:pt x="86" y="653"/>
                      <a:pt x="85" y="653"/>
                      <a:pt x="85" y="653"/>
                    </a:cubicBezTo>
                    <a:cubicBezTo>
                      <a:pt x="85" y="653"/>
                      <a:pt x="85" y="654"/>
                      <a:pt x="85" y="654"/>
                    </a:cubicBezTo>
                    <a:cubicBezTo>
                      <a:pt x="85" y="654"/>
                      <a:pt x="84" y="654"/>
                      <a:pt x="84" y="655"/>
                    </a:cubicBezTo>
                    <a:cubicBezTo>
                      <a:pt x="84" y="655"/>
                      <a:pt x="84" y="655"/>
                      <a:pt x="84" y="655"/>
                    </a:cubicBezTo>
                    <a:cubicBezTo>
                      <a:pt x="84" y="656"/>
                      <a:pt x="84" y="656"/>
                      <a:pt x="84" y="656"/>
                    </a:cubicBezTo>
                    <a:cubicBezTo>
                      <a:pt x="83" y="657"/>
                      <a:pt x="82" y="656"/>
                      <a:pt x="81" y="656"/>
                    </a:cubicBezTo>
                    <a:cubicBezTo>
                      <a:pt x="81" y="656"/>
                      <a:pt x="80" y="656"/>
                      <a:pt x="79" y="656"/>
                    </a:cubicBezTo>
                    <a:cubicBezTo>
                      <a:pt x="78" y="656"/>
                      <a:pt x="78" y="656"/>
                      <a:pt x="78" y="657"/>
                    </a:cubicBezTo>
                    <a:cubicBezTo>
                      <a:pt x="77" y="658"/>
                      <a:pt x="78" y="658"/>
                      <a:pt x="77" y="658"/>
                    </a:cubicBezTo>
                    <a:cubicBezTo>
                      <a:pt x="76" y="659"/>
                      <a:pt x="76" y="658"/>
                      <a:pt x="75" y="659"/>
                    </a:cubicBezTo>
                    <a:cubicBezTo>
                      <a:pt x="74" y="659"/>
                      <a:pt x="74" y="659"/>
                      <a:pt x="74" y="660"/>
                    </a:cubicBezTo>
                    <a:cubicBezTo>
                      <a:pt x="74" y="660"/>
                      <a:pt x="74" y="661"/>
                      <a:pt x="74" y="662"/>
                    </a:cubicBezTo>
                    <a:cubicBezTo>
                      <a:pt x="74" y="662"/>
                      <a:pt x="74" y="662"/>
                      <a:pt x="74" y="662"/>
                    </a:cubicBezTo>
                    <a:cubicBezTo>
                      <a:pt x="74" y="662"/>
                      <a:pt x="73" y="663"/>
                      <a:pt x="74" y="664"/>
                    </a:cubicBezTo>
                    <a:cubicBezTo>
                      <a:pt x="74" y="663"/>
                      <a:pt x="76" y="663"/>
                      <a:pt x="77" y="663"/>
                    </a:cubicBezTo>
                    <a:cubicBezTo>
                      <a:pt x="77" y="663"/>
                      <a:pt x="77" y="663"/>
                      <a:pt x="78" y="663"/>
                    </a:cubicBezTo>
                    <a:cubicBezTo>
                      <a:pt x="78" y="663"/>
                      <a:pt x="78" y="662"/>
                      <a:pt x="79" y="662"/>
                    </a:cubicBezTo>
                    <a:cubicBezTo>
                      <a:pt x="80" y="662"/>
                      <a:pt x="81" y="662"/>
                      <a:pt x="81" y="664"/>
                    </a:cubicBezTo>
                    <a:cubicBezTo>
                      <a:pt x="81" y="665"/>
                      <a:pt x="80" y="665"/>
                      <a:pt x="79" y="665"/>
                    </a:cubicBezTo>
                    <a:cubicBezTo>
                      <a:pt x="79" y="665"/>
                      <a:pt x="78" y="665"/>
                      <a:pt x="78" y="666"/>
                    </a:cubicBezTo>
                    <a:cubicBezTo>
                      <a:pt x="77" y="666"/>
                      <a:pt x="75" y="666"/>
                      <a:pt x="75" y="667"/>
                    </a:cubicBezTo>
                    <a:cubicBezTo>
                      <a:pt x="75" y="667"/>
                      <a:pt x="75" y="667"/>
                      <a:pt x="75" y="667"/>
                    </a:cubicBezTo>
                    <a:cubicBezTo>
                      <a:pt x="75" y="667"/>
                      <a:pt x="75" y="667"/>
                      <a:pt x="76" y="667"/>
                    </a:cubicBezTo>
                    <a:cubicBezTo>
                      <a:pt x="76" y="668"/>
                      <a:pt x="76" y="668"/>
                      <a:pt x="76" y="668"/>
                    </a:cubicBezTo>
                    <a:cubicBezTo>
                      <a:pt x="75" y="669"/>
                      <a:pt x="74" y="667"/>
                      <a:pt x="73" y="667"/>
                    </a:cubicBezTo>
                    <a:cubicBezTo>
                      <a:pt x="73" y="667"/>
                      <a:pt x="72" y="668"/>
                      <a:pt x="71" y="668"/>
                    </a:cubicBezTo>
                    <a:cubicBezTo>
                      <a:pt x="71" y="668"/>
                      <a:pt x="71" y="668"/>
                      <a:pt x="71" y="668"/>
                    </a:cubicBezTo>
                    <a:cubicBezTo>
                      <a:pt x="71" y="669"/>
                      <a:pt x="71" y="669"/>
                      <a:pt x="71" y="669"/>
                    </a:cubicBezTo>
                    <a:cubicBezTo>
                      <a:pt x="71" y="670"/>
                      <a:pt x="72" y="671"/>
                      <a:pt x="72" y="671"/>
                    </a:cubicBezTo>
                    <a:cubicBezTo>
                      <a:pt x="73" y="671"/>
                      <a:pt x="73" y="671"/>
                      <a:pt x="73" y="671"/>
                    </a:cubicBezTo>
                    <a:cubicBezTo>
                      <a:pt x="74" y="672"/>
                      <a:pt x="74" y="672"/>
                      <a:pt x="74" y="672"/>
                    </a:cubicBezTo>
                    <a:cubicBezTo>
                      <a:pt x="75" y="673"/>
                      <a:pt x="75" y="673"/>
                      <a:pt x="76" y="673"/>
                    </a:cubicBezTo>
                    <a:cubicBezTo>
                      <a:pt x="76" y="674"/>
                      <a:pt x="74" y="674"/>
                      <a:pt x="74" y="673"/>
                    </a:cubicBezTo>
                    <a:cubicBezTo>
                      <a:pt x="73" y="673"/>
                      <a:pt x="73" y="674"/>
                      <a:pt x="73" y="674"/>
                    </a:cubicBezTo>
                    <a:cubicBezTo>
                      <a:pt x="73" y="675"/>
                      <a:pt x="73" y="675"/>
                      <a:pt x="73" y="676"/>
                    </a:cubicBezTo>
                    <a:cubicBezTo>
                      <a:pt x="72" y="675"/>
                      <a:pt x="72" y="675"/>
                      <a:pt x="72" y="674"/>
                    </a:cubicBezTo>
                    <a:cubicBezTo>
                      <a:pt x="71" y="675"/>
                      <a:pt x="72" y="676"/>
                      <a:pt x="71" y="677"/>
                    </a:cubicBezTo>
                    <a:cubicBezTo>
                      <a:pt x="71" y="678"/>
                      <a:pt x="70" y="678"/>
                      <a:pt x="70" y="678"/>
                    </a:cubicBezTo>
                    <a:cubicBezTo>
                      <a:pt x="70" y="679"/>
                      <a:pt x="70" y="679"/>
                      <a:pt x="70" y="679"/>
                    </a:cubicBezTo>
                    <a:cubicBezTo>
                      <a:pt x="71" y="681"/>
                      <a:pt x="70" y="681"/>
                      <a:pt x="69" y="681"/>
                    </a:cubicBezTo>
                    <a:cubicBezTo>
                      <a:pt x="69" y="681"/>
                      <a:pt x="67" y="681"/>
                      <a:pt x="67" y="682"/>
                    </a:cubicBezTo>
                    <a:cubicBezTo>
                      <a:pt x="67" y="682"/>
                      <a:pt x="66" y="682"/>
                      <a:pt x="66" y="681"/>
                    </a:cubicBezTo>
                    <a:cubicBezTo>
                      <a:pt x="66" y="681"/>
                      <a:pt x="66" y="681"/>
                      <a:pt x="66" y="681"/>
                    </a:cubicBezTo>
                    <a:cubicBezTo>
                      <a:pt x="65" y="680"/>
                      <a:pt x="64" y="680"/>
                      <a:pt x="64" y="681"/>
                    </a:cubicBezTo>
                    <a:cubicBezTo>
                      <a:pt x="65" y="681"/>
                      <a:pt x="65" y="681"/>
                      <a:pt x="65" y="681"/>
                    </a:cubicBezTo>
                    <a:cubicBezTo>
                      <a:pt x="65" y="682"/>
                      <a:pt x="63" y="682"/>
                      <a:pt x="63" y="682"/>
                    </a:cubicBezTo>
                    <a:cubicBezTo>
                      <a:pt x="63" y="683"/>
                      <a:pt x="64" y="683"/>
                      <a:pt x="65" y="683"/>
                    </a:cubicBezTo>
                    <a:cubicBezTo>
                      <a:pt x="66" y="684"/>
                      <a:pt x="67" y="685"/>
                      <a:pt x="68" y="686"/>
                    </a:cubicBezTo>
                    <a:cubicBezTo>
                      <a:pt x="68" y="686"/>
                      <a:pt x="68" y="687"/>
                      <a:pt x="69" y="687"/>
                    </a:cubicBezTo>
                    <a:cubicBezTo>
                      <a:pt x="69" y="687"/>
                      <a:pt x="70" y="687"/>
                      <a:pt x="71" y="687"/>
                    </a:cubicBezTo>
                    <a:cubicBezTo>
                      <a:pt x="71" y="687"/>
                      <a:pt x="71" y="687"/>
                      <a:pt x="72" y="688"/>
                    </a:cubicBezTo>
                    <a:cubicBezTo>
                      <a:pt x="72" y="688"/>
                      <a:pt x="73" y="689"/>
                      <a:pt x="73" y="689"/>
                    </a:cubicBezTo>
                    <a:cubicBezTo>
                      <a:pt x="75" y="690"/>
                      <a:pt x="76" y="690"/>
                      <a:pt x="78" y="691"/>
                    </a:cubicBezTo>
                    <a:cubicBezTo>
                      <a:pt x="79" y="692"/>
                      <a:pt x="80" y="693"/>
                      <a:pt x="81" y="695"/>
                    </a:cubicBezTo>
                    <a:cubicBezTo>
                      <a:pt x="81" y="695"/>
                      <a:pt x="82" y="696"/>
                      <a:pt x="82" y="696"/>
                    </a:cubicBezTo>
                    <a:cubicBezTo>
                      <a:pt x="83" y="696"/>
                      <a:pt x="83" y="697"/>
                      <a:pt x="84" y="697"/>
                    </a:cubicBezTo>
                    <a:cubicBezTo>
                      <a:pt x="84" y="697"/>
                      <a:pt x="84" y="698"/>
                      <a:pt x="84" y="698"/>
                    </a:cubicBezTo>
                    <a:cubicBezTo>
                      <a:pt x="85" y="699"/>
                      <a:pt x="85" y="699"/>
                      <a:pt x="85" y="699"/>
                    </a:cubicBezTo>
                    <a:cubicBezTo>
                      <a:pt x="86" y="698"/>
                      <a:pt x="87" y="697"/>
                      <a:pt x="88" y="698"/>
                    </a:cubicBezTo>
                    <a:cubicBezTo>
                      <a:pt x="88" y="698"/>
                      <a:pt x="89" y="698"/>
                      <a:pt x="89" y="698"/>
                    </a:cubicBezTo>
                    <a:cubicBezTo>
                      <a:pt x="89" y="698"/>
                      <a:pt x="90" y="698"/>
                      <a:pt x="90" y="698"/>
                    </a:cubicBezTo>
                    <a:cubicBezTo>
                      <a:pt x="91" y="698"/>
                      <a:pt x="91" y="698"/>
                      <a:pt x="92" y="699"/>
                    </a:cubicBezTo>
                    <a:cubicBezTo>
                      <a:pt x="92" y="699"/>
                      <a:pt x="92" y="699"/>
                      <a:pt x="93" y="699"/>
                    </a:cubicBezTo>
                    <a:cubicBezTo>
                      <a:pt x="93" y="699"/>
                      <a:pt x="94" y="699"/>
                      <a:pt x="94" y="699"/>
                    </a:cubicBezTo>
                    <a:cubicBezTo>
                      <a:pt x="95" y="700"/>
                      <a:pt x="95" y="700"/>
                      <a:pt x="95" y="700"/>
                    </a:cubicBezTo>
                    <a:cubicBezTo>
                      <a:pt x="96" y="701"/>
                      <a:pt x="97" y="701"/>
                      <a:pt x="98" y="701"/>
                    </a:cubicBezTo>
                    <a:cubicBezTo>
                      <a:pt x="98" y="701"/>
                      <a:pt x="99" y="701"/>
                      <a:pt x="99" y="701"/>
                    </a:cubicBezTo>
                    <a:cubicBezTo>
                      <a:pt x="100" y="701"/>
                      <a:pt x="100" y="701"/>
                      <a:pt x="101" y="701"/>
                    </a:cubicBezTo>
                    <a:cubicBezTo>
                      <a:pt x="102" y="701"/>
                      <a:pt x="103" y="702"/>
                      <a:pt x="104" y="701"/>
                    </a:cubicBezTo>
                    <a:cubicBezTo>
                      <a:pt x="104" y="701"/>
                      <a:pt x="104" y="701"/>
                      <a:pt x="105" y="701"/>
                    </a:cubicBezTo>
                    <a:cubicBezTo>
                      <a:pt x="105" y="701"/>
                      <a:pt x="106" y="702"/>
                      <a:pt x="106" y="702"/>
                    </a:cubicBezTo>
                    <a:cubicBezTo>
                      <a:pt x="106" y="702"/>
                      <a:pt x="106" y="703"/>
                      <a:pt x="107" y="703"/>
                    </a:cubicBezTo>
                    <a:cubicBezTo>
                      <a:pt x="107" y="703"/>
                      <a:pt x="108" y="704"/>
                      <a:pt x="108" y="704"/>
                    </a:cubicBezTo>
                    <a:cubicBezTo>
                      <a:pt x="109" y="704"/>
                      <a:pt x="109" y="704"/>
                      <a:pt x="110" y="704"/>
                    </a:cubicBezTo>
                    <a:cubicBezTo>
                      <a:pt x="110" y="705"/>
                      <a:pt x="110" y="705"/>
                      <a:pt x="111" y="705"/>
                    </a:cubicBezTo>
                    <a:cubicBezTo>
                      <a:pt x="111" y="705"/>
                      <a:pt x="111" y="705"/>
                      <a:pt x="111" y="706"/>
                    </a:cubicBezTo>
                    <a:cubicBezTo>
                      <a:pt x="111" y="706"/>
                      <a:pt x="111" y="706"/>
                      <a:pt x="111" y="706"/>
                    </a:cubicBezTo>
                    <a:cubicBezTo>
                      <a:pt x="111" y="707"/>
                      <a:pt x="112" y="706"/>
                      <a:pt x="112" y="707"/>
                    </a:cubicBezTo>
                    <a:cubicBezTo>
                      <a:pt x="112" y="707"/>
                      <a:pt x="113" y="706"/>
                      <a:pt x="113" y="706"/>
                    </a:cubicBezTo>
                    <a:cubicBezTo>
                      <a:pt x="113" y="706"/>
                      <a:pt x="113" y="706"/>
                      <a:pt x="113" y="706"/>
                    </a:cubicBezTo>
                    <a:cubicBezTo>
                      <a:pt x="114" y="706"/>
                      <a:pt x="115" y="706"/>
                      <a:pt x="115" y="706"/>
                    </a:cubicBezTo>
                    <a:cubicBezTo>
                      <a:pt x="116" y="705"/>
                      <a:pt x="117" y="705"/>
                      <a:pt x="118" y="706"/>
                    </a:cubicBezTo>
                    <a:cubicBezTo>
                      <a:pt x="118" y="706"/>
                      <a:pt x="118" y="705"/>
                      <a:pt x="119" y="705"/>
                    </a:cubicBezTo>
                    <a:cubicBezTo>
                      <a:pt x="119" y="705"/>
                      <a:pt x="120" y="706"/>
                      <a:pt x="120" y="706"/>
                    </a:cubicBezTo>
                    <a:cubicBezTo>
                      <a:pt x="121" y="706"/>
                      <a:pt x="121" y="706"/>
                      <a:pt x="121" y="707"/>
                    </a:cubicBezTo>
                    <a:cubicBezTo>
                      <a:pt x="122" y="707"/>
                      <a:pt x="122" y="707"/>
                      <a:pt x="123" y="707"/>
                    </a:cubicBezTo>
                    <a:cubicBezTo>
                      <a:pt x="123" y="707"/>
                      <a:pt x="124" y="707"/>
                      <a:pt x="124" y="708"/>
                    </a:cubicBezTo>
                    <a:cubicBezTo>
                      <a:pt x="124" y="708"/>
                      <a:pt x="124" y="709"/>
                      <a:pt x="124" y="709"/>
                    </a:cubicBezTo>
                    <a:cubicBezTo>
                      <a:pt x="123" y="710"/>
                      <a:pt x="124" y="711"/>
                      <a:pt x="125" y="711"/>
                    </a:cubicBezTo>
                    <a:cubicBezTo>
                      <a:pt x="126" y="711"/>
                      <a:pt x="126" y="711"/>
                      <a:pt x="126" y="712"/>
                    </a:cubicBezTo>
                    <a:cubicBezTo>
                      <a:pt x="126" y="712"/>
                      <a:pt x="127" y="712"/>
                      <a:pt x="127" y="712"/>
                    </a:cubicBezTo>
                    <a:cubicBezTo>
                      <a:pt x="127" y="712"/>
                      <a:pt x="127" y="712"/>
                      <a:pt x="128" y="712"/>
                    </a:cubicBezTo>
                    <a:cubicBezTo>
                      <a:pt x="128" y="713"/>
                      <a:pt x="129" y="712"/>
                      <a:pt x="129" y="713"/>
                    </a:cubicBezTo>
                    <a:cubicBezTo>
                      <a:pt x="130" y="713"/>
                      <a:pt x="130" y="714"/>
                      <a:pt x="130" y="714"/>
                    </a:cubicBezTo>
                    <a:cubicBezTo>
                      <a:pt x="131" y="714"/>
                      <a:pt x="131" y="713"/>
                      <a:pt x="131" y="714"/>
                    </a:cubicBezTo>
                    <a:cubicBezTo>
                      <a:pt x="132" y="714"/>
                      <a:pt x="132" y="714"/>
                      <a:pt x="132" y="714"/>
                    </a:cubicBezTo>
                    <a:cubicBezTo>
                      <a:pt x="132" y="715"/>
                      <a:pt x="132" y="715"/>
                      <a:pt x="133" y="715"/>
                    </a:cubicBezTo>
                    <a:cubicBezTo>
                      <a:pt x="133" y="715"/>
                      <a:pt x="133" y="715"/>
                      <a:pt x="133" y="716"/>
                    </a:cubicBezTo>
                    <a:cubicBezTo>
                      <a:pt x="133" y="716"/>
                      <a:pt x="133" y="716"/>
                      <a:pt x="134" y="716"/>
                    </a:cubicBezTo>
                    <a:cubicBezTo>
                      <a:pt x="134" y="717"/>
                      <a:pt x="134" y="717"/>
                      <a:pt x="135" y="718"/>
                    </a:cubicBezTo>
                    <a:cubicBezTo>
                      <a:pt x="135" y="718"/>
                      <a:pt x="136" y="719"/>
                      <a:pt x="136" y="719"/>
                    </a:cubicBezTo>
                    <a:cubicBezTo>
                      <a:pt x="137" y="719"/>
                      <a:pt x="138" y="719"/>
                      <a:pt x="138" y="719"/>
                    </a:cubicBezTo>
                    <a:cubicBezTo>
                      <a:pt x="139" y="719"/>
                      <a:pt x="139" y="718"/>
                      <a:pt x="139" y="718"/>
                    </a:cubicBezTo>
                    <a:cubicBezTo>
                      <a:pt x="139" y="717"/>
                      <a:pt x="141" y="717"/>
                      <a:pt x="141" y="716"/>
                    </a:cubicBezTo>
                    <a:cubicBezTo>
                      <a:pt x="142" y="716"/>
                      <a:pt x="143" y="714"/>
                      <a:pt x="143" y="713"/>
                    </a:cubicBezTo>
                    <a:cubicBezTo>
                      <a:pt x="142" y="711"/>
                      <a:pt x="142" y="711"/>
                      <a:pt x="142" y="711"/>
                    </a:cubicBezTo>
                    <a:cubicBezTo>
                      <a:pt x="141" y="709"/>
                      <a:pt x="139" y="707"/>
                      <a:pt x="138" y="705"/>
                    </a:cubicBezTo>
                    <a:cubicBezTo>
                      <a:pt x="138" y="704"/>
                      <a:pt x="137" y="703"/>
                      <a:pt x="137" y="703"/>
                    </a:cubicBezTo>
                    <a:cubicBezTo>
                      <a:pt x="137" y="701"/>
                      <a:pt x="137" y="700"/>
                      <a:pt x="138" y="699"/>
                    </a:cubicBezTo>
                    <a:cubicBezTo>
                      <a:pt x="138" y="698"/>
                      <a:pt x="139" y="697"/>
                      <a:pt x="138" y="696"/>
                    </a:cubicBezTo>
                    <a:cubicBezTo>
                      <a:pt x="138" y="695"/>
                      <a:pt x="138" y="695"/>
                      <a:pt x="138" y="695"/>
                    </a:cubicBezTo>
                    <a:cubicBezTo>
                      <a:pt x="138" y="695"/>
                      <a:pt x="137" y="695"/>
                      <a:pt x="137" y="696"/>
                    </a:cubicBezTo>
                    <a:cubicBezTo>
                      <a:pt x="136" y="695"/>
                      <a:pt x="136" y="693"/>
                      <a:pt x="136" y="693"/>
                    </a:cubicBezTo>
                    <a:cubicBezTo>
                      <a:pt x="135" y="692"/>
                      <a:pt x="134" y="692"/>
                      <a:pt x="133" y="691"/>
                    </a:cubicBezTo>
                    <a:cubicBezTo>
                      <a:pt x="133" y="691"/>
                      <a:pt x="132" y="690"/>
                      <a:pt x="132" y="689"/>
                    </a:cubicBezTo>
                    <a:cubicBezTo>
                      <a:pt x="132" y="688"/>
                      <a:pt x="133" y="687"/>
                      <a:pt x="134" y="687"/>
                    </a:cubicBezTo>
                    <a:cubicBezTo>
                      <a:pt x="134" y="687"/>
                      <a:pt x="134" y="687"/>
                      <a:pt x="134" y="687"/>
                    </a:cubicBezTo>
                    <a:cubicBezTo>
                      <a:pt x="135" y="687"/>
                      <a:pt x="135" y="687"/>
                      <a:pt x="135" y="686"/>
                    </a:cubicBezTo>
                    <a:cubicBezTo>
                      <a:pt x="136" y="685"/>
                      <a:pt x="136" y="683"/>
                      <a:pt x="137" y="682"/>
                    </a:cubicBezTo>
                    <a:cubicBezTo>
                      <a:pt x="137" y="681"/>
                      <a:pt x="137" y="680"/>
                      <a:pt x="138" y="680"/>
                    </a:cubicBezTo>
                    <a:cubicBezTo>
                      <a:pt x="138" y="679"/>
                      <a:pt x="139" y="679"/>
                      <a:pt x="140" y="680"/>
                    </a:cubicBezTo>
                    <a:cubicBezTo>
                      <a:pt x="140" y="680"/>
                      <a:pt x="140" y="680"/>
                      <a:pt x="140" y="680"/>
                    </a:cubicBezTo>
                    <a:cubicBezTo>
                      <a:pt x="140" y="680"/>
                      <a:pt x="141" y="680"/>
                      <a:pt x="141" y="679"/>
                    </a:cubicBezTo>
                    <a:cubicBezTo>
                      <a:pt x="141" y="679"/>
                      <a:pt x="141" y="679"/>
                      <a:pt x="141" y="678"/>
                    </a:cubicBezTo>
                    <a:cubicBezTo>
                      <a:pt x="141" y="678"/>
                      <a:pt x="142" y="678"/>
                      <a:pt x="142" y="678"/>
                    </a:cubicBezTo>
                    <a:cubicBezTo>
                      <a:pt x="143" y="678"/>
                      <a:pt x="144" y="678"/>
                      <a:pt x="145" y="678"/>
                    </a:cubicBezTo>
                    <a:cubicBezTo>
                      <a:pt x="146" y="677"/>
                      <a:pt x="146" y="677"/>
                      <a:pt x="146" y="676"/>
                    </a:cubicBezTo>
                    <a:cubicBezTo>
                      <a:pt x="146" y="676"/>
                      <a:pt x="147" y="676"/>
                      <a:pt x="147" y="676"/>
                    </a:cubicBezTo>
                    <a:cubicBezTo>
                      <a:pt x="147" y="675"/>
                      <a:pt x="147" y="674"/>
                      <a:pt x="148" y="673"/>
                    </a:cubicBezTo>
                    <a:cubicBezTo>
                      <a:pt x="148" y="674"/>
                      <a:pt x="148" y="674"/>
                      <a:pt x="148" y="674"/>
                    </a:cubicBezTo>
                    <a:cubicBezTo>
                      <a:pt x="149" y="674"/>
                      <a:pt x="149" y="674"/>
                      <a:pt x="149" y="674"/>
                    </a:cubicBezTo>
                    <a:cubicBezTo>
                      <a:pt x="149" y="674"/>
                      <a:pt x="149" y="674"/>
                      <a:pt x="149" y="673"/>
                    </a:cubicBezTo>
                    <a:cubicBezTo>
                      <a:pt x="149" y="673"/>
                      <a:pt x="149" y="672"/>
                      <a:pt x="149" y="672"/>
                    </a:cubicBezTo>
                    <a:cubicBezTo>
                      <a:pt x="146" y="669"/>
                      <a:pt x="146" y="669"/>
                      <a:pt x="146" y="669"/>
                    </a:cubicBezTo>
                    <a:cubicBezTo>
                      <a:pt x="144" y="669"/>
                      <a:pt x="144" y="669"/>
                      <a:pt x="144" y="669"/>
                    </a:cubicBezTo>
                    <a:cubicBezTo>
                      <a:pt x="144" y="668"/>
                      <a:pt x="144" y="668"/>
                      <a:pt x="144" y="668"/>
                    </a:cubicBezTo>
                    <a:cubicBezTo>
                      <a:pt x="145" y="667"/>
                      <a:pt x="145" y="667"/>
                      <a:pt x="145" y="667"/>
                    </a:cubicBezTo>
                    <a:cubicBezTo>
                      <a:pt x="146" y="668"/>
                      <a:pt x="146" y="668"/>
                      <a:pt x="146" y="668"/>
                    </a:cubicBezTo>
                    <a:cubicBezTo>
                      <a:pt x="147" y="667"/>
                      <a:pt x="147" y="667"/>
                      <a:pt x="147" y="667"/>
                    </a:cubicBezTo>
                    <a:cubicBezTo>
                      <a:pt x="142" y="658"/>
                      <a:pt x="142" y="658"/>
                      <a:pt x="142" y="658"/>
                    </a:cubicBezTo>
                    <a:cubicBezTo>
                      <a:pt x="142" y="658"/>
                      <a:pt x="140" y="657"/>
                      <a:pt x="140" y="657"/>
                    </a:cubicBezTo>
                    <a:cubicBezTo>
                      <a:pt x="139" y="657"/>
                      <a:pt x="137" y="657"/>
                      <a:pt x="137" y="657"/>
                    </a:cubicBezTo>
                    <a:cubicBezTo>
                      <a:pt x="137" y="657"/>
                      <a:pt x="136" y="658"/>
                      <a:pt x="136" y="658"/>
                    </a:cubicBezTo>
                    <a:cubicBezTo>
                      <a:pt x="136" y="658"/>
                      <a:pt x="135" y="657"/>
                      <a:pt x="135" y="657"/>
                    </a:cubicBezTo>
                    <a:cubicBezTo>
                      <a:pt x="135" y="657"/>
                      <a:pt x="134" y="656"/>
                      <a:pt x="134" y="656"/>
                    </a:cubicBezTo>
                    <a:cubicBezTo>
                      <a:pt x="134" y="656"/>
                      <a:pt x="135" y="654"/>
                      <a:pt x="135" y="654"/>
                    </a:cubicBezTo>
                    <a:cubicBezTo>
                      <a:pt x="135" y="654"/>
                      <a:pt x="135" y="652"/>
                      <a:pt x="135" y="652"/>
                    </a:cubicBezTo>
                    <a:cubicBezTo>
                      <a:pt x="135" y="651"/>
                      <a:pt x="133" y="651"/>
                      <a:pt x="133" y="651"/>
                    </a:cubicBezTo>
                    <a:cubicBezTo>
                      <a:pt x="133" y="651"/>
                      <a:pt x="130" y="650"/>
                      <a:pt x="130" y="650"/>
                    </a:cubicBezTo>
                    <a:cubicBezTo>
                      <a:pt x="130" y="650"/>
                      <a:pt x="131" y="648"/>
                      <a:pt x="131" y="648"/>
                    </a:cubicBezTo>
                    <a:cubicBezTo>
                      <a:pt x="131" y="647"/>
                      <a:pt x="131" y="647"/>
                      <a:pt x="132" y="646"/>
                    </a:cubicBezTo>
                    <a:cubicBezTo>
                      <a:pt x="132" y="646"/>
                      <a:pt x="133" y="645"/>
                      <a:pt x="133" y="644"/>
                    </a:cubicBezTo>
                    <a:cubicBezTo>
                      <a:pt x="133" y="644"/>
                      <a:pt x="134" y="643"/>
                      <a:pt x="134" y="643"/>
                    </a:cubicBezTo>
                    <a:cubicBezTo>
                      <a:pt x="133" y="642"/>
                      <a:pt x="133" y="642"/>
                      <a:pt x="133" y="642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39"/>
                      <a:pt x="133" y="635"/>
                      <a:pt x="133" y="635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6" y="633"/>
                      <a:pt x="136" y="633"/>
                    </a:cubicBezTo>
                    <a:cubicBezTo>
                      <a:pt x="136" y="633"/>
                      <a:pt x="136" y="632"/>
                      <a:pt x="136" y="632"/>
                    </a:cubicBezTo>
                    <a:cubicBezTo>
                      <a:pt x="136" y="632"/>
                      <a:pt x="136" y="630"/>
                      <a:pt x="136" y="630"/>
                    </a:cubicBezTo>
                    <a:cubicBezTo>
                      <a:pt x="138" y="629"/>
                      <a:pt x="138" y="629"/>
                      <a:pt x="138" y="629"/>
                    </a:cubicBezTo>
                    <a:cubicBezTo>
                      <a:pt x="138" y="629"/>
                      <a:pt x="140" y="632"/>
                      <a:pt x="141" y="632"/>
                    </a:cubicBezTo>
                    <a:cubicBezTo>
                      <a:pt x="141" y="633"/>
                      <a:pt x="141" y="634"/>
                      <a:pt x="141" y="634"/>
                    </a:cubicBezTo>
                    <a:cubicBezTo>
                      <a:pt x="141" y="634"/>
                      <a:pt x="142" y="635"/>
                      <a:pt x="142" y="635"/>
                    </a:cubicBezTo>
                    <a:cubicBezTo>
                      <a:pt x="142" y="636"/>
                      <a:pt x="144" y="636"/>
                      <a:pt x="144" y="636"/>
                    </a:cubicBezTo>
                    <a:cubicBezTo>
                      <a:pt x="147" y="634"/>
                      <a:pt x="147" y="634"/>
                      <a:pt x="147" y="634"/>
                    </a:cubicBezTo>
                    <a:cubicBezTo>
                      <a:pt x="145" y="632"/>
                      <a:pt x="145" y="632"/>
                      <a:pt x="145" y="632"/>
                    </a:cubicBezTo>
                    <a:cubicBezTo>
                      <a:pt x="145" y="632"/>
                      <a:pt x="145" y="630"/>
                      <a:pt x="145" y="629"/>
                    </a:cubicBezTo>
                    <a:cubicBezTo>
                      <a:pt x="145" y="629"/>
                      <a:pt x="145" y="628"/>
                      <a:pt x="145" y="628"/>
                    </a:cubicBezTo>
                    <a:cubicBezTo>
                      <a:pt x="145" y="627"/>
                      <a:pt x="145" y="627"/>
                      <a:pt x="145" y="627"/>
                    </a:cubicBezTo>
                    <a:cubicBezTo>
                      <a:pt x="147" y="627"/>
                      <a:pt x="147" y="627"/>
                      <a:pt x="147" y="627"/>
                    </a:cubicBezTo>
                    <a:cubicBezTo>
                      <a:pt x="150" y="625"/>
                      <a:pt x="150" y="625"/>
                      <a:pt x="150" y="625"/>
                    </a:cubicBezTo>
                    <a:cubicBezTo>
                      <a:pt x="150" y="622"/>
                      <a:pt x="150" y="622"/>
                      <a:pt x="150" y="622"/>
                    </a:cubicBezTo>
                    <a:cubicBezTo>
                      <a:pt x="153" y="622"/>
                      <a:pt x="153" y="622"/>
                      <a:pt x="153" y="622"/>
                    </a:cubicBezTo>
                    <a:cubicBezTo>
                      <a:pt x="156" y="619"/>
                      <a:pt x="156" y="619"/>
                      <a:pt x="156" y="619"/>
                    </a:cubicBezTo>
                    <a:cubicBezTo>
                      <a:pt x="157" y="618"/>
                      <a:pt x="157" y="618"/>
                      <a:pt x="157" y="618"/>
                    </a:cubicBezTo>
                    <a:cubicBezTo>
                      <a:pt x="158" y="617"/>
                      <a:pt x="158" y="617"/>
                      <a:pt x="158" y="617"/>
                    </a:cubicBezTo>
                    <a:cubicBezTo>
                      <a:pt x="159" y="616"/>
                      <a:pt x="159" y="616"/>
                      <a:pt x="159" y="616"/>
                    </a:cubicBezTo>
                    <a:cubicBezTo>
                      <a:pt x="160" y="615"/>
                      <a:pt x="160" y="615"/>
                      <a:pt x="160" y="615"/>
                    </a:cubicBezTo>
                    <a:cubicBezTo>
                      <a:pt x="160" y="615"/>
                      <a:pt x="162" y="616"/>
                      <a:pt x="162" y="616"/>
                    </a:cubicBezTo>
                    <a:cubicBezTo>
                      <a:pt x="162" y="616"/>
                      <a:pt x="163" y="617"/>
                      <a:pt x="163" y="617"/>
                    </a:cubicBezTo>
                    <a:cubicBezTo>
                      <a:pt x="163" y="617"/>
                      <a:pt x="163" y="618"/>
                      <a:pt x="164" y="618"/>
                    </a:cubicBezTo>
                    <a:cubicBezTo>
                      <a:pt x="164" y="618"/>
                      <a:pt x="164" y="617"/>
                      <a:pt x="164" y="617"/>
                    </a:cubicBezTo>
                    <a:cubicBezTo>
                      <a:pt x="164" y="617"/>
                      <a:pt x="166" y="618"/>
                      <a:pt x="166" y="617"/>
                    </a:cubicBezTo>
                    <a:cubicBezTo>
                      <a:pt x="166" y="617"/>
                      <a:pt x="167" y="616"/>
                      <a:pt x="167" y="616"/>
                    </a:cubicBezTo>
                    <a:cubicBezTo>
                      <a:pt x="167" y="616"/>
                      <a:pt x="168" y="616"/>
                      <a:pt x="169" y="616"/>
                    </a:cubicBezTo>
                    <a:cubicBezTo>
                      <a:pt x="169" y="616"/>
                      <a:pt x="170" y="615"/>
                      <a:pt x="170" y="615"/>
                    </a:cubicBezTo>
                    <a:cubicBezTo>
                      <a:pt x="170" y="615"/>
                      <a:pt x="171" y="618"/>
                      <a:pt x="171" y="618"/>
                    </a:cubicBezTo>
                    <a:cubicBezTo>
                      <a:pt x="172" y="619"/>
                      <a:pt x="173" y="618"/>
                      <a:pt x="173" y="618"/>
                    </a:cubicBezTo>
                    <a:cubicBezTo>
                      <a:pt x="176" y="617"/>
                      <a:pt x="176" y="617"/>
                      <a:pt x="176" y="617"/>
                    </a:cubicBezTo>
                    <a:cubicBezTo>
                      <a:pt x="176" y="617"/>
                      <a:pt x="178" y="620"/>
                      <a:pt x="178" y="620"/>
                    </a:cubicBezTo>
                    <a:cubicBezTo>
                      <a:pt x="179" y="620"/>
                      <a:pt x="180" y="621"/>
                      <a:pt x="181" y="621"/>
                    </a:cubicBezTo>
                    <a:cubicBezTo>
                      <a:pt x="181" y="621"/>
                      <a:pt x="182" y="623"/>
                      <a:pt x="182" y="623"/>
                    </a:cubicBezTo>
                    <a:cubicBezTo>
                      <a:pt x="182" y="623"/>
                      <a:pt x="184" y="624"/>
                      <a:pt x="184" y="625"/>
                    </a:cubicBezTo>
                    <a:cubicBezTo>
                      <a:pt x="184" y="625"/>
                      <a:pt x="184" y="626"/>
                      <a:pt x="184" y="626"/>
                    </a:cubicBezTo>
                    <a:cubicBezTo>
                      <a:pt x="183" y="627"/>
                      <a:pt x="184" y="628"/>
                      <a:pt x="184" y="628"/>
                    </a:cubicBezTo>
                    <a:cubicBezTo>
                      <a:pt x="185" y="629"/>
                      <a:pt x="186" y="628"/>
                      <a:pt x="186" y="628"/>
                    </a:cubicBezTo>
                    <a:cubicBezTo>
                      <a:pt x="186" y="628"/>
                      <a:pt x="186" y="627"/>
                      <a:pt x="186" y="627"/>
                    </a:cubicBezTo>
                    <a:cubicBezTo>
                      <a:pt x="186" y="626"/>
                      <a:pt x="185" y="624"/>
                      <a:pt x="185" y="624"/>
                    </a:cubicBezTo>
                    <a:cubicBezTo>
                      <a:pt x="185" y="624"/>
                      <a:pt x="185" y="624"/>
                      <a:pt x="185" y="623"/>
                    </a:cubicBezTo>
                    <a:cubicBezTo>
                      <a:pt x="185" y="622"/>
                      <a:pt x="186" y="623"/>
                      <a:pt x="186" y="623"/>
                    </a:cubicBezTo>
                    <a:cubicBezTo>
                      <a:pt x="187" y="623"/>
                      <a:pt x="188" y="624"/>
                      <a:pt x="188" y="624"/>
                    </a:cubicBezTo>
                    <a:cubicBezTo>
                      <a:pt x="189" y="624"/>
                      <a:pt x="188" y="625"/>
                      <a:pt x="188" y="625"/>
                    </a:cubicBezTo>
                    <a:cubicBezTo>
                      <a:pt x="188" y="625"/>
                      <a:pt x="192" y="628"/>
                      <a:pt x="192" y="628"/>
                    </a:cubicBezTo>
                    <a:cubicBezTo>
                      <a:pt x="193" y="628"/>
                      <a:pt x="193" y="628"/>
                      <a:pt x="193" y="628"/>
                    </a:cubicBezTo>
                    <a:cubicBezTo>
                      <a:pt x="193" y="628"/>
                      <a:pt x="195" y="626"/>
                      <a:pt x="195" y="626"/>
                    </a:cubicBezTo>
                    <a:cubicBezTo>
                      <a:pt x="195" y="626"/>
                      <a:pt x="196" y="625"/>
                      <a:pt x="196" y="624"/>
                    </a:cubicBezTo>
                    <a:cubicBezTo>
                      <a:pt x="196" y="624"/>
                      <a:pt x="197" y="625"/>
                      <a:pt x="197" y="625"/>
                    </a:cubicBezTo>
                    <a:cubicBezTo>
                      <a:pt x="197" y="625"/>
                      <a:pt x="197" y="624"/>
                      <a:pt x="197" y="624"/>
                    </a:cubicBezTo>
                    <a:cubicBezTo>
                      <a:pt x="197" y="623"/>
                      <a:pt x="198" y="623"/>
                      <a:pt x="198" y="623"/>
                    </a:cubicBezTo>
                    <a:cubicBezTo>
                      <a:pt x="198" y="623"/>
                      <a:pt x="199" y="623"/>
                      <a:pt x="199" y="623"/>
                    </a:cubicBezTo>
                    <a:cubicBezTo>
                      <a:pt x="200" y="622"/>
                      <a:pt x="200" y="622"/>
                      <a:pt x="200" y="622"/>
                    </a:cubicBezTo>
                    <a:cubicBezTo>
                      <a:pt x="200" y="622"/>
                      <a:pt x="202" y="622"/>
                      <a:pt x="202" y="622"/>
                    </a:cubicBezTo>
                    <a:cubicBezTo>
                      <a:pt x="203" y="622"/>
                      <a:pt x="204" y="624"/>
                      <a:pt x="204" y="624"/>
                    </a:cubicBezTo>
                    <a:cubicBezTo>
                      <a:pt x="204" y="624"/>
                      <a:pt x="205" y="624"/>
                      <a:pt x="206" y="624"/>
                    </a:cubicBezTo>
                    <a:cubicBezTo>
                      <a:pt x="206" y="624"/>
                      <a:pt x="206" y="624"/>
                      <a:pt x="207" y="624"/>
                    </a:cubicBezTo>
                    <a:cubicBezTo>
                      <a:pt x="207" y="623"/>
                      <a:pt x="207" y="623"/>
                      <a:pt x="207" y="622"/>
                    </a:cubicBezTo>
                    <a:cubicBezTo>
                      <a:pt x="207" y="622"/>
                      <a:pt x="208" y="622"/>
                      <a:pt x="208" y="622"/>
                    </a:cubicBezTo>
                    <a:cubicBezTo>
                      <a:pt x="208" y="622"/>
                      <a:pt x="209" y="623"/>
                      <a:pt x="209" y="622"/>
                    </a:cubicBezTo>
                    <a:cubicBezTo>
                      <a:pt x="209" y="622"/>
                      <a:pt x="211" y="622"/>
                      <a:pt x="211" y="622"/>
                    </a:cubicBezTo>
                    <a:cubicBezTo>
                      <a:pt x="211" y="623"/>
                      <a:pt x="211" y="623"/>
                      <a:pt x="211" y="623"/>
                    </a:cubicBezTo>
                    <a:cubicBezTo>
                      <a:pt x="212" y="623"/>
                      <a:pt x="212" y="623"/>
                      <a:pt x="212" y="623"/>
                    </a:cubicBezTo>
                    <a:cubicBezTo>
                      <a:pt x="212" y="623"/>
                      <a:pt x="212" y="625"/>
                      <a:pt x="212" y="625"/>
                    </a:cubicBezTo>
                    <a:cubicBezTo>
                      <a:pt x="212" y="625"/>
                      <a:pt x="214" y="627"/>
                      <a:pt x="214" y="627"/>
                    </a:cubicBezTo>
                    <a:cubicBezTo>
                      <a:pt x="219" y="627"/>
                      <a:pt x="219" y="627"/>
                      <a:pt x="219" y="627"/>
                    </a:cubicBezTo>
                    <a:cubicBezTo>
                      <a:pt x="219" y="629"/>
                      <a:pt x="219" y="629"/>
                      <a:pt x="219" y="629"/>
                    </a:cubicBezTo>
                    <a:cubicBezTo>
                      <a:pt x="220" y="629"/>
                      <a:pt x="220" y="629"/>
                      <a:pt x="220" y="629"/>
                    </a:cubicBezTo>
                    <a:cubicBezTo>
                      <a:pt x="220" y="629"/>
                      <a:pt x="222" y="626"/>
                      <a:pt x="222" y="626"/>
                    </a:cubicBezTo>
                    <a:cubicBezTo>
                      <a:pt x="222" y="626"/>
                      <a:pt x="222" y="625"/>
                      <a:pt x="222" y="625"/>
                    </a:cubicBezTo>
                    <a:cubicBezTo>
                      <a:pt x="222" y="625"/>
                      <a:pt x="224" y="627"/>
                      <a:pt x="224" y="627"/>
                    </a:cubicBezTo>
                    <a:cubicBezTo>
                      <a:pt x="228" y="627"/>
                      <a:pt x="228" y="627"/>
                      <a:pt x="228" y="627"/>
                    </a:cubicBezTo>
                    <a:cubicBezTo>
                      <a:pt x="228" y="627"/>
                      <a:pt x="229" y="626"/>
                      <a:pt x="230" y="626"/>
                    </a:cubicBezTo>
                    <a:cubicBezTo>
                      <a:pt x="230" y="626"/>
                      <a:pt x="231" y="625"/>
                      <a:pt x="231" y="625"/>
                    </a:cubicBezTo>
                    <a:cubicBezTo>
                      <a:pt x="232" y="625"/>
                      <a:pt x="232" y="624"/>
                      <a:pt x="232" y="624"/>
                    </a:cubicBezTo>
                    <a:cubicBezTo>
                      <a:pt x="232" y="621"/>
                      <a:pt x="232" y="621"/>
                      <a:pt x="232" y="621"/>
                    </a:cubicBezTo>
                    <a:cubicBezTo>
                      <a:pt x="233" y="620"/>
                      <a:pt x="233" y="620"/>
                      <a:pt x="233" y="620"/>
                    </a:cubicBezTo>
                    <a:cubicBezTo>
                      <a:pt x="232" y="619"/>
                      <a:pt x="232" y="619"/>
                      <a:pt x="232" y="619"/>
                    </a:cubicBezTo>
                    <a:cubicBezTo>
                      <a:pt x="231" y="618"/>
                      <a:pt x="231" y="618"/>
                      <a:pt x="231" y="618"/>
                    </a:cubicBezTo>
                    <a:cubicBezTo>
                      <a:pt x="229" y="618"/>
                      <a:pt x="229" y="618"/>
                      <a:pt x="229" y="618"/>
                    </a:cubicBezTo>
                    <a:cubicBezTo>
                      <a:pt x="229" y="618"/>
                      <a:pt x="228" y="618"/>
                      <a:pt x="228" y="618"/>
                    </a:cubicBezTo>
                    <a:cubicBezTo>
                      <a:pt x="228" y="618"/>
                      <a:pt x="228" y="617"/>
                      <a:pt x="228" y="617"/>
                    </a:cubicBezTo>
                    <a:cubicBezTo>
                      <a:pt x="225" y="617"/>
                      <a:pt x="225" y="617"/>
                      <a:pt x="225" y="617"/>
                    </a:cubicBezTo>
                    <a:cubicBezTo>
                      <a:pt x="225" y="614"/>
                      <a:pt x="225" y="614"/>
                      <a:pt x="225" y="614"/>
                    </a:cubicBezTo>
                    <a:cubicBezTo>
                      <a:pt x="222" y="613"/>
                      <a:pt x="222" y="613"/>
                      <a:pt x="222" y="613"/>
                    </a:cubicBezTo>
                    <a:cubicBezTo>
                      <a:pt x="227" y="610"/>
                      <a:pt x="227" y="610"/>
                      <a:pt x="227" y="610"/>
                    </a:cubicBezTo>
                    <a:cubicBezTo>
                      <a:pt x="229" y="608"/>
                      <a:pt x="229" y="608"/>
                      <a:pt x="229" y="608"/>
                    </a:cubicBezTo>
                    <a:cubicBezTo>
                      <a:pt x="227" y="606"/>
                      <a:pt x="227" y="606"/>
                      <a:pt x="227" y="606"/>
                    </a:cubicBezTo>
                    <a:cubicBezTo>
                      <a:pt x="227" y="604"/>
                      <a:pt x="227" y="604"/>
                      <a:pt x="227" y="604"/>
                    </a:cubicBezTo>
                    <a:cubicBezTo>
                      <a:pt x="229" y="602"/>
                      <a:pt x="229" y="602"/>
                      <a:pt x="229" y="602"/>
                    </a:cubicBezTo>
                    <a:cubicBezTo>
                      <a:pt x="229" y="602"/>
                      <a:pt x="231" y="601"/>
                      <a:pt x="232" y="602"/>
                    </a:cubicBezTo>
                    <a:cubicBezTo>
                      <a:pt x="232" y="602"/>
                      <a:pt x="232" y="602"/>
                      <a:pt x="233" y="602"/>
                    </a:cubicBezTo>
                    <a:cubicBezTo>
                      <a:pt x="233" y="602"/>
                      <a:pt x="234" y="602"/>
                      <a:pt x="235" y="602"/>
                    </a:cubicBezTo>
                    <a:cubicBezTo>
                      <a:pt x="235" y="602"/>
                      <a:pt x="236" y="602"/>
                      <a:pt x="236" y="602"/>
                    </a:cubicBezTo>
                    <a:cubicBezTo>
                      <a:pt x="236" y="601"/>
                      <a:pt x="236" y="601"/>
                      <a:pt x="236" y="601"/>
                    </a:cubicBezTo>
                    <a:cubicBezTo>
                      <a:pt x="236" y="600"/>
                      <a:pt x="235" y="600"/>
                      <a:pt x="235" y="600"/>
                    </a:cubicBezTo>
                    <a:cubicBezTo>
                      <a:pt x="235" y="600"/>
                      <a:pt x="235" y="600"/>
                      <a:pt x="234" y="600"/>
                    </a:cubicBezTo>
                    <a:cubicBezTo>
                      <a:pt x="234" y="600"/>
                      <a:pt x="234" y="600"/>
                      <a:pt x="234" y="599"/>
                    </a:cubicBezTo>
                    <a:cubicBezTo>
                      <a:pt x="233" y="599"/>
                      <a:pt x="232" y="598"/>
                      <a:pt x="231" y="598"/>
                    </a:cubicBezTo>
                    <a:cubicBezTo>
                      <a:pt x="230" y="598"/>
                      <a:pt x="230" y="597"/>
                      <a:pt x="230" y="597"/>
                    </a:cubicBezTo>
                    <a:cubicBezTo>
                      <a:pt x="230" y="597"/>
                      <a:pt x="230" y="597"/>
                      <a:pt x="230" y="597"/>
                    </a:cubicBezTo>
                    <a:cubicBezTo>
                      <a:pt x="231" y="596"/>
                      <a:pt x="232" y="596"/>
                      <a:pt x="233" y="596"/>
                    </a:cubicBezTo>
                    <a:cubicBezTo>
                      <a:pt x="233" y="596"/>
                      <a:pt x="232" y="595"/>
                      <a:pt x="232" y="595"/>
                    </a:cubicBezTo>
                    <a:cubicBezTo>
                      <a:pt x="232" y="595"/>
                      <a:pt x="232" y="595"/>
                      <a:pt x="232" y="595"/>
                    </a:cubicBezTo>
                    <a:cubicBezTo>
                      <a:pt x="231" y="595"/>
                      <a:pt x="230" y="594"/>
                      <a:pt x="229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9" y="593"/>
                      <a:pt x="229" y="593"/>
                      <a:pt x="229" y="593"/>
                    </a:cubicBezTo>
                    <a:cubicBezTo>
                      <a:pt x="230" y="592"/>
                      <a:pt x="229" y="592"/>
                      <a:pt x="229" y="592"/>
                    </a:cubicBezTo>
                    <a:cubicBezTo>
                      <a:pt x="229" y="592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9" y="591"/>
                      <a:pt x="229" y="591"/>
                    </a:cubicBezTo>
                    <a:cubicBezTo>
                      <a:pt x="230" y="591"/>
                      <a:pt x="230" y="591"/>
                      <a:pt x="230" y="590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30" y="590"/>
                      <a:pt x="231" y="590"/>
                      <a:pt x="232" y="590"/>
                    </a:cubicBezTo>
                    <a:cubicBezTo>
                      <a:pt x="232" y="590"/>
                      <a:pt x="233" y="590"/>
                      <a:pt x="233" y="589"/>
                    </a:cubicBezTo>
                    <a:cubicBezTo>
                      <a:pt x="233" y="589"/>
                      <a:pt x="234" y="590"/>
                      <a:pt x="235" y="590"/>
                    </a:cubicBezTo>
                    <a:cubicBezTo>
                      <a:pt x="236" y="590"/>
                      <a:pt x="235" y="590"/>
                      <a:pt x="236" y="590"/>
                    </a:cubicBezTo>
                    <a:cubicBezTo>
                      <a:pt x="236" y="589"/>
                      <a:pt x="237" y="589"/>
                      <a:pt x="237" y="589"/>
                    </a:cubicBezTo>
                    <a:cubicBezTo>
                      <a:pt x="239" y="590"/>
                      <a:pt x="239" y="590"/>
                      <a:pt x="239" y="590"/>
                    </a:cubicBezTo>
                    <a:cubicBezTo>
                      <a:pt x="239" y="590"/>
                      <a:pt x="240" y="589"/>
                      <a:pt x="240" y="589"/>
                    </a:cubicBezTo>
                    <a:cubicBezTo>
                      <a:pt x="240" y="589"/>
                      <a:pt x="242" y="589"/>
                      <a:pt x="243" y="588"/>
                    </a:cubicBezTo>
                    <a:cubicBezTo>
                      <a:pt x="243" y="588"/>
                      <a:pt x="243" y="588"/>
                      <a:pt x="244" y="587"/>
                    </a:cubicBezTo>
                    <a:cubicBezTo>
                      <a:pt x="244" y="587"/>
                      <a:pt x="244" y="587"/>
                      <a:pt x="245" y="587"/>
                    </a:cubicBezTo>
                    <a:cubicBezTo>
                      <a:pt x="245" y="587"/>
                      <a:pt x="246" y="587"/>
                      <a:pt x="247" y="587"/>
                    </a:cubicBezTo>
                    <a:cubicBezTo>
                      <a:pt x="247" y="587"/>
                      <a:pt x="248" y="587"/>
                      <a:pt x="248" y="587"/>
                    </a:cubicBezTo>
                    <a:cubicBezTo>
                      <a:pt x="248" y="587"/>
                      <a:pt x="249" y="587"/>
                      <a:pt x="249" y="587"/>
                    </a:cubicBezTo>
                    <a:cubicBezTo>
                      <a:pt x="249" y="586"/>
                      <a:pt x="251" y="586"/>
                      <a:pt x="251" y="586"/>
                    </a:cubicBezTo>
                    <a:cubicBezTo>
                      <a:pt x="252" y="586"/>
                      <a:pt x="253" y="585"/>
                      <a:pt x="253" y="585"/>
                    </a:cubicBezTo>
                    <a:cubicBezTo>
                      <a:pt x="257" y="586"/>
                      <a:pt x="257" y="586"/>
                      <a:pt x="257" y="586"/>
                    </a:cubicBezTo>
                    <a:cubicBezTo>
                      <a:pt x="257" y="586"/>
                      <a:pt x="257" y="585"/>
                      <a:pt x="257" y="584"/>
                    </a:cubicBezTo>
                    <a:cubicBezTo>
                      <a:pt x="257" y="584"/>
                      <a:pt x="257" y="583"/>
                      <a:pt x="257" y="583"/>
                    </a:cubicBezTo>
                    <a:cubicBezTo>
                      <a:pt x="257" y="583"/>
                      <a:pt x="259" y="583"/>
                      <a:pt x="260" y="583"/>
                    </a:cubicBezTo>
                    <a:cubicBezTo>
                      <a:pt x="260" y="582"/>
                      <a:pt x="261" y="583"/>
                      <a:pt x="261" y="583"/>
                    </a:cubicBezTo>
                    <a:cubicBezTo>
                      <a:pt x="261" y="583"/>
                      <a:pt x="262" y="582"/>
                      <a:pt x="262" y="582"/>
                    </a:cubicBezTo>
                    <a:cubicBezTo>
                      <a:pt x="262" y="582"/>
                      <a:pt x="264" y="582"/>
                      <a:pt x="264" y="582"/>
                    </a:cubicBezTo>
                    <a:cubicBezTo>
                      <a:pt x="264" y="582"/>
                      <a:pt x="274" y="580"/>
                      <a:pt x="274" y="580"/>
                    </a:cubicBezTo>
                    <a:cubicBezTo>
                      <a:pt x="274" y="579"/>
                      <a:pt x="277" y="578"/>
                      <a:pt x="278" y="578"/>
                    </a:cubicBezTo>
                    <a:cubicBezTo>
                      <a:pt x="278" y="578"/>
                      <a:pt x="278" y="578"/>
                      <a:pt x="278" y="577"/>
                    </a:cubicBezTo>
                    <a:cubicBezTo>
                      <a:pt x="278" y="577"/>
                      <a:pt x="278" y="577"/>
                      <a:pt x="278" y="576"/>
                    </a:cubicBezTo>
                    <a:cubicBezTo>
                      <a:pt x="277" y="576"/>
                      <a:pt x="278" y="576"/>
                      <a:pt x="278" y="576"/>
                    </a:cubicBezTo>
                    <a:cubicBezTo>
                      <a:pt x="278" y="576"/>
                      <a:pt x="280" y="575"/>
                      <a:pt x="280" y="575"/>
                    </a:cubicBezTo>
                    <a:cubicBezTo>
                      <a:pt x="281" y="575"/>
                      <a:pt x="281" y="574"/>
                      <a:pt x="281" y="574"/>
                    </a:cubicBezTo>
                    <a:cubicBezTo>
                      <a:pt x="281" y="574"/>
                      <a:pt x="283" y="574"/>
                      <a:pt x="283" y="574"/>
                    </a:cubicBezTo>
                    <a:cubicBezTo>
                      <a:pt x="283" y="574"/>
                      <a:pt x="284" y="574"/>
                      <a:pt x="284" y="574"/>
                    </a:cubicBezTo>
                    <a:cubicBezTo>
                      <a:pt x="287" y="574"/>
                      <a:pt x="287" y="574"/>
                      <a:pt x="287" y="574"/>
                    </a:cubicBezTo>
                    <a:cubicBezTo>
                      <a:pt x="287" y="574"/>
                      <a:pt x="289" y="576"/>
                      <a:pt x="290" y="576"/>
                    </a:cubicBezTo>
                    <a:cubicBezTo>
                      <a:pt x="290" y="576"/>
                      <a:pt x="291" y="576"/>
                      <a:pt x="291" y="576"/>
                    </a:cubicBezTo>
                    <a:cubicBezTo>
                      <a:pt x="291" y="576"/>
                      <a:pt x="292" y="575"/>
                      <a:pt x="292" y="575"/>
                    </a:cubicBezTo>
                    <a:cubicBezTo>
                      <a:pt x="292" y="575"/>
                      <a:pt x="293" y="575"/>
                      <a:pt x="294" y="575"/>
                    </a:cubicBezTo>
                    <a:cubicBezTo>
                      <a:pt x="295" y="575"/>
                      <a:pt x="296" y="576"/>
                      <a:pt x="296" y="576"/>
                    </a:cubicBezTo>
                    <a:cubicBezTo>
                      <a:pt x="296" y="577"/>
                      <a:pt x="296" y="578"/>
                      <a:pt x="296" y="578"/>
                    </a:cubicBezTo>
                    <a:cubicBezTo>
                      <a:pt x="296" y="578"/>
                      <a:pt x="296" y="579"/>
                      <a:pt x="296" y="579"/>
                    </a:cubicBezTo>
                    <a:cubicBezTo>
                      <a:pt x="296" y="580"/>
                      <a:pt x="296" y="581"/>
                      <a:pt x="296" y="581"/>
                    </a:cubicBezTo>
                    <a:cubicBezTo>
                      <a:pt x="296" y="581"/>
                      <a:pt x="297" y="582"/>
                      <a:pt x="298" y="582"/>
                    </a:cubicBezTo>
                    <a:cubicBezTo>
                      <a:pt x="299" y="583"/>
                      <a:pt x="298" y="584"/>
                      <a:pt x="298" y="584"/>
                    </a:cubicBezTo>
                    <a:cubicBezTo>
                      <a:pt x="298" y="584"/>
                      <a:pt x="296" y="586"/>
                      <a:pt x="296" y="586"/>
                    </a:cubicBezTo>
                    <a:cubicBezTo>
                      <a:pt x="296" y="586"/>
                      <a:pt x="296" y="587"/>
                      <a:pt x="297" y="588"/>
                    </a:cubicBezTo>
                    <a:cubicBezTo>
                      <a:pt x="298" y="588"/>
                      <a:pt x="298" y="588"/>
                      <a:pt x="298" y="588"/>
                    </a:cubicBezTo>
                    <a:cubicBezTo>
                      <a:pt x="298" y="588"/>
                      <a:pt x="300" y="588"/>
                      <a:pt x="300" y="588"/>
                    </a:cubicBezTo>
                    <a:cubicBezTo>
                      <a:pt x="300" y="589"/>
                      <a:pt x="301" y="588"/>
                      <a:pt x="302" y="588"/>
                    </a:cubicBezTo>
                    <a:cubicBezTo>
                      <a:pt x="302" y="588"/>
                      <a:pt x="303" y="588"/>
                      <a:pt x="303" y="588"/>
                    </a:cubicBezTo>
                    <a:cubicBezTo>
                      <a:pt x="304" y="587"/>
                      <a:pt x="303" y="586"/>
                      <a:pt x="303" y="586"/>
                    </a:cubicBezTo>
                    <a:cubicBezTo>
                      <a:pt x="304" y="585"/>
                      <a:pt x="304" y="586"/>
                      <a:pt x="305" y="586"/>
                    </a:cubicBezTo>
                    <a:cubicBezTo>
                      <a:pt x="306" y="587"/>
                      <a:pt x="305" y="588"/>
                      <a:pt x="305" y="588"/>
                    </a:cubicBezTo>
                    <a:cubicBezTo>
                      <a:pt x="305" y="589"/>
                      <a:pt x="305" y="590"/>
                      <a:pt x="306" y="590"/>
                    </a:cubicBezTo>
                    <a:cubicBezTo>
                      <a:pt x="306" y="590"/>
                      <a:pt x="307" y="590"/>
                      <a:pt x="307" y="589"/>
                    </a:cubicBezTo>
                    <a:cubicBezTo>
                      <a:pt x="307" y="589"/>
                      <a:pt x="307" y="589"/>
                      <a:pt x="308" y="589"/>
                    </a:cubicBezTo>
                    <a:cubicBezTo>
                      <a:pt x="308" y="588"/>
                      <a:pt x="309" y="589"/>
                      <a:pt x="309" y="589"/>
                    </a:cubicBezTo>
                    <a:cubicBezTo>
                      <a:pt x="310" y="589"/>
                      <a:pt x="310" y="589"/>
                      <a:pt x="310" y="589"/>
                    </a:cubicBezTo>
                    <a:cubicBezTo>
                      <a:pt x="312" y="590"/>
                      <a:pt x="312" y="590"/>
                      <a:pt x="312" y="590"/>
                    </a:cubicBezTo>
                    <a:cubicBezTo>
                      <a:pt x="312" y="590"/>
                      <a:pt x="313" y="590"/>
                      <a:pt x="314" y="589"/>
                    </a:cubicBezTo>
                    <a:cubicBezTo>
                      <a:pt x="315" y="588"/>
                      <a:pt x="315" y="590"/>
                      <a:pt x="315" y="590"/>
                    </a:cubicBezTo>
                    <a:cubicBezTo>
                      <a:pt x="315" y="590"/>
                      <a:pt x="315" y="591"/>
                      <a:pt x="314" y="591"/>
                    </a:cubicBezTo>
                    <a:cubicBezTo>
                      <a:pt x="313" y="592"/>
                      <a:pt x="314" y="592"/>
                      <a:pt x="313" y="592"/>
                    </a:cubicBezTo>
                    <a:cubicBezTo>
                      <a:pt x="313" y="592"/>
                      <a:pt x="312" y="592"/>
                      <a:pt x="312" y="593"/>
                    </a:cubicBezTo>
                    <a:cubicBezTo>
                      <a:pt x="312" y="593"/>
                      <a:pt x="312" y="594"/>
                      <a:pt x="312" y="595"/>
                    </a:cubicBezTo>
                    <a:cubicBezTo>
                      <a:pt x="312" y="595"/>
                      <a:pt x="314" y="596"/>
                      <a:pt x="314" y="596"/>
                    </a:cubicBezTo>
                    <a:cubicBezTo>
                      <a:pt x="314" y="595"/>
                      <a:pt x="314" y="595"/>
                      <a:pt x="314" y="595"/>
                    </a:cubicBezTo>
                    <a:cubicBezTo>
                      <a:pt x="314" y="595"/>
                      <a:pt x="315" y="594"/>
                      <a:pt x="315" y="594"/>
                    </a:cubicBezTo>
                    <a:cubicBezTo>
                      <a:pt x="315" y="593"/>
                      <a:pt x="317" y="594"/>
                      <a:pt x="317" y="594"/>
                    </a:cubicBezTo>
                    <a:cubicBezTo>
                      <a:pt x="318" y="595"/>
                      <a:pt x="319" y="596"/>
                      <a:pt x="319" y="596"/>
                    </a:cubicBezTo>
                    <a:cubicBezTo>
                      <a:pt x="320" y="596"/>
                      <a:pt x="320" y="595"/>
                      <a:pt x="320" y="594"/>
                    </a:cubicBezTo>
                    <a:cubicBezTo>
                      <a:pt x="320" y="594"/>
                      <a:pt x="320" y="594"/>
                      <a:pt x="320" y="594"/>
                    </a:cubicBezTo>
                    <a:cubicBezTo>
                      <a:pt x="321" y="593"/>
                      <a:pt x="321" y="594"/>
                      <a:pt x="322" y="593"/>
                    </a:cubicBezTo>
                    <a:cubicBezTo>
                      <a:pt x="322" y="593"/>
                      <a:pt x="322" y="592"/>
                      <a:pt x="322" y="592"/>
                    </a:cubicBezTo>
                    <a:cubicBezTo>
                      <a:pt x="322" y="592"/>
                      <a:pt x="322" y="592"/>
                      <a:pt x="323" y="592"/>
                    </a:cubicBezTo>
                    <a:cubicBezTo>
                      <a:pt x="324" y="593"/>
                      <a:pt x="324" y="592"/>
                      <a:pt x="324" y="592"/>
                    </a:cubicBezTo>
                    <a:cubicBezTo>
                      <a:pt x="324" y="592"/>
                      <a:pt x="326" y="592"/>
                      <a:pt x="326" y="591"/>
                    </a:cubicBezTo>
                    <a:cubicBezTo>
                      <a:pt x="326" y="591"/>
                      <a:pt x="326" y="590"/>
                      <a:pt x="326" y="590"/>
                    </a:cubicBezTo>
                    <a:cubicBezTo>
                      <a:pt x="327" y="588"/>
                      <a:pt x="327" y="588"/>
                      <a:pt x="327" y="588"/>
                    </a:cubicBezTo>
                    <a:cubicBezTo>
                      <a:pt x="327" y="588"/>
                      <a:pt x="327" y="588"/>
                      <a:pt x="328" y="588"/>
                    </a:cubicBezTo>
                    <a:cubicBezTo>
                      <a:pt x="329" y="588"/>
                      <a:pt x="329" y="588"/>
                      <a:pt x="330" y="588"/>
                    </a:cubicBezTo>
                    <a:cubicBezTo>
                      <a:pt x="330" y="588"/>
                      <a:pt x="332" y="587"/>
                      <a:pt x="332" y="587"/>
                    </a:cubicBezTo>
                    <a:cubicBezTo>
                      <a:pt x="332" y="587"/>
                      <a:pt x="332" y="586"/>
                      <a:pt x="332" y="586"/>
                    </a:cubicBezTo>
                    <a:cubicBezTo>
                      <a:pt x="333" y="586"/>
                      <a:pt x="334" y="586"/>
                      <a:pt x="335" y="586"/>
                    </a:cubicBezTo>
                    <a:cubicBezTo>
                      <a:pt x="335" y="586"/>
                      <a:pt x="335" y="585"/>
                      <a:pt x="335" y="585"/>
                    </a:cubicBezTo>
                    <a:cubicBezTo>
                      <a:pt x="335" y="585"/>
                      <a:pt x="336" y="585"/>
                      <a:pt x="336" y="585"/>
                    </a:cubicBezTo>
                    <a:cubicBezTo>
                      <a:pt x="336" y="585"/>
                      <a:pt x="336" y="586"/>
                      <a:pt x="336" y="586"/>
                    </a:cubicBezTo>
                    <a:cubicBezTo>
                      <a:pt x="336" y="586"/>
                      <a:pt x="336" y="587"/>
                      <a:pt x="336" y="587"/>
                    </a:cubicBezTo>
                    <a:cubicBezTo>
                      <a:pt x="336" y="587"/>
                      <a:pt x="335" y="588"/>
                      <a:pt x="335" y="588"/>
                    </a:cubicBezTo>
                    <a:cubicBezTo>
                      <a:pt x="333" y="588"/>
                      <a:pt x="333" y="588"/>
                      <a:pt x="333" y="588"/>
                    </a:cubicBezTo>
                    <a:cubicBezTo>
                      <a:pt x="333" y="589"/>
                      <a:pt x="333" y="589"/>
                      <a:pt x="333" y="589"/>
                    </a:cubicBezTo>
                    <a:cubicBezTo>
                      <a:pt x="343" y="598"/>
                      <a:pt x="343" y="598"/>
                      <a:pt x="343" y="598"/>
                    </a:cubicBezTo>
                    <a:cubicBezTo>
                      <a:pt x="358" y="626"/>
                      <a:pt x="358" y="626"/>
                      <a:pt x="358" y="626"/>
                    </a:cubicBezTo>
                    <a:cubicBezTo>
                      <a:pt x="358" y="624"/>
                      <a:pt x="358" y="624"/>
                      <a:pt x="358" y="624"/>
                    </a:cubicBezTo>
                    <a:cubicBezTo>
                      <a:pt x="360" y="624"/>
                      <a:pt x="360" y="624"/>
                      <a:pt x="360" y="624"/>
                    </a:cubicBezTo>
                    <a:cubicBezTo>
                      <a:pt x="360" y="624"/>
                      <a:pt x="361" y="623"/>
                      <a:pt x="361" y="623"/>
                    </a:cubicBezTo>
                    <a:cubicBezTo>
                      <a:pt x="361" y="622"/>
                      <a:pt x="361" y="622"/>
                      <a:pt x="360" y="622"/>
                    </a:cubicBezTo>
                    <a:cubicBezTo>
                      <a:pt x="360" y="621"/>
                      <a:pt x="361" y="621"/>
                      <a:pt x="361" y="621"/>
                    </a:cubicBezTo>
                    <a:cubicBezTo>
                      <a:pt x="361" y="621"/>
                      <a:pt x="363" y="620"/>
                      <a:pt x="363" y="620"/>
                    </a:cubicBezTo>
                    <a:cubicBezTo>
                      <a:pt x="364" y="621"/>
                      <a:pt x="365" y="621"/>
                      <a:pt x="365" y="621"/>
                    </a:cubicBezTo>
                    <a:cubicBezTo>
                      <a:pt x="365" y="621"/>
                      <a:pt x="365" y="622"/>
                      <a:pt x="365" y="623"/>
                    </a:cubicBezTo>
                    <a:cubicBezTo>
                      <a:pt x="365" y="623"/>
                      <a:pt x="365" y="623"/>
                      <a:pt x="365" y="623"/>
                    </a:cubicBezTo>
                    <a:cubicBezTo>
                      <a:pt x="365" y="624"/>
                      <a:pt x="367" y="624"/>
                      <a:pt x="367" y="624"/>
                    </a:cubicBezTo>
                    <a:cubicBezTo>
                      <a:pt x="367" y="624"/>
                      <a:pt x="367" y="624"/>
                      <a:pt x="367" y="625"/>
                    </a:cubicBezTo>
                    <a:cubicBezTo>
                      <a:pt x="367" y="625"/>
                      <a:pt x="367" y="625"/>
                      <a:pt x="368" y="626"/>
                    </a:cubicBezTo>
                    <a:cubicBezTo>
                      <a:pt x="368" y="626"/>
                      <a:pt x="369" y="625"/>
                      <a:pt x="369" y="625"/>
                    </a:cubicBezTo>
                    <a:cubicBezTo>
                      <a:pt x="369" y="625"/>
                      <a:pt x="370" y="625"/>
                      <a:pt x="371" y="625"/>
                    </a:cubicBezTo>
                    <a:cubicBezTo>
                      <a:pt x="371" y="626"/>
                      <a:pt x="372" y="626"/>
                      <a:pt x="373" y="626"/>
                    </a:cubicBezTo>
                    <a:cubicBezTo>
                      <a:pt x="373" y="626"/>
                      <a:pt x="374" y="626"/>
                      <a:pt x="374" y="626"/>
                    </a:cubicBezTo>
                    <a:cubicBezTo>
                      <a:pt x="374" y="626"/>
                      <a:pt x="375" y="626"/>
                      <a:pt x="375" y="625"/>
                    </a:cubicBezTo>
                    <a:cubicBezTo>
                      <a:pt x="375" y="625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5"/>
                      <a:pt x="376" y="625"/>
                    </a:cubicBezTo>
                    <a:cubicBezTo>
                      <a:pt x="376" y="625"/>
                      <a:pt x="378" y="625"/>
                      <a:pt x="378" y="624"/>
                    </a:cubicBezTo>
                    <a:cubicBezTo>
                      <a:pt x="378" y="624"/>
                      <a:pt x="378" y="623"/>
                      <a:pt x="378" y="623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1" y="624"/>
                      <a:pt x="381" y="624"/>
                      <a:pt x="381" y="624"/>
                    </a:cubicBezTo>
                    <a:cubicBezTo>
                      <a:pt x="381" y="624"/>
                      <a:pt x="383" y="624"/>
                      <a:pt x="383" y="625"/>
                    </a:cubicBezTo>
                    <a:cubicBezTo>
                      <a:pt x="383" y="625"/>
                      <a:pt x="384" y="626"/>
                      <a:pt x="384" y="626"/>
                    </a:cubicBezTo>
                    <a:cubicBezTo>
                      <a:pt x="384" y="627"/>
                      <a:pt x="385" y="628"/>
                      <a:pt x="385" y="628"/>
                    </a:cubicBezTo>
                    <a:cubicBezTo>
                      <a:pt x="385" y="628"/>
                      <a:pt x="386" y="630"/>
                      <a:pt x="386" y="630"/>
                    </a:cubicBezTo>
                    <a:cubicBezTo>
                      <a:pt x="386" y="630"/>
                      <a:pt x="386" y="632"/>
                      <a:pt x="386" y="632"/>
                    </a:cubicBezTo>
                    <a:cubicBezTo>
                      <a:pt x="386" y="632"/>
                      <a:pt x="388" y="631"/>
                      <a:pt x="389" y="631"/>
                    </a:cubicBezTo>
                    <a:cubicBezTo>
                      <a:pt x="389" y="631"/>
                      <a:pt x="390" y="632"/>
                      <a:pt x="390" y="632"/>
                    </a:cubicBezTo>
                    <a:cubicBezTo>
                      <a:pt x="390" y="632"/>
                      <a:pt x="392" y="633"/>
                      <a:pt x="392" y="633"/>
                    </a:cubicBezTo>
                    <a:cubicBezTo>
                      <a:pt x="392" y="633"/>
                      <a:pt x="392" y="634"/>
                      <a:pt x="392" y="635"/>
                    </a:cubicBezTo>
                    <a:cubicBezTo>
                      <a:pt x="392" y="635"/>
                      <a:pt x="392" y="636"/>
                      <a:pt x="392" y="636"/>
                    </a:cubicBezTo>
                    <a:cubicBezTo>
                      <a:pt x="392" y="636"/>
                      <a:pt x="392" y="637"/>
                      <a:pt x="393" y="637"/>
                    </a:cubicBezTo>
                    <a:cubicBezTo>
                      <a:pt x="393" y="638"/>
                      <a:pt x="394" y="638"/>
                      <a:pt x="394" y="638"/>
                    </a:cubicBezTo>
                    <a:cubicBezTo>
                      <a:pt x="394" y="638"/>
                      <a:pt x="395" y="638"/>
                      <a:pt x="396" y="638"/>
                    </a:cubicBezTo>
                    <a:cubicBezTo>
                      <a:pt x="397" y="639"/>
                      <a:pt x="397" y="639"/>
                      <a:pt x="398" y="639"/>
                    </a:cubicBezTo>
                    <a:cubicBezTo>
                      <a:pt x="399" y="639"/>
                      <a:pt x="399" y="639"/>
                      <a:pt x="400" y="639"/>
                    </a:cubicBezTo>
                    <a:cubicBezTo>
                      <a:pt x="400" y="639"/>
                      <a:pt x="400" y="638"/>
                      <a:pt x="400" y="638"/>
                    </a:cubicBezTo>
                    <a:cubicBezTo>
                      <a:pt x="401" y="637"/>
                      <a:pt x="402" y="636"/>
                      <a:pt x="402" y="636"/>
                    </a:cubicBezTo>
                    <a:cubicBezTo>
                      <a:pt x="402" y="636"/>
                      <a:pt x="403" y="636"/>
                      <a:pt x="403" y="636"/>
                    </a:cubicBezTo>
                    <a:cubicBezTo>
                      <a:pt x="403" y="636"/>
                      <a:pt x="402" y="637"/>
                      <a:pt x="402" y="638"/>
                    </a:cubicBezTo>
                    <a:cubicBezTo>
                      <a:pt x="402" y="638"/>
                      <a:pt x="403" y="638"/>
                      <a:pt x="403" y="639"/>
                    </a:cubicBezTo>
                    <a:cubicBezTo>
                      <a:pt x="403" y="639"/>
                      <a:pt x="404" y="640"/>
                      <a:pt x="404" y="640"/>
                    </a:cubicBezTo>
                    <a:cubicBezTo>
                      <a:pt x="404" y="640"/>
                      <a:pt x="405" y="641"/>
                      <a:pt x="405" y="641"/>
                    </a:cubicBezTo>
                    <a:cubicBezTo>
                      <a:pt x="405" y="641"/>
                      <a:pt x="406" y="642"/>
                      <a:pt x="406" y="642"/>
                    </a:cubicBezTo>
                    <a:cubicBezTo>
                      <a:pt x="407" y="643"/>
                      <a:pt x="407" y="643"/>
                      <a:pt x="407" y="643"/>
                    </a:cubicBezTo>
                    <a:cubicBezTo>
                      <a:pt x="410" y="643"/>
                      <a:pt x="410" y="643"/>
                      <a:pt x="410" y="643"/>
                    </a:cubicBezTo>
                    <a:cubicBezTo>
                      <a:pt x="411" y="642"/>
                      <a:pt x="411" y="642"/>
                      <a:pt x="411" y="642"/>
                    </a:cubicBezTo>
                    <a:cubicBezTo>
                      <a:pt x="412" y="642"/>
                      <a:pt x="412" y="642"/>
                      <a:pt x="412" y="642"/>
                    </a:cubicBezTo>
                    <a:cubicBezTo>
                      <a:pt x="413" y="640"/>
                      <a:pt x="413" y="640"/>
                      <a:pt x="413" y="640"/>
                    </a:cubicBezTo>
                    <a:cubicBezTo>
                      <a:pt x="413" y="640"/>
                      <a:pt x="415" y="640"/>
                      <a:pt x="415" y="640"/>
                    </a:cubicBezTo>
                    <a:cubicBezTo>
                      <a:pt x="415" y="640"/>
                      <a:pt x="417" y="640"/>
                      <a:pt x="417" y="640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9" y="639"/>
                      <a:pt x="419" y="639"/>
                      <a:pt x="419" y="639"/>
                    </a:cubicBezTo>
                    <a:cubicBezTo>
                      <a:pt x="419" y="639"/>
                      <a:pt x="420" y="638"/>
                      <a:pt x="420" y="638"/>
                    </a:cubicBezTo>
                    <a:cubicBezTo>
                      <a:pt x="420" y="638"/>
                      <a:pt x="421" y="638"/>
                      <a:pt x="421" y="638"/>
                    </a:cubicBezTo>
                    <a:cubicBezTo>
                      <a:pt x="422" y="638"/>
                      <a:pt x="422" y="638"/>
                      <a:pt x="423" y="638"/>
                    </a:cubicBezTo>
                    <a:cubicBezTo>
                      <a:pt x="423" y="638"/>
                      <a:pt x="423" y="637"/>
                      <a:pt x="423" y="637"/>
                    </a:cubicBezTo>
                    <a:cubicBezTo>
                      <a:pt x="423" y="637"/>
                      <a:pt x="423" y="636"/>
                      <a:pt x="423" y="636"/>
                    </a:cubicBezTo>
                    <a:cubicBezTo>
                      <a:pt x="422" y="636"/>
                      <a:pt x="423" y="635"/>
                      <a:pt x="423" y="635"/>
                    </a:cubicBezTo>
                    <a:cubicBezTo>
                      <a:pt x="423" y="635"/>
                      <a:pt x="423" y="635"/>
                      <a:pt x="423" y="635"/>
                    </a:cubicBezTo>
                    <a:cubicBezTo>
                      <a:pt x="423" y="635"/>
                      <a:pt x="425" y="634"/>
                      <a:pt x="425" y="634"/>
                    </a:cubicBezTo>
                    <a:cubicBezTo>
                      <a:pt x="425" y="634"/>
                      <a:pt x="427" y="633"/>
                      <a:pt x="427" y="633"/>
                    </a:cubicBezTo>
                    <a:cubicBezTo>
                      <a:pt x="427" y="632"/>
                      <a:pt x="428" y="632"/>
                      <a:pt x="428" y="632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2" y="629"/>
                      <a:pt x="432" y="629"/>
                      <a:pt x="432" y="629"/>
                    </a:cubicBezTo>
                    <a:cubicBezTo>
                      <a:pt x="435" y="629"/>
                      <a:pt x="435" y="629"/>
                      <a:pt x="435" y="629"/>
                    </a:cubicBezTo>
                    <a:cubicBezTo>
                      <a:pt x="437" y="626"/>
                      <a:pt x="437" y="626"/>
                      <a:pt x="437" y="626"/>
                    </a:cubicBezTo>
                    <a:cubicBezTo>
                      <a:pt x="440" y="626"/>
                      <a:pt x="440" y="626"/>
                      <a:pt x="440" y="626"/>
                    </a:cubicBezTo>
                    <a:cubicBezTo>
                      <a:pt x="441" y="625"/>
                      <a:pt x="441" y="625"/>
                      <a:pt x="441" y="625"/>
                    </a:cubicBezTo>
                    <a:cubicBezTo>
                      <a:pt x="442" y="626"/>
                      <a:pt x="442" y="626"/>
                      <a:pt x="442" y="626"/>
                    </a:cubicBezTo>
                    <a:cubicBezTo>
                      <a:pt x="443" y="626"/>
                      <a:pt x="443" y="626"/>
                      <a:pt x="443" y="626"/>
                    </a:cubicBezTo>
                    <a:cubicBezTo>
                      <a:pt x="444" y="625"/>
                      <a:pt x="444" y="625"/>
                      <a:pt x="444" y="625"/>
                    </a:cubicBezTo>
                    <a:cubicBezTo>
                      <a:pt x="446" y="626"/>
                      <a:pt x="446" y="626"/>
                      <a:pt x="446" y="626"/>
                    </a:cubicBezTo>
                    <a:cubicBezTo>
                      <a:pt x="446" y="628"/>
                      <a:pt x="446" y="628"/>
                      <a:pt x="446" y="628"/>
                    </a:cubicBezTo>
                    <a:cubicBezTo>
                      <a:pt x="454" y="628"/>
                      <a:pt x="454" y="628"/>
                      <a:pt x="454" y="628"/>
                    </a:cubicBezTo>
                    <a:cubicBezTo>
                      <a:pt x="454" y="628"/>
                      <a:pt x="454" y="630"/>
                      <a:pt x="454" y="630"/>
                    </a:cubicBezTo>
                    <a:cubicBezTo>
                      <a:pt x="454" y="630"/>
                      <a:pt x="455" y="632"/>
                      <a:pt x="455" y="632"/>
                    </a:cubicBezTo>
                    <a:cubicBezTo>
                      <a:pt x="455" y="632"/>
                      <a:pt x="456" y="633"/>
                      <a:pt x="456" y="633"/>
                    </a:cubicBezTo>
                    <a:cubicBezTo>
                      <a:pt x="456" y="633"/>
                      <a:pt x="458" y="633"/>
                      <a:pt x="459" y="634"/>
                    </a:cubicBezTo>
                    <a:cubicBezTo>
                      <a:pt x="459" y="634"/>
                      <a:pt x="460" y="634"/>
                      <a:pt x="460" y="634"/>
                    </a:cubicBezTo>
                    <a:cubicBezTo>
                      <a:pt x="460" y="635"/>
                      <a:pt x="462" y="635"/>
                      <a:pt x="462" y="635"/>
                    </a:cubicBezTo>
                    <a:cubicBezTo>
                      <a:pt x="465" y="633"/>
                      <a:pt x="465" y="633"/>
                      <a:pt x="465" y="633"/>
                    </a:cubicBezTo>
                    <a:cubicBezTo>
                      <a:pt x="468" y="635"/>
                      <a:pt x="468" y="635"/>
                      <a:pt x="468" y="635"/>
                    </a:cubicBezTo>
                    <a:cubicBezTo>
                      <a:pt x="473" y="635"/>
                      <a:pt x="473" y="635"/>
                      <a:pt x="473" y="635"/>
                    </a:cubicBezTo>
                    <a:cubicBezTo>
                      <a:pt x="474" y="636"/>
                      <a:pt x="474" y="636"/>
                      <a:pt x="474" y="636"/>
                    </a:cubicBezTo>
                    <a:cubicBezTo>
                      <a:pt x="476" y="636"/>
                      <a:pt x="476" y="636"/>
                      <a:pt x="476" y="636"/>
                    </a:cubicBezTo>
                    <a:cubicBezTo>
                      <a:pt x="478" y="634"/>
                      <a:pt x="478" y="634"/>
                      <a:pt x="478" y="634"/>
                    </a:cubicBezTo>
                    <a:cubicBezTo>
                      <a:pt x="478" y="635"/>
                      <a:pt x="478" y="635"/>
                      <a:pt x="478" y="635"/>
                    </a:cubicBezTo>
                    <a:cubicBezTo>
                      <a:pt x="479" y="635"/>
                      <a:pt x="479" y="635"/>
                      <a:pt x="479" y="635"/>
                    </a:cubicBezTo>
                    <a:cubicBezTo>
                      <a:pt x="480" y="633"/>
                      <a:pt x="480" y="633"/>
                      <a:pt x="480" y="633"/>
                    </a:cubicBezTo>
                    <a:cubicBezTo>
                      <a:pt x="481" y="631"/>
                      <a:pt x="481" y="631"/>
                      <a:pt x="481" y="631"/>
                    </a:cubicBezTo>
                    <a:cubicBezTo>
                      <a:pt x="481" y="629"/>
                      <a:pt x="481" y="629"/>
                      <a:pt x="481" y="629"/>
                    </a:cubicBezTo>
                    <a:cubicBezTo>
                      <a:pt x="480" y="627"/>
                      <a:pt x="480" y="627"/>
                      <a:pt x="480" y="627"/>
                    </a:cubicBezTo>
                    <a:cubicBezTo>
                      <a:pt x="480" y="625"/>
                      <a:pt x="480" y="625"/>
                      <a:pt x="480" y="625"/>
                    </a:cubicBezTo>
                    <a:cubicBezTo>
                      <a:pt x="479" y="625"/>
                      <a:pt x="479" y="625"/>
                      <a:pt x="479" y="625"/>
                    </a:cubicBezTo>
                    <a:cubicBezTo>
                      <a:pt x="479" y="625"/>
                      <a:pt x="478" y="624"/>
                      <a:pt x="478" y="623"/>
                    </a:cubicBezTo>
                    <a:cubicBezTo>
                      <a:pt x="478" y="622"/>
                      <a:pt x="478" y="622"/>
                      <a:pt x="478" y="622"/>
                    </a:cubicBezTo>
                    <a:cubicBezTo>
                      <a:pt x="479" y="621"/>
                      <a:pt x="479" y="621"/>
                      <a:pt x="479" y="620"/>
                    </a:cubicBezTo>
                    <a:cubicBezTo>
                      <a:pt x="480" y="620"/>
                      <a:pt x="479" y="620"/>
                      <a:pt x="479" y="619"/>
                    </a:cubicBezTo>
                    <a:cubicBezTo>
                      <a:pt x="479" y="619"/>
                      <a:pt x="480" y="619"/>
                      <a:pt x="480" y="619"/>
                    </a:cubicBezTo>
                    <a:cubicBezTo>
                      <a:pt x="480" y="619"/>
                      <a:pt x="481" y="618"/>
                      <a:pt x="481" y="618"/>
                    </a:cubicBezTo>
                    <a:cubicBezTo>
                      <a:pt x="481" y="617"/>
                      <a:pt x="482" y="616"/>
                      <a:pt x="482" y="615"/>
                    </a:cubicBezTo>
                    <a:cubicBezTo>
                      <a:pt x="482" y="615"/>
                      <a:pt x="482" y="615"/>
                      <a:pt x="482" y="615"/>
                    </a:cubicBezTo>
                    <a:cubicBezTo>
                      <a:pt x="484" y="614"/>
                      <a:pt x="484" y="614"/>
                      <a:pt x="484" y="614"/>
                    </a:cubicBezTo>
                    <a:cubicBezTo>
                      <a:pt x="484" y="614"/>
                      <a:pt x="485" y="613"/>
                      <a:pt x="485" y="613"/>
                    </a:cubicBezTo>
                    <a:cubicBezTo>
                      <a:pt x="485" y="613"/>
                      <a:pt x="485" y="612"/>
                      <a:pt x="485" y="611"/>
                    </a:cubicBezTo>
                    <a:cubicBezTo>
                      <a:pt x="485" y="611"/>
                      <a:pt x="485" y="610"/>
                      <a:pt x="485" y="610"/>
                    </a:cubicBezTo>
                    <a:cubicBezTo>
                      <a:pt x="489" y="613"/>
                      <a:pt x="489" y="613"/>
                      <a:pt x="489" y="613"/>
                    </a:cubicBezTo>
                    <a:cubicBezTo>
                      <a:pt x="492" y="613"/>
                      <a:pt x="492" y="613"/>
                      <a:pt x="492" y="613"/>
                    </a:cubicBezTo>
                    <a:cubicBezTo>
                      <a:pt x="492" y="615"/>
                      <a:pt x="492" y="615"/>
                      <a:pt x="492" y="615"/>
                    </a:cubicBezTo>
                    <a:cubicBezTo>
                      <a:pt x="497" y="615"/>
                      <a:pt x="497" y="615"/>
                      <a:pt x="497" y="615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2" y="618"/>
                      <a:pt x="503" y="618"/>
                    </a:cubicBezTo>
                    <a:cubicBezTo>
                      <a:pt x="503" y="618"/>
                      <a:pt x="504" y="618"/>
                      <a:pt x="504" y="618"/>
                    </a:cubicBezTo>
                    <a:cubicBezTo>
                      <a:pt x="504" y="618"/>
                      <a:pt x="506" y="619"/>
                      <a:pt x="506" y="619"/>
                    </a:cubicBezTo>
                    <a:cubicBezTo>
                      <a:pt x="507" y="619"/>
                      <a:pt x="507" y="620"/>
                      <a:pt x="508" y="620"/>
                    </a:cubicBezTo>
                    <a:cubicBezTo>
                      <a:pt x="508" y="621"/>
                      <a:pt x="508" y="622"/>
                      <a:pt x="508" y="622"/>
                    </a:cubicBezTo>
                    <a:cubicBezTo>
                      <a:pt x="508" y="622"/>
                      <a:pt x="508" y="626"/>
                      <a:pt x="508" y="626"/>
                    </a:cubicBezTo>
                    <a:cubicBezTo>
                      <a:pt x="509" y="627"/>
                      <a:pt x="509" y="627"/>
                      <a:pt x="509" y="627"/>
                    </a:cubicBezTo>
                    <a:cubicBezTo>
                      <a:pt x="509" y="627"/>
                      <a:pt x="510" y="628"/>
                      <a:pt x="510" y="628"/>
                    </a:cubicBezTo>
                    <a:cubicBezTo>
                      <a:pt x="510" y="629"/>
                      <a:pt x="512" y="630"/>
                      <a:pt x="512" y="630"/>
                    </a:cubicBezTo>
                    <a:cubicBezTo>
                      <a:pt x="513" y="631"/>
                      <a:pt x="513" y="631"/>
                      <a:pt x="513" y="631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5" y="632"/>
                      <a:pt x="515" y="632"/>
                      <a:pt x="515" y="632"/>
                    </a:cubicBezTo>
                    <a:cubicBezTo>
                      <a:pt x="515" y="632"/>
                      <a:pt x="520" y="632"/>
                      <a:pt x="520" y="632"/>
                    </a:cubicBezTo>
                    <a:cubicBezTo>
                      <a:pt x="520" y="632"/>
                      <a:pt x="521" y="633"/>
                      <a:pt x="521" y="633"/>
                    </a:cubicBezTo>
                    <a:cubicBezTo>
                      <a:pt x="523" y="630"/>
                      <a:pt x="523" y="630"/>
                      <a:pt x="523" y="630"/>
                    </a:cubicBezTo>
                    <a:cubicBezTo>
                      <a:pt x="524" y="630"/>
                      <a:pt x="524" y="630"/>
                      <a:pt x="524" y="630"/>
                    </a:cubicBezTo>
                    <a:cubicBezTo>
                      <a:pt x="526" y="630"/>
                      <a:pt x="526" y="630"/>
                      <a:pt x="526" y="630"/>
                    </a:cubicBezTo>
                    <a:cubicBezTo>
                      <a:pt x="527" y="629"/>
                      <a:pt x="527" y="629"/>
                      <a:pt x="527" y="629"/>
                    </a:cubicBezTo>
                    <a:cubicBezTo>
                      <a:pt x="533" y="629"/>
                      <a:pt x="533" y="629"/>
                      <a:pt x="533" y="629"/>
                    </a:cubicBezTo>
                    <a:cubicBezTo>
                      <a:pt x="535" y="631"/>
                      <a:pt x="535" y="631"/>
                      <a:pt x="535" y="631"/>
                    </a:cubicBezTo>
                    <a:cubicBezTo>
                      <a:pt x="536" y="631"/>
                      <a:pt x="536" y="631"/>
                      <a:pt x="536" y="631"/>
                    </a:cubicBezTo>
                    <a:cubicBezTo>
                      <a:pt x="536" y="630"/>
                      <a:pt x="536" y="630"/>
                      <a:pt x="536" y="630"/>
                    </a:cubicBezTo>
                    <a:cubicBezTo>
                      <a:pt x="538" y="630"/>
                      <a:pt x="538" y="630"/>
                      <a:pt x="538" y="630"/>
                    </a:cubicBezTo>
                    <a:cubicBezTo>
                      <a:pt x="538" y="630"/>
                      <a:pt x="539" y="631"/>
                      <a:pt x="540" y="631"/>
                    </a:cubicBezTo>
                    <a:cubicBezTo>
                      <a:pt x="540" y="631"/>
                      <a:pt x="541" y="632"/>
                      <a:pt x="541" y="632"/>
                    </a:cubicBezTo>
                    <a:cubicBezTo>
                      <a:pt x="541" y="633"/>
                      <a:pt x="542" y="634"/>
                      <a:pt x="542" y="634"/>
                    </a:cubicBezTo>
                    <a:cubicBezTo>
                      <a:pt x="544" y="634"/>
                      <a:pt x="544" y="634"/>
                      <a:pt x="544" y="634"/>
                    </a:cubicBezTo>
                    <a:cubicBezTo>
                      <a:pt x="547" y="635"/>
                      <a:pt x="547" y="635"/>
                      <a:pt x="547" y="635"/>
                    </a:cubicBezTo>
                    <a:cubicBezTo>
                      <a:pt x="547" y="638"/>
                      <a:pt x="547" y="638"/>
                      <a:pt x="547" y="638"/>
                    </a:cubicBezTo>
                    <a:cubicBezTo>
                      <a:pt x="548" y="638"/>
                      <a:pt x="548" y="638"/>
                      <a:pt x="548" y="638"/>
                    </a:cubicBezTo>
                    <a:cubicBezTo>
                      <a:pt x="550" y="640"/>
                      <a:pt x="550" y="640"/>
                      <a:pt x="550" y="640"/>
                    </a:cubicBezTo>
                    <a:cubicBezTo>
                      <a:pt x="550" y="641"/>
                      <a:pt x="550" y="641"/>
                      <a:pt x="550" y="641"/>
                    </a:cubicBezTo>
                    <a:cubicBezTo>
                      <a:pt x="550" y="641"/>
                      <a:pt x="555" y="641"/>
                      <a:pt x="555" y="641"/>
                    </a:cubicBezTo>
                    <a:cubicBezTo>
                      <a:pt x="556" y="641"/>
                      <a:pt x="561" y="643"/>
                      <a:pt x="561" y="643"/>
                    </a:cubicBezTo>
                    <a:cubicBezTo>
                      <a:pt x="562" y="643"/>
                      <a:pt x="562" y="643"/>
                      <a:pt x="562" y="643"/>
                    </a:cubicBezTo>
                    <a:cubicBezTo>
                      <a:pt x="564" y="642"/>
                      <a:pt x="564" y="642"/>
                      <a:pt x="564" y="642"/>
                    </a:cubicBezTo>
                    <a:cubicBezTo>
                      <a:pt x="565" y="642"/>
                      <a:pt x="565" y="642"/>
                      <a:pt x="565" y="642"/>
                    </a:cubicBezTo>
                    <a:cubicBezTo>
                      <a:pt x="567" y="643"/>
                      <a:pt x="567" y="643"/>
                      <a:pt x="567" y="643"/>
                    </a:cubicBezTo>
                    <a:cubicBezTo>
                      <a:pt x="575" y="640"/>
                      <a:pt x="575" y="640"/>
                      <a:pt x="575" y="640"/>
                    </a:cubicBezTo>
                    <a:cubicBezTo>
                      <a:pt x="581" y="638"/>
                      <a:pt x="581" y="638"/>
                      <a:pt x="581" y="638"/>
                    </a:cubicBezTo>
                    <a:cubicBezTo>
                      <a:pt x="584" y="634"/>
                      <a:pt x="584" y="634"/>
                      <a:pt x="584" y="634"/>
                    </a:cubicBezTo>
                    <a:cubicBezTo>
                      <a:pt x="589" y="631"/>
                      <a:pt x="589" y="631"/>
                      <a:pt x="589" y="631"/>
                    </a:cubicBezTo>
                    <a:cubicBezTo>
                      <a:pt x="589" y="631"/>
                      <a:pt x="590" y="631"/>
                      <a:pt x="590" y="631"/>
                    </a:cubicBezTo>
                    <a:cubicBezTo>
                      <a:pt x="590" y="631"/>
                      <a:pt x="593" y="632"/>
                      <a:pt x="593" y="632"/>
                    </a:cubicBezTo>
                    <a:cubicBezTo>
                      <a:pt x="596" y="634"/>
                      <a:pt x="596" y="634"/>
                      <a:pt x="596" y="634"/>
                    </a:cubicBezTo>
                    <a:cubicBezTo>
                      <a:pt x="598" y="635"/>
                      <a:pt x="598" y="635"/>
                      <a:pt x="598" y="635"/>
                    </a:cubicBezTo>
                    <a:cubicBezTo>
                      <a:pt x="600" y="635"/>
                      <a:pt x="600" y="635"/>
                      <a:pt x="600" y="635"/>
                    </a:cubicBezTo>
                    <a:cubicBezTo>
                      <a:pt x="603" y="633"/>
                      <a:pt x="603" y="633"/>
                      <a:pt x="603" y="633"/>
                    </a:cubicBezTo>
                    <a:cubicBezTo>
                      <a:pt x="607" y="636"/>
                      <a:pt x="607" y="636"/>
                      <a:pt x="607" y="636"/>
                    </a:cubicBezTo>
                    <a:cubicBezTo>
                      <a:pt x="608" y="637"/>
                      <a:pt x="608" y="637"/>
                      <a:pt x="608" y="637"/>
                    </a:cubicBezTo>
                    <a:cubicBezTo>
                      <a:pt x="610" y="638"/>
                      <a:pt x="610" y="638"/>
                      <a:pt x="610" y="638"/>
                    </a:cubicBezTo>
                    <a:cubicBezTo>
                      <a:pt x="612" y="639"/>
                      <a:pt x="612" y="639"/>
                      <a:pt x="612" y="639"/>
                    </a:cubicBezTo>
                    <a:cubicBezTo>
                      <a:pt x="614" y="639"/>
                      <a:pt x="614" y="639"/>
                      <a:pt x="614" y="639"/>
                    </a:cubicBezTo>
                    <a:cubicBezTo>
                      <a:pt x="619" y="635"/>
                      <a:pt x="619" y="635"/>
                      <a:pt x="619" y="635"/>
                    </a:cubicBezTo>
                    <a:cubicBezTo>
                      <a:pt x="622" y="634"/>
                      <a:pt x="622" y="634"/>
                      <a:pt x="622" y="634"/>
                    </a:cubicBezTo>
                    <a:cubicBezTo>
                      <a:pt x="622" y="634"/>
                      <a:pt x="624" y="633"/>
                      <a:pt x="624" y="633"/>
                    </a:cubicBezTo>
                    <a:cubicBezTo>
                      <a:pt x="624" y="632"/>
                      <a:pt x="624" y="631"/>
                      <a:pt x="624" y="631"/>
                    </a:cubicBezTo>
                    <a:cubicBezTo>
                      <a:pt x="624" y="631"/>
                      <a:pt x="623" y="631"/>
                      <a:pt x="623" y="630"/>
                    </a:cubicBezTo>
                    <a:cubicBezTo>
                      <a:pt x="623" y="630"/>
                      <a:pt x="623" y="630"/>
                      <a:pt x="623" y="630"/>
                    </a:cubicBezTo>
                    <a:cubicBezTo>
                      <a:pt x="624" y="629"/>
                      <a:pt x="624" y="629"/>
                      <a:pt x="624" y="629"/>
                    </a:cubicBezTo>
                    <a:cubicBezTo>
                      <a:pt x="624" y="627"/>
                      <a:pt x="624" y="627"/>
                      <a:pt x="624" y="627"/>
                    </a:cubicBezTo>
                    <a:cubicBezTo>
                      <a:pt x="625" y="626"/>
                      <a:pt x="625" y="626"/>
                      <a:pt x="625" y="626"/>
                    </a:cubicBezTo>
                    <a:cubicBezTo>
                      <a:pt x="625" y="626"/>
                      <a:pt x="627" y="622"/>
                      <a:pt x="627" y="622"/>
                    </a:cubicBezTo>
                    <a:cubicBezTo>
                      <a:pt x="627" y="622"/>
                      <a:pt x="629" y="617"/>
                      <a:pt x="629" y="617"/>
                    </a:cubicBezTo>
                    <a:cubicBezTo>
                      <a:pt x="629" y="617"/>
                      <a:pt x="630" y="615"/>
                      <a:pt x="630" y="615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1"/>
                      <a:pt x="634" y="610"/>
                      <a:pt x="633" y="610"/>
                    </a:cubicBezTo>
                    <a:cubicBezTo>
                      <a:pt x="633" y="609"/>
                      <a:pt x="633" y="609"/>
                      <a:pt x="633" y="609"/>
                    </a:cubicBezTo>
                    <a:cubicBezTo>
                      <a:pt x="633" y="608"/>
                      <a:pt x="633" y="607"/>
                      <a:pt x="633" y="607"/>
                    </a:cubicBezTo>
                    <a:cubicBezTo>
                      <a:pt x="633" y="607"/>
                      <a:pt x="634" y="607"/>
                      <a:pt x="634" y="606"/>
                    </a:cubicBezTo>
                    <a:cubicBezTo>
                      <a:pt x="634" y="606"/>
                      <a:pt x="632" y="606"/>
                      <a:pt x="632" y="606"/>
                    </a:cubicBezTo>
                    <a:cubicBezTo>
                      <a:pt x="631" y="605"/>
                      <a:pt x="630" y="605"/>
                      <a:pt x="630" y="605"/>
                    </a:cubicBezTo>
                    <a:cubicBezTo>
                      <a:pt x="630" y="605"/>
                      <a:pt x="629" y="606"/>
                      <a:pt x="629" y="606"/>
                    </a:cubicBezTo>
                    <a:cubicBezTo>
                      <a:pt x="629" y="605"/>
                      <a:pt x="629" y="605"/>
                      <a:pt x="629" y="605"/>
                    </a:cubicBezTo>
                    <a:cubicBezTo>
                      <a:pt x="629" y="605"/>
                      <a:pt x="629" y="604"/>
                      <a:pt x="629" y="603"/>
                    </a:cubicBezTo>
                    <a:cubicBezTo>
                      <a:pt x="629" y="603"/>
                      <a:pt x="631" y="602"/>
                      <a:pt x="631" y="602"/>
                    </a:cubicBezTo>
                    <a:cubicBezTo>
                      <a:pt x="632" y="601"/>
                      <a:pt x="634" y="598"/>
                      <a:pt x="634" y="598"/>
                    </a:cubicBezTo>
                    <a:cubicBezTo>
                      <a:pt x="634" y="598"/>
                      <a:pt x="635" y="598"/>
                      <a:pt x="635" y="598"/>
                    </a:cubicBezTo>
                    <a:cubicBezTo>
                      <a:pt x="635" y="598"/>
                      <a:pt x="637" y="598"/>
                      <a:pt x="638" y="598"/>
                    </a:cubicBezTo>
                    <a:cubicBezTo>
                      <a:pt x="639" y="598"/>
                      <a:pt x="639" y="597"/>
                      <a:pt x="639" y="597"/>
                    </a:cubicBezTo>
                    <a:cubicBezTo>
                      <a:pt x="639" y="597"/>
                      <a:pt x="640" y="597"/>
                      <a:pt x="641" y="597"/>
                    </a:cubicBezTo>
                    <a:cubicBezTo>
                      <a:pt x="642" y="596"/>
                      <a:pt x="642" y="596"/>
                      <a:pt x="642" y="596"/>
                    </a:cubicBezTo>
                    <a:cubicBezTo>
                      <a:pt x="643" y="596"/>
                      <a:pt x="643" y="596"/>
                      <a:pt x="644" y="596"/>
                    </a:cubicBezTo>
                    <a:cubicBezTo>
                      <a:pt x="644" y="596"/>
                      <a:pt x="644" y="596"/>
                      <a:pt x="645" y="597"/>
                    </a:cubicBezTo>
                    <a:cubicBezTo>
                      <a:pt x="646" y="597"/>
                      <a:pt x="646" y="597"/>
                      <a:pt x="646" y="596"/>
                    </a:cubicBezTo>
                    <a:cubicBezTo>
                      <a:pt x="647" y="596"/>
                      <a:pt x="647" y="596"/>
                      <a:pt x="647" y="596"/>
                    </a:cubicBezTo>
                    <a:cubicBezTo>
                      <a:pt x="647" y="596"/>
                      <a:pt x="650" y="595"/>
                      <a:pt x="650" y="595"/>
                    </a:cubicBezTo>
                    <a:cubicBezTo>
                      <a:pt x="650" y="595"/>
                      <a:pt x="652" y="595"/>
                      <a:pt x="652" y="595"/>
                    </a:cubicBezTo>
                    <a:cubicBezTo>
                      <a:pt x="653" y="595"/>
                      <a:pt x="654" y="596"/>
                      <a:pt x="655" y="596"/>
                    </a:cubicBezTo>
                    <a:cubicBezTo>
                      <a:pt x="655" y="596"/>
                      <a:pt x="657" y="598"/>
                      <a:pt x="660" y="599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2" y="600"/>
                      <a:pt x="662" y="600"/>
                      <a:pt x="663" y="599"/>
                    </a:cubicBezTo>
                    <a:cubicBezTo>
                      <a:pt x="663" y="599"/>
                      <a:pt x="663" y="599"/>
                      <a:pt x="664" y="599"/>
                    </a:cubicBezTo>
                    <a:cubicBezTo>
                      <a:pt x="665" y="599"/>
                      <a:pt x="665" y="599"/>
                      <a:pt x="666" y="600"/>
                    </a:cubicBezTo>
                    <a:cubicBezTo>
                      <a:pt x="668" y="601"/>
                      <a:pt x="667" y="601"/>
                      <a:pt x="667" y="602"/>
                    </a:cubicBezTo>
                    <a:cubicBezTo>
                      <a:pt x="668" y="603"/>
                      <a:pt x="668" y="603"/>
                      <a:pt x="669" y="604"/>
                    </a:cubicBezTo>
                    <a:cubicBezTo>
                      <a:pt x="670" y="604"/>
                      <a:pt x="669" y="605"/>
                      <a:pt x="669" y="605"/>
                    </a:cubicBezTo>
                    <a:cubicBezTo>
                      <a:pt x="669" y="606"/>
                      <a:pt x="669" y="606"/>
                      <a:pt x="669" y="606"/>
                    </a:cubicBezTo>
                    <a:cubicBezTo>
                      <a:pt x="670" y="607"/>
                      <a:pt x="671" y="608"/>
                      <a:pt x="671" y="608"/>
                    </a:cubicBezTo>
                    <a:cubicBezTo>
                      <a:pt x="672" y="609"/>
                      <a:pt x="671" y="609"/>
                      <a:pt x="671" y="610"/>
                    </a:cubicBezTo>
                    <a:cubicBezTo>
                      <a:pt x="671" y="610"/>
                      <a:pt x="672" y="610"/>
                      <a:pt x="672" y="610"/>
                    </a:cubicBezTo>
                    <a:cubicBezTo>
                      <a:pt x="673" y="611"/>
                      <a:pt x="673" y="612"/>
                      <a:pt x="673" y="612"/>
                    </a:cubicBezTo>
                    <a:cubicBezTo>
                      <a:pt x="673" y="612"/>
                      <a:pt x="673" y="613"/>
                      <a:pt x="672" y="613"/>
                    </a:cubicBezTo>
                    <a:cubicBezTo>
                      <a:pt x="672" y="614"/>
                      <a:pt x="673" y="614"/>
                      <a:pt x="673" y="614"/>
                    </a:cubicBezTo>
                    <a:cubicBezTo>
                      <a:pt x="673" y="615"/>
                      <a:pt x="674" y="615"/>
                      <a:pt x="674" y="616"/>
                    </a:cubicBezTo>
                    <a:cubicBezTo>
                      <a:pt x="674" y="617"/>
                      <a:pt x="674" y="617"/>
                      <a:pt x="674" y="617"/>
                    </a:cubicBezTo>
                    <a:cubicBezTo>
                      <a:pt x="674" y="617"/>
                      <a:pt x="674" y="618"/>
                      <a:pt x="675" y="618"/>
                    </a:cubicBezTo>
                    <a:cubicBezTo>
                      <a:pt x="675" y="619"/>
                      <a:pt x="675" y="619"/>
                      <a:pt x="675" y="620"/>
                    </a:cubicBezTo>
                    <a:cubicBezTo>
                      <a:pt x="675" y="620"/>
                      <a:pt x="675" y="621"/>
                      <a:pt x="675" y="621"/>
                    </a:cubicBezTo>
                    <a:cubicBezTo>
                      <a:pt x="675" y="622"/>
                      <a:pt x="675" y="622"/>
                      <a:pt x="676" y="622"/>
                    </a:cubicBezTo>
                    <a:cubicBezTo>
                      <a:pt x="676" y="623"/>
                      <a:pt x="676" y="623"/>
                      <a:pt x="677" y="624"/>
                    </a:cubicBezTo>
                    <a:cubicBezTo>
                      <a:pt x="678" y="625"/>
                      <a:pt x="678" y="626"/>
                      <a:pt x="678" y="626"/>
                    </a:cubicBezTo>
                    <a:cubicBezTo>
                      <a:pt x="678" y="627"/>
                      <a:pt x="678" y="628"/>
                      <a:pt x="678" y="628"/>
                    </a:cubicBezTo>
                    <a:cubicBezTo>
                      <a:pt x="678" y="629"/>
                      <a:pt x="679" y="631"/>
                      <a:pt x="679" y="631"/>
                    </a:cubicBezTo>
                    <a:cubicBezTo>
                      <a:pt x="679" y="631"/>
                      <a:pt x="680" y="632"/>
                      <a:pt x="680" y="632"/>
                    </a:cubicBezTo>
                    <a:cubicBezTo>
                      <a:pt x="680" y="632"/>
                      <a:pt x="680" y="633"/>
                      <a:pt x="680" y="633"/>
                    </a:cubicBezTo>
                    <a:cubicBezTo>
                      <a:pt x="680" y="634"/>
                      <a:pt x="680" y="634"/>
                      <a:pt x="680" y="634"/>
                    </a:cubicBezTo>
                    <a:cubicBezTo>
                      <a:pt x="680" y="635"/>
                      <a:pt x="680" y="636"/>
                      <a:pt x="680" y="636"/>
                    </a:cubicBezTo>
                    <a:cubicBezTo>
                      <a:pt x="680" y="636"/>
                      <a:pt x="680" y="637"/>
                      <a:pt x="680" y="637"/>
                    </a:cubicBezTo>
                    <a:cubicBezTo>
                      <a:pt x="681" y="637"/>
                      <a:pt x="682" y="638"/>
                      <a:pt x="682" y="638"/>
                    </a:cubicBezTo>
                    <a:cubicBezTo>
                      <a:pt x="688" y="638"/>
                      <a:pt x="688" y="638"/>
                      <a:pt x="688" y="638"/>
                    </a:cubicBezTo>
                    <a:cubicBezTo>
                      <a:pt x="688" y="639"/>
                      <a:pt x="688" y="639"/>
                      <a:pt x="688" y="639"/>
                    </a:cubicBezTo>
                    <a:cubicBezTo>
                      <a:pt x="688" y="639"/>
                      <a:pt x="689" y="640"/>
                      <a:pt x="690" y="640"/>
                    </a:cubicBezTo>
                    <a:cubicBezTo>
                      <a:pt x="690" y="641"/>
                      <a:pt x="692" y="641"/>
                      <a:pt x="692" y="641"/>
                    </a:cubicBezTo>
                    <a:cubicBezTo>
                      <a:pt x="693" y="640"/>
                      <a:pt x="693" y="640"/>
                      <a:pt x="693" y="640"/>
                    </a:cubicBezTo>
                    <a:cubicBezTo>
                      <a:pt x="693" y="640"/>
                      <a:pt x="694" y="641"/>
                      <a:pt x="694" y="641"/>
                    </a:cubicBezTo>
                    <a:cubicBezTo>
                      <a:pt x="694" y="642"/>
                      <a:pt x="698" y="646"/>
                      <a:pt x="698" y="646"/>
                    </a:cubicBezTo>
                    <a:cubicBezTo>
                      <a:pt x="698" y="646"/>
                      <a:pt x="701" y="646"/>
                      <a:pt x="701" y="646"/>
                    </a:cubicBezTo>
                    <a:cubicBezTo>
                      <a:pt x="701" y="646"/>
                      <a:pt x="700" y="648"/>
                      <a:pt x="700" y="648"/>
                    </a:cubicBezTo>
                    <a:cubicBezTo>
                      <a:pt x="700" y="649"/>
                      <a:pt x="700" y="649"/>
                      <a:pt x="700" y="649"/>
                    </a:cubicBezTo>
                    <a:cubicBezTo>
                      <a:pt x="702" y="650"/>
                      <a:pt x="702" y="650"/>
                      <a:pt x="702" y="650"/>
                    </a:cubicBezTo>
                    <a:cubicBezTo>
                      <a:pt x="702" y="652"/>
                      <a:pt x="702" y="652"/>
                      <a:pt x="702" y="652"/>
                    </a:cubicBezTo>
                    <a:cubicBezTo>
                      <a:pt x="701" y="654"/>
                      <a:pt x="701" y="654"/>
                      <a:pt x="701" y="654"/>
                    </a:cubicBezTo>
                    <a:cubicBezTo>
                      <a:pt x="703" y="658"/>
                      <a:pt x="703" y="658"/>
                      <a:pt x="703" y="658"/>
                    </a:cubicBezTo>
                    <a:cubicBezTo>
                      <a:pt x="714" y="658"/>
                      <a:pt x="714" y="658"/>
                      <a:pt x="714" y="658"/>
                    </a:cubicBezTo>
                    <a:cubicBezTo>
                      <a:pt x="714" y="656"/>
                      <a:pt x="714" y="656"/>
                      <a:pt x="714" y="656"/>
                    </a:cubicBezTo>
                    <a:cubicBezTo>
                      <a:pt x="715" y="655"/>
                      <a:pt x="715" y="655"/>
                      <a:pt x="715" y="655"/>
                    </a:cubicBezTo>
                    <a:cubicBezTo>
                      <a:pt x="717" y="654"/>
                      <a:pt x="717" y="654"/>
                      <a:pt x="717" y="654"/>
                    </a:cubicBezTo>
                    <a:cubicBezTo>
                      <a:pt x="721" y="653"/>
                      <a:pt x="721" y="653"/>
                      <a:pt x="721" y="653"/>
                    </a:cubicBezTo>
                    <a:cubicBezTo>
                      <a:pt x="722" y="653"/>
                      <a:pt x="722" y="652"/>
                      <a:pt x="723" y="652"/>
                    </a:cubicBezTo>
                    <a:cubicBezTo>
                      <a:pt x="723" y="652"/>
                      <a:pt x="723" y="651"/>
                      <a:pt x="723" y="651"/>
                    </a:cubicBezTo>
                    <a:cubicBezTo>
                      <a:pt x="724" y="651"/>
                      <a:pt x="724" y="651"/>
                      <a:pt x="724" y="651"/>
                    </a:cubicBezTo>
                    <a:cubicBezTo>
                      <a:pt x="726" y="651"/>
                      <a:pt x="727" y="651"/>
                      <a:pt x="729" y="652"/>
                    </a:cubicBezTo>
                    <a:cubicBezTo>
                      <a:pt x="728" y="653"/>
                      <a:pt x="728" y="654"/>
                      <a:pt x="728" y="655"/>
                    </a:cubicBezTo>
                    <a:cubicBezTo>
                      <a:pt x="728" y="656"/>
                      <a:pt x="729" y="657"/>
                      <a:pt x="729" y="658"/>
                    </a:cubicBezTo>
                    <a:cubicBezTo>
                      <a:pt x="729" y="658"/>
                      <a:pt x="729" y="658"/>
                      <a:pt x="729" y="658"/>
                    </a:cubicBezTo>
                    <a:cubicBezTo>
                      <a:pt x="729" y="659"/>
                      <a:pt x="729" y="659"/>
                      <a:pt x="729" y="659"/>
                    </a:cubicBezTo>
                    <a:cubicBezTo>
                      <a:pt x="728" y="660"/>
                      <a:pt x="727" y="660"/>
                      <a:pt x="726" y="661"/>
                    </a:cubicBezTo>
                    <a:cubicBezTo>
                      <a:pt x="726" y="661"/>
                      <a:pt x="725" y="661"/>
                      <a:pt x="725" y="662"/>
                    </a:cubicBezTo>
                    <a:cubicBezTo>
                      <a:pt x="725" y="662"/>
                      <a:pt x="725" y="662"/>
                      <a:pt x="725" y="662"/>
                    </a:cubicBezTo>
                    <a:cubicBezTo>
                      <a:pt x="725" y="663"/>
                      <a:pt x="725" y="665"/>
                      <a:pt x="724" y="666"/>
                    </a:cubicBezTo>
                    <a:cubicBezTo>
                      <a:pt x="724" y="667"/>
                      <a:pt x="723" y="667"/>
                      <a:pt x="723" y="668"/>
                    </a:cubicBezTo>
                    <a:cubicBezTo>
                      <a:pt x="722" y="669"/>
                      <a:pt x="722" y="670"/>
                      <a:pt x="723" y="670"/>
                    </a:cubicBezTo>
                    <a:cubicBezTo>
                      <a:pt x="723" y="671"/>
                      <a:pt x="723" y="671"/>
                      <a:pt x="723" y="671"/>
                    </a:cubicBezTo>
                    <a:cubicBezTo>
                      <a:pt x="723" y="671"/>
                      <a:pt x="723" y="672"/>
                      <a:pt x="723" y="672"/>
                    </a:cubicBezTo>
                    <a:cubicBezTo>
                      <a:pt x="722" y="673"/>
                      <a:pt x="722" y="673"/>
                      <a:pt x="722" y="673"/>
                    </a:cubicBezTo>
                    <a:cubicBezTo>
                      <a:pt x="721" y="675"/>
                      <a:pt x="721" y="676"/>
                      <a:pt x="720" y="677"/>
                    </a:cubicBezTo>
                    <a:cubicBezTo>
                      <a:pt x="720" y="678"/>
                      <a:pt x="720" y="679"/>
                      <a:pt x="719" y="679"/>
                    </a:cubicBezTo>
                    <a:cubicBezTo>
                      <a:pt x="718" y="679"/>
                      <a:pt x="718" y="680"/>
                      <a:pt x="718" y="680"/>
                    </a:cubicBezTo>
                    <a:cubicBezTo>
                      <a:pt x="718" y="681"/>
                      <a:pt x="718" y="682"/>
                      <a:pt x="718" y="682"/>
                    </a:cubicBezTo>
                    <a:cubicBezTo>
                      <a:pt x="718" y="683"/>
                      <a:pt x="718" y="683"/>
                      <a:pt x="717" y="683"/>
                    </a:cubicBezTo>
                    <a:cubicBezTo>
                      <a:pt x="717" y="684"/>
                      <a:pt x="717" y="683"/>
                      <a:pt x="716" y="683"/>
                    </a:cubicBezTo>
                    <a:cubicBezTo>
                      <a:pt x="714" y="683"/>
                      <a:pt x="711" y="682"/>
                      <a:pt x="709" y="681"/>
                    </a:cubicBezTo>
                    <a:cubicBezTo>
                      <a:pt x="708" y="682"/>
                      <a:pt x="708" y="683"/>
                      <a:pt x="708" y="684"/>
                    </a:cubicBezTo>
                    <a:cubicBezTo>
                      <a:pt x="707" y="684"/>
                      <a:pt x="707" y="684"/>
                      <a:pt x="707" y="684"/>
                    </a:cubicBezTo>
                    <a:cubicBezTo>
                      <a:pt x="706" y="684"/>
                      <a:pt x="706" y="684"/>
                      <a:pt x="706" y="684"/>
                    </a:cubicBezTo>
                    <a:cubicBezTo>
                      <a:pt x="705" y="684"/>
                      <a:pt x="704" y="685"/>
                      <a:pt x="703" y="686"/>
                    </a:cubicBezTo>
                    <a:cubicBezTo>
                      <a:pt x="703" y="686"/>
                      <a:pt x="703" y="686"/>
                      <a:pt x="703" y="686"/>
                    </a:cubicBezTo>
                    <a:cubicBezTo>
                      <a:pt x="703" y="687"/>
                      <a:pt x="703" y="687"/>
                      <a:pt x="703" y="687"/>
                    </a:cubicBezTo>
                    <a:cubicBezTo>
                      <a:pt x="704" y="689"/>
                      <a:pt x="705" y="691"/>
                      <a:pt x="705" y="692"/>
                    </a:cubicBezTo>
                    <a:cubicBezTo>
                      <a:pt x="705" y="693"/>
                      <a:pt x="705" y="693"/>
                      <a:pt x="705" y="693"/>
                    </a:cubicBezTo>
                    <a:cubicBezTo>
                      <a:pt x="705" y="694"/>
                      <a:pt x="705" y="694"/>
                      <a:pt x="705" y="695"/>
                    </a:cubicBezTo>
                    <a:cubicBezTo>
                      <a:pt x="704" y="697"/>
                      <a:pt x="706" y="699"/>
                      <a:pt x="705" y="701"/>
                    </a:cubicBezTo>
                    <a:cubicBezTo>
                      <a:pt x="704" y="701"/>
                      <a:pt x="704" y="701"/>
                      <a:pt x="704" y="702"/>
                    </a:cubicBezTo>
                    <a:cubicBezTo>
                      <a:pt x="704" y="702"/>
                      <a:pt x="704" y="702"/>
                      <a:pt x="704" y="703"/>
                    </a:cubicBezTo>
                    <a:cubicBezTo>
                      <a:pt x="704" y="703"/>
                      <a:pt x="704" y="704"/>
                      <a:pt x="703" y="704"/>
                    </a:cubicBezTo>
                    <a:cubicBezTo>
                      <a:pt x="703" y="705"/>
                      <a:pt x="702" y="705"/>
                      <a:pt x="702" y="705"/>
                    </a:cubicBezTo>
                    <a:cubicBezTo>
                      <a:pt x="701" y="705"/>
                      <a:pt x="701" y="705"/>
                      <a:pt x="700" y="705"/>
                    </a:cubicBezTo>
                    <a:cubicBezTo>
                      <a:pt x="700" y="705"/>
                      <a:pt x="700" y="706"/>
                      <a:pt x="700" y="706"/>
                    </a:cubicBezTo>
                    <a:cubicBezTo>
                      <a:pt x="700" y="706"/>
                      <a:pt x="700" y="706"/>
                      <a:pt x="700" y="707"/>
                    </a:cubicBezTo>
                    <a:cubicBezTo>
                      <a:pt x="700" y="707"/>
                      <a:pt x="701" y="707"/>
                      <a:pt x="701" y="708"/>
                    </a:cubicBezTo>
                    <a:cubicBezTo>
                      <a:pt x="701" y="708"/>
                      <a:pt x="701" y="708"/>
                      <a:pt x="701" y="708"/>
                    </a:cubicBezTo>
                    <a:cubicBezTo>
                      <a:pt x="701" y="706"/>
                      <a:pt x="702" y="705"/>
                      <a:pt x="704" y="706"/>
                    </a:cubicBezTo>
                    <a:cubicBezTo>
                      <a:pt x="705" y="706"/>
                      <a:pt x="705" y="706"/>
                      <a:pt x="705" y="705"/>
                    </a:cubicBezTo>
                    <a:cubicBezTo>
                      <a:pt x="705" y="703"/>
                      <a:pt x="707" y="701"/>
                      <a:pt x="709" y="700"/>
                    </a:cubicBezTo>
                    <a:cubicBezTo>
                      <a:pt x="709" y="700"/>
                      <a:pt x="709" y="700"/>
                      <a:pt x="710" y="700"/>
                    </a:cubicBezTo>
                    <a:cubicBezTo>
                      <a:pt x="710" y="700"/>
                      <a:pt x="710" y="700"/>
                      <a:pt x="710" y="700"/>
                    </a:cubicBezTo>
                    <a:cubicBezTo>
                      <a:pt x="710" y="701"/>
                      <a:pt x="709" y="701"/>
                      <a:pt x="709" y="701"/>
                    </a:cubicBezTo>
                    <a:cubicBezTo>
                      <a:pt x="709" y="701"/>
                      <a:pt x="709" y="701"/>
                      <a:pt x="709" y="701"/>
                    </a:cubicBezTo>
                    <a:cubicBezTo>
                      <a:pt x="710" y="702"/>
                      <a:pt x="710" y="701"/>
                      <a:pt x="710" y="701"/>
                    </a:cubicBezTo>
                    <a:cubicBezTo>
                      <a:pt x="710" y="701"/>
                      <a:pt x="711" y="700"/>
                      <a:pt x="711" y="701"/>
                    </a:cubicBezTo>
                    <a:cubicBezTo>
                      <a:pt x="712" y="701"/>
                      <a:pt x="712" y="701"/>
                      <a:pt x="712" y="701"/>
                    </a:cubicBezTo>
                    <a:cubicBezTo>
                      <a:pt x="712" y="701"/>
                      <a:pt x="712" y="702"/>
                      <a:pt x="712" y="702"/>
                    </a:cubicBezTo>
                    <a:cubicBezTo>
                      <a:pt x="712" y="702"/>
                      <a:pt x="712" y="702"/>
                      <a:pt x="712" y="702"/>
                    </a:cubicBezTo>
                    <a:cubicBezTo>
                      <a:pt x="712" y="704"/>
                      <a:pt x="713" y="704"/>
                      <a:pt x="714" y="704"/>
                    </a:cubicBezTo>
                    <a:cubicBezTo>
                      <a:pt x="715" y="704"/>
                      <a:pt x="716" y="704"/>
                      <a:pt x="716" y="705"/>
                    </a:cubicBezTo>
                    <a:cubicBezTo>
                      <a:pt x="718" y="705"/>
                      <a:pt x="719" y="705"/>
                      <a:pt x="720" y="704"/>
                    </a:cubicBezTo>
                    <a:cubicBezTo>
                      <a:pt x="722" y="704"/>
                      <a:pt x="724" y="702"/>
                      <a:pt x="726" y="701"/>
                    </a:cubicBezTo>
                    <a:cubicBezTo>
                      <a:pt x="729" y="699"/>
                      <a:pt x="732" y="697"/>
                      <a:pt x="734" y="694"/>
                    </a:cubicBezTo>
                    <a:cubicBezTo>
                      <a:pt x="734" y="692"/>
                      <a:pt x="734" y="691"/>
                      <a:pt x="735" y="690"/>
                    </a:cubicBezTo>
                    <a:cubicBezTo>
                      <a:pt x="736" y="689"/>
                      <a:pt x="737" y="689"/>
                      <a:pt x="738" y="688"/>
                    </a:cubicBezTo>
                    <a:cubicBezTo>
                      <a:pt x="740" y="684"/>
                      <a:pt x="743" y="680"/>
                      <a:pt x="747" y="677"/>
                    </a:cubicBezTo>
                    <a:cubicBezTo>
                      <a:pt x="749" y="674"/>
                      <a:pt x="750" y="671"/>
                      <a:pt x="753" y="669"/>
                    </a:cubicBezTo>
                    <a:cubicBezTo>
                      <a:pt x="753" y="669"/>
                      <a:pt x="753" y="669"/>
                      <a:pt x="753" y="668"/>
                    </a:cubicBezTo>
                    <a:cubicBezTo>
                      <a:pt x="753" y="666"/>
                      <a:pt x="754" y="664"/>
                      <a:pt x="756" y="662"/>
                    </a:cubicBezTo>
                    <a:cubicBezTo>
                      <a:pt x="757" y="661"/>
                      <a:pt x="758" y="659"/>
                      <a:pt x="758" y="657"/>
                    </a:cubicBezTo>
                    <a:cubicBezTo>
                      <a:pt x="759" y="657"/>
                      <a:pt x="759" y="656"/>
                      <a:pt x="760" y="655"/>
                    </a:cubicBezTo>
                    <a:cubicBezTo>
                      <a:pt x="761" y="654"/>
                      <a:pt x="762" y="652"/>
                      <a:pt x="764" y="650"/>
                    </a:cubicBezTo>
                    <a:cubicBezTo>
                      <a:pt x="765" y="650"/>
                      <a:pt x="765" y="649"/>
                      <a:pt x="765" y="648"/>
                    </a:cubicBezTo>
                    <a:cubicBezTo>
                      <a:pt x="765" y="646"/>
                      <a:pt x="766" y="644"/>
                      <a:pt x="766" y="642"/>
                    </a:cubicBezTo>
                    <a:cubicBezTo>
                      <a:pt x="766" y="642"/>
                      <a:pt x="766" y="642"/>
                      <a:pt x="766" y="641"/>
                    </a:cubicBezTo>
                    <a:cubicBezTo>
                      <a:pt x="766" y="641"/>
                      <a:pt x="766" y="641"/>
                      <a:pt x="766" y="641"/>
                    </a:cubicBezTo>
                    <a:cubicBezTo>
                      <a:pt x="767" y="640"/>
                      <a:pt x="767" y="639"/>
                      <a:pt x="767" y="638"/>
                    </a:cubicBezTo>
                    <a:cubicBezTo>
                      <a:pt x="767" y="638"/>
                      <a:pt x="767" y="638"/>
                      <a:pt x="767" y="637"/>
                    </a:cubicBezTo>
                    <a:cubicBezTo>
                      <a:pt x="767" y="636"/>
                      <a:pt x="767" y="636"/>
                      <a:pt x="767" y="635"/>
                    </a:cubicBezTo>
                    <a:cubicBezTo>
                      <a:pt x="767" y="635"/>
                      <a:pt x="767" y="634"/>
                      <a:pt x="767" y="634"/>
                    </a:cubicBezTo>
                    <a:cubicBezTo>
                      <a:pt x="767" y="634"/>
                      <a:pt x="768" y="634"/>
                      <a:pt x="768" y="633"/>
                    </a:cubicBezTo>
                    <a:cubicBezTo>
                      <a:pt x="768" y="633"/>
                      <a:pt x="768" y="632"/>
                      <a:pt x="767" y="632"/>
                    </a:cubicBezTo>
                    <a:cubicBezTo>
                      <a:pt x="767" y="632"/>
                      <a:pt x="767" y="631"/>
                      <a:pt x="767" y="631"/>
                    </a:cubicBezTo>
                    <a:cubicBezTo>
                      <a:pt x="767" y="630"/>
                      <a:pt x="767" y="630"/>
                      <a:pt x="767" y="630"/>
                    </a:cubicBezTo>
                    <a:cubicBezTo>
                      <a:pt x="767" y="630"/>
                      <a:pt x="767" y="629"/>
                      <a:pt x="767" y="628"/>
                    </a:cubicBezTo>
                    <a:cubicBezTo>
                      <a:pt x="767" y="627"/>
                      <a:pt x="767" y="627"/>
                      <a:pt x="767" y="627"/>
                    </a:cubicBezTo>
                    <a:cubicBezTo>
                      <a:pt x="767" y="626"/>
                      <a:pt x="767" y="625"/>
                      <a:pt x="767" y="624"/>
                    </a:cubicBezTo>
                    <a:cubicBezTo>
                      <a:pt x="768" y="624"/>
                      <a:pt x="768" y="623"/>
                      <a:pt x="768" y="622"/>
                    </a:cubicBezTo>
                    <a:cubicBezTo>
                      <a:pt x="769" y="619"/>
                      <a:pt x="769" y="617"/>
                      <a:pt x="771" y="615"/>
                    </a:cubicBezTo>
                    <a:cubicBezTo>
                      <a:pt x="773" y="614"/>
                      <a:pt x="773" y="612"/>
                      <a:pt x="773" y="611"/>
                    </a:cubicBezTo>
                    <a:cubicBezTo>
                      <a:pt x="773" y="611"/>
                      <a:pt x="773" y="611"/>
                      <a:pt x="773" y="610"/>
                    </a:cubicBezTo>
                    <a:cubicBezTo>
                      <a:pt x="773" y="610"/>
                      <a:pt x="772" y="609"/>
                      <a:pt x="772" y="609"/>
                    </a:cubicBezTo>
                    <a:cubicBezTo>
                      <a:pt x="771" y="608"/>
                      <a:pt x="771" y="608"/>
                      <a:pt x="771" y="607"/>
                    </a:cubicBezTo>
                    <a:cubicBezTo>
                      <a:pt x="771" y="607"/>
                      <a:pt x="771" y="607"/>
                      <a:pt x="771" y="607"/>
                    </a:cubicBezTo>
                    <a:cubicBezTo>
                      <a:pt x="772" y="605"/>
                      <a:pt x="772" y="605"/>
                      <a:pt x="772" y="604"/>
                    </a:cubicBezTo>
                    <a:cubicBezTo>
                      <a:pt x="772" y="603"/>
                      <a:pt x="772" y="603"/>
                      <a:pt x="770" y="602"/>
                    </a:cubicBezTo>
                    <a:cubicBezTo>
                      <a:pt x="770" y="601"/>
                      <a:pt x="769" y="601"/>
                      <a:pt x="769" y="600"/>
                    </a:cubicBezTo>
                    <a:cubicBezTo>
                      <a:pt x="770" y="600"/>
                      <a:pt x="770" y="600"/>
                      <a:pt x="771" y="601"/>
                    </a:cubicBezTo>
                    <a:cubicBezTo>
                      <a:pt x="772" y="601"/>
                      <a:pt x="773" y="600"/>
                      <a:pt x="773" y="599"/>
                    </a:cubicBezTo>
                    <a:cubicBezTo>
                      <a:pt x="773" y="599"/>
                      <a:pt x="773" y="599"/>
                      <a:pt x="773" y="599"/>
                    </a:cubicBezTo>
                    <a:cubicBezTo>
                      <a:pt x="773" y="598"/>
                      <a:pt x="773" y="598"/>
                      <a:pt x="772" y="598"/>
                    </a:cubicBezTo>
                    <a:cubicBezTo>
                      <a:pt x="770" y="596"/>
                      <a:pt x="768" y="594"/>
                      <a:pt x="767" y="593"/>
                    </a:cubicBezTo>
                    <a:cubicBezTo>
                      <a:pt x="766" y="592"/>
                      <a:pt x="766" y="592"/>
                      <a:pt x="766" y="592"/>
                    </a:cubicBezTo>
                    <a:cubicBezTo>
                      <a:pt x="766" y="592"/>
                      <a:pt x="766" y="592"/>
                      <a:pt x="766" y="591"/>
                    </a:cubicBezTo>
                    <a:cubicBezTo>
                      <a:pt x="766" y="591"/>
                      <a:pt x="766" y="591"/>
                      <a:pt x="766" y="591"/>
                    </a:cubicBezTo>
                    <a:cubicBezTo>
                      <a:pt x="766" y="590"/>
                      <a:pt x="765" y="589"/>
                      <a:pt x="764" y="588"/>
                    </a:cubicBezTo>
                    <a:cubicBezTo>
                      <a:pt x="763" y="587"/>
                      <a:pt x="761" y="586"/>
                      <a:pt x="759" y="588"/>
                    </a:cubicBezTo>
                    <a:cubicBezTo>
                      <a:pt x="758" y="588"/>
                      <a:pt x="757" y="587"/>
                      <a:pt x="755" y="586"/>
                    </a:cubicBezTo>
                    <a:cubicBezTo>
                      <a:pt x="755" y="587"/>
                      <a:pt x="755" y="588"/>
                      <a:pt x="755" y="589"/>
                    </a:cubicBezTo>
                    <a:cubicBezTo>
                      <a:pt x="755" y="590"/>
                      <a:pt x="755" y="590"/>
                      <a:pt x="755" y="591"/>
                    </a:cubicBezTo>
                    <a:cubicBezTo>
                      <a:pt x="755" y="592"/>
                      <a:pt x="754" y="592"/>
                      <a:pt x="754" y="593"/>
                    </a:cubicBezTo>
                    <a:cubicBezTo>
                      <a:pt x="754" y="593"/>
                      <a:pt x="754" y="593"/>
                      <a:pt x="754" y="593"/>
                    </a:cubicBezTo>
                    <a:cubicBezTo>
                      <a:pt x="754" y="594"/>
                      <a:pt x="754" y="595"/>
                      <a:pt x="752" y="595"/>
                    </a:cubicBezTo>
                    <a:cubicBezTo>
                      <a:pt x="752" y="595"/>
                      <a:pt x="752" y="595"/>
                      <a:pt x="752" y="594"/>
                    </a:cubicBezTo>
                    <a:cubicBezTo>
                      <a:pt x="754" y="593"/>
                      <a:pt x="754" y="591"/>
                      <a:pt x="754" y="589"/>
                    </a:cubicBezTo>
                    <a:cubicBezTo>
                      <a:pt x="754" y="589"/>
                      <a:pt x="754" y="589"/>
                      <a:pt x="754" y="590"/>
                    </a:cubicBezTo>
                    <a:cubicBezTo>
                      <a:pt x="753" y="590"/>
                      <a:pt x="753" y="590"/>
                      <a:pt x="753" y="590"/>
                    </a:cubicBezTo>
                    <a:cubicBezTo>
                      <a:pt x="753" y="591"/>
                      <a:pt x="753" y="592"/>
                      <a:pt x="752" y="592"/>
                    </a:cubicBezTo>
                    <a:cubicBezTo>
                      <a:pt x="751" y="594"/>
                      <a:pt x="748" y="595"/>
                      <a:pt x="746" y="595"/>
                    </a:cubicBezTo>
                    <a:cubicBezTo>
                      <a:pt x="745" y="595"/>
                      <a:pt x="745" y="595"/>
                      <a:pt x="745" y="594"/>
                    </a:cubicBezTo>
                    <a:cubicBezTo>
                      <a:pt x="745" y="594"/>
                      <a:pt x="745" y="594"/>
                      <a:pt x="745" y="594"/>
                    </a:cubicBezTo>
                    <a:cubicBezTo>
                      <a:pt x="745" y="594"/>
                      <a:pt x="745" y="594"/>
                      <a:pt x="746" y="593"/>
                    </a:cubicBezTo>
                    <a:cubicBezTo>
                      <a:pt x="747" y="593"/>
                      <a:pt x="748" y="592"/>
                      <a:pt x="748" y="591"/>
                    </a:cubicBezTo>
                    <a:cubicBezTo>
                      <a:pt x="748" y="591"/>
                      <a:pt x="747" y="590"/>
                      <a:pt x="746" y="589"/>
                    </a:cubicBezTo>
                    <a:cubicBezTo>
                      <a:pt x="746" y="589"/>
                      <a:pt x="746" y="589"/>
                      <a:pt x="746" y="588"/>
                    </a:cubicBezTo>
                    <a:cubicBezTo>
                      <a:pt x="746" y="588"/>
                      <a:pt x="746" y="588"/>
                      <a:pt x="747" y="588"/>
                    </a:cubicBezTo>
                    <a:cubicBezTo>
                      <a:pt x="747" y="588"/>
                      <a:pt x="748" y="587"/>
                      <a:pt x="748" y="587"/>
                    </a:cubicBezTo>
                    <a:cubicBezTo>
                      <a:pt x="748" y="587"/>
                      <a:pt x="748" y="587"/>
                      <a:pt x="748" y="587"/>
                    </a:cubicBezTo>
                    <a:cubicBezTo>
                      <a:pt x="747" y="586"/>
                      <a:pt x="747" y="586"/>
                      <a:pt x="746" y="586"/>
                    </a:cubicBezTo>
                    <a:cubicBezTo>
                      <a:pt x="745" y="587"/>
                      <a:pt x="745" y="587"/>
                      <a:pt x="745" y="588"/>
                    </a:cubicBezTo>
                    <a:cubicBezTo>
                      <a:pt x="745" y="588"/>
                      <a:pt x="745" y="589"/>
                      <a:pt x="745" y="589"/>
                    </a:cubicBezTo>
                    <a:cubicBezTo>
                      <a:pt x="745" y="589"/>
                      <a:pt x="745" y="589"/>
                      <a:pt x="745" y="590"/>
                    </a:cubicBezTo>
                    <a:cubicBezTo>
                      <a:pt x="745" y="590"/>
                      <a:pt x="745" y="591"/>
                      <a:pt x="744" y="592"/>
                    </a:cubicBezTo>
                    <a:cubicBezTo>
                      <a:pt x="743" y="592"/>
                      <a:pt x="742" y="591"/>
                      <a:pt x="742" y="592"/>
                    </a:cubicBezTo>
                    <a:cubicBezTo>
                      <a:pt x="741" y="592"/>
                      <a:pt x="741" y="591"/>
                      <a:pt x="741" y="591"/>
                    </a:cubicBezTo>
                    <a:cubicBezTo>
                      <a:pt x="741" y="591"/>
                      <a:pt x="741" y="590"/>
                      <a:pt x="742" y="590"/>
                    </a:cubicBezTo>
                    <a:cubicBezTo>
                      <a:pt x="742" y="589"/>
                      <a:pt x="742" y="588"/>
                      <a:pt x="742" y="588"/>
                    </a:cubicBezTo>
                    <a:cubicBezTo>
                      <a:pt x="742" y="587"/>
                      <a:pt x="742" y="586"/>
                      <a:pt x="742" y="585"/>
                    </a:cubicBezTo>
                    <a:cubicBezTo>
                      <a:pt x="742" y="584"/>
                      <a:pt x="742" y="584"/>
                      <a:pt x="742" y="583"/>
                    </a:cubicBezTo>
                    <a:cubicBezTo>
                      <a:pt x="742" y="583"/>
                      <a:pt x="742" y="583"/>
                      <a:pt x="742" y="583"/>
                    </a:cubicBezTo>
                    <a:cubicBezTo>
                      <a:pt x="742" y="583"/>
                      <a:pt x="742" y="582"/>
                      <a:pt x="741" y="583"/>
                    </a:cubicBezTo>
                    <a:cubicBezTo>
                      <a:pt x="739" y="583"/>
                      <a:pt x="737" y="582"/>
                      <a:pt x="735" y="583"/>
                    </a:cubicBezTo>
                    <a:cubicBezTo>
                      <a:pt x="735" y="583"/>
                      <a:pt x="735" y="583"/>
                      <a:pt x="735" y="583"/>
                    </a:cubicBezTo>
                    <a:cubicBezTo>
                      <a:pt x="734" y="582"/>
                      <a:pt x="733" y="582"/>
                      <a:pt x="733" y="582"/>
                    </a:cubicBezTo>
                    <a:cubicBezTo>
                      <a:pt x="732" y="581"/>
                      <a:pt x="731" y="581"/>
                      <a:pt x="731" y="580"/>
                    </a:cubicBezTo>
                    <a:cubicBezTo>
                      <a:pt x="731" y="579"/>
                      <a:pt x="732" y="579"/>
                      <a:pt x="733" y="578"/>
                    </a:cubicBezTo>
                    <a:cubicBezTo>
                      <a:pt x="734" y="577"/>
                      <a:pt x="735" y="577"/>
                      <a:pt x="736" y="575"/>
                    </a:cubicBezTo>
                    <a:cubicBezTo>
                      <a:pt x="737" y="574"/>
                      <a:pt x="739" y="573"/>
                      <a:pt x="739" y="572"/>
                    </a:cubicBezTo>
                    <a:cubicBezTo>
                      <a:pt x="741" y="570"/>
                      <a:pt x="744" y="568"/>
                      <a:pt x="746" y="567"/>
                    </a:cubicBezTo>
                    <a:cubicBezTo>
                      <a:pt x="747" y="566"/>
                      <a:pt x="748" y="565"/>
                      <a:pt x="748" y="563"/>
                    </a:cubicBezTo>
                    <a:cubicBezTo>
                      <a:pt x="749" y="562"/>
                      <a:pt x="751" y="561"/>
                      <a:pt x="751" y="559"/>
                    </a:cubicBezTo>
                    <a:cubicBezTo>
                      <a:pt x="752" y="559"/>
                      <a:pt x="752" y="558"/>
                      <a:pt x="752" y="557"/>
                    </a:cubicBezTo>
                    <a:cubicBezTo>
                      <a:pt x="752" y="557"/>
                      <a:pt x="752" y="557"/>
                      <a:pt x="752" y="557"/>
                    </a:cubicBezTo>
                    <a:cubicBezTo>
                      <a:pt x="754" y="557"/>
                      <a:pt x="754" y="555"/>
                      <a:pt x="754" y="554"/>
                    </a:cubicBezTo>
                    <a:cubicBezTo>
                      <a:pt x="755" y="554"/>
                      <a:pt x="756" y="554"/>
                      <a:pt x="756" y="553"/>
                    </a:cubicBezTo>
                    <a:cubicBezTo>
                      <a:pt x="756" y="551"/>
                      <a:pt x="758" y="551"/>
                      <a:pt x="759" y="550"/>
                    </a:cubicBezTo>
                    <a:cubicBezTo>
                      <a:pt x="760" y="549"/>
                      <a:pt x="761" y="549"/>
                      <a:pt x="761" y="548"/>
                    </a:cubicBezTo>
                    <a:cubicBezTo>
                      <a:pt x="762" y="548"/>
                      <a:pt x="763" y="546"/>
                      <a:pt x="764" y="545"/>
                    </a:cubicBezTo>
                    <a:cubicBezTo>
                      <a:pt x="767" y="544"/>
                      <a:pt x="767" y="543"/>
                      <a:pt x="768" y="541"/>
                    </a:cubicBezTo>
                    <a:cubicBezTo>
                      <a:pt x="768" y="538"/>
                      <a:pt x="769" y="536"/>
                      <a:pt x="772" y="535"/>
                    </a:cubicBezTo>
                    <a:cubicBezTo>
                      <a:pt x="773" y="534"/>
                      <a:pt x="774" y="534"/>
                      <a:pt x="774" y="533"/>
                    </a:cubicBezTo>
                    <a:cubicBezTo>
                      <a:pt x="775" y="532"/>
                      <a:pt x="776" y="531"/>
                      <a:pt x="776" y="529"/>
                    </a:cubicBezTo>
                    <a:cubicBezTo>
                      <a:pt x="779" y="526"/>
                      <a:pt x="782" y="524"/>
                      <a:pt x="787" y="524"/>
                    </a:cubicBezTo>
                    <a:cubicBezTo>
                      <a:pt x="787" y="524"/>
                      <a:pt x="787" y="524"/>
                      <a:pt x="787" y="524"/>
                    </a:cubicBezTo>
                    <a:cubicBezTo>
                      <a:pt x="788" y="523"/>
                      <a:pt x="789" y="523"/>
                      <a:pt x="790" y="523"/>
                    </a:cubicBezTo>
                    <a:cubicBezTo>
                      <a:pt x="793" y="523"/>
                      <a:pt x="795" y="523"/>
                      <a:pt x="797" y="523"/>
                    </a:cubicBezTo>
                    <a:cubicBezTo>
                      <a:pt x="797" y="523"/>
                      <a:pt x="798" y="523"/>
                      <a:pt x="798" y="523"/>
                    </a:cubicBezTo>
                    <a:cubicBezTo>
                      <a:pt x="799" y="523"/>
                      <a:pt x="799" y="523"/>
                      <a:pt x="799" y="523"/>
                    </a:cubicBezTo>
                    <a:cubicBezTo>
                      <a:pt x="800" y="524"/>
                      <a:pt x="802" y="523"/>
                      <a:pt x="803" y="523"/>
                    </a:cubicBezTo>
                    <a:cubicBezTo>
                      <a:pt x="803" y="523"/>
                      <a:pt x="803" y="523"/>
                      <a:pt x="803" y="523"/>
                    </a:cubicBezTo>
                    <a:cubicBezTo>
                      <a:pt x="804" y="523"/>
                      <a:pt x="804" y="524"/>
                      <a:pt x="803" y="524"/>
                    </a:cubicBezTo>
                    <a:cubicBezTo>
                      <a:pt x="803" y="525"/>
                      <a:pt x="803" y="525"/>
                      <a:pt x="804" y="526"/>
                    </a:cubicBezTo>
                    <a:cubicBezTo>
                      <a:pt x="804" y="526"/>
                      <a:pt x="804" y="526"/>
                      <a:pt x="804" y="526"/>
                    </a:cubicBezTo>
                    <a:cubicBezTo>
                      <a:pt x="804" y="526"/>
                      <a:pt x="805" y="526"/>
                      <a:pt x="805" y="526"/>
                    </a:cubicBezTo>
                    <a:cubicBezTo>
                      <a:pt x="807" y="526"/>
                      <a:pt x="806" y="524"/>
                      <a:pt x="806" y="523"/>
                    </a:cubicBezTo>
                    <a:cubicBezTo>
                      <a:pt x="807" y="523"/>
                      <a:pt x="807" y="522"/>
                      <a:pt x="808" y="522"/>
                    </a:cubicBezTo>
                    <a:cubicBezTo>
                      <a:pt x="808" y="523"/>
                      <a:pt x="809" y="523"/>
                      <a:pt x="809" y="523"/>
                    </a:cubicBezTo>
                    <a:cubicBezTo>
                      <a:pt x="809" y="523"/>
                      <a:pt x="810" y="523"/>
                      <a:pt x="810" y="523"/>
                    </a:cubicBezTo>
                    <a:cubicBezTo>
                      <a:pt x="810" y="523"/>
                      <a:pt x="810" y="523"/>
                      <a:pt x="810" y="523"/>
                    </a:cubicBezTo>
                    <a:cubicBezTo>
                      <a:pt x="811" y="524"/>
                      <a:pt x="811" y="524"/>
                      <a:pt x="812" y="524"/>
                    </a:cubicBezTo>
                    <a:cubicBezTo>
                      <a:pt x="812" y="524"/>
                      <a:pt x="812" y="524"/>
                      <a:pt x="812" y="524"/>
                    </a:cubicBezTo>
                    <a:cubicBezTo>
                      <a:pt x="815" y="525"/>
                      <a:pt x="817" y="525"/>
                      <a:pt x="818" y="523"/>
                    </a:cubicBezTo>
                    <a:cubicBezTo>
                      <a:pt x="819" y="523"/>
                      <a:pt x="819" y="523"/>
                      <a:pt x="820" y="523"/>
                    </a:cubicBezTo>
                    <a:cubicBezTo>
                      <a:pt x="820" y="523"/>
                      <a:pt x="820" y="523"/>
                      <a:pt x="820" y="524"/>
                    </a:cubicBezTo>
                    <a:cubicBezTo>
                      <a:pt x="820" y="524"/>
                      <a:pt x="821" y="524"/>
                      <a:pt x="821" y="525"/>
                    </a:cubicBezTo>
                    <a:cubicBezTo>
                      <a:pt x="821" y="525"/>
                      <a:pt x="821" y="525"/>
                      <a:pt x="821" y="525"/>
                    </a:cubicBezTo>
                    <a:cubicBezTo>
                      <a:pt x="822" y="525"/>
                      <a:pt x="823" y="525"/>
                      <a:pt x="824" y="524"/>
                    </a:cubicBezTo>
                    <a:cubicBezTo>
                      <a:pt x="824" y="524"/>
                      <a:pt x="824" y="524"/>
                      <a:pt x="824" y="524"/>
                    </a:cubicBezTo>
                    <a:cubicBezTo>
                      <a:pt x="824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5" y="522"/>
                      <a:pt x="825" y="522"/>
                      <a:pt x="826" y="521"/>
                    </a:cubicBezTo>
                    <a:cubicBezTo>
                      <a:pt x="826" y="521"/>
                      <a:pt x="826" y="521"/>
                      <a:pt x="826" y="521"/>
                    </a:cubicBezTo>
                    <a:cubicBezTo>
                      <a:pt x="826" y="521"/>
                      <a:pt x="826" y="521"/>
                      <a:pt x="826" y="520"/>
                    </a:cubicBezTo>
                    <a:cubicBezTo>
                      <a:pt x="826" y="519"/>
                      <a:pt x="827" y="519"/>
                      <a:pt x="827" y="519"/>
                    </a:cubicBezTo>
                    <a:cubicBezTo>
                      <a:pt x="828" y="519"/>
                      <a:pt x="830" y="518"/>
                      <a:pt x="831" y="519"/>
                    </a:cubicBezTo>
                    <a:cubicBezTo>
                      <a:pt x="832" y="520"/>
                      <a:pt x="833" y="520"/>
                      <a:pt x="834" y="520"/>
                    </a:cubicBezTo>
                    <a:cubicBezTo>
                      <a:pt x="834" y="520"/>
                      <a:pt x="834" y="520"/>
                      <a:pt x="834" y="520"/>
                    </a:cubicBezTo>
                    <a:cubicBezTo>
                      <a:pt x="834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6" y="522"/>
                      <a:pt x="836" y="523"/>
                      <a:pt x="837" y="522"/>
                    </a:cubicBezTo>
                    <a:cubicBezTo>
                      <a:pt x="837" y="522"/>
                      <a:pt x="837" y="522"/>
                      <a:pt x="837" y="522"/>
                    </a:cubicBezTo>
                    <a:cubicBezTo>
                      <a:pt x="837" y="522"/>
                      <a:pt x="837" y="522"/>
                      <a:pt x="838" y="522"/>
                    </a:cubicBezTo>
                    <a:cubicBezTo>
                      <a:pt x="838" y="521"/>
                      <a:pt x="839" y="521"/>
                      <a:pt x="840" y="521"/>
                    </a:cubicBezTo>
                    <a:cubicBezTo>
                      <a:pt x="840" y="521"/>
                      <a:pt x="840" y="521"/>
                      <a:pt x="841" y="521"/>
                    </a:cubicBezTo>
                    <a:cubicBezTo>
                      <a:pt x="841" y="521"/>
                      <a:pt x="841" y="521"/>
                      <a:pt x="841" y="521"/>
                    </a:cubicBezTo>
                    <a:cubicBezTo>
                      <a:pt x="842" y="522"/>
                      <a:pt x="842" y="523"/>
                      <a:pt x="843" y="524"/>
                    </a:cubicBezTo>
                    <a:cubicBezTo>
                      <a:pt x="843" y="524"/>
                      <a:pt x="843" y="524"/>
                      <a:pt x="843" y="524"/>
                    </a:cubicBezTo>
                    <a:cubicBezTo>
                      <a:pt x="844" y="525"/>
                      <a:pt x="844" y="525"/>
                      <a:pt x="844" y="525"/>
                    </a:cubicBezTo>
                    <a:cubicBezTo>
                      <a:pt x="845" y="525"/>
                      <a:pt x="845" y="525"/>
                      <a:pt x="846" y="525"/>
                    </a:cubicBezTo>
                    <a:cubicBezTo>
                      <a:pt x="845" y="527"/>
                      <a:pt x="844" y="526"/>
                      <a:pt x="843" y="526"/>
                    </a:cubicBezTo>
                    <a:cubicBezTo>
                      <a:pt x="842" y="526"/>
                      <a:pt x="840" y="527"/>
                      <a:pt x="839" y="527"/>
                    </a:cubicBezTo>
                    <a:cubicBezTo>
                      <a:pt x="840" y="528"/>
                      <a:pt x="840" y="530"/>
                      <a:pt x="841" y="530"/>
                    </a:cubicBezTo>
                    <a:cubicBezTo>
                      <a:pt x="841" y="531"/>
                      <a:pt x="842" y="531"/>
                      <a:pt x="843" y="530"/>
                    </a:cubicBezTo>
                    <a:cubicBezTo>
                      <a:pt x="843" y="530"/>
                      <a:pt x="843" y="530"/>
                      <a:pt x="843" y="530"/>
                    </a:cubicBezTo>
                    <a:cubicBezTo>
                      <a:pt x="844" y="530"/>
                      <a:pt x="845" y="530"/>
                      <a:pt x="845" y="530"/>
                    </a:cubicBezTo>
                    <a:cubicBezTo>
                      <a:pt x="845" y="529"/>
                      <a:pt x="845" y="529"/>
                      <a:pt x="845" y="529"/>
                    </a:cubicBezTo>
                    <a:cubicBezTo>
                      <a:pt x="847" y="529"/>
                      <a:pt x="848" y="529"/>
                      <a:pt x="849" y="529"/>
                    </a:cubicBezTo>
                    <a:cubicBezTo>
                      <a:pt x="850" y="530"/>
                      <a:pt x="851" y="530"/>
                      <a:pt x="851" y="529"/>
                    </a:cubicBezTo>
                    <a:cubicBezTo>
                      <a:pt x="851" y="529"/>
                      <a:pt x="851" y="528"/>
                      <a:pt x="851" y="528"/>
                    </a:cubicBezTo>
                    <a:cubicBezTo>
                      <a:pt x="852" y="527"/>
                      <a:pt x="854" y="527"/>
                      <a:pt x="855" y="525"/>
                    </a:cubicBezTo>
                    <a:cubicBezTo>
                      <a:pt x="855" y="525"/>
                      <a:pt x="856" y="525"/>
                      <a:pt x="856" y="526"/>
                    </a:cubicBezTo>
                    <a:cubicBezTo>
                      <a:pt x="857" y="526"/>
                      <a:pt x="857" y="526"/>
                      <a:pt x="858" y="527"/>
                    </a:cubicBezTo>
                    <a:cubicBezTo>
                      <a:pt x="858" y="527"/>
                      <a:pt x="858" y="527"/>
                      <a:pt x="858" y="527"/>
                    </a:cubicBezTo>
                    <a:cubicBezTo>
                      <a:pt x="859" y="528"/>
                      <a:pt x="860" y="527"/>
                      <a:pt x="861" y="526"/>
                    </a:cubicBezTo>
                    <a:cubicBezTo>
                      <a:pt x="861" y="526"/>
                      <a:pt x="861" y="526"/>
                      <a:pt x="861" y="526"/>
                    </a:cubicBezTo>
                    <a:cubicBezTo>
                      <a:pt x="861" y="526"/>
                      <a:pt x="862" y="526"/>
                      <a:pt x="862" y="526"/>
                    </a:cubicBezTo>
                    <a:cubicBezTo>
                      <a:pt x="863" y="526"/>
                      <a:pt x="864" y="526"/>
                      <a:pt x="865" y="526"/>
                    </a:cubicBezTo>
                    <a:cubicBezTo>
                      <a:pt x="866" y="526"/>
                      <a:pt x="867" y="525"/>
                      <a:pt x="866" y="523"/>
                    </a:cubicBezTo>
                    <a:cubicBezTo>
                      <a:pt x="866" y="523"/>
                      <a:pt x="866" y="523"/>
                      <a:pt x="865" y="523"/>
                    </a:cubicBezTo>
                    <a:cubicBezTo>
                      <a:pt x="865" y="522"/>
                      <a:pt x="864" y="522"/>
                      <a:pt x="864" y="522"/>
                    </a:cubicBezTo>
                    <a:cubicBezTo>
                      <a:pt x="863" y="520"/>
                      <a:pt x="861" y="521"/>
                      <a:pt x="860" y="522"/>
                    </a:cubicBezTo>
                    <a:cubicBezTo>
                      <a:pt x="860" y="521"/>
                      <a:pt x="860" y="521"/>
                      <a:pt x="860" y="521"/>
                    </a:cubicBezTo>
                    <a:cubicBezTo>
                      <a:pt x="860" y="519"/>
                      <a:pt x="859" y="517"/>
                      <a:pt x="861" y="516"/>
                    </a:cubicBezTo>
                    <a:cubicBezTo>
                      <a:pt x="862" y="516"/>
                      <a:pt x="862" y="515"/>
                      <a:pt x="862" y="515"/>
                    </a:cubicBezTo>
                    <a:cubicBezTo>
                      <a:pt x="862" y="514"/>
                      <a:pt x="862" y="514"/>
                      <a:pt x="862" y="514"/>
                    </a:cubicBezTo>
                    <a:cubicBezTo>
                      <a:pt x="862" y="514"/>
                      <a:pt x="862" y="513"/>
                      <a:pt x="862" y="513"/>
                    </a:cubicBezTo>
                    <a:cubicBezTo>
                      <a:pt x="863" y="513"/>
                      <a:pt x="863" y="513"/>
                      <a:pt x="863" y="512"/>
                    </a:cubicBezTo>
                    <a:cubicBezTo>
                      <a:pt x="864" y="510"/>
                      <a:pt x="866" y="509"/>
                      <a:pt x="868" y="508"/>
                    </a:cubicBezTo>
                    <a:cubicBezTo>
                      <a:pt x="869" y="507"/>
                      <a:pt x="870" y="505"/>
                      <a:pt x="871" y="505"/>
                    </a:cubicBezTo>
                    <a:cubicBezTo>
                      <a:pt x="872" y="504"/>
                      <a:pt x="872" y="503"/>
                      <a:pt x="872" y="501"/>
                    </a:cubicBezTo>
                    <a:cubicBezTo>
                      <a:pt x="873" y="501"/>
                      <a:pt x="873" y="500"/>
                      <a:pt x="874" y="499"/>
                    </a:cubicBezTo>
                    <a:cubicBezTo>
                      <a:pt x="874" y="499"/>
                      <a:pt x="874" y="499"/>
                      <a:pt x="874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6" y="498"/>
                      <a:pt x="877" y="498"/>
                      <a:pt x="876" y="497"/>
                    </a:cubicBezTo>
                    <a:cubicBezTo>
                      <a:pt x="876" y="495"/>
                      <a:pt x="876" y="494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2"/>
                      <a:pt x="878" y="492"/>
                      <a:pt x="879" y="492"/>
                    </a:cubicBezTo>
                    <a:cubicBezTo>
                      <a:pt x="879" y="492"/>
                      <a:pt x="880" y="492"/>
                      <a:pt x="880" y="492"/>
                    </a:cubicBezTo>
                    <a:cubicBezTo>
                      <a:pt x="881" y="492"/>
                      <a:pt x="881" y="492"/>
                      <a:pt x="882" y="491"/>
                    </a:cubicBezTo>
                    <a:cubicBezTo>
                      <a:pt x="882" y="491"/>
                      <a:pt x="882" y="490"/>
                      <a:pt x="882" y="490"/>
                    </a:cubicBezTo>
                    <a:cubicBezTo>
                      <a:pt x="883" y="490"/>
                      <a:pt x="883" y="490"/>
                      <a:pt x="884" y="490"/>
                    </a:cubicBezTo>
                    <a:cubicBezTo>
                      <a:pt x="884" y="490"/>
                      <a:pt x="884" y="490"/>
                      <a:pt x="884" y="490"/>
                    </a:cubicBezTo>
                    <a:cubicBezTo>
                      <a:pt x="886" y="491"/>
                      <a:pt x="886" y="490"/>
                      <a:pt x="887" y="489"/>
                    </a:cubicBezTo>
                    <a:cubicBezTo>
                      <a:pt x="888" y="490"/>
                      <a:pt x="890" y="490"/>
                      <a:pt x="891" y="490"/>
                    </a:cubicBezTo>
                    <a:cubicBezTo>
                      <a:pt x="893" y="489"/>
                      <a:pt x="894" y="489"/>
                      <a:pt x="895" y="491"/>
                    </a:cubicBezTo>
                    <a:cubicBezTo>
                      <a:pt x="895" y="491"/>
                      <a:pt x="896" y="491"/>
                      <a:pt x="896" y="492"/>
                    </a:cubicBezTo>
                    <a:cubicBezTo>
                      <a:pt x="896" y="492"/>
                      <a:pt x="896" y="492"/>
                      <a:pt x="896" y="492"/>
                    </a:cubicBezTo>
                    <a:cubicBezTo>
                      <a:pt x="897" y="492"/>
                      <a:pt x="898" y="492"/>
                      <a:pt x="899" y="491"/>
                    </a:cubicBezTo>
                    <a:cubicBezTo>
                      <a:pt x="899" y="490"/>
                      <a:pt x="899" y="490"/>
                      <a:pt x="900" y="489"/>
                    </a:cubicBezTo>
                    <a:cubicBezTo>
                      <a:pt x="900" y="489"/>
                      <a:pt x="901" y="489"/>
                      <a:pt x="901" y="490"/>
                    </a:cubicBezTo>
                    <a:cubicBezTo>
                      <a:pt x="901" y="491"/>
                      <a:pt x="901" y="492"/>
                      <a:pt x="900" y="493"/>
                    </a:cubicBezTo>
                    <a:cubicBezTo>
                      <a:pt x="899" y="495"/>
                      <a:pt x="897" y="497"/>
                      <a:pt x="898" y="499"/>
                    </a:cubicBezTo>
                    <a:cubicBezTo>
                      <a:pt x="898" y="500"/>
                      <a:pt x="898" y="500"/>
                      <a:pt x="898" y="501"/>
                    </a:cubicBezTo>
                    <a:cubicBezTo>
                      <a:pt x="898" y="501"/>
                      <a:pt x="897" y="501"/>
                      <a:pt x="898" y="502"/>
                    </a:cubicBezTo>
                    <a:cubicBezTo>
                      <a:pt x="898" y="502"/>
                      <a:pt x="899" y="502"/>
                      <a:pt x="899" y="502"/>
                    </a:cubicBezTo>
                    <a:cubicBezTo>
                      <a:pt x="900" y="502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1" y="501"/>
                      <a:pt x="901" y="501"/>
                      <a:pt x="901" y="501"/>
                    </a:cubicBezTo>
                    <a:cubicBezTo>
                      <a:pt x="902" y="501"/>
                      <a:pt x="902" y="501"/>
                      <a:pt x="902" y="501"/>
                    </a:cubicBezTo>
                    <a:cubicBezTo>
                      <a:pt x="902" y="501"/>
                      <a:pt x="901" y="502"/>
                      <a:pt x="901" y="502"/>
                    </a:cubicBezTo>
                    <a:cubicBezTo>
                      <a:pt x="901" y="502"/>
                      <a:pt x="901" y="502"/>
                      <a:pt x="901" y="502"/>
                    </a:cubicBezTo>
                    <a:cubicBezTo>
                      <a:pt x="900" y="503"/>
                      <a:pt x="899" y="505"/>
                      <a:pt x="900" y="506"/>
                    </a:cubicBezTo>
                    <a:cubicBezTo>
                      <a:pt x="900" y="506"/>
                      <a:pt x="900" y="506"/>
                      <a:pt x="900" y="506"/>
                    </a:cubicBezTo>
                    <a:cubicBezTo>
                      <a:pt x="900" y="507"/>
                      <a:pt x="900" y="507"/>
                      <a:pt x="900" y="507"/>
                    </a:cubicBezTo>
                    <a:cubicBezTo>
                      <a:pt x="900" y="507"/>
                      <a:pt x="900" y="507"/>
                      <a:pt x="901" y="506"/>
                    </a:cubicBezTo>
                    <a:cubicBezTo>
                      <a:pt x="901" y="506"/>
                      <a:pt x="901" y="506"/>
                      <a:pt x="901" y="506"/>
                    </a:cubicBezTo>
                    <a:cubicBezTo>
                      <a:pt x="902" y="506"/>
                      <a:pt x="903" y="505"/>
                      <a:pt x="903" y="505"/>
                    </a:cubicBezTo>
                    <a:cubicBezTo>
                      <a:pt x="904" y="505"/>
                      <a:pt x="905" y="505"/>
                      <a:pt x="905" y="504"/>
                    </a:cubicBezTo>
                    <a:cubicBezTo>
                      <a:pt x="905" y="504"/>
                      <a:pt x="905" y="504"/>
                      <a:pt x="905" y="504"/>
                    </a:cubicBezTo>
                    <a:cubicBezTo>
                      <a:pt x="907" y="501"/>
                      <a:pt x="909" y="498"/>
                      <a:pt x="912" y="496"/>
                    </a:cubicBezTo>
                    <a:cubicBezTo>
                      <a:pt x="913" y="496"/>
                      <a:pt x="913" y="495"/>
                      <a:pt x="913" y="495"/>
                    </a:cubicBezTo>
                    <a:cubicBezTo>
                      <a:pt x="914" y="494"/>
                      <a:pt x="914" y="492"/>
                      <a:pt x="916" y="492"/>
                    </a:cubicBezTo>
                    <a:cubicBezTo>
                      <a:pt x="916" y="492"/>
                      <a:pt x="917" y="492"/>
                      <a:pt x="917" y="492"/>
                    </a:cubicBezTo>
                    <a:cubicBezTo>
                      <a:pt x="917" y="491"/>
                      <a:pt x="918" y="491"/>
                      <a:pt x="918" y="491"/>
                    </a:cubicBezTo>
                    <a:cubicBezTo>
                      <a:pt x="918" y="491"/>
                      <a:pt x="919" y="492"/>
                      <a:pt x="919" y="493"/>
                    </a:cubicBezTo>
                    <a:cubicBezTo>
                      <a:pt x="919" y="493"/>
                      <a:pt x="919" y="493"/>
                      <a:pt x="919" y="493"/>
                    </a:cubicBezTo>
                    <a:cubicBezTo>
                      <a:pt x="919" y="493"/>
                      <a:pt x="919" y="493"/>
                      <a:pt x="920" y="493"/>
                    </a:cubicBezTo>
                    <a:cubicBezTo>
                      <a:pt x="920" y="493"/>
                      <a:pt x="921" y="492"/>
                      <a:pt x="921" y="492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0" y="491"/>
                      <a:pt x="920" y="490"/>
                      <a:pt x="920" y="490"/>
                    </a:cubicBezTo>
                    <a:cubicBezTo>
                      <a:pt x="919" y="490"/>
                      <a:pt x="919" y="489"/>
                      <a:pt x="920" y="488"/>
                    </a:cubicBezTo>
                    <a:cubicBezTo>
                      <a:pt x="920" y="487"/>
                      <a:pt x="920" y="486"/>
                      <a:pt x="920" y="486"/>
                    </a:cubicBezTo>
                    <a:cubicBezTo>
                      <a:pt x="920" y="485"/>
                      <a:pt x="920" y="484"/>
                      <a:pt x="920" y="484"/>
                    </a:cubicBezTo>
                    <a:cubicBezTo>
                      <a:pt x="921" y="483"/>
                      <a:pt x="921" y="482"/>
                      <a:pt x="921" y="481"/>
                    </a:cubicBezTo>
                    <a:cubicBezTo>
                      <a:pt x="921" y="480"/>
                      <a:pt x="922" y="479"/>
                      <a:pt x="923" y="479"/>
                    </a:cubicBezTo>
                    <a:cubicBezTo>
                      <a:pt x="924" y="479"/>
                      <a:pt x="925" y="479"/>
                      <a:pt x="926" y="479"/>
                    </a:cubicBezTo>
                    <a:cubicBezTo>
                      <a:pt x="927" y="477"/>
                      <a:pt x="929" y="477"/>
                      <a:pt x="931" y="479"/>
                    </a:cubicBezTo>
                    <a:cubicBezTo>
                      <a:pt x="931" y="479"/>
                      <a:pt x="931" y="478"/>
                      <a:pt x="931" y="478"/>
                    </a:cubicBezTo>
                    <a:cubicBezTo>
                      <a:pt x="931" y="479"/>
                      <a:pt x="931" y="479"/>
                      <a:pt x="931" y="479"/>
                    </a:cubicBezTo>
                    <a:cubicBezTo>
                      <a:pt x="932" y="479"/>
                      <a:pt x="932" y="479"/>
                      <a:pt x="932" y="479"/>
                    </a:cubicBezTo>
                    <a:cubicBezTo>
                      <a:pt x="932" y="480"/>
                      <a:pt x="933" y="480"/>
                      <a:pt x="933" y="480"/>
                    </a:cubicBezTo>
                    <a:cubicBezTo>
                      <a:pt x="933" y="480"/>
                      <a:pt x="932" y="480"/>
                      <a:pt x="931" y="480"/>
                    </a:cubicBezTo>
                    <a:cubicBezTo>
                      <a:pt x="930" y="480"/>
                      <a:pt x="928" y="481"/>
                      <a:pt x="927" y="483"/>
                    </a:cubicBezTo>
                    <a:cubicBezTo>
                      <a:pt x="927" y="483"/>
                      <a:pt x="927" y="484"/>
                      <a:pt x="927" y="485"/>
                    </a:cubicBezTo>
                    <a:cubicBezTo>
                      <a:pt x="927" y="485"/>
                      <a:pt x="927" y="486"/>
                      <a:pt x="926" y="487"/>
                    </a:cubicBezTo>
                    <a:cubicBezTo>
                      <a:pt x="926" y="487"/>
                      <a:pt x="926" y="487"/>
                      <a:pt x="926" y="487"/>
                    </a:cubicBezTo>
                    <a:cubicBezTo>
                      <a:pt x="926" y="489"/>
                      <a:pt x="926" y="490"/>
                      <a:pt x="926" y="491"/>
                    </a:cubicBezTo>
                    <a:cubicBezTo>
                      <a:pt x="925" y="492"/>
                      <a:pt x="925" y="492"/>
                      <a:pt x="925" y="492"/>
                    </a:cubicBezTo>
                    <a:cubicBezTo>
                      <a:pt x="925" y="492"/>
                      <a:pt x="925" y="493"/>
                      <a:pt x="925" y="493"/>
                    </a:cubicBezTo>
                    <a:cubicBezTo>
                      <a:pt x="925" y="493"/>
                      <a:pt x="925" y="493"/>
                      <a:pt x="925" y="493"/>
                    </a:cubicBezTo>
                    <a:cubicBezTo>
                      <a:pt x="924" y="494"/>
                      <a:pt x="924" y="494"/>
                      <a:pt x="924" y="495"/>
                    </a:cubicBezTo>
                    <a:cubicBezTo>
                      <a:pt x="925" y="496"/>
                      <a:pt x="925" y="496"/>
                      <a:pt x="926" y="497"/>
                    </a:cubicBezTo>
                    <a:cubicBezTo>
                      <a:pt x="925" y="498"/>
                      <a:pt x="925" y="499"/>
                      <a:pt x="923" y="500"/>
                    </a:cubicBezTo>
                    <a:cubicBezTo>
                      <a:pt x="923" y="501"/>
                      <a:pt x="923" y="501"/>
                      <a:pt x="923" y="502"/>
                    </a:cubicBezTo>
                    <a:cubicBezTo>
                      <a:pt x="924" y="502"/>
                      <a:pt x="924" y="502"/>
                      <a:pt x="924" y="502"/>
                    </a:cubicBezTo>
                    <a:cubicBezTo>
                      <a:pt x="923" y="503"/>
                      <a:pt x="922" y="503"/>
                      <a:pt x="921" y="504"/>
                    </a:cubicBezTo>
                    <a:cubicBezTo>
                      <a:pt x="921" y="504"/>
                      <a:pt x="921" y="504"/>
                      <a:pt x="921" y="504"/>
                    </a:cubicBezTo>
                    <a:cubicBezTo>
                      <a:pt x="919" y="505"/>
                      <a:pt x="918" y="505"/>
                      <a:pt x="917" y="506"/>
                    </a:cubicBezTo>
                    <a:cubicBezTo>
                      <a:pt x="916" y="507"/>
                      <a:pt x="915" y="507"/>
                      <a:pt x="915" y="508"/>
                    </a:cubicBezTo>
                    <a:cubicBezTo>
                      <a:pt x="915" y="508"/>
                      <a:pt x="915" y="508"/>
                      <a:pt x="915" y="508"/>
                    </a:cubicBezTo>
                    <a:cubicBezTo>
                      <a:pt x="914" y="508"/>
                      <a:pt x="913" y="508"/>
                      <a:pt x="912" y="509"/>
                    </a:cubicBezTo>
                    <a:cubicBezTo>
                      <a:pt x="912" y="509"/>
                      <a:pt x="912" y="509"/>
                      <a:pt x="912" y="509"/>
                    </a:cubicBezTo>
                    <a:cubicBezTo>
                      <a:pt x="912" y="510"/>
                      <a:pt x="912" y="511"/>
                      <a:pt x="912" y="512"/>
                    </a:cubicBezTo>
                    <a:cubicBezTo>
                      <a:pt x="912" y="512"/>
                      <a:pt x="911" y="513"/>
                      <a:pt x="910" y="513"/>
                    </a:cubicBezTo>
                    <a:cubicBezTo>
                      <a:pt x="910" y="514"/>
                      <a:pt x="909" y="514"/>
                      <a:pt x="909" y="515"/>
                    </a:cubicBezTo>
                    <a:cubicBezTo>
                      <a:pt x="908" y="516"/>
                      <a:pt x="907" y="517"/>
                      <a:pt x="906" y="518"/>
                    </a:cubicBezTo>
                    <a:cubicBezTo>
                      <a:pt x="906" y="519"/>
                      <a:pt x="905" y="520"/>
                      <a:pt x="904" y="520"/>
                    </a:cubicBezTo>
                    <a:cubicBezTo>
                      <a:pt x="903" y="521"/>
                      <a:pt x="903" y="521"/>
                      <a:pt x="902" y="521"/>
                    </a:cubicBezTo>
                    <a:cubicBezTo>
                      <a:pt x="902" y="521"/>
                      <a:pt x="902" y="521"/>
                      <a:pt x="902" y="521"/>
                    </a:cubicBezTo>
                    <a:cubicBezTo>
                      <a:pt x="902" y="522"/>
                      <a:pt x="902" y="522"/>
                      <a:pt x="902" y="522"/>
                    </a:cubicBezTo>
                    <a:cubicBezTo>
                      <a:pt x="901" y="522"/>
                      <a:pt x="901" y="523"/>
                      <a:pt x="901" y="523"/>
                    </a:cubicBezTo>
                    <a:cubicBezTo>
                      <a:pt x="901" y="523"/>
                      <a:pt x="901" y="524"/>
                      <a:pt x="900" y="524"/>
                    </a:cubicBezTo>
                    <a:cubicBezTo>
                      <a:pt x="900" y="524"/>
                      <a:pt x="900" y="524"/>
                      <a:pt x="899" y="525"/>
                    </a:cubicBezTo>
                    <a:cubicBezTo>
                      <a:pt x="899" y="525"/>
                      <a:pt x="899" y="526"/>
                      <a:pt x="898" y="526"/>
                    </a:cubicBezTo>
                    <a:cubicBezTo>
                      <a:pt x="898" y="527"/>
                      <a:pt x="898" y="527"/>
                      <a:pt x="897" y="528"/>
                    </a:cubicBezTo>
                    <a:cubicBezTo>
                      <a:pt x="897" y="528"/>
                      <a:pt x="897" y="529"/>
                      <a:pt x="897" y="530"/>
                    </a:cubicBezTo>
                    <a:cubicBezTo>
                      <a:pt x="897" y="530"/>
                      <a:pt x="897" y="531"/>
                      <a:pt x="896" y="531"/>
                    </a:cubicBezTo>
                    <a:cubicBezTo>
                      <a:pt x="896" y="531"/>
                      <a:pt x="895" y="532"/>
                      <a:pt x="895" y="533"/>
                    </a:cubicBezTo>
                    <a:cubicBezTo>
                      <a:pt x="893" y="536"/>
                      <a:pt x="890" y="538"/>
                      <a:pt x="887" y="540"/>
                    </a:cubicBezTo>
                    <a:cubicBezTo>
                      <a:pt x="887" y="541"/>
                      <a:pt x="886" y="542"/>
                      <a:pt x="885" y="542"/>
                    </a:cubicBezTo>
                    <a:cubicBezTo>
                      <a:pt x="885" y="541"/>
                      <a:pt x="884" y="541"/>
                      <a:pt x="884" y="541"/>
                    </a:cubicBezTo>
                    <a:cubicBezTo>
                      <a:pt x="883" y="541"/>
                      <a:pt x="883" y="542"/>
                      <a:pt x="882" y="543"/>
                    </a:cubicBezTo>
                    <a:cubicBezTo>
                      <a:pt x="882" y="543"/>
                      <a:pt x="882" y="543"/>
                      <a:pt x="881" y="544"/>
                    </a:cubicBezTo>
                    <a:cubicBezTo>
                      <a:pt x="881" y="544"/>
                      <a:pt x="880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3"/>
                      <a:pt x="878" y="544"/>
                      <a:pt x="878" y="544"/>
                    </a:cubicBezTo>
                    <a:cubicBezTo>
                      <a:pt x="877" y="544"/>
                      <a:pt x="877" y="545"/>
                      <a:pt x="878" y="545"/>
                    </a:cubicBezTo>
                    <a:cubicBezTo>
                      <a:pt x="878" y="545"/>
                      <a:pt x="878" y="545"/>
                      <a:pt x="878" y="545"/>
                    </a:cubicBezTo>
                    <a:cubicBezTo>
                      <a:pt x="878" y="546"/>
                      <a:pt x="878" y="546"/>
                      <a:pt x="879" y="547"/>
                    </a:cubicBezTo>
                    <a:cubicBezTo>
                      <a:pt x="879" y="548"/>
                      <a:pt x="879" y="548"/>
                      <a:pt x="879" y="548"/>
                    </a:cubicBezTo>
                    <a:cubicBezTo>
                      <a:pt x="879" y="549"/>
                      <a:pt x="878" y="549"/>
                      <a:pt x="878" y="549"/>
                    </a:cubicBezTo>
                    <a:cubicBezTo>
                      <a:pt x="878" y="549"/>
                      <a:pt x="878" y="549"/>
                      <a:pt x="878" y="549"/>
                    </a:cubicBezTo>
                    <a:cubicBezTo>
                      <a:pt x="878" y="549"/>
                      <a:pt x="878" y="550"/>
                      <a:pt x="878" y="550"/>
                    </a:cubicBezTo>
                    <a:cubicBezTo>
                      <a:pt x="878" y="550"/>
                      <a:pt x="878" y="550"/>
                      <a:pt x="878" y="550"/>
                    </a:cubicBezTo>
                    <a:cubicBezTo>
                      <a:pt x="878" y="550"/>
                      <a:pt x="877" y="551"/>
                      <a:pt x="877" y="551"/>
                    </a:cubicBezTo>
                    <a:cubicBezTo>
                      <a:pt x="877" y="552"/>
                      <a:pt x="877" y="552"/>
                      <a:pt x="876" y="553"/>
                    </a:cubicBezTo>
                    <a:cubicBezTo>
                      <a:pt x="875" y="554"/>
                      <a:pt x="874" y="555"/>
                      <a:pt x="872" y="557"/>
                    </a:cubicBezTo>
                    <a:cubicBezTo>
                      <a:pt x="872" y="557"/>
                      <a:pt x="872" y="557"/>
                      <a:pt x="872" y="557"/>
                    </a:cubicBezTo>
                    <a:cubicBezTo>
                      <a:pt x="872" y="558"/>
                      <a:pt x="872" y="558"/>
                      <a:pt x="871" y="559"/>
                    </a:cubicBezTo>
                    <a:cubicBezTo>
                      <a:pt x="871" y="559"/>
                      <a:pt x="871" y="559"/>
                      <a:pt x="871" y="559"/>
                    </a:cubicBezTo>
                    <a:cubicBezTo>
                      <a:pt x="871" y="560"/>
                      <a:pt x="871" y="560"/>
                      <a:pt x="871" y="560"/>
                    </a:cubicBezTo>
                    <a:cubicBezTo>
                      <a:pt x="871" y="560"/>
                      <a:pt x="871" y="561"/>
                      <a:pt x="871" y="561"/>
                    </a:cubicBezTo>
                    <a:cubicBezTo>
                      <a:pt x="871" y="562"/>
                      <a:pt x="870" y="562"/>
                      <a:pt x="870" y="563"/>
                    </a:cubicBezTo>
                    <a:cubicBezTo>
                      <a:pt x="870" y="564"/>
                      <a:pt x="870" y="565"/>
                      <a:pt x="870" y="565"/>
                    </a:cubicBezTo>
                    <a:cubicBezTo>
                      <a:pt x="870" y="566"/>
                      <a:pt x="869" y="567"/>
                      <a:pt x="869" y="568"/>
                    </a:cubicBezTo>
                    <a:cubicBezTo>
                      <a:pt x="869" y="568"/>
                      <a:pt x="869" y="568"/>
                      <a:pt x="869" y="568"/>
                    </a:cubicBezTo>
                    <a:cubicBezTo>
                      <a:pt x="869" y="572"/>
                      <a:pt x="869" y="576"/>
                      <a:pt x="869" y="580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70" y="581"/>
                      <a:pt x="870" y="582"/>
                      <a:pt x="870" y="582"/>
                    </a:cubicBezTo>
                    <a:cubicBezTo>
                      <a:pt x="870" y="583"/>
                      <a:pt x="870" y="583"/>
                      <a:pt x="870" y="583"/>
                    </a:cubicBezTo>
                    <a:cubicBezTo>
                      <a:pt x="870" y="585"/>
                      <a:pt x="870" y="586"/>
                      <a:pt x="871" y="587"/>
                    </a:cubicBezTo>
                    <a:cubicBezTo>
                      <a:pt x="871" y="587"/>
                      <a:pt x="871" y="587"/>
                      <a:pt x="871" y="588"/>
                    </a:cubicBezTo>
                    <a:cubicBezTo>
                      <a:pt x="871" y="589"/>
                      <a:pt x="871" y="589"/>
                      <a:pt x="871" y="590"/>
                    </a:cubicBezTo>
                    <a:cubicBezTo>
                      <a:pt x="871" y="590"/>
                      <a:pt x="871" y="590"/>
                      <a:pt x="871" y="590"/>
                    </a:cubicBezTo>
                    <a:cubicBezTo>
                      <a:pt x="871" y="592"/>
                      <a:pt x="871" y="593"/>
                      <a:pt x="871" y="594"/>
                    </a:cubicBezTo>
                    <a:cubicBezTo>
                      <a:pt x="872" y="594"/>
                      <a:pt x="872" y="594"/>
                      <a:pt x="872" y="594"/>
                    </a:cubicBezTo>
                    <a:cubicBezTo>
                      <a:pt x="872" y="595"/>
                      <a:pt x="872" y="595"/>
                      <a:pt x="872" y="595"/>
                    </a:cubicBezTo>
                    <a:cubicBezTo>
                      <a:pt x="872" y="596"/>
                      <a:pt x="872" y="597"/>
                      <a:pt x="872" y="598"/>
                    </a:cubicBezTo>
                    <a:cubicBezTo>
                      <a:pt x="872" y="599"/>
                      <a:pt x="872" y="599"/>
                      <a:pt x="872" y="599"/>
                    </a:cubicBezTo>
                    <a:cubicBezTo>
                      <a:pt x="872" y="599"/>
                      <a:pt x="872" y="600"/>
                      <a:pt x="873" y="600"/>
                    </a:cubicBezTo>
                    <a:cubicBezTo>
                      <a:pt x="873" y="601"/>
                      <a:pt x="872" y="602"/>
                      <a:pt x="873" y="603"/>
                    </a:cubicBezTo>
                    <a:cubicBezTo>
                      <a:pt x="873" y="603"/>
                      <a:pt x="873" y="603"/>
                      <a:pt x="873" y="604"/>
                    </a:cubicBezTo>
                    <a:cubicBezTo>
                      <a:pt x="874" y="605"/>
                      <a:pt x="874" y="606"/>
                      <a:pt x="874" y="607"/>
                    </a:cubicBezTo>
                    <a:cubicBezTo>
                      <a:pt x="874" y="608"/>
                      <a:pt x="874" y="609"/>
                      <a:pt x="875" y="610"/>
                    </a:cubicBezTo>
                    <a:cubicBezTo>
                      <a:pt x="875" y="611"/>
                      <a:pt x="875" y="611"/>
                      <a:pt x="875" y="611"/>
                    </a:cubicBezTo>
                    <a:cubicBezTo>
                      <a:pt x="875" y="612"/>
                      <a:pt x="875" y="613"/>
                      <a:pt x="875" y="614"/>
                    </a:cubicBezTo>
                    <a:cubicBezTo>
                      <a:pt x="875" y="616"/>
                      <a:pt x="875" y="618"/>
                      <a:pt x="875" y="619"/>
                    </a:cubicBezTo>
                    <a:cubicBezTo>
                      <a:pt x="876" y="620"/>
                      <a:pt x="876" y="620"/>
                      <a:pt x="876" y="621"/>
                    </a:cubicBezTo>
                    <a:cubicBezTo>
                      <a:pt x="877" y="622"/>
                      <a:pt x="877" y="623"/>
                      <a:pt x="877" y="623"/>
                    </a:cubicBezTo>
                    <a:cubicBezTo>
                      <a:pt x="877" y="623"/>
                      <a:pt x="877" y="623"/>
                      <a:pt x="877" y="623"/>
                    </a:cubicBezTo>
                    <a:cubicBezTo>
                      <a:pt x="878" y="623"/>
                      <a:pt x="878" y="622"/>
                      <a:pt x="878" y="622"/>
                    </a:cubicBezTo>
                    <a:cubicBezTo>
                      <a:pt x="879" y="622"/>
                      <a:pt x="879" y="622"/>
                      <a:pt x="879" y="622"/>
                    </a:cubicBezTo>
                    <a:cubicBezTo>
                      <a:pt x="879" y="621"/>
                      <a:pt x="880" y="621"/>
                      <a:pt x="880" y="621"/>
                    </a:cubicBezTo>
                    <a:cubicBezTo>
                      <a:pt x="881" y="620"/>
                      <a:pt x="882" y="619"/>
                      <a:pt x="883" y="618"/>
                    </a:cubicBezTo>
                    <a:cubicBezTo>
                      <a:pt x="885" y="616"/>
                      <a:pt x="887" y="614"/>
                      <a:pt x="887" y="611"/>
                    </a:cubicBezTo>
                    <a:cubicBezTo>
                      <a:pt x="887" y="611"/>
                      <a:pt x="887" y="611"/>
                      <a:pt x="887" y="611"/>
                    </a:cubicBezTo>
                    <a:cubicBezTo>
                      <a:pt x="889" y="610"/>
                      <a:pt x="889" y="609"/>
                      <a:pt x="889" y="608"/>
                    </a:cubicBezTo>
                    <a:cubicBezTo>
                      <a:pt x="889" y="608"/>
                      <a:pt x="889" y="607"/>
                      <a:pt x="889" y="607"/>
                    </a:cubicBezTo>
                    <a:cubicBezTo>
                      <a:pt x="889" y="607"/>
                      <a:pt x="889" y="607"/>
                      <a:pt x="889" y="606"/>
                    </a:cubicBezTo>
                    <a:cubicBezTo>
                      <a:pt x="889" y="606"/>
                      <a:pt x="889" y="605"/>
                      <a:pt x="889" y="605"/>
                    </a:cubicBezTo>
                    <a:cubicBezTo>
                      <a:pt x="889" y="604"/>
                      <a:pt x="890" y="604"/>
                      <a:pt x="890" y="603"/>
                    </a:cubicBezTo>
                    <a:cubicBezTo>
                      <a:pt x="890" y="603"/>
                      <a:pt x="889" y="602"/>
                      <a:pt x="889" y="602"/>
                    </a:cubicBezTo>
                    <a:cubicBezTo>
                      <a:pt x="888" y="602"/>
                      <a:pt x="888" y="602"/>
                      <a:pt x="888" y="601"/>
                    </a:cubicBezTo>
                    <a:cubicBezTo>
                      <a:pt x="888" y="601"/>
                      <a:pt x="888" y="601"/>
                      <a:pt x="889" y="601"/>
                    </a:cubicBezTo>
                    <a:cubicBezTo>
                      <a:pt x="889" y="600"/>
                      <a:pt x="889" y="600"/>
                      <a:pt x="889" y="601"/>
                    </a:cubicBezTo>
                    <a:cubicBezTo>
                      <a:pt x="891" y="602"/>
                      <a:pt x="892" y="601"/>
                      <a:pt x="893" y="600"/>
                    </a:cubicBezTo>
                    <a:cubicBezTo>
                      <a:pt x="894" y="599"/>
                      <a:pt x="895" y="599"/>
                      <a:pt x="896" y="598"/>
                    </a:cubicBezTo>
                    <a:cubicBezTo>
                      <a:pt x="897" y="598"/>
                      <a:pt x="898" y="599"/>
                      <a:pt x="899" y="600"/>
                    </a:cubicBezTo>
                    <a:cubicBezTo>
                      <a:pt x="899" y="600"/>
                      <a:pt x="899" y="599"/>
                      <a:pt x="899" y="599"/>
                    </a:cubicBezTo>
                    <a:cubicBezTo>
                      <a:pt x="899" y="599"/>
                      <a:pt x="899" y="599"/>
                      <a:pt x="899" y="598"/>
                    </a:cubicBezTo>
                    <a:cubicBezTo>
                      <a:pt x="898" y="598"/>
                      <a:pt x="898" y="597"/>
                      <a:pt x="898" y="596"/>
                    </a:cubicBezTo>
                    <a:cubicBezTo>
                      <a:pt x="898" y="596"/>
                      <a:pt x="898" y="595"/>
                      <a:pt x="898" y="595"/>
                    </a:cubicBezTo>
                    <a:cubicBezTo>
                      <a:pt x="898" y="595"/>
                      <a:pt x="898" y="595"/>
                      <a:pt x="898" y="594"/>
                    </a:cubicBezTo>
                    <a:cubicBezTo>
                      <a:pt x="898" y="594"/>
                      <a:pt x="898" y="594"/>
                      <a:pt x="898" y="593"/>
                    </a:cubicBezTo>
                    <a:cubicBezTo>
                      <a:pt x="898" y="593"/>
                      <a:pt x="898" y="593"/>
                      <a:pt x="898" y="593"/>
                    </a:cubicBezTo>
                    <a:cubicBezTo>
                      <a:pt x="898" y="593"/>
                      <a:pt x="898" y="592"/>
                      <a:pt x="898" y="592"/>
                    </a:cubicBezTo>
                    <a:cubicBezTo>
                      <a:pt x="898" y="592"/>
                      <a:pt x="898" y="591"/>
                      <a:pt x="898" y="591"/>
                    </a:cubicBezTo>
                    <a:cubicBezTo>
                      <a:pt x="899" y="589"/>
                      <a:pt x="900" y="587"/>
                      <a:pt x="901" y="586"/>
                    </a:cubicBezTo>
                    <a:cubicBezTo>
                      <a:pt x="902" y="585"/>
                      <a:pt x="904" y="584"/>
                      <a:pt x="905" y="583"/>
                    </a:cubicBezTo>
                    <a:cubicBezTo>
                      <a:pt x="906" y="583"/>
                      <a:pt x="906" y="583"/>
                      <a:pt x="907" y="583"/>
                    </a:cubicBezTo>
                    <a:cubicBezTo>
                      <a:pt x="909" y="584"/>
                      <a:pt x="910" y="584"/>
                      <a:pt x="911" y="582"/>
                    </a:cubicBezTo>
                    <a:cubicBezTo>
                      <a:pt x="913" y="581"/>
                      <a:pt x="913" y="581"/>
                      <a:pt x="913" y="580"/>
                    </a:cubicBezTo>
                    <a:cubicBezTo>
                      <a:pt x="913" y="580"/>
                      <a:pt x="913" y="579"/>
                      <a:pt x="912" y="578"/>
                    </a:cubicBezTo>
                    <a:cubicBezTo>
                      <a:pt x="912" y="578"/>
                      <a:pt x="912" y="578"/>
                      <a:pt x="912" y="578"/>
                    </a:cubicBezTo>
                    <a:cubicBezTo>
                      <a:pt x="912" y="577"/>
                      <a:pt x="911" y="576"/>
                      <a:pt x="911" y="575"/>
                    </a:cubicBezTo>
                    <a:cubicBezTo>
                      <a:pt x="911" y="574"/>
                      <a:pt x="911" y="574"/>
                      <a:pt x="911" y="573"/>
                    </a:cubicBezTo>
                    <a:cubicBezTo>
                      <a:pt x="911" y="572"/>
                      <a:pt x="911" y="571"/>
                      <a:pt x="911" y="570"/>
                    </a:cubicBezTo>
                    <a:cubicBezTo>
                      <a:pt x="912" y="569"/>
                      <a:pt x="913" y="568"/>
                      <a:pt x="913" y="566"/>
                    </a:cubicBezTo>
                    <a:cubicBezTo>
                      <a:pt x="912" y="565"/>
                      <a:pt x="913" y="565"/>
                      <a:pt x="914" y="564"/>
                    </a:cubicBezTo>
                    <a:cubicBezTo>
                      <a:pt x="915" y="564"/>
                      <a:pt x="916" y="564"/>
                      <a:pt x="916" y="563"/>
                    </a:cubicBezTo>
                    <a:cubicBezTo>
                      <a:pt x="915" y="560"/>
                      <a:pt x="918" y="561"/>
                      <a:pt x="919" y="560"/>
                    </a:cubicBezTo>
                    <a:cubicBezTo>
                      <a:pt x="918" y="561"/>
                      <a:pt x="918" y="562"/>
                      <a:pt x="918" y="562"/>
                    </a:cubicBezTo>
                    <a:cubicBezTo>
                      <a:pt x="917" y="563"/>
                      <a:pt x="917" y="563"/>
                      <a:pt x="917" y="564"/>
                    </a:cubicBezTo>
                    <a:cubicBezTo>
                      <a:pt x="918" y="565"/>
                      <a:pt x="918" y="565"/>
                      <a:pt x="919" y="566"/>
                    </a:cubicBezTo>
                    <a:cubicBezTo>
                      <a:pt x="919" y="566"/>
                      <a:pt x="920" y="566"/>
                      <a:pt x="921" y="564"/>
                    </a:cubicBezTo>
                    <a:cubicBezTo>
                      <a:pt x="922" y="564"/>
                      <a:pt x="922" y="563"/>
                      <a:pt x="922" y="563"/>
                    </a:cubicBezTo>
                    <a:cubicBezTo>
                      <a:pt x="921" y="561"/>
                      <a:pt x="921" y="560"/>
                      <a:pt x="921" y="558"/>
                    </a:cubicBezTo>
                    <a:cubicBezTo>
                      <a:pt x="921" y="558"/>
                      <a:pt x="921" y="557"/>
                      <a:pt x="921" y="557"/>
                    </a:cubicBezTo>
                    <a:cubicBezTo>
                      <a:pt x="920" y="557"/>
                      <a:pt x="920" y="557"/>
                      <a:pt x="919" y="557"/>
                    </a:cubicBezTo>
                    <a:cubicBezTo>
                      <a:pt x="919" y="557"/>
                      <a:pt x="919" y="557"/>
                      <a:pt x="919" y="557"/>
                    </a:cubicBezTo>
                    <a:cubicBezTo>
                      <a:pt x="918" y="557"/>
                      <a:pt x="918" y="556"/>
                      <a:pt x="918" y="556"/>
                    </a:cubicBezTo>
                    <a:cubicBezTo>
                      <a:pt x="918" y="554"/>
                      <a:pt x="918" y="553"/>
                      <a:pt x="918" y="551"/>
                    </a:cubicBezTo>
                    <a:cubicBezTo>
                      <a:pt x="917" y="550"/>
                      <a:pt x="918" y="549"/>
                      <a:pt x="919" y="548"/>
                    </a:cubicBezTo>
                    <a:cubicBezTo>
                      <a:pt x="920" y="547"/>
                      <a:pt x="921" y="546"/>
                      <a:pt x="921" y="545"/>
                    </a:cubicBezTo>
                    <a:cubicBezTo>
                      <a:pt x="921" y="544"/>
                      <a:pt x="921" y="544"/>
                      <a:pt x="921" y="544"/>
                    </a:cubicBezTo>
                    <a:cubicBezTo>
                      <a:pt x="920" y="544"/>
                      <a:pt x="920" y="544"/>
                      <a:pt x="920" y="544"/>
                    </a:cubicBezTo>
                    <a:cubicBezTo>
                      <a:pt x="920" y="543"/>
                      <a:pt x="919" y="543"/>
                      <a:pt x="919" y="543"/>
                    </a:cubicBezTo>
                    <a:cubicBezTo>
                      <a:pt x="918" y="543"/>
                      <a:pt x="918" y="543"/>
                      <a:pt x="918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6" y="542"/>
                      <a:pt x="916" y="543"/>
                      <a:pt x="916" y="543"/>
                    </a:cubicBezTo>
                    <a:cubicBezTo>
                      <a:pt x="916" y="544"/>
                      <a:pt x="915" y="544"/>
                      <a:pt x="915" y="544"/>
                    </a:cubicBezTo>
                    <a:cubicBezTo>
                      <a:pt x="915" y="544"/>
                      <a:pt x="915" y="544"/>
                      <a:pt x="914" y="544"/>
                    </a:cubicBezTo>
                    <a:cubicBezTo>
                      <a:pt x="914" y="543"/>
                      <a:pt x="914" y="543"/>
                      <a:pt x="914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3"/>
                      <a:pt x="913" y="543"/>
                      <a:pt x="913" y="543"/>
                    </a:cubicBezTo>
                    <a:cubicBezTo>
                      <a:pt x="913" y="539"/>
                      <a:pt x="913" y="539"/>
                      <a:pt x="913" y="539"/>
                    </a:cubicBezTo>
                    <a:cubicBezTo>
                      <a:pt x="913" y="538"/>
                      <a:pt x="913" y="538"/>
                      <a:pt x="913" y="538"/>
                    </a:cubicBezTo>
                    <a:cubicBezTo>
                      <a:pt x="914" y="537"/>
                      <a:pt x="913" y="537"/>
                      <a:pt x="914" y="536"/>
                    </a:cubicBezTo>
                    <a:cubicBezTo>
                      <a:pt x="914" y="535"/>
                      <a:pt x="915" y="534"/>
                      <a:pt x="915" y="533"/>
                    </a:cubicBezTo>
                    <a:cubicBezTo>
                      <a:pt x="915" y="533"/>
                      <a:pt x="915" y="532"/>
                      <a:pt x="915" y="532"/>
                    </a:cubicBezTo>
                    <a:cubicBezTo>
                      <a:pt x="917" y="531"/>
                      <a:pt x="919" y="530"/>
                      <a:pt x="919" y="527"/>
                    </a:cubicBezTo>
                    <a:cubicBezTo>
                      <a:pt x="919" y="527"/>
                      <a:pt x="920" y="527"/>
                      <a:pt x="920" y="527"/>
                    </a:cubicBezTo>
                    <a:cubicBezTo>
                      <a:pt x="920" y="527"/>
                      <a:pt x="921" y="527"/>
                      <a:pt x="921" y="527"/>
                    </a:cubicBezTo>
                    <a:cubicBezTo>
                      <a:pt x="921" y="527"/>
                      <a:pt x="921" y="526"/>
                      <a:pt x="921" y="526"/>
                    </a:cubicBezTo>
                    <a:cubicBezTo>
                      <a:pt x="919" y="525"/>
                      <a:pt x="920" y="525"/>
                      <a:pt x="921" y="525"/>
                    </a:cubicBezTo>
                    <a:cubicBezTo>
                      <a:pt x="922" y="524"/>
                      <a:pt x="922" y="523"/>
                      <a:pt x="921" y="523"/>
                    </a:cubicBezTo>
                    <a:cubicBezTo>
                      <a:pt x="921" y="523"/>
                      <a:pt x="921" y="523"/>
                      <a:pt x="921" y="523"/>
                    </a:cubicBezTo>
                    <a:cubicBezTo>
                      <a:pt x="921" y="523"/>
                      <a:pt x="921" y="522"/>
                      <a:pt x="921" y="522"/>
                    </a:cubicBezTo>
                    <a:cubicBezTo>
                      <a:pt x="920" y="521"/>
                      <a:pt x="921" y="521"/>
                      <a:pt x="922" y="520"/>
                    </a:cubicBezTo>
                    <a:cubicBezTo>
                      <a:pt x="923" y="519"/>
                      <a:pt x="922" y="518"/>
                      <a:pt x="922" y="517"/>
                    </a:cubicBezTo>
                    <a:cubicBezTo>
                      <a:pt x="923" y="517"/>
                      <a:pt x="923" y="516"/>
                      <a:pt x="923" y="516"/>
                    </a:cubicBezTo>
                    <a:cubicBezTo>
                      <a:pt x="924" y="516"/>
                      <a:pt x="925" y="517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5" y="514"/>
                      <a:pt x="925" y="515"/>
                      <a:pt x="925" y="515"/>
                    </a:cubicBezTo>
                    <a:cubicBezTo>
                      <a:pt x="926" y="515"/>
                      <a:pt x="927" y="515"/>
                      <a:pt x="928" y="515"/>
                    </a:cubicBezTo>
                    <a:cubicBezTo>
                      <a:pt x="928" y="515"/>
                      <a:pt x="928" y="514"/>
                      <a:pt x="928" y="514"/>
                    </a:cubicBezTo>
                    <a:cubicBezTo>
                      <a:pt x="928" y="514"/>
                      <a:pt x="928" y="514"/>
                      <a:pt x="928" y="514"/>
                    </a:cubicBezTo>
                    <a:cubicBezTo>
                      <a:pt x="929" y="514"/>
                      <a:pt x="930" y="514"/>
                      <a:pt x="930" y="515"/>
                    </a:cubicBezTo>
                    <a:cubicBezTo>
                      <a:pt x="931" y="515"/>
                      <a:pt x="931" y="516"/>
                      <a:pt x="931" y="516"/>
                    </a:cubicBezTo>
                    <a:cubicBezTo>
                      <a:pt x="931" y="516"/>
                      <a:pt x="931" y="516"/>
                      <a:pt x="931" y="516"/>
                    </a:cubicBezTo>
                    <a:cubicBezTo>
                      <a:pt x="932" y="518"/>
                      <a:pt x="933" y="517"/>
                      <a:pt x="933" y="516"/>
                    </a:cubicBezTo>
                    <a:cubicBezTo>
                      <a:pt x="934" y="515"/>
                      <a:pt x="934" y="515"/>
                      <a:pt x="933" y="514"/>
                    </a:cubicBezTo>
                    <a:cubicBezTo>
                      <a:pt x="935" y="513"/>
                      <a:pt x="936" y="512"/>
                      <a:pt x="937" y="511"/>
                    </a:cubicBezTo>
                    <a:cubicBezTo>
                      <a:pt x="938" y="511"/>
                      <a:pt x="938" y="511"/>
                      <a:pt x="938" y="511"/>
                    </a:cubicBezTo>
                    <a:cubicBezTo>
                      <a:pt x="939" y="509"/>
                      <a:pt x="940" y="509"/>
                      <a:pt x="941" y="509"/>
                    </a:cubicBezTo>
                    <a:cubicBezTo>
                      <a:pt x="941" y="509"/>
                      <a:pt x="941" y="509"/>
                      <a:pt x="941" y="509"/>
                    </a:cubicBezTo>
                    <a:cubicBezTo>
                      <a:pt x="941" y="512"/>
                      <a:pt x="941" y="512"/>
                      <a:pt x="941" y="512"/>
                    </a:cubicBez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40" y="515"/>
                      <a:pt x="940" y="516"/>
                      <a:pt x="941" y="517"/>
                    </a:cubicBezTo>
                    <a:cubicBezTo>
                      <a:pt x="943" y="517"/>
                      <a:pt x="943" y="515"/>
                      <a:pt x="945" y="513"/>
                    </a:cubicBezTo>
                    <a:cubicBezTo>
                      <a:pt x="946" y="512"/>
                      <a:pt x="946" y="510"/>
                      <a:pt x="948" y="510"/>
                    </a:cubicBezTo>
                    <a:cubicBezTo>
                      <a:pt x="949" y="510"/>
                      <a:pt x="950" y="509"/>
                      <a:pt x="951" y="508"/>
                    </a:cubicBezTo>
                    <a:cubicBezTo>
                      <a:pt x="952" y="508"/>
                      <a:pt x="953" y="508"/>
                      <a:pt x="954" y="507"/>
                    </a:cubicBezTo>
                    <a:cubicBezTo>
                      <a:pt x="956" y="506"/>
                      <a:pt x="958" y="507"/>
                      <a:pt x="960" y="507"/>
                    </a:cubicBezTo>
                    <a:cubicBezTo>
                      <a:pt x="961" y="507"/>
                      <a:pt x="962" y="507"/>
                      <a:pt x="962" y="507"/>
                    </a:cubicBezTo>
                    <a:cubicBezTo>
                      <a:pt x="963" y="508"/>
                      <a:pt x="963" y="508"/>
                      <a:pt x="963" y="509"/>
                    </a:cubicBezTo>
                    <a:cubicBezTo>
                      <a:pt x="963" y="509"/>
                      <a:pt x="963" y="509"/>
                      <a:pt x="963" y="509"/>
                    </a:cubicBezTo>
                    <a:cubicBezTo>
                      <a:pt x="964" y="509"/>
                      <a:pt x="964" y="509"/>
                      <a:pt x="964" y="509"/>
                    </a:cubicBezTo>
                    <a:cubicBezTo>
                      <a:pt x="965" y="510"/>
                      <a:pt x="965" y="511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3"/>
                      <a:pt x="966" y="514"/>
                      <a:pt x="967" y="514"/>
                    </a:cubicBezTo>
                    <a:cubicBezTo>
                      <a:pt x="967" y="515"/>
                      <a:pt x="967" y="515"/>
                      <a:pt x="967" y="515"/>
                    </a:cubicBezTo>
                    <a:cubicBezTo>
                      <a:pt x="968" y="515"/>
                      <a:pt x="969" y="516"/>
                      <a:pt x="969" y="515"/>
                    </a:cubicBezTo>
                    <a:cubicBezTo>
                      <a:pt x="970" y="515"/>
                      <a:pt x="970" y="514"/>
                      <a:pt x="970" y="514"/>
                    </a:cubicBezTo>
                    <a:cubicBezTo>
                      <a:pt x="970" y="512"/>
                      <a:pt x="971" y="511"/>
                      <a:pt x="972" y="509"/>
                    </a:cubicBezTo>
                    <a:cubicBezTo>
                      <a:pt x="972" y="509"/>
                      <a:pt x="973" y="509"/>
                      <a:pt x="973" y="508"/>
                    </a:cubicBezTo>
                    <a:cubicBezTo>
                      <a:pt x="974" y="507"/>
                      <a:pt x="975" y="507"/>
                      <a:pt x="976" y="506"/>
                    </a:cubicBezTo>
                    <a:cubicBezTo>
                      <a:pt x="977" y="505"/>
                      <a:pt x="978" y="504"/>
                      <a:pt x="979" y="504"/>
                    </a:cubicBezTo>
                    <a:cubicBezTo>
                      <a:pt x="981" y="503"/>
                      <a:pt x="981" y="502"/>
                      <a:pt x="981" y="501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501"/>
                      <a:pt x="983" y="501"/>
                      <a:pt x="983" y="498"/>
                    </a:cubicBezTo>
                    <a:cubicBezTo>
                      <a:pt x="983" y="498"/>
                      <a:pt x="983" y="499"/>
                      <a:pt x="983" y="499"/>
                    </a:cubicBezTo>
                    <a:cubicBezTo>
                      <a:pt x="984" y="499"/>
                      <a:pt x="985" y="498"/>
                      <a:pt x="986" y="498"/>
                    </a:cubicBezTo>
                    <a:cubicBezTo>
                      <a:pt x="986" y="497"/>
                      <a:pt x="987" y="497"/>
                      <a:pt x="986" y="496"/>
                    </a:cubicBezTo>
                    <a:cubicBezTo>
                      <a:pt x="986" y="496"/>
                      <a:pt x="986" y="496"/>
                      <a:pt x="986" y="496"/>
                    </a:cubicBezTo>
                    <a:cubicBezTo>
                      <a:pt x="985" y="496"/>
                      <a:pt x="985" y="496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7" y="495"/>
                      <a:pt x="987" y="495"/>
                      <a:pt x="987" y="495"/>
                    </a:cubicBezTo>
                    <a:cubicBezTo>
                      <a:pt x="987" y="496"/>
                      <a:pt x="988" y="496"/>
                      <a:pt x="989" y="495"/>
                    </a:cubicBezTo>
                    <a:cubicBezTo>
                      <a:pt x="989" y="494"/>
                      <a:pt x="991" y="493"/>
                      <a:pt x="991" y="492"/>
                    </a:cubicBezTo>
                    <a:cubicBezTo>
                      <a:pt x="991" y="491"/>
                      <a:pt x="991" y="491"/>
                      <a:pt x="992" y="492"/>
                    </a:cubicBezTo>
                    <a:cubicBezTo>
                      <a:pt x="993" y="492"/>
                      <a:pt x="994" y="492"/>
                      <a:pt x="993" y="491"/>
                    </a:cubicBezTo>
                    <a:cubicBezTo>
                      <a:pt x="993" y="489"/>
                      <a:pt x="994" y="489"/>
                      <a:pt x="995" y="489"/>
                    </a:cubicBezTo>
                    <a:cubicBezTo>
                      <a:pt x="997" y="490"/>
                      <a:pt x="998" y="489"/>
                      <a:pt x="999" y="488"/>
                    </a:cubicBezTo>
                    <a:cubicBezTo>
                      <a:pt x="1001" y="487"/>
                      <a:pt x="1003" y="485"/>
                      <a:pt x="1005" y="485"/>
                    </a:cubicBezTo>
                    <a:cubicBezTo>
                      <a:pt x="1007" y="484"/>
                      <a:pt x="1009" y="482"/>
                      <a:pt x="1011" y="481"/>
                    </a:cubicBezTo>
                    <a:cubicBezTo>
                      <a:pt x="1012" y="480"/>
                      <a:pt x="1012" y="480"/>
                      <a:pt x="1011" y="480"/>
                    </a:cubicBezTo>
                    <a:cubicBezTo>
                      <a:pt x="1012" y="479"/>
                      <a:pt x="1012" y="479"/>
                      <a:pt x="1012" y="479"/>
                    </a:cubicBezTo>
                    <a:cubicBezTo>
                      <a:pt x="1012" y="479"/>
                      <a:pt x="1013" y="480"/>
                      <a:pt x="1013" y="480"/>
                    </a:cubicBezTo>
                    <a:cubicBezTo>
                      <a:pt x="1013" y="480"/>
                      <a:pt x="1013" y="480"/>
                      <a:pt x="1014" y="480"/>
                    </a:cubicBezTo>
                    <a:cubicBezTo>
                      <a:pt x="1014" y="479"/>
                      <a:pt x="1015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5" y="479"/>
                      <a:pt x="1015" y="479"/>
                      <a:pt x="1014" y="478"/>
                    </a:cubicBezTo>
                    <a:cubicBezTo>
                      <a:pt x="1014" y="478"/>
                      <a:pt x="1014" y="477"/>
                      <a:pt x="1014" y="476"/>
                    </a:cubicBezTo>
                    <a:cubicBezTo>
                      <a:pt x="1014" y="476"/>
                      <a:pt x="1014" y="475"/>
                      <a:pt x="1014" y="475"/>
                    </a:cubicBezTo>
                    <a:cubicBezTo>
                      <a:pt x="1014" y="475"/>
                      <a:pt x="1015" y="475"/>
                      <a:pt x="1015" y="475"/>
                    </a:cubicBezTo>
                    <a:cubicBezTo>
                      <a:pt x="1015" y="475"/>
                      <a:pt x="1015" y="476"/>
                      <a:pt x="1015" y="476"/>
                    </a:cubicBezTo>
                    <a:cubicBezTo>
                      <a:pt x="1015" y="476"/>
                      <a:pt x="1015" y="476"/>
                      <a:pt x="1015" y="476"/>
                    </a:cubicBezTo>
                    <a:cubicBezTo>
                      <a:pt x="1016" y="477"/>
                      <a:pt x="1016" y="477"/>
                      <a:pt x="1017" y="477"/>
                    </a:cubicBezTo>
                    <a:cubicBezTo>
                      <a:pt x="1017" y="477"/>
                      <a:pt x="1017" y="478"/>
                      <a:pt x="1017" y="478"/>
                    </a:cubicBezTo>
                    <a:cubicBezTo>
                      <a:pt x="1017" y="478"/>
                      <a:pt x="1017" y="478"/>
                      <a:pt x="1017" y="479"/>
                    </a:cubicBezTo>
                    <a:cubicBezTo>
                      <a:pt x="1017" y="479"/>
                      <a:pt x="1017" y="479"/>
                      <a:pt x="1017" y="479"/>
                    </a:cubicBezTo>
                    <a:cubicBezTo>
                      <a:pt x="1021" y="479"/>
                      <a:pt x="1023" y="480"/>
                      <a:pt x="1026" y="481"/>
                    </a:cubicBezTo>
                    <a:cubicBezTo>
                      <a:pt x="1027" y="482"/>
                      <a:pt x="1027" y="483"/>
                      <a:pt x="1028" y="482"/>
                    </a:cubicBezTo>
                    <a:cubicBezTo>
                      <a:pt x="1029" y="482"/>
                      <a:pt x="1028" y="481"/>
                      <a:pt x="1028" y="480"/>
                    </a:cubicBezTo>
                    <a:cubicBezTo>
                      <a:pt x="1028" y="480"/>
                      <a:pt x="1028" y="480"/>
                      <a:pt x="1028" y="479"/>
                    </a:cubicBezTo>
                    <a:cubicBezTo>
                      <a:pt x="1028" y="479"/>
                      <a:pt x="1028" y="479"/>
                      <a:pt x="1028" y="479"/>
                    </a:cubicBezTo>
                    <a:cubicBezTo>
                      <a:pt x="1028" y="480"/>
                      <a:pt x="1029" y="480"/>
                      <a:pt x="1029" y="480"/>
                    </a:cubicBezTo>
                    <a:cubicBezTo>
                      <a:pt x="1029" y="480"/>
                      <a:pt x="1030" y="480"/>
                      <a:pt x="1030" y="479"/>
                    </a:cubicBezTo>
                    <a:cubicBezTo>
                      <a:pt x="1032" y="477"/>
                      <a:pt x="1032" y="476"/>
                      <a:pt x="1030" y="474"/>
                    </a:cubicBezTo>
                    <a:cubicBezTo>
                      <a:pt x="1030" y="474"/>
                      <a:pt x="1030" y="474"/>
                      <a:pt x="1030" y="474"/>
                    </a:cubicBezTo>
                    <a:cubicBezTo>
                      <a:pt x="1030" y="474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29" y="473"/>
                    </a:cubicBezTo>
                    <a:cubicBezTo>
                      <a:pt x="1029" y="473"/>
                      <a:pt x="1028" y="473"/>
                      <a:pt x="1028" y="472"/>
                    </a:cubicBezTo>
                    <a:cubicBezTo>
                      <a:pt x="1028" y="472"/>
                      <a:pt x="1029" y="472"/>
                      <a:pt x="1029" y="472"/>
                    </a:cubicBezTo>
                    <a:cubicBezTo>
                      <a:pt x="1030" y="472"/>
                      <a:pt x="1030" y="471"/>
                      <a:pt x="1030" y="470"/>
                    </a:cubicBezTo>
                    <a:cubicBezTo>
                      <a:pt x="1029" y="469"/>
                      <a:pt x="1028" y="469"/>
                      <a:pt x="1027" y="468"/>
                    </a:cubicBezTo>
                    <a:cubicBezTo>
                      <a:pt x="1027" y="466"/>
                      <a:pt x="1025" y="466"/>
                      <a:pt x="1025" y="464"/>
                    </a:cubicBezTo>
                    <a:cubicBezTo>
                      <a:pt x="1025" y="464"/>
                      <a:pt x="1025" y="464"/>
                      <a:pt x="1024" y="464"/>
                    </a:cubicBezTo>
                    <a:cubicBezTo>
                      <a:pt x="1024" y="464"/>
                      <a:pt x="1023" y="464"/>
                      <a:pt x="1023" y="464"/>
                    </a:cubicBezTo>
                    <a:cubicBezTo>
                      <a:pt x="1023" y="462"/>
                      <a:pt x="1024" y="463"/>
                      <a:pt x="1025" y="463"/>
                    </a:cubicBezTo>
                    <a:cubicBezTo>
                      <a:pt x="1026" y="463"/>
                      <a:pt x="1026" y="462"/>
                      <a:pt x="1026" y="462"/>
                    </a:cubicBezTo>
                    <a:cubicBezTo>
                      <a:pt x="1025" y="460"/>
                      <a:pt x="1026" y="457"/>
                      <a:pt x="1023" y="458"/>
                    </a:cubicBezTo>
                    <a:cubicBezTo>
                      <a:pt x="1023" y="458"/>
                      <a:pt x="1023" y="457"/>
                      <a:pt x="1023" y="457"/>
                    </a:cubicBezTo>
                    <a:cubicBezTo>
                      <a:pt x="1023" y="457"/>
                      <a:pt x="1025" y="457"/>
                      <a:pt x="1024" y="455"/>
                    </a:cubicBezTo>
                    <a:cubicBezTo>
                      <a:pt x="1024" y="455"/>
                      <a:pt x="1024" y="454"/>
                      <a:pt x="1023" y="453"/>
                    </a:cubicBezTo>
                    <a:cubicBezTo>
                      <a:pt x="1023" y="453"/>
                      <a:pt x="1023" y="453"/>
                      <a:pt x="1023" y="452"/>
                    </a:cubicBezTo>
                    <a:cubicBezTo>
                      <a:pt x="1022" y="454"/>
                      <a:pt x="1020" y="454"/>
                      <a:pt x="1019" y="453"/>
                    </a:cubicBezTo>
                    <a:cubicBezTo>
                      <a:pt x="1017" y="451"/>
                      <a:pt x="1016" y="450"/>
                      <a:pt x="1017" y="447"/>
                    </a:cubicBezTo>
                    <a:cubicBezTo>
                      <a:pt x="1017" y="447"/>
                      <a:pt x="1017" y="446"/>
                      <a:pt x="1017" y="446"/>
                    </a:cubicBezTo>
                    <a:cubicBezTo>
                      <a:pt x="1016" y="445"/>
                      <a:pt x="1016" y="446"/>
                      <a:pt x="1015" y="447"/>
                    </a:cubicBezTo>
                    <a:cubicBezTo>
                      <a:pt x="1014" y="447"/>
                      <a:pt x="1013" y="447"/>
                      <a:pt x="1013" y="448"/>
                    </a:cubicBezTo>
                    <a:cubicBezTo>
                      <a:pt x="1013" y="448"/>
                      <a:pt x="1013" y="448"/>
                      <a:pt x="1013" y="448"/>
                    </a:cubicBezTo>
                    <a:cubicBezTo>
                      <a:pt x="1011" y="448"/>
                      <a:pt x="1009" y="446"/>
                      <a:pt x="1009" y="444"/>
                    </a:cubicBezTo>
                    <a:cubicBezTo>
                      <a:pt x="1009" y="444"/>
                      <a:pt x="1009" y="444"/>
                      <a:pt x="1010" y="444"/>
                    </a:cubicBezTo>
                    <a:cubicBezTo>
                      <a:pt x="1010" y="444"/>
                      <a:pt x="1010" y="445"/>
                      <a:pt x="1012" y="444"/>
                    </a:cubicBezTo>
                    <a:cubicBezTo>
                      <a:pt x="1012" y="444"/>
                      <a:pt x="1013" y="444"/>
                      <a:pt x="1014" y="445"/>
                    </a:cubicBezTo>
                    <a:cubicBezTo>
                      <a:pt x="1014" y="445"/>
                      <a:pt x="1015" y="445"/>
                      <a:pt x="1015" y="444"/>
                    </a:cubicBezTo>
                    <a:cubicBezTo>
                      <a:pt x="1015" y="442"/>
                      <a:pt x="1016" y="443"/>
                      <a:pt x="1017" y="443"/>
                    </a:cubicBezTo>
                    <a:cubicBezTo>
                      <a:pt x="1017" y="444"/>
                      <a:pt x="1016" y="445"/>
                      <a:pt x="1018" y="445"/>
                    </a:cubicBezTo>
                    <a:cubicBezTo>
                      <a:pt x="1018" y="445"/>
                      <a:pt x="1018" y="447"/>
                      <a:pt x="1019" y="447"/>
                    </a:cubicBezTo>
                    <a:cubicBezTo>
                      <a:pt x="1021" y="447"/>
                      <a:pt x="1023" y="447"/>
                      <a:pt x="1025" y="447"/>
                    </a:cubicBezTo>
                    <a:cubicBezTo>
                      <a:pt x="1026" y="447"/>
                      <a:pt x="1026" y="447"/>
                      <a:pt x="1027" y="447"/>
                    </a:cubicBezTo>
                    <a:cubicBezTo>
                      <a:pt x="1028" y="446"/>
                      <a:pt x="1028" y="445"/>
                      <a:pt x="1030" y="445"/>
                    </a:cubicBezTo>
                    <a:cubicBezTo>
                      <a:pt x="1031" y="445"/>
                      <a:pt x="1032" y="444"/>
                      <a:pt x="1032" y="443"/>
                    </a:cubicBezTo>
                    <a:cubicBezTo>
                      <a:pt x="1033" y="441"/>
                      <a:pt x="1035" y="440"/>
                      <a:pt x="1036" y="439"/>
                    </a:cubicBezTo>
                    <a:cubicBezTo>
                      <a:pt x="1037" y="438"/>
                      <a:pt x="1038" y="437"/>
                      <a:pt x="1038" y="435"/>
                    </a:cubicBezTo>
                    <a:cubicBezTo>
                      <a:pt x="1037" y="435"/>
                      <a:pt x="1037" y="434"/>
                      <a:pt x="1038" y="434"/>
                    </a:cubicBezTo>
                    <a:cubicBezTo>
                      <a:pt x="1039" y="434"/>
                      <a:pt x="1039" y="431"/>
                      <a:pt x="1038" y="431"/>
                    </a:cubicBezTo>
                    <a:cubicBezTo>
                      <a:pt x="1036" y="429"/>
                      <a:pt x="1035" y="425"/>
                      <a:pt x="1037" y="422"/>
                    </a:cubicBezTo>
                    <a:cubicBezTo>
                      <a:pt x="1037" y="423"/>
                      <a:pt x="1037" y="423"/>
                      <a:pt x="1038" y="423"/>
                    </a:cubicBezTo>
                    <a:cubicBezTo>
                      <a:pt x="1039" y="423"/>
                      <a:pt x="1039" y="422"/>
                      <a:pt x="1039" y="421"/>
                    </a:cubicBezTo>
                    <a:cubicBezTo>
                      <a:pt x="1039" y="421"/>
                      <a:pt x="1039" y="421"/>
                      <a:pt x="1040" y="420"/>
                    </a:cubicBezTo>
                    <a:cubicBezTo>
                      <a:pt x="1040" y="420"/>
                      <a:pt x="1040" y="421"/>
                      <a:pt x="1040" y="421"/>
                    </a:cubicBezTo>
                    <a:cubicBezTo>
                      <a:pt x="1041" y="422"/>
                      <a:pt x="1041" y="422"/>
                      <a:pt x="1042" y="422"/>
                    </a:cubicBezTo>
                    <a:cubicBezTo>
                      <a:pt x="1043" y="422"/>
                      <a:pt x="1043" y="421"/>
                      <a:pt x="1043" y="420"/>
                    </a:cubicBezTo>
                    <a:cubicBezTo>
                      <a:pt x="1043" y="419"/>
                      <a:pt x="1044" y="419"/>
                      <a:pt x="1045" y="419"/>
                    </a:cubicBezTo>
                    <a:cubicBezTo>
                      <a:pt x="1045" y="419"/>
                      <a:pt x="1045" y="419"/>
                      <a:pt x="1045" y="419"/>
                    </a:cubicBezTo>
                    <a:cubicBezTo>
                      <a:pt x="1045" y="420"/>
                      <a:pt x="1045" y="420"/>
                      <a:pt x="1045" y="420"/>
                    </a:cubicBezTo>
                    <a:cubicBezTo>
                      <a:pt x="1045" y="421"/>
                      <a:pt x="1045" y="423"/>
                      <a:pt x="1043" y="424"/>
                    </a:cubicBezTo>
                    <a:cubicBezTo>
                      <a:pt x="1042" y="425"/>
                      <a:pt x="1042" y="428"/>
                      <a:pt x="1044" y="429"/>
                    </a:cubicBezTo>
                    <a:cubicBezTo>
                      <a:pt x="1045" y="430"/>
                      <a:pt x="1045" y="431"/>
                      <a:pt x="1044" y="432"/>
                    </a:cubicBezTo>
                    <a:cubicBezTo>
                      <a:pt x="1044" y="434"/>
                      <a:pt x="1045" y="434"/>
                      <a:pt x="1046" y="434"/>
                    </a:cubicBezTo>
                    <a:cubicBezTo>
                      <a:pt x="1049" y="434"/>
                      <a:pt x="1052" y="434"/>
                      <a:pt x="1054" y="431"/>
                    </a:cubicBezTo>
                    <a:cubicBezTo>
                      <a:pt x="1054" y="431"/>
                      <a:pt x="1054" y="431"/>
                      <a:pt x="1055" y="431"/>
                    </a:cubicBezTo>
                    <a:cubicBezTo>
                      <a:pt x="1055" y="431"/>
                      <a:pt x="1055" y="431"/>
                      <a:pt x="1055" y="431"/>
                    </a:cubicBezTo>
                    <a:cubicBezTo>
                      <a:pt x="1056" y="433"/>
                      <a:pt x="1059" y="433"/>
                      <a:pt x="1061" y="434"/>
                    </a:cubicBezTo>
                    <a:cubicBezTo>
                      <a:pt x="1061" y="434"/>
                      <a:pt x="1062" y="435"/>
                      <a:pt x="1062" y="435"/>
                    </a:cubicBezTo>
                    <a:cubicBezTo>
                      <a:pt x="1062" y="437"/>
                      <a:pt x="1063" y="438"/>
                      <a:pt x="1063" y="440"/>
                    </a:cubicBezTo>
                    <a:cubicBezTo>
                      <a:pt x="1063" y="440"/>
                      <a:pt x="1063" y="440"/>
                      <a:pt x="1063" y="441"/>
                    </a:cubicBezTo>
                    <a:cubicBezTo>
                      <a:pt x="1062" y="442"/>
                      <a:pt x="1063" y="442"/>
                      <a:pt x="1064" y="443"/>
                    </a:cubicBezTo>
                    <a:cubicBezTo>
                      <a:pt x="1064" y="443"/>
                      <a:pt x="1065" y="443"/>
                      <a:pt x="1065" y="444"/>
                    </a:cubicBezTo>
                    <a:cubicBezTo>
                      <a:pt x="1067" y="445"/>
                      <a:pt x="1067" y="445"/>
                      <a:pt x="1069" y="444"/>
                    </a:cubicBezTo>
                    <a:cubicBezTo>
                      <a:pt x="1069" y="444"/>
                      <a:pt x="1070" y="443"/>
                      <a:pt x="1070" y="443"/>
                    </a:cubicBezTo>
                    <a:cubicBezTo>
                      <a:pt x="1071" y="444"/>
                      <a:pt x="1071" y="444"/>
                      <a:pt x="1071" y="445"/>
                    </a:cubicBezTo>
                    <a:cubicBezTo>
                      <a:pt x="1070" y="446"/>
                      <a:pt x="1071" y="446"/>
                      <a:pt x="1071" y="447"/>
                    </a:cubicBezTo>
                    <a:cubicBezTo>
                      <a:pt x="1072" y="447"/>
                      <a:pt x="1074" y="448"/>
                      <a:pt x="1074" y="449"/>
                    </a:cubicBezTo>
                    <a:cubicBezTo>
                      <a:pt x="1075" y="449"/>
                      <a:pt x="1075" y="450"/>
                      <a:pt x="1075" y="450"/>
                    </a:cubicBezTo>
                    <a:cubicBezTo>
                      <a:pt x="1076" y="451"/>
                      <a:pt x="1077" y="452"/>
                      <a:pt x="1078" y="452"/>
                    </a:cubicBezTo>
                    <a:cubicBezTo>
                      <a:pt x="1079" y="451"/>
                      <a:pt x="1079" y="451"/>
                      <a:pt x="1079" y="452"/>
                    </a:cubicBezTo>
                    <a:cubicBezTo>
                      <a:pt x="1080" y="453"/>
                      <a:pt x="1081" y="453"/>
                      <a:pt x="1082" y="453"/>
                    </a:cubicBezTo>
                    <a:cubicBezTo>
                      <a:pt x="1083" y="452"/>
                      <a:pt x="1083" y="451"/>
                      <a:pt x="1082" y="450"/>
                    </a:cubicBezTo>
                    <a:cubicBezTo>
                      <a:pt x="1082" y="450"/>
                      <a:pt x="1081" y="450"/>
                      <a:pt x="1082" y="450"/>
                    </a:cubicBezTo>
                    <a:cubicBezTo>
                      <a:pt x="1082" y="449"/>
                      <a:pt x="1082" y="449"/>
                      <a:pt x="1083" y="450"/>
                    </a:cubicBezTo>
                    <a:cubicBezTo>
                      <a:pt x="1083" y="450"/>
                      <a:pt x="1083" y="450"/>
                      <a:pt x="1083" y="451"/>
                    </a:cubicBezTo>
                    <a:cubicBezTo>
                      <a:pt x="1084" y="452"/>
                      <a:pt x="1085" y="451"/>
                      <a:pt x="1085" y="451"/>
                    </a:cubicBezTo>
                    <a:cubicBezTo>
                      <a:pt x="1086" y="451"/>
                      <a:pt x="1086" y="451"/>
                      <a:pt x="1086" y="451"/>
                    </a:cubicBezTo>
                    <a:cubicBezTo>
                      <a:pt x="1086" y="450"/>
                      <a:pt x="1086" y="449"/>
                      <a:pt x="1086" y="449"/>
                    </a:cubicBezTo>
                    <a:cubicBezTo>
                      <a:pt x="1084" y="449"/>
                      <a:pt x="1083" y="447"/>
                      <a:pt x="1081" y="447"/>
                    </a:cubicBezTo>
                    <a:cubicBezTo>
                      <a:pt x="1085" y="446"/>
                      <a:pt x="1082" y="445"/>
                      <a:pt x="1082" y="444"/>
                    </a:cubicBezTo>
                    <a:cubicBezTo>
                      <a:pt x="1084" y="444"/>
                      <a:pt x="1084" y="444"/>
                      <a:pt x="1086" y="442"/>
                    </a:cubicBezTo>
                    <a:cubicBezTo>
                      <a:pt x="1087" y="441"/>
                      <a:pt x="1087" y="440"/>
                      <a:pt x="1086" y="438"/>
                    </a:cubicBezTo>
                    <a:cubicBezTo>
                      <a:pt x="1086" y="438"/>
                      <a:pt x="1085" y="438"/>
                      <a:pt x="1084" y="438"/>
                    </a:cubicBezTo>
                    <a:cubicBezTo>
                      <a:pt x="1085" y="438"/>
                      <a:pt x="1085" y="438"/>
                      <a:pt x="1086" y="438"/>
                    </a:cubicBezTo>
                    <a:cubicBezTo>
                      <a:pt x="1087" y="438"/>
                      <a:pt x="1088" y="436"/>
                      <a:pt x="1087" y="435"/>
                    </a:cubicBezTo>
                    <a:cubicBezTo>
                      <a:pt x="1086" y="434"/>
                      <a:pt x="1086" y="433"/>
                      <a:pt x="1086" y="432"/>
                    </a:cubicBezTo>
                    <a:cubicBezTo>
                      <a:pt x="1085" y="432"/>
                      <a:pt x="1085" y="432"/>
                      <a:pt x="1085" y="432"/>
                    </a:cubicBezTo>
                    <a:cubicBezTo>
                      <a:pt x="1085" y="432"/>
                      <a:pt x="1084" y="432"/>
                      <a:pt x="1084" y="431"/>
                    </a:cubicBezTo>
                    <a:cubicBezTo>
                      <a:pt x="1084" y="430"/>
                      <a:pt x="1085" y="431"/>
                      <a:pt x="1085" y="431"/>
                    </a:cubicBezTo>
                    <a:cubicBezTo>
                      <a:pt x="1086" y="430"/>
                      <a:pt x="1086" y="431"/>
                      <a:pt x="1087" y="432"/>
                    </a:cubicBezTo>
                    <a:cubicBezTo>
                      <a:pt x="1087" y="433"/>
                      <a:pt x="1087" y="433"/>
                      <a:pt x="1088" y="433"/>
                    </a:cubicBezTo>
                    <a:cubicBezTo>
                      <a:pt x="1090" y="433"/>
                      <a:pt x="1092" y="432"/>
                      <a:pt x="1094" y="433"/>
                    </a:cubicBezTo>
                    <a:cubicBezTo>
                      <a:pt x="1094" y="434"/>
                      <a:pt x="1095" y="434"/>
                      <a:pt x="1095" y="433"/>
                    </a:cubicBezTo>
                    <a:cubicBezTo>
                      <a:pt x="1095" y="433"/>
                      <a:pt x="1095" y="432"/>
                      <a:pt x="1095" y="432"/>
                    </a:cubicBezTo>
                    <a:cubicBezTo>
                      <a:pt x="1094" y="431"/>
                      <a:pt x="1094" y="431"/>
                      <a:pt x="1094" y="431"/>
                    </a:cubicBezTo>
                    <a:cubicBezTo>
                      <a:pt x="1093" y="430"/>
                      <a:pt x="1093" y="430"/>
                      <a:pt x="1093" y="429"/>
                    </a:cubicBezTo>
                    <a:cubicBezTo>
                      <a:pt x="1094" y="430"/>
                      <a:pt x="1095" y="431"/>
                      <a:pt x="1096" y="431"/>
                    </a:cubicBezTo>
                    <a:cubicBezTo>
                      <a:pt x="1098" y="432"/>
                      <a:pt x="1098" y="432"/>
                      <a:pt x="1098" y="430"/>
                    </a:cubicBezTo>
                    <a:cubicBezTo>
                      <a:pt x="1098" y="427"/>
                      <a:pt x="1100" y="425"/>
                      <a:pt x="1103" y="425"/>
                    </a:cubicBezTo>
                    <a:cubicBezTo>
                      <a:pt x="1104" y="425"/>
                      <a:pt x="1104" y="424"/>
                      <a:pt x="1104" y="424"/>
                    </a:cubicBezTo>
                    <a:cubicBezTo>
                      <a:pt x="1104" y="423"/>
                      <a:pt x="1104" y="423"/>
                      <a:pt x="1103" y="423"/>
                    </a:cubicBezTo>
                    <a:close/>
                    <a:moveTo>
                      <a:pt x="823" y="679"/>
                    </a:moveTo>
                    <a:cubicBezTo>
                      <a:pt x="822" y="679"/>
                      <a:pt x="822" y="679"/>
                      <a:pt x="821" y="680"/>
                    </a:cubicBezTo>
                    <a:cubicBezTo>
                      <a:pt x="821" y="680"/>
                      <a:pt x="820" y="682"/>
                      <a:pt x="818" y="681"/>
                    </a:cubicBezTo>
                    <a:cubicBezTo>
                      <a:pt x="818" y="681"/>
                      <a:pt x="818" y="681"/>
                      <a:pt x="817" y="680"/>
                    </a:cubicBezTo>
                    <a:cubicBezTo>
                      <a:pt x="817" y="681"/>
                      <a:pt x="817" y="682"/>
                      <a:pt x="816" y="682"/>
                    </a:cubicBezTo>
                    <a:cubicBezTo>
                      <a:pt x="815" y="683"/>
                      <a:pt x="815" y="683"/>
                      <a:pt x="814" y="684"/>
                    </a:cubicBezTo>
                    <a:cubicBezTo>
                      <a:pt x="813" y="685"/>
                      <a:pt x="812" y="686"/>
                      <a:pt x="811" y="688"/>
                    </a:cubicBezTo>
                    <a:cubicBezTo>
                      <a:pt x="811" y="688"/>
                      <a:pt x="810" y="688"/>
                      <a:pt x="810" y="688"/>
                    </a:cubicBezTo>
                    <a:cubicBezTo>
                      <a:pt x="810" y="689"/>
                      <a:pt x="810" y="689"/>
                      <a:pt x="811" y="689"/>
                    </a:cubicBezTo>
                    <a:cubicBezTo>
                      <a:pt x="811" y="689"/>
                      <a:pt x="811" y="688"/>
                      <a:pt x="812" y="688"/>
                    </a:cubicBezTo>
                    <a:cubicBezTo>
                      <a:pt x="812" y="688"/>
                      <a:pt x="812" y="688"/>
                      <a:pt x="812" y="688"/>
                    </a:cubicBezTo>
                    <a:cubicBezTo>
                      <a:pt x="813" y="687"/>
                      <a:pt x="815" y="686"/>
                      <a:pt x="815" y="684"/>
                    </a:cubicBezTo>
                    <a:cubicBezTo>
                      <a:pt x="818" y="684"/>
                      <a:pt x="820" y="682"/>
                      <a:pt x="822" y="681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79"/>
                      <a:pt x="823" y="679"/>
                      <a:pt x="823" y="679"/>
                    </a:cubicBezTo>
                    <a:close/>
                    <a:moveTo>
                      <a:pt x="834" y="672"/>
                    </a:moveTo>
                    <a:cubicBezTo>
                      <a:pt x="834" y="672"/>
                      <a:pt x="834" y="672"/>
                      <a:pt x="834" y="672"/>
                    </a:cubicBezTo>
                    <a:cubicBezTo>
                      <a:pt x="834" y="672"/>
                      <a:pt x="833" y="672"/>
                      <a:pt x="833" y="672"/>
                    </a:cubicBezTo>
                    <a:cubicBezTo>
                      <a:pt x="832" y="673"/>
                      <a:pt x="832" y="673"/>
                      <a:pt x="831" y="674"/>
                    </a:cubicBezTo>
                    <a:cubicBezTo>
                      <a:pt x="831" y="674"/>
                      <a:pt x="831" y="674"/>
                      <a:pt x="830" y="675"/>
                    </a:cubicBezTo>
                    <a:cubicBezTo>
                      <a:pt x="830" y="675"/>
                      <a:pt x="829" y="676"/>
                      <a:pt x="828" y="677"/>
                    </a:cubicBezTo>
                    <a:cubicBezTo>
                      <a:pt x="828" y="677"/>
                      <a:pt x="828" y="677"/>
                      <a:pt x="828" y="678"/>
                    </a:cubicBezTo>
                    <a:cubicBezTo>
                      <a:pt x="830" y="678"/>
                      <a:pt x="831" y="676"/>
                      <a:pt x="832" y="675"/>
                    </a:cubicBezTo>
                    <a:cubicBezTo>
                      <a:pt x="833" y="674"/>
                      <a:pt x="833" y="674"/>
                      <a:pt x="834" y="673"/>
                    </a:cubicBezTo>
                    <a:cubicBezTo>
                      <a:pt x="834" y="673"/>
                      <a:pt x="835" y="673"/>
                      <a:pt x="835" y="672"/>
                    </a:cubicBezTo>
                    <a:cubicBezTo>
                      <a:pt x="835" y="672"/>
                      <a:pt x="835" y="672"/>
                      <a:pt x="834" y="672"/>
                    </a:cubicBezTo>
                    <a:close/>
                    <a:moveTo>
                      <a:pt x="864" y="638"/>
                    </a:move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3" y="638"/>
                      <a:pt x="863" y="639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1"/>
                      <a:pt x="863" y="641"/>
                      <a:pt x="863" y="641"/>
                    </a:cubicBezTo>
                    <a:cubicBezTo>
                      <a:pt x="863" y="641"/>
                      <a:pt x="863" y="641"/>
                      <a:pt x="864" y="641"/>
                    </a:cubicBezTo>
                    <a:cubicBezTo>
                      <a:pt x="864" y="641"/>
                      <a:pt x="864" y="641"/>
                      <a:pt x="864" y="641"/>
                    </a:cubicBezTo>
                    <a:cubicBezTo>
                      <a:pt x="864" y="640"/>
                      <a:pt x="864" y="640"/>
                      <a:pt x="864" y="640"/>
                    </a:cubicBezTo>
                    <a:cubicBezTo>
                      <a:pt x="864" y="639"/>
                      <a:pt x="864" y="639"/>
                      <a:pt x="864" y="639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lose/>
                    <a:moveTo>
                      <a:pt x="805" y="689"/>
                    </a:moveTo>
                    <a:cubicBezTo>
                      <a:pt x="804" y="688"/>
                      <a:pt x="804" y="689"/>
                      <a:pt x="804" y="690"/>
                    </a:cubicBezTo>
                    <a:cubicBezTo>
                      <a:pt x="804" y="690"/>
                      <a:pt x="804" y="690"/>
                      <a:pt x="804" y="690"/>
                    </a:cubicBezTo>
                    <a:cubicBezTo>
                      <a:pt x="803" y="691"/>
                      <a:pt x="802" y="692"/>
                      <a:pt x="802" y="694"/>
                    </a:cubicBezTo>
                    <a:cubicBezTo>
                      <a:pt x="801" y="694"/>
                      <a:pt x="801" y="694"/>
                      <a:pt x="801" y="694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6"/>
                      <a:pt x="801" y="696"/>
                      <a:pt x="801" y="696"/>
                    </a:cubicBezTo>
                    <a:cubicBezTo>
                      <a:pt x="801" y="696"/>
                      <a:pt x="802" y="695"/>
                      <a:pt x="802" y="695"/>
                    </a:cubicBezTo>
                    <a:cubicBezTo>
                      <a:pt x="802" y="695"/>
                      <a:pt x="802" y="695"/>
                      <a:pt x="801" y="695"/>
                    </a:cubicBezTo>
                    <a:cubicBezTo>
                      <a:pt x="801" y="695"/>
                      <a:pt x="801" y="695"/>
                      <a:pt x="801" y="695"/>
                    </a:cubicBezTo>
                    <a:cubicBezTo>
                      <a:pt x="802" y="694"/>
                      <a:pt x="802" y="694"/>
                      <a:pt x="803" y="694"/>
                    </a:cubicBezTo>
                    <a:cubicBezTo>
                      <a:pt x="803" y="693"/>
                      <a:pt x="804" y="691"/>
                      <a:pt x="806" y="691"/>
                    </a:cubicBezTo>
                    <a:cubicBezTo>
                      <a:pt x="806" y="690"/>
                      <a:pt x="807" y="690"/>
                      <a:pt x="807" y="690"/>
                    </a:cubicBezTo>
                    <a:cubicBezTo>
                      <a:pt x="807" y="690"/>
                      <a:pt x="807" y="689"/>
                      <a:pt x="807" y="689"/>
                    </a:cubicBezTo>
                    <a:cubicBezTo>
                      <a:pt x="807" y="689"/>
                      <a:pt x="806" y="689"/>
                      <a:pt x="805" y="689"/>
                    </a:cubicBezTo>
                    <a:close/>
                    <a:moveTo>
                      <a:pt x="874" y="627"/>
                    </a:moveTo>
                    <a:cubicBezTo>
                      <a:pt x="875" y="627"/>
                      <a:pt x="875" y="626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4" y="625"/>
                      <a:pt x="874" y="625"/>
                      <a:pt x="873" y="626"/>
                    </a:cubicBezTo>
                    <a:cubicBezTo>
                      <a:pt x="873" y="626"/>
                      <a:pt x="873" y="627"/>
                      <a:pt x="874" y="627"/>
                    </a:cubicBezTo>
                    <a:close/>
                    <a:moveTo>
                      <a:pt x="809" y="695"/>
                    </a:moveTo>
                    <a:cubicBezTo>
                      <a:pt x="809" y="695"/>
                      <a:pt x="809" y="695"/>
                      <a:pt x="809" y="695"/>
                    </a:cubicBezTo>
                    <a:cubicBezTo>
                      <a:pt x="809" y="695"/>
                      <a:pt x="810" y="695"/>
                      <a:pt x="810" y="695"/>
                    </a:cubicBezTo>
                    <a:cubicBezTo>
                      <a:pt x="810" y="695"/>
                      <a:pt x="810" y="695"/>
                      <a:pt x="810" y="695"/>
                    </a:cubicBezTo>
                    <a:cubicBezTo>
                      <a:pt x="810" y="694"/>
                      <a:pt x="809" y="694"/>
                      <a:pt x="809" y="695"/>
                    </a:cubicBezTo>
                    <a:close/>
                    <a:moveTo>
                      <a:pt x="867" y="632"/>
                    </a:moveTo>
                    <a:cubicBezTo>
                      <a:pt x="867" y="632"/>
                      <a:pt x="867" y="632"/>
                      <a:pt x="867" y="632"/>
                    </a:cubicBezTo>
                    <a:cubicBezTo>
                      <a:pt x="867" y="632"/>
                      <a:pt x="867" y="632"/>
                      <a:pt x="867" y="633"/>
                    </a:cubicBezTo>
                    <a:cubicBezTo>
                      <a:pt x="867" y="633"/>
                      <a:pt x="867" y="633"/>
                      <a:pt x="867" y="633"/>
                    </a:cubicBezTo>
                    <a:cubicBezTo>
                      <a:pt x="868" y="633"/>
                      <a:pt x="868" y="633"/>
                      <a:pt x="868" y="633"/>
                    </a:cubicBezTo>
                    <a:cubicBezTo>
                      <a:pt x="869" y="632"/>
                      <a:pt x="869" y="632"/>
                      <a:pt x="870" y="632"/>
                    </a:cubicBezTo>
                    <a:cubicBezTo>
                      <a:pt x="871" y="631"/>
                      <a:pt x="872" y="630"/>
                      <a:pt x="872" y="629"/>
                    </a:cubicBezTo>
                    <a:cubicBezTo>
                      <a:pt x="873" y="629"/>
                      <a:pt x="873" y="628"/>
                      <a:pt x="873" y="628"/>
                    </a:cubicBezTo>
                    <a:cubicBezTo>
                      <a:pt x="873" y="627"/>
                      <a:pt x="873" y="626"/>
                      <a:pt x="873" y="626"/>
                    </a:cubicBezTo>
                    <a:cubicBezTo>
                      <a:pt x="873" y="626"/>
                      <a:pt x="873" y="626"/>
                      <a:pt x="872" y="626"/>
                    </a:cubicBezTo>
                    <a:cubicBezTo>
                      <a:pt x="872" y="626"/>
                      <a:pt x="872" y="626"/>
                      <a:pt x="872" y="626"/>
                    </a:cubicBezTo>
                    <a:cubicBezTo>
                      <a:pt x="871" y="625"/>
                      <a:pt x="871" y="626"/>
                      <a:pt x="871" y="627"/>
                    </a:cubicBezTo>
                    <a:cubicBezTo>
                      <a:pt x="870" y="629"/>
                      <a:pt x="870" y="630"/>
                      <a:pt x="868" y="630"/>
                    </a:cubicBezTo>
                    <a:cubicBezTo>
                      <a:pt x="867" y="630"/>
                      <a:pt x="867" y="631"/>
                      <a:pt x="867" y="632"/>
                    </a:cubicBezTo>
                    <a:close/>
                    <a:moveTo>
                      <a:pt x="860" y="645"/>
                    </a:moveTo>
                    <a:cubicBezTo>
                      <a:pt x="859" y="645"/>
                      <a:pt x="859" y="646"/>
                      <a:pt x="859" y="646"/>
                    </a:cubicBezTo>
                    <a:cubicBezTo>
                      <a:pt x="859" y="646"/>
                      <a:pt x="860" y="646"/>
                      <a:pt x="860" y="645"/>
                    </a:cubicBezTo>
                    <a:close/>
                    <a:moveTo>
                      <a:pt x="869" y="624"/>
                    </a:move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5"/>
                      <a:pt x="869" y="625"/>
                      <a:pt x="869" y="625"/>
                    </a:cubicBezTo>
                    <a:cubicBezTo>
                      <a:pt x="869" y="625"/>
                      <a:pt x="869" y="625"/>
                      <a:pt x="869" y="624"/>
                    </a:cubicBezTo>
                    <a:close/>
                    <a:moveTo>
                      <a:pt x="846" y="664"/>
                    </a:move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5"/>
                      <a:pt x="844" y="665"/>
                    </a:cubicBezTo>
                    <a:cubicBezTo>
                      <a:pt x="844" y="665"/>
                      <a:pt x="843" y="665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7"/>
                      <a:pt x="843" y="667"/>
                    </a:cubicBezTo>
                    <a:cubicBezTo>
                      <a:pt x="843" y="666"/>
                      <a:pt x="843" y="666"/>
                      <a:pt x="844" y="666"/>
                    </a:cubicBezTo>
                    <a:cubicBezTo>
                      <a:pt x="844" y="666"/>
                      <a:pt x="844" y="666"/>
                      <a:pt x="845" y="665"/>
                    </a:cubicBezTo>
                    <a:cubicBezTo>
                      <a:pt x="845" y="665"/>
                      <a:pt x="845" y="665"/>
                      <a:pt x="845" y="665"/>
                    </a:cubicBezTo>
                    <a:cubicBezTo>
                      <a:pt x="845" y="665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lose/>
                    <a:moveTo>
                      <a:pt x="775" y="608"/>
                    </a:moveTo>
                    <a:cubicBezTo>
                      <a:pt x="775" y="609"/>
                      <a:pt x="774" y="610"/>
                      <a:pt x="775" y="611"/>
                    </a:cubicBezTo>
                    <a:cubicBezTo>
                      <a:pt x="775" y="613"/>
                      <a:pt x="775" y="615"/>
                      <a:pt x="777" y="616"/>
                    </a:cubicBezTo>
                    <a:cubicBezTo>
                      <a:pt x="778" y="618"/>
                      <a:pt x="778" y="619"/>
                      <a:pt x="779" y="621"/>
                    </a:cubicBezTo>
                    <a:cubicBezTo>
                      <a:pt x="779" y="621"/>
                      <a:pt x="779" y="621"/>
                      <a:pt x="779" y="622"/>
                    </a:cubicBezTo>
                    <a:cubicBezTo>
                      <a:pt x="779" y="622"/>
                      <a:pt x="779" y="623"/>
                      <a:pt x="779" y="623"/>
                    </a:cubicBezTo>
                    <a:cubicBezTo>
                      <a:pt x="778" y="624"/>
                      <a:pt x="778" y="625"/>
                      <a:pt x="778" y="626"/>
                    </a:cubicBezTo>
                    <a:cubicBezTo>
                      <a:pt x="778" y="626"/>
                      <a:pt x="778" y="626"/>
                      <a:pt x="778" y="627"/>
                    </a:cubicBezTo>
                    <a:cubicBezTo>
                      <a:pt x="778" y="629"/>
                      <a:pt x="778" y="631"/>
                      <a:pt x="778" y="632"/>
                    </a:cubicBezTo>
                    <a:cubicBezTo>
                      <a:pt x="778" y="636"/>
                      <a:pt x="778" y="639"/>
                      <a:pt x="778" y="642"/>
                    </a:cubicBezTo>
                    <a:cubicBezTo>
                      <a:pt x="778" y="643"/>
                      <a:pt x="778" y="643"/>
                      <a:pt x="777" y="644"/>
                    </a:cubicBezTo>
                    <a:cubicBezTo>
                      <a:pt x="777" y="645"/>
                      <a:pt x="777" y="646"/>
                      <a:pt x="777" y="647"/>
                    </a:cubicBezTo>
                    <a:cubicBezTo>
                      <a:pt x="777" y="648"/>
                      <a:pt x="777" y="649"/>
                      <a:pt x="777" y="649"/>
                    </a:cubicBezTo>
                    <a:cubicBezTo>
                      <a:pt x="778" y="650"/>
                      <a:pt x="778" y="651"/>
                      <a:pt x="778" y="652"/>
                    </a:cubicBezTo>
                    <a:cubicBezTo>
                      <a:pt x="778" y="653"/>
                      <a:pt x="778" y="654"/>
                      <a:pt x="778" y="655"/>
                    </a:cubicBezTo>
                    <a:cubicBezTo>
                      <a:pt x="777" y="657"/>
                      <a:pt x="777" y="658"/>
                      <a:pt x="777" y="659"/>
                    </a:cubicBezTo>
                    <a:cubicBezTo>
                      <a:pt x="777" y="660"/>
                      <a:pt x="777" y="661"/>
                      <a:pt x="778" y="662"/>
                    </a:cubicBezTo>
                    <a:cubicBezTo>
                      <a:pt x="778" y="662"/>
                      <a:pt x="778" y="663"/>
                      <a:pt x="778" y="663"/>
                    </a:cubicBezTo>
                    <a:cubicBezTo>
                      <a:pt x="778" y="663"/>
                      <a:pt x="778" y="664"/>
                      <a:pt x="777" y="664"/>
                    </a:cubicBezTo>
                    <a:cubicBezTo>
                      <a:pt x="777" y="666"/>
                      <a:pt x="776" y="667"/>
                      <a:pt x="776" y="668"/>
                    </a:cubicBezTo>
                    <a:cubicBezTo>
                      <a:pt x="776" y="669"/>
                      <a:pt x="776" y="669"/>
                      <a:pt x="776" y="669"/>
                    </a:cubicBezTo>
                    <a:cubicBezTo>
                      <a:pt x="776" y="670"/>
                      <a:pt x="776" y="671"/>
                      <a:pt x="776" y="672"/>
                    </a:cubicBezTo>
                    <a:cubicBezTo>
                      <a:pt x="776" y="672"/>
                      <a:pt x="776" y="672"/>
                      <a:pt x="776" y="672"/>
                    </a:cubicBezTo>
                    <a:cubicBezTo>
                      <a:pt x="776" y="672"/>
                      <a:pt x="776" y="673"/>
                      <a:pt x="776" y="673"/>
                    </a:cubicBezTo>
                    <a:cubicBezTo>
                      <a:pt x="776" y="673"/>
                      <a:pt x="777" y="674"/>
                      <a:pt x="777" y="674"/>
                    </a:cubicBezTo>
                    <a:cubicBezTo>
                      <a:pt x="778" y="674"/>
                      <a:pt x="779" y="673"/>
                      <a:pt x="779" y="672"/>
                    </a:cubicBezTo>
                    <a:cubicBezTo>
                      <a:pt x="779" y="671"/>
                      <a:pt x="780" y="670"/>
                      <a:pt x="780" y="668"/>
                    </a:cubicBezTo>
                    <a:cubicBezTo>
                      <a:pt x="780" y="667"/>
                      <a:pt x="781" y="667"/>
                      <a:pt x="782" y="667"/>
                    </a:cubicBezTo>
                    <a:cubicBezTo>
                      <a:pt x="782" y="668"/>
                      <a:pt x="783" y="668"/>
                      <a:pt x="784" y="668"/>
                    </a:cubicBezTo>
                    <a:cubicBezTo>
                      <a:pt x="785" y="668"/>
                      <a:pt x="786" y="669"/>
                      <a:pt x="786" y="669"/>
                    </a:cubicBezTo>
                    <a:cubicBezTo>
                      <a:pt x="787" y="670"/>
                      <a:pt x="787" y="672"/>
                      <a:pt x="787" y="673"/>
                    </a:cubicBezTo>
                    <a:cubicBezTo>
                      <a:pt x="788" y="672"/>
                      <a:pt x="788" y="671"/>
                      <a:pt x="788" y="670"/>
                    </a:cubicBezTo>
                    <a:cubicBezTo>
                      <a:pt x="788" y="669"/>
                      <a:pt x="787" y="668"/>
                      <a:pt x="787" y="667"/>
                    </a:cubicBezTo>
                    <a:cubicBezTo>
                      <a:pt x="787" y="666"/>
                      <a:pt x="786" y="666"/>
                      <a:pt x="786" y="666"/>
                    </a:cubicBezTo>
                    <a:cubicBezTo>
                      <a:pt x="786" y="666"/>
                      <a:pt x="786" y="667"/>
                      <a:pt x="785" y="667"/>
                    </a:cubicBezTo>
                    <a:cubicBezTo>
                      <a:pt x="785" y="667"/>
                      <a:pt x="785" y="667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4" y="664"/>
                      <a:pt x="784" y="662"/>
                      <a:pt x="783" y="661"/>
                    </a:cubicBezTo>
                    <a:cubicBezTo>
                      <a:pt x="781" y="659"/>
                      <a:pt x="781" y="657"/>
                      <a:pt x="781" y="655"/>
                    </a:cubicBezTo>
                    <a:cubicBezTo>
                      <a:pt x="781" y="655"/>
                      <a:pt x="781" y="655"/>
                      <a:pt x="781" y="654"/>
                    </a:cubicBezTo>
                    <a:cubicBezTo>
                      <a:pt x="781" y="653"/>
                      <a:pt x="781" y="652"/>
                      <a:pt x="782" y="651"/>
                    </a:cubicBezTo>
                    <a:cubicBezTo>
                      <a:pt x="782" y="649"/>
                      <a:pt x="783" y="648"/>
                      <a:pt x="783" y="646"/>
                    </a:cubicBezTo>
                    <a:cubicBezTo>
                      <a:pt x="783" y="646"/>
                      <a:pt x="784" y="645"/>
                      <a:pt x="784" y="645"/>
                    </a:cubicBezTo>
                    <a:cubicBezTo>
                      <a:pt x="784" y="643"/>
                      <a:pt x="784" y="642"/>
                      <a:pt x="786" y="641"/>
                    </a:cubicBezTo>
                    <a:cubicBezTo>
                      <a:pt x="787" y="641"/>
                      <a:pt x="787" y="641"/>
                      <a:pt x="787" y="641"/>
                    </a:cubicBezTo>
                    <a:cubicBezTo>
                      <a:pt x="787" y="641"/>
                      <a:pt x="786" y="640"/>
                      <a:pt x="786" y="640"/>
                    </a:cubicBezTo>
                    <a:cubicBezTo>
                      <a:pt x="786" y="640"/>
                      <a:pt x="786" y="640"/>
                      <a:pt x="786" y="640"/>
                    </a:cubicBezTo>
                    <a:cubicBezTo>
                      <a:pt x="787" y="640"/>
                      <a:pt x="787" y="640"/>
                      <a:pt x="787" y="640"/>
                    </a:cubicBezTo>
                    <a:cubicBezTo>
                      <a:pt x="788" y="641"/>
                      <a:pt x="790" y="641"/>
                      <a:pt x="791" y="642"/>
                    </a:cubicBezTo>
                    <a:cubicBezTo>
                      <a:pt x="792" y="642"/>
                      <a:pt x="792" y="643"/>
                      <a:pt x="793" y="643"/>
                    </a:cubicBezTo>
                    <a:cubicBezTo>
                      <a:pt x="793" y="643"/>
                      <a:pt x="793" y="643"/>
                      <a:pt x="793" y="643"/>
                    </a:cubicBezTo>
                    <a:cubicBezTo>
                      <a:pt x="793" y="641"/>
                      <a:pt x="792" y="640"/>
                      <a:pt x="792" y="639"/>
                    </a:cubicBezTo>
                    <a:cubicBezTo>
                      <a:pt x="792" y="637"/>
                      <a:pt x="791" y="635"/>
                      <a:pt x="791" y="634"/>
                    </a:cubicBezTo>
                    <a:cubicBezTo>
                      <a:pt x="789" y="630"/>
                      <a:pt x="789" y="626"/>
                      <a:pt x="788" y="622"/>
                    </a:cubicBezTo>
                    <a:cubicBezTo>
                      <a:pt x="788" y="622"/>
                      <a:pt x="788" y="622"/>
                      <a:pt x="788" y="621"/>
                    </a:cubicBezTo>
                    <a:cubicBezTo>
                      <a:pt x="788" y="621"/>
                      <a:pt x="788" y="620"/>
                      <a:pt x="788" y="620"/>
                    </a:cubicBezTo>
                    <a:cubicBezTo>
                      <a:pt x="788" y="619"/>
                      <a:pt x="787" y="618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6"/>
                      <a:pt x="786" y="616"/>
                    </a:cubicBezTo>
                    <a:cubicBezTo>
                      <a:pt x="786" y="614"/>
                      <a:pt x="785" y="613"/>
                      <a:pt x="785" y="612"/>
                    </a:cubicBezTo>
                    <a:cubicBezTo>
                      <a:pt x="785" y="612"/>
                      <a:pt x="785" y="612"/>
                      <a:pt x="785" y="611"/>
                    </a:cubicBezTo>
                    <a:cubicBezTo>
                      <a:pt x="785" y="611"/>
                      <a:pt x="785" y="610"/>
                      <a:pt x="785" y="610"/>
                    </a:cubicBezTo>
                    <a:cubicBezTo>
                      <a:pt x="785" y="609"/>
                      <a:pt x="785" y="609"/>
                      <a:pt x="785" y="608"/>
                    </a:cubicBezTo>
                    <a:cubicBezTo>
                      <a:pt x="786" y="607"/>
                      <a:pt x="786" y="606"/>
                      <a:pt x="786" y="605"/>
                    </a:cubicBezTo>
                    <a:cubicBezTo>
                      <a:pt x="786" y="604"/>
                      <a:pt x="786" y="603"/>
                      <a:pt x="785" y="602"/>
                    </a:cubicBezTo>
                    <a:cubicBezTo>
                      <a:pt x="785" y="601"/>
                      <a:pt x="784" y="600"/>
                      <a:pt x="784" y="598"/>
                    </a:cubicBezTo>
                    <a:cubicBezTo>
                      <a:pt x="784" y="598"/>
                      <a:pt x="784" y="598"/>
                      <a:pt x="784" y="598"/>
                    </a:cubicBezTo>
                    <a:cubicBezTo>
                      <a:pt x="785" y="597"/>
                      <a:pt x="785" y="597"/>
                      <a:pt x="785" y="596"/>
                    </a:cubicBezTo>
                    <a:cubicBezTo>
                      <a:pt x="785" y="596"/>
                      <a:pt x="785" y="596"/>
                      <a:pt x="785" y="595"/>
                    </a:cubicBezTo>
                    <a:cubicBezTo>
                      <a:pt x="784" y="594"/>
                      <a:pt x="783" y="592"/>
                      <a:pt x="783" y="591"/>
                    </a:cubicBezTo>
                    <a:cubicBezTo>
                      <a:pt x="783" y="590"/>
                      <a:pt x="784" y="589"/>
                      <a:pt x="784" y="589"/>
                    </a:cubicBezTo>
                    <a:cubicBezTo>
                      <a:pt x="784" y="589"/>
                      <a:pt x="784" y="589"/>
                      <a:pt x="784" y="588"/>
                    </a:cubicBezTo>
                    <a:cubicBezTo>
                      <a:pt x="784" y="588"/>
                      <a:pt x="784" y="588"/>
                      <a:pt x="783" y="587"/>
                    </a:cubicBezTo>
                    <a:cubicBezTo>
                      <a:pt x="783" y="587"/>
                      <a:pt x="783" y="586"/>
                      <a:pt x="782" y="585"/>
                    </a:cubicBezTo>
                    <a:cubicBezTo>
                      <a:pt x="782" y="586"/>
                      <a:pt x="781" y="586"/>
                      <a:pt x="781" y="586"/>
                    </a:cubicBezTo>
                    <a:cubicBezTo>
                      <a:pt x="780" y="587"/>
                      <a:pt x="780" y="587"/>
                      <a:pt x="780" y="587"/>
                    </a:cubicBezTo>
                    <a:cubicBezTo>
                      <a:pt x="780" y="588"/>
                      <a:pt x="780" y="588"/>
                      <a:pt x="780" y="589"/>
                    </a:cubicBezTo>
                    <a:cubicBezTo>
                      <a:pt x="781" y="589"/>
                      <a:pt x="781" y="589"/>
                      <a:pt x="781" y="590"/>
                    </a:cubicBezTo>
                    <a:cubicBezTo>
                      <a:pt x="782" y="590"/>
                      <a:pt x="782" y="591"/>
                      <a:pt x="782" y="592"/>
                    </a:cubicBezTo>
                    <a:cubicBezTo>
                      <a:pt x="782" y="593"/>
                      <a:pt x="782" y="594"/>
                      <a:pt x="781" y="594"/>
                    </a:cubicBezTo>
                    <a:cubicBezTo>
                      <a:pt x="781" y="594"/>
                      <a:pt x="781" y="594"/>
                      <a:pt x="781" y="594"/>
                    </a:cubicBezTo>
                    <a:cubicBezTo>
                      <a:pt x="781" y="595"/>
                      <a:pt x="781" y="595"/>
                      <a:pt x="782" y="595"/>
                    </a:cubicBezTo>
                    <a:cubicBezTo>
                      <a:pt x="781" y="595"/>
                      <a:pt x="781" y="595"/>
                      <a:pt x="781" y="595"/>
                    </a:cubicBezTo>
                    <a:cubicBezTo>
                      <a:pt x="781" y="596"/>
                      <a:pt x="781" y="596"/>
                      <a:pt x="780" y="597"/>
                    </a:cubicBezTo>
                    <a:cubicBezTo>
                      <a:pt x="780" y="597"/>
                      <a:pt x="779" y="597"/>
                      <a:pt x="779" y="596"/>
                    </a:cubicBezTo>
                    <a:cubicBezTo>
                      <a:pt x="779" y="595"/>
                      <a:pt x="778" y="595"/>
                      <a:pt x="777" y="596"/>
                    </a:cubicBezTo>
                    <a:cubicBezTo>
                      <a:pt x="776" y="596"/>
                      <a:pt x="776" y="597"/>
                      <a:pt x="776" y="598"/>
                    </a:cubicBezTo>
                    <a:cubicBezTo>
                      <a:pt x="776" y="598"/>
                      <a:pt x="776" y="598"/>
                      <a:pt x="776" y="599"/>
                    </a:cubicBezTo>
                    <a:cubicBezTo>
                      <a:pt x="776" y="600"/>
                      <a:pt x="776" y="600"/>
                      <a:pt x="776" y="601"/>
                    </a:cubicBezTo>
                    <a:cubicBezTo>
                      <a:pt x="776" y="602"/>
                      <a:pt x="776" y="603"/>
                      <a:pt x="776" y="603"/>
                    </a:cubicBezTo>
                    <a:cubicBezTo>
                      <a:pt x="776" y="605"/>
                      <a:pt x="775" y="607"/>
                      <a:pt x="775" y="608"/>
                    </a:cubicBezTo>
                    <a:close/>
                    <a:moveTo>
                      <a:pt x="795" y="646"/>
                    </a:move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lose/>
                    <a:moveTo>
                      <a:pt x="751" y="577"/>
                    </a:moveTo>
                    <a:cubicBezTo>
                      <a:pt x="750" y="577"/>
                      <a:pt x="749" y="576"/>
                      <a:pt x="749" y="576"/>
                    </a:cubicBezTo>
                    <a:cubicBezTo>
                      <a:pt x="748" y="576"/>
                      <a:pt x="747" y="576"/>
                      <a:pt x="747" y="577"/>
                    </a:cubicBezTo>
                    <a:cubicBezTo>
                      <a:pt x="746" y="578"/>
                      <a:pt x="745" y="579"/>
                      <a:pt x="745" y="580"/>
                    </a:cubicBezTo>
                    <a:cubicBezTo>
                      <a:pt x="745" y="580"/>
                      <a:pt x="745" y="580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6" y="581"/>
                      <a:pt x="746" y="580"/>
                      <a:pt x="747" y="580"/>
                    </a:cubicBezTo>
                    <a:cubicBezTo>
                      <a:pt x="747" y="581"/>
                      <a:pt x="747" y="581"/>
                      <a:pt x="747" y="581"/>
                    </a:cubicBezTo>
                    <a:cubicBezTo>
                      <a:pt x="747" y="581"/>
                      <a:pt x="747" y="581"/>
                      <a:pt x="748" y="582"/>
                    </a:cubicBezTo>
                    <a:cubicBezTo>
                      <a:pt x="748" y="582"/>
                      <a:pt x="748" y="582"/>
                      <a:pt x="749" y="581"/>
                    </a:cubicBezTo>
                    <a:cubicBezTo>
                      <a:pt x="750" y="581"/>
                      <a:pt x="750" y="579"/>
                      <a:pt x="752" y="578"/>
                    </a:cubicBezTo>
                    <a:cubicBezTo>
                      <a:pt x="752" y="578"/>
                      <a:pt x="752" y="578"/>
                      <a:pt x="752" y="578"/>
                    </a:cubicBezTo>
                    <a:cubicBezTo>
                      <a:pt x="752" y="578"/>
                      <a:pt x="752" y="578"/>
                      <a:pt x="751" y="578"/>
                    </a:cubicBezTo>
                    <a:cubicBezTo>
                      <a:pt x="751" y="578"/>
                      <a:pt x="751" y="578"/>
                      <a:pt x="751" y="578"/>
                    </a:cubicBezTo>
                    <a:cubicBezTo>
                      <a:pt x="751" y="577"/>
                      <a:pt x="751" y="577"/>
                      <a:pt x="751" y="577"/>
                    </a:cubicBezTo>
                    <a:close/>
                    <a:moveTo>
                      <a:pt x="744" y="577"/>
                    </a:moveTo>
                    <a:cubicBezTo>
                      <a:pt x="743" y="577"/>
                      <a:pt x="742" y="578"/>
                      <a:pt x="741" y="579"/>
                    </a:cubicBezTo>
                    <a:cubicBezTo>
                      <a:pt x="741" y="579"/>
                      <a:pt x="741" y="579"/>
                      <a:pt x="742" y="579"/>
                    </a:cubicBezTo>
                    <a:cubicBezTo>
                      <a:pt x="742" y="579"/>
                      <a:pt x="742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4" y="579"/>
                      <a:pt x="744" y="578"/>
                      <a:pt x="744" y="578"/>
                    </a:cubicBezTo>
                    <a:cubicBezTo>
                      <a:pt x="744" y="578"/>
                      <a:pt x="744" y="578"/>
                      <a:pt x="744" y="577"/>
                    </a:cubicBezTo>
                    <a:cubicBezTo>
                      <a:pt x="745" y="577"/>
                      <a:pt x="744" y="577"/>
                      <a:pt x="744" y="577"/>
                    </a:cubicBezTo>
                    <a:cubicBezTo>
                      <a:pt x="744" y="577"/>
                      <a:pt x="744" y="577"/>
                      <a:pt x="744" y="57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6" name="Freeform 840">
                <a:extLst>
                  <a:ext uri="{FF2B5EF4-FFF2-40B4-BE49-F238E27FC236}">
                    <a16:creationId xmlns="" xmlns:a16="http://schemas.microsoft.com/office/drawing/2014/main" id="{65EA3267-61C1-184E-9BEA-E348697FD3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67750" y="4279900"/>
                <a:ext cx="295275" cy="495300"/>
              </a:xfrm>
              <a:custGeom>
                <a:avLst/>
                <a:gdLst>
                  <a:gd name="T0" fmla="*/ 25 w 71"/>
                  <a:gd name="T1" fmla="*/ 115 h 119"/>
                  <a:gd name="T2" fmla="*/ 23 w 71"/>
                  <a:gd name="T3" fmla="*/ 115 h 119"/>
                  <a:gd name="T4" fmla="*/ 22 w 71"/>
                  <a:gd name="T5" fmla="*/ 116 h 119"/>
                  <a:gd name="T6" fmla="*/ 23 w 71"/>
                  <a:gd name="T7" fmla="*/ 115 h 119"/>
                  <a:gd name="T8" fmla="*/ 25 w 71"/>
                  <a:gd name="T9" fmla="*/ 115 h 119"/>
                  <a:gd name="T10" fmla="*/ 25 w 71"/>
                  <a:gd name="T11" fmla="*/ 115 h 119"/>
                  <a:gd name="T12" fmla="*/ 25 w 71"/>
                  <a:gd name="T13" fmla="*/ 114 h 119"/>
                  <a:gd name="T14" fmla="*/ 26 w 71"/>
                  <a:gd name="T15" fmla="*/ 115 h 119"/>
                  <a:gd name="T16" fmla="*/ 20 w 71"/>
                  <a:gd name="T17" fmla="*/ 119 h 119"/>
                  <a:gd name="T18" fmla="*/ 23 w 71"/>
                  <a:gd name="T19" fmla="*/ 115 h 119"/>
                  <a:gd name="T20" fmla="*/ 22 w 71"/>
                  <a:gd name="T21" fmla="*/ 117 h 119"/>
                  <a:gd name="T22" fmla="*/ 23 w 71"/>
                  <a:gd name="T23" fmla="*/ 117 h 119"/>
                  <a:gd name="T24" fmla="*/ 26 w 71"/>
                  <a:gd name="T25" fmla="*/ 113 h 119"/>
                  <a:gd name="T26" fmla="*/ 28 w 71"/>
                  <a:gd name="T27" fmla="*/ 115 h 119"/>
                  <a:gd name="T28" fmla="*/ 25 w 71"/>
                  <a:gd name="T29" fmla="*/ 114 h 119"/>
                  <a:gd name="T30" fmla="*/ 25 w 71"/>
                  <a:gd name="T31" fmla="*/ 116 h 119"/>
                  <a:gd name="T32" fmla="*/ 31 w 71"/>
                  <a:gd name="T33" fmla="*/ 111 h 119"/>
                  <a:gd name="T34" fmla="*/ 36 w 71"/>
                  <a:gd name="T35" fmla="*/ 107 h 119"/>
                  <a:gd name="T36" fmla="*/ 55 w 71"/>
                  <a:gd name="T37" fmla="*/ 68 h 119"/>
                  <a:gd name="T38" fmla="*/ 49 w 71"/>
                  <a:gd name="T39" fmla="*/ 84 h 119"/>
                  <a:gd name="T40" fmla="*/ 35 w 71"/>
                  <a:gd name="T41" fmla="*/ 58 h 119"/>
                  <a:gd name="T42" fmla="*/ 36 w 71"/>
                  <a:gd name="T43" fmla="*/ 59 h 119"/>
                  <a:gd name="T44" fmla="*/ 35 w 71"/>
                  <a:gd name="T45" fmla="*/ 62 h 119"/>
                  <a:gd name="T46" fmla="*/ 36 w 71"/>
                  <a:gd name="T47" fmla="*/ 62 h 119"/>
                  <a:gd name="T48" fmla="*/ 37 w 71"/>
                  <a:gd name="T49" fmla="*/ 59 h 119"/>
                  <a:gd name="T50" fmla="*/ 37 w 71"/>
                  <a:gd name="T51" fmla="*/ 59 h 119"/>
                  <a:gd name="T52" fmla="*/ 39 w 71"/>
                  <a:gd name="T53" fmla="*/ 52 h 119"/>
                  <a:gd name="T54" fmla="*/ 25 w 71"/>
                  <a:gd name="T55" fmla="*/ 51 h 119"/>
                  <a:gd name="T56" fmla="*/ 18 w 71"/>
                  <a:gd name="T57" fmla="*/ 36 h 119"/>
                  <a:gd name="T58" fmla="*/ 22 w 71"/>
                  <a:gd name="T59" fmla="*/ 20 h 119"/>
                  <a:gd name="T60" fmla="*/ 36 w 71"/>
                  <a:gd name="T61" fmla="*/ 25 h 119"/>
                  <a:gd name="T62" fmla="*/ 33 w 71"/>
                  <a:gd name="T63" fmla="*/ 47 h 119"/>
                  <a:gd name="T64" fmla="*/ 48 w 71"/>
                  <a:gd name="T65" fmla="*/ 50 h 119"/>
                  <a:gd name="T66" fmla="*/ 36 w 71"/>
                  <a:gd name="T67" fmla="*/ 48 h 119"/>
                  <a:gd name="T68" fmla="*/ 18 w 71"/>
                  <a:gd name="T69" fmla="*/ 72 h 119"/>
                  <a:gd name="T70" fmla="*/ 7 w 71"/>
                  <a:gd name="T71" fmla="*/ 86 h 119"/>
                  <a:gd name="T72" fmla="*/ 23 w 71"/>
                  <a:gd name="T73" fmla="*/ 66 h 119"/>
                  <a:gd name="T74" fmla="*/ 22 w 71"/>
                  <a:gd name="T75" fmla="*/ 66 h 119"/>
                  <a:gd name="T76" fmla="*/ 1 w 71"/>
                  <a:gd name="T77" fmla="*/ 96 h 119"/>
                  <a:gd name="T78" fmla="*/ 29 w 71"/>
                  <a:gd name="T79" fmla="*/ 62 h 119"/>
                  <a:gd name="T80" fmla="*/ 57 w 71"/>
                  <a:gd name="T81" fmla="*/ 66 h 119"/>
                  <a:gd name="T82" fmla="*/ 62 w 71"/>
                  <a:gd name="T83" fmla="*/ 66 h 119"/>
                  <a:gd name="T84" fmla="*/ 46 w 71"/>
                  <a:gd name="T85" fmla="*/ 77 h 119"/>
                  <a:gd name="T86" fmla="*/ 47 w 71"/>
                  <a:gd name="T87" fmla="*/ 58 h 119"/>
                  <a:gd name="T88" fmla="*/ 43 w 71"/>
                  <a:gd name="T89" fmla="*/ 56 h 119"/>
                  <a:gd name="T90" fmla="*/ 64 w 71"/>
                  <a:gd name="T91" fmla="*/ 70 h 119"/>
                  <a:gd name="T92" fmla="*/ 68 w 71"/>
                  <a:gd name="T93" fmla="*/ 102 h 119"/>
                  <a:gd name="T94" fmla="*/ 60 w 71"/>
                  <a:gd name="T95" fmla="*/ 108 h 119"/>
                  <a:gd name="T96" fmla="*/ 45 w 71"/>
                  <a:gd name="T97" fmla="*/ 95 h 119"/>
                  <a:gd name="T98" fmla="*/ 38 w 71"/>
                  <a:gd name="T99" fmla="*/ 96 h 119"/>
                  <a:gd name="T100" fmla="*/ 51 w 71"/>
                  <a:gd name="T101" fmla="*/ 92 h 119"/>
                  <a:gd name="T102" fmla="*/ 64 w 71"/>
                  <a:gd name="T103" fmla="*/ 80 h 119"/>
                  <a:gd name="T104" fmla="*/ 65 w 71"/>
                  <a:gd name="T105" fmla="*/ 98 h 119"/>
                  <a:gd name="T106" fmla="*/ 47 w 71"/>
                  <a:gd name="T107" fmla="*/ 77 h 119"/>
                  <a:gd name="T108" fmla="*/ 52 w 71"/>
                  <a:gd name="T109" fmla="*/ 50 h 119"/>
                  <a:gd name="T110" fmla="*/ 32 w 71"/>
                  <a:gd name="T111" fmla="*/ 13 h 119"/>
                  <a:gd name="T112" fmla="*/ 55 w 71"/>
                  <a:gd name="T113" fmla="*/ 77 h 119"/>
                  <a:gd name="T114" fmla="*/ 33 w 71"/>
                  <a:gd name="T115" fmla="*/ 1 h 119"/>
                  <a:gd name="T116" fmla="*/ 33 w 71"/>
                  <a:gd name="T117" fmla="*/ 6 h 119"/>
                  <a:gd name="T118" fmla="*/ 35 w 71"/>
                  <a:gd name="T119" fmla="*/ 4 h 119"/>
                  <a:gd name="T120" fmla="*/ 34 w 71"/>
                  <a:gd name="T121" fmla="*/ 1 h 119"/>
                  <a:gd name="T122" fmla="*/ 36 w 71"/>
                  <a:gd name="T123" fmla="*/ 65 h 119"/>
                  <a:gd name="T124" fmla="*/ 32 w 71"/>
                  <a:gd name="T125" fmla="*/ 6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" h="119">
                    <a:moveTo>
                      <a:pt x="39" y="101"/>
                    </a:moveTo>
                    <a:cubicBezTo>
                      <a:pt x="39" y="101"/>
                      <a:pt x="39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1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6"/>
                      <a:pt x="23" y="116"/>
                    </a:cubicBezTo>
                    <a:cubicBezTo>
                      <a:pt x="23" y="116"/>
                      <a:pt x="23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5" y="114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3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0" y="117"/>
                    </a:move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3" y="118"/>
                    </a:move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19" y="117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2" y="117"/>
                    </a:moveTo>
                    <a:cubicBezTo>
                      <a:pt x="22" y="117"/>
                      <a:pt x="22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4" y="117"/>
                    </a:cubicBezTo>
                    <a:cubicBezTo>
                      <a:pt x="24" y="117"/>
                      <a:pt x="24" y="117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4" y="115"/>
                    </a:move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8" y="114"/>
                    </a:move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lose/>
                    <a:moveTo>
                      <a:pt x="28" y="115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7" y="114"/>
                    </a:move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8" y="113"/>
                      <a:pt x="28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6"/>
                      <a:pt x="26" y="116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65" y="78"/>
                    </a:move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6" y="78"/>
                    </a:cubicBezTo>
                    <a:cubicBezTo>
                      <a:pt x="65" y="78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6" y="78"/>
                    </a:cubicBezTo>
                    <a:cubicBezTo>
                      <a:pt x="66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6" y="77"/>
                    </a:cubicBezTo>
                    <a:cubicBezTo>
                      <a:pt x="66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8"/>
                    </a:cubicBezTo>
                    <a:close/>
                    <a:moveTo>
                      <a:pt x="63" y="78"/>
                    </a:move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64" y="79"/>
                    </a:moveTo>
                    <a:cubicBezTo>
                      <a:pt x="64" y="79"/>
                      <a:pt x="64" y="79"/>
                      <a:pt x="64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3" y="78"/>
                      <a:pt x="64" y="79"/>
                    </a:cubicBezTo>
                    <a:cubicBezTo>
                      <a:pt x="64" y="79"/>
                      <a:pt x="64" y="79"/>
                      <a:pt x="64" y="79"/>
                    </a:cubicBezTo>
                    <a:close/>
                    <a:moveTo>
                      <a:pt x="63" y="79"/>
                    </a:move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lose/>
                    <a:moveTo>
                      <a:pt x="65" y="80"/>
                    </a:moveTo>
                    <a:cubicBezTo>
                      <a:pt x="66" y="80"/>
                      <a:pt x="66" y="80"/>
                      <a:pt x="66" y="80"/>
                    </a:cubicBezTo>
                    <a:cubicBezTo>
                      <a:pt x="66" y="79"/>
                      <a:pt x="65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lose/>
                    <a:moveTo>
                      <a:pt x="32" y="110"/>
                    </a:move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3" y="108"/>
                    </a:moveTo>
                    <a:cubicBezTo>
                      <a:pt x="33" y="109"/>
                      <a:pt x="33" y="108"/>
                      <a:pt x="32" y="109"/>
                    </a:cubicBezTo>
                    <a:cubicBezTo>
                      <a:pt x="32" y="109"/>
                      <a:pt x="32" y="108"/>
                      <a:pt x="32" y="108"/>
                    </a:cubicBezTo>
                    <a:cubicBezTo>
                      <a:pt x="32" y="108"/>
                      <a:pt x="31" y="108"/>
                      <a:pt x="31" y="108"/>
                    </a:cubicBezTo>
                    <a:cubicBezTo>
                      <a:pt x="31" y="108"/>
                      <a:pt x="30" y="108"/>
                      <a:pt x="30" y="108"/>
                    </a:cubicBezTo>
                    <a:cubicBezTo>
                      <a:pt x="30" y="108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10"/>
                      <a:pt x="30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3" y="109"/>
                    </a:cubicBezTo>
                    <a:cubicBezTo>
                      <a:pt x="33" y="110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4" y="109"/>
                      <a:pt x="34" y="109"/>
                      <a:pt x="34" y="108"/>
                    </a:cubicBezTo>
                    <a:cubicBezTo>
                      <a:pt x="34" y="108"/>
                      <a:pt x="33" y="108"/>
                      <a:pt x="33" y="108"/>
                    </a:cubicBezTo>
                    <a:close/>
                    <a:moveTo>
                      <a:pt x="35" y="108"/>
                    </a:move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lose/>
                    <a:moveTo>
                      <a:pt x="34" y="108"/>
                    </a:move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lose/>
                    <a:moveTo>
                      <a:pt x="35" y="109"/>
                    </a:move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lose/>
                    <a:moveTo>
                      <a:pt x="27" y="108"/>
                    </a:moveTo>
                    <a:cubicBezTo>
                      <a:pt x="27" y="108"/>
                      <a:pt x="27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7" y="108"/>
                      <a:pt x="27" y="108"/>
                    </a:cubicBezTo>
                    <a:close/>
                    <a:moveTo>
                      <a:pt x="27" y="106"/>
                    </a:move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lose/>
                    <a:moveTo>
                      <a:pt x="28" y="107"/>
                    </a:move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lose/>
                    <a:moveTo>
                      <a:pt x="37" y="107"/>
                    </a:moveTo>
                    <a:cubicBezTo>
                      <a:pt x="37" y="107"/>
                      <a:pt x="37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7" y="107"/>
                      <a:pt x="37" y="107"/>
                    </a:cubicBezTo>
                    <a:close/>
                    <a:moveTo>
                      <a:pt x="28" y="106"/>
                    </a:move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lose/>
                    <a:moveTo>
                      <a:pt x="30" y="110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0"/>
                      <a:pt x="30" y="110"/>
                    </a:cubicBezTo>
                    <a:close/>
                    <a:moveTo>
                      <a:pt x="30" y="111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29" y="111"/>
                      <a:pt x="29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29" y="111"/>
                      <a:pt x="30" y="111"/>
                      <a:pt x="30" y="111"/>
                    </a:cubicBezTo>
                    <a:close/>
                    <a:moveTo>
                      <a:pt x="29" y="112"/>
                    </a:move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1"/>
                      <a:pt x="30" y="112"/>
                      <a:pt x="29" y="112"/>
                    </a:cubicBezTo>
                    <a:close/>
                    <a:moveTo>
                      <a:pt x="36" y="108"/>
                    </a:move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6" y="108"/>
                    </a:cubicBezTo>
                    <a:close/>
                    <a:moveTo>
                      <a:pt x="60" y="78"/>
                    </a:moveTo>
                    <a:cubicBezTo>
                      <a:pt x="60" y="78"/>
                      <a:pt x="60" y="78"/>
                      <a:pt x="61" y="78"/>
                    </a:cubicBezTo>
                    <a:cubicBezTo>
                      <a:pt x="60" y="78"/>
                      <a:pt x="60" y="77"/>
                      <a:pt x="60" y="77"/>
                    </a:cubicBezTo>
                    <a:cubicBezTo>
                      <a:pt x="60" y="77"/>
                      <a:pt x="60" y="76"/>
                      <a:pt x="59" y="76"/>
                    </a:cubicBezTo>
                    <a:cubicBezTo>
                      <a:pt x="59" y="76"/>
                      <a:pt x="59" y="76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59" y="74"/>
                      <a:pt x="59" y="74"/>
                    </a:cubicBezTo>
                    <a:cubicBezTo>
                      <a:pt x="60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2"/>
                      <a:pt x="59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0"/>
                      <a:pt x="58" y="70"/>
                      <a:pt x="58" y="69"/>
                    </a:cubicBezTo>
                    <a:cubicBezTo>
                      <a:pt x="58" y="69"/>
                      <a:pt x="58" y="68"/>
                      <a:pt x="57" y="68"/>
                    </a:cubicBezTo>
                    <a:cubicBezTo>
                      <a:pt x="57" y="68"/>
                      <a:pt x="57" y="68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5" y="67"/>
                      <a:pt x="55" y="68"/>
                    </a:cubicBezTo>
                    <a:cubicBezTo>
                      <a:pt x="55" y="68"/>
                      <a:pt x="55" y="68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7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2" y="66"/>
                      <a:pt x="52" y="66"/>
                      <a:pt x="52" y="67"/>
                    </a:cubicBezTo>
                    <a:cubicBezTo>
                      <a:pt x="52" y="67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1"/>
                      <a:pt x="53" y="71"/>
                    </a:cubicBezTo>
                    <a:cubicBezTo>
                      <a:pt x="53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5" y="70"/>
                      <a:pt x="55" y="70"/>
                      <a:pt x="54" y="70"/>
                    </a:cubicBezTo>
                    <a:cubicBezTo>
                      <a:pt x="55" y="70"/>
                      <a:pt x="55" y="70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2"/>
                      <a:pt x="56" y="72"/>
                    </a:cubicBezTo>
                    <a:cubicBezTo>
                      <a:pt x="56" y="72"/>
                      <a:pt x="57" y="72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4"/>
                      <a:pt x="56" y="74"/>
                      <a:pt x="56" y="75"/>
                    </a:cubicBezTo>
                    <a:cubicBezTo>
                      <a:pt x="56" y="75"/>
                      <a:pt x="56" y="75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7" y="76"/>
                      <a:pt x="57" y="76"/>
                    </a:cubicBezTo>
                    <a:cubicBezTo>
                      <a:pt x="57" y="76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9" y="77"/>
                      <a:pt x="58" y="77"/>
                      <a:pt x="58" y="76"/>
                    </a:cubicBezTo>
                    <a:cubicBezTo>
                      <a:pt x="58" y="76"/>
                      <a:pt x="58" y="75"/>
                      <a:pt x="58" y="75"/>
                    </a:cubicBezTo>
                    <a:cubicBezTo>
                      <a:pt x="58" y="75"/>
                      <a:pt x="58" y="74"/>
                      <a:pt x="58" y="74"/>
                    </a:cubicBezTo>
                    <a:cubicBezTo>
                      <a:pt x="58" y="75"/>
                      <a:pt x="59" y="75"/>
                      <a:pt x="59" y="76"/>
                    </a:cubicBezTo>
                    <a:cubicBezTo>
                      <a:pt x="59" y="76"/>
                      <a:pt x="59" y="77"/>
                      <a:pt x="60" y="77"/>
                    </a:cubicBezTo>
                    <a:cubicBezTo>
                      <a:pt x="59" y="78"/>
                      <a:pt x="60" y="78"/>
                      <a:pt x="60" y="78"/>
                    </a:cubicBezTo>
                    <a:close/>
                    <a:moveTo>
                      <a:pt x="49" y="83"/>
                    </a:move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8" y="83"/>
                      <a:pt x="48" y="83"/>
                    </a:cubicBezTo>
                    <a:cubicBezTo>
                      <a:pt x="48" y="83"/>
                      <a:pt x="48" y="83"/>
                      <a:pt x="48" y="84"/>
                    </a:cubicBezTo>
                    <a:cubicBezTo>
                      <a:pt x="48" y="84"/>
                      <a:pt x="47" y="84"/>
                      <a:pt x="47" y="84"/>
                    </a:cubicBezTo>
                    <a:cubicBezTo>
                      <a:pt x="47" y="85"/>
                      <a:pt x="48" y="85"/>
                      <a:pt x="48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9" y="85"/>
                    </a:cubicBezTo>
                    <a:cubicBezTo>
                      <a:pt x="49" y="85"/>
                      <a:pt x="49" y="85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5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3"/>
                    </a:cubicBezTo>
                    <a:close/>
                    <a:moveTo>
                      <a:pt x="63" y="111"/>
                    </a:move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4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lose/>
                    <a:moveTo>
                      <a:pt x="64" y="110"/>
                    </a:moveTo>
                    <a:cubicBezTo>
                      <a:pt x="64" y="111"/>
                      <a:pt x="64" y="111"/>
                      <a:pt x="64" y="111"/>
                    </a:cubicBezTo>
                    <a:cubicBezTo>
                      <a:pt x="64" y="111"/>
                      <a:pt x="64" y="110"/>
                      <a:pt x="64" y="110"/>
                    </a:cubicBezTo>
                    <a:cubicBezTo>
                      <a:pt x="64" y="110"/>
                      <a:pt x="64" y="110"/>
                      <a:pt x="64" y="110"/>
                    </a:cubicBezTo>
                    <a:close/>
                    <a:moveTo>
                      <a:pt x="51" y="62"/>
                    </a:move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3"/>
                      <a:pt x="52" y="62"/>
                      <a:pt x="52" y="62"/>
                    </a:cubicBezTo>
                    <a:cubicBezTo>
                      <a:pt x="52" y="62"/>
                      <a:pt x="51" y="62"/>
                      <a:pt x="51" y="62"/>
                    </a:cubicBezTo>
                    <a:close/>
                    <a:moveTo>
                      <a:pt x="57" y="65"/>
                    </a:move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7" y="65"/>
                    </a:cubicBezTo>
                    <a:close/>
                    <a:moveTo>
                      <a:pt x="52" y="63"/>
                    </a:move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3"/>
                      <a:pt x="53" y="63"/>
                      <a:pt x="53" y="63"/>
                    </a:cubicBezTo>
                    <a:cubicBezTo>
                      <a:pt x="53" y="63"/>
                      <a:pt x="52" y="63"/>
                      <a:pt x="52" y="63"/>
                    </a:cubicBezTo>
                    <a:close/>
                    <a:moveTo>
                      <a:pt x="56" y="66"/>
                    </a:move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lose/>
                    <a:moveTo>
                      <a:pt x="53" y="63"/>
                    </a:move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lose/>
                    <a:moveTo>
                      <a:pt x="55" y="65"/>
                    </a:move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5" y="65"/>
                    </a:cubicBezTo>
                    <a:close/>
                    <a:moveTo>
                      <a:pt x="35" y="58"/>
                    </a:move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lose/>
                    <a:moveTo>
                      <a:pt x="35" y="57"/>
                    </a:move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6"/>
                      <a:pt x="36" y="57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7"/>
                      <a:pt x="36" y="57"/>
                      <a:pt x="35" y="57"/>
                    </a:cubicBezTo>
                    <a:cubicBezTo>
                      <a:pt x="35" y="57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lose/>
                    <a:moveTo>
                      <a:pt x="35" y="63"/>
                    </a:move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lose/>
                    <a:moveTo>
                      <a:pt x="36" y="59"/>
                    </a:move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40" y="60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1"/>
                      <a:pt x="40" y="61"/>
                      <a:pt x="40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0" y="61"/>
                      <a:pt x="40" y="60"/>
                      <a:pt x="40" y="60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33" y="57"/>
                    </a:move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59"/>
                      <a:pt x="38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51" y="55"/>
                    </a:moveTo>
                    <a:cubicBezTo>
                      <a:pt x="51" y="55"/>
                      <a:pt x="51" y="56"/>
                      <a:pt x="51" y="56"/>
                    </a:cubicBezTo>
                    <a:cubicBezTo>
                      <a:pt x="51" y="56"/>
                      <a:pt x="51" y="57"/>
                      <a:pt x="51" y="57"/>
                    </a:cubicBezTo>
                    <a:cubicBezTo>
                      <a:pt x="51" y="58"/>
                      <a:pt x="51" y="58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7"/>
                    </a:cubicBezTo>
                    <a:cubicBezTo>
                      <a:pt x="48" y="57"/>
                      <a:pt x="49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9" y="57"/>
                      <a:pt x="49" y="56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7"/>
                      <a:pt x="48" y="56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7" y="57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5" y="55"/>
                      <a:pt x="45" y="55"/>
                      <a:pt x="45" y="56"/>
                    </a:cubicBezTo>
                    <a:cubicBezTo>
                      <a:pt x="45" y="56"/>
                      <a:pt x="44" y="56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3"/>
                      <a:pt x="44" y="53"/>
                    </a:cubicBezTo>
                    <a:cubicBezTo>
                      <a:pt x="44" y="53"/>
                      <a:pt x="43" y="52"/>
                      <a:pt x="43" y="52"/>
                    </a:cubicBezTo>
                    <a:cubicBezTo>
                      <a:pt x="43" y="52"/>
                      <a:pt x="42" y="52"/>
                      <a:pt x="42" y="52"/>
                    </a:cubicBezTo>
                    <a:cubicBezTo>
                      <a:pt x="41" y="52"/>
                      <a:pt x="41" y="52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1" y="51"/>
                      <a:pt x="41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8" y="49"/>
                      <a:pt x="38" y="50"/>
                      <a:pt x="38" y="50"/>
                    </a:cubicBezTo>
                    <a:cubicBezTo>
                      <a:pt x="39" y="50"/>
                      <a:pt x="39" y="50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3"/>
                      <a:pt x="39" y="53"/>
                    </a:cubicBezTo>
                    <a:cubicBezTo>
                      <a:pt x="40" y="53"/>
                      <a:pt x="40" y="53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6" y="52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50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2" y="49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7" y="52"/>
                      <a:pt x="27" y="51"/>
                    </a:cubicBezTo>
                    <a:cubicBezTo>
                      <a:pt x="26" y="51"/>
                      <a:pt x="26" y="51"/>
                      <a:pt x="27" y="51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5" y="48"/>
                      <a:pt x="25" y="48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4" y="44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5"/>
                      <a:pt x="24" y="45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1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9" y="40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8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2" y="30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7"/>
                    </a:cubicBezTo>
                    <a:cubicBezTo>
                      <a:pt x="22" y="17"/>
                      <a:pt x="22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8"/>
                      <a:pt x="35" y="18"/>
                      <a:pt x="34" y="18"/>
                    </a:cubicBezTo>
                    <a:cubicBezTo>
                      <a:pt x="34" y="18"/>
                      <a:pt x="34" y="19"/>
                      <a:pt x="34" y="19"/>
                    </a:cubicBezTo>
                    <a:cubicBezTo>
                      <a:pt x="34" y="19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6"/>
                      <a:pt x="37" y="26"/>
                      <a:pt x="37" y="25"/>
                    </a:cubicBezTo>
                    <a:cubicBezTo>
                      <a:pt x="37" y="25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8"/>
                      <a:pt x="37" y="28"/>
                    </a:cubicBezTo>
                    <a:cubicBezTo>
                      <a:pt x="36" y="28"/>
                      <a:pt x="37" y="28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1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4" y="33"/>
                      <a:pt x="34" y="33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2"/>
                    </a:cubicBezTo>
                    <a:cubicBezTo>
                      <a:pt x="35" y="32"/>
                      <a:pt x="35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3" y="33"/>
                    </a:cubicBezTo>
                    <a:cubicBezTo>
                      <a:pt x="33" y="33"/>
                      <a:pt x="33" y="33"/>
                      <a:pt x="32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5"/>
                      <a:pt x="31" y="35"/>
                    </a:cubicBezTo>
                    <a:cubicBezTo>
                      <a:pt x="30" y="35"/>
                      <a:pt x="31" y="35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3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4" y="49"/>
                      <a:pt x="34" y="49"/>
                    </a:cubicBezTo>
                    <a:cubicBezTo>
                      <a:pt x="35" y="49"/>
                      <a:pt x="35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9"/>
                      <a:pt x="37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7"/>
                      <a:pt x="36" y="47"/>
                      <a:pt x="36" y="47"/>
                    </a:cubicBezTo>
                    <a:cubicBezTo>
                      <a:pt x="37" y="47"/>
                      <a:pt x="36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7" y="47"/>
                      <a:pt x="37" y="46"/>
                    </a:cubicBezTo>
                    <a:cubicBezTo>
                      <a:pt x="38" y="46"/>
                      <a:pt x="38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1" y="46"/>
                      <a:pt x="41" y="47"/>
                    </a:cubicBezTo>
                    <a:cubicBezTo>
                      <a:pt x="41" y="47"/>
                      <a:pt x="41" y="47"/>
                      <a:pt x="42" y="47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0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3" y="50"/>
                      <a:pt x="43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8"/>
                      <a:pt x="46" y="49"/>
                      <a:pt x="46" y="49"/>
                    </a:cubicBezTo>
                    <a:cubicBezTo>
                      <a:pt x="46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7" y="50"/>
                    </a:cubicBezTo>
                    <a:cubicBezTo>
                      <a:pt x="47" y="50"/>
                      <a:pt x="47" y="50"/>
                      <a:pt x="46" y="50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1"/>
                      <a:pt x="46" y="51"/>
                      <a:pt x="46" y="52"/>
                    </a:cubicBezTo>
                    <a:cubicBezTo>
                      <a:pt x="46" y="52"/>
                      <a:pt x="46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9" y="54"/>
                      <a:pt x="49" y="54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lose/>
                    <a:moveTo>
                      <a:pt x="27" y="40"/>
                    </a:move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lose/>
                    <a:moveTo>
                      <a:pt x="40" y="49"/>
                    </a:move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8"/>
                      <a:pt x="40" y="49"/>
                      <a:pt x="40" y="49"/>
                    </a:cubicBezTo>
                    <a:close/>
                    <a:moveTo>
                      <a:pt x="39" y="52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lose/>
                    <a:moveTo>
                      <a:pt x="36" y="43"/>
                    </a:move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3"/>
                      <a:pt x="36" y="42"/>
                      <a:pt x="35" y="43"/>
                    </a:cubicBezTo>
                    <a:cubicBezTo>
                      <a:pt x="35" y="43"/>
                      <a:pt x="35" y="42"/>
                      <a:pt x="35" y="43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5" y="43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lose/>
                    <a:moveTo>
                      <a:pt x="34" y="42"/>
                    </a:moveTo>
                    <a:cubicBezTo>
                      <a:pt x="34" y="43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lose/>
                    <a:moveTo>
                      <a:pt x="35" y="48"/>
                    </a:move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8"/>
                      <a:pt x="35" y="48"/>
                      <a:pt x="35" y="49"/>
                    </a:cubicBezTo>
                    <a:cubicBezTo>
                      <a:pt x="35" y="49"/>
                      <a:pt x="36" y="49"/>
                      <a:pt x="36" y="49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8"/>
                      <a:pt x="34" y="48"/>
                      <a:pt x="35" y="48"/>
                    </a:cubicBezTo>
                    <a:close/>
                    <a:moveTo>
                      <a:pt x="37" y="43"/>
                    </a:moveTo>
                    <a:cubicBezTo>
                      <a:pt x="37" y="43"/>
                      <a:pt x="37" y="43"/>
                      <a:pt x="37" y="43"/>
                    </a:cubicBezTo>
                    <a:cubicBezTo>
                      <a:pt x="37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3"/>
                      <a:pt x="37" y="43"/>
                      <a:pt x="37" y="43"/>
                    </a:cubicBezTo>
                    <a:close/>
                    <a:moveTo>
                      <a:pt x="33" y="47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lose/>
                    <a:moveTo>
                      <a:pt x="33" y="42"/>
                    </a:moveTo>
                    <a:cubicBezTo>
                      <a:pt x="33" y="43"/>
                      <a:pt x="33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4" y="43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1"/>
                      <a:pt x="35" y="41"/>
                    </a:cubicBezTo>
                    <a:cubicBezTo>
                      <a:pt x="34" y="41"/>
                      <a:pt x="34" y="41"/>
                      <a:pt x="33" y="41"/>
                    </a:cubicBezTo>
                    <a:cubicBezTo>
                      <a:pt x="33" y="41"/>
                      <a:pt x="33" y="41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75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4"/>
                      <a:pt x="19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8" y="74"/>
                      <a:pt x="18" y="74"/>
                      <a:pt x="18" y="73"/>
                    </a:cubicBezTo>
                    <a:cubicBezTo>
                      <a:pt x="18" y="73"/>
                      <a:pt x="18" y="74"/>
                      <a:pt x="18" y="73"/>
                    </a:cubicBezTo>
                    <a:cubicBezTo>
                      <a:pt x="17" y="73"/>
                      <a:pt x="18" y="73"/>
                      <a:pt x="17" y="72"/>
                    </a:cubicBezTo>
                    <a:cubicBezTo>
                      <a:pt x="17" y="72"/>
                      <a:pt x="17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1"/>
                      <a:pt x="18" y="72"/>
                    </a:cubicBezTo>
                    <a:cubicBezTo>
                      <a:pt x="18" y="72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0"/>
                      <a:pt x="18" y="70"/>
                    </a:cubicBezTo>
                    <a:cubicBezTo>
                      <a:pt x="18" y="70"/>
                      <a:pt x="17" y="70"/>
                      <a:pt x="17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6" y="74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5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6" y="74"/>
                      <a:pt x="17" y="74"/>
                      <a:pt x="16" y="74"/>
                    </a:cubicBezTo>
                    <a:cubicBezTo>
                      <a:pt x="16" y="75"/>
                      <a:pt x="16" y="75"/>
                      <a:pt x="16" y="76"/>
                    </a:cubicBezTo>
                    <a:cubicBezTo>
                      <a:pt x="16" y="76"/>
                      <a:pt x="15" y="76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7"/>
                      <a:pt x="15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80"/>
                    </a:cubicBezTo>
                    <a:cubicBezTo>
                      <a:pt x="13" y="80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80"/>
                      <a:pt x="12" y="80"/>
                      <a:pt x="12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3"/>
                      <a:pt x="10" y="83"/>
                      <a:pt x="9" y="83"/>
                    </a:cubicBezTo>
                    <a:cubicBezTo>
                      <a:pt x="9" y="84"/>
                      <a:pt x="9" y="84"/>
                      <a:pt x="8" y="85"/>
                    </a:cubicBezTo>
                    <a:cubicBezTo>
                      <a:pt x="8" y="85"/>
                      <a:pt x="8" y="85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8"/>
                      <a:pt x="4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4" y="88"/>
                      <a:pt x="4" y="89"/>
                      <a:pt x="4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3" y="90"/>
                      <a:pt x="3" y="89"/>
                      <a:pt x="3" y="90"/>
                    </a:cubicBezTo>
                    <a:cubicBezTo>
                      <a:pt x="3" y="90"/>
                      <a:pt x="3" y="90"/>
                      <a:pt x="2" y="90"/>
                    </a:cubicBezTo>
                    <a:cubicBezTo>
                      <a:pt x="2" y="90"/>
                      <a:pt x="2" y="91"/>
                      <a:pt x="2" y="91"/>
                    </a:cubicBezTo>
                    <a:cubicBezTo>
                      <a:pt x="2" y="91"/>
                      <a:pt x="2" y="92"/>
                      <a:pt x="2" y="92"/>
                    </a:cubicBezTo>
                    <a:cubicBezTo>
                      <a:pt x="2" y="92"/>
                      <a:pt x="2" y="93"/>
                      <a:pt x="2" y="93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2"/>
                      <a:pt x="3" y="92"/>
                      <a:pt x="3" y="92"/>
                    </a:cubicBezTo>
                    <a:cubicBezTo>
                      <a:pt x="3" y="91"/>
                      <a:pt x="3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0"/>
                      <a:pt x="4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6" y="90"/>
                      <a:pt x="6" y="89"/>
                      <a:pt x="6" y="89"/>
                    </a:cubicBezTo>
                    <a:cubicBezTo>
                      <a:pt x="7" y="89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7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10" y="86"/>
                      <a:pt x="10" y="85"/>
                      <a:pt x="11" y="85"/>
                    </a:cubicBezTo>
                    <a:cubicBezTo>
                      <a:pt x="11" y="85"/>
                      <a:pt x="11" y="84"/>
                      <a:pt x="12" y="84"/>
                    </a:cubicBezTo>
                    <a:cubicBezTo>
                      <a:pt x="12" y="84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2"/>
                    </a:cubicBezTo>
                    <a:cubicBezTo>
                      <a:pt x="13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1"/>
                      <a:pt x="12" y="81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3" y="82"/>
                      <a:pt x="13" y="82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4" y="80"/>
                      <a:pt x="15" y="80"/>
                      <a:pt x="15" y="80"/>
                    </a:cubicBezTo>
                    <a:cubicBezTo>
                      <a:pt x="16" y="80"/>
                      <a:pt x="16" y="79"/>
                      <a:pt x="16" y="79"/>
                    </a:cubicBezTo>
                    <a:cubicBezTo>
                      <a:pt x="16" y="79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7" y="77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6"/>
                      <a:pt x="19" y="76"/>
                      <a:pt x="19" y="76"/>
                    </a:cubicBezTo>
                    <a:cubicBezTo>
                      <a:pt x="19" y="76"/>
                      <a:pt x="20" y="76"/>
                      <a:pt x="19" y="75"/>
                    </a:cubicBezTo>
                    <a:close/>
                    <a:moveTo>
                      <a:pt x="23" y="65"/>
                    </a:moveTo>
                    <a:cubicBezTo>
                      <a:pt x="23" y="65"/>
                      <a:pt x="23" y="65"/>
                      <a:pt x="22" y="65"/>
                    </a:cubicBezTo>
                    <a:cubicBezTo>
                      <a:pt x="22" y="65"/>
                      <a:pt x="23" y="65"/>
                      <a:pt x="23" y="66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lose/>
                    <a:moveTo>
                      <a:pt x="3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3" y="93"/>
                      <a:pt x="3" y="93"/>
                      <a:pt x="3" y="93"/>
                    </a:cubicBezTo>
                    <a:close/>
                    <a:moveTo>
                      <a:pt x="2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lose/>
                    <a:moveTo>
                      <a:pt x="17" y="71"/>
                    </a:move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1"/>
                    </a:cubicBezTo>
                    <a:cubicBezTo>
                      <a:pt x="16" y="71"/>
                      <a:pt x="16" y="71"/>
                      <a:pt x="17" y="71"/>
                    </a:cubicBezTo>
                    <a:close/>
                    <a:moveTo>
                      <a:pt x="23" y="64"/>
                    </a:move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3"/>
                    </a:cubicBezTo>
                    <a:cubicBezTo>
                      <a:pt x="22" y="63"/>
                      <a:pt x="22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2"/>
                      <a:pt x="21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5"/>
                      <a:pt x="21" y="64"/>
                      <a:pt x="21" y="64"/>
                    </a:cubicBezTo>
                    <a:cubicBezTo>
                      <a:pt x="21" y="64"/>
                      <a:pt x="21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5"/>
                      <a:pt x="22" y="65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4"/>
                      <a:pt x="23" y="64"/>
                      <a:pt x="23" y="64"/>
                    </a:cubicBezTo>
                    <a:close/>
                    <a:moveTo>
                      <a:pt x="29" y="73"/>
                    </a:move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2"/>
                      <a:pt x="29" y="72"/>
                    </a:cubicBezTo>
                    <a:cubicBezTo>
                      <a:pt x="29" y="73"/>
                      <a:pt x="29" y="73"/>
                      <a:pt x="29" y="73"/>
                    </a:cubicBezTo>
                    <a:close/>
                    <a:moveTo>
                      <a:pt x="28" y="70"/>
                    </a:moveTo>
                    <a:cubicBezTo>
                      <a:pt x="28" y="70"/>
                      <a:pt x="28" y="70"/>
                      <a:pt x="28" y="71"/>
                    </a:cubicBezTo>
                    <a:cubicBezTo>
                      <a:pt x="28" y="71"/>
                      <a:pt x="28" y="71"/>
                      <a:pt x="28" y="70"/>
                    </a:cubicBezTo>
                    <a:close/>
                    <a:moveTo>
                      <a:pt x="22" y="65"/>
                    </a:move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lose/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lose/>
                    <a:moveTo>
                      <a:pt x="21" y="75"/>
                    </a:move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6"/>
                      <a:pt x="21" y="76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lose/>
                    <a:moveTo>
                      <a:pt x="21" y="65"/>
                    </a:moveTo>
                    <a:cubicBezTo>
                      <a:pt x="21" y="65"/>
                      <a:pt x="21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7"/>
                      <a:pt x="20" y="67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5"/>
                    </a:cubicBezTo>
                    <a:cubicBezTo>
                      <a:pt x="21" y="65"/>
                      <a:pt x="21" y="65"/>
                      <a:pt x="21" y="65"/>
                    </a:cubicBezTo>
                    <a:close/>
                    <a:moveTo>
                      <a:pt x="15" y="76"/>
                    </a:moveTo>
                    <a:cubicBezTo>
                      <a:pt x="15" y="76"/>
                      <a:pt x="15" y="76"/>
                      <a:pt x="15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lose/>
                    <a:moveTo>
                      <a:pt x="1" y="94"/>
                    </a:moveTo>
                    <a:cubicBezTo>
                      <a:pt x="2" y="94"/>
                      <a:pt x="2" y="94"/>
                      <a:pt x="2" y="94"/>
                    </a:cubicBezTo>
                    <a:cubicBezTo>
                      <a:pt x="2" y="94"/>
                      <a:pt x="2" y="94"/>
                      <a:pt x="1" y="94"/>
                    </a:cubicBezTo>
                    <a:close/>
                    <a:moveTo>
                      <a:pt x="1" y="93"/>
                    </a:move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4"/>
                      <a:pt x="1" y="94"/>
                    </a:cubicBezTo>
                    <a:cubicBezTo>
                      <a:pt x="1" y="94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lose/>
                    <a:moveTo>
                      <a:pt x="19" y="69"/>
                    </a:moveTo>
                    <a:cubicBezTo>
                      <a:pt x="19" y="69"/>
                      <a:pt x="20" y="69"/>
                      <a:pt x="20" y="69"/>
                    </a:cubicBezTo>
                    <a:cubicBezTo>
                      <a:pt x="20" y="69"/>
                      <a:pt x="20" y="69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lose/>
                    <a:moveTo>
                      <a:pt x="1" y="94"/>
                    </a:moveTo>
                    <a:cubicBezTo>
                      <a:pt x="1" y="94"/>
                      <a:pt x="1" y="94"/>
                      <a:pt x="1" y="94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" y="96"/>
                      <a:pt x="0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lose/>
                    <a:moveTo>
                      <a:pt x="18" y="71"/>
                    </a:move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9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lose/>
                    <a:moveTo>
                      <a:pt x="19" y="70"/>
                    </a:move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lose/>
                    <a:moveTo>
                      <a:pt x="31" y="61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7"/>
                      <a:pt x="31" y="56"/>
                    </a:cubicBezTo>
                    <a:cubicBezTo>
                      <a:pt x="31" y="56"/>
                      <a:pt x="31" y="56"/>
                      <a:pt x="32" y="56"/>
                    </a:cubicBezTo>
                    <a:cubicBezTo>
                      <a:pt x="32" y="56"/>
                      <a:pt x="32" y="56"/>
                      <a:pt x="32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0" y="55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4"/>
                    </a:cubicBezTo>
                    <a:cubicBezTo>
                      <a:pt x="29" y="54"/>
                      <a:pt x="28" y="53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5" y="53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4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54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6"/>
                      <a:pt x="26" y="56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9"/>
                    </a:cubicBezTo>
                    <a:cubicBezTo>
                      <a:pt x="26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8" y="61"/>
                      <a:pt x="28" y="61"/>
                    </a:cubicBezTo>
                    <a:cubicBezTo>
                      <a:pt x="28" y="61"/>
                      <a:pt x="28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2"/>
                      <a:pt x="30" y="62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lose/>
                    <a:moveTo>
                      <a:pt x="29" y="63"/>
                    </a:moveTo>
                    <a:cubicBezTo>
                      <a:pt x="29" y="63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3"/>
                      <a:pt x="29" y="63"/>
                      <a:pt x="29" y="63"/>
                    </a:cubicBezTo>
                    <a:close/>
                    <a:moveTo>
                      <a:pt x="23" y="51"/>
                    </a:moveTo>
                    <a:cubicBezTo>
                      <a:pt x="23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0" y="50"/>
                    </a:cubicBezTo>
                    <a:cubicBezTo>
                      <a:pt x="20" y="50"/>
                      <a:pt x="20" y="51"/>
                      <a:pt x="20" y="51"/>
                    </a:cubicBezTo>
                    <a:cubicBezTo>
                      <a:pt x="20" y="51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2" y="52"/>
                    </a:cubicBezTo>
                    <a:cubicBezTo>
                      <a:pt x="22" y="52"/>
                      <a:pt x="22" y="52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3" y="51"/>
                      <a:pt x="23" y="51"/>
                    </a:cubicBezTo>
                    <a:close/>
                    <a:moveTo>
                      <a:pt x="63" y="69"/>
                    </a:move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8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9"/>
                      <a:pt x="61" y="69"/>
                      <a:pt x="61" y="69"/>
                    </a:cubicBezTo>
                    <a:cubicBezTo>
                      <a:pt x="61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59" y="69"/>
                    </a:cubicBezTo>
                    <a:cubicBezTo>
                      <a:pt x="59" y="69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8" y="65"/>
                    </a:cubicBezTo>
                    <a:cubicBezTo>
                      <a:pt x="58" y="65"/>
                      <a:pt x="58" y="64"/>
                      <a:pt x="58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3"/>
                      <a:pt x="55" y="63"/>
                      <a:pt x="55" y="63"/>
                    </a:cubicBezTo>
                    <a:cubicBezTo>
                      <a:pt x="55" y="63"/>
                      <a:pt x="55" y="62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1"/>
                      <a:pt x="53" y="61"/>
                    </a:cubicBezTo>
                    <a:cubicBezTo>
                      <a:pt x="52" y="61"/>
                      <a:pt x="52" y="61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8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3" y="59"/>
                      <a:pt x="53" y="58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4" y="58"/>
                      <a:pt x="54" y="58"/>
                      <a:pt x="53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4" y="58"/>
                      <a:pt x="54" y="58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6" y="59"/>
                      <a:pt x="56" y="58"/>
                    </a:cubicBezTo>
                    <a:cubicBezTo>
                      <a:pt x="56" y="58"/>
                      <a:pt x="56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8"/>
                      <a:pt x="58" y="58"/>
                      <a:pt x="58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1" y="60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0" y="61"/>
                      <a:pt x="60" y="61"/>
                      <a:pt x="61" y="61"/>
                    </a:cubicBezTo>
                    <a:cubicBezTo>
                      <a:pt x="61" y="61"/>
                      <a:pt x="61" y="61"/>
                      <a:pt x="61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0" y="62"/>
                      <a:pt x="60" y="63"/>
                      <a:pt x="61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6"/>
                      <a:pt x="61" y="66"/>
                    </a:cubicBezTo>
                    <a:cubicBezTo>
                      <a:pt x="61" y="66"/>
                      <a:pt x="61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2" y="58"/>
                      <a:pt x="52" y="58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2" y="58"/>
                    </a:cubicBezTo>
                    <a:close/>
                    <a:moveTo>
                      <a:pt x="57" y="58"/>
                    </a:moveTo>
                    <a:cubicBezTo>
                      <a:pt x="57" y="58"/>
                      <a:pt x="57" y="58"/>
                      <a:pt x="58" y="58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7" y="57"/>
                      <a:pt x="57" y="58"/>
                      <a:pt x="57" y="58"/>
                    </a:cubicBezTo>
                    <a:close/>
                    <a:moveTo>
                      <a:pt x="52" y="59"/>
                    </a:moveTo>
                    <a:cubicBezTo>
                      <a:pt x="52" y="60"/>
                      <a:pt x="52" y="60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lose/>
                    <a:moveTo>
                      <a:pt x="51" y="59"/>
                    </a:move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59"/>
                      <a:pt x="51" y="59"/>
                    </a:cubicBezTo>
                    <a:close/>
                    <a:moveTo>
                      <a:pt x="40" y="82"/>
                    </a:moveTo>
                    <a:cubicBezTo>
                      <a:pt x="41" y="82"/>
                      <a:pt x="41" y="83"/>
                      <a:pt x="41" y="83"/>
                    </a:cubicBezTo>
                    <a:cubicBezTo>
                      <a:pt x="41" y="83"/>
                      <a:pt x="42" y="83"/>
                      <a:pt x="42" y="83"/>
                    </a:cubicBezTo>
                    <a:cubicBezTo>
                      <a:pt x="43" y="83"/>
                      <a:pt x="43" y="83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5"/>
                      <a:pt x="43" y="85"/>
                      <a:pt x="44" y="85"/>
                    </a:cubicBezTo>
                    <a:cubicBezTo>
                      <a:pt x="44" y="85"/>
                      <a:pt x="44" y="85"/>
                      <a:pt x="45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6" y="85"/>
                      <a:pt x="46" y="84"/>
                      <a:pt x="46" y="83"/>
                    </a:cubicBezTo>
                    <a:cubicBezTo>
                      <a:pt x="46" y="83"/>
                      <a:pt x="46" y="83"/>
                      <a:pt x="46" y="83"/>
                    </a:cubicBezTo>
                    <a:cubicBezTo>
                      <a:pt x="46" y="83"/>
                      <a:pt x="46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5" y="80"/>
                      <a:pt x="45" y="80"/>
                    </a:cubicBezTo>
                    <a:cubicBezTo>
                      <a:pt x="45" y="80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8"/>
                    </a:cubicBezTo>
                    <a:cubicBezTo>
                      <a:pt x="45" y="78"/>
                      <a:pt x="45" y="78"/>
                      <a:pt x="45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6" y="77"/>
                      <a:pt x="46" y="76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2"/>
                      <a:pt x="47" y="72"/>
                    </a:cubicBezTo>
                    <a:cubicBezTo>
                      <a:pt x="48" y="72"/>
                      <a:pt x="48" y="72"/>
                      <a:pt x="47" y="72"/>
                    </a:cubicBezTo>
                    <a:cubicBezTo>
                      <a:pt x="47" y="72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3" y="71"/>
                      <a:pt x="43" y="71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3"/>
                      <a:pt x="43" y="73"/>
                      <a:pt x="43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7"/>
                      <a:pt x="43" y="77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0" y="78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39" y="78"/>
                      <a:pt x="39" y="78"/>
                      <a:pt x="40" y="79"/>
                    </a:cubicBezTo>
                    <a:cubicBezTo>
                      <a:pt x="40" y="79"/>
                      <a:pt x="39" y="79"/>
                      <a:pt x="39" y="7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1"/>
                    </a:cubicBezTo>
                    <a:cubicBezTo>
                      <a:pt x="39" y="81"/>
                      <a:pt x="39" y="81"/>
                      <a:pt x="40" y="81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0" y="82"/>
                      <a:pt x="40" y="82"/>
                      <a:pt x="40" y="82"/>
                    </a:cubicBezTo>
                    <a:close/>
                    <a:moveTo>
                      <a:pt x="47" y="59"/>
                    </a:moveTo>
                    <a:cubicBezTo>
                      <a:pt x="47" y="59"/>
                      <a:pt x="47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8"/>
                      <a:pt x="48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lose/>
                    <a:moveTo>
                      <a:pt x="46" y="59"/>
                    </a:moveTo>
                    <a:cubicBezTo>
                      <a:pt x="46" y="59"/>
                      <a:pt x="46" y="59"/>
                      <a:pt x="46" y="59"/>
                    </a:cubicBezTo>
                    <a:cubicBezTo>
                      <a:pt x="45" y="59"/>
                      <a:pt x="45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4" y="61"/>
                      <a:pt x="44" y="61"/>
                      <a:pt x="44" y="62"/>
                    </a:cubicBezTo>
                    <a:cubicBezTo>
                      <a:pt x="44" y="62"/>
                      <a:pt x="45" y="61"/>
                      <a:pt x="45" y="61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4" y="62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5" y="63"/>
                      <a:pt x="45" y="63"/>
                      <a:pt x="46" y="62"/>
                    </a:cubicBezTo>
                    <a:cubicBezTo>
                      <a:pt x="46" y="62"/>
                      <a:pt x="46" y="62"/>
                      <a:pt x="46" y="61"/>
                    </a:cubicBezTo>
                    <a:cubicBezTo>
                      <a:pt x="46" y="61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9" y="63"/>
                      <a:pt x="49" y="64"/>
                      <a:pt x="49" y="64"/>
                    </a:cubicBezTo>
                    <a:cubicBezTo>
                      <a:pt x="49" y="64"/>
                      <a:pt x="49" y="64"/>
                      <a:pt x="50" y="64"/>
                    </a:cubicBezTo>
                    <a:cubicBezTo>
                      <a:pt x="50" y="64"/>
                      <a:pt x="50" y="64"/>
                      <a:pt x="50" y="65"/>
                    </a:cubicBezTo>
                    <a:cubicBezTo>
                      <a:pt x="50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cubicBezTo>
                      <a:pt x="50" y="64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2"/>
                      <a:pt x="49" y="62"/>
                      <a:pt x="49" y="6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lose/>
                    <a:moveTo>
                      <a:pt x="45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5"/>
                    </a:cubicBezTo>
                    <a:cubicBezTo>
                      <a:pt x="43" y="55"/>
                      <a:pt x="42" y="55"/>
                      <a:pt x="42" y="55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2" y="55"/>
                      <a:pt x="42" y="56"/>
                      <a:pt x="42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7"/>
                      <a:pt x="44" y="57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lose/>
                    <a:moveTo>
                      <a:pt x="34" y="54"/>
                    </a:moveTo>
                    <a:cubicBezTo>
                      <a:pt x="35" y="54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4"/>
                      <a:pt x="35" y="54"/>
                    </a:cubicBezTo>
                    <a:cubicBezTo>
                      <a:pt x="35" y="54"/>
                      <a:pt x="36" y="54"/>
                      <a:pt x="36" y="54"/>
                    </a:cubicBezTo>
                    <a:cubicBezTo>
                      <a:pt x="36" y="54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3"/>
                    </a:cubicBezTo>
                    <a:cubicBezTo>
                      <a:pt x="34" y="53"/>
                      <a:pt x="34" y="53"/>
                      <a:pt x="33" y="53"/>
                    </a:cubicBezTo>
                    <a:cubicBezTo>
                      <a:pt x="33" y="53"/>
                      <a:pt x="34" y="53"/>
                      <a:pt x="33" y="53"/>
                    </a:cubicBezTo>
                    <a:cubicBezTo>
                      <a:pt x="34" y="54"/>
                      <a:pt x="34" y="54"/>
                      <a:pt x="34" y="54"/>
                    </a:cubicBezTo>
                    <a:close/>
                    <a:moveTo>
                      <a:pt x="52" y="98"/>
                    </a:moveTo>
                    <a:cubicBezTo>
                      <a:pt x="52" y="98"/>
                      <a:pt x="53" y="98"/>
                      <a:pt x="53" y="97"/>
                    </a:cubicBezTo>
                    <a:cubicBezTo>
                      <a:pt x="52" y="97"/>
                      <a:pt x="52" y="97"/>
                      <a:pt x="52" y="98"/>
                    </a:cubicBezTo>
                    <a:close/>
                    <a:moveTo>
                      <a:pt x="44" y="68"/>
                    </a:moveTo>
                    <a:cubicBezTo>
                      <a:pt x="44" y="68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8"/>
                      <a:pt x="44" y="68"/>
                    </a:cubicBezTo>
                    <a:close/>
                    <a:moveTo>
                      <a:pt x="44" y="67"/>
                    </a:moveTo>
                    <a:cubicBezTo>
                      <a:pt x="45" y="67"/>
                      <a:pt x="44" y="67"/>
                      <a:pt x="45" y="67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5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lose/>
                    <a:moveTo>
                      <a:pt x="40" y="75"/>
                    </a:moveTo>
                    <a:cubicBezTo>
                      <a:pt x="40" y="76"/>
                      <a:pt x="40" y="76"/>
                      <a:pt x="40" y="75"/>
                    </a:cubicBezTo>
                    <a:cubicBezTo>
                      <a:pt x="40" y="75"/>
                      <a:pt x="40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2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0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lose/>
                    <a:moveTo>
                      <a:pt x="64" y="70"/>
                    </a:move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9"/>
                      <a:pt x="64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70"/>
                      <a:pt x="64" y="70"/>
                    </a:cubicBezTo>
                    <a:close/>
                    <a:moveTo>
                      <a:pt x="64" y="71"/>
                    </a:moveTo>
                    <a:cubicBezTo>
                      <a:pt x="64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2"/>
                      <a:pt x="63" y="72"/>
                      <a:pt x="64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4" y="71"/>
                    </a:cubicBezTo>
                    <a:close/>
                    <a:moveTo>
                      <a:pt x="62" y="78"/>
                    </a:move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lose/>
                    <a:moveTo>
                      <a:pt x="63" y="78"/>
                    </a:moveTo>
                    <a:cubicBezTo>
                      <a:pt x="64" y="78"/>
                      <a:pt x="63" y="78"/>
                      <a:pt x="63" y="78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2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2" y="76"/>
                      <a:pt x="62" y="77"/>
                      <a:pt x="62" y="76"/>
                    </a:cubicBezTo>
                    <a:cubicBezTo>
                      <a:pt x="62" y="77"/>
                      <a:pt x="62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71" y="97"/>
                    </a:moveTo>
                    <a:cubicBezTo>
                      <a:pt x="71" y="97"/>
                      <a:pt x="71" y="97"/>
                      <a:pt x="71" y="97"/>
                    </a:cubicBezTo>
                    <a:cubicBezTo>
                      <a:pt x="71" y="98"/>
                      <a:pt x="70" y="98"/>
                      <a:pt x="70" y="99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9" y="100"/>
                      <a:pt x="70" y="100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0" y="100"/>
                      <a:pt x="69" y="100"/>
                      <a:pt x="69" y="100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9"/>
                      <a:pt x="68" y="99"/>
                      <a:pt x="68" y="99"/>
                    </a:cubicBezTo>
                    <a:cubicBezTo>
                      <a:pt x="68" y="100"/>
                      <a:pt x="68" y="100"/>
                      <a:pt x="69" y="100"/>
                    </a:cubicBezTo>
                    <a:cubicBezTo>
                      <a:pt x="69" y="100"/>
                      <a:pt x="69" y="101"/>
                      <a:pt x="69" y="101"/>
                    </a:cubicBezTo>
                    <a:cubicBezTo>
                      <a:pt x="69" y="102"/>
                      <a:pt x="69" y="102"/>
                      <a:pt x="69" y="103"/>
                    </a:cubicBezTo>
                    <a:cubicBezTo>
                      <a:pt x="69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9" y="104"/>
                      <a:pt x="68" y="103"/>
                      <a:pt x="68" y="103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9"/>
                      <a:pt x="67" y="99"/>
                      <a:pt x="67" y="98"/>
                    </a:cubicBezTo>
                    <a:cubicBezTo>
                      <a:pt x="67" y="98"/>
                      <a:pt x="67" y="98"/>
                      <a:pt x="66" y="98"/>
                    </a:cubicBezTo>
                    <a:cubicBezTo>
                      <a:pt x="66" y="98"/>
                      <a:pt x="66" y="98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4" y="97"/>
                      <a:pt x="64" y="97"/>
                    </a:cubicBezTo>
                    <a:cubicBezTo>
                      <a:pt x="64" y="98"/>
                      <a:pt x="64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4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4" y="102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5"/>
                      <a:pt x="65" y="105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7"/>
                      <a:pt x="64" y="108"/>
                      <a:pt x="64" y="108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4" y="108"/>
                      <a:pt x="64" y="109"/>
                      <a:pt x="63" y="109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2" y="110"/>
                      <a:pt x="62" y="109"/>
                    </a:cubicBezTo>
                    <a:cubicBezTo>
                      <a:pt x="63" y="109"/>
                      <a:pt x="62" y="109"/>
                      <a:pt x="62" y="109"/>
                    </a:cubicBezTo>
                    <a:cubicBezTo>
                      <a:pt x="62" y="109"/>
                      <a:pt x="62" y="109"/>
                      <a:pt x="62" y="108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2" y="108"/>
                      <a:pt x="62" y="108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8"/>
                      <a:pt x="61" y="108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59" y="108"/>
                      <a:pt x="59" y="108"/>
                      <a:pt x="58" y="10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58" y="107"/>
                      <a:pt x="57" y="107"/>
                      <a:pt x="57" y="107"/>
                    </a:cubicBezTo>
                    <a:cubicBezTo>
                      <a:pt x="57" y="107"/>
                      <a:pt x="56" y="107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4" y="106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3" y="105"/>
                      <a:pt x="53" y="104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2" y="102"/>
                    </a:cubicBezTo>
                    <a:cubicBezTo>
                      <a:pt x="52" y="102"/>
                      <a:pt x="52" y="101"/>
                      <a:pt x="52" y="101"/>
                    </a:cubicBezTo>
                    <a:cubicBezTo>
                      <a:pt x="52" y="100"/>
                      <a:pt x="52" y="100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4" y="98"/>
                      <a:pt x="54" y="98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3" y="97"/>
                      <a:pt x="53" y="96"/>
                      <a:pt x="53" y="96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0" y="95"/>
                      <a:pt x="50" y="95"/>
                      <a:pt x="50" y="94"/>
                    </a:cubicBezTo>
                    <a:cubicBezTo>
                      <a:pt x="50" y="94"/>
                      <a:pt x="50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8" y="94"/>
                      <a:pt x="48" y="94"/>
                    </a:cubicBezTo>
                    <a:cubicBezTo>
                      <a:pt x="48" y="94"/>
                      <a:pt x="48" y="94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6"/>
                      <a:pt x="48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8" y="96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8"/>
                      <a:pt x="48" y="98"/>
                      <a:pt x="48" y="97"/>
                    </a:cubicBezTo>
                    <a:cubicBezTo>
                      <a:pt x="48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7" y="96"/>
                      <a:pt x="46" y="96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5" y="95"/>
                      <a:pt x="45" y="95"/>
                    </a:cubicBezTo>
                    <a:cubicBezTo>
                      <a:pt x="45" y="95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8"/>
                    </a:cubicBezTo>
                    <a:cubicBezTo>
                      <a:pt x="45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2" y="95"/>
                      <a:pt x="42" y="95"/>
                      <a:pt x="42" y="95"/>
                    </a:cubicBezTo>
                    <a:cubicBezTo>
                      <a:pt x="42" y="95"/>
                      <a:pt x="42" y="95"/>
                      <a:pt x="41" y="95"/>
                    </a:cubicBezTo>
                    <a:cubicBezTo>
                      <a:pt x="41" y="95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7"/>
                      <a:pt x="41" y="96"/>
                      <a:pt x="41" y="97"/>
                    </a:cubicBezTo>
                    <a:cubicBezTo>
                      <a:pt x="41" y="97"/>
                      <a:pt x="41" y="97"/>
                      <a:pt x="40" y="97"/>
                    </a:cubicBezTo>
                    <a:cubicBezTo>
                      <a:pt x="40" y="97"/>
                      <a:pt x="40" y="97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40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2"/>
                    </a:cubicBezTo>
                    <a:cubicBezTo>
                      <a:pt x="39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38" y="101"/>
                      <a:pt x="38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7" y="98"/>
                      <a:pt x="38" y="98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9" y="93"/>
                      <a:pt x="39" y="93"/>
                      <a:pt x="40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4" y="92"/>
                      <a:pt x="44" y="92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89"/>
                      <a:pt x="45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7" y="89"/>
                      <a:pt x="46" y="89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7"/>
                      <a:pt x="47" y="88"/>
                      <a:pt x="47" y="88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0" y="88"/>
                      <a:pt x="50" y="89"/>
                      <a:pt x="50" y="89"/>
                    </a:cubicBezTo>
                    <a:cubicBezTo>
                      <a:pt x="50" y="89"/>
                      <a:pt x="50" y="89"/>
                      <a:pt x="50" y="89"/>
                    </a:cubicBezTo>
                    <a:cubicBezTo>
                      <a:pt x="50" y="89"/>
                      <a:pt x="51" y="89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90"/>
                      <a:pt x="51" y="90"/>
                      <a:pt x="51" y="91"/>
                    </a:cubicBezTo>
                    <a:cubicBezTo>
                      <a:pt x="51" y="91"/>
                      <a:pt x="51" y="91"/>
                      <a:pt x="51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2" y="92"/>
                    </a:cubicBezTo>
                    <a:cubicBezTo>
                      <a:pt x="52" y="92"/>
                      <a:pt x="52" y="92"/>
                      <a:pt x="52" y="91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1"/>
                      <a:pt x="52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4" y="91"/>
                      <a:pt x="54" y="90"/>
                    </a:cubicBezTo>
                    <a:cubicBezTo>
                      <a:pt x="54" y="90"/>
                      <a:pt x="53" y="90"/>
                      <a:pt x="53" y="90"/>
                    </a:cubicBezTo>
                    <a:cubicBezTo>
                      <a:pt x="53" y="90"/>
                      <a:pt x="53" y="90"/>
                      <a:pt x="54" y="90"/>
                    </a:cubicBezTo>
                    <a:cubicBezTo>
                      <a:pt x="54" y="90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3" y="89"/>
                      <a:pt x="53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7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6" y="88"/>
                      <a:pt x="56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8"/>
                      <a:pt x="57" y="88"/>
                      <a:pt x="57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5"/>
                      <a:pt x="59" y="85"/>
                      <a:pt x="59" y="86"/>
                    </a:cubicBezTo>
                    <a:cubicBezTo>
                      <a:pt x="59" y="86"/>
                      <a:pt x="60" y="86"/>
                      <a:pt x="60" y="86"/>
                    </a:cubicBezTo>
                    <a:cubicBezTo>
                      <a:pt x="60" y="86"/>
                      <a:pt x="60" y="85"/>
                      <a:pt x="60" y="85"/>
                    </a:cubicBezTo>
                    <a:cubicBezTo>
                      <a:pt x="60" y="85"/>
                      <a:pt x="60" y="85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1" y="84"/>
                      <a:pt x="61" y="85"/>
                    </a:cubicBezTo>
                    <a:cubicBezTo>
                      <a:pt x="61" y="85"/>
                      <a:pt x="62" y="85"/>
                      <a:pt x="62" y="85"/>
                    </a:cubicBezTo>
                    <a:cubicBezTo>
                      <a:pt x="62" y="84"/>
                      <a:pt x="63" y="84"/>
                      <a:pt x="63" y="84"/>
                    </a:cubicBezTo>
                    <a:cubicBezTo>
                      <a:pt x="63" y="84"/>
                      <a:pt x="63" y="84"/>
                      <a:pt x="63" y="83"/>
                    </a:cubicBezTo>
                    <a:cubicBezTo>
                      <a:pt x="62" y="83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1"/>
                      <a:pt x="62" y="80"/>
                      <a:pt x="61" y="80"/>
                    </a:cubicBezTo>
                    <a:cubicBezTo>
                      <a:pt x="61" y="80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2" y="79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0"/>
                      <a:pt x="64" y="80"/>
                      <a:pt x="64" y="80"/>
                    </a:cubicBezTo>
                    <a:cubicBezTo>
                      <a:pt x="64" y="80"/>
                      <a:pt x="64" y="80"/>
                      <a:pt x="65" y="80"/>
                    </a:cubicBezTo>
                    <a:cubicBezTo>
                      <a:pt x="65" y="80"/>
                      <a:pt x="65" y="80"/>
                      <a:pt x="65" y="81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3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9" y="85"/>
                      <a:pt x="69" y="85"/>
                      <a:pt x="68" y="85"/>
                    </a:cubicBezTo>
                    <a:cubicBezTo>
                      <a:pt x="68" y="86"/>
                      <a:pt x="68" y="86"/>
                      <a:pt x="67" y="87"/>
                    </a:cubicBezTo>
                    <a:cubicBezTo>
                      <a:pt x="67" y="87"/>
                      <a:pt x="67" y="87"/>
                      <a:pt x="67" y="87"/>
                    </a:cubicBezTo>
                    <a:cubicBezTo>
                      <a:pt x="67" y="87"/>
                      <a:pt x="67" y="87"/>
                      <a:pt x="67" y="88"/>
                    </a:cubicBezTo>
                    <a:cubicBezTo>
                      <a:pt x="68" y="87"/>
                      <a:pt x="68" y="87"/>
                      <a:pt x="69" y="87"/>
                    </a:cubicBezTo>
                    <a:cubicBezTo>
                      <a:pt x="69" y="87"/>
                      <a:pt x="69" y="87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89"/>
                      <a:pt x="70" y="90"/>
                    </a:cubicBezTo>
                    <a:cubicBezTo>
                      <a:pt x="70" y="90"/>
                      <a:pt x="70" y="91"/>
                      <a:pt x="70" y="91"/>
                    </a:cubicBezTo>
                    <a:cubicBezTo>
                      <a:pt x="70" y="91"/>
                      <a:pt x="70" y="91"/>
                      <a:pt x="69" y="91"/>
                    </a:cubicBezTo>
                    <a:cubicBezTo>
                      <a:pt x="70" y="92"/>
                      <a:pt x="70" y="92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9" y="92"/>
                      <a:pt x="69" y="92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1" y="93"/>
                      <a:pt x="71" y="93"/>
                    </a:cubicBezTo>
                    <a:cubicBezTo>
                      <a:pt x="71" y="93"/>
                      <a:pt x="71" y="94"/>
                      <a:pt x="71" y="94"/>
                    </a:cubicBezTo>
                    <a:cubicBezTo>
                      <a:pt x="71" y="94"/>
                      <a:pt x="71" y="94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7"/>
                    </a:cubicBezTo>
                    <a:close/>
                    <a:moveTo>
                      <a:pt x="61" y="85"/>
                    </a:moveTo>
                    <a:cubicBezTo>
                      <a:pt x="61" y="85"/>
                      <a:pt x="61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lose/>
                    <a:moveTo>
                      <a:pt x="65" y="98"/>
                    </a:move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6" y="100"/>
                      <a:pt x="66" y="100"/>
                      <a:pt x="66" y="99"/>
                    </a:cubicBezTo>
                    <a:cubicBezTo>
                      <a:pt x="66" y="99"/>
                      <a:pt x="65" y="99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6" y="98"/>
                      <a:pt x="66" y="98"/>
                      <a:pt x="65" y="98"/>
                    </a:cubicBezTo>
                    <a:close/>
                    <a:moveTo>
                      <a:pt x="65" y="100"/>
                    </a:move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99"/>
                      <a:pt x="65" y="99"/>
                      <a:pt x="65" y="100"/>
                    </a:cubicBezTo>
                    <a:close/>
                    <a:moveTo>
                      <a:pt x="46" y="82"/>
                    </a:moveTo>
                    <a:cubicBezTo>
                      <a:pt x="47" y="82"/>
                      <a:pt x="47" y="82"/>
                      <a:pt x="47" y="81"/>
                    </a:cubicBezTo>
                    <a:cubicBezTo>
                      <a:pt x="47" y="80"/>
                      <a:pt x="47" y="80"/>
                      <a:pt x="48" y="79"/>
                    </a:cubicBezTo>
                    <a:cubicBezTo>
                      <a:pt x="48" y="79"/>
                      <a:pt x="48" y="78"/>
                      <a:pt x="48" y="78"/>
                    </a:cubicBezTo>
                    <a:cubicBezTo>
                      <a:pt x="48" y="78"/>
                      <a:pt x="48" y="77"/>
                      <a:pt x="48" y="77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7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3"/>
                      <a:pt x="51" y="72"/>
                      <a:pt x="51" y="72"/>
                    </a:cubicBezTo>
                    <a:cubicBezTo>
                      <a:pt x="51" y="72"/>
                      <a:pt x="51" y="71"/>
                      <a:pt x="51" y="71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70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1" y="68"/>
                      <a:pt x="51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0" y="68"/>
                      <a:pt x="50" y="68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0" y="70"/>
                      <a:pt x="50" y="71"/>
                      <a:pt x="50" y="71"/>
                    </a:cubicBezTo>
                    <a:cubicBezTo>
                      <a:pt x="49" y="71"/>
                      <a:pt x="49" y="71"/>
                      <a:pt x="50" y="71"/>
                    </a:cubicBezTo>
                    <a:cubicBezTo>
                      <a:pt x="49" y="72"/>
                      <a:pt x="49" y="72"/>
                      <a:pt x="49" y="73"/>
                    </a:cubicBezTo>
                    <a:cubicBezTo>
                      <a:pt x="49" y="73"/>
                      <a:pt x="49" y="73"/>
                      <a:pt x="48" y="73"/>
                    </a:cubicBezTo>
                    <a:cubicBezTo>
                      <a:pt x="48" y="73"/>
                      <a:pt x="48" y="73"/>
                      <a:pt x="49" y="73"/>
                    </a:cubicBezTo>
                    <a:cubicBezTo>
                      <a:pt x="49" y="74"/>
                      <a:pt x="49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8"/>
                      <a:pt x="47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6" y="79"/>
                      <a:pt x="46" y="79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81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lose/>
                    <a:moveTo>
                      <a:pt x="53" y="73"/>
                    </a:move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3"/>
                      <a:pt x="54" y="73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2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lose/>
                    <a:moveTo>
                      <a:pt x="51" y="76"/>
                    </a:move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  <a:moveTo>
                      <a:pt x="55" y="72"/>
                    </a:move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1"/>
                      <a:pt x="55" y="72"/>
                    </a:cubicBezTo>
                    <a:close/>
                    <a:moveTo>
                      <a:pt x="48" y="68"/>
                    </a:moveTo>
                    <a:cubicBezTo>
                      <a:pt x="48" y="69"/>
                      <a:pt x="48" y="69"/>
                      <a:pt x="48" y="69"/>
                    </a:cubicBezTo>
                    <a:cubicBezTo>
                      <a:pt x="48" y="69"/>
                      <a:pt x="48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8"/>
                      <a:pt x="48" y="68"/>
                      <a:pt x="48" y="68"/>
                    </a:cubicBezTo>
                    <a:close/>
                    <a:moveTo>
                      <a:pt x="50" y="68"/>
                    </a:move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lose/>
                    <a:moveTo>
                      <a:pt x="51" y="48"/>
                    </a:move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2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lose/>
                    <a:moveTo>
                      <a:pt x="50" y="51"/>
                    </a:moveTo>
                    <a:cubicBezTo>
                      <a:pt x="50" y="51"/>
                      <a:pt x="50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0" y="47"/>
                      <a:pt x="50" y="48"/>
                      <a:pt x="50" y="48"/>
                    </a:cubicBezTo>
                    <a:cubicBezTo>
                      <a:pt x="50" y="49"/>
                      <a:pt x="50" y="49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1"/>
                      <a:pt x="50" y="51"/>
                      <a:pt x="50" y="51"/>
                    </a:cubicBezTo>
                    <a:close/>
                    <a:moveTo>
                      <a:pt x="56" y="84"/>
                    </a:move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7" y="83"/>
                      <a:pt x="57" y="83"/>
                    </a:cubicBezTo>
                    <a:cubicBezTo>
                      <a:pt x="57" y="83"/>
                      <a:pt x="56" y="83"/>
                      <a:pt x="56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6" y="84"/>
                      <a:pt x="56" y="84"/>
                    </a:cubicBezTo>
                    <a:close/>
                    <a:moveTo>
                      <a:pt x="48" y="49"/>
                    </a:moveTo>
                    <a:cubicBezTo>
                      <a:pt x="48" y="49"/>
                      <a:pt x="48" y="48"/>
                      <a:pt x="48" y="48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8" y="49"/>
                      <a:pt x="48" y="49"/>
                      <a:pt x="48" y="49"/>
                    </a:cubicBezTo>
                    <a:close/>
                    <a:moveTo>
                      <a:pt x="46" y="49"/>
                    </a:moveTo>
                    <a:cubicBezTo>
                      <a:pt x="47" y="49"/>
                      <a:pt x="47" y="49"/>
                      <a:pt x="47" y="48"/>
                    </a:cubicBezTo>
                    <a:cubicBezTo>
                      <a:pt x="47" y="48"/>
                      <a:pt x="46" y="48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28" y="13"/>
                    </a:moveTo>
                    <a:cubicBezTo>
                      <a:pt x="28" y="13"/>
                      <a:pt x="28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lose/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2"/>
                      <a:pt x="33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lose/>
                    <a:moveTo>
                      <a:pt x="28" y="10"/>
                    </a:moveTo>
                    <a:cubicBezTo>
                      <a:pt x="28" y="10"/>
                      <a:pt x="28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8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50" y="80"/>
                    </a:moveTo>
                    <a:cubicBezTo>
                      <a:pt x="50" y="80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2" y="81"/>
                      <a:pt x="52" y="81"/>
                    </a:cubicBezTo>
                    <a:cubicBezTo>
                      <a:pt x="52" y="81"/>
                      <a:pt x="53" y="81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5" y="80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6" y="79"/>
                      <a:pt x="56" y="79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7"/>
                    </a:cubicBezTo>
                    <a:cubicBezTo>
                      <a:pt x="55" y="77"/>
                      <a:pt x="55" y="77"/>
                      <a:pt x="54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4" y="77"/>
                      <a:pt x="54" y="76"/>
                      <a:pt x="53" y="77"/>
                    </a:cubicBezTo>
                    <a:cubicBezTo>
                      <a:pt x="53" y="76"/>
                      <a:pt x="52" y="76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9"/>
                      <a:pt x="49" y="79"/>
                    </a:cubicBezTo>
                    <a:cubicBezTo>
                      <a:pt x="49" y="79"/>
                      <a:pt x="49" y="80"/>
                      <a:pt x="49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lose/>
                    <a:moveTo>
                      <a:pt x="49" y="81"/>
                    </a:move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0"/>
                    </a:cubicBezTo>
                    <a:cubicBezTo>
                      <a:pt x="50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lose/>
                    <a:moveTo>
                      <a:pt x="55" y="77"/>
                    </a:move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6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lose/>
                    <a:moveTo>
                      <a:pt x="53" y="76"/>
                    </a:move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2" y="76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2" y="76"/>
                      <a:pt x="52" y="76"/>
                      <a:pt x="53" y="76"/>
                    </a:cubicBezTo>
                    <a:close/>
                    <a:moveTo>
                      <a:pt x="53" y="65"/>
                    </a:moveTo>
                    <a:cubicBezTo>
                      <a:pt x="53" y="65"/>
                      <a:pt x="53" y="65"/>
                      <a:pt x="53" y="65"/>
                    </a:cubicBezTo>
                    <a:cubicBezTo>
                      <a:pt x="53" y="65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5" y="67"/>
                      <a:pt x="55" y="66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55" y="66"/>
                      <a:pt x="55" y="66"/>
                      <a:pt x="54" y="66"/>
                    </a:cubicBezTo>
                    <a:cubicBezTo>
                      <a:pt x="54" y="66"/>
                      <a:pt x="54" y="66"/>
                      <a:pt x="54" y="65"/>
                    </a:cubicBezTo>
                    <a:cubicBezTo>
                      <a:pt x="54" y="65"/>
                      <a:pt x="53" y="65"/>
                      <a:pt x="53" y="65"/>
                    </a:cubicBezTo>
                    <a:close/>
                    <a:moveTo>
                      <a:pt x="52" y="64"/>
                    </a:moveTo>
                    <a:cubicBezTo>
                      <a:pt x="52" y="64"/>
                      <a:pt x="52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4"/>
                      <a:pt x="53" y="64"/>
                      <a:pt x="52" y="64"/>
                    </a:cubicBezTo>
                    <a:close/>
                    <a:moveTo>
                      <a:pt x="28" y="53"/>
                    </a:move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3"/>
                      <a:pt x="28" y="53"/>
                      <a:pt x="28" y="53"/>
                    </a:cubicBezTo>
                    <a:close/>
                    <a:moveTo>
                      <a:pt x="27" y="52"/>
                    </a:move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2"/>
                      <a:pt x="27" y="52"/>
                      <a:pt x="27" y="52"/>
                    </a:cubicBezTo>
                    <a:close/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lose/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3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3" y="6"/>
                    </a:cubicBezTo>
                    <a:close/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lose/>
                    <a:moveTo>
                      <a:pt x="35" y="103"/>
                    </a:moveTo>
                    <a:cubicBezTo>
                      <a:pt x="35" y="103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3"/>
                    </a:cubicBezTo>
                    <a:close/>
                    <a:moveTo>
                      <a:pt x="40" y="103"/>
                    </a:moveTo>
                    <a:cubicBezTo>
                      <a:pt x="40" y="103"/>
                      <a:pt x="39" y="103"/>
                      <a:pt x="39" y="103"/>
                    </a:cubicBezTo>
                    <a:cubicBezTo>
                      <a:pt x="39" y="103"/>
                      <a:pt x="39" y="103"/>
                      <a:pt x="39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37" y="105"/>
                      <a:pt x="37" y="105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39" y="105"/>
                      <a:pt x="39" y="104"/>
                    </a:cubicBezTo>
                    <a:cubicBezTo>
                      <a:pt x="39" y="104"/>
                      <a:pt x="39" y="104"/>
                      <a:pt x="40" y="104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lose/>
                    <a:moveTo>
                      <a:pt x="31" y="65"/>
                    </a:moveTo>
                    <a:cubicBezTo>
                      <a:pt x="31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1" y="65"/>
                    </a:cubicBezTo>
                    <a:close/>
                    <a:moveTo>
                      <a:pt x="36" y="75"/>
                    </a:moveTo>
                    <a:cubicBezTo>
                      <a:pt x="36" y="74"/>
                      <a:pt x="36" y="74"/>
                      <a:pt x="36" y="74"/>
                    </a:cubicBezTo>
                    <a:cubicBezTo>
                      <a:pt x="36" y="74"/>
                      <a:pt x="36" y="74"/>
                      <a:pt x="36" y="73"/>
                    </a:cubicBez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6" y="73"/>
                      <a:pt x="36" y="73"/>
                    </a:cubicBezTo>
                    <a:cubicBezTo>
                      <a:pt x="35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5" y="66"/>
                      <a:pt x="35" y="65"/>
                      <a:pt x="35" y="66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6"/>
                      <a:pt x="34" y="66"/>
                      <a:pt x="35" y="65"/>
                    </a:cubicBezTo>
                    <a:cubicBezTo>
                      <a:pt x="34" y="65"/>
                      <a:pt x="35" y="65"/>
                      <a:pt x="35" y="65"/>
                    </a:cubicBezTo>
                    <a:cubicBezTo>
                      <a:pt x="34" y="65"/>
                      <a:pt x="34" y="64"/>
                      <a:pt x="34" y="64"/>
                    </a:cubicBezTo>
                    <a:cubicBezTo>
                      <a:pt x="34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5"/>
                      <a:pt x="38" y="66"/>
                      <a:pt x="38" y="66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9" y="66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1" y="67"/>
                      <a:pt x="41" y="67"/>
                    </a:cubicBezTo>
                    <a:cubicBezTo>
                      <a:pt x="41" y="67"/>
                      <a:pt x="41" y="66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42" y="66"/>
                      <a:pt x="42" y="66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67"/>
                      <a:pt x="43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7"/>
                      <a:pt x="44" y="67"/>
                      <a:pt x="44" y="68"/>
                    </a:cubicBezTo>
                    <a:cubicBezTo>
                      <a:pt x="44" y="68"/>
                      <a:pt x="44" y="68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4" y="69"/>
                      <a:pt x="44" y="70"/>
                    </a:cubicBezTo>
                    <a:cubicBezTo>
                      <a:pt x="44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4" y="70"/>
                      <a:pt x="43" y="71"/>
                    </a:cubicBezTo>
                    <a:cubicBezTo>
                      <a:pt x="43" y="71"/>
                      <a:pt x="43" y="71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2"/>
                      <a:pt x="42" y="72"/>
                    </a:cubicBezTo>
                    <a:cubicBezTo>
                      <a:pt x="42" y="73"/>
                      <a:pt x="41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39" y="73"/>
                    </a:cubicBezTo>
                    <a:cubicBezTo>
                      <a:pt x="39" y="73"/>
                      <a:pt x="39" y="74"/>
                      <a:pt x="38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5"/>
                      <a:pt x="37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6"/>
                      <a:pt x="36" y="76"/>
                      <a:pt x="35" y="75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5" y="75"/>
                      <a:pt x="35" y="75"/>
                      <a:pt x="36" y="75"/>
                    </a:cubicBezTo>
                    <a:close/>
                    <a:moveTo>
                      <a:pt x="32" y="65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32" y="64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lose/>
                    <a:moveTo>
                      <a:pt x="31" y="63"/>
                    </a:move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3"/>
                      <a:pt x="31" y="63"/>
                    </a:cubicBezTo>
                    <a:close/>
                    <a:moveTo>
                      <a:pt x="30" y="65"/>
                    </a:moveTo>
                    <a:cubicBezTo>
                      <a:pt x="30" y="65"/>
                      <a:pt x="30" y="65"/>
                      <a:pt x="31" y="65"/>
                    </a:cubicBezTo>
                    <a:cubicBezTo>
                      <a:pt x="31" y="65"/>
                      <a:pt x="31" y="65"/>
                      <a:pt x="30" y="65"/>
                    </a:cubicBezTo>
                    <a:close/>
                    <a:moveTo>
                      <a:pt x="51" y="54"/>
                    </a:move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0" y="54"/>
                      <a:pt x="50" y="54"/>
                    </a:cubicBezTo>
                    <a:cubicBezTo>
                      <a:pt x="50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lose/>
                    <a:moveTo>
                      <a:pt x="49" y="53"/>
                    </a:move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50" y="54"/>
                      <a:pt x="50" y="53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7" name="Freeform 842">
                <a:extLst>
                  <a:ext uri="{FF2B5EF4-FFF2-40B4-BE49-F238E27FC236}">
                    <a16:creationId xmlns="" xmlns:a16="http://schemas.microsoft.com/office/drawing/2014/main" id="{682BA6DD-4625-414F-901F-188809F8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3767138"/>
                <a:ext cx="407987" cy="428625"/>
              </a:xfrm>
              <a:custGeom>
                <a:avLst/>
                <a:gdLst>
                  <a:gd name="T0" fmla="*/ 95 w 98"/>
                  <a:gd name="T1" fmla="*/ 40 h 103"/>
                  <a:gd name="T2" fmla="*/ 92 w 98"/>
                  <a:gd name="T3" fmla="*/ 43 h 103"/>
                  <a:gd name="T4" fmla="*/ 93 w 98"/>
                  <a:gd name="T5" fmla="*/ 46 h 103"/>
                  <a:gd name="T6" fmla="*/ 93 w 98"/>
                  <a:gd name="T7" fmla="*/ 48 h 103"/>
                  <a:gd name="T8" fmla="*/ 85 w 98"/>
                  <a:gd name="T9" fmla="*/ 56 h 103"/>
                  <a:gd name="T10" fmla="*/ 77 w 98"/>
                  <a:gd name="T11" fmla="*/ 66 h 103"/>
                  <a:gd name="T12" fmla="*/ 70 w 98"/>
                  <a:gd name="T13" fmla="*/ 73 h 103"/>
                  <a:gd name="T14" fmla="*/ 66 w 98"/>
                  <a:gd name="T15" fmla="*/ 71 h 103"/>
                  <a:gd name="T16" fmla="*/ 58 w 98"/>
                  <a:gd name="T17" fmla="*/ 79 h 103"/>
                  <a:gd name="T18" fmla="*/ 63 w 98"/>
                  <a:gd name="T19" fmla="*/ 83 h 103"/>
                  <a:gd name="T20" fmla="*/ 63 w 98"/>
                  <a:gd name="T21" fmla="*/ 86 h 103"/>
                  <a:gd name="T22" fmla="*/ 63 w 98"/>
                  <a:gd name="T23" fmla="*/ 89 h 103"/>
                  <a:gd name="T24" fmla="*/ 66 w 98"/>
                  <a:gd name="T25" fmla="*/ 92 h 103"/>
                  <a:gd name="T26" fmla="*/ 69 w 98"/>
                  <a:gd name="T27" fmla="*/ 99 h 103"/>
                  <a:gd name="T28" fmla="*/ 66 w 98"/>
                  <a:gd name="T29" fmla="*/ 100 h 103"/>
                  <a:gd name="T30" fmla="*/ 62 w 98"/>
                  <a:gd name="T31" fmla="*/ 100 h 103"/>
                  <a:gd name="T32" fmla="*/ 60 w 98"/>
                  <a:gd name="T33" fmla="*/ 100 h 103"/>
                  <a:gd name="T34" fmla="*/ 53 w 98"/>
                  <a:gd name="T35" fmla="*/ 102 h 103"/>
                  <a:gd name="T36" fmla="*/ 50 w 98"/>
                  <a:gd name="T37" fmla="*/ 102 h 103"/>
                  <a:gd name="T38" fmla="*/ 46 w 98"/>
                  <a:gd name="T39" fmla="*/ 102 h 103"/>
                  <a:gd name="T40" fmla="*/ 41 w 98"/>
                  <a:gd name="T41" fmla="*/ 95 h 103"/>
                  <a:gd name="T42" fmla="*/ 35 w 98"/>
                  <a:gd name="T43" fmla="*/ 90 h 103"/>
                  <a:gd name="T44" fmla="*/ 26 w 98"/>
                  <a:gd name="T45" fmla="*/ 92 h 103"/>
                  <a:gd name="T46" fmla="*/ 17 w 98"/>
                  <a:gd name="T47" fmla="*/ 92 h 103"/>
                  <a:gd name="T48" fmla="*/ 5 w 98"/>
                  <a:gd name="T49" fmla="*/ 92 h 103"/>
                  <a:gd name="T50" fmla="*/ 7 w 98"/>
                  <a:gd name="T51" fmla="*/ 88 h 103"/>
                  <a:gd name="T52" fmla="*/ 9 w 98"/>
                  <a:gd name="T53" fmla="*/ 83 h 103"/>
                  <a:gd name="T54" fmla="*/ 16 w 98"/>
                  <a:gd name="T55" fmla="*/ 80 h 103"/>
                  <a:gd name="T56" fmla="*/ 13 w 98"/>
                  <a:gd name="T57" fmla="*/ 77 h 103"/>
                  <a:gd name="T58" fmla="*/ 9 w 98"/>
                  <a:gd name="T59" fmla="*/ 68 h 103"/>
                  <a:gd name="T60" fmla="*/ 4 w 98"/>
                  <a:gd name="T61" fmla="*/ 62 h 103"/>
                  <a:gd name="T62" fmla="*/ 14 w 98"/>
                  <a:gd name="T63" fmla="*/ 60 h 103"/>
                  <a:gd name="T64" fmla="*/ 28 w 98"/>
                  <a:gd name="T65" fmla="*/ 60 h 103"/>
                  <a:gd name="T66" fmla="*/ 36 w 98"/>
                  <a:gd name="T67" fmla="*/ 56 h 103"/>
                  <a:gd name="T68" fmla="*/ 37 w 98"/>
                  <a:gd name="T69" fmla="*/ 49 h 103"/>
                  <a:gd name="T70" fmla="*/ 46 w 98"/>
                  <a:gd name="T71" fmla="*/ 46 h 103"/>
                  <a:gd name="T72" fmla="*/ 47 w 98"/>
                  <a:gd name="T73" fmla="*/ 44 h 103"/>
                  <a:gd name="T74" fmla="*/ 51 w 98"/>
                  <a:gd name="T75" fmla="*/ 43 h 103"/>
                  <a:gd name="T76" fmla="*/ 57 w 98"/>
                  <a:gd name="T77" fmla="*/ 41 h 103"/>
                  <a:gd name="T78" fmla="*/ 57 w 98"/>
                  <a:gd name="T79" fmla="*/ 36 h 103"/>
                  <a:gd name="T80" fmla="*/ 62 w 98"/>
                  <a:gd name="T81" fmla="*/ 31 h 103"/>
                  <a:gd name="T82" fmla="*/ 63 w 98"/>
                  <a:gd name="T83" fmla="*/ 27 h 103"/>
                  <a:gd name="T84" fmla="*/ 64 w 98"/>
                  <a:gd name="T85" fmla="*/ 24 h 103"/>
                  <a:gd name="T86" fmla="*/ 67 w 98"/>
                  <a:gd name="T87" fmla="*/ 24 h 103"/>
                  <a:gd name="T88" fmla="*/ 68 w 98"/>
                  <a:gd name="T89" fmla="*/ 21 h 103"/>
                  <a:gd name="T90" fmla="*/ 72 w 98"/>
                  <a:gd name="T91" fmla="*/ 15 h 103"/>
                  <a:gd name="T92" fmla="*/ 72 w 98"/>
                  <a:gd name="T93" fmla="*/ 11 h 103"/>
                  <a:gd name="T94" fmla="*/ 72 w 98"/>
                  <a:gd name="T95" fmla="*/ 4 h 103"/>
                  <a:gd name="T96" fmla="*/ 78 w 98"/>
                  <a:gd name="T97" fmla="*/ 1 h 103"/>
                  <a:gd name="T98" fmla="*/ 87 w 98"/>
                  <a:gd name="T99" fmla="*/ 0 h 103"/>
                  <a:gd name="T100" fmla="*/ 83 w 98"/>
                  <a:gd name="T101" fmla="*/ 2 h 103"/>
                  <a:gd name="T102" fmla="*/ 79 w 98"/>
                  <a:gd name="T103" fmla="*/ 5 h 103"/>
                  <a:gd name="T104" fmla="*/ 83 w 98"/>
                  <a:gd name="T105" fmla="*/ 9 h 103"/>
                  <a:gd name="T106" fmla="*/ 85 w 98"/>
                  <a:gd name="T107" fmla="*/ 11 h 103"/>
                  <a:gd name="T108" fmla="*/ 88 w 98"/>
                  <a:gd name="T109" fmla="*/ 14 h 103"/>
                  <a:gd name="T110" fmla="*/ 87 w 98"/>
                  <a:gd name="T111" fmla="*/ 18 h 103"/>
                  <a:gd name="T112" fmla="*/ 85 w 98"/>
                  <a:gd name="T113" fmla="*/ 22 h 103"/>
                  <a:gd name="T114" fmla="*/ 86 w 98"/>
                  <a:gd name="T115" fmla="*/ 28 h 103"/>
                  <a:gd name="T116" fmla="*/ 89 w 98"/>
                  <a:gd name="T117" fmla="*/ 33 h 103"/>
                  <a:gd name="T118" fmla="*/ 94 w 98"/>
                  <a:gd name="T119" fmla="*/ 34 h 103"/>
                  <a:gd name="T120" fmla="*/ 97 w 98"/>
                  <a:gd name="T121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8" h="103">
                    <a:moveTo>
                      <a:pt x="98" y="38"/>
                    </a:moveTo>
                    <a:cubicBezTo>
                      <a:pt x="97" y="40"/>
                      <a:pt x="97" y="40"/>
                      <a:pt x="97" y="40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0"/>
                      <a:pt x="92" y="42"/>
                      <a:pt x="92" y="42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4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5" y="56"/>
                      <a:pt x="84" y="58"/>
                      <a:pt x="84" y="59"/>
                    </a:cubicBezTo>
                    <a:cubicBezTo>
                      <a:pt x="83" y="59"/>
                      <a:pt x="82" y="64"/>
                      <a:pt x="82" y="64"/>
                    </a:cubicBezTo>
                    <a:cubicBezTo>
                      <a:pt x="82" y="64"/>
                      <a:pt x="78" y="66"/>
                      <a:pt x="77" y="66"/>
                    </a:cubicBezTo>
                    <a:cubicBezTo>
                      <a:pt x="77" y="67"/>
                      <a:pt x="76" y="68"/>
                      <a:pt x="76" y="68"/>
                    </a:cubicBezTo>
                    <a:cubicBezTo>
                      <a:pt x="76" y="69"/>
                      <a:pt x="75" y="72"/>
                      <a:pt x="75" y="72"/>
                    </a:cubicBezTo>
                    <a:cubicBezTo>
                      <a:pt x="75" y="72"/>
                      <a:pt x="71" y="73"/>
                      <a:pt x="70" y="73"/>
                    </a:cubicBezTo>
                    <a:cubicBezTo>
                      <a:pt x="70" y="73"/>
                      <a:pt x="69" y="73"/>
                      <a:pt x="69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1"/>
                      <a:pt x="61" y="75"/>
                      <a:pt x="61" y="75"/>
                    </a:cubicBezTo>
                    <a:cubicBezTo>
                      <a:pt x="61" y="75"/>
                      <a:pt x="58" y="79"/>
                      <a:pt x="58" y="79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60" y="82"/>
                      <a:pt x="60" y="82"/>
                    </a:cubicBezTo>
                    <a:cubicBezTo>
                      <a:pt x="60" y="82"/>
                      <a:pt x="63" y="83"/>
                      <a:pt x="63" y="83"/>
                    </a:cubicBezTo>
                    <a:cubicBezTo>
                      <a:pt x="63" y="83"/>
                      <a:pt x="63" y="84"/>
                      <a:pt x="63" y="85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7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8"/>
                      <a:pt x="63" y="89"/>
                      <a:pt x="63" y="89"/>
                    </a:cubicBezTo>
                    <a:cubicBezTo>
                      <a:pt x="63" y="89"/>
                      <a:pt x="64" y="89"/>
                      <a:pt x="64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2"/>
                      <a:pt x="66" y="92"/>
                      <a:pt x="66" y="92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69" y="97"/>
                      <a:pt x="69" y="98"/>
                      <a:pt x="69" y="98"/>
                    </a:cubicBezTo>
                    <a:cubicBezTo>
                      <a:pt x="68" y="98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7" y="100"/>
                      <a:pt x="67" y="100"/>
                    </a:cubicBezTo>
                    <a:cubicBezTo>
                      <a:pt x="67" y="100"/>
                      <a:pt x="66" y="100"/>
                      <a:pt x="66" y="100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4" y="99"/>
                      <a:pt x="64" y="99"/>
                    </a:cubicBezTo>
                    <a:cubicBezTo>
                      <a:pt x="64" y="99"/>
                      <a:pt x="63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4" y="100"/>
                      <a:pt x="53" y="100"/>
                      <a:pt x="53" y="100"/>
                    </a:cubicBezTo>
                    <a:cubicBezTo>
                      <a:pt x="53" y="100"/>
                      <a:pt x="53" y="102"/>
                      <a:pt x="53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0" y="102"/>
                      <a:pt x="50" y="102"/>
                    </a:cubicBezTo>
                    <a:cubicBezTo>
                      <a:pt x="50" y="102"/>
                      <a:pt x="50" y="103"/>
                      <a:pt x="49" y="103"/>
                    </a:cubicBezTo>
                    <a:cubicBezTo>
                      <a:pt x="49" y="103"/>
                      <a:pt x="49" y="103"/>
                      <a:pt x="49" y="102"/>
                    </a:cubicBezTo>
                    <a:cubicBezTo>
                      <a:pt x="48" y="102"/>
                      <a:pt x="47" y="102"/>
                      <a:pt x="46" y="102"/>
                    </a:cubicBezTo>
                    <a:cubicBezTo>
                      <a:pt x="45" y="102"/>
                      <a:pt x="45" y="101"/>
                      <a:pt x="44" y="100"/>
                    </a:cubicBezTo>
                    <a:cubicBezTo>
                      <a:pt x="44" y="99"/>
                      <a:pt x="44" y="99"/>
                      <a:pt x="44" y="98"/>
                    </a:cubicBezTo>
                    <a:cubicBezTo>
                      <a:pt x="44" y="96"/>
                      <a:pt x="43" y="95"/>
                      <a:pt x="41" y="95"/>
                    </a:cubicBezTo>
                    <a:cubicBezTo>
                      <a:pt x="40" y="95"/>
                      <a:pt x="39" y="95"/>
                      <a:pt x="40" y="93"/>
                    </a:cubicBezTo>
                    <a:cubicBezTo>
                      <a:pt x="40" y="91"/>
                      <a:pt x="39" y="90"/>
                      <a:pt x="37" y="90"/>
                    </a:cubicBezTo>
                    <a:cubicBezTo>
                      <a:pt x="37" y="90"/>
                      <a:pt x="36" y="90"/>
                      <a:pt x="35" y="90"/>
                    </a:cubicBezTo>
                    <a:cubicBezTo>
                      <a:pt x="34" y="91"/>
                      <a:pt x="32" y="91"/>
                      <a:pt x="31" y="91"/>
                    </a:cubicBezTo>
                    <a:cubicBezTo>
                      <a:pt x="30" y="91"/>
                      <a:pt x="29" y="92"/>
                      <a:pt x="28" y="91"/>
                    </a:cubicBezTo>
                    <a:cubicBezTo>
                      <a:pt x="27" y="92"/>
                      <a:pt x="27" y="91"/>
                      <a:pt x="26" y="92"/>
                    </a:cubicBezTo>
                    <a:cubicBezTo>
                      <a:pt x="24" y="93"/>
                      <a:pt x="23" y="91"/>
                      <a:pt x="22" y="90"/>
                    </a:cubicBezTo>
                    <a:cubicBezTo>
                      <a:pt x="21" y="91"/>
                      <a:pt x="19" y="91"/>
                      <a:pt x="18" y="91"/>
                    </a:cubicBezTo>
                    <a:cubicBezTo>
                      <a:pt x="18" y="91"/>
                      <a:pt x="18" y="92"/>
                      <a:pt x="17" y="92"/>
                    </a:cubicBezTo>
                    <a:cubicBezTo>
                      <a:pt x="16" y="92"/>
                      <a:pt x="15" y="92"/>
                      <a:pt x="14" y="92"/>
                    </a:cubicBezTo>
                    <a:cubicBezTo>
                      <a:pt x="12" y="91"/>
                      <a:pt x="10" y="92"/>
                      <a:pt x="8" y="93"/>
                    </a:cubicBezTo>
                    <a:cubicBezTo>
                      <a:pt x="7" y="93"/>
                      <a:pt x="6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79"/>
                      <a:pt x="16" y="79"/>
                      <a:pt x="16" y="79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9"/>
                      <a:pt x="28" y="60"/>
                      <a:pt x="28" y="60"/>
                    </a:cubicBezTo>
                    <a:cubicBezTo>
                      <a:pt x="28" y="60"/>
                      <a:pt x="30" y="59"/>
                      <a:pt x="31" y="59"/>
                    </a:cubicBezTo>
                    <a:cubicBezTo>
                      <a:pt x="31" y="59"/>
                      <a:pt x="37" y="57"/>
                      <a:pt x="37" y="57"/>
                    </a:cubicBezTo>
                    <a:cubicBezTo>
                      <a:pt x="37" y="57"/>
                      <a:pt x="37" y="56"/>
                      <a:pt x="36" y="56"/>
                    </a:cubicBezTo>
                    <a:cubicBezTo>
                      <a:pt x="36" y="55"/>
                      <a:pt x="36" y="53"/>
                      <a:pt x="36" y="53"/>
                    </a:cubicBezTo>
                    <a:cubicBezTo>
                      <a:pt x="36" y="53"/>
                      <a:pt x="37" y="50"/>
                      <a:pt x="37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2" y="47"/>
                      <a:pt x="43" y="47"/>
                    </a:cubicBezTo>
                    <a:cubicBezTo>
                      <a:pt x="43" y="47"/>
                      <a:pt x="46" y="46"/>
                      <a:pt x="46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2"/>
                      <a:pt x="50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8"/>
                      <a:pt x="57" y="38"/>
                    </a:cubicBezTo>
                    <a:cubicBezTo>
                      <a:pt x="57" y="38"/>
                      <a:pt x="57" y="36"/>
                      <a:pt x="57" y="36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0"/>
                      <a:pt x="64" y="29"/>
                      <a:pt x="64" y="28"/>
                    </a:cubicBezTo>
                    <a:cubicBezTo>
                      <a:pt x="64" y="28"/>
                      <a:pt x="63" y="27"/>
                      <a:pt x="63" y="27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71" y="17"/>
                      <a:pt x="71" y="17"/>
                    </a:cubicBezTo>
                    <a:cubicBezTo>
                      <a:pt x="71" y="17"/>
                      <a:pt x="72" y="16"/>
                      <a:pt x="72" y="15"/>
                    </a:cubicBezTo>
                    <a:cubicBezTo>
                      <a:pt x="72" y="15"/>
                      <a:pt x="72" y="14"/>
                      <a:pt x="72" y="13"/>
                    </a:cubicBezTo>
                    <a:cubicBezTo>
                      <a:pt x="72" y="13"/>
                      <a:pt x="72" y="12"/>
                      <a:pt x="72" y="12"/>
                    </a:cubicBezTo>
                    <a:cubicBezTo>
                      <a:pt x="72" y="12"/>
                      <a:pt x="72" y="11"/>
                      <a:pt x="72" y="11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74" y="4"/>
                      <a:pt x="74" y="3"/>
                      <a:pt x="74" y="3"/>
                    </a:cubicBezTo>
                    <a:cubicBezTo>
                      <a:pt x="74" y="3"/>
                      <a:pt x="78" y="1"/>
                      <a:pt x="78" y="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2" y="3"/>
                      <a:pt x="82" y="4"/>
                    </a:cubicBezTo>
                    <a:cubicBezTo>
                      <a:pt x="82" y="4"/>
                      <a:pt x="81" y="5"/>
                      <a:pt x="80" y="5"/>
                    </a:cubicBezTo>
                    <a:cubicBezTo>
                      <a:pt x="80" y="5"/>
                      <a:pt x="79" y="5"/>
                      <a:pt x="79" y="5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0" y="8"/>
                      <a:pt x="83" y="9"/>
                      <a:pt x="83" y="9"/>
                    </a:cubicBezTo>
                    <a:cubicBezTo>
                      <a:pt x="83" y="9"/>
                      <a:pt x="84" y="10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7" y="12"/>
                      <a:pt x="87" y="12"/>
                    </a:cubicBezTo>
                    <a:cubicBezTo>
                      <a:pt x="87" y="12"/>
                      <a:pt x="88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90" y="16"/>
                      <a:pt x="90" y="16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7" y="18"/>
                      <a:pt x="87" y="18"/>
                      <a:pt x="87" y="18"/>
                    </a:cubicBezTo>
                    <a:cubicBezTo>
                      <a:pt x="87" y="18"/>
                      <a:pt x="86" y="19"/>
                      <a:pt x="86" y="19"/>
                    </a:cubicBezTo>
                    <a:cubicBezTo>
                      <a:pt x="86" y="20"/>
                      <a:pt x="85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5" y="24"/>
                      <a:pt x="85" y="24"/>
                    </a:cubicBezTo>
                    <a:cubicBezTo>
                      <a:pt x="86" y="25"/>
                      <a:pt x="86" y="26"/>
                      <a:pt x="86" y="26"/>
                    </a:cubicBezTo>
                    <a:cubicBezTo>
                      <a:pt x="86" y="26"/>
                      <a:pt x="86" y="28"/>
                      <a:pt x="86" y="28"/>
                    </a:cubicBezTo>
                    <a:cubicBezTo>
                      <a:pt x="86" y="29"/>
                      <a:pt x="86" y="30"/>
                      <a:pt x="86" y="30"/>
                    </a:cubicBezTo>
                    <a:cubicBezTo>
                      <a:pt x="86" y="31"/>
                      <a:pt x="87" y="32"/>
                      <a:pt x="87" y="32"/>
                    </a:cubicBezTo>
                    <a:cubicBezTo>
                      <a:pt x="87" y="32"/>
                      <a:pt x="88" y="33"/>
                      <a:pt x="89" y="33"/>
                    </a:cubicBezTo>
                    <a:cubicBezTo>
                      <a:pt x="89" y="33"/>
                      <a:pt x="91" y="34"/>
                      <a:pt x="91" y="34"/>
                    </a:cubicBezTo>
                    <a:cubicBezTo>
                      <a:pt x="91" y="34"/>
                      <a:pt x="92" y="34"/>
                      <a:pt x="92" y="34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7" y="37"/>
                      <a:pt x="97" y="37"/>
                      <a:pt x="97" y="37"/>
                    </a:cubicBezTo>
                    <a:lnTo>
                      <a:pt x="98" y="38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8" name="Freeform 844">
                <a:extLst>
                  <a:ext uri="{FF2B5EF4-FFF2-40B4-BE49-F238E27FC236}">
                    <a16:creationId xmlns="" xmlns:a16="http://schemas.microsoft.com/office/drawing/2014/main" id="{AD6896E3-614E-6E4C-A804-D0749F32D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5238" y="3541713"/>
                <a:ext cx="177800" cy="196850"/>
              </a:xfrm>
              <a:custGeom>
                <a:avLst/>
                <a:gdLst>
                  <a:gd name="T0" fmla="*/ 39 w 43"/>
                  <a:gd name="T1" fmla="*/ 1 h 47"/>
                  <a:gd name="T2" fmla="*/ 38 w 43"/>
                  <a:gd name="T3" fmla="*/ 0 h 47"/>
                  <a:gd name="T4" fmla="*/ 37 w 43"/>
                  <a:gd name="T5" fmla="*/ 2 h 47"/>
                  <a:gd name="T6" fmla="*/ 35 w 43"/>
                  <a:gd name="T7" fmla="*/ 6 h 47"/>
                  <a:gd name="T8" fmla="*/ 34 w 43"/>
                  <a:gd name="T9" fmla="*/ 5 h 47"/>
                  <a:gd name="T10" fmla="*/ 32 w 43"/>
                  <a:gd name="T11" fmla="*/ 8 h 47"/>
                  <a:gd name="T12" fmla="*/ 25 w 43"/>
                  <a:gd name="T13" fmla="*/ 9 h 47"/>
                  <a:gd name="T14" fmla="*/ 27 w 43"/>
                  <a:gd name="T15" fmla="*/ 12 h 47"/>
                  <a:gd name="T16" fmla="*/ 26 w 43"/>
                  <a:gd name="T17" fmla="*/ 14 h 47"/>
                  <a:gd name="T18" fmla="*/ 24 w 43"/>
                  <a:gd name="T19" fmla="*/ 14 h 47"/>
                  <a:gd name="T20" fmla="*/ 17 w 43"/>
                  <a:gd name="T21" fmla="*/ 11 h 47"/>
                  <a:gd name="T22" fmla="*/ 15 w 43"/>
                  <a:gd name="T23" fmla="*/ 13 h 47"/>
                  <a:gd name="T24" fmla="*/ 13 w 43"/>
                  <a:gd name="T25" fmla="*/ 16 h 47"/>
                  <a:gd name="T26" fmla="*/ 10 w 43"/>
                  <a:gd name="T27" fmla="*/ 19 h 47"/>
                  <a:gd name="T28" fmla="*/ 6 w 43"/>
                  <a:gd name="T29" fmla="*/ 22 h 47"/>
                  <a:gd name="T30" fmla="*/ 1 w 43"/>
                  <a:gd name="T31" fmla="*/ 26 h 47"/>
                  <a:gd name="T32" fmla="*/ 1 w 43"/>
                  <a:gd name="T33" fmla="*/ 29 h 47"/>
                  <a:gd name="T34" fmla="*/ 6 w 43"/>
                  <a:gd name="T35" fmla="*/ 31 h 47"/>
                  <a:gd name="T36" fmla="*/ 7 w 43"/>
                  <a:gd name="T37" fmla="*/ 33 h 47"/>
                  <a:gd name="T38" fmla="*/ 6 w 43"/>
                  <a:gd name="T39" fmla="*/ 35 h 47"/>
                  <a:gd name="T40" fmla="*/ 4 w 43"/>
                  <a:gd name="T41" fmla="*/ 41 h 47"/>
                  <a:gd name="T42" fmla="*/ 3 w 43"/>
                  <a:gd name="T43" fmla="*/ 42 h 47"/>
                  <a:gd name="T44" fmla="*/ 3 w 43"/>
                  <a:gd name="T45" fmla="*/ 43 h 47"/>
                  <a:gd name="T46" fmla="*/ 4 w 43"/>
                  <a:gd name="T47" fmla="*/ 44 h 47"/>
                  <a:gd name="T48" fmla="*/ 5 w 43"/>
                  <a:gd name="T49" fmla="*/ 45 h 47"/>
                  <a:gd name="T50" fmla="*/ 8 w 43"/>
                  <a:gd name="T51" fmla="*/ 46 h 47"/>
                  <a:gd name="T52" fmla="*/ 13 w 43"/>
                  <a:gd name="T53" fmla="*/ 46 h 47"/>
                  <a:gd name="T54" fmla="*/ 13 w 43"/>
                  <a:gd name="T55" fmla="*/ 47 h 47"/>
                  <a:gd name="T56" fmla="*/ 15 w 43"/>
                  <a:gd name="T57" fmla="*/ 46 h 47"/>
                  <a:gd name="T58" fmla="*/ 19 w 43"/>
                  <a:gd name="T59" fmla="*/ 42 h 47"/>
                  <a:gd name="T60" fmla="*/ 25 w 43"/>
                  <a:gd name="T61" fmla="*/ 42 h 47"/>
                  <a:gd name="T62" fmla="*/ 26 w 43"/>
                  <a:gd name="T63" fmla="*/ 41 h 47"/>
                  <a:gd name="T64" fmla="*/ 26 w 43"/>
                  <a:gd name="T65" fmla="*/ 38 h 47"/>
                  <a:gd name="T66" fmla="*/ 21 w 43"/>
                  <a:gd name="T67" fmla="*/ 34 h 47"/>
                  <a:gd name="T68" fmla="*/ 21 w 43"/>
                  <a:gd name="T69" fmla="*/ 30 h 47"/>
                  <a:gd name="T70" fmla="*/ 27 w 43"/>
                  <a:gd name="T71" fmla="*/ 26 h 47"/>
                  <a:gd name="T72" fmla="*/ 29 w 43"/>
                  <a:gd name="T73" fmla="*/ 24 h 47"/>
                  <a:gd name="T74" fmla="*/ 35 w 43"/>
                  <a:gd name="T75" fmla="*/ 19 h 47"/>
                  <a:gd name="T76" fmla="*/ 36 w 43"/>
                  <a:gd name="T77" fmla="*/ 15 h 47"/>
                  <a:gd name="T78" fmla="*/ 36 w 43"/>
                  <a:gd name="T79" fmla="*/ 13 h 47"/>
                  <a:gd name="T80" fmla="*/ 41 w 43"/>
                  <a:gd name="T81" fmla="*/ 5 h 47"/>
                  <a:gd name="T82" fmla="*/ 42 w 43"/>
                  <a:gd name="T83" fmla="*/ 6 h 47"/>
                  <a:gd name="T84" fmla="*/ 42 w 43"/>
                  <a:gd name="T85" fmla="*/ 5 h 47"/>
                  <a:gd name="T86" fmla="*/ 42 w 43"/>
                  <a:gd name="T87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47">
                    <a:moveTo>
                      <a:pt x="41" y="3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38" y="1"/>
                      <a:pt x="37" y="2"/>
                      <a:pt x="37" y="2"/>
                    </a:cubicBezTo>
                    <a:cubicBezTo>
                      <a:pt x="37" y="2"/>
                      <a:pt x="36" y="5"/>
                      <a:pt x="36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5" y="5"/>
                      <a:pt x="34" y="5"/>
                      <a:pt x="34" y="5"/>
                    </a:cubicBezTo>
                    <a:cubicBezTo>
                      <a:pt x="34" y="5"/>
                      <a:pt x="33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0" y="9"/>
                      <a:pt x="30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1"/>
                      <a:pt x="26" y="12"/>
                      <a:pt x="27" y="12"/>
                    </a:cubicBezTo>
                    <a:cubicBezTo>
                      <a:pt x="27" y="12"/>
                      <a:pt x="27" y="13"/>
                      <a:pt x="27" y="13"/>
                    </a:cubicBezTo>
                    <a:cubicBezTo>
                      <a:pt x="27" y="13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7" y="12"/>
                    </a:cubicBezTo>
                    <a:cubicBezTo>
                      <a:pt x="17" y="12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5"/>
                    </a:cubicBezTo>
                    <a:cubicBezTo>
                      <a:pt x="15" y="15"/>
                      <a:pt x="13" y="15"/>
                      <a:pt x="13" y="16"/>
                    </a:cubicBezTo>
                    <a:cubicBezTo>
                      <a:pt x="13" y="16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6" y="22"/>
                      <a:pt x="6" y="22"/>
                    </a:cubicBezTo>
                    <a:cubicBezTo>
                      <a:pt x="6" y="22"/>
                      <a:pt x="3" y="24"/>
                      <a:pt x="3" y="25"/>
                    </a:cubicBezTo>
                    <a:cubicBezTo>
                      <a:pt x="2" y="25"/>
                      <a:pt x="1" y="26"/>
                      <a:pt x="1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8"/>
                      <a:pt x="1" y="29"/>
                    </a:cubicBezTo>
                    <a:cubicBezTo>
                      <a:pt x="2" y="29"/>
                      <a:pt x="2" y="30"/>
                      <a:pt x="3" y="30"/>
                    </a:cubicBezTo>
                    <a:cubicBezTo>
                      <a:pt x="4" y="30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4"/>
                      <a:pt x="6" y="34"/>
                      <a:pt x="6" y="35"/>
                    </a:cubicBezTo>
                    <a:cubicBezTo>
                      <a:pt x="5" y="36"/>
                      <a:pt x="5" y="37"/>
                      <a:pt x="6" y="38"/>
                    </a:cubicBezTo>
                    <a:cubicBezTo>
                      <a:pt x="5" y="39"/>
                      <a:pt x="4" y="40"/>
                      <a:pt x="4" y="41"/>
                    </a:cubicBezTo>
                    <a:cubicBezTo>
                      <a:pt x="3" y="41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" y="43"/>
                      <a:pt x="5" y="43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5"/>
                      <a:pt x="5" y="45"/>
                      <a:pt x="5" y="45"/>
                    </a:cubicBezTo>
                    <a:cubicBezTo>
                      <a:pt x="6" y="45"/>
                      <a:pt x="6" y="46"/>
                      <a:pt x="7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7"/>
                      <a:pt x="11" y="47"/>
                      <a:pt x="12" y="46"/>
                    </a:cubicBezTo>
                    <a:cubicBezTo>
                      <a:pt x="12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5" y="47"/>
                      <a:pt x="15" y="46"/>
                      <a:pt x="15" y="46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8" y="42"/>
                      <a:pt x="19" y="42"/>
                    </a:cubicBezTo>
                    <a:cubicBezTo>
                      <a:pt x="19" y="42"/>
                      <a:pt x="20" y="42"/>
                      <a:pt x="20" y="42"/>
                    </a:cubicBezTo>
                    <a:cubicBezTo>
                      <a:pt x="22" y="42"/>
                      <a:pt x="23" y="42"/>
                      <a:pt x="25" y="42"/>
                    </a:cubicBezTo>
                    <a:cubicBezTo>
                      <a:pt x="25" y="42"/>
                      <a:pt x="25" y="42"/>
                      <a:pt x="26" y="42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7" y="41"/>
                      <a:pt x="27" y="40"/>
                      <a:pt x="27" y="40"/>
                    </a:cubicBezTo>
                    <a:cubicBezTo>
                      <a:pt x="27" y="39"/>
                      <a:pt x="26" y="38"/>
                      <a:pt x="26" y="38"/>
                    </a:cubicBezTo>
                    <a:cubicBezTo>
                      <a:pt x="25" y="37"/>
                      <a:pt x="25" y="37"/>
                      <a:pt x="24" y="37"/>
                    </a:cubicBezTo>
                    <a:cubicBezTo>
                      <a:pt x="23" y="36"/>
                      <a:pt x="22" y="35"/>
                      <a:pt x="21" y="34"/>
                    </a:cubicBezTo>
                    <a:cubicBezTo>
                      <a:pt x="21" y="34"/>
                      <a:pt x="21" y="33"/>
                      <a:pt x="20" y="33"/>
                    </a:cubicBezTo>
                    <a:cubicBezTo>
                      <a:pt x="21" y="32"/>
                      <a:pt x="21" y="31"/>
                      <a:pt x="21" y="30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4" y="28"/>
                      <a:pt x="25" y="26"/>
                      <a:pt x="27" y="26"/>
                    </a:cubicBezTo>
                    <a:cubicBezTo>
                      <a:pt x="27" y="26"/>
                      <a:pt x="28" y="26"/>
                      <a:pt x="28" y="25"/>
                    </a:cubicBezTo>
                    <a:cubicBezTo>
                      <a:pt x="28" y="25"/>
                      <a:pt x="28" y="25"/>
                      <a:pt x="29" y="24"/>
                    </a:cubicBezTo>
                    <a:cubicBezTo>
                      <a:pt x="30" y="23"/>
                      <a:pt x="32" y="22"/>
                      <a:pt x="33" y="20"/>
                    </a:cubicBezTo>
                    <a:cubicBezTo>
                      <a:pt x="34" y="20"/>
                      <a:pt x="34" y="20"/>
                      <a:pt x="35" y="19"/>
                    </a:cubicBezTo>
                    <a:cubicBezTo>
                      <a:pt x="36" y="19"/>
                      <a:pt x="36" y="19"/>
                      <a:pt x="36" y="18"/>
                    </a:cubicBezTo>
                    <a:cubicBezTo>
                      <a:pt x="36" y="17"/>
                      <a:pt x="36" y="16"/>
                      <a:pt x="36" y="15"/>
                    </a:cubicBezTo>
                    <a:cubicBezTo>
                      <a:pt x="36" y="15"/>
                      <a:pt x="36" y="15"/>
                      <a:pt x="36" y="14"/>
                    </a:cubicBezTo>
                    <a:cubicBezTo>
                      <a:pt x="36" y="14"/>
                      <a:pt x="36" y="14"/>
                      <a:pt x="36" y="13"/>
                    </a:cubicBezTo>
                    <a:cubicBezTo>
                      <a:pt x="36" y="12"/>
                      <a:pt x="36" y="11"/>
                      <a:pt x="37" y="11"/>
                    </a:cubicBezTo>
                    <a:cubicBezTo>
                      <a:pt x="38" y="9"/>
                      <a:pt x="40" y="7"/>
                      <a:pt x="41" y="5"/>
                    </a:cubicBezTo>
                    <a:cubicBezTo>
                      <a:pt x="42" y="5"/>
                      <a:pt x="42" y="5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3" y="6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4"/>
                      <a:pt x="42" y="4"/>
                    </a:cubicBezTo>
                    <a:lnTo>
                      <a:pt x="41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9" name="Freeform 845">
                <a:extLst>
                  <a:ext uri="{FF2B5EF4-FFF2-40B4-BE49-F238E27FC236}">
                    <a16:creationId xmlns="" xmlns:a16="http://schemas.microsoft.com/office/drawing/2014/main" id="{CBC6231C-E2BA-6442-981C-C8C2D028D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5875" y="3987800"/>
                <a:ext cx="228600" cy="130175"/>
              </a:xfrm>
              <a:custGeom>
                <a:avLst/>
                <a:gdLst>
                  <a:gd name="T0" fmla="*/ 2 w 55"/>
                  <a:gd name="T1" fmla="*/ 9 h 31"/>
                  <a:gd name="T2" fmla="*/ 0 w 55"/>
                  <a:gd name="T3" fmla="*/ 12 h 31"/>
                  <a:gd name="T4" fmla="*/ 10 w 55"/>
                  <a:gd name="T5" fmla="*/ 18 h 31"/>
                  <a:gd name="T6" fmla="*/ 13 w 55"/>
                  <a:gd name="T7" fmla="*/ 19 h 31"/>
                  <a:gd name="T8" fmla="*/ 16 w 55"/>
                  <a:gd name="T9" fmla="*/ 21 h 31"/>
                  <a:gd name="T10" fmla="*/ 18 w 55"/>
                  <a:gd name="T11" fmla="*/ 22 h 31"/>
                  <a:gd name="T12" fmla="*/ 22 w 55"/>
                  <a:gd name="T13" fmla="*/ 24 h 31"/>
                  <a:gd name="T14" fmla="*/ 25 w 55"/>
                  <a:gd name="T15" fmla="*/ 24 h 31"/>
                  <a:gd name="T16" fmla="*/ 27 w 55"/>
                  <a:gd name="T17" fmla="*/ 22 h 31"/>
                  <a:gd name="T18" fmla="*/ 31 w 55"/>
                  <a:gd name="T19" fmla="*/ 24 h 31"/>
                  <a:gd name="T20" fmla="*/ 34 w 55"/>
                  <a:gd name="T21" fmla="*/ 28 h 31"/>
                  <a:gd name="T22" fmla="*/ 37 w 55"/>
                  <a:gd name="T23" fmla="*/ 27 h 31"/>
                  <a:gd name="T24" fmla="*/ 39 w 55"/>
                  <a:gd name="T25" fmla="*/ 29 h 31"/>
                  <a:gd name="T26" fmla="*/ 43 w 55"/>
                  <a:gd name="T27" fmla="*/ 29 h 31"/>
                  <a:gd name="T28" fmla="*/ 46 w 55"/>
                  <a:gd name="T29" fmla="*/ 31 h 31"/>
                  <a:gd name="T30" fmla="*/ 48 w 55"/>
                  <a:gd name="T31" fmla="*/ 31 h 31"/>
                  <a:gd name="T32" fmla="*/ 50 w 55"/>
                  <a:gd name="T33" fmla="*/ 31 h 31"/>
                  <a:gd name="T34" fmla="*/ 52 w 55"/>
                  <a:gd name="T35" fmla="*/ 31 h 31"/>
                  <a:gd name="T36" fmla="*/ 54 w 55"/>
                  <a:gd name="T37" fmla="*/ 31 h 31"/>
                  <a:gd name="T38" fmla="*/ 54 w 55"/>
                  <a:gd name="T39" fmla="*/ 26 h 31"/>
                  <a:gd name="T40" fmla="*/ 55 w 55"/>
                  <a:gd name="T41" fmla="*/ 21 h 31"/>
                  <a:gd name="T42" fmla="*/ 53 w 55"/>
                  <a:gd name="T43" fmla="*/ 19 h 31"/>
                  <a:gd name="T44" fmla="*/ 48 w 55"/>
                  <a:gd name="T45" fmla="*/ 20 h 31"/>
                  <a:gd name="T46" fmla="*/ 43 w 55"/>
                  <a:gd name="T47" fmla="*/ 18 h 31"/>
                  <a:gd name="T48" fmla="*/ 41 w 55"/>
                  <a:gd name="T49" fmla="*/ 18 h 31"/>
                  <a:gd name="T50" fmla="*/ 39 w 55"/>
                  <a:gd name="T51" fmla="*/ 17 h 31"/>
                  <a:gd name="T52" fmla="*/ 34 w 55"/>
                  <a:gd name="T53" fmla="*/ 16 h 31"/>
                  <a:gd name="T54" fmla="*/ 33 w 55"/>
                  <a:gd name="T55" fmla="*/ 14 h 31"/>
                  <a:gd name="T56" fmla="*/ 28 w 55"/>
                  <a:gd name="T57" fmla="*/ 12 h 31"/>
                  <a:gd name="T58" fmla="*/ 28 w 55"/>
                  <a:gd name="T59" fmla="*/ 9 h 31"/>
                  <a:gd name="T60" fmla="*/ 26 w 55"/>
                  <a:gd name="T61" fmla="*/ 9 h 31"/>
                  <a:gd name="T62" fmla="*/ 23 w 55"/>
                  <a:gd name="T63" fmla="*/ 9 h 31"/>
                  <a:gd name="T64" fmla="*/ 21 w 55"/>
                  <a:gd name="T65" fmla="*/ 6 h 31"/>
                  <a:gd name="T66" fmla="*/ 18 w 55"/>
                  <a:gd name="T67" fmla="*/ 5 h 31"/>
                  <a:gd name="T68" fmla="*/ 15 w 55"/>
                  <a:gd name="T69" fmla="*/ 3 h 31"/>
                  <a:gd name="T70" fmla="*/ 14 w 55"/>
                  <a:gd name="T71" fmla="*/ 1 h 31"/>
                  <a:gd name="T72" fmla="*/ 12 w 55"/>
                  <a:gd name="T73" fmla="*/ 0 h 31"/>
                  <a:gd name="T74" fmla="*/ 9 w 55"/>
                  <a:gd name="T75" fmla="*/ 2 h 31"/>
                  <a:gd name="T76" fmla="*/ 7 w 55"/>
                  <a:gd name="T77" fmla="*/ 3 h 31"/>
                  <a:gd name="T78" fmla="*/ 3 w 55"/>
                  <a:gd name="T79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31">
                    <a:moveTo>
                      <a:pt x="2" y="5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5" y="24"/>
                      <a:pt x="25" y="24"/>
                    </a:cubicBezTo>
                    <a:cubicBezTo>
                      <a:pt x="25" y="24"/>
                      <a:pt x="26" y="23"/>
                      <a:pt x="26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9" y="23"/>
                      <a:pt x="29" y="23"/>
                    </a:cubicBezTo>
                    <a:cubicBezTo>
                      <a:pt x="29" y="23"/>
                      <a:pt x="31" y="24"/>
                      <a:pt x="31" y="24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9" y="29"/>
                      <a:pt x="39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8" y="31"/>
                      <a:pt x="48" y="31"/>
                    </a:cubicBezTo>
                    <a:cubicBezTo>
                      <a:pt x="48" y="31"/>
                      <a:pt x="49" y="31"/>
                      <a:pt x="49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1" y="30"/>
                      <a:pt x="51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0"/>
                      <a:pt x="53" y="30"/>
                    </a:cubicBezTo>
                    <a:cubicBezTo>
                      <a:pt x="53" y="30"/>
                      <a:pt x="54" y="31"/>
                      <a:pt x="54" y="3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5" y="29"/>
                      <a:pt x="54" y="26"/>
                      <a:pt x="54" y="26"/>
                    </a:cubicBezTo>
                    <a:cubicBezTo>
                      <a:pt x="54" y="25"/>
                      <a:pt x="54" y="22"/>
                      <a:pt x="54" y="22"/>
                    </a:cubicBezTo>
                    <a:cubicBezTo>
                      <a:pt x="54" y="22"/>
                      <a:pt x="55" y="21"/>
                      <a:pt x="55" y="21"/>
                    </a:cubicBezTo>
                    <a:cubicBezTo>
                      <a:pt x="55" y="21"/>
                      <a:pt x="55" y="19"/>
                      <a:pt x="55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2" y="20"/>
                      <a:pt x="51" y="20"/>
                    </a:cubicBezTo>
                    <a:cubicBezTo>
                      <a:pt x="50" y="20"/>
                      <a:pt x="48" y="20"/>
                      <a:pt x="48" y="20"/>
                    </a:cubicBezTo>
                    <a:cubicBezTo>
                      <a:pt x="48" y="20"/>
                      <a:pt x="45" y="18"/>
                      <a:pt x="45" y="18"/>
                    </a:cubicBezTo>
                    <a:cubicBezTo>
                      <a:pt x="45" y="18"/>
                      <a:pt x="43" y="18"/>
                      <a:pt x="43" y="18"/>
                    </a:cubicBezTo>
                    <a:cubicBezTo>
                      <a:pt x="43" y="18"/>
                      <a:pt x="43" y="19"/>
                      <a:pt x="42" y="19"/>
                    </a:cubicBezTo>
                    <a:cubicBezTo>
                      <a:pt x="41" y="19"/>
                      <a:pt x="41" y="18"/>
                      <a:pt x="41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39" y="17"/>
                      <a:pt x="39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7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4" y="14"/>
                      <a:pt x="33" y="14"/>
                    </a:cubicBezTo>
                    <a:cubicBezTo>
                      <a:pt x="33" y="14"/>
                      <a:pt x="32" y="14"/>
                      <a:pt x="31" y="14"/>
                    </a:cubicBezTo>
                    <a:cubicBezTo>
                      <a:pt x="30" y="14"/>
                      <a:pt x="28" y="12"/>
                      <a:pt x="28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1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0" name="Freeform 846">
                <a:extLst>
                  <a:ext uri="{FF2B5EF4-FFF2-40B4-BE49-F238E27FC236}">
                    <a16:creationId xmlns="" xmlns:a16="http://schemas.microsoft.com/office/drawing/2014/main" id="{712601EC-CA79-4640-8C1F-2675A0F9B6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72425" y="4054475"/>
                <a:ext cx="250825" cy="550863"/>
              </a:xfrm>
              <a:custGeom>
                <a:avLst/>
                <a:gdLst>
                  <a:gd name="T0" fmla="*/ 57 w 60"/>
                  <a:gd name="T1" fmla="*/ 54 h 132"/>
                  <a:gd name="T2" fmla="*/ 54 w 60"/>
                  <a:gd name="T3" fmla="*/ 59 h 132"/>
                  <a:gd name="T4" fmla="*/ 49 w 60"/>
                  <a:gd name="T5" fmla="*/ 62 h 132"/>
                  <a:gd name="T6" fmla="*/ 42 w 60"/>
                  <a:gd name="T7" fmla="*/ 66 h 132"/>
                  <a:gd name="T8" fmla="*/ 40 w 60"/>
                  <a:gd name="T9" fmla="*/ 73 h 132"/>
                  <a:gd name="T10" fmla="*/ 42 w 60"/>
                  <a:gd name="T11" fmla="*/ 81 h 132"/>
                  <a:gd name="T12" fmla="*/ 48 w 60"/>
                  <a:gd name="T13" fmla="*/ 89 h 132"/>
                  <a:gd name="T14" fmla="*/ 46 w 60"/>
                  <a:gd name="T15" fmla="*/ 96 h 132"/>
                  <a:gd name="T16" fmla="*/ 52 w 60"/>
                  <a:gd name="T17" fmla="*/ 109 h 132"/>
                  <a:gd name="T18" fmla="*/ 54 w 60"/>
                  <a:gd name="T19" fmla="*/ 120 h 132"/>
                  <a:gd name="T20" fmla="*/ 50 w 60"/>
                  <a:gd name="T21" fmla="*/ 129 h 132"/>
                  <a:gd name="T22" fmla="*/ 48 w 60"/>
                  <a:gd name="T23" fmla="*/ 129 h 132"/>
                  <a:gd name="T24" fmla="*/ 49 w 60"/>
                  <a:gd name="T25" fmla="*/ 124 h 132"/>
                  <a:gd name="T26" fmla="*/ 49 w 60"/>
                  <a:gd name="T27" fmla="*/ 119 h 132"/>
                  <a:gd name="T28" fmla="*/ 48 w 60"/>
                  <a:gd name="T29" fmla="*/ 114 h 132"/>
                  <a:gd name="T30" fmla="*/ 46 w 60"/>
                  <a:gd name="T31" fmla="*/ 108 h 132"/>
                  <a:gd name="T32" fmla="*/ 44 w 60"/>
                  <a:gd name="T33" fmla="*/ 106 h 132"/>
                  <a:gd name="T34" fmla="*/ 42 w 60"/>
                  <a:gd name="T35" fmla="*/ 100 h 132"/>
                  <a:gd name="T36" fmla="*/ 41 w 60"/>
                  <a:gd name="T37" fmla="*/ 92 h 132"/>
                  <a:gd name="T38" fmla="*/ 40 w 60"/>
                  <a:gd name="T39" fmla="*/ 89 h 132"/>
                  <a:gd name="T40" fmla="*/ 37 w 60"/>
                  <a:gd name="T41" fmla="*/ 88 h 132"/>
                  <a:gd name="T42" fmla="*/ 33 w 60"/>
                  <a:gd name="T43" fmla="*/ 81 h 132"/>
                  <a:gd name="T44" fmla="*/ 33 w 60"/>
                  <a:gd name="T45" fmla="*/ 87 h 132"/>
                  <a:gd name="T46" fmla="*/ 30 w 60"/>
                  <a:gd name="T47" fmla="*/ 86 h 132"/>
                  <a:gd name="T48" fmla="*/ 28 w 60"/>
                  <a:gd name="T49" fmla="*/ 89 h 132"/>
                  <a:gd name="T50" fmla="*/ 23 w 60"/>
                  <a:gd name="T51" fmla="*/ 92 h 132"/>
                  <a:gd name="T52" fmla="*/ 20 w 60"/>
                  <a:gd name="T53" fmla="*/ 92 h 132"/>
                  <a:gd name="T54" fmla="*/ 18 w 60"/>
                  <a:gd name="T55" fmla="*/ 92 h 132"/>
                  <a:gd name="T56" fmla="*/ 19 w 60"/>
                  <a:gd name="T57" fmla="*/ 88 h 132"/>
                  <a:gd name="T58" fmla="*/ 17 w 60"/>
                  <a:gd name="T59" fmla="*/ 92 h 132"/>
                  <a:gd name="T60" fmla="*/ 17 w 60"/>
                  <a:gd name="T61" fmla="*/ 88 h 132"/>
                  <a:gd name="T62" fmla="*/ 18 w 60"/>
                  <a:gd name="T63" fmla="*/ 82 h 132"/>
                  <a:gd name="T64" fmla="*/ 17 w 60"/>
                  <a:gd name="T65" fmla="*/ 77 h 132"/>
                  <a:gd name="T66" fmla="*/ 15 w 60"/>
                  <a:gd name="T67" fmla="*/ 73 h 132"/>
                  <a:gd name="T68" fmla="*/ 12 w 60"/>
                  <a:gd name="T69" fmla="*/ 70 h 132"/>
                  <a:gd name="T70" fmla="*/ 9 w 60"/>
                  <a:gd name="T71" fmla="*/ 70 h 132"/>
                  <a:gd name="T72" fmla="*/ 9 w 60"/>
                  <a:gd name="T73" fmla="*/ 69 h 132"/>
                  <a:gd name="T74" fmla="*/ 11 w 60"/>
                  <a:gd name="T75" fmla="*/ 67 h 132"/>
                  <a:gd name="T76" fmla="*/ 9 w 60"/>
                  <a:gd name="T77" fmla="*/ 64 h 132"/>
                  <a:gd name="T78" fmla="*/ 6 w 60"/>
                  <a:gd name="T79" fmla="*/ 62 h 132"/>
                  <a:gd name="T80" fmla="*/ 5 w 60"/>
                  <a:gd name="T81" fmla="*/ 61 h 132"/>
                  <a:gd name="T82" fmla="*/ 1 w 60"/>
                  <a:gd name="T83" fmla="*/ 60 h 132"/>
                  <a:gd name="T84" fmla="*/ 0 w 60"/>
                  <a:gd name="T85" fmla="*/ 55 h 132"/>
                  <a:gd name="T86" fmla="*/ 4 w 60"/>
                  <a:gd name="T87" fmla="*/ 49 h 132"/>
                  <a:gd name="T88" fmla="*/ 18 w 60"/>
                  <a:gd name="T89" fmla="*/ 30 h 132"/>
                  <a:gd name="T90" fmla="*/ 19 w 60"/>
                  <a:gd name="T91" fmla="*/ 21 h 132"/>
                  <a:gd name="T92" fmla="*/ 22 w 60"/>
                  <a:gd name="T93" fmla="*/ 11 h 132"/>
                  <a:gd name="T94" fmla="*/ 27 w 60"/>
                  <a:gd name="T95" fmla="*/ 6 h 132"/>
                  <a:gd name="T96" fmla="*/ 34 w 60"/>
                  <a:gd name="T97" fmla="*/ 5 h 132"/>
                  <a:gd name="T98" fmla="*/ 34 w 60"/>
                  <a:gd name="T99" fmla="*/ 0 h 132"/>
                  <a:gd name="T100" fmla="*/ 40 w 60"/>
                  <a:gd name="T101" fmla="*/ 1 h 132"/>
                  <a:gd name="T102" fmla="*/ 45 w 60"/>
                  <a:gd name="T103" fmla="*/ 11 h 132"/>
                  <a:gd name="T104" fmla="*/ 39 w 60"/>
                  <a:gd name="T105" fmla="*/ 25 h 132"/>
                  <a:gd name="T106" fmla="*/ 39 w 60"/>
                  <a:gd name="T107" fmla="*/ 31 h 132"/>
                  <a:gd name="T108" fmla="*/ 45 w 60"/>
                  <a:gd name="T109" fmla="*/ 35 h 132"/>
                  <a:gd name="T110" fmla="*/ 50 w 60"/>
                  <a:gd name="T111" fmla="*/ 40 h 132"/>
                  <a:gd name="T112" fmla="*/ 50 w 60"/>
                  <a:gd name="T113" fmla="*/ 46 h 132"/>
                  <a:gd name="T114" fmla="*/ 52 w 60"/>
                  <a:gd name="T115" fmla="*/ 51 h 132"/>
                  <a:gd name="T116" fmla="*/ 60 w 60"/>
                  <a:gd name="T117" fmla="*/ 52 h 132"/>
                  <a:gd name="T118" fmla="*/ 10 w 60"/>
                  <a:gd name="T119" fmla="*/ 7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" h="132">
                    <a:moveTo>
                      <a:pt x="60" y="52"/>
                    </a:moveTo>
                    <a:cubicBezTo>
                      <a:pt x="60" y="52"/>
                      <a:pt x="59" y="53"/>
                      <a:pt x="59" y="53"/>
                    </a:cubicBezTo>
                    <a:cubicBezTo>
                      <a:pt x="59" y="53"/>
                      <a:pt x="58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6" y="54"/>
                      <a:pt x="56" y="55"/>
                      <a:pt x="56" y="55"/>
                    </a:cubicBezTo>
                    <a:cubicBezTo>
                      <a:pt x="55" y="56"/>
                      <a:pt x="56" y="56"/>
                      <a:pt x="56" y="57"/>
                    </a:cubicBezTo>
                    <a:cubicBezTo>
                      <a:pt x="56" y="58"/>
                      <a:pt x="56" y="57"/>
                      <a:pt x="55" y="57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4" y="59"/>
                      <a:pt x="53" y="59"/>
                      <a:pt x="52" y="59"/>
                    </a:cubicBezTo>
                    <a:cubicBezTo>
                      <a:pt x="51" y="59"/>
                      <a:pt x="50" y="60"/>
                      <a:pt x="50" y="60"/>
                    </a:cubicBezTo>
                    <a:cubicBezTo>
                      <a:pt x="50" y="61"/>
                      <a:pt x="50" y="61"/>
                      <a:pt x="50" y="62"/>
                    </a:cubicBezTo>
                    <a:cubicBezTo>
                      <a:pt x="50" y="62"/>
                      <a:pt x="49" y="62"/>
                      <a:pt x="49" y="62"/>
                    </a:cubicBezTo>
                    <a:cubicBezTo>
                      <a:pt x="48" y="62"/>
                      <a:pt x="48" y="62"/>
                      <a:pt x="47" y="63"/>
                    </a:cubicBezTo>
                    <a:cubicBezTo>
                      <a:pt x="47" y="63"/>
                      <a:pt x="47" y="65"/>
                      <a:pt x="46" y="65"/>
                    </a:cubicBezTo>
                    <a:cubicBezTo>
                      <a:pt x="46" y="65"/>
                      <a:pt x="45" y="66"/>
                      <a:pt x="44" y="66"/>
                    </a:cubicBezTo>
                    <a:cubicBezTo>
                      <a:pt x="44" y="66"/>
                      <a:pt x="43" y="66"/>
                      <a:pt x="42" y="66"/>
                    </a:cubicBezTo>
                    <a:cubicBezTo>
                      <a:pt x="42" y="66"/>
                      <a:pt x="41" y="66"/>
                      <a:pt x="40" y="67"/>
                    </a:cubicBezTo>
                    <a:cubicBezTo>
                      <a:pt x="40" y="67"/>
                      <a:pt x="40" y="69"/>
                      <a:pt x="40" y="70"/>
                    </a:cubicBezTo>
                    <a:cubicBezTo>
                      <a:pt x="40" y="70"/>
                      <a:pt x="39" y="71"/>
                      <a:pt x="39" y="71"/>
                    </a:cubicBezTo>
                    <a:cubicBezTo>
                      <a:pt x="39" y="72"/>
                      <a:pt x="40" y="73"/>
                      <a:pt x="40" y="73"/>
                    </a:cubicBezTo>
                    <a:cubicBezTo>
                      <a:pt x="39" y="74"/>
                      <a:pt x="38" y="74"/>
                      <a:pt x="37" y="75"/>
                    </a:cubicBezTo>
                    <a:cubicBezTo>
                      <a:pt x="36" y="76"/>
                      <a:pt x="37" y="76"/>
                      <a:pt x="38" y="76"/>
                    </a:cubicBezTo>
                    <a:cubicBezTo>
                      <a:pt x="38" y="76"/>
                      <a:pt x="39" y="76"/>
                      <a:pt x="40" y="78"/>
                    </a:cubicBezTo>
                    <a:cubicBezTo>
                      <a:pt x="41" y="81"/>
                      <a:pt x="42" y="80"/>
                      <a:pt x="42" y="81"/>
                    </a:cubicBezTo>
                    <a:cubicBezTo>
                      <a:pt x="42" y="81"/>
                      <a:pt x="43" y="83"/>
                      <a:pt x="44" y="84"/>
                    </a:cubicBezTo>
                    <a:cubicBezTo>
                      <a:pt x="44" y="85"/>
                      <a:pt x="46" y="86"/>
                      <a:pt x="46" y="86"/>
                    </a:cubicBezTo>
                    <a:cubicBezTo>
                      <a:pt x="46" y="86"/>
                      <a:pt x="46" y="87"/>
                      <a:pt x="46" y="88"/>
                    </a:cubicBezTo>
                    <a:cubicBezTo>
                      <a:pt x="47" y="88"/>
                      <a:pt x="48" y="89"/>
                      <a:pt x="48" y="89"/>
                    </a:cubicBezTo>
                    <a:cubicBezTo>
                      <a:pt x="48" y="90"/>
                      <a:pt x="47" y="90"/>
                      <a:pt x="46" y="91"/>
                    </a:cubicBezTo>
                    <a:cubicBezTo>
                      <a:pt x="46" y="91"/>
                      <a:pt x="46" y="92"/>
                      <a:pt x="46" y="92"/>
                    </a:cubicBezTo>
                    <a:cubicBezTo>
                      <a:pt x="46" y="93"/>
                      <a:pt x="46" y="93"/>
                      <a:pt x="46" y="94"/>
                    </a:cubicBezTo>
                    <a:cubicBezTo>
                      <a:pt x="46" y="95"/>
                      <a:pt x="46" y="95"/>
                      <a:pt x="46" y="96"/>
                    </a:cubicBezTo>
                    <a:cubicBezTo>
                      <a:pt x="45" y="96"/>
                      <a:pt x="45" y="97"/>
                      <a:pt x="45" y="98"/>
                    </a:cubicBezTo>
                    <a:cubicBezTo>
                      <a:pt x="45" y="98"/>
                      <a:pt x="46" y="100"/>
                      <a:pt x="47" y="101"/>
                    </a:cubicBezTo>
                    <a:cubicBezTo>
                      <a:pt x="48" y="102"/>
                      <a:pt x="50" y="103"/>
                      <a:pt x="51" y="105"/>
                    </a:cubicBezTo>
                    <a:cubicBezTo>
                      <a:pt x="52" y="106"/>
                      <a:pt x="52" y="107"/>
                      <a:pt x="52" y="109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2"/>
                      <a:pt x="53" y="113"/>
                      <a:pt x="54" y="115"/>
                    </a:cubicBezTo>
                    <a:cubicBezTo>
                      <a:pt x="54" y="116"/>
                      <a:pt x="54" y="117"/>
                      <a:pt x="54" y="118"/>
                    </a:cubicBezTo>
                    <a:cubicBezTo>
                      <a:pt x="54" y="119"/>
                      <a:pt x="54" y="120"/>
                      <a:pt x="54" y="120"/>
                    </a:cubicBezTo>
                    <a:cubicBezTo>
                      <a:pt x="54" y="121"/>
                      <a:pt x="54" y="121"/>
                      <a:pt x="54" y="122"/>
                    </a:cubicBezTo>
                    <a:cubicBezTo>
                      <a:pt x="53" y="122"/>
                      <a:pt x="53" y="124"/>
                      <a:pt x="53" y="125"/>
                    </a:cubicBezTo>
                    <a:cubicBezTo>
                      <a:pt x="52" y="125"/>
                      <a:pt x="51" y="126"/>
                      <a:pt x="51" y="127"/>
                    </a:cubicBezTo>
                    <a:cubicBezTo>
                      <a:pt x="51" y="127"/>
                      <a:pt x="50" y="128"/>
                      <a:pt x="50" y="129"/>
                    </a:cubicBezTo>
                    <a:cubicBezTo>
                      <a:pt x="50" y="130"/>
                      <a:pt x="49" y="132"/>
                      <a:pt x="49" y="132"/>
                    </a:cubicBezTo>
                    <a:cubicBezTo>
                      <a:pt x="49" y="132"/>
                      <a:pt x="48" y="132"/>
                      <a:pt x="48" y="132"/>
                    </a:cubicBezTo>
                    <a:cubicBezTo>
                      <a:pt x="48" y="132"/>
                      <a:pt x="48" y="132"/>
                      <a:pt x="48" y="131"/>
                    </a:cubicBezTo>
                    <a:cubicBezTo>
                      <a:pt x="48" y="130"/>
                      <a:pt x="48" y="130"/>
                      <a:pt x="48" y="129"/>
                    </a:cubicBezTo>
                    <a:cubicBezTo>
                      <a:pt x="47" y="129"/>
                      <a:pt x="47" y="128"/>
                      <a:pt x="47" y="128"/>
                    </a:cubicBezTo>
                    <a:cubicBezTo>
                      <a:pt x="48" y="128"/>
                      <a:pt x="48" y="127"/>
                      <a:pt x="49" y="127"/>
                    </a:cubicBezTo>
                    <a:cubicBezTo>
                      <a:pt x="49" y="126"/>
                      <a:pt x="50" y="126"/>
                      <a:pt x="49" y="125"/>
                    </a:cubicBezTo>
                    <a:cubicBezTo>
                      <a:pt x="49" y="125"/>
                      <a:pt x="48" y="125"/>
                      <a:pt x="49" y="124"/>
                    </a:cubicBezTo>
                    <a:cubicBezTo>
                      <a:pt x="49" y="124"/>
                      <a:pt x="50" y="123"/>
                      <a:pt x="50" y="123"/>
                    </a:cubicBezTo>
                    <a:cubicBezTo>
                      <a:pt x="50" y="123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0"/>
                    </a:cubicBezTo>
                    <a:cubicBezTo>
                      <a:pt x="50" y="120"/>
                      <a:pt x="50" y="119"/>
                      <a:pt x="49" y="119"/>
                    </a:cubicBezTo>
                    <a:cubicBezTo>
                      <a:pt x="49" y="118"/>
                      <a:pt x="49" y="118"/>
                      <a:pt x="48" y="118"/>
                    </a:cubicBezTo>
                    <a:cubicBezTo>
                      <a:pt x="48" y="117"/>
                      <a:pt x="48" y="117"/>
                      <a:pt x="49" y="117"/>
                    </a:cubicBezTo>
                    <a:cubicBezTo>
                      <a:pt x="49" y="116"/>
                      <a:pt x="49" y="116"/>
                      <a:pt x="49" y="115"/>
                    </a:cubicBezTo>
                    <a:cubicBezTo>
                      <a:pt x="49" y="115"/>
                      <a:pt x="49" y="115"/>
                      <a:pt x="48" y="114"/>
                    </a:cubicBezTo>
                    <a:cubicBezTo>
                      <a:pt x="48" y="114"/>
                      <a:pt x="47" y="114"/>
                      <a:pt x="47" y="113"/>
                    </a:cubicBezTo>
                    <a:cubicBezTo>
                      <a:pt x="47" y="112"/>
                      <a:pt x="47" y="110"/>
                      <a:pt x="47" y="110"/>
                    </a:cubicBezTo>
                    <a:cubicBezTo>
                      <a:pt x="47" y="110"/>
                      <a:pt x="46" y="110"/>
                      <a:pt x="46" y="109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7"/>
                      <a:pt x="45" y="108"/>
                    </a:cubicBezTo>
                    <a:cubicBezTo>
                      <a:pt x="45" y="108"/>
                      <a:pt x="45" y="109"/>
                      <a:pt x="45" y="108"/>
                    </a:cubicBezTo>
                    <a:cubicBezTo>
                      <a:pt x="45" y="108"/>
                      <a:pt x="44" y="108"/>
                      <a:pt x="44" y="108"/>
                    </a:cubicBezTo>
                    <a:cubicBezTo>
                      <a:pt x="44" y="107"/>
                      <a:pt x="44" y="107"/>
                      <a:pt x="44" y="106"/>
                    </a:cubicBezTo>
                    <a:cubicBezTo>
                      <a:pt x="44" y="105"/>
                      <a:pt x="44" y="104"/>
                      <a:pt x="44" y="104"/>
                    </a:cubicBezTo>
                    <a:cubicBezTo>
                      <a:pt x="44" y="104"/>
                      <a:pt x="44" y="103"/>
                      <a:pt x="43" y="102"/>
                    </a:cubicBezTo>
                    <a:cubicBezTo>
                      <a:pt x="43" y="102"/>
                      <a:pt x="43" y="101"/>
                      <a:pt x="43" y="101"/>
                    </a:cubicBezTo>
                    <a:cubicBezTo>
                      <a:pt x="43" y="101"/>
                      <a:pt x="43" y="100"/>
                      <a:pt x="42" y="100"/>
                    </a:cubicBezTo>
                    <a:cubicBezTo>
                      <a:pt x="42" y="100"/>
                      <a:pt x="42" y="99"/>
                      <a:pt x="42" y="99"/>
                    </a:cubicBezTo>
                    <a:cubicBezTo>
                      <a:pt x="42" y="98"/>
                      <a:pt x="42" y="98"/>
                      <a:pt x="41" y="97"/>
                    </a:cubicBezTo>
                    <a:cubicBezTo>
                      <a:pt x="41" y="97"/>
                      <a:pt x="41" y="96"/>
                      <a:pt x="41" y="96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1" y="92"/>
                      <a:pt x="40" y="92"/>
                      <a:pt x="40" y="92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0" y="91"/>
                      <a:pt x="40" y="91"/>
                      <a:pt x="40" y="90"/>
                    </a:cubicBezTo>
                    <a:cubicBezTo>
                      <a:pt x="40" y="90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39" y="87"/>
                      <a:pt x="39" y="88"/>
                      <a:pt x="38" y="88"/>
                    </a:cubicBezTo>
                    <a:cubicBezTo>
                      <a:pt x="38" y="88"/>
                      <a:pt x="38" y="88"/>
                      <a:pt x="37" y="88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6"/>
                      <a:pt x="36" y="84"/>
                      <a:pt x="35" y="84"/>
                    </a:cubicBezTo>
                    <a:cubicBezTo>
                      <a:pt x="35" y="83"/>
                      <a:pt x="35" y="82"/>
                      <a:pt x="34" y="82"/>
                    </a:cubicBezTo>
                    <a:cubicBezTo>
                      <a:pt x="34" y="82"/>
                      <a:pt x="33" y="81"/>
                      <a:pt x="33" y="81"/>
                    </a:cubicBezTo>
                    <a:cubicBezTo>
                      <a:pt x="33" y="81"/>
                      <a:pt x="33" y="82"/>
                      <a:pt x="33" y="83"/>
                    </a:cubicBezTo>
                    <a:cubicBezTo>
                      <a:pt x="33" y="83"/>
                      <a:pt x="34" y="84"/>
                      <a:pt x="34" y="84"/>
                    </a:cubicBezTo>
                    <a:cubicBezTo>
                      <a:pt x="34" y="84"/>
                      <a:pt x="34" y="85"/>
                      <a:pt x="34" y="85"/>
                    </a:cubicBezTo>
                    <a:cubicBezTo>
                      <a:pt x="33" y="86"/>
                      <a:pt x="34" y="87"/>
                      <a:pt x="33" y="87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32" y="87"/>
                      <a:pt x="32" y="88"/>
                      <a:pt x="32" y="88"/>
                    </a:cubicBezTo>
                    <a:cubicBezTo>
                      <a:pt x="32" y="88"/>
                      <a:pt x="31" y="87"/>
                      <a:pt x="30" y="87"/>
                    </a:cubicBezTo>
                    <a:cubicBezTo>
                      <a:pt x="30" y="87"/>
                      <a:pt x="30" y="86"/>
                      <a:pt x="30" y="86"/>
                    </a:cubicBezTo>
                    <a:cubicBezTo>
                      <a:pt x="30" y="87"/>
                      <a:pt x="30" y="87"/>
                      <a:pt x="30" y="88"/>
                    </a:cubicBezTo>
                    <a:cubicBezTo>
                      <a:pt x="30" y="88"/>
                      <a:pt x="31" y="88"/>
                      <a:pt x="31" y="89"/>
                    </a:cubicBezTo>
                    <a:cubicBezTo>
                      <a:pt x="31" y="89"/>
                      <a:pt x="31" y="89"/>
                      <a:pt x="30" y="89"/>
                    </a:cubicBezTo>
                    <a:cubicBezTo>
                      <a:pt x="29" y="89"/>
                      <a:pt x="28" y="89"/>
                      <a:pt x="28" y="89"/>
                    </a:cubicBezTo>
                    <a:cubicBezTo>
                      <a:pt x="28" y="89"/>
                      <a:pt x="28" y="89"/>
                      <a:pt x="27" y="90"/>
                    </a:cubicBezTo>
                    <a:cubicBezTo>
                      <a:pt x="27" y="90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5" y="92"/>
                    </a:cubicBezTo>
                    <a:cubicBezTo>
                      <a:pt x="25" y="92"/>
                      <a:pt x="24" y="92"/>
                      <a:pt x="23" y="92"/>
                    </a:cubicBezTo>
                    <a:cubicBezTo>
                      <a:pt x="23" y="92"/>
                      <a:pt x="22" y="92"/>
                      <a:pt x="22" y="92"/>
                    </a:cubicBezTo>
                    <a:cubicBezTo>
                      <a:pt x="22" y="92"/>
                      <a:pt x="22" y="92"/>
                      <a:pt x="21" y="92"/>
                    </a:cubicBezTo>
                    <a:cubicBezTo>
                      <a:pt x="21" y="92"/>
                      <a:pt x="20" y="91"/>
                      <a:pt x="20" y="91"/>
                    </a:cubicBezTo>
                    <a:cubicBezTo>
                      <a:pt x="20" y="91"/>
                      <a:pt x="20" y="92"/>
                      <a:pt x="20" y="92"/>
                    </a:cubicBezTo>
                    <a:cubicBezTo>
                      <a:pt x="20" y="92"/>
                      <a:pt x="19" y="92"/>
                      <a:pt x="19" y="92"/>
                    </a:cubicBezTo>
                    <a:cubicBezTo>
                      <a:pt x="19" y="92"/>
                      <a:pt x="19" y="94"/>
                      <a:pt x="19" y="93"/>
                    </a:cubicBezTo>
                    <a:cubicBezTo>
                      <a:pt x="18" y="93"/>
                      <a:pt x="18" y="94"/>
                      <a:pt x="18" y="93"/>
                    </a:cubicBezTo>
                    <a:cubicBezTo>
                      <a:pt x="18" y="93"/>
                      <a:pt x="18" y="92"/>
                      <a:pt x="18" y="92"/>
                    </a:cubicBezTo>
                    <a:cubicBezTo>
                      <a:pt x="18" y="91"/>
                      <a:pt x="18" y="91"/>
                      <a:pt x="19" y="91"/>
                    </a:cubicBezTo>
                    <a:cubicBezTo>
                      <a:pt x="19" y="90"/>
                      <a:pt x="19" y="90"/>
                      <a:pt x="20" y="90"/>
                    </a:cubicBezTo>
                    <a:cubicBezTo>
                      <a:pt x="20" y="89"/>
                      <a:pt x="20" y="88"/>
                      <a:pt x="20" y="88"/>
                    </a:cubicBezTo>
                    <a:cubicBezTo>
                      <a:pt x="20" y="88"/>
                      <a:pt x="19" y="87"/>
                      <a:pt x="19" y="88"/>
                    </a:cubicBezTo>
                    <a:cubicBezTo>
                      <a:pt x="19" y="88"/>
                      <a:pt x="19" y="89"/>
                      <a:pt x="19" y="90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8" y="91"/>
                      <a:pt x="17" y="91"/>
                      <a:pt x="17" y="91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1"/>
                      <a:pt x="17" y="91"/>
                      <a:pt x="16" y="91"/>
                    </a:cubicBezTo>
                    <a:cubicBezTo>
                      <a:pt x="16" y="90"/>
                      <a:pt x="16" y="90"/>
                      <a:pt x="16" y="89"/>
                    </a:cubicBezTo>
                    <a:cubicBezTo>
                      <a:pt x="16" y="89"/>
                      <a:pt x="16" y="88"/>
                      <a:pt x="17" y="88"/>
                    </a:cubicBezTo>
                    <a:cubicBezTo>
                      <a:pt x="17" y="87"/>
                      <a:pt x="17" y="86"/>
                      <a:pt x="17" y="85"/>
                    </a:cubicBezTo>
                    <a:cubicBezTo>
                      <a:pt x="17" y="85"/>
                      <a:pt x="17" y="85"/>
                      <a:pt x="17" y="84"/>
                    </a:cubicBezTo>
                    <a:cubicBezTo>
                      <a:pt x="17" y="84"/>
                      <a:pt x="18" y="83"/>
                      <a:pt x="18" y="83"/>
                    </a:cubicBezTo>
                    <a:cubicBezTo>
                      <a:pt x="18" y="83"/>
                      <a:pt x="18" y="83"/>
                      <a:pt x="18" y="82"/>
                    </a:cubicBezTo>
                    <a:cubicBezTo>
                      <a:pt x="18" y="82"/>
                      <a:pt x="18" y="81"/>
                      <a:pt x="18" y="81"/>
                    </a:cubicBezTo>
                    <a:cubicBezTo>
                      <a:pt x="18" y="80"/>
                      <a:pt x="17" y="80"/>
                      <a:pt x="17" y="79"/>
                    </a:cubicBezTo>
                    <a:cubicBezTo>
                      <a:pt x="17" y="79"/>
                      <a:pt x="17" y="78"/>
                      <a:pt x="17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6" y="76"/>
                      <a:pt x="16" y="76"/>
                    </a:cubicBezTo>
                    <a:cubicBezTo>
                      <a:pt x="16" y="76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4"/>
                    </a:cubicBezTo>
                    <a:cubicBezTo>
                      <a:pt x="15" y="74"/>
                      <a:pt x="15" y="73"/>
                      <a:pt x="15" y="73"/>
                    </a:cubicBezTo>
                    <a:cubicBezTo>
                      <a:pt x="14" y="73"/>
                      <a:pt x="14" y="72"/>
                      <a:pt x="13" y="71"/>
                    </a:cubicBezTo>
                    <a:cubicBezTo>
                      <a:pt x="13" y="71"/>
                      <a:pt x="13" y="71"/>
                      <a:pt x="13" y="70"/>
                    </a:cubicBezTo>
                    <a:cubicBezTo>
                      <a:pt x="13" y="69"/>
                      <a:pt x="13" y="69"/>
                      <a:pt x="12" y="69"/>
                    </a:cubicBezTo>
                    <a:cubicBezTo>
                      <a:pt x="12" y="69"/>
                      <a:pt x="12" y="69"/>
                      <a:pt x="12" y="70"/>
                    </a:cubicBezTo>
                    <a:cubicBezTo>
                      <a:pt x="12" y="71"/>
                      <a:pt x="13" y="71"/>
                      <a:pt x="12" y="72"/>
                    </a:cubicBezTo>
                    <a:cubicBezTo>
                      <a:pt x="12" y="72"/>
                      <a:pt x="12" y="72"/>
                      <a:pt x="11" y="72"/>
                    </a:cubicBezTo>
                    <a:cubicBezTo>
                      <a:pt x="11" y="72"/>
                      <a:pt x="11" y="71"/>
                      <a:pt x="10" y="71"/>
                    </a:cubicBezTo>
                    <a:cubicBezTo>
                      <a:pt x="10" y="71"/>
                      <a:pt x="9" y="71"/>
                      <a:pt x="9" y="70"/>
                    </a:cubicBezTo>
                    <a:cubicBezTo>
                      <a:pt x="9" y="70"/>
                      <a:pt x="9" y="69"/>
                      <a:pt x="8" y="69"/>
                    </a:cubicBezTo>
                    <a:cubicBezTo>
                      <a:pt x="8" y="69"/>
                      <a:pt x="7" y="68"/>
                      <a:pt x="7" y="68"/>
                    </a:cubicBezTo>
                    <a:cubicBezTo>
                      <a:pt x="7" y="68"/>
                      <a:pt x="8" y="67"/>
                      <a:pt x="8" y="67"/>
                    </a:cubicBezTo>
                    <a:cubicBezTo>
                      <a:pt x="8" y="67"/>
                      <a:pt x="9" y="68"/>
                      <a:pt x="9" y="69"/>
                    </a:cubicBezTo>
                    <a:cubicBezTo>
                      <a:pt x="10" y="69"/>
                      <a:pt x="11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1" y="67"/>
                      <a:pt x="11" y="68"/>
                      <a:pt x="11" y="67"/>
                    </a:cubicBezTo>
                    <a:cubicBezTo>
                      <a:pt x="11" y="67"/>
                      <a:pt x="12" y="67"/>
                      <a:pt x="11" y="66"/>
                    </a:cubicBezTo>
                    <a:cubicBezTo>
                      <a:pt x="11" y="66"/>
                      <a:pt x="11" y="65"/>
                      <a:pt x="10" y="65"/>
                    </a:cubicBezTo>
                    <a:cubicBezTo>
                      <a:pt x="10" y="64"/>
                      <a:pt x="10" y="64"/>
                      <a:pt x="9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6" y="62"/>
                      <a:pt x="6" y="62"/>
                    </a:cubicBezTo>
                    <a:cubicBezTo>
                      <a:pt x="6" y="63"/>
                      <a:pt x="7" y="63"/>
                      <a:pt x="6" y="63"/>
                    </a:cubicBezTo>
                    <a:cubicBezTo>
                      <a:pt x="5" y="63"/>
                      <a:pt x="4" y="63"/>
                      <a:pt x="4" y="63"/>
                    </a:cubicBezTo>
                    <a:cubicBezTo>
                      <a:pt x="4" y="63"/>
                      <a:pt x="5" y="62"/>
                      <a:pt x="5" y="62"/>
                    </a:cubicBezTo>
                    <a:cubicBezTo>
                      <a:pt x="5" y="62"/>
                      <a:pt x="6" y="61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3" y="61"/>
                      <a:pt x="4" y="62"/>
                      <a:pt x="3" y="62"/>
                    </a:cubicBezTo>
                    <a:cubicBezTo>
                      <a:pt x="3" y="62"/>
                      <a:pt x="2" y="61"/>
                      <a:pt x="1" y="60"/>
                    </a:cubicBezTo>
                    <a:cubicBezTo>
                      <a:pt x="1" y="60"/>
                      <a:pt x="1" y="60"/>
                      <a:pt x="1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58"/>
                      <a:pt x="0" y="57"/>
                      <a:pt x="0" y="57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55"/>
                      <a:pt x="0" y="54"/>
                      <a:pt x="1" y="54"/>
                    </a:cubicBezTo>
                    <a:cubicBezTo>
                      <a:pt x="2" y="54"/>
                      <a:pt x="3" y="53"/>
                      <a:pt x="3" y="52"/>
                    </a:cubicBezTo>
                    <a:cubicBezTo>
                      <a:pt x="3" y="51"/>
                      <a:pt x="3" y="51"/>
                      <a:pt x="3" y="50"/>
                    </a:cubicBezTo>
                    <a:cubicBezTo>
                      <a:pt x="3" y="50"/>
                      <a:pt x="3" y="50"/>
                      <a:pt x="4" y="49"/>
                    </a:cubicBezTo>
                    <a:cubicBezTo>
                      <a:pt x="5" y="48"/>
                      <a:pt x="7" y="41"/>
                      <a:pt x="7" y="41"/>
                    </a:cubicBezTo>
                    <a:cubicBezTo>
                      <a:pt x="7" y="40"/>
                      <a:pt x="8" y="33"/>
                      <a:pt x="8" y="33"/>
                    </a:cubicBezTo>
                    <a:cubicBezTo>
                      <a:pt x="8" y="33"/>
                      <a:pt x="14" y="32"/>
                      <a:pt x="14" y="32"/>
                    </a:cubicBezTo>
                    <a:cubicBezTo>
                      <a:pt x="15" y="32"/>
                      <a:pt x="17" y="31"/>
                      <a:pt x="18" y="30"/>
                    </a:cubicBezTo>
                    <a:cubicBezTo>
                      <a:pt x="18" y="29"/>
                      <a:pt x="19" y="28"/>
                      <a:pt x="19" y="27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0" y="23"/>
                      <a:pt x="19" y="23"/>
                      <a:pt x="19" y="22"/>
                    </a:cubicBezTo>
                    <a:cubicBezTo>
                      <a:pt x="19" y="22"/>
                      <a:pt x="18" y="22"/>
                      <a:pt x="19" y="21"/>
                    </a:cubicBezTo>
                    <a:cubicBezTo>
                      <a:pt x="19" y="20"/>
                      <a:pt x="20" y="19"/>
                      <a:pt x="20" y="19"/>
                    </a:cubicBezTo>
                    <a:cubicBezTo>
                      <a:pt x="21" y="18"/>
                      <a:pt x="21" y="16"/>
                      <a:pt x="21" y="15"/>
                    </a:cubicBezTo>
                    <a:cubicBezTo>
                      <a:pt x="21" y="15"/>
                      <a:pt x="20" y="15"/>
                      <a:pt x="21" y="14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9"/>
                    </a:cubicBezTo>
                    <a:cubicBezTo>
                      <a:pt x="25" y="9"/>
                      <a:pt x="26" y="9"/>
                      <a:pt x="26" y="8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4"/>
                      <a:pt x="31" y="5"/>
                      <a:pt x="32" y="5"/>
                    </a:cubicBezTo>
                    <a:cubicBezTo>
                      <a:pt x="33" y="5"/>
                      <a:pt x="34" y="5"/>
                      <a:pt x="34" y="5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3" y="3"/>
                      <a:pt x="33" y="3"/>
                      <a:pt x="34" y="2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4" y="1"/>
                      <a:pt x="34" y="1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40" y="1"/>
                      <a:pt x="40" y="1"/>
                    </a:cubicBezTo>
                    <a:cubicBezTo>
                      <a:pt x="40" y="2"/>
                      <a:pt x="42" y="3"/>
                      <a:pt x="42" y="3"/>
                    </a:cubicBezTo>
                    <a:cubicBezTo>
                      <a:pt x="42" y="4"/>
                      <a:pt x="42" y="4"/>
                      <a:pt x="44" y="5"/>
                    </a:cubicBezTo>
                    <a:cubicBezTo>
                      <a:pt x="45" y="6"/>
                      <a:pt x="44" y="7"/>
                      <a:pt x="45" y="8"/>
                    </a:cubicBezTo>
                    <a:cubicBezTo>
                      <a:pt x="45" y="9"/>
                      <a:pt x="45" y="10"/>
                      <a:pt x="45" y="11"/>
                    </a:cubicBezTo>
                    <a:cubicBezTo>
                      <a:pt x="46" y="12"/>
                      <a:pt x="46" y="13"/>
                      <a:pt x="46" y="14"/>
                    </a:cubicBezTo>
                    <a:cubicBezTo>
                      <a:pt x="46" y="15"/>
                      <a:pt x="44" y="17"/>
                      <a:pt x="44" y="17"/>
                    </a:cubicBezTo>
                    <a:cubicBezTo>
                      <a:pt x="44" y="18"/>
                      <a:pt x="40" y="22"/>
                      <a:pt x="40" y="22"/>
                    </a:cubicBezTo>
                    <a:cubicBezTo>
                      <a:pt x="39" y="23"/>
                      <a:pt x="40" y="24"/>
                      <a:pt x="39" y="25"/>
                    </a:cubicBezTo>
                    <a:cubicBezTo>
                      <a:pt x="39" y="25"/>
                      <a:pt x="38" y="25"/>
                      <a:pt x="38" y="25"/>
                    </a:cubicBezTo>
                    <a:cubicBezTo>
                      <a:pt x="38" y="25"/>
                      <a:pt x="37" y="26"/>
                      <a:pt x="37" y="27"/>
                    </a:cubicBezTo>
                    <a:cubicBezTo>
                      <a:pt x="37" y="28"/>
                      <a:pt x="37" y="29"/>
                      <a:pt x="37" y="29"/>
                    </a:cubicBezTo>
                    <a:cubicBezTo>
                      <a:pt x="37" y="30"/>
                      <a:pt x="38" y="31"/>
                      <a:pt x="39" y="31"/>
                    </a:cubicBezTo>
                    <a:cubicBezTo>
                      <a:pt x="40" y="32"/>
                      <a:pt x="39" y="33"/>
                      <a:pt x="39" y="34"/>
                    </a:cubicBezTo>
                    <a:cubicBezTo>
                      <a:pt x="39" y="35"/>
                      <a:pt x="41" y="34"/>
                      <a:pt x="42" y="34"/>
                    </a:cubicBezTo>
                    <a:cubicBezTo>
                      <a:pt x="42" y="33"/>
                      <a:pt x="44" y="33"/>
                      <a:pt x="44" y="33"/>
                    </a:cubicBezTo>
                    <a:cubicBezTo>
                      <a:pt x="44" y="33"/>
                      <a:pt x="45" y="35"/>
                      <a:pt x="45" y="35"/>
                    </a:cubicBezTo>
                    <a:cubicBezTo>
                      <a:pt x="45" y="35"/>
                      <a:pt x="47" y="35"/>
                      <a:pt x="47" y="36"/>
                    </a:cubicBezTo>
                    <a:cubicBezTo>
                      <a:pt x="48" y="36"/>
                      <a:pt x="47" y="37"/>
                      <a:pt x="47" y="38"/>
                    </a:cubicBezTo>
                    <a:cubicBezTo>
                      <a:pt x="47" y="39"/>
                      <a:pt x="49" y="39"/>
                      <a:pt x="49" y="39"/>
                    </a:cubicBezTo>
                    <a:cubicBezTo>
                      <a:pt x="49" y="39"/>
                      <a:pt x="49" y="40"/>
                      <a:pt x="50" y="40"/>
                    </a:cubicBezTo>
                    <a:cubicBezTo>
                      <a:pt x="51" y="39"/>
                      <a:pt x="51" y="39"/>
                      <a:pt x="52" y="40"/>
                    </a:cubicBezTo>
                    <a:cubicBezTo>
                      <a:pt x="52" y="40"/>
                      <a:pt x="53" y="40"/>
                      <a:pt x="53" y="41"/>
                    </a:cubicBezTo>
                    <a:cubicBezTo>
                      <a:pt x="53" y="42"/>
                      <a:pt x="52" y="43"/>
                      <a:pt x="52" y="44"/>
                    </a:cubicBezTo>
                    <a:cubicBezTo>
                      <a:pt x="51" y="45"/>
                      <a:pt x="50" y="46"/>
                      <a:pt x="50" y="46"/>
                    </a:cubicBezTo>
                    <a:cubicBezTo>
                      <a:pt x="49" y="47"/>
                      <a:pt x="53" y="44"/>
                      <a:pt x="54" y="44"/>
                    </a:cubicBezTo>
                    <a:cubicBezTo>
                      <a:pt x="54" y="44"/>
                      <a:pt x="54" y="46"/>
                      <a:pt x="55" y="46"/>
                    </a:cubicBezTo>
                    <a:cubicBezTo>
                      <a:pt x="56" y="46"/>
                      <a:pt x="51" y="48"/>
                      <a:pt x="52" y="49"/>
                    </a:cubicBezTo>
                    <a:cubicBezTo>
                      <a:pt x="52" y="49"/>
                      <a:pt x="52" y="50"/>
                      <a:pt x="52" y="51"/>
                    </a:cubicBezTo>
                    <a:cubicBezTo>
                      <a:pt x="53" y="52"/>
                      <a:pt x="53" y="52"/>
                      <a:pt x="54" y="51"/>
                    </a:cubicBezTo>
                    <a:cubicBezTo>
                      <a:pt x="56" y="51"/>
                      <a:pt x="57" y="51"/>
                      <a:pt x="58" y="50"/>
                    </a:cubicBezTo>
                    <a:cubicBezTo>
                      <a:pt x="58" y="50"/>
                      <a:pt x="60" y="50"/>
                      <a:pt x="60" y="51"/>
                    </a:cubicBezTo>
                    <a:cubicBezTo>
                      <a:pt x="60" y="51"/>
                      <a:pt x="60" y="52"/>
                      <a:pt x="60" y="52"/>
                    </a:cubicBezTo>
                    <a:close/>
                    <a:moveTo>
                      <a:pt x="9" y="73"/>
                    </a:moveTo>
                    <a:cubicBezTo>
                      <a:pt x="9" y="73"/>
                      <a:pt x="9" y="74"/>
                      <a:pt x="9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3"/>
                      <a:pt x="10" y="72"/>
                      <a:pt x="10" y="72"/>
                    </a:cubicBezTo>
                    <a:cubicBezTo>
                      <a:pt x="9" y="72"/>
                      <a:pt x="8" y="72"/>
                      <a:pt x="9" y="7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1" name="Freeform 847">
                <a:extLst>
                  <a:ext uri="{FF2B5EF4-FFF2-40B4-BE49-F238E27FC236}">
                    <a16:creationId xmlns="" xmlns:a16="http://schemas.microsoft.com/office/drawing/2014/main" id="{83EB7CBD-7973-444F-BFFD-3FD7823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1775" y="3154363"/>
                <a:ext cx="908050" cy="442913"/>
              </a:xfrm>
              <a:custGeom>
                <a:avLst/>
                <a:gdLst>
                  <a:gd name="T0" fmla="*/ 4 w 218"/>
                  <a:gd name="T1" fmla="*/ 40 h 106"/>
                  <a:gd name="T2" fmla="*/ 10 w 218"/>
                  <a:gd name="T3" fmla="*/ 45 h 106"/>
                  <a:gd name="T4" fmla="*/ 16 w 218"/>
                  <a:gd name="T5" fmla="*/ 46 h 106"/>
                  <a:gd name="T6" fmla="*/ 22 w 218"/>
                  <a:gd name="T7" fmla="*/ 57 h 106"/>
                  <a:gd name="T8" fmla="*/ 22 w 218"/>
                  <a:gd name="T9" fmla="*/ 62 h 106"/>
                  <a:gd name="T10" fmla="*/ 20 w 218"/>
                  <a:gd name="T11" fmla="*/ 70 h 106"/>
                  <a:gd name="T12" fmla="*/ 29 w 218"/>
                  <a:gd name="T13" fmla="*/ 74 h 106"/>
                  <a:gd name="T14" fmla="*/ 52 w 218"/>
                  <a:gd name="T15" fmla="*/ 81 h 106"/>
                  <a:gd name="T16" fmla="*/ 58 w 218"/>
                  <a:gd name="T17" fmla="*/ 94 h 106"/>
                  <a:gd name="T18" fmla="*/ 81 w 218"/>
                  <a:gd name="T19" fmla="*/ 97 h 106"/>
                  <a:gd name="T20" fmla="*/ 95 w 218"/>
                  <a:gd name="T21" fmla="*/ 98 h 106"/>
                  <a:gd name="T22" fmla="*/ 113 w 218"/>
                  <a:gd name="T23" fmla="*/ 104 h 106"/>
                  <a:gd name="T24" fmla="*/ 117 w 218"/>
                  <a:gd name="T25" fmla="*/ 106 h 106"/>
                  <a:gd name="T26" fmla="*/ 153 w 218"/>
                  <a:gd name="T27" fmla="*/ 96 h 106"/>
                  <a:gd name="T28" fmla="*/ 164 w 218"/>
                  <a:gd name="T29" fmla="*/ 84 h 106"/>
                  <a:gd name="T30" fmla="*/ 164 w 218"/>
                  <a:gd name="T31" fmla="*/ 74 h 106"/>
                  <a:gd name="T32" fmla="*/ 177 w 218"/>
                  <a:gd name="T33" fmla="*/ 76 h 106"/>
                  <a:gd name="T34" fmla="*/ 193 w 218"/>
                  <a:gd name="T35" fmla="*/ 67 h 106"/>
                  <a:gd name="T36" fmla="*/ 201 w 218"/>
                  <a:gd name="T37" fmla="*/ 59 h 106"/>
                  <a:gd name="T38" fmla="*/ 211 w 218"/>
                  <a:gd name="T39" fmla="*/ 57 h 106"/>
                  <a:gd name="T40" fmla="*/ 218 w 218"/>
                  <a:gd name="T41" fmla="*/ 55 h 106"/>
                  <a:gd name="T42" fmla="*/ 200 w 218"/>
                  <a:gd name="T43" fmla="*/ 47 h 106"/>
                  <a:gd name="T44" fmla="*/ 188 w 218"/>
                  <a:gd name="T45" fmla="*/ 45 h 106"/>
                  <a:gd name="T46" fmla="*/ 196 w 218"/>
                  <a:gd name="T47" fmla="*/ 26 h 106"/>
                  <a:gd name="T48" fmla="*/ 186 w 218"/>
                  <a:gd name="T49" fmla="*/ 24 h 106"/>
                  <a:gd name="T50" fmla="*/ 174 w 218"/>
                  <a:gd name="T51" fmla="*/ 24 h 106"/>
                  <a:gd name="T52" fmla="*/ 155 w 218"/>
                  <a:gd name="T53" fmla="*/ 32 h 106"/>
                  <a:gd name="T54" fmla="*/ 145 w 218"/>
                  <a:gd name="T55" fmla="*/ 31 h 106"/>
                  <a:gd name="T56" fmla="*/ 137 w 218"/>
                  <a:gd name="T57" fmla="*/ 28 h 106"/>
                  <a:gd name="T58" fmla="*/ 131 w 218"/>
                  <a:gd name="T59" fmla="*/ 22 h 106"/>
                  <a:gd name="T60" fmla="*/ 126 w 218"/>
                  <a:gd name="T61" fmla="*/ 21 h 106"/>
                  <a:gd name="T62" fmla="*/ 116 w 218"/>
                  <a:gd name="T63" fmla="*/ 20 h 106"/>
                  <a:gd name="T64" fmla="*/ 110 w 218"/>
                  <a:gd name="T65" fmla="*/ 22 h 106"/>
                  <a:gd name="T66" fmla="*/ 102 w 218"/>
                  <a:gd name="T67" fmla="*/ 20 h 106"/>
                  <a:gd name="T68" fmla="*/ 98 w 218"/>
                  <a:gd name="T69" fmla="*/ 12 h 106"/>
                  <a:gd name="T70" fmla="*/ 93 w 218"/>
                  <a:gd name="T71" fmla="*/ 8 h 106"/>
                  <a:gd name="T72" fmla="*/ 82 w 218"/>
                  <a:gd name="T73" fmla="*/ 3 h 106"/>
                  <a:gd name="T74" fmla="*/ 75 w 218"/>
                  <a:gd name="T75" fmla="*/ 3 h 106"/>
                  <a:gd name="T76" fmla="*/ 71 w 218"/>
                  <a:gd name="T77" fmla="*/ 8 h 106"/>
                  <a:gd name="T78" fmla="*/ 68 w 218"/>
                  <a:gd name="T79" fmla="*/ 12 h 106"/>
                  <a:gd name="T80" fmla="*/ 70 w 218"/>
                  <a:gd name="T81" fmla="*/ 17 h 106"/>
                  <a:gd name="T82" fmla="*/ 69 w 218"/>
                  <a:gd name="T83" fmla="*/ 25 h 106"/>
                  <a:gd name="T84" fmla="*/ 64 w 218"/>
                  <a:gd name="T85" fmla="*/ 26 h 106"/>
                  <a:gd name="T86" fmla="*/ 52 w 218"/>
                  <a:gd name="T87" fmla="*/ 25 h 106"/>
                  <a:gd name="T88" fmla="*/ 45 w 218"/>
                  <a:gd name="T89" fmla="*/ 22 h 106"/>
                  <a:gd name="T90" fmla="*/ 36 w 218"/>
                  <a:gd name="T91" fmla="*/ 16 h 106"/>
                  <a:gd name="T92" fmla="*/ 31 w 218"/>
                  <a:gd name="T93" fmla="*/ 15 h 106"/>
                  <a:gd name="T94" fmla="*/ 22 w 218"/>
                  <a:gd name="T95" fmla="*/ 19 h 106"/>
                  <a:gd name="T96" fmla="*/ 17 w 218"/>
                  <a:gd name="T97" fmla="*/ 23 h 106"/>
                  <a:gd name="T98" fmla="*/ 13 w 218"/>
                  <a:gd name="T99" fmla="*/ 26 h 106"/>
                  <a:gd name="T100" fmla="*/ 10 w 218"/>
                  <a:gd name="T101" fmla="*/ 28 h 106"/>
                  <a:gd name="T102" fmla="*/ 7 w 218"/>
                  <a:gd name="T103" fmla="*/ 30 h 106"/>
                  <a:gd name="T104" fmla="*/ 1 w 218"/>
                  <a:gd name="T105" fmla="*/ 3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06">
                    <a:moveTo>
                      <a:pt x="0" y="36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4" y="40"/>
                      <a:pt x="4" y="40"/>
                    </a:cubicBezTo>
                    <a:cubicBezTo>
                      <a:pt x="4" y="40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10" y="45"/>
                      <a:pt x="10" y="45"/>
                    </a:cubicBezTo>
                    <a:cubicBezTo>
                      <a:pt x="10" y="45"/>
                      <a:pt x="11" y="44"/>
                      <a:pt x="11" y="44"/>
                    </a:cubicBezTo>
                    <a:cubicBezTo>
                      <a:pt x="12" y="44"/>
                      <a:pt x="12" y="45"/>
                      <a:pt x="13" y="45"/>
                    </a:cubicBezTo>
                    <a:cubicBezTo>
                      <a:pt x="13" y="45"/>
                      <a:pt x="14" y="46"/>
                      <a:pt x="14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8" y="48"/>
                      <a:pt x="18" y="48"/>
                    </a:cubicBezTo>
                    <a:cubicBezTo>
                      <a:pt x="18" y="48"/>
                      <a:pt x="19" y="53"/>
                      <a:pt x="19" y="53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8"/>
                      <a:pt x="22" y="59"/>
                    </a:cubicBezTo>
                    <a:cubicBezTo>
                      <a:pt x="22" y="59"/>
                      <a:pt x="22" y="60"/>
                      <a:pt x="22" y="60"/>
                    </a:cubicBezTo>
                    <a:cubicBezTo>
                      <a:pt x="22" y="60"/>
                      <a:pt x="21" y="61"/>
                      <a:pt x="21" y="61"/>
                    </a:cubicBezTo>
                    <a:cubicBezTo>
                      <a:pt x="21" y="61"/>
                      <a:pt x="22" y="62"/>
                      <a:pt x="22" y="62"/>
                    </a:cubicBezTo>
                    <a:cubicBezTo>
                      <a:pt x="22" y="63"/>
                      <a:pt x="22" y="65"/>
                      <a:pt x="22" y="65"/>
                    </a:cubicBezTo>
                    <a:cubicBezTo>
                      <a:pt x="22" y="65"/>
                      <a:pt x="21" y="66"/>
                      <a:pt x="21" y="66"/>
                    </a:cubicBezTo>
                    <a:cubicBezTo>
                      <a:pt x="21" y="67"/>
                      <a:pt x="20" y="68"/>
                      <a:pt x="20" y="68"/>
                    </a:cubicBezTo>
                    <a:cubicBezTo>
                      <a:pt x="20" y="68"/>
                      <a:pt x="20" y="70"/>
                      <a:pt x="20" y="70"/>
                    </a:cubicBezTo>
                    <a:cubicBezTo>
                      <a:pt x="20" y="70"/>
                      <a:pt x="20" y="71"/>
                      <a:pt x="21" y="71"/>
                    </a:cubicBezTo>
                    <a:cubicBezTo>
                      <a:pt x="21" y="72"/>
                      <a:pt x="22" y="72"/>
                      <a:pt x="22" y="72"/>
                    </a:cubicBezTo>
                    <a:cubicBezTo>
                      <a:pt x="23" y="72"/>
                      <a:pt x="25" y="73"/>
                      <a:pt x="25" y="73"/>
                    </a:cubicBezTo>
                    <a:cubicBezTo>
                      <a:pt x="25" y="73"/>
                      <a:pt x="29" y="74"/>
                      <a:pt x="29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9" y="96"/>
                      <a:pt x="92" y="97"/>
                      <a:pt x="92" y="97"/>
                    </a:cubicBezTo>
                    <a:cubicBezTo>
                      <a:pt x="92" y="97"/>
                      <a:pt x="95" y="98"/>
                      <a:pt x="95" y="98"/>
                    </a:cubicBezTo>
                    <a:cubicBezTo>
                      <a:pt x="95" y="98"/>
                      <a:pt x="97" y="100"/>
                      <a:pt x="97" y="100"/>
                    </a:cubicBez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7" y="104"/>
                      <a:pt x="107" y="104"/>
                      <a:pt x="107" y="104"/>
                    </a:cubicBezTo>
                    <a:cubicBezTo>
                      <a:pt x="113" y="104"/>
                      <a:pt x="113" y="104"/>
                      <a:pt x="113" y="104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22" y="103"/>
                      <a:pt x="122" y="103"/>
                      <a:pt x="122" y="103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4"/>
                      <a:pt x="164" y="84"/>
                      <a:pt x="164" y="84"/>
                    </a:cubicBezTo>
                    <a:cubicBezTo>
                      <a:pt x="164" y="84"/>
                      <a:pt x="161" y="82"/>
                      <a:pt x="161" y="82"/>
                    </a:cubicBezTo>
                    <a:cubicBezTo>
                      <a:pt x="161" y="81"/>
                      <a:pt x="161" y="79"/>
                      <a:pt x="161" y="79"/>
                    </a:cubicBezTo>
                    <a:cubicBezTo>
                      <a:pt x="161" y="79"/>
                      <a:pt x="161" y="78"/>
                      <a:pt x="162" y="77"/>
                    </a:cubicBezTo>
                    <a:cubicBezTo>
                      <a:pt x="162" y="77"/>
                      <a:pt x="164" y="74"/>
                      <a:pt x="164" y="74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77" y="76"/>
                      <a:pt x="177" y="76"/>
                      <a:pt x="177" y="76"/>
                    </a:cubicBezTo>
                    <a:cubicBezTo>
                      <a:pt x="180" y="73"/>
                      <a:pt x="180" y="73"/>
                      <a:pt x="180" y="73"/>
                    </a:cubicBezTo>
                    <a:cubicBezTo>
                      <a:pt x="182" y="70"/>
                      <a:pt x="182" y="70"/>
                      <a:pt x="182" y="70"/>
                    </a:cubicBezTo>
                    <a:cubicBezTo>
                      <a:pt x="190" y="70"/>
                      <a:pt x="190" y="70"/>
                      <a:pt x="190" y="70"/>
                    </a:cubicBezTo>
                    <a:cubicBezTo>
                      <a:pt x="193" y="67"/>
                      <a:pt x="193" y="67"/>
                      <a:pt x="193" y="67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96" y="61"/>
                      <a:pt x="196" y="61"/>
                      <a:pt x="196" y="61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201" y="59"/>
                      <a:pt x="201" y="59"/>
                      <a:pt x="201" y="59"/>
                    </a:cubicBezTo>
                    <a:cubicBezTo>
                      <a:pt x="204" y="59"/>
                      <a:pt x="204" y="59"/>
                      <a:pt x="204" y="59"/>
                    </a:cubicBezTo>
                    <a:cubicBezTo>
                      <a:pt x="206" y="58"/>
                      <a:pt x="206" y="58"/>
                      <a:pt x="206" y="58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14" y="58"/>
                      <a:pt x="214" y="58"/>
                      <a:pt x="214" y="58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218" y="58"/>
                      <a:pt x="218" y="58"/>
                      <a:pt x="218" y="58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4" y="45"/>
                      <a:pt x="204" y="45"/>
                      <a:pt x="204" y="45"/>
                    </a:cubicBezTo>
                    <a:cubicBezTo>
                      <a:pt x="201" y="48"/>
                      <a:pt x="201" y="48"/>
                      <a:pt x="201" y="48"/>
                    </a:cubicBezTo>
                    <a:cubicBezTo>
                      <a:pt x="200" y="47"/>
                      <a:pt x="200" y="47"/>
                      <a:pt x="200" y="47"/>
                    </a:cubicBezTo>
                    <a:cubicBezTo>
                      <a:pt x="197" y="45"/>
                      <a:pt x="197" y="45"/>
                      <a:pt x="197" y="45"/>
                    </a:cubicBezTo>
                    <a:cubicBezTo>
                      <a:pt x="193" y="45"/>
                      <a:pt x="193" y="45"/>
                      <a:pt x="193" y="45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88" y="45"/>
                      <a:pt x="188" y="45"/>
                      <a:pt x="188" y="45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39"/>
                      <a:pt x="190" y="39"/>
                      <a:pt x="190" y="39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3" y="23"/>
                      <a:pt x="193" y="23"/>
                      <a:pt x="193" y="23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3" y="22"/>
                      <a:pt x="180" y="21"/>
                      <a:pt x="180" y="21"/>
                    </a:cubicBezTo>
                    <a:cubicBezTo>
                      <a:pt x="180" y="21"/>
                      <a:pt x="179" y="21"/>
                      <a:pt x="179" y="21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5" y="30"/>
                      <a:pt x="165" y="30"/>
                      <a:pt x="165" y="30"/>
                    </a:cubicBezTo>
                    <a:cubicBezTo>
                      <a:pt x="157" y="33"/>
                      <a:pt x="157" y="33"/>
                      <a:pt x="157" y="33"/>
                    </a:cubicBezTo>
                    <a:cubicBezTo>
                      <a:pt x="155" y="32"/>
                      <a:pt x="155" y="32"/>
                      <a:pt x="155" y="32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1" y="33"/>
                      <a:pt x="151" y="33"/>
                      <a:pt x="151" y="33"/>
                    </a:cubicBezTo>
                    <a:cubicBezTo>
                      <a:pt x="151" y="33"/>
                      <a:pt x="146" y="31"/>
                      <a:pt x="145" y="31"/>
                    </a:cubicBezTo>
                    <a:cubicBezTo>
                      <a:pt x="145" y="31"/>
                      <a:pt x="140" y="31"/>
                      <a:pt x="140" y="31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2" y="24"/>
                      <a:pt x="132" y="24"/>
                      <a:pt x="132" y="24"/>
                    </a:cubicBezTo>
                    <a:cubicBezTo>
                      <a:pt x="132" y="24"/>
                      <a:pt x="131" y="23"/>
                      <a:pt x="131" y="22"/>
                    </a:cubicBezTo>
                    <a:cubicBezTo>
                      <a:pt x="131" y="22"/>
                      <a:pt x="130" y="21"/>
                      <a:pt x="130" y="21"/>
                    </a:cubicBezTo>
                    <a:cubicBezTo>
                      <a:pt x="129" y="21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0" y="22"/>
                      <a:pt x="110" y="22"/>
                    </a:cubicBezTo>
                    <a:cubicBezTo>
                      <a:pt x="110" y="22"/>
                      <a:pt x="105" y="22"/>
                      <a:pt x="105" y="22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0" y="19"/>
                      <a:pt x="100" y="18"/>
                    </a:cubicBezTo>
                    <a:cubicBezTo>
                      <a:pt x="100" y="18"/>
                      <a:pt x="99" y="17"/>
                      <a:pt x="99" y="17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6"/>
                      <a:pt x="98" y="12"/>
                      <a:pt x="98" y="12"/>
                    </a:cubicBezTo>
                    <a:cubicBezTo>
                      <a:pt x="98" y="12"/>
                      <a:pt x="98" y="11"/>
                      <a:pt x="98" y="10"/>
                    </a:cubicBezTo>
                    <a:cubicBezTo>
                      <a:pt x="97" y="10"/>
                      <a:pt x="97" y="9"/>
                      <a:pt x="96" y="9"/>
                    </a:cubicBezTo>
                    <a:cubicBezTo>
                      <a:pt x="96" y="9"/>
                      <a:pt x="94" y="8"/>
                      <a:pt x="94" y="8"/>
                    </a:cubicBezTo>
                    <a:cubicBezTo>
                      <a:pt x="94" y="8"/>
                      <a:pt x="93" y="8"/>
                      <a:pt x="93" y="8"/>
                    </a:cubicBezTo>
                    <a:cubicBezTo>
                      <a:pt x="92" y="8"/>
                      <a:pt x="90" y="8"/>
                      <a:pt x="90" y="8"/>
                    </a:cubicBezTo>
                    <a:cubicBezTo>
                      <a:pt x="87" y="5"/>
                      <a:pt x="87" y="5"/>
                      <a:pt x="87" y="5"/>
                    </a:cubicBezTo>
                    <a:cubicBezTo>
                      <a:pt x="82" y="5"/>
                      <a:pt x="82" y="5"/>
                      <a:pt x="82" y="5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75" y="1"/>
                      <a:pt x="75" y="1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4" y="4"/>
                      <a:pt x="74" y="4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6"/>
                      <a:pt x="71" y="7"/>
                      <a:pt x="71" y="8"/>
                    </a:cubicBezTo>
                    <a:cubicBezTo>
                      <a:pt x="71" y="8"/>
                      <a:pt x="70" y="9"/>
                      <a:pt x="70" y="9"/>
                    </a:cubicBezTo>
                    <a:cubicBezTo>
                      <a:pt x="70" y="9"/>
                      <a:pt x="69" y="9"/>
                      <a:pt x="69" y="9"/>
                    </a:cubicBezTo>
                    <a:cubicBezTo>
                      <a:pt x="69" y="10"/>
                      <a:pt x="70" y="10"/>
                      <a:pt x="69" y="10"/>
                    </a:cubicBezTo>
                    <a:cubicBezTo>
                      <a:pt x="69" y="11"/>
                      <a:pt x="69" y="11"/>
                      <a:pt x="68" y="12"/>
                    </a:cubicBezTo>
                    <a:cubicBezTo>
                      <a:pt x="68" y="12"/>
                      <a:pt x="68" y="12"/>
                      <a:pt x="68" y="13"/>
                    </a:cubicBezTo>
                    <a:cubicBezTo>
                      <a:pt x="68" y="14"/>
                      <a:pt x="69" y="15"/>
                      <a:pt x="69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5"/>
                      <a:pt x="50" y="25"/>
                      <a:pt x="50" y="24"/>
                    </a:cubicBezTo>
                    <a:cubicBezTo>
                      <a:pt x="50" y="24"/>
                      <a:pt x="49" y="24"/>
                      <a:pt x="49" y="24"/>
                    </a:cubicBezTo>
                    <a:cubicBezTo>
                      <a:pt x="48" y="23"/>
                      <a:pt x="46" y="23"/>
                      <a:pt x="46" y="23"/>
                    </a:cubicBezTo>
                    <a:cubicBezTo>
                      <a:pt x="46" y="23"/>
                      <a:pt x="45" y="22"/>
                      <a:pt x="45" y="22"/>
                    </a:cubicBezTo>
                    <a:cubicBezTo>
                      <a:pt x="45" y="22"/>
                      <a:pt x="44" y="20"/>
                      <a:pt x="44" y="20"/>
                    </a:cubicBezTo>
                    <a:cubicBezTo>
                      <a:pt x="44" y="20"/>
                      <a:pt x="44" y="18"/>
                      <a:pt x="44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7" y="22"/>
                      <a:pt x="17" y="23"/>
                    </a:cubicBezTo>
                    <a:cubicBezTo>
                      <a:pt x="17" y="23"/>
                      <a:pt x="15" y="24"/>
                      <a:pt x="15" y="24"/>
                    </a:cubicBezTo>
                    <a:cubicBezTo>
                      <a:pt x="15" y="24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2" y="26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10" y="28"/>
                      <a:pt x="9" y="29"/>
                      <a:pt x="9" y="29"/>
                    </a:cubicBezTo>
                    <a:cubicBezTo>
                      <a:pt x="9" y="29"/>
                      <a:pt x="9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7" y="30"/>
                    </a:cubicBezTo>
                    <a:cubicBezTo>
                      <a:pt x="7" y="30"/>
                      <a:pt x="5" y="30"/>
                      <a:pt x="5" y="30"/>
                    </a:cubicBezTo>
                    <a:cubicBezTo>
                      <a:pt x="5" y="30"/>
                      <a:pt x="3" y="30"/>
                      <a:pt x="3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1" y="34"/>
                      <a:pt x="1" y="34"/>
                    </a:cubicBezTo>
                    <a:lnTo>
                      <a:pt x="0" y="3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2" name="Freeform 848">
                <a:extLst>
                  <a:ext uri="{FF2B5EF4-FFF2-40B4-BE49-F238E27FC236}">
                    <a16:creationId xmlns="" xmlns:a16="http://schemas.microsoft.com/office/drawing/2014/main" id="{EF2E77FC-FEEF-4A49-AEF4-5049D2A591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5788" y="4683125"/>
                <a:ext cx="536575" cy="192088"/>
              </a:xfrm>
              <a:custGeom>
                <a:avLst/>
                <a:gdLst>
                  <a:gd name="T0" fmla="*/ 77 w 129"/>
                  <a:gd name="T1" fmla="*/ 36 h 46"/>
                  <a:gd name="T2" fmla="*/ 114 w 129"/>
                  <a:gd name="T3" fmla="*/ 2 h 46"/>
                  <a:gd name="T4" fmla="*/ 115 w 129"/>
                  <a:gd name="T5" fmla="*/ 3 h 46"/>
                  <a:gd name="T6" fmla="*/ 115 w 129"/>
                  <a:gd name="T7" fmla="*/ 2 h 46"/>
                  <a:gd name="T8" fmla="*/ 124 w 129"/>
                  <a:gd name="T9" fmla="*/ 19 h 46"/>
                  <a:gd name="T10" fmla="*/ 125 w 129"/>
                  <a:gd name="T11" fmla="*/ 20 h 46"/>
                  <a:gd name="T12" fmla="*/ 127 w 129"/>
                  <a:gd name="T13" fmla="*/ 14 h 46"/>
                  <a:gd name="T14" fmla="*/ 125 w 129"/>
                  <a:gd name="T15" fmla="*/ 14 h 46"/>
                  <a:gd name="T16" fmla="*/ 123 w 129"/>
                  <a:gd name="T17" fmla="*/ 12 h 46"/>
                  <a:gd name="T18" fmla="*/ 122 w 129"/>
                  <a:gd name="T19" fmla="*/ 12 h 46"/>
                  <a:gd name="T20" fmla="*/ 120 w 129"/>
                  <a:gd name="T21" fmla="*/ 13 h 46"/>
                  <a:gd name="T22" fmla="*/ 121 w 129"/>
                  <a:gd name="T23" fmla="*/ 12 h 46"/>
                  <a:gd name="T24" fmla="*/ 121 w 129"/>
                  <a:gd name="T25" fmla="*/ 11 h 46"/>
                  <a:gd name="T26" fmla="*/ 120 w 129"/>
                  <a:gd name="T27" fmla="*/ 11 h 46"/>
                  <a:gd name="T28" fmla="*/ 118 w 129"/>
                  <a:gd name="T29" fmla="*/ 11 h 46"/>
                  <a:gd name="T30" fmla="*/ 118 w 129"/>
                  <a:gd name="T31" fmla="*/ 10 h 46"/>
                  <a:gd name="T32" fmla="*/ 119 w 129"/>
                  <a:gd name="T33" fmla="*/ 9 h 46"/>
                  <a:gd name="T34" fmla="*/ 117 w 129"/>
                  <a:gd name="T35" fmla="*/ 7 h 46"/>
                  <a:gd name="T36" fmla="*/ 116 w 129"/>
                  <a:gd name="T37" fmla="*/ 5 h 46"/>
                  <a:gd name="T38" fmla="*/ 114 w 129"/>
                  <a:gd name="T39" fmla="*/ 5 h 46"/>
                  <a:gd name="T40" fmla="*/ 113 w 129"/>
                  <a:gd name="T41" fmla="*/ 7 h 46"/>
                  <a:gd name="T42" fmla="*/ 113 w 129"/>
                  <a:gd name="T43" fmla="*/ 5 h 46"/>
                  <a:gd name="T44" fmla="*/ 112 w 129"/>
                  <a:gd name="T45" fmla="*/ 5 h 46"/>
                  <a:gd name="T46" fmla="*/ 110 w 129"/>
                  <a:gd name="T47" fmla="*/ 9 h 46"/>
                  <a:gd name="T48" fmla="*/ 108 w 129"/>
                  <a:gd name="T49" fmla="*/ 11 h 46"/>
                  <a:gd name="T50" fmla="*/ 105 w 129"/>
                  <a:gd name="T51" fmla="*/ 14 h 46"/>
                  <a:gd name="T52" fmla="*/ 105 w 129"/>
                  <a:gd name="T53" fmla="*/ 17 h 46"/>
                  <a:gd name="T54" fmla="*/ 103 w 129"/>
                  <a:gd name="T55" fmla="*/ 21 h 46"/>
                  <a:gd name="T56" fmla="*/ 101 w 129"/>
                  <a:gd name="T57" fmla="*/ 19 h 46"/>
                  <a:gd name="T58" fmla="*/ 99 w 129"/>
                  <a:gd name="T59" fmla="*/ 25 h 46"/>
                  <a:gd name="T60" fmla="*/ 94 w 129"/>
                  <a:gd name="T61" fmla="*/ 22 h 46"/>
                  <a:gd name="T62" fmla="*/ 91 w 129"/>
                  <a:gd name="T63" fmla="*/ 27 h 46"/>
                  <a:gd name="T64" fmla="*/ 89 w 129"/>
                  <a:gd name="T65" fmla="*/ 30 h 46"/>
                  <a:gd name="T66" fmla="*/ 80 w 129"/>
                  <a:gd name="T67" fmla="*/ 33 h 46"/>
                  <a:gd name="T68" fmla="*/ 78 w 129"/>
                  <a:gd name="T69" fmla="*/ 35 h 46"/>
                  <a:gd name="T70" fmla="*/ 78 w 129"/>
                  <a:gd name="T71" fmla="*/ 37 h 46"/>
                  <a:gd name="T72" fmla="*/ 77 w 129"/>
                  <a:gd name="T73" fmla="*/ 37 h 46"/>
                  <a:gd name="T74" fmla="*/ 77 w 129"/>
                  <a:gd name="T75" fmla="*/ 38 h 46"/>
                  <a:gd name="T76" fmla="*/ 76 w 129"/>
                  <a:gd name="T77" fmla="*/ 40 h 46"/>
                  <a:gd name="T78" fmla="*/ 76 w 129"/>
                  <a:gd name="T79" fmla="*/ 41 h 46"/>
                  <a:gd name="T80" fmla="*/ 77 w 129"/>
                  <a:gd name="T81" fmla="*/ 43 h 46"/>
                  <a:gd name="T82" fmla="*/ 76 w 129"/>
                  <a:gd name="T83" fmla="*/ 43 h 46"/>
                  <a:gd name="T84" fmla="*/ 72 w 129"/>
                  <a:gd name="T85" fmla="*/ 42 h 46"/>
                  <a:gd name="T86" fmla="*/ 72 w 129"/>
                  <a:gd name="T87" fmla="*/ 41 h 46"/>
                  <a:gd name="T88" fmla="*/ 71 w 129"/>
                  <a:gd name="T89" fmla="*/ 41 h 46"/>
                  <a:gd name="T90" fmla="*/ 74 w 129"/>
                  <a:gd name="T91" fmla="*/ 46 h 46"/>
                  <a:gd name="T92" fmla="*/ 103 w 129"/>
                  <a:gd name="T93" fmla="*/ 35 h 46"/>
                  <a:gd name="T94" fmla="*/ 120 w 129"/>
                  <a:gd name="T95" fmla="*/ 22 h 46"/>
                  <a:gd name="T96" fmla="*/ 123 w 129"/>
                  <a:gd name="T97" fmla="*/ 22 h 46"/>
                  <a:gd name="T98" fmla="*/ 125 w 129"/>
                  <a:gd name="T99" fmla="*/ 21 h 46"/>
                  <a:gd name="T100" fmla="*/ 125 w 129"/>
                  <a:gd name="T101" fmla="*/ 21 h 46"/>
                  <a:gd name="T102" fmla="*/ 122 w 129"/>
                  <a:gd name="T103" fmla="*/ 18 h 46"/>
                  <a:gd name="T104" fmla="*/ 123 w 129"/>
                  <a:gd name="T105" fmla="*/ 17 h 46"/>
                  <a:gd name="T106" fmla="*/ 127 w 129"/>
                  <a:gd name="T107" fmla="*/ 17 h 46"/>
                  <a:gd name="T108" fmla="*/ 7 w 129"/>
                  <a:gd name="T109" fmla="*/ 7 h 46"/>
                  <a:gd name="T110" fmla="*/ 2 w 129"/>
                  <a:gd name="T111" fmla="*/ 8 h 46"/>
                  <a:gd name="T112" fmla="*/ 9 w 129"/>
                  <a:gd name="T113" fmla="*/ 26 h 46"/>
                  <a:gd name="T114" fmla="*/ 23 w 129"/>
                  <a:gd name="T115" fmla="*/ 36 h 46"/>
                  <a:gd name="T116" fmla="*/ 28 w 129"/>
                  <a:gd name="T117" fmla="*/ 33 h 46"/>
                  <a:gd name="T118" fmla="*/ 23 w 129"/>
                  <a:gd name="T119" fmla="*/ 14 h 46"/>
                  <a:gd name="T120" fmla="*/ 12 w 129"/>
                  <a:gd name="T121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9" h="46">
                    <a:moveTo>
                      <a:pt x="77" y="35"/>
                    </a:moveTo>
                    <a:cubicBezTo>
                      <a:pt x="77" y="35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lose/>
                    <a:moveTo>
                      <a:pt x="113" y="3"/>
                    </a:moveTo>
                    <a:cubicBezTo>
                      <a:pt x="113" y="3"/>
                      <a:pt x="113" y="3"/>
                      <a:pt x="114" y="3"/>
                    </a:cubicBezTo>
                    <a:cubicBezTo>
                      <a:pt x="114" y="3"/>
                      <a:pt x="114" y="3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3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lose/>
                    <a:moveTo>
                      <a:pt x="114" y="3"/>
                    </a:moveTo>
                    <a:cubicBezTo>
                      <a:pt x="114" y="3"/>
                      <a:pt x="114" y="3"/>
                      <a:pt x="114" y="4"/>
                    </a:cubicBezTo>
                    <a:cubicBezTo>
                      <a:pt x="114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6" y="3"/>
                      <a:pt x="116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lose/>
                    <a:moveTo>
                      <a:pt x="125" y="20"/>
                    </a:move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20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3" y="20"/>
                    </a:cubicBezTo>
                    <a:cubicBezTo>
                      <a:pt x="123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lose/>
                    <a:moveTo>
                      <a:pt x="129" y="15"/>
                    </a:moveTo>
                    <a:cubicBezTo>
                      <a:pt x="129" y="15"/>
                      <a:pt x="129" y="15"/>
                      <a:pt x="129" y="14"/>
                    </a:cubicBezTo>
                    <a:cubicBezTo>
                      <a:pt x="129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6" y="14"/>
                      <a:pt x="126" y="14"/>
                    </a:cubicBezTo>
                    <a:cubicBezTo>
                      <a:pt x="126" y="14"/>
                      <a:pt x="126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4"/>
                      <a:pt x="125" y="14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0" y="13"/>
                      <a:pt x="120" y="13"/>
                    </a:cubicBezTo>
                    <a:cubicBezTo>
                      <a:pt x="120" y="13"/>
                      <a:pt x="121" y="13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1" y="12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2"/>
                      <a:pt x="118" y="12"/>
                      <a:pt x="117" y="12"/>
                    </a:cubicBezTo>
                    <a:cubicBezTo>
                      <a:pt x="117" y="12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9"/>
                      <a:pt x="118" y="9"/>
                    </a:cubicBezTo>
                    <a:cubicBezTo>
                      <a:pt x="118" y="9"/>
                      <a:pt x="118" y="9"/>
                      <a:pt x="118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8" y="8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7"/>
                      <a:pt x="118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6"/>
                      <a:pt x="116" y="6"/>
                      <a:pt x="115" y="6"/>
                    </a:cubicBezTo>
                    <a:cubicBezTo>
                      <a:pt x="115" y="5"/>
                      <a:pt x="115" y="5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6" y="5"/>
                      <a:pt x="115" y="5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4" y="4"/>
                      <a:pt x="114" y="4"/>
                    </a:cubicBezTo>
                    <a:cubicBezTo>
                      <a:pt x="114" y="4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3" y="7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2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1" y="5"/>
                      <a:pt x="112" y="5"/>
                      <a:pt x="112" y="6"/>
                    </a:cubicBezTo>
                    <a:cubicBezTo>
                      <a:pt x="112" y="6"/>
                      <a:pt x="111" y="6"/>
                      <a:pt x="111" y="6"/>
                    </a:cubicBezTo>
                    <a:cubicBezTo>
                      <a:pt x="111" y="6"/>
                      <a:pt x="112" y="6"/>
                      <a:pt x="112" y="6"/>
                    </a:cubicBezTo>
                    <a:cubicBezTo>
                      <a:pt x="112" y="6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8"/>
                    </a:cubicBezTo>
                    <a:cubicBezTo>
                      <a:pt x="111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8" y="12"/>
                      <a:pt x="108" y="13"/>
                      <a:pt x="108" y="13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7" y="13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7"/>
                      <a:pt x="104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8"/>
                    </a:cubicBezTo>
                    <a:cubicBezTo>
                      <a:pt x="105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9"/>
                      <a:pt x="104" y="19"/>
                    </a:cubicBezTo>
                    <a:cubicBezTo>
                      <a:pt x="104" y="19"/>
                      <a:pt x="104" y="20"/>
                      <a:pt x="104" y="21"/>
                    </a:cubicBezTo>
                    <a:cubicBezTo>
                      <a:pt x="104" y="21"/>
                      <a:pt x="103" y="22"/>
                      <a:pt x="103" y="21"/>
                    </a:cubicBezTo>
                    <a:cubicBezTo>
                      <a:pt x="103" y="21"/>
                      <a:pt x="103" y="20"/>
                      <a:pt x="103" y="20"/>
                    </a:cubicBezTo>
                    <a:cubicBezTo>
                      <a:pt x="103" y="20"/>
                      <a:pt x="103" y="19"/>
                      <a:pt x="103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8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9"/>
                      <a:pt x="101" y="21"/>
                      <a:pt x="101" y="21"/>
                    </a:cubicBezTo>
                    <a:cubicBezTo>
                      <a:pt x="101" y="21"/>
                      <a:pt x="101" y="22"/>
                      <a:pt x="101" y="23"/>
                    </a:cubicBezTo>
                    <a:cubicBezTo>
                      <a:pt x="101" y="23"/>
                      <a:pt x="100" y="24"/>
                      <a:pt x="99" y="25"/>
                    </a:cubicBezTo>
                    <a:cubicBezTo>
                      <a:pt x="99" y="25"/>
                      <a:pt x="99" y="24"/>
                      <a:pt x="99" y="23"/>
                    </a:cubicBezTo>
                    <a:cubicBezTo>
                      <a:pt x="99" y="23"/>
                      <a:pt x="98" y="22"/>
                      <a:pt x="98" y="21"/>
                    </a:cubicBezTo>
                    <a:cubicBezTo>
                      <a:pt x="98" y="21"/>
                      <a:pt x="98" y="21"/>
                      <a:pt x="98" y="20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1"/>
                      <a:pt x="97" y="21"/>
                      <a:pt x="96" y="21"/>
                    </a:cubicBezTo>
                    <a:cubicBezTo>
                      <a:pt x="96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4" y="21"/>
                    </a:cubicBezTo>
                    <a:cubicBezTo>
                      <a:pt x="94" y="21"/>
                      <a:pt x="94" y="22"/>
                      <a:pt x="94" y="22"/>
                    </a:cubicBezTo>
                    <a:cubicBezTo>
                      <a:pt x="94" y="22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4"/>
                    </a:cubicBezTo>
                    <a:cubicBezTo>
                      <a:pt x="93" y="24"/>
                      <a:pt x="93" y="24"/>
                      <a:pt x="93" y="25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1" y="26"/>
                      <a:pt x="91" y="26"/>
                    </a:cubicBezTo>
                    <a:cubicBezTo>
                      <a:pt x="91" y="26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1"/>
                      <a:pt x="87" y="31"/>
                      <a:pt x="87" y="31"/>
                    </a:cubicBezTo>
                    <a:cubicBezTo>
                      <a:pt x="86" y="31"/>
                      <a:pt x="86" y="32"/>
                      <a:pt x="86" y="32"/>
                    </a:cubicBezTo>
                    <a:cubicBezTo>
                      <a:pt x="86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3"/>
                      <a:pt x="82" y="33"/>
                      <a:pt x="82" y="33"/>
                    </a:cubicBezTo>
                    <a:cubicBezTo>
                      <a:pt x="81" y="33"/>
                      <a:pt x="81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7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6" y="36"/>
                      <a:pt x="77" y="37"/>
                      <a:pt x="77" y="37"/>
                    </a:cubicBezTo>
                    <a:cubicBezTo>
                      <a:pt x="77" y="37"/>
                      <a:pt x="76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78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9"/>
                      <a:pt x="77" y="39"/>
                      <a:pt x="77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7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1"/>
                    </a:cubicBezTo>
                    <a:cubicBezTo>
                      <a:pt x="77" y="41"/>
                      <a:pt x="77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5" y="41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3"/>
                      <a:pt x="73" y="43"/>
                      <a:pt x="74" y="43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2"/>
                      <a:pt x="73" y="42"/>
                    </a:cubicBezTo>
                    <a:cubicBezTo>
                      <a:pt x="73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70" y="42"/>
                      <a:pt x="70" y="43"/>
                      <a:pt x="70" y="43"/>
                    </a:cubicBezTo>
                    <a:cubicBezTo>
                      <a:pt x="70" y="43"/>
                      <a:pt x="72" y="45"/>
                      <a:pt x="72" y="45"/>
                    </a:cubicBezTo>
                    <a:cubicBezTo>
                      <a:pt x="72" y="46"/>
                      <a:pt x="73" y="46"/>
                      <a:pt x="74" y="46"/>
                    </a:cubicBezTo>
                    <a:cubicBezTo>
                      <a:pt x="74" y="46"/>
                      <a:pt x="76" y="45"/>
                      <a:pt x="77" y="45"/>
                    </a:cubicBezTo>
                    <a:cubicBezTo>
                      <a:pt x="78" y="45"/>
                      <a:pt x="81" y="46"/>
                      <a:pt x="82" y="45"/>
                    </a:cubicBezTo>
                    <a:cubicBezTo>
                      <a:pt x="83" y="45"/>
                      <a:pt x="85" y="43"/>
                      <a:pt x="86" y="43"/>
                    </a:cubicBezTo>
                    <a:cubicBezTo>
                      <a:pt x="87" y="42"/>
                      <a:pt x="88" y="41"/>
                      <a:pt x="90" y="42"/>
                    </a:cubicBezTo>
                    <a:cubicBezTo>
                      <a:pt x="91" y="42"/>
                      <a:pt x="92" y="44"/>
                      <a:pt x="94" y="43"/>
                    </a:cubicBezTo>
                    <a:cubicBezTo>
                      <a:pt x="95" y="43"/>
                      <a:pt x="96" y="42"/>
                      <a:pt x="97" y="42"/>
                    </a:cubicBezTo>
                    <a:cubicBezTo>
                      <a:pt x="98" y="42"/>
                      <a:pt x="100" y="42"/>
                      <a:pt x="101" y="42"/>
                    </a:cubicBezTo>
                    <a:cubicBezTo>
                      <a:pt x="101" y="41"/>
                      <a:pt x="100" y="40"/>
                      <a:pt x="100" y="39"/>
                    </a:cubicBezTo>
                    <a:cubicBezTo>
                      <a:pt x="101" y="38"/>
                      <a:pt x="102" y="36"/>
                      <a:pt x="103" y="35"/>
                    </a:cubicBezTo>
                    <a:cubicBezTo>
                      <a:pt x="103" y="34"/>
                      <a:pt x="102" y="34"/>
                      <a:pt x="104" y="33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6" y="27"/>
                      <a:pt x="107" y="22"/>
                      <a:pt x="108" y="22"/>
                    </a:cubicBezTo>
                    <a:cubicBezTo>
                      <a:pt x="108" y="21"/>
                      <a:pt x="108" y="21"/>
                      <a:pt x="109" y="20"/>
                    </a:cubicBezTo>
                    <a:cubicBezTo>
                      <a:pt x="109" y="20"/>
                      <a:pt x="112" y="21"/>
                      <a:pt x="113" y="21"/>
                    </a:cubicBezTo>
                    <a:cubicBezTo>
                      <a:pt x="114" y="21"/>
                      <a:pt x="117" y="20"/>
                      <a:pt x="117" y="20"/>
                    </a:cubicBezTo>
                    <a:cubicBezTo>
                      <a:pt x="117" y="20"/>
                      <a:pt x="119" y="21"/>
                      <a:pt x="119" y="21"/>
                    </a:cubicBezTo>
                    <a:cubicBezTo>
                      <a:pt x="119" y="21"/>
                      <a:pt x="119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3"/>
                      <a:pt x="121" y="22"/>
                      <a:pt x="121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1" y="23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4" y="22"/>
                    </a:cubicBezTo>
                    <a:cubicBezTo>
                      <a:pt x="124" y="22"/>
                      <a:pt x="123" y="22"/>
                      <a:pt x="123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5" y="22"/>
                    </a:cubicBezTo>
                    <a:cubicBezTo>
                      <a:pt x="125" y="22"/>
                      <a:pt x="125" y="22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4" y="21"/>
                      <a:pt x="124" y="21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3" y="2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3" y="20"/>
                      <a:pt x="123" y="20"/>
                      <a:pt x="123" y="19"/>
                    </a:cubicBezTo>
                    <a:cubicBezTo>
                      <a:pt x="123" y="19"/>
                      <a:pt x="123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3" y="17"/>
                      <a:pt x="123" y="18"/>
                      <a:pt x="123" y="18"/>
                    </a:cubicBezTo>
                    <a:cubicBezTo>
                      <a:pt x="123" y="18"/>
                      <a:pt x="124" y="18"/>
                      <a:pt x="124" y="17"/>
                    </a:cubicBezTo>
                    <a:cubicBezTo>
                      <a:pt x="124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8"/>
                    </a:cubicBezTo>
                    <a:cubicBezTo>
                      <a:pt x="123" y="18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4" y="17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8"/>
                    </a:cubicBezTo>
                    <a:cubicBezTo>
                      <a:pt x="126" y="18"/>
                      <a:pt x="126" y="17"/>
                      <a:pt x="126" y="17"/>
                    </a:cubicBezTo>
                    <a:cubicBezTo>
                      <a:pt x="126" y="17"/>
                      <a:pt x="127" y="17"/>
                      <a:pt x="127" y="17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7" y="17"/>
                      <a:pt x="128" y="17"/>
                      <a:pt x="128" y="17"/>
                    </a:cubicBezTo>
                    <a:cubicBezTo>
                      <a:pt x="128" y="17"/>
                      <a:pt x="128" y="17"/>
                      <a:pt x="128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5"/>
                    </a:cubicBezTo>
                    <a:close/>
                    <a:moveTo>
                      <a:pt x="12" y="7"/>
                    </a:moveTo>
                    <a:cubicBezTo>
                      <a:pt x="12" y="7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3" y="10"/>
                      <a:pt x="3" y="11"/>
                    </a:cubicBezTo>
                    <a:cubicBezTo>
                      <a:pt x="3" y="11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6"/>
                      <a:pt x="3" y="16"/>
                      <a:pt x="4" y="17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5" y="20"/>
                      <a:pt x="5" y="21"/>
                      <a:pt x="6" y="21"/>
                    </a:cubicBezTo>
                    <a:cubicBezTo>
                      <a:pt x="7" y="22"/>
                      <a:pt x="7" y="22"/>
                      <a:pt x="9" y="23"/>
                    </a:cubicBezTo>
                    <a:cubicBezTo>
                      <a:pt x="10" y="24"/>
                      <a:pt x="10" y="25"/>
                      <a:pt x="10" y="26"/>
                    </a:cubicBezTo>
                    <a:cubicBezTo>
                      <a:pt x="10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3" y="29"/>
                      <a:pt x="13" y="29"/>
                      <a:pt x="14" y="30"/>
                    </a:cubicBezTo>
                    <a:cubicBezTo>
                      <a:pt x="15" y="30"/>
                      <a:pt x="14" y="30"/>
                      <a:pt x="15" y="31"/>
                    </a:cubicBezTo>
                    <a:cubicBezTo>
                      <a:pt x="15" y="33"/>
                      <a:pt x="15" y="32"/>
                      <a:pt x="16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19" y="33"/>
                      <a:pt x="18" y="33"/>
                      <a:pt x="19" y="34"/>
                    </a:cubicBezTo>
                    <a:cubicBezTo>
                      <a:pt x="19" y="34"/>
                      <a:pt x="20" y="35"/>
                      <a:pt x="20" y="35"/>
                    </a:cubicBezTo>
                    <a:cubicBezTo>
                      <a:pt x="21" y="36"/>
                      <a:pt x="22" y="36"/>
                      <a:pt x="23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8"/>
                      <a:pt x="27" y="38"/>
                      <a:pt x="28" y="37"/>
                    </a:cubicBezTo>
                    <a:cubicBezTo>
                      <a:pt x="28" y="37"/>
                      <a:pt x="28" y="37"/>
                      <a:pt x="28" y="36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7"/>
                      <a:pt x="29" y="37"/>
                    </a:cubicBezTo>
                    <a:cubicBezTo>
                      <a:pt x="29" y="38"/>
                      <a:pt x="30" y="37"/>
                      <a:pt x="30" y="36"/>
                    </a:cubicBezTo>
                    <a:cubicBezTo>
                      <a:pt x="30" y="36"/>
                      <a:pt x="30" y="35"/>
                      <a:pt x="30" y="35"/>
                    </a:cubicBezTo>
                    <a:cubicBezTo>
                      <a:pt x="29" y="34"/>
                      <a:pt x="29" y="34"/>
                      <a:pt x="28" y="33"/>
                    </a:cubicBezTo>
                    <a:cubicBezTo>
                      <a:pt x="28" y="33"/>
                      <a:pt x="28" y="32"/>
                      <a:pt x="27" y="31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9"/>
                      <a:pt x="27" y="29"/>
                      <a:pt x="26" y="28"/>
                    </a:cubicBezTo>
                    <a:cubicBezTo>
                      <a:pt x="26" y="28"/>
                      <a:pt x="25" y="28"/>
                      <a:pt x="24" y="27"/>
                    </a:cubicBezTo>
                    <a:cubicBezTo>
                      <a:pt x="24" y="26"/>
                      <a:pt x="24" y="26"/>
                      <a:pt x="24" y="25"/>
                    </a:cubicBezTo>
                    <a:cubicBezTo>
                      <a:pt x="24" y="25"/>
                      <a:pt x="24" y="22"/>
                      <a:pt x="23" y="22"/>
                    </a:cubicBezTo>
                    <a:cubicBezTo>
                      <a:pt x="23" y="22"/>
                      <a:pt x="23" y="21"/>
                      <a:pt x="23" y="20"/>
                    </a:cubicBezTo>
                    <a:cubicBezTo>
                      <a:pt x="23" y="20"/>
                      <a:pt x="23" y="17"/>
                      <a:pt x="23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3" name="Freeform 850">
                <a:extLst>
                  <a:ext uri="{FF2B5EF4-FFF2-40B4-BE49-F238E27FC236}">
                    <a16:creationId xmlns="" xmlns:a16="http://schemas.microsoft.com/office/drawing/2014/main" id="{D64F8BC6-C288-A744-93AB-E2560498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241800"/>
                <a:ext cx="233362" cy="254000"/>
              </a:xfrm>
              <a:custGeom>
                <a:avLst/>
                <a:gdLst>
                  <a:gd name="T0" fmla="*/ 54 w 56"/>
                  <a:gd name="T1" fmla="*/ 47 h 61"/>
                  <a:gd name="T2" fmla="*/ 54 w 56"/>
                  <a:gd name="T3" fmla="*/ 45 h 61"/>
                  <a:gd name="T4" fmla="*/ 50 w 56"/>
                  <a:gd name="T5" fmla="*/ 42 h 61"/>
                  <a:gd name="T6" fmla="*/ 47 w 56"/>
                  <a:gd name="T7" fmla="*/ 39 h 61"/>
                  <a:gd name="T8" fmla="*/ 44 w 56"/>
                  <a:gd name="T9" fmla="*/ 36 h 61"/>
                  <a:gd name="T10" fmla="*/ 40 w 56"/>
                  <a:gd name="T11" fmla="*/ 31 h 61"/>
                  <a:gd name="T12" fmla="*/ 36 w 56"/>
                  <a:gd name="T13" fmla="*/ 28 h 61"/>
                  <a:gd name="T14" fmla="*/ 32 w 56"/>
                  <a:gd name="T15" fmla="*/ 27 h 61"/>
                  <a:gd name="T16" fmla="*/ 29 w 56"/>
                  <a:gd name="T17" fmla="*/ 24 h 61"/>
                  <a:gd name="T18" fmla="*/ 29 w 56"/>
                  <a:gd name="T19" fmla="*/ 21 h 61"/>
                  <a:gd name="T20" fmla="*/ 33 w 56"/>
                  <a:gd name="T21" fmla="*/ 19 h 61"/>
                  <a:gd name="T22" fmla="*/ 35 w 56"/>
                  <a:gd name="T23" fmla="*/ 16 h 61"/>
                  <a:gd name="T24" fmla="*/ 33 w 56"/>
                  <a:gd name="T25" fmla="*/ 13 h 61"/>
                  <a:gd name="T26" fmla="*/ 27 w 56"/>
                  <a:gd name="T27" fmla="*/ 11 h 61"/>
                  <a:gd name="T28" fmla="*/ 22 w 56"/>
                  <a:gd name="T29" fmla="*/ 11 h 61"/>
                  <a:gd name="T30" fmla="*/ 18 w 56"/>
                  <a:gd name="T31" fmla="*/ 7 h 61"/>
                  <a:gd name="T32" fmla="*/ 17 w 56"/>
                  <a:gd name="T33" fmla="*/ 3 h 61"/>
                  <a:gd name="T34" fmla="*/ 14 w 56"/>
                  <a:gd name="T35" fmla="*/ 0 h 61"/>
                  <a:gd name="T36" fmla="*/ 10 w 56"/>
                  <a:gd name="T37" fmla="*/ 3 h 61"/>
                  <a:gd name="T38" fmla="*/ 8 w 56"/>
                  <a:gd name="T39" fmla="*/ 8 h 61"/>
                  <a:gd name="T40" fmla="*/ 4 w 56"/>
                  <a:gd name="T41" fmla="*/ 9 h 61"/>
                  <a:gd name="T42" fmla="*/ 3 w 56"/>
                  <a:gd name="T43" fmla="*/ 12 h 61"/>
                  <a:gd name="T44" fmla="*/ 0 w 56"/>
                  <a:gd name="T45" fmla="*/ 14 h 61"/>
                  <a:gd name="T46" fmla="*/ 4 w 56"/>
                  <a:gd name="T47" fmla="*/ 16 h 61"/>
                  <a:gd name="T48" fmla="*/ 4 w 56"/>
                  <a:gd name="T49" fmla="*/ 22 h 61"/>
                  <a:gd name="T50" fmla="*/ 9 w 56"/>
                  <a:gd name="T51" fmla="*/ 23 h 61"/>
                  <a:gd name="T52" fmla="*/ 9 w 56"/>
                  <a:gd name="T53" fmla="*/ 27 h 61"/>
                  <a:gd name="T54" fmla="*/ 9 w 56"/>
                  <a:gd name="T55" fmla="*/ 34 h 61"/>
                  <a:gd name="T56" fmla="*/ 13 w 56"/>
                  <a:gd name="T57" fmla="*/ 32 h 61"/>
                  <a:gd name="T58" fmla="*/ 16 w 56"/>
                  <a:gd name="T59" fmla="*/ 32 h 61"/>
                  <a:gd name="T60" fmla="*/ 22 w 56"/>
                  <a:gd name="T61" fmla="*/ 33 h 61"/>
                  <a:gd name="T62" fmla="*/ 25 w 56"/>
                  <a:gd name="T63" fmla="*/ 30 h 61"/>
                  <a:gd name="T64" fmla="*/ 29 w 56"/>
                  <a:gd name="T65" fmla="*/ 31 h 61"/>
                  <a:gd name="T66" fmla="*/ 35 w 56"/>
                  <a:gd name="T67" fmla="*/ 38 h 61"/>
                  <a:gd name="T68" fmla="*/ 35 w 56"/>
                  <a:gd name="T69" fmla="*/ 43 h 61"/>
                  <a:gd name="T70" fmla="*/ 40 w 56"/>
                  <a:gd name="T71" fmla="*/ 45 h 61"/>
                  <a:gd name="T72" fmla="*/ 42 w 56"/>
                  <a:gd name="T73" fmla="*/ 49 h 61"/>
                  <a:gd name="T74" fmla="*/ 42 w 56"/>
                  <a:gd name="T75" fmla="*/ 53 h 61"/>
                  <a:gd name="T76" fmla="*/ 40 w 56"/>
                  <a:gd name="T77" fmla="*/ 57 h 61"/>
                  <a:gd name="T78" fmla="*/ 44 w 56"/>
                  <a:gd name="T79" fmla="*/ 60 h 61"/>
                  <a:gd name="T80" fmla="*/ 47 w 56"/>
                  <a:gd name="T81" fmla="*/ 58 h 61"/>
                  <a:gd name="T82" fmla="*/ 50 w 56"/>
                  <a:gd name="T83" fmla="*/ 56 h 61"/>
                  <a:gd name="T84" fmla="*/ 54 w 56"/>
                  <a:gd name="T85" fmla="*/ 57 h 61"/>
                  <a:gd name="T86" fmla="*/ 54 w 56"/>
                  <a:gd name="T87" fmla="*/ 53 h 61"/>
                  <a:gd name="T88" fmla="*/ 56 w 56"/>
                  <a:gd name="T89" fmla="*/ 4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61">
                    <a:moveTo>
                      <a:pt x="56" y="49"/>
                    </a:moveTo>
                    <a:cubicBezTo>
                      <a:pt x="55" y="49"/>
                      <a:pt x="54" y="49"/>
                      <a:pt x="54" y="48"/>
                    </a:cubicBezTo>
                    <a:cubicBezTo>
                      <a:pt x="54" y="48"/>
                      <a:pt x="54" y="47"/>
                      <a:pt x="54" y="47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4" y="45"/>
                      <a:pt x="54" y="45"/>
                    </a:cubicBezTo>
                    <a:cubicBezTo>
                      <a:pt x="53" y="45"/>
                      <a:pt x="53" y="44"/>
                      <a:pt x="52" y="44"/>
                    </a:cubicBezTo>
                    <a:cubicBezTo>
                      <a:pt x="52" y="43"/>
                      <a:pt x="51" y="44"/>
                      <a:pt x="51" y="43"/>
                    </a:cubicBezTo>
                    <a:cubicBezTo>
                      <a:pt x="50" y="43"/>
                      <a:pt x="50" y="43"/>
                      <a:pt x="50" y="42"/>
                    </a:cubicBezTo>
                    <a:cubicBezTo>
                      <a:pt x="50" y="42"/>
                      <a:pt x="50" y="42"/>
                      <a:pt x="49" y="42"/>
                    </a:cubicBezTo>
                    <a:cubicBezTo>
                      <a:pt x="49" y="41"/>
                      <a:pt x="48" y="41"/>
                      <a:pt x="48" y="41"/>
                    </a:cubicBezTo>
                    <a:cubicBezTo>
                      <a:pt x="48" y="40"/>
                      <a:pt x="47" y="39"/>
                      <a:pt x="47" y="39"/>
                    </a:cubicBezTo>
                    <a:cubicBezTo>
                      <a:pt x="47" y="39"/>
                      <a:pt x="46" y="39"/>
                      <a:pt x="46" y="38"/>
                    </a:cubicBezTo>
                    <a:cubicBezTo>
                      <a:pt x="45" y="38"/>
                      <a:pt x="44" y="38"/>
                      <a:pt x="44" y="38"/>
                    </a:cubicBezTo>
                    <a:cubicBezTo>
                      <a:pt x="44" y="37"/>
                      <a:pt x="44" y="37"/>
                      <a:pt x="44" y="36"/>
                    </a:cubicBezTo>
                    <a:cubicBezTo>
                      <a:pt x="43" y="36"/>
                      <a:pt x="42" y="35"/>
                      <a:pt x="42" y="35"/>
                    </a:cubicBezTo>
                    <a:cubicBezTo>
                      <a:pt x="42" y="34"/>
                      <a:pt x="42" y="33"/>
                      <a:pt x="41" y="33"/>
                    </a:cubicBezTo>
                    <a:cubicBezTo>
                      <a:pt x="41" y="33"/>
                      <a:pt x="40" y="32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8" y="30"/>
                      <a:pt x="37" y="29"/>
                      <a:pt x="37" y="29"/>
                    </a:cubicBezTo>
                    <a:cubicBezTo>
                      <a:pt x="37" y="29"/>
                      <a:pt x="37" y="28"/>
                      <a:pt x="36" y="28"/>
                    </a:cubicBezTo>
                    <a:cubicBezTo>
                      <a:pt x="36" y="28"/>
                      <a:pt x="35" y="28"/>
                      <a:pt x="35" y="28"/>
                    </a:cubicBezTo>
                    <a:cubicBezTo>
                      <a:pt x="34" y="28"/>
                      <a:pt x="34" y="27"/>
                      <a:pt x="34" y="27"/>
                    </a:cubicBezTo>
                    <a:cubicBezTo>
                      <a:pt x="33" y="27"/>
                      <a:pt x="32" y="27"/>
                      <a:pt x="32" y="27"/>
                    </a:cubicBezTo>
                    <a:cubicBezTo>
                      <a:pt x="31" y="27"/>
                      <a:pt x="31" y="26"/>
                      <a:pt x="31" y="26"/>
                    </a:cubicBezTo>
                    <a:cubicBezTo>
                      <a:pt x="30" y="26"/>
                      <a:pt x="29" y="25"/>
                      <a:pt x="29" y="25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30" y="24"/>
                      <a:pt x="30" y="23"/>
                      <a:pt x="29" y="23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8" y="22"/>
                      <a:pt x="29" y="21"/>
                      <a:pt x="29" y="21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1" y="20"/>
                      <a:pt x="32" y="20"/>
                      <a:pt x="32" y="20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3" y="19"/>
                      <a:pt x="33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5" y="16"/>
                      <a:pt x="34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14"/>
                      <a:pt x="33" y="13"/>
                      <a:pt x="33" y="13"/>
                    </a:cubicBezTo>
                    <a:cubicBezTo>
                      <a:pt x="32" y="13"/>
                      <a:pt x="31" y="12"/>
                      <a:pt x="31" y="12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2"/>
                      <a:pt x="27" y="12"/>
                      <a:pt x="26" y="12"/>
                    </a:cubicBezTo>
                    <a:cubicBezTo>
                      <a:pt x="26" y="12"/>
                      <a:pt x="25" y="11"/>
                      <a:pt x="25" y="11"/>
                    </a:cubicBezTo>
                    <a:cubicBezTo>
                      <a:pt x="24" y="11"/>
                      <a:pt x="22" y="11"/>
                      <a:pt x="22" y="11"/>
                    </a:cubicBezTo>
                    <a:cubicBezTo>
                      <a:pt x="22" y="11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9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1" y="0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5"/>
                      <a:pt x="11" y="6"/>
                    </a:cubicBezTo>
                    <a:cubicBezTo>
                      <a:pt x="11" y="6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7"/>
                      <a:pt x="7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1"/>
                      <a:pt x="3" y="11"/>
                      <a:pt x="3" y="12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5"/>
                      <a:pt x="4" y="16"/>
                      <a:pt x="4" y="16"/>
                    </a:cubicBezTo>
                    <a:cubicBezTo>
                      <a:pt x="4" y="17"/>
                      <a:pt x="4" y="18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9" y="23"/>
                      <a:pt x="9" y="23"/>
                      <a:pt x="8" y="24"/>
                    </a:cubicBezTo>
                    <a:cubicBezTo>
                      <a:pt x="8" y="24"/>
                      <a:pt x="9" y="25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9" y="32"/>
                      <a:pt x="9" y="34"/>
                      <a:pt x="9" y="34"/>
                    </a:cubicBezTo>
                    <a:cubicBezTo>
                      <a:pt x="10" y="35"/>
                      <a:pt x="10" y="34"/>
                      <a:pt x="10" y="33"/>
                    </a:cubicBezTo>
                    <a:cubicBezTo>
                      <a:pt x="11" y="33"/>
                      <a:pt x="11" y="33"/>
                      <a:pt x="12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1"/>
                      <a:pt x="16" y="31"/>
                      <a:pt x="16" y="32"/>
                    </a:cubicBezTo>
                    <a:cubicBezTo>
                      <a:pt x="17" y="32"/>
                      <a:pt x="18" y="32"/>
                      <a:pt x="19" y="32"/>
                    </a:cubicBezTo>
                    <a:cubicBezTo>
                      <a:pt x="19" y="32"/>
                      <a:pt x="19" y="33"/>
                      <a:pt x="20" y="33"/>
                    </a:cubicBezTo>
                    <a:cubicBezTo>
                      <a:pt x="20" y="33"/>
                      <a:pt x="22" y="33"/>
                      <a:pt x="22" y="33"/>
                    </a:cubicBezTo>
                    <a:cubicBezTo>
                      <a:pt x="23" y="33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5" y="30"/>
                      <a:pt x="25" y="30"/>
                      <a:pt x="26" y="29"/>
                    </a:cubicBezTo>
                    <a:cubicBezTo>
                      <a:pt x="26" y="29"/>
                      <a:pt x="27" y="29"/>
                      <a:pt x="27" y="30"/>
                    </a:cubicBezTo>
                    <a:cubicBezTo>
                      <a:pt x="28" y="30"/>
                      <a:pt x="29" y="30"/>
                      <a:pt x="29" y="31"/>
                    </a:cubicBezTo>
                    <a:cubicBezTo>
                      <a:pt x="30" y="31"/>
                      <a:pt x="30" y="31"/>
                      <a:pt x="31" y="32"/>
                    </a:cubicBezTo>
                    <a:cubicBezTo>
                      <a:pt x="32" y="33"/>
                      <a:pt x="33" y="34"/>
                      <a:pt x="34" y="34"/>
                    </a:cubicBezTo>
                    <a:cubicBezTo>
                      <a:pt x="35" y="35"/>
                      <a:pt x="35" y="37"/>
                      <a:pt x="35" y="38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9"/>
                      <a:pt x="36" y="40"/>
                      <a:pt x="36" y="41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5" y="43"/>
                      <a:pt x="36" y="44"/>
                      <a:pt x="36" y="44"/>
                    </a:cubicBezTo>
                    <a:cubicBezTo>
                      <a:pt x="37" y="44"/>
                      <a:pt x="37" y="45"/>
                      <a:pt x="38" y="45"/>
                    </a:cubicBezTo>
                    <a:cubicBezTo>
                      <a:pt x="38" y="45"/>
                      <a:pt x="39" y="45"/>
                      <a:pt x="40" y="45"/>
                    </a:cubicBezTo>
                    <a:cubicBezTo>
                      <a:pt x="40" y="46"/>
                      <a:pt x="40" y="46"/>
                      <a:pt x="40" y="47"/>
                    </a:cubicBezTo>
                    <a:cubicBezTo>
                      <a:pt x="40" y="47"/>
                      <a:pt x="41" y="47"/>
                      <a:pt x="41" y="48"/>
                    </a:cubicBezTo>
                    <a:cubicBezTo>
                      <a:pt x="42" y="48"/>
                      <a:pt x="42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1"/>
                      <a:pt x="41" y="51"/>
                    </a:cubicBezTo>
                    <a:cubicBezTo>
                      <a:pt x="41" y="52"/>
                      <a:pt x="41" y="53"/>
                      <a:pt x="42" y="53"/>
                    </a:cubicBezTo>
                    <a:cubicBezTo>
                      <a:pt x="42" y="53"/>
                      <a:pt x="42" y="55"/>
                      <a:pt x="42" y="55"/>
                    </a:cubicBezTo>
                    <a:cubicBezTo>
                      <a:pt x="42" y="56"/>
                      <a:pt x="41" y="56"/>
                      <a:pt x="41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1" y="58"/>
                      <a:pt x="41" y="59"/>
                      <a:pt x="42" y="59"/>
                    </a:cubicBezTo>
                    <a:cubicBezTo>
                      <a:pt x="43" y="59"/>
                      <a:pt x="44" y="59"/>
                      <a:pt x="44" y="60"/>
                    </a:cubicBezTo>
                    <a:cubicBezTo>
                      <a:pt x="45" y="60"/>
                      <a:pt x="46" y="61"/>
                      <a:pt x="46" y="61"/>
                    </a:cubicBezTo>
                    <a:cubicBezTo>
                      <a:pt x="47" y="61"/>
                      <a:pt x="47" y="61"/>
                      <a:pt x="47" y="60"/>
                    </a:cubicBezTo>
                    <a:cubicBezTo>
                      <a:pt x="47" y="59"/>
                      <a:pt x="48" y="59"/>
                      <a:pt x="47" y="58"/>
                    </a:cubicBezTo>
                    <a:cubicBezTo>
                      <a:pt x="46" y="57"/>
                      <a:pt x="46" y="57"/>
                      <a:pt x="46" y="56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1" y="57"/>
                      <a:pt x="51" y="57"/>
                      <a:pt x="52" y="57"/>
                    </a:cubicBezTo>
                    <a:cubicBezTo>
                      <a:pt x="52" y="57"/>
                      <a:pt x="53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5" y="56"/>
                      <a:pt x="55" y="56"/>
                    </a:cubicBezTo>
                    <a:cubicBezTo>
                      <a:pt x="55" y="55"/>
                      <a:pt x="55" y="55"/>
                      <a:pt x="54" y="54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5" y="51"/>
                      <a:pt x="56" y="51"/>
                      <a:pt x="56" y="50"/>
                    </a:cubicBezTo>
                    <a:cubicBezTo>
                      <a:pt x="56" y="50"/>
                      <a:pt x="56" y="49"/>
                      <a:pt x="56" y="4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4" name="Freeform 851">
                <a:extLst>
                  <a:ext uri="{FF2B5EF4-FFF2-40B4-BE49-F238E27FC236}">
                    <a16:creationId xmlns="" xmlns:a16="http://schemas.microsoft.com/office/drawing/2014/main" id="{06A00396-8245-0F4D-AD56-6D5F4FAC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2663" y="3533775"/>
                <a:ext cx="307975" cy="150813"/>
              </a:xfrm>
              <a:custGeom>
                <a:avLst/>
                <a:gdLst>
                  <a:gd name="T0" fmla="*/ 7 w 74"/>
                  <a:gd name="T1" fmla="*/ 29 h 36"/>
                  <a:gd name="T2" fmla="*/ 4 w 74"/>
                  <a:gd name="T3" fmla="*/ 28 h 36"/>
                  <a:gd name="T4" fmla="*/ 1 w 74"/>
                  <a:gd name="T5" fmla="*/ 29 h 36"/>
                  <a:gd name="T6" fmla="*/ 0 w 74"/>
                  <a:gd name="T7" fmla="*/ 30 h 36"/>
                  <a:gd name="T8" fmla="*/ 1 w 74"/>
                  <a:gd name="T9" fmla="*/ 33 h 36"/>
                  <a:gd name="T10" fmla="*/ 9 w 74"/>
                  <a:gd name="T11" fmla="*/ 33 h 36"/>
                  <a:gd name="T12" fmla="*/ 12 w 74"/>
                  <a:gd name="T13" fmla="*/ 34 h 36"/>
                  <a:gd name="T14" fmla="*/ 15 w 74"/>
                  <a:gd name="T15" fmla="*/ 33 h 36"/>
                  <a:gd name="T16" fmla="*/ 17 w 74"/>
                  <a:gd name="T17" fmla="*/ 34 h 36"/>
                  <a:gd name="T18" fmla="*/ 19 w 74"/>
                  <a:gd name="T19" fmla="*/ 35 h 36"/>
                  <a:gd name="T20" fmla="*/ 22 w 74"/>
                  <a:gd name="T21" fmla="*/ 35 h 36"/>
                  <a:gd name="T22" fmla="*/ 25 w 74"/>
                  <a:gd name="T23" fmla="*/ 35 h 36"/>
                  <a:gd name="T24" fmla="*/ 30 w 74"/>
                  <a:gd name="T25" fmla="*/ 34 h 36"/>
                  <a:gd name="T26" fmla="*/ 32 w 74"/>
                  <a:gd name="T27" fmla="*/ 32 h 36"/>
                  <a:gd name="T28" fmla="*/ 31 w 74"/>
                  <a:gd name="T29" fmla="*/ 30 h 36"/>
                  <a:gd name="T30" fmla="*/ 34 w 74"/>
                  <a:gd name="T31" fmla="*/ 28 h 36"/>
                  <a:gd name="T32" fmla="*/ 37 w 74"/>
                  <a:gd name="T33" fmla="*/ 26 h 36"/>
                  <a:gd name="T34" fmla="*/ 38 w 74"/>
                  <a:gd name="T35" fmla="*/ 25 h 36"/>
                  <a:gd name="T36" fmla="*/ 42 w 74"/>
                  <a:gd name="T37" fmla="*/ 24 h 36"/>
                  <a:gd name="T38" fmla="*/ 45 w 74"/>
                  <a:gd name="T39" fmla="*/ 26 h 36"/>
                  <a:gd name="T40" fmla="*/ 48 w 74"/>
                  <a:gd name="T41" fmla="*/ 26 h 36"/>
                  <a:gd name="T42" fmla="*/ 50 w 74"/>
                  <a:gd name="T43" fmla="*/ 23 h 36"/>
                  <a:gd name="T44" fmla="*/ 52 w 74"/>
                  <a:gd name="T45" fmla="*/ 20 h 36"/>
                  <a:gd name="T46" fmla="*/ 58 w 74"/>
                  <a:gd name="T47" fmla="*/ 19 h 36"/>
                  <a:gd name="T48" fmla="*/ 60 w 74"/>
                  <a:gd name="T49" fmla="*/ 16 h 36"/>
                  <a:gd name="T50" fmla="*/ 70 w 74"/>
                  <a:gd name="T51" fmla="*/ 13 h 36"/>
                  <a:gd name="T52" fmla="*/ 73 w 74"/>
                  <a:gd name="T53" fmla="*/ 11 h 36"/>
                  <a:gd name="T54" fmla="*/ 72 w 74"/>
                  <a:gd name="T55" fmla="*/ 7 h 36"/>
                  <a:gd name="T56" fmla="*/ 67 w 74"/>
                  <a:gd name="T57" fmla="*/ 5 h 36"/>
                  <a:gd name="T58" fmla="*/ 61 w 74"/>
                  <a:gd name="T59" fmla="*/ 3 h 36"/>
                  <a:gd name="T60" fmla="*/ 54 w 74"/>
                  <a:gd name="T61" fmla="*/ 2 h 36"/>
                  <a:gd name="T62" fmla="*/ 49 w 74"/>
                  <a:gd name="T63" fmla="*/ 3 h 36"/>
                  <a:gd name="T64" fmla="*/ 45 w 74"/>
                  <a:gd name="T65" fmla="*/ 3 h 36"/>
                  <a:gd name="T66" fmla="*/ 42 w 74"/>
                  <a:gd name="T67" fmla="*/ 3 h 36"/>
                  <a:gd name="T68" fmla="*/ 37 w 74"/>
                  <a:gd name="T69" fmla="*/ 2 h 36"/>
                  <a:gd name="T70" fmla="*/ 31 w 74"/>
                  <a:gd name="T71" fmla="*/ 1 h 36"/>
                  <a:gd name="T72" fmla="*/ 28 w 74"/>
                  <a:gd name="T73" fmla="*/ 4 h 36"/>
                  <a:gd name="T74" fmla="*/ 19 w 74"/>
                  <a:gd name="T75" fmla="*/ 4 h 36"/>
                  <a:gd name="T76" fmla="*/ 13 w 74"/>
                  <a:gd name="T77" fmla="*/ 4 h 36"/>
                  <a:gd name="T78" fmla="*/ 12 w 74"/>
                  <a:gd name="T79" fmla="*/ 6 h 36"/>
                  <a:gd name="T80" fmla="*/ 11 w 74"/>
                  <a:gd name="T81" fmla="*/ 8 h 36"/>
                  <a:gd name="T82" fmla="*/ 12 w 74"/>
                  <a:gd name="T83" fmla="*/ 10 h 36"/>
                  <a:gd name="T84" fmla="*/ 10 w 74"/>
                  <a:gd name="T85" fmla="*/ 12 h 36"/>
                  <a:gd name="T86" fmla="*/ 6 w 74"/>
                  <a:gd name="T87" fmla="*/ 16 h 36"/>
                  <a:gd name="T88" fmla="*/ 10 w 74"/>
                  <a:gd name="T89" fmla="*/ 17 h 36"/>
                  <a:gd name="T90" fmla="*/ 12 w 74"/>
                  <a:gd name="T91" fmla="*/ 19 h 36"/>
                  <a:gd name="T92" fmla="*/ 14 w 74"/>
                  <a:gd name="T93" fmla="*/ 18 h 36"/>
                  <a:gd name="T94" fmla="*/ 15 w 74"/>
                  <a:gd name="T95" fmla="*/ 16 h 36"/>
                  <a:gd name="T96" fmla="*/ 17 w 74"/>
                  <a:gd name="T97" fmla="*/ 18 h 36"/>
                  <a:gd name="T98" fmla="*/ 19 w 74"/>
                  <a:gd name="T99" fmla="*/ 20 h 36"/>
                  <a:gd name="T100" fmla="*/ 23 w 74"/>
                  <a:gd name="T101" fmla="*/ 22 h 36"/>
                  <a:gd name="T102" fmla="*/ 26 w 74"/>
                  <a:gd name="T103" fmla="*/ 23 h 36"/>
                  <a:gd name="T104" fmla="*/ 23 w 74"/>
                  <a:gd name="T105" fmla="*/ 25 h 36"/>
                  <a:gd name="T106" fmla="*/ 21 w 74"/>
                  <a:gd name="T107" fmla="*/ 24 h 36"/>
                  <a:gd name="T108" fmla="*/ 19 w 74"/>
                  <a:gd name="T109" fmla="*/ 25 h 36"/>
                  <a:gd name="T110" fmla="*/ 16 w 74"/>
                  <a:gd name="T111" fmla="*/ 28 h 36"/>
                  <a:gd name="T112" fmla="*/ 14 w 74"/>
                  <a:gd name="T113" fmla="*/ 26 h 36"/>
                  <a:gd name="T114" fmla="*/ 12 w 74"/>
                  <a:gd name="T115" fmla="*/ 27 h 36"/>
                  <a:gd name="T116" fmla="*/ 12 w 74"/>
                  <a:gd name="T117" fmla="*/ 30 h 36"/>
                  <a:gd name="T118" fmla="*/ 11 w 74"/>
                  <a:gd name="T119" fmla="*/ 28 h 36"/>
                  <a:gd name="T120" fmla="*/ 10 w 74"/>
                  <a:gd name="T121" fmla="*/ 28 h 36"/>
                  <a:gd name="T122" fmla="*/ 9 w 74"/>
                  <a:gd name="T123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" h="36">
                    <a:moveTo>
                      <a:pt x="9" y="30"/>
                    </a:move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4" y="33"/>
                      <a:pt x="14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5"/>
                      <a:pt x="17" y="35"/>
                    </a:cubicBezTo>
                    <a:cubicBezTo>
                      <a:pt x="17" y="35"/>
                      <a:pt x="19" y="35"/>
                      <a:pt x="19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1" y="35"/>
                      <a:pt x="22" y="35"/>
                    </a:cubicBezTo>
                    <a:cubicBezTo>
                      <a:pt x="22" y="35"/>
                      <a:pt x="23" y="34"/>
                      <a:pt x="23" y="34"/>
                    </a:cubicBezTo>
                    <a:cubicBezTo>
                      <a:pt x="24" y="34"/>
                      <a:pt x="25" y="34"/>
                      <a:pt x="25" y="35"/>
                    </a:cubicBezTo>
                    <a:cubicBezTo>
                      <a:pt x="25" y="35"/>
                      <a:pt x="28" y="34"/>
                      <a:pt x="28" y="34"/>
                    </a:cubicBezTo>
                    <a:cubicBezTo>
                      <a:pt x="28" y="34"/>
                      <a:pt x="30" y="34"/>
                      <a:pt x="30" y="34"/>
                    </a:cubicBezTo>
                    <a:cubicBezTo>
                      <a:pt x="30" y="34"/>
                      <a:pt x="31" y="34"/>
                      <a:pt x="31" y="34"/>
                    </a:cubicBezTo>
                    <a:cubicBezTo>
                      <a:pt x="31" y="34"/>
                      <a:pt x="32" y="33"/>
                      <a:pt x="32" y="32"/>
                    </a:cubicBezTo>
                    <a:cubicBezTo>
                      <a:pt x="31" y="32"/>
                      <a:pt x="31" y="32"/>
                      <a:pt x="31" y="31"/>
                    </a:cubicBezTo>
                    <a:cubicBezTo>
                      <a:pt x="31" y="31"/>
                      <a:pt x="31" y="30"/>
                      <a:pt x="31" y="30"/>
                    </a:cubicBezTo>
                    <a:cubicBezTo>
                      <a:pt x="32" y="29"/>
                      <a:pt x="33" y="29"/>
                      <a:pt x="33" y="29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4" y="28"/>
                      <a:pt x="36" y="27"/>
                      <a:pt x="36" y="27"/>
                    </a:cubicBezTo>
                    <a:cubicBezTo>
                      <a:pt x="36" y="27"/>
                      <a:pt x="37" y="26"/>
                      <a:pt x="37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9" y="25"/>
                      <a:pt x="40" y="25"/>
                      <a:pt x="40" y="25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50" y="23"/>
                      <a:pt x="50" y="23"/>
                    </a:cubicBezTo>
                    <a:cubicBezTo>
                      <a:pt x="50" y="23"/>
                      <a:pt x="50" y="22"/>
                      <a:pt x="50" y="21"/>
                    </a:cubicBezTo>
                    <a:cubicBezTo>
                      <a:pt x="50" y="21"/>
                      <a:pt x="52" y="20"/>
                      <a:pt x="52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3" y="11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69" y="7"/>
                      <a:pt x="69" y="7"/>
                      <a:pt x="69" y="7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3" y="4"/>
                      <a:pt x="43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39" y="3"/>
                      <a:pt x="39" y="3"/>
                    </a:cubicBezTo>
                    <a:cubicBezTo>
                      <a:pt x="39" y="3"/>
                      <a:pt x="37" y="2"/>
                      <a:pt x="37" y="2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1" y="1"/>
                      <a:pt x="31" y="1"/>
                    </a:cubicBezTo>
                    <a:cubicBezTo>
                      <a:pt x="31" y="1"/>
                      <a:pt x="29" y="2"/>
                      <a:pt x="29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6"/>
                    </a:cubicBezTo>
                    <a:cubicBezTo>
                      <a:pt x="8" y="16"/>
                      <a:pt x="10" y="17"/>
                      <a:pt x="10" y="17"/>
                    </a:cubicBezTo>
                    <a:cubicBezTo>
                      <a:pt x="10" y="17"/>
                      <a:pt x="10" y="19"/>
                      <a:pt x="10" y="19"/>
                    </a:cubicBezTo>
                    <a:cubicBezTo>
                      <a:pt x="11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6"/>
                      <a:pt x="15" y="16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7" y="17"/>
                      <a:pt x="17" y="18"/>
                      <a:pt x="17" y="18"/>
                    </a:cubicBezTo>
                    <a:cubicBezTo>
                      <a:pt x="17" y="19"/>
                      <a:pt x="18" y="18"/>
                      <a:pt x="19" y="19"/>
                    </a:cubicBezTo>
                    <a:cubicBezTo>
                      <a:pt x="20" y="19"/>
                      <a:pt x="19" y="20"/>
                      <a:pt x="19" y="20"/>
                    </a:cubicBezTo>
                    <a:cubicBezTo>
                      <a:pt x="19" y="20"/>
                      <a:pt x="21" y="20"/>
                      <a:pt x="21" y="20"/>
                    </a:cubicBezTo>
                    <a:cubicBezTo>
                      <a:pt x="21" y="21"/>
                      <a:pt x="22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19" y="25"/>
                      <a:pt x="19" y="25"/>
                    </a:cubicBezTo>
                    <a:cubicBezTo>
                      <a:pt x="19" y="26"/>
                      <a:pt x="18" y="26"/>
                      <a:pt x="18" y="27"/>
                    </a:cubicBezTo>
                    <a:cubicBezTo>
                      <a:pt x="18" y="27"/>
                      <a:pt x="17" y="27"/>
                      <a:pt x="16" y="28"/>
                    </a:cubicBezTo>
                    <a:cubicBezTo>
                      <a:pt x="16" y="28"/>
                      <a:pt x="15" y="27"/>
                      <a:pt x="15" y="27"/>
                    </a:cubicBezTo>
                    <a:cubicBezTo>
                      <a:pt x="15" y="27"/>
                      <a:pt x="14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2" y="29"/>
                    </a:cubicBezTo>
                    <a:cubicBezTo>
                      <a:pt x="12" y="29"/>
                      <a:pt x="12" y="30"/>
                      <a:pt x="12" y="30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2" y="29"/>
                      <a:pt x="12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lnTo>
                      <a:pt x="9" y="3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5" name="Freeform 853">
                <a:extLst>
                  <a:ext uri="{FF2B5EF4-FFF2-40B4-BE49-F238E27FC236}">
                    <a16:creationId xmlns="" xmlns:a16="http://schemas.microsoft.com/office/drawing/2014/main" id="{A6D59EC7-6E3E-564A-8DF3-9865BEC0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3005138"/>
                <a:ext cx="1144587" cy="628650"/>
              </a:xfrm>
              <a:custGeom>
                <a:avLst/>
                <a:gdLst>
                  <a:gd name="T0" fmla="*/ 82 w 275"/>
                  <a:gd name="T1" fmla="*/ 105 h 151"/>
                  <a:gd name="T2" fmla="*/ 126 w 275"/>
                  <a:gd name="T3" fmla="*/ 123 h 151"/>
                  <a:gd name="T4" fmla="*/ 136 w 275"/>
                  <a:gd name="T5" fmla="*/ 139 h 151"/>
                  <a:gd name="T6" fmla="*/ 149 w 275"/>
                  <a:gd name="T7" fmla="*/ 148 h 151"/>
                  <a:gd name="T8" fmla="*/ 164 w 275"/>
                  <a:gd name="T9" fmla="*/ 138 h 151"/>
                  <a:gd name="T10" fmla="*/ 174 w 275"/>
                  <a:gd name="T11" fmla="*/ 131 h 151"/>
                  <a:gd name="T12" fmla="*/ 197 w 275"/>
                  <a:gd name="T13" fmla="*/ 130 h 151"/>
                  <a:gd name="T14" fmla="*/ 216 w 275"/>
                  <a:gd name="T15" fmla="*/ 130 h 151"/>
                  <a:gd name="T16" fmla="*/ 229 w 275"/>
                  <a:gd name="T17" fmla="*/ 133 h 151"/>
                  <a:gd name="T18" fmla="*/ 233 w 275"/>
                  <a:gd name="T19" fmla="*/ 127 h 151"/>
                  <a:gd name="T20" fmla="*/ 228 w 275"/>
                  <a:gd name="T21" fmla="*/ 112 h 151"/>
                  <a:gd name="T22" fmla="*/ 241 w 275"/>
                  <a:gd name="T23" fmla="*/ 108 h 151"/>
                  <a:gd name="T24" fmla="*/ 259 w 275"/>
                  <a:gd name="T25" fmla="*/ 91 h 151"/>
                  <a:gd name="T26" fmla="*/ 265 w 275"/>
                  <a:gd name="T27" fmla="*/ 83 h 151"/>
                  <a:gd name="T28" fmla="*/ 273 w 275"/>
                  <a:gd name="T29" fmla="*/ 70 h 151"/>
                  <a:gd name="T30" fmla="*/ 270 w 275"/>
                  <a:gd name="T31" fmla="*/ 65 h 151"/>
                  <a:gd name="T32" fmla="*/ 260 w 275"/>
                  <a:gd name="T33" fmla="*/ 58 h 151"/>
                  <a:gd name="T34" fmla="*/ 250 w 275"/>
                  <a:gd name="T35" fmla="*/ 49 h 151"/>
                  <a:gd name="T36" fmla="*/ 241 w 275"/>
                  <a:gd name="T37" fmla="*/ 51 h 151"/>
                  <a:gd name="T38" fmla="*/ 233 w 275"/>
                  <a:gd name="T39" fmla="*/ 46 h 151"/>
                  <a:gd name="T40" fmla="*/ 203 w 275"/>
                  <a:gd name="T41" fmla="*/ 15 h 151"/>
                  <a:gd name="T42" fmla="*/ 202 w 275"/>
                  <a:gd name="T43" fmla="*/ 12 h 151"/>
                  <a:gd name="T44" fmla="*/ 193 w 275"/>
                  <a:gd name="T45" fmla="*/ 18 h 151"/>
                  <a:gd name="T46" fmla="*/ 184 w 275"/>
                  <a:gd name="T47" fmla="*/ 21 h 151"/>
                  <a:gd name="T48" fmla="*/ 182 w 275"/>
                  <a:gd name="T49" fmla="*/ 16 h 151"/>
                  <a:gd name="T50" fmla="*/ 173 w 275"/>
                  <a:gd name="T51" fmla="*/ 12 h 151"/>
                  <a:gd name="T52" fmla="*/ 168 w 275"/>
                  <a:gd name="T53" fmla="*/ 8 h 151"/>
                  <a:gd name="T54" fmla="*/ 160 w 275"/>
                  <a:gd name="T55" fmla="*/ 2 h 151"/>
                  <a:gd name="T56" fmla="*/ 148 w 275"/>
                  <a:gd name="T57" fmla="*/ 3 h 151"/>
                  <a:gd name="T58" fmla="*/ 127 w 275"/>
                  <a:gd name="T59" fmla="*/ 10 h 151"/>
                  <a:gd name="T60" fmla="*/ 114 w 275"/>
                  <a:gd name="T61" fmla="*/ 13 h 151"/>
                  <a:gd name="T62" fmla="*/ 102 w 275"/>
                  <a:gd name="T63" fmla="*/ 16 h 151"/>
                  <a:gd name="T64" fmla="*/ 99 w 275"/>
                  <a:gd name="T65" fmla="*/ 19 h 151"/>
                  <a:gd name="T66" fmla="*/ 100 w 275"/>
                  <a:gd name="T67" fmla="*/ 23 h 151"/>
                  <a:gd name="T68" fmla="*/ 103 w 275"/>
                  <a:gd name="T69" fmla="*/ 28 h 151"/>
                  <a:gd name="T70" fmla="*/ 95 w 275"/>
                  <a:gd name="T71" fmla="*/ 40 h 151"/>
                  <a:gd name="T72" fmla="*/ 102 w 275"/>
                  <a:gd name="T73" fmla="*/ 47 h 151"/>
                  <a:gd name="T74" fmla="*/ 90 w 275"/>
                  <a:gd name="T75" fmla="*/ 55 h 151"/>
                  <a:gd name="T76" fmla="*/ 79 w 275"/>
                  <a:gd name="T77" fmla="*/ 48 h 151"/>
                  <a:gd name="T78" fmla="*/ 69 w 275"/>
                  <a:gd name="T79" fmla="*/ 49 h 151"/>
                  <a:gd name="T80" fmla="*/ 58 w 275"/>
                  <a:gd name="T81" fmla="*/ 51 h 151"/>
                  <a:gd name="T82" fmla="*/ 54 w 275"/>
                  <a:gd name="T83" fmla="*/ 52 h 151"/>
                  <a:gd name="T84" fmla="*/ 40 w 275"/>
                  <a:gd name="T85" fmla="*/ 41 h 151"/>
                  <a:gd name="T86" fmla="*/ 30 w 275"/>
                  <a:gd name="T87" fmla="*/ 41 h 151"/>
                  <a:gd name="T88" fmla="*/ 17 w 275"/>
                  <a:gd name="T89" fmla="*/ 53 h 151"/>
                  <a:gd name="T90" fmla="*/ 11 w 275"/>
                  <a:gd name="T91" fmla="*/ 60 h 151"/>
                  <a:gd name="T92" fmla="*/ 2 w 275"/>
                  <a:gd name="T93" fmla="*/ 66 h 151"/>
                  <a:gd name="T94" fmla="*/ 3 w 275"/>
                  <a:gd name="T95" fmla="*/ 77 h 151"/>
                  <a:gd name="T96" fmla="*/ 12 w 275"/>
                  <a:gd name="T97" fmla="*/ 84 h 151"/>
                  <a:gd name="T98" fmla="*/ 21 w 275"/>
                  <a:gd name="T99" fmla="*/ 99 h 151"/>
                  <a:gd name="T100" fmla="*/ 38 w 275"/>
                  <a:gd name="T101" fmla="*/ 93 h 151"/>
                  <a:gd name="T102" fmla="*/ 47 w 275"/>
                  <a:gd name="T103" fmla="*/ 97 h 151"/>
                  <a:gd name="T104" fmla="*/ 53 w 275"/>
                  <a:gd name="T105" fmla="*/ 103 h 151"/>
                  <a:gd name="T106" fmla="*/ 49 w 275"/>
                  <a:gd name="T107" fmla="*/ 111 h 151"/>
                  <a:gd name="T108" fmla="*/ 46 w 275"/>
                  <a:gd name="T109" fmla="*/ 114 h 151"/>
                  <a:gd name="T110" fmla="*/ 37 w 275"/>
                  <a:gd name="T111" fmla="*/ 106 h 151"/>
                  <a:gd name="T112" fmla="*/ 33 w 275"/>
                  <a:gd name="T113" fmla="*/ 115 h 151"/>
                  <a:gd name="T114" fmla="*/ 30 w 275"/>
                  <a:gd name="T115" fmla="*/ 120 h 151"/>
                  <a:gd name="T116" fmla="*/ 43 w 275"/>
                  <a:gd name="T117" fmla="*/ 13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5" h="151">
                    <a:moveTo>
                      <a:pt x="48" y="136"/>
                    </a:moveTo>
                    <a:cubicBezTo>
                      <a:pt x="48" y="136"/>
                      <a:pt x="51" y="135"/>
                      <a:pt x="51" y="135"/>
                    </a:cubicBezTo>
                    <a:cubicBezTo>
                      <a:pt x="51" y="135"/>
                      <a:pt x="54" y="135"/>
                      <a:pt x="55" y="136"/>
                    </a:cubicBezTo>
                    <a:cubicBezTo>
                      <a:pt x="56" y="137"/>
                      <a:pt x="59" y="141"/>
                      <a:pt x="59" y="141"/>
                    </a:cubicBezTo>
                    <a:cubicBezTo>
                      <a:pt x="61" y="145"/>
                      <a:pt x="61" y="145"/>
                      <a:pt x="61" y="145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9" y="116"/>
                      <a:pt x="99" y="116"/>
                      <a:pt x="99" y="116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5" y="124"/>
                      <a:pt x="105" y="124"/>
                      <a:pt x="105" y="124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23" y="124"/>
                      <a:pt x="123" y="124"/>
                      <a:pt x="123" y="124"/>
                    </a:cubicBezTo>
                    <a:cubicBezTo>
                      <a:pt x="126" y="123"/>
                      <a:pt x="126" y="123"/>
                      <a:pt x="126" y="123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31" y="130"/>
                      <a:pt x="131" y="130"/>
                      <a:pt x="131" y="130"/>
                    </a:cubicBezTo>
                    <a:cubicBezTo>
                      <a:pt x="132" y="130"/>
                      <a:pt x="132" y="130"/>
                      <a:pt x="132" y="130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34"/>
                      <a:pt x="133" y="134"/>
                    </a:cubicBezTo>
                    <a:cubicBezTo>
                      <a:pt x="133" y="134"/>
                      <a:pt x="133" y="139"/>
                      <a:pt x="133" y="139"/>
                    </a:cubicBezTo>
                    <a:cubicBezTo>
                      <a:pt x="136" y="139"/>
                      <a:pt x="136" y="139"/>
                      <a:pt x="136" y="139"/>
                    </a:cubicBezTo>
                    <a:cubicBezTo>
                      <a:pt x="137" y="146"/>
                      <a:pt x="137" y="146"/>
                      <a:pt x="137" y="146"/>
                    </a:cubicBezTo>
                    <a:cubicBezTo>
                      <a:pt x="146" y="146"/>
                      <a:pt x="146" y="146"/>
                      <a:pt x="146" y="146"/>
                    </a:cubicBez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6" y="149"/>
                      <a:pt x="146" y="149"/>
                      <a:pt x="146" y="149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1"/>
                      <a:pt x="151" y="150"/>
                      <a:pt x="150" y="150"/>
                    </a:cubicBezTo>
                    <a:cubicBezTo>
                      <a:pt x="150" y="149"/>
                      <a:pt x="149" y="148"/>
                      <a:pt x="149" y="148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153" y="146"/>
                      <a:pt x="153" y="146"/>
                      <a:pt x="153" y="146"/>
                    </a:cubicBezTo>
                    <a:cubicBezTo>
                      <a:pt x="153" y="144"/>
                      <a:pt x="153" y="144"/>
                      <a:pt x="153" y="144"/>
                    </a:cubicBezTo>
                    <a:cubicBezTo>
                      <a:pt x="155" y="143"/>
                      <a:pt x="155" y="143"/>
                      <a:pt x="155" y="143"/>
                    </a:cubicBezTo>
                    <a:cubicBezTo>
                      <a:pt x="156" y="142"/>
                      <a:pt x="156" y="142"/>
                      <a:pt x="156" y="142"/>
                    </a:cubicBez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59" y="141"/>
                      <a:pt x="162" y="138"/>
                      <a:pt x="162" y="138"/>
                    </a:cubicBezTo>
                    <a:cubicBezTo>
                      <a:pt x="163" y="138"/>
                      <a:pt x="164" y="138"/>
                      <a:pt x="164" y="13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6" y="135"/>
                      <a:pt x="166" y="135"/>
                      <a:pt x="166" y="135"/>
                    </a:cubicBezTo>
                    <a:cubicBezTo>
                      <a:pt x="167" y="134"/>
                      <a:pt x="167" y="134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8" y="132"/>
                      <a:pt x="168" y="132"/>
                      <a:pt x="168" y="132"/>
                    </a:cubicBezTo>
                    <a:cubicBezTo>
                      <a:pt x="168" y="132"/>
                      <a:pt x="168" y="131"/>
                      <a:pt x="168" y="131"/>
                    </a:cubicBezTo>
                    <a:cubicBezTo>
                      <a:pt x="168" y="131"/>
                      <a:pt x="172" y="130"/>
                      <a:pt x="172" y="130"/>
                    </a:cubicBezTo>
                    <a:cubicBezTo>
                      <a:pt x="174" y="131"/>
                      <a:pt x="174" y="131"/>
                      <a:pt x="174" y="131"/>
                    </a:cubicBezTo>
                    <a:cubicBezTo>
                      <a:pt x="183" y="135"/>
                      <a:pt x="183" y="135"/>
                      <a:pt x="183" y="135"/>
                    </a:cubicBezTo>
                    <a:cubicBezTo>
                      <a:pt x="183" y="131"/>
                      <a:pt x="183" y="131"/>
                      <a:pt x="183" y="131"/>
                    </a:cubicBezTo>
                    <a:cubicBezTo>
                      <a:pt x="184" y="129"/>
                      <a:pt x="184" y="129"/>
                      <a:pt x="184" y="129"/>
                    </a:cubicBezTo>
                    <a:cubicBezTo>
                      <a:pt x="184" y="129"/>
                      <a:pt x="186" y="128"/>
                      <a:pt x="186" y="128"/>
                    </a:cubicBezTo>
                    <a:cubicBezTo>
                      <a:pt x="186" y="128"/>
                      <a:pt x="188" y="127"/>
                      <a:pt x="188" y="127"/>
                    </a:cubicBezTo>
                    <a:cubicBezTo>
                      <a:pt x="192" y="129"/>
                      <a:pt x="192" y="129"/>
                      <a:pt x="192" y="129"/>
                    </a:cubicBezTo>
                    <a:cubicBezTo>
                      <a:pt x="192" y="129"/>
                      <a:pt x="194" y="130"/>
                      <a:pt x="194" y="130"/>
                    </a:cubicBezTo>
                    <a:cubicBezTo>
                      <a:pt x="194" y="130"/>
                      <a:pt x="196" y="130"/>
                      <a:pt x="197" y="130"/>
                    </a:cubicBezTo>
                    <a:cubicBezTo>
                      <a:pt x="197" y="131"/>
                      <a:pt x="197" y="131"/>
                      <a:pt x="198" y="131"/>
                    </a:cubicBezTo>
                    <a:cubicBezTo>
                      <a:pt x="198" y="131"/>
                      <a:pt x="200" y="130"/>
                      <a:pt x="200" y="130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4" y="130"/>
                      <a:pt x="204" y="130"/>
                      <a:pt x="204" y="130"/>
                    </a:cubicBezTo>
                    <a:cubicBezTo>
                      <a:pt x="206" y="129"/>
                      <a:pt x="206" y="129"/>
                      <a:pt x="206" y="129"/>
                    </a:cubicBezTo>
                    <a:cubicBezTo>
                      <a:pt x="209" y="129"/>
                      <a:pt x="209" y="129"/>
                      <a:pt x="209" y="129"/>
                    </a:cubicBezTo>
                    <a:cubicBezTo>
                      <a:pt x="210" y="130"/>
                      <a:pt x="210" y="130"/>
                      <a:pt x="210" y="130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4" y="134"/>
                      <a:pt x="224" y="134"/>
                      <a:pt x="224" y="134"/>
                    </a:cubicBezTo>
                    <a:cubicBezTo>
                      <a:pt x="227" y="134"/>
                      <a:pt x="227" y="134"/>
                      <a:pt x="227" y="134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4"/>
                      <a:pt x="229" y="134"/>
                    </a:cubicBezTo>
                    <a:cubicBezTo>
                      <a:pt x="229" y="134"/>
                      <a:pt x="229" y="133"/>
                      <a:pt x="229" y="133"/>
                    </a:cubicBezTo>
                    <a:cubicBezTo>
                      <a:pt x="228" y="133"/>
                      <a:pt x="228" y="132"/>
                      <a:pt x="228" y="132"/>
                    </a:cubicBezTo>
                    <a:cubicBezTo>
                      <a:pt x="230" y="130"/>
                      <a:pt x="230" y="130"/>
                      <a:pt x="230" y="130"/>
                    </a:cubicBez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31" y="130"/>
                      <a:pt x="232" y="130"/>
                      <a:pt x="231" y="130"/>
                    </a:cubicBezTo>
                    <a:cubicBezTo>
                      <a:pt x="231" y="130"/>
                      <a:pt x="230" y="129"/>
                      <a:pt x="230" y="129"/>
                    </a:cubicBezTo>
                    <a:cubicBezTo>
                      <a:pt x="230" y="129"/>
                      <a:pt x="230" y="129"/>
                      <a:pt x="230" y="129"/>
                    </a:cubicBezTo>
                    <a:cubicBezTo>
                      <a:pt x="231" y="128"/>
                      <a:pt x="231" y="128"/>
                      <a:pt x="231" y="128"/>
                    </a:cubicBezTo>
                    <a:cubicBezTo>
                      <a:pt x="233" y="127"/>
                      <a:pt x="233" y="127"/>
                      <a:pt x="233" y="127"/>
                    </a:cubicBezTo>
                    <a:cubicBezTo>
                      <a:pt x="233" y="126"/>
                      <a:pt x="233" y="126"/>
                      <a:pt x="233" y="126"/>
                    </a:cubicBezTo>
                    <a:cubicBezTo>
                      <a:pt x="233" y="126"/>
                      <a:pt x="232" y="125"/>
                      <a:pt x="232" y="125"/>
                    </a:cubicBezTo>
                    <a:cubicBezTo>
                      <a:pt x="232" y="125"/>
                      <a:pt x="232" y="123"/>
                      <a:pt x="232" y="123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0" y="119"/>
                      <a:pt x="230" y="119"/>
                      <a:pt x="230" y="119"/>
                    </a:cubicBezTo>
                    <a:cubicBezTo>
                      <a:pt x="230" y="114"/>
                      <a:pt x="230" y="114"/>
                      <a:pt x="230" y="114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28" y="112"/>
                      <a:pt x="228" y="112"/>
                      <a:pt x="228" y="112"/>
                    </a:cubicBezTo>
                    <a:cubicBezTo>
                      <a:pt x="228" y="112"/>
                      <a:pt x="227" y="112"/>
                      <a:pt x="227" y="112"/>
                    </a:cubicBezTo>
                    <a:cubicBezTo>
                      <a:pt x="227" y="112"/>
                      <a:pt x="227" y="111"/>
                      <a:pt x="227" y="111"/>
                    </a:cubicBezTo>
                    <a:cubicBezTo>
                      <a:pt x="229" y="110"/>
                      <a:pt x="229" y="110"/>
                      <a:pt x="229" y="110"/>
                    </a:cubicBezTo>
                    <a:cubicBezTo>
                      <a:pt x="232" y="109"/>
                      <a:pt x="232" y="109"/>
                      <a:pt x="232" y="109"/>
                    </a:cubicBezTo>
                    <a:cubicBezTo>
                      <a:pt x="232" y="109"/>
                      <a:pt x="234" y="109"/>
                      <a:pt x="234" y="109"/>
                    </a:cubicBezTo>
                    <a:cubicBezTo>
                      <a:pt x="235" y="109"/>
                      <a:pt x="236" y="108"/>
                      <a:pt x="236" y="108"/>
                    </a:cubicBezTo>
                    <a:cubicBezTo>
                      <a:pt x="236" y="108"/>
                      <a:pt x="239" y="106"/>
                      <a:pt x="239" y="106"/>
                    </a:cubicBezTo>
                    <a:cubicBezTo>
                      <a:pt x="241" y="108"/>
                      <a:pt x="241" y="108"/>
                      <a:pt x="241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06"/>
                      <a:pt x="245" y="106"/>
                      <a:pt x="245" y="106"/>
                    </a:cubicBezTo>
                    <a:cubicBezTo>
                      <a:pt x="245" y="106"/>
                      <a:pt x="243" y="106"/>
                      <a:pt x="243" y="106"/>
                    </a:cubicBezTo>
                    <a:cubicBezTo>
                      <a:pt x="243" y="106"/>
                      <a:pt x="242" y="105"/>
                      <a:pt x="242" y="105"/>
                    </a:cubicBezTo>
                    <a:cubicBezTo>
                      <a:pt x="245" y="98"/>
                      <a:pt x="245" y="98"/>
                      <a:pt x="245" y="98"/>
                    </a:cubicBezTo>
                    <a:cubicBezTo>
                      <a:pt x="248" y="88"/>
                      <a:pt x="248" y="88"/>
                      <a:pt x="248" y="88"/>
                    </a:cubicBezTo>
                    <a:cubicBezTo>
                      <a:pt x="253" y="91"/>
                      <a:pt x="253" y="91"/>
                      <a:pt x="253" y="91"/>
                    </a:cubicBezTo>
                    <a:cubicBezTo>
                      <a:pt x="259" y="91"/>
                      <a:pt x="259" y="91"/>
                      <a:pt x="259" y="91"/>
                    </a:cubicBezTo>
                    <a:cubicBezTo>
                      <a:pt x="261" y="92"/>
                      <a:pt x="261" y="92"/>
                      <a:pt x="261" y="92"/>
                    </a:cubicBezTo>
                    <a:cubicBezTo>
                      <a:pt x="263" y="91"/>
                      <a:pt x="263" y="91"/>
                      <a:pt x="263" y="91"/>
                    </a:cubicBezTo>
                    <a:cubicBezTo>
                      <a:pt x="264" y="90"/>
                      <a:pt x="264" y="90"/>
                      <a:pt x="264" y="90"/>
                    </a:cubicBezTo>
                    <a:cubicBezTo>
                      <a:pt x="265" y="90"/>
                      <a:pt x="265" y="90"/>
                      <a:pt x="265" y="90"/>
                    </a:cubicBezTo>
                    <a:cubicBezTo>
                      <a:pt x="266" y="89"/>
                      <a:pt x="266" y="89"/>
                      <a:pt x="266" y="89"/>
                    </a:cubicBezTo>
                    <a:cubicBezTo>
                      <a:pt x="266" y="87"/>
                      <a:pt x="266" y="87"/>
                      <a:pt x="266" y="87"/>
                    </a:cubicBezTo>
                    <a:cubicBezTo>
                      <a:pt x="265" y="87"/>
                      <a:pt x="265" y="87"/>
                      <a:pt x="265" y="87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2"/>
                      <a:pt x="265" y="82"/>
                    </a:cubicBezTo>
                    <a:cubicBezTo>
                      <a:pt x="265" y="82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6" y="77"/>
                      <a:pt x="266" y="77"/>
                    </a:cubicBezTo>
                    <a:cubicBezTo>
                      <a:pt x="266" y="77"/>
                      <a:pt x="268" y="76"/>
                      <a:pt x="269" y="76"/>
                    </a:cubicBezTo>
                    <a:cubicBezTo>
                      <a:pt x="269" y="76"/>
                      <a:pt x="271" y="75"/>
                      <a:pt x="272" y="75"/>
                    </a:cubicBezTo>
                    <a:cubicBezTo>
                      <a:pt x="272" y="75"/>
                      <a:pt x="273" y="74"/>
                      <a:pt x="273" y="74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5" y="67"/>
                      <a:pt x="275" y="67"/>
                      <a:pt x="275" y="67"/>
                    </a:cubicBezTo>
                    <a:cubicBezTo>
                      <a:pt x="275" y="67"/>
                      <a:pt x="274" y="66"/>
                      <a:pt x="274" y="66"/>
                    </a:cubicBezTo>
                    <a:cubicBezTo>
                      <a:pt x="274" y="66"/>
                      <a:pt x="273" y="65"/>
                      <a:pt x="273" y="65"/>
                    </a:cubicBezTo>
                    <a:cubicBezTo>
                      <a:pt x="273" y="64"/>
                      <a:pt x="272" y="64"/>
                      <a:pt x="272" y="64"/>
                    </a:cubicBezTo>
                    <a:cubicBezTo>
                      <a:pt x="272" y="63"/>
                      <a:pt x="273" y="62"/>
                      <a:pt x="273" y="62"/>
                    </a:cubicBezTo>
                    <a:cubicBezTo>
                      <a:pt x="273" y="62"/>
                      <a:pt x="272" y="62"/>
                      <a:pt x="272" y="62"/>
                    </a:cubicBezTo>
                    <a:cubicBezTo>
                      <a:pt x="272" y="62"/>
                      <a:pt x="271" y="63"/>
                      <a:pt x="270" y="64"/>
                    </a:cubicBezTo>
                    <a:cubicBezTo>
                      <a:pt x="270" y="64"/>
                      <a:pt x="270" y="65"/>
                      <a:pt x="270" y="65"/>
                    </a:cubicBezTo>
                    <a:cubicBezTo>
                      <a:pt x="269" y="65"/>
                      <a:pt x="269" y="65"/>
                      <a:pt x="268" y="65"/>
                    </a:cubicBezTo>
                    <a:cubicBezTo>
                      <a:pt x="267" y="65"/>
                      <a:pt x="267" y="65"/>
                      <a:pt x="266" y="64"/>
                    </a:cubicBezTo>
                    <a:cubicBezTo>
                      <a:pt x="265" y="64"/>
                      <a:pt x="264" y="64"/>
                      <a:pt x="264" y="64"/>
                    </a:cubicBezTo>
                    <a:cubicBezTo>
                      <a:pt x="264" y="64"/>
                      <a:pt x="263" y="64"/>
                      <a:pt x="263" y="63"/>
                    </a:cubicBezTo>
                    <a:cubicBezTo>
                      <a:pt x="262" y="63"/>
                      <a:pt x="262" y="62"/>
                      <a:pt x="262" y="62"/>
                    </a:cubicBezTo>
                    <a:cubicBezTo>
                      <a:pt x="262" y="62"/>
                      <a:pt x="262" y="61"/>
                      <a:pt x="262" y="61"/>
                    </a:cubicBezTo>
                    <a:cubicBezTo>
                      <a:pt x="262" y="60"/>
                      <a:pt x="262" y="59"/>
                      <a:pt x="262" y="59"/>
                    </a:cubicBezTo>
                    <a:cubicBezTo>
                      <a:pt x="262" y="59"/>
                      <a:pt x="260" y="58"/>
                      <a:pt x="260" y="58"/>
                    </a:cubicBezTo>
                    <a:cubicBezTo>
                      <a:pt x="260" y="58"/>
                      <a:pt x="259" y="57"/>
                      <a:pt x="259" y="57"/>
                    </a:cubicBezTo>
                    <a:cubicBezTo>
                      <a:pt x="258" y="57"/>
                      <a:pt x="256" y="58"/>
                      <a:pt x="256" y="58"/>
                    </a:cubicBezTo>
                    <a:cubicBezTo>
                      <a:pt x="256" y="58"/>
                      <a:pt x="256" y="56"/>
                      <a:pt x="256" y="56"/>
                    </a:cubicBezTo>
                    <a:cubicBezTo>
                      <a:pt x="256" y="56"/>
                      <a:pt x="255" y="54"/>
                      <a:pt x="255" y="54"/>
                    </a:cubicBezTo>
                    <a:cubicBezTo>
                      <a:pt x="255" y="54"/>
                      <a:pt x="254" y="53"/>
                      <a:pt x="254" y="52"/>
                    </a:cubicBezTo>
                    <a:cubicBezTo>
                      <a:pt x="254" y="52"/>
                      <a:pt x="253" y="51"/>
                      <a:pt x="253" y="51"/>
                    </a:cubicBezTo>
                    <a:cubicBezTo>
                      <a:pt x="253" y="50"/>
                      <a:pt x="251" y="50"/>
                      <a:pt x="251" y="50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48" y="49"/>
                      <a:pt x="248" y="49"/>
                      <a:pt x="248" y="49"/>
                    </a:cubicBezTo>
                    <a:cubicBezTo>
                      <a:pt x="248" y="49"/>
                      <a:pt x="248" y="50"/>
                      <a:pt x="248" y="50"/>
                    </a:cubicBezTo>
                    <a:cubicBezTo>
                      <a:pt x="248" y="51"/>
                      <a:pt x="246" y="51"/>
                      <a:pt x="246" y="51"/>
                    </a:cubicBezTo>
                    <a:cubicBezTo>
                      <a:pt x="246" y="51"/>
                      <a:pt x="246" y="50"/>
                      <a:pt x="246" y="50"/>
                    </a:cubicBezTo>
                    <a:cubicBezTo>
                      <a:pt x="246" y="50"/>
                      <a:pt x="245" y="51"/>
                      <a:pt x="245" y="51"/>
                    </a:cubicBezTo>
                    <a:cubicBezTo>
                      <a:pt x="245" y="52"/>
                      <a:pt x="244" y="52"/>
                      <a:pt x="244" y="52"/>
                    </a:cubicBezTo>
                    <a:cubicBezTo>
                      <a:pt x="244" y="52"/>
                      <a:pt x="243" y="52"/>
                      <a:pt x="243" y="52"/>
                    </a:cubicBezTo>
                    <a:cubicBezTo>
                      <a:pt x="242" y="52"/>
                      <a:pt x="241" y="52"/>
                      <a:pt x="241" y="51"/>
                    </a:cubicBezTo>
                    <a:cubicBezTo>
                      <a:pt x="240" y="51"/>
                      <a:pt x="239" y="51"/>
                      <a:pt x="239" y="51"/>
                    </a:cubicBezTo>
                    <a:cubicBezTo>
                      <a:pt x="239" y="51"/>
                      <a:pt x="238" y="52"/>
                      <a:pt x="238" y="52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0"/>
                      <a:pt x="237" y="50"/>
                      <a:pt x="237" y="50"/>
                    </a:cubicBezTo>
                    <a:cubicBezTo>
                      <a:pt x="237" y="50"/>
                      <a:pt x="235" y="50"/>
                      <a:pt x="235" y="49"/>
                    </a:cubicBezTo>
                    <a:cubicBezTo>
                      <a:pt x="235" y="49"/>
                      <a:pt x="235" y="49"/>
                      <a:pt x="235" y="49"/>
                    </a:cubicBezTo>
                    <a:cubicBezTo>
                      <a:pt x="235" y="48"/>
                      <a:pt x="235" y="47"/>
                      <a:pt x="235" y="47"/>
                    </a:cubicBezTo>
                    <a:cubicBezTo>
                      <a:pt x="235" y="47"/>
                      <a:pt x="234" y="47"/>
                      <a:pt x="233" y="46"/>
                    </a:cubicBezTo>
                    <a:cubicBezTo>
                      <a:pt x="233" y="46"/>
                      <a:pt x="231" y="47"/>
                      <a:pt x="231" y="47"/>
                    </a:cubicBezTo>
                    <a:cubicBezTo>
                      <a:pt x="231" y="47"/>
                      <a:pt x="230" y="47"/>
                      <a:pt x="230" y="48"/>
                    </a:cubicBezTo>
                    <a:cubicBezTo>
                      <a:pt x="231" y="48"/>
                      <a:pt x="231" y="48"/>
                      <a:pt x="231" y="49"/>
                    </a:cubicBezTo>
                    <a:cubicBezTo>
                      <a:pt x="231" y="49"/>
                      <a:pt x="230" y="50"/>
                      <a:pt x="230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13" y="24"/>
                      <a:pt x="213" y="24"/>
                      <a:pt x="213" y="24"/>
                    </a:cubicBezTo>
                    <a:cubicBezTo>
                      <a:pt x="203" y="15"/>
                      <a:pt x="203" y="15"/>
                      <a:pt x="203" y="15"/>
                    </a:cubicBezTo>
                    <a:cubicBezTo>
                      <a:pt x="203" y="14"/>
                      <a:pt x="203" y="14"/>
                      <a:pt x="203" y="14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205" y="14"/>
                      <a:pt x="206" y="13"/>
                      <a:pt x="206" y="13"/>
                    </a:cubicBezTo>
                    <a:cubicBezTo>
                      <a:pt x="206" y="13"/>
                      <a:pt x="206" y="12"/>
                      <a:pt x="206" y="12"/>
                    </a:cubicBezTo>
                    <a:cubicBezTo>
                      <a:pt x="206" y="12"/>
                      <a:pt x="206" y="11"/>
                      <a:pt x="206" y="11"/>
                    </a:cubicBezTo>
                    <a:cubicBezTo>
                      <a:pt x="206" y="11"/>
                      <a:pt x="205" y="11"/>
                      <a:pt x="205" y="11"/>
                    </a:cubicBezTo>
                    <a:cubicBezTo>
                      <a:pt x="205" y="11"/>
                      <a:pt x="205" y="12"/>
                      <a:pt x="205" y="12"/>
                    </a:cubicBezTo>
                    <a:cubicBezTo>
                      <a:pt x="204" y="12"/>
                      <a:pt x="203" y="12"/>
                      <a:pt x="202" y="12"/>
                    </a:cubicBezTo>
                    <a:cubicBezTo>
                      <a:pt x="202" y="12"/>
                      <a:pt x="202" y="13"/>
                      <a:pt x="202" y="13"/>
                    </a:cubicBezTo>
                    <a:cubicBezTo>
                      <a:pt x="202" y="13"/>
                      <a:pt x="200" y="14"/>
                      <a:pt x="200" y="14"/>
                    </a:cubicBezTo>
                    <a:cubicBezTo>
                      <a:pt x="199" y="14"/>
                      <a:pt x="199" y="14"/>
                      <a:pt x="198" y="14"/>
                    </a:cubicBezTo>
                    <a:cubicBezTo>
                      <a:pt x="197" y="14"/>
                      <a:pt x="197" y="14"/>
                      <a:pt x="197" y="14"/>
                    </a:cubicBezTo>
                    <a:cubicBezTo>
                      <a:pt x="196" y="16"/>
                      <a:pt x="196" y="16"/>
                      <a:pt x="196" y="16"/>
                    </a:cubicBezTo>
                    <a:cubicBezTo>
                      <a:pt x="196" y="16"/>
                      <a:pt x="196" y="17"/>
                      <a:pt x="196" y="17"/>
                    </a:cubicBezTo>
                    <a:cubicBezTo>
                      <a:pt x="196" y="18"/>
                      <a:pt x="194" y="18"/>
                      <a:pt x="194" y="18"/>
                    </a:cubicBezTo>
                    <a:cubicBezTo>
                      <a:pt x="194" y="18"/>
                      <a:pt x="194" y="19"/>
                      <a:pt x="193" y="18"/>
                    </a:cubicBezTo>
                    <a:cubicBezTo>
                      <a:pt x="192" y="18"/>
                      <a:pt x="192" y="18"/>
                      <a:pt x="192" y="18"/>
                    </a:cubicBezTo>
                    <a:cubicBezTo>
                      <a:pt x="192" y="18"/>
                      <a:pt x="192" y="19"/>
                      <a:pt x="192" y="19"/>
                    </a:cubicBezTo>
                    <a:cubicBezTo>
                      <a:pt x="191" y="20"/>
                      <a:pt x="191" y="19"/>
                      <a:pt x="190" y="20"/>
                    </a:cubicBezTo>
                    <a:cubicBezTo>
                      <a:pt x="190" y="20"/>
                      <a:pt x="190" y="20"/>
                      <a:pt x="190" y="20"/>
                    </a:cubicBezTo>
                    <a:cubicBezTo>
                      <a:pt x="190" y="21"/>
                      <a:pt x="190" y="22"/>
                      <a:pt x="189" y="22"/>
                    </a:cubicBezTo>
                    <a:cubicBezTo>
                      <a:pt x="189" y="22"/>
                      <a:pt x="188" y="21"/>
                      <a:pt x="187" y="20"/>
                    </a:cubicBezTo>
                    <a:cubicBezTo>
                      <a:pt x="187" y="20"/>
                      <a:pt x="185" y="19"/>
                      <a:pt x="185" y="20"/>
                    </a:cubicBezTo>
                    <a:cubicBezTo>
                      <a:pt x="185" y="20"/>
                      <a:pt x="184" y="21"/>
                      <a:pt x="184" y="21"/>
                    </a:cubicBezTo>
                    <a:cubicBezTo>
                      <a:pt x="184" y="22"/>
                      <a:pt x="184" y="22"/>
                      <a:pt x="184" y="22"/>
                    </a:cubicBezTo>
                    <a:cubicBezTo>
                      <a:pt x="184" y="22"/>
                      <a:pt x="182" y="21"/>
                      <a:pt x="182" y="21"/>
                    </a:cubicBezTo>
                    <a:cubicBezTo>
                      <a:pt x="182" y="20"/>
                      <a:pt x="182" y="19"/>
                      <a:pt x="182" y="19"/>
                    </a:cubicBezTo>
                    <a:cubicBezTo>
                      <a:pt x="182" y="18"/>
                      <a:pt x="183" y="18"/>
                      <a:pt x="183" y="18"/>
                    </a:cubicBezTo>
                    <a:cubicBezTo>
                      <a:pt x="184" y="18"/>
                      <a:pt x="183" y="18"/>
                      <a:pt x="184" y="17"/>
                    </a:cubicBezTo>
                    <a:cubicBezTo>
                      <a:pt x="185" y="17"/>
                      <a:pt x="185" y="16"/>
                      <a:pt x="185" y="16"/>
                    </a:cubicBezTo>
                    <a:cubicBezTo>
                      <a:pt x="185" y="16"/>
                      <a:pt x="185" y="14"/>
                      <a:pt x="184" y="15"/>
                    </a:cubicBezTo>
                    <a:cubicBezTo>
                      <a:pt x="183" y="16"/>
                      <a:pt x="182" y="16"/>
                      <a:pt x="182" y="16"/>
                    </a:cubicBezTo>
                    <a:cubicBezTo>
                      <a:pt x="180" y="15"/>
                      <a:pt x="180" y="15"/>
                      <a:pt x="180" y="15"/>
                    </a:cubicBezTo>
                    <a:cubicBezTo>
                      <a:pt x="179" y="15"/>
                      <a:pt x="179" y="15"/>
                      <a:pt x="179" y="15"/>
                    </a:cubicBezTo>
                    <a:cubicBezTo>
                      <a:pt x="179" y="15"/>
                      <a:pt x="178" y="14"/>
                      <a:pt x="178" y="15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7" y="16"/>
                      <a:pt x="176" y="16"/>
                      <a:pt x="176" y="16"/>
                    </a:cubicBezTo>
                    <a:cubicBezTo>
                      <a:pt x="175" y="16"/>
                      <a:pt x="175" y="15"/>
                      <a:pt x="175" y="14"/>
                    </a:cubicBezTo>
                    <a:cubicBezTo>
                      <a:pt x="175" y="14"/>
                      <a:pt x="176" y="13"/>
                      <a:pt x="175" y="12"/>
                    </a:cubicBezTo>
                    <a:cubicBezTo>
                      <a:pt x="174" y="12"/>
                      <a:pt x="174" y="11"/>
                      <a:pt x="173" y="12"/>
                    </a:cubicBezTo>
                    <a:cubicBezTo>
                      <a:pt x="173" y="12"/>
                      <a:pt x="174" y="13"/>
                      <a:pt x="173" y="14"/>
                    </a:cubicBezTo>
                    <a:cubicBezTo>
                      <a:pt x="173" y="14"/>
                      <a:pt x="172" y="14"/>
                      <a:pt x="172" y="14"/>
                    </a:cubicBezTo>
                    <a:cubicBezTo>
                      <a:pt x="171" y="14"/>
                      <a:pt x="170" y="15"/>
                      <a:pt x="170" y="14"/>
                    </a:cubicBezTo>
                    <a:cubicBezTo>
                      <a:pt x="170" y="14"/>
                      <a:pt x="168" y="14"/>
                      <a:pt x="168" y="14"/>
                    </a:cubicBezTo>
                    <a:cubicBezTo>
                      <a:pt x="168" y="14"/>
                      <a:pt x="168" y="14"/>
                      <a:pt x="167" y="14"/>
                    </a:cubicBezTo>
                    <a:cubicBezTo>
                      <a:pt x="166" y="13"/>
                      <a:pt x="166" y="12"/>
                      <a:pt x="166" y="12"/>
                    </a:cubicBezTo>
                    <a:cubicBezTo>
                      <a:pt x="166" y="12"/>
                      <a:pt x="168" y="10"/>
                      <a:pt x="168" y="10"/>
                    </a:cubicBezTo>
                    <a:cubicBezTo>
                      <a:pt x="168" y="10"/>
                      <a:pt x="169" y="9"/>
                      <a:pt x="168" y="8"/>
                    </a:cubicBezTo>
                    <a:cubicBezTo>
                      <a:pt x="167" y="8"/>
                      <a:pt x="166" y="7"/>
                      <a:pt x="166" y="7"/>
                    </a:cubicBezTo>
                    <a:cubicBezTo>
                      <a:pt x="166" y="7"/>
                      <a:pt x="166" y="6"/>
                      <a:pt x="166" y="5"/>
                    </a:cubicBezTo>
                    <a:cubicBezTo>
                      <a:pt x="166" y="5"/>
                      <a:pt x="166" y="4"/>
                      <a:pt x="166" y="4"/>
                    </a:cubicBezTo>
                    <a:cubicBezTo>
                      <a:pt x="166" y="4"/>
                      <a:pt x="166" y="3"/>
                      <a:pt x="166" y="2"/>
                    </a:cubicBezTo>
                    <a:cubicBezTo>
                      <a:pt x="166" y="2"/>
                      <a:pt x="165" y="1"/>
                      <a:pt x="164" y="1"/>
                    </a:cubicBezTo>
                    <a:cubicBezTo>
                      <a:pt x="163" y="1"/>
                      <a:pt x="162" y="1"/>
                      <a:pt x="162" y="1"/>
                    </a:cubicBezTo>
                    <a:cubicBezTo>
                      <a:pt x="162" y="1"/>
                      <a:pt x="161" y="2"/>
                      <a:pt x="161" y="2"/>
                    </a:cubicBezTo>
                    <a:cubicBezTo>
                      <a:pt x="161" y="2"/>
                      <a:pt x="160" y="2"/>
                      <a:pt x="160" y="2"/>
                    </a:cubicBezTo>
                    <a:cubicBezTo>
                      <a:pt x="159" y="2"/>
                      <a:pt x="157" y="0"/>
                      <a:pt x="157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53" y="0"/>
                      <a:pt x="153" y="0"/>
                    </a:cubicBezTo>
                    <a:cubicBezTo>
                      <a:pt x="153" y="0"/>
                      <a:pt x="151" y="0"/>
                      <a:pt x="151" y="0"/>
                    </a:cubicBezTo>
                    <a:cubicBezTo>
                      <a:pt x="151" y="0"/>
                      <a:pt x="151" y="1"/>
                      <a:pt x="150" y="1"/>
                    </a:cubicBezTo>
                    <a:cubicBezTo>
                      <a:pt x="150" y="1"/>
                      <a:pt x="148" y="2"/>
                      <a:pt x="148" y="2"/>
                    </a:cubicBezTo>
                    <a:cubicBezTo>
                      <a:pt x="148" y="2"/>
                      <a:pt x="147" y="2"/>
                      <a:pt x="148" y="2"/>
                    </a:cubicBezTo>
                    <a:cubicBezTo>
                      <a:pt x="148" y="3"/>
                      <a:pt x="148" y="3"/>
                      <a:pt x="148" y="3"/>
                    </a:cubicBezTo>
                    <a:cubicBezTo>
                      <a:pt x="148" y="4"/>
                      <a:pt x="148" y="4"/>
                      <a:pt x="148" y="4"/>
                    </a:cubicBezTo>
                    <a:cubicBezTo>
                      <a:pt x="147" y="4"/>
                      <a:pt x="144" y="5"/>
                      <a:pt x="144" y="6"/>
                    </a:cubicBezTo>
                    <a:cubicBezTo>
                      <a:pt x="144" y="6"/>
                      <a:pt x="134" y="8"/>
                      <a:pt x="134" y="8"/>
                    </a:cubicBezTo>
                    <a:cubicBezTo>
                      <a:pt x="134" y="8"/>
                      <a:pt x="132" y="8"/>
                      <a:pt x="132" y="8"/>
                    </a:cubicBezTo>
                    <a:cubicBezTo>
                      <a:pt x="132" y="8"/>
                      <a:pt x="131" y="9"/>
                      <a:pt x="131" y="9"/>
                    </a:cubicBezTo>
                    <a:cubicBezTo>
                      <a:pt x="131" y="9"/>
                      <a:pt x="130" y="8"/>
                      <a:pt x="130" y="9"/>
                    </a:cubicBezTo>
                    <a:cubicBezTo>
                      <a:pt x="129" y="9"/>
                      <a:pt x="127" y="9"/>
                      <a:pt x="127" y="9"/>
                    </a:cubicBezTo>
                    <a:cubicBezTo>
                      <a:pt x="127" y="9"/>
                      <a:pt x="127" y="10"/>
                      <a:pt x="127" y="10"/>
                    </a:cubicBezTo>
                    <a:cubicBezTo>
                      <a:pt x="127" y="11"/>
                      <a:pt x="127" y="12"/>
                      <a:pt x="127" y="12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2" y="12"/>
                      <a:pt x="121" y="12"/>
                    </a:cubicBezTo>
                    <a:cubicBezTo>
                      <a:pt x="121" y="12"/>
                      <a:pt x="119" y="12"/>
                      <a:pt x="119" y="13"/>
                    </a:cubicBezTo>
                    <a:cubicBezTo>
                      <a:pt x="119" y="13"/>
                      <a:pt x="118" y="13"/>
                      <a:pt x="118" y="13"/>
                    </a:cubicBezTo>
                    <a:cubicBezTo>
                      <a:pt x="118" y="13"/>
                      <a:pt x="117" y="13"/>
                      <a:pt x="117" y="13"/>
                    </a:cubicBezTo>
                    <a:cubicBezTo>
                      <a:pt x="116" y="13"/>
                      <a:pt x="115" y="13"/>
                      <a:pt x="115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2" y="15"/>
                      <a:pt x="110" y="15"/>
                      <a:pt x="110" y="15"/>
                    </a:cubicBezTo>
                    <a:cubicBezTo>
                      <a:pt x="110" y="15"/>
                      <a:pt x="109" y="16"/>
                      <a:pt x="109" y="16"/>
                    </a:cubicBezTo>
                    <a:cubicBezTo>
                      <a:pt x="107" y="15"/>
                      <a:pt x="107" y="15"/>
                      <a:pt x="107" y="15"/>
                    </a:cubicBezTo>
                    <a:cubicBezTo>
                      <a:pt x="107" y="15"/>
                      <a:pt x="106" y="15"/>
                      <a:pt x="106" y="16"/>
                    </a:cubicBezTo>
                    <a:cubicBezTo>
                      <a:pt x="105" y="16"/>
                      <a:pt x="106" y="16"/>
                      <a:pt x="105" y="16"/>
                    </a:cubicBezTo>
                    <a:cubicBezTo>
                      <a:pt x="104" y="16"/>
                      <a:pt x="103" y="15"/>
                      <a:pt x="103" y="15"/>
                    </a:cubicBezTo>
                    <a:cubicBezTo>
                      <a:pt x="103" y="16"/>
                      <a:pt x="102" y="16"/>
                      <a:pt x="102" y="16"/>
                    </a:cubicBezTo>
                    <a:cubicBezTo>
                      <a:pt x="101" y="16"/>
                      <a:pt x="100" y="16"/>
                      <a:pt x="100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7"/>
                      <a:pt x="100" y="17"/>
                      <a:pt x="99" y="17"/>
                    </a:cubicBezTo>
                    <a:cubicBezTo>
                      <a:pt x="99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9" y="18"/>
                      <a:pt x="99" y="18"/>
                    </a:cubicBezTo>
                    <a:cubicBezTo>
                      <a:pt x="99" y="18"/>
                      <a:pt x="100" y="18"/>
                      <a:pt x="99" y="19"/>
                    </a:cubicBezTo>
                    <a:cubicBezTo>
                      <a:pt x="99" y="19"/>
                      <a:pt x="99" y="19"/>
                      <a:pt x="98" y="20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20"/>
                      <a:pt x="99" y="20"/>
                    </a:cubicBezTo>
                    <a:cubicBezTo>
                      <a:pt x="100" y="20"/>
                      <a:pt x="101" y="21"/>
                      <a:pt x="102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1"/>
                      <a:pt x="103" y="22"/>
                      <a:pt x="103" y="22"/>
                    </a:cubicBezTo>
                    <a:cubicBezTo>
                      <a:pt x="102" y="22"/>
                      <a:pt x="101" y="22"/>
                      <a:pt x="100" y="23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3"/>
                      <a:pt x="100" y="24"/>
                      <a:pt x="101" y="24"/>
                    </a:cubicBezTo>
                    <a:cubicBezTo>
                      <a:pt x="102" y="24"/>
                      <a:pt x="103" y="25"/>
                      <a:pt x="104" y="25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6" y="26"/>
                      <a:pt x="106" y="27"/>
                    </a:cubicBezTo>
                    <a:cubicBezTo>
                      <a:pt x="106" y="27"/>
                      <a:pt x="106" y="27"/>
                      <a:pt x="106" y="28"/>
                    </a:cubicBezTo>
                    <a:cubicBezTo>
                      <a:pt x="106" y="28"/>
                      <a:pt x="105" y="28"/>
                      <a:pt x="105" y="28"/>
                    </a:cubicBezTo>
                    <a:cubicBezTo>
                      <a:pt x="104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7"/>
                      <a:pt x="99" y="28"/>
                      <a:pt x="99" y="28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8" y="43"/>
                      <a:pt x="98" y="44"/>
                      <a:pt x="98" y="44"/>
                    </a:cubicBezTo>
                    <a:cubicBezTo>
                      <a:pt x="98" y="44"/>
                      <a:pt x="99" y="44"/>
                      <a:pt x="99" y="44"/>
                    </a:cubicBezTo>
                    <a:cubicBezTo>
                      <a:pt x="101" y="44"/>
                      <a:pt x="101" y="44"/>
                      <a:pt x="101" y="44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102" y="50"/>
                      <a:pt x="102" y="51"/>
                      <a:pt x="101" y="51"/>
                    </a:cubicBezTo>
                    <a:cubicBezTo>
                      <a:pt x="101" y="51"/>
                      <a:pt x="100" y="52"/>
                      <a:pt x="100" y="52"/>
                    </a:cubicBezTo>
                    <a:cubicBezTo>
                      <a:pt x="99" y="52"/>
                      <a:pt x="98" y="53"/>
                      <a:pt x="98" y="53"/>
                    </a:cubicBezTo>
                    <a:cubicBezTo>
                      <a:pt x="94" y="53"/>
                      <a:pt x="94" y="53"/>
                      <a:pt x="94" y="53"/>
                    </a:cubicBezTo>
                    <a:cubicBezTo>
                      <a:pt x="94" y="53"/>
                      <a:pt x="92" y="51"/>
                      <a:pt x="92" y="51"/>
                    </a:cubicBezTo>
                    <a:cubicBezTo>
                      <a:pt x="92" y="51"/>
                      <a:pt x="92" y="52"/>
                      <a:pt x="92" y="52"/>
                    </a:cubicBezTo>
                    <a:cubicBezTo>
                      <a:pt x="92" y="52"/>
                      <a:pt x="90" y="55"/>
                      <a:pt x="90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2" y="51"/>
                      <a:pt x="82" y="51"/>
                    </a:cubicBezTo>
                    <a:cubicBezTo>
                      <a:pt x="82" y="51"/>
                      <a:pt x="82" y="49"/>
                      <a:pt x="82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8"/>
                      <a:pt x="79" y="48"/>
                      <a:pt x="79" y="48"/>
                    </a:cubicBezTo>
                    <a:cubicBezTo>
                      <a:pt x="79" y="49"/>
                      <a:pt x="78" y="48"/>
                      <a:pt x="78" y="48"/>
                    </a:cubicBezTo>
                    <a:cubicBezTo>
                      <a:pt x="78" y="48"/>
                      <a:pt x="77" y="48"/>
                      <a:pt x="77" y="48"/>
                    </a:cubicBezTo>
                    <a:cubicBezTo>
                      <a:pt x="77" y="49"/>
                      <a:pt x="77" y="49"/>
                      <a:pt x="77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5" y="50"/>
                      <a:pt x="74" y="50"/>
                      <a:pt x="74" y="50"/>
                    </a:cubicBezTo>
                    <a:cubicBezTo>
                      <a:pt x="74" y="50"/>
                      <a:pt x="73" y="48"/>
                      <a:pt x="72" y="48"/>
                    </a:cubicBezTo>
                    <a:cubicBezTo>
                      <a:pt x="72" y="48"/>
                      <a:pt x="70" y="48"/>
                      <a:pt x="70" y="48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cubicBezTo>
                      <a:pt x="68" y="49"/>
                      <a:pt x="67" y="49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1"/>
                      <a:pt x="66" y="50"/>
                      <a:pt x="66" y="50"/>
                    </a:cubicBezTo>
                    <a:cubicBezTo>
                      <a:pt x="66" y="51"/>
                      <a:pt x="65" y="52"/>
                      <a:pt x="65" y="52"/>
                    </a:cubicBezTo>
                    <a:cubicBezTo>
                      <a:pt x="65" y="52"/>
                      <a:pt x="63" y="54"/>
                      <a:pt x="63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4"/>
                      <a:pt x="58" y="51"/>
                      <a:pt x="58" y="51"/>
                    </a:cubicBezTo>
                    <a:cubicBezTo>
                      <a:pt x="58" y="51"/>
                      <a:pt x="59" y="50"/>
                      <a:pt x="58" y="50"/>
                    </a:cubicBezTo>
                    <a:cubicBezTo>
                      <a:pt x="58" y="50"/>
                      <a:pt x="57" y="49"/>
                      <a:pt x="56" y="49"/>
                    </a:cubicBezTo>
                    <a:cubicBezTo>
                      <a:pt x="56" y="49"/>
                      <a:pt x="55" y="48"/>
                      <a:pt x="55" y="49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2"/>
                      <a:pt x="56" y="53"/>
                    </a:cubicBezTo>
                    <a:cubicBezTo>
                      <a:pt x="56" y="53"/>
                      <a:pt x="56" y="54"/>
                      <a:pt x="56" y="54"/>
                    </a:cubicBezTo>
                    <a:cubicBezTo>
                      <a:pt x="56" y="54"/>
                      <a:pt x="55" y="55"/>
                      <a:pt x="54" y="54"/>
                    </a:cubicBezTo>
                    <a:cubicBezTo>
                      <a:pt x="54" y="54"/>
                      <a:pt x="53" y="53"/>
                      <a:pt x="54" y="52"/>
                    </a:cubicBezTo>
                    <a:cubicBezTo>
                      <a:pt x="54" y="52"/>
                      <a:pt x="54" y="51"/>
                      <a:pt x="54" y="51"/>
                    </a:cubicBezTo>
                    <a:cubicBezTo>
                      <a:pt x="54" y="50"/>
                      <a:pt x="52" y="49"/>
                      <a:pt x="52" y="49"/>
                    </a:cubicBezTo>
                    <a:cubicBezTo>
                      <a:pt x="52" y="49"/>
                      <a:pt x="51" y="47"/>
                      <a:pt x="51" y="47"/>
                    </a:cubicBezTo>
                    <a:cubicBezTo>
                      <a:pt x="50" y="47"/>
                      <a:pt x="49" y="46"/>
                      <a:pt x="48" y="46"/>
                    </a:cubicBezTo>
                    <a:cubicBezTo>
                      <a:pt x="48" y="46"/>
                      <a:pt x="46" y="43"/>
                      <a:pt x="46" y="43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2" y="45"/>
                      <a:pt x="41" y="44"/>
                    </a:cubicBezTo>
                    <a:cubicBezTo>
                      <a:pt x="41" y="44"/>
                      <a:pt x="40" y="41"/>
                      <a:pt x="40" y="41"/>
                    </a:cubicBezTo>
                    <a:cubicBezTo>
                      <a:pt x="40" y="41"/>
                      <a:pt x="39" y="42"/>
                      <a:pt x="39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4"/>
                      <a:pt x="34" y="43"/>
                      <a:pt x="34" y="43"/>
                    </a:cubicBezTo>
                    <a:cubicBezTo>
                      <a:pt x="34" y="43"/>
                      <a:pt x="34" y="44"/>
                      <a:pt x="34" y="44"/>
                    </a:cubicBezTo>
                    <a:cubicBezTo>
                      <a:pt x="33" y="44"/>
                      <a:pt x="33" y="43"/>
                      <a:pt x="33" y="43"/>
                    </a:cubicBezTo>
                    <a:cubicBezTo>
                      <a:pt x="33" y="43"/>
                      <a:pt x="32" y="42"/>
                      <a:pt x="32" y="42"/>
                    </a:cubicBezTo>
                    <a:cubicBezTo>
                      <a:pt x="32" y="42"/>
                      <a:pt x="30" y="41"/>
                      <a:pt x="30" y="41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5"/>
                      <a:pt x="15" y="55"/>
                    </a:cubicBezTo>
                    <a:cubicBezTo>
                      <a:pt x="15" y="56"/>
                      <a:pt x="15" y="58"/>
                      <a:pt x="15" y="58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2"/>
                      <a:pt x="12" y="62"/>
                      <a:pt x="12" y="61"/>
                    </a:cubicBezTo>
                    <a:cubicBezTo>
                      <a:pt x="12" y="61"/>
                      <a:pt x="11" y="60"/>
                      <a:pt x="11" y="60"/>
                    </a:cubicBezTo>
                    <a:cubicBezTo>
                      <a:pt x="11" y="60"/>
                      <a:pt x="11" y="59"/>
                      <a:pt x="11" y="58"/>
                    </a:cubicBezTo>
                    <a:cubicBezTo>
                      <a:pt x="10" y="58"/>
                      <a:pt x="8" y="55"/>
                      <a:pt x="8" y="55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8"/>
                      <a:pt x="6" y="58"/>
                    </a:cubicBezTo>
                    <a:cubicBezTo>
                      <a:pt x="6" y="58"/>
                      <a:pt x="6" y="59"/>
                      <a:pt x="6" y="59"/>
                    </a:cubicBezTo>
                    <a:cubicBezTo>
                      <a:pt x="6" y="59"/>
                      <a:pt x="5" y="61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2" y="65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3" y="70"/>
                      <a:pt x="3" y="70"/>
                    </a:cubicBezTo>
                    <a:cubicBezTo>
                      <a:pt x="3" y="71"/>
                      <a:pt x="2" y="72"/>
                      <a:pt x="2" y="72"/>
                    </a:cubicBezTo>
                    <a:cubicBezTo>
                      <a:pt x="1" y="73"/>
                      <a:pt x="1" y="73"/>
                      <a:pt x="1" y="74"/>
                    </a:cubicBezTo>
                    <a:cubicBezTo>
                      <a:pt x="1" y="74"/>
                      <a:pt x="0" y="76"/>
                      <a:pt x="0" y="76"/>
                    </a:cubicBezTo>
                    <a:cubicBezTo>
                      <a:pt x="0" y="76"/>
                      <a:pt x="3" y="77"/>
                      <a:pt x="3" y="77"/>
                    </a:cubicBezTo>
                    <a:cubicBezTo>
                      <a:pt x="3" y="77"/>
                      <a:pt x="5" y="77"/>
                      <a:pt x="5" y="78"/>
                    </a:cubicBezTo>
                    <a:cubicBezTo>
                      <a:pt x="5" y="78"/>
                      <a:pt x="5" y="80"/>
                      <a:pt x="5" y="80"/>
                    </a:cubicBezTo>
                    <a:cubicBezTo>
                      <a:pt x="5" y="80"/>
                      <a:pt x="4" y="82"/>
                      <a:pt x="4" y="82"/>
                    </a:cubicBezTo>
                    <a:cubicBezTo>
                      <a:pt x="4" y="82"/>
                      <a:pt x="5" y="83"/>
                      <a:pt x="5" y="83"/>
                    </a:cubicBezTo>
                    <a:cubicBezTo>
                      <a:pt x="5" y="83"/>
                      <a:pt x="6" y="84"/>
                      <a:pt x="6" y="84"/>
                    </a:cubicBezTo>
                    <a:cubicBezTo>
                      <a:pt x="6" y="84"/>
                      <a:pt x="7" y="83"/>
                      <a:pt x="7" y="83"/>
                    </a:cubicBezTo>
                    <a:cubicBezTo>
                      <a:pt x="7" y="83"/>
                      <a:pt x="9" y="83"/>
                      <a:pt x="10" y="83"/>
                    </a:cubicBezTo>
                    <a:cubicBezTo>
                      <a:pt x="10" y="83"/>
                      <a:pt x="12" y="84"/>
                      <a:pt x="12" y="84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5"/>
                      <a:pt x="14" y="95"/>
                      <a:pt x="14" y="95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9" y="98"/>
                      <a:pt x="19" y="98"/>
                      <a:pt x="19" y="98"/>
                    </a:cubicBezTo>
                    <a:cubicBezTo>
                      <a:pt x="20" y="98"/>
                      <a:pt x="20" y="99"/>
                      <a:pt x="21" y="99"/>
                    </a:cubicBezTo>
                    <a:cubicBezTo>
                      <a:pt x="22" y="99"/>
                      <a:pt x="23" y="99"/>
                      <a:pt x="23" y="98"/>
                    </a:cubicBezTo>
                    <a:cubicBezTo>
                      <a:pt x="23" y="98"/>
                      <a:pt x="23" y="97"/>
                      <a:pt x="23" y="97"/>
                    </a:cubicBezTo>
                    <a:cubicBezTo>
                      <a:pt x="24" y="95"/>
                      <a:pt x="26" y="93"/>
                      <a:pt x="28" y="92"/>
                    </a:cubicBezTo>
                    <a:cubicBezTo>
                      <a:pt x="29" y="92"/>
                      <a:pt x="29" y="92"/>
                      <a:pt x="30" y="91"/>
                    </a:cubicBezTo>
                    <a:cubicBezTo>
                      <a:pt x="31" y="91"/>
                      <a:pt x="32" y="90"/>
                      <a:pt x="33" y="90"/>
                    </a:cubicBezTo>
                    <a:cubicBezTo>
                      <a:pt x="34" y="90"/>
                      <a:pt x="34" y="91"/>
                      <a:pt x="35" y="92"/>
                    </a:cubicBezTo>
                    <a:cubicBezTo>
                      <a:pt x="36" y="92"/>
                      <a:pt x="36" y="93"/>
                      <a:pt x="37" y="93"/>
                    </a:cubicBezTo>
                    <a:cubicBezTo>
                      <a:pt x="38" y="93"/>
                      <a:pt x="38" y="92"/>
                      <a:pt x="38" y="9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40" y="94"/>
                      <a:pt x="40" y="93"/>
                      <a:pt x="40" y="93"/>
                    </a:cubicBezTo>
                    <a:cubicBezTo>
                      <a:pt x="41" y="92"/>
                      <a:pt x="40" y="92"/>
                      <a:pt x="41" y="92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2" y="91"/>
                      <a:pt x="42" y="92"/>
                      <a:pt x="43" y="92"/>
                    </a:cubicBezTo>
                    <a:cubicBezTo>
                      <a:pt x="44" y="92"/>
                      <a:pt x="45" y="92"/>
                      <a:pt x="45" y="92"/>
                    </a:cubicBezTo>
                    <a:cubicBezTo>
                      <a:pt x="45" y="92"/>
                      <a:pt x="45" y="93"/>
                      <a:pt x="45" y="93"/>
                    </a:cubicBezTo>
                    <a:cubicBezTo>
                      <a:pt x="46" y="94"/>
                      <a:pt x="47" y="96"/>
                      <a:pt x="47" y="97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6" y="100"/>
                      <a:pt x="47" y="101"/>
                      <a:pt x="46" y="101"/>
                    </a:cubicBezTo>
                    <a:cubicBezTo>
                      <a:pt x="46" y="102"/>
                      <a:pt x="45" y="102"/>
                      <a:pt x="45" y="103"/>
                    </a:cubicBezTo>
                    <a:cubicBezTo>
                      <a:pt x="45" y="103"/>
                      <a:pt x="46" y="103"/>
                      <a:pt x="46" y="104"/>
                    </a:cubicBezTo>
                    <a:cubicBezTo>
                      <a:pt x="47" y="104"/>
                      <a:pt x="48" y="105"/>
                      <a:pt x="49" y="106"/>
                    </a:cubicBezTo>
                    <a:cubicBezTo>
                      <a:pt x="49" y="105"/>
                      <a:pt x="49" y="104"/>
                      <a:pt x="50" y="104"/>
                    </a:cubicBezTo>
                    <a:cubicBezTo>
                      <a:pt x="51" y="103"/>
                      <a:pt x="52" y="103"/>
                      <a:pt x="53" y="103"/>
                    </a:cubicBezTo>
                    <a:cubicBezTo>
                      <a:pt x="54" y="104"/>
                      <a:pt x="54" y="105"/>
                      <a:pt x="55" y="106"/>
                    </a:cubicBezTo>
                    <a:cubicBezTo>
                      <a:pt x="56" y="107"/>
                      <a:pt x="57" y="107"/>
                      <a:pt x="57" y="108"/>
                    </a:cubicBezTo>
                    <a:cubicBezTo>
                      <a:pt x="57" y="109"/>
                      <a:pt x="56" y="110"/>
                      <a:pt x="56" y="110"/>
                    </a:cubicBezTo>
                    <a:cubicBezTo>
                      <a:pt x="55" y="110"/>
                      <a:pt x="54" y="111"/>
                      <a:pt x="54" y="111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10"/>
                      <a:pt x="52" y="111"/>
                      <a:pt x="52" y="111"/>
                    </a:cubicBezTo>
                    <a:cubicBezTo>
                      <a:pt x="51" y="111"/>
                      <a:pt x="51" y="111"/>
                      <a:pt x="50" y="111"/>
                    </a:cubicBezTo>
                    <a:cubicBezTo>
                      <a:pt x="50" y="111"/>
                      <a:pt x="50" y="111"/>
                      <a:pt x="49" y="111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8" y="114"/>
                      <a:pt x="47" y="115"/>
                      <a:pt x="46" y="117"/>
                    </a:cubicBezTo>
                    <a:cubicBezTo>
                      <a:pt x="46" y="117"/>
                      <a:pt x="46" y="117"/>
                      <a:pt x="45" y="118"/>
                    </a:cubicBezTo>
                    <a:cubicBezTo>
                      <a:pt x="45" y="118"/>
                      <a:pt x="44" y="118"/>
                      <a:pt x="44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4" y="116"/>
                      <a:pt x="44" y="116"/>
                    </a:cubicBezTo>
                    <a:cubicBezTo>
                      <a:pt x="44" y="116"/>
                      <a:pt x="45" y="116"/>
                      <a:pt x="45" y="116"/>
                    </a:cubicBezTo>
                    <a:cubicBezTo>
                      <a:pt x="46" y="116"/>
                      <a:pt x="46" y="115"/>
                      <a:pt x="46" y="114"/>
                    </a:cubicBezTo>
                    <a:cubicBezTo>
                      <a:pt x="47" y="113"/>
                      <a:pt x="47" y="112"/>
                      <a:pt x="48" y="112"/>
                    </a:cubicBezTo>
                    <a:cubicBezTo>
                      <a:pt x="48" y="111"/>
                      <a:pt x="49" y="111"/>
                      <a:pt x="49" y="110"/>
                    </a:cubicBezTo>
                    <a:cubicBezTo>
                      <a:pt x="50" y="110"/>
                      <a:pt x="49" y="109"/>
                      <a:pt x="49" y="108"/>
                    </a:cubicBezTo>
                    <a:cubicBezTo>
                      <a:pt x="48" y="108"/>
                      <a:pt x="48" y="109"/>
                      <a:pt x="47" y="109"/>
                    </a:cubicBezTo>
                    <a:cubicBezTo>
                      <a:pt x="46" y="109"/>
                      <a:pt x="45" y="109"/>
                      <a:pt x="44" y="108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1" y="107"/>
                      <a:pt x="40" y="108"/>
                      <a:pt x="39" y="107"/>
                    </a:cubicBezTo>
                    <a:cubicBezTo>
                      <a:pt x="38" y="107"/>
                      <a:pt x="38" y="106"/>
                      <a:pt x="37" y="106"/>
                    </a:cubicBezTo>
                    <a:cubicBezTo>
                      <a:pt x="37" y="106"/>
                      <a:pt x="37" y="107"/>
                      <a:pt x="36" y="107"/>
                    </a:cubicBezTo>
                    <a:cubicBezTo>
                      <a:pt x="35" y="107"/>
                      <a:pt x="34" y="107"/>
                      <a:pt x="33" y="108"/>
                    </a:cubicBezTo>
                    <a:cubicBezTo>
                      <a:pt x="33" y="109"/>
                      <a:pt x="33" y="109"/>
                      <a:pt x="33" y="110"/>
                    </a:cubicBezTo>
                    <a:cubicBezTo>
                      <a:pt x="33" y="110"/>
                      <a:pt x="32" y="110"/>
                      <a:pt x="32" y="111"/>
                    </a:cubicBezTo>
                    <a:cubicBezTo>
                      <a:pt x="31" y="112"/>
                      <a:pt x="32" y="113"/>
                      <a:pt x="33" y="114"/>
                    </a:cubicBezTo>
                    <a:cubicBezTo>
                      <a:pt x="34" y="114"/>
                      <a:pt x="34" y="114"/>
                      <a:pt x="35" y="114"/>
                    </a:cubicBezTo>
                    <a:cubicBezTo>
                      <a:pt x="35" y="114"/>
                      <a:pt x="35" y="115"/>
                      <a:pt x="35" y="115"/>
                    </a:cubicBezTo>
                    <a:cubicBezTo>
                      <a:pt x="34" y="116"/>
                      <a:pt x="34" y="116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5"/>
                      <a:pt x="32" y="115"/>
                      <a:pt x="32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7" y="114"/>
                      <a:pt x="26" y="114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6" y="117"/>
                      <a:pt x="27" y="117"/>
                      <a:pt x="28" y="117"/>
                    </a:cubicBezTo>
                    <a:cubicBezTo>
                      <a:pt x="29" y="118"/>
                      <a:pt x="30" y="119"/>
                      <a:pt x="30" y="120"/>
                    </a:cubicBezTo>
                    <a:cubicBezTo>
                      <a:pt x="30" y="121"/>
                      <a:pt x="31" y="123"/>
                      <a:pt x="32" y="123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33" y="125"/>
                      <a:pt x="33" y="125"/>
                      <a:pt x="33" y="126"/>
                    </a:cubicBezTo>
                    <a:cubicBezTo>
                      <a:pt x="33" y="126"/>
                      <a:pt x="33" y="127"/>
                      <a:pt x="33" y="128"/>
                    </a:cubicBezTo>
                    <a:cubicBezTo>
                      <a:pt x="34" y="128"/>
                      <a:pt x="35" y="128"/>
                      <a:pt x="36" y="129"/>
                    </a:cubicBezTo>
                    <a:cubicBezTo>
                      <a:pt x="36" y="129"/>
                      <a:pt x="36" y="130"/>
                      <a:pt x="37" y="130"/>
                    </a:cubicBezTo>
                    <a:cubicBezTo>
                      <a:pt x="37" y="131"/>
                      <a:pt x="39" y="131"/>
                      <a:pt x="40" y="131"/>
                    </a:cubicBezTo>
                    <a:cubicBezTo>
                      <a:pt x="41" y="131"/>
                      <a:pt x="42" y="131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42" y="134"/>
                      <a:pt x="42" y="136"/>
                      <a:pt x="41" y="137"/>
                    </a:cubicBezTo>
                    <a:cubicBezTo>
                      <a:pt x="40" y="138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2" y="139"/>
                      <a:pt x="44" y="138"/>
                      <a:pt x="44" y="138"/>
                    </a:cubicBezTo>
                    <a:cubicBezTo>
                      <a:pt x="44" y="137"/>
                      <a:pt x="48" y="136"/>
                      <a:pt x="48" y="1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6" name="Freeform 855">
                <a:extLst>
                  <a:ext uri="{FF2B5EF4-FFF2-40B4-BE49-F238E27FC236}">
                    <a16:creationId xmlns="" xmlns:a16="http://schemas.microsoft.com/office/drawing/2014/main" id="{46BE80A4-7E69-764F-B5F9-4F991276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6525" y="3841750"/>
                <a:ext cx="3175" cy="476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7" name="Freeform 856">
                <a:extLst>
                  <a:ext uri="{FF2B5EF4-FFF2-40B4-BE49-F238E27FC236}">
                    <a16:creationId xmlns="" xmlns:a16="http://schemas.microsoft.com/office/drawing/2014/main" id="{529F37C0-5C3A-214C-8C29-9140552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1763" y="3859213"/>
                <a:ext cx="0" cy="3175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8" name="Freeform 857">
                <a:extLst>
                  <a:ext uri="{FF2B5EF4-FFF2-40B4-BE49-F238E27FC236}">
                    <a16:creationId xmlns="" xmlns:a16="http://schemas.microsoft.com/office/drawing/2014/main" id="{7CA53265-5EA3-B041-9528-66DA9029A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179888"/>
                <a:ext cx="476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  <a:gd name="T5" fmla="*/ 0 w 1"/>
                  <a:gd name="T6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9" name="Freeform 858">
                <a:extLst>
                  <a:ext uri="{FF2B5EF4-FFF2-40B4-BE49-F238E27FC236}">
                    <a16:creationId xmlns="" xmlns:a16="http://schemas.microsoft.com/office/drawing/2014/main" id="{48482AC3-F88E-B946-B511-7BF720806B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72550" y="3441700"/>
                <a:ext cx="515937" cy="646113"/>
              </a:xfrm>
              <a:custGeom>
                <a:avLst/>
                <a:gdLst>
                  <a:gd name="T0" fmla="*/ 1 w 124"/>
                  <a:gd name="T1" fmla="*/ 153 h 155"/>
                  <a:gd name="T2" fmla="*/ 1 w 124"/>
                  <a:gd name="T3" fmla="*/ 154 h 155"/>
                  <a:gd name="T4" fmla="*/ 0 w 124"/>
                  <a:gd name="T5" fmla="*/ 154 h 155"/>
                  <a:gd name="T6" fmla="*/ 2 w 124"/>
                  <a:gd name="T7" fmla="*/ 152 h 155"/>
                  <a:gd name="T8" fmla="*/ 3 w 124"/>
                  <a:gd name="T9" fmla="*/ 151 h 155"/>
                  <a:gd name="T10" fmla="*/ 4 w 124"/>
                  <a:gd name="T11" fmla="*/ 151 h 155"/>
                  <a:gd name="T12" fmla="*/ 8 w 124"/>
                  <a:gd name="T13" fmla="*/ 146 h 155"/>
                  <a:gd name="T14" fmla="*/ 12 w 124"/>
                  <a:gd name="T15" fmla="*/ 141 h 155"/>
                  <a:gd name="T16" fmla="*/ 12 w 124"/>
                  <a:gd name="T17" fmla="*/ 142 h 155"/>
                  <a:gd name="T18" fmla="*/ 13 w 124"/>
                  <a:gd name="T19" fmla="*/ 140 h 155"/>
                  <a:gd name="T20" fmla="*/ 12 w 124"/>
                  <a:gd name="T21" fmla="*/ 141 h 155"/>
                  <a:gd name="T22" fmla="*/ 12 w 124"/>
                  <a:gd name="T23" fmla="*/ 140 h 155"/>
                  <a:gd name="T24" fmla="*/ 15 w 124"/>
                  <a:gd name="T25" fmla="*/ 140 h 155"/>
                  <a:gd name="T26" fmla="*/ 2 w 124"/>
                  <a:gd name="T27" fmla="*/ 153 h 155"/>
                  <a:gd name="T28" fmla="*/ 2 w 124"/>
                  <a:gd name="T29" fmla="*/ 153 h 155"/>
                  <a:gd name="T30" fmla="*/ 31 w 124"/>
                  <a:gd name="T31" fmla="*/ 104 h 155"/>
                  <a:gd name="T32" fmla="*/ 49 w 124"/>
                  <a:gd name="T33" fmla="*/ 100 h 155"/>
                  <a:gd name="T34" fmla="*/ 40 w 124"/>
                  <a:gd name="T35" fmla="*/ 102 h 155"/>
                  <a:gd name="T36" fmla="*/ 35 w 124"/>
                  <a:gd name="T37" fmla="*/ 108 h 155"/>
                  <a:gd name="T38" fmla="*/ 38 w 124"/>
                  <a:gd name="T39" fmla="*/ 111 h 155"/>
                  <a:gd name="T40" fmla="*/ 49 w 124"/>
                  <a:gd name="T41" fmla="*/ 103 h 155"/>
                  <a:gd name="T42" fmla="*/ 29 w 124"/>
                  <a:gd name="T43" fmla="*/ 108 h 155"/>
                  <a:gd name="T44" fmla="*/ 21 w 124"/>
                  <a:gd name="T45" fmla="*/ 103 h 155"/>
                  <a:gd name="T46" fmla="*/ 15 w 124"/>
                  <a:gd name="T47" fmla="*/ 109 h 155"/>
                  <a:gd name="T48" fmla="*/ 16 w 124"/>
                  <a:gd name="T49" fmla="*/ 112 h 155"/>
                  <a:gd name="T50" fmla="*/ 20 w 124"/>
                  <a:gd name="T51" fmla="*/ 110 h 155"/>
                  <a:gd name="T52" fmla="*/ 19 w 124"/>
                  <a:gd name="T53" fmla="*/ 120 h 155"/>
                  <a:gd name="T54" fmla="*/ 23 w 124"/>
                  <a:gd name="T55" fmla="*/ 124 h 155"/>
                  <a:gd name="T56" fmla="*/ 30 w 124"/>
                  <a:gd name="T57" fmla="*/ 112 h 155"/>
                  <a:gd name="T58" fmla="*/ 12 w 124"/>
                  <a:gd name="T59" fmla="*/ 110 h 155"/>
                  <a:gd name="T60" fmla="*/ 9 w 124"/>
                  <a:gd name="T61" fmla="*/ 113 h 155"/>
                  <a:gd name="T62" fmla="*/ 11 w 124"/>
                  <a:gd name="T63" fmla="*/ 108 h 155"/>
                  <a:gd name="T64" fmla="*/ 19 w 124"/>
                  <a:gd name="T65" fmla="*/ 116 h 155"/>
                  <a:gd name="T66" fmla="*/ 24 w 124"/>
                  <a:gd name="T67" fmla="*/ 130 h 155"/>
                  <a:gd name="T68" fmla="*/ 47 w 124"/>
                  <a:gd name="T69" fmla="*/ 98 h 155"/>
                  <a:gd name="T70" fmla="*/ 98 w 124"/>
                  <a:gd name="T71" fmla="*/ 49 h 155"/>
                  <a:gd name="T72" fmla="*/ 91 w 124"/>
                  <a:gd name="T73" fmla="*/ 43 h 155"/>
                  <a:gd name="T74" fmla="*/ 86 w 124"/>
                  <a:gd name="T75" fmla="*/ 54 h 155"/>
                  <a:gd name="T76" fmla="*/ 76 w 124"/>
                  <a:gd name="T77" fmla="*/ 74 h 155"/>
                  <a:gd name="T78" fmla="*/ 67 w 124"/>
                  <a:gd name="T79" fmla="*/ 73 h 155"/>
                  <a:gd name="T80" fmla="*/ 56 w 124"/>
                  <a:gd name="T81" fmla="*/ 89 h 155"/>
                  <a:gd name="T82" fmla="*/ 49 w 124"/>
                  <a:gd name="T83" fmla="*/ 88 h 155"/>
                  <a:gd name="T84" fmla="*/ 32 w 124"/>
                  <a:gd name="T85" fmla="*/ 94 h 155"/>
                  <a:gd name="T86" fmla="*/ 25 w 124"/>
                  <a:gd name="T87" fmla="*/ 102 h 155"/>
                  <a:gd name="T88" fmla="*/ 34 w 124"/>
                  <a:gd name="T89" fmla="*/ 100 h 155"/>
                  <a:gd name="T90" fmla="*/ 40 w 124"/>
                  <a:gd name="T91" fmla="*/ 99 h 155"/>
                  <a:gd name="T92" fmla="*/ 46 w 124"/>
                  <a:gd name="T93" fmla="*/ 96 h 155"/>
                  <a:gd name="T94" fmla="*/ 53 w 124"/>
                  <a:gd name="T95" fmla="*/ 99 h 155"/>
                  <a:gd name="T96" fmla="*/ 58 w 124"/>
                  <a:gd name="T97" fmla="*/ 104 h 155"/>
                  <a:gd name="T98" fmla="*/ 63 w 124"/>
                  <a:gd name="T99" fmla="*/ 94 h 155"/>
                  <a:gd name="T100" fmla="*/ 68 w 124"/>
                  <a:gd name="T101" fmla="*/ 97 h 155"/>
                  <a:gd name="T102" fmla="*/ 79 w 124"/>
                  <a:gd name="T103" fmla="*/ 94 h 155"/>
                  <a:gd name="T104" fmla="*/ 84 w 124"/>
                  <a:gd name="T105" fmla="*/ 93 h 155"/>
                  <a:gd name="T106" fmla="*/ 90 w 124"/>
                  <a:gd name="T107" fmla="*/ 79 h 155"/>
                  <a:gd name="T108" fmla="*/ 96 w 124"/>
                  <a:gd name="T109" fmla="*/ 64 h 155"/>
                  <a:gd name="T110" fmla="*/ 98 w 124"/>
                  <a:gd name="T111" fmla="*/ 58 h 155"/>
                  <a:gd name="T112" fmla="*/ 52 w 124"/>
                  <a:gd name="T113" fmla="*/ 97 h 155"/>
                  <a:gd name="T114" fmla="*/ 122 w 124"/>
                  <a:gd name="T115" fmla="*/ 22 h 155"/>
                  <a:gd name="T116" fmla="*/ 105 w 124"/>
                  <a:gd name="T117" fmla="*/ 9 h 155"/>
                  <a:gd name="T118" fmla="*/ 88 w 124"/>
                  <a:gd name="T119" fmla="*/ 21 h 155"/>
                  <a:gd name="T120" fmla="*/ 90 w 124"/>
                  <a:gd name="T121" fmla="*/ 35 h 155"/>
                  <a:gd name="T122" fmla="*/ 100 w 124"/>
                  <a:gd name="T123" fmla="*/ 30 h 155"/>
                  <a:gd name="T124" fmla="*/ 120 w 124"/>
                  <a:gd name="T125" fmla="*/ 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55">
                    <a:moveTo>
                      <a:pt x="10" y="144"/>
                    </a:move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9" y="145"/>
                      <a:pt x="9" y="145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lose/>
                    <a:moveTo>
                      <a:pt x="2" y="152"/>
                    </a:move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moveTo>
                      <a:pt x="8" y="146"/>
                    </a:move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7"/>
                      <a:pt x="7" y="147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7" y="146"/>
                      <a:pt x="7" y="146"/>
                    </a:cubicBezTo>
                    <a:cubicBezTo>
                      <a:pt x="7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3" y="142"/>
                    </a:cubicBezTo>
                    <a:cubicBezTo>
                      <a:pt x="13" y="142"/>
                      <a:pt x="12" y="142"/>
                      <a:pt x="12" y="142"/>
                    </a:cubicBezTo>
                    <a:close/>
                    <a:moveTo>
                      <a:pt x="17" y="140"/>
                    </a:move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1"/>
                      <a:pt x="17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0"/>
                      <a:pt x="17" y="140"/>
                    </a:cubicBezTo>
                    <a:close/>
                    <a:moveTo>
                      <a:pt x="15" y="140"/>
                    </a:move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1"/>
                    </a:cubicBezTo>
                    <a:cubicBezTo>
                      <a:pt x="14" y="141"/>
                      <a:pt x="14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0"/>
                      <a:pt x="13" y="141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3" y="141"/>
                      <a:pt x="13" y="141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2" y="142"/>
                    </a:cubicBezTo>
                    <a:cubicBezTo>
                      <a:pt x="12" y="142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11" y="140"/>
                      <a:pt x="11" y="141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4" y="139"/>
                    </a:cubicBezTo>
                    <a:cubicBezTo>
                      <a:pt x="14" y="139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11" y="142"/>
                    </a:move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12" y="140"/>
                    </a:move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4"/>
                    </a:move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lose/>
                    <a:moveTo>
                      <a:pt x="1" y="154"/>
                    </a:move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1" y="154"/>
                      <a:pt x="1" y="154"/>
                      <a:pt x="1" y="154"/>
                    </a:cubicBezTo>
                    <a:close/>
                    <a:moveTo>
                      <a:pt x="32" y="103"/>
                    </a:moveTo>
                    <a:cubicBezTo>
                      <a:pt x="32" y="103"/>
                      <a:pt x="31" y="103"/>
                      <a:pt x="31" y="104"/>
                    </a:cubicBezTo>
                    <a:cubicBezTo>
                      <a:pt x="32" y="104"/>
                      <a:pt x="32" y="104"/>
                      <a:pt x="32" y="103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2"/>
                      <a:pt x="32" y="102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2"/>
                      <a:pt x="34" y="103"/>
                      <a:pt x="34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0" y="103"/>
                    </a:moveTo>
                    <a:cubicBezTo>
                      <a:pt x="30" y="103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3"/>
                    </a:cubicBezTo>
                    <a:close/>
                    <a:moveTo>
                      <a:pt x="31" y="104"/>
                    </a:move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lose/>
                    <a:moveTo>
                      <a:pt x="32" y="104"/>
                    </a:moveTo>
                    <a:cubicBezTo>
                      <a:pt x="32" y="104"/>
                      <a:pt x="33" y="104"/>
                      <a:pt x="33" y="104"/>
                    </a:cubicBezTo>
                    <a:cubicBezTo>
                      <a:pt x="33" y="104"/>
                      <a:pt x="33" y="104"/>
                      <a:pt x="32" y="104"/>
                    </a:cubicBezTo>
                    <a:close/>
                    <a:moveTo>
                      <a:pt x="83" y="103"/>
                    </a:moveTo>
                    <a:cubicBezTo>
                      <a:pt x="83" y="103"/>
                      <a:pt x="82" y="103"/>
                      <a:pt x="82" y="103"/>
                    </a:cubicBezTo>
                    <a:cubicBezTo>
                      <a:pt x="82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lose/>
                    <a:moveTo>
                      <a:pt x="81" y="96"/>
                    </a:moveTo>
                    <a:cubicBezTo>
                      <a:pt x="81" y="96"/>
                      <a:pt x="81" y="96"/>
                      <a:pt x="81" y="96"/>
                    </a:cubicBezTo>
                    <a:cubicBezTo>
                      <a:pt x="81" y="96"/>
                      <a:pt x="81" y="97"/>
                      <a:pt x="81" y="97"/>
                    </a:cubicBezTo>
                    <a:cubicBezTo>
                      <a:pt x="82" y="97"/>
                      <a:pt x="81" y="96"/>
                      <a:pt x="82" y="96"/>
                    </a:cubicBezTo>
                    <a:cubicBezTo>
                      <a:pt x="82" y="96"/>
                      <a:pt x="81" y="96"/>
                      <a:pt x="81" y="96"/>
                    </a:cubicBezTo>
                    <a:close/>
                    <a:moveTo>
                      <a:pt x="80" y="99"/>
                    </a:moveTo>
                    <a:cubicBezTo>
                      <a:pt x="80" y="99"/>
                      <a:pt x="81" y="99"/>
                      <a:pt x="80" y="99"/>
                    </a:cubicBezTo>
                    <a:cubicBezTo>
                      <a:pt x="80" y="99"/>
                      <a:pt x="80" y="99"/>
                      <a:pt x="80" y="99"/>
                    </a:cubicBezTo>
                    <a:close/>
                    <a:moveTo>
                      <a:pt x="84" y="109"/>
                    </a:moveTo>
                    <a:cubicBezTo>
                      <a:pt x="84" y="109"/>
                      <a:pt x="84" y="109"/>
                      <a:pt x="84" y="109"/>
                    </a:cubicBezTo>
                    <a:cubicBezTo>
                      <a:pt x="84" y="109"/>
                      <a:pt x="84" y="109"/>
                      <a:pt x="84" y="110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84" y="110"/>
                      <a:pt x="84" y="110"/>
                      <a:pt x="84" y="109"/>
                    </a:cubicBezTo>
                    <a:cubicBezTo>
                      <a:pt x="84" y="109"/>
                      <a:pt x="84" y="109"/>
                      <a:pt x="84" y="109"/>
                    </a:cubicBezTo>
                    <a:close/>
                    <a:moveTo>
                      <a:pt x="82" y="101"/>
                    </a:move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1"/>
                    </a:cubicBezTo>
                    <a:cubicBezTo>
                      <a:pt x="82" y="101"/>
                      <a:pt x="82" y="101"/>
                      <a:pt x="82" y="101"/>
                    </a:cubicBezTo>
                    <a:close/>
                    <a:moveTo>
                      <a:pt x="49" y="103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9" y="102"/>
                    </a:cubicBezTo>
                    <a:cubicBezTo>
                      <a:pt x="49" y="102"/>
                      <a:pt x="49" y="102"/>
                      <a:pt x="48" y="102"/>
                    </a:cubicBezTo>
                    <a:cubicBezTo>
                      <a:pt x="48" y="102"/>
                      <a:pt x="48" y="101"/>
                      <a:pt x="49" y="101"/>
                    </a:cubicBezTo>
                    <a:cubicBezTo>
                      <a:pt x="49" y="101"/>
                      <a:pt x="49" y="101"/>
                      <a:pt x="49" y="101"/>
                    </a:cubicBezTo>
                    <a:cubicBezTo>
                      <a:pt x="49" y="101"/>
                      <a:pt x="49" y="101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7" y="100"/>
                      <a:pt x="46" y="100"/>
                      <a:pt x="46" y="100"/>
                    </a:cubicBezTo>
                    <a:cubicBezTo>
                      <a:pt x="46" y="100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cubicBezTo>
                      <a:pt x="40" y="102"/>
                      <a:pt x="40" y="102"/>
                      <a:pt x="40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102"/>
                      <a:pt x="39" y="103"/>
                      <a:pt x="39" y="103"/>
                    </a:cubicBezTo>
                    <a:cubicBezTo>
                      <a:pt x="39" y="103"/>
                      <a:pt x="38" y="103"/>
                      <a:pt x="38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2"/>
                      <a:pt x="37" y="102"/>
                    </a:cubicBezTo>
                    <a:cubicBezTo>
                      <a:pt x="36" y="102"/>
                      <a:pt x="36" y="102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4" y="105"/>
                      <a:pt x="34" y="105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3" y="106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3" y="107"/>
                      <a:pt x="33" y="106"/>
                    </a:cubicBezTo>
                    <a:cubicBezTo>
                      <a:pt x="33" y="106"/>
                      <a:pt x="33" y="106"/>
                      <a:pt x="34" y="106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7" y="112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9" y="110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40" y="109"/>
                      <a:pt x="39" y="108"/>
                      <a:pt x="39" y="108"/>
                    </a:cubicBezTo>
                    <a:cubicBezTo>
                      <a:pt x="39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1" y="107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1" y="107"/>
                      <a:pt x="41" y="106"/>
                    </a:cubicBezTo>
                    <a:cubicBezTo>
                      <a:pt x="41" y="106"/>
                      <a:pt x="41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3" y="106"/>
                    </a:cubicBezTo>
                    <a:cubicBezTo>
                      <a:pt x="43" y="106"/>
                      <a:pt x="43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7"/>
                      <a:pt x="45" y="107"/>
                      <a:pt x="45" y="108"/>
                    </a:cubicBezTo>
                    <a:cubicBezTo>
                      <a:pt x="45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7"/>
                      <a:pt x="46" y="107"/>
                      <a:pt x="46" y="107"/>
                    </a:cubicBezTo>
                    <a:cubicBezTo>
                      <a:pt x="46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5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3"/>
                      <a:pt x="49" y="103"/>
                      <a:pt x="49" y="103"/>
                    </a:cubicBezTo>
                    <a:close/>
                    <a:moveTo>
                      <a:pt x="34" y="109"/>
                    </a:move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4"/>
                    </a:cubicBezTo>
                    <a:cubicBezTo>
                      <a:pt x="38" y="84"/>
                      <a:pt x="38" y="84"/>
                      <a:pt x="38" y="85"/>
                    </a:cubicBezTo>
                    <a:cubicBezTo>
                      <a:pt x="37" y="85"/>
                      <a:pt x="37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9" y="85"/>
                      <a:pt x="39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40" y="84"/>
                    </a:moveTo>
                    <a:cubicBezTo>
                      <a:pt x="40" y="84"/>
                      <a:pt x="40" y="84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4"/>
                      <a:pt x="39" y="84"/>
                      <a:pt x="40" y="84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0" y="110"/>
                      <a:pt x="30" y="110"/>
                    </a:cubicBezTo>
                    <a:cubicBezTo>
                      <a:pt x="30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0" y="110"/>
                      <a:pt x="30" y="110"/>
                    </a:cubicBezTo>
                    <a:cubicBezTo>
                      <a:pt x="30" y="110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cubicBezTo>
                      <a:pt x="30" y="108"/>
                      <a:pt x="29" y="108"/>
                      <a:pt x="29" y="108"/>
                    </a:cubicBezTo>
                    <a:cubicBezTo>
                      <a:pt x="29" y="108"/>
                      <a:pt x="29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6"/>
                    </a:cubicBezTo>
                    <a:cubicBezTo>
                      <a:pt x="29" y="106"/>
                      <a:pt x="29" y="105"/>
                      <a:pt x="29" y="105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5"/>
                      <a:pt x="27" y="106"/>
                      <a:pt x="27" y="106"/>
                    </a:cubicBezTo>
                    <a:cubicBezTo>
                      <a:pt x="26" y="106"/>
                      <a:pt x="26" y="106"/>
                      <a:pt x="26" y="105"/>
                    </a:cubicBezTo>
                    <a:cubicBezTo>
                      <a:pt x="26" y="105"/>
                      <a:pt x="26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4" y="105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3"/>
                    </a:cubicBezTo>
                    <a:cubicBezTo>
                      <a:pt x="23" y="103"/>
                      <a:pt x="22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3"/>
                      <a:pt x="21" y="103"/>
                      <a:pt x="21" y="103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0" y="103"/>
                      <a:pt x="20" y="104"/>
                      <a:pt x="21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5"/>
                    </a:cubicBezTo>
                    <a:cubicBezTo>
                      <a:pt x="20" y="105"/>
                      <a:pt x="20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7"/>
                    </a:cubicBezTo>
                    <a:cubicBezTo>
                      <a:pt x="18" y="107"/>
                      <a:pt x="17" y="107"/>
                      <a:pt x="17" y="107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8"/>
                      <a:pt x="16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7"/>
                      <a:pt x="15" y="107"/>
                      <a:pt x="14" y="107"/>
                    </a:cubicBezTo>
                    <a:cubicBezTo>
                      <a:pt x="14" y="108"/>
                      <a:pt x="15" y="108"/>
                      <a:pt x="14" y="108"/>
                    </a:cubicBezTo>
                    <a:cubicBezTo>
                      <a:pt x="14" y="108"/>
                      <a:pt x="14" y="109"/>
                      <a:pt x="15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5" y="109"/>
                      <a:pt x="15" y="109"/>
                      <a:pt x="15" y="110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2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7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2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1"/>
                      <a:pt x="15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4"/>
                    </a:cubicBezTo>
                    <a:cubicBezTo>
                      <a:pt x="16" y="113"/>
                      <a:pt x="17" y="113"/>
                      <a:pt x="17" y="113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8" y="112"/>
                    </a:cubicBezTo>
                    <a:cubicBezTo>
                      <a:pt x="18" y="112"/>
                      <a:pt x="18" y="112"/>
                      <a:pt x="18" y="112"/>
                    </a:cubicBezTo>
                    <a:cubicBezTo>
                      <a:pt x="19" y="112"/>
                      <a:pt x="19" y="112"/>
                      <a:pt x="19" y="112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20" y="113"/>
                      <a:pt x="20" y="113"/>
                      <a:pt x="20" y="112"/>
                    </a:cubicBezTo>
                    <a:cubicBezTo>
                      <a:pt x="20" y="112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2"/>
                      <a:pt x="18" y="111"/>
                      <a:pt x="18" y="111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0"/>
                      <a:pt x="19" y="110"/>
                    </a:cubicBezTo>
                    <a:cubicBezTo>
                      <a:pt x="19" y="110"/>
                      <a:pt x="19" y="110"/>
                      <a:pt x="18" y="110"/>
                    </a:cubicBezTo>
                    <a:cubicBezTo>
                      <a:pt x="18" y="109"/>
                      <a:pt x="18" y="109"/>
                      <a:pt x="19" y="109"/>
                    </a:cubicBezTo>
                    <a:cubicBezTo>
                      <a:pt x="19" y="109"/>
                      <a:pt x="19" y="109"/>
                      <a:pt x="19" y="108"/>
                    </a:cubicBezTo>
                    <a:cubicBezTo>
                      <a:pt x="19" y="109"/>
                      <a:pt x="19" y="109"/>
                      <a:pt x="19" y="109"/>
                    </a:cubicBezTo>
                    <a:cubicBezTo>
                      <a:pt x="19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0" y="111"/>
                      <a:pt x="21" y="111"/>
                      <a:pt x="21" y="111"/>
                    </a:cubicBezTo>
                    <a:cubicBezTo>
                      <a:pt x="21" y="111"/>
                      <a:pt x="21" y="111"/>
                      <a:pt x="21" y="111"/>
                    </a:cubicBezTo>
                    <a:cubicBezTo>
                      <a:pt x="22" y="112"/>
                      <a:pt x="22" y="112"/>
                      <a:pt x="21" y="113"/>
                    </a:cubicBezTo>
                    <a:cubicBezTo>
                      <a:pt x="21" y="113"/>
                      <a:pt x="21" y="113"/>
                      <a:pt x="2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4"/>
                      <a:pt x="20" y="114"/>
                      <a:pt x="20" y="114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3"/>
                      <a:pt x="21" y="113"/>
                      <a:pt x="21" y="113"/>
                    </a:cubicBezTo>
                    <a:cubicBezTo>
                      <a:pt x="21" y="113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3"/>
                      <a:pt x="21" y="113"/>
                      <a:pt x="22" y="113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6"/>
                    </a:cubicBezTo>
                    <a:cubicBezTo>
                      <a:pt x="21" y="116"/>
                      <a:pt x="21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6"/>
                      <a:pt x="18" y="116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9" y="117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20"/>
                      <a:pt x="19" y="120"/>
                    </a:cubicBezTo>
                    <a:cubicBezTo>
                      <a:pt x="18" y="120"/>
                      <a:pt x="19" y="120"/>
                      <a:pt x="19" y="120"/>
                    </a:cubicBezTo>
                    <a:cubicBezTo>
                      <a:pt x="19" y="120"/>
                      <a:pt x="19" y="120"/>
                      <a:pt x="19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1"/>
                      <a:pt x="20" y="121"/>
                      <a:pt x="20" y="121"/>
                    </a:cubicBezTo>
                    <a:cubicBezTo>
                      <a:pt x="20" y="122"/>
                      <a:pt x="20" y="122"/>
                      <a:pt x="19" y="122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9" y="123"/>
                      <a:pt x="19" y="124"/>
                      <a:pt x="19" y="124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19" y="124"/>
                      <a:pt x="20" y="124"/>
                      <a:pt x="20" y="124"/>
                    </a:cubicBezTo>
                    <a:cubicBezTo>
                      <a:pt x="21" y="124"/>
                      <a:pt x="21" y="124"/>
                      <a:pt x="21" y="125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5"/>
                      <a:pt x="22" y="125"/>
                      <a:pt x="22" y="124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1" y="124"/>
                      <a:pt x="21" y="124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1"/>
                      <a:pt x="22" y="121"/>
                      <a:pt x="22" y="121"/>
                    </a:cubicBezTo>
                    <a:cubicBezTo>
                      <a:pt x="22" y="121"/>
                      <a:pt x="22" y="120"/>
                      <a:pt x="22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2"/>
                    </a:cubicBezTo>
                    <a:cubicBezTo>
                      <a:pt x="23" y="122"/>
                      <a:pt x="23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1" y="121"/>
                      <a:pt x="21" y="122"/>
                    </a:cubicBezTo>
                    <a:cubicBezTo>
                      <a:pt x="21" y="122"/>
                      <a:pt x="22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2"/>
                      <a:pt x="22" y="123"/>
                      <a:pt x="22" y="123"/>
                    </a:cubicBezTo>
                    <a:cubicBezTo>
                      <a:pt x="23" y="123"/>
                      <a:pt x="23" y="123"/>
                      <a:pt x="23" y="124"/>
                    </a:cubicBezTo>
                    <a:cubicBezTo>
                      <a:pt x="23" y="124"/>
                      <a:pt x="23" y="125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3" y="126"/>
                      <a:pt x="23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4" y="125"/>
                      <a:pt x="24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3"/>
                      <a:pt x="24" y="124"/>
                      <a:pt x="24" y="123"/>
                    </a:cubicBezTo>
                    <a:cubicBezTo>
                      <a:pt x="24" y="123"/>
                      <a:pt x="25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7" y="122"/>
                      <a:pt x="27" y="122"/>
                      <a:pt x="27" y="122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7" y="120"/>
                    </a:cubicBezTo>
                    <a:cubicBezTo>
                      <a:pt x="27" y="120"/>
                      <a:pt x="27" y="119"/>
                      <a:pt x="27" y="119"/>
                    </a:cubicBezTo>
                    <a:cubicBezTo>
                      <a:pt x="27" y="119"/>
                      <a:pt x="28" y="119"/>
                      <a:pt x="28" y="118"/>
                    </a:cubicBezTo>
                    <a:cubicBezTo>
                      <a:pt x="28" y="118"/>
                      <a:pt x="27" y="118"/>
                      <a:pt x="27" y="118"/>
                    </a:cubicBezTo>
                    <a:cubicBezTo>
                      <a:pt x="28" y="118"/>
                      <a:pt x="28" y="118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9" y="115"/>
                      <a:pt x="29" y="115"/>
                    </a:cubicBezTo>
                    <a:cubicBezTo>
                      <a:pt x="29" y="115"/>
                      <a:pt x="29" y="115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3"/>
                      <a:pt x="29" y="113"/>
                    </a:cubicBezTo>
                    <a:cubicBezTo>
                      <a:pt x="30" y="113"/>
                      <a:pt x="30" y="113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73" y="70"/>
                    </a:moveTo>
                    <a:cubicBezTo>
                      <a:pt x="73" y="70"/>
                      <a:pt x="74" y="70"/>
                      <a:pt x="74" y="70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4" y="70"/>
                      <a:pt x="75" y="70"/>
                      <a:pt x="75" y="69"/>
                    </a:cubicBezTo>
                    <a:cubicBezTo>
                      <a:pt x="75" y="69"/>
                      <a:pt x="75" y="69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5" y="67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7"/>
                      <a:pt x="74" y="67"/>
                      <a:pt x="74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8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70"/>
                      <a:pt x="73" y="70"/>
                    </a:cubicBezTo>
                    <a:close/>
                    <a:moveTo>
                      <a:pt x="12" y="110"/>
                    </a:move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2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0"/>
                    </a:cubicBezTo>
                    <a:cubicBezTo>
                      <a:pt x="12" y="110"/>
                      <a:pt x="12" y="110"/>
                      <a:pt x="12" y="110"/>
                    </a:cubicBezTo>
                    <a:close/>
                    <a:moveTo>
                      <a:pt x="14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8"/>
                    </a:cubicBezTo>
                    <a:cubicBezTo>
                      <a:pt x="14" y="108"/>
                      <a:pt x="13" y="108"/>
                      <a:pt x="13" y="108"/>
                    </a:cubicBezTo>
                    <a:cubicBezTo>
                      <a:pt x="13" y="109"/>
                      <a:pt x="13" y="109"/>
                      <a:pt x="13" y="109"/>
                    </a:cubicBezTo>
                    <a:cubicBezTo>
                      <a:pt x="13" y="109"/>
                      <a:pt x="13" y="109"/>
                      <a:pt x="14" y="109"/>
                    </a:cubicBezTo>
                    <a:cubicBezTo>
                      <a:pt x="14" y="109"/>
                      <a:pt x="14" y="108"/>
                      <a:pt x="14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14" y="108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lose/>
                    <a:moveTo>
                      <a:pt x="15" y="110"/>
                    </a:move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lose/>
                    <a:moveTo>
                      <a:pt x="14" y="109"/>
                    </a:move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lose/>
                    <a:moveTo>
                      <a:pt x="10" y="111"/>
                    </a:moveTo>
                    <a:cubicBezTo>
                      <a:pt x="10" y="111"/>
                      <a:pt x="10" y="112"/>
                      <a:pt x="10" y="112"/>
                    </a:cubicBezTo>
                    <a:cubicBezTo>
                      <a:pt x="10" y="112"/>
                      <a:pt x="10" y="111"/>
                      <a:pt x="10" y="111"/>
                    </a:cubicBezTo>
                    <a:cubicBezTo>
                      <a:pt x="10" y="111"/>
                      <a:pt x="10" y="111"/>
                      <a:pt x="10" y="111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4"/>
                      <a:pt x="8" y="113"/>
                    </a:cubicBezTo>
                    <a:cubicBezTo>
                      <a:pt x="9" y="113"/>
                      <a:pt x="9" y="113"/>
                      <a:pt x="9" y="114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11" y="112"/>
                      <a:pt x="11" y="112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1" y="109"/>
                    </a:move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1" y="111"/>
                    </a:moveTo>
                    <a:cubicBezTo>
                      <a:pt x="11" y="111"/>
                      <a:pt x="11" y="111"/>
                      <a:pt x="11" y="111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lose/>
                    <a:moveTo>
                      <a:pt x="11" y="109"/>
                    </a:moveTo>
                    <a:cubicBezTo>
                      <a:pt x="11" y="109"/>
                      <a:pt x="11" y="109"/>
                      <a:pt x="11" y="109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2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3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lose/>
                    <a:moveTo>
                      <a:pt x="11" y="108"/>
                    </a:moveTo>
                    <a:cubicBezTo>
                      <a:pt x="12" y="108"/>
                      <a:pt x="12" y="108"/>
                      <a:pt x="12" y="108"/>
                    </a:cubicBezTo>
                    <a:cubicBezTo>
                      <a:pt x="12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lose/>
                    <a:moveTo>
                      <a:pt x="14" y="106"/>
                    </a:move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lose/>
                    <a:moveTo>
                      <a:pt x="16" y="107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lose/>
                    <a:moveTo>
                      <a:pt x="15" y="104"/>
                    </a:move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6" y="103"/>
                    </a:cubicBezTo>
                    <a:cubicBezTo>
                      <a:pt x="16" y="103"/>
                      <a:pt x="15" y="103"/>
                      <a:pt x="15" y="103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5"/>
                      <a:pt x="15" y="104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19" y="114"/>
                      <a:pt x="19" y="115"/>
                      <a:pt x="19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9" y="114"/>
                      <a:pt x="18" y="114"/>
                      <a:pt x="18" y="114"/>
                    </a:cubicBezTo>
                    <a:cubicBezTo>
                      <a:pt x="18" y="114"/>
                      <a:pt x="17" y="115"/>
                      <a:pt x="17" y="115"/>
                    </a:cubicBez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8" y="116"/>
                      <a:pt x="17" y="117"/>
                    </a:cubicBezTo>
                    <a:cubicBezTo>
                      <a:pt x="18" y="117"/>
                      <a:pt x="18" y="117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9" y="116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lose/>
                    <a:moveTo>
                      <a:pt x="20" y="115"/>
                    </a:move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5"/>
                    </a:cubicBezTo>
                    <a:close/>
                    <a:moveTo>
                      <a:pt x="35" y="112"/>
                    </a:move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5" y="113"/>
                      <a:pt x="35" y="113"/>
                    </a:cubicBezTo>
                    <a:cubicBezTo>
                      <a:pt x="35" y="113"/>
                      <a:pt x="35" y="113"/>
                      <a:pt x="35" y="112"/>
                    </a:cubicBezTo>
                    <a:cubicBezTo>
                      <a:pt x="35" y="112"/>
                      <a:pt x="35" y="112"/>
                      <a:pt x="35" y="112"/>
                    </a:cubicBezTo>
                    <a:close/>
                    <a:moveTo>
                      <a:pt x="16" y="119"/>
                    </a:move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0"/>
                      <a:pt x="16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6" y="119"/>
                      <a:pt x="16" y="119"/>
                    </a:cubicBezTo>
                    <a:close/>
                    <a:moveTo>
                      <a:pt x="24" y="128"/>
                    </a:move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30"/>
                      <a:pt x="24" y="130"/>
                      <a:pt x="23" y="130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5" y="129"/>
                      <a:pt x="25" y="129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4" y="128"/>
                      <a:pt x="24" y="128"/>
                      <a:pt x="24" y="128"/>
                    </a:cubicBezTo>
                    <a:close/>
                    <a:moveTo>
                      <a:pt x="15" y="121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1"/>
                      <a:pt x="16" y="121"/>
                      <a:pt x="16" y="120"/>
                    </a:cubicBezTo>
                    <a:cubicBezTo>
                      <a:pt x="15" y="120"/>
                      <a:pt x="15" y="121"/>
                      <a:pt x="15" y="121"/>
                    </a:cubicBezTo>
                    <a:close/>
                    <a:moveTo>
                      <a:pt x="22" y="131"/>
                    </a:move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0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1" y="132"/>
                      <a:pt x="21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22" y="131"/>
                      <a:pt x="22" y="131"/>
                      <a:pt x="22" y="131"/>
                    </a:cubicBezTo>
                    <a:close/>
                    <a:moveTo>
                      <a:pt x="46" y="98"/>
                    </a:move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7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lose/>
                    <a:moveTo>
                      <a:pt x="99" y="55"/>
                    </a:moveTo>
                    <a:cubicBezTo>
                      <a:pt x="99" y="55"/>
                      <a:pt x="99" y="55"/>
                      <a:pt x="99" y="55"/>
                    </a:cubicBezTo>
                    <a:cubicBezTo>
                      <a:pt x="99" y="55"/>
                      <a:pt x="99" y="55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8" y="51"/>
                      <a:pt x="98" y="50"/>
                      <a:pt x="98" y="50"/>
                    </a:cubicBezTo>
                    <a:cubicBezTo>
                      <a:pt x="98" y="50"/>
                      <a:pt x="98" y="50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8"/>
                      <a:pt x="97" y="48"/>
                      <a:pt x="97" y="48"/>
                    </a:cubicBezTo>
                    <a:cubicBezTo>
                      <a:pt x="97" y="48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5" y="46"/>
                      <a:pt x="95" y="45"/>
                      <a:pt x="95" y="45"/>
                    </a:cubicBezTo>
                    <a:cubicBezTo>
                      <a:pt x="95" y="44"/>
                      <a:pt x="95" y="43"/>
                      <a:pt x="95" y="42"/>
                    </a:cubicBezTo>
                    <a:cubicBezTo>
                      <a:pt x="95" y="42"/>
                      <a:pt x="95" y="42"/>
                      <a:pt x="95" y="41"/>
                    </a:cubicBezTo>
                    <a:cubicBezTo>
                      <a:pt x="95" y="41"/>
                      <a:pt x="95" y="40"/>
                      <a:pt x="95" y="39"/>
                    </a:cubicBezTo>
                    <a:cubicBezTo>
                      <a:pt x="95" y="39"/>
                      <a:pt x="95" y="39"/>
                      <a:pt x="95" y="38"/>
                    </a:cubicBezTo>
                    <a:cubicBezTo>
                      <a:pt x="95" y="38"/>
                      <a:pt x="95" y="39"/>
                      <a:pt x="95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38"/>
                      <a:pt x="93" y="38"/>
                      <a:pt x="92" y="38"/>
                    </a:cubicBezTo>
                    <a:cubicBezTo>
                      <a:pt x="92" y="38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9"/>
                    </a:cubicBezTo>
                    <a:cubicBezTo>
                      <a:pt x="91" y="39"/>
                      <a:pt x="91" y="40"/>
                      <a:pt x="91" y="40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0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2"/>
                      <a:pt x="94" y="42"/>
                    </a:cubicBezTo>
                    <a:cubicBezTo>
                      <a:pt x="94" y="42"/>
                      <a:pt x="94" y="43"/>
                      <a:pt x="93" y="43"/>
                    </a:cubicBezTo>
                    <a:cubicBezTo>
                      <a:pt x="93" y="43"/>
                      <a:pt x="93" y="43"/>
                      <a:pt x="93" y="43"/>
                    </a:cubicBezTo>
                    <a:cubicBezTo>
                      <a:pt x="93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2"/>
                      <a:pt x="92" y="42"/>
                      <a:pt x="91" y="42"/>
                    </a:cubicBezTo>
                    <a:cubicBezTo>
                      <a:pt x="91" y="42"/>
                      <a:pt x="91" y="42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4"/>
                      <a:pt x="91" y="44"/>
                      <a:pt x="90" y="44"/>
                    </a:cubicBezTo>
                    <a:cubicBezTo>
                      <a:pt x="90" y="44"/>
                      <a:pt x="90" y="44"/>
                      <a:pt x="90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0" y="42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1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1"/>
                      <a:pt x="87" y="41"/>
                    </a:cubicBezTo>
                    <a:cubicBezTo>
                      <a:pt x="87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7" y="43"/>
                      <a:pt x="87" y="43"/>
                    </a:cubicBezTo>
                    <a:cubicBezTo>
                      <a:pt x="87" y="44"/>
                      <a:pt x="87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5" y="44"/>
                      <a:pt x="85" y="45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4" y="46"/>
                      <a:pt x="84" y="46"/>
                      <a:pt x="85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5" y="49"/>
                      <a:pt x="85" y="49"/>
                      <a:pt x="85" y="50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5" y="57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8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2"/>
                      <a:pt x="84" y="62"/>
                    </a:cubicBezTo>
                    <a:cubicBezTo>
                      <a:pt x="84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2" y="63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1" y="65"/>
                      <a:pt x="82" y="66"/>
                      <a:pt x="81" y="67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1" y="68"/>
                      <a:pt x="81" y="68"/>
                      <a:pt x="80" y="68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8" y="69"/>
                      <a:pt x="78" y="70"/>
                      <a:pt x="78" y="70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77" y="71"/>
                      <a:pt x="77" y="72"/>
                      <a:pt x="76" y="73"/>
                    </a:cubicBezTo>
                    <a:cubicBezTo>
                      <a:pt x="76" y="73"/>
                      <a:pt x="76" y="74"/>
                      <a:pt x="76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4" y="74"/>
                      <a:pt x="74" y="75"/>
                      <a:pt x="74" y="75"/>
                    </a:cubicBezTo>
                    <a:cubicBezTo>
                      <a:pt x="74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7"/>
                      <a:pt x="71" y="77"/>
                      <a:pt x="70" y="77"/>
                    </a:cubicBezTo>
                    <a:cubicBezTo>
                      <a:pt x="70" y="77"/>
                      <a:pt x="70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9"/>
                      <a:pt x="67" y="79"/>
                    </a:cubicBezTo>
                    <a:cubicBezTo>
                      <a:pt x="66" y="79"/>
                      <a:pt x="65" y="79"/>
                      <a:pt x="65" y="78"/>
                    </a:cubicBezTo>
                    <a:cubicBezTo>
                      <a:pt x="65" y="78"/>
                      <a:pt x="65" y="78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7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5"/>
                    </a:cubicBezTo>
                    <a:cubicBezTo>
                      <a:pt x="64" y="75"/>
                      <a:pt x="65" y="75"/>
                      <a:pt x="65" y="75"/>
                    </a:cubicBezTo>
                    <a:cubicBezTo>
                      <a:pt x="65" y="76"/>
                      <a:pt x="65" y="76"/>
                      <a:pt x="65" y="75"/>
                    </a:cubicBezTo>
                    <a:cubicBezTo>
                      <a:pt x="65" y="75"/>
                      <a:pt x="66" y="75"/>
                      <a:pt x="66" y="75"/>
                    </a:cubicBezTo>
                    <a:cubicBezTo>
                      <a:pt x="66" y="75"/>
                      <a:pt x="66" y="74"/>
                      <a:pt x="66" y="75"/>
                    </a:cubicBezTo>
                    <a:cubicBezTo>
                      <a:pt x="67" y="75"/>
                      <a:pt x="67" y="74"/>
                      <a:pt x="67" y="74"/>
                    </a:cubicBezTo>
                    <a:cubicBezTo>
                      <a:pt x="67" y="74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5" y="73"/>
                      <a:pt x="65" y="74"/>
                      <a:pt x="64" y="74"/>
                    </a:cubicBezTo>
                    <a:cubicBezTo>
                      <a:pt x="64" y="74"/>
                      <a:pt x="63" y="74"/>
                      <a:pt x="63" y="74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4" y="77"/>
                      <a:pt x="63" y="78"/>
                      <a:pt x="63" y="78"/>
                    </a:cubicBezTo>
                    <a:cubicBezTo>
                      <a:pt x="63" y="79"/>
                      <a:pt x="63" y="80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2"/>
                      <a:pt x="61" y="82"/>
                    </a:cubicBezTo>
                    <a:cubicBezTo>
                      <a:pt x="60" y="82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59" y="83"/>
                    </a:cubicBezTo>
                    <a:cubicBezTo>
                      <a:pt x="59" y="83"/>
                      <a:pt x="59" y="84"/>
                      <a:pt x="59" y="8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9" y="84"/>
                      <a:pt x="58" y="85"/>
                      <a:pt x="58" y="85"/>
                    </a:cubicBezTo>
                    <a:cubicBezTo>
                      <a:pt x="58" y="85"/>
                      <a:pt x="58" y="86"/>
                      <a:pt x="58" y="86"/>
                    </a:cubicBez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9"/>
                    </a:cubicBezTo>
                    <a:cubicBezTo>
                      <a:pt x="58" y="89"/>
                      <a:pt x="58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90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6" y="89"/>
                      <a:pt x="56" y="90"/>
                      <a:pt x="56" y="89"/>
                    </a:cubicBezTo>
                    <a:cubicBezTo>
                      <a:pt x="57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89"/>
                    </a:cubicBezTo>
                    <a:cubicBezTo>
                      <a:pt x="56" y="89"/>
                      <a:pt x="55" y="90"/>
                      <a:pt x="55" y="90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5" y="90"/>
                      <a:pt x="55" y="89"/>
                      <a:pt x="55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3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8"/>
                    </a:cubicBezTo>
                    <a:cubicBezTo>
                      <a:pt x="53" y="88"/>
                      <a:pt x="54" y="88"/>
                      <a:pt x="53" y="88"/>
                    </a:cubicBezTo>
                    <a:cubicBezTo>
                      <a:pt x="53" y="88"/>
                      <a:pt x="53" y="87"/>
                      <a:pt x="53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1" y="88"/>
                      <a:pt x="51" y="89"/>
                      <a:pt x="51" y="88"/>
                    </a:cubicBezTo>
                    <a:cubicBezTo>
                      <a:pt x="51" y="88"/>
                      <a:pt x="51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8" y="88"/>
                      <a:pt x="48" y="88"/>
                      <a:pt x="48" y="89"/>
                    </a:cubicBezTo>
                    <a:cubicBezTo>
                      <a:pt x="48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5" y="90"/>
                    </a:cubicBezTo>
                    <a:cubicBezTo>
                      <a:pt x="45" y="90"/>
                      <a:pt x="45" y="89"/>
                      <a:pt x="44" y="89"/>
                    </a:cubicBezTo>
                    <a:cubicBezTo>
                      <a:pt x="44" y="90"/>
                      <a:pt x="44" y="90"/>
                      <a:pt x="43" y="90"/>
                    </a:cubicBezTo>
                    <a:cubicBezTo>
                      <a:pt x="43" y="90"/>
                      <a:pt x="42" y="90"/>
                      <a:pt x="42" y="90"/>
                    </a:cubicBezTo>
                    <a:cubicBezTo>
                      <a:pt x="42" y="89"/>
                      <a:pt x="41" y="90"/>
                      <a:pt x="41" y="90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40" y="90"/>
                      <a:pt x="40" y="90"/>
                      <a:pt x="40" y="89"/>
                    </a:cubicBezTo>
                    <a:cubicBezTo>
                      <a:pt x="39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39" y="89"/>
                      <a:pt x="39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7" y="90"/>
                      <a:pt x="36" y="90"/>
                      <a:pt x="36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6" y="90"/>
                      <a:pt x="35" y="90"/>
                      <a:pt x="35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5" y="91"/>
                      <a:pt x="35" y="92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4" y="92"/>
                      <a:pt x="34" y="92"/>
                      <a:pt x="34" y="93"/>
                    </a:cubicBezTo>
                    <a:cubicBezTo>
                      <a:pt x="34" y="93"/>
                      <a:pt x="33" y="93"/>
                      <a:pt x="33" y="93"/>
                    </a:cubicBezTo>
                    <a:cubicBezTo>
                      <a:pt x="33" y="93"/>
                      <a:pt x="33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29" y="96"/>
                      <a:pt x="29" y="97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8" y="97"/>
                      <a:pt x="28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5" y="98"/>
                      <a:pt x="25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98"/>
                      <a:pt x="25" y="99"/>
                      <a:pt x="24" y="99"/>
                    </a:cubicBezTo>
                    <a:cubicBezTo>
                      <a:pt x="24" y="99"/>
                      <a:pt x="24" y="98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5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3" y="99"/>
                      <a:pt x="24" y="99"/>
                      <a:pt x="24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4" y="100"/>
                      <a:pt x="24" y="101"/>
                      <a:pt x="23" y="101"/>
                    </a:cubicBezTo>
                    <a:cubicBezTo>
                      <a:pt x="23" y="101"/>
                      <a:pt x="23" y="101"/>
                      <a:pt x="23" y="101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3" y="103"/>
                    </a:cubicBezTo>
                    <a:cubicBezTo>
                      <a:pt x="23" y="103"/>
                      <a:pt x="23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3"/>
                      <a:pt x="26" y="102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29" y="102"/>
                      <a:pt x="29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29" y="102"/>
                      <a:pt x="29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1" y="102"/>
                      <a:pt x="31" y="103"/>
                      <a:pt x="31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1"/>
                      <a:pt x="33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1"/>
                      <a:pt x="33" y="101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99"/>
                    </a:cubicBezTo>
                    <a:cubicBezTo>
                      <a:pt x="33" y="99"/>
                      <a:pt x="33" y="99"/>
                      <a:pt x="34" y="99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4" y="99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5" y="101"/>
                      <a:pt x="35" y="101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5" y="101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0"/>
                      <a:pt x="36" y="101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7" y="99"/>
                      <a:pt x="37" y="100"/>
                    </a:cubicBezTo>
                    <a:cubicBezTo>
                      <a:pt x="37" y="100"/>
                      <a:pt x="37" y="100"/>
                      <a:pt x="37" y="99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5" y="98"/>
                    </a:cubicBezTo>
                    <a:cubicBezTo>
                      <a:pt x="45" y="98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1" y="96"/>
                      <a:pt x="51" y="96"/>
                      <a:pt x="51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3" y="96"/>
                    </a:cubicBezTo>
                    <a:cubicBezTo>
                      <a:pt x="54" y="96"/>
                      <a:pt x="54" y="96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3" y="98"/>
                      <a:pt x="53" y="99"/>
                      <a:pt x="53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3" y="98"/>
                      <a:pt x="53" y="98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2" y="99"/>
                      <a:pt x="52" y="99"/>
                      <a:pt x="52" y="99"/>
                    </a:cubicBezTo>
                    <a:cubicBezTo>
                      <a:pt x="52" y="99"/>
                      <a:pt x="52" y="99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1"/>
                    </a:cubicBezTo>
                    <a:cubicBezTo>
                      <a:pt x="53" y="101"/>
                      <a:pt x="53" y="101"/>
                      <a:pt x="52" y="101"/>
                    </a:cubicBezTo>
                    <a:cubicBezTo>
                      <a:pt x="52" y="101"/>
                      <a:pt x="52" y="101"/>
                      <a:pt x="52" y="102"/>
                    </a:cubicBezTo>
                    <a:cubicBezTo>
                      <a:pt x="52" y="102"/>
                      <a:pt x="53" y="102"/>
                      <a:pt x="52" y="102"/>
                    </a:cubicBezTo>
                    <a:cubicBezTo>
                      <a:pt x="52" y="102"/>
                      <a:pt x="52" y="102"/>
                      <a:pt x="52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4" y="104"/>
                    </a:cubicBezTo>
                    <a:cubicBezTo>
                      <a:pt x="54" y="104"/>
                      <a:pt x="54" y="104"/>
                      <a:pt x="54" y="104"/>
                    </a:cubicBezTo>
                    <a:cubicBezTo>
                      <a:pt x="54" y="104"/>
                      <a:pt x="54" y="104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6" y="106"/>
                      <a:pt x="56" y="106"/>
                      <a:pt x="57" y="107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7" y="107"/>
                      <a:pt x="57" y="107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8" y="106"/>
                      <a:pt x="58" y="105"/>
                    </a:cubicBezTo>
                    <a:cubicBezTo>
                      <a:pt x="58" y="105"/>
                      <a:pt x="58" y="105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4"/>
                      <a:pt x="59" y="103"/>
                      <a:pt x="59" y="103"/>
                    </a:cubicBezTo>
                    <a:cubicBezTo>
                      <a:pt x="59" y="103"/>
                      <a:pt x="59" y="103"/>
                      <a:pt x="60" y="103"/>
                    </a:cubicBezTo>
                    <a:cubicBezTo>
                      <a:pt x="60" y="103"/>
                      <a:pt x="60" y="103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0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1"/>
                      <a:pt x="61" y="101"/>
                      <a:pt x="61" y="100"/>
                    </a:cubicBezTo>
                    <a:cubicBezTo>
                      <a:pt x="61" y="100"/>
                      <a:pt x="62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3" y="100"/>
                      <a:pt x="63" y="100"/>
                      <a:pt x="63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3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9"/>
                      <a:pt x="65" y="99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3" y="98"/>
                      <a:pt x="63" y="98"/>
                    </a:cubicBezTo>
                    <a:cubicBezTo>
                      <a:pt x="63" y="98"/>
                      <a:pt x="62" y="97"/>
                      <a:pt x="62" y="97"/>
                    </a:cubicBezTo>
                    <a:cubicBezTo>
                      <a:pt x="62" y="97"/>
                      <a:pt x="62" y="97"/>
                      <a:pt x="62" y="96"/>
                    </a:cubicBezTo>
                    <a:cubicBezTo>
                      <a:pt x="62" y="96"/>
                      <a:pt x="62" y="95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4" y="94"/>
                      <a:pt x="64" y="94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4" y="96"/>
                      <a:pt x="64" y="95"/>
                      <a:pt x="64" y="95"/>
                    </a:cubicBezTo>
                    <a:cubicBezTo>
                      <a:pt x="64" y="95"/>
                      <a:pt x="65" y="95"/>
                      <a:pt x="65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5" y="95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5"/>
                      <a:pt x="66" y="95"/>
                    </a:cubicBezTo>
                    <a:cubicBezTo>
                      <a:pt x="66" y="95"/>
                      <a:pt x="67" y="96"/>
                      <a:pt x="67" y="96"/>
                    </a:cubicBezTo>
                    <a:cubicBezTo>
                      <a:pt x="67" y="95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7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6" y="97"/>
                      <a:pt x="66" y="97"/>
                    </a:cubicBezTo>
                    <a:cubicBezTo>
                      <a:pt x="67" y="97"/>
                      <a:pt x="67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9" y="97"/>
                      <a:pt x="69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2" y="97"/>
                      <a:pt x="73" y="97"/>
                      <a:pt x="73" y="97"/>
                    </a:cubicBezTo>
                    <a:cubicBezTo>
                      <a:pt x="73" y="97"/>
                      <a:pt x="73" y="96"/>
                      <a:pt x="73" y="96"/>
                    </a:cubicBezTo>
                    <a:cubicBezTo>
                      <a:pt x="74" y="96"/>
                      <a:pt x="74" y="95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4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3"/>
                      <a:pt x="76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3"/>
                      <a:pt x="76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4"/>
                    </a:cubicBezTo>
                    <a:cubicBezTo>
                      <a:pt x="78" y="94"/>
                      <a:pt x="78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5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7"/>
                      <a:pt x="77" y="97"/>
                    </a:cubicBezTo>
                    <a:cubicBezTo>
                      <a:pt x="77" y="97"/>
                      <a:pt x="77" y="97"/>
                      <a:pt x="78" y="97"/>
                    </a:cubicBezTo>
                    <a:cubicBezTo>
                      <a:pt x="78" y="97"/>
                      <a:pt x="78" y="97"/>
                      <a:pt x="79" y="96"/>
                    </a:cubicBezTo>
                    <a:cubicBezTo>
                      <a:pt x="79" y="96"/>
                      <a:pt x="79" y="96"/>
                      <a:pt x="79" y="96"/>
                    </a:cubicBezTo>
                    <a:cubicBezTo>
                      <a:pt x="79" y="96"/>
                      <a:pt x="79" y="96"/>
                      <a:pt x="79" y="95"/>
                    </a:cubicBezTo>
                    <a:cubicBezTo>
                      <a:pt x="79" y="95"/>
                      <a:pt x="79" y="95"/>
                      <a:pt x="79" y="95"/>
                    </a:cubicBezTo>
                    <a:cubicBezTo>
                      <a:pt x="79" y="95"/>
                      <a:pt x="80" y="94"/>
                      <a:pt x="79" y="94"/>
                    </a:cubicBezTo>
                    <a:cubicBezTo>
                      <a:pt x="79" y="94"/>
                      <a:pt x="79" y="94"/>
                      <a:pt x="79" y="93"/>
                    </a:cubicBezTo>
                    <a:cubicBezTo>
                      <a:pt x="79" y="93"/>
                      <a:pt x="79" y="93"/>
                      <a:pt x="80" y="93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80" y="93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2" y="91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3" y="92"/>
                      <a:pt x="83" y="92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0"/>
                    </a:cubicBezTo>
                    <a:cubicBezTo>
                      <a:pt x="83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5" y="90"/>
                      <a:pt x="85" y="90"/>
                    </a:cubicBezTo>
                    <a:cubicBezTo>
                      <a:pt x="85" y="90"/>
                      <a:pt x="85" y="91"/>
                      <a:pt x="85" y="91"/>
                    </a:cubicBezTo>
                    <a:cubicBezTo>
                      <a:pt x="85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5"/>
                    </a:cubicBezTo>
                    <a:cubicBezTo>
                      <a:pt x="84" y="95"/>
                      <a:pt x="85" y="95"/>
                      <a:pt x="85" y="94"/>
                    </a:cubicBezTo>
                    <a:cubicBezTo>
                      <a:pt x="85" y="94"/>
                      <a:pt x="85" y="94"/>
                      <a:pt x="86" y="94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8" y="92"/>
                      <a:pt x="88" y="92"/>
                      <a:pt x="88" y="92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8" y="90"/>
                      <a:pt x="88" y="90"/>
                      <a:pt x="88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90" y="88"/>
                    </a:cubicBezTo>
                    <a:cubicBezTo>
                      <a:pt x="90" y="88"/>
                      <a:pt x="90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5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90" y="83"/>
                      <a:pt x="90" y="82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89" y="82"/>
                      <a:pt x="90" y="81"/>
                      <a:pt x="90" y="81"/>
                    </a:cubicBezTo>
                    <a:cubicBezTo>
                      <a:pt x="90" y="81"/>
                      <a:pt x="90" y="81"/>
                      <a:pt x="90" y="81"/>
                    </a:cubicBezTo>
                    <a:cubicBezTo>
                      <a:pt x="90" y="81"/>
                      <a:pt x="90" y="80"/>
                      <a:pt x="90" y="80"/>
                    </a:cubicBezTo>
                    <a:cubicBezTo>
                      <a:pt x="90" y="80"/>
                      <a:pt x="90" y="80"/>
                      <a:pt x="90" y="79"/>
                    </a:cubicBezTo>
                    <a:cubicBezTo>
                      <a:pt x="90" y="79"/>
                      <a:pt x="90" y="79"/>
                      <a:pt x="90" y="79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1" y="79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2" y="78"/>
                      <a:pt x="92" y="77"/>
                      <a:pt x="92" y="77"/>
                    </a:cubicBezTo>
                    <a:cubicBezTo>
                      <a:pt x="92" y="77"/>
                      <a:pt x="92" y="77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5"/>
                      <a:pt x="92" y="75"/>
                    </a:cubicBezTo>
                    <a:cubicBezTo>
                      <a:pt x="92" y="75"/>
                      <a:pt x="92" y="74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1"/>
                      <a:pt x="92" y="70"/>
                    </a:cubicBezTo>
                    <a:cubicBezTo>
                      <a:pt x="92" y="70"/>
                      <a:pt x="92" y="70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8"/>
                      <a:pt x="92" y="68"/>
                    </a:cubicBezTo>
                    <a:cubicBezTo>
                      <a:pt x="91" y="67"/>
                      <a:pt x="92" y="67"/>
                      <a:pt x="92" y="66"/>
                    </a:cubicBezTo>
                    <a:cubicBezTo>
                      <a:pt x="92" y="66"/>
                      <a:pt x="92" y="66"/>
                      <a:pt x="92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5"/>
                      <a:pt x="93" y="65"/>
                      <a:pt x="94" y="65"/>
                    </a:cubicBezTo>
                    <a:cubicBezTo>
                      <a:pt x="94" y="65"/>
                      <a:pt x="95" y="65"/>
                      <a:pt x="95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6"/>
                      <a:pt x="95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5"/>
                      <a:pt x="95" y="65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5" y="64"/>
                    </a:cubicBezTo>
                    <a:cubicBezTo>
                      <a:pt x="95" y="64"/>
                      <a:pt x="95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5" y="63"/>
                      <a:pt x="95" y="63"/>
                      <a:pt x="95" y="63"/>
                    </a:cubicBezTo>
                    <a:cubicBezTo>
                      <a:pt x="95" y="63"/>
                      <a:pt x="95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6" y="61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6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6" y="60"/>
                      <a:pt x="96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8" y="59"/>
                      <a:pt x="98" y="60"/>
                    </a:cubicBezTo>
                    <a:cubicBezTo>
                      <a:pt x="98" y="60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8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8"/>
                      <a:pt x="99" y="58"/>
                      <a:pt x="99" y="58"/>
                    </a:cubicBezTo>
                    <a:cubicBezTo>
                      <a:pt x="98" y="58"/>
                      <a:pt x="99" y="57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8" y="57"/>
                      <a:pt x="99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lose/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lose/>
                    <a:moveTo>
                      <a:pt x="65" y="76"/>
                    </a:move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lose/>
                    <a:moveTo>
                      <a:pt x="51" y="98"/>
                    </a:moveTo>
                    <a:cubicBezTo>
                      <a:pt x="51" y="98"/>
                      <a:pt x="50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50" y="98"/>
                      <a:pt x="50" y="99"/>
                      <a:pt x="50" y="99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50" y="99"/>
                      <a:pt x="49" y="99"/>
                      <a:pt x="49" y="99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1"/>
                      <a:pt x="50" y="101"/>
                      <a:pt x="50" y="100"/>
                    </a:cubicBezTo>
                    <a:cubicBezTo>
                      <a:pt x="50" y="100"/>
                      <a:pt x="51" y="100"/>
                      <a:pt x="51" y="100"/>
                    </a:cubicBezTo>
                    <a:cubicBezTo>
                      <a:pt x="51" y="100"/>
                      <a:pt x="51" y="100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1" y="98"/>
                      <a:pt x="51" y="98"/>
                    </a:cubicBezTo>
                    <a:close/>
                    <a:moveTo>
                      <a:pt x="93" y="4"/>
                    </a:moveTo>
                    <a:cubicBezTo>
                      <a:pt x="94" y="4"/>
                      <a:pt x="94" y="4"/>
                      <a:pt x="94" y="4"/>
                    </a:cubicBezTo>
                    <a:cubicBezTo>
                      <a:pt x="94" y="3"/>
                      <a:pt x="94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2" y="4"/>
                      <a:pt x="93" y="4"/>
                      <a:pt x="93" y="4"/>
                    </a:cubicBezTo>
                    <a:cubicBezTo>
                      <a:pt x="93" y="4"/>
                      <a:pt x="93" y="4"/>
                      <a:pt x="93" y="4"/>
                    </a:cubicBezTo>
                    <a:close/>
                    <a:moveTo>
                      <a:pt x="80" y="38"/>
                    </a:moveTo>
                    <a:cubicBezTo>
                      <a:pt x="81" y="38"/>
                      <a:pt x="81" y="38"/>
                      <a:pt x="81" y="38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8"/>
                      <a:pt x="80" y="38"/>
                      <a:pt x="80" y="38"/>
                    </a:cubicBezTo>
                    <a:close/>
                    <a:moveTo>
                      <a:pt x="81" y="32"/>
                    </a:move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2" y="32"/>
                      <a:pt x="82" y="32"/>
                    </a:cubicBezTo>
                    <a:cubicBezTo>
                      <a:pt x="82" y="32"/>
                      <a:pt x="82" y="32"/>
                      <a:pt x="82" y="31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1" y="31"/>
                      <a:pt x="81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lose/>
                    <a:moveTo>
                      <a:pt x="92" y="3"/>
                    </a:moveTo>
                    <a:cubicBezTo>
                      <a:pt x="92" y="3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2" y="1"/>
                      <a:pt x="92" y="1"/>
                      <a:pt x="91" y="1"/>
                    </a:cubicBezTo>
                    <a:cubicBezTo>
                      <a:pt x="92" y="1"/>
                      <a:pt x="92" y="2"/>
                      <a:pt x="92" y="2"/>
                    </a:cubicBezTo>
                    <a:cubicBezTo>
                      <a:pt x="92" y="2"/>
                      <a:pt x="92" y="3"/>
                      <a:pt x="92" y="3"/>
                    </a:cubicBezTo>
                    <a:close/>
                    <a:moveTo>
                      <a:pt x="124" y="21"/>
                    </a:move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3" y="21"/>
                      <a:pt x="123" y="21"/>
                    </a:cubicBezTo>
                    <a:cubicBezTo>
                      <a:pt x="122" y="21"/>
                      <a:pt x="122" y="21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0"/>
                      <a:pt x="121" y="19"/>
                    </a:cubicBezTo>
                    <a:cubicBezTo>
                      <a:pt x="121" y="19"/>
                      <a:pt x="120" y="19"/>
                      <a:pt x="120" y="18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20" y="17"/>
                      <a:pt x="119" y="17"/>
                      <a:pt x="119" y="17"/>
                    </a:cubicBezTo>
                    <a:cubicBezTo>
                      <a:pt x="119" y="17"/>
                      <a:pt x="120" y="16"/>
                      <a:pt x="120" y="16"/>
                    </a:cubicBezTo>
                    <a:cubicBezTo>
                      <a:pt x="120" y="16"/>
                      <a:pt x="120" y="15"/>
                      <a:pt x="120" y="15"/>
                    </a:cubicBezTo>
                    <a:cubicBezTo>
                      <a:pt x="120" y="15"/>
                      <a:pt x="120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0" y="12"/>
                      <a:pt x="120" y="13"/>
                      <a:pt x="119" y="14"/>
                    </a:cubicBezTo>
                    <a:cubicBezTo>
                      <a:pt x="119" y="14"/>
                      <a:pt x="118" y="14"/>
                      <a:pt x="118" y="15"/>
                    </a:cubicBezTo>
                    <a:cubicBezTo>
                      <a:pt x="118" y="15"/>
                      <a:pt x="117" y="16"/>
                      <a:pt x="117" y="16"/>
                    </a:cubicBezTo>
                    <a:cubicBezTo>
                      <a:pt x="116" y="16"/>
                      <a:pt x="116" y="16"/>
                      <a:pt x="115" y="15"/>
                    </a:cubicBezTo>
                    <a:cubicBezTo>
                      <a:pt x="115" y="15"/>
                      <a:pt x="115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4" y="14"/>
                      <a:pt x="114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10" y="14"/>
                      <a:pt x="110" y="14"/>
                    </a:cubicBezTo>
                    <a:cubicBezTo>
                      <a:pt x="110" y="14"/>
                      <a:pt x="110" y="13"/>
                      <a:pt x="110" y="13"/>
                    </a:cubicBezTo>
                    <a:cubicBezTo>
                      <a:pt x="110" y="13"/>
                      <a:pt x="110" y="13"/>
                      <a:pt x="110" y="13"/>
                    </a:cubicBezTo>
                    <a:cubicBezTo>
                      <a:pt x="109" y="12"/>
                      <a:pt x="108" y="12"/>
                      <a:pt x="107" y="11"/>
                    </a:cubicBezTo>
                    <a:cubicBezTo>
                      <a:pt x="107" y="11"/>
                      <a:pt x="106" y="10"/>
                      <a:pt x="106" y="10"/>
                    </a:cubicBezTo>
                    <a:cubicBezTo>
                      <a:pt x="105" y="10"/>
                      <a:pt x="105" y="10"/>
                      <a:pt x="105" y="9"/>
                    </a:cubicBezTo>
                    <a:cubicBezTo>
                      <a:pt x="105" y="9"/>
                      <a:pt x="105" y="9"/>
                      <a:pt x="104" y="8"/>
                    </a:cubicBezTo>
                    <a:cubicBezTo>
                      <a:pt x="104" y="8"/>
                      <a:pt x="103" y="7"/>
                      <a:pt x="103" y="7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2" y="6"/>
                      <a:pt x="102" y="5"/>
                      <a:pt x="102" y="5"/>
                    </a:cubicBezTo>
                    <a:cubicBezTo>
                      <a:pt x="101" y="4"/>
                      <a:pt x="101" y="3"/>
                      <a:pt x="100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9" y="2"/>
                      <a:pt x="99" y="1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3"/>
                      <a:pt x="95" y="3"/>
                      <a:pt x="96" y="4"/>
                    </a:cubicBezTo>
                    <a:cubicBezTo>
                      <a:pt x="96" y="4"/>
                      <a:pt x="96" y="4"/>
                      <a:pt x="96" y="5"/>
                    </a:cubicBezTo>
                    <a:cubicBezTo>
                      <a:pt x="97" y="6"/>
                      <a:pt x="97" y="7"/>
                      <a:pt x="97" y="9"/>
                    </a:cubicBezTo>
                    <a:cubicBezTo>
                      <a:pt x="97" y="9"/>
                      <a:pt x="97" y="9"/>
                      <a:pt x="97" y="10"/>
                    </a:cubicBezTo>
                    <a:cubicBezTo>
                      <a:pt x="97" y="10"/>
                      <a:pt x="97" y="11"/>
                      <a:pt x="96" y="11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3"/>
                      <a:pt x="96" y="14"/>
                      <a:pt x="96" y="14"/>
                    </a:cubicBezTo>
                    <a:cubicBezTo>
                      <a:pt x="96" y="16"/>
                      <a:pt x="96" y="16"/>
                      <a:pt x="95" y="16"/>
                    </a:cubicBezTo>
                    <a:cubicBezTo>
                      <a:pt x="94" y="17"/>
                      <a:pt x="94" y="17"/>
                      <a:pt x="94" y="18"/>
                    </a:cubicBezTo>
                    <a:cubicBezTo>
                      <a:pt x="94" y="18"/>
                      <a:pt x="94" y="18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20"/>
                    </a:cubicBezTo>
                    <a:cubicBezTo>
                      <a:pt x="95" y="20"/>
                      <a:pt x="95" y="21"/>
                      <a:pt x="94" y="22"/>
                    </a:cubicBezTo>
                    <a:cubicBezTo>
                      <a:pt x="94" y="22"/>
                      <a:pt x="93" y="23"/>
                      <a:pt x="93" y="23"/>
                    </a:cubicBezTo>
                    <a:cubicBezTo>
                      <a:pt x="93" y="23"/>
                      <a:pt x="92" y="23"/>
                      <a:pt x="92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0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0" y="22"/>
                      <a:pt x="89" y="22"/>
                      <a:pt x="89" y="21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9" y="24"/>
                      <a:pt x="89" y="24"/>
                      <a:pt x="88" y="25"/>
                    </a:cubicBezTo>
                    <a:cubicBezTo>
                      <a:pt x="87" y="25"/>
                      <a:pt x="87" y="25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7"/>
                      <a:pt x="84" y="28"/>
                      <a:pt x="84" y="28"/>
                    </a:cubicBezTo>
                    <a:cubicBezTo>
                      <a:pt x="84" y="29"/>
                      <a:pt x="84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1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6" y="33"/>
                      <a:pt x="86" y="34"/>
                      <a:pt x="86" y="34"/>
                    </a:cubicBezTo>
                    <a:cubicBezTo>
                      <a:pt x="86" y="35"/>
                      <a:pt x="86" y="35"/>
                      <a:pt x="85" y="35"/>
                    </a:cubicBez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5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8" y="38"/>
                      <a:pt x="88" y="38"/>
                      <a:pt x="88" y="37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9" y="35"/>
                      <a:pt x="89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5"/>
                      <a:pt x="93" y="35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3" y="35"/>
                      <a:pt x="92" y="34"/>
                      <a:pt x="92" y="34"/>
                    </a:cubicBezTo>
                    <a:cubicBezTo>
                      <a:pt x="92" y="34"/>
                      <a:pt x="91" y="34"/>
                      <a:pt x="91" y="34"/>
                    </a:cubicBezTo>
                    <a:cubicBezTo>
                      <a:pt x="91" y="33"/>
                      <a:pt x="91" y="33"/>
                      <a:pt x="90" y="33"/>
                    </a:cubicBezTo>
                    <a:cubicBezTo>
                      <a:pt x="90" y="32"/>
                      <a:pt x="90" y="32"/>
                      <a:pt x="89" y="32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9" y="32"/>
                      <a:pt x="88" y="32"/>
                      <a:pt x="88" y="32"/>
                    </a:cubicBezTo>
                    <a:cubicBezTo>
                      <a:pt x="88" y="32"/>
                      <a:pt x="88" y="31"/>
                      <a:pt x="87" y="31"/>
                    </a:cubicBezTo>
                    <a:cubicBezTo>
                      <a:pt x="87" y="31"/>
                      <a:pt x="87" y="31"/>
                      <a:pt x="87" y="30"/>
                    </a:cubicBezTo>
                    <a:cubicBezTo>
                      <a:pt x="87" y="30"/>
                      <a:pt x="87" y="30"/>
                      <a:pt x="87" y="29"/>
                    </a:cubicBezTo>
                    <a:cubicBezTo>
                      <a:pt x="87" y="29"/>
                      <a:pt x="88" y="28"/>
                      <a:pt x="88" y="28"/>
                    </a:cubicBezTo>
                    <a:cubicBezTo>
                      <a:pt x="88" y="28"/>
                      <a:pt x="88" y="28"/>
                      <a:pt x="89" y="28"/>
                    </a:cubicBezTo>
                    <a:cubicBezTo>
                      <a:pt x="89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1" y="29"/>
                    </a:cubicBezTo>
                    <a:cubicBezTo>
                      <a:pt x="91" y="29"/>
                      <a:pt x="91" y="29"/>
                      <a:pt x="91" y="30"/>
                    </a:cubicBezTo>
                    <a:cubicBezTo>
                      <a:pt x="91" y="30"/>
                      <a:pt x="91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1" y="30"/>
                      <a:pt x="91" y="30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29"/>
                      <a:pt x="93" y="29"/>
                    </a:cubicBezTo>
                    <a:cubicBezTo>
                      <a:pt x="93" y="29"/>
                      <a:pt x="94" y="29"/>
                      <a:pt x="94" y="29"/>
                    </a:cubicBezTo>
                    <a:cubicBezTo>
                      <a:pt x="94" y="29"/>
                      <a:pt x="94" y="28"/>
                      <a:pt x="94" y="28"/>
                    </a:cubicBezTo>
                    <a:cubicBezTo>
                      <a:pt x="94" y="28"/>
                      <a:pt x="95" y="28"/>
                      <a:pt x="95" y="28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5" y="28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8"/>
                      <a:pt x="98" y="28"/>
                      <a:pt x="98" y="29"/>
                    </a:cubicBezTo>
                    <a:cubicBezTo>
                      <a:pt x="98" y="29"/>
                      <a:pt x="99" y="29"/>
                      <a:pt x="99" y="29"/>
                    </a:cubicBezTo>
                    <a:cubicBezTo>
                      <a:pt x="100" y="29"/>
                      <a:pt x="100" y="30"/>
                      <a:pt x="100" y="30"/>
                    </a:cubicBezTo>
                    <a:cubicBezTo>
                      <a:pt x="101" y="30"/>
                      <a:pt x="101" y="30"/>
                      <a:pt x="101" y="31"/>
                    </a:cubicBezTo>
                    <a:cubicBezTo>
                      <a:pt x="102" y="31"/>
                      <a:pt x="102" y="31"/>
                      <a:pt x="103" y="31"/>
                    </a:cubicBezTo>
                    <a:cubicBezTo>
                      <a:pt x="103" y="32"/>
                      <a:pt x="104" y="32"/>
                      <a:pt x="105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5" y="33"/>
                      <a:pt x="105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4"/>
                      <a:pt x="107" y="34"/>
                      <a:pt x="107" y="34"/>
                    </a:cubicBezTo>
                    <a:cubicBezTo>
                      <a:pt x="107" y="34"/>
                      <a:pt x="107" y="33"/>
                      <a:pt x="107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7" y="32"/>
                      <a:pt x="108" y="32"/>
                    </a:cubicBezTo>
                    <a:cubicBezTo>
                      <a:pt x="108" y="32"/>
                      <a:pt x="108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8" y="30"/>
                      <a:pt x="108" y="29"/>
                      <a:pt x="109" y="28"/>
                    </a:cubicBezTo>
                    <a:cubicBezTo>
                      <a:pt x="109" y="28"/>
                      <a:pt x="109" y="28"/>
                      <a:pt x="110" y="27"/>
                    </a:cubicBezTo>
                    <a:cubicBezTo>
                      <a:pt x="110" y="27"/>
                      <a:pt x="111" y="26"/>
                      <a:pt x="111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5"/>
                      <a:pt x="112" y="25"/>
                      <a:pt x="113" y="25"/>
                    </a:cubicBezTo>
                    <a:cubicBezTo>
                      <a:pt x="113" y="24"/>
                      <a:pt x="114" y="24"/>
                      <a:pt x="114" y="24"/>
                    </a:cubicBezTo>
                    <a:cubicBezTo>
                      <a:pt x="114" y="24"/>
                      <a:pt x="115" y="24"/>
                      <a:pt x="115" y="24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5" y="25"/>
                      <a:pt x="115" y="25"/>
                      <a:pt x="116" y="25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19" y="24"/>
                      <a:pt x="119" y="24"/>
                      <a:pt x="120" y="24"/>
                    </a:cubicBezTo>
                    <a:cubicBezTo>
                      <a:pt x="120" y="24"/>
                      <a:pt x="120" y="24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1" y="23"/>
                    </a:cubicBezTo>
                    <a:cubicBezTo>
                      <a:pt x="121" y="22"/>
                      <a:pt x="122" y="23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1"/>
                      <a:pt x="123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lose/>
                    <a:moveTo>
                      <a:pt x="111" y="13"/>
                    </a:moveTo>
                    <a:cubicBezTo>
                      <a:pt x="111" y="13"/>
                      <a:pt x="112" y="13"/>
                      <a:pt x="112" y="14"/>
                    </a:cubicBezTo>
                    <a:cubicBezTo>
                      <a:pt x="112" y="13"/>
                      <a:pt x="111" y="13"/>
                      <a:pt x="111" y="13"/>
                    </a:cubicBezTo>
                    <a:close/>
                    <a:moveTo>
                      <a:pt x="36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6" y="101"/>
                      <a:pt x="36" y="101"/>
                    </a:cubicBezTo>
                    <a:close/>
                    <a:moveTo>
                      <a:pt x="37" y="100"/>
                    </a:move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lose/>
                    <a:moveTo>
                      <a:pt x="34" y="100"/>
                    </a:moveTo>
                    <a:cubicBezTo>
                      <a:pt x="34" y="100"/>
                      <a:pt x="34" y="100"/>
                      <a:pt x="34" y="100"/>
                    </a:cubicBezTo>
                    <a:cubicBezTo>
                      <a:pt x="33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0" name="Freeform 861">
                <a:extLst>
                  <a:ext uri="{FF2B5EF4-FFF2-40B4-BE49-F238E27FC236}">
                    <a16:creationId xmlns="" xmlns:a16="http://schemas.microsoft.com/office/drawing/2014/main" id="{ABF1812C-DE75-0949-8024-4E7178208A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11938" y="3662363"/>
                <a:ext cx="549275" cy="492125"/>
              </a:xfrm>
              <a:custGeom>
                <a:avLst/>
                <a:gdLst>
                  <a:gd name="T0" fmla="*/ 81 w 132"/>
                  <a:gd name="T1" fmla="*/ 105 h 118"/>
                  <a:gd name="T2" fmla="*/ 123 w 132"/>
                  <a:gd name="T3" fmla="*/ 113 h 118"/>
                  <a:gd name="T4" fmla="*/ 129 w 132"/>
                  <a:gd name="T5" fmla="*/ 108 h 118"/>
                  <a:gd name="T6" fmla="*/ 131 w 132"/>
                  <a:gd name="T7" fmla="*/ 102 h 118"/>
                  <a:gd name="T8" fmla="*/ 125 w 132"/>
                  <a:gd name="T9" fmla="*/ 93 h 118"/>
                  <a:gd name="T10" fmla="*/ 116 w 132"/>
                  <a:gd name="T11" fmla="*/ 82 h 118"/>
                  <a:gd name="T12" fmla="*/ 118 w 132"/>
                  <a:gd name="T13" fmla="*/ 70 h 118"/>
                  <a:gd name="T14" fmla="*/ 114 w 132"/>
                  <a:gd name="T15" fmla="*/ 56 h 118"/>
                  <a:gd name="T16" fmla="*/ 116 w 132"/>
                  <a:gd name="T17" fmla="*/ 47 h 118"/>
                  <a:gd name="T18" fmla="*/ 118 w 132"/>
                  <a:gd name="T19" fmla="*/ 40 h 118"/>
                  <a:gd name="T20" fmla="*/ 118 w 132"/>
                  <a:gd name="T21" fmla="*/ 36 h 118"/>
                  <a:gd name="T22" fmla="*/ 117 w 132"/>
                  <a:gd name="T23" fmla="*/ 35 h 118"/>
                  <a:gd name="T24" fmla="*/ 118 w 132"/>
                  <a:gd name="T25" fmla="*/ 30 h 118"/>
                  <a:gd name="T26" fmla="*/ 108 w 132"/>
                  <a:gd name="T27" fmla="*/ 23 h 118"/>
                  <a:gd name="T28" fmla="*/ 103 w 132"/>
                  <a:gd name="T29" fmla="*/ 19 h 118"/>
                  <a:gd name="T30" fmla="*/ 95 w 132"/>
                  <a:gd name="T31" fmla="*/ 17 h 118"/>
                  <a:gd name="T32" fmla="*/ 88 w 132"/>
                  <a:gd name="T33" fmla="*/ 13 h 118"/>
                  <a:gd name="T34" fmla="*/ 77 w 132"/>
                  <a:gd name="T35" fmla="*/ 16 h 118"/>
                  <a:gd name="T36" fmla="*/ 69 w 132"/>
                  <a:gd name="T37" fmla="*/ 21 h 118"/>
                  <a:gd name="T38" fmla="*/ 67 w 132"/>
                  <a:gd name="T39" fmla="*/ 25 h 118"/>
                  <a:gd name="T40" fmla="*/ 59 w 132"/>
                  <a:gd name="T41" fmla="*/ 28 h 118"/>
                  <a:gd name="T42" fmla="*/ 43 w 132"/>
                  <a:gd name="T43" fmla="*/ 21 h 118"/>
                  <a:gd name="T44" fmla="*/ 35 w 132"/>
                  <a:gd name="T45" fmla="*/ 17 h 118"/>
                  <a:gd name="T46" fmla="*/ 35 w 132"/>
                  <a:gd name="T47" fmla="*/ 6 h 118"/>
                  <a:gd name="T48" fmla="*/ 33 w 132"/>
                  <a:gd name="T49" fmla="*/ 10 h 118"/>
                  <a:gd name="T50" fmla="*/ 29 w 132"/>
                  <a:gd name="T51" fmla="*/ 9 h 118"/>
                  <a:gd name="T52" fmla="*/ 30 w 132"/>
                  <a:gd name="T53" fmla="*/ 4 h 118"/>
                  <a:gd name="T54" fmla="*/ 26 w 132"/>
                  <a:gd name="T55" fmla="*/ 0 h 118"/>
                  <a:gd name="T56" fmla="*/ 21 w 132"/>
                  <a:gd name="T57" fmla="*/ 5 h 118"/>
                  <a:gd name="T58" fmla="*/ 9 w 132"/>
                  <a:gd name="T59" fmla="*/ 5 h 118"/>
                  <a:gd name="T60" fmla="*/ 3 w 132"/>
                  <a:gd name="T61" fmla="*/ 3 h 118"/>
                  <a:gd name="T62" fmla="*/ 2 w 132"/>
                  <a:gd name="T63" fmla="*/ 10 h 118"/>
                  <a:gd name="T64" fmla="*/ 2 w 132"/>
                  <a:gd name="T65" fmla="*/ 16 h 118"/>
                  <a:gd name="T66" fmla="*/ 5 w 132"/>
                  <a:gd name="T67" fmla="*/ 19 h 118"/>
                  <a:gd name="T68" fmla="*/ 7 w 132"/>
                  <a:gd name="T69" fmla="*/ 23 h 118"/>
                  <a:gd name="T70" fmla="*/ 9 w 132"/>
                  <a:gd name="T71" fmla="*/ 29 h 118"/>
                  <a:gd name="T72" fmla="*/ 14 w 132"/>
                  <a:gd name="T73" fmla="*/ 34 h 118"/>
                  <a:gd name="T74" fmla="*/ 16 w 132"/>
                  <a:gd name="T75" fmla="*/ 38 h 118"/>
                  <a:gd name="T76" fmla="*/ 13 w 132"/>
                  <a:gd name="T77" fmla="*/ 42 h 118"/>
                  <a:gd name="T78" fmla="*/ 12 w 132"/>
                  <a:gd name="T79" fmla="*/ 47 h 118"/>
                  <a:gd name="T80" fmla="*/ 14 w 132"/>
                  <a:gd name="T81" fmla="*/ 52 h 118"/>
                  <a:gd name="T82" fmla="*/ 15 w 132"/>
                  <a:gd name="T83" fmla="*/ 57 h 118"/>
                  <a:gd name="T84" fmla="*/ 26 w 132"/>
                  <a:gd name="T85" fmla="*/ 64 h 118"/>
                  <a:gd name="T86" fmla="*/ 29 w 132"/>
                  <a:gd name="T87" fmla="*/ 74 h 118"/>
                  <a:gd name="T88" fmla="*/ 36 w 132"/>
                  <a:gd name="T89" fmla="*/ 78 h 118"/>
                  <a:gd name="T90" fmla="*/ 44 w 132"/>
                  <a:gd name="T91" fmla="*/ 80 h 118"/>
                  <a:gd name="T92" fmla="*/ 49 w 132"/>
                  <a:gd name="T93" fmla="*/ 90 h 118"/>
                  <a:gd name="T94" fmla="*/ 60 w 132"/>
                  <a:gd name="T95" fmla="*/ 100 h 118"/>
                  <a:gd name="T96" fmla="*/ 73 w 132"/>
                  <a:gd name="T97" fmla="*/ 107 h 118"/>
                  <a:gd name="T98" fmla="*/ 84 w 132"/>
                  <a:gd name="T99" fmla="*/ 103 h 118"/>
                  <a:gd name="T100" fmla="*/ 92 w 132"/>
                  <a:gd name="T101" fmla="*/ 112 h 118"/>
                  <a:gd name="T102" fmla="*/ 107 w 132"/>
                  <a:gd name="T103" fmla="*/ 115 h 118"/>
                  <a:gd name="T104" fmla="*/ 121 w 132"/>
                  <a:gd name="T105" fmla="*/ 1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8">
                    <a:moveTo>
                      <a:pt x="84" y="104"/>
                    </a:moveTo>
                    <a:cubicBezTo>
                      <a:pt x="84" y="105"/>
                      <a:pt x="84" y="105"/>
                      <a:pt x="84" y="105"/>
                    </a:cubicBezTo>
                    <a:cubicBezTo>
                      <a:pt x="82" y="106"/>
                      <a:pt x="81" y="106"/>
                      <a:pt x="79" y="107"/>
                    </a:cubicBezTo>
                    <a:cubicBezTo>
                      <a:pt x="79" y="105"/>
                      <a:pt x="81" y="106"/>
                      <a:pt x="81" y="105"/>
                    </a:cubicBezTo>
                    <a:cubicBezTo>
                      <a:pt x="81" y="105"/>
                      <a:pt x="82" y="105"/>
                      <a:pt x="82" y="105"/>
                    </a:cubicBezTo>
                    <a:cubicBezTo>
                      <a:pt x="82" y="104"/>
                      <a:pt x="83" y="104"/>
                      <a:pt x="84" y="104"/>
                    </a:cubicBezTo>
                    <a:cubicBezTo>
                      <a:pt x="84" y="104"/>
                      <a:pt x="85" y="104"/>
                      <a:pt x="84" y="104"/>
                    </a:cubicBezTo>
                    <a:close/>
                    <a:moveTo>
                      <a:pt x="123" y="113"/>
                    </a:moveTo>
                    <a:cubicBezTo>
                      <a:pt x="123" y="110"/>
                      <a:pt x="123" y="110"/>
                      <a:pt x="123" y="110"/>
                    </a:cubicBezTo>
                    <a:cubicBezTo>
                      <a:pt x="125" y="110"/>
                      <a:pt x="125" y="110"/>
                      <a:pt x="125" y="110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2" y="105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9" y="102"/>
                      <a:pt x="129" y="102"/>
                      <a:pt x="129" y="102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5" y="93"/>
                      <a:pt x="125" y="93"/>
                      <a:pt x="125" y="93"/>
                    </a:cubicBezTo>
                    <a:cubicBezTo>
                      <a:pt x="123" y="92"/>
                      <a:pt x="123" y="92"/>
                      <a:pt x="123" y="92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7"/>
                      <a:pt x="120" y="87"/>
                      <a:pt x="120" y="87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22" y="74"/>
                      <a:pt x="122" y="74"/>
                      <a:pt x="122" y="74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6" y="53"/>
                      <a:pt x="116" y="53"/>
                      <a:pt x="116" y="53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17" y="43"/>
                      <a:pt x="117" y="41"/>
                      <a:pt x="117" y="41"/>
                    </a:cubicBezTo>
                    <a:cubicBezTo>
                      <a:pt x="117" y="41"/>
                      <a:pt x="118" y="40"/>
                      <a:pt x="118" y="40"/>
                    </a:cubicBezTo>
                    <a:cubicBezTo>
                      <a:pt x="118" y="40"/>
                      <a:pt x="118" y="39"/>
                      <a:pt x="118" y="39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8" y="32"/>
                      <a:pt x="118" y="32"/>
                    </a:cubicBezTo>
                    <a:cubicBezTo>
                      <a:pt x="118" y="32"/>
                      <a:pt x="118" y="31"/>
                      <a:pt x="118" y="31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0" y="24"/>
                      <a:pt x="110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3"/>
                      <a:pt x="106" y="21"/>
                      <a:pt x="106" y="20"/>
                    </a:cubicBezTo>
                    <a:cubicBezTo>
                      <a:pt x="106" y="20"/>
                      <a:pt x="105" y="19"/>
                      <a:pt x="105" y="19"/>
                    </a:cubicBezTo>
                    <a:cubicBezTo>
                      <a:pt x="104" y="19"/>
                      <a:pt x="103" y="19"/>
                      <a:pt x="103" y="19"/>
                    </a:cubicBezTo>
                    <a:cubicBezTo>
                      <a:pt x="103" y="19"/>
                      <a:pt x="101" y="18"/>
                      <a:pt x="101" y="18"/>
                    </a:cubicBezTo>
                    <a:cubicBezTo>
                      <a:pt x="101" y="18"/>
                      <a:pt x="99" y="19"/>
                      <a:pt x="99" y="19"/>
                    </a:cubicBezTo>
                    <a:cubicBezTo>
                      <a:pt x="99" y="19"/>
                      <a:pt x="98" y="18"/>
                      <a:pt x="98" y="18"/>
                    </a:cubicBezTo>
                    <a:cubicBezTo>
                      <a:pt x="98" y="18"/>
                      <a:pt x="96" y="17"/>
                      <a:pt x="95" y="17"/>
                    </a:cubicBezTo>
                    <a:cubicBezTo>
                      <a:pt x="95" y="17"/>
                      <a:pt x="92" y="16"/>
                      <a:pt x="92" y="16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4" y="15"/>
                      <a:pt x="84" y="15"/>
                    </a:cubicBezTo>
                    <a:cubicBezTo>
                      <a:pt x="84" y="15"/>
                      <a:pt x="79" y="15"/>
                      <a:pt x="79" y="15"/>
                    </a:cubicBezTo>
                    <a:cubicBezTo>
                      <a:pt x="78" y="15"/>
                      <a:pt x="77" y="16"/>
                      <a:pt x="77" y="16"/>
                    </a:cubicBezTo>
                    <a:cubicBezTo>
                      <a:pt x="76" y="17"/>
                      <a:pt x="75" y="18"/>
                      <a:pt x="74" y="18"/>
                    </a:cubicBezTo>
                    <a:cubicBezTo>
                      <a:pt x="74" y="19"/>
                      <a:pt x="74" y="20"/>
                      <a:pt x="74" y="20"/>
                    </a:cubicBezTo>
                    <a:cubicBezTo>
                      <a:pt x="74" y="21"/>
                      <a:pt x="72" y="21"/>
                      <a:pt x="72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4"/>
                      <a:pt x="69" y="24"/>
                    </a:cubicBezTo>
                    <a:cubicBezTo>
                      <a:pt x="70" y="25"/>
                      <a:pt x="70" y="25"/>
                      <a:pt x="70" y="26"/>
                    </a:cubicBezTo>
                    <a:cubicBezTo>
                      <a:pt x="70" y="26"/>
                      <a:pt x="69" y="27"/>
                      <a:pt x="68" y="26"/>
                    </a:cubicBezTo>
                    <a:cubicBezTo>
                      <a:pt x="68" y="26"/>
                      <a:pt x="68" y="25"/>
                      <a:pt x="67" y="25"/>
                    </a:cubicBezTo>
                    <a:cubicBezTo>
                      <a:pt x="67" y="26"/>
                      <a:pt x="66" y="26"/>
                      <a:pt x="66" y="26"/>
                    </a:cubicBezTo>
                    <a:cubicBezTo>
                      <a:pt x="66" y="26"/>
                      <a:pt x="65" y="26"/>
                      <a:pt x="65" y="26"/>
                    </a:cubicBezTo>
                    <a:cubicBezTo>
                      <a:pt x="64" y="26"/>
                      <a:pt x="63" y="26"/>
                      <a:pt x="62" y="27"/>
                    </a:cubicBezTo>
                    <a:cubicBezTo>
                      <a:pt x="61" y="27"/>
                      <a:pt x="60" y="28"/>
                      <a:pt x="59" y="28"/>
                    </a:cubicBezTo>
                    <a:cubicBezTo>
                      <a:pt x="58" y="28"/>
                      <a:pt x="57" y="28"/>
                      <a:pt x="56" y="28"/>
                    </a:cubicBezTo>
                    <a:cubicBezTo>
                      <a:pt x="53" y="28"/>
                      <a:pt x="51" y="27"/>
                      <a:pt x="48" y="26"/>
                    </a:cubicBezTo>
                    <a:cubicBezTo>
                      <a:pt x="46" y="25"/>
                      <a:pt x="44" y="23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0"/>
                      <a:pt x="40" y="20"/>
                      <a:pt x="39" y="20"/>
                    </a:cubicBezTo>
                    <a:cubicBezTo>
                      <a:pt x="39" y="20"/>
                      <a:pt x="38" y="20"/>
                      <a:pt x="37" y="20"/>
                    </a:cubicBezTo>
                    <a:cubicBezTo>
                      <a:pt x="36" y="20"/>
                      <a:pt x="35" y="18"/>
                      <a:pt x="35" y="17"/>
                    </a:cubicBezTo>
                    <a:cubicBezTo>
                      <a:pt x="35" y="16"/>
                      <a:pt x="35" y="15"/>
                      <a:pt x="34" y="13"/>
                    </a:cubicBezTo>
                    <a:cubicBezTo>
                      <a:pt x="34" y="13"/>
                      <a:pt x="34" y="11"/>
                      <a:pt x="34" y="10"/>
                    </a:cubicBezTo>
                    <a:cubicBezTo>
                      <a:pt x="35" y="10"/>
                      <a:pt x="35" y="7"/>
                      <a:pt x="35" y="7"/>
                    </a:cubicBezTo>
                    <a:cubicBezTo>
                      <a:pt x="35" y="7"/>
                      <a:pt x="35" y="6"/>
                      <a:pt x="35" y="6"/>
                    </a:cubicBezTo>
                    <a:cubicBezTo>
                      <a:pt x="35" y="6"/>
                      <a:pt x="35" y="5"/>
                      <a:pt x="34" y="5"/>
                    </a:cubicBezTo>
                    <a:cubicBezTo>
                      <a:pt x="34" y="6"/>
                      <a:pt x="34" y="7"/>
                      <a:pt x="34" y="7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9"/>
                      <a:pt x="33" y="9"/>
                      <a:pt x="33" y="10"/>
                    </a:cubicBezTo>
                    <a:cubicBezTo>
                      <a:pt x="33" y="11"/>
                      <a:pt x="33" y="11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7" y="9"/>
                      <a:pt x="28" y="8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8" y="4"/>
                      <a:pt x="29" y="4"/>
                      <a:pt x="30" y="4"/>
                    </a:cubicBezTo>
                    <a:cubicBezTo>
                      <a:pt x="30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ubicBezTo>
                      <a:pt x="26" y="1"/>
                      <a:pt x="25" y="2"/>
                      <a:pt x="24" y="2"/>
                    </a:cubicBezTo>
                    <a:cubicBezTo>
                      <a:pt x="24" y="2"/>
                      <a:pt x="24" y="2"/>
                      <a:pt x="23" y="3"/>
                    </a:cubicBezTo>
                    <a:cubicBezTo>
                      <a:pt x="23" y="3"/>
                      <a:pt x="22" y="3"/>
                      <a:pt x="22" y="3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19" y="6"/>
                      <a:pt x="19" y="7"/>
                      <a:pt x="17" y="7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3" y="8"/>
                      <a:pt x="11" y="7"/>
                      <a:pt x="9" y="5"/>
                    </a:cubicBezTo>
                    <a:cubicBezTo>
                      <a:pt x="9" y="5"/>
                      <a:pt x="8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3" y="10"/>
                      <a:pt x="2" y="11"/>
                      <a:pt x="3" y="11"/>
                    </a:cubicBezTo>
                    <a:cubicBezTo>
                      <a:pt x="3" y="12"/>
                      <a:pt x="4" y="12"/>
                      <a:pt x="3" y="13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3" y="16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0"/>
                      <a:pt x="4" y="20"/>
                    </a:cubicBezTo>
                    <a:cubicBezTo>
                      <a:pt x="5" y="20"/>
                      <a:pt x="6" y="20"/>
                      <a:pt x="6" y="21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7"/>
                      <a:pt x="8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30"/>
                      <a:pt x="11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2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2" y="47"/>
                      <a:pt x="12" y="47"/>
                    </a:cubicBezTo>
                    <a:cubicBezTo>
                      <a:pt x="12" y="47"/>
                      <a:pt x="11" y="48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4" y="52"/>
                      <a:pt x="14" y="52"/>
                    </a:cubicBezTo>
                    <a:cubicBezTo>
                      <a:pt x="14" y="52"/>
                      <a:pt x="14" y="53"/>
                      <a:pt x="14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5" y="57"/>
                      <a:pt x="15" y="57"/>
                    </a:cubicBezTo>
                    <a:cubicBezTo>
                      <a:pt x="15" y="57"/>
                      <a:pt x="19" y="58"/>
                      <a:pt x="19" y="58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4"/>
                      <a:pt x="26" y="64"/>
                    </a:cubicBezTo>
                    <a:cubicBezTo>
                      <a:pt x="26" y="64"/>
                      <a:pt x="27" y="67"/>
                      <a:pt x="27" y="67"/>
                    </a:cubicBezTo>
                    <a:cubicBezTo>
                      <a:pt x="27" y="67"/>
                      <a:pt x="27" y="71"/>
                      <a:pt x="27" y="71"/>
                    </a:cubicBezTo>
                    <a:cubicBezTo>
                      <a:pt x="27" y="71"/>
                      <a:pt x="27" y="73"/>
                      <a:pt x="27" y="73"/>
                    </a:cubicBezTo>
                    <a:cubicBezTo>
                      <a:pt x="27" y="73"/>
                      <a:pt x="28" y="74"/>
                      <a:pt x="29" y="74"/>
                    </a:cubicBezTo>
                    <a:cubicBezTo>
                      <a:pt x="29" y="74"/>
                      <a:pt x="29" y="77"/>
                      <a:pt x="29" y="77"/>
                    </a:cubicBezTo>
                    <a:cubicBezTo>
                      <a:pt x="29" y="78"/>
                      <a:pt x="32" y="81"/>
                      <a:pt x="32" y="81"/>
                    </a:cubicBezTo>
                    <a:cubicBezTo>
                      <a:pt x="32" y="81"/>
                      <a:pt x="33" y="81"/>
                      <a:pt x="33" y="81"/>
                    </a:cubicBezTo>
                    <a:cubicBezTo>
                      <a:pt x="34" y="80"/>
                      <a:pt x="36" y="80"/>
                      <a:pt x="36" y="78"/>
                    </a:cubicBezTo>
                    <a:cubicBezTo>
                      <a:pt x="35" y="77"/>
                      <a:pt x="36" y="77"/>
                      <a:pt x="36" y="78"/>
                    </a:cubicBezTo>
                    <a:cubicBezTo>
                      <a:pt x="37" y="79"/>
                      <a:pt x="38" y="79"/>
                      <a:pt x="39" y="79"/>
                    </a:cubicBezTo>
                    <a:cubicBezTo>
                      <a:pt x="40" y="80"/>
                      <a:pt x="40" y="81"/>
                      <a:pt x="41" y="80"/>
                    </a:cubicBezTo>
                    <a:cubicBezTo>
                      <a:pt x="42" y="79"/>
                      <a:pt x="44" y="79"/>
                      <a:pt x="44" y="80"/>
                    </a:cubicBezTo>
                    <a:cubicBezTo>
                      <a:pt x="44" y="82"/>
                      <a:pt x="45" y="83"/>
                      <a:pt x="47" y="84"/>
                    </a:cubicBezTo>
                    <a:cubicBezTo>
                      <a:pt x="48" y="85"/>
                      <a:pt x="47" y="87"/>
                      <a:pt x="49" y="88"/>
                    </a:cubicBezTo>
                    <a:cubicBezTo>
                      <a:pt x="49" y="88"/>
                      <a:pt x="49" y="88"/>
                      <a:pt x="49" y="89"/>
                    </a:cubicBezTo>
                    <a:cubicBezTo>
                      <a:pt x="49" y="89"/>
                      <a:pt x="49" y="89"/>
                      <a:pt x="49" y="90"/>
                    </a:cubicBezTo>
                    <a:cubicBezTo>
                      <a:pt x="50" y="90"/>
                      <a:pt x="50" y="91"/>
                      <a:pt x="50" y="92"/>
                    </a:cubicBezTo>
                    <a:cubicBezTo>
                      <a:pt x="52" y="96"/>
                      <a:pt x="52" y="97"/>
                      <a:pt x="57" y="97"/>
                    </a:cubicBezTo>
                    <a:cubicBezTo>
                      <a:pt x="57" y="97"/>
                      <a:pt x="57" y="97"/>
                      <a:pt x="57" y="98"/>
                    </a:cubicBezTo>
                    <a:cubicBezTo>
                      <a:pt x="58" y="99"/>
                      <a:pt x="60" y="99"/>
                      <a:pt x="60" y="100"/>
                    </a:cubicBezTo>
                    <a:cubicBezTo>
                      <a:pt x="61" y="102"/>
                      <a:pt x="63" y="103"/>
                      <a:pt x="64" y="103"/>
                    </a:cubicBezTo>
                    <a:cubicBezTo>
                      <a:pt x="65" y="103"/>
                      <a:pt x="66" y="103"/>
                      <a:pt x="67" y="105"/>
                    </a:cubicBezTo>
                    <a:cubicBezTo>
                      <a:pt x="67" y="105"/>
                      <a:pt x="68" y="106"/>
                      <a:pt x="69" y="106"/>
                    </a:cubicBezTo>
                    <a:cubicBezTo>
                      <a:pt x="71" y="105"/>
                      <a:pt x="72" y="106"/>
                      <a:pt x="73" y="107"/>
                    </a:cubicBezTo>
                    <a:cubicBezTo>
                      <a:pt x="74" y="107"/>
                      <a:pt x="76" y="107"/>
                      <a:pt x="77" y="106"/>
                    </a:cubicBezTo>
                    <a:cubicBezTo>
                      <a:pt x="78" y="105"/>
                      <a:pt x="79" y="105"/>
                      <a:pt x="81" y="105"/>
                    </a:cubicBezTo>
                    <a:cubicBezTo>
                      <a:pt x="81" y="104"/>
                      <a:pt x="81" y="103"/>
                      <a:pt x="82" y="103"/>
                    </a:cubicBezTo>
                    <a:cubicBezTo>
                      <a:pt x="83" y="103"/>
                      <a:pt x="84" y="103"/>
                      <a:pt x="84" y="103"/>
                    </a:cubicBezTo>
                    <a:cubicBezTo>
                      <a:pt x="85" y="102"/>
                      <a:pt x="85" y="102"/>
                      <a:pt x="86" y="102"/>
                    </a:cubicBezTo>
                    <a:cubicBezTo>
                      <a:pt x="88" y="102"/>
                      <a:pt x="89" y="102"/>
                      <a:pt x="90" y="103"/>
                    </a:cubicBezTo>
                    <a:cubicBezTo>
                      <a:pt x="90" y="105"/>
                      <a:pt x="91" y="106"/>
                      <a:pt x="91" y="107"/>
                    </a:cubicBezTo>
                    <a:cubicBezTo>
                      <a:pt x="91" y="109"/>
                      <a:pt x="91" y="111"/>
                      <a:pt x="92" y="112"/>
                    </a:cubicBezTo>
                    <a:cubicBezTo>
                      <a:pt x="92" y="113"/>
                      <a:pt x="93" y="113"/>
                      <a:pt x="93" y="113"/>
                    </a:cubicBezTo>
                    <a:cubicBezTo>
                      <a:pt x="95" y="113"/>
                      <a:pt x="96" y="114"/>
                      <a:pt x="97" y="114"/>
                    </a:cubicBezTo>
                    <a:cubicBezTo>
                      <a:pt x="100" y="114"/>
                      <a:pt x="103" y="115"/>
                      <a:pt x="105" y="115"/>
                    </a:cubicBezTo>
                    <a:cubicBezTo>
                      <a:pt x="106" y="115"/>
                      <a:pt x="106" y="115"/>
                      <a:pt x="107" y="115"/>
                    </a:cubicBezTo>
                    <a:cubicBezTo>
                      <a:pt x="109" y="116"/>
                      <a:pt x="111" y="116"/>
                      <a:pt x="114" y="115"/>
                    </a:cubicBezTo>
                    <a:cubicBezTo>
                      <a:pt x="114" y="115"/>
                      <a:pt x="114" y="115"/>
                      <a:pt x="114" y="115"/>
                    </a:cubicBezTo>
                    <a:cubicBezTo>
                      <a:pt x="115" y="117"/>
                      <a:pt x="117" y="116"/>
                      <a:pt x="119" y="117"/>
                    </a:cubicBezTo>
                    <a:cubicBezTo>
                      <a:pt x="120" y="118"/>
                      <a:pt x="120" y="118"/>
                      <a:pt x="121" y="117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23" y="1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1" name="Freeform 863">
                <a:extLst>
                  <a:ext uri="{FF2B5EF4-FFF2-40B4-BE49-F238E27FC236}">
                    <a16:creationId xmlns="" xmlns:a16="http://schemas.microsoft.com/office/drawing/2014/main" id="{BA086B3A-5070-794D-828A-A8ABC14E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2500" y="3762375"/>
                <a:ext cx="812800" cy="896938"/>
              </a:xfrm>
              <a:custGeom>
                <a:avLst/>
                <a:gdLst>
                  <a:gd name="T0" fmla="*/ 186 w 195"/>
                  <a:gd name="T1" fmla="*/ 79 h 215"/>
                  <a:gd name="T2" fmla="*/ 180 w 195"/>
                  <a:gd name="T3" fmla="*/ 92 h 215"/>
                  <a:gd name="T4" fmla="*/ 165 w 195"/>
                  <a:gd name="T5" fmla="*/ 118 h 215"/>
                  <a:gd name="T6" fmla="*/ 160 w 195"/>
                  <a:gd name="T7" fmla="*/ 107 h 215"/>
                  <a:gd name="T8" fmla="*/ 155 w 195"/>
                  <a:gd name="T9" fmla="*/ 106 h 215"/>
                  <a:gd name="T10" fmla="*/ 162 w 195"/>
                  <a:gd name="T11" fmla="*/ 97 h 215"/>
                  <a:gd name="T12" fmla="*/ 150 w 195"/>
                  <a:gd name="T13" fmla="*/ 94 h 215"/>
                  <a:gd name="T14" fmla="*/ 146 w 195"/>
                  <a:gd name="T15" fmla="*/ 86 h 215"/>
                  <a:gd name="T16" fmla="*/ 140 w 195"/>
                  <a:gd name="T17" fmla="*/ 86 h 215"/>
                  <a:gd name="T18" fmla="*/ 134 w 195"/>
                  <a:gd name="T19" fmla="*/ 88 h 215"/>
                  <a:gd name="T20" fmla="*/ 140 w 195"/>
                  <a:gd name="T21" fmla="*/ 94 h 215"/>
                  <a:gd name="T22" fmla="*/ 134 w 195"/>
                  <a:gd name="T23" fmla="*/ 99 h 215"/>
                  <a:gd name="T24" fmla="*/ 138 w 195"/>
                  <a:gd name="T25" fmla="*/ 104 h 215"/>
                  <a:gd name="T26" fmla="*/ 140 w 195"/>
                  <a:gd name="T27" fmla="*/ 111 h 215"/>
                  <a:gd name="T28" fmla="*/ 135 w 195"/>
                  <a:gd name="T29" fmla="*/ 119 h 215"/>
                  <a:gd name="T30" fmla="*/ 119 w 195"/>
                  <a:gd name="T31" fmla="*/ 133 h 215"/>
                  <a:gd name="T32" fmla="*/ 97 w 195"/>
                  <a:gd name="T33" fmla="*/ 151 h 215"/>
                  <a:gd name="T34" fmla="*/ 89 w 195"/>
                  <a:gd name="T35" fmla="*/ 158 h 215"/>
                  <a:gd name="T36" fmla="*/ 80 w 195"/>
                  <a:gd name="T37" fmla="*/ 176 h 215"/>
                  <a:gd name="T38" fmla="*/ 79 w 195"/>
                  <a:gd name="T39" fmla="*/ 199 h 215"/>
                  <a:gd name="T40" fmla="*/ 67 w 195"/>
                  <a:gd name="T41" fmla="*/ 210 h 215"/>
                  <a:gd name="T42" fmla="*/ 52 w 195"/>
                  <a:gd name="T43" fmla="*/ 195 h 215"/>
                  <a:gd name="T44" fmla="*/ 40 w 195"/>
                  <a:gd name="T45" fmla="*/ 167 h 215"/>
                  <a:gd name="T46" fmla="*/ 31 w 195"/>
                  <a:gd name="T47" fmla="*/ 129 h 215"/>
                  <a:gd name="T48" fmla="*/ 28 w 195"/>
                  <a:gd name="T49" fmla="*/ 115 h 215"/>
                  <a:gd name="T50" fmla="*/ 14 w 195"/>
                  <a:gd name="T51" fmla="*/ 124 h 215"/>
                  <a:gd name="T52" fmla="*/ 13 w 195"/>
                  <a:gd name="T53" fmla="*/ 110 h 215"/>
                  <a:gd name="T54" fmla="*/ 3 w 195"/>
                  <a:gd name="T55" fmla="*/ 101 h 215"/>
                  <a:gd name="T56" fmla="*/ 15 w 195"/>
                  <a:gd name="T57" fmla="*/ 100 h 215"/>
                  <a:gd name="T58" fmla="*/ 16 w 195"/>
                  <a:gd name="T59" fmla="*/ 93 h 215"/>
                  <a:gd name="T60" fmla="*/ 13 w 195"/>
                  <a:gd name="T61" fmla="*/ 87 h 215"/>
                  <a:gd name="T62" fmla="*/ 14 w 195"/>
                  <a:gd name="T63" fmla="*/ 72 h 215"/>
                  <a:gd name="T64" fmla="*/ 27 w 195"/>
                  <a:gd name="T65" fmla="*/ 67 h 215"/>
                  <a:gd name="T66" fmla="*/ 42 w 195"/>
                  <a:gd name="T67" fmla="*/ 48 h 215"/>
                  <a:gd name="T68" fmla="*/ 42 w 195"/>
                  <a:gd name="T69" fmla="*/ 43 h 215"/>
                  <a:gd name="T70" fmla="*/ 44 w 195"/>
                  <a:gd name="T71" fmla="*/ 35 h 215"/>
                  <a:gd name="T72" fmla="*/ 36 w 195"/>
                  <a:gd name="T73" fmla="*/ 27 h 215"/>
                  <a:gd name="T74" fmla="*/ 40 w 195"/>
                  <a:gd name="T75" fmla="*/ 17 h 215"/>
                  <a:gd name="T76" fmla="*/ 33 w 195"/>
                  <a:gd name="T77" fmla="*/ 10 h 215"/>
                  <a:gd name="T78" fmla="*/ 37 w 195"/>
                  <a:gd name="T79" fmla="*/ 2 h 215"/>
                  <a:gd name="T80" fmla="*/ 50 w 195"/>
                  <a:gd name="T81" fmla="*/ 3 h 215"/>
                  <a:gd name="T82" fmla="*/ 62 w 195"/>
                  <a:gd name="T83" fmla="*/ 12 h 215"/>
                  <a:gd name="T84" fmla="*/ 77 w 195"/>
                  <a:gd name="T85" fmla="*/ 10 h 215"/>
                  <a:gd name="T86" fmla="*/ 80 w 195"/>
                  <a:gd name="T87" fmla="*/ 18 h 215"/>
                  <a:gd name="T88" fmla="*/ 71 w 195"/>
                  <a:gd name="T89" fmla="*/ 27 h 215"/>
                  <a:gd name="T90" fmla="*/ 76 w 195"/>
                  <a:gd name="T91" fmla="*/ 37 h 215"/>
                  <a:gd name="T92" fmla="*/ 69 w 195"/>
                  <a:gd name="T93" fmla="*/ 40 h 215"/>
                  <a:gd name="T94" fmla="*/ 75 w 195"/>
                  <a:gd name="T95" fmla="*/ 49 h 215"/>
                  <a:gd name="T96" fmla="*/ 82 w 195"/>
                  <a:gd name="T97" fmla="*/ 60 h 215"/>
                  <a:gd name="T98" fmla="*/ 93 w 195"/>
                  <a:gd name="T99" fmla="*/ 73 h 215"/>
                  <a:gd name="T100" fmla="*/ 103 w 195"/>
                  <a:gd name="T101" fmla="*/ 77 h 215"/>
                  <a:gd name="T102" fmla="*/ 114 w 195"/>
                  <a:gd name="T103" fmla="*/ 82 h 215"/>
                  <a:gd name="T104" fmla="*/ 124 w 195"/>
                  <a:gd name="T105" fmla="*/ 84 h 215"/>
                  <a:gd name="T106" fmla="*/ 132 w 195"/>
                  <a:gd name="T107" fmla="*/ 85 h 215"/>
                  <a:gd name="T108" fmla="*/ 135 w 195"/>
                  <a:gd name="T109" fmla="*/ 73 h 215"/>
                  <a:gd name="T110" fmla="*/ 140 w 195"/>
                  <a:gd name="T111" fmla="*/ 77 h 215"/>
                  <a:gd name="T112" fmla="*/ 151 w 195"/>
                  <a:gd name="T113" fmla="*/ 81 h 215"/>
                  <a:gd name="T114" fmla="*/ 158 w 195"/>
                  <a:gd name="T115" fmla="*/ 76 h 215"/>
                  <a:gd name="T116" fmla="*/ 168 w 195"/>
                  <a:gd name="T117" fmla="*/ 70 h 215"/>
                  <a:gd name="T118" fmla="*/ 183 w 195"/>
                  <a:gd name="T119" fmla="*/ 64 h 215"/>
                  <a:gd name="T120" fmla="*/ 194 w 195"/>
                  <a:gd name="T121" fmla="*/ 7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5" h="215">
                    <a:moveTo>
                      <a:pt x="194" y="75"/>
                    </a:moveTo>
                    <a:cubicBezTo>
                      <a:pt x="195" y="75"/>
                      <a:pt x="194" y="75"/>
                      <a:pt x="193" y="75"/>
                    </a:cubicBezTo>
                    <a:cubicBezTo>
                      <a:pt x="192" y="75"/>
                      <a:pt x="192" y="74"/>
                      <a:pt x="192" y="74"/>
                    </a:cubicBezTo>
                    <a:cubicBezTo>
                      <a:pt x="192" y="74"/>
                      <a:pt x="191" y="75"/>
                      <a:pt x="190" y="76"/>
                    </a:cubicBezTo>
                    <a:cubicBezTo>
                      <a:pt x="190" y="76"/>
                      <a:pt x="189" y="76"/>
                      <a:pt x="188" y="76"/>
                    </a:cubicBezTo>
                    <a:cubicBezTo>
                      <a:pt x="188" y="77"/>
                      <a:pt x="187" y="77"/>
                      <a:pt x="187" y="78"/>
                    </a:cubicBezTo>
                    <a:cubicBezTo>
                      <a:pt x="187" y="79"/>
                      <a:pt x="186" y="79"/>
                      <a:pt x="186" y="79"/>
                    </a:cubicBezTo>
                    <a:cubicBezTo>
                      <a:pt x="185" y="80"/>
                      <a:pt x="185" y="80"/>
                      <a:pt x="184" y="80"/>
                    </a:cubicBezTo>
                    <a:cubicBezTo>
                      <a:pt x="184" y="80"/>
                      <a:pt x="184" y="81"/>
                      <a:pt x="183" y="81"/>
                    </a:cubicBezTo>
                    <a:cubicBezTo>
                      <a:pt x="183" y="82"/>
                      <a:pt x="182" y="83"/>
                      <a:pt x="182" y="84"/>
                    </a:cubicBezTo>
                    <a:cubicBezTo>
                      <a:pt x="181" y="85"/>
                      <a:pt x="182" y="85"/>
                      <a:pt x="182" y="85"/>
                    </a:cubicBezTo>
                    <a:cubicBezTo>
                      <a:pt x="182" y="86"/>
                      <a:pt x="182" y="88"/>
                      <a:pt x="181" y="89"/>
                    </a:cubicBezTo>
                    <a:cubicBezTo>
                      <a:pt x="181" y="89"/>
                      <a:pt x="180" y="90"/>
                      <a:pt x="180" y="91"/>
                    </a:cubicBezTo>
                    <a:cubicBezTo>
                      <a:pt x="179" y="92"/>
                      <a:pt x="180" y="92"/>
                      <a:pt x="180" y="92"/>
                    </a:cubicBezTo>
                    <a:cubicBezTo>
                      <a:pt x="180" y="93"/>
                      <a:pt x="181" y="93"/>
                      <a:pt x="181" y="94"/>
                    </a:cubicBezTo>
                    <a:cubicBezTo>
                      <a:pt x="181" y="94"/>
                      <a:pt x="180" y="96"/>
                      <a:pt x="180" y="97"/>
                    </a:cubicBezTo>
                    <a:cubicBezTo>
                      <a:pt x="180" y="98"/>
                      <a:pt x="179" y="99"/>
                      <a:pt x="179" y="100"/>
                    </a:cubicBezTo>
                    <a:cubicBezTo>
                      <a:pt x="178" y="101"/>
                      <a:pt x="176" y="102"/>
                      <a:pt x="175" y="102"/>
                    </a:cubicBezTo>
                    <a:cubicBezTo>
                      <a:pt x="175" y="102"/>
                      <a:pt x="169" y="103"/>
                      <a:pt x="169" y="103"/>
                    </a:cubicBezTo>
                    <a:cubicBezTo>
                      <a:pt x="169" y="103"/>
                      <a:pt x="168" y="110"/>
                      <a:pt x="168" y="111"/>
                    </a:cubicBezTo>
                    <a:cubicBezTo>
                      <a:pt x="168" y="111"/>
                      <a:pt x="167" y="116"/>
                      <a:pt x="165" y="118"/>
                    </a:cubicBezTo>
                    <a:cubicBezTo>
                      <a:pt x="164" y="115"/>
                      <a:pt x="164" y="115"/>
                      <a:pt x="164" y="115"/>
                    </a:cubicBezTo>
                    <a:cubicBezTo>
                      <a:pt x="164" y="112"/>
                      <a:pt x="164" y="112"/>
                      <a:pt x="164" y="112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63" y="105"/>
                      <a:pt x="163" y="105"/>
                      <a:pt x="163" y="105"/>
                    </a:cubicBezTo>
                    <a:cubicBezTo>
                      <a:pt x="162" y="105"/>
                      <a:pt x="162" y="105"/>
                      <a:pt x="162" y="105"/>
                    </a:cubicBezTo>
                    <a:cubicBezTo>
                      <a:pt x="161" y="105"/>
                      <a:pt x="161" y="105"/>
                      <a:pt x="161" y="105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09"/>
                      <a:pt x="159" y="110"/>
                      <a:pt x="159" y="110"/>
                    </a:cubicBezTo>
                    <a:cubicBezTo>
                      <a:pt x="159" y="110"/>
                      <a:pt x="158" y="110"/>
                      <a:pt x="158" y="109"/>
                    </a:cubicBezTo>
                    <a:cubicBezTo>
                      <a:pt x="157" y="109"/>
                      <a:pt x="156" y="109"/>
                      <a:pt x="156" y="109"/>
                    </a:cubicBezTo>
                    <a:cubicBezTo>
                      <a:pt x="156" y="108"/>
                      <a:pt x="156" y="108"/>
                      <a:pt x="156" y="108"/>
                    </a:cubicBezTo>
                    <a:cubicBezTo>
                      <a:pt x="156" y="108"/>
                      <a:pt x="155" y="107"/>
                      <a:pt x="155" y="106"/>
                    </a:cubicBezTo>
                    <a:cubicBezTo>
                      <a:pt x="155" y="106"/>
                      <a:pt x="156" y="105"/>
                      <a:pt x="155" y="105"/>
                    </a:cubicBezTo>
                    <a:cubicBezTo>
                      <a:pt x="155" y="104"/>
                      <a:pt x="157" y="102"/>
                      <a:pt x="157" y="102"/>
                    </a:cubicBezTo>
                    <a:cubicBezTo>
                      <a:pt x="157" y="102"/>
                      <a:pt x="158" y="103"/>
                      <a:pt x="158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1"/>
                      <a:pt x="161" y="100"/>
                      <a:pt x="161" y="100"/>
                    </a:cubicBezTo>
                    <a:cubicBezTo>
                      <a:pt x="162" y="100"/>
                      <a:pt x="162" y="100"/>
                      <a:pt x="162" y="100"/>
                    </a:cubicBezTo>
                    <a:cubicBezTo>
                      <a:pt x="162" y="100"/>
                      <a:pt x="162" y="98"/>
                      <a:pt x="162" y="97"/>
                    </a:cubicBezTo>
                    <a:cubicBezTo>
                      <a:pt x="162" y="97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6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2" y="95"/>
                      <a:pt x="161" y="95"/>
                    </a:cubicBezTo>
                    <a:cubicBezTo>
                      <a:pt x="161" y="94"/>
                      <a:pt x="153" y="94"/>
                      <a:pt x="152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49" y="94"/>
                      <a:pt x="148" y="94"/>
                    </a:cubicBezTo>
                    <a:cubicBezTo>
                      <a:pt x="147" y="94"/>
                      <a:pt x="146" y="93"/>
                      <a:pt x="146" y="93"/>
                    </a:cubicBezTo>
                    <a:cubicBezTo>
                      <a:pt x="146" y="93"/>
                      <a:pt x="146" y="92"/>
                      <a:pt x="146" y="92"/>
                    </a:cubicBezTo>
                    <a:cubicBezTo>
                      <a:pt x="146" y="92"/>
                      <a:pt x="147" y="91"/>
                      <a:pt x="147" y="91"/>
                    </a:cubicBezTo>
                    <a:cubicBezTo>
                      <a:pt x="147" y="90"/>
                      <a:pt x="147" y="90"/>
                      <a:pt x="147" y="89"/>
                    </a:cubicBezTo>
                    <a:cubicBezTo>
                      <a:pt x="147" y="89"/>
                      <a:pt x="146" y="88"/>
                      <a:pt x="146" y="88"/>
                    </a:cubicBezTo>
                    <a:cubicBezTo>
                      <a:pt x="146" y="88"/>
                      <a:pt x="146" y="87"/>
                      <a:pt x="146" y="86"/>
                    </a:cubicBezTo>
                    <a:cubicBezTo>
                      <a:pt x="145" y="86"/>
                      <a:pt x="145" y="87"/>
                      <a:pt x="145" y="87"/>
                    </a:cubicBezTo>
                    <a:cubicBezTo>
                      <a:pt x="145" y="87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8"/>
                      <a:pt x="142" y="87"/>
                      <a:pt x="142" y="87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0" y="85"/>
                      <a:pt x="140" y="85"/>
                      <a:pt x="140" y="85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38" y="86"/>
                      <a:pt x="138" y="86"/>
                      <a:pt x="138" y="86"/>
                    </a:cubicBezTo>
                    <a:cubicBezTo>
                      <a:pt x="137" y="84"/>
                      <a:pt x="137" y="84"/>
                      <a:pt x="137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6" y="84"/>
                      <a:pt x="136" y="85"/>
                      <a:pt x="136" y="85"/>
                    </a:cubicBezTo>
                    <a:cubicBezTo>
                      <a:pt x="136" y="85"/>
                      <a:pt x="136" y="86"/>
                      <a:pt x="136" y="86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5" y="86"/>
                      <a:pt x="134" y="88"/>
                      <a:pt x="134" y="88"/>
                    </a:cubicBezTo>
                    <a:cubicBezTo>
                      <a:pt x="134" y="88"/>
                      <a:pt x="134" y="89"/>
                      <a:pt x="134" y="89"/>
                    </a:cubicBezTo>
                    <a:cubicBezTo>
                      <a:pt x="136" y="91"/>
                      <a:pt x="136" y="91"/>
                      <a:pt x="136" y="91"/>
                    </a:cubicBezTo>
                    <a:cubicBezTo>
                      <a:pt x="136" y="91"/>
                      <a:pt x="137" y="91"/>
                      <a:pt x="138" y="91"/>
                    </a:cubicBezTo>
                    <a:cubicBezTo>
                      <a:pt x="138" y="91"/>
                      <a:pt x="139" y="91"/>
                      <a:pt x="139" y="91"/>
                    </a:cubicBezTo>
                    <a:cubicBezTo>
                      <a:pt x="139" y="91"/>
                      <a:pt x="140" y="92"/>
                      <a:pt x="140" y="92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8" y="94"/>
                      <a:pt x="138" y="94"/>
                    </a:cubicBezTo>
                    <a:cubicBezTo>
                      <a:pt x="138" y="94"/>
                      <a:pt x="136" y="94"/>
                      <a:pt x="136" y="94"/>
                    </a:cubicBezTo>
                    <a:cubicBezTo>
                      <a:pt x="136" y="94"/>
                      <a:pt x="137" y="95"/>
                      <a:pt x="137" y="95"/>
                    </a:cubicBezTo>
                    <a:cubicBezTo>
                      <a:pt x="137" y="95"/>
                      <a:pt x="137" y="96"/>
                      <a:pt x="136" y="96"/>
                    </a:cubicBezTo>
                    <a:cubicBezTo>
                      <a:pt x="136" y="96"/>
                      <a:pt x="135" y="96"/>
                      <a:pt x="135" y="96"/>
                    </a:cubicBezTo>
                    <a:cubicBezTo>
                      <a:pt x="134" y="96"/>
                      <a:pt x="134" y="96"/>
                      <a:pt x="134" y="97"/>
                    </a:cubicBezTo>
                    <a:cubicBezTo>
                      <a:pt x="134" y="97"/>
                      <a:pt x="134" y="99"/>
                      <a:pt x="134" y="99"/>
                    </a:cubicBezTo>
                    <a:cubicBezTo>
                      <a:pt x="134" y="99"/>
                      <a:pt x="135" y="99"/>
                      <a:pt x="135" y="99"/>
                    </a:cubicBezTo>
                    <a:cubicBezTo>
                      <a:pt x="135" y="100"/>
                      <a:pt x="136" y="100"/>
                      <a:pt x="137" y="100"/>
                    </a:cubicBezTo>
                    <a:cubicBezTo>
                      <a:pt x="137" y="100"/>
                      <a:pt x="138" y="100"/>
                      <a:pt x="138" y="100"/>
                    </a:cubicBezTo>
                    <a:cubicBezTo>
                      <a:pt x="139" y="101"/>
                      <a:pt x="139" y="101"/>
                      <a:pt x="139" y="101"/>
                    </a:cubicBezTo>
                    <a:cubicBezTo>
                      <a:pt x="139" y="102"/>
                      <a:pt x="139" y="102"/>
                      <a:pt x="139" y="103"/>
                    </a:cubicBezTo>
                    <a:cubicBezTo>
                      <a:pt x="139" y="103"/>
                      <a:pt x="139" y="104"/>
                      <a:pt x="139" y="104"/>
                    </a:cubicBezTo>
                    <a:cubicBezTo>
                      <a:pt x="139" y="104"/>
                      <a:pt x="138" y="104"/>
                      <a:pt x="138" y="104"/>
                    </a:cubicBezTo>
                    <a:cubicBezTo>
                      <a:pt x="138" y="105"/>
                      <a:pt x="137" y="105"/>
                      <a:pt x="137" y="105"/>
                    </a:cubicBezTo>
                    <a:cubicBezTo>
                      <a:pt x="138" y="106"/>
                      <a:pt x="138" y="106"/>
                      <a:pt x="138" y="107"/>
                    </a:cubicBezTo>
                    <a:cubicBezTo>
                      <a:pt x="139" y="107"/>
                      <a:pt x="139" y="107"/>
                      <a:pt x="139" y="107"/>
                    </a:cubicBezTo>
                    <a:cubicBezTo>
                      <a:pt x="139" y="108"/>
                      <a:pt x="138" y="108"/>
                      <a:pt x="139" y="108"/>
                    </a:cubicBezTo>
                    <a:cubicBezTo>
                      <a:pt x="139" y="108"/>
                      <a:pt x="139" y="108"/>
                      <a:pt x="140" y="109"/>
                    </a:cubicBezTo>
                    <a:cubicBezTo>
                      <a:pt x="140" y="109"/>
                      <a:pt x="140" y="110"/>
                      <a:pt x="140" y="110"/>
                    </a:cubicBezTo>
                    <a:cubicBezTo>
                      <a:pt x="140" y="110"/>
                      <a:pt x="140" y="111"/>
                      <a:pt x="140" y="111"/>
                    </a:cubicBezTo>
                    <a:cubicBezTo>
                      <a:pt x="140" y="111"/>
                      <a:pt x="141" y="114"/>
                      <a:pt x="141" y="114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39" y="120"/>
                      <a:pt x="138" y="120"/>
                    </a:cubicBezTo>
                    <a:cubicBezTo>
                      <a:pt x="138" y="120"/>
                      <a:pt x="138" y="120"/>
                      <a:pt x="138" y="120"/>
                    </a:cubicBezTo>
                    <a:cubicBezTo>
                      <a:pt x="137" y="120"/>
                      <a:pt x="137" y="120"/>
                      <a:pt x="136" y="120"/>
                    </a:cubicBezTo>
                    <a:cubicBezTo>
                      <a:pt x="136" y="119"/>
                      <a:pt x="136" y="119"/>
                      <a:pt x="135" y="119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5" y="119"/>
                      <a:pt x="135" y="118"/>
                      <a:pt x="135" y="117"/>
                    </a:cubicBezTo>
                    <a:cubicBezTo>
                      <a:pt x="135" y="117"/>
                      <a:pt x="135" y="117"/>
                      <a:pt x="135" y="116"/>
                    </a:cubicBezTo>
                    <a:cubicBezTo>
                      <a:pt x="133" y="118"/>
                      <a:pt x="131" y="120"/>
                      <a:pt x="129" y="120"/>
                    </a:cubicBezTo>
                    <a:cubicBezTo>
                      <a:pt x="127" y="120"/>
                      <a:pt x="126" y="123"/>
                      <a:pt x="127" y="124"/>
                    </a:cubicBezTo>
                    <a:cubicBezTo>
                      <a:pt x="127" y="126"/>
                      <a:pt x="127" y="128"/>
                      <a:pt x="125" y="129"/>
                    </a:cubicBezTo>
                    <a:cubicBezTo>
                      <a:pt x="125" y="129"/>
                      <a:pt x="124" y="130"/>
                      <a:pt x="124" y="130"/>
                    </a:cubicBezTo>
                    <a:cubicBezTo>
                      <a:pt x="123" y="132"/>
                      <a:pt x="121" y="132"/>
                      <a:pt x="119" y="133"/>
                    </a:cubicBezTo>
                    <a:cubicBezTo>
                      <a:pt x="119" y="133"/>
                      <a:pt x="117" y="134"/>
                      <a:pt x="116" y="132"/>
                    </a:cubicBezTo>
                    <a:cubicBezTo>
                      <a:pt x="116" y="132"/>
                      <a:pt x="115" y="133"/>
                      <a:pt x="115" y="134"/>
                    </a:cubicBezTo>
                    <a:cubicBezTo>
                      <a:pt x="115" y="135"/>
                      <a:pt x="115" y="135"/>
                      <a:pt x="114" y="136"/>
                    </a:cubicBezTo>
                    <a:cubicBezTo>
                      <a:pt x="112" y="136"/>
                      <a:pt x="112" y="138"/>
                      <a:pt x="111" y="139"/>
                    </a:cubicBezTo>
                    <a:cubicBezTo>
                      <a:pt x="110" y="141"/>
                      <a:pt x="109" y="142"/>
                      <a:pt x="107" y="143"/>
                    </a:cubicBezTo>
                    <a:cubicBezTo>
                      <a:pt x="105" y="144"/>
                      <a:pt x="103" y="146"/>
                      <a:pt x="102" y="148"/>
                    </a:cubicBezTo>
                    <a:cubicBezTo>
                      <a:pt x="101" y="150"/>
                      <a:pt x="99" y="150"/>
                      <a:pt x="97" y="151"/>
                    </a:cubicBezTo>
                    <a:cubicBezTo>
                      <a:pt x="97" y="151"/>
                      <a:pt x="96" y="151"/>
                      <a:pt x="96" y="151"/>
                    </a:cubicBezTo>
                    <a:cubicBezTo>
                      <a:pt x="96" y="152"/>
                      <a:pt x="95" y="152"/>
                      <a:pt x="95" y="153"/>
                    </a:cubicBezTo>
                    <a:cubicBezTo>
                      <a:pt x="96" y="154"/>
                      <a:pt x="95" y="155"/>
                      <a:pt x="93" y="154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4" y="155"/>
                      <a:pt x="95" y="154"/>
                      <a:pt x="95" y="155"/>
                    </a:cubicBezTo>
                    <a:cubicBezTo>
                      <a:pt x="95" y="156"/>
                      <a:pt x="94" y="156"/>
                      <a:pt x="94" y="157"/>
                    </a:cubicBezTo>
                    <a:cubicBezTo>
                      <a:pt x="92" y="157"/>
                      <a:pt x="90" y="157"/>
                      <a:pt x="89" y="158"/>
                    </a:cubicBezTo>
                    <a:cubicBezTo>
                      <a:pt x="88" y="158"/>
                      <a:pt x="88" y="158"/>
                      <a:pt x="88" y="159"/>
                    </a:cubicBezTo>
                    <a:cubicBezTo>
                      <a:pt x="87" y="162"/>
                      <a:pt x="86" y="162"/>
                      <a:pt x="84" y="160"/>
                    </a:cubicBezTo>
                    <a:cubicBezTo>
                      <a:pt x="81" y="161"/>
                      <a:pt x="80" y="165"/>
                      <a:pt x="80" y="167"/>
                    </a:cubicBezTo>
                    <a:cubicBezTo>
                      <a:pt x="81" y="169"/>
                      <a:pt x="82" y="170"/>
                      <a:pt x="81" y="172"/>
                    </a:cubicBezTo>
                    <a:cubicBezTo>
                      <a:pt x="80" y="172"/>
                      <a:pt x="81" y="172"/>
                      <a:pt x="81" y="173"/>
                    </a:cubicBezTo>
                    <a:cubicBezTo>
                      <a:pt x="82" y="173"/>
                      <a:pt x="81" y="174"/>
                      <a:pt x="80" y="175"/>
                    </a:cubicBezTo>
                    <a:cubicBezTo>
                      <a:pt x="80" y="175"/>
                      <a:pt x="80" y="176"/>
                      <a:pt x="80" y="176"/>
                    </a:cubicBezTo>
                    <a:cubicBezTo>
                      <a:pt x="82" y="177"/>
                      <a:pt x="81" y="179"/>
                      <a:pt x="81" y="181"/>
                    </a:cubicBezTo>
                    <a:cubicBezTo>
                      <a:pt x="82" y="184"/>
                      <a:pt x="80" y="186"/>
                      <a:pt x="78" y="188"/>
                    </a:cubicBezTo>
                    <a:cubicBezTo>
                      <a:pt x="78" y="188"/>
                      <a:pt x="78" y="189"/>
                      <a:pt x="78" y="189"/>
                    </a:cubicBezTo>
                    <a:cubicBezTo>
                      <a:pt x="78" y="190"/>
                      <a:pt x="79" y="192"/>
                      <a:pt x="79" y="193"/>
                    </a:cubicBezTo>
                    <a:cubicBezTo>
                      <a:pt x="79" y="194"/>
                      <a:pt x="79" y="194"/>
                      <a:pt x="78" y="195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79" y="196"/>
                      <a:pt x="79" y="198"/>
                      <a:pt x="79" y="199"/>
                    </a:cubicBezTo>
                    <a:cubicBezTo>
                      <a:pt x="79" y="200"/>
                      <a:pt x="77" y="200"/>
                      <a:pt x="76" y="199"/>
                    </a:cubicBezTo>
                    <a:cubicBezTo>
                      <a:pt x="75" y="199"/>
                      <a:pt x="75" y="199"/>
                      <a:pt x="75" y="199"/>
                    </a:cubicBezTo>
                    <a:cubicBezTo>
                      <a:pt x="75" y="201"/>
                      <a:pt x="74" y="202"/>
                      <a:pt x="73" y="203"/>
                    </a:cubicBezTo>
                    <a:cubicBezTo>
                      <a:pt x="73" y="204"/>
                      <a:pt x="72" y="205"/>
                      <a:pt x="73" y="206"/>
                    </a:cubicBezTo>
                    <a:cubicBezTo>
                      <a:pt x="73" y="206"/>
                      <a:pt x="73" y="207"/>
                      <a:pt x="72" y="207"/>
                    </a:cubicBezTo>
                    <a:cubicBezTo>
                      <a:pt x="71" y="207"/>
                      <a:pt x="70" y="207"/>
                      <a:pt x="68" y="208"/>
                    </a:cubicBezTo>
                    <a:cubicBezTo>
                      <a:pt x="68" y="209"/>
                      <a:pt x="67" y="209"/>
                      <a:pt x="67" y="210"/>
                    </a:cubicBezTo>
                    <a:cubicBezTo>
                      <a:pt x="67" y="213"/>
                      <a:pt x="64" y="215"/>
                      <a:pt x="62" y="214"/>
                    </a:cubicBezTo>
                    <a:cubicBezTo>
                      <a:pt x="62" y="214"/>
                      <a:pt x="62" y="214"/>
                      <a:pt x="62" y="213"/>
                    </a:cubicBezTo>
                    <a:cubicBezTo>
                      <a:pt x="62" y="214"/>
                      <a:pt x="62" y="214"/>
                      <a:pt x="62" y="214"/>
                    </a:cubicBezTo>
                    <a:cubicBezTo>
                      <a:pt x="59" y="213"/>
                      <a:pt x="58" y="211"/>
                      <a:pt x="57" y="209"/>
                    </a:cubicBezTo>
                    <a:cubicBezTo>
                      <a:pt x="56" y="207"/>
                      <a:pt x="55" y="205"/>
                      <a:pt x="55" y="203"/>
                    </a:cubicBezTo>
                    <a:cubicBezTo>
                      <a:pt x="55" y="201"/>
                      <a:pt x="54" y="199"/>
                      <a:pt x="53" y="197"/>
                    </a:cubicBezTo>
                    <a:cubicBezTo>
                      <a:pt x="52" y="196"/>
                      <a:pt x="52" y="196"/>
                      <a:pt x="52" y="195"/>
                    </a:cubicBezTo>
                    <a:cubicBezTo>
                      <a:pt x="51" y="192"/>
                      <a:pt x="50" y="190"/>
                      <a:pt x="48" y="188"/>
                    </a:cubicBezTo>
                    <a:cubicBezTo>
                      <a:pt x="47" y="186"/>
                      <a:pt x="45" y="184"/>
                      <a:pt x="45" y="181"/>
                    </a:cubicBezTo>
                    <a:cubicBezTo>
                      <a:pt x="44" y="179"/>
                      <a:pt x="44" y="177"/>
                      <a:pt x="44" y="175"/>
                    </a:cubicBezTo>
                    <a:cubicBezTo>
                      <a:pt x="42" y="174"/>
                      <a:pt x="42" y="173"/>
                      <a:pt x="42" y="171"/>
                    </a:cubicBezTo>
                    <a:cubicBezTo>
                      <a:pt x="42" y="171"/>
                      <a:pt x="42" y="171"/>
                      <a:pt x="42" y="171"/>
                    </a:cubicBezTo>
                    <a:cubicBezTo>
                      <a:pt x="41" y="170"/>
                      <a:pt x="41" y="170"/>
                      <a:pt x="41" y="169"/>
                    </a:cubicBezTo>
                    <a:cubicBezTo>
                      <a:pt x="41" y="169"/>
                      <a:pt x="40" y="168"/>
                      <a:pt x="40" y="167"/>
                    </a:cubicBezTo>
                    <a:cubicBezTo>
                      <a:pt x="39" y="167"/>
                      <a:pt x="39" y="165"/>
                      <a:pt x="39" y="165"/>
                    </a:cubicBezTo>
                    <a:cubicBezTo>
                      <a:pt x="38" y="163"/>
                      <a:pt x="37" y="161"/>
                      <a:pt x="36" y="160"/>
                    </a:cubicBezTo>
                    <a:cubicBezTo>
                      <a:pt x="36" y="159"/>
                      <a:pt x="35" y="159"/>
                      <a:pt x="35" y="158"/>
                    </a:cubicBezTo>
                    <a:cubicBezTo>
                      <a:pt x="35" y="156"/>
                      <a:pt x="34" y="153"/>
                      <a:pt x="34" y="151"/>
                    </a:cubicBezTo>
                    <a:cubicBezTo>
                      <a:pt x="34" y="149"/>
                      <a:pt x="33" y="147"/>
                      <a:pt x="32" y="145"/>
                    </a:cubicBezTo>
                    <a:cubicBezTo>
                      <a:pt x="32" y="144"/>
                      <a:pt x="32" y="143"/>
                      <a:pt x="32" y="142"/>
                    </a:cubicBezTo>
                    <a:cubicBezTo>
                      <a:pt x="31" y="138"/>
                      <a:pt x="30" y="133"/>
                      <a:pt x="31" y="129"/>
                    </a:cubicBezTo>
                    <a:cubicBezTo>
                      <a:pt x="31" y="128"/>
                      <a:pt x="31" y="128"/>
                      <a:pt x="31" y="127"/>
                    </a:cubicBezTo>
                    <a:cubicBezTo>
                      <a:pt x="32" y="126"/>
                      <a:pt x="31" y="125"/>
                      <a:pt x="31" y="124"/>
                    </a:cubicBezTo>
                    <a:cubicBezTo>
                      <a:pt x="30" y="123"/>
                      <a:pt x="30" y="121"/>
                      <a:pt x="30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29" y="118"/>
                      <a:pt x="30" y="116"/>
                      <a:pt x="29" y="114"/>
                    </a:cubicBezTo>
                    <a:cubicBezTo>
                      <a:pt x="29" y="113"/>
                      <a:pt x="28" y="113"/>
                      <a:pt x="28" y="113"/>
                    </a:cubicBezTo>
                    <a:cubicBezTo>
                      <a:pt x="28" y="114"/>
                      <a:pt x="28" y="115"/>
                      <a:pt x="28" y="115"/>
                    </a:cubicBezTo>
                    <a:cubicBezTo>
                      <a:pt x="27" y="116"/>
                      <a:pt x="27" y="116"/>
                      <a:pt x="27" y="117"/>
                    </a:cubicBezTo>
                    <a:cubicBezTo>
                      <a:pt x="28" y="119"/>
                      <a:pt x="27" y="121"/>
                      <a:pt x="26" y="122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4" y="124"/>
                      <a:pt x="22" y="126"/>
                      <a:pt x="19" y="126"/>
                    </a:cubicBezTo>
                    <a:cubicBezTo>
                      <a:pt x="19" y="125"/>
                      <a:pt x="18" y="127"/>
                      <a:pt x="18" y="126"/>
                    </a:cubicBezTo>
                    <a:cubicBezTo>
                      <a:pt x="17" y="126"/>
                      <a:pt x="16" y="126"/>
                      <a:pt x="16" y="125"/>
                    </a:cubicBezTo>
                    <a:cubicBezTo>
                      <a:pt x="15" y="125"/>
                      <a:pt x="15" y="125"/>
                      <a:pt x="14" y="124"/>
                    </a:cubicBezTo>
                    <a:cubicBezTo>
                      <a:pt x="13" y="123"/>
                      <a:pt x="11" y="122"/>
                      <a:pt x="11" y="120"/>
                    </a:cubicBezTo>
                    <a:cubicBezTo>
                      <a:pt x="10" y="120"/>
                      <a:pt x="10" y="119"/>
                      <a:pt x="9" y="119"/>
                    </a:cubicBezTo>
                    <a:cubicBezTo>
                      <a:pt x="7" y="118"/>
                      <a:pt x="7" y="116"/>
                      <a:pt x="5" y="115"/>
                    </a:cubicBezTo>
                    <a:cubicBezTo>
                      <a:pt x="5" y="114"/>
                      <a:pt x="6" y="114"/>
                      <a:pt x="6" y="114"/>
                    </a:cubicBezTo>
                    <a:cubicBezTo>
                      <a:pt x="8" y="115"/>
                      <a:pt x="10" y="114"/>
                      <a:pt x="12" y="113"/>
                    </a:cubicBezTo>
                    <a:cubicBezTo>
                      <a:pt x="12" y="112"/>
                      <a:pt x="14" y="113"/>
                      <a:pt x="14" y="111"/>
                    </a:cubicBezTo>
                    <a:cubicBezTo>
                      <a:pt x="15" y="110"/>
                      <a:pt x="14" y="110"/>
                      <a:pt x="13" y="110"/>
                    </a:cubicBezTo>
                    <a:cubicBezTo>
                      <a:pt x="13" y="110"/>
                      <a:pt x="12" y="110"/>
                      <a:pt x="12" y="110"/>
                    </a:cubicBezTo>
                    <a:cubicBezTo>
                      <a:pt x="9" y="112"/>
                      <a:pt x="4" y="110"/>
                      <a:pt x="2" y="107"/>
                    </a:cubicBezTo>
                    <a:cubicBezTo>
                      <a:pt x="2" y="107"/>
                      <a:pt x="3" y="106"/>
                      <a:pt x="2" y="105"/>
                    </a:cubicBezTo>
                    <a:cubicBezTo>
                      <a:pt x="1" y="105"/>
                      <a:pt x="1" y="105"/>
                      <a:pt x="0" y="104"/>
                    </a:cubicBezTo>
                    <a:cubicBezTo>
                      <a:pt x="0" y="104"/>
                      <a:pt x="1" y="104"/>
                      <a:pt x="1" y="103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3" y="103"/>
                      <a:pt x="3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3" y="101"/>
                      <a:pt x="14" y="100"/>
                      <a:pt x="14" y="100"/>
                    </a:cubicBezTo>
                    <a:cubicBezTo>
                      <a:pt x="14" y="100"/>
                      <a:pt x="15" y="100"/>
                      <a:pt x="15" y="100"/>
                    </a:cubicBezTo>
                    <a:cubicBezTo>
                      <a:pt x="16" y="101"/>
                      <a:pt x="16" y="101"/>
                      <a:pt x="16" y="101"/>
                    </a:cubicBezTo>
                    <a:cubicBezTo>
                      <a:pt x="16" y="101"/>
                      <a:pt x="17" y="101"/>
                      <a:pt x="17" y="101"/>
                    </a:cubicBezTo>
                    <a:cubicBezTo>
                      <a:pt x="17" y="101"/>
                      <a:pt x="19" y="100"/>
                      <a:pt x="19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9" y="100"/>
                      <a:pt x="18" y="99"/>
                      <a:pt x="19" y="99"/>
                    </a:cubicBezTo>
                    <a:cubicBezTo>
                      <a:pt x="19" y="99"/>
                      <a:pt x="19" y="98"/>
                      <a:pt x="19" y="9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4" y="90"/>
                      <a:pt x="13" y="90"/>
                      <a:pt x="13" y="90"/>
                    </a:cubicBezTo>
                    <a:cubicBezTo>
                      <a:pt x="13" y="90"/>
                      <a:pt x="12" y="89"/>
                      <a:pt x="12" y="89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2" y="88"/>
                      <a:pt x="13" y="88"/>
                      <a:pt x="13" y="87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7"/>
                      <a:pt x="13" y="87"/>
                      <a:pt x="13" y="86"/>
                    </a:cubicBezTo>
                    <a:cubicBezTo>
                      <a:pt x="13" y="85"/>
                      <a:pt x="13" y="84"/>
                      <a:pt x="13" y="84"/>
                    </a:cubicBezTo>
                    <a:cubicBezTo>
                      <a:pt x="13" y="84"/>
                      <a:pt x="10" y="83"/>
                      <a:pt x="10" y="83"/>
                    </a:cubicBezTo>
                    <a:cubicBezTo>
                      <a:pt x="10" y="83"/>
                      <a:pt x="8" y="82"/>
                      <a:pt x="8" y="82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0"/>
                      <a:pt x="11" y="76"/>
                      <a:pt x="11" y="76"/>
                    </a:cubicBezTo>
                    <a:cubicBezTo>
                      <a:pt x="11" y="76"/>
                      <a:pt x="14" y="72"/>
                      <a:pt x="14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9" y="74"/>
                      <a:pt x="20" y="74"/>
                      <a:pt x="20" y="74"/>
                    </a:cubicBezTo>
                    <a:cubicBezTo>
                      <a:pt x="21" y="74"/>
                      <a:pt x="25" y="73"/>
                      <a:pt x="25" y="73"/>
                    </a:cubicBezTo>
                    <a:cubicBezTo>
                      <a:pt x="25" y="73"/>
                      <a:pt x="26" y="70"/>
                      <a:pt x="26" y="69"/>
                    </a:cubicBezTo>
                    <a:cubicBezTo>
                      <a:pt x="26" y="69"/>
                      <a:pt x="27" y="68"/>
                      <a:pt x="27" y="67"/>
                    </a:cubicBezTo>
                    <a:cubicBezTo>
                      <a:pt x="28" y="67"/>
                      <a:pt x="32" y="65"/>
                      <a:pt x="32" y="65"/>
                    </a:cubicBezTo>
                    <a:cubicBezTo>
                      <a:pt x="32" y="65"/>
                      <a:pt x="33" y="60"/>
                      <a:pt x="34" y="60"/>
                    </a:cubicBezTo>
                    <a:cubicBezTo>
                      <a:pt x="34" y="59"/>
                      <a:pt x="35" y="57"/>
                      <a:pt x="35" y="57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3"/>
                    </a:cubicBezTo>
                    <a:cubicBezTo>
                      <a:pt x="42" y="43"/>
                      <a:pt x="45" y="41"/>
                      <a:pt x="45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2" y="35"/>
                    </a:cubicBezTo>
                    <a:cubicBezTo>
                      <a:pt x="42" y="35"/>
                      <a:pt x="41" y="35"/>
                      <a:pt x="41" y="35"/>
                    </a:cubicBezTo>
                    <a:cubicBezTo>
                      <a:pt x="41" y="35"/>
                      <a:pt x="39" y="34"/>
                      <a:pt x="39" y="34"/>
                    </a:cubicBezTo>
                    <a:cubicBezTo>
                      <a:pt x="38" y="34"/>
                      <a:pt x="37" y="33"/>
                      <a:pt x="37" y="33"/>
                    </a:cubicBezTo>
                    <a:cubicBezTo>
                      <a:pt x="37" y="33"/>
                      <a:pt x="36" y="32"/>
                      <a:pt x="36" y="31"/>
                    </a:cubicBezTo>
                    <a:cubicBezTo>
                      <a:pt x="36" y="31"/>
                      <a:pt x="36" y="30"/>
                      <a:pt x="36" y="29"/>
                    </a:cubicBezTo>
                    <a:cubicBezTo>
                      <a:pt x="36" y="29"/>
                      <a:pt x="36" y="27"/>
                      <a:pt x="36" y="27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5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1"/>
                      <a:pt x="36" y="20"/>
                    </a:cubicBezTo>
                    <a:cubicBezTo>
                      <a:pt x="36" y="20"/>
                      <a:pt x="37" y="19"/>
                      <a:pt x="37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7" y="13"/>
                      <a:pt x="37" y="13"/>
                    </a:cubicBezTo>
                    <a:cubicBezTo>
                      <a:pt x="37" y="13"/>
                      <a:pt x="35" y="12"/>
                      <a:pt x="35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0"/>
                      <a:pt x="33" y="10"/>
                    </a:cubicBezTo>
                    <a:cubicBezTo>
                      <a:pt x="33" y="10"/>
                      <a:pt x="30" y="9"/>
                      <a:pt x="30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4"/>
                      <a:pt x="33" y="3"/>
                      <a:pt x="33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40" y="1"/>
                    </a:cubicBezTo>
                    <a:cubicBezTo>
                      <a:pt x="41" y="1"/>
                      <a:pt x="42" y="1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2"/>
                      <a:pt x="49" y="2"/>
                      <a:pt x="50" y="3"/>
                    </a:cubicBezTo>
                    <a:cubicBezTo>
                      <a:pt x="50" y="3"/>
                      <a:pt x="52" y="3"/>
                      <a:pt x="52" y="3"/>
                    </a:cubicBezTo>
                    <a:cubicBezTo>
                      <a:pt x="53" y="4"/>
                      <a:pt x="55" y="5"/>
                      <a:pt x="55" y="5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62" y="11"/>
                      <a:pt x="62" y="11"/>
                    </a:cubicBezTo>
                    <a:cubicBezTo>
                      <a:pt x="63" y="11"/>
                      <a:pt x="62" y="12"/>
                      <a:pt x="62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69" y="10"/>
                      <a:pt x="70" y="9"/>
                      <a:pt x="72" y="9"/>
                    </a:cubicBezTo>
                    <a:cubicBezTo>
                      <a:pt x="73" y="9"/>
                      <a:pt x="76" y="9"/>
                      <a:pt x="76" y="9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8" y="12"/>
                    </a:cubicBezTo>
                    <a:cubicBezTo>
                      <a:pt x="78" y="12"/>
                      <a:pt x="79" y="13"/>
                      <a:pt x="79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4"/>
                      <a:pt x="82" y="15"/>
                    </a:cubicBezTo>
                    <a:cubicBezTo>
                      <a:pt x="82" y="15"/>
                      <a:pt x="82" y="15"/>
                      <a:pt x="82" y="16"/>
                    </a:cubicBezTo>
                    <a:cubicBezTo>
                      <a:pt x="82" y="16"/>
                      <a:pt x="81" y="17"/>
                      <a:pt x="81" y="17"/>
                    </a:cubicBezTo>
                    <a:cubicBezTo>
                      <a:pt x="81" y="17"/>
                      <a:pt x="80" y="18"/>
                      <a:pt x="80" y="18"/>
                    </a:cubicBezTo>
                    <a:cubicBezTo>
                      <a:pt x="79" y="18"/>
                      <a:pt x="79" y="19"/>
                      <a:pt x="78" y="19"/>
                    </a:cubicBezTo>
                    <a:cubicBezTo>
                      <a:pt x="78" y="20"/>
                      <a:pt x="78" y="21"/>
                      <a:pt x="78" y="21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8" y="23"/>
                      <a:pt x="77" y="25"/>
                      <a:pt x="76" y="25"/>
                    </a:cubicBezTo>
                    <a:cubicBezTo>
                      <a:pt x="76" y="25"/>
                      <a:pt x="75" y="26"/>
                      <a:pt x="75" y="26"/>
                    </a:cubicBezTo>
                    <a:cubicBezTo>
                      <a:pt x="74" y="26"/>
                      <a:pt x="73" y="27"/>
                      <a:pt x="73" y="27"/>
                    </a:cubicBezTo>
                    <a:cubicBezTo>
                      <a:pt x="73" y="27"/>
                      <a:pt x="72" y="27"/>
                      <a:pt x="71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3"/>
                      <a:pt x="76" y="34"/>
                      <a:pt x="76" y="34"/>
                    </a:cubicBezTo>
                    <a:cubicBezTo>
                      <a:pt x="77" y="35"/>
                      <a:pt x="76" y="36"/>
                      <a:pt x="76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8"/>
                      <a:pt x="72" y="38"/>
                    </a:cubicBezTo>
                    <a:cubicBezTo>
                      <a:pt x="72" y="38"/>
                      <a:pt x="72" y="36"/>
                      <a:pt x="72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7"/>
                      <a:pt x="69" y="38"/>
                      <a:pt x="69" y="39"/>
                    </a:cubicBezTo>
                    <a:cubicBezTo>
                      <a:pt x="69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1" y="41"/>
                    </a:cubicBezTo>
                    <a:cubicBezTo>
                      <a:pt x="72" y="41"/>
                      <a:pt x="71" y="42"/>
                      <a:pt x="71" y="42"/>
                    </a:cubicBezTo>
                    <a:cubicBezTo>
                      <a:pt x="71" y="42"/>
                      <a:pt x="71" y="44"/>
                      <a:pt x="72" y="44"/>
                    </a:cubicBezTo>
                    <a:cubicBezTo>
                      <a:pt x="73" y="45"/>
                      <a:pt x="71" y="46"/>
                      <a:pt x="71" y="46"/>
                    </a:cubicBezTo>
                    <a:cubicBezTo>
                      <a:pt x="71" y="46"/>
                      <a:pt x="71" y="47"/>
                      <a:pt x="72" y="47"/>
                    </a:cubicBezTo>
                    <a:cubicBezTo>
                      <a:pt x="72" y="47"/>
                      <a:pt x="73" y="48"/>
                      <a:pt x="73" y="48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5" y="49"/>
                      <a:pt x="76" y="49"/>
                      <a:pt x="77" y="49"/>
                    </a:cubicBezTo>
                    <a:cubicBezTo>
                      <a:pt x="77" y="49"/>
                      <a:pt x="80" y="51"/>
                      <a:pt x="80" y="51"/>
                    </a:cubicBezTo>
                    <a:cubicBezTo>
                      <a:pt x="80" y="51"/>
                      <a:pt x="81" y="52"/>
                      <a:pt x="81" y="52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2" y="78"/>
                      <a:pt x="102" y="78"/>
                      <a:pt x="102" y="78"/>
                    </a:cubicBezTo>
                    <a:cubicBezTo>
                      <a:pt x="103" y="77"/>
                      <a:pt x="103" y="77"/>
                      <a:pt x="103" y="77"/>
                    </a:cubicBezTo>
                    <a:cubicBezTo>
                      <a:pt x="103" y="77"/>
                      <a:pt x="105" y="78"/>
                      <a:pt x="105" y="78"/>
                    </a:cubicBezTo>
                    <a:cubicBezTo>
                      <a:pt x="105" y="78"/>
                      <a:pt x="106" y="77"/>
                      <a:pt x="106" y="77"/>
                    </a:cubicBezTo>
                    <a:cubicBezTo>
                      <a:pt x="107" y="76"/>
                      <a:pt x="107" y="76"/>
                      <a:pt x="107" y="76"/>
                    </a:cubicBezTo>
                    <a:cubicBezTo>
                      <a:pt x="107" y="76"/>
                      <a:pt x="109" y="77"/>
                      <a:pt x="109" y="77"/>
                    </a:cubicBezTo>
                    <a:cubicBezTo>
                      <a:pt x="109" y="77"/>
                      <a:pt x="111" y="78"/>
                      <a:pt x="111" y="78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14" y="82"/>
                      <a:pt x="114" y="82"/>
                      <a:pt x="114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7" y="81"/>
                      <a:pt x="118" y="82"/>
                      <a:pt x="118" y="82"/>
                    </a:cubicBezTo>
                    <a:cubicBezTo>
                      <a:pt x="118" y="82"/>
                      <a:pt x="119" y="83"/>
                      <a:pt x="119" y="83"/>
                    </a:cubicBezTo>
                    <a:cubicBezTo>
                      <a:pt x="120" y="83"/>
                      <a:pt x="120" y="83"/>
                      <a:pt x="120" y="83"/>
                    </a:cubicBezTo>
                    <a:cubicBezTo>
                      <a:pt x="123" y="83"/>
                      <a:pt x="123" y="83"/>
                      <a:pt x="123" y="83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7" y="84"/>
                      <a:pt x="127" y="84"/>
                      <a:pt x="127" y="84"/>
                    </a:cubicBezTo>
                    <a:cubicBezTo>
                      <a:pt x="127" y="84"/>
                      <a:pt x="128" y="85"/>
                      <a:pt x="128" y="85"/>
                    </a:cubicBezTo>
                    <a:cubicBezTo>
                      <a:pt x="128" y="85"/>
                      <a:pt x="129" y="85"/>
                      <a:pt x="129" y="85"/>
                    </a:cubicBezTo>
                    <a:cubicBezTo>
                      <a:pt x="130" y="85"/>
                      <a:pt x="130" y="85"/>
                      <a:pt x="130" y="85"/>
                    </a:cubicBezTo>
                    <a:cubicBezTo>
                      <a:pt x="130" y="85"/>
                      <a:pt x="131" y="84"/>
                      <a:pt x="131" y="85"/>
                    </a:cubicBezTo>
                    <a:cubicBezTo>
                      <a:pt x="132" y="85"/>
                      <a:pt x="132" y="85"/>
                      <a:pt x="132" y="85"/>
                    </a:cubicBezTo>
                    <a:cubicBezTo>
                      <a:pt x="132" y="85"/>
                      <a:pt x="132" y="84"/>
                      <a:pt x="133" y="84"/>
                    </a:cubicBezTo>
                    <a:cubicBezTo>
                      <a:pt x="133" y="84"/>
                      <a:pt x="134" y="85"/>
                      <a:pt x="134" y="85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5" y="83"/>
                      <a:pt x="134" y="80"/>
                      <a:pt x="134" y="80"/>
                    </a:cubicBezTo>
                    <a:cubicBezTo>
                      <a:pt x="134" y="79"/>
                      <a:pt x="134" y="76"/>
                      <a:pt x="134" y="76"/>
                    </a:cubicBezTo>
                    <a:cubicBezTo>
                      <a:pt x="134" y="76"/>
                      <a:pt x="135" y="75"/>
                      <a:pt x="135" y="75"/>
                    </a:cubicBezTo>
                    <a:cubicBezTo>
                      <a:pt x="135" y="75"/>
                      <a:pt x="135" y="73"/>
                      <a:pt x="135" y="73"/>
                    </a:cubicBezTo>
                    <a:cubicBezTo>
                      <a:pt x="135" y="73"/>
                      <a:pt x="135" y="73"/>
                      <a:pt x="135" y="73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38" y="72"/>
                      <a:pt x="138" y="72"/>
                      <a:pt x="138" y="72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9" y="74"/>
                      <a:pt x="139" y="74"/>
                      <a:pt x="139" y="74"/>
                    </a:cubicBezTo>
                    <a:cubicBezTo>
                      <a:pt x="139" y="77"/>
                      <a:pt x="139" y="77"/>
                      <a:pt x="139" y="77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41" y="82"/>
                      <a:pt x="141" y="82"/>
                      <a:pt x="141" y="82"/>
                    </a:cubicBezTo>
                    <a:cubicBezTo>
                      <a:pt x="141" y="82"/>
                      <a:pt x="143" y="82"/>
                      <a:pt x="143" y="82"/>
                    </a:cubicBezTo>
                    <a:cubicBezTo>
                      <a:pt x="144" y="82"/>
                      <a:pt x="146" y="82"/>
                      <a:pt x="146" y="82"/>
                    </a:cubicBezTo>
                    <a:cubicBezTo>
                      <a:pt x="146" y="82"/>
                      <a:pt x="148" y="82"/>
                      <a:pt x="148" y="82"/>
                    </a:cubicBezTo>
                    <a:cubicBezTo>
                      <a:pt x="148" y="82"/>
                      <a:pt x="149" y="81"/>
                      <a:pt x="149" y="81"/>
                    </a:cubicBezTo>
                    <a:cubicBezTo>
                      <a:pt x="151" y="81"/>
                      <a:pt x="151" y="81"/>
                      <a:pt x="151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4" y="82"/>
                      <a:pt x="154" y="82"/>
                      <a:pt x="154" y="82"/>
                    </a:cubicBezTo>
                    <a:cubicBezTo>
                      <a:pt x="154" y="82"/>
                      <a:pt x="158" y="82"/>
                      <a:pt x="159" y="81"/>
                    </a:cubicBezTo>
                    <a:cubicBezTo>
                      <a:pt x="160" y="81"/>
                      <a:pt x="161" y="81"/>
                      <a:pt x="161" y="81"/>
                    </a:cubicBezTo>
                    <a:cubicBezTo>
                      <a:pt x="162" y="77"/>
                      <a:pt x="162" y="77"/>
                      <a:pt x="162" y="77"/>
                    </a:cubicBezTo>
                    <a:cubicBezTo>
                      <a:pt x="162" y="77"/>
                      <a:pt x="161" y="77"/>
                      <a:pt x="160" y="76"/>
                    </a:cubicBezTo>
                    <a:cubicBezTo>
                      <a:pt x="160" y="76"/>
                      <a:pt x="158" y="76"/>
                      <a:pt x="158" y="76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2" y="74"/>
                      <a:pt x="162" y="74"/>
                    </a:cubicBezTo>
                    <a:cubicBezTo>
                      <a:pt x="163" y="74"/>
                      <a:pt x="164" y="74"/>
                      <a:pt x="165" y="73"/>
                    </a:cubicBezTo>
                    <a:cubicBezTo>
                      <a:pt x="165" y="73"/>
                      <a:pt x="166" y="73"/>
                      <a:pt x="166" y="72"/>
                    </a:cubicBezTo>
                    <a:cubicBezTo>
                      <a:pt x="166" y="72"/>
                      <a:pt x="166" y="71"/>
                      <a:pt x="166" y="71"/>
                    </a:cubicBezTo>
                    <a:cubicBezTo>
                      <a:pt x="166" y="71"/>
                      <a:pt x="168" y="71"/>
                      <a:pt x="168" y="70"/>
                    </a:cubicBezTo>
                    <a:cubicBezTo>
                      <a:pt x="168" y="69"/>
                      <a:pt x="169" y="69"/>
                      <a:pt x="169" y="68"/>
                    </a:cubicBezTo>
                    <a:cubicBezTo>
                      <a:pt x="170" y="68"/>
                      <a:pt x="171" y="68"/>
                      <a:pt x="172" y="67"/>
                    </a:cubicBezTo>
                    <a:cubicBezTo>
                      <a:pt x="173" y="67"/>
                      <a:pt x="174" y="67"/>
                      <a:pt x="174" y="67"/>
                    </a:cubicBezTo>
                    <a:cubicBezTo>
                      <a:pt x="175" y="66"/>
                      <a:pt x="176" y="65"/>
                      <a:pt x="176" y="65"/>
                    </a:cubicBezTo>
                    <a:cubicBezTo>
                      <a:pt x="176" y="64"/>
                      <a:pt x="176" y="64"/>
                      <a:pt x="177" y="64"/>
                    </a:cubicBezTo>
                    <a:cubicBezTo>
                      <a:pt x="177" y="63"/>
                      <a:pt x="179" y="63"/>
                      <a:pt x="179" y="63"/>
                    </a:cubicBezTo>
                    <a:cubicBezTo>
                      <a:pt x="180" y="63"/>
                      <a:pt x="181" y="64"/>
                      <a:pt x="183" y="64"/>
                    </a:cubicBezTo>
                    <a:cubicBezTo>
                      <a:pt x="184" y="65"/>
                      <a:pt x="185" y="64"/>
                      <a:pt x="185" y="63"/>
                    </a:cubicBezTo>
                    <a:cubicBezTo>
                      <a:pt x="185" y="63"/>
                      <a:pt x="188" y="62"/>
                      <a:pt x="188" y="62"/>
                    </a:cubicBezTo>
                    <a:cubicBezTo>
                      <a:pt x="189" y="62"/>
                      <a:pt x="190" y="63"/>
                      <a:pt x="190" y="63"/>
                    </a:cubicBezTo>
                    <a:cubicBezTo>
                      <a:pt x="190" y="64"/>
                      <a:pt x="192" y="66"/>
                      <a:pt x="192" y="67"/>
                    </a:cubicBezTo>
                    <a:cubicBezTo>
                      <a:pt x="192" y="67"/>
                      <a:pt x="191" y="69"/>
                      <a:pt x="191" y="69"/>
                    </a:cubicBezTo>
                    <a:cubicBezTo>
                      <a:pt x="191" y="70"/>
                      <a:pt x="189" y="71"/>
                      <a:pt x="189" y="71"/>
                    </a:cubicBezTo>
                    <a:cubicBezTo>
                      <a:pt x="194" y="73"/>
                      <a:pt x="194" y="73"/>
                      <a:pt x="194" y="73"/>
                    </a:cubicBezTo>
                    <a:cubicBezTo>
                      <a:pt x="194" y="74"/>
                      <a:pt x="194" y="75"/>
                      <a:pt x="194" y="7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2" name="Freeform 864">
                <a:extLst>
                  <a:ext uri="{FF2B5EF4-FFF2-40B4-BE49-F238E27FC236}">
                    <a16:creationId xmlns="" xmlns:a16="http://schemas.microsoft.com/office/drawing/2014/main" id="{52185FF5-F160-6D48-92E0-88ACAF24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9225" y="3517900"/>
                <a:ext cx="192087" cy="100013"/>
              </a:xfrm>
              <a:custGeom>
                <a:avLst/>
                <a:gdLst>
                  <a:gd name="T0" fmla="*/ 42 w 46"/>
                  <a:gd name="T1" fmla="*/ 15 h 24"/>
                  <a:gd name="T2" fmla="*/ 40 w 46"/>
                  <a:gd name="T3" fmla="*/ 14 h 24"/>
                  <a:gd name="T4" fmla="*/ 39 w 46"/>
                  <a:gd name="T5" fmla="*/ 11 h 24"/>
                  <a:gd name="T6" fmla="*/ 36 w 46"/>
                  <a:gd name="T7" fmla="*/ 10 h 24"/>
                  <a:gd name="T8" fmla="*/ 34 w 46"/>
                  <a:gd name="T9" fmla="*/ 8 h 24"/>
                  <a:gd name="T10" fmla="*/ 30 w 46"/>
                  <a:gd name="T11" fmla="*/ 9 h 24"/>
                  <a:gd name="T12" fmla="*/ 28 w 46"/>
                  <a:gd name="T13" fmla="*/ 9 h 24"/>
                  <a:gd name="T14" fmla="*/ 26 w 46"/>
                  <a:gd name="T15" fmla="*/ 9 h 24"/>
                  <a:gd name="T16" fmla="*/ 26 w 46"/>
                  <a:gd name="T17" fmla="*/ 8 h 24"/>
                  <a:gd name="T18" fmla="*/ 23 w 46"/>
                  <a:gd name="T19" fmla="*/ 7 h 24"/>
                  <a:gd name="T20" fmla="*/ 21 w 46"/>
                  <a:gd name="T21" fmla="*/ 5 h 24"/>
                  <a:gd name="T22" fmla="*/ 19 w 46"/>
                  <a:gd name="T23" fmla="*/ 4 h 24"/>
                  <a:gd name="T24" fmla="*/ 14 w 46"/>
                  <a:gd name="T25" fmla="*/ 4 h 24"/>
                  <a:gd name="T26" fmla="*/ 10 w 46"/>
                  <a:gd name="T27" fmla="*/ 3 h 24"/>
                  <a:gd name="T28" fmla="*/ 8 w 46"/>
                  <a:gd name="T29" fmla="*/ 2 h 24"/>
                  <a:gd name="T30" fmla="*/ 5 w 46"/>
                  <a:gd name="T31" fmla="*/ 1 h 24"/>
                  <a:gd name="T32" fmla="*/ 3 w 46"/>
                  <a:gd name="T33" fmla="*/ 1 h 24"/>
                  <a:gd name="T34" fmla="*/ 2 w 46"/>
                  <a:gd name="T35" fmla="*/ 3 h 24"/>
                  <a:gd name="T36" fmla="*/ 5 w 46"/>
                  <a:gd name="T37" fmla="*/ 5 h 24"/>
                  <a:gd name="T38" fmla="*/ 8 w 46"/>
                  <a:gd name="T39" fmla="*/ 7 h 24"/>
                  <a:gd name="T40" fmla="*/ 11 w 46"/>
                  <a:gd name="T41" fmla="*/ 10 h 24"/>
                  <a:gd name="T42" fmla="*/ 13 w 46"/>
                  <a:gd name="T43" fmla="*/ 17 h 24"/>
                  <a:gd name="T44" fmla="*/ 13 w 46"/>
                  <a:gd name="T45" fmla="*/ 20 h 24"/>
                  <a:gd name="T46" fmla="*/ 18 w 46"/>
                  <a:gd name="T47" fmla="*/ 20 h 24"/>
                  <a:gd name="T48" fmla="*/ 20 w 46"/>
                  <a:gd name="T49" fmla="*/ 20 h 24"/>
                  <a:gd name="T50" fmla="*/ 22 w 46"/>
                  <a:gd name="T51" fmla="*/ 21 h 24"/>
                  <a:gd name="T52" fmla="*/ 24 w 46"/>
                  <a:gd name="T53" fmla="*/ 23 h 24"/>
                  <a:gd name="T54" fmla="*/ 27 w 46"/>
                  <a:gd name="T55" fmla="*/ 23 h 24"/>
                  <a:gd name="T56" fmla="*/ 29 w 46"/>
                  <a:gd name="T57" fmla="*/ 22 h 24"/>
                  <a:gd name="T58" fmla="*/ 31 w 46"/>
                  <a:gd name="T59" fmla="*/ 22 h 24"/>
                  <a:gd name="T60" fmla="*/ 33 w 46"/>
                  <a:gd name="T61" fmla="*/ 22 h 24"/>
                  <a:gd name="T62" fmla="*/ 37 w 46"/>
                  <a:gd name="T63" fmla="*/ 20 h 24"/>
                  <a:gd name="T64" fmla="*/ 41 w 46"/>
                  <a:gd name="T65" fmla="*/ 22 h 24"/>
                  <a:gd name="T66" fmla="*/ 44 w 46"/>
                  <a:gd name="T67" fmla="*/ 23 h 24"/>
                  <a:gd name="T68" fmla="*/ 44 w 46"/>
                  <a:gd name="T69" fmla="*/ 20 h 24"/>
                  <a:gd name="T70" fmla="*/ 43 w 46"/>
                  <a:gd name="T71" fmla="*/ 19 h 24"/>
                  <a:gd name="T72" fmla="*/ 43 w 46"/>
                  <a:gd name="T73" fmla="*/ 17 h 24"/>
                  <a:gd name="T74" fmla="*/ 44 w 46"/>
                  <a:gd name="T75" fmla="*/ 16 h 24"/>
                  <a:gd name="T76" fmla="*/ 43 w 46"/>
                  <a:gd name="T77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24">
                    <a:moveTo>
                      <a:pt x="43" y="15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9" y="14"/>
                      <a:pt x="38" y="13"/>
                      <a:pt x="39" y="12"/>
                    </a:cubicBezTo>
                    <a:cubicBezTo>
                      <a:pt x="39" y="12"/>
                      <a:pt x="39" y="11"/>
                      <a:pt x="39" y="11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6" y="9"/>
                      <a:pt x="36" y="9"/>
                      <a:pt x="35" y="9"/>
                    </a:cubicBezTo>
                    <a:cubicBezTo>
                      <a:pt x="35" y="9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2" y="8"/>
                      <a:pt x="31" y="8"/>
                      <a:pt x="30" y="9"/>
                    </a:cubicBezTo>
                    <a:cubicBezTo>
                      <a:pt x="30" y="9"/>
                      <a:pt x="29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9"/>
                      <a:pt x="26" y="10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2" y="6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5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1"/>
                      <a:pt x="11" y="12"/>
                      <a:pt x="12" y="13"/>
                    </a:cubicBezTo>
                    <a:cubicBezTo>
                      <a:pt x="12" y="15"/>
                      <a:pt x="13" y="16"/>
                      <a:pt x="13" y="17"/>
                    </a:cubicBezTo>
                    <a:cubicBezTo>
                      <a:pt x="12" y="18"/>
                      <a:pt x="11" y="18"/>
                      <a:pt x="11" y="19"/>
                    </a:cubicBezTo>
                    <a:cubicBezTo>
                      <a:pt x="12" y="20"/>
                      <a:pt x="12" y="20"/>
                      <a:pt x="13" y="20"/>
                    </a:cubicBezTo>
                    <a:cubicBezTo>
                      <a:pt x="14" y="19"/>
                      <a:pt x="15" y="19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20" y="19"/>
                      <a:pt x="19" y="19"/>
                      <a:pt x="20" y="20"/>
                    </a:cubicBezTo>
                    <a:cubicBezTo>
                      <a:pt x="20" y="20"/>
                      <a:pt x="21" y="20"/>
                      <a:pt x="21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3"/>
                      <a:pt x="24" y="22"/>
                      <a:pt x="24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8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3" y="22"/>
                    </a:cubicBezTo>
                    <a:cubicBezTo>
                      <a:pt x="33" y="22"/>
                      <a:pt x="34" y="21"/>
                      <a:pt x="34" y="22"/>
                    </a:cubicBezTo>
                    <a:cubicBezTo>
                      <a:pt x="35" y="21"/>
                      <a:pt x="36" y="20"/>
                      <a:pt x="37" y="20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0" y="22"/>
                      <a:pt x="40" y="23"/>
                      <a:pt x="41" y="22"/>
                    </a:cubicBezTo>
                    <a:cubicBezTo>
                      <a:pt x="42" y="22"/>
                      <a:pt x="42" y="22"/>
                      <a:pt x="43" y="22"/>
                    </a:cubicBezTo>
                    <a:cubicBezTo>
                      <a:pt x="43" y="23"/>
                      <a:pt x="43" y="23"/>
                      <a:pt x="44" y="23"/>
                    </a:cubicBezTo>
                    <a:cubicBezTo>
                      <a:pt x="45" y="24"/>
                      <a:pt x="45" y="23"/>
                      <a:pt x="46" y="22"/>
                    </a:cubicBezTo>
                    <a:cubicBezTo>
                      <a:pt x="46" y="21"/>
                      <a:pt x="45" y="20"/>
                      <a:pt x="44" y="20"/>
                    </a:cubicBezTo>
                    <a:cubicBezTo>
                      <a:pt x="43" y="20"/>
                      <a:pt x="43" y="20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2" y="18"/>
                      <a:pt x="42" y="18"/>
                      <a:pt x="43" y="17"/>
                    </a:cubicBezTo>
                    <a:cubicBezTo>
                      <a:pt x="43" y="17"/>
                      <a:pt x="43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6"/>
                      <a:pt x="43" y="15"/>
                    </a:cubicBezTo>
                    <a:cubicBezTo>
                      <a:pt x="42" y="15"/>
                      <a:pt x="43" y="16"/>
                      <a:pt x="43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3" name="Freeform 838">
                <a:extLst>
                  <a:ext uri="{FF2B5EF4-FFF2-40B4-BE49-F238E27FC236}">
                    <a16:creationId xmlns="" xmlns:a16="http://schemas.microsoft.com/office/drawing/2014/main" id="{4562B759-41EF-4D4E-81CD-1B380EA6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4075" y="3000375"/>
                <a:ext cx="90487" cy="58738"/>
              </a:xfrm>
              <a:custGeom>
                <a:avLst/>
                <a:gdLst>
                  <a:gd name="T0" fmla="*/ 0 w 22"/>
                  <a:gd name="T1" fmla="*/ 12 h 14"/>
                  <a:gd name="T2" fmla="*/ 2 w 22"/>
                  <a:gd name="T3" fmla="*/ 8 h 14"/>
                  <a:gd name="T4" fmla="*/ 2 w 22"/>
                  <a:gd name="T5" fmla="*/ 6 h 14"/>
                  <a:gd name="T6" fmla="*/ 3 w 22"/>
                  <a:gd name="T7" fmla="*/ 6 h 14"/>
                  <a:gd name="T8" fmla="*/ 7 w 22"/>
                  <a:gd name="T9" fmla="*/ 4 h 14"/>
                  <a:gd name="T10" fmla="*/ 8 w 22"/>
                  <a:gd name="T11" fmla="*/ 2 h 14"/>
                  <a:gd name="T12" fmla="*/ 9 w 22"/>
                  <a:gd name="T13" fmla="*/ 0 h 14"/>
                  <a:gd name="T14" fmla="*/ 8 w 22"/>
                  <a:gd name="T15" fmla="*/ 3 h 14"/>
                  <a:gd name="T16" fmla="*/ 6 w 22"/>
                  <a:gd name="T17" fmla="*/ 6 h 14"/>
                  <a:gd name="T18" fmla="*/ 7 w 22"/>
                  <a:gd name="T19" fmla="*/ 6 h 14"/>
                  <a:gd name="T20" fmla="*/ 8 w 22"/>
                  <a:gd name="T21" fmla="*/ 7 h 14"/>
                  <a:gd name="T22" fmla="*/ 10 w 22"/>
                  <a:gd name="T23" fmla="*/ 7 h 14"/>
                  <a:gd name="T24" fmla="*/ 10 w 22"/>
                  <a:gd name="T25" fmla="*/ 5 h 14"/>
                  <a:gd name="T26" fmla="*/ 11 w 22"/>
                  <a:gd name="T27" fmla="*/ 3 h 14"/>
                  <a:gd name="T28" fmla="*/ 12 w 22"/>
                  <a:gd name="T29" fmla="*/ 3 h 14"/>
                  <a:gd name="T30" fmla="*/ 12 w 22"/>
                  <a:gd name="T31" fmla="*/ 4 h 14"/>
                  <a:gd name="T32" fmla="*/ 13 w 22"/>
                  <a:gd name="T33" fmla="*/ 3 h 14"/>
                  <a:gd name="T34" fmla="*/ 13 w 22"/>
                  <a:gd name="T35" fmla="*/ 4 h 14"/>
                  <a:gd name="T36" fmla="*/ 14 w 22"/>
                  <a:gd name="T37" fmla="*/ 4 h 14"/>
                  <a:gd name="T38" fmla="*/ 16 w 22"/>
                  <a:gd name="T39" fmla="*/ 5 h 14"/>
                  <a:gd name="T40" fmla="*/ 17 w 22"/>
                  <a:gd name="T41" fmla="*/ 6 h 14"/>
                  <a:gd name="T42" fmla="*/ 17 w 22"/>
                  <a:gd name="T43" fmla="*/ 5 h 14"/>
                  <a:gd name="T44" fmla="*/ 19 w 22"/>
                  <a:gd name="T45" fmla="*/ 5 h 14"/>
                  <a:gd name="T46" fmla="*/ 20 w 22"/>
                  <a:gd name="T47" fmla="*/ 6 h 14"/>
                  <a:gd name="T48" fmla="*/ 21 w 22"/>
                  <a:gd name="T49" fmla="*/ 7 h 14"/>
                  <a:gd name="T50" fmla="*/ 20 w 22"/>
                  <a:gd name="T51" fmla="*/ 10 h 14"/>
                  <a:gd name="T52" fmla="*/ 20 w 22"/>
                  <a:gd name="T53" fmla="*/ 12 h 14"/>
                  <a:gd name="T54" fmla="*/ 21 w 22"/>
                  <a:gd name="T55" fmla="*/ 13 h 14"/>
                  <a:gd name="T56" fmla="*/ 17 w 22"/>
                  <a:gd name="T57" fmla="*/ 13 h 14"/>
                  <a:gd name="T58" fmla="*/ 14 w 22"/>
                  <a:gd name="T59" fmla="*/ 13 h 14"/>
                  <a:gd name="T60" fmla="*/ 10 w 22"/>
                  <a:gd name="T61" fmla="*/ 13 h 14"/>
                  <a:gd name="T62" fmla="*/ 7 w 22"/>
                  <a:gd name="T63" fmla="*/ 13 h 14"/>
                  <a:gd name="T64" fmla="*/ 0 w 22"/>
                  <a:gd name="T6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14">
                    <a:moveTo>
                      <a:pt x="0" y="12"/>
                    </a:moveTo>
                    <a:cubicBezTo>
                      <a:pt x="1" y="11"/>
                      <a:pt x="2" y="10"/>
                      <a:pt x="2" y="8"/>
                    </a:cubicBezTo>
                    <a:cubicBezTo>
                      <a:pt x="2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9" y="2"/>
                      <a:pt x="8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5"/>
                      <a:pt x="16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9" y="5"/>
                      <a:pt x="19" y="5"/>
                    </a:cubicBezTo>
                    <a:cubicBezTo>
                      <a:pt x="19" y="5"/>
                      <a:pt x="20" y="6"/>
                      <a:pt x="20" y="6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8"/>
                      <a:pt x="20" y="9"/>
                      <a:pt x="20" y="10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3"/>
                      <a:pt x="15" y="13"/>
                      <a:pt x="14" y="13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4" y="12"/>
                      <a:pt x="2" y="12"/>
                      <a:pt x="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4" name="Freeform 866">
                <a:extLst>
                  <a:ext uri="{FF2B5EF4-FFF2-40B4-BE49-F238E27FC236}">
                    <a16:creationId xmlns="" xmlns:a16="http://schemas.microsoft.com/office/drawing/2014/main" id="{BAD6B367-BC6A-014E-9830-0A9B37D69E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53313" y="3092450"/>
                <a:ext cx="1727200" cy="1279525"/>
              </a:xfrm>
              <a:custGeom>
                <a:avLst/>
                <a:gdLst>
                  <a:gd name="T0" fmla="*/ 239 w 415"/>
                  <a:gd name="T1" fmla="*/ 296 h 307"/>
                  <a:gd name="T2" fmla="*/ 266 w 415"/>
                  <a:gd name="T3" fmla="*/ 280 h 307"/>
                  <a:gd name="T4" fmla="*/ 313 w 415"/>
                  <a:gd name="T5" fmla="*/ 251 h 307"/>
                  <a:gd name="T6" fmla="*/ 400 w 415"/>
                  <a:gd name="T7" fmla="*/ 61 h 307"/>
                  <a:gd name="T8" fmla="*/ 374 w 415"/>
                  <a:gd name="T9" fmla="*/ 43 h 307"/>
                  <a:gd name="T10" fmla="*/ 360 w 415"/>
                  <a:gd name="T11" fmla="*/ 22 h 307"/>
                  <a:gd name="T12" fmla="*/ 347 w 415"/>
                  <a:gd name="T13" fmla="*/ 5 h 307"/>
                  <a:gd name="T14" fmla="*/ 321 w 415"/>
                  <a:gd name="T15" fmla="*/ 3 h 307"/>
                  <a:gd name="T16" fmla="*/ 315 w 415"/>
                  <a:gd name="T17" fmla="*/ 22 h 307"/>
                  <a:gd name="T18" fmla="*/ 293 w 415"/>
                  <a:gd name="T19" fmla="*/ 41 h 307"/>
                  <a:gd name="T20" fmla="*/ 312 w 415"/>
                  <a:gd name="T21" fmla="*/ 73 h 307"/>
                  <a:gd name="T22" fmla="*/ 269 w 415"/>
                  <a:gd name="T23" fmla="*/ 91 h 307"/>
                  <a:gd name="T24" fmla="*/ 213 w 415"/>
                  <a:gd name="T25" fmla="*/ 121 h 307"/>
                  <a:gd name="T26" fmla="*/ 155 w 415"/>
                  <a:gd name="T27" fmla="*/ 110 h 307"/>
                  <a:gd name="T28" fmla="*/ 117 w 415"/>
                  <a:gd name="T29" fmla="*/ 81 h 307"/>
                  <a:gd name="T30" fmla="*/ 104 w 415"/>
                  <a:gd name="T31" fmla="*/ 60 h 307"/>
                  <a:gd name="T32" fmla="*/ 88 w 415"/>
                  <a:gd name="T33" fmla="*/ 54 h 307"/>
                  <a:gd name="T34" fmla="*/ 69 w 415"/>
                  <a:gd name="T35" fmla="*/ 70 h 307"/>
                  <a:gd name="T36" fmla="*/ 44 w 415"/>
                  <a:gd name="T37" fmla="*/ 91 h 307"/>
                  <a:gd name="T38" fmla="*/ 44 w 415"/>
                  <a:gd name="T39" fmla="*/ 111 h 307"/>
                  <a:gd name="T40" fmla="*/ 21 w 415"/>
                  <a:gd name="T41" fmla="*/ 129 h 307"/>
                  <a:gd name="T42" fmla="*/ 2 w 415"/>
                  <a:gd name="T43" fmla="*/ 137 h 307"/>
                  <a:gd name="T44" fmla="*/ 10 w 415"/>
                  <a:gd name="T45" fmla="*/ 158 h 307"/>
                  <a:gd name="T46" fmla="*/ 27 w 415"/>
                  <a:gd name="T47" fmla="*/ 174 h 307"/>
                  <a:gd name="T48" fmla="*/ 42 w 415"/>
                  <a:gd name="T49" fmla="*/ 182 h 307"/>
                  <a:gd name="T50" fmla="*/ 36 w 415"/>
                  <a:gd name="T51" fmla="*/ 197 h 307"/>
                  <a:gd name="T52" fmla="*/ 48 w 415"/>
                  <a:gd name="T53" fmla="*/ 215 h 307"/>
                  <a:gd name="T54" fmla="*/ 66 w 415"/>
                  <a:gd name="T55" fmla="*/ 222 h 307"/>
                  <a:gd name="T56" fmla="*/ 85 w 415"/>
                  <a:gd name="T57" fmla="*/ 233 h 307"/>
                  <a:gd name="T58" fmla="*/ 106 w 415"/>
                  <a:gd name="T59" fmla="*/ 235 h 307"/>
                  <a:gd name="T60" fmla="*/ 140 w 415"/>
                  <a:gd name="T61" fmla="*/ 226 h 307"/>
                  <a:gd name="T62" fmla="*/ 162 w 415"/>
                  <a:gd name="T63" fmla="*/ 231 h 307"/>
                  <a:gd name="T64" fmla="*/ 164 w 415"/>
                  <a:gd name="T65" fmla="*/ 265 h 307"/>
                  <a:gd name="T66" fmla="*/ 177 w 415"/>
                  <a:gd name="T67" fmla="*/ 282 h 307"/>
                  <a:gd name="T68" fmla="*/ 198 w 415"/>
                  <a:gd name="T69" fmla="*/ 274 h 307"/>
                  <a:gd name="T70" fmla="*/ 222 w 415"/>
                  <a:gd name="T71" fmla="*/ 278 h 307"/>
                  <a:gd name="T72" fmla="*/ 245 w 415"/>
                  <a:gd name="T73" fmla="*/ 285 h 307"/>
                  <a:gd name="T74" fmla="*/ 273 w 415"/>
                  <a:gd name="T75" fmla="*/ 274 h 307"/>
                  <a:gd name="T76" fmla="*/ 295 w 415"/>
                  <a:gd name="T77" fmla="*/ 266 h 307"/>
                  <a:gd name="T78" fmla="*/ 309 w 415"/>
                  <a:gd name="T79" fmla="*/ 253 h 307"/>
                  <a:gd name="T80" fmla="*/ 313 w 415"/>
                  <a:gd name="T81" fmla="*/ 243 h 307"/>
                  <a:gd name="T82" fmla="*/ 328 w 415"/>
                  <a:gd name="T83" fmla="*/ 223 h 307"/>
                  <a:gd name="T84" fmla="*/ 320 w 415"/>
                  <a:gd name="T85" fmla="*/ 214 h 307"/>
                  <a:gd name="T86" fmla="*/ 328 w 415"/>
                  <a:gd name="T87" fmla="*/ 205 h 307"/>
                  <a:gd name="T88" fmla="*/ 320 w 415"/>
                  <a:gd name="T89" fmla="*/ 192 h 307"/>
                  <a:gd name="T90" fmla="*/ 310 w 415"/>
                  <a:gd name="T91" fmla="*/ 179 h 307"/>
                  <a:gd name="T92" fmla="*/ 316 w 415"/>
                  <a:gd name="T93" fmla="*/ 167 h 307"/>
                  <a:gd name="T94" fmla="*/ 324 w 415"/>
                  <a:gd name="T95" fmla="*/ 163 h 307"/>
                  <a:gd name="T96" fmla="*/ 328 w 415"/>
                  <a:gd name="T97" fmla="*/ 156 h 307"/>
                  <a:gd name="T98" fmla="*/ 305 w 415"/>
                  <a:gd name="T99" fmla="*/ 152 h 307"/>
                  <a:gd name="T100" fmla="*/ 303 w 415"/>
                  <a:gd name="T101" fmla="*/ 142 h 307"/>
                  <a:gd name="T102" fmla="*/ 310 w 415"/>
                  <a:gd name="T103" fmla="*/ 137 h 307"/>
                  <a:gd name="T104" fmla="*/ 325 w 415"/>
                  <a:gd name="T105" fmla="*/ 127 h 307"/>
                  <a:gd name="T106" fmla="*/ 322 w 415"/>
                  <a:gd name="T107" fmla="*/ 145 h 307"/>
                  <a:gd name="T108" fmla="*/ 344 w 415"/>
                  <a:gd name="T109" fmla="*/ 135 h 307"/>
                  <a:gd name="T110" fmla="*/ 369 w 415"/>
                  <a:gd name="T111" fmla="*/ 123 h 307"/>
                  <a:gd name="T112" fmla="*/ 382 w 415"/>
                  <a:gd name="T113" fmla="*/ 108 h 307"/>
                  <a:gd name="T114" fmla="*/ 391 w 415"/>
                  <a:gd name="T115" fmla="*/ 100 h 307"/>
                  <a:gd name="T116" fmla="*/ 406 w 415"/>
                  <a:gd name="T117" fmla="*/ 82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5" h="307">
                    <a:moveTo>
                      <a:pt x="253" y="292"/>
                    </a:moveTo>
                    <a:cubicBezTo>
                      <a:pt x="253" y="293"/>
                      <a:pt x="253" y="293"/>
                      <a:pt x="253" y="294"/>
                    </a:cubicBezTo>
                    <a:cubicBezTo>
                      <a:pt x="253" y="294"/>
                      <a:pt x="253" y="295"/>
                      <a:pt x="253" y="295"/>
                    </a:cubicBezTo>
                    <a:cubicBezTo>
                      <a:pt x="251" y="297"/>
                      <a:pt x="251" y="298"/>
                      <a:pt x="250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8" y="302"/>
                      <a:pt x="247" y="304"/>
                      <a:pt x="245" y="304"/>
                    </a:cubicBezTo>
                    <a:cubicBezTo>
                      <a:pt x="245" y="303"/>
                      <a:pt x="245" y="304"/>
                      <a:pt x="245" y="304"/>
                    </a:cubicBezTo>
                    <a:cubicBezTo>
                      <a:pt x="244" y="307"/>
                      <a:pt x="243" y="304"/>
                      <a:pt x="242" y="304"/>
                    </a:cubicBezTo>
                    <a:cubicBezTo>
                      <a:pt x="241" y="304"/>
                      <a:pt x="240" y="304"/>
                      <a:pt x="240" y="304"/>
                    </a:cubicBezTo>
                    <a:cubicBezTo>
                      <a:pt x="238" y="303"/>
                      <a:pt x="238" y="303"/>
                      <a:pt x="238" y="302"/>
                    </a:cubicBezTo>
                    <a:cubicBezTo>
                      <a:pt x="238" y="301"/>
                      <a:pt x="238" y="301"/>
                      <a:pt x="238" y="301"/>
                    </a:cubicBezTo>
                    <a:cubicBezTo>
                      <a:pt x="238" y="301"/>
                      <a:pt x="238" y="300"/>
                      <a:pt x="238" y="300"/>
                    </a:cubicBezTo>
                    <a:cubicBezTo>
                      <a:pt x="238" y="300"/>
                      <a:pt x="238" y="299"/>
                      <a:pt x="238" y="299"/>
                    </a:cubicBezTo>
                    <a:cubicBezTo>
                      <a:pt x="238" y="299"/>
                      <a:pt x="238" y="299"/>
                      <a:pt x="238" y="299"/>
                    </a:cubicBezTo>
                    <a:cubicBezTo>
                      <a:pt x="238" y="297"/>
                      <a:pt x="238" y="296"/>
                      <a:pt x="239" y="296"/>
                    </a:cubicBezTo>
                    <a:cubicBezTo>
                      <a:pt x="240" y="296"/>
                      <a:pt x="241" y="295"/>
                      <a:pt x="241" y="295"/>
                    </a:cubicBezTo>
                    <a:cubicBezTo>
                      <a:pt x="241" y="293"/>
                      <a:pt x="243" y="293"/>
                      <a:pt x="244" y="292"/>
                    </a:cubicBezTo>
                    <a:cubicBezTo>
                      <a:pt x="244" y="292"/>
                      <a:pt x="245" y="292"/>
                      <a:pt x="245" y="292"/>
                    </a:cubicBezTo>
                    <a:cubicBezTo>
                      <a:pt x="247" y="293"/>
                      <a:pt x="249" y="292"/>
                      <a:pt x="251" y="292"/>
                    </a:cubicBezTo>
                    <a:cubicBezTo>
                      <a:pt x="252" y="291"/>
                      <a:pt x="253" y="292"/>
                      <a:pt x="253" y="292"/>
                    </a:cubicBezTo>
                    <a:close/>
                    <a:moveTo>
                      <a:pt x="327" y="217"/>
                    </a:moveTo>
                    <a:cubicBezTo>
                      <a:pt x="327" y="218"/>
                      <a:pt x="329" y="217"/>
                      <a:pt x="329" y="218"/>
                    </a:cubicBezTo>
                    <a:cubicBezTo>
                      <a:pt x="329" y="218"/>
                      <a:pt x="329" y="218"/>
                      <a:pt x="329" y="218"/>
                    </a:cubicBezTo>
                    <a:cubicBezTo>
                      <a:pt x="329" y="218"/>
                      <a:pt x="330" y="218"/>
                      <a:pt x="330" y="218"/>
                    </a:cubicBezTo>
                    <a:cubicBezTo>
                      <a:pt x="330" y="218"/>
                      <a:pt x="330" y="218"/>
                      <a:pt x="330" y="217"/>
                    </a:cubicBezTo>
                    <a:cubicBezTo>
                      <a:pt x="330" y="217"/>
                      <a:pt x="330" y="217"/>
                      <a:pt x="330" y="217"/>
                    </a:cubicBezTo>
                    <a:cubicBezTo>
                      <a:pt x="330" y="217"/>
                      <a:pt x="330" y="217"/>
                      <a:pt x="329" y="217"/>
                    </a:cubicBezTo>
                    <a:cubicBezTo>
                      <a:pt x="329" y="216"/>
                      <a:pt x="329" y="216"/>
                      <a:pt x="328" y="216"/>
                    </a:cubicBezTo>
                    <a:cubicBezTo>
                      <a:pt x="328" y="216"/>
                      <a:pt x="327" y="216"/>
                      <a:pt x="327" y="217"/>
                    </a:cubicBezTo>
                    <a:close/>
                    <a:moveTo>
                      <a:pt x="266" y="280"/>
                    </a:moveTo>
                    <a:cubicBezTo>
                      <a:pt x="265" y="280"/>
                      <a:pt x="265" y="280"/>
                      <a:pt x="265" y="280"/>
                    </a:cubicBezTo>
                    <a:cubicBezTo>
                      <a:pt x="265" y="280"/>
                      <a:pt x="265" y="281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lose/>
                    <a:moveTo>
                      <a:pt x="329" y="215"/>
                    </a:move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6"/>
                      <a:pt x="329" y="215"/>
                    </a:cubicBezTo>
                    <a:close/>
                    <a:moveTo>
                      <a:pt x="313" y="251"/>
                    </a:moveTo>
                    <a:cubicBezTo>
                      <a:pt x="313" y="251"/>
                      <a:pt x="313" y="251"/>
                      <a:pt x="313" y="251"/>
                    </a:cubicBezTo>
                    <a:cubicBezTo>
                      <a:pt x="312" y="251"/>
                      <a:pt x="312" y="251"/>
                      <a:pt x="312" y="251"/>
                    </a:cubicBezTo>
                    <a:cubicBezTo>
                      <a:pt x="312" y="252"/>
                      <a:pt x="312" y="252"/>
                      <a:pt x="312" y="252"/>
                    </a:cubicBezTo>
                    <a:cubicBezTo>
                      <a:pt x="312" y="252"/>
                      <a:pt x="312" y="252"/>
                      <a:pt x="313" y="252"/>
                    </a:cubicBezTo>
                    <a:cubicBezTo>
                      <a:pt x="313" y="252"/>
                      <a:pt x="313" y="252"/>
                      <a:pt x="313" y="252"/>
                    </a:cubicBezTo>
                    <a:cubicBezTo>
                      <a:pt x="313" y="252"/>
                      <a:pt x="313" y="252"/>
                      <a:pt x="313" y="251"/>
                    </a:cubicBezTo>
                    <a:close/>
                    <a:moveTo>
                      <a:pt x="415" y="63"/>
                    </a:moveTo>
                    <a:cubicBezTo>
                      <a:pt x="415" y="62"/>
                      <a:pt x="414" y="61"/>
                      <a:pt x="414" y="60"/>
                    </a:cubicBezTo>
                    <a:cubicBezTo>
                      <a:pt x="414" y="59"/>
                      <a:pt x="414" y="58"/>
                      <a:pt x="415" y="57"/>
                    </a:cubicBezTo>
                    <a:cubicBezTo>
                      <a:pt x="413" y="56"/>
                      <a:pt x="412" y="56"/>
                      <a:pt x="410" y="56"/>
                    </a:cubicBezTo>
                    <a:cubicBezTo>
                      <a:pt x="410" y="56"/>
                      <a:pt x="410" y="56"/>
                      <a:pt x="409" y="56"/>
                    </a:cubicBezTo>
                    <a:cubicBezTo>
                      <a:pt x="409" y="56"/>
                      <a:pt x="409" y="57"/>
                      <a:pt x="409" y="57"/>
                    </a:cubicBezTo>
                    <a:cubicBezTo>
                      <a:pt x="408" y="57"/>
                      <a:pt x="408" y="58"/>
                      <a:pt x="407" y="58"/>
                    </a:cubicBezTo>
                    <a:cubicBezTo>
                      <a:pt x="403" y="59"/>
                      <a:pt x="403" y="59"/>
                      <a:pt x="403" y="59"/>
                    </a:cubicBezTo>
                    <a:cubicBezTo>
                      <a:pt x="401" y="60"/>
                      <a:pt x="401" y="60"/>
                      <a:pt x="401" y="60"/>
                    </a:cubicBezTo>
                    <a:cubicBezTo>
                      <a:pt x="400" y="61"/>
                      <a:pt x="400" y="61"/>
                      <a:pt x="400" y="61"/>
                    </a:cubicBezTo>
                    <a:cubicBezTo>
                      <a:pt x="400" y="63"/>
                      <a:pt x="400" y="63"/>
                      <a:pt x="400" y="63"/>
                    </a:cubicBezTo>
                    <a:cubicBezTo>
                      <a:pt x="389" y="63"/>
                      <a:pt x="389" y="63"/>
                      <a:pt x="389" y="63"/>
                    </a:cubicBezTo>
                    <a:cubicBezTo>
                      <a:pt x="387" y="59"/>
                      <a:pt x="387" y="59"/>
                      <a:pt x="387" y="59"/>
                    </a:cubicBezTo>
                    <a:cubicBezTo>
                      <a:pt x="388" y="57"/>
                      <a:pt x="388" y="57"/>
                      <a:pt x="388" y="57"/>
                    </a:cubicBezTo>
                    <a:cubicBezTo>
                      <a:pt x="388" y="55"/>
                      <a:pt x="388" y="55"/>
                      <a:pt x="388" y="55"/>
                    </a:cubicBezTo>
                    <a:cubicBezTo>
                      <a:pt x="386" y="54"/>
                      <a:pt x="386" y="54"/>
                      <a:pt x="386" y="54"/>
                    </a:cubicBezTo>
                    <a:cubicBezTo>
                      <a:pt x="386" y="54"/>
                      <a:pt x="386" y="54"/>
                      <a:pt x="386" y="53"/>
                    </a:cubicBezTo>
                    <a:cubicBezTo>
                      <a:pt x="386" y="53"/>
                      <a:pt x="387" y="51"/>
                      <a:pt x="387" y="51"/>
                    </a:cubicBezTo>
                    <a:cubicBezTo>
                      <a:pt x="387" y="51"/>
                      <a:pt x="384" y="51"/>
                      <a:pt x="384" y="51"/>
                    </a:cubicBezTo>
                    <a:cubicBezTo>
                      <a:pt x="384" y="51"/>
                      <a:pt x="380" y="47"/>
                      <a:pt x="380" y="46"/>
                    </a:cubicBezTo>
                    <a:cubicBezTo>
                      <a:pt x="380" y="46"/>
                      <a:pt x="379" y="45"/>
                      <a:pt x="379" y="45"/>
                    </a:cubicBezTo>
                    <a:cubicBezTo>
                      <a:pt x="378" y="46"/>
                      <a:pt x="378" y="46"/>
                      <a:pt x="378" y="46"/>
                    </a:cubicBezTo>
                    <a:cubicBezTo>
                      <a:pt x="378" y="46"/>
                      <a:pt x="376" y="46"/>
                      <a:pt x="376" y="45"/>
                    </a:cubicBezTo>
                    <a:cubicBezTo>
                      <a:pt x="375" y="45"/>
                      <a:pt x="374" y="44"/>
                      <a:pt x="374" y="44"/>
                    </a:cubicBezTo>
                    <a:cubicBezTo>
                      <a:pt x="374" y="43"/>
                      <a:pt x="374" y="43"/>
                      <a:pt x="374" y="43"/>
                    </a:cubicBezTo>
                    <a:cubicBezTo>
                      <a:pt x="368" y="43"/>
                      <a:pt x="368" y="43"/>
                      <a:pt x="368" y="43"/>
                    </a:cubicBezTo>
                    <a:cubicBezTo>
                      <a:pt x="368" y="43"/>
                      <a:pt x="367" y="42"/>
                      <a:pt x="366" y="42"/>
                    </a:cubicBezTo>
                    <a:cubicBezTo>
                      <a:pt x="366" y="42"/>
                      <a:pt x="366" y="41"/>
                      <a:pt x="366" y="41"/>
                    </a:cubicBezTo>
                    <a:cubicBezTo>
                      <a:pt x="366" y="41"/>
                      <a:pt x="366" y="40"/>
                      <a:pt x="366" y="39"/>
                    </a:cubicBezTo>
                    <a:cubicBezTo>
                      <a:pt x="366" y="39"/>
                      <a:pt x="366" y="39"/>
                      <a:pt x="366" y="38"/>
                    </a:cubicBezTo>
                    <a:cubicBezTo>
                      <a:pt x="366" y="38"/>
                      <a:pt x="366" y="37"/>
                      <a:pt x="366" y="37"/>
                    </a:cubicBezTo>
                    <a:cubicBezTo>
                      <a:pt x="366" y="37"/>
                      <a:pt x="365" y="36"/>
                      <a:pt x="365" y="36"/>
                    </a:cubicBezTo>
                    <a:cubicBezTo>
                      <a:pt x="365" y="36"/>
                      <a:pt x="364" y="34"/>
                      <a:pt x="364" y="33"/>
                    </a:cubicBezTo>
                    <a:cubicBezTo>
                      <a:pt x="364" y="33"/>
                      <a:pt x="364" y="32"/>
                      <a:pt x="364" y="31"/>
                    </a:cubicBezTo>
                    <a:cubicBezTo>
                      <a:pt x="364" y="31"/>
                      <a:pt x="364" y="30"/>
                      <a:pt x="363" y="29"/>
                    </a:cubicBezTo>
                    <a:cubicBezTo>
                      <a:pt x="362" y="28"/>
                      <a:pt x="362" y="28"/>
                      <a:pt x="362" y="27"/>
                    </a:cubicBezTo>
                    <a:cubicBezTo>
                      <a:pt x="361" y="27"/>
                      <a:pt x="361" y="27"/>
                      <a:pt x="361" y="26"/>
                    </a:cubicBezTo>
                    <a:cubicBezTo>
                      <a:pt x="361" y="26"/>
                      <a:pt x="361" y="25"/>
                      <a:pt x="361" y="25"/>
                    </a:cubicBezTo>
                    <a:cubicBezTo>
                      <a:pt x="361" y="24"/>
                      <a:pt x="361" y="24"/>
                      <a:pt x="361" y="23"/>
                    </a:cubicBezTo>
                    <a:cubicBezTo>
                      <a:pt x="360" y="23"/>
                      <a:pt x="360" y="22"/>
                      <a:pt x="360" y="22"/>
                    </a:cubicBezTo>
                    <a:cubicBezTo>
                      <a:pt x="360" y="22"/>
                      <a:pt x="360" y="22"/>
                      <a:pt x="360" y="21"/>
                    </a:cubicBezTo>
                    <a:cubicBezTo>
                      <a:pt x="360" y="20"/>
                      <a:pt x="359" y="20"/>
                      <a:pt x="359" y="19"/>
                    </a:cubicBezTo>
                    <a:cubicBezTo>
                      <a:pt x="359" y="19"/>
                      <a:pt x="358" y="19"/>
                      <a:pt x="358" y="18"/>
                    </a:cubicBezTo>
                    <a:cubicBezTo>
                      <a:pt x="359" y="18"/>
                      <a:pt x="359" y="17"/>
                      <a:pt x="359" y="17"/>
                    </a:cubicBezTo>
                    <a:cubicBezTo>
                      <a:pt x="359" y="17"/>
                      <a:pt x="359" y="16"/>
                      <a:pt x="358" y="15"/>
                    </a:cubicBezTo>
                    <a:cubicBezTo>
                      <a:pt x="358" y="15"/>
                      <a:pt x="357" y="15"/>
                      <a:pt x="357" y="15"/>
                    </a:cubicBezTo>
                    <a:cubicBezTo>
                      <a:pt x="357" y="14"/>
                      <a:pt x="358" y="14"/>
                      <a:pt x="357" y="13"/>
                    </a:cubicBezTo>
                    <a:cubicBezTo>
                      <a:pt x="357" y="13"/>
                      <a:pt x="356" y="12"/>
                      <a:pt x="355" y="11"/>
                    </a:cubicBezTo>
                    <a:cubicBezTo>
                      <a:pt x="355" y="11"/>
                      <a:pt x="355" y="11"/>
                      <a:pt x="355" y="10"/>
                    </a:cubicBezTo>
                    <a:cubicBezTo>
                      <a:pt x="355" y="10"/>
                      <a:pt x="356" y="9"/>
                      <a:pt x="355" y="9"/>
                    </a:cubicBezTo>
                    <a:cubicBezTo>
                      <a:pt x="354" y="8"/>
                      <a:pt x="354" y="8"/>
                      <a:pt x="353" y="7"/>
                    </a:cubicBezTo>
                    <a:cubicBezTo>
                      <a:pt x="353" y="6"/>
                      <a:pt x="354" y="6"/>
                      <a:pt x="352" y="5"/>
                    </a:cubicBezTo>
                    <a:cubicBezTo>
                      <a:pt x="351" y="4"/>
                      <a:pt x="351" y="4"/>
                      <a:pt x="350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8" y="5"/>
                      <a:pt x="348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6" y="4"/>
                    </a:cubicBezTo>
                    <a:cubicBezTo>
                      <a:pt x="343" y="3"/>
                      <a:pt x="341" y="1"/>
                      <a:pt x="341" y="1"/>
                    </a:cubicBezTo>
                    <a:cubicBezTo>
                      <a:pt x="340" y="1"/>
                      <a:pt x="339" y="0"/>
                      <a:pt x="338" y="0"/>
                    </a:cubicBezTo>
                    <a:cubicBezTo>
                      <a:pt x="338" y="0"/>
                      <a:pt x="336" y="0"/>
                      <a:pt x="336" y="0"/>
                    </a:cubicBezTo>
                    <a:cubicBezTo>
                      <a:pt x="336" y="0"/>
                      <a:pt x="333" y="1"/>
                      <a:pt x="333" y="1"/>
                    </a:cubicBezTo>
                    <a:cubicBezTo>
                      <a:pt x="333" y="1"/>
                      <a:pt x="333" y="1"/>
                      <a:pt x="332" y="1"/>
                    </a:cubicBezTo>
                    <a:cubicBezTo>
                      <a:pt x="332" y="2"/>
                      <a:pt x="332" y="2"/>
                      <a:pt x="331" y="2"/>
                    </a:cubicBezTo>
                    <a:cubicBezTo>
                      <a:pt x="330" y="1"/>
                      <a:pt x="330" y="1"/>
                      <a:pt x="330" y="1"/>
                    </a:cubicBezTo>
                    <a:cubicBezTo>
                      <a:pt x="329" y="1"/>
                      <a:pt x="329" y="1"/>
                      <a:pt x="328" y="1"/>
                    </a:cubicBezTo>
                    <a:cubicBezTo>
                      <a:pt x="328" y="1"/>
                      <a:pt x="328" y="1"/>
                      <a:pt x="327" y="2"/>
                    </a:cubicBezTo>
                    <a:cubicBezTo>
                      <a:pt x="326" y="2"/>
                      <a:pt x="325" y="2"/>
                      <a:pt x="325" y="2"/>
                    </a:cubicBezTo>
                    <a:cubicBezTo>
                      <a:pt x="325" y="2"/>
                      <a:pt x="325" y="3"/>
                      <a:pt x="324" y="3"/>
                    </a:cubicBezTo>
                    <a:cubicBezTo>
                      <a:pt x="323" y="3"/>
                      <a:pt x="321" y="3"/>
                      <a:pt x="321" y="3"/>
                    </a:cubicBezTo>
                    <a:cubicBezTo>
                      <a:pt x="321" y="3"/>
                      <a:pt x="320" y="3"/>
                      <a:pt x="320" y="3"/>
                    </a:cubicBezTo>
                    <a:cubicBezTo>
                      <a:pt x="320" y="3"/>
                      <a:pt x="318" y="6"/>
                      <a:pt x="317" y="7"/>
                    </a:cubicBezTo>
                    <a:cubicBezTo>
                      <a:pt x="317" y="7"/>
                      <a:pt x="315" y="8"/>
                      <a:pt x="315" y="8"/>
                    </a:cubicBezTo>
                    <a:cubicBezTo>
                      <a:pt x="315" y="9"/>
                      <a:pt x="315" y="10"/>
                      <a:pt x="315" y="10"/>
                    </a:cubicBezTo>
                    <a:cubicBezTo>
                      <a:pt x="315" y="11"/>
                      <a:pt x="315" y="11"/>
                      <a:pt x="315" y="11"/>
                    </a:cubicBezTo>
                    <a:cubicBezTo>
                      <a:pt x="315" y="11"/>
                      <a:pt x="316" y="10"/>
                      <a:pt x="316" y="10"/>
                    </a:cubicBezTo>
                    <a:cubicBezTo>
                      <a:pt x="316" y="10"/>
                      <a:pt x="317" y="10"/>
                      <a:pt x="318" y="11"/>
                    </a:cubicBezTo>
                    <a:cubicBezTo>
                      <a:pt x="318" y="11"/>
                      <a:pt x="320" y="11"/>
                      <a:pt x="320" y="11"/>
                    </a:cubicBezTo>
                    <a:cubicBezTo>
                      <a:pt x="320" y="12"/>
                      <a:pt x="319" y="12"/>
                      <a:pt x="319" y="12"/>
                    </a:cubicBezTo>
                    <a:cubicBezTo>
                      <a:pt x="319" y="12"/>
                      <a:pt x="319" y="13"/>
                      <a:pt x="319" y="14"/>
                    </a:cubicBezTo>
                    <a:cubicBezTo>
                      <a:pt x="319" y="14"/>
                      <a:pt x="319" y="14"/>
                      <a:pt x="319" y="15"/>
                    </a:cubicBezTo>
                    <a:cubicBezTo>
                      <a:pt x="320" y="15"/>
                      <a:pt x="320" y="16"/>
                      <a:pt x="320" y="17"/>
                    </a:cubicBezTo>
                    <a:cubicBezTo>
                      <a:pt x="320" y="17"/>
                      <a:pt x="320" y="17"/>
                      <a:pt x="320" y="17"/>
                    </a:cubicBezTo>
                    <a:cubicBezTo>
                      <a:pt x="316" y="20"/>
                      <a:pt x="316" y="20"/>
                      <a:pt x="316" y="20"/>
                    </a:cubicBezTo>
                    <a:cubicBezTo>
                      <a:pt x="316" y="20"/>
                      <a:pt x="315" y="22"/>
                      <a:pt x="315" y="22"/>
                    </a:cubicBezTo>
                    <a:cubicBezTo>
                      <a:pt x="315" y="22"/>
                      <a:pt x="313" y="27"/>
                      <a:pt x="313" y="27"/>
                    </a:cubicBezTo>
                    <a:cubicBezTo>
                      <a:pt x="313" y="27"/>
                      <a:pt x="311" y="31"/>
                      <a:pt x="311" y="31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10" y="34"/>
                      <a:pt x="310" y="34"/>
                      <a:pt x="310" y="34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6"/>
                      <a:pt x="310" y="36"/>
                      <a:pt x="310" y="36"/>
                    </a:cubicBezTo>
                    <a:cubicBezTo>
                      <a:pt x="310" y="36"/>
                      <a:pt x="310" y="37"/>
                      <a:pt x="310" y="38"/>
                    </a:cubicBezTo>
                    <a:cubicBezTo>
                      <a:pt x="310" y="38"/>
                      <a:pt x="308" y="39"/>
                      <a:pt x="308" y="39"/>
                    </a:cubicBezTo>
                    <a:cubicBezTo>
                      <a:pt x="305" y="40"/>
                      <a:pt x="305" y="40"/>
                      <a:pt x="305" y="40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298" y="44"/>
                      <a:pt x="298" y="44"/>
                      <a:pt x="298" y="44"/>
                    </a:cubicBezTo>
                    <a:cubicBezTo>
                      <a:pt x="296" y="43"/>
                      <a:pt x="296" y="43"/>
                      <a:pt x="296" y="43"/>
                    </a:cubicBezTo>
                    <a:cubicBezTo>
                      <a:pt x="294" y="42"/>
                      <a:pt x="294" y="42"/>
                      <a:pt x="294" y="42"/>
                    </a:cubicBezTo>
                    <a:cubicBezTo>
                      <a:pt x="293" y="41"/>
                      <a:pt x="293" y="41"/>
                      <a:pt x="293" y="41"/>
                    </a:cubicBezTo>
                    <a:cubicBezTo>
                      <a:pt x="292" y="41"/>
                      <a:pt x="292" y="41"/>
                      <a:pt x="292" y="41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7"/>
                      <a:pt x="286" y="57"/>
                      <a:pt x="286" y="57"/>
                    </a:cubicBezTo>
                    <a:cubicBezTo>
                      <a:pt x="284" y="58"/>
                      <a:pt x="284" y="58"/>
                      <a:pt x="284" y="58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7" y="63"/>
                      <a:pt x="287" y="63"/>
                      <a:pt x="287" y="63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93" y="60"/>
                      <a:pt x="293" y="60"/>
                      <a:pt x="293" y="60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297" y="63"/>
                      <a:pt x="297" y="63"/>
                      <a:pt x="297" y="63"/>
                    </a:cubicBezTo>
                    <a:cubicBezTo>
                      <a:pt x="300" y="60"/>
                      <a:pt x="300" y="60"/>
                      <a:pt x="300" y="60"/>
                    </a:cubicBezTo>
                    <a:cubicBezTo>
                      <a:pt x="305" y="60"/>
                      <a:pt x="305" y="60"/>
                      <a:pt x="305" y="60"/>
                    </a:cubicBezTo>
                    <a:cubicBezTo>
                      <a:pt x="314" y="70"/>
                      <a:pt x="314" y="70"/>
                      <a:pt x="314" y="70"/>
                    </a:cubicBezTo>
                    <a:cubicBezTo>
                      <a:pt x="314" y="73"/>
                      <a:pt x="314" y="73"/>
                      <a:pt x="314" y="73"/>
                    </a:cubicBezTo>
                    <a:cubicBezTo>
                      <a:pt x="312" y="73"/>
                      <a:pt x="312" y="73"/>
                      <a:pt x="312" y="73"/>
                    </a:cubicBezTo>
                    <a:cubicBezTo>
                      <a:pt x="310" y="73"/>
                      <a:pt x="310" y="73"/>
                      <a:pt x="310" y="73"/>
                    </a:cubicBezTo>
                    <a:cubicBezTo>
                      <a:pt x="307" y="72"/>
                      <a:pt x="307" y="72"/>
                      <a:pt x="307" y="72"/>
                    </a:cubicBezTo>
                    <a:cubicBezTo>
                      <a:pt x="303" y="72"/>
                      <a:pt x="303" y="72"/>
                      <a:pt x="303" y="72"/>
                    </a:cubicBezTo>
                    <a:cubicBezTo>
                      <a:pt x="302" y="73"/>
                      <a:pt x="302" y="73"/>
                      <a:pt x="302" y="73"/>
                    </a:cubicBezTo>
                    <a:cubicBezTo>
                      <a:pt x="300" y="74"/>
                      <a:pt x="300" y="74"/>
                      <a:pt x="300" y="74"/>
                    </a:cubicBezTo>
                    <a:cubicBezTo>
                      <a:pt x="297" y="74"/>
                      <a:pt x="297" y="74"/>
                      <a:pt x="297" y="74"/>
                    </a:cubicBezTo>
                    <a:cubicBezTo>
                      <a:pt x="297" y="76"/>
                      <a:pt x="297" y="76"/>
                      <a:pt x="297" y="76"/>
                    </a:cubicBezTo>
                    <a:cubicBezTo>
                      <a:pt x="292" y="76"/>
                      <a:pt x="292" y="76"/>
                      <a:pt x="292" y="76"/>
                    </a:cubicBezTo>
                    <a:cubicBezTo>
                      <a:pt x="289" y="80"/>
                      <a:pt x="289" y="80"/>
                      <a:pt x="289" y="80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86" y="85"/>
                      <a:pt x="286" y="85"/>
                      <a:pt x="286" y="85"/>
                    </a:cubicBezTo>
                    <a:cubicBezTo>
                      <a:pt x="278" y="85"/>
                      <a:pt x="278" y="85"/>
                      <a:pt x="278" y="85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3" y="91"/>
                      <a:pt x="273" y="91"/>
                      <a:pt x="273" y="91"/>
                    </a:cubicBezTo>
                    <a:cubicBezTo>
                      <a:pt x="269" y="91"/>
                      <a:pt x="269" y="91"/>
                      <a:pt x="269" y="91"/>
                    </a:cubicBezTo>
                    <a:cubicBezTo>
                      <a:pt x="266" y="91"/>
                      <a:pt x="266" y="91"/>
                      <a:pt x="266" y="91"/>
                    </a:cubicBezTo>
                    <a:cubicBezTo>
                      <a:pt x="262" y="89"/>
                      <a:pt x="262" y="89"/>
                      <a:pt x="262" y="89"/>
                    </a:cubicBezTo>
                    <a:cubicBezTo>
                      <a:pt x="260" y="89"/>
                      <a:pt x="260" y="89"/>
                      <a:pt x="260" y="89"/>
                    </a:cubicBezTo>
                    <a:cubicBezTo>
                      <a:pt x="260" y="89"/>
                      <a:pt x="258" y="92"/>
                      <a:pt x="258" y="92"/>
                    </a:cubicBezTo>
                    <a:cubicBezTo>
                      <a:pt x="257" y="93"/>
                      <a:pt x="257" y="94"/>
                      <a:pt x="257" y="94"/>
                    </a:cubicBezTo>
                    <a:cubicBezTo>
                      <a:pt x="257" y="94"/>
                      <a:pt x="257" y="96"/>
                      <a:pt x="257" y="97"/>
                    </a:cubicBezTo>
                    <a:cubicBezTo>
                      <a:pt x="257" y="97"/>
                      <a:pt x="260" y="99"/>
                      <a:pt x="260" y="99"/>
                    </a:cubicBezTo>
                    <a:cubicBezTo>
                      <a:pt x="260" y="102"/>
                      <a:pt x="260" y="102"/>
                      <a:pt x="260" y="102"/>
                    </a:cubicBezTo>
                    <a:cubicBezTo>
                      <a:pt x="254" y="105"/>
                      <a:pt x="254" y="105"/>
                      <a:pt x="254" y="105"/>
                    </a:cubicBezTo>
                    <a:cubicBezTo>
                      <a:pt x="250" y="110"/>
                      <a:pt x="250" y="110"/>
                      <a:pt x="250" y="110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44" y="113"/>
                      <a:pt x="244" y="113"/>
                      <a:pt x="244" y="113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18" y="118"/>
                      <a:pt x="218" y="118"/>
                      <a:pt x="218" y="118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2" y="121"/>
                      <a:pt x="212" y="121"/>
                      <a:pt x="212" y="121"/>
                    </a:cubicBezTo>
                    <a:cubicBezTo>
                      <a:pt x="210" y="120"/>
                      <a:pt x="210" y="120"/>
                      <a:pt x="210" y="120"/>
                    </a:cubicBezTo>
                    <a:cubicBezTo>
                      <a:pt x="209" y="119"/>
                      <a:pt x="209" y="119"/>
                      <a:pt x="209" y="119"/>
                    </a:cubicBezTo>
                    <a:cubicBezTo>
                      <a:pt x="203" y="119"/>
                      <a:pt x="203" y="119"/>
                      <a:pt x="203" y="119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3" y="115"/>
                      <a:pt x="193" y="115"/>
                      <a:pt x="193" y="115"/>
                    </a:cubicBezTo>
                    <a:cubicBezTo>
                      <a:pt x="193" y="115"/>
                      <a:pt x="191" y="113"/>
                      <a:pt x="191" y="113"/>
                    </a:cubicBezTo>
                    <a:cubicBezTo>
                      <a:pt x="191" y="113"/>
                      <a:pt x="188" y="112"/>
                      <a:pt x="188" y="112"/>
                    </a:cubicBezTo>
                    <a:cubicBezTo>
                      <a:pt x="188" y="112"/>
                      <a:pt x="185" y="111"/>
                      <a:pt x="185" y="111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60" y="110"/>
                      <a:pt x="160" y="110"/>
                      <a:pt x="160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1" y="105"/>
                      <a:pt x="151" y="105"/>
                      <a:pt x="151" y="105"/>
                    </a:cubicBezTo>
                    <a:cubicBezTo>
                      <a:pt x="149" y="99"/>
                      <a:pt x="149" y="99"/>
                      <a:pt x="149" y="99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5" y="96"/>
                      <a:pt x="145" y="96"/>
                      <a:pt x="145" y="96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1" y="88"/>
                      <a:pt x="121" y="88"/>
                    </a:cubicBezTo>
                    <a:cubicBezTo>
                      <a:pt x="121" y="88"/>
                      <a:pt x="119" y="87"/>
                      <a:pt x="118" y="87"/>
                    </a:cubicBezTo>
                    <a:cubicBezTo>
                      <a:pt x="118" y="87"/>
                      <a:pt x="117" y="87"/>
                      <a:pt x="117" y="86"/>
                    </a:cubicBezTo>
                    <a:cubicBezTo>
                      <a:pt x="116" y="86"/>
                      <a:pt x="116" y="85"/>
                      <a:pt x="116" y="85"/>
                    </a:cubicBezTo>
                    <a:cubicBezTo>
                      <a:pt x="116" y="85"/>
                      <a:pt x="116" y="83"/>
                      <a:pt x="116" y="83"/>
                    </a:cubicBezTo>
                    <a:cubicBezTo>
                      <a:pt x="116" y="83"/>
                      <a:pt x="117" y="82"/>
                      <a:pt x="117" y="81"/>
                    </a:cubicBezTo>
                    <a:cubicBezTo>
                      <a:pt x="117" y="81"/>
                      <a:pt x="118" y="80"/>
                      <a:pt x="118" y="80"/>
                    </a:cubicBezTo>
                    <a:cubicBezTo>
                      <a:pt x="118" y="80"/>
                      <a:pt x="118" y="78"/>
                      <a:pt x="118" y="77"/>
                    </a:cubicBezTo>
                    <a:cubicBezTo>
                      <a:pt x="118" y="77"/>
                      <a:pt x="117" y="76"/>
                      <a:pt x="117" y="76"/>
                    </a:cubicBezTo>
                    <a:cubicBezTo>
                      <a:pt x="117" y="76"/>
                      <a:pt x="118" y="75"/>
                      <a:pt x="118" y="75"/>
                    </a:cubicBezTo>
                    <a:cubicBezTo>
                      <a:pt x="118" y="75"/>
                      <a:pt x="118" y="74"/>
                      <a:pt x="118" y="74"/>
                    </a:cubicBezTo>
                    <a:cubicBezTo>
                      <a:pt x="118" y="73"/>
                      <a:pt x="118" y="72"/>
                      <a:pt x="118" y="72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8"/>
                      <a:pt x="114" y="63"/>
                      <a:pt x="114" y="63"/>
                    </a:cubicBezTo>
                    <a:cubicBezTo>
                      <a:pt x="114" y="63"/>
                      <a:pt x="113" y="62"/>
                      <a:pt x="113" y="62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59"/>
                      <a:pt x="107" y="59"/>
                    </a:cubicBezTo>
                    <a:cubicBezTo>
                      <a:pt x="107" y="59"/>
                      <a:pt x="106" y="60"/>
                      <a:pt x="106" y="60"/>
                    </a:cubicBezTo>
                    <a:cubicBezTo>
                      <a:pt x="106" y="60"/>
                      <a:pt x="104" y="60"/>
                      <a:pt x="104" y="60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0" y="55"/>
                      <a:pt x="100" y="55"/>
                    </a:cubicBezTo>
                    <a:cubicBezTo>
                      <a:pt x="100" y="55"/>
                      <a:pt x="98" y="54"/>
                      <a:pt x="98" y="54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1" y="46"/>
                      <a:pt x="91" y="46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9" y="53"/>
                      <a:pt x="88" y="54"/>
                      <a:pt x="88" y="54"/>
                    </a:cubicBezTo>
                    <a:cubicBezTo>
                      <a:pt x="87" y="54"/>
                      <a:pt x="85" y="55"/>
                      <a:pt x="85" y="55"/>
                    </a:cubicBezTo>
                    <a:cubicBezTo>
                      <a:pt x="84" y="55"/>
                      <a:pt x="82" y="56"/>
                      <a:pt x="82" y="56"/>
                    </a:cubicBezTo>
                    <a:cubicBezTo>
                      <a:pt x="82" y="56"/>
                      <a:pt x="81" y="58"/>
                      <a:pt x="81" y="58"/>
                    </a:cubicBez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5"/>
                      <a:pt x="59" y="85"/>
                    </a:cubicBezTo>
                    <a:cubicBezTo>
                      <a:pt x="59" y="85"/>
                      <a:pt x="61" y="85"/>
                      <a:pt x="61" y="85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5" y="85"/>
                      <a:pt x="55" y="85"/>
                      <a:pt x="55" y="85"/>
                    </a:cubicBezTo>
                    <a:cubicBezTo>
                      <a:pt x="55" y="85"/>
                      <a:pt x="52" y="87"/>
                      <a:pt x="52" y="87"/>
                    </a:cubicBezTo>
                    <a:cubicBezTo>
                      <a:pt x="52" y="87"/>
                      <a:pt x="51" y="88"/>
                      <a:pt x="50" y="88"/>
                    </a:cubicBezTo>
                    <a:cubicBezTo>
                      <a:pt x="50" y="88"/>
                      <a:pt x="48" y="88"/>
                      <a:pt x="48" y="88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3" y="90"/>
                      <a:pt x="43" y="91"/>
                      <a:pt x="43" y="91"/>
                    </a:cubicBezTo>
                    <a:cubicBezTo>
                      <a:pt x="43" y="91"/>
                      <a:pt x="44" y="91"/>
                      <a:pt x="44" y="91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8" y="102"/>
                      <a:pt x="48" y="104"/>
                      <a:pt x="48" y="104"/>
                    </a:cubicBezTo>
                    <a:cubicBezTo>
                      <a:pt x="48" y="104"/>
                      <a:pt x="49" y="105"/>
                      <a:pt x="49" y="105"/>
                    </a:cubicBezTo>
                    <a:cubicBezTo>
                      <a:pt x="49" y="106"/>
                      <a:pt x="49" y="106"/>
                      <a:pt x="49" y="106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7" y="109"/>
                      <a:pt x="47" y="109"/>
                    </a:cubicBezTo>
                    <a:cubicBezTo>
                      <a:pt x="48" y="109"/>
                      <a:pt x="47" y="109"/>
                      <a:pt x="47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4" y="111"/>
                      <a:pt x="44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5" y="115"/>
                      <a:pt x="45" y="115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1" y="119"/>
                      <a:pt x="41" y="119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3" y="126"/>
                      <a:pt x="21" y="127"/>
                      <a:pt x="21" y="127"/>
                    </a:cubicBezTo>
                    <a:cubicBezTo>
                      <a:pt x="21" y="128"/>
                      <a:pt x="21" y="129"/>
                      <a:pt x="21" y="129"/>
                    </a:cubicBezTo>
                    <a:cubicBezTo>
                      <a:pt x="21" y="129"/>
                      <a:pt x="20" y="131"/>
                      <a:pt x="20" y="131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0" y="131"/>
                      <a:pt x="9" y="131"/>
                    </a:cubicBezTo>
                    <a:cubicBezTo>
                      <a:pt x="9" y="131"/>
                      <a:pt x="9" y="132"/>
                      <a:pt x="9" y="132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2"/>
                      <a:pt x="7" y="133"/>
                      <a:pt x="7" y="133"/>
                    </a:cubicBezTo>
                    <a:cubicBezTo>
                      <a:pt x="7" y="133"/>
                      <a:pt x="5" y="134"/>
                      <a:pt x="5" y="134"/>
                    </a:cubicBezTo>
                    <a:cubicBezTo>
                      <a:pt x="5" y="135"/>
                      <a:pt x="4" y="135"/>
                      <a:pt x="4" y="135"/>
                    </a:cubicBezTo>
                    <a:cubicBezTo>
                      <a:pt x="4" y="135"/>
                      <a:pt x="3" y="135"/>
                      <a:pt x="2" y="136"/>
                    </a:cubicBezTo>
                    <a:cubicBezTo>
                      <a:pt x="2" y="136"/>
                      <a:pt x="2" y="137"/>
                      <a:pt x="2" y="137"/>
                    </a:cubicBezTo>
                    <a:cubicBezTo>
                      <a:pt x="2" y="138"/>
                      <a:pt x="2" y="138"/>
                      <a:pt x="3" y="138"/>
                    </a:cubicBezTo>
                    <a:cubicBezTo>
                      <a:pt x="3" y="139"/>
                      <a:pt x="2" y="140"/>
                      <a:pt x="2" y="140"/>
                    </a:cubicBezTo>
                    <a:cubicBezTo>
                      <a:pt x="2" y="140"/>
                      <a:pt x="1" y="140"/>
                      <a:pt x="1" y="140"/>
                    </a:cubicBezTo>
                    <a:cubicBezTo>
                      <a:pt x="1" y="140"/>
                      <a:pt x="0" y="140"/>
                      <a:pt x="0" y="14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5"/>
                      <a:pt x="2" y="148"/>
                      <a:pt x="2" y="148"/>
                    </a:cubicBezTo>
                    <a:cubicBezTo>
                      <a:pt x="3" y="148"/>
                      <a:pt x="4" y="148"/>
                      <a:pt x="4" y="148"/>
                    </a:cubicBezTo>
                    <a:cubicBezTo>
                      <a:pt x="5" y="148"/>
                      <a:pt x="6" y="148"/>
                      <a:pt x="6" y="148"/>
                    </a:cubicBezTo>
                    <a:cubicBezTo>
                      <a:pt x="6" y="148"/>
                      <a:pt x="8" y="149"/>
                      <a:pt x="8" y="150"/>
                    </a:cubicBezTo>
                    <a:cubicBezTo>
                      <a:pt x="8" y="150"/>
                      <a:pt x="8" y="151"/>
                      <a:pt x="9" y="152"/>
                    </a:cubicBezTo>
                    <a:cubicBezTo>
                      <a:pt x="9" y="152"/>
                      <a:pt x="10" y="154"/>
                      <a:pt x="10" y="154"/>
                    </a:cubicBezTo>
                    <a:cubicBezTo>
                      <a:pt x="10" y="155"/>
                      <a:pt x="11" y="157"/>
                      <a:pt x="11" y="157"/>
                    </a:cubicBezTo>
                    <a:cubicBezTo>
                      <a:pt x="11" y="157"/>
                      <a:pt x="10" y="158"/>
                      <a:pt x="10" y="158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7" y="159"/>
                      <a:pt x="7" y="159"/>
                      <a:pt x="7" y="159"/>
                    </a:cubicBezTo>
                    <a:cubicBezTo>
                      <a:pt x="7" y="159"/>
                      <a:pt x="6" y="160"/>
                      <a:pt x="6" y="160"/>
                    </a:cubicBezTo>
                    <a:cubicBezTo>
                      <a:pt x="6" y="160"/>
                      <a:pt x="6" y="160"/>
                      <a:pt x="7" y="161"/>
                    </a:cubicBezTo>
                    <a:cubicBezTo>
                      <a:pt x="11" y="161"/>
                      <a:pt x="11" y="161"/>
                      <a:pt x="11" y="161"/>
                    </a:cubicBezTo>
                    <a:cubicBezTo>
                      <a:pt x="12" y="163"/>
                      <a:pt x="12" y="163"/>
                      <a:pt x="12" y="163"/>
                    </a:cubicBezTo>
                    <a:cubicBezTo>
                      <a:pt x="12" y="163"/>
                      <a:pt x="13" y="163"/>
                      <a:pt x="14" y="164"/>
                    </a:cubicBezTo>
                    <a:cubicBezTo>
                      <a:pt x="14" y="164"/>
                      <a:pt x="16" y="164"/>
                      <a:pt x="16" y="164"/>
                    </a:cubicBezTo>
                    <a:cubicBezTo>
                      <a:pt x="17" y="165"/>
                      <a:pt x="19" y="166"/>
                      <a:pt x="19" y="166"/>
                    </a:cubicBezTo>
                    <a:cubicBezTo>
                      <a:pt x="21" y="168"/>
                      <a:pt x="21" y="168"/>
                      <a:pt x="21" y="168"/>
                    </a:cubicBezTo>
                    <a:cubicBezTo>
                      <a:pt x="21" y="170"/>
                      <a:pt x="21" y="170"/>
                      <a:pt x="21" y="170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23" y="172"/>
                      <a:pt x="26" y="172"/>
                      <a:pt x="26" y="172"/>
                    </a:cubicBezTo>
                    <a:cubicBezTo>
                      <a:pt x="27" y="172"/>
                      <a:pt x="26" y="173"/>
                      <a:pt x="26" y="173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30" y="173"/>
                      <a:pt x="30" y="173"/>
                      <a:pt x="30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3" y="171"/>
                      <a:pt x="33" y="171"/>
                      <a:pt x="33" y="171"/>
                    </a:cubicBezTo>
                    <a:cubicBezTo>
                      <a:pt x="33" y="171"/>
                      <a:pt x="34" y="170"/>
                      <a:pt x="36" y="170"/>
                    </a:cubicBezTo>
                    <a:cubicBezTo>
                      <a:pt x="37" y="170"/>
                      <a:pt x="40" y="170"/>
                      <a:pt x="40" y="170"/>
                    </a:cubicBezTo>
                    <a:cubicBezTo>
                      <a:pt x="41" y="171"/>
                      <a:pt x="41" y="171"/>
                      <a:pt x="41" y="171"/>
                    </a:cubicBezTo>
                    <a:cubicBezTo>
                      <a:pt x="41" y="171"/>
                      <a:pt x="41" y="172"/>
                      <a:pt x="42" y="173"/>
                    </a:cubicBezTo>
                    <a:cubicBezTo>
                      <a:pt x="42" y="173"/>
                      <a:pt x="43" y="174"/>
                      <a:pt x="43" y="174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6" y="173"/>
                      <a:pt x="46" y="175"/>
                      <a:pt x="46" y="176"/>
                    </a:cubicBezTo>
                    <a:cubicBezTo>
                      <a:pt x="46" y="176"/>
                      <a:pt x="46" y="176"/>
                      <a:pt x="46" y="177"/>
                    </a:cubicBezTo>
                    <a:cubicBezTo>
                      <a:pt x="46" y="177"/>
                      <a:pt x="45" y="178"/>
                      <a:pt x="45" y="178"/>
                    </a:cubicBezTo>
                    <a:cubicBezTo>
                      <a:pt x="45" y="178"/>
                      <a:pt x="44" y="179"/>
                      <a:pt x="44" y="179"/>
                    </a:cubicBezTo>
                    <a:cubicBezTo>
                      <a:pt x="43" y="179"/>
                      <a:pt x="43" y="180"/>
                      <a:pt x="42" y="180"/>
                    </a:cubicBezTo>
                    <a:cubicBezTo>
                      <a:pt x="42" y="181"/>
                      <a:pt x="42" y="182"/>
                      <a:pt x="42" y="182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2" y="184"/>
                      <a:pt x="41" y="186"/>
                      <a:pt x="40" y="186"/>
                    </a:cubicBezTo>
                    <a:cubicBezTo>
                      <a:pt x="40" y="186"/>
                      <a:pt x="39" y="187"/>
                      <a:pt x="39" y="187"/>
                    </a:cubicBezTo>
                    <a:cubicBezTo>
                      <a:pt x="38" y="187"/>
                      <a:pt x="37" y="188"/>
                      <a:pt x="37" y="188"/>
                    </a:cubicBezTo>
                    <a:cubicBezTo>
                      <a:pt x="37" y="188"/>
                      <a:pt x="36" y="188"/>
                      <a:pt x="35" y="188"/>
                    </a:cubicBezTo>
                    <a:cubicBezTo>
                      <a:pt x="35" y="189"/>
                      <a:pt x="35" y="189"/>
                      <a:pt x="35" y="189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3"/>
                      <a:pt x="38" y="193"/>
                      <a:pt x="38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9" y="194"/>
                      <a:pt x="40" y="195"/>
                      <a:pt x="40" y="195"/>
                    </a:cubicBezTo>
                    <a:cubicBezTo>
                      <a:pt x="41" y="196"/>
                      <a:pt x="40" y="197"/>
                      <a:pt x="40" y="197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8" y="198"/>
                      <a:pt x="38" y="198"/>
                      <a:pt x="38" y="198"/>
                    </a:cubicBezTo>
                    <a:cubicBezTo>
                      <a:pt x="38" y="198"/>
                      <a:pt x="37" y="199"/>
                      <a:pt x="37" y="199"/>
                    </a:cubicBezTo>
                    <a:cubicBezTo>
                      <a:pt x="36" y="199"/>
                      <a:pt x="36" y="197"/>
                      <a:pt x="36" y="197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3" y="198"/>
                      <a:pt x="33" y="198"/>
                      <a:pt x="33" y="198"/>
                    </a:cubicBezTo>
                    <a:cubicBezTo>
                      <a:pt x="33" y="198"/>
                      <a:pt x="33" y="199"/>
                      <a:pt x="33" y="200"/>
                    </a:cubicBezTo>
                    <a:cubicBezTo>
                      <a:pt x="33" y="200"/>
                      <a:pt x="33" y="201"/>
                      <a:pt x="33" y="201"/>
                    </a:cubicBezTo>
                    <a:cubicBezTo>
                      <a:pt x="33" y="201"/>
                      <a:pt x="34" y="201"/>
                      <a:pt x="35" y="202"/>
                    </a:cubicBezTo>
                    <a:cubicBezTo>
                      <a:pt x="36" y="202"/>
                      <a:pt x="35" y="203"/>
                      <a:pt x="35" y="203"/>
                    </a:cubicBezTo>
                    <a:cubicBezTo>
                      <a:pt x="35" y="203"/>
                      <a:pt x="35" y="205"/>
                      <a:pt x="36" y="205"/>
                    </a:cubicBezTo>
                    <a:cubicBezTo>
                      <a:pt x="37" y="206"/>
                      <a:pt x="35" y="207"/>
                      <a:pt x="35" y="207"/>
                    </a:cubicBezTo>
                    <a:cubicBezTo>
                      <a:pt x="35" y="207"/>
                      <a:pt x="35" y="208"/>
                      <a:pt x="36" y="208"/>
                    </a:cubicBezTo>
                    <a:cubicBezTo>
                      <a:pt x="36" y="208"/>
                      <a:pt x="37" y="209"/>
                      <a:pt x="37" y="209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39" y="210"/>
                      <a:pt x="40" y="210"/>
                      <a:pt x="41" y="210"/>
                    </a:cubicBezTo>
                    <a:cubicBezTo>
                      <a:pt x="41" y="210"/>
                      <a:pt x="44" y="212"/>
                      <a:pt x="44" y="212"/>
                    </a:cubicBezTo>
                    <a:cubicBezTo>
                      <a:pt x="44" y="212"/>
                      <a:pt x="45" y="213"/>
                      <a:pt x="45" y="213"/>
                    </a:cubicBezTo>
                    <a:cubicBezTo>
                      <a:pt x="48" y="215"/>
                      <a:pt x="48" y="215"/>
                      <a:pt x="48" y="215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2" y="217"/>
                      <a:pt x="52" y="217"/>
                      <a:pt x="52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6" y="215"/>
                      <a:pt x="56" y="215"/>
                      <a:pt x="56" y="215"/>
                    </a:cubicBezTo>
                    <a:cubicBezTo>
                      <a:pt x="56" y="215"/>
                      <a:pt x="57" y="215"/>
                      <a:pt x="57" y="215"/>
                    </a:cubicBezTo>
                    <a:cubicBezTo>
                      <a:pt x="57" y="216"/>
                      <a:pt x="58" y="216"/>
                      <a:pt x="58" y="216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9" y="218"/>
                      <a:pt x="59" y="218"/>
                      <a:pt x="59" y="218"/>
                    </a:cubicBezTo>
                    <a:cubicBezTo>
                      <a:pt x="59" y="218"/>
                      <a:pt x="61" y="219"/>
                      <a:pt x="61" y="219"/>
                    </a:cubicBezTo>
                    <a:cubicBezTo>
                      <a:pt x="61" y="219"/>
                      <a:pt x="62" y="220"/>
                      <a:pt x="62" y="220"/>
                    </a:cubicBezTo>
                    <a:cubicBezTo>
                      <a:pt x="62" y="221"/>
                      <a:pt x="63" y="221"/>
                      <a:pt x="63" y="221"/>
                    </a:cubicBezTo>
                    <a:cubicBezTo>
                      <a:pt x="63" y="221"/>
                      <a:pt x="65" y="221"/>
                      <a:pt x="65" y="221"/>
                    </a:cubicBezTo>
                    <a:cubicBezTo>
                      <a:pt x="66" y="221"/>
                      <a:pt x="66" y="222"/>
                      <a:pt x="66" y="222"/>
                    </a:cubicBezTo>
                    <a:cubicBezTo>
                      <a:pt x="66" y="222"/>
                      <a:pt x="67" y="223"/>
                      <a:pt x="67" y="224"/>
                    </a:cubicBezTo>
                    <a:cubicBezTo>
                      <a:pt x="67" y="224"/>
                      <a:pt x="68" y="224"/>
                      <a:pt x="68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2" y="224"/>
                      <a:pt x="72" y="224"/>
                      <a:pt x="72" y="224"/>
                    </a:cubicBezTo>
                    <a:cubicBezTo>
                      <a:pt x="72" y="226"/>
                      <a:pt x="72" y="226"/>
                      <a:pt x="72" y="226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2" y="227"/>
                      <a:pt x="74" y="229"/>
                      <a:pt x="75" y="229"/>
                    </a:cubicBezTo>
                    <a:cubicBezTo>
                      <a:pt x="76" y="229"/>
                      <a:pt x="77" y="229"/>
                      <a:pt x="77" y="229"/>
                    </a:cubicBezTo>
                    <a:cubicBezTo>
                      <a:pt x="78" y="229"/>
                      <a:pt x="77" y="230"/>
                      <a:pt x="77" y="230"/>
                    </a:cubicBezTo>
                    <a:cubicBezTo>
                      <a:pt x="77" y="231"/>
                      <a:pt x="78" y="231"/>
                      <a:pt x="78" y="231"/>
                    </a:cubicBezTo>
                    <a:cubicBezTo>
                      <a:pt x="79" y="231"/>
                      <a:pt x="81" y="231"/>
                      <a:pt x="81" y="231"/>
                    </a:cubicBezTo>
                    <a:cubicBezTo>
                      <a:pt x="82" y="231"/>
                      <a:pt x="82" y="231"/>
                      <a:pt x="83" y="232"/>
                    </a:cubicBezTo>
                    <a:cubicBezTo>
                      <a:pt x="83" y="232"/>
                      <a:pt x="84" y="233"/>
                      <a:pt x="84" y="233"/>
                    </a:cubicBezTo>
                    <a:cubicBezTo>
                      <a:pt x="84" y="233"/>
                      <a:pt x="84" y="233"/>
                      <a:pt x="85" y="233"/>
                    </a:cubicBezTo>
                    <a:cubicBezTo>
                      <a:pt x="85" y="233"/>
                      <a:pt x="85" y="234"/>
                      <a:pt x="86" y="234"/>
                    </a:cubicBezTo>
                    <a:cubicBezTo>
                      <a:pt x="87" y="234"/>
                      <a:pt x="87" y="233"/>
                      <a:pt x="87" y="233"/>
                    </a:cubicBezTo>
                    <a:cubicBezTo>
                      <a:pt x="87" y="233"/>
                      <a:pt x="89" y="233"/>
                      <a:pt x="89" y="233"/>
                    </a:cubicBezTo>
                    <a:cubicBezTo>
                      <a:pt x="89" y="233"/>
                      <a:pt x="92" y="235"/>
                      <a:pt x="92" y="235"/>
                    </a:cubicBezTo>
                    <a:cubicBezTo>
                      <a:pt x="92" y="235"/>
                      <a:pt x="94" y="235"/>
                      <a:pt x="95" y="235"/>
                    </a:cubicBezTo>
                    <a:cubicBezTo>
                      <a:pt x="96" y="235"/>
                      <a:pt x="97" y="234"/>
                      <a:pt x="97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101" y="233"/>
                      <a:pt x="101" y="233"/>
                      <a:pt x="101" y="233"/>
                    </a:cubicBezTo>
                    <a:cubicBezTo>
                      <a:pt x="102" y="233"/>
                      <a:pt x="102" y="233"/>
                      <a:pt x="102" y="233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03" y="235"/>
                      <a:pt x="103" y="235"/>
                      <a:pt x="103" y="235"/>
                    </a:cubicBezTo>
                    <a:cubicBezTo>
                      <a:pt x="103" y="238"/>
                      <a:pt x="103" y="238"/>
                      <a:pt x="103" y="238"/>
                    </a:cubicBezTo>
                    <a:cubicBezTo>
                      <a:pt x="104" y="238"/>
                      <a:pt x="104" y="238"/>
                      <a:pt x="104" y="238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9" y="233"/>
                      <a:pt x="109" y="233"/>
                      <a:pt x="109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6" y="233"/>
                      <a:pt x="116" y="233"/>
                      <a:pt x="116" y="233"/>
                    </a:cubicBezTo>
                    <a:cubicBezTo>
                      <a:pt x="121" y="234"/>
                      <a:pt x="121" y="234"/>
                      <a:pt x="121" y="234"/>
                    </a:cubicBezTo>
                    <a:cubicBezTo>
                      <a:pt x="122" y="236"/>
                      <a:pt x="122" y="236"/>
                      <a:pt x="122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6"/>
                      <a:pt x="126" y="235"/>
                      <a:pt x="126" y="235"/>
                    </a:cubicBezTo>
                    <a:cubicBezTo>
                      <a:pt x="127" y="235"/>
                      <a:pt x="128" y="235"/>
                      <a:pt x="129" y="234"/>
                    </a:cubicBezTo>
                    <a:cubicBezTo>
                      <a:pt x="129" y="234"/>
                      <a:pt x="130" y="234"/>
                      <a:pt x="130" y="233"/>
                    </a:cubicBezTo>
                    <a:cubicBezTo>
                      <a:pt x="130" y="233"/>
                      <a:pt x="130" y="232"/>
                      <a:pt x="130" y="232"/>
                    </a:cubicBezTo>
                    <a:cubicBezTo>
                      <a:pt x="130" y="232"/>
                      <a:pt x="132" y="232"/>
                      <a:pt x="132" y="231"/>
                    </a:cubicBezTo>
                    <a:cubicBezTo>
                      <a:pt x="132" y="230"/>
                      <a:pt x="133" y="230"/>
                      <a:pt x="133" y="229"/>
                    </a:cubicBezTo>
                    <a:cubicBezTo>
                      <a:pt x="134" y="229"/>
                      <a:pt x="135" y="229"/>
                      <a:pt x="136" y="228"/>
                    </a:cubicBezTo>
                    <a:cubicBezTo>
                      <a:pt x="137" y="228"/>
                      <a:pt x="138" y="228"/>
                      <a:pt x="138" y="228"/>
                    </a:cubicBezTo>
                    <a:cubicBezTo>
                      <a:pt x="139" y="227"/>
                      <a:pt x="140" y="226"/>
                      <a:pt x="140" y="226"/>
                    </a:cubicBezTo>
                    <a:cubicBezTo>
                      <a:pt x="140" y="225"/>
                      <a:pt x="140" y="225"/>
                      <a:pt x="141" y="225"/>
                    </a:cubicBezTo>
                    <a:cubicBezTo>
                      <a:pt x="141" y="224"/>
                      <a:pt x="143" y="224"/>
                      <a:pt x="143" y="224"/>
                    </a:cubicBezTo>
                    <a:cubicBezTo>
                      <a:pt x="144" y="224"/>
                      <a:pt x="145" y="225"/>
                      <a:pt x="147" y="225"/>
                    </a:cubicBezTo>
                    <a:cubicBezTo>
                      <a:pt x="148" y="226"/>
                      <a:pt x="149" y="225"/>
                      <a:pt x="149" y="224"/>
                    </a:cubicBezTo>
                    <a:cubicBezTo>
                      <a:pt x="149" y="224"/>
                      <a:pt x="152" y="223"/>
                      <a:pt x="152" y="223"/>
                    </a:cubicBezTo>
                    <a:cubicBezTo>
                      <a:pt x="153" y="223"/>
                      <a:pt x="154" y="224"/>
                      <a:pt x="154" y="224"/>
                    </a:cubicBezTo>
                    <a:cubicBezTo>
                      <a:pt x="154" y="225"/>
                      <a:pt x="156" y="227"/>
                      <a:pt x="156" y="228"/>
                    </a:cubicBezTo>
                    <a:cubicBezTo>
                      <a:pt x="156" y="228"/>
                      <a:pt x="155" y="230"/>
                      <a:pt x="155" y="230"/>
                    </a:cubicBezTo>
                    <a:cubicBezTo>
                      <a:pt x="155" y="231"/>
                      <a:pt x="153" y="232"/>
                      <a:pt x="153" y="232"/>
                    </a:cubicBezTo>
                    <a:cubicBezTo>
                      <a:pt x="158" y="234"/>
                      <a:pt x="158" y="234"/>
                      <a:pt x="158" y="234"/>
                    </a:cubicBezTo>
                    <a:cubicBezTo>
                      <a:pt x="158" y="234"/>
                      <a:pt x="158" y="234"/>
                      <a:pt x="159" y="233"/>
                    </a:cubicBezTo>
                    <a:cubicBezTo>
                      <a:pt x="159" y="233"/>
                      <a:pt x="160" y="233"/>
                      <a:pt x="160" y="233"/>
                    </a:cubicBezTo>
                    <a:cubicBezTo>
                      <a:pt x="159" y="232"/>
                      <a:pt x="159" y="232"/>
                      <a:pt x="159" y="231"/>
                    </a:cubicBezTo>
                    <a:cubicBezTo>
                      <a:pt x="160" y="231"/>
                      <a:pt x="160" y="231"/>
                      <a:pt x="160" y="231"/>
                    </a:cubicBezTo>
                    <a:cubicBezTo>
                      <a:pt x="160" y="231"/>
                      <a:pt x="161" y="231"/>
                      <a:pt x="162" y="231"/>
                    </a:cubicBezTo>
                    <a:cubicBezTo>
                      <a:pt x="162" y="231"/>
                      <a:pt x="163" y="231"/>
                      <a:pt x="163" y="231"/>
                    </a:cubicBezTo>
                    <a:cubicBezTo>
                      <a:pt x="163" y="231"/>
                      <a:pt x="165" y="232"/>
                      <a:pt x="165" y="232"/>
                    </a:cubicBezTo>
                    <a:cubicBezTo>
                      <a:pt x="165" y="233"/>
                      <a:pt x="167" y="234"/>
                      <a:pt x="167" y="234"/>
                    </a:cubicBezTo>
                    <a:cubicBezTo>
                      <a:pt x="167" y="235"/>
                      <a:pt x="167" y="235"/>
                      <a:pt x="169" y="236"/>
                    </a:cubicBezTo>
                    <a:cubicBezTo>
                      <a:pt x="170" y="237"/>
                      <a:pt x="169" y="238"/>
                      <a:pt x="170" y="239"/>
                    </a:cubicBezTo>
                    <a:cubicBezTo>
                      <a:pt x="170" y="240"/>
                      <a:pt x="170" y="241"/>
                      <a:pt x="170" y="242"/>
                    </a:cubicBezTo>
                    <a:cubicBezTo>
                      <a:pt x="171" y="243"/>
                      <a:pt x="171" y="244"/>
                      <a:pt x="171" y="245"/>
                    </a:cubicBezTo>
                    <a:cubicBezTo>
                      <a:pt x="171" y="246"/>
                      <a:pt x="169" y="248"/>
                      <a:pt x="169" y="248"/>
                    </a:cubicBezTo>
                    <a:cubicBezTo>
                      <a:pt x="169" y="249"/>
                      <a:pt x="165" y="253"/>
                      <a:pt x="165" y="253"/>
                    </a:cubicBezTo>
                    <a:cubicBezTo>
                      <a:pt x="164" y="254"/>
                      <a:pt x="165" y="255"/>
                      <a:pt x="164" y="256"/>
                    </a:cubicBezTo>
                    <a:cubicBezTo>
                      <a:pt x="164" y="256"/>
                      <a:pt x="163" y="256"/>
                      <a:pt x="163" y="256"/>
                    </a:cubicBezTo>
                    <a:cubicBezTo>
                      <a:pt x="163" y="256"/>
                      <a:pt x="162" y="257"/>
                      <a:pt x="162" y="258"/>
                    </a:cubicBezTo>
                    <a:cubicBezTo>
                      <a:pt x="162" y="259"/>
                      <a:pt x="162" y="260"/>
                      <a:pt x="162" y="260"/>
                    </a:cubicBezTo>
                    <a:cubicBezTo>
                      <a:pt x="162" y="261"/>
                      <a:pt x="163" y="262"/>
                      <a:pt x="164" y="262"/>
                    </a:cubicBezTo>
                    <a:cubicBezTo>
                      <a:pt x="165" y="263"/>
                      <a:pt x="164" y="264"/>
                      <a:pt x="164" y="265"/>
                    </a:cubicBezTo>
                    <a:cubicBezTo>
                      <a:pt x="164" y="266"/>
                      <a:pt x="166" y="265"/>
                      <a:pt x="167" y="265"/>
                    </a:cubicBezTo>
                    <a:cubicBezTo>
                      <a:pt x="167" y="264"/>
                      <a:pt x="169" y="264"/>
                      <a:pt x="169" y="264"/>
                    </a:cubicBezTo>
                    <a:cubicBezTo>
                      <a:pt x="169" y="264"/>
                      <a:pt x="170" y="266"/>
                      <a:pt x="170" y="266"/>
                    </a:cubicBezTo>
                    <a:cubicBezTo>
                      <a:pt x="170" y="266"/>
                      <a:pt x="172" y="266"/>
                      <a:pt x="172" y="267"/>
                    </a:cubicBezTo>
                    <a:cubicBezTo>
                      <a:pt x="173" y="267"/>
                      <a:pt x="172" y="268"/>
                      <a:pt x="172" y="269"/>
                    </a:cubicBezTo>
                    <a:cubicBezTo>
                      <a:pt x="172" y="270"/>
                      <a:pt x="174" y="270"/>
                      <a:pt x="174" y="270"/>
                    </a:cubicBezTo>
                    <a:cubicBezTo>
                      <a:pt x="174" y="270"/>
                      <a:pt x="174" y="271"/>
                      <a:pt x="175" y="271"/>
                    </a:cubicBezTo>
                    <a:cubicBezTo>
                      <a:pt x="176" y="270"/>
                      <a:pt x="176" y="270"/>
                      <a:pt x="177" y="271"/>
                    </a:cubicBezTo>
                    <a:cubicBezTo>
                      <a:pt x="177" y="271"/>
                      <a:pt x="178" y="271"/>
                      <a:pt x="178" y="272"/>
                    </a:cubicBezTo>
                    <a:cubicBezTo>
                      <a:pt x="178" y="273"/>
                      <a:pt x="177" y="274"/>
                      <a:pt x="177" y="275"/>
                    </a:cubicBezTo>
                    <a:cubicBezTo>
                      <a:pt x="176" y="276"/>
                      <a:pt x="175" y="277"/>
                      <a:pt x="175" y="277"/>
                    </a:cubicBezTo>
                    <a:cubicBezTo>
                      <a:pt x="174" y="278"/>
                      <a:pt x="178" y="275"/>
                      <a:pt x="179" y="275"/>
                    </a:cubicBezTo>
                    <a:cubicBezTo>
                      <a:pt x="179" y="275"/>
                      <a:pt x="179" y="277"/>
                      <a:pt x="180" y="277"/>
                    </a:cubicBezTo>
                    <a:cubicBezTo>
                      <a:pt x="181" y="277"/>
                      <a:pt x="176" y="279"/>
                      <a:pt x="177" y="280"/>
                    </a:cubicBezTo>
                    <a:cubicBezTo>
                      <a:pt x="177" y="280"/>
                      <a:pt x="177" y="281"/>
                      <a:pt x="177" y="282"/>
                    </a:cubicBezTo>
                    <a:cubicBezTo>
                      <a:pt x="178" y="283"/>
                      <a:pt x="178" y="283"/>
                      <a:pt x="179" y="282"/>
                    </a:cubicBezTo>
                    <a:cubicBezTo>
                      <a:pt x="181" y="282"/>
                      <a:pt x="182" y="282"/>
                      <a:pt x="183" y="281"/>
                    </a:cubicBezTo>
                    <a:cubicBezTo>
                      <a:pt x="183" y="281"/>
                      <a:pt x="185" y="281"/>
                      <a:pt x="185" y="282"/>
                    </a:cubicBezTo>
                    <a:cubicBezTo>
                      <a:pt x="185" y="282"/>
                      <a:pt x="185" y="283"/>
                      <a:pt x="185" y="283"/>
                    </a:cubicBezTo>
                    <a:cubicBezTo>
                      <a:pt x="185" y="283"/>
                      <a:pt x="186" y="284"/>
                      <a:pt x="186" y="284"/>
                    </a:cubicBezTo>
                    <a:cubicBezTo>
                      <a:pt x="187" y="284"/>
                      <a:pt x="188" y="284"/>
                      <a:pt x="189" y="284"/>
                    </a:cubicBezTo>
                    <a:cubicBezTo>
                      <a:pt x="189" y="284"/>
                      <a:pt x="189" y="282"/>
                      <a:pt x="189" y="282"/>
                    </a:cubicBezTo>
                    <a:cubicBezTo>
                      <a:pt x="188" y="281"/>
                      <a:pt x="188" y="279"/>
                      <a:pt x="188" y="279"/>
                    </a:cubicBezTo>
                    <a:cubicBezTo>
                      <a:pt x="188" y="279"/>
                      <a:pt x="188" y="278"/>
                      <a:pt x="188" y="277"/>
                    </a:cubicBezTo>
                    <a:cubicBezTo>
                      <a:pt x="188" y="277"/>
                      <a:pt x="189" y="276"/>
                      <a:pt x="189" y="276"/>
                    </a:cubicBezTo>
                    <a:cubicBezTo>
                      <a:pt x="189" y="276"/>
                      <a:pt x="192" y="276"/>
                      <a:pt x="192" y="276"/>
                    </a:cubicBezTo>
                    <a:cubicBezTo>
                      <a:pt x="192" y="276"/>
                      <a:pt x="193" y="275"/>
                      <a:pt x="193" y="275"/>
                    </a:cubicBezTo>
                    <a:cubicBezTo>
                      <a:pt x="193" y="274"/>
                      <a:pt x="195" y="274"/>
                      <a:pt x="195" y="274"/>
                    </a:cubicBezTo>
                    <a:cubicBezTo>
                      <a:pt x="196" y="275"/>
                      <a:pt x="197" y="275"/>
                      <a:pt x="197" y="275"/>
                    </a:cubicBezTo>
                    <a:cubicBezTo>
                      <a:pt x="197" y="275"/>
                      <a:pt x="198" y="274"/>
                      <a:pt x="198" y="274"/>
                    </a:cubicBezTo>
                    <a:cubicBezTo>
                      <a:pt x="199" y="274"/>
                      <a:pt x="199" y="275"/>
                      <a:pt x="199" y="275"/>
                    </a:cubicBezTo>
                    <a:cubicBezTo>
                      <a:pt x="200" y="274"/>
                      <a:pt x="200" y="274"/>
                      <a:pt x="201" y="274"/>
                    </a:cubicBezTo>
                    <a:cubicBezTo>
                      <a:pt x="201" y="274"/>
                      <a:pt x="202" y="275"/>
                      <a:pt x="203" y="274"/>
                    </a:cubicBezTo>
                    <a:cubicBezTo>
                      <a:pt x="204" y="274"/>
                      <a:pt x="205" y="273"/>
                      <a:pt x="205" y="273"/>
                    </a:cubicBezTo>
                    <a:cubicBezTo>
                      <a:pt x="206" y="273"/>
                      <a:pt x="207" y="273"/>
                      <a:pt x="207" y="273"/>
                    </a:cubicBezTo>
                    <a:cubicBezTo>
                      <a:pt x="207" y="273"/>
                      <a:pt x="209" y="271"/>
                      <a:pt x="209" y="271"/>
                    </a:cubicBezTo>
                    <a:cubicBezTo>
                      <a:pt x="209" y="270"/>
                      <a:pt x="209" y="271"/>
                      <a:pt x="211" y="270"/>
                    </a:cubicBezTo>
                    <a:cubicBezTo>
                      <a:pt x="212" y="270"/>
                      <a:pt x="213" y="270"/>
                      <a:pt x="213" y="270"/>
                    </a:cubicBezTo>
                    <a:cubicBezTo>
                      <a:pt x="213" y="270"/>
                      <a:pt x="214" y="271"/>
                      <a:pt x="214" y="271"/>
                    </a:cubicBezTo>
                    <a:cubicBezTo>
                      <a:pt x="214" y="271"/>
                      <a:pt x="216" y="272"/>
                      <a:pt x="217" y="272"/>
                    </a:cubicBezTo>
                    <a:cubicBezTo>
                      <a:pt x="217" y="272"/>
                      <a:pt x="219" y="272"/>
                      <a:pt x="220" y="273"/>
                    </a:cubicBezTo>
                    <a:cubicBezTo>
                      <a:pt x="220" y="273"/>
                      <a:pt x="222" y="272"/>
                      <a:pt x="222" y="272"/>
                    </a:cubicBezTo>
                    <a:cubicBezTo>
                      <a:pt x="222" y="272"/>
                      <a:pt x="222" y="274"/>
                      <a:pt x="222" y="274"/>
                    </a:cubicBezTo>
                    <a:cubicBezTo>
                      <a:pt x="221" y="275"/>
                      <a:pt x="221" y="276"/>
                      <a:pt x="221" y="276"/>
                    </a:cubicBezTo>
                    <a:cubicBezTo>
                      <a:pt x="221" y="277"/>
                      <a:pt x="222" y="278"/>
                      <a:pt x="222" y="278"/>
                    </a:cubicBezTo>
                    <a:cubicBezTo>
                      <a:pt x="222" y="279"/>
                      <a:pt x="227" y="281"/>
                      <a:pt x="228" y="281"/>
                    </a:cubicBezTo>
                    <a:cubicBezTo>
                      <a:pt x="229" y="282"/>
                      <a:pt x="230" y="281"/>
                      <a:pt x="231" y="281"/>
                    </a:cubicBezTo>
                    <a:cubicBezTo>
                      <a:pt x="231" y="281"/>
                      <a:pt x="231" y="282"/>
                      <a:pt x="231" y="282"/>
                    </a:cubicBezTo>
                    <a:cubicBezTo>
                      <a:pt x="232" y="282"/>
                      <a:pt x="232" y="281"/>
                      <a:pt x="232" y="281"/>
                    </a:cubicBezTo>
                    <a:cubicBezTo>
                      <a:pt x="233" y="281"/>
                      <a:pt x="234" y="282"/>
                      <a:pt x="234" y="281"/>
                    </a:cubicBezTo>
                    <a:cubicBezTo>
                      <a:pt x="234" y="281"/>
                      <a:pt x="235" y="281"/>
                      <a:pt x="235" y="281"/>
                    </a:cubicBezTo>
                    <a:cubicBezTo>
                      <a:pt x="236" y="281"/>
                      <a:pt x="237" y="281"/>
                      <a:pt x="237" y="279"/>
                    </a:cubicBezTo>
                    <a:cubicBezTo>
                      <a:pt x="237" y="279"/>
                      <a:pt x="237" y="279"/>
                      <a:pt x="237" y="279"/>
                    </a:cubicBezTo>
                    <a:cubicBezTo>
                      <a:pt x="238" y="280"/>
                      <a:pt x="239" y="281"/>
                      <a:pt x="240" y="281"/>
                    </a:cubicBezTo>
                    <a:cubicBezTo>
                      <a:pt x="241" y="283"/>
                      <a:pt x="242" y="282"/>
                      <a:pt x="244" y="281"/>
                    </a:cubicBezTo>
                    <a:cubicBezTo>
                      <a:pt x="244" y="281"/>
                      <a:pt x="245" y="281"/>
                      <a:pt x="246" y="282"/>
                    </a:cubicBezTo>
                    <a:cubicBezTo>
                      <a:pt x="246" y="282"/>
                      <a:pt x="246" y="282"/>
                      <a:pt x="246" y="282"/>
                    </a:cubicBezTo>
                    <a:cubicBezTo>
                      <a:pt x="246" y="282"/>
                      <a:pt x="245" y="283"/>
                      <a:pt x="245" y="283"/>
                    </a:cubicBezTo>
                    <a:cubicBezTo>
                      <a:pt x="245" y="283"/>
                      <a:pt x="245" y="283"/>
                      <a:pt x="245" y="283"/>
                    </a:cubicBezTo>
                    <a:cubicBezTo>
                      <a:pt x="245" y="284"/>
                      <a:pt x="245" y="285"/>
                      <a:pt x="245" y="285"/>
                    </a:cubicBezTo>
                    <a:cubicBezTo>
                      <a:pt x="245" y="287"/>
                      <a:pt x="245" y="288"/>
                      <a:pt x="246" y="289"/>
                    </a:cubicBezTo>
                    <a:cubicBezTo>
                      <a:pt x="246" y="290"/>
                      <a:pt x="248" y="291"/>
                      <a:pt x="249" y="290"/>
                    </a:cubicBezTo>
                    <a:cubicBezTo>
                      <a:pt x="250" y="290"/>
                      <a:pt x="250" y="289"/>
                      <a:pt x="250" y="288"/>
                    </a:cubicBezTo>
                    <a:cubicBezTo>
                      <a:pt x="250" y="288"/>
                      <a:pt x="250" y="287"/>
                      <a:pt x="250" y="287"/>
                    </a:cubicBezTo>
                    <a:cubicBezTo>
                      <a:pt x="249" y="286"/>
                      <a:pt x="248" y="286"/>
                      <a:pt x="248" y="286"/>
                    </a:cubicBezTo>
                    <a:cubicBezTo>
                      <a:pt x="248" y="286"/>
                      <a:pt x="248" y="286"/>
                      <a:pt x="248" y="285"/>
                    </a:cubicBezTo>
                    <a:cubicBezTo>
                      <a:pt x="248" y="285"/>
                      <a:pt x="250" y="285"/>
                      <a:pt x="250" y="284"/>
                    </a:cubicBezTo>
                    <a:cubicBezTo>
                      <a:pt x="252" y="282"/>
                      <a:pt x="254" y="281"/>
                      <a:pt x="256" y="281"/>
                    </a:cubicBezTo>
                    <a:cubicBezTo>
                      <a:pt x="257" y="282"/>
                      <a:pt x="258" y="281"/>
                      <a:pt x="258" y="281"/>
                    </a:cubicBezTo>
                    <a:cubicBezTo>
                      <a:pt x="259" y="280"/>
                      <a:pt x="260" y="279"/>
                      <a:pt x="262" y="280"/>
                    </a:cubicBezTo>
                    <a:cubicBezTo>
                      <a:pt x="263" y="280"/>
                      <a:pt x="264" y="279"/>
                      <a:pt x="265" y="279"/>
                    </a:cubicBezTo>
                    <a:cubicBezTo>
                      <a:pt x="266" y="279"/>
                      <a:pt x="266" y="276"/>
                      <a:pt x="268" y="278"/>
                    </a:cubicBezTo>
                    <a:cubicBezTo>
                      <a:pt x="269" y="278"/>
                      <a:pt x="269" y="278"/>
                      <a:pt x="269" y="278"/>
                    </a:cubicBezTo>
                    <a:cubicBezTo>
                      <a:pt x="271" y="277"/>
                      <a:pt x="271" y="275"/>
                      <a:pt x="272" y="273"/>
                    </a:cubicBezTo>
                    <a:cubicBezTo>
                      <a:pt x="272" y="273"/>
                      <a:pt x="273" y="273"/>
                      <a:pt x="273" y="274"/>
                    </a:cubicBezTo>
                    <a:cubicBezTo>
                      <a:pt x="273" y="274"/>
                      <a:pt x="273" y="274"/>
                      <a:pt x="273" y="274"/>
                    </a:cubicBezTo>
                    <a:cubicBezTo>
                      <a:pt x="274" y="276"/>
                      <a:pt x="275" y="276"/>
                      <a:pt x="276" y="274"/>
                    </a:cubicBezTo>
                    <a:cubicBezTo>
                      <a:pt x="276" y="274"/>
                      <a:pt x="277" y="274"/>
                      <a:pt x="277" y="274"/>
                    </a:cubicBezTo>
                    <a:cubicBezTo>
                      <a:pt x="278" y="274"/>
                      <a:pt x="278" y="274"/>
                      <a:pt x="278" y="274"/>
                    </a:cubicBezTo>
                    <a:cubicBezTo>
                      <a:pt x="278" y="274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2"/>
                    </a:cubicBezTo>
                    <a:cubicBezTo>
                      <a:pt x="279" y="272"/>
                      <a:pt x="279" y="273"/>
                      <a:pt x="279" y="273"/>
                    </a:cubicBezTo>
                    <a:cubicBezTo>
                      <a:pt x="280" y="273"/>
                      <a:pt x="280" y="273"/>
                      <a:pt x="281" y="273"/>
                    </a:cubicBezTo>
                    <a:cubicBezTo>
                      <a:pt x="281" y="272"/>
                      <a:pt x="281" y="272"/>
                      <a:pt x="282" y="272"/>
                    </a:cubicBezTo>
                    <a:cubicBezTo>
                      <a:pt x="283" y="272"/>
                      <a:pt x="284" y="273"/>
                      <a:pt x="285" y="271"/>
                    </a:cubicBezTo>
                    <a:cubicBezTo>
                      <a:pt x="285" y="271"/>
                      <a:pt x="286" y="272"/>
                      <a:pt x="286" y="272"/>
                    </a:cubicBezTo>
                    <a:cubicBezTo>
                      <a:pt x="287" y="272"/>
                      <a:pt x="290" y="271"/>
                      <a:pt x="291" y="270"/>
                    </a:cubicBezTo>
                    <a:cubicBezTo>
                      <a:pt x="292" y="269"/>
                      <a:pt x="293" y="268"/>
                      <a:pt x="294" y="266"/>
                    </a:cubicBezTo>
                    <a:cubicBezTo>
                      <a:pt x="294" y="266"/>
                      <a:pt x="294" y="266"/>
                      <a:pt x="295" y="266"/>
                    </a:cubicBezTo>
                    <a:cubicBezTo>
                      <a:pt x="296" y="266"/>
                      <a:pt x="297" y="267"/>
                      <a:pt x="297" y="265"/>
                    </a:cubicBezTo>
                    <a:cubicBezTo>
                      <a:pt x="297" y="265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8" y="264"/>
                    </a:cubicBezTo>
                    <a:cubicBezTo>
                      <a:pt x="299" y="264"/>
                      <a:pt x="299" y="263"/>
                      <a:pt x="300" y="263"/>
                    </a:cubicBezTo>
                    <a:cubicBezTo>
                      <a:pt x="300" y="262"/>
                      <a:pt x="302" y="262"/>
                      <a:pt x="302" y="261"/>
                    </a:cubicBezTo>
                    <a:cubicBezTo>
                      <a:pt x="302" y="261"/>
                      <a:pt x="302" y="261"/>
                      <a:pt x="302" y="261"/>
                    </a:cubicBezTo>
                    <a:cubicBezTo>
                      <a:pt x="302" y="261"/>
                      <a:pt x="302" y="260"/>
                      <a:pt x="302" y="260"/>
                    </a:cubicBezTo>
                    <a:cubicBezTo>
                      <a:pt x="302" y="259"/>
                      <a:pt x="303" y="259"/>
                      <a:pt x="304" y="259"/>
                    </a:cubicBezTo>
                    <a:cubicBezTo>
                      <a:pt x="305" y="258"/>
                      <a:pt x="306" y="258"/>
                      <a:pt x="306" y="257"/>
                    </a:cubicBezTo>
                    <a:cubicBezTo>
                      <a:pt x="306" y="257"/>
                      <a:pt x="306" y="257"/>
                      <a:pt x="306" y="257"/>
                    </a:cubicBezTo>
                    <a:cubicBezTo>
                      <a:pt x="305" y="257"/>
                      <a:pt x="305" y="257"/>
                      <a:pt x="305" y="257"/>
                    </a:cubicBezTo>
                    <a:cubicBezTo>
                      <a:pt x="305" y="256"/>
                      <a:pt x="306" y="256"/>
                      <a:pt x="306" y="256"/>
                    </a:cubicBezTo>
                    <a:cubicBezTo>
                      <a:pt x="308" y="256"/>
                      <a:pt x="308" y="254"/>
                      <a:pt x="309" y="254"/>
                    </a:cubicBezTo>
                    <a:cubicBezTo>
                      <a:pt x="309" y="254"/>
                      <a:pt x="309" y="253"/>
                      <a:pt x="309" y="253"/>
                    </a:cubicBezTo>
                    <a:cubicBezTo>
                      <a:pt x="309" y="253"/>
                      <a:pt x="309" y="253"/>
                      <a:pt x="309" y="253"/>
                    </a:cubicBezTo>
                    <a:cubicBezTo>
                      <a:pt x="309" y="252"/>
                      <a:pt x="310" y="252"/>
                      <a:pt x="310" y="252"/>
                    </a:cubicBezTo>
                    <a:cubicBezTo>
                      <a:pt x="310" y="252"/>
                      <a:pt x="311" y="252"/>
                      <a:pt x="311" y="251"/>
                    </a:cubicBezTo>
                    <a:cubicBezTo>
                      <a:pt x="311" y="251"/>
                      <a:pt x="311" y="251"/>
                      <a:pt x="311" y="250"/>
                    </a:cubicBezTo>
                    <a:cubicBezTo>
                      <a:pt x="311" y="250"/>
                      <a:pt x="312" y="249"/>
                      <a:pt x="312" y="249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2" y="248"/>
                      <a:pt x="312" y="248"/>
                      <a:pt x="312" y="247"/>
                    </a:cubicBezTo>
                    <a:cubicBezTo>
                      <a:pt x="312" y="247"/>
                      <a:pt x="312" y="246"/>
                      <a:pt x="312" y="245"/>
                    </a:cubicBezTo>
                    <a:cubicBezTo>
                      <a:pt x="313" y="245"/>
                      <a:pt x="313" y="246"/>
                      <a:pt x="314" y="246"/>
                    </a:cubicBezTo>
                    <a:cubicBezTo>
                      <a:pt x="314" y="245"/>
                      <a:pt x="314" y="245"/>
                      <a:pt x="314" y="245"/>
                    </a:cubicBezTo>
                    <a:cubicBezTo>
                      <a:pt x="313" y="245"/>
                      <a:pt x="313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2" y="243"/>
                      <a:pt x="313" y="243"/>
                      <a:pt x="313" y="243"/>
                    </a:cubicBezTo>
                    <a:cubicBezTo>
                      <a:pt x="316" y="242"/>
                      <a:pt x="318" y="240"/>
                      <a:pt x="319" y="237"/>
                    </a:cubicBezTo>
                    <a:cubicBezTo>
                      <a:pt x="320" y="235"/>
                      <a:pt x="320" y="233"/>
                      <a:pt x="323" y="232"/>
                    </a:cubicBezTo>
                    <a:cubicBezTo>
                      <a:pt x="323" y="232"/>
                      <a:pt x="323" y="232"/>
                      <a:pt x="323" y="232"/>
                    </a:cubicBezTo>
                    <a:cubicBezTo>
                      <a:pt x="324" y="231"/>
                      <a:pt x="324" y="231"/>
                      <a:pt x="324" y="231"/>
                    </a:cubicBezTo>
                    <a:cubicBezTo>
                      <a:pt x="325" y="231"/>
                      <a:pt x="326" y="231"/>
                      <a:pt x="326" y="230"/>
                    </a:cubicBezTo>
                    <a:cubicBezTo>
                      <a:pt x="326" y="230"/>
                      <a:pt x="326" y="230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8"/>
                    </a:cubicBezTo>
                    <a:cubicBezTo>
                      <a:pt x="325" y="228"/>
                      <a:pt x="325" y="228"/>
                      <a:pt x="325" y="228"/>
                    </a:cubicBezTo>
                    <a:cubicBezTo>
                      <a:pt x="325" y="228"/>
                      <a:pt x="326" y="227"/>
                      <a:pt x="326" y="227"/>
                    </a:cubicBezTo>
                    <a:cubicBezTo>
                      <a:pt x="326" y="227"/>
                      <a:pt x="326" y="226"/>
                      <a:pt x="326" y="226"/>
                    </a:cubicBezTo>
                    <a:cubicBezTo>
                      <a:pt x="326" y="225"/>
                      <a:pt x="326" y="225"/>
                      <a:pt x="327" y="225"/>
                    </a:cubicBezTo>
                    <a:cubicBezTo>
                      <a:pt x="327" y="225"/>
                      <a:pt x="327" y="225"/>
                      <a:pt x="327" y="225"/>
                    </a:cubicBezTo>
                    <a:cubicBezTo>
                      <a:pt x="328" y="225"/>
                      <a:pt x="328" y="224"/>
                      <a:pt x="328" y="223"/>
                    </a:cubicBezTo>
                    <a:cubicBezTo>
                      <a:pt x="328" y="223"/>
                      <a:pt x="328" y="223"/>
                      <a:pt x="328" y="222"/>
                    </a:cubicBezTo>
                    <a:cubicBezTo>
                      <a:pt x="328" y="222"/>
                      <a:pt x="328" y="221"/>
                      <a:pt x="327" y="221"/>
                    </a:cubicBezTo>
                    <a:cubicBezTo>
                      <a:pt x="327" y="220"/>
                      <a:pt x="327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8"/>
                      <a:pt x="328" y="218"/>
                      <a:pt x="328" y="218"/>
                    </a:cubicBezTo>
                    <a:cubicBezTo>
                      <a:pt x="328" y="218"/>
                      <a:pt x="327" y="218"/>
                      <a:pt x="327" y="218"/>
                    </a:cubicBezTo>
                    <a:cubicBezTo>
                      <a:pt x="326" y="217"/>
                      <a:pt x="325" y="216"/>
                      <a:pt x="325" y="216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5"/>
                      <a:pt x="323" y="215"/>
                      <a:pt x="323" y="215"/>
                    </a:cubicBezTo>
                    <a:cubicBezTo>
                      <a:pt x="322" y="215"/>
                      <a:pt x="322" y="215"/>
                      <a:pt x="321" y="215"/>
                    </a:cubicBezTo>
                    <a:cubicBezTo>
                      <a:pt x="321" y="215"/>
                      <a:pt x="321" y="215"/>
                      <a:pt x="321" y="215"/>
                    </a:cubicBezTo>
                    <a:cubicBezTo>
                      <a:pt x="320" y="215"/>
                      <a:pt x="320" y="215"/>
                      <a:pt x="320" y="216"/>
                    </a:cubicBezTo>
                    <a:cubicBezTo>
                      <a:pt x="320" y="216"/>
                      <a:pt x="320" y="215"/>
                      <a:pt x="319" y="215"/>
                    </a:cubicBezTo>
                    <a:cubicBezTo>
                      <a:pt x="320" y="215"/>
                      <a:pt x="320" y="215"/>
                      <a:pt x="320" y="214"/>
                    </a:cubicBezTo>
                    <a:cubicBezTo>
                      <a:pt x="321" y="214"/>
                      <a:pt x="321" y="213"/>
                      <a:pt x="322" y="213"/>
                    </a:cubicBezTo>
                    <a:cubicBezTo>
                      <a:pt x="322" y="213"/>
                      <a:pt x="323" y="213"/>
                      <a:pt x="323" y="212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4" y="212"/>
                      <a:pt x="325" y="211"/>
                      <a:pt x="326" y="211"/>
                    </a:cubicBezTo>
                    <a:cubicBezTo>
                      <a:pt x="326" y="211"/>
                      <a:pt x="326" y="211"/>
                      <a:pt x="326" y="211"/>
                    </a:cubicBezTo>
                    <a:cubicBezTo>
                      <a:pt x="327" y="211"/>
                      <a:pt x="327" y="211"/>
                      <a:pt x="327" y="211"/>
                    </a:cubicBezTo>
                    <a:cubicBezTo>
                      <a:pt x="328" y="210"/>
                      <a:pt x="328" y="210"/>
                      <a:pt x="328" y="209"/>
                    </a:cubicBezTo>
                    <a:cubicBezTo>
                      <a:pt x="327" y="209"/>
                      <a:pt x="327" y="209"/>
                      <a:pt x="327" y="208"/>
                    </a:cubicBezTo>
                    <a:cubicBezTo>
                      <a:pt x="327" y="208"/>
                      <a:pt x="327" y="206"/>
                      <a:pt x="326" y="207"/>
                    </a:cubicBezTo>
                    <a:cubicBezTo>
                      <a:pt x="325" y="207"/>
                      <a:pt x="325" y="207"/>
                      <a:pt x="325" y="207"/>
                    </a:cubicBezTo>
                    <a:cubicBezTo>
                      <a:pt x="325" y="206"/>
                      <a:pt x="325" y="206"/>
                      <a:pt x="326" y="206"/>
                    </a:cubicBezTo>
                    <a:cubicBezTo>
                      <a:pt x="326" y="206"/>
                      <a:pt x="326" y="206"/>
                      <a:pt x="326" y="206"/>
                    </a:cubicBezTo>
                    <a:cubicBezTo>
                      <a:pt x="326" y="206"/>
                      <a:pt x="327" y="206"/>
                      <a:pt x="327" y="206"/>
                    </a:cubicBezTo>
                    <a:cubicBezTo>
                      <a:pt x="327" y="206"/>
                      <a:pt x="327" y="206"/>
                      <a:pt x="327" y="206"/>
                    </a:cubicBezTo>
                    <a:cubicBezTo>
                      <a:pt x="328" y="205"/>
                      <a:pt x="328" y="205"/>
                      <a:pt x="328" y="205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4"/>
                      <a:pt x="328" y="203"/>
                      <a:pt x="327" y="203"/>
                    </a:cubicBezTo>
                    <a:cubicBezTo>
                      <a:pt x="327" y="203"/>
                      <a:pt x="327" y="203"/>
                      <a:pt x="327" y="203"/>
                    </a:cubicBezTo>
                    <a:cubicBezTo>
                      <a:pt x="327" y="202"/>
                      <a:pt x="327" y="202"/>
                      <a:pt x="326" y="202"/>
                    </a:cubicBezTo>
                    <a:cubicBezTo>
                      <a:pt x="326" y="201"/>
                      <a:pt x="325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199"/>
                      <a:pt x="323" y="198"/>
                      <a:pt x="323" y="198"/>
                    </a:cubicBezTo>
                    <a:cubicBezTo>
                      <a:pt x="323" y="198"/>
                      <a:pt x="322" y="197"/>
                      <a:pt x="322" y="197"/>
                    </a:cubicBezTo>
                    <a:cubicBezTo>
                      <a:pt x="322" y="197"/>
                      <a:pt x="321" y="197"/>
                      <a:pt x="321" y="197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5"/>
                      <a:pt x="321" y="195"/>
                    </a:cubicBezTo>
                    <a:cubicBezTo>
                      <a:pt x="321" y="194"/>
                      <a:pt x="321" y="194"/>
                      <a:pt x="320" y="193"/>
                    </a:cubicBezTo>
                    <a:cubicBezTo>
                      <a:pt x="320" y="193"/>
                      <a:pt x="320" y="192"/>
                      <a:pt x="320" y="192"/>
                    </a:cubicBezTo>
                    <a:cubicBezTo>
                      <a:pt x="320" y="192"/>
                      <a:pt x="319" y="191"/>
                      <a:pt x="319" y="191"/>
                    </a:cubicBezTo>
                    <a:cubicBezTo>
                      <a:pt x="319" y="191"/>
                      <a:pt x="319" y="190"/>
                      <a:pt x="318" y="190"/>
                    </a:cubicBezTo>
                    <a:cubicBezTo>
                      <a:pt x="318" y="190"/>
                      <a:pt x="318" y="190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8" y="187"/>
                      <a:pt x="317" y="186"/>
                      <a:pt x="316" y="185"/>
                    </a:cubicBezTo>
                    <a:cubicBezTo>
                      <a:pt x="316" y="185"/>
                      <a:pt x="316" y="185"/>
                      <a:pt x="316" y="184"/>
                    </a:cubicBezTo>
                    <a:cubicBezTo>
                      <a:pt x="316" y="184"/>
                      <a:pt x="316" y="184"/>
                      <a:pt x="316" y="184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5" y="182"/>
                      <a:pt x="315" y="182"/>
                    </a:cubicBezTo>
                    <a:cubicBezTo>
                      <a:pt x="314" y="182"/>
                      <a:pt x="313" y="181"/>
                      <a:pt x="312" y="181"/>
                    </a:cubicBezTo>
                    <a:cubicBezTo>
                      <a:pt x="312" y="181"/>
                      <a:pt x="312" y="181"/>
                      <a:pt x="311" y="181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79"/>
                      <a:pt x="310" y="179"/>
                      <a:pt x="310" y="179"/>
                    </a:cubicBezTo>
                    <a:cubicBezTo>
                      <a:pt x="310" y="179"/>
                      <a:pt x="310" y="179"/>
                      <a:pt x="309" y="179"/>
                    </a:cubicBezTo>
                    <a:cubicBezTo>
                      <a:pt x="309" y="177"/>
                      <a:pt x="309" y="177"/>
                      <a:pt x="309" y="177"/>
                    </a:cubicBezTo>
                    <a:cubicBezTo>
                      <a:pt x="310" y="177"/>
                      <a:pt x="310" y="177"/>
                      <a:pt x="310" y="177"/>
                    </a:cubicBezTo>
                    <a:cubicBezTo>
                      <a:pt x="310" y="176"/>
                      <a:pt x="310" y="176"/>
                      <a:pt x="310" y="176"/>
                    </a:cubicBezTo>
                    <a:cubicBezTo>
                      <a:pt x="310" y="175"/>
                      <a:pt x="311" y="175"/>
                      <a:pt x="311" y="175"/>
                    </a:cubicBezTo>
                    <a:cubicBezTo>
                      <a:pt x="311" y="175"/>
                      <a:pt x="311" y="175"/>
                      <a:pt x="311" y="175"/>
                    </a:cubicBezTo>
                    <a:cubicBezTo>
                      <a:pt x="311" y="174"/>
                      <a:pt x="312" y="173"/>
                      <a:pt x="313" y="172"/>
                    </a:cubicBezTo>
                    <a:cubicBezTo>
                      <a:pt x="313" y="172"/>
                      <a:pt x="313" y="172"/>
                      <a:pt x="314" y="171"/>
                    </a:cubicBezTo>
                    <a:cubicBezTo>
                      <a:pt x="315" y="171"/>
                      <a:pt x="316" y="170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8"/>
                      <a:pt x="315" y="168"/>
                      <a:pt x="315" y="168"/>
                    </a:cubicBezTo>
                    <a:cubicBezTo>
                      <a:pt x="315" y="168"/>
                      <a:pt x="315" y="167"/>
                      <a:pt x="315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7" y="168"/>
                    </a:cubicBezTo>
                    <a:cubicBezTo>
                      <a:pt x="316" y="168"/>
                      <a:pt x="316" y="168"/>
                      <a:pt x="316" y="168"/>
                    </a:cubicBezTo>
                    <a:cubicBezTo>
                      <a:pt x="317" y="169"/>
                      <a:pt x="318" y="169"/>
                      <a:pt x="319" y="168"/>
                    </a:cubicBezTo>
                    <a:cubicBezTo>
                      <a:pt x="319" y="168"/>
                      <a:pt x="319" y="168"/>
                      <a:pt x="319" y="168"/>
                    </a:cubicBezTo>
                    <a:cubicBezTo>
                      <a:pt x="319" y="168"/>
                      <a:pt x="319" y="168"/>
                      <a:pt x="319" y="167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319" y="166"/>
                      <a:pt x="319" y="166"/>
                      <a:pt x="319" y="166"/>
                    </a:cubicBezTo>
                    <a:cubicBezTo>
                      <a:pt x="319" y="166"/>
                      <a:pt x="319" y="166"/>
                      <a:pt x="320" y="166"/>
                    </a:cubicBezTo>
                    <a:cubicBezTo>
                      <a:pt x="320" y="166"/>
                      <a:pt x="320" y="166"/>
                      <a:pt x="320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4"/>
                    </a:cubicBezTo>
                    <a:cubicBezTo>
                      <a:pt x="322" y="164"/>
                      <a:pt x="322" y="164"/>
                      <a:pt x="323" y="163"/>
                    </a:cubicBezTo>
                    <a:cubicBezTo>
                      <a:pt x="323" y="163"/>
                      <a:pt x="323" y="163"/>
                      <a:pt x="324" y="163"/>
                    </a:cubicBezTo>
                    <a:cubicBezTo>
                      <a:pt x="324" y="163"/>
                      <a:pt x="325" y="163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7" y="162"/>
                      <a:pt x="327" y="162"/>
                    </a:cubicBezTo>
                    <a:cubicBezTo>
                      <a:pt x="327" y="162"/>
                      <a:pt x="328" y="162"/>
                      <a:pt x="329" y="162"/>
                    </a:cubicBezTo>
                    <a:cubicBezTo>
                      <a:pt x="329" y="162"/>
                      <a:pt x="329" y="162"/>
                      <a:pt x="329" y="162"/>
                    </a:cubicBezTo>
                    <a:cubicBezTo>
                      <a:pt x="329" y="162"/>
                      <a:pt x="330" y="162"/>
                      <a:pt x="330" y="162"/>
                    </a:cubicBezTo>
                    <a:cubicBezTo>
                      <a:pt x="331" y="162"/>
                      <a:pt x="331" y="161"/>
                      <a:pt x="331" y="161"/>
                    </a:cubicBezTo>
                    <a:cubicBezTo>
                      <a:pt x="331" y="161"/>
                      <a:pt x="331" y="161"/>
                      <a:pt x="331" y="161"/>
                    </a:cubicBezTo>
                    <a:cubicBezTo>
                      <a:pt x="331" y="161"/>
                      <a:pt x="331" y="160"/>
                      <a:pt x="331" y="160"/>
                    </a:cubicBezTo>
                    <a:cubicBezTo>
                      <a:pt x="331" y="160"/>
                      <a:pt x="332" y="160"/>
                      <a:pt x="332" y="159"/>
                    </a:cubicBezTo>
                    <a:cubicBezTo>
                      <a:pt x="332" y="159"/>
                      <a:pt x="332" y="158"/>
                      <a:pt x="332" y="157"/>
                    </a:cubicBezTo>
                    <a:cubicBezTo>
                      <a:pt x="331" y="157"/>
                      <a:pt x="331" y="157"/>
                      <a:pt x="331" y="157"/>
                    </a:cubicBezTo>
                    <a:cubicBezTo>
                      <a:pt x="330" y="157"/>
                      <a:pt x="330" y="157"/>
                      <a:pt x="329" y="157"/>
                    </a:cubicBezTo>
                    <a:cubicBezTo>
                      <a:pt x="329" y="156"/>
                      <a:pt x="328" y="156"/>
                      <a:pt x="328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324" y="156"/>
                      <a:pt x="323" y="156"/>
                      <a:pt x="322" y="156"/>
                    </a:cubicBezTo>
                    <a:cubicBezTo>
                      <a:pt x="322" y="155"/>
                      <a:pt x="322" y="155"/>
                      <a:pt x="321" y="155"/>
                    </a:cubicBezTo>
                    <a:cubicBezTo>
                      <a:pt x="321" y="154"/>
                      <a:pt x="321" y="154"/>
                      <a:pt x="321" y="154"/>
                    </a:cubicBezTo>
                    <a:cubicBezTo>
                      <a:pt x="321" y="154"/>
                      <a:pt x="320" y="154"/>
                      <a:pt x="320" y="154"/>
                    </a:cubicBezTo>
                    <a:cubicBezTo>
                      <a:pt x="319" y="153"/>
                      <a:pt x="317" y="154"/>
                      <a:pt x="316" y="155"/>
                    </a:cubicBezTo>
                    <a:cubicBezTo>
                      <a:pt x="315" y="157"/>
                      <a:pt x="313" y="158"/>
                      <a:pt x="313" y="159"/>
                    </a:cubicBezTo>
                    <a:cubicBezTo>
                      <a:pt x="311" y="160"/>
                      <a:pt x="309" y="160"/>
                      <a:pt x="308" y="158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8" y="155"/>
                      <a:pt x="308" y="154"/>
                      <a:pt x="308" y="154"/>
                    </a:cubicBezTo>
                    <a:cubicBezTo>
                      <a:pt x="309" y="154"/>
                      <a:pt x="309" y="153"/>
                      <a:pt x="308" y="153"/>
                    </a:cubicBezTo>
                    <a:cubicBezTo>
                      <a:pt x="308" y="152"/>
                      <a:pt x="308" y="152"/>
                      <a:pt x="308" y="152"/>
                    </a:cubicBezTo>
                    <a:cubicBezTo>
                      <a:pt x="308" y="152"/>
                      <a:pt x="307" y="152"/>
                      <a:pt x="307" y="151"/>
                    </a:cubicBezTo>
                    <a:cubicBezTo>
                      <a:pt x="307" y="151"/>
                      <a:pt x="307" y="151"/>
                      <a:pt x="306" y="151"/>
                    </a:cubicBezTo>
                    <a:cubicBezTo>
                      <a:pt x="306" y="151"/>
                      <a:pt x="306" y="151"/>
                      <a:pt x="305" y="152"/>
                    </a:cubicBezTo>
                    <a:cubicBezTo>
                      <a:pt x="305" y="152"/>
                      <a:pt x="304" y="152"/>
                      <a:pt x="304" y="152"/>
                    </a:cubicBezTo>
                    <a:cubicBezTo>
                      <a:pt x="304" y="152"/>
                      <a:pt x="303" y="152"/>
                      <a:pt x="303" y="151"/>
                    </a:cubicBezTo>
                    <a:cubicBezTo>
                      <a:pt x="302" y="151"/>
                      <a:pt x="301" y="151"/>
                      <a:pt x="300" y="150"/>
                    </a:cubicBezTo>
                    <a:cubicBezTo>
                      <a:pt x="300" y="150"/>
                      <a:pt x="300" y="150"/>
                      <a:pt x="300" y="150"/>
                    </a:cubicBezTo>
                    <a:cubicBezTo>
                      <a:pt x="300" y="149"/>
                      <a:pt x="300" y="149"/>
                      <a:pt x="300" y="149"/>
                    </a:cubicBezTo>
                    <a:cubicBezTo>
                      <a:pt x="300" y="149"/>
                      <a:pt x="300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8"/>
                      <a:pt x="299" y="147"/>
                      <a:pt x="298" y="146"/>
                    </a:cubicBezTo>
                    <a:cubicBezTo>
                      <a:pt x="298" y="146"/>
                      <a:pt x="298" y="146"/>
                      <a:pt x="298" y="145"/>
                    </a:cubicBezTo>
                    <a:cubicBezTo>
                      <a:pt x="298" y="145"/>
                      <a:pt x="298" y="145"/>
                      <a:pt x="299" y="145"/>
                    </a:cubicBezTo>
                    <a:cubicBezTo>
                      <a:pt x="299" y="144"/>
                      <a:pt x="300" y="144"/>
                      <a:pt x="300" y="144"/>
                    </a:cubicBezTo>
                    <a:cubicBezTo>
                      <a:pt x="300" y="143"/>
                      <a:pt x="300" y="143"/>
                      <a:pt x="300" y="143"/>
                    </a:cubicBezTo>
                    <a:cubicBezTo>
                      <a:pt x="299" y="142"/>
                      <a:pt x="300" y="142"/>
                      <a:pt x="301" y="142"/>
                    </a:cubicBezTo>
                    <a:cubicBezTo>
                      <a:pt x="301" y="142"/>
                      <a:pt x="302" y="142"/>
                      <a:pt x="303" y="142"/>
                    </a:cubicBezTo>
                    <a:cubicBezTo>
                      <a:pt x="303" y="142"/>
                      <a:pt x="304" y="142"/>
                      <a:pt x="304" y="143"/>
                    </a:cubicBezTo>
                    <a:cubicBezTo>
                      <a:pt x="304" y="143"/>
                      <a:pt x="304" y="144"/>
                      <a:pt x="304" y="144"/>
                    </a:cubicBezTo>
                    <a:cubicBezTo>
                      <a:pt x="304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3"/>
                    </a:cubicBezTo>
                    <a:cubicBezTo>
                      <a:pt x="305" y="143"/>
                      <a:pt x="305" y="143"/>
                      <a:pt x="306" y="142"/>
                    </a:cubicBezTo>
                    <a:cubicBezTo>
                      <a:pt x="306" y="142"/>
                      <a:pt x="306" y="142"/>
                      <a:pt x="306" y="142"/>
                    </a:cubicBezTo>
                    <a:cubicBezTo>
                      <a:pt x="307" y="142"/>
                      <a:pt x="308" y="142"/>
                      <a:pt x="308" y="141"/>
                    </a:cubicBezTo>
                    <a:cubicBezTo>
                      <a:pt x="308" y="141"/>
                      <a:pt x="309" y="141"/>
                      <a:pt x="309" y="140"/>
                    </a:cubicBezTo>
                    <a:cubicBezTo>
                      <a:pt x="309" y="140"/>
                      <a:pt x="309" y="140"/>
                      <a:pt x="309" y="140"/>
                    </a:cubicBezTo>
                    <a:cubicBezTo>
                      <a:pt x="309" y="140"/>
                      <a:pt x="309" y="140"/>
                      <a:pt x="309" y="139"/>
                    </a:cubicBezTo>
                    <a:cubicBezTo>
                      <a:pt x="309" y="139"/>
                      <a:pt x="309" y="139"/>
                      <a:pt x="309" y="139"/>
                    </a:cubicBezTo>
                    <a:cubicBezTo>
                      <a:pt x="309" y="139"/>
                      <a:pt x="310" y="139"/>
                      <a:pt x="310" y="139"/>
                    </a:cubicBezTo>
                    <a:cubicBezTo>
                      <a:pt x="310" y="138"/>
                      <a:pt x="310" y="138"/>
                      <a:pt x="310" y="137"/>
                    </a:cubicBezTo>
                    <a:cubicBezTo>
                      <a:pt x="310" y="137"/>
                      <a:pt x="310" y="137"/>
                      <a:pt x="310" y="137"/>
                    </a:cubicBezTo>
                    <a:cubicBezTo>
                      <a:pt x="311" y="136"/>
                      <a:pt x="312" y="135"/>
                      <a:pt x="313" y="135"/>
                    </a:cubicBezTo>
                    <a:cubicBezTo>
                      <a:pt x="314" y="134"/>
                      <a:pt x="315" y="134"/>
                      <a:pt x="316" y="133"/>
                    </a:cubicBezTo>
                    <a:cubicBezTo>
                      <a:pt x="317" y="133"/>
                      <a:pt x="318" y="133"/>
                      <a:pt x="318" y="132"/>
                    </a:cubicBezTo>
                    <a:cubicBezTo>
                      <a:pt x="318" y="132"/>
                      <a:pt x="318" y="132"/>
                      <a:pt x="318" y="131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8" y="131"/>
                      <a:pt x="319" y="131"/>
                      <a:pt x="319" y="130"/>
                    </a:cubicBezTo>
                    <a:cubicBezTo>
                      <a:pt x="320" y="130"/>
                      <a:pt x="320" y="129"/>
                      <a:pt x="321" y="128"/>
                    </a:cubicBezTo>
                    <a:cubicBezTo>
                      <a:pt x="321" y="128"/>
                      <a:pt x="321" y="128"/>
                      <a:pt x="321" y="128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4" y="126"/>
                      <a:pt x="324" y="126"/>
                      <a:pt x="324" y="127"/>
                    </a:cubicBezTo>
                    <a:cubicBezTo>
                      <a:pt x="324" y="127"/>
                      <a:pt x="324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6" y="127"/>
                      <a:pt x="327" y="128"/>
                      <a:pt x="328" y="128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8" y="129"/>
                      <a:pt x="329" y="129"/>
                      <a:pt x="329" y="129"/>
                    </a:cubicBezTo>
                    <a:cubicBezTo>
                      <a:pt x="329" y="129"/>
                      <a:pt x="329" y="129"/>
                      <a:pt x="329" y="129"/>
                    </a:cubicBezTo>
                    <a:cubicBezTo>
                      <a:pt x="329" y="129"/>
                      <a:pt x="329" y="130"/>
                      <a:pt x="329" y="130"/>
                    </a:cubicBezTo>
                    <a:cubicBezTo>
                      <a:pt x="329" y="131"/>
                      <a:pt x="329" y="131"/>
                      <a:pt x="329" y="131"/>
                    </a:cubicBezTo>
                    <a:cubicBezTo>
                      <a:pt x="328" y="134"/>
                      <a:pt x="325" y="135"/>
                      <a:pt x="324" y="137"/>
                    </a:cubicBezTo>
                    <a:cubicBezTo>
                      <a:pt x="323" y="139"/>
                      <a:pt x="323" y="140"/>
                      <a:pt x="325" y="141"/>
                    </a:cubicBezTo>
                    <a:cubicBezTo>
                      <a:pt x="326" y="141"/>
                      <a:pt x="325" y="142"/>
                      <a:pt x="325" y="142"/>
                    </a:cubicBezTo>
                    <a:cubicBezTo>
                      <a:pt x="326" y="142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4" y="143"/>
                      <a:pt x="323" y="143"/>
                      <a:pt x="322" y="144"/>
                    </a:cubicBezTo>
                    <a:cubicBezTo>
                      <a:pt x="322" y="144"/>
                      <a:pt x="321" y="144"/>
                      <a:pt x="322" y="145"/>
                    </a:cubicBezTo>
                    <a:cubicBezTo>
                      <a:pt x="322" y="145"/>
                      <a:pt x="322" y="145"/>
                      <a:pt x="322" y="145"/>
                    </a:cubicBezTo>
                    <a:cubicBezTo>
                      <a:pt x="322" y="145"/>
                      <a:pt x="323" y="145"/>
                      <a:pt x="323" y="145"/>
                    </a:cubicBezTo>
                    <a:cubicBezTo>
                      <a:pt x="323" y="145"/>
                      <a:pt x="324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4"/>
                      <a:pt x="326" y="144"/>
                      <a:pt x="326" y="144"/>
                    </a:cubicBezTo>
                    <a:cubicBezTo>
                      <a:pt x="326" y="144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8" y="143"/>
                    </a:cubicBezTo>
                    <a:cubicBezTo>
                      <a:pt x="328" y="143"/>
                      <a:pt x="328" y="143"/>
                      <a:pt x="328" y="143"/>
                    </a:cubicBezTo>
                    <a:cubicBezTo>
                      <a:pt x="329" y="142"/>
                      <a:pt x="330" y="140"/>
                      <a:pt x="332" y="139"/>
                    </a:cubicBezTo>
                    <a:cubicBezTo>
                      <a:pt x="335" y="138"/>
                      <a:pt x="338" y="136"/>
                      <a:pt x="342" y="136"/>
                    </a:cubicBezTo>
                    <a:cubicBezTo>
                      <a:pt x="342" y="137"/>
                      <a:pt x="342" y="137"/>
                      <a:pt x="342" y="136"/>
                    </a:cubicBezTo>
                    <a:cubicBezTo>
                      <a:pt x="343" y="136"/>
                      <a:pt x="343" y="136"/>
                      <a:pt x="343" y="135"/>
                    </a:cubicBezTo>
                    <a:cubicBezTo>
                      <a:pt x="343" y="135"/>
                      <a:pt x="343" y="135"/>
                      <a:pt x="344" y="135"/>
                    </a:cubicBezTo>
                    <a:cubicBezTo>
                      <a:pt x="344" y="135"/>
                      <a:pt x="344" y="136"/>
                      <a:pt x="344" y="136"/>
                    </a:cubicBezTo>
                    <a:cubicBezTo>
                      <a:pt x="345" y="134"/>
                      <a:pt x="345" y="134"/>
                      <a:pt x="345" y="134"/>
                    </a:cubicBezTo>
                    <a:cubicBezTo>
                      <a:pt x="345" y="134"/>
                      <a:pt x="346" y="133"/>
                      <a:pt x="347" y="133"/>
                    </a:cubicBezTo>
                    <a:cubicBezTo>
                      <a:pt x="347" y="132"/>
                      <a:pt x="350" y="130"/>
                      <a:pt x="350" y="130"/>
                    </a:cubicBezTo>
                    <a:cubicBezTo>
                      <a:pt x="350" y="130"/>
                      <a:pt x="352" y="129"/>
                      <a:pt x="352" y="129"/>
                    </a:cubicBezTo>
                    <a:cubicBezTo>
                      <a:pt x="354" y="127"/>
                      <a:pt x="354" y="127"/>
                      <a:pt x="354" y="127"/>
                    </a:cubicBezTo>
                    <a:cubicBezTo>
                      <a:pt x="355" y="127"/>
                      <a:pt x="355" y="127"/>
                      <a:pt x="355" y="127"/>
                    </a:cubicBezTo>
                    <a:cubicBezTo>
                      <a:pt x="355" y="127"/>
                      <a:pt x="357" y="124"/>
                      <a:pt x="357" y="124"/>
                    </a:cubicBezTo>
                    <a:cubicBezTo>
                      <a:pt x="357" y="123"/>
                      <a:pt x="359" y="123"/>
                      <a:pt x="359" y="123"/>
                    </a:cubicBezTo>
                    <a:cubicBezTo>
                      <a:pt x="359" y="123"/>
                      <a:pt x="359" y="121"/>
                      <a:pt x="359" y="121"/>
                    </a:cubicBezTo>
                    <a:cubicBezTo>
                      <a:pt x="359" y="121"/>
                      <a:pt x="361" y="120"/>
                      <a:pt x="361" y="120"/>
                    </a:cubicBezTo>
                    <a:cubicBezTo>
                      <a:pt x="361" y="120"/>
                      <a:pt x="361" y="119"/>
                      <a:pt x="361" y="119"/>
                    </a:cubicBezTo>
                    <a:cubicBezTo>
                      <a:pt x="364" y="122"/>
                      <a:pt x="364" y="122"/>
                      <a:pt x="364" y="122"/>
                    </a:cubicBezTo>
                    <a:cubicBezTo>
                      <a:pt x="368" y="122"/>
                      <a:pt x="368" y="122"/>
                      <a:pt x="368" y="122"/>
                    </a:cubicBezTo>
                    <a:cubicBezTo>
                      <a:pt x="369" y="123"/>
                      <a:pt x="369" y="123"/>
                      <a:pt x="369" y="123"/>
                    </a:cubicBezTo>
                    <a:cubicBezTo>
                      <a:pt x="369" y="123"/>
                      <a:pt x="369" y="123"/>
                      <a:pt x="370" y="122"/>
                    </a:cubicBezTo>
                    <a:cubicBezTo>
                      <a:pt x="370" y="122"/>
                      <a:pt x="371" y="121"/>
                      <a:pt x="371" y="121"/>
                    </a:cubicBezTo>
                    <a:cubicBezTo>
                      <a:pt x="371" y="121"/>
                      <a:pt x="371" y="120"/>
                      <a:pt x="371" y="120"/>
                    </a:cubicBezTo>
                    <a:cubicBezTo>
                      <a:pt x="370" y="120"/>
                      <a:pt x="369" y="119"/>
                      <a:pt x="369" y="119"/>
                    </a:cubicBezTo>
                    <a:cubicBezTo>
                      <a:pt x="369" y="119"/>
                      <a:pt x="369" y="117"/>
                      <a:pt x="369" y="117"/>
                    </a:cubicBezTo>
                    <a:cubicBezTo>
                      <a:pt x="374" y="117"/>
                      <a:pt x="374" y="117"/>
                      <a:pt x="374" y="117"/>
                    </a:cubicBezTo>
                    <a:cubicBezTo>
                      <a:pt x="374" y="117"/>
                      <a:pt x="375" y="116"/>
                      <a:pt x="376" y="116"/>
                    </a:cubicBezTo>
                    <a:cubicBezTo>
                      <a:pt x="376" y="116"/>
                      <a:pt x="376" y="116"/>
                      <a:pt x="376" y="116"/>
                    </a:cubicBezTo>
                    <a:cubicBezTo>
                      <a:pt x="377" y="116"/>
                      <a:pt x="378" y="113"/>
                      <a:pt x="378" y="113"/>
                    </a:cubicBezTo>
                    <a:cubicBezTo>
                      <a:pt x="378" y="113"/>
                      <a:pt x="379" y="113"/>
                      <a:pt x="379" y="113"/>
                    </a:cubicBezTo>
                    <a:cubicBezTo>
                      <a:pt x="379" y="113"/>
                      <a:pt x="379" y="114"/>
                      <a:pt x="379" y="114"/>
                    </a:cubicBezTo>
                    <a:cubicBezTo>
                      <a:pt x="380" y="113"/>
                      <a:pt x="380" y="113"/>
                      <a:pt x="380" y="113"/>
                    </a:cubicBezTo>
                    <a:cubicBezTo>
                      <a:pt x="380" y="113"/>
                      <a:pt x="381" y="110"/>
                      <a:pt x="381" y="110"/>
                    </a:cubicBezTo>
                    <a:cubicBezTo>
                      <a:pt x="381" y="110"/>
                      <a:pt x="382" y="109"/>
                      <a:pt x="382" y="109"/>
                    </a:cubicBezTo>
                    <a:cubicBezTo>
                      <a:pt x="382" y="109"/>
                      <a:pt x="382" y="108"/>
                      <a:pt x="382" y="108"/>
                    </a:cubicBezTo>
                    <a:cubicBezTo>
                      <a:pt x="383" y="108"/>
                      <a:pt x="383" y="108"/>
                      <a:pt x="383" y="108"/>
                    </a:cubicBezTo>
                    <a:cubicBezTo>
                      <a:pt x="383" y="109"/>
                      <a:pt x="383" y="109"/>
                      <a:pt x="383" y="109"/>
                    </a:cubicBezTo>
                    <a:cubicBezTo>
                      <a:pt x="385" y="111"/>
                      <a:pt x="385" y="111"/>
                      <a:pt x="385" y="111"/>
                    </a:cubicBezTo>
                    <a:cubicBezTo>
                      <a:pt x="386" y="112"/>
                      <a:pt x="386" y="112"/>
                      <a:pt x="386" y="112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2"/>
                      <a:pt x="386" y="112"/>
                      <a:pt x="386" y="112"/>
                    </a:cubicBezTo>
                    <a:cubicBezTo>
                      <a:pt x="386" y="111"/>
                      <a:pt x="386" y="111"/>
                      <a:pt x="386" y="111"/>
                    </a:cubicBezTo>
                    <a:cubicBezTo>
                      <a:pt x="386" y="111"/>
                      <a:pt x="386" y="110"/>
                      <a:pt x="386" y="110"/>
                    </a:cubicBezTo>
                    <a:cubicBezTo>
                      <a:pt x="387" y="110"/>
                      <a:pt x="387" y="110"/>
                      <a:pt x="388" y="110"/>
                    </a:cubicBezTo>
                    <a:cubicBezTo>
                      <a:pt x="388" y="110"/>
                      <a:pt x="389" y="110"/>
                      <a:pt x="389" y="109"/>
                    </a:cubicBezTo>
                    <a:cubicBezTo>
                      <a:pt x="390" y="109"/>
                      <a:pt x="390" y="108"/>
                      <a:pt x="390" y="108"/>
                    </a:cubicBezTo>
                    <a:cubicBezTo>
                      <a:pt x="390" y="107"/>
                      <a:pt x="390" y="107"/>
                      <a:pt x="390" y="107"/>
                    </a:cubicBezTo>
                    <a:cubicBezTo>
                      <a:pt x="390" y="106"/>
                      <a:pt x="390" y="106"/>
                      <a:pt x="391" y="106"/>
                    </a:cubicBezTo>
                    <a:cubicBezTo>
                      <a:pt x="392" y="104"/>
                      <a:pt x="390" y="102"/>
                      <a:pt x="391" y="100"/>
                    </a:cubicBezTo>
                    <a:cubicBezTo>
                      <a:pt x="391" y="99"/>
                      <a:pt x="391" y="99"/>
                      <a:pt x="391" y="98"/>
                    </a:cubicBezTo>
                    <a:cubicBezTo>
                      <a:pt x="391" y="98"/>
                      <a:pt x="391" y="98"/>
                      <a:pt x="391" y="97"/>
                    </a:cubicBezTo>
                    <a:cubicBezTo>
                      <a:pt x="391" y="96"/>
                      <a:pt x="390" y="94"/>
                      <a:pt x="389" y="92"/>
                    </a:cubicBezTo>
                    <a:cubicBezTo>
                      <a:pt x="389" y="92"/>
                      <a:pt x="389" y="92"/>
                      <a:pt x="389" y="91"/>
                    </a:cubicBezTo>
                    <a:cubicBezTo>
                      <a:pt x="389" y="91"/>
                      <a:pt x="389" y="91"/>
                      <a:pt x="389" y="91"/>
                    </a:cubicBezTo>
                    <a:cubicBezTo>
                      <a:pt x="390" y="90"/>
                      <a:pt x="391" y="89"/>
                      <a:pt x="392" y="89"/>
                    </a:cubicBezTo>
                    <a:cubicBezTo>
                      <a:pt x="392" y="89"/>
                      <a:pt x="392" y="89"/>
                      <a:pt x="393" y="89"/>
                    </a:cubicBezTo>
                    <a:cubicBezTo>
                      <a:pt x="393" y="89"/>
                      <a:pt x="393" y="89"/>
                      <a:pt x="394" y="89"/>
                    </a:cubicBezTo>
                    <a:cubicBezTo>
                      <a:pt x="394" y="88"/>
                      <a:pt x="394" y="87"/>
                      <a:pt x="395" y="86"/>
                    </a:cubicBezTo>
                    <a:cubicBezTo>
                      <a:pt x="397" y="87"/>
                      <a:pt x="400" y="88"/>
                      <a:pt x="402" y="88"/>
                    </a:cubicBezTo>
                    <a:cubicBezTo>
                      <a:pt x="403" y="88"/>
                      <a:pt x="403" y="89"/>
                      <a:pt x="403" y="88"/>
                    </a:cubicBezTo>
                    <a:cubicBezTo>
                      <a:pt x="404" y="88"/>
                      <a:pt x="404" y="88"/>
                      <a:pt x="404" y="87"/>
                    </a:cubicBezTo>
                    <a:cubicBezTo>
                      <a:pt x="404" y="87"/>
                      <a:pt x="404" y="86"/>
                      <a:pt x="404" y="85"/>
                    </a:cubicBezTo>
                    <a:cubicBezTo>
                      <a:pt x="404" y="85"/>
                      <a:pt x="404" y="84"/>
                      <a:pt x="405" y="84"/>
                    </a:cubicBezTo>
                    <a:cubicBezTo>
                      <a:pt x="406" y="84"/>
                      <a:pt x="406" y="83"/>
                      <a:pt x="406" y="82"/>
                    </a:cubicBezTo>
                    <a:cubicBezTo>
                      <a:pt x="407" y="81"/>
                      <a:pt x="407" y="80"/>
                      <a:pt x="408" y="78"/>
                    </a:cubicBezTo>
                    <a:cubicBezTo>
                      <a:pt x="408" y="78"/>
                      <a:pt x="408" y="78"/>
                      <a:pt x="409" y="77"/>
                    </a:cubicBezTo>
                    <a:cubicBezTo>
                      <a:pt x="409" y="77"/>
                      <a:pt x="409" y="76"/>
                      <a:pt x="409" y="76"/>
                    </a:cubicBezTo>
                    <a:cubicBezTo>
                      <a:pt x="409" y="76"/>
                      <a:pt x="409" y="76"/>
                      <a:pt x="409" y="75"/>
                    </a:cubicBezTo>
                    <a:cubicBezTo>
                      <a:pt x="408" y="75"/>
                      <a:pt x="408" y="74"/>
                      <a:pt x="409" y="73"/>
                    </a:cubicBezTo>
                    <a:cubicBezTo>
                      <a:pt x="409" y="72"/>
                      <a:pt x="410" y="72"/>
                      <a:pt x="410" y="71"/>
                    </a:cubicBezTo>
                    <a:cubicBezTo>
                      <a:pt x="411" y="70"/>
                      <a:pt x="411" y="68"/>
                      <a:pt x="411" y="67"/>
                    </a:cubicBezTo>
                    <a:cubicBezTo>
                      <a:pt x="411" y="67"/>
                      <a:pt x="411" y="67"/>
                      <a:pt x="411" y="67"/>
                    </a:cubicBezTo>
                    <a:cubicBezTo>
                      <a:pt x="411" y="66"/>
                      <a:pt x="412" y="66"/>
                      <a:pt x="412" y="66"/>
                    </a:cubicBezTo>
                    <a:cubicBezTo>
                      <a:pt x="413" y="65"/>
                      <a:pt x="414" y="65"/>
                      <a:pt x="415" y="64"/>
                    </a:cubicBezTo>
                    <a:cubicBezTo>
                      <a:pt x="415" y="64"/>
                      <a:pt x="415" y="64"/>
                      <a:pt x="415" y="63"/>
                    </a:cubicBezTo>
                    <a:cubicBezTo>
                      <a:pt x="415" y="63"/>
                      <a:pt x="415" y="63"/>
                      <a:pt x="415" y="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5" name="Freeform 867">
                <a:extLst>
                  <a:ext uri="{FF2B5EF4-FFF2-40B4-BE49-F238E27FC236}">
                    <a16:creationId xmlns="" xmlns:a16="http://schemas.microsoft.com/office/drawing/2014/main" id="{C4EBF972-2FB5-2049-878C-D748BC5A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400" y="4475163"/>
                <a:ext cx="150812" cy="120650"/>
              </a:xfrm>
              <a:custGeom>
                <a:avLst/>
                <a:gdLst>
                  <a:gd name="T0" fmla="*/ 36 w 36"/>
                  <a:gd name="T1" fmla="*/ 7 h 29"/>
                  <a:gd name="T2" fmla="*/ 34 w 36"/>
                  <a:gd name="T3" fmla="*/ 4 h 29"/>
                  <a:gd name="T4" fmla="*/ 33 w 36"/>
                  <a:gd name="T5" fmla="*/ 2 h 29"/>
                  <a:gd name="T6" fmla="*/ 29 w 36"/>
                  <a:gd name="T7" fmla="*/ 0 h 29"/>
                  <a:gd name="T8" fmla="*/ 25 w 36"/>
                  <a:gd name="T9" fmla="*/ 0 h 29"/>
                  <a:gd name="T10" fmla="*/ 26 w 36"/>
                  <a:gd name="T11" fmla="*/ 4 h 29"/>
                  <a:gd name="T12" fmla="*/ 23 w 36"/>
                  <a:gd name="T13" fmla="*/ 4 h 29"/>
                  <a:gd name="T14" fmla="*/ 19 w 36"/>
                  <a:gd name="T15" fmla="*/ 1 h 29"/>
                  <a:gd name="T16" fmla="*/ 16 w 36"/>
                  <a:gd name="T17" fmla="*/ 0 h 29"/>
                  <a:gd name="T18" fmla="*/ 12 w 36"/>
                  <a:gd name="T19" fmla="*/ 0 h 29"/>
                  <a:gd name="T20" fmla="*/ 8 w 36"/>
                  <a:gd name="T21" fmla="*/ 0 h 29"/>
                  <a:gd name="T22" fmla="*/ 4 w 36"/>
                  <a:gd name="T23" fmla="*/ 1 h 29"/>
                  <a:gd name="T24" fmla="*/ 1 w 36"/>
                  <a:gd name="T25" fmla="*/ 6 h 29"/>
                  <a:gd name="T26" fmla="*/ 0 w 36"/>
                  <a:gd name="T27" fmla="*/ 10 h 29"/>
                  <a:gd name="T28" fmla="*/ 2 w 36"/>
                  <a:gd name="T29" fmla="*/ 15 h 29"/>
                  <a:gd name="T30" fmla="*/ 2 w 36"/>
                  <a:gd name="T31" fmla="*/ 18 h 29"/>
                  <a:gd name="T32" fmla="*/ 4 w 36"/>
                  <a:gd name="T33" fmla="*/ 20 h 29"/>
                  <a:gd name="T34" fmla="*/ 5 w 36"/>
                  <a:gd name="T35" fmla="*/ 22 h 29"/>
                  <a:gd name="T36" fmla="*/ 6 w 36"/>
                  <a:gd name="T37" fmla="*/ 25 h 29"/>
                  <a:gd name="T38" fmla="*/ 8 w 36"/>
                  <a:gd name="T39" fmla="*/ 26 h 29"/>
                  <a:gd name="T40" fmla="*/ 8 w 36"/>
                  <a:gd name="T41" fmla="*/ 25 h 29"/>
                  <a:gd name="T42" fmla="*/ 10 w 36"/>
                  <a:gd name="T43" fmla="*/ 25 h 29"/>
                  <a:gd name="T44" fmla="*/ 10 w 36"/>
                  <a:gd name="T45" fmla="*/ 26 h 29"/>
                  <a:gd name="T46" fmla="*/ 10 w 36"/>
                  <a:gd name="T47" fmla="*/ 28 h 29"/>
                  <a:gd name="T48" fmla="*/ 11 w 36"/>
                  <a:gd name="T49" fmla="*/ 28 h 29"/>
                  <a:gd name="T50" fmla="*/ 13 w 36"/>
                  <a:gd name="T51" fmla="*/ 28 h 29"/>
                  <a:gd name="T52" fmla="*/ 15 w 36"/>
                  <a:gd name="T53" fmla="*/ 29 h 29"/>
                  <a:gd name="T54" fmla="*/ 18 w 36"/>
                  <a:gd name="T55" fmla="*/ 27 h 29"/>
                  <a:gd name="T56" fmla="*/ 20 w 36"/>
                  <a:gd name="T57" fmla="*/ 25 h 29"/>
                  <a:gd name="T58" fmla="*/ 23 w 36"/>
                  <a:gd name="T59" fmla="*/ 25 h 29"/>
                  <a:gd name="T60" fmla="*/ 26 w 36"/>
                  <a:gd name="T61" fmla="*/ 26 h 29"/>
                  <a:gd name="T62" fmla="*/ 28 w 36"/>
                  <a:gd name="T63" fmla="*/ 25 h 29"/>
                  <a:gd name="T64" fmla="*/ 25 w 36"/>
                  <a:gd name="T65" fmla="*/ 22 h 29"/>
                  <a:gd name="T66" fmla="*/ 27 w 36"/>
                  <a:gd name="T67" fmla="*/ 19 h 29"/>
                  <a:gd name="T68" fmla="*/ 30 w 36"/>
                  <a:gd name="T69" fmla="*/ 18 h 29"/>
                  <a:gd name="T70" fmla="*/ 34 w 36"/>
                  <a:gd name="T71" fmla="*/ 15 h 29"/>
                  <a:gd name="T72" fmla="*/ 35 w 36"/>
                  <a:gd name="T7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29">
                    <a:moveTo>
                      <a:pt x="35" y="10"/>
                    </a:moveTo>
                    <a:cubicBezTo>
                      <a:pt x="36" y="9"/>
                      <a:pt x="35" y="8"/>
                      <a:pt x="36" y="7"/>
                    </a:cubicBezTo>
                    <a:cubicBezTo>
                      <a:pt x="36" y="6"/>
                      <a:pt x="35" y="6"/>
                      <a:pt x="35" y="5"/>
                    </a:cubicBezTo>
                    <a:cubicBezTo>
                      <a:pt x="35" y="5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1" y="1"/>
                      <a:pt x="31" y="1"/>
                    </a:cubicBezTo>
                    <a:cubicBezTo>
                      <a:pt x="30" y="1"/>
                      <a:pt x="30" y="1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7" y="3"/>
                      <a:pt x="26" y="3"/>
                      <a:pt x="26" y="4"/>
                    </a:cubicBezTo>
                    <a:cubicBezTo>
                      <a:pt x="26" y="5"/>
                      <a:pt x="26" y="5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6" y="0"/>
                      <a:pt x="15" y="1"/>
                      <a:pt x="14" y="1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0"/>
                      <a:pt x="4" y="21"/>
                      <a:pt x="4" y="21"/>
                    </a:cubicBezTo>
                    <a:cubicBezTo>
                      <a:pt x="4" y="22"/>
                      <a:pt x="4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5" y="23"/>
                      <a:pt x="6" y="24"/>
                      <a:pt x="6" y="25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9" y="24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3" y="28"/>
                    </a:cubicBezTo>
                    <a:cubicBezTo>
                      <a:pt x="14" y="28"/>
                      <a:pt x="15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6"/>
                      <a:pt x="19" y="26"/>
                    </a:cubicBezTo>
                    <a:cubicBezTo>
                      <a:pt x="19" y="26"/>
                      <a:pt x="19" y="25"/>
                      <a:pt x="20" y="25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6" y="26"/>
                    </a:cubicBezTo>
                    <a:cubicBezTo>
                      <a:pt x="26" y="26"/>
                      <a:pt x="27" y="26"/>
                      <a:pt x="27" y="26"/>
                    </a:cubicBezTo>
                    <a:cubicBezTo>
                      <a:pt x="28" y="26"/>
                      <a:pt x="28" y="25"/>
                      <a:pt x="28" y="25"/>
                    </a:cubicBezTo>
                    <a:cubicBezTo>
                      <a:pt x="28" y="24"/>
                      <a:pt x="27" y="23"/>
                      <a:pt x="27" y="23"/>
                    </a:cubicBezTo>
                    <a:cubicBezTo>
                      <a:pt x="27" y="23"/>
                      <a:pt x="25" y="23"/>
                      <a:pt x="25" y="22"/>
                    </a:cubicBezTo>
                    <a:cubicBezTo>
                      <a:pt x="25" y="21"/>
                      <a:pt x="25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29" y="19"/>
                      <a:pt x="29" y="18"/>
                      <a:pt x="30" y="18"/>
                    </a:cubicBezTo>
                    <a:cubicBezTo>
                      <a:pt x="31" y="17"/>
                      <a:pt x="31" y="17"/>
                      <a:pt x="32" y="17"/>
                    </a:cubicBezTo>
                    <a:cubicBezTo>
                      <a:pt x="33" y="16"/>
                      <a:pt x="34" y="15"/>
                      <a:pt x="34" y="15"/>
                    </a:cubicBezTo>
                    <a:cubicBezTo>
                      <a:pt x="35" y="14"/>
                      <a:pt x="35" y="14"/>
                      <a:pt x="35" y="13"/>
                    </a:cubicBezTo>
                    <a:cubicBezTo>
                      <a:pt x="36" y="12"/>
                      <a:pt x="35" y="11"/>
                      <a:pt x="35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6" name="Freeform 868">
                <a:extLst>
                  <a:ext uri="{FF2B5EF4-FFF2-40B4-BE49-F238E27FC236}">
                    <a16:creationId xmlns="" xmlns:a16="http://schemas.microsoft.com/office/drawing/2014/main" id="{DF9E3191-9CBF-6740-B8CE-E5A6FBE3A7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13775" y="4759325"/>
                <a:ext cx="25400" cy="28575"/>
              </a:xfrm>
              <a:custGeom>
                <a:avLst/>
                <a:gdLst>
                  <a:gd name="T0" fmla="*/ 5 w 6"/>
                  <a:gd name="T1" fmla="*/ 2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6 w 6"/>
                  <a:gd name="T9" fmla="*/ 0 h 7"/>
                  <a:gd name="T10" fmla="*/ 6 w 6"/>
                  <a:gd name="T11" fmla="*/ 0 h 7"/>
                  <a:gd name="T12" fmla="*/ 6 w 6"/>
                  <a:gd name="T13" fmla="*/ 1 h 7"/>
                  <a:gd name="T14" fmla="*/ 6 w 6"/>
                  <a:gd name="T15" fmla="*/ 3 h 7"/>
                  <a:gd name="T16" fmla="*/ 5 w 6"/>
                  <a:gd name="T17" fmla="*/ 3 h 7"/>
                  <a:gd name="T18" fmla="*/ 5 w 6"/>
                  <a:gd name="T19" fmla="*/ 2 h 7"/>
                  <a:gd name="T20" fmla="*/ 1 w 6"/>
                  <a:gd name="T21" fmla="*/ 5 h 7"/>
                  <a:gd name="T22" fmla="*/ 1 w 6"/>
                  <a:gd name="T23" fmla="*/ 7 h 7"/>
                  <a:gd name="T24" fmla="*/ 3 w 6"/>
                  <a:gd name="T25" fmla="*/ 5 h 7"/>
                  <a:gd name="T26" fmla="*/ 3 w 6"/>
                  <a:gd name="T27" fmla="*/ 3 h 7"/>
                  <a:gd name="T28" fmla="*/ 3 w 6"/>
                  <a:gd name="T29" fmla="*/ 0 h 7"/>
                  <a:gd name="T30" fmla="*/ 2 w 6"/>
                  <a:gd name="T31" fmla="*/ 0 h 7"/>
                  <a:gd name="T32" fmla="*/ 2 w 6"/>
                  <a:gd name="T33" fmla="*/ 0 h 7"/>
                  <a:gd name="T34" fmla="*/ 2 w 6"/>
                  <a:gd name="T35" fmla="*/ 1 h 7"/>
                  <a:gd name="T36" fmla="*/ 1 w 6"/>
                  <a:gd name="T37" fmla="*/ 1 h 7"/>
                  <a:gd name="T38" fmla="*/ 0 w 6"/>
                  <a:gd name="T39" fmla="*/ 2 h 7"/>
                  <a:gd name="T40" fmla="*/ 0 w 6"/>
                  <a:gd name="T41" fmla="*/ 3 h 7"/>
                  <a:gd name="T42" fmla="*/ 1 w 6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5" y="2"/>
                    </a:moveTo>
                    <a:cubicBezTo>
                      <a:pt x="5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6" y="3"/>
                      <a:pt x="5" y="4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  <a:moveTo>
                      <a:pt x="1" y="5"/>
                    </a:moveTo>
                    <a:cubicBezTo>
                      <a:pt x="1" y="6"/>
                      <a:pt x="1" y="7"/>
                      <a:pt x="1" y="7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7" name="Freeform 869">
                <a:extLst>
                  <a:ext uri="{FF2B5EF4-FFF2-40B4-BE49-F238E27FC236}">
                    <a16:creationId xmlns="" xmlns:a16="http://schemas.microsoft.com/office/drawing/2014/main" id="{02D25DBA-DB58-A843-863E-4E5487D7C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1938" y="4062413"/>
                <a:ext cx="95250" cy="42863"/>
              </a:xfrm>
              <a:custGeom>
                <a:avLst/>
                <a:gdLst>
                  <a:gd name="T0" fmla="*/ 13 w 23"/>
                  <a:gd name="T1" fmla="*/ 0 h 10"/>
                  <a:gd name="T2" fmla="*/ 10 w 23"/>
                  <a:gd name="T3" fmla="*/ 0 h 10"/>
                  <a:gd name="T4" fmla="*/ 6 w 23"/>
                  <a:gd name="T5" fmla="*/ 0 h 10"/>
                  <a:gd name="T6" fmla="*/ 3 w 23"/>
                  <a:gd name="T7" fmla="*/ 2 h 10"/>
                  <a:gd name="T8" fmla="*/ 1 w 23"/>
                  <a:gd name="T9" fmla="*/ 5 h 10"/>
                  <a:gd name="T10" fmla="*/ 0 w 23"/>
                  <a:gd name="T11" fmla="*/ 8 h 10"/>
                  <a:gd name="T12" fmla="*/ 2 w 23"/>
                  <a:gd name="T13" fmla="*/ 10 h 10"/>
                  <a:gd name="T14" fmla="*/ 4 w 23"/>
                  <a:gd name="T15" fmla="*/ 10 h 10"/>
                  <a:gd name="T16" fmla="*/ 7 w 23"/>
                  <a:gd name="T17" fmla="*/ 10 h 10"/>
                  <a:gd name="T18" fmla="*/ 9 w 23"/>
                  <a:gd name="T19" fmla="*/ 10 h 10"/>
                  <a:gd name="T20" fmla="*/ 10 w 23"/>
                  <a:gd name="T21" fmla="*/ 9 h 10"/>
                  <a:gd name="T22" fmla="*/ 12 w 23"/>
                  <a:gd name="T23" fmla="*/ 9 h 10"/>
                  <a:gd name="T24" fmla="*/ 13 w 23"/>
                  <a:gd name="T25" fmla="*/ 10 h 10"/>
                  <a:gd name="T26" fmla="*/ 15 w 23"/>
                  <a:gd name="T27" fmla="*/ 10 h 10"/>
                  <a:gd name="T28" fmla="*/ 20 w 23"/>
                  <a:gd name="T29" fmla="*/ 9 h 10"/>
                  <a:gd name="T30" fmla="*/ 22 w 23"/>
                  <a:gd name="T31" fmla="*/ 9 h 10"/>
                  <a:gd name="T32" fmla="*/ 23 w 23"/>
                  <a:gd name="T33" fmla="*/ 5 h 10"/>
                  <a:gd name="T34" fmla="*/ 21 w 23"/>
                  <a:gd name="T35" fmla="*/ 4 h 10"/>
                  <a:gd name="T36" fmla="*/ 19 w 23"/>
                  <a:gd name="T37" fmla="*/ 4 h 10"/>
                  <a:gd name="T38" fmla="*/ 19 w 23"/>
                  <a:gd name="T39" fmla="*/ 3 h 10"/>
                  <a:gd name="T40" fmla="*/ 18 w 23"/>
                  <a:gd name="T41" fmla="*/ 1 h 10"/>
                  <a:gd name="T42" fmla="*/ 13 w 23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0">
                    <a:moveTo>
                      <a:pt x="13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10"/>
                      <a:pt x="4" y="10"/>
                    </a:cubicBezTo>
                    <a:cubicBezTo>
                      <a:pt x="5" y="10"/>
                      <a:pt x="7" y="10"/>
                      <a:pt x="7" y="10"/>
                    </a:cubicBezTo>
                    <a:cubicBezTo>
                      <a:pt x="7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9" y="10"/>
                      <a:pt x="20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2" y="5"/>
                      <a:pt x="21" y="4"/>
                    </a:cubicBezTo>
                    <a:cubicBezTo>
                      <a:pt x="21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1"/>
                      <a:pt x="18" y="1"/>
                      <a:pt x="18" y="1"/>
                    </a:cubicBezTo>
                    <a:lnTo>
                      <a:pt x="13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8" name="Freeform 870">
                <a:extLst>
                  <a:ext uri="{FF2B5EF4-FFF2-40B4-BE49-F238E27FC236}">
                    <a16:creationId xmlns="" xmlns:a16="http://schemas.microsoft.com/office/drawing/2014/main" id="{D847B246-DB25-DD42-BEE4-C2D3FFABF5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61300" y="4113213"/>
                <a:ext cx="128587" cy="166688"/>
              </a:xfrm>
              <a:custGeom>
                <a:avLst/>
                <a:gdLst>
                  <a:gd name="T0" fmla="*/ 22 w 31"/>
                  <a:gd name="T1" fmla="*/ 24 h 40"/>
                  <a:gd name="T2" fmla="*/ 27 w 31"/>
                  <a:gd name="T3" fmla="*/ 11 h 40"/>
                  <a:gd name="T4" fmla="*/ 8 w 31"/>
                  <a:gd name="T5" fmla="*/ 3 h 40"/>
                  <a:gd name="T6" fmla="*/ 4 w 31"/>
                  <a:gd name="T7" fmla="*/ 7 h 40"/>
                  <a:gd name="T8" fmla="*/ 3 w 31"/>
                  <a:gd name="T9" fmla="*/ 16 h 40"/>
                  <a:gd name="T10" fmla="*/ 7 w 31"/>
                  <a:gd name="T11" fmla="*/ 30 h 40"/>
                  <a:gd name="T12" fmla="*/ 8 w 31"/>
                  <a:gd name="T13" fmla="*/ 36 h 40"/>
                  <a:gd name="T14" fmla="*/ 8 w 31"/>
                  <a:gd name="T15" fmla="*/ 36 h 40"/>
                  <a:gd name="T16" fmla="*/ 9 w 31"/>
                  <a:gd name="T17" fmla="*/ 35 h 40"/>
                  <a:gd name="T18" fmla="*/ 9 w 31"/>
                  <a:gd name="T19" fmla="*/ 35 h 40"/>
                  <a:gd name="T20" fmla="*/ 11 w 31"/>
                  <a:gd name="T21" fmla="*/ 35 h 40"/>
                  <a:gd name="T22" fmla="*/ 11 w 31"/>
                  <a:gd name="T23" fmla="*/ 36 h 40"/>
                  <a:gd name="T24" fmla="*/ 12 w 31"/>
                  <a:gd name="T25" fmla="*/ 36 h 40"/>
                  <a:gd name="T26" fmla="*/ 12 w 31"/>
                  <a:gd name="T27" fmla="*/ 37 h 40"/>
                  <a:gd name="T28" fmla="*/ 12 w 31"/>
                  <a:gd name="T29" fmla="*/ 35 h 40"/>
                  <a:gd name="T30" fmla="*/ 13 w 31"/>
                  <a:gd name="T31" fmla="*/ 33 h 40"/>
                  <a:gd name="T32" fmla="*/ 14 w 31"/>
                  <a:gd name="T33" fmla="*/ 35 h 40"/>
                  <a:gd name="T34" fmla="*/ 14 w 31"/>
                  <a:gd name="T35" fmla="*/ 36 h 40"/>
                  <a:gd name="T36" fmla="*/ 15 w 31"/>
                  <a:gd name="T37" fmla="*/ 35 h 40"/>
                  <a:gd name="T38" fmla="*/ 15 w 31"/>
                  <a:gd name="T39" fmla="*/ 37 h 40"/>
                  <a:gd name="T40" fmla="*/ 16 w 31"/>
                  <a:gd name="T41" fmla="*/ 35 h 40"/>
                  <a:gd name="T42" fmla="*/ 17 w 31"/>
                  <a:gd name="T43" fmla="*/ 34 h 40"/>
                  <a:gd name="T44" fmla="*/ 18 w 31"/>
                  <a:gd name="T45" fmla="*/ 31 h 40"/>
                  <a:gd name="T46" fmla="*/ 18 w 31"/>
                  <a:gd name="T47" fmla="*/ 35 h 40"/>
                  <a:gd name="T48" fmla="*/ 19 w 31"/>
                  <a:gd name="T49" fmla="*/ 32 h 40"/>
                  <a:gd name="T50" fmla="*/ 21 w 31"/>
                  <a:gd name="T51" fmla="*/ 32 h 40"/>
                  <a:gd name="T52" fmla="*/ 23 w 31"/>
                  <a:gd name="T53" fmla="*/ 30 h 40"/>
                  <a:gd name="T54" fmla="*/ 26 w 31"/>
                  <a:gd name="T55" fmla="*/ 31 h 40"/>
                  <a:gd name="T56" fmla="*/ 7 w 31"/>
                  <a:gd name="T57" fmla="*/ 34 h 40"/>
                  <a:gd name="T58" fmla="*/ 11 w 31"/>
                  <a:gd name="T59" fmla="*/ 37 h 40"/>
                  <a:gd name="T60" fmla="*/ 11 w 31"/>
                  <a:gd name="T61" fmla="*/ 36 h 40"/>
                  <a:gd name="T62" fmla="*/ 10 w 31"/>
                  <a:gd name="T63" fmla="*/ 38 h 40"/>
                  <a:gd name="T64" fmla="*/ 10 w 31"/>
                  <a:gd name="T65" fmla="*/ 35 h 40"/>
                  <a:gd name="T66" fmla="*/ 10 w 31"/>
                  <a:gd name="T67" fmla="*/ 36 h 40"/>
                  <a:gd name="T68" fmla="*/ 11 w 31"/>
                  <a:gd name="T69" fmla="*/ 38 h 40"/>
                  <a:gd name="T70" fmla="*/ 9 w 31"/>
                  <a:gd name="T71" fmla="*/ 38 h 40"/>
                  <a:gd name="T72" fmla="*/ 8 w 31"/>
                  <a:gd name="T73" fmla="*/ 37 h 40"/>
                  <a:gd name="T74" fmla="*/ 8 w 31"/>
                  <a:gd name="T75" fmla="*/ 38 h 40"/>
                  <a:gd name="T76" fmla="*/ 9 w 31"/>
                  <a:gd name="T77" fmla="*/ 36 h 40"/>
                  <a:gd name="T78" fmla="*/ 9 w 31"/>
                  <a:gd name="T79" fmla="*/ 36 h 40"/>
                  <a:gd name="T80" fmla="*/ 9 w 31"/>
                  <a:gd name="T81" fmla="*/ 35 h 40"/>
                  <a:gd name="T82" fmla="*/ 10 w 31"/>
                  <a:gd name="T83" fmla="*/ 36 h 40"/>
                  <a:gd name="T84" fmla="*/ 10 w 31"/>
                  <a:gd name="T85" fmla="*/ 35 h 40"/>
                  <a:gd name="T86" fmla="*/ 23 w 31"/>
                  <a:gd name="T87" fmla="*/ 31 h 40"/>
                  <a:gd name="T88" fmla="*/ 22 w 31"/>
                  <a:gd name="T89" fmla="*/ 32 h 40"/>
                  <a:gd name="T90" fmla="*/ 20 w 31"/>
                  <a:gd name="T91" fmla="*/ 33 h 40"/>
                  <a:gd name="T92" fmla="*/ 21 w 31"/>
                  <a:gd name="T93" fmla="*/ 35 h 40"/>
                  <a:gd name="T94" fmla="*/ 21 w 31"/>
                  <a:gd name="T95" fmla="*/ 34 h 40"/>
                  <a:gd name="T96" fmla="*/ 20 w 31"/>
                  <a:gd name="T97" fmla="*/ 31 h 40"/>
                  <a:gd name="T98" fmla="*/ 20 w 31"/>
                  <a:gd name="T99" fmla="*/ 35 h 40"/>
                  <a:gd name="T100" fmla="*/ 23 w 31"/>
                  <a:gd name="T101" fmla="*/ 33 h 40"/>
                  <a:gd name="T102" fmla="*/ 18 w 31"/>
                  <a:gd name="T103" fmla="*/ 36 h 40"/>
                  <a:gd name="T104" fmla="*/ 19 w 31"/>
                  <a:gd name="T105" fmla="*/ 37 h 40"/>
                  <a:gd name="T106" fmla="*/ 16 w 31"/>
                  <a:gd name="T107" fmla="*/ 37 h 40"/>
                  <a:gd name="T108" fmla="*/ 18 w 31"/>
                  <a:gd name="T109" fmla="*/ 34 h 40"/>
                  <a:gd name="T110" fmla="*/ 18 w 31"/>
                  <a:gd name="T111" fmla="*/ 36 h 40"/>
                  <a:gd name="T112" fmla="*/ 17 w 31"/>
                  <a:gd name="T113" fmla="*/ 37 h 40"/>
                  <a:gd name="T114" fmla="*/ 19 w 31"/>
                  <a:gd name="T115" fmla="*/ 36 h 40"/>
                  <a:gd name="T116" fmla="*/ 18 w 31"/>
                  <a:gd name="T11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" h="40">
                    <a:moveTo>
                      <a:pt x="30" y="31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4" y="25"/>
                    </a:cubicBezTo>
                    <a:cubicBezTo>
                      <a:pt x="23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3"/>
                      <a:pt x="21" y="22"/>
                    </a:cubicBezTo>
                    <a:cubicBezTo>
                      <a:pt x="21" y="22"/>
                      <a:pt x="22" y="21"/>
                      <a:pt x="21" y="21"/>
                    </a:cubicBezTo>
                    <a:cubicBezTo>
                      <a:pt x="21" y="20"/>
                      <a:pt x="23" y="18"/>
                      <a:pt x="23" y="18"/>
                    </a:cubicBezTo>
                    <a:cubicBezTo>
                      <a:pt x="23" y="18"/>
                      <a:pt x="24" y="19"/>
                      <a:pt x="24" y="18"/>
                    </a:cubicBezTo>
                    <a:cubicBezTo>
                      <a:pt x="25" y="18"/>
                      <a:pt x="25" y="18"/>
                      <a:pt x="26" y="18"/>
                    </a:cubicBezTo>
                    <a:cubicBezTo>
                      <a:pt x="26" y="17"/>
                      <a:pt x="27" y="16"/>
                      <a:pt x="27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4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0"/>
                      <a:pt x="19" y="10"/>
                      <a:pt x="18" y="10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13" y="10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2" y="10"/>
                      <a:pt x="2" y="10"/>
                    </a:cubicBezTo>
                    <a:cubicBezTo>
                      <a:pt x="2" y="10"/>
                      <a:pt x="3" y="11"/>
                      <a:pt x="3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1"/>
                      <a:pt x="3" y="21"/>
                      <a:pt x="3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5" y="24"/>
                    </a:cubicBezTo>
                    <a:cubicBezTo>
                      <a:pt x="5" y="24"/>
                      <a:pt x="5" y="24"/>
                      <a:pt x="6" y="25"/>
                    </a:cubicBezTo>
                    <a:cubicBezTo>
                      <a:pt x="6" y="25"/>
                      <a:pt x="6" y="26"/>
                      <a:pt x="6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6" y="27"/>
                      <a:pt x="7" y="30"/>
                      <a:pt x="7" y="30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5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7" y="36"/>
                      <a:pt x="7" y="36"/>
                    </a:cubicBezTo>
                    <a:cubicBezTo>
                      <a:pt x="8" y="36"/>
                      <a:pt x="8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7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2" y="36"/>
                      <a:pt x="12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1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7"/>
                    </a:cubicBezTo>
                    <a:cubicBezTo>
                      <a:pt x="13" y="37"/>
                      <a:pt x="13" y="37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2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4"/>
                    </a:cubicBezTo>
                    <a:cubicBezTo>
                      <a:pt x="18" y="34"/>
                      <a:pt x="18" y="34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6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1"/>
                    </a:cubicBezTo>
                    <a:cubicBezTo>
                      <a:pt x="22" y="31"/>
                      <a:pt x="23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0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5"/>
                    </a:cubicBezTo>
                    <a:cubicBezTo>
                      <a:pt x="26" y="36"/>
                      <a:pt x="26" y="36"/>
                      <a:pt x="27" y="37"/>
                    </a:cubicBezTo>
                    <a:cubicBezTo>
                      <a:pt x="27" y="38"/>
                      <a:pt x="27" y="39"/>
                      <a:pt x="27" y="39"/>
                    </a:cubicBezTo>
                    <a:cubicBezTo>
                      <a:pt x="28" y="40"/>
                      <a:pt x="28" y="40"/>
                      <a:pt x="28" y="39"/>
                    </a:cubicBezTo>
                    <a:cubicBezTo>
                      <a:pt x="28" y="39"/>
                      <a:pt x="28" y="40"/>
                      <a:pt x="28" y="40"/>
                    </a:cubicBezTo>
                    <a:cubicBezTo>
                      <a:pt x="29" y="39"/>
                      <a:pt x="30" y="39"/>
                      <a:pt x="30" y="38"/>
                    </a:cubicBezTo>
                    <a:cubicBezTo>
                      <a:pt x="30" y="37"/>
                      <a:pt x="30" y="37"/>
                      <a:pt x="30" y="36"/>
                    </a:cubicBezTo>
                    <a:cubicBezTo>
                      <a:pt x="30" y="36"/>
                      <a:pt x="30" y="36"/>
                      <a:pt x="31" y="35"/>
                    </a:cubicBezTo>
                    <a:cubicBezTo>
                      <a:pt x="31" y="35"/>
                      <a:pt x="31" y="34"/>
                      <a:pt x="31" y="34"/>
                    </a:cubicBezTo>
                    <a:lnTo>
                      <a:pt x="30" y="31"/>
                    </a:lnTo>
                    <a:close/>
                    <a:moveTo>
                      <a:pt x="7" y="35"/>
                    </a:moveTo>
                    <a:cubicBezTo>
                      <a:pt x="7" y="35"/>
                      <a:pt x="7" y="35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7" y="35"/>
                      <a:pt x="7" y="35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lose/>
                    <a:moveTo>
                      <a:pt x="11" y="37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lose/>
                    <a:moveTo>
                      <a:pt x="10" y="37"/>
                    </a:move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9" y="38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11" y="38"/>
                    </a:move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lose/>
                    <a:moveTo>
                      <a:pt x="9" y="38"/>
                    </a:move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lose/>
                    <a:moveTo>
                      <a:pt x="8" y="37"/>
                    </a:moveTo>
                    <a:cubicBezTo>
                      <a:pt x="8" y="37"/>
                      <a:pt x="8" y="38"/>
                      <a:pt x="8" y="38"/>
                    </a:cubicBezTo>
                    <a:cubicBezTo>
                      <a:pt x="8" y="38"/>
                      <a:pt x="7" y="38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8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8" y="37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7"/>
                    </a:cubicBezTo>
                    <a:close/>
                    <a:moveTo>
                      <a:pt x="10" y="35"/>
                    </a:move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lose/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2" y="31"/>
                      <a:pt x="22" y="31"/>
                    </a:cubicBezTo>
                    <a:cubicBezTo>
                      <a:pt x="22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lose/>
                    <a:moveTo>
                      <a:pt x="23" y="32"/>
                    </a:move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2" y="32"/>
                      <a:pt x="22" y="32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2"/>
                      <a:pt x="23" y="32"/>
                      <a:pt x="23" y="32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1" y="35"/>
                    </a:move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lose/>
                    <a:moveTo>
                      <a:pt x="22" y="33"/>
                    </a:move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19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0" y="34"/>
                    </a:moveTo>
                    <a:cubicBezTo>
                      <a:pt x="20" y="34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20" y="34"/>
                      <a:pt x="21" y="34"/>
                      <a:pt x="20" y="34"/>
                    </a:cubicBezTo>
                    <a:close/>
                    <a:moveTo>
                      <a:pt x="23" y="33"/>
                    </a:move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lose/>
                    <a:moveTo>
                      <a:pt x="24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7" y="36"/>
                    </a:move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6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7" y="37"/>
                    </a:move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29" name="Group 945">
                <a:extLst>
                  <a:ext uri="{FF2B5EF4-FFF2-40B4-BE49-F238E27FC236}">
                    <a16:creationId xmlns="" xmlns:a16="http://schemas.microsoft.com/office/drawing/2014/main" id="{116E52B4-69D1-0F43-929A-81A7D91CC0A7}"/>
                  </a:ext>
                </a:extLst>
              </p:cNvPr>
              <p:cNvGrpSpPr/>
              <p:nvPr/>
            </p:nvGrpSpPr>
            <p:grpSpPr>
              <a:xfrm>
                <a:off x="6599238" y="3605213"/>
                <a:ext cx="469900" cy="808037"/>
                <a:chOff x="6599238" y="3605213"/>
                <a:chExt cx="469900" cy="808037"/>
              </a:xfrm>
              <a:grpFill/>
            </p:grpSpPr>
            <p:sp>
              <p:nvSpPr>
                <p:cNvPr id="239" name="Freeform 827">
                  <a:extLst>
                    <a:ext uri="{FF2B5EF4-FFF2-40B4-BE49-F238E27FC236}">
                      <a16:creationId xmlns="" xmlns:a16="http://schemas.microsoft.com/office/drawing/2014/main" id="{CCB74BFF-DDF3-EE42-80F3-4004DDBE0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32600" y="4117975"/>
                  <a:ext cx="138112" cy="115888"/>
                </a:xfrm>
                <a:custGeom>
                  <a:avLst/>
                  <a:gdLst>
                    <a:gd name="T0" fmla="*/ 24 w 33"/>
                    <a:gd name="T1" fmla="*/ 28 h 28"/>
                    <a:gd name="T2" fmla="*/ 24 w 33"/>
                    <a:gd name="T3" fmla="*/ 25 h 28"/>
                    <a:gd name="T4" fmla="*/ 27 w 33"/>
                    <a:gd name="T5" fmla="*/ 21 h 28"/>
                    <a:gd name="T6" fmla="*/ 27 w 33"/>
                    <a:gd name="T7" fmla="*/ 19 h 28"/>
                    <a:gd name="T8" fmla="*/ 26 w 33"/>
                    <a:gd name="T9" fmla="*/ 18 h 28"/>
                    <a:gd name="T10" fmla="*/ 27 w 33"/>
                    <a:gd name="T11" fmla="*/ 18 h 28"/>
                    <a:gd name="T12" fmla="*/ 29 w 33"/>
                    <a:gd name="T13" fmla="*/ 18 h 28"/>
                    <a:gd name="T14" fmla="*/ 30 w 33"/>
                    <a:gd name="T15" fmla="*/ 16 h 28"/>
                    <a:gd name="T16" fmla="*/ 28 w 33"/>
                    <a:gd name="T17" fmla="*/ 15 h 28"/>
                    <a:gd name="T18" fmla="*/ 28 w 33"/>
                    <a:gd name="T19" fmla="*/ 13 h 28"/>
                    <a:gd name="T20" fmla="*/ 29 w 33"/>
                    <a:gd name="T21" fmla="*/ 11 h 28"/>
                    <a:gd name="T22" fmla="*/ 29 w 33"/>
                    <a:gd name="T23" fmla="*/ 11 h 28"/>
                    <a:gd name="T24" fmla="*/ 30 w 33"/>
                    <a:gd name="T25" fmla="*/ 11 h 28"/>
                    <a:gd name="T26" fmla="*/ 30 w 33"/>
                    <a:gd name="T27" fmla="*/ 12 h 28"/>
                    <a:gd name="T28" fmla="*/ 31 w 33"/>
                    <a:gd name="T29" fmla="*/ 12 h 28"/>
                    <a:gd name="T30" fmla="*/ 32 w 33"/>
                    <a:gd name="T31" fmla="*/ 11 h 28"/>
                    <a:gd name="T32" fmla="*/ 33 w 33"/>
                    <a:gd name="T33" fmla="*/ 10 h 28"/>
                    <a:gd name="T34" fmla="*/ 33 w 33"/>
                    <a:gd name="T35" fmla="*/ 10 h 28"/>
                    <a:gd name="T36" fmla="*/ 33 w 33"/>
                    <a:gd name="T37" fmla="*/ 9 h 28"/>
                    <a:gd name="T38" fmla="*/ 33 w 33"/>
                    <a:gd name="T39" fmla="*/ 5 h 28"/>
                    <a:gd name="T40" fmla="*/ 33 w 33"/>
                    <a:gd name="T41" fmla="*/ 4 h 28"/>
                    <a:gd name="T42" fmla="*/ 33 w 33"/>
                    <a:gd name="T43" fmla="*/ 2 h 28"/>
                    <a:gd name="T44" fmla="*/ 33 w 33"/>
                    <a:gd name="T45" fmla="*/ 1 h 28"/>
                    <a:gd name="T46" fmla="*/ 31 w 33"/>
                    <a:gd name="T47" fmla="*/ 2 h 28"/>
                    <a:gd name="T48" fmla="*/ 31 w 33"/>
                    <a:gd name="T49" fmla="*/ 1 h 28"/>
                    <a:gd name="T50" fmla="*/ 31 w 33"/>
                    <a:gd name="T51" fmla="*/ 2 h 28"/>
                    <a:gd name="T52" fmla="*/ 30 w 33"/>
                    <a:gd name="T53" fmla="*/ 4 h 28"/>
                    <a:gd name="T54" fmla="*/ 27 w 33"/>
                    <a:gd name="T55" fmla="*/ 6 h 28"/>
                    <a:gd name="T56" fmla="*/ 24 w 33"/>
                    <a:gd name="T57" fmla="*/ 9 h 28"/>
                    <a:gd name="T58" fmla="*/ 22 w 33"/>
                    <a:gd name="T59" fmla="*/ 11 h 28"/>
                    <a:gd name="T60" fmla="*/ 20 w 33"/>
                    <a:gd name="T61" fmla="*/ 14 h 28"/>
                    <a:gd name="T62" fmla="*/ 18 w 33"/>
                    <a:gd name="T63" fmla="*/ 15 h 28"/>
                    <a:gd name="T64" fmla="*/ 12 w 33"/>
                    <a:gd name="T65" fmla="*/ 16 h 28"/>
                    <a:gd name="T66" fmla="*/ 7 w 33"/>
                    <a:gd name="T67" fmla="*/ 16 h 28"/>
                    <a:gd name="T68" fmla="*/ 2 w 33"/>
                    <a:gd name="T69" fmla="*/ 17 h 28"/>
                    <a:gd name="T70" fmla="*/ 1 w 33"/>
                    <a:gd name="T71" fmla="*/ 16 h 28"/>
                    <a:gd name="T72" fmla="*/ 0 w 33"/>
                    <a:gd name="T73" fmla="*/ 15 h 28"/>
                    <a:gd name="T74" fmla="*/ 6 w 33"/>
                    <a:gd name="T75" fmla="*/ 26 h 28"/>
                    <a:gd name="T76" fmla="*/ 24 w 33"/>
                    <a:gd name="T7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3" h="28">
                      <a:moveTo>
                        <a:pt x="24" y="28"/>
                      </a:move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5"/>
                        <a:pt x="27" y="22"/>
                        <a:pt x="27" y="21"/>
                      </a:cubicBezTo>
                      <a:cubicBezTo>
                        <a:pt x="27" y="21"/>
                        <a:pt x="27" y="19"/>
                        <a:pt x="27" y="19"/>
                      </a:cubicBezTo>
                      <a:cubicBezTo>
                        <a:pt x="27" y="19"/>
                        <a:pt x="26" y="18"/>
                        <a:pt x="26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30" y="16"/>
                        <a:pt x="30" y="16"/>
                      </a:cubicBezTo>
                      <a:cubicBezTo>
                        <a:pt x="30" y="16"/>
                        <a:pt x="28" y="16"/>
                        <a:pt x="28" y="15"/>
                      </a:cubicBezTo>
                      <a:cubicBezTo>
                        <a:pt x="28" y="15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11"/>
                        <a:pt x="30" y="11"/>
                        <a:pt x="30" y="11"/>
                      </a:cubicBezTo>
                      <a:cubicBezTo>
                        <a:pt x="30" y="11"/>
                        <a:pt x="30" y="12"/>
                        <a:pt x="30" y="12"/>
                      </a:cubicBezTo>
                      <a:cubicBezTo>
                        <a:pt x="30" y="12"/>
                        <a:pt x="31" y="12"/>
                        <a:pt x="31" y="12"/>
                      </a:cubicBezTo>
                      <a:cubicBezTo>
                        <a:pt x="31" y="12"/>
                        <a:pt x="32" y="11"/>
                        <a:pt x="32" y="11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9"/>
                        <a:pt x="33" y="9"/>
                      </a:cubicBezTo>
                      <a:cubicBezTo>
                        <a:pt x="33" y="8"/>
                        <a:pt x="33" y="7"/>
                        <a:pt x="33" y="5"/>
                      </a:cubicBezTo>
                      <a:cubicBezTo>
                        <a:pt x="33" y="5"/>
                        <a:pt x="32" y="4"/>
                        <a:pt x="33" y="4"/>
                      </a:cubicBezTo>
                      <a:cubicBezTo>
                        <a:pt x="33" y="3"/>
                        <a:pt x="33" y="3"/>
                        <a:pt x="33" y="2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2" y="0"/>
                        <a:pt x="31" y="1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3"/>
                        <a:pt x="30" y="3"/>
                        <a:pt x="30" y="4"/>
                      </a:cubicBezTo>
                      <a:cubicBezTo>
                        <a:pt x="29" y="4"/>
                        <a:pt x="28" y="5"/>
                        <a:pt x="27" y="6"/>
                      </a:cubicBezTo>
                      <a:cubicBezTo>
                        <a:pt x="26" y="7"/>
                        <a:pt x="25" y="8"/>
                        <a:pt x="24" y="9"/>
                      </a:cubicBezTo>
                      <a:cubicBezTo>
                        <a:pt x="24" y="10"/>
                        <a:pt x="22" y="10"/>
                        <a:pt x="22" y="11"/>
                      </a:cubicBezTo>
                      <a:cubicBezTo>
                        <a:pt x="21" y="12"/>
                        <a:pt x="21" y="13"/>
                        <a:pt x="20" y="14"/>
                      </a:cubicBezTo>
                      <a:cubicBezTo>
                        <a:pt x="20" y="14"/>
                        <a:pt x="19" y="15"/>
                        <a:pt x="18" y="15"/>
                      </a:cubicBezTo>
                      <a:cubicBezTo>
                        <a:pt x="16" y="17"/>
                        <a:pt x="14" y="16"/>
                        <a:pt x="12" y="16"/>
                      </a:cubicBezTo>
                      <a:cubicBezTo>
                        <a:pt x="10" y="15"/>
                        <a:pt x="8" y="15"/>
                        <a:pt x="7" y="16"/>
                      </a:cubicBezTo>
                      <a:cubicBezTo>
                        <a:pt x="6" y="17"/>
                        <a:pt x="4" y="17"/>
                        <a:pt x="2" y="17"/>
                      </a:cubicBezTo>
                      <a:cubicBezTo>
                        <a:pt x="2" y="17"/>
                        <a:pt x="2" y="16"/>
                        <a:pt x="1" y="16"/>
                      </a:cubicBezTo>
                      <a:cubicBezTo>
                        <a:pt x="1" y="16"/>
                        <a:pt x="1" y="15"/>
                        <a:pt x="0" y="15"/>
                      </a:cubicBezTo>
                      <a:cubicBezTo>
                        <a:pt x="6" y="26"/>
                        <a:pt x="6" y="26"/>
                        <a:pt x="6" y="26"/>
                      </a:cubicBezTo>
                      <a:lnTo>
                        <a:pt x="24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0" name="Freeform 839">
                  <a:extLst>
                    <a:ext uri="{FF2B5EF4-FFF2-40B4-BE49-F238E27FC236}">
                      <a16:creationId xmlns="" xmlns:a16="http://schemas.microsoft.com/office/drawing/2014/main" id="{3FCFA7BB-887C-D348-B6E8-A7CBE41D0C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7200" y="4121150"/>
                  <a:ext cx="33337" cy="53975"/>
                </a:xfrm>
                <a:custGeom>
                  <a:avLst/>
                  <a:gdLst>
                    <a:gd name="T0" fmla="*/ 2 w 8"/>
                    <a:gd name="T1" fmla="*/ 13 h 13"/>
                    <a:gd name="T2" fmla="*/ 4 w 8"/>
                    <a:gd name="T3" fmla="*/ 13 h 13"/>
                    <a:gd name="T4" fmla="*/ 6 w 8"/>
                    <a:gd name="T5" fmla="*/ 12 h 13"/>
                    <a:gd name="T6" fmla="*/ 6 w 8"/>
                    <a:gd name="T7" fmla="*/ 5 h 13"/>
                    <a:gd name="T8" fmla="*/ 6 w 8"/>
                    <a:gd name="T9" fmla="*/ 4 h 13"/>
                    <a:gd name="T10" fmla="*/ 5 w 8"/>
                    <a:gd name="T11" fmla="*/ 1 h 13"/>
                    <a:gd name="T12" fmla="*/ 4 w 8"/>
                    <a:gd name="T13" fmla="*/ 0 h 13"/>
                    <a:gd name="T14" fmla="*/ 3 w 8"/>
                    <a:gd name="T15" fmla="*/ 1 h 13"/>
                    <a:gd name="T16" fmla="*/ 2 w 8"/>
                    <a:gd name="T17" fmla="*/ 4 h 13"/>
                    <a:gd name="T18" fmla="*/ 1 w 8"/>
                    <a:gd name="T19" fmla="*/ 7 h 13"/>
                    <a:gd name="T20" fmla="*/ 2 w 8"/>
                    <a:gd name="T21" fmla="*/ 9 h 13"/>
                    <a:gd name="T22" fmla="*/ 1 w 8"/>
                    <a:gd name="T23" fmla="*/ 10 h 13"/>
                    <a:gd name="T24" fmla="*/ 1 w 8"/>
                    <a:gd name="T25" fmla="*/ 10 h 13"/>
                    <a:gd name="T26" fmla="*/ 0 w 8"/>
                    <a:gd name="T27" fmla="*/ 12 h 13"/>
                    <a:gd name="T28" fmla="*/ 2 w 8"/>
                    <a:gd name="T29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3">
                      <a:moveTo>
                        <a:pt x="2" y="13"/>
                      </a:move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0"/>
                        <a:pt x="8" y="8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3"/>
                        <a:pt x="7" y="2"/>
                        <a:pt x="5" y="1"/>
                      </a:cubicBezTo>
                      <a:cubicBezTo>
                        <a:pt x="5" y="1"/>
                        <a:pt x="5" y="0"/>
                        <a:pt x="4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2" y="2"/>
                        <a:pt x="2" y="3"/>
                        <a:pt x="2" y="4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8"/>
                        <a:pt x="1" y="8"/>
                        <a:pt x="2" y="9"/>
                      </a:cubicBezTo>
                      <a:cubicBezTo>
                        <a:pt x="2" y="9"/>
                        <a:pt x="2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2" y="1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1" name="Freeform 843">
                  <a:extLst>
                    <a:ext uri="{FF2B5EF4-FFF2-40B4-BE49-F238E27FC236}">
                      <a16:creationId xmlns="" xmlns:a16="http://schemas.microsoft.com/office/drawing/2014/main" id="{C92F7542-2559-1843-B1D7-95B7884E67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840538" y="4159250"/>
                  <a:ext cx="228600" cy="254000"/>
                </a:xfrm>
                <a:custGeom>
                  <a:avLst/>
                  <a:gdLst>
                    <a:gd name="T0" fmla="*/ 48 w 55"/>
                    <a:gd name="T1" fmla="*/ 31 h 61"/>
                    <a:gd name="T2" fmla="*/ 47 w 55"/>
                    <a:gd name="T3" fmla="*/ 34 h 61"/>
                    <a:gd name="T4" fmla="*/ 47 w 55"/>
                    <a:gd name="T5" fmla="*/ 34 h 61"/>
                    <a:gd name="T6" fmla="*/ 47 w 55"/>
                    <a:gd name="T7" fmla="*/ 33 h 61"/>
                    <a:gd name="T8" fmla="*/ 48 w 55"/>
                    <a:gd name="T9" fmla="*/ 31 h 61"/>
                    <a:gd name="T10" fmla="*/ 53 w 55"/>
                    <a:gd name="T11" fmla="*/ 18 h 61"/>
                    <a:gd name="T12" fmla="*/ 52 w 55"/>
                    <a:gd name="T13" fmla="*/ 17 h 61"/>
                    <a:gd name="T14" fmla="*/ 50 w 55"/>
                    <a:gd name="T15" fmla="*/ 15 h 61"/>
                    <a:gd name="T16" fmla="*/ 47 w 55"/>
                    <a:gd name="T17" fmla="*/ 11 h 61"/>
                    <a:gd name="T18" fmla="*/ 45 w 55"/>
                    <a:gd name="T19" fmla="*/ 10 h 61"/>
                    <a:gd name="T20" fmla="*/ 37 w 55"/>
                    <a:gd name="T21" fmla="*/ 8 h 61"/>
                    <a:gd name="T22" fmla="*/ 35 w 55"/>
                    <a:gd name="T23" fmla="*/ 6 h 61"/>
                    <a:gd name="T24" fmla="*/ 31 w 55"/>
                    <a:gd name="T25" fmla="*/ 0 h 61"/>
                    <a:gd name="T26" fmla="*/ 30 w 55"/>
                    <a:gd name="T27" fmla="*/ 1 h 61"/>
                    <a:gd name="T28" fmla="*/ 29 w 55"/>
                    <a:gd name="T29" fmla="*/ 2 h 61"/>
                    <a:gd name="T30" fmla="*/ 28 w 55"/>
                    <a:gd name="T31" fmla="*/ 2 h 61"/>
                    <a:gd name="T32" fmla="*/ 28 w 55"/>
                    <a:gd name="T33" fmla="*/ 1 h 61"/>
                    <a:gd name="T34" fmla="*/ 27 w 55"/>
                    <a:gd name="T35" fmla="*/ 1 h 61"/>
                    <a:gd name="T36" fmla="*/ 27 w 55"/>
                    <a:gd name="T37" fmla="*/ 1 h 61"/>
                    <a:gd name="T38" fmla="*/ 26 w 55"/>
                    <a:gd name="T39" fmla="*/ 3 h 61"/>
                    <a:gd name="T40" fmla="*/ 26 w 55"/>
                    <a:gd name="T41" fmla="*/ 5 h 61"/>
                    <a:gd name="T42" fmla="*/ 28 w 55"/>
                    <a:gd name="T43" fmla="*/ 6 h 61"/>
                    <a:gd name="T44" fmla="*/ 27 w 55"/>
                    <a:gd name="T45" fmla="*/ 8 h 61"/>
                    <a:gd name="T46" fmla="*/ 25 w 55"/>
                    <a:gd name="T47" fmla="*/ 8 h 61"/>
                    <a:gd name="T48" fmla="*/ 24 w 55"/>
                    <a:gd name="T49" fmla="*/ 8 h 61"/>
                    <a:gd name="T50" fmla="*/ 25 w 55"/>
                    <a:gd name="T51" fmla="*/ 9 h 61"/>
                    <a:gd name="T52" fmla="*/ 25 w 55"/>
                    <a:gd name="T53" fmla="*/ 11 h 61"/>
                    <a:gd name="T54" fmla="*/ 22 w 55"/>
                    <a:gd name="T55" fmla="*/ 15 h 61"/>
                    <a:gd name="T56" fmla="*/ 22 w 55"/>
                    <a:gd name="T57" fmla="*/ 18 h 61"/>
                    <a:gd name="T58" fmla="*/ 25 w 55"/>
                    <a:gd name="T59" fmla="*/ 23 h 61"/>
                    <a:gd name="T60" fmla="*/ 21 w 55"/>
                    <a:gd name="T61" fmla="*/ 37 h 61"/>
                    <a:gd name="T62" fmla="*/ 13 w 55"/>
                    <a:gd name="T63" fmla="*/ 40 h 61"/>
                    <a:gd name="T64" fmla="*/ 0 w 55"/>
                    <a:gd name="T65" fmla="*/ 45 h 61"/>
                    <a:gd name="T66" fmla="*/ 7 w 55"/>
                    <a:gd name="T67" fmla="*/ 60 h 61"/>
                    <a:gd name="T68" fmla="*/ 9 w 55"/>
                    <a:gd name="T69" fmla="*/ 60 h 61"/>
                    <a:gd name="T70" fmla="*/ 15 w 55"/>
                    <a:gd name="T71" fmla="*/ 58 h 61"/>
                    <a:gd name="T72" fmla="*/ 20 w 55"/>
                    <a:gd name="T73" fmla="*/ 58 h 61"/>
                    <a:gd name="T74" fmla="*/ 23 w 55"/>
                    <a:gd name="T75" fmla="*/ 57 h 61"/>
                    <a:gd name="T76" fmla="*/ 23 w 55"/>
                    <a:gd name="T77" fmla="*/ 56 h 61"/>
                    <a:gd name="T78" fmla="*/ 23 w 55"/>
                    <a:gd name="T79" fmla="*/ 55 h 61"/>
                    <a:gd name="T80" fmla="*/ 28 w 55"/>
                    <a:gd name="T81" fmla="*/ 51 h 61"/>
                    <a:gd name="T82" fmla="*/ 30 w 55"/>
                    <a:gd name="T83" fmla="*/ 51 h 61"/>
                    <a:gd name="T84" fmla="*/ 32 w 55"/>
                    <a:gd name="T85" fmla="*/ 49 h 61"/>
                    <a:gd name="T86" fmla="*/ 39 w 55"/>
                    <a:gd name="T87" fmla="*/ 44 h 61"/>
                    <a:gd name="T88" fmla="*/ 40 w 55"/>
                    <a:gd name="T89" fmla="*/ 42 h 61"/>
                    <a:gd name="T90" fmla="*/ 40 w 55"/>
                    <a:gd name="T91" fmla="*/ 38 h 61"/>
                    <a:gd name="T92" fmla="*/ 41 w 55"/>
                    <a:gd name="T93" fmla="*/ 37 h 61"/>
                    <a:gd name="T94" fmla="*/ 43 w 55"/>
                    <a:gd name="T95" fmla="*/ 32 h 61"/>
                    <a:gd name="T96" fmla="*/ 44 w 55"/>
                    <a:gd name="T97" fmla="*/ 34 h 61"/>
                    <a:gd name="T98" fmla="*/ 46 w 55"/>
                    <a:gd name="T99" fmla="*/ 33 h 61"/>
                    <a:gd name="T100" fmla="*/ 47 w 55"/>
                    <a:gd name="T101" fmla="*/ 30 h 61"/>
                    <a:gd name="T102" fmla="*/ 50 w 55"/>
                    <a:gd name="T103" fmla="*/ 27 h 61"/>
                    <a:gd name="T104" fmla="*/ 52 w 55"/>
                    <a:gd name="T105" fmla="*/ 24 h 61"/>
                    <a:gd name="T106" fmla="*/ 54 w 55"/>
                    <a:gd name="T107" fmla="*/ 20 h 61"/>
                    <a:gd name="T108" fmla="*/ 53 w 55"/>
                    <a:gd name="T109" fmla="*/ 1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5" h="61">
                      <a:moveTo>
                        <a:pt x="48" y="31"/>
                      </a:moveTo>
                      <a:cubicBezTo>
                        <a:pt x="49" y="33"/>
                        <a:pt x="48" y="33"/>
                        <a:pt x="47" y="34"/>
                      </a:cubicBezTo>
                      <a:cubicBezTo>
                        <a:pt x="47" y="34"/>
                        <a:pt x="47" y="34"/>
                        <a:pt x="47" y="34"/>
                      </a:cubicBezTo>
                      <a:cubicBezTo>
                        <a:pt x="47" y="34"/>
                        <a:pt x="47" y="34"/>
                        <a:pt x="47" y="33"/>
                      </a:cubicBezTo>
                      <a:cubicBezTo>
                        <a:pt x="47" y="33"/>
                        <a:pt x="48" y="32"/>
                        <a:pt x="48" y="31"/>
                      </a:cubicBezTo>
                      <a:close/>
                      <a:moveTo>
                        <a:pt x="53" y="18"/>
                      </a:moveTo>
                      <a:cubicBezTo>
                        <a:pt x="52" y="18"/>
                        <a:pt x="52" y="17"/>
                        <a:pt x="52" y="17"/>
                      </a:cubicBezTo>
                      <a:cubicBezTo>
                        <a:pt x="51" y="16"/>
                        <a:pt x="50" y="16"/>
                        <a:pt x="50" y="15"/>
                      </a:cubicBezTo>
                      <a:cubicBezTo>
                        <a:pt x="49" y="13"/>
                        <a:pt x="48" y="12"/>
                        <a:pt x="47" y="11"/>
                      </a:cubicBezTo>
                      <a:cubicBezTo>
                        <a:pt x="47" y="10"/>
                        <a:pt x="46" y="10"/>
                        <a:pt x="45" y="10"/>
                      </a:cubicBezTo>
                      <a:cubicBezTo>
                        <a:pt x="43" y="10"/>
                        <a:pt x="40" y="9"/>
                        <a:pt x="37" y="8"/>
                      </a:cubicBezTo>
                      <a:cubicBezTo>
                        <a:pt x="36" y="7"/>
                        <a:pt x="35" y="7"/>
                        <a:pt x="35" y="6"/>
                      </a:cubicBezTo>
                      <a:cubicBezTo>
                        <a:pt x="34" y="4"/>
                        <a:pt x="32" y="3"/>
                        <a:pt x="31" y="0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1"/>
                        <a:pt x="28" y="1"/>
                      </a:cubicBezTo>
                      <a:cubicBezTo>
                        <a:pt x="28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6" y="2"/>
                        <a:pt x="26" y="3"/>
                        <a:pt x="26" y="3"/>
                      </a:cubicBezTo>
                      <a:cubicBezTo>
                        <a:pt x="26" y="3"/>
                        <a:pt x="26" y="5"/>
                        <a:pt x="26" y="5"/>
                      </a:cubicBezTo>
                      <a:cubicBezTo>
                        <a:pt x="26" y="6"/>
                        <a:pt x="28" y="6"/>
                        <a:pt x="28" y="6"/>
                      </a:cubicBezTo>
                      <a:cubicBezTo>
                        <a:pt x="28" y="6"/>
                        <a:pt x="27" y="8"/>
                        <a:pt x="27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5" y="9"/>
                        <a:pt x="25" y="9"/>
                      </a:cubicBezTo>
                      <a:cubicBezTo>
                        <a:pt x="25" y="9"/>
                        <a:pt x="25" y="11"/>
                        <a:pt x="25" y="11"/>
                      </a:cubicBezTo>
                      <a:cubicBezTo>
                        <a:pt x="25" y="12"/>
                        <a:pt x="22" y="15"/>
                        <a:pt x="22" y="15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5" y="23"/>
                        <a:pt x="25" y="23"/>
                        <a:pt x="25" y="23"/>
                      </a:cubicBez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13" y="40"/>
                        <a:pt x="13" y="40"/>
                        <a:pt x="13" y="40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7" y="60"/>
                        <a:pt x="7" y="60"/>
                        <a:pt x="7" y="60"/>
                      </a:cubicBezTo>
                      <a:cubicBezTo>
                        <a:pt x="8" y="60"/>
                        <a:pt x="8" y="61"/>
                        <a:pt x="9" y="60"/>
                      </a:cubicBezTo>
                      <a:cubicBezTo>
                        <a:pt x="11" y="59"/>
                        <a:pt x="13" y="59"/>
                        <a:pt x="15" y="58"/>
                      </a:cubicBezTo>
                      <a:cubicBezTo>
                        <a:pt x="17" y="58"/>
                        <a:pt x="19" y="57"/>
                        <a:pt x="20" y="58"/>
                      </a:cubicBezTo>
                      <a:cubicBezTo>
                        <a:pt x="21" y="58"/>
                        <a:pt x="22" y="57"/>
                        <a:pt x="23" y="57"/>
                      </a:cubicBezTo>
                      <a:cubicBezTo>
                        <a:pt x="23" y="56"/>
                        <a:pt x="23" y="56"/>
                        <a:pt x="23" y="56"/>
                      </a:cubicBezTo>
                      <a:cubicBezTo>
                        <a:pt x="23" y="55"/>
                        <a:pt x="23" y="55"/>
                        <a:pt x="23" y="55"/>
                      </a:cubicBezTo>
                      <a:cubicBezTo>
                        <a:pt x="23" y="53"/>
                        <a:pt x="25" y="51"/>
                        <a:pt x="28" y="51"/>
                      </a:cubicBezTo>
                      <a:cubicBezTo>
                        <a:pt x="28" y="51"/>
                        <a:pt x="29" y="51"/>
                        <a:pt x="30" y="51"/>
                      </a:cubicBezTo>
                      <a:cubicBezTo>
                        <a:pt x="31" y="51"/>
                        <a:pt x="32" y="50"/>
                        <a:pt x="32" y="49"/>
                      </a:cubicBezTo>
                      <a:cubicBezTo>
                        <a:pt x="33" y="45"/>
                        <a:pt x="35" y="44"/>
                        <a:pt x="39" y="44"/>
                      </a:cubicBezTo>
                      <a:cubicBezTo>
                        <a:pt x="41" y="44"/>
                        <a:pt x="41" y="43"/>
                        <a:pt x="40" y="42"/>
                      </a:cubicBezTo>
                      <a:cubicBezTo>
                        <a:pt x="40" y="41"/>
                        <a:pt x="40" y="39"/>
                        <a:pt x="40" y="38"/>
                      </a:cubicBezTo>
                      <a:cubicBezTo>
                        <a:pt x="41" y="38"/>
                        <a:pt x="41" y="37"/>
                        <a:pt x="41" y="37"/>
                      </a:cubicBezTo>
                      <a:cubicBezTo>
                        <a:pt x="40" y="34"/>
                        <a:pt x="42" y="33"/>
                        <a:pt x="43" y="32"/>
                      </a:cubicBezTo>
                      <a:cubicBezTo>
                        <a:pt x="44" y="33"/>
                        <a:pt x="43" y="34"/>
                        <a:pt x="44" y="34"/>
                      </a:cubicBezTo>
                      <a:cubicBezTo>
                        <a:pt x="45" y="34"/>
                        <a:pt x="46" y="33"/>
                        <a:pt x="46" y="33"/>
                      </a:cubicBezTo>
                      <a:cubicBezTo>
                        <a:pt x="46" y="31"/>
                        <a:pt x="47" y="31"/>
                        <a:pt x="47" y="30"/>
                      </a:cubicBezTo>
                      <a:cubicBezTo>
                        <a:pt x="48" y="28"/>
                        <a:pt x="49" y="27"/>
                        <a:pt x="50" y="27"/>
                      </a:cubicBezTo>
                      <a:cubicBezTo>
                        <a:pt x="51" y="26"/>
                        <a:pt x="51" y="25"/>
                        <a:pt x="52" y="24"/>
                      </a:cubicBezTo>
                      <a:cubicBezTo>
                        <a:pt x="52" y="23"/>
                        <a:pt x="53" y="21"/>
                        <a:pt x="54" y="20"/>
                      </a:cubicBezTo>
                      <a:cubicBezTo>
                        <a:pt x="55" y="19"/>
                        <a:pt x="55" y="18"/>
                        <a:pt x="53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2" name="Freeform 852">
                  <a:extLst>
                    <a:ext uri="{FF2B5EF4-FFF2-40B4-BE49-F238E27FC236}">
                      <a16:creationId xmlns="" xmlns:a16="http://schemas.microsoft.com/office/drawing/2014/main" id="{2BE65969-1CCA-C443-A5AC-30E59B035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6550" y="4000500"/>
                  <a:ext cx="63500" cy="50800"/>
                </a:xfrm>
                <a:custGeom>
                  <a:avLst/>
                  <a:gdLst>
                    <a:gd name="T0" fmla="*/ 1 w 15"/>
                    <a:gd name="T1" fmla="*/ 7 h 12"/>
                    <a:gd name="T2" fmla="*/ 6 w 15"/>
                    <a:gd name="T3" fmla="*/ 8 h 12"/>
                    <a:gd name="T4" fmla="*/ 8 w 15"/>
                    <a:gd name="T5" fmla="*/ 9 h 12"/>
                    <a:gd name="T6" fmla="*/ 8 w 15"/>
                    <a:gd name="T7" fmla="*/ 12 h 12"/>
                    <a:gd name="T8" fmla="*/ 15 w 15"/>
                    <a:gd name="T9" fmla="*/ 11 h 12"/>
                    <a:gd name="T10" fmla="*/ 14 w 15"/>
                    <a:gd name="T11" fmla="*/ 11 h 12"/>
                    <a:gd name="T12" fmla="*/ 14 w 15"/>
                    <a:gd name="T13" fmla="*/ 10 h 12"/>
                    <a:gd name="T14" fmla="*/ 12 w 15"/>
                    <a:gd name="T15" fmla="*/ 7 h 12"/>
                    <a:gd name="T16" fmla="*/ 10 w 15"/>
                    <a:gd name="T17" fmla="*/ 4 h 12"/>
                    <a:gd name="T18" fmla="*/ 12 w 15"/>
                    <a:gd name="T19" fmla="*/ 3 h 12"/>
                    <a:gd name="T20" fmla="*/ 13 w 15"/>
                    <a:gd name="T21" fmla="*/ 2 h 12"/>
                    <a:gd name="T22" fmla="*/ 13 w 15"/>
                    <a:gd name="T23" fmla="*/ 1 h 12"/>
                    <a:gd name="T24" fmla="*/ 12 w 15"/>
                    <a:gd name="T25" fmla="*/ 0 h 12"/>
                    <a:gd name="T26" fmla="*/ 5 w 15"/>
                    <a:gd name="T27" fmla="*/ 0 h 12"/>
                    <a:gd name="T28" fmla="*/ 1 w 15"/>
                    <a:gd name="T29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" h="12">
                      <a:moveTo>
                        <a:pt x="1" y="7"/>
                      </a:moveTo>
                      <a:cubicBezTo>
                        <a:pt x="0" y="7"/>
                        <a:pt x="6" y="8"/>
                        <a:pt x="6" y="8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0"/>
                      </a:cubicBezTo>
                      <a:cubicBezTo>
                        <a:pt x="14" y="9"/>
                        <a:pt x="13" y="8"/>
                        <a:pt x="12" y="7"/>
                      </a:cubicBezTo>
                      <a:cubicBezTo>
                        <a:pt x="12" y="4"/>
                        <a:pt x="12" y="4"/>
                        <a:pt x="10" y="4"/>
                      </a:cubicBezTo>
                      <a:cubicBezTo>
                        <a:pt x="10" y="3"/>
                        <a:pt x="11" y="3"/>
                        <a:pt x="12" y="3"/>
                      </a:cubicBezTo>
                      <a:cubicBezTo>
                        <a:pt x="13" y="3"/>
                        <a:pt x="13" y="2"/>
                        <a:pt x="13" y="2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1" y="1"/>
                        <a:pt x="11" y="0"/>
                        <a:pt x="1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1" y="7"/>
                        <a:pt x="1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3" name="Freeform 871">
                  <a:extLst>
                    <a:ext uri="{FF2B5EF4-FFF2-40B4-BE49-F238E27FC236}">
                      <a16:creationId xmlns="" xmlns:a16="http://schemas.microsoft.com/office/drawing/2014/main" id="{E316623A-0102-1E40-8258-85C9868A8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4025" y="4117975"/>
                  <a:ext cx="3175" cy="1111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0" y="1"/>
                        <a:pt x="0" y="2"/>
                        <a:pt x="0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4" name="Freeform 873">
                  <a:extLst>
                    <a:ext uri="{FF2B5EF4-FFF2-40B4-BE49-F238E27FC236}">
                      <a16:creationId xmlns="" xmlns:a16="http://schemas.microsoft.com/office/drawing/2014/main" id="{8C79C7FE-6360-584B-83D6-450638679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9238" y="3605213"/>
                  <a:ext cx="87312" cy="90488"/>
                </a:xfrm>
                <a:custGeom>
                  <a:avLst/>
                  <a:gdLst>
                    <a:gd name="T0" fmla="*/ 9 w 21"/>
                    <a:gd name="T1" fmla="*/ 1 h 22"/>
                    <a:gd name="T2" fmla="*/ 8 w 21"/>
                    <a:gd name="T3" fmla="*/ 1 h 22"/>
                    <a:gd name="T4" fmla="*/ 7 w 21"/>
                    <a:gd name="T5" fmla="*/ 1 h 22"/>
                    <a:gd name="T6" fmla="*/ 5 w 21"/>
                    <a:gd name="T7" fmla="*/ 1 h 22"/>
                    <a:gd name="T8" fmla="*/ 4 w 21"/>
                    <a:gd name="T9" fmla="*/ 1 h 22"/>
                    <a:gd name="T10" fmla="*/ 3 w 21"/>
                    <a:gd name="T11" fmla="*/ 2 h 22"/>
                    <a:gd name="T12" fmla="*/ 2 w 21"/>
                    <a:gd name="T13" fmla="*/ 2 h 22"/>
                    <a:gd name="T14" fmla="*/ 0 w 21"/>
                    <a:gd name="T15" fmla="*/ 2 h 22"/>
                    <a:gd name="T16" fmla="*/ 0 w 21"/>
                    <a:gd name="T17" fmla="*/ 3 h 22"/>
                    <a:gd name="T18" fmla="*/ 1 w 21"/>
                    <a:gd name="T19" fmla="*/ 4 h 22"/>
                    <a:gd name="T20" fmla="*/ 1 w 21"/>
                    <a:gd name="T21" fmla="*/ 6 h 22"/>
                    <a:gd name="T22" fmla="*/ 1 w 21"/>
                    <a:gd name="T23" fmla="*/ 8 h 22"/>
                    <a:gd name="T24" fmla="*/ 2 w 21"/>
                    <a:gd name="T25" fmla="*/ 10 h 22"/>
                    <a:gd name="T26" fmla="*/ 3 w 21"/>
                    <a:gd name="T27" fmla="*/ 12 h 22"/>
                    <a:gd name="T28" fmla="*/ 6 w 21"/>
                    <a:gd name="T29" fmla="*/ 12 h 22"/>
                    <a:gd name="T30" fmla="*/ 7 w 21"/>
                    <a:gd name="T31" fmla="*/ 13 h 22"/>
                    <a:gd name="T32" fmla="*/ 9 w 21"/>
                    <a:gd name="T33" fmla="*/ 15 h 22"/>
                    <a:gd name="T34" fmla="*/ 10 w 21"/>
                    <a:gd name="T35" fmla="*/ 14 h 22"/>
                    <a:gd name="T36" fmla="*/ 11 w 21"/>
                    <a:gd name="T37" fmla="*/ 16 h 22"/>
                    <a:gd name="T38" fmla="*/ 12 w 21"/>
                    <a:gd name="T39" fmla="*/ 16 h 22"/>
                    <a:gd name="T40" fmla="*/ 13 w 21"/>
                    <a:gd name="T41" fmla="*/ 16 h 22"/>
                    <a:gd name="T42" fmla="*/ 14 w 21"/>
                    <a:gd name="T43" fmla="*/ 16 h 22"/>
                    <a:gd name="T44" fmla="*/ 15 w 21"/>
                    <a:gd name="T45" fmla="*/ 16 h 22"/>
                    <a:gd name="T46" fmla="*/ 16 w 21"/>
                    <a:gd name="T47" fmla="*/ 17 h 22"/>
                    <a:gd name="T48" fmla="*/ 17 w 21"/>
                    <a:gd name="T49" fmla="*/ 18 h 22"/>
                    <a:gd name="T50" fmla="*/ 17 w 21"/>
                    <a:gd name="T51" fmla="*/ 20 h 22"/>
                    <a:gd name="T52" fmla="*/ 18 w 21"/>
                    <a:gd name="T53" fmla="*/ 22 h 22"/>
                    <a:gd name="T54" fmla="*/ 20 w 21"/>
                    <a:gd name="T55" fmla="*/ 21 h 22"/>
                    <a:gd name="T56" fmla="*/ 20 w 21"/>
                    <a:gd name="T57" fmla="*/ 20 h 22"/>
                    <a:gd name="T58" fmla="*/ 20 w 21"/>
                    <a:gd name="T59" fmla="*/ 19 h 22"/>
                    <a:gd name="T60" fmla="*/ 21 w 21"/>
                    <a:gd name="T61" fmla="*/ 19 h 22"/>
                    <a:gd name="T62" fmla="*/ 21 w 21"/>
                    <a:gd name="T63" fmla="*/ 18 h 22"/>
                    <a:gd name="T64" fmla="*/ 20 w 21"/>
                    <a:gd name="T65" fmla="*/ 17 h 22"/>
                    <a:gd name="T66" fmla="*/ 20 w 21"/>
                    <a:gd name="T67" fmla="*/ 16 h 22"/>
                    <a:gd name="T68" fmla="*/ 21 w 21"/>
                    <a:gd name="T69" fmla="*/ 16 h 22"/>
                    <a:gd name="T70" fmla="*/ 19 w 21"/>
                    <a:gd name="T71" fmla="*/ 15 h 22"/>
                    <a:gd name="T72" fmla="*/ 17 w 21"/>
                    <a:gd name="T73" fmla="*/ 14 h 22"/>
                    <a:gd name="T74" fmla="*/ 16 w 21"/>
                    <a:gd name="T75" fmla="*/ 13 h 22"/>
                    <a:gd name="T76" fmla="*/ 16 w 21"/>
                    <a:gd name="T77" fmla="*/ 13 h 22"/>
                    <a:gd name="T78" fmla="*/ 15 w 21"/>
                    <a:gd name="T79" fmla="*/ 12 h 22"/>
                    <a:gd name="T80" fmla="*/ 17 w 21"/>
                    <a:gd name="T81" fmla="*/ 11 h 22"/>
                    <a:gd name="T82" fmla="*/ 17 w 21"/>
                    <a:gd name="T83" fmla="*/ 10 h 22"/>
                    <a:gd name="T84" fmla="*/ 16 w 21"/>
                    <a:gd name="T85" fmla="*/ 9 h 22"/>
                    <a:gd name="T86" fmla="*/ 14 w 21"/>
                    <a:gd name="T87" fmla="*/ 8 h 22"/>
                    <a:gd name="T88" fmla="*/ 13 w 21"/>
                    <a:gd name="T89" fmla="*/ 6 h 22"/>
                    <a:gd name="T90" fmla="*/ 15 w 21"/>
                    <a:gd name="T91" fmla="*/ 5 h 22"/>
                    <a:gd name="T92" fmla="*/ 13 w 21"/>
                    <a:gd name="T93" fmla="*/ 3 h 22"/>
                    <a:gd name="T94" fmla="*/ 12 w 21"/>
                    <a:gd name="T95" fmla="*/ 3 h 22"/>
                    <a:gd name="T96" fmla="*/ 11 w 21"/>
                    <a:gd name="T97" fmla="*/ 2 h 22"/>
                    <a:gd name="T98" fmla="*/ 12 w 21"/>
                    <a:gd name="T99" fmla="*/ 2 h 22"/>
                    <a:gd name="T100" fmla="*/ 11 w 21"/>
                    <a:gd name="T101" fmla="*/ 1 h 22"/>
                    <a:gd name="T102" fmla="*/ 10 w 21"/>
                    <a:gd name="T103" fmla="*/ 1 h 22"/>
                    <a:gd name="T104" fmla="*/ 9 w 21"/>
                    <a:gd name="T105" fmla="*/ 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1" h="22">
                      <a:moveTo>
                        <a:pt x="9" y="1"/>
                      </a:move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1" y="6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9"/>
                        <a:pt x="2" y="10"/>
                        <a:pt x="2" y="10"/>
                      </a:cubicBezTo>
                      <a:cubicBezTo>
                        <a:pt x="2" y="11"/>
                        <a:pt x="3" y="12"/>
                        <a:pt x="3" y="12"/>
                      </a:cubicBezTo>
                      <a:cubicBezTo>
                        <a:pt x="4" y="12"/>
                        <a:pt x="5" y="11"/>
                        <a:pt x="6" y="12"/>
                      </a:cubicBezTo>
                      <a:cubicBezTo>
                        <a:pt x="7" y="12"/>
                        <a:pt x="7" y="12"/>
                        <a:pt x="7" y="13"/>
                      </a:cubicBezTo>
                      <a:cubicBezTo>
                        <a:pt x="8" y="13"/>
                        <a:pt x="9" y="14"/>
                        <a:pt x="9" y="15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1" y="15"/>
                        <a:pt x="11" y="16"/>
                      </a:cubicBezTo>
                      <a:cubicBezTo>
                        <a:pt x="12" y="16"/>
                        <a:pt x="12" y="15"/>
                        <a:pt x="12" y="16"/>
                      </a:cubicBezTo>
                      <a:cubicBezTo>
                        <a:pt x="12" y="16"/>
                        <a:pt x="13" y="16"/>
                        <a:pt x="13" y="16"/>
                      </a:cubicBezTo>
                      <a:cubicBezTo>
                        <a:pt x="13" y="16"/>
                        <a:pt x="14" y="16"/>
                        <a:pt x="14" y="16"/>
                      </a:cubicBezTo>
                      <a:cubicBezTo>
                        <a:pt x="15" y="16"/>
                        <a:pt x="15" y="15"/>
                        <a:pt x="15" y="16"/>
                      </a:cubicBezTo>
                      <a:cubicBezTo>
                        <a:pt x="16" y="16"/>
                        <a:pt x="16" y="17"/>
                        <a:pt x="16" y="17"/>
                      </a:cubicBezTo>
                      <a:cubicBezTo>
                        <a:pt x="16" y="18"/>
                        <a:pt x="17" y="18"/>
                        <a:pt x="17" y="18"/>
                      </a:cubicBezTo>
                      <a:cubicBezTo>
                        <a:pt x="17" y="19"/>
                        <a:pt x="17" y="19"/>
                        <a:pt x="17" y="20"/>
                      </a:cubicBezTo>
                      <a:cubicBezTo>
                        <a:pt x="17" y="20"/>
                        <a:pt x="18" y="21"/>
                        <a:pt x="18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ubicBezTo>
                        <a:pt x="20" y="19"/>
                        <a:pt x="19" y="19"/>
                        <a:pt x="20" y="19"/>
                      </a:cubicBezTo>
                      <a:cubicBezTo>
                        <a:pt x="20" y="19"/>
                        <a:pt x="21" y="19"/>
                        <a:pt x="21" y="19"/>
                      </a:cubicBezTo>
                      <a:cubicBezTo>
                        <a:pt x="21" y="19"/>
                        <a:pt x="21" y="18"/>
                        <a:pt x="21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19" y="17"/>
                        <a:pt x="20" y="17"/>
                        <a:pt x="20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0" y="15"/>
                        <a:pt x="20" y="16"/>
                        <a:pt x="19" y="15"/>
                      </a:cubicBezTo>
                      <a:cubicBezTo>
                        <a:pt x="19" y="16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2"/>
                        <a:pt x="15" y="13"/>
                        <a:pt x="15" y="12"/>
                      </a:cubicBezTo>
                      <a:cubicBezTo>
                        <a:pt x="14" y="11"/>
                        <a:pt x="16" y="12"/>
                        <a:pt x="17" y="11"/>
                      </a:cubicBezTo>
                      <a:cubicBezTo>
                        <a:pt x="17" y="11"/>
                        <a:pt x="17" y="10"/>
                        <a:pt x="17" y="10"/>
                      </a:cubicBezTo>
                      <a:cubicBezTo>
                        <a:pt x="17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4" y="8"/>
                      </a:cubicBezTo>
                      <a:cubicBezTo>
                        <a:pt x="14" y="8"/>
                        <a:pt x="13" y="7"/>
                        <a:pt x="13" y="6"/>
                      </a:cubicBezTo>
                      <a:cubicBezTo>
                        <a:pt x="13" y="5"/>
                        <a:pt x="14" y="6"/>
                        <a:pt x="15" y="5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2" y="3"/>
                      </a:cubicBezTo>
                      <a:cubicBezTo>
                        <a:pt x="12" y="2"/>
                        <a:pt x="11" y="3"/>
                        <a:pt x="11" y="2"/>
                      </a:cubicBezTo>
                      <a:cubicBezTo>
                        <a:pt x="11" y="2"/>
                        <a:pt x="11" y="2"/>
                        <a:pt x="12" y="2"/>
                      </a:cubicBezTo>
                      <a:cubicBezTo>
                        <a:pt x="12" y="2"/>
                        <a:pt x="11" y="1"/>
                        <a:pt x="11" y="1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0"/>
                        <a:pt x="9" y="0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sp>
            <p:nvSpPr>
              <p:cNvPr id="230" name="Freeform 874">
                <a:extLst>
                  <a:ext uri="{FF2B5EF4-FFF2-40B4-BE49-F238E27FC236}">
                    <a16:creationId xmlns="" xmlns:a16="http://schemas.microsoft.com/office/drawing/2014/main" id="{F1E41A20-C123-3A43-9E17-0657CA2C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6600" y="3708400"/>
                <a:ext cx="403225" cy="312738"/>
              </a:xfrm>
              <a:custGeom>
                <a:avLst/>
                <a:gdLst>
                  <a:gd name="T0" fmla="*/ 90 w 97"/>
                  <a:gd name="T1" fmla="*/ 11 h 75"/>
                  <a:gd name="T2" fmla="*/ 86 w 97"/>
                  <a:gd name="T3" fmla="*/ 10 h 75"/>
                  <a:gd name="T4" fmla="*/ 82 w 97"/>
                  <a:gd name="T5" fmla="*/ 13 h 75"/>
                  <a:gd name="T6" fmla="*/ 75 w 97"/>
                  <a:gd name="T7" fmla="*/ 16 h 75"/>
                  <a:gd name="T8" fmla="*/ 74 w 97"/>
                  <a:gd name="T9" fmla="*/ 9 h 75"/>
                  <a:gd name="T10" fmla="*/ 72 w 97"/>
                  <a:gd name="T11" fmla="*/ 4 h 75"/>
                  <a:gd name="T12" fmla="*/ 71 w 97"/>
                  <a:gd name="T13" fmla="*/ 1 h 75"/>
                  <a:gd name="T14" fmla="*/ 67 w 97"/>
                  <a:gd name="T15" fmla="*/ 3 h 75"/>
                  <a:gd name="T16" fmla="*/ 61 w 97"/>
                  <a:gd name="T17" fmla="*/ 9 h 75"/>
                  <a:gd name="T18" fmla="*/ 57 w 97"/>
                  <a:gd name="T19" fmla="*/ 10 h 75"/>
                  <a:gd name="T20" fmla="*/ 50 w 97"/>
                  <a:gd name="T21" fmla="*/ 14 h 75"/>
                  <a:gd name="T22" fmla="*/ 45 w 97"/>
                  <a:gd name="T23" fmla="*/ 12 h 75"/>
                  <a:gd name="T24" fmla="*/ 38 w 97"/>
                  <a:gd name="T25" fmla="*/ 10 h 75"/>
                  <a:gd name="T26" fmla="*/ 34 w 97"/>
                  <a:gd name="T27" fmla="*/ 10 h 75"/>
                  <a:gd name="T28" fmla="*/ 30 w 97"/>
                  <a:gd name="T29" fmla="*/ 11 h 75"/>
                  <a:gd name="T30" fmla="*/ 27 w 97"/>
                  <a:gd name="T31" fmla="*/ 16 h 75"/>
                  <a:gd name="T32" fmla="*/ 23 w 97"/>
                  <a:gd name="T33" fmla="*/ 22 h 75"/>
                  <a:gd name="T34" fmla="*/ 17 w 97"/>
                  <a:gd name="T35" fmla="*/ 23 h 75"/>
                  <a:gd name="T36" fmla="*/ 17 w 97"/>
                  <a:gd name="T37" fmla="*/ 27 h 75"/>
                  <a:gd name="T38" fmla="*/ 13 w 97"/>
                  <a:gd name="T39" fmla="*/ 28 h 75"/>
                  <a:gd name="T40" fmla="*/ 11 w 97"/>
                  <a:gd name="T41" fmla="*/ 28 h 75"/>
                  <a:gd name="T42" fmla="*/ 5 w 97"/>
                  <a:gd name="T43" fmla="*/ 25 h 75"/>
                  <a:gd name="T44" fmla="*/ 4 w 97"/>
                  <a:gd name="T45" fmla="*/ 27 h 75"/>
                  <a:gd name="T46" fmla="*/ 3 w 97"/>
                  <a:gd name="T47" fmla="*/ 30 h 75"/>
                  <a:gd name="T48" fmla="*/ 2 w 97"/>
                  <a:gd name="T49" fmla="*/ 36 h 75"/>
                  <a:gd name="T50" fmla="*/ 2 w 97"/>
                  <a:gd name="T51" fmla="*/ 42 h 75"/>
                  <a:gd name="T52" fmla="*/ 2 w 97"/>
                  <a:gd name="T53" fmla="*/ 52 h 75"/>
                  <a:gd name="T54" fmla="*/ 7 w 97"/>
                  <a:gd name="T55" fmla="*/ 59 h 75"/>
                  <a:gd name="T56" fmla="*/ 2 w 97"/>
                  <a:gd name="T57" fmla="*/ 71 h 75"/>
                  <a:gd name="T58" fmla="*/ 23 w 97"/>
                  <a:gd name="T59" fmla="*/ 75 h 75"/>
                  <a:gd name="T60" fmla="*/ 33 w 97"/>
                  <a:gd name="T61" fmla="*/ 73 h 75"/>
                  <a:gd name="T62" fmla="*/ 38 w 97"/>
                  <a:gd name="T63" fmla="*/ 67 h 75"/>
                  <a:gd name="T64" fmla="*/ 43 w 97"/>
                  <a:gd name="T65" fmla="*/ 60 h 75"/>
                  <a:gd name="T66" fmla="*/ 49 w 97"/>
                  <a:gd name="T67" fmla="*/ 60 h 75"/>
                  <a:gd name="T68" fmla="*/ 51 w 97"/>
                  <a:gd name="T69" fmla="*/ 56 h 75"/>
                  <a:gd name="T70" fmla="*/ 55 w 97"/>
                  <a:gd name="T71" fmla="*/ 56 h 75"/>
                  <a:gd name="T72" fmla="*/ 59 w 97"/>
                  <a:gd name="T73" fmla="*/ 53 h 75"/>
                  <a:gd name="T74" fmla="*/ 60 w 97"/>
                  <a:gd name="T75" fmla="*/ 49 h 75"/>
                  <a:gd name="T76" fmla="*/ 66 w 97"/>
                  <a:gd name="T77" fmla="*/ 44 h 75"/>
                  <a:gd name="T78" fmla="*/ 63 w 97"/>
                  <a:gd name="T79" fmla="*/ 39 h 75"/>
                  <a:gd name="T80" fmla="*/ 66 w 97"/>
                  <a:gd name="T81" fmla="*/ 39 h 75"/>
                  <a:gd name="T82" fmla="*/ 71 w 97"/>
                  <a:gd name="T83" fmla="*/ 38 h 75"/>
                  <a:gd name="T84" fmla="*/ 70 w 97"/>
                  <a:gd name="T85" fmla="*/ 34 h 75"/>
                  <a:gd name="T86" fmla="*/ 74 w 97"/>
                  <a:gd name="T87" fmla="*/ 27 h 75"/>
                  <a:gd name="T88" fmla="*/ 73 w 97"/>
                  <a:gd name="T89" fmla="*/ 22 h 75"/>
                  <a:gd name="T90" fmla="*/ 76 w 97"/>
                  <a:gd name="T91" fmla="*/ 18 h 75"/>
                  <a:gd name="T92" fmla="*/ 81 w 97"/>
                  <a:gd name="T93" fmla="*/ 14 h 75"/>
                  <a:gd name="T94" fmla="*/ 90 w 97"/>
                  <a:gd name="T95" fmla="*/ 14 h 75"/>
                  <a:gd name="T96" fmla="*/ 95 w 97"/>
                  <a:gd name="T97" fmla="*/ 13 h 75"/>
                  <a:gd name="T98" fmla="*/ 97 w 97"/>
                  <a:gd name="T9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75">
                    <a:moveTo>
                      <a:pt x="92" y="9"/>
                    </a:moveTo>
                    <a:cubicBezTo>
                      <a:pt x="92" y="10"/>
                      <a:pt x="91" y="10"/>
                      <a:pt x="91" y="1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9" y="10"/>
                      <a:pt x="87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10"/>
                      <a:pt x="83" y="11"/>
                      <a:pt x="83" y="12"/>
                    </a:cubicBezTo>
                    <a:cubicBezTo>
                      <a:pt x="83" y="12"/>
                      <a:pt x="82" y="13"/>
                      <a:pt x="82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3" y="2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cubicBezTo>
                      <a:pt x="71" y="0"/>
                      <a:pt x="69" y="0"/>
                      <a:pt x="69" y="0"/>
                    </a:cubicBezTo>
                    <a:cubicBezTo>
                      <a:pt x="69" y="0"/>
                      <a:pt x="67" y="2"/>
                      <a:pt x="67" y="3"/>
                    </a:cubicBezTo>
                    <a:cubicBezTo>
                      <a:pt x="67" y="3"/>
                      <a:pt x="65" y="5"/>
                      <a:pt x="65" y="5"/>
                    </a:cubicBezTo>
                    <a:cubicBezTo>
                      <a:pt x="65" y="5"/>
                      <a:pt x="65" y="8"/>
                      <a:pt x="65" y="8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59" y="11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4" y="8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0" y="11"/>
                      <a:pt x="30" y="11"/>
                    </a:cubicBezTo>
                    <a:cubicBezTo>
                      <a:pt x="30" y="12"/>
                      <a:pt x="28" y="12"/>
                      <a:pt x="28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6"/>
                      <a:pt x="27" y="16"/>
                    </a:cubicBezTo>
                    <a:cubicBezTo>
                      <a:pt x="27" y="16"/>
                      <a:pt x="27" y="19"/>
                      <a:pt x="27" y="19"/>
                    </a:cubicBezTo>
                    <a:cubicBezTo>
                      <a:pt x="27" y="19"/>
                      <a:pt x="23" y="20"/>
                      <a:pt x="23" y="20"/>
                    </a:cubicBezTo>
                    <a:cubicBezTo>
                      <a:pt x="23" y="20"/>
                      <a:pt x="23" y="22"/>
                      <a:pt x="23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6" y="27"/>
                      <a:pt x="15" y="27"/>
                    </a:cubicBezTo>
                    <a:cubicBezTo>
                      <a:pt x="15" y="27"/>
                      <a:pt x="15" y="28"/>
                      <a:pt x="14" y="28"/>
                    </a:cubicBezTo>
                    <a:cubicBezTo>
                      <a:pt x="14" y="28"/>
                      <a:pt x="13" y="28"/>
                      <a:pt x="13" y="28"/>
                    </a:cubicBezTo>
                    <a:cubicBezTo>
                      <a:pt x="13" y="28"/>
                      <a:pt x="12" y="27"/>
                      <a:pt x="12" y="27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8"/>
                    </a:cubicBezTo>
                    <a:cubicBezTo>
                      <a:pt x="11" y="28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3" y="30"/>
                      <a:pt x="3" y="30"/>
                    </a:cubicBezTo>
                    <a:cubicBezTo>
                      <a:pt x="3" y="30"/>
                      <a:pt x="3" y="32"/>
                      <a:pt x="3" y="32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30" y="74"/>
                      <a:pt x="30" y="74"/>
                    </a:cubicBezTo>
                    <a:cubicBezTo>
                      <a:pt x="30" y="74"/>
                      <a:pt x="32" y="73"/>
                      <a:pt x="33" y="73"/>
                    </a:cubicBezTo>
                    <a:cubicBezTo>
                      <a:pt x="33" y="73"/>
                      <a:pt x="39" y="71"/>
                      <a:pt x="39" y="71"/>
                    </a:cubicBezTo>
                    <a:cubicBezTo>
                      <a:pt x="39" y="71"/>
                      <a:pt x="39" y="70"/>
                      <a:pt x="38" y="70"/>
                    </a:cubicBezTo>
                    <a:cubicBezTo>
                      <a:pt x="38" y="69"/>
                      <a:pt x="38" y="67"/>
                      <a:pt x="38" y="67"/>
                    </a:cubicBezTo>
                    <a:cubicBezTo>
                      <a:pt x="38" y="67"/>
                      <a:pt x="39" y="64"/>
                      <a:pt x="39" y="64"/>
                    </a:cubicBezTo>
                    <a:cubicBezTo>
                      <a:pt x="39" y="64"/>
                      <a:pt x="39" y="63"/>
                      <a:pt x="39" y="63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3" y="60"/>
                      <a:pt x="44" y="61"/>
                      <a:pt x="45" y="61"/>
                    </a:cubicBezTo>
                    <a:cubicBezTo>
                      <a:pt x="45" y="61"/>
                      <a:pt x="48" y="60"/>
                      <a:pt x="48" y="60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1" y="56"/>
                      <a:pt x="52" y="56"/>
                      <a:pt x="53" y="56"/>
                    </a:cubicBezTo>
                    <a:cubicBezTo>
                      <a:pt x="53" y="56"/>
                      <a:pt x="53" y="57"/>
                      <a:pt x="53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2"/>
                      <a:pt x="59" y="52"/>
                    </a:cubicBezTo>
                    <a:cubicBezTo>
                      <a:pt x="59" y="52"/>
                      <a:pt x="59" y="50"/>
                      <a:pt x="59" y="50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4"/>
                      <a:pt x="66" y="43"/>
                      <a:pt x="66" y="42"/>
                    </a:cubicBezTo>
                    <a:cubicBezTo>
                      <a:pt x="66" y="42"/>
                      <a:pt x="65" y="41"/>
                      <a:pt x="65" y="41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0" y="34"/>
                      <a:pt x="73" y="31"/>
                      <a:pt x="73" y="31"/>
                    </a:cubicBezTo>
                    <a:cubicBezTo>
                      <a:pt x="73" y="31"/>
                      <a:pt x="74" y="30"/>
                      <a:pt x="74" y="29"/>
                    </a:cubicBezTo>
                    <a:cubicBezTo>
                      <a:pt x="74" y="29"/>
                      <a:pt x="74" y="28"/>
                      <a:pt x="74" y="27"/>
                    </a:cubicBezTo>
                    <a:cubicBezTo>
                      <a:pt x="74" y="27"/>
                      <a:pt x="74" y="26"/>
                      <a:pt x="74" y="26"/>
                    </a:cubicBezTo>
                    <a:cubicBezTo>
                      <a:pt x="74" y="26"/>
                      <a:pt x="74" y="25"/>
                      <a:pt x="74" y="25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7"/>
                      <a:pt x="76" y="17"/>
                    </a:cubicBezTo>
                    <a:cubicBezTo>
                      <a:pt x="76" y="17"/>
                      <a:pt x="80" y="15"/>
                      <a:pt x="80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90" y="14"/>
                      <a:pt x="91" y="14"/>
                      <a:pt x="92" y="14"/>
                    </a:cubicBezTo>
                    <a:cubicBezTo>
                      <a:pt x="93" y="14"/>
                      <a:pt x="94" y="14"/>
                      <a:pt x="94" y="13"/>
                    </a:cubicBezTo>
                    <a:cubicBezTo>
                      <a:pt x="94" y="13"/>
                      <a:pt x="95" y="13"/>
                      <a:pt x="95" y="13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12"/>
                      <a:pt x="95" y="11"/>
                      <a:pt x="95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3" y="9"/>
                      <a:pt x="9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31" name="Group 946">
                <a:extLst>
                  <a:ext uri="{FF2B5EF4-FFF2-40B4-BE49-F238E27FC236}">
                    <a16:creationId xmlns="" xmlns:a16="http://schemas.microsoft.com/office/drawing/2014/main" id="{F49B006A-02EE-C943-85B7-5178B96B278E}"/>
                  </a:ext>
                </a:extLst>
              </p:cNvPr>
              <p:cNvGrpSpPr/>
              <p:nvPr/>
            </p:nvGrpSpPr>
            <p:grpSpPr>
              <a:xfrm>
                <a:off x="6283325" y="3584575"/>
                <a:ext cx="511175" cy="444500"/>
                <a:chOff x="6283325" y="3584575"/>
                <a:chExt cx="511175" cy="444500"/>
              </a:xfrm>
              <a:grpFill/>
            </p:grpSpPr>
            <p:sp>
              <p:nvSpPr>
                <p:cNvPr id="232" name="Freeform 854">
                  <a:extLst>
                    <a:ext uri="{FF2B5EF4-FFF2-40B4-BE49-F238E27FC236}">
                      <a16:creationId xmlns="" xmlns:a16="http://schemas.microsoft.com/office/drawing/2014/main" id="{220B2F02-4F73-2943-B6B3-E01B709C2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62700" y="3887788"/>
                  <a:ext cx="120650" cy="138113"/>
                </a:xfrm>
                <a:custGeom>
                  <a:avLst/>
                  <a:gdLst>
                    <a:gd name="T0" fmla="*/ 12 w 29"/>
                    <a:gd name="T1" fmla="*/ 28 h 33"/>
                    <a:gd name="T2" fmla="*/ 15 w 29"/>
                    <a:gd name="T3" fmla="*/ 28 h 33"/>
                    <a:gd name="T4" fmla="*/ 17 w 29"/>
                    <a:gd name="T5" fmla="*/ 27 h 33"/>
                    <a:gd name="T6" fmla="*/ 18 w 29"/>
                    <a:gd name="T7" fmla="*/ 25 h 33"/>
                    <a:gd name="T8" fmla="*/ 21 w 29"/>
                    <a:gd name="T9" fmla="*/ 23 h 33"/>
                    <a:gd name="T10" fmla="*/ 14 w 29"/>
                    <a:gd name="T11" fmla="*/ 15 h 33"/>
                    <a:gd name="T12" fmla="*/ 23 w 29"/>
                    <a:gd name="T13" fmla="*/ 13 h 33"/>
                    <a:gd name="T14" fmla="*/ 27 w 29"/>
                    <a:gd name="T15" fmla="*/ 12 h 33"/>
                    <a:gd name="T16" fmla="*/ 29 w 29"/>
                    <a:gd name="T17" fmla="*/ 10 h 33"/>
                    <a:gd name="T18" fmla="*/ 29 w 29"/>
                    <a:gd name="T19" fmla="*/ 9 h 33"/>
                    <a:gd name="T20" fmla="*/ 28 w 29"/>
                    <a:gd name="T21" fmla="*/ 9 h 33"/>
                    <a:gd name="T22" fmla="*/ 28 w 29"/>
                    <a:gd name="T23" fmla="*/ 8 h 33"/>
                    <a:gd name="T24" fmla="*/ 28 w 29"/>
                    <a:gd name="T25" fmla="*/ 7 h 33"/>
                    <a:gd name="T26" fmla="*/ 28 w 29"/>
                    <a:gd name="T27" fmla="*/ 5 h 33"/>
                    <a:gd name="T28" fmla="*/ 27 w 29"/>
                    <a:gd name="T29" fmla="*/ 4 h 33"/>
                    <a:gd name="T30" fmla="*/ 27 w 29"/>
                    <a:gd name="T31" fmla="*/ 2 h 33"/>
                    <a:gd name="T32" fmla="*/ 26 w 29"/>
                    <a:gd name="T33" fmla="*/ 0 h 33"/>
                    <a:gd name="T34" fmla="*/ 26 w 29"/>
                    <a:gd name="T35" fmla="*/ 1 h 33"/>
                    <a:gd name="T36" fmla="*/ 13 w 29"/>
                    <a:gd name="T37" fmla="*/ 9 h 33"/>
                    <a:gd name="T38" fmla="*/ 8 w 29"/>
                    <a:gd name="T39" fmla="*/ 8 h 33"/>
                    <a:gd name="T40" fmla="*/ 6 w 29"/>
                    <a:gd name="T41" fmla="*/ 5 h 33"/>
                    <a:gd name="T42" fmla="*/ 5 w 29"/>
                    <a:gd name="T43" fmla="*/ 6 h 33"/>
                    <a:gd name="T44" fmla="*/ 5 w 29"/>
                    <a:gd name="T45" fmla="*/ 7 h 33"/>
                    <a:gd name="T46" fmla="*/ 4 w 29"/>
                    <a:gd name="T47" fmla="*/ 16 h 33"/>
                    <a:gd name="T48" fmla="*/ 0 w 29"/>
                    <a:gd name="T49" fmla="*/ 32 h 33"/>
                    <a:gd name="T50" fmla="*/ 8 w 29"/>
                    <a:gd name="T51" fmla="*/ 33 h 33"/>
                    <a:gd name="T52" fmla="*/ 12 w 29"/>
                    <a:gd name="T53" fmla="*/ 28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9" h="33">
                      <a:moveTo>
                        <a:pt x="12" y="28"/>
                      </a:move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22" y="13"/>
                        <a:pt x="23" y="13"/>
                      </a:cubicBezTo>
                      <a:cubicBezTo>
                        <a:pt x="23" y="13"/>
                        <a:pt x="27" y="12"/>
                        <a:pt x="27" y="12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9"/>
                        <a:pt x="29" y="9"/>
                      </a:cubicBezTo>
                      <a:cubicBezTo>
                        <a:pt x="29" y="9"/>
                        <a:pt x="28" y="9"/>
                        <a:pt x="28" y="9"/>
                      </a:cubicBezTo>
                      <a:cubicBezTo>
                        <a:pt x="28" y="9"/>
                        <a:pt x="27" y="8"/>
                        <a:pt x="28" y="8"/>
                      </a:cubicBezTo>
                      <a:cubicBezTo>
                        <a:pt x="28" y="8"/>
                        <a:pt x="28" y="7"/>
                        <a:pt x="28" y="7"/>
                      </a:cubicBezTo>
                      <a:cubicBezTo>
                        <a:pt x="28" y="7"/>
                        <a:pt x="28" y="6"/>
                        <a:pt x="28" y="5"/>
                      </a:cubicBezTo>
                      <a:cubicBezTo>
                        <a:pt x="28" y="5"/>
                        <a:pt x="27" y="4"/>
                        <a:pt x="27" y="4"/>
                      </a:cubicBezTo>
                      <a:cubicBezTo>
                        <a:pt x="27" y="4"/>
                        <a:pt x="27" y="2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8" y="33"/>
                        <a:pt x="8" y="33"/>
                        <a:pt x="8" y="33"/>
                      </a:cubicBezTo>
                      <a:lnTo>
                        <a:pt x="12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3" name="Freeform 859">
                  <a:extLst>
                    <a:ext uri="{FF2B5EF4-FFF2-40B4-BE49-F238E27FC236}">
                      <a16:creationId xmlns="" xmlns:a16="http://schemas.microsoft.com/office/drawing/2014/main" id="{DEE4D1C7-C793-DA47-9967-7840C4828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42063" y="3895725"/>
                  <a:ext cx="41275" cy="125413"/>
                </a:xfrm>
                <a:custGeom>
                  <a:avLst/>
                  <a:gdLst>
                    <a:gd name="T0" fmla="*/ 7 w 10"/>
                    <a:gd name="T1" fmla="*/ 0 h 30"/>
                    <a:gd name="T2" fmla="*/ 4 w 10"/>
                    <a:gd name="T3" fmla="*/ 7 h 30"/>
                    <a:gd name="T4" fmla="*/ 2 w 10"/>
                    <a:gd name="T5" fmla="*/ 13 h 30"/>
                    <a:gd name="T6" fmla="*/ 0 w 10"/>
                    <a:gd name="T7" fmla="*/ 15 h 30"/>
                    <a:gd name="T8" fmla="*/ 5 w 10"/>
                    <a:gd name="T9" fmla="*/ 30 h 30"/>
                    <a:gd name="T10" fmla="*/ 9 w 10"/>
                    <a:gd name="T11" fmla="*/ 14 h 30"/>
                    <a:gd name="T12" fmla="*/ 10 w 10"/>
                    <a:gd name="T13" fmla="*/ 5 h 30"/>
                    <a:gd name="T14" fmla="*/ 10 w 10"/>
                    <a:gd name="T15" fmla="*/ 4 h 30"/>
                    <a:gd name="T16" fmla="*/ 9 w 10"/>
                    <a:gd name="T17" fmla="*/ 0 h 30"/>
                    <a:gd name="T18" fmla="*/ 7 w 10"/>
                    <a:gd name="T1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30">
                      <a:moveTo>
                        <a:pt x="7" y="0"/>
                      </a:moveTo>
                      <a:cubicBezTo>
                        <a:pt x="6" y="3"/>
                        <a:pt x="5" y="5"/>
                        <a:pt x="4" y="7"/>
                      </a:cubicBezTo>
                      <a:cubicBezTo>
                        <a:pt x="4" y="9"/>
                        <a:pt x="3" y="11"/>
                        <a:pt x="2" y="13"/>
                      </a:cubicBezTo>
                      <a:cubicBezTo>
                        <a:pt x="2" y="14"/>
                        <a:pt x="0" y="15"/>
                        <a:pt x="0" y="15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4" name="Freeform 860">
                  <a:extLst>
                    <a:ext uri="{FF2B5EF4-FFF2-40B4-BE49-F238E27FC236}">
                      <a16:creationId xmlns="" xmlns:a16="http://schemas.microsoft.com/office/drawing/2014/main" id="{FF0EB715-3CD6-644E-A339-600047587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70650" y="3746500"/>
                  <a:ext cx="274637" cy="282575"/>
                </a:xfrm>
                <a:custGeom>
                  <a:avLst/>
                  <a:gdLst>
                    <a:gd name="T0" fmla="*/ 40 w 66"/>
                    <a:gd name="T1" fmla="*/ 67 h 68"/>
                    <a:gd name="T2" fmla="*/ 57 w 66"/>
                    <a:gd name="T3" fmla="*/ 61 h 68"/>
                    <a:gd name="T4" fmla="*/ 64 w 66"/>
                    <a:gd name="T5" fmla="*/ 60 h 68"/>
                    <a:gd name="T6" fmla="*/ 66 w 66"/>
                    <a:gd name="T7" fmla="*/ 61 h 68"/>
                    <a:gd name="T8" fmla="*/ 63 w 66"/>
                    <a:gd name="T9" fmla="*/ 54 h 68"/>
                    <a:gd name="T10" fmla="*/ 61 w 66"/>
                    <a:gd name="T11" fmla="*/ 51 h 68"/>
                    <a:gd name="T12" fmla="*/ 60 w 66"/>
                    <a:gd name="T13" fmla="*/ 44 h 68"/>
                    <a:gd name="T14" fmla="*/ 56 w 66"/>
                    <a:gd name="T15" fmla="*/ 41 h 68"/>
                    <a:gd name="T16" fmla="*/ 49 w 66"/>
                    <a:gd name="T17" fmla="*/ 37 h 68"/>
                    <a:gd name="T18" fmla="*/ 49 w 66"/>
                    <a:gd name="T19" fmla="*/ 33 h 68"/>
                    <a:gd name="T20" fmla="*/ 48 w 66"/>
                    <a:gd name="T21" fmla="*/ 32 h 68"/>
                    <a:gd name="T22" fmla="*/ 45 w 66"/>
                    <a:gd name="T23" fmla="*/ 30 h 68"/>
                    <a:gd name="T24" fmla="*/ 46 w 66"/>
                    <a:gd name="T25" fmla="*/ 27 h 68"/>
                    <a:gd name="T26" fmla="*/ 45 w 66"/>
                    <a:gd name="T27" fmla="*/ 25 h 68"/>
                    <a:gd name="T28" fmla="*/ 47 w 66"/>
                    <a:gd name="T29" fmla="*/ 22 h 68"/>
                    <a:gd name="T30" fmla="*/ 48 w 66"/>
                    <a:gd name="T31" fmla="*/ 20 h 68"/>
                    <a:gd name="T32" fmla="*/ 50 w 66"/>
                    <a:gd name="T33" fmla="*/ 18 h 68"/>
                    <a:gd name="T34" fmla="*/ 49 w 66"/>
                    <a:gd name="T35" fmla="*/ 16 h 68"/>
                    <a:gd name="T36" fmla="*/ 48 w 66"/>
                    <a:gd name="T37" fmla="*/ 14 h 68"/>
                    <a:gd name="T38" fmla="*/ 45 w 66"/>
                    <a:gd name="T39" fmla="*/ 13 h 68"/>
                    <a:gd name="T40" fmla="*/ 43 w 66"/>
                    <a:gd name="T41" fmla="*/ 9 h 68"/>
                    <a:gd name="T42" fmla="*/ 41 w 66"/>
                    <a:gd name="T43" fmla="*/ 6 h 68"/>
                    <a:gd name="T44" fmla="*/ 41 w 66"/>
                    <a:gd name="T45" fmla="*/ 3 h 68"/>
                    <a:gd name="T46" fmla="*/ 38 w 66"/>
                    <a:gd name="T47" fmla="*/ 2 h 68"/>
                    <a:gd name="T48" fmla="*/ 36 w 66"/>
                    <a:gd name="T49" fmla="*/ 4 h 68"/>
                    <a:gd name="T50" fmla="*/ 35 w 66"/>
                    <a:gd name="T51" fmla="*/ 1 h 68"/>
                    <a:gd name="T52" fmla="*/ 31 w 66"/>
                    <a:gd name="T53" fmla="*/ 1 h 68"/>
                    <a:gd name="T54" fmla="*/ 27 w 66"/>
                    <a:gd name="T55" fmla="*/ 1 h 68"/>
                    <a:gd name="T56" fmla="*/ 24 w 66"/>
                    <a:gd name="T57" fmla="*/ 2 h 68"/>
                    <a:gd name="T58" fmla="*/ 23 w 66"/>
                    <a:gd name="T59" fmla="*/ 5 h 68"/>
                    <a:gd name="T60" fmla="*/ 17 w 66"/>
                    <a:gd name="T61" fmla="*/ 9 h 68"/>
                    <a:gd name="T62" fmla="*/ 17 w 66"/>
                    <a:gd name="T63" fmla="*/ 18 h 68"/>
                    <a:gd name="T64" fmla="*/ 0 w 66"/>
                    <a:gd name="T65" fmla="*/ 34 h 68"/>
                    <a:gd name="T66" fmla="*/ 1 w 66"/>
                    <a:gd name="T67" fmla="*/ 38 h 68"/>
                    <a:gd name="T68" fmla="*/ 2 w 66"/>
                    <a:gd name="T69" fmla="*/ 41 h 68"/>
                    <a:gd name="T70" fmla="*/ 2 w 66"/>
                    <a:gd name="T71" fmla="*/ 43 h 68"/>
                    <a:gd name="T72" fmla="*/ 3 w 66"/>
                    <a:gd name="T73" fmla="*/ 44 h 68"/>
                    <a:gd name="T74" fmla="*/ 21 w 66"/>
                    <a:gd name="T75" fmla="*/ 5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6" h="68">
                      <a:moveTo>
                        <a:pt x="21" y="52"/>
                      </a:moveTo>
                      <a:cubicBezTo>
                        <a:pt x="40" y="67"/>
                        <a:pt x="40" y="67"/>
                        <a:pt x="40" y="67"/>
                      </a:cubicBezTo>
                      <a:cubicBezTo>
                        <a:pt x="53" y="68"/>
                        <a:pt x="53" y="68"/>
                        <a:pt x="53" y="68"/>
                      </a:cubicBezTo>
                      <a:cubicBezTo>
                        <a:pt x="53" y="68"/>
                        <a:pt x="57" y="61"/>
                        <a:pt x="57" y="61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cubicBezTo>
                        <a:pt x="64" y="61"/>
                        <a:pt x="64" y="60"/>
                        <a:pt x="64" y="60"/>
                      </a:cubicBezTo>
                      <a:cubicBezTo>
                        <a:pt x="64" y="60"/>
                        <a:pt x="64" y="60"/>
                        <a:pt x="65" y="60"/>
                      </a:cubicBez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1"/>
                        <a:pt x="63" y="58"/>
                        <a:pt x="63" y="57"/>
                      </a:cubicBezTo>
                      <a:cubicBezTo>
                        <a:pt x="63" y="57"/>
                        <a:pt x="63" y="54"/>
                        <a:pt x="63" y="54"/>
                      </a:cubicBezTo>
                      <a:cubicBezTo>
                        <a:pt x="62" y="54"/>
                        <a:pt x="61" y="53"/>
                        <a:pt x="61" y="53"/>
                      </a:cubicBezTo>
                      <a:cubicBezTo>
                        <a:pt x="61" y="53"/>
                        <a:pt x="61" y="51"/>
                        <a:pt x="61" y="51"/>
                      </a:cubicBezTo>
                      <a:cubicBezTo>
                        <a:pt x="61" y="51"/>
                        <a:pt x="61" y="47"/>
                        <a:pt x="61" y="47"/>
                      </a:cubicBezTo>
                      <a:cubicBezTo>
                        <a:pt x="61" y="47"/>
                        <a:pt x="60" y="44"/>
                        <a:pt x="60" y="44"/>
                      </a:cubicBezTo>
                      <a:cubicBezTo>
                        <a:pt x="59" y="44"/>
                        <a:pt x="59" y="42"/>
                        <a:pt x="59" y="42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49" y="37"/>
                        <a:pt x="49" y="37"/>
                      </a:cubicBezTo>
                      <a:cubicBezTo>
                        <a:pt x="49" y="37"/>
                        <a:pt x="50" y="35"/>
                        <a:pt x="50" y="35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48" y="33"/>
                        <a:pt x="48" y="33"/>
                        <a:pt x="48" y="33"/>
                      </a:cubicBezTo>
                      <a:cubicBezTo>
                        <a:pt x="48" y="33"/>
                        <a:pt x="48" y="32"/>
                        <a:pt x="48" y="32"/>
                      </a:cubicBezTo>
                      <a:cubicBezTo>
                        <a:pt x="48" y="32"/>
                        <a:pt x="46" y="32"/>
                        <a:pt x="46" y="31"/>
                      </a:cubicBezTo>
                      <a:cubicBezTo>
                        <a:pt x="46" y="31"/>
                        <a:pt x="45" y="30"/>
                        <a:pt x="45" y="30"/>
                      </a:cubicBezTo>
                      <a:cubicBezTo>
                        <a:pt x="45" y="30"/>
                        <a:pt x="45" y="29"/>
                        <a:pt x="45" y="29"/>
                      </a:cubicBezTo>
                      <a:cubicBezTo>
                        <a:pt x="45" y="28"/>
                        <a:pt x="46" y="27"/>
                        <a:pt x="46" y="27"/>
                      </a:cubicBezTo>
                      <a:cubicBezTo>
                        <a:pt x="46" y="27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2"/>
                        <a:pt x="47" y="22"/>
                        <a:pt x="47" y="22"/>
                      </a:cubicBezTo>
                      <a:cubicBezTo>
                        <a:pt x="47" y="22"/>
                        <a:pt x="48" y="22"/>
                        <a:pt x="48" y="22"/>
                      </a:cubicBezTo>
                      <a:cubicBezTo>
                        <a:pt x="48" y="22"/>
                        <a:pt x="48" y="20"/>
                        <a:pt x="48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18"/>
                        <a:pt x="50" y="18"/>
                        <a:pt x="50" y="18"/>
                      </a:cubicBezTo>
                      <a:cubicBezTo>
                        <a:pt x="49" y="17"/>
                        <a:pt x="49" y="17"/>
                        <a:pt x="49" y="17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51" y="14"/>
                        <a:pt x="51" y="14"/>
                        <a:pt x="51" y="14"/>
                      </a:cubicBezTo>
                      <a:cubicBezTo>
                        <a:pt x="48" y="14"/>
                        <a:pt x="48" y="14"/>
                        <a:pt x="48" y="14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3"/>
                        <a:pt x="45" y="13"/>
                        <a:pt x="45" y="13"/>
                      </a:cubicBezTo>
                      <a:cubicBezTo>
                        <a:pt x="45" y="12"/>
                        <a:pt x="44" y="10"/>
                        <a:pt x="44" y="9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8"/>
                        <a:pt x="42" y="7"/>
                      </a:cubicBezTo>
                      <a:cubicBezTo>
                        <a:pt x="42" y="7"/>
                        <a:pt x="41" y="6"/>
                        <a:pt x="41" y="6"/>
                      </a:cubicBezTo>
                      <a:cubicBezTo>
                        <a:pt x="42" y="5"/>
                        <a:pt x="42" y="5"/>
                        <a:pt x="42" y="5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9" y="3"/>
                        <a:pt x="39" y="2"/>
                        <a:pt x="38" y="2"/>
                      </a:cubicBezTo>
                      <a:cubicBezTo>
                        <a:pt x="38" y="2"/>
                        <a:pt x="37" y="3"/>
                        <a:pt x="37" y="3"/>
                      </a:cubicBezTo>
                      <a:cubicBezTo>
                        <a:pt x="37" y="3"/>
                        <a:pt x="37" y="4"/>
                        <a:pt x="36" y="4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6" y="2"/>
                        <a:pt x="36" y="1"/>
                        <a:pt x="35" y="1"/>
                      </a:cubicBezTo>
                      <a:cubicBezTo>
                        <a:pt x="34" y="1"/>
                        <a:pt x="34" y="2"/>
                        <a:pt x="33" y="2"/>
                      </a:cubicBezTo>
                      <a:cubicBezTo>
                        <a:pt x="32" y="2"/>
                        <a:pt x="32" y="1"/>
                        <a:pt x="31" y="1"/>
                      </a:cubicBezTo>
                      <a:cubicBezTo>
                        <a:pt x="31" y="1"/>
                        <a:pt x="30" y="1"/>
                        <a:pt x="30" y="1"/>
                      </a:cubicBezTo>
                      <a:cubicBezTo>
                        <a:pt x="29" y="1"/>
                        <a:pt x="28" y="0"/>
                        <a:pt x="27" y="1"/>
                      </a:cubicBezTo>
                      <a:cubicBezTo>
                        <a:pt x="26" y="1"/>
                        <a:pt x="26" y="2"/>
                        <a:pt x="25" y="2"/>
                      </a:cubicBezTo>
                      <a:cubicBezTo>
                        <a:pt x="25" y="2"/>
                        <a:pt x="24" y="2"/>
                        <a:pt x="24" y="2"/>
                      </a:cubicBezTo>
                      <a:cubicBezTo>
                        <a:pt x="24" y="3"/>
                        <a:pt x="24" y="4"/>
                        <a:pt x="24" y="4"/>
                      </a:cubicBezTo>
                      <a:cubicBezTo>
                        <a:pt x="24" y="4"/>
                        <a:pt x="23" y="5"/>
                        <a:pt x="23" y="5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8" y="14"/>
                        <a:pt x="18" y="15"/>
                      </a:cubicBezTo>
                      <a:cubicBezTo>
                        <a:pt x="18" y="15"/>
                        <a:pt x="17" y="18"/>
                        <a:pt x="17" y="18"/>
                      </a:cubicBezTo>
                      <a:cubicBezTo>
                        <a:pt x="17" y="18"/>
                        <a:pt x="16" y="25"/>
                        <a:pt x="16" y="25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5"/>
                        <a:pt x="1" y="36"/>
                        <a:pt x="1" y="36"/>
                      </a:cubicBezTo>
                      <a:cubicBezTo>
                        <a:pt x="1" y="36"/>
                        <a:pt x="1" y="38"/>
                        <a:pt x="1" y="38"/>
                      </a:cubicBezTo>
                      <a:cubicBezTo>
                        <a:pt x="1" y="38"/>
                        <a:pt x="2" y="39"/>
                        <a:pt x="2" y="39"/>
                      </a:cubicBezTo>
                      <a:cubicBezTo>
                        <a:pt x="2" y="40"/>
                        <a:pt x="2" y="41"/>
                        <a:pt x="2" y="41"/>
                      </a:cubicBezTo>
                      <a:cubicBezTo>
                        <a:pt x="2" y="41"/>
                        <a:pt x="2" y="42"/>
                        <a:pt x="2" y="42"/>
                      </a:cubicBezTo>
                      <a:cubicBezTo>
                        <a:pt x="1" y="42"/>
                        <a:pt x="2" y="43"/>
                        <a:pt x="2" y="43"/>
                      </a:cubicBezTo>
                      <a:cubicBezTo>
                        <a:pt x="2" y="43"/>
                        <a:pt x="3" y="43"/>
                        <a:pt x="3" y="43"/>
                      </a:cubicBezTo>
                      <a:cubicBezTo>
                        <a:pt x="3" y="43"/>
                        <a:pt x="3" y="44"/>
                        <a:pt x="3" y="44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lnTo>
                        <a:pt x="21" y="5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5" name="Freeform 833">
                  <a:extLst>
                    <a:ext uri="{FF2B5EF4-FFF2-40B4-BE49-F238E27FC236}">
                      <a16:creationId xmlns="" xmlns:a16="http://schemas.microsoft.com/office/drawing/2014/main" id="{5204086B-C028-8043-8738-461AEED01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86513" y="3751263"/>
                  <a:ext cx="184150" cy="174625"/>
                </a:xfrm>
                <a:custGeom>
                  <a:avLst/>
                  <a:gdLst>
                    <a:gd name="T0" fmla="*/ 43 w 44"/>
                    <a:gd name="T1" fmla="*/ 1 h 42"/>
                    <a:gd name="T2" fmla="*/ 41 w 44"/>
                    <a:gd name="T3" fmla="*/ 1 h 42"/>
                    <a:gd name="T4" fmla="*/ 39 w 44"/>
                    <a:gd name="T5" fmla="*/ 1 h 42"/>
                    <a:gd name="T6" fmla="*/ 35 w 44"/>
                    <a:gd name="T7" fmla="*/ 2 h 42"/>
                    <a:gd name="T8" fmla="*/ 32 w 44"/>
                    <a:gd name="T9" fmla="*/ 2 h 42"/>
                    <a:gd name="T10" fmla="*/ 26 w 44"/>
                    <a:gd name="T11" fmla="*/ 4 h 42"/>
                    <a:gd name="T12" fmla="*/ 22 w 44"/>
                    <a:gd name="T13" fmla="*/ 5 h 42"/>
                    <a:gd name="T14" fmla="*/ 19 w 44"/>
                    <a:gd name="T15" fmla="*/ 5 h 42"/>
                    <a:gd name="T16" fmla="*/ 16 w 44"/>
                    <a:gd name="T17" fmla="*/ 4 h 42"/>
                    <a:gd name="T18" fmla="*/ 14 w 44"/>
                    <a:gd name="T19" fmla="*/ 4 h 42"/>
                    <a:gd name="T20" fmla="*/ 12 w 44"/>
                    <a:gd name="T21" fmla="*/ 5 h 42"/>
                    <a:gd name="T22" fmla="*/ 11 w 44"/>
                    <a:gd name="T23" fmla="*/ 5 h 42"/>
                    <a:gd name="T24" fmla="*/ 7 w 44"/>
                    <a:gd name="T25" fmla="*/ 5 h 42"/>
                    <a:gd name="T26" fmla="*/ 5 w 44"/>
                    <a:gd name="T27" fmla="*/ 4 h 42"/>
                    <a:gd name="T28" fmla="*/ 5 w 44"/>
                    <a:gd name="T29" fmla="*/ 7 h 42"/>
                    <a:gd name="T30" fmla="*/ 5 w 44"/>
                    <a:gd name="T31" fmla="*/ 8 h 42"/>
                    <a:gd name="T32" fmla="*/ 5 w 44"/>
                    <a:gd name="T33" fmla="*/ 9 h 42"/>
                    <a:gd name="T34" fmla="*/ 3 w 44"/>
                    <a:gd name="T35" fmla="*/ 10 h 42"/>
                    <a:gd name="T36" fmla="*/ 3 w 44"/>
                    <a:gd name="T37" fmla="*/ 11 h 42"/>
                    <a:gd name="T38" fmla="*/ 2 w 44"/>
                    <a:gd name="T39" fmla="*/ 12 h 42"/>
                    <a:gd name="T40" fmla="*/ 1 w 44"/>
                    <a:gd name="T41" fmla="*/ 12 h 42"/>
                    <a:gd name="T42" fmla="*/ 0 w 44"/>
                    <a:gd name="T43" fmla="*/ 13 h 42"/>
                    <a:gd name="T44" fmla="*/ 1 w 44"/>
                    <a:gd name="T45" fmla="*/ 19 h 42"/>
                    <a:gd name="T46" fmla="*/ 1 w 44"/>
                    <a:gd name="T47" fmla="*/ 20 h 42"/>
                    <a:gd name="T48" fmla="*/ 1 w 44"/>
                    <a:gd name="T49" fmla="*/ 21 h 42"/>
                    <a:gd name="T50" fmla="*/ 1 w 44"/>
                    <a:gd name="T51" fmla="*/ 23 h 42"/>
                    <a:gd name="T52" fmla="*/ 4 w 44"/>
                    <a:gd name="T53" fmla="*/ 23 h 42"/>
                    <a:gd name="T54" fmla="*/ 4 w 44"/>
                    <a:gd name="T55" fmla="*/ 24 h 42"/>
                    <a:gd name="T56" fmla="*/ 5 w 44"/>
                    <a:gd name="T57" fmla="*/ 25 h 42"/>
                    <a:gd name="T58" fmla="*/ 6 w 44"/>
                    <a:gd name="T59" fmla="*/ 26 h 42"/>
                    <a:gd name="T60" fmla="*/ 3 w 44"/>
                    <a:gd name="T61" fmla="*/ 28 h 42"/>
                    <a:gd name="T62" fmla="*/ 4 w 44"/>
                    <a:gd name="T63" fmla="*/ 30 h 42"/>
                    <a:gd name="T64" fmla="*/ 3 w 44"/>
                    <a:gd name="T65" fmla="*/ 29 h 42"/>
                    <a:gd name="T66" fmla="*/ 1 w 44"/>
                    <a:gd name="T67" fmla="*/ 31 h 42"/>
                    <a:gd name="T68" fmla="*/ 1 w 44"/>
                    <a:gd name="T69" fmla="*/ 32 h 42"/>
                    <a:gd name="T70" fmla="*/ 0 w 44"/>
                    <a:gd name="T71" fmla="*/ 33 h 42"/>
                    <a:gd name="T72" fmla="*/ 0 w 44"/>
                    <a:gd name="T73" fmla="*/ 34 h 42"/>
                    <a:gd name="T74" fmla="*/ 0 w 44"/>
                    <a:gd name="T75" fmla="*/ 35 h 42"/>
                    <a:gd name="T76" fmla="*/ 0 w 44"/>
                    <a:gd name="T77" fmla="*/ 38 h 42"/>
                    <a:gd name="T78" fmla="*/ 2 w 44"/>
                    <a:gd name="T79" fmla="*/ 41 h 42"/>
                    <a:gd name="T80" fmla="*/ 7 w 44"/>
                    <a:gd name="T81" fmla="*/ 42 h 42"/>
                    <a:gd name="T82" fmla="*/ 20 w 44"/>
                    <a:gd name="T83" fmla="*/ 34 h 42"/>
                    <a:gd name="T84" fmla="*/ 36 w 44"/>
                    <a:gd name="T85" fmla="*/ 24 h 42"/>
                    <a:gd name="T86" fmla="*/ 37 w 44"/>
                    <a:gd name="T87" fmla="*/ 17 h 42"/>
                    <a:gd name="T88" fmla="*/ 38 w 44"/>
                    <a:gd name="T89" fmla="*/ 14 h 42"/>
                    <a:gd name="T90" fmla="*/ 37 w 44"/>
                    <a:gd name="T91" fmla="*/ 8 h 42"/>
                    <a:gd name="T92" fmla="*/ 40 w 44"/>
                    <a:gd name="T93" fmla="*/ 7 h 42"/>
                    <a:gd name="T94" fmla="*/ 43 w 44"/>
                    <a:gd name="T95" fmla="*/ 4 h 42"/>
                    <a:gd name="T96" fmla="*/ 44 w 44"/>
                    <a:gd name="T97" fmla="*/ 3 h 42"/>
                    <a:gd name="T98" fmla="*/ 44 w 44"/>
                    <a:gd name="T99" fmla="*/ 1 h 42"/>
                    <a:gd name="T100" fmla="*/ 43 w 44"/>
                    <a:gd name="T101" fmla="*/ 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4" h="42">
                      <a:moveTo>
                        <a:pt x="43" y="1"/>
                      </a:moveTo>
                      <a:cubicBezTo>
                        <a:pt x="42" y="0"/>
                        <a:pt x="42" y="0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7" y="1"/>
                        <a:pt x="36" y="2"/>
                        <a:pt x="35" y="2"/>
                      </a:cubicBezTo>
                      <a:cubicBezTo>
                        <a:pt x="34" y="2"/>
                        <a:pt x="33" y="1"/>
                        <a:pt x="32" y="2"/>
                      </a:cubicBezTo>
                      <a:cubicBezTo>
                        <a:pt x="30" y="2"/>
                        <a:pt x="28" y="4"/>
                        <a:pt x="26" y="4"/>
                      </a:cubicBezTo>
                      <a:cubicBezTo>
                        <a:pt x="25" y="5"/>
                        <a:pt x="24" y="5"/>
                        <a:pt x="22" y="5"/>
                      </a:cubicBezTo>
                      <a:cubicBezTo>
                        <a:pt x="21" y="5"/>
                        <a:pt x="20" y="5"/>
                        <a:pt x="19" y="5"/>
                      </a:cubicBezTo>
                      <a:cubicBezTo>
                        <a:pt x="18" y="5"/>
                        <a:pt x="18" y="4"/>
                        <a:pt x="16" y="4"/>
                      </a:cubicBezTo>
                      <a:cubicBezTo>
                        <a:pt x="16" y="4"/>
                        <a:pt x="14" y="4"/>
                        <a:pt x="14" y="4"/>
                      </a:cubicBezTo>
                      <a:cubicBezTo>
                        <a:pt x="13" y="4"/>
                        <a:pt x="13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0" y="6"/>
                        <a:pt x="8" y="5"/>
                        <a:pt x="7" y="5"/>
                      </a:cubicBezTo>
                      <a:cubicBezTo>
                        <a:pt x="7" y="5"/>
                        <a:pt x="6" y="4"/>
                        <a:pt x="5" y="4"/>
                      </a:cubicBezTo>
                      <a:cubicBezTo>
                        <a:pt x="5" y="4"/>
                        <a:pt x="5" y="6"/>
                        <a:pt x="5" y="7"/>
                      </a:cubicBezTo>
                      <a:cubicBezTo>
                        <a:pt x="5" y="7"/>
                        <a:pt x="4" y="7"/>
                        <a:pt x="5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4" y="10"/>
                        <a:pt x="3" y="9"/>
                        <a:pt x="3" y="10"/>
                      </a:cubicBezTo>
                      <a:cubicBezTo>
                        <a:pt x="3" y="10"/>
                        <a:pt x="3" y="11"/>
                        <a:pt x="3" y="11"/>
                      </a:cubicBezTo>
                      <a:cubicBezTo>
                        <a:pt x="3" y="11"/>
                        <a:pt x="2" y="11"/>
                        <a:pt x="2" y="12"/>
                      </a:cubicBezTo>
                      <a:cubicBezTo>
                        <a:pt x="2" y="12"/>
                        <a:pt x="1" y="12"/>
                        <a:pt x="1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0" y="15"/>
                        <a:pt x="1" y="17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0"/>
                        <a:pt x="1" y="21"/>
                        <a:pt x="1" y="21"/>
                      </a:cubicBezTo>
                      <a:cubicBezTo>
                        <a:pt x="1" y="22"/>
                        <a:pt x="1" y="22"/>
                        <a:pt x="1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4"/>
                        <a:pt x="4" y="24"/>
                      </a:cubicBezTo>
                      <a:cubicBezTo>
                        <a:pt x="4" y="24"/>
                        <a:pt x="4" y="25"/>
                        <a:pt x="5" y="25"/>
                      </a:cubicBezTo>
                      <a:cubicBezTo>
                        <a:pt x="5" y="25"/>
                        <a:pt x="6" y="26"/>
                        <a:pt x="6" y="26"/>
                      </a:cubicBezTo>
                      <a:cubicBezTo>
                        <a:pt x="6" y="26"/>
                        <a:pt x="4" y="28"/>
                        <a:pt x="3" y="28"/>
                      </a:cubicBezTo>
                      <a:cubicBezTo>
                        <a:pt x="3" y="28"/>
                        <a:pt x="4" y="30"/>
                        <a:pt x="4" y="30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9"/>
                        <a:pt x="1" y="31"/>
                        <a:pt x="1" y="31"/>
                      </a:cubicBezTo>
                      <a:cubicBezTo>
                        <a:pt x="1" y="31"/>
                        <a:pt x="1" y="32"/>
                        <a:pt x="1" y="32"/>
                      </a:cubicBezTo>
                      <a:cubicBezTo>
                        <a:pt x="1" y="32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4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2" y="41"/>
                        <a:pt x="2" y="41"/>
                        <a:pt x="2" y="41"/>
                      </a:cubicBezTo>
                      <a:cubicBezTo>
                        <a:pt x="7" y="42"/>
                        <a:pt x="7" y="42"/>
                        <a:pt x="7" y="42"/>
                      </a:cubicBezTo>
                      <a:cubicBezTo>
                        <a:pt x="20" y="34"/>
                        <a:pt x="20" y="34"/>
                        <a:pt x="20" y="3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6" y="24"/>
                        <a:pt x="37" y="17"/>
                        <a:pt x="37" y="17"/>
                      </a:cubicBezTo>
                      <a:cubicBezTo>
                        <a:pt x="37" y="17"/>
                        <a:pt x="38" y="14"/>
                        <a:pt x="38" y="14"/>
                      </a:cubicBezTo>
                      <a:cubicBezTo>
                        <a:pt x="38" y="13"/>
                        <a:pt x="37" y="8"/>
                        <a:pt x="37" y="8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3" y="4"/>
                        <a:pt x="43" y="4"/>
                        <a:pt x="43" y="4"/>
                      </a:cubicBezTo>
                      <a:cubicBezTo>
                        <a:pt x="43" y="4"/>
                        <a:pt x="44" y="3"/>
                        <a:pt x="44" y="3"/>
                      </a:cubicBezTo>
                      <a:cubicBezTo>
                        <a:pt x="44" y="3"/>
                        <a:pt x="44" y="2"/>
                        <a:pt x="44" y="1"/>
                      </a:cubicBezTo>
                      <a:cubicBezTo>
                        <a:pt x="44" y="2"/>
                        <a:pt x="43" y="1"/>
                        <a:pt x="43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6" name="Freeform 865">
                  <a:extLst>
                    <a:ext uri="{FF2B5EF4-FFF2-40B4-BE49-F238E27FC236}">
                      <a16:creationId xmlns="" xmlns:a16="http://schemas.microsoft.com/office/drawing/2014/main" id="{5C491D2D-9AEF-DA4A-B7AD-C5E2C6519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83325" y="3808413"/>
                  <a:ext cx="69850" cy="38100"/>
                </a:xfrm>
                <a:custGeom>
                  <a:avLst/>
                  <a:gdLst>
                    <a:gd name="T0" fmla="*/ 10 w 17"/>
                    <a:gd name="T1" fmla="*/ 6 h 9"/>
                    <a:gd name="T2" fmla="*/ 10 w 17"/>
                    <a:gd name="T3" fmla="*/ 6 h 9"/>
                    <a:gd name="T4" fmla="*/ 9 w 17"/>
                    <a:gd name="T5" fmla="*/ 7 h 9"/>
                    <a:gd name="T6" fmla="*/ 7 w 17"/>
                    <a:gd name="T7" fmla="*/ 8 h 9"/>
                    <a:gd name="T8" fmla="*/ 6 w 17"/>
                    <a:gd name="T9" fmla="*/ 8 h 9"/>
                    <a:gd name="T10" fmla="*/ 5 w 17"/>
                    <a:gd name="T11" fmla="*/ 9 h 9"/>
                    <a:gd name="T12" fmla="*/ 4 w 17"/>
                    <a:gd name="T13" fmla="*/ 8 h 9"/>
                    <a:gd name="T14" fmla="*/ 3 w 17"/>
                    <a:gd name="T15" fmla="*/ 8 h 9"/>
                    <a:gd name="T16" fmla="*/ 3 w 17"/>
                    <a:gd name="T17" fmla="*/ 8 h 9"/>
                    <a:gd name="T18" fmla="*/ 2 w 17"/>
                    <a:gd name="T19" fmla="*/ 7 h 9"/>
                    <a:gd name="T20" fmla="*/ 1 w 17"/>
                    <a:gd name="T21" fmla="*/ 6 h 9"/>
                    <a:gd name="T22" fmla="*/ 0 w 17"/>
                    <a:gd name="T23" fmla="*/ 5 h 9"/>
                    <a:gd name="T24" fmla="*/ 2 w 17"/>
                    <a:gd name="T25" fmla="*/ 5 h 9"/>
                    <a:gd name="T26" fmla="*/ 3 w 17"/>
                    <a:gd name="T27" fmla="*/ 4 h 9"/>
                    <a:gd name="T28" fmla="*/ 4 w 17"/>
                    <a:gd name="T29" fmla="*/ 4 h 9"/>
                    <a:gd name="T30" fmla="*/ 5 w 17"/>
                    <a:gd name="T31" fmla="*/ 3 h 9"/>
                    <a:gd name="T32" fmla="*/ 6 w 17"/>
                    <a:gd name="T33" fmla="*/ 2 h 9"/>
                    <a:gd name="T34" fmla="*/ 8 w 17"/>
                    <a:gd name="T35" fmla="*/ 3 h 9"/>
                    <a:gd name="T36" fmla="*/ 11 w 17"/>
                    <a:gd name="T37" fmla="*/ 2 h 9"/>
                    <a:gd name="T38" fmla="*/ 13 w 17"/>
                    <a:gd name="T39" fmla="*/ 1 h 9"/>
                    <a:gd name="T40" fmla="*/ 16 w 17"/>
                    <a:gd name="T41" fmla="*/ 0 h 9"/>
                    <a:gd name="T42" fmla="*/ 15 w 17"/>
                    <a:gd name="T43" fmla="*/ 1 h 9"/>
                    <a:gd name="T44" fmla="*/ 13 w 17"/>
                    <a:gd name="T45" fmla="*/ 2 h 9"/>
                    <a:gd name="T46" fmla="*/ 12 w 17"/>
                    <a:gd name="T47" fmla="*/ 4 h 9"/>
                    <a:gd name="T48" fmla="*/ 12 w 17"/>
                    <a:gd name="T49" fmla="*/ 6 h 9"/>
                    <a:gd name="T50" fmla="*/ 10 w 17"/>
                    <a:gd name="T51" fmla="*/ 6 h 9"/>
                    <a:gd name="T52" fmla="*/ 10 w 17"/>
                    <a:gd name="T53" fmla="*/ 6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7" h="9"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8" y="7"/>
                        <a:pt x="8" y="8"/>
                        <a:pt x="7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9"/>
                        <a:pt x="6" y="9"/>
                        <a:pt x="5" y="9"/>
                      </a:cubicBezTo>
                      <a:cubicBezTo>
                        <a:pt x="5" y="9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1" y="7"/>
                        <a:pt x="1" y="6"/>
                        <a:pt x="1" y="6"/>
                      </a:cubicBezTo>
                      <a:cubicBezTo>
                        <a:pt x="1" y="6"/>
                        <a:pt x="0" y="5"/>
                        <a:pt x="0" y="5"/>
                      </a:cubicBezTo>
                      <a:cubicBezTo>
                        <a:pt x="1" y="4"/>
                        <a:pt x="1" y="5"/>
                        <a:pt x="2" y="5"/>
                      </a:cubicBezTo>
                      <a:cubicBezTo>
                        <a:pt x="3" y="5"/>
                        <a:pt x="2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3"/>
                        <a:pt x="5" y="2"/>
                        <a:pt x="6" y="2"/>
                      </a:cubicBezTo>
                      <a:cubicBezTo>
                        <a:pt x="7" y="2"/>
                        <a:pt x="7" y="2"/>
                        <a:pt x="8" y="3"/>
                      </a:cubicBezTo>
                      <a:cubicBezTo>
                        <a:pt x="9" y="3"/>
                        <a:pt x="10" y="2"/>
                        <a:pt x="11" y="2"/>
                      </a:cubicBezTo>
                      <a:cubicBezTo>
                        <a:pt x="12" y="2"/>
                        <a:pt x="13" y="1"/>
                        <a:pt x="13" y="1"/>
                      </a:cubicBezTo>
                      <a:cubicBezTo>
                        <a:pt x="14" y="1"/>
                        <a:pt x="15" y="0"/>
                        <a:pt x="16" y="0"/>
                      </a:cubicBezTo>
                      <a:cubicBezTo>
                        <a:pt x="17" y="0"/>
                        <a:pt x="15" y="1"/>
                        <a:pt x="15" y="1"/>
                      </a:cubicBezTo>
                      <a:cubicBezTo>
                        <a:pt x="14" y="1"/>
                        <a:pt x="14" y="2"/>
                        <a:pt x="13" y="2"/>
                      </a:cubicBezTo>
                      <a:cubicBezTo>
                        <a:pt x="12" y="3"/>
                        <a:pt x="11" y="3"/>
                        <a:pt x="12" y="4"/>
                      </a:cubicBezTo>
                      <a:cubicBezTo>
                        <a:pt x="12" y="5"/>
                        <a:pt x="13" y="5"/>
                        <a:pt x="12" y="6"/>
                      </a:cubicBezTo>
                      <a:cubicBezTo>
                        <a:pt x="12" y="6"/>
                        <a:pt x="11" y="5"/>
                        <a:pt x="10" y="6"/>
                      </a:cubicBezTo>
                      <a:cubicBezTo>
                        <a:pt x="10" y="6"/>
                        <a:pt x="11" y="5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7" name="Freeform 872">
                  <a:extLst>
                    <a:ext uri="{FF2B5EF4-FFF2-40B4-BE49-F238E27FC236}">
                      <a16:creationId xmlns="" xmlns:a16="http://schemas.microsoft.com/office/drawing/2014/main" id="{20BAAD7B-CEE7-1B45-8DD6-71590B041ED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3584575"/>
                  <a:ext cx="157162" cy="128588"/>
                </a:xfrm>
                <a:custGeom>
                  <a:avLst/>
                  <a:gdLst>
                    <a:gd name="T0" fmla="*/ 3 w 38"/>
                    <a:gd name="T1" fmla="*/ 24 h 31"/>
                    <a:gd name="T2" fmla="*/ 0 w 38"/>
                    <a:gd name="T3" fmla="*/ 20 h 31"/>
                    <a:gd name="T4" fmla="*/ 2 w 38"/>
                    <a:gd name="T5" fmla="*/ 21 h 31"/>
                    <a:gd name="T6" fmla="*/ 4 w 38"/>
                    <a:gd name="T7" fmla="*/ 21 h 31"/>
                    <a:gd name="T8" fmla="*/ 7 w 38"/>
                    <a:gd name="T9" fmla="*/ 21 h 31"/>
                    <a:gd name="T10" fmla="*/ 8 w 38"/>
                    <a:gd name="T11" fmla="*/ 23 h 31"/>
                    <a:gd name="T12" fmla="*/ 9 w 38"/>
                    <a:gd name="T13" fmla="*/ 27 h 31"/>
                    <a:gd name="T14" fmla="*/ 22 w 38"/>
                    <a:gd name="T15" fmla="*/ 4 h 31"/>
                    <a:gd name="T16" fmla="*/ 20 w 38"/>
                    <a:gd name="T17" fmla="*/ 6 h 31"/>
                    <a:gd name="T18" fmla="*/ 16 w 38"/>
                    <a:gd name="T19" fmla="*/ 4 h 31"/>
                    <a:gd name="T20" fmla="*/ 14 w 38"/>
                    <a:gd name="T21" fmla="*/ 2 h 31"/>
                    <a:gd name="T22" fmla="*/ 13 w 38"/>
                    <a:gd name="T23" fmla="*/ 1 h 31"/>
                    <a:gd name="T24" fmla="*/ 11 w 38"/>
                    <a:gd name="T25" fmla="*/ 0 h 31"/>
                    <a:gd name="T26" fmla="*/ 10 w 38"/>
                    <a:gd name="T27" fmla="*/ 1 h 31"/>
                    <a:gd name="T28" fmla="*/ 10 w 38"/>
                    <a:gd name="T29" fmla="*/ 2 h 31"/>
                    <a:gd name="T30" fmla="*/ 13 w 38"/>
                    <a:gd name="T31" fmla="*/ 6 h 31"/>
                    <a:gd name="T32" fmla="*/ 10 w 38"/>
                    <a:gd name="T33" fmla="*/ 7 h 31"/>
                    <a:gd name="T34" fmla="*/ 6 w 38"/>
                    <a:gd name="T35" fmla="*/ 6 h 31"/>
                    <a:gd name="T36" fmla="*/ 3 w 38"/>
                    <a:gd name="T37" fmla="*/ 4 h 31"/>
                    <a:gd name="T38" fmla="*/ 2 w 38"/>
                    <a:gd name="T39" fmla="*/ 6 h 31"/>
                    <a:gd name="T40" fmla="*/ 3 w 38"/>
                    <a:gd name="T41" fmla="*/ 7 h 31"/>
                    <a:gd name="T42" fmla="*/ 3 w 38"/>
                    <a:gd name="T43" fmla="*/ 8 h 31"/>
                    <a:gd name="T44" fmla="*/ 6 w 38"/>
                    <a:gd name="T45" fmla="*/ 10 h 31"/>
                    <a:gd name="T46" fmla="*/ 5 w 38"/>
                    <a:gd name="T47" fmla="*/ 13 h 31"/>
                    <a:gd name="T48" fmla="*/ 8 w 38"/>
                    <a:gd name="T49" fmla="*/ 15 h 31"/>
                    <a:gd name="T50" fmla="*/ 6 w 38"/>
                    <a:gd name="T51" fmla="*/ 17 h 31"/>
                    <a:gd name="T52" fmla="*/ 7 w 38"/>
                    <a:gd name="T53" fmla="*/ 18 h 31"/>
                    <a:gd name="T54" fmla="*/ 10 w 38"/>
                    <a:gd name="T55" fmla="*/ 20 h 31"/>
                    <a:gd name="T56" fmla="*/ 11 w 38"/>
                    <a:gd name="T57" fmla="*/ 21 h 31"/>
                    <a:gd name="T58" fmla="*/ 12 w 38"/>
                    <a:gd name="T59" fmla="*/ 23 h 31"/>
                    <a:gd name="T60" fmla="*/ 11 w 38"/>
                    <a:gd name="T61" fmla="*/ 24 h 31"/>
                    <a:gd name="T62" fmla="*/ 11 w 38"/>
                    <a:gd name="T63" fmla="*/ 26 h 31"/>
                    <a:gd name="T64" fmla="*/ 15 w 38"/>
                    <a:gd name="T65" fmla="*/ 24 h 31"/>
                    <a:gd name="T66" fmla="*/ 17 w 38"/>
                    <a:gd name="T67" fmla="*/ 22 h 31"/>
                    <a:gd name="T68" fmla="*/ 20 w 38"/>
                    <a:gd name="T69" fmla="*/ 19 h 31"/>
                    <a:gd name="T70" fmla="*/ 21 w 38"/>
                    <a:gd name="T71" fmla="*/ 20 h 31"/>
                    <a:gd name="T72" fmla="*/ 24 w 38"/>
                    <a:gd name="T73" fmla="*/ 23 h 31"/>
                    <a:gd name="T74" fmla="*/ 23 w 38"/>
                    <a:gd name="T75" fmla="*/ 26 h 31"/>
                    <a:gd name="T76" fmla="*/ 23 w 38"/>
                    <a:gd name="T77" fmla="*/ 28 h 31"/>
                    <a:gd name="T78" fmla="*/ 25 w 38"/>
                    <a:gd name="T79" fmla="*/ 30 h 31"/>
                    <a:gd name="T80" fmla="*/ 27 w 38"/>
                    <a:gd name="T81" fmla="*/ 29 h 31"/>
                    <a:gd name="T82" fmla="*/ 28 w 38"/>
                    <a:gd name="T83" fmla="*/ 26 h 31"/>
                    <a:gd name="T84" fmla="*/ 29 w 38"/>
                    <a:gd name="T85" fmla="*/ 25 h 31"/>
                    <a:gd name="T86" fmla="*/ 30 w 38"/>
                    <a:gd name="T87" fmla="*/ 24 h 31"/>
                    <a:gd name="T88" fmla="*/ 31 w 38"/>
                    <a:gd name="T89" fmla="*/ 23 h 31"/>
                    <a:gd name="T90" fmla="*/ 31 w 38"/>
                    <a:gd name="T91" fmla="*/ 19 h 31"/>
                    <a:gd name="T92" fmla="*/ 32 w 38"/>
                    <a:gd name="T93" fmla="*/ 17 h 31"/>
                    <a:gd name="T94" fmla="*/ 33 w 38"/>
                    <a:gd name="T95" fmla="*/ 15 h 31"/>
                    <a:gd name="T96" fmla="*/ 37 w 38"/>
                    <a:gd name="T97" fmla="*/ 15 h 31"/>
                    <a:gd name="T98" fmla="*/ 33 w 38"/>
                    <a:gd name="T99" fmla="*/ 12 h 31"/>
                    <a:gd name="T100" fmla="*/ 31 w 38"/>
                    <a:gd name="T101" fmla="*/ 9 h 31"/>
                    <a:gd name="T102" fmla="*/ 27 w 38"/>
                    <a:gd name="T103" fmla="*/ 2 h 31"/>
                    <a:gd name="T104" fmla="*/ 24 w 38"/>
                    <a:gd name="T105" fmla="*/ 2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8" h="31">
                      <a:moveTo>
                        <a:pt x="9" y="27"/>
                      </a:moveTo>
                      <a:cubicBezTo>
                        <a:pt x="7" y="27"/>
                        <a:pt x="5" y="26"/>
                        <a:pt x="3" y="24"/>
                      </a:cubicBezTo>
                      <a:cubicBezTo>
                        <a:pt x="3" y="24"/>
                        <a:pt x="2" y="23"/>
                        <a:pt x="1" y="22"/>
                      </a:cubicBezTo>
                      <a:cubicBezTo>
                        <a:pt x="1" y="21"/>
                        <a:pt x="0" y="20"/>
                        <a:pt x="0" y="20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2" y="19"/>
                        <a:pt x="2" y="20"/>
                        <a:pt x="2" y="21"/>
                      </a:cubicBezTo>
                      <a:cubicBezTo>
                        <a:pt x="3" y="21"/>
                        <a:pt x="3" y="20"/>
                        <a:pt x="3" y="21"/>
                      </a:cubicBezTo>
                      <a:cubicBezTo>
                        <a:pt x="3" y="21"/>
                        <a:pt x="3" y="21"/>
                        <a:pt x="4" y="21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0"/>
                        <a:pt x="7" y="21"/>
                      </a:cubicBezTo>
                      <a:cubicBezTo>
                        <a:pt x="7" y="22"/>
                        <a:pt x="6" y="22"/>
                        <a:pt x="7" y="23"/>
                      </a:cubicBezTo>
                      <a:cubicBezTo>
                        <a:pt x="7" y="23"/>
                        <a:pt x="8" y="23"/>
                        <a:pt x="8" y="23"/>
                      </a:cubicBezTo>
                      <a:cubicBezTo>
                        <a:pt x="8" y="24"/>
                        <a:pt x="8" y="24"/>
                        <a:pt x="8" y="25"/>
                      </a:cubicBezTo>
                      <a:cubicBezTo>
                        <a:pt x="8" y="25"/>
                        <a:pt x="9" y="26"/>
                        <a:pt x="9" y="27"/>
                      </a:cubicBezTo>
                      <a:close/>
                      <a:moveTo>
                        <a:pt x="24" y="2"/>
                      </a:moveTo>
                      <a:cubicBezTo>
                        <a:pt x="24" y="3"/>
                        <a:pt x="23" y="3"/>
                        <a:pt x="22" y="4"/>
                      </a:cubicBezTo>
                      <a:cubicBezTo>
                        <a:pt x="22" y="4"/>
                        <a:pt x="21" y="4"/>
                        <a:pt x="21" y="5"/>
                      </a:cubicBezTo>
                      <a:cubicBezTo>
                        <a:pt x="21" y="5"/>
                        <a:pt x="21" y="6"/>
                        <a:pt x="20" y="6"/>
                      </a:cubicBezTo>
                      <a:cubicBezTo>
                        <a:pt x="20" y="6"/>
                        <a:pt x="19" y="6"/>
                        <a:pt x="18" y="6"/>
                      </a:cubicBezTo>
                      <a:cubicBezTo>
                        <a:pt x="17" y="6"/>
                        <a:pt x="17" y="5"/>
                        <a:pt x="16" y="4"/>
                      </a:cubicBezTo>
                      <a:cubicBezTo>
                        <a:pt x="16" y="4"/>
                        <a:pt x="16" y="3"/>
                        <a:pt x="15" y="3"/>
                      </a:cubicBezTo>
                      <a:cubicBezTo>
                        <a:pt x="15" y="3"/>
                        <a:pt x="15" y="2"/>
                        <a:pt x="14" y="2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4"/>
                        <a:pt x="13" y="4"/>
                        <a:pt x="13" y="6"/>
                      </a:cubicBezTo>
                      <a:cubicBezTo>
                        <a:pt x="13" y="6"/>
                        <a:pt x="12" y="7"/>
                        <a:pt x="12" y="7"/>
                      </a:cubicBezTo>
                      <a:cubicBezTo>
                        <a:pt x="11" y="8"/>
                        <a:pt x="11" y="7"/>
                        <a:pt x="10" y="7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7"/>
                        <a:pt x="7" y="6"/>
                        <a:pt x="6" y="6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4" y="4"/>
                        <a:pt x="4" y="4"/>
                        <a:pt x="3" y="4"/>
                      </a:cubicBezTo>
                      <a:cubicBezTo>
                        <a:pt x="3" y="5"/>
                        <a:pt x="1" y="5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7"/>
                        <a:pt x="3" y="7"/>
                      </a:cubicBezTo>
                      <a:cubicBezTo>
                        <a:pt x="3" y="7"/>
                        <a:pt x="2" y="7"/>
                        <a:pt x="2" y="7"/>
                      </a:cubicBezTo>
                      <a:cubicBezTo>
                        <a:pt x="2" y="8"/>
                        <a:pt x="3" y="7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9"/>
                        <a:pt x="6" y="10"/>
                      </a:cubicBezTo>
                      <a:cubicBezTo>
                        <a:pt x="6" y="11"/>
                        <a:pt x="4" y="10"/>
                        <a:pt x="4" y="11"/>
                      </a:cubicBezTo>
                      <a:cubicBezTo>
                        <a:pt x="4" y="12"/>
                        <a:pt x="5" y="13"/>
                        <a:pt x="5" y="13"/>
                      </a:cubicBezTo>
                      <a:cubicBezTo>
                        <a:pt x="5" y="14"/>
                        <a:pt x="6" y="14"/>
                        <a:pt x="7" y="14"/>
                      </a:cubicBezTo>
                      <a:cubicBezTo>
                        <a:pt x="7" y="14"/>
                        <a:pt x="8" y="14"/>
                        <a:pt x="8" y="15"/>
                      </a:cubicBezTo>
                      <a:cubicBezTo>
                        <a:pt x="8" y="15"/>
                        <a:pt x="8" y="16"/>
                        <a:pt x="8" y="16"/>
                      </a:cubicBezTo>
                      <a:cubicBezTo>
                        <a:pt x="7" y="17"/>
                        <a:pt x="5" y="16"/>
                        <a:pt x="6" y="17"/>
                      </a:cubicBezTo>
                      <a:cubicBezTo>
                        <a:pt x="6" y="18"/>
                        <a:pt x="7" y="17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10" y="21"/>
                        <a:pt x="10" y="20"/>
                      </a:cubicBezTo>
                      <a:cubicBezTo>
                        <a:pt x="11" y="21"/>
                        <a:pt x="11" y="20"/>
                        <a:pt x="11" y="21"/>
                      </a:cubicBezTo>
                      <a:cubicBezTo>
                        <a:pt x="12" y="21"/>
                        <a:pt x="12" y="21"/>
                        <a:pt x="11" y="21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3"/>
                        <a:pt x="12" y="23"/>
                      </a:cubicBezTo>
                      <a:cubicBezTo>
                        <a:pt x="12" y="23"/>
                        <a:pt x="12" y="24"/>
                        <a:pt x="12" y="24"/>
                      </a:cubicBezTo>
                      <a:cubicBezTo>
                        <a:pt x="12" y="24"/>
                        <a:pt x="11" y="24"/>
                        <a:pt x="11" y="24"/>
                      </a:cubicBezTo>
                      <a:cubicBezTo>
                        <a:pt x="10" y="24"/>
                        <a:pt x="11" y="24"/>
                        <a:pt x="11" y="25"/>
                      </a:cubicBezTo>
                      <a:cubicBezTo>
                        <a:pt x="11" y="25"/>
                        <a:pt x="11" y="26"/>
                        <a:pt x="11" y="26"/>
                      </a:cubicBezTo>
                      <a:cubicBezTo>
                        <a:pt x="13" y="26"/>
                        <a:pt x="13" y="25"/>
                        <a:pt x="14" y="24"/>
                      </a:cubicBezTo>
                      <a:cubicBezTo>
                        <a:pt x="14" y="24"/>
                        <a:pt x="15" y="24"/>
                        <a:pt x="15" y="24"/>
                      </a:cubicBezTo>
                      <a:cubicBezTo>
                        <a:pt x="15" y="23"/>
                        <a:pt x="16" y="23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9" y="21"/>
                        <a:pt x="20" y="20"/>
                        <a:pt x="20" y="19"/>
                      </a:cubicBezTo>
                      <a:cubicBezTo>
                        <a:pt x="20" y="19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3" y="21"/>
                        <a:pt x="24" y="22"/>
                        <a:pt x="24" y="23"/>
                      </a:cubicBezTo>
                      <a:cubicBezTo>
                        <a:pt x="23" y="23"/>
                        <a:pt x="22" y="23"/>
                        <a:pt x="22" y="24"/>
                      </a:cubicBezTo>
                      <a:cubicBezTo>
                        <a:pt x="23" y="24"/>
                        <a:pt x="24" y="25"/>
                        <a:pt x="23" y="26"/>
                      </a:cubicBezTo>
                      <a:cubicBezTo>
                        <a:pt x="23" y="26"/>
                        <a:pt x="22" y="26"/>
                        <a:pt x="22" y="27"/>
                      </a:cubicBezTo>
                      <a:cubicBezTo>
                        <a:pt x="21" y="28"/>
                        <a:pt x="23" y="28"/>
                        <a:pt x="23" y="28"/>
                      </a:cubicBezTo>
                      <a:cubicBezTo>
                        <a:pt x="23" y="29"/>
                        <a:pt x="23" y="29"/>
                        <a:pt x="24" y="29"/>
                      </a:cubicBezTo>
                      <a:cubicBezTo>
                        <a:pt x="24" y="29"/>
                        <a:pt x="24" y="29"/>
                        <a:pt x="25" y="30"/>
                      </a:cubicBezTo>
                      <a:cubicBezTo>
                        <a:pt x="25" y="30"/>
                        <a:pt x="26" y="31"/>
                        <a:pt x="27" y="31"/>
                      </a:cubicBezTo>
                      <a:cubicBezTo>
                        <a:pt x="27" y="30"/>
                        <a:pt x="27" y="30"/>
                        <a:pt x="27" y="29"/>
                      </a:cubicBezTo>
                      <a:cubicBezTo>
                        <a:pt x="27" y="28"/>
                        <a:pt x="27" y="28"/>
                        <a:pt x="27" y="27"/>
                      </a:cubicBezTo>
                      <a:cubicBezTo>
                        <a:pt x="27" y="27"/>
                        <a:pt x="27" y="27"/>
                        <a:pt x="28" y="26"/>
                      </a:cubicBezTo>
                      <a:cubicBezTo>
                        <a:pt x="28" y="26"/>
                        <a:pt x="28" y="25"/>
                        <a:pt x="28" y="24"/>
                      </a:cubicBezTo>
                      <a:cubicBezTo>
                        <a:pt x="29" y="24"/>
                        <a:pt x="29" y="25"/>
                        <a:pt x="29" y="25"/>
                      </a:cubicBezTo>
                      <a:cubicBezTo>
                        <a:pt x="29" y="25"/>
                        <a:pt x="29" y="26"/>
                        <a:pt x="29" y="26"/>
                      </a:cubicBezTo>
                      <a:cubicBezTo>
                        <a:pt x="29" y="26"/>
                        <a:pt x="30" y="25"/>
                        <a:pt x="30" y="24"/>
                      </a:cubicBezTo>
                      <a:cubicBezTo>
                        <a:pt x="30" y="24"/>
                        <a:pt x="30" y="24"/>
                        <a:pt x="30" y="23"/>
                      </a:cubicBezTo>
                      <a:cubicBezTo>
                        <a:pt x="30" y="23"/>
                        <a:pt x="31" y="23"/>
                        <a:pt x="31" y="23"/>
                      </a:cubicBezTo>
                      <a:cubicBezTo>
                        <a:pt x="32" y="22"/>
                        <a:pt x="30" y="22"/>
                        <a:pt x="30" y="21"/>
                      </a:cubicBezTo>
                      <a:cubicBezTo>
                        <a:pt x="30" y="21"/>
                        <a:pt x="31" y="20"/>
                        <a:pt x="31" y="19"/>
                      </a:cubicBezTo>
                      <a:cubicBezTo>
                        <a:pt x="31" y="19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2" y="17"/>
                      </a:cubicBezTo>
                      <a:cubicBezTo>
                        <a:pt x="32" y="17"/>
                        <a:pt x="31" y="16"/>
                        <a:pt x="32" y="16"/>
                      </a:cubicBezTo>
                      <a:cubicBezTo>
                        <a:pt x="32" y="15"/>
                        <a:pt x="33" y="15"/>
                        <a:pt x="33" y="15"/>
                      </a:cubicBezTo>
                      <a:cubicBezTo>
                        <a:pt x="34" y="15"/>
                        <a:pt x="35" y="14"/>
                        <a:pt x="35" y="14"/>
                      </a:cubicBezTo>
                      <a:cubicBezTo>
                        <a:pt x="36" y="13"/>
                        <a:pt x="37" y="14"/>
                        <a:pt x="37" y="15"/>
                      </a:cubicBezTo>
                      <a:cubicBezTo>
                        <a:pt x="38" y="14"/>
                        <a:pt x="37" y="13"/>
                        <a:pt x="36" y="12"/>
                      </a:cubicBezTo>
                      <a:cubicBezTo>
                        <a:pt x="35" y="12"/>
                        <a:pt x="34" y="12"/>
                        <a:pt x="33" y="12"/>
                      </a:cubicBezTo>
                      <a:cubicBezTo>
                        <a:pt x="32" y="12"/>
                        <a:pt x="32" y="11"/>
                        <a:pt x="32" y="11"/>
                      </a:cubicBezTo>
                      <a:cubicBezTo>
                        <a:pt x="32" y="10"/>
                        <a:pt x="31" y="10"/>
                        <a:pt x="31" y="9"/>
                      </a:cubicBezTo>
                      <a:cubicBezTo>
                        <a:pt x="29" y="8"/>
                        <a:pt x="29" y="6"/>
                        <a:pt x="29" y="4"/>
                      </a:cubicBezTo>
                      <a:cubicBezTo>
                        <a:pt x="28" y="4"/>
                        <a:pt x="28" y="3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5" y="1"/>
                        <a:pt x="25" y="2"/>
                        <a:pt x="24" y="2"/>
                      </a:cubicBezTo>
                      <a:cubicBezTo>
                        <a:pt x="24" y="3"/>
                        <a:pt x="25" y="2"/>
                        <a:pt x="24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8" name="Freeform 849">
                  <a:extLst>
                    <a:ext uri="{FF2B5EF4-FFF2-40B4-BE49-F238E27FC236}">
                      <a16:creationId xmlns="" xmlns:a16="http://schemas.microsoft.com/office/drawing/2014/main" id="{1C8B3D23-C087-DB47-A772-3BB711A41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70638" y="3846513"/>
                  <a:ext cx="41275" cy="49213"/>
                </a:xfrm>
                <a:custGeom>
                  <a:avLst/>
                  <a:gdLst>
                    <a:gd name="T0" fmla="*/ 3 w 10"/>
                    <a:gd name="T1" fmla="*/ 11 h 12"/>
                    <a:gd name="T2" fmla="*/ 4 w 10"/>
                    <a:gd name="T3" fmla="*/ 10 h 12"/>
                    <a:gd name="T4" fmla="*/ 5 w 10"/>
                    <a:gd name="T5" fmla="*/ 9 h 12"/>
                    <a:gd name="T6" fmla="*/ 5 w 10"/>
                    <a:gd name="T7" fmla="*/ 8 h 12"/>
                    <a:gd name="T8" fmla="*/ 7 w 10"/>
                    <a:gd name="T9" fmla="*/ 6 h 12"/>
                    <a:gd name="T10" fmla="*/ 8 w 10"/>
                    <a:gd name="T11" fmla="*/ 7 h 12"/>
                    <a:gd name="T12" fmla="*/ 7 w 10"/>
                    <a:gd name="T13" fmla="*/ 5 h 12"/>
                    <a:gd name="T14" fmla="*/ 10 w 10"/>
                    <a:gd name="T15" fmla="*/ 3 h 12"/>
                    <a:gd name="T16" fmla="*/ 9 w 10"/>
                    <a:gd name="T17" fmla="*/ 2 h 12"/>
                    <a:gd name="T18" fmla="*/ 8 w 10"/>
                    <a:gd name="T19" fmla="*/ 1 h 12"/>
                    <a:gd name="T20" fmla="*/ 8 w 10"/>
                    <a:gd name="T21" fmla="*/ 0 h 12"/>
                    <a:gd name="T22" fmla="*/ 5 w 10"/>
                    <a:gd name="T23" fmla="*/ 0 h 12"/>
                    <a:gd name="T24" fmla="*/ 4 w 10"/>
                    <a:gd name="T25" fmla="*/ 2 h 12"/>
                    <a:gd name="T26" fmla="*/ 3 w 10"/>
                    <a:gd name="T27" fmla="*/ 3 h 12"/>
                    <a:gd name="T28" fmla="*/ 3 w 10"/>
                    <a:gd name="T29" fmla="*/ 4 h 12"/>
                    <a:gd name="T30" fmla="*/ 1 w 10"/>
                    <a:gd name="T31" fmla="*/ 10 h 12"/>
                    <a:gd name="T32" fmla="*/ 0 w 10"/>
                    <a:gd name="T33" fmla="*/ 12 h 12"/>
                    <a:gd name="T34" fmla="*/ 2 w 10"/>
                    <a:gd name="T35" fmla="*/ 12 h 12"/>
                    <a:gd name="T36" fmla="*/ 3 w 10"/>
                    <a:gd name="T37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2">
                      <a:moveTo>
                        <a:pt x="3" y="11"/>
                      </a:moveTo>
                      <a:cubicBezTo>
                        <a:pt x="3" y="11"/>
                        <a:pt x="4" y="10"/>
                        <a:pt x="4" y="10"/>
                      </a:cubicBezTo>
                      <a:cubicBezTo>
                        <a:pt x="4" y="10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7" y="6"/>
                        <a:pt x="7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7" y="5"/>
                        <a:pt x="7" y="5"/>
                      </a:cubicBezTo>
                      <a:cubicBezTo>
                        <a:pt x="8" y="5"/>
                        <a:pt x="10" y="3"/>
                        <a:pt x="10" y="3"/>
                      </a:cubicBezTo>
                      <a:cubicBezTo>
                        <a:pt x="10" y="3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6"/>
                        <a:pt x="2" y="8"/>
                        <a:pt x="1" y="10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lnTo>
                        <a:pt x="3" y="1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</p:grpSp>
        <p:grpSp>
          <p:nvGrpSpPr>
            <p:cNvPr id="49" name="Europe">
              <a:extLst>
                <a:ext uri="{FF2B5EF4-FFF2-40B4-BE49-F238E27FC236}">
                  <a16:creationId xmlns="" xmlns:a16="http://schemas.microsoft.com/office/drawing/2014/main" id="{5FC152DB-5321-684F-9201-56B46F8E1741}"/>
                </a:ext>
              </a:extLst>
            </p:cNvPr>
            <p:cNvGrpSpPr/>
            <p:nvPr/>
          </p:nvGrpSpPr>
          <p:grpSpPr>
            <a:xfrm>
              <a:off x="4689476" y="1992313"/>
              <a:ext cx="1819274" cy="1920875"/>
              <a:chOff x="4689476" y="1992313"/>
              <a:chExt cx="1819274" cy="1920875"/>
            </a:xfrm>
            <a:grpFill/>
          </p:grpSpPr>
          <p:sp>
            <p:nvSpPr>
              <p:cNvPr id="126" name="Freeform 796">
                <a:extLst>
                  <a:ext uri="{FF2B5EF4-FFF2-40B4-BE49-F238E27FC236}">
                    <a16:creationId xmlns="" xmlns:a16="http://schemas.microsoft.com/office/drawing/2014/main" id="{7C733A74-1697-E143-B551-6392398E2B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75325" y="3030538"/>
                <a:ext cx="282575" cy="269875"/>
              </a:xfrm>
              <a:custGeom>
                <a:avLst/>
                <a:gdLst>
                  <a:gd name="T0" fmla="*/ 1 w 68"/>
                  <a:gd name="T1" fmla="*/ 12 h 65"/>
                  <a:gd name="T2" fmla="*/ 2 w 68"/>
                  <a:gd name="T3" fmla="*/ 11 h 65"/>
                  <a:gd name="T4" fmla="*/ 6 w 68"/>
                  <a:gd name="T5" fmla="*/ 44 h 65"/>
                  <a:gd name="T6" fmla="*/ 9 w 68"/>
                  <a:gd name="T7" fmla="*/ 46 h 65"/>
                  <a:gd name="T8" fmla="*/ 12 w 68"/>
                  <a:gd name="T9" fmla="*/ 47 h 65"/>
                  <a:gd name="T10" fmla="*/ 15 w 68"/>
                  <a:gd name="T11" fmla="*/ 47 h 65"/>
                  <a:gd name="T12" fmla="*/ 14 w 68"/>
                  <a:gd name="T13" fmla="*/ 49 h 65"/>
                  <a:gd name="T14" fmla="*/ 16 w 68"/>
                  <a:gd name="T15" fmla="*/ 52 h 65"/>
                  <a:gd name="T16" fmla="*/ 19 w 68"/>
                  <a:gd name="T17" fmla="*/ 52 h 65"/>
                  <a:gd name="T18" fmla="*/ 19 w 68"/>
                  <a:gd name="T19" fmla="*/ 50 h 65"/>
                  <a:gd name="T20" fmla="*/ 22 w 68"/>
                  <a:gd name="T21" fmla="*/ 51 h 65"/>
                  <a:gd name="T22" fmla="*/ 24 w 68"/>
                  <a:gd name="T23" fmla="*/ 53 h 65"/>
                  <a:gd name="T24" fmla="*/ 26 w 68"/>
                  <a:gd name="T25" fmla="*/ 54 h 65"/>
                  <a:gd name="T26" fmla="*/ 29 w 68"/>
                  <a:gd name="T27" fmla="*/ 55 h 65"/>
                  <a:gd name="T28" fmla="*/ 31 w 68"/>
                  <a:gd name="T29" fmla="*/ 58 h 65"/>
                  <a:gd name="T30" fmla="*/ 34 w 68"/>
                  <a:gd name="T31" fmla="*/ 60 h 65"/>
                  <a:gd name="T32" fmla="*/ 36 w 68"/>
                  <a:gd name="T33" fmla="*/ 59 h 65"/>
                  <a:gd name="T34" fmla="*/ 37 w 68"/>
                  <a:gd name="T35" fmla="*/ 59 h 65"/>
                  <a:gd name="T36" fmla="*/ 38 w 68"/>
                  <a:gd name="T37" fmla="*/ 61 h 65"/>
                  <a:gd name="T38" fmla="*/ 39 w 68"/>
                  <a:gd name="T39" fmla="*/ 62 h 65"/>
                  <a:gd name="T40" fmla="*/ 41 w 68"/>
                  <a:gd name="T41" fmla="*/ 62 h 65"/>
                  <a:gd name="T42" fmla="*/ 43 w 68"/>
                  <a:gd name="T43" fmla="*/ 60 h 65"/>
                  <a:gd name="T44" fmla="*/ 45 w 68"/>
                  <a:gd name="T45" fmla="*/ 61 h 65"/>
                  <a:gd name="T46" fmla="*/ 47 w 68"/>
                  <a:gd name="T47" fmla="*/ 60 h 65"/>
                  <a:gd name="T48" fmla="*/ 51 w 68"/>
                  <a:gd name="T49" fmla="*/ 60 h 65"/>
                  <a:gd name="T50" fmla="*/ 53 w 68"/>
                  <a:gd name="T51" fmla="*/ 61 h 65"/>
                  <a:gd name="T52" fmla="*/ 56 w 68"/>
                  <a:gd name="T53" fmla="*/ 64 h 65"/>
                  <a:gd name="T54" fmla="*/ 59 w 68"/>
                  <a:gd name="T55" fmla="*/ 65 h 65"/>
                  <a:gd name="T56" fmla="*/ 58 w 68"/>
                  <a:gd name="T57" fmla="*/ 62 h 65"/>
                  <a:gd name="T58" fmla="*/ 58 w 68"/>
                  <a:gd name="T59" fmla="*/ 58 h 65"/>
                  <a:gd name="T60" fmla="*/ 62 w 68"/>
                  <a:gd name="T61" fmla="*/ 53 h 65"/>
                  <a:gd name="T62" fmla="*/ 65 w 68"/>
                  <a:gd name="T63" fmla="*/ 50 h 65"/>
                  <a:gd name="T64" fmla="*/ 67 w 68"/>
                  <a:gd name="T65" fmla="*/ 46 h 65"/>
                  <a:gd name="T66" fmla="*/ 67 w 68"/>
                  <a:gd name="T67" fmla="*/ 44 h 65"/>
                  <a:gd name="T68" fmla="*/ 65 w 68"/>
                  <a:gd name="T69" fmla="*/ 40 h 65"/>
                  <a:gd name="T70" fmla="*/ 64 w 68"/>
                  <a:gd name="T71" fmla="*/ 37 h 65"/>
                  <a:gd name="T72" fmla="*/ 62 w 68"/>
                  <a:gd name="T73" fmla="*/ 30 h 65"/>
                  <a:gd name="T74" fmla="*/ 67 w 68"/>
                  <a:gd name="T75" fmla="*/ 25 h 65"/>
                  <a:gd name="T76" fmla="*/ 66 w 68"/>
                  <a:gd name="T77" fmla="*/ 19 h 65"/>
                  <a:gd name="T78" fmla="*/ 63 w 68"/>
                  <a:gd name="T79" fmla="*/ 11 h 65"/>
                  <a:gd name="T80" fmla="*/ 61 w 68"/>
                  <a:gd name="T81" fmla="*/ 7 h 65"/>
                  <a:gd name="T82" fmla="*/ 58 w 68"/>
                  <a:gd name="T83" fmla="*/ 6 h 65"/>
                  <a:gd name="T84" fmla="*/ 48 w 68"/>
                  <a:gd name="T85" fmla="*/ 6 h 65"/>
                  <a:gd name="T86" fmla="*/ 38 w 68"/>
                  <a:gd name="T87" fmla="*/ 5 h 65"/>
                  <a:gd name="T88" fmla="*/ 31 w 68"/>
                  <a:gd name="T89" fmla="*/ 6 h 65"/>
                  <a:gd name="T90" fmla="*/ 30 w 68"/>
                  <a:gd name="T91" fmla="*/ 1 h 65"/>
                  <a:gd name="T92" fmla="*/ 32 w 68"/>
                  <a:gd name="T93" fmla="*/ 3 h 65"/>
                  <a:gd name="T94" fmla="*/ 28 w 68"/>
                  <a:gd name="T95" fmla="*/ 1 h 65"/>
                  <a:gd name="T96" fmla="*/ 19 w 68"/>
                  <a:gd name="T97" fmla="*/ 3 h 65"/>
                  <a:gd name="T98" fmla="*/ 14 w 68"/>
                  <a:gd name="T99" fmla="*/ 7 h 65"/>
                  <a:gd name="T100" fmla="*/ 8 w 68"/>
                  <a:gd name="T101" fmla="*/ 9 h 65"/>
                  <a:gd name="T102" fmla="*/ 3 w 68"/>
                  <a:gd name="T103" fmla="*/ 11 h 65"/>
                  <a:gd name="T104" fmla="*/ 4 w 68"/>
                  <a:gd name="T105" fmla="*/ 14 h 65"/>
                  <a:gd name="T106" fmla="*/ 3 w 68"/>
                  <a:gd name="T107" fmla="*/ 14 h 65"/>
                  <a:gd name="T108" fmla="*/ 2 w 68"/>
                  <a:gd name="T109" fmla="*/ 16 h 65"/>
                  <a:gd name="T110" fmla="*/ 2 w 68"/>
                  <a:gd name="T111" fmla="*/ 21 h 65"/>
                  <a:gd name="T112" fmla="*/ 4 w 68"/>
                  <a:gd name="T113" fmla="*/ 26 h 65"/>
                  <a:gd name="T114" fmla="*/ 4 w 68"/>
                  <a:gd name="T115" fmla="*/ 30 h 65"/>
                  <a:gd name="T116" fmla="*/ 5 w 68"/>
                  <a:gd name="T117" fmla="*/ 33 h 65"/>
                  <a:gd name="T118" fmla="*/ 4 w 68"/>
                  <a:gd name="T119" fmla="*/ 34 h 65"/>
                  <a:gd name="T120" fmla="*/ 5 w 68"/>
                  <a:gd name="T121" fmla="*/ 38 h 65"/>
                  <a:gd name="T122" fmla="*/ 6 w 68"/>
                  <a:gd name="T123" fmla="*/ 43 h 65"/>
                  <a:gd name="T124" fmla="*/ 6 w 68"/>
                  <a:gd name="T125" fmla="*/ 4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65">
                    <a:moveTo>
                      <a:pt x="2" y="12"/>
                    </a:move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lose/>
                    <a:moveTo>
                      <a:pt x="6" y="44"/>
                    </a:moveTo>
                    <a:cubicBezTo>
                      <a:pt x="6" y="44"/>
                      <a:pt x="7" y="43"/>
                      <a:pt x="8" y="44"/>
                    </a:cubicBezTo>
                    <a:cubicBezTo>
                      <a:pt x="8" y="44"/>
                      <a:pt x="8" y="45"/>
                      <a:pt x="9" y="46"/>
                    </a:cubicBezTo>
                    <a:cubicBezTo>
                      <a:pt x="9" y="46"/>
                      <a:pt x="10" y="46"/>
                      <a:pt x="11" y="46"/>
                    </a:cubicBezTo>
                    <a:cubicBezTo>
                      <a:pt x="11" y="46"/>
                      <a:pt x="12" y="46"/>
                      <a:pt x="12" y="47"/>
                    </a:cubicBezTo>
                    <a:cubicBezTo>
                      <a:pt x="12" y="47"/>
                      <a:pt x="13" y="47"/>
                      <a:pt x="13" y="47"/>
                    </a:cubicBezTo>
                    <a:cubicBezTo>
                      <a:pt x="14" y="48"/>
                      <a:pt x="14" y="47"/>
                      <a:pt x="15" y="47"/>
                    </a:cubicBezTo>
                    <a:cubicBezTo>
                      <a:pt x="15" y="47"/>
                      <a:pt x="16" y="48"/>
                      <a:pt x="16" y="49"/>
                    </a:cubicBezTo>
                    <a:cubicBezTo>
                      <a:pt x="15" y="49"/>
                      <a:pt x="15" y="49"/>
                      <a:pt x="14" y="49"/>
                    </a:cubicBezTo>
                    <a:cubicBezTo>
                      <a:pt x="14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2"/>
                    </a:cubicBezTo>
                    <a:cubicBezTo>
                      <a:pt x="17" y="52"/>
                      <a:pt x="16" y="53"/>
                      <a:pt x="17" y="53"/>
                    </a:cubicBezTo>
                    <a:cubicBezTo>
                      <a:pt x="17" y="53"/>
                      <a:pt x="19" y="52"/>
                      <a:pt x="19" y="52"/>
                    </a:cubicBezTo>
                    <a:cubicBezTo>
                      <a:pt x="20" y="52"/>
                      <a:pt x="19" y="52"/>
                      <a:pt x="19" y="51"/>
                    </a:cubicBezTo>
                    <a:cubicBezTo>
                      <a:pt x="19" y="51"/>
                      <a:pt x="19" y="50"/>
                      <a:pt x="19" y="50"/>
                    </a:cubicBezTo>
                    <a:cubicBezTo>
                      <a:pt x="20" y="50"/>
                      <a:pt x="21" y="50"/>
                      <a:pt x="21" y="50"/>
                    </a:cubicBezTo>
                    <a:cubicBezTo>
                      <a:pt x="21" y="51"/>
                      <a:pt x="22" y="51"/>
                      <a:pt x="22" y="51"/>
                    </a:cubicBezTo>
                    <a:cubicBezTo>
                      <a:pt x="23" y="52"/>
                      <a:pt x="24" y="51"/>
                      <a:pt x="25" y="51"/>
                    </a:cubicBezTo>
                    <a:cubicBezTo>
                      <a:pt x="25" y="52"/>
                      <a:pt x="23" y="52"/>
                      <a:pt x="24" y="53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5" y="54"/>
                      <a:pt x="25" y="54"/>
                      <a:pt x="26" y="54"/>
                    </a:cubicBezTo>
                    <a:cubicBezTo>
                      <a:pt x="26" y="54"/>
                      <a:pt x="26" y="54"/>
                      <a:pt x="27" y="54"/>
                    </a:cubicBezTo>
                    <a:cubicBezTo>
                      <a:pt x="28" y="54"/>
                      <a:pt x="28" y="55"/>
                      <a:pt x="29" y="55"/>
                    </a:cubicBezTo>
                    <a:cubicBezTo>
                      <a:pt x="30" y="55"/>
                      <a:pt x="30" y="55"/>
                      <a:pt x="30" y="56"/>
                    </a:cubicBezTo>
                    <a:cubicBezTo>
                      <a:pt x="30" y="57"/>
                      <a:pt x="31" y="57"/>
                      <a:pt x="31" y="58"/>
                    </a:cubicBezTo>
                    <a:cubicBezTo>
                      <a:pt x="32" y="58"/>
                      <a:pt x="32" y="59"/>
                      <a:pt x="32" y="60"/>
                    </a:cubicBezTo>
                    <a:cubicBezTo>
                      <a:pt x="33" y="60"/>
                      <a:pt x="33" y="61"/>
                      <a:pt x="34" y="60"/>
                    </a:cubicBezTo>
                    <a:cubicBezTo>
                      <a:pt x="34" y="60"/>
                      <a:pt x="34" y="59"/>
                      <a:pt x="34" y="59"/>
                    </a:cubicBezTo>
                    <a:cubicBezTo>
                      <a:pt x="35" y="59"/>
                      <a:pt x="35" y="59"/>
                      <a:pt x="36" y="59"/>
                    </a:cubicBezTo>
                    <a:cubicBezTo>
                      <a:pt x="36" y="59"/>
                      <a:pt x="36" y="58"/>
                      <a:pt x="36" y="58"/>
                    </a:cubicBezTo>
                    <a:cubicBezTo>
                      <a:pt x="37" y="59"/>
                      <a:pt x="36" y="59"/>
                      <a:pt x="37" y="59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1"/>
                    </a:cubicBezTo>
                    <a:cubicBezTo>
                      <a:pt x="39" y="61"/>
                      <a:pt x="38" y="62"/>
                      <a:pt x="38" y="63"/>
                    </a:cubicBezTo>
                    <a:cubicBezTo>
                      <a:pt x="39" y="63"/>
                      <a:pt x="39" y="62"/>
                      <a:pt x="39" y="62"/>
                    </a:cubicBezTo>
                    <a:cubicBezTo>
                      <a:pt x="40" y="62"/>
                      <a:pt x="40" y="63"/>
                      <a:pt x="40" y="62"/>
                    </a:cubicBezTo>
                    <a:cubicBezTo>
                      <a:pt x="40" y="62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2" y="61"/>
                    </a:cubicBezTo>
                    <a:cubicBezTo>
                      <a:pt x="42" y="61"/>
                      <a:pt x="42" y="60"/>
                      <a:pt x="43" y="60"/>
                    </a:cubicBezTo>
                    <a:cubicBezTo>
                      <a:pt x="44" y="60"/>
                      <a:pt x="44" y="61"/>
                      <a:pt x="44" y="61"/>
                    </a:cubicBezTo>
                    <a:cubicBezTo>
                      <a:pt x="44" y="61"/>
                      <a:pt x="45" y="61"/>
                      <a:pt x="45" y="61"/>
                    </a:cubicBezTo>
                    <a:cubicBezTo>
                      <a:pt x="46" y="61"/>
                      <a:pt x="46" y="61"/>
                      <a:pt x="47" y="61"/>
                    </a:cubicBezTo>
                    <a:cubicBezTo>
                      <a:pt x="47" y="61"/>
                      <a:pt x="47" y="60"/>
                      <a:pt x="47" y="60"/>
                    </a:cubicBezTo>
                    <a:cubicBezTo>
                      <a:pt x="48" y="60"/>
                      <a:pt x="49" y="60"/>
                      <a:pt x="49" y="60"/>
                    </a:cubicBezTo>
                    <a:cubicBezTo>
                      <a:pt x="50" y="60"/>
                      <a:pt x="50" y="60"/>
                      <a:pt x="51" y="60"/>
                    </a:cubicBezTo>
                    <a:cubicBezTo>
                      <a:pt x="51" y="60"/>
                      <a:pt x="51" y="61"/>
                      <a:pt x="51" y="61"/>
                    </a:cubicBezTo>
                    <a:cubicBezTo>
                      <a:pt x="52" y="61"/>
                      <a:pt x="52" y="61"/>
                      <a:pt x="53" y="61"/>
                    </a:cubicBezTo>
                    <a:cubicBezTo>
                      <a:pt x="53" y="61"/>
                      <a:pt x="53" y="62"/>
                      <a:pt x="54" y="62"/>
                    </a:cubicBezTo>
                    <a:cubicBezTo>
                      <a:pt x="54" y="63"/>
                      <a:pt x="56" y="63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8" y="64"/>
                      <a:pt x="58" y="65"/>
                      <a:pt x="59" y="65"/>
                    </a:cubicBezTo>
                    <a:cubicBezTo>
                      <a:pt x="59" y="65"/>
                      <a:pt x="59" y="64"/>
                      <a:pt x="59" y="64"/>
                    </a:cubicBezTo>
                    <a:cubicBezTo>
                      <a:pt x="59" y="63"/>
                      <a:pt x="58" y="63"/>
                      <a:pt x="58" y="62"/>
                    </a:cubicBezTo>
                    <a:cubicBezTo>
                      <a:pt x="58" y="61"/>
                      <a:pt x="58" y="61"/>
                      <a:pt x="58" y="60"/>
                    </a:cubicBezTo>
                    <a:cubicBezTo>
                      <a:pt x="58" y="59"/>
                      <a:pt x="58" y="59"/>
                      <a:pt x="58" y="58"/>
                    </a:cubicBezTo>
                    <a:cubicBezTo>
                      <a:pt x="59" y="57"/>
                      <a:pt x="59" y="56"/>
                      <a:pt x="60" y="56"/>
                    </a:cubicBezTo>
                    <a:cubicBezTo>
                      <a:pt x="61" y="55"/>
                      <a:pt x="61" y="54"/>
                      <a:pt x="62" y="53"/>
                    </a:cubicBezTo>
                    <a:cubicBezTo>
                      <a:pt x="63" y="53"/>
                      <a:pt x="63" y="52"/>
                      <a:pt x="64" y="51"/>
                    </a:cubicBezTo>
                    <a:cubicBezTo>
                      <a:pt x="65" y="51"/>
                      <a:pt x="65" y="51"/>
                      <a:pt x="65" y="50"/>
                    </a:cubicBezTo>
                    <a:cubicBezTo>
                      <a:pt x="66" y="50"/>
                      <a:pt x="66" y="50"/>
                      <a:pt x="67" y="50"/>
                    </a:cubicBezTo>
                    <a:cubicBezTo>
                      <a:pt x="67" y="49"/>
                      <a:pt x="68" y="48"/>
                      <a:pt x="67" y="46"/>
                    </a:cubicBezTo>
                    <a:cubicBezTo>
                      <a:pt x="66" y="46"/>
                      <a:pt x="67" y="45"/>
                      <a:pt x="68" y="45"/>
                    </a:cubicBezTo>
                    <a:cubicBezTo>
                      <a:pt x="68" y="45"/>
                      <a:pt x="67" y="45"/>
                      <a:pt x="67" y="44"/>
                    </a:cubicBezTo>
                    <a:cubicBezTo>
                      <a:pt x="67" y="44"/>
                      <a:pt x="66" y="43"/>
                      <a:pt x="66" y="43"/>
                    </a:cubicBezTo>
                    <a:cubicBezTo>
                      <a:pt x="66" y="42"/>
                      <a:pt x="65" y="41"/>
                      <a:pt x="65" y="40"/>
                    </a:cubicBezTo>
                    <a:cubicBezTo>
                      <a:pt x="64" y="40"/>
                      <a:pt x="65" y="40"/>
                      <a:pt x="65" y="39"/>
                    </a:cubicBezTo>
                    <a:cubicBezTo>
                      <a:pt x="65" y="39"/>
                      <a:pt x="64" y="38"/>
                      <a:pt x="64" y="37"/>
                    </a:cubicBezTo>
                    <a:cubicBezTo>
                      <a:pt x="64" y="36"/>
                      <a:pt x="65" y="34"/>
                      <a:pt x="65" y="32"/>
                    </a:cubicBezTo>
                    <a:cubicBezTo>
                      <a:pt x="64" y="31"/>
                      <a:pt x="62" y="31"/>
                      <a:pt x="62" y="30"/>
                    </a:cubicBezTo>
                    <a:cubicBezTo>
                      <a:pt x="61" y="29"/>
                      <a:pt x="63" y="27"/>
                      <a:pt x="64" y="27"/>
                    </a:cubicBezTo>
                    <a:cubicBezTo>
                      <a:pt x="65" y="26"/>
                      <a:pt x="66" y="26"/>
                      <a:pt x="67" y="25"/>
                    </a:cubicBezTo>
                    <a:cubicBezTo>
                      <a:pt x="67" y="24"/>
                      <a:pt x="66" y="22"/>
                      <a:pt x="66" y="21"/>
                    </a:cubicBezTo>
                    <a:cubicBezTo>
                      <a:pt x="66" y="20"/>
                      <a:pt x="66" y="19"/>
                      <a:pt x="66" y="19"/>
                    </a:cubicBezTo>
                    <a:cubicBezTo>
                      <a:pt x="65" y="18"/>
                      <a:pt x="65" y="17"/>
                      <a:pt x="65" y="16"/>
                    </a:cubicBezTo>
                    <a:cubicBezTo>
                      <a:pt x="64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2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60" y="7"/>
                      <a:pt x="60" y="6"/>
                    </a:cubicBezTo>
                    <a:cubicBezTo>
                      <a:pt x="59" y="6"/>
                      <a:pt x="59" y="7"/>
                      <a:pt x="58" y="6"/>
                    </a:cubicBezTo>
                    <a:cubicBezTo>
                      <a:pt x="57" y="7"/>
                      <a:pt x="55" y="6"/>
                      <a:pt x="54" y="6"/>
                    </a:cubicBezTo>
                    <a:cubicBezTo>
                      <a:pt x="52" y="6"/>
                      <a:pt x="50" y="6"/>
                      <a:pt x="48" y="6"/>
                    </a:cubicBezTo>
                    <a:cubicBezTo>
                      <a:pt x="47" y="6"/>
                      <a:pt x="45" y="6"/>
                      <a:pt x="43" y="6"/>
                    </a:cubicBezTo>
                    <a:cubicBezTo>
                      <a:pt x="41" y="5"/>
                      <a:pt x="39" y="5"/>
                      <a:pt x="38" y="5"/>
                    </a:cubicBezTo>
                    <a:cubicBezTo>
                      <a:pt x="36" y="6"/>
                      <a:pt x="35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31" y="6"/>
                      <a:pt x="30" y="5"/>
                      <a:pt x="30" y="5"/>
                    </a:cubicBezTo>
                    <a:cubicBezTo>
                      <a:pt x="30" y="4"/>
                      <a:pt x="29" y="2"/>
                      <a:pt x="30" y="1"/>
                    </a:cubicBezTo>
                    <a:cubicBezTo>
                      <a:pt x="30" y="1"/>
                      <a:pt x="31" y="2"/>
                      <a:pt x="31" y="2"/>
                    </a:cubicBezTo>
                    <a:cubicBezTo>
                      <a:pt x="31" y="3"/>
                      <a:pt x="32" y="3"/>
                      <a:pt x="32" y="3"/>
                    </a:cubicBezTo>
                    <a:cubicBezTo>
                      <a:pt x="32" y="2"/>
                      <a:pt x="31" y="2"/>
                      <a:pt x="31" y="1"/>
                    </a:cubicBezTo>
                    <a:cubicBezTo>
                      <a:pt x="30" y="1"/>
                      <a:pt x="29" y="0"/>
                      <a:pt x="28" y="1"/>
                    </a:cubicBezTo>
                    <a:cubicBezTo>
                      <a:pt x="26" y="1"/>
                      <a:pt x="24" y="1"/>
                      <a:pt x="22" y="2"/>
                    </a:cubicBezTo>
                    <a:cubicBezTo>
                      <a:pt x="21" y="2"/>
                      <a:pt x="20" y="3"/>
                      <a:pt x="19" y="3"/>
                    </a:cubicBezTo>
                    <a:cubicBezTo>
                      <a:pt x="19" y="4"/>
                      <a:pt x="17" y="4"/>
                      <a:pt x="17" y="4"/>
                    </a:cubicBezTo>
                    <a:cubicBezTo>
                      <a:pt x="16" y="5"/>
                      <a:pt x="15" y="7"/>
                      <a:pt x="14" y="7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7" y="9"/>
                      <a:pt x="6" y="10"/>
                      <a:pt x="5" y="10"/>
                    </a:cubicBezTo>
                    <a:cubicBezTo>
                      <a:pt x="5" y="10"/>
                      <a:pt x="3" y="10"/>
                      <a:pt x="3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3"/>
                      <a:pt x="3" y="13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2" y="13"/>
                      <a:pt x="1" y="13"/>
                    </a:cubicBezTo>
                    <a:cubicBezTo>
                      <a:pt x="1" y="14"/>
                      <a:pt x="2" y="15"/>
                      <a:pt x="2" y="16"/>
                    </a:cubicBezTo>
                    <a:cubicBezTo>
                      <a:pt x="2" y="17"/>
                      <a:pt x="3" y="18"/>
                      <a:pt x="2" y="19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4"/>
                      <a:pt x="3" y="25"/>
                      <a:pt x="4" y="26"/>
                    </a:cubicBezTo>
                    <a:cubicBezTo>
                      <a:pt x="4" y="27"/>
                      <a:pt x="3" y="28"/>
                      <a:pt x="3" y="29"/>
                    </a:cubicBezTo>
                    <a:cubicBezTo>
                      <a:pt x="3" y="29"/>
                      <a:pt x="4" y="30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2"/>
                      <a:pt x="5" y="32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4" y="36"/>
                      <a:pt x="4" y="36"/>
                    </a:cubicBezTo>
                    <a:cubicBezTo>
                      <a:pt x="5" y="37"/>
                      <a:pt x="4" y="38"/>
                      <a:pt x="5" y="38"/>
                    </a:cubicBezTo>
                    <a:cubicBezTo>
                      <a:pt x="6" y="39"/>
                      <a:pt x="7" y="40"/>
                      <a:pt x="6" y="41"/>
                    </a:cubicBezTo>
                    <a:cubicBezTo>
                      <a:pt x="6" y="42"/>
                      <a:pt x="6" y="42"/>
                      <a:pt x="6" y="43"/>
                    </a:cubicBezTo>
                    <a:cubicBezTo>
                      <a:pt x="6" y="44"/>
                      <a:pt x="6" y="44"/>
                      <a:pt x="5" y="45"/>
                    </a:cubicBezTo>
                    <a:cubicBezTo>
                      <a:pt x="6" y="45"/>
                      <a:pt x="6" y="45"/>
                      <a:pt x="6" y="4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7" name="Freeform 777">
                <a:extLst>
                  <a:ext uri="{FF2B5EF4-FFF2-40B4-BE49-F238E27FC236}">
                    <a16:creationId xmlns="" xmlns:a16="http://schemas.microsoft.com/office/drawing/2014/main" id="{8682A8D6-DC3C-384E-BC56-46488E3B1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750" y="3146425"/>
                <a:ext cx="508000" cy="341313"/>
              </a:xfrm>
              <a:custGeom>
                <a:avLst/>
                <a:gdLst>
                  <a:gd name="T0" fmla="*/ 110 w 122"/>
                  <a:gd name="T1" fmla="*/ 51 h 82"/>
                  <a:gd name="T2" fmla="*/ 119 w 122"/>
                  <a:gd name="T3" fmla="*/ 48 h 82"/>
                  <a:gd name="T4" fmla="*/ 121 w 122"/>
                  <a:gd name="T5" fmla="*/ 44 h 82"/>
                  <a:gd name="T6" fmla="*/ 121 w 122"/>
                  <a:gd name="T7" fmla="*/ 38 h 82"/>
                  <a:gd name="T8" fmla="*/ 121 w 122"/>
                  <a:gd name="T9" fmla="*/ 32 h 82"/>
                  <a:gd name="T10" fmla="*/ 118 w 122"/>
                  <a:gd name="T11" fmla="*/ 29 h 82"/>
                  <a:gd name="T12" fmla="*/ 111 w 122"/>
                  <a:gd name="T13" fmla="*/ 27 h 82"/>
                  <a:gd name="T14" fmla="*/ 106 w 122"/>
                  <a:gd name="T15" fmla="*/ 26 h 82"/>
                  <a:gd name="T16" fmla="*/ 95 w 122"/>
                  <a:gd name="T17" fmla="*/ 23 h 82"/>
                  <a:gd name="T18" fmla="*/ 90 w 122"/>
                  <a:gd name="T19" fmla="*/ 21 h 82"/>
                  <a:gd name="T20" fmla="*/ 89 w 122"/>
                  <a:gd name="T21" fmla="*/ 15 h 82"/>
                  <a:gd name="T22" fmla="*/ 81 w 122"/>
                  <a:gd name="T23" fmla="*/ 13 h 82"/>
                  <a:gd name="T24" fmla="*/ 82 w 122"/>
                  <a:gd name="T25" fmla="*/ 8 h 82"/>
                  <a:gd name="T26" fmla="*/ 80 w 122"/>
                  <a:gd name="T27" fmla="*/ 2 h 82"/>
                  <a:gd name="T28" fmla="*/ 71 w 122"/>
                  <a:gd name="T29" fmla="*/ 1 h 82"/>
                  <a:gd name="T30" fmla="*/ 65 w 122"/>
                  <a:gd name="T31" fmla="*/ 3 h 82"/>
                  <a:gd name="T32" fmla="*/ 59 w 122"/>
                  <a:gd name="T33" fmla="*/ 6 h 82"/>
                  <a:gd name="T34" fmla="*/ 53 w 122"/>
                  <a:gd name="T35" fmla="*/ 11 h 82"/>
                  <a:gd name="T36" fmla="*/ 46 w 122"/>
                  <a:gd name="T37" fmla="*/ 9 h 82"/>
                  <a:gd name="T38" fmla="*/ 40 w 122"/>
                  <a:gd name="T39" fmla="*/ 9 h 82"/>
                  <a:gd name="T40" fmla="*/ 34 w 122"/>
                  <a:gd name="T41" fmla="*/ 8 h 82"/>
                  <a:gd name="T42" fmla="*/ 29 w 122"/>
                  <a:gd name="T43" fmla="*/ 7 h 82"/>
                  <a:gd name="T44" fmla="*/ 16 w 122"/>
                  <a:gd name="T45" fmla="*/ 6 h 82"/>
                  <a:gd name="T46" fmla="*/ 11 w 122"/>
                  <a:gd name="T47" fmla="*/ 12 h 82"/>
                  <a:gd name="T48" fmla="*/ 13 w 122"/>
                  <a:gd name="T49" fmla="*/ 22 h 82"/>
                  <a:gd name="T50" fmla="*/ 4 w 122"/>
                  <a:gd name="T51" fmla="*/ 30 h 82"/>
                  <a:gd name="T52" fmla="*/ 3 w 122"/>
                  <a:gd name="T53" fmla="*/ 36 h 82"/>
                  <a:gd name="T54" fmla="*/ 4 w 122"/>
                  <a:gd name="T55" fmla="*/ 46 h 82"/>
                  <a:gd name="T56" fmla="*/ 13 w 122"/>
                  <a:gd name="T57" fmla="*/ 47 h 82"/>
                  <a:gd name="T58" fmla="*/ 21 w 122"/>
                  <a:gd name="T59" fmla="*/ 48 h 82"/>
                  <a:gd name="T60" fmla="*/ 31 w 122"/>
                  <a:gd name="T61" fmla="*/ 44 h 82"/>
                  <a:gd name="T62" fmla="*/ 35 w 122"/>
                  <a:gd name="T63" fmla="*/ 42 h 82"/>
                  <a:gd name="T64" fmla="*/ 40 w 122"/>
                  <a:gd name="T65" fmla="*/ 43 h 82"/>
                  <a:gd name="T66" fmla="*/ 42 w 122"/>
                  <a:gd name="T67" fmla="*/ 44 h 82"/>
                  <a:gd name="T68" fmla="*/ 45 w 122"/>
                  <a:gd name="T69" fmla="*/ 46 h 82"/>
                  <a:gd name="T70" fmla="*/ 48 w 122"/>
                  <a:gd name="T71" fmla="*/ 49 h 82"/>
                  <a:gd name="T72" fmla="*/ 50 w 122"/>
                  <a:gd name="T73" fmla="*/ 54 h 82"/>
                  <a:gd name="T74" fmla="*/ 51 w 122"/>
                  <a:gd name="T75" fmla="*/ 57 h 82"/>
                  <a:gd name="T76" fmla="*/ 52 w 122"/>
                  <a:gd name="T77" fmla="*/ 63 h 82"/>
                  <a:gd name="T78" fmla="*/ 48 w 122"/>
                  <a:gd name="T79" fmla="*/ 63 h 82"/>
                  <a:gd name="T80" fmla="*/ 46 w 122"/>
                  <a:gd name="T81" fmla="*/ 66 h 82"/>
                  <a:gd name="T82" fmla="*/ 43 w 122"/>
                  <a:gd name="T83" fmla="*/ 71 h 82"/>
                  <a:gd name="T84" fmla="*/ 51 w 122"/>
                  <a:gd name="T85" fmla="*/ 73 h 82"/>
                  <a:gd name="T86" fmla="*/ 52 w 122"/>
                  <a:gd name="T87" fmla="*/ 70 h 82"/>
                  <a:gd name="T88" fmla="*/ 58 w 122"/>
                  <a:gd name="T89" fmla="*/ 61 h 82"/>
                  <a:gd name="T90" fmla="*/ 65 w 122"/>
                  <a:gd name="T91" fmla="*/ 56 h 82"/>
                  <a:gd name="T92" fmla="*/ 63 w 122"/>
                  <a:gd name="T93" fmla="*/ 61 h 82"/>
                  <a:gd name="T94" fmla="*/ 69 w 122"/>
                  <a:gd name="T95" fmla="*/ 65 h 82"/>
                  <a:gd name="T96" fmla="*/ 76 w 122"/>
                  <a:gd name="T97" fmla="*/ 66 h 82"/>
                  <a:gd name="T98" fmla="*/ 71 w 122"/>
                  <a:gd name="T99" fmla="*/ 71 h 82"/>
                  <a:gd name="T100" fmla="*/ 76 w 122"/>
                  <a:gd name="T101" fmla="*/ 75 h 82"/>
                  <a:gd name="T102" fmla="*/ 77 w 122"/>
                  <a:gd name="T103" fmla="*/ 81 h 82"/>
                  <a:gd name="T104" fmla="*/ 88 w 122"/>
                  <a:gd name="T105" fmla="*/ 78 h 82"/>
                  <a:gd name="T106" fmla="*/ 94 w 122"/>
                  <a:gd name="T107" fmla="*/ 76 h 82"/>
                  <a:gd name="T108" fmla="*/ 96 w 122"/>
                  <a:gd name="T109" fmla="*/ 72 h 82"/>
                  <a:gd name="T110" fmla="*/ 88 w 122"/>
                  <a:gd name="T111" fmla="*/ 71 h 82"/>
                  <a:gd name="T112" fmla="*/ 88 w 122"/>
                  <a:gd name="T113" fmla="*/ 66 h 82"/>
                  <a:gd name="T114" fmla="*/ 99 w 122"/>
                  <a:gd name="T115" fmla="*/ 60 h 82"/>
                  <a:gd name="T116" fmla="*/ 105 w 122"/>
                  <a:gd name="T117" fmla="*/ 5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2" h="82">
                    <a:moveTo>
                      <a:pt x="108" y="55"/>
                    </a:moveTo>
                    <a:cubicBezTo>
                      <a:pt x="109" y="55"/>
                      <a:pt x="109" y="54"/>
                      <a:pt x="109" y="54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9" y="53"/>
                      <a:pt x="109" y="52"/>
                      <a:pt x="109" y="52"/>
                    </a:cubicBezTo>
                    <a:cubicBezTo>
                      <a:pt x="109" y="51"/>
                      <a:pt x="109" y="51"/>
                      <a:pt x="110" y="51"/>
                    </a:cubicBezTo>
                    <a:cubicBezTo>
                      <a:pt x="111" y="50"/>
                      <a:pt x="111" y="51"/>
                      <a:pt x="112" y="50"/>
                    </a:cubicBezTo>
                    <a:cubicBezTo>
                      <a:pt x="113" y="50"/>
                      <a:pt x="112" y="50"/>
                      <a:pt x="113" y="49"/>
                    </a:cubicBezTo>
                    <a:cubicBezTo>
                      <a:pt x="113" y="48"/>
                      <a:pt x="113" y="48"/>
                      <a:pt x="114" y="48"/>
                    </a:cubicBezTo>
                    <a:cubicBezTo>
                      <a:pt x="115" y="48"/>
                      <a:pt x="116" y="48"/>
                      <a:pt x="116" y="48"/>
                    </a:cubicBezTo>
                    <a:cubicBezTo>
                      <a:pt x="117" y="48"/>
                      <a:pt x="118" y="49"/>
                      <a:pt x="119" y="48"/>
                    </a:cubicBezTo>
                    <a:cubicBezTo>
                      <a:pt x="119" y="48"/>
                      <a:pt x="119" y="48"/>
                      <a:pt x="119" y="47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19" y="46"/>
                      <a:pt x="120" y="46"/>
                      <a:pt x="120" y="46"/>
                    </a:cubicBezTo>
                    <a:cubicBezTo>
                      <a:pt x="120" y="46"/>
                      <a:pt x="120" y="45"/>
                      <a:pt x="120" y="45"/>
                    </a:cubicBezTo>
                    <a:cubicBezTo>
                      <a:pt x="120" y="45"/>
                      <a:pt x="121" y="45"/>
                      <a:pt x="121" y="44"/>
                    </a:cubicBezTo>
                    <a:cubicBezTo>
                      <a:pt x="121" y="44"/>
                      <a:pt x="120" y="44"/>
                      <a:pt x="120" y="44"/>
                    </a:cubicBezTo>
                    <a:cubicBezTo>
                      <a:pt x="120" y="43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1"/>
                    </a:cubicBezTo>
                    <a:cubicBezTo>
                      <a:pt x="119" y="41"/>
                      <a:pt x="118" y="40"/>
                      <a:pt x="119" y="39"/>
                    </a:cubicBezTo>
                    <a:cubicBezTo>
                      <a:pt x="119" y="39"/>
                      <a:pt x="121" y="39"/>
                      <a:pt x="121" y="38"/>
                    </a:cubicBezTo>
                    <a:cubicBezTo>
                      <a:pt x="121" y="38"/>
                      <a:pt x="120" y="38"/>
                      <a:pt x="120" y="38"/>
                    </a:cubicBezTo>
                    <a:cubicBezTo>
                      <a:pt x="119" y="38"/>
                      <a:pt x="119" y="38"/>
                      <a:pt x="119" y="37"/>
                    </a:cubicBezTo>
                    <a:cubicBezTo>
                      <a:pt x="118" y="36"/>
                      <a:pt x="119" y="36"/>
                      <a:pt x="120" y="36"/>
                    </a:cubicBezTo>
                    <a:cubicBezTo>
                      <a:pt x="120" y="35"/>
                      <a:pt x="121" y="34"/>
                      <a:pt x="122" y="34"/>
                    </a:cubicBezTo>
                    <a:cubicBezTo>
                      <a:pt x="122" y="33"/>
                      <a:pt x="122" y="33"/>
                      <a:pt x="121" y="32"/>
                    </a:cubicBezTo>
                    <a:cubicBezTo>
                      <a:pt x="121" y="32"/>
                      <a:pt x="122" y="31"/>
                      <a:pt x="121" y="30"/>
                    </a:cubicBezTo>
                    <a:cubicBezTo>
                      <a:pt x="121" y="30"/>
                      <a:pt x="121" y="30"/>
                      <a:pt x="120" y="30"/>
                    </a:cubicBezTo>
                    <a:cubicBezTo>
                      <a:pt x="120" y="30"/>
                      <a:pt x="120" y="31"/>
                      <a:pt x="119" y="31"/>
                    </a:cubicBezTo>
                    <a:cubicBezTo>
                      <a:pt x="119" y="31"/>
                      <a:pt x="119" y="30"/>
                      <a:pt x="118" y="30"/>
                    </a:cubicBezTo>
                    <a:cubicBezTo>
                      <a:pt x="118" y="30"/>
                      <a:pt x="118" y="29"/>
                      <a:pt x="118" y="29"/>
                    </a:cubicBezTo>
                    <a:cubicBezTo>
                      <a:pt x="117" y="29"/>
                      <a:pt x="116" y="29"/>
                      <a:pt x="116" y="29"/>
                    </a:cubicBezTo>
                    <a:cubicBezTo>
                      <a:pt x="116" y="28"/>
                      <a:pt x="116" y="28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8"/>
                      <a:pt x="113" y="28"/>
                      <a:pt x="112" y="27"/>
                    </a:cubicBezTo>
                    <a:cubicBezTo>
                      <a:pt x="112" y="27"/>
                      <a:pt x="112" y="27"/>
                      <a:pt x="111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09" y="26"/>
                      <a:pt x="109" y="25"/>
                      <a:pt x="109" y="25"/>
                    </a:cubicBezTo>
                    <a:cubicBezTo>
                      <a:pt x="108" y="25"/>
                      <a:pt x="108" y="26"/>
                      <a:pt x="108" y="27"/>
                    </a:cubicBezTo>
                    <a:cubicBezTo>
                      <a:pt x="108" y="27"/>
                      <a:pt x="107" y="27"/>
                      <a:pt x="107" y="27"/>
                    </a:cubicBezTo>
                    <a:cubicBezTo>
                      <a:pt x="107" y="26"/>
                      <a:pt x="106" y="26"/>
                      <a:pt x="106" y="26"/>
                    </a:cubicBezTo>
                    <a:cubicBezTo>
                      <a:pt x="105" y="25"/>
                      <a:pt x="105" y="23"/>
                      <a:pt x="104" y="22"/>
                    </a:cubicBezTo>
                    <a:cubicBezTo>
                      <a:pt x="103" y="21"/>
                      <a:pt x="102" y="22"/>
                      <a:pt x="101" y="23"/>
                    </a:cubicBezTo>
                    <a:cubicBezTo>
                      <a:pt x="100" y="23"/>
                      <a:pt x="100" y="22"/>
                      <a:pt x="99" y="23"/>
                    </a:cubicBez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3"/>
                      <a:pt x="96" y="23"/>
                      <a:pt x="95" y="23"/>
                    </a:cubicBezTo>
                    <a:cubicBezTo>
                      <a:pt x="95" y="22"/>
                      <a:pt x="94" y="22"/>
                      <a:pt x="93" y="22"/>
                    </a:cubicBezTo>
                    <a:cubicBezTo>
                      <a:pt x="93" y="22"/>
                      <a:pt x="92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0"/>
                      <a:pt x="90" y="19"/>
                      <a:pt x="90" y="19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9" y="17"/>
                      <a:pt x="90" y="17"/>
                      <a:pt x="89" y="17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8" y="15"/>
                      <a:pt x="88" y="14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5" y="14"/>
                      <a:pt x="85" y="14"/>
                    </a:cubicBezTo>
                    <a:cubicBezTo>
                      <a:pt x="85" y="14"/>
                      <a:pt x="85" y="13"/>
                      <a:pt x="84" y="13"/>
                    </a:cubicBezTo>
                    <a:cubicBezTo>
                      <a:pt x="83" y="13"/>
                      <a:pt x="82" y="13"/>
                      <a:pt x="81" y="13"/>
                    </a:cubicBezTo>
                    <a:cubicBezTo>
                      <a:pt x="82" y="13"/>
                      <a:pt x="82" y="12"/>
                      <a:pt x="82" y="12"/>
                    </a:cubicBezTo>
                    <a:cubicBezTo>
                      <a:pt x="82" y="11"/>
                      <a:pt x="82" y="12"/>
                      <a:pt x="82" y="11"/>
                    </a:cubicBezTo>
                    <a:cubicBezTo>
                      <a:pt x="82" y="11"/>
                      <a:pt x="82" y="10"/>
                      <a:pt x="82" y="10"/>
                    </a:cubicBezTo>
                    <a:cubicBezTo>
                      <a:pt x="82" y="9"/>
                      <a:pt x="81" y="9"/>
                      <a:pt x="81" y="9"/>
                    </a:cubicBezTo>
                    <a:cubicBezTo>
                      <a:pt x="80" y="8"/>
                      <a:pt x="81" y="8"/>
                      <a:pt x="82" y="8"/>
                    </a:cubicBezTo>
                    <a:cubicBezTo>
                      <a:pt x="82" y="8"/>
                      <a:pt x="83" y="8"/>
                      <a:pt x="83" y="7"/>
                    </a:cubicBezTo>
                    <a:cubicBezTo>
                      <a:pt x="83" y="7"/>
                      <a:pt x="83" y="6"/>
                      <a:pt x="82" y="6"/>
                    </a:cubicBezTo>
                    <a:cubicBezTo>
                      <a:pt x="82" y="6"/>
                      <a:pt x="82" y="6"/>
                      <a:pt x="81" y="6"/>
                    </a:cubicBezTo>
                    <a:cubicBezTo>
                      <a:pt x="81" y="5"/>
                      <a:pt x="81" y="5"/>
                      <a:pt x="81" y="5"/>
                    </a:cubicBezTo>
                    <a:cubicBezTo>
                      <a:pt x="81" y="4"/>
                      <a:pt x="80" y="3"/>
                      <a:pt x="80" y="2"/>
                    </a:cubicBezTo>
                    <a:cubicBezTo>
                      <a:pt x="80" y="2"/>
                      <a:pt x="79" y="1"/>
                      <a:pt x="78" y="1"/>
                    </a:cubicBezTo>
                    <a:cubicBezTo>
                      <a:pt x="78" y="1"/>
                      <a:pt x="78" y="1"/>
                      <a:pt x="77" y="1"/>
                    </a:cubicBezTo>
                    <a:cubicBezTo>
                      <a:pt x="77" y="0"/>
                      <a:pt x="75" y="1"/>
                      <a:pt x="74" y="1"/>
                    </a:cubicBezTo>
                    <a:cubicBezTo>
                      <a:pt x="74" y="2"/>
                      <a:pt x="73" y="2"/>
                      <a:pt x="72" y="2"/>
                    </a:cubicBezTo>
                    <a:cubicBezTo>
                      <a:pt x="72" y="2"/>
                      <a:pt x="71" y="2"/>
                      <a:pt x="71" y="1"/>
                    </a:cubicBezTo>
                    <a:cubicBezTo>
                      <a:pt x="69" y="1"/>
                      <a:pt x="69" y="2"/>
                      <a:pt x="69" y="3"/>
                    </a:cubicBezTo>
                    <a:cubicBezTo>
                      <a:pt x="69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4"/>
                      <a:pt x="64" y="4"/>
                      <a:pt x="64" y="3"/>
                    </a:cubicBezTo>
                    <a:cubicBezTo>
                      <a:pt x="63" y="3"/>
                      <a:pt x="63" y="4"/>
                      <a:pt x="62" y="4"/>
                    </a:cubicBezTo>
                    <a:cubicBezTo>
                      <a:pt x="61" y="4"/>
                      <a:pt x="60" y="3"/>
                      <a:pt x="60" y="4"/>
                    </a:cubicBezTo>
                    <a:cubicBezTo>
                      <a:pt x="60" y="4"/>
                      <a:pt x="60" y="5"/>
                      <a:pt x="59" y="5"/>
                    </a:cubicBezTo>
                    <a:cubicBezTo>
                      <a:pt x="59" y="5"/>
                      <a:pt x="59" y="5"/>
                      <a:pt x="59" y="6"/>
                    </a:cubicBezTo>
                    <a:cubicBezTo>
                      <a:pt x="57" y="7"/>
                      <a:pt x="56" y="8"/>
                      <a:pt x="57" y="10"/>
                    </a:cubicBezTo>
                    <a:cubicBezTo>
                      <a:pt x="57" y="10"/>
                      <a:pt x="58" y="11"/>
                      <a:pt x="57" y="12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5" y="12"/>
                      <a:pt x="55" y="11"/>
                      <a:pt x="55" y="11"/>
                    </a:cubicBezTo>
                    <a:cubicBezTo>
                      <a:pt x="54" y="10"/>
                      <a:pt x="54" y="11"/>
                      <a:pt x="53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0" y="10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cubicBezTo>
                      <a:pt x="48" y="12"/>
                      <a:pt x="49" y="9"/>
                      <a:pt x="47" y="9"/>
                    </a:cubicBezTo>
                    <a:cubicBezTo>
                      <a:pt x="47" y="9"/>
                      <a:pt x="46" y="9"/>
                      <a:pt x="46" y="9"/>
                    </a:cubicBezTo>
                    <a:cubicBezTo>
                      <a:pt x="45" y="10"/>
                      <a:pt x="45" y="10"/>
                      <a:pt x="45" y="11"/>
                    </a:cubicBezTo>
                    <a:cubicBezTo>
                      <a:pt x="44" y="11"/>
                      <a:pt x="44" y="10"/>
                      <a:pt x="44" y="10"/>
                    </a:cubicBezTo>
                    <a:cubicBezTo>
                      <a:pt x="43" y="9"/>
                      <a:pt x="43" y="10"/>
                      <a:pt x="42" y="10"/>
                    </a:cubicBezTo>
                    <a:cubicBezTo>
                      <a:pt x="42" y="10"/>
                      <a:pt x="42" y="9"/>
                      <a:pt x="41" y="9"/>
                    </a:cubicBezTo>
                    <a:cubicBezTo>
                      <a:pt x="41" y="9"/>
                      <a:pt x="41" y="9"/>
                      <a:pt x="40" y="9"/>
                    </a:cubicBezTo>
                    <a:cubicBezTo>
                      <a:pt x="40" y="10"/>
                      <a:pt x="39" y="9"/>
                      <a:pt x="39" y="9"/>
                    </a:cubicBezTo>
                    <a:cubicBezTo>
                      <a:pt x="38" y="9"/>
                      <a:pt x="39" y="10"/>
                      <a:pt x="38" y="10"/>
                    </a:cubicBezTo>
                    <a:cubicBezTo>
                      <a:pt x="38" y="11"/>
                      <a:pt x="38" y="10"/>
                      <a:pt x="37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10"/>
                      <a:pt x="35" y="9"/>
                      <a:pt x="34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29" y="7"/>
                    </a:cubicBezTo>
                    <a:cubicBezTo>
                      <a:pt x="28" y="6"/>
                      <a:pt x="27" y="6"/>
                      <a:pt x="26" y="6"/>
                    </a:cubicBezTo>
                    <a:cubicBezTo>
                      <a:pt x="25" y="6"/>
                      <a:pt x="24" y="5"/>
                      <a:pt x="23" y="5"/>
                    </a:cubicBezTo>
                    <a:cubicBezTo>
                      <a:pt x="22" y="5"/>
                      <a:pt x="21" y="5"/>
                      <a:pt x="20" y="5"/>
                    </a:cubicBezTo>
                    <a:cubicBezTo>
                      <a:pt x="20" y="5"/>
                      <a:pt x="19" y="6"/>
                      <a:pt x="18" y="6"/>
                    </a:cubicBezTo>
                    <a:cubicBezTo>
                      <a:pt x="18" y="6"/>
                      <a:pt x="17" y="6"/>
                      <a:pt x="16" y="6"/>
                    </a:cubicBezTo>
                    <a:cubicBezTo>
                      <a:pt x="15" y="6"/>
                      <a:pt x="15" y="7"/>
                      <a:pt x="14" y="8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0" y="9"/>
                      <a:pt x="11" y="10"/>
                      <a:pt x="11" y="11"/>
                    </a:cubicBezTo>
                    <a:cubicBezTo>
                      <a:pt x="11" y="11"/>
                      <a:pt x="10" y="12"/>
                      <a:pt x="11" y="12"/>
                    </a:cubicBezTo>
                    <a:cubicBezTo>
                      <a:pt x="11" y="13"/>
                      <a:pt x="12" y="14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3" y="17"/>
                      <a:pt x="12" y="18"/>
                      <a:pt x="13" y="18"/>
                    </a:cubicBezTo>
                    <a:cubicBezTo>
                      <a:pt x="14" y="20"/>
                      <a:pt x="13" y="21"/>
                      <a:pt x="13" y="22"/>
                    </a:cubicBezTo>
                    <a:cubicBezTo>
                      <a:pt x="12" y="22"/>
                      <a:pt x="12" y="22"/>
                      <a:pt x="11" y="22"/>
                    </a:cubicBezTo>
                    <a:cubicBezTo>
                      <a:pt x="11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5"/>
                    </a:cubicBezTo>
                    <a:cubicBezTo>
                      <a:pt x="7" y="26"/>
                      <a:pt x="7" y="27"/>
                      <a:pt x="6" y="28"/>
                    </a:cubicBezTo>
                    <a:cubicBezTo>
                      <a:pt x="5" y="29"/>
                      <a:pt x="4" y="29"/>
                      <a:pt x="4" y="30"/>
                    </a:cubicBezTo>
                    <a:cubicBezTo>
                      <a:pt x="3" y="31"/>
                      <a:pt x="4" y="32"/>
                      <a:pt x="4" y="33"/>
                    </a:cubicBezTo>
                    <a:cubicBezTo>
                      <a:pt x="4" y="33"/>
                      <a:pt x="4" y="34"/>
                      <a:pt x="4" y="35"/>
                    </a:cubicBezTo>
                    <a:cubicBezTo>
                      <a:pt x="4" y="35"/>
                      <a:pt x="5" y="36"/>
                      <a:pt x="5" y="36"/>
                    </a:cubicBezTo>
                    <a:cubicBezTo>
                      <a:pt x="5" y="37"/>
                      <a:pt x="4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7"/>
                      <a:pt x="2" y="38"/>
                      <a:pt x="2" y="39"/>
                    </a:cubicBezTo>
                    <a:cubicBezTo>
                      <a:pt x="1" y="40"/>
                      <a:pt x="0" y="41"/>
                      <a:pt x="0" y="43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2" y="45"/>
                      <a:pt x="3" y="44"/>
                      <a:pt x="3" y="45"/>
                    </a:cubicBezTo>
                    <a:cubicBezTo>
                      <a:pt x="4" y="46"/>
                      <a:pt x="3" y="46"/>
                      <a:pt x="4" y="46"/>
                    </a:cubicBezTo>
                    <a:cubicBezTo>
                      <a:pt x="5" y="46"/>
                      <a:pt x="6" y="46"/>
                      <a:pt x="5" y="47"/>
                    </a:cubicBezTo>
                    <a:cubicBezTo>
                      <a:pt x="7" y="47"/>
                      <a:pt x="7" y="45"/>
                      <a:pt x="8" y="46"/>
                    </a:cubicBezTo>
                    <a:cubicBezTo>
                      <a:pt x="9" y="47"/>
                      <a:pt x="9" y="47"/>
                      <a:pt x="10" y="47"/>
                    </a:cubicBezTo>
                    <a:cubicBezTo>
                      <a:pt x="10" y="46"/>
                      <a:pt x="11" y="46"/>
                      <a:pt x="11" y="47"/>
                    </a:cubicBezTo>
                    <a:cubicBezTo>
                      <a:pt x="12" y="47"/>
                      <a:pt x="12" y="47"/>
                      <a:pt x="13" y="47"/>
                    </a:cubicBezTo>
                    <a:cubicBezTo>
                      <a:pt x="14" y="47"/>
                      <a:pt x="14" y="48"/>
                      <a:pt x="15" y="48"/>
                    </a:cubicBezTo>
                    <a:cubicBezTo>
                      <a:pt x="15" y="47"/>
                      <a:pt x="16" y="47"/>
                      <a:pt x="16" y="47"/>
                    </a:cubicBezTo>
                    <a:cubicBezTo>
                      <a:pt x="17" y="47"/>
                      <a:pt x="17" y="48"/>
                      <a:pt x="18" y="48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0" y="48"/>
                      <a:pt x="21" y="48"/>
                    </a:cubicBezTo>
                    <a:cubicBezTo>
                      <a:pt x="22" y="47"/>
                      <a:pt x="24" y="47"/>
                      <a:pt x="25" y="47"/>
                    </a:cubicBezTo>
                    <a:cubicBezTo>
                      <a:pt x="26" y="47"/>
                      <a:pt x="27" y="47"/>
                      <a:pt x="28" y="45"/>
                    </a:cubicBezTo>
                    <a:cubicBezTo>
                      <a:pt x="28" y="45"/>
                      <a:pt x="28" y="45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4" y="42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9" y="42"/>
                      <a:pt x="39" y="43"/>
                      <a:pt x="40" y="43"/>
                    </a:cubicBezTo>
                    <a:cubicBezTo>
                      <a:pt x="40" y="43"/>
                      <a:pt x="40" y="43"/>
                      <a:pt x="40" y="44"/>
                    </a:cubicBezTo>
                    <a:cubicBezTo>
                      <a:pt x="41" y="44"/>
                      <a:pt x="40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5"/>
                      <a:pt x="42" y="44"/>
                      <a:pt x="42" y="4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3" y="45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5"/>
                      <a:pt x="43" y="45"/>
                      <a:pt x="44" y="45"/>
                    </a:cubicBezTo>
                    <a:cubicBezTo>
                      <a:pt x="44" y="45"/>
                      <a:pt x="45" y="46"/>
                      <a:pt x="45" y="46"/>
                    </a:cubicBezTo>
                    <a:cubicBezTo>
                      <a:pt x="45" y="46"/>
                      <a:pt x="46" y="46"/>
                      <a:pt x="46" y="47"/>
                    </a:cubicBezTo>
                    <a:cubicBezTo>
                      <a:pt x="46" y="47"/>
                      <a:pt x="46" y="47"/>
                      <a:pt x="47" y="47"/>
                    </a:cubicBezTo>
                    <a:cubicBezTo>
                      <a:pt x="47" y="47"/>
                      <a:pt x="47" y="47"/>
                      <a:pt x="48" y="47"/>
                    </a:cubicBezTo>
                    <a:cubicBezTo>
                      <a:pt x="48" y="47"/>
                      <a:pt x="48" y="48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50"/>
                      <a:pt x="48" y="50"/>
                    </a:cubicBezTo>
                    <a:cubicBezTo>
                      <a:pt x="48" y="50"/>
                      <a:pt x="47" y="51"/>
                      <a:pt x="47" y="52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4"/>
                      <a:pt x="49" y="54"/>
                      <a:pt x="50" y="54"/>
                    </a:cubicBezTo>
                    <a:cubicBezTo>
                      <a:pt x="50" y="54"/>
                      <a:pt x="50" y="53"/>
                      <a:pt x="50" y="54"/>
                    </a:cubicBezTo>
                    <a:cubicBezTo>
                      <a:pt x="50" y="54"/>
                      <a:pt x="50" y="55"/>
                      <a:pt x="50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6"/>
                      <a:pt x="50" y="56"/>
                      <a:pt x="51" y="56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3" y="59"/>
                      <a:pt x="53" y="61"/>
                      <a:pt x="53" y="61"/>
                    </a:cubicBezTo>
                    <a:cubicBezTo>
                      <a:pt x="53" y="62"/>
                      <a:pt x="54" y="62"/>
                      <a:pt x="54" y="63"/>
                    </a:cubicBezTo>
                    <a:cubicBezTo>
                      <a:pt x="54" y="63"/>
                      <a:pt x="53" y="63"/>
                      <a:pt x="52" y="63"/>
                    </a:cubicBezTo>
                    <a:cubicBezTo>
                      <a:pt x="52" y="63"/>
                      <a:pt x="52" y="62"/>
                      <a:pt x="52" y="62"/>
                    </a:cubicBezTo>
                    <a:cubicBezTo>
                      <a:pt x="52" y="62"/>
                      <a:pt x="51" y="63"/>
                      <a:pt x="51" y="63"/>
                    </a:cubicBezTo>
                    <a:cubicBezTo>
                      <a:pt x="51" y="63"/>
                      <a:pt x="50" y="62"/>
                      <a:pt x="50" y="62"/>
                    </a:cubicBezTo>
                    <a:cubicBezTo>
                      <a:pt x="50" y="62"/>
                      <a:pt x="49" y="63"/>
                      <a:pt x="49" y="62"/>
                    </a:cubicBezTo>
                    <a:cubicBezTo>
                      <a:pt x="49" y="62"/>
                      <a:pt x="48" y="63"/>
                      <a:pt x="48" y="63"/>
                    </a:cubicBezTo>
                    <a:cubicBezTo>
                      <a:pt x="48" y="62"/>
                      <a:pt x="48" y="61"/>
                      <a:pt x="48" y="61"/>
                    </a:cubicBezTo>
                    <a:cubicBezTo>
                      <a:pt x="47" y="61"/>
                      <a:pt x="46" y="62"/>
                      <a:pt x="46" y="62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4"/>
                      <a:pt x="47" y="65"/>
                    </a:cubicBezTo>
                    <a:cubicBezTo>
                      <a:pt x="47" y="65"/>
                      <a:pt x="46" y="66"/>
                      <a:pt x="46" y="66"/>
                    </a:cubicBezTo>
                    <a:cubicBezTo>
                      <a:pt x="46" y="66"/>
                      <a:pt x="46" y="67"/>
                      <a:pt x="46" y="67"/>
                    </a:cubicBezTo>
                    <a:cubicBezTo>
                      <a:pt x="46" y="67"/>
                      <a:pt x="45" y="67"/>
                      <a:pt x="45" y="67"/>
                    </a:cubicBezTo>
                    <a:cubicBezTo>
                      <a:pt x="45" y="67"/>
                      <a:pt x="45" y="68"/>
                      <a:pt x="44" y="68"/>
                    </a:cubicBezTo>
                    <a:cubicBezTo>
                      <a:pt x="44" y="69"/>
                      <a:pt x="44" y="70"/>
                      <a:pt x="43" y="70"/>
                    </a:cubicBezTo>
                    <a:cubicBezTo>
                      <a:pt x="43" y="70"/>
                      <a:pt x="44" y="71"/>
                      <a:pt x="43" y="71"/>
                    </a:cubicBezTo>
                    <a:cubicBezTo>
                      <a:pt x="42" y="71"/>
                      <a:pt x="42" y="71"/>
                      <a:pt x="41" y="71"/>
                    </a:cubicBezTo>
                    <a:cubicBezTo>
                      <a:pt x="42" y="73"/>
                      <a:pt x="43" y="74"/>
                      <a:pt x="45" y="74"/>
                    </a:cubicBezTo>
                    <a:cubicBezTo>
                      <a:pt x="45" y="73"/>
                      <a:pt x="46" y="73"/>
                      <a:pt x="46" y="73"/>
                    </a:cubicBezTo>
                    <a:cubicBezTo>
                      <a:pt x="47" y="73"/>
                      <a:pt x="47" y="72"/>
                      <a:pt x="48" y="72"/>
                    </a:cubicBezTo>
                    <a:cubicBezTo>
                      <a:pt x="49" y="72"/>
                      <a:pt x="50" y="72"/>
                      <a:pt x="51" y="73"/>
                    </a:cubicBezTo>
                    <a:cubicBezTo>
                      <a:pt x="52" y="73"/>
                      <a:pt x="52" y="73"/>
                      <a:pt x="52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69"/>
                      <a:pt x="51" y="69"/>
                    </a:cubicBezTo>
                    <a:cubicBezTo>
                      <a:pt x="52" y="69"/>
                      <a:pt x="52" y="69"/>
                      <a:pt x="52" y="70"/>
                    </a:cubicBezTo>
                    <a:cubicBezTo>
                      <a:pt x="52" y="69"/>
                      <a:pt x="53" y="68"/>
                      <a:pt x="53" y="68"/>
                    </a:cubicBezTo>
                    <a:cubicBezTo>
                      <a:pt x="54" y="68"/>
                      <a:pt x="55" y="68"/>
                      <a:pt x="56" y="67"/>
                    </a:cubicBezTo>
                    <a:cubicBezTo>
                      <a:pt x="56" y="66"/>
                      <a:pt x="57" y="65"/>
                      <a:pt x="57" y="64"/>
                    </a:cubicBezTo>
                    <a:cubicBezTo>
                      <a:pt x="58" y="64"/>
                      <a:pt x="58" y="64"/>
                      <a:pt x="58" y="63"/>
                    </a:cubicBezTo>
                    <a:cubicBezTo>
                      <a:pt x="58" y="62"/>
                      <a:pt x="58" y="62"/>
                      <a:pt x="58" y="61"/>
                    </a:cubicBezTo>
                    <a:cubicBezTo>
                      <a:pt x="59" y="61"/>
                      <a:pt x="60" y="61"/>
                      <a:pt x="60" y="61"/>
                    </a:cubicBezTo>
                    <a:cubicBezTo>
                      <a:pt x="61" y="60"/>
                      <a:pt x="62" y="61"/>
                      <a:pt x="62" y="60"/>
                    </a:cubicBezTo>
                    <a:cubicBezTo>
                      <a:pt x="63" y="60"/>
                      <a:pt x="63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59"/>
                      <a:pt x="65" y="57"/>
                      <a:pt x="65" y="56"/>
                    </a:cubicBezTo>
                    <a:cubicBezTo>
                      <a:pt x="67" y="57"/>
                      <a:pt x="65" y="59"/>
                      <a:pt x="67" y="61"/>
                    </a:cubicBezTo>
                    <a:cubicBezTo>
                      <a:pt x="68" y="61"/>
                      <a:pt x="69" y="60"/>
                      <a:pt x="71" y="61"/>
                    </a:cubicBezTo>
                    <a:cubicBezTo>
                      <a:pt x="70" y="61"/>
                      <a:pt x="70" y="62"/>
                      <a:pt x="69" y="62"/>
                    </a:cubicBezTo>
                    <a:cubicBezTo>
                      <a:pt x="68" y="62"/>
                      <a:pt x="67" y="62"/>
                      <a:pt x="67" y="61"/>
                    </a:cubicBezTo>
                    <a:cubicBezTo>
                      <a:pt x="66" y="61"/>
                      <a:pt x="64" y="60"/>
                      <a:pt x="63" y="61"/>
                    </a:cubicBezTo>
                    <a:cubicBezTo>
                      <a:pt x="62" y="62"/>
                      <a:pt x="66" y="62"/>
                      <a:pt x="66" y="62"/>
                    </a:cubicBezTo>
                    <a:cubicBezTo>
                      <a:pt x="67" y="63"/>
                      <a:pt x="66" y="63"/>
                      <a:pt x="65" y="63"/>
                    </a:cubicBezTo>
                    <a:cubicBezTo>
                      <a:pt x="65" y="64"/>
                      <a:pt x="67" y="64"/>
                      <a:pt x="67" y="64"/>
                    </a:cubicBezTo>
                    <a:cubicBezTo>
                      <a:pt x="67" y="64"/>
                      <a:pt x="68" y="64"/>
                      <a:pt x="68" y="65"/>
                    </a:cubicBezTo>
                    <a:cubicBezTo>
                      <a:pt x="68" y="65"/>
                      <a:pt x="68" y="65"/>
                      <a:pt x="69" y="65"/>
                    </a:cubicBezTo>
                    <a:cubicBezTo>
                      <a:pt x="69" y="66"/>
                      <a:pt x="70" y="66"/>
                      <a:pt x="71" y="66"/>
                    </a:cubicBezTo>
                    <a:cubicBezTo>
                      <a:pt x="72" y="65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6" y="65"/>
                      <a:pt x="76" y="66"/>
                      <a:pt x="76" y="66"/>
                    </a:cubicBezTo>
                    <a:cubicBezTo>
                      <a:pt x="77" y="66"/>
                      <a:pt x="77" y="65"/>
                      <a:pt x="78" y="65"/>
                    </a:cubicBezTo>
                    <a:cubicBezTo>
                      <a:pt x="79" y="65"/>
                      <a:pt x="78" y="67"/>
                      <a:pt x="78" y="68"/>
                    </a:cubicBezTo>
                    <a:cubicBezTo>
                      <a:pt x="77" y="68"/>
                      <a:pt x="76" y="68"/>
                      <a:pt x="76" y="69"/>
                    </a:cubicBezTo>
                    <a:cubicBezTo>
                      <a:pt x="75" y="69"/>
                      <a:pt x="73" y="69"/>
                      <a:pt x="73" y="70"/>
                    </a:cubicBezTo>
                    <a:cubicBezTo>
                      <a:pt x="72" y="71"/>
                      <a:pt x="72" y="71"/>
                      <a:pt x="71" y="71"/>
                    </a:cubicBezTo>
                    <a:cubicBezTo>
                      <a:pt x="71" y="71"/>
                      <a:pt x="70" y="72"/>
                      <a:pt x="70" y="73"/>
                    </a:cubicBezTo>
                    <a:cubicBezTo>
                      <a:pt x="71" y="73"/>
                      <a:pt x="71" y="73"/>
                      <a:pt x="72" y="73"/>
                    </a:cubicBezTo>
                    <a:cubicBezTo>
                      <a:pt x="73" y="73"/>
                      <a:pt x="73" y="73"/>
                      <a:pt x="74" y="73"/>
                    </a:cubicBezTo>
                    <a:cubicBezTo>
                      <a:pt x="74" y="74"/>
                      <a:pt x="75" y="74"/>
                      <a:pt x="75" y="74"/>
                    </a:cubicBezTo>
                    <a:cubicBezTo>
                      <a:pt x="75" y="75"/>
                      <a:pt x="76" y="75"/>
                      <a:pt x="76" y="75"/>
                    </a:cubicBezTo>
                    <a:cubicBezTo>
                      <a:pt x="77" y="75"/>
                      <a:pt x="78" y="76"/>
                      <a:pt x="78" y="77"/>
                    </a:cubicBezTo>
                    <a:cubicBezTo>
                      <a:pt x="78" y="78"/>
                      <a:pt x="77" y="78"/>
                      <a:pt x="77" y="79"/>
                    </a:cubicBezTo>
                    <a:cubicBezTo>
                      <a:pt x="77" y="79"/>
                      <a:pt x="77" y="79"/>
                      <a:pt x="77" y="80"/>
                    </a:cubicBezTo>
                    <a:cubicBezTo>
                      <a:pt x="77" y="80"/>
                      <a:pt x="77" y="80"/>
                      <a:pt x="76" y="80"/>
                    </a:cubicBezTo>
                    <a:cubicBezTo>
                      <a:pt x="76" y="80"/>
                      <a:pt x="76" y="81"/>
                      <a:pt x="77" y="81"/>
                    </a:cubicBezTo>
                    <a:cubicBezTo>
                      <a:pt x="77" y="81"/>
                      <a:pt x="78" y="81"/>
                      <a:pt x="78" y="82"/>
                    </a:cubicBezTo>
                    <a:cubicBezTo>
                      <a:pt x="80" y="82"/>
                      <a:pt x="81" y="81"/>
                      <a:pt x="82" y="80"/>
                    </a:cubicBezTo>
                    <a:cubicBezTo>
                      <a:pt x="83" y="80"/>
                      <a:pt x="83" y="79"/>
                      <a:pt x="84" y="78"/>
                    </a:cubicBezTo>
                    <a:cubicBezTo>
                      <a:pt x="84" y="78"/>
                      <a:pt x="86" y="78"/>
                      <a:pt x="86" y="78"/>
                    </a:cubicBezTo>
                    <a:cubicBezTo>
                      <a:pt x="87" y="78"/>
                      <a:pt x="87" y="78"/>
                      <a:pt x="88" y="78"/>
                    </a:cubicBezTo>
                    <a:cubicBezTo>
                      <a:pt x="88" y="78"/>
                      <a:pt x="88" y="77"/>
                      <a:pt x="88" y="77"/>
                    </a:cubicBezTo>
                    <a:cubicBezTo>
                      <a:pt x="89" y="77"/>
                      <a:pt x="89" y="77"/>
                      <a:pt x="90" y="76"/>
                    </a:cubicBezTo>
                    <a:cubicBezTo>
                      <a:pt x="90" y="76"/>
                      <a:pt x="90" y="75"/>
                      <a:pt x="90" y="75"/>
                    </a:cubicBezTo>
                    <a:cubicBezTo>
                      <a:pt x="91" y="75"/>
                      <a:pt x="92" y="76"/>
                      <a:pt x="93" y="76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6" y="75"/>
                      <a:pt x="96" y="76"/>
                      <a:pt x="97" y="76"/>
                    </a:cubicBezTo>
                    <a:cubicBezTo>
                      <a:pt x="97" y="75"/>
                      <a:pt x="96" y="75"/>
                      <a:pt x="96" y="75"/>
                    </a:cubicBezTo>
                    <a:cubicBezTo>
                      <a:pt x="96" y="73"/>
                      <a:pt x="98" y="73"/>
                      <a:pt x="98" y="73"/>
                    </a:cubicBezTo>
                    <a:cubicBezTo>
                      <a:pt x="98" y="72"/>
                      <a:pt x="97" y="72"/>
                      <a:pt x="96" y="72"/>
                    </a:cubicBezTo>
                    <a:cubicBezTo>
                      <a:pt x="96" y="72"/>
                      <a:pt x="96" y="72"/>
                      <a:pt x="95" y="72"/>
                    </a:cubicBezTo>
                    <a:cubicBezTo>
                      <a:pt x="95" y="72"/>
                      <a:pt x="94" y="73"/>
                      <a:pt x="93" y="73"/>
                    </a:cubicBezTo>
                    <a:cubicBezTo>
                      <a:pt x="93" y="72"/>
                      <a:pt x="93" y="72"/>
                      <a:pt x="92" y="71"/>
                    </a:cubicBezTo>
                    <a:cubicBezTo>
                      <a:pt x="92" y="71"/>
                      <a:pt x="91" y="72"/>
                      <a:pt x="91" y="73"/>
                    </a:cubicBezTo>
                    <a:cubicBezTo>
                      <a:pt x="90" y="74"/>
                      <a:pt x="89" y="72"/>
                      <a:pt x="88" y="71"/>
                    </a:cubicBezTo>
                    <a:cubicBezTo>
                      <a:pt x="87" y="69"/>
                      <a:pt x="86" y="68"/>
                      <a:pt x="86" y="66"/>
                    </a:cubicBezTo>
                    <a:cubicBezTo>
                      <a:pt x="86" y="65"/>
                      <a:pt x="86" y="65"/>
                      <a:pt x="86" y="64"/>
                    </a:cubicBezTo>
                    <a:cubicBezTo>
                      <a:pt x="87" y="64"/>
                      <a:pt x="88" y="63"/>
                      <a:pt x="89" y="63"/>
                    </a:cubicBezTo>
                    <a:cubicBezTo>
                      <a:pt x="89" y="63"/>
                      <a:pt x="88" y="64"/>
                      <a:pt x="88" y="64"/>
                    </a:cubicBezTo>
                    <a:cubicBezTo>
                      <a:pt x="88" y="65"/>
                      <a:pt x="87" y="65"/>
                      <a:pt x="88" y="66"/>
                    </a:cubicBezTo>
                    <a:cubicBezTo>
                      <a:pt x="88" y="66"/>
                      <a:pt x="89" y="64"/>
                      <a:pt x="89" y="63"/>
                    </a:cubicBezTo>
                    <a:cubicBezTo>
                      <a:pt x="91" y="62"/>
                      <a:pt x="94" y="59"/>
                      <a:pt x="96" y="61"/>
                    </a:cubicBezTo>
                    <a:cubicBezTo>
                      <a:pt x="96" y="60"/>
                      <a:pt x="96" y="59"/>
                      <a:pt x="97" y="59"/>
                    </a:cubicBezTo>
                    <a:cubicBezTo>
                      <a:pt x="98" y="59"/>
                      <a:pt x="98" y="59"/>
                      <a:pt x="99" y="59"/>
                    </a:cubicBez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59"/>
                      <a:pt x="100" y="59"/>
                      <a:pt x="101" y="58"/>
                    </a:cubicBezTo>
                    <a:cubicBezTo>
                      <a:pt x="101" y="58"/>
                      <a:pt x="101" y="58"/>
                      <a:pt x="102" y="58"/>
                    </a:cubicBezTo>
                    <a:cubicBezTo>
                      <a:pt x="102" y="58"/>
                      <a:pt x="102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5" y="56"/>
                    </a:cubicBezTo>
                    <a:cubicBezTo>
                      <a:pt x="106" y="56"/>
                      <a:pt x="107" y="56"/>
                      <a:pt x="108" y="56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8" y="56"/>
                      <a:pt x="108" y="56"/>
                      <a:pt x="109" y="56"/>
                    </a:cubicBezTo>
                    <a:cubicBezTo>
                      <a:pt x="108" y="56"/>
                      <a:pt x="108" y="56"/>
                      <a:pt x="108" y="5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8" name="Freeform 778">
                <a:extLst>
                  <a:ext uri="{FF2B5EF4-FFF2-40B4-BE49-F238E27FC236}">
                    <a16:creationId xmlns="" xmlns:a16="http://schemas.microsoft.com/office/drawing/2014/main" id="{B4A27BD3-BF5E-1C49-95F0-1E94F5305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725" y="3351213"/>
                <a:ext cx="128587" cy="79375"/>
              </a:xfrm>
              <a:custGeom>
                <a:avLst/>
                <a:gdLst>
                  <a:gd name="T0" fmla="*/ 12 w 31"/>
                  <a:gd name="T1" fmla="*/ 18 h 19"/>
                  <a:gd name="T2" fmla="*/ 14 w 31"/>
                  <a:gd name="T3" fmla="*/ 18 h 19"/>
                  <a:gd name="T4" fmla="*/ 15 w 31"/>
                  <a:gd name="T5" fmla="*/ 16 h 19"/>
                  <a:gd name="T6" fmla="*/ 16 w 31"/>
                  <a:gd name="T7" fmla="*/ 13 h 19"/>
                  <a:gd name="T8" fmla="*/ 18 w 31"/>
                  <a:gd name="T9" fmla="*/ 16 h 19"/>
                  <a:gd name="T10" fmla="*/ 19 w 31"/>
                  <a:gd name="T11" fmla="*/ 16 h 19"/>
                  <a:gd name="T12" fmla="*/ 20 w 31"/>
                  <a:gd name="T13" fmla="*/ 18 h 19"/>
                  <a:gd name="T14" fmla="*/ 20 w 31"/>
                  <a:gd name="T15" fmla="*/ 19 h 19"/>
                  <a:gd name="T16" fmla="*/ 21 w 31"/>
                  <a:gd name="T17" fmla="*/ 18 h 19"/>
                  <a:gd name="T18" fmla="*/ 22 w 31"/>
                  <a:gd name="T19" fmla="*/ 16 h 19"/>
                  <a:gd name="T20" fmla="*/ 23 w 31"/>
                  <a:gd name="T21" fmla="*/ 13 h 19"/>
                  <a:gd name="T22" fmla="*/ 26 w 31"/>
                  <a:gd name="T23" fmla="*/ 14 h 19"/>
                  <a:gd name="T24" fmla="*/ 29 w 31"/>
                  <a:gd name="T25" fmla="*/ 15 h 19"/>
                  <a:gd name="T26" fmla="*/ 28 w 31"/>
                  <a:gd name="T27" fmla="*/ 13 h 19"/>
                  <a:gd name="T28" fmla="*/ 28 w 31"/>
                  <a:gd name="T29" fmla="*/ 12 h 19"/>
                  <a:gd name="T30" fmla="*/ 30 w 31"/>
                  <a:gd name="T31" fmla="*/ 12 h 19"/>
                  <a:gd name="T32" fmla="*/ 30 w 31"/>
                  <a:gd name="T33" fmla="*/ 11 h 19"/>
                  <a:gd name="T34" fmla="*/ 31 w 31"/>
                  <a:gd name="T35" fmla="*/ 8 h 19"/>
                  <a:gd name="T36" fmla="*/ 28 w 31"/>
                  <a:gd name="T37" fmla="*/ 9 h 19"/>
                  <a:gd name="T38" fmla="*/ 24 w 31"/>
                  <a:gd name="T39" fmla="*/ 7 h 19"/>
                  <a:gd name="T40" fmla="*/ 25 w 31"/>
                  <a:gd name="T41" fmla="*/ 5 h 19"/>
                  <a:gd name="T42" fmla="*/ 25 w 31"/>
                  <a:gd name="T43" fmla="*/ 2 h 19"/>
                  <a:gd name="T44" fmla="*/ 20 w 31"/>
                  <a:gd name="T45" fmla="*/ 1 h 19"/>
                  <a:gd name="T46" fmla="*/ 17 w 31"/>
                  <a:gd name="T47" fmla="*/ 1 h 19"/>
                  <a:gd name="T48" fmla="*/ 15 w 31"/>
                  <a:gd name="T49" fmla="*/ 2 h 19"/>
                  <a:gd name="T50" fmla="*/ 11 w 31"/>
                  <a:gd name="T51" fmla="*/ 2 h 19"/>
                  <a:gd name="T52" fmla="*/ 10 w 31"/>
                  <a:gd name="T53" fmla="*/ 3 h 19"/>
                  <a:gd name="T54" fmla="*/ 9 w 31"/>
                  <a:gd name="T55" fmla="*/ 3 h 19"/>
                  <a:gd name="T56" fmla="*/ 7 w 31"/>
                  <a:gd name="T57" fmla="*/ 3 h 19"/>
                  <a:gd name="T58" fmla="*/ 7 w 31"/>
                  <a:gd name="T59" fmla="*/ 4 h 19"/>
                  <a:gd name="T60" fmla="*/ 7 w 31"/>
                  <a:gd name="T61" fmla="*/ 5 h 19"/>
                  <a:gd name="T62" fmla="*/ 6 w 31"/>
                  <a:gd name="T63" fmla="*/ 7 h 19"/>
                  <a:gd name="T64" fmla="*/ 3 w 31"/>
                  <a:gd name="T65" fmla="*/ 8 h 19"/>
                  <a:gd name="T66" fmla="*/ 4 w 31"/>
                  <a:gd name="T67" fmla="*/ 10 h 19"/>
                  <a:gd name="T68" fmla="*/ 1 w 31"/>
                  <a:gd name="T69" fmla="*/ 12 h 19"/>
                  <a:gd name="T70" fmla="*/ 2 w 31"/>
                  <a:gd name="T71" fmla="*/ 14 h 19"/>
                  <a:gd name="T72" fmla="*/ 0 w 31"/>
                  <a:gd name="T73" fmla="*/ 16 h 19"/>
                  <a:gd name="T74" fmla="*/ 2 w 31"/>
                  <a:gd name="T75" fmla="*/ 14 h 19"/>
                  <a:gd name="T76" fmla="*/ 4 w 31"/>
                  <a:gd name="T77" fmla="*/ 13 h 19"/>
                  <a:gd name="T78" fmla="*/ 6 w 31"/>
                  <a:gd name="T79" fmla="*/ 15 h 19"/>
                  <a:gd name="T80" fmla="*/ 6 w 31"/>
                  <a:gd name="T81" fmla="*/ 17 h 19"/>
                  <a:gd name="T82" fmla="*/ 10 w 31"/>
                  <a:gd name="T8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" h="19">
                    <a:moveTo>
                      <a:pt x="10" y="18"/>
                    </a:moveTo>
                    <a:cubicBezTo>
                      <a:pt x="11" y="18"/>
                      <a:pt x="11" y="18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5"/>
                      <a:pt x="14" y="15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7" y="13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7"/>
                      <a:pt x="19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2" y="19"/>
                      <a:pt x="21" y="18"/>
                      <a:pt x="21" y="18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4"/>
                      <a:pt x="22" y="14"/>
                      <a:pt x="23" y="13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5"/>
                      <a:pt x="25" y="14"/>
                      <a:pt x="26" y="14"/>
                    </a:cubicBezTo>
                    <a:cubicBezTo>
                      <a:pt x="27" y="14"/>
                      <a:pt x="27" y="14"/>
                      <a:pt x="28" y="15"/>
                    </a:cubicBezTo>
                    <a:cubicBezTo>
                      <a:pt x="28" y="15"/>
                      <a:pt x="28" y="16"/>
                      <a:pt x="29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30" y="12"/>
                    </a:cubicBezTo>
                    <a:cubicBezTo>
                      <a:pt x="30" y="13"/>
                      <a:pt x="31" y="12"/>
                      <a:pt x="31" y="12"/>
                    </a:cubicBezTo>
                    <a:cubicBezTo>
                      <a:pt x="31" y="12"/>
                      <a:pt x="30" y="11"/>
                      <a:pt x="30" y="11"/>
                    </a:cubicBezTo>
                    <a:cubicBezTo>
                      <a:pt x="30" y="10"/>
                      <a:pt x="30" y="10"/>
                      <a:pt x="31" y="10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30" y="7"/>
                      <a:pt x="30" y="8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3" y="2"/>
                      <a:pt x="23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7" y="2"/>
                      <a:pt x="16" y="1"/>
                      <a:pt x="15" y="2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0" y="16"/>
                    </a:cubicBezTo>
                    <a:cubicBezTo>
                      <a:pt x="0" y="17"/>
                      <a:pt x="3" y="16"/>
                      <a:pt x="3" y="15"/>
                    </a:cubicBezTo>
                    <a:cubicBezTo>
                      <a:pt x="3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7"/>
                      <a:pt x="7" y="16"/>
                      <a:pt x="6" y="17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8" y="18"/>
                      <a:pt x="9" y="19"/>
                      <a:pt x="1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31" name="Freeform 779">
                <a:extLst>
                  <a:ext uri="{FF2B5EF4-FFF2-40B4-BE49-F238E27FC236}">
                    <a16:creationId xmlns="" xmlns:a16="http://schemas.microsoft.com/office/drawing/2014/main" id="{6FF02A16-74C6-0A41-9464-0912039F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8675" y="3417888"/>
                <a:ext cx="115887" cy="153988"/>
              </a:xfrm>
              <a:custGeom>
                <a:avLst/>
                <a:gdLst>
                  <a:gd name="T0" fmla="*/ 24 w 28"/>
                  <a:gd name="T1" fmla="*/ 33 h 37"/>
                  <a:gd name="T2" fmla="*/ 24 w 28"/>
                  <a:gd name="T3" fmla="*/ 31 h 37"/>
                  <a:gd name="T4" fmla="*/ 27 w 28"/>
                  <a:gd name="T5" fmla="*/ 30 h 37"/>
                  <a:gd name="T6" fmla="*/ 27 w 28"/>
                  <a:gd name="T7" fmla="*/ 27 h 37"/>
                  <a:gd name="T8" fmla="*/ 25 w 28"/>
                  <a:gd name="T9" fmla="*/ 26 h 37"/>
                  <a:gd name="T10" fmla="*/ 24 w 28"/>
                  <a:gd name="T11" fmla="*/ 21 h 37"/>
                  <a:gd name="T12" fmla="*/ 26 w 28"/>
                  <a:gd name="T13" fmla="*/ 19 h 37"/>
                  <a:gd name="T14" fmla="*/ 25 w 28"/>
                  <a:gd name="T15" fmla="*/ 17 h 37"/>
                  <a:gd name="T16" fmla="*/ 25 w 28"/>
                  <a:gd name="T17" fmla="*/ 16 h 37"/>
                  <a:gd name="T18" fmla="*/ 26 w 28"/>
                  <a:gd name="T19" fmla="*/ 15 h 37"/>
                  <a:gd name="T20" fmla="*/ 25 w 28"/>
                  <a:gd name="T21" fmla="*/ 14 h 37"/>
                  <a:gd name="T22" fmla="*/ 22 w 28"/>
                  <a:gd name="T23" fmla="*/ 16 h 37"/>
                  <a:gd name="T24" fmla="*/ 20 w 28"/>
                  <a:gd name="T25" fmla="*/ 14 h 37"/>
                  <a:gd name="T26" fmla="*/ 17 w 28"/>
                  <a:gd name="T27" fmla="*/ 13 h 37"/>
                  <a:gd name="T28" fmla="*/ 17 w 28"/>
                  <a:gd name="T29" fmla="*/ 11 h 37"/>
                  <a:gd name="T30" fmla="*/ 18 w 28"/>
                  <a:gd name="T31" fmla="*/ 10 h 37"/>
                  <a:gd name="T32" fmla="*/ 15 w 28"/>
                  <a:gd name="T33" fmla="*/ 8 h 37"/>
                  <a:gd name="T34" fmla="*/ 13 w 28"/>
                  <a:gd name="T35" fmla="*/ 6 h 37"/>
                  <a:gd name="T36" fmla="*/ 13 w 28"/>
                  <a:gd name="T37" fmla="*/ 4 h 37"/>
                  <a:gd name="T38" fmla="*/ 10 w 28"/>
                  <a:gd name="T39" fmla="*/ 2 h 37"/>
                  <a:gd name="T40" fmla="*/ 7 w 28"/>
                  <a:gd name="T41" fmla="*/ 0 h 37"/>
                  <a:gd name="T42" fmla="*/ 5 w 28"/>
                  <a:gd name="T43" fmla="*/ 0 h 37"/>
                  <a:gd name="T44" fmla="*/ 3 w 28"/>
                  <a:gd name="T45" fmla="*/ 2 h 37"/>
                  <a:gd name="T46" fmla="*/ 0 w 28"/>
                  <a:gd name="T47" fmla="*/ 4 h 37"/>
                  <a:gd name="T48" fmla="*/ 1 w 28"/>
                  <a:gd name="T49" fmla="*/ 6 h 37"/>
                  <a:gd name="T50" fmla="*/ 1 w 28"/>
                  <a:gd name="T51" fmla="*/ 7 h 37"/>
                  <a:gd name="T52" fmla="*/ 4 w 28"/>
                  <a:gd name="T53" fmla="*/ 9 h 37"/>
                  <a:gd name="T54" fmla="*/ 2 w 28"/>
                  <a:gd name="T55" fmla="*/ 12 h 37"/>
                  <a:gd name="T56" fmla="*/ 3 w 28"/>
                  <a:gd name="T57" fmla="*/ 15 h 37"/>
                  <a:gd name="T58" fmla="*/ 3 w 28"/>
                  <a:gd name="T59" fmla="*/ 18 h 37"/>
                  <a:gd name="T60" fmla="*/ 5 w 28"/>
                  <a:gd name="T61" fmla="*/ 21 h 37"/>
                  <a:gd name="T62" fmla="*/ 5 w 28"/>
                  <a:gd name="T63" fmla="*/ 24 h 37"/>
                  <a:gd name="T64" fmla="*/ 4 w 28"/>
                  <a:gd name="T65" fmla="*/ 25 h 37"/>
                  <a:gd name="T66" fmla="*/ 2 w 28"/>
                  <a:gd name="T67" fmla="*/ 25 h 37"/>
                  <a:gd name="T68" fmla="*/ 4 w 28"/>
                  <a:gd name="T69" fmla="*/ 27 h 37"/>
                  <a:gd name="T70" fmla="*/ 8 w 28"/>
                  <a:gd name="T71" fmla="*/ 29 h 37"/>
                  <a:gd name="T72" fmla="*/ 10 w 28"/>
                  <a:gd name="T73" fmla="*/ 31 h 37"/>
                  <a:gd name="T74" fmla="*/ 11 w 28"/>
                  <a:gd name="T75" fmla="*/ 31 h 37"/>
                  <a:gd name="T76" fmla="*/ 12 w 28"/>
                  <a:gd name="T77" fmla="*/ 29 h 37"/>
                  <a:gd name="T78" fmla="*/ 14 w 28"/>
                  <a:gd name="T79" fmla="*/ 28 h 37"/>
                  <a:gd name="T80" fmla="*/ 15 w 28"/>
                  <a:gd name="T81" fmla="*/ 29 h 37"/>
                  <a:gd name="T82" fmla="*/ 17 w 28"/>
                  <a:gd name="T83" fmla="*/ 31 h 37"/>
                  <a:gd name="T84" fmla="*/ 17 w 28"/>
                  <a:gd name="T85" fmla="*/ 32 h 37"/>
                  <a:gd name="T86" fmla="*/ 20 w 28"/>
                  <a:gd name="T87" fmla="*/ 33 h 37"/>
                  <a:gd name="T88" fmla="*/ 19 w 28"/>
                  <a:gd name="T89" fmla="*/ 35 h 37"/>
                  <a:gd name="T90" fmla="*/ 18 w 28"/>
                  <a:gd name="T91" fmla="*/ 36 h 37"/>
                  <a:gd name="T92" fmla="*/ 21 w 28"/>
                  <a:gd name="T93" fmla="*/ 36 h 37"/>
                  <a:gd name="T94" fmla="*/ 23 w 28"/>
                  <a:gd name="T95" fmla="*/ 36 h 37"/>
                  <a:gd name="T96" fmla="*/ 25 w 28"/>
                  <a:gd name="T9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7">
                    <a:moveTo>
                      <a:pt x="25" y="34"/>
                    </a:moveTo>
                    <a:cubicBezTo>
                      <a:pt x="24" y="34"/>
                      <a:pt x="24" y="34"/>
                      <a:pt x="24" y="33"/>
                    </a:cubicBezTo>
                    <a:cubicBezTo>
                      <a:pt x="24" y="33"/>
                      <a:pt x="25" y="33"/>
                      <a:pt x="25" y="32"/>
                    </a:cubicBezTo>
                    <a:cubicBezTo>
                      <a:pt x="25" y="32"/>
                      <a:pt x="24" y="32"/>
                      <a:pt x="24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7" y="31"/>
                      <a:pt x="27" y="30"/>
                      <a:pt x="27" y="30"/>
                    </a:cubicBezTo>
                    <a:cubicBezTo>
                      <a:pt x="28" y="29"/>
                      <a:pt x="28" y="29"/>
                      <a:pt x="28" y="28"/>
                    </a:cubicBezTo>
                    <a:cubicBezTo>
                      <a:pt x="28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4" y="23"/>
                      <a:pt x="24" y="22"/>
                      <a:pt x="24" y="21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6" y="19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5" y="17"/>
                    </a:cubicBezTo>
                    <a:cubicBezTo>
                      <a:pt x="25" y="17"/>
                      <a:pt x="25" y="17"/>
                      <a:pt x="25" y="16"/>
                    </a:cubicBezTo>
                    <a:cubicBezTo>
                      <a:pt x="25" y="16"/>
                      <a:pt x="24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7" y="16"/>
                      <a:pt x="26" y="15"/>
                    </a:cubicBezTo>
                    <a:cubicBezTo>
                      <a:pt x="26" y="15"/>
                      <a:pt x="26" y="15"/>
                      <a:pt x="26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3" y="15"/>
                      <a:pt x="23" y="16"/>
                      <a:pt x="22" y="16"/>
                    </a:cubicBezTo>
                    <a:cubicBezTo>
                      <a:pt x="22" y="16"/>
                      <a:pt x="22" y="15"/>
                      <a:pt x="21" y="15"/>
                    </a:cubicBezTo>
                    <a:cubicBezTo>
                      <a:pt x="21" y="14"/>
                      <a:pt x="20" y="14"/>
                      <a:pt x="20" y="14"/>
                    </a:cubicBezTo>
                    <a:cubicBezTo>
                      <a:pt x="19" y="14"/>
                      <a:pt x="19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2"/>
                      <a:pt x="18" y="12"/>
                      <a:pt x="18" y="12"/>
                    </a:cubicBezTo>
                    <a:cubicBezTo>
                      <a:pt x="18" y="12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9"/>
                      <a:pt x="15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13" y="5"/>
                      <a:pt x="14" y="4"/>
                      <a:pt x="13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2" y="8"/>
                      <a:pt x="4" y="9"/>
                      <a:pt x="4" y="9"/>
                    </a:cubicBezTo>
                    <a:cubicBezTo>
                      <a:pt x="3" y="10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4"/>
                      <a:pt x="3" y="14"/>
                      <a:pt x="3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6" y="20"/>
                      <a:pt x="5" y="21"/>
                    </a:cubicBezTo>
                    <a:cubicBezTo>
                      <a:pt x="5" y="21"/>
                      <a:pt x="4" y="21"/>
                      <a:pt x="3" y="20"/>
                    </a:cubicBezTo>
                    <a:cubicBezTo>
                      <a:pt x="3" y="21"/>
                      <a:pt x="5" y="23"/>
                      <a:pt x="5" y="24"/>
                    </a:cubicBezTo>
                    <a:cubicBezTo>
                      <a:pt x="5" y="24"/>
                      <a:pt x="5" y="24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0"/>
                      <a:pt x="10" y="30"/>
                      <a:pt x="10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0"/>
                    </a:cubicBezTo>
                    <a:cubicBezTo>
                      <a:pt x="11" y="30"/>
                      <a:pt x="12" y="30"/>
                      <a:pt x="12" y="29"/>
                    </a:cubicBezTo>
                    <a:cubicBezTo>
                      <a:pt x="13" y="29"/>
                      <a:pt x="11" y="29"/>
                      <a:pt x="12" y="28"/>
                    </a:cubicBezTo>
                    <a:cubicBezTo>
                      <a:pt x="13" y="27"/>
                      <a:pt x="13" y="27"/>
                      <a:pt x="14" y="28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5" y="29"/>
                      <a:pt x="16" y="30"/>
                      <a:pt x="16" y="30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9" y="32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6"/>
                    </a:cubicBezTo>
                    <a:cubicBezTo>
                      <a:pt x="18" y="36"/>
                      <a:pt x="18" y="37"/>
                      <a:pt x="19" y="37"/>
                    </a:cubicBezTo>
                    <a:cubicBezTo>
                      <a:pt x="20" y="37"/>
                      <a:pt x="20" y="36"/>
                      <a:pt x="21" y="36"/>
                    </a:cubicBezTo>
                    <a:cubicBezTo>
                      <a:pt x="21" y="36"/>
                      <a:pt x="22" y="36"/>
                      <a:pt x="22" y="36"/>
                    </a:cubicBezTo>
                    <a:cubicBezTo>
                      <a:pt x="22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5" y="34"/>
                      <a:pt x="25" y="35"/>
                      <a:pt x="25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49" name="Freeform 780">
                <a:extLst>
                  <a:ext uri="{FF2B5EF4-FFF2-40B4-BE49-F238E27FC236}">
                    <a16:creationId xmlns="" xmlns:a16="http://schemas.microsoft.com/office/drawing/2014/main" id="{82FC18F4-8A5D-C040-BE90-53ABC056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3521075"/>
                <a:ext cx="58737" cy="63500"/>
              </a:xfrm>
              <a:custGeom>
                <a:avLst/>
                <a:gdLst>
                  <a:gd name="T0" fmla="*/ 7 w 14"/>
                  <a:gd name="T1" fmla="*/ 14 h 15"/>
                  <a:gd name="T2" fmla="*/ 6 w 14"/>
                  <a:gd name="T3" fmla="*/ 12 h 15"/>
                  <a:gd name="T4" fmla="*/ 7 w 14"/>
                  <a:gd name="T5" fmla="*/ 10 h 15"/>
                  <a:gd name="T6" fmla="*/ 7 w 14"/>
                  <a:gd name="T7" fmla="*/ 10 h 15"/>
                  <a:gd name="T8" fmla="*/ 9 w 14"/>
                  <a:gd name="T9" fmla="*/ 8 h 15"/>
                  <a:gd name="T10" fmla="*/ 11 w 14"/>
                  <a:gd name="T11" fmla="*/ 9 h 15"/>
                  <a:gd name="T12" fmla="*/ 12 w 14"/>
                  <a:gd name="T13" fmla="*/ 8 h 15"/>
                  <a:gd name="T14" fmla="*/ 11 w 14"/>
                  <a:gd name="T15" fmla="*/ 7 h 15"/>
                  <a:gd name="T16" fmla="*/ 12 w 14"/>
                  <a:gd name="T17" fmla="*/ 7 h 15"/>
                  <a:gd name="T18" fmla="*/ 13 w 14"/>
                  <a:gd name="T19" fmla="*/ 6 h 15"/>
                  <a:gd name="T20" fmla="*/ 13 w 14"/>
                  <a:gd name="T21" fmla="*/ 6 h 15"/>
                  <a:gd name="T22" fmla="*/ 12 w 14"/>
                  <a:gd name="T23" fmla="*/ 5 h 15"/>
                  <a:gd name="T24" fmla="*/ 11 w 14"/>
                  <a:gd name="T25" fmla="*/ 4 h 15"/>
                  <a:gd name="T26" fmla="*/ 10 w 14"/>
                  <a:gd name="T27" fmla="*/ 4 h 15"/>
                  <a:gd name="T28" fmla="*/ 8 w 14"/>
                  <a:gd name="T29" fmla="*/ 2 h 15"/>
                  <a:gd name="T30" fmla="*/ 6 w 14"/>
                  <a:gd name="T31" fmla="*/ 1 h 15"/>
                  <a:gd name="T32" fmla="*/ 5 w 14"/>
                  <a:gd name="T33" fmla="*/ 0 h 15"/>
                  <a:gd name="T34" fmla="*/ 5 w 14"/>
                  <a:gd name="T35" fmla="*/ 0 h 15"/>
                  <a:gd name="T36" fmla="*/ 4 w 14"/>
                  <a:gd name="T37" fmla="*/ 0 h 15"/>
                  <a:gd name="T38" fmla="*/ 4 w 14"/>
                  <a:gd name="T39" fmla="*/ 2 h 15"/>
                  <a:gd name="T40" fmla="*/ 3 w 14"/>
                  <a:gd name="T41" fmla="*/ 2 h 15"/>
                  <a:gd name="T42" fmla="*/ 2 w 14"/>
                  <a:gd name="T43" fmla="*/ 4 h 15"/>
                  <a:gd name="T44" fmla="*/ 2 w 14"/>
                  <a:gd name="T45" fmla="*/ 4 h 15"/>
                  <a:gd name="T46" fmla="*/ 1 w 14"/>
                  <a:gd name="T47" fmla="*/ 5 h 15"/>
                  <a:gd name="T48" fmla="*/ 1 w 14"/>
                  <a:gd name="T49" fmla="*/ 6 h 15"/>
                  <a:gd name="T50" fmla="*/ 1 w 14"/>
                  <a:gd name="T51" fmla="*/ 8 h 15"/>
                  <a:gd name="T52" fmla="*/ 0 w 14"/>
                  <a:gd name="T53" fmla="*/ 9 h 15"/>
                  <a:gd name="T54" fmla="*/ 0 w 14"/>
                  <a:gd name="T55" fmla="*/ 10 h 15"/>
                  <a:gd name="T56" fmla="*/ 2 w 14"/>
                  <a:gd name="T57" fmla="*/ 10 h 15"/>
                  <a:gd name="T58" fmla="*/ 2 w 14"/>
                  <a:gd name="T59" fmla="*/ 11 h 15"/>
                  <a:gd name="T60" fmla="*/ 3 w 14"/>
                  <a:gd name="T61" fmla="*/ 12 h 15"/>
                  <a:gd name="T62" fmla="*/ 5 w 14"/>
                  <a:gd name="T63" fmla="*/ 13 h 15"/>
                  <a:gd name="T64" fmla="*/ 6 w 14"/>
                  <a:gd name="T65" fmla="*/ 15 h 15"/>
                  <a:gd name="T66" fmla="*/ 7 w 14"/>
                  <a:gd name="T6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" h="15">
                    <a:moveTo>
                      <a:pt x="7" y="14"/>
                    </a:moveTo>
                    <a:cubicBezTo>
                      <a:pt x="7" y="13"/>
                      <a:pt x="6" y="13"/>
                      <a:pt x="6" y="12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8"/>
                      <a:pt x="9" y="8"/>
                    </a:cubicBezTo>
                    <a:cubicBezTo>
                      <a:pt x="10" y="9"/>
                      <a:pt x="9" y="10"/>
                      <a:pt x="11" y="9"/>
                    </a:cubicBezTo>
                    <a:cubicBezTo>
                      <a:pt x="11" y="9"/>
                      <a:pt x="12" y="9"/>
                      <a:pt x="12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3" y="6"/>
                      <a:pt x="14" y="6"/>
                      <a:pt x="13" y="6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9" y="4"/>
                      <a:pt x="8" y="3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7" y="14"/>
                      <a:pt x="7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0" name="Freeform 781">
                <a:extLst>
                  <a:ext uri="{FF2B5EF4-FFF2-40B4-BE49-F238E27FC236}">
                    <a16:creationId xmlns="" xmlns:a16="http://schemas.microsoft.com/office/drawing/2014/main" id="{57863C39-CA94-6248-A8FA-194C7403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4713" y="3567113"/>
                <a:ext cx="69850" cy="53975"/>
              </a:xfrm>
              <a:custGeom>
                <a:avLst/>
                <a:gdLst>
                  <a:gd name="T0" fmla="*/ 17 w 17"/>
                  <a:gd name="T1" fmla="*/ 7 h 13"/>
                  <a:gd name="T2" fmla="*/ 17 w 17"/>
                  <a:gd name="T3" fmla="*/ 6 h 13"/>
                  <a:gd name="T4" fmla="*/ 17 w 17"/>
                  <a:gd name="T5" fmla="*/ 5 h 13"/>
                  <a:gd name="T6" fmla="*/ 16 w 17"/>
                  <a:gd name="T7" fmla="*/ 3 h 13"/>
                  <a:gd name="T8" fmla="*/ 14 w 17"/>
                  <a:gd name="T9" fmla="*/ 2 h 13"/>
                  <a:gd name="T10" fmla="*/ 13 w 17"/>
                  <a:gd name="T11" fmla="*/ 1 h 13"/>
                  <a:gd name="T12" fmla="*/ 12 w 17"/>
                  <a:gd name="T13" fmla="*/ 0 h 13"/>
                  <a:gd name="T14" fmla="*/ 10 w 17"/>
                  <a:gd name="T15" fmla="*/ 0 h 13"/>
                  <a:gd name="T16" fmla="*/ 9 w 17"/>
                  <a:gd name="T17" fmla="*/ 0 h 13"/>
                  <a:gd name="T18" fmla="*/ 7 w 17"/>
                  <a:gd name="T19" fmla="*/ 1 h 13"/>
                  <a:gd name="T20" fmla="*/ 6 w 17"/>
                  <a:gd name="T21" fmla="*/ 2 h 13"/>
                  <a:gd name="T22" fmla="*/ 5 w 17"/>
                  <a:gd name="T23" fmla="*/ 1 h 13"/>
                  <a:gd name="T24" fmla="*/ 3 w 17"/>
                  <a:gd name="T25" fmla="*/ 2 h 13"/>
                  <a:gd name="T26" fmla="*/ 1 w 17"/>
                  <a:gd name="T27" fmla="*/ 4 h 13"/>
                  <a:gd name="T28" fmla="*/ 0 w 17"/>
                  <a:gd name="T29" fmla="*/ 6 h 13"/>
                  <a:gd name="T30" fmla="*/ 1 w 17"/>
                  <a:gd name="T31" fmla="*/ 7 h 13"/>
                  <a:gd name="T32" fmla="*/ 0 w 17"/>
                  <a:gd name="T33" fmla="*/ 7 h 13"/>
                  <a:gd name="T34" fmla="*/ 0 w 17"/>
                  <a:gd name="T35" fmla="*/ 8 h 13"/>
                  <a:gd name="T36" fmla="*/ 1 w 17"/>
                  <a:gd name="T37" fmla="*/ 9 h 13"/>
                  <a:gd name="T38" fmla="*/ 0 w 17"/>
                  <a:gd name="T39" fmla="*/ 9 h 13"/>
                  <a:gd name="T40" fmla="*/ 2 w 17"/>
                  <a:gd name="T41" fmla="*/ 12 h 13"/>
                  <a:gd name="T42" fmla="*/ 2 w 17"/>
                  <a:gd name="T43" fmla="*/ 13 h 13"/>
                  <a:gd name="T44" fmla="*/ 4 w 17"/>
                  <a:gd name="T45" fmla="*/ 13 h 13"/>
                  <a:gd name="T46" fmla="*/ 5 w 17"/>
                  <a:gd name="T47" fmla="*/ 13 h 13"/>
                  <a:gd name="T48" fmla="*/ 7 w 17"/>
                  <a:gd name="T49" fmla="*/ 13 h 13"/>
                  <a:gd name="T50" fmla="*/ 8 w 17"/>
                  <a:gd name="T51" fmla="*/ 13 h 13"/>
                  <a:gd name="T52" fmla="*/ 8 w 17"/>
                  <a:gd name="T53" fmla="*/ 13 h 13"/>
                  <a:gd name="T54" fmla="*/ 9 w 17"/>
                  <a:gd name="T55" fmla="*/ 12 h 13"/>
                  <a:gd name="T56" fmla="*/ 10 w 17"/>
                  <a:gd name="T57" fmla="*/ 11 h 13"/>
                  <a:gd name="T58" fmla="*/ 11 w 17"/>
                  <a:gd name="T59" fmla="*/ 11 h 13"/>
                  <a:gd name="T60" fmla="*/ 13 w 17"/>
                  <a:gd name="T61" fmla="*/ 11 h 13"/>
                  <a:gd name="T62" fmla="*/ 15 w 17"/>
                  <a:gd name="T63" fmla="*/ 10 h 13"/>
                  <a:gd name="T64" fmla="*/ 16 w 17"/>
                  <a:gd name="T65" fmla="*/ 9 h 13"/>
                  <a:gd name="T66" fmla="*/ 17 w 17"/>
                  <a:gd name="T67" fmla="*/ 7 h 13"/>
                  <a:gd name="T68" fmla="*/ 17 w 17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3">
                    <a:moveTo>
                      <a:pt x="17" y="7"/>
                    </a:moveTo>
                    <a:cubicBezTo>
                      <a:pt x="17" y="7"/>
                      <a:pt x="17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1"/>
                      <a:pt x="14" y="11"/>
                      <a:pt x="15" y="10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8"/>
                      <a:pt x="17" y="8"/>
                      <a:pt x="17" y="7"/>
                    </a:cubicBezTo>
                    <a:cubicBezTo>
                      <a:pt x="17" y="7"/>
                      <a:pt x="17" y="8"/>
                      <a:pt x="17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1" name="Freeform 782">
                <a:extLst>
                  <a:ext uri="{FF2B5EF4-FFF2-40B4-BE49-F238E27FC236}">
                    <a16:creationId xmlns="" xmlns:a16="http://schemas.microsoft.com/office/drawing/2014/main" id="{DB909D58-4F32-E74F-81A7-B84E646C8B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16563" y="1992313"/>
                <a:ext cx="738187" cy="879475"/>
              </a:xfrm>
              <a:custGeom>
                <a:avLst/>
                <a:gdLst>
                  <a:gd name="T0" fmla="*/ 76 w 177"/>
                  <a:gd name="T1" fmla="*/ 79 h 211"/>
                  <a:gd name="T2" fmla="*/ 49 w 177"/>
                  <a:gd name="T3" fmla="*/ 143 h 211"/>
                  <a:gd name="T4" fmla="*/ 39 w 177"/>
                  <a:gd name="T5" fmla="*/ 195 h 211"/>
                  <a:gd name="T6" fmla="*/ 28 w 177"/>
                  <a:gd name="T7" fmla="*/ 204 h 211"/>
                  <a:gd name="T8" fmla="*/ 4 w 177"/>
                  <a:gd name="T9" fmla="*/ 202 h 211"/>
                  <a:gd name="T10" fmla="*/ 4 w 177"/>
                  <a:gd name="T11" fmla="*/ 194 h 211"/>
                  <a:gd name="T12" fmla="*/ 8 w 177"/>
                  <a:gd name="T13" fmla="*/ 181 h 211"/>
                  <a:gd name="T14" fmla="*/ 1 w 177"/>
                  <a:gd name="T15" fmla="*/ 172 h 211"/>
                  <a:gd name="T16" fmla="*/ 16 w 177"/>
                  <a:gd name="T17" fmla="*/ 166 h 211"/>
                  <a:gd name="T18" fmla="*/ 6 w 177"/>
                  <a:gd name="T19" fmla="*/ 165 h 211"/>
                  <a:gd name="T20" fmla="*/ 3 w 177"/>
                  <a:gd name="T21" fmla="*/ 158 h 211"/>
                  <a:gd name="T22" fmla="*/ 14 w 177"/>
                  <a:gd name="T23" fmla="*/ 152 h 211"/>
                  <a:gd name="T24" fmla="*/ 21 w 177"/>
                  <a:gd name="T25" fmla="*/ 147 h 211"/>
                  <a:gd name="T26" fmla="*/ 23 w 177"/>
                  <a:gd name="T27" fmla="*/ 142 h 211"/>
                  <a:gd name="T28" fmla="*/ 34 w 177"/>
                  <a:gd name="T29" fmla="*/ 137 h 211"/>
                  <a:gd name="T30" fmla="*/ 43 w 177"/>
                  <a:gd name="T31" fmla="*/ 128 h 211"/>
                  <a:gd name="T32" fmla="*/ 38 w 177"/>
                  <a:gd name="T33" fmla="*/ 123 h 211"/>
                  <a:gd name="T34" fmla="*/ 45 w 177"/>
                  <a:gd name="T35" fmla="*/ 116 h 211"/>
                  <a:gd name="T36" fmla="*/ 53 w 177"/>
                  <a:gd name="T37" fmla="*/ 101 h 211"/>
                  <a:gd name="T38" fmla="*/ 56 w 177"/>
                  <a:gd name="T39" fmla="*/ 91 h 211"/>
                  <a:gd name="T40" fmla="*/ 61 w 177"/>
                  <a:gd name="T41" fmla="*/ 79 h 211"/>
                  <a:gd name="T42" fmla="*/ 66 w 177"/>
                  <a:gd name="T43" fmla="*/ 75 h 211"/>
                  <a:gd name="T44" fmla="*/ 70 w 177"/>
                  <a:gd name="T45" fmla="*/ 67 h 211"/>
                  <a:gd name="T46" fmla="*/ 76 w 177"/>
                  <a:gd name="T47" fmla="*/ 61 h 211"/>
                  <a:gd name="T48" fmla="*/ 84 w 177"/>
                  <a:gd name="T49" fmla="*/ 55 h 211"/>
                  <a:gd name="T50" fmla="*/ 87 w 177"/>
                  <a:gd name="T51" fmla="*/ 47 h 211"/>
                  <a:gd name="T52" fmla="*/ 93 w 177"/>
                  <a:gd name="T53" fmla="*/ 33 h 211"/>
                  <a:gd name="T54" fmla="*/ 100 w 177"/>
                  <a:gd name="T55" fmla="*/ 32 h 211"/>
                  <a:gd name="T56" fmla="*/ 106 w 177"/>
                  <a:gd name="T57" fmla="*/ 31 h 211"/>
                  <a:gd name="T58" fmla="*/ 114 w 177"/>
                  <a:gd name="T59" fmla="*/ 23 h 211"/>
                  <a:gd name="T60" fmla="*/ 119 w 177"/>
                  <a:gd name="T61" fmla="*/ 19 h 211"/>
                  <a:gd name="T62" fmla="*/ 127 w 177"/>
                  <a:gd name="T63" fmla="*/ 15 h 211"/>
                  <a:gd name="T64" fmla="*/ 138 w 177"/>
                  <a:gd name="T65" fmla="*/ 6 h 211"/>
                  <a:gd name="T66" fmla="*/ 141 w 177"/>
                  <a:gd name="T67" fmla="*/ 14 h 211"/>
                  <a:gd name="T68" fmla="*/ 151 w 177"/>
                  <a:gd name="T69" fmla="*/ 8 h 211"/>
                  <a:gd name="T70" fmla="*/ 159 w 177"/>
                  <a:gd name="T71" fmla="*/ 4 h 211"/>
                  <a:gd name="T72" fmla="*/ 158 w 177"/>
                  <a:gd name="T73" fmla="*/ 16 h 211"/>
                  <a:gd name="T74" fmla="*/ 170 w 177"/>
                  <a:gd name="T75" fmla="*/ 13 h 211"/>
                  <a:gd name="T76" fmla="*/ 166 w 177"/>
                  <a:gd name="T77" fmla="*/ 24 h 211"/>
                  <a:gd name="T78" fmla="*/ 175 w 177"/>
                  <a:gd name="T79" fmla="*/ 33 h 211"/>
                  <a:gd name="T80" fmla="*/ 144 w 177"/>
                  <a:gd name="T81" fmla="*/ 28 h 211"/>
                  <a:gd name="T82" fmla="*/ 117 w 177"/>
                  <a:gd name="T83" fmla="*/ 45 h 211"/>
                  <a:gd name="T84" fmla="*/ 25 w 177"/>
                  <a:gd name="T85" fmla="*/ 133 h 211"/>
                  <a:gd name="T86" fmla="*/ 74 w 177"/>
                  <a:gd name="T87" fmla="*/ 60 h 211"/>
                  <a:gd name="T88" fmla="*/ 57 w 177"/>
                  <a:gd name="T89" fmla="*/ 58 h 211"/>
                  <a:gd name="T90" fmla="*/ 65 w 177"/>
                  <a:gd name="T91" fmla="*/ 55 h 211"/>
                  <a:gd name="T92" fmla="*/ 69 w 177"/>
                  <a:gd name="T93" fmla="*/ 44 h 211"/>
                  <a:gd name="T94" fmla="*/ 71 w 177"/>
                  <a:gd name="T95" fmla="*/ 42 h 211"/>
                  <a:gd name="T96" fmla="*/ 74 w 177"/>
                  <a:gd name="T97" fmla="*/ 54 h 211"/>
                  <a:gd name="T98" fmla="*/ 77 w 177"/>
                  <a:gd name="T99" fmla="*/ 43 h 211"/>
                  <a:gd name="T100" fmla="*/ 88 w 177"/>
                  <a:gd name="T101" fmla="*/ 35 h 211"/>
                  <a:gd name="T102" fmla="*/ 82 w 177"/>
                  <a:gd name="T103" fmla="*/ 39 h 211"/>
                  <a:gd name="T104" fmla="*/ 93 w 177"/>
                  <a:gd name="T105" fmla="*/ 27 h 211"/>
                  <a:gd name="T106" fmla="*/ 94 w 177"/>
                  <a:gd name="T107" fmla="*/ 25 h 211"/>
                  <a:gd name="T108" fmla="*/ 98 w 177"/>
                  <a:gd name="T109" fmla="*/ 21 h 211"/>
                  <a:gd name="T110" fmla="*/ 105 w 177"/>
                  <a:gd name="T111" fmla="*/ 20 h 211"/>
                  <a:gd name="T112" fmla="*/ 123 w 177"/>
                  <a:gd name="T113" fmla="*/ 16 h 211"/>
                  <a:gd name="T114" fmla="*/ 118 w 177"/>
                  <a:gd name="T115" fmla="*/ 13 h 211"/>
                  <a:gd name="T116" fmla="*/ 120 w 177"/>
                  <a:gd name="T117" fmla="*/ 10 h 211"/>
                  <a:gd name="T118" fmla="*/ 134 w 177"/>
                  <a:gd name="T119" fmla="*/ 3 h 211"/>
                  <a:gd name="T120" fmla="*/ 139 w 177"/>
                  <a:gd name="T121" fmla="*/ 3 h 211"/>
                  <a:gd name="T122" fmla="*/ 22 w 177"/>
                  <a:gd name="T123" fmla="*/ 13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7" h="211">
                    <a:moveTo>
                      <a:pt x="106" y="42"/>
                    </a:moveTo>
                    <a:cubicBezTo>
                      <a:pt x="105" y="42"/>
                      <a:pt x="104" y="42"/>
                      <a:pt x="103" y="42"/>
                    </a:cubicBezTo>
                    <a:cubicBezTo>
                      <a:pt x="103" y="43"/>
                      <a:pt x="103" y="43"/>
                      <a:pt x="104" y="43"/>
                    </a:cubicBezTo>
                    <a:cubicBezTo>
                      <a:pt x="104" y="44"/>
                      <a:pt x="104" y="45"/>
                      <a:pt x="105" y="46"/>
                    </a:cubicBezTo>
                    <a:cubicBezTo>
                      <a:pt x="105" y="47"/>
                      <a:pt x="104" y="49"/>
                      <a:pt x="103" y="50"/>
                    </a:cubicBezTo>
                    <a:cubicBezTo>
                      <a:pt x="103" y="50"/>
                      <a:pt x="102" y="50"/>
                      <a:pt x="102" y="51"/>
                    </a:cubicBezTo>
                    <a:cubicBezTo>
                      <a:pt x="101" y="51"/>
                      <a:pt x="102" y="52"/>
                      <a:pt x="103" y="52"/>
                    </a:cubicBezTo>
                    <a:cubicBezTo>
                      <a:pt x="103" y="52"/>
                      <a:pt x="104" y="52"/>
                      <a:pt x="103" y="53"/>
                    </a:cubicBezTo>
                    <a:cubicBezTo>
                      <a:pt x="103" y="54"/>
                      <a:pt x="102" y="54"/>
                      <a:pt x="102" y="54"/>
                    </a:cubicBezTo>
                    <a:cubicBezTo>
                      <a:pt x="101" y="54"/>
                      <a:pt x="100" y="54"/>
                      <a:pt x="99" y="53"/>
                    </a:cubicBezTo>
                    <a:cubicBezTo>
                      <a:pt x="99" y="53"/>
                      <a:pt x="98" y="53"/>
                      <a:pt x="97" y="52"/>
                    </a:cubicBezTo>
                    <a:cubicBezTo>
                      <a:pt x="96" y="52"/>
                      <a:pt x="96" y="52"/>
                      <a:pt x="95" y="52"/>
                    </a:cubicBezTo>
                    <a:cubicBezTo>
                      <a:pt x="94" y="52"/>
                      <a:pt x="93" y="52"/>
                      <a:pt x="93" y="51"/>
                    </a:cubicBezTo>
                    <a:cubicBezTo>
                      <a:pt x="92" y="51"/>
                      <a:pt x="92" y="51"/>
                      <a:pt x="91" y="51"/>
                    </a:cubicBezTo>
                    <a:cubicBezTo>
                      <a:pt x="91" y="51"/>
                      <a:pt x="90" y="51"/>
                      <a:pt x="90" y="51"/>
                    </a:cubicBezTo>
                    <a:cubicBezTo>
                      <a:pt x="89" y="52"/>
                      <a:pt x="90" y="53"/>
                      <a:pt x="90" y="53"/>
                    </a:cubicBezTo>
                    <a:cubicBezTo>
                      <a:pt x="90" y="54"/>
                      <a:pt x="90" y="55"/>
                      <a:pt x="90" y="56"/>
                    </a:cubicBezTo>
                    <a:cubicBezTo>
                      <a:pt x="90" y="57"/>
                      <a:pt x="90" y="57"/>
                      <a:pt x="90" y="58"/>
                    </a:cubicBezTo>
                    <a:cubicBezTo>
                      <a:pt x="89" y="59"/>
                      <a:pt x="89" y="60"/>
                      <a:pt x="89" y="60"/>
                    </a:cubicBezTo>
                    <a:cubicBezTo>
                      <a:pt x="88" y="61"/>
                      <a:pt x="88" y="61"/>
                      <a:pt x="88" y="61"/>
                    </a:cubicBezTo>
                    <a:cubicBezTo>
                      <a:pt x="87" y="62"/>
                      <a:pt x="86" y="61"/>
                      <a:pt x="86" y="60"/>
                    </a:cubicBezTo>
                    <a:cubicBezTo>
                      <a:pt x="86" y="60"/>
                      <a:pt x="85" y="59"/>
                      <a:pt x="84" y="59"/>
                    </a:cubicBezTo>
                    <a:cubicBezTo>
                      <a:pt x="84" y="59"/>
                      <a:pt x="83" y="60"/>
                      <a:pt x="83" y="61"/>
                    </a:cubicBezTo>
                    <a:cubicBezTo>
                      <a:pt x="82" y="62"/>
                      <a:pt x="80" y="63"/>
                      <a:pt x="80" y="65"/>
                    </a:cubicBezTo>
                    <a:cubicBezTo>
                      <a:pt x="79" y="66"/>
                      <a:pt x="79" y="68"/>
                      <a:pt x="78" y="69"/>
                    </a:cubicBezTo>
                    <a:cubicBezTo>
                      <a:pt x="77" y="70"/>
                      <a:pt x="75" y="70"/>
                      <a:pt x="76" y="71"/>
                    </a:cubicBezTo>
                    <a:cubicBezTo>
                      <a:pt x="76" y="73"/>
                      <a:pt x="78" y="74"/>
                      <a:pt x="78" y="76"/>
                    </a:cubicBezTo>
                    <a:cubicBezTo>
                      <a:pt x="78" y="77"/>
                      <a:pt x="78" y="78"/>
                      <a:pt x="76" y="79"/>
                    </a:cubicBezTo>
                    <a:cubicBezTo>
                      <a:pt x="75" y="80"/>
                      <a:pt x="74" y="82"/>
                      <a:pt x="74" y="83"/>
                    </a:cubicBezTo>
                    <a:cubicBezTo>
                      <a:pt x="73" y="84"/>
                      <a:pt x="73" y="85"/>
                      <a:pt x="73" y="85"/>
                    </a:cubicBezTo>
                    <a:cubicBezTo>
                      <a:pt x="73" y="86"/>
                      <a:pt x="72" y="86"/>
                      <a:pt x="71" y="87"/>
                    </a:cubicBezTo>
                    <a:cubicBezTo>
                      <a:pt x="71" y="88"/>
                      <a:pt x="72" y="90"/>
                      <a:pt x="71" y="91"/>
                    </a:cubicBezTo>
                    <a:cubicBezTo>
                      <a:pt x="71" y="91"/>
                      <a:pt x="70" y="92"/>
                      <a:pt x="70" y="92"/>
                    </a:cubicBezTo>
                    <a:cubicBezTo>
                      <a:pt x="69" y="93"/>
                      <a:pt x="69" y="93"/>
                      <a:pt x="68" y="93"/>
                    </a:cubicBezTo>
                    <a:cubicBezTo>
                      <a:pt x="66" y="93"/>
                      <a:pt x="65" y="93"/>
                      <a:pt x="65" y="95"/>
                    </a:cubicBezTo>
                    <a:cubicBezTo>
                      <a:pt x="66" y="96"/>
                      <a:pt x="66" y="98"/>
                      <a:pt x="66" y="99"/>
                    </a:cubicBezTo>
                    <a:cubicBezTo>
                      <a:pt x="66" y="100"/>
                      <a:pt x="65" y="101"/>
                      <a:pt x="65" y="101"/>
                    </a:cubicBezTo>
                    <a:cubicBezTo>
                      <a:pt x="65" y="102"/>
                      <a:pt x="65" y="103"/>
                      <a:pt x="65" y="104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4" y="107"/>
                      <a:pt x="64" y="108"/>
                    </a:cubicBezTo>
                    <a:cubicBezTo>
                      <a:pt x="64" y="108"/>
                      <a:pt x="64" y="109"/>
                      <a:pt x="64" y="109"/>
                    </a:cubicBezTo>
                    <a:cubicBezTo>
                      <a:pt x="64" y="110"/>
                      <a:pt x="63" y="112"/>
                      <a:pt x="62" y="113"/>
                    </a:cubicBezTo>
                    <a:cubicBezTo>
                      <a:pt x="62" y="114"/>
                      <a:pt x="61" y="115"/>
                      <a:pt x="61" y="115"/>
                    </a:cubicBezTo>
                    <a:cubicBezTo>
                      <a:pt x="61" y="116"/>
                      <a:pt x="60" y="116"/>
                      <a:pt x="60" y="117"/>
                    </a:cubicBezTo>
                    <a:cubicBezTo>
                      <a:pt x="59" y="118"/>
                      <a:pt x="60" y="119"/>
                      <a:pt x="61" y="120"/>
                    </a:cubicBezTo>
                    <a:cubicBezTo>
                      <a:pt x="62" y="120"/>
                      <a:pt x="62" y="120"/>
                      <a:pt x="63" y="121"/>
                    </a:cubicBezTo>
                    <a:cubicBezTo>
                      <a:pt x="63" y="122"/>
                      <a:pt x="63" y="123"/>
                      <a:pt x="63" y="124"/>
                    </a:cubicBezTo>
                    <a:cubicBezTo>
                      <a:pt x="63" y="125"/>
                      <a:pt x="62" y="127"/>
                      <a:pt x="61" y="127"/>
                    </a:cubicBezTo>
                    <a:cubicBezTo>
                      <a:pt x="60" y="127"/>
                      <a:pt x="60" y="127"/>
                      <a:pt x="59" y="127"/>
                    </a:cubicBezTo>
                    <a:cubicBezTo>
                      <a:pt x="58" y="126"/>
                      <a:pt x="57" y="126"/>
                      <a:pt x="56" y="126"/>
                    </a:cubicBezTo>
                    <a:cubicBezTo>
                      <a:pt x="55" y="127"/>
                      <a:pt x="53" y="128"/>
                      <a:pt x="52" y="129"/>
                    </a:cubicBezTo>
                    <a:cubicBezTo>
                      <a:pt x="51" y="130"/>
                      <a:pt x="51" y="132"/>
                      <a:pt x="50" y="133"/>
                    </a:cubicBezTo>
                    <a:cubicBezTo>
                      <a:pt x="49" y="134"/>
                      <a:pt x="50" y="134"/>
                      <a:pt x="50" y="135"/>
                    </a:cubicBezTo>
                    <a:cubicBezTo>
                      <a:pt x="50" y="136"/>
                      <a:pt x="49" y="136"/>
                      <a:pt x="49" y="137"/>
                    </a:cubicBezTo>
                    <a:cubicBezTo>
                      <a:pt x="48" y="139"/>
                      <a:pt x="49" y="140"/>
                      <a:pt x="49" y="141"/>
                    </a:cubicBezTo>
                    <a:cubicBezTo>
                      <a:pt x="50" y="142"/>
                      <a:pt x="50" y="143"/>
                      <a:pt x="49" y="143"/>
                    </a:cubicBezTo>
                    <a:cubicBezTo>
                      <a:pt x="49" y="144"/>
                      <a:pt x="49" y="145"/>
                      <a:pt x="49" y="145"/>
                    </a:cubicBezTo>
                    <a:cubicBezTo>
                      <a:pt x="49" y="146"/>
                      <a:pt x="49" y="147"/>
                      <a:pt x="49" y="148"/>
                    </a:cubicBezTo>
                    <a:cubicBezTo>
                      <a:pt x="49" y="149"/>
                      <a:pt x="49" y="149"/>
                      <a:pt x="49" y="150"/>
                    </a:cubicBezTo>
                    <a:cubicBezTo>
                      <a:pt x="50" y="152"/>
                      <a:pt x="50" y="153"/>
                      <a:pt x="50" y="155"/>
                    </a:cubicBezTo>
                    <a:cubicBezTo>
                      <a:pt x="50" y="156"/>
                      <a:pt x="50" y="157"/>
                      <a:pt x="50" y="158"/>
                    </a:cubicBezTo>
                    <a:cubicBezTo>
                      <a:pt x="50" y="159"/>
                      <a:pt x="49" y="159"/>
                      <a:pt x="49" y="160"/>
                    </a:cubicBezTo>
                    <a:cubicBezTo>
                      <a:pt x="49" y="161"/>
                      <a:pt x="50" y="162"/>
                      <a:pt x="50" y="162"/>
                    </a:cubicBezTo>
                    <a:cubicBezTo>
                      <a:pt x="51" y="163"/>
                      <a:pt x="51" y="163"/>
                      <a:pt x="52" y="164"/>
                    </a:cubicBezTo>
                    <a:cubicBezTo>
                      <a:pt x="53" y="164"/>
                      <a:pt x="54" y="166"/>
                      <a:pt x="54" y="167"/>
                    </a:cubicBezTo>
                    <a:cubicBezTo>
                      <a:pt x="54" y="168"/>
                      <a:pt x="54" y="168"/>
                      <a:pt x="53" y="169"/>
                    </a:cubicBezTo>
                    <a:cubicBezTo>
                      <a:pt x="53" y="169"/>
                      <a:pt x="53" y="170"/>
                      <a:pt x="53" y="171"/>
                    </a:cubicBezTo>
                    <a:cubicBezTo>
                      <a:pt x="52" y="171"/>
                      <a:pt x="51" y="171"/>
                      <a:pt x="50" y="171"/>
                    </a:cubicBezTo>
                    <a:cubicBezTo>
                      <a:pt x="50" y="172"/>
                      <a:pt x="50" y="173"/>
                      <a:pt x="50" y="174"/>
                    </a:cubicBezTo>
                    <a:cubicBezTo>
                      <a:pt x="51" y="175"/>
                      <a:pt x="52" y="177"/>
                      <a:pt x="52" y="179"/>
                    </a:cubicBezTo>
                    <a:cubicBezTo>
                      <a:pt x="52" y="180"/>
                      <a:pt x="52" y="181"/>
                      <a:pt x="52" y="182"/>
                    </a:cubicBezTo>
                    <a:cubicBezTo>
                      <a:pt x="52" y="183"/>
                      <a:pt x="52" y="184"/>
                      <a:pt x="51" y="184"/>
                    </a:cubicBezTo>
                    <a:cubicBezTo>
                      <a:pt x="51" y="185"/>
                      <a:pt x="50" y="186"/>
                      <a:pt x="49" y="186"/>
                    </a:cubicBezTo>
                    <a:cubicBezTo>
                      <a:pt x="49" y="186"/>
                      <a:pt x="48" y="186"/>
                      <a:pt x="47" y="187"/>
                    </a:cubicBezTo>
                    <a:cubicBezTo>
                      <a:pt x="47" y="188"/>
                      <a:pt x="48" y="189"/>
                      <a:pt x="47" y="189"/>
                    </a:cubicBezTo>
                    <a:cubicBezTo>
                      <a:pt x="47" y="190"/>
                      <a:pt x="46" y="190"/>
                      <a:pt x="46" y="191"/>
                    </a:cubicBezTo>
                    <a:cubicBezTo>
                      <a:pt x="46" y="192"/>
                      <a:pt x="46" y="193"/>
                      <a:pt x="47" y="194"/>
                    </a:cubicBezTo>
                    <a:cubicBezTo>
                      <a:pt x="47" y="195"/>
                      <a:pt x="47" y="195"/>
                      <a:pt x="46" y="197"/>
                    </a:cubicBezTo>
                    <a:cubicBezTo>
                      <a:pt x="46" y="197"/>
                      <a:pt x="46" y="200"/>
                      <a:pt x="45" y="200"/>
                    </a:cubicBezTo>
                    <a:cubicBezTo>
                      <a:pt x="43" y="199"/>
                      <a:pt x="45" y="197"/>
                      <a:pt x="43" y="197"/>
                    </a:cubicBezTo>
                    <a:cubicBezTo>
                      <a:pt x="43" y="197"/>
                      <a:pt x="43" y="196"/>
                      <a:pt x="43" y="196"/>
                    </a:cubicBezTo>
                    <a:cubicBezTo>
                      <a:pt x="42" y="196"/>
                      <a:pt x="42" y="196"/>
                      <a:pt x="41" y="196"/>
                    </a:cubicBezTo>
                    <a:cubicBezTo>
                      <a:pt x="41" y="196"/>
                      <a:pt x="41" y="196"/>
                      <a:pt x="41" y="196"/>
                    </a:cubicBezTo>
                    <a:cubicBezTo>
                      <a:pt x="41" y="196"/>
                      <a:pt x="40" y="196"/>
                      <a:pt x="39" y="195"/>
                    </a:cubicBezTo>
                    <a:cubicBezTo>
                      <a:pt x="39" y="195"/>
                      <a:pt x="40" y="195"/>
                      <a:pt x="40" y="194"/>
                    </a:cubicBezTo>
                    <a:cubicBezTo>
                      <a:pt x="40" y="194"/>
                      <a:pt x="39" y="194"/>
                      <a:pt x="39" y="193"/>
                    </a:cubicBezTo>
                    <a:cubicBezTo>
                      <a:pt x="39" y="193"/>
                      <a:pt x="39" y="193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1"/>
                      <a:pt x="39" y="191"/>
                      <a:pt x="39" y="190"/>
                    </a:cubicBezTo>
                    <a:cubicBezTo>
                      <a:pt x="39" y="190"/>
                      <a:pt x="39" y="189"/>
                      <a:pt x="39" y="189"/>
                    </a:cubicBezTo>
                    <a:cubicBezTo>
                      <a:pt x="38" y="189"/>
                      <a:pt x="38" y="191"/>
                      <a:pt x="38" y="191"/>
                    </a:cubicBezTo>
                    <a:cubicBezTo>
                      <a:pt x="37" y="191"/>
                      <a:pt x="38" y="190"/>
                      <a:pt x="37" y="189"/>
                    </a:cubicBezTo>
                    <a:cubicBezTo>
                      <a:pt x="37" y="189"/>
                      <a:pt x="36" y="189"/>
                      <a:pt x="37" y="190"/>
                    </a:cubicBezTo>
                    <a:cubicBezTo>
                      <a:pt x="37" y="190"/>
                      <a:pt x="37" y="191"/>
                      <a:pt x="36" y="191"/>
                    </a:cubicBezTo>
                    <a:cubicBezTo>
                      <a:pt x="36" y="192"/>
                      <a:pt x="37" y="192"/>
                      <a:pt x="38" y="192"/>
                    </a:cubicBezTo>
                    <a:cubicBezTo>
                      <a:pt x="38" y="193"/>
                      <a:pt x="38" y="194"/>
                      <a:pt x="38" y="195"/>
                    </a:cubicBezTo>
                    <a:cubicBezTo>
                      <a:pt x="37" y="195"/>
                      <a:pt x="37" y="195"/>
                      <a:pt x="37" y="196"/>
                    </a:cubicBezTo>
                    <a:cubicBezTo>
                      <a:pt x="37" y="196"/>
                      <a:pt x="37" y="197"/>
                      <a:pt x="37" y="197"/>
                    </a:cubicBezTo>
                    <a:cubicBezTo>
                      <a:pt x="37" y="197"/>
                      <a:pt x="37" y="199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8"/>
                      <a:pt x="35" y="198"/>
                      <a:pt x="35" y="198"/>
                    </a:cubicBezTo>
                    <a:cubicBezTo>
                      <a:pt x="34" y="198"/>
                      <a:pt x="35" y="199"/>
                      <a:pt x="34" y="199"/>
                    </a:cubicBezTo>
                    <a:cubicBezTo>
                      <a:pt x="33" y="199"/>
                      <a:pt x="33" y="198"/>
                      <a:pt x="33" y="198"/>
                    </a:cubicBezTo>
                    <a:cubicBezTo>
                      <a:pt x="33" y="197"/>
                      <a:pt x="32" y="197"/>
                      <a:pt x="32" y="197"/>
                    </a:cubicBezTo>
                    <a:cubicBezTo>
                      <a:pt x="31" y="198"/>
                      <a:pt x="33" y="198"/>
                      <a:pt x="32" y="199"/>
                    </a:cubicBezTo>
                    <a:cubicBezTo>
                      <a:pt x="32" y="200"/>
                      <a:pt x="29" y="199"/>
                      <a:pt x="30" y="201"/>
                    </a:cubicBezTo>
                    <a:cubicBezTo>
                      <a:pt x="30" y="201"/>
                      <a:pt x="31" y="200"/>
                      <a:pt x="31" y="201"/>
                    </a:cubicBezTo>
                    <a:cubicBezTo>
                      <a:pt x="31" y="202"/>
                      <a:pt x="30" y="202"/>
                      <a:pt x="29" y="202"/>
                    </a:cubicBezTo>
                    <a:cubicBezTo>
                      <a:pt x="29" y="202"/>
                      <a:pt x="28" y="201"/>
                      <a:pt x="28" y="202"/>
                    </a:cubicBezTo>
                    <a:cubicBezTo>
                      <a:pt x="28" y="202"/>
                      <a:pt x="29" y="202"/>
                      <a:pt x="28" y="203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29" y="203"/>
                      <a:pt x="28" y="204"/>
                      <a:pt x="28" y="204"/>
                    </a:cubicBezTo>
                    <a:cubicBezTo>
                      <a:pt x="27" y="204"/>
                      <a:pt x="27" y="205"/>
                      <a:pt x="26" y="205"/>
                    </a:cubicBezTo>
                    <a:cubicBezTo>
                      <a:pt x="26" y="205"/>
                      <a:pt x="26" y="205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7"/>
                      <a:pt x="25" y="207"/>
                      <a:pt x="25" y="207"/>
                    </a:cubicBezTo>
                    <a:cubicBezTo>
                      <a:pt x="24" y="207"/>
                      <a:pt x="24" y="208"/>
                      <a:pt x="24" y="208"/>
                    </a:cubicBezTo>
                    <a:cubicBezTo>
                      <a:pt x="24" y="208"/>
                      <a:pt x="23" y="208"/>
                      <a:pt x="23" y="209"/>
                    </a:cubicBezTo>
                    <a:cubicBezTo>
                      <a:pt x="23" y="209"/>
                      <a:pt x="22" y="210"/>
                      <a:pt x="22" y="209"/>
                    </a:cubicBezTo>
                    <a:cubicBezTo>
                      <a:pt x="21" y="209"/>
                      <a:pt x="22" y="208"/>
                      <a:pt x="22" y="208"/>
                    </a:cubicBezTo>
                    <a:cubicBezTo>
                      <a:pt x="21" y="208"/>
                      <a:pt x="21" y="209"/>
                      <a:pt x="21" y="210"/>
                    </a:cubicBezTo>
                    <a:cubicBezTo>
                      <a:pt x="20" y="210"/>
                      <a:pt x="20" y="210"/>
                      <a:pt x="19" y="210"/>
                    </a:cubicBezTo>
                    <a:cubicBezTo>
                      <a:pt x="19" y="210"/>
                      <a:pt x="18" y="211"/>
                      <a:pt x="18" y="211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6" y="210"/>
                      <a:pt x="16" y="211"/>
                      <a:pt x="16" y="211"/>
                    </a:cubicBezTo>
                    <a:cubicBezTo>
                      <a:pt x="15" y="210"/>
                      <a:pt x="16" y="210"/>
                      <a:pt x="15" y="210"/>
                    </a:cubicBezTo>
                    <a:cubicBezTo>
                      <a:pt x="15" y="210"/>
                      <a:pt x="15" y="210"/>
                      <a:pt x="15" y="210"/>
                    </a:cubicBezTo>
                    <a:cubicBezTo>
                      <a:pt x="15" y="210"/>
                      <a:pt x="15" y="210"/>
                      <a:pt x="14" y="210"/>
                    </a:cubicBezTo>
                    <a:cubicBezTo>
                      <a:pt x="14" y="210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8"/>
                    </a:cubicBezTo>
                    <a:cubicBezTo>
                      <a:pt x="13" y="208"/>
                      <a:pt x="12" y="208"/>
                      <a:pt x="12" y="208"/>
                    </a:cubicBezTo>
                    <a:cubicBezTo>
                      <a:pt x="12" y="208"/>
                      <a:pt x="13" y="208"/>
                      <a:pt x="13" y="208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8"/>
                      <a:pt x="11" y="208"/>
                      <a:pt x="10" y="208"/>
                    </a:cubicBezTo>
                    <a:cubicBezTo>
                      <a:pt x="10" y="208"/>
                      <a:pt x="10" y="207"/>
                      <a:pt x="9" y="207"/>
                    </a:cubicBezTo>
                    <a:cubicBezTo>
                      <a:pt x="8" y="207"/>
                      <a:pt x="8" y="206"/>
                      <a:pt x="8" y="206"/>
                    </a:cubicBezTo>
                    <a:cubicBezTo>
                      <a:pt x="7" y="205"/>
                      <a:pt x="8" y="205"/>
                      <a:pt x="7" y="205"/>
                    </a:cubicBezTo>
                    <a:cubicBezTo>
                      <a:pt x="7" y="205"/>
                      <a:pt x="6" y="205"/>
                      <a:pt x="6" y="205"/>
                    </a:cubicBezTo>
                    <a:cubicBezTo>
                      <a:pt x="5" y="204"/>
                      <a:pt x="5" y="203"/>
                      <a:pt x="5" y="203"/>
                    </a:cubicBezTo>
                    <a:cubicBezTo>
                      <a:pt x="5" y="202"/>
                      <a:pt x="4" y="202"/>
                      <a:pt x="4" y="202"/>
                    </a:cubicBezTo>
                    <a:cubicBezTo>
                      <a:pt x="4" y="201"/>
                      <a:pt x="4" y="201"/>
                      <a:pt x="5" y="201"/>
                    </a:cubicBezTo>
                    <a:cubicBezTo>
                      <a:pt x="5" y="200"/>
                      <a:pt x="5" y="199"/>
                      <a:pt x="5" y="199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5" y="198"/>
                      <a:pt x="6" y="198"/>
                      <a:pt x="6" y="198"/>
                    </a:cubicBezTo>
                    <a:cubicBezTo>
                      <a:pt x="6" y="199"/>
                      <a:pt x="5" y="199"/>
                      <a:pt x="6" y="200"/>
                    </a:cubicBezTo>
                    <a:cubicBezTo>
                      <a:pt x="6" y="200"/>
                      <a:pt x="6" y="199"/>
                      <a:pt x="7" y="199"/>
                    </a:cubicBezTo>
                    <a:cubicBezTo>
                      <a:pt x="7" y="199"/>
                      <a:pt x="7" y="199"/>
                      <a:pt x="7" y="199"/>
                    </a:cubicBezTo>
                    <a:cubicBezTo>
                      <a:pt x="7" y="200"/>
                      <a:pt x="8" y="200"/>
                      <a:pt x="8" y="200"/>
                    </a:cubicBezTo>
                    <a:cubicBezTo>
                      <a:pt x="9" y="200"/>
                      <a:pt x="8" y="200"/>
                      <a:pt x="8" y="199"/>
                    </a:cubicBezTo>
                    <a:cubicBezTo>
                      <a:pt x="8" y="199"/>
                      <a:pt x="10" y="198"/>
                      <a:pt x="11" y="198"/>
                    </a:cubicBezTo>
                    <a:cubicBezTo>
                      <a:pt x="10" y="198"/>
                      <a:pt x="9" y="198"/>
                      <a:pt x="9" y="198"/>
                    </a:cubicBezTo>
                    <a:cubicBezTo>
                      <a:pt x="8" y="198"/>
                      <a:pt x="8" y="199"/>
                      <a:pt x="8" y="199"/>
                    </a:cubicBezTo>
                    <a:cubicBezTo>
                      <a:pt x="7" y="198"/>
                      <a:pt x="8" y="198"/>
                      <a:pt x="8" y="198"/>
                    </a:cubicBezTo>
                    <a:cubicBezTo>
                      <a:pt x="8" y="198"/>
                      <a:pt x="7" y="198"/>
                      <a:pt x="7" y="197"/>
                    </a:cubicBezTo>
                    <a:cubicBezTo>
                      <a:pt x="7" y="197"/>
                      <a:pt x="7" y="197"/>
                      <a:pt x="8" y="197"/>
                    </a:cubicBezTo>
                    <a:cubicBezTo>
                      <a:pt x="8" y="197"/>
                      <a:pt x="8" y="196"/>
                      <a:pt x="8" y="196"/>
                    </a:cubicBezTo>
                    <a:cubicBezTo>
                      <a:pt x="8" y="196"/>
                      <a:pt x="8" y="196"/>
                      <a:pt x="8" y="196"/>
                    </a:cubicBezTo>
                    <a:cubicBezTo>
                      <a:pt x="9" y="195"/>
                      <a:pt x="9" y="195"/>
                      <a:pt x="10" y="194"/>
                    </a:cubicBezTo>
                    <a:cubicBezTo>
                      <a:pt x="10" y="194"/>
                      <a:pt x="9" y="194"/>
                      <a:pt x="9" y="194"/>
                    </a:cubicBezTo>
                    <a:cubicBezTo>
                      <a:pt x="8" y="194"/>
                      <a:pt x="8" y="193"/>
                      <a:pt x="8" y="193"/>
                    </a:cubicBezTo>
                    <a:cubicBezTo>
                      <a:pt x="9" y="193"/>
                      <a:pt x="9" y="192"/>
                      <a:pt x="9" y="192"/>
                    </a:cubicBezTo>
                    <a:cubicBezTo>
                      <a:pt x="10" y="191"/>
                      <a:pt x="10" y="191"/>
                      <a:pt x="11" y="191"/>
                    </a:cubicBezTo>
                    <a:cubicBezTo>
                      <a:pt x="11" y="191"/>
                      <a:pt x="10" y="191"/>
                      <a:pt x="10" y="191"/>
                    </a:cubicBezTo>
                    <a:cubicBezTo>
                      <a:pt x="10" y="191"/>
                      <a:pt x="10" y="190"/>
                      <a:pt x="10" y="190"/>
                    </a:cubicBezTo>
                    <a:cubicBezTo>
                      <a:pt x="9" y="190"/>
                      <a:pt x="9" y="193"/>
                      <a:pt x="7" y="192"/>
                    </a:cubicBezTo>
                    <a:cubicBezTo>
                      <a:pt x="6" y="192"/>
                      <a:pt x="7" y="191"/>
                      <a:pt x="6" y="192"/>
                    </a:cubicBezTo>
                    <a:cubicBezTo>
                      <a:pt x="6" y="192"/>
                      <a:pt x="5" y="193"/>
                      <a:pt x="5" y="193"/>
                    </a:cubicBezTo>
                    <a:cubicBezTo>
                      <a:pt x="4" y="194"/>
                      <a:pt x="4" y="195"/>
                      <a:pt x="4" y="194"/>
                    </a:cubicBezTo>
                    <a:cubicBezTo>
                      <a:pt x="4" y="194"/>
                      <a:pt x="4" y="193"/>
                      <a:pt x="4" y="193"/>
                    </a:cubicBezTo>
                    <a:cubicBezTo>
                      <a:pt x="4" y="193"/>
                      <a:pt x="3" y="193"/>
                      <a:pt x="3" y="193"/>
                    </a:cubicBezTo>
                    <a:cubicBezTo>
                      <a:pt x="2" y="193"/>
                      <a:pt x="3" y="191"/>
                      <a:pt x="3" y="191"/>
                    </a:cubicBezTo>
                    <a:cubicBezTo>
                      <a:pt x="3" y="190"/>
                      <a:pt x="3" y="189"/>
                      <a:pt x="4" y="190"/>
                    </a:cubicBezTo>
                    <a:cubicBezTo>
                      <a:pt x="4" y="190"/>
                      <a:pt x="3" y="191"/>
                      <a:pt x="4" y="191"/>
                    </a:cubicBezTo>
                    <a:cubicBezTo>
                      <a:pt x="5" y="192"/>
                      <a:pt x="4" y="190"/>
                      <a:pt x="5" y="190"/>
                    </a:cubicBezTo>
                    <a:cubicBezTo>
                      <a:pt x="5" y="190"/>
                      <a:pt x="5" y="189"/>
                      <a:pt x="5" y="189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7" y="190"/>
                      <a:pt x="7" y="190"/>
                    </a:cubicBezTo>
                    <a:cubicBezTo>
                      <a:pt x="7" y="190"/>
                      <a:pt x="6" y="189"/>
                      <a:pt x="7" y="189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8" y="188"/>
                      <a:pt x="9" y="188"/>
                      <a:pt x="9" y="187"/>
                    </a:cubicBezTo>
                    <a:cubicBezTo>
                      <a:pt x="9" y="187"/>
                      <a:pt x="8" y="188"/>
                      <a:pt x="7" y="188"/>
                    </a:cubicBezTo>
                    <a:cubicBezTo>
                      <a:pt x="7" y="188"/>
                      <a:pt x="7" y="188"/>
                      <a:pt x="7" y="187"/>
                    </a:cubicBezTo>
                    <a:cubicBezTo>
                      <a:pt x="7" y="187"/>
                      <a:pt x="7" y="188"/>
                      <a:pt x="6" y="188"/>
                    </a:cubicBezTo>
                    <a:cubicBezTo>
                      <a:pt x="6" y="187"/>
                      <a:pt x="5" y="187"/>
                      <a:pt x="6" y="186"/>
                    </a:cubicBezTo>
                    <a:cubicBezTo>
                      <a:pt x="6" y="186"/>
                      <a:pt x="7" y="186"/>
                      <a:pt x="7" y="185"/>
                    </a:cubicBezTo>
                    <a:cubicBezTo>
                      <a:pt x="8" y="185"/>
                      <a:pt x="7" y="185"/>
                      <a:pt x="8" y="185"/>
                    </a:cubicBezTo>
                    <a:cubicBezTo>
                      <a:pt x="8" y="184"/>
                      <a:pt x="9" y="184"/>
                      <a:pt x="9" y="18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8" y="182"/>
                      <a:pt x="9" y="182"/>
                      <a:pt x="9" y="181"/>
                    </a:cubicBezTo>
                    <a:cubicBezTo>
                      <a:pt x="10" y="181"/>
                      <a:pt x="10" y="180"/>
                      <a:pt x="11" y="180"/>
                    </a:cubicBezTo>
                    <a:cubicBezTo>
                      <a:pt x="11" y="179"/>
                      <a:pt x="13" y="178"/>
                      <a:pt x="12" y="178"/>
                    </a:cubicBezTo>
                    <a:cubicBezTo>
                      <a:pt x="11" y="178"/>
                      <a:pt x="11" y="179"/>
                      <a:pt x="11" y="179"/>
                    </a:cubicBezTo>
                    <a:cubicBezTo>
                      <a:pt x="10" y="179"/>
                      <a:pt x="10" y="179"/>
                      <a:pt x="10" y="179"/>
                    </a:cubicBezTo>
                    <a:cubicBezTo>
                      <a:pt x="9" y="179"/>
                      <a:pt x="9" y="180"/>
                      <a:pt x="9" y="180"/>
                    </a:cubicBezTo>
                    <a:cubicBezTo>
                      <a:pt x="9" y="180"/>
                      <a:pt x="8" y="181"/>
                      <a:pt x="8" y="181"/>
                    </a:cubicBezTo>
                    <a:cubicBezTo>
                      <a:pt x="8" y="182"/>
                      <a:pt x="8" y="181"/>
                      <a:pt x="8" y="181"/>
                    </a:cubicBezTo>
                    <a:cubicBezTo>
                      <a:pt x="7" y="182"/>
                      <a:pt x="7" y="182"/>
                      <a:pt x="7" y="183"/>
                    </a:cubicBezTo>
                    <a:cubicBezTo>
                      <a:pt x="7" y="183"/>
                      <a:pt x="7" y="183"/>
                      <a:pt x="7" y="184"/>
                    </a:cubicBezTo>
                    <a:cubicBezTo>
                      <a:pt x="6" y="184"/>
                      <a:pt x="7" y="184"/>
                      <a:pt x="6" y="185"/>
                    </a:cubicBezTo>
                    <a:cubicBezTo>
                      <a:pt x="6" y="185"/>
                      <a:pt x="6" y="185"/>
                      <a:pt x="6" y="185"/>
                    </a:cubicBezTo>
                    <a:cubicBezTo>
                      <a:pt x="5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3"/>
                    </a:cubicBezTo>
                    <a:cubicBezTo>
                      <a:pt x="6" y="183"/>
                      <a:pt x="6" y="183"/>
                      <a:pt x="6" y="182"/>
                    </a:cubicBezTo>
                    <a:cubicBezTo>
                      <a:pt x="5" y="182"/>
                      <a:pt x="5" y="183"/>
                      <a:pt x="5" y="183"/>
                    </a:cubicBezTo>
                    <a:cubicBezTo>
                      <a:pt x="5" y="183"/>
                      <a:pt x="5" y="183"/>
                      <a:pt x="5" y="182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5" y="181"/>
                      <a:pt x="6" y="180"/>
                      <a:pt x="6" y="180"/>
                    </a:cubicBezTo>
                    <a:cubicBezTo>
                      <a:pt x="5" y="180"/>
                      <a:pt x="5" y="182"/>
                      <a:pt x="4" y="182"/>
                    </a:cubicBezTo>
                    <a:cubicBezTo>
                      <a:pt x="4" y="182"/>
                      <a:pt x="4" y="183"/>
                      <a:pt x="4" y="183"/>
                    </a:cubicBezTo>
                    <a:cubicBezTo>
                      <a:pt x="3" y="183"/>
                      <a:pt x="3" y="182"/>
                      <a:pt x="3" y="182"/>
                    </a:cubicBezTo>
                    <a:cubicBezTo>
                      <a:pt x="3" y="181"/>
                      <a:pt x="2" y="181"/>
                      <a:pt x="2" y="181"/>
                    </a:cubicBezTo>
                    <a:cubicBezTo>
                      <a:pt x="2" y="180"/>
                      <a:pt x="2" y="180"/>
                      <a:pt x="3" y="180"/>
                    </a:cubicBezTo>
                    <a:cubicBezTo>
                      <a:pt x="3" y="179"/>
                      <a:pt x="3" y="178"/>
                      <a:pt x="4" y="178"/>
                    </a:cubicBezTo>
                    <a:cubicBezTo>
                      <a:pt x="4" y="178"/>
                      <a:pt x="4" y="179"/>
                      <a:pt x="5" y="179"/>
                    </a:cubicBezTo>
                    <a:cubicBezTo>
                      <a:pt x="5" y="180"/>
                      <a:pt x="5" y="179"/>
                      <a:pt x="6" y="178"/>
                    </a:cubicBezTo>
                    <a:cubicBezTo>
                      <a:pt x="6" y="178"/>
                      <a:pt x="6" y="177"/>
                      <a:pt x="6" y="176"/>
                    </a:cubicBezTo>
                    <a:cubicBezTo>
                      <a:pt x="5" y="174"/>
                      <a:pt x="4" y="177"/>
                      <a:pt x="4" y="176"/>
                    </a:cubicBezTo>
                    <a:cubicBezTo>
                      <a:pt x="4" y="176"/>
                      <a:pt x="4" y="176"/>
                      <a:pt x="4" y="175"/>
                    </a:cubicBezTo>
                    <a:cubicBezTo>
                      <a:pt x="4" y="175"/>
                      <a:pt x="3" y="174"/>
                      <a:pt x="3" y="174"/>
                    </a:cubicBezTo>
                    <a:cubicBezTo>
                      <a:pt x="3" y="174"/>
                      <a:pt x="4" y="174"/>
                      <a:pt x="4" y="173"/>
                    </a:cubicBezTo>
                    <a:cubicBezTo>
                      <a:pt x="4" y="173"/>
                      <a:pt x="2" y="174"/>
                      <a:pt x="2" y="174"/>
                    </a:cubicBezTo>
                    <a:cubicBezTo>
                      <a:pt x="2" y="174"/>
                      <a:pt x="1" y="173"/>
                      <a:pt x="1" y="173"/>
                    </a:cubicBezTo>
                    <a:cubicBezTo>
                      <a:pt x="1" y="173"/>
                      <a:pt x="1" y="172"/>
                      <a:pt x="1" y="172"/>
                    </a:cubicBezTo>
                    <a:cubicBezTo>
                      <a:pt x="1" y="172"/>
                      <a:pt x="1" y="171"/>
                      <a:pt x="1" y="171"/>
                    </a:cubicBezTo>
                    <a:cubicBezTo>
                      <a:pt x="2" y="170"/>
                      <a:pt x="2" y="171"/>
                      <a:pt x="3" y="171"/>
                    </a:cubicBezTo>
                    <a:cubicBezTo>
                      <a:pt x="3" y="171"/>
                      <a:pt x="3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6" y="170"/>
                      <a:pt x="6" y="170"/>
                    </a:cubicBezTo>
                    <a:cubicBezTo>
                      <a:pt x="6" y="171"/>
                      <a:pt x="7" y="170"/>
                      <a:pt x="7" y="170"/>
                    </a:cubicBezTo>
                    <a:cubicBezTo>
                      <a:pt x="8" y="170"/>
                      <a:pt x="8" y="170"/>
                      <a:pt x="8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9" y="170"/>
                      <a:pt x="9" y="171"/>
                      <a:pt x="9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0"/>
                      <a:pt x="11" y="170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12" y="169"/>
                      <a:pt x="13" y="169"/>
                      <a:pt x="14" y="170"/>
                    </a:cubicBezTo>
                    <a:cubicBezTo>
                      <a:pt x="14" y="170"/>
                      <a:pt x="14" y="171"/>
                      <a:pt x="14" y="171"/>
                    </a:cubicBezTo>
                    <a:cubicBezTo>
                      <a:pt x="14" y="172"/>
                      <a:pt x="13" y="172"/>
                      <a:pt x="13" y="172"/>
                    </a:cubicBezTo>
                    <a:cubicBezTo>
                      <a:pt x="14" y="172"/>
                      <a:pt x="14" y="172"/>
                      <a:pt x="15" y="172"/>
                    </a:cubicBezTo>
                    <a:cubicBezTo>
                      <a:pt x="15" y="172"/>
                      <a:pt x="15" y="173"/>
                      <a:pt x="15" y="173"/>
                    </a:cubicBezTo>
                    <a:cubicBezTo>
                      <a:pt x="16" y="172"/>
                      <a:pt x="13" y="170"/>
                      <a:pt x="16" y="170"/>
                    </a:cubicBezTo>
                    <a:cubicBezTo>
                      <a:pt x="16" y="170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69"/>
                    </a:cubicBezTo>
                    <a:cubicBezTo>
                      <a:pt x="17" y="169"/>
                      <a:pt x="19" y="169"/>
                      <a:pt x="19" y="169"/>
                    </a:cubicBezTo>
                    <a:cubicBezTo>
                      <a:pt x="19" y="169"/>
                      <a:pt x="17" y="168"/>
                      <a:pt x="17" y="168"/>
                    </a:cubicBezTo>
                    <a:cubicBezTo>
                      <a:pt x="17" y="167"/>
                      <a:pt x="17" y="166"/>
                      <a:pt x="17" y="166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7" y="164"/>
                      <a:pt x="17" y="166"/>
                      <a:pt x="16" y="166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7" y="169"/>
                      <a:pt x="16" y="169"/>
                    </a:cubicBezTo>
                    <a:cubicBezTo>
                      <a:pt x="15" y="169"/>
                      <a:pt x="14" y="169"/>
                      <a:pt x="13" y="169"/>
                    </a:cubicBezTo>
                    <a:cubicBezTo>
                      <a:pt x="13" y="168"/>
                      <a:pt x="12" y="168"/>
                      <a:pt x="12" y="168"/>
                    </a:cubicBezTo>
                    <a:cubicBezTo>
                      <a:pt x="11" y="167"/>
                      <a:pt x="12" y="167"/>
                      <a:pt x="12" y="166"/>
                    </a:cubicBezTo>
                    <a:cubicBezTo>
                      <a:pt x="12" y="166"/>
                      <a:pt x="12" y="167"/>
                      <a:pt x="12" y="167"/>
                    </a:cubicBezTo>
                    <a:cubicBezTo>
                      <a:pt x="11" y="167"/>
                      <a:pt x="11" y="167"/>
                      <a:pt x="11" y="168"/>
                    </a:cubicBezTo>
                    <a:cubicBezTo>
                      <a:pt x="10" y="168"/>
                      <a:pt x="11" y="170"/>
                      <a:pt x="10" y="169"/>
                    </a:cubicBezTo>
                    <a:cubicBezTo>
                      <a:pt x="10" y="169"/>
                      <a:pt x="9" y="169"/>
                      <a:pt x="9" y="169"/>
                    </a:cubicBezTo>
                    <a:cubicBezTo>
                      <a:pt x="9" y="169"/>
                      <a:pt x="8" y="169"/>
                      <a:pt x="8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68"/>
                      <a:pt x="7" y="169"/>
                      <a:pt x="7" y="169"/>
                    </a:cubicBezTo>
                    <a:cubicBezTo>
                      <a:pt x="7" y="169"/>
                      <a:pt x="6" y="169"/>
                      <a:pt x="6" y="169"/>
                    </a:cubicBezTo>
                    <a:cubicBezTo>
                      <a:pt x="6" y="169"/>
                      <a:pt x="6" y="169"/>
                      <a:pt x="5" y="169"/>
                    </a:cubicBezTo>
                    <a:cubicBezTo>
                      <a:pt x="5" y="169"/>
                      <a:pt x="5" y="169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2" y="170"/>
                      <a:pt x="2" y="169"/>
                    </a:cubicBezTo>
                    <a:cubicBezTo>
                      <a:pt x="2" y="169"/>
                      <a:pt x="2" y="169"/>
                      <a:pt x="2" y="168"/>
                    </a:cubicBezTo>
                    <a:cubicBezTo>
                      <a:pt x="2" y="168"/>
                      <a:pt x="1" y="168"/>
                      <a:pt x="1" y="168"/>
                    </a:cubicBezTo>
                    <a:cubicBezTo>
                      <a:pt x="0" y="167"/>
                      <a:pt x="2" y="167"/>
                      <a:pt x="3" y="167"/>
                    </a:cubicBezTo>
                    <a:cubicBezTo>
                      <a:pt x="3" y="167"/>
                      <a:pt x="2" y="168"/>
                      <a:pt x="3" y="168"/>
                    </a:cubicBezTo>
                    <a:cubicBezTo>
                      <a:pt x="3" y="167"/>
                      <a:pt x="3" y="167"/>
                      <a:pt x="3" y="167"/>
                    </a:cubicBezTo>
                    <a:cubicBezTo>
                      <a:pt x="3" y="166"/>
                      <a:pt x="4" y="166"/>
                      <a:pt x="5" y="166"/>
                    </a:cubicBezTo>
                    <a:cubicBezTo>
                      <a:pt x="4" y="166"/>
                      <a:pt x="3" y="166"/>
                      <a:pt x="2" y="166"/>
                    </a:cubicBezTo>
                    <a:cubicBezTo>
                      <a:pt x="2" y="166"/>
                      <a:pt x="0" y="167"/>
                      <a:pt x="1" y="166"/>
                    </a:cubicBezTo>
                    <a:cubicBezTo>
                      <a:pt x="1" y="165"/>
                      <a:pt x="2" y="165"/>
                      <a:pt x="3" y="165"/>
                    </a:cubicBezTo>
                    <a:cubicBezTo>
                      <a:pt x="3" y="165"/>
                      <a:pt x="4" y="165"/>
                      <a:pt x="4" y="165"/>
                    </a:cubicBezTo>
                    <a:cubicBezTo>
                      <a:pt x="5" y="165"/>
                      <a:pt x="5" y="165"/>
                      <a:pt x="6" y="165"/>
                    </a:cubicBezTo>
                    <a:cubicBezTo>
                      <a:pt x="5" y="164"/>
                      <a:pt x="4" y="165"/>
                      <a:pt x="4" y="165"/>
                    </a:cubicBezTo>
                    <a:cubicBezTo>
                      <a:pt x="3" y="165"/>
                      <a:pt x="3" y="164"/>
                      <a:pt x="2" y="164"/>
                    </a:cubicBezTo>
                    <a:cubicBezTo>
                      <a:pt x="2" y="164"/>
                      <a:pt x="3" y="164"/>
                      <a:pt x="3" y="163"/>
                    </a:cubicBezTo>
                    <a:cubicBezTo>
                      <a:pt x="3" y="163"/>
                      <a:pt x="3" y="163"/>
                      <a:pt x="2" y="163"/>
                    </a:cubicBezTo>
                    <a:cubicBezTo>
                      <a:pt x="2" y="163"/>
                      <a:pt x="1" y="163"/>
                      <a:pt x="0" y="162"/>
                    </a:cubicBezTo>
                    <a:cubicBezTo>
                      <a:pt x="0" y="162"/>
                      <a:pt x="1" y="161"/>
                      <a:pt x="1" y="161"/>
                    </a:cubicBezTo>
                    <a:cubicBezTo>
                      <a:pt x="1" y="161"/>
                      <a:pt x="2" y="161"/>
                      <a:pt x="2" y="161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2" y="160"/>
                      <a:pt x="3" y="160"/>
                      <a:pt x="3" y="160"/>
                    </a:cubicBezTo>
                    <a:cubicBezTo>
                      <a:pt x="3" y="159"/>
                      <a:pt x="3" y="159"/>
                      <a:pt x="3" y="159"/>
                    </a:cubicBezTo>
                    <a:cubicBezTo>
                      <a:pt x="3" y="159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cubicBezTo>
                      <a:pt x="4" y="159"/>
                      <a:pt x="5" y="159"/>
                      <a:pt x="5" y="159"/>
                    </a:cubicBezTo>
                    <a:cubicBezTo>
                      <a:pt x="6" y="159"/>
                      <a:pt x="5" y="159"/>
                      <a:pt x="5" y="160"/>
                    </a:cubicBezTo>
                    <a:cubicBezTo>
                      <a:pt x="6" y="160"/>
                      <a:pt x="7" y="159"/>
                      <a:pt x="7" y="159"/>
                    </a:cubicBezTo>
                    <a:cubicBezTo>
                      <a:pt x="7" y="160"/>
                      <a:pt x="7" y="160"/>
                      <a:pt x="7" y="161"/>
                    </a:cubicBezTo>
                    <a:cubicBezTo>
                      <a:pt x="7" y="160"/>
                      <a:pt x="8" y="160"/>
                      <a:pt x="8" y="160"/>
                    </a:cubicBezTo>
                    <a:cubicBezTo>
                      <a:pt x="8" y="160"/>
                      <a:pt x="8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10" y="160"/>
                      <a:pt x="10" y="160"/>
                      <a:pt x="11" y="160"/>
                    </a:cubicBezTo>
                    <a:cubicBezTo>
                      <a:pt x="11" y="160"/>
                      <a:pt x="11" y="160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2" y="159"/>
                      <a:pt x="11" y="159"/>
                      <a:pt x="11" y="159"/>
                    </a:cubicBezTo>
                    <a:cubicBezTo>
                      <a:pt x="10" y="159"/>
                      <a:pt x="10" y="159"/>
                      <a:pt x="9" y="159"/>
                    </a:cubicBezTo>
                    <a:cubicBezTo>
                      <a:pt x="9" y="159"/>
                      <a:pt x="9" y="159"/>
                      <a:pt x="8" y="159"/>
                    </a:cubicBezTo>
                    <a:cubicBezTo>
                      <a:pt x="8" y="159"/>
                      <a:pt x="7" y="159"/>
                      <a:pt x="7" y="159"/>
                    </a:cubicBezTo>
                    <a:cubicBezTo>
                      <a:pt x="6" y="158"/>
                      <a:pt x="6" y="158"/>
                      <a:pt x="5" y="158"/>
                    </a:cubicBezTo>
                    <a:cubicBezTo>
                      <a:pt x="4" y="158"/>
                      <a:pt x="4" y="158"/>
                      <a:pt x="3" y="158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1" y="158"/>
                      <a:pt x="1" y="157"/>
                      <a:pt x="1" y="157"/>
                    </a:cubicBezTo>
                    <a:cubicBezTo>
                      <a:pt x="2" y="157"/>
                      <a:pt x="2" y="157"/>
                      <a:pt x="2" y="158"/>
                    </a:cubicBezTo>
                    <a:cubicBezTo>
                      <a:pt x="3" y="158"/>
                      <a:pt x="3" y="157"/>
                      <a:pt x="3" y="157"/>
                    </a:cubicBezTo>
                    <a:cubicBezTo>
                      <a:pt x="3" y="156"/>
                      <a:pt x="3" y="156"/>
                      <a:pt x="2" y="156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2" y="155"/>
                      <a:pt x="2" y="154"/>
                      <a:pt x="2" y="154"/>
                    </a:cubicBezTo>
                    <a:cubicBezTo>
                      <a:pt x="3" y="154"/>
                      <a:pt x="3" y="155"/>
                      <a:pt x="3" y="156"/>
                    </a:cubicBezTo>
                    <a:cubicBezTo>
                      <a:pt x="3" y="156"/>
                      <a:pt x="4" y="157"/>
                      <a:pt x="4" y="157"/>
                    </a:cubicBezTo>
                    <a:cubicBezTo>
                      <a:pt x="5" y="157"/>
                      <a:pt x="4" y="156"/>
                      <a:pt x="4" y="156"/>
                    </a:cubicBezTo>
                    <a:cubicBezTo>
                      <a:pt x="4" y="155"/>
                      <a:pt x="4" y="155"/>
                      <a:pt x="5" y="155"/>
                    </a:cubicBezTo>
                    <a:cubicBezTo>
                      <a:pt x="5" y="155"/>
                      <a:pt x="6" y="156"/>
                      <a:pt x="6" y="156"/>
                    </a:cubicBezTo>
                    <a:cubicBezTo>
                      <a:pt x="6" y="156"/>
                      <a:pt x="6" y="155"/>
                      <a:pt x="6" y="155"/>
                    </a:cubicBezTo>
                    <a:cubicBezTo>
                      <a:pt x="6" y="155"/>
                      <a:pt x="7" y="155"/>
                      <a:pt x="7" y="155"/>
                    </a:cubicBezTo>
                    <a:cubicBezTo>
                      <a:pt x="7" y="156"/>
                      <a:pt x="7" y="156"/>
                      <a:pt x="6" y="157"/>
                    </a:cubicBezTo>
                    <a:cubicBezTo>
                      <a:pt x="7" y="157"/>
                      <a:pt x="7" y="156"/>
                      <a:pt x="7" y="156"/>
                    </a:cubicBezTo>
                    <a:cubicBezTo>
                      <a:pt x="8" y="155"/>
                      <a:pt x="7" y="156"/>
                      <a:pt x="8" y="156"/>
                    </a:cubicBezTo>
                    <a:cubicBezTo>
                      <a:pt x="8" y="156"/>
                      <a:pt x="10" y="157"/>
                      <a:pt x="10" y="156"/>
                    </a:cubicBezTo>
                    <a:cubicBezTo>
                      <a:pt x="10" y="156"/>
                      <a:pt x="9" y="156"/>
                      <a:pt x="9" y="156"/>
                    </a:cubicBezTo>
                    <a:cubicBezTo>
                      <a:pt x="9" y="156"/>
                      <a:pt x="8" y="155"/>
                      <a:pt x="8" y="155"/>
                    </a:cubicBezTo>
                    <a:cubicBezTo>
                      <a:pt x="8" y="154"/>
                      <a:pt x="8" y="153"/>
                      <a:pt x="8" y="153"/>
                    </a:cubicBezTo>
                    <a:cubicBezTo>
                      <a:pt x="9" y="152"/>
                      <a:pt x="10" y="152"/>
                      <a:pt x="10" y="153"/>
                    </a:cubicBezTo>
                    <a:cubicBezTo>
                      <a:pt x="11" y="153"/>
                      <a:pt x="11" y="155"/>
                      <a:pt x="11" y="156"/>
                    </a:cubicBezTo>
                    <a:cubicBezTo>
                      <a:pt x="12" y="156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1" y="152"/>
                    </a:cubicBezTo>
                    <a:cubicBezTo>
                      <a:pt x="11" y="151"/>
                      <a:pt x="11" y="152"/>
                      <a:pt x="11" y="152"/>
                    </a:cubicBezTo>
                    <a:cubicBezTo>
                      <a:pt x="12" y="152"/>
                      <a:pt x="11" y="152"/>
                      <a:pt x="12" y="152"/>
                    </a:cubicBezTo>
                    <a:cubicBezTo>
                      <a:pt x="12" y="150"/>
                      <a:pt x="13" y="152"/>
                      <a:pt x="14" y="152"/>
                    </a:cubicBezTo>
                    <a:cubicBezTo>
                      <a:pt x="14" y="153"/>
                      <a:pt x="15" y="154"/>
                      <a:pt x="14" y="155"/>
                    </a:cubicBezTo>
                    <a:cubicBezTo>
                      <a:pt x="14" y="155"/>
                      <a:pt x="14" y="156"/>
                      <a:pt x="14" y="156"/>
                    </a:cubicBezTo>
                    <a:cubicBezTo>
                      <a:pt x="14" y="156"/>
                      <a:pt x="15" y="156"/>
                      <a:pt x="15" y="156"/>
                    </a:cubicBezTo>
                    <a:cubicBezTo>
                      <a:pt x="15" y="156"/>
                      <a:pt x="16" y="156"/>
                      <a:pt x="16" y="156"/>
                    </a:cubicBezTo>
                    <a:cubicBezTo>
                      <a:pt x="16" y="155"/>
                      <a:pt x="15" y="155"/>
                      <a:pt x="15" y="155"/>
                    </a:cubicBezTo>
                    <a:cubicBezTo>
                      <a:pt x="15" y="155"/>
                      <a:pt x="15" y="156"/>
                      <a:pt x="15" y="155"/>
                    </a:cubicBezTo>
                    <a:cubicBezTo>
                      <a:pt x="15" y="155"/>
                      <a:pt x="15" y="154"/>
                      <a:pt x="15" y="153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3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3"/>
                      <a:pt x="17" y="153"/>
                    </a:cubicBezTo>
                    <a:cubicBezTo>
                      <a:pt x="17" y="153"/>
                      <a:pt x="16" y="153"/>
                      <a:pt x="16" y="153"/>
                    </a:cubicBezTo>
                    <a:cubicBezTo>
                      <a:pt x="15" y="153"/>
                      <a:pt x="14" y="152"/>
                      <a:pt x="14" y="151"/>
                    </a:cubicBezTo>
                    <a:cubicBezTo>
                      <a:pt x="13" y="151"/>
                      <a:pt x="13" y="150"/>
                      <a:pt x="12" y="150"/>
                    </a:cubicBezTo>
                    <a:cubicBezTo>
                      <a:pt x="11" y="149"/>
                      <a:pt x="11" y="150"/>
                      <a:pt x="10" y="150"/>
                    </a:cubicBezTo>
                    <a:cubicBezTo>
                      <a:pt x="9" y="149"/>
                      <a:pt x="9" y="149"/>
                      <a:pt x="10" y="148"/>
                    </a:cubicBezTo>
                    <a:cubicBezTo>
                      <a:pt x="10" y="148"/>
                      <a:pt x="11" y="148"/>
                      <a:pt x="12" y="148"/>
                    </a:cubicBezTo>
                    <a:cubicBezTo>
                      <a:pt x="12" y="149"/>
                      <a:pt x="11" y="149"/>
                      <a:pt x="12" y="149"/>
                    </a:cubicBezTo>
                    <a:cubicBezTo>
                      <a:pt x="12" y="149"/>
                      <a:pt x="12" y="148"/>
                      <a:pt x="13" y="148"/>
                    </a:cubicBezTo>
                    <a:cubicBezTo>
                      <a:pt x="13" y="148"/>
                      <a:pt x="13" y="149"/>
                      <a:pt x="14" y="149"/>
                    </a:cubicBezTo>
                    <a:cubicBezTo>
                      <a:pt x="14" y="149"/>
                      <a:pt x="14" y="147"/>
                      <a:pt x="15" y="148"/>
                    </a:cubicBezTo>
                    <a:cubicBezTo>
                      <a:pt x="15" y="148"/>
                      <a:pt x="15" y="149"/>
                      <a:pt x="15" y="149"/>
                    </a:cubicBezTo>
                    <a:cubicBezTo>
                      <a:pt x="16" y="149"/>
                      <a:pt x="16" y="148"/>
                      <a:pt x="16" y="148"/>
                    </a:cubicBezTo>
                    <a:cubicBezTo>
                      <a:pt x="16" y="148"/>
                      <a:pt x="18" y="149"/>
                      <a:pt x="18" y="150"/>
                    </a:cubicBezTo>
                    <a:cubicBezTo>
                      <a:pt x="18" y="150"/>
                      <a:pt x="18" y="149"/>
                      <a:pt x="18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9"/>
                      <a:pt x="18" y="149"/>
                      <a:pt x="18" y="148"/>
                    </a:cubicBezTo>
                    <a:cubicBezTo>
                      <a:pt x="19" y="147"/>
                      <a:pt x="19" y="147"/>
                      <a:pt x="21" y="147"/>
                    </a:cubicBezTo>
                    <a:cubicBezTo>
                      <a:pt x="21" y="147"/>
                      <a:pt x="23" y="147"/>
                      <a:pt x="22" y="146"/>
                    </a:cubicBezTo>
                    <a:cubicBezTo>
                      <a:pt x="21" y="146"/>
                      <a:pt x="20" y="146"/>
                      <a:pt x="19" y="146"/>
                    </a:cubicBezTo>
                    <a:cubicBezTo>
                      <a:pt x="19" y="147"/>
                      <a:pt x="17" y="148"/>
                      <a:pt x="17" y="147"/>
                    </a:cubicBezTo>
                    <a:cubicBezTo>
                      <a:pt x="17" y="146"/>
                      <a:pt x="18" y="146"/>
                      <a:pt x="17" y="146"/>
                    </a:cubicBezTo>
                    <a:cubicBezTo>
                      <a:pt x="17" y="146"/>
                      <a:pt x="17" y="146"/>
                      <a:pt x="16" y="146"/>
                    </a:cubicBezTo>
                    <a:cubicBezTo>
                      <a:pt x="16" y="146"/>
                      <a:pt x="14" y="147"/>
                      <a:pt x="15" y="146"/>
                    </a:cubicBezTo>
                    <a:cubicBezTo>
                      <a:pt x="15" y="145"/>
                      <a:pt x="16" y="146"/>
                      <a:pt x="16" y="145"/>
                    </a:cubicBezTo>
                    <a:cubicBezTo>
                      <a:pt x="15" y="145"/>
                      <a:pt x="13" y="144"/>
                      <a:pt x="14" y="144"/>
                    </a:cubicBezTo>
                    <a:cubicBezTo>
                      <a:pt x="15" y="143"/>
                      <a:pt x="15" y="142"/>
                      <a:pt x="16" y="142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4"/>
                      <a:pt x="17" y="144"/>
                    </a:cubicBezTo>
                    <a:cubicBezTo>
                      <a:pt x="18" y="144"/>
                      <a:pt x="18" y="143"/>
                      <a:pt x="19" y="143"/>
                    </a:cubicBezTo>
                    <a:cubicBezTo>
                      <a:pt x="20" y="143"/>
                      <a:pt x="20" y="143"/>
                      <a:pt x="19" y="144"/>
                    </a:cubicBezTo>
                    <a:cubicBezTo>
                      <a:pt x="20" y="144"/>
                      <a:pt x="20" y="143"/>
                      <a:pt x="21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2" y="145"/>
                      <a:pt x="23" y="146"/>
                      <a:pt x="23" y="146"/>
                    </a:cubicBezTo>
                    <a:cubicBezTo>
                      <a:pt x="24" y="146"/>
                      <a:pt x="24" y="147"/>
                      <a:pt x="25" y="148"/>
                    </a:cubicBezTo>
                    <a:cubicBezTo>
                      <a:pt x="25" y="147"/>
                      <a:pt x="24" y="146"/>
                      <a:pt x="24" y="146"/>
                    </a:cubicBezTo>
                    <a:cubicBezTo>
                      <a:pt x="24" y="146"/>
                      <a:pt x="23" y="145"/>
                      <a:pt x="23" y="145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1" y="142"/>
                      <a:pt x="21" y="142"/>
                    </a:cubicBezTo>
                    <a:cubicBezTo>
                      <a:pt x="21" y="141"/>
                      <a:pt x="21" y="141"/>
                      <a:pt x="22" y="141"/>
                    </a:cubicBezTo>
                    <a:cubicBezTo>
                      <a:pt x="22" y="141"/>
                      <a:pt x="22" y="142"/>
                      <a:pt x="22" y="142"/>
                    </a:cubicBezTo>
                    <a:cubicBezTo>
                      <a:pt x="22" y="142"/>
                      <a:pt x="23" y="142"/>
                      <a:pt x="23" y="143"/>
                    </a:cubicBezTo>
                    <a:cubicBezTo>
                      <a:pt x="24" y="144"/>
                      <a:pt x="24" y="146"/>
                      <a:pt x="26" y="145"/>
                    </a:cubicBezTo>
                    <a:cubicBezTo>
                      <a:pt x="26" y="144"/>
                      <a:pt x="25" y="144"/>
                      <a:pt x="24" y="144"/>
                    </a:cubicBezTo>
                    <a:cubicBezTo>
                      <a:pt x="24" y="143"/>
                      <a:pt x="25" y="143"/>
                      <a:pt x="25" y="143"/>
                    </a:cubicBezTo>
                    <a:cubicBezTo>
                      <a:pt x="25" y="142"/>
                      <a:pt x="24" y="142"/>
                      <a:pt x="23" y="142"/>
                    </a:cubicBezTo>
                    <a:cubicBezTo>
                      <a:pt x="23" y="142"/>
                      <a:pt x="22" y="141"/>
                      <a:pt x="23" y="141"/>
                    </a:cubicBezTo>
                    <a:cubicBezTo>
                      <a:pt x="23" y="142"/>
                      <a:pt x="23" y="141"/>
                      <a:pt x="24" y="141"/>
                    </a:cubicBezTo>
                    <a:cubicBezTo>
                      <a:pt x="24" y="140"/>
                      <a:pt x="25" y="141"/>
                      <a:pt x="25" y="141"/>
                    </a:cubicBezTo>
                    <a:cubicBezTo>
                      <a:pt x="26" y="141"/>
                      <a:pt x="25" y="140"/>
                      <a:pt x="25" y="140"/>
                    </a:cubicBezTo>
                    <a:cubicBezTo>
                      <a:pt x="26" y="140"/>
                      <a:pt x="26" y="140"/>
                      <a:pt x="27" y="140"/>
                    </a:cubicBezTo>
                    <a:cubicBezTo>
                      <a:pt x="27" y="139"/>
                      <a:pt x="26" y="139"/>
                      <a:pt x="26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5" y="139"/>
                      <a:pt x="24" y="139"/>
                      <a:pt x="25" y="138"/>
                    </a:cubicBezTo>
                    <a:cubicBezTo>
                      <a:pt x="25" y="138"/>
                      <a:pt x="26" y="138"/>
                      <a:pt x="26" y="138"/>
                    </a:cubicBezTo>
                    <a:cubicBezTo>
                      <a:pt x="26" y="137"/>
                      <a:pt x="25" y="137"/>
                      <a:pt x="26" y="137"/>
                    </a:cubicBezTo>
                    <a:cubicBezTo>
                      <a:pt x="26" y="137"/>
                      <a:pt x="27" y="136"/>
                      <a:pt x="27" y="136"/>
                    </a:cubicBezTo>
                    <a:cubicBezTo>
                      <a:pt x="27" y="136"/>
                      <a:pt x="27" y="137"/>
                      <a:pt x="27" y="137"/>
                    </a:cubicBezTo>
                    <a:cubicBezTo>
                      <a:pt x="28" y="137"/>
                      <a:pt x="28" y="136"/>
                      <a:pt x="28" y="136"/>
                    </a:cubicBezTo>
                    <a:cubicBezTo>
                      <a:pt x="28" y="136"/>
                      <a:pt x="29" y="137"/>
                      <a:pt x="29" y="137"/>
                    </a:cubicBezTo>
                    <a:cubicBezTo>
                      <a:pt x="29" y="137"/>
                      <a:pt x="28" y="138"/>
                      <a:pt x="29" y="138"/>
                    </a:cubicBezTo>
                    <a:cubicBezTo>
                      <a:pt x="29" y="138"/>
                      <a:pt x="29" y="138"/>
                      <a:pt x="29" y="137"/>
                    </a:cubicBezTo>
                    <a:cubicBezTo>
                      <a:pt x="30" y="137"/>
                      <a:pt x="31" y="137"/>
                      <a:pt x="31" y="137"/>
                    </a:cubicBezTo>
                    <a:cubicBezTo>
                      <a:pt x="31" y="137"/>
                      <a:pt x="29" y="137"/>
                      <a:pt x="29" y="136"/>
                    </a:cubicBezTo>
                    <a:cubicBezTo>
                      <a:pt x="29" y="136"/>
                      <a:pt x="31" y="136"/>
                      <a:pt x="31" y="136"/>
                    </a:cubicBezTo>
                    <a:cubicBezTo>
                      <a:pt x="31" y="136"/>
                      <a:pt x="31" y="136"/>
                      <a:pt x="31" y="135"/>
                    </a:cubicBezTo>
                    <a:cubicBezTo>
                      <a:pt x="31" y="135"/>
                      <a:pt x="30" y="136"/>
                      <a:pt x="30" y="135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1" y="135"/>
                      <a:pt x="31" y="134"/>
                      <a:pt x="31" y="134"/>
                    </a:cubicBezTo>
                    <a:cubicBezTo>
                      <a:pt x="32" y="135"/>
                      <a:pt x="32" y="134"/>
                      <a:pt x="32" y="134"/>
                    </a:cubicBezTo>
                    <a:cubicBezTo>
                      <a:pt x="32" y="133"/>
                      <a:pt x="32" y="133"/>
                      <a:pt x="33" y="133"/>
                    </a:cubicBezTo>
                    <a:cubicBezTo>
                      <a:pt x="33" y="133"/>
                      <a:pt x="33" y="134"/>
                      <a:pt x="33" y="134"/>
                    </a:cubicBezTo>
                    <a:cubicBezTo>
                      <a:pt x="33" y="134"/>
                      <a:pt x="33" y="135"/>
                      <a:pt x="34" y="135"/>
                    </a:cubicBezTo>
                    <a:cubicBezTo>
                      <a:pt x="34" y="136"/>
                      <a:pt x="34" y="136"/>
                      <a:pt x="34" y="137"/>
                    </a:cubicBezTo>
                    <a:cubicBezTo>
                      <a:pt x="33" y="138"/>
                      <a:pt x="34" y="137"/>
                      <a:pt x="35" y="137"/>
                    </a:cubicBezTo>
                    <a:cubicBezTo>
                      <a:pt x="35" y="137"/>
                      <a:pt x="35" y="138"/>
                      <a:pt x="35" y="138"/>
                    </a:cubicBezTo>
                    <a:cubicBezTo>
                      <a:pt x="36" y="138"/>
                      <a:pt x="36" y="138"/>
                      <a:pt x="36" y="138"/>
                    </a:cubicBezTo>
                    <a:cubicBezTo>
                      <a:pt x="36" y="138"/>
                      <a:pt x="36" y="139"/>
                      <a:pt x="36" y="139"/>
                    </a:cubicBezTo>
                    <a:cubicBezTo>
                      <a:pt x="37" y="139"/>
                      <a:pt x="37" y="138"/>
                      <a:pt x="36" y="138"/>
                    </a:cubicBezTo>
                    <a:cubicBezTo>
                      <a:pt x="36" y="138"/>
                      <a:pt x="36" y="138"/>
                      <a:pt x="36" y="137"/>
                    </a:cubicBezTo>
                    <a:cubicBezTo>
                      <a:pt x="36" y="137"/>
                      <a:pt x="35" y="137"/>
                      <a:pt x="35" y="137"/>
                    </a:cubicBezTo>
                    <a:cubicBezTo>
                      <a:pt x="35" y="137"/>
                      <a:pt x="35" y="136"/>
                      <a:pt x="36" y="136"/>
                    </a:cubicBezTo>
                    <a:cubicBezTo>
                      <a:pt x="36" y="136"/>
                      <a:pt x="36" y="136"/>
                      <a:pt x="37" y="136"/>
                    </a:cubicBezTo>
                    <a:cubicBezTo>
                      <a:pt x="37" y="136"/>
                      <a:pt x="38" y="136"/>
                      <a:pt x="38" y="136"/>
                    </a:cubicBezTo>
                    <a:cubicBezTo>
                      <a:pt x="38" y="136"/>
                      <a:pt x="38" y="136"/>
                      <a:pt x="38" y="136"/>
                    </a:cubicBezTo>
                    <a:cubicBezTo>
                      <a:pt x="39" y="136"/>
                      <a:pt x="39" y="136"/>
                      <a:pt x="40" y="136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5"/>
                      <a:pt x="41" y="135"/>
                      <a:pt x="40" y="13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34"/>
                      <a:pt x="41" y="134"/>
                      <a:pt x="40" y="134"/>
                    </a:cubicBezTo>
                    <a:cubicBezTo>
                      <a:pt x="40" y="133"/>
                      <a:pt x="40" y="134"/>
                      <a:pt x="40" y="134"/>
                    </a:cubicBezTo>
                    <a:cubicBezTo>
                      <a:pt x="39" y="134"/>
                      <a:pt x="39" y="134"/>
                      <a:pt x="40" y="133"/>
                    </a:cubicBezTo>
                    <a:cubicBezTo>
                      <a:pt x="40" y="133"/>
                      <a:pt x="40" y="133"/>
                      <a:pt x="41" y="132"/>
                    </a:cubicBezTo>
                    <a:cubicBezTo>
                      <a:pt x="41" y="132"/>
                      <a:pt x="41" y="132"/>
                      <a:pt x="42" y="132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3" y="132"/>
                      <a:pt x="42" y="132"/>
                      <a:pt x="43" y="131"/>
                    </a:cubicBezTo>
                    <a:cubicBezTo>
                      <a:pt x="43" y="131"/>
                      <a:pt x="43" y="131"/>
                      <a:pt x="44" y="131"/>
                    </a:cubicBezTo>
                    <a:cubicBezTo>
                      <a:pt x="44" y="131"/>
                      <a:pt x="44" y="131"/>
                      <a:pt x="45" y="130"/>
                    </a:cubicBezTo>
                    <a:cubicBezTo>
                      <a:pt x="44" y="130"/>
                      <a:pt x="42" y="130"/>
                      <a:pt x="42" y="130"/>
                    </a:cubicBezTo>
                    <a:cubicBezTo>
                      <a:pt x="42" y="129"/>
                      <a:pt x="42" y="129"/>
                      <a:pt x="42" y="129"/>
                    </a:cubicBezTo>
                    <a:cubicBezTo>
                      <a:pt x="43" y="129"/>
                      <a:pt x="43" y="129"/>
                      <a:pt x="43" y="128"/>
                    </a:cubicBezTo>
                    <a:cubicBezTo>
                      <a:pt x="44" y="128"/>
                      <a:pt x="44" y="128"/>
                      <a:pt x="44" y="128"/>
                    </a:cubicBezTo>
                    <a:cubicBezTo>
                      <a:pt x="44" y="127"/>
                      <a:pt x="44" y="127"/>
                      <a:pt x="43" y="127"/>
                    </a:cubicBezTo>
                    <a:cubicBezTo>
                      <a:pt x="43" y="127"/>
                      <a:pt x="44" y="127"/>
                      <a:pt x="43" y="126"/>
                    </a:cubicBezTo>
                    <a:cubicBezTo>
                      <a:pt x="43" y="126"/>
                      <a:pt x="43" y="127"/>
                      <a:pt x="43" y="127"/>
                    </a:cubicBezTo>
                    <a:cubicBezTo>
                      <a:pt x="42" y="128"/>
                      <a:pt x="42" y="128"/>
                      <a:pt x="41" y="128"/>
                    </a:cubicBezTo>
                    <a:cubicBezTo>
                      <a:pt x="40" y="129"/>
                      <a:pt x="39" y="129"/>
                      <a:pt x="38" y="130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1" y="129"/>
                      <a:pt x="42" y="130"/>
                      <a:pt x="41" y="131"/>
                    </a:cubicBezTo>
                    <a:cubicBezTo>
                      <a:pt x="41" y="131"/>
                      <a:pt x="40" y="132"/>
                      <a:pt x="39" y="132"/>
                    </a:cubicBezTo>
                    <a:cubicBezTo>
                      <a:pt x="39" y="132"/>
                      <a:pt x="39" y="133"/>
                      <a:pt x="39" y="133"/>
                    </a:cubicBezTo>
                    <a:cubicBezTo>
                      <a:pt x="38" y="134"/>
                      <a:pt x="36" y="134"/>
                      <a:pt x="35" y="135"/>
                    </a:cubicBezTo>
                    <a:cubicBezTo>
                      <a:pt x="35" y="135"/>
                      <a:pt x="35" y="135"/>
                      <a:pt x="34" y="134"/>
                    </a:cubicBezTo>
                    <a:cubicBezTo>
                      <a:pt x="34" y="134"/>
                      <a:pt x="33" y="133"/>
                      <a:pt x="33" y="133"/>
                    </a:cubicBezTo>
                    <a:cubicBezTo>
                      <a:pt x="33" y="132"/>
                      <a:pt x="36" y="132"/>
                      <a:pt x="35" y="131"/>
                    </a:cubicBezTo>
                    <a:cubicBezTo>
                      <a:pt x="35" y="130"/>
                      <a:pt x="33" y="132"/>
                      <a:pt x="33" y="132"/>
                    </a:cubicBezTo>
                    <a:cubicBezTo>
                      <a:pt x="32" y="132"/>
                      <a:pt x="32" y="133"/>
                      <a:pt x="32" y="132"/>
                    </a:cubicBezTo>
                    <a:cubicBezTo>
                      <a:pt x="32" y="131"/>
                      <a:pt x="33" y="131"/>
                      <a:pt x="33" y="131"/>
                    </a:cubicBezTo>
                    <a:cubicBezTo>
                      <a:pt x="32" y="131"/>
                      <a:pt x="32" y="131"/>
                      <a:pt x="31" y="131"/>
                    </a:cubicBezTo>
                    <a:cubicBezTo>
                      <a:pt x="32" y="130"/>
                      <a:pt x="33" y="130"/>
                      <a:pt x="34" y="130"/>
                    </a:cubicBezTo>
                    <a:cubicBezTo>
                      <a:pt x="34" y="129"/>
                      <a:pt x="34" y="129"/>
                      <a:pt x="35" y="129"/>
                    </a:cubicBezTo>
                    <a:cubicBezTo>
                      <a:pt x="35" y="129"/>
                      <a:pt x="36" y="129"/>
                      <a:pt x="36" y="128"/>
                    </a:cubicBezTo>
                    <a:cubicBezTo>
                      <a:pt x="35" y="128"/>
                      <a:pt x="35" y="128"/>
                      <a:pt x="35" y="127"/>
                    </a:cubicBezTo>
                    <a:cubicBezTo>
                      <a:pt x="35" y="126"/>
                      <a:pt x="35" y="125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4"/>
                      <a:pt x="37" y="125"/>
                      <a:pt x="37" y="124"/>
                    </a:cubicBezTo>
                    <a:cubicBezTo>
                      <a:pt x="37" y="124"/>
                      <a:pt x="37" y="124"/>
                      <a:pt x="37" y="123"/>
                    </a:cubicBezTo>
                    <a:cubicBezTo>
                      <a:pt x="37" y="123"/>
                      <a:pt x="38" y="123"/>
                      <a:pt x="38" y="123"/>
                    </a:cubicBezTo>
                    <a:cubicBezTo>
                      <a:pt x="38" y="123"/>
                      <a:pt x="38" y="123"/>
                      <a:pt x="38" y="122"/>
                    </a:cubicBezTo>
                    <a:cubicBezTo>
                      <a:pt x="38" y="122"/>
                      <a:pt x="38" y="122"/>
                      <a:pt x="39" y="122"/>
                    </a:cubicBezTo>
                    <a:cubicBezTo>
                      <a:pt x="39" y="122"/>
                      <a:pt x="39" y="122"/>
                      <a:pt x="39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2"/>
                      <a:pt x="41" y="121"/>
                      <a:pt x="40" y="121"/>
                    </a:cubicBezTo>
                    <a:cubicBezTo>
                      <a:pt x="40" y="121"/>
                      <a:pt x="39" y="121"/>
                      <a:pt x="39" y="121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19"/>
                    </a:cubicBezTo>
                    <a:cubicBezTo>
                      <a:pt x="41" y="119"/>
                      <a:pt x="41" y="119"/>
                      <a:pt x="41" y="118"/>
                    </a:cubicBezTo>
                    <a:cubicBezTo>
                      <a:pt x="41" y="118"/>
                      <a:pt x="42" y="118"/>
                      <a:pt x="42" y="118"/>
                    </a:cubicBezTo>
                    <a:cubicBezTo>
                      <a:pt x="42" y="118"/>
                      <a:pt x="42" y="119"/>
                      <a:pt x="42" y="119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4" y="121"/>
                    </a:cubicBezTo>
                    <a:cubicBezTo>
                      <a:pt x="44" y="121"/>
                      <a:pt x="43" y="122"/>
                      <a:pt x="43" y="122"/>
                    </a:cubicBezTo>
                    <a:cubicBezTo>
                      <a:pt x="44" y="123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1"/>
                      <a:pt x="45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6" y="119"/>
                      <a:pt x="46" y="118"/>
                    </a:cubicBezTo>
                    <a:cubicBezTo>
                      <a:pt x="46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6"/>
                      <a:pt x="44" y="116"/>
                      <a:pt x="45" y="116"/>
                    </a:cubicBezTo>
                    <a:cubicBezTo>
                      <a:pt x="45" y="116"/>
                      <a:pt x="45" y="116"/>
                      <a:pt x="46" y="116"/>
                    </a:cubicBezTo>
                    <a:cubicBezTo>
                      <a:pt x="46" y="116"/>
                      <a:pt x="45" y="115"/>
                      <a:pt x="45" y="115"/>
                    </a:cubicBezTo>
                    <a:cubicBezTo>
                      <a:pt x="46" y="115"/>
                      <a:pt x="47" y="115"/>
                      <a:pt x="47" y="115"/>
                    </a:cubicBezTo>
                    <a:cubicBezTo>
                      <a:pt x="47" y="114"/>
                      <a:pt x="46" y="115"/>
                      <a:pt x="47" y="114"/>
                    </a:cubicBezTo>
                    <a:cubicBezTo>
                      <a:pt x="46" y="114"/>
                      <a:pt x="46" y="113"/>
                      <a:pt x="45" y="113"/>
                    </a:cubicBezTo>
                    <a:cubicBezTo>
                      <a:pt x="46" y="112"/>
                      <a:pt x="46" y="113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1"/>
                      <a:pt x="48" y="111"/>
                      <a:pt x="48" y="111"/>
                    </a:cubicBezTo>
                    <a:cubicBezTo>
                      <a:pt x="48" y="111"/>
                      <a:pt x="49" y="111"/>
                      <a:pt x="50" y="111"/>
                    </a:cubicBezTo>
                    <a:cubicBezTo>
                      <a:pt x="50" y="110"/>
                      <a:pt x="51" y="111"/>
                      <a:pt x="51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3" y="109"/>
                      <a:pt x="54" y="108"/>
                      <a:pt x="54" y="107"/>
                    </a:cubicBezTo>
                    <a:cubicBezTo>
                      <a:pt x="54" y="106"/>
                      <a:pt x="53" y="108"/>
                      <a:pt x="52" y="108"/>
                    </a:cubicBezTo>
                    <a:cubicBezTo>
                      <a:pt x="52" y="109"/>
                      <a:pt x="52" y="110"/>
                      <a:pt x="50" y="109"/>
                    </a:cubicBezTo>
                    <a:cubicBezTo>
                      <a:pt x="51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108"/>
                      <a:pt x="50" y="108"/>
                      <a:pt x="50" y="108"/>
                    </a:cubicBezTo>
                    <a:cubicBezTo>
                      <a:pt x="50" y="108"/>
                      <a:pt x="51" y="107"/>
                      <a:pt x="51" y="107"/>
                    </a:cubicBezTo>
                    <a:cubicBezTo>
                      <a:pt x="51" y="107"/>
                      <a:pt x="51" y="106"/>
                      <a:pt x="51" y="106"/>
                    </a:cubicBezTo>
                    <a:cubicBezTo>
                      <a:pt x="51" y="106"/>
                      <a:pt x="51" y="105"/>
                      <a:pt x="52" y="105"/>
                    </a:cubicBezTo>
                    <a:cubicBezTo>
                      <a:pt x="52" y="104"/>
                      <a:pt x="52" y="105"/>
                      <a:pt x="52" y="104"/>
                    </a:cubicBezTo>
                    <a:cubicBezTo>
                      <a:pt x="52" y="104"/>
                      <a:pt x="52" y="103"/>
                      <a:pt x="52" y="102"/>
                    </a:cubicBezTo>
                    <a:cubicBezTo>
                      <a:pt x="52" y="102"/>
                      <a:pt x="51" y="103"/>
                      <a:pt x="51" y="103"/>
                    </a:cubicBezTo>
                    <a:cubicBezTo>
                      <a:pt x="51" y="103"/>
                      <a:pt x="51" y="102"/>
                      <a:pt x="51" y="101"/>
                    </a:cubicBezTo>
                    <a:cubicBezTo>
                      <a:pt x="51" y="101"/>
                      <a:pt x="51" y="100"/>
                      <a:pt x="52" y="100"/>
                    </a:cubicBezTo>
                    <a:cubicBezTo>
                      <a:pt x="52" y="101"/>
                      <a:pt x="52" y="101"/>
                      <a:pt x="53" y="102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0"/>
                      <a:pt x="52" y="100"/>
                      <a:pt x="52" y="100"/>
                    </a:cubicBezTo>
                    <a:cubicBezTo>
                      <a:pt x="52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2" y="98"/>
                    </a:cubicBezTo>
                    <a:cubicBezTo>
                      <a:pt x="52" y="98"/>
                      <a:pt x="53" y="97"/>
                      <a:pt x="53" y="97"/>
                    </a:cubicBezTo>
                    <a:cubicBezTo>
                      <a:pt x="54" y="96"/>
                      <a:pt x="54" y="97"/>
                      <a:pt x="55" y="97"/>
                    </a:cubicBezTo>
                    <a:cubicBezTo>
                      <a:pt x="55" y="98"/>
                      <a:pt x="56" y="98"/>
                      <a:pt x="56" y="98"/>
                    </a:cubicBezTo>
                    <a:cubicBezTo>
                      <a:pt x="56" y="97"/>
                      <a:pt x="56" y="97"/>
                      <a:pt x="55" y="96"/>
                    </a:cubicBezTo>
                    <a:cubicBezTo>
                      <a:pt x="55" y="96"/>
                      <a:pt x="54" y="96"/>
                      <a:pt x="55" y="95"/>
                    </a:cubicBezTo>
                    <a:cubicBezTo>
                      <a:pt x="54" y="95"/>
                      <a:pt x="53" y="95"/>
                      <a:pt x="53" y="94"/>
                    </a:cubicBezTo>
                    <a:cubicBezTo>
                      <a:pt x="53" y="94"/>
                      <a:pt x="53" y="94"/>
                      <a:pt x="54" y="94"/>
                    </a:cubicBezTo>
                    <a:cubicBezTo>
                      <a:pt x="55" y="93"/>
                      <a:pt x="55" y="93"/>
                      <a:pt x="56" y="93"/>
                    </a:cubicBezTo>
                    <a:cubicBezTo>
                      <a:pt x="56" y="93"/>
                      <a:pt x="57" y="92"/>
                      <a:pt x="57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5"/>
                      <a:pt x="59" y="93"/>
                      <a:pt x="60" y="93"/>
                    </a:cubicBezTo>
                    <a:cubicBezTo>
                      <a:pt x="60" y="93"/>
                      <a:pt x="59" y="92"/>
                      <a:pt x="59" y="92"/>
                    </a:cubicBezTo>
                    <a:cubicBezTo>
                      <a:pt x="59" y="91"/>
                      <a:pt x="60" y="91"/>
                      <a:pt x="60" y="92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1" y="92"/>
                      <a:pt x="61" y="92"/>
                      <a:pt x="62" y="91"/>
                    </a:cubicBezTo>
                    <a:cubicBezTo>
                      <a:pt x="62" y="91"/>
                      <a:pt x="62" y="91"/>
                      <a:pt x="63" y="91"/>
                    </a:cubicBezTo>
                    <a:cubicBezTo>
                      <a:pt x="63" y="90"/>
                      <a:pt x="63" y="90"/>
                      <a:pt x="62" y="90"/>
                    </a:cubicBezTo>
                    <a:cubicBezTo>
                      <a:pt x="62" y="90"/>
                      <a:pt x="62" y="91"/>
                      <a:pt x="61" y="91"/>
                    </a:cubicBezTo>
                    <a:cubicBezTo>
                      <a:pt x="61" y="91"/>
                      <a:pt x="61" y="91"/>
                      <a:pt x="60" y="91"/>
                    </a:cubicBezTo>
                    <a:cubicBezTo>
                      <a:pt x="60" y="90"/>
                      <a:pt x="59" y="91"/>
                      <a:pt x="59" y="91"/>
                    </a:cubicBezTo>
                    <a:cubicBezTo>
                      <a:pt x="59" y="91"/>
                      <a:pt x="58" y="90"/>
                      <a:pt x="57" y="90"/>
                    </a:cubicBezTo>
                    <a:cubicBezTo>
                      <a:pt x="57" y="90"/>
                      <a:pt x="57" y="91"/>
                      <a:pt x="56" y="91"/>
                    </a:cubicBezTo>
                    <a:cubicBezTo>
                      <a:pt x="56" y="90"/>
                      <a:pt x="56" y="91"/>
                      <a:pt x="55" y="90"/>
                    </a:cubicBezTo>
                    <a:cubicBezTo>
                      <a:pt x="55" y="90"/>
                      <a:pt x="55" y="90"/>
                      <a:pt x="55" y="89"/>
                    </a:cubicBezTo>
                    <a:cubicBezTo>
                      <a:pt x="56" y="88"/>
                      <a:pt x="56" y="88"/>
                      <a:pt x="55" y="87"/>
                    </a:cubicBezTo>
                    <a:cubicBezTo>
                      <a:pt x="55" y="87"/>
                      <a:pt x="56" y="86"/>
                      <a:pt x="56" y="87"/>
                    </a:cubicBezTo>
                    <a:cubicBezTo>
                      <a:pt x="57" y="87"/>
                      <a:pt x="56" y="88"/>
                      <a:pt x="57" y="88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6"/>
                      <a:pt x="59" y="87"/>
                      <a:pt x="59" y="87"/>
                    </a:cubicBezTo>
                    <a:cubicBezTo>
                      <a:pt x="59" y="87"/>
                      <a:pt x="58" y="86"/>
                      <a:pt x="58" y="86"/>
                    </a:cubicBezTo>
                    <a:cubicBezTo>
                      <a:pt x="59" y="85"/>
                      <a:pt x="60" y="86"/>
                      <a:pt x="60" y="86"/>
                    </a:cubicBezTo>
                    <a:cubicBezTo>
                      <a:pt x="59" y="85"/>
                      <a:pt x="57" y="86"/>
                      <a:pt x="56" y="86"/>
                    </a:cubicBezTo>
                    <a:cubicBezTo>
                      <a:pt x="56" y="86"/>
                      <a:pt x="57" y="86"/>
                      <a:pt x="57" y="85"/>
                    </a:cubicBezTo>
                    <a:cubicBezTo>
                      <a:pt x="57" y="85"/>
                      <a:pt x="57" y="85"/>
                      <a:pt x="5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9" y="84"/>
                      <a:pt x="57" y="84"/>
                      <a:pt x="57" y="84"/>
                    </a:cubicBezTo>
                    <a:cubicBezTo>
                      <a:pt x="57" y="83"/>
                      <a:pt x="58" y="84"/>
                      <a:pt x="58" y="84"/>
                    </a:cubicBezTo>
                    <a:cubicBezTo>
                      <a:pt x="59" y="84"/>
                      <a:pt x="59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3"/>
                      <a:pt x="61" y="84"/>
                      <a:pt x="61" y="83"/>
                    </a:cubicBezTo>
                    <a:cubicBezTo>
                      <a:pt x="61" y="83"/>
                      <a:pt x="59" y="83"/>
                      <a:pt x="60" y="82"/>
                    </a:cubicBezTo>
                    <a:cubicBezTo>
                      <a:pt x="59" y="82"/>
                      <a:pt x="59" y="82"/>
                      <a:pt x="58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0" y="82"/>
                      <a:pt x="61" y="83"/>
                      <a:pt x="60" y="82"/>
                    </a:cubicBezTo>
                    <a:cubicBezTo>
                      <a:pt x="60" y="82"/>
                      <a:pt x="60" y="81"/>
                      <a:pt x="60" y="81"/>
                    </a:cubicBezTo>
                    <a:cubicBezTo>
                      <a:pt x="59" y="81"/>
                      <a:pt x="59" y="80"/>
                      <a:pt x="58" y="80"/>
                    </a:cubicBezTo>
                    <a:cubicBezTo>
                      <a:pt x="59" y="80"/>
                      <a:pt x="60" y="80"/>
                      <a:pt x="60" y="80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9"/>
                      <a:pt x="62" y="79"/>
                    </a:cubicBezTo>
                    <a:cubicBezTo>
                      <a:pt x="63" y="79"/>
                      <a:pt x="63" y="78"/>
                      <a:pt x="63" y="78"/>
                    </a:cubicBezTo>
                    <a:cubicBezTo>
                      <a:pt x="64" y="78"/>
                      <a:pt x="65" y="78"/>
                      <a:pt x="65" y="78"/>
                    </a:cubicBezTo>
                    <a:cubicBezTo>
                      <a:pt x="66" y="77"/>
                      <a:pt x="64" y="78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4" y="76"/>
                      <a:pt x="65" y="76"/>
                    </a:cubicBezTo>
                    <a:cubicBezTo>
                      <a:pt x="65" y="77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6" y="76"/>
                    </a:cubicBezTo>
                    <a:cubicBezTo>
                      <a:pt x="66" y="76"/>
                      <a:pt x="66" y="77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5"/>
                      <a:pt x="67" y="75"/>
                      <a:pt x="67" y="75"/>
                    </a:cubicBezTo>
                    <a:cubicBezTo>
                      <a:pt x="68" y="75"/>
                      <a:pt x="67" y="76"/>
                      <a:pt x="68" y="76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6"/>
                      <a:pt x="71" y="76"/>
                      <a:pt x="71" y="76"/>
                    </a:cubicBezTo>
                    <a:cubicBezTo>
                      <a:pt x="71" y="76"/>
                      <a:pt x="70" y="77"/>
                      <a:pt x="71" y="77"/>
                    </a:cubicBezTo>
                    <a:cubicBezTo>
                      <a:pt x="71" y="77"/>
                      <a:pt x="71" y="77"/>
                      <a:pt x="72" y="77"/>
                    </a:cubicBezTo>
                    <a:cubicBezTo>
                      <a:pt x="72" y="76"/>
                      <a:pt x="72" y="76"/>
                      <a:pt x="71" y="76"/>
                    </a:cubicBezTo>
                    <a:cubicBezTo>
                      <a:pt x="71" y="76"/>
                      <a:pt x="71" y="76"/>
                      <a:pt x="71" y="75"/>
                    </a:cubicBezTo>
                    <a:cubicBezTo>
                      <a:pt x="71" y="75"/>
                      <a:pt x="72" y="75"/>
                      <a:pt x="72" y="75"/>
                    </a:cubicBezTo>
                    <a:cubicBezTo>
                      <a:pt x="72" y="76"/>
                      <a:pt x="74" y="76"/>
                      <a:pt x="73" y="75"/>
                    </a:cubicBezTo>
                    <a:cubicBezTo>
                      <a:pt x="72" y="75"/>
                      <a:pt x="70" y="74"/>
                      <a:pt x="69" y="74"/>
                    </a:cubicBezTo>
                    <a:cubicBezTo>
                      <a:pt x="69" y="74"/>
                      <a:pt x="69" y="74"/>
                      <a:pt x="70" y="73"/>
                    </a:cubicBezTo>
                    <a:cubicBezTo>
                      <a:pt x="69" y="73"/>
                      <a:pt x="69" y="74"/>
                      <a:pt x="68" y="74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5"/>
                      <a:pt x="66" y="75"/>
                    </a:cubicBezTo>
                    <a:cubicBezTo>
                      <a:pt x="66" y="75"/>
                      <a:pt x="66" y="74"/>
                      <a:pt x="66" y="74"/>
                    </a:cubicBezTo>
                    <a:cubicBezTo>
                      <a:pt x="66" y="74"/>
                      <a:pt x="65" y="75"/>
                      <a:pt x="64" y="74"/>
                    </a:cubicBezTo>
                    <a:cubicBezTo>
                      <a:pt x="64" y="74"/>
                      <a:pt x="65" y="73"/>
                      <a:pt x="65" y="73"/>
                    </a:cubicBezTo>
                    <a:cubicBezTo>
                      <a:pt x="65" y="72"/>
                      <a:pt x="66" y="71"/>
                      <a:pt x="66" y="71"/>
                    </a:cubicBezTo>
                    <a:cubicBezTo>
                      <a:pt x="67" y="71"/>
                      <a:pt x="67" y="72"/>
                      <a:pt x="67" y="72"/>
                    </a:cubicBezTo>
                    <a:cubicBezTo>
                      <a:pt x="67" y="72"/>
                      <a:pt x="68" y="71"/>
                      <a:pt x="69" y="71"/>
                    </a:cubicBezTo>
                    <a:cubicBezTo>
                      <a:pt x="68" y="71"/>
                      <a:pt x="68" y="71"/>
                      <a:pt x="69" y="71"/>
                    </a:cubicBezTo>
                    <a:cubicBezTo>
                      <a:pt x="69" y="71"/>
                      <a:pt x="69" y="70"/>
                      <a:pt x="69" y="70"/>
                    </a:cubicBezTo>
                    <a:cubicBezTo>
                      <a:pt x="69" y="70"/>
                      <a:pt x="69" y="71"/>
                      <a:pt x="69" y="71"/>
                    </a:cubicBezTo>
                    <a:cubicBezTo>
                      <a:pt x="70" y="71"/>
                      <a:pt x="70" y="71"/>
                      <a:pt x="70" y="70"/>
                    </a:cubicBezTo>
                    <a:cubicBezTo>
                      <a:pt x="70" y="70"/>
                      <a:pt x="71" y="70"/>
                      <a:pt x="71" y="71"/>
                    </a:cubicBezTo>
                    <a:cubicBezTo>
                      <a:pt x="72" y="71"/>
                      <a:pt x="72" y="72"/>
                      <a:pt x="72" y="72"/>
                    </a:cubicBezTo>
                    <a:cubicBezTo>
                      <a:pt x="72" y="72"/>
                      <a:pt x="73" y="75"/>
                      <a:pt x="73" y="73"/>
                    </a:cubicBezTo>
                    <a:cubicBezTo>
                      <a:pt x="73" y="73"/>
                      <a:pt x="73" y="73"/>
                      <a:pt x="72" y="72"/>
                    </a:cubicBezTo>
                    <a:cubicBezTo>
                      <a:pt x="72" y="72"/>
                      <a:pt x="72" y="71"/>
                      <a:pt x="72" y="71"/>
                    </a:cubicBezTo>
                    <a:cubicBezTo>
                      <a:pt x="72" y="70"/>
                      <a:pt x="72" y="70"/>
                      <a:pt x="73" y="70"/>
                    </a:cubicBezTo>
                    <a:cubicBezTo>
                      <a:pt x="73" y="69"/>
                      <a:pt x="74" y="70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9"/>
                      <a:pt x="72" y="70"/>
                      <a:pt x="72" y="70"/>
                    </a:cubicBezTo>
                    <a:cubicBezTo>
                      <a:pt x="71" y="70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68"/>
                    </a:cubicBezTo>
                    <a:cubicBezTo>
                      <a:pt x="70" y="68"/>
                      <a:pt x="71" y="69"/>
                      <a:pt x="71" y="69"/>
                    </a:cubicBezTo>
                    <a:cubicBezTo>
                      <a:pt x="71" y="69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0" y="68"/>
                      <a:pt x="70" y="68"/>
                      <a:pt x="70" y="68"/>
                    </a:cubicBezTo>
                    <a:cubicBezTo>
                      <a:pt x="70" y="68"/>
                      <a:pt x="70" y="68"/>
                      <a:pt x="69" y="68"/>
                    </a:cubicBezTo>
                    <a:cubicBezTo>
                      <a:pt x="69" y="67"/>
                      <a:pt x="70" y="67"/>
                      <a:pt x="70" y="67"/>
                    </a:cubicBezTo>
                    <a:cubicBezTo>
                      <a:pt x="70" y="67"/>
                      <a:pt x="70" y="66"/>
                      <a:pt x="70" y="66"/>
                    </a:cubicBezTo>
                    <a:cubicBezTo>
                      <a:pt x="71" y="66"/>
                      <a:pt x="71" y="66"/>
                      <a:pt x="71" y="67"/>
                    </a:cubicBezTo>
                    <a:cubicBezTo>
                      <a:pt x="71" y="67"/>
                      <a:pt x="71" y="67"/>
                      <a:pt x="72" y="67"/>
                    </a:cubicBezTo>
                    <a:cubicBezTo>
                      <a:pt x="72" y="67"/>
                      <a:pt x="73" y="67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1" y="66"/>
                      <a:pt x="72" y="66"/>
                      <a:pt x="72" y="66"/>
                    </a:cubicBezTo>
                    <a:cubicBezTo>
                      <a:pt x="73" y="66"/>
                      <a:pt x="73" y="66"/>
                      <a:pt x="73" y="67"/>
                    </a:cubicBezTo>
                    <a:cubicBezTo>
                      <a:pt x="73" y="67"/>
                      <a:pt x="74" y="67"/>
                      <a:pt x="74" y="67"/>
                    </a:cubicBezTo>
                    <a:cubicBezTo>
                      <a:pt x="74" y="66"/>
                      <a:pt x="73" y="66"/>
                      <a:pt x="73" y="66"/>
                    </a:cubicBezTo>
                    <a:cubicBezTo>
                      <a:pt x="73" y="65"/>
                      <a:pt x="71" y="64"/>
                      <a:pt x="71" y="65"/>
                    </a:cubicBezTo>
                    <a:cubicBezTo>
                      <a:pt x="70" y="66"/>
                      <a:pt x="69" y="67"/>
                      <a:pt x="68" y="67"/>
                    </a:cubicBezTo>
                    <a:cubicBezTo>
                      <a:pt x="67" y="67"/>
                      <a:pt x="67" y="68"/>
                      <a:pt x="67" y="67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8" y="66"/>
                      <a:pt x="69" y="66"/>
                    </a:cubicBezTo>
                    <a:cubicBezTo>
                      <a:pt x="69" y="65"/>
                      <a:pt x="68" y="65"/>
                      <a:pt x="69" y="65"/>
                    </a:cubicBezTo>
                    <a:cubicBezTo>
                      <a:pt x="68" y="65"/>
                      <a:pt x="66" y="65"/>
                      <a:pt x="67" y="64"/>
                    </a:cubicBezTo>
                    <a:cubicBezTo>
                      <a:pt x="67" y="64"/>
                      <a:pt x="68" y="64"/>
                      <a:pt x="69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0" y="64"/>
                      <a:pt x="69" y="64"/>
                      <a:pt x="70" y="64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1" y="63"/>
                      <a:pt x="71" y="63"/>
                      <a:pt x="72" y="63"/>
                    </a:cubicBezTo>
                    <a:cubicBezTo>
                      <a:pt x="72" y="63"/>
                      <a:pt x="71" y="63"/>
                      <a:pt x="72" y="64"/>
                    </a:cubicBezTo>
                    <a:cubicBezTo>
                      <a:pt x="72" y="64"/>
                      <a:pt x="72" y="63"/>
                      <a:pt x="73" y="62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2"/>
                      <a:pt x="73" y="63"/>
                      <a:pt x="74" y="63"/>
                    </a:cubicBezTo>
                    <a:cubicBezTo>
                      <a:pt x="74" y="63"/>
                      <a:pt x="75" y="60"/>
                      <a:pt x="76" y="61"/>
                    </a:cubicBezTo>
                    <a:cubicBezTo>
                      <a:pt x="76" y="62"/>
                      <a:pt x="77" y="64"/>
                      <a:pt x="78" y="65"/>
                    </a:cubicBezTo>
                    <a:cubicBezTo>
                      <a:pt x="78" y="64"/>
                      <a:pt x="78" y="64"/>
                      <a:pt x="77" y="63"/>
                    </a:cubicBezTo>
                    <a:cubicBezTo>
                      <a:pt x="77" y="63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3"/>
                    </a:cubicBezTo>
                    <a:cubicBezTo>
                      <a:pt x="78" y="63"/>
                      <a:pt x="78" y="62"/>
                      <a:pt x="78" y="62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9" y="60"/>
                      <a:pt x="79" y="61"/>
                      <a:pt x="80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7" y="60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8" y="59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9" y="58"/>
                      <a:pt x="80" y="59"/>
                      <a:pt x="80" y="59"/>
                    </a:cubicBezTo>
                    <a:cubicBezTo>
                      <a:pt x="80" y="58"/>
                      <a:pt x="79" y="58"/>
                      <a:pt x="79" y="57"/>
                    </a:cubicBezTo>
                    <a:cubicBezTo>
                      <a:pt x="79" y="57"/>
                      <a:pt x="79" y="56"/>
                      <a:pt x="78" y="56"/>
                    </a:cubicBezTo>
                    <a:cubicBezTo>
                      <a:pt x="78" y="55"/>
                      <a:pt x="77" y="55"/>
                      <a:pt x="77" y="55"/>
                    </a:cubicBezTo>
                    <a:cubicBezTo>
                      <a:pt x="77" y="54"/>
                      <a:pt x="78" y="54"/>
                      <a:pt x="79" y="54"/>
                    </a:cubicBezTo>
                    <a:cubicBezTo>
                      <a:pt x="79" y="54"/>
                      <a:pt x="80" y="54"/>
                      <a:pt x="80" y="54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5"/>
                      <a:pt x="81" y="55"/>
                      <a:pt x="82" y="55"/>
                    </a:cubicBezTo>
                    <a:cubicBezTo>
                      <a:pt x="82" y="55"/>
                      <a:pt x="82" y="54"/>
                      <a:pt x="83" y="55"/>
                    </a:cubicBezTo>
                    <a:cubicBezTo>
                      <a:pt x="83" y="55"/>
                      <a:pt x="83" y="55"/>
                      <a:pt x="83" y="56"/>
                    </a:cubicBezTo>
                    <a:cubicBezTo>
                      <a:pt x="83" y="56"/>
                      <a:pt x="84" y="56"/>
                      <a:pt x="84" y="57"/>
                    </a:cubicBezTo>
                    <a:cubicBezTo>
                      <a:pt x="84" y="57"/>
                      <a:pt x="84" y="59"/>
                      <a:pt x="84" y="57"/>
                    </a:cubicBezTo>
                    <a:cubicBezTo>
                      <a:pt x="85" y="56"/>
                      <a:pt x="84" y="56"/>
                      <a:pt x="84" y="55"/>
                    </a:cubicBezTo>
                    <a:cubicBezTo>
                      <a:pt x="83" y="55"/>
                      <a:pt x="83" y="54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5"/>
                      <a:pt x="85" y="54"/>
                      <a:pt x="85" y="54"/>
                    </a:cubicBezTo>
                    <a:cubicBezTo>
                      <a:pt x="85" y="53"/>
                      <a:pt x="85" y="53"/>
                      <a:pt x="86" y="53"/>
                    </a:cubicBezTo>
                    <a:cubicBezTo>
                      <a:pt x="86" y="54"/>
                      <a:pt x="86" y="54"/>
                      <a:pt x="87" y="54"/>
                    </a:cubicBezTo>
                    <a:cubicBezTo>
                      <a:pt x="87" y="54"/>
                      <a:pt x="86" y="53"/>
                      <a:pt x="86" y="53"/>
                    </a:cubicBezTo>
                    <a:cubicBezTo>
                      <a:pt x="86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5" y="51"/>
                    </a:cubicBezTo>
                    <a:cubicBezTo>
                      <a:pt x="85" y="51"/>
                      <a:pt x="84" y="52"/>
                      <a:pt x="84" y="52"/>
                    </a:cubicBezTo>
                    <a:cubicBezTo>
                      <a:pt x="84" y="52"/>
                      <a:pt x="83" y="53"/>
                      <a:pt x="83" y="53"/>
                    </a:cubicBezTo>
                    <a:cubicBezTo>
                      <a:pt x="82" y="53"/>
                      <a:pt x="82" y="52"/>
                      <a:pt x="82" y="52"/>
                    </a:cubicBezTo>
                    <a:cubicBezTo>
                      <a:pt x="82" y="52"/>
                      <a:pt x="81" y="53"/>
                      <a:pt x="81" y="53"/>
                    </a:cubicBezTo>
                    <a:cubicBezTo>
                      <a:pt x="80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9" y="52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50"/>
                    </a:cubicBezTo>
                    <a:cubicBezTo>
                      <a:pt x="79" y="50"/>
                      <a:pt x="79" y="49"/>
                      <a:pt x="80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2" y="48"/>
                      <a:pt x="82" y="48"/>
                      <a:pt x="82" y="49"/>
                    </a:cubicBezTo>
                    <a:cubicBezTo>
                      <a:pt x="82" y="49"/>
                      <a:pt x="83" y="50"/>
                      <a:pt x="83" y="49"/>
                    </a:cubicBezTo>
                    <a:cubicBezTo>
                      <a:pt x="83" y="49"/>
                      <a:pt x="82" y="49"/>
                      <a:pt x="83" y="48"/>
                    </a:cubicBezTo>
                    <a:cubicBezTo>
                      <a:pt x="84" y="47"/>
                      <a:pt x="85" y="50"/>
                      <a:pt x="86" y="49"/>
                    </a:cubicBezTo>
                    <a:cubicBezTo>
                      <a:pt x="86" y="48"/>
                      <a:pt x="85" y="49"/>
                      <a:pt x="85" y="4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4" y="47"/>
                      <a:pt x="84" y="48"/>
                      <a:pt x="84" y="47"/>
                    </a:cubicBezTo>
                    <a:cubicBezTo>
                      <a:pt x="83" y="47"/>
                      <a:pt x="85" y="46"/>
                      <a:pt x="85" y="47"/>
                    </a:cubicBezTo>
                    <a:cubicBezTo>
                      <a:pt x="86" y="47"/>
                      <a:pt x="86" y="48"/>
                      <a:pt x="87" y="47"/>
                    </a:cubicBezTo>
                    <a:cubicBezTo>
                      <a:pt x="87" y="47"/>
                      <a:pt x="86" y="46"/>
                      <a:pt x="86" y="46"/>
                    </a:cubicBezTo>
                    <a:cubicBezTo>
                      <a:pt x="85" y="45"/>
                      <a:pt x="87" y="45"/>
                      <a:pt x="87" y="45"/>
                    </a:cubicBezTo>
                    <a:cubicBezTo>
                      <a:pt x="88" y="45"/>
                      <a:pt x="87" y="45"/>
                      <a:pt x="87" y="45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6" y="44"/>
                      <a:pt x="85" y="44"/>
                      <a:pt x="85" y="44"/>
                    </a:cubicBezTo>
                    <a:cubicBezTo>
                      <a:pt x="85" y="44"/>
                      <a:pt x="85" y="43"/>
                      <a:pt x="85" y="43"/>
                    </a:cubicBezTo>
                    <a:cubicBezTo>
                      <a:pt x="85" y="43"/>
                      <a:pt x="85" y="42"/>
                      <a:pt x="86" y="42"/>
                    </a:cubicBezTo>
                    <a:cubicBezTo>
                      <a:pt x="86" y="42"/>
                      <a:pt x="86" y="42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90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8"/>
                    </a:cubicBezTo>
                    <a:cubicBezTo>
                      <a:pt x="88" y="37"/>
                      <a:pt x="89" y="37"/>
                      <a:pt x="89" y="37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0" y="35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5"/>
                      <a:pt x="92" y="35"/>
                    </a:cubicBezTo>
                    <a:cubicBezTo>
                      <a:pt x="92" y="36"/>
                      <a:pt x="91" y="38"/>
                      <a:pt x="92" y="38"/>
                    </a:cubicBezTo>
                    <a:cubicBezTo>
                      <a:pt x="92" y="39"/>
                      <a:pt x="92" y="37"/>
                      <a:pt x="92" y="37"/>
                    </a:cubicBezTo>
                    <a:cubicBezTo>
                      <a:pt x="92" y="37"/>
                      <a:pt x="93" y="38"/>
                      <a:pt x="93" y="38"/>
                    </a:cubicBezTo>
                    <a:cubicBezTo>
                      <a:pt x="93" y="37"/>
                      <a:pt x="93" y="37"/>
                      <a:pt x="94" y="37"/>
                    </a:cubicBezTo>
                    <a:cubicBezTo>
                      <a:pt x="94" y="37"/>
                      <a:pt x="95" y="37"/>
                      <a:pt x="95" y="37"/>
                    </a:cubicBezTo>
                    <a:cubicBezTo>
                      <a:pt x="96" y="37"/>
                      <a:pt x="95" y="36"/>
                      <a:pt x="94" y="36"/>
                    </a:cubicBezTo>
                    <a:cubicBezTo>
                      <a:pt x="93" y="36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3"/>
                      <a:pt x="93" y="33"/>
                      <a:pt x="93" y="33"/>
                    </a:cubicBezTo>
                    <a:cubicBezTo>
                      <a:pt x="94" y="32"/>
                      <a:pt x="94" y="32"/>
                      <a:pt x="94" y="33"/>
                    </a:cubicBezTo>
                    <a:cubicBezTo>
                      <a:pt x="94" y="34"/>
                      <a:pt x="95" y="34"/>
                      <a:pt x="95" y="34"/>
                    </a:cubicBezTo>
                    <a:cubicBezTo>
                      <a:pt x="95" y="35"/>
                      <a:pt x="95" y="35"/>
                      <a:pt x="96" y="36"/>
                    </a:cubicBezTo>
                    <a:cubicBezTo>
                      <a:pt x="96" y="36"/>
                      <a:pt x="97" y="36"/>
                      <a:pt x="97" y="36"/>
                    </a:cubicBezTo>
                    <a:cubicBezTo>
                      <a:pt x="97" y="36"/>
                      <a:pt x="98" y="36"/>
                      <a:pt x="98" y="36"/>
                    </a:cubicBezTo>
                    <a:cubicBezTo>
                      <a:pt x="99" y="37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8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9" y="38"/>
                      <a:pt x="98" y="39"/>
                      <a:pt x="99" y="38"/>
                    </a:cubicBezTo>
                    <a:cubicBezTo>
                      <a:pt x="99" y="38"/>
                      <a:pt x="99" y="37"/>
                      <a:pt x="98" y="36"/>
                    </a:cubicBezTo>
                    <a:cubicBezTo>
                      <a:pt x="98" y="35"/>
                      <a:pt x="97" y="35"/>
                      <a:pt x="97" y="35"/>
                    </a:cubicBezTo>
                    <a:cubicBezTo>
                      <a:pt x="96" y="35"/>
                      <a:pt x="95" y="35"/>
                      <a:pt x="95" y="34"/>
                    </a:cubicBezTo>
                    <a:cubicBezTo>
                      <a:pt x="95" y="33"/>
                      <a:pt x="96" y="33"/>
                      <a:pt x="97" y="32"/>
                    </a:cubicBezTo>
                    <a:cubicBezTo>
                      <a:pt x="96" y="32"/>
                      <a:pt x="95" y="33"/>
                      <a:pt x="95" y="31"/>
                    </a:cubicBezTo>
                    <a:cubicBezTo>
                      <a:pt x="95" y="31"/>
                      <a:pt x="95" y="31"/>
                      <a:pt x="96" y="30"/>
                    </a:cubicBezTo>
                    <a:cubicBezTo>
                      <a:pt x="96" y="30"/>
                      <a:pt x="96" y="29"/>
                      <a:pt x="96" y="29"/>
                    </a:cubicBezTo>
                    <a:cubicBezTo>
                      <a:pt x="96" y="29"/>
                      <a:pt x="96" y="29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8" y="28"/>
                      <a:pt x="99" y="28"/>
                      <a:pt x="99" y="27"/>
                    </a:cubicBezTo>
                    <a:cubicBezTo>
                      <a:pt x="100" y="27"/>
                      <a:pt x="100" y="27"/>
                      <a:pt x="100" y="28"/>
                    </a:cubicBezTo>
                    <a:cubicBezTo>
                      <a:pt x="101" y="28"/>
                      <a:pt x="100" y="29"/>
                      <a:pt x="100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0" y="32"/>
                      <a:pt x="100" y="32"/>
                      <a:pt x="100" y="33"/>
                    </a:cubicBezTo>
                    <a:cubicBezTo>
                      <a:pt x="99" y="33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100" y="34"/>
                      <a:pt x="100" y="34"/>
                    </a:cubicBezTo>
                    <a:cubicBezTo>
                      <a:pt x="100" y="33"/>
                      <a:pt x="100" y="32"/>
                      <a:pt x="100" y="32"/>
                    </a:cubicBezTo>
                    <a:cubicBezTo>
                      <a:pt x="101" y="30"/>
                      <a:pt x="102" y="32"/>
                      <a:pt x="103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1" y="31"/>
                      <a:pt x="101" y="31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8"/>
                      <a:pt x="101" y="27"/>
                      <a:pt x="102" y="27"/>
                    </a:cubicBezTo>
                    <a:cubicBezTo>
                      <a:pt x="102" y="27"/>
                      <a:pt x="102" y="28"/>
                      <a:pt x="102" y="28"/>
                    </a:cubicBezTo>
                    <a:cubicBezTo>
                      <a:pt x="102" y="28"/>
                      <a:pt x="102" y="27"/>
                      <a:pt x="102" y="27"/>
                    </a:cubicBezTo>
                    <a:cubicBezTo>
                      <a:pt x="102" y="27"/>
                      <a:pt x="102" y="26"/>
                      <a:pt x="102" y="26"/>
                    </a:cubicBezTo>
                    <a:cubicBezTo>
                      <a:pt x="102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5"/>
                      <a:pt x="104" y="24"/>
                      <a:pt x="104" y="24"/>
                    </a:cubicBezTo>
                    <a:cubicBezTo>
                      <a:pt x="105" y="25"/>
                      <a:pt x="105" y="26"/>
                      <a:pt x="105" y="28"/>
                    </a:cubicBezTo>
                    <a:cubicBezTo>
                      <a:pt x="104" y="28"/>
                      <a:pt x="104" y="29"/>
                      <a:pt x="104" y="29"/>
                    </a:cubicBezTo>
                    <a:cubicBezTo>
                      <a:pt x="104" y="30"/>
                      <a:pt x="105" y="30"/>
                      <a:pt x="105" y="31"/>
                    </a:cubicBezTo>
                    <a:cubicBezTo>
                      <a:pt x="105" y="32"/>
                      <a:pt x="104" y="32"/>
                      <a:pt x="104" y="32"/>
                    </a:cubicBezTo>
                    <a:cubicBezTo>
                      <a:pt x="104" y="32"/>
                      <a:pt x="104" y="33"/>
                      <a:pt x="104" y="34"/>
                    </a:cubicBezTo>
                    <a:cubicBezTo>
                      <a:pt x="104" y="34"/>
                      <a:pt x="104" y="35"/>
                      <a:pt x="103" y="35"/>
                    </a:cubicBezTo>
                    <a:cubicBezTo>
                      <a:pt x="103" y="36"/>
                      <a:pt x="102" y="36"/>
                      <a:pt x="102" y="36"/>
                    </a:cubicBezTo>
                    <a:cubicBezTo>
                      <a:pt x="102" y="36"/>
                      <a:pt x="102" y="37"/>
                      <a:pt x="101" y="37"/>
                    </a:cubicBezTo>
                    <a:cubicBezTo>
                      <a:pt x="101" y="38"/>
                      <a:pt x="102" y="38"/>
                      <a:pt x="102" y="37"/>
                    </a:cubicBezTo>
                    <a:cubicBezTo>
                      <a:pt x="102" y="37"/>
                      <a:pt x="103" y="36"/>
                      <a:pt x="103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4" y="34"/>
                      <a:pt x="105" y="34"/>
                      <a:pt x="105" y="33"/>
                    </a:cubicBezTo>
                    <a:cubicBezTo>
                      <a:pt x="105" y="33"/>
                      <a:pt x="105" y="32"/>
                      <a:pt x="105" y="32"/>
                    </a:cubicBezTo>
                    <a:cubicBezTo>
                      <a:pt x="106" y="32"/>
                      <a:pt x="106" y="33"/>
                      <a:pt x="106" y="33"/>
                    </a:cubicBezTo>
                    <a:cubicBezTo>
                      <a:pt x="107" y="33"/>
                      <a:pt x="107" y="33"/>
                      <a:pt x="108" y="33"/>
                    </a:cubicBezTo>
                    <a:cubicBezTo>
                      <a:pt x="108" y="33"/>
                      <a:pt x="107" y="33"/>
                      <a:pt x="107" y="32"/>
                    </a:cubicBezTo>
                    <a:cubicBezTo>
                      <a:pt x="106" y="32"/>
                      <a:pt x="106" y="32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8"/>
                    </a:cubicBezTo>
                    <a:cubicBezTo>
                      <a:pt x="105" y="28"/>
                      <a:pt x="107" y="28"/>
                      <a:pt x="107" y="27"/>
                    </a:cubicBezTo>
                    <a:cubicBezTo>
                      <a:pt x="107" y="27"/>
                      <a:pt x="107" y="26"/>
                      <a:pt x="108" y="26"/>
                    </a:cubicBezTo>
                    <a:cubicBezTo>
                      <a:pt x="108" y="25"/>
                      <a:pt x="109" y="25"/>
                      <a:pt x="109" y="25"/>
                    </a:cubicBezTo>
                    <a:cubicBezTo>
                      <a:pt x="109" y="25"/>
                      <a:pt x="108" y="26"/>
                      <a:pt x="108" y="27"/>
                    </a:cubicBezTo>
                    <a:cubicBezTo>
                      <a:pt x="108" y="27"/>
                      <a:pt x="109" y="28"/>
                      <a:pt x="109" y="27"/>
                    </a:cubicBezTo>
                    <a:cubicBezTo>
                      <a:pt x="109" y="27"/>
                      <a:pt x="109" y="26"/>
                      <a:pt x="110" y="26"/>
                    </a:cubicBezTo>
                    <a:cubicBezTo>
                      <a:pt x="110" y="26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10" y="25"/>
                      <a:pt x="111" y="25"/>
                      <a:pt x="111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4"/>
                      <a:pt x="111" y="23"/>
                      <a:pt x="111" y="23"/>
                    </a:cubicBezTo>
                    <a:cubicBezTo>
                      <a:pt x="111" y="22"/>
                      <a:pt x="112" y="24"/>
                      <a:pt x="112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4" y="25"/>
                      <a:pt x="114" y="25"/>
                      <a:pt x="114" y="26"/>
                    </a:cubicBezTo>
                    <a:cubicBezTo>
                      <a:pt x="115" y="27"/>
                      <a:pt x="115" y="28"/>
                      <a:pt x="116" y="29"/>
                    </a:cubicBezTo>
                    <a:cubicBezTo>
                      <a:pt x="117" y="29"/>
                      <a:pt x="116" y="27"/>
                      <a:pt x="116" y="27"/>
                    </a:cubicBezTo>
                    <a:cubicBezTo>
                      <a:pt x="116" y="27"/>
                      <a:pt x="116" y="26"/>
                      <a:pt x="115" y="26"/>
                    </a:cubicBezTo>
                    <a:cubicBezTo>
                      <a:pt x="115" y="26"/>
                      <a:pt x="115" y="26"/>
                      <a:pt x="115" y="25"/>
                    </a:cubicBezTo>
                    <a:cubicBezTo>
                      <a:pt x="115" y="24"/>
                      <a:pt x="116" y="23"/>
                      <a:pt x="116" y="25"/>
                    </a:cubicBezTo>
                    <a:cubicBezTo>
                      <a:pt x="116" y="25"/>
                      <a:pt x="116" y="24"/>
                      <a:pt x="116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5" y="23"/>
                      <a:pt x="114" y="23"/>
                      <a:pt x="114" y="23"/>
                    </a:cubicBezTo>
                    <a:cubicBezTo>
                      <a:pt x="114" y="23"/>
                      <a:pt x="115" y="23"/>
                      <a:pt x="115" y="22"/>
                    </a:cubicBezTo>
                    <a:cubicBezTo>
                      <a:pt x="115" y="22"/>
                      <a:pt x="116" y="22"/>
                      <a:pt x="116" y="22"/>
                    </a:cubicBezTo>
                    <a:cubicBezTo>
                      <a:pt x="116" y="22"/>
                      <a:pt x="116" y="21"/>
                      <a:pt x="116" y="21"/>
                    </a:cubicBezTo>
                    <a:cubicBezTo>
                      <a:pt x="116" y="21"/>
                      <a:pt x="115" y="22"/>
                      <a:pt x="114" y="22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3" y="22"/>
                      <a:pt x="112" y="22"/>
                      <a:pt x="112" y="21"/>
                    </a:cubicBezTo>
                    <a:cubicBezTo>
                      <a:pt x="112" y="21"/>
                      <a:pt x="112" y="21"/>
                      <a:pt x="112" y="20"/>
                    </a:cubicBezTo>
                    <a:cubicBezTo>
                      <a:pt x="112" y="20"/>
                      <a:pt x="110" y="20"/>
                      <a:pt x="110" y="19"/>
                    </a:cubicBezTo>
                    <a:cubicBezTo>
                      <a:pt x="111" y="18"/>
                      <a:pt x="112" y="18"/>
                      <a:pt x="112" y="19"/>
                    </a:cubicBezTo>
                    <a:cubicBezTo>
                      <a:pt x="113" y="19"/>
                      <a:pt x="112" y="18"/>
                      <a:pt x="112" y="17"/>
                    </a:cubicBezTo>
                    <a:cubicBezTo>
                      <a:pt x="113" y="17"/>
                      <a:pt x="113" y="18"/>
                      <a:pt x="113" y="18"/>
                    </a:cubicBezTo>
                    <a:cubicBezTo>
                      <a:pt x="114" y="18"/>
                      <a:pt x="113" y="17"/>
                      <a:pt x="113" y="16"/>
                    </a:cubicBezTo>
                    <a:cubicBezTo>
                      <a:pt x="114" y="16"/>
                      <a:pt x="114" y="18"/>
                      <a:pt x="114" y="18"/>
                    </a:cubicBezTo>
                    <a:cubicBezTo>
                      <a:pt x="114" y="19"/>
                      <a:pt x="114" y="20"/>
                      <a:pt x="115" y="21"/>
                    </a:cubicBezTo>
                    <a:cubicBezTo>
                      <a:pt x="115" y="21"/>
                      <a:pt x="115" y="20"/>
                      <a:pt x="115" y="19"/>
                    </a:cubicBezTo>
                    <a:cubicBezTo>
                      <a:pt x="115" y="19"/>
                      <a:pt x="114" y="18"/>
                      <a:pt x="115" y="18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7"/>
                      <a:pt x="115" y="18"/>
                      <a:pt x="115" y="18"/>
                    </a:cubicBezTo>
                    <a:cubicBezTo>
                      <a:pt x="116" y="18"/>
                      <a:pt x="116" y="17"/>
                      <a:pt x="116" y="17"/>
                    </a:cubicBezTo>
                    <a:cubicBezTo>
                      <a:pt x="116" y="18"/>
                      <a:pt x="116" y="19"/>
                      <a:pt x="117" y="18"/>
                    </a:cubicBezTo>
                    <a:cubicBezTo>
                      <a:pt x="117" y="18"/>
                      <a:pt x="116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8" y="18"/>
                      <a:pt x="117" y="20"/>
                      <a:pt x="117" y="20"/>
                    </a:cubicBezTo>
                    <a:cubicBezTo>
                      <a:pt x="117" y="21"/>
                      <a:pt x="119" y="21"/>
                      <a:pt x="119" y="21"/>
                    </a:cubicBezTo>
                    <a:cubicBezTo>
                      <a:pt x="119" y="21"/>
                      <a:pt x="119" y="21"/>
                      <a:pt x="118" y="20"/>
                    </a:cubicBezTo>
                    <a:cubicBezTo>
                      <a:pt x="118" y="20"/>
                      <a:pt x="118" y="20"/>
                      <a:pt x="118" y="19"/>
                    </a:cubicBezTo>
                    <a:cubicBezTo>
                      <a:pt x="118" y="19"/>
                      <a:pt x="118" y="18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20" y="19"/>
                      <a:pt x="120" y="19"/>
                      <a:pt x="120" y="19"/>
                    </a:cubicBezTo>
                    <a:cubicBezTo>
                      <a:pt x="121" y="19"/>
                      <a:pt x="122" y="19"/>
                      <a:pt x="122" y="20"/>
                    </a:cubicBezTo>
                    <a:cubicBezTo>
                      <a:pt x="122" y="20"/>
                      <a:pt x="121" y="21"/>
                      <a:pt x="121" y="21"/>
                    </a:cubicBezTo>
                    <a:cubicBezTo>
                      <a:pt x="120" y="21"/>
                      <a:pt x="117" y="21"/>
                      <a:pt x="118" y="23"/>
                    </a:cubicBezTo>
                    <a:cubicBezTo>
                      <a:pt x="118" y="23"/>
                      <a:pt x="118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1" y="22"/>
                      <a:pt x="121" y="21"/>
                      <a:pt x="122" y="21"/>
                    </a:cubicBezTo>
                    <a:cubicBezTo>
                      <a:pt x="122" y="21"/>
                      <a:pt x="122" y="22"/>
                      <a:pt x="122" y="23"/>
                    </a:cubicBezTo>
                    <a:cubicBezTo>
                      <a:pt x="122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4"/>
                    </a:cubicBezTo>
                    <a:cubicBezTo>
                      <a:pt x="123" y="24"/>
                      <a:pt x="123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5" y="24"/>
                      <a:pt x="124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6" y="23"/>
                      <a:pt x="125" y="23"/>
                      <a:pt x="125" y="23"/>
                    </a:cubicBezTo>
                    <a:cubicBezTo>
                      <a:pt x="125" y="23"/>
                      <a:pt x="124" y="22"/>
                      <a:pt x="124" y="22"/>
                    </a:cubicBezTo>
                    <a:cubicBezTo>
                      <a:pt x="123" y="21"/>
                      <a:pt x="125" y="21"/>
                      <a:pt x="125" y="21"/>
                    </a:cubicBezTo>
                    <a:cubicBezTo>
                      <a:pt x="125" y="20"/>
                      <a:pt x="124" y="20"/>
                      <a:pt x="125" y="20"/>
                    </a:cubicBezTo>
                    <a:cubicBezTo>
                      <a:pt x="125" y="19"/>
                      <a:pt x="124" y="20"/>
                      <a:pt x="124" y="19"/>
                    </a:cubicBezTo>
                    <a:cubicBezTo>
                      <a:pt x="123" y="19"/>
                      <a:pt x="124" y="19"/>
                      <a:pt x="124" y="19"/>
                    </a:cubicBezTo>
                    <a:cubicBezTo>
                      <a:pt x="125" y="19"/>
                      <a:pt x="126" y="19"/>
                      <a:pt x="126" y="19"/>
                    </a:cubicBezTo>
                    <a:cubicBezTo>
                      <a:pt x="126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7"/>
                    </a:cubicBezTo>
                    <a:cubicBezTo>
                      <a:pt x="126" y="16"/>
                      <a:pt x="126" y="16"/>
                      <a:pt x="127" y="15"/>
                    </a:cubicBezTo>
                    <a:cubicBezTo>
                      <a:pt x="127" y="15"/>
                      <a:pt x="127" y="14"/>
                      <a:pt x="128" y="14"/>
                    </a:cubicBezTo>
                    <a:cubicBezTo>
                      <a:pt x="129" y="14"/>
                      <a:pt x="129" y="14"/>
                      <a:pt x="130" y="14"/>
                    </a:cubicBezTo>
                    <a:cubicBezTo>
                      <a:pt x="130" y="14"/>
                      <a:pt x="131" y="15"/>
                      <a:pt x="131" y="14"/>
                    </a:cubicBezTo>
                    <a:cubicBezTo>
                      <a:pt x="132" y="14"/>
                      <a:pt x="131" y="13"/>
                      <a:pt x="131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1" y="11"/>
                      <a:pt x="131" y="11"/>
                      <a:pt x="131" y="10"/>
                    </a:cubicBezTo>
                    <a:cubicBezTo>
                      <a:pt x="131" y="10"/>
                      <a:pt x="132" y="9"/>
                      <a:pt x="132" y="10"/>
                    </a:cubicBezTo>
                    <a:cubicBezTo>
                      <a:pt x="133" y="10"/>
                      <a:pt x="133" y="11"/>
                      <a:pt x="133" y="11"/>
                    </a:cubicBezTo>
                    <a:cubicBezTo>
                      <a:pt x="134" y="11"/>
                      <a:pt x="134" y="11"/>
                      <a:pt x="134" y="10"/>
                    </a:cubicBezTo>
                    <a:cubicBezTo>
                      <a:pt x="134" y="10"/>
                      <a:pt x="133" y="9"/>
                      <a:pt x="133" y="9"/>
                    </a:cubicBezTo>
                    <a:cubicBezTo>
                      <a:pt x="132" y="8"/>
                      <a:pt x="132" y="9"/>
                      <a:pt x="131" y="8"/>
                    </a:cubicBezTo>
                    <a:cubicBezTo>
                      <a:pt x="131" y="8"/>
                      <a:pt x="131" y="8"/>
                      <a:pt x="131" y="7"/>
                    </a:cubicBezTo>
                    <a:cubicBezTo>
                      <a:pt x="131" y="7"/>
                      <a:pt x="131" y="7"/>
                      <a:pt x="131" y="6"/>
                    </a:cubicBezTo>
                    <a:cubicBezTo>
                      <a:pt x="131" y="6"/>
                      <a:pt x="132" y="6"/>
                      <a:pt x="132" y="6"/>
                    </a:cubicBezTo>
                    <a:cubicBezTo>
                      <a:pt x="132" y="6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3" y="7"/>
                    </a:cubicBezTo>
                    <a:cubicBezTo>
                      <a:pt x="133" y="7"/>
                      <a:pt x="133" y="8"/>
                      <a:pt x="133" y="8"/>
                    </a:cubicBezTo>
                    <a:cubicBezTo>
                      <a:pt x="134" y="7"/>
                      <a:pt x="133" y="6"/>
                      <a:pt x="134" y="6"/>
                    </a:cubicBezTo>
                    <a:cubicBezTo>
                      <a:pt x="134" y="6"/>
                      <a:pt x="133" y="6"/>
                      <a:pt x="133" y="5"/>
                    </a:cubicBezTo>
                    <a:cubicBezTo>
                      <a:pt x="133" y="5"/>
                      <a:pt x="133" y="5"/>
                      <a:pt x="133" y="4"/>
                    </a:cubicBezTo>
                    <a:cubicBezTo>
                      <a:pt x="133" y="4"/>
                      <a:pt x="134" y="4"/>
                      <a:pt x="134" y="4"/>
                    </a:cubicBezTo>
                    <a:cubicBezTo>
                      <a:pt x="135" y="4"/>
                      <a:pt x="135" y="5"/>
                      <a:pt x="134" y="5"/>
                    </a:cubicBezTo>
                    <a:cubicBezTo>
                      <a:pt x="136" y="6"/>
                      <a:pt x="135" y="4"/>
                      <a:pt x="136" y="4"/>
                    </a:cubicBezTo>
                    <a:cubicBezTo>
                      <a:pt x="136" y="4"/>
                      <a:pt x="136" y="5"/>
                      <a:pt x="136" y="5"/>
                    </a:cubicBezTo>
                    <a:cubicBezTo>
                      <a:pt x="136" y="6"/>
                      <a:pt x="135" y="6"/>
                      <a:pt x="136" y="6"/>
                    </a:cubicBezTo>
                    <a:cubicBezTo>
                      <a:pt x="136" y="6"/>
                      <a:pt x="136" y="5"/>
                      <a:pt x="137" y="5"/>
                    </a:cubicBezTo>
                    <a:cubicBezTo>
                      <a:pt x="137" y="5"/>
                      <a:pt x="137" y="6"/>
                      <a:pt x="138" y="6"/>
                    </a:cubicBezTo>
                    <a:cubicBezTo>
                      <a:pt x="138" y="7"/>
                      <a:pt x="137" y="8"/>
                      <a:pt x="138" y="8"/>
                    </a:cubicBezTo>
                    <a:cubicBezTo>
                      <a:pt x="138" y="7"/>
                      <a:pt x="138" y="6"/>
                      <a:pt x="138" y="6"/>
                    </a:cubicBezTo>
                    <a:cubicBezTo>
                      <a:pt x="138" y="5"/>
                      <a:pt x="138" y="4"/>
                      <a:pt x="138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40" y="6"/>
                    </a:cubicBezTo>
                    <a:cubicBezTo>
                      <a:pt x="140" y="5"/>
                      <a:pt x="140" y="5"/>
                      <a:pt x="141" y="6"/>
                    </a:cubicBezTo>
                    <a:cubicBezTo>
                      <a:pt x="141" y="6"/>
                      <a:pt x="141" y="5"/>
                      <a:pt x="142" y="5"/>
                    </a:cubicBezTo>
                    <a:cubicBezTo>
                      <a:pt x="142" y="6"/>
                      <a:pt x="142" y="6"/>
                      <a:pt x="142" y="7"/>
                    </a:cubicBezTo>
                    <a:cubicBezTo>
                      <a:pt x="142" y="7"/>
                      <a:pt x="141" y="7"/>
                      <a:pt x="141" y="8"/>
                    </a:cubicBezTo>
                    <a:cubicBezTo>
                      <a:pt x="141" y="8"/>
                      <a:pt x="140" y="8"/>
                      <a:pt x="140" y="8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10"/>
                      <a:pt x="139" y="10"/>
                      <a:pt x="139" y="10"/>
                    </a:cubicBezTo>
                    <a:cubicBezTo>
                      <a:pt x="138" y="10"/>
                      <a:pt x="138" y="11"/>
                      <a:pt x="138" y="11"/>
                    </a:cubicBezTo>
                    <a:cubicBezTo>
                      <a:pt x="137" y="12"/>
                      <a:pt x="137" y="12"/>
                      <a:pt x="136" y="13"/>
                    </a:cubicBezTo>
                    <a:cubicBezTo>
                      <a:pt x="137" y="13"/>
                      <a:pt x="137" y="13"/>
                      <a:pt x="137" y="14"/>
                    </a:cubicBezTo>
                    <a:cubicBezTo>
                      <a:pt x="137" y="14"/>
                      <a:pt x="138" y="15"/>
                      <a:pt x="138" y="16"/>
                    </a:cubicBezTo>
                    <a:cubicBezTo>
                      <a:pt x="137" y="16"/>
                      <a:pt x="137" y="16"/>
                      <a:pt x="137" y="17"/>
                    </a:cubicBezTo>
                    <a:cubicBezTo>
                      <a:pt x="136" y="17"/>
                      <a:pt x="137" y="17"/>
                      <a:pt x="137" y="17"/>
                    </a:cubicBezTo>
                    <a:cubicBezTo>
                      <a:pt x="137" y="18"/>
                      <a:pt x="137" y="18"/>
                      <a:pt x="136" y="18"/>
                    </a:cubicBezTo>
                    <a:cubicBezTo>
                      <a:pt x="136" y="18"/>
                      <a:pt x="136" y="19"/>
                      <a:pt x="136" y="19"/>
                    </a:cubicBezTo>
                    <a:cubicBezTo>
                      <a:pt x="135" y="20"/>
                      <a:pt x="135" y="22"/>
                      <a:pt x="136" y="22"/>
                    </a:cubicBezTo>
                    <a:cubicBezTo>
                      <a:pt x="136" y="22"/>
                      <a:pt x="135" y="21"/>
                      <a:pt x="136" y="21"/>
                    </a:cubicBezTo>
                    <a:cubicBezTo>
                      <a:pt x="136" y="21"/>
                      <a:pt x="136" y="22"/>
                      <a:pt x="137" y="22"/>
                    </a:cubicBezTo>
                    <a:cubicBezTo>
                      <a:pt x="137" y="22"/>
                      <a:pt x="137" y="21"/>
                      <a:pt x="138" y="20"/>
                    </a:cubicBezTo>
                    <a:cubicBezTo>
                      <a:pt x="138" y="20"/>
                      <a:pt x="138" y="19"/>
                      <a:pt x="139" y="18"/>
                    </a:cubicBezTo>
                    <a:cubicBezTo>
                      <a:pt x="139" y="18"/>
                      <a:pt x="139" y="18"/>
                      <a:pt x="139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8" y="16"/>
                      <a:pt x="140" y="15"/>
                      <a:pt x="141" y="14"/>
                    </a:cubicBezTo>
                    <a:cubicBezTo>
                      <a:pt x="142" y="13"/>
                      <a:pt x="142" y="11"/>
                      <a:pt x="143" y="10"/>
                    </a:cubicBezTo>
                    <a:cubicBezTo>
                      <a:pt x="143" y="9"/>
                      <a:pt x="144" y="8"/>
                      <a:pt x="144" y="8"/>
                    </a:cubicBezTo>
                    <a:cubicBezTo>
                      <a:pt x="144" y="7"/>
                      <a:pt x="144" y="6"/>
                      <a:pt x="145" y="6"/>
                    </a:cubicBezTo>
                    <a:cubicBezTo>
                      <a:pt x="145" y="5"/>
                      <a:pt x="147" y="3"/>
                      <a:pt x="147" y="5"/>
                    </a:cubicBezTo>
                    <a:cubicBezTo>
                      <a:pt x="148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9"/>
                      <a:pt x="147" y="10"/>
                    </a:cubicBezTo>
                    <a:cubicBezTo>
                      <a:pt x="146" y="10"/>
                      <a:pt x="145" y="10"/>
                      <a:pt x="145" y="11"/>
                    </a:cubicBezTo>
                    <a:cubicBezTo>
                      <a:pt x="145" y="11"/>
                      <a:pt x="146" y="10"/>
                      <a:pt x="147" y="10"/>
                    </a:cubicBezTo>
                    <a:cubicBezTo>
                      <a:pt x="147" y="11"/>
                      <a:pt x="147" y="12"/>
                      <a:pt x="147" y="13"/>
                    </a:cubicBezTo>
                    <a:cubicBezTo>
                      <a:pt x="146" y="13"/>
                      <a:pt x="146" y="14"/>
                      <a:pt x="146" y="15"/>
                    </a:cubicBezTo>
                    <a:cubicBezTo>
                      <a:pt x="146" y="15"/>
                      <a:pt x="146" y="16"/>
                      <a:pt x="146" y="16"/>
                    </a:cubicBezTo>
                    <a:cubicBezTo>
                      <a:pt x="146" y="17"/>
                      <a:pt x="146" y="16"/>
                      <a:pt x="146" y="16"/>
                    </a:cubicBezTo>
                    <a:cubicBezTo>
                      <a:pt x="147" y="16"/>
                      <a:pt x="147" y="16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4"/>
                    </a:cubicBezTo>
                    <a:cubicBezTo>
                      <a:pt x="148" y="14"/>
                      <a:pt x="148" y="14"/>
                      <a:pt x="148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4"/>
                      <a:pt x="149" y="13"/>
                      <a:pt x="149" y="13"/>
                    </a:cubicBezTo>
                    <a:cubicBezTo>
                      <a:pt x="149" y="12"/>
                      <a:pt x="149" y="11"/>
                      <a:pt x="150" y="11"/>
                    </a:cubicBezTo>
                    <a:cubicBezTo>
                      <a:pt x="150" y="12"/>
                      <a:pt x="151" y="13"/>
                      <a:pt x="151" y="12"/>
                    </a:cubicBezTo>
                    <a:cubicBezTo>
                      <a:pt x="151" y="11"/>
                      <a:pt x="150" y="11"/>
                      <a:pt x="150" y="11"/>
                    </a:cubicBezTo>
                    <a:cubicBezTo>
                      <a:pt x="150" y="11"/>
                      <a:pt x="150" y="10"/>
                      <a:pt x="150" y="10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50" y="10"/>
                      <a:pt x="150" y="9"/>
                      <a:pt x="150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51" y="8"/>
                      <a:pt x="151" y="9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51" y="7"/>
                      <a:pt x="151" y="7"/>
                      <a:pt x="152" y="7"/>
                    </a:cubicBezTo>
                    <a:cubicBezTo>
                      <a:pt x="152" y="7"/>
                      <a:pt x="153" y="8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6"/>
                      <a:pt x="152" y="6"/>
                      <a:pt x="152" y="5"/>
                    </a:cubicBezTo>
                    <a:cubicBezTo>
                      <a:pt x="151" y="5"/>
                      <a:pt x="151" y="6"/>
                      <a:pt x="151" y="5"/>
                    </a:cubicBezTo>
                    <a:cubicBezTo>
                      <a:pt x="150" y="5"/>
                      <a:pt x="150" y="5"/>
                      <a:pt x="150" y="4"/>
                    </a:cubicBezTo>
                    <a:cubicBezTo>
                      <a:pt x="150" y="4"/>
                      <a:pt x="152" y="5"/>
                      <a:pt x="151" y="4"/>
                    </a:cubicBezTo>
                    <a:cubicBezTo>
                      <a:pt x="151" y="4"/>
                      <a:pt x="150" y="3"/>
                      <a:pt x="151" y="3"/>
                    </a:cubicBezTo>
                    <a:cubicBezTo>
                      <a:pt x="151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4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3" y="3"/>
                      <a:pt x="153" y="3"/>
                      <a:pt x="153" y="2"/>
                    </a:cubicBezTo>
                    <a:cubicBezTo>
                      <a:pt x="153" y="2"/>
                      <a:pt x="153" y="2"/>
                      <a:pt x="153" y="1"/>
                    </a:cubicBezTo>
                    <a:cubicBezTo>
                      <a:pt x="154" y="1"/>
                      <a:pt x="153" y="1"/>
                      <a:pt x="154" y="1"/>
                    </a:cubicBezTo>
                    <a:cubicBezTo>
                      <a:pt x="154" y="1"/>
                      <a:pt x="154" y="2"/>
                      <a:pt x="154" y="2"/>
                    </a:cubicBezTo>
                    <a:cubicBezTo>
                      <a:pt x="154" y="2"/>
                      <a:pt x="155" y="2"/>
                      <a:pt x="155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5" y="2"/>
                      <a:pt x="156" y="3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7" y="2"/>
                      <a:pt x="157" y="2"/>
                      <a:pt x="157" y="1"/>
                    </a:cubicBezTo>
                    <a:cubicBezTo>
                      <a:pt x="158" y="2"/>
                      <a:pt x="157" y="3"/>
                      <a:pt x="157" y="3"/>
                    </a:cubicBezTo>
                    <a:cubicBezTo>
                      <a:pt x="158" y="4"/>
                      <a:pt x="158" y="3"/>
                      <a:pt x="159" y="3"/>
                    </a:cubicBezTo>
                    <a:cubicBezTo>
                      <a:pt x="159" y="3"/>
                      <a:pt x="159" y="3"/>
                      <a:pt x="159" y="4"/>
                    </a:cubicBezTo>
                    <a:cubicBezTo>
                      <a:pt x="159" y="5"/>
                      <a:pt x="159" y="5"/>
                      <a:pt x="159" y="5"/>
                    </a:cubicBezTo>
                    <a:cubicBezTo>
                      <a:pt x="159" y="6"/>
                      <a:pt x="159" y="6"/>
                      <a:pt x="158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cubicBezTo>
                      <a:pt x="157" y="7"/>
                      <a:pt x="158" y="7"/>
                      <a:pt x="158" y="8"/>
                    </a:cubicBezTo>
                    <a:cubicBezTo>
                      <a:pt x="157" y="9"/>
                      <a:pt x="157" y="8"/>
                      <a:pt x="156" y="7"/>
                    </a:cubicBezTo>
                    <a:cubicBezTo>
                      <a:pt x="156" y="7"/>
                      <a:pt x="156" y="7"/>
                      <a:pt x="155" y="8"/>
                    </a:cubicBezTo>
                    <a:cubicBezTo>
                      <a:pt x="155" y="8"/>
                      <a:pt x="154" y="7"/>
                      <a:pt x="154" y="8"/>
                    </a:cubicBezTo>
                    <a:cubicBezTo>
                      <a:pt x="154" y="8"/>
                      <a:pt x="155" y="8"/>
                      <a:pt x="155" y="8"/>
                    </a:cubicBezTo>
                    <a:cubicBezTo>
                      <a:pt x="155" y="9"/>
                      <a:pt x="156" y="8"/>
                      <a:pt x="156" y="8"/>
                    </a:cubicBezTo>
                    <a:cubicBezTo>
                      <a:pt x="156" y="8"/>
                      <a:pt x="156" y="8"/>
                      <a:pt x="156" y="9"/>
                    </a:cubicBezTo>
                    <a:cubicBezTo>
                      <a:pt x="156" y="9"/>
                      <a:pt x="157" y="8"/>
                      <a:pt x="157" y="9"/>
                    </a:cubicBezTo>
                    <a:cubicBezTo>
                      <a:pt x="157" y="9"/>
                      <a:pt x="156" y="10"/>
                      <a:pt x="156" y="10"/>
                    </a:cubicBezTo>
                    <a:cubicBezTo>
                      <a:pt x="155" y="10"/>
                      <a:pt x="155" y="10"/>
                      <a:pt x="155" y="10"/>
                    </a:cubicBezTo>
                    <a:cubicBezTo>
                      <a:pt x="154" y="11"/>
                      <a:pt x="154" y="11"/>
                      <a:pt x="153" y="11"/>
                    </a:cubicBezTo>
                    <a:cubicBezTo>
                      <a:pt x="154" y="12"/>
                      <a:pt x="157" y="9"/>
                      <a:pt x="158" y="9"/>
                    </a:cubicBezTo>
                    <a:cubicBezTo>
                      <a:pt x="158" y="11"/>
                      <a:pt x="157" y="12"/>
                      <a:pt x="156" y="13"/>
                    </a:cubicBezTo>
                    <a:cubicBezTo>
                      <a:pt x="155" y="13"/>
                      <a:pt x="155" y="14"/>
                      <a:pt x="155" y="14"/>
                    </a:cubicBezTo>
                    <a:cubicBezTo>
                      <a:pt x="156" y="14"/>
                      <a:pt x="156" y="13"/>
                      <a:pt x="156" y="14"/>
                    </a:cubicBezTo>
                    <a:cubicBezTo>
                      <a:pt x="157" y="15"/>
                      <a:pt x="157" y="14"/>
                      <a:pt x="158" y="13"/>
                    </a:cubicBezTo>
                    <a:cubicBezTo>
                      <a:pt x="158" y="14"/>
                      <a:pt x="158" y="14"/>
                      <a:pt x="158" y="14"/>
                    </a:cubicBezTo>
                    <a:cubicBezTo>
                      <a:pt x="157" y="14"/>
                      <a:pt x="157" y="15"/>
                      <a:pt x="157" y="15"/>
                    </a:cubicBezTo>
                    <a:cubicBezTo>
                      <a:pt x="157" y="16"/>
                      <a:pt x="157" y="17"/>
                      <a:pt x="157" y="18"/>
                    </a:cubicBezTo>
                    <a:cubicBezTo>
                      <a:pt x="157" y="18"/>
                      <a:pt x="157" y="19"/>
                      <a:pt x="157" y="20"/>
                    </a:cubicBezTo>
                    <a:cubicBezTo>
                      <a:pt x="157" y="20"/>
                      <a:pt x="156" y="21"/>
                      <a:pt x="157" y="22"/>
                    </a:cubicBezTo>
                    <a:cubicBezTo>
                      <a:pt x="158" y="22"/>
                      <a:pt x="157" y="19"/>
                      <a:pt x="157" y="18"/>
                    </a:cubicBezTo>
                    <a:cubicBezTo>
                      <a:pt x="157" y="17"/>
                      <a:pt x="158" y="16"/>
                      <a:pt x="158" y="16"/>
                    </a:cubicBezTo>
                    <a:cubicBezTo>
                      <a:pt x="158" y="15"/>
                      <a:pt x="158" y="14"/>
                      <a:pt x="159" y="14"/>
                    </a:cubicBezTo>
                    <a:cubicBezTo>
                      <a:pt x="159" y="14"/>
                      <a:pt x="159" y="14"/>
                      <a:pt x="159" y="15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9" y="12"/>
                      <a:pt x="159" y="12"/>
                      <a:pt x="159" y="12"/>
                    </a:cubicBezTo>
                    <a:cubicBezTo>
                      <a:pt x="159" y="11"/>
                      <a:pt x="159" y="11"/>
                      <a:pt x="159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0" y="8"/>
                      <a:pt x="160" y="7"/>
                      <a:pt x="161" y="6"/>
                    </a:cubicBezTo>
                    <a:cubicBezTo>
                      <a:pt x="161" y="6"/>
                      <a:pt x="162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4" y="6"/>
                      <a:pt x="164" y="6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5" y="7"/>
                      <a:pt x="165" y="7"/>
                      <a:pt x="165" y="8"/>
                    </a:cubicBezTo>
                    <a:cubicBezTo>
                      <a:pt x="165" y="8"/>
                      <a:pt x="164" y="9"/>
                      <a:pt x="165" y="9"/>
                    </a:cubicBezTo>
                    <a:cubicBezTo>
                      <a:pt x="165" y="9"/>
                      <a:pt x="164" y="10"/>
                      <a:pt x="165" y="10"/>
                    </a:cubicBezTo>
                    <a:cubicBezTo>
                      <a:pt x="165" y="10"/>
                      <a:pt x="165" y="10"/>
                      <a:pt x="165" y="10"/>
                    </a:cubicBezTo>
                    <a:cubicBezTo>
                      <a:pt x="166" y="9"/>
                      <a:pt x="166" y="9"/>
                      <a:pt x="166" y="9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68" y="9"/>
                      <a:pt x="167" y="9"/>
                      <a:pt x="168" y="9"/>
                    </a:cubicBezTo>
                    <a:cubicBezTo>
                      <a:pt x="168" y="9"/>
                      <a:pt x="167" y="10"/>
                      <a:pt x="167" y="11"/>
                    </a:cubicBezTo>
                    <a:cubicBezTo>
                      <a:pt x="168" y="11"/>
                      <a:pt x="168" y="10"/>
                      <a:pt x="169" y="9"/>
                    </a:cubicBezTo>
                    <a:cubicBezTo>
                      <a:pt x="170" y="9"/>
                      <a:pt x="170" y="9"/>
                      <a:pt x="171" y="9"/>
                    </a:cubicBezTo>
                    <a:cubicBezTo>
                      <a:pt x="171" y="10"/>
                      <a:pt x="171" y="10"/>
                      <a:pt x="170" y="10"/>
                    </a:cubicBezTo>
                    <a:cubicBezTo>
                      <a:pt x="170" y="11"/>
                      <a:pt x="171" y="11"/>
                      <a:pt x="171" y="11"/>
                    </a:cubicBezTo>
                    <a:cubicBezTo>
                      <a:pt x="171" y="11"/>
                      <a:pt x="172" y="11"/>
                      <a:pt x="172" y="11"/>
                    </a:cubicBezTo>
                    <a:cubicBezTo>
                      <a:pt x="172" y="13"/>
                      <a:pt x="170" y="12"/>
                      <a:pt x="170" y="13"/>
                    </a:cubicBezTo>
                    <a:cubicBezTo>
                      <a:pt x="170" y="13"/>
                      <a:pt x="171" y="13"/>
                      <a:pt x="172" y="13"/>
                    </a:cubicBezTo>
                    <a:cubicBezTo>
                      <a:pt x="172" y="13"/>
                      <a:pt x="173" y="12"/>
                      <a:pt x="173" y="13"/>
                    </a:cubicBezTo>
                    <a:cubicBezTo>
                      <a:pt x="173" y="13"/>
                      <a:pt x="173" y="13"/>
                      <a:pt x="173" y="13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4" y="14"/>
                      <a:pt x="174" y="15"/>
                      <a:pt x="175" y="15"/>
                    </a:cubicBezTo>
                    <a:cubicBezTo>
                      <a:pt x="175" y="15"/>
                      <a:pt x="175" y="15"/>
                      <a:pt x="175" y="14"/>
                    </a:cubicBezTo>
                    <a:cubicBezTo>
                      <a:pt x="176" y="14"/>
                      <a:pt x="176" y="15"/>
                      <a:pt x="176" y="15"/>
                    </a:cubicBezTo>
                    <a:cubicBezTo>
                      <a:pt x="176" y="16"/>
                      <a:pt x="176" y="16"/>
                      <a:pt x="176" y="17"/>
                    </a:cubicBezTo>
                    <a:cubicBezTo>
                      <a:pt x="176" y="17"/>
                      <a:pt x="177" y="17"/>
                      <a:pt x="176" y="17"/>
                    </a:cubicBezTo>
                    <a:cubicBezTo>
                      <a:pt x="176" y="18"/>
                      <a:pt x="176" y="18"/>
                      <a:pt x="175" y="18"/>
                    </a:cubicBezTo>
                    <a:cubicBezTo>
                      <a:pt x="175" y="18"/>
                      <a:pt x="174" y="18"/>
                      <a:pt x="173" y="18"/>
                    </a:cubicBezTo>
                    <a:cubicBezTo>
                      <a:pt x="173" y="18"/>
                      <a:pt x="173" y="19"/>
                      <a:pt x="173" y="19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2" y="20"/>
                      <a:pt x="172" y="19"/>
                      <a:pt x="172" y="20"/>
                    </a:cubicBezTo>
                    <a:cubicBezTo>
                      <a:pt x="172" y="20"/>
                      <a:pt x="172" y="21"/>
                      <a:pt x="172" y="21"/>
                    </a:cubicBezTo>
                    <a:cubicBezTo>
                      <a:pt x="171" y="21"/>
                      <a:pt x="171" y="21"/>
                      <a:pt x="171" y="22"/>
                    </a:cubicBezTo>
                    <a:cubicBezTo>
                      <a:pt x="170" y="22"/>
                      <a:pt x="170" y="22"/>
                      <a:pt x="169" y="22"/>
                    </a:cubicBezTo>
                    <a:cubicBezTo>
                      <a:pt x="168" y="22"/>
                      <a:pt x="166" y="21"/>
                      <a:pt x="165" y="21"/>
                    </a:cubicBezTo>
                    <a:cubicBezTo>
                      <a:pt x="164" y="21"/>
                      <a:pt x="163" y="21"/>
                      <a:pt x="161" y="20"/>
                    </a:cubicBezTo>
                    <a:cubicBezTo>
                      <a:pt x="161" y="20"/>
                      <a:pt x="160" y="20"/>
                      <a:pt x="160" y="20"/>
                    </a:cubicBezTo>
                    <a:cubicBezTo>
                      <a:pt x="159" y="20"/>
                      <a:pt x="161" y="20"/>
                      <a:pt x="161" y="21"/>
                    </a:cubicBezTo>
                    <a:cubicBezTo>
                      <a:pt x="161" y="21"/>
                      <a:pt x="160" y="21"/>
                      <a:pt x="160" y="21"/>
                    </a:cubicBezTo>
                    <a:cubicBezTo>
                      <a:pt x="160" y="22"/>
                      <a:pt x="161" y="21"/>
                      <a:pt x="161" y="21"/>
                    </a:cubicBezTo>
                    <a:cubicBezTo>
                      <a:pt x="162" y="22"/>
                      <a:pt x="161" y="22"/>
                      <a:pt x="162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3" y="22"/>
                      <a:pt x="164" y="22"/>
                      <a:pt x="164" y="23"/>
                    </a:cubicBezTo>
                    <a:cubicBezTo>
                      <a:pt x="164" y="23"/>
                      <a:pt x="164" y="23"/>
                      <a:pt x="165" y="23"/>
                    </a:cubicBezTo>
                    <a:cubicBezTo>
                      <a:pt x="165" y="23"/>
                      <a:pt x="166" y="23"/>
                      <a:pt x="166" y="24"/>
                    </a:cubicBezTo>
                    <a:cubicBezTo>
                      <a:pt x="167" y="24"/>
                      <a:pt x="168" y="24"/>
                      <a:pt x="166" y="25"/>
                    </a:cubicBezTo>
                    <a:cubicBezTo>
                      <a:pt x="166" y="25"/>
                      <a:pt x="165" y="25"/>
                      <a:pt x="165" y="26"/>
                    </a:cubicBezTo>
                    <a:cubicBezTo>
                      <a:pt x="165" y="27"/>
                      <a:pt x="167" y="25"/>
                      <a:pt x="167" y="25"/>
                    </a:cubicBezTo>
                    <a:cubicBezTo>
                      <a:pt x="167" y="26"/>
                      <a:pt x="167" y="25"/>
                      <a:pt x="167" y="25"/>
                    </a:cubicBezTo>
                    <a:cubicBezTo>
                      <a:pt x="168" y="26"/>
                      <a:pt x="168" y="27"/>
                      <a:pt x="167" y="28"/>
                    </a:cubicBezTo>
                    <a:cubicBezTo>
                      <a:pt x="167" y="28"/>
                      <a:pt x="167" y="28"/>
                      <a:pt x="167" y="29"/>
                    </a:cubicBezTo>
                    <a:cubicBezTo>
                      <a:pt x="167" y="29"/>
                      <a:pt x="166" y="29"/>
                      <a:pt x="166" y="30"/>
                    </a:cubicBezTo>
                    <a:cubicBezTo>
                      <a:pt x="167" y="30"/>
                      <a:pt x="167" y="29"/>
                      <a:pt x="167" y="29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69" y="29"/>
                      <a:pt x="169" y="28"/>
                      <a:pt x="169" y="28"/>
                    </a:cubicBezTo>
                    <a:cubicBezTo>
                      <a:pt x="170" y="29"/>
                      <a:pt x="169" y="29"/>
                      <a:pt x="169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1" y="29"/>
                    </a:cubicBezTo>
                    <a:cubicBezTo>
                      <a:pt x="171" y="29"/>
                      <a:pt x="170" y="29"/>
                      <a:pt x="170" y="28"/>
                    </a:cubicBezTo>
                    <a:cubicBezTo>
                      <a:pt x="170" y="28"/>
                      <a:pt x="171" y="28"/>
                      <a:pt x="171" y="28"/>
                    </a:cubicBezTo>
                    <a:cubicBezTo>
                      <a:pt x="171" y="28"/>
                      <a:pt x="171" y="27"/>
                      <a:pt x="171" y="27"/>
                    </a:cubicBezTo>
                    <a:cubicBezTo>
                      <a:pt x="171" y="27"/>
                      <a:pt x="171" y="26"/>
                      <a:pt x="171" y="26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2" y="26"/>
                      <a:pt x="171" y="26"/>
                      <a:pt x="171" y="27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1" y="27"/>
                      <a:pt x="172" y="27"/>
                      <a:pt x="172" y="27"/>
                    </a:cubicBezTo>
                    <a:cubicBezTo>
                      <a:pt x="172" y="28"/>
                      <a:pt x="172" y="28"/>
                      <a:pt x="172" y="29"/>
                    </a:cubicBezTo>
                    <a:cubicBezTo>
                      <a:pt x="172" y="30"/>
                      <a:pt x="172" y="30"/>
                      <a:pt x="173" y="29"/>
                    </a:cubicBezTo>
                    <a:cubicBezTo>
                      <a:pt x="173" y="29"/>
                      <a:pt x="172" y="28"/>
                      <a:pt x="173" y="27"/>
                    </a:cubicBezTo>
                    <a:cubicBezTo>
                      <a:pt x="174" y="27"/>
                      <a:pt x="174" y="27"/>
                      <a:pt x="174" y="28"/>
                    </a:cubicBezTo>
                    <a:cubicBezTo>
                      <a:pt x="174" y="28"/>
                      <a:pt x="175" y="27"/>
                      <a:pt x="175" y="27"/>
                    </a:cubicBezTo>
                    <a:cubicBezTo>
                      <a:pt x="175" y="28"/>
                      <a:pt x="175" y="29"/>
                      <a:pt x="176" y="30"/>
                    </a:cubicBezTo>
                    <a:cubicBezTo>
                      <a:pt x="176" y="31"/>
                      <a:pt x="176" y="32"/>
                      <a:pt x="175" y="33"/>
                    </a:cubicBezTo>
                    <a:cubicBezTo>
                      <a:pt x="175" y="33"/>
                      <a:pt x="174" y="33"/>
                      <a:pt x="173" y="33"/>
                    </a:cubicBezTo>
                    <a:cubicBezTo>
                      <a:pt x="172" y="32"/>
                      <a:pt x="173" y="32"/>
                      <a:pt x="172" y="31"/>
                    </a:cubicBezTo>
                    <a:cubicBezTo>
                      <a:pt x="172" y="31"/>
                      <a:pt x="171" y="30"/>
                      <a:pt x="171" y="30"/>
                    </a:cubicBezTo>
                    <a:cubicBezTo>
                      <a:pt x="170" y="30"/>
                      <a:pt x="171" y="31"/>
                      <a:pt x="171" y="32"/>
                    </a:cubicBezTo>
                    <a:cubicBezTo>
                      <a:pt x="171" y="32"/>
                      <a:pt x="171" y="34"/>
                      <a:pt x="170" y="34"/>
                    </a:cubicBezTo>
                    <a:cubicBezTo>
                      <a:pt x="170" y="35"/>
                      <a:pt x="169" y="36"/>
                      <a:pt x="169" y="36"/>
                    </a:cubicBezTo>
                    <a:cubicBezTo>
                      <a:pt x="168" y="36"/>
                      <a:pt x="168" y="36"/>
                      <a:pt x="167" y="36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7"/>
                      <a:pt x="166" y="37"/>
                      <a:pt x="165" y="37"/>
                    </a:cubicBezTo>
                    <a:cubicBezTo>
                      <a:pt x="164" y="38"/>
                      <a:pt x="165" y="39"/>
                      <a:pt x="164" y="40"/>
                    </a:cubicBezTo>
                    <a:cubicBezTo>
                      <a:pt x="164" y="42"/>
                      <a:pt x="162" y="43"/>
                      <a:pt x="161" y="41"/>
                    </a:cubicBezTo>
                    <a:cubicBezTo>
                      <a:pt x="161" y="40"/>
                      <a:pt x="162" y="38"/>
                      <a:pt x="163" y="37"/>
                    </a:cubicBezTo>
                    <a:cubicBezTo>
                      <a:pt x="163" y="37"/>
                      <a:pt x="164" y="36"/>
                      <a:pt x="164" y="35"/>
                    </a:cubicBezTo>
                    <a:cubicBezTo>
                      <a:pt x="165" y="34"/>
                      <a:pt x="165" y="33"/>
                      <a:pt x="164" y="33"/>
                    </a:cubicBezTo>
                    <a:cubicBezTo>
                      <a:pt x="164" y="32"/>
                      <a:pt x="164" y="31"/>
                      <a:pt x="164" y="30"/>
                    </a:cubicBezTo>
                    <a:cubicBezTo>
                      <a:pt x="163" y="30"/>
                      <a:pt x="162" y="29"/>
                      <a:pt x="162" y="29"/>
                    </a:cubicBezTo>
                    <a:cubicBezTo>
                      <a:pt x="161" y="28"/>
                      <a:pt x="160" y="28"/>
                      <a:pt x="159" y="27"/>
                    </a:cubicBezTo>
                    <a:cubicBezTo>
                      <a:pt x="159" y="27"/>
                      <a:pt x="159" y="27"/>
                      <a:pt x="158" y="27"/>
                    </a:cubicBezTo>
                    <a:cubicBezTo>
                      <a:pt x="158" y="26"/>
                      <a:pt x="158" y="26"/>
                      <a:pt x="158" y="26"/>
                    </a:cubicBezTo>
                    <a:cubicBezTo>
                      <a:pt x="157" y="25"/>
                      <a:pt x="157" y="25"/>
                      <a:pt x="156" y="24"/>
                    </a:cubicBezTo>
                    <a:cubicBezTo>
                      <a:pt x="156" y="24"/>
                      <a:pt x="156" y="24"/>
                      <a:pt x="156" y="23"/>
                    </a:cubicBezTo>
                    <a:cubicBezTo>
                      <a:pt x="155" y="23"/>
                      <a:pt x="155" y="22"/>
                      <a:pt x="155" y="22"/>
                    </a:cubicBezTo>
                    <a:cubicBezTo>
                      <a:pt x="154" y="22"/>
                      <a:pt x="154" y="22"/>
                      <a:pt x="153" y="22"/>
                    </a:cubicBezTo>
                    <a:cubicBezTo>
                      <a:pt x="153" y="23"/>
                      <a:pt x="152" y="23"/>
                      <a:pt x="152" y="24"/>
                    </a:cubicBezTo>
                    <a:cubicBezTo>
                      <a:pt x="151" y="25"/>
                      <a:pt x="151" y="25"/>
                      <a:pt x="150" y="25"/>
                    </a:cubicBezTo>
                    <a:cubicBezTo>
                      <a:pt x="149" y="25"/>
                      <a:pt x="149" y="25"/>
                      <a:pt x="148" y="25"/>
                    </a:cubicBezTo>
                    <a:cubicBezTo>
                      <a:pt x="147" y="25"/>
                      <a:pt x="146" y="25"/>
                      <a:pt x="145" y="27"/>
                    </a:cubicBezTo>
                    <a:cubicBezTo>
                      <a:pt x="145" y="27"/>
                      <a:pt x="145" y="28"/>
                      <a:pt x="144" y="28"/>
                    </a:cubicBezTo>
                    <a:cubicBezTo>
                      <a:pt x="144" y="29"/>
                      <a:pt x="143" y="29"/>
                      <a:pt x="143" y="29"/>
                    </a:cubicBezTo>
                    <a:cubicBezTo>
                      <a:pt x="142" y="30"/>
                      <a:pt x="142" y="31"/>
                      <a:pt x="142" y="31"/>
                    </a:cubicBezTo>
                    <a:cubicBezTo>
                      <a:pt x="142" y="32"/>
                      <a:pt x="142" y="33"/>
                      <a:pt x="142" y="34"/>
                    </a:cubicBezTo>
                    <a:cubicBezTo>
                      <a:pt x="141" y="35"/>
                      <a:pt x="142" y="35"/>
                      <a:pt x="142" y="36"/>
                    </a:cubicBezTo>
                    <a:cubicBezTo>
                      <a:pt x="141" y="37"/>
                      <a:pt x="141" y="37"/>
                      <a:pt x="141" y="38"/>
                    </a:cubicBezTo>
                    <a:cubicBezTo>
                      <a:pt x="141" y="39"/>
                      <a:pt x="141" y="40"/>
                      <a:pt x="141" y="41"/>
                    </a:cubicBezTo>
                    <a:cubicBezTo>
                      <a:pt x="141" y="41"/>
                      <a:pt x="141" y="41"/>
                      <a:pt x="141" y="42"/>
                    </a:cubicBezTo>
                    <a:cubicBezTo>
                      <a:pt x="141" y="42"/>
                      <a:pt x="141" y="42"/>
                      <a:pt x="141" y="43"/>
                    </a:cubicBezTo>
                    <a:cubicBezTo>
                      <a:pt x="141" y="43"/>
                      <a:pt x="141" y="43"/>
                      <a:pt x="141" y="44"/>
                    </a:cubicBezTo>
                    <a:cubicBezTo>
                      <a:pt x="141" y="44"/>
                      <a:pt x="141" y="44"/>
                      <a:pt x="140" y="44"/>
                    </a:cubicBezTo>
                    <a:cubicBezTo>
                      <a:pt x="140" y="45"/>
                      <a:pt x="139" y="45"/>
                      <a:pt x="139" y="45"/>
                    </a:cubicBezTo>
                    <a:cubicBezTo>
                      <a:pt x="138" y="45"/>
                      <a:pt x="137" y="46"/>
                      <a:pt x="137" y="48"/>
                    </a:cubicBezTo>
                    <a:cubicBezTo>
                      <a:pt x="137" y="48"/>
                      <a:pt x="137" y="49"/>
                      <a:pt x="136" y="49"/>
                    </a:cubicBezTo>
                    <a:cubicBezTo>
                      <a:pt x="136" y="50"/>
                      <a:pt x="136" y="50"/>
                      <a:pt x="136" y="50"/>
                    </a:cubicBezTo>
                    <a:cubicBezTo>
                      <a:pt x="136" y="50"/>
                      <a:pt x="136" y="50"/>
                      <a:pt x="135" y="50"/>
                    </a:cubicBezTo>
                    <a:cubicBezTo>
                      <a:pt x="135" y="51"/>
                      <a:pt x="135" y="51"/>
                      <a:pt x="135" y="50"/>
                    </a:cubicBezTo>
                    <a:cubicBezTo>
                      <a:pt x="134" y="50"/>
                      <a:pt x="134" y="50"/>
                      <a:pt x="133" y="49"/>
                    </a:cubicBezTo>
                    <a:cubicBezTo>
                      <a:pt x="133" y="49"/>
                      <a:pt x="132" y="49"/>
                      <a:pt x="132" y="48"/>
                    </a:cubicBezTo>
                    <a:cubicBezTo>
                      <a:pt x="131" y="48"/>
                      <a:pt x="131" y="48"/>
                      <a:pt x="130" y="47"/>
                    </a:cubicBezTo>
                    <a:cubicBezTo>
                      <a:pt x="130" y="47"/>
                      <a:pt x="129" y="47"/>
                      <a:pt x="128" y="47"/>
                    </a:cubicBezTo>
                    <a:cubicBezTo>
                      <a:pt x="128" y="47"/>
                      <a:pt x="128" y="47"/>
                      <a:pt x="127" y="47"/>
                    </a:cubicBezTo>
                    <a:cubicBezTo>
                      <a:pt x="127" y="48"/>
                      <a:pt x="127" y="48"/>
                      <a:pt x="126" y="49"/>
                    </a:cubicBezTo>
                    <a:cubicBezTo>
                      <a:pt x="125" y="49"/>
                      <a:pt x="125" y="49"/>
                      <a:pt x="124" y="49"/>
                    </a:cubicBezTo>
                    <a:cubicBezTo>
                      <a:pt x="124" y="50"/>
                      <a:pt x="123" y="50"/>
                      <a:pt x="123" y="49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0" y="48"/>
                    </a:cubicBezTo>
                    <a:cubicBezTo>
                      <a:pt x="119" y="48"/>
                      <a:pt x="119" y="48"/>
                      <a:pt x="118" y="48"/>
                    </a:cubicBezTo>
                    <a:cubicBezTo>
                      <a:pt x="118" y="47"/>
                      <a:pt x="118" y="46"/>
                      <a:pt x="117" y="45"/>
                    </a:cubicBezTo>
                    <a:cubicBezTo>
                      <a:pt x="117" y="44"/>
                      <a:pt x="117" y="44"/>
                      <a:pt x="117" y="43"/>
                    </a:cubicBezTo>
                    <a:cubicBezTo>
                      <a:pt x="116" y="43"/>
                      <a:pt x="116" y="43"/>
                      <a:pt x="116" y="42"/>
                    </a:cubicBezTo>
                    <a:cubicBezTo>
                      <a:pt x="115" y="41"/>
                      <a:pt x="114" y="40"/>
                      <a:pt x="114" y="39"/>
                    </a:cubicBezTo>
                    <a:cubicBezTo>
                      <a:pt x="113" y="39"/>
                      <a:pt x="113" y="38"/>
                      <a:pt x="113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2" y="37"/>
                      <a:pt x="111" y="37"/>
                      <a:pt x="111" y="37"/>
                    </a:cubicBezTo>
                    <a:cubicBezTo>
                      <a:pt x="110" y="38"/>
                      <a:pt x="110" y="38"/>
                      <a:pt x="109" y="39"/>
                    </a:cubicBezTo>
                    <a:cubicBezTo>
                      <a:pt x="109" y="39"/>
                      <a:pt x="110" y="40"/>
                      <a:pt x="110" y="41"/>
                    </a:cubicBezTo>
                    <a:cubicBezTo>
                      <a:pt x="110" y="42"/>
                      <a:pt x="109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cubicBezTo>
                      <a:pt x="106" y="41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21" y="136"/>
                    </a:moveTo>
                    <a:cubicBezTo>
                      <a:pt x="21" y="136"/>
                      <a:pt x="21" y="136"/>
                      <a:pt x="20" y="136"/>
                    </a:cubicBezTo>
                    <a:cubicBezTo>
                      <a:pt x="20" y="136"/>
                      <a:pt x="20" y="136"/>
                      <a:pt x="20" y="137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0" y="137"/>
                      <a:pt x="21" y="138"/>
                      <a:pt x="21" y="138"/>
                    </a:cubicBezTo>
                    <a:cubicBezTo>
                      <a:pt x="21" y="138"/>
                      <a:pt x="22" y="138"/>
                      <a:pt x="22" y="137"/>
                    </a:cubicBezTo>
                    <a:cubicBezTo>
                      <a:pt x="22" y="137"/>
                      <a:pt x="22" y="136"/>
                      <a:pt x="22" y="136"/>
                    </a:cubicBezTo>
                    <a:cubicBezTo>
                      <a:pt x="22" y="136"/>
                      <a:pt x="22" y="135"/>
                      <a:pt x="21" y="136"/>
                    </a:cubicBezTo>
                    <a:close/>
                    <a:moveTo>
                      <a:pt x="24" y="134"/>
                    </a:moveTo>
                    <a:cubicBezTo>
                      <a:pt x="24" y="135"/>
                      <a:pt x="22" y="136"/>
                      <a:pt x="23" y="136"/>
                    </a:cubicBezTo>
                    <a:cubicBezTo>
                      <a:pt x="24" y="137"/>
                      <a:pt x="24" y="136"/>
                      <a:pt x="25" y="136"/>
                    </a:cubicBezTo>
                    <a:cubicBezTo>
                      <a:pt x="26" y="136"/>
                      <a:pt x="26" y="136"/>
                      <a:pt x="27" y="135"/>
                    </a:cubicBezTo>
                    <a:cubicBezTo>
                      <a:pt x="27" y="135"/>
                      <a:pt x="28" y="135"/>
                      <a:pt x="29" y="134"/>
                    </a:cubicBezTo>
                    <a:cubicBezTo>
                      <a:pt x="29" y="134"/>
                      <a:pt x="28" y="134"/>
                      <a:pt x="28" y="134"/>
                    </a:cubicBezTo>
                    <a:cubicBezTo>
                      <a:pt x="28" y="133"/>
                      <a:pt x="28" y="133"/>
                      <a:pt x="27" y="133"/>
                    </a:cubicBezTo>
                    <a:cubicBezTo>
                      <a:pt x="27" y="133"/>
                      <a:pt x="25" y="133"/>
                      <a:pt x="25" y="133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5" y="135"/>
                      <a:pt x="24" y="134"/>
                      <a:pt x="24" y="134"/>
                    </a:cubicBezTo>
                    <a:cubicBezTo>
                      <a:pt x="24" y="135"/>
                      <a:pt x="24" y="134"/>
                      <a:pt x="24" y="134"/>
                    </a:cubicBezTo>
                    <a:close/>
                    <a:moveTo>
                      <a:pt x="26" y="131"/>
                    </a:moveTo>
                    <a:cubicBezTo>
                      <a:pt x="25" y="132"/>
                      <a:pt x="24" y="132"/>
                      <a:pt x="24" y="132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4" y="132"/>
                      <a:pt x="24" y="132"/>
                      <a:pt x="25" y="132"/>
                    </a:cubicBezTo>
                    <a:cubicBezTo>
                      <a:pt x="25" y="132"/>
                      <a:pt x="25" y="132"/>
                      <a:pt x="25" y="132"/>
                    </a:cubicBezTo>
                    <a:cubicBezTo>
                      <a:pt x="27" y="133"/>
                      <a:pt x="26" y="131"/>
                      <a:pt x="27" y="130"/>
                    </a:cubicBezTo>
                    <a:cubicBezTo>
                      <a:pt x="26" y="131"/>
                      <a:pt x="26" y="131"/>
                      <a:pt x="26" y="131"/>
                    </a:cubicBezTo>
                    <a:close/>
                    <a:moveTo>
                      <a:pt x="69" y="62"/>
                    </a:moveTo>
                    <a:cubicBezTo>
                      <a:pt x="69" y="62"/>
                      <a:pt x="69" y="61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3"/>
                      <a:pt x="70" y="62"/>
                      <a:pt x="69" y="62"/>
                    </a:cubicBezTo>
                    <a:moveTo>
                      <a:pt x="70" y="61"/>
                    </a:moveTo>
                    <a:cubicBezTo>
                      <a:pt x="71" y="61"/>
                      <a:pt x="71" y="61"/>
                      <a:pt x="71" y="60"/>
                    </a:cubicBezTo>
                    <a:cubicBezTo>
                      <a:pt x="72" y="60"/>
                      <a:pt x="72" y="60"/>
                      <a:pt x="73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72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60"/>
                      <a:pt x="71" y="60"/>
                    </a:cubicBezTo>
                    <a:cubicBezTo>
                      <a:pt x="70" y="60"/>
                      <a:pt x="70" y="61"/>
                      <a:pt x="70" y="61"/>
                    </a:cubicBezTo>
                    <a:cubicBezTo>
                      <a:pt x="71" y="61"/>
                      <a:pt x="70" y="61"/>
                      <a:pt x="70" y="61"/>
                    </a:cubicBezTo>
                    <a:close/>
                    <a:moveTo>
                      <a:pt x="73" y="60"/>
                    </a:moveTo>
                    <a:cubicBezTo>
                      <a:pt x="73" y="60"/>
                      <a:pt x="72" y="61"/>
                      <a:pt x="73" y="61"/>
                    </a:cubicBezTo>
                    <a:cubicBezTo>
                      <a:pt x="73" y="61"/>
                      <a:pt x="74" y="61"/>
                      <a:pt x="74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5" y="61"/>
                      <a:pt x="75" y="60"/>
                    </a:cubicBezTo>
                    <a:cubicBezTo>
                      <a:pt x="76" y="60"/>
                      <a:pt x="76" y="60"/>
                      <a:pt x="76" y="59"/>
                    </a:cubicBezTo>
                    <a:cubicBezTo>
                      <a:pt x="76" y="59"/>
                      <a:pt x="76" y="59"/>
                      <a:pt x="75" y="58"/>
                    </a:cubicBezTo>
                    <a:cubicBezTo>
                      <a:pt x="75" y="58"/>
                      <a:pt x="75" y="58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4" y="57"/>
                      <a:pt x="75" y="57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60"/>
                      <a:pt x="73" y="60"/>
                      <a:pt x="73" y="60"/>
                    </a:cubicBezTo>
                    <a:close/>
                    <a:moveTo>
                      <a:pt x="54" y="63"/>
                    </a:moveTo>
                    <a:cubicBezTo>
                      <a:pt x="53" y="64"/>
                      <a:pt x="54" y="64"/>
                      <a:pt x="55" y="64"/>
                    </a:cubicBezTo>
                    <a:cubicBezTo>
                      <a:pt x="55" y="63"/>
                      <a:pt x="55" y="63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3"/>
                      <a:pt x="54" y="63"/>
                    </a:cubicBezTo>
                    <a:cubicBezTo>
                      <a:pt x="54" y="63"/>
                      <a:pt x="54" y="63"/>
                      <a:pt x="54" y="63"/>
                    </a:cubicBezTo>
                    <a:close/>
                    <a:moveTo>
                      <a:pt x="55" y="60"/>
                    </a:moveTo>
                    <a:cubicBezTo>
                      <a:pt x="55" y="60"/>
                      <a:pt x="56" y="60"/>
                      <a:pt x="56" y="59"/>
                    </a:cubicBezTo>
                    <a:cubicBezTo>
                      <a:pt x="55" y="59"/>
                      <a:pt x="55" y="60"/>
                      <a:pt x="55" y="60"/>
                    </a:cubicBezTo>
                    <a:cubicBezTo>
                      <a:pt x="55" y="61"/>
                      <a:pt x="55" y="62"/>
                      <a:pt x="55" y="62"/>
                    </a:cubicBezTo>
                    <a:cubicBezTo>
                      <a:pt x="56" y="62"/>
                      <a:pt x="56" y="61"/>
                      <a:pt x="55" y="60"/>
                    </a:cubicBezTo>
                    <a:cubicBezTo>
                      <a:pt x="55" y="60"/>
                      <a:pt x="56" y="61"/>
                      <a:pt x="55" y="60"/>
                    </a:cubicBezTo>
                    <a:close/>
                    <a:moveTo>
                      <a:pt x="56" y="60"/>
                    </a:moveTo>
                    <a:cubicBezTo>
                      <a:pt x="56" y="61"/>
                      <a:pt x="56" y="61"/>
                      <a:pt x="57" y="61"/>
                    </a:cubicBezTo>
                    <a:cubicBezTo>
                      <a:pt x="57" y="61"/>
                      <a:pt x="57" y="61"/>
                      <a:pt x="57" y="60"/>
                    </a:cubicBezTo>
                    <a:cubicBezTo>
                      <a:pt x="58" y="60"/>
                      <a:pt x="58" y="59"/>
                      <a:pt x="58" y="59"/>
                    </a:cubicBezTo>
                    <a:cubicBezTo>
                      <a:pt x="58" y="59"/>
                      <a:pt x="57" y="58"/>
                      <a:pt x="57" y="58"/>
                    </a:cubicBezTo>
                    <a:cubicBezTo>
                      <a:pt x="57" y="59"/>
                      <a:pt x="57" y="60"/>
                      <a:pt x="56" y="60"/>
                    </a:cubicBezTo>
                    <a:cubicBezTo>
                      <a:pt x="56" y="61"/>
                      <a:pt x="56" y="60"/>
                      <a:pt x="56" y="60"/>
                    </a:cubicBezTo>
                    <a:close/>
                    <a:moveTo>
                      <a:pt x="59" y="60"/>
                    </a:moveTo>
                    <a:cubicBezTo>
                      <a:pt x="58" y="59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59"/>
                      <a:pt x="60" y="59"/>
                    </a:cubicBezTo>
                    <a:cubicBezTo>
                      <a:pt x="60" y="60"/>
                      <a:pt x="61" y="59"/>
                      <a:pt x="61" y="59"/>
                    </a:cubicBezTo>
                    <a:cubicBezTo>
                      <a:pt x="61" y="59"/>
                      <a:pt x="61" y="58"/>
                      <a:pt x="61" y="58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2" y="58"/>
                      <a:pt x="62" y="57"/>
                      <a:pt x="62" y="57"/>
                    </a:cubicBezTo>
                    <a:cubicBezTo>
                      <a:pt x="63" y="56"/>
                      <a:pt x="62" y="57"/>
                      <a:pt x="62" y="57"/>
                    </a:cubicBezTo>
                    <a:cubicBezTo>
                      <a:pt x="61" y="57"/>
                      <a:pt x="61" y="56"/>
                      <a:pt x="61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59" y="56"/>
                      <a:pt x="59" y="56"/>
                    </a:cubicBezTo>
                    <a:cubicBezTo>
                      <a:pt x="59" y="57"/>
                      <a:pt x="58" y="57"/>
                      <a:pt x="59" y="57"/>
                    </a:cubicBezTo>
                    <a:cubicBezTo>
                      <a:pt x="59" y="57"/>
                      <a:pt x="58" y="57"/>
                      <a:pt x="58" y="58"/>
                    </a:cubicBezTo>
                    <a:cubicBezTo>
                      <a:pt x="58" y="58"/>
                      <a:pt x="58" y="59"/>
                      <a:pt x="59" y="60"/>
                    </a:cubicBezTo>
                    <a:cubicBezTo>
                      <a:pt x="58" y="59"/>
                      <a:pt x="58" y="59"/>
                      <a:pt x="59" y="60"/>
                    </a:cubicBezTo>
                    <a:close/>
                    <a:moveTo>
                      <a:pt x="64" y="57"/>
                    </a:moveTo>
                    <a:cubicBezTo>
                      <a:pt x="64" y="57"/>
                      <a:pt x="63" y="57"/>
                      <a:pt x="63" y="58"/>
                    </a:cubicBezTo>
                    <a:cubicBezTo>
                      <a:pt x="63" y="58"/>
                      <a:pt x="64" y="58"/>
                      <a:pt x="64" y="58"/>
                    </a:cubicBezTo>
                    <a:cubicBezTo>
                      <a:pt x="64" y="58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6"/>
                    </a:cubicBezTo>
                    <a:cubicBezTo>
                      <a:pt x="66" y="55"/>
                      <a:pt x="67" y="55"/>
                      <a:pt x="67" y="54"/>
                    </a:cubicBezTo>
                    <a:cubicBezTo>
                      <a:pt x="67" y="54"/>
                      <a:pt x="67" y="53"/>
                      <a:pt x="67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4"/>
                      <a:pt x="66" y="53"/>
                      <a:pt x="65" y="53"/>
                    </a:cubicBezTo>
                    <a:cubicBezTo>
                      <a:pt x="65" y="54"/>
                      <a:pt x="65" y="54"/>
                      <a:pt x="65" y="55"/>
                    </a:cubicBezTo>
                    <a:cubicBezTo>
                      <a:pt x="65" y="55"/>
                      <a:pt x="64" y="54"/>
                      <a:pt x="64" y="55"/>
                    </a:cubicBezTo>
                    <a:cubicBezTo>
                      <a:pt x="64" y="55"/>
                      <a:pt x="65" y="55"/>
                      <a:pt x="64" y="56"/>
                    </a:cubicBezTo>
                    <a:cubicBezTo>
                      <a:pt x="64" y="56"/>
                      <a:pt x="64" y="55"/>
                      <a:pt x="64" y="56"/>
                    </a:cubicBezTo>
                    <a:cubicBezTo>
                      <a:pt x="63" y="56"/>
                      <a:pt x="64" y="57"/>
                      <a:pt x="64" y="57"/>
                    </a:cubicBezTo>
                    <a:cubicBezTo>
                      <a:pt x="64" y="57"/>
                      <a:pt x="64" y="57"/>
                      <a:pt x="64" y="57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8" y="55"/>
                      <a:pt x="68" y="55"/>
                    </a:cubicBezTo>
                    <a:cubicBezTo>
                      <a:pt x="68" y="54"/>
                      <a:pt x="68" y="54"/>
                      <a:pt x="69" y="54"/>
                    </a:cubicBezTo>
                    <a:cubicBezTo>
                      <a:pt x="69" y="53"/>
                      <a:pt x="69" y="53"/>
                      <a:pt x="68" y="53"/>
                    </a:cubicBezTo>
                    <a:cubicBezTo>
                      <a:pt x="67" y="53"/>
                      <a:pt x="68" y="54"/>
                      <a:pt x="67" y="55"/>
                    </a:cubicBezTo>
                    <a:cubicBezTo>
                      <a:pt x="67" y="55"/>
                      <a:pt x="66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lose/>
                    <a:moveTo>
                      <a:pt x="67" y="49"/>
                    </a:moveTo>
                    <a:cubicBezTo>
                      <a:pt x="67" y="49"/>
                      <a:pt x="68" y="49"/>
                      <a:pt x="68" y="48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7"/>
                      <a:pt x="70" y="48"/>
                      <a:pt x="70" y="48"/>
                    </a:cubicBezTo>
                    <a:cubicBezTo>
                      <a:pt x="69" y="48"/>
                      <a:pt x="68" y="49"/>
                      <a:pt x="68" y="49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1"/>
                      <a:pt x="70" y="50"/>
                      <a:pt x="70" y="50"/>
                    </a:cubicBezTo>
                    <a:cubicBezTo>
                      <a:pt x="71" y="49"/>
                      <a:pt x="71" y="49"/>
                      <a:pt x="71" y="48"/>
                    </a:cubicBezTo>
                    <a:cubicBezTo>
                      <a:pt x="71" y="47"/>
                      <a:pt x="70" y="47"/>
                      <a:pt x="70" y="47"/>
                    </a:cubicBezTo>
                    <a:cubicBezTo>
                      <a:pt x="70" y="47"/>
                      <a:pt x="71" y="47"/>
                      <a:pt x="71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9" y="46"/>
                      <a:pt x="70" y="42"/>
                      <a:pt x="69" y="43"/>
                    </a:cubicBezTo>
                    <a:cubicBezTo>
                      <a:pt x="68" y="43"/>
                      <a:pt x="69" y="44"/>
                      <a:pt x="69" y="44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5"/>
                      <a:pt x="68" y="44"/>
                      <a:pt x="68" y="44"/>
                    </a:cubicBezTo>
                    <a:cubicBezTo>
                      <a:pt x="67" y="44"/>
                      <a:pt x="67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6"/>
                    </a:cubicBezTo>
                    <a:cubicBezTo>
                      <a:pt x="67" y="47"/>
                      <a:pt x="67" y="47"/>
                      <a:pt x="66" y="47"/>
                    </a:cubicBezTo>
                    <a:cubicBezTo>
                      <a:pt x="66" y="47"/>
                      <a:pt x="66" y="46"/>
                      <a:pt x="66" y="46"/>
                    </a:cubicBezTo>
                    <a:cubicBezTo>
                      <a:pt x="66" y="46"/>
                      <a:pt x="66" y="47"/>
                      <a:pt x="66" y="47"/>
                    </a:cubicBezTo>
                    <a:cubicBezTo>
                      <a:pt x="65" y="47"/>
                      <a:pt x="66" y="46"/>
                      <a:pt x="65" y="46"/>
                    </a:cubicBezTo>
                    <a:cubicBezTo>
                      <a:pt x="64" y="46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4" y="48"/>
                      <a:pt x="64" y="48"/>
                      <a:pt x="64" y="49"/>
                    </a:cubicBezTo>
                    <a:cubicBezTo>
                      <a:pt x="64" y="49"/>
                      <a:pt x="65" y="49"/>
                      <a:pt x="65" y="49"/>
                    </a:cubicBezTo>
                    <a:cubicBezTo>
                      <a:pt x="65" y="50"/>
                      <a:pt x="64" y="50"/>
                      <a:pt x="65" y="50"/>
                    </a:cubicBezTo>
                    <a:cubicBezTo>
                      <a:pt x="66" y="51"/>
                      <a:pt x="66" y="48"/>
                      <a:pt x="66" y="48"/>
                    </a:cubicBezTo>
                    <a:cubicBezTo>
                      <a:pt x="66" y="48"/>
                      <a:pt x="66" y="48"/>
                      <a:pt x="67" y="49"/>
                    </a:cubicBezTo>
                    <a:close/>
                    <a:moveTo>
                      <a:pt x="72" y="44"/>
                    </a:moveTo>
                    <a:cubicBezTo>
                      <a:pt x="72" y="44"/>
                      <a:pt x="72" y="43"/>
                      <a:pt x="72" y="43"/>
                    </a:cubicBezTo>
                    <a:cubicBezTo>
                      <a:pt x="74" y="43"/>
                      <a:pt x="74" y="42"/>
                      <a:pt x="75" y="40"/>
                    </a:cubicBezTo>
                    <a:cubicBezTo>
                      <a:pt x="76" y="40"/>
                      <a:pt x="76" y="38"/>
                      <a:pt x="76" y="37"/>
                    </a:cubicBezTo>
                    <a:cubicBezTo>
                      <a:pt x="74" y="37"/>
                      <a:pt x="74" y="39"/>
                      <a:pt x="73" y="40"/>
                    </a:cubicBezTo>
                    <a:cubicBezTo>
                      <a:pt x="72" y="41"/>
                      <a:pt x="72" y="41"/>
                      <a:pt x="71" y="42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1" y="44"/>
                      <a:pt x="72" y="44"/>
                      <a:pt x="72" y="44"/>
                    </a:cubicBezTo>
                    <a:close/>
                    <a:moveTo>
                      <a:pt x="74" y="45"/>
                    </a:moveTo>
                    <a:cubicBezTo>
                      <a:pt x="74" y="45"/>
                      <a:pt x="75" y="44"/>
                      <a:pt x="74" y="43"/>
                    </a:cubicBezTo>
                    <a:cubicBezTo>
                      <a:pt x="74" y="43"/>
                      <a:pt x="73" y="44"/>
                      <a:pt x="72" y="44"/>
                    </a:cubicBezTo>
                    <a:cubicBezTo>
                      <a:pt x="72" y="45"/>
                      <a:pt x="73" y="46"/>
                      <a:pt x="72" y="46"/>
                    </a:cubicBezTo>
                    <a:cubicBezTo>
                      <a:pt x="72" y="47"/>
                      <a:pt x="71" y="46"/>
                      <a:pt x="72" y="47"/>
                    </a:cubicBezTo>
                    <a:cubicBezTo>
                      <a:pt x="72" y="47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9"/>
                      <a:pt x="71" y="49"/>
                    </a:cubicBezTo>
                    <a:cubicBezTo>
                      <a:pt x="72" y="49"/>
                      <a:pt x="72" y="50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1" y="50"/>
                      <a:pt x="71" y="50"/>
                      <a:pt x="71" y="51"/>
                    </a:cubicBezTo>
                    <a:cubicBezTo>
                      <a:pt x="71" y="51"/>
                      <a:pt x="70" y="51"/>
                      <a:pt x="70" y="51"/>
                    </a:cubicBezTo>
                    <a:cubicBezTo>
                      <a:pt x="70" y="51"/>
                      <a:pt x="70" y="52"/>
                      <a:pt x="70" y="52"/>
                    </a:cubicBezTo>
                    <a:cubicBezTo>
                      <a:pt x="70" y="53"/>
                      <a:pt x="70" y="53"/>
                      <a:pt x="70" y="53"/>
                    </a:cubicBezTo>
                    <a:cubicBezTo>
                      <a:pt x="69" y="54"/>
                      <a:pt x="69" y="55"/>
                      <a:pt x="69" y="55"/>
                    </a:cubicBezTo>
                    <a:cubicBezTo>
                      <a:pt x="68" y="56"/>
                      <a:pt x="69" y="57"/>
                      <a:pt x="69" y="55"/>
                    </a:cubicBezTo>
                    <a:cubicBezTo>
                      <a:pt x="70" y="54"/>
                      <a:pt x="71" y="54"/>
                      <a:pt x="72" y="52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2" y="55"/>
                      <a:pt x="72" y="55"/>
                    </a:cubicBezTo>
                    <a:cubicBezTo>
                      <a:pt x="72" y="55"/>
                      <a:pt x="73" y="56"/>
                      <a:pt x="73" y="55"/>
                    </a:cubicBezTo>
                    <a:cubicBezTo>
                      <a:pt x="73" y="55"/>
                      <a:pt x="73" y="55"/>
                      <a:pt x="73" y="54"/>
                    </a:cubicBezTo>
                    <a:cubicBezTo>
                      <a:pt x="73" y="54"/>
                      <a:pt x="73" y="53"/>
                      <a:pt x="73" y="53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2"/>
                    </a:cubicBezTo>
                    <a:cubicBezTo>
                      <a:pt x="75" y="53"/>
                      <a:pt x="74" y="54"/>
                      <a:pt x="74" y="54"/>
                    </a:cubicBezTo>
                    <a:cubicBezTo>
                      <a:pt x="75" y="54"/>
                      <a:pt x="75" y="53"/>
                      <a:pt x="76" y="52"/>
                    </a:cubicBezTo>
                    <a:cubicBezTo>
                      <a:pt x="76" y="51"/>
                      <a:pt x="77" y="51"/>
                      <a:pt x="78" y="51"/>
                    </a:cubicBezTo>
                    <a:cubicBezTo>
                      <a:pt x="78" y="51"/>
                      <a:pt x="78" y="51"/>
                      <a:pt x="78" y="50"/>
                    </a:cubicBezTo>
                    <a:cubicBezTo>
                      <a:pt x="79" y="50"/>
                      <a:pt x="79" y="50"/>
                      <a:pt x="79" y="49"/>
                    </a:cubicBezTo>
                    <a:cubicBezTo>
                      <a:pt x="79" y="48"/>
                      <a:pt x="79" y="48"/>
                      <a:pt x="79" y="47"/>
                    </a:cubicBezTo>
                    <a:cubicBezTo>
                      <a:pt x="78" y="47"/>
                      <a:pt x="78" y="46"/>
                      <a:pt x="78" y="46"/>
                    </a:cubicBezTo>
                    <a:cubicBezTo>
                      <a:pt x="78" y="46"/>
                      <a:pt x="78" y="45"/>
                      <a:pt x="77" y="45"/>
                    </a:cubicBezTo>
                    <a:cubicBezTo>
                      <a:pt x="77" y="45"/>
                      <a:pt x="77" y="44"/>
                      <a:pt x="77" y="45"/>
                    </a:cubicBezTo>
                    <a:cubicBezTo>
                      <a:pt x="77" y="45"/>
                      <a:pt x="77" y="45"/>
                      <a:pt x="77" y="46"/>
                    </a:cubicBezTo>
                    <a:cubicBezTo>
                      <a:pt x="77" y="46"/>
                      <a:pt x="76" y="46"/>
                      <a:pt x="76" y="46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7"/>
                      <a:pt x="77" y="47"/>
                      <a:pt x="76" y="47"/>
                    </a:cubicBezTo>
                    <a:cubicBezTo>
                      <a:pt x="76" y="48"/>
                      <a:pt x="76" y="47"/>
                      <a:pt x="76" y="48"/>
                    </a:cubicBezTo>
                    <a:cubicBezTo>
                      <a:pt x="75" y="48"/>
                      <a:pt x="76" y="49"/>
                      <a:pt x="76" y="49"/>
                    </a:cubicBezTo>
                    <a:cubicBezTo>
                      <a:pt x="75" y="49"/>
                      <a:pt x="76" y="49"/>
                      <a:pt x="75" y="49"/>
                    </a:cubicBezTo>
                    <a:cubicBezTo>
                      <a:pt x="75" y="49"/>
                      <a:pt x="75" y="49"/>
                      <a:pt x="74" y="50"/>
                    </a:cubicBezTo>
                    <a:cubicBezTo>
                      <a:pt x="74" y="50"/>
                      <a:pt x="74" y="51"/>
                      <a:pt x="74" y="51"/>
                    </a:cubicBezTo>
                    <a:cubicBezTo>
                      <a:pt x="73" y="51"/>
                      <a:pt x="73" y="50"/>
                      <a:pt x="74" y="49"/>
                    </a:cubicBezTo>
                    <a:cubicBezTo>
                      <a:pt x="75" y="49"/>
                      <a:pt x="75" y="48"/>
                      <a:pt x="75" y="47"/>
                    </a:cubicBezTo>
                    <a:cubicBezTo>
                      <a:pt x="74" y="47"/>
                      <a:pt x="74" y="48"/>
                      <a:pt x="73" y="47"/>
                    </a:cubicBezTo>
                    <a:cubicBezTo>
                      <a:pt x="73" y="47"/>
                      <a:pt x="74" y="46"/>
                      <a:pt x="74" y="45"/>
                    </a:cubicBezTo>
                    <a:cubicBezTo>
                      <a:pt x="74" y="45"/>
                      <a:pt x="74" y="46"/>
                      <a:pt x="74" y="45"/>
                    </a:cubicBezTo>
                    <a:close/>
                    <a:moveTo>
                      <a:pt x="76" y="43"/>
                    </a:moveTo>
                    <a:cubicBezTo>
                      <a:pt x="76" y="44"/>
                      <a:pt x="77" y="44"/>
                      <a:pt x="77" y="44"/>
                    </a:cubicBezTo>
                    <a:cubicBezTo>
                      <a:pt x="78" y="44"/>
                      <a:pt x="78" y="45"/>
                      <a:pt x="79" y="45"/>
                    </a:cubicBezTo>
                    <a:cubicBezTo>
                      <a:pt x="79" y="45"/>
                      <a:pt x="79" y="44"/>
                      <a:pt x="79" y="43"/>
                    </a:cubicBezTo>
                    <a:cubicBezTo>
                      <a:pt x="79" y="43"/>
                      <a:pt x="79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6" y="43"/>
                    </a:cubicBezTo>
                    <a:close/>
                    <a:moveTo>
                      <a:pt x="77" y="54"/>
                    </a:moveTo>
                    <a:cubicBezTo>
                      <a:pt x="77" y="54"/>
                      <a:pt x="77" y="53"/>
                      <a:pt x="78" y="53"/>
                    </a:cubicBezTo>
                    <a:cubicBezTo>
                      <a:pt x="78" y="53"/>
                      <a:pt x="78" y="52"/>
                      <a:pt x="77" y="52"/>
                    </a:cubicBezTo>
                    <a:cubicBezTo>
                      <a:pt x="76" y="51"/>
                      <a:pt x="76" y="53"/>
                      <a:pt x="76" y="54"/>
                    </a:cubicBezTo>
                    <a:cubicBezTo>
                      <a:pt x="76" y="54"/>
                      <a:pt x="77" y="54"/>
                      <a:pt x="77" y="54"/>
                    </a:cubicBezTo>
                    <a:close/>
                    <a:moveTo>
                      <a:pt x="81" y="47"/>
                    </a:moveTo>
                    <a:cubicBezTo>
                      <a:pt x="80" y="47"/>
                      <a:pt x="81" y="48"/>
                      <a:pt x="81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3" y="47"/>
                      <a:pt x="82" y="47"/>
                      <a:pt x="82" y="46"/>
                    </a:cubicBezTo>
                    <a:cubicBezTo>
                      <a:pt x="82" y="47"/>
                      <a:pt x="82" y="46"/>
                      <a:pt x="82" y="46"/>
                    </a:cubicBezTo>
                    <a:cubicBezTo>
                      <a:pt x="81" y="45"/>
                      <a:pt x="82" y="46"/>
                      <a:pt x="81" y="46"/>
                    </a:cubicBezTo>
                    <a:cubicBezTo>
                      <a:pt x="81" y="47"/>
                      <a:pt x="81" y="47"/>
                      <a:pt x="81" y="47"/>
                    </a:cubicBezTo>
                    <a:close/>
                    <a:moveTo>
                      <a:pt x="83" y="45"/>
                    </a:moveTo>
                    <a:cubicBezTo>
                      <a:pt x="83" y="46"/>
                      <a:pt x="83" y="47"/>
                      <a:pt x="84" y="46"/>
                    </a:cubicBezTo>
                    <a:cubicBezTo>
                      <a:pt x="84" y="46"/>
                      <a:pt x="84" y="45"/>
                      <a:pt x="85" y="45"/>
                    </a:cubicBezTo>
                    <a:cubicBezTo>
                      <a:pt x="85" y="45"/>
                      <a:pt x="84" y="44"/>
                      <a:pt x="84" y="44"/>
                    </a:cubicBezTo>
                    <a:cubicBezTo>
                      <a:pt x="83" y="44"/>
                      <a:pt x="83" y="45"/>
                      <a:pt x="83" y="45"/>
                    </a:cubicBezTo>
                    <a:close/>
                    <a:moveTo>
                      <a:pt x="85" y="41"/>
                    </a:moveTo>
                    <a:cubicBezTo>
                      <a:pt x="85" y="41"/>
                      <a:pt x="83" y="42"/>
                      <a:pt x="84" y="43"/>
                    </a:cubicBezTo>
                    <a:cubicBezTo>
                      <a:pt x="85" y="43"/>
                      <a:pt x="85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lose/>
                    <a:moveTo>
                      <a:pt x="88" y="39"/>
                    </a:moveTo>
                    <a:cubicBezTo>
                      <a:pt x="88" y="39"/>
                      <a:pt x="88" y="38"/>
                      <a:pt x="88" y="38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9" y="36"/>
                      <a:pt x="89" y="36"/>
                    </a:cubicBezTo>
                    <a:cubicBezTo>
                      <a:pt x="89" y="36"/>
                      <a:pt x="89" y="35"/>
                      <a:pt x="89" y="34"/>
                    </a:cubicBezTo>
                    <a:cubicBezTo>
                      <a:pt x="89" y="34"/>
                      <a:pt x="89" y="35"/>
                      <a:pt x="88" y="35"/>
                    </a:cubicBezTo>
                    <a:cubicBezTo>
                      <a:pt x="88" y="35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8" y="33"/>
                      <a:pt x="88" y="33"/>
                    </a:cubicBezTo>
                    <a:cubicBezTo>
                      <a:pt x="88" y="33"/>
                      <a:pt x="88" y="35"/>
                      <a:pt x="87" y="34"/>
                    </a:cubicBezTo>
                    <a:cubicBezTo>
                      <a:pt x="87" y="34"/>
                      <a:pt x="88" y="32"/>
                      <a:pt x="88" y="32"/>
                    </a:cubicBezTo>
                    <a:cubicBezTo>
                      <a:pt x="87" y="31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6" y="32"/>
                    </a:cubicBezTo>
                    <a:cubicBezTo>
                      <a:pt x="86" y="32"/>
                      <a:pt x="87" y="33"/>
                      <a:pt x="86" y="33"/>
                    </a:cubicBezTo>
                    <a:cubicBezTo>
                      <a:pt x="86" y="33"/>
                      <a:pt x="86" y="31"/>
                      <a:pt x="85" y="32"/>
                    </a:cubicBezTo>
                    <a:cubicBezTo>
                      <a:pt x="85" y="32"/>
                      <a:pt x="86" y="33"/>
                      <a:pt x="86" y="33"/>
                    </a:cubicBezTo>
                    <a:cubicBezTo>
                      <a:pt x="86" y="34"/>
                      <a:pt x="86" y="34"/>
                      <a:pt x="85" y="34"/>
                    </a:cubicBezTo>
                    <a:cubicBezTo>
                      <a:pt x="85" y="33"/>
                      <a:pt x="84" y="32"/>
                      <a:pt x="84" y="33"/>
                    </a:cubicBezTo>
                    <a:cubicBezTo>
                      <a:pt x="84" y="33"/>
                      <a:pt x="85" y="33"/>
                      <a:pt x="84" y="34"/>
                    </a:cubicBezTo>
                    <a:cubicBezTo>
                      <a:pt x="84" y="34"/>
                      <a:pt x="83" y="33"/>
                      <a:pt x="83" y="34"/>
                    </a:cubicBezTo>
                    <a:cubicBezTo>
                      <a:pt x="84" y="34"/>
                      <a:pt x="85" y="34"/>
                      <a:pt x="85" y="35"/>
                    </a:cubicBezTo>
                    <a:cubicBezTo>
                      <a:pt x="85" y="35"/>
                      <a:pt x="84" y="35"/>
                      <a:pt x="84" y="35"/>
                    </a:cubicBezTo>
                    <a:cubicBezTo>
                      <a:pt x="84" y="35"/>
                      <a:pt x="85" y="35"/>
                      <a:pt x="84" y="36"/>
                    </a:cubicBezTo>
                    <a:cubicBezTo>
                      <a:pt x="84" y="36"/>
                      <a:pt x="84" y="35"/>
                      <a:pt x="84" y="35"/>
                    </a:cubicBezTo>
                    <a:cubicBezTo>
                      <a:pt x="83" y="35"/>
                      <a:pt x="83" y="35"/>
                      <a:pt x="82" y="35"/>
                    </a:cubicBezTo>
                    <a:cubicBezTo>
                      <a:pt x="82" y="35"/>
                      <a:pt x="81" y="35"/>
                      <a:pt x="81" y="36"/>
                    </a:cubicBezTo>
                    <a:cubicBezTo>
                      <a:pt x="81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1" y="37"/>
                      <a:pt x="81" y="37"/>
                      <a:pt x="82" y="37"/>
                    </a:cubicBezTo>
                    <a:cubicBezTo>
                      <a:pt x="82" y="37"/>
                      <a:pt x="82" y="37"/>
                      <a:pt x="83" y="38"/>
                    </a:cubicBezTo>
                    <a:cubicBezTo>
                      <a:pt x="83" y="38"/>
                      <a:pt x="83" y="37"/>
                      <a:pt x="83" y="38"/>
                    </a:cubicBezTo>
                    <a:cubicBezTo>
                      <a:pt x="83" y="38"/>
                      <a:pt x="81" y="38"/>
                      <a:pt x="81" y="39"/>
                    </a:cubicBezTo>
                    <a:cubicBezTo>
                      <a:pt x="81" y="39"/>
                      <a:pt x="82" y="39"/>
                      <a:pt x="82" y="39"/>
                    </a:cubicBezTo>
                    <a:cubicBezTo>
                      <a:pt x="82" y="39"/>
                      <a:pt x="83" y="39"/>
                      <a:pt x="83" y="39"/>
                    </a:cubicBezTo>
                    <a:cubicBezTo>
                      <a:pt x="83" y="39"/>
                      <a:pt x="82" y="40"/>
                      <a:pt x="82" y="40"/>
                    </a:cubicBezTo>
                    <a:cubicBezTo>
                      <a:pt x="81" y="40"/>
                      <a:pt x="81" y="40"/>
                      <a:pt x="80" y="41"/>
                    </a:cubicBezTo>
                    <a:cubicBezTo>
                      <a:pt x="80" y="41"/>
                      <a:pt x="80" y="41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3" y="42"/>
                      <a:pt x="82" y="42"/>
                      <a:pt x="82" y="42"/>
                    </a:cubicBezTo>
                    <a:cubicBezTo>
                      <a:pt x="83" y="43"/>
                      <a:pt x="83" y="42"/>
                      <a:pt x="83" y="42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0"/>
                      <a:pt x="84" y="40"/>
                      <a:pt x="85" y="39"/>
                    </a:cubicBezTo>
                    <a:cubicBezTo>
                      <a:pt x="85" y="39"/>
                      <a:pt x="85" y="38"/>
                      <a:pt x="85" y="39"/>
                    </a:cubicBezTo>
                    <a:cubicBezTo>
                      <a:pt x="86" y="39"/>
                      <a:pt x="85" y="40"/>
                      <a:pt x="86" y="40"/>
                    </a:cubicBezTo>
                    <a:cubicBezTo>
                      <a:pt x="86" y="40"/>
                      <a:pt x="88" y="39"/>
                      <a:pt x="88" y="39"/>
                    </a:cubicBezTo>
                    <a:close/>
                    <a:moveTo>
                      <a:pt x="93" y="30"/>
                    </a:moveTo>
                    <a:cubicBezTo>
                      <a:pt x="92" y="29"/>
                      <a:pt x="91" y="29"/>
                      <a:pt x="91" y="29"/>
                    </a:cubicBezTo>
                    <a:cubicBezTo>
                      <a:pt x="90" y="29"/>
                      <a:pt x="90" y="29"/>
                      <a:pt x="90" y="30"/>
                    </a:cubicBezTo>
                    <a:cubicBezTo>
                      <a:pt x="91" y="30"/>
                      <a:pt x="92" y="31"/>
                      <a:pt x="91" y="31"/>
                    </a:cubicBezTo>
                    <a:cubicBezTo>
                      <a:pt x="90" y="32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89" y="31"/>
                    </a:cubicBezTo>
                    <a:cubicBezTo>
                      <a:pt x="89" y="31"/>
                      <a:pt x="88" y="31"/>
                      <a:pt x="89" y="32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0"/>
                    </a:cubicBezTo>
                    <a:cubicBezTo>
                      <a:pt x="93" y="30"/>
                      <a:pt x="93" y="30"/>
                      <a:pt x="93" y="30"/>
                    </a:cubicBezTo>
                    <a:close/>
                    <a:moveTo>
                      <a:pt x="91" y="29"/>
                    </a:moveTo>
                    <a:cubicBezTo>
                      <a:pt x="92" y="29"/>
                      <a:pt x="92" y="29"/>
                      <a:pt x="93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2" y="27"/>
                      <a:pt x="92" y="28"/>
                      <a:pt x="92" y="28"/>
                    </a:cubicBezTo>
                    <a:cubicBezTo>
                      <a:pt x="92" y="28"/>
                      <a:pt x="92" y="28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9"/>
                      <a:pt x="91" y="29"/>
                    </a:cubicBezTo>
                    <a:close/>
                    <a:moveTo>
                      <a:pt x="94" y="28"/>
                    </a:moveTo>
                    <a:cubicBezTo>
                      <a:pt x="93" y="30"/>
                      <a:pt x="95" y="29"/>
                      <a:pt x="95" y="28"/>
                    </a:cubicBezTo>
                    <a:cubicBezTo>
                      <a:pt x="96" y="27"/>
                      <a:pt x="94" y="27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3" y="26"/>
                      <a:pt x="93" y="27"/>
                    </a:cubicBezTo>
                    <a:cubicBezTo>
                      <a:pt x="94" y="27"/>
                      <a:pt x="94" y="28"/>
                      <a:pt x="94" y="28"/>
                    </a:cubicBezTo>
                    <a:close/>
                    <a:moveTo>
                      <a:pt x="96" y="28"/>
                    </a:moveTo>
                    <a:cubicBezTo>
                      <a:pt x="98" y="28"/>
                      <a:pt x="98" y="27"/>
                      <a:pt x="98" y="26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100" y="24"/>
                      <a:pt x="100" y="23"/>
                      <a:pt x="100" y="23"/>
                    </a:cubicBezTo>
                    <a:cubicBezTo>
                      <a:pt x="99" y="24"/>
                      <a:pt x="99" y="23"/>
                      <a:pt x="99" y="23"/>
                    </a:cubicBezTo>
                    <a:cubicBezTo>
                      <a:pt x="99" y="22"/>
                      <a:pt x="98" y="24"/>
                      <a:pt x="98" y="24"/>
                    </a:cubicBezTo>
                    <a:cubicBezTo>
                      <a:pt x="98" y="24"/>
                      <a:pt x="97" y="23"/>
                      <a:pt x="97" y="23"/>
                    </a:cubicBezTo>
                    <a:cubicBezTo>
                      <a:pt x="97" y="23"/>
                      <a:pt x="97" y="22"/>
                      <a:pt x="97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6" y="22"/>
                      <a:pt x="97" y="22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6" y="22"/>
                      <a:pt x="96" y="23"/>
                      <a:pt x="96" y="23"/>
                    </a:cubicBezTo>
                    <a:cubicBezTo>
                      <a:pt x="96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4" y="25"/>
                      <a:pt x="94" y="24"/>
                      <a:pt x="94" y="24"/>
                    </a:cubicBezTo>
                    <a:cubicBezTo>
                      <a:pt x="93" y="25"/>
                      <a:pt x="94" y="25"/>
                      <a:pt x="94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7"/>
                      <a:pt x="96" y="27"/>
                      <a:pt x="96" y="28"/>
                    </a:cubicBezTo>
                    <a:close/>
                    <a:moveTo>
                      <a:pt x="101" y="25"/>
                    </a:moveTo>
                    <a:cubicBezTo>
                      <a:pt x="101" y="25"/>
                      <a:pt x="101" y="23"/>
                      <a:pt x="100" y="24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100" y="25"/>
                      <a:pt x="99" y="25"/>
                      <a:pt x="99" y="25"/>
                    </a:cubicBezTo>
                    <a:cubicBezTo>
                      <a:pt x="99" y="25"/>
                      <a:pt x="99" y="26"/>
                      <a:pt x="99" y="27"/>
                    </a:cubicBezTo>
                    <a:cubicBezTo>
                      <a:pt x="100" y="27"/>
                      <a:pt x="100" y="26"/>
                      <a:pt x="100" y="26"/>
                    </a:cubicBezTo>
                    <a:cubicBezTo>
                      <a:pt x="100" y="25"/>
                      <a:pt x="100" y="25"/>
                      <a:pt x="101" y="25"/>
                    </a:cubicBezTo>
                    <a:close/>
                    <a:moveTo>
                      <a:pt x="94" y="23"/>
                    </a:moveTo>
                    <a:cubicBezTo>
                      <a:pt x="94" y="23"/>
                      <a:pt x="95" y="23"/>
                      <a:pt x="95" y="22"/>
                    </a:cubicBezTo>
                    <a:cubicBezTo>
                      <a:pt x="95" y="21"/>
                      <a:pt x="94" y="22"/>
                      <a:pt x="94" y="22"/>
                    </a:cubicBezTo>
                    <a:cubicBezTo>
                      <a:pt x="94" y="21"/>
                      <a:pt x="93" y="21"/>
                      <a:pt x="93" y="22"/>
                    </a:cubicBezTo>
                    <a:cubicBezTo>
                      <a:pt x="93" y="23"/>
                      <a:pt x="93" y="23"/>
                      <a:pt x="93" y="24"/>
                    </a:cubicBezTo>
                    <a:cubicBezTo>
                      <a:pt x="94" y="24"/>
                      <a:pt x="94" y="23"/>
                      <a:pt x="94" y="23"/>
                    </a:cubicBezTo>
                    <a:close/>
                    <a:moveTo>
                      <a:pt x="95" y="21"/>
                    </a:moveTo>
                    <a:cubicBezTo>
                      <a:pt x="95" y="21"/>
                      <a:pt x="96" y="21"/>
                      <a:pt x="96" y="21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8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20"/>
                      <a:pt x="95" y="21"/>
                    </a:cubicBezTo>
                    <a:close/>
                    <a:moveTo>
                      <a:pt x="98" y="21"/>
                    </a:move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2"/>
                      <a:pt x="99" y="22"/>
                      <a:pt x="99" y="22"/>
                    </a:cubicBezTo>
                    <a:cubicBezTo>
                      <a:pt x="100" y="21"/>
                      <a:pt x="98" y="20"/>
                      <a:pt x="98" y="21"/>
                    </a:cubicBezTo>
                    <a:cubicBezTo>
                      <a:pt x="98" y="21"/>
                      <a:pt x="98" y="20"/>
                      <a:pt x="98" y="21"/>
                    </a:cubicBezTo>
                    <a:close/>
                    <a:moveTo>
                      <a:pt x="102" y="22"/>
                    </a:moveTo>
                    <a:cubicBezTo>
                      <a:pt x="102" y="22"/>
                      <a:pt x="102" y="22"/>
                      <a:pt x="102" y="22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1" y="19"/>
                      <a:pt x="101" y="19"/>
                      <a:pt x="101" y="20"/>
                    </a:cubicBezTo>
                    <a:cubicBezTo>
                      <a:pt x="100" y="20"/>
                      <a:pt x="101" y="20"/>
                      <a:pt x="101" y="19"/>
                    </a:cubicBezTo>
                    <a:cubicBezTo>
                      <a:pt x="100" y="19"/>
                      <a:pt x="100" y="19"/>
                      <a:pt x="100" y="18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0" y="18"/>
                      <a:pt x="99" y="18"/>
                      <a:pt x="99" y="18"/>
                    </a:cubicBezTo>
                    <a:cubicBezTo>
                      <a:pt x="99" y="19"/>
                      <a:pt x="99" y="18"/>
                      <a:pt x="99" y="19"/>
                    </a:cubicBezTo>
                    <a:cubicBezTo>
                      <a:pt x="99" y="19"/>
                      <a:pt x="100" y="19"/>
                      <a:pt x="100" y="20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0" y="22"/>
                      <a:pt x="101" y="22"/>
                    </a:cubicBezTo>
                    <a:cubicBezTo>
                      <a:pt x="101" y="22"/>
                      <a:pt x="101" y="22"/>
                      <a:pt x="102" y="22"/>
                    </a:cubicBezTo>
                    <a:close/>
                    <a:moveTo>
                      <a:pt x="105" y="22"/>
                    </a:moveTo>
                    <a:cubicBezTo>
                      <a:pt x="106" y="22"/>
                      <a:pt x="105" y="22"/>
                      <a:pt x="106" y="22"/>
                    </a:cubicBezTo>
                    <a:cubicBezTo>
                      <a:pt x="106" y="21"/>
                      <a:pt x="106" y="21"/>
                      <a:pt x="106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22"/>
                      <a:pt x="107" y="23"/>
                      <a:pt x="107" y="22"/>
                    </a:cubicBezTo>
                    <a:cubicBezTo>
                      <a:pt x="107" y="22"/>
                      <a:pt x="107" y="21"/>
                      <a:pt x="107" y="21"/>
                    </a:cubicBezTo>
                    <a:cubicBezTo>
                      <a:pt x="107" y="21"/>
                      <a:pt x="107" y="20"/>
                      <a:pt x="107" y="20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6" y="18"/>
                      <a:pt x="106" y="19"/>
                      <a:pt x="106" y="19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1"/>
                      <a:pt x="105" y="21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lose/>
                    <a:moveTo>
                      <a:pt x="106" y="26"/>
                    </a:moveTo>
                    <a:cubicBezTo>
                      <a:pt x="106" y="26"/>
                      <a:pt x="105" y="26"/>
                      <a:pt x="106" y="27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7" y="27"/>
                      <a:pt x="107" y="26"/>
                      <a:pt x="107" y="26"/>
                    </a:cubicBezTo>
                    <a:cubicBezTo>
                      <a:pt x="107" y="25"/>
                      <a:pt x="106" y="25"/>
                      <a:pt x="106" y="26"/>
                    </a:cubicBezTo>
                    <a:cubicBezTo>
                      <a:pt x="106" y="26"/>
                      <a:pt x="106" y="25"/>
                      <a:pt x="106" y="26"/>
                    </a:cubicBezTo>
                    <a:close/>
                    <a:moveTo>
                      <a:pt x="107" y="23"/>
                    </a:moveTo>
                    <a:cubicBezTo>
                      <a:pt x="107" y="24"/>
                      <a:pt x="107" y="25"/>
                      <a:pt x="108" y="25"/>
                    </a:cubicBezTo>
                    <a:cubicBezTo>
                      <a:pt x="109" y="25"/>
                      <a:pt x="109" y="24"/>
                      <a:pt x="109" y="24"/>
                    </a:cubicBezTo>
                    <a:cubicBezTo>
                      <a:pt x="109" y="24"/>
                      <a:pt x="109" y="24"/>
                      <a:pt x="109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8" y="23"/>
                      <a:pt x="108" y="23"/>
                      <a:pt x="107" y="23"/>
                    </a:cubicBezTo>
                    <a:cubicBezTo>
                      <a:pt x="107" y="23"/>
                      <a:pt x="108" y="23"/>
                      <a:pt x="107" y="23"/>
                    </a:cubicBezTo>
                    <a:close/>
                    <a:moveTo>
                      <a:pt x="122" y="18"/>
                    </a:moveTo>
                    <a:cubicBezTo>
                      <a:pt x="122" y="18"/>
                      <a:pt x="122" y="17"/>
                      <a:pt x="121" y="17"/>
                    </a:cubicBezTo>
                    <a:cubicBezTo>
                      <a:pt x="121" y="17"/>
                      <a:pt x="121" y="17"/>
                      <a:pt x="121" y="16"/>
                    </a:cubicBezTo>
                    <a:cubicBezTo>
                      <a:pt x="120" y="16"/>
                      <a:pt x="120" y="17"/>
                      <a:pt x="120" y="16"/>
                    </a:cubicBezTo>
                    <a:cubicBezTo>
                      <a:pt x="120" y="16"/>
                      <a:pt x="119" y="16"/>
                      <a:pt x="119" y="16"/>
                    </a:cubicBezTo>
                    <a:cubicBezTo>
                      <a:pt x="119" y="16"/>
                      <a:pt x="119" y="17"/>
                      <a:pt x="119" y="17"/>
                    </a:cubicBezTo>
                    <a:cubicBezTo>
                      <a:pt x="119" y="17"/>
                      <a:pt x="118" y="16"/>
                      <a:pt x="118" y="16"/>
                    </a:cubicBezTo>
                    <a:cubicBezTo>
                      <a:pt x="118" y="17"/>
                      <a:pt x="118" y="17"/>
                      <a:pt x="119" y="18"/>
                    </a:cubicBezTo>
                    <a:cubicBezTo>
                      <a:pt x="119" y="18"/>
                      <a:pt x="119" y="18"/>
                      <a:pt x="120" y="18"/>
                    </a:cubicBezTo>
                    <a:cubicBezTo>
                      <a:pt x="120" y="18"/>
                      <a:pt x="121" y="18"/>
                      <a:pt x="121" y="18"/>
                    </a:cubicBezTo>
                    <a:cubicBezTo>
                      <a:pt x="121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lose/>
                    <a:moveTo>
                      <a:pt x="123" y="16"/>
                    </a:moveTo>
                    <a:cubicBezTo>
                      <a:pt x="123" y="17"/>
                      <a:pt x="123" y="18"/>
                      <a:pt x="124" y="18"/>
                    </a:cubicBezTo>
                    <a:cubicBezTo>
                      <a:pt x="124" y="18"/>
                      <a:pt x="124" y="17"/>
                      <a:pt x="124" y="17"/>
                    </a:cubicBezTo>
                    <a:cubicBezTo>
                      <a:pt x="125" y="17"/>
                      <a:pt x="124" y="17"/>
                      <a:pt x="124" y="17"/>
                    </a:cubicBezTo>
                    <a:cubicBezTo>
                      <a:pt x="124" y="17"/>
                      <a:pt x="126" y="16"/>
                      <a:pt x="126" y="15"/>
                    </a:cubicBezTo>
                    <a:cubicBezTo>
                      <a:pt x="126" y="15"/>
                      <a:pt x="127" y="14"/>
                      <a:pt x="126" y="13"/>
                    </a:cubicBezTo>
                    <a:cubicBezTo>
                      <a:pt x="126" y="13"/>
                      <a:pt x="125" y="13"/>
                      <a:pt x="125" y="13"/>
                    </a:cubicBezTo>
                    <a:cubicBezTo>
                      <a:pt x="124" y="13"/>
                      <a:pt x="125" y="13"/>
                      <a:pt x="124" y="14"/>
                    </a:cubicBezTo>
                    <a:cubicBezTo>
                      <a:pt x="124" y="14"/>
                      <a:pt x="124" y="14"/>
                      <a:pt x="124" y="13"/>
                    </a:cubicBezTo>
                    <a:cubicBezTo>
                      <a:pt x="123" y="13"/>
                      <a:pt x="123" y="14"/>
                      <a:pt x="123" y="14"/>
                    </a:cubicBezTo>
                    <a:cubicBezTo>
                      <a:pt x="123" y="14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2" y="14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22" y="16"/>
                      <a:pt x="121" y="15"/>
                      <a:pt x="122" y="16"/>
                    </a:cubicBezTo>
                    <a:cubicBezTo>
                      <a:pt x="123" y="17"/>
                      <a:pt x="123" y="16"/>
                      <a:pt x="123" y="15"/>
                    </a:cubicBezTo>
                    <a:cubicBezTo>
                      <a:pt x="123" y="15"/>
                      <a:pt x="123" y="16"/>
                      <a:pt x="123" y="16"/>
                    </a:cubicBezTo>
                    <a:close/>
                    <a:moveTo>
                      <a:pt x="127" y="12"/>
                    </a:moveTo>
                    <a:cubicBezTo>
                      <a:pt x="127" y="12"/>
                      <a:pt x="127" y="13"/>
                      <a:pt x="128" y="13"/>
                    </a:cubicBezTo>
                    <a:cubicBezTo>
                      <a:pt x="128" y="13"/>
                      <a:pt x="129" y="13"/>
                      <a:pt x="129" y="12"/>
                    </a:cubicBezTo>
                    <a:cubicBezTo>
                      <a:pt x="130" y="12"/>
                      <a:pt x="130" y="11"/>
                      <a:pt x="130" y="11"/>
                    </a:cubicBezTo>
                    <a:cubicBezTo>
                      <a:pt x="129" y="10"/>
                      <a:pt x="129" y="10"/>
                      <a:pt x="129" y="9"/>
                    </a:cubicBezTo>
                    <a:cubicBezTo>
                      <a:pt x="129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7" y="8"/>
                      <a:pt x="127" y="9"/>
                    </a:cubicBezTo>
                    <a:cubicBezTo>
                      <a:pt x="126" y="9"/>
                      <a:pt x="127" y="11"/>
                      <a:pt x="127" y="11"/>
                    </a:cubicBezTo>
                    <a:cubicBezTo>
                      <a:pt x="127" y="12"/>
                      <a:pt x="127" y="12"/>
                      <a:pt x="127" y="12"/>
                    </a:cubicBezTo>
                    <a:close/>
                    <a:moveTo>
                      <a:pt x="118" y="13"/>
                    </a:moveTo>
                    <a:cubicBezTo>
                      <a:pt x="118" y="14"/>
                      <a:pt x="118" y="13"/>
                      <a:pt x="118" y="13"/>
                    </a:cubicBezTo>
                    <a:cubicBezTo>
                      <a:pt x="118" y="13"/>
                      <a:pt x="119" y="14"/>
                      <a:pt x="119" y="14"/>
                    </a:cubicBezTo>
                    <a:cubicBezTo>
                      <a:pt x="119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0" y="13"/>
                      <a:pt x="119" y="13"/>
                      <a:pt x="120" y="13"/>
                    </a:cubicBezTo>
                    <a:cubicBezTo>
                      <a:pt x="120" y="12"/>
                      <a:pt x="120" y="13"/>
                      <a:pt x="121" y="13"/>
                    </a:cubicBezTo>
                    <a:cubicBezTo>
                      <a:pt x="121" y="13"/>
                      <a:pt x="122" y="12"/>
                      <a:pt x="122" y="12"/>
                    </a:cubicBezTo>
                    <a:cubicBezTo>
                      <a:pt x="122" y="12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3" y="10"/>
                      <a:pt x="124" y="10"/>
                      <a:pt x="124" y="10"/>
                    </a:cubicBezTo>
                    <a:cubicBezTo>
                      <a:pt x="124" y="10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5" y="7"/>
                      <a:pt x="126" y="8"/>
                      <a:pt x="125" y="7"/>
                    </a:cubicBezTo>
                    <a:cubicBezTo>
                      <a:pt x="125" y="7"/>
                      <a:pt x="125" y="6"/>
                      <a:pt x="125" y="6"/>
                    </a:cubicBezTo>
                    <a:cubicBezTo>
                      <a:pt x="125" y="6"/>
                      <a:pt x="125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4" y="8"/>
                      <a:pt x="124" y="7"/>
                      <a:pt x="124" y="7"/>
                    </a:cubicBezTo>
                    <a:cubicBezTo>
                      <a:pt x="123" y="7"/>
                      <a:pt x="123" y="7"/>
                      <a:pt x="123" y="8"/>
                    </a:cubicBezTo>
                    <a:cubicBezTo>
                      <a:pt x="122" y="8"/>
                      <a:pt x="123" y="8"/>
                      <a:pt x="123" y="9"/>
                    </a:cubicBezTo>
                    <a:cubicBezTo>
                      <a:pt x="123" y="9"/>
                      <a:pt x="122" y="10"/>
                      <a:pt x="122" y="10"/>
                    </a:cubicBezTo>
                    <a:cubicBezTo>
                      <a:pt x="122" y="10"/>
                      <a:pt x="122" y="9"/>
                      <a:pt x="121" y="9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0" y="9"/>
                      <a:pt x="121" y="9"/>
                      <a:pt x="121" y="9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1"/>
                      <a:pt x="120" y="10"/>
                      <a:pt x="120" y="10"/>
                    </a:cubicBezTo>
                    <a:cubicBezTo>
                      <a:pt x="120" y="11"/>
                      <a:pt x="120" y="11"/>
                      <a:pt x="120" y="10"/>
                    </a:cubicBezTo>
                    <a:cubicBezTo>
                      <a:pt x="120" y="10"/>
                      <a:pt x="120" y="9"/>
                      <a:pt x="119" y="9"/>
                    </a:cubicBezTo>
                    <a:cubicBezTo>
                      <a:pt x="119" y="9"/>
                      <a:pt x="119" y="10"/>
                      <a:pt x="119" y="10"/>
                    </a:cubicBezTo>
                    <a:cubicBezTo>
                      <a:pt x="118" y="10"/>
                      <a:pt x="119" y="10"/>
                      <a:pt x="118" y="10"/>
                    </a:cubicBezTo>
                    <a:cubicBezTo>
                      <a:pt x="118" y="10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7" y="10"/>
                    </a:cubicBezTo>
                    <a:cubicBezTo>
                      <a:pt x="117" y="10"/>
                      <a:pt x="117" y="11"/>
                      <a:pt x="116" y="11"/>
                    </a:cubicBezTo>
                    <a:cubicBezTo>
                      <a:pt x="116" y="11"/>
                      <a:pt x="115" y="10"/>
                      <a:pt x="115" y="11"/>
                    </a:cubicBezTo>
                    <a:cubicBezTo>
                      <a:pt x="115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7" y="11"/>
                      <a:pt x="117" y="11"/>
                    </a:cubicBezTo>
                    <a:cubicBezTo>
                      <a:pt x="118" y="11"/>
                      <a:pt x="117" y="12"/>
                      <a:pt x="117" y="12"/>
                    </a:cubicBezTo>
                    <a:cubicBezTo>
                      <a:pt x="117" y="12"/>
                      <a:pt x="116" y="13"/>
                      <a:pt x="117" y="14"/>
                    </a:cubicBezTo>
                    <a:cubicBezTo>
                      <a:pt x="117" y="14"/>
                      <a:pt x="117" y="13"/>
                      <a:pt x="117" y="13"/>
                    </a:cubicBezTo>
                    <a:cubicBezTo>
                      <a:pt x="118" y="13"/>
                      <a:pt x="118" y="13"/>
                      <a:pt x="118" y="13"/>
                    </a:cubicBezTo>
                    <a:close/>
                    <a:moveTo>
                      <a:pt x="130" y="4"/>
                    </a:moveTo>
                    <a:cubicBezTo>
                      <a:pt x="130" y="4"/>
                      <a:pt x="130" y="3"/>
                      <a:pt x="130" y="3"/>
                    </a:cubicBezTo>
                    <a:cubicBezTo>
                      <a:pt x="130" y="3"/>
                      <a:pt x="129" y="3"/>
                      <a:pt x="129" y="3"/>
                    </a:cubicBezTo>
                    <a:cubicBezTo>
                      <a:pt x="128" y="3"/>
                      <a:pt x="128" y="3"/>
                      <a:pt x="128" y="4"/>
                    </a:cubicBezTo>
                    <a:cubicBezTo>
                      <a:pt x="128" y="4"/>
                      <a:pt x="129" y="4"/>
                      <a:pt x="129" y="4"/>
                    </a:cubicBezTo>
                    <a:cubicBezTo>
                      <a:pt x="129" y="4"/>
                      <a:pt x="128" y="4"/>
                      <a:pt x="128" y="4"/>
                    </a:cubicBezTo>
                    <a:cubicBezTo>
                      <a:pt x="128" y="4"/>
                      <a:pt x="129" y="5"/>
                      <a:pt x="129" y="5"/>
                    </a:cubicBezTo>
                    <a:cubicBezTo>
                      <a:pt x="129" y="5"/>
                      <a:pt x="129" y="5"/>
                      <a:pt x="130" y="5"/>
                    </a:cubicBezTo>
                    <a:cubicBezTo>
                      <a:pt x="130" y="5"/>
                      <a:pt x="131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lose/>
                    <a:moveTo>
                      <a:pt x="134" y="3"/>
                    </a:moveTo>
                    <a:cubicBezTo>
                      <a:pt x="134" y="3"/>
                      <a:pt x="134" y="3"/>
                      <a:pt x="134" y="3"/>
                    </a:cubicBezTo>
                    <a:cubicBezTo>
                      <a:pt x="134" y="3"/>
                      <a:pt x="134" y="2"/>
                      <a:pt x="134" y="2"/>
                    </a:cubicBezTo>
                    <a:cubicBezTo>
                      <a:pt x="134" y="2"/>
                      <a:pt x="134" y="1"/>
                      <a:pt x="134" y="1"/>
                    </a:cubicBezTo>
                    <a:cubicBezTo>
                      <a:pt x="134" y="1"/>
                      <a:pt x="133" y="1"/>
                      <a:pt x="133" y="2"/>
                    </a:cubicBezTo>
                    <a:cubicBezTo>
                      <a:pt x="133" y="2"/>
                      <a:pt x="133" y="2"/>
                      <a:pt x="134" y="3"/>
                    </a:cubicBezTo>
                    <a:cubicBezTo>
                      <a:pt x="134" y="3"/>
                      <a:pt x="133" y="2"/>
                      <a:pt x="134" y="3"/>
                    </a:cubicBezTo>
                    <a:close/>
                    <a:moveTo>
                      <a:pt x="139" y="3"/>
                    </a:moveTo>
                    <a:cubicBezTo>
                      <a:pt x="139" y="4"/>
                      <a:pt x="139" y="4"/>
                      <a:pt x="139" y="5"/>
                    </a:cubicBezTo>
                    <a:cubicBezTo>
                      <a:pt x="139" y="5"/>
                      <a:pt x="140" y="5"/>
                      <a:pt x="140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2" y="4"/>
                      <a:pt x="142" y="4"/>
                      <a:pt x="143" y="4"/>
                    </a:cubicBezTo>
                    <a:cubicBezTo>
                      <a:pt x="143" y="4"/>
                      <a:pt x="144" y="3"/>
                      <a:pt x="144" y="3"/>
                    </a:cubicBezTo>
                    <a:cubicBezTo>
                      <a:pt x="144" y="2"/>
                      <a:pt x="144" y="2"/>
                      <a:pt x="143" y="2"/>
                    </a:cubicBezTo>
                    <a:cubicBezTo>
                      <a:pt x="143" y="2"/>
                      <a:pt x="143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2"/>
                    </a:cubicBezTo>
                    <a:cubicBezTo>
                      <a:pt x="142" y="2"/>
                      <a:pt x="143" y="2"/>
                      <a:pt x="143" y="1"/>
                    </a:cubicBezTo>
                    <a:cubicBezTo>
                      <a:pt x="142" y="1"/>
                      <a:pt x="142" y="1"/>
                      <a:pt x="141" y="1"/>
                    </a:cubicBezTo>
                    <a:cubicBezTo>
                      <a:pt x="141" y="1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1"/>
                      <a:pt x="141" y="2"/>
                      <a:pt x="141" y="3"/>
                    </a:cubicBezTo>
                    <a:cubicBezTo>
                      <a:pt x="140" y="2"/>
                      <a:pt x="140" y="2"/>
                      <a:pt x="140" y="1"/>
                    </a:cubicBezTo>
                    <a:cubicBezTo>
                      <a:pt x="139" y="1"/>
                      <a:pt x="139" y="1"/>
                      <a:pt x="139" y="2"/>
                    </a:cubicBezTo>
                    <a:cubicBezTo>
                      <a:pt x="139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lose/>
                    <a:moveTo>
                      <a:pt x="169" y="26"/>
                    </a:moveTo>
                    <a:cubicBezTo>
                      <a:pt x="168" y="26"/>
                      <a:pt x="168" y="26"/>
                      <a:pt x="168" y="27"/>
                    </a:cubicBezTo>
                    <a:cubicBezTo>
                      <a:pt x="168" y="27"/>
                      <a:pt x="168" y="28"/>
                      <a:pt x="168" y="28"/>
                    </a:cubicBezTo>
                    <a:cubicBezTo>
                      <a:pt x="168" y="28"/>
                      <a:pt x="169" y="27"/>
                      <a:pt x="170" y="27"/>
                    </a:cubicBezTo>
                    <a:cubicBezTo>
                      <a:pt x="170" y="27"/>
                      <a:pt x="170" y="27"/>
                      <a:pt x="170" y="27"/>
                    </a:cubicBezTo>
                    <a:cubicBezTo>
                      <a:pt x="170" y="27"/>
                      <a:pt x="169" y="27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lose/>
                    <a:moveTo>
                      <a:pt x="3" y="187"/>
                    </a:moveTo>
                    <a:cubicBezTo>
                      <a:pt x="3" y="187"/>
                      <a:pt x="4" y="188"/>
                      <a:pt x="4" y="188"/>
                    </a:cubicBezTo>
                    <a:cubicBezTo>
                      <a:pt x="4" y="188"/>
                      <a:pt x="4" y="186"/>
                      <a:pt x="4" y="186"/>
                    </a:cubicBezTo>
                    <a:cubicBezTo>
                      <a:pt x="3" y="185"/>
                      <a:pt x="3" y="186"/>
                      <a:pt x="3" y="187"/>
                    </a:cubicBezTo>
                    <a:cubicBezTo>
                      <a:pt x="3" y="187"/>
                      <a:pt x="3" y="186"/>
                      <a:pt x="3" y="187"/>
                    </a:cubicBezTo>
                    <a:close/>
                    <a:moveTo>
                      <a:pt x="1" y="174"/>
                    </a:moveTo>
                    <a:cubicBezTo>
                      <a:pt x="1" y="175"/>
                      <a:pt x="2" y="178"/>
                      <a:pt x="3" y="177"/>
                    </a:cubicBezTo>
                    <a:cubicBezTo>
                      <a:pt x="3" y="176"/>
                      <a:pt x="3" y="175"/>
                      <a:pt x="2" y="175"/>
                    </a:cubicBezTo>
                    <a:cubicBezTo>
                      <a:pt x="2" y="175"/>
                      <a:pt x="1" y="174"/>
                      <a:pt x="1" y="174"/>
                    </a:cubicBezTo>
                    <a:cubicBezTo>
                      <a:pt x="1" y="175"/>
                      <a:pt x="1" y="174"/>
                      <a:pt x="1" y="174"/>
                    </a:cubicBezTo>
                    <a:close/>
                    <a:moveTo>
                      <a:pt x="8" y="153"/>
                    </a:moveTo>
                    <a:cubicBezTo>
                      <a:pt x="8" y="152"/>
                      <a:pt x="7" y="150"/>
                      <a:pt x="7" y="152"/>
                    </a:cubicBezTo>
                    <a:cubicBezTo>
                      <a:pt x="6" y="152"/>
                      <a:pt x="7" y="154"/>
                      <a:pt x="8" y="153"/>
                    </a:cubicBezTo>
                    <a:close/>
                    <a:moveTo>
                      <a:pt x="5" y="153"/>
                    </a:moveTo>
                    <a:cubicBezTo>
                      <a:pt x="5" y="154"/>
                      <a:pt x="5" y="155"/>
                      <a:pt x="6" y="154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6" y="153"/>
                      <a:pt x="5" y="153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lose/>
                    <a:moveTo>
                      <a:pt x="22" y="139"/>
                    </a:moveTo>
                    <a:cubicBezTo>
                      <a:pt x="22" y="139"/>
                      <a:pt x="20" y="140"/>
                      <a:pt x="21" y="140"/>
                    </a:cubicBezTo>
                    <a:cubicBezTo>
                      <a:pt x="22" y="140"/>
                      <a:pt x="22" y="139"/>
                      <a:pt x="22" y="139"/>
                    </a:cubicBezTo>
                    <a:cubicBezTo>
                      <a:pt x="22" y="139"/>
                      <a:pt x="22" y="139"/>
                      <a:pt x="22" y="139"/>
                    </a:cubicBezTo>
                    <a:close/>
                    <a:moveTo>
                      <a:pt x="18" y="142"/>
                    </a:moveTo>
                    <a:cubicBezTo>
                      <a:pt x="18" y="142"/>
                      <a:pt x="18" y="142"/>
                      <a:pt x="17" y="142"/>
                    </a:cubicBezTo>
                    <a:cubicBezTo>
                      <a:pt x="17" y="142"/>
                      <a:pt x="17" y="143"/>
                      <a:pt x="18" y="143"/>
                    </a:cubicBezTo>
                    <a:cubicBezTo>
                      <a:pt x="18" y="143"/>
                      <a:pt x="19" y="143"/>
                      <a:pt x="19" y="143"/>
                    </a:cubicBezTo>
                    <a:cubicBezTo>
                      <a:pt x="19" y="142"/>
                      <a:pt x="19" y="141"/>
                      <a:pt x="19" y="141"/>
                    </a:cubicBezTo>
                    <a:cubicBezTo>
                      <a:pt x="18" y="141"/>
                      <a:pt x="18" y="142"/>
                      <a:pt x="18" y="14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2" name="Freeform 783">
                <a:extLst>
                  <a:ext uri="{FF2B5EF4-FFF2-40B4-BE49-F238E27FC236}">
                    <a16:creationId xmlns="" xmlns:a16="http://schemas.microsoft.com/office/drawing/2014/main" id="{E9B229D1-9945-CE4E-8CD4-E747A301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2013" y="3530600"/>
                <a:ext cx="49212" cy="53975"/>
              </a:xfrm>
              <a:custGeom>
                <a:avLst/>
                <a:gdLst>
                  <a:gd name="T0" fmla="*/ 11 w 12"/>
                  <a:gd name="T1" fmla="*/ 8 h 13"/>
                  <a:gd name="T2" fmla="*/ 11 w 12"/>
                  <a:gd name="T3" fmla="*/ 8 h 13"/>
                  <a:gd name="T4" fmla="*/ 11 w 12"/>
                  <a:gd name="T5" fmla="*/ 7 h 13"/>
                  <a:gd name="T6" fmla="*/ 12 w 12"/>
                  <a:gd name="T7" fmla="*/ 6 h 13"/>
                  <a:gd name="T8" fmla="*/ 11 w 12"/>
                  <a:gd name="T9" fmla="*/ 6 h 13"/>
                  <a:gd name="T10" fmla="*/ 9 w 12"/>
                  <a:gd name="T11" fmla="*/ 5 h 13"/>
                  <a:gd name="T12" fmla="*/ 9 w 12"/>
                  <a:gd name="T13" fmla="*/ 5 h 13"/>
                  <a:gd name="T14" fmla="*/ 9 w 12"/>
                  <a:gd name="T15" fmla="*/ 4 h 13"/>
                  <a:gd name="T16" fmla="*/ 8 w 12"/>
                  <a:gd name="T17" fmla="*/ 3 h 13"/>
                  <a:gd name="T18" fmla="*/ 7 w 12"/>
                  <a:gd name="T19" fmla="*/ 2 h 13"/>
                  <a:gd name="T20" fmla="*/ 6 w 12"/>
                  <a:gd name="T21" fmla="*/ 2 h 13"/>
                  <a:gd name="T22" fmla="*/ 6 w 12"/>
                  <a:gd name="T23" fmla="*/ 1 h 13"/>
                  <a:gd name="T24" fmla="*/ 4 w 12"/>
                  <a:gd name="T25" fmla="*/ 1 h 13"/>
                  <a:gd name="T26" fmla="*/ 4 w 12"/>
                  <a:gd name="T27" fmla="*/ 2 h 13"/>
                  <a:gd name="T28" fmla="*/ 3 w 12"/>
                  <a:gd name="T29" fmla="*/ 3 h 13"/>
                  <a:gd name="T30" fmla="*/ 3 w 12"/>
                  <a:gd name="T31" fmla="*/ 4 h 13"/>
                  <a:gd name="T32" fmla="*/ 2 w 12"/>
                  <a:gd name="T33" fmla="*/ 4 h 13"/>
                  <a:gd name="T34" fmla="*/ 1 w 12"/>
                  <a:gd name="T35" fmla="*/ 5 h 13"/>
                  <a:gd name="T36" fmla="*/ 0 w 12"/>
                  <a:gd name="T37" fmla="*/ 5 h 13"/>
                  <a:gd name="T38" fmla="*/ 1 w 12"/>
                  <a:gd name="T39" fmla="*/ 6 h 13"/>
                  <a:gd name="T40" fmla="*/ 0 w 12"/>
                  <a:gd name="T41" fmla="*/ 7 h 13"/>
                  <a:gd name="T42" fmla="*/ 1 w 12"/>
                  <a:gd name="T43" fmla="*/ 9 h 13"/>
                  <a:gd name="T44" fmla="*/ 3 w 12"/>
                  <a:gd name="T45" fmla="*/ 9 h 13"/>
                  <a:gd name="T46" fmla="*/ 4 w 12"/>
                  <a:gd name="T47" fmla="*/ 13 h 13"/>
                  <a:gd name="T48" fmla="*/ 5 w 12"/>
                  <a:gd name="T49" fmla="*/ 12 h 13"/>
                  <a:gd name="T50" fmla="*/ 7 w 12"/>
                  <a:gd name="T51" fmla="*/ 11 h 13"/>
                  <a:gd name="T52" fmla="*/ 8 w 12"/>
                  <a:gd name="T53" fmla="*/ 11 h 13"/>
                  <a:gd name="T54" fmla="*/ 9 w 12"/>
                  <a:gd name="T55" fmla="*/ 11 h 13"/>
                  <a:gd name="T56" fmla="*/ 9 w 12"/>
                  <a:gd name="T57" fmla="*/ 10 h 13"/>
                  <a:gd name="T58" fmla="*/ 11 w 12"/>
                  <a:gd name="T59" fmla="*/ 10 h 13"/>
                  <a:gd name="T60" fmla="*/ 10 w 12"/>
                  <a:gd name="T61" fmla="*/ 9 h 13"/>
                  <a:gd name="T62" fmla="*/ 11 w 12"/>
                  <a:gd name="T6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" h="13"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5"/>
                      <a:pt x="10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3" y="2"/>
                      <a:pt x="4" y="1"/>
                      <a:pt x="4" y="2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2"/>
                      <a:pt x="4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7" y="10"/>
                      <a:pt x="7" y="10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3" name="Freeform 784">
                <a:extLst>
                  <a:ext uri="{FF2B5EF4-FFF2-40B4-BE49-F238E27FC236}">
                    <a16:creationId xmlns="" xmlns:a16="http://schemas.microsoft.com/office/drawing/2014/main" id="{FB0119FF-0E22-A246-92CD-C4C84DB6C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301" y="2559050"/>
                <a:ext cx="4762" cy="476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4" name="Freeform 785">
                <a:extLst>
                  <a:ext uri="{FF2B5EF4-FFF2-40B4-BE49-F238E27FC236}">
                    <a16:creationId xmlns="" xmlns:a16="http://schemas.microsoft.com/office/drawing/2014/main" id="{0BB90302-85AE-854D-AE19-93224D78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501" y="2543175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5" name="Freeform 786">
                <a:extLst>
                  <a:ext uri="{FF2B5EF4-FFF2-40B4-BE49-F238E27FC236}">
                    <a16:creationId xmlns="" xmlns:a16="http://schemas.microsoft.com/office/drawing/2014/main" id="{8FCAC011-D6B5-C442-80B1-55BADEA0A2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9476" y="2351088"/>
                <a:ext cx="320675" cy="212725"/>
              </a:xfrm>
              <a:custGeom>
                <a:avLst/>
                <a:gdLst>
                  <a:gd name="T0" fmla="*/ 76 w 77"/>
                  <a:gd name="T1" fmla="*/ 19 h 51"/>
                  <a:gd name="T2" fmla="*/ 76 w 77"/>
                  <a:gd name="T3" fmla="*/ 15 h 51"/>
                  <a:gd name="T4" fmla="*/ 70 w 77"/>
                  <a:gd name="T5" fmla="*/ 13 h 51"/>
                  <a:gd name="T6" fmla="*/ 67 w 77"/>
                  <a:gd name="T7" fmla="*/ 11 h 51"/>
                  <a:gd name="T8" fmla="*/ 65 w 77"/>
                  <a:gd name="T9" fmla="*/ 6 h 51"/>
                  <a:gd name="T10" fmla="*/ 63 w 77"/>
                  <a:gd name="T11" fmla="*/ 4 h 51"/>
                  <a:gd name="T12" fmla="*/ 58 w 77"/>
                  <a:gd name="T13" fmla="*/ 2 h 51"/>
                  <a:gd name="T14" fmla="*/ 55 w 77"/>
                  <a:gd name="T15" fmla="*/ 1 h 51"/>
                  <a:gd name="T16" fmla="*/ 54 w 77"/>
                  <a:gd name="T17" fmla="*/ 7 h 51"/>
                  <a:gd name="T18" fmla="*/ 48 w 77"/>
                  <a:gd name="T19" fmla="*/ 9 h 51"/>
                  <a:gd name="T20" fmla="*/ 45 w 77"/>
                  <a:gd name="T21" fmla="*/ 13 h 51"/>
                  <a:gd name="T22" fmla="*/ 41 w 77"/>
                  <a:gd name="T23" fmla="*/ 7 h 51"/>
                  <a:gd name="T24" fmla="*/ 37 w 77"/>
                  <a:gd name="T25" fmla="*/ 8 h 51"/>
                  <a:gd name="T26" fmla="*/ 32 w 77"/>
                  <a:gd name="T27" fmla="*/ 11 h 51"/>
                  <a:gd name="T28" fmla="*/ 28 w 77"/>
                  <a:gd name="T29" fmla="*/ 9 h 51"/>
                  <a:gd name="T30" fmla="*/ 28 w 77"/>
                  <a:gd name="T31" fmla="*/ 17 h 51"/>
                  <a:gd name="T32" fmla="*/ 25 w 77"/>
                  <a:gd name="T33" fmla="*/ 20 h 51"/>
                  <a:gd name="T34" fmla="*/ 21 w 77"/>
                  <a:gd name="T35" fmla="*/ 17 h 51"/>
                  <a:gd name="T36" fmla="*/ 22 w 77"/>
                  <a:gd name="T37" fmla="*/ 11 h 51"/>
                  <a:gd name="T38" fmla="*/ 21 w 77"/>
                  <a:gd name="T39" fmla="*/ 8 h 51"/>
                  <a:gd name="T40" fmla="*/ 17 w 77"/>
                  <a:gd name="T41" fmla="*/ 5 h 51"/>
                  <a:gd name="T42" fmla="*/ 11 w 77"/>
                  <a:gd name="T43" fmla="*/ 2 h 51"/>
                  <a:gd name="T44" fmla="*/ 12 w 77"/>
                  <a:gd name="T45" fmla="*/ 4 h 51"/>
                  <a:gd name="T46" fmla="*/ 14 w 77"/>
                  <a:gd name="T47" fmla="*/ 6 h 51"/>
                  <a:gd name="T48" fmla="*/ 15 w 77"/>
                  <a:gd name="T49" fmla="*/ 11 h 51"/>
                  <a:gd name="T50" fmla="*/ 11 w 77"/>
                  <a:gd name="T51" fmla="*/ 9 h 51"/>
                  <a:gd name="T52" fmla="*/ 6 w 77"/>
                  <a:gd name="T53" fmla="*/ 8 h 51"/>
                  <a:gd name="T54" fmla="*/ 7 w 77"/>
                  <a:gd name="T55" fmla="*/ 13 h 51"/>
                  <a:gd name="T56" fmla="*/ 7 w 77"/>
                  <a:gd name="T57" fmla="*/ 16 h 51"/>
                  <a:gd name="T58" fmla="*/ 4 w 77"/>
                  <a:gd name="T59" fmla="*/ 18 h 51"/>
                  <a:gd name="T60" fmla="*/ 11 w 77"/>
                  <a:gd name="T61" fmla="*/ 17 h 51"/>
                  <a:gd name="T62" fmla="*/ 14 w 77"/>
                  <a:gd name="T63" fmla="*/ 16 h 51"/>
                  <a:gd name="T64" fmla="*/ 17 w 77"/>
                  <a:gd name="T65" fmla="*/ 18 h 51"/>
                  <a:gd name="T66" fmla="*/ 14 w 77"/>
                  <a:gd name="T67" fmla="*/ 23 h 51"/>
                  <a:gd name="T68" fmla="*/ 13 w 77"/>
                  <a:gd name="T69" fmla="*/ 25 h 51"/>
                  <a:gd name="T70" fmla="*/ 10 w 77"/>
                  <a:gd name="T71" fmla="*/ 25 h 51"/>
                  <a:gd name="T72" fmla="*/ 8 w 77"/>
                  <a:gd name="T73" fmla="*/ 26 h 51"/>
                  <a:gd name="T74" fmla="*/ 5 w 77"/>
                  <a:gd name="T75" fmla="*/ 30 h 51"/>
                  <a:gd name="T76" fmla="*/ 13 w 77"/>
                  <a:gd name="T77" fmla="*/ 29 h 51"/>
                  <a:gd name="T78" fmla="*/ 15 w 77"/>
                  <a:gd name="T79" fmla="*/ 32 h 51"/>
                  <a:gd name="T80" fmla="*/ 19 w 77"/>
                  <a:gd name="T81" fmla="*/ 32 h 51"/>
                  <a:gd name="T82" fmla="*/ 19 w 77"/>
                  <a:gd name="T83" fmla="*/ 33 h 51"/>
                  <a:gd name="T84" fmla="*/ 19 w 77"/>
                  <a:gd name="T85" fmla="*/ 36 h 51"/>
                  <a:gd name="T86" fmla="*/ 17 w 77"/>
                  <a:gd name="T87" fmla="*/ 39 h 51"/>
                  <a:gd name="T88" fmla="*/ 13 w 77"/>
                  <a:gd name="T89" fmla="*/ 41 h 51"/>
                  <a:gd name="T90" fmla="*/ 14 w 77"/>
                  <a:gd name="T91" fmla="*/ 44 h 51"/>
                  <a:gd name="T92" fmla="*/ 26 w 77"/>
                  <a:gd name="T93" fmla="*/ 45 h 51"/>
                  <a:gd name="T94" fmla="*/ 30 w 77"/>
                  <a:gd name="T95" fmla="*/ 46 h 51"/>
                  <a:gd name="T96" fmla="*/ 38 w 77"/>
                  <a:gd name="T97" fmla="*/ 51 h 51"/>
                  <a:gd name="T98" fmla="*/ 48 w 77"/>
                  <a:gd name="T99" fmla="*/ 47 h 51"/>
                  <a:gd name="T100" fmla="*/ 49 w 77"/>
                  <a:gd name="T101" fmla="*/ 45 h 51"/>
                  <a:gd name="T102" fmla="*/ 54 w 77"/>
                  <a:gd name="T103" fmla="*/ 43 h 51"/>
                  <a:gd name="T104" fmla="*/ 59 w 77"/>
                  <a:gd name="T105" fmla="*/ 41 h 51"/>
                  <a:gd name="T106" fmla="*/ 65 w 77"/>
                  <a:gd name="T107" fmla="*/ 36 h 51"/>
                  <a:gd name="T108" fmla="*/ 67 w 77"/>
                  <a:gd name="T109" fmla="*/ 35 h 51"/>
                  <a:gd name="T110" fmla="*/ 72 w 77"/>
                  <a:gd name="T111" fmla="*/ 30 h 51"/>
                  <a:gd name="T112" fmla="*/ 71 w 77"/>
                  <a:gd name="T113" fmla="*/ 27 h 51"/>
                  <a:gd name="T114" fmla="*/ 74 w 77"/>
                  <a:gd name="T115" fmla="*/ 23 h 51"/>
                  <a:gd name="T116" fmla="*/ 20 w 77"/>
                  <a:gd name="T117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" h="51">
                    <a:moveTo>
                      <a:pt x="77" y="22"/>
                    </a:move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0"/>
                    </a:cubicBezTo>
                    <a:cubicBezTo>
                      <a:pt x="77" y="20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4" y="20"/>
                      <a:pt x="76" y="20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8"/>
                      <a:pt x="74" y="18"/>
                      <a:pt x="73" y="19"/>
                    </a:cubicBezTo>
                    <a:cubicBezTo>
                      <a:pt x="74" y="18"/>
                      <a:pt x="74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6"/>
                      <a:pt x="76" y="15"/>
                      <a:pt x="76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4" y="15"/>
                      <a:pt x="74" y="15"/>
                    </a:cubicBezTo>
                    <a:cubicBezTo>
                      <a:pt x="74" y="15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4"/>
                      <a:pt x="70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1"/>
                      <a:pt x="68" y="12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0"/>
                      <a:pt x="68" y="9"/>
                      <a:pt x="68" y="8"/>
                    </a:cubicBezTo>
                    <a:cubicBezTo>
                      <a:pt x="68" y="8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6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5" y="5"/>
                      <a:pt x="65" y="5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7" y="2"/>
                      <a:pt x="68" y="1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3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3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3" y="5"/>
                      <a:pt x="62" y="6"/>
                    </a:cubicBezTo>
                    <a:cubicBezTo>
                      <a:pt x="62" y="5"/>
                      <a:pt x="62" y="5"/>
                      <a:pt x="61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2"/>
                      <a:pt x="55" y="3"/>
                    </a:cubicBezTo>
                    <a:cubicBezTo>
                      <a:pt x="55" y="4"/>
                      <a:pt x="55" y="4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5" y="6"/>
                      <a:pt x="55" y="6"/>
                    </a:cubicBezTo>
                    <a:cubicBezTo>
                      <a:pt x="54" y="6"/>
                      <a:pt x="53" y="6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5"/>
                      <a:pt x="50" y="5"/>
                      <a:pt x="50" y="6"/>
                    </a:cubicBezTo>
                    <a:cubicBezTo>
                      <a:pt x="50" y="7"/>
                      <a:pt x="49" y="8"/>
                      <a:pt x="49" y="10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7" y="9"/>
                      <a:pt x="48" y="10"/>
                      <a:pt x="48" y="11"/>
                    </a:cubicBezTo>
                    <a:cubicBezTo>
                      <a:pt x="47" y="9"/>
                      <a:pt x="47" y="8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3" y="6"/>
                      <a:pt x="43" y="7"/>
                    </a:cubicBezTo>
                    <a:cubicBezTo>
                      <a:pt x="42" y="8"/>
                      <a:pt x="43" y="9"/>
                      <a:pt x="43" y="10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2"/>
                      <a:pt x="45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4"/>
                      <a:pt x="45" y="14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0"/>
                    </a:cubicBezTo>
                    <a:cubicBezTo>
                      <a:pt x="42" y="10"/>
                      <a:pt x="42" y="10"/>
                      <a:pt x="41" y="10"/>
                    </a:cubicBezTo>
                    <a:cubicBezTo>
                      <a:pt x="41" y="9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7" y="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5" y="8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6" y="13"/>
                      <a:pt x="35" y="14"/>
                    </a:cubicBezTo>
                    <a:cubicBezTo>
                      <a:pt x="35" y="14"/>
                      <a:pt x="35" y="14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3" y="12"/>
                      <a:pt x="33" y="12"/>
                    </a:cubicBezTo>
                    <a:cubicBezTo>
                      <a:pt x="33" y="12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8" y="10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5" y="16"/>
                      <a:pt x="25" y="17"/>
                    </a:cubicBezTo>
                    <a:cubicBezTo>
                      <a:pt x="24" y="18"/>
                      <a:pt x="25" y="19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1"/>
                      <a:pt x="24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2" y="18"/>
                      <a:pt x="22" y="17"/>
                      <a:pt x="22" y="16"/>
                    </a:cubicBezTo>
                    <a:cubicBezTo>
                      <a:pt x="22" y="16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1" y="16"/>
                    </a:cubicBezTo>
                    <a:cubicBezTo>
                      <a:pt x="20" y="15"/>
                      <a:pt x="20" y="16"/>
                      <a:pt x="20" y="15"/>
                    </a:cubicBezTo>
                    <a:cubicBezTo>
                      <a:pt x="20" y="14"/>
                      <a:pt x="20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4"/>
                      <a:pt x="20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1" y="14"/>
                      <a:pt x="21" y="13"/>
                    </a:cubicBezTo>
                    <a:cubicBezTo>
                      <a:pt x="22" y="13"/>
                      <a:pt x="22" y="13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9"/>
                      <a:pt x="20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3" y="3"/>
                      <a:pt x="12" y="2"/>
                      <a:pt x="11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5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1" y="5"/>
                      <a:pt x="11" y="6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9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4" y="10"/>
                      <a:pt x="13" y="9"/>
                      <a:pt x="13" y="9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7" y="7"/>
                      <a:pt x="6" y="8"/>
                    </a:cubicBezTo>
                    <a:cubicBezTo>
                      <a:pt x="7" y="8"/>
                      <a:pt x="7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6" y="7"/>
                      <a:pt x="5" y="9"/>
                    </a:cubicBezTo>
                    <a:cubicBezTo>
                      <a:pt x="5" y="10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7" y="12"/>
                      <a:pt x="6" y="11"/>
                      <a:pt x="5" y="11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4" y="12"/>
                      <a:pt x="3" y="12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4" y="15"/>
                      <a:pt x="5" y="15"/>
                      <a:pt x="5" y="16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3" y="16"/>
                      <a:pt x="4" y="16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3" y="17"/>
                      <a:pt x="3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7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10" y="17"/>
                      <a:pt x="10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7"/>
                      <a:pt x="16" y="17"/>
                      <a:pt x="17" y="16"/>
                    </a:cubicBezTo>
                    <a:cubicBezTo>
                      <a:pt x="16" y="17"/>
                      <a:pt x="16" y="17"/>
                      <a:pt x="15" y="17"/>
                    </a:cubicBezTo>
                    <a:cubicBezTo>
                      <a:pt x="14" y="18"/>
                      <a:pt x="15" y="18"/>
                      <a:pt x="16" y="19"/>
                    </a:cubicBezTo>
                    <a:cubicBezTo>
                      <a:pt x="16" y="19"/>
                      <a:pt x="17" y="18"/>
                      <a:pt x="17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0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5" y="23"/>
                    </a:cubicBezTo>
                    <a:cubicBezTo>
                      <a:pt x="15" y="23"/>
                      <a:pt x="16" y="24"/>
                      <a:pt x="16" y="24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3"/>
                      <a:pt x="19" y="24"/>
                      <a:pt x="19" y="25"/>
                    </a:cubicBezTo>
                    <a:cubicBezTo>
                      <a:pt x="19" y="26"/>
                      <a:pt x="17" y="25"/>
                      <a:pt x="16" y="25"/>
                    </a:cubicBezTo>
                    <a:cubicBezTo>
                      <a:pt x="16" y="26"/>
                      <a:pt x="15" y="25"/>
                      <a:pt x="15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1" y="26"/>
                      <a:pt x="11" y="25"/>
                      <a:pt x="11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4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0"/>
                      <a:pt x="15" y="30"/>
                      <a:pt x="14" y="31"/>
                    </a:cubicBezTo>
                    <a:cubicBezTo>
                      <a:pt x="14" y="31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2"/>
                      <a:pt x="15" y="32"/>
                    </a:cubicBezTo>
                    <a:cubicBezTo>
                      <a:pt x="15" y="32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3"/>
                      <a:pt x="18" y="34"/>
                      <a:pt x="17" y="34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6"/>
                      <a:pt x="18" y="35"/>
                      <a:pt x="18" y="36"/>
                    </a:cubicBezTo>
                    <a:cubicBezTo>
                      <a:pt x="17" y="36"/>
                      <a:pt x="17" y="36"/>
                      <a:pt x="16" y="37"/>
                    </a:cubicBezTo>
                    <a:cubicBezTo>
                      <a:pt x="17" y="37"/>
                      <a:pt x="18" y="37"/>
                      <a:pt x="19" y="36"/>
                    </a:cubicBezTo>
                    <a:cubicBezTo>
                      <a:pt x="19" y="35"/>
                      <a:pt x="20" y="35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0" y="36"/>
                      <a:pt x="19" y="36"/>
                    </a:cubicBezTo>
                    <a:cubicBezTo>
                      <a:pt x="19" y="36"/>
                      <a:pt x="19" y="37"/>
                      <a:pt x="18" y="3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1"/>
                      <a:pt x="17" y="41"/>
                      <a:pt x="16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1"/>
                      <a:pt x="15" y="41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5"/>
                      <a:pt x="18" y="44"/>
                    </a:cubicBezTo>
                    <a:cubicBezTo>
                      <a:pt x="19" y="44"/>
                      <a:pt x="19" y="44"/>
                      <a:pt x="20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3"/>
                      <a:pt x="23" y="43"/>
                      <a:pt x="23" y="43"/>
                    </a:cubicBezTo>
                    <a:cubicBezTo>
                      <a:pt x="23" y="44"/>
                      <a:pt x="24" y="44"/>
                      <a:pt x="25" y="45"/>
                    </a:cubicBezTo>
                    <a:cubicBezTo>
                      <a:pt x="25" y="45"/>
                      <a:pt x="26" y="46"/>
                      <a:pt x="26" y="45"/>
                    </a:cubicBezTo>
                    <a:cubicBezTo>
                      <a:pt x="26" y="45"/>
                      <a:pt x="27" y="44"/>
                      <a:pt x="27" y="44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6"/>
                      <a:pt x="28" y="45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8" y="45"/>
                      <a:pt x="28" y="46"/>
                    </a:cubicBezTo>
                    <a:cubicBezTo>
                      <a:pt x="28" y="47"/>
                      <a:pt x="28" y="47"/>
                      <a:pt x="29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9" y="47"/>
                      <a:pt x="29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0" y="49"/>
                      <a:pt x="30" y="49"/>
                      <a:pt x="31" y="49"/>
                    </a:cubicBezTo>
                    <a:cubicBezTo>
                      <a:pt x="32" y="49"/>
                      <a:pt x="33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7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40" y="51"/>
                      <a:pt x="41" y="51"/>
                    </a:cubicBezTo>
                    <a:cubicBezTo>
                      <a:pt x="43" y="51"/>
                      <a:pt x="44" y="50"/>
                      <a:pt x="45" y="50"/>
                    </a:cubicBezTo>
                    <a:cubicBezTo>
                      <a:pt x="45" y="50"/>
                      <a:pt x="45" y="49"/>
                      <a:pt x="44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6" y="49"/>
                      <a:pt x="46" y="49"/>
                    </a:cubicBezTo>
                    <a:cubicBezTo>
                      <a:pt x="46" y="49"/>
                      <a:pt x="45" y="49"/>
                      <a:pt x="45" y="50"/>
                    </a:cubicBezTo>
                    <a:cubicBezTo>
                      <a:pt x="46" y="51"/>
                      <a:pt x="48" y="49"/>
                      <a:pt x="48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6"/>
                      <a:pt x="47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3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3"/>
                      <a:pt x="58" y="42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9" y="41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61" y="39"/>
                      <a:pt x="61" y="39"/>
                    </a:cubicBezTo>
                    <a:cubicBezTo>
                      <a:pt x="61" y="39"/>
                      <a:pt x="61" y="38"/>
                      <a:pt x="61" y="38"/>
                    </a:cubicBezTo>
                    <a:cubicBezTo>
                      <a:pt x="61" y="38"/>
                      <a:pt x="62" y="38"/>
                      <a:pt x="63" y="38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7"/>
                      <a:pt x="62" y="37"/>
                    </a:cubicBezTo>
                    <a:cubicBezTo>
                      <a:pt x="63" y="37"/>
                      <a:pt x="64" y="37"/>
                      <a:pt x="65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4"/>
                      <a:pt x="65" y="34"/>
                    </a:cubicBezTo>
                    <a:cubicBezTo>
                      <a:pt x="65" y="34"/>
                      <a:pt x="65" y="35"/>
                      <a:pt x="66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6"/>
                      <a:pt x="66" y="36"/>
                    </a:cubicBezTo>
                    <a:cubicBezTo>
                      <a:pt x="67" y="36"/>
                      <a:pt x="67" y="35"/>
                      <a:pt x="67" y="35"/>
                    </a:cubicBezTo>
                    <a:cubicBezTo>
                      <a:pt x="68" y="35"/>
                      <a:pt x="68" y="36"/>
                      <a:pt x="68" y="36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9" y="34"/>
                      <a:pt x="69" y="35"/>
                    </a:cubicBezTo>
                    <a:cubicBezTo>
                      <a:pt x="69" y="34"/>
                      <a:pt x="70" y="34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0" y="33"/>
                      <a:pt x="70" y="33"/>
                      <a:pt x="70" y="34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2"/>
                      <a:pt x="71" y="31"/>
                      <a:pt x="72" y="30"/>
                    </a:cubicBezTo>
                    <a:cubicBezTo>
                      <a:pt x="72" y="30"/>
                      <a:pt x="72" y="31"/>
                      <a:pt x="71" y="31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3" y="29"/>
                      <a:pt x="73" y="29"/>
                      <a:pt x="73" y="29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2" y="27"/>
                      <a:pt x="72" y="28"/>
                      <a:pt x="72" y="28"/>
                    </a:cubicBezTo>
                    <a:cubicBezTo>
                      <a:pt x="73" y="28"/>
                      <a:pt x="74" y="28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7" y="25"/>
                      <a:pt x="74" y="25"/>
                      <a:pt x="74" y="24"/>
                    </a:cubicBezTo>
                    <a:cubicBezTo>
                      <a:pt x="74" y="25"/>
                      <a:pt x="75" y="24"/>
                      <a:pt x="76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5" y="24"/>
                      <a:pt x="74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3" y="22"/>
                    </a:cubicBezTo>
                    <a:cubicBezTo>
                      <a:pt x="74" y="22"/>
                      <a:pt x="74" y="22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6" name="Freeform 787">
                <a:extLst>
                  <a:ext uri="{FF2B5EF4-FFF2-40B4-BE49-F238E27FC236}">
                    <a16:creationId xmlns="" xmlns:a16="http://schemas.microsoft.com/office/drawing/2014/main" id="{017B2912-DE13-B444-91B5-3AA931CE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363" y="3451225"/>
                <a:ext cx="112712" cy="107950"/>
              </a:xfrm>
              <a:custGeom>
                <a:avLst/>
                <a:gdLst>
                  <a:gd name="T0" fmla="*/ 19 w 27"/>
                  <a:gd name="T1" fmla="*/ 25 h 26"/>
                  <a:gd name="T2" fmla="*/ 19 w 27"/>
                  <a:gd name="T3" fmla="*/ 24 h 26"/>
                  <a:gd name="T4" fmla="*/ 19 w 27"/>
                  <a:gd name="T5" fmla="*/ 23 h 26"/>
                  <a:gd name="T6" fmla="*/ 19 w 27"/>
                  <a:gd name="T7" fmla="*/ 22 h 26"/>
                  <a:gd name="T8" fmla="*/ 20 w 27"/>
                  <a:gd name="T9" fmla="*/ 21 h 26"/>
                  <a:gd name="T10" fmla="*/ 20 w 27"/>
                  <a:gd name="T11" fmla="*/ 20 h 26"/>
                  <a:gd name="T12" fmla="*/ 21 w 27"/>
                  <a:gd name="T13" fmla="*/ 19 h 26"/>
                  <a:gd name="T14" fmla="*/ 22 w 27"/>
                  <a:gd name="T15" fmla="*/ 19 h 26"/>
                  <a:gd name="T16" fmla="*/ 22 w 27"/>
                  <a:gd name="T17" fmla="*/ 17 h 26"/>
                  <a:gd name="T18" fmla="*/ 23 w 27"/>
                  <a:gd name="T19" fmla="*/ 17 h 26"/>
                  <a:gd name="T20" fmla="*/ 24 w 27"/>
                  <a:gd name="T21" fmla="*/ 17 h 26"/>
                  <a:gd name="T22" fmla="*/ 25 w 27"/>
                  <a:gd name="T23" fmla="*/ 17 h 26"/>
                  <a:gd name="T24" fmla="*/ 25 w 27"/>
                  <a:gd name="T25" fmla="*/ 17 h 26"/>
                  <a:gd name="T26" fmla="*/ 26 w 27"/>
                  <a:gd name="T27" fmla="*/ 16 h 26"/>
                  <a:gd name="T28" fmla="*/ 25 w 27"/>
                  <a:gd name="T29" fmla="*/ 14 h 26"/>
                  <a:gd name="T30" fmla="*/ 24 w 27"/>
                  <a:gd name="T31" fmla="*/ 12 h 26"/>
                  <a:gd name="T32" fmla="*/ 26 w 27"/>
                  <a:gd name="T33" fmla="*/ 13 h 26"/>
                  <a:gd name="T34" fmla="*/ 25 w 27"/>
                  <a:gd name="T35" fmla="*/ 11 h 26"/>
                  <a:gd name="T36" fmla="*/ 24 w 27"/>
                  <a:gd name="T37" fmla="*/ 10 h 26"/>
                  <a:gd name="T38" fmla="*/ 23 w 27"/>
                  <a:gd name="T39" fmla="*/ 10 h 26"/>
                  <a:gd name="T40" fmla="*/ 24 w 27"/>
                  <a:gd name="T41" fmla="*/ 7 h 26"/>
                  <a:gd name="T42" fmla="*/ 25 w 27"/>
                  <a:gd name="T43" fmla="*/ 5 h 26"/>
                  <a:gd name="T44" fmla="*/ 23 w 27"/>
                  <a:gd name="T45" fmla="*/ 4 h 26"/>
                  <a:gd name="T46" fmla="*/ 22 w 27"/>
                  <a:gd name="T47" fmla="*/ 4 h 26"/>
                  <a:gd name="T48" fmla="*/ 21 w 27"/>
                  <a:gd name="T49" fmla="*/ 3 h 26"/>
                  <a:gd name="T50" fmla="*/ 19 w 27"/>
                  <a:gd name="T51" fmla="*/ 2 h 26"/>
                  <a:gd name="T52" fmla="*/ 17 w 27"/>
                  <a:gd name="T53" fmla="*/ 1 h 26"/>
                  <a:gd name="T54" fmla="*/ 16 w 27"/>
                  <a:gd name="T55" fmla="*/ 2 h 26"/>
                  <a:gd name="T56" fmla="*/ 15 w 27"/>
                  <a:gd name="T57" fmla="*/ 2 h 26"/>
                  <a:gd name="T58" fmla="*/ 13 w 27"/>
                  <a:gd name="T59" fmla="*/ 2 h 26"/>
                  <a:gd name="T60" fmla="*/ 12 w 27"/>
                  <a:gd name="T61" fmla="*/ 2 h 26"/>
                  <a:gd name="T62" fmla="*/ 11 w 27"/>
                  <a:gd name="T63" fmla="*/ 2 h 26"/>
                  <a:gd name="T64" fmla="*/ 11 w 27"/>
                  <a:gd name="T65" fmla="*/ 1 h 26"/>
                  <a:gd name="T66" fmla="*/ 10 w 27"/>
                  <a:gd name="T67" fmla="*/ 1 h 26"/>
                  <a:gd name="T68" fmla="*/ 8 w 27"/>
                  <a:gd name="T69" fmla="*/ 1 h 26"/>
                  <a:gd name="T70" fmla="*/ 6 w 27"/>
                  <a:gd name="T71" fmla="*/ 1 h 26"/>
                  <a:gd name="T72" fmla="*/ 5 w 27"/>
                  <a:gd name="T73" fmla="*/ 2 h 26"/>
                  <a:gd name="T74" fmla="*/ 4 w 27"/>
                  <a:gd name="T75" fmla="*/ 3 h 26"/>
                  <a:gd name="T76" fmla="*/ 3 w 27"/>
                  <a:gd name="T77" fmla="*/ 2 h 26"/>
                  <a:gd name="T78" fmla="*/ 2 w 27"/>
                  <a:gd name="T79" fmla="*/ 1 h 26"/>
                  <a:gd name="T80" fmla="*/ 0 w 27"/>
                  <a:gd name="T81" fmla="*/ 2 h 26"/>
                  <a:gd name="T82" fmla="*/ 0 w 27"/>
                  <a:gd name="T83" fmla="*/ 4 h 26"/>
                  <a:gd name="T84" fmla="*/ 1 w 27"/>
                  <a:gd name="T85" fmla="*/ 6 h 26"/>
                  <a:gd name="T86" fmla="*/ 2 w 27"/>
                  <a:gd name="T87" fmla="*/ 6 h 26"/>
                  <a:gd name="T88" fmla="*/ 2 w 27"/>
                  <a:gd name="T89" fmla="*/ 7 h 26"/>
                  <a:gd name="T90" fmla="*/ 2 w 27"/>
                  <a:gd name="T91" fmla="*/ 8 h 26"/>
                  <a:gd name="T92" fmla="*/ 3 w 27"/>
                  <a:gd name="T93" fmla="*/ 8 h 26"/>
                  <a:gd name="T94" fmla="*/ 3 w 27"/>
                  <a:gd name="T95" fmla="*/ 10 h 26"/>
                  <a:gd name="T96" fmla="*/ 7 w 27"/>
                  <a:gd name="T97" fmla="*/ 14 h 26"/>
                  <a:gd name="T98" fmla="*/ 9 w 27"/>
                  <a:gd name="T99" fmla="*/ 17 h 26"/>
                  <a:gd name="T100" fmla="*/ 11 w 27"/>
                  <a:gd name="T101" fmla="*/ 18 h 26"/>
                  <a:gd name="T102" fmla="*/ 12 w 27"/>
                  <a:gd name="T103" fmla="*/ 21 h 26"/>
                  <a:gd name="T104" fmla="*/ 14 w 27"/>
                  <a:gd name="T105" fmla="*/ 23 h 26"/>
                  <a:gd name="T106" fmla="*/ 15 w 27"/>
                  <a:gd name="T107" fmla="*/ 23 h 26"/>
                  <a:gd name="T108" fmla="*/ 16 w 27"/>
                  <a:gd name="T109" fmla="*/ 24 h 26"/>
                  <a:gd name="T110" fmla="*/ 18 w 27"/>
                  <a:gd name="T111" fmla="*/ 26 h 26"/>
                  <a:gd name="T112" fmla="*/ 19 w 27"/>
                  <a:gd name="T113" fmla="*/ 25 h 26"/>
                  <a:gd name="T114" fmla="*/ 19 w 27"/>
                  <a:gd name="T1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6">
                    <a:moveTo>
                      <a:pt x="19" y="25"/>
                    </a:moveTo>
                    <a:cubicBezTo>
                      <a:pt x="19" y="25"/>
                      <a:pt x="19" y="24"/>
                      <a:pt x="19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2" y="19"/>
                      <a:pt x="22" y="19"/>
                    </a:cubicBezTo>
                    <a:cubicBezTo>
                      <a:pt x="23" y="19"/>
                      <a:pt x="22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6"/>
                      <a:pt x="26" y="16"/>
                    </a:cubicBezTo>
                    <a:cubicBezTo>
                      <a:pt x="26" y="15"/>
                      <a:pt x="25" y="15"/>
                      <a:pt x="25" y="14"/>
                    </a:cubicBezTo>
                    <a:cubicBezTo>
                      <a:pt x="25" y="14"/>
                      <a:pt x="24" y="13"/>
                      <a:pt x="24" y="12"/>
                    </a:cubicBezTo>
                    <a:cubicBezTo>
                      <a:pt x="25" y="13"/>
                      <a:pt x="26" y="13"/>
                      <a:pt x="26" y="13"/>
                    </a:cubicBezTo>
                    <a:cubicBezTo>
                      <a:pt x="27" y="12"/>
                      <a:pt x="25" y="11"/>
                      <a:pt x="25" y="11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3" y="10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5" y="6"/>
                      <a:pt x="25" y="5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3" y="4"/>
                      <a:pt x="22" y="4"/>
                      <a:pt x="22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8" y="2"/>
                      <a:pt x="18" y="2"/>
                      <a:pt x="17" y="1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5" y="2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1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4" y="12"/>
                      <a:pt x="6" y="13"/>
                      <a:pt x="7" y="14"/>
                    </a:cubicBezTo>
                    <a:cubicBezTo>
                      <a:pt x="7" y="15"/>
                      <a:pt x="8" y="16"/>
                      <a:pt x="9" y="17"/>
                    </a:cubicBezTo>
                    <a:cubicBezTo>
                      <a:pt x="10" y="17"/>
                      <a:pt x="10" y="17"/>
                      <a:pt x="11" y="18"/>
                    </a:cubicBezTo>
                    <a:cubicBezTo>
                      <a:pt x="11" y="19"/>
                      <a:pt x="12" y="20"/>
                      <a:pt x="12" y="21"/>
                    </a:cubicBezTo>
                    <a:cubicBezTo>
                      <a:pt x="13" y="21"/>
                      <a:pt x="13" y="22"/>
                      <a:pt x="14" y="23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5" y="23"/>
                      <a:pt x="15" y="24"/>
                      <a:pt x="16" y="24"/>
                    </a:cubicBezTo>
                    <a:cubicBezTo>
                      <a:pt x="16" y="25"/>
                      <a:pt x="18" y="25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4"/>
                      <a:pt x="19" y="26"/>
                      <a:pt x="19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7" name="Freeform 788">
                <a:extLst>
                  <a:ext uri="{FF2B5EF4-FFF2-40B4-BE49-F238E27FC236}">
                    <a16:creationId xmlns="" xmlns:a16="http://schemas.microsoft.com/office/drawing/2014/main" id="{7BADF262-86A2-524E-AC1E-DBACFB93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375" y="3554413"/>
                <a:ext cx="49212" cy="112713"/>
              </a:xfrm>
              <a:custGeom>
                <a:avLst/>
                <a:gdLst>
                  <a:gd name="T0" fmla="*/ 7 w 12"/>
                  <a:gd name="T1" fmla="*/ 27 h 27"/>
                  <a:gd name="T2" fmla="*/ 7 w 12"/>
                  <a:gd name="T3" fmla="*/ 26 h 27"/>
                  <a:gd name="T4" fmla="*/ 8 w 12"/>
                  <a:gd name="T5" fmla="*/ 26 h 27"/>
                  <a:gd name="T6" fmla="*/ 8 w 12"/>
                  <a:gd name="T7" fmla="*/ 25 h 27"/>
                  <a:gd name="T8" fmla="*/ 7 w 12"/>
                  <a:gd name="T9" fmla="*/ 24 h 27"/>
                  <a:gd name="T10" fmla="*/ 8 w 12"/>
                  <a:gd name="T11" fmla="*/ 23 h 27"/>
                  <a:gd name="T12" fmla="*/ 9 w 12"/>
                  <a:gd name="T13" fmla="*/ 23 h 27"/>
                  <a:gd name="T14" fmla="*/ 10 w 12"/>
                  <a:gd name="T15" fmla="*/ 21 h 27"/>
                  <a:gd name="T16" fmla="*/ 10 w 12"/>
                  <a:gd name="T17" fmla="*/ 20 h 27"/>
                  <a:gd name="T18" fmla="*/ 12 w 12"/>
                  <a:gd name="T19" fmla="*/ 19 h 27"/>
                  <a:gd name="T20" fmla="*/ 12 w 12"/>
                  <a:gd name="T21" fmla="*/ 17 h 27"/>
                  <a:gd name="T22" fmla="*/ 12 w 12"/>
                  <a:gd name="T23" fmla="*/ 16 h 27"/>
                  <a:gd name="T24" fmla="*/ 10 w 12"/>
                  <a:gd name="T25" fmla="*/ 16 h 27"/>
                  <a:gd name="T26" fmla="*/ 9 w 12"/>
                  <a:gd name="T27" fmla="*/ 15 h 27"/>
                  <a:gd name="T28" fmla="*/ 8 w 12"/>
                  <a:gd name="T29" fmla="*/ 13 h 27"/>
                  <a:gd name="T30" fmla="*/ 8 w 12"/>
                  <a:gd name="T31" fmla="*/ 11 h 27"/>
                  <a:gd name="T32" fmla="*/ 8 w 12"/>
                  <a:gd name="T33" fmla="*/ 10 h 27"/>
                  <a:gd name="T34" fmla="*/ 8 w 12"/>
                  <a:gd name="T35" fmla="*/ 10 h 27"/>
                  <a:gd name="T36" fmla="*/ 8 w 12"/>
                  <a:gd name="T37" fmla="*/ 9 h 27"/>
                  <a:gd name="T38" fmla="*/ 8 w 12"/>
                  <a:gd name="T39" fmla="*/ 8 h 27"/>
                  <a:gd name="T40" fmla="*/ 9 w 12"/>
                  <a:gd name="T41" fmla="*/ 6 h 27"/>
                  <a:gd name="T42" fmla="*/ 8 w 12"/>
                  <a:gd name="T43" fmla="*/ 3 h 27"/>
                  <a:gd name="T44" fmla="*/ 6 w 12"/>
                  <a:gd name="T45" fmla="*/ 3 h 27"/>
                  <a:gd name="T46" fmla="*/ 5 w 12"/>
                  <a:gd name="T47" fmla="*/ 1 h 27"/>
                  <a:gd name="T48" fmla="*/ 4 w 12"/>
                  <a:gd name="T49" fmla="*/ 2 h 27"/>
                  <a:gd name="T50" fmla="*/ 3 w 12"/>
                  <a:gd name="T51" fmla="*/ 0 h 27"/>
                  <a:gd name="T52" fmla="*/ 1 w 12"/>
                  <a:gd name="T53" fmla="*/ 2 h 27"/>
                  <a:gd name="T54" fmla="*/ 1 w 12"/>
                  <a:gd name="T55" fmla="*/ 2 h 27"/>
                  <a:gd name="T56" fmla="*/ 0 w 12"/>
                  <a:gd name="T57" fmla="*/ 5 h 27"/>
                  <a:gd name="T58" fmla="*/ 0 w 12"/>
                  <a:gd name="T59" fmla="*/ 7 h 27"/>
                  <a:gd name="T60" fmla="*/ 2 w 12"/>
                  <a:gd name="T61" fmla="*/ 8 h 27"/>
                  <a:gd name="T62" fmla="*/ 2 w 12"/>
                  <a:gd name="T63" fmla="*/ 10 h 27"/>
                  <a:gd name="T64" fmla="*/ 1 w 12"/>
                  <a:gd name="T65" fmla="*/ 10 h 27"/>
                  <a:gd name="T66" fmla="*/ 2 w 12"/>
                  <a:gd name="T67" fmla="*/ 11 h 27"/>
                  <a:gd name="T68" fmla="*/ 1 w 12"/>
                  <a:gd name="T69" fmla="*/ 12 h 27"/>
                  <a:gd name="T70" fmla="*/ 2 w 12"/>
                  <a:gd name="T71" fmla="*/ 12 h 27"/>
                  <a:gd name="T72" fmla="*/ 1 w 12"/>
                  <a:gd name="T73" fmla="*/ 14 h 27"/>
                  <a:gd name="T74" fmla="*/ 2 w 12"/>
                  <a:gd name="T75" fmla="*/ 15 h 27"/>
                  <a:gd name="T76" fmla="*/ 1 w 12"/>
                  <a:gd name="T77" fmla="*/ 16 h 27"/>
                  <a:gd name="T78" fmla="*/ 1 w 12"/>
                  <a:gd name="T79" fmla="*/ 17 h 27"/>
                  <a:gd name="T80" fmla="*/ 1 w 12"/>
                  <a:gd name="T81" fmla="*/ 18 h 27"/>
                  <a:gd name="T82" fmla="*/ 1 w 12"/>
                  <a:gd name="T83" fmla="*/ 20 h 27"/>
                  <a:gd name="T84" fmla="*/ 1 w 12"/>
                  <a:gd name="T85" fmla="*/ 21 h 27"/>
                  <a:gd name="T86" fmla="*/ 1 w 12"/>
                  <a:gd name="T87" fmla="*/ 20 h 27"/>
                  <a:gd name="T88" fmla="*/ 3 w 12"/>
                  <a:gd name="T89" fmla="*/ 23 h 27"/>
                  <a:gd name="T90" fmla="*/ 4 w 12"/>
                  <a:gd name="T91" fmla="*/ 24 h 27"/>
                  <a:gd name="T92" fmla="*/ 5 w 12"/>
                  <a:gd name="T93" fmla="*/ 25 h 27"/>
                  <a:gd name="T94" fmla="*/ 5 w 12"/>
                  <a:gd name="T95" fmla="*/ 25 h 27"/>
                  <a:gd name="T96" fmla="*/ 5 w 12"/>
                  <a:gd name="T97" fmla="*/ 26 h 27"/>
                  <a:gd name="T98" fmla="*/ 6 w 12"/>
                  <a:gd name="T99" fmla="*/ 27 h 27"/>
                  <a:gd name="T100" fmla="*/ 6 w 12"/>
                  <a:gd name="T101" fmla="*/ 27 h 27"/>
                  <a:gd name="T102" fmla="*/ 7 w 12"/>
                  <a:gd name="T10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" h="27">
                    <a:moveTo>
                      <a:pt x="7" y="27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5"/>
                      <a:pt x="7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11" y="19"/>
                      <a:pt x="12" y="20"/>
                      <a:pt x="12" y="19"/>
                    </a:cubicBezTo>
                    <a:cubicBezTo>
                      <a:pt x="12" y="19"/>
                      <a:pt x="12" y="18"/>
                      <a:pt x="12" y="17"/>
                    </a:cubicBezTo>
                    <a:cubicBezTo>
                      <a:pt x="11" y="17"/>
                      <a:pt x="11" y="17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9" y="16"/>
                      <a:pt x="10" y="15"/>
                      <a:pt x="9" y="15"/>
                    </a:cubicBezTo>
                    <a:cubicBezTo>
                      <a:pt x="9" y="14"/>
                      <a:pt x="9" y="13"/>
                      <a:pt x="8" y="13"/>
                    </a:cubicBezTo>
                    <a:cubicBezTo>
                      <a:pt x="8" y="12"/>
                      <a:pt x="9" y="12"/>
                      <a:pt x="8" y="11"/>
                    </a:cubicBezTo>
                    <a:cubicBezTo>
                      <a:pt x="8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5"/>
                      <a:pt x="8" y="4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1"/>
                      <a:pt x="4" y="1"/>
                      <a:pt x="3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1" y="6"/>
                      <a:pt x="0" y="7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3"/>
                      <a:pt x="1" y="14"/>
                      <a:pt x="1" y="14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0" y="18"/>
                      <a:pt x="1" y="18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0"/>
                      <a:pt x="2" y="21"/>
                      <a:pt x="1" y="21"/>
                    </a:cubicBezTo>
                    <a:cubicBezTo>
                      <a:pt x="1" y="21"/>
                      <a:pt x="1" y="20"/>
                      <a:pt x="1" y="20"/>
                    </a:cubicBezTo>
                    <a:cubicBezTo>
                      <a:pt x="0" y="21"/>
                      <a:pt x="2" y="22"/>
                      <a:pt x="3" y="23"/>
                    </a:cubicBezTo>
                    <a:cubicBezTo>
                      <a:pt x="3" y="23"/>
                      <a:pt x="4" y="23"/>
                      <a:pt x="4" y="24"/>
                    </a:cubicBezTo>
                    <a:cubicBezTo>
                      <a:pt x="4" y="24"/>
                      <a:pt x="4" y="24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8" name="Freeform 789">
                <a:extLst>
                  <a:ext uri="{FF2B5EF4-FFF2-40B4-BE49-F238E27FC236}">
                    <a16:creationId xmlns="" xmlns:a16="http://schemas.microsoft.com/office/drawing/2014/main" id="{D75C0953-D57A-F74A-9483-BACC7A856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9" name="Freeform 790">
                <a:extLst>
                  <a:ext uri="{FF2B5EF4-FFF2-40B4-BE49-F238E27FC236}">
                    <a16:creationId xmlns="" xmlns:a16="http://schemas.microsoft.com/office/drawing/2014/main" id="{0ECA3377-02E0-ED4F-97AA-BDCD082A87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0" name="Freeform 791">
                <a:extLst>
                  <a:ext uri="{FF2B5EF4-FFF2-40B4-BE49-F238E27FC236}">
                    <a16:creationId xmlns="" xmlns:a16="http://schemas.microsoft.com/office/drawing/2014/main" id="{E0ED3A37-5E8E-BC4C-9DB5-7FC0351040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1276" y="3508375"/>
                <a:ext cx="384175" cy="287338"/>
              </a:xfrm>
              <a:custGeom>
                <a:avLst/>
                <a:gdLst>
                  <a:gd name="T0" fmla="*/ 79 w 92"/>
                  <a:gd name="T1" fmla="*/ 21 h 69"/>
                  <a:gd name="T2" fmla="*/ 68 w 92"/>
                  <a:gd name="T3" fmla="*/ 29 h 69"/>
                  <a:gd name="T4" fmla="*/ 60 w 92"/>
                  <a:gd name="T5" fmla="*/ 40 h 69"/>
                  <a:gd name="T6" fmla="*/ 63 w 92"/>
                  <a:gd name="T7" fmla="*/ 47 h 69"/>
                  <a:gd name="T8" fmla="*/ 57 w 92"/>
                  <a:gd name="T9" fmla="*/ 53 h 69"/>
                  <a:gd name="T10" fmla="*/ 54 w 92"/>
                  <a:gd name="T11" fmla="*/ 56 h 69"/>
                  <a:gd name="T12" fmla="*/ 48 w 92"/>
                  <a:gd name="T13" fmla="*/ 63 h 69"/>
                  <a:gd name="T14" fmla="*/ 40 w 92"/>
                  <a:gd name="T15" fmla="*/ 63 h 69"/>
                  <a:gd name="T16" fmla="*/ 30 w 92"/>
                  <a:gd name="T17" fmla="*/ 65 h 69"/>
                  <a:gd name="T18" fmla="*/ 24 w 92"/>
                  <a:gd name="T19" fmla="*/ 69 h 69"/>
                  <a:gd name="T20" fmla="*/ 20 w 92"/>
                  <a:gd name="T21" fmla="*/ 65 h 69"/>
                  <a:gd name="T22" fmla="*/ 16 w 92"/>
                  <a:gd name="T23" fmla="*/ 60 h 69"/>
                  <a:gd name="T24" fmla="*/ 12 w 92"/>
                  <a:gd name="T25" fmla="*/ 55 h 69"/>
                  <a:gd name="T26" fmla="*/ 15 w 92"/>
                  <a:gd name="T27" fmla="*/ 50 h 69"/>
                  <a:gd name="T28" fmla="*/ 13 w 92"/>
                  <a:gd name="T29" fmla="*/ 47 h 69"/>
                  <a:gd name="T30" fmla="*/ 15 w 92"/>
                  <a:gd name="T31" fmla="*/ 43 h 69"/>
                  <a:gd name="T32" fmla="*/ 13 w 92"/>
                  <a:gd name="T33" fmla="*/ 41 h 69"/>
                  <a:gd name="T34" fmla="*/ 15 w 92"/>
                  <a:gd name="T35" fmla="*/ 37 h 69"/>
                  <a:gd name="T36" fmla="*/ 15 w 92"/>
                  <a:gd name="T37" fmla="*/ 33 h 69"/>
                  <a:gd name="T38" fmla="*/ 16 w 92"/>
                  <a:gd name="T39" fmla="*/ 31 h 69"/>
                  <a:gd name="T40" fmla="*/ 16 w 92"/>
                  <a:gd name="T41" fmla="*/ 29 h 69"/>
                  <a:gd name="T42" fmla="*/ 17 w 92"/>
                  <a:gd name="T43" fmla="*/ 25 h 69"/>
                  <a:gd name="T44" fmla="*/ 18 w 92"/>
                  <a:gd name="T45" fmla="*/ 20 h 69"/>
                  <a:gd name="T46" fmla="*/ 17 w 92"/>
                  <a:gd name="T47" fmla="*/ 17 h 69"/>
                  <a:gd name="T48" fmla="*/ 15 w 92"/>
                  <a:gd name="T49" fmla="*/ 17 h 69"/>
                  <a:gd name="T50" fmla="*/ 12 w 92"/>
                  <a:gd name="T51" fmla="*/ 19 h 69"/>
                  <a:gd name="T52" fmla="*/ 9 w 92"/>
                  <a:gd name="T53" fmla="*/ 18 h 69"/>
                  <a:gd name="T54" fmla="*/ 7 w 92"/>
                  <a:gd name="T55" fmla="*/ 16 h 69"/>
                  <a:gd name="T56" fmla="*/ 3 w 92"/>
                  <a:gd name="T57" fmla="*/ 16 h 69"/>
                  <a:gd name="T58" fmla="*/ 3 w 92"/>
                  <a:gd name="T59" fmla="*/ 13 h 69"/>
                  <a:gd name="T60" fmla="*/ 1 w 92"/>
                  <a:gd name="T61" fmla="*/ 11 h 69"/>
                  <a:gd name="T62" fmla="*/ 1 w 92"/>
                  <a:gd name="T63" fmla="*/ 10 h 69"/>
                  <a:gd name="T64" fmla="*/ 1 w 92"/>
                  <a:gd name="T65" fmla="*/ 7 h 69"/>
                  <a:gd name="T66" fmla="*/ 3 w 92"/>
                  <a:gd name="T67" fmla="*/ 5 h 69"/>
                  <a:gd name="T68" fmla="*/ 6 w 92"/>
                  <a:gd name="T69" fmla="*/ 4 h 69"/>
                  <a:gd name="T70" fmla="*/ 10 w 92"/>
                  <a:gd name="T71" fmla="*/ 1 h 69"/>
                  <a:gd name="T72" fmla="*/ 15 w 92"/>
                  <a:gd name="T73" fmla="*/ 3 h 69"/>
                  <a:gd name="T74" fmla="*/ 23 w 92"/>
                  <a:gd name="T75" fmla="*/ 2 h 69"/>
                  <a:gd name="T76" fmla="*/ 28 w 92"/>
                  <a:gd name="T77" fmla="*/ 3 h 69"/>
                  <a:gd name="T78" fmla="*/ 39 w 92"/>
                  <a:gd name="T79" fmla="*/ 3 h 69"/>
                  <a:gd name="T80" fmla="*/ 42 w 92"/>
                  <a:gd name="T81" fmla="*/ 4 h 69"/>
                  <a:gd name="T82" fmla="*/ 45 w 92"/>
                  <a:gd name="T83" fmla="*/ 4 h 69"/>
                  <a:gd name="T84" fmla="*/ 50 w 92"/>
                  <a:gd name="T85" fmla="*/ 5 h 69"/>
                  <a:gd name="T86" fmla="*/ 52 w 92"/>
                  <a:gd name="T87" fmla="*/ 7 h 69"/>
                  <a:gd name="T88" fmla="*/ 57 w 92"/>
                  <a:gd name="T89" fmla="*/ 9 h 69"/>
                  <a:gd name="T90" fmla="*/ 63 w 92"/>
                  <a:gd name="T91" fmla="*/ 10 h 69"/>
                  <a:gd name="T92" fmla="*/ 68 w 92"/>
                  <a:gd name="T93" fmla="*/ 10 h 69"/>
                  <a:gd name="T94" fmla="*/ 72 w 92"/>
                  <a:gd name="T95" fmla="*/ 13 h 69"/>
                  <a:gd name="T96" fmla="*/ 76 w 92"/>
                  <a:gd name="T97" fmla="*/ 14 h 69"/>
                  <a:gd name="T98" fmla="*/ 80 w 92"/>
                  <a:gd name="T99" fmla="*/ 14 h 69"/>
                  <a:gd name="T100" fmla="*/ 83 w 92"/>
                  <a:gd name="T101" fmla="*/ 13 h 69"/>
                  <a:gd name="T102" fmla="*/ 84 w 92"/>
                  <a:gd name="T103" fmla="*/ 15 h 69"/>
                  <a:gd name="T104" fmla="*/ 73 w 92"/>
                  <a:gd name="T105" fmla="*/ 42 h 69"/>
                  <a:gd name="T106" fmla="*/ 72 w 92"/>
                  <a:gd name="T107" fmla="*/ 45 h 69"/>
                  <a:gd name="T108" fmla="*/ 81 w 92"/>
                  <a:gd name="T109" fmla="*/ 39 h 69"/>
                  <a:gd name="T110" fmla="*/ 84 w 92"/>
                  <a:gd name="T111" fmla="*/ 40 h 69"/>
                  <a:gd name="T112" fmla="*/ 84 w 92"/>
                  <a:gd name="T113" fmla="*/ 36 h 69"/>
                  <a:gd name="T114" fmla="*/ 80 w 92"/>
                  <a:gd name="T115" fmla="*/ 37 h 69"/>
                  <a:gd name="T116" fmla="*/ 88 w 92"/>
                  <a:gd name="T117" fmla="*/ 35 h 69"/>
                  <a:gd name="T118" fmla="*/ 88 w 92"/>
                  <a:gd name="T119" fmla="*/ 3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2" h="69">
                    <a:moveTo>
                      <a:pt x="84" y="16"/>
                    </a:moveTo>
                    <a:cubicBezTo>
                      <a:pt x="85" y="16"/>
                      <a:pt x="84" y="18"/>
                      <a:pt x="84" y="18"/>
                    </a:cubicBezTo>
                    <a:cubicBezTo>
                      <a:pt x="83" y="19"/>
                      <a:pt x="82" y="19"/>
                      <a:pt x="82" y="20"/>
                    </a:cubicBezTo>
                    <a:cubicBezTo>
                      <a:pt x="81" y="20"/>
                      <a:pt x="80" y="20"/>
                      <a:pt x="79" y="21"/>
                    </a:cubicBezTo>
                    <a:cubicBezTo>
                      <a:pt x="78" y="21"/>
                      <a:pt x="77" y="22"/>
                      <a:pt x="77" y="23"/>
                    </a:cubicBezTo>
                    <a:cubicBezTo>
                      <a:pt x="75" y="24"/>
                      <a:pt x="74" y="24"/>
                      <a:pt x="72" y="25"/>
                    </a:cubicBezTo>
                    <a:cubicBezTo>
                      <a:pt x="70" y="25"/>
                      <a:pt x="68" y="25"/>
                      <a:pt x="67" y="28"/>
                    </a:cubicBezTo>
                    <a:cubicBezTo>
                      <a:pt x="68" y="28"/>
                      <a:pt x="69" y="29"/>
                      <a:pt x="68" y="29"/>
                    </a:cubicBezTo>
                    <a:cubicBezTo>
                      <a:pt x="67" y="30"/>
                      <a:pt x="66" y="30"/>
                      <a:pt x="65" y="31"/>
                    </a:cubicBezTo>
                    <a:cubicBezTo>
                      <a:pt x="65" y="32"/>
                      <a:pt x="64" y="33"/>
                      <a:pt x="63" y="33"/>
                    </a:cubicBezTo>
                    <a:cubicBezTo>
                      <a:pt x="63" y="34"/>
                      <a:pt x="62" y="36"/>
                      <a:pt x="61" y="37"/>
                    </a:cubicBezTo>
                    <a:cubicBezTo>
                      <a:pt x="61" y="37"/>
                      <a:pt x="60" y="38"/>
                      <a:pt x="60" y="40"/>
                    </a:cubicBezTo>
                    <a:cubicBezTo>
                      <a:pt x="60" y="40"/>
                      <a:pt x="60" y="41"/>
                      <a:pt x="61" y="41"/>
                    </a:cubicBezTo>
                    <a:cubicBezTo>
                      <a:pt x="61" y="42"/>
                      <a:pt x="61" y="43"/>
                      <a:pt x="61" y="43"/>
                    </a:cubicBezTo>
                    <a:cubicBezTo>
                      <a:pt x="61" y="44"/>
                      <a:pt x="63" y="44"/>
                      <a:pt x="63" y="45"/>
                    </a:cubicBezTo>
                    <a:cubicBezTo>
                      <a:pt x="64" y="46"/>
                      <a:pt x="63" y="46"/>
                      <a:pt x="63" y="47"/>
                    </a:cubicBezTo>
                    <a:cubicBezTo>
                      <a:pt x="62" y="47"/>
                      <a:pt x="61" y="48"/>
                      <a:pt x="61" y="48"/>
                    </a:cubicBezTo>
                    <a:cubicBezTo>
                      <a:pt x="60" y="49"/>
                      <a:pt x="59" y="49"/>
                      <a:pt x="59" y="50"/>
                    </a:cubicBezTo>
                    <a:cubicBezTo>
                      <a:pt x="58" y="50"/>
                      <a:pt x="57" y="51"/>
                      <a:pt x="57" y="52"/>
                    </a:cubicBezTo>
                    <a:cubicBezTo>
                      <a:pt x="57" y="52"/>
                      <a:pt x="57" y="52"/>
                      <a:pt x="57" y="53"/>
                    </a:cubicBezTo>
                    <a:cubicBezTo>
                      <a:pt x="57" y="53"/>
                      <a:pt x="57" y="53"/>
                      <a:pt x="57" y="54"/>
                    </a:cubicBezTo>
                    <a:cubicBezTo>
                      <a:pt x="57" y="54"/>
                      <a:pt x="57" y="55"/>
                      <a:pt x="57" y="55"/>
                    </a:cubicBezTo>
                    <a:cubicBezTo>
                      <a:pt x="57" y="56"/>
                      <a:pt x="56" y="56"/>
                      <a:pt x="56" y="56"/>
                    </a:cubicBezTo>
                    <a:cubicBezTo>
                      <a:pt x="55" y="56"/>
                      <a:pt x="54" y="56"/>
                      <a:pt x="54" y="56"/>
                    </a:cubicBezTo>
                    <a:cubicBezTo>
                      <a:pt x="53" y="56"/>
                      <a:pt x="52" y="57"/>
                      <a:pt x="51" y="57"/>
                    </a:cubicBezTo>
                    <a:cubicBezTo>
                      <a:pt x="51" y="58"/>
                      <a:pt x="50" y="59"/>
                      <a:pt x="50" y="59"/>
                    </a:cubicBezTo>
                    <a:cubicBezTo>
                      <a:pt x="49" y="60"/>
                      <a:pt x="49" y="61"/>
                      <a:pt x="49" y="62"/>
                    </a:cubicBezTo>
                    <a:cubicBezTo>
                      <a:pt x="48" y="62"/>
                      <a:pt x="48" y="63"/>
                      <a:pt x="48" y="63"/>
                    </a:cubicBezTo>
                    <a:cubicBezTo>
                      <a:pt x="47" y="63"/>
                      <a:pt x="46" y="62"/>
                      <a:pt x="46" y="62"/>
                    </a:cubicBezTo>
                    <a:cubicBezTo>
                      <a:pt x="45" y="62"/>
                      <a:pt x="45" y="62"/>
                      <a:pt x="45" y="63"/>
                    </a:cubicBezTo>
                    <a:cubicBezTo>
                      <a:pt x="44" y="64"/>
                      <a:pt x="43" y="63"/>
                      <a:pt x="42" y="63"/>
                    </a:cubicBezTo>
                    <a:cubicBezTo>
                      <a:pt x="42" y="63"/>
                      <a:pt x="41" y="63"/>
                      <a:pt x="40" y="63"/>
                    </a:cubicBezTo>
                    <a:cubicBezTo>
                      <a:pt x="39" y="63"/>
                      <a:pt x="38" y="63"/>
                      <a:pt x="37" y="63"/>
                    </a:cubicBezTo>
                    <a:cubicBezTo>
                      <a:pt x="36" y="63"/>
                      <a:pt x="35" y="63"/>
                      <a:pt x="34" y="63"/>
                    </a:cubicBezTo>
                    <a:cubicBezTo>
                      <a:pt x="34" y="63"/>
                      <a:pt x="33" y="63"/>
                      <a:pt x="32" y="63"/>
                    </a:cubicBezTo>
                    <a:cubicBezTo>
                      <a:pt x="31" y="64"/>
                      <a:pt x="31" y="64"/>
                      <a:pt x="30" y="65"/>
                    </a:cubicBezTo>
                    <a:cubicBezTo>
                      <a:pt x="29" y="65"/>
                      <a:pt x="28" y="65"/>
                      <a:pt x="27" y="65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5" y="68"/>
                      <a:pt x="25" y="69"/>
                      <a:pt x="24" y="69"/>
                    </a:cubicBezTo>
                    <a:cubicBezTo>
                      <a:pt x="24" y="69"/>
                      <a:pt x="23" y="69"/>
                      <a:pt x="23" y="68"/>
                    </a:cubicBezTo>
                    <a:cubicBezTo>
                      <a:pt x="22" y="68"/>
                      <a:pt x="22" y="68"/>
                      <a:pt x="21" y="67"/>
                    </a:cubicBezTo>
                    <a:cubicBezTo>
                      <a:pt x="21" y="67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4"/>
                      <a:pt x="19" y="64"/>
                      <a:pt x="19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6" y="60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58"/>
                      <a:pt x="13" y="59"/>
                      <a:pt x="12" y="59"/>
                    </a:cubicBezTo>
                    <a:cubicBezTo>
                      <a:pt x="12" y="58"/>
                      <a:pt x="12" y="57"/>
                      <a:pt x="12" y="57"/>
                    </a:cubicBezTo>
                    <a:cubicBezTo>
                      <a:pt x="12" y="56"/>
                      <a:pt x="12" y="56"/>
                      <a:pt x="12" y="55"/>
                    </a:cubicBezTo>
                    <a:cubicBezTo>
                      <a:pt x="12" y="55"/>
                      <a:pt x="12" y="54"/>
                      <a:pt x="13" y="54"/>
                    </a:cubicBezTo>
                    <a:cubicBezTo>
                      <a:pt x="13" y="53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1"/>
                    </a:cubicBezTo>
                    <a:cubicBezTo>
                      <a:pt x="15" y="51"/>
                      <a:pt x="16" y="50"/>
                      <a:pt x="15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51"/>
                      <a:pt x="14" y="50"/>
                      <a:pt x="13" y="49"/>
                    </a:cubicBezTo>
                    <a:cubicBezTo>
                      <a:pt x="13" y="49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3" y="46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5" y="45"/>
                      <a:pt x="15" y="44"/>
                      <a:pt x="15" y="4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4" y="42"/>
                      <a:pt x="14" y="43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9"/>
                      <a:pt x="11" y="38"/>
                      <a:pt x="12" y="38"/>
                    </a:cubicBezTo>
                    <a:cubicBezTo>
                      <a:pt x="12" y="37"/>
                      <a:pt x="14" y="38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6"/>
                      <a:pt x="15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4"/>
                      <a:pt x="15" y="34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8"/>
                      <a:pt x="16" y="27"/>
                      <a:pt x="16" y="27"/>
                    </a:cubicBezTo>
                    <a:cubicBezTo>
                      <a:pt x="16" y="27"/>
                      <a:pt x="15" y="26"/>
                      <a:pt x="16" y="26"/>
                    </a:cubicBezTo>
                    <a:cubicBezTo>
                      <a:pt x="16" y="25"/>
                      <a:pt x="16" y="26"/>
                      <a:pt x="16" y="26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20" y="22"/>
                      <a:pt x="20" y="21"/>
                      <a:pt x="20" y="21"/>
                    </a:cubicBezTo>
                    <a:cubicBezTo>
                      <a:pt x="20" y="19"/>
                      <a:pt x="18" y="21"/>
                      <a:pt x="18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4" y="17"/>
                      <a:pt x="14" y="18"/>
                      <a:pt x="14" y="18"/>
                    </a:cubicBezTo>
                    <a:cubicBezTo>
                      <a:pt x="14" y="18"/>
                      <a:pt x="13" y="18"/>
                      <a:pt x="13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2" y="19"/>
                      <a:pt x="11" y="18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9"/>
                      <a:pt x="9" y="18"/>
                      <a:pt x="9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7"/>
                      <a:pt x="8" y="17"/>
                    </a:cubicBezTo>
                    <a:cubicBezTo>
                      <a:pt x="8" y="16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2" y="18"/>
                    </a:cubicBezTo>
                    <a:cubicBezTo>
                      <a:pt x="2" y="17"/>
                      <a:pt x="2" y="16"/>
                      <a:pt x="3" y="16"/>
                    </a:cubicBezTo>
                    <a:cubicBezTo>
                      <a:pt x="3" y="15"/>
                      <a:pt x="4" y="15"/>
                      <a:pt x="4" y="14"/>
                    </a:cubicBezTo>
                    <a:cubicBezTo>
                      <a:pt x="4" y="14"/>
                      <a:pt x="3" y="15"/>
                      <a:pt x="3" y="15"/>
                    </a:cubicBezTo>
                    <a:cubicBezTo>
                      <a:pt x="2" y="14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4" y="2"/>
                      <a:pt x="14" y="2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7" y="3"/>
                      <a:pt x="17" y="2"/>
                    </a:cubicBezTo>
                    <a:cubicBezTo>
                      <a:pt x="19" y="2"/>
                      <a:pt x="20" y="3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4" y="2"/>
                    </a:cubicBezTo>
                    <a:cubicBezTo>
                      <a:pt x="24" y="2"/>
                      <a:pt x="24" y="3"/>
                      <a:pt x="25" y="3"/>
                    </a:cubicBezTo>
                    <a:cubicBezTo>
                      <a:pt x="25" y="3"/>
                      <a:pt x="25" y="2"/>
                      <a:pt x="26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3" y="4"/>
                      <a:pt x="35" y="3"/>
                      <a:pt x="37" y="3"/>
                    </a:cubicBezTo>
                    <a:cubicBezTo>
                      <a:pt x="37" y="4"/>
                      <a:pt x="38" y="3"/>
                      <a:pt x="38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1" y="4"/>
                      <a:pt x="41" y="4"/>
                    </a:cubicBezTo>
                    <a:cubicBezTo>
                      <a:pt x="41" y="4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3"/>
                      <a:pt x="44" y="3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6" y="4"/>
                    </a:cubicBezTo>
                    <a:cubicBezTo>
                      <a:pt x="46" y="5"/>
                      <a:pt x="47" y="5"/>
                      <a:pt x="48" y="5"/>
                    </a:cubicBezTo>
                    <a:cubicBezTo>
                      <a:pt x="48" y="5"/>
                      <a:pt x="49" y="5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ubicBezTo>
                      <a:pt x="50" y="5"/>
                      <a:pt x="51" y="5"/>
                      <a:pt x="51" y="5"/>
                    </a:cubicBezTo>
                    <a:cubicBezTo>
                      <a:pt x="52" y="6"/>
                      <a:pt x="52" y="5"/>
                      <a:pt x="52" y="5"/>
                    </a:cubicBezTo>
                    <a:cubicBezTo>
                      <a:pt x="53" y="5"/>
                      <a:pt x="53" y="6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3" y="8"/>
                      <a:pt x="53" y="7"/>
                      <a:pt x="53" y="7"/>
                    </a:cubicBezTo>
                    <a:cubicBezTo>
                      <a:pt x="54" y="7"/>
                      <a:pt x="54" y="7"/>
                      <a:pt x="55" y="8"/>
                    </a:cubicBezTo>
                    <a:cubicBezTo>
                      <a:pt x="55" y="8"/>
                      <a:pt x="56" y="8"/>
                      <a:pt x="56" y="8"/>
                    </a:cubicBezTo>
                    <a:cubicBezTo>
                      <a:pt x="57" y="8"/>
                      <a:pt x="57" y="8"/>
                      <a:pt x="57" y="9"/>
                    </a:cubicBezTo>
                    <a:cubicBezTo>
                      <a:pt x="58" y="9"/>
                      <a:pt x="58" y="10"/>
                      <a:pt x="59" y="10"/>
                    </a:cubicBezTo>
                    <a:cubicBezTo>
                      <a:pt x="60" y="10"/>
                      <a:pt x="60" y="9"/>
                      <a:pt x="60" y="9"/>
                    </a:cubicBezTo>
                    <a:cubicBezTo>
                      <a:pt x="61" y="9"/>
                      <a:pt x="61" y="10"/>
                      <a:pt x="61" y="10"/>
                    </a:cubicBezTo>
                    <a:cubicBezTo>
                      <a:pt x="62" y="11"/>
                      <a:pt x="62" y="11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4" y="11"/>
                      <a:pt x="65" y="10"/>
                      <a:pt x="65" y="10"/>
                    </a:cubicBezTo>
                    <a:cubicBezTo>
                      <a:pt x="66" y="11"/>
                      <a:pt x="66" y="11"/>
                      <a:pt x="67" y="10"/>
                    </a:cubicBezTo>
                    <a:cubicBezTo>
                      <a:pt x="67" y="9"/>
                      <a:pt x="68" y="9"/>
                      <a:pt x="68" y="10"/>
                    </a:cubicBezTo>
                    <a:cubicBezTo>
                      <a:pt x="69" y="10"/>
                      <a:pt x="69" y="10"/>
                      <a:pt x="70" y="10"/>
                    </a:cubicBezTo>
                    <a:cubicBezTo>
                      <a:pt x="70" y="10"/>
                      <a:pt x="71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2"/>
                      <a:pt x="71" y="13"/>
                      <a:pt x="72" y="13"/>
                    </a:cubicBezTo>
                    <a:cubicBezTo>
                      <a:pt x="73" y="13"/>
                      <a:pt x="74" y="13"/>
                      <a:pt x="74" y="12"/>
                    </a:cubicBezTo>
                    <a:cubicBezTo>
                      <a:pt x="74" y="13"/>
                      <a:pt x="75" y="13"/>
                      <a:pt x="76" y="13"/>
                    </a:cubicBezTo>
                    <a:cubicBezTo>
                      <a:pt x="76" y="13"/>
                      <a:pt x="75" y="14"/>
                      <a:pt x="76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79" y="13"/>
                      <a:pt x="79" y="14"/>
                      <a:pt x="80" y="14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5" y="15"/>
                      <a:pt x="84" y="15"/>
                      <a:pt x="84" y="15"/>
                    </a:cubicBezTo>
                    <a:cubicBezTo>
                      <a:pt x="83" y="16"/>
                      <a:pt x="84" y="15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lose/>
                    <a:moveTo>
                      <a:pt x="72" y="45"/>
                    </a:moveTo>
                    <a:cubicBezTo>
                      <a:pt x="72" y="44"/>
                      <a:pt x="74" y="43"/>
                      <a:pt x="73" y="42"/>
                    </a:cubicBezTo>
                    <a:cubicBezTo>
                      <a:pt x="73" y="42"/>
                      <a:pt x="72" y="43"/>
                      <a:pt x="71" y="43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1" y="44"/>
                    </a:cubicBez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4"/>
                      <a:pt x="72" y="45"/>
                      <a:pt x="72" y="45"/>
                    </a:cubicBezTo>
                    <a:close/>
                    <a:moveTo>
                      <a:pt x="79" y="39"/>
                    </a:moveTo>
                    <a:cubicBezTo>
                      <a:pt x="79" y="39"/>
                      <a:pt x="79" y="39"/>
                      <a:pt x="80" y="39"/>
                    </a:cubicBezTo>
                    <a:cubicBezTo>
                      <a:pt x="80" y="39"/>
                      <a:pt x="80" y="39"/>
                      <a:pt x="81" y="39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2" y="40"/>
                      <a:pt x="82" y="40"/>
                      <a:pt x="82" y="41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1"/>
                      <a:pt x="84" y="40"/>
                      <a:pt x="84" y="40"/>
                    </a:cubicBezTo>
                    <a:cubicBezTo>
                      <a:pt x="85" y="39"/>
                      <a:pt x="85" y="39"/>
                      <a:pt x="85" y="38"/>
                    </a:cubicBezTo>
                    <a:cubicBezTo>
                      <a:pt x="85" y="38"/>
                      <a:pt x="86" y="37"/>
                      <a:pt x="86" y="37"/>
                    </a:cubicBezTo>
                    <a:cubicBezTo>
                      <a:pt x="85" y="36"/>
                      <a:pt x="84" y="38"/>
                      <a:pt x="83" y="37"/>
                    </a:cubicBezTo>
                    <a:cubicBezTo>
                      <a:pt x="83" y="36"/>
                      <a:pt x="84" y="36"/>
                      <a:pt x="84" y="36"/>
                    </a:cubicBezTo>
                    <a:cubicBezTo>
                      <a:pt x="84" y="36"/>
                      <a:pt x="83" y="36"/>
                      <a:pt x="83" y="36"/>
                    </a:cubicBezTo>
                    <a:cubicBezTo>
                      <a:pt x="83" y="35"/>
                      <a:pt x="84" y="35"/>
                      <a:pt x="83" y="35"/>
                    </a:cubicBezTo>
                    <a:cubicBezTo>
                      <a:pt x="83" y="35"/>
                      <a:pt x="82" y="36"/>
                      <a:pt x="82" y="36"/>
                    </a:cubicBezTo>
                    <a:cubicBezTo>
                      <a:pt x="81" y="36"/>
                      <a:pt x="81" y="36"/>
                      <a:pt x="80" y="37"/>
                    </a:cubicBezTo>
                    <a:cubicBezTo>
                      <a:pt x="80" y="37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9" y="39"/>
                    </a:cubicBezTo>
                    <a:close/>
                    <a:moveTo>
                      <a:pt x="88" y="34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5"/>
                      <a:pt x="89" y="35"/>
                      <a:pt x="90" y="36"/>
                    </a:cubicBezTo>
                    <a:cubicBezTo>
                      <a:pt x="90" y="36"/>
                      <a:pt x="91" y="36"/>
                      <a:pt x="91" y="36"/>
                    </a:cubicBezTo>
                    <a:cubicBezTo>
                      <a:pt x="92" y="36"/>
                      <a:pt x="91" y="35"/>
                      <a:pt x="91" y="35"/>
                    </a:cubicBezTo>
                    <a:cubicBezTo>
                      <a:pt x="90" y="34"/>
                      <a:pt x="89" y="34"/>
                      <a:pt x="88" y="34"/>
                    </a:cubicBezTo>
                    <a:cubicBezTo>
                      <a:pt x="88" y="35"/>
                      <a:pt x="89" y="34"/>
                      <a:pt x="8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1" name="Freeform 792">
                <a:extLst>
                  <a:ext uri="{FF2B5EF4-FFF2-40B4-BE49-F238E27FC236}">
                    <a16:creationId xmlns="" xmlns:a16="http://schemas.microsoft.com/office/drawing/2014/main" id="{CE7BEA24-8D0F-BC4E-B789-03E816BA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3387725"/>
                <a:ext cx="87312" cy="63500"/>
              </a:xfrm>
              <a:custGeom>
                <a:avLst/>
                <a:gdLst>
                  <a:gd name="T0" fmla="*/ 3 w 21"/>
                  <a:gd name="T1" fmla="*/ 14 h 15"/>
                  <a:gd name="T2" fmla="*/ 4 w 21"/>
                  <a:gd name="T3" fmla="*/ 13 h 15"/>
                  <a:gd name="T4" fmla="*/ 7 w 21"/>
                  <a:gd name="T5" fmla="*/ 13 h 15"/>
                  <a:gd name="T6" fmla="*/ 8 w 21"/>
                  <a:gd name="T7" fmla="*/ 12 h 15"/>
                  <a:gd name="T8" fmla="*/ 11 w 21"/>
                  <a:gd name="T9" fmla="*/ 13 h 15"/>
                  <a:gd name="T10" fmla="*/ 14 w 21"/>
                  <a:gd name="T11" fmla="*/ 14 h 15"/>
                  <a:gd name="T12" fmla="*/ 13 w 21"/>
                  <a:gd name="T13" fmla="*/ 12 h 15"/>
                  <a:gd name="T14" fmla="*/ 14 w 21"/>
                  <a:gd name="T15" fmla="*/ 12 h 15"/>
                  <a:gd name="T16" fmla="*/ 14 w 21"/>
                  <a:gd name="T17" fmla="*/ 11 h 15"/>
                  <a:gd name="T18" fmla="*/ 16 w 21"/>
                  <a:gd name="T19" fmla="*/ 10 h 15"/>
                  <a:gd name="T20" fmla="*/ 16 w 21"/>
                  <a:gd name="T21" fmla="*/ 8 h 15"/>
                  <a:gd name="T22" fmla="*/ 16 w 21"/>
                  <a:gd name="T23" fmla="*/ 7 h 15"/>
                  <a:gd name="T24" fmla="*/ 16 w 21"/>
                  <a:gd name="T25" fmla="*/ 7 h 15"/>
                  <a:gd name="T26" fmla="*/ 18 w 21"/>
                  <a:gd name="T27" fmla="*/ 6 h 15"/>
                  <a:gd name="T28" fmla="*/ 18 w 21"/>
                  <a:gd name="T29" fmla="*/ 5 h 15"/>
                  <a:gd name="T30" fmla="*/ 19 w 21"/>
                  <a:gd name="T31" fmla="*/ 5 h 15"/>
                  <a:gd name="T32" fmla="*/ 20 w 21"/>
                  <a:gd name="T33" fmla="*/ 5 h 15"/>
                  <a:gd name="T34" fmla="*/ 20 w 21"/>
                  <a:gd name="T35" fmla="*/ 4 h 15"/>
                  <a:gd name="T36" fmla="*/ 21 w 21"/>
                  <a:gd name="T37" fmla="*/ 4 h 15"/>
                  <a:gd name="T38" fmla="*/ 21 w 21"/>
                  <a:gd name="T39" fmla="*/ 2 h 15"/>
                  <a:gd name="T40" fmla="*/ 21 w 21"/>
                  <a:gd name="T41" fmla="*/ 2 h 15"/>
                  <a:gd name="T42" fmla="*/ 20 w 21"/>
                  <a:gd name="T43" fmla="*/ 1 h 15"/>
                  <a:gd name="T44" fmla="*/ 20 w 21"/>
                  <a:gd name="T45" fmla="*/ 0 h 15"/>
                  <a:gd name="T46" fmla="*/ 19 w 21"/>
                  <a:gd name="T47" fmla="*/ 0 h 15"/>
                  <a:gd name="T48" fmla="*/ 18 w 21"/>
                  <a:gd name="T49" fmla="*/ 1 h 15"/>
                  <a:gd name="T50" fmla="*/ 18 w 21"/>
                  <a:gd name="T51" fmla="*/ 1 h 15"/>
                  <a:gd name="T52" fmla="*/ 15 w 21"/>
                  <a:gd name="T53" fmla="*/ 2 h 15"/>
                  <a:gd name="T54" fmla="*/ 13 w 21"/>
                  <a:gd name="T55" fmla="*/ 2 h 15"/>
                  <a:gd name="T56" fmla="*/ 11 w 21"/>
                  <a:gd name="T57" fmla="*/ 2 h 15"/>
                  <a:gd name="T58" fmla="*/ 7 w 21"/>
                  <a:gd name="T59" fmla="*/ 5 h 15"/>
                  <a:gd name="T60" fmla="*/ 2 w 21"/>
                  <a:gd name="T61" fmla="*/ 3 h 15"/>
                  <a:gd name="T62" fmla="*/ 1 w 21"/>
                  <a:gd name="T63" fmla="*/ 5 h 15"/>
                  <a:gd name="T64" fmla="*/ 0 w 21"/>
                  <a:gd name="T65" fmla="*/ 6 h 15"/>
                  <a:gd name="T66" fmla="*/ 2 w 21"/>
                  <a:gd name="T67" fmla="*/ 6 h 15"/>
                  <a:gd name="T68" fmla="*/ 1 w 21"/>
                  <a:gd name="T69" fmla="*/ 8 h 15"/>
                  <a:gd name="T70" fmla="*/ 2 w 21"/>
                  <a:gd name="T71" fmla="*/ 9 h 15"/>
                  <a:gd name="T72" fmla="*/ 2 w 21"/>
                  <a:gd name="T73" fmla="*/ 11 h 15"/>
                  <a:gd name="T74" fmla="*/ 3 w 21"/>
                  <a:gd name="T75" fmla="*/ 12 h 15"/>
                  <a:gd name="T76" fmla="*/ 3 w 21"/>
                  <a:gd name="T77" fmla="*/ 13 h 15"/>
                  <a:gd name="T78" fmla="*/ 2 w 21"/>
                  <a:gd name="T79" fmla="*/ 13 h 15"/>
                  <a:gd name="T80" fmla="*/ 1 w 21"/>
                  <a:gd name="T81" fmla="*/ 13 h 15"/>
                  <a:gd name="T82" fmla="*/ 3 w 21"/>
                  <a:gd name="T8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" h="15">
                    <a:moveTo>
                      <a:pt x="3" y="14"/>
                    </a:moveTo>
                    <a:cubicBezTo>
                      <a:pt x="3" y="14"/>
                      <a:pt x="4" y="14"/>
                      <a:pt x="4" y="13"/>
                    </a:cubicBezTo>
                    <a:cubicBezTo>
                      <a:pt x="5" y="13"/>
                      <a:pt x="6" y="14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10" y="14"/>
                      <a:pt x="11" y="13"/>
                    </a:cubicBezTo>
                    <a:cubicBezTo>
                      <a:pt x="11" y="13"/>
                      <a:pt x="13" y="15"/>
                      <a:pt x="14" y="14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3" y="12"/>
                      <a:pt x="14" y="12"/>
                      <a:pt x="14" y="12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0"/>
                      <a:pt x="15" y="11"/>
                      <a:pt x="16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6" y="8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9" y="3"/>
                      <a:pt x="9" y="5"/>
                      <a:pt x="7" y="5"/>
                    </a:cubicBezTo>
                    <a:cubicBezTo>
                      <a:pt x="6" y="4"/>
                      <a:pt x="4" y="3"/>
                      <a:pt x="2" y="3"/>
                    </a:cubicBezTo>
                    <a:cubicBezTo>
                      <a:pt x="4" y="4"/>
                      <a:pt x="2" y="5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7"/>
                      <a:pt x="1" y="7"/>
                      <a:pt x="1" y="8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0"/>
                      <a:pt x="4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2" y="14"/>
                      <a:pt x="2" y="14"/>
                      <a:pt x="3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2" name="Freeform 793">
                <a:extLst>
                  <a:ext uri="{FF2B5EF4-FFF2-40B4-BE49-F238E27FC236}">
                    <a16:creationId xmlns="" xmlns:a16="http://schemas.microsoft.com/office/drawing/2014/main" id="{AF1C1C25-AD0F-924F-B456-5AEBBF348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9938" y="3271838"/>
                <a:ext cx="161925" cy="79375"/>
              </a:xfrm>
              <a:custGeom>
                <a:avLst/>
                <a:gdLst>
                  <a:gd name="T0" fmla="*/ 5 w 39"/>
                  <a:gd name="T1" fmla="*/ 17 h 19"/>
                  <a:gd name="T2" fmla="*/ 8 w 39"/>
                  <a:gd name="T3" fmla="*/ 19 h 19"/>
                  <a:gd name="T4" fmla="*/ 10 w 39"/>
                  <a:gd name="T5" fmla="*/ 19 h 19"/>
                  <a:gd name="T6" fmla="*/ 12 w 39"/>
                  <a:gd name="T7" fmla="*/ 19 h 19"/>
                  <a:gd name="T8" fmla="*/ 14 w 39"/>
                  <a:gd name="T9" fmla="*/ 19 h 19"/>
                  <a:gd name="T10" fmla="*/ 14 w 39"/>
                  <a:gd name="T11" fmla="*/ 18 h 19"/>
                  <a:gd name="T12" fmla="*/ 15 w 39"/>
                  <a:gd name="T13" fmla="*/ 16 h 19"/>
                  <a:gd name="T14" fmla="*/ 18 w 39"/>
                  <a:gd name="T15" fmla="*/ 15 h 19"/>
                  <a:gd name="T16" fmla="*/ 19 w 39"/>
                  <a:gd name="T17" fmla="*/ 15 h 19"/>
                  <a:gd name="T18" fmla="*/ 20 w 39"/>
                  <a:gd name="T19" fmla="*/ 15 h 19"/>
                  <a:gd name="T20" fmla="*/ 24 w 39"/>
                  <a:gd name="T21" fmla="*/ 14 h 19"/>
                  <a:gd name="T22" fmla="*/ 24 w 39"/>
                  <a:gd name="T23" fmla="*/ 13 h 19"/>
                  <a:gd name="T24" fmla="*/ 25 w 39"/>
                  <a:gd name="T25" fmla="*/ 11 h 19"/>
                  <a:gd name="T26" fmla="*/ 27 w 39"/>
                  <a:gd name="T27" fmla="*/ 11 h 19"/>
                  <a:gd name="T28" fmla="*/ 29 w 39"/>
                  <a:gd name="T29" fmla="*/ 12 h 19"/>
                  <a:gd name="T30" fmla="*/ 30 w 39"/>
                  <a:gd name="T31" fmla="*/ 12 h 19"/>
                  <a:gd name="T32" fmla="*/ 31 w 39"/>
                  <a:gd name="T33" fmla="*/ 11 h 19"/>
                  <a:gd name="T34" fmla="*/ 32 w 39"/>
                  <a:gd name="T35" fmla="*/ 11 h 19"/>
                  <a:gd name="T36" fmla="*/ 34 w 39"/>
                  <a:gd name="T37" fmla="*/ 13 h 19"/>
                  <a:gd name="T38" fmla="*/ 36 w 39"/>
                  <a:gd name="T39" fmla="*/ 13 h 19"/>
                  <a:gd name="T40" fmla="*/ 38 w 39"/>
                  <a:gd name="T41" fmla="*/ 9 h 19"/>
                  <a:gd name="T42" fmla="*/ 39 w 39"/>
                  <a:gd name="T43" fmla="*/ 6 h 19"/>
                  <a:gd name="T44" fmla="*/ 39 w 39"/>
                  <a:gd name="T45" fmla="*/ 6 h 19"/>
                  <a:gd name="T46" fmla="*/ 36 w 39"/>
                  <a:gd name="T47" fmla="*/ 4 h 19"/>
                  <a:gd name="T48" fmla="*/ 35 w 39"/>
                  <a:gd name="T49" fmla="*/ 3 h 19"/>
                  <a:gd name="T50" fmla="*/ 34 w 39"/>
                  <a:gd name="T51" fmla="*/ 3 h 19"/>
                  <a:gd name="T52" fmla="*/ 34 w 39"/>
                  <a:gd name="T53" fmla="*/ 3 h 19"/>
                  <a:gd name="T54" fmla="*/ 33 w 39"/>
                  <a:gd name="T55" fmla="*/ 3 h 19"/>
                  <a:gd name="T56" fmla="*/ 32 w 39"/>
                  <a:gd name="T57" fmla="*/ 2 h 19"/>
                  <a:gd name="T58" fmla="*/ 29 w 39"/>
                  <a:gd name="T59" fmla="*/ 2 h 19"/>
                  <a:gd name="T60" fmla="*/ 29 w 39"/>
                  <a:gd name="T61" fmla="*/ 3 h 19"/>
                  <a:gd name="T62" fmla="*/ 28 w 39"/>
                  <a:gd name="T63" fmla="*/ 3 h 19"/>
                  <a:gd name="T64" fmla="*/ 26 w 39"/>
                  <a:gd name="T65" fmla="*/ 3 h 19"/>
                  <a:gd name="T66" fmla="*/ 26 w 39"/>
                  <a:gd name="T67" fmla="*/ 3 h 19"/>
                  <a:gd name="T68" fmla="*/ 25 w 39"/>
                  <a:gd name="T69" fmla="*/ 2 h 19"/>
                  <a:gd name="T70" fmla="*/ 24 w 39"/>
                  <a:gd name="T71" fmla="*/ 3 h 19"/>
                  <a:gd name="T72" fmla="*/ 23 w 39"/>
                  <a:gd name="T73" fmla="*/ 4 h 19"/>
                  <a:gd name="T74" fmla="*/ 22 w 39"/>
                  <a:gd name="T75" fmla="*/ 4 h 19"/>
                  <a:gd name="T76" fmla="*/ 21 w 39"/>
                  <a:gd name="T77" fmla="*/ 4 h 19"/>
                  <a:gd name="T78" fmla="*/ 20 w 39"/>
                  <a:gd name="T79" fmla="*/ 5 h 19"/>
                  <a:gd name="T80" fmla="*/ 20 w 39"/>
                  <a:gd name="T81" fmla="*/ 3 h 19"/>
                  <a:gd name="T82" fmla="*/ 19 w 39"/>
                  <a:gd name="T83" fmla="*/ 2 h 19"/>
                  <a:gd name="T84" fmla="*/ 19 w 39"/>
                  <a:gd name="T85" fmla="*/ 2 h 19"/>
                  <a:gd name="T86" fmla="*/ 18 w 39"/>
                  <a:gd name="T87" fmla="*/ 0 h 19"/>
                  <a:gd name="T88" fmla="*/ 18 w 39"/>
                  <a:gd name="T89" fmla="*/ 1 h 19"/>
                  <a:gd name="T90" fmla="*/ 17 w 39"/>
                  <a:gd name="T91" fmla="*/ 1 h 19"/>
                  <a:gd name="T92" fmla="*/ 16 w 39"/>
                  <a:gd name="T93" fmla="*/ 2 h 19"/>
                  <a:gd name="T94" fmla="*/ 15 w 39"/>
                  <a:gd name="T95" fmla="*/ 3 h 19"/>
                  <a:gd name="T96" fmla="*/ 14 w 39"/>
                  <a:gd name="T97" fmla="*/ 1 h 19"/>
                  <a:gd name="T98" fmla="*/ 13 w 39"/>
                  <a:gd name="T99" fmla="*/ 2 h 19"/>
                  <a:gd name="T100" fmla="*/ 12 w 39"/>
                  <a:gd name="T101" fmla="*/ 2 h 19"/>
                  <a:gd name="T102" fmla="*/ 11 w 39"/>
                  <a:gd name="T103" fmla="*/ 3 h 19"/>
                  <a:gd name="T104" fmla="*/ 9 w 39"/>
                  <a:gd name="T105" fmla="*/ 5 h 19"/>
                  <a:gd name="T106" fmla="*/ 8 w 39"/>
                  <a:gd name="T107" fmla="*/ 7 h 19"/>
                  <a:gd name="T108" fmla="*/ 5 w 39"/>
                  <a:gd name="T109" fmla="*/ 8 h 19"/>
                  <a:gd name="T110" fmla="*/ 2 w 39"/>
                  <a:gd name="T111" fmla="*/ 8 h 19"/>
                  <a:gd name="T112" fmla="*/ 1 w 39"/>
                  <a:gd name="T113" fmla="*/ 10 h 19"/>
                  <a:gd name="T114" fmla="*/ 1 w 39"/>
                  <a:gd name="T115" fmla="*/ 13 h 19"/>
                  <a:gd name="T116" fmla="*/ 2 w 39"/>
                  <a:gd name="T117" fmla="*/ 16 h 19"/>
                  <a:gd name="T118" fmla="*/ 5 w 39"/>
                  <a:gd name="T11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" h="19">
                    <a:moveTo>
                      <a:pt x="5" y="17"/>
                    </a:moveTo>
                    <a:cubicBezTo>
                      <a:pt x="6" y="18"/>
                      <a:pt x="7" y="19"/>
                      <a:pt x="8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4" y="16"/>
                      <a:pt x="15" y="16"/>
                    </a:cubicBezTo>
                    <a:cubicBezTo>
                      <a:pt x="16" y="16"/>
                      <a:pt x="17" y="16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1" y="16"/>
                      <a:pt x="23" y="15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2"/>
                      <a:pt x="29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1" y="11"/>
                      <a:pt x="31" y="11"/>
                    </a:cubicBezTo>
                    <a:cubicBezTo>
                      <a:pt x="31" y="11"/>
                      <a:pt x="32" y="11"/>
                      <a:pt x="32" y="11"/>
                    </a:cubicBezTo>
                    <a:cubicBezTo>
                      <a:pt x="32" y="12"/>
                      <a:pt x="33" y="12"/>
                      <a:pt x="34" y="13"/>
                    </a:cubicBezTo>
                    <a:cubicBezTo>
                      <a:pt x="34" y="14"/>
                      <a:pt x="35" y="13"/>
                      <a:pt x="36" y="13"/>
                    </a:cubicBezTo>
                    <a:cubicBezTo>
                      <a:pt x="36" y="11"/>
                      <a:pt x="37" y="10"/>
                      <a:pt x="38" y="9"/>
                    </a:cubicBezTo>
                    <a:cubicBezTo>
                      <a:pt x="38" y="8"/>
                      <a:pt x="38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6" y="5"/>
                      <a:pt x="36" y="4"/>
                    </a:cubicBezTo>
                    <a:cubicBezTo>
                      <a:pt x="35" y="4"/>
                      <a:pt x="35" y="3"/>
                      <a:pt x="35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3" y="2"/>
                      <a:pt x="32" y="2"/>
                      <a:pt x="32" y="2"/>
                    </a:cubicBezTo>
                    <a:cubicBezTo>
                      <a:pt x="31" y="2"/>
                      <a:pt x="30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3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0" y="5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9" y="1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3" y="1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6"/>
                      <a:pt x="8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1"/>
                      <a:pt x="0" y="12"/>
                      <a:pt x="1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3" y="16"/>
                      <a:pt x="4" y="17"/>
                      <a:pt x="5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3" name="Freeform 794">
                <a:extLst>
                  <a:ext uri="{FF2B5EF4-FFF2-40B4-BE49-F238E27FC236}">
                    <a16:creationId xmlns="" xmlns:a16="http://schemas.microsoft.com/office/drawing/2014/main" id="{E6345178-7237-944A-BDB3-6D110913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6775" y="3330575"/>
                <a:ext cx="265112" cy="187325"/>
              </a:xfrm>
              <a:custGeom>
                <a:avLst/>
                <a:gdLst>
                  <a:gd name="T0" fmla="*/ 60 w 64"/>
                  <a:gd name="T1" fmla="*/ 29 h 45"/>
                  <a:gd name="T2" fmla="*/ 55 w 64"/>
                  <a:gd name="T3" fmla="*/ 29 h 45"/>
                  <a:gd name="T4" fmla="*/ 54 w 64"/>
                  <a:gd name="T5" fmla="*/ 25 h 45"/>
                  <a:gd name="T6" fmla="*/ 54 w 64"/>
                  <a:gd name="T7" fmla="*/ 22 h 45"/>
                  <a:gd name="T8" fmla="*/ 54 w 64"/>
                  <a:gd name="T9" fmla="*/ 19 h 45"/>
                  <a:gd name="T10" fmla="*/ 53 w 64"/>
                  <a:gd name="T11" fmla="*/ 13 h 45"/>
                  <a:gd name="T12" fmla="*/ 51 w 64"/>
                  <a:gd name="T13" fmla="*/ 10 h 45"/>
                  <a:gd name="T14" fmla="*/ 49 w 64"/>
                  <a:gd name="T15" fmla="*/ 8 h 45"/>
                  <a:gd name="T16" fmla="*/ 47 w 64"/>
                  <a:gd name="T17" fmla="*/ 2 h 45"/>
                  <a:gd name="T18" fmla="*/ 44 w 64"/>
                  <a:gd name="T19" fmla="*/ 0 h 45"/>
                  <a:gd name="T20" fmla="*/ 41 w 64"/>
                  <a:gd name="T21" fmla="*/ 1 h 45"/>
                  <a:gd name="T22" fmla="*/ 35 w 64"/>
                  <a:gd name="T23" fmla="*/ 3 h 45"/>
                  <a:gd name="T24" fmla="*/ 33 w 64"/>
                  <a:gd name="T25" fmla="*/ 5 h 45"/>
                  <a:gd name="T26" fmla="*/ 29 w 64"/>
                  <a:gd name="T27" fmla="*/ 3 h 45"/>
                  <a:gd name="T28" fmla="*/ 26 w 64"/>
                  <a:gd name="T29" fmla="*/ 3 h 45"/>
                  <a:gd name="T30" fmla="*/ 24 w 64"/>
                  <a:gd name="T31" fmla="*/ 3 h 45"/>
                  <a:gd name="T32" fmla="*/ 21 w 64"/>
                  <a:gd name="T33" fmla="*/ 2 h 45"/>
                  <a:gd name="T34" fmla="*/ 18 w 64"/>
                  <a:gd name="T35" fmla="*/ 4 h 45"/>
                  <a:gd name="T36" fmla="*/ 14 w 64"/>
                  <a:gd name="T37" fmla="*/ 5 h 45"/>
                  <a:gd name="T38" fmla="*/ 12 w 64"/>
                  <a:gd name="T39" fmla="*/ 8 h 45"/>
                  <a:gd name="T40" fmla="*/ 12 w 64"/>
                  <a:gd name="T41" fmla="*/ 9 h 45"/>
                  <a:gd name="T42" fmla="*/ 10 w 64"/>
                  <a:gd name="T43" fmla="*/ 12 h 45"/>
                  <a:gd name="T44" fmla="*/ 9 w 64"/>
                  <a:gd name="T45" fmla="*/ 15 h 45"/>
                  <a:gd name="T46" fmla="*/ 7 w 64"/>
                  <a:gd name="T47" fmla="*/ 17 h 45"/>
                  <a:gd name="T48" fmla="*/ 7 w 64"/>
                  <a:gd name="T49" fmla="*/ 19 h 45"/>
                  <a:gd name="T50" fmla="*/ 4 w 64"/>
                  <a:gd name="T51" fmla="*/ 20 h 45"/>
                  <a:gd name="T52" fmla="*/ 3 w 64"/>
                  <a:gd name="T53" fmla="*/ 21 h 45"/>
                  <a:gd name="T54" fmla="*/ 1 w 64"/>
                  <a:gd name="T55" fmla="*/ 23 h 45"/>
                  <a:gd name="T56" fmla="*/ 4 w 64"/>
                  <a:gd name="T57" fmla="*/ 25 h 45"/>
                  <a:gd name="T58" fmla="*/ 4 w 64"/>
                  <a:gd name="T59" fmla="*/ 27 h 45"/>
                  <a:gd name="T60" fmla="*/ 6 w 64"/>
                  <a:gd name="T61" fmla="*/ 29 h 45"/>
                  <a:gd name="T62" fmla="*/ 9 w 64"/>
                  <a:gd name="T63" fmla="*/ 31 h 45"/>
                  <a:gd name="T64" fmla="*/ 8 w 64"/>
                  <a:gd name="T65" fmla="*/ 32 h 45"/>
                  <a:gd name="T66" fmla="*/ 8 w 64"/>
                  <a:gd name="T67" fmla="*/ 33 h 45"/>
                  <a:gd name="T68" fmla="*/ 11 w 64"/>
                  <a:gd name="T69" fmla="*/ 35 h 45"/>
                  <a:gd name="T70" fmla="*/ 13 w 64"/>
                  <a:gd name="T71" fmla="*/ 37 h 45"/>
                  <a:gd name="T72" fmla="*/ 16 w 64"/>
                  <a:gd name="T73" fmla="*/ 35 h 45"/>
                  <a:gd name="T74" fmla="*/ 16 w 64"/>
                  <a:gd name="T75" fmla="*/ 36 h 45"/>
                  <a:gd name="T76" fmla="*/ 16 w 64"/>
                  <a:gd name="T77" fmla="*/ 38 h 45"/>
                  <a:gd name="T78" fmla="*/ 17 w 64"/>
                  <a:gd name="T79" fmla="*/ 39 h 45"/>
                  <a:gd name="T80" fmla="*/ 19 w 64"/>
                  <a:gd name="T81" fmla="*/ 41 h 45"/>
                  <a:gd name="T82" fmla="*/ 21 w 64"/>
                  <a:gd name="T83" fmla="*/ 43 h 45"/>
                  <a:gd name="T84" fmla="*/ 24 w 64"/>
                  <a:gd name="T85" fmla="*/ 43 h 45"/>
                  <a:gd name="T86" fmla="*/ 27 w 64"/>
                  <a:gd name="T87" fmla="*/ 44 h 45"/>
                  <a:gd name="T88" fmla="*/ 31 w 64"/>
                  <a:gd name="T89" fmla="*/ 44 h 45"/>
                  <a:gd name="T90" fmla="*/ 36 w 64"/>
                  <a:gd name="T91" fmla="*/ 45 h 45"/>
                  <a:gd name="T92" fmla="*/ 39 w 64"/>
                  <a:gd name="T93" fmla="*/ 43 h 45"/>
                  <a:gd name="T94" fmla="*/ 44 w 64"/>
                  <a:gd name="T95" fmla="*/ 41 h 45"/>
                  <a:gd name="T96" fmla="*/ 49 w 64"/>
                  <a:gd name="T97" fmla="*/ 41 h 45"/>
                  <a:gd name="T98" fmla="*/ 51 w 64"/>
                  <a:gd name="T99" fmla="*/ 42 h 45"/>
                  <a:gd name="T100" fmla="*/ 53 w 64"/>
                  <a:gd name="T101" fmla="*/ 43 h 45"/>
                  <a:gd name="T102" fmla="*/ 57 w 64"/>
                  <a:gd name="T103" fmla="*/ 44 h 45"/>
                  <a:gd name="T104" fmla="*/ 57 w 64"/>
                  <a:gd name="T105" fmla="*/ 41 h 45"/>
                  <a:gd name="T106" fmla="*/ 58 w 64"/>
                  <a:gd name="T107" fmla="*/ 38 h 45"/>
                  <a:gd name="T108" fmla="*/ 58 w 64"/>
                  <a:gd name="T109" fmla="*/ 36 h 45"/>
                  <a:gd name="T110" fmla="*/ 59 w 64"/>
                  <a:gd name="T111" fmla="*/ 32 h 45"/>
                  <a:gd name="T112" fmla="*/ 61 w 64"/>
                  <a:gd name="T113" fmla="*/ 34 h 45"/>
                  <a:gd name="T114" fmla="*/ 64 w 64"/>
                  <a:gd name="T115" fmla="*/ 32 h 45"/>
                  <a:gd name="T116" fmla="*/ 63 w 64"/>
                  <a:gd name="T117" fmla="*/ 2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4" h="45">
                    <a:moveTo>
                      <a:pt x="63" y="28"/>
                    </a:moveTo>
                    <a:cubicBezTo>
                      <a:pt x="62" y="28"/>
                      <a:pt x="61" y="28"/>
                      <a:pt x="60" y="29"/>
                    </a:cubicBezTo>
                    <a:cubicBezTo>
                      <a:pt x="59" y="29"/>
                      <a:pt x="58" y="29"/>
                      <a:pt x="58" y="30"/>
                    </a:cubicBezTo>
                    <a:cubicBezTo>
                      <a:pt x="57" y="30"/>
                      <a:pt x="56" y="30"/>
                      <a:pt x="55" y="29"/>
                    </a:cubicBezTo>
                    <a:cubicBezTo>
                      <a:pt x="55" y="28"/>
                      <a:pt x="53" y="27"/>
                      <a:pt x="54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4"/>
                      <a:pt x="54" y="24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4" y="19"/>
                      <a:pt x="54" y="19"/>
                    </a:cubicBezTo>
                    <a:cubicBezTo>
                      <a:pt x="55" y="18"/>
                      <a:pt x="54" y="18"/>
                      <a:pt x="54" y="17"/>
                    </a:cubicBezTo>
                    <a:cubicBezTo>
                      <a:pt x="54" y="16"/>
                      <a:pt x="54" y="14"/>
                      <a:pt x="53" y="13"/>
                    </a:cubicBezTo>
                    <a:cubicBezTo>
                      <a:pt x="53" y="13"/>
                      <a:pt x="53" y="12"/>
                      <a:pt x="52" y="12"/>
                    </a:cubicBezTo>
                    <a:cubicBezTo>
                      <a:pt x="52" y="11"/>
                      <a:pt x="52" y="11"/>
                      <a:pt x="51" y="10"/>
                    </a:cubicBezTo>
                    <a:cubicBezTo>
                      <a:pt x="51" y="10"/>
                      <a:pt x="50" y="10"/>
                      <a:pt x="50" y="9"/>
                    </a:cubicBezTo>
                    <a:cubicBezTo>
                      <a:pt x="50" y="9"/>
                      <a:pt x="50" y="8"/>
                      <a:pt x="49" y="8"/>
                    </a:cubicBezTo>
                    <a:cubicBezTo>
                      <a:pt x="49" y="7"/>
                      <a:pt x="48" y="6"/>
                      <a:pt x="48" y="6"/>
                    </a:cubicBezTo>
                    <a:cubicBezTo>
                      <a:pt x="47" y="4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0"/>
                      <a:pt x="42" y="0"/>
                      <a:pt x="41" y="1"/>
                    </a:cubicBezTo>
                    <a:cubicBezTo>
                      <a:pt x="41" y="2"/>
                      <a:pt x="40" y="3"/>
                      <a:pt x="39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5" y="4"/>
                      <a:pt x="34" y="4"/>
                      <a:pt x="34" y="4"/>
                    </a:cubicBezTo>
                    <a:cubicBezTo>
                      <a:pt x="34" y="4"/>
                      <a:pt x="33" y="5"/>
                      <a:pt x="33" y="5"/>
                    </a:cubicBezTo>
                    <a:cubicBezTo>
                      <a:pt x="32" y="6"/>
                      <a:pt x="31" y="4"/>
                      <a:pt x="30" y="4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3"/>
                      <a:pt x="28" y="4"/>
                      <a:pt x="27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2"/>
                      <a:pt x="23" y="3"/>
                      <a:pt x="22" y="3"/>
                    </a:cubicBezTo>
                    <a:cubicBezTo>
                      <a:pt x="22" y="3"/>
                      <a:pt x="21" y="3"/>
                      <a:pt x="21" y="2"/>
                    </a:cubicBezTo>
                    <a:cubicBezTo>
                      <a:pt x="20" y="1"/>
                      <a:pt x="20" y="3"/>
                      <a:pt x="18" y="3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6"/>
                      <a:pt x="14" y="6"/>
                      <a:pt x="14" y="7"/>
                    </a:cubicBezTo>
                    <a:cubicBezTo>
                      <a:pt x="13" y="7"/>
                      <a:pt x="13" y="7"/>
                      <a:pt x="12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9" y="16"/>
                      <a:pt x="8" y="16"/>
                    </a:cubicBezTo>
                    <a:cubicBezTo>
                      <a:pt x="8" y="16"/>
                      <a:pt x="8" y="16"/>
                      <a:pt x="7" y="17"/>
                    </a:cubicBezTo>
                    <a:cubicBezTo>
                      <a:pt x="7" y="17"/>
                      <a:pt x="7" y="17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20"/>
                      <a:pt x="6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5"/>
                      <a:pt x="4" y="25"/>
                    </a:cubicBezTo>
                    <a:cubicBezTo>
                      <a:pt x="5" y="25"/>
                      <a:pt x="4" y="26"/>
                      <a:pt x="4" y="26"/>
                    </a:cubicBezTo>
                    <a:cubicBezTo>
                      <a:pt x="4" y="26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8"/>
                    </a:cubicBezTo>
                    <a:cubicBezTo>
                      <a:pt x="5" y="28"/>
                      <a:pt x="5" y="28"/>
                      <a:pt x="6" y="29"/>
                    </a:cubicBezTo>
                    <a:cubicBezTo>
                      <a:pt x="6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3"/>
                    </a:cubicBezTo>
                    <a:cubicBezTo>
                      <a:pt x="9" y="33"/>
                      <a:pt x="8" y="33"/>
                      <a:pt x="8" y="33"/>
                    </a:cubicBezTo>
                    <a:cubicBezTo>
                      <a:pt x="8" y="34"/>
                      <a:pt x="9" y="34"/>
                      <a:pt x="9" y="34"/>
                    </a:cubicBezTo>
                    <a:cubicBezTo>
                      <a:pt x="10" y="34"/>
                      <a:pt x="10" y="35"/>
                      <a:pt x="11" y="35"/>
                    </a:cubicBezTo>
                    <a:cubicBezTo>
                      <a:pt x="11" y="35"/>
                      <a:pt x="12" y="35"/>
                      <a:pt x="12" y="35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6" y="35"/>
                      <a:pt x="18" y="36"/>
                      <a:pt x="18" y="36"/>
                    </a:cubicBezTo>
                    <a:cubicBezTo>
                      <a:pt x="18" y="36"/>
                      <a:pt x="17" y="36"/>
                      <a:pt x="16" y="36"/>
                    </a:cubicBezTo>
                    <a:cubicBezTo>
                      <a:pt x="16" y="36"/>
                      <a:pt x="16" y="37"/>
                      <a:pt x="16" y="37"/>
                    </a:cubicBezTo>
                    <a:cubicBezTo>
                      <a:pt x="15" y="37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9" y="40"/>
                      <a:pt x="19" y="41"/>
                    </a:cubicBezTo>
                    <a:cubicBezTo>
                      <a:pt x="20" y="41"/>
                      <a:pt x="18" y="41"/>
                      <a:pt x="18" y="42"/>
                    </a:cubicBezTo>
                    <a:cubicBezTo>
                      <a:pt x="18" y="43"/>
                      <a:pt x="20" y="43"/>
                      <a:pt x="21" y="43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4" y="43"/>
                    </a:cubicBezTo>
                    <a:cubicBezTo>
                      <a:pt x="24" y="43"/>
                      <a:pt x="25" y="43"/>
                      <a:pt x="25" y="43"/>
                    </a:cubicBezTo>
                    <a:cubicBezTo>
                      <a:pt x="26" y="43"/>
                      <a:pt x="26" y="44"/>
                      <a:pt x="27" y="44"/>
                    </a:cubicBezTo>
                    <a:cubicBezTo>
                      <a:pt x="28" y="44"/>
                      <a:pt x="29" y="43"/>
                      <a:pt x="30" y="44"/>
                    </a:cubicBezTo>
                    <a:cubicBezTo>
                      <a:pt x="30" y="44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4"/>
                    </a:cubicBezTo>
                    <a:cubicBezTo>
                      <a:pt x="34" y="44"/>
                      <a:pt x="34" y="45"/>
                      <a:pt x="36" y="45"/>
                    </a:cubicBezTo>
                    <a:cubicBezTo>
                      <a:pt x="36" y="45"/>
                      <a:pt x="38" y="44"/>
                      <a:pt x="38" y="4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0" y="42"/>
                      <a:pt x="40" y="42"/>
                      <a:pt x="41" y="42"/>
                    </a:cubicBezTo>
                    <a:cubicBezTo>
                      <a:pt x="41" y="41"/>
                      <a:pt x="43" y="41"/>
                      <a:pt x="44" y="41"/>
                    </a:cubicBezTo>
                    <a:cubicBezTo>
                      <a:pt x="44" y="40"/>
                      <a:pt x="46" y="40"/>
                      <a:pt x="47" y="40"/>
                    </a:cubicBezTo>
                    <a:cubicBezTo>
                      <a:pt x="48" y="40"/>
                      <a:pt x="48" y="41"/>
                      <a:pt x="49" y="41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2"/>
                      <a:pt x="52" y="41"/>
                      <a:pt x="52" y="42"/>
                    </a:cubicBezTo>
                    <a:cubicBezTo>
                      <a:pt x="53" y="42"/>
                      <a:pt x="53" y="43"/>
                      <a:pt x="53" y="43"/>
                    </a:cubicBezTo>
                    <a:cubicBezTo>
                      <a:pt x="54" y="44"/>
                      <a:pt x="55" y="44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8" y="38"/>
                    </a:cubicBezTo>
                    <a:cubicBezTo>
                      <a:pt x="58" y="37"/>
                      <a:pt x="59" y="37"/>
                      <a:pt x="59" y="36"/>
                    </a:cubicBezTo>
                    <a:cubicBezTo>
                      <a:pt x="58" y="36"/>
                      <a:pt x="58" y="37"/>
                      <a:pt x="58" y="36"/>
                    </a:cubicBezTo>
                    <a:cubicBezTo>
                      <a:pt x="58" y="35"/>
                      <a:pt x="59" y="35"/>
                      <a:pt x="59" y="34"/>
                    </a:cubicBezTo>
                    <a:cubicBezTo>
                      <a:pt x="59" y="33"/>
                      <a:pt x="58" y="33"/>
                      <a:pt x="59" y="32"/>
                    </a:cubicBezTo>
                    <a:cubicBezTo>
                      <a:pt x="59" y="32"/>
                      <a:pt x="60" y="32"/>
                      <a:pt x="60" y="32"/>
                    </a:cubicBezTo>
                    <a:cubicBezTo>
                      <a:pt x="61" y="33"/>
                      <a:pt x="60" y="33"/>
                      <a:pt x="61" y="34"/>
                    </a:cubicBezTo>
                    <a:cubicBezTo>
                      <a:pt x="61" y="34"/>
                      <a:pt x="63" y="34"/>
                      <a:pt x="63" y="34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1"/>
                      <a:pt x="64" y="30"/>
                      <a:pt x="64" y="29"/>
                    </a:cubicBezTo>
                    <a:cubicBezTo>
                      <a:pt x="64" y="29"/>
                      <a:pt x="63" y="28"/>
                      <a:pt x="63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4" name="Freeform 795">
                <a:extLst>
                  <a:ext uri="{FF2B5EF4-FFF2-40B4-BE49-F238E27FC236}">
                    <a16:creationId xmlns="" xmlns:a16="http://schemas.microsoft.com/office/drawing/2014/main" id="{9F4259DF-BFBC-9046-9479-7DE73F70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575050"/>
                <a:ext cx="92075" cy="187325"/>
              </a:xfrm>
              <a:custGeom>
                <a:avLst/>
                <a:gdLst>
                  <a:gd name="T0" fmla="*/ 14 w 22"/>
                  <a:gd name="T1" fmla="*/ 41 h 45"/>
                  <a:gd name="T2" fmla="*/ 15 w 22"/>
                  <a:gd name="T3" fmla="*/ 38 h 45"/>
                  <a:gd name="T4" fmla="*/ 17 w 22"/>
                  <a:gd name="T5" fmla="*/ 35 h 45"/>
                  <a:gd name="T6" fmla="*/ 17 w 22"/>
                  <a:gd name="T7" fmla="*/ 34 h 45"/>
                  <a:gd name="T8" fmla="*/ 15 w 22"/>
                  <a:gd name="T9" fmla="*/ 32 h 45"/>
                  <a:gd name="T10" fmla="*/ 15 w 22"/>
                  <a:gd name="T11" fmla="*/ 30 h 45"/>
                  <a:gd name="T12" fmla="*/ 17 w 22"/>
                  <a:gd name="T13" fmla="*/ 28 h 45"/>
                  <a:gd name="T14" fmla="*/ 16 w 22"/>
                  <a:gd name="T15" fmla="*/ 27 h 45"/>
                  <a:gd name="T16" fmla="*/ 15 w 22"/>
                  <a:gd name="T17" fmla="*/ 26 h 45"/>
                  <a:gd name="T18" fmla="*/ 15 w 22"/>
                  <a:gd name="T19" fmla="*/ 24 h 45"/>
                  <a:gd name="T20" fmla="*/ 14 w 22"/>
                  <a:gd name="T21" fmla="*/ 22 h 45"/>
                  <a:gd name="T22" fmla="*/ 17 w 22"/>
                  <a:gd name="T23" fmla="*/ 21 h 45"/>
                  <a:gd name="T24" fmla="*/ 18 w 22"/>
                  <a:gd name="T25" fmla="*/ 19 h 45"/>
                  <a:gd name="T26" fmla="*/ 18 w 22"/>
                  <a:gd name="T27" fmla="*/ 17 h 45"/>
                  <a:gd name="T28" fmla="*/ 18 w 22"/>
                  <a:gd name="T29" fmla="*/ 15 h 45"/>
                  <a:gd name="T30" fmla="*/ 18 w 22"/>
                  <a:gd name="T31" fmla="*/ 14 h 45"/>
                  <a:gd name="T32" fmla="*/ 18 w 22"/>
                  <a:gd name="T33" fmla="*/ 13 h 45"/>
                  <a:gd name="T34" fmla="*/ 18 w 22"/>
                  <a:gd name="T35" fmla="*/ 11 h 45"/>
                  <a:gd name="T36" fmla="*/ 18 w 22"/>
                  <a:gd name="T37" fmla="*/ 10 h 45"/>
                  <a:gd name="T38" fmla="*/ 19 w 22"/>
                  <a:gd name="T39" fmla="*/ 8 h 45"/>
                  <a:gd name="T40" fmla="*/ 22 w 22"/>
                  <a:gd name="T41" fmla="*/ 5 h 45"/>
                  <a:gd name="T42" fmla="*/ 20 w 22"/>
                  <a:gd name="T43" fmla="*/ 2 h 45"/>
                  <a:gd name="T44" fmla="*/ 20 w 22"/>
                  <a:gd name="T45" fmla="*/ 2 h 45"/>
                  <a:gd name="T46" fmla="*/ 18 w 22"/>
                  <a:gd name="T47" fmla="*/ 1 h 45"/>
                  <a:gd name="T48" fmla="*/ 17 w 22"/>
                  <a:gd name="T49" fmla="*/ 1 h 45"/>
                  <a:gd name="T50" fmla="*/ 16 w 22"/>
                  <a:gd name="T51" fmla="*/ 1 h 45"/>
                  <a:gd name="T52" fmla="*/ 15 w 22"/>
                  <a:gd name="T53" fmla="*/ 2 h 45"/>
                  <a:gd name="T54" fmla="*/ 13 w 22"/>
                  <a:gd name="T55" fmla="*/ 3 h 45"/>
                  <a:gd name="T56" fmla="*/ 12 w 22"/>
                  <a:gd name="T57" fmla="*/ 2 h 45"/>
                  <a:gd name="T58" fmla="*/ 10 w 22"/>
                  <a:gd name="T59" fmla="*/ 3 h 45"/>
                  <a:gd name="T60" fmla="*/ 10 w 22"/>
                  <a:gd name="T61" fmla="*/ 1 h 45"/>
                  <a:gd name="T62" fmla="*/ 9 w 22"/>
                  <a:gd name="T63" fmla="*/ 0 h 45"/>
                  <a:gd name="T64" fmla="*/ 4 w 22"/>
                  <a:gd name="T65" fmla="*/ 2 h 45"/>
                  <a:gd name="T66" fmla="*/ 5 w 22"/>
                  <a:gd name="T67" fmla="*/ 4 h 45"/>
                  <a:gd name="T68" fmla="*/ 5 w 22"/>
                  <a:gd name="T69" fmla="*/ 7 h 45"/>
                  <a:gd name="T70" fmla="*/ 6 w 22"/>
                  <a:gd name="T71" fmla="*/ 13 h 45"/>
                  <a:gd name="T72" fmla="*/ 3 w 22"/>
                  <a:gd name="T73" fmla="*/ 22 h 45"/>
                  <a:gd name="T74" fmla="*/ 1 w 22"/>
                  <a:gd name="T75" fmla="*/ 25 h 45"/>
                  <a:gd name="T76" fmla="*/ 1 w 22"/>
                  <a:gd name="T77" fmla="*/ 30 h 45"/>
                  <a:gd name="T78" fmla="*/ 2 w 22"/>
                  <a:gd name="T79" fmla="*/ 33 h 45"/>
                  <a:gd name="T80" fmla="*/ 5 w 22"/>
                  <a:gd name="T81" fmla="*/ 33 h 45"/>
                  <a:gd name="T82" fmla="*/ 5 w 22"/>
                  <a:gd name="T83" fmla="*/ 41 h 45"/>
                  <a:gd name="T84" fmla="*/ 4 w 22"/>
                  <a:gd name="T85" fmla="*/ 45 h 45"/>
                  <a:gd name="T86" fmla="*/ 8 w 22"/>
                  <a:gd name="T87" fmla="*/ 44 h 45"/>
                  <a:gd name="T88" fmla="*/ 12 w 22"/>
                  <a:gd name="T89" fmla="*/ 44 h 45"/>
                  <a:gd name="T90" fmla="*/ 17 w 22"/>
                  <a:gd name="T9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45">
                    <a:moveTo>
                      <a:pt x="14" y="43"/>
                    </a:move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4" y="39"/>
                      <a:pt x="14" y="38"/>
                      <a:pt x="15" y="38"/>
                    </a:cubicBezTo>
                    <a:cubicBezTo>
                      <a:pt x="15" y="37"/>
                      <a:pt x="15" y="36"/>
                      <a:pt x="15" y="36"/>
                    </a:cubicBezTo>
                    <a:cubicBezTo>
                      <a:pt x="16" y="36"/>
                      <a:pt x="17" y="36"/>
                      <a:pt x="17" y="35"/>
                    </a:cubicBezTo>
                    <a:cubicBezTo>
                      <a:pt x="17" y="35"/>
                      <a:pt x="18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5"/>
                      <a:pt x="16" y="34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0"/>
                    </a:cubicBezTo>
                    <a:cubicBezTo>
                      <a:pt x="15" y="29"/>
                      <a:pt x="16" y="29"/>
                      <a:pt x="16" y="29"/>
                    </a:cubicBezTo>
                    <a:cubicBezTo>
                      <a:pt x="17" y="29"/>
                      <a:pt x="17" y="28"/>
                      <a:pt x="17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6"/>
                      <a:pt x="16" y="27"/>
                      <a:pt x="16" y="26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3"/>
                      <a:pt x="13" y="22"/>
                      <a:pt x="14" y="22"/>
                    </a:cubicBezTo>
                    <a:cubicBezTo>
                      <a:pt x="14" y="21"/>
                      <a:pt x="16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7" y="10"/>
                      <a:pt x="18" y="10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9" y="9"/>
                      <a:pt x="18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0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4" y="19"/>
                      <a:pt x="3" y="21"/>
                      <a:pt x="3" y="22"/>
                    </a:cubicBezTo>
                    <a:cubicBezTo>
                      <a:pt x="3" y="23"/>
                      <a:pt x="2" y="23"/>
                      <a:pt x="2" y="24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1" y="26"/>
                      <a:pt x="1" y="27"/>
                      <a:pt x="1" y="28"/>
                    </a:cubicBezTo>
                    <a:cubicBezTo>
                      <a:pt x="1" y="28"/>
                      <a:pt x="0" y="29"/>
                      <a:pt x="1" y="30"/>
                    </a:cubicBezTo>
                    <a:cubicBezTo>
                      <a:pt x="1" y="30"/>
                      <a:pt x="1" y="30"/>
                      <a:pt x="2" y="31"/>
                    </a:cubicBezTo>
                    <a:cubicBezTo>
                      <a:pt x="3" y="31"/>
                      <a:pt x="2" y="32"/>
                      <a:pt x="2" y="33"/>
                    </a:cubicBezTo>
                    <a:cubicBezTo>
                      <a:pt x="3" y="33"/>
                      <a:pt x="3" y="32"/>
                      <a:pt x="4" y="32"/>
                    </a:cubicBezTo>
                    <a:cubicBezTo>
                      <a:pt x="4" y="32"/>
                      <a:pt x="5" y="33"/>
                      <a:pt x="5" y="33"/>
                    </a:cubicBezTo>
                    <a:cubicBezTo>
                      <a:pt x="5" y="35"/>
                      <a:pt x="4" y="36"/>
                      <a:pt x="5" y="37"/>
                    </a:cubicBezTo>
                    <a:cubicBezTo>
                      <a:pt x="5" y="38"/>
                      <a:pt x="5" y="40"/>
                      <a:pt x="5" y="41"/>
                    </a:cubicBezTo>
                    <a:cubicBezTo>
                      <a:pt x="4" y="42"/>
                      <a:pt x="4" y="43"/>
                      <a:pt x="4" y="43"/>
                    </a:cubicBezTo>
                    <a:cubicBezTo>
                      <a:pt x="4" y="44"/>
                      <a:pt x="3" y="44"/>
                      <a:pt x="4" y="45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10" y="44"/>
                    </a:cubicBezTo>
                    <a:cubicBezTo>
                      <a:pt x="11" y="45"/>
                      <a:pt x="11" y="45"/>
                      <a:pt x="12" y="44"/>
                    </a:cubicBezTo>
                    <a:cubicBezTo>
                      <a:pt x="13" y="44"/>
                      <a:pt x="13" y="43"/>
                      <a:pt x="14" y="43"/>
                    </a:cubicBezTo>
                    <a:cubicBezTo>
                      <a:pt x="15" y="43"/>
                      <a:pt x="16" y="43"/>
                      <a:pt x="17" y="43"/>
                    </a:cubicBezTo>
                    <a:cubicBezTo>
                      <a:pt x="16" y="43"/>
                      <a:pt x="15" y="43"/>
                      <a:pt x="14" y="4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5" name="Freeform 797">
                <a:extLst>
                  <a:ext uri="{FF2B5EF4-FFF2-40B4-BE49-F238E27FC236}">
                    <a16:creationId xmlns="" xmlns:a16="http://schemas.microsoft.com/office/drawing/2014/main" id="{D16CCEDF-D048-B24D-A834-223CF37E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8" y="3321050"/>
                <a:ext cx="95250" cy="120650"/>
              </a:xfrm>
              <a:custGeom>
                <a:avLst/>
                <a:gdLst>
                  <a:gd name="T0" fmla="*/ 12 w 23"/>
                  <a:gd name="T1" fmla="*/ 28 h 29"/>
                  <a:gd name="T2" fmla="*/ 14 w 23"/>
                  <a:gd name="T3" fmla="*/ 25 h 29"/>
                  <a:gd name="T4" fmla="*/ 15 w 23"/>
                  <a:gd name="T5" fmla="*/ 24 h 29"/>
                  <a:gd name="T6" fmla="*/ 15 w 23"/>
                  <a:gd name="T7" fmla="*/ 22 h 29"/>
                  <a:gd name="T8" fmla="*/ 17 w 23"/>
                  <a:gd name="T9" fmla="*/ 19 h 29"/>
                  <a:gd name="T10" fmla="*/ 18 w 23"/>
                  <a:gd name="T11" fmla="*/ 20 h 29"/>
                  <a:gd name="T12" fmla="*/ 20 w 23"/>
                  <a:gd name="T13" fmla="*/ 21 h 29"/>
                  <a:gd name="T14" fmla="*/ 21 w 23"/>
                  <a:gd name="T15" fmla="*/ 21 h 29"/>
                  <a:gd name="T16" fmla="*/ 22 w 23"/>
                  <a:gd name="T17" fmla="*/ 19 h 29"/>
                  <a:gd name="T18" fmla="*/ 21 w 23"/>
                  <a:gd name="T19" fmla="*/ 16 h 29"/>
                  <a:gd name="T20" fmla="*/ 20 w 23"/>
                  <a:gd name="T21" fmla="*/ 14 h 29"/>
                  <a:gd name="T22" fmla="*/ 19 w 23"/>
                  <a:gd name="T23" fmla="*/ 13 h 29"/>
                  <a:gd name="T24" fmla="*/ 19 w 23"/>
                  <a:gd name="T25" fmla="*/ 12 h 29"/>
                  <a:gd name="T26" fmla="*/ 17 w 23"/>
                  <a:gd name="T27" fmla="*/ 10 h 29"/>
                  <a:gd name="T28" fmla="*/ 17 w 23"/>
                  <a:gd name="T29" fmla="*/ 8 h 29"/>
                  <a:gd name="T30" fmla="*/ 17 w 23"/>
                  <a:gd name="T31" fmla="*/ 7 h 29"/>
                  <a:gd name="T32" fmla="*/ 16 w 23"/>
                  <a:gd name="T33" fmla="*/ 5 h 29"/>
                  <a:gd name="T34" fmla="*/ 14 w 23"/>
                  <a:gd name="T35" fmla="*/ 4 h 29"/>
                  <a:gd name="T36" fmla="*/ 12 w 23"/>
                  <a:gd name="T37" fmla="*/ 3 h 29"/>
                  <a:gd name="T38" fmla="*/ 11 w 23"/>
                  <a:gd name="T39" fmla="*/ 3 h 29"/>
                  <a:gd name="T40" fmla="*/ 10 w 23"/>
                  <a:gd name="T41" fmla="*/ 2 h 29"/>
                  <a:gd name="T42" fmla="*/ 10 w 23"/>
                  <a:gd name="T43" fmla="*/ 2 h 29"/>
                  <a:gd name="T44" fmla="*/ 9 w 23"/>
                  <a:gd name="T45" fmla="*/ 1 h 29"/>
                  <a:gd name="T46" fmla="*/ 7 w 23"/>
                  <a:gd name="T47" fmla="*/ 0 h 29"/>
                  <a:gd name="T48" fmla="*/ 5 w 23"/>
                  <a:gd name="T49" fmla="*/ 0 h 29"/>
                  <a:gd name="T50" fmla="*/ 4 w 23"/>
                  <a:gd name="T51" fmla="*/ 1 h 29"/>
                  <a:gd name="T52" fmla="*/ 2 w 23"/>
                  <a:gd name="T53" fmla="*/ 1 h 29"/>
                  <a:gd name="T54" fmla="*/ 0 w 23"/>
                  <a:gd name="T55" fmla="*/ 2 h 29"/>
                  <a:gd name="T56" fmla="*/ 4 w 23"/>
                  <a:gd name="T57" fmla="*/ 7 h 29"/>
                  <a:gd name="T58" fmla="*/ 6 w 23"/>
                  <a:gd name="T59" fmla="*/ 10 h 29"/>
                  <a:gd name="T60" fmla="*/ 8 w 23"/>
                  <a:gd name="T61" fmla="*/ 13 h 29"/>
                  <a:gd name="T62" fmla="*/ 10 w 23"/>
                  <a:gd name="T63" fmla="*/ 19 h 29"/>
                  <a:gd name="T64" fmla="*/ 10 w 23"/>
                  <a:gd name="T65" fmla="*/ 22 h 29"/>
                  <a:gd name="T66" fmla="*/ 10 w 23"/>
                  <a:gd name="T67" fmla="*/ 28 h 29"/>
                  <a:gd name="T68" fmla="*/ 12 w 23"/>
                  <a:gd name="T6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9">
                    <a:moveTo>
                      <a:pt x="12" y="29"/>
                    </a:moveTo>
                    <a:cubicBezTo>
                      <a:pt x="13" y="29"/>
                      <a:pt x="12" y="28"/>
                      <a:pt x="12" y="28"/>
                    </a:cubicBezTo>
                    <a:cubicBezTo>
                      <a:pt x="13" y="28"/>
                      <a:pt x="13" y="27"/>
                      <a:pt x="13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4"/>
                    </a:cubicBezTo>
                    <a:cubicBezTo>
                      <a:pt x="15" y="24"/>
                      <a:pt x="16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6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8" y="20"/>
                      <a:pt x="18" y="20"/>
                    </a:cubicBezTo>
                    <a:cubicBezTo>
                      <a:pt x="18" y="21"/>
                      <a:pt x="19" y="20"/>
                      <a:pt x="19" y="20"/>
                    </a:cubicBezTo>
                    <a:cubicBezTo>
                      <a:pt x="19" y="20"/>
                      <a:pt x="20" y="21"/>
                      <a:pt x="20" y="21"/>
                    </a:cubicBezTo>
                    <a:cubicBezTo>
                      <a:pt x="20" y="21"/>
                      <a:pt x="21" y="20"/>
                      <a:pt x="21" y="20"/>
                    </a:cubicBezTo>
                    <a:cubicBezTo>
                      <a:pt x="21" y="20"/>
                      <a:pt x="21" y="21"/>
                      <a:pt x="21" y="21"/>
                    </a:cubicBezTo>
                    <a:cubicBezTo>
                      <a:pt x="22" y="21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2" y="19"/>
                      <a:pt x="22" y="17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1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8" y="11"/>
                      <a:pt x="17" y="11"/>
                      <a:pt x="17" y="10"/>
                    </a:cubicBezTo>
                    <a:cubicBezTo>
                      <a:pt x="17" y="10"/>
                      <a:pt x="17" y="10"/>
                      <a:pt x="16" y="10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1" y="3"/>
                      <a:pt x="11" y="2"/>
                    </a:cubicBezTo>
                    <a:cubicBezTo>
                      <a:pt x="11" y="2"/>
                      <a:pt x="10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3" y="4"/>
                      <a:pt x="3" y="5"/>
                    </a:cubicBezTo>
                    <a:cubicBezTo>
                      <a:pt x="3" y="5"/>
                      <a:pt x="3" y="6"/>
                      <a:pt x="4" y="7"/>
                    </a:cubicBezTo>
                    <a:cubicBezTo>
                      <a:pt x="4" y="7"/>
                      <a:pt x="4" y="8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7" y="12"/>
                      <a:pt x="7" y="12"/>
                      <a:pt x="8" y="13"/>
                    </a:cubicBezTo>
                    <a:cubicBezTo>
                      <a:pt x="8" y="14"/>
                      <a:pt x="9" y="14"/>
                      <a:pt x="9" y="15"/>
                    </a:cubicBezTo>
                    <a:cubicBezTo>
                      <a:pt x="10" y="16"/>
                      <a:pt x="11" y="17"/>
                      <a:pt x="10" y="19"/>
                    </a:cubicBezTo>
                    <a:cubicBezTo>
                      <a:pt x="10" y="19"/>
                      <a:pt x="11" y="20"/>
                      <a:pt x="10" y="21"/>
                    </a:cubicBezTo>
                    <a:cubicBezTo>
                      <a:pt x="10" y="21"/>
                      <a:pt x="10" y="22"/>
                      <a:pt x="10" y="22"/>
                    </a:cubicBezTo>
                    <a:cubicBezTo>
                      <a:pt x="10" y="23"/>
                      <a:pt x="10" y="25"/>
                      <a:pt x="10" y="26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6" name="Freeform 798">
                <a:extLst>
                  <a:ext uri="{FF2B5EF4-FFF2-40B4-BE49-F238E27FC236}">
                    <a16:creationId xmlns="" xmlns:a16="http://schemas.microsoft.com/office/drawing/2014/main" id="{10A47E9B-91AC-0540-9647-3D21FE27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3784600"/>
                <a:ext cx="3175" cy="3175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  <a:gd name="T30" fmla="*/ 1 w 1"/>
                  <a:gd name="T31" fmla="*/ 1 h 1"/>
                  <a:gd name="T32" fmla="*/ 1 w 1"/>
                  <a:gd name="T33" fmla="*/ 1 h 1"/>
                  <a:gd name="T34" fmla="*/ 1 w 1"/>
                  <a:gd name="T35" fmla="*/ 1 h 1"/>
                  <a:gd name="T36" fmla="*/ 1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0 w 1"/>
                  <a:gd name="T51" fmla="*/ 1 h 1"/>
                  <a:gd name="T52" fmla="*/ 0 w 1"/>
                  <a:gd name="T53" fmla="*/ 1 h 1"/>
                  <a:gd name="T54" fmla="*/ 0 w 1"/>
                  <a:gd name="T55" fmla="*/ 1 h 1"/>
                  <a:gd name="T56" fmla="*/ 0 w 1"/>
                  <a:gd name="T57" fmla="*/ 1 h 1"/>
                  <a:gd name="T58" fmla="*/ 0 w 1"/>
                  <a:gd name="T59" fmla="*/ 1 h 1"/>
                  <a:gd name="T60" fmla="*/ 0 w 1"/>
                  <a:gd name="T6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7" name="Freeform 799">
                <a:extLst>
                  <a:ext uri="{FF2B5EF4-FFF2-40B4-BE49-F238E27FC236}">
                    <a16:creationId xmlns="" xmlns:a16="http://schemas.microsoft.com/office/drawing/2014/main" id="{1F7BEDAE-7A18-554D-A2B2-3C2E05C73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8" name="Freeform 800">
                <a:extLst>
                  <a:ext uri="{FF2B5EF4-FFF2-40B4-BE49-F238E27FC236}">
                    <a16:creationId xmlns="" xmlns:a16="http://schemas.microsoft.com/office/drawing/2014/main" id="{7290FB15-F44B-DC46-A543-79560681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9525" cy="7938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2 w 2"/>
                  <a:gd name="T29" fmla="*/ 1 h 2"/>
                  <a:gd name="T30" fmla="*/ 2 w 2"/>
                  <a:gd name="T31" fmla="*/ 1 h 2"/>
                  <a:gd name="T32" fmla="*/ 2 w 2"/>
                  <a:gd name="T33" fmla="*/ 2 h 2"/>
                  <a:gd name="T34" fmla="*/ 2 w 2"/>
                  <a:gd name="T35" fmla="*/ 1 h 2"/>
                  <a:gd name="T36" fmla="*/ 2 w 2"/>
                  <a:gd name="T37" fmla="*/ 1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2 h 2"/>
                  <a:gd name="T46" fmla="*/ 2 w 2"/>
                  <a:gd name="T47" fmla="*/ 2 h 2"/>
                  <a:gd name="T48" fmla="*/ 2 w 2"/>
                  <a:gd name="T49" fmla="*/ 2 h 2"/>
                  <a:gd name="T50" fmla="*/ 2 w 2"/>
                  <a:gd name="T51" fmla="*/ 2 h 2"/>
                  <a:gd name="T52" fmla="*/ 2 w 2"/>
                  <a:gd name="T53" fmla="*/ 2 h 2"/>
                  <a:gd name="T54" fmla="*/ 2 w 2"/>
                  <a:gd name="T55" fmla="*/ 2 h 2"/>
                  <a:gd name="T56" fmla="*/ 2 w 2"/>
                  <a:gd name="T57" fmla="*/ 2 h 2"/>
                  <a:gd name="T58" fmla="*/ 2 w 2"/>
                  <a:gd name="T59" fmla="*/ 2 h 2"/>
                  <a:gd name="T60" fmla="*/ 2 w 2"/>
                  <a:gd name="T61" fmla="*/ 2 h 2"/>
                  <a:gd name="T62" fmla="*/ 2 w 2"/>
                  <a:gd name="T63" fmla="*/ 2 h 2"/>
                  <a:gd name="T64" fmla="*/ 2 w 2"/>
                  <a:gd name="T65" fmla="*/ 2 h 2"/>
                  <a:gd name="T66" fmla="*/ 2 w 2"/>
                  <a:gd name="T67" fmla="*/ 2 h 2"/>
                  <a:gd name="T68" fmla="*/ 2 w 2"/>
                  <a:gd name="T69" fmla="*/ 2 h 2"/>
                  <a:gd name="T70" fmla="*/ 2 w 2"/>
                  <a:gd name="T71" fmla="*/ 2 h 2"/>
                  <a:gd name="T72" fmla="*/ 1 w 2"/>
                  <a:gd name="T73" fmla="*/ 2 h 2"/>
                  <a:gd name="T74" fmla="*/ 1 w 2"/>
                  <a:gd name="T75" fmla="*/ 2 h 2"/>
                  <a:gd name="T76" fmla="*/ 1 w 2"/>
                  <a:gd name="T77" fmla="*/ 2 h 2"/>
                  <a:gd name="T78" fmla="*/ 1 w 2"/>
                  <a:gd name="T79" fmla="*/ 2 h 2"/>
                  <a:gd name="T80" fmla="*/ 1 w 2"/>
                  <a:gd name="T81" fmla="*/ 2 h 2"/>
                  <a:gd name="T82" fmla="*/ 1 w 2"/>
                  <a:gd name="T83" fmla="*/ 2 h 2"/>
                  <a:gd name="T84" fmla="*/ 0 w 2"/>
                  <a:gd name="T85" fmla="*/ 2 h 2"/>
                  <a:gd name="T86" fmla="*/ 0 w 2"/>
                  <a:gd name="T87" fmla="*/ 1 h 2"/>
                  <a:gd name="T88" fmla="*/ 0 w 2"/>
                  <a:gd name="T89" fmla="*/ 1 h 2"/>
                  <a:gd name="T90" fmla="*/ 0 w 2"/>
                  <a:gd name="T91" fmla="*/ 1 h 2"/>
                  <a:gd name="T92" fmla="*/ 0 w 2"/>
                  <a:gd name="T93" fmla="*/ 1 h 2"/>
                  <a:gd name="T94" fmla="*/ 0 w 2"/>
                  <a:gd name="T95" fmla="*/ 1 h 2"/>
                  <a:gd name="T96" fmla="*/ 0 w 2"/>
                  <a:gd name="T97" fmla="*/ 1 h 2"/>
                  <a:gd name="T98" fmla="*/ 0 w 2"/>
                  <a:gd name="T99" fmla="*/ 1 h 2"/>
                  <a:gd name="T100" fmla="*/ 0 w 2"/>
                  <a:gd name="T101" fmla="*/ 1 h 2"/>
                  <a:gd name="T102" fmla="*/ 0 w 2"/>
                  <a:gd name="T103" fmla="*/ 0 h 2"/>
                  <a:gd name="T104" fmla="*/ 0 w 2"/>
                  <a:gd name="T10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9" name="Freeform 801">
                <a:extLst>
                  <a:ext uri="{FF2B5EF4-FFF2-40B4-BE49-F238E27FC236}">
                    <a16:creationId xmlns="" xmlns:a16="http://schemas.microsoft.com/office/drawing/2014/main" id="{B5942D27-A217-4149-8234-5F0B56B2EE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75288" y="3092450"/>
                <a:ext cx="107950" cy="128588"/>
              </a:xfrm>
              <a:custGeom>
                <a:avLst/>
                <a:gdLst>
                  <a:gd name="T0" fmla="*/ 17 w 26"/>
                  <a:gd name="T1" fmla="*/ 31 h 31"/>
                  <a:gd name="T2" fmla="*/ 16 w 26"/>
                  <a:gd name="T3" fmla="*/ 30 h 31"/>
                  <a:gd name="T4" fmla="*/ 16 w 26"/>
                  <a:gd name="T5" fmla="*/ 27 h 31"/>
                  <a:gd name="T6" fmla="*/ 15 w 26"/>
                  <a:gd name="T7" fmla="*/ 26 h 31"/>
                  <a:gd name="T8" fmla="*/ 12 w 26"/>
                  <a:gd name="T9" fmla="*/ 25 h 31"/>
                  <a:gd name="T10" fmla="*/ 11 w 26"/>
                  <a:gd name="T11" fmla="*/ 23 h 31"/>
                  <a:gd name="T12" fmla="*/ 10 w 26"/>
                  <a:gd name="T13" fmla="*/ 23 h 31"/>
                  <a:gd name="T14" fmla="*/ 8 w 26"/>
                  <a:gd name="T15" fmla="*/ 23 h 31"/>
                  <a:gd name="T16" fmla="*/ 6 w 26"/>
                  <a:gd name="T17" fmla="*/ 25 h 31"/>
                  <a:gd name="T18" fmla="*/ 5 w 26"/>
                  <a:gd name="T19" fmla="*/ 26 h 31"/>
                  <a:gd name="T20" fmla="*/ 2 w 26"/>
                  <a:gd name="T21" fmla="*/ 26 h 31"/>
                  <a:gd name="T22" fmla="*/ 0 w 26"/>
                  <a:gd name="T23" fmla="*/ 26 h 31"/>
                  <a:gd name="T24" fmla="*/ 1 w 26"/>
                  <a:gd name="T25" fmla="*/ 24 h 31"/>
                  <a:gd name="T26" fmla="*/ 4 w 26"/>
                  <a:gd name="T27" fmla="*/ 25 h 31"/>
                  <a:gd name="T28" fmla="*/ 5 w 26"/>
                  <a:gd name="T29" fmla="*/ 25 h 31"/>
                  <a:gd name="T30" fmla="*/ 5 w 26"/>
                  <a:gd name="T31" fmla="*/ 22 h 31"/>
                  <a:gd name="T32" fmla="*/ 2 w 26"/>
                  <a:gd name="T33" fmla="*/ 21 h 31"/>
                  <a:gd name="T34" fmla="*/ 5 w 26"/>
                  <a:gd name="T35" fmla="*/ 22 h 31"/>
                  <a:gd name="T36" fmla="*/ 4 w 26"/>
                  <a:gd name="T37" fmla="*/ 20 h 31"/>
                  <a:gd name="T38" fmla="*/ 4 w 26"/>
                  <a:gd name="T39" fmla="*/ 19 h 31"/>
                  <a:gd name="T40" fmla="*/ 5 w 26"/>
                  <a:gd name="T41" fmla="*/ 17 h 31"/>
                  <a:gd name="T42" fmla="*/ 8 w 26"/>
                  <a:gd name="T43" fmla="*/ 14 h 31"/>
                  <a:gd name="T44" fmla="*/ 9 w 26"/>
                  <a:gd name="T45" fmla="*/ 7 h 31"/>
                  <a:gd name="T46" fmla="*/ 12 w 26"/>
                  <a:gd name="T47" fmla="*/ 7 h 31"/>
                  <a:gd name="T48" fmla="*/ 14 w 26"/>
                  <a:gd name="T49" fmla="*/ 6 h 31"/>
                  <a:gd name="T50" fmla="*/ 17 w 26"/>
                  <a:gd name="T51" fmla="*/ 3 h 31"/>
                  <a:gd name="T52" fmla="*/ 23 w 26"/>
                  <a:gd name="T53" fmla="*/ 2 h 31"/>
                  <a:gd name="T54" fmla="*/ 25 w 26"/>
                  <a:gd name="T55" fmla="*/ 4 h 31"/>
                  <a:gd name="T56" fmla="*/ 26 w 26"/>
                  <a:gd name="T57" fmla="*/ 4 h 31"/>
                  <a:gd name="T58" fmla="*/ 25 w 26"/>
                  <a:gd name="T59" fmla="*/ 8 h 31"/>
                  <a:gd name="T60" fmla="*/ 23 w 26"/>
                  <a:gd name="T61" fmla="*/ 11 h 31"/>
                  <a:gd name="T62" fmla="*/ 25 w 26"/>
                  <a:gd name="T63" fmla="*/ 13 h 31"/>
                  <a:gd name="T64" fmla="*/ 23 w 26"/>
                  <a:gd name="T65" fmla="*/ 16 h 31"/>
                  <a:gd name="T66" fmla="*/ 23 w 26"/>
                  <a:gd name="T67" fmla="*/ 18 h 31"/>
                  <a:gd name="T68" fmla="*/ 20 w 26"/>
                  <a:gd name="T69" fmla="*/ 19 h 31"/>
                  <a:gd name="T70" fmla="*/ 17 w 26"/>
                  <a:gd name="T71" fmla="*/ 20 h 31"/>
                  <a:gd name="T72" fmla="*/ 19 w 26"/>
                  <a:gd name="T73" fmla="*/ 25 h 31"/>
                  <a:gd name="T74" fmla="*/ 18 w 26"/>
                  <a:gd name="T75" fmla="*/ 27 h 31"/>
                  <a:gd name="T76" fmla="*/ 17 w 26"/>
                  <a:gd name="T77" fmla="*/ 28 h 31"/>
                  <a:gd name="T78" fmla="*/ 17 w 26"/>
                  <a:gd name="T79" fmla="*/ 31 h 31"/>
                  <a:gd name="T80" fmla="*/ 2 w 26"/>
                  <a:gd name="T81" fmla="*/ 24 h 31"/>
                  <a:gd name="T82" fmla="*/ 4 w 26"/>
                  <a:gd name="T83" fmla="*/ 24 h 31"/>
                  <a:gd name="T84" fmla="*/ 4 w 26"/>
                  <a:gd name="T85" fmla="*/ 23 h 31"/>
                  <a:gd name="T86" fmla="*/ 3 w 26"/>
                  <a:gd name="T87" fmla="*/ 22 h 31"/>
                  <a:gd name="T88" fmla="*/ 0 w 26"/>
                  <a:gd name="T89" fmla="*/ 23 h 31"/>
                  <a:gd name="T90" fmla="*/ 11 w 26"/>
                  <a:gd name="T91" fmla="*/ 5 h 31"/>
                  <a:gd name="T92" fmla="*/ 10 w 26"/>
                  <a:gd name="T93" fmla="*/ 6 h 31"/>
                  <a:gd name="T94" fmla="*/ 9 w 26"/>
                  <a:gd name="T95" fmla="*/ 6 h 31"/>
                  <a:gd name="T96" fmla="*/ 9 w 26"/>
                  <a:gd name="T97" fmla="*/ 6 h 31"/>
                  <a:gd name="T98" fmla="*/ 11 w 26"/>
                  <a:gd name="T99" fmla="*/ 3 h 31"/>
                  <a:gd name="T100" fmla="*/ 11 w 26"/>
                  <a:gd name="T101" fmla="*/ 4 h 31"/>
                  <a:gd name="T102" fmla="*/ 13 w 26"/>
                  <a:gd name="T103" fmla="*/ 2 h 31"/>
                  <a:gd name="T104" fmla="*/ 17 w 26"/>
                  <a:gd name="T105" fmla="*/ 1 h 31"/>
                  <a:gd name="T106" fmla="*/ 12 w 26"/>
                  <a:gd name="T107" fmla="*/ 3 h 31"/>
                  <a:gd name="T108" fmla="*/ 19 w 26"/>
                  <a:gd name="T109" fmla="*/ 1 h 31"/>
                  <a:gd name="T110" fmla="*/ 19 w 26"/>
                  <a:gd name="T111" fmla="*/ 1 h 31"/>
                  <a:gd name="T112" fmla="*/ 19 w 26"/>
                  <a:gd name="T113" fmla="*/ 1 h 31"/>
                  <a:gd name="T114" fmla="*/ 21 w 26"/>
                  <a:gd name="T115" fmla="*/ 1 h 31"/>
                  <a:gd name="T116" fmla="*/ 23 w 26"/>
                  <a:gd name="T117" fmla="*/ 0 h 31"/>
                  <a:gd name="T118" fmla="*/ 23 w 26"/>
                  <a:gd name="T1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6" y="31"/>
                    </a:cubicBezTo>
                    <a:cubicBezTo>
                      <a:pt x="15" y="31"/>
                      <a:pt x="15" y="30"/>
                      <a:pt x="16" y="30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6"/>
                      <a:pt x="15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5"/>
                      <a:pt x="14" y="26"/>
                      <a:pt x="13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11" y="24"/>
                      <a:pt x="11" y="24"/>
                      <a:pt x="11" y="23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9" y="23"/>
                      <a:pt x="9" y="24"/>
                      <a:pt x="8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7" y="23"/>
                      <a:pt x="7" y="24"/>
                      <a:pt x="7" y="24"/>
                    </a:cubicBezTo>
                    <a:cubicBezTo>
                      <a:pt x="7" y="25"/>
                      <a:pt x="7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5" y="26"/>
                      <a:pt x="5" y="26"/>
                    </a:cubicBezTo>
                    <a:cubicBezTo>
                      <a:pt x="4" y="26"/>
                      <a:pt x="4" y="27"/>
                      <a:pt x="3" y="26"/>
                    </a:cubicBezTo>
                    <a:cubicBezTo>
                      <a:pt x="3" y="26"/>
                      <a:pt x="2" y="26"/>
                      <a:pt x="2" y="26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5"/>
                      <a:pt x="1" y="24"/>
                      <a:pt x="1" y="24"/>
                    </a:cubicBezTo>
                    <a:cubicBezTo>
                      <a:pt x="1" y="24"/>
                      <a:pt x="2" y="24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6" y="24"/>
                      <a:pt x="6" y="24"/>
                      <a:pt x="6" y="23"/>
                    </a:cubicBezTo>
                    <a:cubicBezTo>
                      <a:pt x="6" y="23"/>
                      <a:pt x="5" y="23"/>
                      <a:pt x="5" y="22"/>
                    </a:cubicBezTo>
                    <a:cubicBezTo>
                      <a:pt x="4" y="22"/>
                      <a:pt x="4" y="21"/>
                      <a:pt x="3" y="21"/>
                    </a:cubicBezTo>
                    <a:cubicBezTo>
                      <a:pt x="3" y="21"/>
                      <a:pt x="2" y="22"/>
                      <a:pt x="2" y="21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3" y="20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19"/>
                      <a:pt x="4" y="20"/>
                      <a:pt x="4" y="19"/>
                    </a:cubicBezTo>
                    <a:cubicBezTo>
                      <a:pt x="5" y="19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9"/>
                      <a:pt x="9" y="8"/>
                      <a:pt x="9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2"/>
                      <a:pt x="20" y="2"/>
                      <a:pt x="21" y="2"/>
                    </a:cubicBezTo>
                    <a:cubicBezTo>
                      <a:pt x="22" y="2"/>
                      <a:pt x="23" y="1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5" y="3"/>
                      <a:pt x="25" y="3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7"/>
                      <a:pt x="26" y="7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4" y="11"/>
                      <a:pt x="24" y="11"/>
                      <a:pt x="23" y="11"/>
                    </a:cubicBezTo>
                    <a:cubicBezTo>
                      <a:pt x="23" y="11"/>
                      <a:pt x="22" y="11"/>
                      <a:pt x="22" y="12"/>
                    </a:cubicBezTo>
                    <a:cubicBezTo>
                      <a:pt x="22" y="14"/>
                      <a:pt x="24" y="12"/>
                      <a:pt x="25" y="13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4" y="16"/>
                      <a:pt x="24" y="16"/>
                      <a:pt x="23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7"/>
                      <a:pt x="23" y="17"/>
                      <a:pt x="23" y="18"/>
                    </a:cubicBezTo>
                    <a:cubicBezTo>
                      <a:pt x="23" y="18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20" y="19"/>
                      <a:pt x="19" y="19"/>
                      <a:pt x="18" y="19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1"/>
                      <a:pt x="18" y="22"/>
                      <a:pt x="19" y="23"/>
                    </a:cubicBezTo>
                    <a:cubicBezTo>
                      <a:pt x="19" y="23"/>
                      <a:pt x="19" y="24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8" y="27"/>
                      <a:pt x="19" y="27"/>
                      <a:pt x="18" y="27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9"/>
                      <a:pt x="18" y="29"/>
                      <a:pt x="18" y="29"/>
                    </a:cubicBezTo>
                    <a:cubicBezTo>
                      <a:pt x="19" y="30"/>
                      <a:pt x="18" y="30"/>
                      <a:pt x="17" y="31"/>
                    </a:cubicBezTo>
                    <a:close/>
                    <a:moveTo>
                      <a:pt x="0" y="23"/>
                    </a:moveTo>
                    <a:cubicBezTo>
                      <a:pt x="0" y="24"/>
                      <a:pt x="2" y="23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2"/>
                      <a:pt x="3" y="22"/>
                    </a:cubicBezTo>
                    <a:cubicBezTo>
                      <a:pt x="3" y="22"/>
                      <a:pt x="2" y="23"/>
                      <a:pt x="1" y="22"/>
                    </a:cubicBezTo>
                    <a:cubicBezTo>
                      <a:pt x="1" y="22"/>
                      <a:pt x="0" y="22"/>
                      <a:pt x="0" y="23"/>
                    </a:cubicBezTo>
                    <a:close/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2"/>
                    </a:move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2"/>
                      <a:pt x="17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2"/>
                      <a:pt x="12" y="2"/>
                      <a:pt x="12" y="3"/>
                    </a:cubicBezTo>
                    <a:cubicBezTo>
                      <a:pt x="13" y="3"/>
                      <a:pt x="13" y="3"/>
                      <a:pt x="13" y="2"/>
                    </a:cubicBezTo>
                    <a:close/>
                    <a:moveTo>
                      <a:pt x="19" y="1"/>
                    </a:moveTo>
                    <a:cubicBezTo>
                      <a:pt x="18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lose/>
                    <a:moveTo>
                      <a:pt x="21" y="0"/>
                    </a:moveTo>
                    <a:cubicBezTo>
                      <a:pt x="20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0" name="Freeform 802">
                <a:extLst>
                  <a:ext uri="{FF2B5EF4-FFF2-40B4-BE49-F238E27FC236}">
                    <a16:creationId xmlns="" xmlns:a16="http://schemas.microsoft.com/office/drawing/2014/main" id="{1F74BC3F-A0C9-0A4B-AAE4-4BC9EE6E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1963" y="3251200"/>
                <a:ext cx="20637" cy="28575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2 h 7"/>
                  <a:gd name="T4" fmla="*/ 2 w 5"/>
                  <a:gd name="T5" fmla="*/ 0 h 7"/>
                  <a:gd name="T6" fmla="*/ 2 w 5"/>
                  <a:gd name="T7" fmla="*/ 0 h 7"/>
                  <a:gd name="T8" fmla="*/ 2 w 5"/>
                  <a:gd name="T9" fmla="*/ 0 h 7"/>
                  <a:gd name="T10" fmla="*/ 3 w 5"/>
                  <a:gd name="T11" fmla="*/ 2 h 7"/>
                  <a:gd name="T12" fmla="*/ 4 w 5"/>
                  <a:gd name="T13" fmla="*/ 3 h 7"/>
                  <a:gd name="T14" fmla="*/ 5 w 5"/>
                  <a:gd name="T15" fmla="*/ 5 h 7"/>
                  <a:gd name="T16" fmla="*/ 4 w 5"/>
                  <a:gd name="T17" fmla="*/ 7 h 7"/>
                  <a:gd name="T18" fmla="*/ 2 w 5"/>
                  <a:gd name="T19" fmla="*/ 7 h 7"/>
                  <a:gd name="T20" fmla="*/ 0 w 5"/>
                  <a:gd name="T21" fmla="*/ 6 h 7"/>
                  <a:gd name="T22" fmla="*/ 1 w 5"/>
                  <a:gd name="T23" fmla="*/ 5 h 7"/>
                  <a:gd name="T24" fmla="*/ 0 w 5"/>
                  <a:gd name="T25" fmla="*/ 4 h 7"/>
                  <a:gd name="T26" fmla="*/ 0 w 5"/>
                  <a:gd name="T27" fmla="*/ 3 h 7"/>
                  <a:gd name="T28" fmla="*/ 0 w 5"/>
                  <a:gd name="T2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1" name="Freeform 803">
                <a:extLst>
                  <a:ext uri="{FF2B5EF4-FFF2-40B4-BE49-F238E27FC236}">
                    <a16:creationId xmlns="" xmlns:a16="http://schemas.microsoft.com/office/drawing/2014/main" id="{2C91747C-5521-E14C-8195-D557F0B43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0588" y="2954338"/>
                <a:ext cx="163512" cy="125413"/>
              </a:xfrm>
              <a:custGeom>
                <a:avLst/>
                <a:gdLst>
                  <a:gd name="T0" fmla="*/ 20 w 39"/>
                  <a:gd name="T1" fmla="*/ 29 h 30"/>
                  <a:gd name="T2" fmla="*/ 22 w 39"/>
                  <a:gd name="T3" fmla="*/ 29 h 30"/>
                  <a:gd name="T4" fmla="*/ 24 w 39"/>
                  <a:gd name="T5" fmla="*/ 29 h 30"/>
                  <a:gd name="T6" fmla="*/ 25 w 39"/>
                  <a:gd name="T7" fmla="*/ 27 h 30"/>
                  <a:gd name="T8" fmla="*/ 28 w 39"/>
                  <a:gd name="T9" fmla="*/ 26 h 30"/>
                  <a:gd name="T10" fmla="*/ 30 w 39"/>
                  <a:gd name="T11" fmla="*/ 25 h 30"/>
                  <a:gd name="T12" fmla="*/ 31 w 39"/>
                  <a:gd name="T13" fmla="*/ 25 h 30"/>
                  <a:gd name="T14" fmla="*/ 32 w 39"/>
                  <a:gd name="T15" fmla="*/ 21 h 30"/>
                  <a:gd name="T16" fmla="*/ 33 w 39"/>
                  <a:gd name="T17" fmla="*/ 18 h 30"/>
                  <a:gd name="T18" fmla="*/ 37 w 39"/>
                  <a:gd name="T19" fmla="*/ 15 h 30"/>
                  <a:gd name="T20" fmla="*/ 39 w 39"/>
                  <a:gd name="T21" fmla="*/ 14 h 30"/>
                  <a:gd name="T22" fmla="*/ 37 w 39"/>
                  <a:gd name="T23" fmla="*/ 13 h 30"/>
                  <a:gd name="T24" fmla="*/ 36 w 39"/>
                  <a:gd name="T25" fmla="*/ 8 h 30"/>
                  <a:gd name="T26" fmla="*/ 32 w 39"/>
                  <a:gd name="T27" fmla="*/ 4 h 30"/>
                  <a:gd name="T28" fmla="*/ 27 w 39"/>
                  <a:gd name="T29" fmla="*/ 2 h 30"/>
                  <a:gd name="T30" fmla="*/ 25 w 39"/>
                  <a:gd name="T31" fmla="*/ 0 h 30"/>
                  <a:gd name="T32" fmla="*/ 23 w 39"/>
                  <a:gd name="T33" fmla="*/ 2 h 30"/>
                  <a:gd name="T34" fmla="*/ 21 w 39"/>
                  <a:gd name="T35" fmla="*/ 2 h 30"/>
                  <a:gd name="T36" fmla="*/ 18 w 39"/>
                  <a:gd name="T37" fmla="*/ 1 h 30"/>
                  <a:gd name="T38" fmla="*/ 16 w 39"/>
                  <a:gd name="T39" fmla="*/ 1 h 30"/>
                  <a:gd name="T40" fmla="*/ 13 w 39"/>
                  <a:gd name="T41" fmla="*/ 0 h 30"/>
                  <a:gd name="T42" fmla="*/ 10 w 39"/>
                  <a:gd name="T43" fmla="*/ 0 h 30"/>
                  <a:gd name="T44" fmla="*/ 7 w 39"/>
                  <a:gd name="T45" fmla="*/ 0 h 30"/>
                  <a:gd name="T46" fmla="*/ 2 w 39"/>
                  <a:gd name="T47" fmla="*/ 2 h 30"/>
                  <a:gd name="T48" fmla="*/ 0 w 39"/>
                  <a:gd name="T49" fmla="*/ 4 h 30"/>
                  <a:gd name="T50" fmla="*/ 0 w 39"/>
                  <a:gd name="T51" fmla="*/ 11 h 30"/>
                  <a:gd name="T52" fmla="*/ 1 w 39"/>
                  <a:gd name="T53" fmla="*/ 9 h 30"/>
                  <a:gd name="T54" fmla="*/ 1 w 39"/>
                  <a:gd name="T55" fmla="*/ 13 h 30"/>
                  <a:gd name="T56" fmla="*/ 3 w 39"/>
                  <a:gd name="T57" fmla="*/ 14 h 30"/>
                  <a:gd name="T58" fmla="*/ 4 w 39"/>
                  <a:gd name="T59" fmla="*/ 14 h 30"/>
                  <a:gd name="T60" fmla="*/ 5 w 39"/>
                  <a:gd name="T61" fmla="*/ 15 h 30"/>
                  <a:gd name="T62" fmla="*/ 8 w 39"/>
                  <a:gd name="T63" fmla="*/ 17 h 30"/>
                  <a:gd name="T64" fmla="*/ 9 w 39"/>
                  <a:gd name="T65" fmla="*/ 16 h 30"/>
                  <a:gd name="T66" fmla="*/ 11 w 39"/>
                  <a:gd name="T67" fmla="*/ 17 h 30"/>
                  <a:gd name="T68" fmla="*/ 11 w 39"/>
                  <a:gd name="T69" fmla="*/ 21 h 30"/>
                  <a:gd name="T70" fmla="*/ 12 w 39"/>
                  <a:gd name="T71" fmla="*/ 24 h 30"/>
                  <a:gd name="T72" fmla="*/ 13 w 39"/>
                  <a:gd name="T73" fmla="*/ 24 h 30"/>
                  <a:gd name="T74" fmla="*/ 15 w 39"/>
                  <a:gd name="T75" fmla="*/ 25 h 30"/>
                  <a:gd name="T76" fmla="*/ 18 w 39"/>
                  <a:gd name="T77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0">
                    <a:moveTo>
                      <a:pt x="18" y="29"/>
                    </a:moveTo>
                    <a:cubicBezTo>
                      <a:pt x="18" y="29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30"/>
                      <a:pt x="23" y="29"/>
                      <a:pt x="23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28" y="27"/>
                      <a:pt x="28" y="26"/>
                    </a:cubicBezTo>
                    <a:cubicBezTo>
                      <a:pt x="28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0" y="26"/>
                      <a:pt x="30" y="27"/>
                      <a:pt x="31" y="27"/>
                    </a:cubicBezTo>
                    <a:cubicBezTo>
                      <a:pt x="32" y="26"/>
                      <a:pt x="31" y="25"/>
                      <a:pt x="31" y="25"/>
                    </a:cubicBezTo>
                    <a:cubicBezTo>
                      <a:pt x="30" y="24"/>
                      <a:pt x="31" y="23"/>
                      <a:pt x="31" y="22"/>
                    </a:cubicBezTo>
                    <a:cubicBezTo>
                      <a:pt x="32" y="22"/>
                      <a:pt x="32" y="21"/>
                      <a:pt x="32" y="21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8"/>
                      <a:pt x="32" y="18"/>
                      <a:pt x="33" y="18"/>
                    </a:cubicBezTo>
                    <a:cubicBezTo>
                      <a:pt x="35" y="17"/>
                      <a:pt x="34" y="17"/>
                      <a:pt x="35" y="16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4"/>
                      <a:pt x="39" y="14"/>
                      <a:pt x="39" y="14"/>
                    </a:cubicBezTo>
                    <a:cubicBezTo>
                      <a:pt x="39" y="13"/>
                      <a:pt x="38" y="13"/>
                      <a:pt x="38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2"/>
                      <a:pt x="37" y="11"/>
                      <a:pt x="37" y="10"/>
                    </a:cubicBezTo>
                    <a:cubicBezTo>
                      <a:pt x="38" y="9"/>
                      <a:pt x="38" y="9"/>
                      <a:pt x="36" y="8"/>
                    </a:cubicBezTo>
                    <a:cubicBezTo>
                      <a:pt x="35" y="8"/>
                      <a:pt x="35" y="7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29" y="3"/>
                      <a:pt x="28" y="3"/>
                      <a:pt x="27" y="2"/>
                    </a:cubicBezTo>
                    <a:cubicBezTo>
                      <a:pt x="27" y="1"/>
                      <a:pt x="26" y="1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5" y="1"/>
                      <a:pt x="24" y="1"/>
                    </a:cubicBezTo>
                    <a:cubicBezTo>
                      <a:pt x="24" y="1"/>
                      <a:pt x="24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2"/>
                      <a:pt x="1" y="11"/>
                    </a:cubicBezTo>
                    <a:cubicBezTo>
                      <a:pt x="1" y="10"/>
                      <a:pt x="0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3" y="19"/>
                      <a:pt x="11" y="20"/>
                      <a:pt x="11" y="21"/>
                    </a:cubicBezTo>
                    <a:cubicBezTo>
                      <a:pt x="11" y="22"/>
                      <a:pt x="11" y="22"/>
                      <a:pt x="11" y="23"/>
                    </a:cubicBezTo>
                    <a:cubicBezTo>
                      <a:pt x="11" y="23"/>
                      <a:pt x="11" y="24"/>
                      <a:pt x="1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3" y="24"/>
                    </a:cubicBezTo>
                    <a:cubicBezTo>
                      <a:pt x="13" y="24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5" y="25"/>
                    </a:cubicBezTo>
                    <a:cubicBezTo>
                      <a:pt x="16" y="26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8" y="2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2" name="Freeform 804">
                <a:extLst>
                  <a:ext uri="{FF2B5EF4-FFF2-40B4-BE49-F238E27FC236}">
                    <a16:creationId xmlns="" xmlns:a16="http://schemas.microsoft.com/office/drawing/2014/main" id="{7EFF81EC-B99D-3042-A9E9-72E028DF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7413" y="2867025"/>
                <a:ext cx="203200" cy="125413"/>
              </a:xfrm>
              <a:custGeom>
                <a:avLst/>
                <a:gdLst>
                  <a:gd name="T0" fmla="*/ 42 w 49"/>
                  <a:gd name="T1" fmla="*/ 28 h 30"/>
                  <a:gd name="T2" fmla="*/ 45 w 49"/>
                  <a:gd name="T3" fmla="*/ 28 h 30"/>
                  <a:gd name="T4" fmla="*/ 47 w 49"/>
                  <a:gd name="T5" fmla="*/ 25 h 30"/>
                  <a:gd name="T6" fmla="*/ 49 w 49"/>
                  <a:gd name="T7" fmla="*/ 21 h 30"/>
                  <a:gd name="T8" fmla="*/ 48 w 49"/>
                  <a:gd name="T9" fmla="*/ 19 h 30"/>
                  <a:gd name="T10" fmla="*/ 47 w 49"/>
                  <a:gd name="T11" fmla="*/ 16 h 30"/>
                  <a:gd name="T12" fmla="*/ 45 w 49"/>
                  <a:gd name="T13" fmla="*/ 16 h 30"/>
                  <a:gd name="T14" fmla="*/ 46 w 49"/>
                  <a:gd name="T15" fmla="*/ 12 h 30"/>
                  <a:gd name="T16" fmla="*/ 47 w 49"/>
                  <a:gd name="T17" fmla="*/ 10 h 30"/>
                  <a:gd name="T18" fmla="*/ 45 w 49"/>
                  <a:gd name="T19" fmla="*/ 8 h 30"/>
                  <a:gd name="T20" fmla="*/ 42 w 49"/>
                  <a:gd name="T21" fmla="*/ 7 h 30"/>
                  <a:gd name="T22" fmla="*/ 40 w 49"/>
                  <a:gd name="T23" fmla="*/ 7 h 30"/>
                  <a:gd name="T24" fmla="*/ 37 w 49"/>
                  <a:gd name="T25" fmla="*/ 6 h 30"/>
                  <a:gd name="T26" fmla="*/ 35 w 49"/>
                  <a:gd name="T27" fmla="*/ 4 h 30"/>
                  <a:gd name="T28" fmla="*/ 33 w 49"/>
                  <a:gd name="T29" fmla="*/ 3 h 30"/>
                  <a:gd name="T30" fmla="*/ 31 w 49"/>
                  <a:gd name="T31" fmla="*/ 2 h 30"/>
                  <a:gd name="T32" fmla="*/ 30 w 49"/>
                  <a:gd name="T33" fmla="*/ 1 h 30"/>
                  <a:gd name="T34" fmla="*/ 29 w 49"/>
                  <a:gd name="T35" fmla="*/ 1 h 30"/>
                  <a:gd name="T36" fmla="*/ 27 w 49"/>
                  <a:gd name="T37" fmla="*/ 1 h 30"/>
                  <a:gd name="T38" fmla="*/ 25 w 49"/>
                  <a:gd name="T39" fmla="*/ 2 h 30"/>
                  <a:gd name="T40" fmla="*/ 23 w 49"/>
                  <a:gd name="T41" fmla="*/ 5 h 30"/>
                  <a:gd name="T42" fmla="*/ 22 w 49"/>
                  <a:gd name="T43" fmla="*/ 12 h 30"/>
                  <a:gd name="T44" fmla="*/ 18 w 49"/>
                  <a:gd name="T45" fmla="*/ 14 h 30"/>
                  <a:gd name="T46" fmla="*/ 16 w 49"/>
                  <a:gd name="T47" fmla="*/ 11 h 30"/>
                  <a:gd name="T48" fmla="*/ 12 w 49"/>
                  <a:gd name="T49" fmla="*/ 7 h 30"/>
                  <a:gd name="T50" fmla="*/ 11 w 49"/>
                  <a:gd name="T51" fmla="*/ 5 h 30"/>
                  <a:gd name="T52" fmla="*/ 8 w 49"/>
                  <a:gd name="T53" fmla="*/ 6 h 30"/>
                  <a:gd name="T54" fmla="*/ 4 w 49"/>
                  <a:gd name="T55" fmla="*/ 9 h 30"/>
                  <a:gd name="T56" fmla="*/ 3 w 49"/>
                  <a:gd name="T57" fmla="*/ 14 h 30"/>
                  <a:gd name="T58" fmla="*/ 1 w 49"/>
                  <a:gd name="T59" fmla="*/ 17 h 30"/>
                  <a:gd name="T60" fmla="*/ 1 w 49"/>
                  <a:gd name="T61" fmla="*/ 20 h 30"/>
                  <a:gd name="T62" fmla="*/ 1 w 49"/>
                  <a:gd name="T63" fmla="*/ 23 h 30"/>
                  <a:gd name="T64" fmla="*/ 3 w 49"/>
                  <a:gd name="T65" fmla="*/ 23 h 30"/>
                  <a:gd name="T66" fmla="*/ 9 w 49"/>
                  <a:gd name="T67" fmla="*/ 21 h 30"/>
                  <a:gd name="T68" fmla="*/ 12 w 49"/>
                  <a:gd name="T69" fmla="*/ 22 h 30"/>
                  <a:gd name="T70" fmla="*/ 15 w 49"/>
                  <a:gd name="T71" fmla="*/ 22 h 30"/>
                  <a:gd name="T72" fmla="*/ 18 w 49"/>
                  <a:gd name="T73" fmla="*/ 22 h 30"/>
                  <a:gd name="T74" fmla="*/ 20 w 49"/>
                  <a:gd name="T75" fmla="*/ 22 h 30"/>
                  <a:gd name="T76" fmla="*/ 23 w 49"/>
                  <a:gd name="T77" fmla="*/ 23 h 30"/>
                  <a:gd name="T78" fmla="*/ 26 w 49"/>
                  <a:gd name="T79" fmla="*/ 21 h 30"/>
                  <a:gd name="T80" fmla="*/ 28 w 49"/>
                  <a:gd name="T81" fmla="*/ 23 h 30"/>
                  <a:gd name="T82" fmla="*/ 33 w 49"/>
                  <a:gd name="T83" fmla="*/ 26 h 30"/>
                  <a:gd name="T84" fmla="*/ 36 w 49"/>
                  <a:gd name="T85" fmla="*/ 28 h 30"/>
                  <a:gd name="T86" fmla="*/ 38 w 49"/>
                  <a:gd name="T8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9" h="30">
                    <a:moveTo>
                      <a:pt x="41" y="28"/>
                    </a:moveTo>
                    <a:cubicBezTo>
                      <a:pt x="41" y="28"/>
                      <a:pt x="42" y="28"/>
                      <a:pt x="42" y="28"/>
                    </a:cubicBezTo>
                    <a:cubicBezTo>
                      <a:pt x="43" y="28"/>
                      <a:pt x="43" y="29"/>
                      <a:pt x="43" y="28"/>
                    </a:cubicBezTo>
                    <a:cubicBezTo>
                      <a:pt x="44" y="28"/>
                      <a:pt x="45" y="29"/>
                      <a:pt x="45" y="28"/>
                    </a:cubicBezTo>
                    <a:cubicBezTo>
                      <a:pt x="46" y="27"/>
                      <a:pt x="46" y="27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8" y="24"/>
                      <a:pt x="49" y="24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0"/>
                      <a:pt x="49" y="20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8"/>
                      <a:pt x="48" y="18"/>
                      <a:pt x="48" y="17"/>
                    </a:cubicBezTo>
                    <a:cubicBezTo>
                      <a:pt x="47" y="17"/>
                      <a:pt x="47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cubicBezTo>
                      <a:pt x="46" y="15"/>
                      <a:pt x="46" y="16"/>
                      <a:pt x="45" y="16"/>
                    </a:cubicBezTo>
                    <a:cubicBezTo>
                      <a:pt x="46" y="15"/>
                      <a:pt x="46" y="15"/>
                      <a:pt x="46" y="14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7" y="12"/>
                      <a:pt x="47" y="12"/>
                    </a:cubicBezTo>
                    <a:cubicBezTo>
                      <a:pt x="47" y="11"/>
                      <a:pt x="47" y="11"/>
                      <a:pt x="47" y="10"/>
                    </a:cubicBezTo>
                    <a:cubicBezTo>
                      <a:pt x="47" y="10"/>
                      <a:pt x="46" y="9"/>
                      <a:pt x="46" y="9"/>
                    </a:cubicBezTo>
                    <a:cubicBezTo>
                      <a:pt x="45" y="9"/>
                      <a:pt x="45" y="9"/>
                      <a:pt x="45" y="8"/>
                    </a:cubicBezTo>
                    <a:cubicBezTo>
                      <a:pt x="45" y="7"/>
                      <a:pt x="45" y="7"/>
                      <a:pt x="44" y="7"/>
                    </a:cubicBezTo>
                    <a:cubicBezTo>
                      <a:pt x="43" y="7"/>
                      <a:pt x="43" y="7"/>
                      <a:pt x="42" y="7"/>
                    </a:cubicBezTo>
                    <a:cubicBezTo>
                      <a:pt x="42" y="7"/>
                      <a:pt x="42" y="6"/>
                      <a:pt x="41" y="6"/>
                    </a:cubicBezTo>
                    <a:cubicBezTo>
                      <a:pt x="40" y="6"/>
                      <a:pt x="40" y="6"/>
                      <a:pt x="40" y="7"/>
                    </a:cubicBezTo>
                    <a:cubicBezTo>
                      <a:pt x="39" y="7"/>
                      <a:pt x="39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6" y="5"/>
                      <a:pt x="36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3"/>
                      <a:pt x="35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2"/>
                      <a:pt x="32" y="2"/>
                    </a:cubicBezTo>
                    <a:cubicBezTo>
                      <a:pt x="32" y="3"/>
                      <a:pt x="31" y="2"/>
                      <a:pt x="31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1"/>
                      <a:pt x="30" y="1"/>
                      <a:pt x="29" y="1"/>
                    </a:cubicBezTo>
                    <a:cubicBezTo>
                      <a:pt x="29" y="2"/>
                      <a:pt x="29" y="1"/>
                      <a:pt x="29" y="0"/>
                    </a:cubicBez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6" y="1"/>
                      <a:pt x="26" y="2"/>
                    </a:cubicBezTo>
                    <a:cubicBezTo>
                      <a:pt x="26" y="2"/>
                      <a:pt x="25" y="2"/>
                      <a:pt x="25" y="2"/>
                    </a:cubicBezTo>
                    <a:cubicBezTo>
                      <a:pt x="24" y="2"/>
                      <a:pt x="24" y="3"/>
                      <a:pt x="23" y="3"/>
                    </a:cubicBezTo>
                    <a:cubicBezTo>
                      <a:pt x="23" y="3"/>
                      <a:pt x="23" y="4"/>
                      <a:pt x="23" y="5"/>
                    </a:cubicBezTo>
                    <a:cubicBezTo>
                      <a:pt x="23" y="6"/>
                      <a:pt x="23" y="7"/>
                      <a:pt x="23" y="7"/>
                    </a:cubicBezTo>
                    <a:cubicBezTo>
                      <a:pt x="24" y="9"/>
                      <a:pt x="24" y="11"/>
                      <a:pt x="22" y="12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8" y="14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8"/>
                      <a:pt x="13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2" y="5"/>
                      <a:pt x="11" y="5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2"/>
                      <a:pt x="4" y="13"/>
                      <a:pt x="3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0" y="22"/>
                      <a:pt x="1" y="23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4" y="23"/>
                      <a:pt x="5" y="22"/>
                      <a:pt x="6" y="22"/>
                    </a:cubicBezTo>
                    <a:cubicBezTo>
                      <a:pt x="7" y="22"/>
                      <a:pt x="8" y="21"/>
                      <a:pt x="9" y="21"/>
                    </a:cubicBezTo>
                    <a:cubicBezTo>
                      <a:pt x="9" y="21"/>
                      <a:pt x="10" y="21"/>
                      <a:pt x="11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2"/>
                      <a:pt x="13" y="21"/>
                      <a:pt x="14" y="21"/>
                    </a:cubicBezTo>
                    <a:cubicBezTo>
                      <a:pt x="15" y="22"/>
                      <a:pt x="15" y="23"/>
                      <a:pt x="15" y="22"/>
                    </a:cubicBezTo>
                    <a:cubicBezTo>
                      <a:pt x="16" y="22"/>
                      <a:pt x="16" y="21"/>
                      <a:pt x="17" y="22"/>
                    </a:cubicBezTo>
                    <a:cubicBezTo>
                      <a:pt x="17" y="22"/>
                      <a:pt x="18" y="22"/>
                      <a:pt x="18" y="22"/>
                    </a:cubicBezTo>
                    <a:cubicBezTo>
                      <a:pt x="18" y="22"/>
                      <a:pt x="19" y="21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5" y="22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2"/>
                      <a:pt x="28" y="22"/>
                      <a:pt x="28" y="23"/>
                    </a:cubicBezTo>
                    <a:cubicBezTo>
                      <a:pt x="29" y="24"/>
                      <a:pt x="30" y="24"/>
                      <a:pt x="31" y="24"/>
                    </a:cubicBezTo>
                    <a:cubicBezTo>
                      <a:pt x="32" y="24"/>
                      <a:pt x="33" y="25"/>
                      <a:pt x="33" y="26"/>
                    </a:cubicBezTo>
                    <a:cubicBezTo>
                      <a:pt x="34" y="26"/>
                      <a:pt x="34" y="26"/>
                      <a:pt x="35" y="27"/>
                    </a:cubicBezTo>
                    <a:cubicBezTo>
                      <a:pt x="35" y="27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30"/>
                      <a:pt x="38" y="29"/>
                      <a:pt x="38" y="30"/>
                    </a:cubicBezTo>
                    <a:cubicBezTo>
                      <a:pt x="39" y="30"/>
                      <a:pt x="40" y="29"/>
                      <a:pt x="41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3" name="Freeform 805">
                <a:extLst>
                  <a:ext uri="{FF2B5EF4-FFF2-40B4-BE49-F238E27FC236}">
                    <a16:creationId xmlns="" xmlns:a16="http://schemas.microsoft.com/office/drawing/2014/main" id="{111547B6-1936-B54F-9F2F-787CFCDF44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7363" y="3379788"/>
                <a:ext cx="333375" cy="395288"/>
              </a:xfrm>
              <a:custGeom>
                <a:avLst/>
                <a:gdLst>
                  <a:gd name="T0" fmla="*/ 58 w 80"/>
                  <a:gd name="T1" fmla="*/ 90 h 95"/>
                  <a:gd name="T2" fmla="*/ 54 w 80"/>
                  <a:gd name="T3" fmla="*/ 94 h 95"/>
                  <a:gd name="T4" fmla="*/ 39 w 80"/>
                  <a:gd name="T5" fmla="*/ 84 h 95"/>
                  <a:gd name="T6" fmla="*/ 45 w 80"/>
                  <a:gd name="T7" fmla="*/ 81 h 95"/>
                  <a:gd name="T8" fmla="*/ 51 w 80"/>
                  <a:gd name="T9" fmla="*/ 83 h 95"/>
                  <a:gd name="T10" fmla="*/ 58 w 80"/>
                  <a:gd name="T11" fmla="*/ 81 h 95"/>
                  <a:gd name="T12" fmla="*/ 59 w 80"/>
                  <a:gd name="T13" fmla="*/ 83 h 95"/>
                  <a:gd name="T14" fmla="*/ 45 w 80"/>
                  <a:gd name="T15" fmla="*/ 8 h 95"/>
                  <a:gd name="T16" fmla="*/ 39 w 80"/>
                  <a:gd name="T17" fmla="*/ 3 h 95"/>
                  <a:gd name="T18" fmla="*/ 35 w 80"/>
                  <a:gd name="T19" fmla="*/ 1 h 95"/>
                  <a:gd name="T20" fmla="*/ 26 w 80"/>
                  <a:gd name="T21" fmla="*/ 2 h 95"/>
                  <a:gd name="T22" fmla="*/ 23 w 80"/>
                  <a:gd name="T23" fmla="*/ 5 h 95"/>
                  <a:gd name="T24" fmla="*/ 23 w 80"/>
                  <a:gd name="T25" fmla="*/ 8 h 95"/>
                  <a:gd name="T26" fmla="*/ 17 w 80"/>
                  <a:gd name="T27" fmla="*/ 9 h 95"/>
                  <a:gd name="T28" fmla="*/ 15 w 80"/>
                  <a:gd name="T29" fmla="*/ 10 h 95"/>
                  <a:gd name="T30" fmla="*/ 11 w 80"/>
                  <a:gd name="T31" fmla="*/ 6 h 95"/>
                  <a:gd name="T32" fmla="*/ 8 w 80"/>
                  <a:gd name="T33" fmla="*/ 11 h 95"/>
                  <a:gd name="T34" fmla="*/ 2 w 80"/>
                  <a:gd name="T35" fmla="*/ 14 h 95"/>
                  <a:gd name="T36" fmla="*/ 2 w 80"/>
                  <a:gd name="T37" fmla="*/ 18 h 95"/>
                  <a:gd name="T38" fmla="*/ 1 w 80"/>
                  <a:gd name="T39" fmla="*/ 20 h 95"/>
                  <a:gd name="T40" fmla="*/ 3 w 80"/>
                  <a:gd name="T41" fmla="*/ 23 h 95"/>
                  <a:gd name="T42" fmla="*/ 2 w 80"/>
                  <a:gd name="T43" fmla="*/ 25 h 95"/>
                  <a:gd name="T44" fmla="*/ 6 w 80"/>
                  <a:gd name="T45" fmla="*/ 28 h 95"/>
                  <a:gd name="T46" fmla="*/ 6 w 80"/>
                  <a:gd name="T47" fmla="*/ 30 h 95"/>
                  <a:gd name="T48" fmla="*/ 13 w 80"/>
                  <a:gd name="T49" fmla="*/ 27 h 95"/>
                  <a:gd name="T50" fmla="*/ 21 w 80"/>
                  <a:gd name="T51" fmla="*/ 29 h 95"/>
                  <a:gd name="T52" fmla="*/ 26 w 80"/>
                  <a:gd name="T53" fmla="*/ 39 h 95"/>
                  <a:gd name="T54" fmla="*/ 30 w 80"/>
                  <a:gd name="T55" fmla="*/ 44 h 95"/>
                  <a:gd name="T56" fmla="*/ 38 w 80"/>
                  <a:gd name="T57" fmla="*/ 51 h 95"/>
                  <a:gd name="T58" fmla="*/ 44 w 80"/>
                  <a:gd name="T59" fmla="*/ 55 h 95"/>
                  <a:gd name="T60" fmla="*/ 52 w 80"/>
                  <a:gd name="T61" fmla="*/ 59 h 95"/>
                  <a:gd name="T62" fmla="*/ 60 w 80"/>
                  <a:gd name="T63" fmla="*/ 65 h 95"/>
                  <a:gd name="T64" fmla="*/ 63 w 80"/>
                  <a:gd name="T65" fmla="*/ 77 h 95"/>
                  <a:gd name="T66" fmla="*/ 61 w 80"/>
                  <a:gd name="T67" fmla="*/ 83 h 95"/>
                  <a:gd name="T68" fmla="*/ 67 w 80"/>
                  <a:gd name="T69" fmla="*/ 78 h 95"/>
                  <a:gd name="T70" fmla="*/ 70 w 80"/>
                  <a:gd name="T71" fmla="*/ 71 h 95"/>
                  <a:gd name="T72" fmla="*/ 68 w 80"/>
                  <a:gd name="T73" fmla="*/ 65 h 95"/>
                  <a:gd name="T74" fmla="*/ 71 w 80"/>
                  <a:gd name="T75" fmla="*/ 62 h 95"/>
                  <a:gd name="T76" fmla="*/ 77 w 80"/>
                  <a:gd name="T77" fmla="*/ 67 h 95"/>
                  <a:gd name="T78" fmla="*/ 75 w 80"/>
                  <a:gd name="T79" fmla="*/ 60 h 95"/>
                  <a:gd name="T80" fmla="*/ 63 w 80"/>
                  <a:gd name="T81" fmla="*/ 53 h 95"/>
                  <a:gd name="T82" fmla="*/ 59 w 80"/>
                  <a:gd name="T83" fmla="*/ 49 h 95"/>
                  <a:gd name="T84" fmla="*/ 49 w 80"/>
                  <a:gd name="T85" fmla="*/ 39 h 95"/>
                  <a:gd name="T86" fmla="*/ 40 w 80"/>
                  <a:gd name="T87" fmla="*/ 29 h 95"/>
                  <a:gd name="T88" fmla="*/ 39 w 80"/>
                  <a:gd name="T89" fmla="*/ 22 h 95"/>
                  <a:gd name="T90" fmla="*/ 37 w 80"/>
                  <a:gd name="T91" fmla="*/ 17 h 95"/>
                  <a:gd name="T92" fmla="*/ 43 w 80"/>
                  <a:gd name="T93" fmla="*/ 14 h 95"/>
                  <a:gd name="T94" fmla="*/ 21 w 80"/>
                  <a:gd name="T95" fmla="*/ 60 h 95"/>
                  <a:gd name="T96" fmla="*/ 19 w 80"/>
                  <a:gd name="T97" fmla="*/ 55 h 95"/>
                  <a:gd name="T98" fmla="*/ 14 w 80"/>
                  <a:gd name="T99" fmla="*/ 57 h 95"/>
                  <a:gd name="T100" fmla="*/ 10 w 80"/>
                  <a:gd name="T101" fmla="*/ 61 h 95"/>
                  <a:gd name="T102" fmla="*/ 12 w 80"/>
                  <a:gd name="T103" fmla="*/ 67 h 95"/>
                  <a:gd name="T104" fmla="*/ 12 w 80"/>
                  <a:gd name="T105" fmla="*/ 69 h 95"/>
                  <a:gd name="T106" fmla="*/ 14 w 80"/>
                  <a:gd name="T107" fmla="*/ 75 h 95"/>
                  <a:gd name="T108" fmla="*/ 20 w 80"/>
                  <a:gd name="T109" fmla="*/ 73 h 95"/>
                  <a:gd name="T110" fmla="*/ 21 w 80"/>
                  <a:gd name="T111" fmla="*/ 6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95">
                    <a:moveTo>
                      <a:pt x="59" y="83"/>
                    </a:moveTo>
                    <a:cubicBezTo>
                      <a:pt x="59" y="84"/>
                      <a:pt x="58" y="84"/>
                      <a:pt x="58" y="85"/>
                    </a:cubicBezTo>
                    <a:cubicBezTo>
                      <a:pt x="57" y="87"/>
                      <a:pt x="57" y="88"/>
                      <a:pt x="57" y="89"/>
                    </a:cubicBezTo>
                    <a:cubicBezTo>
                      <a:pt x="57" y="89"/>
                      <a:pt x="58" y="89"/>
                      <a:pt x="58" y="89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1"/>
                      <a:pt x="59" y="91"/>
                    </a:cubicBezTo>
                    <a:cubicBezTo>
                      <a:pt x="58" y="92"/>
                      <a:pt x="58" y="92"/>
                      <a:pt x="57" y="93"/>
                    </a:cubicBezTo>
                    <a:cubicBezTo>
                      <a:pt x="57" y="93"/>
                      <a:pt x="57" y="94"/>
                      <a:pt x="57" y="94"/>
                    </a:cubicBezTo>
                    <a:cubicBezTo>
                      <a:pt x="57" y="95"/>
                      <a:pt x="56" y="94"/>
                      <a:pt x="56" y="94"/>
                    </a:cubicBezTo>
                    <a:cubicBezTo>
                      <a:pt x="55" y="94"/>
                      <a:pt x="54" y="94"/>
                      <a:pt x="54" y="94"/>
                    </a:cubicBezTo>
                    <a:cubicBezTo>
                      <a:pt x="53" y="93"/>
                      <a:pt x="53" y="92"/>
                      <a:pt x="52" y="92"/>
                    </a:cubicBezTo>
                    <a:cubicBezTo>
                      <a:pt x="51" y="91"/>
                      <a:pt x="49" y="91"/>
                      <a:pt x="48" y="90"/>
                    </a:cubicBezTo>
                    <a:cubicBezTo>
                      <a:pt x="47" y="89"/>
                      <a:pt x="45" y="89"/>
                      <a:pt x="44" y="88"/>
                    </a:cubicBezTo>
                    <a:cubicBezTo>
                      <a:pt x="43" y="87"/>
                      <a:pt x="42" y="87"/>
                      <a:pt x="41" y="87"/>
                    </a:cubicBezTo>
                    <a:cubicBezTo>
                      <a:pt x="40" y="86"/>
                      <a:pt x="39" y="86"/>
                      <a:pt x="39" y="84"/>
                    </a:cubicBezTo>
                    <a:cubicBezTo>
                      <a:pt x="39" y="84"/>
                      <a:pt x="39" y="83"/>
                      <a:pt x="40" y="83"/>
                    </a:cubicBezTo>
                    <a:cubicBezTo>
                      <a:pt x="40" y="83"/>
                      <a:pt x="40" y="83"/>
                      <a:pt x="41" y="82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2" y="82"/>
                      <a:pt x="42" y="83"/>
                      <a:pt x="43" y="83"/>
                    </a:cubicBezTo>
                    <a:cubicBezTo>
                      <a:pt x="43" y="82"/>
                      <a:pt x="44" y="81"/>
                      <a:pt x="45" y="81"/>
                    </a:cubicBezTo>
                    <a:cubicBezTo>
                      <a:pt x="45" y="81"/>
                      <a:pt x="45" y="82"/>
                      <a:pt x="45" y="82"/>
                    </a:cubicBezTo>
                    <a:cubicBezTo>
                      <a:pt x="46" y="82"/>
                      <a:pt x="46" y="82"/>
                      <a:pt x="47" y="82"/>
                    </a:cubicBezTo>
                    <a:cubicBezTo>
                      <a:pt x="47" y="83"/>
                      <a:pt x="47" y="83"/>
                      <a:pt x="48" y="83"/>
                    </a:cubicBezTo>
                    <a:cubicBezTo>
                      <a:pt x="48" y="83"/>
                      <a:pt x="49" y="83"/>
                      <a:pt x="49" y="83"/>
                    </a:cubicBezTo>
                    <a:cubicBezTo>
                      <a:pt x="50" y="83"/>
                      <a:pt x="50" y="83"/>
                      <a:pt x="51" y="83"/>
                    </a:cubicBezTo>
                    <a:cubicBezTo>
                      <a:pt x="51" y="83"/>
                      <a:pt x="52" y="83"/>
                      <a:pt x="52" y="83"/>
                    </a:cubicBezTo>
                    <a:cubicBezTo>
                      <a:pt x="53" y="83"/>
                      <a:pt x="53" y="83"/>
                      <a:pt x="54" y="82"/>
                    </a:cubicBezTo>
                    <a:cubicBezTo>
                      <a:pt x="54" y="82"/>
                      <a:pt x="55" y="82"/>
                      <a:pt x="55" y="82"/>
                    </a:cubicBezTo>
                    <a:cubicBezTo>
                      <a:pt x="56" y="82"/>
                      <a:pt x="56" y="82"/>
                      <a:pt x="57" y="82"/>
                    </a:cubicBezTo>
                    <a:cubicBezTo>
                      <a:pt x="57" y="82"/>
                      <a:pt x="57" y="82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60" y="81"/>
                      <a:pt x="60" y="81"/>
                    </a:cubicBezTo>
                    <a:cubicBezTo>
                      <a:pt x="60" y="82"/>
                      <a:pt x="60" y="83"/>
                      <a:pt x="59" y="83"/>
                    </a:cubicBezTo>
                    <a:cubicBezTo>
                      <a:pt x="59" y="83"/>
                      <a:pt x="60" y="83"/>
                      <a:pt x="59" y="83"/>
                    </a:cubicBezTo>
                    <a:close/>
                    <a:moveTo>
                      <a:pt x="47" y="11"/>
                    </a:moveTo>
                    <a:cubicBezTo>
                      <a:pt x="47" y="11"/>
                      <a:pt x="46" y="11"/>
                      <a:pt x="46" y="10"/>
                    </a:cubicBezTo>
                    <a:cubicBezTo>
                      <a:pt x="46" y="10"/>
                      <a:pt x="47" y="10"/>
                      <a:pt x="47" y="9"/>
                    </a:cubicBezTo>
                    <a:cubicBezTo>
                      <a:pt x="48" y="8"/>
                      <a:pt x="46" y="9"/>
                      <a:pt x="45" y="8"/>
                    </a:cubicBezTo>
                    <a:cubicBezTo>
                      <a:pt x="45" y="7"/>
                      <a:pt x="50" y="6"/>
                      <a:pt x="47" y="5"/>
                    </a:cubicBezTo>
                    <a:cubicBezTo>
                      <a:pt x="46" y="5"/>
                      <a:pt x="45" y="5"/>
                      <a:pt x="43" y="5"/>
                    </a:cubicBezTo>
                    <a:cubicBezTo>
                      <a:pt x="43" y="5"/>
                      <a:pt x="43" y="5"/>
                      <a:pt x="42" y="4"/>
                    </a:cubicBezTo>
                    <a:cubicBezTo>
                      <a:pt x="41" y="4"/>
                      <a:pt x="41" y="4"/>
                      <a:pt x="40" y="4"/>
                    </a:cubicBezTo>
                    <a:cubicBezTo>
                      <a:pt x="40" y="4"/>
                      <a:pt x="39" y="4"/>
                      <a:pt x="39" y="3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8" y="3"/>
                      <a:pt x="38" y="2"/>
                      <a:pt x="38" y="2"/>
                    </a:cubicBezTo>
                    <a:cubicBezTo>
                      <a:pt x="38" y="2"/>
                      <a:pt x="37" y="2"/>
                      <a:pt x="37" y="1"/>
                    </a:cubicBezTo>
                    <a:cubicBezTo>
                      <a:pt x="37" y="1"/>
                      <a:pt x="37" y="0"/>
                      <a:pt x="37" y="0"/>
                    </a:cubicBezTo>
                    <a:cubicBezTo>
                      <a:pt x="36" y="0"/>
                      <a:pt x="36" y="1"/>
                      <a:pt x="35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30" y="2"/>
                      <a:pt x="30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3"/>
                      <a:pt x="25" y="3"/>
                      <a:pt x="25" y="4"/>
                    </a:cubicBezTo>
                    <a:cubicBezTo>
                      <a:pt x="25" y="4"/>
                      <a:pt x="26" y="5"/>
                      <a:pt x="25" y="5"/>
                    </a:cubicBezTo>
                    <a:cubicBezTo>
                      <a:pt x="25" y="6"/>
                      <a:pt x="25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9"/>
                      <a:pt x="23" y="8"/>
                      <a:pt x="23" y="8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0" y="7"/>
                      <a:pt x="20" y="8"/>
                      <a:pt x="19" y="7"/>
                    </a:cubicBezTo>
                    <a:cubicBezTo>
                      <a:pt x="19" y="6"/>
                      <a:pt x="18" y="5"/>
                      <a:pt x="18" y="6"/>
                    </a:cubicBezTo>
                    <a:cubicBezTo>
                      <a:pt x="17" y="6"/>
                      <a:pt x="18" y="7"/>
                      <a:pt x="17" y="8"/>
                    </a:cubicBezTo>
                    <a:cubicBezTo>
                      <a:pt x="17" y="8"/>
                      <a:pt x="17" y="8"/>
                      <a:pt x="17" y="9"/>
                    </a:cubicBez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5" y="10"/>
                      <a:pt x="16" y="11"/>
                    </a:cubicBezTo>
                    <a:cubicBezTo>
                      <a:pt x="16" y="11"/>
                      <a:pt x="17" y="12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4" y="10"/>
                      <a:pt x="15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10"/>
                    </a:cubicBezTo>
                    <a:cubicBezTo>
                      <a:pt x="9" y="10"/>
                      <a:pt x="9" y="11"/>
                      <a:pt x="8" y="11"/>
                    </a:cubicBezTo>
                    <a:cubicBezTo>
                      <a:pt x="8" y="12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2" y="14"/>
                    </a:cubicBezTo>
                    <a:cubicBezTo>
                      <a:pt x="2" y="14"/>
                      <a:pt x="2" y="15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9"/>
                      <a:pt x="2" y="19"/>
                    </a:cubicBezTo>
                    <a:cubicBezTo>
                      <a:pt x="1" y="19"/>
                      <a:pt x="2" y="19"/>
                      <a:pt x="1" y="19"/>
                    </a:cubicBezTo>
                    <a:cubicBezTo>
                      <a:pt x="1" y="19"/>
                      <a:pt x="0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1"/>
                      <a:pt x="2" y="22"/>
                    </a:cubicBezTo>
                    <a:cubicBezTo>
                      <a:pt x="3" y="22"/>
                      <a:pt x="2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7" y="30"/>
                      <a:pt x="6" y="30"/>
                      <a:pt x="6" y="30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8" y="31"/>
                      <a:pt x="9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1" y="28"/>
                      <a:pt x="11" y="28"/>
                      <a:pt x="12" y="28"/>
                    </a:cubicBezTo>
                    <a:cubicBezTo>
                      <a:pt x="12" y="28"/>
                      <a:pt x="12" y="27"/>
                      <a:pt x="13" y="27"/>
                    </a:cubicBezTo>
                    <a:cubicBezTo>
                      <a:pt x="13" y="26"/>
                      <a:pt x="13" y="26"/>
                      <a:pt x="14" y="26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7"/>
                      <a:pt x="18" y="26"/>
                      <a:pt x="18" y="27"/>
                    </a:cubicBezTo>
                    <a:cubicBezTo>
                      <a:pt x="19" y="27"/>
                      <a:pt x="20" y="28"/>
                      <a:pt x="21" y="29"/>
                    </a:cubicBezTo>
                    <a:cubicBezTo>
                      <a:pt x="22" y="29"/>
                      <a:pt x="23" y="29"/>
                      <a:pt x="24" y="30"/>
                    </a:cubicBezTo>
                    <a:cubicBezTo>
                      <a:pt x="25" y="31"/>
                      <a:pt x="24" y="33"/>
                      <a:pt x="25" y="34"/>
                    </a:cubicBezTo>
                    <a:cubicBezTo>
                      <a:pt x="25" y="35"/>
                      <a:pt x="26" y="35"/>
                      <a:pt x="26" y="36"/>
                    </a:cubicBezTo>
                    <a:cubicBezTo>
                      <a:pt x="26" y="36"/>
                      <a:pt x="26" y="37"/>
                      <a:pt x="26" y="37"/>
                    </a:cubicBezTo>
                    <a:cubicBezTo>
                      <a:pt x="26" y="38"/>
                      <a:pt x="26" y="38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40"/>
                      <a:pt x="27" y="40"/>
                      <a:pt x="28" y="41"/>
                    </a:cubicBezTo>
                    <a:cubicBezTo>
                      <a:pt x="28" y="41"/>
                      <a:pt x="29" y="41"/>
                      <a:pt x="29" y="41"/>
                    </a:cubicBezTo>
                    <a:cubicBezTo>
                      <a:pt x="29" y="42"/>
                      <a:pt x="30" y="42"/>
                      <a:pt x="30" y="42"/>
                    </a:cubicBezTo>
                    <a:cubicBezTo>
                      <a:pt x="31" y="43"/>
                      <a:pt x="30" y="43"/>
                      <a:pt x="30" y="44"/>
                    </a:cubicBezTo>
                    <a:cubicBezTo>
                      <a:pt x="30" y="45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5"/>
                    </a:cubicBezTo>
                    <a:cubicBezTo>
                      <a:pt x="34" y="45"/>
                      <a:pt x="34" y="46"/>
                      <a:pt x="35" y="47"/>
                    </a:cubicBezTo>
                    <a:cubicBezTo>
                      <a:pt x="36" y="48"/>
                      <a:pt x="37" y="48"/>
                      <a:pt x="37" y="49"/>
                    </a:cubicBezTo>
                    <a:cubicBezTo>
                      <a:pt x="38" y="50"/>
                      <a:pt x="38" y="50"/>
                      <a:pt x="38" y="51"/>
                    </a:cubicBezTo>
                    <a:cubicBezTo>
                      <a:pt x="38" y="51"/>
                      <a:pt x="39" y="51"/>
                      <a:pt x="40" y="52"/>
                    </a:cubicBezTo>
                    <a:cubicBezTo>
                      <a:pt x="40" y="52"/>
                      <a:pt x="40" y="53"/>
                      <a:pt x="41" y="53"/>
                    </a:cubicBezTo>
                    <a:cubicBezTo>
                      <a:pt x="41" y="53"/>
                      <a:pt x="41" y="53"/>
                      <a:pt x="42" y="53"/>
                    </a:cubicBezTo>
                    <a:cubicBezTo>
                      <a:pt x="42" y="54"/>
                      <a:pt x="43" y="54"/>
                      <a:pt x="43" y="54"/>
                    </a:cubicBezTo>
                    <a:cubicBezTo>
                      <a:pt x="43" y="55"/>
                      <a:pt x="43" y="55"/>
                      <a:pt x="44" y="55"/>
                    </a:cubicBezTo>
                    <a:cubicBezTo>
                      <a:pt x="44" y="54"/>
                      <a:pt x="45" y="54"/>
                      <a:pt x="45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7" y="55"/>
                      <a:pt x="47" y="55"/>
                    </a:cubicBezTo>
                    <a:cubicBezTo>
                      <a:pt x="49" y="55"/>
                      <a:pt x="49" y="57"/>
                      <a:pt x="49" y="58"/>
                    </a:cubicBezTo>
                    <a:cubicBezTo>
                      <a:pt x="50" y="59"/>
                      <a:pt x="51" y="58"/>
                      <a:pt x="52" y="59"/>
                    </a:cubicBezTo>
                    <a:cubicBezTo>
                      <a:pt x="53" y="59"/>
                      <a:pt x="51" y="60"/>
                      <a:pt x="52" y="60"/>
                    </a:cubicBezTo>
                    <a:cubicBezTo>
                      <a:pt x="53" y="60"/>
                      <a:pt x="54" y="60"/>
                      <a:pt x="55" y="60"/>
                    </a:cubicBezTo>
                    <a:cubicBezTo>
                      <a:pt x="56" y="61"/>
                      <a:pt x="56" y="62"/>
                      <a:pt x="56" y="63"/>
                    </a:cubicBezTo>
                    <a:cubicBezTo>
                      <a:pt x="56" y="64"/>
                      <a:pt x="56" y="64"/>
                      <a:pt x="57" y="65"/>
                    </a:cubicBezTo>
                    <a:cubicBezTo>
                      <a:pt x="58" y="65"/>
                      <a:pt x="59" y="66"/>
                      <a:pt x="60" y="65"/>
                    </a:cubicBezTo>
                    <a:cubicBezTo>
                      <a:pt x="61" y="65"/>
                      <a:pt x="62" y="68"/>
                      <a:pt x="62" y="70"/>
                    </a:cubicBezTo>
                    <a:cubicBezTo>
                      <a:pt x="62" y="70"/>
                      <a:pt x="63" y="71"/>
                      <a:pt x="63" y="71"/>
                    </a:cubicBezTo>
                    <a:cubicBezTo>
                      <a:pt x="63" y="72"/>
                      <a:pt x="63" y="73"/>
                      <a:pt x="63" y="74"/>
                    </a:cubicBezTo>
                    <a:cubicBezTo>
                      <a:pt x="64" y="74"/>
                      <a:pt x="65" y="76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2" y="77"/>
                      <a:pt x="62" y="77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3" y="79"/>
                      <a:pt x="62" y="79"/>
                      <a:pt x="62" y="80"/>
                    </a:cubicBezTo>
                    <a:cubicBezTo>
                      <a:pt x="62" y="81"/>
                      <a:pt x="61" y="81"/>
                      <a:pt x="61" y="81"/>
                    </a:cubicBezTo>
                    <a:cubicBezTo>
                      <a:pt x="61" y="82"/>
                      <a:pt x="61" y="83"/>
                      <a:pt x="61" y="83"/>
                    </a:cubicBezTo>
                    <a:cubicBezTo>
                      <a:pt x="61" y="84"/>
                      <a:pt x="62" y="84"/>
                      <a:pt x="63" y="84"/>
                    </a:cubicBezTo>
                    <a:cubicBezTo>
                      <a:pt x="63" y="84"/>
                      <a:pt x="63" y="84"/>
                      <a:pt x="64" y="83"/>
                    </a:cubicBezTo>
                    <a:cubicBezTo>
                      <a:pt x="64" y="83"/>
                      <a:pt x="64" y="82"/>
                      <a:pt x="64" y="82"/>
                    </a:cubicBezTo>
                    <a:cubicBezTo>
                      <a:pt x="65" y="81"/>
                      <a:pt x="65" y="81"/>
                      <a:pt x="66" y="80"/>
                    </a:cubicBezTo>
                    <a:cubicBezTo>
                      <a:pt x="67" y="80"/>
                      <a:pt x="67" y="79"/>
                      <a:pt x="67" y="78"/>
                    </a:cubicBezTo>
                    <a:cubicBezTo>
                      <a:pt x="67" y="77"/>
                      <a:pt x="67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5"/>
                      <a:pt x="71" y="76"/>
                      <a:pt x="71" y="75"/>
                    </a:cubicBezTo>
                    <a:cubicBezTo>
                      <a:pt x="71" y="74"/>
                      <a:pt x="71" y="73"/>
                      <a:pt x="71" y="72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69" y="70"/>
                      <a:pt x="69" y="69"/>
                      <a:pt x="68" y="69"/>
                    </a:cubicBezTo>
                    <a:cubicBezTo>
                      <a:pt x="67" y="69"/>
                      <a:pt x="66" y="69"/>
                      <a:pt x="66" y="68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7" y="65"/>
                      <a:pt x="68" y="65"/>
                    </a:cubicBezTo>
                    <a:cubicBezTo>
                      <a:pt x="68" y="64"/>
                      <a:pt x="68" y="64"/>
                      <a:pt x="68" y="63"/>
                    </a:cubicBezTo>
                    <a:cubicBezTo>
                      <a:pt x="68" y="63"/>
                      <a:pt x="69" y="63"/>
                      <a:pt x="69" y="62"/>
                    </a:cubicBezTo>
                    <a:cubicBezTo>
                      <a:pt x="69" y="62"/>
                      <a:pt x="69" y="62"/>
                      <a:pt x="70" y="61"/>
                    </a:cubicBezTo>
                    <a:cubicBezTo>
                      <a:pt x="70" y="61"/>
                      <a:pt x="71" y="61"/>
                      <a:pt x="72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2" y="63"/>
                      <a:pt x="72" y="63"/>
                    </a:cubicBezTo>
                    <a:cubicBezTo>
                      <a:pt x="73" y="63"/>
                      <a:pt x="74" y="63"/>
                      <a:pt x="75" y="63"/>
                    </a:cubicBezTo>
                    <a:cubicBezTo>
                      <a:pt x="75" y="63"/>
                      <a:pt x="76" y="63"/>
                      <a:pt x="76" y="63"/>
                    </a:cubicBezTo>
                    <a:cubicBezTo>
                      <a:pt x="76" y="64"/>
                      <a:pt x="76" y="64"/>
                      <a:pt x="76" y="65"/>
                    </a:cubicBezTo>
                    <a:cubicBezTo>
                      <a:pt x="77" y="65"/>
                      <a:pt x="77" y="66"/>
                      <a:pt x="77" y="67"/>
                    </a:cubicBezTo>
                    <a:cubicBezTo>
                      <a:pt x="78" y="67"/>
                      <a:pt x="79" y="68"/>
                      <a:pt x="79" y="67"/>
                    </a:cubicBezTo>
                    <a:cubicBezTo>
                      <a:pt x="79" y="67"/>
                      <a:pt x="79" y="66"/>
                      <a:pt x="80" y="66"/>
                    </a:cubicBezTo>
                    <a:cubicBezTo>
                      <a:pt x="80" y="66"/>
                      <a:pt x="80" y="65"/>
                      <a:pt x="80" y="65"/>
                    </a:cubicBezTo>
                    <a:cubicBezTo>
                      <a:pt x="80" y="63"/>
                      <a:pt x="78" y="62"/>
                      <a:pt x="77" y="61"/>
                    </a:cubicBezTo>
                    <a:cubicBezTo>
                      <a:pt x="77" y="60"/>
                      <a:pt x="76" y="60"/>
                      <a:pt x="75" y="60"/>
                    </a:cubicBezTo>
                    <a:cubicBezTo>
                      <a:pt x="74" y="59"/>
                      <a:pt x="74" y="59"/>
                      <a:pt x="73" y="59"/>
                    </a:cubicBezTo>
                    <a:cubicBezTo>
                      <a:pt x="72" y="58"/>
                      <a:pt x="72" y="57"/>
                      <a:pt x="71" y="57"/>
                    </a:cubicBezTo>
                    <a:cubicBezTo>
                      <a:pt x="70" y="56"/>
                      <a:pt x="69" y="56"/>
                      <a:pt x="68" y="56"/>
                    </a:cubicBezTo>
                    <a:cubicBezTo>
                      <a:pt x="67" y="55"/>
                      <a:pt x="66" y="55"/>
                      <a:pt x="66" y="54"/>
                    </a:cubicBezTo>
                    <a:cubicBezTo>
                      <a:pt x="65" y="54"/>
                      <a:pt x="64" y="54"/>
                      <a:pt x="63" y="53"/>
                    </a:cubicBezTo>
                    <a:cubicBezTo>
                      <a:pt x="63" y="53"/>
                      <a:pt x="62" y="52"/>
                      <a:pt x="63" y="51"/>
                    </a:cubicBezTo>
                    <a:cubicBezTo>
                      <a:pt x="63" y="51"/>
                      <a:pt x="64" y="51"/>
                      <a:pt x="64" y="50"/>
                    </a:cubicBezTo>
                    <a:cubicBezTo>
                      <a:pt x="65" y="50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2" y="49"/>
                    </a:cubicBezTo>
                    <a:cubicBezTo>
                      <a:pt x="61" y="49"/>
                      <a:pt x="60" y="49"/>
                      <a:pt x="59" y="49"/>
                    </a:cubicBezTo>
                    <a:cubicBezTo>
                      <a:pt x="58" y="49"/>
                      <a:pt x="57" y="48"/>
                      <a:pt x="56" y="48"/>
                    </a:cubicBezTo>
                    <a:cubicBezTo>
                      <a:pt x="55" y="48"/>
                      <a:pt x="55" y="47"/>
                      <a:pt x="55" y="47"/>
                    </a:cubicBezTo>
                    <a:cubicBezTo>
                      <a:pt x="54" y="47"/>
                      <a:pt x="54" y="47"/>
                      <a:pt x="54" y="46"/>
                    </a:cubicBezTo>
                    <a:cubicBezTo>
                      <a:pt x="53" y="46"/>
                      <a:pt x="53" y="45"/>
                      <a:pt x="52" y="45"/>
                    </a:cubicBezTo>
                    <a:cubicBezTo>
                      <a:pt x="50" y="43"/>
                      <a:pt x="49" y="41"/>
                      <a:pt x="49" y="39"/>
                    </a:cubicBezTo>
                    <a:cubicBezTo>
                      <a:pt x="48" y="38"/>
                      <a:pt x="48" y="37"/>
                      <a:pt x="48" y="36"/>
                    </a:cubicBezTo>
                    <a:cubicBezTo>
                      <a:pt x="48" y="35"/>
                      <a:pt x="48" y="34"/>
                      <a:pt x="47" y="34"/>
                    </a:cubicBezTo>
                    <a:cubicBezTo>
                      <a:pt x="46" y="33"/>
                      <a:pt x="45" y="33"/>
                      <a:pt x="44" y="32"/>
                    </a:cubicBezTo>
                    <a:cubicBezTo>
                      <a:pt x="44" y="31"/>
                      <a:pt x="43" y="31"/>
                      <a:pt x="42" y="30"/>
                    </a:cubicBezTo>
                    <a:cubicBezTo>
                      <a:pt x="41" y="30"/>
                      <a:pt x="41" y="30"/>
                      <a:pt x="40" y="29"/>
                    </a:cubicBezTo>
                    <a:cubicBezTo>
                      <a:pt x="39" y="28"/>
                      <a:pt x="39" y="27"/>
                      <a:pt x="38" y="26"/>
                    </a:cubicBezTo>
                    <a:cubicBezTo>
                      <a:pt x="38" y="25"/>
                      <a:pt x="38" y="24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9" y="21"/>
                      <a:pt x="39" y="21"/>
                    </a:cubicBezTo>
                    <a:cubicBezTo>
                      <a:pt x="39" y="21"/>
                      <a:pt x="39" y="22"/>
                      <a:pt x="39" y="22"/>
                    </a:cubicBezTo>
                    <a:cubicBezTo>
                      <a:pt x="40" y="21"/>
                      <a:pt x="40" y="20"/>
                      <a:pt x="39" y="20"/>
                    </a:cubicBezTo>
                    <a:cubicBezTo>
                      <a:pt x="39" y="20"/>
                      <a:pt x="38" y="19"/>
                      <a:pt x="38" y="19"/>
                    </a:cubicBezTo>
                    <a:cubicBezTo>
                      <a:pt x="38" y="19"/>
                      <a:pt x="38" y="18"/>
                      <a:pt x="38" y="18"/>
                    </a:cubicBezTo>
                    <a:cubicBezTo>
                      <a:pt x="38" y="18"/>
                      <a:pt x="37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8" y="16"/>
                      <a:pt x="38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40" y="16"/>
                      <a:pt x="41" y="15"/>
                      <a:pt x="41" y="15"/>
                    </a:cubicBezTo>
                    <a:cubicBezTo>
                      <a:pt x="42" y="15"/>
                      <a:pt x="42" y="14"/>
                      <a:pt x="42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3" y="13"/>
                      <a:pt x="44" y="13"/>
                    </a:cubicBezTo>
                    <a:cubicBezTo>
                      <a:pt x="45" y="13"/>
                      <a:pt x="46" y="13"/>
                      <a:pt x="45" y="14"/>
                    </a:cubicBezTo>
                    <a:cubicBezTo>
                      <a:pt x="46" y="14"/>
                      <a:pt x="46" y="13"/>
                      <a:pt x="47" y="13"/>
                    </a:cubicBezTo>
                    <a:cubicBezTo>
                      <a:pt x="47" y="12"/>
                      <a:pt x="47" y="12"/>
                      <a:pt x="47" y="11"/>
                    </a:cubicBezTo>
                    <a:close/>
                    <a:moveTo>
                      <a:pt x="21" y="60"/>
                    </a:moveTo>
                    <a:cubicBezTo>
                      <a:pt x="21" y="59"/>
                      <a:pt x="21" y="59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20" y="56"/>
                      <a:pt x="19" y="56"/>
                    </a:cubicBezTo>
                    <a:cubicBezTo>
                      <a:pt x="19" y="56"/>
                      <a:pt x="20" y="55"/>
                      <a:pt x="19" y="55"/>
                    </a:cubicBezTo>
                    <a:cubicBezTo>
                      <a:pt x="19" y="55"/>
                      <a:pt x="19" y="55"/>
                      <a:pt x="18" y="55"/>
                    </a:cubicBezTo>
                    <a:cubicBezTo>
                      <a:pt x="18" y="55"/>
                      <a:pt x="18" y="55"/>
                      <a:pt x="17" y="55"/>
                    </a:cubicBezTo>
                    <a:cubicBezTo>
                      <a:pt x="17" y="55"/>
                      <a:pt x="17" y="55"/>
                      <a:pt x="16" y="56"/>
                    </a:cubicBezTo>
                    <a:cubicBezTo>
                      <a:pt x="16" y="56"/>
                      <a:pt x="16" y="57"/>
                      <a:pt x="15" y="57"/>
                    </a:cubicBezTo>
                    <a:cubicBezTo>
                      <a:pt x="15" y="57"/>
                      <a:pt x="14" y="58"/>
                      <a:pt x="14" y="57"/>
                    </a:cubicBezTo>
                    <a:cubicBezTo>
                      <a:pt x="13" y="58"/>
                      <a:pt x="12" y="59"/>
                      <a:pt x="11" y="58"/>
                    </a:cubicBezTo>
                    <a:cubicBezTo>
                      <a:pt x="10" y="57"/>
                      <a:pt x="12" y="57"/>
                      <a:pt x="11" y="56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9"/>
                      <a:pt x="10" y="59"/>
                    </a:cubicBezTo>
                    <a:cubicBezTo>
                      <a:pt x="10" y="60"/>
                      <a:pt x="10" y="60"/>
                      <a:pt x="10" y="61"/>
                    </a:cubicBezTo>
                    <a:cubicBezTo>
                      <a:pt x="11" y="60"/>
                      <a:pt x="11" y="61"/>
                      <a:pt x="12" y="61"/>
                    </a:cubicBezTo>
                    <a:cubicBezTo>
                      <a:pt x="12" y="62"/>
                      <a:pt x="12" y="63"/>
                      <a:pt x="12" y="63"/>
                    </a:cubicBezTo>
                    <a:cubicBezTo>
                      <a:pt x="12" y="64"/>
                      <a:pt x="13" y="65"/>
                      <a:pt x="12" y="65"/>
                    </a:cubicBezTo>
                    <a:cubicBezTo>
                      <a:pt x="12" y="65"/>
                      <a:pt x="12" y="65"/>
                      <a:pt x="12" y="66"/>
                    </a:cubicBezTo>
                    <a:cubicBezTo>
                      <a:pt x="12" y="66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8"/>
                      <a:pt x="13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1"/>
                      <a:pt x="12" y="72"/>
                      <a:pt x="12" y="73"/>
                    </a:cubicBezTo>
                    <a:cubicBezTo>
                      <a:pt x="12" y="74"/>
                      <a:pt x="13" y="74"/>
                      <a:pt x="13" y="74"/>
                    </a:cubicBezTo>
                    <a:cubicBezTo>
                      <a:pt x="13" y="75"/>
                      <a:pt x="13" y="76"/>
                      <a:pt x="14" y="76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5" y="76"/>
                      <a:pt x="15" y="76"/>
                      <a:pt x="15" y="75"/>
                    </a:cubicBezTo>
                    <a:cubicBezTo>
                      <a:pt x="16" y="74"/>
                      <a:pt x="16" y="73"/>
                      <a:pt x="16" y="72"/>
                    </a:cubicBezTo>
                    <a:cubicBezTo>
                      <a:pt x="17" y="72"/>
                      <a:pt x="17" y="73"/>
                      <a:pt x="17" y="73"/>
                    </a:cubicBezTo>
                    <a:cubicBezTo>
                      <a:pt x="18" y="73"/>
                      <a:pt x="18" y="73"/>
                      <a:pt x="19" y="74"/>
                    </a:cubicBezTo>
                    <a:cubicBezTo>
                      <a:pt x="20" y="74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1"/>
                    </a:cubicBezTo>
                    <a:cubicBezTo>
                      <a:pt x="20" y="71"/>
                      <a:pt x="20" y="70"/>
                      <a:pt x="20" y="69"/>
                    </a:cubicBezTo>
                    <a:cubicBezTo>
                      <a:pt x="20" y="68"/>
                      <a:pt x="21" y="66"/>
                      <a:pt x="20" y="65"/>
                    </a:cubicBezTo>
                    <a:cubicBezTo>
                      <a:pt x="20" y="63"/>
                      <a:pt x="21" y="63"/>
                      <a:pt x="21" y="62"/>
                    </a:cubicBezTo>
                    <a:cubicBezTo>
                      <a:pt x="22" y="61"/>
                      <a:pt x="21" y="60"/>
                      <a:pt x="21" y="6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4" name="Freeform 806">
                <a:extLst>
                  <a:ext uri="{FF2B5EF4-FFF2-40B4-BE49-F238E27FC236}">
                    <a16:creationId xmlns="" xmlns:a16="http://schemas.microsoft.com/office/drawing/2014/main" id="{AF690AAC-0814-7F4F-B445-FE22413D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3009900"/>
                <a:ext cx="128587" cy="182563"/>
              </a:xfrm>
              <a:custGeom>
                <a:avLst/>
                <a:gdLst>
                  <a:gd name="T0" fmla="*/ 30 w 31"/>
                  <a:gd name="T1" fmla="*/ 22 h 44"/>
                  <a:gd name="T2" fmla="*/ 29 w 31"/>
                  <a:gd name="T3" fmla="*/ 18 h 44"/>
                  <a:gd name="T4" fmla="*/ 29 w 31"/>
                  <a:gd name="T5" fmla="*/ 14 h 44"/>
                  <a:gd name="T6" fmla="*/ 27 w 31"/>
                  <a:gd name="T7" fmla="*/ 15 h 44"/>
                  <a:gd name="T8" fmla="*/ 26 w 31"/>
                  <a:gd name="T9" fmla="*/ 13 h 44"/>
                  <a:gd name="T10" fmla="*/ 23 w 31"/>
                  <a:gd name="T11" fmla="*/ 11 h 44"/>
                  <a:gd name="T12" fmla="*/ 23 w 31"/>
                  <a:gd name="T13" fmla="*/ 13 h 44"/>
                  <a:gd name="T14" fmla="*/ 22 w 31"/>
                  <a:gd name="T15" fmla="*/ 14 h 44"/>
                  <a:gd name="T16" fmla="*/ 20 w 31"/>
                  <a:gd name="T17" fmla="*/ 14 h 44"/>
                  <a:gd name="T18" fmla="*/ 18 w 31"/>
                  <a:gd name="T19" fmla="*/ 12 h 44"/>
                  <a:gd name="T20" fmla="*/ 17 w 31"/>
                  <a:gd name="T21" fmla="*/ 10 h 44"/>
                  <a:gd name="T22" fmla="*/ 18 w 31"/>
                  <a:gd name="T23" fmla="*/ 9 h 44"/>
                  <a:gd name="T24" fmla="*/ 18 w 31"/>
                  <a:gd name="T25" fmla="*/ 7 h 44"/>
                  <a:gd name="T26" fmla="*/ 20 w 31"/>
                  <a:gd name="T27" fmla="*/ 6 h 44"/>
                  <a:gd name="T28" fmla="*/ 21 w 31"/>
                  <a:gd name="T29" fmla="*/ 4 h 44"/>
                  <a:gd name="T30" fmla="*/ 23 w 31"/>
                  <a:gd name="T31" fmla="*/ 3 h 44"/>
                  <a:gd name="T32" fmla="*/ 22 w 31"/>
                  <a:gd name="T33" fmla="*/ 0 h 44"/>
                  <a:gd name="T34" fmla="*/ 20 w 31"/>
                  <a:gd name="T35" fmla="*/ 3 h 44"/>
                  <a:gd name="T36" fmla="*/ 20 w 31"/>
                  <a:gd name="T37" fmla="*/ 2 h 44"/>
                  <a:gd name="T38" fmla="*/ 18 w 31"/>
                  <a:gd name="T39" fmla="*/ 2 h 44"/>
                  <a:gd name="T40" fmla="*/ 15 w 31"/>
                  <a:gd name="T41" fmla="*/ 5 h 44"/>
                  <a:gd name="T42" fmla="*/ 13 w 31"/>
                  <a:gd name="T43" fmla="*/ 6 h 44"/>
                  <a:gd name="T44" fmla="*/ 15 w 31"/>
                  <a:gd name="T45" fmla="*/ 8 h 44"/>
                  <a:gd name="T46" fmla="*/ 14 w 31"/>
                  <a:gd name="T47" fmla="*/ 12 h 44"/>
                  <a:gd name="T48" fmla="*/ 12 w 31"/>
                  <a:gd name="T49" fmla="*/ 12 h 44"/>
                  <a:gd name="T50" fmla="*/ 8 w 31"/>
                  <a:gd name="T51" fmla="*/ 12 h 44"/>
                  <a:gd name="T52" fmla="*/ 4 w 31"/>
                  <a:gd name="T53" fmla="*/ 12 h 44"/>
                  <a:gd name="T54" fmla="*/ 5 w 31"/>
                  <a:gd name="T55" fmla="*/ 15 h 44"/>
                  <a:gd name="T56" fmla="*/ 7 w 31"/>
                  <a:gd name="T57" fmla="*/ 17 h 44"/>
                  <a:gd name="T58" fmla="*/ 5 w 31"/>
                  <a:gd name="T59" fmla="*/ 20 h 44"/>
                  <a:gd name="T60" fmla="*/ 3 w 31"/>
                  <a:gd name="T61" fmla="*/ 20 h 44"/>
                  <a:gd name="T62" fmla="*/ 4 w 31"/>
                  <a:gd name="T63" fmla="*/ 22 h 44"/>
                  <a:gd name="T64" fmla="*/ 5 w 31"/>
                  <a:gd name="T65" fmla="*/ 23 h 44"/>
                  <a:gd name="T66" fmla="*/ 9 w 31"/>
                  <a:gd name="T67" fmla="*/ 24 h 44"/>
                  <a:gd name="T68" fmla="*/ 10 w 31"/>
                  <a:gd name="T69" fmla="*/ 25 h 44"/>
                  <a:gd name="T70" fmla="*/ 8 w 31"/>
                  <a:gd name="T71" fmla="*/ 28 h 44"/>
                  <a:gd name="T72" fmla="*/ 4 w 31"/>
                  <a:gd name="T73" fmla="*/ 32 h 44"/>
                  <a:gd name="T74" fmla="*/ 10 w 31"/>
                  <a:gd name="T75" fmla="*/ 30 h 44"/>
                  <a:gd name="T76" fmla="*/ 9 w 31"/>
                  <a:gd name="T77" fmla="*/ 32 h 44"/>
                  <a:gd name="T78" fmla="*/ 5 w 31"/>
                  <a:gd name="T79" fmla="*/ 34 h 44"/>
                  <a:gd name="T80" fmla="*/ 4 w 31"/>
                  <a:gd name="T81" fmla="*/ 35 h 44"/>
                  <a:gd name="T82" fmla="*/ 3 w 31"/>
                  <a:gd name="T83" fmla="*/ 36 h 44"/>
                  <a:gd name="T84" fmla="*/ 2 w 31"/>
                  <a:gd name="T85" fmla="*/ 38 h 44"/>
                  <a:gd name="T86" fmla="*/ 3 w 31"/>
                  <a:gd name="T87" fmla="*/ 40 h 44"/>
                  <a:gd name="T88" fmla="*/ 3 w 31"/>
                  <a:gd name="T89" fmla="*/ 42 h 44"/>
                  <a:gd name="T90" fmla="*/ 6 w 31"/>
                  <a:gd name="T91" fmla="*/ 42 h 44"/>
                  <a:gd name="T92" fmla="*/ 6 w 31"/>
                  <a:gd name="T93" fmla="*/ 43 h 44"/>
                  <a:gd name="T94" fmla="*/ 10 w 31"/>
                  <a:gd name="T95" fmla="*/ 43 h 44"/>
                  <a:gd name="T96" fmla="*/ 12 w 31"/>
                  <a:gd name="T97" fmla="*/ 42 h 44"/>
                  <a:gd name="T98" fmla="*/ 15 w 31"/>
                  <a:gd name="T99" fmla="*/ 41 h 44"/>
                  <a:gd name="T100" fmla="*/ 18 w 31"/>
                  <a:gd name="T101" fmla="*/ 39 h 44"/>
                  <a:gd name="T102" fmla="*/ 23 w 31"/>
                  <a:gd name="T103" fmla="*/ 36 h 44"/>
                  <a:gd name="T104" fmla="*/ 25 w 31"/>
                  <a:gd name="T105" fmla="*/ 36 h 44"/>
                  <a:gd name="T106" fmla="*/ 29 w 31"/>
                  <a:gd name="T107" fmla="*/ 33 h 44"/>
                  <a:gd name="T108" fmla="*/ 30 w 31"/>
                  <a:gd name="T109" fmla="*/ 2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" h="44">
                    <a:moveTo>
                      <a:pt x="30" y="25"/>
                    </a:moveTo>
                    <a:cubicBezTo>
                      <a:pt x="30" y="25"/>
                      <a:pt x="30" y="24"/>
                      <a:pt x="30" y="24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8" y="16"/>
                      <a:pt x="28" y="15"/>
                    </a:cubicBezTo>
                    <a:cubicBezTo>
                      <a:pt x="29" y="15"/>
                      <a:pt x="29" y="16"/>
                      <a:pt x="30" y="16"/>
                    </a:cubicBezTo>
                    <a:cubicBezTo>
                      <a:pt x="30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2" y="1"/>
                      <a:pt x="21" y="0"/>
                      <a:pt x="21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3"/>
                      <a:pt x="20" y="5"/>
                      <a:pt x="20" y="4"/>
                    </a:cubicBezTo>
                    <a:cubicBezTo>
                      <a:pt x="19" y="4"/>
                      <a:pt x="20" y="3"/>
                      <a:pt x="20" y="3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6" y="1"/>
                      <a:pt x="14" y="3"/>
                      <a:pt x="14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5"/>
                    </a:cubicBezTo>
                    <a:cubicBezTo>
                      <a:pt x="13" y="5"/>
                      <a:pt x="15" y="6"/>
                      <a:pt x="14" y="7"/>
                    </a:cubicBezTo>
                    <a:cubicBezTo>
                      <a:pt x="14" y="7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4" y="9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7" y="9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6"/>
                      <a:pt x="7" y="16"/>
                      <a:pt x="7" y="17"/>
                    </a:cubicBezTo>
                    <a:cubicBezTo>
                      <a:pt x="7" y="18"/>
                      <a:pt x="6" y="18"/>
                      <a:pt x="5" y="18"/>
                    </a:cubicBezTo>
                    <a:cubicBezTo>
                      <a:pt x="5" y="18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3"/>
                      <a:pt x="4" y="22"/>
                      <a:pt x="4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7" y="22"/>
                      <a:pt x="6" y="24"/>
                      <a:pt x="7" y="24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5"/>
                      <a:pt x="9" y="26"/>
                      <a:pt x="9" y="25"/>
                    </a:cubicBezTo>
                    <a:cubicBezTo>
                      <a:pt x="9" y="25"/>
                      <a:pt x="8" y="27"/>
                      <a:pt x="8" y="27"/>
                    </a:cubicBezTo>
                    <a:cubicBezTo>
                      <a:pt x="8" y="27"/>
                      <a:pt x="8" y="27"/>
                      <a:pt x="7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9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6" y="30"/>
                      <a:pt x="6" y="30"/>
                      <a:pt x="6" y="31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6" y="32"/>
                      <a:pt x="6" y="31"/>
                      <a:pt x="7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2" y="31"/>
                    </a:cubicBezTo>
                    <a:cubicBezTo>
                      <a:pt x="11" y="31"/>
                      <a:pt x="10" y="31"/>
                      <a:pt x="9" y="32"/>
                    </a:cubicBezTo>
                    <a:cubicBezTo>
                      <a:pt x="8" y="32"/>
                      <a:pt x="7" y="31"/>
                      <a:pt x="7" y="32"/>
                    </a:cubicBezTo>
                    <a:cubicBezTo>
                      <a:pt x="6" y="32"/>
                      <a:pt x="7" y="32"/>
                      <a:pt x="6" y="32"/>
                    </a:cubicBezTo>
                    <a:cubicBezTo>
                      <a:pt x="6" y="33"/>
                      <a:pt x="5" y="33"/>
                      <a:pt x="5" y="33"/>
                    </a:cubicBezTo>
                    <a:cubicBezTo>
                      <a:pt x="4" y="34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2" y="35"/>
                      <a:pt x="0" y="36"/>
                      <a:pt x="1" y="37"/>
                    </a:cubicBezTo>
                    <a:cubicBezTo>
                      <a:pt x="1" y="37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4" y="36"/>
                      <a:pt x="5" y="36"/>
                      <a:pt x="5" y="36"/>
                    </a:cubicBezTo>
                    <a:cubicBezTo>
                      <a:pt x="5" y="37"/>
                      <a:pt x="4" y="37"/>
                      <a:pt x="4" y="37"/>
                    </a:cubicBezTo>
                    <a:cubicBezTo>
                      <a:pt x="3" y="37"/>
                      <a:pt x="2" y="37"/>
                      <a:pt x="2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2" y="40"/>
                    </a:cubicBezTo>
                    <a:cubicBezTo>
                      <a:pt x="2" y="40"/>
                      <a:pt x="2" y="3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4" y="41"/>
                      <a:pt x="4" y="40"/>
                      <a:pt x="5" y="40"/>
                    </a:cubicBezTo>
                    <a:cubicBezTo>
                      <a:pt x="5" y="40"/>
                      <a:pt x="6" y="39"/>
                      <a:pt x="6" y="39"/>
                    </a:cubicBezTo>
                    <a:cubicBezTo>
                      <a:pt x="6" y="40"/>
                      <a:pt x="3" y="41"/>
                      <a:pt x="3" y="42"/>
                    </a:cubicBezTo>
                    <a:cubicBezTo>
                      <a:pt x="4" y="42"/>
                      <a:pt x="5" y="42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8" y="40"/>
                      <a:pt x="8" y="41"/>
                      <a:pt x="7" y="42"/>
                    </a:cubicBezTo>
                    <a:cubicBezTo>
                      <a:pt x="7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7" y="42"/>
                    </a:cubicBezTo>
                    <a:cubicBezTo>
                      <a:pt x="6" y="42"/>
                      <a:pt x="6" y="43"/>
                      <a:pt x="6" y="43"/>
                    </a:cubicBezTo>
                    <a:cubicBezTo>
                      <a:pt x="6" y="43"/>
                      <a:pt x="5" y="43"/>
                      <a:pt x="5" y="44"/>
                    </a:cubicBezTo>
                    <a:cubicBezTo>
                      <a:pt x="5" y="44"/>
                      <a:pt x="6" y="43"/>
                      <a:pt x="6" y="43"/>
                    </a:cubicBezTo>
                    <a:cubicBezTo>
                      <a:pt x="6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8" y="43"/>
                    </a:cubicBezTo>
                    <a:cubicBezTo>
                      <a:pt x="8" y="43"/>
                      <a:pt x="8" y="43"/>
                      <a:pt x="9" y="43"/>
                    </a:cubicBezTo>
                    <a:cubicBezTo>
                      <a:pt x="9" y="43"/>
                      <a:pt x="9" y="43"/>
                      <a:pt x="10" y="43"/>
                    </a:cubicBezTo>
                    <a:cubicBezTo>
                      <a:pt x="10" y="43"/>
                      <a:pt x="10" y="43"/>
                      <a:pt x="11" y="43"/>
                    </a:cubicBezTo>
                    <a:cubicBezTo>
                      <a:pt x="11" y="43"/>
                      <a:pt x="11" y="42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2" y="42"/>
                      <a:pt x="13" y="42"/>
                    </a:cubicBezTo>
                    <a:cubicBezTo>
                      <a:pt x="13" y="42"/>
                      <a:pt x="13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6" y="39"/>
                      <a:pt x="16" y="39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8" y="39"/>
                    </a:cubicBezTo>
                    <a:cubicBezTo>
                      <a:pt x="18" y="39"/>
                      <a:pt x="18" y="39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4" y="35"/>
                      <a:pt x="24" y="35"/>
                    </a:cubicBezTo>
                    <a:cubicBezTo>
                      <a:pt x="24" y="35"/>
                      <a:pt x="25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5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9" y="35"/>
                    </a:cubicBezTo>
                    <a:cubicBezTo>
                      <a:pt x="29" y="35"/>
                      <a:pt x="27" y="34"/>
                      <a:pt x="28" y="34"/>
                    </a:cubicBezTo>
                    <a:cubicBezTo>
                      <a:pt x="28" y="34"/>
                      <a:pt x="29" y="33"/>
                      <a:pt x="29" y="33"/>
                    </a:cubicBezTo>
                    <a:cubicBezTo>
                      <a:pt x="29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0"/>
                      <a:pt x="30" y="30"/>
                      <a:pt x="30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6"/>
                      <a:pt x="31" y="26"/>
                      <a:pt x="30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5" name="Freeform 807">
                <a:extLst>
                  <a:ext uri="{FF2B5EF4-FFF2-40B4-BE49-F238E27FC236}">
                    <a16:creationId xmlns="" xmlns:a16="http://schemas.microsoft.com/office/drawing/2014/main" id="{9A8C4C4B-BFE0-604D-B0D1-8DC2F127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3317875"/>
                <a:ext cx="190500" cy="115888"/>
              </a:xfrm>
              <a:custGeom>
                <a:avLst/>
                <a:gdLst>
                  <a:gd name="T0" fmla="*/ 7 w 46"/>
                  <a:gd name="T1" fmla="*/ 24 h 28"/>
                  <a:gd name="T2" fmla="*/ 9 w 46"/>
                  <a:gd name="T3" fmla="*/ 26 h 28"/>
                  <a:gd name="T4" fmla="*/ 16 w 46"/>
                  <a:gd name="T5" fmla="*/ 27 h 28"/>
                  <a:gd name="T6" fmla="*/ 19 w 46"/>
                  <a:gd name="T7" fmla="*/ 26 h 28"/>
                  <a:gd name="T8" fmla="*/ 22 w 46"/>
                  <a:gd name="T9" fmla="*/ 25 h 28"/>
                  <a:gd name="T10" fmla="*/ 24 w 46"/>
                  <a:gd name="T11" fmla="*/ 24 h 28"/>
                  <a:gd name="T12" fmla="*/ 28 w 46"/>
                  <a:gd name="T13" fmla="*/ 24 h 28"/>
                  <a:gd name="T14" fmla="*/ 30 w 46"/>
                  <a:gd name="T15" fmla="*/ 24 h 28"/>
                  <a:gd name="T16" fmla="*/ 33 w 46"/>
                  <a:gd name="T17" fmla="*/ 23 h 28"/>
                  <a:gd name="T18" fmla="*/ 34 w 46"/>
                  <a:gd name="T19" fmla="*/ 20 h 28"/>
                  <a:gd name="T20" fmla="*/ 36 w 46"/>
                  <a:gd name="T21" fmla="*/ 19 h 28"/>
                  <a:gd name="T22" fmla="*/ 37 w 46"/>
                  <a:gd name="T23" fmla="*/ 15 h 28"/>
                  <a:gd name="T24" fmla="*/ 39 w 46"/>
                  <a:gd name="T25" fmla="*/ 13 h 28"/>
                  <a:gd name="T26" fmla="*/ 40 w 46"/>
                  <a:gd name="T27" fmla="*/ 10 h 28"/>
                  <a:gd name="T28" fmla="*/ 41 w 46"/>
                  <a:gd name="T29" fmla="*/ 8 h 28"/>
                  <a:gd name="T30" fmla="*/ 42 w 46"/>
                  <a:gd name="T31" fmla="*/ 8 h 28"/>
                  <a:gd name="T32" fmla="*/ 45 w 46"/>
                  <a:gd name="T33" fmla="*/ 6 h 28"/>
                  <a:gd name="T34" fmla="*/ 44 w 46"/>
                  <a:gd name="T35" fmla="*/ 5 h 28"/>
                  <a:gd name="T36" fmla="*/ 42 w 46"/>
                  <a:gd name="T37" fmla="*/ 3 h 28"/>
                  <a:gd name="T38" fmla="*/ 40 w 46"/>
                  <a:gd name="T39" fmla="*/ 2 h 28"/>
                  <a:gd name="T40" fmla="*/ 38 w 46"/>
                  <a:gd name="T41" fmla="*/ 2 h 28"/>
                  <a:gd name="T42" fmla="*/ 35 w 46"/>
                  <a:gd name="T43" fmla="*/ 0 h 28"/>
                  <a:gd name="T44" fmla="*/ 33 w 46"/>
                  <a:gd name="T45" fmla="*/ 1 h 28"/>
                  <a:gd name="T46" fmla="*/ 29 w 46"/>
                  <a:gd name="T47" fmla="*/ 0 h 28"/>
                  <a:gd name="T48" fmla="*/ 27 w 46"/>
                  <a:gd name="T49" fmla="*/ 3 h 28"/>
                  <a:gd name="T50" fmla="*/ 23 w 46"/>
                  <a:gd name="T51" fmla="*/ 4 h 28"/>
                  <a:gd name="T52" fmla="*/ 18 w 46"/>
                  <a:gd name="T53" fmla="*/ 5 h 28"/>
                  <a:gd name="T54" fmla="*/ 16 w 46"/>
                  <a:gd name="T55" fmla="*/ 8 h 28"/>
                  <a:gd name="T56" fmla="*/ 10 w 46"/>
                  <a:gd name="T57" fmla="*/ 7 h 28"/>
                  <a:gd name="T58" fmla="*/ 6 w 46"/>
                  <a:gd name="T59" fmla="*/ 9 h 28"/>
                  <a:gd name="T60" fmla="*/ 3 w 46"/>
                  <a:gd name="T61" fmla="*/ 8 h 28"/>
                  <a:gd name="T62" fmla="*/ 4 w 46"/>
                  <a:gd name="T63" fmla="*/ 11 h 28"/>
                  <a:gd name="T64" fmla="*/ 2 w 46"/>
                  <a:gd name="T65" fmla="*/ 13 h 28"/>
                  <a:gd name="T66" fmla="*/ 2 w 46"/>
                  <a:gd name="T67" fmla="*/ 15 h 28"/>
                  <a:gd name="T68" fmla="*/ 0 w 46"/>
                  <a:gd name="T69" fmla="*/ 17 h 28"/>
                  <a:gd name="T70" fmla="*/ 1 w 46"/>
                  <a:gd name="T71" fmla="*/ 18 h 28"/>
                  <a:gd name="T72" fmla="*/ 2 w 46"/>
                  <a:gd name="T73" fmla="*/ 19 h 28"/>
                  <a:gd name="T74" fmla="*/ 2 w 46"/>
                  <a:gd name="T7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28">
                    <a:moveTo>
                      <a:pt x="5" y="23"/>
                    </a:moveTo>
                    <a:cubicBezTo>
                      <a:pt x="6" y="24"/>
                      <a:pt x="6" y="24"/>
                      <a:pt x="7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8" y="26"/>
                      <a:pt x="9" y="26"/>
                      <a:pt x="9" y="26"/>
                    </a:cubicBezTo>
                    <a:cubicBezTo>
                      <a:pt x="10" y="27"/>
                      <a:pt x="11" y="27"/>
                      <a:pt x="13" y="27"/>
                    </a:cubicBezTo>
                    <a:cubicBezTo>
                      <a:pt x="14" y="27"/>
                      <a:pt x="15" y="28"/>
                      <a:pt x="16" y="27"/>
                    </a:cubicBezTo>
                    <a:cubicBezTo>
                      <a:pt x="16" y="27"/>
                      <a:pt x="17" y="27"/>
                      <a:pt x="18" y="26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0" y="25"/>
                      <a:pt x="20" y="26"/>
                      <a:pt x="21" y="26"/>
                    </a:cubicBezTo>
                    <a:cubicBezTo>
                      <a:pt x="21" y="25"/>
                      <a:pt x="21" y="25"/>
                      <a:pt x="22" y="25"/>
                    </a:cubicBezTo>
                    <a:cubicBezTo>
                      <a:pt x="22" y="25"/>
                      <a:pt x="22" y="24"/>
                      <a:pt x="23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3"/>
                      <a:pt x="34" y="22"/>
                      <a:pt x="34" y="21"/>
                    </a:cubicBezTo>
                    <a:cubicBezTo>
                      <a:pt x="34" y="21"/>
                      <a:pt x="34" y="21"/>
                      <a:pt x="34" y="20"/>
                    </a:cubicBezTo>
                    <a:cubicBezTo>
                      <a:pt x="34" y="20"/>
                      <a:pt x="35" y="20"/>
                      <a:pt x="35" y="19"/>
                    </a:cubicBezTo>
                    <a:cubicBezTo>
                      <a:pt x="35" y="19"/>
                      <a:pt x="35" y="19"/>
                      <a:pt x="36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7" y="16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4"/>
                      <a:pt x="38" y="13"/>
                      <a:pt x="39" y="13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1"/>
                      <a:pt x="39" y="11"/>
                      <a:pt x="40" y="10"/>
                    </a:cubicBezTo>
                    <a:cubicBezTo>
                      <a:pt x="40" y="10"/>
                      <a:pt x="40" y="10"/>
                      <a:pt x="41" y="10"/>
                    </a:cubicBezTo>
                    <a:cubicBezTo>
                      <a:pt x="41" y="9"/>
                      <a:pt x="41" y="9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4" y="8"/>
                    </a:cubicBezTo>
                    <a:cubicBezTo>
                      <a:pt x="45" y="8"/>
                      <a:pt x="46" y="7"/>
                      <a:pt x="45" y="6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2"/>
                      <a:pt x="38" y="3"/>
                      <a:pt x="38" y="2"/>
                    </a:cubicBezTo>
                    <a:cubicBezTo>
                      <a:pt x="37" y="1"/>
                      <a:pt x="36" y="1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5" y="0"/>
                      <a:pt x="35" y="1"/>
                      <a:pt x="34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2" y="0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6" y="4"/>
                      <a:pt x="25" y="5"/>
                      <a:pt x="24" y="4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2" y="5"/>
                      <a:pt x="21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6"/>
                      <a:pt x="18" y="7"/>
                      <a:pt x="18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3" y="8"/>
                      <a:pt x="11" y="8"/>
                      <a:pt x="10" y="7"/>
                    </a:cubicBezTo>
                    <a:cubicBezTo>
                      <a:pt x="9" y="7"/>
                      <a:pt x="8" y="6"/>
                      <a:pt x="6" y="5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2" y="10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1" y="16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5" y="22"/>
                      <a:pt x="5" y="2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6" name="Freeform 808">
                <a:extLst>
                  <a:ext uri="{FF2B5EF4-FFF2-40B4-BE49-F238E27FC236}">
                    <a16:creationId xmlns="" xmlns:a16="http://schemas.microsoft.com/office/drawing/2014/main" id="{7B37C03E-CD14-4946-A54B-A4DF566B8E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1438" y="2725738"/>
                <a:ext cx="287337" cy="538163"/>
              </a:xfrm>
              <a:custGeom>
                <a:avLst/>
                <a:gdLst>
                  <a:gd name="T0" fmla="*/ 57 w 69"/>
                  <a:gd name="T1" fmla="*/ 88 h 129"/>
                  <a:gd name="T2" fmla="*/ 52 w 69"/>
                  <a:gd name="T3" fmla="*/ 79 h 129"/>
                  <a:gd name="T4" fmla="*/ 36 w 69"/>
                  <a:gd name="T5" fmla="*/ 58 h 129"/>
                  <a:gd name="T6" fmla="*/ 35 w 69"/>
                  <a:gd name="T7" fmla="*/ 54 h 129"/>
                  <a:gd name="T8" fmla="*/ 34 w 69"/>
                  <a:gd name="T9" fmla="*/ 39 h 129"/>
                  <a:gd name="T10" fmla="*/ 27 w 69"/>
                  <a:gd name="T11" fmla="*/ 39 h 129"/>
                  <a:gd name="T12" fmla="*/ 33 w 69"/>
                  <a:gd name="T13" fmla="*/ 30 h 129"/>
                  <a:gd name="T14" fmla="*/ 24 w 69"/>
                  <a:gd name="T15" fmla="*/ 29 h 129"/>
                  <a:gd name="T16" fmla="*/ 18 w 69"/>
                  <a:gd name="T17" fmla="*/ 32 h 129"/>
                  <a:gd name="T18" fmla="*/ 17 w 69"/>
                  <a:gd name="T19" fmla="*/ 37 h 129"/>
                  <a:gd name="T20" fmla="*/ 16 w 69"/>
                  <a:gd name="T21" fmla="*/ 43 h 129"/>
                  <a:gd name="T22" fmla="*/ 16 w 69"/>
                  <a:gd name="T23" fmla="*/ 45 h 129"/>
                  <a:gd name="T24" fmla="*/ 16 w 69"/>
                  <a:gd name="T25" fmla="*/ 51 h 129"/>
                  <a:gd name="T26" fmla="*/ 19 w 69"/>
                  <a:gd name="T27" fmla="*/ 53 h 129"/>
                  <a:gd name="T28" fmla="*/ 15 w 69"/>
                  <a:gd name="T29" fmla="*/ 65 h 129"/>
                  <a:gd name="T30" fmla="*/ 20 w 69"/>
                  <a:gd name="T31" fmla="*/ 56 h 129"/>
                  <a:gd name="T32" fmla="*/ 22 w 69"/>
                  <a:gd name="T33" fmla="*/ 59 h 129"/>
                  <a:gd name="T34" fmla="*/ 20 w 69"/>
                  <a:gd name="T35" fmla="*/ 71 h 129"/>
                  <a:gd name="T36" fmla="*/ 24 w 69"/>
                  <a:gd name="T37" fmla="*/ 72 h 129"/>
                  <a:gd name="T38" fmla="*/ 32 w 69"/>
                  <a:gd name="T39" fmla="*/ 72 h 129"/>
                  <a:gd name="T40" fmla="*/ 33 w 69"/>
                  <a:gd name="T41" fmla="*/ 85 h 129"/>
                  <a:gd name="T42" fmla="*/ 25 w 69"/>
                  <a:gd name="T43" fmla="*/ 91 h 129"/>
                  <a:gd name="T44" fmla="*/ 21 w 69"/>
                  <a:gd name="T45" fmla="*/ 96 h 129"/>
                  <a:gd name="T46" fmla="*/ 19 w 69"/>
                  <a:gd name="T47" fmla="*/ 105 h 129"/>
                  <a:gd name="T48" fmla="*/ 20 w 69"/>
                  <a:gd name="T49" fmla="*/ 109 h 129"/>
                  <a:gd name="T50" fmla="*/ 28 w 69"/>
                  <a:gd name="T51" fmla="*/ 110 h 129"/>
                  <a:gd name="T52" fmla="*/ 25 w 69"/>
                  <a:gd name="T53" fmla="*/ 116 h 129"/>
                  <a:gd name="T54" fmla="*/ 14 w 69"/>
                  <a:gd name="T55" fmla="*/ 127 h 129"/>
                  <a:gd name="T56" fmla="*/ 24 w 69"/>
                  <a:gd name="T57" fmla="*/ 123 h 129"/>
                  <a:gd name="T58" fmla="*/ 34 w 69"/>
                  <a:gd name="T59" fmla="*/ 120 h 129"/>
                  <a:gd name="T60" fmla="*/ 48 w 69"/>
                  <a:gd name="T61" fmla="*/ 119 h 129"/>
                  <a:gd name="T62" fmla="*/ 68 w 69"/>
                  <a:gd name="T63" fmla="*/ 113 h 129"/>
                  <a:gd name="T64" fmla="*/ 63 w 69"/>
                  <a:gd name="T65" fmla="*/ 107 h 129"/>
                  <a:gd name="T66" fmla="*/ 45 w 69"/>
                  <a:gd name="T67" fmla="*/ 121 h 129"/>
                  <a:gd name="T68" fmla="*/ 34 w 69"/>
                  <a:gd name="T69" fmla="*/ 22 h 129"/>
                  <a:gd name="T70" fmla="*/ 12 w 69"/>
                  <a:gd name="T71" fmla="*/ 47 h 129"/>
                  <a:gd name="T72" fmla="*/ 19 w 69"/>
                  <a:gd name="T73" fmla="*/ 60 h 129"/>
                  <a:gd name="T74" fmla="*/ 10 w 69"/>
                  <a:gd name="T75" fmla="*/ 51 h 129"/>
                  <a:gd name="T76" fmla="*/ 49 w 69"/>
                  <a:gd name="T77" fmla="*/ 2 h 129"/>
                  <a:gd name="T78" fmla="*/ 6 w 69"/>
                  <a:gd name="T79" fmla="*/ 41 h 129"/>
                  <a:gd name="T80" fmla="*/ 32 w 69"/>
                  <a:gd name="T81" fmla="*/ 24 h 129"/>
                  <a:gd name="T82" fmla="*/ 32 w 69"/>
                  <a:gd name="T83" fmla="*/ 22 h 129"/>
                  <a:gd name="T84" fmla="*/ 16 w 69"/>
                  <a:gd name="T85" fmla="*/ 44 h 129"/>
                  <a:gd name="T86" fmla="*/ 10 w 69"/>
                  <a:gd name="T87" fmla="*/ 41 h 129"/>
                  <a:gd name="T88" fmla="*/ 14 w 69"/>
                  <a:gd name="T89" fmla="*/ 45 h 129"/>
                  <a:gd name="T90" fmla="*/ 10 w 69"/>
                  <a:gd name="T91" fmla="*/ 60 h 129"/>
                  <a:gd name="T92" fmla="*/ 15 w 69"/>
                  <a:gd name="T93" fmla="*/ 57 h 129"/>
                  <a:gd name="T94" fmla="*/ 12 w 69"/>
                  <a:gd name="T95" fmla="*/ 54 h 129"/>
                  <a:gd name="T96" fmla="*/ 45 w 69"/>
                  <a:gd name="T97" fmla="*/ 7 h 129"/>
                  <a:gd name="T98" fmla="*/ 47 w 69"/>
                  <a:gd name="T99" fmla="*/ 5 h 129"/>
                  <a:gd name="T100" fmla="*/ 45 w 69"/>
                  <a:gd name="T101" fmla="*/ 5 h 129"/>
                  <a:gd name="T102" fmla="*/ 47 w 69"/>
                  <a:gd name="T103" fmla="*/ 4 h 129"/>
                  <a:gd name="T104" fmla="*/ 6 w 69"/>
                  <a:gd name="T105" fmla="*/ 40 h 129"/>
                  <a:gd name="T106" fmla="*/ 9 w 69"/>
                  <a:gd name="T107" fmla="*/ 36 h 129"/>
                  <a:gd name="T108" fmla="*/ 12 w 69"/>
                  <a:gd name="T109" fmla="*/ 33 h 129"/>
                  <a:gd name="T110" fmla="*/ 7 w 69"/>
                  <a:gd name="T111" fmla="*/ 33 h 129"/>
                  <a:gd name="T112" fmla="*/ 25 w 69"/>
                  <a:gd name="T113" fmla="*/ 82 h 129"/>
                  <a:gd name="T114" fmla="*/ 2 w 69"/>
                  <a:gd name="T115" fmla="*/ 77 h 129"/>
                  <a:gd name="T116" fmla="*/ 7 w 69"/>
                  <a:gd name="T117" fmla="*/ 79 h 129"/>
                  <a:gd name="T118" fmla="*/ 18 w 69"/>
                  <a:gd name="T119" fmla="*/ 78 h 129"/>
                  <a:gd name="T120" fmla="*/ 17 w 69"/>
                  <a:gd name="T121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" h="129">
                    <a:moveTo>
                      <a:pt x="50" y="119"/>
                    </a:moveTo>
                    <a:cubicBezTo>
                      <a:pt x="50" y="119"/>
                      <a:pt x="50" y="119"/>
                      <a:pt x="50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lose/>
                    <a:moveTo>
                      <a:pt x="63" y="111"/>
                    </a:moveTo>
                    <a:cubicBezTo>
                      <a:pt x="62" y="111"/>
                      <a:pt x="62" y="111"/>
                      <a:pt x="62" y="111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4" y="111"/>
                      <a:pt x="64" y="111"/>
                      <a:pt x="64" y="111"/>
                    </a:cubicBezTo>
                    <a:lnTo>
                      <a:pt x="63" y="111"/>
                    </a:lnTo>
                    <a:close/>
                    <a:moveTo>
                      <a:pt x="69" y="101"/>
                    </a:move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5"/>
                      <a:pt x="66" y="93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3"/>
                      <a:pt x="61" y="93"/>
                      <a:pt x="60" y="93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59" y="94"/>
                      <a:pt x="59" y="95"/>
                      <a:pt x="59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4"/>
                      <a:pt x="57" y="94"/>
                      <a:pt x="57" y="94"/>
                    </a:cubicBezTo>
                    <a:cubicBezTo>
                      <a:pt x="56" y="95"/>
                      <a:pt x="56" y="95"/>
                      <a:pt x="56" y="95"/>
                    </a:cubicBezTo>
                    <a:cubicBezTo>
                      <a:pt x="57" y="94"/>
                      <a:pt x="57" y="93"/>
                      <a:pt x="58" y="92"/>
                    </a:cubicBezTo>
                    <a:cubicBezTo>
                      <a:pt x="59" y="91"/>
                      <a:pt x="58" y="89"/>
                      <a:pt x="57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7"/>
                      <a:pt x="55" y="86"/>
                      <a:pt x="54" y="86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5"/>
                      <a:pt x="55" y="83"/>
                      <a:pt x="54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0" y="75"/>
                      <a:pt x="48" y="75"/>
                      <a:pt x="47" y="75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6" y="73"/>
                      <a:pt x="45" y="72"/>
                      <a:pt x="45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69"/>
                      <a:pt x="44" y="68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5"/>
                      <a:pt x="44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2"/>
                      <a:pt x="41" y="62"/>
                      <a:pt x="41" y="61"/>
                    </a:cubicBezTo>
                    <a:cubicBezTo>
                      <a:pt x="40" y="61"/>
                      <a:pt x="40" y="60"/>
                      <a:pt x="40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4" y="59"/>
                      <a:pt x="34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1" y="59"/>
                      <a:pt x="30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30" y="58"/>
                      <a:pt x="31" y="58"/>
                      <a:pt x="31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5" y="56"/>
                      <a:pt x="35" y="56"/>
                      <a:pt x="35" y="5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4" y="54"/>
                      <a:pt x="33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7" y="52"/>
                      <a:pt x="37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9" y="49"/>
                      <a:pt x="39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0" y="44"/>
                      <a:pt x="41" y="43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2" y="41"/>
                      <a:pt x="42" y="41"/>
                      <a:pt x="42" y="40"/>
                    </a:cubicBezTo>
                    <a:cubicBezTo>
                      <a:pt x="41" y="40"/>
                      <a:pt x="41" y="39"/>
                      <a:pt x="40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39"/>
                      <a:pt x="35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30" y="34"/>
                      <a:pt x="31" y="33"/>
                      <a:pt x="32" y="32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30"/>
                      <a:pt x="24" y="30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5"/>
                      <a:pt x="19" y="35"/>
                      <a:pt x="19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7" y="43"/>
                      <a:pt x="17" y="43"/>
                      <a:pt x="16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50"/>
                      <a:pt x="13" y="50"/>
                      <a:pt x="13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4" y="50"/>
                      <a:pt x="14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6" y="53"/>
                    </a:cubicBezTo>
                    <a:cubicBezTo>
                      <a:pt x="17" y="52"/>
                      <a:pt x="18" y="51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2"/>
                      <a:pt x="17" y="52"/>
                      <a:pt x="17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4"/>
                      <a:pt x="16" y="55"/>
                      <a:pt x="16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6" y="56"/>
                      <a:pt x="16" y="56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6" y="57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1"/>
                      <a:pt x="17" y="61"/>
                      <a:pt x="17" y="60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1" y="59"/>
                      <a:pt x="21" y="58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1" y="57"/>
                      <a:pt x="21" y="58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3" y="60"/>
                      <a:pt x="22" y="59"/>
                      <a:pt x="22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7"/>
                      <a:pt x="21" y="68"/>
                      <a:pt x="20" y="69"/>
                    </a:cubicBezTo>
                    <a:cubicBezTo>
                      <a:pt x="19" y="69"/>
                      <a:pt x="19" y="70"/>
                      <a:pt x="20" y="71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19" y="73"/>
                      <a:pt x="20" y="73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1"/>
                      <a:pt x="32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0" y="74"/>
                      <a:pt x="30" y="74"/>
                      <a:pt x="30" y="74"/>
                    </a:cubicBezTo>
                    <a:cubicBezTo>
                      <a:pt x="30" y="74"/>
                      <a:pt x="30" y="75"/>
                      <a:pt x="29" y="76"/>
                    </a:cubicBezTo>
                    <a:cubicBezTo>
                      <a:pt x="30" y="77"/>
                      <a:pt x="31" y="78"/>
                      <a:pt x="31" y="78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3" y="84"/>
                      <a:pt x="33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6"/>
                      <a:pt x="33" y="86"/>
                      <a:pt x="33" y="87"/>
                    </a:cubicBezTo>
                    <a:cubicBezTo>
                      <a:pt x="33" y="88"/>
                      <a:pt x="34" y="89"/>
                      <a:pt x="35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0"/>
                      <a:pt x="27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1"/>
                      <a:pt x="26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5" y="90"/>
                      <a:pt x="25" y="89"/>
                      <a:pt x="25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2" y="89"/>
                      <a:pt x="22" y="90"/>
                      <a:pt x="22" y="90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3" y="94"/>
                      <a:pt x="23" y="94"/>
                      <a:pt x="22" y="94"/>
                    </a:cubicBezTo>
                    <a:cubicBezTo>
                      <a:pt x="22" y="95"/>
                      <a:pt x="21" y="95"/>
                      <a:pt x="21" y="96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4" y="95"/>
                      <a:pt x="24" y="95"/>
                      <a:pt x="24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8"/>
                      <a:pt x="25" y="98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101"/>
                      <a:pt x="25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1" y="104"/>
                      <a:pt x="21" y="104"/>
                      <a:pt x="20" y="104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6"/>
                      <a:pt x="17" y="106"/>
                      <a:pt x="17" y="106"/>
                    </a:cubicBezTo>
                    <a:cubicBezTo>
                      <a:pt x="17" y="107"/>
                      <a:pt x="17" y="107"/>
                      <a:pt x="17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7" y="109"/>
                      <a:pt x="17" y="109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8" y="108"/>
                      <a:pt x="19" y="109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2" y="112"/>
                      <a:pt x="32" y="112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3" y="111"/>
                      <a:pt x="34" y="111"/>
                      <a:pt x="34" y="110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5" y="111"/>
                      <a:pt x="35" y="110"/>
                      <a:pt x="36" y="110"/>
                    </a:cubicBezTo>
                    <a:cubicBezTo>
                      <a:pt x="36" y="110"/>
                      <a:pt x="36" y="110"/>
                      <a:pt x="36" y="110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7" y="109"/>
                      <a:pt x="37" y="110"/>
                      <a:pt x="36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2"/>
                      <a:pt x="34" y="113"/>
                      <a:pt x="34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3" y="114"/>
                      <a:pt x="33" y="114"/>
                      <a:pt x="33" y="114"/>
                    </a:cubicBezTo>
                    <a:cubicBezTo>
                      <a:pt x="33" y="115"/>
                      <a:pt x="32" y="115"/>
                      <a:pt x="31" y="115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6" y="114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8"/>
                      <a:pt x="22" y="119"/>
                    </a:cubicBezTo>
                    <a:cubicBezTo>
                      <a:pt x="21" y="120"/>
                      <a:pt x="21" y="120"/>
                      <a:pt x="20" y="121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6" y="125"/>
                      <a:pt x="16" y="125"/>
                      <a:pt x="16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7" y="129"/>
                      <a:pt x="17" y="129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7" y="127"/>
                      <a:pt x="17" y="127"/>
                      <a:pt x="17" y="127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8" y="127"/>
                      <a:pt x="18" y="127"/>
                      <a:pt x="18" y="127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0" y="125"/>
                      <a:pt x="20" y="125"/>
                      <a:pt x="20" y="125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3"/>
                      <a:pt x="24" y="123"/>
                      <a:pt x="24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3" y="121"/>
                      <a:pt x="33" y="121"/>
                      <a:pt x="33" y="121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4" y="120"/>
                      <a:pt x="34" y="120"/>
                      <a:pt x="34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6" y="120"/>
                      <a:pt x="37" y="121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40" y="121"/>
                      <a:pt x="41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6" y="118"/>
                      <a:pt x="46" y="118"/>
                      <a:pt x="46" y="118"/>
                    </a:cubicBezTo>
                    <a:cubicBezTo>
                      <a:pt x="47" y="118"/>
                      <a:pt x="47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19"/>
                      <a:pt x="53" y="119"/>
                      <a:pt x="55" y="118"/>
                    </a:cubicBezTo>
                    <a:cubicBezTo>
                      <a:pt x="56" y="119"/>
                      <a:pt x="58" y="119"/>
                      <a:pt x="59" y="119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4" y="116"/>
                      <a:pt x="64" y="116"/>
                      <a:pt x="64" y="116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5"/>
                      <a:pt x="65" y="115"/>
                      <a:pt x="65" y="115"/>
                    </a:cubicBezTo>
                    <a:cubicBezTo>
                      <a:pt x="66" y="115"/>
                      <a:pt x="66" y="115"/>
                      <a:pt x="66" y="115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2"/>
                      <a:pt x="67" y="112"/>
                      <a:pt x="67" y="112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6" y="111"/>
                      <a:pt x="65" y="112"/>
                      <a:pt x="64" y="112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2" y="110"/>
                      <a:pt x="62" y="110"/>
                      <a:pt x="62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4" y="109"/>
                      <a:pt x="64" y="109"/>
                      <a:pt x="64" y="109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3" y="108"/>
                      <a:pt x="63" y="108"/>
                      <a:pt x="62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6" y="104"/>
                      <a:pt x="66" y="105"/>
                      <a:pt x="67" y="105"/>
                    </a:cubicBezTo>
                    <a:cubicBezTo>
                      <a:pt x="67" y="105"/>
                      <a:pt x="67" y="104"/>
                      <a:pt x="68" y="104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9" y="102"/>
                      <a:pt x="69" y="101"/>
                    </a:cubicBezTo>
                    <a:close/>
                    <a:moveTo>
                      <a:pt x="47" y="119"/>
                    </a:move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8" y="120"/>
                      <a:pt x="48" y="120"/>
                      <a:pt x="48" y="120"/>
                    </a:cubicBezTo>
                    <a:lnTo>
                      <a:pt x="47" y="119"/>
                    </a:lnTo>
                    <a:close/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lnTo>
                      <a:pt x="22" y="91"/>
                    </a:ln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36" y="22"/>
                    </a:move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4" y="22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lnTo>
                      <a:pt x="34" y="22"/>
                    </a:lnTo>
                    <a:close/>
                    <a:moveTo>
                      <a:pt x="36" y="22"/>
                    </a:move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lnTo>
                      <a:pt x="36" y="22"/>
                    </a:lnTo>
                    <a:close/>
                    <a:moveTo>
                      <a:pt x="34" y="21"/>
                    </a:move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1"/>
                      <a:pt x="34" y="21"/>
                      <a:pt x="34" y="21"/>
                    </a:cubicBezTo>
                    <a:close/>
                    <a:moveTo>
                      <a:pt x="12" y="47"/>
                    </a:move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7"/>
                      <a:pt x="12" y="47"/>
                    </a:cubicBezTo>
                    <a:close/>
                    <a:moveTo>
                      <a:pt x="14" y="43"/>
                    </a:move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lose/>
                    <a:moveTo>
                      <a:pt x="14" y="42"/>
                    </a:move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lose/>
                    <a:moveTo>
                      <a:pt x="19" y="61"/>
                    </a:move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lnTo>
                      <a:pt x="19" y="61"/>
                    </a:lnTo>
                    <a:close/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lnTo>
                      <a:pt x="12" y="58"/>
                    </a:lnTo>
                    <a:close/>
                    <a:moveTo>
                      <a:pt x="16" y="56"/>
                    </a:move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6"/>
                      <a:pt x="16" y="56"/>
                      <a:pt x="16" y="56"/>
                    </a:cubicBezTo>
                    <a:close/>
                    <a:moveTo>
                      <a:pt x="12" y="53"/>
                    </a:move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close/>
                    <a:moveTo>
                      <a:pt x="7" y="53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7" y="52"/>
                      <a:pt x="7" y="52"/>
                      <a:pt x="7" y="52"/>
                    </a:cubicBezTo>
                    <a:lnTo>
                      <a:pt x="7" y="53"/>
                    </a:lnTo>
                    <a:close/>
                    <a:moveTo>
                      <a:pt x="10" y="51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0" y="51"/>
                      <a:pt x="10" y="51"/>
                      <a:pt x="10" y="51"/>
                    </a:cubicBezTo>
                    <a:close/>
                    <a:moveTo>
                      <a:pt x="46" y="8"/>
                    </a:move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lnTo>
                      <a:pt x="46" y="8"/>
                    </a:lnTo>
                    <a:close/>
                    <a:moveTo>
                      <a:pt x="47" y="7"/>
                    </a:moveTo>
                    <a:cubicBezTo>
                      <a:pt x="47" y="8"/>
                      <a:pt x="47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lose/>
                    <a:moveTo>
                      <a:pt x="48" y="5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lnTo>
                      <a:pt x="48" y="5"/>
                    </a:lnTo>
                    <a:close/>
                    <a:moveTo>
                      <a:pt x="49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lose/>
                    <a:moveTo>
                      <a:pt x="48" y="1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1"/>
                      <a:pt x="48" y="1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48" y="1"/>
                    </a:lnTo>
                    <a:close/>
                    <a:moveTo>
                      <a:pt x="4" y="46"/>
                    </a:moveTo>
                    <a:cubicBezTo>
                      <a:pt x="4" y="46"/>
                      <a:pt x="4" y="46"/>
                      <a:pt x="4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4" y="46"/>
                      <a:pt x="4" y="46"/>
                      <a:pt x="4" y="46"/>
                    </a:cubicBezTo>
                    <a:close/>
                    <a:moveTo>
                      <a:pt x="6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lose/>
                    <a:moveTo>
                      <a:pt x="9" y="33"/>
                    </a:move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lnTo>
                      <a:pt x="9" y="33"/>
                    </a:lnTo>
                    <a:close/>
                    <a:moveTo>
                      <a:pt x="32" y="27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2" y="26"/>
                    </a:cubicBezTo>
                    <a:lnTo>
                      <a:pt x="32" y="27"/>
                    </a:lnTo>
                    <a:close/>
                    <a:moveTo>
                      <a:pt x="32" y="24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lose/>
                    <a:moveTo>
                      <a:pt x="36" y="22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22"/>
                    </a:lnTo>
                    <a:close/>
                    <a:moveTo>
                      <a:pt x="14" y="46"/>
                    </a:move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0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lose/>
                    <a:moveTo>
                      <a:pt x="18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8" y="62"/>
                      <a:pt x="18" y="62"/>
                      <a:pt x="18" y="62"/>
                    </a:cubicBez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0"/>
                      <a:pt x="12" y="60"/>
                      <a:pt x="12" y="59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2"/>
                      <a:pt x="13" y="62"/>
                      <a:pt x="13" y="62"/>
                    </a:cubicBezTo>
                    <a:lnTo>
                      <a:pt x="13" y="61"/>
                    </a:ln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59"/>
                      <a:pt x="15" y="58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4" y="58"/>
                      <a:pt x="14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3" y="59"/>
                      <a:pt x="13" y="59"/>
                    </a:cubicBezTo>
                    <a:cubicBezTo>
                      <a:pt x="13" y="60"/>
                      <a:pt x="13" y="60"/>
                      <a:pt x="13" y="61"/>
                    </a:cubicBezTo>
                    <a:close/>
                    <a:moveTo>
                      <a:pt x="15" y="52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2" y="55"/>
                      <a:pt x="12" y="55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3"/>
                      <a:pt x="15" y="53"/>
                      <a:pt x="15" y="53"/>
                    </a:cubicBezTo>
                    <a:lnTo>
                      <a:pt x="15" y="52"/>
                    </a:lnTo>
                    <a:close/>
                    <a:moveTo>
                      <a:pt x="44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10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3"/>
                      <a:pt x="46" y="3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7"/>
                      <a:pt x="44" y="7"/>
                      <a:pt x="44" y="7"/>
                    </a:cubicBezTo>
                    <a:close/>
                    <a:moveTo>
                      <a:pt x="47" y="4"/>
                    </a:move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7" y="3"/>
                      <a:pt x="47" y="4"/>
                    </a:cubicBezTo>
                    <a:close/>
                    <a:moveTo>
                      <a:pt x="6" y="43"/>
                    </a:moveTo>
                    <a:cubicBezTo>
                      <a:pt x="6" y="43"/>
                      <a:pt x="6" y="43"/>
                      <a:pt x="6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4"/>
                      <a:pt x="6" y="44"/>
                      <a:pt x="6" y="44"/>
                    </a:cubicBezTo>
                    <a:lnTo>
                      <a:pt x="6" y="43"/>
                    </a:lnTo>
                    <a:close/>
                    <a:moveTo>
                      <a:pt x="6" y="40"/>
                    </a:move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0"/>
                      <a:pt x="6" y="40"/>
                      <a:pt x="6" y="40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1" y="30"/>
                      <a:pt x="11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0" y="37"/>
                      <a:pt x="10" y="37"/>
                      <a:pt x="10" y="37"/>
                    </a:cubicBezTo>
                    <a:lnTo>
                      <a:pt x="9" y="36"/>
                    </a:lnTo>
                    <a:close/>
                    <a:moveTo>
                      <a:pt x="24" y="80"/>
                    </a:moveTo>
                    <a:cubicBezTo>
                      <a:pt x="24" y="81"/>
                      <a:pt x="23" y="81"/>
                      <a:pt x="23" y="81"/>
                    </a:cubicBezTo>
                    <a:cubicBezTo>
                      <a:pt x="23" y="81"/>
                      <a:pt x="23" y="82"/>
                      <a:pt x="22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2"/>
                      <a:pt x="24" y="82"/>
                      <a:pt x="25" y="82"/>
                    </a:cubicBezTo>
                    <a:cubicBezTo>
                      <a:pt x="25" y="82"/>
                      <a:pt x="26" y="81"/>
                      <a:pt x="26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9"/>
                      <a:pt x="24" y="79"/>
                      <a:pt x="24" y="79"/>
                    </a:cubicBezTo>
                    <a:lnTo>
                      <a:pt x="24" y="80"/>
                    </a:lnTo>
                    <a:close/>
                    <a:moveTo>
                      <a:pt x="6" y="71"/>
                    </a:move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80"/>
                      <a:pt x="9" y="81"/>
                      <a:pt x="10" y="81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4" y="83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16" y="83"/>
                      <a:pt x="16" y="82"/>
                    </a:cubicBezTo>
                    <a:cubicBezTo>
                      <a:pt x="16" y="82"/>
                      <a:pt x="16" y="81"/>
                      <a:pt x="16" y="81"/>
                    </a:cubicBezTo>
                    <a:cubicBezTo>
                      <a:pt x="16" y="81"/>
                      <a:pt x="17" y="81"/>
                      <a:pt x="18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8" y="79"/>
                      <a:pt x="18" y="78"/>
                      <a:pt x="18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9" y="79"/>
                      <a:pt x="19" y="80"/>
                      <a:pt x="19" y="80"/>
                    </a:cubicBezTo>
                    <a:cubicBezTo>
                      <a:pt x="19" y="79"/>
                      <a:pt x="19" y="79"/>
                      <a:pt x="19" y="78"/>
                    </a:cubicBezTo>
                    <a:cubicBezTo>
                      <a:pt x="19" y="78"/>
                      <a:pt x="19" y="78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9" y="70"/>
                      <a:pt x="9" y="70"/>
                      <a:pt x="9" y="69"/>
                    </a:cubicBezTo>
                    <a:cubicBezTo>
                      <a:pt x="9" y="70"/>
                      <a:pt x="9" y="70"/>
                      <a:pt x="9" y="71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7" y="71"/>
                      <a:pt x="7" y="71"/>
                      <a:pt x="7" y="71"/>
                    </a:cubicBezTo>
                    <a:lnTo>
                      <a:pt x="6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7" name="Freeform 809">
                <a:extLst>
                  <a:ext uri="{FF2B5EF4-FFF2-40B4-BE49-F238E27FC236}">
                    <a16:creationId xmlns="" xmlns:a16="http://schemas.microsoft.com/office/drawing/2014/main" id="{5FF419EE-84B1-F74D-9FAB-7575253F7E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3587750"/>
                <a:ext cx="241300" cy="250825"/>
              </a:xfrm>
              <a:custGeom>
                <a:avLst/>
                <a:gdLst>
                  <a:gd name="T0" fmla="*/ 31 w 58"/>
                  <a:gd name="T1" fmla="*/ 13 h 60"/>
                  <a:gd name="T2" fmla="*/ 20 w 58"/>
                  <a:gd name="T3" fmla="*/ 12 h 60"/>
                  <a:gd name="T4" fmla="*/ 23 w 58"/>
                  <a:gd name="T5" fmla="*/ 27 h 60"/>
                  <a:gd name="T6" fmla="*/ 24 w 58"/>
                  <a:gd name="T7" fmla="*/ 39 h 60"/>
                  <a:gd name="T8" fmla="*/ 17 w 58"/>
                  <a:gd name="T9" fmla="*/ 42 h 60"/>
                  <a:gd name="T10" fmla="*/ 18 w 58"/>
                  <a:gd name="T11" fmla="*/ 31 h 60"/>
                  <a:gd name="T12" fmla="*/ 11 w 58"/>
                  <a:gd name="T13" fmla="*/ 30 h 60"/>
                  <a:gd name="T14" fmla="*/ 5 w 58"/>
                  <a:gd name="T15" fmla="*/ 22 h 60"/>
                  <a:gd name="T16" fmla="*/ 13 w 58"/>
                  <a:gd name="T17" fmla="*/ 8 h 60"/>
                  <a:gd name="T18" fmla="*/ 34 w 58"/>
                  <a:gd name="T19" fmla="*/ 3 h 60"/>
                  <a:gd name="T20" fmla="*/ 50 w 58"/>
                  <a:gd name="T21" fmla="*/ 55 h 60"/>
                  <a:gd name="T22" fmla="*/ 42 w 58"/>
                  <a:gd name="T23" fmla="*/ 47 h 60"/>
                  <a:gd name="T24" fmla="*/ 38 w 58"/>
                  <a:gd name="T25" fmla="*/ 44 h 60"/>
                  <a:gd name="T26" fmla="*/ 35 w 58"/>
                  <a:gd name="T27" fmla="*/ 43 h 60"/>
                  <a:gd name="T28" fmla="*/ 38 w 58"/>
                  <a:gd name="T29" fmla="*/ 42 h 60"/>
                  <a:gd name="T30" fmla="*/ 42 w 58"/>
                  <a:gd name="T31" fmla="*/ 41 h 60"/>
                  <a:gd name="T32" fmla="*/ 33 w 58"/>
                  <a:gd name="T33" fmla="*/ 40 h 60"/>
                  <a:gd name="T34" fmla="*/ 49 w 58"/>
                  <a:gd name="T35" fmla="*/ 39 h 60"/>
                  <a:gd name="T36" fmla="*/ 48 w 58"/>
                  <a:gd name="T37" fmla="*/ 38 h 60"/>
                  <a:gd name="T38" fmla="*/ 47 w 58"/>
                  <a:gd name="T39" fmla="*/ 36 h 60"/>
                  <a:gd name="T40" fmla="*/ 52 w 58"/>
                  <a:gd name="T41" fmla="*/ 52 h 60"/>
                  <a:gd name="T42" fmla="*/ 58 w 58"/>
                  <a:gd name="T43" fmla="*/ 48 h 60"/>
                  <a:gd name="T44" fmla="*/ 57 w 58"/>
                  <a:gd name="T45" fmla="*/ 49 h 60"/>
                  <a:gd name="T46" fmla="*/ 40 w 58"/>
                  <a:gd name="T47" fmla="*/ 46 h 60"/>
                  <a:gd name="T48" fmla="*/ 46 w 58"/>
                  <a:gd name="T49" fmla="*/ 46 h 60"/>
                  <a:gd name="T50" fmla="*/ 56 w 58"/>
                  <a:gd name="T51" fmla="*/ 44 h 60"/>
                  <a:gd name="T52" fmla="*/ 40 w 58"/>
                  <a:gd name="T53" fmla="*/ 45 h 60"/>
                  <a:gd name="T54" fmla="*/ 50 w 58"/>
                  <a:gd name="T55" fmla="*/ 43 h 60"/>
                  <a:gd name="T56" fmla="*/ 50 w 58"/>
                  <a:gd name="T57" fmla="*/ 42 h 60"/>
                  <a:gd name="T58" fmla="*/ 38 w 58"/>
                  <a:gd name="T59" fmla="*/ 41 h 60"/>
                  <a:gd name="T60" fmla="*/ 33 w 58"/>
                  <a:gd name="T61" fmla="*/ 38 h 60"/>
                  <a:gd name="T62" fmla="*/ 40 w 58"/>
                  <a:gd name="T63" fmla="*/ 38 h 60"/>
                  <a:gd name="T64" fmla="*/ 39 w 58"/>
                  <a:gd name="T65" fmla="*/ 37 h 60"/>
                  <a:gd name="T66" fmla="*/ 33 w 58"/>
                  <a:gd name="T67" fmla="*/ 36 h 60"/>
                  <a:gd name="T68" fmla="*/ 36 w 58"/>
                  <a:gd name="T69" fmla="*/ 35 h 60"/>
                  <a:gd name="T70" fmla="*/ 40 w 58"/>
                  <a:gd name="T71" fmla="*/ 28 h 60"/>
                  <a:gd name="T72" fmla="*/ 45 w 58"/>
                  <a:gd name="T73" fmla="*/ 36 h 60"/>
                  <a:gd name="T74" fmla="*/ 50 w 58"/>
                  <a:gd name="T75" fmla="*/ 35 h 60"/>
                  <a:gd name="T76" fmla="*/ 43 w 58"/>
                  <a:gd name="T77" fmla="*/ 29 h 60"/>
                  <a:gd name="T78" fmla="*/ 44 w 58"/>
                  <a:gd name="T79" fmla="*/ 31 h 60"/>
                  <a:gd name="T80" fmla="*/ 42 w 58"/>
                  <a:gd name="T81" fmla="*/ 22 h 60"/>
                  <a:gd name="T82" fmla="*/ 47 w 58"/>
                  <a:gd name="T83" fmla="*/ 24 h 60"/>
                  <a:gd name="T84" fmla="*/ 38 w 58"/>
                  <a:gd name="T85" fmla="*/ 16 h 60"/>
                  <a:gd name="T86" fmla="*/ 38 w 58"/>
                  <a:gd name="T87" fmla="*/ 17 h 60"/>
                  <a:gd name="T88" fmla="*/ 33 w 58"/>
                  <a:gd name="T89" fmla="*/ 34 h 60"/>
                  <a:gd name="T90" fmla="*/ 33 w 58"/>
                  <a:gd name="T91" fmla="*/ 25 h 60"/>
                  <a:gd name="T92" fmla="*/ 24 w 58"/>
                  <a:gd name="T93" fmla="*/ 25 h 60"/>
                  <a:gd name="T94" fmla="*/ 28 w 58"/>
                  <a:gd name="T95" fmla="*/ 29 h 60"/>
                  <a:gd name="T96" fmla="*/ 32 w 58"/>
                  <a:gd name="T97" fmla="*/ 32 h 60"/>
                  <a:gd name="T98" fmla="*/ 31 w 58"/>
                  <a:gd name="T99" fmla="*/ 31 h 60"/>
                  <a:gd name="T100" fmla="*/ 30 w 58"/>
                  <a:gd name="T101" fmla="*/ 59 h 60"/>
                  <a:gd name="T102" fmla="*/ 27 w 58"/>
                  <a:gd name="T103" fmla="*/ 56 h 60"/>
                  <a:gd name="T104" fmla="*/ 37 w 58"/>
                  <a:gd name="T105" fmla="*/ 59 h 60"/>
                  <a:gd name="T106" fmla="*/ 45 w 58"/>
                  <a:gd name="T107" fmla="*/ 56 h 60"/>
                  <a:gd name="T108" fmla="*/ 41 w 58"/>
                  <a:gd name="T109" fmla="*/ 56 h 60"/>
                  <a:gd name="T110" fmla="*/ 31 w 58"/>
                  <a:gd name="T111" fmla="*/ 55 h 60"/>
                  <a:gd name="T112" fmla="*/ 28 w 58"/>
                  <a:gd name="T113" fmla="*/ 53 h 60"/>
                  <a:gd name="T114" fmla="*/ 10 w 58"/>
                  <a:gd name="T115" fmla="*/ 36 h 60"/>
                  <a:gd name="T116" fmla="*/ 6 w 58"/>
                  <a:gd name="T117" fmla="*/ 32 h 60"/>
                  <a:gd name="T118" fmla="*/ 2 w 58"/>
                  <a:gd name="T119" fmla="*/ 17 h 60"/>
                  <a:gd name="T120" fmla="*/ 24 w 58"/>
                  <a:gd name="T121" fmla="*/ 4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" h="60"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2" y="8"/>
                      <a:pt x="42" y="8"/>
                    </a:cubicBezTo>
                    <a:cubicBezTo>
                      <a:pt x="40" y="8"/>
                      <a:pt x="39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7"/>
                      <a:pt x="36" y="7"/>
                      <a:pt x="36" y="8"/>
                    </a:cubicBezTo>
                    <a:cubicBezTo>
                      <a:pt x="36" y="8"/>
                      <a:pt x="35" y="8"/>
                      <a:pt x="35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2" y="7"/>
                      <a:pt x="32" y="8"/>
                      <a:pt x="32" y="9"/>
                    </a:cubicBezTo>
                    <a:cubicBezTo>
                      <a:pt x="31" y="9"/>
                      <a:pt x="30" y="9"/>
                      <a:pt x="30" y="9"/>
                    </a:cubicBezTo>
                    <a:cubicBezTo>
                      <a:pt x="29" y="9"/>
                      <a:pt x="28" y="8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30" y="11"/>
                      <a:pt x="28" y="12"/>
                      <a:pt x="29" y="12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1" y="13"/>
                      <a:pt x="31" y="13"/>
                    </a:cubicBezTo>
                    <a:cubicBezTo>
                      <a:pt x="31" y="13"/>
                      <a:pt x="32" y="13"/>
                      <a:pt x="32" y="14"/>
                    </a:cubicBezTo>
                    <a:cubicBezTo>
                      <a:pt x="32" y="14"/>
                      <a:pt x="33" y="15"/>
                      <a:pt x="32" y="15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8" y="12"/>
                      <a:pt x="28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29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26" y="14"/>
                      <a:pt x="25" y="13"/>
                      <a:pt x="26" y="14"/>
                    </a:cubicBezTo>
                    <a:cubicBezTo>
                      <a:pt x="26" y="15"/>
                      <a:pt x="27" y="16"/>
                      <a:pt x="28" y="17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5" y="15"/>
                      <a:pt x="25" y="14"/>
                    </a:cubicBezTo>
                    <a:cubicBezTo>
                      <a:pt x="25" y="13"/>
                      <a:pt x="24" y="13"/>
                      <a:pt x="23" y="12"/>
                    </a:cubicBezTo>
                    <a:cubicBezTo>
                      <a:pt x="22" y="12"/>
                      <a:pt x="22" y="12"/>
                      <a:pt x="23" y="11"/>
                    </a:cubicBezTo>
                    <a:cubicBezTo>
                      <a:pt x="23" y="11"/>
                      <a:pt x="23" y="10"/>
                      <a:pt x="22" y="10"/>
                    </a:cubicBezTo>
                    <a:cubicBezTo>
                      <a:pt x="22" y="10"/>
                      <a:pt x="22" y="11"/>
                      <a:pt x="21" y="11"/>
                    </a:cubicBezTo>
                    <a:cubicBezTo>
                      <a:pt x="21" y="12"/>
                      <a:pt x="20" y="11"/>
                      <a:pt x="20" y="12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1" y="13"/>
                      <a:pt x="21" y="13"/>
                      <a:pt x="20" y="14"/>
                    </a:cubicBezTo>
                    <a:cubicBezTo>
                      <a:pt x="20" y="15"/>
                      <a:pt x="20" y="15"/>
                      <a:pt x="21" y="16"/>
                    </a:cubicBezTo>
                    <a:cubicBezTo>
                      <a:pt x="21" y="16"/>
                      <a:pt x="21" y="17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3" y="20"/>
                      <a:pt x="24" y="20"/>
                      <a:pt x="25" y="21"/>
                    </a:cubicBezTo>
                    <a:cubicBezTo>
                      <a:pt x="25" y="22"/>
                      <a:pt x="26" y="22"/>
                      <a:pt x="25" y="23"/>
                    </a:cubicBezTo>
                    <a:cubicBezTo>
                      <a:pt x="25" y="23"/>
                      <a:pt x="24" y="24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1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3" y="24"/>
                      <a:pt x="23" y="25"/>
                    </a:cubicBezTo>
                    <a:cubicBezTo>
                      <a:pt x="22" y="26"/>
                      <a:pt x="21" y="25"/>
                      <a:pt x="20" y="25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1" y="26"/>
                      <a:pt x="21" y="26"/>
                      <a:pt x="22" y="26"/>
                    </a:cubicBezTo>
                    <a:cubicBezTo>
                      <a:pt x="22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4" y="27"/>
                      <a:pt x="25" y="28"/>
                    </a:cubicBezTo>
                    <a:cubicBezTo>
                      <a:pt x="25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7" y="29"/>
                      <a:pt x="27" y="30"/>
                    </a:cubicBezTo>
                    <a:cubicBezTo>
                      <a:pt x="28" y="31"/>
                      <a:pt x="30" y="30"/>
                      <a:pt x="30" y="32"/>
                    </a:cubicBezTo>
                    <a:cubicBezTo>
                      <a:pt x="30" y="33"/>
                      <a:pt x="30" y="33"/>
                      <a:pt x="30" y="34"/>
                    </a:cubicBezTo>
                    <a:cubicBezTo>
                      <a:pt x="30" y="34"/>
                      <a:pt x="31" y="35"/>
                      <a:pt x="30" y="36"/>
                    </a:cubicBezTo>
                    <a:cubicBezTo>
                      <a:pt x="30" y="36"/>
                      <a:pt x="29" y="35"/>
                      <a:pt x="29" y="35"/>
                    </a:cubicBezTo>
                    <a:cubicBezTo>
                      <a:pt x="29" y="34"/>
                      <a:pt x="28" y="34"/>
                      <a:pt x="28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3"/>
                      <a:pt x="25" y="33"/>
                      <a:pt x="24" y="33"/>
                    </a:cubicBezTo>
                    <a:cubicBezTo>
                      <a:pt x="22" y="34"/>
                      <a:pt x="24" y="34"/>
                      <a:pt x="24" y="35"/>
                    </a:cubicBezTo>
                    <a:cubicBezTo>
                      <a:pt x="24" y="36"/>
                      <a:pt x="24" y="37"/>
                      <a:pt x="25" y="37"/>
                    </a:cubicBezTo>
                    <a:cubicBezTo>
                      <a:pt x="25" y="37"/>
                      <a:pt x="26" y="37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40"/>
                      <a:pt x="24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22" y="38"/>
                      <a:pt x="22" y="39"/>
                    </a:cubicBezTo>
                    <a:cubicBezTo>
                      <a:pt x="22" y="40"/>
                      <a:pt x="23" y="41"/>
                      <a:pt x="23" y="41"/>
                    </a:cubicBezTo>
                    <a:cubicBezTo>
                      <a:pt x="23" y="41"/>
                      <a:pt x="24" y="43"/>
                      <a:pt x="24" y="44"/>
                    </a:cubicBezTo>
                    <a:cubicBezTo>
                      <a:pt x="24" y="44"/>
                      <a:pt x="24" y="44"/>
                      <a:pt x="24" y="45"/>
                    </a:cubicBezTo>
                    <a:cubicBezTo>
                      <a:pt x="24" y="46"/>
                      <a:pt x="24" y="46"/>
                      <a:pt x="24" y="47"/>
                    </a:cubicBezTo>
                    <a:cubicBezTo>
                      <a:pt x="24" y="47"/>
                      <a:pt x="23" y="46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20" y="44"/>
                      <a:pt x="20" y="44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19" y="46"/>
                      <a:pt x="19" y="45"/>
                      <a:pt x="19" y="44"/>
                    </a:cubicBezTo>
                    <a:cubicBezTo>
                      <a:pt x="19" y="43"/>
                      <a:pt x="18" y="43"/>
                      <a:pt x="17" y="42"/>
                    </a:cubicBezTo>
                    <a:cubicBezTo>
                      <a:pt x="17" y="42"/>
                      <a:pt x="17" y="41"/>
                      <a:pt x="16" y="41"/>
                    </a:cubicBezTo>
                    <a:cubicBezTo>
                      <a:pt x="16" y="42"/>
                      <a:pt x="16" y="43"/>
                      <a:pt x="16" y="44"/>
                    </a:cubicBezTo>
                    <a:cubicBezTo>
                      <a:pt x="16" y="44"/>
                      <a:pt x="16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5" y="42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5" y="38"/>
                      <a:pt x="14" y="38"/>
                      <a:pt x="13" y="37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5"/>
                      <a:pt x="12" y="35"/>
                      <a:pt x="11" y="35"/>
                    </a:cubicBezTo>
                    <a:cubicBezTo>
                      <a:pt x="11" y="35"/>
                      <a:pt x="11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1"/>
                      <a:pt x="13" y="31"/>
                    </a:cubicBezTo>
                    <a:cubicBezTo>
                      <a:pt x="14" y="31"/>
                      <a:pt x="14" y="32"/>
                      <a:pt x="15" y="31"/>
                    </a:cubicBezTo>
                    <a:cubicBezTo>
                      <a:pt x="15" y="30"/>
                      <a:pt x="16" y="30"/>
                      <a:pt x="17" y="31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9" y="32"/>
                      <a:pt x="19" y="32"/>
                      <a:pt x="20" y="32"/>
                    </a:cubicBezTo>
                    <a:cubicBezTo>
                      <a:pt x="20" y="32"/>
                      <a:pt x="21" y="32"/>
                      <a:pt x="21" y="33"/>
                    </a:cubicBezTo>
                    <a:cubicBezTo>
                      <a:pt x="21" y="33"/>
                      <a:pt x="22" y="33"/>
                      <a:pt x="22" y="34"/>
                    </a:cubicBezTo>
                    <a:cubicBezTo>
                      <a:pt x="23" y="34"/>
                      <a:pt x="22" y="32"/>
                      <a:pt x="23" y="32"/>
                    </a:cubicBezTo>
                    <a:cubicBezTo>
                      <a:pt x="23" y="32"/>
                      <a:pt x="25" y="33"/>
                      <a:pt x="24" y="32"/>
                    </a:cubicBezTo>
                    <a:cubicBezTo>
                      <a:pt x="24" y="31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30"/>
                      <a:pt x="21" y="30"/>
                      <a:pt x="20" y="31"/>
                    </a:cubicBezTo>
                    <a:cubicBezTo>
                      <a:pt x="20" y="30"/>
                      <a:pt x="20" y="30"/>
                      <a:pt x="19" y="30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4" y="30"/>
                      <a:pt x="14" y="30"/>
                    </a:cubicBezTo>
                    <a:cubicBezTo>
                      <a:pt x="12" y="30"/>
                      <a:pt x="13" y="29"/>
                      <a:pt x="12" y="29"/>
                    </a:cubicBezTo>
                    <a:cubicBezTo>
                      <a:pt x="11" y="30"/>
                      <a:pt x="12" y="30"/>
                      <a:pt x="11" y="30"/>
                    </a:cubicBezTo>
                    <a:cubicBezTo>
                      <a:pt x="10" y="31"/>
                      <a:pt x="11" y="29"/>
                      <a:pt x="10" y="29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1" y="26"/>
                      <a:pt x="11" y="25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8" y="24"/>
                    </a:cubicBezTo>
                    <a:cubicBezTo>
                      <a:pt x="8" y="24"/>
                      <a:pt x="8" y="24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8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9" y="9"/>
                      <a:pt x="10" y="9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5"/>
                    </a:cubicBezTo>
                    <a:cubicBezTo>
                      <a:pt x="21" y="4"/>
                      <a:pt x="23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6" y="3"/>
                      <a:pt x="27" y="4"/>
                      <a:pt x="28" y="3"/>
                    </a:cubicBezTo>
                    <a:cubicBezTo>
                      <a:pt x="28" y="3"/>
                      <a:pt x="29" y="3"/>
                      <a:pt x="29" y="3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2"/>
                      <a:pt x="33" y="2"/>
                      <a:pt x="34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5" y="3"/>
                      <a:pt x="35" y="4"/>
                    </a:cubicBezTo>
                    <a:cubicBezTo>
                      <a:pt x="36" y="3"/>
                      <a:pt x="38" y="4"/>
                      <a:pt x="38" y="5"/>
                    </a:cubicBezTo>
                    <a:cubicBezTo>
                      <a:pt x="39" y="5"/>
                      <a:pt x="41" y="4"/>
                      <a:pt x="42" y="4"/>
                    </a:cubicBezTo>
                    <a:cubicBezTo>
                      <a:pt x="43" y="4"/>
                      <a:pt x="45" y="4"/>
                      <a:pt x="45" y="2"/>
                    </a:cubicBezTo>
                    <a:cubicBezTo>
                      <a:pt x="45" y="2"/>
                      <a:pt x="44" y="2"/>
                      <a:pt x="44" y="1"/>
                    </a:cubicBezTo>
                    <a:cubicBezTo>
                      <a:pt x="44" y="1"/>
                      <a:pt x="44" y="0"/>
                      <a:pt x="45" y="0"/>
                    </a:cubicBezTo>
                    <a:cubicBezTo>
                      <a:pt x="46" y="0"/>
                      <a:pt x="47" y="1"/>
                      <a:pt x="47" y="2"/>
                    </a:cubicBezTo>
                    <a:cubicBezTo>
                      <a:pt x="48" y="2"/>
                      <a:pt x="48" y="3"/>
                      <a:pt x="48" y="3"/>
                    </a:cubicBezTo>
                    <a:cubicBezTo>
                      <a:pt x="48" y="4"/>
                      <a:pt x="47" y="4"/>
                      <a:pt x="47" y="4"/>
                    </a:cubicBezTo>
                    <a:cubicBezTo>
                      <a:pt x="47" y="4"/>
                      <a:pt x="46" y="5"/>
                      <a:pt x="46" y="5"/>
                    </a:cubicBezTo>
                    <a:cubicBezTo>
                      <a:pt x="45" y="5"/>
                      <a:pt x="45" y="6"/>
                      <a:pt x="46" y="6"/>
                    </a:cubicBezTo>
                    <a:cubicBezTo>
                      <a:pt x="46" y="7"/>
                      <a:pt x="46" y="7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9"/>
                      <a:pt x="44" y="9"/>
                      <a:pt x="44" y="9"/>
                    </a:cubicBezTo>
                    <a:close/>
                    <a:moveTo>
                      <a:pt x="51" y="55"/>
                    </a:move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0" y="55"/>
                      <a:pt x="50" y="55"/>
                      <a:pt x="50" y="55"/>
                    </a:cubicBezTo>
                    <a:lnTo>
                      <a:pt x="51" y="55"/>
                    </a:lnTo>
                    <a:close/>
                    <a:moveTo>
                      <a:pt x="54" y="48"/>
                    </a:move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lose/>
                    <a:moveTo>
                      <a:pt x="55" y="47"/>
                    </a:move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lnTo>
                      <a:pt x="55" y="47"/>
                    </a:lnTo>
                    <a:close/>
                    <a:moveTo>
                      <a:pt x="42" y="47"/>
                    </a:move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lnTo>
                      <a:pt x="42" y="47"/>
                    </a:lnTo>
                    <a:close/>
                    <a:moveTo>
                      <a:pt x="52" y="45"/>
                    </a:move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lnTo>
                      <a:pt x="52" y="45"/>
                    </a:lnTo>
                    <a:close/>
                    <a:moveTo>
                      <a:pt x="37" y="45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7" y="45"/>
                    </a:cubicBezTo>
                    <a:cubicBezTo>
                      <a:pt x="37" y="45"/>
                      <a:pt x="37" y="45"/>
                      <a:pt x="37" y="45"/>
                    </a:cubicBezTo>
                    <a:close/>
                    <a:moveTo>
                      <a:pt x="38" y="44"/>
                    </a:move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lnTo>
                      <a:pt x="38" y="44"/>
                    </a:lnTo>
                    <a:close/>
                    <a:moveTo>
                      <a:pt x="35" y="44"/>
                    </a:move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lose/>
                    <a:moveTo>
                      <a:pt x="34" y="43"/>
                    </a:move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4" y="43"/>
                      <a:pt x="34" y="43"/>
                      <a:pt x="34" y="43"/>
                    </a:cubicBezTo>
                    <a:close/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lose/>
                    <a:moveTo>
                      <a:pt x="42" y="43"/>
                    </a:move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lnTo>
                      <a:pt x="42" y="43"/>
                    </a:lnTo>
                    <a:close/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lose/>
                    <a:moveTo>
                      <a:pt x="37" y="42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lnTo>
                      <a:pt x="37" y="42"/>
                    </a:lnTo>
                    <a:close/>
                    <a:moveTo>
                      <a:pt x="35" y="42"/>
                    </a:move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6" y="42"/>
                      <a:pt x="36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lose/>
                    <a:moveTo>
                      <a:pt x="51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lose/>
                    <a:moveTo>
                      <a:pt x="42" y="41"/>
                    </a:move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2" y="41"/>
                      <a:pt x="42" y="41"/>
                      <a:pt x="42" y="41"/>
                    </a:cubicBezTo>
                    <a:close/>
                    <a:moveTo>
                      <a:pt x="49" y="40"/>
                    </a:move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lose/>
                    <a:moveTo>
                      <a:pt x="33" y="40"/>
                    </a:move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lnTo>
                      <a:pt x="33" y="40"/>
                    </a:lnTo>
                    <a:close/>
                    <a:moveTo>
                      <a:pt x="51" y="39"/>
                    </a:move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lose/>
                    <a:moveTo>
                      <a:pt x="48" y="39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lose/>
                    <a:moveTo>
                      <a:pt x="47" y="39"/>
                    </a:move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lose/>
                    <a:moveTo>
                      <a:pt x="50" y="38"/>
                    </a:move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lnTo>
                      <a:pt x="50" y="38"/>
                    </a:lnTo>
                    <a:close/>
                    <a:moveTo>
                      <a:pt x="46" y="37"/>
                    </a:move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lose/>
                    <a:moveTo>
                      <a:pt x="35" y="37"/>
                    </a:move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lose/>
                    <a:moveTo>
                      <a:pt x="47" y="36"/>
                    </a:move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lnTo>
                      <a:pt x="47" y="36"/>
                    </a:lnTo>
                    <a:close/>
                    <a:moveTo>
                      <a:pt x="52" y="54"/>
                    </a:move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1" y="53"/>
                    </a:cubicBezTo>
                    <a:cubicBezTo>
                      <a:pt x="51" y="53"/>
                      <a:pt x="52" y="53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lose/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7" y="46"/>
                      <a:pt x="57" y="47"/>
                      <a:pt x="56" y="47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6" y="51"/>
                      <a:pt x="57" y="50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lnTo>
                      <a:pt x="58" y="48"/>
                    </a:ln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6"/>
                      <a:pt x="40" y="46"/>
                      <a:pt x="40" y="46"/>
                    </a:cubicBezTo>
                    <a:close/>
                    <a:moveTo>
                      <a:pt x="52" y="46"/>
                    </a:move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2" y="46"/>
                      <a:pt x="52" y="46"/>
                      <a:pt x="52" y="46"/>
                    </a:cubicBezTo>
                    <a:close/>
                    <a:moveTo>
                      <a:pt x="46" y="45"/>
                    </a:move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lose/>
                    <a:moveTo>
                      <a:pt x="55" y="45"/>
                    </a:moveTo>
                    <a:cubicBezTo>
                      <a:pt x="55" y="45"/>
                      <a:pt x="55" y="45"/>
                      <a:pt x="55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5" y="45"/>
                      <a:pt x="55" y="45"/>
                    </a:cubicBezTo>
                    <a:close/>
                    <a:moveTo>
                      <a:pt x="34" y="45"/>
                    </a:moveTo>
                    <a:cubicBezTo>
                      <a:pt x="34" y="45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3" y="44"/>
                    </a:cubicBezTo>
                    <a:cubicBezTo>
                      <a:pt x="33" y="44"/>
                      <a:pt x="33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4" y="45"/>
                    </a:cubicBezTo>
                    <a:close/>
                    <a:moveTo>
                      <a:pt x="39" y="44"/>
                    </a:move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5"/>
                      <a:pt x="40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39" y="44"/>
                      <a:pt x="39" y="44"/>
                      <a:pt x="39" y="44"/>
                    </a:cubicBezTo>
                    <a:close/>
                    <a:moveTo>
                      <a:pt x="50" y="44"/>
                    </a:move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1" y="42"/>
                      <a:pt x="50" y="43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lose/>
                    <a:moveTo>
                      <a:pt x="42" y="44"/>
                    </a:moveTo>
                    <a:cubicBezTo>
                      <a:pt x="42" y="44"/>
                      <a:pt x="42" y="44"/>
                      <a:pt x="42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2"/>
                      <a:pt x="44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lnTo>
                      <a:pt x="42" y="44"/>
                    </a:lnTo>
                    <a:close/>
                    <a:moveTo>
                      <a:pt x="50" y="41"/>
                    </a:move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lose/>
                    <a:moveTo>
                      <a:pt x="38" y="41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8" y="41"/>
                      <a:pt x="38" y="41"/>
                      <a:pt x="38" y="41"/>
                    </a:cubicBezTo>
                    <a:close/>
                    <a:moveTo>
                      <a:pt x="40" y="42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2"/>
                      <a:pt x="40" y="42"/>
                      <a:pt x="40" y="43"/>
                    </a:cubicBezTo>
                    <a:cubicBezTo>
                      <a:pt x="41" y="42"/>
                      <a:pt x="41" y="41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0" y="40"/>
                      <a:pt x="40" y="41"/>
                      <a:pt x="39" y="41"/>
                    </a:cubicBezTo>
                    <a:cubicBezTo>
                      <a:pt x="40" y="42"/>
                      <a:pt x="40" y="42"/>
                      <a:pt x="40" y="42"/>
                    </a:cubicBezTo>
                    <a:close/>
                    <a:moveTo>
                      <a:pt x="33" y="38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lose/>
                    <a:moveTo>
                      <a:pt x="39" y="38"/>
                    </a:move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lose/>
                    <a:moveTo>
                      <a:pt x="37" y="38"/>
                    </a:move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8"/>
                      <a:pt x="37" y="38"/>
                      <a:pt x="37" y="38"/>
                    </a:cubicBezTo>
                    <a:close/>
                    <a:moveTo>
                      <a:pt x="38" y="37"/>
                    </a:move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lose/>
                    <a:moveTo>
                      <a:pt x="33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lose/>
                    <a:moveTo>
                      <a:pt x="37" y="36"/>
                    </a:move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7" y="36"/>
                      <a:pt x="37" y="36"/>
                      <a:pt x="37" y="36"/>
                    </a:cubicBezTo>
                    <a:close/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lose/>
                    <a:moveTo>
                      <a:pt x="44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lnTo>
                      <a:pt x="44" y="28"/>
                    </a:ln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lnTo>
                      <a:pt x="40" y="28"/>
                    </a:lnTo>
                    <a:close/>
                    <a:moveTo>
                      <a:pt x="37" y="20"/>
                    </a:move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0"/>
                      <a:pt x="36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lose/>
                    <a:moveTo>
                      <a:pt x="43" y="37"/>
                    </a:moveTo>
                    <a:cubicBezTo>
                      <a:pt x="44" y="37"/>
                      <a:pt x="45" y="36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3" y="37"/>
                    </a:cubicBezTo>
                    <a:close/>
                    <a:moveTo>
                      <a:pt x="50" y="35"/>
                    </a:move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5"/>
                      <a:pt x="49" y="34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5"/>
                      <a:pt x="50" y="35"/>
                    </a:cubicBezTo>
                    <a:close/>
                    <a:moveTo>
                      <a:pt x="44" y="29"/>
                    </a:move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29"/>
                      <a:pt x="44" y="29"/>
                    </a:cubicBezTo>
                    <a:close/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2"/>
                      <a:pt x="44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3"/>
                      <a:pt x="43" y="23"/>
                      <a:pt x="43" y="23"/>
                    </a:cubicBezTo>
                    <a:cubicBezTo>
                      <a:pt x="44" y="24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5" y="24"/>
                    </a:cubicBezTo>
                    <a:cubicBezTo>
                      <a:pt x="46" y="24"/>
                      <a:pt x="46" y="25"/>
                      <a:pt x="47" y="24"/>
                    </a:cubicBezTo>
                    <a:cubicBezTo>
                      <a:pt x="47" y="24"/>
                      <a:pt x="46" y="24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lnTo>
                      <a:pt x="47" y="23"/>
                    </a:lnTo>
                    <a:close/>
                    <a:moveTo>
                      <a:pt x="39" y="18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lnTo>
                      <a:pt x="39" y="18"/>
                    </a:lnTo>
                    <a:close/>
                    <a:moveTo>
                      <a:pt x="32" y="34"/>
                    </a:move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3" y="34"/>
                      <a:pt x="33" y="34"/>
                      <a:pt x="33" y="34"/>
                    </a:cubicBezTo>
                    <a:lnTo>
                      <a:pt x="32" y="34"/>
                    </a:lnTo>
                    <a:close/>
                    <a:moveTo>
                      <a:pt x="33" y="26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28" y="27"/>
                    </a:move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6" y="26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4" y="25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9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1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4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9" y="28"/>
                      <a:pt x="29" y="27"/>
                      <a:pt x="28" y="27"/>
                    </a:cubicBezTo>
                    <a:close/>
                    <a:moveTo>
                      <a:pt x="31" y="60"/>
                    </a:move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0"/>
                      <a:pt x="31" y="60"/>
                      <a:pt x="31" y="60"/>
                    </a:cubicBezTo>
                    <a:close/>
                    <a:moveTo>
                      <a:pt x="41" y="59"/>
                    </a:move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lose/>
                    <a:moveTo>
                      <a:pt x="44" y="59"/>
                    </a:move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lose/>
                    <a:moveTo>
                      <a:pt x="38" y="54"/>
                    </a:move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lnTo>
                      <a:pt x="38" y="54"/>
                    </a:lnTo>
                    <a:close/>
                    <a:moveTo>
                      <a:pt x="27" y="56"/>
                    </a:move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6"/>
                      <a:pt x="29" y="57"/>
                      <a:pt x="30" y="56"/>
                    </a:cubicBezTo>
                    <a:cubicBezTo>
                      <a:pt x="30" y="57"/>
                      <a:pt x="31" y="57"/>
                      <a:pt x="31" y="57"/>
                    </a:cubicBezTo>
                    <a:cubicBezTo>
                      <a:pt x="32" y="57"/>
                      <a:pt x="32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4" y="57"/>
                    </a:cubicBezTo>
                    <a:cubicBezTo>
                      <a:pt x="34" y="57"/>
                      <a:pt x="34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6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1" y="58"/>
                      <a:pt x="42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5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1" y="57"/>
                    </a:cubicBezTo>
                    <a:cubicBezTo>
                      <a:pt x="41" y="57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5"/>
                    </a:cubicBezTo>
                    <a:cubicBezTo>
                      <a:pt x="41" y="56"/>
                      <a:pt x="41" y="55"/>
                      <a:pt x="40" y="56"/>
                    </a:cubicBezTo>
                    <a:cubicBezTo>
                      <a:pt x="40" y="56"/>
                      <a:pt x="40" y="56"/>
                      <a:pt x="39" y="56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6"/>
                      <a:pt x="38" y="55"/>
                      <a:pt x="38" y="55"/>
                    </a:cubicBezTo>
                    <a:cubicBezTo>
                      <a:pt x="38" y="55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4" y="55"/>
                      <a:pt x="34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lose/>
                    <a:moveTo>
                      <a:pt x="7" y="34"/>
                    </a:moveTo>
                    <a:cubicBezTo>
                      <a:pt x="7" y="34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6"/>
                      <a:pt x="10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5"/>
                      <a:pt x="8" y="35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lose/>
                    <a:moveTo>
                      <a:pt x="6" y="32"/>
                    </a:moveTo>
                    <a:cubicBezTo>
                      <a:pt x="6" y="33"/>
                      <a:pt x="7" y="32"/>
                      <a:pt x="7" y="32"/>
                    </a:cubicBezTo>
                    <a:cubicBezTo>
                      <a:pt x="8" y="32"/>
                      <a:pt x="8" y="33"/>
                      <a:pt x="8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29"/>
                      <a:pt x="7" y="29"/>
                    </a:cubicBezTo>
                    <a:cubicBezTo>
                      <a:pt x="7" y="29"/>
                      <a:pt x="7" y="30"/>
                      <a:pt x="7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lose/>
                    <a:moveTo>
                      <a:pt x="7" y="27"/>
                    </a:moveTo>
                    <a:cubicBezTo>
                      <a:pt x="7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lose/>
                    <a:moveTo>
                      <a:pt x="2" y="17"/>
                    </a:moveTo>
                    <a:cubicBezTo>
                      <a:pt x="1" y="18"/>
                      <a:pt x="0" y="17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3" y="20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2" y="18"/>
                      <a:pt x="2" y="17"/>
                    </a:cubicBezTo>
                    <a:cubicBezTo>
                      <a:pt x="1" y="18"/>
                      <a:pt x="2" y="17"/>
                      <a:pt x="2" y="17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3" y="9"/>
                      <a:pt x="33" y="10"/>
                    </a:cubicBezTo>
                    <a:cubicBezTo>
                      <a:pt x="33" y="10"/>
                      <a:pt x="34" y="10"/>
                      <a:pt x="34" y="10"/>
                    </a:cubicBezTo>
                    <a:cubicBezTo>
                      <a:pt x="34" y="11"/>
                      <a:pt x="35" y="11"/>
                      <a:pt x="35" y="10"/>
                    </a:cubicBezTo>
                    <a:cubicBezTo>
                      <a:pt x="36" y="10"/>
                      <a:pt x="35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39" y="12"/>
                      <a:pt x="41" y="12"/>
                      <a:pt x="41" y="12"/>
                    </a:cubicBezTo>
                    <a:cubicBezTo>
                      <a:pt x="42" y="12"/>
                      <a:pt x="41" y="11"/>
                      <a:pt x="40" y="11"/>
                    </a:cubicBezTo>
                    <a:cubicBezTo>
                      <a:pt x="40" y="11"/>
                      <a:pt x="41" y="11"/>
                      <a:pt x="40" y="11"/>
                    </a:cubicBezTo>
                    <a:close/>
                    <a:moveTo>
                      <a:pt x="22" y="47"/>
                    </a:moveTo>
                    <a:cubicBezTo>
                      <a:pt x="22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3" y="47"/>
                      <a:pt x="23" y="47"/>
                    </a:cubicBezTo>
                    <a:cubicBezTo>
                      <a:pt x="23" y="47"/>
                      <a:pt x="23" y="47"/>
                      <a:pt x="22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8" name="Freeform 810">
                <a:extLst>
                  <a:ext uri="{FF2B5EF4-FFF2-40B4-BE49-F238E27FC236}">
                    <a16:creationId xmlns="" xmlns:a16="http://schemas.microsoft.com/office/drawing/2014/main" id="{E620C96D-9FD9-6440-8071-40F2EEFB8C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41963" y="3030538"/>
                <a:ext cx="261937" cy="341313"/>
              </a:xfrm>
              <a:custGeom>
                <a:avLst/>
                <a:gdLst>
                  <a:gd name="T0" fmla="*/ 51 w 63"/>
                  <a:gd name="T1" fmla="*/ 7 h 82"/>
                  <a:gd name="T2" fmla="*/ 50 w 63"/>
                  <a:gd name="T3" fmla="*/ 5 h 82"/>
                  <a:gd name="T4" fmla="*/ 51 w 63"/>
                  <a:gd name="T5" fmla="*/ 3 h 82"/>
                  <a:gd name="T6" fmla="*/ 53 w 63"/>
                  <a:gd name="T7" fmla="*/ 5 h 82"/>
                  <a:gd name="T8" fmla="*/ 45 w 63"/>
                  <a:gd name="T9" fmla="*/ 6 h 82"/>
                  <a:gd name="T10" fmla="*/ 55 w 63"/>
                  <a:gd name="T11" fmla="*/ 11 h 82"/>
                  <a:gd name="T12" fmla="*/ 57 w 63"/>
                  <a:gd name="T13" fmla="*/ 11 h 82"/>
                  <a:gd name="T14" fmla="*/ 18 w 63"/>
                  <a:gd name="T15" fmla="*/ 78 h 82"/>
                  <a:gd name="T16" fmla="*/ 29 w 63"/>
                  <a:gd name="T17" fmla="*/ 81 h 82"/>
                  <a:gd name="T18" fmla="*/ 33 w 63"/>
                  <a:gd name="T19" fmla="*/ 79 h 82"/>
                  <a:gd name="T20" fmla="*/ 43 w 63"/>
                  <a:gd name="T21" fmla="*/ 79 h 82"/>
                  <a:gd name="T22" fmla="*/ 49 w 63"/>
                  <a:gd name="T23" fmla="*/ 78 h 82"/>
                  <a:gd name="T24" fmla="*/ 53 w 63"/>
                  <a:gd name="T25" fmla="*/ 69 h 82"/>
                  <a:gd name="T26" fmla="*/ 50 w 63"/>
                  <a:gd name="T27" fmla="*/ 64 h 82"/>
                  <a:gd name="T28" fmla="*/ 45 w 63"/>
                  <a:gd name="T29" fmla="*/ 57 h 82"/>
                  <a:gd name="T30" fmla="*/ 44 w 63"/>
                  <a:gd name="T31" fmla="*/ 52 h 82"/>
                  <a:gd name="T32" fmla="*/ 52 w 63"/>
                  <a:gd name="T33" fmla="*/ 47 h 82"/>
                  <a:gd name="T34" fmla="*/ 60 w 63"/>
                  <a:gd name="T35" fmla="*/ 44 h 82"/>
                  <a:gd name="T36" fmla="*/ 60 w 63"/>
                  <a:gd name="T37" fmla="*/ 36 h 82"/>
                  <a:gd name="T38" fmla="*/ 60 w 63"/>
                  <a:gd name="T39" fmla="*/ 30 h 82"/>
                  <a:gd name="T40" fmla="*/ 58 w 63"/>
                  <a:gd name="T41" fmla="*/ 19 h 82"/>
                  <a:gd name="T42" fmla="*/ 54 w 63"/>
                  <a:gd name="T43" fmla="*/ 11 h 82"/>
                  <a:gd name="T44" fmla="*/ 51 w 63"/>
                  <a:gd name="T45" fmla="*/ 8 h 82"/>
                  <a:gd name="T46" fmla="*/ 48 w 63"/>
                  <a:gd name="T47" fmla="*/ 6 h 82"/>
                  <a:gd name="T48" fmla="*/ 44 w 63"/>
                  <a:gd name="T49" fmla="*/ 7 h 82"/>
                  <a:gd name="T50" fmla="*/ 39 w 63"/>
                  <a:gd name="T51" fmla="*/ 10 h 82"/>
                  <a:gd name="T52" fmla="*/ 37 w 63"/>
                  <a:gd name="T53" fmla="*/ 11 h 82"/>
                  <a:gd name="T54" fmla="*/ 34 w 63"/>
                  <a:gd name="T55" fmla="*/ 10 h 82"/>
                  <a:gd name="T56" fmla="*/ 36 w 63"/>
                  <a:gd name="T57" fmla="*/ 4 h 82"/>
                  <a:gd name="T58" fmla="*/ 35 w 63"/>
                  <a:gd name="T59" fmla="*/ 6 h 82"/>
                  <a:gd name="T60" fmla="*/ 30 w 63"/>
                  <a:gd name="T61" fmla="*/ 7 h 82"/>
                  <a:gd name="T62" fmla="*/ 28 w 63"/>
                  <a:gd name="T63" fmla="*/ 2 h 82"/>
                  <a:gd name="T64" fmla="*/ 26 w 63"/>
                  <a:gd name="T65" fmla="*/ 1 h 82"/>
                  <a:gd name="T66" fmla="*/ 20 w 63"/>
                  <a:gd name="T67" fmla="*/ 2 h 82"/>
                  <a:gd name="T68" fmla="*/ 20 w 63"/>
                  <a:gd name="T69" fmla="*/ 6 h 82"/>
                  <a:gd name="T70" fmla="*/ 22 w 63"/>
                  <a:gd name="T71" fmla="*/ 9 h 82"/>
                  <a:gd name="T72" fmla="*/ 23 w 63"/>
                  <a:gd name="T73" fmla="*/ 12 h 82"/>
                  <a:gd name="T74" fmla="*/ 27 w 63"/>
                  <a:gd name="T75" fmla="*/ 16 h 82"/>
                  <a:gd name="T76" fmla="*/ 19 w 63"/>
                  <a:gd name="T77" fmla="*/ 13 h 82"/>
                  <a:gd name="T78" fmla="*/ 17 w 63"/>
                  <a:gd name="T79" fmla="*/ 15 h 82"/>
                  <a:gd name="T80" fmla="*/ 15 w 63"/>
                  <a:gd name="T81" fmla="*/ 14 h 82"/>
                  <a:gd name="T82" fmla="*/ 9 w 63"/>
                  <a:gd name="T83" fmla="*/ 16 h 82"/>
                  <a:gd name="T84" fmla="*/ 10 w 63"/>
                  <a:gd name="T85" fmla="*/ 19 h 82"/>
                  <a:gd name="T86" fmla="*/ 7 w 63"/>
                  <a:gd name="T87" fmla="*/ 26 h 82"/>
                  <a:gd name="T88" fmla="*/ 6 w 63"/>
                  <a:gd name="T89" fmla="*/ 32 h 82"/>
                  <a:gd name="T90" fmla="*/ 2 w 63"/>
                  <a:gd name="T91" fmla="*/ 37 h 82"/>
                  <a:gd name="T92" fmla="*/ 2 w 63"/>
                  <a:gd name="T93" fmla="*/ 43 h 82"/>
                  <a:gd name="T94" fmla="*/ 3 w 63"/>
                  <a:gd name="T95" fmla="*/ 49 h 82"/>
                  <a:gd name="T96" fmla="*/ 3 w 63"/>
                  <a:gd name="T97" fmla="*/ 52 h 82"/>
                  <a:gd name="T98" fmla="*/ 2 w 63"/>
                  <a:gd name="T99" fmla="*/ 60 h 82"/>
                  <a:gd name="T100" fmla="*/ 8 w 63"/>
                  <a:gd name="T101" fmla="*/ 63 h 82"/>
                  <a:gd name="T102" fmla="*/ 15 w 63"/>
                  <a:gd name="T103" fmla="*/ 65 h 82"/>
                  <a:gd name="T104" fmla="*/ 14 w 63"/>
                  <a:gd name="T105" fmla="*/ 69 h 82"/>
                  <a:gd name="T106" fmla="*/ 12 w 63"/>
                  <a:gd name="T107" fmla="*/ 78 h 82"/>
                  <a:gd name="T108" fmla="*/ 8 w 63"/>
                  <a:gd name="T109" fmla="*/ 14 h 82"/>
                  <a:gd name="T110" fmla="*/ 12 w 63"/>
                  <a:gd name="T111" fmla="*/ 13 h 82"/>
                  <a:gd name="T112" fmla="*/ 14 w 63"/>
                  <a:gd name="T113" fmla="*/ 1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82">
                    <a:moveTo>
                      <a:pt x="53" y="5"/>
                    </a:moveTo>
                    <a:cubicBezTo>
                      <a:pt x="53" y="6"/>
                      <a:pt x="54" y="6"/>
                      <a:pt x="54" y="6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2" y="6"/>
                      <a:pt x="52" y="7"/>
                      <a:pt x="51" y="7"/>
                    </a:cubicBezTo>
                    <a:cubicBezTo>
                      <a:pt x="51" y="7"/>
                      <a:pt x="50" y="7"/>
                      <a:pt x="50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3"/>
                    </a:cubicBezTo>
                    <a:cubicBezTo>
                      <a:pt x="51" y="3"/>
                      <a:pt x="51" y="2"/>
                      <a:pt x="51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3"/>
                      <a:pt x="52" y="4"/>
                      <a:pt x="52" y="4"/>
                    </a:cubicBezTo>
                    <a:cubicBezTo>
                      <a:pt x="52" y="5"/>
                      <a:pt x="51" y="5"/>
                      <a:pt x="52" y="5"/>
                    </a:cubicBezTo>
                    <a:cubicBezTo>
                      <a:pt x="53" y="5"/>
                      <a:pt x="52" y="4"/>
                      <a:pt x="52" y="4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4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lose/>
                    <a:moveTo>
                      <a:pt x="46" y="6"/>
                    </a:moveTo>
                    <a:cubicBezTo>
                      <a:pt x="47" y="5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5"/>
                    </a:cubicBezTo>
                    <a:cubicBezTo>
                      <a:pt x="48" y="5"/>
                      <a:pt x="45" y="5"/>
                      <a:pt x="45" y="6"/>
                    </a:cubicBezTo>
                    <a:cubicBezTo>
                      <a:pt x="45" y="6"/>
                      <a:pt x="46" y="6"/>
                      <a:pt x="46" y="6"/>
                    </a:cubicBezTo>
                    <a:close/>
                    <a:moveTo>
                      <a:pt x="57" y="11"/>
                    </a:moveTo>
                    <a:cubicBezTo>
                      <a:pt x="57" y="11"/>
                      <a:pt x="56" y="10"/>
                      <a:pt x="56" y="10"/>
                    </a:cubicBezTo>
                    <a:cubicBezTo>
                      <a:pt x="56" y="10"/>
                      <a:pt x="55" y="9"/>
                      <a:pt x="55" y="9"/>
                    </a:cubicBezTo>
                    <a:cubicBezTo>
                      <a:pt x="54" y="9"/>
                      <a:pt x="55" y="10"/>
                      <a:pt x="55" y="11"/>
                    </a:cubicBezTo>
                    <a:cubicBezTo>
                      <a:pt x="55" y="11"/>
                      <a:pt x="56" y="11"/>
                      <a:pt x="55" y="11"/>
                    </a:cubicBezTo>
                    <a:cubicBezTo>
                      <a:pt x="55" y="12"/>
                      <a:pt x="54" y="12"/>
                      <a:pt x="55" y="12"/>
                    </a:cubicBezTo>
                    <a:cubicBezTo>
                      <a:pt x="56" y="12"/>
                      <a:pt x="56" y="11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lose/>
                    <a:moveTo>
                      <a:pt x="13" y="79"/>
                    </a:moveTo>
                    <a:cubicBezTo>
                      <a:pt x="14" y="79"/>
                      <a:pt x="14" y="79"/>
                      <a:pt x="15" y="79"/>
                    </a:cubicBezTo>
                    <a:cubicBezTo>
                      <a:pt x="15" y="79"/>
                      <a:pt x="16" y="79"/>
                      <a:pt x="16" y="79"/>
                    </a:cubicBezTo>
                    <a:cubicBezTo>
                      <a:pt x="17" y="78"/>
                      <a:pt x="18" y="79"/>
                      <a:pt x="19" y="79"/>
                    </a:cubicBezTo>
                    <a:cubicBezTo>
                      <a:pt x="19" y="78"/>
                      <a:pt x="18" y="78"/>
                      <a:pt x="18" y="78"/>
                    </a:cubicBezTo>
                    <a:cubicBezTo>
                      <a:pt x="18" y="76"/>
                      <a:pt x="20" y="77"/>
                      <a:pt x="20" y="78"/>
                    </a:cubicBezTo>
                    <a:cubicBezTo>
                      <a:pt x="21" y="78"/>
                      <a:pt x="23" y="78"/>
                      <a:pt x="24" y="78"/>
                    </a:cubicBezTo>
                    <a:cubicBezTo>
                      <a:pt x="24" y="79"/>
                      <a:pt x="25" y="79"/>
                      <a:pt x="26" y="79"/>
                    </a:cubicBezTo>
                    <a:cubicBezTo>
                      <a:pt x="26" y="79"/>
                      <a:pt x="27" y="79"/>
                      <a:pt x="28" y="80"/>
                    </a:cubicBezTo>
                    <a:cubicBezTo>
                      <a:pt x="28" y="80"/>
                      <a:pt x="29" y="80"/>
                      <a:pt x="29" y="81"/>
                    </a:cubicBezTo>
                    <a:cubicBezTo>
                      <a:pt x="29" y="81"/>
                      <a:pt x="30" y="81"/>
                      <a:pt x="30" y="81"/>
                    </a:cubicBezTo>
                    <a:cubicBezTo>
                      <a:pt x="30" y="81"/>
                      <a:pt x="30" y="82"/>
                      <a:pt x="30" y="82"/>
                    </a:cubicBezTo>
                    <a:cubicBezTo>
                      <a:pt x="30" y="82"/>
                      <a:pt x="31" y="82"/>
                      <a:pt x="31" y="81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1" y="79"/>
                      <a:pt x="32" y="79"/>
                      <a:pt x="33" y="79"/>
                    </a:cubicBezTo>
                    <a:cubicBezTo>
                      <a:pt x="34" y="79"/>
                      <a:pt x="35" y="80"/>
                      <a:pt x="35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7" y="80"/>
                      <a:pt x="38" y="80"/>
                      <a:pt x="38" y="80"/>
                    </a:cubicBezTo>
                    <a:cubicBezTo>
                      <a:pt x="39" y="79"/>
                      <a:pt x="40" y="79"/>
                      <a:pt x="42" y="79"/>
                    </a:cubicBezTo>
                    <a:cubicBezTo>
                      <a:pt x="42" y="79"/>
                      <a:pt x="43" y="79"/>
                      <a:pt x="43" y="79"/>
                    </a:cubicBezTo>
                    <a:cubicBezTo>
                      <a:pt x="44" y="78"/>
                      <a:pt x="43" y="78"/>
                      <a:pt x="44" y="78"/>
                    </a:cubicBezTo>
                    <a:cubicBezTo>
                      <a:pt x="45" y="78"/>
                      <a:pt x="46" y="79"/>
                      <a:pt x="46" y="78"/>
                    </a:cubicBezTo>
                    <a:cubicBezTo>
                      <a:pt x="47" y="78"/>
                      <a:pt x="47" y="78"/>
                      <a:pt x="47" y="79"/>
                    </a:cubicBezTo>
                    <a:cubicBezTo>
                      <a:pt x="48" y="79"/>
                      <a:pt x="48" y="79"/>
                      <a:pt x="48" y="80"/>
                    </a:cubicBezTo>
                    <a:cubicBezTo>
                      <a:pt x="49" y="80"/>
                      <a:pt x="49" y="79"/>
                      <a:pt x="49" y="78"/>
                    </a:cubicBezTo>
                    <a:cubicBezTo>
                      <a:pt x="49" y="77"/>
                      <a:pt x="48" y="78"/>
                      <a:pt x="48" y="77"/>
                    </a:cubicBezTo>
                    <a:cubicBezTo>
                      <a:pt x="48" y="76"/>
                      <a:pt x="48" y="76"/>
                      <a:pt x="48" y="75"/>
                    </a:cubicBezTo>
                    <a:cubicBezTo>
                      <a:pt x="47" y="74"/>
                      <a:pt x="47" y="74"/>
                      <a:pt x="48" y="73"/>
                    </a:cubicBezTo>
                    <a:cubicBezTo>
                      <a:pt x="49" y="72"/>
                      <a:pt x="50" y="72"/>
                      <a:pt x="51" y="71"/>
                    </a:cubicBezTo>
                    <a:cubicBezTo>
                      <a:pt x="52" y="70"/>
                      <a:pt x="51" y="69"/>
                      <a:pt x="53" y="69"/>
                    </a:cubicBezTo>
                    <a:cubicBezTo>
                      <a:pt x="54" y="69"/>
                      <a:pt x="54" y="68"/>
                      <a:pt x="54" y="67"/>
                    </a:cubicBezTo>
                    <a:cubicBezTo>
                      <a:pt x="54" y="67"/>
                      <a:pt x="54" y="66"/>
                      <a:pt x="53" y="66"/>
                    </a:cubicBezTo>
                    <a:cubicBezTo>
                      <a:pt x="53" y="65"/>
                      <a:pt x="52" y="65"/>
                      <a:pt x="52" y="65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0" y="64"/>
                      <a:pt x="50" y="64"/>
                    </a:cubicBezTo>
                    <a:cubicBezTo>
                      <a:pt x="50" y="64"/>
                      <a:pt x="50" y="64"/>
                      <a:pt x="50" y="63"/>
                    </a:cubicBezTo>
                    <a:cubicBezTo>
                      <a:pt x="49" y="63"/>
                      <a:pt x="49" y="61"/>
                      <a:pt x="48" y="61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46" y="60"/>
                      <a:pt x="46" y="60"/>
                      <a:pt x="46" y="59"/>
                    </a:cubicBezTo>
                    <a:cubicBezTo>
                      <a:pt x="46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6"/>
                    </a:cubicBezTo>
                    <a:cubicBezTo>
                      <a:pt x="46" y="55"/>
                      <a:pt x="44" y="54"/>
                      <a:pt x="44" y="54"/>
                    </a:cubicBezTo>
                    <a:cubicBezTo>
                      <a:pt x="43" y="53"/>
                      <a:pt x="43" y="53"/>
                      <a:pt x="43" y="52"/>
                    </a:cubicBezTo>
                    <a:cubicBezTo>
                      <a:pt x="43" y="52"/>
                      <a:pt x="42" y="51"/>
                      <a:pt x="43" y="51"/>
                    </a:cubicBezTo>
                    <a:cubicBezTo>
                      <a:pt x="44" y="51"/>
                      <a:pt x="43" y="53"/>
                      <a:pt x="44" y="52"/>
                    </a:cubicBezTo>
                    <a:cubicBezTo>
                      <a:pt x="45" y="51"/>
                      <a:pt x="45" y="50"/>
                      <a:pt x="46" y="50"/>
                    </a:cubicBezTo>
                    <a:cubicBezTo>
                      <a:pt x="46" y="50"/>
                      <a:pt x="47" y="50"/>
                      <a:pt x="48" y="50"/>
                    </a:cubicBezTo>
                    <a:cubicBezTo>
                      <a:pt x="48" y="50"/>
                      <a:pt x="49" y="49"/>
                      <a:pt x="49" y="49"/>
                    </a:cubicBezTo>
                    <a:cubicBezTo>
                      <a:pt x="50" y="49"/>
                      <a:pt x="50" y="48"/>
                      <a:pt x="51" y="48"/>
                    </a:cubicBezTo>
                    <a:cubicBezTo>
                      <a:pt x="51" y="48"/>
                      <a:pt x="52" y="48"/>
                      <a:pt x="52" y="47"/>
                    </a:cubicBezTo>
                    <a:cubicBezTo>
                      <a:pt x="53" y="47"/>
                      <a:pt x="53" y="47"/>
                      <a:pt x="54" y="46"/>
                    </a:cubicBezTo>
                    <a:cubicBezTo>
                      <a:pt x="55" y="46"/>
                      <a:pt x="56" y="46"/>
                      <a:pt x="56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4"/>
                      <a:pt x="57" y="44"/>
                      <a:pt x="57" y="43"/>
                    </a:cubicBezTo>
                    <a:cubicBezTo>
                      <a:pt x="58" y="43"/>
                      <a:pt x="59" y="43"/>
                      <a:pt x="60" y="44"/>
                    </a:cubicBezTo>
                    <a:cubicBezTo>
                      <a:pt x="60" y="45"/>
                      <a:pt x="60" y="46"/>
                      <a:pt x="61" y="45"/>
                    </a:cubicBezTo>
                    <a:cubicBezTo>
                      <a:pt x="62" y="45"/>
                      <a:pt x="62" y="43"/>
                      <a:pt x="62" y="42"/>
                    </a:cubicBezTo>
                    <a:cubicBezTo>
                      <a:pt x="63" y="41"/>
                      <a:pt x="62" y="40"/>
                      <a:pt x="62" y="39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0" y="37"/>
                      <a:pt x="60" y="36"/>
                      <a:pt x="60" y="36"/>
                    </a:cubicBezTo>
                    <a:cubicBezTo>
                      <a:pt x="60" y="35"/>
                      <a:pt x="59" y="34"/>
                      <a:pt x="60" y="34"/>
                    </a:cubicBezTo>
                    <a:cubicBezTo>
                      <a:pt x="60" y="34"/>
                      <a:pt x="60" y="34"/>
                      <a:pt x="60" y="33"/>
                    </a:cubicBezTo>
                    <a:cubicBezTo>
                      <a:pt x="60" y="33"/>
                      <a:pt x="61" y="33"/>
                      <a:pt x="61" y="33"/>
                    </a:cubicBezTo>
                    <a:cubicBezTo>
                      <a:pt x="61" y="32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59" y="29"/>
                      <a:pt x="59" y="29"/>
                    </a:cubicBezTo>
                    <a:cubicBezTo>
                      <a:pt x="59" y="28"/>
                      <a:pt x="60" y="27"/>
                      <a:pt x="60" y="26"/>
                    </a:cubicBezTo>
                    <a:cubicBezTo>
                      <a:pt x="59" y="25"/>
                      <a:pt x="58" y="24"/>
                      <a:pt x="57" y="24"/>
                    </a:cubicBezTo>
                    <a:cubicBezTo>
                      <a:pt x="56" y="23"/>
                      <a:pt x="57" y="22"/>
                      <a:pt x="58" y="22"/>
                    </a:cubicBezTo>
                    <a:cubicBezTo>
                      <a:pt x="58" y="21"/>
                      <a:pt x="58" y="20"/>
                      <a:pt x="58" y="19"/>
                    </a:cubicBezTo>
                    <a:cubicBezTo>
                      <a:pt x="59" y="18"/>
                      <a:pt x="58" y="17"/>
                      <a:pt x="58" y="16"/>
                    </a:cubicBezTo>
                    <a:cubicBezTo>
                      <a:pt x="58" y="15"/>
                      <a:pt x="57" y="14"/>
                      <a:pt x="57" y="13"/>
                    </a:cubicBezTo>
                    <a:cubicBezTo>
                      <a:pt x="57" y="14"/>
                      <a:pt x="54" y="13"/>
                      <a:pt x="54" y="12"/>
                    </a:cubicBezTo>
                    <a:cubicBezTo>
                      <a:pt x="54" y="12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4" y="11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1" y="9"/>
                      <a:pt x="51" y="8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8" y="6"/>
                      <a:pt x="48" y="6"/>
                      <a:pt x="47" y="6"/>
                    </a:cubicBezTo>
                    <a:cubicBezTo>
                      <a:pt x="47" y="6"/>
                      <a:pt x="46" y="6"/>
                      <a:pt x="46" y="6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3" y="8"/>
                    </a:cubicBezTo>
                    <a:cubicBezTo>
                      <a:pt x="43" y="8"/>
                      <a:pt x="43" y="9"/>
                      <a:pt x="43" y="9"/>
                    </a:cubicBezTo>
                    <a:cubicBezTo>
                      <a:pt x="43" y="9"/>
                      <a:pt x="43" y="9"/>
                      <a:pt x="42" y="8"/>
                    </a:cubicBezTo>
                    <a:cubicBezTo>
                      <a:pt x="42" y="9"/>
                      <a:pt x="41" y="9"/>
                      <a:pt x="41" y="9"/>
                    </a:cubicBezTo>
                    <a:cubicBezTo>
                      <a:pt x="40" y="9"/>
                      <a:pt x="40" y="9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1"/>
                      <a:pt x="39" y="11"/>
                      <a:pt x="38" y="11"/>
                    </a:cubicBezTo>
                    <a:cubicBezTo>
                      <a:pt x="38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6" y="10"/>
                      <a:pt x="35" y="11"/>
                      <a:pt x="35" y="11"/>
                    </a:cubicBezTo>
                    <a:cubicBezTo>
                      <a:pt x="35" y="11"/>
                      <a:pt x="34" y="10"/>
                      <a:pt x="34" y="10"/>
                    </a:cubicBezTo>
                    <a:cubicBezTo>
                      <a:pt x="33" y="9"/>
                      <a:pt x="35" y="9"/>
                      <a:pt x="36" y="8"/>
                    </a:cubicBezTo>
                    <a:cubicBezTo>
                      <a:pt x="36" y="7"/>
                      <a:pt x="36" y="7"/>
                      <a:pt x="36" y="6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8" y="5"/>
                      <a:pt x="38" y="5"/>
                      <a:pt x="37" y="5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6" y="4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5"/>
                      <a:pt x="37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2" y="6"/>
                      <a:pt x="31" y="5"/>
                      <a:pt x="31" y="5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29" y="6"/>
                      <a:pt x="30" y="5"/>
                      <a:pt x="30" y="5"/>
                    </a:cubicBezTo>
                    <a:cubicBezTo>
                      <a:pt x="29" y="5"/>
                      <a:pt x="29" y="5"/>
                      <a:pt x="28" y="5"/>
                    </a:cubicBezTo>
                    <a:cubicBezTo>
                      <a:pt x="28" y="5"/>
                      <a:pt x="27" y="5"/>
                      <a:pt x="28" y="5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1"/>
                    </a:cubicBezTo>
                    <a:cubicBezTo>
                      <a:pt x="27" y="1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1" y="0"/>
                      <a:pt x="20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1" y="6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2" y="8"/>
                      <a:pt x="20" y="8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2" y="12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7" y="16"/>
                    </a:cubicBezTo>
                    <a:cubicBezTo>
                      <a:pt x="27" y="16"/>
                      <a:pt x="26" y="15"/>
                      <a:pt x="26" y="15"/>
                    </a:cubicBezTo>
                    <a:cubicBezTo>
                      <a:pt x="25" y="14"/>
                      <a:pt x="24" y="12"/>
                      <a:pt x="23" y="12"/>
                    </a:cubicBezTo>
                    <a:cubicBezTo>
                      <a:pt x="22" y="12"/>
                      <a:pt x="21" y="13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8" y="14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4"/>
                      <a:pt x="17" y="15"/>
                    </a:cubicBezTo>
                    <a:cubicBezTo>
                      <a:pt x="17" y="15"/>
                      <a:pt x="18" y="17"/>
                      <a:pt x="17" y="17"/>
                    </a:cubicBezTo>
                    <a:cubicBezTo>
                      <a:pt x="17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5"/>
                    </a:cubicBezTo>
                    <a:cubicBezTo>
                      <a:pt x="16" y="15"/>
                      <a:pt x="16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2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6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1"/>
                    </a:cubicBezTo>
                    <a:cubicBezTo>
                      <a:pt x="10" y="22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5"/>
                      <a:pt x="9" y="25"/>
                      <a:pt x="8" y="26"/>
                    </a:cubicBezTo>
                    <a:cubicBezTo>
                      <a:pt x="8" y="26"/>
                      <a:pt x="7" y="25"/>
                      <a:pt x="7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8"/>
                      <a:pt x="8" y="29"/>
                      <a:pt x="8" y="29"/>
                    </a:cubicBezTo>
                    <a:cubicBezTo>
                      <a:pt x="8" y="30"/>
                      <a:pt x="8" y="30"/>
                      <a:pt x="8" y="31"/>
                    </a:cubicBezTo>
                    <a:cubicBezTo>
                      <a:pt x="7" y="31"/>
                      <a:pt x="6" y="32"/>
                      <a:pt x="6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5"/>
                      <a:pt x="3" y="34"/>
                      <a:pt x="2" y="34"/>
                    </a:cubicBezTo>
                    <a:cubicBezTo>
                      <a:pt x="2" y="34"/>
                      <a:pt x="1" y="35"/>
                      <a:pt x="1" y="35"/>
                    </a:cubicBezTo>
                    <a:cubicBezTo>
                      <a:pt x="1" y="36"/>
                      <a:pt x="2" y="37"/>
                      <a:pt x="2" y="37"/>
                    </a:cubicBezTo>
                    <a:cubicBezTo>
                      <a:pt x="3" y="38"/>
                      <a:pt x="3" y="39"/>
                      <a:pt x="3" y="40"/>
                    </a:cubicBezTo>
                    <a:cubicBezTo>
                      <a:pt x="3" y="40"/>
                      <a:pt x="2" y="41"/>
                      <a:pt x="2" y="41"/>
                    </a:cubicBezTo>
                    <a:cubicBezTo>
                      <a:pt x="2" y="42"/>
                      <a:pt x="3" y="42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2" y="45"/>
                      <a:pt x="2" y="46"/>
                      <a:pt x="1" y="46"/>
                    </a:cubicBezTo>
                    <a:cubicBezTo>
                      <a:pt x="2" y="47"/>
                      <a:pt x="3" y="47"/>
                      <a:pt x="3" y="48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49"/>
                      <a:pt x="4" y="49"/>
                      <a:pt x="4" y="50"/>
                    </a:cubicBezTo>
                    <a:cubicBezTo>
                      <a:pt x="4" y="50"/>
                      <a:pt x="4" y="51"/>
                      <a:pt x="4" y="51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2" y="53"/>
                      <a:pt x="2" y="53"/>
                      <a:pt x="1" y="53"/>
                    </a:cubicBezTo>
                    <a:cubicBezTo>
                      <a:pt x="1" y="54"/>
                      <a:pt x="0" y="54"/>
                      <a:pt x="0" y="55"/>
                    </a:cubicBezTo>
                    <a:cubicBezTo>
                      <a:pt x="0" y="56"/>
                      <a:pt x="0" y="56"/>
                      <a:pt x="0" y="57"/>
                    </a:cubicBezTo>
                    <a:cubicBezTo>
                      <a:pt x="1" y="58"/>
                      <a:pt x="1" y="58"/>
                      <a:pt x="0" y="59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4" y="60"/>
                      <a:pt x="5" y="60"/>
                      <a:pt x="5" y="60"/>
                    </a:cubicBezTo>
                    <a:cubicBezTo>
                      <a:pt x="6" y="61"/>
                      <a:pt x="5" y="61"/>
                      <a:pt x="6" y="61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7" y="63"/>
                      <a:pt x="7" y="63"/>
                      <a:pt x="8" y="63"/>
                    </a:cubicBezTo>
                    <a:cubicBezTo>
                      <a:pt x="9" y="63"/>
                      <a:pt x="9" y="63"/>
                      <a:pt x="10" y="63"/>
                    </a:cubicBezTo>
                    <a:cubicBezTo>
                      <a:pt x="10" y="63"/>
                      <a:pt x="11" y="63"/>
                      <a:pt x="11" y="63"/>
                    </a:cubicBezTo>
                    <a:cubicBezTo>
                      <a:pt x="12" y="63"/>
                      <a:pt x="12" y="64"/>
                      <a:pt x="12" y="64"/>
                    </a:cubicBezTo>
                    <a:cubicBezTo>
                      <a:pt x="13" y="64"/>
                      <a:pt x="13" y="64"/>
                      <a:pt x="14" y="64"/>
                    </a:cubicBezTo>
                    <a:cubicBezTo>
                      <a:pt x="15" y="64"/>
                      <a:pt x="15" y="64"/>
                      <a:pt x="15" y="65"/>
                    </a:cubicBezTo>
                    <a:cubicBezTo>
                      <a:pt x="16" y="65"/>
                      <a:pt x="17" y="65"/>
                      <a:pt x="17" y="65"/>
                    </a:cubicBezTo>
                    <a:cubicBezTo>
                      <a:pt x="16" y="65"/>
                      <a:pt x="16" y="66"/>
                      <a:pt x="16" y="66"/>
                    </a:cubicBezTo>
                    <a:cubicBezTo>
                      <a:pt x="16" y="67"/>
                      <a:pt x="15" y="67"/>
                      <a:pt x="15" y="67"/>
                    </a:cubicBezTo>
                    <a:cubicBezTo>
                      <a:pt x="15" y="68"/>
                      <a:pt x="14" y="68"/>
                      <a:pt x="14" y="68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3" y="72"/>
                      <a:pt x="12" y="73"/>
                      <a:pt x="12" y="74"/>
                    </a:cubicBezTo>
                    <a:cubicBezTo>
                      <a:pt x="13" y="75"/>
                      <a:pt x="12" y="76"/>
                      <a:pt x="12" y="77"/>
                    </a:cubicBezTo>
                    <a:cubicBezTo>
                      <a:pt x="12" y="77"/>
                      <a:pt x="12" y="78"/>
                      <a:pt x="12" y="78"/>
                    </a:cubicBezTo>
                    <a:cubicBezTo>
                      <a:pt x="12" y="78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lose/>
                    <a:moveTo>
                      <a:pt x="8" y="14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8" y="14"/>
                      <a:pt x="9" y="14"/>
                      <a:pt x="8" y="14"/>
                    </a:cubicBezTo>
                    <a:close/>
                    <a:moveTo>
                      <a:pt x="11" y="14"/>
                    </a:moveTo>
                    <a:cubicBezTo>
                      <a:pt x="11" y="14"/>
                      <a:pt x="12" y="14"/>
                      <a:pt x="12" y="13"/>
                    </a:cubicBezTo>
                    <a:cubicBezTo>
                      <a:pt x="11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lose/>
                    <a:moveTo>
                      <a:pt x="13" y="13"/>
                    </a:moveTo>
                    <a:cubicBezTo>
                      <a:pt x="13" y="13"/>
                      <a:pt x="12" y="13"/>
                      <a:pt x="12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9" name="Freeform 811">
                <a:extLst>
                  <a:ext uri="{FF2B5EF4-FFF2-40B4-BE49-F238E27FC236}">
                    <a16:creationId xmlns="" xmlns:a16="http://schemas.microsoft.com/office/drawing/2014/main" id="{D4E6F1EE-59A4-5A42-BD72-B8F6E4508E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2084388"/>
                <a:ext cx="336550" cy="687388"/>
              </a:xfrm>
              <a:custGeom>
                <a:avLst/>
                <a:gdLst>
                  <a:gd name="T0" fmla="*/ 51 w 81"/>
                  <a:gd name="T1" fmla="*/ 156 h 165"/>
                  <a:gd name="T2" fmla="*/ 46 w 81"/>
                  <a:gd name="T3" fmla="*/ 158 h 165"/>
                  <a:gd name="T4" fmla="*/ 43 w 81"/>
                  <a:gd name="T5" fmla="*/ 159 h 165"/>
                  <a:gd name="T6" fmla="*/ 34 w 81"/>
                  <a:gd name="T7" fmla="*/ 161 h 165"/>
                  <a:gd name="T8" fmla="*/ 27 w 81"/>
                  <a:gd name="T9" fmla="*/ 163 h 165"/>
                  <a:gd name="T10" fmla="*/ 24 w 81"/>
                  <a:gd name="T11" fmla="*/ 164 h 165"/>
                  <a:gd name="T12" fmla="*/ 21 w 81"/>
                  <a:gd name="T13" fmla="*/ 159 h 165"/>
                  <a:gd name="T14" fmla="*/ 16 w 81"/>
                  <a:gd name="T15" fmla="*/ 156 h 165"/>
                  <a:gd name="T16" fmla="*/ 13 w 81"/>
                  <a:gd name="T17" fmla="*/ 153 h 165"/>
                  <a:gd name="T18" fmla="*/ 13 w 81"/>
                  <a:gd name="T19" fmla="*/ 146 h 165"/>
                  <a:gd name="T20" fmla="*/ 13 w 81"/>
                  <a:gd name="T21" fmla="*/ 142 h 165"/>
                  <a:gd name="T22" fmla="*/ 13 w 81"/>
                  <a:gd name="T23" fmla="*/ 138 h 165"/>
                  <a:gd name="T24" fmla="*/ 12 w 81"/>
                  <a:gd name="T25" fmla="*/ 130 h 165"/>
                  <a:gd name="T26" fmla="*/ 10 w 81"/>
                  <a:gd name="T27" fmla="*/ 124 h 165"/>
                  <a:gd name="T28" fmla="*/ 13 w 81"/>
                  <a:gd name="T29" fmla="*/ 117 h 165"/>
                  <a:gd name="T30" fmla="*/ 19 w 81"/>
                  <a:gd name="T31" fmla="*/ 114 h 165"/>
                  <a:gd name="T32" fmla="*/ 23 w 81"/>
                  <a:gd name="T33" fmla="*/ 108 h 165"/>
                  <a:gd name="T34" fmla="*/ 29 w 81"/>
                  <a:gd name="T35" fmla="*/ 101 h 165"/>
                  <a:gd name="T36" fmla="*/ 32 w 81"/>
                  <a:gd name="T37" fmla="*/ 97 h 165"/>
                  <a:gd name="T38" fmla="*/ 37 w 81"/>
                  <a:gd name="T39" fmla="*/ 91 h 165"/>
                  <a:gd name="T40" fmla="*/ 38 w 81"/>
                  <a:gd name="T41" fmla="*/ 87 h 165"/>
                  <a:gd name="T42" fmla="*/ 38 w 81"/>
                  <a:gd name="T43" fmla="*/ 81 h 165"/>
                  <a:gd name="T44" fmla="*/ 35 w 81"/>
                  <a:gd name="T45" fmla="*/ 75 h 165"/>
                  <a:gd name="T46" fmla="*/ 30 w 81"/>
                  <a:gd name="T47" fmla="*/ 75 h 165"/>
                  <a:gd name="T48" fmla="*/ 28 w 81"/>
                  <a:gd name="T49" fmla="*/ 65 h 165"/>
                  <a:gd name="T50" fmla="*/ 28 w 81"/>
                  <a:gd name="T51" fmla="*/ 52 h 165"/>
                  <a:gd name="T52" fmla="*/ 27 w 81"/>
                  <a:gd name="T53" fmla="*/ 41 h 165"/>
                  <a:gd name="T54" fmla="*/ 20 w 81"/>
                  <a:gd name="T55" fmla="*/ 31 h 165"/>
                  <a:gd name="T56" fmla="*/ 12 w 81"/>
                  <a:gd name="T57" fmla="*/ 25 h 165"/>
                  <a:gd name="T58" fmla="*/ 11 w 81"/>
                  <a:gd name="T59" fmla="*/ 19 h 165"/>
                  <a:gd name="T60" fmla="*/ 18 w 81"/>
                  <a:gd name="T61" fmla="*/ 21 h 165"/>
                  <a:gd name="T62" fmla="*/ 27 w 81"/>
                  <a:gd name="T63" fmla="*/ 27 h 165"/>
                  <a:gd name="T64" fmla="*/ 36 w 81"/>
                  <a:gd name="T65" fmla="*/ 28 h 165"/>
                  <a:gd name="T66" fmla="*/ 42 w 81"/>
                  <a:gd name="T67" fmla="*/ 20 h 165"/>
                  <a:gd name="T68" fmla="*/ 45 w 81"/>
                  <a:gd name="T69" fmla="*/ 7 h 165"/>
                  <a:gd name="T70" fmla="*/ 57 w 81"/>
                  <a:gd name="T71" fmla="*/ 2 h 165"/>
                  <a:gd name="T72" fmla="*/ 66 w 81"/>
                  <a:gd name="T73" fmla="*/ 12 h 165"/>
                  <a:gd name="T74" fmla="*/ 61 w 81"/>
                  <a:gd name="T75" fmla="*/ 34 h 165"/>
                  <a:gd name="T76" fmla="*/ 70 w 81"/>
                  <a:gd name="T77" fmla="*/ 48 h 165"/>
                  <a:gd name="T78" fmla="*/ 68 w 81"/>
                  <a:gd name="T79" fmla="*/ 68 h 165"/>
                  <a:gd name="T80" fmla="*/ 69 w 81"/>
                  <a:gd name="T81" fmla="*/ 80 h 165"/>
                  <a:gd name="T82" fmla="*/ 68 w 81"/>
                  <a:gd name="T83" fmla="*/ 89 h 165"/>
                  <a:gd name="T84" fmla="*/ 70 w 81"/>
                  <a:gd name="T85" fmla="*/ 98 h 165"/>
                  <a:gd name="T86" fmla="*/ 74 w 81"/>
                  <a:gd name="T87" fmla="*/ 102 h 165"/>
                  <a:gd name="T88" fmla="*/ 74 w 81"/>
                  <a:gd name="T89" fmla="*/ 114 h 165"/>
                  <a:gd name="T90" fmla="*/ 80 w 81"/>
                  <a:gd name="T91" fmla="*/ 123 h 165"/>
                  <a:gd name="T92" fmla="*/ 70 w 81"/>
                  <a:gd name="T93" fmla="*/ 140 h 165"/>
                  <a:gd name="T94" fmla="*/ 61 w 81"/>
                  <a:gd name="T95" fmla="*/ 149 h 165"/>
                  <a:gd name="T96" fmla="*/ 0 w 81"/>
                  <a:gd name="T97" fmla="*/ 160 h 165"/>
                  <a:gd name="T98" fmla="*/ 3 w 81"/>
                  <a:gd name="T99" fmla="*/ 162 h 165"/>
                  <a:gd name="T100" fmla="*/ 5 w 81"/>
                  <a:gd name="T101" fmla="*/ 159 h 165"/>
                  <a:gd name="T102" fmla="*/ 19 w 81"/>
                  <a:gd name="T103" fmla="*/ 162 h 165"/>
                  <a:gd name="T104" fmla="*/ 20 w 81"/>
                  <a:gd name="T105" fmla="*/ 161 h 165"/>
                  <a:gd name="T106" fmla="*/ 36 w 81"/>
                  <a:gd name="T107" fmla="*/ 89 h 165"/>
                  <a:gd name="T108" fmla="*/ 12 w 81"/>
                  <a:gd name="T109" fmla="*/ 11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65">
                    <a:moveTo>
                      <a:pt x="56" y="156"/>
                    </a:moveTo>
                    <a:cubicBezTo>
                      <a:pt x="55" y="155"/>
                      <a:pt x="55" y="155"/>
                      <a:pt x="55" y="156"/>
                    </a:cubicBezTo>
                    <a:cubicBezTo>
                      <a:pt x="55" y="156"/>
                      <a:pt x="55" y="157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3" y="156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cubicBezTo>
                      <a:pt x="52" y="156"/>
                      <a:pt x="51" y="156"/>
                      <a:pt x="51" y="156"/>
                    </a:cubicBez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49" y="157"/>
                      <a:pt x="49" y="157"/>
                    </a:cubicBezTo>
                    <a:cubicBezTo>
                      <a:pt x="49" y="156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7"/>
                    </a:cubicBezTo>
                    <a:cubicBezTo>
                      <a:pt x="47" y="157"/>
                      <a:pt x="47" y="158"/>
                      <a:pt x="47" y="158"/>
                    </a:cubicBezTo>
                    <a:cubicBezTo>
                      <a:pt x="47" y="158"/>
                      <a:pt x="47" y="157"/>
                      <a:pt x="47" y="157"/>
                    </a:cubicBezTo>
                    <a:cubicBezTo>
                      <a:pt x="46" y="157"/>
                      <a:pt x="46" y="158"/>
                      <a:pt x="46" y="158"/>
                    </a:cubicBezTo>
                    <a:cubicBezTo>
                      <a:pt x="46" y="158"/>
                      <a:pt x="45" y="157"/>
                      <a:pt x="45" y="157"/>
                    </a:cubicBezTo>
                    <a:cubicBezTo>
                      <a:pt x="45" y="157"/>
                      <a:pt x="45" y="158"/>
                      <a:pt x="44" y="157"/>
                    </a:cubicBezTo>
                    <a:cubicBezTo>
                      <a:pt x="44" y="157"/>
                      <a:pt x="43" y="157"/>
                      <a:pt x="43" y="157"/>
                    </a:cubicBezTo>
                    <a:cubicBezTo>
                      <a:pt x="43" y="157"/>
                      <a:pt x="44" y="158"/>
                      <a:pt x="44" y="159"/>
                    </a:cubicBezTo>
                    <a:cubicBezTo>
                      <a:pt x="44" y="159"/>
                      <a:pt x="44" y="158"/>
                      <a:pt x="43" y="158"/>
                    </a:cubicBezTo>
                    <a:cubicBezTo>
                      <a:pt x="43" y="158"/>
                      <a:pt x="43" y="158"/>
                      <a:pt x="42" y="158"/>
                    </a:cubicBezTo>
                    <a:cubicBezTo>
                      <a:pt x="42" y="158"/>
                      <a:pt x="43" y="159"/>
                      <a:pt x="43" y="159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1" y="159"/>
                      <a:pt x="41" y="160"/>
                      <a:pt x="41" y="160"/>
                    </a:cubicBezTo>
                    <a:cubicBezTo>
                      <a:pt x="40" y="160"/>
                      <a:pt x="40" y="160"/>
                      <a:pt x="39" y="160"/>
                    </a:cubicBezTo>
                    <a:cubicBezTo>
                      <a:pt x="38" y="160"/>
                      <a:pt x="38" y="161"/>
                      <a:pt x="37" y="160"/>
                    </a:cubicBezTo>
                    <a:cubicBezTo>
                      <a:pt x="37" y="160"/>
                      <a:pt x="37" y="161"/>
                      <a:pt x="37" y="161"/>
                    </a:cubicBezTo>
                    <a:cubicBezTo>
                      <a:pt x="36" y="161"/>
                      <a:pt x="35" y="161"/>
                      <a:pt x="35" y="160"/>
                    </a:cubicBezTo>
                    <a:cubicBezTo>
                      <a:pt x="35" y="161"/>
                      <a:pt x="34" y="162"/>
                      <a:pt x="34" y="161"/>
                    </a:cubicBezTo>
                    <a:cubicBezTo>
                      <a:pt x="34" y="161"/>
                      <a:pt x="33" y="164"/>
                      <a:pt x="33" y="162"/>
                    </a:cubicBezTo>
                    <a:cubicBezTo>
                      <a:pt x="32" y="163"/>
                      <a:pt x="33" y="162"/>
                      <a:pt x="32" y="162"/>
                    </a:cubicBezTo>
                    <a:cubicBezTo>
                      <a:pt x="32" y="162"/>
                      <a:pt x="31" y="163"/>
                      <a:pt x="31" y="162"/>
                    </a:cubicBezTo>
                    <a:cubicBezTo>
                      <a:pt x="30" y="163"/>
                      <a:pt x="30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8" y="163"/>
                      <a:pt x="27" y="163"/>
                      <a:pt x="27" y="163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4"/>
                      <a:pt x="25" y="164"/>
                      <a:pt x="25" y="165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4" y="165"/>
                      <a:pt x="23" y="165"/>
                      <a:pt x="23" y="165"/>
                    </a:cubicBezTo>
                    <a:cubicBezTo>
                      <a:pt x="22" y="165"/>
                      <a:pt x="24" y="165"/>
                      <a:pt x="24" y="164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2"/>
                      <a:pt x="24" y="163"/>
                      <a:pt x="24" y="162"/>
                    </a:cubicBezTo>
                    <a:cubicBezTo>
                      <a:pt x="23" y="162"/>
                      <a:pt x="23" y="161"/>
                      <a:pt x="23" y="162"/>
                    </a:cubicBezTo>
                    <a:cubicBezTo>
                      <a:pt x="22" y="161"/>
                      <a:pt x="22" y="160"/>
                      <a:pt x="23" y="160"/>
                    </a:cubicBezTo>
                    <a:cubicBezTo>
                      <a:pt x="23" y="159"/>
                      <a:pt x="24" y="159"/>
                      <a:pt x="23" y="158"/>
                    </a:cubicBezTo>
                    <a:cubicBezTo>
                      <a:pt x="23" y="159"/>
                      <a:pt x="22" y="159"/>
                      <a:pt x="21" y="160"/>
                    </a:cubicBezTo>
                    <a:cubicBezTo>
                      <a:pt x="21" y="160"/>
                      <a:pt x="20" y="160"/>
                      <a:pt x="21" y="159"/>
                    </a:cubicBezTo>
                    <a:cubicBezTo>
                      <a:pt x="21" y="159"/>
                      <a:pt x="20" y="160"/>
                      <a:pt x="20" y="159"/>
                    </a:cubicBezTo>
                    <a:cubicBezTo>
                      <a:pt x="19" y="159"/>
                      <a:pt x="20" y="158"/>
                      <a:pt x="20" y="158"/>
                    </a:cubicBezTo>
                    <a:cubicBezTo>
                      <a:pt x="20" y="158"/>
                      <a:pt x="20" y="158"/>
                      <a:pt x="19" y="158"/>
                    </a:cubicBezTo>
                    <a:cubicBezTo>
                      <a:pt x="19" y="158"/>
                      <a:pt x="18" y="158"/>
                      <a:pt x="18" y="158"/>
                    </a:cubicBezTo>
                    <a:cubicBezTo>
                      <a:pt x="18" y="157"/>
                      <a:pt x="18" y="157"/>
                      <a:pt x="17" y="157"/>
                    </a:cubicBezTo>
                    <a:cubicBezTo>
                      <a:pt x="17" y="157"/>
                      <a:pt x="17" y="157"/>
                      <a:pt x="16" y="157"/>
                    </a:cubicBezTo>
                    <a:cubicBezTo>
                      <a:pt x="16" y="156"/>
                      <a:pt x="16" y="156"/>
                      <a:pt x="16" y="156"/>
                    </a:cubicBezTo>
                    <a:cubicBezTo>
                      <a:pt x="15" y="156"/>
                      <a:pt x="15" y="156"/>
                      <a:pt x="15" y="156"/>
                    </a:cubicBezTo>
                    <a:cubicBezTo>
                      <a:pt x="15" y="155"/>
                      <a:pt x="15" y="154"/>
                      <a:pt x="14" y="155"/>
                    </a:cubicBezTo>
                    <a:cubicBezTo>
                      <a:pt x="14" y="156"/>
                      <a:pt x="14" y="156"/>
                      <a:pt x="13" y="156"/>
                    </a:cubicBezTo>
                    <a:cubicBezTo>
                      <a:pt x="13" y="156"/>
                      <a:pt x="13" y="156"/>
                      <a:pt x="13" y="155"/>
                    </a:cubicBezTo>
                    <a:cubicBezTo>
                      <a:pt x="13" y="155"/>
                      <a:pt x="12" y="155"/>
                      <a:pt x="12" y="154"/>
                    </a:cubicBezTo>
                    <a:cubicBezTo>
                      <a:pt x="12" y="154"/>
                      <a:pt x="12" y="154"/>
                      <a:pt x="12" y="154"/>
                    </a:cubicBezTo>
                    <a:cubicBezTo>
                      <a:pt x="12" y="154"/>
                      <a:pt x="13" y="154"/>
                      <a:pt x="13" y="153"/>
                    </a:cubicBezTo>
                    <a:cubicBezTo>
                      <a:pt x="12" y="153"/>
                      <a:pt x="12" y="153"/>
                      <a:pt x="12" y="152"/>
                    </a:cubicBez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2" y="150"/>
                      <a:pt x="12" y="149"/>
                      <a:pt x="12" y="149"/>
                    </a:cubicBezTo>
                    <a:cubicBezTo>
                      <a:pt x="12" y="148"/>
                      <a:pt x="13" y="149"/>
                      <a:pt x="13" y="148"/>
                    </a:cubicBezTo>
                    <a:cubicBezTo>
                      <a:pt x="13" y="147"/>
                      <a:pt x="12" y="147"/>
                      <a:pt x="12" y="146"/>
                    </a:cubicBezTo>
                    <a:cubicBezTo>
                      <a:pt x="12" y="147"/>
                      <a:pt x="13" y="147"/>
                      <a:pt x="13" y="146"/>
                    </a:cubicBezTo>
                    <a:cubicBezTo>
                      <a:pt x="13" y="146"/>
                      <a:pt x="13" y="146"/>
                      <a:pt x="13" y="146"/>
                    </a:cubicBezTo>
                    <a:cubicBezTo>
                      <a:pt x="13" y="146"/>
                      <a:pt x="13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cubicBezTo>
                      <a:pt x="13" y="145"/>
                      <a:pt x="13" y="144"/>
                      <a:pt x="13" y="144"/>
                    </a:cubicBezTo>
                    <a:cubicBezTo>
                      <a:pt x="13" y="144"/>
                      <a:pt x="12" y="143"/>
                      <a:pt x="13" y="143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3" y="142"/>
                      <a:pt x="13" y="143"/>
                      <a:pt x="13" y="142"/>
                    </a:cubicBezTo>
                    <a:cubicBezTo>
                      <a:pt x="14" y="142"/>
                      <a:pt x="13" y="142"/>
                      <a:pt x="13" y="142"/>
                    </a:cubicBezTo>
                    <a:cubicBezTo>
                      <a:pt x="13" y="142"/>
                      <a:pt x="13" y="141"/>
                      <a:pt x="14" y="14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3" y="140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0"/>
                    </a:cubicBezTo>
                    <a:cubicBezTo>
                      <a:pt x="13" y="140"/>
                      <a:pt x="14" y="140"/>
                      <a:pt x="13" y="139"/>
                    </a:cubicBezTo>
                    <a:cubicBezTo>
                      <a:pt x="13" y="139"/>
                      <a:pt x="13" y="138"/>
                      <a:pt x="13" y="138"/>
                    </a:cubicBezTo>
                    <a:cubicBezTo>
                      <a:pt x="13" y="137"/>
                      <a:pt x="12" y="137"/>
                      <a:pt x="12" y="136"/>
                    </a:cubicBezTo>
                    <a:cubicBezTo>
                      <a:pt x="12" y="136"/>
                      <a:pt x="11" y="135"/>
                      <a:pt x="12" y="135"/>
                    </a:cubicBezTo>
                    <a:cubicBezTo>
                      <a:pt x="12" y="135"/>
                      <a:pt x="11" y="135"/>
                      <a:pt x="11" y="135"/>
                    </a:cubicBezTo>
                    <a:cubicBezTo>
                      <a:pt x="12" y="134"/>
                      <a:pt x="11" y="134"/>
                      <a:pt x="12" y="133"/>
                    </a:cubicBezTo>
                    <a:cubicBezTo>
                      <a:pt x="12" y="133"/>
                      <a:pt x="12" y="132"/>
                      <a:pt x="12" y="131"/>
                    </a:cubicBezTo>
                    <a:cubicBezTo>
                      <a:pt x="12" y="131"/>
                      <a:pt x="12" y="132"/>
                      <a:pt x="12" y="132"/>
                    </a:cubicBezTo>
                    <a:cubicBezTo>
                      <a:pt x="12" y="131"/>
                      <a:pt x="12" y="131"/>
                      <a:pt x="12" y="130"/>
                    </a:cubicBezTo>
                    <a:cubicBezTo>
                      <a:pt x="12" y="130"/>
                      <a:pt x="11" y="130"/>
                      <a:pt x="11" y="130"/>
                    </a:cubicBezTo>
                    <a:cubicBezTo>
                      <a:pt x="10" y="131"/>
                      <a:pt x="11" y="129"/>
                      <a:pt x="11" y="128"/>
                    </a:cubicBezTo>
                    <a:cubicBezTo>
                      <a:pt x="11" y="128"/>
                      <a:pt x="11" y="127"/>
                      <a:pt x="11" y="127"/>
                    </a:cubicBezTo>
                    <a:cubicBezTo>
                      <a:pt x="11" y="126"/>
                      <a:pt x="10" y="127"/>
                      <a:pt x="10" y="127"/>
                    </a:cubicBezTo>
                    <a:cubicBezTo>
                      <a:pt x="10" y="126"/>
                      <a:pt x="10" y="126"/>
                      <a:pt x="10" y="125"/>
                    </a:cubicBezTo>
                    <a:cubicBezTo>
                      <a:pt x="10" y="125"/>
                      <a:pt x="11" y="125"/>
                      <a:pt x="11" y="125"/>
                    </a:cubicBezTo>
                    <a:cubicBezTo>
                      <a:pt x="11" y="125"/>
                      <a:pt x="10" y="124"/>
                      <a:pt x="10" y="124"/>
                    </a:cubicBezTo>
                    <a:cubicBezTo>
                      <a:pt x="11" y="124"/>
                      <a:pt x="11" y="123"/>
                      <a:pt x="11" y="123"/>
                    </a:cubicBezTo>
                    <a:cubicBezTo>
                      <a:pt x="12" y="123"/>
                      <a:pt x="12" y="122"/>
                      <a:pt x="13" y="122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1"/>
                      <a:pt x="13" y="120"/>
                      <a:pt x="13" y="120"/>
                    </a:cubicBezTo>
                    <a:cubicBezTo>
                      <a:pt x="13" y="120"/>
                      <a:pt x="14" y="120"/>
                      <a:pt x="14" y="120"/>
                    </a:cubicBezTo>
                    <a:cubicBezTo>
                      <a:pt x="14" y="120"/>
                      <a:pt x="14" y="119"/>
                      <a:pt x="13" y="119"/>
                    </a:cubicBezTo>
                    <a:cubicBezTo>
                      <a:pt x="13" y="118"/>
                      <a:pt x="13" y="117"/>
                      <a:pt x="13" y="117"/>
                    </a:cubicBezTo>
                    <a:cubicBezTo>
                      <a:pt x="13" y="117"/>
                      <a:pt x="14" y="117"/>
                      <a:pt x="14" y="117"/>
                    </a:cubicBezTo>
                    <a:cubicBezTo>
                      <a:pt x="15" y="117"/>
                      <a:pt x="15" y="117"/>
                      <a:pt x="16" y="117"/>
                    </a:cubicBezTo>
                    <a:cubicBezTo>
                      <a:pt x="16" y="117"/>
                      <a:pt x="16" y="118"/>
                      <a:pt x="16" y="118"/>
                    </a:cubicBezTo>
                    <a:cubicBezTo>
                      <a:pt x="17" y="119"/>
                      <a:pt x="16" y="118"/>
                      <a:pt x="17" y="118"/>
                    </a:cubicBezTo>
                    <a:cubicBezTo>
                      <a:pt x="17" y="117"/>
                      <a:pt x="19" y="117"/>
                      <a:pt x="19" y="116"/>
                    </a:cubicBezTo>
                    <a:cubicBezTo>
                      <a:pt x="19" y="115"/>
                      <a:pt x="18" y="114"/>
                      <a:pt x="18" y="114"/>
                    </a:cubicBezTo>
                    <a:cubicBezTo>
                      <a:pt x="18" y="113"/>
                      <a:pt x="18" y="113"/>
                      <a:pt x="19" y="114"/>
                    </a:cubicBezTo>
                    <a:cubicBezTo>
                      <a:pt x="19" y="114"/>
                      <a:pt x="19" y="114"/>
                      <a:pt x="19" y="113"/>
                    </a:cubicBezTo>
                    <a:cubicBezTo>
                      <a:pt x="20" y="113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1"/>
                      <a:pt x="21" y="111"/>
                      <a:pt x="22" y="111"/>
                    </a:cubicBezTo>
                    <a:cubicBezTo>
                      <a:pt x="22" y="110"/>
                      <a:pt x="22" y="110"/>
                      <a:pt x="22" y="109"/>
                    </a:cubicBezTo>
                    <a:cubicBezTo>
                      <a:pt x="23" y="109"/>
                      <a:pt x="23" y="109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5" y="105"/>
                      <a:pt x="26" y="105"/>
                    </a:cubicBezTo>
                    <a:cubicBezTo>
                      <a:pt x="26" y="105"/>
                      <a:pt x="26" y="105"/>
                      <a:pt x="27" y="105"/>
                    </a:cubicBezTo>
                    <a:cubicBezTo>
                      <a:pt x="27" y="105"/>
                      <a:pt x="27" y="104"/>
                      <a:pt x="27" y="104"/>
                    </a:cubicBezTo>
                    <a:cubicBezTo>
                      <a:pt x="28" y="103"/>
                      <a:pt x="28" y="103"/>
                      <a:pt x="28" y="102"/>
                    </a:cubicBezTo>
                    <a:cubicBezTo>
                      <a:pt x="29" y="102"/>
                      <a:pt x="29" y="102"/>
                      <a:pt x="29" y="101"/>
                    </a:cubicBezTo>
                    <a:cubicBezTo>
                      <a:pt x="30" y="101"/>
                      <a:pt x="30" y="101"/>
                      <a:pt x="30" y="100"/>
                    </a:cubicBezTo>
                    <a:cubicBezTo>
                      <a:pt x="30" y="100"/>
                      <a:pt x="30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8"/>
                      <a:pt x="31" y="98"/>
                      <a:pt x="32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3" y="96"/>
                      <a:pt x="32" y="95"/>
                      <a:pt x="33" y="95"/>
                    </a:cubicBezTo>
                    <a:cubicBezTo>
                      <a:pt x="33" y="95"/>
                      <a:pt x="33" y="95"/>
                      <a:pt x="34" y="94"/>
                    </a:cubicBezTo>
                    <a:cubicBezTo>
                      <a:pt x="34" y="94"/>
                      <a:pt x="34" y="94"/>
                      <a:pt x="34" y="93"/>
                    </a:cubicBezTo>
                    <a:cubicBezTo>
                      <a:pt x="34" y="93"/>
                      <a:pt x="34" y="92"/>
                      <a:pt x="34" y="93"/>
                    </a:cubicBezTo>
                    <a:cubicBezTo>
                      <a:pt x="35" y="93"/>
                      <a:pt x="35" y="92"/>
                      <a:pt x="35" y="92"/>
                    </a:cubicBezTo>
                    <a:cubicBezTo>
                      <a:pt x="35" y="92"/>
                      <a:pt x="36" y="91"/>
                      <a:pt x="37" y="91"/>
                    </a:cubicBezTo>
                    <a:cubicBezTo>
                      <a:pt x="38" y="91"/>
                      <a:pt x="38" y="93"/>
                      <a:pt x="38" y="93"/>
                    </a:cubicBezTo>
                    <a:cubicBezTo>
                      <a:pt x="40" y="92"/>
                      <a:pt x="38" y="91"/>
                      <a:pt x="38" y="91"/>
                    </a:cubicBezTo>
                    <a:cubicBezTo>
                      <a:pt x="38" y="91"/>
                      <a:pt x="38" y="90"/>
                      <a:pt x="38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40" y="90"/>
                      <a:pt x="40" y="90"/>
                      <a:pt x="39" y="90"/>
                    </a:cubicBezTo>
                    <a:cubicBezTo>
                      <a:pt x="39" y="89"/>
                      <a:pt x="39" y="89"/>
                      <a:pt x="39" y="88"/>
                    </a:cubicBezTo>
                    <a:cubicBezTo>
                      <a:pt x="38" y="88"/>
                      <a:pt x="38" y="88"/>
                      <a:pt x="38" y="87"/>
                    </a:cubicBezTo>
                    <a:cubicBezTo>
                      <a:pt x="38" y="87"/>
                      <a:pt x="39" y="87"/>
                      <a:pt x="39" y="86"/>
                    </a:cubicBezTo>
                    <a:cubicBezTo>
                      <a:pt x="39" y="86"/>
                      <a:pt x="39" y="86"/>
                      <a:pt x="39" y="85"/>
                    </a:cubicBezTo>
                    <a:cubicBezTo>
                      <a:pt x="39" y="85"/>
                      <a:pt x="39" y="85"/>
                      <a:pt x="39" y="84"/>
                    </a:cubicBezTo>
                    <a:cubicBezTo>
                      <a:pt x="39" y="84"/>
                      <a:pt x="38" y="84"/>
                      <a:pt x="38" y="84"/>
                    </a:cubicBezTo>
                    <a:cubicBezTo>
                      <a:pt x="39" y="83"/>
                      <a:pt x="39" y="83"/>
                      <a:pt x="39" y="82"/>
                    </a:cubicBezTo>
                    <a:cubicBezTo>
                      <a:pt x="39" y="82"/>
                      <a:pt x="38" y="81"/>
                      <a:pt x="38" y="81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7" y="80"/>
                      <a:pt x="37" y="80"/>
                      <a:pt x="36" y="80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79"/>
                      <a:pt x="35" y="79"/>
                      <a:pt x="35" y="80"/>
                    </a:cubicBezTo>
                    <a:cubicBezTo>
                      <a:pt x="35" y="79"/>
                      <a:pt x="34" y="78"/>
                      <a:pt x="34" y="78"/>
                    </a:cubicBezTo>
                    <a:cubicBezTo>
                      <a:pt x="34" y="77"/>
                      <a:pt x="34" y="77"/>
                      <a:pt x="34" y="76"/>
                    </a:cubicBezTo>
                    <a:cubicBezTo>
                      <a:pt x="34" y="76"/>
                      <a:pt x="35" y="75"/>
                      <a:pt x="35" y="75"/>
                    </a:cubicBezTo>
                    <a:cubicBezTo>
                      <a:pt x="34" y="75"/>
                      <a:pt x="34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8"/>
                    </a:cubicBezTo>
                    <a:cubicBezTo>
                      <a:pt x="33" y="77"/>
                      <a:pt x="32" y="77"/>
                      <a:pt x="32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31" y="76"/>
                      <a:pt x="31" y="76"/>
                      <a:pt x="30" y="75"/>
                    </a:cubicBezTo>
                    <a:cubicBezTo>
                      <a:pt x="30" y="74"/>
                      <a:pt x="30" y="74"/>
                      <a:pt x="30" y="73"/>
                    </a:cubicBezTo>
                    <a:cubicBezTo>
                      <a:pt x="30" y="73"/>
                      <a:pt x="30" y="72"/>
                      <a:pt x="30" y="72"/>
                    </a:cubicBezTo>
                    <a:cubicBezTo>
                      <a:pt x="29" y="72"/>
                      <a:pt x="29" y="71"/>
                      <a:pt x="29" y="71"/>
                    </a:cubicBezTo>
                    <a:cubicBezTo>
                      <a:pt x="29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69"/>
                    </a:cubicBezTo>
                    <a:cubicBezTo>
                      <a:pt x="28" y="69"/>
                      <a:pt x="28" y="67"/>
                      <a:pt x="27" y="67"/>
                    </a:cubicBezTo>
                    <a:cubicBezTo>
                      <a:pt x="27" y="66"/>
                      <a:pt x="28" y="66"/>
                      <a:pt x="28" y="65"/>
                    </a:cubicBezTo>
                    <a:cubicBezTo>
                      <a:pt x="29" y="65"/>
                      <a:pt x="29" y="65"/>
                      <a:pt x="29" y="64"/>
                    </a:cubicBezTo>
                    <a:cubicBezTo>
                      <a:pt x="29" y="63"/>
                      <a:pt x="28" y="61"/>
                      <a:pt x="30" y="60"/>
                    </a:cubicBezTo>
                    <a:cubicBezTo>
                      <a:pt x="30" y="59"/>
                      <a:pt x="29" y="58"/>
                      <a:pt x="29" y="57"/>
                    </a:cubicBezTo>
                    <a:cubicBezTo>
                      <a:pt x="28" y="57"/>
                      <a:pt x="28" y="56"/>
                      <a:pt x="28" y="55"/>
                    </a:cubicBezTo>
                    <a:cubicBezTo>
                      <a:pt x="28" y="55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0"/>
                      <a:pt x="28" y="50"/>
                    </a:cubicBezTo>
                    <a:cubicBezTo>
                      <a:pt x="28" y="49"/>
                      <a:pt x="27" y="49"/>
                      <a:pt x="27" y="49"/>
                    </a:cubicBezTo>
                    <a:cubicBezTo>
                      <a:pt x="26" y="48"/>
                      <a:pt x="27" y="47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6" y="44"/>
                      <a:pt x="26" y="43"/>
                      <a:pt x="26" y="43"/>
                    </a:cubicBezTo>
                    <a:cubicBezTo>
                      <a:pt x="26" y="42"/>
                      <a:pt x="27" y="42"/>
                      <a:pt x="27" y="41"/>
                    </a:cubicBezTo>
                    <a:cubicBezTo>
                      <a:pt x="28" y="40"/>
                      <a:pt x="28" y="40"/>
                      <a:pt x="27" y="40"/>
                    </a:cubicBezTo>
                    <a:cubicBezTo>
                      <a:pt x="27" y="39"/>
                      <a:pt x="26" y="39"/>
                      <a:pt x="26" y="38"/>
                    </a:cubicBezTo>
                    <a:cubicBezTo>
                      <a:pt x="26" y="38"/>
                      <a:pt x="26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6"/>
                      <a:pt x="24" y="36"/>
                      <a:pt x="24" y="35"/>
                    </a:cubicBezTo>
                    <a:cubicBezTo>
                      <a:pt x="24" y="34"/>
                      <a:pt x="24" y="34"/>
                      <a:pt x="23" y="33"/>
                    </a:cubicBezTo>
                    <a:cubicBezTo>
                      <a:pt x="22" y="33"/>
                      <a:pt x="21" y="32"/>
                      <a:pt x="20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8" y="30"/>
                      <a:pt x="17" y="31"/>
                      <a:pt x="17" y="30"/>
                    </a:cubicBezTo>
                    <a:cubicBezTo>
                      <a:pt x="16" y="30"/>
                      <a:pt x="16" y="29"/>
                      <a:pt x="16" y="29"/>
                    </a:cubicBezTo>
                    <a:cubicBezTo>
                      <a:pt x="15" y="28"/>
                      <a:pt x="15" y="29"/>
                      <a:pt x="14" y="28"/>
                    </a:cubicBezTo>
                    <a:cubicBezTo>
                      <a:pt x="14" y="27"/>
                      <a:pt x="14" y="27"/>
                      <a:pt x="13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5"/>
                      <a:pt x="11" y="25"/>
                    </a:cubicBezTo>
                    <a:cubicBezTo>
                      <a:pt x="11" y="24"/>
                      <a:pt x="11" y="24"/>
                      <a:pt x="10" y="23"/>
                    </a:cubicBezTo>
                    <a:cubicBezTo>
                      <a:pt x="10" y="23"/>
                      <a:pt x="9" y="23"/>
                      <a:pt x="9" y="22"/>
                    </a:cubicBezTo>
                    <a:cubicBezTo>
                      <a:pt x="9" y="22"/>
                      <a:pt x="10" y="22"/>
                      <a:pt x="9" y="21"/>
                    </a:cubicBezTo>
                    <a:cubicBezTo>
                      <a:pt x="9" y="21"/>
                      <a:pt x="8" y="20"/>
                      <a:pt x="7" y="20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1" y="18"/>
                      <a:pt x="10" y="17"/>
                      <a:pt x="10" y="17"/>
                    </a:cubicBezTo>
                    <a:cubicBezTo>
                      <a:pt x="11" y="16"/>
                      <a:pt x="11" y="16"/>
                      <a:pt x="12" y="15"/>
                    </a:cubicBezTo>
                    <a:cubicBezTo>
                      <a:pt x="12" y="15"/>
                      <a:pt x="13" y="15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5" y="17"/>
                    </a:cubicBezTo>
                    <a:cubicBezTo>
                      <a:pt x="15" y="18"/>
                      <a:pt x="16" y="19"/>
                      <a:pt x="16" y="20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4"/>
                      <a:pt x="19" y="25"/>
                      <a:pt x="19" y="26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2" y="27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7" y="27"/>
                    </a:cubicBezTo>
                    <a:cubicBezTo>
                      <a:pt x="28" y="26"/>
                      <a:pt x="28" y="26"/>
                      <a:pt x="28" y="25"/>
                    </a:cubicBezTo>
                    <a:cubicBezTo>
                      <a:pt x="29" y="25"/>
                      <a:pt x="29" y="24"/>
                      <a:pt x="29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7"/>
                      <a:pt x="34" y="27"/>
                      <a:pt x="34" y="27"/>
                    </a:cubicBezTo>
                    <a:cubicBezTo>
                      <a:pt x="35" y="28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6" y="28"/>
                    </a:cubicBezTo>
                    <a:cubicBezTo>
                      <a:pt x="37" y="28"/>
                      <a:pt x="37" y="28"/>
                      <a:pt x="37" y="27"/>
                    </a:cubicBezTo>
                    <a:cubicBezTo>
                      <a:pt x="38" y="27"/>
                      <a:pt x="38" y="27"/>
                      <a:pt x="38" y="26"/>
                    </a:cubicBezTo>
                    <a:cubicBezTo>
                      <a:pt x="38" y="24"/>
                      <a:pt x="39" y="23"/>
                      <a:pt x="40" y="23"/>
                    </a:cubicBezTo>
                    <a:cubicBezTo>
                      <a:pt x="40" y="23"/>
                      <a:pt x="41" y="23"/>
                      <a:pt x="41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8"/>
                      <a:pt x="42" y="17"/>
                      <a:pt x="42" y="16"/>
                    </a:cubicBezTo>
                    <a:cubicBezTo>
                      <a:pt x="42" y="15"/>
                      <a:pt x="42" y="15"/>
                      <a:pt x="43" y="14"/>
                    </a:cubicBezTo>
                    <a:cubicBezTo>
                      <a:pt x="43" y="13"/>
                      <a:pt x="42" y="13"/>
                      <a:pt x="43" y="12"/>
                    </a:cubicBezTo>
                    <a:cubicBezTo>
                      <a:pt x="43" y="11"/>
                      <a:pt x="43" y="10"/>
                      <a:pt x="43" y="10"/>
                    </a:cubicBezTo>
                    <a:cubicBezTo>
                      <a:pt x="43" y="9"/>
                      <a:pt x="43" y="8"/>
                      <a:pt x="44" y="7"/>
                    </a:cubicBezTo>
                    <a:cubicBezTo>
                      <a:pt x="44" y="7"/>
                      <a:pt x="45" y="7"/>
                      <a:pt x="45" y="7"/>
                    </a:cubicBezTo>
                    <a:cubicBezTo>
                      <a:pt x="46" y="6"/>
                      <a:pt x="46" y="5"/>
                      <a:pt x="46" y="5"/>
                    </a:cubicBezTo>
                    <a:cubicBezTo>
                      <a:pt x="47" y="3"/>
                      <a:pt x="48" y="3"/>
                      <a:pt x="49" y="3"/>
                    </a:cubicBezTo>
                    <a:cubicBezTo>
                      <a:pt x="50" y="3"/>
                      <a:pt x="50" y="3"/>
                      <a:pt x="51" y="3"/>
                    </a:cubicBezTo>
                    <a:cubicBezTo>
                      <a:pt x="52" y="3"/>
                      <a:pt x="52" y="3"/>
                      <a:pt x="53" y="2"/>
                    </a:cubicBezTo>
                    <a:cubicBezTo>
                      <a:pt x="53" y="2"/>
                      <a:pt x="54" y="1"/>
                      <a:pt x="54" y="0"/>
                    </a:cubicBezTo>
                    <a:cubicBezTo>
                      <a:pt x="55" y="0"/>
                      <a:pt x="55" y="0"/>
                      <a:pt x="56" y="0"/>
                    </a:cubicBezTo>
                    <a:cubicBezTo>
                      <a:pt x="56" y="0"/>
                      <a:pt x="56" y="1"/>
                      <a:pt x="57" y="2"/>
                    </a:cubicBezTo>
                    <a:cubicBezTo>
                      <a:pt x="57" y="2"/>
                      <a:pt x="57" y="2"/>
                      <a:pt x="58" y="3"/>
                    </a:cubicBezTo>
                    <a:cubicBezTo>
                      <a:pt x="58" y="3"/>
                      <a:pt x="58" y="3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5"/>
                      <a:pt x="59" y="5"/>
                    </a:cubicBezTo>
                    <a:cubicBezTo>
                      <a:pt x="60" y="6"/>
                      <a:pt x="61" y="6"/>
                      <a:pt x="62" y="7"/>
                    </a:cubicBezTo>
                    <a:cubicBezTo>
                      <a:pt x="63" y="7"/>
                      <a:pt x="64" y="8"/>
                      <a:pt x="65" y="9"/>
                    </a:cubicBezTo>
                    <a:cubicBezTo>
                      <a:pt x="65" y="10"/>
                      <a:pt x="66" y="11"/>
                      <a:pt x="66" y="12"/>
                    </a:cubicBezTo>
                    <a:cubicBezTo>
                      <a:pt x="66" y="13"/>
                      <a:pt x="65" y="14"/>
                      <a:pt x="64" y="15"/>
                    </a:cubicBezTo>
                    <a:cubicBezTo>
                      <a:pt x="64" y="16"/>
                      <a:pt x="61" y="19"/>
                      <a:pt x="63" y="20"/>
                    </a:cubicBezTo>
                    <a:cubicBezTo>
                      <a:pt x="62" y="21"/>
                      <a:pt x="61" y="22"/>
                      <a:pt x="60" y="22"/>
                    </a:cubicBezTo>
                    <a:cubicBezTo>
                      <a:pt x="59" y="23"/>
                      <a:pt x="61" y="23"/>
                      <a:pt x="62" y="23"/>
                    </a:cubicBezTo>
                    <a:cubicBezTo>
                      <a:pt x="63" y="24"/>
                      <a:pt x="62" y="25"/>
                      <a:pt x="61" y="26"/>
                    </a:cubicBezTo>
                    <a:cubicBezTo>
                      <a:pt x="61" y="27"/>
                      <a:pt x="60" y="29"/>
                      <a:pt x="60" y="30"/>
                    </a:cubicBezTo>
                    <a:cubicBezTo>
                      <a:pt x="60" y="31"/>
                      <a:pt x="61" y="33"/>
                      <a:pt x="61" y="34"/>
                    </a:cubicBezTo>
                    <a:cubicBezTo>
                      <a:pt x="61" y="36"/>
                      <a:pt x="62" y="36"/>
                      <a:pt x="64" y="37"/>
                    </a:cubicBezTo>
                    <a:cubicBezTo>
                      <a:pt x="65" y="37"/>
                      <a:pt x="66" y="38"/>
                      <a:pt x="66" y="39"/>
                    </a:cubicBezTo>
                    <a:cubicBezTo>
                      <a:pt x="67" y="39"/>
                      <a:pt x="67" y="40"/>
                      <a:pt x="67" y="41"/>
                    </a:cubicBezTo>
                    <a:cubicBezTo>
                      <a:pt x="68" y="42"/>
                      <a:pt x="68" y="42"/>
                      <a:pt x="69" y="43"/>
                    </a:cubicBezTo>
                    <a:cubicBezTo>
                      <a:pt x="69" y="43"/>
                      <a:pt x="70" y="44"/>
                      <a:pt x="70" y="44"/>
                    </a:cubicBezTo>
                    <a:cubicBezTo>
                      <a:pt x="70" y="45"/>
                      <a:pt x="70" y="45"/>
                      <a:pt x="70" y="46"/>
                    </a:cubicBezTo>
                    <a:cubicBezTo>
                      <a:pt x="70" y="47"/>
                      <a:pt x="70" y="47"/>
                      <a:pt x="70" y="48"/>
                    </a:cubicBezTo>
                    <a:cubicBezTo>
                      <a:pt x="70" y="49"/>
                      <a:pt x="69" y="49"/>
                      <a:pt x="69" y="50"/>
                    </a:cubicBezTo>
                    <a:cubicBezTo>
                      <a:pt x="68" y="50"/>
                      <a:pt x="67" y="52"/>
                      <a:pt x="66" y="53"/>
                    </a:cubicBezTo>
                    <a:cubicBezTo>
                      <a:pt x="66" y="54"/>
                      <a:pt x="65" y="56"/>
                      <a:pt x="64" y="57"/>
                    </a:cubicBezTo>
                    <a:cubicBezTo>
                      <a:pt x="64" y="59"/>
                      <a:pt x="64" y="60"/>
                      <a:pt x="65" y="61"/>
                    </a:cubicBezTo>
                    <a:cubicBezTo>
                      <a:pt x="66" y="62"/>
                      <a:pt x="66" y="62"/>
                      <a:pt x="66" y="63"/>
                    </a:cubicBezTo>
                    <a:cubicBezTo>
                      <a:pt x="66" y="64"/>
                      <a:pt x="67" y="64"/>
                      <a:pt x="67" y="65"/>
                    </a:cubicBezTo>
                    <a:cubicBezTo>
                      <a:pt x="67" y="66"/>
                      <a:pt x="67" y="67"/>
                      <a:pt x="68" y="68"/>
                    </a:cubicBezTo>
                    <a:cubicBezTo>
                      <a:pt x="68" y="70"/>
                      <a:pt x="69" y="70"/>
                      <a:pt x="70" y="72"/>
                    </a:cubicBezTo>
                    <a:cubicBezTo>
                      <a:pt x="70" y="72"/>
                      <a:pt x="70" y="73"/>
                      <a:pt x="70" y="74"/>
                    </a:cubicBezTo>
                    <a:cubicBezTo>
                      <a:pt x="70" y="75"/>
                      <a:pt x="71" y="75"/>
                      <a:pt x="71" y="76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9"/>
                      <a:pt x="71" y="79"/>
                      <a:pt x="70" y="79"/>
                    </a:cubicBezTo>
                    <a:cubicBezTo>
                      <a:pt x="70" y="79"/>
                      <a:pt x="69" y="79"/>
                      <a:pt x="69" y="79"/>
                    </a:cubicBezTo>
                    <a:cubicBezTo>
                      <a:pt x="68" y="80"/>
                      <a:pt x="69" y="80"/>
                      <a:pt x="69" y="8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3"/>
                      <a:pt x="69" y="84"/>
                      <a:pt x="68" y="85"/>
                    </a:cubicBezTo>
                    <a:cubicBezTo>
                      <a:pt x="68" y="85"/>
                      <a:pt x="67" y="86"/>
                      <a:pt x="68" y="86"/>
                    </a:cubicBezTo>
                    <a:cubicBezTo>
                      <a:pt x="69" y="87"/>
                      <a:pt x="69" y="86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8" y="88"/>
                      <a:pt x="68" y="89"/>
                    </a:cubicBezTo>
                    <a:cubicBezTo>
                      <a:pt x="68" y="89"/>
                      <a:pt x="67" y="90"/>
                      <a:pt x="68" y="90"/>
                    </a:cubicBezTo>
                    <a:cubicBezTo>
                      <a:pt x="68" y="91"/>
                      <a:pt x="68" y="92"/>
                      <a:pt x="69" y="92"/>
                    </a:cubicBezTo>
                    <a:cubicBezTo>
                      <a:pt x="69" y="93"/>
                      <a:pt x="70" y="93"/>
                      <a:pt x="71" y="93"/>
                    </a:cubicBezTo>
                    <a:cubicBezTo>
                      <a:pt x="71" y="93"/>
                      <a:pt x="71" y="94"/>
                      <a:pt x="71" y="95"/>
                    </a:cubicBezTo>
                    <a:cubicBezTo>
                      <a:pt x="71" y="95"/>
                      <a:pt x="72" y="95"/>
                      <a:pt x="72" y="95"/>
                    </a:cubicBezTo>
                    <a:cubicBezTo>
                      <a:pt x="72" y="96"/>
                      <a:pt x="71" y="96"/>
                      <a:pt x="71" y="96"/>
                    </a:cubicBezTo>
                    <a:cubicBezTo>
                      <a:pt x="70" y="97"/>
                      <a:pt x="70" y="97"/>
                      <a:pt x="70" y="98"/>
                    </a:cubicBezTo>
                    <a:cubicBezTo>
                      <a:pt x="71" y="98"/>
                      <a:pt x="71" y="98"/>
                      <a:pt x="71" y="98"/>
                    </a:cubicBezTo>
                    <a:cubicBezTo>
                      <a:pt x="71" y="99"/>
                      <a:pt x="71" y="99"/>
                      <a:pt x="71" y="100"/>
                    </a:cubicBezTo>
                    <a:cubicBezTo>
                      <a:pt x="71" y="100"/>
                      <a:pt x="72" y="100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101"/>
                      <a:pt x="73" y="102"/>
                      <a:pt x="73" y="102"/>
                    </a:cubicBezTo>
                    <a:cubicBezTo>
                      <a:pt x="73" y="102"/>
                      <a:pt x="74" y="102"/>
                      <a:pt x="74" y="102"/>
                    </a:cubicBezTo>
                    <a:cubicBezTo>
                      <a:pt x="74" y="102"/>
                      <a:pt x="74" y="102"/>
                      <a:pt x="74" y="102"/>
                    </a:cubicBezTo>
                    <a:cubicBezTo>
                      <a:pt x="74" y="103"/>
                      <a:pt x="74" y="103"/>
                      <a:pt x="74" y="104"/>
                    </a:cubicBezTo>
                    <a:cubicBezTo>
                      <a:pt x="74" y="105"/>
                      <a:pt x="74" y="105"/>
                      <a:pt x="74" y="106"/>
                    </a:cubicBezTo>
                    <a:cubicBezTo>
                      <a:pt x="73" y="106"/>
                      <a:pt x="73" y="107"/>
                      <a:pt x="72" y="108"/>
                    </a:cubicBezTo>
                    <a:cubicBezTo>
                      <a:pt x="72" y="108"/>
                      <a:pt x="72" y="108"/>
                      <a:pt x="72" y="108"/>
                    </a:cubicBezTo>
                    <a:cubicBezTo>
                      <a:pt x="72" y="109"/>
                      <a:pt x="71" y="109"/>
                      <a:pt x="71" y="109"/>
                    </a:cubicBezTo>
                    <a:cubicBezTo>
                      <a:pt x="69" y="110"/>
                      <a:pt x="72" y="111"/>
                      <a:pt x="72" y="112"/>
                    </a:cubicBezTo>
                    <a:cubicBezTo>
                      <a:pt x="73" y="113"/>
                      <a:pt x="73" y="113"/>
                      <a:pt x="74" y="114"/>
                    </a:cubicBezTo>
                    <a:cubicBezTo>
                      <a:pt x="75" y="114"/>
                      <a:pt x="76" y="114"/>
                      <a:pt x="76" y="115"/>
                    </a:cubicBezTo>
                    <a:cubicBezTo>
                      <a:pt x="77" y="115"/>
                      <a:pt x="77" y="116"/>
                      <a:pt x="77" y="116"/>
                    </a:cubicBezTo>
                    <a:cubicBezTo>
                      <a:pt x="78" y="117"/>
                      <a:pt x="78" y="117"/>
                      <a:pt x="79" y="118"/>
                    </a:cubicBezTo>
                    <a:cubicBezTo>
                      <a:pt x="79" y="118"/>
                      <a:pt x="79" y="119"/>
                      <a:pt x="79" y="119"/>
                    </a:cubicBezTo>
                    <a:cubicBezTo>
                      <a:pt x="79" y="119"/>
                      <a:pt x="79" y="120"/>
                      <a:pt x="80" y="120"/>
                    </a:cubicBezTo>
                    <a:cubicBezTo>
                      <a:pt x="80" y="120"/>
                      <a:pt x="81" y="122"/>
                      <a:pt x="81" y="122"/>
                    </a:cubicBezTo>
                    <a:cubicBezTo>
                      <a:pt x="81" y="123"/>
                      <a:pt x="80" y="123"/>
                      <a:pt x="80" y="123"/>
                    </a:cubicBezTo>
                    <a:cubicBezTo>
                      <a:pt x="80" y="124"/>
                      <a:pt x="80" y="124"/>
                      <a:pt x="80" y="125"/>
                    </a:cubicBezTo>
                    <a:cubicBezTo>
                      <a:pt x="80" y="126"/>
                      <a:pt x="79" y="126"/>
                      <a:pt x="79" y="127"/>
                    </a:cubicBezTo>
                    <a:cubicBezTo>
                      <a:pt x="79" y="128"/>
                      <a:pt x="78" y="129"/>
                      <a:pt x="77" y="129"/>
                    </a:cubicBezTo>
                    <a:cubicBezTo>
                      <a:pt x="77" y="130"/>
                      <a:pt x="77" y="131"/>
                      <a:pt x="76" y="131"/>
                    </a:cubicBezTo>
                    <a:cubicBezTo>
                      <a:pt x="76" y="132"/>
                      <a:pt x="75" y="132"/>
                      <a:pt x="75" y="133"/>
                    </a:cubicBezTo>
                    <a:cubicBezTo>
                      <a:pt x="74" y="134"/>
                      <a:pt x="74" y="134"/>
                      <a:pt x="73" y="135"/>
                    </a:cubicBezTo>
                    <a:cubicBezTo>
                      <a:pt x="72" y="137"/>
                      <a:pt x="71" y="138"/>
                      <a:pt x="70" y="140"/>
                    </a:cubicBezTo>
                    <a:cubicBezTo>
                      <a:pt x="69" y="140"/>
                      <a:pt x="69" y="141"/>
                      <a:pt x="68" y="142"/>
                    </a:cubicBezTo>
                    <a:cubicBezTo>
                      <a:pt x="68" y="142"/>
                      <a:pt x="68" y="142"/>
                      <a:pt x="67" y="143"/>
                    </a:cubicBezTo>
                    <a:cubicBezTo>
                      <a:pt x="67" y="143"/>
                      <a:pt x="67" y="143"/>
                      <a:pt x="67" y="144"/>
                    </a:cubicBezTo>
                    <a:cubicBezTo>
                      <a:pt x="67" y="144"/>
                      <a:pt x="66" y="144"/>
                      <a:pt x="66" y="144"/>
                    </a:cubicBezTo>
                    <a:cubicBezTo>
                      <a:pt x="66" y="145"/>
                      <a:pt x="65" y="145"/>
                      <a:pt x="65" y="146"/>
                    </a:cubicBezTo>
                    <a:cubicBezTo>
                      <a:pt x="65" y="146"/>
                      <a:pt x="64" y="147"/>
                      <a:pt x="63" y="148"/>
                    </a:cubicBezTo>
                    <a:cubicBezTo>
                      <a:pt x="62" y="148"/>
                      <a:pt x="62" y="149"/>
                      <a:pt x="61" y="149"/>
                    </a:cubicBezTo>
                    <a:cubicBezTo>
                      <a:pt x="61" y="150"/>
                      <a:pt x="60" y="150"/>
                      <a:pt x="60" y="151"/>
                    </a:cubicBezTo>
                    <a:cubicBezTo>
                      <a:pt x="59" y="152"/>
                      <a:pt x="58" y="152"/>
                      <a:pt x="58" y="153"/>
                    </a:cubicBezTo>
                    <a:cubicBezTo>
                      <a:pt x="57" y="154"/>
                      <a:pt x="56" y="155"/>
                      <a:pt x="56" y="156"/>
                    </a:cubicBezTo>
                    <a:cubicBezTo>
                      <a:pt x="56" y="155"/>
                      <a:pt x="56" y="155"/>
                      <a:pt x="56" y="156"/>
                    </a:cubicBezTo>
                    <a:close/>
                    <a:moveTo>
                      <a:pt x="2" y="160"/>
                    </a:moveTo>
                    <a:cubicBezTo>
                      <a:pt x="1" y="160"/>
                      <a:pt x="1" y="160"/>
                      <a:pt x="1" y="159"/>
                    </a:cubicBezTo>
                    <a:cubicBezTo>
                      <a:pt x="1" y="160"/>
                      <a:pt x="1" y="160"/>
                      <a:pt x="0" y="160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" y="161"/>
                      <a:pt x="1" y="161"/>
                      <a:pt x="1" y="162"/>
                    </a:cubicBezTo>
                    <a:cubicBezTo>
                      <a:pt x="1" y="162"/>
                      <a:pt x="2" y="162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3" y="160"/>
                      <a:pt x="2" y="160"/>
                    </a:cubicBezTo>
                    <a:cubicBezTo>
                      <a:pt x="2" y="160"/>
                      <a:pt x="2" y="160"/>
                      <a:pt x="2" y="160"/>
                    </a:cubicBezTo>
                    <a:close/>
                    <a:moveTo>
                      <a:pt x="3" y="159"/>
                    </a:moveTo>
                    <a:cubicBezTo>
                      <a:pt x="3" y="160"/>
                      <a:pt x="3" y="160"/>
                      <a:pt x="3" y="160"/>
                    </a:cubicBezTo>
                    <a:cubicBezTo>
                      <a:pt x="4" y="160"/>
                      <a:pt x="4" y="161"/>
                      <a:pt x="4" y="161"/>
                    </a:cubicBezTo>
                    <a:cubicBezTo>
                      <a:pt x="5" y="160"/>
                      <a:pt x="5" y="159"/>
                      <a:pt x="5" y="159"/>
                    </a:cubicBezTo>
                    <a:cubicBezTo>
                      <a:pt x="4" y="159"/>
                      <a:pt x="4" y="158"/>
                      <a:pt x="4" y="158"/>
                    </a:cubicBezTo>
                    <a:cubicBezTo>
                      <a:pt x="3" y="158"/>
                      <a:pt x="3" y="158"/>
                      <a:pt x="3" y="158"/>
                    </a:cubicBezTo>
                    <a:cubicBezTo>
                      <a:pt x="2" y="158"/>
                      <a:pt x="3" y="158"/>
                      <a:pt x="3" y="158"/>
                    </a:cubicBezTo>
                    <a:cubicBezTo>
                      <a:pt x="2" y="157"/>
                      <a:pt x="2" y="158"/>
                      <a:pt x="2" y="158"/>
                    </a:cubicBezTo>
                    <a:cubicBezTo>
                      <a:pt x="2" y="158"/>
                      <a:pt x="2" y="158"/>
                      <a:pt x="2" y="159"/>
                    </a:cubicBezTo>
                    <a:cubicBezTo>
                      <a:pt x="3" y="159"/>
                      <a:pt x="3" y="159"/>
                      <a:pt x="3" y="159"/>
                    </a:cubicBezTo>
                    <a:close/>
                    <a:moveTo>
                      <a:pt x="19" y="162"/>
                    </a:moveTo>
                    <a:cubicBezTo>
                      <a:pt x="19" y="162"/>
                      <a:pt x="19" y="163"/>
                      <a:pt x="19" y="163"/>
                    </a:cubicBezTo>
                    <a:cubicBezTo>
                      <a:pt x="20" y="163"/>
                      <a:pt x="20" y="163"/>
                      <a:pt x="20" y="163"/>
                    </a:cubicBezTo>
                    <a:cubicBezTo>
                      <a:pt x="20" y="163"/>
                      <a:pt x="21" y="162"/>
                      <a:pt x="21" y="163"/>
                    </a:cubicBezTo>
                    <a:cubicBezTo>
                      <a:pt x="21" y="163"/>
                      <a:pt x="21" y="163"/>
                      <a:pt x="21" y="163"/>
                    </a:cubicBezTo>
                    <a:cubicBezTo>
                      <a:pt x="22" y="163"/>
                      <a:pt x="22" y="161"/>
                      <a:pt x="22" y="161"/>
                    </a:cubicBezTo>
                    <a:cubicBezTo>
                      <a:pt x="21" y="160"/>
                      <a:pt x="20" y="161"/>
                      <a:pt x="20" y="161"/>
                    </a:cubicBezTo>
                    <a:cubicBezTo>
                      <a:pt x="20" y="161"/>
                      <a:pt x="20" y="161"/>
                      <a:pt x="20" y="161"/>
                    </a:cubicBezTo>
                    <a:cubicBezTo>
                      <a:pt x="20" y="162"/>
                      <a:pt x="20" y="162"/>
                      <a:pt x="19" y="162"/>
                    </a:cubicBezTo>
                    <a:close/>
                    <a:moveTo>
                      <a:pt x="34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5" y="90"/>
                      <a:pt x="35" y="91"/>
                      <a:pt x="35" y="91"/>
                    </a:cubicBezTo>
                    <a:cubicBezTo>
                      <a:pt x="35" y="91"/>
                      <a:pt x="35" y="90"/>
                      <a:pt x="35" y="90"/>
                    </a:cubicBezTo>
                    <a:cubicBezTo>
                      <a:pt x="36" y="90"/>
                      <a:pt x="35" y="90"/>
                      <a:pt x="35" y="89"/>
                    </a:cubicBezTo>
                    <a:cubicBezTo>
                      <a:pt x="35" y="89"/>
                      <a:pt x="35" y="89"/>
                      <a:pt x="36" y="89"/>
                    </a:cubicBezTo>
                    <a:cubicBezTo>
                      <a:pt x="36" y="89"/>
                      <a:pt x="37" y="90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5" y="89"/>
                    </a:cubicBezTo>
                    <a:cubicBezTo>
                      <a:pt x="34" y="89"/>
                      <a:pt x="34" y="89"/>
                      <a:pt x="34" y="90"/>
                    </a:cubicBezTo>
                    <a:cubicBezTo>
                      <a:pt x="34" y="90"/>
                      <a:pt x="34" y="90"/>
                      <a:pt x="34" y="90"/>
                    </a:cubicBezTo>
                    <a:close/>
                    <a:moveTo>
                      <a:pt x="11" y="117"/>
                    </a:moveTo>
                    <a:cubicBezTo>
                      <a:pt x="10" y="117"/>
                      <a:pt x="11" y="118"/>
                      <a:pt x="12" y="118"/>
                    </a:cubicBezTo>
                    <a:cubicBezTo>
                      <a:pt x="12" y="118"/>
                      <a:pt x="13" y="117"/>
                      <a:pt x="12" y="117"/>
                    </a:cubicBezTo>
                    <a:cubicBezTo>
                      <a:pt x="12" y="116"/>
                      <a:pt x="11" y="118"/>
                      <a:pt x="11" y="117"/>
                    </a:cubicBezTo>
                    <a:cubicBezTo>
                      <a:pt x="11" y="116"/>
                      <a:pt x="11" y="116"/>
                      <a:pt x="11" y="1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0" name="Freeform 812">
                <a:extLst>
                  <a:ext uri="{FF2B5EF4-FFF2-40B4-BE49-F238E27FC236}">
                    <a16:creationId xmlns="" xmlns:a16="http://schemas.microsoft.com/office/drawing/2014/main" id="{AB6C7798-15D5-D044-B6DF-6C4A8A80E8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6688" y="3208338"/>
                <a:ext cx="403225" cy="396875"/>
              </a:xfrm>
              <a:custGeom>
                <a:avLst/>
                <a:gdLst>
                  <a:gd name="T0" fmla="*/ 85 w 97"/>
                  <a:gd name="T1" fmla="*/ 27 h 95"/>
                  <a:gd name="T2" fmla="*/ 83 w 97"/>
                  <a:gd name="T3" fmla="*/ 36 h 95"/>
                  <a:gd name="T4" fmla="*/ 79 w 97"/>
                  <a:gd name="T5" fmla="*/ 37 h 95"/>
                  <a:gd name="T6" fmla="*/ 78 w 97"/>
                  <a:gd name="T7" fmla="*/ 41 h 95"/>
                  <a:gd name="T8" fmla="*/ 73 w 97"/>
                  <a:gd name="T9" fmla="*/ 46 h 95"/>
                  <a:gd name="T10" fmla="*/ 74 w 97"/>
                  <a:gd name="T11" fmla="*/ 48 h 95"/>
                  <a:gd name="T12" fmla="*/ 78 w 97"/>
                  <a:gd name="T13" fmla="*/ 51 h 95"/>
                  <a:gd name="T14" fmla="*/ 80 w 97"/>
                  <a:gd name="T15" fmla="*/ 58 h 95"/>
                  <a:gd name="T16" fmla="*/ 77 w 97"/>
                  <a:gd name="T17" fmla="*/ 61 h 95"/>
                  <a:gd name="T18" fmla="*/ 79 w 97"/>
                  <a:gd name="T19" fmla="*/ 64 h 95"/>
                  <a:gd name="T20" fmla="*/ 79 w 97"/>
                  <a:gd name="T21" fmla="*/ 68 h 95"/>
                  <a:gd name="T22" fmla="*/ 84 w 97"/>
                  <a:gd name="T23" fmla="*/ 70 h 95"/>
                  <a:gd name="T24" fmla="*/ 79 w 97"/>
                  <a:gd name="T25" fmla="*/ 75 h 95"/>
                  <a:gd name="T26" fmla="*/ 76 w 97"/>
                  <a:gd name="T27" fmla="*/ 78 h 95"/>
                  <a:gd name="T28" fmla="*/ 71 w 97"/>
                  <a:gd name="T29" fmla="*/ 79 h 95"/>
                  <a:gd name="T30" fmla="*/ 66 w 97"/>
                  <a:gd name="T31" fmla="*/ 76 h 95"/>
                  <a:gd name="T32" fmla="*/ 63 w 97"/>
                  <a:gd name="T33" fmla="*/ 76 h 95"/>
                  <a:gd name="T34" fmla="*/ 55 w 97"/>
                  <a:gd name="T35" fmla="*/ 77 h 95"/>
                  <a:gd name="T36" fmla="*/ 53 w 97"/>
                  <a:gd name="T37" fmla="*/ 83 h 95"/>
                  <a:gd name="T38" fmla="*/ 50 w 97"/>
                  <a:gd name="T39" fmla="*/ 86 h 95"/>
                  <a:gd name="T40" fmla="*/ 42 w 97"/>
                  <a:gd name="T41" fmla="*/ 85 h 95"/>
                  <a:gd name="T42" fmla="*/ 35 w 97"/>
                  <a:gd name="T43" fmla="*/ 83 h 95"/>
                  <a:gd name="T44" fmla="*/ 27 w 97"/>
                  <a:gd name="T45" fmla="*/ 81 h 95"/>
                  <a:gd name="T46" fmla="*/ 21 w 97"/>
                  <a:gd name="T47" fmla="*/ 77 h 95"/>
                  <a:gd name="T48" fmla="*/ 21 w 97"/>
                  <a:gd name="T49" fmla="*/ 76 h 95"/>
                  <a:gd name="T50" fmla="*/ 24 w 97"/>
                  <a:gd name="T51" fmla="*/ 64 h 95"/>
                  <a:gd name="T52" fmla="*/ 28 w 97"/>
                  <a:gd name="T53" fmla="*/ 61 h 95"/>
                  <a:gd name="T54" fmla="*/ 24 w 97"/>
                  <a:gd name="T55" fmla="*/ 55 h 95"/>
                  <a:gd name="T56" fmla="*/ 25 w 97"/>
                  <a:gd name="T57" fmla="*/ 52 h 95"/>
                  <a:gd name="T58" fmla="*/ 24 w 97"/>
                  <a:gd name="T59" fmla="*/ 48 h 95"/>
                  <a:gd name="T60" fmla="*/ 20 w 97"/>
                  <a:gd name="T61" fmla="*/ 46 h 95"/>
                  <a:gd name="T62" fmla="*/ 17 w 97"/>
                  <a:gd name="T63" fmla="*/ 40 h 95"/>
                  <a:gd name="T64" fmla="*/ 16 w 97"/>
                  <a:gd name="T65" fmla="*/ 39 h 95"/>
                  <a:gd name="T66" fmla="*/ 14 w 97"/>
                  <a:gd name="T67" fmla="*/ 37 h 95"/>
                  <a:gd name="T68" fmla="*/ 9 w 97"/>
                  <a:gd name="T69" fmla="*/ 34 h 95"/>
                  <a:gd name="T70" fmla="*/ 4 w 97"/>
                  <a:gd name="T71" fmla="*/ 33 h 95"/>
                  <a:gd name="T72" fmla="*/ 3 w 97"/>
                  <a:gd name="T73" fmla="*/ 30 h 95"/>
                  <a:gd name="T74" fmla="*/ 3 w 97"/>
                  <a:gd name="T75" fmla="*/ 29 h 95"/>
                  <a:gd name="T76" fmla="*/ 0 w 97"/>
                  <a:gd name="T77" fmla="*/ 26 h 95"/>
                  <a:gd name="T78" fmla="*/ 5 w 97"/>
                  <a:gd name="T79" fmla="*/ 25 h 95"/>
                  <a:gd name="T80" fmla="*/ 11 w 97"/>
                  <a:gd name="T81" fmla="*/ 23 h 95"/>
                  <a:gd name="T82" fmla="*/ 16 w 97"/>
                  <a:gd name="T83" fmla="*/ 25 h 95"/>
                  <a:gd name="T84" fmla="*/ 20 w 97"/>
                  <a:gd name="T85" fmla="*/ 25 h 95"/>
                  <a:gd name="T86" fmla="*/ 22 w 97"/>
                  <a:gd name="T87" fmla="*/ 22 h 95"/>
                  <a:gd name="T88" fmla="*/ 20 w 97"/>
                  <a:gd name="T89" fmla="*/ 17 h 95"/>
                  <a:gd name="T90" fmla="*/ 22 w 97"/>
                  <a:gd name="T91" fmla="*/ 14 h 95"/>
                  <a:gd name="T92" fmla="*/ 25 w 97"/>
                  <a:gd name="T93" fmla="*/ 17 h 95"/>
                  <a:gd name="T94" fmla="*/ 34 w 97"/>
                  <a:gd name="T95" fmla="*/ 17 h 95"/>
                  <a:gd name="T96" fmla="*/ 33 w 97"/>
                  <a:gd name="T97" fmla="*/ 15 h 95"/>
                  <a:gd name="T98" fmla="*/ 44 w 97"/>
                  <a:gd name="T99" fmla="*/ 9 h 95"/>
                  <a:gd name="T100" fmla="*/ 43 w 97"/>
                  <a:gd name="T101" fmla="*/ 4 h 95"/>
                  <a:gd name="T102" fmla="*/ 50 w 97"/>
                  <a:gd name="T103" fmla="*/ 2 h 95"/>
                  <a:gd name="T104" fmla="*/ 56 w 97"/>
                  <a:gd name="T105" fmla="*/ 6 h 95"/>
                  <a:gd name="T106" fmla="*/ 60 w 97"/>
                  <a:gd name="T107" fmla="*/ 11 h 95"/>
                  <a:gd name="T108" fmla="*/ 65 w 97"/>
                  <a:gd name="T109" fmla="*/ 12 h 95"/>
                  <a:gd name="T110" fmla="*/ 68 w 97"/>
                  <a:gd name="T111" fmla="*/ 15 h 95"/>
                  <a:gd name="T112" fmla="*/ 74 w 97"/>
                  <a:gd name="T113" fmla="*/ 17 h 95"/>
                  <a:gd name="T114" fmla="*/ 83 w 97"/>
                  <a:gd name="T115" fmla="*/ 21 h 95"/>
                  <a:gd name="T116" fmla="*/ 97 w 97"/>
                  <a:gd name="T117" fmla="*/ 86 h 95"/>
                  <a:gd name="T118" fmla="*/ 95 w 97"/>
                  <a:gd name="T119" fmla="*/ 83 h 95"/>
                  <a:gd name="T120" fmla="*/ 90 w 97"/>
                  <a:gd name="T121" fmla="*/ 86 h 95"/>
                  <a:gd name="T122" fmla="*/ 91 w 97"/>
                  <a:gd name="T123" fmla="*/ 91 h 95"/>
                  <a:gd name="T124" fmla="*/ 94 w 97"/>
                  <a:gd name="T125" fmla="*/ 9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" h="95">
                    <a:moveTo>
                      <a:pt x="88" y="22"/>
                    </a:moveTo>
                    <a:cubicBezTo>
                      <a:pt x="87" y="22"/>
                      <a:pt x="87" y="23"/>
                      <a:pt x="87" y="23"/>
                    </a:cubicBezTo>
                    <a:cubicBezTo>
                      <a:pt x="87" y="24"/>
                      <a:pt x="86" y="24"/>
                      <a:pt x="86" y="24"/>
                    </a:cubicBezTo>
                    <a:cubicBezTo>
                      <a:pt x="86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4" y="32"/>
                      <a:pt x="83" y="33"/>
                      <a:pt x="83" y="34"/>
                    </a:cubicBezTo>
                    <a:cubicBezTo>
                      <a:pt x="83" y="34"/>
                      <a:pt x="83" y="35"/>
                      <a:pt x="83" y="35"/>
                    </a:cubicBezTo>
                    <a:cubicBezTo>
                      <a:pt x="83" y="35"/>
                      <a:pt x="84" y="36"/>
                      <a:pt x="84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6"/>
                      <a:pt x="83" y="37"/>
                      <a:pt x="83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9" y="38"/>
                      <a:pt x="78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9"/>
                      <a:pt x="79" y="39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40"/>
                      <a:pt x="78" y="40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  <a:cubicBezTo>
                      <a:pt x="77" y="41"/>
                      <a:pt x="77" y="41"/>
                      <a:pt x="77" y="42"/>
                    </a:cubicBezTo>
                    <a:cubicBezTo>
                      <a:pt x="77" y="42"/>
                      <a:pt x="76" y="42"/>
                      <a:pt x="75" y="42"/>
                    </a:cubicBezTo>
                    <a:cubicBezTo>
                      <a:pt x="75" y="42"/>
                      <a:pt x="76" y="43"/>
                      <a:pt x="76" y="43"/>
                    </a:cubicBezTo>
                    <a:cubicBezTo>
                      <a:pt x="76" y="43"/>
                      <a:pt x="76" y="44"/>
                      <a:pt x="76" y="44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4" y="46"/>
                      <a:pt x="74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48"/>
                      <a:pt x="73" y="48"/>
                      <a:pt x="74" y="48"/>
                    </a:cubicBezTo>
                    <a:cubicBezTo>
                      <a:pt x="74" y="48"/>
                      <a:pt x="74" y="48"/>
                      <a:pt x="73" y="49"/>
                    </a:cubicBezTo>
                    <a:cubicBezTo>
                      <a:pt x="73" y="49"/>
                      <a:pt x="73" y="49"/>
                      <a:pt x="72" y="50"/>
                    </a:cubicBezTo>
                    <a:cubicBezTo>
                      <a:pt x="72" y="51"/>
                      <a:pt x="75" y="50"/>
                      <a:pt x="75" y="49"/>
                    </a:cubicBezTo>
                    <a:cubicBezTo>
                      <a:pt x="75" y="49"/>
                      <a:pt x="74" y="49"/>
                      <a:pt x="74" y="48"/>
                    </a:cubicBezTo>
                    <a:cubicBezTo>
                      <a:pt x="74" y="48"/>
                      <a:pt x="74" y="48"/>
                      <a:pt x="75" y="48"/>
                    </a:cubicBezTo>
                    <a:cubicBezTo>
                      <a:pt x="75" y="48"/>
                      <a:pt x="76" y="47"/>
                      <a:pt x="76" y="47"/>
                    </a:cubicBezTo>
                    <a:cubicBezTo>
                      <a:pt x="76" y="47"/>
                      <a:pt x="77" y="47"/>
                      <a:pt x="78" y="47"/>
                    </a:cubicBezTo>
                    <a:cubicBezTo>
                      <a:pt x="78" y="48"/>
                      <a:pt x="78" y="48"/>
                      <a:pt x="78" y="49"/>
                    </a:cubicBezTo>
                    <a:cubicBezTo>
                      <a:pt x="79" y="49"/>
                      <a:pt x="78" y="50"/>
                      <a:pt x="78" y="50"/>
                    </a:cubicBezTo>
                    <a:cubicBezTo>
                      <a:pt x="78" y="51"/>
                      <a:pt x="79" y="50"/>
                      <a:pt x="78" y="51"/>
                    </a:cubicBezTo>
                    <a:cubicBezTo>
                      <a:pt x="79" y="51"/>
                      <a:pt x="80" y="51"/>
                      <a:pt x="79" y="52"/>
                    </a:cubicBezTo>
                    <a:cubicBezTo>
                      <a:pt x="79" y="53"/>
                      <a:pt x="78" y="53"/>
                      <a:pt x="78" y="54"/>
                    </a:cubicBezTo>
                    <a:cubicBezTo>
                      <a:pt x="78" y="55"/>
                      <a:pt x="79" y="54"/>
                      <a:pt x="79" y="55"/>
                    </a:cubicBezTo>
                    <a:cubicBezTo>
                      <a:pt x="79" y="55"/>
                      <a:pt x="79" y="56"/>
                      <a:pt x="79" y="56"/>
                    </a:cubicBezTo>
                    <a:cubicBezTo>
                      <a:pt x="80" y="56"/>
                      <a:pt x="80" y="57"/>
                      <a:pt x="80" y="57"/>
                    </a:cubicBezTo>
                    <a:cubicBezTo>
                      <a:pt x="80" y="57"/>
                      <a:pt x="80" y="57"/>
                      <a:pt x="80" y="58"/>
                    </a:cubicBezTo>
                    <a:cubicBezTo>
                      <a:pt x="80" y="58"/>
                      <a:pt x="80" y="58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60"/>
                    </a:cubicBezTo>
                    <a:cubicBezTo>
                      <a:pt x="78" y="60"/>
                      <a:pt x="79" y="60"/>
                      <a:pt x="78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7" y="60"/>
                      <a:pt x="77" y="60"/>
                      <a:pt x="77" y="61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8" y="61"/>
                      <a:pt x="78" y="61"/>
                      <a:pt x="78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79" y="64"/>
                    </a:cubicBezTo>
                    <a:cubicBezTo>
                      <a:pt x="79" y="64"/>
                      <a:pt x="79" y="65"/>
                      <a:pt x="79" y="65"/>
                    </a:cubicBezTo>
                    <a:cubicBezTo>
                      <a:pt x="79" y="65"/>
                      <a:pt x="78" y="66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8"/>
                      <a:pt x="81" y="69"/>
                      <a:pt x="82" y="69"/>
                    </a:cubicBezTo>
                    <a:cubicBezTo>
                      <a:pt x="82" y="70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1"/>
                      <a:pt x="83" y="71"/>
                      <a:pt x="83" y="71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2" y="73"/>
                      <a:pt x="82" y="73"/>
                      <a:pt x="81" y="73"/>
                    </a:cubicBezTo>
                    <a:cubicBezTo>
                      <a:pt x="81" y="73"/>
                      <a:pt x="80" y="74"/>
                      <a:pt x="80" y="74"/>
                    </a:cubicBezTo>
                    <a:cubicBezTo>
                      <a:pt x="80" y="74"/>
                      <a:pt x="80" y="75"/>
                      <a:pt x="80" y="75"/>
                    </a:cubicBezTo>
                    <a:cubicBezTo>
                      <a:pt x="80" y="75"/>
                      <a:pt x="79" y="75"/>
                      <a:pt x="79" y="75"/>
                    </a:cubicBezTo>
                    <a:cubicBezTo>
                      <a:pt x="79" y="75"/>
                      <a:pt x="79" y="76"/>
                      <a:pt x="79" y="76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7" y="76"/>
                      <a:pt x="77" y="76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7"/>
                      <a:pt x="77" y="78"/>
                    </a:cubicBezTo>
                    <a:cubicBezTo>
                      <a:pt x="77" y="78"/>
                      <a:pt x="76" y="78"/>
                      <a:pt x="76" y="78"/>
                    </a:cubicBezTo>
                    <a:cubicBezTo>
                      <a:pt x="76" y="78"/>
                      <a:pt x="75" y="78"/>
                      <a:pt x="75" y="79"/>
                    </a:cubicBezTo>
                    <a:cubicBezTo>
                      <a:pt x="75" y="79"/>
                      <a:pt x="75" y="79"/>
                      <a:pt x="74" y="79"/>
                    </a:cubicBezTo>
                    <a:cubicBezTo>
                      <a:pt x="74" y="79"/>
                      <a:pt x="74" y="78"/>
                      <a:pt x="74" y="79"/>
                    </a:cubicBezTo>
                    <a:cubicBezTo>
                      <a:pt x="74" y="79"/>
                      <a:pt x="75" y="80"/>
                      <a:pt x="74" y="80"/>
                    </a:cubicBezTo>
                    <a:cubicBezTo>
                      <a:pt x="74" y="80"/>
                      <a:pt x="73" y="79"/>
                      <a:pt x="73" y="79"/>
                    </a:cubicBezTo>
                    <a:cubicBezTo>
                      <a:pt x="72" y="79"/>
                      <a:pt x="72" y="80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0" y="78"/>
                    </a:cubicBezTo>
                    <a:cubicBezTo>
                      <a:pt x="70" y="78"/>
                      <a:pt x="69" y="78"/>
                      <a:pt x="68" y="78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6"/>
                      <a:pt x="67" y="77"/>
                      <a:pt x="67" y="77"/>
                    </a:cubicBezTo>
                    <a:cubicBezTo>
                      <a:pt x="67" y="77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5"/>
                    </a:cubicBezTo>
                    <a:cubicBezTo>
                      <a:pt x="67" y="75"/>
                      <a:pt x="66" y="74"/>
                      <a:pt x="66" y="75"/>
                    </a:cubicBezTo>
                    <a:cubicBezTo>
                      <a:pt x="66" y="75"/>
                      <a:pt x="66" y="75"/>
                      <a:pt x="66" y="76"/>
                    </a:cubicBezTo>
                    <a:cubicBezTo>
                      <a:pt x="66" y="76"/>
                      <a:pt x="66" y="76"/>
                      <a:pt x="65" y="76"/>
                    </a:cubicBezTo>
                    <a:cubicBezTo>
                      <a:pt x="65" y="76"/>
                      <a:pt x="65" y="77"/>
                      <a:pt x="64" y="76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5"/>
                      <a:pt x="63" y="75"/>
                      <a:pt x="62" y="75"/>
                    </a:cubicBezTo>
                    <a:cubicBezTo>
                      <a:pt x="62" y="75"/>
                      <a:pt x="61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5"/>
                      <a:pt x="57" y="76"/>
                    </a:cubicBezTo>
                    <a:cubicBezTo>
                      <a:pt x="57" y="76"/>
                      <a:pt x="57" y="76"/>
                      <a:pt x="56" y="77"/>
                    </a:cubicBezTo>
                    <a:cubicBezTo>
                      <a:pt x="56" y="77"/>
                      <a:pt x="56" y="77"/>
                      <a:pt x="55" y="77"/>
                    </a:cubicBezTo>
                    <a:cubicBezTo>
                      <a:pt x="54" y="77"/>
                      <a:pt x="54" y="78"/>
                      <a:pt x="54" y="79"/>
                    </a:cubicBezTo>
                    <a:cubicBezTo>
                      <a:pt x="53" y="79"/>
                      <a:pt x="53" y="80"/>
                      <a:pt x="53" y="80"/>
                    </a:cubicBezTo>
                    <a:cubicBezTo>
                      <a:pt x="53" y="80"/>
                      <a:pt x="53" y="81"/>
                      <a:pt x="53" y="81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3" y="82"/>
                      <a:pt x="53" y="81"/>
                      <a:pt x="53" y="82"/>
                    </a:cubicBezTo>
                    <a:cubicBezTo>
                      <a:pt x="53" y="82"/>
                      <a:pt x="53" y="82"/>
                      <a:pt x="53" y="83"/>
                    </a:cubicBezTo>
                    <a:cubicBezTo>
                      <a:pt x="53" y="83"/>
                      <a:pt x="53" y="83"/>
                      <a:pt x="53" y="84"/>
                    </a:cubicBezTo>
                    <a:cubicBezTo>
                      <a:pt x="53" y="84"/>
                      <a:pt x="54" y="84"/>
                      <a:pt x="54" y="85"/>
                    </a:cubicBezTo>
                    <a:cubicBezTo>
                      <a:pt x="53" y="85"/>
                      <a:pt x="53" y="85"/>
                      <a:pt x="52" y="85"/>
                    </a:cubicBezTo>
                    <a:cubicBezTo>
                      <a:pt x="52" y="85"/>
                      <a:pt x="52" y="85"/>
                      <a:pt x="51" y="85"/>
                    </a:cubicBezTo>
                    <a:cubicBezTo>
                      <a:pt x="51" y="85"/>
                      <a:pt x="51" y="85"/>
                      <a:pt x="50" y="86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0" y="86"/>
                      <a:pt x="49" y="86"/>
                      <a:pt x="49" y="86"/>
                    </a:cubicBezTo>
                    <a:cubicBezTo>
                      <a:pt x="48" y="85"/>
                      <a:pt x="48" y="85"/>
                      <a:pt x="47" y="85"/>
                    </a:cubicBezTo>
                    <a:cubicBezTo>
                      <a:pt x="47" y="85"/>
                      <a:pt x="46" y="86"/>
                      <a:pt x="46" y="86"/>
                    </a:cubicBezTo>
                    <a:cubicBezTo>
                      <a:pt x="45" y="86"/>
                      <a:pt x="46" y="85"/>
                      <a:pt x="45" y="85"/>
                    </a:cubicBezTo>
                    <a:cubicBezTo>
                      <a:pt x="45" y="85"/>
                      <a:pt x="44" y="85"/>
                      <a:pt x="44" y="84"/>
                    </a:cubicBezTo>
                    <a:cubicBezTo>
                      <a:pt x="44" y="85"/>
                      <a:pt x="43" y="85"/>
                      <a:pt x="42" y="85"/>
                    </a:cubicBezTo>
                    <a:cubicBezTo>
                      <a:pt x="41" y="85"/>
                      <a:pt x="42" y="84"/>
                      <a:pt x="42" y="83"/>
                    </a:cubicBezTo>
                    <a:cubicBezTo>
                      <a:pt x="42" y="83"/>
                      <a:pt x="42" y="83"/>
                      <a:pt x="42" y="83"/>
                    </a:cubicBezTo>
                    <a:cubicBezTo>
                      <a:pt x="41" y="83"/>
                      <a:pt x="40" y="82"/>
                      <a:pt x="40" y="82"/>
                    </a:cubicBezTo>
                    <a:cubicBezTo>
                      <a:pt x="39" y="82"/>
                      <a:pt x="39" y="82"/>
                      <a:pt x="38" y="82"/>
                    </a:cubicBezTo>
                    <a:cubicBezTo>
                      <a:pt x="38" y="81"/>
                      <a:pt x="37" y="81"/>
                      <a:pt x="37" y="82"/>
                    </a:cubicBezTo>
                    <a:cubicBezTo>
                      <a:pt x="36" y="83"/>
                      <a:pt x="36" y="83"/>
                      <a:pt x="35" y="83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4" y="83"/>
                      <a:pt x="33" y="82"/>
                      <a:pt x="33" y="82"/>
                    </a:cubicBezTo>
                    <a:cubicBezTo>
                      <a:pt x="32" y="83"/>
                      <a:pt x="32" y="83"/>
                      <a:pt x="31" y="82"/>
                    </a:cubicBezTo>
                    <a:cubicBezTo>
                      <a:pt x="31" y="82"/>
                      <a:pt x="31" y="81"/>
                      <a:pt x="30" y="81"/>
                    </a:cubicBezTo>
                    <a:cubicBezTo>
                      <a:pt x="30" y="81"/>
                      <a:pt x="30" y="82"/>
                      <a:pt x="29" y="82"/>
                    </a:cubicBezTo>
                    <a:cubicBezTo>
                      <a:pt x="28" y="82"/>
                      <a:pt x="28" y="81"/>
                      <a:pt x="27" y="81"/>
                    </a:cubicBezTo>
                    <a:cubicBezTo>
                      <a:pt x="27" y="80"/>
                      <a:pt x="26" y="80"/>
                      <a:pt x="25" y="80"/>
                    </a:cubicBezTo>
                    <a:cubicBezTo>
                      <a:pt x="24" y="80"/>
                      <a:pt x="24" y="79"/>
                      <a:pt x="23" y="79"/>
                    </a:cubicBezTo>
                    <a:cubicBezTo>
                      <a:pt x="23" y="79"/>
                      <a:pt x="23" y="80"/>
                      <a:pt x="22" y="79"/>
                    </a:cubicBezTo>
                    <a:cubicBezTo>
                      <a:pt x="22" y="79"/>
                      <a:pt x="23" y="79"/>
                      <a:pt x="23" y="78"/>
                    </a:cubicBezTo>
                    <a:cubicBezTo>
                      <a:pt x="23" y="78"/>
                      <a:pt x="23" y="77"/>
                      <a:pt x="22" y="77"/>
                    </a:cubicBezTo>
                    <a:cubicBezTo>
                      <a:pt x="22" y="77"/>
                      <a:pt x="22" y="78"/>
                      <a:pt x="21" y="77"/>
                    </a:cubicBezTo>
                    <a:cubicBezTo>
                      <a:pt x="21" y="77"/>
                      <a:pt x="20" y="77"/>
                      <a:pt x="20" y="77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1" y="76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2" y="75"/>
                      <a:pt x="22" y="75"/>
                      <a:pt x="22" y="74"/>
                    </a:cubicBezTo>
                    <a:cubicBezTo>
                      <a:pt x="23" y="72"/>
                      <a:pt x="23" y="71"/>
                      <a:pt x="23" y="69"/>
                    </a:cubicBezTo>
                    <a:cubicBezTo>
                      <a:pt x="24" y="68"/>
                      <a:pt x="24" y="68"/>
                      <a:pt x="24" y="67"/>
                    </a:cubicBezTo>
                    <a:cubicBezTo>
                      <a:pt x="24" y="66"/>
                      <a:pt x="24" y="65"/>
                      <a:pt x="24" y="65"/>
                    </a:cubicBezTo>
                    <a:cubicBezTo>
                      <a:pt x="25" y="64"/>
                      <a:pt x="25" y="65"/>
                      <a:pt x="25" y="64"/>
                    </a:cubicBezTo>
                    <a:cubicBezTo>
                      <a:pt x="25" y="63"/>
                      <a:pt x="24" y="63"/>
                      <a:pt x="24" y="64"/>
                    </a:cubicBezTo>
                    <a:cubicBezTo>
                      <a:pt x="24" y="64"/>
                      <a:pt x="24" y="62"/>
                      <a:pt x="24" y="62"/>
                    </a:cubicBezTo>
                    <a:cubicBezTo>
                      <a:pt x="24" y="61"/>
                      <a:pt x="24" y="60"/>
                      <a:pt x="24" y="60"/>
                    </a:cubicBezTo>
                    <a:cubicBezTo>
                      <a:pt x="24" y="59"/>
                      <a:pt x="24" y="58"/>
                      <a:pt x="24" y="57"/>
                    </a:cubicBezTo>
                    <a:cubicBezTo>
                      <a:pt x="24" y="57"/>
                      <a:pt x="24" y="56"/>
                      <a:pt x="25" y="56"/>
                    </a:cubicBezTo>
                    <a:cubicBezTo>
                      <a:pt x="26" y="56"/>
                      <a:pt x="27" y="58"/>
                      <a:pt x="27" y="59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28" y="61"/>
                      <a:pt x="28" y="61"/>
                      <a:pt x="29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1"/>
                      <a:pt x="28" y="60"/>
                    </a:cubicBezTo>
                    <a:cubicBezTo>
                      <a:pt x="28" y="60"/>
                      <a:pt x="28" y="59"/>
                      <a:pt x="28" y="58"/>
                    </a:cubicBezTo>
                    <a:cubicBezTo>
                      <a:pt x="27" y="57"/>
                      <a:pt x="27" y="57"/>
                      <a:pt x="26" y="56"/>
                    </a:cubicBezTo>
                    <a:cubicBezTo>
                      <a:pt x="26" y="55"/>
                      <a:pt x="25" y="55"/>
                      <a:pt x="24" y="55"/>
                    </a:cubicBezTo>
                    <a:cubicBezTo>
                      <a:pt x="24" y="54"/>
                      <a:pt x="24" y="53"/>
                      <a:pt x="24" y="52"/>
                    </a:cubicBezTo>
                    <a:cubicBezTo>
                      <a:pt x="24" y="52"/>
                      <a:pt x="22" y="51"/>
                      <a:pt x="23" y="51"/>
                    </a:cubicBezTo>
                    <a:cubicBezTo>
                      <a:pt x="23" y="51"/>
                      <a:pt x="24" y="52"/>
                      <a:pt x="24" y="52"/>
                    </a:cubicBezTo>
                    <a:cubicBezTo>
                      <a:pt x="24" y="53"/>
                      <a:pt x="25" y="54"/>
                      <a:pt x="26" y="54"/>
                    </a:cubicBezTo>
                    <a:cubicBezTo>
                      <a:pt x="26" y="54"/>
                      <a:pt x="25" y="54"/>
                      <a:pt x="25" y="53"/>
                    </a:cubicBezTo>
                    <a:cubicBezTo>
                      <a:pt x="25" y="53"/>
                      <a:pt x="25" y="53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4" y="50"/>
                      <a:pt x="24" y="49"/>
                    </a:cubicBezTo>
                    <a:cubicBezTo>
                      <a:pt x="24" y="49"/>
                      <a:pt x="25" y="49"/>
                      <a:pt x="25" y="49"/>
                    </a:cubicBezTo>
                    <a:cubicBezTo>
                      <a:pt x="25" y="48"/>
                      <a:pt x="24" y="48"/>
                      <a:pt x="24" y="48"/>
                    </a:cubicBezTo>
                    <a:cubicBezTo>
                      <a:pt x="24" y="48"/>
                      <a:pt x="24" y="49"/>
                      <a:pt x="24" y="49"/>
                    </a:cubicBezTo>
                    <a:cubicBezTo>
                      <a:pt x="24" y="49"/>
                      <a:pt x="24" y="48"/>
                      <a:pt x="23" y="48"/>
                    </a:cubicBezTo>
                    <a:cubicBezTo>
                      <a:pt x="23" y="48"/>
                      <a:pt x="23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7"/>
                      <a:pt x="21" y="47"/>
                      <a:pt x="21" y="47"/>
                    </a:cubicBezTo>
                    <a:cubicBezTo>
                      <a:pt x="21" y="47"/>
                      <a:pt x="20" y="47"/>
                      <a:pt x="20" y="46"/>
                    </a:cubicBezTo>
                    <a:cubicBezTo>
                      <a:pt x="20" y="46"/>
                      <a:pt x="20" y="45"/>
                      <a:pt x="20" y="45"/>
                    </a:cubicBezTo>
                    <a:cubicBezTo>
                      <a:pt x="19" y="44"/>
                      <a:pt x="18" y="44"/>
                      <a:pt x="18" y="42"/>
                    </a:cubicBezTo>
                    <a:cubicBezTo>
                      <a:pt x="18" y="42"/>
                      <a:pt x="19" y="42"/>
                      <a:pt x="19" y="41"/>
                    </a:cubicBezTo>
                    <a:cubicBezTo>
                      <a:pt x="19" y="41"/>
                      <a:pt x="19" y="41"/>
                      <a:pt x="18" y="41"/>
                    </a:cubicBezTo>
                    <a:cubicBezTo>
                      <a:pt x="18" y="40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8" y="39"/>
                      <a:pt x="17" y="39"/>
                      <a:pt x="18" y="39"/>
                    </a:cubicBezTo>
                    <a:cubicBezTo>
                      <a:pt x="18" y="39"/>
                      <a:pt x="20" y="39"/>
                      <a:pt x="19" y="39"/>
                    </a:cubicBezTo>
                    <a:cubicBezTo>
                      <a:pt x="19" y="38"/>
                      <a:pt x="18" y="38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5" y="37"/>
                      <a:pt x="15" y="36"/>
                      <a:pt x="15" y="37"/>
                    </a:cubicBezTo>
                    <a:cubicBezTo>
                      <a:pt x="15" y="37"/>
                      <a:pt x="15" y="37"/>
                      <a:pt x="14" y="37"/>
                    </a:cubicBezTo>
                    <a:cubicBezTo>
                      <a:pt x="14" y="37"/>
                      <a:pt x="13" y="37"/>
                      <a:pt x="13" y="37"/>
                    </a:cubicBezTo>
                    <a:cubicBezTo>
                      <a:pt x="13" y="36"/>
                      <a:pt x="12" y="36"/>
                      <a:pt x="11" y="36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1" y="37"/>
                      <a:pt x="11" y="36"/>
                      <a:pt x="11" y="35"/>
                    </a:cubicBezTo>
                    <a:cubicBezTo>
                      <a:pt x="10" y="35"/>
                      <a:pt x="10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4" y="33"/>
                    </a:cubicBezTo>
                    <a:cubicBezTo>
                      <a:pt x="4" y="33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3" y="34"/>
                      <a:pt x="3" y="33"/>
                    </a:cubicBezTo>
                    <a:cubicBezTo>
                      <a:pt x="3" y="33"/>
                      <a:pt x="2" y="32"/>
                      <a:pt x="2" y="32"/>
                    </a:cubicBezTo>
                    <a:cubicBezTo>
                      <a:pt x="1" y="31"/>
                      <a:pt x="0" y="31"/>
                      <a:pt x="1" y="31"/>
                    </a:cubicBezTo>
                    <a:cubicBezTo>
                      <a:pt x="1" y="31"/>
                      <a:pt x="5" y="31"/>
                      <a:pt x="3" y="30"/>
                    </a:cubicBezTo>
                    <a:cubicBezTo>
                      <a:pt x="3" y="30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1" y="30"/>
                      <a:pt x="2" y="3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8"/>
                      <a:pt x="2" y="29"/>
                      <a:pt x="2" y="29"/>
                    </a:cubicBezTo>
                    <a:cubicBezTo>
                      <a:pt x="2" y="29"/>
                      <a:pt x="3" y="29"/>
                      <a:pt x="3" y="29"/>
                    </a:cubicBezTo>
                    <a:cubicBezTo>
                      <a:pt x="3" y="28"/>
                      <a:pt x="3" y="29"/>
                      <a:pt x="2" y="28"/>
                    </a:cubicBezTo>
                    <a:cubicBezTo>
                      <a:pt x="2" y="28"/>
                      <a:pt x="3" y="27"/>
                      <a:pt x="3" y="27"/>
                    </a:cubicBezTo>
                    <a:cubicBezTo>
                      <a:pt x="3" y="27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6" y="25"/>
                      <a:pt x="6" y="24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8" y="24"/>
                      <a:pt x="8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3" y="24"/>
                    </a:cubicBezTo>
                    <a:cubicBezTo>
                      <a:pt x="13" y="25"/>
                      <a:pt x="13" y="26"/>
                      <a:pt x="14" y="26"/>
                    </a:cubicBezTo>
                    <a:cubicBezTo>
                      <a:pt x="14" y="27"/>
                      <a:pt x="14" y="27"/>
                      <a:pt x="15" y="26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6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9" y="25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1" y="26"/>
                      <a:pt x="21" y="25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5"/>
                      <a:pt x="23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2" y="23"/>
                    </a:cubicBezTo>
                    <a:cubicBezTo>
                      <a:pt x="22" y="23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2" y="20"/>
                    </a:cubicBezTo>
                    <a:cubicBezTo>
                      <a:pt x="22" y="20"/>
                      <a:pt x="21" y="20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6"/>
                    </a:cubicBezTo>
                    <a:cubicBezTo>
                      <a:pt x="20" y="16"/>
                      <a:pt x="20" y="16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20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9"/>
                      <a:pt x="31" y="19"/>
                    </a:cubicBezTo>
                    <a:cubicBezTo>
                      <a:pt x="31" y="19"/>
                      <a:pt x="32" y="18"/>
                      <a:pt x="33" y="18"/>
                    </a:cubicBezTo>
                    <a:cubicBezTo>
                      <a:pt x="33" y="18"/>
                      <a:pt x="34" y="17"/>
                      <a:pt x="34" y="17"/>
                    </a:cubicBezTo>
                    <a:cubicBezTo>
                      <a:pt x="35" y="17"/>
                      <a:pt x="36" y="17"/>
                      <a:pt x="36" y="16"/>
                    </a:cubicBezTo>
                    <a:cubicBezTo>
                      <a:pt x="36" y="16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5" y="13"/>
                      <a:pt x="37" y="13"/>
                      <a:pt x="38" y="12"/>
                    </a:cubicBezTo>
                    <a:cubicBezTo>
                      <a:pt x="39" y="12"/>
                      <a:pt x="40" y="12"/>
                      <a:pt x="41" y="11"/>
                    </a:cubicBezTo>
                    <a:cubicBezTo>
                      <a:pt x="42" y="10"/>
                      <a:pt x="42" y="10"/>
                      <a:pt x="42" y="9"/>
                    </a:cubicBezTo>
                    <a:cubicBezTo>
                      <a:pt x="43" y="8"/>
                      <a:pt x="43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3" y="9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7"/>
                    </a:cubicBezTo>
                    <a:cubicBezTo>
                      <a:pt x="43" y="7"/>
                      <a:pt x="43" y="8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5"/>
                      <a:pt x="43" y="4"/>
                    </a:cubicBezTo>
                    <a:cubicBezTo>
                      <a:pt x="43" y="4"/>
                      <a:pt x="43" y="3"/>
                      <a:pt x="43" y="3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4" y="1"/>
                      <a:pt x="45" y="1"/>
                      <a:pt x="45" y="1"/>
                    </a:cubicBezTo>
                    <a:cubicBezTo>
                      <a:pt x="47" y="0"/>
                      <a:pt x="48" y="0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  <a:cubicBezTo>
                      <a:pt x="50" y="1"/>
                      <a:pt x="50" y="1"/>
                      <a:pt x="50" y="2"/>
                    </a:cubicBezTo>
                    <a:cubicBezTo>
                      <a:pt x="50" y="3"/>
                      <a:pt x="50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2" y="4"/>
                      <a:pt x="52" y="4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4"/>
                      <a:pt x="54" y="5"/>
                      <a:pt x="54" y="6"/>
                    </a:cubicBezTo>
                    <a:cubicBezTo>
                      <a:pt x="55" y="6"/>
                      <a:pt x="56" y="6"/>
                      <a:pt x="56" y="6"/>
                    </a:cubicBezTo>
                    <a:cubicBezTo>
                      <a:pt x="57" y="6"/>
                      <a:pt x="57" y="8"/>
                      <a:pt x="57" y="8"/>
                    </a:cubicBezTo>
                    <a:cubicBezTo>
                      <a:pt x="58" y="8"/>
                      <a:pt x="59" y="8"/>
                      <a:pt x="59" y="8"/>
                    </a:cubicBezTo>
                    <a:cubicBezTo>
                      <a:pt x="60" y="8"/>
                      <a:pt x="60" y="8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0" y="9"/>
                      <a:pt x="60" y="9"/>
                      <a:pt x="60" y="10"/>
                    </a:cubicBezTo>
                    <a:cubicBezTo>
                      <a:pt x="60" y="10"/>
                      <a:pt x="61" y="10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2" y="12"/>
                      <a:pt x="63" y="12"/>
                      <a:pt x="63" y="11"/>
                    </a:cubicBezTo>
                    <a:cubicBezTo>
                      <a:pt x="64" y="12"/>
                      <a:pt x="64" y="9"/>
                      <a:pt x="65" y="10"/>
                    </a:cubicBezTo>
                    <a:cubicBezTo>
                      <a:pt x="65" y="10"/>
                      <a:pt x="64" y="11"/>
                      <a:pt x="64" y="11"/>
                    </a:cubicBezTo>
                    <a:cubicBezTo>
                      <a:pt x="64" y="12"/>
                      <a:pt x="65" y="12"/>
                      <a:pt x="65" y="12"/>
                    </a:cubicBezTo>
                    <a:cubicBezTo>
                      <a:pt x="65" y="12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3"/>
                      <a:pt x="66" y="13"/>
                      <a:pt x="66" y="14"/>
                    </a:cubicBezTo>
                    <a:cubicBezTo>
                      <a:pt x="66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8" y="14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9" y="15"/>
                      <a:pt x="69" y="15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1" y="16"/>
                    </a:cubicBezTo>
                    <a:cubicBezTo>
                      <a:pt x="72" y="16"/>
                      <a:pt x="72" y="17"/>
                      <a:pt x="72" y="17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6" y="17"/>
                      <a:pt x="76" y="18"/>
                    </a:cubicBezTo>
                    <a:cubicBezTo>
                      <a:pt x="77" y="18"/>
                      <a:pt x="77" y="18"/>
                      <a:pt x="77" y="19"/>
                    </a:cubicBezTo>
                    <a:cubicBezTo>
                      <a:pt x="77" y="19"/>
                      <a:pt x="78" y="20"/>
                      <a:pt x="78" y="20"/>
                    </a:cubicBezTo>
                    <a:cubicBezTo>
                      <a:pt x="79" y="20"/>
                      <a:pt x="80" y="20"/>
                      <a:pt x="80" y="20"/>
                    </a:cubicBezTo>
                    <a:cubicBezTo>
                      <a:pt x="80" y="20"/>
                      <a:pt x="82" y="20"/>
                      <a:pt x="82" y="20"/>
                    </a:cubicBezTo>
                    <a:cubicBezTo>
                      <a:pt x="83" y="20"/>
                      <a:pt x="83" y="21"/>
                      <a:pt x="83" y="21"/>
                    </a:cubicBezTo>
                    <a:cubicBezTo>
                      <a:pt x="84" y="21"/>
                      <a:pt x="84" y="21"/>
                      <a:pt x="85" y="21"/>
                    </a:cubicBezTo>
                    <a:cubicBezTo>
                      <a:pt x="86" y="21"/>
                      <a:pt x="86" y="21"/>
                      <a:pt x="86" y="22"/>
                    </a:cubicBezTo>
                    <a:cubicBezTo>
                      <a:pt x="87" y="22"/>
                      <a:pt x="88" y="22"/>
                      <a:pt x="88" y="22"/>
                    </a:cubicBezTo>
                    <a:cubicBezTo>
                      <a:pt x="88" y="22"/>
                      <a:pt x="88" y="22"/>
                      <a:pt x="88" y="22"/>
                    </a:cubicBezTo>
                    <a:close/>
                    <a:moveTo>
                      <a:pt x="96" y="89"/>
                    </a:moveTo>
                    <a:cubicBezTo>
                      <a:pt x="97" y="88"/>
                      <a:pt x="97" y="87"/>
                      <a:pt x="97" y="86"/>
                    </a:cubicBezTo>
                    <a:cubicBezTo>
                      <a:pt x="97" y="86"/>
                      <a:pt x="97" y="85"/>
                      <a:pt x="96" y="84"/>
                    </a:cubicBezTo>
                    <a:cubicBezTo>
                      <a:pt x="96" y="84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1"/>
                      <a:pt x="96" y="80"/>
                      <a:pt x="96" y="80"/>
                    </a:cubicBezTo>
                    <a:cubicBezTo>
                      <a:pt x="95" y="80"/>
                      <a:pt x="95" y="81"/>
                      <a:pt x="95" y="82"/>
                    </a:cubicBezTo>
                    <a:cubicBezTo>
                      <a:pt x="95" y="82"/>
                      <a:pt x="96" y="82"/>
                      <a:pt x="95" y="83"/>
                    </a:cubicBezTo>
                    <a:cubicBezTo>
                      <a:pt x="95" y="83"/>
                      <a:pt x="94" y="82"/>
                      <a:pt x="94" y="82"/>
                    </a:cubicBezTo>
                    <a:cubicBezTo>
                      <a:pt x="94" y="82"/>
                      <a:pt x="93" y="83"/>
                      <a:pt x="92" y="83"/>
                    </a:cubicBezTo>
                    <a:cubicBezTo>
                      <a:pt x="92" y="83"/>
                      <a:pt x="91" y="84"/>
                      <a:pt x="91" y="84"/>
                    </a:cubicBezTo>
                    <a:cubicBezTo>
                      <a:pt x="91" y="84"/>
                      <a:pt x="91" y="84"/>
                      <a:pt x="91" y="85"/>
                    </a:cubicBezTo>
                    <a:cubicBezTo>
                      <a:pt x="91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6"/>
                    </a:cubicBezTo>
                    <a:cubicBezTo>
                      <a:pt x="90" y="86"/>
                      <a:pt x="91" y="86"/>
                      <a:pt x="91" y="86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90"/>
                      <a:pt x="91" y="90"/>
                      <a:pt x="91" y="90"/>
                    </a:cubicBezTo>
                    <a:cubicBezTo>
                      <a:pt x="92" y="90"/>
                      <a:pt x="91" y="90"/>
                      <a:pt x="91" y="91"/>
                    </a:cubicBezTo>
                    <a:cubicBezTo>
                      <a:pt x="91" y="91"/>
                      <a:pt x="92" y="91"/>
                      <a:pt x="92" y="92"/>
                    </a:cubicBezTo>
                    <a:cubicBezTo>
                      <a:pt x="92" y="92"/>
                      <a:pt x="91" y="92"/>
                      <a:pt x="91" y="93"/>
                    </a:cubicBezTo>
                    <a:cubicBezTo>
                      <a:pt x="92" y="93"/>
                      <a:pt x="92" y="93"/>
                      <a:pt x="92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4" y="94"/>
                    </a:cubicBezTo>
                    <a:cubicBezTo>
                      <a:pt x="94" y="95"/>
                      <a:pt x="94" y="95"/>
                      <a:pt x="94" y="94"/>
                    </a:cubicBezTo>
                    <a:cubicBezTo>
                      <a:pt x="95" y="94"/>
                      <a:pt x="95" y="93"/>
                      <a:pt x="95" y="93"/>
                    </a:cubicBezTo>
                    <a:cubicBezTo>
                      <a:pt x="95" y="93"/>
                      <a:pt x="95" y="93"/>
                      <a:pt x="95" y="92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5" y="91"/>
                      <a:pt x="96" y="90"/>
                      <a:pt x="96" y="8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1" name="Freeform 813">
                <a:extLst>
                  <a:ext uri="{FF2B5EF4-FFF2-40B4-BE49-F238E27FC236}">
                    <a16:creationId xmlns="" xmlns:a16="http://schemas.microsoft.com/office/drawing/2014/main" id="{079391AA-3AE9-7D48-AFCE-4717C064B5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72076" y="2620963"/>
                <a:ext cx="33337" cy="63500"/>
              </a:xfrm>
              <a:custGeom>
                <a:avLst/>
                <a:gdLst>
                  <a:gd name="T0" fmla="*/ 3 w 8"/>
                  <a:gd name="T1" fmla="*/ 6 h 15"/>
                  <a:gd name="T2" fmla="*/ 0 w 8"/>
                  <a:gd name="T3" fmla="*/ 4 h 15"/>
                  <a:gd name="T4" fmla="*/ 2 w 8"/>
                  <a:gd name="T5" fmla="*/ 4 h 15"/>
                  <a:gd name="T6" fmla="*/ 3 w 8"/>
                  <a:gd name="T7" fmla="*/ 6 h 15"/>
                  <a:gd name="T8" fmla="*/ 3 w 8"/>
                  <a:gd name="T9" fmla="*/ 6 h 15"/>
                  <a:gd name="T10" fmla="*/ 4 w 8"/>
                  <a:gd name="T11" fmla="*/ 6 h 15"/>
                  <a:gd name="T12" fmla="*/ 5 w 8"/>
                  <a:gd name="T13" fmla="*/ 7 h 15"/>
                  <a:gd name="T14" fmla="*/ 2 w 8"/>
                  <a:gd name="T15" fmla="*/ 2 h 15"/>
                  <a:gd name="T16" fmla="*/ 3 w 8"/>
                  <a:gd name="T17" fmla="*/ 4 h 15"/>
                  <a:gd name="T18" fmla="*/ 4 w 8"/>
                  <a:gd name="T19" fmla="*/ 6 h 15"/>
                  <a:gd name="T20" fmla="*/ 4 w 8"/>
                  <a:gd name="T21" fmla="*/ 6 h 15"/>
                  <a:gd name="T22" fmla="*/ 3 w 8"/>
                  <a:gd name="T23" fmla="*/ 1 h 15"/>
                  <a:gd name="T24" fmla="*/ 4 w 8"/>
                  <a:gd name="T25" fmla="*/ 3 h 15"/>
                  <a:gd name="T26" fmla="*/ 6 w 8"/>
                  <a:gd name="T27" fmla="*/ 5 h 15"/>
                  <a:gd name="T28" fmla="*/ 4 w 8"/>
                  <a:gd name="T29" fmla="*/ 2 h 15"/>
                  <a:gd name="T30" fmla="*/ 3 w 8"/>
                  <a:gd name="T31" fmla="*/ 1 h 15"/>
                  <a:gd name="T32" fmla="*/ 3 w 8"/>
                  <a:gd name="T33" fmla="*/ 1 h 15"/>
                  <a:gd name="T34" fmla="*/ 5 w 8"/>
                  <a:gd name="T35" fmla="*/ 2 h 15"/>
                  <a:gd name="T36" fmla="*/ 6 w 8"/>
                  <a:gd name="T37" fmla="*/ 3 h 15"/>
                  <a:gd name="T38" fmla="*/ 7 w 8"/>
                  <a:gd name="T39" fmla="*/ 3 h 15"/>
                  <a:gd name="T40" fmla="*/ 8 w 8"/>
                  <a:gd name="T41" fmla="*/ 2 h 15"/>
                  <a:gd name="T42" fmla="*/ 7 w 8"/>
                  <a:gd name="T43" fmla="*/ 2 h 15"/>
                  <a:gd name="T44" fmla="*/ 7 w 8"/>
                  <a:gd name="T45" fmla="*/ 1 h 15"/>
                  <a:gd name="T46" fmla="*/ 6 w 8"/>
                  <a:gd name="T47" fmla="*/ 1 h 15"/>
                  <a:gd name="T48" fmla="*/ 6 w 8"/>
                  <a:gd name="T49" fmla="*/ 2 h 15"/>
                  <a:gd name="T50" fmla="*/ 6 w 8"/>
                  <a:gd name="T51" fmla="*/ 2 h 15"/>
                  <a:gd name="T52" fmla="*/ 5 w 8"/>
                  <a:gd name="T53" fmla="*/ 1 h 15"/>
                  <a:gd name="T54" fmla="*/ 5 w 8"/>
                  <a:gd name="T55" fmla="*/ 2 h 15"/>
                  <a:gd name="T56" fmla="*/ 5 w 8"/>
                  <a:gd name="T57" fmla="*/ 2 h 15"/>
                  <a:gd name="T58" fmla="*/ 4 w 8"/>
                  <a:gd name="T59" fmla="*/ 12 h 15"/>
                  <a:gd name="T60" fmla="*/ 5 w 8"/>
                  <a:gd name="T61" fmla="*/ 15 h 15"/>
                  <a:gd name="T62" fmla="*/ 5 w 8"/>
                  <a:gd name="T63" fmla="*/ 13 h 15"/>
                  <a:gd name="T64" fmla="*/ 4 w 8"/>
                  <a:gd name="T65" fmla="*/ 11 h 15"/>
                  <a:gd name="T66" fmla="*/ 4 w 8"/>
                  <a:gd name="T67" fmla="*/ 12 h 15"/>
                  <a:gd name="T68" fmla="*/ 4 w 8"/>
                  <a:gd name="T69" fmla="*/ 12 h 15"/>
                  <a:gd name="T70" fmla="*/ 4 w 8"/>
                  <a:gd name="T71" fmla="*/ 8 h 15"/>
                  <a:gd name="T72" fmla="*/ 5 w 8"/>
                  <a:gd name="T73" fmla="*/ 9 h 15"/>
                  <a:gd name="T74" fmla="*/ 6 w 8"/>
                  <a:gd name="T75" fmla="*/ 10 h 15"/>
                  <a:gd name="T76" fmla="*/ 5 w 8"/>
                  <a:gd name="T77" fmla="*/ 8 h 15"/>
                  <a:gd name="T78" fmla="*/ 4 w 8"/>
                  <a:gd name="T79" fmla="*/ 8 h 15"/>
                  <a:gd name="T80" fmla="*/ 4 w 8"/>
                  <a:gd name="T8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5">
                    <a:moveTo>
                      <a:pt x="3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2" y="6"/>
                      <a:pt x="2" y="5"/>
                      <a:pt x="3" y="6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3" y="2"/>
                      <a:pt x="2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3" y="5"/>
                      <a:pt x="4" y="6"/>
                    </a:cubicBezTo>
                    <a:close/>
                    <a:moveTo>
                      <a:pt x="3" y="1"/>
                    </a:moveTo>
                    <a:cubicBezTo>
                      <a:pt x="2" y="1"/>
                      <a:pt x="4" y="3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4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lose/>
                    <a:moveTo>
                      <a:pt x="5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7" y="2"/>
                      <a:pt x="6" y="2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2"/>
                      <a:pt x="5" y="2"/>
                      <a:pt x="5" y="2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4"/>
                      <a:pt x="5" y="15"/>
                    </a:cubicBezTo>
                    <a:cubicBezTo>
                      <a:pt x="6" y="15"/>
                      <a:pt x="5" y="14"/>
                      <a:pt x="5" y="13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3" y="11"/>
                      <a:pt x="3" y="12"/>
                      <a:pt x="4" y="12"/>
                    </a:cubicBezTo>
                    <a:cubicBezTo>
                      <a:pt x="4" y="13"/>
                      <a:pt x="4" y="12"/>
                      <a:pt x="4" y="12"/>
                    </a:cubicBezTo>
                    <a:close/>
                    <a:moveTo>
                      <a:pt x="4" y="8"/>
                    </a:move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2" name="Freeform 814">
                <a:extLst>
                  <a:ext uri="{FF2B5EF4-FFF2-40B4-BE49-F238E27FC236}">
                    <a16:creationId xmlns="" xmlns:a16="http://schemas.microsoft.com/office/drawing/2014/main" id="{4B4CAB8B-DDD5-6A4D-8CF4-D56BD6996F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91225" y="2779713"/>
                <a:ext cx="179387" cy="117475"/>
              </a:xfrm>
              <a:custGeom>
                <a:avLst/>
                <a:gdLst>
                  <a:gd name="T0" fmla="*/ 2 w 43"/>
                  <a:gd name="T1" fmla="*/ 19 h 28"/>
                  <a:gd name="T2" fmla="*/ 1 w 43"/>
                  <a:gd name="T3" fmla="*/ 16 h 28"/>
                  <a:gd name="T4" fmla="*/ 3 w 43"/>
                  <a:gd name="T5" fmla="*/ 15 h 28"/>
                  <a:gd name="T6" fmla="*/ 4 w 43"/>
                  <a:gd name="T7" fmla="*/ 15 h 28"/>
                  <a:gd name="T8" fmla="*/ 7 w 43"/>
                  <a:gd name="T9" fmla="*/ 14 h 28"/>
                  <a:gd name="T10" fmla="*/ 10 w 43"/>
                  <a:gd name="T11" fmla="*/ 16 h 28"/>
                  <a:gd name="T12" fmla="*/ 8 w 43"/>
                  <a:gd name="T13" fmla="*/ 18 h 28"/>
                  <a:gd name="T14" fmla="*/ 3 w 43"/>
                  <a:gd name="T15" fmla="*/ 22 h 28"/>
                  <a:gd name="T16" fmla="*/ 3 w 43"/>
                  <a:gd name="T17" fmla="*/ 21 h 28"/>
                  <a:gd name="T18" fmla="*/ 7 w 43"/>
                  <a:gd name="T19" fmla="*/ 12 h 28"/>
                  <a:gd name="T20" fmla="*/ 8 w 43"/>
                  <a:gd name="T21" fmla="*/ 10 h 28"/>
                  <a:gd name="T22" fmla="*/ 6 w 43"/>
                  <a:gd name="T23" fmla="*/ 8 h 28"/>
                  <a:gd name="T24" fmla="*/ 4 w 43"/>
                  <a:gd name="T25" fmla="*/ 11 h 28"/>
                  <a:gd name="T26" fmla="*/ 9 w 43"/>
                  <a:gd name="T27" fmla="*/ 9 h 28"/>
                  <a:gd name="T28" fmla="*/ 9 w 43"/>
                  <a:gd name="T29" fmla="*/ 9 h 28"/>
                  <a:gd name="T30" fmla="*/ 9 w 43"/>
                  <a:gd name="T31" fmla="*/ 14 h 28"/>
                  <a:gd name="T32" fmla="*/ 37 w 43"/>
                  <a:gd name="T33" fmla="*/ 27 h 28"/>
                  <a:gd name="T34" fmla="*/ 40 w 43"/>
                  <a:gd name="T35" fmla="*/ 23 h 28"/>
                  <a:gd name="T36" fmla="*/ 39 w 43"/>
                  <a:gd name="T37" fmla="*/ 20 h 28"/>
                  <a:gd name="T38" fmla="*/ 38 w 43"/>
                  <a:gd name="T39" fmla="*/ 11 h 28"/>
                  <a:gd name="T40" fmla="*/ 42 w 43"/>
                  <a:gd name="T41" fmla="*/ 5 h 28"/>
                  <a:gd name="T42" fmla="*/ 42 w 43"/>
                  <a:gd name="T43" fmla="*/ 3 h 28"/>
                  <a:gd name="T44" fmla="*/ 34 w 43"/>
                  <a:gd name="T45" fmla="*/ 2 h 28"/>
                  <a:gd name="T46" fmla="*/ 29 w 43"/>
                  <a:gd name="T47" fmla="*/ 1 h 28"/>
                  <a:gd name="T48" fmla="*/ 27 w 43"/>
                  <a:gd name="T49" fmla="*/ 2 h 28"/>
                  <a:gd name="T50" fmla="*/ 26 w 43"/>
                  <a:gd name="T51" fmla="*/ 2 h 28"/>
                  <a:gd name="T52" fmla="*/ 24 w 43"/>
                  <a:gd name="T53" fmla="*/ 3 h 28"/>
                  <a:gd name="T54" fmla="*/ 23 w 43"/>
                  <a:gd name="T55" fmla="*/ 2 h 28"/>
                  <a:gd name="T56" fmla="*/ 20 w 43"/>
                  <a:gd name="T57" fmla="*/ 2 h 28"/>
                  <a:gd name="T58" fmla="*/ 18 w 43"/>
                  <a:gd name="T59" fmla="*/ 1 h 28"/>
                  <a:gd name="T60" fmla="*/ 17 w 43"/>
                  <a:gd name="T61" fmla="*/ 4 h 28"/>
                  <a:gd name="T62" fmla="*/ 15 w 43"/>
                  <a:gd name="T63" fmla="*/ 4 h 28"/>
                  <a:gd name="T64" fmla="*/ 13 w 43"/>
                  <a:gd name="T65" fmla="*/ 5 h 28"/>
                  <a:gd name="T66" fmla="*/ 12 w 43"/>
                  <a:gd name="T67" fmla="*/ 6 h 28"/>
                  <a:gd name="T68" fmla="*/ 12 w 43"/>
                  <a:gd name="T69" fmla="*/ 10 h 28"/>
                  <a:gd name="T70" fmla="*/ 12 w 43"/>
                  <a:gd name="T71" fmla="*/ 12 h 28"/>
                  <a:gd name="T72" fmla="*/ 13 w 43"/>
                  <a:gd name="T73" fmla="*/ 13 h 28"/>
                  <a:gd name="T74" fmla="*/ 13 w 43"/>
                  <a:gd name="T75" fmla="*/ 15 h 28"/>
                  <a:gd name="T76" fmla="*/ 16 w 43"/>
                  <a:gd name="T77" fmla="*/ 19 h 28"/>
                  <a:gd name="T78" fmla="*/ 18 w 43"/>
                  <a:gd name="T79" fmla="*/ 18 h 28"/>
                  <a:gd name="T80" fmla="*/ 17 w 43"/>
                  <a:gd name="T81" fmla="*/ 24 h 28"/>
                  <a:gd name="T82" fmla="*/ 20 w 43"/>
                  <a:gd name="T83" fmla="*/ 23 h 28"/>
                  <a:gd name="T84" fmla="*/ 23 w 43"/>
                  <a:gd name="T85" fmla="*/ 22 h 28"/>
                  <a:gd name="T86" fmla="*/ 24 w 43"/>
                  <a:gd name="T87" fmla="*/ 22 h 28"/>
                  <a:gd name="T88" fmla="*/ 27 w 43"/>
                  <a:gd name="T89" fmla="*/ 24 h 28"/>
                  <a:gd name="T90" fmla="*/ 30 w 43"/>
                  <a:gd name="T91" fmla="*/ 26 h 28"/>
                  <a:gd name="T92" fmla="*/ 34 w 43"/>
                  <a:gd name="T93" fmla="*/ 27 h 28"/>
                  <a:gd name="T94" fmla="*/ 37 w 43"/>
                  <a:gd name="T95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28">
                    <a:moveTo>
                      <a:pt x="3" y="21"/>
                    </a:move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1" y="19"/>
                      <a:pt x="0" y="19"/>
                      <a:pt x="1" y="18"/>
                    </a:cubicBezTo>
                    <a:cubicBezTo>
                      <a:pt x="1" y="18"/>
                      <a:pt x="2" y="18"/>
                      <a:pt x="1" y="17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6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4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6" y="20"/>
                      <a:pt x="6" y="19"/>
                    </a:cubicBezTo>
                    <a:cubicBezTo>
                      <a:pt x="5" y="19"/>
                      <a:pt x="4" y="19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2" y="23"/>
                      <a:pt x="1" y="23"/>
                      <a:pt x="1" y="22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3" y="20"/>
                      <a:pt x="2" y="21"/>
                      <a:pt x="3" y="21"/>
                    </a:cubicBezTo>
                    <a:close/>
                    <a:moveTo>
                      <a:pt x="5" y="13"/>
                    </a:moveTo>
                    <a:cubicBezTo>
                      <a:pt x="5" y="14"/>
                      <a:pt x="6" y="13"/>
                      <a:pt x="6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8"/>
                      <a:pt x="6" y="8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4" y="10"/>
                      <a:pt x="3" y="9"/>
                      <a:pt x="2" y="10"/>
                    </a:cubicBezTo>
                    <a:cubicBezTo>
                      <a:pt x="1" y="11"/>
                      <a:pt x="4" y="11"/>
                      <a:pt x="4" y="11"/>
                    </a:cubicBezTo>
                    <a:cubicBezTo>
                      <a:pt x="4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9" y="9"/>
                    </a:moveTo>
                    <a:cubicBezTo>
                      <a:pt x="8" y="9"/>
                      <a:pt x="10" y="10"/>
                      <a:pt x="10" y="10"/>
                    </a:cubicBezTo>
                    <a:cubicBezTo>
                      <a:pt x="11" y="9"/>
                      <a:pt x="9" y="8"/>
                      <a:pt x="9" y="9"/>
                    </a:cubicBezTo>
                    <a:cubicBezTo>
                      <a:pt x="9" y="9"/>
                      <a:pt x="9" y="8"/>
                      <a:pt x="9" y="9"/>
                    </a:cubicBezTo>
                    <a:close/>
                    <a:moveTo>
                      <a:pt x="9" y="14"/>
                    </a:moveTo>
                    <a:cubicBezTo>
                      <a:pt x="9" y="15"/>
                      <a:pt x="11" y="16"/>
                      <a:pt x="11" y="15"/>
                    </a:cubicBezTo>
                    <a:cubicBezTo>
                      <a:pt x="11" y="14"/>
                      <a:pt x="9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37" y="27"/>
                    </a:moveTo>
                    <a:cubicBezTo>
                      <a:pt x="38" y="27"/>
                      <a:pt x="38" y="26"/>
                      <a:pt x="38" y="26"/>
                    </a:cubicBezTo>
                    <a:cubicBezTo>
                      <a:pt x="39" y="26"/>
                      <a:pt x="39" y="25"/>
                      <a:pt x="39" y="25"/>
                    </a:cubicBezTo>
                    <a:cubicBezTo>
                      <a:pt x="39" y="24"/>
                      <a:pt x="41" y="24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2"/>
                      <a:pt x="40" y="22"/>
                    </a:cubicBezTo>
                    <a:cubicBezTo>
                      <a:pt x="39" y="21"/>
                      <a:pt x="39" y="20"/>
                      <a:pt x="39" y="20"/>
                    </a:cubicBezTo>
                    <a:cubicBezTo>
                      <a:pt x="38" y="19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8" y="15"/>
                    </a:cubicBezTo>
                    <a:cubicBezTo>
                      <a:pt x="38" y="14"/>
                      <a:pt x="37" y="12"/>
                      <a:pt x="38" y="11"/>
                    </a:cubicBezTo>
                    <a:cubicBezTo>
                      <a:pt x="39" y="10"/>
                      <a:pt x="40" y="9"/>
                      <a:pt x="40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1" y="5"/>
                      <a:pt x="41" y="6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3" y="5"/>
                      <a:pt x="43" y="5"/>
                    </a:cubicBezTo>
                    <a:cubicBezTo>
                      <a:pt x="43" y="4"/>
                      <a:pt x="42" y="3"/>
                      <a:pt x="42" y="3"/>
                    </a:cubicBezTo>
                    <a:cubicBezTo>
                      <a:pt x="41" y="4"/>
                      <a:pt x="39" y="4"/>
                      <a:pt x="38" y="4"/>
                    </a:cubicBezTo>
                    <a:cubicBezTo>
                      <a:pt x="37" y="3"/>
                      <a:pt x="36" y="3"/>
                      <a:pt x="35" y="3"/>
                    </a:cubicBezTo>
                    <a:cubicBezTo>
                      <a:pt x="35" y="3"/>
                      <a:pt x="34" y="3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1" y="2"/>
                      <a:pt x="31" y="2"/>
                      <a:pt x="30" y="1"/>
                    </a:cubicBezTo>
                    <a:cubicBezTo>
                      <a:pt x="30" y="1"/>
                      <a:pt x="29" y="2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1"/>
                      <a:pt x="27" y="0"/>
                      <a:pt x="26" y="1"/>
                    </a:cubicBezTo>
                    <a:cubicBezTo>
                      <a:pt x="26" y="1"/>
                      <a:pt x="27" y="2"/>
                      <a:pt x="26" y="2"/>
                    </a:cubicBezTo>
                    <a:cubicBezTo>
                      <a:pt x="25" y="2"/>
                      <a:pt x="26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5" y="2"/>
                      <a:pt x="24" y="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9" y="3"/>
                      <a:pt x="18" y="4"/>
                      <a:pt x="18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6" y="5"/>
                      <a:pt x="16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4" y="6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3" y="9"/>
                      <a:pt x="12" y="10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2" y="11"/>
                      <a:pt x="12" y="12"/>
                    </a:cubicBezTo>
                    <a:cubicBezTo>
                      <a:pt x="12" y="12"/>
                      <a:pt x="11" y="12"/>
                      <a:pt x="12" y="12"/>
                    </a:cubicBezTo>
                    <a:cubicBezTo>
                      <a:pt x="12" y="12"/>
                      <a:pt x="13" y="11"/>
                      <a:pt x="14" y="12"/>
                    </a:cubicBezTo>
                    <a:cubicBezTo>
                      <a:pt x="14" y="12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4"/>
                      <a:pt x="12" y="14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5" y="19"/>
                      <a:pt x="15" y="19"/>
                      <a:pt x="16" y="19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8" y="17"/>
                      <a:pt x="18" y="17"/>
                      <a:pt x="18" y="18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3"/>
                      <a:pt x="17" y="24"/>
                    </a:cubicBezTo>
                    <a:cubicBezTo>
                      <a:pt x="18" y="24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2"/>
                      <a:pt x="21" y="22"/>
                      <a:pt x="21" y="22"/>
                    </a:cubicBezTo>
                    <a:cubicBezTo>
                      <a:pt x="22" y="22"/>
                      <a:pt x="22" y="21"/>
                      <a:pt x="23" y="21"/>
                    </a:cubicBezTo>
                    <a:cubicBezTo>
                      <a:pt x="23" y="22"/>
                      <a:pt x="23" y="23"/>
                      <a:pt x="23" y="22"/>
                    </a:cubicBezTo>
                    <a:cubicBezTo>
                      <a:pt x="24" y="22"/>
                      <a:pt x="23" y="22"/>
                      <a:pt x="24" y="21"/>
                    </a:cubicBezTo>
                    <a:cubicBezTo>
                      <a:pt x="24" y="21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6" y="24"/>
                      <a:pt x="26" y="23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28" y="24"/>
                      <a:pt x="29" y="25"/>
                    </a:cubicBezTo>
                    <a:cubicBezTo>
                      <a:pt x="29" y="25"/>
                      <a:pt x="29" y="26"/>
                      <a:pt x="30" y="26"/>
                    </a:cubicBezTo>
                    <a:cubicBezTo>
                      <a:pt x="30" y="27"/>
                      <a:pt x="30" y="27"/>
                      <a:pt x="31" y="27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4" y="27"/>
                    </a:cubicBezTo>
                    <a:cubicBezTo>
                      <a:pt x="35" y="27"/>
                      <a:pt x="35" y="27"/>
                      <a:pt x="36" y="28"/>
                    </a:cubicBezTo>
                    <a:cubicBezTo>
                      <a:pt x="36" y="28"/>
                      <a:pt x="36" y="28"/>
                      <a:pt x="37" y="28"/>
                    </a:cubicBezTo>
                    <a:cubicBezTo>
                      <a:pt x="37" y="28"/>
                      <a:pt x="37" y="28"/>
                      <a:pt x="3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3" name="Freeform 815">
                <a:extLst>
                  <a:ext uri="{FF2B5EF4-FFF2-40B4-BE49-F238E27FC236}">
                    <a16:creationId xmlns="" xmlns:a16="http://schemas.microsoft.com/office/drawing/2014/main" id="{8F55D85D-874E-9B44-9C6C-96BE3558F1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08638" y="2884488"/>
                <a:ext cx="195262" cy="161925"/>
              </a:xfrm>
              <a:custGeom>
                <a:avLst/>
                <a:gdLst>
                  <a:gd name="T0" fmla="*/ 3 w 47"/>
                  <a:gd name="T1" fmla="*/ 8 h 39"/>
                  <a:gd name="T2" fmla="*/ 15 w 47"/>
                  <a:gd name="T3" fmla="*/ 2 h 39"/>
                  <a:gd name="T4" fmla="*/ 16 w 47"/>
                  <a:gd name="T5" fmla="*/ 8 h 39"/>
                  <a:gd name="T6" fmla="*/ 11 w 47"/>
                  <a:gd name="T7" fmla="*/ 9 h 39"/>
                  <a:gd name="T8" fmla="*/ 5 w 47"/>
                  <a:gd name="T9" fmla="*/ 10 h 39"/>
                  <a:gd name="T10" fmla="*/ 2 w 47"/>
                  <a:gd name="T11" fmla="*/ 14 h 39"/>
                  <a:gd name="T12" fmla="*/ 5 w 47"/>
                  <a:gd name="T13" fmla="*/ 12 h 39"/>
                  <a:gd name="T14" fmla="*/ 19 w 47"/>
                  <a:gd name="T15" fmla="*/ 7 h 39"/>
                  <a:gd name="T16" fmla="*/ 19 w 47"/>
                  <a:gd name="T17" fmla="*/ 7 h 39"/>
                  <a:gd name="T18" fmla="*/ 17 w 47"/>
                  <a:gd name="T19" fmla="*/ 33 h 39"/>
                  <a:gd name="T20" fmla="*/ 16 w 47"/>
                  <a:gd name="T21" fmla="*/ 28 h 39"/>
                  <a:gd name="T22" fmla="*/ 11 w 47"/>
                  <a:gd name="T23" fmla="*/ 29 h 39"/>
                  <a:gd name="T24" fmla="*/ 13 w 47"/>
                  <a:gd name="T25" fmla="*/ 32 h 39"/>
                  <a:gd name="T26" fmla="*/ 24 w 47"/>
                  <a:gd name="T27" fmla="*/ 33 h 39"/>
                  <a:gd name="T28" fmla="*/ 28 w 47"/>
                  <a:gd name="T29" fmla="*/ 31 h 39"/>
                  <a:gd name="T30" fmla="*/ 30 w 47"/>
                  <a:gd name="T31" fmla="*/ 25 h 39"/>
                  <a:gd name="T32" fmla="*/ 25 w 47"/>
                  <a:gd name="T33" fmla="*/ 23 h 39"/>
                  <a:gd name="T34" fmla="*/ 24 w 47"/>
                  <a:gd name="T35" fmla="*/ 25 h 39"/>
                  <a:gd name="T36" fmla="*/ 25 w 47"/>
                  <a:gd name="T37" fmla="*/ 22 h 39"/>
                  <a:gd name="T38" fmla="*/ 22 w 47"/>
                  <a:gd name="T39" fmla="*/ 25 h 39"/>
                  <a:gd name="T40" fmla="*/ 19 w 47"/>
                  <a:gd name="T41" fmla="*/ 26 h 39"/>
                  <a:gd name="T42" fmla="*/ 21 w 47"/>
                  <a:gd name="T43" fmla="*/ 29 h 39"/>
                  <a:gd name="T44" fmla="*/ 19 w 47"/>
                  <a:gd name="T45" fmla="*/ 33 h 39"/>
                  <a:gd name="T46" fmla="*/ 19 w 47"/>
                  <a:gd name="T47" fmla="*/ 33 h 39"/>
                  <a:gd name="T48" fmla="*/ 10 w 47"/>
                  <a:gd name="T49" fmla="*/ 33 h 39"/>
                  <a:gd name="T50" fmla="*/ 16 w 47"/>
                  <a:gd name="T51" fmla="*/ 36 h 39"/>
                  <a:gd name="T52" fmla="*/ 17 w 47"/>
                  <a:gd name="T53" fmla="*/ 23 h 39"/>
                  <a:gd name="T54" fmla="*/ 17 w 47"/>
                  <a:gd name="T55" fmla="*/ 28 h 39"/>
                  <a:gd name="T56" fmla="*/ 30 w 47"/>
                  <a:gd name="T57" fmla="*/ 34 h 39"/>
                  <a:gd name="T58" fmla="*/ 24 w 47"/>
                  <a:gd name="T59" fmla="*/ 35 h 39"/>
                  <a:gd name="T60" fmla="*/ 27 w 47"/>
                  <a:gd name="T61" fmla="*/ 36 h 39"/>
                  <a:gd name="T62" fmla="*/ 20 w 47"/>
                  <a:gd name="T63" fmla="*/ 35 h 39"/>
                  <a:gd name="T64" fmla="*/ 22 w 47"/>
                  <a:gd name="T65" fmla="*/ 38 h 39"/>
                  <a:gd name="T66" fmla="*/ 23 w 47"/>
                  <a:gd name="T67" fmla="*/ 36 h 39"/>
                  <a:gd name="T68" fmla="*/ 46 w 47"/>
                  <a:gd name="T69" fmla="*/ 33 h 39"/>
                  <a:gd name="T70" fmla="*/ 45 w 47"/>
                  <a:gd name="T71" fmla="*/ 30 h 39"/>
                  <a:gd name="T72" fmla="*/ 6 w 47"/>
                  <a:gd name="T73" fmla="*/ 35 h 39"/>
                  <a:gd name="T74" fmla="*/ 10 w 47"/>
                  <a:gd name="T75" fmla="*/ 35 h 39"/>
                  <a:gd name="T76" fmla="*/ 11 w 47"/>
                  <a:gd name="T77" fmla="*/ 31 h 39"/>
                  <a:gd name="T78" fmla="*/ 9 w 47"/>
                  <a:gd name="T79" fmla="*/ 28 h 39"/>
                  <a:gd name="T80" fmla="*/ 12 w 47"/>
                  <a:gd name="T81" fmla="*/ 25 h 39"/>
                  <a:gd name="T82" fmla="*/ 14 w 47"/>
                  <a:gd name="T83" fmla="*/ 22 h 39"/>
                  <a:gd name="T84" fmla="*/ 17 w 47"/>
                  <a:gd name="T85" fmla="*/ 19 h 39"/>
                  <a:gd name="T86" fmla="*/ 16 w 47"/>
                  <a:gd name="T87" fmla="*/ 16 h 39"/>
                  <a:gd name="T88" fmla="*/ 13 w 47"/>
                  <a:gd name="T89" fmla="*/ 14 h 39"/>
                  <a:gd name="T90" fmla="*/ 13 w 47"/>
                  <a:gd name="T91" fmla="*/ 9 h 39"/>
                  <a:gd name="T92" fmla="*/ 8 w 47"/>
                  <a:gd name="T93" fmla="*/ 14 h 39"/>
                  <a:gd name="T94" fmla="*/ 6 w 47"/>
                  <a:gd name="T95" fmla="*/ 12 h 39"/>
                  <a:gd name="T96" fmla="*/ 3 w 47"/>
                  <a:gd name="T97" fmla="*/ 14 h 39"/>
                  <a:gd name="T98" fmla="*/ 0 w 47"/>
                  <a:gd name="T99" fmla="*/ 15 h 39"/>
                  <a:gd name="T100" fmla="*/ 2 w 47"/>
                  <a:gd name="T101" fmla="*/ 23 h 39"/>
                  <a:gd name="T102" fmla="*/ 0 w 47"/>
                  <a:gd name="T103" fmla="*/ 22 h 39"/>
                  <a:gd name="T104" fmla="*/ 1 w 47"/>
                  <a:gd name="T105" fmla="*/ 27 h 39"/>
                  <a:gd name="T106" fmla="*/ 4 w 47"/>
                  <a:gd name="T107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" h="39">
                    <a:moveTo>
                      <a:pt x="2" y="14"/>
                    </a:moveTo>
                    <a:cubicBezTo>
                      <a:pt x="1" y="13"/>
                      <a:pt x="2" y="13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4" y="8"/>
                      <a:pt x="4" y="9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11" y="6"/>
                      <a:pt x="11" y="4"/>
                      <a:pt x="12" y="3"/>
                    </a:cubicBezTo>
                    <a:cubicBezTo>
                      <a:pt x="13" y="2"/>
                      <a:pt x="14" y="2"/>
                      <a:pt x="15" y="2"/>
                    </a:cubicBezTo>
                    <a:cubicBezTo>
                      <a:pt x="15" y="1"/>
                      <a:pt x="16" y="0"/>
                      <a:pt x="17" y="0"/>
                    </a:cubicBezTo>
                    <a:cubicBezTo>
                      <a:pt x="17" y="0"/>
                      <a:pt x="16" y="1"/>
                      <a:pt x="16" y="2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5" y="8"/>
                      <a:pt x="15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8" y="10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3"/>
                      <a:pt x="2" y="14"/>
                    </a:cubicBezTo>
                    <a:cubicBezTo>
                      <a:pt x="2" y="13"/>
                      <a:pt x="2" y="13"/>
                      <a:pt x="2" y="14"/>
                    </a:cubicBezTo>
                    <a:close/>
                    <a:moveTo>
                      <a:pt x="5" y="11"/>
                    </a:move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2"/>
                      <a:pt x="2" y="13"/>
                      <a:pt x="3" y="13"/>
                    </a:cubicBezTo>
                    <a:cubicBezTo>
                      <a:pt x="4" y="14"/>
                      <a:pt x="5" y="13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1"/>
                    </a:cubicBezTo>
                    <a:close/>
                    <a:moveTo>
                      <a:pt x="19" y="7"/>
                    </a:move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6"/>
                    </a:cubicBezTo>
                    <a:cubicBezTo>
                      <a:pt x="20" y="6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9" y="6"/>
                      <a:pt x="18" y="6"/>
                      <a:pt x="19" y="7"/>
                    </a:cubicBezTo>
                    <a:cubicBezTo>
                      <a:pt x="19" y="7"/>
                      <a:pt x="19" y="6"/>
                      <a:pt x="19" y="7"/>
                    </a:cubicBezTo>
                    <a:close/>
                    <a:moveTo>
                      <a:pt x="13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6" y="27"/>
                      <a:pt x="16" y="27"/>
                      <a:pt x="15" y="27"/>
                    </a:cubicBezTo>
                    <a:cubicBezTo>
                      <a:pt x="15" y="26"/>
                      <a:pt x="14" y="27"/>
                      <a:pt x="14" y="27"/>
                    </a:cubicBezTo>
                    <a:cubicBezTo>
                      <a:pt x="13" y="27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1" y="27"/>
                    </a:cubicBezTo>
                    <a:cubicBezTo>
                      <a:pt x="11" y="27"/>
                      <a:pt x="11" y="28"/>
                      <a:pt x="11" y="29"/>
                    </a:cubicBezTo>
                    <a:cubicBezTo>
                      <a:pt x="11" y="29"/>
                      <a:pt x="11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3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lose/>
                    <a:moveTo>
                      <a:pt x="22" y="31"/>
                    </a:moveTo>
                    <a:cubicBezTo>
                      <a:pt x="23" y="31"/>
                      <a:pt x="23" y="32"/>
                      <a:pt x="24" y="32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5" y="32"/>
                      <a:pt x="25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5" y="34"/>
                      <a:pt x="25" y="34"/>
                    </a:cubicBezTo>
                    <a:cubicBezTo>
                      <a:pt x="26" y="34"/>
                      <a:pt x="27" y="34"/>
                      <a:pt x="27" y="34"/>
                    </a:cubicBezTo>
                    <a:cubicBezTo>
                      <a:pt x="27" y="34"/>
                      <a:pt x="27" y="33"/>
                      <a:pt x="27" y="32"/>
                    </a:cubicBezTo>
                    <a:cubicBezTo>
                      <a:pt x="27" y="32"/>
                      <a:pt x="26" y="32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30" y="31"/>
                      <a:pt x="29" y="29"/>
                    </a:cubicBezTo>
                    <a:cubicBezTo>
                      <a:pt x="29" y="29"/>
                      <a:pt x="28" y="29"/>
                      <a:pt x="28" y="29"/>
                    </a:cubicBezTo>
                    <a:cubicBezTo>
                      <a:pt x="27" y="28"/>
                      <a:pt x="28" y="28"/>
                      <a:pt x="28" y="27"/>
                    </a:cubicBezTo>
                    <a:cubicBezTo>
                      <a:pt x="29" y="27"/>
                      <a:pt x="29" y="26"/>
                      <a:pt x="29" y="26"/>
                    </a:cubicBezTo>
                    <a:cubicBezTo>
                      <a:pt x="30" y="26"/>
                      <a:pt x="30" y="25"/>
                      <a:pt x="30" y="25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2"/>
                      <a:pt x="31" y="22"/>
                      <a:pt x="30" y="21"/>
                    </a:cubicBezTo>
                    <a:cubicBezTo>
                      <a:pt x="30" y="21"/>
                      <a:pt x="29" y="21"/>
                      <a:pt x="29" y="20"/>
                    </a:cubicBezTo>
                    <a:cubicBezTo>
                      <a:pt x="28" y="20"/>
                      <a:pt x="27" y="21"/>
                      <a:pt x="27" y="21"/>
                    </a:cubicBezTo>
                    <a:cubicBezTo>
                      <a:pt x="26" y="22"/>
                      <a:pt x="25" y="22"/>
                      <a:pt x="25" y="23"/>
                    </a:cubicBezTo>
                    <a:cubicBezTo>
                      <a:pt x="25" y="23"/>
                      <a:pt x="26" y="23"/>
                      <a:pt x="26" y="24"/>
                    </a:cubicBezTo>
                    <a:cubicBezTo>
                      <a:pt x="26" y="24"/>
                      <a:pt x="26" y="24"/>
                      <a:pt x="25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5" y="25"/>
                      <a:pt x="25" y="24"/>
                    </a:cubicBezTo>
                    <a:cubicBezTo>
                      <a:pt x="24" y="24"/>
                      <a:pt x="24" y="25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3"/>
                      <a:pt x="24" y="23"/>
                    </a:cubicBezTo>
                    <a:cubicBezTo>
                      <a:pt x="24" y="23"/>
                      <a:pt x="25" y="23"/>
                      <a:pt x="25" y="22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2" y="22"/>
                      <a:pt x="21" y="22"/>
                      <a:pt x="21" y="22"/>
                    </a:cubicBezTo>
                    <a:cubicBezTo>
                      <a:pt x="21" y="23"/>
                      <a:pt x="24" y="22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20" y="26"/>
                    </a:cubicBezTo>
                    <a:cubicBezTo>
                      <a:pt x="20" y="26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8"/>
                      <a:pt x="20" y="27"/>
                      <a:pt x="20" y="28"/>
                    </a:cubicBezTo>
                    <a:cubicBezTo>
                      <a:pt x="20" y="28"/>
                      <a:pt x="21" y="28"/>
                      <a:pt x="21" y="29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1" y="30"/>
                      <a:pt x="21" y="31"/>
                      <a:pt x="21" y="31"/>
                    </a:cubicBezTo>
                    <a:cubicBezTo>
                      <a:pt x="22" y="31"/>
                      <a:pt x="22" y="31"/>
                      <a:pt x="22" y="31"/>
                    </a:cubicBezTo>
                    <a:close/>
                    <a:moveTo>
                      <a:pt x="19" y="33"/>
                    </a:move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8" y="34"/>
                      <a:pt x="18" y="34"/>
                    </a:cubicBezTo>
                    <a:cubicBezTo>
                      <a:pt x="17" y="35"/>
                      <a:pt x="17" y="35"/>
                      <a:pt x="17" y="36"/>
                    </a:cubicBezTo>
                    <a:cubicBezTo>
                      <a:pt x="17" y="37"/>
                      <a:pt x="17" y="37"/>
                      <a:pt x="18" y="36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3"/>
                    </a:cubicBezTo>
                    <a:close/>
                    <a:moveTo>
                      <a:pt x="12" y="34"/>
                    </a:moveTo>
                    <a:cubicBezTo>
                      <a:pt x="12" y="35"/>
                      <a:pt x="11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4"/>
                      <a:pt x="12" y="33"/>
                      <a:pt x="11" y="33"/>
                    </a:cubicBezTo>
                    <a:cubicBezTo>
                      <a:pt x="11" y="33"/>
                      <a:pt x="11" y="32"/>
                      <a:pt x="10" y="33"/>
                    </a:cubicBezTo>
                    <a:cubicBezTo>
                      <a:pt x="10" y="33"/>
                      <a:pt x="11" y="34"/>
                      <a:pt x="12" y="34"/>
                    </a:cubicBezTo>
                    <a:cubicBezTo>
                      <a:pt x="12" y="35"/>
                      <a:pt x="11" y="34"/>
                      <a:pt x="12" y="34"/>
                    </a:cubicBezTo>
                    <a:close/>
                    <a:moveTo>
                      <a:pt x="14" y="35"/>
                    </a:move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6"/>
                      <a:pt x="16" y="36"/>
                      <a:pt x="16" y="36"/>
                    </a:cubicBezTo>
                    <a:cubicBezTo>
                      <a:pt x="16" y="35"/>
                      <a:pt x="14" y="34"/>
                      <a:pt x="14" y="35"/>
                    </a:cubicBezTo>
                    <a:cubicBezTo>
                      <a:pt x="14" y="35"/>
                      <a:pt x="14" y="34"/>
                      <a:pt x="14" y="35"/>
                    </a:cubicBezTo>
                    <a:close/>
                    <a:moveTo>
                      <a:pt x="16" y="24"/>
                    </a:moveTo>
                    <a:cubicBezTo>
                      <a:pt x="16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3"/>
                    </a:cubicBezTo>
                    <a:cubicBezTo>
                      <a:pt x="17" y="23"/>
                      <a:pt x="16" y="22"/>
                      <a:pt x="16" y="22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6" y="24"/>
                      <a:pt x="16" y="23"/>
                      <a:pt x="16" y="24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6" y="29"/>
                      <a:pt x="17" y="28"/>
                    </a:cubicBezTo>
                    <a:cubicBezTo>
                      <a:pt x="18" y="28"/>
                      <a:pt x="18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27" y="35"/>
                    </a:moveTo>
                    <a:cubicBezTo>
                      <a:pt x="28" y="36"/>
                      <a:pt x="28" y="34"/>
                      <a:pt x="29" y="34"/>
                    </a:cubicBezTo>
                    <a:cubicBezTo>
                      <a:pt x="29" y="34"/>
                      <a:pt x="30" y="35"/>
                      <a:pt x="30" y="34"/>
                    </a:cubicBezTo>
                    <a:cubicBezTo>
                      <a:pt x="29" y="33"/>
                      <a:pt x="28" y="33"/>
                      <a:pt x="28" y="33"/>
                    </a:cubicBezTo>
                    <a:cubicBezTo>
                      <a:pt x="28" y="33"/>
                      <a:pt x="28" y="34"/>
                      <a:pt x="28" y="34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4"/>
                      <a:pt x="27" y="35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5" y="36"/>
                      <a:pt x="25" y="37"/>
                    </a:cubicBezTo>
                    <a:cubicBezTo>
                      <a:pt x="25" y="37"/>
                      <a:pt x="25" y="38"/>
                      <a:pt x="25" y="38"/>
                    </a:cubicBezTo>
                    <a:cubicBezTo>
                      <a:pt x="25" y="38"/>
                      <a:pt x="25" y="39"/>
                      <a:pt x="26" y="39"/>
                    </a:cubicBezTo>
                    <a:cubicBezTo>
                      <a:pt x="26" y="39"/>
                      <a:pt x="26" y="37"/>
                      <a:pt x="26" y="37"/>
                    </a:cubicBezTo>
                    <a:cubicBezTo>
                      <a:pt x="26" y="37"/>
                      <a:pt x="27" y="36"/>
                      <a:pt x="27" y="36"/>
                    </a:cubicBezTo>
                    <a:cubicBezTo>
                      <a:pt x="27" y="35"/>
                      <a:pt x="26" y="35"/>
                      <a:pt x="26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4" y="34"/>
                      <a:pt x="24" y="34"/>
                      <a:pt x="24" y="35"/>
                    </a:cubicBezTo>
                    <a:close/>
                    <a:moveTo>
                      <a:pt x="21" y="34"/>
                    </a:moveTo>
                    <a:cubicBezTo>
                      <a:pt x="20" y="34"/>
                      <a:pt x="20" y="34"/>
                      <a:pt x="20" y="35"/>
                    </a:cubicBezTo>
                    <a:cubicBezTo>
                      <a:pt x="19" y="35"/>
                      <a:pt x="20" y="35"/>
                      <a:pt x="20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19" y="36"/>
                      <a:pt x="20" y="37"/>
                    </a:cubicBezTo>
                    <a:cubicBezTo>
                      <a:pt x="20" y="37"/>
                      <a:pt x="20" y="37"/>
                      <a:pt x="21" y="37"/>
                    </a:cubicBezTo>
                    <a:cubicBezTo>
                      <a:pt x="21" y="37"/>
                      <a:pt x="21" y="37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8"/>
                      <a:pt x="25" y="38"/>
                      <a:pt x="25" y="37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2" y="36"/>
                      <a:pt x="22" y="35"/>
                      <a:pt x="22" y="35"/>
                    </a:cubicBezTo>
                    <a:cubicBezTo>
                      <a:pt x="22" y="35"/>
                      <a:pt x="21" y="35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lose/>
                    <a:moveTo>
                      <a:pt x="44" y="33"/>
                    </a:moveTo>
                    <a:cubicBezTo>
                      <a:pt x="45" y="33"/>
                      <a:pt x="45" y="33"/>
                      <a:pt x="46" y="33"/>
                    </a:cubicBezTo>
                    <a:cubicBezTo>
                      <a:pt x="46" y="33"/>
                      <a:pt x="46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7" y="32"/>
                      <a:pt x="47" y="32"/>
                    </a:cubicBezTo>
                    <a:cubicBezTo>
                      <a:pt x="47" y="32"/>
                      <a:pt x="46" y="31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4" y="33"/>
                      <a:pt x="44" y="33"/>
                    </a:cubicBezTo>
                    <a:close/>
                    <a:moveTo>
                      <a:pt x="6" y="35"/>
                    </a:moveTo>
                    <a:cubicBezTo>
                      <a:pt x="6" y="35"/>
                      <a:pt x="7" y="35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1" y="35"/>
                    </a:cubicBezTo>
                    <a:cubicBezTo>
                      <a:pt x="11" y="35"/>
                      <a:pt x="11" y="34"/>
                      <a:pt x="11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9" y="33"/>
                      <a:pt x="10" y="32"/>
                      <a:pt x="9" y="32"/>
                    </a:cubicBezTo>
                    <a:cubicBezTo>
                      <a:pt x="9" y="31"/>
                      <a:pt x="10" y="32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6"/>
                      <a:pt x="10" y="26"/>
                      <a:pt x="10" y="26"/>
                    </a:cubicBezTo>
                    <a:cubicBezTo>
                      <a:pt x="10" y="25"/>
                      <a:pt x="11" y="26"/>
                      <a:pt x="11" y="26"/>
                    </a:cubicBezTo>
                    <a:cubicBezTo>
                      <a:pt x="11" y="26"/>
                      <a:pt x="12" y="26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3" y="24"/>
                      <a:pt x="12" y="24"/>
                      <a:pt x="12" y="24"/>
                    </a:cubicBezTo>
                    <a:cubicBezTo>
                      <a:pt x="13" y="24"/>
                      <a:pt x="13" y="23"/>
                      <a:pt x="14" y="24"/>
                    </a:cubicBezTo>
                    <a:cubicBezTo>
                      <a:pt x="14" y="24"/>
                      <a:pt x="14" y="22"/>
                      <a:pt x="14" y="22"/>
                    </a:cubicBezTo>
                    <a:cubicBezTo>
                      <a:pt x="14" y="21"/>
                      <a:pt x="14" y="20"/>
                      <a:pt x="15" y="19"/>
                    </a:cubicBezTo>
                    <a:cubicBezTo>
                      <a:pt x="15" y="19"/>
                      <a:pt x="15" y="18"/>
                      <a:pt x="16" y="19"/>
                    </a:cubicBezTo>
                    <a:cubicBezTo>
                      <a:pt x="16" y="19"/>
                      <a:pt x="15" y="19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2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9" y="18"/>
                      <a:pt x="19" y="17"/>
                    </a:cubicBezTo>
                    <a:cubicBezTo>
                      <a:pt x="19" y="16"/>
                      <a:pt x="18" y="16"/>
                      <a:pt x="17" y="16"/>
                    </a:cubicBezTo>
                    <a:cubicBezTo>
                      <a:pt x="17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4" y="15"/>
                      <a:pt x="16" y="14"/>
                      <a:pt x="15" y="13"/>
                    </a:cubicBezTo>
                    <a:cubicBezTo>
                      <a:pt x="14" y="13"/>
                      <a:pt x="14" y="13"/>
                      <a:pt x="13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2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8" y="9"/>
                      <a:pt x="7" y="10"/>
                      <a:pt x="7" y="12"/>
                    </a:cubicBezTo>
                    <a:cubicBezTo>
                      <a:pt x="7" y="13"/>
                      <a:pt x="8" y="13"/>
                      <a:pt x="8" y="14"/>
                    </a:cubicBezTo>
                    <a:cubicBezTo>
                      <a:pt x="8" y="14"/>
                      <a:pt x="8" y="16"/>
                      <a:pt x="8" y="15"/>
                    </a:cubicBezTo>
                    <a:cubicBezTo>
                      <a:pt x="7" y="15"/>
                      <a:pt x="8" y="14"/>
                      <a:pt x="7" y="14"/>
                    </a:cubicBezTo>
                    <a:cubicBezTo>
                      <a:pt x="7" y="14"/>
                      <a:pt x="6" y="16"/>
                      <a:pt x="6" y="15"/>
                    </a:cubicBezTo>
                    <a:cubicBezTo>
                      <a:pt x="6" y="14"/>
                      <a:pt x="7" y="13"/>
                      <a:pt x="7" y="13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4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2" y="14"/>
                      <a:pt x="3" y="14"/>
                      <a:pt x="3" y="15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3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0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2" y="28"/>
                      <a:pt x="2" y="28"/>
                      <a:pt x="2" y="29"/>
                    </a:cubicBezTo>
                    <a:cubicBezTo>
                      <a:pt x="2" y="29"/>
                      <a:pt x="2" y="29"/>
                      <a:pt x="2" y="30"/>
                    </a:cubicBezTo>
                    <a:cubicBezTo>
                      <a:pt x="2" y="29"/>
                      <a:pt x="2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4" y="31"/>
                      <a:pt x="4" y="32"/>
                      <a:pt x="4" y="33"/>
                    </a:cubicBezTo>
                    <a:cubicBezTo>
                      <a:pt x="4" y="33"/>
                      <a:pt x="4" y="35"/>
                      <a:pt x="4" y="35"/>
                    </a:cubicBezTo>
                    <a:cubicBezTo>
                      <a:pt x="4" y="35"/>
                      <a:pt x="5" y="35"/>
                      <a:pt x="6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4" name="Freeform 816">
                <a:extLst>
                  <a:ext uri="{FF2B5EF4-FFF2-40B4-BE49-F238E27FC236}">
                    <a16:creationId xmlns="" xmlns:a16="http://schemas.microsoft.com/office/drawing/2014/main" id="{A2ACEE90-9FDF-A54B-9A84-05D07810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3208338"/>
                <a:ext cx="192087" cy="112713"/>
              </a:xfrm>
              <a:custGeom>
                <a:avLst/>
                <a:gdLst>
                  <a:gd name="T0" fmla="*/ 17 w 46"/>
                  <a:gd name="T1" fmla="*/ 25 h 27"/>
                  <a:gd name="T2" fmla="*/ 19 w 46"/>
                  <a:gd name="T3" fmla="*/ 25 h 27"/>
                  <a:gd name="T4" fmla="*/ 20 w 46"/>
                  <a:gd name="T5" fmla="*/ 22 h 27"/>
                  <a:gd name="T6" fmla="*/ 25 w 46"/>
                  <a:gd name="T7" fmla="*/ 23 h 27"/>
                  <a:gd name="T8" fmla="*/ 28 w 46"/>
                  <a:gd name="T9" fmla="*/ 24 h 27"/>
                  <a:gd name="T10" fmla="*/ 32 w 46"/>
                  <a:gd name="T11" fmla="*/ 24 h 27"/>
                  <a:gd name="T12" fmla="*/ 34 w 46"/>
                  <a:gd name="T13" fmla="*/ 23 h 27"/>
                  <a:gd name="T14" fmla="*/ 40 w 46"/>
                  <a:gd name="T15" fmla="*/ 22 h 27"/>
                  <a:gd name="T16" fmla="*/ 43 w 46"/>
                  <a:gd name="T17" fmla="*/ 18 h 27"/>
                  <a:gd name="T18" fmla="*/ 45 w 46"/>
                  <a:gd name="T19" fmla="*/ 17 h 27"/>
                  <a:gd name="T20" fmla="*/ 45 w 46"/>
                  <a:gd name="T21" fmla="*/ 15 h 27"/>
                  <a:gd name="T22" fmla="*/ 44 w 46"/>
                  <a:gd name="T23" fmla="*/ 12 h 27"/>
                  <a:gd name="T24" fmla="*/ 41 w 46"/>
                  <a:gd name="T25" fmla="*/ 11 h 27"/>
                  <a:gd name="T26" fmla="*/ 39 w 46"/>
                  <a:gd name="T27" fmla="*/ 10 h 27"/>
                  <a:gd name="T28" fmla="*/ 39 w 46"/>
                  <a:gd name="T29" fmla="*/ 8 h 27"/>
                  <a:gd name="T30" fmla="*/ 35 w 46"/>
                  <a:gd name="T31" fmla="*/ 7 h 27"/>
                  <a:gd name="T32" fmla="*/ 33 w 46"/>
                  <a:gd name="T33" fmla="*/ 8 h 27"/>
                  <a:gd name="T34" fmla="*/ 31 w 46"/>
                  <a:gd name="T35" fmla="*/ 10 h 27"/>
                  <a:gd name="T36" fmla="*/ 30 w 46"/>
                  <a:gd name="T37" fmla="*/ 8 h 27"/>
                  <a:gd name="T38" fmla="*/ 30 w 46"/>
                  <a:gd name="T39" fmla="*/ 5 h 27"/>
                  <a:gd name="T40" fmla="*/ 26 w 46"/>
                  <a:gd name="T41" fmla="*/ 4 h 27"/>
                  <a:gd name="T42" fmla="*/ 22 w 46"/>
                  <a:gd name="T43" fmla="*/ 2 h 27"/>
                  <a:gd name="T44" fmla="*/ 19 w 46"/>
                  <a:gd name="T45" fmla="*/ 2 h 27"/>
                  <a:gd name="T46" fmla="*/ 15 w 46"/>
                  <a:gd name="T47" fmla="*/ 0 h 27"/>
                  <a:gd name="T48" fmla="*/ 13 w 46"/>
                  <a:gd name="T49" fmla="*/ 3 h 27"/>
                  <a:gd name="T50" fmla="*/ 9 w 46"/>
                  <a:gd name="T51" fmla="*/ 5 h 27"/>
                  <a:gd name="T52" fmla="*/ 8 w 46"/>
                  <a:gd name="T53" fmla="*/ 6 h 27"/>
                  <a:gd name="T54" fmla="*/ 4 w 46"/>
                  <a:gd name="T55" fmla="*/ 7 h 27"/>
                  <a:gd name="T56" fmla="*/ 2 w 46"/>
                  <a:gd name="T57" fmla="*/ 9 h 27"/>
                  <a:gd name="T58" fmla="*/ 1 w 46"/>
                  <a:gd name="T59" fmla="*/ 10 h 27"/>
                  <a:gd name="T60" fmla="*/ 3 w 46"/>
                  <a:gd name="T61" fmla="*/ 15 h 27"/>
                  <a:gd name="T62" fmla="*/ 5 w 46"/>
                  <a:gd name="T63" fmla="*/ 18 h 27"/>
                  <a:gd name="T64" fmla="*/ 7 w 46"/>
                  <a:gd name="T65" fmla="*/ 20 h 27"/>
                  <a:gd name="T66" fmla="*/ 9 w 46"/>
                  <a:gd name="T67" fmla="*/ 21 h 27"/>
                  <a:gd name="T68" fmla="*/ 12 w 46"/>
                  <a:gd name="T69" fmla="*/ 24 h 27"/>
                  <a:gd name="T70" fmla="*/ 14 w 46"/>
                  <a:gd name="T7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6" h="27">
                    <a:moveTo>
                      <a:pt x="14" y="26"/>
                    </a:moveTo>
                    <a:cubicBezTo>
                      <a:pt x="15" y="27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8" y="26"/>
                    </a:cubicBezTo>
                    <a:cubicBezTo>
                      <a:pt x="18" y="26"/>
                      <a:pt x="18" y="25"/>
                      <a:pt x="19" y="25"/>
                    </a:cubicBezTo>
                    <a:cubicBezTo>
                      <a:pt x="19" y="24"/>
                      <a:pt x="20" y="24"/>
                      <a:pt x="20" y="23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2"/>
                      <a:pt x="24" y="23"/>
                      <a:pt x="25" y="23"/>
                    </a:cubicBezTo>
                    <a:cubicBezTo>
                      <a:pt x="25" y="23"/>
                      <a:pt x="26" y="23"/>
                      <a:pt x="26" y="23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30" y="23"/>
                      <a:pt x="31" y="24"/>
                    </a:cubicBezTo>
                    <a:cubicBezTo>
                      <a:pt x="31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5"/>
                      <a:pt x="34" y="24"/>
                      <a:pt x="34" y="23"/>
                    </a:cubicBezTo>
                    <a:cubicBezTo>
                      <a:pt x="35" y="23"/>
                      <a:pt x="36" y="23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1" y="21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3" y="18"/>
                    </a:cubicBezTo>
                    <a:cubicBezTo>
                      <a:pt x="43" y="18"/>
                      <a:pt x="43" y="17"/>
                      <a:pt x="44" y="17"/>
                    </a:cubicBezTo>
                    <a:cubicBezTo>
                      <a:pt x="44" y="17"/>
                      <a:pt x="45" y="17"/>
                      <a:pt x="45" y="17"/>
                    </a:cubicBezTo>
                    <a:cubicBezTo>
                      <a:pt x="45" y="16"/>
                      <a:pt x="46" y="16"/>
                      <a:pt x="46" y="16"/>
                    </a:cubicBezTo>
                    <a:cubicBezTo>
                      <a:pt x="46" y="16"/>
                      <a:pt x="46" y="15"/>
                      <a:pt x="45" y="15"/>
                    </a:cubicBezTo>
                    <a:cubicBezTo>
                      <a:pt x="45" y="15"/>
                      <a:pt x="45" y="14"/>
                      <a:pt x="45" y="14"/>
                    </a:cubicBezTo>
                    <a:cubicBezTo>
                      <a:pt x="44" y="13"/>
                      <a:pt x="45" y="12"/>
                      <a:pt x="44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40" y="10"/>
                      <a:pt x="41" y="11"/>
                      <a:pt x="40" y="11"/>
                    </a:cubicBezTo>
                    <a:cubicBezTo>
                      <a:pt x="39" y="11"/>
                      <a:pt x="39" y="11"/>
                      <a:pt x="39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9"/>
                      <a:pt x="39" y="9"/>
                      <a:pt x="39" y="8"/>
                    </a:cubicBezTo>
                    <a:cubicBezTo>
                      <a:pt x="38" y="8"/>
                      <a:pt x="37" y="9"/>
                      <a:pt x="36" y="8"/>
                    </a:cubicBezTo>
                    <a:cubicBezTo>
                      <a:pt x="36" y="8"/>
                      <a:pt x="35" y="8"/>
                      <a:pt x="35" y="7"/>
                    </a:cubicBezTo>
                    <a:cubicBezTo>
                      <a:pt x="34" y="7"/>
                      <a:pt x="33" y="6"/>
                      <a:pt x="33" y="7"/>
                    </a:cubicBezTo>
                    <a:cubicBezTo>
                      <a:pt x="32" y="7"/>
                      <a:pt x="33" y="8"/>
                      <a:pt x="33" y="8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7" y="6"/>
                      <a:pt x="30" y="6"/>
                      <a:pt x="30" y="5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5"/>
                      <a:pt x="27" y="4"/>
                      <a:pt x="26" y="4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2" y="1"/>
                      <a:pt x="21" y="0"/>
                      <a:pt x="20" y="1"/>
                    </a:cubicBezTo>
                    <a:cubicBezTo>
                      <a:pt x="20" y="1"/>
                      <a:pt x="20" y="2"/>
                      <a:pt x="19" y="2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2"/>
                      <a:pt x="14" y="3"/>
                      <a:pt x="13" y="3"/>
                    </a:cubicBezTo>
                    <a:cubicBezTo>
                      <a:pt x="13" y="3"/>
                      <a:pt x="12" y="3"/>
                      <a:pt x="11" y="4"/>
                    </a:cubicBezTo>
                    <a:cubicBezTo>
                      <a:pt x="10" y="4"/>
                      <a:pt x="10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3"/>
                      <a:pt x="3" y="14"/>
                      <a:pt x="3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7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9" y="21"/>
                    </a:cubicBezTo>
                    <a:cubicBezTo>
                      <a:pt x="9" y="21"/>
                      <a:pt x="10" y="22"/>
                      <a:pt x="10" y="22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3" y="24"/>
                      <a:pt x="13" y="25"/>
                      <a:pt x="14" y="26"/>
                    </a:cubicBezTo>
                    <a:cubicBezTo>
                      <a:pt x="15" y="26"/>
                      <a:pt x="13" y="25"/>
                      <a:pt x="14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5" name="Freeform 817">
                <a:extLst>
                  <a:ext uri="{FF2B5EF4-FFF2-40B4-BE49-F238E27FC236}">
                    <a16:creationId xmlns="" xmlns:a16="http://schemas.microsoft.com/office/drawing/2014/main" id="{F0FE40CF-648E-264F-AC5C-CE5DE0B156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59450" y="3400425"/>
                <a:ext cx="165100" cy="163513"/>
              </a:xfrm>
              <a:custGeom>
                <a:avLst/>
                <a:gdLst>
                  <a:gd name="T0" fmla="*/ 32 w 40"/>
                  <a:gd name="T1" fmla="*/ 37 h 39"/>
                  <a:gd name="T2" fmla="*/ 24 w 40"/>
                  <a:gd name="T3" fmla="*/ 31 h 39"/>
                  <a:gd name="T4" fmla="*/ 16 w 40"/>
                  <a:gd name="T5" fmla="*/ 27 h 39"/>
                  <a:gd name="T6" fmla="*/ 12 w 40"/>
                  <a:gd name="T7" fmla="*/ 22 h 39"/>
                  <a:gd name="T8" fmla="*/ 12 w 40"/>
                  <a:gd name="T9" fmla="*/ 21 h 39"/>
                  <a:gd name="T10" fmla="*/ 8 w 40"/>
                  <a:gd name="T11" fmla="*/ 17 h 39"/>
                  <a:gd name="T12" fmla="*/ 6 w 40"/>
                  <a:gd name="T13" fmla="*/ 12 h 39"/>
                  <a:gd name="T14" fmla="*/ 4 w 40"/>
                  <a:gd name="T15" fmla="*/ 15 h 39"/>
                  <a:gd name="T16" fmla="*/ 2 w 40"/>
                  <a:gd name="T17" fmla="*/ 15 h 39"/>
                  <a:gd name="T18" fmla="*/ 1 w 40"/>
                  <a:gd name="T19" fmla="*/ 13 h 39"/>
                  <a:gd name="T20" fmla="*/ 3 w 40"/>
                  <a:gd name="T21" fmla="*/ 10 h 39"/>
                  <a:gd name="T22" fmla="*/ 10 w 40"/>
                  <a:gd name="T23" fmla="*/ 10 h 39"/>
                  <a:gd name="T24" fmla="*/ 13 w 40"/>
                  <a:gd name="T25" fmla="*/ 9 h 39"/>
                  <a:gd name="T26" fmla="*/ 15 w 40"/>
                  <a:gd name="T27" fmla="*/ 5 h 39"/>
                  <a:gd name="T28" fmla="*/ 17 w 40"/>
                  <a:gd name="T29" fmla="*/ 3 h 39"/>
                  <a:gd name="T30" fmla="*/ 19 w 40"/>
                  <a:gd name="T31" fmla="*/ 2 h 39"/>
                  <a:gd name="T32" fmla="*/ 23 w 40"/>
                  <a:gd name="T33" fmla="*/ 2 h 39"/>
                  <a:gd name="T34" fmla="*/ 26 w 40"/>
                  <a:gd name="T35" fmla="*/ 6 h 39"/>
                  <a:gd name="T36" fmla="*/ 34 w 40"/>
                  <a:gd name="T37" fmla="*/ 7 h 39"/>
                  <a:gd name="T38" fmla="*/ 36 w 40"/>
                  <a:gd name="T39" fmla="*/ 8 h 39"/>
                  <a:gd name="T40" fmla="*/ 38 w 40"/>
                  <a:gd name="T41" fmla="*/ 10 h 39"/>
                  <a:gd name="T42" fmla="*/ 39 w 40"/>
                  <a:gd name="T43" fmla="*/ 13 h 39"/>
                  <a:gd name="T44" fmla="*/ 37 w 40"/>
                  <a:gd name="T45" fmla="*/ 16 h 39"/>
                  <a:gd name="T46" fmla="*/ 32 w 40"/>
                  <a:gd name="T47" fmla="*/ 13 h 39"/>
                  <a:gd name="T48" fmla="*/ 28 w 40"/>
                  <a:gd name="T49" fmla="*/ 14 h 39"/>
                  <a:gd name="T50" fmla="*/ 25 w 40"/>
                  <a:gd name="T51" fmla="*/ 13 h 39"/>
                  <a:gd name="T52" fmla="*/ 21 w 40"/>
                  <a:gd name="T53" fmla="*/ 13 h 39"/>
                  <a:gd name="T54" fmla="*/ 18 w 40"/>
                  <a:gd name="T55" fmla="*/ 14 h 39"/>
                  <a:gd name="T56" fmla="*/ 16 w 40"/>
                  <a:gd name="T57" fmla="*/ 18 h 39"/>
                  <a:gd name="T58" fmla="*/ 17 w 40"/>
                  <a:gd name="T59" fmla="*/ 20 h 39"/>
                  <a:gd name="T60" fmla="*/ 19 w 40"/>
                  <a:gd name="T61" fmla="*/ 23 h 39"/>
                  <a:gd name="T62" fmla="*/ 25 w 40"/>
                  <a:gd name="T63" fmla="*/ 30 h 39"/>
                  <a:gd name="T64" fmla="*/ 29 w 40"/>
                  <a:gd name="T65" fmla="*/ 35 h 39"/>
                  <a:gd name="T66" fmla="*/ 33 w 40"/>
                  <a:gd name="T67" fmla="*/ 38 h 39"/>
                  <a:gd name="T68" fmla="*/ 7 w 40"/>
                  <a:gd name="T69" fmla="*/ 15 h 39"/>
                  <a:gd name="T70" fmla="*/ 8 w 40"/>
                  <a:gd name="T71" fmla="*/ 14 h 39"/>
                  <a:gd name="T72" fmla="*/ 6 w 40"/>
                  <a:gd name="T73" fmla="*/ 14 h 39"/>
                  <a:gd name="T74" fmla="*/ 6 w 40"/>
                  <a:gd name="T75" fmla="*/ 17 h 39"/>
                  <a:gd name="T76" fmla="*/ 7 w 40"/>
                  <a:gd name="T77" fmla="*/ 18 h 39"/>
                  <a:gd name="T78" fmla="*/ 7 w 40"/>
                  <a:gd name="T79" fmla="*/ 16 h 39"/>
                  <a:gd name="T80" fmla="*/ 9 w 40"/>
                  <a:gd name="T81" fmla="*/ 19 h 39"/>
                  <a:gd name="T82" fmla="*/ 11 w 40"/>
                  <a:gd name="T83" fmla="*/ 20 h 39"/>
                  <a:gd name="T84" fmla="*/ 9 w 40"/>
                  <a:gd name="T85" fmla="*/ 23 h 39"/>
                  <a:gd name="T86" fmla="*/ 10 w 40"/>
                  <a:gd name="T87" fmla="*/ 24 h 39"/>
                  <a:gd name="T88" fmla="*/ 19 w 40"/>
                  <a:gd name="T89" fmla="*/ 30 h 39"/>
                  <a:gd name="T90" fmla="*/ 23 w 40"/>
                  <a:gd name="T91" fmla="*/ 31 h 39"/>
                  <a:gd name="T92" fmla="*/ 21 w 40"/>
                  <a:gd name="T93" fmla="*/ 34 h 39"/>
                  <a:gd name="T94" fmla="*/ 23 w 40"/>
                  <a:gd name="T95" fmla="*/ 34 h 39"/>
                  <a:gd name="T96" fmla="*/ 25 w 40"/>
                  <a:gd name="T97" fmla="*/ 34 h 39"/>
                  <a:gd name="T98" fmla="*/ 25 w 40"/>
                  <a:gd name="T99" fmla="*/ 34 h 39"/>
                  <a:gd name="T100" fmla="*/ 18 w 40"/>
                  <a:gd name="T101" fmla="*/ 33 h 39"/>
                  <a:gd name="T102" fmla="*/ 18 w 40"/>
                  <a:gd name="T103" fmla="*/ 3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9">
                    <a:moveTo>
                      <a:pt x="33" y="38"/>
                    </a:moveTo>
                    <a:cubicBezTo>
                      <a:pt x="33" y="38"/>
                      <a:pt x="33" y="39"/>
                      <a:pt x="33" y="39"/>
                    </a:cubicBezTo>
                    <a:cubicBezTo>
                      <a:pt x="33" y="38"/>
                      <a:pt x="33" y="38"/>
                      <a:pt x="32" y="37"/>
                    </a:cubicBezTo>
                    <a:cubicBezTo>
                      <a:pt x="32" y="37"/>
                      <a:pt x="31" y="37"/>
                      <a:pt x="30" y="37"/>
                    </a:cubicBezTo>
                    <a:cubicBezTo>
                      <a:pt x="29" y="36"/>
                      <a:pt x="29" y="35"/>
                      <a:pt x="28" y="34"/>
                    </a:cubicBezTo>
                    <a:cubicBezTo>
                      <a:pt x="26" y="33"/>
                      <a:pt x="25" y="32"/>
                      <a:pt x="24" y="31"/>
                    </a:cubicBezTo>
                    <a:cubicBezTo>
                      <a:pt x="23" y="30"/>
                      <a:pt x="22" y="30"/>
                      <a:pt x="21" y="29"/>
                    </a:cubicBezTo>
                    <a:cubicBezTo>
                      <a:pt x="20" y="29"/>
                      <a:pt x="18" y="29"/>
                      <a:pt x="17" y="29"/>
                    </a:cubicBezTo>
                    <a:cubicBezTo>
                      <a:pt x="16" y="28"/>
                      <a:pt x="16" y="28"/>
                      <a:pt x="16" y="27"/>
                    </a:cubicBezTo>
                    <a:cubicBezTo>
                      <a:pt x="15" y="27"/>
                      <a:pt x="15" y="27"/>
                      <a:pt x="14" y="26"/>
                    </a:cubicBezTo>
                    <a:cubicBezTo>
                      <a:pt x="13" y="25"/>
                      <a:pt x="12" y="24"/>
                      <a:pt x="12" y="23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3" y="21"/>
                      <a:pt x="12" y="21"/>
                      <a:pt x="12" y="21"/>
                    </a:cubicBezTo>
                    <a:cubicBezTo>
                      <a:pt x="11" y="20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9" y="18"/>
                    </a:cubicBezTo>
                    <a:cubicBezTo>
                      <a:pt x="9" y="18"/>
                      <a:pt x="8" y="17"/>
                      <a:pt x="8" y="17"/>
                    </a:cubicBezTo>
                    <a:cubicBezTo>
                      <a:pt x="9" y="18"/>
                      <a:pt x="10" y="17"/>
                      <a:pt x="10" y="16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4" y="16"/>
                      <a:pt x="3" y="17"/>
                    </a:cubicBezTo>
                    <a:cubicBezTo>
                      <a:pt x="2" y="18"/>
                      <a:pt x="2" y="16"/>
                      <a:pt x="2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11"/>
                      <a:pt x="4" y="12"/>
                      <a:pt x="3" y="10"/>
                    </a:cubicBezTo>
                    <a:cubicBezTo>
                      <a:pt x="4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9" y="11"/>
                      <a:pt x="10" y="10"/>
                    </a:cubicBezTo>
                    <a:cubicBezTo>
                      <a:pt x="10" y="10"/>
                      <a:pt x="12" y="12"/>
                      <a:pt x="13" y="11"/>
                    </a:cubicBezTo>
                    <a:cubicBezTo>
                      <a:pt x="13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4" y="7"/>
                      <a:pt x="14" y="8"/>
                      <a:pt x="15" y="7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5" y="5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1" y="1"/>
                      <a:pt x="22" y="1"/>
                      <a:pt x="23" y="2"/>
                    </a:cubicBezTo>
                    <a:cubicBezTo>
                      <a:pt x="23" y="3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7" y="6"/>
                      <a:pt x="28" y="7"/>
                      <a:pt x="28" y="7"/>
                    </a:cubicBezTo>
                    <a:cubicBezTo>
                      <a:pt x="29" y="7"/>
                      <a:pt x="30" y="7"/>
                      <a:pt x="31" y="7"/>
                    </a:cubicBezTo>
                    <a:cubicBezTo>
                      <a:pt x="32" y="8"/>
                      <a:pt x="33" y="8"/>
                      <a:pt x="34" y="7"/>
                    </a:cubicBezTo>
                    <a:cubicBezTo>
                      <a:pt x="34" y="7"/>
                      <a:pt x="35" y="7"/>
                      <a:pt x="36" y="6"/>
                    </a:cubicBezTo>
                    <a:cubicBezTo>
                      <a:pt x="36" y="6"/>
                      <a:pt x="37" y="5"/>
                      <a:pt x="38" y="5"/>
                    </a:cubicBezTo>
                    <a:cubicBezTo>
                      <a:pt x="37" y="6"/>
                      <a:pt x="36" y="7"/>
                      <a:pt x="36" y="8"/>
                    </a:cubicBezTo>
                    <a:cubicBezTo>
                      <a:pt x="36" y="8"/>
                      <a:pt x="37" y="8"/>
                      <a:pt x="37" y="9"/>
                    </a:cubicBezTo>
                    <a:cubicBezTo>
                      <a:pt x="37" y="9"/>
                      <a:pt x="36" y="10"/>
                      <a:pt x="37" y="10"/>
                    </a:cubicBezTo>
                    <a:cubicBezTo>
                      <a:pt x="37" y="10"/>
                      <a:pt x="38" y="10"/>
                      <a:pt x="38" y="10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2"/>
                      <a:pt x="39" y="12"/>
                      <a:pt x="39" y="13"/>
                    </a:cubicBezTo>
                    <a:cubicBezTo>
                      <a:pt x="40" y="13"/>
                      <a:pt x="40" y="13"/>
                      <a:pt x="39" y="14"/>
                    </a:cubicBezTo>
                    <a:cubicBezTo>
                      <a:pt x="38" y="14"/>
                      <a:pt x="38" y="14"/>
                      <a:pt x="38" y="15"/>
                    </a:cubicBezTo>
                    <a:cubicBezTo>
                      <a:pt x="38" y="15"/>
                      <a:pt x="38" y="16"/>
                      <a:pt x="37" y="16"/>
                    </a:cubicBezTo>
                    <a:cubicBezTo>
                      <a:pt x="36" y="17"/>
                      <a:pt x="36" y="15"/>
                      <a:pt x="35" y="15"/>
                    </a:cubicBezTo>
                    <a:cubicBezTo>
                      <a:pt x="35" y="14"/>
                      <a:pt x="35" y="14"/>
                      <a:pt x="34" y="14"/>
                    </a:cubicBezTo>
                    <a:cubicBezTo>
                      <a:pt x="33" y="14"/>
                      <a:pt x="33" y="14"/>
                      <a:pt x="32" y="13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4"/>
                      <a:pt x="30" y="14"/>
                    </a:cubicBezTo>
                    <a:cubicBezTo>
                      <a:pt x="29" y="14"/>
                      <a:pt x="29" y="14"/>
                      <a:pt x="28" y="14"/>
                    </a:cubicBezTo>
                    <a:cubicBezTo>
                      <a:pt x="28" y="13"/>
                      <a:pt x="28" y="13"/>
                      <a:pt x="27" y="14"/>
                    </a:cubicBezTo>
                    <a:cubicBezTo>
                      <a:pt x="27" y="14"/>
                      <a:pt x="27" y="14"/>
                      <a:pt x="26" y="14"/>
                    </a:cubicBezTo>
                    <a:cubicBezTo>
                      <a:pt x="26" y="14"/>
                      <a:pt x="26" y="13"/>
                      <a:pt x="25" y="13"/>
                    </a:cubicBezTo>
                    <a:cubicBezTo>
                      <a:pt x="25" y="13"/>
                      <a:pt x="25" y="14"/>
                      <a:pt x="24" y="13"/>
                    </a:cubicBezTo>
                    <a:cubicBezTo>
                      <a:pt x="24" y="13"/>
                      <a:pt x="24" y="12"/>
                      <a:pt x="23" y="13"/>
                    </a:cubicBezTo>
                    <a:cubicBezTo>
                      <a:pt x="22" y="13"/>
                      <a:pt x="22" y="13"/>
                      <a:pt x="21" y="13"/>
                    </a:cubicBezTo>
                    <a:cubicBezTo>
                      <a:pt x="21" y="13"/>
                      <a:pt x="20" y="13"/>
                      <a:pt x="20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4"/>
                      <a:pt x="17" y="14"/>
                      <a:pt x="17" y="13"/>
                    </a:cubicBezTo>
                    <a:cubicBezTo>
                      <a:pt x="15" y="12"/>
                      <a:pt x="16" y="15"/>
                      <a:pt x="15" y="17"/>
                    </a:cubicBezTo>
                    <a:cubicBezTo>
                      <a:pt x="15" y="17"/>
                      <a:pt x="15" y="18"/>
                      <a:pt x="16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1"/>
                      <a:pt x="18" y="22"/>
                      <a:pt x="19" y="23"/>
                    </a:cubicBezTo>
                    <a:cubicBezTo>
                      <a:pt x="19" y="24"/>
                      <a:pt x="21" y="26"/>
                      <a:pt x="22" y="27"/>
                    </a:cubicBezTo>
                    <a:cubicBezTo>
                      <a:pt x="23" y="28"/>
                      <a:pt x="23" y="29"/>
                      <a:pt x="24" y="29"/>
                    </a:cubicBezTo>
                    <a:cubicBezTo>
                      <a:pt x="25" y="29"/>
                      <a:pt x="25" y="29"/>
                      <a:pt x="25" y="30"/>
                    </a:cubicBezTo>
                    <a:cubicBezTo>
                      <a:pt x="26" y="30"/>
                      <a:pt x="26" y="30"/>
                      <a:pt x="26" y="31"/>
                    </a:cubicBezTo>
                    <a:cubicBezTo>
                      <a:pt x="26" y="32"/>
                      <a:pt x="27" y="32"/>
                      <a:pt x="28" y="33"/>
                    </a:cubicBezTo>
                    <a:cubicBezTo>
                      <a:pt x="28" y="34"/>
                      <a:pt x="29" y="34"/>
                      <a:pt x="29" y="35"/>
                    </a:cubicBezTo>
                    <a:cubicBezTo>
                      <a:pt x="30" y="35"/>
                      <a:pt x="30" y="35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2" y="37"/>
                      <a:pt x="34" y="37"/>
                      <a:pt x="33" y="38"/>
                    </a:cubicBezTo>
                    <a:close/>
                    <a:moveTo>
                      <a:pt x="8" y="14"/>
                    </a:moveTo>
                    <a:cubicBezTo>
                      <a:pt x="8" y="13"/>
                      <a:pt x="7" y="14"/>
                      <a:pt x="7" y="14"/>
                    </a:cubicBezTo>
                    <a:cubicBezTo>
                      <a:pt x="6" y="15"/>
                      <a:pt x="7" y="14"/>
                      <a:pt x="7" y="15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6" y="15"/>
                      <a:pt x="6" y="15"/>
                    </a:cubicBezTo>
                    <a:cubicBezTo>
                      <a:pt x="6" y="14"/>
                      <a:pt x="5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9"/>
                      <a:pt x="6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9" y="19"/>
                    </a:moveTo>
                    <a:cubicBezTo>
                      <a:pt x="9" y="19"/>
                      <a:pt x="9" y="18"/>
                      <a:pt x="9" y="18"/>
                    </a:cubicBezTo>
                    <a:cubicBezTo>
                      <a:pt x="8" y="18"/>
                      <a:pt x="9" y="19"/>
                      <a:pt x="9" y="19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20"/>
                      <a:pt x="10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lose/>
                    <a:moveTo>
                      <a:pt x="9" y="23"/>
                    </a:moveTo>
                    <a:cubicBezTo>
                      <a:pt x="9" y="23"/>
                      <a:pt x="12" y="27"/>
                      <a:pt x="12" y="27"/>
                    </a:cubicBezTo>
                    <a:cubicBezTo>
                      <a:pt x="13" y="26"/>
                      <a:pt x="12" y="25"/>
                      <a:pt x="11" y="25"/>
                    </a:cubicBezTo>
                    <a:cubicBezTo>
                      <a:pt x="11" y="25"/>
                      <a:pt x="11" y="24"/>
                      <a:pt x="10" y="24"/>
                    </a:cubicBezTo>
                    <a:cubicBezTo>
                      <a:pt x="10" y="24"/>
                      <a:pt x="10" y="23"/>
                      <a:pt x="9" y="23"/>
                    </a:cubicBezTo>
                    <a:cubicBezTo>
                      <a:pt x="9" y="23"/>
                      <a:pt x="10" y="23"/>
                      <a:pt x="9" y="23"/>
                    </a:cubicBezTo>
                    <a:close/>
                    <a:moveTo>
                      <a:pt x="19" y="30"/>
                    </a:moveTo>
                    <a:cubicBezTo>
                      <a:pt x="18" y="30"/>
                      <a:pt x="19" y="30"/>
                      <a:pt x="19" y="31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3" y="30"/>
                      <a:pt x="20" y="30"/>
                      <a:pt x="20" y="30"/>
                    </a:cubicBezTo>
                    <a:cubicBezTo>
                      <a:pt x="20" y="30"/>
                      <a:pt x="19" y="30"/>
                      <a:pt x="19" y="30"/>
                    </a:cubicBezTo>
                    <a:close/>
                    <a:moveTo>
                      <a:pt x="21" y="34"/>
                    </a:moveTo>
                    <a:cubicBezTo>
                      <a:pt x="22" y="35"/>
                      <a:pt x="23" y="35"/>
                      <a:pt x="24" y="34"/>
                    </a:cubicBezTo>
                    <a:cubicBezTo>
                      <a:pt x="24" y="34"/>
                      <a:pt x="25" y="35"/>
                      <a:pt x="25" y="34"/>
                    </a:cubicBezTo>
                    <a:cubicBezTo>
                      <a:pt x="24" y="34"/>
                      <a:pt x="24" y="34"/>
                      <a:pt x="23" y="34"/>
                    </a:cubicBezTo>
                    <a:cubicBezTo>
                      <a:pt x="23" y="34"/>
                      <a:pt x="21" y="34"/>
                      <a:pt x="21" y="34"/>
                    </a:cubicBezTo>
                    <a:cubicBezTo>
                      <a:pt x="22" y="34"/>
                      <a:pt x="21" y="34"/>
                      <a:pt x="21" y="34"/>
                    </a:cubicBezTo>
                    <a:close/>
                    <a:moveTo>
                      <a:pt x="25" y="34"/>
                    </a:moveTo>
                    <a:cubicBezTo>
                      <a:pt x="26" y="34"/>
                      <a:pt x="27" y="36"/>
                      <a:pt x="28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4"/>
                      <a:pt x="26" y="33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4"/>
                      <a:pt x="25" y="34"/>
                      <a:pt x="25" y="34"/>
                    </a:cubicBezTo>
                    <a:close/>
                    <a:moveTo>
                      <a:pt x="18" y="33"/>
                    </a:moveTo>
                    <a:cubicBezTo>
                      <a:pt x="18" y="33"/>
                      <a:pt x="17" y="33"/>
                      <a:pt x="17" y="34"/>
                    </a:cubicBezTo>
                    <a:cubicBezTo>
                      <a:pt x="18" y="34"/>
                      <a:pt x="19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6" name="Freeform 818">
                <a:extLst>
                  <a:ext uri="{FF2B5EF4-FFF2-40B4-BE49-F238E27FC236}">
                    <a16:creationId xmlns="" xmlns:a16="http://schemas.microsoft.com/office/drawing/2014/main" id="{0EE6899B-DBE1-2340-A30A-245C9FCCF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925" y="3492500"/>
                <a:ext cx="184150" cy="115888"/>
              </a:xfrm>
              <a:custGeom>
                <a:avLst/>
                <a:gdLst>
                  <a:gd name="T0" fmla="*/ 39 w 44"/>
                  <a:gd name="T1" fmla="*/ 4 h 28"/>
                  <a:gd name="T2" fmla="*/ 37 w 44"/>
                  <a:gd name="T3" fmla="*/ 3 h 28"/>
                  <a:gd name="T4" fmla="*/ 35 w 44"/>
                  <a:gd name="T5" fmla="*/ 2 h 28"/>
                  <a:gd name="T6" fmla="*/ 29 w 44"/>
                  <a:gd name="T7" fmla="*/ 2 h 28"/>
                  <a:gd name="T8" fmla="*/ 25 w 44"/>
                  <a:gd name="T9" fmla="*/ 4 h 28"/>
                  <a:gd name="T10" fmla="*/ 20 w 44"/>
                  <a:gd name="T11" fmla="*/ 5 h 28"/>
                  <a:gd name="T12" fmla="*/ 16 w 44"/>
                  <a:gd name="T13" fmla="*/ 5 h 28"/>
                  <a:gd name="T14" fmla="*/ 11 w 44"/>
                  <a:gd name="T15" fmla="*/ 4 h 28"/>
                  <a:gd name="T16" fmla="*/ 4 w 44"/>
                  <a:gd name="T17" fmla="*/ 3 h 28"/>
                  <a:gd name="T18" fmla="*/ 4 w 44"/>
                  <a:gd name="T19" fmla="*/ 1 h 28"/>
                  <a:gd name="T20" fmla="*/ 2 w 44"/>
                  <a:gd name="T21" fmla="*/ 2 h 28"/>
                  <a:gd name="T22" fmla="*/ 2 w 44"/>
                  <a:gd name="T23" fmla="*/ 6 h 28"/>
                  <a:gd name="T24" fmla="*/ 3 w 44"/>
                  <a:gd name="T25" fmla="*/ 8 h 28"/>
                  <a:gd name="T26" fmla="*/ 5 w 44"/>
                  <a:gd name="T27" fmla="*/ 10 h 28"/>
                  <a:gd name="T28" fmla="*/ 4 w 44"/>
                  <a:gd name="T29" fmla="*/ 12 h 28"/>
                  <a:gd name="T30" fmla="*/ 1 w 44"/>
                  <a:gd name="T31" fmla="*/ 13 h 28"/>
                  <a:gd name="T32" fmla="*/ 1 w 44"/>
                  <a:gd name="T33" fmla="*/ 16 h 28"/>
                  <a:gd name="T34" fmla="*/ 1 w 44"/>
                  <a:gd name="T35" fmla="*/ 18 h 28"/>
                  <a:gd name="T36" fmla="*/ 4 w 44"/>
                  <a:gd name="T37" fmla="*/ 22 h 28"/>
                  <a:gd name="T38" fmla="*/ 4 w 44"/>
                  <a:gd name="T39" fmla="*/ 27 h 28"/>
                  <a:gd name="T40" fmla="*/ 8 w 44"/>
                  <a:gd name="T41" fmla="*/ 26 h 28"/>
                  <a:gd name="T42" fmla="*/ 12 w 44"/>
                  <a:gd name="T43" fmla="*/ 25 h 28"/>
                  <a:gd name="T44" fmla="*/ 14 w 44"/>
                  <a:gd name="T45" fmla="*/ 25 h 28"/>
                  <a:gd name="T46" fmla="*/ 15 w 44"/>
                  <a:gd name="T47" fmla="*/ 25 h 28"/>
                  <a:gd name="T48" fmla="*/ 16 w 44"/>
                  <a:gd name="T49" fmla="*/ 26 h 28"/>
                  <a:gd name="T50" fmla="*/ 20 w 44"/>
                  <a:gd name="T51" fmla="*/ 28 h 28"/>
                  <a:gd name="T52" fmla="*/ 24 w 44"/>
                  <a:gd name="T53" fmla="*/ 27 h 28"/>
                  <a:gd name="T54" fmla="*/ 26 w 44"/>
                  <a:gd name="T55" fmla="*/ 24 h 28"/>
                  <a:gd name="T56" fmla="*/ 29 w 44"/>
                  <a:gd name="T57" fmla="*/ 23 h 28"/>
                  <a:gd name="T58" fmla="*/ 33 w 44"/>
                  <a:gd name="T59" fmla="*/ 20 h 28"/>
                  <a:gd name="T60" fmla="*/ 34 w 44"/>
                  <a:gd name="T61" fmla="*/ 20 h 28"/>
                  <a:gd name="T62" fmla="*/ 36 w 44"/>
                  <a:gd name="T63" fmla="*/ 22 h 28"/>
                  <a:gd name="T64" fmla="*/ 37 w 44"/>
                  <a:gd name="T65" fmla="*/ 21 h 28"/>
                  <a:gd name="T66" fmla="*/ 38 w 44"/>
                  <a:gd name="T67" fmla="*/ 19 h 28"/>
                  <a:gd name="T68" fmla="*/ 35 w 44"/>
                  <a:gd name="T69" fmla="*/ 17 h 28"/>
                  <a:gd name="T70" fmla="*/ 37 w 44"/>
                  <a:gd name="T71" fmla="*/ 15 h 28"/>
                  <a:gd name="T72" fmla="*/ 38 w 44"/>
                  <a:gd name="T73" fmla="*/ 11 h 28"/>
                  <a:gd name="T74" fmla="*/ 42 w 44"/>
                  <a:gd name="T75" fmla="*/ 8 h 28"/>
                  <a:gd name="T76" fmla="*/ 41 w 44"/>
                  <a:gd name="T77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" h="28">
                    <a:moveTo>
                      <a:pt x="41" y="5"/>
                    </a:moveTo>
                    <a:cubicBezTo>
                      <a:pt x="40" y="5"/>
                      <a:pt x="39" y="5"/>
                      <a:pt x="39" y="4"/>
                    </a:cubicBezTo>
                    <a:cubicBezTo>
                      <a:pt x="38" y="3"/>
                      <a:pt x="39" y="3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6" y="2"/>
                      <a:pt x="36" y="2"/>
                    </a:cubicBezTo>
                    <a:cubicBezTo>
                      <a:pt x="36" y="2"/>
                      <a:pt x="35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2" y="1"/>
                      <a:pt x="31" y="1"/>
                      <a:pt x="29" y="2"/>
                    </a:cubicBezTo>
                    <a:cubicBezTo>
                      <a:pt x="28" y="2"/>
                      <a:pt x="28" y="2"/>
                      <a:pt x="27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4" y="5"/>
                      <a:pt x="24" y="5"/>
                      <a:pt x="23" y="5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4"/>
                      <a:pt x="8" y="3"/>
                      <a:pt x="6" y="4"/>
                    </a:cubicBezTo>
                    <a:cubicBezTo>
                      <a:pt x="6" y="4"/>
                      <a:pt x="3" y="4"/>
                      <a:pt x="4" y="3"/>
                    </a:cubicBezTo>
                    <a:cubicBezTo>
                      <a:pt x="4" y="2"/>
                      <a:pt x="6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3"/>
                      <a:pt x="5" y="23"/>
                      <a:pt x="5" y="24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7" y="27"/>
                      <a:pt x="7" y="26"/>
                      <a:pt x="8" y="26"/>
                    </a:cubicBezTo>
                    <a:cubicBezTo>
                      <a:pt x="9" y="26"/>
                      <a:pt x="9" y="27"/>
                      <a:pt x="10" y="26"/>
                    </a:cubicBezTo>
                    <a:cubicBezTo>
                      <a:pt x="11" y="26"/>
                      <a:pt x="11" y="25"/>
                      <a:pt x="12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5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6"/>
                      <a:pt x="20" y="27"/>
                      <a:pt x="20" y="28"/>
                    </a:cubicBezTo>
                    <a:cubicBezTo>
                      <a:pt x="21" y="28"/>
                      <a:pt x="22" y="27"/>
                      <a:pt x="22" y="27"/>
                    </a:cubicBezTo>
                    <a:cubicBezTo>
                      <a:pt x="23" y="27"/>
                      <a:pt x="24" y="27"/>
                      <a:pt x="24" y="27"/>
                    </a:cubicBezTo>
                    <a:cubicBezTo>
                      <a:pt x="26" y="27"/>
                      <a:pt x="27" y="26"/>
                      <a:pt x="27" y="25"/>
                    </a:cubicBezTo>
                    <a:cubicBezTo>
                      <a:pt x="26" y="25"/>
                      <a:pt x="26" y="24"/>
                      <a:pt x="26" y="24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9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2" y="22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5" y="20"/>
                      <a:pt x="35" y="21"/>
                      <a:pt x="35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9" y="21"/>
                    </a:cubicBezTo>
                    <a:cubicBezTo>
                      <a:pt x="39" y="20"/>
                      <a:pt x="38" y="20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6" y="16"/>
                      <a:pt x="37" y="15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3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9" y="10"/>
                    </a:cubicBezTo>
                    <a:cubicBezTo>
                      <a:pt x="40" y="8"/>
                      <a:pt x="40" y="8"/>
                      <a:pt x="42" y="8"/>
                    </a:cubicBezTo>
                    <a:cubicBezTo>
                      <a:pt x="44" y="8"/>
                      <a:pt x="43" y="6"/>
                      <a:pt x="43" y="5"/>
                    </a:cubicBezTo>
                    <a:cubicBezTo>
                      <a:pt x="42" y="5"/>
                      <a:pt x="41" y="5"/>
                      <a:pt x="4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7" name="Freeform 819">
                <a:extLst>
                  <a:ext uri="{FF2B5EF4-FFF2-40B4-BE49-F238E27FC236}">
                    <a16:creationId xmlns="" xmlns:a16="http://schemas.microsoft.com/office/drawing/2014/main" id="{8848B701-457E-0A4C-9635-6FFF6E552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8" name="Freeform 820">
                <a:extLst>
                  <a:ext uri="{FF2B5EF4-FFF2-40B4-BE49-F238E27FC236}">
                    <a16:creationId xmlns="" xmlns:a16="http://schemas.microsoft.com/office/drawing/2014/main" id="{F2B056B4-BA9B-5542-BE8A-0C75A812B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9" name="Freeform 821">
                <a:extLst>
                  <a:ext uri="{FF2B5EF4-FFF2-40B4-BE49-F238E27FC236}">
                    <a16:creationId xmlns="" xmlns:a16="http://schemas.microsoft.com/office/drawing/2014/main" id="{012C57EE-46E2-B848-9F61-8A973B0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4563" y="2967038"/>
                <a:ext cx="274637" cy="233363"/>
              </a:xfrm>
              <a:custGeom>
                <a:avLst/>
                <a:gdLst>
                  <a:gd name="T0" fmla="*/ 8 w 66"/>
                  <a:gd name="T1" fmla="*/ 51 h 56"/>
                  <a:gd name="T2" fmla="*/ 15 w 66"/>
                  <a:gd name="T3" fmla="*/ 48 h 56"/>
                  <a:gd name="T4" fmla="*/ 23 w 66"/>
                  <a:gd name="T5" fmla="*/ 50 h 56"/>
                  <a:gd name="T6" fmla="*/ 27 w 66"/>
                  <a:gd name="T7" fmla="*/ 50 h 56"/>
                  <a:gd name="T8" fmla="*/ 30 w 66"/>
                  <a:gd name="T9" fmla="*/ 52 h 56"/>
                  <a:gd name="T10" fmla="*/ 33 w 66"/>
                  <a:gd name="T11" fmla="*/ 52 h 56"/>
                  <a:gd name="T12" fmla="*/ 36 w 66"/>
                  <a:gd name="T13" fmla="*/ 53 h 56"/>
                  <a:gd name="T14" fmla="*/ 40 w 66"/>
                  <a:gd name="T15" fmla="*/ 52 h 56"/>
                  <a:gd name="T16" fmla="*/ 43 w 66"/>
                  <a:gd name="T17" fmla="*/ 54 h 56"/>
                  <a:gd name="T18" fmla="*/ 47 w 66"/>
                  <a:gd name="T19" fmla="*/ 54 h 56"/>
                  <a:gd name="T20" fmla="*/ 51 w 66"/>
                  <a:gd name="T21" fmla="*/ 52 h 56"/>
                  <a:gd name="T22" fmla="*/ 54 w 66"/>
                  <a:gd name="T23" fmla="*/ 47 h 56"/>
                  <a:gd name="T24" fmla="*/ 59 w 66"/>
                  <a:gd name="T25" fmla="*/ 47 h 56"/>
                  <a:gd name="T26" fmla="*/ 58 w 66"/>
                  <a:gd name="T27" fmla="*/ 42 h 56"/>
                  <a:gd name="T28" fmla="*/ 58 w 66"/>
                  <a:gd name="T29" fmla="*/ 40 h 56"/>
                  <a:gd name="T30" fmla="*/ 56 w 66"/>
                  <a:gd name="T31" fmla="*/ 35 h 56"/>
                  <a:gd name="T32" fmla="*/ 60 w 66"/>
                  <a:gd name="T33" fmla="*/ 36 h 56"/>
                  <a:gd name="T34" fmla="*/ 65 w 66"/>
                  <a:gd name="T35" fmla="*/ 33 h 56"/>
                  <a:gd name="T36" fmla="*/ 64 w 66"/>
                  <a:gd name="T37" fmla="*/ 29 h 56"/>
                  <a:gd name="T38" fmla="*/ 60 w 66"/>
                  <a:gd name="T39" fmla="*/ 28 h 56"/>
                  <a:gd name="T40" fmla="*/ 57 w 66"/>
                  <a:gd name="T41" fmla="*/ 23 h 56"/>
                  <a:gd name="T42" fmla="*/ 55 w 66"/>
                  <a:gd name="T43" fmla="*/ 19 h 56"/>
                  <a:gd name="T44" fmla="*/ 53 w 66"/>
                  <a:gd name="T45" fmla="*/ 16 h 56"/>
                  <a:gd name="T46" fmla="*/ 54 w 66"/>
                  <a:gd name="T47" fmla="*/ 13 h 56"/>
                  <a:gd name="T48" fmla="*/ 53 w 66"/>
                  <a:gd name="T49" fmla="*/ 10 h 56"/>
                  <a:gd name="T50" fmla="*/ 54 w 66"/>
                  <a:gd name="T51" fmla="*/ 8 h 56"/>
                  <a:gd name="T52" fmla="*/ 51 w 66"/>
                  <a:gd name="T53" fmla="*/ 6 h 56"/>
                  <a:gd name="T54" fmla="*/ 46 w 66"/>
                  <a:gd name="T55" fmla="*/ 5 h 56"/>
                  <a:gd name="T56" fmla="*/ 44 w 66"/>
                  <a:gd name="T57" fmla="*/ 2 h 56"/>
                  <a:gd name="T58" fmla="*/ 38 w 66"/>
                  <a:gd name="T59" fmla="*/ 1 h 56"/>
                  <a:gd name="T60" fmla="*/ 33 w 66"/>
                  <a:gd name="T61" fmla="*/ 1 h 56"/>
                  <a:gd name="T62" fmla="*/ 29 w 66"/>
                  <a:gd name="T63" fmla="*/ 4 h 56"/>
                  <a:gd name="T64" fmla="*/ 24 w 66"/>
                  <a:gd name="T65" fmla="*/ 6 h 56"/>
                  <a:gd name="T66" fmla="*/ 25 w 66"/>
                  <a:gd name="T67" fmla="*/ 11 h 56"/>
                  <a:gd name="T68" fmla="*/ 22 w 66"/>
                  <a:gd name="T69" fmla="*/ 13 h 56"/>
                  <a:gd name="T70" fmla="*/ 19 w 66"/>
                  <a:gd name="T71" fmla="*/ 17 h 56"/>
                  <a:gd name="T72" fmla="*/ 18 w 66"/>
                  <a:gd name="T73" fmla="*/ 23 h 56"/>
                  <a:gd name="T74" fmla="*/ 16 w 66"/>
                  <a:gd name="T75" fmla="*/ 23 h 56"/>
                  <a:gd name="T76" fmla="*/ 12 w 66"/>
                  <a:gd name="T77" fmla="*/ 26 h 56"/>
                  <a:gd name="T78" fmla="*/ 7 w 66"/>
                  <a:gd name="T79" fmla="*/ 26 h 56"/>
                  <a:gd name="T80" fmla="*/ 4 w 66"/>
                  <a:gd name="T81" fmla="*/ 30 h 56"/>
                  <a:gd name="T82" fmla="*/ 6 w 66"/>
                  <a:gd name="T83" fmla="*/ 41 h 56"/>
                  <a:gd name="T84" fmla="*/ 4 w 66"/>
                  <a:gd name="T85" fmla="*/ 5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" h="56">
                    <a:moveTo>
                      <a:pt x="6" y="52"/>
                    </a:moveTo>
                    <a:cubicBezTo>
                      <a:pt x="6" y="52"/>
                      <a:pt x="7" y="52"/>
                      <a:pt x="7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9" y="49"/>
                      <a:pt x="9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3" y="49"/>
                      <a:pt x="14" y="48"/>
                      <a:pt x="15" y="48"/>
                    </a:cubicBezTo>
                    <a:cubicBezTo>
                      <a:pt x="15" y="48"/>
                      <a:pt x="16" y="48"/>
                      <a:pt x="17" y="48"/>
                    </a:cubicBezTo>
                    <a:cubicBezTo>
                      <a:pt x="18" y="48"/>
                      <a:pt x="19" y="49"/>
                      <a:pt x="20" y="49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0"/>
                      <a:pt x="25" y="50"/>
                      <a:pt x="26" y="50"/>
                    </a:cubicBezTo>
                    <a:cubicBezTo>
                      <a:pt x="26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9" y="52"/>
                      <a:pt x="30" y="53"/>
                      <a:pt x="30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3"/>
                      <a:pt x="31" y="54"/>
                      <a:pt x="32" y="53"/>
                    </a:cubicBezTo>
                    <a:cubicBezTo>
                      <a:pt x="33" y="53"/>
                      <a:pt x="32" y="52"/>
                      <a:pt x="33" y="52"/>
                    </a:cubicBezTo>
                    <a:cubicBezTo>
                      <a:pt x="33" y="52"/>
                      <a:pt x="34" y="53"/>
                      <a:pt x="34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6" y="52"/>
                      <a:pt x="36" y="53"/>
                      <a:pt x="36" y="53"/>
                    </a:cubicBezTo>
                    <a:cubicBezTo>
                      <a:pt x="37" y="53"/>
                      <a:pt x="37" y="52"/>
                      <a:pt x="38" y="53"/>
                    </a:cubicBezTo>
                    <a:cubicBezTo>
                      <a:pt x="38" y="53"/>
                      <a:pt x="38" y="54"/>
                      <a:pt x="39" y="54"/>
                    </a:cubicBezTo>
                    <a:cubicBezTo>
                      <a:pt x="39" y="53"/>
                      <a:pt x="39" y="53"/>
                      <a:pt x="40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3" y="52"/>
                      <a:pt x="42" y="55"/>
                      <a:pt x="43" y="54"/>
                    </a:cubicBezTo>
                    <a:cubicBezTo>
                      <a:pt x="44" y="54"/>
                      <a:pt x="44" y="53"/>
                      <a:pt x="45" y="53"/>
                    </a:cubicBezTo>
                    <a:cubicBezTo>
                      <a:pt x="45" y="53"/>
                      <a:pt x="46" y="54"/>
                      <a:pt x="46" y="54"/>
                    </a:cubicBezTo>
                    <a:cubicBezTo>
                      <a:pt x="46" y="54"/>
                      <a:pt x="47" y="54"/>
                      <a:pt x="47" y="54"/>
                    </a:cubicBezTo>
                    <a:cubicBezTo>
                      <a:pt x="48" y="53"/>
                      <a:pt x="49" y="53"/>
                      <a:pt x="49" y="54"/>
                    </a:cubicBezTo>
                    <a:cubicBezTo>
                      <a:pt x="50" y="55"/>
                      <a:pt x="50" y="56"/>
                      <a:pt x="50" y="56"/>
                    </a:cubicBezTo>
                    <a:cubicBezTo>
                      <a:pt x="52" y="56"/>
                      <a:pt x="51" y="53"/>
                      <a:pt x="51" y="52"/>
                    </a:cubicBezTo>
                    <a:cubicBezTo>
                      <a:pt x="51" y="51"/>
                      <a:pt x="51" y="51"/>
                      <a:pt x="52" y="50"/>
                    </a:cubicBezTo>
                    <a:cubicBezTo>
                      <a:pt x="52" y="49"/>
                      <a:pt x="53" y="49"/>
                      <a:pt x="53" y="48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5" y="47"/>
                      <a:pt x="55" y="47"/>
                      <a:pt x="56" y="47"/>
                    </a:cubicBezTo>
                    <a:cubicBezTo>
                      <a:pt x="56" y="47"/>
                      <a:pt x="56" y="47"/>
                      <a:pt x="57" y="47"/>
                    </a:cubicBezTo>
                    <a:cubicBezTo>
                      <a:pt x="57" y="46"/>
                      <a:pt x="58" y="47"/>
                      <a:pt x="59" y="47"/>
                    </a:cubicBezTo>
                    <a:cubicBezTo>
                      <a:pt x="59" y="47"/>
                      <a:pt x="59" y="46"/>
                      <a:pt x="59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3"/>
                      <a:pt x="58" y="43"/>
                      <a:pt x="58" y="42"/>
                    </a:cubicBezTo>
                    <a:cubicBezTo>
                      <a:pt x="58" y="42"/>
                      <a:pt x="58" y="42"/>
                      <a:pt x="58" y="41"/>
                    </a:cubicBezTo>
                    <a:cubicBezTo>
                      <a:pt x="58" y="41"/>
                      <a:pt x="58" y="41"/>
                      <a:pt x="57" y="41"/>
                    </a:cubicBezTo>
                    <a:cubicBezTo>
                      <a:pt x="57" y="40"/>
                      <a:pt x="58" y="40"/>
                      <a:pt x="58" y="40"/>
                    </a:cubicBezTo>
                    <a:cubicBezTo>
                      <a:pt x="58" y="39"/>
                      <a:pt x="57" y="39"/>
                      <a:pt x="57" y="38"/>
                    </a:cubicBezTo>
                    <a:cubicBezTo>
                      <a:pt x="56" y="38"/>
                      <a:pt x="56" y="37"/>
                      <a:pt x="56" y="36"/>
                    </a:cubicBezTo>
                    <a:cubicBezTo>
                      <a:pt x="56" y="36"/>
                      <a:pt x="56" y="36"/>
                      <a:pt x="56" y="35"/>
                    </a:cubicBezTo>
                    <a:cubicBezTo>
                      <a:pt x="57" y="35"/>
                      <a:pt x="57" y="35"/>
                      <a:pt x="57" y="34"/>
                    </a:cubicBezTo>
                    <a:cubicBezTo>
                      <a:pt x="57" y="34"/>
                      <a:pt x="58" y="34"/>
                      <a:pt x="59" y="34"/>
                    </a:cubicBezTo>
                    <a:cubicBezTo>
                      <a:pt x="59" y="35"/>
                      <a:pt x="59" y="35"/>
                      <a:pt x="60" y="36"/>
                    </a:cubicBezTo>
                    <a:cubicBezTo>
                      <a:pt x="62" y="36"/>
                      <a:pt x="63" y="35"/>
                      <a:pt x="64" y="34"/>
                    </a:cubicBezTo>
                    <a:cubicBezTo>
                      <a:pt x="64" y="34"/>
                      <a:pt x="64" y="34"/>
                      <a:pt x="64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6" y="33"/>
                      <a:pt x="65" y="32"/>
                      <a:pt x="65" y="31"/>
                    </a:cubicBezTo>
                    <a:cubicBezTo>
                      <a:pt x="64" y="31"/>
                      <a:pt x="63" y="30"/>
                      <a:pt x="63" y="30"/>
                    </a:cubicBezTo>
                    <a:cubicBezTo>
                      <a:pt x="64" y="29"/>
                      <a:pt x="64" y="30"/>
                      <a:pt x="64" y="29"/>
                    </a:cubicBezTo>
                    <a:cubicBezTo>
                      <a:pt x="64" y="29"/>
                      <a:pt x="64" y="29"/>
                      <a:pt x="63" y="29"/>
                    </a:cubicBezTo>
                    <a:cubicBezTo>
                      <a:pt x="63" y="28"/>
                      <a:pt x="63" y="28"/>
                      <a:pt x="62" y="28"/>
                    </a:cubicBezTo>
                    <a:cubicBezTo>
                      <a:pt x="61" y="27"/>
                      <a:pt x="61" y="28"/>
                      <a:pt x="60" y="28"/>
                    </a:cubicBezTo>
                    <a:cubicBezTo>
                      <a:pt x="59" y="28"/>
                      <a:pt x="60" y="26"/>
                      <a:pt x="60" y="26"/>
                    </a:cubicBezTo>
                    <a:cubicBezTo>
                      <a:pt x="60" y="25"/>
                      <a:pt x="59" y="24"/>
                      <a:pt x="59" y="24"/>
                    </a:cubicBezTo>
                    <a:cubicBezTo>
                      <a:pt x="58" y="24"/>
                      <a:pt x="57" y="23"/>
                      <a:pt x="57" y="23"/>
                    </a:cubicBezTo>
                    <a:cubicBezTo>
                      <a:pt x="56" y="22"/>
                      <a:pt x="56" y="21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8"/>
                      <a:pt x="55" y="18"/>
                      <a:pt x="54" y="18"/>
                    </a:cubicBezTo>
                    <a:cubicBezTo>
                      <a:pt x="54" y="18"/>
                      <a:pt x="54" y="17"/>
                      <a:pt x="54" y="17"/>
                    </a:cubicBezTo>
                    <a:cubicBezTo>
                      <a:pt x="54" y="17"/>
                      <a:pt x="53" y="17"/>
                      <a:pt x="53" y="16"/>
                    </a:cubicBezTo>
                    <a:cubicBezTo>
                      <a:pt x="52" y="16"/>
                      <a:pt x="53" y="14"/>
                      <a:pt x="53" y="15"/>
                    </a:cubicBezTo>
                    <a:cubicBezTo>
                      <a:pt x="53" y="14"/>
                      <a:pt x="53" y="14"/>
                      <a:pt x="54" y="14"/>
                    </a:cubicBezTo>
                    <a:cubicBezTo>
                      <a:pt x="54" y="14"/>
                      <a:pt x="54" y="14"/>
                      <a:pt x="54" y="13"/>
                    </a:cubicBezTo>
                    <a:cubicBezTo>
                      <a:pt x="54" y="13"/>
                      <a:pt x="54" y="13"/>
                      <a:pt x="54" y="12"/>
                    </a:cubicBezTo>
                    <a:cubicBezTo>
                      <a:pt x="54" y="12"/>
                      <a:pt x="54" y="11"/>
                      <a:pt x="53" y="11"/>
                    </a:cubicBezTo>
                    <a:cubicBezTo>
                      <a:pt x="53" y="11"/>
                      <a:pt x="53" y="11"/>
                      <a:pt x="53" y="10"/>
                    </a:cubicBezTo>
                    <a:cubicBezTo>
                      <a:pt x="53" y="10"/>
                      <a:pt x="53" y="10"/>
                      <a:pt x="54" y="9"/>
                    </a:cubicBezTo>
                    <a:cubicBezTo>
                      <a:pt x="54" y="9"/>
                      <a:pt x="53" y="9"/>
                      <a:pt x="53" y="8"/>
                    </a:cubicBezTo>
                    <a:cubicBezTo>
                      <a:pt x="53" y="8"/>
                      <a:pt x="53" y="8"/>
                      <a:pt x="54" y="8"/>
                    </a:cubicBezTo>
                    <a:cubicBezTo>
                      <a:pt x="54" y="7"/>
                      <a:pt x="53" y="7"/>
                      <a:pt x="53" y="7"/>
                    </a:cubicBezTo>
                    <a:cubicBezTo>
                      <a:pt x="52" y="7"/>
                      <a:pt x="52" y="6"/>
                      <a:pt x="52" y="6"/>
                    </a:cubicBezTo>
                    <a:cubicBezTo>
                      <a:pt x="52" y="6"/>
                      <a:pt x="52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4"/>
                      <a:pt x="50" y="4"/>
                    </a:cubicBezTo>
                    <a:cubicBezTo>
                      <a:pt x="49" y="4"/>
                      <a:pt x="46" y="3"/>
                      <a:pt x="46" y="5"/>
                    </a:cubicBezTo>
                    <a:cubicBezTo>
                      <a:pt x="44" y="4"/>
                      <a:pt x="44" y="5"/>
                      <a:pt x="43" y="6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4" y="3"/>
                      <a:pt x="44" y="2"/>
                    </a:cubicBezTo>
                    <a:cubicBezTo>
                      <a:pt x="43" y="2"/>
                      <a:pt x="42" y="2"/>
                      <a:pt x="42" y="2"/>
                    </a:cubicBezTo>
                    <a:cubicBezTo>
                      <a:pt x="40" y="1"/>
                      <a:pt x="40" y="2"/>
                      <a:pt x="39" y="3"/>
                    </a:cubicBezTo>
                    <a:cubicBezTo>
                      <a:pt x="38" y="3"/>
                      <a:pt x="38" y="2"/>
                      <a:pt x="38" y="1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5" y="2"/>
                      <a:pt x="35" y="1"/>
                      <a:pt x="35" y="0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1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0" y="5"/>
                      <a:pt x="30" y="4"/>
                      <a:pt x="29" y="4"/>
                    </a:cubicBezTo>
                    <a:cubicBezTo>
                      <a:pt x="29" y="5"/>
                      <a:pt x="28" y="4"/>
                      <a:pt x="27" y="4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6" y="5"/>
                      <a:pt x="25" y="6"/>
                      <a:pt x="24" y="6"/>
                    </a:cubicBezTo>
                    <a:cubicBezTo>
                      <a:pt x="25" y="7"/>
                      <a:pt x="24" y="8"/>
                      <a:pt x="24" y="9"/>
                    </a:cubicBezTo>
                    <a:cubicBezTo>
                      <a:pt x="23" y="11"/>
                      <a:pt x="25" y="10"/>
                      <a:pt x="26" y="10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3" y="12"/>
                      <a:pt x="23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2" y="14"/>
                      <a:pt x="21" y="14"/>
                      <a:pt x="21" y="14"/>
                    </a:cubicBezTo>
                    <a:cubicBezTo>
                      <a:pt x="20" y="15"/>
                      <a:pt x="19" y="15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7" y="21"/>
                      <a:pt x="18" y="22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3"/>
                      <a:pt x="18" y="24"/>
                      <a:pt x="18" y="24"/>
                    </a:cubicBezTo>
                    <a:cubicBezTo>
                      <a:pt x="17" y="24"/>
                      <a:pt x="17" y="23"/>
                      <a:pt x="17" y="22"/>
                    </a:cubicBezTo>
                    <a:cubicBezTo>
                      <a:pt x="17" y="22"/>
                      <a:pt x="16" y="23"/>
                      <a:pt x="16" y="23"/>
                    </a:cubicBezTo>
                    <a:cubicBezTo>
                      <a:pt x="16" y="23"/>
                      <a:pt x="15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2" y="24"/>
                      <a:pt x="13" y="26"/>
                      <a:pt x="12" y="26"/>
                    </a:cubicBezTo>
                    <a:cubicBezTo>
                      <a:pt x="11" y="26"/>
                      <a:pt x="10" y="26"/>
                      <a:pt x="10" y="26"/>
                    </a:cubicBezTo>
                    <a:cubicBezTo>
                      <a:pt x="9" y="27"/>
                      <a:pt x="9" y="26"/>
                      <a:pt x="8" y="26"/>
                    </a:cubicBezTo>
                    <a:cubicBezTo>
                      <a:pt x="8" y="26"/>
                      <a:pt x="7" y="26"/>
                      <a:pt x="7" y="26"/>
                    </a:cubicBezTo>
                    <a:cubicBezTo>
                      <a:pt x="6" y="26"/>
                      <a:pt x="6" y="26"/>
                      <a:pt x="5" y="26"/>
                    </a:cubicBezTo>
                    <a:cubicBezTo>
                      <a:pt x="5" y="26"/>
                      <a:pt x="4" y="26"/>
                      <a:pt x="3" y="26"/>
                    </a:cubicBezTo>
                    <a:cubicBezTo>
                      <a:pt x="3" y="28"/>
                      <a:pt x="4" y="29"/>
                      <a:pt x="4" y="30"/>
                    </a:cubicBezTo>
                    <a:cubicBezTo>
                      <a:pt x="5" y="32"/>
                      <a:pt x="6" y="33"/>
                      <a:pt x="6" y="34"/>
                    </a:cubicBezTo>
                    <a:cubicBezTo>
                      <a:pt x="6" y="36"/>
                      <a:pt x="6" y="37"/>
                      <a:pt x="7" y="38"/>
                    </a:cubicBezTo>
                    <a:cubicBezTo>
                      <a:pt x="7" y="39"/>
                      <a:pt x="7" y="40"/>
                      <a:pt x="6" y="41"/>
                    </a:cubicBezTo>
                    <a:cubicBezTo>
                      <a:pt x="5" y="42"/>
                      <a:pt x="0" y="43"/>
                      <a:pt x="2" y="45"/>
                    </a:cubicBezTo>
                    <a:cubicBezTo>
                      <a:pt x="3" y="46"/>
                      <a:pt x="4" y="46"/>
                      <a:pt x="4" y="47"/>
                    </a:cubicBezTo>
                    <a:cubicBezTo>
                      <a:pt x="5" y="49"/>
                      <a:pt x="4" y="50"/>
                      <a:pt x="4" y="52"/>
                    </a:cubicBezTo>
                    <a:cubicBezTo>
                      <a:pt x="4" y="52"/>
                      <a:pt x="5" y="51"/>
                      <a:pt x="6" y="5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0" name="Freeform 822">
                <a:extLst>
                  <a:ext uri="{FF2B5EF4-FFF2-40B4-BE49-F238E27FC236}">
                    <a16:creationId xmlns="" xmlns:a16="http://schemas.microsoft.com/office/drawing/2014/main" id="{A1D475C9-F4CF-B140-9590-472162A6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00413"/>
                <a:ext cx="211137" cy="107950"/>
              </a:xfrm>
              <a:custGeom>
                <a:avLst/>
                <a:gdLst>
                  <a:gd name="T0" fmla="*/ 34 w 51"/>
                  <a:gd name="T1" fmla="*/ 25 h 26"/>
                  <a:gd name="T2" fmla="*/ 40 w 51"/>
                  <a:gd name="T3" fmla="*/ 23 h 26"/>
                  <a:gd name="T4" fmla="*/ 44 w 51"/>
                  <a:gd name="T5" fmla="*/ 22 h 26"/>
                  <a:gd name="T6" fmla="*/ 44 w 51"/>
                  <a:gd name="T7" fmla="*/ 21 h 26"/>
                  <a:gd name="T8" fmla="*/ 47 w 51"/>
                  <a:gd name="T9" fmla="*/ 19 h 26"/>
                  <a:gd name="T10" fmla="*/ 47 w 51"/>
                  <a:gd name="T11" fmla="*/ 17 h 26"/>
                  <a:gd name="T12" fmla="*/ 48 w 51"/>
                  <a:gd name="T13" fmla="*/ 16 h 26"/>
                  <a:gd name="T14" fmla="*/ 47 w 51"/>
                  <a:gd name="T15" fmla="*/ 13 h 26"/>
                  <a:gd name="T16" fmla="*/ 50 w 51"/>
                  <a:gd name="T17" fmla="*/ 13 h 26"/>
                  <a:gd name="T18" fmla="*/ 50 w 51"/>
                  <a:gd name="T19" fmla="*/ 7 h 26"/>
                  <a:gd name="T20" fmla="*/ 50 w 51"/>
                  <a:gd name="T21" fmla="*/ 3 h 26"/>
                  <a:gd name="T22" fmla="*/ 49 w 51"/>
                  <a:gd name="T23" fmla="*/ 2 h 26"/>
                  <a:gd name="T24" fmla="*/ 45 w 51"/>
                  <a:gd name="T25" fmla="*/ 2 h 26"/>
                  <a:gd name="T26" fmla="*/ 42 w 51"/>
                  <a:gd name="T27" fmla="*/ 1 h 26"/>
                  <a:gd name="T28" fmla="*/ 37 w 51"/>
                  <a:gd name="T29" fmla="*/ 0 h 26"/>
                  <a:gd name="T30" fmla="*/ 36 w 51"/>
                  <a:gd name="T31" fmla="*/ 2 h 26"/>
                  <a:gd name="T32" fmla="*/ 34 w 51"/>
                  <a:gd name="T33" fmla="*/ 3 h 26"/>
                  <a:gd name="T34" fmla="*/ 29 w 51"/>
                  <a:gd name="T35" fmla="*/ 2 h 26"/>
                  <a:gd name="T36" fmla="*/ 27 w 51"/>
                  <a:gd name="T37" fmla="*/ 4 h 26"/>
                  <a:gd name="T38" fmla="*/ 24 w 51"/>
                  <a:gd name="T39" fmla="*/ 7 h 26"/>
                  <a:gd name="T40" fmla="*/ 23 w 51"/>
                  <a:gd name="T41" fmla="*/ 10 h 26"/>
                  <a:gd name="T42" fmla="*/ 24 w 51"/>
                  <a:gd name="T43" fmla="*/ 13 h 26"/>
                  <a:gd name="T44" fmla="*/ 23 w 51"/>
                  <a:gd name="T45" fmla="*/ 14 h 26"/>
                  <a:gd name="T46" fmla="*/ 19 w 51"/>
                  <a:gd name="T47" fmla="*/ 13 h 26"/>
                  <a:gd name="T48" fmla="*/ 17 w 51"/>
                  <a:gd name="T49" fmla="*/ 14 h 26"/>
                  <a:gd name="T50" fmla="*/ 12 w 51"/>
                  <a:gd name="T51" fmla="*/ 16 h 26"/>
                  <a:gd name="T52" fmla="*/ 8 w 51"/>
                  <a:gd name="T53" fmla="*/ 14 h 26"/>
                  <a:gd name="T54" fmla="*/ 6 w 51"/>
                  <a:gd name="T55" fmla="*/ 16 h 26"/>
                  <a:gd name="T56" fmla="*/ 5 w 51"/>
                  <a:gd name="T57" fmla="*/ 16 h 26"/>
                  <a:gd name="T58" fmla="*/ 1 w 51"/>
                  <a:gd name="T59" fmla="*/ 14 h 26"/>
                  <a:gd name="T60" fmla="*/ 0 w 51"/>
                  <a:gd name="T61" fmla="*/ 17 h 26"/>
                  <a:gd name="T62" fmla="*/ 2 w 51"/>
                  <a:gd name="T63" fmla="*/ 19 h 26"/>
                  <a:gd name="T64" fmla="*/ 3 w 51"/>
                  <a:gd name="T65" fmla="*/ 21 h 26"/>
                  <a:gd name="T66" fmla="*/ 7 w 51"/>
                  <a:gd name="T67" fmla="*/ 21 h 26"/>
                  <a:gd name="T68" fmla="*/ 11 w 51"/>
                  <a:gd name="T69" fmla="*/ 22 h 26"/>
                  <a:gd name="T70" fmla="*/ 14 w 51"/>
                  <a:gd name="T71" fmla="*/ 20 h 26"/>
                  <a:gd name="T72" fmla="*/ 18 w 51"/>
                  <a:gd name="T73" fmla="*/ 19 h 26"/>
                  <a:gd name="T74" fmla="*/ 19 w 51"/>
                  <a:gd name="T75" fmla="*/ 21 h 26"/>
                  <a:gd name="T76" fmla="*/ 21 w 51"/>
                  <a:gd name="T77" fmla="*/ 23 h 26"/>
                  <a:gd name="T78" fmla="*/ 24 w 51"/>
                  <a:gd name="T79" fmla="*/ 24 h 26"/>
                  <a:gd name="T80" fmla="*/ 28 w 51"/>
                  <a:gd name="T8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26">
                    <a:moveTo>
                      <a:pt x="31" y="25"/>
                    </a:moveTo>
                    <a:cubicBezTo>
                      <a:pt x="32" y="25"/>
                      <a:pt x="33" y="26"/>
                      <a:pt x="34" y="25"/>
                    </a:cubicBezTo>
                    <a:cubicBezTo>
                      <a:pt x="36" y="25"/>
                      <a:pt x="36" y="23"/>
                      <a:pt x="38" y="23"/>
                    </a:cubicBezTo>
                    <a:cubicBezTo>
                      <a:pt x="38" y="23"/>
                      <a:pt x="39" y="23"/>
                      <a:pt x="40" y="23"/>
                    </a:cubicBezTo>
                    <a:cubicBezTo>
                      <a:pt x="41" y="23"/>
                      <a:pt x="41" y="23"/>
                      <a:pt x="42" y="23"/>
                    </a:cubicBezTo>
                    <a:cubicBezTo>
                      <a:pt x="42" y="23"/>
                      <a:pt x="43" y="23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21"/>
                      <a:pt x="45" y="20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6"/>
                      <a:pt x="48" y="15"/>
                      <a:pt x="49" y="15"/>
                    </a:cubicBezTo>
                    <a:cubicBezTo>
                      <a:pt x="49" y="13"/>
                      <a:pt x="47" y="14"/>
                      <a:pt x="47" y="13"/>
                    </a:cubicBezTo>
                    <a:cubicBezTo>
                      <a:pt x="48" y="13"/>
                      <a:pt x="48" y="12"/>
                      <a:pt x="48" y="12"/>
                    </a:cubicBezTo>
                    <a:cubicBezTo>
                      <a:pt x="49" y="12"/>
                      <a:pt x="50" y="13"/>
                      <a:pt x="50" y="13"/>
                    </a:cubicBezTo>
                    <a:cubicBezTo>
                      <a:pt x="51" y="13"/>
                      <a:pt x="51" y="12"/>
                      <a:pt x="51" y="11"/>
                    </a:cubicBezTo>
                    <a:cubicBezTo>
                      <a:pt x="51" y="10"/>
                      <a:pt x="51" y="8"/>
                      <a:pt x="50" y="7"/>
                    </a:cubicBezTo>
                    <a:cubicBezTo>
                      <a:pt x="50" y="7"/>
                      <a:pt x="50" y="6"/>
                      <a:pt x="50" y="6"/>
                    </a:cubicBezTo>
                    <a:cubicBezTo>
                      <a:pt x="50" y="5"/>
                      <a:pt x="50" y="4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3"/>
                      <a:pt x="49" y="2"/>
                    </a:cubicBezTo>
                    <a:cubicBezTo>
                      <a:pt x="49" y="2"/>
                      <a:pt x="48" y="2"/>
                      <a:pt x="48" y="2"/>
                    </a:cubicBezTo>
                    <a:cubicBezTo>
                      <a:pt x="47" y="1"/>
                      <a:pt x="46" y="2"/>
                      <a:pt x="45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1" y="1"/>
                      <a:pt x="40" y="0"/>
                      <a:pt x="38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7" y="0"/>
                      <a:pt x="37" y="1"/>
                      <a:pt x="37" y="1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6" y="2"/>
                      <a:pt x="36" y="3"/>
                      <a:pt x="35" y="4"/>
                    </a:cubicBezTo>
                    <a:cubicBezTo>
                      <a:pt x="35" y="4"/>
                      <a:pt x="34" y="3"/>
                      <a:pt x="34" y="3"/>
                    </a:cubicBezTo>
                    <a:cubicBezTo>
                      <a:pt x="33" y="3"/>
                      <a:pt x="33" y="4"/>
                      <a:pt x="32" y="4"/>
                    </a:cubicBezTo>
                    <a:cubicBezTo>
                      <a:pt x="31" y="4"/>
                      <a:pt x="30" y="3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27" y="4"/>
                      <a:pt x="27" y="5"/>
                      <a:pt x="26" y="5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8"/>
                      <a:pt x="22" y="8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4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22" y="14"/>
                      <a:pt x="22" y="13"/>
                      <a:pt x="21" y="13"/>
                    </a:cubicBezTo>
                    <a:cubicBezTo>
                      <a:pt x="21" y="14"/>
                      <a:pt x="20" y="13"/>
                      <a:pt x="19" y="13"/>
                    </a:cubicBezTo>
                    <a:cubicBezTo>
                      <a:pt x="19" y="13"/>
                      <a:pt x="19" y="13"/>
                      <a:pt x="18" y="13"/>
                    </a:cubicBezTo>
                    <a:cubicBezTo>
                      <a:pt x="18" y="14"/>
                      <a:pt x="17" y="14"/>
                      <a:pt x="17" y="14"/>
                    </a:cubicBezTo>
                    <a:cubicBezTo>
                      <a:pt x="15" y="14"/>
                      <a:pt x="14" y="14"/>
                      <a:pt x="13" y="15"/>
                    </a:cubicBezTo>
                    <a:cubicBezTo>
                      <a:pt x="13" y="15"/>
                      <a:pt x="12" y="15"/>
                      <a:pt x="12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9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1" y="17"/>
                      <a:pt x="1" y="18"/>
                      <a:pt x="1" y="18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3" y="20"/>
                      <a:pt x="3" y="21"/>
                      <a:pt x="3" y="21"/>
                    </a:cubicBezTo>
                    <a:cubicBezTo>
                      <a:pt x="4" y="21"/>
                      <a:pt x="5" y="21"/>
                      <a:pt x="6" y="20"/>
                    </a:cubicBezTo>
                    <a:cubicBezTo>
                      <a:pt x="6" y="19"/>
                      <a:pt x="7" y="20"/>
                      <a:pt x="7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1" y="21"/>
                      <a:pt x="11" y="20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8" y="21"/>
                      <a:pt x="19" y="21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3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9" y="24"/>
                      <a:pt x="30" y="25"/>
                      <a:pt x="31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1" name="Freeform 823">
                <a:extLst>
                  <a:ext uri="{FF2B5EF4-FFF2-40B4-BE49-F238E27FC236}">
                    <a16:creationId xmlns="" xmlns:a16="http://schemas.microsoft.com/office/drawing/2014/main" id="{ED81DCAE-2E6B-324D-9BED-B4C227E8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71850"/>
                <a:ext cx="3175" cy="7938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2" name="Freeform 841">
                <a:extLst>
                  <a:ext uri="{FF2B5EF4-FFF2-40B4-BE49-F238E27FC236}">
                    <a16:creationId xmlns="" xmlns:a16="http://schemas.microsoft.com/office/drawing/2014/main" id="{33F9B584-37C9-D64D-B3D0-8619C56F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8575" y="3892550"/>
                <a:ext cx="7937" cy="20638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0 h 5"/>
                  <a:gd name="T4" fmla="*/ 0 w 2"/>
                  <a:gd name="T5" fmla="*/ 1 h 5"/>
                  <a:gd name="T6" fmla="*/ 1 w 2"/>
                  <a:gd name="T7" fmla="*/ 5 h 5"/>
                  <a:gd name="T8" fmla="*/ 2 w 2"/>
                  <a:gd name="T9" fmla="*/ 4 h 5"/>
                  <a:gd name="T10" fmla="*/ 2 w 2"/>
                  <a:gd name="T11" fmla="*/ 1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50" name="Africa">
              <a:extLst>
                <a:ext uri="{FF2B5EF4-FFF2-40B4-BE49-F238E27FC236}">
                  <a16:creationId xmlns="" xmlns:a16="http://schemas.microsoft.com/office/drawing/2014/main" id="{599FBDD4-B93A-CB4C-A32D-ADD6D999E238}"/>
                </a:ext>
              </a:extLst>
            </p:cNvPr>
            <p:cNvGrpSpPr/>
            <p:nvPr/>
          </p:nvGrpSpPr>
          <p:grpSpPr>
            <a:xfrm>
              <a:off x="4659313" y="3754438"/>
              <a:ext cx="2347912" cy="2190750"/>
              <a:chOff x="4659313" y="3754438"/>
              <a:chExt cx="2347912" cy="2190750"/>
            </a:xfrm>
            <a:grpFill/>
          </p:grpSpPr>
          <p:sp>
            <p:nvSpPr>
              <p:cNvPr id="51" name="Freeform 875">
                <a:extLst>
                  <a:ext uri="{FF2B5EF4-FFF2-40B4-BE49-F238E27FC236}">
                    <a16:creationId xmlns="" xmlns:a16="http://schemas.microsoft.com/office/drawing/2014/main" id="{DF70E4AA-5EB7-994B-975C-7B68D545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7913" y="4600575"/>
                <a:ext cx="33337" cy="25400"/>
              </a:xfrm>
              <a:custGeom>
                <a:avLst/>
                <a:gdLst>
                  <a:gd name="T0" fmla="*/ 0 w 21"/>
                  <a:gd name="T1" fmla="*/ 3 h 16"/>
                  <a:gd name="T2" fmla="*/ 3 w 21"/>
                  <a:gd name="T3" fmla="*/ 10 h 16"/>
                  <a:gd name="T4" fmla="*/ 6 w 21"/>
                  <a:gd name="T5" fmla="*/ 16 h 16"/>
                  <a:gd name="T6" fmla="*/ 16 w 21"/>
                  <a:gd name="T7" fmla="*/ 16 h 16"/>
                  <a:gd name="T8" fmla="*/ 21 w 21"/>
                  <a:gd name="T9" fmla="*/ 10 h 16"/>
                  <a:gd name="T10" fmla="*/ 21 w 21"/>
                  <a:gd name="T11" fmla="*/ 0 h 16"/>
                  <a:gd name="T12" fmla="*/ 0 w 21"/>
                  <a:gd name="T13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0" y="3"/>
                    </a:moveTo>
                    <a:lnTo>
                      <a:pt x="3" y="10"/>
                    </a:lnTo>
                    <a:lnTo>
                      <a:pt x="6" y="16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2" name="Freeform 876">
                <a:extLst>
                  <a:ext uri="{FF2B5EF4-FFF2-40B4-BE49-F238E27FC236}">
                    <a16:creationId xmlns="" xmlns:a16="http://schemas.microsoft.com/office/drawing/2014/main" id="{45C7C882-D1A7-4448-AAFC-FB6680F4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6" y="4075113"/>
                <a:ext cx="238125" cy="200025"/>
              </a:xfrm>
              <a:custGeom>
                <a:avLst/>
                <a:gdLst>
                  <a:gd name="T0" fmla="*/ 26 w 57"/>
                  <a:gd name="T1" fmla="*/ 0 h 48"/>
                  <a:gd name="T2" fmla="*/ 25 w 57"/>
                  <a:gd name="T3" fmla="*/ 4 h 48"/>
                  <a:gd name="T4" fmla="*/ 21 w 57"/>
                  <a:gd name="T5" fmla="*/ 10 h 48"/>
                  <a:gd name="T6" fmla="*/ 18 w 57"/>
                  <a:gd name="T7" fmla="*/ 13 h 48"/>
                  <a:gd name="T8" fmla="*/ 16 w 57"/>
                  <a:gd name="T9" fmla="*/ 21 h 48"/>
                  <a:gd name="T10" fmla="*/ 14 w 57"/>
                  <a:gd name="T11" fmla="*/ 24 h 48"/>
                  <a:gd name="T12" fmla="*/ 8 w 57"/>
                  <a:gd name="T13" fmla="*/ 31 h 48"/>
                  <a:gd name="T14" fmla="*/ 5 w 57"/>
                  <a:gd name="T15" fmla="*/ 38 h 48"/>
                  <a:gd name="T16" fmla="*/ 2 w 57"/>
                  <a:gd name="T17" fmla="*/ 42 h 48"/>
                  <a:gd name="T18" fmla="*/ 2 w 57"/>
                  <a:gd name="T19" fmla="*/ 42 h 48"/>
                  <a:gd name="T20" fmla="*/ 1 w 57"/>
                  <a:gd name="T21" fmla="*/ 48 h 48"/>
                  <a:gd name="T22" fmla="*/ 27 w 57"/>
                  <a:gd name="T23" fmla="*/ 47 h 48"/>
                  <a:gd name="T24" fmla="*/ 26 w 57"/>
                  <a:gd name="T25" fmla="*/ 36 h 48"/>
                  <a:gd name="T26" fmla="*/ 30 w 57"/>
                  <a:gd name="T27" fmla="*/ 33 h 48"/>
                  <a:gd name="T28" fmla="*/ 34 w 57"/>
                  <a:gd name="T29" fmla="*/ 32 h 48"/>
                  <a:gd name="T30" fmla="*/ 34 w 57"/>
                  <a:gd name="T31" fmla="*/ 13 h 48"/>
                  <a:gd name="T32" fmla="*/ 57 w 57"/>
                  <a:gd name="T33" fmla="*/ 13 h 48"/>
                  <a:gd name="T34" fmla="*/ 57 w 57"/>
                  <a:gd name="T35" fmla="*/ 3 h 48"/>
                  <a:gd name="T36" fmla="*/ 57 w 57"/>
                  <a:gd name="T37" fmla="*/ 0 h 48"/>
                  <a:gd name="T38" fmla="*/ 27 w 57"/>
                  <a:gd name="T39" fmla="*/ 0 h 48"/>
                  <a:gd name="T40" fmla="*/ 26 w 57"/>
                  <a:gd name="T4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48">
                    <a:moveTo>
                      <a:pt x="26" y="0"/>
                    </a:moveTo>
                    <a:cubicBezTo>
                      <a:pt x="26" y="0"/>
                      <a:pt x="26" y="3"/>
                      <a:pt x="25" y="4"/>
                    </a:cubicBezTo>
                    <a:cubicBezTo>
                      <a:pt x="25" y="7"/>
                      <a:pt x="23" y="9"/>
                      <a:pt x="21" y="10"/>
                    </a:cubicBezTo>
                    <a:cubicBezTo>
                      <a:pt x="20" y="11"/>
                      <a:pt x="18" y="11"/>
                      <a:pt x="18" y="13"/>
                    </a:cubicBezTo>
                    <a:cubicBezTo>
                      <a:pt x="17" y="16"/>
                      <a:pt x="15" y="18"/>
                      <a:pt x="16" y="21"/>
                    </a:cubicBezTo>
                    <a:cubicBezTo>
                      <a:pt x="16" y="23"/>
                      <a:pt x="15" y="24"/>
                      <a:pt x="14" y="24"/>
                    </a:cubicBezTo>
                    <a:cubicBezTo>
                      <a:pt x="12" y="27"/>
                      <a:pt x="10" y="28"/>
                      <a:pt x="8" y="31"/>
                    </a:cubicBezTo>
                    <a:cubicBezTo>
                      <a:pt x="7" y="33"/>
                      <a:pt x="6" y="35"/>
                      <a:pt x="5" y="38"/>
                    </a:cubicBezTo>
                    <a:cubicBezTo>
                      <a:pt x="5" y="39"/>
                      <a:pt x="5" y="41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4"/>
                      <a:pt x="0" y="46"/>
                      <a:pt x="1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3" name="Freeform 878">
                <a:extLst>
                  <a:ext uri="{FF2B5EF4-FFF2-40B4-BE49-F238E27FC236}">
                    <a16:creationId xmlns="" xmlns:a16="http://schemas.microsoft.com/office/drawing/2014/main" id="{882FAC03-AC40-7A44-ACA6-285E3357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8063" y="5337175"/>
                <a:ext cx="220662" cy="204788"/>
              </a:xfrm>
              <a:custGeom>
                <a:avLst/>
                <a:gdLst>
                  <a:gd name="T0" fmla="*/ 48 w 53"/>
                  <a:gd name="T1" fmla="*/ 40 h 49"/>
                  <a:gd name="T2" fmla="*/ 49 w 53"/>
                  <a:gd name="T3" fmla="*/ 38 h 49"/>
                  <a:gd name="T4" fmla="*/ 49 w 53"/>
                  <a:gd name="T5" fmla="*/ 36 h 49"/>
                  <a:gd name="T6" fmla="*/ 53 w 53"/>
                  <a:gd name="T7" fmla="*/ 31 h 49"/>
                  <a:gd name="T8" fmla="*/ 53 w 53"/>
                  <a:gd name="T9" fmla="*/ 30 h 49"/>
                  <a:gd name="T10" fmla="*/ 53 w 53"/>
                  <a:gd name="T11" fmla="*/ 30 h 49"/>
                  <a:gd name="T12" fmla="*/ 51 w 53"/>
                  <a:gd name="T13" fmla="*/ 29 h 49"/>
                  <a:gd name="T14" fmla="*/ 51 w 53"/>
                  <a:gd name="T15" fmla="*/ 27 h 49"/>
                  <a:gd name="T16" fmla="*/ 52 w 53"/>
                  <a:gd name="T17" fmla="*/ 25 h 49"/>
                  <a:gd name="T18" fmla="*/ 50 w 53"/>
                  <a:gd name="T19" fmla="*/ 24 h 49"/>
                  <a:gd name="T20" fmla="*/ 50 w 53"/>
                  <a:gd name="T21" fmla="*/ 23 h 49"/>
                  <a:gd name="T22" fmla="*/ 52 w 53"/>
                  <a:gd name="T23" fmla="*/ 22 h 49"/>
                  <a:gd name="T24" fmla="*/ 52 w 53"/>
                  <a:gd name="T25" fmla="*/ 21 h 49"/>
                  <a:gd name="T26" fmla="*/ 52 w 53"/>
                  <a:gd name="T27" fmla="*/ 21 h 49"/>
                  <a:gd name="T28" fmla="*/ 52 w 53"/>
                  <a:gd name="T29" fmla="*/ 21 h 49"/>
                  <a:gd name="T30" fmla="*/ 53 w 53"/>
                  <a:gd name="T31" fmla="*/ 20 h 49"/>
                  <a:gd name="T32" fmla="*/ 52 w 53"/>
                  <a:gd name="T33" fmla="*/ 18 h 49"/>
                  <a:gd name="T34" fmla="*/ 52 w 53"/>
                  <a:gd name="T35" fmla="*/ 17 h 49"/>
                  <a:gd name="T36" fmla="*/ 52 w 53"/>
                  <a:gd name="T37" fmla="*/ 16 h 49"/>
                  <a:gd name="T38" fmla="*/ 52 w 53"/>
                  <a:gd name="T39" fmla="*/ 16 h 49"/>
                  <a:gd name="T40" fmla="*/ 52 w 53"/>
                  <a:gd name="T41" fmla="*/ 14 h 49"/>
                  <a:gd name="T42" fmla="*/ 52 w 53"/>
                  <a:gd name="T43" fmla="*/ 14 h 49"/>
                  <a:gd name="T44" fmla="*/ 52 w 53"/>
                  <a:gd name="T45" fmla="*/ 12 h 49"/>
                  <a:gd name="T46" fmla="*/ 51 w 53"/>
                  <a:gd name="T47" fmla="*/ 9 h 49"/>
                  <a:gd name="T48" fmla="*/ 52 w 53"/>
                  <a:gd name="T49" fmla="*/ 7 h 49"/>
                  <a:gd name="T50" fmla="*/ 51 w 53"/>
                  <a:gd name="T51" fmla="*/ 7 h 49"/>
                  <a:gd name="T52" fmla="*/ 48 w 53"/>
                  <a:gd name="T53" fmla="*/ 6 h 49"/>
                  <a:gd name="T54" fmla="*/ 45 w 53"/>
                  <a:gd name="T55" fmla="*/ 6 h 49"/>
                  <a:gd name="T56" fmla="*/ 40 w 53"/>
                  <a:gd name="T57" fmla="*/ 3 h 49"/>
                  <a:gd name="T58" fmla="*/ 35 w 53"/>
                  <a:gd name="T59" fmla="*/ 3 h 49"/>
                  <a:gd name="T60" fmla="*/ 35 w 53"/>
                  <a:gd name="T61" fmla="*/ 0 h 49"/>
                  <a:gd name="T62" fmla="*/ 29 w 53"/>
                  <a:gd name="T63" fmla="*/ 0 h 49"/>
                  <a:gd name="T64" fmla="*/ 25 w 53"/>
                  <a:gd name="T65" fmla="*/ 2 h 49"/>
                  <a:gd name="T66" fmla="*/ 24 w 53"/>
                  <a:gd name="T67" fmla="*/ 6 h 49"/>
                  <a:gd name="T68" fmla="*/ 17 w 53"/>
                  <a:gd name="T69" fmla="*/ 9 h 49"/>
                  <a:gd name="T70" fmla="*/ 12 w 53"/>
                  <a:gd name="T71" fmla="*/ 17 h 49"/>
                  <a:gd name="T72" fmla="*/ 10 w 53"/>
                  <a:gd name="T73" fmla="*/ 17 h 49"/>
                  <a:gd name="T74" fmla="*/ 9 w 53"/>
                  <a:gd name="T75" fmla="*/ 17 h 49"/>
                  <a:gd name="T76" fmla="*/ 6 w 53"/>
                  <a:gd name="T77" fmla="*/ 16 h 49"/>
                  <a:gd name="T78" fmla="*/ 4 w 53"/>
                  <a:gd name="T79" fmla="*/ 17 h 49"/>
                  <a:gd name="T80" fmla="*/ 3 w 53"/>
                  <a:gd name="T81" fmla="*/ 15 h 49"/>
                  <a:gd name="T82" fmla="*/ 0 w 53"/>
                  <a:gd name="T83" fmla="*/ 15 h 49"/>
                  <a:gd name="T84" fmla="*/ 0 w 53"/>
                  <a:gd name="T85" fmla="*/ 17 h 49"/>
                  <a:gd name="T86" fmla="*/ 5 w 53"/>
                  <a:gd name="T87" fmla="*/ 24 h 49"/>
                  <a:gd name="T88" fmla="*/ 6 w 53"/>
                  <a:gd name="T89" fmla="*/ 28 h 49"/>
                  <a:gd name="T90" fmla="*/ 9 w 53"/>
                  <a:gd name="T91" fmla="*/ 30 h 49"/>
                  <a:gd name="T92" fmla="*/ 13 w 53"/>
                  <a:gd name="T93" fmla="*/ 32 h 49"/>
                  <a:gd name="T94" fmla="*/ 14 w 53"/>
                  <a:gd name="T95" fmla="*/ 35 h 49"/>
                  <a:gd name="T96" fmla="*/ 16 w 53"/>
                  <a:gd name="T97" fmla="*/ 35 h 49"/>
                  <a:gd name="T98" fmla="*/ 16 w 53"/>
                  <a:gd name="T99" fmla="*/ 39 h 49"/>
                  <a:gd name="T100" fmla="*/ 19 w 53"/>
                  <a:gd name="T101" fmla="*/ 43 h 49"/>
                  <a:gd name="T102" fmla="*/ 25 w 53"/>
                  <a:gd name="T103" fmla="*/ 44 h 49"/>
                  <a:gd name="T104" fmla="*/ 25 w 53"/>
                  <a:gd name="T105" fmla="*/ 46 h 49"/>
                  <a:gd name="T106" fmla="*/ 28 w 53"/>
                  <a:gd name="T107" fmla="*/ 47 h 49"/>
                  <a:gd name="T108" fmla="*/ 30 w 53"/>
                  <a:gd name="T109" fmla="*/ 47 h 49"/>
                  <a:gd name="T110" fmla="*/ 34 w 53"/>
                  <a:gd name="T111" fmla="*/ 48 h 49"/>
                  <a:gd name="T112" fmla="*/ 39 w 53"/>
                  <a:gd name="T113" fmla="*/ 48 h 49"/>
                  <a:gd name="T114" fmla="*/ 41 w 53"/>
                  <a:gd name="T115" fmla="*/ 49 h 49"/>
                  <a:gd name="T116" fmla="*/ 49 w 53"/>
                  <a:gd name="T117" fmla="*/ 41 h 49"/>
                  <a:gd name="T118" fmla="*/ 48 w 53"/>
                  <a:gd name="T119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49">
                    <a:moveTo>
                      <a:pt x="48" y="40"/>
                    </a:move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52" y="17"/>
                      <a:pt x="52" y="16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9" y="41"/>
                      <a:pt x="49" y="41"/>
                      <a:pt x="49" y="41"/>
                    </a:cubicBezTo>
                    <a:lnTo>
                      <a:pt x="48" y="4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4" name="Freeform 879">
                <a:extLst>
                  <a:ext uri="{FF2B5EF4-FFF2-40B4-BE49-F238E27FC236}">
                    <a16:creationId xmlns="" xmlns:a16="http://schemas.microsoft.com/office/drawing/2014/main" id="{2E7BD56D-D1E9-D441-969E-4D1D7C5E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988" y="5126038"/>
                <a:ext cx="328612" cy="282575"/>
              </a:xfrm>
              <a:custGeom>
                <a:avLst/>
                <a:gdLst>
                  <a:gd name="T0" fmla="*/ 67 w 79"/>
                  <a:gd name="T1" fmla="*/ 5 h 68"/>
                  <a:gd name="T2" fmla="*/ 64 w 79"/>
                  <a:gd name="T3" fmla="*/ 2 h 68"/>
                  <a:gd name="T4" fmla="*/ 59 w 79"/>
                  <a:gd name="T5" fmla="*/ 0 h 68"/>
                  <a:gd name="T6" fmla="*/ 47 w 79"/>
                  <a:gd name="T7" fmla="*/ 2 h 68"/>
                  <a:gd name="T8" fmla="*/ 47 w 79"/>
                  <a:gd name="T9" fmla="*/ 3 h 68"/>
                  <a:gd name="T10" fmla="*/ 45 w 79"/>
                  <a:gd name="T11" fmla="*/ 10 h 68"/>
                  <a:gd name="T12" fmla="*/ 45 w 79"/>
                  <a:gd name="T13" fmla="*/ 11 h 68"/>
                  <a:gd name="T14" fmla="*/ 44 w 79"/>
                  <a:gd name="T15" fmla="*/ 14 h 68"/>
                  <a:gd name="T16" fmla="*/ 45 w 79"/>
                  <a:gd name="T17" fmla="*/ 16 h 68"/>
                  <a:gd name="T18" fmla="*/ 43 w 79"/>
                  <a:gd name="T19" fmla="*/ 25 h 68"/>
                  <a:gd name="T20" fmla="*/ 47 w 79"/>
                  <a:gd name="T21" fmla="*/ 28 h 68"/>
                  <a:gd name="T22" fmla="*/ 50 w 79"/>
                  <a:gd name="T23" fmla="*/ 27 h 68"/>
                  <a:gd name="T24" fmla="*/ 53 w 79"/>
                  <a:gd name="T25" fmla="*/ 36 h 68"/>
                  <a:gd name="T26" fmla="*/ 52 w 79"/>
                  <a:gd name="T27" fmla="*/ 35 h 68"/>
                  <a:gd name="T28" fmla="*/ 52 w 79"/>
                  <a:gd name="T29" fmla="*/ 34 h 68"/>
                  <a:gd name="T30" fmla="*/ 49 w 79"/>
                  <a:gd name="T31" fmla="*/ 36 h 68"/>
                  <a:gd name="T32" fmla="*/ 46 w 79"/>
                  <a:gd name="T33" fmla="*/ 34 h 68"/>
                  <a:gd name="T34" fmla="*/ 44 w 79"/>
                  <a:gd name="T35" fmla="*/ 31 h 68"/>
                  <a:gd name="T36" fmla="*/ 42 w 79"/>
                  <a:gd name="T37" fmla="*/ 29 h 68"/>
                  <a:gd name="T38" fmla="*/ 38 w 79"/>
                  <a:gd name="T39" fmla="*/ 27 h 68"/>
                  <a:gd name="T40" fmla="*/ 35 w 79"/>
                  <a:gd name="T41" fmla="*/ 23 h 68"/>
                  <a:gd name="T42" fmla="*/ 34 w 79"/>
                  <a:gd name="T43" fmla="*/ 25 h 68"/>
                  <a:gd name="T44" fmla="*/ 27 w 79"/>
                  <a:gd name="T45" fmla="*/ 25 h 68"/>
                  <a:gd name="T46" fmla="*/ 24 w 79"/>
                  <a:gd name="T47" fmla="*/ 24 h 68"/>
                  <a:gd name="T48" fmla="*/ 23 w 79"/>
                  <a:gd name="T49" fmla="*/ 20 h 68"/>
                  <a:gd name="T50" fmla="*/ 16 w 79"/>
                  <a:gd name="T51" fmla="*/ 22 h 68"/>
                  <a:gd name="T52" fmla="*/ 15 w 79"/>
                  <a:gd name="T53" fmla="*/ 21 h 68"/>
                  <a:gd name="T54" fmla="*/ 14 w 79"/>
                  <a:gd name="T55" fmla="*/ 18 h 68"/>
                  <a:gd name="T56" fmla="*/ 14 w 79"/>
                  <a:gd name="T57" fmla="*/ 21 h 68"/>
                  <a:gd name="T58" fmla="*/ 14 w 79"/>
                  <a:gd name="T59" fmla="*/ 23 h 68"/>
                  <a:gd name="T60" fmla="*/ 13 w 79"/>
                  <a:gd name="T61" fmla="*/ 27 h 68"/>
                  <a:gd name="T62" fmla="*/ 13 w 79"/>
                  <a:gd name="T63" fmla="*/ 31 h 68"/>
                  <a:gd name="T64" fmla="*/ 0 w 79"/>
                  <a:gd name="T65" fmla="*/ 32 h 68"/>
                  <a:gd name="T66" fmla="*/ 4 w 79"/>
                  <a:gd name="T67" fmla="*/ 60 h 68"/>
                  <a:gd name="T68" fmla="*/ 15 w 79"/>
                  <a:gd name="T69" fmla="*/ 64 h 68"/>
                  <a:gd name="T70" fmla="*/ 22 w 79"/>
                  <a:gd name="T71" fmla="*/ 66 h 68"/>
                  <a:gd name="T72" fmla="*/ 26 w 79"/>
                  <a:gd name="T73" fmla="*/ 68 h 68"/>
                  <a:gd name="T74" fmla="*/ 31 w 79"/>
                  <a:gd name="T75" fmla="*/ 68 h 68"/>
                  <a:gd name="T76" fmla="*/ 34 w 79"/>
                  <a:gd name="T77" fmla="*/ 68 h 68"/>
                  <a:gd name="T78" fmla="*/ 46 w 79"/>
                  <a:gd name="T79" fmla="*/ 57 h 68"/>
                  <a:gd name="T80" fmla="*/ 51 w 79"/>
                  <a:gd name="T81" fmla="*/ 51 h 68"/>
                  <a:gd name="T82" fmla="*/ 56 w 79"/>
                  <a:gd name="T83" fmla="*/ 47 h 68"/>
                  <a:gd name="T84" fmla="*/ 72 w 79"/>
                  <a:gd name="T85" fmla="*/ 36 h 68"/>
                  <a:gd name="T86" fmla="*/ 74 w 79"/>
                  <a:gd name="T87" fmla="*/ 31 h 68"/>
                  <a:gd name="T88" fmla="*/ 77 w 79"/>
                  <a:gd name="T89" fmla="*/ 28 h 68"/>
                  <a:gd name="T90" fmla="*/ 77 w 79"/>
                  <a:gd name="T91" fmla="*/ 24 h 68"/>
                  <a:gd name="T92" fmla="*/ 76 w 79"/>
                  <a:gd name="T93" fmla="*/ 21 h 68"/>
                  <a:gd name="T94" fmla="*/ 76 w 79"/>
                  <a:gd name="T95" fmla="*/ 18 h 68"/>
                  <a:gd name="T96" fmla="*/ 79 w 79"/>
                  <a:gd name="T97" fmla="*/ 14 h 68"/>
                  <a:gd name="T98" fmla="*/ 77 w 79"/>
                  <a:gd name="T99" fmla="*/ 12 h 68"/>
                  <a:gd name="T100" fmla="*/ 76 w 79"/>
                  <a:gd name="T101" fmla="*/ 9 h 68"/>
                  <a:gd name="T102" fmla="*/ 74 w 79"/>
                  <a:gd name="T103" fmla="*/ 8 h 68"/>
                  <a:gd name="T104" fmla="*/ 68 w 79"/>
                  <a:gd name="T105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" h="68">
                    <a:moveTo>
                      <a:pt x="68" y="6"/>
                    </a:move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2"/>
                      <a:pt x="14" y="23"/>
                      <a:pt x="14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4" y="68"/>
                      <a:pt x="34" y="68"/>
                      <a:pt x="34" y="68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1" y="6"/>
                      <a:pt x="71" y="6"/>
                      <a:pt x="71" y="6"/>
                    </a:cubicBezTo>
                    <a:lnTo>
                      <a:pt x="68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5" name="Freeform 880">
                <a:extLst>
                  <a:ext uri="{FF2B5EF4-FFF2-40B4-BE49-F238E27FC236}">
                    <a16:creationId xmlns="" xmlns:a16="http://schemas.microsoft.com/office/drawing/2014/main" id="{DDD4550B-A0F7-9D41-A630-69D4FF4B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1888" y="4770438"/>
                <a:ext cx="150812" cy="158750"/>
              </a:xfrm>
              <a:custGeom>
                <a:avLst/>
                <a:gdLst>
                  <a:gd name="T0" fmla="*/ 79 w 95"/>
                  <a:gd name="T1" fmla="*/ 66 h 100"/>
                  <a:gd name="T2" fmla="*/ 84 w 95"/>
                  <a:gd name="T3" fmla="*/ 58 h 100"/>
                  <a:gd name="T4" fmla="*/ 87 w 95"/>
                  <a:gd name="T5" fmla="*/ 56 h 100"/>
                  <a:gd name="T6" fmla="*/ 92 w 95"/>
                  <a:gd name="T7" fmla="*/ 53 h 100"/>
                  <a:gd name="T8" fmla="*/ 95 w 95"/>
                  <a:gd name="T9" fmla="*/ 48 h 100"/>
                  <a:gd name="T10" fmla="*/ 95 w 95"/>
                  <a:gd name="T11" fmla="*/ 42 h 100"/>
                  <a:gd name="T12" fmla="*/ 95 w 95"/>
                  <a:gd name="T13" fmla="*/ 37 h 100"/>
                  <a:gd name="T14" fmla="*/ 95 w 95"/>
                  <a:gd name="T15" fmla="*/ 32 h 100"/>
                  <a:gd name="T16" fmla="*/ 84 w 95"/>
                  <a:gd name="T17" fmla="*/ 19 h 100"/>
                  <a:gd name="T18" fmla="*/ 84 w 95"/>
                  <a:gd name="T19" fmla="*/ 11 h 100"/>
                  <a:gd name="T20" fmla="*/ 82 w 95"/>
                  <a:gd name="T21" fmla="*/ 8 h 100"/>
                  <a:gd name="T22" fmla="*/ 82 w 95"/>
                  <a:gd name="T23" fmla="*/ 6 h 100"/>
                  <a:gd name="T24" fmla="*/ 79 w 95"/>
                  <a:gd name="T25" fmla="*/ 6 h 100"/>
                  <a:gd name="T26" fmla="*/ 76 w 95"/>
                  <a:gd name="T27" fmla="*/ 3 h 100"/>
                  <a:gd name="T28" fmla="*/ 76 w 95"/>
                  <a:gd name="T29" fmla="*/ 0 h 100"/>
                  <a:gd name="T30" fmla="*/ 69 w 95"/>
                  <a:gd name="T31" fmla="*/ 8 h 100"/>
                  <a:gd name="T32" fmla="*/ 58 w 95"/>
                  <a:gd name="T33" fmla="*/ 6 h 100"/>
                  <a:gd name="T34" fmla="*/ 48 w 95"/>
                  <a:gd name="T35" fmla="*/ 8 h 100"/>
                  <a:gd name="T36" fmla="*/ 45 w 95"/>
                  <a:gd name="T37" fmla="*/ 14 h 100"/>
                  <a:gd name="T38" fmla="*/ 40 w 95"/>
                  <a:gd name="T39" fmla="*/ 11 h 100"/>
                  <a:gd name="T40" fmla="*/ 37 w 95"/>
                  <a:gd name="T41" fmla="*/ 8 h 100"/>
                  <a:gd name="T42" fmla="*/ 34 w 95"/>
                  <a:gd name="T43" fmla="*/ 11 h 100"/>
                  <a:gd name="T44" fmla="*/ 27 w 95"/>
                  <a:gd name="T45" fmla="*/ 8 h 100"/>
                  <a:gd name="T46" fmla="*/ 21 w 95"/>
                  <a:gd name="T47" fmla="*/ 14 h 100"/>
                  <a:gd name="T48" fmla="*/ 21 w 95"/>
                  <a:gd name="T49" fmla="*/ 16 h 100"/>
                  <a:gd name="T50" fmla="*/ 19 w 95"/>
                  <a:gd name="T51" fmla="*/ 21 h 100"/>
                  <a:gd name="T52" fmla="*/ 21 w 95"/>
                  <a:gd name="T53" fmla="*/ 24 h 100"/>
                  <a:gd name="T54" fmla="*/ 21 w 95"/>
                  <a:gd name="T55" fmla="*/ 27 h 100"/>
                  <a:gd name="T56" fmla="*/ 19 w 95"/>
                  <a:gd name="T57" fmla="*/ 32 h 100"/>
                  <a:gd name="T58" fmla="*/ 24 w 95"/>
                  <a:gd name="T59" fmla="*/ 32 h 100"/>
                  <a:gd name="T60" fmla="*/ 29 w 95"/>
                  <a:gd name="T61" fmla="*/ 37 h 100"/>
                  <a:gd name="T62" fmla="*/ 6 w 95"/>
                  <a:gd name="T63" fmla="*/ 61 h 100"/>
                  <a:gd name="T64" fmla="*/ 0 w 95"/>
                  <a:gd name="T65" fmla="*/ 77 h 100"/>
                  <a:gd name="T66" fmla="*/ 0 w 95"/>
                  <a:gd name="T67" fmla="*/ 100 h 100"/>
                  <a:gd name="T68" fmla="*/ 8 w 95"/>
                  <a:gd name="T69" fmla="*/ 100 h 100"/>
                  <a:gd name="T70" fmla="*/ 13 w 95"/>
                  <a:gd name="T71" fmla="*/ 95 h 100"/>
                  <a:gd name="T72" fmla="*/ 76 w 95"/>
                  <a:gd name="T73" fmla="*/ 95 h 100"/>
                  <a:gd name="T74" fmla="*/ 76 w 95"/>
                  <a:gd name="T75" fmla="*/ 74 h 100"/>
                  <a:gd name="T76" fmla="*/ 79 w 95"/>
                  <a:gd name="T77" fmla="*/ 6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100">
                    <a:moveTo>
                      <a:pt x="79" y="66"/>
                    </a:moveTo>
                    <a:lnTo>
                      <a:pt x="84" y="58"/>
                    </a:lnTo>
                    <a:lnTo>
                      <a:pt x="87" y="56"/>
                    </a:lnTo>
                    <a:lnTo>
                      <a:pt x="92" y="53"/>
                    </a:lnTo>
                    <a:lnTo>
                      <a:pt x="95" y="48"/>
                    </a:lnTo>
                    <a:lnTo>
                      <a:pt x="95" y="42"/>
                    </a:lnTo>
                    <a:lnTo>
                      <a:pt x="95" y="37"/>
                    </a:lnTo>
                    <a:lnTo>
                      <a:pt x="95" y="32"/>
                    </a:lnTo>
                    <a:lnTo>
                      <a:pt x="84" y="19"/>
                    </a:lnTo>
                    <a:lnTo>
                      <a:pt x="84" y="11"/>
                    </a:lnTo>
                    <a:lnTo>
                      <a:pt x="82" y="8"/>
                    </a:lnTo>
                    <a:lnTo>
                      <a:pt x="82" y="6"/>
                    </a:lnTo>
                    <a:lnTo>
                      <a:pt x="79" y="6"/>
                    </a:lnTo>
                    <a:lnTo>
                      <a:pt x="76" y="3"/>
                    </a:lnTo>
                    <a:lnTo>
                      <a:pt x="76" y="0"/>
                    </a:lnTo>
                    <a:lnTo>
                      <a:pt x="69" y="8"/>
                    </a:lnTo>
                    <a:lnTo>
                      <a:pt x="58" y="6"/>
                    </a:lnTo>
                    <a:lnTo>
                      <a:pt x="48" y="8"/>
                    </a:lnTo>
                    <a:lnTo>
                      <a:pt x="45" y="14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11"/>
                    </a:lnTo>
                    <a:lnTo>
                      <a:pt x="27" y="8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7"/>
                    </a:lnTo>
                    <a:lnTo>
                      <a:pt x="19" y="32"/>
                    </a:lnTo>
                    <a:lnTo>
                      <a:pt x="24" y="32"/>
                    </a:lnTo>
                    <a:lnTo>
                      <a:pt x="29" y="37"/>
                    </a:lnTo>
                    <a:lnTo>
                      <a:pt x="6" y="61"/>
                    </a:lnTo>
                    <a:lnTo>
                      <a:pt x="0" y="77"/>
                    </a:lnTo>
                    <a:lnTo>
                      <a:pt x="0" y="100"/>
                    </a:lnTo>
                    <a:lnTo>
                      <a:pt x="8" y="100"/>
                    </a:lnTo>
                    <a:lnTo>
                      <a:pt x="13" y="95"/>
                    </a:lnTo>
                    <a:lnTo>
                      <a:pt x="76" y="95"/>
                    </a:lnTo>
                    <a:lnTo>
                      <a:pt x="76" y="74"/>
                    </a:lnTo>
                    <a:lnTo>
                      <a:pt x="79" y="6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6" name="Freeform 881">
                <a:extLst>
                  <a:ext uri="{FF2B5EF4-FFF2-40B4-BE49-F238E27FC236}">
                    <a16:creationId xmlns="" xmlns:a16="http://schemas.microsoft.com/office/drawing/2014/main" id="{0703A902-9B5B-FC48-83E5-925C5B18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754438"/>
                <a:ext cx="117475" cy="238125"/>
              </a:xfrm>
              <a:custGeom>
                <a:avLst/>
                <a:gdLst>
                  <a:gd name="T0" fmla="*/ 19 w 28"/>
                  <a:gd name="T1" fmla="*/ 51 h 57"/>
                  <a:gd name="T2" fmla="*/ 18 w 28"/>
                  <a:gd name="T3" fmla="*/ 48 h 57"/>
                  <a:gd name="T4" fmla="*/ 23 w 28"/>
                  <a:gd name="T5" fmla="*/ 42 h 57"/>
                  <a:gd name="T6" fmla="*/ 28 w 28"/>
                  <a:gd name="T7" fmla="*/ 40 h 57"/>
                  <a:gd name="T8" fmla="*/ 28 w 28"/>
                  <a:gd name="T9" fmla="*/ 34 h 57"/>
                  <a:gd name="T10" fmla="*/ 24 w 28"/>
                  <a:gd name="T11" fmla="*/ 31 h 57"/>
                  <a:gd name="T12" fmla="*/ 23 w 28"/>
                  <a:gd name="T13" fmla="*/ 30 h 57"/>
                  <a:gd name="T14" fmla="*/ 25 w 28"/>
                  <a:gd name="T15" fmla="*/ 29 h 57"/>
                  <a:gd name="T16" fmla="*/ 23 w 28"/>
                  <a:gd name="T17" fmla="*/ 29 h 57"/>
                  <a:gd name="T18" fmla="*/ 19 w 28"/>
                  <a:gd name="T19" fmla="*/ 28 h 57"/>
                  <a:gd name="T20" fmla="*/ 25 w 28"/>
                  <a:gd name="T21" fmla="*/ 19 h 57"/>
                  <a:gd name="T22" fmla="*/ 22 w 28"/>
                  <a:gd name="T23" fmla="*/ 12 h 57"/>
                  <a:gd name="T24" fmla="*/ 25 w 28"/>
                  <a:gd name="T25" fmla="*/ 4 h 57"/>
                  <a:gd name="T26" fmla="*/ 24 w 28"/>
                  <a:gd name="T27" fmla="*/ 2 h 57"/>
                  <a:gd name="T28" fmla="*/ 19 w 28"/>
                  <a:gd name="T29" fmla="*/ 2 h 57"/>
                  <a:gd name="T30" fmla="*/ 12 w 28"/>
                  <a:gd name="T31" fmla="*/ 1 h 57"/>
                  <a:gd name="T32" fmla="*/ 8 w 28"/>
                  <a:gd name="T33" fmla="*/ 3 h 57"/>
                  <a:gd name="T34" fmla="*/ 7 w 28"/>
                  <a:gd name="T35" fmla="*/ 4 h 57"/>
                  <a:gd name="T36" fmla="*/ 5 w 28"/>
                  <a:gd name="T37" fmla="*/ 6 h 57"/>
                  <a:gd name="T38" fmla="*/ 6 w 28"/>
                  <a:gd name="T39" fmla="*/ 8 h 57"/>
                  <a:gd name="T40" fmla="*/ 6 w 28"/>
                  <a:gd name="T41" fmla="*/ 9 h 57"/>
                  <a:gd name="T42" fmla="*/ 6 w 28"/>
                  <a:gd name="T43" fmla="*/ 11 h 57"/>
                  <a:gd name="T44" fmla="*/ 6 w 28"/>
                  <a:gd name="T45" fmla="*/ 12 h 57"/>
                  <a:gd name="T46" fmla="*/ 6 w 28"/>
                  <a:gd name="T47" fmla="*/ 14 h 57"/>
                  <a:gd name="T48" fmla="*/ 6 w 28"/>
                  <a:gd name="T49" fmla="*/ 16 h 57"/>
                  <a:gd name="T50" fmla="*/ 6 w 28"/>
                  <a:gd name="T51" fmla="*/ 19 h 57"/>
                  <a:gd name="T52" fmla="*/ 0 w 28"/>
                  <a:gd name="T53" fmla="*/ 26 h 57"/>
                  <a:gd name="T54" fmla="*/ 2 w 28"/>
                  <a:gd name="T55" fmla="*/ 31 h 57"/>
                  <a:gd name="T56" fmla="*/ 4 w 28"/>
                  <a:gd name="T57" fmla="*/ 34 h 57"/>
                  <a:gd name="T58" fmla="*/ 6 w 28"/>
                  <a:gd name="T59" fmla="*/ 39 h 57"/>
                  <a:gd name="T60" fmla="*/ 14 w 28"/>
                  <a:gd name="T61" fmla="*/ 57 h 57"/>
                  <a:gd name="T62" fmla="*/ 19 w 28"/>
                  <a:gd name="T63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57">
                    <a:moveTo>
                      <a:pt x="19" y="54"/>
                    </a:move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0"/>
                    </a:cubicBezTo>
                    <a:cubicBezTo>
                      <a:pt x="19" y="50"/>
                      <a:pt x="18" y="48"/>
                      <a:pt x="18" y="48"/>
                    </a:cubicBezTo>
                    <a:cubicBezTo>
                      <a:pt x="18" y="48"/>
                      <a:pt x="18" y="47"/>
                      <a:pt x="18" y="47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4"/>
                      <a:pt x="26" y="34"/>
                      <a:pt x="26" y="32"/>
                    </a:cubicBezTo>
                    <a:cubicBezTo>
                      <a:pt x="25" y="31"/>
                      <a:pt x="25" y="31"/>
                      <a:pt x="24" y="31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2" y="31"/>
                      <a:pt x="23" y="31"/>
                      <a:pt x="23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29"/>
                    </a:cubicBezTo>
                    <a:cubicBezTo>
                      <a:pt x="25" y="29"/>
                      <a:pt x="24" y="29"/>
                      <a:pt x="24" y="29"/>
                    </a:cubicBezTo>
                    <a:cubicBezTo>
                      <a:pt x="24" y="28"/>
                      <a:pt x="23" y="29"/>
                      <a:pt x="23" y="29"/>
                    </a:cubicBezTo>
                    <a:cubicBezTo>
                      <a:pt x="23" y="29"/>
                      <a:pt x="23" y="30"/>
                      <a:pt x="23" y="30"/>
                    </a:cubicBezTo>
                    <a:cubicBezTo>
                      <a:pt x="22" y="31"/>
                      <a:pt x="19" y="30"/>
                      <a:pt x="19" y="28"/>
                    </a:cubicBezTo>
                    <a:cubicBezTo>
                      <a:pt x="18" y="27"/>
                      <a:pt x="18" y="25"/>
                      <a:pt x="20" y="25"/>
                    </a:cubicBezTo>
                    <a:cubicBezTo>
                      <a:pt x="22" y="23"/>
                      <a:pt x="24" y="21"/>
                      <a:pt x="25" y="19"/>
                    </a:cubicBezTo>
                    <a:cubicBezTo>
                      <a:pt x="25" y="17"/>
                      <a:pt x="24" y="16"/>
                      <a:pt x="25" y="15"/>
                    </a:cubicBezTo>
                    <a:cubicBezTo>
                      <a:pt x="24" y="14"/>
                      <a:pt x="23" y="13"/>
                      <a:pt x="22" y="12"/>
                    </a:cubicBezTo>
                    <a:cubicBezTo>
                      <a:pt x="21" y="11"/>
                      <a:pt x="21" y="9"/>
                      <a:pt x="22" y="8"/>
                    </a:cubicBezTo>
                    <a:cubicBezTo>
                      <a:pt x="24" y="7"/>
                      <a:pt x="24" y="5"/>
                      <a:pt x="25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3" y="4"/>
                      <a:pt x="22" y="4"/>
                      <a:pt x="20" y="5"/>
                    </a:cubicBezTo>
                    <a:cubicBezTo>
                      <a:pt x="20" y="4"/>
                      <a:pt x="20" y="3"/>
                      <a:pt x="19" y="2"/>
                    </a:cubicBezTo>
                    <a:cubicBezTo>
                      <a:pt x="19" y="2"/>
                      <a:pt x="20" y="1"/>
                      <a:pt x="19" y="1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2" y="31"/>
                      <a:pt x="2" y="31"/>
                    </a:cubicBezTo>
                    <a:cubicBezTo>
                      <a:pt x="2" y="31"/>
                      <a:pt x="2" y="33"/>
                      <a:pt x="2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7" y="56"/>
                      <a:pt x="17" y="56"/>
                      <a:pt x="17" y="56"/>
                    </a:cubicBezTo>
                    <a:lnTo>
                      <a:pt x="19" y="5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7" name="Freeform 882">
                <a:extLst>
                  <a:ext uri="{FF2B5EF4-FFF2-40B4-BE49-F238E27FC236}">
                    <a16:creationId xmlns="" xmlns:a16="http://schemas.microsoft.com/office/drawing/2014/main" id="{C93D90E5-AFF4-474D-87EA-214C3E95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100" y="4575175"/>
                <a:ext cx="53975" cy="146050"/>
              </a:xfrm>
              <a:custGeom>
                <a:avLst/>
                <a:gdLst>
                  <a:gd name="T0" fmla="*/ 0 w 13"/>
                  <a:gd name="T1" fmla="*/ 0 h 35"/>
                  <a:gd name="T2" fmla="*/ 0 w 13"/>
                  <a:gd name="T3" fmla="*/ 1 h 35"/>
                  <a:gd name="T4" fmla="*/ 0 w 13"/>
                  <a:gd name="T5" fmla="*/ 3 h 35"/>
                  <a:gd name="T6" fmla="*/ 3 w 13"/>
                  <a:gd name="T7" fmla="*/ 5 h 35"/>
                  <a:gd name="T8" fmla="*/ 3 w 13"/>
                  <a:gd name="T9" fmla="*/ 9 h 35"/>
                  <a:gd name="T10" fmla="*/ 2 w 13"/>
                  <a:gd name="T11" fmla="*/ 11 h 35"/>
                  <a:gd name="T12" fmla="*/ 4 w 13"/>
                  <a:gd name="T13" fmla="*/ 11 h 35"/>
                  <a:gd name="T14" fmla="*/ 4 w 13"/>
                  <a:gd name="T15" fmla="*/ 15 h 35"/>
                  <a:gd name="T16" fmla="*/ 3 w 13"/>
                  <a:gd name="T17" fmla="*/ 16 h 35"/>
                  <a:gd name="T18" fmla="*/ 5 w 13"/>
                  <a:gd name="T19" fmla="*/ 19 h 35"/>
                  <a:gd name="T20" fmla="*/ 4 w 13"/>
                  <a:gd name="T21" fmla="*/ 20 h 35"/>
                  <a:gd name="T22" fmla="*/ 5 w 13"/>
                  <a:gd name="T23" fmla="*/ 23 h 35"/>
                  <a:gd name="T24" fmla="*/ 4 w 13"/>
                  <a:gd name="T25" fmla="*/ 24 h 35"/>
                  <a:gd name="T26" fmla="*/ 5 w 13"/>
                  <a:gd name="T27" fmla="*/ 26 h 35"/>
                  <a:gd name="T28" fmla="*/ 4 w 13"/>
                  <a:gd name="T29" fmla="*/ 28 h 35"/>
                  <a:gd name="T30" fmla="*/ 4 w 13"/>
                  <a:gd name="T31" fmla="*/ 29 h 35"/>
                  <a:gd name="T32" fmla="*/ 4 w 13"/>
                  <a:gd name="T33" fmla="*/ 30 h 35"/>
                  <a:gd name="T34" fmla="*/ 9 w 13"/>
                  <a:gd name="T35" fmla="*/ 35 h 35"/>
                  <a:gd name="T36" fmla="*/ 11 w 13"/>
                  <a:gd name="T37" fmla="*/ 34 h 35"/>
                  <a:gd name="T38" fmla="*/ 11 w 13"/>
                  <a:gd name="T39" fmla="*/ 33 h 35"/>
                  <a:gd name="T40" fmla="*/ 13 w 13"/>
                  <a:gd name="T41" fmla="*/ 32 h 35"/>
                  <a:gd name="T42" fmla="*/ 11 w 13"/>
                  <a:gd name="T43" fmla="*/ 30 h 35"/>
                  <a:gd name="T44" fmla="*/ 12 w 13"/>
                  <a:gd name="T45" fmla="*/ 14 h 35"/>
                  <a:gd name="T46" fmla="*/ 10 w 13"/>
                  <a:gd name="T47" fmla="*/ 12 h 35"/>
                  <a:gd name="T48" fmla="*/ 10 w 13"/>
                  <a:gd name="T49" fmla="*/ 8 h 35"/>
                  <a:gd name="T50" fmla="*/ 6 w 13"/>
                  <a:gd name="T51" fmla="*/ 5 h 35"/>
                  <a:gd name="T52" fmla="*/ 6 w 13"/>
                  <a:gd name="T53" fmla="*/ 4 h 35"/>
                  <a:gd name="T54" fmla="*/ 7 w 13"/>
                  <a:gd name="T55" fmla="*/ 1 h 35"/>
                  <a:gd name="T56" fmla="*/ 4 w 13"/>
                  <a:gd name="T57" fmla="*/ 1 h 35"/>
                  <a:gd name="T58" fmla="*/ 0 w 13"/>
                  <a:gd name="T5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0" y="3"/>
                      <a:pt x="3" y="5"/>
                      <a:pt x="3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11"/>
                      <a:pt x="2" y="11"/>
                    </a:cubicBezTo>
                    <a:cubicBezTo>
                      <a:pt x="2" y="11"/>
                      <a:pt x="4" y="11"/>
                      <a:pt x="4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4" y="24"/>
                      <a:pt x="5" y="26"/>
                      <a:pt x="5" y="26"/>
                    </a:cubicBezTo>
                    <a:cubicBezTo>
                      <a:pt x="5" y="26"/>
                      <a:pt x="4" y="27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1" y="34"/>
                      <a:pt x="11" y="34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8" name="Freeform 883">
                <a:extLst>
                  <a:ext uri="{FF2B5EF4-FFF2-40B4-BE49-F238E27FC236}">
                    <a16:creationId xmlns="" xmlns:a16="http://schemas.microsoft.com/office/drawing/2014/main" id="{C110B942-930F-F348-96C4-4288036C10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3950" y="4921250"/>
                <a:ext cx="312737" cy="303213"/>
              </a:xfrm>
              <a:custGeom>
                <a:avLst/>
                <a:gdLst>
                  <a:gd name="T0" fmla="*/ 70 w 75"/>
                  <a:gd name="T1" fmla="*/ 37 h 73"/>
                  <a:gd name="T2" fmla="*/ 67 w 75"/>
                  <a:gd name="T3" fmla="*/ 33 h 73"/>
                  <a:gd name="T4" fmla="*/ 69 w 75"/>
                  <a:gd name="T5" fmla="*/ 34 h 73"/>
                  <a:gd name="T6" fmla="*/ 71 w 75"/>
                  <a:gd name="T7" fmla="*/ 28 h 73"/>
                  <a:gd name="T8" fmla="*/ 72 w 75"/>
                  <a:gd name="T9" fmla="*/ 28 h 73"/>
                  <a:gd name="T10" fmla="*/ 70 w 75"/>
                  <a:gd name="T11" fmla="*/ 48 h 73"/>
                  <a:gd name="T12" fmla="*/ 72 w 75"/>
                  <a:gd name="T13" fmla="*/ 46 h 73"/>
                  <a:gd name="T14" fmla="*/ 56 w 75"/>
                  <a:gd name="T15" fmla="*/ 13 h 73"/>
                  <a:gd name="T16" fmla="*/ 7 w 75"/>
                  <a:gd name="T17" fmla="*/ 0 h 73"/>
                  <a:gd name="T18" fmla="*/ 10 w 75"/>
                  <a:gd name="T19" fmla="*/ 5 h 73"/>
                  <a:gd name="T20" fmla="*/ 9 w 75"/>
                  <a:gd name="T21" fmla="*/ 9 h 73"/>
                  <a:gd name="T22" fmla="*/ 7 w 75"/>
                  <a:gd name="T23" fmla="*/ 11 h 73"/>
                  <a:gd name="T24" fmla="*/ 10 w 75"/>
                  <a:gd name="T25" fmla="*/ 13 h 73"/>
                  <a:gd name="T26" fmla="*/ 6 w 75"/>
                  <a:gd name="T27" fmla="*/ 18 h 73"/>
                  <a:gd name="T28" fmla="*/ 3 w 75"/>
                  <a:gd name="T29" fmla="*/ 23 h 73"/>
                  <a:gd name="T30" fmla="*/ 0 w 75"/>
                  <a:gd name="T31" fmla="*/ 27 h 73"/>
                  <a:gd name="T32" fmla="*/ 1 w 75"/>
                  <a:gd name="T33" fmla="*/ 33 h 73"/>
                  <a:gd name="T34" fmla="*/ 6 w 75"/>
                  <a:gd name="T35" fmla="*/ 41 h 73"/>
                  <a:gd name="T36" fmla="*/ 11 w 75"/>
                  <a:gd name="T37" fmla="*/ 51 h 73"/>
                  <a:gd name="T38" fmla="*/ 15 w 75"/>
                  <a:gd name="T39" fmla="*/ 54 h 73"/>
                  <a:gd name="T40" fmla="*/ 18 w 75"/>
                  <a:gd name="T41" fmla="*/ 55 h 73"/>
                  <a:gd name="T42" fmla="*/ 24 w 75"/>
                  <a:gd name="T43" fmla="*/ 57 h 73"/>
                  <a:gd name="T44" fmla="*/ 31 w 75"/>
                  <a:gd name="T45" fmla="*/ 58 h 73"/>
                  <a:gd name="T46" fmla="*/ 35 w 75"/>
                  <a:gd name="T47" fmla="*/ 62 h 73"/>
                  <a:gd name="T48" fmla="*/ 35 w 75"/>
                  <a:gd name="T49" fmla="*/ 64 h 73"/>
                  <a:gd name="T50" fmla="*/ 35 w 75"/>
                  <a:gd name="T51" fmla="*/ 67 h 73"/>
                  <a:gd name="T52" fmla="*/ 37 w 75"/>
                  <a:gd name="T53" fmla="*/ 70 h 73"/>
                  <a:gd name="T54" fmla="*/ 38 w 75"/>
                  <a:gd name="T55" fmla="*/ 72 h 73"/>
                  <a:gd name="T56" fmla="*/ 44 w 75"/>
                  <a:gd name="T57" fmla="*/ 71 h 73"/>
                  <a:gd name="T58" fmla="*/ 46 w 75"/>
                  <a:gd name="T59" fmla="*/ 73 h 73"/>
                  <a:gd name="T60" fmla="*/ 50 w 75"/>
                  <a:gd name="T61" fmla="*/ 72 h 73"/>
                  <a:gd name="T62" fmla="*/ 59 w 75"/>
                  <a:gd name="T63" fmla="*/ 69 h 73"/>
                  <a:gd name="T64" fmla="*/ 72 w 75"/>
                  <a:gd name="T65" fmla="*/ 66 h 73"/>
                  <a:gd name="T66" fmla="*/ 75 w 75"/>
                  <a:gd name="T67" fmla="*/ 64 h 73"/>
                  <a:gd name="T68" fmla="*/ 71 w 75"/>
                  <a:gd name="T69" fmla="*/ 60 h 73"/>
                  <a:gd name="T70" fmla="*/ 68 w 75"/>
                  <a:gd name="T71" fmla="*/ 49 h 73"/>
                  <a:gd name="T72" fmla="*/ 68 w 75"/>
                  <a:gd name="T73" fmla="*/ 45 h 73"/>
                  <a:gd name="T74" fmla="*/ 68 w 75"/>
                  <a:gd name="T75" fmla="*/ 40 h 73"/>
                  <a:gd name="T76" fmla="*/ 65 w 75"/>
                  <a:gd name="T77" fmla="*/ 36 h 73"/>
                  <a:gd name="T78" fmla="*/ 66 w 75"/>
                  <a:gd name="T79" fmla="*/ 28 h 73"/>
                  <a:gd name="T80" fmla="*/ 56 w 75"/>
                  <a:gd name="T8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5" h="73">
                    <a:moveTo>
                      <a:pt x="69" y="34"/>
                    </a:moveTo>
                    <a:cubicBezTo>
                      <a:pt x="69" y="35"/>
                      <a:pt x="69" y="36"/>
                      <a:pt x="70" y="37"/>
                    </a:cubicBezTo>
                    <a:cubicBezTo>
                      <a:pt x="68" y="37"/>
                      <a:pt x="68" y="36"/>
                      <a:pt x="67" y="35"/>
                    </a:cubicBezTo>
                    <a:cubicBezTo>
                      <a:pt x="67" y="35"/>
                      <a:pt x="67" y="34"/>
                      <a:pt x="67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4"/>
                      <a:pt x="69" y="34"/>
                    </a:cubicBezTo>
                    <a:close/>
                    <a:moveTo>
                      <a:pt x="71" y="27"/>
                    </a:moveTo>
                    <a:cubicBezTo>
                      <a:pt x="71" y="27"/>
                      <a:pt x="71" y="27"/>
                      <a:pt x="71" y="28"/>
                    </a:cubicBezTo>
                    <a:cubicBezTo>
                      <a:pt x="71" y="28"/>
                      <a:pt x="71" y="29"/>
                      <a:pt x="71" y="30"/>
                    </a:cubicBezTo>
                    <a:cubicBezTo>
                      <a:pt x="71" y="29"/>
                      <a:pt x="71" y="28"/>
                      <a:pt x="72" y="28"/>
                    </a:cubicBezTo>
                    <a:cubicBezTo>
                      <a:pt x="72" y="28"/>
                      <a:pt x="72" y="27"/>
                      <a:pt x="71" y="27"/>
                    </a:cubicBezTo>
                    <a:close/>
                    <a:moveTo>
                      <a:pt x="70" y="48"/>
                    </a:moveTo>
                    <a:cubicBezTo>
                      <a:pt x="70" y="48"/>
                      <a:pt x="70" y="48"/>
                      <a:pt x="70" y="48"/>
                    </a:cubicBezTo>
                    <a:cubicBezTo>
                      <a:pt x="71" y="48"/>
                      <a:pt x="71" y="47"/>
                      <a:pt x="72" y="46"/>
                    </a:cubicBezTo>
                    <a:cubicBezTo>
                      <a:pt x="71" y="47"/>
                      <a:pt x="70" y="47"/>
                      <a:pt x="70" y="48"/>
                    </a:cubicBezTo>
                    <a:close/>
                    <a:moveTo>
                      <a:pt x="56" y="13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1"/>
                      <a:pt x="7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67"/>
                      <a:pt x="36" y="68"/>
                      <a:pt x="36" y="69"/>
                    </a:cubicBezTo>
                    <a:cubicBezTo>
                      <a:pt x="36" y="69"/>
                      <a:pt x="37" y="70"/>
                      <a:pt x="37" y="70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4" y="63"/>
                      <a:pt x="73" y="62"/>
                      <a:pt x="72" y="62"/>
                    </a:cubicBezTo>
                    <a:cubicBezTo>
                      <a:pt x="71" y="62"/>
                      <a:pt x="71" y="61"/>
                      <a:pt x="71" y="60"/>
                    </a:cubicBezTo>
                    <a:cubicBezTo>
                      <a:pt x="70" y="58"/>
                      <a:pt x="70" y="55"/>
                      <a:pt x="69" y="53"/>
                    </a:cubicBezTo>
                    <a:cubicBezTo>
                      <a:pt x="68" y="52"/>
                      <a:pt x="67" y="51"/>
                      <a:pt x="68" y="49"/>
                    </a:cubicBezTo>
                    <a:cubicBezTo>
                      <a:pt x="69" y="48"/>
                      <a:pt x="69" y="47"/>
                      <a:pt x="68" y="46"/>
                    </a:cubicBezTo>
                    <a:cubicBezTo>
                      <a:pt x="67" y="46"/>
                      <a:pt x="67" y="45"/>
                      <a:pt x="68" y="45"/>
                    </a:cubicBezTo>
                    <a:cubicBezTo>
                      <a:pt x="68" y="44"/>
                      <a:pt x="68" y="43"/>
                      <a:pt x="69" y="42"/>
                    </a:cubicBezTo>
                    <a:cubicBezTo>
                      <a:pt x="69" y="41"/>
                      <a:pt x="69" y="40"/>
                      <a:pt x="68" y="40"/>
                    </a:cubicBezTo>
                    <a:cubicBezTo>
                      <a:pt x="67" y="39"/>
                      <a:pt x="66" y="38"/>
                      <a:pt x="65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4" y="35"/>
                      <a:pt x="65" y="34"/>
                      <a:pt x="65" y="32"/>
                    </a:cubicBezTo>
                    <a:cubicBezTo>
                      <a:pt x="65" y="31"/>
                      <a:pt x="67" y="30"/>
                      <a:pt x="66" y="28"/>
                    </a:cubicBezTo>
                    <a:cubicBezTo>
                      <a:pt x="68" y="27"/>
                      <a:pt x="67" y="26"/>
                      <a:pt x="67" y="25"/>
                    </a:cubicBezTo>
                    <a:cubicBezTo>
                      <a:pt x="56" y="17"/>
                      <a:pt x="56" y="17"/>
                      <a:pt x="56" y="17"/>
                    </a:cubicBezTo>
                    <a:lnTo>
                      <a:pt x="56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9" name="Freeform 884">
                <a:extLst>
                  <a:ext uri="{FF2B5EF4-FFF2-40B4-BE49-F238E27FC236}">
                    <a16:creationId xmlns="" xmlns:a16="http://schemas.microsoft.com/office/drawing/2014/main" id="{02BB3941-4F41-9B43-B878-18394E17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2050" y="5641975"/>
                <a:ext cx="36512" cy="53975"/>
              </a:xfrm>
              <a:custGeom>
                <a:avLst/>
                <a:gdLst>
                  <a:gd name="T0" fmla="*/ 1 w 9"/>
                  <a:gd name="T1" fmla="*/ 5 h 13"/>
                  <a:gd name="T2" fmla="*/ 1 w 9"/>
                  <a:gd name="T3" fmla="*/ 7 h 13"/>
                  <a:gd name="T4" fmla="*/ 1 w 9"/>
                  <a:gd name="T5" fmla="*/ 8 h 13"/>
                  <a:gd name="T6" fmla="*/ 0 w 9"/>
                  <a:gd name="T7" fmla="*/ 9 h 13"/>
                  <a:gd name="T8" fmla="*/ 1 w 9"/>
                  <a:gd name="T9" fmla="*/ 9 h 13"/>
                  <a:gd name="T10" fmla="*/ 3 w 9"/>
                  <a:gd name="T11" fmla="*/ 12 h 13"/>
                  <a:gd name="T12" fmla="*/ 5 w 9"/>
                  <a:gd name="T13" fmla="*/ 12 h 13"/>
                  <a:gd name="T14" fmla="*/ 8 w 9"/>
                  <a:gd name="T15" fmla="*/ 12 h 13"/>
                  <a:gd name="T16" fmla="*/ 9 w 9"/>
                  <a:gd name="T17" fmla="*/ 13 h 13"/>
                  <a:gd name="T18" fmla="*/ 9 w 9"/>
                  <a:gd name="T19" fmla="*/ 9 h 13"/>
                  <a:gd name="T20" fmla="*/ 9 w 9"/>
                  <a:gd name="T21" fmla="*/ 9 h 13"/>
                  <a:gd name="T22" fmla="*/ 9 w 9"/>
                  <a:gd name="T23" fmla="*/ 3 h 13"/>
                  <a:gd name="T24" fmla="*/ 8 w 9"/>
                  <a:gd name="T25" fmla="*/ 2 h 13"/>
                  <a:gd name="T26" fmla="*/ 4 w 9"/>
                  <a:gd name="T27" fmla="*/ 0 h 13"/>
                  <a:gd name="T28" fmla="*/ 1 w 9"/>
                  <a:gd name="T2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0" name="Freeform 885">
                <a:extLst>
                  <a:ext uri="{FF2B5EF4-FFF2-40B4-BE49-F238E27FC236}">
                    <a16:creationId xmlns="" xmlns:a16="http://schemas.microsoft.com/office/drawing/2014/main" id="{75485A73-9A9D-FA4D-B3A8-9939F3B7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8050" y="4246563"/>
                <a:ext cx="474662" cy="374650"/>
              </a:xfrm>
              <a:custGeom>
                <a:avLst/>
                <a:gdLst>
                  <a:gd name="T0" fmla="*/ 109 w 114"/>
                  <a:gd name="T1" fmla="*/ 26 h 90"/>
                  <a:gd name="T2" fmla="*/ 106 w 114"/>
                  <a:gd name="T3" fmla="*/ 15 h 90"/>
                  <a:gd name="T4" fmla="*/ 105 w 114"/>
                  <a:gd name="T5" fmla="*/ 7 h 90"/>
                  <a:gd name="T6" fmla="*/ 103 w 114"/>
                  <a:gd name="T7" fmla="*/ 1 h 90"/>
                  <a:gd name="T8" fmla="*/ 82 w 114"/>
                  <a:gd name="T9" fmla="*/ 4 h 90"/>
                  <a:gd name="T10" fmla="*/ 77 w 114"/>
                  <a:gd name="T11" fmla="*/ 1 h 90"/>
                  <a:gd name="T12" fmla="*/ 66 w 114"/>
                  <a:gd name="T13" fmla="*/ 0 h 90"/>
                  <a:gd name="T14" fmla="*/ 22 w 114"/>
                  <a:gd name="T15" fmla="*/ 1 h 90"/>
                  <a:gd name="T16" fmla="*/ 15 w 114"/>
                  <a:gd name="T17" fmla="*/ 16 h 90"/>
                  <a:gd name="T18" fmla="*/ 15 w 114"/>
                  <a:gd name="T19" fmla="*/ 47 h 90"/>
                  <a:gd name="T20" fmla="*/ 8 w 114"/>
                  <a:gd name="T21" fmla="*/ 48 h 90"/>
                  <a:gd name="T22" fmla="*/ 9 w 114"/>
                  <a:gd name="T23" fmla="*/ 49 h 90"/>
                  <a:gd name="T24" fmla="*/ 7 w 114"/>
                  <a:gd name="T25" fmla="*/ 52 h 90"/>
                  <a:gd name="T26" fmla="*/ 5 w 114"/>
                  <a:gd name="T27" fmla="*/ 54 h 90"/>
                  <a:gd name="T28" fmla="*/ 5 w 114"/>
                  <a:gd name="T29" fmla="*/ 57 h 90"/>
                  <a:gd name="T30" fmla="*/ 2 w 114"/>
                  <a:gd name="T31" fmla="*/ 60 h 90"/>
                  <a:gd name="T32" fmla="*/ 0 w 114"/>
                  <a:gd name="T33" fmla="*/ 67 h 90"/>
                  <a:gd name="T34" fmla="*/ 3 w 114"/>
                  <a:gd name="T35" fmla="*/ 67 h 90"/>
                  <a:gd name="T36" fmla="*/ 4 w 114"/>
                  <a:gd name="T37" fmla="*/ 70 h 90"/>
                  <a:gd name="T38" fmla="*/ 6 w 114"/>
                  <a:gd name="T39" fmla="*/ 72 h 90"/>
                  <a:gd name="T40" fmla="*/ 8 w 114"/>
                  <a:gd name="T41" fmla="*/ 77 h 90"/>
                  <a:gd name="T42" fmla="*/ 12 w 114"/>
                  <a:gd name="T43" fmla="*/ 86 h 90"/>
                  <a:gd name="T44" fmla="*/ 15 w 114"/>
                  <a:gd name="T45" fmla="*/ 89 h 90"/>
                  <a:gd name="T46" fmla="*/ 22 w 114"/>
                  <a:gd name="T47" fmla="*/ 87 h 90"/>
                  <a:gd name="T48" fmla="*/ 28 w 114"/>
                  <a:gd name="T49" fmla="*/ 84 h 90"/>
                  <a:gd name="T50" fmla="*/ 32 w 114"/>
                  <a:gd name="T51" fmla="*/ 90 h 90"/>
                  <a:gd name="T52" fmla="*/ 42 w 114"/>
                  <a:gd name="T53" fmla="*/ 89 h 90"/>
                  <a:gd name="T54" fmla="*/ 49 w 114"/>
                  <a:gd name="T55" fmla="*/ 85 h 90"/>
                  <a:gd name="T56" fmla="*/ 53 w 114"/>
                  <a:gd name="T57" fmla="*/ 88 h 90"/>
                  <a:gd name="T58" fmla="*/ 56 w 114"/>
                  <a:gd name="T59" fmla="*/ 84 h 90"/>
                  <a:gd name="T60" fmla="*/ 65 w 114"/>
                  <a:gd name="T61" fmla="*/ 88 h 90"/>
                  <a:gd name="T62" fmla="*/ 73 w 114"/>
                  <a:gd name="T63" fmla="*/ 79 h 90"/>
                  <a:gd name="T64" fmla="*/ 70 w 114"/>
                  <a:gd name="T65" fmla="*/ 73 h 90"/>
                  <a:gd name="T66" fmla="*/ 75 w 114"/>
                  <a:gd name="T67" fmla="*/ 71 h 90"/>
                  <a:gd name="T68" fmla="*/ 77 w 114"/>
                  <a:gd name="T69" fmla="*/ 75 h 90"/>
                  <a:gd name="T70" fmla="*/ 83 w 114"/>
                  <a:gd name="T71" fmla="*/ 85 h 90"/>
                  <a:gd name="T72" fmla="*/ 82 w 114"/>
                  <a:gd name="T73" fmla="*/ 90 h 90"/>
                  <a:gd name="T74" fmla="*/ 85 w 114"/>
                  <a:gd name="T75" fmla="*/ 86 h 90"/>
                  <a:gd name="T76" fmla="*/ 85 w 114"/>
                  <a:gd name="T77" fmla="*/ 84 h 90"/>
                  <a:gd name="T78" fmla="*/ 87 w 114"/>
                  <a:gd name="T79" fmla="*/ 80 h 90"/>
                  <a:gd name="T80" fmla="*/ 90 w 114"/>
                  <a:gd name="T81" fmla="*/ 80 h 90"/>
                  <a:gd name="T82" fmla="*/ 95 w 114"/>
                  <a:gd name="T83" fmla="*/ 68 h 90"/>
                  <a:gd name="T84" fmla="*/ 100 w 114"/>
                  <a:gd name="T85" fmla="*/ 57 h 90"/>
                  <a:gd name="T86" fmla="*/ 103 w 114"/>
                  <a:gd name="T87" fmla="*/ 43 h 90"/>
                  <a:gd name="T88" fmla="*/ 104 w 114"/>
                  <a:gd name="T89" fmla="*/ 37 h 90"/>
                  <a:gd name="T90" fmla="*/ 107 w 114"/>
                  <a:gd name="T91" fmla="*/ 35 h 90"/>
                  <a:gd name="T92" fmla="*/ 114 w 114"/>
                  <a:gd name="T9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90">
                    <a:moveTo>
                      <a:pt x="110" y="27"/>
                    </a:moveTo>
                    <a:cubicBezTo>
                      <a:pt x="110" y="26"/>
                      <a:pt x="109" y="26"/>
                      <a:pt x="109" y="26"/>
                    </a:cubicBezTo>
                    <a:cubicBezTo>
                      <a:pt x="108" y="26"/>
                      <a:pt x="107" y="26"/>
                      <a:pt x="107" y="25"/>
                    </a:cubicBezTo>
                    <a:cubicBezTo>
                      <a:pt x="106" y="22"/>
                      <a:pt x="105" y="19"/>
                      <a:pt x="106" y="15"/>
                    </a:cubicBezTo>
                    <a:cubicBezTo>
                      <a:pt x="106" y="13"/>
                      <a:pt x="105" y="10"/>
                      <a:pt x="105" y="8"/>
                    </a:cubicBezTo>
                    <a:cubicBezTo>
                      <a:pt x="105" y="8"/>
                      <a:pt x="105" y="7"/>
                      <a:pt x="105" y="7"/>
                    </a:cubicBezTo>
                    <a:cubicBezTo>
                      <a:pt x="104" y="6"/>
                      <a:pt x="103" y="5"/>
                      <a:pt x="103" y="3"/>
                    </a:cubicBezTo>
                    <a:cubicBezTo>
                      <a:pt x="103" y="2"/>
                      <a:pt x="104" y="2"/>
                      <a:pt x="103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8" y="48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49"/>
                      <a:pt x="9" y="49"/>
                      <a:pt x="9" y="49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5" y="56"/>
                      <a:pt x="5" y="57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2" y="90"/>
                      <a:pt x="82" y="90"/>
                      <a:pt x="82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9" y="82"/>
                      <a:pt x="89" y="82"/>
                      <a:pt x="89" y="82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0" y="74"/>
                      <a:pt x="90" y="74"/>
                      <a:pt x="90" y="74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1"/>
                      <a:pt x="100" y="51"/>
                      <a:pt x="100" y="51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03" y="41"/>
                      <a:pt x="103" y="41"/>
                      <a:pt x="103" y="41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0"/>
                      <a:pt x="111" y="28"/>
                      <a:pt x="110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1" name="Freeform 886">
                <a:extLst>
                  <a:ext uri="{FF2B5EF4-FFF2-40B4-BE49-F238E27FC236}">
                    <a16:creationId xmlns="" xmlns:a16="http://schemas.microsoft.com/office/drawing/2014/main" id="{81714FFC-014F-5D4F-A466-7B53CE00A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4088" y="4541838"/>
                <a:ext cx="352425" cy="250825"/>
              </a:xfrm>
              <a:custGeom>
                <a:avLst/>
                <a:gdLst>
                  <a:gd name="T0" fmla="*/ 188 w 222"/>
                  <a:gd name="T1" fmla="*/ 37 h 158"/>
                  <a:gd name="T2" fmla="*/ 173 w 222"/>
                  <a:gd name="T3" fmla="*/ 11 h 158"/>
                  <a:gd name="T4" fmla="*/ 167 w 222"/>
                  <a:gd name="T5" fmla="*/ 0 h 158"/>
                  <a:gd name="T6" fmla="*/ 154 w 222"/>
                  <a:gd name="T7" fmla="*/ 5 h 158"/>
                  <a:gd name="T8" fmla="*/ 162 w 222"/>
                  <a:gd name="T9" fmla="*/ 21 h 158"/>
                  <a:gd name="T10" fmla="*/ 141 w 222"/>
                  <a:gd name="T11" fmla="*/ 45 h 158"/>
                  <a:gd name="T12" fmla="*/ 118 w 222"/>
                  <a:gd name="T13" fmla="*/ 34 h 158"/>
                  <a:gd name="T14" fmla="*/ 110 w 222"/>
                  <a:gd name="T15" fmla="*/ 45 h 158"/>
                  <a:gd name="T16" fmla="*/ 94 w 222"/>
                  <a:gd name="T17" fmla="*/ 53 h 158"/>
                  <a:gd name="T18" fmla="*/ 81 w 222"/>
                  <a:gd name="T19" fmla="*/ 47 h 158"/>
                  <a:gd name="T20" fmla="*/ 55 w 222"/>
                  <a:gd name="T21" fmla="*/ 50 h 158"/>
                  <a:gd name="T22" fmla="*/ 44 w 222"/>
                  <a:gd name="T23" fmla="*/ 34 h 158"/>
                  <a:gd name="T24" fmla="*/ 28 w 222"/>
                  <a:gd name="T25" fmla="*/ 42 h 158"/>
                  <a:gd name="T26" fmla="*/ 10 w 222"/>
                  <a:gd name="T27" fmla="*/ 47 h 158"/>
                  <a:gd name="T28" fmla="*/ 5 w 222"/>
                  <a:gd name="T29" fmla="*/ 53 h 158"/>
                  <a:gd name="T30" fmla="*/ 5 w 222"/>
                  <a:gd name="T31" fmla="*/ 58 h 158"/>
                  <a:gd name="T32" fmla="*/ 15 w 222"/>
                  <a:gd name="T33" fmla="*/ 63 h 158"/>
                  <a:gd name="T34" fmla="*/ 13 w 222"/>
                  <a:gd name="T35" fmla="*/ 71 h 158"/>
                  <a:gd name="T36" fmla="*/ 26 w 222"/>
                  <a:gd name="T37" fmla="*/ 74 h 158"/>
                  <a:gd name="T38" fmla="*/ 34 w 222"/>
                  <a:gd name="T39" fmla="*/ 87 h 158"/>
                  <a:gd name="T40" fmla="*/ 49 w 222"/>
                  <a:gd name="T41" fmla="*/ 100 h 158"/>
                  <a:gd name="T42" fmla="*/ 52 w 222"/>
                  <a:gd name="T43" fmla="*/ 105 h 158"/>
                  <a:gd name="T44" fmla="*/ 55 w 222"/>
                  <a:gd name="T45" fmla="*/ 110 h 158"/>
                  <a:gd name="T46" fmla="*/ 73 w 222"/>
                  <a:gd name="T47" fmla="*/ 131 h 158"/>
                  <a:gd name="T48" fmla="*/ 78 w 222"/>
                  <a:gd name="T49" fmla="*/ 139 h 158"/>
                  <a:gd name="T50" fmla="*/ 97 w 222"/>
                  <a:gd name="T51" fmla="*/ 139 h 158"/>
                  <a:gd name="T52" fmla="*/ 107 w 222"/>
                  <a:gd name="T53" fmla="*/ 142 h 158"/>
                  <a:gd name="T54" fmla="*/ 115 w 222"/>
                  <a:gd name="T55" fmla="*/ 139 h 158"/>
                  <a:gd name="T56" fmla="*/ 120 w 222"/>
                  <a:gd name="T57" fmla="*/ 147 h 158"/>
                  <a:gd name="T58" fmla="*/ 128 w 222"/>
                  <a:gd name="T59" fmla="*/ 150 h 158"/>
                  <a:gd name="T60" fmla="*/ 131 w 222"/>
                  <a:gd name="T61" fmla="*/ 155 h 158"/>
                  <a:gd name="T62" fmla="*/ 139 w 222"/>
                  <a:gd name="T63" fmla="*/ 152 h 158"/>
                  <a:gd name="T64" fmla="*/ 149 w 222"/>
                  <a:gd name="T65" fmla="*/ 152 h 158"/>
                  <a:gd name="T66" fmla="*/ 157 w 222"/>
                  <a:gd name="T67" fmla="*/ 158 h 158"/>
                  <a:gd name="T68" fmla="*/ 170 w 222"/>
                  <a:gd name="T69" fmla="*/ 150 h 158"/>
                  <a:gd name="T70" fmla="*/ 188 w 222"/>
                  <a:gd name="T71" fmla="*/ 144 h 158"/>
                  <a:gd name="T72" fmla="*/ 204 w 222"/>
                  <a:gd name="T73" fmla="*/ 134 h 158"/>
                  <a:gd name="T74" fmla="*/ 215 w 222"/>
                  <a:gd name="T75" fmla="*/ 131 h 158"/>
                  <a:gd name="T76" fmla="*/ 217 w 222"/>
                  <a:gd name="T77" fmla="*/ 137 h 158"/>
                  <a:gd name="T78" fmla="*/ 220 w 222"/>
                  <a:gd name="T79" fmla="*/ 134 h 158"/>
                  <a:gd name="T80" fmla="*/ 222 w 222"/>
                  <a:gd name="T81" fmla="*/ 123 h 158"/>
                  <a:gd name="T82" fmla="*/ 207 w 222"/>
                  <a:gd name="T83" fmla="*/ 113 h 158"/>
                  <a:gd name="T84" fmla="*/ 196 w 222"/>
                  <a:gd name="T85" fmla="*/ 97 h 158"/>
                  <a:gd name="T86" fmla="*/ 186 w 222"/>
                  <a:gd name="T87" fmla="*/ 84 h 158"/>
                  <a:gd name="T88" fmla="*/ 175 w 222"/>
                  <a:gd name="T89" fmla="*/ 74 h 158"/>
                  <a:gd name="T90" fmla="*/ 183 w 222"/>
                  <a:gd name="T91" fmla="*/ 68 h 158"/>
                  <a:gd name="T92" fmla="*/ 191 w 222"/>
                  <a:gd name="T93" fmla="*/ 66 h 158"/>
                  <a:gd name="T94" fmla="*/ 186 w 222"/>
                  <a:gd name="T95" fmla="*/ 5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2" h="158">
                    <a:moveTo>
                      <a:pt x="188" y="42"/>
                    </a:moveTo>
                    <a:lnTo>
                      <a:pt x="188" y="37"/>
                    </a:lnTo>
                    <a:lnTo>
                      <a:pt x="175" y="26"/>
                    </a:lnTo>
                    <a:lnTo>
                      <a:pt x="173" y="11"/>
                    </a:lnTo>
                    <a:lnTo>
                      <a:pt x="175" y="0"/>
                    </a:lnTo>
                    <a:lnTo>
                      <a:pt x="167" y="0"/>
                    </a:lnTo>
                    <a:lnTo>
                      <a:pt x="167" y="5"/>
                    </a:lnTo>
                    <a:lnTo>
                      <a:pt x="154" y="5"/>
                    </a:lnTo>
                    <a:lnTo>
                      <a:pt x="160" y="11"/>
                    </a:lnTo>
                    <a:lnTo>
                      <a:pt x="162" y="21"/>
                    </a:lnTo>
                    <a:lnTo>
                      <a:pt x="154" y="29"/>
                    </a:lnTo>
                    <a:lnTo>
                      <a:pt x="141" y="45"/>
                    </a:lnTo>
                    <a:lnTo>
                      <a:pt x="133" y="47"/>
                    </a:lnTo>
                    <a:lnTo>
                      <a:pt x="118" y="34"/>
                    </a:lnTo>
                    <a:lnTo>
                      <a:pt x="110" y="40"/>
                    </a:lnTo>
                    <a:lnTo>
                      <a:pt x="110" y="45"/>
                    </a:lnTo>
                    <a:lnTo>
                      <a:pt x="99" y="47"/>
                    </a:lnTo>
                    <a:lnTo>
                      <a:pt x="94" y="53"/>
                    </a:lnTo>
                    <a:lnTo>
                      <a:pt x="84" y="53"/>
                    </a:lnTo>
                    <a:lnTo>
                      <a:pt x="81" y="47"/>
                    </a:lnTo>
                    <a:lnTo>
                      <a:pt x="63" y="50"/>
                    </a:lnTo>
                    <a:lnTo>
                      <a:pt x="55" y="5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31" y="34"/>
                    </a:lnTo>
                    <a:lnTo>
                      <a:pt x="28" y="42"/>
                    </a:lnTo>
                    <a:lnTo>
                      <a:pt x="26" y="45"/>
                    </a:lnTo>
                    <a:lnTo>
                      <a:pt x="10" y="47"/>
                    </a:lnTo>
                    <a:lnTo>
                      <a:pt x="5" y="45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5" y="58"/>
                    </a:lnTo>
                    <a:lnTo>
                      <a:pt x="2" y="63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26" y="74"/>
                    </a:lnTo>
                    <a:lnTo>
                      <a:pt x="34" y="79"/>
                    </a:lnTo>
                    <a:lnTo>
                      <a:pt x="34" y="87"/>
                    </a:lnTo>
                    <a:lnTo>
                      <a:pt x="47" y="95"/>
                    </a:lnTo>
                    <a:lnTo>
                      <a:pt x="49" y="100"/>
                    </a:lnTo>
                    <a:lnTo>
                      <a:pt x="55" y="100"/>
                    </a:lnTo>
                    <a:lnTo>
                      <a:pt x="52" y="105"/>
                    </a:lnTo>
                    <a:lnTo>
                      <a:pt x="57" y="108"/>
                    </a:lnTo>
                    <a:lnTo>
                      <a:pt x="55" y="110"/>
                    </a:lnTo>
                    <a:lnTo>
                      <a:pt x="68" y="118"/>
                    </a:lnTo>
                    <a:lnTo>
                      <a:pt x="73" y="131"/>
                    </a:lnTo>
                    <a:lnTo>
                      <a:pt x="78" y="134"/>
                    </a:lnTo>
                    <a:lnTo>
                      <a:pt x="78" y="139"/>
                    </a:lnTo>
                    <a:lnTo>
                      <a:pt x="89" y="144"/>
                    </a:lnTo>
                    <a:lnTo>
                      <a:pt x="97" y="139"/>
                    </a:lnTo>
                    <a:lnTo>
                      <a:pt x="104" y="142"/>
                    </a:lnTo>
                    <a:lnTo>
                      <a:pt x="107" y="142"/>
                    </a:lnTo>
                    <a:lnTo>
                      <a:pt x="110" y="137"/>
                    </a:lnTo>
                    <a:lnTo>
                      <a:pt x="115" y="139"/>
                    </a:lnTo>
                    <a:lnTo>
                      <a:pt x="115" y="142"/>
                    </a:lnTo>
                    <a:lnTo>
                      <a:pt x="120" y="147"/>
                    </a:lnTo>
                    <a:lnTo>
                      <a:pt x="120" y="150"/>
                    </a:lnTo>
                    <a:lnTo>
                      <a:pt x="128" y="150"/>
                    </a:lnTo>
                    <a:lnTo>
                      <a:pt x="128" y="155"/>
                    </a:lnTo>
                    <a:lnTo>
                      <a:pt x="131" y="155"/>
                    </a:lnTo>
                    <a:lnTo>
                      <a:pt x="133" y="158"/>
                    </a:lnTo>
                    <a:lnTo>
                      <a:pt x="139" y="152"/>
                    </a:lnTo>
                    <a:lnTo>
                      <a:pt x="146" y="155"/>
                    </a:lnTo>
                    <a:lnTo>
                      <a:pt x="149" y="152"/>
                    </a:lnTo>
                    <a:lnTo>
                      <a:pt x="152" y="155"/>
                    </a:lnTo>
                    <a:lnTo>
                      <a:pt x="157" y="158"/>
                    </a:lnTo>
                    <a:lnTo>
                      <a:pt x="160" y="152"/>
                    </a:lnTo>
                    <a:lnTo>
                      <a:pt x="170" y="150"/>
                    </a:lnTo>
                    <a:lnTo>
                      <a:pt x="181" y="152"/>
                    </a:lnTo>
                    <a:lnTo>
                      <a:pt x="188" y="144"/>
                    </a:lnTo>
                    <a:lnTo>
                      <a:pt x="199" y="137"/>
                    </a:lnTo>
                    <a:lnTo>
                      <a:pt x="204" y="134"/>
                    </a:lnTo>
                    <a:lnTo>
                      <a:pt x="215" y="129"/>
                    </a:lnTo>
                    <a:lnTo>
                      <a:pt x="215" y="131"/>
                    </a:lnTo>
                    <a:lnTo>
                      <a:pt x="215" y="131"/>
                    </a:lnTo>
                    <a:lnTo>
                      <a:pt x="217" y="137"/>
                    </a:lnTo>
                    <a:lnTo>
                      <a:pt x="222" y="137"/>
                    </a:lnTo>
                    <a:lnTo>
                      <a:pt x="220" y="134"/>
                    </a:lnTo>
                    <a:lnTo>
                      <a:pt x="222" y="131"/>
                    </a:lnTo>
                    <a:lnTo>
                      <a:pt x="222" y="123"/>
                    </a:lnTo>
                    <a:lnTo>
                      <a:pt x="212" y="123"/>
                    </a:lnTo>
                    <a:lnTo>
                      <a:pt x="207" y="113"/>
                    </a:lnTo>
                    <a:lnTo>
                      <a:pt x="207" y="105"/>
                    </a:lnTo>
                    <a:lnTo>
                      <a:pt x="196" y="97"/>
                    </a:lnTo>
                    <a:lnTo>
                      <a:pt x="194" y="95"/>
                    </a:lnTo>
                    <a:lnTo>
                      <a:pt x="186" y="84"/>
                    </a:lnTo>
                    <a:lnTo>
                      <a:pt x="170" y="79"/>
                    </a:lnTo>
                    <a:lnTo>
                      <a:pt x="175" y="74"/>
                    </a:lnTo>
                    <a:lnTo>
                      <a:pt x="175" y="68"/>
                    </a:lnTo>
                    <a:lnTo>
                      <a:pt x="183" y="68"/>
                    </a:lnTo>
                    <a:lnTo>
                      <a:pt x="186" y="71"/>
                    </a:lnTo>
                    <a:lnTo>
                      <a:pt x="191" y="66"/>
                    </a:lnTo>
                    <a:lnTo>
                      <a:pt x="191" y="50"/>
                    </a:lnTo>
                    <a:lnTo>
                      <a:pt x="186" y="50"/>
                    </a:lnTo>
                    <a:lnTo>
                      <a:pt x="188" y="4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2" name="Freeform 887">
                <a:extLst>
                  <a:ext uri="{FF2B5EF4-FFF2-40B4-BE49-F238E27FC236}">
                    <a16:creationId xmlns="" xmlns:a16="http://schemas.microsoft.com/office/drawing/2014/main" id="{210C822E-4227-E744-B65A-531E0A34D8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37238" y="5534025"/>
                <a:ext cx="466725" cy="411163"/>
              </a:xfrm>
              <a:custGeom>
                <a:avLst/>
                <a:gdLst>
                  <a:gd name="T0" fmla="*/ 106 w 112"/>
                  <a:gd name="T1" fmla="*/ 35 h 99"/>
                  <a:gd name="T2" fmla="*/ 105 w 112"/>
                  <a:gd name="T3" fmla="*/ 38 h 99"/>
                  <a:gd name="T4" fmla="*/ 98 w 112"/>
                  <a:gd name="T5" fmla="*/ 35 h 99"/>
                  <a:gd name="T6" fmla="*/ 98 w 112"/>
                  <a:gd name="T7" fmla="*/ 33 h 99"/>
                  <a:gd name="T8" fmla="*/ 105 w 112"/>
                  <a:gd name="T9" fmla="*/ 28 h 99"/>
                  <a:gd name="T10" fmla="*/ 101 w 112"/>
                  <a:gd name="T11" fmla="*/ 2 h 99"/>
                  <a:gd name="T12" fmla="*/ 90 w 112"/>
                  <a:gd name="T13" fmla="*/ 0 h 99"/>
                  <a:gd name="T14" fmla="*/ 85 w 112"/>
                  <a:gd name="T15" fmla="*/ 2 h 99"/>
                  <a:gd name="T16" fmla="*/ 73 w 112"/>
                  <a:gd name="T17" fmla="*/ 10 h 99"/>
                  <a:gd name="T18" fmla="*/ 68 w 112"/>
                  <a:gd name="T19" fmla="*/ 18 h 99"/>
                  <a:gd name="T20" fmla="*/ 62 w 112"/>
                  <a:gd name="T21" fmla="*/ 26 h 99"/>
                  <a:gd name="T22" fmla="*/ 52 w 112"/>
                  <a:gd name="T23" fmla="*/ 26 h 99"/>
                  <a:gd name="T24" fmla="*/ 45 w 112"/>
                  <a:gd name="T25" fmla="*/ 23 h 99"/>
                  <a:gd name="T26" fmla="*/ 38 w 112"/>
                  <a:gd name="T27" fmla="*/ 34 h 99"/>
                  <a:gd name="T28" fmla="*/ 34 w 112"/>
                  <a:gd name="T29" fmla="*/ 35 h 99"/>
                  <a:gd name="T30" fmla="*/ 29 w 112"/>
                  <a:gd name="T31" fmla="*/ 35 h 99"/>
                  <a:gd name="T32" fmla="*/ 30 w 112"/>
                  <a:gd name="T33" fmla="*/ 29 h 99"/>
                  <a:gd name="T34" fmla="*/ 28 w 112"/>
                  <a:gd name="T35" fmla="*/ 23 h 99"/>
                  <a:gd name="T36" fmla="*/ 24 w 112"/>
                  <a:gd name="T37" fmla="*/ 47 h 99"/>
                  <a:gd name="T38" fmla="*/ 17 w 112"/>
                  <a:gd name="T39" fmla="*/ 50 h 99"/>
                  <a:gd name="T40" fmla="*/ 12 w 112"/>
                  <a:gd name="T41" fmla="*/ 51 h 99"/>
                  <a:gd name="T42" fmla="*/ 7 w 112"/>
                  <a:gd name="T43" fmla="*/ 46 h 99"/>
                  <a:gd name="T44" fmla="*/ 3 w 112"/>
                  <a:gd name="T45" fmla="*/ 46 h 99"/>
                  <a:gd name="T46" fmla="*/ 0 w 112"/>
                  <a:gd name="T47" fmla="*/ 49 h 99"/>
                  <a:gd name="T48" fmla="*/ 6 w 112"/>
                  <a:gd name="T49" fmla="*/ 62 h 99"/>
                  <a:gd name="T50" fmla="*/ 13 w 112"/>
                  <a:gd name="T51" fmla="*/ 81 h 99"/>
                  <a:gd name="T52" fmla="*/ 10 w 112"/>
                  <a:gd name="T53" fmla="*/ 84 h 99"/>
                  <a:gd name="T54" fmla="*/ 14 w 112"/>
                  <a:gd name="T55" fmla="*/ 90 h 99"/>
                  <a:gd name="T56" fmla="*/ 16 w 112"/>
                  <a:gd name="T57" fmla="*/ 92 h 99"/>
                  <a:gd name="T58" fmla="*/ 19 w 112"/>
                  <a:gd name="T59" fmla="*/ 95 h 99"/>
                  <a:gd name="T60" fmla="*/ 24 w 112"/>
                  <a:gd name="T61" fmla="*/ 98 h 99"/>
                  <a:gd name="T62" fmla="*/ 28 w 112"/>
                  <a:gd name="T63" fmla="*/ 96 h 99"/>
                  <a:gd name="T64" fmla="*/ 31 w 112"/>
                  <a:gd name="T65" fmla="*/ 95 h 99"/>
                  <a:gd name="T66" fmla="*/ 37 w 112"/>
                  <a:gd name="T67" fmla="*/ 95 h 99"/>
                  <a:gd name="T68" fmla="*/ 39 w 112"/>
                  <a:gd name="T69" fmla="*/ 93 h 99"/>
                  <a:gd name="T70" fmla="*/ 46 w 112"/>
                  <a:gd name="T71" fmla="*/ 92 h 99"/>
                  <a:gd name="T72" fmla="*/ 50 w 112"/>
                  <a:gd name="T73" fmla="*/ 92 h 99"/>
                  <a:gd name="T74" fmla="*/ 59 w 112"/>
                  <a:gd name="T75" fmla="*/ 92 h 99"/>
                  <a:gd name="T76" fmla="*/ 63 w 112"/>
                  <a:gd name="T77" fmla="*/ 91 h 99"/>
                  <a:gd name="T78" fmla="*/ 66 w 112"/>
                  <a:gd name="T79" fmla="*/ 90 h 99"/>
                  <a:gd name="T80" fmla="*/ 73 w 112"/>
                  <a:gd name="T81" fmla="*/ 87 h 99"/>
                  <a:gd name="T82" fmla="*/ 78 w 112"/>
                  <a:gd name="T83" fmla="*/ 84 h 99"/>
                  <a:gd name="T84" fmla="*/ 92 w 112"/>
                  <a:gd name="T85" fmla="*/ 69 h 99"/>
                  <a:gd name="T86" fmla="*/ 106 w 112"/>
                  <a:gd name="T87" fmla="*/ 51 h 99"/>
                  <a:gd name="T88" fmla="*/ 110 w 112"/>
                  <a:gd name="T89" fmla="*/ 44 h 99"/>
                  <a:gd name="T90" fmla="*/ 112 w 112"/>
                  <a:gd name="T91" fmla="*/ 35 h 99"/>
                  <a:gd name="T92" fmla="*/ 86 w 112"/>
                  <a:gd name="T93" fmla="*/ 59 h 99"/>
                  <a:gd name="T94" fmla="*/ 77 w 112"/>
                  <a:gd name="T95" fmla="*/ 64 h 99"/>
                  <a:gd name="T96" fmla="*/ 72 w 112"/>
                  <a:gd name="T97" fmla="*/ 56 h 99"/>
                  <a:gd name="T98" fmla="*/ 77 w 112"/>
                  <a:gd name="T99" fmla="*/ 51 h 99"/>
                  <a:gd name="T100" fmla="*/ 83 w 112"/>
                  <a:gd name="T101" fmla="*/ 48 h 99"/>
                  <a:gd name="T102" fmla="*/ 88 w 112"/>
                  <a:gd name="T103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99">
                    <a:moveTo>
                      <a:pt x="112" y="35"/>
                    </a:move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6" y="39"/>
                      <a:pt x="105" y="38"/>
                      <a:pt x="105" y="38"/>
                    </a:cubicBezTo>
                    <a:cubicBezTo>
                      <a:pt x="104" y="38"/>
                      <a:pt x="102" y="38"/>
                      <a:pt x="102" y="38"/>
                    </a:cubicBezTo>
                    <a:cubicBezTo>
                      <a:pt x="100" y="38"/>
                      <a:pt x="100" y="38"/>
                      <a:pt x="100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1"/>
                      <a:pt x="98" y="31"/>
                      <a:pt x="98" y="31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7" y="50"/>
                      <a:pt x="17" y="50"/>
                    </a:cubicBezTo>
                    <a:cubicBezTo>
                      <a:pt x="16" y="50"/>
                      <a:pt x="15" y="51"/>
                      <a:pt x="15" y="51"/>
                    </a:cubicBezTo>
                    <a:cubicBezTo>
                      <a:pt x="15" y="51"/>
                      <a:pt x="13" y="51"/>
                      <a:pt x="13" y="51"/>
                    </a:cubicBezTo>
                    <a:cubicBezTo>
                      <a:pt x="13" y="51"/>
                      <a:pt x="12" y="51"/>
                      <a:pt x="12" y="51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4"/>
                      <a:pt x="3" y="46"/>
                      <a:pt x="3" y="46"/>
                    </a:cubicBezTo>
                    <a:cubicBezTo>
                      <a:pt x="3" y="46"/>
                      <a:pt x="2" y="47"/>
                      <a:pt x="2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1" y="51"/>
                      <a:pt x="2" y="52"/>
                    </a:cubicBezTo>
                    <a:cubicBezTo>
                      <a:pt x="4" y="54"/>
                      <a:pt x="5" y="56"/>
                      <a:pt x="5" y="58"/>
                    </a:cubicBezTo>
                    <a:cubicBezTo>
                      <a:pt x="5" y="60"/>
                      <a:pt x="6" y="61"/>
                      <a:pt x="6" y="62"/>
                    </a:cubicBezTo>
                    <a:cubicBezTo>
                      <a:pt x="7" y="64"/>
                      <a:pt x="9" y="65"/>
                      <a:pt x="9" y="67"/>
                    </a:cubicBezTo>
                    <a:cubicBezTo>
                      <a:pt x="9" y="69"/>
                      <a:pt x="10" y="70"/>
                      <a:pt x="11" y="71"/>
                    </a:cubicBezTo>
                    <a:cubicBezTo>
                      <a:pt x="14" y="74"/>
                      <a:pt x="14" y="78"/>
                      <a:pt x="13" y="81"/>
                    </a:cubicBezTo>
                    <a:cubicBezTo>
                      <a:pt x="13" y="81"/>
                      <a:pt x="12" y="82"/>
                      <a:pt x="12" y="82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2"/>
                      <a:pt x="10" y="84"/>
                      <a:pt x="10" y="84"/>
                    </a:cubicBezTo>
                    <a:cubicBezTo>
                      <a:pt x="10" y="85"/>
                      <a:pt x="12" y="86"/>
                      <a:pt x="12" y="87"/>
                    </a:cubicBezTo>
                    <a:cubicBezTo>
                      <a:pt x="13" y="87"/>
                      <a:pt x="13" y="87"/>
                      <a:pt x="13" y="88"/>
                    </a:cubicBezTo>
                    <a:cubicBezTo>
                      <a:pt x="13" y="89"/>
                      <a:pt x="14" y="90"/>
                      <a:pt x="14" y="90"/>
                    </a:cubicBezTo>
                    <a:cubicBezTo>
                      <a:pt x="14" y="91"/>
                      <a:pt x="14" y="90"/>
                      <a:pt x="14" y="91"/>
                    </a:cubicBezTo>
                    <a:cubicBezTo>
                      <a:pt x="13" y="92"/>
                      <a:pt x="14" y="93"/>
                      <a:pt x="14" y="93"/>
                    </a:cubicBezTo>
                    <a:cubicBezTo>
                      <a:pt x="15" y="93"/>
                      <a:pt x="16" y="92"/>
                      <a:pt x="16" y="92"/>
                    </a:cubicBezTo>
                    <a:cubicBezTo>
                      <a:pt x="16" y="92"/>
                      <a:pt x="17" y="93"/>
                      <a:pt x="17" y="94"/>
                    </a:cubicBezTo>
                    <a:cubicBezTo>
                      <a:pt x="17" y="94"/>
                      <a:pt x="17" y="95"/>
                      <a:pt x="18" y="95"/>
                    </a:cubicBezTo>
                    <a:cubicBezTo>
                      <a:pt x="18" y="95"/>
                      <a:pt x="19" y="94"/>
                      <a:pt x="19" y="95"/>
                    </a:cubicBezTo>
                    <a:cubicBezTo>
                      <a:pt x="20" y="96"/>
                      <a:pt x="20" y="97"/>
                      <a:pt x="21" y="97"/>
                    </a:cubicBezTo>
                    <a:cubicBezTo>
                      <a:pt x="21" y="98"/>
                      <a:pt x="21" y="98"/>
                      <a:pt x="22" y="98"/>
                    </a:cubicBezTo>
                    <a:cubicBezTo>
                      <a:pt x="23" y="98"/>
                      <a:pt x="23" y="98"/>
                      <a:pt x="24" y="98"/>
                    </a:cubicBezTo>
                    <a:cubicBezTo>
                      <a:pt x="24" y="99"/>
                      <a:pt x="24" y="99"/>
                      <a:pt x="25" y="98"/>
                    </a:cubicBezTo>
                    <a:cubicBezTo>
                      <a:pt x="26" y="98"/>
                      <a:pt x="26" y="98"/>
                      <a:pt x="27" y="97"/>
                    </a:cubicBezTo>
                    <a:cubicBezTo>
                      <a:pt x="27" y="97"/>
                      <a:pt x="27" y="96"/>
                      <a:pt x="28" y="96"/>
                    </a:cubicBezTo>
                    <a:cubicBezTo>
                      <a:pt x="29" y="96"/>
                      <a:pt x="30" y="96"/>
                      <a:pt x="30" y="96"/>
                    </a:cubicBezTo>
                    <a:cubicBezTo>
                      <a:pt x="30" y="96"/>
                      <a:pt x="30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5"/>
                      <a:pt x="33" y="95"/>
                      <a:pt x="34" y="95"/>
                    </a:cubicBezTo>
                    <a:cubicBezTo>
                      <a:pt x="36" y="95"/>
                      <a:pt x="35" y="96"/>
                      <a:pt x="37" y="95"/>
                    </a:cubicBezTo>
                    <a:cubicBezTo>
                      <a:pt x="37" y="94"/>
                      <a:pt x="37" y="94"/>
                      <a:pt x="38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8" y="93"/>
                      <a:pt x="39" y="94"/>
                      <a:pt x="39" y="93"/>
                    </a:cubicBezTo>
                    <a:cubicBezTo>
                      <a:pt x="39" y="93"/>
                      <a:pt x="39" y="93"/>
                      <a:pt x="40" y="92"/>
                    </a:cubicBezTo>
                    <a:cubicBezTo>
                      <a:pt x="40" y="92"/>
                      <a:pt x="40" y="92"/>
                      <a:pt x="41" y="92"/>
                    </a:cubicBezTo>
                    <a:cubicBezTo>
                      <a:pt x="42" y="92"/>
                      <a:pt x="44" y="92"/>
                      <a:pt x="46" y="92"/>
                    </a:cubicBezTo>
                    <a:cubicBezTo>
                      <a:pt x="46" y="92"/>
                      <a:pt x="47" y="92"/>
                      <a:pt x="47" y="93"/>
                    </a:cubicBezTo>
                    <a:cubicBezTo>
                      <a:pt x="47" y="93"/>
                      <a:pt x="48" y="92"/>
                      <a:pt x="48" y="92"/>
                    </a:cubicBezTo>
                    <a:cubicBezTo>
                      <a:pt x="49" y="92"/>
                      <a:pt x="49" y="92"/>
                      <a:pt x="50" y="92"/>
                    </a:cubicBezTo>
                    <a:cubicBezTo>
                      <a:pt x="51" y="92"/>
                      <a:pt x="53" y="92"/>
                      <a:pt x="54" y="93"/>
                    </a:cubicBezTo>
                    <a:cubicBezTo>
                      <a:pt x="55" y="93"/>
                      <a:pt x="56" y="94"/>
                      <a:pt x="57" y="94"/>
                    </a:cubicBezTo>
                    <a:cubicBezTo>
                      <a:pt x="57" y="93"/>
                      <a:pt x="58" y="92"/>
                      <a:pt x="59" y="92"/>
                    </a:cubicBezTo>
                    <a:cubicBezTo>
                      <a:pt x="59" y="92"/>
                      <a:pt x="60" y="92"/>
                      <a:pt x="61" y="92"/>
                    </a:cubicBezTo>
                    <a:cubicBezTo>
                      <a:pt x="61" y="92"/>
                      <a:pt x="62" y="92"/>
                      <a:pt x="62" y="92"/>
                    </a:cubicBezTo>
                    <a:cubicBezTo>
                      <a:pt x="63" y="92"/>
                      <a:pt x="63" y="91"/>
                      <a:pt x="63" y="91"/>
                    </a:cubicBezTo>
                    <a:cubicBezTo>
                      <a:pt x="63" y="90"/>
                      <a:pt x="64" y="89"/>
                      <a:pt x="65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8" y="90"/>
                      <a:pt x="69" y="90"/>
                    </a:cubicBezTo>
                    <a:cubicBezTo>
                      <a:pt x="69" y="90"/>
                      <a:pt x="70" y="90"/>
                      <a:pt x="71" y="89"/>
                    </a:cubicBezTo>
                    <a:cubicBezTo>
                      <a:pt x="72" y="88"/>
                      <a:pt x="73" y="88"/>
                      <a:pt x="73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5" y="87"/>
                      <a:pt x="76" y="86"/>
                      <a:pt x="76" y="86"/>
                    </a:cubicBezTo>
                    <a:cubicBezTo>
                      <a:pt x="77" y="85"/>
                      <a:pt x="78" y="84"/>
                      <a:pt x="78" y="84"/>
                    </a:cubicBez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78"/>
                      <a:pt x="90" y="71"/>
                      <a:pt x="90" y="71"/>
                    </a:cubicBezTo>
                    <a:cubicBezTo>
                      <a:pt x="90" y="71"/>
                      <a:pt x="92" y="70"/>
                      <a:pt x="92" y="69"/>
                    </a:cubicBezTo>
                    <a:cubicBezTo>
                      <a:pt x="95" y="67"/>
                      <a:pt x="96" y="64"/>
                      <a:pt x="98" y="61"/>
                    </a:cubicBezTo>
                    <a:cubicBezTo>
                      <a:pt x="99" y="59"/>
                      <a:pt x="102" y="54"/>
                      <a:pt x="103" y="53"/>
                    </a:cubicBezTo>
                    <a:cubicBezTo>
                      <a:pt x="103" y="52"/>
                      <a:pt x="104" y="52"/>
                      <a:pt x="106" y="51"/>
                    </a:cubicBezTo>
                    <a:cubicBezTo>
                      <a:pt x="107" y="51"/>
                      <a:pt x="108" y="49"/>
                      <a:pt x="109" y="48"/>
                    </a:cubicBezTo>
                    <a:cubicBezTo>
                      <a:pt x="109" y="47"/>
                      <a:pt x="110" y="47"/>
                      <a:pt x="110" y="46"/>
                    </a:cubicBezTo>
                    <a:cubicBezTo>
                      <a:pt x="110" y="46"/>
                      <a:pt x="111" y="45"/>
                      <a:pt x="110" y="44"/>
                    </a:cubicBezTo>
                    <a:cubicBezTo>
                      <a:pt x="110" y="44"/>
                      <a:pt x="111" y="43"/>
                      <a:pt x="111" y="42"/>
                    </a:cubicBezTo>
                    <a:cubicBezTo>
                      <a:pt x="111" y="41"/>
                      <a:pt x="111" y="40"/>
                      <a:pt x="111" y="39"/>
                    </a:cubicBezTo>
                    <a:cubicBezTo>
                      <a:pt x="112" y="38"/>
                      <a:pt x="112" y="37"/>
                      <a:pt x="112" y="35"/>
                    </a:cubicBezTo>
                    <a:close/>
                    <a:moveTo>
                      <a:pt x="88" y="55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8" y="53"/>
                      <a:pt x="88" y="53"/>
                      <a:pt x="88" y="53"/>
                    </a:cubicBezTo>
                    <a:lnTo>
                      <a:pt x="88" y="5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3" name="Freeform 888">
                <a:extLst>
                  <a:ext uri="{FF2B5EF4-FFF2-40B4-BE49-F238E27FC236}">
                    <a16:creationId xmlns="" xmlns:a16="http://schemas.microsoft.com/office/drawing/2014/main" id="{32E5D3D6-018C-214C-B0DC-FEC4C543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563" y="4549775"/>
                <a:ext cx="292100" cy="387350"/>
              </a:xfrm>
              <a:custGeom>
                <a:avLst/>
                <a:gdLst>
                  <a:gd name="T0" fmla="*/ 68 w 70"/>
                  <a:gd name="T1" fmla="*/ 1 h 93"/>
                  <a:gd name="T2" fmla="*/ 67 w 70"/>
                  <a:gd name="T3" fmla="*/ 1 h 93"/>
                  <a:gd name="T4" fmla="*/ 65 w 70"/>
                  <a:gd name="T5" fmla="*/ 2 h 93"/>
                  <a:gd name="T6" fmla="*/ 61 w 70"/>
                  <a:gd name="T7" fmla="*/ 4 h 93"/>
                  <a:gd name="T8" fmla="*/ 59 w 70"/>
                  <a:gd name="T9" fmla="*/ 4 h 93"/>
                  <a:gd name="T10" fmla="*/ 53 w 70"/>
                  <a:gd name="T11" fmla="*/ 5 h 93"/>
                  <a:gd name="T12" fmla="*/ 51 w 70"/>
                  <a:gd name="T13" fmla="*/ 5 h 93"/>
                  <a:gd name="T14" fmla="*/ 45 w 70"/>
                  <a:gd name="T15" fmla="*/ 6 h 93"/>
                  <a:gd name="T16" fmla="*/ 41 w 70"/>
                  <a:gd name="T17" fmla="*/ 8 h 93"/>
                  <a:gd name="T18" fmla="*/ 36 w 70"/>
                  <a:gd name="T19" fmla="*/ 9 h 93"/>
                  <a:gd name="T20" fmla="*/ 31 w 70"/>
                  <a:gd name="T21" fmla="*/ 9 h 93"/>
                  <a:gd name="T22" fmla="*/ 26 w 70"/>
                  <a:gd name="T23" fmla="*/ 12 h 93"/>
                  <a:gd name="T24" fmla="*/ 18 w 70"/>
                  <a:gd name="T25" fmla="*/ 7 h 93"/>
                  <a:gd name="T26" fmla="*/ 15 w 70"/>
                  <a:gd name="T27" fmla="*/ 4 h 93"/>
                  <a:gd name="T28" fmla="*/ 15 w 70"/>
                  <a:gd name="T29" fmla="*/ 4 h 93"/>
                  <a:gd name="T30" fmla="*/ 11 w 70"/>
                  <a:gd name="T31" fmla="*/ 9 h 93"/>
                  <a:gd name="T32" fmla="*/ 17 w 70"/>
                  <a:gd name="T33" fmla="*/ 18 h 93"/>
                  <a:gd name="T34" fmla="*/ 20 w 70"/>
                  <a:gd name="T35" fmla="*/ 20 h 93"/>
                  <a:gd name="T36" fmla="*/ 40 w 70"/>
                  <a:gd name="T37" fmla="*/ 27 h 93"/>
                  <a:gd name="T38" fmla="*/ 47 w 70"/>
                  <a:gd name="T39" fmla="*/ 27 h 93"/>
                  <a:gd name="T40" fmla="*/ 27 w 70"/>
                  <a:gd name="T41" fmla="*/ 48 h 93"/>
                  <a:gd name="T42" fmla="*/ 20 w 70"/>
                  <a:gd name="T43" fmla="*/ 48 h 93"/>
                  <a:gd name="T44" fmla="*/ 14 w 70"/>
                  <a:gd name="T45" fmla="*/ 50 h 93"/>
                  <a:gd name="T46" fmla="*/ 12 w 70"/>
                  <a:gd name="T47" fmla="*/ 53 h 93"/>
                  <a:gd name="T48" fmla="*/ 7 w 70"/>
                  <a:gd name="T49" fmla="*/ 53 h 93"/>
                  <a:gd name="T50" fmla="*/ 6 w 70"/>
                  <a:gd name="T51" fmla="*/ 55 h 93"/>
                  <a:gd name="T52" fmla="*/ 0 w 70"/>
                  <a:gd name="T53" fmla="*/ 63 h 93"/>
                  <a:gd name="T54" fmla="*/ 0 w 70"/>
                  <a:gd name="T55" fmla="*/ 87 h 93"/>
                  <a:gd name="T56" fmla="*/ 4 w 70"/>
                  <a:gd name="T57" fmla="*/ 93 h 93"/>
                  <a:gd name="T58" fmla="*/ 8 w 70"/>
                  <a:gd name="T59" fmla="*/ 88 h 93"/>
                  <a:gd name="T60" fmla="*/ 12 w 70"/>
                  <a:gd name="T61" fmla="*/ 84 h 93"/>
                  <a:gd name="T62" fmla="*/ 24 w 70"/>
                  <a:gd name="T63" fmla="*/ 72 h 93"/>
                  <a:gd name="T64" fmla="*/ 24 w 70"/>
                  <a:gd name="T65" fmla="*/ 72 h 93"/>
                  <a:gd name="T66" fmla="*/ 33 w 70"/>
                  <a:gd name="T67" fmla="*/ 67 h 93"/>
                  <a:gd name="T68" fmla="*/ 33 w 70"/>
                  <a:gd name="T69" fmla="*/ 66 h 93"/>
                  <a:gd name="T70" fmla="*/ 33 w 70"/>
                  <a:gd name="T71" fmla="*/ 67 h 93"/>
                  <a:gd name="T72" fmla="*/ 36 w 70"/>
                  <a:gd name="T73" fmla="*/ 64 h 93"/>
                  <a:gd name="T74" fmla="*/ 44 w 70"/>
                  <a:gd name="T75" fmla="*/ 56 h 93"/>
                  <a:gd name="T76" fmla="*/ 51 w 70"/>
                  <a:gd name="T77" fmla="*/ 47 h 93"/>
                  <a:gd name="T78" fmla="*/ 56 w 70"/>
                  <a:gd name="T79" fmla="*/ 38 h 93"/>
                  <a:gd name="T80" fmla="*/ 57 w 70"/>
                  <a:gd name="T81" fmla="*/ 36 h 93"/>
                  <a:gd name="T82" fmla="*/ 60 w 70"/>
                  <a:gd name="T83" fmla="*/ 31 h 93"/>
                  <a:gd name="T84" fmla="*/ 60 w 70"/>
                  <a:gd name="T85" fmla="*/ 28 h 93"/>
                  <a:gd name="T86" fmla="*/ 64 w 70"/>
                  <a:gd name="T87" fmla="*/ 22 h 93"/>
                  <a:gd name="T88" fmla="*/ 67 w 70"/>
                  <a:gd name="T89" fmla="*/ 13 h 93"/>
                  <a:gd name="T90" fmla="*/ 68 w 70"/>
                  <a:gd name="T91" fmla="*/ 12 h 93"/>
                  <a:gd name="T92" fmla="*/ 69 w 70"/>
                  <a:gd name="T93" fmla="*/ 9 h 93"/>
                  <a:gd name="T94" fmla="*/ 69 w 70"/>
                  <a:gd name="T95" fmla="*/ 4 h 93"/>
                  <a:gd name="T96" fmla="*/ 68 w 70"/>
                  <a:gd name="T97" fmla="*/ 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" h="93">
                    <a:moveTo>
                      <a:pt x="68" y="1"/>
                    </a:moveTo>
                    <a:cubicBezTo>
                      <a:pt x="68" y="1"/>
                      <a:pt x="68" y="1"/>
                      <a:pt x="67" y="1"/>
                    </a:cubicBezTo>
                    <a:cubicBezTo>
                      <a:pt x="66" y="0"/>
                      <a:pt x="66" y="1"/>
                      <a:pt x="65" y="2"/>
                    </a:cubicBezTo>
                    <a:cubicBezTo>
                      <a:pt x="64" y="3"/>
                      <a:pt x="63" y="4"/>
                      <a:pt x="61" y="4"/>
                    </a:cubicBezTo>
                    <a:cubicBezTo>
                      <a:pt x="60" y="4"/>
                      <a:pt x="60" y="4"/>
                      <a:pt x="59" y="4"/>
                    </a:cubicBezTo>
                    <a:cubicBezTo>
                      <a:pt x="57" y="4"/>
                      <a:pt x="55" y="6"/>
                      <a:pt x="53" y="5"/>
                    </a:cubicBezTo>
                    <a:cubicBezTo>
                      <a:pt x="52" y="5"/>
                      <a:pt x="51" y="5"/>
                      <a:pt x="51" y="5"/>
                    </a:cubicBezTo>
                    <a:cubicBezTo>
                      <a:pt x="49" y="7"/>
                      <a:pt x="47" y="6"/>
                      <a:pt x="45" y="6"/>
                    </a:cubicBezTo>
                    <a:cubicBezTo>
                      <a:pt x="43" y="6"/>
                      <a:pt x="42" y="7"/>
                      <a:pt x="41" y="8"/>
                    </a:cubicBezTo>
                    <a:cubicBezTo>
                      <a:pt x="39" y="9"/>
                      <a:pt x="38" y="10"/>
                      <a:pt x="36" y="9"/>
                    </a:cubicBezTo>
                    <a:cubicBezTo>
                      <a:pt x="34" y="8"/>
                      <a:pt x="33" y="8"/>
                      <a:pt x="31" y="9"/>
                    </a:cubicBezTo>
                    <a:cubicBezTo>
                      <a:pt x="30" y="11"/>
                      <a:pt x="28" y="11"/>
                      <a:pt x="26" y="12"/>
                    </a:cubicBezTo>
                    <a:cubicBezTo>
                      <a:pt x="22" y="12"/>
                      <a:pt x="20" y="9"/>
                      <a:pt x="18" y="7"/>
                    </a:cubicBezTo>
                    <a:cubicBezTo>
                      <a:pt x="17" y="6"/>
                      <a:pt x="17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5" y="92"/>
                      <a:pt x="7" y="90"/>
                      <a:pt x="8" y="88"/>
                    </a:cubicBezTo>
                    <a:cubicBezTo>
                      <a:pt x="9" y="87"/>
                      <a:pt x="10" y="85"/>
                      <a:pt x="12" y="84"/>
                    </a:cubicBezTo>
                    <a:cubicBezTo>
                      <a:pt x="15" y="79"/>
                      <a:pt x="19" y="76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7" y="70"/>
                      <a:pt x="30" y="69"/>
                      <a:pt x="33" y="67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3" y="66"/>
                      <a:pt x="33" y="66"/>
                      <a:pt x="33" y="67"/>
                    </a:cubicBezTo>
                    <a:cubicBezTo>
                      <a:pt x="34" y="66"/>
                      <a:pt x="35" y="65"/>
                      <a:pt x="36" y="64"/>
                    </a:cubicBezTo>
                    <a:cubicBezTo>
                      <a:pt x="40" y="62"/>
                      <a:pt x="42" y="59"/>
                      <a:pt x="44" y="56"/>
                    </a:cubicBezTo>
                    <a:cubicBezTo>
                      <a:pt x="47" y="53"/>
                      <a:pt x="49" y="50"/>
                      <a:pt x="51" y="47"/>
                    </a:cubicBezTo>
                    <a:cubicBezTo>
                      <a:pt x="53" y="44"/>
                      <a:pt x="55" y="41"/>
                      <a:pt x="56" y="38"/>
                    </a:cubicBezTo>
                    <a:cubicBezTo>
                      <a:pt x="56" y="37"/>
                      <a:pt x="56" y="36"/>
                      <a:pt x="57" y="36"/>
                    </a:cubicBezTo>
                    <a:cubicBezTo>
                      <a:pt x="58" y="34"/>
                      <a:pt x="59" y="32"/>
                      <a:pt x="60" y="31"/>
                    </a:cubicBezTo>
                    <a:cubicBezTo>
                      <a:pt x="60" y="30"/>
                      <a:pt x="60" y="29"/>
                      <a:pt x="60" y="28"/>
                    </a:cubicBezTo>
                    <a:cubicBezTo>
                      <a:pt x="62" y="27"/>
                      <a:pt x="63" y="24"/>
                      <a:pt x="64" y="22"/>
                    </a:cubicBezTo>
                    <a:cubicBezTo>
                      <a:pt x="67" y="19"/>
                      <a:pt x="67" y="17"/>
                      <a:pt x="67" y="13"/>
                    </a:cubicBezTo>
                    <a:cubicBezTo>
                      <a:pt x="67" y="13"/>
                      <a:pt x="67" y="12"/>
                      <a:pt x="68" y="12"/>
                    </a:cubicBezTo>
                    <a:cubicBezTo>
                      <a:pt x="69" y="11"/>
                      <a:pt x="69" y="10"/>
                      <a:pt x="69" y="9"/>
                    </a:cubicBezTo>
                    <a:cubicBezTo>
                      <a:pt x="69" y="7"/>
                      <a:pt x="68" y="6"/>
                      <a:pt x="69" y="4"/>
                    </a:cubicBezTo>
                    <a:cubicBezTo>
                      <a:pt x="70" y="2"/>
                      <a:pt x="70" y="2"/>
                      <a:pt x="68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4" name="Freeform 889">
                <a:extLst>
                  <a:ext uri="{FF2B5EF4-FFF2-40B4-BE49-F238E27FC236}">
                    <a16:creationId xmlns="" xmlns:a16="http://schemas.microsoft.com/office/drawing/2014/main" id="{E90C84BC-063E-1043-9F41-BC7BF7FB44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7450" y="4605338"/>
                <a:ext cx="87312" cy="90488"/>
              </a:xfrm>
              <a:custGeom>
                <a:avLst/>
                <a:gdLst>
                  <a:gd name="T0" fmla="*/ 5 w 21"/>
                  <a:gd name="T1" fmla="*/ 17 h 22"/>
                  <a:gd name="T2" fmla="*/ 4 w 21"/>
                  <a:gd name="T3" fmla="*/ 18 h 22"/>
                  <a:gd name="T4" fmla="*/ 5 w 21"/>
                  <a:gd name="T5" fmla="*/ 17 h 22"/>
                  <a:gd name="T6" fmla="*/ 19 w 21"/>
                  <a:gd name="T7" fmla="*/ 10 h 22"/>
                  <a:gd name="T8" fmla="*/ 19 w 21"/>
                  <a:gd name="T9" fmla="*/ 9 h 22"/>
                  <a:gd name="T10" fmla="*/ 19 w 21"/>
                  <a:gd name="T11" fmla="*/ 7 h 22"/>
                  <a:gd name="T12" fmla="*/ 14 w 21"/>
                  <a:gd name="T13" fmla="*/ 0 h 22"/>
                  <a:gd name="T14" fmla="*/ 5 w 21"/>
                  <a:gd name="T15" fmla="*/ 2 h 22"/>
                  <a:gd name="T16" fmla="*/ 4 w 21"/>
                  <a:gd name="T17" fmla="*/ 5 h 22"/>
                  <a:gd name="T18" fmla="*/ 3 w 21"/>
                  <a:gd name="T19" fmla="*/ 5 h 22"/>
                  <a:gd name="T20" fmla="*/ 2 w 21"/>
                  <a:gd name="T21" fmla="*/ 7 h 22"/>
                  <a:gd name="T22" fmla="*/ 1 w 21"/>
                  <a:gd name="T23" fmla="*/ 7 h 22"/>
                  <a:gd name="T24" fmla="*/ 0 w 21"/>
                  <a:gd name="T25" fmla="*/ 8 h 22"/>
                  <a:gd name="T26" fmla="*/ 1 w 21"/>
                  <a:gd name="T27" fmla="*/ 8 h 22"/>
                  <a:gd name="T28" fmla="*/ 1 w 21"/>
                  <a:gd name="T29" fmla="*/ 12 h 22"/>
                  <a:gd name="T30" fmla="*/ 2 w 21"/>
                  <a:gd name="T31" fmla="*/ 13 h 22"/>
                  <a:gd name="T32" fmla="*/ 4 w 21"/>
                  <a:gd name="T33" fmla="*/ 15 h 22"/>
                  <a:gd name="T34" fmla="*/ 5 w 21"/>
                  <a:gd name="T35" fmla="*/ 17 h 22"/>
                  <a:gd name="T36" fmla="*/ 6 w 21"/>
                  <a:gd name="T37" fmla="*/ 18 h 22"/>
                  <a:gd name="T38" fmla="*/ 7 w 21"/>
                  <a:gd name="T39" fmla="*/ 18 h 22"/>
                  <a:gd name="T40" fmla="*/ 7 w 21"/>
                  <a:gd name="T41" fmla="*/ 19 h 22"/>
                  <a:gd name="T42" fmla="*/ 13 w 21"/>
                  <a:gd name="T43" fmla="*/ 22 h 22"/>
                  <a:gd name="T44" fmla="*/ 15 w 21"/>
                  <a:gd name="T45" fmla="*/ 18 h 22"/>
                  <a:gd name="T46" fmla="*/ 18 w 21"/>
                  <a:gd name="T47" fmla="*/ 16 h 22"/>
                  <a:gd name="T48" fmla="*/ 19 w 21"/>
                  <a:gd name="T49" fmla="*/ 13 h 22"/>
                  <a:gd name="T50" fmla="*/ 21 w 21"/>
                  <a:gd name="T51" fmla="*/ 13 h 22"/>
                  <a:gd name="T52" fmla="*/ 21 w 21"/>
                  <a:gd name="T53" fmla="*/ 11 h 22"/>
                  <a:gd name="T54" fmla="*/ 18 w 21"/>
                  <a:gd name="T55" fmla="*/ 12 h 22"/>
                  <a:gd name="T56" fmla="*/ 19 w 21"/>
                  <a:gd name="T5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22">
                    <a:moveTo>
                      <a:pt x="5" y="17"/>
                    </a:moveTo>
                    <a:cubicBezTo>
                      <a:pt x="5" y="19"/>
                      <a:pt x="5" y="19"/>
                      <a:pt x="4" y="18"/>
                    </a:cubicBezTo>
                    <a:cubicBezTo>
                      <a:pt x="4" y="17"/>
                      <a:pt x="5" y="18"/>
                      <a:pt x="5" y="17"/>
                    </a:cubicBezTo>
                    <a:close/>
                    <a:moveTo>
                      <a:pt x="19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3" y="13"/>
                      <a:pt x="4" y="14"/>
                      <a:pt x="4" y="15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7" y="18"/>
                      <a:pt x="8" y="18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20"/>
                      <a:pt x="11" y="21"/>
                      <a:pt x="13" y="22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5" name="Freeform 890">
                <a:extLst>
                  <a:ext uri="{FF2B5EF4-FFF2-40B4-BE49-F238E27FC236}">
                    <a16:creationId xmlns="" xmlns:a16="http://schemas.microsoft.com/office/drawing/2014/main" id="{98BC74E8-8B35-CC4F-B523-DA466F68E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738" y="4413250"/>
                <a:ext cx="169862" cy="128588"/>
              </a:xfrm>
              <a:custGeom>
                <a:avLst/>
                <a:gdLst>
                  <a:gd name="T0" fmla="*/ 40 w 41"/>
                  <a:gd name="T1" fmla="*/ 27 h 31"/>
                  <a:gd name="T2" fmla="*/ 41 w 41"/>
                  <a:gd name="T3" fmla="*/ 26 h 31"/>
                  <a:gd name="T4" fmla="*/ 39 w 41"/>
                  <a:gd name="T5" fmla="*/ 23 h 31"/>
                  <a:gd name="T6" fmla="*/ 37 w 41"/>
                  <a:gd name="T7" fmla="*/ 24 h 31"/>
                  <a:gd name="T8" fmla="*/ 36 w 41"/>
                  <a:gd name="T9" fmla="*/ 21 h 31"/>
                  <a:gd name="T10" fmla="*/ 37 w 41"/>
                  <a:gd name="T11" fmla="*/ 19 h 31"/>
                  <a:gd name="T12" fmla="*/ 36 w 41"/>
                  <a:gd name="T13" fmla="*/ 17 h 31"/>
                  <a:gd name="T14" fmla="*/ 34 w 41"/>
                  <a:gd name="T15" fmla="*/ 16 h 31"/>
                  <a:gd name="T16" fmla="*/ 34 w 41"/>
                  <a:gd name="T17" fmla="*/ 13 h 31"/>
                  <a:gd name="T18" fmla="*/ 31 w 41"/>
                  <a:gd name="T19" fmla="*/ 11 h 31"/>
                  <a:gd name="T20" fmla="*/ 30 w 41"/>
                  <a:gd name="T21" fmla="*/ 8 h 31"/>
                  <a:gd name="T22" fmla="*/ 27 w 41"/>
                  <a:gd name="T23" fmla="*/ 7 h 31"/>
                  <a:gd name="T24" fmla="*/ 27 w 41"/>
                  <a:gd name="T25" fmla="*/ 4 h 31"/>
                  <a:gd name="T26" fmla="*/ 26 w 41"/>
                  <a:gd name="T27" fmla="*/ 4 h 31"/>
                  <a:gd name="T28" fmla="*/ 23 w 41"/>
                  <a:gd name="T29" fmla="*/ 3 h 31"/>
                  <a:gd name="T30" fmla="*/ 20 w 41"/>
                  <a:gd name="T31" fmla="*/ 0 h 31"/>
                  <a:gd name="T32" fmla="*/ 16 w 41"/>
                  <a:gd name="T33" fmla="*/ 0 h 31"/>
                  <a:gd name="T34" fmla="*/ 11 w 41"/>
                  <a:gd name="T35" fmla="*/ 2 h 31"/>
                  <a:gd name="T36" fmla="*/ 7 w 41"/>
                  <a:gd name="T37" fmla="*/ 1 h 31"/>
                  <a:gd name="T38" fmla="*/ 6 w 41"/>
                  <a:gd name="T39" fmla="*/ 3 h 31"/>
                  <a:gd name="T40" fmla="*/ 6 w 41"/>
                  <a:gd name="T41" fmla="*/ 4 h 31"/>
                  <a:gd name="T42" fmla="*/ 6 w 41"/>
                  <a:gd name="T43" fmla="*/ 5 h 31"/>
                  <a:gd name="T44" fmla="*/ 3 w 41"/>
                  <a:gd name="T45" fmla="*/ 12 h 31"/>
                  <a:gd name="T46" fmla="*/ 0 w 41"/>
                  <a:gd name="T47" fmla="*/ 14 h 31"/>
                  <a:gd name="T48" fmla="*/ 4 w 41"/>
                  <a:gd name="T49" fmla="*/ 19 h 31"/>
                  <a:gd name="T50" fmla="*/ 6 w 41"/>
                  <a:gd name="T51" fmla="*/ 22 h 31"/>
                  <a:gd name="T52" fmla="*/ 12 w 41"/>
                  <a:gd name="T53" fmla="*/ 22 h 31"/>
                  <a:gd name="T54" fmla="*/ 13 w 41"/>
                  <a:gd name="T55" fmla="*/ 20 h 31"/>
                  <a:gd name="T56" fmla="*/ 15 w 41"/>
                  <a:gd name="T57" fmla="*/ 20 h 31"/>
                  <a:gd name="T58" fmla="*/ 20 w 41"/>
                  <a:gd name="T59" fmla="*/ 23 h 31"/>
                  <a:gd name="T60" fmla="*/ 23 w 41"/>
                  <a:gd name="T61" fmla="*/ 21 h 31"/>
                  <a:gd name="T62" fmla="*/ 24 w 41"/>
                  <a:gd name="T63" fmla="*/ 23 h 31"/>
                  <a:gd name="T64" fmla="*/ 20 w 41"/>
                  <a:gd name="T65" fmla="*/ 24 h 31"/>
                  <a:gd name="T66" fmla="*/ 15 w 41"/>
                  <a:gd name="T67" fmla="*/ 21 h 31"/>
                  <a:gd name="T68" fmla="*/ 14 w 41"/>
                  <a:gd name="T69" fmla="*/ 23 h 31"/>
                  <a:gd name="T70" fmla="*/ 10 w 41"/>
                  <a:gd name="T71" fmla="*/ 23 h 31"/>
                  <a:gd name="T72" fmla="*/ 10 w 41"/>
                  <a:gd name="T73" fmla="*/ 25 h 31"/>
                  <a:gd name="T74" fmla="*/ 5 w 41"/>
                  <a:gd name="T75" fmla="*/ 25 h 31"/>
                  <a:gd name="T76" fmla="*/ 4 w 41"/>
                  <a:gd name="T77" fmla="*/ 26 h 31"/>
                  <a:gd name="T78" fmla="*/ 5 w 41"/>
                  <a:gd name="T79" fmla="*/ 30 h 31"/>
                  <a:gd name="T80" fmla="*/ 11 w 41"/>
                  <a:gd name="T81" fmla="*/ 30 h 31"/>
                  <a:gd name="T82" fmla="*/ 14 w 41"/>
                  <a:gd name="T83" fmla="*/ 28 h 31"/>
                  <a:gd name="T84" fmla="*/ 25 w 41"/>
                  <a:gd name="T85" fmla="*/ 28 h 31"/>
                  <a:gd name="T86" fmla="*/ 28 w 41"/>
                  <a:gd name="T87" fmla="*/ 28 h 31"/>
                  <a:gd name="T88" fmla="*/ 29 w 41"/>
                  <a:gd name="T89" fmla="*/ 29 h 31"/>
                  <a:gd name="T90" fmla="*/ 30 w 41"/>
                  <a:gd name="T91" fmla="*/ 29 h 31"/>
                  <a:gd name="T92" fmla="*/ 34 w 41"/>
                  <a:gd name="T93" fmla="*/ 31 h 31"/>
                  <a:gd name="T94" fmla="*/ 35 w 41"/>
                  <a:gd name="T95" fmla="*/ 30 h 31"/>
                  <a:gd name="T96" fmla="*/ 40 w 41"/>
                  <a:gd name="T97" fmla="*/ 30 h 31"/>
                  <a:gd name="T98" fmla="*/ 40 w 41"/>
                  <a:gd name="T99" fmla="*/ 28 h 31"/>
                  <a:gd name="T100" fmla="*/ 40 w 41"/>
                  <a:gd name="T10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" h="31">
                    <a:moveTo>
                      <a:pt x="40" y="27"/>
                    </a:moveTo>
                    <a:cubicBezTo>
                      <a:pt x="41" y="26"/>
                      <a:pt x="41" y="26"/>
                      <a:pt x="41" y="26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8"/>
                      <a:pt x="4" y="9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2" y="15"/>
                      <a:pt x="3" y="17"/>
                      <a:pt x="4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3" y="25"/>
                      <a:pt x="4" y="26"/>
                    </a:cubicBezTo>
                    <a:cubicBezTo>
                      <a:pt x="5" y="27"/>
                      <a:pt x="5" y="29"/>
                      <a:pt x="5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8"/>
                      <a:pt x="40" y="28"/>
                      <a:pt x="40" y="28"/>
                    </a:cubicBezTo>
                    <a:lnTo>
                      <a:pt x="40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6" name="Freeform 891">
                <a:extLst>
                  <a:ext uri="{FF2B5EF4-FFF2-40B4-BE49-F238E27FC236}">
                    <a16:creationId xmlns="" xmlns:a16="http://schemas.microsoft.com/office/drawing/2014/main" id="{1D05F750-DADB-5C45-80D8-224E099D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9425" y="4883150"/>
                <a:ext cx="7937" cy="476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7" name="Freeform 892">
                <a:extLst>
                  <a:ext uri="{FF2B5EF4-FFF2-40B4-BE49-F238E27FC236}">
                    <a16:creationId xmlns="" xmlns:a16="http://schemas.microsoft.com/office/drawing/2014/main" id="{8A82365B-507D-9F44-8BA9-6BB0F39A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8075" y="4921250"/>
                <a:ext cx="57150" cy="49213"/>
              </a:xfrm>
              <a:custGeom>
                <a:avLst/>
                <a:gdLst>
                  <a:gd name="T0" fmla="*/ 15 w 36"/>
                  <a:gd name="T1" fmla="*/ 5 h 31"/>
                  <a:gd name="T2" fmla="*/ 10 w 36"/>
                  <a:gd name="T3" fmla="*/ 8 h 31"/>
                  <a:gd name="T4" fmla="*/ 5 w 36"/>
                  <a:gd name="T5" fmla="*/ 13 h 31"/>
                  <a:gd name="T6" fmla="*/ 5 w 36"/>
                  <a:gd name="T7" fmla="*/ 18 h 31"/>
                  <a:gd name="T8" fmla="*/ 0 w 36"/>
                  <a:gd name="T9" fmla="*/ 24 h 31"/>
                  <a:gd name="T10" fmla="*/ 2 w 36"/>
                  <a:gd name="T11" fmla="*/ 29 h 31"/>
                  <a:gd name="T12" fmla="*/ 2 w 36"/>
                  <a:gd name="T13" fmla="*/ 29 h 31"/>
                  <a:gd name="T14" fmla="*/ 5 w 36"/>
                  <a:gd name="T15" fmla="*/ 26 h 31"/>
                  <a:gd name="T16" fmla="*/ 10 w 36"/>
                  <a:gd name="T17" fmla="*/ 29 h 31"/>
                  <a:gd name="T18" fmla="*/ 10 w 36"/>
                  <a:gd name="T19" fmla="*/ 31 h 31"/>
                  <a:gd name="T20" fmla="*/ 15 w 36"/>
                  <a:gd name="T21" fmla="*/ 31 h 31"/>
                  <a:gd name="T22" fmla="*/ 21 w 36"/>
                  <a:gd name="T23" fmla="*/ 29 h 31"/>
                  <a:gd name="T24" fmla="*/ 21 w 36"/>
                  <a:gd name="T25" fmla="*/ 24 h 31"/>
                  <a:gd name="T26" fmla="*/ 23 w 36"/>
                  <a:gd name="T27" fmla="*/ 24 h 31"/>
                  <a:gd name="T28" fmla="*/ 28 w 36"/>
                  <a:gd name="T29" fmla="*/ 21 h 31"/>
                  <a:gd name="T30" fmla="*/ 31 w 36"/>
                  <a:gd name="T31" fmla="*/ 24 h 31"/>
                  <a:gd name="T32" fmla="*/ 34 w 36"/>
                  <a:gd name="T33" fmla="*/ 24 h 31"/>
                  <a:gd name="T34" fmla="*/ 36 w 36"/>
                  <a:gd name="T35" fmla="*/ 18 h 31"/>
                  <a:gd name="T36" fmla="*/ 36 w 36"/>
                  <a:gd name="T37" fmla="*/ 13 h 31"/>
                  <a:gd name="T38" fmla="*/ 36 w 36"/>
                  <a:gd name="T39" fmla="*/ 10 h 31"/>
                  <a:gd name="T40" fmla="*/ 28 w 36"/>
                  <a:gd name="T41" fmla="*/ 0 h 31"/>
                  <a:gd name="T42" fmla="*/ 23 w 36"/>
                  <a:gd name="T43" fmla="*/ 5 h 31"/>
                  <a:gd name="T44" fmla="*/ 15 w 36"/>
                  <a:gd name="T45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1">
                    <a:moveTo>
                      <a:pt x="15" y="5"/>
                    </a:moveTo>
                    <a:lnTo>
                      <a:pt x="10" y="8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10" y="29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29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8" y="21"/>
                    </a:lnTo>
                    <a:lnTo>
                      <a:pt x="31" y="24"/>
                    </a:lnTo>
                    <a:lnTo>
                      <a:pt x="34" y="24"/>
                    </a:lnTo>
                    <a:lnTo>
                      <a:pt x="36" y="18"/>
                    </a:lnTo>
                    <a:lnTo>
                      <a:pt x="36" y="13"/>
                    </a:lnTo>
                    <a:lnTo>
                      <a:pt x="36" y="10"/>
                    </a:lnTo>
                    <a:lnTo>
                      <a:pt x="28" y="0"/>
                    </a:lnTo>
                    <a:lnTo>
                      <a:pt x="23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8" name="Freeform 893">
                <a:extLst>
                  <a:ext uri="{FF2B5EF4-FFF2-40B4-BE49-F238E27FC236}">
                    <a16:creationId xmlns="" xmlns:a16="http://schemas.microsoft.com/office/drawing/2014/main" id="{1BE0EF32-3D35-444A-B33D-A8E96B53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5" y="4492625"/>
                <a:ext cx="336550" cy="277813"/>
              </a:xfrm>
              <a:custGeom>
                <a:avLst/>
                <a:gdLst>
                  <a:gd name="T0" fmla="*/ 66 w 81"/>
                  <a:gd name="T1" fmla="*/ 6 h 67"/>
                  <a:gd name="T2" fmla="*/ 54 w 81"/>
                  <a:gd name="T3" fmla="*/ 4 h 67"/>
                  <a:gd name="T4" fmla="*/ 47 w 81"/>
                  <a:gd name="T5" fmla="*/ 8 h 67"/>
                  <a:gd name="T6" fmla="*/ 35 w 81"/>
                  <a:gd name="T7" fmla="*/ 4 h 67"/>
                  <a:gd name="T8" fmla="*/ 24 w 81"/>
                  <a:gd name="T9" fmla="*/ 2 h 67"/>
                  <a:gd name="T10" fmla="*/ 17 w 81"/>
                  <a:gd name="T11" fmla="*/ 2 h 67"/>
                  <a:gd name="T12" fmla="*/ 14 w 81"/>
                  <a:gd name="T13" fmla="*/ 1 h 67"/>
                  <a:gd name="T14" fmla="*/ 9 w 81"/>
                  <a:gd name="T15" fmla="*/ 7 h 67"/>
                  <a:gd name="T16" fmla="*/ 6 w 81"/>
                  <a:gd name="T17" fmla="*/ 15 h 67"/>
                  <a:gd name="T18" fmla="*/ 5 w 81"/>
                  <a:gd name="T19" fmla="*/ 18 h 67"/>
                  <a:gd name="T20" fmla="*/ 7 w 81"/>
                  <a:gd name="T21" fmla="*/ 20 h 67"/>
                  <a:gd name="T22" fmla="*/ 7 w 81"/>
                  <a:gd name="T23" fmla="*/ 25 h 67"/>
                  <a:gd name="T24" fmla="*/ 6 w 81"/>
                  <a:gd name="T25" fmla="*/ 26 h 67"/>
                  <a:gd name="T26" fmla="*/ 4 w 81"/>
                  <a:gd name="T27" fmla="*/ 29 h 67"/>
                  <a:gd name="T28" fmla="*/ 0 w 81"/>
                  <a:gd name="T29" fmla="*/ 34 h 67"/>
                  <a:gd name="T30" fmla="*/ 0 w 81"/>
                  <a:gd name="T31" fmla="*/ 44 h 67"/>
                  <a:gd name="T32" fmla="*/ 4 w 81"/>
                  <a:gd name="T33" fmla="*/ 52 h 67"/>
                  <a:gd name="T34" fmla="*/ 7 w 81"/>
                  <a:gd name="T35" fmla="*/ 53 h 67"/>
                  <a:gd name="T36" fmla="*/ 17 w 81"/>
                  <a:gd name="T37" fmla="*/ 58 h 67"/>
                  <a:gd name="T38" fmla="*/ 22 w 81"/>
                  <a:gd name="T39" fmla="*/ 60 h 67"/>
                  <a:gd name="T40" fmla="*/ 18 w 81"/>
                  <a:gd name="T41" fmla="*/ 60 h 67"/>
                  <a:gd name="T42" fmla="*/ 22 w 81"/>
                  <a:gd name="T43" fmla="*/ 66 h 67"/>
                  <a:gd name="T44" fmla="*/ 24 w 81"/>
                  <a:gd name="T45" fmla="*/ 67 h 67"/>
                  <a:gd name="T46" fmla="*/ 25 w 81"/>
                  <a:gd name="T47" fmla="*/ 67 h 67"/>
                  <a:gd name="T48" fmla="*/ 31 w 81"/>
                  <a:gd name="T49" fmla="*/ 66 h 67"/>
                  <a:gd name="T50" fmla="*/ 36 w 81"/>
                  <a:gd name="T51" fmla="*/ 66 h 67"/>
                  <a:gd name="T52" fmla="*/ 39 w 81"/>
                  <a:gd name="T53" fmla="*/ 64 h 67"/>
                  <a:gd name="T54" fmla="*/ 41 w 81"/>
                  <a:gd name="T55" fmla="*/ 56 h 67"/>
                  <a:gd name="T56" fmla="*/ 47 w 81"/>
                  <a:gd name="T57" fmla="*/ 51 h 67"/>
                  <a:gd name="T58" fmla="*/ 50 w 81"/>
                  <a:gd name="T59" fmla="*/ 48 h 67"/>
                  <a:gd name="T60" fmla="*/ 53 w 81"/>
                  <a:gd name="T61" fmla="*/ 49 h 67"/>
                  <a:gd name="T62" fmla="*/ 56 w 81"/>
                  <a:gd name="T63" fmla="*/ 50 h 67"/>
                  <a:gd name="T64" fmla="*/ 57 w 81"/>
                  <a:gd name="T65" fmla="*/ 51 h 67"/>
                  <a:gd name="T66" fmla="*/ 60 w 81"/>
                  <a:gd name="T67" fmla="*/ 48 h 67"/>
                  <a:gd name="T68" fmla="*/ 62 w 81"/>
                  <a:gd name="T69" fmla="*/ 44 h 67"/>
                  <a:gd name="T70" fmla="*/ 65 w 81"/>
                  <a:gd name="T71" fmla="*/ 38 h 67"/>
                  <a:gd name="T72" fmla="*/ 69 w 81"/>
                  <a:gd name="T73" fmla="*/ 32 h 67"/>
                  <a:gd name="T74" fmla="*/ 71 w 81"/>
                  <a:gd name="T75" fmla="*/ 27 h 67"/>
                  <a:gd name="T76" fmla="*/ 75 w 81"/>
                  <a:gd name="T77" fmla="*/ 20 h 67"/>
                  <a:gd name="T78" fmla="*/ 78 w 81"/>
                  <a:gd name="T79" fmla="*/ 19 h 67"/>
                  <a:gd name="T80" fmla="*/ 80 w 81"/>
                  <a:gd name="T81" fmla="*/ 15 h 67"/>
                  <a:gd name="T82" fmla="*/ 81 w 81"/>
                  <a:gd name="T83" fmla="*/ 12 h 67"/>
                  <a:gd name="T84" fmla="*/ 78 w 81"/>
                  <a:gd name="T85" fmla="*/ 11 h 67"/>
                  <a:gd name="T86" fmla="*/ 74 w 81"/>
                  <a:gd name="T8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67">
                    <a:moveTo>
                      <a:pt x="69" y="3"/>
                    </a:moveTo>
                    <a:cubicBezTo>
                      <a:pt x="66" y="6"/>
                      <a:pt x="66" y="6"/>
                      <a:pt x="66" y="6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7"/>
                      <a:pt x="6" y="17"/>
                    </a:cubicBezTo>
                    <a:cubicBezTo>
                      <a:pt x="6" y="17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3" y="52"/>
                      <a:pt x="4" y="52"/>
                    </a:cubicBezTo>
                    <a:cubicBezTo>
                      <a:pt x="5" y="53"/>
                      <a:pt x="5" y="52"/>
                      <a:pt x="5" y="51"/>
                    </a:cubicBezTo>
                    <a:cubicBezTo>
                      <a:pt x="6" y="51"/>
                      <a:pt x="6" y="53"/>
                      <a:pt x="7" y="53"/>
                    </a:cubicBezTo>
                    <a:cubicBezTo>
                      <a:pt x="10" y="52"/>
                      <a:pt x="12" y="53"/>
                      <a:pt x="15" y="55"/>
                    </a:cubicBezTo>
                    <a:cubicBezTo>
                      <a:pt x="16" y="56"/>
                      <a:pt x="17" y="57"/>
                      <a:pt x="17" y="58"/>
                    </a:cubicBezTo>
                    <a:cubicBezTo>
                      <a:pt x="18" y="59"/>
                      <a:pt x="18" y="60"/>
                      <a:pt x="19" y="60"/>
                    </a:cubicBezTo>
                    <a:cubicBezTo>
                      <a:pt x="20" y="60"/>
                      <a:pt x="21" y="59"/>
                      <a:pt x="22" y="60"/>
                    </a:cubicBezTo>
                    <a:cubicBezTo>
                      <a:pt x="21" y="60"/>
                      <a:pt x="20" y="60"/>
                      <a:pt x="19" y="60"/>
                    </a:cubicBezTo>
                    <a:cubicBezTo>
                      <a:pt x="19" y="60"/>
                      <a:pt x="18" y="60"/>
                      <a:pt x="18" y="60"/>
                    </a:cubicBezTo>
                    <a:cubicBezTo>
                      <a:pt x="19" y="63"/>
                      <a:pt x="19" y="65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3" y="65"/>
                      <a:pt x="23" y="64"/>
                      <a:pt x="24" y="64"/>
                    </a:cubicBezTo>
                    <a:cubicBezTo>
                      <a:pt x="24" y="65"/>
                      <a:pt x="23" y="66"/>
                      <a:pt x="24" y="67"/>
                    </a:cubicBezTo>
                    <a:cubicBezTo>
                      <a:pt x="24" y="67"/>
                      <a:pt x="24" y="66"/>
                      <a:pt x="24" y="66"/>
                    </a:cubicBezTo>
                    <a:cubicBezTo>
                      <a:pt x="25" y="66"/>
                      <a:pt x="24" y="66"/>
                      <a:pt x="25" y="67"/>
                    </a:cubicBezTo>
                    <a:cubicBezTo>
                      <a:pt x="25" y="67"/>
                      <a:pt x="26" y="67"/>
                      <a:pt x="26" y="67"/>
                    </a:cubicBezTo>
                    <a:cubicBezTo>
                      <a:pt x="28" y="67"/>
                      <a:pt x="29" y="67"/>
                      <a:pt x="31" y="66"/>
                    </a:cubicBezTo>
                    <a:cubicBezTo>
                      <a:pt x="32" y="65"/>
                      <a:pt x="32" y="67"/>
                      <a:pt x="33" y="66"/>
                    </a:cubicBezTo>
                    <a:cubicBezTo>
                      <a:pt x="34" y="65"/>
                      <a:pt x="35" y="66"/>
                      <a:pt x="36" y="66"/>
                    </a:cubicBezTo>
                    <a:cubicBezTo>
                      <a:pt x="37" y="65"/>
                      <a:pt x="38" y="65"/>
                      <a:pt x="38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4"/>
                      <a:pt x="62" y="44"/>
                      <a:pt x="62" y="44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4" y="2"/>
                      <a:pt x="74" y="2"/>
                      <a:pt x="74" y="2"/>
                    </a:cubicBezTo>
                    <a:lnTo>
                      <a:pt x="69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9" name="Freeform 894">
                <a:extLst>
                  <a:ext uri="{FF2B5EF4-FFF2-40B4-BE49-F238E27FC236}">
                    <a16:creationId xmlns="" xmlns:a16="http://schemas.microsoft.com/office/drawing/2014/main" id="{D2C907AB-3B03-BE4A-9BA4-6A9EEA00C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275" y="4205288"/>
                <a:ext cx="450850" cy="349250"/>
              </a:xfrm>
              <a:custGeom>
                <a:avLst/>
                <a:gdLst>
                  <a:gd name="T0" fmla="*/ 92 w 108"/>
                  <a:gd name="T1" fmla="*/ 65 h 84"/>
                  <a:gd name="T2" fmla="*/ 97 w 108"/>
                  <a:gd name="T3" fmla="*/ 57 h 84"/>
                  <a:gd name="T4" fmla="*/ 105 w 108"/>
                  <a:gd name="T5" fmla="*/ 49 h 84"/>
                  <a:gd name="T6" fmla="*/ 105 w 108"/>
                  <a:gd name="T7" fmla="*/ 34 h 84"/>
                  <a:gd name="T8" fmla="*/ 106 w 108"/>
                  <a:gd name="T9" fmla="*/ 26 h 84"/>
                  <a:gd name="T10" fmla="*/ 108 w 108"/>
                  <a:gd name="T11" fmla="*/ 23 h 84"/>
                  <a:gd name="T12" fmla="*/ 105 w 108"/>
                  <a:gd name="T13" fmla="*/ 22 h 84"/>
                  <a:gd name="T14" fmla="*/ 104 w 108"/>
                  <a:gd name="T15" fmla="*/ 20 h 84"/>
                  <a:gd name="T16" fmla="*/ 105 w 108"/>
                  <a:gd name="T17" fmla="*/ 19 h 84"/>
                  <a:gd name="T18" fmla="*/ 103 w 108"/>
                  <a:gd name="T19" fmla="*/ 15 h 84"/>
                  <a:gd name="T20" fmla="*/ 103 w 108"/>
                  <a:gd name="T21" fmla="*/ 11 h 84"/>
                  <a:gd name="T22" fmla="*/ 101 w 108"/>
                  <a:gd name="T23" fmla="*/ 4 h 84"/>
                  <a:gd name="T24" fmla="*/ 96 w 108"/>
                  <a:gd name="T25" fmla="*/ 7 h 84"/>
                  <a:gd name="T26" fmla="*/ 92 w 108"/>
                  <a:gd name="T27" fmla="*/ 3 h 84"/>
                  <a:gd name="T28" fmla="*/ 81 w 108"/>
                  <a:gd name="T29" fmla="*/ 0 h 84"/>
                  <a:gd name="T30" fmla="*/ 50 w 108"/>
                  <a:gd name="T31" fmla="*/ 20 h 84"/>
                  <a:gd name="T32" fmla="*/ 39 w 108"/>
                  <a:gd name="T33" fmla="*/ 30 h 84"/>
                  <a:gd name="T34" fmla="*/ 28 w 108"/>
                  <a:gd name="T35" fmla="*/ 32 h 84"/>
                  <a:gd name="T36" fmla="*/ 28 w 108"/>
                  <a:gd name="T37" fmla="*/ 52 h 84"/>
                  <a:gd name="T38" fmla="*/ 26 w 108"/>
                  <a:gd name="T39" fmla="*/ 56 h 84"/>
                  <a:gd name="T40" fmla="*/ 23 w 108"/>
                  <a:gd name="T41" fmla="*/ 59 h 84"/>
                  <a:gd name="T42" fmla="*/ 9 w 108"/>
                  <a:gd name="T43" fmla="*/ 60 h 84"/>
                  <a:gd name="T44" fmla="*/ 6 w 108"/>
                  <a:gd name="T45" fmla="*/ 62 h 84"/>
                  <a:gd name="T46" fmla="*/ 1 w 108"/>
                  <a:gd name="T47" fmla="*/ 62 h 84"/>
                  <a:gd name="T48" fmla="*/ 1 w 108"/>
                  <a:gd name="T49" fmla="*/ 64 h 84"/>
                  <a:gd name="T50" fmla="*/ 0 w 108"/>
                  <a:gd name="T51" fmla="*/ 65 h 84"/>
                  <a:gd name="T52" fmla="*/ 3 w 108"/>
                  <a:gd name="T53" fmla="*/ 70 h 84"/>
                  <a:gd name="T54" fmla="*/ 8 w 108"/>
                  <a:gd name="T55" fmla="*/ 73 h 84"/>
                  <a:gd name="T56" fmla="*/ 6 w 108"/>
                  <a:gd name="T57" fmla="*/ 73 h 84"/>
                  <a:gd name="T58" fmla="*/ 6 w 108"/>
                  <a:gd name="T59" fmla="*/ 75 h 84"/>
                  <a:gd name="T60" fmla="*/ 12 w 108"/>
                  <a:gd name="T61" fmla="*/ 78 h 84"/>
                  <a:gd name="T62" fmla="*/ 13 w 108"/>
                  <a:gd name="T63" fmla="*/ 78 h 84"/>
                  <a:gd name="T64" fmla="*/ 14 w 108"/>
                  <a:gd name="T65" fmla="*/ 78 h 84"/>
                  <a:gd name="T66" fmla="*/ 15 w 108"/>
                  <a:gd name="T67" fmla="*/ 80 h 84"/>
                  <a:gd name="T68" fmla="*/ 13 w 108"/>
                  <a:gd name="T69" fmla="*/ 80 h 84"/>
                  <a:gd name="T70" fmla="*/ 16 w 108"/>
                  <a:gd name="T71" fmla="*/ 83 h 84"/>
                  <a:gd name="T72" fmla="*/ 15 w 108"/>
                  <a:gd name="T73" fmla="*/ 81 h 84"/>
                  <a:gd name="T74" fmla="*/ 18 w 108"/>
                  <a:gd name="T75" fmla="*/ 80 h 84"/>
                  <a:gd name="T76" fmla="*/ 24 w 108"/>
                  <a:gd name="T77" fmla="*/ 84 h 84"/>
                  <a:gd name="T78" fmla="*/ 24 w 108"/>
                  <a:gd name="T79" fmla="*/ 79 h 84"/>
                  <a:gd name="T80" fmla="*/ 27 w 108"/>
                  <a:gd name="T81" fmla="*/ 76 h 84"/>
                  <a:gd name="T82" fmla="*/ 27 w 108"/>
                  <a:gd name="T83" fmla="*/ 72 h 84"/>
                  <a:gd name="T84" fmla="*/ 32 w 108"/>
                  <a:gd name="T85" fmla="*/ 70 h 84"/>
                  <a:gd name="T86" fmla="*/ 34 w 108"/>
                  <a:gd name="T87" fmla="*/ 71 h 84"/>
                  <a:gd name="T88" fmla="*/ 35 w 108"/>
                  <a:gd name="T89" fmla="*/ 71 h 84"/>
                  <a:gd name="T90" fmla="*/ 37 w 108"/>
                  <a:gd name="T91" fmla="*/ 69 h 84"/>
                  <a:gd name="T92" fmla="*/ 42 w 108"/>
                  <a:gd name="T93" fmla="*/ 71 h 84"/>
                  <a:gd name="T94" fmla="*/ 47 w 108"/>
                  <a:gd name="T95" fmla="*/ 76 h 84"/>
                  <a:gd name="T96" fmla="*/ 53 w 108"/>
                  <a:gd name="T97" fmla="*/ 73 h 84"/>
                  <a:gd name="T98" fmla="*/ 60 w 108"/>
                  <a:gd name="T99" fmla="*/ 77 h 84"/>
                  <a:gd name="T100" fmla="*/ 65 w 108"/>
                  <a:gd name="T101" fmla="*/ 77 h 84"/>
                  <a:gd name="T102" fmla="*/ 68 w 108"/>
                  <a:gd name="T103" fmla="*/ 74 h 84"/>
                  <a:gd name="T104" fmla="*/ 72 w 108"/>
                  <a:gd name="T105" fmla="*/ 73 h 84"/>
                  <a:gd name="T106" fmla="*/ 78 w 108"/>
                  <a:gd name="T107" fmla="*/ 73 h 84"/>
                  <a:gd name="T108" fmla="*/ 84 w 108"/>
                  <a:gd name="T109" fmla="*/ 75 h 84"/>
                  <a:gd name="T110" fmla="*/ 87 w 108"/>
                  <a:gd name="T111" fmla="*/ 72 h 84"/>
                  <a:gd name="T112" fmla="*/ 92 w 108"/>
                  <a:gd name="T113" fmla="*/ 71 h 84"/>
                  <a:gd name="T114" fmla="*/ 91 w 108"/>
                  <a:gd name="T115" fmla="*/ 65 h 84"/>
                  <a:gd name="T116" fmla="*/ 92 w 108"/>
                  <a:gd name="T117" fmla="*/ 6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" h="84">
                    <a:moveTo>
                      <a:pt x="92" y="65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8" y="23"/>
                      <a:pt x="105" y="22"/>
                      <a:pt x="105" y="22"/>
                    </a:cubicBezTo>
                    <a:cubicBezTo>
                      <a:pt x="105" y="22"/>
                      <a:pt x="104" y="20"/>
                      <a:pt x="104" y="20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3" y="70"/>
                      <a:pt x="3" y="70"/>
                      <a:pt x="3" y="70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92" y="71"/>
                      <a:pt x="92" y="71"/>
                      <a:pt x="92" y="71"/>
                    </a:cubicBezTo>
                    <a:cubicBezTo>
                      <a:pt x="91" y="65"/>
                      <a:pt x="91" y="65"/>
                      <a:pt x="91" y="65"/>
                    </a:cubicBezTo>
                    <a:lnTo>
                      <a:pt x="92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0" name="Freeform 895">
                <a:extLst>
                  <a:ext uri="{FF2B5EF4-FFF2-40B4-BE49-F238E27FC236}">
                    <a16:creationId xmlns="" xmlns:a16="http://schemas.microsoft.com/office/drawing/2014/main" id="{A3D53EB1-ADF0-AD4F-9F0A-90F2E749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888" y="5380038"/>
                <a:ext cx="384175" cy="365125"/>
              </a:xfrm>
              <a:custGeom>
                <a:avLst/>
                <a:gdLst>
                  <a:gd name="T0" fmla="*/ 35 w 92"/>
                  <a:gd name="T1" fmla="*/ 83 h 88"/>
                  <a:gd name="T2" fmla="*/ 35 w 92"/>
                  <a:gd name="T3" fmla="*/ 81 h 88"/>
                  <a:gd name="T4" fmla="*/ 36 w 92"/>
                  <a:gd name="T5" fmla="*/ 81 h 88"/>
                  <a:gd name="T6" fmla="*/ 39 w 92"/>
                  <a:gd name="T7" fmla="*/ 83 h 88"/>
                  <a:gd name="T8" fmla="*/ 39 w 92"/>
                  <a:gd name="T9" fmla="*/ 87 h 88"/>
                  <a:gd name="T10" fmla="*/ 42 w 92"/>
                  <a:gd name="T11" fmla="*/ 87 h 88"/>
                  <a:gd name="T12" fmla="*/ 44 w 92"/>
                  <a:gd name="T13" fmla="*/ 88 h 88"/>
                  <a:gd name="T14" fmla="*/ 45 w 92"/>
                  <a:gd name="T15" fmla="*/ 88 h 88"/>
                  <a:gd name="T16" fmla="*/ 47 w 92"/>
                  <a:gd name="T17" fmla="*/ 88 h 88"/>
                  <a:gd name="T18" fmla="*/ 49 w 92"/>
                  <a:gd name="T19" fmla="*/ 87 h 88"/>
                  <a:gd name="T20" fmla="*/ 51 w 92"/>
                  <a:gd name="T21" fmla="*/ 88 h 88"/>
                  <a:gd name="T22" fmla="*/ 53 w 92"/>
                  <a:gd name="T23" fmla="*/ 85 h 88"/>
                  <a:gd name="T24" fmla="*/ 56 w 92"/>
                  <a:gd name="T25" fmla="*/ 84 h 88"/>
                  <a:gd name="T26" fmla="*/ 56 w 92"/>
                  <a:gd name="T27" fmla="*/ 36 h 88"/>
                  <a:gd name="T28" fmla="*/ 63 w 92"/>
                  <a:gd name="T29" fmla="*/ 35 h 88"/>
                  <a:gd name="T30" fmla="*/ 63 w 92"/>
                  <a:gd name="T31" fmla="*/ 9 h 88"/>
                  <a:gd name="T32" fmla="*/ 79 w 92"/>
                  <a:gd name="T33" fmla="*/ 7 h 88"/>
                  <a:gd name="T34" fmla="*/ 81 w 92"/>
                  <a:gd name="T35" fmla="*/ 10 h 88"/>
                  <a:gd name="T36" fmla="*/ 85 w 92"/>
                  <a:gd name="T37" fmla="*/ 7 h 88"/>
                  <a:gd name="T38" fmla="*/ 87 w 92"/>
                  <a:gd name="T39" fmla="*/ 7 h 88"/>
                  <a:gd name="T40" fmla="*/ 87 w 92"/>
                  <a:gd name="T41" fmla="*/ 7 h 88"/>
                  <a:gd name="T42" fmla="*/ 90 w 92"/>
                  <a:gd name="T43" fmla="*/ 5 h 88"/>
                  <a:gd name="T44" fmla="*/ 92 w 92"/>
                  <a:gd name="T45" fmla="*/ 5 h 88"/>
                  <a:gd name="T46" fmla="*/ 90 w 92"/>
                  <a:gd name="T47" fmla="*/ 4 h 88"/>
                  <a:gd name="T48" fmla="*/ 85 w 92"/>
                  <a:gd name="T49" fmla="*/ 3 h 88"/>
                  <a:gd name="T50" fmla="*/ 79 w 92"/>
                  <a:gd name="T51" fmla="*/ 4 h 88"/>
                  <a:gd name="T52" fmla="*/ 64 w 92"/>
                  <a:gd name="T53" fmla="*/ 7 h 88"/>
                  <a:gd name="T54" fmla="*/ 61 w 92"/>
                  <a:gd name="T55" fmla="*/ 7 h 88"/>
                  <a:gd name="T56" fmla="*/ 58 w 92"/>
                  <a:gd name="T57" fmla="*/ 6 h 88"/>
                  <a:gd name="T58" fmla="*/ 48 w 92"/>
                  <a:gd name="T59" fmla="*/ 6 h 88"/>
                  <a:gd name="T60" fmla="*/ 45 w 92"/>
                  <a:gd name="T61" fmla="*/ 3 h 88"/>
                  <a:gd name="T62" fmla="*/ 15 w 92"/>
                  <a:gd name="T63" fmla="*/ 3 h 88"/>
                  <a:gd name="T64" fmla="*/ 11 w 92"/>
                  <a:gd name="T65" fmla="*/ 0 h 88"/>
                  <a:gd name="T66" fmla="*/ 9 w 92"/>
                  <a:gd name="T67" fmla="*/ 0 h 88"/>
                  <a:gd name="T68" fmla="*/ 5 w 92"/>
                  <a:gd name="T69" fmla="*/ 2 h 88"/>
                  <a:gd name="T70" fmla="*/ 4 w 92"/>
                  <a:gd name="T71" fmla="*/ 1 h 88"/>
                  <a:gd name="T72" fmla="*/ 2 w 92"/>
                  <a:gd name="T73" fmla="*/ 1 h 88"/>
                  <a:gd name="T74" fmla="*/ 1 w 92"/>
                  <a:gd name="T75" fmla="*/ 1 h 88"/>
                  <a:gd name="T76" fmla="*/ 1 w 92"/>
                  <a:gd name="T77" fmla="*/ 2 h 88"/>
                  <a:gd name="T78" fmla="*/ 1 w 92"/>
                  <a:gd name="T79" fmla="*/ 2 h 88"/>
                  <a:gd name="T80" fmla="*/ 1 w 92"/>
                  <a:gd name="T81" fmla="*/ 6 h 88"/>
                  <a:gd name="T82" fmla="*/ 1 w 92"/>
                  <a:gd name="T83" fmla="*/ 7 h 88"/>
                  <a:gd name="T84" fmla="*/ 1 w 92"/>
                  <a:gd name="T85" fmla="*/ 9 h 88"/>
                  <a:gd name="T86" fmla="*/ 5 w 92"/>
                  <a:gd name="T87" fmla="*/ 13 h 88"/>
                  <a:gd name="T88" fmla="*/ 8 w 92"/>
                  <a:gd name="T89" fmla="*/ 19 h 88"/>
                  <a:gd name="T90" fmla="*/ 11 w 92"/>
                  <a:gd name="T91" fmla="*/ 23 h 88"/>
                  <a:gd name="T92" fmla="*/ 11 w 92"/>
                  <a:gd name="T93" fmla="*/ 25 h 88"/>
                  <a:gd name="T94" fmla="*/ 16 w 92"/>
                  <a:gd name="T95" fmla="*/ 34 h 88"/>
                  <a:gd name="T96" fmla="*/ 18 w 92"/>
                  <a:gd name="T97" fmla="*/ 37 h 88"/>
                  <a:gd name="T98" fmla="*/ 20 w 92"/>
                  <a:gd name="T99" fmla="*/ 43 h 88"/>
                  <a:gd name="T100" fmla="*/ 20 w 92"/>
                  <a:gd name="T101" fmla="*/ 47 h 88"/>
                  <a:gd name="T102" fmla="*/ 20 w 92"/>
                  <a:gd name="T103" fmla="*/ 51 h 88"/>
                  <a:gd name="T104" fmla="*/ 19 w 92"/>
                  <a:gd name="T105" fmla="*/ 52 h 88"/>
                  <a:gd name="T106" fmla="*/ 22 w 92"/>
                  <a:gd name="T107" fmla="*/ 58 h 88"/>
                  <a:gd name="T108" fmla="*/ 22 w 92"/>
                  <a:gd name="T109" fmla="*/ 60 h 88"/>
                  <a:gd name="T110" fmla="*/ 22 w 92"/>
                  <a:gd name="T111" fmla="*/ 66 h 88"/>
                  <a:gd name="T112" fmla="*/ 24 w 92"/>
                  <a:gd name="T113" fmla="*/ 70 h 88"/>
                  <a:gd name="T114" fmla="*/ 25 w 92"/>
                  <a:gd name="T115" fmla="*/ 76 h 88"/>
                  <a:gd name="T116" fmla="*/ 32 w 92"/>
                  <a:gd name="T117" fmla="*/ 86 h 88"/>
                  <a:gd name="T118" fmla="*/ 34 w 92"/>
                  <a:gd name="T119" fmla="*/ 84 h 88"/>
                  <a:gd name="T120" fmla="*/ 35 w 92"/>
                  <a:gd name="T121" fmla="*/ 8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88">
                    <a:moveTo>
                      <a:pt x="35" y="83"/>
                    </a:moveTo>
                    <a:cubicBezTo>
                      <a:pt x="35" y="83"/>
                      <a:pt x="35" y="81"/>
                      <a:pt x="35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4" y="88"/>
                      <a:pt x="45" y="88"/>
                      <a:pt x="45" y="88"/>
                    </a:cubicBezTo>
                    <a:cubicBezTo>
                      <a:pt x="45" y="88"/>
                      <a:pt x="47" y="88"/>
                      <a:pt x="47" y="88"/>
                    </a:cubicBezTo>
                    <a:cubicBezTo>
                      <a:pt x="47" y="88"/>
                      <a:pt x="48" y="87"/>
                      <a:pt x="49" y="87"/>
                    </a:cubicBezTo>
                    <a:cubicBezTo>
                      <a:pt x="49" y="87"/>
                      <a:pt x="51" y="88"/>
                      <a:pt x="51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6" y="14"/>
                      <a:pt x="7" y="17"/>
                      <a:pt x="8" y="19"/>
                    </a:cubicBezTo>
                    <a:cubicBezTo>
                      <a:pt x="9" y="20"/>
                      <a:pt x="9" y="22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2" y="28"/>
                      <a:pt x="14" y="31"/>
                      <a:pt x="16" y="34"/>
                    </a:cubicBezTo>
                    <a:cubicBezTo>
                      <a:pt x="16" y="35"/>
                      <a:pt x="17" y="36"/>
                      <a:pt x="18" y="37"/>
                    </a:cubicBezTo>
                    <a:cubicBezTo>
                      <a:pt x="19" y="39"/>
                      <a:pt x="21" y="40"/>
                      <a:pt x="20" y="43"/>
                    </a:cubicBezTo>
                    <a:cubicBezTo>
                      <a:pt x="19" y="44"/>
                      <a:pt x="19" y="45"/>
                      <a:pt x="20" y="47"/>
                    </a:cubicBezTo>
                    <a:cubicBezTo>
                      <a:pt x="20" y="48"/>
                      <a:pt x="20" y="49"/>
                      <a:pt x="20" y="51"/>
                    </a:cubicBezTo>
                    <a:cubicBezTo>
                      <a:pt x="19" y="51"/>
                      <a:pt x="19" y="52"/>
                      <a:pt x="19" y="52"/>
                    </a:cubicBezTo>
                    <a:cubicBezTo>
                      <a:pt x="20" y="54"/>
                      <a:pt x="21" y="56"/>
                      <a:pt x="22" y="58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2" y="62"/>
                      <a:pt x="22" y="64"/>
                      <a:pt x="22" y="66"/>
                    </a:cubicBezTo>
                    <a:cubicBezTo>
                      <a:pt x="23" y="67"/>
                      <a:pt x="24" y="69"/>
                      <a:pt x="24" y="70"/>
                    </a:cubicBezTo>
                    <a:cubicBezTo>
                      <a:pt x="24" y="72"/>
                      <a:pt x="24" y="74"/>
                      <a:pt x="25" y="76"/>
                    </a:cubicBezTo>
                    <a:cubicBezTo>
                      <a:pt x="26" y="80"/>
                      <a:pt x="29" y="83"/>
                      <a:pt x="32" y="86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4" y="84"/>
                      <a:pt x="35" y="83"/>
                      <a:pt x="35" y="8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1" name="Freeform 896">
                <a:extLst>
                  <a:ext uri="{FF2B5EF4-FFF2-40B4-BE49-F238E27FC236}">
                    <a16:creationId xmlns="" xmlns:a16="http://schemas.microsoft.com/office/drawing/2014/main" id="{5676E265-EEE9-D441-8237-B15A958C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350" y="5187950"/>
                <a:ext cx="303212" cy="490538"/>
              </a:xfrm>
              <a:custGeom>
                <a:avLst/>
                <a:gdLst>
                  <a:gd name="T0" fmla="*/ 53 w 73"/>
                  <a:gd name="T1" fmla="*/ 5 h 118"/>
                  <a:gd name="T2" fmla="*/ 44 w 73"/>
                  <a:gd name="T3" fmla="*/ 8 h 118"/>
                  <a:gd name="T4" fmla="*/ 40 w 73"/>
                  <a:gd name="T5" fmla="*/ 9 h 118"/>
                  <a:gd name="T6" fmla="*/ 38 w 73"/>
                  <a:gd name="T7" fmla="*/ 7 h 118"/>
                  <a:gd name="T8" fmla="*/ 30 w 73"/>
                  <a:gd name="T9" fmla="*/ 8 h 118"/>
                  <a:gd name="T10" fmla="*/ 29 w 73"/>
                  <a:gd name="T11" fmla="*/ 20 h 118"/>
                  <a:gd name="T12" fmla="*/ 38 w 73"/>
                  <a:gd name="T13" fmla="*/ 29 h 118"/>
                  <a:gd name="T14" fmla="*/ 37 w 73"/>
                  <a:gd name="T15" fmla="*/ 33 h 118"/>
                  <a:gd name="T16" fmla="*/ 35 w 73"/>
                  <a:gd name="T17" fmla="*/ 39 h 118"/>
                  <a:gd name="T18" fmla="*/ 34 w 73"/>
                  <a:gd name="T19" fmla="*/ 44 h 118"/>
                  <a:gd name="T20" fmla="*/ 33 w 73"/>
                  <a:gd name="T21" fmla="*/ 47 h 118"/>
                  <a:gd name="T22" fmla="*/ 30 w 73"/>
                  <a:gd name="T23" fmla="*/ 42 h 118"/>
                  <a:gd name="T24" fmla="*/ 29 w 73"/>
                  <a:gd name="T25" fmla="*/ 33 h 118"/>
                  <a:gd name="T26" fmla="*/ 28 w 73"/>
                  <a:gd name="T27" fmla="*/ 28 h 118"/>
                  <a:gd name="T28" fmla="*/ 23 w 73"/>
                  <a:gd name="T29" fmla="*/ 29 h 118"/>
                  <a:gd name="T30" fmla="*/ 19 w 73"/>
                  <a:gd name="T31" fmla="*/ 25 h 118"/>
                  <a:gd name="T32" fmla="*/ 1 w 73"/>
                  <a:gd name="T33" fmla="*/ 36 h 118"/>
                  <a:gd name="T34" fmla="*/ 6 w 73"/>
                  <a:gd name="T35" fmla="*/ 39 h 118"/>
                  <a:gd name="T36" fmla="*/ 14 w 73"/>
                  <a:gd name="T37" fmla="*/ 42 h 118"/>
                  <a:gd name="T38" fmla="*/ 18 w 73"/>
                  <a:gd name="T39" fmla="*/ 43 h 118"/>
                  <a:gd name="T40" fmla="*/ 18 w 73"/>
                  <a:gd name="T41" fmla="*/ 48 h 118"/>
                  <a:gd name="T42" fmla="*/ 18 w 73"/>
                  <a:gd name="T43" fmla="*/ 50 h 118"/>
                  <a:gd name="T44" fmla="*/ 18 w 73"/>
                  <a:gd name="T45" fmla="*/ 52 h 118"/>
                  <a:gd name="T46" fmla="*/ 18 w 73"/>
                  <a:gd name="T47" fmla="*/ 54 h 118"/>
                  <a:gd name="T48" fmla="*/ 18 w 73"/>
                  <a:gd name="T49" fmla="*/ 57 h 118"/>
                  <a:gd name="T50" fmla="*/ 18 w 73"/>
                  <a:gd name="T51" fmla="*/ 57 h 118"/>
                  <a:gd name="T52" fmla="*/ 16 w 73"/>
                  <a:gd name="T53" fmla="*/ 59 h 118"/>
                  <a:gd name="T54" fmla="*/ 18 w 73"/>
                  <a:gd name="T55" fmla="*/ 61 h 118"/>
                  <a:gd name="T56" fmla="*/ 17 w 73"/>
                  <a:gd name="T57" fmla="*/ 65 h 118"/>
                  <a:gd name="T58" fmla="*/ 19 w 73"/>
                  <a:gd name="T59" fmla="*/ 66 h 118"/>
                  <a:gd name="T60" fmla="*/ 15 w 73"/>
                  <a:gd name="T61" fmla="*/ 72 h 118"/>
                  <a:gd name="T62" fmla="*/ 14 w 73"/>
                  <a:gd name="T63" fmla="*/ 76 h 118"/>
                  <a:gd name="T64" fmla="*/ 7 w 73"/>
                  <a:gd name="T65" fmla="*/ 85 h 118"/>
                  <a:gd name="T66" fmla="*/ 11 w 73"/>
                  <a:gd name="T67" fmla="*/ 99 h 118"/>
                  <a:gd name="T68" fmla="*/ 12 w 73"/>
                  <a:gd name="T69" fmla="*/ 112 h 118"/>
                  <a:gd name="T70" fmla="*/ 18 w 73"/>
                  <a:gd name="T71" fmla="*/ 118 h 118"/>
                  <a:gd name="T72" fmla="*/ 18 w 73"/>
                  <a:gd name="T73" fmla="*/ 114 h 118"/>
                  <a:gd name="T74" fmla="*/ 17 w 73"/>
                  <a:gd name="T75" fmla="*/ 111 h 118"/>
                  <a:gd name="T76" fmla="*/ 22 w 73"/>
                  <a:gd name="T77" fmla="*/ 106 h 118"/>
                  <a:gd name="T78" fmla="*/ 36 w 73"/>
                  <a:gd name="T79" fmla="*/ 96 h 118"/>
                  <a:gd name="T80" fmla="*/ 36 w 73"/>
                  <a:gd name="T81" fmla="*/ 93 h 118"/>
                  <a:gd name="T82" fmla="*/ 37 w 73"/>
                  <a:gd name="T83" fmla="*/ 86 h 118"/>
                  <a:gd name="T84" fmla="*/ 35 w 73"/>
                  <a:gd name="T85" fmla="*/ 83 h 118"/>
                  <a:gd name="T86" fmla="*/ 33 w 73"/>
                  <a:gd name="T87" fmla="*/ 75 h 118"/>
                  <a:gd name="T88" fmla="*/ 31 w 73"/>
                  <a:gd name="T89" fmla="*/ 70 h 118"/>
                  <a:gd name="T90" fmla="*/ 33 w 73"/>
                  <a:gd name="T91" fmla="*/ 66 h 118"/>
                  <a:gd name="T92" fmla="*/ 34 w 73"/>
                  <a:gd name="T93" fmla="*/ 65 h 118"/>
                  <a:gd name="T94" fmla="*/ 42 w 73"/>
                  <a:gd name="T95" fmla="*/ 59 h 118"/>
                  <a:gd name="T96" fmla="*/ 48 w 73"/>
                  <a:gd name="T97" fmla="*/ 52 h 118"/>
                  <a:gd name="T98" fmla="*/ 59 w 73"/>
                  <a:gd name="T99" fmla="*/ 47 h 118"/>
                  <a:gd name="T100" fmla="*/ 64 w 73"/>
                  <a:gd name="T101" fmla="*/ 44 h 118"/>
                  <a:gd name="T102" fmla="*/ 67 w 73"/>
                  <a:gd name="T103" fmla="*/ 39 h 118"/>
                  <a:gd name="T104" fmla="*/ 72 w 73"/>
                  <a:gd name="T105" fmla="*/ 31 h 118"/>
                  <a:gd name="T106" fmla="*/ 70 w 73"/>
                  <a:gd name="T107" fmla="*/ 26 h 118"/>
                  <a:gd name="T108" fmla="*/ 69 w 73"/>
                  <a:gd name="T109" fmla="*/ 7 h 118"/>
                  <a:gd name="T110" fmla="*/ 69 w 73"/>
                  <a:gd name="T111" fmla="*/ 0 h 118"/>
                  <a:gd name="T112" fmla="*/ 56 w 73"/>
                  <a:gd name="T113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" h="118">
                    <a:moveTo>
                      <a:pt x="56" y="7"/>
                    </a:moveTo>
                    <a:cubicBezTo>
                      <a:pt x="53" y="5"/>
                      <a:pt x="53" y="5"/>
                      <a:pt x="53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3"/>
                      <a:pt x="18" y="53"/>
                    </a:cubicBezTo>
                    <a:cubicBezTo>
                      <a:pt x="18" y="53"/>
                      <a:pt x="18" y="54"/>
                      <a:pt x="18" y="54"/>
                    </a:cubicBezTo>
                    <a:cubicBezTo>
                      <a:pt x="18" y="54"/>
                      <a:pt x="19" y="56"/>
                      <a:pt x="19" y="56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9" y="117"/>
                      <a:pt x="19" y="116"/>
                      <a:pt x="18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4"/>
                      <a:pt x="17" y="113"/>
                      <a:pt x="17" y="113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8" y="109"/>
                      <a:pt x="20" y="108"/>
                      <a:pt x="20" y="107"/>
                    </a:cubicBezTo>
                    <a:cubicBezTo>
                      <a:pt x="21" y="107"/>
                      <a:pt x="21" y="107"/>
                      <a:pt x="22" y="106"/>
                    </a:cubicBezTo>
                    <a:cubicBezTo>
                      <a:pt x="24" y="106"/>
                      <a:pt x="25" y="105"/>
                      <a:pt x="27" y="104"/>
                    </a:cubicBezTo>
                    <a:cubicBezTo>
                      <a:pt x="31" y="103"/>
                      <a:pt x="35" y="102"/>
                      <a:pt x="36" y="96"/>
                    </a:cubicBezTo>
                    <a:cubicBezTo>
                      <a:pt x="34" y="97"/>
                      <a:pt x="35" y="95"/>
                      <a:pt x="35" y="94"/>
                    </a:cubicBezTo>
                    <a:cubicBezTo>
                      <a:pt x="36" y="94"/>
                      <a:pt x="36" y="94"/>
                      <a:pt x="36" y="93"/>
                    </a:cubicBezTo>
                    <a:cubicBezTo>
                      <a:pt x="36" y="92"/>
                      <a:pt x="36" y="91"/>
                      <a:pt x="36" y="90"/>
                    </a:cubicBezTo>
                    <a:cubicBezTo>
                      <a:pt x="37" y="89"/>
                      <a:pt x="37" y="88"/>
                      <a:pt x="37" y="86"/>
                    </a:cubicBezTo>
                    <a:cubicBezTo>
                      <a:pt x="37" y="85"/>
                      <a:pt x="37" y="84"/>
                      <a:pt x="35" y="84"/>
                    </a:cubicBezTo>
                    <a:cubicBezTo>
                      <a:pt x="35" y="84"/>
                      <a:pt x="35" y="83"/>
                      <a:pt x="35" y="83"/>
                    </a:cubicBezTo>
                    <a:cubicBezTo>
                      <a:pt x="35" y="82"/>
                      <a:pt x="35" y="80"/>
                      <a:pt x="34" y="80"/>
                    </a:cubicBezTo>
                    <a:cubicBezTo>
                      <a:pt x="33" y="78"/>
                      <a:pt x="33" y="77"/>
                      <a:pt x="33" y="75"/>
                    </a:cubicBezTo>
                    <a:cubicBezTo>
                      <a:pt x="33" y="74"/>
                      <a:pt x="33" y="73"/>
                      <a:pt x="32" y="73"/>
                    </a:cubicBezTo>
                    <a:cubicBezTo>
                      <a:pt x="31" y="73"/>
                      <a:pt x="31" y="71"/>
                      <a:pt x="31" y="70"/>
                    </a:cubicBezTo>
                    <a:cubicBezTo>
                      <a:pt x="31" y="70"/>
                      <a:pt x="31" y="70"/>
                      <a:pt x="31" y="69"/>
                    </a:cubicBezTo>
                    <a:cubicBezTo>
                      <a:pt x="31" y="68"/>
                      <a:pt x="32" y="67"/>
                      <a:pt x="33" y="66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4" y="66"/>
                      <a:pt x="34" y="65"/>
                      <a:pt x="34" y="65"/>
                    </a:cubicBezTo>
                    <a:cubicBezTo>
                      <a:pt x="36" y="64"/>
                      <a:pt x="37" y="61"/>
                      <a:pt x="40" y="60"/>
                    </a:cubicBezTo>
                    <a:cubicBezTo>
                      <a:pt x="41" y="60"/>
                      <a:pt x="41" y="60"/>
                      <a:pt x="42" y="59"/>
                    </a:cubicBezTo>
                    <a:cubicBezTo>
                      <a:pt x="42" y="58"/>
                      <a:pt x="44" y="57"/>
                      <a:pt x="45" y="55"/>
                    </a:cubicBezTo>
                    <a:cubicBezTo>
                      <a:pt x="45" y="54"/>
                      <a:pt x="47" y="53"/>
                      <a:pt x="48" y="52"/>
                    </a:cubicBezTo>
                    <a:cubicBezTo>
                      <a:pt x="49" y="51"/>
                      <a:pt x="51" y="50"/>
                      <a:pt x="53" y="49"/>
                    </a:cubicBezTo>
                    <a:cubicBezTo>
                      <a:pt x="55" y="48"/>
                      <a:pt x="57" y="47"/>
                      <a:pt x="59" y="47"/>
                    </a:cubicBezTo>
                    <a:cubicBezTo>
                      <a:pt x="59" y="46"/>
                      <a:pt x="61" y="47"/>
                      <a:pt x="61" y="46"/>
                    </a:cubicBezTo>
                    <a:cubicBezTo>
                      <a:pt x="62" y="45"/>
                      <a:pt x="63" y="44"/>
                      <a:pt x="64" y="44"/>
                    </a:cubicBezTo>
                    <a:cubicBezTo>
                      <a:pt x="65" y="43"/>
                      <a:pt x="66" y="43"/>
                      <a:pt x="66" y="41"/>
                    </a:cubicBezTo>
                    <a:cubicBezTo>
                      <a:pt x="67" y="41"/>
                      <a:pt x="67" y="40"/>
                      <a:pt x="67" y="39"/>
                    </a:cubicBezTo>
                    <a:cubicBezTo>
                      <a:pt x="69" y="38"/>
                      <a:pt x="71" y="36"/>
                      <a:pt x="71" y="34"/>
                    </a:cubicBezTo>
                    <a:cubicBezTo>
                      <a:pt x="71" y="33"/>
                      <a:pt x="71" y="32"/>
                      <a:pt x="72" y="31"/>
                    </a:cubicBezTo>
                    <a:cubicBezTo>
                      <a:pt x="72" y="30"/>
                      <a:pt x="73" y="29"/>
                      <a:pt x="72" y="29"/>
                    </a:cubicBezTo>
                    <a:cubicBezTo>
                      <a:pt x="71" y="28"/>
                      <a:pt x="71" y="27"/>
                      <a:pt x="70" y="26"/>
                    </a:cubicBezTo>
                    <a:cubicBezTo>
                      <a:pt x="70" y="21"/>
                      <a:pt x="70" y="16"/>
                      <a:pt x="70" y="11"/>
                    </a:cubicBezTo>
                    <a:cubicBezTo>
                      <a:pt x="70" y="10"/>
                      <a:pt x="70" y="9"/>
                      <a:pt x="69" y="7"/>
                    </a:cubicBezTo>
                    <a:cubicBezTo>
                      <a:pt x="69" y="7"/>
                      <a:pt x="69" y="6"/>
                      <a:pt x="70" y="6"/>
                    </a:cubicBezTo>
                    <a:cubicBezTo>
                      <a:pt x="71" y="4"/>
                      <a:pt x="70" y="1"/>
                      <a:pt x="69" y="0"/>
                    </a:cubicBezTo>
                    <a:cubicBezTo>
                      <a:pt x="66" y="2"/>
                      <a:pt x="66" y="2"/>
                      <a:pt x="66" y="2"/>
                    </a:cubicBezTo>
                    <a:lnTo>
                      <a:pt x="56" y="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2" name="Freeform 897">
                <a:extLst>
                  <a:ext uri="{FF2B5EF4-FFF2-40B4-BE49-F238E27FC236}">
                    <a16:creationId xmlns="" xmlns:a16="http://schemas.microsoft.com/office/drawing/2014/main" id="{DE73CFBA-919C-BA44-882C-B921EB7A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388" y="3805238"/>
                <a:ext cx="341312" cy="269875"/>
              </a:xfrm>
              <a:custGeom>
                <a:avLst/>
                <a:gdLst>
                  <a:gd name="T0" fmla="*/ 82 w 82"/>
                  <a:gd name="T1" fmla="*/ 27 h 65"/>
                  <a:gd name="T2" fmla="*/ 79 w 82"/>
                  <a:gd name="T3" fmla="*/ 25 h 65"/>
                  <a:gd name="T4" fmla="*/ 77 w 82"/>
                  <a:gd name="T5" fmla="*/ 21 h 65"/>
                  <a:gd name="T6" fmla="*/ 77 w 82"/>
                  <a:gd name="T7" fmla="*/ 20 h 65"/>
                  <a:gd name="T8" fmla="*/ 77 w 82"/>
                  <a:gd name="T9" fmla="*/ 20 h 65"/>
                  <a:gd name="T10" fmla="*/ 78 w 82"/>
                  <a:gd name="T11" fmla="*/ 19 h 65"/>
                  <a:gd name="T12" fmla="*/ 77 w 82"/>
                  <a:gd name="T13" fmla="*/ 18 h 65"/>
                  <a:gd name="T14" fmla="*/ 77 w 82"/>
                  <a:gd name="T15" fmla="*/ 11 h 65"/>
                  <a:gd name="T16" fmla="*/ 76 w 82"/>
                  <a:gd name="T17" fmla="*/ 10 h 65"/>
                  <a:gd name="T18" fmla="*/ 77 w 82"/>
                  <a:gd name="T19" fmla="*/ 9 h 65"/>
                  <a:gd name="T20" fmla="*/ 74 w 82"/>
                  <a:gd name="T21" fmla="*/ 7 h 65"/>
                  <a:gd name="T22" fmla="*/ 74 w 82"/>
                  <a:gd name="T23" fmla="*/ 7 h 65"/>
                  <a:gd name="T24" fmla="*/ 73 w 82"/>
                  <a:gd name="T25" fmla="*/ 6 h 65"/>
                  <a:gd name="T26" fmla="*/ 69 w 82"/>
                  <a:gd name="T27" fmla="*/ 4 h 65"/>
                  <a:gd name="T28" fmla="*/ 67 w 82"/>
                  <a:gd name="T29" fmla="*/ 6 h 65"/>
                  <a:gd name="T30" fmla="*/ 66 w 82"/>
                  <a:gd name="T31" fmla="*/ 6 h 65"/>
                  <a:gd name="T32" fmla="*/ 60 w 82"/>
                  <a:gd name="T33" fmla="*/ 6 h 65"/>
                  <a:gd name="T34" fmla="*/ 59 w 82"/>
                  <a:gd name="T35" fmla="*/ 6 h 65"/>
                  <a:gd name="T36" fmla="*/ 57 w 82"/>
                  <a:gd name="T37" fmla="*/ 6 h 65"/>
                  <a:gd name="T38" fmla="*/ 53 w 82"/>
                  <a:gd name="T39" fmla="*/ 0 h 65"/>
                  <a:gd name="T40" fmla="*/ 53 w 82"/>
                  <a:gd name="T41" fmla="*/ 0 h 65"/>
                  <a:gd name="T42" fmla="*/ 48 w 82"/>
                  <a:gd name="T43" fmla="*/ 3 h 65"/>
                  <a:gd name="T44" fmla="*/ 45 w 82"/>
                  <a:gd name="T45" fmla="*/ 11 h 65"/>
                  <a:gd name="T46" fmla="*/ 42 w 82"/>
                  <a:gd name="T47" fmla="*/ 16 h 65"/>
                  <a:gd name="T48" fmla="*/ 37 w 82"/>
                  <a:gd name="T49" fmla="*/ 19 h 65"/>
                  <a:gd name="T50" fmla="*/ 33 w 82"/>
                  <a:gd name="T51" fmla="*/ 21 h 65"/>
                  <a:gd name="T52" fmla="*/ 31 w 82"/>
                  <a:gd name="T53" fmla="*/ 22 h 65"/>
                  <a:gd name="T54" fmla="*/ 27 w 82"/>
                  <a:gd name="T55" fmla="*/ 26 h 65"/>
                  <a:gd name="T56" fmla="*/ 26 w 82"/>
                  <a:gd name="T57" fmla="*/ 29 h 65"/>
                  <a:gd name="T58" fmla="*/ 26 w 82"/>
                  <a:gd name="T59" fmla="*/ 32 h 65"/>
                  <a:gd name="T60" fmla="*/ 23 w 82"/>
                  <a:gd name="T61" fmla="*/ 35 h 65"/>
                  <a:gd name="T62" fmla="*/ 23 w 82"/>
                  <a:gd name="T63" fmla="*/ 43 h 65"/>
                  <a:gd name="T64" fmla="*/ 24 w 82"/>
                  <a:gd name="T65" fmla="*/ 47 h 65"/>
                  <a:gd name="T66" fmla="*/ 23 w 82"/>
                  <a:gd name="T67" fmla="*/ 48 h 65"/>
                  <a:gd name="T68" fmla="*/ 19 w 82"/>
                  <a:gd name="T69" fmla="*/ 54 h 65"/>
                  <a:gd name="T70" fmla="*/ 12 w 82"/>
                  <a:gd name="T71" fmla="*/ 60 h 65"/>
                  <a:gd name="T72" fmla="*/ 5 w 82"/>
                  <a:gd name="T73" fmla="*/ 63 h 65"/>
                  <a:gd name="T74" fmla="*/ 0 w 82"/>
                  <a:gd name="T75" fmla="*/ 65 h 65"/>
                  <a:gd name="T76" fmla="*/ 30 w 82"/>
                  <a:gd name="T77" fmla="*/ 65 h 65"/>
                  <a:gd name="T78" fmla="*/ 30 w 82"/>
                  <a:gd name="T79" fmla="*/ 57 h 65"/>
                  <a:gd name="T80" fmla="*/ 36 w 82"/>
                  <a:gd name="T81" fmla="*/ 52 h 65"/>
                  <a:gd name="T82" fmla="*/ 40 w 82"/>
                  <a:gd name="T83" fmla="*/ 51 h 65"/>
                  <a:gd name="T84" fmla="*/ 43 w 82"/>
                  <a:gd name="T85" fmla="*/ 51 h 65"/>
                  <a:gd name="T86" fmla="*/ 49 w 82"/>
                  <a:gd name="T87" fmla="*/ 50 h 65"/>
                  <a:gd name="T88" fmla="*/ 51 w 82"/>
                  <a:gd name="T89" fmla="*/ 51 h 65"/>
                  <a:gd name="T90" fmla="*/ 55 w 82"/>
                  <a:gd name="T91" fmla="*/ 46 h 65"/>
                  <a:gd name="T92" fmla="*/ 59 w 82"/>
                  <a:gd name="T93" fmla="*/ 43 h 65"/>
                  <a:gd name="T94" fmla="*/ 64 w 82"/>
                  <a:gd name="T95" fmla="*/ 42 h 65"/>
                  <a:gd name="T96" fmla="*/ 64 w 82"/>
                  <a:gd name="T97" fmla="*/ 40 h 65"/>
                  <a:gd name="T98" fmla="*/ 64 w 82"/>
                  <a:gd name="T99" fmla="*/ 39 h 65"/>
                  <a:gd name="T100" fmla="*/ 63 w 82"/>
                  <a:gd name="T101" fmla="*/ 37 h 65"/>
                  <a:gd name="T102" fmla="*/ 64 w 82"/>
                  <a:gd name="T103" fmla="*/ 34 h 65"/>
                  <a:gd name="T104" fmla="*/ 69 w 82"/>
                  <a:gd name="T105" fmla="*/ 33 h 65"/>
                  <a:gd name="T106" fmla="*/ 69 w 82"/>
                  <a:gd name="T107" fmla="*/ 30 h 65"/>
                  <a:gd name="T108" fmla="*/ 77 w 82"/>
                  <a:gd name="T109" fmla="*/ 30 h 65"/>
                  <a:gd name="T110" fmla="*/ 81 w 82"/>
                  <a:gd name="T111" fmla="*/ 31 h 65"/>
                  <a:gd name="T112" fmla="*/ 81 w 82"/>
                  <a:gd name="T113" fmla="*/ 30 h 65"/>
                  <a:gd name="T114" fmla="*/ 80 w 82"/>
                  <a:gd name="T115" fmla="*/ 29 h 65"/>
                  <a:gd name="T116" fmla="*/ 82 w 82"/>
                  <a:gd name="T117" fmla="*/ 2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65">
                    <a:moveTo>
                      <a:pt x="82" y="27"/>
                    </a:moveTo>
                    <a:cubicBezTo>
                      <a:pt x="79" y="25"/>
                      <a:pt x="79" y="25"/>
                      <a:pt x="79" y="25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0" y="7"/>
                      <a:pt x="70" y="7"/>
                      <a:pt x="69" y="4"/>
                    </a:cubicBezTo>
                    <a:cubicBezTo>
                      <a:pt x="68" y="5"/>
                      <a:pt x="68" y="6"/>
                      <a:pt x="67" y="6"/>
                    </a:cubicBezTo>
                    <a:cubicBezTo>
                      <a:pt x="67" y="6"/>
                      <a:pt x="66" y="6"/>
                      <a:pt x="66" y="6"/>
                    </a:cubicBezTo>
                    <a:cubicBezTo>
                      <a:pt x="64" y="6"/>
                      <a:pt x="62" y="5"/>
                      <a:pt x="60" y="6"/>
                    </a:cubicBezTo>
                    <a:cubicBezTo>
                      <a:pt x="60" y="7"/>
                      <a:pt x="59" y="7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4"/>
                      <a:pt x="53" y="3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48" y="2"/>
                      <a:pt x="48" y="3"/>
                    </a:cubicBezTo>
                    <a:cubicBezTo>
                      <a:pt x="48" y="5"/>
                      <a:pt x="47" y="8"/>
                      <a:pt x="45" y="11"/>
                    </a:cubicBezTo>
                    <a:cubicBezTo>
                      <a:pt x="44" y="13"/>
                      <a:pt x="44" y="15"/>
                      <a:pt x="42" y="16"/>
                    </a:cubicBezTo>
                    <a:cubicBezTo>
                      <a:pt x="41" y="17"/>
                      <a:pt x="39" y="18"/>
                      <a:pt x="37" y="19"/>
                    </a:cubicBezTo>
                    <a:cubicBezTo>
                      <a:pt x="36" y="20"/>
                      <a:pt x="34" y="20"/>
                      <a:pt x="33" y="21"/>
                    </a:cubicBezTo>
                    <a:cubicBezTo>
                      <a:pt x="32" y="21"/>
                      <a:pt x="31" y="21"/>
                      <a:pt x="31" y="22"/>
                    </a:cubicBezTo>
                    <a:cubicBezTo>
                      <a:pt x="30" y="24"/>
                      <a:pt x="29" y="25"/>
                      <a:pt x="27" y="26"/>
                    </a:cubicBezTo>
                    <a:cubicBezTo>
                      <a:pt x="27" y="27"/>
                      <a:pt x="26" y="28"/>
                      <a:pt x="26" y="29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4" y="33"/>
                      <a:pt x="24" y="34"/>
                      <a:pt x="23" y="35"/>
                    </a:cubicBezTo>
                    <a:cubicBezTo>
                      <a:pt x="22" y="38"/>
                      <a:pt x="22" y="41"/>
                      <a:pt x="23" y="43"/>
                    </a:cubicBezTo>
                    <a:cubicBezTo>
                      <a:pt x="23" y="44"/>
                      <a:pt x="24" y="45"/>
                      <a:pt x="24" y="47"/>
                    </a:cubicBezTo>
                    <a:cubicBezTo>
                      <a:pt x="23" y="47"/>
                      <a:pt x="23" y="48"/>
                      <a:pt x="23" y="48"/>
                    </a:cubicBezTo>
                    <a:cubicBezTo>
                      <a:pt x="21" y="50"/>
                      <a:pt x="21" y="52"/>
                      <a:pt x="19" y="54"/>
                    </a:cubicBezTo>
                    <a:cubicBezTo>
                      <a:pt x="17" y="56"/>
                      <a:pt x="13" y="57"/>
                      <a:pt x="12" y="60"/>
                    </a:cubicBezTo>
                    <a:cubicBezTo>
                      <a:pt x="9" y="61"/>
                      <a:pt x="7" y="63"/>
                      <a:pt x="5" y="63"/>
                    </a:cubicBezTo>
                    <a:cubicBezTo>
                      <a:pt x="3" y="63"/>
                      <a:pt x="1" y="63"/>
                      <a:pt x="0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6"/>
                      <a:pt x="59" y="43"/>
                      <a:pt x="59" y="43"/>
                    </a:cubicBezTo>
                    <a:cubicBezTo>
                      <a:pt x="60" y="43"/>
                      <a:pt x="64" y="42"/>
                      <a:pt x="64" y="42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81" y="31"/>
                      <a:pt x="81" y="31"/>
                      <a:pt x="81" y="31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0" y="29"/>
                      <a:pt x="80" y="29"/>
                      <a:pt x="80" y="29"/>
                    </a:cubicBezTo>
                    <a:lnTo>
                      <a:pt x="82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3" name="Freeform 898">
                <a:extLst>
                  <a:ext uri="{FF2B5EF4-FFF2-40B4-BE49-F238E27FC236}">
                    <a16:creationId xmlns="" xmlns:a16="http://schemas.microsoft.com/office/drawing/2014/main" id="{02BC6B0B-0FAB-D746-9A73-0958E424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4525" y="5470525"/>
                <a:ext cx="12700" cy="17463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0 h 4"/>
                  <a:gd name="T4" fmla="*/ 0 w 3"/>
                  <a:gd name="T5" fmla="*/ 3 h 4"/>
                  <a:gd name="T6" fmla="*/ 1 w 3"/>
                  <a:gd name="T7" fmla="*/ 4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4" name="Freeform 899">
                <a:extLst>
                  <a:ext uri="{FF2B5EF4-FFF2-40B4-BE49-F238E27FC236}">
                    <a16:creationId xmlns="" xmlns:a16="http://schemas.microsoft.com/office/drawing/2014/main" id="{DEB81C46-719C-2946-B197-DD877A5F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5" y="4087813"/>
                <a:ext cx="346075" cy="379413"/>
              </a:xfrm>
              <a:custGeom>
                <a:avLst/>
                <a:gdLst>
                  <a:gd name="T0" fmla="*/ 35 w 83"/>
                  <a:gd name="T1" fmla="*/ 91 h 91"/>
                  <a:gd name="T2" fmla="*/ 35 w 83"/>
                  <a:gd name="T3" fmla="*/ 89 h 91"/>
                  <a:gd name="T4" fmla="*/ 35 w 83"/>
                  <a:gd name="T5" fmla="*/ 87 h 91"/>
                  <a:gd name="T6" fmla="*/ 36 w 83"/>
                  <a:gd name="T7" fmla="*/ 86 h 91"/>
                  <a:gd name="T8" fmla="*/ 38 w 83"/>
                  <a:gd name="T9" fmla="*/ 85 h 91"/>
                  <a:gd name="T10" fmla="*/ 41 w 83"/>
                  <a:gd name="T11" fmla="*/ 89 h 91"/>
                  <a:gd name="T12" fmla="*/ 43 w 83"/>
                  <a:gd name="T13" fmla="*/ 87 h 91"/>
                  <a:gd name="T14" fmla="*/ 52 w 83"/>
                  <a:gd name="T15" fmla="*/ 87 h 91"/>
                  <a:gd name="T16" fmla="*/ 52 w 83"/>
                  <a:gd name="T17" fmla="*/ 85 h 91"/>
                  <a:gd name="T18" fmla="*/ 52 w 83"/>
                  <a:gd name="T19" fmla="*/ 86 h 91"/>
                  <a:gd name="T20" fmla="*/ 78 w 83"/>
                  <a:gd name="T21" fmla="*/ 86 h 91"/>
                  <a:gd name="T22" fmla="*/ 79 w 83"/>
                  <a:gd name="T23" fmla="*/ 81 h 91"/>
                  <a:gd name="T24" fmla="*/ 79 w 83"/>
                  <a:gd name="T25" fmla="*/ 80 h 91"/>
                  <a:gd name="T26" fmla="*/ 77 w 83"/>
                  <a:gd name="T27" fmla="*/ 79 h 91"/>
                  <a:gd name="T28" fmla="*/ 71 w 83"/>
                  <a:gd name="T29" fmla="*/ 17 h 91"/>
                  <a:gd name="T30" fmla="*/ 83 w 83"/>
                  <a:gd name="T31" fmla="*/ 17 h 91"/>
                  <a:gd name="T32" fmla="*/ 57 w 83"/>
                  <a:gd name="T33" fmla="*/ 0 h 91"/>
                  <a:gd name="T34" fmla="*/ 57 w 83"/>
                  <a:gd name="T35" fmla="*/ 10 h 91"/>
                  <a:gd name="T36" fmla="*/ 34 w 83"/>
                  <a:gd name="T37" fmla="*/ 10 h 91"/>
                  <a:gd name="T38" fmla="*/ 34 w 83"/>
                  <a:gd name="T39" fmla="*/ 29 h 91"/>
                  <a:gd name="T40" fmla="*/ 30 w 83"/>
                  <a:gd name="T41" fmla="*/ 30 h 91"/>
                  <a:gd name="T42" fmla="*/ 26 w 83"/>
                  <a:gd name="T43" fmla="*/ 33 h 91"/>
                  <a:gd name="T44" fmla="*/ 27 w 83"/>
                  <a:gd name="T45" fmla="*/ 44 h 91"/>
                  <a:gd name="T46" fmla="*/ 1 w 83"/>
                  <a:gd name="T47" fmla="*/ 45 h 91"/>
                  <a:gd name="T48" fmla="*/ 0 w 83"/>
                  <a:gd name="T49" fmla="*/ 49 h 91"/>
                  <a:gd name="T50" fmla="*/ 1 w 83"/>
                  <a:gd name="T51" fmla="*/ 47 h 91"/>
                  <a:gd name="T52" fmla="*/ 1 w 83"/>
                  <a:gd name="T53" fmla="*/ 47 h 91"/>
                  <a:gd name="T54" fmla="*/ 5 w 83"/>
                  <a:gd name="T55" fmla="*/ 52 h 91"/>
                  <a:gd name="T56" fmla="*/ 5 w 83"/>
                  <a:gd name="T57" fmla="*/ 58 h 91"/>
                  <a:gd name="T58" fmla="*/ 5 w 83"/>
                  <a:gd name="T59" fmla="*/ 59 h 91"/>
                  <a:gd name="T60" fmla="*/ 5 w 83"/>
                  <a:gd name="T61" fmla="*/ 61 h 91"/>
                  <a:gd name="T62" fmla="*/ 6 w 83"/>
                  <a:gd name="T63" fmla="*/ 62 h 91"/>
                  <a:gd name="T64" fmla="*/ 7 w 83"/>
                  <a:gd name="T65" fmla="*/ 65 h 91"/>
                  <a:gd name="T66" fmla="*/ 7 w 83"/>
                  <a:gd name="T67" fmla="*/ 73 h 91"/>
                  <a:gd name="T68" fmla="*/ 6 w 83"/>
                  <a:gd name="T69" fmla="*/ 74 h 91"/>
                  <a:gd name="T70" fmla="*/ 5 w 83"/>
                  <a:gd name="T71" fmla="*/ 78 h 91"/>
                  <a:gd name="T72" fmla="*/ 4 w 83"/>
                  <a:gd name="T73" fmla="*/ 81 h 91"/>
                  <a:gd name="T74" fmla="*/ 5 w 83"/>
                  <a:gd name="T75" fmla="*/ 79 h 91"/>
                  <a:gd name="T76" fmla="*/ 9 w 83"/>
                  <a:gd name="T77" fmla="*/ 80 h 91"/>
                  <a:gd name="T78" fmla="*/ 14 w 83"/>
                  <a:gd name="T79" fmla="*/ 78 h 91"/>
                  <a:gd name="T80" fmla="*/ 18 w 83"/>
                  <a:gd name="T81" fmla="*/ 78 h 91"/>
                  <a:gd name="T82" fmla="*/ 21 w 83"/>
                  <a:gd name="T83" fmla="*/ 81 h 91"/>
                  <a:gd name="T84" fmla="*/ 24 w 83"/>
                  <a:gd name="T85" fmla="*/ 82 h 91"/>
                  <a:gd name="T86" fmla="*/ 25 w 83"/>
                  <a:gd name="T87" fmla="*/ 82 h 91"/>
                  <a:gd name="T88" fmla="*/ 25 w 83"/>
                  <a:gd name="T89" fmla="*/ 85 h 91"/>
                  <a:gd name="T90" fmla="*/ 28 w 83"/>
                  <a:gd name="T91" fmla="*/ 86 h 91"/>
                  <a:gd name="T92" fmla="*/ 29 w 83"/>
                  <a:gd name="T93" fmla="*/ 89 h 91"/>
                  <a:gd name="T94" fmla="*/ 32 w 83"/>
                  <a:gd name="T95" fmla="*/ 91 h 91"/>
                  <a:gd name="T96" fmla="*/ 34 w 83"/>
                  <a:gd name="T97" fmla="*/ 91 h 91"/>
                  <a:gd name="T98" fmla="*/ 35 w 83"/>
                  <a:gd name="T9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91">
                    <a:moveTo>
                      <a:pt x="35" y="91"/>
                    </a:moveTo>
                    <a:cubicBezTo>
                      <a:pt x="35" y="91"/>
                      <a:pt x="35" y="89"/>
                      <a:pt x="35" y="89"/>
                    </a:cubicBezTo>
                    <a:cubicBezTo>
                      <a:pt x="35" y="89"/>
                      <a:pt x="35" y="88"/>
                      <a:pt x="35" y="87"/>
                    </a:cubicBezTo>
                    <a:cubicBezTo>
                      <a:pt x="36" y="87"/>
                      <a:pt x="36" y="86"/>
                      <a:pt x="36" y="86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52" y="87"/>
                      <a:pt x="52" y="87"/>
                      <a:pt x="52" y="87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78" y="86"/>
                      <a:pt x="78" y="86"/>
                      <a:pt x="78" y="8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79" y="81"/>
                      <a:pt x="79" y="80"/>
                      <a:pt x="79" y="80"/>
                    </a:cubicBezTo>
                    <a:cubicBezTo>
                      <a:pt x="79" y="80"/>
                      <a:pt x="77" y="79"/>
                      <a:pt x="77" y="79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6"/>
                      <a:pt x="0" y="47"/>
                      <a:pt x="0" y="49"/>
                    </a:cubicBezTo>
                    <a:cubicBezTo>
                      <a:pt x="1" y="48"/>
                      <a:pt x="0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2" y="49"/>
                      <a:pt x="4" y="50"/>
                      <a:pt x="5" y="52"/>
                    </a:cubicBezTo>
                    <a:cubicBezTo>
                      <a:pt x="6" y="54"/>
                      <a:pt x="6" y="56"/>
                      <a:pt x="5" y="58"/>
                    </a:cubicBezTo>
                    <a:cubicBezTo>
                      <a:pt x="4" y="58"/>
                      <a:pt x="4" y="58"/>
                      <a:pt x="5" y="59"/>
                    </a:cubicBezTo>
                    <a:cubicBezTo>
                      <a:pt x="4" y="60"/>
                      <a:pt x="4" y="61"/>
                      <a:pt x="5" y="61"/>
                    </a:cubicBezTo>
                    <a:cubicBezTo>
                      <a:pt x="6" y="61"/>
                      <a:pt x="6" y="62"/>
                      <a:pt x="6" y="62"/>
                    </a:cubicBezTo>
                    <a:cubicBezTo>
                      <a:pt x="6" y="63"/>
                      <a:pt x="7" y="64"/>
                      <a:pt x="7" y="65"/>
                    </a:cubicBezTo>
                    <a:cubicBezTo>
                      <a:pt x="7" y="68"/>
                      <a:pt x="7" y="70"/>
                      <a:pt x="7" y="73"/>
                    </a:cubicBezTo>
                    <a:cubicBezTo>
                      <a:pt x="6" y="73"/>
                      <a:pt x="6" y="74"/>
                      <a:pt x="6" y="74"/>
                    </a:cubicBezTo>
                    <a:cubicBezTo>
                      <a:pt x="6" y="75"/>
                      <a:pt x="5" y="77"/>
                      <a:pt x="5" y="78"/>
                    </a:cubicBezTo>
                    <a:cubicBezTo>
                      <a:pt x="5" y="79"/>
                      <a:pt x="4" y="80"/>
                      <a:pt x="4" y="81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4" y="91"/>
                      <a:pt x="34" y="91"/>
                      <a:pt x="34" y="91"/>
                    </a:cubicBezTo>
                    <a:lnTo>
                      <a:pt x="35" y="9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5" name="Freeform 900">
                <a:extLst>
                  <a:ext uri="{FF2B5EF4-FFF2-40B4-BE49-F238E27FC236}">
                    <a16:creationId xmlns="" xmlns:a16="http://schemas.microsoft.com/office/drawing/2014/main" id="{AE14F14A-80D4-A544-BCC1-C28D224F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025" y="4159250"/>
                <a:ext cx="466725" cy="446088"/>
              </a:xfrm>
              <a:custGeom>
                <a:avLst/>
                <a:gdLst>
                  <a:gd name="T0" fmla="*/ 107 w 112"/>
                  <a:gd name="T1" fmla="*/ 70 h 107"/>
                  <a:gd name="T2" fmla="*/ 112 w 112"/>
                  <a:gd name="T3" fmla="*/ 63 h 107"/>
                  <a:gd name="T4" fmla="*/ 106 w 112"/>
                  <a:gd name="T5" fmla="*/ 44 h 107"/>
                  <a:gd name="T6" fmla="*/ 105 w 112"/>
                  <a:gd name="T7" fmla="*/ 38 h 107"/>
                  <a:gd name="T8" fmla="*/ 100 w 112"/>
                  <a:gd name="T9" fmla="*/ 37 h 107"/>
                  <a:gd name="T10" fmla="*/ 99 w 112"/>
                  <a:gd name="T11" fmla="*/ 35 h 107"/>
                  <a:gd name="T12" fmla="*/ 94 w 112"/>
                  <a:gd name="T13" fmla="*/ 33 h 107"/>
                  <a:gd name="T14" fmla="*/ 91 w 112"/>
                  <a:gd name="T15" fmla="*/ 29 h 107"/>
                  <a:gd name="T16" fmla="*/ 39 w 112"/>
                  <a:gd name="T17" fmla="*/ 0 h 107"/>
                  <a:gd name="T18" fmla="*/ 47 w 112"/>
                  <a:gd name="T19" fmla="*/ 63 h 107"/>
                  <a:gd name="T20" fmla="*/ 46 w 112"/>
                  <a:gd name="T21" fmla="*/ 69 h 107"/>
                  <a:gd name="T22" fmla="*/ 20 w 112"/>
                  <a:gd name="T23" fmla="*/ 68 h 107"/>
                  <a:gd name="T24" fmla="*/ 11 w 112"/>
                  <a:gd name="T25" fmla="*/ 70 h 107"/>
                  <a:gd name="T26" fmla="*/ 6 w 112"/>
                  <a:gd name="T27" fmla="*/ 68 h 107"/>
                  <a:gd name="T28" fmla="*/ 3 w 112"/>
                  <a:gd name="T29" fmla="*/ 70 h 107"/>
                  <a:gd name="T30" fmla="*/ 3 w 112"/>
                  <a:gd name="T31" fmla="*/ 74 h 107"/>
                  <a:gd name="T32" fmla="*/ 0 w 112"/>
                  <a:gd name="T33" fmla="*/ 74 h 107"/>
                  <a:gd name="T34" fmla="*/ 2 w 112"/>
                  <a:gd name="T35" fmla="*/ 78 h 107"/>
                  <a:gd name="T36" fmla="*/ 2 w 112"/>
                  <a:gd name="T37" fmla="*/ 82 h 107"/>
                  <a:gd name="T38" fmla="*/ 5 w 112"/>
                  <a:gd name="T39" fmla="*/ 84 h 107"/>
                  <a:gd name="T40" fmla="*/ 6 w 112"/>
                  <a:gd name="T41" fmla="*/ 88 h 107"/>
                  <a:gd name="T42" fmla="*/ 6 w 112"/>
                  <a:gd name="T43" fmla="*/ 91 h 107"/>
                  <a:gd name="T44" fmla="*/ 7 w 112"/>
                  <a:gd name="T45" fmla="*/ 94 h 107"/>
                  <a:gd name="T46" fmla="*/ 11 w 112"/>
                  <a:gd name="T47" fmla="*/ 94 h 107"/>
                  <a:gd name="T48" fmla="*/ 13 w 112"/>
                  <a:gd name="T49" fmla="*/ 92 h 107"/>
                  <a:gd name="T50" fmla="*/ 18 w 112"/>
                  <a:gd name="T51" fmla="*/ 93 h 107"/>
                  <a:gd name="T52" fmla="*/ 20 w 112"/>
                  <a:gd name="T53" fmla="*/ 92 h 107"/>
                  <a:gd name="T54" fmla="*/ 20 w 112"/>
                  <a:gd name="T55" fmla="*/ 90 h 107"/>
                  <a:gd name="T56" fmla="*/ 24 w 112"/>
                  <a:gd name="T57" fmla="*/ 94 h 107"/>
                  <a:gd name="T58" fmla="*/ 23 w 112"/>
                  <a:gd name="T59" fmla="*/ 96 h 107"/>
                  <a:gd name="T60" fmla="*/ 24 w 112"/>
                  <a:gd name="T61" fmla="*/ 101 h 107"/>
                  <a:gd name="T62" fmla="*/ 27 w 112"/>
                  <a:gd name="T63" fmla="*/ 103 h 107"/>
                  <a:gd name="T64" fmla="*/ 29 w 112"/>
                  <a:gd name="T65" fmla="*/ 107 h 107"/>
                  <a:gd name="T66" fmla="*/ 35 w 112"/>
                  <a:gd name="T67" fmla="*/ 107 h 107"/>
                  <a:gd name="T68" fmla="*/ 38 w 112"/>
                  <a:gd name="T69" fmla="*/ 105 h 107"/>
                  <a:gd name="T70" fmla="*/ 40 w 112"/>
                  <a:gd name="T71" fmla="*/ 104 h 107"/>
                  <a:gd name="T72" fmla="*/ 41 w 112"/>
                  <a:gd name="T73" fmla="*/ 102 h 107"/>
                  <a:gd name="T74" fmla="*/ 43 w 112"/>
                  <a:gd name="T75" fmla="*/ 106 h 107"/>
                  <a:gd name="T76" fmla="*/ 46 w 112"/>
                  <a:gd name="T77" fmla="*/ 104 h 107"/>
                  <a:gd name="T78" fmla="*/ 47 w 112"/>
                  <a:gd name="T79" fmla="*/ 101 h 107"/>
                  <a:gd name="T80" fmla="*/ 48 w 112"/>
                  <a:gd name="T81" fmla="*/ 98 h 107"/>
                  <a:gd name="T82" fmla="*/ 47 w 112"/>
                  <a:gd name="T83" fmla="*/ 95 h 107"/>
                  <a:gd name="T84" fmla="*/ 54 w 112"/>
                  <a:gd name="T85" fmla="*/ 91 h 107"/>
                  <a:gd name="T86" fmla="*/ 55 w 112"/>
                  <a:gd name="T87" fmla="*/ 89 h 107"/>
                  <a:gd name="T88" fmla="*/ 54 w 112"/>
                  <a:gd name="T89" fmla="*/ 86 h 107"/>
                  <a:gd name="T90" fmla="*/ 57 w 112"/>
                  <a:gd name="T91" fmla="*/ 84 h 107"/>
                  <a:gd name="T92" fmla="*/ 60 w 112"/>
                  <a:gd name="T93" fmla="*/ 85 h 107"/>
                  <a:gd name="T94" fmla="*/ 61 w 112"/>
                  <a:gd name="T95" fmla="*/ 82 h 107"/>
                  <a:gd name="T96" fmla="*/ 64 w 112"/>
                  <a:gd name="T97" fmla="*/ 80 h 107"/>
                  <a:gd name="T98" fmla="*/ 66 w 112"/>
                  <a:gd name="T99" fmla="*/ 78 h 107"/>
                  <a:gd name="T100" fmla="*/ 70 w 112"/>
                  <a:gd name="T101" fmla="*/ 78 h 107"/>
                  <a:gd name="T102" fmla="*/ 76 w 112"/>
                  <a:gd name="T103" fmla="*/ 74 h 107"/>
                  <a:gd name="T104" fmla="*/ 85 w 112"/>
                  <a:gd name="T105" fmla="*/ 73 h 107"/>
                  <a:gd name="T106" fmla="*/ 93 w 112"/>
                  <a:gd name="T107" fmla="*/ 7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107">
                    <a:moveTo>
                      <a:pt x="93" y="71"/>
                    </a:moveTo>
                    <a:cubicBezTo>
                      <a:pt x="107" y="70"/>
                      <a:pt x="107" y="70"/>
                      <a:pt x="107" y="70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7" y="63"/>
                      <a:pt x="47" y="63"/>
                    </a:cubicBezTo>
                    <a:cubicBezTo>
                      <a:pt x="47" y="63"/>
                      <a:pt x="47" y="64"/>
                      <a:pt x="47" y="64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70"/>
                      <a:pt x="3" y="70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3" y="72"/>
                      <a:pt x="3" y="74"/>
                      <a:pt x="3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5"/>
                      <a:pt x="36" y="105"/>
                      <a:pt x="36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3" y="106"/>
                      <a:pt x="43" y="106"/>
                      <a:pt x="43" y="106"/>
                    </a:cubicBezTo>
                    <a:cubicBezTo>
                      <a:pt x="44" y="104"/>
                      <a:pt x="44" y="104"/>
                      <a:pt x="44" y="104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6" y="103"/>
                      <a:pt x="46" y="103"/>
                      <a:pt x="46" y="103"/>
                    </a:cubicBezTo>
                    <a:cubicBezTo>
                      <a:pt x="46" y="103"/>
                      <a:pt x="47" y="102"/>
                      <a:pt x="47" y="101"/>
                    </a:cubicBezTo>
                    <a:cubicBezTo>
                      <a:pt x="47" y="101"/>
                      <a:pt x="46" y="100"/>
                      <a:pt x="46" y="100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1"/>
                      <a:pt x="64" y="80"/>
                    </a:cubicBezTo>
                    <a:cubicBezTo>
                      <a:pt x="64" y="80"/>
                      <a:pt x="64" y="79"/>
                      <a:pt x="64" y="79"/>
                    </a:cubicBezTo>
                    <a:cubicBezTo>
                      <a:pt x="64" y="79"/>
                      <a:pt x="66" y="78"/>
                      <a:pt x="66" y="78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85" y="73"/>
                      <a:pt x="85" y="73"/>
                      <a:pt x="85" y="73"/>
                    </a:cubicBezTo>
                    <a:cubicBezTo>
                      <a:pt x="90" y="73"/>
                      <a:pt x="90" y="73"/>
                      <a:pt x="90" y="73"/>
                    </a:cubicBezTo>
                    <a:lnTo>
                      <a:pt x="93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6" name="Freeform 901">
                <a:extLst>
                  <a:ext uri="{FF2B5EF4-FFF2-40B4-BE49-F238E27FC236}">
                    <a16:creationId xmlns="" xmlns:a16="http://schemas.microsoft.com/office/drawing/2014/main" id="{E5F50948-93D4-5345-8661-49E75E47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6025" y="5157788"/>
                <a:ext cx="90487" cy="225425"/>
              </a:xfrm>
              <a:custGeom>
                <a:avLst/>
                <a:gdLst>
                  <a:gd name="T0" fmla="*/ 15 w 22"/>
                  <a:gd name="T1" fmla="*/ 13 h 54"/>
                  <a:gd name="T2" fmla="*/ 14 w 22"/>
                  <a:gd name="T3" fmla="*/ 12 h 54"/>
                  <a:gd name="T4" fmla="*/ 13 w 22"/>
                  <a:gd name="T5" fmla="*/ 10 h 54"/>
                  <a:gd name="T6" fmla="*/ 13 w 22"/>
                  <a:gd name="T7" fmla="*/ 9 h 54"/>
                  <a:gd name="T8" fmla="*/ 13 w 22"/>
                  <a:gd name="T9" fmla="*/ 7 h 54"/>
                  <a:gd name="T10" fmla="*/ 13 w 22"/>
                  <a:gd name="T11" fmla="*/ 6 h 54"/>
                  <a:gd name="T12" fmla="*/ 13 w 22"/>
                  <a:gd name="T13" fmla="*/ 5 h 54"/>
                  <a:gd name="T14" fmla="*/ 12 w 22"/>
                  <a:gd name="T15" fmla="*/ 3 h 54"/>
                  <a:gd name="T16" fmla="*/ 9 w 22"/>
                  <a:gd name="T17" fmla="*/ 1 h 54"/>
                  <a:gd name="T18" fmla="*/ 9 w 22"/>
                  <a:gd name="T19" fmla="*/ 2 h 54"/>
                  <a:gd name="T20" fmla="*/ 2 w 22"/>
                  <a:gd name="T21" fmla="*/ 0 h 54"/>
                  <a:gd name="T22" fmla="*/ 3 w 22"/>
                  <a:gd name="T23" fmla="*/ 1 h 54"/>
                  <a:gd name="T24" fmla="*/ 4 w 22"/>
                  <a:gd name="T25" fmla="*/ 1 h 54"/>
                  <a:gd name="T26" fmla="*/ 5 w 22"/>
                  <a:gd name="T27" fmla="*/ 2 h 54"/>
                  <a:gd name="T28" fmla="*/ 5 w 22"/>
                  <a:gd name="T29" fmla="*/ 4 h 54"/>
                  <a:gd name="T30" fmla="*/ 4 w 22"/>
                  <a:gd name="T31" fmla="*/ 4 h 54"/>
                  <a:gd name="T32" fmla="*/ 7 w 22"/>
                  <a:gd name="T33" fmla="*/ 6 h 54"/>
                  <a:gd name="T34" fmla="*/ 7 w 22"/>
                  <a:gd name="T35" fmla="*/ 8 h 54"/>
                  <a:gd name="T36" fmla="*/ 4 w 22"/>
                  <a:gd name="T37" fmla="*/ 10 h 54"/>
                  <a:gd name="T38" fmla="*/ 5 w 22"/>
                  <a:gd name="T39" fmla="*/ 12 h 54"/>
                  <a:gd name="T40" fmla="*/ 4 w 22"/>
                  <a:gd name="T41" fmla="*/ 13 h 54"/>
                  <a:gd name="T42" fmla="*/ 4 w 22"/>
                  <a:gd name="T43" fmla="*/ 14 h 54"/>
                  <a:gd name="T44" fmla="*/ 5 w 22"/>
                  <a:gd name="T45" fmla="*/ 16 h 54"/>
                  <a:gd name="T46" fmla="*/ 4 w 22"/>
                  <a:gd name="T47" fmla="*/ 18 h 54"/>
                  <a:gd name="T48" fmla="*/ 5 w 22"/>
                  <a:gd name="T49" fmla="*/ 20 h 54"/>
                  <a:gd name="T50" fmla="*/ 6 w 22"/>
                  <a:gd name="T51" fmla="*/ 20 h 54"/>
                  <a:gd name="T52" fmla="*/ 2 w 22"/>
                  <a:gd name="T53" fmla="*/ 23 h 54"/>
                  <a:gd name="T54" fmla="*/ 3 w 22"/>
                  <a:gd name="T55" fmla="*/ 26 h 54"/>
                  <a:gd name="T56" fmla="*/ 0 w 22"/>
                  <a:gd name="T57" fmla="*/ 28 h 54"/>
                  <a:gd name="T58" fmla="*/ 3 w 22"/>
                  <a:gd name="T59" fmla="*/ 32 h 54"/>
                  <a:gd name="T60" fmla="*/ 4 w 22"/>
                  <a:gd name="T61" fmla="*/ 32 h 54"/>
                  <a:gd name="T62" fmla="*/ 7 w 22"/>
                  <a:gd name="T63" fmla="*/ 36 h 54"/>
                  <a:gd name="T64" fmla="*/ 8 w 22"/>
                  <a:gd name="T65" fmla="*/ 35 h 54"/>
                  <a:gd name="T66" fmla="*/ 12 w 22"/>
                  <a:gd name="T67" fmla="*/ 35 h 54"/>
                  <a:gd name="T68" fmla="*/ 13 w 22"/>
                  <a:gd name="T69" fmla="*/ 36 h 54"/>
                  <a:gd name="T70" fmla="*/ 13 w 22"/>
                  <a:gd name="T71" fmla="*/ 40 h 54"/>
                  <a:gd name="T72" fmla="*/ 11 w 22"/>
                  <a:gd name="T73" fmla="*/ 45 h 54"/>
                  <a:gd name="T74" fmla="*/ 14 w 22"/>
                  <a:gd name="T75" fmla="*/ 49 h 54"/>
                  <a:gd name="T76" fmla="*/ 17 w 22"/>
                  <a:gd name="T77" fmla="*/ 52 h 54"/>
                  <a:gd name="T78" fmla="*/ 17 w 22"/>
                  <a:gd name="T79" fmla="*/ 54 h 54"/>
                  <a:gd name="T80" fmla="*/ 18 w 22"/>
                  <a:gd name="T81" fmla="*/ 54 h 54"/>
                  <a:gd name="T82" fmla="*/ 18 w 22"/>
                  <a:gd name="T83" fmla="*/ 51 h 54"/>
                  <a:gd name="T84" fmla="*/ 17 w 22"/>
                  <a:gd name="T85" fmla="*/ 49 h 54"/>
                  <a:gd name="T86" fmla="*/ 19 w 22"/>
                  <a:gd name="T87" fmla="*/ 46 h 54"/>
                  <a:gd name="T88" fmla="*/ 21 w 22"/>
                  <a:gd name="T89" fmla="*/ 46 h 54"/>
                  <a:gd name="T90" fmla="*/ 21 w 22"/>
                  <a:gd name="T91" fmla="*/ 40 h 54"/>
                  <a:gd name="T92" fmla="*/ 22 w 22"/>
                  <a:gd name="T93" fmla="*/ 39 h 54"/>
                  <a:gd name="T94" fmla="*/ 22 w 22"/>
                  <a:gd name="T95" fmla="*/ 36 h 54"/>
                  <a:gd name="T96" fmla="*/ 17 w 22"/>
                  <a:gd name="T97" fmla="*/ 29 h 54"/>
                  <a:gd name="T98" fmla="*/ 13 w 22"/>
                  <a:gd name="T99" fmla="*/ 27 h 54"/>
                  <a:gd name="T100" fmla="*/ 12 w 22"/>
                  <a:gd name="T101" fmla="*/ 19 h 54"/>
                  <a:gd name="T102" fmla="*/ 14 w 22"/>
                  <a:gd name="T103" fmla="*/ 15 h 54"/>
                  <a:gd name="T104" fmla="*/ 16 w 22"/>
                  <a:gd name="T105" fmla="*/ 15 h 54"/>
                  <a:gd name="T106" fmla="*/ 16 w 22"/>
                  <a:gd name="T107" fmla="*/ 14 h 54"/>
                  <a:gd name="T108" fmla="*/ 15 w 22"/>
                  <a:gd name="T10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54">
                    <a:moveTo>
                      <a:pt x="15" y="13"/>
                    </a:moveTo>
                    <a:cubicBezTo>
                      <a:pt x="15" y="13"/>
                      <a:pt x="14" y="12"/>
                      <a:pt x="14" y="12"/>
                    </a:cubicBezTo>
                    <a:cubicBezTo>
                      <a:pt x="14" y="11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lnTo>
                      <a:pt x="15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7" name="Freeform 902">
                <a:extLst>
                  <a:ext uri="{FF2B5EF4-FFF2-40B4-BE49-F238E27FC236}">
                    <a16:creationId xmlns="" xmlns:a16="http://schemas.microsoft.com/office/drawing/2014/main" id="{48A1CCB2-3DB5-0041-B9AB-D35090E1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5233988"/>
                <a:ext cx="204787" cy="412750"/>
              </a:xfrm>
              <a:custGeom>
                <a:avLst/>
                <a:gdLst>
                  <a:gd name="T0" fmla="*/ 45 w 49"/>
                  <a:gd name="T1" fmla="*/ 8 h 99"/>
                  <a:gd name="T2" fmla="*/ 42 w 49"/>
                  <a:gd name="T3" fmla="*/ 5 h 99"/>
                  <a:gd name="T4" fmla="*/ 40 w 49"/>
                  <a:gd name="T5" fmla="*/ 0 h 99"/>
                  <a:gd name="T6" fmla="*/ 38 w 49"/>
                  <a:gd name="T7" fmla="*/ 3 h 99"/>
                  <a:gd name="T8" fmla="*/ 38 w 49"/>
                  <a:gd name="T9" fmla="*/ 10 h 99"/>
                  <a:gd name="T10" fmla="*/ 34 w 49"/>
                  <a:gd name="T11" fmla="*/ 12 h 99"/>
                  <a:gd name="T12" fmla="*/ 33 w 49"/>
                  <a:gd name="T13" fmla="*/ 12 h 99"/>
                  <a:gd name="T14" fmla="*/ 31 w 49"/>
                  <a:gd name="T15" fmla="*/ 12 h 99"/>
                  <a:gd name="T16" fmla="*/ 32 w 49"/>
                  <a:gd name="T17" fmla="*/ 16 h 99"/>
                  <a:gd name="T18" fmla="*/ 28 w 49"/>
                  <a:gd name="T19" fmla="*/ 22 h 99"/>
                  <a:gd name="T20" fmla="*/ 26 w 49"/>
                  <a:gd name="T21" fmla="*/ 23 h 99"/>
                  <a:gd name="T22" fmla="*/ 21 w 49"/>
                  <a:gd name="T23" fmla="*/ 27 h 99"/>
                  <a:gd name="T24" fmla="*/ 18 w 49"/>
                  <a:gd name="T25" fmla="*/ 27 h 99"/>
                  <a:gd name="T26" fmla="*/ 14 w 49"/>
                  <a:gd name="T27" fmla="*/ 28 h 99"/>
                  <a:gd name="T28" fmla="*/ 9 w 49"/>
                  <a:gd name="T29" fmla="*/ 30 h 99"/>
                  <a:gd name="T30" fmla="*/ 6 w 49"/>
                  <a:gd name="T31" fmla="*/ 36 h 99"/>
                  <a:gd name="T32" fmla="*/ 5 w 49"/>
                  <a:gd name="T33" fmla="*/ 45 h 99"/>
                  <a:gd name="T34" fmla="*/ 6 w 49"/>
                  <a:gd name="T35" fmla="*/ 49 h 99"/>
                  <a:gd name="T36" fmla="*/ 8 w 49"/>
                  <a:gd name="T37" fmla="*/ 54 h 99"/>
                  <a:gd name="T38" fmla="*/ 4 w 49"/>
                  <a:gd name="T39" fmla="*/ 65 h 99"/>
                  <a:gd name="T40" fmla="*/ 0 w 49"/>
                  <a:gd name="T41" fmla="*/ 72 h 99"/>
                  <a:gd name="T42" fmla="*/ 3 w 49"/>
                  <a:gd name="T43" fmla="*/ 83 h 99"/>
                  <a:gd name="T44" fmla="*/ 4 w 49"/>
                  <a:gd name="T45" fmla="*/ 91 h 99"/>
                  <a:gd name="T46" fmla="*/ 8 w 49"/>
                  <a:gd name="T47" fmla="*/ 96 h 99"/>
                  <a:gd name="T48" fmla="*/ 16 w 49"/>
                  <a:gd name="T49" fmla="*/ 97 h 99"/>
                  <a:gd name="T50" fmla="*/ 27 w 49"/>
                  <a:gd name="T51" fmla="*/ 91 h 99"/>
                  <a:gd name="T52" fmla="*/ 29 w 49"/>
                  <a:gd name="T53" fmla="*/ 82 h 99"/>
                  <a:gd name="T54" fmla="*/ 33 w 49"/>
                  <a:gd name="T55" fmla="*/ 69 h 99"/>
                  <a:gd name="T56" fmla="*/ 36 w 49"/>
                  <a:gd name="T57" fmla="*/ 60 h 99"/>
                  <a:gd name="T58" fmla="*/ 38 w 49"/>
                  <a:gd name="T59" fmla="*/ 56 h 99"/>
                  <a:gd name="T60" fmla="*/ 42 w 49"/>
                  <a:gd name="T61" fmla="*/ 40 h 99"/>
                  <a:gd name="T62" fmla="*/ 44 w 49"/>
                  <a:gd name="T63" fmla="*/ 34 h 99"/>
                  <a:gd name="T64" fmla="*/ 43 w 49"/>
                  <a:gd name="T65" fmla="*/ 26 h 99"/>
                  <a:gd name="T66" fmla="*/ 45 w 49"/>
                  <a:gd name="T67" fmla="*/ 25 h 99"/>
                  <a:gd name="T68" fmla="*/ 47 w 49"/>
                  <a:gd name="T69" fmla="*/ 28 h 99"/>
                  <a:gd name="T70" fmla="*/ 47 w 49"/>
                  <a:gd name="T71" fmla="*/ 1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9" h="99">
                    <a:moveTo>
                      <a:pt x="47" y="17"/>
                    </a:moveTo>
                    <a:cubicBezTo>
                      <a:pt x="47" y="14"/>
                      <a:pt x="46" y="11"/>
                      <a:pt x="45" y="8"/>
                    </a:cubicBezTo>
                    <a:cubicBezTo>
                      <a:pt x="45" y="7"/>
                      <a:pt x="44" y="7"/>
                      <a:pt x="44" y="6"/>
                    </a:cubicBezTo>
                    <a:cubicBezTo>
                      <a:pt x="43" y="7"/>
                      <a:pt x="43" y="5"/>
                      <a:pt x="42" y="5"/>
                    </a:cubicBezTo>
                    <a:cubicBezTo>
                      <a:pt x="42" y="4"/>
                      <a:pt x="41" y="3"/>
                      <a:pt x="41" y="1"/>
                    </a:cubicBezTo>
                    <a:cubicBezTo>
                      <a:pt x="41" y="1"/>
                      <a:pt x="41" y="0"/>
                      <a:pt x="40" y="0"/>
                    </a:cubicBezTo>
                    <a:cubicBezTo>
                      <a:pt x="40" y="0"/>
                      <a:pt x="40" y="1"/>
                      <a:pt x="40" y="1"/>
                    </a:cubicBezTo>
                    <a:cubicBezTo>
                      <a:pt x="40" y="2"/>
                      <a:pt x="39" y="3"/>
                      <a:pt x="38" y="3"/>
                    </a:cubicBezTo>
                    <a:cubicBezTo>
                      <a:pt x="38" y="3"/>
                      <a:pt x="38" y="3"/>
                      <a:pt x="38" y="4"/>
                    </a:cubicBezTo>
                    <a:cubicBezTo>
                      <a:pt x="38" y="6"/>
                      <a:pt x="38" y="8"/>
                      <a:pt x="38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1" y="11"/>
                      <a:pt x="31" y="11"/>
                      <a:pt x="31" y="12"/>
                    </a:cubicBezTo>
                    <a:cubicBezTo>
                      <a:pt x="31" y="13"/>
                      <a:pt x="31" y="13"/>
                      <a:pt x="31" y="14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0" y="16"/>
                      <a:pt x="30" y="17"/>
                      <a:pt x="30" y="19"/>
                    </a:cubicBezTo>
                    <a:cubicBezTo>
                      <a:pt x="30" y="20"/>
                      <a:pt x="29" y="21"/>
                      <a:pt x="28" y="22"/>
                    </a:cubicBezTo>
                    <a:cubicBezTo>
                      <a:pt x="28" y="21"/>
                      <a:pt x="29" y="20"/>
                      <a:pt x="28" y="19"/>
                    </a:cubicBezTo>
                    <a:cubicBezTo>
                      <a:pt x="28" y="21"/>
                      <a:pt x="26" y="21"/>
                      <a:pt x="26" y="23"/>
                    </a:cubicBezTo>
                    <a:cubicBezTo>
                      <a:pt x="24" y="23"/>
                      <a:pt x="23" y="24"/>
                      <a:pt x="21" y="25"/>
                    </a:cubicBezTo>
                    <a:cubicBezTo>
                      <a:pt x="21" y="25"/>
                      <a:pt x="21" y="26"/>
                      <a:pt x="21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20" y="26"/>
                      <a:pt x="19" y="27"/>
                      <a:pt x="18" y="27"/>
                    </a:cubicBezTo>
                    <a:cubicBezTo>
                      <a:pt x="17" y="27"/>
                      <a:pt x="16" y="28"/>
                      <a:pt x="15" y="28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3" y="27"/>
                      <a:pt x="13" y="28"/>
                      <a:pt x="12" y="29"/>
                    </a:cubicBezTo>
                    <a:cubicBezTo>
                      <a:pt x="12" y="30"/>
                      <a:pt x="11" y="31"/>
                      <a:pt x="9" y="30"/>
                    </a:cubicBezTo>
                    <a:cubicBezTo>
                      <a:pt x="7" y="29"/>
                      <a:pt x="7" y="30"/>
                      <a:pt x="8" y="31"/>
                    </a:cubicBezTo>
                    <a:cubicBezTo>
                      <a:pt x="8" y="33"/>
                      <a:pt x="7" y="35"/>
                      <a:pt x="6" y="36"/>
                    </a:cubicBezTo>
                    <a:cubicBezTo>
                      <a:pt x="5" y="38"/>
                      <a:pt x="4" y="39"/>
                      <a:pt x="5" y="41"/>
                    </a:cubicBezTo>
                    <a:cubicBezTo>
                      <a:pt x="5" y="42"/>
                      <a:pt x="5" y="44"/>
                      <a:pt x="5" y="45"/>
                    </a:cubicBezTo>
                    <a:cubicBezTo>
                      <a:pt x="5" y="46"/>
                      <a:pt x="6" y="46"/>
                      <a:pt x="6" y="47"/>
                    </a:cubicBezTo>
                    <a:cubicBezTo>
                      <a:pt x="6" y="48"/>
                      <a:pt x="7" y="48"/>
                      <a:pt x="6" y="49"/>
                    </a:cubicBezTo>
                    <a:cubicBezTo>
                      <a:pt x="6" y="50"/>
                      <a:pt x="7" y="51"/>
                      <a:pt x="8" y="52"/>
                    </a:cubicBezTo>
                    <a:cubicBezTo>
                      <a:pt x="7" y="53"/>
                      <a:pt x="8" y="54"/>
                      <a:pt x="8" y="54"/>
                    </a:cubicBezTo>
                    <a:cubicBezTo>
                      <a:pt x="9" y="56"/>
                      <a:pt x="7" y="57"/>
                      <a:pt x="7" y="59"/>
                    </a:cubicBezTo>
                    <a:cubicBezTo>
                      <a:pt x="6" y="61"/>
                      <a:pt x="4" y="63"/>
                      <a:pt x="4" y="65"/>
                    </a:cubicBezTo>
                    <a:cubicBezTo>
                      <a:pt x="1" y="66"/>
                      <a:pt x="1" y="68"/>
                      <a:pt x="0" y="70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5"/>
                      <a:pt x="0" y="77"/>
                      <a:pt x="2" y="80"/>
                    </a:cubicBezTo>
                    <a:cubicBezTo>
                      <a:pt x="3" y="81"/>
                      <a:pt x="3" y="82"/>
                      <a:pt x="3" y="83"/>
                    </a:cubicBezTo>
                    <a:cubicBezTo>
                      <a:pt x="2" y="86"/>
                      <a:pt x="1" y="88"/>
                      <a:pt x="4" y="90"/>
                    </a:cubicBezTo>
                    <a:cubicBezTo>
                      <a:pt x="4" y="90"/>
                      <a:pt x="4" y="91"/>
                      <a:pt x="4" y="91"/>
                    </a:cubicBezTo>
                    <a:cubicBezTo>
                      <a:pt x="5" y="93"/>
                      <a:pt x="5" y="94"/>
                      <a:pt x="7" y="95"/>
                    </a:cubicBezTo>
                    <a:cubicBezTo>
                      <a:pt x="7" y="96"/>
                      <a:pt x="8" y="96"/>
                      <a:pt x="8" y="96"/>
                    </a:cubicBezTo>
                    <a:cubicBezTo>
                      <a:pt x="10" y="96"/>
                      <a:pt x="10" y="96"/>
                      <a:pt x="11" y="97"/>
                    </a:cubicBezTo>
                    <a:cubicBezTo>
                      <a:pt x="13" y="99"/>
                      <a:pt x="14" y="99"/>
                      <a:pt x="16" y="97"/>
                    </a:cubicBezTo>
                    <a:cubicBezTo>
                      <a:pt x="18" y="96"/>
                      <a:pt x="20" y="95"/>
                      <a:pt x="22" y="95"/>
                    </a:cubicBezTo>
                    <a:cubicBezTo>
                      <a:pt x="24" y="95"/>
                      <a:pt x="26" y="93"/>
                      <a:pt x="27" y="91"/>
                    </a:cubicBezTo>
                    <a:cubicBezTo>
                      <a:pt x="27" y="90"/>
                      <a:pt x="27" y="89"/>
                      <a:pt x="28" y="88"/>
                    </a:cubicBezTo>
                    <a:cubicBezTo>
                      <a:pt x="29" y="86"/>
                      <a:pt x="29" y="84"/>
                      <a:pt x="29" y="82"/>
                    </a:cubicBezTo>
                    <a:cubicBezTo>
                      <a:pt x="31" y="81"/>
                      <a:pt x="30" y="79"/>
                      <a:pt x="31" y="77"/>
                    </a:cubicBezTo>
                    <a:cubicBezTo>
                      <a:pt x="31" y="74"/>
                      <a:pt x="32" y="72"/>
                      <a:pt x="33" y="69"/>
                    </a:cubicBezTo>
                    <a:cubicBezTo>
                      <a:pt x="34" y="67"/>
                      <a:pt x="35" y="65"/>
                      <a:pt x="35" y="64"/>
                    </a:cubicBezTo>
                    <a:cubicBezTo>
                      <a:pt x="35" y="62"/>
                      <a:pt x="35" y="61"/>
                      <a:pt x="36" y="60"/>
                    </a:cubicBezTo>
                    <a:cubicBezTo>
                      <a:pt x="37" y="60"/>
                      <a:pt x="36" y="59"/>
                      <a:pt x="37" y="58"/>
                    </a:cubicBezTo>
                    <a:cubicBezTo>
                      <a:pt x="37" y="57"/>
                      <a:pt x="38" y="57"/>
                      <a:pt x="38" y="56"/>
                    </a:cubicBezTo>
                    <a:cubicBezTo>
                      <a:pt x="38" y="53"/>
                      <a:pt x="39" y="50"/>
                      <a:pt x="40" y="48"/>
                    </a:cubicBezTo>
                    <a:cubicBezTo>
                      <a:pt x="41" y="45"/>
                      <a:pt x="41" y="43"/>
                      <a:pt x="42" y="40"/>
                    </a:cubicBezTo>
                    <a:cubicBezTo>
                      <a:pt x="42" y="40"/>
                      <a:pt x="42" y="40"/>
                      <a:pt x="42" y="39"/>
                    </a:cubicBezTo>
                    <a:cubicBezTo>
                      <a:pt x="41" y="37"/>
                      <a:pt x="42" y="36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1"/>
                      <a:pt x="43" y="28"/>
                      <a:pt x="43" y="26"/>
                    </a:cubicBezTo>
                    <a:cubicBezTo>
                      <a:pt x="43" y="25"/>
                      <a:pt x="43" y="25"/>
                      <a:pt x="44" y="24"/>
                    </a:cubicBezTo>
                    <a:cubicBezTo>
                      <a:pt x="45" y="24"/>
                      <a:pt x="45" y="25"/>
                      <a:pt x="45" y="25"/>
                    </a:cubicBez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8"/>
                      <a:pt x="46" y="28"/>
                      <a:pt x="47" y="28"/>
                    </a:cubicBezTo>
                    <a:cubicBezTo>
                      <a:pt x="48" y="27"/>
                      <a:pt x="49" y="23"/>
                      <a:pt x="48" y="22"/>
                    </a:cubicBezTo>
                    <a:cubicBezTo>
                      <a:pt x="47" y="21"/>
                      <a:pt x="46" y="19"/>
                      <a:pt x="47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8" name="Freeform 903">
                <a:extLst>
                  <a:ext uri="{FF2B5EF4-FFF2-40B4-BE49-F238E27FC236}">
                    <a16:creationId xmlns="" xmlns:a16="http://schemas.microsoft.com/office/drawing/2014/main" id="{0015989E-9998-584B-A1B7-80B8F90CC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8800" y="3895725"/>
                <a:ext cx="444500" cy="433388"/>
              </a:xfrm>
              <a:custGeom>
                <a:avLst/>
                <a:gdLst>
                  <a:gd name="T0" fmla="*/ 45 w 107"/>
                  <a:gd name="T1" fmla="*/ 75 h 104"/>
                  <a:gd name="T2" fmla="*/ 99 w 107"/>
                  <a:gd name="T3" fmla="*/ 104 h 104"/>
                  <a:gd name="T4" fmla="*/ 106 w 107"/>
                  <a:gd name="T5" fmla="*/ 100 h 104"/>
                  <a:gd name="T6" fmla="*/ 104 w 107"/>
                  <a:gd name="T7" fmla="*/ 24 h 104"/>
                  <a:gd name="T8" fmla="*/ 105 w 107"/>
                  <a:gd name="T9" fmla="*/ 14 h 104"/>
                  <a:gd name="T10" fmla="*/ 104 w 107"/>
                  <a:gd name="T11" fmla="*/ 10 h 104"/>
                  <a:gd name="T12" fmla="*/ 95 w 107"/>
                  <a:gd name="T13" fmla="*/ 8 h 104"/>
                  <a:gd name="T14" fmla="*/ 92 w 107"/>
                  <a:gd name="T15" fmla="*/ 4 h 104"/>
                  <a:gd name="T16" fmla="*/ 89 w 107"/>
                  <a:gd name="T17" fmla="*/ 3 h 104"/>
                  <a:gd name="T18" fmla="*/ 82 w 107"/>
                  <a:gd name="T19" fmla="*/ 4 h 104"/>
                  <a:gd name="T20" fmla="*/ 74 w 107"/>
                  <a:gd name="T21" fmla="*/ 8 h 104"/>
                  <a:gd name="T22" fmla="*/ 74 w 107"/>
                  <a:gd name="T23" fmla="*/ 16 h 104"/>
                  <a:gd name="T24" fmla="*/ 69 w 107"/>
                  <a:gd name="T25" fmla="*/ 23 h 104"/>
                  <a:gd name="T26" fmla="*/ 57 w 107"/>
                  <a:gd name="T27" fmla="*/ 18 h 104"/>
                  <a:gd name="T28" fmla="*/ 44 w 107"/>
                  <a:gd name="T29" fmla="*/ 15 h 104"/>
                  <a:gd name="T30" fmla="*/ 39 w 107"/>
                  <a:gd name="T31" fmla="*/ 6 h 104"/>
                  <a:gd name="T32" fmla="*/ 25 w 107"/>
                  <a:gd name="T33" fmla="*/ 3 h 104"/>
                  <a:gd name="T34" fmla="*/ 15 w 107"/>
                  <a:gd name="T35" fmla="*/ 0 h 104"/>
                  <a:gd name="T36" fmla="*/ 14 w 107"/>
                  <a:gd name="T37" fmla="*/ 4 h 104"/>
                  <a:gd name="T38" fmla="*/ 14 w 107"/>
                  <a:gd name="T39" fmla="*/ 6 h 104"/>
                  <a:gd name="T40" fmla="*/ 5 w 107"/>
                  <a:gd name="T41" fmla="*/ 13 h 104"/>
                  <a:gd name="T42" fmla="*/ 6 w 107"/>
                  <a:gd name="T43" fmla="*/ 16 h 104"/>
                  <a:gd name="T44" fmla="*/ 6 w 107"/>
                  <a:gd name="T45" fmla="*/ 20 h 104"/>
                  <a:gd name="T46" fmla="*/ 1 w 107"/>
                  <a:gd name="T47" fmla="*/ 23 h 104"/>
                  <a:gd name="T48" fmla="*/ 0 w 107"/>
                  <a:gd name="T49" fmla="*/ 25 h 104"/>
                  <a:gd name="T50" fmla="*/ 4 w 107"/>
                  <a:gd name="T51" fmla="*/ 42 h 104"/>
                  <a:gd name="T52" fmla="*/ 4 w 107"/>
                  <a:gd name="T53" fmla="*/ 49 h 104"/>
                  <a:gd name="T54" fmla="*/ 3 w 107"/>
                  <a:gd name="T55" fmla="*/ 52 h 104"/>
                  <a:gd name="T56" fmla="*/ 0 w 107"/>
                  <a:gd name="T57" fmla="*/ 54 h 104"/>
                  <a:gd name="T58" fmla="*/ 5 w 107"/>
                  <a:gd name="T59" fmla="*/ 65 h 104"/>
                  <a:gd name="T60" fmla="*/ 11 w 107"/>
                  <a:gd name="T61" fmla="*/ 67 h 104"/>
                  <a:gd name="T62" fmla="*/ 15 w 107"/>
                  <a:gd name="T63" fmla="*/ 69 h 104"/>
                  <a:gd name="T64" fmla="*/ 29 w 107"/>
                  <a:gd name="T65" fmla="*/ 7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04">
                    <a:moveTo>
                      <a:pt x="33" y="81"/>
                    </a:moveTo>
                    <a:cubicBezTo>
                      <a:pt x="45" y="75"/>
                      <a:pt x="45" y="75"/>
                      <a:pt x="45" y="75"/>
                    </a:cubicBezTo>
                    <a:cubicBezTo>
                      <a:pt x="73" y="89"/>
                      <a:pt x="73" y="89"/>
                      <a:pt x="73" y="89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0"/>
                      <a:pt x="106" y="10"/>
                      <a:pt x="104" y="10"/>
                    </a:cubicBezTo>
                    <a:cubicBezTo>
                      <a:pt x="103" y="10"/>
                      <a:pt x="101" y="10"/>
                      <a:pt x="100" y="9"/>
                    </a:cubicBezTo>
                    <a:cubicBezTo>
                      <a:pt x="99" y="8"/>
                      <a:pt x="97" y="8"/>
                      <a:pt x="95" y="8"/>
                    </a:cubicBezTo>
                    <a:cubicBezTo>
                      <a:pt x="95" y="8"/>
                      <a:pt x="94" y="8"/>
                      <a:pt x="94" y="7"/>
                    </a:cubicBezTo>
                    <a:cubicBezTo>
                      <a:pt x="95" y="5"/>
                      <a:pt x="93" y="5"/>
                      <a:pt x="92" y="4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7" y="3"/>
                      <a:pt x="85" y="2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78" y="5"/>
                      <a:pt x="76" y="6"/>
                    </a:cubicBezTo>
                    <a:cubicBezTo>
                      <a:pt x="76" y="7"/>
                      <a:pt x="75" y="7"/>
                      <a:pt x="74" y="8"/>
                    </a:cubicBezTo>
                    <a:cubicBezTo>
                      <a:pt x="74" y="8"/>
                      <a:pt x="72" y="11"/>
                      <a:pt x="72" y="12"/>
                    </a:cubicBezTo>
                    <a:cubicBezTo>
                      <a:pt x="73" y="13"/>
                      <a:pt x="73" y="15"/>
                      <a:pt x="74" y="16"/>
                    </a:cubicBezTo>
                    <a:cubicBezTo>
                      <a:pt x="74" y="17"/>
                      <a:pt x="74" y="17"/>
                      <a:pt x="74" y="18"/>
                    </a:cubicBezTo>
                    <a:cubicBezTo>
                      <a:pt x="73" y="20"/>
                      <a:pt x="71" y="22"/>
                      <a:pt x="69" y="23"/>
                    </a:cubicBezTo>
                    <a:cubicBezTo>
                      <a:pt x="68" y="24"/>
                      <a:pt x="67" y="24"/>
                      <a:pt x="66" y="23"/>
                    </a:cubicBezTo>
                    <a:cubicBezTo>
                      <a:pt x="62" y="22"/>
                      <a:pt x="60" y="19"/>
                      <a:pt x="57" y="18"/>
                    </a:cubicBezTo>
                    <a:cubicBezTo>
                      <a:pt x="54" y="17"/>
                      <a:pt x="51" y="16"/>
                      <a:pt x="48" y="16"/>
                    </a:cubicBezTo>
                    <a:cubicBezTo>
                      <a:pt x="47" y="16"/>
                      <a:pt x="45" y="16"/>
                      <a:pt x="44" y="15"/>
                    </a:cubicBezTo>
                    <a:cubicBezTo>
                      <a:pt x="42" y="14"/>
                      <a:pt x="41" y="12"/>
                      <a:pt x="41" y="9"/>
                    </a:cubicBezTo>
                    <a:cubicBezTo>
                      <a:pt x="41" y="8"/>
                      <a:pt x="40" y="6"/>
                      <a:pt x="39" y="6"/>
                    </a:cubicBezTo>
                    <a:cubicBezTo>
                      <a:pt x="37" y="7"/>
                      <a:pt x="36" y="6"/>
                      <a:pt x="34" y="5"/>
                    </a:cubicBezTo>
                    <a:cubicBezTo>
                      <a:pt x="31" y="3"/>
                      <a:pt x="28" y="3"/>
                      <a:pt x="25" y="3"/>
                    </a:cubicBezTo>
                    <a:cubicBezTo>
                      <a:pt x="23" y="3"/>
                      <a:pt x="21" y="4"/>
                      <a:pt x="19" y="2"/>
                    </a:cubicBezTo>
                    <a:cubicBezTo>
                      <a:pt x="18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1" y="53"/>
                      <a:pt x="1" y="53"/>
                    </a:cubicBezTo>
                    <a:cubicBezTo>
                      <a:pt x="1" y="53"/>
                      <a:pt x="0" y="54"/>
                      <a:pt x="0" y="54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9" y="77"/>
                      <a:pt x="29" y="77"/>
                      <a:pt x="29" y="77"/>
                    </a:cubicBezTo>
                    <a:lnTo>
                      <a:pt x="33" y="8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9" name="Freeform 904">
                <a:extLst>
                  <a:ext uri="{FF2B5EF4-FFF2-40B4-BE49-F238E27FC236}">
                    <a16:creationId xmlns="" xmlns:a16="http://schemas.microsoft.com/office/drawing/2014/main" id="{5D3E97B6-DB49-764C-B412-9909A411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425" y="4646613"/>
                <a:ext cx="112712" cy="120650"/>
              </a:xfrm>
              <a:custGeom>
                <a:avLst/>
                <a:gdLst>
                  <a:gd name="T0" fmla="*/ 27 w 27"/>
                  <a:gd name="T1" fmla="*/ 23 h 29"/>
                  <a:gd name="T2" fmla="*/ 27 w 27"/>
                  <a:gd name="T3" fmla="*/ 19 h 29"/>
                  <a:gd name="T4" fmla="*/ 25 w 27"/>
                  <a:gd name="T5" fmla="*/ 18 h 29"/>
                  <a:gd name="T6" fmla="*/ 24 w 27"/>
                  <a:gd name="T7" fmla="*/ 16 h 29"/>
                  <a:gd name="T8" fmla="*/ 22 w 27"/>
                  <a:gd name="T9" fmla="*/ 16 h 29"/>
                  <a:gd name="T10" fmla="*/ 19 w 27"/>
                  <a:gd name="T11" fmla="*/ 14 h 29"/>
                  <a:gd name="T12" fmla="*/ 21 w 27"/>
                  <a:gd name="T13" fmla="*/ 11 h 29"/>
                  <a:gd name="T14" fmla="*/ 20 w 27"/>
                  <a:gd name="T15" fmla="*/ 6 h 29"/>
                  <a:gd name="T16" fmla="*/ 19 w 27"/>
                  <a:gd name="T17" fmla="*/ 6 h 29"/>
                  <a:gd name="T18" fmla="*/ 18 w 27"/>
                  <a:gd name="T19" fmla="*/ 9 h 29"/>
                  <a:gd name="T20" fmla="*/ 16 w 27"/>
                  <a:gd name="T21" fmla="*/ 10 h 29"/>
                  <a:gd name="T22" fmla="*/ 15 w 27"/>
                  <a:gd name="T23" fmla="*/ 8 h 29"/>
                  <a:gd name="T24" fmla="*/ 13 w 27"/>
                  <a:gd name="T25" fmla="*/ 8 h 29"/>
                  <a:gd name="T26" fmla="*/ 14 w 27"/>
                  <a:gd name="T27" fmla="*/ 7 h 29"/>
                  <a:gd name="T28" fmla="*/ 13 w 27"/>
                  <a:gd name="T29" fmla="*/ 2 h 29"/>
                  <a:gd name="T30" fmla="*/ 11 w 27"/>
                  <a:gd name="T31" fmla="*/ 0 h 29"/>
                  <a:gd name="T32" fmla="*/ 9 w 27"/>
                  <a:gd name="T33" fmla="*/ 1 h 29"/>
                  <a:gd name="T34" fmla="*/ 8 w 27"/>
                  <a:gd name="T35" fmla="*/ 1 h 29"/>
                  <a:gd name="T36" fmla="*/ 8 w 27"/>
                  <a:gd name="T37" fmla="*/ 3 h 29"/>
                  <a:gd name="T38" fmla="*/ 6 w 27"/>
                  <a:gd name="T39" fmla="*/ 3 h 29"/>
                  <a:gd name="T40" fmla="*/ 5 w 27"/>
                  <a:gd name="T41" fmla="*/ 6 h 29"/>
                  <a:gd name="T42" fmla="*/ 2 w 27"/>
                  <a:gd name="T43" fmla="*/ 8 h 29"/>
                  <a:gd name="T44" fmla="*/ 0 w 27"/>
                  <a:gd name="T45" fmla="*/ 12 h 29"/>
                  <a:gd name="T46" fmla="*/ 0 w 27"/>
                  <a:gd name="T47" fmla="*/ 12 h 29"/>
                  <a:gd name="T48" fmla="*/ 4 w 27"/>
                  <a:gd name="T49" fmla="*/ 15 h 29"/>
                  <a:gd name="T50" fmla="*/ 7 w 27"/>
                  <a:gd name="T51" fmla="*/ 17 h 29"/>
                  <a:gd name="T52" fmla="*/ 18 w 27"/>
                  <a:gd name="T53" fmla="*/ 26 h 29"/>
                  <a:gd name="T54" fmla="*/ 27 w 27"/>
                  <a:gd name="T55" fmla="*/ 29 h 29"/>
                  <a:gd name="T56" fmla="*/ 26 w 27"/>
                  <a:gd name="T57" fmla="*/ 26 h 29"/>
                  <a:gd name="T58" fmla="*/ 27 w 27"/>
                  <a:gd name="T5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7" h="29">
                    <a:moveTo>
                      <a:pt x="27" y="23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4" y="15"/>
                    </a:cubicBezTo>
                    <a:cubicBezTo>
                      <a:pt x="5" y="16"/>
                      <a:pt x="5" y="18"/>
                      <a:pt x="7" y="17"/>
                    </a:cubicBezTo>
                    <a:cubicBezTo>
                      <a:pt x="11" y="20"/>
                      <a:pt x="14" y="24"/>
                      <a:pt x="18" y="26"/>
                    </a:cubicBezTo>
                    <a:cubicBezTo>
                      <a:pt x="21" y="28"/>
                      <a:pt x="24" y="29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lnTo>
                      <a:pt x="27" y="2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0" name="Freeform 905">
                <a:extLst>
                  <a:ext uri="{FF2B5EF4-FFF2-40B4-BE49-F238E27FC236}">
                    <a16:creationId xmlns="" xmlns:a16="http://schemas.microsoft.com/office/drawing/2014/main" id="{DBCE9BAE-513B-CA45-B6BB-6EE7A88E8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5" y="5734050"/>
                <a:ext cx="66675" cy="69850"/>
              </a:xfrm>
              <a:custGeom>
                <a:avLst/>
                <a:gdLst>
                  <a:gd name="T0" fmla="*/ 24 w 42"/>
                  <a:gd name="T1" fmla="*/ 34 h 44"/>
                  <a:gd name="T2" fmla="*/ 19 w 42"/>
                  <a:gd name="T3" fmla="*/ 44 h 44"/>
                  <a:gd name="T4" fmla="*/ 13 w 42"/>
                  <a:gd name="T5" fmla="*/ 42 h 44"/>
                  <a:gd name="T6" fmla="*/ 5 w 42"/>
                  <a:gd name="T7" fmla="*/ 36 h 44"/>
                  <a:gd name="T8" fmla="*/ 5 w 42"/>
                  <a:gd name="T9" fmla="*/ 31 h 44"/>
                  <a:gd name="T10" fmla="*/ 0 w 42"/>
                  <a:gd name="T11" fmla="*/ 21 h 44"/>
                  <a:gd name="T12" fmla="*/ 5 w 42"/>
                  <a:gd name="T13" fmla="*/ 18 h 44"/>
                  <a:gd name="T14" fmla="*/ 11 w 42"/>
                  <a:gd name="T15" fmla="*/ 10 h 44"/>
                  <a:gd name="T16" fmla="*/ 13 w 42"/>
                  <a:gd name="T17" fmla="*/ 7 h 44"/>
                  <a:gd name="T18" fmla="*/ 19 w 42"/>
                  <a:gd name="T19" fmla="*/ 7 h 44"/>
                  <a:gd name="T20" fmla="*/ 21 w 42"/>
                  <a:gd name="T21" fmla="*/ 2 h 44"/>
                  <a:gd name="T22" fmla="*/ 29 w 42"/>
                  <a:gd name="T23" fmla="*/ 0 h 44"/>
                  <a:gd name="T24" fmla="*/ 32 w 42"/>
                  <a:gd name="T25" fmla="*/ 5 h 44"/>
                  <a:gd name="T26" fmla="*/ 42 w 42"/>
                  <a:gd name="T27" fmla="*/ 13 h 44"/>
                  <a:gd name="T28" fmla="*/ 42 w 42"/>
                  <a:gd name="T29" fmla="*/ 18 h 44"/>
                  <a:gd name="T30" fmla="*/ 37 w 42"/>
                  <a:gd name="T31" fmla="*/ 23 h 44"/>
                  <a:gd name="T32" fmla="*/ 37 w 42"/>
                  <a:gd name="T33" fmla="*/ 28 h 44"/>
                  <a:gd name="T34" fmla="*/ 24 w 42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44">
                    <a:moveTo>
                      <a:pt x="24" y="34"/>
                    </a:moveTo>
                    <a:lnTo>
                      <a:pt x="19" y="44"/>
                    </a:lnTo>
                    <a:lnTo>
                      <a:pt x="13" y="42"/>
                    </a:lnTo>
                    <a:lnTo>
                      <a:pt x="5" y="36"/>
                    </a:lnTo>
                    <a:lnTo>
                      <a:pt x="5" y="3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2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7" y="23"/>
                    </a:lnTo>
                    <a:lnTo>
                      <a:pt x="37" y="28"/>
                    </a:lnTo>
                    <a:lnTo>
                      <a:pt x="24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1" name="Freeform 906">
                <a:extLst>
                  <a:ext uri="{FF2B5EF4-FFF2-40B4-BE49-F238E27FC236}">
                    <a16:creationId xmlns="" xmlns:a16="http://schemas.microsoft.com/office/drawing/2014/main" id="{302DC0C5-06F3-F64F-9CFB-C1E45C3B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2538" y="4746625"/>
                <a:ext cx="225425" cy="279400"/>
              </a:xfrm>
              <a:custGeom>
                <a:avLst/>
                <a:gdLst>
                  <a:gd name="T0" fmla="*/ 48 w 54"/>
                  <a:gd name="T1" fmla="*/ 16 h 67"/>
                  <a:gd name="T2" fmla="*/ 54 w 54"/>
                  <a:gd name="T3" fmla="*/ 8 h 67"/>
                  <a:gd name="T4" fmla="*/ 49 w 54"/>
                  <a:gd name="T5" fmla="*/ 8 h 67"/>
                  <a:gd name="T6" fmla="*/ 46 w 54"/>
                  <a:gd name="T7" fmla="*/ 5 h 67"/>
                  <a:gd name="T8" fmla="*/ 40 w 54"/>
                  <a:gd name="T9" fmla="*/ 8 h 67"/>
                  <a:gd name="T10" fmla="*/ 38 w 54"/>
                  <a:gd name="T11" fmla="*/ 11 h 67"/>
                  <a:gd name="T12" fmla="*/ 32 w 54"/>
                  <a:gd name="T13" fmla="*/ 10 h 67"/>
                  <a:gd name="T14" fmla="*/ 28 w 54"/>
                  <a:gd name="T15" fmla="*/ 10 h 67"/>
                  <a:gd name="T16" fmla="*/ 20 w 54"/>
                  <a:gd name="T17" fmla="*/ 5 h 67"/>
                  <a:gd name="T18" fmla="*/ 14 w 54"/>
                  <a:gd name="T19" fmla="*/ 4 h 67"/>
                  <a:gd name="T20" fmla="*/ 13 w 54"/>
                  <a:gd name="T21" fmla="*/ 3 h 67"/>
                  <a:gd name="T22" fmla="*/ 11 w 54"/>
                  <a:gd name="T23" fmla="*/ 3 h 67"/>
                  <a:gd name="T24" fmla="*/ 10 w 54"/>
                  <a:gd name="T25" fmla="*/ 1 h 67"/>
                  <a:gd name="T26" fmla="*/ 10 w 54"/>
                  <a:gd name="T27" fmla="*/ 1 h 67"/>
                  <a:gd name="T28" fmla="*/ 10 w 54"/>
                  <a:gd name="T29" fmla="*/ 0 h 67"/>
                  <a:gd name="T30" fmla="*/ 6 w 54"/>
                  <a:gd name="T31" fmla="*/ 2 h 67"/>
                  <a:gd name="T32" fmla="*/ 4 w 54"/>
                  <a:gd name="T33" fmla="*/ 3 h 67"/>
                  <a:gd name="T34" fmla="*/ 0 w 54"/>
                  <a:gd name="T35" fmla="*/ 6 h 67"/>
                  <a:gd name="T36" fmla="*/ 0 w 54"/>
                  <a:gd name="T37" fmla="*/ 7 h 67"/>
                  <a:gd name="T38" fmla="*/ 1 w 54"/>
                  <a:gd name="T39" fmla="*/ 8 h 67"/>
                  <a:gd name="T40" fmla="*/ 2 w 54"/>
                  <a:gd name="T41" fmla="*/ 8 h 67"/>
                  <a:gd name="T42" fmla="*/ 2 w 54"/>
                  <a:gd name="T43" fmla="*/ 9 h 67"/>
                  <a:gd name="T44" fmla="*/ 3 w 54"/>
                  <a:gd name="T45" fmla="*/ 10 h 67"/>
                  <a:gd name="T46" fmla="*/ 3 w 54"/>
                  <a:gd name="T47" fmla="*/ 13 h 67"/>
                  <a:gd name="T48" fmla="*/ 7 w 54"/>
                  <a:gd name="T49" fmla="*/ 18 h 67"/>
                  <a:gd name="T50" fmla="*/ 7 w 54"/>
                  <a:gd name="T51" fmla="*/ 20 h 67"/>
                  <a:gd name="T52" fmla="*/ 7 w 54"/>
                  <a:gd name="T53" fmla="*/ 22 h 67"/>
                  <a:gd name="T54" fmla="*/ 7 w 54"/>
                  <a:gd name="T55" fmla="*/ 24 h 67"/>
                  <a:gd name="T56" fmla="*/ 6 w 54"/>
                  <a:gd name="T57" fmla="*/ 26 h 67"/>
                  <a:gd name="T58" fmla="*/ 4 w 54"/>
                  <a:gd name="T59" fmla="*/ 27 h 67"/>
                  <a:gd name="T60" fmla="*/ 3 w 54"/>
                  <a:gd name="T61" fmla="*/ 28 h 67"/>
                  <a:gd name="T62" fmla="*/ 1 w 54"/>
                  <a:gd name="T63" fmla="*/ 31 h 67"/>
                  <a:gd name="T64" fmla="*/ 0 w 54"/>
                  <a:gd name="T65" fmla="*/ 34 h 67"/>
                  <a:gd name="T66" fmla="*/ 0 w 54"/>
                  <a:gd name="T67" fmla="*/ 42 h 67"/>
                  <a:gd name="T68" fmla="*/ 25 w 54"/>
                  <a:gd name="T69" fmla="*/ 55 h 67"/>
                  <a:gd name="T70" fmla="*/ 25 w 54"/>
                  <a:gd name="T71" fmla="*/ 59 h 67"/>
                  <a:gd name="T72" fmla="*/ 36 w 54"/>
                  <a:gd name="T73" fmla="*/ 67 h 67"/>
                  <a:gd name="T74" fmla="*/ 38 w 54"/>
                  <a:gd name="T75" fmla="*/ 65 h 67"/>
                  <a:gd name="T76" fmla="*/ 41 w 54"/>
                  <a:gd name="T77" fmla="*/ 59 h 67"/>
                  <a:gd name="T78" fmla="*/ 43 w 54"/>
                  <a:gd name="T79" fmla="*/ 54 h 67"/>
                  <a:gd name="T80" fmla="*/ 45 w 54"/>
                  <a:gd name="T81" fmla="*/ 52 h 67"/>
                  <a:gd name="T82" fmla="*/ 48 w 54"/>
                  <a:gd name="T83" fmla="*/ 50 h 67"/>
                  <a:gd name="T84" fmla="*/ 49 w 54"/>
                  <a:gd name="T85" fmla="*/ 49 h 67"/>
                  <a:gd name="T86" fmla="*/ 52 w 54"/>
                  <a:gd name="T87" fmla="*/ 46 h 67"/>
                  <a:gd name="T88" fmla="*/ 48 w 54"/>
                  <a:gd name="T89" fmla="*/ 40 h 67"/>
                  <a:gd name="T90" fmla="*/ 48 w 54"/>
                  <a:gd name="T91" fmla="*/ 1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67">
                    <a:moveTo>
                      <a:pt x="48" y="16"/>
                    </a:moveTo>
                    <a:cubicBezTo>
                      <a:pt x="54" y="8"/>
                      <a:pt x="54" y="8"/>
                      <a:pt x="54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7" y="67"/>
                      <a:pt x="38" y="66"/>
                      <a:pt x="38" y="65"/>
                    </a:cubicBezTo>
                    <a:cubicBezTo>
                      <a:pt x="40" y="63"/>
                      <a:pt x="40" y="61"/>
                      <a:pt x="41" y="59"/>
                    </a:cubicBezTo>
                    <a:cubicBezTo>
                      <a:pt x="42" y="57"/>
                      <a:pt x="43" y="55"/>
                      <a:pt x="43" y="54"/>
                    </a:cubicBezTo>
                    <a:cubicBezTo>
                      <a:pt x="44" y="53"/>
                      <a:pt x="44" y="52"/>
                      <a:pt x="45" y="52"/>
                    </a:cubicBezTo>
                    <a:cubicBezTo>
                      <a:pt x="47" y="53"/>
                      <a:pt x="47" y="52"/>
                      <a:pt x="48" y="50"/>
                    </a:cubicBezTo>
                    <a:cubicBezTo>
                      <a:pt x="48" y="50"/>
                      <a:pt x="48" y="49"/>
                      <a:pt x="49" y="49"/>
                    </a:cubicBezTo>
                    <a:cubicBezTo>
                      <a:pt x="51" y="49"/>
                      <a:pt x="51" y="48"/>
                      <a:pt x="52" y="46"/>
                    </a:cubicBezTo>
                    <a:cubicBezTo>
                      <a:pt x="48" y="40"/>
                      <a:pt x="48" y="40"/>
                      <a:pt x="48" y="40"/>
                    </a:cubicBezTo>
                    <a:lnTo>
                      <a:pt x="48" y="1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2" name="Freeform 907">
                <a:extLst>
                  <a:ext uri="{FF2B5EF4-FFF2-40B4-BE49-F238E27FC236}">
                    <a16:creationId xmlns="" xmlns:a16="http://schemas.microsoft.com/office/drawing/2014/main" id="{DD1B6C19-DA37-A349-A6A1-B4BDE84F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4583113"/>
                <a:ext cx="169862" cy="187325"/>
              </a:xfrm>
              <a:custGeom>
                <a:avLst/>
                <a:gdLst>
                  <a:gd name="T0" fmla="*/ 32 w 41"/>
                  <a:gd name="T1" fmla="*/ 6 h 45"/>
                  <a:gd name="T2" fmla="*/ 29 w 41"/>
                  <a:gd name="T3" fmla="*/ 8 h 45"/>
                  <a:gd name="T4" fmla="*/ 28 w 41"/>
                  <a:gd name="T5" fmla="*/ 7 h 45"/>
                  <a:gd name="T6" fmla="*/ 25 w 41"/>
                  <a:gd name="T7" fmla="*/ 6 h 45"/>
                  <a:gd name="T8" fmla="*/ 22 w 41"/>
                  <a:gd name="T9" fmla="*/ 3 h 45"/>
                  <a:gd name="T10" fmla="*/ 19 w 41"/>
                  <a:gd name="T11" fmla="*/ 2 h 45"/>
                  <a:gd name="T12" fmla="*/ 17 w 41"/>
                  <a:gd name="T13" fmla="*/ 4 h 45"/>
                  <a:gd name="T14" fmla="*/ 15 w 41"/>
                  <a:gd name="T15" fmla="*/ 1 h 45"/>
                  <a:gd name="T16" fmla="*/ 13 w 41"/>
                  <a:gd name="T17" fmla="*/ 1 h 45"/>
                  <a:gd name="T18" fmla="*/ 11 w 41"/>
                  <a:gd name="T19" fmla="*/ 3 h 45"/>
                  <a:gd name="T20" fmla="*/ 7 w 41"/>
                  <a:gd name="T21" fmla="*/ 2 h 45"/>
                  <a:gd name="T22" fmla="*/ 3 w 41"/>
                  <a:gd name="T23" fmla="*/ 9 h 45"/>
                  <a:gd name="T24" fmla="*/ 5 w 41"/>
                  <a:gd name="T25" fmla="*/ 9 h 45"/>
                  <a:gd name="T26" fmla="*/ 6 w 41"/>
                  <a:gd name="T27" fmla="*/ 12 h 45"/>
                  <a:gd name="T28" fmla="*/ 6 w 41"/>
                  <a:gd name="T29" fmla="*/ 15 h 45"/>
                  <a:gd name="T30" fmla="*/ 5 w 41"/>
                  <a:gd name="T31" fmla="*/ 16 h 45"/>
                  <a:gd name="T32" fmla="*/ 2 w 41"/>
                  <a:gd name="T33" fmla="*/ 18 h 45"/>
                  <a:gd name="T34" fmla="*/ 5 w 41"/>
                  <a:gd name="T35" fmla="*/ 19 h 45"/>
                  <a:gd name="T36" fmla="*/ 3 w 41"/>
                  <a:gd name="T37" fmla="*/ 22 h 45"/>
                  <a:gd name="T38" fmla="*/ 2 w 41"/>
                  <a:gd name="T39" fmla="*/ 26 h 45"/>
                  <a:gd name="T40" fmla="*/ 3 w 41"/>
                  <a:gd name="T41" fmla="*/ 31 h 45"/>
                  <a:gd name="T42" fmla="*/ 6 w 41"/>
                  <a:gd name="T43" fmla="*/ 33 h 45"/>
                  <a:gd name="T44" fmla="*/ 8 w 41"/>
                  <a:gd name="T45" fmla="*/ 38 h 45"/>
                  <a:gd name="T46" fmla="*/ 8 w 41"/>
                  <a:gd name="T47" fmla="*/ 44 h 45"/>
                  <a:gd name="T48" fmla="*/ 9 w 41"/>
                  <a:gd name="T49" fmla="*/ 44 h 45"/>
                  <a:gd name="T50" fmla="*/ 28 w 41"/>
                  <a:gd name="T51" fmla="*/ 39 h 45"/>
                  <a:gd name="T52" fmla="*/ 30 w 41"/>
                  <a:gd name="T53" fmla="*/ 38 h 45"/>
                  <a:gd name="T54" fmla="*/ 40 w 41"/>
                  <a:gd name="T55" fmla="*/ 39 h 45"/>
                  <a:gd name="T56" fmla="*/ 40 w 41"/>
                  <a:gd name="T57" fmla="*/ 35 h 45"/>
                  <a:gd name="T58" fmla="*/ 36 w 41"/>
                  <a:gd name="T59" fmla="*/ 30 h 45"/>
                  <a:gd name="T60" fmla="*/ 38 w 41"/>
                  <a:gd name="T61" fmla="*/ 24 h 45"/>
                  <a:gd name="T62" fmla="*/ 41 w 41"/>
                  <a:gd name="T63" fmla="*/ 18 h 45"/>
                  <a:gd name="T64" fmla="*/ 39 w 41"/>
                  <a:gd name="T65" fmla="*/ 12 h 45"/>
                  <a:gd name="T66" fmla="*/ 40 w 41"/>
                  <a:gd name="T67" fmla="*/ 9 h 45"/>
                  <a:gd name="T68" fmla="*/ 39 w 41"/>
                  <a:gd name="T69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45">
                    <a:moveTo>
                      <a:pt x="37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5"/>
                      <a:pt x="8" y="45"/>
                    </a:cubicBezTo>
                    <a:cubicBezTo>
                      <a:pt x="8" y="44"/>
                      <a:pt x="8" y="44"/>
                      <a:pt x="9" y="44"/>
                    </a:cubicBezTo>
                    <a:cubicBezTo>
                      <a:pt x="11" y="44"/>
                      <a:pt x="12" y="43"/>
                      <a:pt x="14" y="42"/>
                    </a:cubicBezTo>
                    <a:cubicBezTo>
                      <a:pt x="18" y="40"/>
                      <a:pt x="23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8"/>
                      <a:pt x="29" y="38"/>
                      <a:pt x="30" y="38"/>
                    </a:cubicBezTo>
                    <a:cubicBezTo>
                      <a:pt x="32" y="38"/>
                      <a:pt x="35" y="40"/>
                      <a:pt x="37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lnTo>
                      <a:pt x="37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3" name="Freeform 908">
                <a:extLst>
                  <a:ext uri="{FF2B5EF4-FFF2-40B4-BE49-F238E27FC236}">
                    <a16:creationId xmlns="" xmlns:a16="http://schemas.microsoft.com/office/drawing/2014/main" id="{EAF1FA25-E22F-954F-9299-93B92C269D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0613" y="4529138"/>
                <a:ext cx="88900" cy="50800"/>
              </a:xfrm>
              <a:custGeom>
                <a:avLst/>
                <a:gdLst>
                  <a:gd name="T0" fmla="*/ 6 w 21"/>
                  <a:gd name="T1" fmla="*/ 12 h 12"/>
                  <a:gd name="T2" fmla="*/ 5 w 21"/>
                  <a:gd name="T3" fmla="*/ 12 h 12"/>
                  <a:gd name="T4" fmla="*/ 5 w 21"/>
                  <a:gd name="T5" fmla="*/ 11 h 12"/>
                  <a:gd name="T6" fmla="*/ 5 w 21"/>
                  <a:gd name="T7" fmla="*/ 11 h 12"/>
                  <a:gd name="T8" fmla="*/ 6 w 21"/>
                  <a:gd name="T9" fmla="*/ 12 h 12"/>
                  <a:gd name="T10" fmla="*/ 7 w 21"/>
                  <a:gd name="T11" fmla="*/ 2 h 12"/>
                  <a:gd name="T12" fmla="*/ 1 w 21"/>
                  <a:gd name="T13" fmla="*/ 2 h 12"/>
                  <a:gd name="T14" fmla="*/ 0 w 21"/>
                  <a:gd name="T15" fmla="*/ 3 h 12"/>
                  <a:gd name="T16" fmla="*/ 1 w 21"/>
                  <a:gd name="T17" fmla="*/ 3 h 12"/>
                  <a:gd name="T18" fmla="*/ 3 w 21"/>
                  <a:gd name="T19" fmla="*/ 4 h 12"/>
                  <a:gd name="T20" fmla="*/ 4 w 21"/>
                  <a:gd name="T21" fmla="*/ 4 h 12"/>
                  <a:gd name="T22" fmla="*/ 6 w 21"/>
                  <a:gd name="T23" fmla="*/ 6 h 12"/>
                  <a:gd name="T24" fmla="*/ 8 w 21"/>
                  <a:gd name="T25" fmla="*/ 6 h 12"/>
                  <a:gd name="T26" fmla="*/ 9 w 21"/>
                  <a:gd name="T27" fmla="*/ 6 h 12"/>
                  <a:gd name="T28" fmla="*/ 10 w 21"/>
                  <a:gd name="T29" fmla="*/ 8 h 12"/>
                  <a:gd name="T30" fmla="*/ 10 w 21"/>
                  <a:gd name="T31" fmla="*/ 9 h 12"/>
                  <a:gd name="T32" fmla="*/ 9 w 21"/>
                  <a:gd name="T33" fmla="*/ 10 h 12"/>
                  <a:gd name="T34" fmla="*/ 11 w 21"/>
                  <a:gd name="T35" fmla="*/ 12 h 12"/>
                  <a:gd name="T36" fmla="*/ 14 w 21"/>
                  <a:gd name="T37" fmla="*/ 8 h 12"/>
                  <a:gd name="T38" fmla="*/ 14 w 21"/>
                  <a:gd name="T39" fmla="*/ 8 h 12"/>
                  <a:gd name="T40" fmla="*/ 17 w 21"/>
                  <a:gd name="T41" fmla="*/ 7 h 12"/>
                  <a:gd name="T42" fmla="*/ 21 w 21"/>
                  <a:gd name="T43" fmla="*/ 7 h 12"/>
                  <a:gd name="T44" fmla="*/ 21 w 21"/>
                  <a:gd name="T45" fmla="*/ 4 h 12"/>
                  <a:gd name="T46" fmla="*/ 19 w 21"/>
                  <a:gd name="T47" fmla="*/ 4 h 12"/>
                  <a:gd name="T48" fmla="*/ 21 w 21"/>
                  <a:gd name="T49" fmla="*/ 2 h 12"/>
                  <a:gd name="T50" fmla="*/ 21 w 21"/>
                  <a:gd name="T51" fmla="*/ 1 h 12"/>
                  <a:gd name="T52" fmla="*/ 21 w 21"/>
                  <a:gd name="T53" fmla="*/ 0 h 12"/>
                  <a:gd name="T54" fmla="*/ 10 w 21"/>
                  <a:gd name="T55" fmla="*/ 0 h 12"/>
                  <a:gd name="T56" fmla="*/ 7 w 21"/>
                  <a:gd name="T5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12">
                    <a:moveTo>
                      <a:pt x="6" y="12"/>
                    </a:moveTo>
                    <a:cubicBezTo>
                      <a:pt x="6" y="12"/>
                      <a:pt x="6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2"/>
                    </a:cubicBezTo>
                    <a:close/>
                    <a:moveTo>
                      <a:pt x="7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1"/>
                      <a:pt x="11" y="11"/>
                      <a:pt x="11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4" name="Freeform 909">
                <a:extLst>
                  <a:ext uri="{FF2B5EF4-FFF2-40B4-BE49-F238E27FC236}">
                    <a16:creationId xmlns="" xmlns:a16="http://schemas.microsoft.com/office/drawing/2014/main" id="{D407E95E-BF0C-2D44-85E0-E77DFA65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650" y="4529138"/>
                <a:ext cx="207962" cy="158750"/>
              </a:xfrm>
              <a:custGeom>
                <a:avLst/>
                <a:gdLst>
                  <a:gd name="T0" fmla="*/ 46 w 50"/>
                  <a:gd name="T1" fmla="*/ 12 h 38"/>
                  <a:gd name="T2" fmla="*/ 46 w 50"/>
                  <a:gd name="T3" fmla="*/ 9 h 38"/>
                  <a:gd name="T4" fmla="*/ 42 w 50"/>
                  <a:gd name="T5" fmla="*/ 6 h 38"/>
                  <a:gd name="T6" fmla="*/ 41 w 50"/>
                  <a:gd name="T7" fmla="*/ 1 h 38"/>
                  <a:gd name="T8" fmla="*/ 39 w 50"/>
                  <a:gd name="T9" fmla="*/ 2 h 38"/>
                  <a:gd name="T10" fmla="*/ 37 w 50"/>
                  <a:gd name="T11" fmla="*/ 3 h 38"/>
                  <a:gd name="T12" fmla="*/ 36 w 50"/>
                  <a:gd name="T13" fmla="*/ 4 h 38"/>
                  <a:gd name="T14" fmla="*/ 31 w 50"/>
                  <a:gd name="T15" fmla="*/ 5 h 38"/>
                  <a:gd name="T16" fmla="*/ 28 w 50"/>
                  <a:gd name="T17" fmla="*/ 3 h 38"/>
                  <a:gd name="T18" fmla="*/ 24 w 50"/>
                  <a:gd name="T19" fmla="*/ 3 h 38"/>
                  <a:gd name="T20" fmla="*/ 20 w 50"/>
                  <a:gd name="T21" fmla="*/ 2 h 38"/>
                  <a:gd name="T22" fmla="*/ 15 w 50"/>
                  <a:gd name="T23" fmla="*/ 1 h 38"/>
                  <a:gd name="T24" fmla="*/ 13 w 50"/>
                  <a:gd name="T25" fmla="*/ 0 h 38"/>
                  <a:gd name="T26" fmla="*/ 10 w 50"/>
                  <a:gd name="T27" fmla="*/ 1 h 38"/>
                  <a:gd name="T28" fmla="*/ 8 w 50"/>
                  <a:gd name="T29" fmla="*/ 4 h 38"/>
                  <a:gd name="T30" fmla="*/ 10 w 50"/>
                  <a:gd name="T31" fmla="*/ 7 h 38"/>
                  <a:gd name="T32" fmla="*/ 3 w 50"/>
                  <a:gd name="T33" fmla="*/ 8 h 38"/>
                  <a:gd name="T34" fmla="*/ 0 w 50"/>
                  <a:gd name="T35" fmla="*/ 12 h 38"/>
                  <a:gd name="T36" fmla="*/ 2 w 50"/>
                  <a:gd name="T37" fmla="*/ 13 h 38"/>
                  <a:gd name="T38" fmla="*/ 7 w 50"/>
                  <a:gd name="T39" fmla="*/ 18 h 38"/>
                  <a:gd name="T40" fmla="*/ 13 w 50"/>
                  <a:gd name="T41" fmla="*/ 25 h 38"/>
                  <a:gd name="T42" fmla="*/ 15 w 50"/>
                  <a:gd name="T43" fmla="*/ 23 h 38"/>
                  <a:gd name="T44" fmla="*/ 17 w 50"/>
                  <a:gd name="T45" fmla="*/ 20 h 38"/>
                  <a:gd name="T46" fmla="*/ 31 w 50"/>
                  <a:gd name="T47" fmla="*/ 25 h 38"/>
                  <a:gd name="T48" fmla="*/ 31 w 50"/>
                  <a:gd name="T49" fmla="*/ 28 h 38"/>
                  <a:gd name="T50" fmla="*/ 33 w 50"/>
                  <a:gd name="T51" fmla="*/ 29 h 38"/>
                  <a:gd name="T52" fmla="*/ 36 w 50"/>
                  <a:gd name="T53" fmla="*/ 28 h 38"/>
                  <a:gd name="T54" fmla="*/ 39 w 50"/>
                  <a:gd name="T55" fmla="*/ 35 h 38"/>
                  <a:gd name="T56" fmla="*/ 40 w 50"/>
                  <a:gd name="T57" fmla="*/ 36 h 38"/>
                  <a:gd name="T58" fmla="*/ 43 w 50"/>
                  <a:gd name="T59" fmla="*/ 37 h 38"/>
                  <a:gd name="T60" fmla="*/ 45 w 50"/>
                  <a:gd name="T61" fmla="*/ 34 h 38"/>
                  <a:gd name="T62" fmla="*/ 47 w 50"/>
                  <a:gd name="T63" fmla="*/ 35 h 38"/>
                  <a:gd name="T64" fmla="*/ 49 w 50"/>
                  <a:gd name="T65" fmla="*/ 32 h 38"/>
                  <a:gd name="T66" fmla="*/ 46 w 50"/>
                  <a:gd name="T67" fmla="*/ 31 h 38"/>
                  <a:gd name="T68" fmla="*/ 49 w 50"/>
                  <a:gd name="T69" fmla="*/ 29 h 38"/>
                  <a:gd name="T70" fmla="*/ 50 w 50"/>
                  <a:gd name="T71" fmla="*/ 28 h 38"/>
                  <a:gd name="T72" fmla="*/ 50 w 50"/>
                  <a:gd name="T73" fmla="*/ 25 h 38"/>
                  <a:gd name="T74" fmla="*/ 49 w 50"/>
                  <a:gd name="T75" fmla="*/ 22 h 38"/>
                  <a:gd name="T76" fmla="*/ 47 w 50"/>
                  <a:gd name="T77" fmla="*/ 22 h 38"/>
                  <a:gd name="T78" fmla="*/ 48 w 50"/>
                  <a:gd name="T79" fmla="*/ 18 h 38"/>
                  <a:gd name="T80" fmla="*/ 46 w 50"/>
                  <a:gd name="T8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38">
                    <a:moveTo>
                      <a:pt x="46" y="14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4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3" y="16"/>
                      <a:pt x="5" y="17"/>
                      <a:pt x="7" y="18"/>
                    </a:cubicBezTo>
                    <a:cubicBezTo>
                      <a:pt x="8" y="19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16"/>
                      <a:pt x="48" y="16"/>
                      <a:pt x="48" y="16"/>
                    </a:cubicBezTo>
                    <a:lnTo>
                      <a:pt x="46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5" name="Freeform 910">
                <a:extLst>
                  <a:ext uri="{FF2B5EF4-FFF2-40B4-BE49-F238E27FC236}">
                    <a16:creationId xmlns="" xmlns:a16="http://schemas.microsoft.com/office/drawing/2014/main" id="{CCD79771-8DE7-A540-A5BD-428C4CF72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025" y="4575175"/>
                <a:ext cx="128587" cy="187325"/>
              </a:xfrm>
              <a:custGeom>
                <a:avLst/>
                <a:gdLst>
                  <a:gd name="T0" fmla="*/ 17 w 31"/>
                  <a:gd name="T1" fmla="*/ 0 h 45"/>
                  <a:gd name="T2" fmla="*/ 3 w 31"/>
                  <a:gd name="T3" fmla="*/ 0 h 45"/>
                  <a:gd name="T4" fmla="*/ 3 w 31"/>
                  <a:gd name="T5" fmla="*/ 3 h 45"/>
                  <a:gd name="T6" fmla="*/ 4 w 31"/>
                  <a:gd name="T7" fmla="*/ 4 h 45"/>
                  <a:gd name="T8" fmla="*/ 3 w 31"/>
                  <a:gd name="T9" fmla="*/ 6 h 45"/>
                  <a:gd name="T10" fmla="*/ 4 w 31"/>
                  <a:gd name="T11" fmla="*/ 9 h 45"/>
                  <a:gd name="T12" fmla="*/ 4 w 31"/>
                  <a:gd name="T13" fmla="*/ 11 h 45"/>
                  <a:gd name="T14" fmla="*/ 4 w 31"/>
                  <a:gd name="T15" fmla="*/ 13 h 45"/>
                  <a:gd name="T16" fmla="*/ 3 w 31"/>
                  <a:gd name="T17" fmla="*/ 14 h 45"/>
                  <a:gd name="T18" fmla="*/ 5 w 31"/>
                  <a:gd name="T19" fmla="*/ 16 h 45"/>
                  <a:gd name="T20" fmla="*/ 5 w 31"/>
                  <a:gd name="T21" fmla="*/ 20 h 45"/>
                  <a:gd name="T22" fmla="*/ 3 w 31"/>
                  <a:gd name="T23" fmla="*/ 22 h 45"/>
                  <a:gd name="T24" fmla="*/ 2 w 31"/>
                  <a:gd name="T25" fmla="*/ 26 h 45"/>
                  <a:gd name="T26" fmla="*/ 0 w 31"/>
                  <a:gd name="T27" fmla="*/ 29 h 45"/>
                  <a:gd name="T28" fmla="*/ 0 w 31"/>
                  <a:gd name="T29" fmla="*/ 32 h 45"/>
                  <a:gd name="T30" fmla="*/ 2 w 31"/>
                  <a:gd name="T31" fmla="*/ 37 h 45"/>
                  <a:gd name="T32" fmla="*/ 4 w 31"/>
                  <a:gd name="T33" fmla="*/ 37 h 45"/>
                  <a:gd name="T34" fmla="*/ 4 w 31"/>
                  <a:gd name="T35" fmla="*/ 39 h 45"/>
                  <a:gd name="T36" fmla="*/ 4 w 31"/>
                  <a:gd name="T37" fmla="*/ 41 h 45"/>
                  <a:gd name="T38" fmla="*/ 1 w 31"/>
                  <a:gd name="T39" fmla="*/ 41 h 45"/>
                  <a:gd name="T40" fmla="*/ 3 w 31"/>
                  <a:gd name="T41" fmla="*/ 42 h 45"/>
                  <a:gd name="T42" fmla="*/ 6 w 31"/>
                  <a:gd name="T43" fmla="*/ 42 h 45"/>
                  <a:gd name="T44" fmla="*/ 6 w 31"/>
                  <a:gd name="T45" fmla="*/ 42 h 45"/>
                  <a:gd name="T46" fmla="*/ 11 w 31"/>
                  <a:gd name="T47" fmla="*/ 43 h 45"/>
                  <a:gd name="T48" fmla="*/ 15 w 31"/>
                  <a:gd name="T49" fmla="*/ 41 h 45"/>
                  <a:gd name="T50" fmla="*/ 19 w 31"/>
                  <a:gd name="T51" fmla="*/ 40 h 45"/>
                  <a:gd name="T52" fmla="*/ 21 w 31"/>
                  <a:gd name="T53" fmla="*/ 39 h 45"/>
                  <a:gd name="T54" fmla="*/ 28 w 31"/>
                  <a:gd name="T55" fmla="*/ 37 h 45"/>
                  <a:gd name="T56" fmla="*/ 29 w 31"/>
                  <a:gd name="T57" fmla="*/ 37 h 45"/>
                  <a:gd name="T58" fmla="*/ 31 w 31"/>
                  <a:gd name="T59" fmla="*/ 35 h 45"/>
                  <a:gd name="T60" fmla="*/ 31 w 31"/>
                  <a:gd name="T61" fmla="*/ 35 h 45"/>
                  <a:gd name="T62" fmla="*/ 26 w 31"/>
                  <a:gd name="T63" fmla="*/ 30 h 45"/>
                  <a:gd name="T64" fmla="*/ 26 w 31"/>
                  <a:gd name="T65" fmla="*/ 29 h 45"/>
                  <a:gd name="T66" fmla="*/ 26 w 31"/>
                  <a:gd name="T67" fmla="*/ 28 h 45"/>
                  <a:gd name="T68" fmla="*/ 27 w 31"/>
                  <a:gd name="T69" fmla="*/ 26 h 45"/>
                  <a:gd name="T70" fmla="*/ 26 w 31"/>
                  <a:gd name="T71" fmla="*/ 24 h 45"/>
                  <a:gd name="T72" fmla="*/ 27 w 31"/>
                  <a:gd name="T73" fmla="*/ 23 h 45"/>
                  <a:gd name="T74" fmla="*/ 26 w 31"/>
                  <a:gd name="T75" fmla="*/ 20 h 45"/>
                  <a:gd name="T76" fmla="*/ 27 w 31"/>
                  <a:gd name="T77" fmla="*/ 19 h 45"/>
                  <a:gd name="T78" fmla="*/ 25 w 31"/>
                  <a:gd name="T79" fmla="*/ 16 h 45"/>
                  <a:gd name="T80" fmla="*/ 26 w 31"/>
                  <a:gd name="T81" fmla="*/ 15 h 45"/>
                  <a:gd name="T82" fmla="*/ 26 w 31"/>
                  <a:gd name="T83" fmla="*/ 11 h 45"/>
                  <a:gd name="T84" fmla="*/ 24 w 31"/>
                  <a:gd name="T85" fmla="*/ 11 h 45"/>
                  <a:gd name="T86" fmla="*/ 25 w 31"/>
                  <a:gd name="T87" fmla="*/ 9 h 45"/>
                  <a:gd name="T88" fmla="*/ 25 w 31"/>
                  <a:gd name="T89" fmla="*/ 5 h 45"/>
                  <a:gd name="T90" fmla="*/ 22 w 31"/>
                  <a:gd name="T91" fmla="*/ 3 h 45"/>
                  <a:gd name="T92" fmla="*/ 22 w 31"/>
                  <a:gd name="T93" fmla="*/ 1 h 45"/>
                  <a:gd name="T94" fmla="*/ 22 w 31"/>
                  <a:gd name="T95" fmla="*/ 0 h 45"/>
                  <a:gd name="T96" fmla="*/ 18 w 31"/>
                  <a:gd name="T97" fmla="*/ 0 h 45"/>
                  <a:gd name="T98" fmla="*/ 17 w 31"/>
                  <a:gd name="T9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45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2" y="42"/>
                      <a:pt x="2" y="42"/>
                      <a:pt x="3" y="42"/>
                    </a:cubicBezTo>
                    <a:cubicBezTo>
                      <a:pt x="4" y="42"/>
                      <a:pt x="5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9" y="45"/>
                      <a:pt x="11" y="43"/>
                    </a:cubicBezTo>
                    <a:cubicBezTo>
                      <a:pt x="12" y="42"/>
                      <a:pt x="14" y="43"/>
                      <a:pt x="15" y="41"/>
                    </a:cubicBezTo>
                    <a:cubicBezTo>
                      <a:pt x="16" y="41"/>
                      <a:pt x="18" y="41"/>
                      <a:pt x="19" y="40"/>
                    </a:cubicBezTo>
                    <a:cubicBezTo>
                      <a:pt x="20" y="40"/>
                      <a:pt x="20" y="39"/>
                      <a:pt x="21" y="39"/>
                    </a:cubicBezTo>
                    <a:cubicBezTo>
                      <a:pt x="23" y="38"/>
                      <a:pt x="25" y="36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5"/>
                      <a:pt x="30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7" y="26"/>
                    </a:cubicBezTo>
                    <a:cubicBezTo>
                      <a:pt x="27" y="26"/>
                      <a:pt x="26" y="24"/>
                      <a:pt x="26" y="24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4" y="11"/>
                      <a:pt x="24" y="11"/>
                    </a:cubicBezTo>
                    <a:cubicBezTo>
                      <a:pt x="24" y="11"/>
                      <a:pt x="25" y="9"/>
                      <a:pt x="25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2" y="3"/>
                      <a:pt x="22" y="3"/>
                    </a:cubicBezTo>
                    <a:cubicBezTo>
                      <a:pt x="22" y="3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7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6" name="Freeform 911">
                <a:extLst>
                  <a:ext uri="{FF2B5EF4-FFF2-40B4-BE49-F238E27FC236}">
                    <a16:creationId xmlns="" xmlns:a16="http://schemas.microsoft.com/office/drawing/2014/main" id="{DC90FAD3-DE40-FB4F-9D1F-25C5666B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613" y="4495800"/>
                <a:ext cx="84137" cy="20638"/>
              </a:xfrm>
              <a:custGeom>
                <a:avLst/>
                <a:gdLst>
                  <a:gd name="T0" fmla="*/ 6 w 20"/>
                  <a:gd name="T1" fmla="*/ 3 h 5"/>
                  <a:gd name="T2" fmla="*/ 10 w 20"/>
                  <a:gd name="T3" fmla="*/ 3 h 5"/>
                  <a:gd name="T4" fmla="*/ 11 w 20"/>
                  <a:gd name="T5" fmla="*/ 1 h 5"/>
                  <a:gd name="T6" fmla="*/ 16 w 20"/>
                  <a:gd name="T7" fmla="*/ 4 h 5"/>
                  <a:gd name="T8" fmla="*/ 20 w 20"/>
                  <a:gd name="T9" fmla="*/ 3 h 5"/>
                  <a:gd name="T10" fmla="*/ 19 w 20"/>
                  <a:gd name="T11" fmla="*/ 1 h 5"/>
                  <a:gd name="T12" fmla="*/ 16 w 20"/>
                  <a:gd name="T13" fmla="*/ 3 h 5"/>
                  <a:gd name="T14" fmla="*/ 11 w 20"/>
                  <a:gd name="T15" fmla="*/ 0 h 5"/>
                  <a:gd name="T16" fmla="*/ 9 w 20"/>
                  <a:gd name="T17" fmla="*/ 0 h 5"/>
                  <a:gd name="T18" fmla="*/ 8 w 20"/>
                  <a:gd name="T19" fmla="*/ 2 h 5"/>
                  <a:gd name="T20" fmla="*/ 2 w 20"/>
                  <a:gd name="T21" fmla="*/ 2 h 5"/>
                  <a:gd name="T22" fmla="*/ 1 w 20"/>
                  <a:gd name="T23" fmla="*/ 2 h 5"/>
                  <a:gd name="T24" fmla="*/ 1 w 20"/>
                  <a:gd name="T25" fmla="*/ 5 h 5"/>
                  <a:gd name="T26" fmla="*/ 6 w 20"/>
                  <a:gd name="T27" fmla="*/ 5 h 5"/>
                  <a:gd name="T28" fmla="*/ 6 w 20"/>
                  <a:gd name="T2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5">
                    <a:moveTo>
                      <a:pt x="6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6" y="5"/>
                      <a:pt x="6" y="5"/>
                      <a:pt x="6" y="5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7" name="Freeform 912">
                <a:extLst>
                  <a:ext uri="{FF2B5EF4-FFF2-40B4-BE49-F238E27FC236}">
                    <a16:creationId xmlns="" xmlns:a16="http://schemas.microsoft.com/office/drawing/2014/main" id="{42516E6B-7DC1-A346-A472-20BFE39B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9275" y="4826000"/>
                <a:ext cx="153987" cy="174625"/>
              </a:xfrm>
              <a:custGeom>
                <a:avLst/>
                <a:gdLst>
                  <a:gd name="T0" fmla="*/ 18 w 37"/>
                  <a:gd name="T1" fmla="*/ 41 h 42"/>
                  <a:gd name="T2" fmla="*/ 19 w 37"/>
                  <a:gd name="T3" fmla="*/ 38 h 42"/>
                  <a:gd name="T4" fmla="*/ 19 w 37"/>
                  <a:gd name="T5" fmla="*/ 36 h 42"/>
                  <a:gd name="T6" fmla="*/ 17 w 37"/>
                  <a:gd name="T7" fmla="*/ 32 h 42"/>
                  <a:gd name="T8" fmla="*/ 20 w 37"/>
                  <a:gd name="T9" fmla="*/ 32 h 42"/>
                  <a:gd name="T10" fmla="*/ 23 w 37"/>
                  <a:gd name="T11" fmla="*/ 32 h 42"/>
                  <a:gd name="T12" fmla="*/ 23 w 37"/>
                  <a:gd name="T13" fmla="*/ 28 h 42"/>
                  <a:gd name="T14" fmla="*/ 27 w 37"/>
                  <a:gd name="T15" fmla="*/ 32 h 42"/>
                  <a:gd name="T16" fmla="*/ 32 w 37"/>
                  <a:gd name="T17" fmla="*/ 30 h 42"/>
                  <a:gd name="T18" fmla="*/ 34 w 37"/>
                  <a:gd name="T19" fmla="*/ 32 h 42"/>
                  <a:gd name="T20" fmla="*/ 35 w 37"/>
                  <a:gd name="T21" fmla="*/ 31 h 42"/>
                  <a:gd name="T22" fmla="*/ 37 w 37"/>
                  <a:gd name="T23" fmla="*/ 27 h 42"/>
                  <a:gd name="T24" fmla="*/ 36 w 37"/>
                  <a:gd name="T25" fmla="*/ 24 h 42"/>
                  <a:gd name="T26" fmla="*/ 37 w 37"/>
                  <a:gd name="T27" fmla="*/ 20 h 42"/>
                  <a:gd name="T28" fmla="*/ 35 w 37"/>
                  <a:gd name="T29" fmla="*/ 19 h 42"/>
                  <a:gd name="T30" fmla="*/ 33 w 37"/>
                  <a:gd name="T31" fmla="*/ 17 h 42"/>
                  <a:gd name="T32" fmla="*/ 33 w 37"/>
                  <a:gd name="T33" fmla="*/ 13 h 42"/>
                  <a:gd name="T34" fmla="*/ 35 w 37"/>
                  <a:gd name="T35" fmla="*/ 6 h 42"/>
                  <a:gd name="T36" fmla="*/ 28 w 37"/>
                  <a:gd name="T37" fmla="*/ 7 h 42"/>
                  <a:gd name="T38" fmla="*/ 28 w 37"/>
                  <a:gd name="T39" fmla="*/ 5 h 42"/>
                  <a:gd name="T40" fmla="*/ 29 w 37"/>
                  <a:gd name="T41" fmla="*/ 1 h 42"/>
                  <a:gd name="T42" fmla="*/ 16 w 37"/>
                  <a:gd name="T43" fmla="*/ 0 h 42"/>
                  <a:gd name="T44" fmla="*/ 15 w 37"/>
                  <a:gd name="T45" fmla="*/ 9 h 42"/>
                  <a:gd name="T46" fmla="*/ 4 w 37"/>
                  <a:gd name="T47" fmla="*/ 9 h 42"/>
                  <a:gd name="T48" fmla="*/ 4 w 37"/>
                  <a:gd name="T49" fmla="*/ 11 h 42"/>
                  <a:gd name="T50" fmla="*/ 3 w 37"/>
                  <a:gd name="T51" fmla="*/ 14 h 42"/>
                  <a:gd name="T52" fmla="*/ 4 w 37"/>
                  <a:gd name="T53" fmla="*/ 15 h 42"/>
                  <a:gd name="T54" fmla="*/ 1 w 37"/>
                  <a:gd name="T55" fmla="*/ 22 h 42"/>
                  <a:gd name="T56" fmla="*/ 2 w 37"/>
                  <a:gd name="T57" fmla="*/ 24 h 42"/>
                  <a:gd name="T58" fmla="*/ 3 w 37"/>
                  <a:gd name="T59" fmla="*/ 30 h 42"/>
                  <a:gd name="T60" fmla="*/ 9 w 37"/>
                  <a:gd name="T61" fmla="*/ 37 h 42"/>
                  <a:gd name="T62" fmla="*/ 14 w 37"/>
                  <a:gd name="T63" fmla="*/ 42 h 42"/>
                  <a:gd name="T64" fmla="*/ 18 w 37"/>
                  <a:gd name="T65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42">
                    <a:moveTo>
                      <a:pt x="18" y="41"/>
                    </a:move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1"/>
                      <a:pt x="35" y="31"/>
                    </a:cubicBezTo>
                    <a:cubicBezTo>
                      <a:pt x="35" y="31"/>
                      <a:pt x="35" y="30"/>
                      <a:pt x="35" y="3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6" y="24"/>
                      <a:pt x="36" y="24"/>
                    </a:cubicBezTo>
                    <a:cubicBezTo>
                      <a:pt x="36" y="24"/>
                      <a:pt x="37" y="22"/>
                      <a:pt x="37" y="22"/>
                    </a:cubicBezTo>
                    <a:cubicBezTo>
                      <a:pt x="37" y="22"/>
                      <a:pt x="37" y="20"/>
                      <a:pt x="37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2" y="12"/>
                      <a:pt x="3" y="13"/>
                      <a:pt x="3" y="14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8"/>
                      <a:pt x="2" y="20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" y="26"/>
                      <a:pt x="2" y="28"/>
                      <a:pt x="3" y="30"/>
                    </a:cubicBez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8" y="36"/>
                      <a:pt x="9" y="37"/>
                    </a:cubicBezTo>
                    <a:cubicBezTo>
                      <a:pt x="10" y="37"/>
                      <a:pt x="11" y="39"/>
                      <a:pt x="11" y="40"/>
                    </a:cubicBezTo>
                    <a:cubicBezTo>
                      <a:pt x="12" y="40"/>
                      <a:pt x="13" y="41"/>
                      <a:pt x="14" y="42"/>
                    </a:cubicBezTo>
                    <a:cubicBezTo>
                      <a:pt x="16" y="39"/>
                      <a:pt x="16" y="39"/>
                      <a:pt x="16" y="39"/>
                    </a:cubicBezTo>
                    <a:lnTo>
                      <a:pt x="18" y="4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8" name="Freeform 913">
                <a:extLst>
                  <a:ext uri="{FF2B5EF4-FFF2-40B4-BE49-F238E27FC236}">
                    <a16:creationId xmlns="" xmlns:a16="http://schemas.microsoft.com/office/drawing/2014/main" id="{27C5E4E8-6271-064F-B57C-A088C9CB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3963" y="4462463"/>
                <a:ext cx="423862" cy="330200"/>
              </a:xfrm>
              <a:custGeom>
                <a:avLst/>
                <a:gdLst>
                  <a:gd name="T0" fmla="*/ 197 w 267"/>
                  <a:gd name="T1" fmla="*/ 108 h 208"/>
                  <a:gd name="T2" fmla="*/ 173 w 267"/>
                  <a:gd name="T3" fmla="*/ 79 h 208"/>
                  <a:gd name="T4" fmla="*/ 173 w 267"/>
                  <a:gd name="T5" fmla="*/ 71 h 208"/>
                  <a:gd name="T6" fmla="*/ 157 w 267"/>
                  <a:gd name="T7" fmla="*/ 74 h 208"/>
                  <a:gd name="T8" fmla="*/ 168 w 267"/>
                  <a:gd name="T9" fmla="*/ 45 h 208"/>
                  <a:gd name="T10" fmla="*/ 147 w 267"/>
                  <a:gd name="T11" fmla="*/ 24 h 208"/>
                  <a:gd name="T12" fmla="*/ 129 w 267"/>
                  <a:gd name="T13" fmla="*/ 11 h 208"/>
                  <a:gd name="T14" fmla="*/ 126 w 267"/>
                  <a:gd name="T15" fmla="*/ 11 h 208"/>
                  <a:gd name="T16" fmla="*/ 118 w 267"/>
                  <a:gd name="T17" fmla="*/ 8 h 208"/>
                  <a:gd name="T18" fmla="*/ 113 w 267"/>
                  <a:gd name="T19" fmla="*/ 11 h 208"/>
                  <a:gd name="T20" fmla="*/ 108 w 267"/>
                  <a:gd name="T21" fmla="*/ 6 h 208"/>
                  <a:gd name="T22" fmla="*/ 100 w 267"/>
                  <a:gd name="T23" fmla="*/ 11 h 208"/>
                  <a:gd name="T24" fmla="*/ 92 w 267"/>
                  <a:gd name="T25" fmla="*/ 6 h 208"/>
                  <a:gd name="T26" fmla="*/ 81 w 267"/>
                  <a:gd name="T27" fmla="*/ 13 h 208"/>
                  <a:gd name="T28" fmla="*/ 73 w 267"/>
                  <a:gd name="T29" fmla="*/ 13 h 208"/>
                  <a:gd name="T30" fmla="*/ 58 w 267"/>
                  <a:gd name="T31" fmla="*/ 42 h 208"/>
                  <a:gd name="T32" fmla="*/ 37 w 267"/>
                  <a:gd name="T33" fmla="*/ 58 h 208"/>
                  <a:gd name="T34" fmla="*/ 34 w 267"/>
                  <a:gd name="T35" fmla="*/ 79 h 208"/>
                  <a:gd name="T36" fmla="*/ 24 w 267"/>
                  <a:gd name="T37" fmla="*/ 82 h 208"/>
                  <a:gd name="T38" fmla="*/ 24 w 267"/>
                  <a:gd name="T39" fmla="*/ 87 h 208"/>
                  <a:gd name="T40" fmla="*/ 21 w 267"/>
                  <a:gd name="T41" fmla="*/ 100 h 208"/>
                  <a:gd name="T42" fmla="*/ 16 w 267"/>
                  <a:gd name="T43" fmla="*/ 121 h 208"/>
                  <a:gd name="T44" fmla="*/ 5 w 267"/>
                  <a:gd name="T45" fmla="*/ 118 h 208"/>
                  <a:gd name="T46" fmla="*/ 0 w 267"/>
                  <a:gd name="T47" fmla="*/ 129 h 208"/>
                  <a:gd name="T48" fmla="*/ 24 w 267"/>
                  <a:gd name="T49" fmla="*/ 145 h 208"/>
                  <a:gd name="T50" fmla="*/ 37 w 267"/>
                  <a:gd name="T51" fmla="*/ 155 h 208"/>
                  <a:gd name="T52" fmla="*/ 42 w 267"/>
                  <a:gd name="T53" fmla="*/ 173 h 208"/>
                  <a:gd name="T54" fmla="*/ 52 w 267"/>
                  <a:gd name="T55" fmla="*/ 181 h 208"/>
                  <a:gd name="T56" fmla="*/ 52 w 267"/>
                  <a:gd name="T57" fmla="*/ 187 h 208"/>
                  <a:gd name="T58" fmla="*/ 71 w 267"/>
                  <a:gd name="T59" fmla="*/ 192 h 208"/>
                  <a:gd name="T60" fmla="*/ 102 w 267"/>
                  <a:gd name="T61" fmla="*/ 205 h 208"/>
                  <a:gd name="T62" fmla="*/ 123 w 267"/>
                  <a:gd name="T63" fmla="*/ 200 h 208"/>
                  <a:gd name="T64" fmla="*/ 147 w 267"/>
                  <a:gd name="T65" fmla="*/ 200 h 208"/>
                  <a:gd name="T66" fmla="*/ 163 w 267"/>
                  <a:gd name="T67" fmla="*/ 194 h 208"/>
                  <a:gd name="T68" fmla="*/ 181 w 267"/>
                  <a:gd name="T69" fmla="*/ 187 h 208"/>
                  <a:gd name="T70" fmla="*/ 215 w 267"/>
                  <a:gd name="T71" fmla="*/ 181 h 208"/>
                  <a:gd name="T72" fmla="*/ 249 w 267"/>
                  <a:gd name="T73" fmla="*/ 12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7" h="208">
                    <a:moveTo>
                      <a:pt x="249" y="126"/>
                    </a:moveTo>
                    <a:lnTo>
                      <a:pt x="197" y="108"/>
                    </a:lnTo>
                    <a:lnTo>
                      <a:pt x="189" y="103"/>
                    </a:lnTo>
                    <a:lnTo>
                      <a:pt x="173" y="79"/>
                    </a:lnTo>
                    <a:lnTo>
                      <a:pt x="178" y="74"/>
                    </a:lnTo>
                    <a:lnTo>
                      <a:pt x="173" y="71"/>
                    </a:lnTo>
                    <a:lnTo>
                      <a:pt x="165" y="74"/>
                    </a:lnTo>
                    <a:lnTo>
                      <a:pt x="157" y="74"/>
                    </a:lnTo>
                    <a:lnTo>
                      <a:pt x="157" y="58"/>
                    </a:lnTo>
                    <a:lnTo>
                      <a:pt x="168" y="45"/>
                    </a:lnTo>
                    <a:lnTo>
                      <a:pt x="155" y="29"/>
                    </a:lnTo>
                    <a:lnTo>
                      <a:pt x="147" y="24"/>
                    </a:lnTo>
                    <a:lnTo>
                      <a:pt x="142" y="13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26" y="11"/>
                    </a:lnTo>
                    <a:lnTo>
                      <a:pt x="118" y="6"/>
                    </a:lnTo>
                    <a:lnTo>
                      <a:pt x="118" y="8"/>
                    </a:lnTo>
                    <a:lnTo>
                      <a:pt x="115" y="8"/>
                    </a:lnTo>
                    <a:lnTo>
                      <a:pt x="113" y="11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5" y="8"/>
                    </a:lnTo>
                    <a:lnTo>
                      <a:pt x="100" y="11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89" y="0"/>
                    </a:lnTo>
                    <a:lnTo>
                      <a:pt x="81" y="13"/>
                    </a:lnTo>
                    <a:lnTo>
                      <a:pt x="79" y="8"/>
                    </a:lnTo>
                    <a:lnTo>
                      <a:pt x="73" y="13"/>
                    </a:lnTo>
                    <a:lnTo>
                      <a:pt x="63" y="13"/>
                    </a:lnTo>
                    <a:lnTo>
                      <a:pt x="58" y="42"/>
                    </a:lnTo>
                    <a:lnTo>
                      <a:pt x="50" y="42"/>
                    </a:lnTo>
                    <a:lnTo>
                      <a:pt x="37" y="58"/>
                    </a:lnTo>
                    <a:lnTo>
                      <a:pt x="37" y="74"/>
                    </a:lnTo>
                    <a:lnTo>
                      <a:pt x="34" y="79"/>
                    </a:lnTo>
                    <a:lnTo>
                      <a:pt x="29" y="74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4" y="87"/>
                    </a:lnTo>
                    <a:lnTo>
                      <a:pt x="24" y="90"/>
                    </a:lnTo>
                    <a:lnTo>
                      <a:pt x="21" y="100"/>
                    </a:lnTo>
                    <a:lnTo>
                      <a:pt x="21" y="116"/>
                    </a:lnTo>
                    <a:lnTo>
                      <a:pt x="16" y="121"/>
                    </a:lnTo>
                    <a:lnTo>
                      <a:pt x="13" y="118"/>
                    </a:lnTo>
                    <a:lnTo>
                      <a:pt x="5" y="118"/>
                    </a:lnTo>
                    <a:lnTo>
                      <a:pt x="5" y="124"/>
                    </a:lnTo>
                    <a:lnTo>
                      <a:pt x="0" y="129"/>
                    </a:lnTo>
                    <a:lnTo>
                      <a:pt x="16" y="134"/>
                    </a:lnTo>
                    <a:lnTo>
                      <a:pt x="24" y="145"/>
                    </a:lnTo>
                    <a:lnTo>
                      <a:pt x="26" y="147"/>
                    </a:lnTo>
                    <a:lnTo>
                      <a:pt x="37" y="155"/>
                    </a:lnTo>
                    <a:lnTo>
                      <a:pt x="37" y="163"/>
                    </a:lnTo>
                    <a:lnTo>
                      <a:pt x="42" y="173"/>
                    </a:lnTo>
                    <a:lnTo>
                      <a:pt x="52" y="173"/>
                    </a:lnTo>
                    <a:lnTo>
                      <a:pt x="52" y="181"/>
                    </a:lnTo>
                    <a:lnTo>
                      <a:pt x="50" y="184"/>
                    </a:lnTo>
                    <a:lnTo>
                      <a:pt x="52" y="187"/>
                    </a:lnTo>
                    <a:lnTo>
                      <a:pt x="55" y="189"/>
                    </a:lnTo>
                    <a:lnTo>
                      <a:pt x="71" y="192"/>
                    </a:lnTo>
                    <a:lnTo>
                      <a:pt x="92" y="205"/>
                    </a:lnTo>
                    <a:lnTo>
                      <a:pt x="102" y="205"/>
                    </a:lnTo>
                    <a:lnTo>
                      <a:pt x="118" y="208"/>
                    </a:lnTo>
                    <a:lnTo>
                      <a:pt x="123" y="200"/>
                    </a:lnTo>
                    <a:lnTo>
                      <a:pt x="139" y="192"/>
                    </a:lnTo>
                    <a:lnTo>
                      <a:pt x="147" y="200"/>
                    </a:lnTo>
                    <a:lnTo>
                      <a:pt x="160" y="200"/>
                    </a:lnTo>
                    <a:lnTo>
                      <a:pt x="163" y="194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97" y="181"/>
                    </a:lnTo>
                    <a:lnTo>
                      <a:pt x="215" y="181"/>
                    </a:lnTo>
                    <a:lnTo>
                      <a:pt x="267" y="126"/>
                    </a:lnTo>
                    <a:lnTo>
                      <a:pt x="24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9" name="Freeform 914">
                <a:extLst>
                  <a:ext uri="{FF2B5EF4-FFF2-40B4-BE49-F238E27FC236}">
                    <a16:creationId xmlns="" xmlns:a16="http://schemas.microsoft.com/office/drawing/2014/main" id="{1951BB0D-62C3-2849-A4CF-64EEFBA255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3975" y="4371975"/>
                <a:ext cx="187325" cy="166688"/>
              </a:xfrm>
              <a:custGeom>
                <a:avLst/>
                <a:gdLst>
                  <a:gd name="T0" fmla="*/ 24 w 45"/>
                  <a:gd name="T1" fmla="*/ 17 h 40"/>
                  <a:gd name="T2" fmla="*/ 25 w 45"/>
                  <a:gd name="T3" fmla="*/ 17 h 40"/>
                  <a:gd name="T4" fmla="*/ 26 w 45"/>
                  <a:gd name="T5" fmla="*/ 18 h 40"/>
                  <a:gd name="T6" fmla="*/ 26 w 45"/>
                  <a:gd name="T7" fmla="*/ 18 h 40"/>
                  <a:gd name="T8" fmla="*/ 24 w 45"/>
                  <a:gd name="T9" fmla="*/ 17 h 40"/>
                  <a:gd name="T10" fmla="*/ 42 w 45"/>
                  <a:gd name="T11" fmla="*/ 35 h 40"/>
                  <a:gd name="T12" fmla="*/ 40 w 45"/>
                  <a:gd name="T13" fmla="*/ 33 h 40"/>
                  <a:gd name="T14" fmla="*/ 37 w 45"/>
                  <a:gd name="T15" fmla="*/ 30 h 40"/>
                  <a:gd name="T16" fmla="*/ 36 w 45"/>
                  <a:gd name="T17" fmla="*/ 29 h 40"/>
                  <a:gd name="T18" fmla="*/ 34 w 45"/>
                  <a:gd name="T19" fmla="*/ 27 h 40"/>
                  <a:gd name="T20" fmla="*/ 31 w 45"/>
                  <a:gd name="T21" fmla="*/ 25 h 40"/>
                  <a:gd name="T22" fmla="*/ 30 w 45"/>
                  <a:gd name="T23" fmla="*/ 24 h 40"/>
                  <a:gd name="T24" fmla="*/ 26 w 45"/>
                  <a:gd name="T25" fmla="*/ 23 h 40"/>
                  <a:gd name="T26" fmla="*/ 25 w 45"/>
                  <a:gd name="T27" fmla="*/ 20 h 40"/>
                  <a:gd name="T28" fmla="*/ 24 w 45"/>
                  <a:gd name="T29" fmla="*/ 19 h 40"/>
                  <a:gd name="T30" fmla="*/ 24 w 45"/>
                  <a:gd name="T31" fmla="*/ 21 h 40"/>
                  <a:gd name="T32" fmla="*/ 23 w 45"/>
                  <a:gd name="T33" fmla="*/ 21 h 40"/>
                  <a:gd name="T34" fmla="*/ 23 w 45"/>
                  <a:gd name="T35" fmla="*/ 21 h 40"/>
                  <a:gd name="T36" fmla="*/ 20 w 45"/>
                  <a:gd name="T37" fmla="*/ 17 h 40"/>
                  <a:gd name="T38" fmla="*/ 19 w 45"/>
                  <a:gd name="T39" fmla="*/ 15 h 40"/>
                  <a:gd name="T40" fmla="*/ 18 w 45"/>
                  <a:gd name="T41" fmla="*/ 7 h 40"/>
                  <a:gd name="T42" fmla="*/ 14 w 45"/>
                  <a:gd name="T43" fmla="*/ 1 h 40"/>
                  <a:gd name="T44" fmla="*/ 14 w 45"/>
                  <a:gd name="T45" fmla="*/ 0 h 40"/>
                  <a:gd name="T46" fmla="*/ 12 w 45"/>
                  <a:gd name="T47" fmla="*/ 4 h 40"/>
                  <a:gd name="T48" fmla="*/ 7 w 45"/>
                  <a:gd name="T49" fmla="*/ 5 h 40"/>
                  <a:gd name="T50" fmla="*/ 6 w 45"/>
                  <a:gd name="T51" fmla="*/ 7 h 40"/>
                  <a:gd name="T52" fmla="*/ 4 w 45"/>
                  <a:gd name="T53" fmla="*/ 7 h 40"/>
                  <a:gd name="T54" fmla="*/ 3 w 45"/>
                  <a:gd name="T55" fmla="*/ 11 h 40"/>
                  <a:gd name="T56" fmla="*/ 3 w 45"/>
                  <a:gd name="T57" fmla="*/ 13 h 40"/>
                  <a:gd name="T58" fmla="*/ 0 w 45"/>
                  <a:gd name="T59" fmla="*/ 21 h 40"/>
                  <a:gd name="T60" fmla="*/ 0 w 45"/>
                  <a:gd name="T61" fmla="*/ 27 h 40"/>
                  <a:gd name="T62" fmla="*/ 4 w 45"/>
                  <a:gd name="T63" fmla="*/ 27 h 40"/>
                  <a:gd name="T64" fmla="*/ 6 w 45"/>
                  <a:gd name="T65" fmla="*/ 25 h 40"/>
                  <a:gd name="T66" fmla="*/ 7 w 45"/>
                  <a:gd name="T67" fmla="*/ 27 h 40"/>
                  <a:gd name="T68" fmla="*/ 10 w 45"/>
                  <a:gd name="T69" fmla="*/ 22 h 40"/>
                  <a:gd name="T70" fmla="*/ 11 w 45"/>
                  <a:gd name="T71" fmla="*/ 24 h 40"/>
                  <a:gd name="T72" fmla="*/ 12 w 45"/>
                  <a:gd name="T73" fmla="*/ 24 h 40"/>
                  <a:gd name="T74" fmla="*/ 14 w 45"/>
                  <a:gd name="T75" fmla="*/ 26 h 40"/>
                  <a:gd name="T76" fmla="*/ 16 w 45"/>
                  <a:gd name="T77" fmla="*/ 25 h 40"/>
                  <a:gd name="T78" fmla="*/ 17 w 45"/>
                  <a:gd name="T79" fmla="*/ 24 h 40"/>
                  <a:gd name="T80" fmla="*/ 18 w 45"/>
                  <a:gd name="T81" fmla="*/ 24 h 40"/>
                  <a:gd name="T82" fmla="*/ 19 w 45"/>
                  <a:gd name="T83" fmla="*/ 26 h 40"/>
                  <a:gd name="T84" fmla="*/ 20 w 45"/>
                  <a:gd name="T85" fmla="*/ 25 h 40"/>
                  <a:gd name="T86" fmla="*/ 21 w 45"/>
                  <a:gd name="T87" fmla="*/ 25 h 40"/>
                  <a:gd name="T88" fmla="*/ 21 w 45"/>
                  <a:gd name="T89" fmla="*/ 24 h 40"/>
                  <a:gd name="T90" fmla="*/ 24 w 45"/>
                  <a:gd name="T91" fmla="*/ 26 h 40"/>
                  <a:gd name="T92" fmla="*/ 25 w 45"/>
                  <a:gd name="T93" fmla="*/ 25 h 40"/>
                  <a:gd name="T94" fmla="*/ 25 w 45"/>
                  <a:gd name="T95" fmla="*/ 26 h 40"/>
                  <a:gd name="T96" fmla="*/ 30 w 45"/>
                  <a:gd name="T97" fmla="*/ 27 h 40"/>
                  <a:gd name="T98" fmla="*/ 32 w 45"/>
                  <a:gd name="T99" fmla="*/ 31 h 40"/>
                  <a:gd name="T100" fmla="*/ 35 w 45"/>
                  <a:gd name="T101" fmla="*/ 33 h 40"/>
                  <a:gd name="T102" fmla="*/ 40 w 45"/>
                  <a:gd name="T103" fmla="*/ 39 h 40"/>
                  <a:gd name="T104" fmla="*/ 42 w 45"/>
                  <a:gd name="T105" fmla="*/ 40 h 40"/>
                  <a:gd name="T106" fmla="*/ 45 w 45"/>
                  <a:gd name="T107" fmla="*/ 38 h 40"/>
                  <a:gd name="T108" fmla="*/ 42 w 45"/>
                  <a:gd name="T109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" h="40">
                    <a:moveTo>
                      <a:pt x="24" y="17"/>
                    </a:moveTo>
                    <a:cubicBezTo>
                      <a:pt x="24" y="17"/>
                      <a:pt x="24" y="17"/>
                      <a:pt x="25" y="17"/>
                    </a:cubicBezTo>
                    <a:cubicBezTo>
                      <a:pt x="26" y="17"/>
                      <a:pt x="26" y="17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4" y="18"/>
                      <a:pt x="24" y="17"/>
                    </a:cubicBezTo>
                    <a:close/>
                    <a:moveTo>
                      <a:pt x="42" y="35"/>
                    </a:moveTo>
                    <a:cubicBezTo>
                      <a:pt x="41" y="35"/>
                      <a:pt x="40" y="34"/>
                      <a:pt x="40" y="33"/>
                    </a:cubicBezTo>
                    <a:cubicBezTo>
                      <a:pt x="40" y="32"/>
                      <a:pt x="39" y="31"/>
                      <a:pt x="37" y="30"/>
                    </a:cubicBezTo>
                    <a:cubicBezTo>
                      <a:pt x="37" y="30"/>
                      <a:pt x="36" y="29"/>
                      <a:pt x="36" y="29"/>
                    </a:cubicBezTo>
                    <a:cubicBezTo>
                      <a:pt x="35" y="28"/>
                      <a:pt x="35" y="28"/>
                      <a:pt x="34" y="27"/>
                    </a:cubicBezTo>
                    <a:cubicBezTo>
                      <a:pt x="34" y="26"/>
                      <a:pt x="33" y="25"/>
                      <a:pt x="31" y="25"/>
                    </a:cubicBezTo>
                    <a:cubicBezTo>
                      <a:pt x="31" y="25"/>
                      <a:pt x="30" y="24"/>
                      <a:pt x="30" y="24"/>
                    </a:cubicBezTo>
                    <a:cubicBezTo>
                      <a:pt x="29" y="22"/>
                      <a:pt x="28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5" y="20"/>
                      <a:pt x="25" y="19"/>
                      <a:pt x="24" y="19"/>
                    </a:cubicBezTo>
                    <a:cubicBezTo>
                      <a:pt x="23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19"/>
                      <a:pt x="20" y="18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3"/>
                      <a:pt x="18" y="10"/>
                      <a:pt x="18" y="7"/>
                    </a:cubicBezTo>
                    <a:cubicBezTo>
                      <a:pt x="17" y="5"/>
                      <a:pt x="16" y="3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7"/>
                      <a:pt x="43" y="36"/>
                      <a:pt x="42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0" name="Freeform 915">
                <a:extLst>
                  <a:ext uri="{FF2B5EF4-FFF2-40B4-BE49-F238E27FC236}">
                    <a16:creationId xmlns="" xmlns:a16="http://schemas.microsoft.com/office/drawing/2014/main" id="{FA17543B-6B3D-484A-AF23-8BD8AA193A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16575" y="4787900"/>
                <a:ext cx="76200" cy="74613"/>
              </a:xfrm>
              <a:custGeom>
                <a:avLst/>
                <a:gdLst>
                  <a:gd name="T0" fmla="*/ 3 w 18"/>
                  <a:gd name="T1" fmla="*/ 1 h 18"/>
                  <a:gd name="T2" fmla="*/ 1 w 18"/>
                  <a:gd name="T3" fmla="*/ 3 h 18"/>
                  <a:gd name="T4" fmla="*/ 0 w 18"/>
                  <a:gd name="T5" fmla="*/ 2 h 18"/>
                  <a:gd name="T6" fmla="*/ 2 w 18"/>
                  <a:gd name="T7" fmla="*/ 0 h 18"/>
                  <a:gd name="T8" fmla="*/ 3 w 18"/>
                  <a:gd name="T9" fmla="*/ 1 h 18"/>
                  <a:gd name="T10" fmla="*/ 8 w 18"/>
                  <a:gd name="T11" fmla="*/ 9 h 18"/>
                  <a:gd name="T12" fmla="*/ 9 w 18"/>
                  <a:gd name="T13" fmla="*/ 10 h 18"/>
                  <a:gd name="T14" fmla="*/ 7 w 18"/>
                  <a:gd name="T15" fmla="*/ 15 h 18"/>
                  <a:gd name="T16" fmla="*/ 6 w 18"/>
                  <a:gd name="T17" fmla="*/ 17 h 18"/>
                  <a:gd name="T18" fmla="*/ 6 w 18"/>
                  <a:gd name="T19" fmla="*/ 18 h 18"/>
                  <a:gd name="T20" fmla="*/ 18 w 18"/>
                  <a:gd name="T21" fmla="*/ 18 h 18"/>
                  <a:gd name="T22" fmla="*/ 18 w 18"/>
                  <a:gd name="T23" fmla="*/ 10 h 18"/>
                  <a:gd name="T24" fmla="*/ 9 w 18"/>
                  <a:gd name="T25" fmla="*/ 10 h 18"/>
                  <a:gd name="T26" fmla="*/ 8 w 18"/>
                  <a:gd name="T2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3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9" y="10"/>
                      <a:pt x="9" y="10"/>
                    </a:cubicBezTo>
                    <a:cubicBezTo>
                      <a:pt x="9" y="12"/>
                      <a:pt x="9" y="13"/>
                      <a:pt x="7" y="15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9" y="10"/>
                      <a:pt x="9" y="10"/>
                      <a:pt x="9" y="10"/>
                    </a:cubicBezTo>
                    <a:lnTo>
                      <a:pt x="8" y="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1" name="Freeform 916">
                <a:extLst>
                  <a:ext uri="{FF2B5EF4-FFF2-40B4-BE49-F238E27FC236}">
                    <a16:creationId xmlns="" xmlns:a16="http://schemas.microsoft.com/office/drawing/2014/main" id="{CBC20E2C-7F51-E443-A097-D7848FAAE5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0600" y="3946525"/>
                <a:ext cx="346075" cy="315913"/>
              </a:xfrm>
              <a:custGeom>
                <a:avLst/>
                <a:gdLst>
                  <a:gd name="T0" fmla="*/ 64 w 83"/>
                  <a:gd name="T1" fmla="*/ 73 h 76"/>
                  <a:gd name="T2" fmla="*/ 60 w 83"/>
                  <a:gd name="T3" fmla="*/ 76 h 76"/>
                  <a:gd name="T4" fmla="*/ 83 w 83"/>
                  <a:gd name="T5" fmla="*/ 73 h 76"/>
                  <a:gd name="T6" fmla="*/ 77 w 83"/>
                  <a:gd name="T7" fmla="*/ 69 h 76"/>
                  <a:gd name="T8" fmla="*/ 75 w 83"/>
                  <a:gd name="T9" fmla="*/ 65 h 76"/>
                  <a:gd name="T10" fmla="*/ 69 w 83"/>
                  <a:gd name="T11" fmla="*/ 67 h 76"/>
                  <a:gd name="T12" fmla="*/ 65 w 83"/>
                  <a:gd name="T13" fmla="*/ 72 h 76"/>
                  <a:gd name="T14" fmla="*/ 64 w 83"/>
                  <a:gd name="T15" fmla="*/ 73 h 76"/>
                  <a:gd name="T16" fmla="*/ 83 w 83"/>
                  <a:gd name="T17" fmla="*/ 73 h 76"/>
                  <a:gd name="T18" fmla="*/ 68 w 83"/>
                  <a:gd name="T19" fmla="*/ 71 h 76"/>
                  <a:gd name="T20" fmla="*/ 71 w 83"/>
                  <a:gd name="T21" fmla="*/ 68 h 76"/>
                  <a:gd name="T22" fmla="*/ 74 w 83"/>
                  <a:gd name="T23" fmla="*/ 63 h 76"/>
                  <a:gd name="T24" fmla="*/ 74 w 83"/>
                  <a:gd name="T25" fmla="*/ 58 h 76"/>
                  <a:gd name="T26" fmla="*/ 69 w 83"/>
                  <a:gd name="T27" fmla="*/ 50 h 76"/>
                  <a:gd name="T28" fmla="*/ 63 w 83"/>
                  <a:gd name="T29" fmla="*/ 36 h 76"/>
                  <a:gd name="T30" fmla="*/ 59 w 83"/>
                  <a:gd name="T31" fmla="*/ 29 h 76"/>
                  <a:gd name="T32" fmla="*/ 53 w 83"/>
                  <a:gd name="T33" fmla="*/ 17 h 76"/>
                  <a:gd name="T34" fmla="*/ 55 w 83"/>
                  <a:gd name="T35" fmla="*/ 16 h 76"/>
                  <a:gd name="T36" fmla="*/ 57 w 83"/>
                  <a:gd name="T37" fmla="*/ 20 h 76"/>
                  <a:gd name="T38" fmla="*/ 60 w 83"/>
                  <a:gd name="T39" fmla="*/ 26 h 76"/>
                  <a:gd name="T40" fmla="*/ 66 w 83"/>
                  <a:gd name="T41" fmla="*/ 30 h 76"/>
                  <a:gd name="T42" fmla="*/ 68 w 83"/>
                  <a:gd name="T43" fmla="*/ 23 h 76"/>
                  <a:gd name="T44" fmla="*/ 70 w 83"/>
                  <a:gd name="T45" fmla="*/ 18 h 76"/>
                  <a:gd name="T46" fmla="*/ 60 w 83"/>
                  <a:gd name="T47" fmla="*/ 4 h 76"/>
                  <a:gd name="T48" fmla="*/ 54 w 83"/>
                  <a:gd name="T49" fmla="*/ 5 h 76"/>
                  <a:gd name="T50" fmla="*/ 48 w 83"/>
                  <a:gd name="T51" fmla="*/ 2 h 76"/>
                  <a:gd name="T52" fmla="*/ 43 w 83"/>
                  <a:gd name="T53" fmla="*/ 2 h 76"/>
                  <a:gd name="T54" fmla="*/ 36 w 83"/>
                  <a:gd name="T55" fmla="*/ 4 h 76"/>
                  <a:gd name="T56" fmla="*/ 33 w 83"/>
                  <a:gd name="T57" fmla="*/ 6 h 76"/>
                  <a:gd name="T58" fmla="*/ 24 w 83"/>
                  <a:gd name="T59" fmla="*/ 5 h 76"/>
                  <a:gd name="T60" fmla="*/ 19 w 83"/>
                  <a:gd name="T61" fmla="*/ 4 h 76"/>
                  <a:gd name="T62" fmla="*/ 12 w 83"/>
                  <a:gd name="T63" fmla="*/ 2 h 76"/>
                  <a:gd name="T64" fmla="*/ 4 w 83"/>
                  <a:gd name="T65" fmla="*/ 0 h 76"/>
                  <a:gd name="T66" fmla="*/ 1 w 83"/>
                  <a:gd name="T67" fmla="*/ 2 h 76"/>
                  <a:gd name="T68" fmla="*/ 0 w 83"/>
                  <a:gd name="T69" fmla="*/ 12 h 76"/>
                  <a:gd name="T70" fmla="*/ 2 w 83"/>
                  <a:gd name="T71" fmla="*/ 73 h 76"/>
                  <a:gd name="T72" fmla="*/ 46 w 83"/>
                  <a:gd name="T73" fmla="*/ 72 h 76"/>
                  <a:gd name="T74" fmla="*/ 57 w 83"/>
                  <a:gd name="T75" fmla="*/ 73 h 76"/>
                  <a:gd name="T76" fmla="*/ 64 w 83"/>
                  <a:gd name="T77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76">
                    <a:moveTo>
                      <a:pt x="57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lnTo>
                      <a:pt x="57" y="73"/>
                    </a:lnTo>
                    <a:close/>
                    <a:moveTo>
                      <a:pt x="83" y="73"/>
                    </a:moveTo>
                    <a:cubicBezTo>
                      <a:pt x="81" y="72"/>
                      <a:pt x="80" y="71"/>
                      <a:pt x="79" y="69"/>
                    </a:cubicBezTo>
                    <a:cubicBezTo>
                      <a:pt x="78" y="69"/>
                      <a:pt x="78" y="69"/>
                      <a:pt x="77" y="69"/>
                    </a:cubicBezTo>
                    <a:cubicBezTo>
                      <a:pt x="76" y="69"/>
                      <a:pt x="75" y="68"/>
                      <a:pt x="75" y="66"/>
                    </a:cubicBezTo>
                    <a:cubicBezTo>
                      <a:pt x="75" y="66"/>
                      <a:pt x="75" y="66"/>
                      <a:pt x="75" y="65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83" y="73"/>
                      <a:pt x="83" y="73"/>
                      <a:pt x="83" y="73"/>
                    </a:cubicBezTo>
                    <a:cubicBezTo>
                      <a:pt x="83" y="73"/>
                      <a:pt x="83" y="73"/>
                      <a:pt x="83" y="73"/>
                    </a:cubicBezTo>
                    <a:close/>
                    <a:moveTo>
                      <a:pt x="65" y="72"/>
                    </a:moveTo>
                    <a:cubicBezTo>
                      <a:pt x="68" y="71"/>
                      <a:pt x="68" y="71"/>
                      <a:pt x="68" y="71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4" y="65"/>
                      <a:pt x="74" y="64"/>
                      <a:pt x="74" y="63"/>
                    </a:cubicBezTo>
                    <a:cubicBezTo>
                      <a:pt x="73" y="62"/>
                      <a:pt x="74" y="60"/>
                      <a:pt x="76" y="60"/>
                    </a:cubicBezTo>
                    <a:cubicBezTo>
                      <a:pt x="75" y="59"/>
                      <a:pt x="74" y="59"/>
                      <a:pt x="74" y="58"/>
                    </a:cubicBezTo>
                    <a:cubicBezTo>
                      <a:pt x="73" y="57"/>
                      <a:pt x="72" y="56"/>
                      <a:pt x="72" y="55"/>
                    </a:cubicBezTo>
                    <a:cubicBezTo>
                      <a:pt x="71" y="53"/>
                      <a:pt x="70" y="51"/>
                      <a:pt x="69" y="50"/>
                    </a:cubicBezTo>
                    <a:cubicBezTo>
                      <a:pt x="68" y="48"/>
                      <a:pt x="67" y="46"/>
                      <a:pt x="66" y="44"/>
                    </a:cubicBezTo>
                    <a:cubicBezTo>
                      <a:pt x="65" y="42"/>
                      <a:pt x="63" y="39"/>
                      <a:pt x="63" y="36"/>
                    </a:cubicBezTo>
                    <a:cubicBezTo>
                      <a:pt x="62" y="34"/>
                      <a:pt x="61" y="33"/>
                      <a:pt x="61" y="31"/>
                    </a:cubicBezTo>
                    <a:cubicBezTo>
                      <a:pt x="61" y="30"/>
                      <a:pt x="60" y="29"/>
                      <a:pt x="59" y="29"/>
                    </a:cubicBezTo>
                    <a:cubicBezTo>
                      <a:pt x="58" y="27"/>
                      <a:pt x="57" y="25"/>
                      <a:pt x="55" y="23"/>
                    </a:cubicBezTo>
                    <a:cubicBezTo>
                      <a:pt x="55" y="21"/>
                      <a:pt x="55" y="19"/>
                      <a:pt x="53" y="17"/>
                    </a:cubicBezTo>
                    <a:cubicBezTo>
                      <a:pt x="52" y="17"/>
                      <a:pt x="53" y="15"/>
                      <a:pt x="54" y="15"/>
                    </a:cubicBezTo>
                    <a:cubicBezTo>
                      <a:pt x="55" y="14"/>
                      <a:pt x="55" y="16"/>
                      <a:pt x="55" y="16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5" y="18"/>
                      <a:pt x="56" y="19"/>
                      <a:pt x="57" y="20"/>
                    </a:cubicBezTo>
                    <a:cubicBezTo>
                      <a:pt x="57" y="21"/>
                      <a:pt x="58" y="21"/>
                      <a:pt x="58" y="22"/>
                    </a:cubicBezTo>
                    <a:cubicBezTo>
                      <a:pt x="58" y="24"/>
                      <a:pt x="59" y="25"/>
                      <a:pt x="60" y="26"/>
                    </a:cubicBezTo>
                    <a:cubicBezTo>
                      <a:pt x="61" y="27"/>
                      <a:pt x="61" y="28"/>
                      <a:pt x="62" y="29"/>
                    </a:cubicBezTo>
                    <a:cubicBezTo>
                      <a:pt x="63" y="31"/>
                      <a:pt x="65" y="31"/>
                      <a:pt x="66" y="30"/>
                    </a:cubicBezTo>
                    <a:cubicBezTo>
                      <a:pt x="67" y="30"/>
                      <a:pt x="67" y="29"/>
                      <a:pt x="67" y="29"/>
                    </a:cubicBezTo>
                    <a:cubicBezTo>
                      <a:pt x="67" y="27"/>
                      <a:pt x="67" y="25"/>
                      <a:pt x="68" y="23"/>
                    </a:cubicBezTo>
                    <a:cubicBezTo>
                      <a:pt x="68" y="21"/>
                      <a:pt x="69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69" y="15"/>
                      <a:pt x="66" y="6"/>
                      <a:pt x="65" y="3"/>
                    </a:cubicBezTo>
                    <a:cubicBezTo>
                      <a:pt x="63" y="3"/>
                      <a:pt x="62" y="6"/>
                      <a:pt x="60" y="4"/>
                    </a:cubicBezTo>
                    <a:cubicBezTo>
                      <a:pt x="60" y="4"/>
                      <a:pt x="59" y="5"/>
                      <a:pt x="59" y="5"/>
                    </a:cubicBezTo>
                    <a:cubicBezTo>
                      <a:pt x="57" y="5"/>
                      <a:pt x="56" y="7"/>
                      <a:pt x="54" y="5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3"/>
                      <a:pt x="50" y="1"/>
                      <a:pt x="48" y="2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3" y="2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39" y="2"/>
                      <a:pt x="38" y="3"/>
                      <a:pt x="36" y="4"/>
                    </a:cubicBezTo>
                    <a:cubicBezTo>
                      <a:pt x="35" y="4"/>
                      <a:pt x="35" y="5"/>
                      <a:pt x="34" y="5"/>
                    </a:cubicBezTo>
                    <a:cubicBezTo>
                      <a:pt x="34" y="6"/>
                      <a:pt x="33" y="6"/>
                      <a:pt x="33" y="6"/>
                    </a:cubicBezTo>
                    <a:cubicBezTo>
                      <a:pt x="32" y="7"/>
                      <a:pt x="30" y="8"/>
                      <a:pt x="29" y="7"/>
                    </a:cubicBezTo>
                    <a:cubicBezTo>
                      <a:pt x="28" y="6"/>
                      <a:pt x="26" y="5"/>
                      <a:pt x="24" y="5"/>
                    </a:cubicBezTo>
                    <a:cubicBezTo>
                      <a:pt x="23" y="5"/>
                      <a:pt x="21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2"/>
                      <a:pt x="17" y="3"/>
                      <a:pt x="16" y="2"/>
                    </a:cubicBezTo>
                    <a:cubicBezTo>
                      <a:pt x="15" y="2"/>
                      <a:pt x="13" y="2"/>
                      <a:pt x="12" y="2"/>
                    </a:cubicBezTo>
                    <a:cubicBezTo>
                      <a:pt x="11" y="1"/>
                      <a:pt x="8" y="0"/>
                      <a:pt x="6" y="2"/>
                    </a:cubicBezTo>
                    <a:cubicBezTo>
                      <a:pt x="5" y="3"/>
                      <a:pt x="4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lnTo>
                      <a:pt x="65" y="7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2" name="Freeform 917">
                <a:extLst>
                  <a:ext uri="{FF2B5EF4-FFF2-40B4-BE49-F238E27FC236}">
                    <a16:creationId xmlns="" xmlns:a16="http://schemas.microsoft.com/office/drawing/2014/main" id="{2E5B19C3-75E4-F34A-8453-C13DE871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3200" y="4529138"/>
                <a:ext cx="50800" cy="50800"/>
              </a:xfrm>
              <a:custGeom>
                <a:avLst/>
                <a:gdLst>
                  <a:gd name="T0" fmla="*/ 4 w 12"/>
                  <a:gd name="T1" fmla="*/ 1 h 12"/>
                  <a:gd name="T2" fmla="*/ 0 w 12"/>
                  <a:gd name="T3" fmla="*/ 6 h 12"/>
                  <a:gd name="T4" fmla="*/ 0 w 12"/>
                  <a:gd name="T5" fmla="*/ 12 h 12"/>
                  <a:gd name="T6" fmla="*/ 3 w 12"/>
                  <a:gd name="T7" fmla="*/ 12 h 12"/>
                  <a:gd name="T8" fmla="*/ 6 w 12"/>
                  <a:gd name="T9" fmla="*/ 11 h 12"/>
                  <a:gd name="T10" fmla="*/ 8 w 12"/>
                  <a:gd name="T11" fmla="*/ 12 h 12"/>
                  <a:gd name="T12" fmla="*/ 10 w 12"/>
                  <a:gd name="T13" fmla="*/ 9 h 12"/>
                  <a:gd name="T14" fmla="*/ 8 w 12"/>
                  <a:gd name="T15" fmla="*/ 8 h 12"/>
                  <a:gd name="T16" fmla="*/ 7 w 12"/>
                  <a:gd name="T17" fmla="*/ 8 h 12"/>
                  <a:gd name="T18" fmla="*/ 8 w 12"/>
                  <a:gd name="T19" fmla="*/ 7 h 12"/>
                  <a:gd name="T20" fmla="*/ 11 w 12"/>
                  <a:gd name="T21" fmla="*/ 5 h 12"/>
                  <a:gd name="T22" fmla="*/ 9 w 12"/>
                  <a:gd name="T23" fmla="*/ 0 h 12"/>
                  <a:gd name="T24" fmla="*/ 9 w 12"/>
                  <a:gd name="T25" fmla="*/ 0 h 12"/>
                  <a:gd name="T26" fmla="*/ 6 w 12"/>
                  <a:gd name="T27" fmla="*/ 2 h 12"/>
                  <a:gd name="T28" fmla="*/ 4 w 12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4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10" y="6"/>
                      <a:pt x="11" y="5"/>
                    </a:cubicBezTo>
                    <a:cubicBezTo>
                      <a:pt x="12" y="3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3" name="Freeform 918">
                <a:extLst>
                  <a:ext uri="{FF2B5EF4-FFF2-40B4-BE49-F238E27FC236}">
                    <a16:creationId xmlns="" xmlns:a16="http://schemas.microsoft.com/office/drawing/2014/main" id="{8F6EBFFE-5F53-0140-91E8-8E0C1F50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8013" y="4787900"/>
                <a:ext cx="212725" cy="246063"/>
              </a:xfrm>
              <a:custGeom>
                <a:avLst/>
                <a:gdLst>
                  <a:gd name="T0" fmla="*/ 43 w 51"/>
                  <a:gd name="T1" fmla="*/ 0 h 59"/>
                  <a:gd name="T2" fmla="*/ 37 w 51"/>
                  <a:gd name="T3" fmla="*/ 5 h 59"/>
                  <a:gd name="T4" fmla="*/ 33 w 51"/>
                  <a:gd name="T5" fmla="*/ 10 h 59"/>
                  <a:gd name="T6" fmla="*/ 31 w 51"/>
                  <a:gd name="T7" fmla="*/ 12 h 59"/>
                  <a:gd name="T8" fmla="*/ 23 w 51"/>
                  <a:gd name="T9" fmla="*/ 10 h 59"/>
                  <a:gd name="T10" fmla="*/ 14 w 51"/>
                  <a:gd name="T11" fmla="*/ 12 h 59"/>
                  <a:gd name="T12" fmla="*/ 15 w 51"/>
                  <a:gd name="T13" fmla="*/ 15 h 59"/>
                  <a:gd name="T14" fmla="*/ 14 w 51"/>
                  <a:gd name="T15" fmla="*/ 17 h 59"/>
                  <a:gd name="T16" fmla="*/ 23 w 51"/>
                  <a:gd name="T17" fmla="*/ 19 h 59"/>
                  <a:gd name="T18" fmla="*/ 19 w 51"/>
                  <a:gd name="T19" fmla="*/ 24 h 59"/>
                  <a:gd name="T20" fmla="*/ 20 w 51"/>
                  <a:gd name="T21" fmla="*/ 26 h 59"/>
                  <a:gd name="T22" fmla="*/ 22 w 51"/>
                  <a:gd name="T23" fmla="*/ 28 h 59"/>
                  <a:gd name="T24" fmla="*/ 23 w 51"/>
                  <a:gd name="T25" fmla="*/ 31 h 59"/>
                  <a:gd name="T26" fmla="*/ 23 w 51"/>
                  <a:gd name="T27" fmla="*/ 34 h 59"/>
                  <a:gd name="T28" fmla="*/ 21 w 51"/>
                  <a:gd name="T29" fmla="*/ 39 h 59"/>
                  <a:gd name="T30" fmla="*/ 21 w 51"/>
                  <a:gd name="T31" fmla="*/ 41 h 59"/>
                  <a:gd name="T32" fmla="*/ 19 w 51"/>
                  <a:gd name="T33" fmla="*/ 42 h 59"/>
                  <a:gd name="T34" fmla="*/ 16 w 51"/>
                  <a:gd name="T35" fmla="*/ 41 h 59"/>
                  <a:gd name="T36" fmla="*/ 11 w 51"/>
                  <a:gd name="T37" fmla="*/ 37 h 59"/>
                  <a:gd name="T38" fmla="*/ 9 w 51"/>
                  <a:gd name="T39" fmla="*/ 39 h 59"/>
                  <a:gd name="T40" fmla="*/ 7 w 51"/>
                  <a:gd name="T41" fmla="*/ 41 h 59"/>
                  <a:gd name="T42" fmla="*/ 4 w 51"/>
                  <a:gd name="T43" fmla="*/ 42 h 59"/>
                  <a:gd name="T44" fmla="*/ 3 w 51"/>
                  <a:gd name="T45" fmla="*/ 44 h 59"/>
                  <a:gd name="T46" fmla="*/ 4 w 51"/>
                  <a:gd name="T47" fmla="*/ 46 h 59"/>
                  <a:gd name="T48" fmla="*/ 5 w 51"/>
                  <a:gd name="T49" fmla="*/ 49 h 59"/>
                  <a:gd name="T50" fmla="*/ 4 w 51"/>
                  <a:gd name="T51" fmla="*/ 50 h 59"/>
                  <a:gd name="T52" fmla="*/ 0 w 51"/>
                  <a:gd name="T53" fmla="*/ 51 h 59"/>
                  <a:gd name="T54" fmla="*/ 3 w 51"/>
                  <a:gd name="T55" fmla="*/ 54 h 59"/>
                  <a:gd name="T56" fmla="*/ 5 w 51"/>
                  <a:gd name="T57" fmla="*/ 56 h 59"/>
                  <a:gd name="T58" fmla="*/ 6 w 51"/>
                  <a:gd name="T59" fmla="*/ 59 h 59"/>
                  <a:gd name="T60" fmla="*/ 11 w 51"/>
                  <a:gd name="T61" fmla="*/ 56 h 59"/>
                  <a:gd name="T62" fmla="*/ 12 w 51"/>
                  <a:gd name="T63" fmla="*/ 55 h 59"/>
                  <a:gd name="T64" fmla="*/ 14 w 51"/>
                  <a:gd name="T65" fmla="*/ 56 h 59"/>
                  <a:gd name="T66" fmla="*/ 18 w 51"/>
                  <a:gd name="T67" fmla="*/ 57 h 59"/>
                  <a:gd name="T68" fmla="*/ 18 w 51"/>
                  <a:gd name="T69" fmla="*/ 55 h 59"/>
                  <a:gd name="T70" fmla="*/ 22 w 51"/>
                  <a:gd name="T71" fmla="*/ 58 h 59"/>
                  <a:gd name="T72" fmla="*/ 28 w 51"/>
                  <a:gd name="T73" fmla="*/ 54 h 59"/>
                  <a:gd name="T74" fmla="*/ 30 w 51"/>
                  <a:gd name="T75" fmla="*/ 53 h 59"/>
                  <a:gd name="T76" fmla="*/ 33 w 51"/>
                  <a:gd name="T77" fmla="*/ 51 h 59"/>
                  <a:gd name="T78" fmla="*/ 35 w 51"/>
                  <a:gd name="T79" fmla="*/ 42 h 59"/>
                  <a:gd name="T80" fmla="*/ 35 w 51"/>
                  <a:gd name="T81" fmla="*/ 39 h 59"/>
                  <a:gd name="T82" fmla="*/ 39 w 51"/>
                  <a:gd name="T83" fmla="*/ 34 h 59"/>
                  <a:gd name="T84" fmla="*/ 43 w 51"/>
                  <a:gd name="T85" fmla="*/ 30 h 59"/>
                  <a:gd name="T86" fmla="*/ 45 w 51"/>
                  <a:gd name="T87" fmla="*/ 25 h 59"/>
                  <a:gd name="T88" fmla="*/ 46 w 51"/>
                  <a:gd name="T89" fmla="*/ 18 h 59"/>
                  <a:gd name="T90" fmla="*/ 47 w 51"/>
                  <a:gd name="T91" fmla="*/ 9 h 59"/>
                  <a:gd name="T92" fmla="*/ 51 w 51"/>
                  <a:gd name="T93" fmla="*/ 1 h 59"/>
                  <a:gd name="T94" fmla="*/ 49 w 51"/>
                  <a:gd name="T9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1" h="59">
                    <a:moveTo>
                      <a:pt x="48" y="1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31"/>
                      <a:pt x="23" y="31"/>
                    </a:cubicBezTo>
                    <a:cubicBezTo>
                      <a:pt x="23" y="31"/>
                      <a:pt x="22" y="33"/>
                      <a:pt x="22" y="33"/>
                    </a:cubicBezTo>
                    <a:cubicBezTo>
                      <a:pt x="22" y="33"/>
                      <a:pt x="23" y="34"/>
                      <a:pt x="23" y="34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2"/>
                      <a:pt x="0" y="52"/>
                      <a:pt x="1" y="52"/>
                    </a:cubicBezTo>
                    <a:cubicBezTo>
                      <a:pt x="1" y="53"/>
                      <a:pt x="3" y="53"/>
                      <a:pt x="3" y="54"/>
                    </a:cubicBezTo>
                    <a:cubicBezTo>
                      <a:pt x="3" y="55"/>
                      <a:pt x="4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4"/>
                      <a:pt x="39" y="34"/>
                    </a:cubicBezTo>
                    <a:cubicBezTo>
                      <a:pt x="39" y="34"/>
                      <a:pt x="40" y="32"/>
                      <a:pt x="40" y="32"/>
                    </a:cubicBezTo>
                    <a:cubicBezTo>
                      <a:pt x="40" y="32"/>
                      <a:pt x="43" y="30"/>
                      <a:pt x="43" y="30"/>
                    </a:cubicBezTo>
                    <a:cubicBezTo>
                      <a:pt x="43" y="30"/>
                      <a:pt x="45" y="28"/>
                      <a:pt x="45" y="28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4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4" name="Freeform 919">
                <a:extLst>
                  <a:ext uri="{FF2B5EF4-FFF2-40B4-BE49-F238E27FC236}">
                    <a16:creationId xmlns="" xmlns:a16="http://schemas.microsoft.com/office/drawing/2014/main" id="{0FF6F781-B66B-AC49-A934-555619CF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4737100"/>
                <a:ext cx="541337" cy="538163"/>
              </a:xfrm>
              <a:custGeom>
                <a:avLst/>
                <a:gdLst>
                  <a:gd name="T0" fmla="*/ 122 w 130"/>
                  <a:gd name="T1" fmla="*/ 10 h 129"/>
                  <a:gd name="T2" fmla="*/ 120 w 130"/>
                  <a:gd name="T3" fmla="*/ 6 h 129"/>
                  <a:gd name="T4" fmla="*/ 116 w 130"/>
                  <a:gd name="T5" fmla="*/ 7 h 129"/>
                  <a:gd name="T6" fmla="*/ 106 w 130"/>
                  <a:gd name="T7" fmla="*/ 6 h 129"/>
                  <a:gd name="T8" fmla="*/ 101 w 130"/>
                  <a:gd name="T9" fmla="*/ 1 h 129"/>
                  <a:gd name="T10" fmla="*/ 95 w 130"/>
                  <a:gd name="T11" fmla="*/ 1 h 129"/>
                  <a:gd name="T12" fmla="*/ 89 w 130"/>
                  <a:gd name="T13" fmla="*/ 0 h 129"/>
                  <a:gd name="T14" fmla="*/ 85 w 130"/>
                  <a:gd name="T15" fmla="*/ 4 h 129"/>
                  <a:gd name="T16" fmla="*/ 76 w 130"/>
                  <a:gd name="T17" fmla="*/ 6 h 129"/>
                  <a:gd name="T18" fmla="*/ 62 w 130"/>
                  <a:gd name="T19" fmla="*/ 8 h 129"/>
                  <a:gd name="T20" fmla="*/ 50 w 130"/>
                  <a:gd name="T21" fmla="*/ 2 h 129"/>
                  <a:gd name="T22" fmla="*/ 43 w 130"/>
                  <a:gd name="T23" fmla="*/ 7 h 129"/>
                  <a:gd name="T24" fmla="*/ 44 w 130"/>
                  <a:gd name="T25" fmla="*/ 15 h 129"/>
                  <a:gd name="T26" fmla="*/ 39 w 130"/>
                  <a:gd name="T27" fmla="*/ 30 h 129"/>
                  <a:gd name="T28" fmla="*/ 38 w 130"/>
                  <a:gd name="T29" fmla="*/ 40 h 129"/>
                  <a:gd name="T30" fmla="*/ 32 w 130"/>
                  <a:gd name="T31" fmla="*/ 46 h 129"/>
                  <a:gd name="T32" fmla="*/ 27 w 130"/>
                  <a:gd name="T33" fmla="*/ 53 h 129"/>
                  <a:gd name="T34" fmla="*/ 26 w 130"/>
                  <a:gd name="T35" fmla="*/ 63 h 129"/>
                  <a:gd name="T36" fmla="*/ 22 w 130"/>
                  <a:gd name="T37" fmla="*/ 66 h 129"/>
                  <a:gd name="T38" fmla="*/ 15 w 130"/>
                  <a:gd name="T39" fmla="*/ 70 h 129"/>
                  <a:gd name="T40" fmla="*/ 11 w 130"/>
                  <a:gd name="T41" fmla="*/ 67 h 129"/>
                  <a:gd name="T42" fmla="*/ 7 w 130"/>
                  <a:gd name="T43" fmla="*/ 68 h 129"/>
                  <a:gd name="T44" fmla="*/ 2 w 130"/>
                  <a:gd name="T45" fmla="*/ 76 h 129"/>
                  <a:gd name="T46" fmla="*/ 1 w 130"/>
                  <a:gd name="T47" fmla="*/ 77 h 129"/>
                  <a:gd name="T48" fmla="*/ 29 w 130"/>
                  <a:gd name="T49" fmla="*/ 76 h 129"/>
                  <a:gd name="T50" fmla="*/ 32 w 130"/>
                  <a:gd name="T51" fmla="*/ 85 h 129"/>
                  <a:gd name="T52" fmla="*/ 40 w 130"/>
                  <a:gd name="T53" fmla="*/ 92 h 129"/>
                  <a:gd name="T54" fmla="*/ 49 w 130"/>
                  <a:gd name="T55" fmla="*/ 91 h 129"/>
                  <a:gd name="T56" fmla="*/ 57 w 130"/>
                  <a:gd name="T57" fmla="*/ 86 h 129"/>
                  <a:gd name="T58" fmla="*/ 66 w 130"/>
                  <a:gd name="T59" fmla="*/ 94 h 129"/>
                  <a:gd name="T60" fmla="*/ 65 w 130"/>
                  <a:gd name="T61" fmla="*/ 101 h 129"/>
                  <a:gd name="T62" fmla="*/ 69 w 130"/>
                  <a:gd name="T63" fmla="*/ 110 h 129"/>
                  <a:gd name="T64" fmla="*/ 68 w 130"/>
                  <a:gd name="T65" fmla="*/ 113 h 129"/>
                  <a:gd name="T66" fmla="*/ 72 w 130"/>
                  <a:gd name="T67" fmla="*/ 112 h 129"/>
                  <a:gd name="T68" fmla="*/ 76 w 130"/>
                  <a:gd name="T69" fmla="*/ 111 h 129"/>
                  <a:gd name="T70" fmla="*/ 79 w 130"/>
                  <a:gd name="T71" fmla="*/ 112 h 129"/>
                  <a:gd name="T72" fmla="*/ 82 w 130"/>
                  <a:gd name="T73" fmla="*/ 114 h 129"/>
                  <a:gd name="T74" fmla="*/ 84 w 130"/>
                  <a:gd name="T75" fmla="*/ 115 h 129"/>
                  <a:gd name="T76" fmla="*/ 91 w 130"/>
                  <a:gd name="T77" fmla="*/ 117 h 129"/>
                  <a:gd name="T78" fmla="*/ 100 w 130"/>
                  <a:gd name="T79" fmla="*/ 118 h 129"/>
                  <a:gd name="T80" fmla="*/ 102 w 130"/>
                  <a:gd name="T81" fmla="*/ 116 h 129"/>
                  <a:gd name="T82" fmla="*/ 107 w 130"/>
                  <a:gd name="T83" fmla="*/ 120 h 129"/>
                  <a:gd name="T84" fmla="*/ 111 w 130"/>
                  <a:gd name="T85" fmla="*/ 124 h 129"/>
                  <a:gd name="T86" fmla="*/ 115 w 130"/>
                  <a:gd name="T87" fmla="*/ 129 h 129"/>
                  <a:gd name="T88" fmla="*/ 119 w 130"/>
                  <a:gd name="T89" fmla="*/ 127 h 129"/>
                  <a:gd name="T90" fmla="*/ 119 w 130"/>
                  <a:gd name="T91" fmla="*/ 129 h 129"/>
                  <a:gd name="T92" fmla="*/ 117 w 130"/>
                  <a:gd name="T93" fmla="*/ 120 h 129"/>
                  <a:gd name="T94" fmla="*/ 113 w 130"/>
                  <a:gd name="T95" fmla="*/ 119 h 129"/>
                  <a:gd name="T96" fmla="*/ 112 w 130"/>
                  <a:gd name="T97" fmla="*/ 109 h 129"/>
                  <a:gd name="T98" fmla="*/ 112 w 130"/>
                  <a:gd name="T99" fmla="*/ 106 h 129"/>
                  <a:gd name="T100" fmla="*/ 112 w 130"/>
                  <a:gd name="T101" fmla="*/ 103 h 129"/>
                  <a:gd name="T102" fmla="*/ 114 w 130"/>
                  <a:gd name="T103" fmla="*/ 95 h 129"/>
                  <a:gd name="T104" fmla="*/ 126 w 130"/>
                  <a:gd name="T105" fmla="*/ 93 h 129"/>
                  <a:gd name="T106" fmla="*/ 118 w 130"/>
                  <a:gd name="T107" fmla="*/ 77 h 129"/>
                  <a:gd name="T108" fmla="*/ 117 w 130"/>
                  <a:gd name="T109" fmla="*/ 67 h 129"/>
                  <a:gd name="T110" fmla="*/ 114 w 130"/>
                  <a:gd name="T111" fmla="*/ 55 h 129"/>
                  <a:gd name="T112" fmla="*/ 115 w 130"/>
                  <a:gd name="T113" fmla="*/ 51 h 129"/>
                  <a:gd name="T114" fmla="*/ 119 w 130"/>
                  <a:gd name="T115" fmla="*/ 46 h 129"/>
                  <a:gd name="T116" fmla="*/ 130 w 130"/>
                  <a:gd name="T117" fmla="*/ 22 h 129"/>
                  <a:gd name="T118" fmla="*/ 127 w 130"/>
                  <a:gd name="T119" fmla="*/ 18 h 129"/>
                  <a:gd name="T120" fmla="*/ 127 w 130"/>
                  <a:gd name="T121" fmla="*/ 14 h 129"/>
                  <a:gd name="T122" fmla="*/ 125 w 130"/>
                  <a:gd name="T12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" h="129">
                    <a:moveTo>
                      <a:pt x="125" y="12"/>
                    </a:moveTo>
                    <a:cubicBezTo>
                      <a:pt x="125" y="10"/>
                      <a:pt x="125" y="10"/>
                      <a:pt x="125" y="10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103" y="2"/>
                      <a:pt x="102" y="1"/>
                      <a:pt x="101" y="1"/>
                    </a:cubicBezTo>
                    <a:cubicBezTo>
                      <a:pt x="101" y="1"/>
                      <a:pt x="100" y="3"/>
                      <a:pt x="100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6" y="42"/>
                      <a:pt x="36" y="42"/>
                    </a:cubicBezTo>
                    <a:cubicBezTo>
                      <a:pt x="36" y="42"/>
                      <a:pt x="33" y="44"/>
                      <a:pt x="33" y="44"/>
                    </a:cubicBezTo>
                    <a:cubicBezTo>
                      <a:pt x="33" y="44"/>
                      <a:pt x="32" y="46"/>
                      <a:pt x="32" y="46"/>
                    </a:cubicBezTo>
                    <a:cubicBezTo>
                      <a:pt x="32" y="46"/>
                      <a:pt x="30" y="50"/>
                      <a:pt x="30" y="50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6"/>
                      <a:pt x="0" y="76"/>
                      <a:pt x="1" y="77"/>
                    </a:cubicBezTo>
                    <a:cubicBezTo>
                      <a:pt x="1" y="77"/>
                      <a:pt x="2" y="77"/>
                      <a:pt x="2" y="78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7"/>
                      <a:pt x="69" y="107"/>
                      <a:pt x="69" y="107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9" y="114"/>
                      <a:pt x="69" y="114"/>
                      <a:pt x="69" y="114"/>
                    </a:cubicBezTo>
                    <a:cubicBezTo>
                      <a:pt x="70" y="112"/>
                      <a:pt x="70" y="112"/>
                      <a:pt x="70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76" y="111"/>
                      <a:pt x="76" y="111"/>
                      <a:pt x="76" y="111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7" y="111"/>
                      <a:pt x="78" y="112"/>
                      <a:pt x="78" y="112"/>
                    </a:cubicBezTo>
                    <a:cubicBezTo>
                      <a:pt x="78" y="112"/>
                      <a:pt x="79" y="112"/>
                      <a:pt x="79" y="112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3" y="115"/>
                      <a:pt x="83" y="115"/>
                      <a:pt x="83" y="115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90" y="113"/>
                      <a:pt x="90" y="113"/>
                      <a:pt x="90" y="113"/>
                    </a:cubicBezTo>
                    <a:cubicBezTo>
                      <a:pt x="90" y="116"/>
                      <a:pt x="90" y="116"/>
                      <a:pt x="90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8"/>
                      <a:pt x="102" y="118"/>
                      <a:pt x="102" y="118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11" y="122"/>
                      <a:pt x="111" y="122"/>
                      <a:pt x="111" y="122"/>
                    </a:cubicBezTo>
                    <a:cubicBezTo>
                      <a:pt x="111" y="124"/>
                      <a:pt x="111" y="124"/>
                      <a:pt x="111" y="124"/>
                    </a:cubicBezTo>
                    <a:cubicBezTo>
                      <a:pt x="113" y="125"/>
                      <a:pt x="113" y="125"/>
                      <a:pt x="113" y="125"/>
                    </a:cubicBezTo>
                    <a:cubicBezTo>
                      <a:pt x="113" y="127"/>
                      <a:pt x="113" y="127"/>
                      <a:pt x="113" y="127"/>
                    </a:cubicBezTo>
                    <a:cubicBezTo>
                      <a:pt x="115" y="129"/>
                      <a:pt x="115" y="129"/>
                      <a:pt x="115" y="129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9" y="127"/>
                      <a:pt x="119" y="127"/>
                      <a:pt x="119" y="127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29"/>
                      <a:pt x="120" y="129"/>
                      <a:pt x="120" y="129"/>
                    </a:cubicBezTo>
                    <a:cubicBezTo>
                      <a:pt x="120" y="120"/>
                      <a:pt x="120" y="120"/>
                      <a:pt x="120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14" y="121"/>
                      <a:pt x="114" y="121"/>
                      <a:pt x="114" y="121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10" y="118"/>
                      <a:pt x="110" y="118"/>
                      <a:pt x="110" y="118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12" y="109"/>
                      <a:pt x="112" y="109"/>
                      <a:pt x="112" y="109"/>
                    </a:cubicBezTo>
                    <a:cubicBezTo>
                      <a:pt x="112" y="108"/>
                      <a:pt x="112" y="108"/>
                      <a:pt x="112" y="108"/>
                    </a:cubicBezTo>
                    <a:cubicBezTo>
                      <a:pt x="111" y="107"/>
                      <a:pt x="111" y="107"/>
                      <a:pt x="111" y="107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14" y="96"/>
                      <a:pt x="114" y="96"/>
                      <a:pt x="114" y="96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7"/>
                      <a:pt x="118" y="77"/>
                      <a:pt x="118" y="77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7" y="71"/>
                      <a:pt x="117" y="71"/>
                      <a:pt x="117" y="71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5" y="51"/>
                      <a:pt x="115" y="51"/>
                      <a:pt x="115" y="51"/>
                    </a:cubicBezTo>
                    <a:cubicBezTo>
                      <a:pt x="115" y="49"/>
                      <a:pt x="115" y="49"/>
                      <a:pt x="115" y="49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21" y="31"/>
                      <a:pt x="121" y="31"/>
                      <a:pt x="121" y="31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7" y="18"/>
                      <a:pt x="127" y="18"/>
                      <a:pt x="127" y="18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6" y="12"/>
                      <a:pt x="126" y="12"/>
                      <a:pt x="126" y="12"/>
                    </a:cubicBezTo>
                    <a:lnTo>
                      <a:pt x="125" y="1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5" name="Freeform 920">
                <a:extLst>
                  <a:ext uri="{FF2B5EF4-FFF2-40B4-BE49-F238E27FC236}">
                    <a16:creationId xmlns="" xmlns:a16="http://schemas.microsoft.com/office/drawing/2014/main" id="{77B6A885-17BA-E048-B61A-93F5C8E3E7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96063" y="5221288"/>
                <a:ext cx="57150" cy="41275"/>
              </a:xfrm>
              <a:custGeom>
                <a:avLst/>
                <a:gdLst>
                  <a:gd name="T0" fmla="*/ 1 w 14"/>
                  <a:gd name="T1" fmla="*/ 3 h 10"/>
                  <a:gd name="T2" fmla="*/ 1 w 14"/>
                  <a:gd name="T3" fmla="*/ 2 h 10"/>
                  <a:gd name="T4" fmla="*/ 1 w 14"/>
                  <a:gd name="T5" fmla="*/ 0 h 10"/>
                  <a:gd name="T6" fmla="*/ 2 w 14"/>
                  <a:gd name="T7" fmla="*/ 2 h 10"/>
                  <a:gd name="T8" fmla="*/ 2 w 14"/>
                  <a:gd name="T9" fmla="*/ 3 h 10"/>
                  <a:gd name="T10" fmla="*/ 1 w 14"/>
                  <a:gd name="T11" fmla="*/ 3 h 10"/>
                  <a:gd name="T12" fmla="*/ 9 w 14"/>
                  <a:gd name="T13" fmla="*/ 5 h 10"/>
                  <a:gd name="T14" fmla="*/ 9 w 14"/>
                  <a:gd name="T15" fmla="*/ 5 h 10"/>
                  <a:gd name="T16" fmla="*/ 9 w 14"/>
                  <a:gd name="T17" fmla="*/ 4 h 10"/>
                  <a:gd name="T18" fmla="*/ 8 w 14"/>
                  <a:gd name="T19" fmla="*/ 5 h 10"/>
                  <a:gd name="T20" fmla="*/ 9 w 14"/>
                  <a:gd name="T21" fmla="*/ 5 h 10"/>
                  <a:gd name="T22" fmla="*/ 14 w 14"/>
                  <a:gd name="T23" fmla="*/ 10 h 10"/>
                  <a:gd name="T24" fmla="*/ 14 w 14"/>
                  <a:gd name="T25" fmla="*/ 9 h 10"/>
                  <a:gd name="T26" fmla="*/ 14 w 14"/>
                  <a:gd name="T27" fmla="*/ 9 h 10"/>
                  <a:gd name="T28" fmla="*/ 14 w 14"/>
                  <a:gd name="T29" fmla="*/ 9 h 10"/>
                  <a:gd name="T30" fmla="*/ 14 w 14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0">
                    <a:moveTo>
                      <a:pt x="1" y="3"/>
                    </a:moveTo>
                    <a:cubicBezTo>
                      <a:pt x="1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10"/>
                      <a:pt x="14" y="10"/>
                      <a:pt x="14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6" name="Freeform 921">
                <a:extLst>
                  <a:ext uri="{FF2B5EF4-FFF2-40B4-BE49-F238E27FC236}">
                    <a16:creationId xmlns="" xmlns:a16="http://schemas.microsoft.com/office/drawing/2014/main" id="{C5B40E69-A89C-9144-8E62-C5683AAB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4208463"/>
                <a:ext cx="295275" cy="471488"/>
              </a:xfrm>
              <a:custGeom>
                <a:avLst/>
                <a:gdLst>
                  <a:gd name="T0" fmla="*/ 62 w 71"/>
                  <a:gd name="T1" fmla="*/ 81 h 113"/>
                  <a:gd name="T2" fmla="*/ 60 w 71"/>
                  <a:gd name="T3" fmla="*/ 79 h 113"/>
                  <a:gd name="T4" fmla="*/ 59 w 71"/>
                  <a:gd name="T5" fmla="*/ 76 h 113"/>
                  <a:gd name="T6" fmla="*/ 56 w 71"/>
                  <a:gd name="T7" fmla="*/ 76 h 113"/>
                  <a:gd name="T8" fmla="*/ 58 w 71"/>
                  <a:gd name="T9" fmla="*/ 69 h 113"/>
                  <a:gd name="T10" fmla="*/ 61 w 71"/>
                  <a:gd name="T11" fmla="*/ 66 h 113"/>
                  <a:gd name="T12" fmla="*/ 61 w 71"/>
                  <a:gd name="T13" fmla="*/ 63 h 113"/>
                  <a:gd name="T14" fmla="*/ 63 w 71"/>
                  <a:gd name="T15" fmla="*/ 61 h 113"/>
                  <a:gd name="T16" fmla="*/ 65 w 71"/>
                  <a:gd name="T17" fmla="*/ 58 h 113"/>
                  <a:gd name="T18" fmla="*/ 64 w 71"/>
                  <a:gd name="T19" fmla="*/ 57 h 113"/>
                  <a:gd name="T20" fmla="*/ 71 w 71"/>
                  <a:gd name="T21" fmla="*/ 56 h 113"/>
                  <a:gd name="T22" fmla="*/ 45 w 71"/>
                  <a:gd name="T23" fmla="*/ 14 h 113"/>
                  <a:gd name="T24" fmla="*/ 10 w 71"/>
                  <a:gd name="T25" fmla="*/ 3 h 113"/>
                  <a:gd name="T26" fmla="*/ 12 w 71"/>
                  <a:gd name="T27" fmla="*/ 14 h 113"/>
                  <a:gd name="T28" fmla="*/ 13 w 71"/>
                  <a:gd name="T29" fmla="*/ 19 h 113"/>
                  <a:gd name="T30" fmla="*/ 17 w 71"/>
                  <a:gd name="T31" fmla="*/ 22 h 113"/>
                  <a:gd name="T32" fmla="*/ 14 w 71"/>
                  <a:gd name="T33" fmla="*/ 33 h 113"/>
                  <a:gd name="T34" fmla="*/ 6 w 71"/>
                  <a:gd name="T35" fmla="*/ 56 h 113"/>
                  <a:gd name="T36" fmla="*/ 0 w 71"/>
                  <a:gd name="T37" fmla="*/ 64 h 113"/>
                  <a:gd name="T38" fmla="*/ 4 w 71"/>
                  <a:gd name="T39" fmla="*/ 74 h 113"/>
                  <a:gd name="T40" fmla="*/ 7 w 71"/>
                  <a:gd name="T41" fmla="*/ 76 h 113"/>
                  <a:gd name="T42" fmla="*/ 10 w 71"/>
                  <a:gd name="T43" fmla="*/ 80 h 113"/>
                  <a:gd name="T44" fmla="*/ 11 w 71"/>
                  <a:gd name="T45" fmla="*/ 92 h 113"/>
                  <a:gd name="T46" fmla="*/ 5 w 71"/>
                  <a:gd name="T47" fmla="*/ 95 h 113"/>
                  <a:gd name="T48" fmla="*/ 7 w 71"/>
                  <a:gd name="T49" fmla="*/ 102 h 113"/>
                  <a:gd name="T50" fmla="*/ 14 w 71"/>
                  <a:gd name="T51" fmla="*/ 111 h 113"/>
                  <a:gd name="T52" fmla="*/ 17 w 71"/>
                  <a:gd name="T53" fmla="*/ 113 h 113"/>
                  <a:gd name="T54" fmla="*/ 23 w 71"/>
                  <a:gd name="T55" fmla="*/ 113 h 113"/>
                  <a:gd name="T56" fmla="*/ 35 w 71"/>
                  <a:gd name="T57" fmla="*/ 109 h 113"/>
                  <a:gd name="T58" fmla="*/ 38 w 71"/>
                  <a:gd name="T59" fmla="*/ 104 h 113"/>
                  <a:gd name="T60" fmla="*/ 38 w 71"/>
                  <a:gd name="T61" fmla="*/ 102 h 113"/>
                  <a:gd name="T62" fmla="*/ 48 w 71"/>
                  <a:gd name="T63" fmla="*/ 100 h 113"/>
                  <a:gd name="T64" fmla="*/ 53 w 71"/>
                  <a:gd name="T65" fmla="*/ 95 h 113"/>
                  <a:gd name="T66" fmla="*/ 56 w 71"/>
                  <a:gd name="T67" fmla="*/ 92 h 113"/>
                  <a:gd name="T68" fmla="*/ 60 w 71"/>
                  <a:gd name="T69" fmla="*/ 89 h 113"/>
                  <a:gd name="T70" fmla="*/ 64 w 71"/>
                  <a:gd name="T71" fmla="*/ 89 h 113"/>
                  <a:gd name="T72" fmla="*/ 62 w 71"/>
                  <a:gd name="T73" fmla="*/ 8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1" h="113">
                    <a:moveTo>
                      <a:pt x="62" y="84"/>
                    </a:move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57" y="77"/>
                      <a:pt x="57" y="77"/>
                      <a:pt x="57" y="77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6"/>
                      <a:pt x="61" y="66"/>
                    </a:cubicBezTo>
                    <a:cubicBezTo>
                      <a:pt x="61" y="65"/>
                      <a:pt x="60" y="64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5" y="58"/>
                      <a:pt x="64" y="58"/>
                      <a:pt x="64" y="58"/>
                    </a:cubicBezTo>
                    <a:cubicBezTo>
                      <a:pt x="64" y="58"/>
                      <a:pt x="64" y="57"/>
                      <a:pt x="64" y="57"/>
                    </a:cubicBezTo>
                    <a:cubicBezTo>
                      <a:pt x="64" y="57"/>
                      <a:pt x="66" y="56"/>
                      <a:pt x="66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4" y="21"/>
                      <a:pt x="14" y="21"/>
                    </a:cubicBezTo>
                    <a:cubicBezTo>
                      <a:pt x="14" y="21"/>
                      <a:pt x="17" y="22"/>
                      <a:pt x="17" y="22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3" y="113"/>
                      <a:pt x="23" y="113"/>
                      <a:pt x="23" y="113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6" y="94"/>
                      <a:pt x="56" y="93"/>
                      <a:pt x="56" y="92"/>
                    </a:cubicBezTo>
                    <a:cubicBezTo>
                      <a:pt x="56" y="92"/>
                      <a:pt x="56" y="90"/>
                      <a:pt x="56" y="90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4" y="86"/>
                      <a:pt x="64" y="86"/>
                      <a:pt x="64" y="86"/>
                    </a:cubicBezTo>
                    <a:lnTo>
                      <a:pt x="62" y="8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7" name="Freeform 922">
                <a:extLst>
                  <a:ext uri="{FF2B5EF4-FFF2-40B4-BE49-F238E27FC236}">
                    <a16:creationId xmlns="" xmlns:a16="http://schemas.microsoft.com/office/drawing/2014/main" id="{4EEDF05E-555B-1343-847D-EBCAE406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4575175"/>
                <a:ext cx="369887" cy="250825"/>
              </a:xfrm>
              <a:custGeom>
                <a:avLst/>
                <a:gdLst>
                  <a:gd name="T0" fmla="*/ 83 w 89"/>
                  <a:gd name="T1" fmla="*/ 33 h 60"/>
                  <a:gd name="T2" fmla="*/ 82 w 89"/>
                  <a:gd name="T3" fmla="*/ 30 h 60"/>
                  <a:gd name="T4" fmla="*/ 79 w 89"/>
                  <a:gd name="T5" fmla="*/ 28 h 60"/>
                  <a:gd name="T6" fmla="*/ 74 w 89"/>
                  <a:gd name="T7" fmla="*/ 22 h 60"/>
                  <a:gd name="T8" fmla="*/ 67 w 89"/>
                  <a:gd name="T9" fmla="*/ 20 h 60"/>
                  <a:gd name="T10" fmla="*/ 67 w 89"/>
                  <a:gd name="T11" fmla="*/ 17 h 60"/>
                  <a:gd name="T12" fmla="*/ 62 w 89"/>
                  <a:gd name="T13" fmla="*/ 16 h 60"/>
                  <a:gd name="T14" fmla="*/ 61 w 89"/>
                  <a:gd name="T15" fmla="*/ 14 h 60"/>
                  <a:gd name="T16" fmla="*/ 63 w 89"/>
                  <a:gd name="T17" fmla="*/ 9 h 60"/>
                  <a:gd name="T18" fmla="*/ 58 w 89"/>
                  <a:gd name="T19" fmla="*/ 1 h 60"/>
                  <a:gd name="T20" fmla="*/ 54 w 89"/>
                  <a:gd name="T21" fmla="*/ 1 h 60"/>
                  <a:gd name="T22" fmla="*/ 50 w 89"/>
                  <a:gd name="T23" fmla="*/ 4 h 60"/>
                  <a:gd name="T24" fmla="*/ 47 w 89"/>
                  <a:gd name="T25" fmla="*/ 7 h 60"/>
                  <a:gd name="T26" fmla="*/ 42 w 89"/>
                  <a:gd name="T27" fmla="*/ 12 h 60"/>
                  <a:gd name="T28" fmla="*/ 32 w 89"/>
                  <a:gd name="T29" fmla="*/ 14 h 60"/>
                  <a:gd name="T30" fmla="*/ 32 w 89"/>
                  <a:gd name="T31" fmla="*/ 16 h 60"/>
                  <a:gd name="T32" fmla="*/ 29 w 89"/>
                  <a:gd name="T33" fmla="*/ 21 h 60"/>
                  <a:gd name="T34" fmla="*/ 17 w 89"/>
                  <a:gd name="T35" fmla="*/ 25 h 60"/>
                  <a:gd name="T36" fmla="*/ 11 w 89"/>
                  <a:gd name="T37" fmla="*/ 25 h 60"/>
                  <a:gd name="T38" fmla="*/ 6 w 89"/>
                  <a:gd name="T39" fmla="*/ 26 h 60"/>
                  <a:gd name="T40" fmla="*/ 3 w 89"/>
                  <a:gd name="T41" fmla="*/ 33 h 60"/>
                  <a:gd name="T42" fmla="*/ 2 w 89"/>
                  <a:gd name="T43" fmla="*/ 36 h 60"/>
                  <a:gd name="T44" fmla="*/ 2 w 89"/>
                  <a:gd name="T45" fmla="*/ 41 h 60"/>
                  <a:gd name="T46" fmla="*/ 5 w 89"/>
                  <a:gd name="T47" fmla="*/ 47 h 60"/>
                  <a:gd name="T48" fmla="*/ 11 w 89"/>
                  <a:gd name="T49" fmla="*/ 55 h 60"/>
                  <a:gd name="T50" fmla="*/ 15 w 89"/>
                  <a:gd name="T51" fmla="*/ 56 h 60"/>
                  <a:gd name="T52" fmla="*/ 21 w 89"/>
                  <a:gd name="T53" fmla="*/ 51 h 60"/>
                  <a:gd name="T54" fmla="*/ 27 w 89"/>
                  <a:gd name="T55" fmla="*/ 51 h 60"/>
                  <a:gd name="T56" fmla="*/ 28 w 89"/>
                  <a:gd name="T57" fmla="*/ 46 h 60"/>
                  <a:gd name="T58" fmla="*/ 32 w 89"/>
                  <a:gd name="T59" fmla="*/ 42 h 60"/>
                  <a:gd name="T60" fmla="*/ 39 w 89"/>
                  <a:gd name="T61" fmla="*/ 42 h 60"/>
                  <a:gd name="T62" fmla="*/ 47 w 89"/>
                  <a:gd name="T63" fmla="*/ 47 h 60"/>
                  <a:gd name="T64" fmla="*/ 58 w 89"/>
                  <a:gd name="T65" fmla="*/ 43 h 60"/>
                  <a:gd name="T66" fmla="*/ 67 w 89"/>
                  <a:gd name="T67" fmla="*/ 42 h 60"/>
                  <a:gd name="T68" fmla="*/ 70 w 89"/>
                  <a:gd name="T69" fmla="*/ 43 h 60"/>
                  <a:gd name="T70" fmla="*/ 74 w 89"/>
                  <a:gd name="T71" fmla="*/ 41 h 60"/>
                  <a:gd name="T72" fmla="*/ 76 w 89"/>
                  <a:gd name="T73" fmla="*/ 39 h 60"/>
                  <a:gd name="T74" fmla="*/ 80 w 89"/>
                  <a:gd name="T75" fmla="*/ 40 h 60"/>
                  <a:gd name="T76" fmla="*/ 85 w 89"/>
                  <a:gd name="T77" fmla="*/ 42 h 60"/>
                  <a:gd name="T78" fmla="*/ 88 w 89"/>
                  <a:gd name="T79" fmla="*/ 41 h 60"/>
                  <a:gd name="T80" fmla="*/ 87 w 89"/>
                  <a:gd name="T81" fmla="*/ 3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9" h="60">
                    <a:moveTo>
                      <a:pt x="82" y="34"/>
                    </a:moveTo>
                    <a:cubicBezTo>
                      <a:pt x="83" y="33"/>
                      <a:pt x="83" y="33"/>
                      <a:pt x="83" y="33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4"/>
                      <a:pt x="50" y="4"/>
                    </a:cubicBezTo>
                    <a:cubicBezTo>
                      <a:pt x="50" y="5"/>
                      <a:pt x="50" y="6"/>
                      <a:pt x="50" y="6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6" y="40"/>
                      <a:pt x="86" y="40"/>
                    </a:cubicBezTo>
                    <a:cubicBezTo>
                      <a:pt x="87" y="40"/>
                      <a:pt x="88" y="41"/>
                      <a:pt x="88" y="41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37"/>
                      <a:pt x="87" y="37"/>
                      <a:pt x="87" y="37"/>
                    </a:cubicBezTo>
                    <a:lnTo>
                      <a:pt x="82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8" name="Freeform 923">
                <a:extLst>
                  <a:ext uri="{FF2B5EF4-FFF2-40B4-BE49-F238E27FC236}">
                    <a16:creationId xmlns="" xmlns:a16="http://schemas.microsoft.com/office/drawing/2014/main" id="{C8F9ED5B-27F7-1141-9024-44CD34A53F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9313" y="4400550"/>
                <a:ext cx="76200" cy="71438"/>
              </a:xfrm>
              <a:custGeom>
                <a:avLst/>
                <a:gdLst>
                  <a:gd name="T0" fmla="*/ 12 w 18"/>
                  <a:gd name="T1" fmla="*/ 15 h 17"/>
                  <a:gd name="T2" fmla="*/ 12 w 18"/>
                  <a:gd name="T3" fmla="*/ 16 h 17"/>
                  <a:gd name="T4" fmla="*/ 11 w 18"/>
                  <a:gd name="T5" fmla="*/ 15 h 17"/>
                  <a:gd name="T6" fmla="*/ 11 w 18"/>
                  <a:gd name="T7" fmla="*/ 14 h 17"/>
                  <a:gd name="T8" fmla="*/ 12 w 18"/>
                  <a:gd name="T9" fmla="*/ 15 h 17"/>
                  <a:gd name="T10" fmla="*/ 2 w 18"/>
                  <a:gd name="T11" fmla="*/ 0 h 17"/>
                  <a:gd name="T12" fmla="*/ 0 w 18"/>
                  <a:gd name="T13" fmla="*/ 1 h 17"/>
                  <a:gd name="T14" fmla="*/ 1 w 18"/>
                  <a:gd name="T15" fmla="*/ 2 h 17"/>
                  <a:gd name="T16" fmla="*/ 2 w 18"/>
                  <a:gd name="T17" fmla="*/ 1 h 17"/>
                  <a:gd name="T18" fmla="*/ 2 w 18"/>
                  <a:gd name="T19" fmla="*/ 0 h 17"/>
                  <a:gd name="T20" fmla="*/ 17 w 18"/>
                  <a:gd name="T21" fmla="*/ 7 h 17"/>
                  <a:gd name="T22" fmla="*/ 17 w 18"/>
                  <a:gd name="T23" fmla="*/ 8 h 17"/>
                  <a:gd name="T24" fmla="*/ 17 w 18"/>
                  <a:gd name="T25" fmla="*/ 8 h 17"/>
                  <a:gd name="T26" fmla="*/ 18 w 18"/>
                  <a:gd name="T27" fmla="*/ 8 h 17"/>
                  <a:gd name="T28" fmla="*/ 17 w 18"/>
                  <a:gd name="T29" fmla="*/ 7 h 17"/>
                  <a:gd name="T30" fmla="*/ 7 w 18"/>
                  <a:gd name="T31" fmla="*/ 16 h 17"/>
                  <a:gd name="T32" fmla="*/ 6 w 18"/>
                  <a:gd name="T33" fmla="*/ 16 h 17"/>
                  <a:gd name="T34" fmla="*/ 7 w 18"/>
                  <a:gd name="T35" fmla="*/ 17 h 17"/>
                  <a:gd name="T36" fmla="*/ 7 w 18"/>
                  <a:gd name="T37" fmla="*/ 16 h 17"/>
                  <a:gd name="T38" fmla="*/ 7 w 18"/>
                  <a:gd name="T39" fmla="*/ 16 h 17"/>
                  <a:gd name="T40" fmla="*/ 2 w 18"/>
                  <a:gd name="T41" fmla="*/ 2 h 17"/>
                  <a:gd name="T42" fmla="*/ 2 w 18"/>
                  <a:gd name="T43" fmla="*/ 3 h 17"/>
                  <a:gd name="T44" fmla="*/ 3 w 18"/>
                  <a:gd name="T45" fmla="*/ 3 h 17"/>
                  <a:gd name="T46" fmla="*/ 3 w 18"/>
                  <a:gd name="T47" fmla="*/ 2 h 17"/>
                  <a:gd name="T48" fmla="*/ 2 w 18"/>
                  <a:gd name="T4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7">
                    <a:moveTo>
                      <a:pt x="12" y="15"/>
                    </a:moveTo>
                    <a:cubicBezTo>
                      <a:pt x="12" y="15"/>
                      <a:pt x="12" y="16"/>
                      <a:pt x="12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lose/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7" y="7"/>
                    </a:moveTo>
                    <a:cubicBezTo>
                      <a:pt x="17" y="7"/>
                      <a:pt x="17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7" y="7"/>
                    </a:cubicBezTo>
                    <a:close/>
                    <a:moveTo>
                      <a:pt x="7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7"/>
                      <a:pt x="7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9" name="Freeform 924">
                <a:extLst>
                  <a:ext uri="{FF2B5EF4-FFF2-40B4-BE49-F238E27FC236}">
                    <a16:creationId xmlns="" xmlns:a16="http://schemas.microsoft.com/office/drawing/2014/main" id="{B5F04F0F-E3DF-584A-9390-3988140D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3400" y="4516438"/>
                <a:ext cx="220662" cy="325438"/>
              </a:xfrm>
              <a:custGeom>
                <a:avLst/>
                <a:gdLst>
                  <a:gd name="T0" fmla="*/ 45 w 53"/>
                  <a:gd name="T1" fmla="*/ 61 h 78"/>
                  <a:gd name="T2" fmla="*/ 42 w 53"/>
                  <a:gd name="T3" fmla="*/ 55 h 78"/>
                  <a:gd name="T4" fmla="*/ 42 w 53"/>
                  <a:gd name="T5" fmla="*/ 50 h 78"/>
                  <a:gd name="T6" fmla="*/ 43 w 53"/>
                  <a:gd name="T7" fmla="*/ 47 h 78"/>
                  <a:gd name="T8" fmla="*/ 46 w 53"/>
                  <a:gd name="T9" fmla="*/ 40 h 78"/>
                  <a:gd name="T10" fmla="*/ 48 w 53"/>
                  <a:gd name="T11" fmla="*/ 37 h 78"/>
                  <a:gd name="T12" fmla="*/ 41 w 53"/>
                  <a:gd name="T13" fmla="*/ 28 h 78"/>
                  <a:gd name="T14" fmla="*/ 39 w 53"/>
                  <a:gd name="T15" fmla="*/ 21 h 78"/>
                  <a:gd name="T16" fmla="*/ 45 w 53"/>
                  <a:gd name="T17" fmla="*/ 18 h 78"/>
                  <a:gd name="T18" fmla="*/ 44 w 53"/>
                  <a:gd name="T19" fmla="*/ 6 h 78"/>
                  <a:gd name="T20" fmla="*/ 41 w 53"/>
                  <a:gd name="T21" fmla="*/ 2 h 78"/>
                  <a:gd name="T22" fmla="*/ 38 w 53"/>
                  <a:gd name="T23" fmla="*/ 0 h 78"/>
                  <a:gd name="T24" fmla="*/ 40 w 53"/>
                  <a:gd name="T25" fmla="*/ 5 h 78"/>
                  <a:gd name="T26" fmla="*/ 42 w 53"/>
                  <a:gd name="T27" fmla="*/ 7 h 78"/>
                  <a:gd name="T28" fmla="*/ 42 w 53"/>
                  <a:gd name="T29" fmla="*/ 11 h 78"/>
                  <a:gd name="T30" fmla="*/ 37 w 53"/>
                  <a:gd name="T31" fmla="*/ 12 h 78"/>
                  <a:gd name="T32" fmla="*/ 34 w 53"/>
                  <a:gd name="T33" fmla="*/ 20 h 78"/>
                  <a:gd name="T34" fmla="*/ 32 w 53"/>
                  <a:gd name="T35" fmla="*/ 24 h 78"/>
                  <a:gd name="T36" fmla="*/ 29 w 53"/>
                  <a:gd name="T37" fmla="*/ 30 h 78"/>
                  <a:gd name="T38" fmla="*/ 26 w 53"/>
                  <a:gd name="T39" fmla="*/ 35 h 78"/>
                  <a:gd name="T40" fmla="*/ 23 w 53"/>
                  <a:gd name="T41" fmla="*/ 41 h 78"/>
                  <a:gd name="T42" fmla="*/ 20 w 53"/>
                  <a:gd name="T43" fmla="*/ 45 h 78"/>
                  <a:gd name="T44" fmla="*/ 18 w 53"/>
                  <a:gd name="T45" fmla="*/ 44 h 78"/>
                  <a:gd name="T46" fmla="*/ 14 w 53"/>
                  <a:gd name="T47" fmla="*/ 41 h 78"/>
                  <a:gd name="T48" fmla="*/ 12 w 53"/>
                  <a:gd name="T49" fmla="*/ 43 h 78"/>
                  <a:gd name="T50" fmla="*/ 9 w 53"/>
                  <a:gd name="T51" fmla="*/ 43 h 78"/>
                  <a:gd name="T52" fmla="*/ 7 w 53"/>
                  <a:gd name="T53" fmla="*/ 45 h 78"/>
                  <a:gd name="T54" fmla="*/ 2 w 53"/>
                  <a:gd name="T55" fmla="*/ 55 h 78"/>
                  <a:gd name="T56" fmla="*/ 1 w 53"/>
                  <a:gd name="T57" fmla="*/ 58 h 78"/>
                  <a:gd name="T58" fmla="*/ 4 w 53"/>
                  <a:gd name="T59" fmla="*/ 61 h 78"/>
                  <a:gd name="T60" fmla="*/ 8 w 53"/>
                  <a:gd name="T61" fmla="*/ 63 h 78"/>
                  <a:gd name="T62" fmla="*/ 11 w 53"/>
                  <a:gd name="T63" fmla="*/ 69 h 78"/>
                  <a:gd name="T64" fmla="*/ 9 w 53"/>
                  <a:gd name="T65" fmla="*/ 74 h 78"/>
                  <a:gd name="T66" fmla="*/ 19 w 53"/>
                  <a:gd name="T67" fmla="*/ 75 h 78"/>
                  <a:gd name="T68" fmla="*/ 32 w 53"/>
                  <a:gd name="T69" fmla="*/ 74 h 78"/>
                  <a:gd name="T70" fmla="*/ 41 w 53"/>
                  <a:gd name="T71" fmla="*/ 75 h 78"/>
                  <a:gd name="T72" fmla="*/ 49 w 53"/>
                  <a:gd name="T73" fmla="*/ 77 h 78"/>
                  <a:gd name="T74" fmla="*/ 51 w 53"/>
                  <a:gd name="T75" fmla="*/ 75 h 78"/>
                  <a:gd name="T76" fmla="*/ 51 w 53"/>
                  <a:gd name="T77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78">
                    <a:moveTo>
                      <a:pt x="46" y="65"/>
                    </a:moveTo>
                    <a:cubicBezTo>
                      <a:pt x="45" y="61"/>
                      <a:pt x="45" y="61"/>
                      <a:pt x="45" y="61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" y="59"/>
                      <a:pt x="1" y="58"/>
                    </a:cubicBezTo>
                    <a:cubicBezTo>
                      <a:pt x="1" y="59"/>
                      <a:pt x="1" y="60"/>
                      <a:pt x="2" y="60"/>
                    </a:cubicBezTo>
                    <a:cubicBezTo>
                      <a:pt x="3" y="59"/>
                      <a:pt x="4" y="60"/>
                      <a:pt x="4" y="61"/>
                    </a:cubicBezTo>
                    <a:cubicBezTo>
                      <a:pt x="4" y="62"/>
                      <a:pt x="5" y="63"/>
                      <a:pt x="6" y="64"/>
                    </a:cubicBezTo>
                    <a:cubicBezTo>
                      <a:pt x="7" y="64"/>
                      <a:pt x="7" y="63"/>
                      <a:pt x="8" y="63"/>
                    </a:cubicBezTo>
                    <a:cubicBezTo>
                      <a:pt x="9" y="64"/>
                      <a:pt x="8" y="65"/>
                      <a:pt x="9" y="65"/>
                    </a:cubicBezTo>
                    <a:cubicBezTo>
                      <a:pt x="10" y="66"/>
                      <a:pt x="10" y="68"/>
                      <a:pt x="11" y="69"/>
                    </a:cubicBezTo>
                    <a:cubicBezTo>
                      <a:pt x="11" y="71"/>
                      <a:pt x="10" y="72"/>
                      <a:pt x="10" y="74"/>
                    </a:cubicBezTo>
                    <a:cubicBezTo>
                      <a:pt x="10" y="74"/>
                      <a:pt x="9" y="74"/>
                      <a:pt x="9" y="74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51" y="69"/>
                      <a:pt x="51" y="69"/>
                      <a:pt x="51" y="69"/>
                    </a:cubicBezTo>
                    <a:lnTo>
                      <a:pt x="46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00" name="Freeform 925">
                <a:extLst>
                  <a:ext uri="{FF2B5EF4-FFF2-40B4-BE49-F238E27FC236}">
                    <a16:creationId xmlns="" xmlns:a16="http://schemas.microsoft.com/office/drawing/2014/main" id="{9E504C7F-45C2-AB42-9A27-580A2D6F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54588"/>
                <a:ext cx="53975" cy="61913"/>
              </a:xfrm>
              <a:custGeom>
                <a:avLst/>
                <a:gdLst>
                  <a:gd name="T0" fmla="*/ 8 w 13"/>
                  <a:gd name="T1" fmla="*/ 1 h 15"/>
                  <a:gd name="T2" fmla="*/ 7 w 13"/>
                  <a:gd name="T3" fmla="*/ 1 h 15"/>
                  <a:gd name="T4" fmla="*/ 7 w 13"/>
                  <a:gd name="T5" fmla="*/ 3 h 15"/>
                  <a:gd name="T6" fmla="*/ 5 w 13"/>
                  <a:gd name="T7" fmla="*/ 4 h 15"/>
                  <a:gd name="T8" fmla="*/ 3 w 13"/>
                  <a:gd name="T9" fmla="*/ 4 h 15"/>
                  <a:gd name="T10" fmla="*/ 3 w 13"/>
                  <a:gd name="T11" fmla="*/ 3 h 15"/>
                  <a:gd name="T12" fmla="*/ 1 w 13"/>
                  <a:gd name="T13" fmla="*/ 2 h 15"/>
                  <a:gd name="T14" fmla="*/ 0 w 13"/>
                  <a:gd name="T15" fmla="*/ 3 h 15"/>
                  <a:gd name="T16" fmla="*/ 2 w 13"/>
                  <a:gd name="T17" fmla="*/ 6 h 15"/>
                  <a:gd name="T18" fmla="*/ 2 w 13"/>
                  <a:gd name="T19" fmla="*/ 11 h 15"/>
                  <a:gd name="T20" fmla="*/ 3 w 13"/>
                  <a:gd name="T21" fmla="*/ 15 h 15"/>
                  <a:gd name="T22" fmla="*/ 6 w 13"/>
                  <a:gd name="T23" fmla="*/ 15 h 15"/>
                  <a:gd name="T24" fmla="*/ 9 w 13"/>
                  <a:gd name="T25" fmla="*/ 11 h 15"/>
                  <a:gd name="T26" fmla="*/ 9 w 13"/>
                  <a:gd name="T27" fmla="*/ 10 h 15"/>
                  <a:gd name="T28" fmla="*/ 13 w 13"/>
                  <a:gd name="T29" fmla="*/ 7 h 15"/>
                  <a:gd name="T30" fmla="*/ 13 w 13"/>
                  <a:gd name="T31" fmla="*/ 5 h 15"/>
                  <a:gd name="T32" fmla="*/ 10 w 13"/>
                  <a:gd name="T33" fmla="*/ 4 h 15"/>
                  <a:gd name="T34" fmla="*/ 10 w 13"/>
                  <a:gd name="T35" fmla="*/ 3 h 15"/>
                  <a:gd name="T36" fmla="*/ 11 w 13"/>
                  <a:gd name="T37" fmla="*/ 1 h 15"/>
                  <a:gd name="T38" fmla="*/ 10 w 13"/>
                  <a:gd name="T39" fmla="*/ 0 h 15"/>
                  <a:gd name="T40" fmla="*/ 8 w 13"/>
                  <a:gd name="T4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15"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19" name="Freeform 926">
                <a:extLst>
                  <a:ext uri="{FF2B5EF4-FFF2-40B4-BE49-F238E27FC236}">
                    <a16:creationId xmlns="" xmlns:a16="http://schemas.microsoft.com/office/drawing/2014/main" id="{E6E82D8D-57EC-DC4A-9A71-0418926B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113" y="4459288"/>
                <a:ext cx="223837" cy="161925"/>
              </a:xfrm>
              <a:custGeom>
                <a:avLst/>
                <a:gdLst>
                  <a:gd name="T0" fmla="*/ 52 w 54"/>
                  <a:gd name="T1" fmla="*/ 17 h 39"/>
                  <a:gd name="T2" fmla="*/ 50 w 54"/>
                  <a:gd name="T3" fmla="*/ 17 h 39"/>
                  <a:gd name="T4" fmla="*/ 44 w 54"/>
                  <a:gd name="T5" fmla="*/ 12 h 39"/>
                  <a:gd name="T6" fmla="*/ 41 w 54"/>
                  <a:gd name="T7" fmla="*/ 9 h 39"/>
                  <a:gd name="T8" fmla="*/ 39 w 54"/>
                  <a:gd name="T9" fmla="*/ 3 h 39"/>
                  <a:gd name="T10" fmla="*/ 33 w 54"/>
                  <a:gd name="T11" fmla="*/ 0 h 39"/>
                  <a:gd name="T12" fmla="*/ 24 w 54"/>
                  <a:gd name="T13" fmla="*/ 4 h 39"/>
                  <a:gd name="T14" fmla="*/ 23 w 54"/>
                  <a:gd name="T15" fmla="*/ 7 h 39"/>
                  <a:gd name="T16" fmla="*/ 18 w 54"/>
                  <a:gd name="T17" fmla="*/ 7 h 39"/>
                  <a:gd name="T18" fmla="*/ 18 w 54"/>
                  <a:gd name="T19" fmla="*/ 10 h 39"/>
                  <a:gd name="T20" fmla="*/ 15 w 54"/>
                  <a:gd name="T21" fmla="*/ 13 h 39"/>
                  <a:gd name="T22" fmla="*/ 14 w 54"/>
                  <a:gd name="T23" fmla="*/ 14 h 39"/>
                  <a:gd name="T24" fmla="*/ 11 w 54"/>
                  <a:gd name="T25" fmla="*/ 11 h 39"/>
                  <a:gd name="T26" fmla="*/ 8 w 54"/>
                  <a:gd name="T27" fmla="*/ 15 h 39"/>
                  <a:gd name="T28" fmla="*/ 7 w 54"/>
                  <a:gd name="T29" fmla="*/ 17 h 39"/>
                  <a:gd name="T30" fmla="*/ 6 w 54"/>
                  <a:gd name="T31" fmla="*/ 21 h 39"/>
                  <a:gd name="T32" fmla="*/ 2 w 54"/>
                  <a:gd name="T33" fmla="*/ 24 h 39"/>
                  <a:gd name="T34" fmla="*/ 0 w 54"/>
                  <a:gd name="T35" fmla="*/ 28 h 39"/>
                  <a:gd name="T36" fmla="*/ 0 w 54"/>
                  <a:gd name="T37" fmla="*/ 31 h 39"/>
                  <a:gd name="T38" fmla="*/ 1 w 54"/>
                  <a:gd name="T39" fmla="*/ 33 h 39"/>
                  <a:gd name="T40" fmla="*/ 4 w 54"/>
                  <a:gd name="T41" fmla="*/ 36 h 39"/>
                  <a:gd name="T42" fmla="*/ 7 w 54"/>
                  <a:gd name="T43" fmla="*/ 37 h 39"/>
                  <a:gd name="T44" fmla="*/ 8 w 54"/>
                  <a:gd name="T45" fmla="*/ 38 h 39"/>
                  <a:gd name="T46" fmla="*/ 11 w 54"/>
                  <a:gd name="T47" fmla="*/ 36 h 39"/>
                  <a:gd name="T48" fmla="*/ 18 w 54"/>
                  <a:gd name="T49" fmla="*/ 39 h 39"/>
                  <a:gd name="T50" fmla="*/ 19 w 54"/>
                  <a:gd name="T51" fmla="*/ 37 h 39"/>
                  <a:gd name="T52" fmla="*/ 19 w 54"/>
                  <a:gd name="T53" fmla="*/ 32 h 39"/>
                  <a:gd name="T54" fmla="*/ 18 w 54"/>
                  <a:gd name="T55" fmla="*/ 28 h 39"/>
                  <a:gd name="T56" fmla="*/ 33 w 54"/>
                  <a:gd name="T57" fmla="*/ 28 h 39"/>
                  <a:gd name="T58" fmla="*/ 41 w 54"/>
                  <a:gd name="T59" fmla="*/ 29 h 39"/>
                  <a:gd name="T60" fmla="*/ 45 w 54"/>
                  <a:gd name="T61" fmla="*/ 28 h 39"/>
                  <a:gd name="T62" fmla="*/ 47 w 54"/>
                  <a:gd name="T63" fmla="*/ 27 h 39"/>
                  <a:gd name="T64" fmla="*/ 51 w 54"/>
                  <a:gd name="T65" fmla="*/ 25 h 39"/>
                  <a:gd name="T66" fmla="*/ 51 w 54"/>
                  <a:gd name="T67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9">
                    <a:moveTo>
                      <a:pt x="53" y="19"/>
                    </a:move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8" y="7"/>
                      <a:pt x="18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30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8"/>
                      <a:pt x="7" y="38"/>
                    </a:cubicBezTo>
                    <a:cubicBezTo>
                      <a:pt x="7" y="38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7" y="27"/>
                      <a:pt x="47" y="27"/>
                    </a:cubicBezTo>
                    <a:cubicBezTo>
                      <a:pt x="47" y="27"/>
                      <a:pt x="47" y="25"/>
                      <a:pt x="47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1" y="19"/>
                      <a:pt x="51" y="19"/>
                      <a:pt x="51" y="19"/>
                    </a:cubicBezTo>
                    <a:lnTo>
                      <a:pt x="53" y="1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2" name="Freeform 927">
                <a:extLst>
                  <a:ext uri="{FF2B5EF4-FFF2-40B4-BE49-F238E27FC236}">
                    <a16:creationId xmlns="" xmlns:a16="http://schemas.microsoft.com/office/drawing/2014/main" id="{2BDB0209-3DDC-CE40-9444-8B23B8DA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7250" y="5400675"/>
                <a:ext cx="266700" cy="277813"/>
              </a:xfrm>
              <a:custGeom>
                <a:avLst/>
                <a:gdLst>
                  <a:gd name="T0" fmla="*/ 160 w 168"/>
                  <a:gd name="T1" fmla="*/ 76 h 175"/>
                  <a:gd name="T2" fmla="*/ 145 w 168"/>
                  <a:gd name="T3" fmla="*/ 73 h 175"/>
                  <a:gd name="T4" fmla="*/ 137 w 168"/>
                  <a:gd name="T5" fmla="*/ 63 h 175"/>
                  <a:gd name="T6" fmla="*/ 137 w 168"/>
                  <a:gd name="T7" fmla="*/ 52 h 175"/>
                  <a:gd name="T8" fmla="*/ 131 w 168"/>
                  <a:gd name="T9" fmla="*/ 52 h 175"/>
                  <a:gd name="T10" fmla="*/ 129 w 168"/>
                  <a:gd name="T11" fmla="*/ 44 h 175"/>
                  <a:gd name="T12" fmla="*/ 118 w 168"/>
                  <a:gd name="T13" fmla="*/ 39 h 175"/>
                  <a:gd name="T14" fmla="*/ 110 w 168"/>
                  <a:gd name="T15" fmla="*/ 34 h 175"/>
                  <a:gd name="T16" fmla="*/ 108 w 168"/>
                  <a:gd name="T17" fmla="*/ 23 h 175"/>
                  <a:gd name="T18" fmla="*/ 95 w 168"/>
                  <a:gd name="T19" fmla="*/ 5 h 175"/>
                  <a:gd name="T20" fmla="*/ 95 w 168"/>
                  <a:gd name="T21" fmla="*/ 0 h 175"/>
                  <a:gd name="T22" fmla="*/ 89 w 168"/>
                  <a:gd name="T23" fmla="*/ 0 h 175"/>
                  <a:gd name="T24" fmla="*/ 82 w 168"/>
                  <a:gd name="T25" fmla="*/ 5 h 175"/>
                  <a:gd name="T26" fmla="*/ 82 w 168"/>
                  <a:gd name="T27" fmla="*/ 5 h 175"/>
                  <a:gd name="T28" fmla="*/ 76 w 168"/>
                  <a:gd name="T29" fmla="*/ 5 h 175"/>
                  <a:gd name="T30" fmla="*/ 66 w 168"/>
                  <a:gd name="T31" fmla="*/ 13 h 175"/>
                  <a:gd name="T32" fmla="*/ 61 w 168"/>
                  <a:gd name="T33" fmla="*/ 5 h 175"/>
                  <a:gd name="T34" fmla="*/ 19 w 168"/>
                  <a:gd name="T35" fmla="*/ 10 h 175"/>
                  <a:gd name="T36" fmla="*/ 19 w 168"/>
                  <a:gd name="T37" fmla="*/ 78 h 175"/>
                  <a:gd name="T38" fmla="*/ 0 w 168"/>
                  <a:gd name="T39" fmla="*/ 81 h 175"/>
                  <a:gd name="T40" fmla="*/ 0 w 168"/>
                  <a:gd name="T41" fmla="*/ 134 h 175"/>
                  <a:gd name="T42" fmla="*/ 8 w 168"/>
                  <a:gd name="T43" fmla="*/ 139 h 175"/>
                  <a:gd name="T44" fmla="*/ 11 w 168"/>
                  <a:gd name="T45" fmla="*/ 144 h 175"/>
                  <a:gd name="T46" fmla="*/ 13 w 168"/>
                  <a:gd name="T47" fmla="*/ 149 h 175"/>
                  <a:gd name="T48" fmla="*/ 16 w 168"/>
                  <a:gd name="T49" fmla="*/ 157 h 175"/>
                  <a:gd name="T50" fmla="*/ 16 w 168"/>
                  <a:gd name="T51" fmla="*/ 160 h 175"/>
                  <a:gd name="T52" fmla="*/ 11 w 168"/>
                  <a:gd name="T53" fmla="*/ 170 h 175"/>
                  <a:gd name="T54" fmla="*/ 13 w 168"/>
                  <a:gd name="T55" fmla="*/ 175 h 175"/>
                  <a:gd name="T56" fmla="*/ 13 w 168"/>
                  <a:gd name="T57" fmla="*/ 175 h 175"/>
                  <a:gd name="T58" fmla="*/ 16 w 168"/>
                  <a:gd name="T59" fmla="*/ 175 h 175"/>
                  <a:gd name="T60" fmla="*/ 24 w 168"/>
                  <a:gd name="T61" fmla="*/ 175 h 175"/>
                  <a:gd name="T62" fmla="*/ 27 w 168"/>
                  <a:gd name="T63" fmla="*/ 175 h 175"/>
                  <a:gd name="T64" fmla="*/ 32 w 168"/>
                  <a:gd name="T65" fmla="*/ 175 h 175"/>
                  <a:gd name="T66" fmla="*/ 32 w 168"/>
                  <a:gd name="T67" fmla="*/ 173 h 175"/>
                  <a:gd name="T68" fmla="*/ 37 w 168"/>
                  <a:gd name="T69" fmla="*/ 173 h 175"/>
                  <a:gd name="T70" fmla="*/ 47 w 168"/>
                  <a:gd name="T71" fmla="*/ 160 h 175"/>
                  <a:gd name="T72" fmla="*/ 50 w 168"/>
                  <a:gd name="T73" fmla="*/ 149 h 175"/>
                  <a:gd name="T74" fmla="*/ 55 w 168"/>
                  <a:gd name="T75" fmla="*/ 144 h 175"/>
                  <a:gd name="T76" fmla="*/ 63 w 168"/>
                  <a:gd name="T77" fmla="*/ 144 h 175"/>
                  <a:gd name="T78" fmla="*/ 71 w 168"/>
                  <a:gd name="T79" fmla="*/ 152 h 175"/>
                  <a:gd name="T80" fmla="*/ 74 w 168"/>
                  <a:gd name="T81" fmla="*/ 152 h 175"/>
                  <a:gd name="T82" fmla="*/ 74 w 168"/>
                  <a:gd name="T83" fmla="*/ 149 h 175"/>
                  <a:gd name="T84" fmla="*/ 84 w 168"/>
                  <a:gd name="T85" fmla="*/ 155 h 175"/>
                  <a:gd name="T86" fmla="*/ 100 w 168"/>
                  <a:gd name="T87" fmla="*/ 152 h 175"/>
                  <a:gd name="T88" fmla="*/ 105 w 168"/>
                  <a:gd name="T89" fmla="*/ 139 h 175"/>
                  <a:gd name="T90" fmla="*/ 105 w 168"/>
                  <a:gd name="T91" fmla="*/ 134 h 175"/>
                  <a:gd name="T92" fmla="*/ 116 w 168"/>
                  <a:gd name="T93" fmla="*/ 131 h 175"/>
                  <a:gd name="T94" fmla="*/ 124 w 168"/>
                  <a:gd name="T95" fmla="*/ 123 h 175"/>
                  <a:gd name="T96" fmla="*/ 126 w 168"/>
                  <a:gd name="T97" fmla="*/ 113 h 175"/>
                  <a:gd name="T98" fmla="*/ 129 w 168"/>
                  <a:gd name="T99" fmla="*/ 110 h 175"/>
                  <a:gd name="T100" fmla="*/ 139 w 168"/>
                  <a:gd name="T101" fmla="*/ 105 h 175"/>
                  <a:gd name="T102" fmla="*/ 150 w 168"/>
                  <a:gd name="T103" fmla="*/ 92 h 175"/>
                  <a:gd name="T104" fmla="*/ 160 w 168"/>
                  <a:gd name="T105" fmla="*/ 89 h 175"/>
                  <a:gd name="T106" fmla="*/ 163 w 168"/>
                  <a:gd name="T107" fmla="*/ 84 h 175"/>
                  <a:gd name="T108" fmla="*/ 168 w 168"/>
                  <a:gd name="T109" fmla="*/ 84 h 175"/>
                  <a:gd name="T110" fmla="*/ 160 w 168"/>
                  <a:gd name="T111" fmla="*/ 81 h 175"/>
                  <a:gd name="T112" fmla="*/ 160 w 168"/>
                  <a:gd name="T113" fmla="*/ 7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75">
                    <a:moveTo>
                      <a:pt x="160" y="76"/>
                    </a:moveTo>
                    <a:lnTo>
                      <a:pt x="145" y="73"/>
                    </a:lnTo>
                    <a:lnTo>
                      <a:pt x="137" y="63"/>
                    </a:lnTo>
                    <a:lnTo>
                      <a:pt x="137" y="52"/>
                    </a:lnTo>
                    <a:lnTo>
                      <a:pt x="131" y="52"/>
                    </a:lnTo>
                    <a:lnTo>
                      <a:pt x="129" y="44"/>
                    </a:lnTo>
                    <a:lnTo>
                      <a:pt x="118" y="39"/>
                    </a:lnTo>
                    <a:lnTo>
                      <a:pt x="110" y="34"/>
                    </a:lnTo>
                    <a:lnTo>
                      <a:pt x="108" y="23"/>
                    </a:lnTo>
                    <a:lnTo>
                      <a:pt x="95" y="5"/>
                    </a:lnTo>
                    <a:lnTo>
                      <a:pt x="95" y="0"/>
                    </a:lnTo>
                    <a:lnTo>
                      <a:pt x="89" y="0"/>
                    </a:lnTo>
                    <a:lnTo>
                      <a:pt x="82" y="5"/>
                    </a:lnTo>
                    <a:lnTo>
                      <a:pt x="82" y="5"/>
                    </a:lnTo>
                    <a:lnTo>
                      <a:pt x="76" y="5"/>
                    </a:lnTo>
                    <a:lnTo>
                      <a:pt x="66" y="13"/>
                    </a:lnTo>
                    <a:lnTo>
                      <a:pt x="61" y="5"/>
                    </a:lnTo>
                    <a:lnTo>
                      <a:pt x="19" y="10"/>
                    </a:lnTo>
                    <a:lnTo>
                      <a:pt x="19" y="78"/>
                    </a:lnTo>
                    <a:lnTo>
                      <a:pt x="0" y="81"/>
                    </a:lnTo>
                    <a:lnTo>
                      <a:pt x="0" y="134"/>
                    </a:lnTo>
                    <a:lnTo>
                      <a:pt x="8" y="139"/>
                    </a:lnTo>
                    <a:lnTo>
                      <a:pt x="11" y="144"/>
                    </a:lnTo>
                    <a:lnTo>
                      <a:pt x="13" y="149"/>
                    </a:lnTo>
                    <a:lnTo>
                      <a:pt x="16" y="157"/>
                    </a:lnTo>
                    <a:lnTo>
                      <a:pt x="16" y="160"/>
                    </a:lnTo>
                    <a:lnTo>
                      <a:pt x="11" y="170"/>
                    </a:lnTo>
                    <a:lnTo>
                      <a:pt x="13" y="175"/>
                    </a:lnTo>
                    <a:lnTo>
                      <a:pt x="13" y="175"/>
                    </a:lnTo>
                    <a:lnTo>
                      <a:pt x="16" y="175"/>
                    </a:lnTo>
                    <a:lnTo>
                      <a:pt x="24" y="175"/>
                    </a:lnTo>
                    <a:lnTo>
                      <a:pt x="27" y="175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7" y="173"/>
                    </a:lnTo>
                    <a:lnTo>
                      <a:pt x="47" y="160"/>
                    </a:lnTo>
                    <a:lnTo>
                      <a:pt x="50" y="149"/>
                    </a:lnTo>
                    <a:lnTo>
                      <a:pt x="55" y="144"/>
                    </a:lnTo>
                    <a:lnTo>
                      <a:pt x="63" y="144"/>
                    </a:lnTo>
                    <a:lnTo>
                      <a:pt x="71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84" y="155"/>
                    </a:lnTo>
                    <a:lnTo>
                      <a:pt x="100" y="152"/>
                    </a:lnTo>
                    <a:lnTo>
                      <a:pt x="105" y="139"/>
                    </a:lnTo>
                    <a:lnTo>
                      <a:pt x="105" y="134"/>
                    </a:lnTo>
                    <a:lnTo>
                      <a:pt x="116" y="131"/>
                    </a:lnTo>
                    <a:lnTo>
                      <a:pt x="124" y="123"/>
                    </a:lnTo>
                    <a:lnTo>
                      <a:pt x="126" y="113"/>
                    </a:lnTo>
                    <a:lnTo>
                      <a:pt x="129" y="110"/>
                    </a:lnTo>
                    <a:lnTo>
                      <a:pt x="139" y="105"/>
                    </a:lnTo>
                    <a:lnTo>
                      <a:pt x="150" y="92"/>
                    </a:lnTo>
                    <a:lnTo>
                      <a:pt x="160" y="89"/>
                    </a:lnTo>
                    <a:lnTo>
                      <a:pt x="163" y="84"/>
                    </a:lnTo>
                    <a:lnTo>
                      <a:pt x="168" y="84"/>
                    </a:lnTo>
                    <a:lnTo>
                      <a:pt x="160" y="81"/>
                    </a:lnTo>
                    <a:lnTo>
                      <a:pt x="160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3" name="Freeform 928">
                <a:extLst>
                  <a:ext uri="{FF2B5EF4-FFF2-40B4-BE49-F238E27FC236}">
                    <a16:creationId xmlns="" xmlns:a16="http://schemas.microsoft.com/office/drawing/2014/main" id="{D31AC295-5BB8-7C4D-9BAA-6E40B0D22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913" y="4538663"/>
                <a:ext cx="84137" cy="177800"/>
              </a:xfrm>
              <a:custGeom>
                <a:avLst/>
                <a:gdLst>
                  <a:gd name="T0" fmla="*/ 10 w 20"/>
                  <a:gd name="T1" fmla="*/ 1 h 43"/>
                  <a:gd name="T2" fmla="*/ 11 w 20"/>
                  <a:gd name="T3" fmla="*/ 3 h 43"/>
                  <a:gd name="T4" fmla="*/ 8 w 20"/>
                  <a:gd name="T5" fmla="*/ 6 h 43"/>
                  <a:gd name="T6" fmla="*/ 4 w 20"/>
                  <a:gd name="T7" fmla="*/ 6 h 43"/>
                  <a:gd name="T8" fmla="*/ 4 w 20"/>
                  <a:gd name="T9" fmla="*/ 8 h 43"/>
                  <a:gd name="T10" fmla="*/ 2 w 20"/>
                  <a:gd name="T11" fmla="*/ 8 h 43"/>
                  <a:gd name="T12" fmla="*/ 2 w 20"/>
                  <a:gd name="T13" fmla="*/ 9 h 43"/>
                  <a:gd name="T14" fmla="*/ 1 w 20"/>
                  <a:gd name="T15" fmla="*/ 10 h 43"/>
                  <a:gd name="T16" fmla="*/ 0 w 20"/>
                  <a:gd name="T17" fmla="*/ 13 h 43"/>
                  <a:gd name="T18" fmla="*/ 0 w 20"/>
                  <a:gd name="T19" fmla="*/ 14 h 43"/>
                  <a:gd name="T20" fmla="*/ 4 w 20"/>
                  <a:gd name="T21" fmla="*/ 17 h 43"/>
                  <a:gd name="T22" fmla="*/ 4 w 20"/>
                  <a:gd name="T23" fmla="*/ 21 h 43"/>
                  <a:gd name="T24" fmla="*/ 6 w 20"/>
                  <a:gd name="T25" fmla="*/ 23 h 43"/>
                  <a:gd name="T26" fmla="*/ 5 w 20"/>
                  <a:gd name="T27" fmla="*/ 39 h 43"/>
                  <a:gd name="T28" fmla="*/ 7 w 20"/>
                  <a:gd name="T29" fmla="*/ 41 h 43"/>
                  <a:gd name="T30" fmla="*/ 5 w 20"/>
                  <a:gd name="T31" fmla="*/ 42 h 43"/>
                  <a:gd name="T32" fmla="*/ 5 w 20"/>
                  <a:gd name="T33" fmla="*/ 43 h 43"/>
                  <a:gd name="T34" fmla="*/ 7 w 20"/>
                  <a:gd name="T35" fmla="*/ 42 h 43"/>
                  <a:gd name="T36" fmla="*/ 9 w 20"/>
                  <a:gd name="T37" fmla="*/ 42 h 43"/>
                  <a:gd name="T38" fmla="*/ 13 w 20"/>
                  <a:gd name="T39" fmla="*/ 42 h 43"/>
                  <a:gd name="T40" fmla="*/ 13 w 20"/>
                  <a:gd name="T41" fmla="*/ 33 h 43"/>
                  <a:gd name="T42" fmla="*/ 13 w 20"/>
                  <a:gd name="T43" fmla="*/ 31 h 43"/>
                  <a:gd name="T44" fmla="*/ 13 w 20"/>
                  <a:gd name="T45" fmla="*/ 23 h 43"/>
                  <a:gd name="T46" fmla="*/ 16 w 20"/>
                  <a:gd name="T47" fmla="*/ 23 h 43"/>
                  <a:gd name="T48" fmla="*/ 17 w 20"/>
                  <a:gd name="T49" fmla="*/ 18 h 43"/>
                  <a:gd name="T50" fmla="*/ 19 w 20"/>
                  <a:gd name="T51" fmla="*/ 17 h 43"/>
                  <a:gd name="T52" fmla="*/ 19 w 20"/>
                  <a:gd name="T53" fmla="*/ 15 h 43"/>
                  <a:gd name="T54" fmla="*/ 19 w 20"/>
                  <a:gd name="T55" fmla="*/ 14 h 43"/>
                  <a:gd name="T56" fmla="*/ 20 w 20"/>
                  <a:gd name="T57" fmla="*/ 14 h 43"/>
                  <a:gd name="T58" fmla="*/ 20 w 20"/>
                  <a:gd name="T59" fmla="*/ 11 h 43"/>
                  <a:gd name="T60" fmla="*/ 20 w 20"/>
                  <a:gd name="T61" fmla="*/ 9 h 43"/>
                  <a:gd name="T62" fmla="*/ 18 w 20"/>
                  <a:gd name="T63" fmla="*/ 8 h 43"/>
                  <a:gd name="T64" fmla="*/ 18 w 20"/>
                  <a:gd name="T65" fmla="*/ 7 h 43"/>
                  <a:gd name="T66" fmla="*/ 19 w 20"/>
                  <a:gd name="T67" fmla="*/ 6 h 43"/>
                  <a:gd name="T68" fmla="*/ 19 w 20"/>
                  <a:gd name="T69" fmla="*/ 4 h 43"/>
                  <a:gd name="T70" fmla="*/ 13 w 20"/>
                  <a:gd name="T71" fmla="*/ 0 h 43"/>
                  <a:gd name="T72" fmla="*/ 10 w 20"/>
                  <a:gd name="T7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43">
                    <a:moveTo>
                      <a:pt x="10" y="1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7" y="42"/>
                    </a:cubicBezTo>
                    <a:cubicBezTo>
                      <a:pt x="7" y="43"/>
                      <a:pt x="8" y="43"/>
                      <a:pt x="9" y="42"/>
                    </a:cubicBezTo>
                    <a:cubicBezTo>
                      <a:pt x="10" y="42"/>
                      <a:pt x="12" y="42"/>
                      <a:pt x="13" y="4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6"/>
                      <a:pt x="19" y="6"/>
                    </a:cubicBezTo>
                    <a:cubicBezTo>
                      <a:pt x="19" y="6"/>
                      <a:pt x="19" y="4"/>
                      <a:pt x="19" y="4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0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4" name="Freeform 929">
                <a:extLst>
                  <a:ext uri="{FF2B5EF4-FFF2-40B4-BE49-F238E27FC236}">
                    <a16:creationId xmlns="" xmlns:a16="http://schemas.microsoft.com/office/drawing/2014/main" id="{E5DAC01A-2FE6-8F40-B307-B0664BF8F2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3888" y="5013325"/>
                <a:ext cx="350837" cy="395288"/>
              </a:xfrm>
              <a:custGeom>
                <a:avLst/>
                <a:gdLst>
                  <a:gd name="T0" fmla="*/ 9 w 84"/>
                  <a:gd name="T1" fmla="*/ 2 h 95"/>
                  <a:gd name="T2" fmla="*/ 5 w 84"/>
                  <a:gd name="T3" fmla="*/ 6 h 95"/>
                  <a:gd name="T4" fmla="*/ 4 w 84"/>
                  <a:gd name="T5" fmla="*/ 10 h 95"/>
                  <a:gd name="T6" fmla="*/ 2 w 84"/>
                  <a:gd name="T7" fmla="*/ 5 h 95"/>
                  <a:gd name="T8" fmla="*/ 7 w 84"/>
                  <a:gd name="T9" fmla="*/ 2 h 95"/>
                  <a:gd name="T10" fmla="*/ 8 w 84"/>
                  <a:gd name="T11" fmla="*/ 1 h 95"/>
                  <a:gd name="T12" fmla="*/ 70 w 84"/>
                  <a:gd name="T13" fmla="*/ 59 h 95"/>
                  <a:gd name="T14" fmla="*/ 83 w 84"/>
                  <a:gd name="T15" fmla="*/ 58 h 95"/>
                  <a:gd name="T16" fmla="*/ 83 w 84"/>
                  <a:gd name="T17" fmla="*/ 54 h 95"/>
                  <a:gd name="T18" fmla="*/ 84 w 84"/>
                  <a:gd name="T19" fmla="*/ 50 h 95"/>
                  <a:gd name="T20" fmla="*/ 84 w 84"/>
                  <a:gd name="T21" fmla="*/ 48 h 95"/>
                  <a:gd name="T22" fmla="*/ 84 w 84"/>
                  <a:gd name="T23" fmla="*/ 45 h 95"/>
                  <a:gd name="T24" fmla="*/ 81 w 84"/>
                  <a:gd name="T25" fmla="*/ 46 h 95"/>
                  <a:gd name="T26" fmla="*/ 79 w 84"/>
                  <a:gd name="T27" fmla="*/ 45 h 95"/>
                  <a:gd name="T28" fmla="*/ 75 w 84"/>
                  <a:gd name="T29" fmla="*/ 46 h 95"/>
                  <a:gd name="T30" fmla="*/ 73 w 84"/>
                  <a:gd name="T31" fmla="*/ 46 h 95"/>
                  <a:gd name="T32" fmla="*/ 71 w 84"/>
                  <a:gd name="T33" fmla="*/ 47 h 95"/>
                  <a:gd name="T34" fmla="*/ 71 w 84"/>
                  <a:gd name="T35" fmla="*/ 45 h 95"/>
                  <a:gd name="T36" fmla="*/ 72 w 84"/>
                  <a:gd name="T37" fmla="*/ 41 h 95"/>
                  <a:gd name="T38" fmla="*/ 68 w 84"/>
                  <a:gd name="T39" fmla="*/ 35 h 95"/>
                  <a:gd name="T40" fmla="*/ 69 w 84"/>
                  <a:gd name="T41" fmla="*/ 33 h 95"/>
                  <a:gd name="T42" fmla="*/ 68 w 84"/>
                  <a:gd name="T43" fmla="*/ 25 h 95"/>
                  <a:gd name="T44" fmla="*/ 60 w 84"/>
                  <a:gd name="T45" fmla="*/ 20 h 95"/>
                  <a:gd name="T46" fmla="*/ 53 w 84"/>
                  <a:gd name="T47" fmla="*/ 18 h 95"/>
                  <a:gd name="T48" fmla="*/ 49 w 84"/>
                  <a:gd name="T49" fmla="*/ 25 h 95"/>
                  <a:gd name="T50" fmla="*/ 43 w 84"/>
                  <a:gd name="T51" fmla="*/ 26 h 95"/>
                  <a:gd name="T52" fmla="*/ 37 w 84"/>
                  <a:gd name="T53" fmla="*/ 22 h 95"/>
                  <a:gd name="T54" fmla="*/ 34 w 84"/>
                  <a:gd name="T55" fmla="*/ 14 h 95"/>
                  <a:gd name="T56" fmla="*/ 32 w 84"/>
                  <a:gd name="T57" fmla="*/ 10 h 95"/>
                  <a:gd name="T58" fmla="*/ 5 w 84"/>
                  <a:gd name="T59" fmla="*/ 12 h 95"/>
                  <a:gd name="T60" fmla="*/ 5 w 84"/>
                  <a:gd name="T61" fmla="*/ 13 h 95"/>
                  <a:gd name="T62" fmla="*/ 8 w 84"/>
                  <a:gd name="T63" fmla="*/ 19 h 95"/>
                  <a:gd name="T64" fmla="*/ 9 w 84"/>
                  <a:gd name="T65" fmla="*/ 22 h 95"/>
                  <a:gd name="T66" fmla="*/ 12 w 84"/>
                  <a:gd name="T67" fmla="*/ 31 h 95"/>
                  <a:gd name="T68" fmla="*/ 10 w 84"/>
                  <a:gd name="T69" fmla="*/ 35 h 95"/>
                  <a:gd name="T70" fmla="*/ 14 w 84"/>
                  <a:gd name="T71" fmla="*/ 43 h 95"/>
                  <a:gd name="T72" fmla="*/ 15 w 84"/>
                  <a:gd name="T73" fmla="*/ 49 h 95"/>
                  <a:gd name="T74" fmla="*/ 15 w 84"/>
                  <a:gd name="T75" fmla="*/ 52 h 95"/>
                  <a:gd name="T76" fmla="*/ 14 w 84"/>
                  <a:gd name="T77" fmla="*/ 55 h 95"/>
                  <a:gd name="T78" fmla="*/ 9 w 84"/>
                  <a:gd name="T79" fmla="*/ 59 h 95"/>
                  <a:gd name="T80" fmla="*/ 6 w 84"/>
                  <a:gd name="T81" fmla="*/ 64 h 95"/>
                  <a:gd name="T82" fmla="*/ 5 w 84"/>
                  <a:gd name="T83" fmla="*/ 71 h 95"/>
                  <a:gd name="T84" fmla="*/ 3 w 84"/>
                  <a:gd name="T85" fmla="*/ 77 h 95"/>
                  <a:gd name="T86" fmla="*/ 1 w 84"/>
                  <a:gd name="T87" fmla="*/ 80 h 95"/>
                  <a:gd name="T88" fmla="*/ 1 w 84"/>
                  <a:gd name="T89" fmla="*/ 88 h 95"/>
                  <a:gd name="T90" fmla="*/ 2 w 84"/>
                  <a:gd name="T91" fmla="*/ 89 h 95"/>
                  <a:gd name="T92" fmla="*/ 5 w 84"/>
                  <a:gd name="T93" fmla="*/ 90 h 95"/>
                  <a:gd name="T94" fmla="*/ 11 w 84"/>
                  <a:gd name="T95" fmla="*/ 88 h 95"/>
                  <a:gd name="T96" fmla="*/ 45 w 84"/>
                  <a:gd name="T97" fmla="*/ 91 h 95"/>
                  <a:gd name="T98" fmla="*/ 58 w 84"/>
                  <a:gd name="T99" fmla="*/ 94 h 95"/>
                  <a:gd name="T100" fmla="*/ 64 w 84"/>
                  <a:gd name="T101" fmla="*/ 95 h 95"/>
                  <a:gd name="T102" fmla="*/ 74 w 84"/>
                  <a:gd name="T103" fmla="*/ 8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4" h="95">
                    <a:moveTo>
                      <a:pt x="8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8" y="1"/>
                    </a:lnTo>
                    <a:close/>
                    <a:moveTo>
                      <a:pt x="70" y="82"/>
                    </a:moveTo>
                    <a:cubicBezTo>
                      <a:pt x="70" y="59"/>
                      <a:pt x="70" y="59"/>
                      <a:pt x="70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4" y="50"/>
                      <a:pt x="84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1" y="46"/>
                      <a:pt x="81" y="46"/>
                    </a:cubicBezTo>
                    <a:cubicBezTo>
                      <a:pt x="81" y="46"/>
                      <a:pt x="80" y="45"/>
                      <a:pt x="80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8" y="20"/>
                      <a:pt x="8" y="21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4"/>
                      <a:pt x="10" y="26"/>
                      <a:pt x="12" y="28"/>
                    </a:cubicBezTo>
                    <a:cubicBezTo>
                      <a:pt x="12" y="29"/>
                      <a:pt x="12" y="30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cubicBezTo>
                      <a:pt x="10" y="32"/>
                      <a:pt x="9" y="33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1" y="39"/>
                      <a:pt x="12" y="41"/>
                      <a:pt x="14" y="43"/>
                    </a:cubicBezTo>
                    <a:cubicBezTo>
                      <a:pt x="14" y="44"/>
                      <a:pt x="14" y="45"/>
                      <a:pt x="15" y="46"/>
                    </a:cubicBezTo>
                    <a:cubicBezTo>
                      <a:pt x="15" y="47"/>
                      <a:pt x="15" y="48"/>
                      <a:pt x="15" y="49"/>
                    </a:cubicBezTo>
                    <a:cubicBezTo>
                      <a:pt x="14" y="50"/>
                      <a:pt x="14" y="51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4" y="53"/>
                      <a:pt x="14" y="54"/>
                      <a:pt x="14" y="54"/>
                    </a:cubicBezTo>
                    <a:cubicBezTo>
                      <a:pt x="14" y="54"/>
                      <a:pt x="14" y="55"/>
                      <a:pt x="14" y="55"/>
                    </a:cubicBezTo>
                    <a:cubicBezTo>
                      <a:pt x="12" y="56"/>
                      <a:pt x="12" y="58"/>
                      <a:pt x="10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60"/>
                      <a:pt x="8" y="61"/>
                      <a:pt x="7" y="62"/>
                    </a:cubicBezTo>
                    <a:cubicBezTo>
                      <a:pt x="6" y="63"/>
                      <a:pt x="6" y="63"/>
                      <a:pt x="6" y="64"/>
                    </a:cubicBezTo>
                    <a:cubicBezTo>
                      <a:pt x="6" y="65"/>
                      <a:pt x="6" y="67"/>
                      <a:pt x="5" y="68"/>
                    </a:cubicBezTo>
                    <a:cubicBezTo>
                      <a:pt x="4" y="69"/>
                      <a:pt x="5" y="70"/>
                      <a:pt x="5" y="71"/>
                    </a:cubicBezTo>
                    <a:cubicBezTo>
                      <a:pt x="4" y="72"/>
                      <a:pt x="4" y="73"/>
                      <a:pt x="4" y="75"/>
                    </a:cubicBezTo>
                    <a:cubicBezTo>
                      <a:pt x="3" y="75"/>
                      <a:pt x="3" y="76"/>
                      <a:pt x="3" y="77"/>
                    </a:cubicBezTo>
                    <a:cubicBezTo>
                      <a:pt x="2" y="77"/>
                      <a:pt x="2" y="78"/>
                      <a:pt x="2" y="79"/>
                    </a:cubicBezTo>
                    <a:cubicBezTo>
                      <a:pt x="2" y="79"/>
                      <a:pt x="2" y="79"/>
                      <a:pt x="1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83"/>
                      <a:pt x="1" y="85"/>
                      <a:pt x="1" y="88"/>
                    </a:cubicBezTo>
                    <a:cubicBezTo>
                      <a:pt x="0" y="88"/>
                      <a:pt x="0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11" y="88"/>
                      <a:pt x="11" y="88"/>
                      <a:pt x="11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8" y="94"/>
                      <a:pt x="48" y="94"/>
                      <a:pt x="4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79" y="92"/>
                      <a:pt x="79" y="92"/>
                      <a:pt x="79" y="92"/>
                    </a:cubicBezTo>
                    <a:cubicBezTo>
                      <a:pt x="74" y="87"/>
                      <a:pt x="74" y="87"/>
                      <a:pt x="74" y="87"/>
                    </a:cubicBezTo>
                    <a:lnTo>
                      <a:pt x="70" y="8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5" name="Freeform 930">
                <a:extLst>
                  <a:ext uri="{FF2B5EF4-FFF2-40B4-BE49-F238E27FC236}">
                    <a16:creationId xmlns="" xmlns:a16="http://schemas.microsoft.com/office/drawing/2014/main" id="{98BAEAC1-F4BC-4A4F-AB66-0816297D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3762375"/>
                <a:ext cx="582612" cy="579438"/>
              </a:xfrm>
              <a:custGeom>
                <a:avLst/>
                <a:gdLst>
                  <a:gd name="T0" fmla="*/ 140 w 140"/>
                  <a:gd name="T1" fmla="*/ 106 h 139"/>
                  <a:gd name="T2" fmla="*/ 136 w 140"/>
                  <a:gd name="T3" fmla="*/ 101 h 139"/>
                  <a:gd name="T4" fmla="*/ 129 w 140"/>
                  <a:gd name="T5" fmla="*/ 99 h 139"/>
                  <a:gd name="T6" fmla="*/ 126 w 140"/>
                  <a:gd name="T7" fmla="*/ 92 h 139"/>
                  <a:gd name="T8" fmla="*/ 123 w 140"/>
                  <a:gd name="T9" fmla="*/ 85 h 139"/>
                  <a:gd name="T10" fmla="*/ 125 w 140"/>
                  <a:gd name="T11" fmla="*/ 83 h 139"/>
                  <a:gd name="T12" fmla="*/ 125 w 140"/>
                  <a:gd name="T13" fmla="*/ 78 h 139"/>
                  <a:gd name="T14" fmla="*/ 125 w 140"/>
                  <a:gd name="T15" fmla="*/ 64 h 139"/>
                  <a:gd name="T16" fmla="*/ 122 w 140"/>
                  <a:gd name="T17" fmla="*/ 56 h 139"/>
                  <a:gd name="T18" fmla="*/ 120 w 140"/>
                  <a:gd name="T19" fmla="*/ 41 h 139"/>
                  <a:gd name="T20" fmla="*/ 115 w 140"/>
                  <a:gd name="T21" fmla="*/ 34 h 139"/>
                  <a:gd name="T22" fmla="*/ 111 w 140"/>
                  <a:gd name="T23" fmla="*/ 31 h 139"/>
                  <a:gd name="T24" fmla="*/ 109 w 140"/>
                  <a:gd name="T25" fmla="*/ 27 h 139"/>
                  <a:gd name="T26" fmla="*/ 115 w 140"/>
                  <a:gd name="T27" fmla="*/ 20 h 139"/>
                  <a:gd name="T28" fmla="*/ 116 w 140"/>
                  <a:gd name="T29" fmla="*/ 15 h 139"/>
                  <a:gd name="T30" fmla="*/ 115 w 140"/>
                  <a:gd name="T31" fmla="*/ 13 h 139"/>
                  <a:gd name="T32" fmla="*/ 115 w 140"/>
                  <a:gd name="T33" fmla="*/ 11 h 139"/>
                  <a:gd name="T34" fmla="*/ 114 w 140"/>
                  <a:gd name="T35" fmla="*/ 10 h 139"/>
                  <a:gd name="T36" fmla="*/ 115 w 140"/>
                  <a:gd name="T37" fmla="*/ 8 h 139"/>
                  <a:gd name="T38" fmla="*/ 115 w 140"/>
                  <a:gd name="T39" fmla="*/ 7 h 139"/>
                  <a:gd name="T40" fmla="*/ 115 w 140"/>
                  <a:gd name="T41" fmla="*/ 5 h 139"/>
                  <a:gd name="T42" fmla="*/ 116 w 140"/>
                  <a:gd name="T43" fmla="*/ 3 h 139"/>
                  <a:gd name="T44" fmla="*/ 113 w 140"/>
                  <a:gd name="T45" fmla="*/ 2 h 139"/>
                  <a:gd name="T46" fmla="*/ 108 w 140"/>
                  <a:gd name="T47" fmla="*/ 1 h 139"/>
                  <a:gd name="T48" fmla="*/ 105 w 140"/>
                  <a:gd name="T49" fmla="*/ 1 h 139"/>
                  <a:gd name="T50" fmla="*/ 102 w 140"/>
                  <a:gd name="T51" fmla="*/ 1 h 139"/>
                  <a:gd name="T52" fmla="*/ 97 w 140"/>
                  <a:gd name="T53" fmla="*/ 3 h 139"/>
                  <a:gd name="T54" fmla="*/ 91 w 140"/>
                  <a:gd name="T55" fmla="*/ 2 h 139"/>
                  <a:gd name="T56" fmla="*/ 79 w 140"/>
                  <a:gd name="T57" fmla="*/ 3 h 139"/>
                  <a:gd name="T58" fmla="*/ 73 w 140"/>
                  <a:gd name="T59" fmla="*/ 4 h 139"/>
                  <a:gd name="T60" fmla="*/ 60 w 140"/>
                  <a:gd name="T61" fmla="*/ 10 h 139"/>
                  <a:gd name="T62" fmla="*/ 56 w 140"/>
                  <a:gd name="T63" fmla="*/ 10 h 139"/>
                  <a:gd name="T64" fmla="*/ 51 w 140"/>
                  <a:gd name="T65" fmla="*/ 14 h 139"/>
                  <a:gd name="T66" fmla="*/ 44 w 140"/>
                  <a:gd name="T67" fmla="*/ 17 h 139"/>
                  <a:gd name="T68" fmla="*/ 46 w 140"/>
                  <a:gd name="T69" fmla="*/ 20 h 139"/>
                  <a:gd name="T70" fmla="*/ 47 w 140"/>
                  <a:gd name="T71" fmla="*/ 28 h 139"/>
                  <a:gd name="T72" fmla="*/ 47 w 140"/>
                  <a:gd name="T73" fmla="*/ 30 h 139"/>
                  <a:gd name="T74" fmla="*/ 47 w 140"/>
                  <a:gd name="T75" fmla="*/ 31 h 139"/>
                  <a:gd name="T76" fmla="*/ 52 w 140"/>
                  <a:gd name="T77" fmla="*/ 37 h 139"/>
                  <a:gd name="T78" fmla="*/ 51 w 140"/>
                  <a:gd name="T79" fmla="*/ 40 h 139"/>
                  <a:gd name="T80" fmla="*/ 47 w 140"/>
                  <a:gd name="T81" fmla="*/ 40 h 139"/>
                  <a:gd name="T82" fmla="*/ 39 w 140"/>
                  <a:gd name="T83" fmla="*/ 43 h 139"/>
                  <a:gd name="T84" fmla="*/ 33 w 140"/>
                  <a:gd name="T85" fmla="*/ 47 h 139"/>
                  <a:gd name="T86" fmla="*/ 34 w 140"/>
                  <a:gd name="T87" fmla="*/ 50 h 139"/>
                  <a:gd name="T88" fmla="*/ 29 w 140"/>
                  <a:gd name="T89" fmla="*/ 53 h 139"/>
                  <a:gd name="T90" fmla="*/ 21 w 140"/>
                  <a:gd name="T91" fmla="*/ 61 h 139"/>
                  <a:gd name="T92" fmla="*/ 13 w 140"/>
                  <a:gd name="T93" fmla="*/ 61 h 139"/>
                  <a:gd name="T94" fmla="*/ 6 w 140"/>
                  <a:gd name="T95" fmla="*/ 62 h 139"/>
                  <a:gd name="T96" fmla="*/ 0 w 140"/>
                  <a:gd name="T97" fmla="*/ 78 h 139"/>
                  <a:gd name="T98" fmla="*/ 66 w 140"/>
                  <a:gd name="T99" fmla="*/ 124 h 139"/>
                  <a:gd name="T100" fmla="*/ 69 w 140"/>
                  <a:gd name="T101" fmla="*/ 128 h 139"/>
                  <a:gd name="T102" fmla="*/ 74 w 140"/>
                  <a:gd name="T103" fmla="*/ 130 h 139"/>
                  <a:gd name="T104" fmla="*/ 75 w 140"/>
                  <a:gd name="T105" fmla="*/ 132 h 139"/>
                  <a:gd name="T106" fmla="*/ 80 w 140"/>
                  <a:gd name="T107" fmla="*/ 133 h 139"/>
                  <a:gd name="T108" fmla="*/ 81 w 140"/>
                  <a:gd name="T109" fmla="*/ 139 h 139"/>
                  <a:gd name="T110" fmla="*/ 98 w 140"/>
                  <a:gd name="T111" fmla="*/ 13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" h="139">
                    <a:moveTo>
                      <a:pt x="109" y="126"/>
                    </a:move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7" y="101"/>
                      <a:pt x="137" y="101"/>
                      <a:pt x="137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3" y="99"/>
                      <a:pt x="133" y="99"/>
                      <a:pt x="133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3" y="85"/>
                      <a:pt x="123" y="85"/>
                    </a:cubicBezTo>
                    <a:cubicBezTo>
                      <a:pt x="123" y="85"/>
                      <a:pt x="125" y="84"/>
                      <a:pt x="125" y="84"/>
                    </a:cubicBezTo>
                    <a:cubicBezTo>
                      <a:pt x="125" y="83"/>
                      <a:pt x="125" y="83"/>
                      <a:pt x="125" y="83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5" y="78"/>
                      <a:pt x="125" y="78"/>
                      <a:pt x="125" y="78"/>
                    </a:cubicBezTo>
                    <a:cubicBezTo>
                      <a:pt x="126" y="74"/>
                      <a:pt x="126" y="74"/>
                      <a:pt x="126" y="7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3" y="55"/>
                      <a:pt x="123" y="55"/>
                      <a:pt x="123" y="55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1" y="31"/>
                      <a:pt x="111" y="29"/>
                      <a:pt x="111" y="29"/>
                    </a:cubicBezTo>
                    <a:cubicBezTo>
                      <a:pt x="111" y="29"/>
                      <a:pt x="109" y="27"/>
                      <a:pt x="109" y="27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5" y="12"/>
                      <a:pt x="115" y="11"/>
                      <a:pt x="115" y="11"/>
                    </a:cubicBezTo>
                    <a:cubicBezTo>
                      <a:pt x="115" y="11"/>
                      <a:pt x="115" y="10"/>
                      <a:pt x="115" y="10"/>
                    </a:cubicBezTo>
                    <a:cubicBezTo>
                      <a:pt x="115" y="10"/>
                      <a:pt x="115" y="10"/>
                      <a:pt x="114" y="10"/>
                    </a:cubicBezTo>
                    <a:cubicBezTo>
                      <a:pt x="114" y="9"/>
                      <a:pt x="115" y="9"/>
                      <a:pt x="115" y="9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5" y="8"/>
                      <a:pt x="115" y="7"/>
                      <a:pt x="115" y="7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15" y="7"/>
                      <a:pt x="115" y="6"/>
                      <a:pt x="115" y="6"/>
                    </a:cubicBezTo>
                    <a:cubicBezTo>
                      <a:pt x="115" y="6"/>
                      <a:pt x="116" y="5"/>
                      <a:pt x="115" y="5"/>
                    </a:cubicBezTo>
                    <a:cubicBezTo>
                      <a:pt x="115" y="5"/>
                      <a:pt x="114" y="4"/>
                      <a:pt x="114" y="4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2"/>
                      <a:pt x="114" y="1"/>
                      <a:pt x="113" y="2"/>
                    </a:cubicBezTo>
                    <a:cubicBezTo>
                      <a:pt x="113" y="2"/>
                      <a:pt x="112" y="2"/>
                      <a:pt x="112" y="2"/>
                    </a:cubicBezTo>
                    <a:cubicBezTo>
                      <a:pt x="110" y="0"/>
                      <a:pt x="109" y="0"/>
                      <a:pt x="108" y="1"/>
                    </a:cubicBezTo>
                    <a:cubicBezTo>
                      <a:pt x="107" y="2"/>
                      <a:pt x="106" y="1"/>
                      <a:pt x="106" y="2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1"/>
                      <a:pt x="104" y="1"/>
                      <a:pt x="103" y="0"/>
                    </a:cubicBezTo>
                    <a:cubicBezTo>
                      <a:pt x="103" y="0"/>
                      <a:pt x="102" y="0"/>
                      <a:pt x="102" y="1"/>
                    </a:cubicBezTo>
                    <a:cubicBezTo>
                      <a:pt x="102" y="2"/>
                      <a:pt x="101" y="1"/>
                      <a:pt x="100" y="2"/>
                    </a:cubicBezTo>
                    <a:cubicBezTo>
                      <a:pt x="99" y="2"/>
                      <a:pt x="98" y="2"/>
                      <a:pt x="97" y="3"/>
                    </a:cubicBezTo>
                    <a:cubicBezTo>
                      <a:pt x="97" y="4"/>
                      <a:pt x="95" y="4"/>
                      <a:pt x="94" y="4"/>
                    </a:cubicBezTo>
                    <a:cubicBezTo>
                      <a:pt x="93" y="3"/>
                      <a:pt x="92" y="2"/>
                      <a:pt x="91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87" y="1"/>
                      <a:pt x="83" y="3"/>
                      <a:pt x="79" y="3"/>
                    </a:cubicBezTo>
                    <a:cubicBezTo>
                      <a:pt x="78" y="3"/>
                      <a:pt x="78" y="3"/>
                      <a:pt x="78" y="4"/>
                    </a:cubicBezTo>
                    <a:cubicBezTo>
                      <a:pt x="76" y="4"/>
                      <a:pt x="74" y="4"/>
                      <a:pt x="73" y="4"/>
                    </a:cubicBezTo>
                    <a:cubicBezTo>
                      <a:pt x="70" y="5"/>
                      <a:pt x="67" y="4"/>
                      <a:pt x="64" y="6"/>
                    </a:cubicBezTo>
                    <a:cubicBezTo>
                      <a:pt x="63" y="7"/>
                      <a:pt x="61" y="8"/>
                      <a:pt x="60" y="10"/>
                    </a:cubicBezTo>
                    <a:cubicBezTo>
                      <a:pt x="59" y="10"/>
                      <a:pt x="58" y="12"/>
                      <a:pt x="57" y="10"/>
                    </a:cubicBezTo>
                    <a:cubicBezTo>
                      <a:pt x="57" y="10"/>
                      <a:pt x="56" y="9"/>
                      <a:pt x="56" y="10"/>
                    </a:cubicBezTo>
                    <a:cubicBezTo>
                      <a:pt x="55" y="11"/>
                      <a:pt x="55" y="12"/>
                      <a:pt x="54" y="11"/>
                    </a:cubicBezTo>
                    <a:cubicBezTo>
                      <a:pt x="52" y="11"/>
                      <a:pt x="52" y="13"/>
                      <a:pt x="51" y="14"/>
                    </a:cubicBezTo>
                    <a:cubicBezTo>
                      <a:pt x="49" y="15"/>
                      <a:pt x="47" y="17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0" y="53"/>
                      <a:pt x="29" y="53"/>
                    </a:cubicBezTo>
                    <a:cubicBezTo>
                      <a:pt x="29" y="53"/>
                      <a:pt x="25" y="56"/>
                      <a:pt x="25" y="56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7"/>
                      <a:pt x="66" y="127"/>
                      <a:pt x="66" y="127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0" y="139"/>
                      <a:pt x="80" y="139"/>
                      <a:pt x="80" y="139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7" y="138"/>
                      <a:pt x="87" y="138"/>
                      <a:pt x="87" y="138"/>
                    </a:cubicBezTo>
                    <a:cubicBezTo>
                      <a:pt x="98" y="136"/>
                      <a:pt x="98" y="136"/>
                      <a:pt x="98" y="136"/>
                    </a:cubicBezTo>
                    <a:lnTo>
                      <a:pt x="10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sp>
        <p:nvSpPr>
          <p:cNvPr id="101" name="CaixaDeTexto 100">
            <a:extLst>
              <a:ext uri="{FF2B5EF4-FFF2-40B4-BE49-F238E27FC236}">
                <a16:creationId xmlns="" xmlns:a16="http://schemas.microsoft.com/office/drawing/2014/main" id="{A41C70DC-937C-D846-9573-3BEF7F5370CA}"/>
              </a:ext>
            </a:extLst>
          </p:cNvPr>
          <p:cNvSpPr txBox="1"/>
          <p:nvPr/>
        </p:nvSpPr>
        <p:spPr>
          <a:xfrm>
            <a:off x="380967" y="234892"/>
            <a:ext cx="171232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3200" b="1">
                <a:solidFill>
                  <a:srgbClr val="5EBB00"/>
                </a:solidFill>
                <a:latin typeface="Montserrat ExtraBold"/>
                <a:ea typeface="Montserrat ExtraBold"/>
                <a:cs typeface="Montserrat ExtraBold"/>
              </a:rPr>
              <a:t>BRASIL</a:t>
            </a:r>
            <a:endParaRPr lang="pt-BR" sz="3200" b="1" dirty="0">
              <a:solidFill>
                <a:srgbClr val="5EBB00"/>
              </a:solidFill>
              <a:latin typeface="Montserrat ExtraBold"/>
              <a:ea typeface="Montserrat ExtraBold"/>
              <a:cs typeface="Montserrat ExtraBold"/>
            </a:endParaRPr>
          </a:p>
        </p:txBody>
      </p:sp>
      <p:sp>
        <p:nvSpPr>
          <p:cNvPr id="102" name="CaixaDeTexto 101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380967" y="677898"/>
            <a:ext cx="196560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Unidades da Embrapa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348" name="object 5"/>
          <p:cNvGrpSpPr/>
          <p:nvPr/>
        </p:nvGrpSpPr>
        <p:grpSpPr>
          <a:xfrm>
            <a:off x="3141913" y="1113214"/>
            <a:ext cx="6073140" cy="5347970"/>
            <a:chOff x="3208020" y="1458466"/>
            <a:chExt cx="6073140" cy="5347970"/>
          </a:xfrm>
        </p:grpSpPr>
        <p:pic>
          <p:nvPicPr>
            <p:cNvPr id="349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08020" y="1458466"/>
              <a:ext cx="6073139" cy="5347716"/>
            </a:xfrm>
            <a:prstGeom prst="rect">
              <a:avLst/>
            </a:prstGeom>
          </p:spPr>
        </p:pic>
        <p:pic>
          <p:nvPicPr>
            <p:cNvPr id="350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33928" y="1484375"/>
              <a:ext cx="5966460" cy="5241036"/>
            </a:xfrm>
            <a:prstGeom prst="rect">
              <a:avLst/>
            </a:prstGeom>
          </p:spPr>
        </p:pic>
      </p:grpSp>
      <p:sp>
        <p:nvSpPr>
          <p:cNvPr id="351" name="object 8"/>
          <p:cNvSpPr txBox="1"/>
          <p:nvPr/>
        </p:nvSpPr>
        <p:spPr>
          <a:xfrm>
            <a:off x="1973766" y="1363279"/>
            <a:ext cx="2798445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785110" algn="l"/>
              </a:tabLst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mbrapa</a:t>
            </a:r>
            <a:r>
              <a:rPr sz="1100" b="1" u="sng" spc="-4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Roraima</a:t>
            </a:r>
            <a:r>
              <a:rPr sz="1100" b="1" u="sng" spc="-2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|</a:t>
            </a:r>
            <a:r>
              <a:rPr sz="1100" b="1" u="sng" spc="-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Boa</a:t>
            </a:r>
            <a:r>
              <a:rPr sz="1100" b="1" u="sng" spc="-4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Vista -</a:t>
            </a:r>
            <a:r>
              <a:rPr sz="1100" b="1" u="sng" spc="-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2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RR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	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2" name="object 9"/>
          <p:cNvSpPr txBox="1"/>
          <p:nvPr/>
        </p:nvSpPr>
        <p:spPr>
          <a:xfrm>
            <a:off x="980677" y="1950654"/>
            <a:ext cx="2649220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Amazônia</a:t>
            </a:r>
            <a:r>
              <a:rPr sz="11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Ocidental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|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Manaus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AM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3" name="object 10"/>
          <p:cNvSpPr/>
          <p:nvPr/>
        </p:nvSpPr>
        <p:spPr>
          <a:xfrm>
            <a:off x="1262820" y="2176968"/>
            <a:ext cx="4274185" cy="11430"/>
          </a:xfrm>
          <a:custGeom>
            <a:avLst/>
            <a:gdLst/>
            <a:ahLst/>
            <a:cxnLst/>
            <a:rect l="l" t="t" r="r" b="b"/>
            <a:pathLst>
              <a:path w="4274185" h="11430">
                <a:moveTo>
                  <a:pt x="0" y="0"/>
                </a:moveTo>
                <a:lnTo>
                  <a:pt x="4273677" y="11175"/>
                </a:lnTo>
              </a:path>
            </a:pathLst>
          </a:custGeom>
          <a:ln w="6096">
            <a:solidFill>
              <a:srgbClr val="ED42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11"/>
          <p:cNvSpPr txBox="1"/>
          <p:nvPr/>
        </p:nvSpPr>
        <p:spPr>
          <a:xfrm>
            <a:off x="849004" y="2540696"/>
            <a:ext cx="1824989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3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Acre|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Rio</a:t>
            </a:r>
            <a:r>
              <a:rPr sz="1100" b="1" spc="-1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Branco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AC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5" name="object 12"/>
          <p:cNvSpPr/>
          <p:nvPr/>
        </p:nvSpPr>
        <p:spPr>
          <a:xfrm>
            <a:off x="1011360" y="2769803"/>
            <a:ext cx="2670810" cy="0"/>
          </a:xfrm>
          <a:custGeom>
            <a:avLst/>
            <a:gdLst/>
            <a:ahLst/>
            <a:cxnLst/>
            <a:rect l="l" t="t" r="r" b="b"/>
            <a:pathLst>
              <a:path w="2670810">
                <a:moveTo>
                  <a:pt x="0" y="0"/>
                </a:moveTo>
                <a:lnTo>
                  <a:pt x="2670429" y="0"/>
                </a:lnTo>
              </a:path>
            </a:pathLst>
          </a:custGeom>
          <a:ln w="6096">
            <a:solidFill>
              <a:srgbClr val="ED42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13"/>
          <p:cNvSpPr txBox="1"/>
          <p:nvPr/>
        </p:nvSpPr>
        <p:spPr>
          <a:xfrm>
            <a:off x="1044076" y="2876611"/>
            <a:ext cx="2200910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Rondônia|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Porto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Velho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RO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7" name="object 14"/>
          <p:cNvSpPr/>
          <p:nvPr/>
        </p:nvSpPr>
        <p:spPr>
          <a:xfrm>
            <a:off x="1206432" y="3083748"/>
            <a:ext cx="2888615" cy="22860"/>
          </a:xfrm>
          <a:custGeom>
            <a:avLst/>
            <a:gdLst/>
            <a:ahLst/>
            <a:cxnLst/>
            <a:rect l="l" t="t" r="r" b="b"/>
            <a:pathLst>
              <a:path w="2888615" h="22860">
                <a:moveTo>
                  <a:pt x="0" y="22733"/>
                </a:moveTo>
                <a:lnTo>
                  <a:pt x="2888615" y="0"/>
                </a:lnTo>
              </a:path>
            </a:pathLst>
          </a:custGeom>
          <a:ln w="6096">
            <a:solidFill>
              <a:srgbClr val="ED42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15"/>
          <p:cNvSpPr txBox="1"/>
          <p:nvPr/>
        </p:nvSpPr>
        <p:spPr>
          <a:xfrm>
            <a:off x="1546412" y="3122863"/>
            <a:ext cx="2296160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ED42B5"/>
                </a:solidFill>
                <a:latin typeface="Calibri"/>
                <a:cs typeface="Calibri"/>
              </a:rPr>
              <a:t>Agrossilvipastoril|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Sinop</a:t>
            </a:r>
            <a:r>
              <a:rPr sz="1100" b="1" spc="4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MT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9" name="object 16"/>
          <p:cNvSpPr/>
          <p:nvPr/>
        </p:nvSpPr>
        <p:spPr>
          <a:xfrm>
            <a:off x="1709353" y="3329112"/>
            <a:ext cx="2888615" cy="22860"/>
          </a:xfrm>
          <a:custGeom>
            <a:avLst/>
            <a:gdLst/>
            <a:ahLst/>
            <a:cxnLst/>
            <a:rect l="l" t="t" r="r" b="b"/>
            <a:pathLst>
              <a:path w="2888615" h="22860">
                <a:moveTo>
                  <a:pt x="0" y="22733"/>
                </a:moveTo>
                <a:lnTo>
                  <a:pt x="2888615" y="0"/>
                </a:lnTo>
              </a:path>
            </a:pathLst>
          </a:custGeom>
          <a:ln w="6096">
            <a:solidFill>
              <a:srgbClr val="ED42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17"/>
          <p:cNvSpPr txBox="1"/>
          <p:nvPr/>
        </p:nvSpPr>
        <p:spPr>
          <a:xfrm>
            <a:off x="1706685" y="3348415"/>
            <a:ext cx="201104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Pantanal|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Corumbá</a:t>
            </a:r>
            <a:r>
              <a:rPr sz="1100" b="1" spc="-3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MS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61" name="object 18"/>
          <p:cNvGrpSpPr/>
          <p:nvPr/>
        </p:nvGrpSpPr>
        <p:grpSpPr>
          <a:xfrm>
            <a:off x="1866197" y="3551488"/>
            <a:ext cx="3111500" cy="269875"/>
            <a:chOff x="1932304" y="3896740"/>
            <a:chExt cx="3111500" cy="269875"/>
          </a:xfrm>
        </p:grpSpPr>
        <p:sp>
          <p:nvSpPr>
            <p:cNvPr id="362" name="object 19"/>
            <p:cNvSpPr/>
            <p:nvPr/>
          </p:nvSpPr>
          <p:spPr>
            <a:xfrm>
              <a:off x="1935479" y="3899915"/>
              <a:ext cx="2888615" cy="22860"/>
            </a:xfrm>
            <a:custGeom>
              <a:avLst/>
              <a:gdLst/>
              <a:ahLst/>
              <a:cxnLst/>
              <a:rect l="l" t="t" r="r" b="b"/>
              <a:pathLst>
                <a:path w="2888615" h="22860">
                  <a:moveTo>
                    <a:pt x="0" y="22732"/>
                  </a:moveTo>
                  <a:lnTo>
                    <a:pt x="2888615" y="0"/>
                  </a:lnTo>
                </a:path>
              </a:pathLst>
            </a:custGeom>
            <a:ln w="6096">
              <a:solidFill>
                <a:srgbClr val="ED42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20"/>
            <p:cNvSpPr/>
            <p:nvPr/>
          </p:nvSpPr>
          <p:spPr>
            <a:xfrm>
              <a:off x="2116835" y="4090415"/>
              <a:ext cx="2926715" cy="76200"/>
            </a:xfrm>
            <a:custGeom>
              <a:avLst/>
              <a:gdLst/>
              <a:ahLst/>
              <a:cxnLst/>
              <a:rect l="l" t="t" r="r" b="b"/>
              <a:pathLst>
                <a:path w="2926715" h="76200">
                  <a:moveTo>
                    <a:pt x="2925447" y="31749"/>
                  </a:moveTo>
                  <a:lnTo>
                    <a:pt x="2888615" y="31749"/>
                  </a:lnTo>
                  <a:lnTo>
                    <a:pt x="2888741" y="44449"/>
                  </a:lnTo>
                  <a:lnTo>
                    <a:pt x="2851874" y="44740"/>
                  </a:lnTo>
                  <a:lnTo>
                    <a:pt x="2853670" y="53179"/>
                  </a:lnTo>
                  <a:lnTo>
                    <a:pt x="2861944" y="65230"/>
                  </a:lnTo>
                  <a:lnTo>
                    <a:pt x="2874125" y="73304"/>
                  </a:lnTo>
                  <a:lnTo>
                    <a:pt x="2888996" y="76199"/>
                  </a:lnTo>
                  <a:lnTo>
                    <a:pt x="2903765" y="73100"/>
                  </a:lnTo>
                  <a:lnTo>
                    <a:pt x="2915808" y="64833"/>
                  </a:lnTo>
                  <a:lnTo>
                    <a:pt x="2923875" y="52661"/>
                  </a:lnTo>
                  <a:lnTo>
                    <a:pt x="2926715" y="37845"/>
                  </a:lnTo>
                  <a:lnTo>
                    <a:pt x="2925447" y="31749"/>
                  </a:lnTo>
                  <a:close/>
                </a:path>
                <a:path w="2926715" h="76200">
                  <a:moveTo>
                    <a:pt x="2851748" y="32040"/>
                  </a:moveTo>
                  <a:lnTo>
                    <a:pt x="0" y="54482"/>
                  </a:lnTo>
                  <a:lnTo>
                    <a:pt x="0" y="67182"/>
                  </a:lnTo>
                  <a:lnTo>
                    <a:pt x="2851874" y="44740"/>
                  </a:lnTo>
                  <a:lnTo>
                    <a:pt x="2850515" y="38353"/>
                  </a:lnTo>
                  <a:lnTo>
                    <a:pt x="2851748" y="32040"/>
                  </a:lnTo>
                  <a:close/>
                </a:path>
                <a:path w="2926715" h="76200">
                  <a:moveTo>
                    <a:pt x="2888615" y="31749"/>
                  </a:moveTo>
                  <a:lnTo>
                    <a:pt x="2851748" y="32040"/>
                  </a:lnTo>
                  <a:lnTo>
                    <a:pt x="2850515" y="38353"/>
                  </a:lnTo>
                  <a:lnTo>
                    <a:pt x="2851874" y="44740"/>
                  </a:lnTo>
                  <a:lnTo>
                    <a:pt x="2888741" y="44449"/>
                  </a:lnTo>
                  <a:lnTo>
                    <a:pt x="2888615" y="31749"/>
                  </a:lnTo>
                  <a:close/>
                </a:path>
                <a:path w="2926715" h="76200">
                  <a:moveTo>
                    <a:pt x="2888361" y="0"/>
                  </a:moveTo>
                  <a:lnTo>
                    <a:pt x="2873535" y="3099"/>
                  </a:lnTo>
                  <a:lnTo>
                    <a:pt x="2861484" y="11366"/>
                  </a:lnTo>
                  <a:lnTo>
                    <a:pt x="2853410" y="23538"/>
                  </a:lnTo>
                  <a:lnTo>
                    <a:pt x="2851748" y="32040"/>
                  </a:lnTo>
                  <a:lnTo>
                    <a:pt x="2925447" y="31749"/>
                  </a:lnTo>
                  <a:lnTo>
                    <a:pt x="2923633" y="23020"/>
                  </a:lnTo>
                  <a:lnTo>
                    <a:pt x="2915396" y="10969"/>
                  </a:lnTo>
                  <a:lnTo>
                    <a:pt x="2903229" y="2895"/>
                  </a:lnTo>
                  <a:lnTo>
                    <a:pt x="2888361" y="0"/>
                  </a:lnTo>
                  <a:close/>
                </a:path>
              </a:pathLst>
            </a:custGeom>
            <a:solidFill>
              <a:srgbClr val="3387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4" name="object 21"/>
          <p:cNvSpPr txBox="1"/>
          <p:nvPr/>
        </p:nvSpPr>
        <p:spPr>
          <a:xfrm>
            <a:off x="1752406" y="3523523"/>
            <a:ext cx="2779395" cy="469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9380" marR="5080" indent="-106680">
              <a:lnSpc>
                <a:spcPct val="132400"/>
              </a:lnSpc>
              <a:spcBef>
                <a:spcPts val="100"/>
              </a:spcBef>
            </a:pP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100" b="1" spc="-4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Gado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de</a:t>
            </a:r>
            <a:r>
              <a:rPr sz="1100" b="1" spc="-1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Corte|</a:t>
            </a:r>
            <a:r>
              <a:rPr sz="1100" b="1" spc="-2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Campo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Grande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MS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Agropecuária</a:t>
            </a:r>
            <a:r>
              <a:rPr sz="1100" b="1" spc="-5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Oeste|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Dourados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MS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65" name="object 22"/>
          <p:cNvSpPr/>
          <p:nvPr/>
        </p:nvSpPr>
        <p:spPr>
          <a:xfrm>
            <a:off x="2021772" y="4005768"/>
            <a:ext cx="2888615" cy="22860"/>
          </a:xfrm>
          <a:custGeom>
            <a:avLst/>
            <a:gdLst/>
            <a:ahLst/>
            <a:cxnLst/>
            <a:rect l="l" t="t" r="r" b="b"/>
            <a:pathLst>
              <a:path w="2888615" h="22860">
                <a:moveTo>
                  <a:pt x="0" y="22732"/>
                </a:moveTo>
                <a:lnTo>
                  <a:pt x="2888615" y="0"/>
                </a:lnTo>
              </a:path>
            </a:pathLst>
          </a:custGeom>
          <a:ln w="6096">
            <a:solidFill>
              <a:srgbClr val="ED42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23"/>
          <p:cNvSpPr txBox="1"/>
          <p:nvPr/>
        </p:nvSpPr>
        <p:spPr>
          <a:xfrm>
            <a:off x="2720781" y="3998909"/>
            <a:ext cx="1688464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Soja|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Londrina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PR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67" name="object 24"/>
          <p:cNvSpPr/>
          <p:nvPr/>
        </p:nvSpPr>
        <p:spPr>
          <a:xfrm>
            <a:off x="2898072" y="4205412"/>
            <a:ext cx="2192655" cy="22225"/>
          </a:xfrm>
          <a:custGeom>
            <a:avLst/>
            <a:gdLst/>
            <a:ahLst/>
            <a:cxnLst/>
            <a:rect l="l" t="t" r="r" b="b"/>
            <a:pathLst>
              <a:path w="2192654" h="22225">
                <a:moveTo>
                  <a:pt x="0" y="21843"/>
                </a:moveTo>
                <a:lnTo>
                  <a:pt x="2192655" y="0"/>
                </a:lnTo>
              </a:path>
            </a:pathLst>
          </a:custGeom>
          <a:ln w="6096">
            <a:solidFill>
              <a:srgbClr val="3387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25"/>
          <p:cNvSpPr txBox="1"/>
          <p:nvPr/>
        </p:nvSpPr>
        <p:spPr>
          <a:xfrm>
            <a:off x="2488244" y="4218619"/>
            <a:ext cx="1976120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Florestas|</a:t>
            </a:r>
            <a:r>
              <a:rPr sz="1100" b="1" spc="-3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Colombo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PR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69" name="object 26"/>
          <p:cNvSpPr/>
          <p:nvPr/>
        </p:nvSpPr>
        <p:spPr>
          <a:xfrm>
            <a:off x="2666425" y="4424868"/>
            <a:ext cx="2192655" cy="22225"/>
          </a:xfrm>
          <a:custGeom>
            <a:avLst/>
            <a:gdLst/>
            <a:ahLst/>
            <a:cxnLst/>
            <a:rect l="l" t="t" r="r" b="b"/>
            <a:pathLst>
              <a:path w="2192654" h="22225">
                <a:moveTo>
                  <a:pt x="0" y="21843"/>
                </a:moveTo>
                <a:lnTo>
                  <a:pt x="2192655" y="0"/>
                </a:lnTo>
              </a:path>
            </a:pathLst>
          </a:custGeom>
          <a:ln w="6096">
            <a:solidFill>
              <a:srgbClr val="3387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27"/>
          <p:cNvSpPr txBox="1"/>
          <p:nvPr/>
        </p:nvSpPr>
        <p:spPr>
          <a:xfrm>
            <a:off x="2086797" y="4474017"/>
            <a:ext cx="229425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Suínos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Aves|</a:t>
            </a:r>
            <a:r>
              <a:rPr sz="1100" b="1" spc="-3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Concórdia</a:t>
            </a:r>
            <a:r>
              <a:rPr sz="1100" b="1" spc="-3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SC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1" name="object 28"/>
          <p:cNvSpPr/>
          <p:nvPr/>
        </p:nvSpPr>
        <p:spPr>
          <a:xfrm>
            <a:off x="2311332" y="4673280"/>
            <a:ext cx="2690495" cy="5715"/>
          </a:xfrm>
          <a:custGeom>
            <a:avLst/>
            <a:gdLst/>
            <a:ahLst/>
            <a:cxnLst/>
            <a:rect l="l" t="t" r="r" b="b"/>
            <a:pathLst>
              <a:path w="2690495" h="5714">
                <a:moveTo>
                  <a:pt x="0" y="5334"/>
                </a:moveTo>
                <a:lnTo>
                  <a:pt x="2689987" y="0"/>
                </a:lnTo>
              </a:path>
            </a:pathLst>
          </a:custGeom>
          <a:ln w="6096">
            <a:solidFill>
              <a:srgbClr val="3387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29"/>
          <p:cNvSpPr txBox="1"/>
          <p:nvPr/>
        </p:nvSpPr>
        <p:spPr>
          <a:xfrm>
            <a:off x="2239197" y="4713031"/>
            <a:ext cx="194373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100" b="1" spc="-4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Trigo|</a:t>
            </a:r>
            <a:r>
              <a:rPr sz="1100" b="1" spc="-2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Passo</a:t>
            </a:r>
            <a:r>
              <a:rPr sz="1100" b="1" spc="-4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Fundo</a:t>
            </a:r>
            <a:r>
              <a:rPr sz="1100" b="1" spc="-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1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RS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3" name="object 30"/>
          <p:cNvSpPr/>
          <p:nvPr/>
        </p:nvSpPr>
        <p:spPr>
          <a:xfrm>
            <a:off x="2486593" y="4912548"/>
            <a:ext cx="2667635" cy="27940"/>
          </a:xfrm>
          <a:custGeom>
            <a:avLst/>
            <a:gdLst/>
            <a:ahLst/>
            <a:cxnLst/>
            <a:rect l="l" t="t" r="r" b="b"/>
            <a:pathLst>
              <a:path w="2667635" h="27939">
                <a:moveTo>
                  <a:pt x="0" y="27686"/>
                </a:moveTo>
                <a:lnTo>
                  <a:pt x="2667127" y="0"/>
                </a:lnTo>
              </a:path>
            </a:pathLst>
          </a:custGeom>
          <a:ln w="6096">
            <a:solidFill>
              <a:srgbClr val="3387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1"/>
          <p:cNvSpPr txBox="1"/>
          <p:nvPr/>
        </p:nvSpPr>
        <p:spPr>
          <a:xfrm>
            <a:off x="1546412" y="4962077"/>
            <a:ext cx="259651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100" b="1" spc="-4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Uva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Vinho|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Bento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Gonçalves</a:t>
            </a:r>
            <a:r>
              <a:rPr sz="11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1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RS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5" name="object 32"/>
          <p:cNvSpPr/>
          <p:nvPr/>
        </p:nvSpPr>
        <p:spPr>
          <a:xfrm>
            <a:off x="2536885" y="5180771"/>
            <a:ext cx="2464435" cy="8890"/>
          </a:xfrm>
          <a:custGeom>
            <a:avLst/>
            <a:gdLst/>
            <a:ahLst/>
            <a:cxnLst/>
            <a:rect l="l" t="t" r="r" b="b"/>
            <a:pathLst>
              <a:path w="2464435" h="8889">
                <a:moveTo>
                  <a:pt x="0" y="8762"/>
                </a:moveTo>
                <a:lnTo>
                  <a:pt x="2464308" y="0"/>
                </a:lnTo>
              </a:path>
            </a:pathLst>
          </a:custGeom>
          <a:ln w="6096">
            <a:solidFill>
              <a:srgbClr val="3387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3"/>
          <p:cNvSpPr txBox="1"/>
          <p:nvPr/>
        </p:nvSpPr>
        <p:spPr>
          <a:xfrm>
            <a:off x="1617150" y="5337236"/>
            <a:ext cx="191452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Pecuária</a:t>
            </a:r>
            <a:r>
              <a:rPr sz="1100" b="1" spc="-4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Sul| Bagé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1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RS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7" name="object 34"/>
          <p:cNvSpPr/>
          <p:nvPr/>
        </p:nvSpPr>
        <p:spPr>
          <a:xfrm>
            <a:off x="1779457" y="5543483"/>
            <a:ext cx="2888615" cy="22860"/>
          </a:xfrm>
          <a:custGeom>
            <a:avLst/>
            <a:gdLst/>
            <a:ahLst/>
            <a:cxnLst/>
            <a:rect l="l" t="t" r="r" b="b"/>
            <a:pathLst>
              <a:path w="2888615" h="22860">
                <a:moveTo>
                  <a:pt x="0" y="22771"/>
                </a:moveTo>
                <a:lnTo>
                  <a:pt x="2888615" y="0"/>
                </a:lnTo>
              </a:path>
            </a:pathLst>
          </a:custGeom>
          <a:ln w="6095">
            <a:solidFill>
              <a:srgbClr val="ED42B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5"/>
          <p:cNvSpPr txBox="1"/>
          <p:nvPr/>
        </p:nvSpPr>
        <p:spPr>
          <a:xfrm>
            <a:off x="1771075" y="5595401"/>
            <a:ext cx="237680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Clima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Temperado|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Pelotas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RS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79" name="object 36"/>
          <p:cNvGrpSpPr/>
          <p:nvPr/>
        </p:nvGrpSpPr>
        <p:grpSpPr>
          <a:xfrm>
            <a:off x="1930206" y="1250248"/>
            <a:ext cx="6206490" cy="4863465"/>
            <a:chOff x="1996313" y="1595500"/>
            <a:chExt cx="6206490" cy="4863465"/>
          </a:xfrm>
        </p:grpSpPr>
        <p:sp>
          <p:nvSpPr>
            <p:cNvPr id="380" name="object 37"/>
            <p:cNvSpPr/>
            <p:nvPr/>
          </p:nvSpPr>
          <p:spPr>
            <a:xfrm>
              <a:off x="1999488" y="1598675"/>
              <a:ext cx="6200140" cy="4570730"/>
            </a:xfrm>
            <a:custGeom>
              <a:avLst/>
              <a:gdLst/>
              <a:ahLst/>
              <a:cxnLst/>
              <a:rect l="l" t="t" r="r" b="b"/>
              <a:pathLst>
                <a:path w="6200140" h="4570730">
                  <a:moveTo>
                    <a:pt x="0" y="4570387"/>
                  </a:moveTo>
                  <a:lnTo>
                    <a:pt x="2888615" y="4547616"/>
                  </a:lnTo>
                </a:path>
                <a:path w="6200140" h="4570730">
                  <a:moveTo>
                    <a:pt x="4114800" y="0"/>
                  </a:moveTo>
                  <a:lnTo>
                    <a:pt x="6199759" y="0"/>
                  </a:lnTo>
                </a:path>
              </a:pathLst>
            </a:custGeom>
            <a:ln w="6096">
              <a:solidFill>
                <a:srgbClr val="ED42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"/>
            <p:cNvSpPr/>
            <p:nvPr/>
          </p:nvSpPr>
          <p:spPr>
            <a:xfrm>
              <a:off x="5756147" y="5375147"/>
              <a:ext cx="147955" cy="1080770"/>
            </a:xfrm>
            <a:custGeom>
              <a:avLst/>
              <a:gdLst/>
              <a:ahLst/>
              <a:cxnLst/>
              <a:rect l="l" t="t" r="r" b="b"/>
              <a:pathLst>
                <a:path w="147954" h="1080770">
                  <a:moveTo>
                    <a:pt x="0" y="0"/>
                  </a:moveTo>
                  <a:lnTo>
                    <a:pt x="8762" y="1080096"/>
                  </a:lnTo>
                </a:path>
                <a:path w="147954" h="1080770">
                  <a:moveTo>
                    <a:pt x="0" y="1080515"/>
                  </a:moveTo>
                  <a:lnTo>
                    <a:pt x="147954" y="1080515"/>
                  </a:lnTo>
                </a:path>
              </a:pathLst>
            </a:custGeom>
            <a:ln w="6096">
              <a:solidFill>
                <a:srgbClr val="3387B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9"/>
            <p:cNvSpPr/>
            <p:nvPr/>
          </p:nvSpPr>
          <p:spPr>
            <a:xfrm>
              <a:off x="5830823" y="5091684"/>
              <a:ext cx="147955" cy="842010"/>
            </a:xfrm>
            <a:custGeom>
              <a:avLst/>
              <a:gdLst/>
              <a:ahLst/>
              <a:cxnLst/>
              <a:rect l="l" t="t" r="r" b="b"/>
              <a:pathLst>
                <a:path w="147954" h="842010">
                  <a:moveTo>
                    <a:pt x="0" y="0"/>
                  </a:moveTo>
                  <a:lnTo>
                    <a:pt x="8762" y="841578"/>
                  </a:lnTo>
                </a:path>
                <a:path w="147954" h="842010">
                  <a:moveTo>
                    <a:pt x="0" y="841248"/>
                  </a:moveTo>
                  <a:lnTo>
                    <a:pt x="147954" y="841248"/>
                  </a:lnTo>
                </a:path>
              </a:pathLst>
            </a:custGeom>
            <a:ln w="6096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3" name="object 40"/>
          <p:cNvSpPr txBox="1"/>
          <p:nvPr/>
        </p:nvSpPr>
        <p:spPr>
          <a:xfrm>
            <a:off x="5922451" y="1016061"/>
            <a:ext cx="1840230" cy="1936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4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Amapá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|</a:t>
            </a:r>
            <a:r>
              <a:rPr sz="1100" b="1" spc="-1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Macapá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 AP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84" name="object 41"/>
          <p:cNvSpPr txBox="1"/>
          <p:nvPr/>
        </p:nvSpPr>
        <p:spPr>
          <a:xfrm>
            <a:off x="5883334" y="5396062"/>
            <a:ext cx="3164840" cy="8845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6995" marR="508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3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Informática</a:t>
            </a:r>
            <a:r>
              <a:rPr sz="11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Agropecuária</a:t>
            </a:r>
            <a:r>
              <a:rPr sz="1100" b="1" spc="-4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| Campinas</a:t>
            </a:r>
            <a:r>
              <a:rPr sz="1100" b="1" spc="-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–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SP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4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Monitoramento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por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Satélite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|</a:t>
            </a:r>
            <a:r>
              <a:rPr sz="1100" b="1" spc="-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Campinas-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SP </a:t>
            </a:r>
            <a:r>
              <a:rPr sz="1100" b="1" dirty="0">
                <a:solidFill>
                  <a:srgbClr val="C55A11"/>
                </a:solidFill>
                <a:latin typeface="Calibri"/>
                <a:cs typeface="Calibri"/>
              </a:rPr>
              <a:t>Embrapa</a:t>
            </a:r>
            <a:r>
              <a:rPr sz="1100" b="1" spc="-2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C55A11"/>
                </a:solidFill>
                <a:latin typeface="Calibri"/>
                <a:cs typeface="Calibri"/>
              </a:rPr>
              <a:t>Gestão</a:t>
            </a:r>
            <a:r>
              <a:rPr sz="1100" b="1" spc="-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C55A11"/>
                </a:solidFill>
                <a:latin typeface="Calibri"/>
                <a:cs typeface="Calibri"/>
              </a:rPr>
              <a:t>Territorial</a:t>
            </a:r>
            <a:r>
              <a:rPr sz="1100" b="1" spc="-2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C55A11"/>
                </a:solidFill>
                <a:latin typeface="Calibri"/>
                <a:cs typeface="Calibri"/>
              </a:rPr>
              <a:t>|</a:t>
            </a:r>
            <a:r>
              <a:rPr sz="1100" b="1" spc="1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C55A11"/>
                </a:solidFill>
                <a:latin typeface="Calibri"/>
                <a:cs typeface="Calibri"/>
              </a:rPr>
              <a:t>Campinas-</a:t>
            </a:r>
            <a:r>
              <a:rPr sz="1100" b="1" spc="-25" dirty="0">
                <a:solidFill>
                  <a:srgbClr val="C55A11"/>
                </a:solidFill>
                <a:latin typeface="Calibri"/>
                <a:cs typeface="Calibri"/>
              </a:rPr>
              <a:t>SP</a:t>
            </a:r>
            <a:endParaRPr sz="1100">
              <a:latin typeface="Calibri"/>
              <a:cs typeface="Calibri"/>
            </a:endParaRPr>
          </a:p>
          <a:p>
            <a:pPr marL="12700" marR="634365">
              <a:lnSpc>
                <a:spcPct val="100000"/>
              </a:lnSpc>
              <a:spcBef>
                <a:spcPts val="160"/>
              </a:spcBef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Pecuária</a:t>
            </a:r>
            <a:r>
              <a:rPr sz="1100" b="1" spc="-4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Sudeste|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São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Carlos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–</a:t>
            </a:r>
            <a:r>
              <a:rPr sz="1100" b="1" spc="-3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SP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2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Instrumentação</a:t>
            </a:r>
            <a:r>
              <a:rPr sz="11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|</a:t>
            </a:r>
            <a:r>
              <a:rPr sz="1100" b="1" spc="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São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Carlos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-</a:t>
            </a:r>
            <a:r>
              <a:rPr sz="1100" b="1" spc="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SP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85" name="object 42"/>
          <p:cNvSpPr/>
          <p:nvPr/>
        </p:nvSpPr>
        <p:spPr>
          <a:xfrm>
            <a:off x="6013128" y="4900356"/>
            <a:ext cx="786765" cy="419100"/>
          </a:xfrm>
          <a:custGeom>
            <a:avLst/>
            <a:gdLst/>
            <a:ahLst/>
            <a:cxnLst/>
            <a:rect l="l" t="t" r="r" b="b"/>
            <a:pathLst>
              <a:path w="786765" h="419100">
                <a:moveTo>
                  <a:pt x="7619" y="0"/>
                </a:moveTo>
                <a:lnTo>
                  <a:pt x="8509" y="418807"/>
                </a:lnTo>
              </a:path>
              <a:path w="786765" h="419100">
                <a:moveTo>
                  <a:pt x="0" y="417575"/>
                </a:moveTo>
                <a:lnTo>
                  <a:pt x="147954" y="417575"/>
                </a:lnTo>
              </a:path>
              <a:path w="786765" h="419100">
                <a:moveTo>
                  <a:pt x="638556" y="245363"/>
                </a:moveTo>
                <a:lnTo>
                  <a:pt x="786511" y="245363"/>
                </a:lnTo>
              </a:path>
            </a:pathLst>
          </a:custGeom>
          <a:ln w="6096">
            <a:solidFill>
              <a:srgbClr val="00AF5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43"/>
          <p:cNvSpPr txBox="1"/>
          <p:nvPr/>
        </p:nvSpPr>
        <p:spPr>
          <a:xfrm>
            <a:off x="6014145" y="4150522"/>
            <a:ext cx="4522470" cy="1248410"/>
          </a:xfrm>
          <a:prstGeom prst="rect">
            <a:avLst/>
          </a:prstGeom>
        </p:spPr>
        <p:txBody>
          <a:bodyPr vert="horz" wrap="square" lIns="0" tIns="2984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4"/>
              </a:spcBef>
              <a:tabLst>
                <a:tab pos="1778635" algn="l"/>
              </a:tabLst>
            </a:pP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heavy" spc="-4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Milho</a:t>
            </a:r>
            <a:r>
              <a:rPr sz="1100" b="1" u="heavy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e</a:t>
            </a:r>
            <a:r>
              <a:rPr sz="1100" b="1" u="heavy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Sorgo|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Sete Lagoas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heavy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M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G</a:t>
            </a:r>
            <a:endParaRPr sz="1100">
              <a:latin typeface="Calibri"/>
              <a:cs typeface="Calibri"/>
            </a:endParaRPr>
          </a:p>
          <a:p>
            <a:pPr marL="1130935">
              <a:lnSpc>
                <a:spcPct val="100000"/>
              </a:lnSpc>
              <a:spcBef>
                <a:spcPts val="135"/>
              </a:spcBef>
              <a:tabLst>
                <a:tab pos="1656714" algn="l"/>
              </a:tabLst>
            </a:pP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4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Milho</a:t>
            </a:r>
            <a:r>
              <a:rPr sz="1100" b="1" u="sng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e</a:t>
            </a:r>
            <a:r>
              <a:rPr sz="1100" b="1" u="sng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Sorgo|</a:t>
            </a:r>
            <a:r>
              <a:rPr sz="1100" b="1" u="sng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Sete Lagoas</a:t>
            </a:r>
            <a:r>
              <a:rPr sz="1100" b="1" u="sng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sng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M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G</a:t>
            </a:r>
            <a:endParaRPr sz="1100">
              <a:latin typeface="Calibri"/>
              <a:cs typeface="Calibri"/>
            </a:endParaRPr>
          </a:p>
          <a:p>
            <a:pPr marL="978535">
              <a:lnSpc>
                <a:spcPts val="1290"/>
              </a:lnSpc>
              <a:spcBef>
                <a:spcPts val="55"/>
              </a:spcBef>
              <a:tabLst>
                <a:tab pos="1504315" algn="l"/>
              </a:tabLst>
            </a:pP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4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Gado</a:t>
            </a:r>
            <a:r>
              <a:rPr sz="1100" b="1" u="sng" spc="-2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de</a:t>
            </a:r>
            <a:r>
              <a:rPr sz="1100" b="1" u="sng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Leite|</a:t>
            </a:r>
            <a:r>
              <a:rPr sz="1100" b="1" u="sng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Juiz</a:t>
            </a:r>
            <a:r>
              <a:rPr sz="1100" b="1" u="sng" spc="-2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de</a:t>
            </a:r>
            <a:r>
              <a:rPr sz="1100" b="1" u="sng" spc="-1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Fora</a:t>
            </a:r>
            <a:r>
              <a:rPr sz="1100" b="1" u="sng" spc="-3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sng" spc="-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MG</a:t>
            </a:r>
            <a:endParaRPr sz="1100">
              <a:latin typeface="Calibri"/>
              <a:cs typeface="Calibri"/>
            </a:endParaRPr>
          </a:p>
          <a:p>
            <a:pPr marL="1000125">
              <a:lnSpc>
                <a:spcPts val="1290"/>
              </a:lnSpc>
              <a:tabLst>
                <a:tab pos="1176655" algn="l"/>
              </a:tabLst>
            </a:pPr>
            <a:r>
              <a:rPr sz="1100" b="1" u="sng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	</a:t>
            </a:r>
            <a:r>
              <a:rPr sz="1100" b="1" spc="-1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5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Solos|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Rio</a:t>
            </a:r>
            <a:r>
              <a:rPr sz="1100" b="1" spc="-2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de</a:t>
            </a:r>
            <a:r>
              <a:rPr sz="1100" b="1" spc="-3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Janeiro</a:t>
            </a:r>
            <a:r>
              <a:rPr sz="1100" b="1" spc="-2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–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RJ</a:t>
            </a:r>
            <a:endParaRPr sz="1100">
              <a:latin typeface="Calibri"/>
              <a:cs typeface="Calibri"/>
            </a:endParaRPr>
          </a:p>
          <a:p>
            <a:pPr marL="1191895">
              <a:lnSpc>
                <a:spcPct val="100000"/>
              </a:lnSpc>
            </a:pP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Agroindústria</a:t>
            </a:r>
            <a:r>
              <a:rPr sz="1100" b="1" spc="-3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de Alimentos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|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Rio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de Janeiro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-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RJ</a:t>
            </a:r>
            <a:endParaRPr sz="1100">
              <a:latin typeface="Calibri"/>
              <a:cs typeface="Calibri"/>
            </a:endParaRPr>
          </a:p>
          <a:p>
            <a:pPr marL="205740" marR="1409065" indent="639445">
              <a:lnSpc>
                <a:spcPct val="102899"/>
              </a:lnSpc>
              <a:spcBef>
                <a:spcPts val="50"/>
              </a:spcBef>
            </a:pP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00AF50"/>
                </a:solidFill>
                <a:latin typeface="Calibri"/>
                <a:cs typeface="Calibri"/>
              </a:rPr>
              <a:t>Agrobiologia|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Seropédica</a:t>
            </a:r>
            <a:r>
              <a:rPr sz="1100" b="1" spc="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-</a:t>
            </a:r>
            <a:r>
              <a:rPr sz="1100" b="1" spc="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RJ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100" b="1" spc="-4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Meio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Ambiente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|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Jaguariúna</a:t>
            </a:r>
            <a:r>
              <a:rPr sz="11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-</a:t>
            </a:r>
            <a:r>
              <a:rPr sz="11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SP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87" name="object 44"/>
          <p:cNvSpPr/>
          <p:nvPr/>
        </p:nvSpPr>
        <p:spPr>
          <a:xfrm>
            <a:off x="5994840" y="3690300"/>
            <a:ext cx="0" cy="688975"/>
          </a:xfrm>
          <a:custGeom>
            <a:avLst/>
            <a:gdLst/>
            <a:ahLst/>
            <a:cxnLst/>
            <a:rect l="l" t="t" r="r" b="b"/>
            <a:pathLst>
              <a:path h="688975">
                <a:moveTo>
                  <a:pt x="0" y="688721"/>
                </a:moveTo>
                <a:lnTo>
                  <a:pt x="0" y="0"/>
                </a:lnTo>
              </a:path>
            </a:pathLst>
          </a:custGeom>
          <a:ln w="6096">
            <a:solidFill>
              <a:srgbClr val="4471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45"/>
          <p:cNvSpPr txBox="1"/>
          <p:nvPr/>
        </p:nvSpPr>
        <p:spPr>
          <a:xfrm>
            <a:off x="8569893" y="2956113"/>
            <a:ext cx="3150235" cy="12446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828040">
              <a:lnSpc>
                <a:spcPct val="100000"/>
              </a:lnSpc>
              <a:spcBef>
                <a:spcPts val="95"/>
              </a:spcBef>
            </a:pPr>
            <a:r>
              <a:rPr sz="10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0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ED42B5"/>
                </a:solidFill>
                <a:latin typeface="Calibri"/>
                <a:cs typeface="Calibri"/>
              </a:rPr>
              <a:t>Cerrados|</a:t>
            </a:r>
            <a:r>
              <a:rPr sz="1000" b="1" spc="-5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ED42B5"/>
                </a:solidFill>
                <a:latin typeface="Calibri"/>
                <a:cs typeface="Calibri"/>
              </a:rPr>
              <a:t>Planaltina –</a:t>
            </a:r>
            <a:r>
              <a:rPr sz="1000" b="1" spc="-25" dirty="0">
                <a:solidFill>
                  <a:srgbClr val="ED42B5"/>
                </a:solidFill>
                <a:latin typeface="Calibri"/>
                <a:cs typeface="Calibri"/>
              </a:rPr>
              <a:t> DF</a:t>
            </a:r>
            <a:r>
              <a:rPr sz="1000" b="1" spc="50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3387BC"/>
                </a:solidFill>
                <a:latin typeface="Calibri"/>
                <a:cs typeface="Calibri"/>
              </a:rPr>
              <a:t>Embrapa</a:t>
            </a:r>
            <a:r>
              <a:rPr sz="1000" b="1" spc="-4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3387BC"/>
                </a:solidFill>
                <a:latin typeface="Calibri"/>
                <a:cs typeface="Calibri"/>
              </a:rPr>
              <a:t>Hortaliças</a:t>
            </a:r>
            <a:r>
              <a:rPr sz="10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3387BC"/>
                </a:solidFill>
                <a:latin typeface="Calibri"/>
                <a:cs typeface="Calibri"/>
              </a:rPr>
              <a:t>|</a:t>
            </a:r>
            <a:r>
              <a:rPr sz="1000" b="1" spc="-2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3387BC"/>
                </a:solidFill>
                <a:latin typeface="Calibri"/>
                <a:cs typeface="Calibri"/>
              </a:rPr>
              <a:t>Ponta</a:t>
            </a:r>
            <a:r>
              <a:rPr sz="1000" b="1" spc="-15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3387BC"/>
                </a:solidFill>
                <a:latin typeface="Calibri"/>
                <a:cs typeface="Calibri"/>
              </a:rPr>
              <a:t>Alta-</a:t>
            </a:r>
            <a:r>
              <a:rPr sz="1000" b="1" dirty="0">
                <a:solidFill>
                  <a:srgbClr val="3387BC"/>
                </a:solidFill>
                <a:latin typeface="Calibri"/>
                <a:cs typeface="Calibri"/>
              </a:rPr>
              <a:t>Gama</a:t>
            </a:r>
            <a:r>
              <a:rPr sz="1000" b="1" spc="-2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3387BC"/>
                </a:solidFill>
                <a:latin typeface="Calibri"/>
                <a:cs typeface="Calibri"/>
              </a:rPr>
              <a:t>–</a:t>
            </a:r>
            <a:r>
              <a:rPr sz="1000" b="1" spc="-1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000" b="1" spc="-25" dirty="0">
                <a:solidFill>
                  <a:srgbClr val="3387BC"/>
                </a:solidFill>
                <a:latin typeface="Calibri"/>
                <a:cs typeface="Calibri"/>
              </a:rPr>
              <a:t>DF</a:t>
            </a:r>
            <a:endParaRPr sz="10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Embrapa</a:t>
            </a:r>
            <a:r>
              <a:rPr sz="1000" b="1" spc="-4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Recursos</a:t>
            </a:r>
            <a:r>
              <a:rPr sz="1000" b="1" spc="-3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Genéticos</a:t>
            </a:r>
            <a:r>
              <a:rPr sz="10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e</a:t>
            </a:r>
            <a:r>
              <a:rPr sz="1000" b="1" spc="-2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00AF50"/>
                </a:solidFill>
                <a:latin typeface="Calibri"/>
                <a:cs typeface="Calibri"/>
              </a:rPr>
              <a:t>Biotecnologia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 |</a:t>
            </a:r>
            <a:r>
              <a:rPr sz="1000" b="1" spc="-2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Brasília</a:t>
            </a:r>
            <a:r>
              <a:rPr sz="1000" b="1" spc="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–</a:t>
            </a:r>
            <a:r>
              <a:rPr sz="1000" b="1" spc="-15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spc="-25" dirty="0">
                <a:solidFill>
                  <a:srgbClr val="00AF50"/>
                </a:solidFill>
                <a:latin typeface="Calibri"/>
                <a:cs typeface="Calibri"/>
              </a:rPr>
              <a:t>DF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 Embrapa</a:t>
            </a:r>
            <a:r>
              <a:rPr sz="1000" b="1" spc="-5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Agroenergia</a:t>
            </a:r>
            <a:r>
              <a:rPr sz="10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|</a:t>
            </a:r>
            <a:r>
              <a:rPr sz="10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00AF50"/>
                </a:solidFill>
                <a:latin typeface="Calibri"/>
                <a:cs typeface="Calibri"/>
              </a:rPr>
              <a:t>Brasília -</a:t>
            </a:r>
            <a:r>
              <a:rPr sz="1000" b="1" spc="-3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000" b="1" spc="-25" dirty="0">
                <a:solidFill>
                  <a:srgbClr val="00AF50"/>
                </a:solidFill>
                <a:latin typeface="Calibri"/>
                <a:cs typeface="Calibri"/>
              </a:rPr>
              <a:t>DF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Embrapa</a:t>
            </a:r>
            <a:r>
              <a:rPr sz="1000" b="1" spc="-2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Café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|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 Brasília-</a:t>
            </a:r>
            <a:r>
              <a:rPr sz="1000" b="1" spc="-25" dirty="0">
                <a:solidFill>
                  <a:srgbClr val="C55A11"/>
                </a:solidFill>
                <a:latin typeface="Calibri"/>
                <a:cs typeface="Calibri"/>
              </a:rPr>
              <a:t>DF</a:t>
            </a:r>
            <a:endParaRPr sz="1000">
              <a:latin typeface="Calibri"/>
              <a:cs typeface="Calibri"/>
            </a:endParaRPr>
          </a:p>
          <a:p>
            <a:pPr marL="12700" marR="701040">
              <a:lnSpc>
                <a:spcPct val="100000"/>
              </a:lnSpc>
            </a:pP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Embrapa</a:t>
            </a:r>
            <a:r>
              <a:rPr sz="1000" b="1" spc="-1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Informação</a:t>
            </a:r>
            <a:r>
              <a:rPr sz="1000" b="1" spc="-2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Tecnológica</a:t>
            </a:r>
            <a:r>
              <a:rPr sz="1000" b="1" spc="1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|</a:t>
            </a:r>
            <a:r>
              <a:rPr sz="1000" b="1" spc="1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Brasília-</a:t>
            </a:r>
            <a:r>
              <a:rPr sz="1000" b="1" spc="-25" dirty="0">
                <a:solidFill>
                  <a:srgbClr val="C55A11"/>
                </a:solidFill>
                <a:latin typeface="Calibri"/>
                <a:cs typeface="Calibri"/>
              </a:rPr>
              <a:t>DF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 Embrapa</a:t>
            </a:r>
            <a:r>
              <a:rPr sz="1000" b="1" spc="-3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Produtos</a:t>
            </a:r>
            <a:r>
              <a:rPr sz="1000" b="1" spc="-1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e Mercado</a:t>
            </a:r>
            <a:r>
              <a:rPr sz="1000" b="1" spc="-3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|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 Brasília-</a:t>
            </a:r>
            <a:r>
              <a:rPr sz="1000" b="1" spc="-25" dirty="0">
                <a:solidFill>
                  <a:srgbClr val="C55A11"/>
                </a:solidFill>
                <a:latin typeface="Calibri"/>
                <a:cs typeface="Calibri"/>
              </a:rPr>
              <a:t>DF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 Embrapa</a:t>
            </a:r>
            <a:r>
              <a:rPr sz="1000" b="1" spc="-1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Quarentena</a:t>
            </a:r>
            <a:r>
              <a:rPr sz="1000" b="1" spc="-20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Vegetal</a:t>
            </a:r>
            <a:r>
              <a:rPr sz="1000" b="1" spc="2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dirty="0">
                <a:solidFill>
                  <a:srgbClr val="C55A11"/>
                </a:solidFill>
                <a:latin typeface="Calibri"/>
                <a:cs typeface="Calibri"/>
              </a:rPr>
              <a:t>|</a:t>
            </a:r>
            <a:r>
              <a:rPr sz="1000" b="1" spc="5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C55A11"/>
                </a:solidFill>
                <a:latin typeface="Calibri"/>
                <a:cs typeface="Calibri"/>
              </a:rPr>
              <a:t>Brasília-</a:t>
            </a:r>
            <a:r>
              <a:rPr sz="1000" b="1" spc="-25" dirty="0">
                <a:solidFill>
                  <a:srgbClr val="C55A11"/>
                </a:solidFill>
                <a:latin typeface="Calibri"/>
                <a:cs typeface="Calibri"/>
              </a:rPr>
              <a:t>DF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89" name="object 46"/>
          <p:cNvSpPr txBox="1"/>
          <p:nvPr/>
        </p:nvSpPr>
        <p:spPr>
          <a:xfrm>
            <a:off x="8079164" y="2766197"/>
            <a:ext cx="3733800" cy="1943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37210" algn="l"/>
              </a:tabLst>
            </a:pP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heavy" spc="-4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Mandioca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e</a:t>
            </a:r>
            <a:r>
              <a:rPr sz="1100" b="1" u="heavy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Fruticultura|</a:t>
            </a:r>
            <a:r>
              <a:rPr sz="1100" b="1" u="heavy" spc="-3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Cruz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das</a:t>
            </a:r>
            <a:r>
              <a:rPr sz="1100" b="1" u="heavy" spc="-2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Almas</a:t>
            </a:r>
            <a:r>
              <a:rPr sz="1100" b="1" spc="-2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3387BC"/>
                </a:solidFill>
                <a:latin typeface="Calibri"/>
                <a:cs typeface="Calibri"/>
              </a:rPr>
              <a:t>-</a:t>
            </a:r>
            <a:r>
              <a:rPr sz="1100" b="1" spc="-10" dirty="0">
                <a:solidFill>
                  <a:srgbClr val="3387BC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BA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90" name="object 47"/>
          <p:cNvGrpSpPr/>
          <p:nvPr/>
        </p:nvGrpSpPr>
        <p:grpSpPr>
          <a:xfrm>
            <a:off x="7735122" y="2772724"/>
            <a:ext cx="3037840" cy="1373505"/>
            <a:chOff x="7801229" y="3117976"/>
            <a:chExt cx="3037840" cy="1373505"/>
          </a:xfrm>
        </p:grpSpPr>
        <p:sp>
          <p:nvSpPr>
            <p:cNvPr id="391" name="object 48"/>
            <p:cNvSpPr/>
            <p:nvPr/>
          </p:nvSpPr>
          <p:spPr>
            <a:xfrm>
              <a:off x="7804404" y="3428999"/>
              <a:ext cx="789940" cy="1059180"/>
            </a:xfrm>
            <a:custGeom>
              <a:avLst/>
              <a:gdLst/>
              <a:ahLst/>
              <a:cxnLst/>
              <a:rect l="l" t="t" r="r" b="b"/>
              <a:pathLst>
                <a:path w="789940" h="1059179">
                  <a:moveTo>
                    <a:pt x="786384" y="0"/>
                  </a:moveTo>
                  <a:lnTo>
                    <a:pt x="786384" y="1059052"/>
                  </a:lnTo>
                </a:path>
                <a:path w="789940" h="1059179">
                  <a:moveTo>
                    <a:pt x="789431" y="508000"/>
                  </a:moveTo>
                  <a:lnTo>
                    <a:pt x="0" y="501395"/>
                  </a:lnTo>
                </a:path>
              </a:pathLst>
            </a:custGeom>
            <a:ln w="6096">
              <a:solidFill>
                <a:srgbClr val="5B9B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49"/>
            <p:cNvSpPr/>
            <p:nvPr/>
          </p:nvSpPr>
          <p:spPr>
            <a:xfrm>
              <a:off x="8750808" y="3121151"/>
              <a:ext cx="2085339" cy="0"/>
            </a:xfrm>
            <a:custGeom>
              <a:avLst/>
              <a:gdLst/>
              <a:ahLst/>
              <a:cxnLst/>
              <a:rect l="l" t="t" r="r" b="b"/>
              <a:pathLst>
                <a:path w="2085340">
                  <a:moveTo>
                    <a:pt x="0" y="0"/>
                  </a:moveTo>
                  <a:lnTo>
                    <a:pt x="2084959" y="0"/>
                  </a:lnTo>
                </a:path>
              </a:pathLst>
            </a:custGeom>
            <a:ln w="6096">
              <a:solidFill>
                <a:srgbClr val="ED42B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3" name="object 50"/>
          <p:cNvSpPr txBox="1"/>
          <p:nvPr/>
        </p:nvSpPr>
        <p:spPr>
          <a:xfrm>
            <a:off x="6230552" y="1245625"/>
            <a:ext cx="5221605" cy="153098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2566670" algn="ctr">
              <a:lnSpc>
                <a:spcPts val="1295"/>
              </a:lnSpc>
              <a:spcBef>
                <a:spcPts val="105"/>
              </a:spcBef>
              <a:tabLst>
                <a:tab pos="224790" algn="l"/>
              </a:tabLst>
            </a:pP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4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Amazônia</a:t>
            </a:r>
            <a:r>
              <a:rPr sz="1100" b="1" u="sng" spc="-4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Oriental</a:t>
            </a:r>
            <a:r>
              <a:rPr sz="1100" b="1" u="sng" spc="-1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|</a:t>
            </a:r>
            <a:r>
              <a:rPr sz="1100" b="1" u="sng" spc="-1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Be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lém</a:t>
            </a:r>
            <a:r>
              <a:rPr sz="1100" b="1" spc="-1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1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PA</a:t>
            </a:r>
            <a:endParaRPr sz="1100">
              <a:latin typeface="Calibri"/>
              <a:cs typeface="Calibri"/>
            </a:endParaRPr>
          </a:p>
          <a:p>
            <a:pPr marR="2438400" algn="ctr">
              <a:lnSpc>
                <a:spcPts val="1295"/>
              </a:lnSpc>
              <a:tabLst>
                <a:tab pos="226060" algn="l"/>
              </a:tabLst>
            </a:pP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4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Cocais|</a:t>
            </a:r>
            <a:r>
              <a:rPr sz="1100" b="1" u="sng" spc="-2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São</a:t>
            </a:r>
            <a:r>
              <a:rPr sz="1100" b="1" u="sng" spc="-2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Luís</a:t>
            </a:r>
            <a:r>
              <a:rPr sz="1100" b="1" u="sng" spc="-1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sng" spc="-1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2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MA</a:t>
            </a:r>
            <a:r>
              <a:rPr sz="1100" b="1" u="sng" spc="50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endParaRPr sz="1100">
              <a:latin typeface="Calibri"/>
              <a:cs typeface="Calibri"/>
            </a:endParaRPr>
          </a:p>
          <a:p>
            <a:pPr marR="1969770" algn="ctr">
              <a:lnSpc>
                <a:spcPct val="100000"/>
              </a:lnSpc>
              <a:spcBef>
                <a:spcPts val="50"/>
              </a:spcBef>
              <a:tabLst>
                <a:tab pos="224790" algn="l"/>
              </a:tabLst>
            </a:pP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3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1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Meio-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Norte|</a:t>
            </a:r>
            <a:r>
              <a:rPr sz="1100" b="1" u="sng" spc="-1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Teresina</a:t>
            </a:r>
            <a:r>
              <a:rPr sz="1100" b="1" u="sng" spc="-2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PI</a:t>
            </a:r>
            <a:endParaRPr sz="1100">
              <a:latin typeface="Calibri"/>
              <a:cs typeface="Calibri"/>
            </a:endParaRPr>
          </a:p>
          <a:p>
            <a:pPr marR="98425" algn="ctr">
              <a:lnSpc>
                <a:spcPct val="100000"/>
              </a:lnSpc>
              <a:spcBef>
                <a:spcPts val="65"/>
              </a:spcBef>
              <a:tabLst>
                <a:tab pos="570230" algn="l"/>
              </a:tabLst>
            </a:pP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heavy" spc="-4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Caprinos</a:t>
            </a:r>
            <a:r>
              <a:rPr sz="1100" b="1" u="heavy" spc="-2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e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Ovinos|</a:t>
            </a:r>
            <a:r>
              <a:rPr sz="1100" b="1" u="heavy" spc="-2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Sobral</a:t>
            </a:r>
            <a:r>
              <a:rPr sz="1100" b="1" u="heavy" spc="-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heavy" spc="-1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CE</a:t>
            </a:r>
            <a:r>
              <a:rPr sz="1100" b="1" u="heavy" spc="50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endParaRPr sz="1100">
              <a:latin typeface="Calibri"/>
              <a:cs typeface="Calibri"/>
            </a:endParaRPr>
          </a:p>
          <a:p>
            <a:pPr marL="532765" algn="ctr">
              <a:lnSpc>
                <a:spcPts val="1270"/>
              </a:lnSpc>
              <a:spcBef>
                <a:spcPts val="35"/>
              </a:spcBef>
              <a:tabLst>
                <a:tab pos="1079500" algn="l"/>
              </a:tabLst>
            </a:pPr>
            <a:r>
              <a:rPr sz="1100" b="1" u="sng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25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10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Agroindústria</a:t>
            </a:r>
            <a:r>
              <a:rPr sz="1100" b="1" u="sng" spc="-30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Tropical|</a:t>
            </a:r>
            <a:r>
              <a:rPr sz="1100" b="1" u="sng" spc="-10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00AF50"/>
                </a:solidFill>
                <a:uFill>
                  <a:solidFill>
                    <a:srgbClr val="00AF50"/>
                  </a:solidFill>
                </a:uFill>
                <a:latin typeface="Calibri"/>
                <a:cs typeface="Calibri"/>
              </a:rPr>
              <a:t>Fortalez</a:t>
            </a:r>
            <a:r>
              <a:rPr sz="1100" b="1" dirty="0">
                <a:solidFill>
                  <a:srgbClr val="00AF50"/>
                </a:solidFill>
                <a:latin typeface="Calibri"/>
                <a:cs typeface="Calibri"/>
              </a:rPr>
              <a:t>a -</a:t>
            </a:r>
            <a:r>
              <a:rPr sz="1100" b="1" spc="10" dirty="0">
                <a:solidFill>
                  <a:srgbClr val="00AF50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00AF50"/>
                </a:solidFill>
                <a:latin typeface="Calibri"/>
                <a:cs typeface="Calibri"/>
              </a:rPr>
              <a:t>CE</a:t>
            </a:r>
            <a:endParaRPr sz="1100">
              <a:latin typeface="Calibri"/>
              <a:cs typeface="Calibri"/>
            </a:endParaRPr>
          </a:p>
          <a:p>
            <a:pPr marL="601345" algn="ctr">
              <a:lnSpc>
                <a:spcPts val="1270"/>
              </a:lnSpc>
              <a:tabLst>
                <a:tab pos="2393315" algn="l"/>
              </a:tabLst>
            </a:pP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heavy" spc="-4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Pesca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e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Aquicultura|</a:t>
            </a:r>
            <a:r>
              <a:rPr sz="1100" b="1" u="heavy" spc="-3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Palmas</a:t>
            </a:r>
            <a:r>
              <a:rPr sz="1100" b="1" u="heavy" spc="-1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heavy" spc="-1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T</a:t>
            </a:r>
            <a:r>
              <a:rPr sz="1100" b="1" spc="-25" dirty="0">
                <a:solidFill>
                  <a:srgbClr val="3387BC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  <a:p>
            <a:pPr marL="1397000" algn="ctr">
              <a:lnSpc>
                <a:spcPts val="1280"/>
              </a:lnSpc>
              <a:spcBef>
                <a:spcPts val="60"/>
              </a:spcBef>
              <a:tabLst>
                <a:tab pos="1966595" algn="l"/>
              </a:tabLst>
            </a:pP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heavy" spc="-4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Algodão|</a:t>
            </a:r>
            <a:r>
              <a:rPr sz="1100" b="1" u="heavy" spc="-2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Campina</a:t>
            </a:r>
            <a:r>
              <a:rPr sz="1100" b="1" u="heavy" spc="-3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Grande</a:t>
            </a:r>
            <a:r>
              <a:rPr sz="1100" b="1" u="heavy" spc="-3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-</a:t>
            </a:r>
            <a:r>
              <a:rPr sz="1100" b="1" u="heavy" spc="-10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heavy" spc="-25" dirty="0">
                <a:solidFill>
                  <a:srgbClr val="3387BC"/>
                </a:solidFill>
                <a:uFill>
                  <a:solidFill>
                    <a:srgbClr val="5B9BD4"/>
                  </a:solidFill>
                </a:uFill>
                <a:latin typeface="Calibri"/>
                <a:cs typeface="Calibri"/>
              </a:rPr>
              <a:t>PB</a:t>
            </a:r>
            <a:endParaRPr sz="1100">
              <a:latin typeface="Calibri"/>
              <a:cs typeface="Calibri"/>
            </a:endParaRPr>
          </a:p>
          <a:p>
            <a:pPr marL="1156970" algn="ctr">
              <a:lnSpc>
                <a:spcPts val="1270"/>
              </a:lnSpc>
              <a:tabLst>
                <a:tab pos="1409065" algn="l"/>
              </a:tabLst>
            </a:pP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	Embrapa</a:t>
            </a:r>
            <a:r>
              <a:rPr sz="1100" b="1" u="sng" spc="-3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Semiárido|</a:t>
            </a:r>
            <a:r>
              <a:rPr sz="1100" b="1" u="sng" spc="-5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 </a:t>
            </a:r>
            <a:r>
              <a:rPr sz="1100" b="1" u="sng" spc="-10" dirty="0">
                <a:solidFill>
                  <a:srgbClr val="ED42B5"/>
                </a:solidFill>
                <a:uFill>
                  <a:solidFill>
                    <a:srgbClr val="ED42B5"/>
                  </a:solidFill>
                </a:uFill>
                <a:latin typeface="Calibri"/>
                <a:cs typeface="Calibri"/>
              </a:rPr>
              <a:t>Petrolina-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PE</a:t>
            </a:r>
            <a:endParaRPr sz="1100">
              <a:latin typeface="Calibri"/>
              <a:cs typeface="Calibri"/>
            </a:endParaRPr>
          </a:p>
          <a:p>
            <a:pPr marL="2693670" algn="ctr">
              <a:lnSpc>
                <a:spcPts val="1310"/>
              </a:lnSpc>
            </a:pP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Embrapa</a:t>
            </a:r>
            <a:r>
              <a:rPr sz="1100" b="1" spc="-5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Tabuleiros</a:t>
            </a:r>
            <a:r>
              <a:rPr sz="1100" b="1" spc="-3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Costeiros|</a:t>
            </a:r>
            <a:r>
              <a:rPr sz="1100" b="1" spc="-4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Aracaju</a:t>
            </a:r>
            <a:r>
              <a:rPr sz="1100" b="1" spc="-35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ED42B5"/>
                </a:solidFill>
                <a:latin typeface="Calibri"/>
                <a:cs typeface="Calibri"/>
              </a:rPr>
              <a:t>-</a:t>
            </a:r>
            <a:r>
              <a:rPr sz="1100" b="1" spc="-20" dirty="0">
                <a:solidFill>
                  <a:srgbClr val="ED42B5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ED42B5"/>
                </a:solidFill>
                <a:latin typeface="Calibri"/>
                <a:cs typeface="Calibri"/>
              </a:rPr>
              <a:t>SE</a:t>
            </a:r>
            <a:endParaRPr sz="1100">
              <a:latin typeface="Calibri"/>
              <a:cs typeface="Calibri"/>
            </a:endParaRPr>
          </a:p>
        </p:txBody>
      </p:sp>
      <p:pic>
        <p:nvPicPr>
          <p:cNvPr id="394" name="object 5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877993" y="5302692"/>
            <a:ext cx="1784603" cy="1011936"/>
          </a:xfrm>
          <a:prstGeom prst="rect">
            <a:avLst/>
          </a:prstGeom>
        </p:spPr>
      </p:pic>
      <p:pic>
        <p:nvPicPr>
          <p:cNvPr id="395" name="Google Shape;191;p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10264" y="5979455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3281532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/>
          <p:cNvPicPr>
            <a:picLocks noChangeAspect="1"/>
          </p:cNvPicPr>
          <p:nvPr/>
        </p:nvPicPr>
        <p:blipFill rotWithShape="1">
          <a:blip r:embed="rId2"/>
          <a:srcRect l="14425" b="28024"/>
          <a:stretch/>
        </p:blipFill>
        <p:spPr>
          <a:xfrm>
            <a:off x="718216" y="-113064"/>
            <a:ext cx="11188133" cy="6098010"/>
          </a:xfrm>
          <a:prstGeom prst="rect">
            <a:avLst/>
          </a:prstGeom>
          <a:effectLst>
            <a:softEdge rad="914400"/>
          </a:effectLst>
        </p:spPr>
      </p:pic>
      <p:grpSp>
        <p:nvGrpSpPr>
          <p:cNvPr id="42" name="!!mundi">
            <a:extLst>
              <a:ext uri="{FF2B5EF4-FFF2-40B4-BE49-F238E27FC236}">
                <a16:creationId xmlns="" xmlns:a16="http://schemas.microsoft.com/office/drawing/2014/main" id="{A0599FB0-6BF2-944A-9764-2C37026EB1BF}"/>
              </a:ext>
            </a:extLst>
          </p:cNvPr>
          <p:cNvGrpSpPr/>
          <p:nvPr/>
        </p:nvGrpSpPr>
        <p:grpSpPr>
          <a:xfrm>
            <a:off x="613166" y="540036"/>
            <a:ext cx="10492725" cy="5720641"/>
            <a:chOff x="101601" y="234950"/>
            <a:chExt cx="10706099" cy="6623050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3" name="Greenland">
              <a:extLst>
                <a:ext uri="{FF2B5EF4-FFF2-40B4-BE49-F238E27FC236}">
                  <a16:creationId xmlns="" xmlns:a16="http://schemas.microsoft.com/office/drawing/2014/main" id="{05B08E3D-BAAB-6F48-ABF0-3C72FEA645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0888" y="234950"/>
              <a:ext cx="1722437" cy="2532063"/>
            </a:xfrm>
            <a:custGeom>
              <a:avLst/>
              <a:gdLst>
                <a:gd name="T0" fmla="*/ 372 w 414"/>
                <a:gd name="T1" fmla="*/ 146 h 608"/>
                <a:gd name="T2" fmla="*/ 380 w 414"/>
                <a:gd name="T3" fmla="*/ 163 h 608"/>
                <a:gd name="T4" fmla="*/ 362 w 414"/>
                <a:gd name="T5" fmla="*/ 204 h 608"/>
                <a:gd name="T6" fmla="*/ 353 w 414"/>
                <a:gd name="T7" fmla="*/ 248 h 608"/>
                <a:gd name="T8" fmla="*/ 351 w 414"/>
                <a:gd name="T9" fmla="*/ 277 h 608"/>
                <a:gd name="T10" fmla="*/ 358 w 414"/>
                <a:gd name="T11" fmla="*/ 310 h 608"/>
                <a:gd name="T12" fmla="*/ 357 w 414"/>
                <a:gd name="T13" fmla="*/ 342 h 608"/>
                <a:gd name="T14" fmla="*/ 352 w 414"/>
                <a:gd name="T15" fmla="*/ 366 h 608"/>
                <a:gd name="T16" fmla="*/ 312 w 414"/>
                <a:gd name="T17" fmla="*/ 377 h 608"/>
                <a:gd name="T18" fmla="*/ 341 w 414"/>
                <a:gd name="T19" fmla="*/ 410 h 608"/>
                <a:gd name="T20" fmla="*/ 302 w 414"/>
                <a:gd name="T21" fmla="*/ 403 h 608"/>
                <a:gd name="T22" fmla="*/ 296 w 414"/>
                <a:gd name="T23" fmla="*/ 434 h 608"/>
                <a:gd name="T24" fmla="*/ 317 w 414"/>
                <a:gd name="T25" fmla="*/ 438 h 608"/>
                <a:gd name="T26" fmla="*/ 304 w 414"/>
                <a:gd name="T27" fmla="*/ 472 h 608"/>
                <a:gd name="T28" fmla="*/ 262 w 414"/>
                <a:gd name="T29" fmla="*/ 502 h 608"/>
                <a:gd name="T30" fmla="*/ 227 w 414"/>
                <a:gd name="T31" fmla="*/ 521 h 608"/>
                <a:gd name="T32" fmla="*/ 208 w 414"/>
                <a:gd name="T33" fmla="*/ 566 h 608"/>
                <a:gd name="T34" fmla="*/ 201 w 414"/>
                <a:gd name="T35" fmla="*/ 601 h 608"/>
                <a:gd name="T36" fmla="*/ 159 w 414"/>
                <a:gd name="T37" fmla="*/ 583 h 608"/>
                <a:gd name="T38" fmla="*/ 142 w 414"/>
                <a:gd name="T39" fmla="*/ 534 h 608"/>
                <a:gd name="T40" fmla="*/ 134 w 414"/>
                <a:gd name="T41" fmla="*/ 479 h 608"/>
                <a:gd name="T42" fmla="*/ 151 w 414"/>
                <a:gd name="T43" fmla="*/ 461 h 608"/>
                <a:gd name="T44" fmla="*/ 148 w 414"/>
                <a:gd name="T45" fmla="*/ 437 h 608"/>
                <a:gd name="T46" fmla="*/ 143 w 414"/>
                <a:gd name="T47" fmla="*/ 409 h 608"/>
                <a:gd name="T48" fmla="*/ 122 w 414"/>
                <a:gd name="T49" fmla="*/ 404 h 608"/>
                <a:gd name="T50" fmla="*/ 113 w 414"/>
                <a:gd name="T51" fmla="*/ 386 h 608"/>
                <a:gd name="T52" fmla="*/ 115 w 414"/>
                <a:gd name="T53" fmla="*/ 361 h 608"/>
                <a:gd name="T54" fmla="*/ 100 w 414"/>
                <a:gd name="T55" fmla="*/ 318 h 608"/>
                <a:gd name="T56" fmla="*/ 27 w 414"/>
                <a:gd name="T57" fmla="*/ 298 h 608"/>
                <a:gd name="T58" fmla="*/ 31 w 414"/>
                <a:gd name="T59" fmla="*/ 265 h 608"/>
                <a:gd name="T60" fmla="*/ 11 w 414"/>
                <a:gd name="T61" fmla="*/ 249 h 608"/>
                <a:gd name="T62" fmla="*/ 60 w 414"/>
                <a:gd name="T63" fmla="*/ 167 h 608"/>
                <a:gd name="T64" fmla="*/ 66 w 414"/>
                <a:gd name="T65" fmla="*/ 127 h 608"/>
                <a:gd name="T66" fmla="*/ 92 w 414"/>
                <a:gd name="T67" fmla="*/ 96 h 608"/>
                <a:gd name="T68" fmla="*/ 141 w 414"/>
                <a:gd name="T69" fmla="*/ 100 h 608"/>
                <a:gd name="T70" fmla="*/ 173 w 414"/>
                <a:gd name="T71" fmla="*/ 90 h 608"/>
                <a:gd name="T72" fmla="*/ 206 w 414"/>
                <a:gd name="T73" fmla="*/ 70 h 608"/>
                <a:gd name="T74" fmla="*/ 180 w 414"/>
                <a:gd name="T75" fmla="*/ 48 h 608"/>
                <a:gd name="T76" fmla="*/ 205 w 414"/>
                <a:gd name="T77" fmla="*/ 32 h 608"/>
                <a:gd name="T78" fmla="*/ 229 w 414"/>
                <a:gd name="T79" fmla="*/ 8 h 608"/>
                <a:gd name="T80" fmla="*/ 302 w 414"/>
                <a:gd name="T81" fmla="*/ 25 h 608"/>
                <a:gd name="T82" fmla="*/ 284 w 414"/>
                <a:gd name="T83" fmla="*/ 30 h 608"/>
                <a:gd name="T84" fmla="*/ 330 w 414"/>
                <a:gd name="T85" fmla="*/ 75 h 608"/>
                <a:gd name="T86" fmla="*/ 322 w 414"/>
                <a:gd name="T87" fmla="*/ 89 h 608"/>
                <a:gd name="T88" fmla="*/ 330 w 414"/>
                <a:gd name="T89" fmla="*/ 148 h 608"/>
                <a:gd name="T90" fmla="*/ 377 w 414"/>
                <a:gd name="T91" fmla="*/ 106 h 608"/>
                <a:gd name="T92" fmla="*/ 301 w 414"/>
                <a:gd name="T93" fmla="*/ 426 h 608"/>
                <a:gd name="T94" fmla="*/ 326 w 414"/>
                <a:gd name="T95" fmla="*/ 386 h 608"/>
                <a:gd name="T96" fmla="*/ 225 w 414"/>
                <a:gd name="T97" fmla="*/ 29 h 608"/>
                <a:gd name="T98" fmla="*/ 364 w 414"/>
                <a:gd name="T99" fmla="*/ 169 h 608"/>
                <a:gd name="T100" fmla="*/ 11 w 414"/>
                <a:gd name="T101" fmla="*/ 266 h 608"/>
                <a:gd name="T102" fmla="*/ 129 w 414"/>
                <a:gd name="T103" fmla="*/ 423 h 608"/>
                <a:gd name="T104" fmla="*/ 137 w 414"/>
                <a:gd name="T105" fmla="*/ 446 h 608"/>
                <a:gd name="T106" fmla="*/ 136 w 414"/>
                <a:gd name="T107" fmla="*/ 80 h 608"/>
                <a:gd name="T108" fmla="*/ 112 w 414"/>
                <a:gd name="T109" fmla="*/ 360 h 608"/>
                <a:gd name="T110" fmla="*/ 207 w 414"/>
                <a:gd name="T111" fmla="*/ 22 h 608"/>
                <a:gd name="T112" fmla="*/ 366 w 414"/>
                <a:gd name="T113" fmla="*/ 225 h 608"/>
                <a:gd name="T114" fmla="*/ 117 w 414"/>
                <a:gd name="T115" fmla="*/ 406 h 608"/>
                <a:gd name="T116" fmla="*/ 352 w 414"/>
                <a:gd name="T117" fmla="*/ 239 h 608"/>
                <a:gd name="T118" fmla="*/ 132 w 414"/>
                <a:gd name="T119" fmla="*/ 476 h 608"/>
                <a:gd name="T120" fmla="*/ 363 w 414"/>
                <a:gd name="T121" fmla="*/ 243 h 608"/>
                <a:gd name="T122" fmla="*/ 346 w 414"/>
                <a:gd name="T123" fmla="*/ 291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4" h="608"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201" y="567"/>
                  </a:move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lose/>
                  <a:moveTo>
                    <a:pt x="297" y="433"/>
                  </a:move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372" y="146"/>
                  </a:moveTo>
                  <a:cubicBezTo>
                    <a:pt x="372" y="146"/>
                    <a:pt x="372" y="146"/>
                    <a:pt x="373" y="146"/>
                  </a:cubicBezTo>
                  <a:cubicBezTo>
                    <a:pt x="372" y="146"/>
                    <a:pt x="372" y="146"/>
                    <a:pt x="372" y="146"/>
                  </a:cubicBezTo>
                  <a:close/>
                  <a:moveTo>
                    <a:pt x="413" y="115"/>
                  </a:moveTo>
                  <a:cubicBezTo>
                    <a:pt x="413" y="117"/>
                    <a:pt x="411" y="120"/>
                    <a:pt x="409" y="121"/>
                  </a:cubicBezTo>
                  <a:cubicBezTo>
                    <a:pt x="407" y="121"/>
                    <a:pt x="406" y="123"/>
                    <a:pt x="406" y="124"/>
                  </a:cubicBezTo>
                  <a:cubicBezTo>
                    <a:pt x="406" y="126"/>
                    <a:pt x="405" y="127"/>
                    <a:pt x="403" y="127"/>
                  </a:cubicBezTo>
                  <a:cubicBezTo>
                    <a:pt x="403" y="129"/>
                    <a:pt x="400" y="131"/>
                    <a:pt x="400" y="133"/>
                  </a:cubicBezTo>
                  <a:cubicBezTo>
                    <a:pt x="399" y="134"/>
                    <a:pt x="398" y="134"/>
                    <a:pt x="397" y="133"/>
                  </a:cubicBezTo>
                  <a:cubicBezTo>
                    <a:pt x="395" y="133"/>
                    <a:pt x="394" y="134"/>
                    <a:pt x="393" y="135"/>
                  </a:cubicBezTo>
                  <a:cubicBezTo>
                    <a:pt x="392" y="135"/>
                    <a:pt x="392" y="136"/>
                    <a:pt x="393" y="136"/>
                  </a:cubicBezTo>
                  <a:cubicBezTo>
                    <a:pt x="393" y="137"/>
                    <a:pt x="393" y="136"/>
                    <a:pt x="394" y="136"/>
                  </a:cubicBezTo>
                  <a:cubicBezTo>
                    <a:pt x="395" y="134"/>
                    <a:pt x="397" y="136"/>
                    <a:pt x="399" y="136"/>
                  </a:cubicBezTo>
                  <a:cubicBezTo>
                    <a:pt x="399" y="136"/>
                    <a:pt x="399" y="136"/>
                    <a:pt x="399" y="137"/>
                  </a:cubicBezTo>
                  <a:cubicBezTo>
                    <a:pt x="397" y="138"/>
                    <a:pt x="397" y="141"/>
                    <a:pt x="394" y="142"/>
                  </a:cubicBezTo>
                  <a:cubicBezTo>
                    <a:pt x="394" y="142"/>
                    <a:pt x="394" y="143"/>
                    <a:pt x="393" y="143"/>
                  </a:cubicBezTo>
                  <a:cubicBezTo>
                    <a:pt x="392" y="146"/>
                    <a:pt x="390" y="146"/>
                    <a:pt x="387" y="146"/>
                  </a:cubicBezTo>
                  <a:cubicBezTo>
                    <a:pt x="387" y="146"/>
                    <a:pt x="387" y="146"/>
                    <a:pt x="387" y="147"/>
                  </a:cubicBezTo>
                  <a:cubicBezTo>
                    <a:pt x="387" y="149"/>
                    <a:pt x="385" y="150"/>
                    <a:pt x="383" y="150"/>
                  </a:cubicBezTo>
                  <a:cubicBezTo>
                    <a:pt x="383" y="150"/>
                    <a:pt x="382" y="150"/>
                    <a:pt x="382" y="150"/>
                  </a:cubicBezTo>
                  <a:cubicBezTo>
                    <a:pt x="381" y="150"/>
                    <a:pt x="380" y="149"/>
                    <a:pt x="379" y="149"/>
                  </a:cubicBezTo>
                  <a:cubicBezTo>
                    <a:pt x="377" y="149"/>
                    <a:pt x="375" y="149"/>
                    <a:pt x="374" y="146"/>
                  </a:cubicBezTo>
                  <a:cubicBezTo>
                    <a:pt x="374" y="146"/>
                    <a:pt x="373" y="146"/>
                    <a:pt x="373" y="146"/>
                  </a:cubicBezTo>
                  <a:cubicBezTo>
                    <a:pt x="374" y="149"/>
                    <a:pt x="372" y="150"/>
                    <a:pt x="370" y="151"/>
                  </a:cubicBezTo>
                  <a:cubicBezTo>
                    <a:pt x="369" y="152"/>
                    <a:pt x="368" y="153"/>
                    <a:pt x="366" y="152"/>
                  </a:cubicBezTo>
                  <a:cubicBezTo>
                    <a:pt x="365" y="152"/>
                    <a:pt x="365" y="151"/>
                    <a:pt x="364" y="152"/>
                  </a:cubicBezTo>
                  <a:cubicBezTo>
                    <a:pt x="365" y="155"/>
                    <a:pt x="370" y="157"/>
                    <a:pt x="373" y="155"/>
                  </a:cubicBezTo>
                  <a:cubicBezTo>
                    <a:pt x="373" y="155"/>
                    <a:pt x="374" y="154"/>
                    <a:pt x="375" y="154"/>
                  </a:cubicBezTo>
                  <a:cubicBezTo>
                    <a:pt x="376" y="153"/>
                    <a:pt x="377" y="153"/>
                    <a:pt x="378" y="154"/>
                  </a:cubicBezTo>
                  <a:cubicBezTo>
                    <a:pt x="379" y="156"/>
                    <a:pt x="381" y="157"/>
                    <a:pt x="382" y="157"/>
                  </a:cubicBezTo>
                  <a:cubicBezTo>
                    <a:pt x="384" y="157"/>
                    <a:pt x="385" y="158"/>
                    <a:pt x="383" y="160"/>
                  </a:cubicBezTo>
                  <a:cubicBezTo>
                    <a:pt x="383" y="160"/>
                    <a:pt x="383" y="161"/>
                    <a:pt x="382" y="162"/>
                  </a:cubicBezTo>
                  <a:cubicBezTo>
                    <a:pt x="382" y="162"/>
                    <a:pt x="381" y="164"/>
                    <a:pt x="380" y="162"/>
                  </a:cubicBezTo>
                  <a:cubicBezTo>
                    <a:pt x="380" y="162"/>
                    <a:pt x="380" y="163"/>
                    <a:pt x="380" y="163"/>
                  </a:cubicBezTo>
                  <a:cubicBezTo>
                    <a:pt x="380" y="166"/>
                    <a:pt x="379" y="168"/>
                    <a:pt x="376" y="168"/>
                  </a:cubicBezTo>
                  <a:cubicBezTo>
                    <a:pt x="375" y="168"/>
                    <a:pt x="374" y="168"/>
                    <a:pt x="373" y="168"/>
                  </a:cubicBezTo>
                  <a:cubicBezTo>
                    <a:pt x="372" y="168"/>
                    <a:pt x="372" y="168"/>
                    <a:pt x="371" y="168"/>
                  </a:cubicBezTo>
                  <a:cubicBezTo>
                    <a:pt x="370" y="167"/>
                    <a:pt x="369" y="169"/>
                    <a:pt x="368" y="168"/>
                  </a:cubicBezTo>
                  <a:cubicBezTo>
                    <a:pt x="367" y="168"/>
                    <a:pt x="366" y="168"/>
                    <a:pt x="366" y="167"/>
                  </a:cubicBezTo>
                  <a:cubicBezTo>
                    <a:pt x="364" y="167"/>
                    <a:pt x="363" y="165"/>
                    <a:pt x="361" y="165"/>
                  </a:cubicBezTo>
                  <a:cubicBezTo>
                    <a:pt x="360" y="165"/>
                    <a:pt x="360" y="165"/>
                    <a:pt x="359" y="164"/>
                  </a:cubicBezTo>
                  <a:cubicBezTo>
                    <a:pt x="359" y="165"/>
                    <a:pt x="358" y="166"/>
                    <a:pt x="358" y="167"/>
                  </a:cubicBezTo>
                  <a:cubicBezTo>
                    <a:pt x="357" y="169"/>
                    <a:pt x="356" y="171"/>
                    <a:pt x="354" y="171"/>
                  </a:cubicBezTo>
                  <a:cubicBezTo>
                    <a:pt x="356" y="172"/>
                    <a:pt x="356" y="172"/>
                    <a:pt x="355" y="174"/>
                  </a:cubicBezTo>
                  <a:cubicBezTo>
                    <a:pt x="353" y="175"/>
                    <a:pt x="355" y="176"/>
                    <a:pt x="354" y="176"/>
                  </a:cubicBezTo>
                  <a:cubicBezTo>
                    <a:pt x="354" y="177"/>
                    <a:pt x="354" y="178"/>
                    <a:pt x="354" y="179"/>
                  </a:cubicBezTo>
                  <a:cubicBezTo>
                    <a:pt x="353" y="180"/>
                    <a:pt x="352" y="181"/>
                    <a:pt x="355" y="181"/>
                  </a:cubicBezTo>
                  <a:cubicBezTo>
                    <a:pt x="356" y="181"/>
                    <a:pt x="355" y="183"/>
                    <a:pt x="355" y="184"/>
                  </a:cubicBezTo>
                  <a:cubicBezTo>
                    <a:pt x="356" y="184"/>
                    <a:pt x="356" y="183"/>
                    <a:pt x="356" y="182"/>
                  </a:cubicBezTo>
                  <a:cubicBezTo>
                    <a:pt x="356" y="178"/>
                    <a:pt x="359" y="175"/>
                    <a:pt x="362" y="173"/>
                  </a:cubicBezTo>
                  <a:cubicBezTo>
                    <a:pt x="363" y="173"/>
                    <a:pt x="363" y="173"/>
                    <a:pt x="364" y="173"/>
                  </a:cubicBezTo>
                  <a:cubicBezTo>
                    <a:pt x="366" y="174"/>
                    <a:pt x="367" y="172"/>
                    <a:pt x="368" y="172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1" y="171"/>
                    <a:pt x="372" y="172"/>
                    <a:pt x="374" y="173"/>
                  </a:cubicBezTo>
                  <a:cubicBezTo>
                    <a:pt x="375" y="175"/>
                    <a:pt x="374" y="176"/>
                    <a:pt x="373" y="176"/>
                  </a:cubicBezTo>
                  <a:cubicBezTo>
                    <a:pt x="373" y="178"/>
                    <a:pt x="373" y="179"/>
                    <a:pt x="372" y="180"/>
                  </a:cubicBezTo>
                  <a:cubicBezTo>
                    <a:pt x="372" y="182"/>
                    <a:pt x="371" y="183"/>
                    <a:pt x="370" y="185"/>
                  </a:cubicBezTo>
                  <a:cubicBezTo>
                    <a:pt x="369" y="187"/>
                    <a:pt x="368" y="187"/>
                    <a:pt x="366" y="186"/>
                  </a:cubicBezTo>
                  <a:cubicBezTo>
                    <a:pt x="366" y="186"/>
                    <a:pt x="365" y="186"/>
                    <a:pt x="365" y="186"/>
                  </a:cubicBezTo>
                  <a:cubicBezTo>
                    <a:pt x="362" y="185"/>
                    <a:pt x="360" y="186"/>
                    <a:pt x="360" y="188"/>
                  </a:cubicBezTo>
                  <a:cubicBezTo>
                    <a:pt x="360" y="191"/>
                    <a:pt x="359" y="194"/>
                    <a:pt x="358" y="196"/>
                  </a:cubicBezTo>
                  <a:cubicBezTo>
                    <a:pt x="358" y="197"/>
                    <a:pt x="358" y="198"/>
                    <a:pt x="359" y="198"/>
                  </a:cubicBezTo>
                  <a:cubicBezTo>
                    <a:pt x="360" y="199"/>
                    <a:pt x="359" y="201"/>
                    <a:pt x="359" y="202"/>
                  </a:cubicBezTo>
                  <a:cubicBezTo>
                    <a:pt x="361" y="201"/>
                    <a:pt x="362" y="202"/>
                    <a:pt x="363" y="202"/>
                  </a:cubicBezTo>
                  <a:cubicBezTo>
                    <a:pt x="363" y="203"/>
                    <a:pt x="362" y="204"/>
                    <a:pt x="362" y="204"/>
                  </a:cubicBezTo>
                  <a:cubicBezTo>
                    <a:pt x="362" y="204"/>
                    <a:pt x="363" y="205"/>
                    <a:pt x="363" y="205"/>
                  </a:cubicBezTo>
                  <a:cubicBezTo>
                    <a:pt x="363" y="206"/>
                    <a:pt x="362" y="207"/>
                    <a:pt x="361" y="207"/>
                  </a:cubicBezTo>
                  <a:cubicBezTo>
                    <a:pt x="360" y="208"/>
                    <a:pt x="360" y="206"/>
                    <a:pt x="360" y="206"/>
                  </a:cubicBezTo>
                  <a:cubicBezTo>
                    <a:pt x="360" y="207"/>
                    <a:pt x="360" y="209"/>
                    <a:pt x="358" y="208"/>
                  </a:cubicBezTo>
                  <a:cubicBezTo>
                    <a:pt x="358" y="208"/>
                    <a:pt x="357" y="208"/>
                    <a:pt x="357" y="208"/>
                  </a:cubicBezTo>
                  <a:cubicBezTo>
                    <a:pt x="356" y="210"/>
                    <a:pt x="356" y="212"/>
                    <a:pt x="357" y="214"/>
                  </a:cubicBezTo>
                  <a:cubicBezTo>
                    <a:pt x="358" y="216"/>
                    <a:pt x="356" y="218"/>
                    <a:pt x="354" y="217"/>
                  </a:cubicBezTo>
                  <a:cubicBezTo>
                    <a:pt x="351" y="217"/>
                    <a:pt x="351" y="217"/>
                    <a:pt x="352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49" y="218"/>
                    <a:pt x="349" y="219"/>
                    <a:pt x="349" y="220"/>
                  </a:cubicBezTo>
                  <a:cubicBezTo>
                    <a:pt x="349" y="221"/>
                    <a:pt x="349" y="222"/>
                    <a:pt x="349" y="223"/>
                  </a:cubicBezTo>
                  <a:cubicBezTo>
                    <a:pt x="349" y="223"/>
                    <a:pt x="350" y="223"/>
                    <a:pt x="350" y="224"/>
                  </a:cubicBezTo>
                  <a:cubicBezTo>
                    <a:pt x="350" y="224"/>
                    <a:pt x="350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8" y="225"/>
                    <a:pt x="347" y="224"/>
                    <a:pt x="347" y="225"/>
                  </a:cubicBezTo>
                  <a:cubicBezTo>
                    <a:pt x="347" y="226"/>
                    <a:pt x="348" y="225"/>
                    <a:pt x="349" y="225"/>
                  </a:cubicBezTo>
                  <a:cubicBezTo>
                    <a:pt x="350" y="225"/>
                    <a:pt x="351" y="226"/>
                    <a:pt x="350" y="227"/>
                  </a:cubicBezTo>
                  <a:cubicBezTo>
                    <a:pt x="350" y="228"/>
                    <a:pt x="349" y="228"/>
                    <a:pt x="348" y="228"/>
                  </a:cubicBezTo>
                  <a:cubicBezTo>
                    <a:pt x="348" y="229"/>
                    <a:pt x="349" y="229"/>
                    <a:pt x="348" y="230"/>
                  </a:cubicBezTo>
                  <a:cubicBezTo>
                    <a:pt x="349" y="233"/>
                    <a:pt x="347" y="235"/>
                    <a:pt x="347" y="238"/>
                  </a:cubicBezTo>
                  <a:cubicBezTo>
                    <a:pt x="348" y="239"/>
                    <a:pt x="347" y="240"/>
                    <a:pt x="347" y="241"/>
                  </a:cubicBezTo>
                  <a:cubicBezTo>
                    <a:pt x="346" y="244"/>
                    <a:pt x="344" y="246"/>
                    <a:pt x="344" y="250"/>
                  </a:cubicBezTo>
                  <a:cubicBezTo>
                    <a:pt x="344" y="251"/>
                    <a:pt x="344" y="253"/>
                    <a:pt x="342" y="255"/>
                  </a:cubicBezTo>
                  <a:cubicBezTo>
                    <a:pt x="342" y="255"/>
                    <a:pt x="342" y="255"/>
                    <a:pt x="342" y="255"/>
                  </a:cubicBezTo>
                  <a:cubicBezTo>
                    <a:pt x="342" y="255"/>
                    <a:pt x="342" y="256"/>
                    <a:pt x="342" y="256"/>
                  </a:cubicBezTo>
                  <a:cubicBezTo>
                    <a:pt x="344" y="256"/>
                    <a:pt x="345" y="256"/>
                    <a:pt x="346" y="256"/>
                  </a:cubicBezTo>
                  <a:cubicBezTo>
                    <a:pt x="346" y="253"/>
                    <a:pt x="348" y="250"/>
                    <a:pt x="349" y="247"/>
                  </a:cubicBezTo>
                  <a:cubicBezTo>
                    <a:pt x="350" y="246"/>
                    <a:pt x="351" y="246"/>
                    <a:pt x="351" y="247"/>
                  </a:cubicBezTo>
                  <a:cubicBezTo>
                    <a:pt x="351" y="249"/>
                    <a:pt x="352" y="249"/>
                    <a:pt x="353" y="250"/>
                  </a:cubicBezTo>
                  <a:cubicBezTo>
                    <a:pt x="354" y="251"/>
                    <a:pt x="355" y="252"/>
                    <a:pt x="356" y="252"/>
                  </a:cubicBezTo>
                  <a:cubicBezTo>
                    <a:pt x="355" y="250"/>
                    <a:pt x="354" y="249"/>
                    <a:pt x="353" y="248"/>
                  </a:cubicBezTo>
                  <a:cubicBezTo>
                    <a:pt x="355" y="247"/>
                    <a:pt x="356" y="248"/>
                    <a:pt x="357" y="249"/>
                  </a:cubicBezTo>
                  <a:cubicBezTo>
                    <a:pt x="357" y="249"/>
                    <a:pt x="358" y="250"/>
                    <a:pt x="359" y="250"/>
                  </a:cubicBezTo>
                  <a:cubicBezTo>
                    <a:pt x="360" y="250"/>
                    <a:pt x="361" y="251"/>
                    <a:pt x="361" y="252"/>
                  </a:cubicBezTo>
                  <a:cubicBezTo>
                    <a:pt x="360" y="253"/>
                    <a:pt x="359" y="253"/>
                    <a:pt x="359" y="252"/>
                  </a:cubicBezTo>
                  <a:cubicBezTo>
                    <a:pt x="358" y="252"/>
                    <a:pt x="358" y="252"/>
                    <a:pt x="358" y="253"/>
                  </a:cubicBezTo>
                  <a:cubicBezTo>
                    <a:pt x="358" y="253"/>
                    <a:pt x="358" y="253"/>
                    <a:pt x="358" y="253"/>
                  </a:cubicBezTo>
                  <a:cubicBezTo>
                    <a:pt x="360" y="254"/>
                    <a:pt x="361" y="254"/>
                    <a:pt x="361" y="256"/>
                  </a:cubicBezTo>
                  <a:cubicBezTo>
                    <a:pt x="362" y="257"/>
                    <a:pt x="363" y="258"/>
                    <a:pt x="362" y="259"/>
                  </a:cubicBezTo>
                  <a:cubicBezTo>
                    <a:pt x="361" y="259"/>
                    <a:pt x="361" y="261"/>
                    <a:pt x="359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6" y="257"/>
                    <a:pt x="355" y="255"/>
                    <a:pt x="353" y="256"/>
                  </a:cubicBezTo>
                  <a:cubicBezTo>
                    <a:pt x="352" y="256"/>
                    <a:pt x="352" y="256"/>
                    <a:pt x="351" y="256"/>
                  </a:cubicBezTo>
                  <a:cubicBezTo>
                    <a:pt x="351" y="256"/>
                    <a:pt x="350" y="256"/>
                    <a:pt x="350" y="257"/>
                  </a:cubicBezTo>
                  <a:cubicBezTo>
                    <a:pt x="350" y="258"/>
                    <a:pt x="351" y="258"/>
                    <a:pt x="351" y="259"/>
                  </a:cubicBezTo>
                  <a:cubicBezTo>
                    <a:pt x="354" y="259"/>
                    <a:pt x="354" y="259"/>
                    <a:pt x="353" y="261"/>
                  </a:cubicBezTo>
                  <a:cubicBezTo>
                    <a:pt x="353" y="262"/>
                    <a:pt x="352" y="262"/>
                    <a:pt x="351" y="262"/>
                  </a:cubicBezTo>
                  <a:cubicBezTo>
                    <a:pt x="351" y="261"/>
                    <a:pt x="350" y="261"/>
                    <a:pt x="350" y="262"/>
                  </a:cubicBezTo>
                  <a:cubicBezTo>
                    <a:pt x="350" y="263"/>
                    <a:pt x="351" y="263"/>
                    <a:pt x="352" y="263"/>
                  </a:cubicBezTo>
                  <a:cubicBezTo>
                    <a:pt x="353" y="263"/>
                    <a:pt x="354" y="264"/>
                    <a:pt x="355" y="264"/>
                  </a:cubicBezTo>
                  <a:cubicBezTo>
                    <a:pt x="355" y="264"/>
                    <a:pt x="355" y="264"/>
                    <a:pt x="355" y="265"/>
                  </a:cubicBezTo>
                  <a:cubicBezTo>
                    <a:pt x="354" y="265"/>
                    <a:pt x="352" y="264"/>
                    <a:pt x="353" y="265"/>
                  </a:cubicBezTo>
                  <a:cubicBezTo>
                    <a:pt x="353" y="267"/>
                    <a:pt x="354" y="266"/>
                    <a:pt x="355" y="266"/>
                  </a:cubicBezTo>
                  <a:cubicBezTo>
                    <a:pt x="358" y="265"/>
                    <a:pt x="359" y="267"/>
                    <a:pt x="359" y="269"/>
                  </a:cubicBezTo>
                  <a:cubicBezTo>
                    <a:pt x="359" y="270"/>
                    <a:pt x="360" y="270"/>
                    <a:pt x="361" y="270"/>
                  </a:cubicBezTo>
                  <a:cubicBezTo>
                    <a:pt x="362" y="270"/>
                    <a:pt x="361" y="269"/>
                    <a:pt x="361" y="269"/>
                  </a:cubicBezTo>
                  <a:cubicBezTo>
                    <a:pt x="362" y="267"/>
                    <a:pt x="365" y="266"/>
                    <a:pt x="366" y="268"/>
                  </a:cubicBezTo>
                  <a:cubicBezTo>
                    <a:pt x="367" y="269"/>
                    <a:pt x="368" y="271"/>
                    <a:pt x="367" y="273"/>
                  </a:cubicBezTo>
                  <a:cubicBezTo>
                    <a:pt x="368" y="276"/>
                    <a:pt x="367" y="279"/>
                    <a:pt x="366" y="282"/>
                  </a:cubicBezTo>
                  <a:cubicBezTo>
                    <a:pt x="366" y="283"/>
                    <a:pt x="365" y="284"/>
                    <a:pt x="363" y="283"/>
                  </a:cubicBezTo>
                  <a:cubicBezTo>
                    <a:pt x="362" y="282"/>
                    <a:pt x="361" y="282"/>
                    <a:pt x="360" y="281"/>
                  </a:cubicBezTo>
                  <a:cubicBezTo>
                    <a:pt x="357" y="279"/>
                    <a:pt x="354" y="279"/>
                    <a:pt x="351" y="277"/>
                  </a:cubicBezTo>
                  <a:cubicBezTo>
                    <a:pt x="350" y="278"/>
                    <a:pt x="349" y="277"/>
                    <a:pt x="349" y="278"/>
                  </a:cubicBezTo>
                  <a:cubicBezTo>
                    <a:pt x="349" y="278"/>
                    <a:pt x="349" y="279"/>
                    <a:pt x="349" y="279"/>
                  </a:cubicBezTo>
                  <a:cubicBezTo>
                    <a:pt x="350" y="279"/>
                    <a:pt x="351" y="278"/>
                    <a:pt x="351" y="279"/>
                  </a:cubicBezTo>
                  <a:cubicBezTo>
                    <a:pt x="351" y="280"/>
                    <a:pt x="351" y="280"/>
                    <a:pt x="351" y="280"/>
                  </a:cubicBezTo>
                  <a:cubicBezTo>
                    <a:pt x="350" y="281"/>
                    <a:pt x="349" y="281"/>
                    <a:pt x="349" y="280"/>
                  </a:cubicBezTo>
                  <a:cubicBezTo>
                    <a:pt x="348" y="280"/>
                    <a:pt x="347" y="280"/>
                    <a:pt x="347" y="280"/>
                  </a:cubicBezTo>
                  <a:cubicBezTo>
                    <a:pt x="346" y="280"/>
                    <a:pt x="345" y="280"/>
                    <a:pt x="344" y="280"/>
                  </a:cubicBezTo>
                  <a:cubicBezTo>
                    <a:pt x="346" y="281"/>
                    <a:pt x="347" y="281"/>
                    <a:pt x="349" y="281"/>
                  </a:cubicBezTo>
                  <a:cubicBezTo>
                    <a:pt x="349" y="283"/>
                    <a:pt x="345" y="286"/>
                    <a:pt x="344" y="286"/>
                  </a:cubicBezTo>
                  <a:cubicBezTo>
                    <a:pt x="344" y="286"/>
                    <a:pt x="343" y="285"/>
                    <a:pt x="343" y="285"/>
                  </a:cubicBezTo>
                  <a:cubicBezTo>
                    <a:pt x="343" y="284"/>
                    <a:pt x="342" y="283"/>
                    <a:pt x="341" y="282"/>
                  </a:cubicBezTo>
                  <a:cubicBezTo>
                    <a:pt x="341" y="282"/>
                    <a:pt x="341" y="281"/>
                    <a:pt x="340" y="281"/>
                  </a:cubicBezTo>
                  <a:cubicBezTo>
                    <a:pt x="340" y="282"/>
                    <a:pt x="339" y="282"/>
                    <a:pt x="340" y="283"/>
                  </a:cubicBezTo>
                  <a:cubicBezTo>
                    <a:pt x="340" y="283"/>
                    <a:pt x="340" y="283"/>
                    <a:pt x="340" y="283"/>
                  </a:cubicBezTo>
                  <a:cubicBezTo>
                    <a:pt x="336" y="285"/>
                    <a:pt x="339" y="287"/>
                    <a:pt x="339" y="289"/>
                  </a:cubicBezTo>
                  <a:cubicBezTo>
                    <a:pt x="340" y="287"/>
                    <a:pt x="342" y="287"/>
                    <a:pt x="343" y="288"/>
                  </a:cubicBezTo>
                  <a:cubicBezTo>
                    <a:pt x="344" y="289"/>
                    <a:pt x="343" y="291"/>
                    <a:pt x="342" y="292"/>
                  </a:cubicBezTo>
                  <a:cubicBezTo>
                    <a:pt x="345" y="293"/>
                    <a:pt x="345" y="294"/>
                    <a:pt x="344" y="298"/>
                  </a:cubicBezTo>
                  <a:cubicBezTo>
                    <a:pt x="345" y="298"/>
                    <a:pt x="346" y="299"/>
                    <a:pt x="346" y="299"/>
                  </a:cubicBezTo>
                  <a:cubicBezTo>
                    <a:pt x="347" y="299"/>
                    <a:pt x="347" y="299"/>
                    <a:pt x="348" y="299"/>
                  </a:cubicBezTo>
                  <a:cubicBezTo>
                    <a:pt x="348" y="296"/>
                    <a:pt x="349" y="296"/>
                    <a:pt x="351" y="298"/>
                  </a:cubicBezTo>
                  <a:cubicBezTo>
                    <a:pt x="352" y="299"/>
                    <a:pt x="352" y="299"/>
                    <a:pt x="354" y="298"/>
                  </a:cubicBezTo>
                  <a:cubicBezTo>
                    <a:pt x="355" y="298"/>
                    <a:pt x="356" y="298"/>
                    <a:pt x="356" y="299"/>
                  </a:cubicBezTo>
                  <a:cubicBezTo>
                    <a:pt x="356" y="300"/>
                    <a:pt x="359" y="302"/>
                    <a:pt x="356" y="303"/>
                  </a:cubicBezTo>
                  <a:cubicBezTo>
                    <a:pt x="355" y="303"/>
                    <a:pt x="355" y="303"/>
                    <a:pt x="354" y="304"/>
                  </a:cubicBezTo>
                  <a:cubicBezTo>
                    <a:pt x="354" y="305"/>
                    <a:pt x="352" y="305"/>
                    <a:pt x="351" y="305"/>
                  </a:cubicBezTo>
                  <a:cubicBezTo>
                    <a:pt x="348" y="304"/>
                    <a:pt x="346" y="305"/>
                    <a:pt x="343" y="306"/>
                  </a:cubicBezTo>
                  <a:cubicBezTo>
                    <a:pt x="345" y="306"/>
                    <a:pt x="347" y="306"/>
                    <a:pt x="349" y="306"/>
                  </a:cubicBezTo>
                  <a:cubicBezTo>
                    <a:pt x="350" y="306"/>
                    <a:pt x="352" y="306"/>
                    <a:pt x="353" y="307"/>
                  </a:cubicBezTo>
                  <a:cubicBezTo>
                    <a:pt x="353" y="307"/>
                    <a:pt x="354" y="307"/>
                    <a:pt x="354" y="307"/>
                  </a:cubicBezTo>
                  <a:cubicBezTo>
                    <a:pt x="356" y="306"/>
                    <a:pt x="357" y="308"/>
                    <a:pt x="358" y="310"/>
                  </a:cubicBezTo>
                  <a:cubicBezTo>
                    <a:pt x="358" y="310"/>
                    <a:pt x="358" y="310"/>
                    <a:pt x="358" y="311"/>
                  </a:cubicBezTo>
                  <a:cubicBezTo>
                    <a:pt x="359" y="312"/>
                    <a:pt x="358" y="313"/>
                    <a:pt x="358" y="314"/>
                  </a:cubicBezTo>
                  <a:cubicBezTo>
                    <a:pt x="358" y="315"/>
                    <a:pt x="359" y="316"/>
                    <a:pt x="359" y="317"/>
                  </a:cubicBezTo>
                  <a:cubicBezTo>
                    <a:pt x="360" y="319"/>
                    <a:pt x="360" y="322"/>
                    <a:pt x="359" y="324"/>
                  </a:cubicBezTo>
                  <a:cubicBezTo>
                    <a:pt x="360" y="327"/>
                    <a:pt x="359" y="327"/>
                    <a:pt x="357" y="328"/>
                  </a:cubicBezTo>
                  <a:cubicBezTo>
                    <a:pt x="356" y="327"/>
                    <a:pt x="356" y="326"/>
                    <a:pt x="356" y="326"/>
                  </a:cubicBezTo>
                  <a:cubicBezTo>
                    <a:pt x="356" y="324"/>
                    <a:pt x="355" y="324"/>
                    <a:pt x="354" y="323"/>
                  </a:cubicBezTo>
                  <a:cubicBezTo>
                    <a:pt x="353" y="323"/>
                    <a:pt x="351" y="325"/>
                    <a:pt x="350" y="323"/>
                  </a:cubicBezTo>
                  <a:cubicBezTo>
                    <a:pt x="349" y="322"/>
                    <a:pt x="348" y="321"/>
                    <a:pt x="347" y="319"/>
                  </a:cubicBezTo>
                  <a:cubicBezTo>
                    <a:pt x="347" y="319"/>
                    <a:pt x="346" y="318"/>
                    <a:pt x="345" y="317"/>
                  </a:cubicBezTo>
                  <a:cubicBezTo>
                    <a:pt x="345" y="317"/>
                    <a:pt x="344" y="316"/>
                    <a:pt x="344" y="316"/>
                  </a:cubicBezTo>
                  <a:cubicBezTo>
                    <a:pt x="343" y="315"/>
                    <a:pt x="342" y="315"/>
                    <a:pt x="341" y="314"/>
                  </a:cubicBezTo>
                  <a:cubicBezTo>
                    <a:pt x="340" y="314"/>
                    <a:pt x="342" y="315"/>
                    <a:pt x="341" y="315"/>
                  </a:cubicBezTo>
                  <a:cubicBezTo>
                    <a:pt x="342" y="315"/>
                    <a:pt x="343" y="316"/>
                    <a:pt x="343" y="317"/>
                  </a:cubicBezTo>
                  <a:cubicBezTo>
                    <a:pt x="345" y="318"/>
                    <a:pt x="346" y="318"/>
                    <a:pt x="344" y="320"/>
                  </a:cubicBezTo>
                  <a:cubicBezTo>
                    <a:pt x="344" y="320"/>
                    <a:pt x="344" y="320"/>
                    <a:pt x="344" y="320"/>
                  </a:cubicBezTo>
                  <a:cubicBezTo>
                    <a:pt x="346" y="320"/>
                    <a:pt x="346" y="322"/>
                    <a:pt x="346" y="323"/>
                  </a:cubicBezTo>
                  <a:cubicBezTo>
                    <a:pt x="348" y="323"/>
                    <a:pt x="349" y="324"/>
                    <a:pt x="349" y="325"/>
                  </a:cubicBezTo>
                  <a:cubicBezTo>
                    <a:pt x="350" y="325"/>
                    <a:pt x="350" y="326"/>
                    <a:pt x="350" y="326"/>
                  </a:cubicBezTo>
                  <a:cubicBezTo>
                    <a:pt x="351" y="327"/>
                    <a:pt x="352" y="327"/>
                    <a:pt x="352" y="328"/>
                  </a:cubicBezTo>
                  <a:cubicBezTo>
                    <a:pt x="351" y="329"/>
                    <a:pt x="350" y="329"/>
                    <a:pt x="349" y="328"/>
                  </a:cubicBezTo>
                  <a:cubicBezTo>
                    <a:pt x="349" y="328"/>
                    <a:pt x="348" y="328"/>
                    <a:pt x="348" y="329"/>
                  </a:cubicBezTo>
                  <a:cubicBezTo>
                    <a:pt x="347" y="330"/>
                    <a:pt x="345" y="331"/>
                    <a:pt x="344" y="333"/>
                  </a:cubicBezTo>
                  <a:cubicBezTo>
                    <a:pt x="345" y="333"/>
                    <a:pt x="346" y="332"/>
                    <a:pt x="347" y="331"/>
                  </a:cubicBezTo>
                  <a:cubicBezTo>
                    <a:pt x="347" y="330"/>
                    <a:pt x="348" y="330"/>
                    <a:pt x="349" y="331"/>
                  </a:cubicBezTo>
                  <a:cubicBezTo>
                    <a:pt x="350" y="330"/>
                    <a:pt x="351" y="331"/>
                    <a:pt x="351" y="331"/>
                  </a:cubicBezTo>
                  <a:cubicBezTo>
                    <a:pt x="351" y="333"/>
                    <a:pt x="351" y="334"/>
                    <a:pt x="350" y="335"/>
                  </a:cubicBezTo>
                  <a:cubicBezTo>
                    <a:pt x="351" y="336"/>
                    <a:pt x="351" y="338"/>
                    <a:pt x="351" y="339"/>
                  </a:cubicBezTo>
                  <a:cubicBezTo>
                    <a:pt x="351" y="340"/>
                    <a:pt x="351" y="340"/>
                    <a:pt x="351" y="340"/>
                  </a:cubicBezTo>
                  <a:cubicBezTo>
                    <a:pt x="352" y="340"/>
                    <a:pt x="353" y="340"/>
                    <a:pt x="354" y="340"/>
                  </a:cubicBezTo>
                  <a:cubicBezTo>
                    <a:pt x="355" y="341"/>
                    <a:pt x="356" y="341"/>
                    <a:pt x="357" y="342"/>
                  </a:cubicBezTo>
                  <a:cubicBezTo>
                    <a:pt x="357" y="342"/>
                    <a:pt x="357" y="342"/>
                    <a:pt x="357" y="342"/>
                  </a:cubicBezTo>
                  <a:cubicBezTo>
                    <a:pt x="358" y="341"/>
                    <a:pt x="359" y="340"/>
                    <a:pt x="360" y="340"/>
                  </a:cubicBezTo>
                  <a:cubicBezTo>
                    <a:pt x="361" y="341"/>
                    <a:pt x="360" y="342"/>
                    <a:pt x="360" y="343"/>
                  </a:cubicBezTo>
                  <a:cubicBezTo>
                    <a:pt x="362" y="346"/>
                    <a:pt x="362" y="346"/>
                    <a:pt x="360" y="349"/>
                  </a:cubicBezTo>
                  <a:cubicBezTo>
                    <a:pt x="359" y="350"/>
                    <a:pt x="358" y="352"/>
                    <a:pt x="356" y="350"/>
                  </a:cubicBezTo>
                  <a:cubicBezTo>
                    <a:pt x="354" y="350"/>
                    <a:pt x="354" y="349"/>
                    <a:pt x="354" y="347"/>
                  </a:cubicBezTo>
                  <a:cubicBezTo>
                    <a:pt x="353" y="346"/>
                    <a:pt x="351" y="345"/>
                    <a:pt x="349" y="345"/>
                  </a:cubicBezTo>
                  <a:cubicBezTo>
                    <a:pt x="349" y="345"/>
                    <a:pt x="349" y="346"/>
                    <a:pt x="349" y="346"/>
                  </a:cubicBezTo>
                  <a:cubicBezTo>
                    <a:pt x="349" y="346"/>
                    <a:pt x="349" y="346"/>
                    <a:pt x="349" y="346"/>
                  </a:cubicBezTo>
                  <a:cubicBezTo>
                    <a:pt x="351" y="346"/>
                    <a:pt x="352" y="347"/>
                    <a:pt x="352" y="349"/>
                  </a:cubicBezTo>
                  <a:cubicBezTo>
                    <a:pt x="353" y="350"/>
                    <a:pt x="355" y="351"/>
                    <a:pt x="354" y="352"/>
                  </a:cubicBezTo>
                  <a:cubicBezTo>
                    <a:pt x="353" y="354"/>
                    <a:pt x="351" y="354"/>
                    <a:pt x="349" y="354"/>
                  </a:cubicBezTo>
                  <a:cubicBezTo>
                    <a:pt x="348" y="354"/>
                    <a:pt x="348" y="354"/>
                    <a:pt x="347" y="354"/>
                  </a:cubicBezTo>
                  <a:cubicBezTo>
                    <a:pt x="347" y="354"/>
                    <a:pt x="347" y="354"/>
                    <a:pt x="347" y="354"/>
                  </a:cubicBezTo>
                  <a:cubicBezTo>
                    <a:pt x="346" y="354"/>
                    <a:pt x="345" y="354"/>
                    <a:pt x="345" y="353"/>
                  </a:cubicBezTo>
                  <a:cubicBezTo>
                    <a:pt x="344" y="352"/>
                    <a:pt x="340" y="352"/>
                    <a:pt x="343" y="349"/>
                  </a:cubicBezTo>
                  <a:cubicBezTo>
                    <a:pt x="343" y="349"/>
                    <a:pt x="343" y="349"/>
                    <a:pt x="342" y="349"/>
                  </a:cubicBezTo>
                  <a:cubicBezTo>
                    <a:pt x="342" y="349"/>
                    <a:pt x="341" y="349"/>
                    <a:pt x="341" y="349"/>
                  </a:cubicBezTo>
                  <a:cubicBezTo>
                    <a:pt x="340" y="349"/>
                    <a:pt x="341" y="349"/>
                    <a:pt x="341" y="350"/>
                  </a:cubicBezTo>
                  <a:cubicBezTo>
                    <a:pt x="341" y="350"/>
                    <a:pt x="342" y="351"/>
                    <a:pt x="341" y="351"/>
                  </a:cubicBezTo>
                  <a:cubicBezTo>
                    <a:pt x="340" y="352"/>
                    <a:pt x="341" y="354"/>
                    <a:pt x="340" y="355"/>
                  </a:cubicBezTo>
                  <a:cubicBezTo>
                    <a:pt x="339" y="356"/>
                    <a:pt x="340" y="356"/>
                    <a:pt x="340" y="356"/>
                  </a:cubicBezTo>
                  <a:cubicBezTo>
                    <a:pt x="342" y="357"/>
                    <a:pt x="342" y="358"/>
                    <a:pt x="342" y="359"/>
                  </a:cubicBezTo>
                  <a:cubicBezTo>
                    <a:pt x="342" y="357"/>
                    <a:pt x="343" y="356"/>
                    <a:pt x="344" y="356"/>
                  </a:cubicBezTo>
                  <a:cubicBezTo>
                    <a:pt x="346" y="355"/>
                    <a:pt x="346" y="357"/>
                    <a:pt x="347" y="358"/>
                  </a:cubicBezTo>
                  <a:cubicBezTo>
                    <a:pt x="348" y="358"/>
                    <a:pt x="350" y="359"/>
                    <a:pt x="350" y="360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60"/>
                    <a:pt x="353" y="359"/>
                    <a:pt x="354" y="360"/>
                  </a:cubicBezTo>
                  <a:cubicBezTo>
                    <a:pt x="354" y="361"/>
                    <a:pt x="353" y="362"/>
                    <a:pt x="353" y="362"/>
                  </a:cubicBezTo>
                  <a:cubicBezTo>
                    <a:pt x="352" y="363"/>
                    <a:pt x="352" y="364"/>
                    <a:pt x="352" y="365"/>
                  </a:cubicBezTo>
                  <a:cubicBezTo>
                    <a:pt x="352" y="365"/>
                    <a:pt x="352" y="365"/>
                    <a:pt x="352" y="366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6"/>
                    <a:pt x="352" y="367"/>
                    <a:pt x="353" y="368"/>
                  </a:cubicBezTo>
                  <a:cubicBezTo>
                    <a:pt x="353" y="368"/>
                    <a:pt x="353" y="369"/>
                    <a:pt x="352" y="369"/>
                  </a:cubicBezTo>
                  <a:cubicBezTo>
                    <a:pt x="351" y="371"/>
                    <a:pt x="349" y="370"/>
                    <a:pt x="347" y="370"/>
                  </a:cubicBezTo>
                  <a:cubicBezTo>
                    <a:pt x="346" y="370"/>
                    <a:pt x="345" y="370"/>
                    <a:pt x="345" y="371"/>
                  </a:cubicBezTo>
                  <a:cubicBezTo>
                    <a:pt x="344" y="372"/>
                    <a:pt x="343" y="372"/>
                    <a:pt x="341" y="373"/>
                  </a:cubicBezTo>
                  <a:cubicBezTo>
                    <a:pt x="341" y="373"/>
                    <a:pt x="341" y="373"/>
                    <a:pt x="341" y="373"/>
                  </a:cubicBezTo>
                  <a:cubicBezTo>
                    <a:pt x="341" y="374"/>
                    <a:pt x="340" y="374"/>
                    <a:pt x="339" y="374"/>
                  </a:cubicBezTo>
                  <a:cubicBezTo>
                    <a:pt x="335" y="372"/>
                    <a:pt x="332" y="370"/>
                    <a:pt x="329" y="367"/>
                  </a:cubicBezTo>
                  <a:cubicBezTo>
                    <a:pt x="328" y="366"/>
                    <a:pt x="328" y="365"/>
                    <a:pt x="328" y="364"/>
                  </a:cubicBezTo>
                  <a:cubicBezTo>
                    <a:pt x="329" y="363"/>
                    <a:pt x="330" y="364"/>
                    <a:pt x="331" y="364"/>
                  </a:cubicBezTo>
                  <a:cubicBezTo>
                    <a:pt x="331" y="364"/>
                    <a:pt x="332" y="364"/>
                    <a:pt x="332" y="364"/>
                  </a:cubicBezTo>
                  <a:cubicBezTo>
                    <a:pt x="332" y="364"/>
                    <a:pt x="332" y="363"/>
                    <a:pt x="332" y="363"/>
                  </a:cubicBezTo>
                  <a:cubicBezTo>
                    <a:pt x="331" y="363"/>
                    <a:pt x="329" y="364"/>
                    <a:pt x="328" y="361"/>
                  </a:cubicBezTo>
                  <a:cubicBezTo>
                    <a:pt x="328" y="362"/>
                    <a:pt x="327" y="362"/>
                    <a:pt x="326" y="362"/>
                  </a:cubicBezTo>
                  <a:cubicBezTo>
                    <a:pt x="326" y="363"/>
                    <a:pt x="326" y="363"/>
                    <a:pt x="326" y="364"/>
                  </a:cubicBezTo>
                  <a:cubicBezTo>
                    <a:pt x="325" y="367"/>
                    <a:pt x="325" y="367"/>
                    <a:pt x="322" y="366"/>
                  </a:cubicBezTo>
                  <a:cubicBezTo>
                    <a:pt x="322" y="366"/>
                    <a:pt x="322" y="367"/>
                    <a:pt x="322" y="367"/>
                  </a:cubicBezTo>
                  <a:cubicBezTo>
                    <a:pt x="323" y="367"/>
                    <a:pt x="324" y="368"/>
                    <a:pt x="323" y="369"/>
                  </a:cubicBezTo>
                  <a:cubicBezTo>
                    <a:pt x="323" y="369"/>
                    <a:pt x="322" y="370"/>
                    <a:pt x="321" y="370"/>
                  </a:cubicBezTo>
                  <a:cubicBezTo>
                    <a:pt x="320" y="369"/>
                    <a:pt x="319" y="370"/>
                    <a:pt x="319" y="372"/>
                  </a:cubicBezTo>
                  <a:cubicBezTo>
                    <a:pt x="318" y="372"/>
                    <a:pt x="318" y="373"/>
                    <a:pt x="318" y="373"/>
                  </a:cubicBezTo>
                  <a:cubicBezTo>
                    <a:pt x="317" y="375"/>
                    <a:pt x="316" y="376"/>
                    <a:pt x="314" y="375"/>
                  </a:cubicBezTo>
                  <a:cubicBezTo>
                    <a:pt x="314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1" y="377"/>
                    <a:pt x="310" y="377"/>
                    <a:pt x="308" y="376"/>
                  </a:cubicBezTo>
                  <a:cubicBezTo>
                    <a:pt x="307" y="376"/>
                    <a:pt x="306" y="376"/>
                    <a:pt x="306" y="377"/>
                  </a:cubicBezTo>
                  <a:cubicBezTo>
                    <a:pt x="306" y="377"/>
                    <a:pt x="305" y="377"/>
                    <a:pt x="305" y="378"/>
                  </a:cubicBezTo>
                  <a:cubicBezTo>
                    <a:pt x="306" y="378"/>
                    <a:pt x="306" y="378"/>
                    <a:pt x="306" y="379"/>
                  </a:cubicBezTo>
                  <a:cubicBezTo>
                    <a:pt x="307" y="377"/>
                    <a:pt x="308" y="377"/>
                    <a:pt x="309" y="378"/>
                  </a:cubicBezTo>
                  <a:cubicBezTo>
                    <a:pt x="311" y="378"/>
                    <a:pt x="311" y="378"/>
                    <a:pt x="312" y="377"/>
                  </a:cubicBezTo>
                  <a:cubicBezTo>
                    <a:pt x="313" y="375"/>
                    <a:pt x="315" y="376"/>
                    <a:pt x="317" y="377"/>
                  </a:cubicBezTo>
                  <a:cubicBezTo>
                    <a:pt x="318" y="378"/>
                    <a:pt x="318" y="378"/>
                    <a:pt x="320" y="379"/>
                  </a:cubicBezTo>
                  <a:cubicBezTo>
                    <a:pt x="321" y="379"/>
                    <a:pt x="322" y="379"/>
                    <a:pt x="322" y="380"/>
                  </a:cubicBezTo>
                  <a:cubicBezTo>
                    <a:pt x="321" y="381"/>
                    <a:pt x="321" y="382"/>
                    <a:pt x="319" y="382"/>
                  </a:cubicBezTo>
                  <a:cubicBezTo>
                    <a:pt x="318" y="383"/>
                    <a:pt x="317" y="383"/>
                    <a:pt x="316" y="384"/>
                  </a:cubicBezTo>
                  <a:cubicBezTo>
                    <a:pt x="315" y="386"/>
                    <a:pt x="314" y="386"/>
                    <a:pt x="312" y="385"/>
                  </a:cubicBezTo>
                  <a:cubicBezTo>
                    <a:pt x="312" y="385"/>
                    <a:pt x="312" y="386"/>
                    <a:pt x="311" y="386"/>
                  </a:cubicBezTo>
                  <a:cubicBezTo>
                    <a:pt x="313" y="387"/>
                    <a:pt x="313" y="387"/>
                    <a:pt x="313" y="389"/>
                  </a:cubicBezTo>
                  <a:cubicBezTo>
                    <a:pt x="313" y="388"/>
                    <a:pt x="314" y="388"/>
                    <a:pt x="314" y="387"/>
                  </a:cubicBezTo>
                  <a:cubicBezTo>
                    <a:pt x="314" y="386"/>
                    <a:pt x="315" y="387"/>
                    <a:pt x="315" y="387"/>
                  </a:cubicBezTo>
                  <a:cubicBezTo>
                    <a:pt x="317" y="386"/>
                    <a:pt x="318" y="383"/>
                    <a:pt x="320" y="385"/>
                  </a:cubicBezTo>
                  <a:cubicBezTo>
                    <a:pt x="320" y="386"/>
                    <a:pt x="321" y="386"/>
                    <a:pt x="321" y="386"/>
                  </a:cubicBezTo>
                  <a:cubicBezTo>
                    <a:pt x="323" y="387"/>
                    <a:pt x="324" y="388"/>
                    <a:pt x="324" y="390"/>
                  </a:cubicBezTo>
                  <a:cubicBezTo>
                    <a:pt x="324" y="392"/>
                    <a:pt x="323" y="392"/>
                    <a:pt x="321" y="393"/>
                  </a:cubicBezTo>
                  <a:cubicBezTo>
                    <a:pt x="321" y="393"/>
                    <a:pt x="321" y="394"/>
                    <a:pt x="321" y="394"/>
                  </a:cubicBezTo>
                  <a:cubicBezTo>
                    <a:pt x="321" y="394"/>
                    <a:pt x="321" y="394"/>
                    <a:pt x="321" y="394"/>
                  </a:cubicBezTo>
                  <a:cubicBezTo>
                    <a:pt x="323" y="393"/>
                    <a:pt x="325" y="393"/>
                    <a:pt x="327" y="395"/>
                  </a:cubicBezTo>
                  <a:cubicBezTo>
                    <a:pt x="327" y="396"/>
                    <a:pt x="328" y="397"/>
                    <a:pt x="329" y="397"/>
                  </a:cubicBezTo>
                  <a:cubicBezTo>
                    <a:pt x="330" y="397"/>
                    <a:pt x="331" y="398"/>
                    <a:pt x="330" y="399"/>
                  </a:cubicBezTo>
                  <a:cubicBezTo>
                    <a:pt x="331" y="399"/>
                    <a:pt x="332" y="400"/>
                    <a:pt x="332" y="400"/>
                  </a:cubicBezTo>
                  <a:cubicBezTo>
                    <a:pt x="334" y="401"/>
                    <a:pt x="336" y="403"/>
                    <a:pt x="337" y="404"/>
                  </a:cubicBezTo>
                  <a:cubicBezTo>
                    <a:pt x="338" y="404"/>
                    <a:pt x="338" y="405"/>
                    <a:pt x="338" y="405"/>
                  </a:cubicBezTo>
                  <a:cubicBezTo>
                    <a:pt x="337" y="405"/>
                    <a:pt x="338" y="407"/>
                    <a:pt x="336" y="407"/>
                  </a:cubicBezTo>
                  <a:cubicBezTo>
                    <a:pt x="336" y="408"/>
                    <a:pt x="336" y="408"/>
                    <a:pt x="335" y="408"/>
                  </a:cubicBezTo>
                  <a:cubicBezTo>
                    <a:pt x="335" y="409"/>
                    <a:pt x="334" y="410"/>
                    <a:pt x="334" y="410"/>
                  </a:cubicBezTo>
                  <a:cubicBezTo>
                    <a:pt x="337" y="411"/>
                    <a:pt x="337" y="408"/>
                    <a:pt x="338" y="408"/>
                  </a:cubicBezTo>
                  <a:cubicBezTo>
                    <a:pt x="339" y="409"/>
                    <a:pt x="337" y="410"/>
                    <a:pt x="339" y="411"/>
                  </a:cubicBezTo>
                  <a:cubicBezTo>
                    <a:pt x="339" y="411"/>
                    <a:pt x="340" y="410"/>
                    <a:pt x="340" y="409"/>
                  </a:cubicBezTo>
                  <a:cubicBezTo>
                    <a:pt x="340" y="409"/>
                    <a:pt x="340" y="408"/>
                    <a:pt x="341" y="408"/>
                  </a:cubicBezTo>
                  <a:cubicBezTo>
                    <a:pt x="341" y="408"/>
                    <a:pt x="342" y="409"/>
                    <a:pt x="342" y="409"/>
                  </a:cubicBezTo>
                  <a:cubicBezTo>
                    <a:pt x="342" y="410"/>
                    <a:pt x="341" y="410"/>
                    <a:pt x="341" y="410"/>
                  </a:cubicBezTo>
                  <a:cubicBezTo>
                    <a:pt x="341" y="411"/>
                    <a:pt x="340" y="411"/>
                    <a:pt x="339" y="412"/>
                  </a:cubicBezTo>
                  <a:cubicBezTo>
                    <a:pt x="338" y="414"/>
                    <a:pt x="338" y="416"/>
                    <a:pt x="339" y="418"/>
                  </a:cubicBezTo>
                  <a:cubicBezTo>
                    <a:pt x="340" y="417"/>
                    <a:pt x="339" y="416"/>
                    <a:pt x="340" y="415"/>
                  </a:cubicBezTo>
                  <a:cubicBezTo>
                    <a:pt x="341" y="415"/>
                    <a:pt x="341" y="413"/>
                    <a:pt x="343" y="414"/>
                  </a:cubicBezTo>
                  <a:cubicBezTo>
                    <a:pt x="344" y="414"/>
                    <a:pt x="344" y="415"/>
                    <a:pt x="344" y="416"/>
                  </a:cubicBezTo>
                  <a:cubicBezTo>
                    <a:pt x="344" y="417"/>
                    <a:pt x="344" y="417"/>
                    <a:pt x="344" y="418"/>
                  </a:cubicBezTo>
                  <a:cubicBezTo>
                    <a:pt x="344" y="419"/>
                    <a:pt x="345" y="420"/>
                    <a:pt x="344" y="421"/>
                  </a:cubicBezTo>
                  <a:cubicBezTo>
                    <a:pt x="344" y="423"/>
                    <a:pt x="343" y="426"/>
                    <a:pt x="345" y="429"/>
                  </a:cubicBezTo>
                  <a:cubicBezTo>
                    <a:pt x="345" y="431"/>
                    <a:pt x="343" y="432"/>
                    <a:pt x="345" y="433"/>
                  </a:cubicBezTo>
                  <a:cubicBezTo>
                    <a:pt x="345" y="434"/>
                    <a:pt x="345" y="435"/>
                    <a:pt x="344" y="435"/>
                  </a:cubicBezTo>
                  <a:cubicBezTo>
                    <a:pt x="344" y="435"/>
                    <a:pt x="343" y="436"/>
                    <a:pt x="342" y="435"/>
                  </a:cubicBezTo>
                  <a:cubicBezTo>
                    <a:pt x="342" y="435"/>
                    <a:pt x="342" y="434"/>
                    <a:pt x="342" y="434"/>
                  </a:cubicBezTo>
                  <a:cubicBezTo>
                    <a:pt x="338" y="436"/>
                    <a:pt x="339" y="432"/>
                    <a:pt x="339" y="431"/>
                  </a:cubicBezTo>
                  <a:cubicBezTo>
                    <a:pt x="339" y="430"/>
                    <a:pt x="339" y="428"/>
                    <a:pt x="339" y="427"/>
                  </a:cubicBezTo>
                  <a:cubicBezTo>
                    <a:pt x="339" y="427"/>
                    <a:pt x="339" y="427"/>
                    <a:pt x="338" y="427"/>
                  </a:cubicBezTo>
                  <a:cubicBezTo>
                    <a:pt x="337" y="429"/>
                    <a:pt x="338" y="431"/>
                    <a:pt x="338" y="433"/>
                  </a:cubicBezTo>
                  <a:cubicBezTo>
                    <a:pt x="338" y="434"/>
                    <a:pt x="339" y="436"/>
                    <a:pt x="336" y="436"/>
                  </a:cubicBezTo>
                  <a:cubicBezTo>
                    <a:pt x="335" y="436"/>
                    <a:pt x="334" y="436"/>
                    <a:pt x="332" y="435"/>
                  </a:cubicBezTo>
                  <a:cubicBezTo>
                    <a:pt x="330" y="433"/>
                    <a:pt x="329" y="432"/>
                    <a:pt x="329" y="430"/>
                  </a:cubicBezTo>
                  <a:cubicBezTo>
                    <a:pt x="327" y="428"/>
                    <a:pt x="327" y="425"/>
                    <a:pt x="327" y="423"/>
                  </a:cubicBezTo>
                  <a:cubicBezTo>
                    <a:pt x="327" y="421"/>
                    <a:pt x="325" y="420"/>
                    <a:pt x="324" y="418"/>
                  </a:cubicBezTo>
                  <a:cubicBezTo>
                    <a:pt x="324" y="418"/>
                    <a:pt x="324" y="417"/>
                    <a:pt x="324" y="416"/>
                  </a:cubicBezTo>
                  <a:cubicBezTo>
                    <a:pt x="322" y="418"/>
                    <a:pt x="321" y="418"/>
                    <a:pt x="320" y="416"/>
                  </a:cubicBezTo>
                  <a:cubicBezTo>
                    <a:pt x="319" y="414"/>
                    <a:pt x="318" y="412"/>
                    <a:pt x="316" y="413"/>
                  </a:cubicBezTo>
                  <a:cubicBezTo>
                    <a:pt x="315" y="413"/>
                    <a:pt x="315" y="412"/>
                    <a:pt x="315" y="412"/>
                  </a:cubicBezTo>
                  <a:cubicBezTo>
                    <a:pt x="314" y="412"/>
                    <a:pt x="312" y="411"/>
                    <a:pt x="311" y="412"/>
                  </a:cubicBezTo>
                  <a:cubicBezTo>
                    <a:pt x="310" y="413"/>
                    <a:pt x="309" y="412"/>
                    <a:pt x="309" y="411"/>
                  </a:cubicBezTo>
                  <a:cubicBezTo>
                    <a:pt x="308" y="411"/>
                    <a:pt x="308" y="410"/>
                    <a:pt x="307" y="409"/>
                  </a:cubicBezTo>
                  <a:cubicBezTo>
                    <a:pt x="307" y="409"/>
                    <a:pt x="307" y="408"/>
                    <a:pt x="307" y="408"/>
                  </a:cubicBezTo>
                  <a:cubicBezTo>
                    <a:pt x="306" y="407"/>
                    <a:pt x="305" y="407"/>
                    <a:pt x="304" y="405"/>
                  </a:cubicBezTo>
                  <a:cubicBezTo>
                    <a:pt x="304" y="404"/>
                    <a:pt x="303" y="404"/>
                    <a:pt x="302" y="403"/>
                  </a:cubicBezTo>
                  <a:cubicBezTo>
                    <a:pt x="301" y="403"/>
                    <a:pt x="301" y="403"/>
                    <a:pt x="300" y="403"/>
                  </a:cubicBezTo>
                  <a:cubicBezTo>
                    <a:pt x="299" y="402"/>
                    <a:pt x="298" y="401"/>
                    <a:pt x="298" y="401"/>
                  </a:cubicBezTo>
                  <a:cubicBezTo>
                    <a:pt x="297" y="402"/>
                    <a:pt x="299" y="402"/>
                    <a:pt x="298" y="403"/>
                  </a:cubicBezTo>
                  <a:cubicBezTo>
                    <a:pt x="298" y="403"/>
                    <a:pt x="298" y="403"/>
                    <a:pt x="298" y="403"/>
                  </a:cubicBezTo>
                  <a:cubicBezTo>
                    <a:pt x="298" y="405"/>
                    <a:pt x="300" y="404"/>
                    <a:pt x="300" y="404"/>
                  </a:cubicBezTo>
                  <a:cubicBezTo>
                    <a:pt x="301" y="404"/>
                    <a:pt x="302" y="404"/>
                    <a:pt x="301" y="405"/>
                  </a:cubicBezTo>
                  <a:cubicBezTo>
                    <a:pt x="303" y="405"/>
                    <a:pt x="303" y="406"/>
                    <a:pt x="304" y="407"/>
                  </a:cubicBezTo>
                  <a:cubicBezTo>
                    <a:pt x="304" y="407"/>
                    <a:pt x="304" y="408"/>
                    <a:pt x="304" y="408"/>
                  </a:cubicBezTo>
                  <a:cubicBezTo>
                    <a:pt x="305" y="408"/>
                    <a:pt x="306" y="408"/>
                    <a:pt x="306" y="409"/>
                  </a:cubicBezTo>
                  <a:cubicBezTo>
                    <a:pt x="306" y="410"/>
                    <a:pt x="305" y="410"/>
                    <a:pt x="304" y="410"/>
                  </a:cubicBezTo>
                  <a:cubicBezTo>
                    <a:pt x="304" y="411"/>
                    <a:pt x="303" y="411"/>
                    <a:pt x="303" y="411"/>
                  </a:cubicBezTo>
                  <a:cubicBezTo>
                    <a:pt x="303" y="411"/>
                    <a:pt x="304" y="411"/>
                    <a:pt x="304" y="411"/>
                  </a:cubicBezTo>
                  <a:cubicBezTo>
                    <a:pt x="305" y="411"/>
                    <a:pt x="307" y="411"/>
                    <a:pt x="307" y="413"/>
                  </a:cubicBezTo>
                  <a:cubicBezTo>
                    <a:pt x="307" y="413"/>
                    <a:pt x="307" y="414"/>
                    <a:pt x="307" y="414"/>
                  </a:cubicBezTo>
                  <a:cubicBezTo>
                    <a:pt x="307" y="414"/>
                    <a:pt x="308" y="414"/>
                    <a:pt x="308" y="414"/>
                  </a:cubicBezTo>
                  <a:cubicBezTo>
                    <a:pt x="309" y="412"/>
                    <a:pt x="310" y="414"/>
                    <a:pt x="311" y="414"/>
                  </a:cubicBezTo>
                  <a:cubicBezTo>
                    <a:pt x="312" y="414"/>
                    <a:pt x="312" y="413"/>
                    <a:pt x="313" y="414"/>
                  </a:cubicBezTo>
                  <a:cubicBezTo>
                    <a:pt x="316" y="413"/>
                    <a:pt x="317" y="415"/>
                    <a:pt x="319" y="417"/>
                  </a:cubicBezTo>
                  <a:cubicBezTo>
                    <a:pt x="319" y="418"/>
                    <a:pt x="319" y="419"/>
                    <a:pt x="318" y="419"/>
                  </a:cubicBezTo>
                  <a:cubicBezTo>
                    <a:pt x="317" y="421"/>
                    <a:pt x="316" y="423"/>
                    <a:pt x="313" y="423"/>
                  </a:cubicBezTo>
                  <a:cubicBezTo>
                    <a:pt x="312" y="425"/>
                    <a:pt x="307" y="426"/>
                    <a:pt x="305" y="424"/>
                  </a:cubicBezTo>
                  <a:cubicBezTo>
                    <a:pt x="305" y="424"/>
                    <a:pt x="304" y="424"/>
                    <a:pt x="304" y="424"/>
                  </a:cubicBezTo>
                  <a:cubicBezTo>
                    <a:pt x="303" y="425"/>
                    <a:pt x="302" y="425"/>
                    <a:pt x="301" y="424"/>
                  </a:cubicBezTo>
                  <a:cubicBezTo>
                    <a:pt x="301" y="424"/>
                    <a:pt x="300" y="424"/>
                    <a:pt x="300" y="424"/>
                  </a:cubicBezTo>
                  <a:cubicBezTo>
                    <a:pt x="299" y="424"/>
                    <a:pt x="299" y="425"/>
                    <a:pt x="299" y="425"/>
                  </a:cubicBezTo>
                  <a:cubicBezTo>
                    <a:pt x="300" y="425"/>
                    <a:pt x="300" y="425"/>
                    <a:pt x="301" y="426"/>
                  </a:cubicBezTo>
                  <a:cubicBezTo>
                    <a:pt x="303" y="427"/>
                    <a:pt x="302" y="430"/>
                    <a:pt x="300" y="432"/>
                  </a:cubicBezTo>
                  <a:cubicBezTo>
                    <a:pt x="300" y="434"/>
                    <a:pt x="298" y="433"/>
                    <a:pt x="297" y="433"/>
                  </a:cubicBez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ubicBezTo>
                    <a:pt x="297" y="434"/>
                    <a:pt x="296" y="434"/>
                    <a:pt x="296" y="434"/>
                  </a:cubicBezTo>
                  <a:cubicBezTo>
                    <a:pt x="296" y="435"/>
                    <a:pt x="293" y="434"/>
                    <a:pt x="294" y="436"/>
                  </a:cubicBezTo>
                  <a:cubicBezTo>
                    <a:pt x="295" y="436"/>
                    <a:pt x="297" y="435"/>
                    <a:pt x="298" y="435"/>
                  </a:cubicBezTo>
                  <a:cubicBezTo>
                    <a:pt x="299" y="434"/>
                    <a:pt x="299" y="434"/>
                    <a:pt x="300" y="435"/>
                  </a:cubicBezTo>
                  <a:cubicBezTo>
                    <a:pt x="300" y="436"/>
                    <a:pt x="300" y="436"/>
                    <a:pt x="301" y="437"/>
                  </a:cubicBezTo>
                  <a:cubicBezTo>
                    <a:pt x="302" y="436"/>
                    <a:pt x="303" y="436"/>
                    <a:pt x="303" y="436"/>
                  </a:cubicBezTo>
                  <a:cubicBezTo>
                    <a:pt x="302" y="435"/>
                    <a:pt x="301" y="436"/>
                    <a:pt x="302" y="434"/>
                  </a:cubicBezTo>
                  <a:cubicBezTo>
                    <a:pt x="301" y="432"/>
                    <a:pt x="302" y="431"/>
                    <a:pt x="304" y="432"/>
                  </a:cubicBezTo>
                  <a:cubicBezTo>
                    <a:pt x="305" y="429"/>
                    <a:pt x="307" y="426"/>
                    <a:pt x="311" y="426"/>
                  </a:cubicBezTo>
                  <a:cubicBezTo>
                    <a:pt x="312" y="426"/>
                    <a:pt x="313" y="425"/>
                    <a:pt x="314" y="425"/>
                  </a:cubicBezTo>
                  <a:cubicBezTo>
                    <a:pt x="315" y="424"/>
                    <a:pt x="316" y="423"/>
                    <a:pt x="317" y="422"/>
                  </a:cubicBezTo>
                  <a:cubicBezTo>
                    <a:pt x="317" y="423"/>
                    <a:pt x="317" y="424"/>
                    <a:pt x="317" y="424"/>
                  </a:cubicBezTo>
                  <a:cubicBezTo>
                    <a:pt x="320" y="425"/>
                    <a:pt x="319" y="428"/>
                    <a:pt x="320" y="430"/>
                  </a:cubicBezTo>
                  <a:cubicBezTo>
                    <a:pt x="320" y="431"/>
                    <a:pt x="320" y="431"/>
                    <a:pt x="319" y="431"/>
                  </a:cubicBezTo>
                  <a:cubicBezTo>
                    <a:pt x="317" y="432"/>
                    <a:pt x="315" y="433"/>
                    <a:pt x="314" y="434"/>
                  </a:cubicBezTo>
                  <a:cubicBezTo>
                    <a:pt x="314" y="435"/>
                    <a:pt x="313" y="435"/>
                    <a:pt x="313" y="435"/>
                  </a:cubicBezTo>
                  <a:cubicBezTo>
                    <a:pt x="313" y="432"/>
                    <a:pt x="311" y="433"/>
                    <a:pt x="310" y="433"/>
                  </a:cubicBezTo>
                  <a:cubicBezTo>
                    <a:pt x="310" y="433"/>
                    <a:pt x="310" y="433"/>
                    <a:pt x="310" y="434"/>
                  </a:cubicBezTo>
                  <a:cubicBezTo>
                    <a:pt x="311" y="434"/>
                    <a:pt x="311" y="434"/>
                    <a:pt x="311" y="435"/>
                  </a:cubicBezTo>
                  <a:cubicBezTo>
                    <a:pt x="312" y="435"/>
                    <a:pt x="313" y="436"/>
                    <a:pt x="312" y="437"/>
                  </a:cubicBezTo>
                  <a:cubicBezTo>
                    <a:pt x="312" y="438"/>
                    <a:pt x="311" y="438"/>
                    <a:pt x="310" y="438"/>
                  </a:cubicBezTo>
                  <a:cubicBezTo>
                    <a:pt x="308" y="438"/>
                    <a:pt x="307" y="439"/>
                    <a:pt x="306" y="440"/>
                  </a:cubicBezTo>
                  <a:cubicBezTo>
                    <a:pt x="305" y="441"/>
                    <a:pt x="304" y="441"/>
                    <a:pt x="303" y="441"/>
                  </a:cubicBezTo>
                  <a:cubicBezTo>
                    <a:pt x="303" y="442"/>
                    <a:pt x="302" y="442"/>
                    <a:pt x="302" y="442"/>
                  </a:cubicBezTo>
                  <a:cubicBezTo>
                    <a:pt x="301" y="441"/>
                    <a:pt x="300" y="441"/>
                    <a:pt x="299" y="442"/>
                  </a:cubicBezTo>
                  <a:cubicBezTo>
                    <a:pt x="299" y="442"/>
                    <a:pt x="298" y="443"/>
                    <a:pt x="299" y="442"/>
                  </a:cubicBezTo>
                  <a:cubicBezTo>
                    <a:pt x="301" y="442"/>
                    <a:pt x="302" y="444"/>
                    <a:pt x="304" y="443"/>
                  </a:cubicBezTo>
                  <a:cubicBezTo>
                    <a:pt x="305" y="443"/>
                    <a:pt x="305" y="444"/>
                    <a:pt x="305" y="444"/>
                  </a:cubicBezTo>
                  <a:cubicBezTo>
                    <a:pt x="305" y="444"/>
                    <a:pt x="306" y="445"/>
                    <a:pt x="307" y="444"/>
                  </a:cubicBezTo>
                  <a:cubicBezTo>
                    <a:pt x="307" y="442"/>
                    <a:pt x="307" y="440"/>
                    <a:pt x="309" y="439"/>
                  </a:cubicBezTo>
                  <a:cubicBezTo>
                    <a:pt x="311" y="439"/>
                    <a:pt x="312" y="440"/>
                    <a:pt x="314" y="440"/>
                  </a:cubicBezTo>
                  <a:cubicBezTo>
                    <a:pt x="314" y="439"/>
                    <a:pt x="315" y="438"/>
                    <a:pt x="317" y="438"/>
                  </a:cubicBezTo>
                  <a:cubicBezTo>
                    <a:pt x="317" y="437"/>
                    <a:pt x="318" y="437"/>
                    <a:pt x="319" y="437"/>
                  </a:cubicBezTo>
                  <a:cubicBezTo>
                    <a:pt x="320" y="437"/>
                    <a:pt x="320" y="437"/>
                    <a:pt x="320" y="438"/>
                  </a:cubicBezTo>
                  <a:cubicBezTo>
                    <a:pt x="321" y="438"/>
                    <a:pt x="321" y="436"/>
                    <a:pt x="323" y="438"/>
                  </a:cubicBezTo>
                  <a:cubicBezTo>
                    <a:pt x="324" y="438"/>
                    <a:pt x="325" y="439"/>
                    <a:pt x="327" y="440"/>
                  </a:cubicBezTo>
                  <a:cubicBezTo>
                    <a:pt x="328" y="441"/>
                    <a:pt x="330" y="442"/>
                    <a:pt x="332" y="442"/>
                  </a:cubicBezTo>
                  <a:cubicBezTo>
                    <a:pt x="335" y="442"/>
                    <a:pt x="338" y="443"/>
                    <a:pt x="340" y="441"/>
                  </a:cubicBezTo>
                  <a:cubicBezTo>
                    <a:pt x="340" y="441"/>
                    <a:pt x="341" y="441"/>
                    <a:pt x="341" y="441"/>
                  </a:cubicBezTo>
                  <a:cubicBezTo>
                    <a:pt x="341" y="442"/>
                    <a:pt x="341" y="442"/>
                    <a:pt x="341" y="443"/>
                  </a:cubicBezTo>
                  <a:cubicBezTo>
                    <a:pt x="340" y="444"/>
                    <a:pt x="338" y="446"/>
                    <a:pt x="336" y="445"/>
                  </a:cubicBezTo>
                  <a:cubicBezTo>
                    <a:pt x="336" y="445"/>
                    <a:pt x="335" y="445"/>
                    <a:pt x="335" y="445"/>
                  </a:cubicBezTo>
                  <a:cubicBezTo>
                    <a:pt x="335" y="446"/>
                    <a:pt x="335" y="446"/>
                    <a:pt x="335" y="447"/>
                  </a:cubicBezTo>
                  <a:cubicBezTo>
                    <a:pt x="335" y="448"/>
                    <a:pt x="335" y="448"/>
                    <a:pt x="334" y="448"/>
                  </a:cubicBezTo>
                  <a:cubicBezTo>
                    <a:pt x="334" y="448"/>
                    <a:pt x="333" y="448"/>
                    <a:pt x="333" y="448"/>
                  </a:cubicBezTo>
                  <a:cubicBezTo>
                    <a:pt x="333" y="449"/>
                    <a:pt x="335" y="451"/>
                    <a:pt x="332" y="450"/>
                  </a:cubicBezTo>
                  <a:cubicBezTo>
                    <a:pt x="331" y="449"/>
                    <a:pt x="332" y="451"/>
                    <a:pt x="331" y="451"/>
                  </a:cubicBezTo>
                  <a:cubicBezTo>
                    <a:pt x="331" y="454"/>
                    <a:pt x="330" y="453"/>
                    <a:pt x="329" y="452"/>
                  </a:cubicBezTo>
                  <a:cubicBezTo>
                    <a:pt x="328" y="453"/>
                    <a:pt x="329" y="455"/>
                    <a:pt x="327" y="455"/>
                  </a:cubicBezTo>
                  <a:cubicBezTo>
                    <a:pt x="326" y="455"/>
                    <a:pt x="326" y="456"/>
                    <a:pt x="325" y="456"/>
                  </a:cubicBezTo>
                  <a:cubicBezTo>
                    <a:pt x="324" y="456"/>
                    <a:pt x="324" y="457"/>
                    <a:pt x="324" y="457"/>
                  </a:cubicBezTo>
                  <a:cubicBezTo>
                    <a:pt x="324" y="459"/>
                    <a:pt x="323" y="459"/>
                    <a:pt x="322" y="458"/>
                  </a:cubicBezTo>
                  <a:cubicBezTo>
                    <a:pt x="322" y="458"/>
                    <a:pt x="321" y="457"/>
                    <a:pt x="321" y="457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0" y="459"/>
                    <a:pt x="321" y="459"/>
                    <a:pt x="322" y="460"/>
                  </a:cubicBezTo>
                  <a:cubicBezTo>
                    <a:pt x="321" y="461"/>
                    <a:pt x="319" y="462"/>
                    <a:pt x="318" y="464"/>
                  </a:cubicBezTo>
                  <a:cubicBezTo>
                    <a:pt x="318" y="465"/>
                    <a:pt x="318" y="466"/>
                    <a:pt x="317" y="466"/>
                  </a:cubicBezTo>
                  <a:cubicBezTo>
                    <a:pt x="316" y="467"/>
                    <a:pt x="315" y="467"/>
                    <a:pt x="315" y="467"/>
                  </a:cubicBezTo>
                  <a:cubicBezTo>
                    <a:pt x="313" y="466"/>
                    <a:pt x="313" y="468"/>
                    <a:pt x="313" y="469"/>
                  </a:cubicBezTo>
                  <a:cubicBezTo>
                    <a:pt x="312" y="470"/>
                    <a:pt x="309" y="469"/>
                    <a:pt x="308" y="471"/>
                  </a:cubicBezTo>
                  <a:cubicBezTo>
                    <a:pt x="308" y="471"/>
                    <a:pt x="308" y="471"/>
                    <a:pt x="308" y="471"/>
                  </a:cubicBezTo>
                  <a:cubicBezTo>
                    <a:pt x="307" y="471"/>
                    <a:pt x="307" y="471"/>
                    <a:pt x="306" y="472"/>
                  </a:cubicBezTo>
                  <a:cubicBezTo>
                    <a:pt x="305" y="471"/>
                    <a:pt x="305" y="471"/>
                    <a:pt x="304" y="472"/>
                  </a:cubicBezTo>
                  <a:cubicBezTo>
                    <a:pt x="304" y="472"/>
                    <a:pt x="304" y="472"/>
                    <a:pt x="304" y="472"/>
                  </a:cubicBezTo>
                  <a:cubicBezTo>
                    <a:pt x="303" y="473"/>
                    <a:pt x="302" y="472"/>
                    <a:pt x="302" y="472"/>
                  </a:cubicBezTo>
                  <a:cubicBezTo>
                    <a:pt x="301" y="472"/>
                    <a:pt x="301" y="473"/>
                    <a:pt x="300" y="473"/>
                  </a:cubicBezTo>
                  <a:cubicBezTo>
                    <a:pt x="299" y="473"/>
                    <a:pt x="298" y="475"/>
                    <a:pt x="296" y="475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2" y="477"/>
                    <a:pt x="292" y="477"/>
                    <a:pt x="289" y="474"/>
                  </a:cubicBezTo>
                  <a:cubicBezTo>
                    <a:pt x="289" y="474"/>
                    <a:pt x="288" y="475"/>
                    <a:pt x="288" y="475"/>
                  </a:cubicBezTo>
                  <a:cubicBezTo>
                    <a:pt x="288" y="476"/>
                    <a:pt x="288" y="476"/>
                    <a:pt x="288" y="476"/>
                  </a:cubicBezTo>
                  <a:cubicBezTo>
                    <a:pt x="288" y="477"/>
                    <a:pt x="287" y="478"/>
                    <a:pt x="288" y="479"/>
                  </a:cubicBezTo>
                  <a:cubicBezTo>
                    <a:pt x="287" y="480"/>
                    <a:pt x="286" y="480"/>
                    <a:pt x="286" y="478"/>
                  </a:cubicBezTo>
                  <a:cubicBezTo>
                    <a:pt x="286" y="477"/>
                    <a:pt x="285" y="477"/>
                    <a:pt x="284" y="477"/>
                  </a:cubicBezTo>
                  <a:cubicBezTo>
                    <a:pt x="286" y="480"/>
                    <a:pt x="286" y="480"/>
                    <a:pt x="283" y="480"/>
                  </a:cubicBezTo>
                  <a:cubicBezTo>
                    <a:pt x="281" y="480"/>
                    <a:pt x="279" y="480"/>
                    <a:pt x="277" y="479"/>
                  </a:cubicBezTo>
                  <a:cubicBezTo>
                    <a:pt x="276" y="479"/>
                    <a:pt x="276" y="478"/>
                    <a:pt x="276" y="478"/>
                  </a:cubicBezTo>
                  <a:cubicBezTo>
                    <a:pt x="276" y="477"/>
                    <a:pt x="277" y="477"/>
                    <a:pt x="277" y="477"/>
                  </a:cubicBezTo>
                  <a:cubicBezTo>
                    <a:pt x="278" y="477"/>
                    <a:pt x="278" y="477"/>
                    <a:pt x="278" y="477"/>
                  </a:cubicBezTo>
                  <a:cubicBezTo>
                    <a:pt x="277" y="477"/>
                    <a:pt x="275" y="477"/>
                    <a:pt x="275" y="475"/>
                  </a:cubicBezTo>
                  <a:cubicBezTo>
                    <a:pt x="273" y="474"/>
                    <a:pt x="273" y="472"/>
                    <a:pt x="272" y="470"/>
                  </a:cubicBezTo>
                  <a:cubicBezTo>
                    <a:pt x="271" y="470"/>
                    <a:pt x="273" y="472"/>
                    <a:pt x="271" y="473"/>
                  </a:cubicBezTo>
                  <a:cubicBezTo>
                    <a:pt x="272" y="473"/>
                    <a:pt x="272" y="474"/>
                    <a:pt x="272" y="474"/>
                  </a:cubicBezTo>
                  <a:cubicBezTo>
                    <a:pt x="272" y="475"/>
                    <a:pt x="276" y="476"/>
                    <a:pt x="273" y="478"/>
                  </a:cubicBezTo>
                  <a:cubicBezTo>
                    <a:pt x="272" y="478"/>
                    <a:pt x="273" y="479"/>
                    <a:pt x="274" y="479"/>
                  </a:cubicBezTo>
                  <a:cubicBezTo>
                    <a:pt x="275" y="479"/>
                    <a:pt x="275" y="479"/>
                    <a:pt x="275" y="480"/>
                  </a:cubicBezTo>
                  <a:cubicBezTo>
                    <a:pt x="274" y="481"/>
                    <a:pt x="274" y="481"/>
                    <a:pt x="274" y="482"/>
                  </a:cubicBezTo>
                  <a:cubicBezTo>
                    <a:pt x="274" y="483"/>
                    <a:pt x="274" y="483"/>
                    <a:pt x="274" y="483"/>
                  </a:cubicBezTo>
                  <a:cubicBezTo>
                    <a:pt x="271" y="482"/>
                    <a:pt x="271" y="487"/>
                    <a:pt x="268" y="487"/>
                  </a:cubicBezTo>
                  <a:cubicBezTo>
                    <a:pt x="268" y="487"/>
                    <a:pt x="266" y="489"/>
                    <a:pt x="266" y="491"/>
                  </a:cubicBezTo>
                  <a:cubicBezTo>
                    <a:pt x="267" y="492"/>
                    <a:pt x="267" y="493"/>
                    <a:pt x="265" y="493"/>
                  </a:cubicBezTo>
                  <a:cubicBezTo>
                    <a:pt x="265" y="493"/>
                    <a:pt x="265" y="494"/>
                    <a:pt x="265" y="494"/>
                  </a:cubicBezTo>
                  <a:cubicBezTo>
                    <a:pt x="265" y="496"/>
                    <a:pt x="265" y="498"/>
                    <a:pt x="262" y="499"/>
                  </a:cubicBezTo>
                  <a:cubicBezTo>
                    <a:pt x="262" y="500"/>
                    <a:pt x="261" y="501"/>
                    <a:pt x="262" y="502"/>
                  </a:cubicBezTo>
                  <a:cubicBezTo>
                    <a:pt x="261" y="503"/>
                    <a:pt x="261" y="504"/>
                    <a:pt x="260" y="505"/>
                  </a:cubicBezTo>
                  <a:cubicBezTo>
                    <a:pt x="260" y="505"/>
                    <a:pt x="260" y="505"/>
                    <a:pt x="260" y="505"/>
                  </a:cubicBezTo>
                  <a:cubicBezTo>
                    <a:pt x="259" y="506"/>
                    <a:pt x="259" y="506"/>
                    <a:pt x="259" y="506"/>
                  </a:cubicBezTo>
                  <a:cubicBezTo>
                    <a:pt x="259" y="507"/>
                    <a:pt x="258" y="508"/>
                    <a:pt x="257" y="508"/>
                  </a:cubicBezTo>
                  <a:cubicBezTo>
                    <a:pt x="256" y="511"/>
                    <a:pt x="254" y="512"/>
                    <a:pt x="251" y="510"/>
                  </a:cubicBezTo>
                  <a:cubicBezTo>
                    <a:pt x="251" y="511"/>
                    <a:pt x="251" y="511"/>
                    <a:pt x="251" y="512"/>
                  </a:cubicBezTo>
                  <a:cubicBezTo>
                    <a:pt x="250" y="513"/>
                    <a:pt x="249" y="514"/>
                    <a:pt x="249" y="516"/>
                  </a:cubicBezTo>
                  <a:cubicBezTo>
                    <a:pt x="248" y="517"/>
                    <a:pt x="247" y="517"/>
                    <a:pt x="246" y="517"/>
                  </a:cubicBezTo>
                  <a:cubicBezTo>
                    <a:pt x="244" y="517"/>
                    <a:pt x="246" y="515"/>
                    <a:pt x="245" y="515"/>
                  </a:cubicBezTo>
                  <a:cubicBezTo>
                    <a:pt x="244" y="515"/>
                    <a:pt x="246" y="520"/>
                    <a:pt x="242" y="517"/>
                  </a:cubicBezTo>
                  <a:cubicBezTo>
                    <a:pt x="242" y="517"/>
                    <a:pt x="243" y="518"/>
                    <a:pt x="243" y="518"/>
                  </a:cubicBezTo>
                  <a:cubicBezTo>
                    <a:pt x="243" y="519"/>
                    <a:pt x="243" y="520"/>
                    <a:pt x="242" y="521"/>
                  </a:cubicBezTo>
                  <a:cubicBezTo>
                    <a:pt x="241" y="520"/>
                    <a:pt x="242" y="519"/>
                    <a:pt x="242" y="518"/>
                  </a:cubicBezTo>
                  <a:cubicBezTo>
                    <a:pt x="241" y="518"/>
                    <a:pt x="242" y="517"/>
                    <a:pt x="241" y="516"/>
                  </a:cubicBezTo>
                  <a:cubicBezTo>
                    <a:pt x="240" y="517"/>
                    <a:pt x="242" y="519"/>
                    <a:pt x="239" y="519"/>
                  </a:cubicBezTo>
                  <a:cubicBezTo>
                    <a:pt x="239" y="520"/>
                    <a:pt x="239" y="521"/>
                    <a:pt x="239" y="521"/>
                  </a:cubicBezTo>
                  <a:cubicBezTo>
                    <a:pt x="238" y="522"/>
                    <a:pt x="236" y="523"/>
                    <a:pt x="235" y="522"/>
                  </a:cubicBezTo>
                  <a:cubicBezTo>
                    <a:pt x="234" y="521"/>
                    <a:pt x="234" y="520"/>
                    <a:pt x="235" y="519"/>
                  </a:cubicBezTo>
                  <a:cubicBezTo>
                    <a:pt x="235" y="519"/>
                    <a:pt x="236" y="518"/>
                    <a:pt x="236" y="518"/>
                  </a:cubicBezTo>
                  <a:cubicBezTo>
                    <a:pt x="235" y="515"/>
                    <a:pt x="238" y="513"/>
                    <a:pt x="240" y="511"/>
                  </a:cubicBezTo>
                  <a:cubicBezTo>
                    <a:pt x="238" y="510"/>
                    <a:pt x="236" y="510"/>
                    <a:pt x="233" y="509"/>
                  </a:cubicBezTo>
                  <a:cubicBezTo>
                    <a:pt x="233" y="510"/>
                    <a:pt x="234" y="510"/>
                    <a:pt x="235" y="510"/>
                  </a:cubicBezTo>
                  <a:cubicBezTo>
                    <a:pt x="235" y="511"/>
                    <a:pt x="235" y="511"/>
                    <a:pt x="235" y="511"/>
                  </a:cubicBezTo>
                  <a:cubicBezTo>
                    <a:pt x="235" y="511"/>
                    <a:pt x="235" y="511"/>
                    <a:pt x="235" y="510"/>
                  </a:cubicBezTo>
                  <a:cubicBezTo>
                    <a:pt x="237" y="511"/>
                    <a:pt x="235" y="512"/>
                    <a:pt x="235" y="513"/>
                  </a:cubicBezTo>
                  <a:cubicBezTo>
                    <a:pt x="235" y="513"/>
                    <a:pt x="235" y="515"/>
                    <a:pt x="235" y="516"/>
                  </a:cubicBezTo>
                  <a:cubicBezTo>
                    <a:pt x="235" y="517"/>
                    <a:pt x="234" y="518"/>
                    <a:pt x="233" y="517"/>
                  </a:cubicBezTo>
                  <a:cubicBezTo>
                    <a:pt x="233" y="519"/>
                    <a:pt x="233" y="519"/>
                    <a:pt x="233" y="521"/>
                  </a:cubicBezTo>
                  <a:cubicBezTo>
                    <a:pt x="233" y="521"/>
                    <a:pt x="233" y="522"/>
                    <a:pt x="232" y="522"/>
                  </a:cubicBezTo>
                  <a:cubicBezTo>
                    <a:pt x="231" y="520"/>
                    <a:pt x="230" y="522"/>
                    <a:pt x="229" y="522"/>
                  </a:cubicBezTo>
                  <a:cubicBezTo>
                    <a:pt x="227" y="523"/>
                    <a:pt x="228" y="521"/>
                    <a:pt x="227" y="521"/>
                  </a:cubicBezTo>
                  <a:cubicBezTo>
                    <a:pt x="226" y="523"/>
                    <a:pt x="226" y="524"/>
                    <a:pt x="224" y="522"/>
                  </a:cubicBezTo>
                  <a:cubicBezTo>
                    <a:pt x="224" y="522"/>
                    <a:pt x="223" y="522"/>
                    <a:pt x="223" y="522"/>
                  </a:cubicBezTo>
                  <a:cubicBezTo>
                    <a:pt x="223" y="525"/>
                    <a:pt x="222" y="523"/>
                    <a:pt x="221" y="523"/>
                  </a:cubicBezTo>
                  <a:cubicBezTo>
                    <a:pt x="221" y="525"/>
                    <a:pt x="222" y="525"/>
                    <a:pt x="222" y="527"/>
                  </a:cubicBezTo>
                  <a:cubicBezTo>
                    <a:pt x="223" y="529"/>
                    <a:pt x="220" y="530"/>
                    <a:pt x="220" y="531"/>
                  </a:cubicBezTo>
                  <a:cubicBezTo>
                    <a:pt x="219" y="532"/>
                    <a:pt x="218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6" y="531"/>
                    <a:pt x="216" y="531"/>
                  </a:cubicBezTo>
                  <a:cubicBezTo>
                    <a:pt x="214" y="530"/>
                    <a:pt x="214" y="532"/>
                    <a:pt x="214" y="534"/>
                  </a:cubicBezTo>
                  <a:cubicBezTo>
                    <a:pt x="215" y="534"/>
                    <a:pt x="215" y="536"/>
                    <a:pt x="216" y="534"/>
                  </a:cubicBezTo>
                  <a:cubicBezTo>
                    <a:pt x="216" y="533"/>
                    <a:pt x="217" y="534"/>
                    <a:pt x="217" y="534"/>
                  </a:cubicBezTo>
                  <a:cubicBezTo>
                    <a:pt x="218" y="536"/>
                    <a:pt x="219" y="537"/>
                    <a:pt x="218" y="539"/>
                  </a:cubicBezTo>
                  <a:cubicBezTo>
                    <a:pt x="219" y="539"/>
                    <a:pt x="219" y="539"/>
                    <a:pt x="220" y="540"/>
                  </a:cubicBezTo>
                  <a:cubicBezTo>
                    <a:pt x="218" y="540"/>
                    <a:pt x="216" y="542"/>
                    <a:pt x="216" y="543"/>
                  </a:cubicBezTo>
                  <a:cubicBezTo>
                    <a:pt x="216" y="544"/>
                    <a:pt x="216" y="544"/>
                    <a:pt x="216" y="544"/>
                  </a:cubicBezTo>
                  <a:cubicBezTo>
                    <a:pt x="215" y="544"/>
                    <a:pt x="215" y="544"/>
                    <a:pt x="215" y="543"/>
                  </a:cubicBezTo>
                  <a:cubicBezTo>
                    <a:pt x="214" y="542"/>
                    <a:pt x="212" y="542"/>
                    <a:pt x="211" y="543"/>
                  </a:cubicBezTo>
                  <a:cubicBezTo>
                    <a:pt x="211" y="545"/>
                    <a:pt x="213" y="545"/>
                    <a:pt x="215" y="545"/>
                  </a:cubicBezTo>
                  <a:cubicBezTo>
                    <a:pt x="217" y="545"/>
                    <a:pt x="218" y="546"/>
                    <a:pt x="217" y="548"/>
                  </a:cubicBezTo>
                  <a:cubicBezTo>
                    <a:pt x="216" y="548"/>
                    <a:pt x="216" y="549"/>
                    <a:pt x="217" y="549"/>
                  </a:cubicBezTo>
                  <a:cubicBezTo>
                    <a:pt x="218" y="552"/>
                    <a:pt x="217" y="554"/>
                    <a:pt x="214" y="555"/>
                  </a:cubicBezTo>
                  <a:cubicBezTo>
                    <a:pt x="212" y="556"/>
                    <a:pt x="214" y="556"/>
                    <a:pt x="214" y="557"/>
                  </a:cubicBezTo>
                  <a:cubicBezTo>
                    <a:pt x="213" y="557"/>
                    <a:pt x="213" y="556"/>
                    <a:pt x="212" y="556"/>
                  </a:cubicBezTo>
                  <a:cubicBezTo>
                    <a:pt x="212" y="556"/>
                    <a:pt x="211" y="556"/>
                    <a:pt x="211" y="556"/>
                  </a:cubicBezTo>
                  <a:cubicBezTo>
                    <a:pt x="211" y="557"/>
                    <a:pt x="212" y="557"/>
                    <a:pt x="212" y="557"/>
                  </a:cubicBezTo>
                  <a:cubicBezTo>
                    <a:pt x="212" y="558"/>
                    <a:pt x="214" y="557"/>
                    <a:pt x="213" y="559"/>
                  </a:cubicBezTo>
                  <a:cubicBezTo>
                    <a:pt x="212" y="560"/>
                    <a:pt x="212" y="559"/>
                    <a:pt x="211" y="558"/>
                  </a:cubicBezTo>
                  <a:cubicBezTo>
                    <a:pt x="211" y="559"/>
                    <a:pt x="211" y="559"/>
                    <a:pt x="211" y="559"/>
                  </a:cubicBezTo>
                  <a:cubicBezTo>
                    <a:pt x="213" y="561"/>
                    <a:pt x="212" y="562"/>
                    <a:pt x="210" y="564"/>
                  </a:cubicBezTo>
                  <a:cubicBezTo>
                    <a:pt x="209" y="565"/>
                    <a:pt x="209" y="565"/>
                    <a:pt x="208" y="566"/>
                  </a:cubicBezTo>
                  <a:cubicBezTo>
                    <a:pt x="207" y="567"/>
                    <a:pt x="206" y="567"/>
                    <a:pt x="205" y="566"/>
                  </a:cubicBezTo>
                  <a:cubicBezTo>
                    <a:pt x="205" y="566"/>
                    <a:pt x="206" y="566"/>
                    <a:pt x="206" y="565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5" y="565"/>
                    <a:pt x="205" y="565"/>
                    <a:pt x="205" y="564"/>
                  </a:cubicBezTo>
                  <a:cubicBezTo>
                    <a:pt x="205" y="564"/>
                    <a:pt x="204" y="564"/>
                    <a:pt x="204" y="564"/>
                  </a:cubicBezTo>
                  <a:cubicBezTo>
                    <a:pt x="204" y="566"/>
                    <a:pt x="203" y="568"/>
                    <a:pt x="201" y="566"/>
                  </a:cubicBezTo>
                  <a:cubicBezTo>
                    <a:pt x="201" y="567"/>
                    <a:pt x="201" y="567"/>
                    <a:pt x="201" y="567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ubicBezTo>
                    <a:pt x="201" y="567"/>
                    <a:pt x="202" y="567"/>
                    <a:pt x="203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5" y="568"/>
                    <a:pt x="205" y="569"/>
                  </a:cubicBezTo>
                  <a:cubicBezTo>
                    <a:pt x="205" y="569"/>
                    <a:pt x="207" y="569"/>
                    <a:pt x="206" y="570"/>
                  </a:cubicBezTo>
                  <a:cubicBezTo>
                    <a:pt x="206" y="572"/>
                    <a:pt x="205" y="572"/>
                    <a:pt x="204" y="571"/>
                  </a:cubicBezTo>
                  <a:cubicBezTo>
                    <a:pt x="204" y="571"/>
                    <a:pt x="203" y="571"/>
                    <a:pt x="203" y="571"/>
                  </a:cubicBezTo>
                  <a:cubicBezTo>
                    <a:pt x="205" y="572"/>
                    <a:pt x="206" y="574"/>
                    <a:pt x="205" y="576"/>
                  </a:cubicBezTo>
                  <a:cubicBezTo>
                    <a:pt x="207" y="577"/>
                    <a:pt x="205" y="579"/>
                    <a:pt x="207" y="579"/>
                  </a:cubicBezTo>
                  <a:cubicBezTo>
                    <a:pt x="207" y="579"/>
                    <a:pt x="206" y="580"/>
                    <a:pt x="206" y="580"/>
                  </a:cubicBezTo>
                  <a:cubicBezTo>
                    <a:pt x="205" y="581"/>
                    <a:pt x="205" y="581"/>
                    <a:pt x="204" y="581"/>
                  </a:cubicBezTo>
                  <a:cubicBezTo>
                    <a:pt x="204" y="582"/>
                    <a:pt x="205" y="582"/>
                    <a:pt x="205" y="583"/>
                  </a:cubicBezTo>
                  <a:cubicBezTo>
                    <a:pt x="205" y="584"/>
                    <a:pt x="203" y="583"/>
                    <a:pt x="203" y="584"/>
                  </a:cubicBezTo>
                  <a:cubicBezTo>
                    <a:pt x="203" y="584"/>
                    <a:pt x="204" y="584"/>
                    <a:pt x="204" y="584"/>
                  </a:cubicBezTo>
                  <a:cubicBezTo>
                    <a:pt x="205" y="585"/>
                    <a:pt x="205" y="585"/>
                    <a:pt x="204" y="586"/>
                  </a:cubicBezTo>
                  <a:cubicBezTo>
                    <a:pt x="203" y="587"/>
                    <a:pt x="202" y="586"/>
                    <a:pt x="201" y="587"/>
                  </a:cubicBezTo>
                  <a:cubicBezTo>
                    <a:pt x="203" y="588"/>
                    <a:pt x="203" y="588"/>
                    <a:pt x="200" y="590"/>
                  </a:cubicBezTo>
                  <a:cubicBezTo>
                    <a:pt x="201" y="591"/>
                    <a:pt x="203" y="590"/>
                    <a:pt x="203" y="592"/>
                  </a:cubicBezTo>
                  <a:cubicBezTo>
                    <a:pt x="203" y="593"/>
                    <a:pt x="202" y="593"/>
                    <a:pt x="202" y="593"/>
                  </a:cubicBezTo>
                  <a:cubicBezTo>
                    <a:pt x="202" y="594"/>
                    <a:pt x="202" y="594"/>
                    <a:pt x="202" y="595"/>
                  </a:cubicBezTo>
                  <a:cubicBezTo>
                    <a:pt x="201" y="596"/>
                    <a:pt x="202" y="598"/>
                    <a:pt x="200" y="598"/>
                  </a:cubicBezTo>
                  <a:cubicBezTo>
                    <a:pt x="199" y="598"/>
                    <a:pt x="199" y="599"/>
                    <a:pt x="198" y="600"/>
                  </a:cubicBezTo>
                  <a:cubicBezTo>
                    <a:pt x="199" y="600"/>
                    <a:pt x="200" y="599"/>
                    <a:pt x="201" y="601"/>
                  </a:cubicBezTo>
                  <a:cubicBezTo>
                    <a:pt x="201" y="603"/>
                    <a:pt x="201" y="604"/>
                    <a:pt x="200" y="605"/>
                  </a:cubicBezTo>
                  <a:cubicBezTo>
                    <a:pt x="199" y="606"/>
                    <a:pt x="198" y="605"/>
                    <a:pt x="197" y="605"/>
                  </a:cubicBezTo>
                  <a:cubicBezTo>
                    <a:pt x="195" y="608"/>
                    <a:pt x="194" y="607"/>
                    <a:pt x="192" y="606"/>
                  </a:cubicBezTo>
                  <a:cubicBezTo>
                    <a:pt x="191" y="604"/>
                    <a:pt x="188" y="605"/>
                    <a:pt x="188" y="603"/>
                  </a:cubicBezTo>
                  <a:cubicBezTo>
                    <a:pt x="188" y="602"/>
                    <a:pt x="187" y="602"/>
                    <a:pt x="187" y="602"/>
                  </a:cubicBezTo>
                  <a:cubicBezTo>
                    <a:pt x="186" y="602"/>
                    <a:pt x="188" y="601"/>
                    <a:pt x="187" y="601"/>
                  </a:cubicBezTo>
                  <a:cubicBezTo>
                    <a:pt x="186" y="601"/>
                    <a:pt x="186" y="601"/>
                    <a:pt x="186" y="603"/>
                  </a:cubicBezTo>
                  <a:cubicBezTo>
                    <a:pt x="185" y="600"/>
                    <a:pt x="188" y="600"/>
                    <a:pt x="188" y="598"/>
                  </a:cubicBezTo>
                  <a:cubicBezTo>
                    <a:pt x="185" y="597"/>
                    <a:pt x="183" y="597"/>
                    <a:pt x="182" y="593"/>
                  </a:cubicBezTo>
                  <a:cubicBezTo>
                    <a:pt x="182" y="592"/>
                    <a:pt x="181" y="592"/>
                    <a:pt x="180" y="591"/>
                  </a:cubicBezTo>
                  <a:cubicBezTo>
                    <a:pt x="180" y="593"/>
                    <a:pt x="179" y="594"/>
                    <a:pt x="177" y="594"/>
                  </a:cubicBezTo>
                  <a:cubicBezTo>
                    <a:pt x="177" y="593"/>
                    <a:pt x="178" y="593"/>
                    <a:pt x="179" y="592"/>
                  </a:cubicBezTo>
                  <a:cubicBezTo>
                    <a:pt x="179" y="592"/>
                    <a:pt x="179" y="591"/>
                    <a:pt x="179" y="591"/>
                  </a:cubicBezTo>
                  <a:cubicBezTo>
                    <a:pt x="179" y="591"/>
                    <a:pt x="179" y="590"/>
                    <a:pt x="178" y="590"/>
                  </a:cubicBezTo>
                  <a:cubicBezTo>
                    <a:pt x="178" y="590"/>
                    <a:pt x="178" y="591"/>
                    <a:pt x="178" y="591"/>
                  </a:cubicBezTo>
                  <a:cubicBezTo>
                    <a:pt x="177" y="592"/>
                    <a:pt x="176" y="593"/>
                    <a:pt x="175" y="594"/>
                  </a:cubicBezTo>
                  <a:cubicBezTo>
                    <a:pt x="175" y="594"/>
                    <a:pt x="174" y="594"/>
                    <a:pt x="174" y="593"/>
                  </a:cubicBezTo>
                  <a:cubicBezTo>
                    <a:pt x="173" y="593"/>
                    <a:pt x="175" y="593"/>
                    <a:pt x="174" y="592"/>
                  </a:cubicBezTo>
                  <a:cubicBezTo>
                    <a:pt x="173" y="594"/>
                    <a:pt x="170" y="593"/>
                    <a:pt x="169" y="595"/>
                  </a:cubicBezTo>
                  <a:cubicBezTo>
                    <a:pt x="169" y="595"/>
                    <a:pt x="168" y="595"/>
                    <a:pt x="167" y="595"/>
                  </a:cubicBezTo>
                  <a:cubicBezTo>
                    <a:pt x="167" y="595"/>
                    <a:pt x="166" y="594"/>
                    <a:pt x="166" y="594"/>
                  </a:cubicBezTo>
                  <a:cubicBezTo>
                    <a:pt x="166" y="593"/>
                    <a:pt x="167" y="592"/>
                    <a:pt x="168" y="592"/>
                  </a:cubicBezTo>
                  <a:cubicBezTo>
                    <a:pt x="168" y="592"/>
                    <a:pt x="168" y="591"/>
                    <a:pt x="168" y="591"/>
                  </a:cubicBezTo>
                  <a:cubicBezTo>
                    <a:pt x="167" y="591"/>
                    <a:pt x="166" y="591"/>
                    <a:pt x="165" y="591"/>
                  </a:cubicBezTo>
                  <a:cubicBezTo>
                    <a:pt x="165" y="590"/>
                    <a:pt x="165" y="590"/>
                    <a:pt x="164" y="589"/>
                  </a:cubicBezTo>
                  <a:cubicBezTo>
                    <a:pt x="164" y="589"/>
                    <a:pt x="164" y="589"/>
                    <a:pt x="164" y="588"/>
                  </a:cubicBezTo>
                  <a:cubicBezTo>
                    <a:pt x="164" y="588"/>
                    <a:pt x="164" y="588"/>
                    <a:pt x="164" y="587"/>
                  </a:cubicBezTo>
                  <a:cubicBezTo>
                    <a:pt x="164" y="587"/>
                    <a:pt x="163" y="587"/>
                    <a:pt x="162" y="587"/>
                  </a:cubicBezTo>
                  <a:cubicBezTo>
                    <a:pt x="162" y="587"/>
                    <a:pt x="162" y="586"/>
                    <a:pt x="161" y="586"/>
                  </a:cubicBezTo>
                  <a:cubicBezTo>
                    <a:pt x="161" y="585"/>
                    <a:pt x="162" y="585"/>
                    <a:pt x="162" y="585"/>
                  </a:cubicBezTo>
                  <a:cubicBezTo>
                    <a:pt x="161" y="584"/>
                    <a:pt x="160" y="584"/>
                    <a:pt x="159" y="583"/>
                  </a:cubicBezTo>
                  <a:cubicBezTo>
                    <a:pt x="161" y="582"/>
                    <a:pt x="160" y="579"/>
                    <a:pt x="162" y="578"/>
                  </a:cubicBezTo>
                  <a:cubicBezTo>
                    <a:pt x="160" y="578"/>
                    <a:pt x="160" y="580"/>
                    <a:pt x="159" y="581"/>
                  </a:cubicBezTo>
                  <a:cubicBezTo>
                    <a:pt x="159" y="579"/>
                    <a:pt x="159" y="579"/>
                    <a:pt x="162" y="576"/>
                  </a:cubicBezTo>
                  <a:cubicBezTo>
                    <a:pt x="161" y="576"/>
                    <a:pt x="160" y="575"/>
                    <a:pt x="160" y="576"/>
                  </a:cubicBezTo>
                  <a:cubicBezTo>
                    <a:pt x="159" y="577"/>
                    <a:pt x="159" y="577"/>
                    <a:pt x="158" y="576"/>
                  </a:cubicBezTo>
                  <a:cubicBezTo>
                    <a:pt x="158" y="577"/>
                    <a:pt x="158" y="577"/>
                    <a:pt x="157" y="577"/>
                  </a:cubicBezTo>
                  <a:cubicBezTo>
                    <a:pt x="157" y="577"/>
                    <a:pt x="157" y="577"/>
                    <a:pt x="157" y="577"/>
                  </a:cubicBezTo>
                  <a:cubicBezTo>
                    <a:pt x="157" y="576"/>
                    <a:pt x="158" y="576"/>
                    <a:pt x="158" y="576"/>
                  </a:cubicBezTo>
                  <a:cubicBezTo>
                    <a:pt x="158" y="575"/>
                    <a:pt x="160" y="574"/>
                    <a:pt x="158" y="573"/>
                  </a:cubicBezTo>
                  <a:cubicBezTo>
                    <a:pt x="157" y="573"/>
                    <a:pt x="157" y="573"/>
                    <a:pt x="157" y="573"/>
                  </a:cubicBezTo>
                  <a:cubicBezTo>
                    <a:pt x="157" y="574"/>
                    <a:pt x="157" y="574"/>
                    <a:pt x="157" y="574"/>
                  </a:cubicBezTo>
                  <a:cubicBezTo>
                    <a:pt x="157" y="574"/>
                    <a:pt x="158" y="574"/>
                    <a:pt x="158" y="574"/>
                  </a:cubicBezTo>
                  <a:cubicBezTo>
                    <a:pt x="158" y="575"/>
                    <a:pt x="157" y="575"/>
                    <a:pt x="157" y="575"/>
                  </a:cubicBezTo>
                  <a:cubicBezTo>
                    <a:pt x="156" y="574"/>
                    <a:pt x="156" y="574"/>
                    <a:pt x="156" y="573"/>
                  </a:cubicBezTo>
                  <a:cubicBezTo>
                    <a:pt x="155" y="573"/>
                    <a:pt x="155" y="573"/>
                    <a:pt x="155" y="573"/>
                  </a:cubicBezTo>
                  <a:cubicBezTo>
                    <a:pt x="153" y="572"/>
                    <a:pt x="152" y="571"/>
                    <a:pt x="152" y="569"/>
                  </a:cubicBezTo>
                  <a:cubicBezTo>
                    <a:pt x="153" y="567"/>
                    <a:pt x="153" y="565"/>
                    <a:pt x="151" y="563"/>
                  </a:cubicBezTo>
                  <a:cubicBezTo>
                    <a:pt x="151" y="563"/>
                    <a:pt x="149" y="562"/>
                    <a:pt x="150" y="561"/>
                  </a:cubicBezTo>
                  <a:cubicBezTo>
                    <a:pt x="150" y="561"/>
                    <a:pt x="150" y="560"/>
                    <a:pt x="150" y="560"/>
                  </a:cubicBezTo>
                  <a:cubicBezTo>
                    <a:pt x="147" y="561"/>
                    <a:pt x="147" y="559"/>
                    <a:pt x="147" y="558"/>
                  </a:cubicBezTo>
                  <a:cubicBezTo>
                    <a:pt x="147" y="557"/>
                    <a:pt x="147" y="557"/>
                    <a:pt x="147" y="556"/>
                  </a:cubicBezTo>
                  <a:cubicBezTo>
                    <a:pt x="146" y="556"/>
                    <a:pt x="146" y="555"/>
                    <a:pt x="145" y="554"/>
                  </a:cubicBezTo>
                  <a:cubicBezTo>
                    <a:pt x="144" y="553"/>
                    <a:pt x="144" y="552"/>
                    <a:pt x="146" y="551"/>
                  </a:cubicBezTo>
                  <a:cubicBezTo>
                    <a:pt x="146" y="550"/>
                    <a:pt x="145" y="550"/>
                    <a:pt x="145" y="550"/>
                  </a:cubicBezTo>
                  <a:cubicBezTo>
                    <a:pt x="144" y="548"/>
                    <a:pt x="144" y="546"/>
                    <a:pt x="143" y="544"/>
                  </a:cubicBezTo>
                  <a:cubicBezTo>
                    <a:pt x="143" y="544"/>
                    <a:pt x="143" y="544"/>
                    <a:pt x="143" y="544"/>
                  </a:cubicBezTo>
                  <a:cubicBezTo>
                    <a:pt x="141" y="545"/>
                    <a:pt x="140" y="544"/>
                    <a:pt x="140" y="542"/>
                  </a:cubicBezTo>
                  <a:cubicBezTo>
                    <a:pt x="140" y="540"/>
                    <a:pt x="141" y="539"/>
                    <a:pt x="140" y="537"/>
                  </a:cubicBezTo>
                  <a:cubicBezTo>
                    <a:pt x="140" y="536"/>
                    <a:pt x="142" y="535"/>
                    <a:pt x="144" y="534"/>
                  </a:cubicBezTo>
                  <a:cubicBezTo>
                    <a:pt x="144" y="534"/>
                    <a:pt x="144" y="534"/>
                    <a:pt x="144" y="533"/>
                  </a:cubicBezTo>
                  <a:cubicBezTo>
                    <a:pt x="143" y="532"/>
                    <a:pt x="142" y="532"/>
                    <a:pt x="142" y="534"/>
                  </a:cubicBezTo>
                  <a:cubicBezTo>
                    <a:pt x="142" y="535"/>
                    <a:pt x="141" y="535"/>
                    <a:pt x="140" y="535"/>
                  </a:cubicBezTo>
                  <a:cubicBezTo>
                    <a:pt x="139" y="535"/>
                    <a:pt x="139" y="534"/>
                    <a:pt x="140" y="533"/>
                  </a:cubicBezTo>
                  <a:cubicBezTo>
                    <a:pt x="140" y="532"/>
                    <a:pt x="140" y="530"/>
                    <a:pt x="139" y="528"/>
                  </a:cubicBezTo>
                  <a:cubicBezTo>
                    <a:pt x="137" y="527"/>
                    <a:pt x="138" y="526"/>
                    <a:pt x="139" y="525"/>
                  </a:cubicBezTo>
                  <a:cubicBezTo>
                    <a:pt x="137" y="526"/>
                    <a:pt x="137" y="525"/>
                    <a:pt x="136" y="524"/>
                  </a:cubicBezTo>
                  <a:cubicBezTo>
                    <a:pt x="135" y="522"/>
                    <a:pt x="136" y="520"/>
                    <a:pt x="133" y="521"/>
                  </a:cubicBezTo>
                  <a:cubicBezTo>
                    <a:pt x="134" y="519"/>
                    <a:pt x="134" y="517"/>
                    <a:pt x="132" y="517"/>
                  </a:cubicBezTo>
                  <a:cubicBezTo>
                    <a:pt x="131" y="516"/>
                    <a:pt x="133" y="515"/>
                    <a:pt x="132" y="514"/>
                  </a:cubicBezTo>
                  <a:cubicBezTo>
                    <a:pt x="129" y="514"/>
                    <a:pt x="130" y="512"/>
                    <a:pt x="130" y="511"/>
                  </a:cubicBezTo>
                  <a:cubicBezTo>
                    <a:pt x="129" y="509"/>
                    <a:pt x="130" y="507"/>
                    <a:pt x="132" y="507"/>
                  </a:cubicBezTo>
                  <a:cubicBezTo>
                    <a:pt x="132" y="506"/>
                    <a:pt x="131" y="506"/>
                    <a:pt x="132" y="505"/>
                  </a:cubicBezTo>
                  <a:cubicBezTo>
                    <a:pt x="132" y="504"/>
                    <a:pt x="133" y="504"/>
                    <a:pt x="134" y="504"/>
                  </a:cubicBezTo>
                  <a:cubicBezTo>
                    <a:pt x="134" y="505"/>
                    <a:pt x="135" y="504"/>
                    <a:pt x="135" y="504"/>
                  </a:cubicBezTo>
                  <a:cubicBezTo>
                    <a:pt x="135" y="503"/>
                    <a:pt x="134" y="504"/>
                    <a:pt x="134" y="504"/>
                  </a:cubicBezTo>
                  <a:cubicBezTo>
                    <a:pt x="135" y="503"/>
                    <a:pt x="135" y="503"/>
                    <a:pt x="136" y="503"/>
                  </a:cubicBezTo>
                  <a:cubicBezTo>
                    <a:pt x="136" y="503"/>
                    <a:pt x="136" y="503"/>
                    <a:pt x="136" y="502"/>
                  </a:cubicBezTo>
                  <a:cubicBezTo>
                    <a:pt x="136" y="502"/>
                    <a:pt x="135" y="502"/>
                    <a:pt x="135" y="502"/>
                  </a:cubicBezTo>
                  <a:cubicBezTo>
                    <a:pt x="134" y="503"/>
                    <a:pt x="133" y="503"/>
                    <a:pt x="133" y="501"/>
                  </a:cubicBezTo>
                  <a:cubicBezTo>
                    <a:pt x="134" y="501"/>
                    <a:pt x="135" y="502"/>
                    <a:pt x="136" y="501"/>
                  </a:cubicBezTo>
                  <a:cubicBezTo>
                    <a:pt x="135" y="501"/>
                    <a:pt x="133" y="500"/>
                    <a:pt x="132" y="500"/>
                  </a:cubicBezTo>
                  <a:cubicBezTo>
                    <a:pt x="131" y="501"/>
                    <a:pt x="130" y="500"/>
                    <a:pt x="130" y="499"/>
                  </a:cubicBezTo>
                  <a:cubicBezTo>
                    <a:pt x="129" y="498"/>
                    <a:pt x="131" y="498"/>
                    <a:pt x="131" y="497"/>
                  </a:cubicBezTo>
                  <a:cubicBezTo>
                    <a:pt x="130" y="497"/>
                    <a:pt x="129" y="498"/>
                    <a:pt x="129" y="497"/>
                  </a:cubicBezTo>
                  <a:cubicBezTo>
                    <a:pt x="128" y="496"/>
                    <a:pt x="130" y="496"/>
                    <a:pt x="131" y="495"/>
                  </a:cubicBezTo>
                  <a:cubicBezTo>
                    <a:pt x="131" y="495"/>
                    <a:pt x="132" y="495"/>
                    <a:pt x="132" y="495"/>
                  </a:cubicBezTo>
                  <a:cubicBezTo>
                    <a:pt x="131" y="494"/>
                    <a:pt x="129" y="496"/>
                    <a:pt x="128" y="495"/>
                  </a:cubicBezTo>
                  <a:cubicBezTo>
                    <a:pt x="128" y="494"/>
                    <a:pt x="129" y="492"/>
                    <a:pt x="129" y="491"/>
                  </a:cubicBezTo>
                  <a:cubicBezTo>
                    <a:pt x="129" y="490"/>
                    <a:pt x="129" y="488"/>
                    <a:pt x="130" y="487"/>
                  </a:cubicBezTo>
                  <a:cubicBezTo>
                    <a:pt x="130" y="486"/>
                    <a:pt x="129" y="484"/>
                    <a:pt x="131" y="485"/>
                  </a:cubicBezTo>
                  <a:cubicBezTo>
                    <a:pt x="131" y="485"/>
                    <a:pt x="132" y="485"/>
                    <a:pt x="132" y="484"/>
                  </a:cubicBezTo>
                  <a:cubicBezTo>
                    <a:pt x="132" y="482"/>
                    <a:pt x="133" y="481"/>
                    <a:pt x="134" y="479"/>
                  </a:cubicBezTo>
                  <a:cubicBezTo>
                    <a:pt x="133" y="479"/>
                    <a:pt x="132" y="479"/>
                    <a:pt x="133" y="478"/>
                  </a:cubicBezTo>
                  <a:cubicBezTo>
                    <a:pt x="133" y="477"/>
                    <a:pt x="134" y="478"/>
                    <a:pt x="134" y="478"/>
                  </a:cubicBezTo>
                  <a:cubicBezTo>
                    <a:pt x="134" y="478"/>
                    <a:pt x="135" y="478"/>
                    <a:pt x="135" y="479"/>
                  </a:cubicBezTo>
                  <a:cubicBezTo>
                    <a:pt x="136" y="479"/>
                    <a:pt x="137" y="478"/>
                    <a:pt x="138" y="478"/>
                  </a:cubicBezTo>
                  <a:cubicBezTo>
                    <a:pt x="137" y="478"/>
                    <a:pt x="137" y="477"/>
                    <a:pt x="137" y="477"/>
                  </a:cubicBezTo>
                  <a:cubicBezTo>
                    <a:pt x="136" y="478"/>
                    <a:pt x="135" y="477"/>
                    <a:pt x="135" y="476"/>
                  </a:cubicBezTo>
                  <a:cubicBezTo>
                    <a:pt x="135" y="476"/>
                    <a:pt x="134" y="476"/>
                    <a:pt x="134" y="476"/>
                  </a:cubicBezTo>
                  <a:cubicBezTo>
                    <a:pt x="134" y="475"/>
                    <a:pt x="134" y="475"/>
                    <a:pt x="134" y="475"/>
                  </a:cubicBezTo>
                  <a:cubicBezTo>
                    <a:pt x="133" y="474"/>
                    <a:pt x="132" y="474"/>
                    <a:pt x="133" y="473"/>
                  </a:cubicBezTo>
                  <a:cubicBezTo>
                    <a:pt x="134" y="473"/>
                    <a:pt x="135" y="472"/>
                    <a:pt x="135" y="474"/>
                  </a:cubicBezTo>
                  <a:cubicBezTo>
                    <a:pt x="136" y="473"/>
                    <a:pt x="136" y="473"/>
                    <a:pt x="137" y="473"/>
                  </a:cubicBezTo>
                  <a:cubicBezTo>
                    <a:pt x="136" y="472"/>
                    <a:pt x="136" y="471"/>
                    <a:pt x="137" y="471"/>
                  </a:cubicBezTo>
                  <a:cubicBezTo>
                    <a:pt x="138" y="471"/>
                    <a:pt x="138" y="470"/>
                    <a:pt x="138" y="470"/>
                  </a:cubicBezTo>
                  <a:cubicBezTo>
                    <a:pt x="136" y="469"/>
                    <a:pt x="135" y="471"/>
                    <a:pt x="133" y="470"/>
                  </a:cubicBezTo>
                  <a:cubicBezTo>
                    <a:pt x="134" y="469"/>
                    <a:pt x="136" y="470"/>
                    <a:pt x="136" y="469"/>
                  </a:cubicBezTo>
                  <a:cubicBezTo>
                    <a:pt x="137" y="468"/>
                    <a:pt x="138" y="468"/>
                    <a:pt x="139" y="469"/>
                  </a:cubicBezTo>
                  <a:cubicBezTo>
                    <a:pt x="139" y="469"/>
                    <a:pt x="139" y="469"/>
                    <a:pt x="139" y="470"/>
                  </a:cubicBezTo>
                  <a:cubicBezTo>
                    <a:pt x="139" y="470"/>
                    <a:pt x="140" y="470"/>
                    <a:pt x="140" y="470"/>
                  </a:cubicBezTo>
                  <a:cubicBezTo>
                    <a:pt x="141" y="470"/>
                    <a:pt x="142" y="470"/>
                    <a:pt x="142" y="471"/>
                  </a:cubicBezTo>
                  <a:cubicBezTo>
                    <a:pt x="142" y="472"/>
                    <a:pt x="142" y="472"/>
                    <a:pt x="143" y="472"/>
                  </a:cubicBezTo>
                  <a:cubicBezTo>
                    <a:pt x="144" y="472"/>
                    <a:pt x="145" y="471"/>
                    <a:pt x="146" y="471"/>
                  </a:cubicBezTo>
                  <a:cubicBezTo>
                    <a:pt x="147" y="471"/>
                    <a:pt x="148" y="471"/>
                    <a:pt x="148" y="470"/>
                  </a:cubicBezTo>
                  <a:cubicBezTo>
                    <a:pt x="145" y="470"/>
                    <a:pt x="148" y="469"/>
                    <a:pt x="147" y="468"/>
                  </a:cubicBezTo>
                  <a:cubicBezTo>
                    <a:pt x="146" y="468"/>
                    <a:pt x="145" y="468"/>
                    <a:pt x="146" y="467"/>
                  </a:cubicBezTo>
                  <a:cubicBezTo>
                    <a:pt x="147" y="465"/>
                    <a:pt x="147" y="464"/>
                    <a:pt x="147" y="462"/>
                  </a:cubicBezTo>
                  <a:cubicBezTo>
                    <a:pt x="147" y="462"/>
                    <a:pt x="147" y="461"/>
                    <a:pt x="148" y="461"/>
                  </a:cubicBezTo>
                  <a:cubicBezTo>
                    <a:pt x="148" y="461"/>
                    <a:pt x="148" y="461"/>
                    <a:pt x="149" y="461"/>
                  </a:cubicBezTo>
                  <a:cubicBezTo>
                    <a:pt x="150" y="462"/>
                    <a:pt x="151" y="464"/>
                    <a:pt x="152" y="465"/>
                  </a:cubicBezTo>
                  <a:cubicBezTo>
                    <a:pt x="152" y="465"/>
                    <a:pt x="152" y="464"/>
                    <a:pt x="152" y="464"/>
                  </a:cubicBezTo>
                  <a:cubicBezTo>
                    <a:pt x="152" y="463"/>
                    <a:pt x="151" y="463"/>
                    <a:pt x="152" y="462"/>
                  </a:cubicBezTo>
                  <a:cubicBezTo>
                    <a:pt x="152" y="461"/>
                    <a:pt x="151" y="462"/>
                    <a:pt x="151" y="461"/>
                  </a:cubicBezTo>
                  <a:cubicBezTo>
                    <a:pt x="152" y="461"/>
                    <a:pt x="153" y="460"/>
                    <a:pt x="154" y="461"/>
                  </a:cubicBezTo>
                  <a:cubicBezTo>
                    <a:pt x="154" y="461"/>
                    <a:pt x="155" y="461"/>
                    <a:pt x="155" y="460"/>
                  </a:cubicBezTo>
                  <a:cubicBezTo>
                    <a:pt x="155" y="460"/>
                    <a:pt x="156" y="460"/>
                    <a:pt x="155" y="459"/>
                  </a:cubicBezTo>
                  <a:cubicBezTo>
                    <a:pt x="154" y="459"/>
                    <a:pt x="154" y="459"/>
                    <a:pt x="154" y="458"/>
                  </a:cubicBezTo>
                  <a:cubicBezTo>
                    <a:pt x="152" y="459"/>
                    <a:pt x="150" y="459"/>
                    <a:pt x="148" y="460"/>
                  </a:cubicBezTo>
                  <a:cubicBezTo>
                    <a:pt x="148" y="460"/>
                    <a:pt x="147" y="459"/>
                    <a:pt x="147" y="459"/>
                  </a:cubicBezTo>
                  <a:cubicBezTo>
                    <a:pt x="148" y="457"/>
                    <a:pt x="148" y="456"/>
                    <a:pt x="149" y="454"/>
                  </a:cubicBezTo>
                  <a:cubicBezTo>
                    <a:pt x="149" y="454"/>
                    <a:pt x="149" y="454"/>
                    <a:pt x="149" y="453"/>
                  </a:cubicBezTo>
                  <a:cubicBezTo>
                    <a:pt x="148" y="451"/>
                    <a:pt x="149" y="451"/>
                    <a:pt x="151" y="451"/>
                  </a:cubicBezTo>
                  <a:cubicBezTo>
                    <a:pt x="151" y="450"/>
                    <a:pt x="149" y="451"/>
                    <a:pt x="149" y="450"/>
                  </a:cubicBezTo>
                  <a:cubicBezTo>
                    <a:pt x="149" y="448"/>
                    <a:pt x="151" y="448"/>
                    <a:pt x="153" y="448"/>
                  </a:cubicBezTo>
                  <a:cubicBezTo>
                    <a:pt x="153" y="448"/>
                    <a:pt x="153" y="448"/>
                    <a:pt x="153" y="448"/>
                  </a:cubicBezTo>
                  <a:cubicBezTo>
                    <a:pt x="152" y="447"/>
                    <a:pt x="151" y="446"/>
                    <a:pt x="151" y="445"/>
                  </a:cubicBezTo>
                  <a:cubicBezTo>
                    <a:pt x="151" y="445"/>
                    <a:pt x="151" y="444"/>
                    <a:pt x="152" y="444"/>
                  </a:cubicBezTo>
                  <a:cubicBezTo>
                    <a:pt x="151" y="444"/>
                    <a:pt x="150" y="444"/>
                    <a:pt x="150" y="444"/>
                  </a:cubicBezTo>
                  <a:cubicBezTo>
                    <a:pt x="148" y="444"/>
                    <a:pt x="147" y="445"/>
                    <a:pt x="146" y="444"/>
                  </a:cubicBezTo>
                  <a:cubicBezTo>
                    <a:pt x="145" y="444"/>
                    <a:pt x="144" y="444"/>
                    <a:pt x="144" y="443"/>
                  </a:cubicBezTo>
                  <a:cubicBezTo>
                    <a:pt x="144" y="443"/>
                    <a:pt x="144" y="443"/>
                    <a:pt x="144" y="443"/>
                  </a:cubicBezTo>
                  <a:cubicBezTo>
                    <a:pt x="141" y="445"/>
                    <a:pt x="138" y="443"/>
                    <a:pt x="137" y="440"/>
                  </a:cubicBezTo>
                  <a:cubicBezTo>
                    <a:pt x="136" y="439"/>
                    <a:pt x="135" y="438"/>
                    <a:pt x="133" y="437"/>
                  </a:cubicBezTo>
                  <a:cubicBezTo>
                    <a:pt x="133" y="437"/>
                    <a:pt x="133" y="437"/>
                    <a:pt x="132" y="437"/>
                  </a:cubicBezTo>
                  <a:cubicBezTo>
                    <a:pt x="131" y="437"/>
                    <a:pt x="130" y="437"/>
                    <a:pt x="129" y="437"/>
                  </a:cubicBezTo>
                  <a:cubicBezTo>
                    <a:pt x="127" y="436"/>
                    <a:pt x="127" y="435"/>
                    <a:pt x="126" y="434"/>
                  </a:cubicBezTo>
                  <a:cubicBezTo>
                    <a:pt x="126" y="433"/>
                    <a:pt x="126" y="433"/>
                    <a:pt x="126" y="433"/>
                  </a:cubicBezTo>
                  <a:cubicBezTo>
                    <a:pt x="123" y="430"/>
                    <a:pt x="123" y="429"/>
                    <a:pt x="126" y="428"/>
                  </a:cubicBezTo>
                  <a:cubicBezTo>
                    <a:pt x="127" y="427"/>
                    <a:pt x="127" y="427"/>
                    <a:pt x="128" y="427"/>
                  </a:cubicBezTo>
                  <a:cubicBezTo>
                    <a:pt x="129" y="429"/>
                    <a:pt x="132" y="428"/>
                    <a:pt x="134" y="429"/>
                  </a:cubicBezTo>
                  <a:cubicBezTo>
                    <a:pt x="135" y="429"/>
                    <a:pt x="135" y="429"/>
                    <a:pt x="136" y="429"/>
                  </a:cubicBezTo>
                  <a:cubicBezTo>
                    <a:pt x="137" y="429"/>
                    <a:pt x="138" y="431"/>
                    <a:pt x="139" y="432"/>
                  </a:cubicBezTo>
                  <a:cubicBezTo>
                    <a:pt x="140" y="432"/>
                    <a:pt x="140" y="432"/>
                    <a:pt x="141" y="433"/>
                  </a:cubicBezTo>
                  <a:cubicBezTo>
                    <a:pt x="143" y="435"/>
                    <a:pt x="146" y="436"/>
                    <a:pt x="148" y="437"/>
                  </a:cubicBezTo>
                  <a:cubicBezTo>
                    <a:pt x="149" y="437"/>
                    <a:pt x="149" y="437"/>
                    <a:pt x="149" y="437"/>
                  </a:cubicBezTo>
                  <a:cubicBezTo>
                    <a:pt x="151" y="437"/>
                    <a:pt x="149" y="435"/>
                    <a:pt x="150" y="434"/>
                  </a:cubicBezTo>
                  <a:cubicBezTo>
                    <a:pt x="149" y="436"/>
                    <a:pt x="148" y="436"/>
                    <a:pt x="147" y="434"/>
                  </a:cubicBezTo>
                  <a:cubicBezTo>
                    <a:pt x="147" y="434"/>
                    <a:pt x="146" y="434"/>
                    <a:pt x="146" y="433"/>
                  </a:cubicBezTo>
                  <a:cubicBezTo>
                    <a:pt x="146" y="433"/>
                    <a:pt x="146" y="433"/>
                    <a:pt x="146" y="433"/>
                  </a:cubicBezTo>
                  <a:cubicBezTo>
                    <a:pt x="147" y="433"/>
                    <a:pt x="147" y="433"/>
                    <a:pt x="147" y="434"/>
                  </a:cubicBezTo>
                  <a:cubicBezTo>
                    <a:pt x="148" y="433"/>
                    <a:pt x="149" y="434"/>
                    <a:pt x="148" y="433"/>
                  </a:cubicBezTo>
                  <a:cubicBezTo>
                    <a:pt x="147" y="431"/>
                    <a:pt x="149" y="432"/>
                    <a:pt x="149" y="431"/>
                  </a:cubicBezTo>
                  <a:cubicBezTo>
                    <a:pt x="149" y="431"/>
                    <a:pt x="149" y="430"/>
                    <a:pt x="149" y="430"/>
                  </a:cubicBezTo>
                  <a:cubicBezTo>
                    <a:pt x="148" y="430"/>
                    <a:pt x="147" y="431"/>
                    <a:pt x="147" y="429"/>
                  </a:cubicBezTo>
                  <a:cubicBezTo>
                    <a:pt x="148" y="429"/>
                    <a:pt x="149" y="429"/>
                    <a:pt x="150" y="430"/>
                  </a:cubicBezTo>
                  <a:cubicBezTo>
                    <a:pt x="149" y="428"/>
                    <a:pt x="149" y="427"/>
                    <a:pt x="148" y="426"/>
                  </a:cubicBezTo>
                  <a:cubicBezTo>
                    <a:pt x="146" y="427"/>
                    <a:pt x="145" y="426"/>
                    <a:pt x="143" y="425"/>
                  </a:cubicBezTo>
                  <a:cubicBezTo>
                    <a:pt x="143" y="425"/>
                    <a:pt x="142" y="424"/>
                    <a:pt x="141" y="423"/>
                  </a:cubicBezTo>
                  <a:cubicBezTo>
                    <a:pt x="143" y="422"/>
                    <a:pt x="144" y="424"/>
                    <a:pt x="146" y="424"/>
                  </a:cubicBezTo>
                  <a:cubicBezTo>
                    <a:pt x="145" y="423"/>
                    <a:pt x="145" y="422"/>
                    <a:pt x="145" y="422"/>
                  </a:cubicBezTo>
                  <a:cubicBezTo>
                    <a:pt x="144" y="422"/>
                    <a:pt x="143" y="422"/>
                    <a:pt x="143" y="421"/>
                  </a:cubicBezTo>
                  <a:cubicBezTo>
                    <a:pt x="142" y="421"/>
                    <a:pt x="142" y="421"/>
                    <a:pt x="142" y="421"/>
                  </a:cubicBezTo>
                  <a:cubicBezTo>
                    <a:pt x="141" y="422"/>
                    <a:pt x="140" y="422"/>
                    <a:pt x="140" y="422"/>
                  </a:cubicBezTo>
                  <a:cubicBezTo>
                    <a:pt x="139" y="421"/>
                    <a:pt x="140" y="420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39" y="420"/>
                    <a:pt x="138" y="420"/>
                    <a:pt x="138" y="421"/>
                  </a:cubicBezTo>
                  <a:cubicBezTo>
                    <a:pt x="137" y="421"/>
                    <a:pt x="137" y="420"/>
                    <a:pt x="137" y="420"/>
                  </a:cubicBezTo>
                  <a:cubicBezTo>
                    <a:pt x="136" y="420"/>
                    <a:pt x="136" y="420"/>
                    <a:pt x="135" y="420"/>
                  </a:cubicBezTo>
                  <a:cubicBezTo>
                    <a:pt x="134" y="420"/>
                    <a:pt x="133" y="420"/>
                    <a:pt x="133" y="418"/>
                  </a:cubicBezTo>
                  <a:cubicBezTo>
                    <a:pt x="133" y="417"/>
                    <a:pt x="134" y="416"/>
                    <a:pt x="135" y="416"/>
                  </a:cubicBezTo>
                  <a:cubicBezTo>
                    <a:pt x="135" y="416"/>
                    <a:pt x="135" y="416"/>
                    <a:pt x="135" y="416"/>
                  </a:cubicBezTo>
                  <a:cubicBezTo>
                    <a:pt x="134" y="415"/>
                    <a:pt x="134" y="415"/>
                    <a:pt x="135" y="414"/>
                  </a:cubicBezTo>
                  <a:cubicBezTo>
                    <a:pt x="136" y="413"/>
                    <a:pt x="137" y="413"/>
                    <a:pt x="138" y="412"/>
                  </a:cubicBezTo>
                  <a:cubicBezTo>
                    <a:pt x="138" y="412"/>
                    <a:pt x="139" y="412"/>
                    <a:pt x="139" y="412"/>
                  </a:cubicBezTo>
                  <a:cubicBezTo>
                    <a:pt x="141" y="412"/>
                    <a:pt x="143" y="411"/>
                    <a:pt x="143" y="409"/>
                  </a:cubicBezTo>
                  <a:cubicBezTo>
                    <a:pt x="143" y="408"/>
                    <a:pt x="143" y="408"/>
                    <a:pt x="142" y="408"/>
                  </a:cubicBezTo>
                  <a:cubicBezTo>
                    <a:pt x="142" y="410"/>
                    <a:pt x="141" y="410"/>
                    <a:pt x="140" y="411"/>
                  </a:cubicBezTo>
                  <a:cubicBezTo>
                    <a:pt x="139" y="411"/>
                    <a:pt x="138" y="411"/>
                    <a:pt x="137" y="410"/>
                  </a:cubicBezTo>
                  <a:cubicBezTo>
                    <a:pt x="136" y="409"/>
                    <a:pt x="136" y="409"/>
                    <a:pt x="136" y="409"/>
                  </a:cubicBezTo>
                  <a:cubicBezTo>
                    <a:pt x="135" y="409"/>
                    <a:pt x="135" y="409"/>
                    <a:pt x="134" y="409"/>
                  </a:cubicBezTo>
                  <a:cubicBezTo>
                    <a:pt x="135" y="409"/>
                    <a:pt x="135" y="409"/>
                    <a:pt x="135" y="410"/>
                  </a:cubicBezTo>
                  <a:cubicBezTo>
                    <a:pt x="135" y="410"/>
                    <a:pt x="135" y="411"/>
                    <a:pt x="135" y="411"/>
                  </a:cubicBezTo>
                  <a:cubicBezTo>
                    <a:pt x="134" y="412"/>
                    <a:pt x="134" y="412"/>
                    <a:pt x="132" y="412"/>
                  </a:cubicBezTo>
                  <a:cubicBezTo>
                    <a:pt x="132" y="412"/>
                    <a:pt x="132" y="411"/>
                    <a:pt x="132" y="411"/>
                  </a:cubicBezTo>
                  <a:cubicBezTo>
                    <a:pt x="131" y="408"/>
                    <a:pt x="133" y="410"/>
                    <a:pt x="133" y="410"/>
                  </a:cubicBezTo>
                  <a:cubicBezTo>
                    <a:pt x="133" y="410"/>
                    <a:pt x="133" y="410"/>
                    <a:pt x="133" y="410"/>
                  </a:cubicBezTo>
                  <a:cubicBezTo>
                    <a:pt x="133" y="409"/>
                    <a:pt x="133" y="409"/>
                    <a:pt x="133" y="409"/>
                  </a:cubicBezTo>
                  <a:cubicBezTo>
                    <a:pt x="132" y="408"/>
                    <a:pt x="133" y="407"/>
                    <a:pt x="134" y="407"/>
                  </a:cubicBezTo>
                  <a:cubicBezTo>
                    <a:pt x="135" y="406"/>
                    <a:pt x="135" y="406"/>
                    <a:pt x="135" y="404"/>
                  </a:cubicBezTo>
                  <a:cubicBezTo>
                    <a:pt x="133" y="404"/>
                    <a:pt x="134" y="407"/>
                    <a:pt x="132" y="407"/>
                  </a:cubicBezTo>
                  <a:cubicBezTo>
                    <a:pt x="132" y="407"/>
                    <a:pt x="132" y="406"/>
                    <a:pt x="131" y="406"/>
                  </a:cubicBezTo>
                  <a:cubicBezTo>
                    <a:pt x="131" y="407"/>
                    <a:pt x="131" y="407"/>
                    <a:pt x="130" y="407"/>
                  </a:cubicBezTo>
                  <a:cubicBezTo>
                    <a:pt x="130" y="408"/>
                    <a:pt x="129" y="408"/>
                    <a:pt x="129" y="409"/>
                  </a:cubicBezTo>
                  <a:cubicBezTo>
                    <a:pt x="130" y="411"/>
                    <a:pt x="128" y="410"/>
                    <a:pt x="127" y="410"/>
                  </a:cubicBezTo>
                  <a:cubicBezTo>
                    <a:pt x="129" y="413"/>
                    <a:pt x="129" y="413"/>
                    <a:pt x="126" y="415"/>
                  </a:cubicBezTo>
                  <a:cubicBezTo>
                    <a:pt x="126" y="415"/>
                    <a:pt x="126" y="415"/>
                    <a:pt x="126" y="415"/>
                  </a:cubicBezTo>
                  <a:cubicBezTo>
                    <a:pt x="126" y="415"/>
                    <a:pt x="126" y="415"/>
                    <a:pt x="125" y="415"/>
                  </a:cubicBezTo>
                  <a:cubicBezTo>
                    <a:pt x="125" y="415"/>
                    <a:pt x="126" y="415"/>
                    <a:pt x="126" y="415"/>
                  </a:cubicBezTo>
                  <a:cubicBezTo>
                    <a:pt x="124" y="416"/>
                    <a:pt x="123" y="417"/>
                    <a:pt x="121" y="415"/>
                  </a:cubicBezTo>
                  <a:cubicBezTo>
                    <a:pt x="121" y="415"/>
                    <a:pt x="121" y="414"/>
                    <a:pt x="120" y="415"/>
                  </a:cubicBezTo>
                  <a:cubicBezTo>
                    <a:pt x="119" y="416"/>
                    <a:pt x="118" y="415"/>
                    <a:pt x="117" y="414"/>
                  </a:cubicBezTo>
                  <a:cubicBezTo>
                    <a:pt x="117" y="413"/>
                    <a:pt x="117" y="411"/>
                    <a:pt x="115" y="409"/>
                  </a:cubicBezTo>
                  <a:cubicBezTo>
                    <a:pt x="115" y="409"/>
                    <a:pt x="115" y="408"/>
                    <a:pt x="116" y="408"/>
                  </a:cubicBezTo>
                  <a:cubicBezTo>
                    <a:pt x="117" y="408"/>
                    <a:pt x="117" y="407"/>
                    <a:pt x="118" y="407"/>
                  </a:cubicBezTo>
                  <a:cubicBezTo>
                    <a:pt x="118" y="406"/>
                    <a:pt x="118" y="406"/>
                    <a:pt x="119" y="405"/>
                  </a:cubicBezTo>
                  <a:cubicBezTo>
                    <a:pt x="120" y="404"/>
                    <a:pt x="121" y="405"/>
                    <a:pt x="122" y="404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122" y="404"/>
                    <a:pt x="122" y="403"/>
                    <a:pt x="122" y="403"/>
                  </a:cubicBezTo>
                  <a:cubicBezTo>
                    <a:pt x="121" y="404"/>
                    <a:pt x="120" y="405"/>
                    <a:pt x="119" y="404"/>
                  </a:cubicBezTo>
                  <a:cubicBezTo>
                    <a:pt x="118" y="404"/>
                    <a:pt x="117" y="403"/>
                    <a:pt x="117" y="402"/>
                  </a:cubicBezTo>
                  <a:cubicBezTo>
                    <a:pt x="117" y="401"/>
                    <a:pt x="118" y="400"/>
                    <a:pt x="119" y="400"/>
                  </a:cubicBezTo>
                  <a:cubicBezTo>
                    <a:pt x="120" y="399"/>
                    <a:pt x="121" y="398"/>
                    <a:pt x="121" y="397"/>
                  </a:cubicBezTo>
                  <a:cubicBezTo>
                    <a:pt x="121" y="395"/>
                    <a:pt x="120" y="396"/>
                    <a:pt x="120" y="397"/>
                  </a:cubicBezTo>
                  <a:cubicBezTo>
                    <a:pt x="120" y="397"/>
                    <a:pt x="119" y="398"/>
                    <a:pt x="119" y="398"/>
                  </a:cubicBezTo>
                  <a:cubicBezTo>
                    <a:pt x="118" y="398"/>
                    <a:pt x="118" y="399"/>
                    <a:pt x="117" y="399"/>
                  </a:cubicBezTo>
                  <a:cubicBezTo>
                    <a:pt x="116" y="399"/>
                    <a:pt x="116" y="398"/>
                    <a:pt x="117" y="398"/>
                  </a:cubicBezTo>
                  <a:cubicBezTo>
                    <a:pt x="117" y="397"/>
                    <a:pt x="117" y="396"/>
                    <a:pt x="118" y="396"/>
                  </a:cubicBezTo>
                  <a:cubicBezTo>
                    <a:pt x="119" y="396"/>
                    <a:pt x="119" y="396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4"/>
                    <a:pt x="119" y="394"/>
                  </a:cubicBezTo>
                  <a:cubicBezTo>
                    <a:pt x="119" y="394"/>
                    <a:pt x="119" y="394"/>
                    <a:pt x="118" y="394"/>
                  </a:cubicBezTo>
                  <a:cubicBezTo>
                    <a:pt x="117" y="394"/>
                    <a:pt x="116" y="393"/>
                    <a:pt x="116" y="393"/>
                  </a:cubicBezTo>
                  <a:cubicBezTo>
                    <a:pt x="117" y="392"/>
                    <a:pt x="118" y="391"/>
                    <a:pt x="119" y="390"/>
                  </a:cubicBezTo>
                  <a:cubicBezTo>
                    <a:pt x="119" y="390"/>
                    <a:pt x="119" y="392"/>
                    <a:pt x="120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121" y="391"/>
                    <a:pt x="121" y="391"/>
                    <a:pt x="121" y="391"/>
                  </a:cubicBezTo>
                  <a:cubicBezTo>
                    <a:pt x="121" y="390"/>
                    <a:pt x="121" y="389"/>
                    <a:pt x="122" y="389"/>
                  </a:cubicBezTo>
                  <a:cubicBezTo>
                    <a:pt x="122" y="389"/>
                    <a:pt x="122" y="389"/>
                    <a:pt x="122" y="389"/>
                  </a:cubicBezTo>
                  <a:cubicBezTo>
                    <a:pt x="122" y="389"/>
                    <a:pt x="122" y="389"/>
                    <a:pt x="122" y="388"/>
                  </a:cubicBezTo>
                  <a:cubicBezTo>
                    <a:pt x="121" y="388"/>
                    <a:pt x="121" y="388"/>
                    <a:pt x="121" y="388"/>
                  </a:cubicBezTo>
                  <a:cubicBezTo>
                    <a:pt x="120" y="389"/>
                    <a:pt x="120" y="389"/>
                    <a:pt x="120" y="387"/>
                  </a:cubicBezTo>
                  <a:cubicBezTo>
                    <a:pt x="120" y="386"/>
                    <a:pt x="119" y="387"/>
                    <a:pt x="119" y="388"/>
                  </a:cubicBezTo>
                  <a:cubicBezTo>
                    <a:pt x="118" y="389"/>
                    <a:pt x="118" y="389"/>
                    <a:pt x="117" y="389"/>
                  </a:cubicBezTo>
                  <a:cubicBezTo>
                    <a:pt x="115" y="389"/>
                    <a:pt x="115" y="389"/>
                    <a:pt x="116" y="387"/>
                  </a:cubicBezTo>
                  <a:cubicBezTo>
                    <a:pt x="116" y="387"/>
                    <a:pt x="115" y="386"/>
                    <a:pt x="114" y="387"/>
                  </a:cubicBezTo>
                  <a:cubicBezTo>
                    <a:pt x="114" y="388"/>
                    <a:pt x="113" y="388"/>
                    <a:pt x="113" y="388"/>
                  </a:cubicBezTo>
                  <a:cubicBezTo>
                    <a:pt x="112" y="387"/>
                    <a:pt x="113" y="387"/>
                    <a:pt x="113" y="386"/>
                  </a:cubicBezTo>
                  <a:cubicBezTo>
                    <a:pt x="114" y="386"/>
                    <a:pt x="114" y="385"/>
                    <a:pt x="115" y="384"/>
                  </a:cubicBezTo>
                  <a:cubicBezTo>
                    <a:pt x="116" y="386"/>
                    <a:pt x="117" y="387"/>
                    <a:pt x="118" y="385"/>
                  </a:cubicBezTo>
                  <a:cubicBezTo>
                    <a:pt x="119" y="383"/>
                    <a:pt x="119" y="383"/>
                    <a:pt x="121" y="385"/>
                  </a:cubicBezTo>
                  <a:cubicBezTo>
                    <a:pt x="122" y="385"/>
                    <a:pt x="122" y="385"/>
                    <a:pt x="123" y="384"/>
                  </a:cubicBezTo>
                  <a:cubicBezTo>
                    <a:pt x="123" y="383"/>
                    <a:pt x="123" y="382"/>
                    <a:pt x="123" y="381"/>
                  </a:cubicBezTo>
                  <a:cubicBezTo>
                    <a:pt x="122" y="380"/>
                    <a:pt x="121" y="380"/>
                    <a:pt x="120" y="380"/>
                  </a:cubicBezTo>
                  <a:cubicBezTo>
                    <a:pt x="120" y="381"/>
                    <a:pt x="120" y="383"/>
                    <a:pt x="118" y="381"/>
                  </a:cubicBezTo>
                  <a:cubicBezTo>
                    <a:pt x="117" y="382"/>
                    <a:pt x="117" y="381"/>
                    <a:pt x="116" y="381"/>
                  </a:cubicBezTo>
                  <a:cubicBezTo>
                    <a:pt x="116" y="380"/>
                    <a:pt x="116" y="380"/>
                    <a:pt x="116" y="380"/>
                  </a:cubicBezTo>
                  <a:cubicBezTo>
                    <a:pt x="117" y="379"/>
                    <a:pt x="117" y="379"/>
                    <a:pt x="118" y="380"/>
                  </a:cubicBezTo>
                  <a:cubicBezTo>
                    <a:pt x="119" y="379"/>
                    <a:pt x="117" y="379"/>
                    <a:pt x="117" y="379"/>
                  </a:cubicBezTo>
                  <a:cubicBezTo>
                    <a:pt x="117" y="379"/>
                    <a:pt x="116" y="379"/>
                    <a:pt x="116" y="378"/>
                  </a:cubicBezTo>
                  <a:cubicBezTo>
                    <a:pt x="116" y="377"/>
                    <a:pt x="117" y="378"/>
                    <a:pt x="118" y="377"/>
                  </a:cubicBezTo>
                  <a:cubicBezTo>
                    <a:pt x="118" y="376"/>
                    <a:pt x="119" y="376"/>
                    <a:pt x="120" y="376"/>
                  </a:cubicBezTo>
                  <a:cubicBezTo>
                    <a:pt x="120" y="376"/>
                    <a:pt x="120" y="375"/>
                    <a:pt x="119" y="375"/>
                  </a:cubicBezTo>
                  <a:cubicBezTo>
                    <a:pt x="117" y="374"/>
                    <a:pt x="118" y="373"/>
                    <a:pt x="119" y="372"/>
                  </a:cubicBezTo>
                  <a:cubicBezTo>
                    <a:pt x="120" y="369"/>
                    <a:pt x="118" y="370"/>
                    <a:pt x="117" y="370"/>
                  </a:cubicBezTo>
                  <a:cubicBezTo>
                    <a:pt x="117" y="370"/>
                    <a:pt x="117" y="371"/>
                    <a:pt x="117" y="371"/>
                  </a:cubicBezTo>
                  <a:cubicBezTo>
                    <a:pt x="117" y="371"/>
                    <a:pt x="117" y="372"/>
                    <a:pt x="117" y="372"/>
                  </a:cubicBezTo>
                  <a:cubicBezTo>
                    <a:pt x="117" y="372"/>
                    <a:pt x="118" y="371"/>
                    <a:pt x="118" y="372"/>
                  </a:cubicBezTo>
                  <a:cubicBezTo>
                    <a:pt x="118" y="373"/>
                    <a:pt x="117" y="373"/>
                    <a:pt x="117" y="373"/>
                  </a:cubicBezTo>
                  <a:cubicBezTo>
                    <a:pt x="116" y="374"/>
                    <a:pt x="115" y="374"/>
                    <a:pt x="115" y="373"/>
                  </a:cubicBezTo>
                  <a:cubicBezTo>
                    <a:pt x="115" y="373"/>
                    <a:pt x="115" y="373"/>
                    <a:pt x="114" y="373"/>
                  </a:cubicBezTo>
                  <a:cubicBezTo>
                    <a:pt x="114" y="373"/>
                    <a:pt x="113" y="373"/>
                    <a:pt x="113" y="372"/>
                  </a:cubicBezTo>
                  <a:cubicBezTo>
                    <a:pt x="113" y="371"/>
                    <a:pt x="114" y="371"/>
                    <a:pt x="114" y="371"/>
                  </a:cubicBezTo>
                  <a:cubicBezTo>
                    <a:pt x="115" y="372"/>
                    <a:pt x="115" y="371"/>
                    <a:pt x="116" y="371"/>
                  </a:cubicBezTo>
                  <a:cubicBezTo>
                    <a:pt x="116" y="370"/>
                    <a:pt x="115" y="369"/>
                    <a:pt x="115" y="368"/>
                  </a:cubicBezTo>
                  <a:cubicBezTo>
                    <a:pt x="116" y="368"/>
                    <a:pt x="116" y="369"/>
                    <a:pt x="117" y="369"/>
                  </a:cubicBezTo>
                  <a:cubicBezTo>
                    <a:pt x="118" y="368"/>
                    <a:pt x="116" y="367"/>
                    <a:pt x="116" y="366"/>
                  </a:cubicBezTo>
                  <a:cubicBezTo>
                    <a:pt x="115" y="365"/>
                    <a:pt x="114" y="365"/>
                    <a:pt x="114" y="364"/>
                  </a:cubicBezTo>
                  <a:cubicBezTo>
                    <a:pt x="114" y="363"/>
                    <a:pt x="115" y="362"/>
                    <a:pt x="115" y="361"/>
                  </a:cubicBezTo>
                  <a:cubicBezTo>
                    <a:pt x="117" y="361"/>
                    <a:pt x="117" y="360"/>
                    <a:pt x="116" y="359"/>
                  </a:cubicBezTo>
                  <a:cubicBezTo>
                    <a:pt x="114" y="358"/>
                    <a:pt x="113" y="356"/>
                    <a:pt x="112" y="355"/>
                  </a:cubicBezTo>
                  <a:cubicBezTo>
                    <a:pt x="112" y="354"/>
                    <a:pt x="112" y="353"/>
                    <a:pt x="113" y="352"/>
                  </a:cubicBezTo>
                  <a:cubicBezTo>
                    <a:pt x="113" y="352"/>
                    <a:pt x="114" y="351"/>
                    <a:pt x="112" y="350"/>
                  </a:cubicBezTo>
                  <a:cubicBezTo>
                    <a:pt x="111" y="353"/>
                    <a:pt x="109" y="354"/>
                    <a:pt x="106" y="354"/>
                  </a:cubicBezTo>
                  <a:cubicBezTo>
                    <a:pt x="107" y="353"/>
                    <a:pt x="108" y="352"/>
                    <a:pt x="109" y="352"/>
                  </a:cubicBezTo>
                  <a:cubicBezTo>
                    <a:pt x="111" y="351"/>
                    <a:pt x="112" y="350"/>
                    <a:pt x="110" y="348"/>
                  </a:cubicBezTo>
                  <a:cubicBezTo>
                    <a:pt x="111" y="348"/>
                    <a:pt x="112" y="348"/>
                    <a:pt x="112" y="348"/>
                  </a:cubicBezTo>
                  <a:cubicBezTo>
                    <a:pt x="113" y="348"/>
                    <a:pt x="113" y="347"/>
                    <a:pt x="112" y="346"/>
                  </a:cubicBezTo>
                  <a:cubicBezTo>
                    <a:pt x="112" y="346"/>
                    <a:pt x="112" y="346"/>
                    <a:pt x="112" y="346"/>
                  </a:cubicBezTo>
                  <a:cubicBezTo>
                    <a:pt x="111" y="347"/>
                    <a:pt x="110" y="347"/>
                    <a:pt x="110" y="346"/>
                  </a:cubicBezTo>
                  <a:cubicBezTo>
                    <a:pt x="109" y="345"/>
                    <a:pt x="111" y="346"/>
                    <a:pt x="111" y="345"/>
                  </a:cubicBezTo>
                  <a:cubicBezTo>
                    <a:pt x="110" y="345"/>
                    <a:pt x="109" y="345"/>
                    <a:pt x="108" y="344"/>
                  </a:cubicBezTo>
                  <a:cubicBezTo>
                    <a:pt x="107" y="345"/>
                    <a:pt x="106" y="345"/>
                    <a:pt x="104" y="344"/>
                  </a:cubicBezTo>
                  <a:cubicBezTo>
                    <a:pt x="106" y="344"/>
                    <a:pt x="108" y="343"/>
                    <a:pt x="109" y="343"/>
                  </a:cubicBezTo>
                  <a:cubicBezTo>
                    <a:pt x="110" y="343"/>
                    <a:pt x="111" y="344"/>
                    <a:pt x="112" y="344"/>
                  </a:cubicBez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0" y="343"/>
                    <a:pt x="111" y="341"/>
                  </a:cubicBezTo>
                  <a:cubicBezTo>
                    <a:pt x="110" y="341"/>
                    <a:pt x="109" y="340"/>
                    <a:pt x="108" y="339"/>
                  </a:cubicBezTo>
                  <a:cubicBezTo>
                    <a:pt x="107" y="339"/>
                    <a:pt x="106" y="338"/>
                    <a:pt x="107" y="337"/>
                  </a:cubicBezTo>
                  <a:cubicBezTo>
                    <a:pt x="108" y="337"/>
                    <a:pt x="108" y="336"/>
                    <a:pt x="108" y="335"/>
                  </a:cubicBezTo>
                  <a:cubicBezTo>
                    <a:pt x="107" y="334"/>
                    <a:pt x="106" y="334"/>
                    <a:pt x="106" y="334"/>
                  </a:cubicBezTo>
                  <a:cubicBezTo>
                    <a:pt x="105" y="333"/>
                    <a:pt x="103" y="332"/>
                    <a:pt x="102" y="331"/>
                  </a:cubicBezTo>
                  <a:cubicBezTo>
                    <a:pt x="101" y="330"/>
                    <a:pt x="100" y="330"/>
                    <a:pt x="100" y="329"/>
                  </a:cubicBezTo>
                  <a:cubicBezTo>
                    <a:pt x="101" y="328"/>
                    <a:pt x="102" y="327"/>
                    <a:pt x="99" y="326"/>
                  </a:cubicBezTo>
                  <a:cubicBezTo>
                    <a:pt x="98" y="326"/>
                    <a:pt x="98" y="323"/>
                    <a:pt x="98" y="322"/>
                  </a:cubicBezTo>
                  <a:cubicBezTo>
                    <a:pt x="98" y="322"/>
                    <a:pt x="97" y="322"/>
                    <a:pt x="97" y="322"/>
                  </a:cubicBezTo>
                  <a:cubicBezTo>
                    <a:pt x="96" y="322"/>
                    <a:pt x="97" y="321"/>
                    <a:pt x="97" y="321"/>
                  </a:cubicBezTo>
                  <a:cubicBezTo>
                    <a:pt x="98" y="320"/>
                    <a:pt x="98" y="320"/>
                    <a:pt x="99" y="320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9" y="319"/>
                    <a:pt x="99" y="318"/>
                    <a:pt x="100" y="318"/>
                  </a:cubicBezTo>
                  <a:cubicBezTo>
                    <a:pt x="99" y="317"/>
                    <a:pt x="97" y="317"/>
                    <a:pt x="98" y="315"/>
                  </a:cubicBezTo>
                  <a:cubicBezTo>
                    <a:pt x="97" y="315"/>
                    <a:pt x="98" y="310"/>
                    <a:pt x="95" y="313"/>
                  </a:cubicBezTo>
                  <a:cubicBezTo>
                    <a:pt x="94" y="313"/>
                    <a:pt x="92" y="311"/>
                    <a:pt x="93" y="310"/>
                  </a:cubicBezTo>
                  <a:cubicBezTo>
                    <a:pt x="93" y="309"/>
                    <a:pt x="93" y="309"/>
                    <a:pt x="93" y="308"/>
                  </a:cubicBezTo>
                  <a:cubicBezTo>
                    <a:pt x="92" y="308"/>
                    <a:pt x="92" y="308"/>
                    <a:pt x="91" y="308"/>
                  </a:cubicBezTo>
                  <a:cubicBezTo>
                    <a:pt x="90" y="310"/>
                    <a:pt x="90" y="309"/>
                    <a:pt x="89" y="308"/>
                  </a:cubicBezTo>
                  <a:cubicBezTo>
                    <a:pt x="86" y="304"/>
                    <a:pt x="82" y="301"/>
                    <a:pt x="77" y="300"/>
                  </a:cubicBezTo>
                  <a:cubicBezTo>
                    <a:pt x="75" y="299"/>
                    <a:pt x="73" y="299"/>
                    <a:pt x="73" y="297"/>
                  </a:cubicBezTo>
                  <a:cubicBezTo>
                    <a:pt x="73" y="297"/>
                    <a:pt x="72" y="297"/>
                    <a:pt x="72" y="297"/>
                  </a:cubicBezTo>
                  <a:cubicBezTo>
                    <a:pt x="71" y="298"/>
                    <a:pt x="69" y="297"/>
                    <a:pt x="68" y="298"/>
                  </a:cubicBezTo>
                  <a:cubicBezTo>
                    <a:pt x="69" y="295"/>
                    <a:pt x="66" y="296"/>
                    <a:pt x="65" y="295"/>
                  </a:cubicBezTo>
                  <a:cubicBezTo>
                    <a:pt x="63" y="297"/>
                    <a:pt x="63" y="300"/>
                    <a:pt x="60" y="302"/>
                  </a:cubicBezTo>
                  <a:cubicBezTo>
                    <a:pt x="60" y="300"/>
                    <a:pt x="58" y="298"/>
                    <a:pt x="59" y="296"/>
                  </a:cubicBezTo>
                  <a:cubicBezTo>
                    <a:pt x="59" y="296"/>
                    <a:pt x="59" y="295"/>
                    <a:pt x="59" y="295"/>
                  </a:cubicBezTo>
                  <a:cubicBezTo>
                    <a:pt x="58" y="295"/>
                    <a:pt x="58" y="296"/>
                    <a:pt x="58" y="296"/>
                  </a:cubicBezTo>
                  <a:cubicBezTo>
                    <a:pt x="59" y="298"/>
                    <a:pt x="55" y="298"/>
                    <a:pt x="56" y="300"/>
                  </a:cubicBezTo>
                  <a:cubicBezTo>
                    <a:pt x="55" y="300"/>
                    <a:pt x="54" y="300"/>
                    <a:pt x="53" y="300"/>
                  </a:cubicBezTo>
                  <a:cubicBezTo>
                    <a:pt x="52" y="301"/>
                    <a:pt x="51" y="301"/>
                    <a:pt x="52" y="302"/>
                  </a:cubicBezTo>
                  <a:cubicBezTo>
                    <a:pt x="52" y="303"/>
                    <a:pt x="52" y="305"/>
                    <a:pt x="50" y="304"/>
                  </a:cubicBezTo>
                  <a:cubicBezTo>
                    <a:pt x="49" y="304"/>
                    <a:pt x="48" y="303"/>
                    <a:pt x="48" y="301"/>
                  </a:cubicBezTo>
                  <a:cubicBezTo>
                    <a:pt x="48" y="301"/>
                    <a:pt x="49" y="300"/>
                    <a:pt x="49" y="300"/>
                  </a:cubicBezTo>
                  <a:cubicBezTo>
                    <a:pt x="49" y="299"/>
                    <a:pt x="51" y="298"/>
                    <a:pt x="49" y="297"/>
                  </a:cubicBezTo>
                  <a:cubicBezTo>
                    <a:pt x="47" y="297"/>
                    <a:pt x="46" y="297"/>
                    <a:pt x="45" y="299"/>
                  </a:cubicBezTo>
                  <a:cubicBezTo>
                    <a:pt x="45" y="299"/>
                    <a:pt x="45" y="300"/>
                    <a:pt x="45" y="301"/>
                  </a:cubicBezTo>
                  <a:cubicBezTo>
                    <a:pt x="45" y="301"/>
                    <a:pt x="45" y="302"/>
                    <a:pt x="44" y="302"/>
                  </a:cubicBezTo>
                  <a:cubicBezTo>
                    <a:pt x="43" y="302"/>
                    <a:pt x="43" y="301"/>
                    <a:pt x="43" y="301"/>
                  </a:cubicBezTo>
                  <a:cubicBezTo>
                    <a:pt x="42" y="300"/>
                    <a:pt x="43" y="299"/>
                    <a:pt x="42" y="299"/>
                  </a:cubicBezTo>
                  <a:cubicBezTo>
                    <a:pt x="41" y="298"/>
                    <a:pt x="41" y="297"/>
                    <a:pt x="40" y="298"/>
                  </a:cubicBezTo>
                  <a:cubicBezTo>
                    <a:pt x="39" y="299"/>
                    <a:pt x="38" y="300"/>
                    <a:pt x="39" y="301"/>
                  </a:cubicBezTo>
                  <a:cubicBezTo>
                    <a:pt x="41" y="302"/>
                    <a:pt x="40" y="304"/>
                    <a:pt x="43" y="304"/>
                  </a:cubicBezTo>
                  <a:cubicBezTo>
                    <a:pt x="37" y="305"/>
                    <a:pt x="31" y="303"/>
                    <a:pt x="27" y="298"/>
                  </a:cubicBezTo>
                  <a:cubicBezTo>
                    <a:pt x="26" y="297"/>
                    <a:pt x="25" y="296"/>
                    <a:pt x="24" y="296"/>
                  </a:cubicBezTo>
                  <a:cubicBezTo>
                    <a:pt x="22" y="294"/>
                    <a:pt x="22" y="293"/>
                    <a:pt x="25" y="292"/>
                  </a:cubicBezTo>
                  <a:cubicBezTo>
                    <a:pt x="25" y="292"/>
                    <a:pt x="26" y="292"/>
                    <a:pt x="26" y="292"/>
                  </a:cubicBezTo>
                  <a:cubicBezTo>
                    <a:pt x="27" y="289"/>
                    <a:pt x="29" y="288"/>
                    <a:pt x="32" y="288"/>
                  </a:cubicBezTo>
                  <a:cubicBezTo>
                    <a:pt x="33" y="288"/>
                    <a:pt x="34" y="288"/>
                    <a:pt x="33" y="286"/>
                  </a:cubicBezTo>
                  <a:cubicBezTo>
                    <a:pt x="33" y="286"/>
                    <a:pt x="34" y="286"/>
                    <a:pt x="34" y="285"/>
                  </a:cubicBezTo>
                  <a:cubicBezTo>
                    <a:pt x="33" y="285"/>
                    <a:pt x="33" y="285"/>
                    <a:pt x="32" y="285"/>
                  </a:cubicBezTo>
                  <a:cubicBezTo>
                    <a:pt x="29" y="286"/>
                    <a:pt x="26" y="286"/>
                    <a:pt x="23" y="284"/>
                  </a:cubicBezTo>
                  <a:cubicBezTo>
                    <a:pt x="23" y="284"/>
                    <a:pt x="23" y="284"/>
                    <a:pt x="23" y="284"/>
                  </a:cubicBezTo>
                  <a:cubicBezTo>
                    <a:pt x="20" y="283"/>
                    <a:pt x="20" y="282"/>
                    <a:pt x="21" y="280"/>
                  </a:cubicBezTo>
                  <a:cubicBezTo>
                    <a:pt x="21" y="279"/>
                    <a:pt x="21" y="279"/>
                    <a:pt x="21" y="278"/>
                  </a:cubicBezTo>
                  <a:cubicBezTo>
                    <a:pt x="19" y="279"/>
                    <a:pt x="19" y="282"/>
                    <a:pt x="17" y="282"/>
                  </a:cubicBezTo>
                  <a:cubicBezTo>
                    <a:pt x="16" y="282"/>
                    <a:pt x="16" y="282"/>
                    <a:pt x="16" y="281"/>
                  </a:cubicBezTo>
                  <a:cubicBezTo>
                    <a:pt x="15" y="281"/>
                    <a:pt x="15" y="281"/>
                    <a:pt x="15" y="280"/>
                  </a:cubicBezTo>
                  <a:cubicBezTo>
                    <a:pt x="14" y="280"/>
                    <a:pt x="13" y="280"/>
                    <a:pt x="15" y="279"/>
                  </a:cubicBezTo>
                  <a:cubicBezTo>
                    <a:pt x="16" y="278"/>
                    <a:pt x="14" y="278"/>
                    <a:pt x="14" y="278"/>
                  </a:cubicBezTo>
                  <a:cubicBezTo>
                    <a:pt x="14" y="277"/>
                    <a:pt x="14" y="277"/>
                    <a:pt x="13" y="277"/>
                  </a:cubicBezTo>
                  <a:cubicBezTo>
                    <a:pt x="13" y="277"/>
                    <a:pt x="13" y="277"/>
                    <a:pt x="13" y="277"/>
                  </a:cubicBezTo>
                  <a:cubicBezTo>
                    <a:pt x="12" y="276"/>
                    <a:pt x="13" y="274"/>
                    <a:pt x="12" y="273"/>
                  </a:cubicBezTo>
                  <a:cubicBezTo>
                    <a:pt x="12" y="272"/>
                    <a:pt x="13" y="271"/>
                    <a:pt x="14" y="272"/>
                  </a:cubicBezTo>
                  <a:cubicBezTo>
                    <a:pt x="14" y="272"/>
                    <a:pt x="15" y="272"/>
                    <a:pt x="15" y="272"/>
                  </a:cubicBezTo>
                  <a:cubicBezTo>
                    <a:pt x="14" y="270"/>
                    <a:pt x="15" y="270"/>
                    <a:pt x="16" y="270"/>
                  </a:cubicBezTo>
                  <a:cubicBezTo>
                    <a:pt x="16" y="270"/>
                    <a:pt x="17" y="270"/>
                    <a:pt x="17" y="269"/>
                  </a:cubicBezTo>
                  <a:cubicBezTo>
                    <a:pt x="21" y="268"/>
                    <a:pt x="24" y="270"/>
                    <a:pt x="28" y="271"/>
                  </a:cubicBezTo>
                  <a:cubicBezTo>
                    <a:pt x="29" y="271"/>
                    <a:pt x="31" y="271"/>
                    <a:pt x="32" y="271"/>
                  </a:cubicBezTo>
                  <a:cubicBezTo>
                    <a:pt x="32" y="271"/>
                    <a:pt x="32" y="271"/>
                    <a:pt x="33" y="271"/>
                  </a:cubicBezTo>
                  <a:cubicBezTo>
                    <a:pt x="33" y="271"/>
                    <a:pt x="33" y="271"/>
                    <a:pt x="33" y="271"/>
                  </a:cubicBezTo>
                  <a:cubicBezTo>
                    <a:pt x="33" y="270"/>
                    <a:pt x="32" y="270"/>
                    <a:pt x="31" y="270"/>
                  </a:cubicBezTo>
                  <a:cubicBezTo>
                    <a:pt x="30" y="270"/>
                    <a:pt x="28" y="269"/>
                    <a:pt x="27" y="268"/>
                  </a:cubicBezTo>
                  <a:cubicBezTo>
                    <a:pt x="26" y="268"/>
                    <a:pt x="27" y="268"/>
                    <a:pt x="27" y="268"/>
                  </a:cubicBezTo>
                  <a:cubicBezTo>
                    <a:pt x="28" y="267"/>
                    <a:pt x="29" y="265"/>
                    <a:pt x="31" y="265"/>
                  </a:cubicBezTo>
                  <a:cubicBezTo>
                    <a:pt x="32" y="264"/>
                    <a:pt x="34" y="265"/>
                    <a:pt x="36" y="265"/>
                  </a:cubicBezTo>
                  <a:cubicBezTo>
                    <a:pt x="38" y="263"/>
                    <a:pt x="40" y="265"/>
                    <a:pt x="42" y="266"/>
                  </a:cubicBezTo>
                  <a:cubicBezTo>
                    <a:pt x="43" y="266"/>
                    <a:pt x="43" y="268"/>
                    <a:pt x="45" y="268"/>
                  </a:cubicBezTo>
                  <a:cubicBezTo>
                    <a:pt x="45" y="267"/>
                    <a:pt x="45" y="267"/>
                    <a:pt x="44" y="266"/>
                  </a:cubicBezTo>
                  <a:cubicBezTo>
                    <a:pt x="43" y="266"/>
                    <a:pt x="43" y="265"/>
                    <a:pt x="43" y="264"/>
                  </a:cubicBezTo>
                  <a:cubicBezTo>
                    <a:pt x="43" y="263"/>
                    <a:pt x="45" y="263"/>
                    <a:pt x="45" y="263"/>
                  </a:cubicBezTo>
                  <a:cubicBezTo>
                    <a:pt x="46" y="263"/>
                    <a:pt x="46" y="263"/>
                    <a:pt x="47" y="262"/>
                  </a:cubicBezTo>
                  <a:cubicBezTo>
                    <a:pt x="47" y="260"/>
                    <a:pt x="44" y="255"/>
                    <a:pt x="41" y="255"/>
                  </a:cubicBezTo>
                  <a:cubicBezTo>
                    <a:pt x="40" y="255"/>
                    <a:pt x="39" y="255"/>
                    <a:pt x="40" y="257"/>
                  </a:cubicBezTo>
                  <a:cubicBezTo>
                    <a:pt x="39" y="258"/>
                    <a:pt x="38" y="260"/>
                    <a:pt x="36" y="260"/>
                  </a:cubicBezTo>
                  <a:cubicBezTo>
                    <a:pt x="34" y="261"/>
                    <a:pt x="33" y="261"/>
                    <a:pt x="31" y="260"/>
                  </a:cubicBezTo>
                  <a:cubicBezTo>
                    <a:pt x="31" y="259"/>
                    <a:pt x="30" y="258"/>
                    <a:pt x="30" y="257"/>
                  </a:cubicBezTo>
                  <a:cubicBezTo>
                    <a:pt x="30" y="256"/>
                    <a:pt x="29" y="256"/>
                    <a:pt x="28" y="256"/>
                  </a:cubicBezTo>
                  <a:cubicBezTo>
                    <a:pt x="29" y="257"/>
                    <a:pt x="30" y="258"/>
                    <a:pt x="30" y="260"/>
                  </a:cubicBezTo>
                  <a:cubicBezTo>
                    <a:pt x="28" y="262"/>
                    <a:pt x="26" y="263"/>
                    <a:pt x="23" y="261"/>
                  </a:cubicBezTo>
                  <a:cubicBezTo>
                    <a:pt x="22" y="260"/>
                    <a:pt x="21" y="260"/>
                    <a:pt x="20" y="260"/>
                  </a:cubicBezTo>
                  <a:cubicBezTo>
                    <a:pt x="20" y="260"/>
                    <a:pt x="19" y="260"/>
                    <a:pt x="19" y="259"/>
                  </a:cubicBezTo>
                  <a:cubicBezTo>
                    <a:pt x="19" y="258"/>
                    <a:pt x="19" y="258"/>
                    <a:pt x="20" y="258"/>
                  </a:cubicBezTo>
                  <a:cubicBezTo>
                    <a:pt x="21" y="257"/>
                    <a:pt x="21" y="257"/>
                    <a:pt x="22" y="257"/>
                  </a:cubicBezTo>
                  <a:cubicBezTo>
                    <a:pt x="22" y="256"/>
                    <a:pt x="23" y="256"/>
                    <a:pt x="24" y="255"/>
                  </a:cubicBezTo>
                  <a:cubicBezTo>
                    <a:pt x="24" y="255"/>
                    <a:pt x="24" y="254"/>
                    <a:pt x="24" y="254"/>
                  </a:cubicBezTo>
                  <a:cubicBezTo>
                    <a:pt x="22" y="254"/>
                    <a:pt x="21" y="255"/>
                    <a:pt x="19" y="255"/>
                  </a:cubicBezTo>
                  <a:cubicBezTo>
                    <a:pt x="17" y="256"/>
                    <a:pt x="16" y="255"/>
                    <a:pt x="17" y="254"/>
                  </a:cubicBezTo>
                  <a:cubicBezTo>
                    <a:pt x="18" y="252"/>
                    <a:pt x="19" y="251"/>
                    <a:pt x="21" y="250"/>
                  </a:cubicBezTo>
                  <a:cubicBezTo>
                    <a:pt x="21" y="250"/>
                    <a:pt x="21" y="249"/>
                    <a:pt x="20" y="249"/>
                  </a:cubicBezTo>
                  <a:cubicBezTo>
                    <a:pt x="18" y="249"/>
                    <a:pt x="17" y="251"/>
                    <a:pt x="16" y="252"/>
                  </a:cubicBezTo>
                  <a:cubicBezTo>
                    <a:pt x="15" y="252"/>
                    <a:pt x="14" y="252"/>
                    <a:pt x="14" y="253"/>
                  </a:cubicBezTo>
                  <a:cubicBezTo>
                    <a:pt x="13" y="253"/>
                    <a:pt x="12" y="253"/>
                    <a:pt x="11" y="252"/>
                  </a:cubicBezTo>
                  <a:cubicBezTo>
                    <a:pt x="10" y="251"/>
                    <a:pt x="11" y="251"/>
                    <a:pt x="12" y="250"/>
                  </a:cubicBezTo>
                  <a:cubicBezTo>
                    <a:pt x="12" y="250"/>
                    <a:pt x="12" y="249"/>
                    <a:pt x="12" y="249"/>
                  </a:cubicBezTo>
                  <a:cubicBezTo>
                    <a:pt x="12" y="249"/>
                    <a:pt x="12" y="249"/>
                    <a:pt x="11" y="249"/>
                  </a:cubicBezTo>
                  <a:cubicBezTo>
                    <a:pt x="10" y="250"/>
                    <a:pt x="9" y="249"/>
                    <a:pt x="9" y="248"/>
                  </a:cubicBezTo>
                  <a:cubicBezTo>
                    <a:pt x="6" y="248"/>
                    <a:pt x="5" y="247"/>
                    <a:pt x="5" y="244"/>
                  </a:cubicBezTo>
                  <a:cubicBezTo>
                    <a:pt x="5" y="242"/>
                    <a:pt x="3" y="244"/>
                    <a:pt x="2" y="242"/>
                  </a:cubicBezTo>
                  <a:cubicBezTo>
                    <a:pt x="1" y="242"/>
                    <a:pt x="0" y="241"/>
                    <a:pt x="0" y="240"/>
                  </a:cubicBezTo>
                  <a:cubicBezTo>
                    <a:pt x="0" y="237"/>
                    <a:pt x="0" y="235"/>
                    <a:pt x="1" y="233"/>
                  </a:cubicBezTo>
                  <a:cubicBezTo>
                    <a:pt x="1" y="231"/>
                    <a:pt x="2" y="230"/>
                    <a:pt x="2" y="228"/>
                  </a:cubicBezTo>
                  <a:cubicBezTo>
                    <a:pt x="4" y="227"/>
                    <a:pt x="6" y="227"/>
                    <a:pt x="7" y="227"/>
                  </a:cubicBezTo>
                  <a:cubicBezTo>
                    <a:pt x="8" y="226"/>
                    <a:pt x="9" y="226"/>
                    <a:pt x="10" y="225"/>
                  </a:cubicBezTo>
                  <a:cubicBezTo>
                    <a:pt x="11" y="224"/>
                    <a:pt x="12" y="224"/>
                    <a:pt x="13" y="224"/>
                  </a:cubicBezTo>
                  <a:cubicBezTo>
                    <a:pt x="14" y="224"/>
                    <a:pt x="15" y="224"/>
                    <a:pt x="15" y="224"/>
                  </a:cubicBezTo>
                  <a:cubicBezTo>
                    <a:pt x="16" y="221"/>
                    <a:pt x="19" y="221"/>
                    <a:pt x="21" y="219"/>
                  </a:cubicBezTo>
                  <a:cubicBezTo>
                    <a:pt x="21" y="219"/>
                    <a:pt x="22" y="218"/>
                    <a:pt x="22" y="218"/>
                  </a:cubicBezTo>
                  <a:cubicBezTo>
                    <a:pt x="24" y="219"/>
                    <a:pt x="26" y="217"/>
                    <a:pt x="27" y="216"/>
                  </a:cubicBezTo>
                  <a:cubicBezTo>
                    <a:pt x="28" y="216"/>
                    <a:pt x="28" y="215"/>
                    <a:pt x="27" y="215"/>
                  </a:cubicBezTo>
                  <a:cubicBezTo>
                    <a:pt x="26" y="214"/>
                    <a:pt x="26" y="214"/>
                    <a:pt x="27" y="213"/>
                  </a:cubicBezTo>
                  <a:cubicBezTo>
                    <a:pt x="29" y="211"/>
                    <a:pt x="31" y="209"/>
                    <a:pt x="34" y="209"/>
                  </a:cubicBezTo>
                  <a:cubicBezTo>
                    <a:pt x="35" y="209"/>
                    <a:pt x="36" y="208"/>
                    <a:pt x="37" y="208"/>
                  </a:cubicBezTo>
                  <a:cubicBezTo>
                    <a:pt x="39" y="206"/>
                    <a:pt x="42" y="205"/>
                    <a:pt x="44" y="207"/>
                  </a:cubicBezTo>
                  <a:cubicBezTo>
                    <a:pt x="45" y="207"/>
                    <a:pt x="45" y="208"/>
                    <a:pt x="46" y="208"/>
                  </a:cubicBezTo>
                  <a:cubicBezTo>
                    <a:pt x="47" y="207"/>
                    <a:pt x="48" y="206"/>
                    <a:pt x="48" y="205"/>
                  </a:cubicBezTo>
                  <a:cubicBezTo>
                    <a:pt x="51" y="201"/>
                    <a:pt x="53" y="197"/>
                    <a:pt x="55" y="193"/>
                  </a:cubicBezTo>
                  <a:cubicBezTo>
                    <a:pt x="55" y="192"/>
                    <a:pt x="55" y="190"/>
                    <a:pt x="55" y="189"/>
                  </a:cubicBezTo>
                  <a:cubicBezTo>
                    <a:pt x="54" y="187"/>
                    <a:pt x="55" y="185"/>
                    <a:pt x="54" y="184"/>
                  </a:cubicBezTo>
                  <a:cubicBezTo>
                    <a:pt x="53" y="181"/>
                    <a:pt x="54" y="178"/>
                    <a:pt x="54" y="176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4" y="174"/>
                    <a:pt x="56" y="175"/>
                    <a:pt x="57" y="174"/>
                  </a:cubicBezTo>
                  <a:cubicBezTo>
                    <a:pt x="58" y="173"/>
                    <a:pt x="60" y="173"/>
                    <a:pt x="60" y="171"/>
                  </a:cubicBezTo>
                  <a:cubicBezTo>
                    <a:pt x="61" y="170"/>
                    <a:pt x="61" y="170"/>
                    <a:pt x="62" y="170"/>
                  </a:cubicBezTo>
                  <a:cubicBezTo>
                    <a:pt x="61" y="169"/>
                    <a:pt x="60" y="169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59" y="167"/>
                  </a:cubicBezTo>
                  <a:cubicBezTo>
                    <a:pt x="60" y="169"/>
                    <a:pt x="59" y="171"/>
                    <a:pt x="58" y="172"/>
                  </a:cubicBezTo>
                  <a:cubicBezTo>
                    <a:pt x="57" y="173"/>
                    <a:pt x="55" y="173"/>
                    <a:pt x="53" y="172"/>
                  </a:cubicBezTo>
                  <a:cubicBezTo>
                    <a:pt x="52" y="171"/>
                    <a:pt x="52" y="172"/>
                    <a:pt x="51" y="173"/>
                  </a:cubicBezTo>
                  <a:cubicBezTo>
                    <a:pt x="50" y="174"/>
                    <a:pt x="48" y="175"/>
                    <a:pt x="47" y="174"/>
                  </a:cubicBezTo>
                  <a:cubicBezTo>
                    <a:pt x="46" y="173"/>
                    <a:pt x="46" y="171"/>
                    <a:pt x="45" y="171"/>
                  </a:cubicBezTo>
                  <a:cubicBezTo>
                    <a:pt x="44" y="171"/>
                    <a:pt x="43" y="172"/>
                    <a:pt x="42" y="172"/>
                  </a:cubicBezTo>
                  <a:cubicBezTo>
                    <a:pt x="40" y="172"/>
                    <a:pt x="39" y="171"/>
                    <a:pt x="40" y="170"/>
                  </a:cubicBezTo>
                  <a:cubicBezTo>
                    <a:pt x="40" y="169"/>
                    <a:pt x="39" y="169"/>
                    <a:pt x="39" y="168"/>
                  </a:cubicBezTo>
                  <a:cubicBezTo>
                    <a:pt x="36" y="166"/>
                    <a:pt x="37" y="162"/>
                    <a:pt x="39" y="159"/>
                  </a:cubicBezTo>
                  <a:cubicBezTo>
                    <a:pt x="41" y="158"/>
                    <a:pt x="43" y="156"/>
                    <a:pt x="42" y="153"/>
                  </a:cubicBezTo>
                  <a:cubicBezTo>
                    <a:pt x="44" y="152"/>
                    <a:pt x="46" y="150"/>
                    <a:pt x="48" y="148"/>
                  </a:cubicBezTo>
                  <a:cubicBezTo>
                    <a:pt x="48" y="148"/>
                    <a:pt x="49" y="148"/>
                    <a:pt x="50" y="149"/>
                  </a:cubicBezTo>
                  <a:cubicBezTo>
                    <a:pt x="48" y="146"/>
                    <a:pt x="48" y="146"/>
                    <a:pt x="51" y="145"/>
                  </a:cubicBezTo>
                  <a:cubicBezTo>
                    <a:pt x="52" y="145"/>
                    <a:pt x="52" y="144"/>
                    <a:pt x="52" y="144"/>
                  </a:cubicBezTo>
                  <a:cubicBezTo>
                    <a:pt x="53" y="142"/>
                    <a:pt x="53" y="141"/>
                    <a:pt x="53" y="139"/>
                  </a:cubicBezTo>
                  <a:cubicBezTo>
                    <a:pt x="53" y="138"/>
                    <a:pt x="55" y="138"/>
                    <a:pt x="54" y="137"/>
                  </a:cubicBezTo>
                  <a:cubicBezTo>
                    <a:pt x="54" y="135"/>
                    <a:pt x="55" y="134"/>
                    <a:pt x="56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3"/>
                    <a:pt x="59" y="132"/>
                    <a:pt x="59" y="131"/>
                  </a:cubicBezTo>
                  <a:cubicBezTo>
                    <a:pt x="59" y="130"/>
                    <a:pt x="60" y="129"/>
                    <a:pt x="61" y="129"/>
                  </a:cubicBezTo>
                  <a:cubicBezTo>
                    <a:pt x="61" y="129"/>
                    <a:pt x="61" y="130"/>
                    <a:pt x="61" y="131"/>
                  </a:cubicBezTo>
                  <a:cubicBezTo>
                    <a:pt x="62" y="133"/>
                    <a:pt x="62" y="136"/>
                    <a:pt x="63" y="138"/>
                  </a:cubicBezTo>
                  <a:cubicBezTo>
                    <a:pt x="64" y="138"/>
                    <a:pt x="64" y="139"/>
                    <a:pt x="64" y="139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4" y="138"/>
                    <a:pt x="64" y="137"/>
                    <a:pt x="64" y="136"/>
                  </a:cubicBezTo>
                  <a:cubicBezTo>
                    <a:pt x="63" y="135"/>
                    <a:pt x="63" y="133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28"/>
                    <a:pt x="62" y="127"/>
                    <a:pt x="64" y="125"/>
                  </a:cubicBezTo>
                  <a:cubicBezTo>
                    <a:pt x="65" y="124"/>
                    <a:pt x="66" y="126"/>
                    <a:pt x="66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7"/>
                    <a:pt x="68" y="127"/>
                  </a:cubicBezTo>
                  <a:cubicBezTo>
                    <a:pt x="70" y="127"/>
                    <a:pt x="71" y="128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2" y="130"/>
                    <a:pt x="72" y="130"/>
                    <a:pt x="73" y="130"/>
                  </a:cubicBezTo>
                  <a:cubicBezTo>
                    <a:pt x="74" y="133"/>
                    <a:pt x="76" y="136"/>
                    <a:pt x="76" y="139"/>
                  </a:cubicBezTo>
                  <a:cubicBezTo>
                    <a:pt x="78" y="139"/>
                    <a:pt x="79" y="138"/>
                    <a:pt x="81" y="138"/>
                  </a:cubicBezTo>
                  <a:cubicBezTo>
                    <a:pt x="83" y="138"/>
                    <a:pt x="83" y="136"/>
                    <a:pt x="82" y="135"/>
                  </a:cubicBezTo>
                  <a:cubicBezTo>
                    <a:pt x="82" y="134"/>
                    <a:pt x="82" y="134"/>
                    <a:pt x="81" y="133"/>
                  </a:cubicBezTo>
                  <a:cubicBezTo>
                    <a:pt x="80" y="131"/>
                    <a:pt x="79" y="130"/>
                    <a:pt x="78" y="128"/>
                  </a:cubicBezTo>
                  <a:cubicBezTo>
                    <a:pt x="78" y="127"/>
                    <a:pt x="77" y="126"/>
                    <a:pt x="77" y="125"/>
                  </a:cubicBezTo>
                  <a:cubicBezTo>
                    <a:pt x="76" y="123"/>
                    <a:pt x="76" y="122"/>
                    <a:pt x="76" y="120"/>
                  </a:cubicBezTo>
                  <a:cubicBezTo>
                    <a:pt x="74" y="119"/>
                    <a:pt x="75" y="118"/>
                    <a:pt x="76" y="117"/>
                  </a:cubicBezTo>
                  <a:cubicBezTo>
                    <a:pt x="77" y="115"/>
                    <a:pt x="78" y="114"/>
                    <a:pt x="79" y="111"/>
                  </a:cubicBezTo>
                  <a:cubicBezTo>
                    <a:pt x="76" y="111"/>
                    <a:pt x="77" y="109"/>
                    <a:pt x="76" y="107"/>
                  </a:cubicBezTo>
                  <a:cubicBezTo>
                    <a:pt x="75" y="105"/>
                    <a:pt x="73" y="102"/>
                    <a:pt x="75" y="99"/>
                  </a:cubicBezTo>
                  <a:cubicBezTo>
                    <a:pt x="76" y="97"/>
                    <a:pt x="77" y="96"/>
                    <a:pt x="79" y="95"/>
                  </a:cubicBezTo>
                  <a:cubicBezTo>
                    <a:pt x="81" y="93"/>
                    <a:pt x="83" y="93"/>
                    <a:pt x="85" y="94"/>
                  </a:cubicBezTo>
                  <a:cubicBezTo>
                    <a:pt x="86" y="94"/>
                    <a:pt x="87" y="95"/>
                    <a:pt x="88" y="95"/>
                  </a:cubicBezTo>
                  <a:cubicBezTo>
                    <a:pt x="90" y="96"/>
                    <a:pt x="91" y="99"/>
                    <a:pt x="91" y="100"/>
                  </a:cubicBezTo>
                  <a:cubicBezTo>
                    <a:pt x="91" y="104"/>
                    <a:pt x="93" y="106"/>
                    <a:pt x="96" y="108"/>
                  </a:cubicBezTo>
                  <a:cubicBezTo>
                    <a:pt x="96" y="108"/>
                    <a:pt x="97" y="108"/>
                    <a:pt x="97" y="108"/>
                  </a:cubicBezTo>
                  <a:cubicBezTo>
                    <a:pt x="99" y="109"/>
                    <a:pt x="99" y="112"/>
                    <a:pt x="101" y="113"/>
                  </a:cubicBezTo>
                  <a:cubicBezTo>
                    <a:pt x="101" y="115"/>
                    <a:pt x="101" y="117"/>
                    <a:pt x="103" y="117"/>
                  </a:cubicBezTo>
                  <a:cubicBezTo>
                    <a:pt x="104" y="117"/>
                    <a:pt x="104" y="119"/>
                    <a:pt x="106" y="119"/>
                  </a:cubicBezTo>
                  <a:cubicBezTo>
                    <a:pt x="106" y="119"/>
                    <a:pt x="105" y="118"/>
                    <a:pt x="105" y="118"/>
                  </a:cubicBezTo>
                  <a:cubicBezTo>
                    <a:pt x="103" y="116"/>
                    <a:pt x="101" y="115"/>
                    <a:pt x="101" y="111"/>
                  </a:cubicBezTo>
                  <a:cubicBezTo>
                    <a:pt x="100" y="111"/>
                    <a:pt x="100" y="109"/>
                    <a:pt x="99" y="108"/>
                  </a:cubicBezTo>
                  <a:cubicBezTo>
                    <a:pt x="98" y="107"/>
                    <a:pt x="98" y="105"/>
                    <a:pt x="96" y="105"/>
                  </a:cubicBezTo>
                  <a:cubicBezTo>
                    <a:pt x="95" y="105"/>
                    <a:pt x="95" y="105"/>
                    <a:pt x="95" y="104"/>
                  </a:cubicBezTo>
                  <a:cubicBezTo>
                    <a:pt x="94" y="101"/>
                    <a:pt x="93" y="99"/>
                    <a:pt x="92" y="96"/>
                  </a:cubicBezTo>
                  <a:cubicBezTo>
                    <a:pt x="92" y="94"/>
                    <a:pt x="90" y="93"/>
                    <a:pt x="88" y="92"/>
                  </a:cubicBezTo>
                  <a:cubicBezTo>
                    <a:pt x="87" y="91"/>
                    <a:pt x="86" y="91"/>
                    <a:pt x="86" y="89"/>
                  </a:cubicBezTo>
                  <a:cubicBezTo>
                    <a:pt x="86" y="88"/>
                    <a:pt x="87" y="87"/>
                    <a:pt x="88" y="86"/>
                  </a:cubicBezTo>
                  <a:cubicBezTo>
                    <a:pt x="91" y="84"/>
                    <a:pt x="93" y="83"/>
                    <a:pt x="96" y="82"/>
                  </a:cubicBezTo>
                  <a:cubicBezTo>
                    <a:pt x="97" y="81"/>
                    <a:pt x="98" y="81"/>
                    <a:pt x="99" y="81"/>
                  </a:cubicBezTo>
                  <a:cubicBezTo>
                    <a:pt x="101" y="80"/>
                    <a:pt x="103" y="80"/>
                    <a:pt x="105" y="79"/>
                  </a:cubicBezTo>
                  <a:cubicBezTo>
                    <a:pt x="105" y="78"/>
                    <a:pt x="107" y="79"/>
                    <a:pt x="106" y="80"/>
                  </a:cubicBezTo>
                  <a:cubicBezTo>
                    <a:pt x="106" y="81"/>
                    <a:pt x="106" y="82"/>
                    <a:pt x="107" y="82"/>
                  </a:cubicBezTo>
                  <a:cubicBezTo>
                    <a:pt x="107" y="80"/>
                    <a:pt x="108" y="79"/>
                    <a:pt x="108" y="78"/>
                  </a:cubicBezTo>
                  <a:cubicBezTo>
                    <a:pt x="108" y="77"/>
                    <a:pt x="109" y="77"/>
                    <a:pt x="109" y="77"/>
                  </a:cubicBezTo>
                  <a:cubicBezTo>
                    <a:pt x="110" y="77"/>
                    <a:pt x="112" y="78"/>
                    <a:pt x="113" y="78"/>
                  </a:cubicBezTo>
                  <a:cubicBezTo>
                    <a:pt x="114" y="78"/>
                    <a:pt x="113" y="80"/>
                    <a:pt x="113" y="81"/>
                  </a:cubicBezTo>
                  <a:cubicBezTo>
                    <a:pt x="114" y="81"/>
                    <a:pt x="114" y="81"/>
                    <a:pt x="115" y="81"/>
                  </a:cubicBezTo>
                  <a:cubicBezTo>
                    <a:pt x="115" y="81"/>
                    <a:pt x="115" y="80"/>
                    <a:pt x="115" y="80"/>
                  </a:cubicBezTo>
                  <a:cubicBezTo>
                    <a:pt x="114" y="80"/>
                    <a:pt x="114" y="80"/>
                    <a:pt x="114" y="79"/>
                  </a:cubicBezTo>
                  <a:cubicBezTo>
                    <a:pt x="115" y="78"/>
                    <a:pt x="114" y="77"/>
                    <a:pt x="113" y="76"/>
                  </a:cubicBezTo>
                  <a:cubicBezTo>
                    <a:pt x="118" y="71"/>
                    <a:pt x="120" y="71"/>
                    <a:pt x="122" y="77"/>
                  </a:cubicBezTo>
                  <a:cubicBezTo>
                    <a:pt x="122" y="77"/>
                    <a:pt x="123" y="78"/>
                    <a:pt x="123" y="79"/>
                  </a:cubicBezTo>
                  <a:cubicBezTo>
                    <a:pt x="124" y="82"/>
                    <a:pt x="125" y="85"/>
                    <a:pt x="124" y="89"/>
                  </a:cubicBezTo>
                  <a:cubicBezTo>
                    <a:pt x="124" y="91"/>
                    <a:pt x="124" y="94"/>
                    <a:pt x="124" y="96"/>
                  </a:cubicBezTo>
                  <a:cubicBezTo>
                    <a:pt x="124" y="97"/>
                    <a:pt x="125" y="98"/>
                    <a:pt x="124" y="99"/>
                  </a:cubicBezTo>
                  <a:cubicBezTo>
                    <a:pt x="123" y="101"/>
                    <a:pt x="123" y="103"/>
                    <a:pt x="122" y="105"/>
                  </a:cubicBezTo>
                  <a:cubicBezTo>
                    <a:pt x="122" y="105"/>
                    <a:pt x="123" y="106"/>
                    <a:pt x="123" y="106"/>
                  </a:cubicBezTo>
                  <a:cubicBezTo>
                    <a:pt x="123" y="106"/>
                    <a:pt x="124" y="107"/>
                    <a:pt x="124" y="106"/>
                  </a:cubicBezTo>
                  <a:cubicBezTo>
                    <a:pt x="125" y="104"/>
                    <a:pt x="126" y="103"/>
                    <a:pt x="127" y="101"/>
                  </a:cubicBezTo>
                  <a:cubicBezTo>
                    <a:pt x="129" y="98"/>
                    <a:pt x="129" y="95"/>
                    <a:pt x="129" y="92"/>
                  </a:cubicBezTo>
                  <a:cubicBezTo>
                    <a:pt x="129" y="91"/>
                    <a:pt x="129" y="90"/>
                    <a:pt x="129" y="90"/>
                  </a:cubicBezTo>
                  <a:cubicBezTo>
                    <a:pt x="130" y="89"/>
                    <a:pt x="130" y="90"/>
                    <a:pt x="131" y="91"/>
                  </a:cubicBezTo>
                  <a:cubicBezTo>
                    <a:pt x="132" y="92"/>
                    <a:pt x="134" y="93"/>
                    <a:pt x="135" y="95"/>
                  </a:cubicBezTo>
                  <a:cubicBezTo>
                    <a:pt x="135" y="95"/>
                    <a:pt x="136" y="95"/>
                    <a:pt x="136" y="96"/>
                  </a:cubicBezTo>
                  <a:cubicBezTo>
                    <a:pt x="139" y="96"/>
                    <a:pt x="140" y="99"/>
                    <a:pt x="141" y="100"/>
                  </a:cubicBezTo>
                  <a:cubicBezTo>
                    <a:pt x="143" y="103"/>
                    <a:pt x="144" y="105"/>
                    <a:pt x="146" y="107"/>
                  </a:cubicBezTo>
                  <a:cubicBezTo>
                    <a:pt x="146" y="108"/>
                    <a:pt x="146" y="109"/>
                    <a:pt x="146" y="110"/>
                  </a:cubicBezTo>
                  <a:cubicBezTo>
                    <a:pt x="146" y="111"/>
                    <a:pt x="147" y="111"/>
                    <a:pt x="148" y="112"/>
                  </a:cubicBezTo>
                  <a:cubicBezTo>
                    <a:pt x="148" y="112"/>
                    <a:pt x="149" y="112"/>
                    <a:pt x="149" y="112"/>
                  </a:cubicBezTo>
                  <a:cubicBezTo>
                    <a:pt x="149" y="112"/>
                    <a:pt x="150" y="111"/>
                    <a:pt x="149" y="110"/>
                  </a:cubicBezTo>
                  <a:cubicBezTo>
                    <a:pt x="147" y="109"/>
                    <a:pt x="148" y="107"/>
                    <a:pt x="148" y="105"/>
                  </a:cubicBezTo>
                  <a:cubicBezTo>
                    <a:pt x="145" y="104"/>
                    <a:pt x="143" y="103"/>
                    <a:pt x="144" y="100"/>
                  </a:cubicBezTo>
                  <a:cubicBezTo>
                    <a:pt x="144" y="100"/>
                    <a:pt x="143" y="99"/>
                    <a:pt x="143" y="99"/>
                  </a:cubicBezTo>
                  <a:cubicBezTo>
                    <a:pt x="142" y="99"/>
                    <a:pt x="142" y="98"/>
                    <a:pt x="142" y="97"/>
                  </a:cubicBezTo>
                  <a:cubicBezTo>
                    <a:pt x="141" y="96"/>
                    <a:pt x="141" y="96"/>
                    <a:pt x="141" y="95"/>
                  </a:cubicBezTo>
                  <a:cubicBezTo>
                    <a:pt x="142" y="95"/>
                    <a:pt x="143" y="96"/>
                    <a:pt x="144" y="97"/>
                  </a:cubicBezTo>
                  <a:cubicBezTo>
                    <a:pt x="146" y="96"/>
                    <a:pt x="147" y="98"/>
                    <a:pt x="148" y="98"/>
                  </a:cubicBezTo>
                  <a:cubicBezTo>
                    <a:pt x="149" y="98"/>
                    <a:pt x="149" y="96"/>
                    <a:pt x="150" y="97"/>
                  </a:cubicBezTo>
                  <a:cubicBezTo>
                    <a:pt x="151" y="97"/>
                    <a:pt x="151" y="96"/>
                    <a:pt x="151" y="96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4"/>
                  </a:cubicBezTo>
                  <a:cubicBezTo>
                    <a:pt x="149" y="93"/>
                    <a:pt x="148" y="92"/>
                    <a:pt x="148" y="90"/>
                  </a:cubicBezTo>
                  <a:cubicBezTo>
                    <a:pt x="147" y="89"/>
                    <a:pt x="146" y="88"/>
                    <a:pt x="146" y="86"/>
                  </a:cubicBezTo>
                  <a:cubicBezTo>
                    <a:pt x="144" y="82"/>
                    <a:pt x="143" y="78"/>
                    <a:pt x="143" y="74"/>
                  </a:cubicBezTo>
                  <a:cubicBezTo>
                    <a:pt x="143" y="72"/>
                    <a:pt x="141" y="70"/>
                    <a:pt x="142" y="68"/>
                  </a:cubicBezTo>
                  <a:cubicBezTo>
                    <a:pt x="142" y="67"/>
                    <a:pt x="142" y="66"/>
                    <a:pt x="144" y="66"/>
                  </a:cubicBezTo>
                  <a:cubicBezTo>
                    <a:pt x="146" y="65"/>
                    <a:pt x="148" y="66"/>
                    <a:pt x="150" y="66"/>
                  </a:cubicBezTo>
                  <a:cubicBezTo>
                    <a:pt x="151" y="67"/>
                    <a:pt x="153" y="67"/>
                    <a:pt x="154" y="68"/>
                  </a:cubicBezTo>
                  <a:cubicBezTo>
                    <a:pt x="154" y="68"/>
                    <a:pt x="155" y="69"/>
                    <a:pt x="155" y="70"/>
                  </a:cubicBezTo>
                  <a:cubicBezTo>
                    <a:pt x="156" y="71"/>
                    <a:pt x="157" y="73"/>
                    <a:pt x="157" y="74"/>
                  </a:cubicBezTo>
                  <a:cubicBezTo>
                    <a:pt x="157" y="75"/>
                    <a:pt x="158" y="76"/>
                    <a:pt x="158" y="77"/>
                  </a:cubicBezTo>
                  <a:cubicBezTo>
                    <a:pt x="158" y="77"/>
                    <a:pt x="158" y="77"/>
                    <a:pt x="159" y="77"/>
                  </a:cubicBezTo>
                  <a:cubicBezTo>
                    <a:pt x="159" y="77"/>
                    <a:pt x="159" y="78"/>
                    <a:pt x="160" y="78"/>
                  </a:cubicBezTo>
                  <a:cubicBezTo>
                    <a:pt x="161" y="78"/>
                    <a:pt x="163" y="80"/>
                    <a:pt x="163" y="81"/>
                  </a:cubicBezTo>
                  <a:cubicBezTo>
                    <a:pt x="164" y="83"/>
                    <a:pt x="166" y="85"/>
                    <a:pt x="167" y="86"/>
                  </a:cubicBezTo>
                  <a:cubicBezTo>
                    <a:pt x="170" y="87"/>
                    <a:pt x="172" y="88"/>
                    <a:pt x="173" y="90"/>
                  </a:cubicBezTo>
                  <a:cubicBezTo>
                    <a:pt x="174" y="92"/>
                    <a:pt x="176" y="94"/>
                    <a:pt x="175" y="97"/>
                  </a:cubicBezTo>
                  <a:cubicBezTo>
                    <a:pt x="175" y="98"/>
                    <a:pt x="176" y="98"/>
                    <a:pt x="176" y="99"/>
                  </a:cubicBezTo>
                  <a:cubicBezTo>
                    <a:pt x="177" y="100"/>
                    <a:pt x="178" y="101"/>
                    <a:pt x="178" y="102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84" y="101"/>
                    <a:pt x="184" y="101"/>
                    <a:pt x="183" y="96"/>
                  </a:cubicBezTo>
                  <a:cubicBezTo>
                    <a:pt x="182" y="94"/>
                    <a:pt x="182" y="93"/>
                    <a:pt x="184" y="93"/>
                  </a:cubicBezTo>
                  <a:cubicBezTo>
                    <a:pt x="186" y="91"/>
                    <a:pt x="185" y="89"/>
                    <a:pt x="185" y="87"/>
                  </a:cubicBezTo>
                  <a:cubicBezTo>
                    <a:pt x="183" y="84"/>
                    <a:pt x="184" y="82"/>
                    <a:pt x="186" y="80"/>
                  </a:cubicBezTo>
                  <a:cubicBezTo>
                    <a:pt x="188" y="78"/>
                    <a:pt x="189" y="79"/>
                    <a:pt x="191" y="80"/>
                  </a:cubicBezTo>
                  <a:cubicBezTo>
                    <a:pt x="192" y="80"/>
                    <a:pt x="193" y="81"/>
                    <a:pt x="194" y="82"/>
                  </a:cubicBezTo>
                  <a:cubicBezTo>
                    <a:pt x="195" y="82"/>
                    <a:pt x="196" y="82"/>
                    <a:pt x="197" y="83"/>
                  </a:cubicBezTo>
                  <a:cubicBezTo>
                    <a:pt x="198" y="82"/>
                    <a:pt x="199" y="84"/>
                    <a:pt x="199" y="85"/>
                  </a:cubicBezTo>
                  <a:cubicBezTo>
                    <a:pt x="199" y="85"/>
                    <a:pt x="199" y="85"/>
                    <a:pt x="200" y="85"/>
                  </a:cubicBezTo>
                  <a:cubicBezTo>
                    <a:pt x="201" y="84"/>
                    <a:pt x="202" y="84"/>
                    <a:pt x="203" y="83"/>
                  </a:cubicBezTo>
                  <a:cubicBezTo>
                    <a:pt x="200" y="83"/>
                    <a:pt x="198" y="80"/>
                    <a:pt x="194" y="80"/>
                  </a:cubicBezTo>
                  <a:cubicBezTo>
                    <a:pt x="193" y="80"/>
                    <a:pt x="192" y="79"/>
                    <a:pt x="191" y="78"/>
                  </a:cubicBezTo>
                  <a:cubicBezTo>
                    <a:pt x="191" y="77"/>
                    <a:pt x="191" y="76"/>
                    <a:pt x="192" y="75"/>
                  </a:cubicBezTo>
                  <a:cubicBezTo>
                    <a:pt x="192" y="75"/>
                    <a:pt x="193" y="74"/>
                    <a:pt x="193" y="74"/>
                  </a:cubicBezTo>
                  <a:cubicBezTo>
                    <a:pt x="189" y="72"/>
                    <a:pt x="186" y="69"/>
                    <a:pt x="186" y="64"/>
                  </a:cubicBezTo>
                  <a:cubicBezTo>
                    <a:pt x="184" y="64"/>
                    <a:pt x="184" y="63"/>
                    <a:pt x="183" y="61"/>
                  </a:cubicBezTo>
                  <a:cubicBezTo>
                    <a:pt x="182" y="61"/>
                    <a:pt x="183" y="59"/>
                    <a:pt x="182" y="58"/>
                  </a:cubicBezTo>
                  <a:cubicBezTo>
                    <a:pt x="181" y="58"/>
                    <a:pt x="180" y="58"/>
                    <a:pt x="179" y="57"/>
                  </a:cubicBezTo>
                  <a:cubicBezTo>
                    <a:pt x="179" y="56"/>
                    <a:pt x="178" y="55"/>
                    <a:pt x="178" y="55"/>
                  </a:cubicBezTo>
                  <a:cubicBezTo>
                    <a:pt x="178" y="53"/>
                    <a:pt x="179" y="52"/>
                    <a:pt x="181" y="52"/>
                  </a:cubicBezTo>
                  <a:cubicBezTo>
                    <a:pt x="185" y="52"/>
                    <a:pt x="190" y="52"/>
                    <a:pt x="194" y="52"/>
                  </a:cubicBezTo>
                  <a:cubicBezTo>
                    <a:pt x="195" y="52"/>
                    <a:pt x="196" y="52"/>
                    <a:pt x="197" y="52"/>
                  </a:cubicBezTo>
                  <a:cubicBezTo>
                    <a:pt x="197" y="52"/>
                    <a:pt x="198" y="52"/>
                    <a:pt x="198" y="52"/>
                  </a:cubicBezTo>
                  <a:cubicBezTo>
                    <a:pt x="202" y="52"/>
                    <a:pt x="203" y="53"/>
                    <a:pt x="203" y="56"/>
                  </a:cubicBezTo>
                  <a:cubicBezTo>
                    <a:pt x="203" y="57"/>
                    <a:pt x="204" y="58"/>
                    <a:pt x="204" y="58"/>
                  </a:cubicBezTo>
                  <a:cubicBezTo>
                    <a:pt x="205" y="60"/>
                    <a:pt x="205" y="61"/>
                    <a:pt x="205" y="62"/>
                  </a:cubicBezTo>
                  <a:cubicBezTo>
                    <a:pt x="204" y="65"/>
                    <a:pt x="206" y="67"/>
                    <a:pt x="206" y="70"/>
                  </a:cubicBezTo>
                  <a:cubicBezTo>
                    <a:pt x="206" y="71"/>
                    <a:pt x="207" y="71"/>
                    <a:pt x="208" y="70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7" y="68"/>
                    <a:pt x="206" y="66"/>
                    <a:pt x="207" y="65"/>
                  </a:cubicBezTo>
                  <a:cubicBezTo>
                    <a:pt x="207" y="63"/>
                    <a:pt x="207" y="60"/>
                    <a:pt x="205" y="58"/>
                  </a:cubicBezTo>
                  <a:cubicBezTo>
                    <a:pt x="205" y="57"/>
                    <a:pt x="204" y="55"/>
                    <a:pt x="205" y="54"/>
                  </a:cubicBezTo>
                  <a:cubicBezTo>
                    <a:pt x="206" y="54"/>
                    <a:pt x="208" y="55"/>
                    <a:pt x="208" y="56"/>
                  </a:cubicBezTo>
                  <a:cubicBezTo>
                    <a:pt x="209" y="56"/>
                    <a:pt x="209" y="57"/>
                    <a:pt x="209" y="57"/>
                  </a:cubicBezTo>
                  <a:cubicBezTo>
                    <a:pt x="211" y="59"/>
                    <a:pt x="213" y="61"/>
                    <a:pt x="215" y="63"/>
                  </a:cubicBezTo>
                  <a:cubicBezTo>
                    <a:pt x="215" y="64"/>
                    <a:pt x="218" y="64"/>
                    <a:pt x="217" y="66"/>
                  </a:cubicBezTo>
                  <a:cubicBezTo>
                    <a:pt x="218" y="67"/>
                    <a:pt x="218" y="68"/>
                    <a:pt x="218" y="69"/>
                  </a:cubicBezTo>
                  <a:cubicBezTo>
                    <a:pt x="218" y="71"/>
                    <a:pt x="218" y="73"/>
                    <a:pt x="219" y="74"/>
                  </a:cubicBezTo>
                  <a:cubicBezTo>
                    <a:pt x="220" y="75"/>
                    <a:pt x="220" y="75"/>
                    <a:pt x="220" y="75"/>
                  </a:cubicBezTo>
                  <a:cubicBezTo>
                    <a:pt x="221" y="75"/>
                    <a:pt x="220" y="74"/>
                    <a:pt x="221" y="74"/>
                  </a:cubicBezTo>
                  <a:cubicBezTo>
                    <a:pt x="221" y="73"/>
                    <a:pt x="221" y="73"/>
                    <a:pt x="221" y="72"/>
                  </a:cubicBezTo>
                  <a:cubicBezTo>
                    <a:pt x="220" y="71"/>
                    <a:pt x="219" y="69"/>
                    <a:pt x="220" y="68"/>
                  </a:cubicBezTo>
                  <a:cubicBezTo>
                    <a:pt x="221" y="67"/>
                    <a:pt x="221" y="67"/>
                    <a:pt x="220" y="67"/>
                  </a:cubicBezTo>
                  <a:cubicBezTo>
                    <a:pt x="219" y="67"/>
                    <a:pt x="219" y="66"/>
                    <a:pt x="219" y="65"/>
                  </a:cubicBezTo>
                  <a:cubicBezTo>
                    <a:pt x="219" y="65"/>
                    <a:pt x="219" y="65"/>
                    <a:pt x="219" y="64"/>
                  </a:cubicBezTo>
                  <a:cubicBezTo>
                    <a:pt x="218" y="64"/>
                    <a:pt x="218" y="63"/>
                    <a:pt x="218" y="62"/>
                  </a:cubicBezTo>
                  <a:cubicBezTo>
                    <a:pt x="218" y="60"/>
                    <a:pt x="218" y="58"/>
                    <a:pt x="218" y="57"/>
                  </a:cubicBezTo>
                  <a:cubicBezTo>
                    <a:pt x="217" y="55"/>
                    <a:pt x="217" y="55"/>
                    <a:pt x="216" y="54"/>
                  </a:cubicBezTo>
                  <a:cubicBezTo>
                    <a:pt x="214" y="55"/>
                    <a:pt x="213" y="56"/>
                    <a:pt x="212" y="53"/>
                  </a:cubicBezTo>
                  <a:cubicBezTo>
                    <a:pt x="212" y="53"/>
                    <a:pt x="211" y="52"/>
                    <a:pt x="211" y="52"/>
                  </a:cubicBezTo>
                  <a:cubicBezTo>
                    <a:pt x="211" y="52"/>
                    <a:pt x="210" y="52"/>
                    <a:pt x="210" y="51"/>
                  </a:cubicBezTo>
                  <a:cubicBezTo>
                    <a:pt x="209" y="51"/>
                    <a:pt x="208" y="52"/>
                    <a:pt x="208" y="51"/>
                  </a:cubicBezTo>
                  <a:cubicBezTo>
                    <a:pt x="206" y="51"/>
                    <a:pt x="205" y="50"/>
                    <a:pt x="204" y="48"/>
                  </a:cubicBezTo>
                  <a:cubicBezTo>
                    <a:pt x="202" y="48"/>
                    <a:pt x="200" y="48"/>
                    <a:pt x="198" y="48"/>
                  </a:cubicBezTo>
                  <a:cubicBezTo>
                    <a:pt x="195" y="49"/>
                    <a:pt x="192" y="49"/>
                    <a:pt x="190" y="49"/>
                  </a:cubicBezTo>
                  <a:cubicBezTo>
                    <a:pt x="189" y="49"/>
                    <a:pt x="189" y="49"/>
                    <a:pt x="188" y="49"/>
                  </a:cubicBezTo>
                  <a:cubicBezTo>
                    <a:pt x="187" y="49"/>
                    <a:pt x="186" y="49"/>
                    <a:pt x="186" y="48"/>
                  </a:cubicBezTo>
                  <a:cubicBezTo>
                    <a:pt x="184" y="48"/>
                    <a:pt x="182" y="48"/>
                    <a:pt x="180" y="48"/>
                  </a:cubicBezTo>
                  <a:cubicBezTo>
                    <a:pt x="179" y="48"/>
                    <a:pt x="178" y="48"/>
                    <a:pt x="177" y="48"/>
                  </a:cubicBezTo>
                  <a:cubicBezTo>
                    <a:pt x="175" y="50"/>
                    <a:pt x="173" y="50"/>
                    <a:pt x="171" y="49"/>
                  </a:cubicBezTo>
                  <a:cubicBezTo>
                    <a:pt x="170" y="48"/>
                    <a:pt x="169" y="48"/>
                    <a:pt x="169" y="47"/>
                  </a:cubicBezTo>
                  <a:cubicBezTo>
                    <a:pt x="168" y="46"/>
                    <a:pt x="168" y="45"/>
                    <a:pt x="169" y="44"/>
                  </a:cubicBezTo>
                  <a:cubicBezTo>
                    <a:pt x="170" y="43"/>
                    <a:pt x="170" y="41"/>
                    <a:pt x="171" y="41"/>
                  </a:cubicBezTo>
                  <a:cubicBezTo>
                    <a:pt x="172" y="38"/>
                    <a:pt x="174" y="36"/>
                    <a:pt x="176" y="36"/>
                  </a:cubicBezTo>
                  <a:cubicBezTo>
                    <a:pt x="177" y="36"/>
                    <a:pt x="178" y="37"/>
                    <a:pt x="178" y="38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80" y="39"/>
                    <a:pt x="181" y="39"/>
                    <a:pt x="181" y="37"/>
                  </a:cubicBezTo>
                  <a:cubicBezTo>
                    <a:pt x="181" y="35"/>
                    <a:pt x="179" y="35"/>
                    <a:pt x="179" y="33"/>
                  </a:cubicBezTo>
                  <a:cubicBezTo>
                    <a:pt x="180" y="31"/>
                    <a:pt x="180" y="31"/>
                    <a:pt x="182" y="32"/>
                  </a:cubicBezTo>
                  <a:cubicBezTo>
                    <a:pt x="182" y="32"/>
                    <a:pt x="182" y="32"/>
                    <a:pt x="182" y="33"/>
                  </a:cubicBezTo>
                  <a:cubicBezTo>
                    <a:pt x="183" y="33"/>
                    <a:pt x="184" y="34"/>
                    <a:pt x="185" y="34"/>
                  </a:cubicBezTo>
                  <a:cubicBezTo>
                    <a:pt x="185" y="34"/>
                    <a:pt x="185" y="34"/>
                    <a:pt x="185" y="33"/>
                  </a:cubicBezTo>
                  <a:cubicBezTo>
                    <a:pt x="185" y="33"/>
                    <a:pt x="184" y="32"/>
                    <a:pt x="185" y="31"/>
                  </a:cubicBezTo>
                  <a:cubicBezTo>
                    <a:pt x="186" y="30"/>
                    <a:pt x="187" y="31"/>
                    <a:pt x="188" y="31"/>
                  </a:cubicBezTo>
                  <a:cubicBezTo>
                    <a:pt x="189" y="32"/>
                    <a:pt x="191" y="34"/>
                    <a:pt x="193" y="31"/>
                  </a:cubicBezTo>
                  <a:cubicBezTo>
                    <a:pt x="192" y="30"/>
                    <a:pt x="191" y="31"/>
                    <a:pt x="191" y="30"/>
                  </a:cubicBezTo>
                  <a:cubicBezTo>
                    <a:pt x="190" y="29"/>
                    <a:pt x="190" y="29"/>
                    <a:pt x="189" y="29"/>
                  </a:cubicBezTo>
                  <a:cubicBezTo>
                    <a:pt x="189" y="28"/>
                    <a:pt x="188" y="27"/>
                    <a:pt x="190" y="28"/>
                  </a:cubicBezTo>
                  <a:cubicBezTo>
                    <a:pt x="190" y="28"/>
                    <a:pt x="191" y="27"/>
                    <a:pt x="192" y="28"/>
                  </a:cubicBezTo>
                  <a:cubicBezTo>
                    <a:pt x="192" y="28"/>
                    <a:pt x="192" y="28"/>
                    <a:pt x="193" y="28"/>
                  </a:cubicBezTo>
                  <a:cubicBezTo>
                    <a:pt x="193" y="28"/>
                    <a:pt x="194" y="28"/>
                    <a:pt x="195" y="28"/>
                  </a:cubicBezTo>
                  <a:cubicBezTo>
                    <a:pt x="195" y="28"/>
                    <a:pt x="195" y="27"/>
                    <a:pt x="194" y="27"/>
                  </a:cubicBezTo>
                  <a:cubicBezTo>
                    <a:pt x="193" y="27"/>
                    <a:pt x="192" y="26"/>
                    <a:pt x="192" y="25"/>
                  </a:cubicBezTo>
                  <a:cubicBezTo>
                    <a:pt x="192" y="24"/>
                    <a:pt x="194" y="25"/>
                    <a:pt x="195" y="24"/>
                  </a:cubicBezTo>
                  <a:cubicBezTo>
                    <a:pt x="195" y="24"/>
                    <a:pt x="196" y="24"/>
                    <a:pt x="197" y="24"/>
                  </a:cubicBezTo>
                  <a:cubicBezTo>
                    <a:pt x="198" y="24"/>
                    <a:pt x="199" y="24"/>
                    <a:pt x="199" y="24"/>
                  </a:cubicBezTo>
                  <a:cubicBezTo>
                    <a:pt x="200" y="24"/>
                    <a:pt x="202" y="24"/>
                    <a:pt x="202" y="25"/>
                  </a:cubicBezTo>
                  <a:cubicBezTo>
                    <a:pt x="202" y="27"/>
                    <a:pt x="204" y="29"/>
                    <a:pt x="204" y="32"/>
                  </a:cubicBezTo>
                  <a:cubicBezTo>
                    <a:pt x="204" y="32"/>
                    <a:pt x="204" y="32"/>
                    <a:pt x="205" y="32"/>
                  </a:cubicBezTo>
                  <a:cubicBezTo>
                    <a:pt x="208" y="33"/>
                    <a:pt x="210" y="36"/>
                    <a:pt x="211" y="39"/>
                  </a:cubicBezTo>
                  <a:cubicBezTo>
                    <a:pt x="212" y="41"/>
                    <a:pt x="214" y="40"/>
                    <a:pt x="216" y="41"/>
                  </a:cubicBezTo>
                  <a:cubicBezTo>
                    <a:pt x="218" y="41"/>
                    <a:pt x="221" y="40"/>
                    <a:pt x="222" y="44"/>
                  </a:cubicBezTo>
                  <a:cubicBezTo>
                    <a:pt x="224" y="46"/>
                    <a:pt x="225" y="48"/>
                    <a:pt x="227" y="50"/>
                  </a:cubicBezTo>
                  <a:cubicBezTo>
                    <a:pt x="227" y="50"/>
                    <a:pt x="228" y="51"/>
                    <a:pt x="228" y="51"/>
                  </a:cubicBezTo>
                  <a:cubicBezTo>
                    <a:pt x="228" y="49"/>
                    <a:pt x="230" y="50"/>
                    <a:pt x="231" y="49"/>
                  </a:cubicBezTo>
                  <a:cubicBezTo>
                    <a:pt x="231" y="48"/>
                    <a:pt x="230" y="47"/>
                    <a:pt x="228" y="47"/>
                  </a:cubicBezTo>
                  <a:cubicBezTo>
                    <a:pt x="226" y="48"/>
                    <a:pt x="226" y="46"/>
                    <a:pt x="226" y="45"/>
                  </a:cubicBezTo>
                  <a:cubicBezTo>
                    <a:pt x="226" y="45"/>
                    <a:pt x="226" y="45"/>
                    <a:pt x="226" y="45"/>
                  </a:cubicBezTo>
                  <a:cubicBezTo>
                    <a:pt x="226" y="44"/>
                    <a:pt x="226" y="44"/>
                    <a:pt x="225" y="43"/>
                  </a:cubicBezTo>
                  <a:cubicBezTo>
                    <a:pt x="225" y="43"/>
                    <a:pt x="225" y="43"/>
                    <a:pt x="225" y="42"/>
                  </a:cubicBezTo>
                  <a:cubicBezTo>
                    <a:pt x="224" y="41"/>
                    <a:pt x="222" y="41"/>
                    <a:pt x="223" y="39"/>
                  </a:cubicBezTo>
                  <a:cubicBezTo>
                    <a:pt x="224" y="37"/>
                    <a:pt x="226" y="37"/>
                    <a:pt x="227" y="37"/>
                  </a:cubicBezTo>
                  <a:cubicBezTo>
                    <a:pt x="228" y="37"/>
                    <a:pt x="229" y="37"/>
                    <a:pt x="230" y="37"/>
                  </a:cubicBezTo>
                  <a:cubicBezTo>
                    <a:pt x="231" y="37"/>
                    <a:pt x="232" y="37"/>
                    <a:pt x="233" y="37"/>
                  </a:cubicBezTo>
                  <a:cubicBezTo>
                    <a:pt x="232" y="35"/>
                    <a:pt x="231" y="37"/>
                    <a:pt x="230" y="36"/>
                  </a:cubicBezTo>
                  <a:cubicBezTo>
                    <a:pt x="229" y="36"/>
                    <a:pt x="227" y="36"/>
                    <a:pt x="226" y="36"/>
                  </a:cubicBezTo>
                  <a:cubicBezTo>
                    <a:pt x="225" y="35"/>
                    <a:pt x="225" y="35"/>
                    <a:pt x="225" y="34"/>
                  </a:cubicBezTo>
                  <a:cubicBezTo>
                    <a:pt x="226" y="33"/>
                    <a:pt x="228" y="32"/>
                    <a:pt x="229" y="32"/>
                  </a:cubicBezTo>
                  <a:cubicBezTo>
                    <a:pt x="231" y="30"/>
                    <a:pt x="233" y="31"/>
                    <a:pt x="236" y="31"/>
                  </a:cubicBezTo>
                  <a:cubicBezTo>
                    <a:pt x="236" y="31"/>
                    <a:pt x="236" y="30"/>
                    <a:pt x="236" y="30"/>
                  </a:cubicBezTo>
                  <a:cubicBezTo>
                    <a:pt x="236" y="30"/>
                    <a:pt x="235" y="29"/>
                    <a:pt x="235" y="29"/>
                  </a:cubicBezTo>
                  <a:cubicBezTo>
                    <a:pt x="234" y="29"/>
                    <a:pt x="233" y="29"/>
                    <a:pt x="232" y="28"/>
                  </a:cubicBezTo>
                  <a:cubicBezTo>
                    <a:pt x="232" y="28"/>
                    <a:pt x="231" y="27"/>
                    <a:pt x="231" y="26"/>
                  </a:cubicBezTo>
                  <a:cubicBezTo>
                    <a:pt x="231" y="26"/>
                    <a:pt x="230" y="26"/>
                    <a:pt x="229" y="26"/>
                  </a:cubicBezTo>
                  <a:cubicBezTo>
                    <a:pt x="226" y="27"/>
                    <a:pt x="225" y="27"/>
                    <a:pt x="224" y="24"/>
                  </a:cubicBezTo>
                  <a:cubicBezTo>
                    <a:pt x="223" y="23"/>
                    <a:pt x="223" y="22"/>
                    <a:pt x="222" y="22"/>
                  </a:cubicBezTo>
                  <a:cubicBezTo>
                    <a:pt x="221" y="21"/>
                    <a:pt x="220" y="21"/>
                    <a:pt x="219" y="20"/>
                  </a:cubicBezTo>
                  <a:cubicBezTo>
                    <a:pt x="217" y="18"/>
                    <a:pt x="218" y="17"/>
                    <a:pt x="219" y="15"/>
                  </a:cubicBezTo>
                  <a:cubicBezTo>
                    <a:pt x="222" y="12"/>
                    <a:pt x="226" y="11"/>
                    <a:pt x="229" y="15"/>
                  </a:cubicBezTo>
                  <a:cubicBezTo>
                    <a:pt x="229" y="12"/>
                    <a:pt x="228" y="10"/>
                    <a:pt x="229" y="8"/>
                  </a:cubicBezTo>
                  <a:cubicBezTo>
                    <a:pt x="229" y="7"/>
                    <a:pt x="229" y="6"/>
                    <a:pt x="230" y="6"/>
                  </a:cubicBezTo>
                  <a:cubicBezTo>
                    <a:pt x="232" y="7"/>
                    <a:pt x="233" y="9"/>
                    <a:pt x="235" y="7"/>
                  </a:cubicBezTo>
                  <a:cubicBezTo>
                    <a:pt x="236" y="6"/>
                    <a:pt x="237" y="6"/>
                    <a:pt x="238" y="5"/>
                  </a:cubicBezTo>
                  <a:cubicBezTo>
                    <a:pt x="239" y="5"/>
                    <a:pt x="239" y="4"/>
                    <a:pt x="240" y="4"/>
                  </a:cubicBezTo>
                  <a:cubicBezTo>
                    <a:pt x="241" y="3"/>
                    <a:pt x="241" y="3"/>
                    <a:pt x="242" y="3"/>
                  </a:cubicBezTo>
                  <a:cubicBezTo>
                    <a:pt x="243" y="3"/>
                    <a:pt x="245" y="2"/>
                    <a:pt x="246" y="2"/>
                  </a:cubicBezTo>
                  <a:cubicBezTo>
                    <a:pt x="247" y="2"/>
                    <a:pt x="248" y="3"/>
                    <a:pt x="248" y="4"/>
                  </a:cubicBezTo>
                  <a:cubicBezTo>
                    <a:pt x="248" y="4"/>
                    <a:pt x="248" y="4"/>
                    <a:pt x="248" y="4"/>
                  </a:cubicBezTo>
                  <a:cubicBezTo>
                    <a:pt x="249" y="4"/>
                    <a:pt x="249" y="4"/>
                    <a:pt x="249" y="3"/>
                  </a:cubicBezTo>
                  <a:cubicBezTo>
                    <a:pt x="250" y="1"/>
                    <a:pt x="252" y="1"/>
                    <a:pt x="254" y="2"/>
                  </a:cubicBezTo>
                  <a:cubicBezTo>
                    <a:pt x="254" y="2"/>
                    <a:pt x="254" y="2"/>
                    <a:pt x="255" y="3"/>
                  </a:cubicBezTo>
                  <a:cubicBezTo>
                    <a:pt x="256" y="3"/>
                    <a:pt x="257" y="2"/>
                    <a:pt x="258" y="1"/>
                  </a:cubicBezTo>
                  <a:cubicBezTo>
                    <a:pt x="259" y="0"/>
                    <a:pt x="263" y="0"/>
                    <a:pt x="265" y="1"/>
                  </a:cubicBezTo>
                  <a:cubicBezTo>
                    <a:pt x="265" y="2"/>
                    <a:pt x="265" y="2"/>
                    <a:pt x="266" y="2"/>
                  </a:cubicBezTo>
                  <a:cubicBezTo>
                    <a:pt x="266" y="2"/>
                    <a:pt x="266" y="2"/>
                    <a:pt x="267" y="2"/>
                  </a:cubicBezTo>
                  <a:cubicBezTo>
                    <a:pt x="267" y="1"/>
                    <a:pt x="268" y="1"/>
                    <a:pt x="269" y="2"/>
                  </a:cubicBezTo>
                  <a:cubicBezTo>
                    <a:pt x="270" y="3"/>
                    <a:pt x="271" y="3"/>
                    <a:pt x="273" y="3"/>
                  </a:cubicBezTo>
                  <a:cubicBezTo>
                    <a:pt x="276" y="1"/>
                    <a:pt x="278" y="2"/>
                    <a:pt x="283" y="5"/>
                  </a:cubicBezTo>
                  <a:cubicBezTo>
                    <a:pt x="284" y="5"/>
                    <a:pt x="284" y="5"/>
                    <a:pt x="284" y="5"/>
                  </a:cubicBezTo>
                  <a:cubicBezTo>
                    <a:pt x="285" y="6"/>
                    <a:pt x="285" y="7"/>
                    <a:pt x="285" y="8"/>
                  </a:cubicBezTo>
                  <a:cubicBezTo>
                    <a:pt x="286" y="8"/>
                    <a:pt x="286" y="7"/>
                    <a:pt x="287" y="7"/>
                  </a:cubicBezTo>
                  <a:cubicBezTo>
                    <a:pt x="288" y="6"/>
                    <a:pt x="288" y="6"/>
                    <a:pt x="289" y="7"/>
                  </a:cubicBezTo>
                  <a:cubicBezTo>
                    <a:pt x="290" y="7"/>
                    <a:pt x="290" y="7"/>
                    <a:pt x="290" y="7"/>
                  </a:cubicBezTo>
                  <a:cubicBezTo>
                    <a:pt x="291" y="7"/>
                    <a:pt x="291" y="7"/>
                    <a:pt x="291" y="8"/>
                  </a:cubicBezTo>
                  <a:cubicBezTo>
                    <a:pt x="292" y="8"/>
                    <a:pt x="293" y="8"/>
                    <a:pt x="294" y="9"/>
                  </a:cubicBezTo>
                  <a:cubicBezTo>
                    <a:pt x="297" y="9"/>
                    <a:pt x="298" y="9"/>
                    <a:pt x="300" y="11"/>
                  </a:cubicBezTo>
                  <a:cubicBezTo>
                    <a:pt x="303" y="12"/>
                    <a:pt x="306" y="14"/>
                    <a:pt x="308" y="16"/>
                  </a:cubicBezTo>
                  <a:cubicBezTo>
                    <a:pt x="309" y="16"/>
                    <a:pt x="309" y="16"/>
                    <a:pt x="309" y="17"/>
                  </a:cubicBezTo>
                  <a:cubicBezTo>
                    <a:pt x="311" y="19"/>
                    <a:pt x="311" y="20"/>
                    <a:pt x="310" y="22"/>
                  </a:cubicBezTo>
                  <a:cubicBezTo>
                    <a:pt x="309" y="24"/>
                    <a:pt x="308" y="25"/>
                    <a:pt x="306" y="25"/>
                  </a:cubicBezTo>
                  <a:cubicBezTo>
                    <a:pt x="305" y="25"/>
                    <a:pt x="303" y="25"/>
                    <a:pt x="302" y="25"/>
                  </a:cubicBezTo>
                  <a:cubicBezTo>
                    <a:pt x="302" y="25"/>
                    <a:pt x="302" y="25"/>
                    <a:pt x="302" y="25"/>
                  </a:cubicBezTo>
                  <a:cubicBezTo>
                    <a:pt x="299" y="25"/>
                    <a:pt x="296" y="24"/>
                    <a:pt x="294" y="24"/>
                  </a:cubicBezTo>
                  <a:cubicBezTo>
                    <a:pt x="293" y="24"/>
                    <a:pt x="293" y="24"/>
                    <a:pt x="292" y="24"/>
                  </a:cubicBezTo>
                  <a:cubicBezTo>
                    <a:pt x="288" y="24"/>
                    <a:pt x="284" y="25"/>
                    <a:pt x="280" y="26"/>
                  </a:cubicBezTo>
                  <a:cubicBezTo>
                    <a:pt x="280" y="27"/>
                    <a:pt x="280" y="28"/>
                    <a:pt x="279" y="29"/>
                  </a:cubicBezTo>
                  <a:cubicBezTo>
                    <a:pt x="277" y="30"/>
                    <a:pt x="275" y="31"/>
                    <a:pt x="274" y="32"/>
                  </a:cubicBezTo>
                  <a:cubicBezTo>
                    <a:pt x="273" y="33"/>
                    <a:pt x="272" y="33"/>
                    <a:pt x="271" y="32"/>
                  </a:cubicBezTo>
                  <a:cubicBezTo>
                    <a:pt x="268" y="31"/>
                    <a:pt x="266" y="29"/>
                    <a:pt x="264" y="28"/>
                  </a:cubicBezTo>
                  <a:cubicBezTo>
                    <a:pt x="263" y="27"/>
                    <a:pt x="262" y="27"/>
                    <a:pt x="260" y="27"/>
                  </a:cubicBezTo>
                  <a:cubicBezTo>
                    <a:pt x="261" y="29"/>
                    <a:pt x="263" y="28"/>
                    <a:pt x="264" y="29"/>
                  </a:cubicBezTo>
                  <a:cubicBezTo>
                    <a:pt x="264" y="30"/>
                    <a:pt x="265" y="30"/>
                    <a:pt x="266" y="30"/>
                  </a:cubicBezTo>
                  <a:cubicBezTo>
                    <a:pt x="268" y="31"/>
                    <a:pt x="268" y="33"/>
                    <a:pt x="267" y="35"/>
                  </a:cubicBezTo>
                  <a:cubicBezTo>
                    <a:pt x="265" y="36"/>
                    <a:pt x="263" y="36"/>
                    <a:pt x="261" y="37"/>
                  </a:cubicBezTo>
                  <a:cubicBezTo>
                    <a:pt x="259" y="38"/>
                    <a:pt x="259" y="39"/>
                    <a:pt x="258" y="40"/>
                  </a:cubicBezTo>
                  <a:cubicBezTo>
                    <a:pt x="256" y="40"/>
                    <a:pt x="254" y="40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0" y="42"/>
                    <a:pt x="249" y="42"/>
                    <a:pt x="248" y="43"/>
                  </a:cubicBezTo>
                  <a:cubicBezTo>
                    <a:pt x="249" y="43"/>
                    <a:pt x="248" y="45"/>
                    <a:pt x="250" y="46"/>
                  </a:cubicBezTo>
                  <a:cubicBezTo>
                    <a:pt x="251" y="46"/>
                    <a:pt x="251" y="44"/>
                    <a:pt x="252" y="44"/>
                  </a:cubicBezTo>
                  <a:cubicBezTo>
                    <a:pt x="254" y="42"/>
                    <a:pt x="255" y="41"/>
                    <a:pt x="258" y="42"/>
                  </a:cubicBezTo>
                  <a:cubicBezTo>
                    <a:pt x="258" y="42"/>
                    <a:pt x="259" y="42"/>
                    <a:pt x="260" y="43"/>
                  </a:cubicBezTo>
                  <a:cubicBezTo>
                    <a:pt x="260" y="43"/>
                    <a:pt x="260" y="44"/>
                    <a:pt x="261" y="44"/>
                  </a:cubicBezTo>
                  <a:cubicBezTo>
                    <a:pt x="262" y="43"/>
                    <a:pt x="259" y="41"/>
                    <a:pt x="262" y="40"/>
                  </a:cubicBezTo>
                  <a:cubicBezTo>
                    <a:pt x="262" y="40"/>
                    <a:pt x="263" y="39"/>
                    <a:pt x="264" y="39"/>
                  </a:cubicBezTo>
                  <a:cubicBezTo>
                    <a:pt x="264" y="39"/>
                    <a:pt x="264" y="39"/>
                    <a:pt x="265" y="39"/>
                  </a:cubicBezTo>
                  <a:cubicBezTo>
                    <a:pt x="265" y="38"/>
                    <a:pt x="265" y="38"/>
                    <a:pt x="266" y="38"/>
                  </a:cubicBezTo>
                  <a:cubicBezTo>
                    <a:pt x="268" y="38"/>
                    <a:pt x="270" y="37"/>
                    <a:pt x="273" y="37"/>
                  </a:cubicBezTo>
                  <a:cubicBezTo>
                    <a:pt x="273" y="37"/>
                    <a:pt x="273" y="37"/>
                    <a:pt x="274" y="37"/>
                  </a:cubicBezTo>
                  <a:cubicBezTo>
                    <a:pt x="275" y="38"/>
                    <a:pt x="276" y="36"/>
                    <a:pt x="277" y="35"/>
                  </a:cubicBezTo>
                  <a:cubicBezTo>
                    <a:pt x="278" y="34"/>
                    <a:pt x="279" y="32"/>
                    <a:pt x="281" y="31"/>
                  </a:cubicBezTo>
                  <a:cubicBezTo>
                    <a:pt x="282" y="30"/>
                    <a:pt x="283" y="30"/>
                    <a:pt x="284" y="30"/>
                  </a:cubicBezTo>
                  <a:cubicBezTo>
                    <a:pt x="284" y="29"/>
                    <a:pt x="285" y="29"/>
                    <a:pt x="285" y="29"/>
                  </a:cubicBezTo>
                  <a:cubicBezTo>
                    <a:pt x="286" y="28"/>
                    <a:pt x="287" y="28"/>
                    <a:pt x="289" y="28"/>
                  </a:cubicBezTo>
                  <a:cubicBezTo>
                    <a:pt x="291" y="27"/>
                    <a:pt x="292" y="28"/>
                    <a:pt x="294" y="28"/>
                  </a:cubicBezTo>
                  <a:cubicBezTo>
                    <a:pt x="296" y="28"/>
                    <a:pt x="299" y="29"/>
                    <a:pt x="300" y="31"/>
                  </a:cubicBezTo>
                  <a:cubicBezTo>
                    <a:pt x="301" y="30"/>
                    <a:pt x="302" y="29"/>
                    <a:pt x="304" y="30"/>
                  </a:cubicBezTo>
                  <a:cubicBezTo>
                    <a:pt x="305" y="30"/>
                    <a:pt x="306" y="30"/>
                    <a:pt x="307" y="30"/>
                  </a:cubicBezTo>
                  <a:cubicBezTo>
                    <a:pt x="307" y="30"/>
                    <a:pt x="308" y="30"/>
                    <a:pt x="309" y="30"/>
                  </a:cubicBezTo>
                  <a:cubicBezTo>
                    <a:pt x="310" y="30"/>
                    <a:pt x="311" y="30"/>
                    <a:pt x="312" y="30"/>
                  </a:cubicBezTo>
                  <a:cubicBezTo>
                    <a:pt x="312" y="30"/>
                    <a:pt x="312" y="29"/>
                    <a:pt x="313" y="29"/>
                  </a:cubicBezTo>
                  <a:cubicBezTo>
                    <a:pt x="314" y="28"/>
                    <a:pt x="314" y="27"/>
                    <a:pt x="315" y="27"/>
                  </a:cubicBezTo>
                  <a:cubicBezTo>
                    <a:pt x="317" y="28"/>
                    <a:pt x="316" y="29"/>
                    <a:pt x="316" y="30"/>
                  </a:cubicBezTo>
                  <a:cubicBezTo>
                    <a:pt x="317" y="30"/>
                    <a:pt x="317" y="31"/>
                    <a:pt x="317" y="31"/>
                  </a:cubicBezTo>
                  <a:cubicBezTo>
                    <a:pt x="316" y="32"/>
                    <a:pt x="316" y="32"/>
                    <a:pt x="316" y="33"/>
                  </a:cubicBezTo>
                  <a:cubicBezTo>
                    <a:pt x="316" y="34"/>
                    <a:pt x="317" y="34"/>
                    <a:pt x="317" y="35"/>
                  </a:cubicBezTo>
                  <a:cubicBezTo>
                    <a:pt x="318" y="36"/>
                    <a:pt x="318" y="36"/>
                    <a:pt x="319" y="37"/>
                  </a:cubicBezTo>
                  <a:cubicBezTo>
                    <a:pt x="321" y="39"/>
                    <a:pt x="323" y="40"/>
                    <a:pt x="324" y="42"/>
                  </a:cubicBezTo>
                  <a:cubicBezTo>
                    <a:pt x="326" y="43"/>
                    <a:pt x="324" y="44"/>
                    <a:pt x="324" y="45"/>
                  </a:cubicBezTo>
                  <a:cubicBezTo>
                    <a:pt x="325" y="45"/>
                    <a:pt x="327" y="43"/>
                    <a:pt x="328" y="45"/>
                  </a:cubicBezTo>
                  <a:cubicBezTo>
                    <a:pt x="328" y="45"/>
                    <a:pt x="329" y="45"/>
                    <a:pt x="329" y="45"/>
                  </a:cubicBezTo>
                  <a:cubicBezTo>
                    <a:pt x="329" y="45"/>
                    <a:pt x="329" y="46"/>
                    <a:pt x="330" y="46"/>
                  </a:cubicBezTo>
                  <a:cubicBezTo>
                    <a:pt x="330" y="45"/>
                    <a:pt x="331" y="46"/>
                    <a:pt x="331" y="46"/>
                  </a:cubicBezTo>
                  <a:cubicBezTo>
                    <a:pt x="332" y="46"/>
                    <a:pt x="333" y="46"/>
                    <a:pt x="333" y="47"/>
                  </a:cubicBezTo>
                  <a:cubicBezTo>
                    <a:pt x="335" y="49"/>
                    <a:pt x="335" y="49"/>
                    <a:pt x="333" y="51"/>
                  </a:cubicBezTo>
                  <a:cubicBezTo>
                    <a:pt x="333" y="52"/>
                    <a:pt x="333" y="52"/>
                    <a:pt x="333" y="53"/>
                  </a:cubicBezTo>
                  <a:cubicBezTo>
                    <a:pt x="334" y="53"/>
                    <a:pt x="335" y="54"/>
                    <a:pt x="335" y="55"/>
                  </a:cubicBezTo>
                  <a:cubicBezTo>
                    <a:pt x="336" y="56"/>
                    <a:pt x="337" y="57"/>
                    <a:pt x="337" y="58"/>
                  </a:cubicBezTo>
                  <a:cubicBezTo>
                    <a:pt x="338" y="58"/>
                    <a:pt x="339" y="59"/>
                    <a:pt x="339" y="60"/>
                  </a:cubicBezTo>
                  <a:cubicBezTo>
                    <a:pt x="340" y="60"/>
                    <a:pt x="340" y="60"/>
                    <a:pt x="340" y="60"/>
                  </a:cubicBezTo>
                  <a:cubicBezTo>
                    <a:pt x="341" y="62"/>
                    <a:pt x="341" y="64"/>
                    <a:pt x="339" y="65"/>
                  </a:cubicBezTo>
                  <a:cubicBezTo>
                    <a:pt x="338" y="66"/>
                    <a:pt x="337" y="66"/>
                    <a:pt x="336" y="67"/>
                  </a:cubicBezTo>
                  <a:cubicBezTo>
                    <a:pt x="336" y="72"/>
                    <a:pt x="335" y="74"/>
                    <a:pt x="330" y="75"/>
                  </a:cubicBezTo>
                  <a:cubicBezTo>
                    <a:pt x="329" y="76"/>
                    <a:pt x="328" y="77"/>
                    <a:pt x="327" y="77"/>
                  </a:cubicBezTo>
                  <a:cubicBezTo>
                    <a:pt x="327" y="78"/>
                    <a:pt x="326" y="78"/>
                    <a:pt x="326" y="78"/>
                  </a:cubicBezTo>
                  <a:cubicBezTo>
                    <a:pt x="325" y="79"/>
                    <a:pt x="324" y="79"/>
                    <a:pt x="323" y="79"/>
                  </a:cubicBezTo>
                  <a:cubicBezTo>
                    <a:pt x="321" y="79"/>
                    <a:pt x="319" y="79"/>
                    <a:pt x="318" y="80"/>
                  </a:cubicBezTo>
                  <a:cubicBezTo>
                    <a:pt x="317" y="81"/>
                    <a:pt x="316" y="81"/>
                    <a:pt x="315" y="81"/>
                  </a:cubicBezTo>
                  <a:cubicBezTo>
                    <a:pt x="309" y="79"/>
                    <a:pt x="303" y="79"/>
                    <a:pt x="297" y="80"/>
                  </a:cubicBezTo>
                  <a:cubicBezTo>
                    <a:pt x="296" y="81"/>
                    <a:pt x="294" y="82"/>
                    <a:pt x="292" y="81"/>
                  </a:cubicBezTo>
                  <a:cubicBezTo>
                    <a:pt x="291" y="81"/>
                    <a:pt x="290" y="82"/>
                    <a:pt x="289" y="82"/>
                  </a:cubicBezTo>
                  <a:cubicBezTo>
                    <a:pt x="289" y="80"/>
                    <a:pt x="287" y="80"/>
                    <a:pt x="286" y="80"/>
                  </a:cubicBezTo>
                  <a:cubicBezTo>
                    <a:pt x="286" y="81"/>
                    <a:pt x="287" y="81"/>
                    <a:pt x="287" y="82"/>
                  </a:cubicBezTo>
                  <a:cubicBezTo>
                    <a:pt x="289" y="83"/>
                    <a:pt x="289" y="84"/>
                    <a:pt x="287" y="85"/>
                  </a:cubicBezTo>
                  <a:cubicBezTo>
                    <a:pt x="285" y="87"/>
                    <a:pt x="282" y="88"/>
                    <a:pt x="280" y="90"/>
                  </a:cubicBezTo>
                  <a:cubicBezTo>
                    <a:pt x="279" y="91"/>
                    <a:pt x="278" y="91"/>
                    <a:pt x="277" y="92"/>
                  </a:cubicBezTo>
                  <a:cubicBezTo>
                    <a:pt x="274" y="93"/>
                    <a:pt x="272" y="95"/>
                    <a:pt x="270" y="98"/>
                  </a:cubicBezTo>
                  <a:cubicBezTo>
                    <a:pt x="270" y="98"/>
                    <a:pt x="269" y="99"/>
                    <a:pt x="270" y="100"/>
                  </a:cubicBezTo>
                  <a:cubicBezTo>
                    <a:pt x="272" y="101"/>
                    <a:pt x="270" y="103"/>
                    <a:pt x="271" y="105"/>
                  </a:cubicBezTo>
                  <a:cubicBezTo>
                    <a:pt x="273" y="105"/>
                    <a:pt x="274" y="105"/>
                    <a:pt x="275" y="102"/>
                  </a:cubicBezTo>
                  <a:cubicBezTo>
                    <a:pt x="275" y="101"/>
                    <a:pt x="276" y="100"/>
                    <a:pt x="277" y="100"/>
                  </a:cubicBezTo>
                  <a:cubicBezTo>
                    <a:pt x="279" y="97"/>
                    <a:pt x="282" y="96"/>
                    <a:pt x="285" y="95"/>
                  </a:cubicBezTo>
                  <a:cubicBezTo>
                    <a:pt x="286" y="94"/>
                    <a:pt x="286" y="94"/>
                    <a:pt x="286" y="94"/>
                  </a:cubicBezTo>
                  <a:cubicBezTo>
                    <a:pt x="287" y="93"/>
                    <a:pt x="289" y="93"/>
                    <a:pt x="290" y="92"/>
                  </a:cubicBezTo>
                  <a:cubicBezTo>
                    <a:pt x="290" y="92"/>
                    <a:pt x="291" y="91"/>
                    <a:pt x="291" y="92"/>
                  </a:cubicBezTo>
                  <a:cubicBezTo>
                    <a:pt x="292" y="92"/>
                    <a:pt x="292" y="93"/>
                    <a:pt x="292" y="93"/>
                  </a:cubicBezTo>
                  <a:cubicBezTo>
                    <a:pt x="291" y="94"/>
                    <a:pt x="291" y="94"/>
                    <a:pt x="291" y="95"/>
                  </a:cubicBezTo>
                  <a:cubicBezTo>
                    <a:pt x="292" y="95"/>
                    <a:pt x="292" y="94"/>
                    <a:pt x="293" y="94"/>
                  </a:cubicBezTo>
                  <a:cubicBezTo>
                    <a:pt x="293" y="94"/>
                    <a:pt x="293" y="93"/>
                    <a:pt x="293" y="93"/>
                  </a:cubicBezTo>
                  <a:cubicBezTo>
                    <a:pt x="294" y="90"/>
                    <a:pt x="296" y="89"/>
                    <a:pt x="299" y="89"/>
                  </a:cubicBezTo>
                  <a:cubicBezTo>
                    <a:pt x="301" y="87"/>
                    <a:pt x="303" y="88"/>
                    <a:pt x="305" y="87"/>
                  </a:cubicBezTo>
                  <a:cubicBezTo>
                    <a:pt x="306" y="87"/>
                    <a:pt x="307" y="87"/>
                    <a:pt x="308" y="87"/>
                  </a:cubicBezTo>
                  <a:cubicBezTo>
                    <a:pt x="310" y="87"/>
                    <a:pt x="313" y="87"/>
                    <a:pt x="315" y="88"/>
                  </a:cubicBezTo>
                  <a:cubicBezTo>
                    <a:pt x="317" y="89"/>
                    <a:pt x="320" y="89"/>
                    <a:pt x="322" y="89"/>
                  </a:cubicBezTo>
                  <a:cubicBezTo>
                    <a:pt x="324" y="89"/>
                    <a:pt x="326" y="88"/>
                    <a:pt x="324" y="91"/>
                  </a:cubicBezTo>
                  <a:cubicBezTo>
                    <a:pt x="324" y="92"/>
                    <a:pt x="326" y="94"/>
                    <a:pt x="325" y="96"/>
                  </a:cubicBezTo>
                  <a:cubicBezTo>
                    <a:pt x="325" y="99"/>
                    <a:pt x="324" y="102"/>
                    <a:pt x="321" y="103"/>
                  </a:cubicBezTo>
                  <a:cubicBezTo>
                    <a:pt x="320" y="105"/>
                    <a:pt x="318" y="105"/>
                    <a:pt x="316" y="106"/>
                  </a:cubicBezTo>
                  <a:cubicBezTo>
                    <a:pt x="315" y="108"/>
                    <a:pt x="312" y="109"/>
                    <a:pt x="311" y="110"/>
                  </a:cubicBezTo>
                  <a:cubicBezTo>
                    <a:pt x="311" y="111"/>
                    <a:pt x="311" y="112"/>
                    <a:pt x="311" y="112"/>
                  </a:cubicBezTo>
                  <a:cubicBezTo>
                    <a:pt x="310" y="114"/>
                    <a:pt x="311" y="114"/>
                    <a:pt x="312" y="115"/>
                  </a:cubicBezTo>
                  <a:cubicBezTo>
                    <a:pt x="314" y="115"/>
                    <a:pt x="314" y="114"/>
                    <a:pt x="315" y="113"/>
                  </a:cubicBezTo>
                  <a:cubicBezTo>
                    <a:pt x="316" y="112"/>
                    <a:pt x="316" y="111"/>
                    <a:pt x="317" y="111"/>
                  </a:cubicBezTo>
                  <a:cubicBezTo>
                    <a:pt x="317" y="111"/>
                    <a:pt x="318" y="111"/>
                    <a:pt x="318" y="111"/>
                  </a:cubicBezTo>
                  <a:cubicBezTo>
                    <a:pt x="321" y="109"/>
                    <a:pt x="325" y="107"/>
                    <a:pt x="327" y="104"/>
                  </a:cubicBezTo>
                  <a:cubicBezTo>
                    <a:pt x="328" y="103"/>
                    <a:pt x="329" y="103"/>
                    <a:pt x="330" y="103"/>
                  </a:cubicBezTo>
                  <a:cubicBezTo>
                    <a:pt x="331" y="102"/>
                    <a:pt x="332" y="103"/>
                    <a:pt x="333" y="102"/>
                  </a:cubicBezTo>
                  <a:cubicBezTo>
                    <a:pt x="333" y="101"/>
                    <a:pt x="333" y="100"/>
                    <a:pt x="334" y="99"/>
                  </a:cubicBezTo>
                  <a:cubicBezTo>
                    <a:pt x="332" y="96"/>
                    <a:pt x="333" y="94"/>
                    <a:pt x="333" y="91"/>
                  </a:cubicBezTo>
                  <a:cubicBezTo>
                    <a:pt x="332" y="90"/>
                    <a:pt x="334" y="89"/>
                    <a:pt x="335" y="89"/>
                  </a:cubicBezTo>
                  <a:cubicBezTo>
                    <a:pt x="337" y="87"/>
                    <a:pt x="340" y="86"/>
                    <a:pt x="343" y="85"/>
                  </a:cubicBezTo>
                  <a:cubicBezTo>
                    <a:pt x="347" y="84"/>
                    <a:pt x="348" y="85"/>
                    <a:pt x="348" y="89"/>
                  </a:cubicBezTo>
                  <a:cubicBezTo>
                    <a:pt x="348" y="91"/>
                    <a:pt x="349" y="92"/>
                    <a:pt x="349" y="95"/>
                  </a:cubicBezTo>
                  <a:cubicBezTo>
                    <a:pt x="349" y="96"/>
                    <a:pt x="349" y="97"/>
                    <a:pt x="348" y="98"/>
                  </a:cubicBezTo>
                  <a:cubicBezTo>
                    <a:pt x="348" y="98"/>
                    <a:pt x="348" y="99"/>
                    <a:pt x="348" y="99"/>
                  </a:cubicBezTo>
                  <a:cubicBezTo>
                    <a:pt x="349" y="102"/>
                    <a:pt x="348" y="104"/>
                    <a:pt x="348" y="107"/>
                  </a:cubicBezTo>
                  <a:cubicBezTo>
                    <a:pt x="348" y="108"/>
                    <a:pt x="348" y="110"/>
                    <a:pt x="347" y="111"/>
                  </a:cubicBezTo>
                  <a:cubicBezTo>
                    <a:pt x="346" y="114"/>
                    <a:pt x="346" y="116"/>
                    <a:pt x="345" y="118"/>
                  </a:cubicBezTo>
                  <a:cubicBezTo>
                    <a:pt x="345" y="119"/>
                    <a:pt x="345" y="120"/>
                    <a:pt x="344" y="121"/>
                  </a:cubicBezTo>
                  <a:cubicBezTo>
                    <a:pt x="342" y="122"/>
                    <a:pt x="342" y="124"/>
                    <a:pt x="341" y="126"/>
                  </a:cubicBezTo>
                  <a:cubicBezTo>
                    <a:pt x="339" y="129"/>
                    <a:pt x="339" y="133"/>
                    <a:pt x="335" y="135"/>
                  </a:cubicBezTo>
                  <a:cubicBezTo>
                    <a:pt x="335" y="136"/>
                    <a:pt x="334" y="137"/>
                    <a:pt x="333" y="138"/>
                  </a:cubicBezTo>
                  <a:cubicBezTo>
                    <a:pt x="334" y="140"/>
                    <a:pt x="334" y="142"/>
                    <a:pt x="333" y="144"/>
                  </a:cubicBezTo>
                  <a:cubicBezTo>
                    <a:pt x="333" y="145"/>
                    <a:pt x="331" y="145"/>
                    <a:pt x="331" y="146"/>
                  </a:cubicBezTo>
                  <a:cubicBezTo>
                    <a:pt x="332" y="147"/>
                    <a:pt x="331" y="148"/>
                    <a:pt x="330" y="148"/>
                  </a:cubicBezTo>
                  <a:cubicBezTo>
                    <a:pt x="329" y="148"/>
                    <a:pt x="329" y="149"/>
                    <a:pt x="330" y="150"/>
                  </a:cubicBezTo>
                  <a:cubicBezTo>
                    <a:pt x="330" y="151"/>
                    <a:pt x="330" y="151"/>
                    <a:pt x="331" y="150"/>
                  </a:cubicBezTo>
                  <a:cubicBezTo>
                    <a:pt x="331" y="149"/>
                    <a:pt x="332" y="149"/>
                    <a:pt x="333" y="148"/>
                  </a:cubicBezTo>
                  <a:cubicBezTo>
                    <a:pt x="335" y="145"/>
                    <a:pt x="336" y="143"/>
                    <a:pt x="336" y="140"/>
                  </a:cubicBezTo>
                  <a:cubicBezTo>
                    <a:pt x="336" y="139"/>
                    <a:pt x="336" y="139"/>
                    <a:pt x="337" y="139"/>
                  </a:cubicBezTo>
                  <a:cubicBezTo>
                    <a:pt x="338" y="138"/>
                    <a:pt x="339" y="137"/>
                    <a:pt x="340" y="136"/>
                  </a:cubicBezTo>
                  <a:cubicBezTo>
                    <a:pt x="342" y="135"/>
                    <a:pt x="342" y="134"/>
                    <a:pt x="342" y="132"/>
                  </a:cubicBezTo>
                  <a:cubicBezTo>
                    <a:pt x="343" y="131"/>
                    <a:pt x="344" y="131"/>
                    <a:pt x="344" y="130"/>
                  </a:cubicBezTo>
                  <a:cubicBezTo>
                    <a:pt x="344" y="130"/>
                    <a:pt x="345" y="129"/>
                    <a:pt x="345" y="129"/>
                  </a:cubicBezTo>
                  <a:cubicBezTo>
                    <a:pt x="345" y="127"/>
                    <a:pt x="347" y="126"/>
                    <a:pt x="348" y="125"/>
                  </a:cubicBezTo>
                  <a:cubicBezTo>
                    <a:pt x="349" y="125"/>
                    <a:pt x="349" y="124"/>
                    <a:pt x="350" y="124"/>
                  </a:cubicBezTo>
                  <a:cubicBezTo>
                    <a:pt x="348" y="122"/>
                    <a:pt x="351" y="122"/>
                    <a:pt x="351" y="121"/>
                  </a:cubicBezTo>
                  <a:cubicBezTo>
                    <a:pt x="350" y="117"/>
                    <a:pt x="353" y="116"/>
                    <a:pt x="355" y="113"/>
                  </a:cubicBezTo>
                  <a:cubicBezTo>
                    <a:pt x="356" y="112"/>
                    <a:pt x="356" y="111"/>
                    <a:pt x="358" y="110"/>
                  </a:cubicBezTo>
                  <a:cubicBezTo>
                    <a:pt x="358" y="110"/>
                    <a:pt x="358" y="109"/>
                    <a:pt x="358" y="109"/>
                  </a:cubicBezTo>
                  <a:cubicBezTo>
                    <a:pt x="356" y="109"/>
                    <a:pt x="357" y="107"/>
                    <a:pt x="356" y="106"/>
                  </a:cubicBezTo>
                  <a:cubicBezTo>
                    <a:pt x="356" y="105"/>
                    <a:pt x="356" y="105"/>
                    <a:pt x="356" y="105"/>
                  </a:cubicBezTo>
                  <a:cubicBezTo>
                    <a:pt x="357" y="104"/>
                    <a:pt x="358" y="105"/>
                    <a:pt x="358" y="105"/>
                  </a:cubicBezTo>
                  <a:cubicBezTo>
                    <a:pt x="358" y="107"/>
                    <a:pt x="359" y="108"/>
                    <a:pt x="360" y="107"/>
                  </a:cubicBezTo>
                  <a:cubicBezTo>
                    <a:pt x="361" y="108"/>
                    <a:pt x="360" y="108"/>
                    <a:pt x="360" y="109"/>
                  </a:cubicBezTo>
                  <a:cubicBezTo>
                    <a:pt x="361" y="109"/>
                    <a:pt x="361" y="107"/>
                    <a:pt x="363" y="108"/>
                  </a:cubicBezTo>
                  <a:cubicBezTo>
                    <a:pt x="360" y="110"/>
                    <a:pt x="361" y="114"/>
                    <a:pt x="359" y="118"/>
                  </a:cubicBezTo>
                  <a:cubicBezTo>
                    <a:pt x="361" y="118"/>
                    <a:pt x="361" y="117"/>
                    <a:pt x="362" y="116"/>
                  </a:cubicBezTo>
                  <a:cubicBezTo>
                    <a:pt x="365" y="112"/>
                    <a:pt x="367" y="112"/>
                    <a:pt x="370" y="116"/>
                  </a:cubicBezTo>
                  <a:cubicBezTo>
                    <a:pt x="371" y="116"/>
                    <a:pt x="370" y="114"/>
                    <a:pt x="371" y="115"/>
                  </a:cubicBezTo>
                  <a:cubicBezTo>
                    <a:pt x="372" y="115"/>
                    <a:pt x="372" y="116"/>
                    <a:pt x="372" y="116"/>
                  </a:cubicBezTo>
                  <a:cubicBezTo>
                    <a:pt x="372" y="117"/>
                    <a:pt x="372" y="118"/>
                    <a:pt x="373" y="118"/>
                  </a:cubicBezTo>
                  <a:cubicBezTo>
                    <a:pt x="374" y="118"/>
                    <a:pt x="375" y="118"/>
                    <a:pt x="375" y="116"/>
                  </a:cubicBezTo>
                  <a:cubicBezTo>
                    <a:pt x="375" y="114"/>
                    <a:pt x="377" y="113"/>
                    <a:pt x="378" y="111"/>
                  </a:cubicBezTo>
                  <a:cubicBezTo>
                    <a:pt x="377" y="111"/>
                    <a:pt x="377" y="110"/>
                    <a:pt x="377" y="110"/>
                  </a:cubicBezTo>
                  <a:cubicBezTo>
                    <a:pt x="376" y="109"/>
                    <a:pt x="376" y="106"/>
                    <a:pt x="377" y="106"/>
                  </a:cubicBezTo>
                  <a:cubicBezTo>
                    <a:pt x="379" y="105"/>
                    <a:pt x="378" y="107"/>
                    <a:pt x="379" y="107"/>
                  </a:cubicBezTo>
                  <a:cubicBezTo>
                    <a:pt x="379" y="107"/>
                    <a:pt x="379" y="107"/>
                    <a:pt x="380" y="107"/>
                  </a:cubicBezTo>
                  <a:cubicBezTo>
                    <a:pt x="379" y="105"/>
                    <a:pt x="380" y="103"/>
                    <a:pt x="379" y="101"/>
                  </a:cubicBezTo>
                  <a:cubicBezTo>
                    <a:pt x="379" y="99"/>
                    <a:pt x="381" y="100"/>
                    <a:pt x="381" y="99"/>
                  </a:cubicBezTo>
                  <a:cubicBezTo>
                    <a:pt x="383" y="101"/>
                    <a:pt x="383" y="99"/>
                    <a:pt x="383" y="98"/>
                  </a:cubicBezTo>
                  <a:cubicBezTo>
                    <a:pt x="384" y="97"/>
                    <a:pt x="385" y="96"/>
                    <a:pt x="386" y="98"/>
                  </a:cubicBezTo>
                  <a:cubicBezTo>
                    <a:pt x="389" y="96"/>
                    <a:pt x="392" y="100"/>
                    <a:pt x="395" y="98"/>
                  </a:cubicBezTo>
                  <a:cubicBezTo>
                    <a:pt x="396" y="97"/>
                    <a:pt x="398" y="98"/>
                    <a:pt x="399" y="99"/>
                  </a:cubicBezTo>
                  <a:cubicBezTo>
                    <a:pt x="401" y="102"/>
                    <a:pt x="405" y="103"/>
                    <a:pt x="408" y="106"/>
                  </a:cubicBezTo>
                  <a:cubicBezTo>
                    <a:pt x="409" y="107"/>
                    <a:pt x="410" y="108"/>
                    <a:pt x="410" y="109"/>
                  </a:cubicBezTo>
                  <a:cubicBezTo>
                    <a:pt x="411" y="111"/>
                    <a:pt x="411" y="112"/>
                    <a:pt x="413" y="113"/>
                  </a:cubicBezTo>
                  <a:cubicBezTo>
                    <a:pt x="414" y="113"/>
                    <a:pt x="413" y="114"/>
                    <a:pt x="413" y="11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73" y="146"/>
                  </a:moveTo>
                  <a:cubicBezTo>
                    <a:pt x="372" y="146"/>
                    <a:pt x="372" y="146"/>
                    <a:pt x="372" y="146"/>
                  </a:cubicBezTo>
                  <a:cubicBezTo>
                    <a:pt x="372" y="146"/>
                    <a:pt x="372" y="146"/>
                    <a:pt x="373" y="146"/>
                  </a:cubicBezTo>
                  <a:close/>
                  <a:moveTo>
                    <a:pt x="373" y="329"/>
                  </a:moveTo>
                  <a:cubicBezTo>
                    <a:pt x="372" y="328"/>
                    <a:pt x="372" y="329"/>
                    <a:pt x="372" y="329"/>
                  </a:cubicBezTo>
                  <a:cubicBezTo>
                    <a:pt x="371" y="330"/>
                    <a:pt x="371" y="330"/>
                    <a:pt x="370" y="329"/>
                  </a:cubicBezTo>
                  <a:cubicBezTo>
                    <a:pt x="369" y="328"/>
                    <a:pt x="369" y="327"/>
                    <a:pt x="368" y="325"/>
                  </a:cubicBezTo>
                  <a:cubicBezTo>
                    <a:pt x="368" y="325"/>
                    <a:pt x="369" y="325"/>
                    <a:pt x="369" y="324"/>
                  </a:cubicBezTo>
                  <a:cubicBezTo>
                    <a:pt x="370" y="324"/>
                    <a:pt x="370" y="323"/>
                    <a:pt x="370" y="323"/>
                  </a:cubicBezTo>
                  <a:cubicBezTo>
                    <a:pt x="369" y="322"/>
                    <a:pt x="369" y="321"/>
                    <a:pt x="369" y="321"/>
                  </a:cubicBezTo>
                  <a:cubicBezTo>
                    <a:pt x="368" y="321"/>
                    <a:pt x="368" y="322"/>
                    <a:pt x="368" y="322"/>
                  </a:cubicBezTo>
                  <a:cubicBezTo>
                    <a:pt x="367" y="323"/>
                    <a:pt x="367" y="324"/>
                    <a:pt x="366" y="323"/>
                  </a:cubicBezTo>
                  <a:cubicBezTo>
                    <a:pt x="365" y="322"/>
                    <a:pt x="363" y="323"/>
                    <a:pt x="363" y="324"/>
                  </a:cubicBezTo>
                  <a:cubicBezTo>
                    <a:pt x="363" y="326"/>
                    <a:pt x="363" y="327"/>
                    <a:pt x="363" y="328"/>
                  </a:cubicBezTo>
                  <a:cubicBezTo>
                    <a:pt x="363" y="330"/>
                    <a:pt x="362" y="331"/>
                    <a:pt x="363" y="332"/>
                  </a:cubicBezTo>
                  <a:cubicBezTo>
                    <a:pt x="364" y="332"/>
                    <a:pt x="366" y="333"/>
                    <a:pt x="367" y="332"/>
                  </a:cubicBezTo>
                  <a:cubicBezTo>
                    <a:pt x="368" y="331"/>
                    <a:pt x="370" y="331"/>
                    <a:pt x="371" y="332"/>
                  </a:cubicBezTo>
                  <a:cubicBezTo>
                    <a:pt x="372" y="332"/>
                    <a:pt x="373" y="332"/>
                    <a:pt x="373" y="330"/>
                  </a:cubicBezTo>
                  <a:cubicBezTo>
                    <a:pt x="373" y="329"/>
                    <a:pt x="373" y="329"/>
                    <a:pt x="373" y="329"/>
                  </a:cubicBezTo>
                  <a:close/>
                  <a:moveTo>
                    <a:pt x="340" y="393"/>
                  </a:moveTo>
                  <a:cubicBezTo>
                    <a:pt x="340" y="393"/>
                    <a:pt x="340" y="393"/>
                    <a:pt x="340" y="393"/>
                  </a:cubicBezTo>
                  <a:cubicBezTo>
                    <a:pt x="341" y="394"/>
                    <a:pt x="342" y="394"/>
                    <a:pt x="342" y="393"/>
                  </a:cubicBezTo>
                  <a:cubicBezTo>
                    <a:pt x="343" y="393"/>
                    <a:pt x="342" y="392"/>
                    <a:pt x="342" y="391"/>
                  </a:cubicBezTo>
                  <a:cubicBezTo>
                    <a:pt x="340" y="390"/>
                    <a:pt x="338" y="389"/>
                    <a:pt x="337" y="388"/>
                  </a:cubicBezTo>
                  <a:cubicBezTo>
                    <a:pt x="336" y="387"/>
                    <a:pt x="335" y="386"/>
                    <a:pt x="335" y="385"/>
                  </a:cubicBezTo>
                  <a:cubicBezTo>
                    <a:pt x="334" y="384"/>
                    <a:pt x="333" y="383"/>
                    <a:pt x="331" y="384"/>
                  </a:cubicBezTo>
                  <a:cubicBezTo>
                    <a:pt x="330" y="383"/>
                    <a:pt x="330" y="383"/>
                    <a:pt x="329" y="383"/>
                  </a:cubicBezTo>
                  <a:cubicBezTo>
                    <a:pt x="326" y="382"/>
                    <a:pt x="325" y="383"/>
                    <a:pt x="326" y="386"/>
                  </a:cubicBezTo>
                  <a:cubicBezTo>
                    <a:pt x="326" y="387"/>
                    <a:pt x="326" y="388"/>
                    <a:pt x="326" y="389"/>
                  </a:cubicBezTo>
                  <a:cubicBezTo>
                    <a:pt x="328" y="391"/>
                    <a:pt x="329" y="393"/>
                    <a:pt x="332" y="394"/>
                  </a:cubicBezTo>
                  <a:cubicBezTo>
                    <a:pt x="333" y="395"/>
                    <a:pt x="334" y="395"/>
                    <a:pt x="335" y="396"/>
                  </a:cubicBezTo>
                  <a:cubicBezTo>
                    <a:pt x="336" y="398"/>
                    <a:pt x="337" y="399"/>
                    <a:pt x="339" y="399"/>
                  </a:cubicBezTo>
                  <a:cubicBezTo>
                    <a:pt x="339" y="400"/>
                    <a:pt x="340" y="401"/>
                    <a:pt x="340" y="400"/>
                  </a:cubicBezTo>
                  <a:cubicBezTo>
                    <a:pt x="341" y="400"/>
                    <a:pt x="341" y="399"/>
                    <a:pt x="341" y="398"/>
                  </a:cubicBezTo>
                  <a:cubicBezTo>
                    <a:pt x="341" y="396"/>
                    <a:pt x="340" y="396"/>
                    <a:pt x="339" y="395"/>
                  </a:cubicBezTo>
                  <a:cubicBezTo>
                    <a:pt x="338" y="395"/>
                    <a:pt x="337" y="394"/>
                    <a:pt x="338" y="393"/>
                  </a:cubicBezTo>
                  <a:cubicBezTo>
                    <a:pt x="338" y="392"/>
                    <a:pt x="339" y="393"/>
                    <a:pt x="340" y="393"/>
                  </a:cubicBezTo>
                  <a:close/>
                  <a:moveTo>
                    <a:pt x="129" y="86"/>
                  </a:moveTo>
                  <a:cubicBezTo>
                    <a:pt x="129" y="87"/>
                    <a:pt x="130" y="87"/>
                    <a:pt x="131" y="88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2" y="89"/>
                    <a:pt x="132" y="89"/>
                    <a:pt x="133" y="90"/>
                  </a:cubicBezTo>
                  <a:cubicBezTo>
                    <a:pt x="134" y="91"/>
                    <a:pt x="135" y="92"/>
                    <a:pt x="137" y="93"/>
                  </a:cubicBezTo>
                  <a:cubicBezTo>
                    <a:pt x="138" y="93"/>
                    <a:pt x="139" y="93"/>
                    <a:pt x="139" y="92"/>
                  </a:cubicBezTo>
                  <a:cubicBezTo>
                    <a:pt x="140" y="92"/>
                    <a:pt x="139" y="91"/>
                    <a:pt x="139" y="90"/>
                  </a:cubicBezTo>
                  <a:cubicBezTo>
                    <a:pt x="138" y="90"/>
                    <a:pt x="138" y="89"/>
                    <a:pt x="137" y="88"/>
                  </a:cubicBezTo>
                  <a:cubicBezTo>
                    <a:pt x="137" y="86"/>
                    <a:pt x="136" y="83"/>
                    <a:pt x="133" y="83"/>
                  </a:cubicBezTo>
                  <a:cubicBezTo>
                    <a:pt x="132" y="82"/>
                    <a:pt x="132" y="80"/>
                    <a:pt x="131" y="79"/>
                  </a:cubicBezTo>
                  <a:cubicBezTo>
                    <a:pt x="132" y="78"/>
                    <a:pt x="132" y="78"/>
                    <a:pt x="131" y="77"/>
                  </a:cubicBezTo>
                  <a:cubicBezTo>
                    <a:pt x="131" y="76"/>
                    <a:pt x="130" y="75"/>
                    <a:pt x="129" y="75"/>
                  </a:cubicBezTo>
                  <a:cubicBezTo>
                    <a:pt x="129" y="74"/>
                    <a:pt x="128" y="74"/>
                    <a:pt x="127" y="75"/>
                  </a:cubicBezTo>
                  <a:cubicBezTo>
                    <a:pt x="126" y="78"/>
                    <a:pt x="126" y="82"/>
                    <a:pt x="127" y="85"/>
                  </a:cubicBezTo>
                  <a:cubicBezTo>
                    <a:pt x="128" y="86"/>
                    <a:pt x="128" y="86"/>
                    <a:pt x="129" y="86"/>
                  </a:cubicBezTo>
                  <a:close/>
                  <a:moveTo>
                    <a:pt x="216" y="27"/>
                  </a:moveTo>
                  <a:cubicBezTo>
                    <a:pt x="217" y="27"/>
                    <a:pt x="217" y="27"/>
                    <a:pt x="218" y="27"/>
                  </a:cubicBezTo>
                  <a:cubicBezTo>
                    <a:pt x="218" y="27"/>
                    <a:pt x="218" y="27"/>
                    <a:pt x="219" y="28"/>
                  </a:cubicBezTo>
                  <a:cubicBezTo>
                    <a:pt x="219" y="28"/>
                    <a:pt x="219" y="28"/>
                    <a:pt x="219" y="28"/>
                  </a:cubicBezTo>
                  <a:cubicBezTo>
                    <a:pt x="221" y="29"/>
                    <a:pt x="222" y="30"/>
                    <a:pt x="223" y="31"/>
                  </a:cubicBezTo>
                  <a:cubicBezTo>
                    <a:pt x="224" y="32"/>
                    <a:pt x="225" y="32"/>
                    <a:pt x="225" y="31"/>
                  </a:cubicBezTo>
                  <a:cubicBezTo>
                    <a:pt x="226" y="31"/>
                    <a:pt x="226" y="30"/>
                    <a:pt x="225" y="29"/>
                  </a:cubicBezTo>
                  <a:cubicBezTo>
                    <a:pt x="225" y="29"/>
                    <a:pt x="224" y="29"/>
                    <a:pt x="224" y="28"/>
                  </a:cubicBezTo>
                  <a:cubicBezTo>
                    <a:pt x="223" y="27"/>
                    <a:pt x="222" y="28"/>
                    <a:pt x="221" y="28"/>
                  </a:cubicBezTo>
                  <a:cubicBezTo>
                    <a:pt x="221" y="27"/>
                    <a:pt x="221" y="27"/>
                    <a:pt x="220" y="27"/>
                  </a:cubicBezTo>
                  <a:cubicBezTo>
                    <a:pt x="220" y="23"/>
                    <a:pt x="217" y="21"/>
                    <a:pt x="214" y="19"/>
                  </a:cubicBezTo>
                  <a:cubicBezTo>
                    <a:pt x="213" y="18"/>
                    <a:pt x="212" y="19"/>
                    <a:pt x="211" y="20"/>
                  </a:cubicBezTo>
                  <a:cubicBezTo>
                    <a:pt x="211" y="23"/>
                    <a:pt x="211" y="27"/>
                    <a:pt x="216" y="27"/>
                  </a:cubicBezTo>
                  <a:close/>
                  <a:moveTo>
                    <a:pt x="208" y="32"/>
                  </a:moveTo>
                  <a:cubicBezTo>
                    <a:pt x="209" y="34"/>
                    <a:pt x="211" y="36"/>
                    <a:pt x="212" y="38"/>
                  </a:cubicBezTo>
                  <a:cubicBezTo>
                    <a:pt x="212" y="38"/>
                    <a:pt x="213" y="39"/>
                    <a:pt x="213" y="39"/>
                  </a:cubicBezTo>
                  <a:cubicBezTo>
                    <a:pt x="214" y="40"/>
                    <a:pt x="216" y="41"/>
                    <a:pt x="217" y="40"/>
                  </a:cubicBezTo>
                  <a:cubicBezTo>
                    <a:pt x="218" y="39"/>
                    <a:pt x="216" y="38"/>
                    <a:pt x="216" y="37"/>
                  </a:cubicBezTo>
                  <a:cubicBezTo>
                    <a:pt x="214" y="35"/>
                    <a:pt x="212" y="32"/>
                    <a:pt x="210" y="29"/>
                  </a:cubicBezTo>
                  <a:cubicBezTo>
                    <a:pt x="209" y="28"/>
                    <a:pt x="209" y="29"/>
                    <a:pt x="208" y="29"/>
                  </a:cubicBezTo>
                  <a:cubicBezTo>
                    <a:pt x="206" y="30"/>
                    <a:pt x="207" y="31"/>
                    <a:pt x="208" y="32"/>
                  </a:cubicBezTo>
                  <a:close/>
                  <a:moveTo>
                    <a:pt x="336" y="377"/>
                  </a:moveTo>
                  <a:cubicBezTo>
                    <a:pt x="334" y="375"/>
                    <a:pt x="332" y="377"/>
                    <a:pt x="330" y="376"/>
                  </a:cubicBezTo>
                  <a:cubicBezTo>
                    <a:pt x="330" y="375"/>
                    <a:pt x="330" y="375"/>
                    <a:pt x="330" y="375"/>
                  </a:cubicBezTo>
                  <a:cubicBezTo>
                    <a:pt x="330" y="375"/>
                    <a:pt x="331" y="375"/>
                    <a:pt x="331" y="375"/>
                  </a:cubicBezTo>
                  <a:cubicBezTo>
                    <a:pt x="332" y="375"/>
                    <a:pt x="332" y="376"/>
                    <a:pt x="333" y="375"/>
                  </a:cubicBezTo>
                  <a:cubicBezTo>
                    <a:pt x="333" y="374"/>
                    <a:pt x="332" y="374"/>
                    <a:pt x="332" y="373"/>
                  </a:cubicBezTo>
                  <a:cubicBezTo>
                    <a:pt x="331" y="372"/>
                    <a:pt x="330" y="372"/>
                    <a:pt x="329" y="372"/>
                  </a:cubicBezTo>
                  <a:cubicBezTo>
                    <a:pt x="326" y="370"/>
                    <a:pt x="323" y="370"/>
                    <a:pt x="320" y="371"/>
                  </a:cubicBezTo>
                  <a:cubicBezTo>
                    <a:pt x="320" y="372"/>
                    <a:pt x="320" y="372"/>
                    <a:pt x="320" y="373"/>
                  </a:cubicBezTo>
                  <a:cubicBezTo>
                    <a:pt x="319" y="374"/>
                    <a:pt x="318" y="375"/>
                    <a:pt x="318" y="376"/>
                  </a:cubicBezTo>
                  <a:cubicBezTo>
                    <a:pt x="317" y="378"/>
                    <a:pt x="319" y="377"/>
                    <a:pt x="320" y="377"/>
                  </a:cubicBezTo>
                  <a:cubicBezTo>
                    <a:pt x="321" y="378"/>
                    <a:pt x="322" y="378"/>
                    <a:pt x="323" y="379"/>
                  </a:cubicBezTo>
                  <a:cubicBezTo>
                    <a:pt x="326" y="380"/>
                    <a:pt x="333" y="379"/>
                    <a:pt x="336" y="377"/>
                  </a:cubicBezTo>
                  <a:close/>
                  <a:moveTo>
                    <a:pt x="358" y="173"/>
                  </a:moveTo>
                  <a:cubicBezTo>
                    <a:pt x="358" y="174"/>
                    <a:pt x="359" y="173"/>
                    <a:pt x="360" y="173"/>
                  </a:cubicBezTo>
                  <a:cubicBezTo>
                    <a:pt x="361" y="172"/>
                    <a:pt x="362" y="171"/>
                    <a:pt x="364" y="170"/>
                  </a:cubicBezTo>
                  <a:cubicBezTo>
                    <a:pt x="364" y="170"/>
                    <a:pt x="364" y="170"/>
                    <a:pt x="364" y="169"/>
                  </a:cubicBezTo>
                  <a:cubicBezTo>
                    <a:pt x="363" y="168"/>
                    <a:pt x="362" y="167"/>
                    <a:pt x="361" y="167"/>
                  </a:cubicBezTo>
                  <a:cubicBezTo>
                    <a:pt x="359" y="166"/>
                    <a:pt x="359" y="168"/>
                    <a:pt x="359" y="168"/>
                  </a:cubicBezTo>
                  <a:cubicBezTo>
                    <a:pt x="358" y="169"/>
                    <a:pt x="359" y="171"/>
                    <a:pt x="358" y="172"/>
                  </a:cubicBezTo>
                  <a:cubicBezTo>
                    <a:pt x="358" y="172"/>
                    <a:pt x="357" y="173"/>
                    <a:pt x="358" y="173"/>
                  </a:cubicBezTo>
                  <a:close/>
                  <a:moveTo>
                    <a:pt x="371" y="108"/>
                  </a:moveTo>
                  <a:cubicBezTo>
                    <a:pt x="371" y="109"/>
                    <a:pt x="372" y="109"/>
                    <a:pt x="373" y="109"/>
                  </a:cubicBezTo>
                  <a:cubicBezTo>
                    <a:pt x="373" y="108"/>
                    <a:pt x="373" y="107"/>
                    <a:pt x="373" y="107"/>
                  </a:cubicBezTo>
                  <a:cubicBezTo>
                    <a:pt x="372" y="105"/>
                    <a:pt x="372" y="104"/>
                    <a:pt x="371" y="102"/>
                  </a:cubicBezTo>
                  <a:cubicBezTo>
                    <a:pt x="370" y="102"/>
                    <a:pt x="370" y="102"/>
                    <a:pt x="369" y="102"/>
                  </a:cubicBezTo>
                  <a:cubicBezTo>
                    <a:pt x="369" y="102"/>
                    <a:pt x="367" y="102"/>
                    <a:pt x="368" y="103"/>
                  </a:cubicBezTo>
                  <a:cubicBezTo>
                    <a:pt x="368" y="105"/>
                    <a:pt x="369" y="107"/>
                    <a:pt x="371" y="108"/>
                  </a:cubicBezTo>
                  <a:close/>
                  <a:moveTo>
                    <a:pt x="369" y="257"/>
                  </a:moveTo>
                  <a:cubicBezTo>
                    <a:pt x="369" y="257"/>
                    <a:pt x="370" y="257"/>
                    <a:pt x="370" y="256"/>
                  </a:cubicBezTo>
                  <a:cubicBezTo>
                    <a:pt x="371" y="255"/>
                    <a:pt x="371" y="253"/>
                    <a:pt x="371" y="252"/>
                  </a:cubicBezTo>
                  <a:cubicBezTo>
                    <a:pt x="372" y="251"/>
                    <a:pt x="371" y="250"/>
                    <a:pt x="370" y="249"/>
                  </a:cubicBezTo>
                  <a:cubicBezTo>
                    <a:pt x="370" y="249"/>
                    <a:pt x="369" y="249"/>
                    <a:pt x="369" y="250"/>
                  </a:cubicBezTo>
                  <a:cubicBezTo>
                    <a:pt x="370" y="252"/>
                    <a:pt x="368" y="253"/>
                    <a:pt x="368" y="256"/>
                  </a:cubicBezTo>
                  <a:cubicBezTo>
                    <a:pt x="368" y="256"/>
                    <a:pt x="368" y="257"/>
                    <a:pt x="369" y="257"/>
                  </a:cubicBezTo>
                  <a:close/>
                  <a:moveTo>
                    <a:pt x="361" y="292"/>
                  </a:moveTo>
                  <a:cubicBezTo>
                    <a:pt x="363" y="295"/>
                    <a:pt x="363" y="297"/>
                    <a:pt x="364" y="300"/>
                  </a:cubicBezTo>
                  <a:cubicBezTo>
                    <a:pt x="364" y="302"/>
                    <a:pt x="365" y="304"/>
                    <a:pt x="365" y="305"/>
                  </a:cubicBezTo>
                  <a:cubicBezTo>
                    <a:pt x="366" y="303"/>
                    <a:pt x="365" y="300"/>
                    <a:pt x="365" y="297"/>
                  </a:cubicBezTo>
                  <a:cubicBezTo>
                    <a:pt x="364" y="295"/>
                    <a:pt x="364" y="293"/>
                    <a:pt x="364" y="291"/>
                  </a:cubicBezTo>
                  <a:cubicBezTo>
                    <a:pt x="364" y="290"/>
                    <a:pt x="363" y="289"/>
                    <a:pt x="362" y="289"/>
                  </a:cubicBezTo>
                  <a:cubicBezTo>
                    <a:pt x="361" y="289"/>
                    <a:pt x="361" y="290"/>
                    <a:pt x="361" y="291"/>
                  </a:cubicBezTo>
                  <a:cubicBezTo>
                    <a:pt x="361" y="291"/>
                    <a:pt x="361" y="292"/>
                    <a:pt x="361" y="292"/>
                  </a:cubicBezTo>
                  <a:close/>
                  <a:moveTo>
                    <a:pt x="11" y="264"/>
                  </a:moveTo>
                  <a:cubicBezTo>
                    <a:pt x="9" y="264"/>
                    <a:pt x="8" y="263"/>
                    <a:pt x="6" y="263"/>
                  </a:cubicBezTo>
                  <a:cubicBezTo>
                    <a:pt x="5" y="263"/>
                    <a:pt x="4" y="264"/>
                    <a:pt x="4" y="264"/>
                  </a:cubicBezTo>
                  <a:cubicBezTo>
                    <a:pt x="5" y="265"/>
                    <a:pt x="6" y="267"/>
                    <a:pt x="7" y="267"/>
                  </a:cubicBezTo>
                  <a:cubicBezTo>
                    <a:pt x="9" y="267"/>
                    <a:pt x="10" y="266"/>
                    <a:pt x="11" y="266"/>
                  </a:cubicBezTo>
                  <a:cubicBezTo>
                    <a:pt x="11" y="265"/>
                    <a:pt x="11" y="265"/>
                    <a:pt x="11" y="264"/>
                  </a:cubicBezTo>
                  <a:close/>
                  <a:moveTo>
                    <a:pt x="219" y="32"/>
                  </a:moveTo>
                  <a:cubicBezTo>
                    <a:pt x="218" y="31"/>
                    <a:pt x="217" y="32"/>
                    <a:pt x="216" y="31"/>
                  </a:cubicBezTo>
                  <a:cubicBezTo>
                    <a:pt x="216" y="29"/>
                    <a:pt x="215" y="28"/>
                    <a:pt x="213" y="29"/>
                  </a:cubicBezTo>
                  <a:cubicBezTo>
                    <a:pt x="212" y="30"/>
                    <a:pt x="213" y="32"/>
                    <a:pt x="214" y="33"/>
                  </a:cubicBezTo>
                  <a:cubicBezTo>
                    <a:pt x="214" y="33"/>
                    <a:pt x="214" y="33"/>
                    <a:pt x="214" y="33"/>
                  </a:cubicBezTo>
                  <a:cubicBezTo>
                    <a:pt x="215" y="34"/>
                    <a:pt x="217" y="36"/>
                    <a:pt x="218" y="37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9" y="39"/>
                    <a:pt x="220" y="38"/>
                    <a:pt x="220" y="38"/>
                  </a:cubicBezTo>
                  <a:cubicBezTo>
                    <a:pt x="221" y="37"/>
                    <a:pt x="222" y="37"/>
                    <a:pt x="222" y="36"/>
                  </a:cubicBezTo>
                  <a:cubicBezTo>
                    <a:pt x="222" y="33"/>
                    <a:pt x="220" y="33"/>
                    <a:pt x="219" y="32"/>
                  </a:cubicBezTo>
                  <a:close/>
                  <a:moveTo>
                    <a:pt x="361" y="221"/>
                  </a:moveTo>
                  <a:cubicBezTo>
                    <a:pt x="361" y="219"/>
                    <a:pt x="362" y="217"/>
                    <a:pt x="361" y="215"/>
                  </a:cubicBezTo>
                  <a:cubicBezTo>
                    <a:pt x="360" y="216"/>
                    <a:pt x="359" y="218"/>
                    <a:pt x="358" y="219"/>
                  </a:cubicBezTo>
                  <a:cubicBezTo>
                    <a:pt x="357" y="221"/>
                    <a:pt x="359" y="222"/>
                    <a:pt x="360" y="222"/>
                  </a:cubicBezTo>
                  <a:cubicBezTo>
                    <a:pt x="361" y="223"/>
                    <a:pt x="361" y="222"/>
                    <a:pt x="361" y="221"/>
                  </a:cubicBezTo>
                  <a:close/>
                  <a:moveTo>
                    <a:pt x="370" y="212"/>
                  </a:moveTo>
                  <a:cubicBezTo>
                    <a:pt x="370" y="212"/>
                    <a:pt x="370" y="212"/>
                    <a:pt x="371" y="212"/>
                  </a:cubicBezTo>
                  <a:cubicBezTo>
                    <a:pt x="373" y="210"/>
                    <a:pt x="374" y="209"/>
                    <a:pt x="372" y="205"/>
                  </a:cubicBezTo>
                  <a:cubicBezTo>
                    <a:pt x="370" y="207"/>
                    <a:pt x="370" y="209"/>
                    <a:pt x="369" y="211"/>
                  </a:cubicBezTo>
                  <a:cubicBezTo>
                    <a:pt x="369" y="212"/>
                    <a:pt x="369" y="212"/>
                    <a:pt x="370" y="212"/>
                  </a:cubicBezTo>
                  <a:close/>
                  <a:moveTo>
                    <a:pt x="14" y="265"/>
                  </a:moveTo>
                  <a:cubicBezTo>
                    <a:pt x="16" y="265"/>
                    <a:pt x="17" y="264"/>
                    <a:pt x="19" y="264"/>
                  </a:cubicBezTo>
                  <a:cubicBezTo>
                    <a:pt x="17" y="263"/>
                    <a:pt x="16" y="261"/>
                    <a:pt x="14" y="262"/>
                  </a:cubicBezTo>
                  <a:cubicBezTo>
                    <a:pt x="13" y="262"/>
                    <a:pt x="12" y="262"/>
                    <a:pt x="12" y="263"/>
                  </a:cubicBezTo>
                  <a:cubicBezTo>
                    <a:pt x="12" y="264"/>
                    <a:pt x="13" y="265"/>
                    <a:pt x="14" y="265"/>
                  </a:cubicBezTo>
                  <a:close/>
                  <a:moveTo>
                    <a:pt x="131" y="423"/>
                  </a:moveTo>
                  <a:cubicBezTo>
                    <a:pt x="131" y="422"/>
                    <a:pt x="132" y="422"/>
                    <a:pt x="132" y="421"/>
                  </a:cubicBezTo>
                  <a:cubicBezTo>
                    <a:pt x="131" y="420"/>
                    <a:pt x="131" y="419"/>
                    <a:pt x="130" y="418"/>
                  </a:cubicBezTo>
                  <a:cubicBezTo>
                    <a:pt x="129" y="418"/>
                    <a:pt x="128" y="419"/>
                    <a:pt x="128" y="420"/>
                  </a:cubicBezTo>
                  <a:cubicBezTo>
                    <a:pt x="127" y="422"/>
                    <a:pt x="128" y="422"/>
                    <a:pt x="129" y="423"/>
                  </a:cubicBezTo>
                  <a:cubicBezTo>
                    <a:pt x="130" y="423"/>
                    <a:pt x="130" y="423"/>
                    <a:pt x="131" y="423"/>
                  </a:cubicBezTo>
                  <a:close/>
                  <a:moveTo>
                    <a:pt x="149" y="447"/>
                  </a:moveTo>
                  <a:cubicBezTo>
                    <a:pt x="148" y="446"/>
                    <a:pt x="147" y="445"/>
                    <a:pt x="146" y="446"/>
                  </a:cubicBezTo>
                  <a:cubicBezTo>
                    <a:pt x="145" y="446"/>
                    <a:pt x="145" y="447"/>
                    <a:pt x="146" y="447"/>
                  </a:cubicBezTo>
                  <a:cubicBezTo>
                    <a:pt x="146" y="447"/>
                    <a:pt x="146" y="448"/>
                    <a:pt x="146" y="448"/>
                  </a:cubicBezTo>
                  <a:cubicBezTo>
                    <a:pt x="145" y="450"/>
                    <a:pt x="146" y="451"/>
                    <a:pt x="146" y="453"/>
                  </a:cubicBezTo>
                  <a:cubicBezTo>
                    <a:pt x="148" y="453"/>
                    <a:pt x="148" y="452"/>
                    <a:pt x="148" y="451"/>
                  </a:cubicBezTo>
                  <a:cubicBezTo>
                    <a:pt x="148" y="450"/>
                    <a:pt x="148" y="449"/>
                    <a:pt x="148" y="448"/>
                  </a:cubicBezTo>
                  <a:cubicBezTo>
                    <a:pt x="149" y="448"/>
                    <a:pt x="150" y="448"/>
                    <a:pt x="149" y="447"/>
                  </a:cubicBezTo>
                  <a:close/>
                  <a:moveTo>
                    <a:pt x="326" y="383"/>
                  </a:moveTo>
                  <a:cubicBezTo>
                    <a:pt x="328" y="383"/>
                    <a:pt x="329" y="382"/>
                    <a:pt x="331" y="383"/>
                  </a:cubicBezTo>
                  <a:cubicBezTo>
                    <a:pt x="333" y="383"/>
                    <a:pt x="335" y="383"/>
                    <a:pt x="337" y="386"/>
                  </a:cubicBezTo>
                  <a:cubicBezTo>
                    <a:pt x="337" y="387"/>
                    <a:pt x="338" y="387"/>
                    <a:pt x="339" y="386"/>
                  </a:cubicBezTo>
                  <a:cubicBezTo>
                    <a:pt x="340" y="386"/>
                    <a:pt x="341" y="387"/>
                    <a:pt x="342" y="387"/>
                  </a:cubicBezTo>
                  <a:cubicBezTo>
                    <a:pt x="342" y="386"/>
                    <a:pt x="341" y="385"/>
                    <a:pt x="342" y="383"/>
                  </a:cubicBezTo>
                  <a:cubicBezTo>
                    <a:pt x="342" y="383"/>
                    <a:pt x="342" y="382"/>
                    <a:pt x="342" y="382"/>
                  </a:cubicBezTo>
                  <a:cubicBezTo>
                    <a:pt x="340" y="382"/>
                    <a:pt x="340" y="381"/>
                    <a:pt x="338" y="380"/>
                  </a:cubicBezTo>
                  <a:cubicBezTo>
                    <a:pt x="335" y="379"/>
                    <a:pt x="332" y="380"/>
                    <a:pt x="329" y="380"/>
                  </a:cubicBezTo>
                  <a:cubicBezTo>
                    <a:pt x="328" y="380"/>
                    <a:pt x="327" y="380"/>
                    <a:pt x="326" y="380"/>
                  </a:cubicBezTo>
                  <a:cubicBezTo>
                    <a:pt x="326" y="381"/>
                    <a:pt x="325" y="381"/>
                    <a:pt x="325" y="382"/>
                  </a:cubicBezTo>
                  <a:cubicBezTo>
                    <a:pt x="325" y="382"/>
                    <a:pt x="326" y="382"/>
                    <a:pt x="326" y="383"/>
                  </a:cubicBezTo>
                  <a:close/>
                  <a:moveTo>
                    <a:pt x="363" y="237"/>
                  </a:moveTo>
                  <a:cubicBezTo>
                    <a:pt x="362" y="236"/>
                    <a:pt x="362" y="235"/>
                    <a:pt x="361" y="234"/>
                  </a:cubicBezTo>
                  <a:cubicBezTo>
                    <a:pt x="360" y="235"/>
                    <a:pt x="361" y="236"/>
                    <a:pt x="361" y="238"/>
                  </a:cubicBezTo>
                  <a:cubicBezTo>
                    <a:pt x="361" y="238"/>
                    <a:pt x="361" y="239"/>
                    <a:pt x="362" y="239"/>
                  </a:cubicBezTo>
                  <a:cubicBezTo>
                    <a:pt x="363" y="239"/>
                    <a:pt x="363" y="238"/>
                    <a:pt x="363" y="237"/>
                  </a:cubicBezTo>
                  <a:close/>
                  <a:moveTo>
                    <a:pt x="131" y="458"/>
                  </a:moveTo>
                  <a:cubicBezTo>
                    <a:pt x="133" y="457"/>
                    <a:pt x="135" y="457"/>
                    <a:pt x="136" y="455"/>
                  </a:cubicBezTo>
                  <a:cubicBezTo>
                    <a:pt x="138" y="455"/>
                    <a:pt x="140" y="455"/>
                    <a:pt x="140" y="453"/>
                  </a:cubicBezTo>
                  <a:cubicBezTo>
                    <a:pt x="143" y="451"/>
                    <a:pt x="141" y="450"/>
                    <a:pt x="141" y="448"/>
                  </a:cubicBezTo>
                  <a:cubicBezTo>
                    <a:pt x="140" y="447"/>
                    <a:pt x="138" y="447"/>
                    <a:pt x="137" y="446"/>
                  </a:cubicBezTo>
                  <a:cubicBezTo>
                    <a:pt x="135" y="445"/>
                    <a:pt x="135" y="443"/>
                    <a:pt x="133" y="441"/>
                  </a:cubicBezTo>
                  <a:cubicBezTo>
                    <a:pt x="132" y="440"/>
                    <a:pt x="131" y="439"/>
                    <a:pt x="129" y="439"/>
                  </a:cubicBezTo>
                  <a:cubicBezTo>
                    <a:pt x="129" y="439"/>
                    <a:pt x="129" y="439"/>
                    <a:pt x="128" y="439"/>
                  </a:cubicBezTo>
                  <a:cubicBezTo>
                    <a:pt x="128" y="439"/>
                    <a:pt x="128" y="438"/>
                    <a:pt x="127" y="438"/>
                  </a:cubicBezTo>
                  <a:cubicBezTo>
                    <a:pt x="127" y="438"/>
                    <a:pt x="127" y="438"/>
                    <a:pt x="126" y="438"/>
                  </a:cubicBezTo>
                  <a:cubicBezTo>
                    <a:pt x="125" y="438"/>
                    <a:pt x="124" y="438"/>
                    <a:pt x="123" y="439"/>
                  </a:cubicBezTo>
                  <a:cubicBezTo>
                    <a:pt x="121" y="440"/>
                    <a:pt x="122" y="443"/>
                    <a:pt x="124" y="444"/>
                  </a:cubicBezTo>
                  <a:cubicBezTo>
                    <a:pt x="124" y="445"/>
                    <a:pt x="125" y="446"/>
                    <a:pt x="124" y="445"/>
                  </a:cubicBezTo>
                  <a:cubicBezTo>
                    <a:pt x="122" y="445"/>
                    <a:pt x="122" y="446"/>
                    <a:pt x="122" y="447"/>
                  </a:cubicBezTo>
                  <a:cubicBezTo>
                    <a:pt x="121" y="448"/>
                    <a:pt x="122" y="448"/>
                    <a:pt x="123" y="448"/>
                  </a:cubicBezTo>
                  <a:cubicBezTo>
                    <a:pt x="123" y="449"/>
                    <a:pt x="124" y="449"/>
                    <a:pt x="124" y="449"/>
                  </a:cubicBezTo>
                  <a:cubicBezTo>
                    <a:pt x="124" y="450"/>
                    <a:pt x="123" y="449"/>
                    <a:pt x="123" y="449"/>
                  </a:cubicBezTo>
                  <a:cubicBezTo>
                    <a:pt x="122" y="449"/>
                    <a:pt x="122" y="449"/>
                    <a:pt x="121" y="450"/>
                  </a:cubicBezTo>
                  <a:cubicBezTo>
                    <a:pt x="121" y="450"/>
                    <a:pt x="121" y="452"/>
                    <a:pt x="122" y="452"/>
                  </a:cubicBezTo>
                  <a:cubicBezTo>
                    <a:pt x="124" y="452"/>
                    <a:pt x="126" y="453"/>
                    <a:pt x="128" y="452"/>
                  </a:cubicBezTo>
                  <a:cubicBezTo>
                    <a:pt x="128" y="454"/>
                    <a:pt x="129" y="454"/>
                    <a:pt x="131" y="454"/>
                  </a:cubicBezTo>
                  <a:cubicBezTo>
                    <a:pt x="129" y="455"/>
                    <a:pt x="129" y="455"/>
                    <a:pt x="127" y="455"/>
                  </a:cubicBezTo>
                  <a:cubicBezTo>
                    <a:pt x="126" y="455"/>
                    <a:pt x="126" y="456"/>
                    <a:pt x="126" y="456"/>
                  </a:cubicBezTo>
                  <a:cubicBezTo>
                    <a:pt x="128" y="457"/>
                    <a:pt x="129" y="459"/>
                    <a:pt x="131" y="458"/>
                  </a:cubicBezTo>
                  <a:close/>
                  <a:moveTo>
                    <a:pt x="351" y="298"/>
                  </a:moveTo>
                  <a:cubicBezTo>
                    <a:pt x="353" y="298"/>
                    <a:pt x="353" y="295"/>
                    <a:pt x="354" y="294"/>
                  </a:cubicBezTo>
                  <a:cubicBezTo>
                    <a:pt x="354" y="294"/>
                    <a:pt x="354" y="294"/>
                    <a:pt x="354" y="293"/>
                  </a:cubicBezTo>
                  <a:cubicBezTo>
                    <a:pt x="353" y="293"/>
                    <a:pt x="353" y="293"/>
                    <a:pt x="353" y="294"/>
                  </a:cubicBezTo>
                  <a:cubicBezTo>
                    <a:pt x="352" y="295"/>
                    <a:pt x="350" y="296"/>
                    <a:pt x="351" y="298"/>
                  </a:cubicBezTo>
                  <a:close/>
                  <a:moveTo>
                    <a:pt x="207" y="25"/>
                  </a:moveTo>
                  <a:cubicBezTo>
                    <a:pt x="206" y="25"/>
                    <a:pt x="205" y="25"/>
                    <a:pt x="205" y="26"/>
                  </a:cubicBezTo>
                  <a:cubicBezTo>
                    <a:pt x="205" y="27"/>
                    <a:pt x="206" y="27"/>
                    <a:pt x="208" y="27"/>
                  </a:cubicBezTo>
                  <a:cubicBezTo>
                    <a:pt x="208" y="27"/>
                    <a:pt x="209" y="27"/>
                    <a:pt x="209" y="26"/>
                  </a:cubicBezTo>
                  <a:cubicBezTo>
                    <a:pt x="209" y="25"/>
                    <a:pt x="208" y="25"/>
                    <a:pt x="207" y="25"/>
                  </a:cubicBezTo>
                  <a:close/>
                  <a:moveTo>
                    <a:pt x="135" y="81"/>
                  </a:moveTo>
                  <a:cubicBezTo>
                    <a:pt x="136" y="81"/>
                    <a:pt x="137" y="81"/>
                    <a:pt x="136" y="80"/>
                  </a:cubicBezTo>
                  <a:cubicBezTo>
                    <a:pt x="136" y="79"/>
                    <a:pt x="136" y="78"/>
                    <a:pt x="135" y="77"/>
                  </a:cubicBezTo>
                  <a:cubicBezTo>
                    <a:pt x="134" y="77"/>
                    <a:pt x="134" y="78"/>
                    <a:pt x="134" y="79"/>
                  </a:cubicBezTo>
                  <a:cubicBezTo>
                    <a:pt x="134" y="80"/>
                    <a:pt x="134" y="81"/>
                    <a:pt x="135" y="81"/>
                  </a:cubicBezTo>
                  <a:close/>
                  <a:moveTo>
                    <a:pt x="176" y="60"/>
                  </a:moveTo>
                  <a:cubicBezTo>
                    <a:pt x="175" y="58"/>
                    <a:pt x="173" y="58"/>
                    <a:pt x="171" y="58"/>
                  </a:cubicBezTo>
                  <a:cubicBezTo>
                    <a:pt x="169" y="58"/>
                    <a:pt x="168" y="59"/>
                    <a:pt x="167" y="59"/>
                  </a:cubicBezTo>
                  <a:cubicBezTo>
                    <a:pt x="164" y="60"/>
                    <a:pt x="164" y="60"/>
                    <a:pt x="165" y="61"/>
                  </a:cubicBezTo>
                  <a:cubicBezTo>
                    <a:pt x="168" y="65"/>
                    <a:pt x="168" y="70"/>
                    <a:pt x="169" y="75"/>
                  </a:cubicBezTo>
                  <a:cubicBezTo>
                    <a:pt x="169" y="75"/>
                    <a:pt x="170" y="76"/>
                    <a:pt x="170" y="77"/>
                  </a:cubicBezTo>
                  <a:cubicBezTo>
                    <a:pt x="171" y="77"/>
                    <a:pt x="171" y="77"/>
                    <a:pt x="171" y="77"/>
                  </a:cubicBezTo>
                  <a:cubicBezTo>
                    <a:pt x="173" y="80"/>
                    <a:pt x="176" y="82"/>
                    <a:pt x="178" y="84"/>
                  </a:cubicBezTo>
                  <a:cubicBezTo>
                    <a:pt x="179" y="85"/>
                    <a:pt x="181" y="87"/>
                    <a:pt x="181" y="89"/>
                  </a:cubicBezTo>
                  <a:cubicBezTo>
                    <a:pt x="181" y="90"/>
                    <a:pt x="181" y="90"/>
                    <a:pt x="181" y="91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3" y="92"/>
                    <a:pt x="183" y="92"/>
                    <a:pt x="184" y="92"/>
                  </a:cubicBezTo>
                  <a:cubicBezTo>
                    <a:pt x="184" y="91"/>
                    <a:pt x="184" y="90"/>
                    <a:pt x="184" y="90"/>
                  </a:cubicBezTo>
                  <a:cubicBezTo>
                    <a:pt x="183" y="88"/>
                    <a:pt x="183" y="86"/>
                    <a:pt x="182" y="85"/>
                  </a:cubicBezTo>
                  <a:cubicBezTo>
                    <a:pt x="182" y="84"/>
                    <a:pt x="183" y="82"/>
                    <a:pt x="183" y="81"/>
                  </a:cubicBezTo>
                  <a:cubicBezTo>
                    <a:pt x="183" y="80"/>
                    <a:pt x="184" y="80"/>
                    <a:pt x="184" y="80"/>
                  </a:cubicBezTo>
                  <a:cubicBezTo>
                    <a:pt x="187" y="78"/>
                    <a:pt x="187" y="77"/>
                    <a:pt x="186" y="74"/>
                  </a:cubicBezTo>
                  <a:cubicBezTo>
                    <a:pt x="186" y="73"/>
                    <a:pt x="186" y="73"/>
                    <a:pt x="185" y="73"/>
                  </a:cubicBezTo>
                  <a:cubicBezTo>
                    <a:pt x="184" y="70"/>
                    <a:pt x="184" y="68"/>
                    <a:pt x="182" y="66"/>
                  </a:cubicBezTo>
                  <a:cubicBezTo>
                    <a:pt x="181" y="65"/>
                    <a:pt x="181" y="65"/>
                    <a:pt x="180" y="64"/>
                  </a:cubicBezTo>
                  <a:cubicBezTo>
                    <a:pt x="180" y="64"/>
                    <a:pt x="179" y="64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1"/>
                    <a:pt x="177" y="61"/>
                    <a:pt x="176" y="60"/>
                  </a:cubicBezTo>
                  <a:close/>
                  <a:moveTo>
                    <a:pt x="110" y="361"/>
                  </a:moveTo>
                  <a:cubicBezTo>
                    <a:pt x="111" y="361"/>
                    <a:pt x="111" y="361"/>
                    <a:pt x="112" y="361"/>
                  </a:cubicBezTo>
                  <a:cubicBezTo>
                    <a:pt x="113" y="361"/>
                    <a:pt x="113" y="362"/>
                    <a:pt x="114" y="361"/>
                  </a:cubicBezTo>
                  <a:cubicBezTo>
                    <a:pt x="114" y="360"/>
                    <a:pt x="113" y="360"/>
                    <a:pt x="112" y="360"/>
                  </a:cubicBezTo>
                  <a:cubicBezTo>
                    <a:pt x="112" y="360"/>
                    <a:pt x="111" y="359"/>
                    <a:pt x="111" y="359"/>
                  </a:cubicBezTo>
                  <a:cubicBezTo>
                    <a:pt x="111" y="359"/>
                    <a:pt x="110" y="358"/>
                    <a:pt x="110" y="359"/>
                  </a:cubicBezTo>
                  <a:cubicBezTo>
                    <a:pt x="109" y="360"/>
                    <a:pt x="110" y="361"/>
                    <a:pt x="110" y="361"/>
                  </a:cubicBezTo>
                  <a:close/>
                  <a:moveTo>
                    <a:pt x="364" y="289"/>
                  </a:moveTo>
                  <a:cubicBezTo>
                    <a:pt x="364" y="287"/>
                    <a:pt x="364" y="286"/>
                    <a:pt x="362" y="285"/>
                  </a:cubicBezTo>
                  <a:cubicBezTo>
                    <a:pt x="362" y="285"/>
                    <a:pt x="361" y="285"/>
                    <a:pt x="361" y="286"/>
                  </a:cubicBezTo>
                  <a:cubicBezTo>
                    <a:pt x="361" y="287"/>
                    <a:pt x="362" y="288"/>
                    <a:pt x="364" y="289"/>
                  </a:cubicBezTo>
                  <a:close/>
                  <a:moveTo>
                    <a:pt x="230" y="29"/>
                  </a:moveTo>
                  <a:cubicBezTo>
                    <a:pt x="229" y="27"/>
                    <a:pt x="229" y="27"/>
                    <a:pt x="226" y="28"/>
                  </a:cubicBezTo>
                  <a:cubicBezTo>
                    <a:pt x="226" y="31"/>
                    <a:pt x="228" y="31"/>
                    <a:pt x="230" y="29"/>
                  </a:cubicBezTo>
                  <a:close/>
                  <a:moveTo>
                    <a:pt x="350" y="291"/>
                  </a:moveTo>
                  <a:cubicBezTo>
                    <a:pt x="349" y="291"/>
                    <a:pt x="348" y="292"/>
                    <a:pt x="348" y="293"/>
                  </a:cubicBezTo>
                  <a:cubicBezTo>
                    <a:pt x="348" y="294"/>
                    <a:pt x="349" y="294"/>
                    <a:pt x="349" y="294"/>
                  </a:cubicBezTo>
                  <a:cubicBezTo>
                    <a:pt x="350" y="294"/>
                    <a:pt x="350" y="293"/>
                    <a:pt x="350" y="292"/>
                  </a:cubicBezTo>
                  <a:cubicBezTo>
                    <a:pt x="350" y="292"/>
                    <a:pt x="350" y="291"/>
                    <a:pt x="350" y="291"/>
                  </a:cubicBezTo>
                  <a:close/>
                  <a:moveTo>
                    <a:pt x="363" y="341"/>
                  </a:moveTo>
                  <a:cubicBezTo>
                    <a:pt x="362" y="341"/>
                    <a:pt x="361" y="341"/>
                    <a:pt x="361" y="342"/>
                  </a:cubicBezTo>
                  <a:cubicBezTo>
                    <a:pt x="361" y="343"/>
                    <a:pt x="362" y="343"/>
                    <a:pt x="363" y="343"/>
                  </a:cubicBezTo>
                  <a:cubicBezTo>
                    <a:pt x="363" y="343"/>
                    <a:pt x="364" y="343"/>
                    <a:pt x="364" y="342"/>
                  </a:cubicBezTo>
                  <a:cubicBezTo>
                    <a:pt x="363" y="342"/>
                    <a:pt x="364" y="341"/>
                    <a:pt x="363" y="341"/>
                  </a:cubicBezTo>
                  <a:close/>
                  <a:moveTo>
                    <a:pt x="320" y="384"/>
                  </a:moveTo>
                  <a:cubicBezTo>
                    <a:pt x="321" y="385"/>
                    <a:pt x="322" y="386"/>
                    <a:pt x="323" y="385"/>
                  </a:cubicBezTo>
                  <a:cubicBezTo>
                    <a:pt x="323" y="385"/>
                    <a:pt x="323" y="383"/>
                    <a:pt x="323" y="383"/>
                  </a:cubicBezTo>
                  <a:cubicBezTo>
                    <a:pt x="322" y="382"/>
                    <a:pt x="321" y="383"/>
                    <a:pt x="320" y="384"/>
                  </a:cubicBezTo>
                  <a:close/>
                  <a:moveTo>
                    <a:pt x="140" y="424"/>
                  </a:moveTo>
                  <a:cubicBezTo>
                    <a:pt x="139" y="425"/>
                    <a:pt x="140" y="426"/>
                    <a:pt x="141" y="427"/>
                  </a:cubicBezTo>
                  <a:cubicBezTo>
                    <a:pt x="142" y="427"/>
                    <a:pt x="142" y="427"/>
                    <a:pt x="143" y="427"/>
                  </a:cubicBezTo>
                  <a:cubicBezTo>
                    <a:pt x="143" y="426"/>
                    <a:pt x="142" y="426"/>
                    <a:pt x="142" y="425"/>
                  </a:cubicBezTo>
                  <a:cubicBezTo>
                    <a:pt x="141" y="425"/>
                    <a:pt x="141" y="424"/>
                    <a:pt x="140" y="424"/>
                  </a:cubicBezTo>
                  <a:close/>
                  <a:moveTo>
                    <a:pt x="206" y="22"/>
                  </a:moveTo>
                  <a:cubicBezTo>
                    <a:pt x="207" y="22"/>
                    <a:pt x="208" y="22"/>
                    <a:pt x="207" y="22"/>
                  </a:cubicBezTo>
                  <a:cubicBezTo>
                    <a:pt x="207" y="21"/>
                    <a:pt x="207" y="20"/>
                    <a:pt x="206" y="20"/>
                  </a:cubicBezTo>
                  <a:cubicBezTo>
                    <a:pt x="205" y="20"/>
                    <a:pt x="204" y="21"/>
                    <a:pt x="204" y="21"/>
                  </a:cubicBezTo>
                  <a:cubicBezTo>
                    <a:pt x="205" y="22"/>
                    <a:pt x="205" y="22"/>
                    <a:pt x="206" y="22"/>
                  </a:cubicBezTo>
                  <a:close/>
                  <a:moveTo>
                    <a:pt x="24" y="289"/>
                  </a:moveTo>
                  <a:cubicBezTo>
                    <a:pt x="23" y="288"/>
                    <a:pt x="23" y="288"/>
                    <a:pt x="22" y="288"/>
                  </a:cubicBezTo>
                  <a:cubicBezTo>
                    <a:pt x="21" y="288"/>
                    <a:pt x="20" y="288"/>
                    <a:pt x="20" y="289"/>
                  </a:cubicBezTo>
                  <a:cubicBezTo>
                    <a:pt x="21" y="290"/>
                    <a:pt x="22" y="290"/>
                    <a:pt x="22" y="290"/>
                  </a:cubicBezTo>
                  <a:cubicBezTo>
                    <a:pt x="23" y="290"/>
                    <a:pt x="24" y="289"/>
                    <a:pt x="24" y="289"/>
                  </a:cubicBezTo>
                  <a:close/>
                  <a:moveTo>
                    <a:pt x="159" y="68"/>
                  </a:moveTo>
                  <a:cubicBezTo>
                    <a:pt x="159" y="68"/>
                    <a:pt x="159" y="68"/>
                    <a:pt x="159" y="67"/>
                  </a:cubicBezTo>
                  <a:cubicBezTo>
                    <a:pt x="158" y="67"/>
                    <a:pt x="159" y="65"/>
                    <a:pt x="158" y="65"/>
                  </a:cubicBezTo>
                  <a:cubicBezTo>
                    <a:pt x="157" y="65"/>
                    <a:pt x="157" y="66"/>
                    <a:pt x="157" y="66"/>
                  </a:cubicBezTo>
                  <a:cubicBezTo>
                    <a:pt x="157" y="67"/>
                    <a:pt x="158" y="68"/>
                    <a:pt x="159" y="68"/>
                  </a:cubicBezTo>
                  <a:close/>
                  <a:moveTo>
                    <a:pt x="151" y="49"/>
                  </a:moveTo>
                  <a:cubicBezTo>
                    <a:pt x="151" y="49"/>
                    <a:pt x="150" y="47"/>
                    <a:pt x="149" y="48"/>
                  </a:cubicBezTo>
                  <a:cubicBezTo>
                    <a:pt x="149" y="48"/>
                    <a:pt x="148" y="49"/>
                    <a:pt x="149" y="50"/>
                  </a:cubicBezTo>
                  <a:cubicBezTo>
                    <a:pt x="150" y="51"/>
                    <a:pt x="150" y="49"/>
                    <a:pt x="151" y="49"/>
                  </a:cubicBezTo>
                  <a:close/>
                  <a:moveTo>
                    <a:pt x="348" y="289"/>
                  </a:moveTo>
                  <a:cubicBezTo>
                    <a:pt x="348" y="288"/>
                    <a:pt x="347" y="288"/>
                    <a:pt x="346" y="287"/>
                  </a:cubicBezTo>
                  <a:cubicBezTo>
                    <a:pt x="346" y="287"/>
                    <a:pt x="345" y="287"/>
                    <a:pt x="345" y="288"/>
                  </a:cubicBezTo>
                  <a:cubicBezTo>
                    <a:pt x="345" y="289"/>
                    <a:pt x="346" y="289"/>
                    <a:pt x="347" y="289"/>
                  </a:cubicBezTo>
                  <a:cubicBezTo>
                    <a:pt x="347" y="289"/>
                    <a:pt x="348" y="289"/>
                    <a:pt x="348" y="289"/>
                  </a:cubicBezTo>
                  <a:close/>
                  <a:moveTo>
                    <a:pt x="304" y="427"/>
                  </a:moveTo>
                  <a:cubicBezTo>
                    <a:pt x="304" y="427"/>
                    <a:pt x="304" y="428"/>
                    <a:pt x="304" y="428"/>
                  </a:cubicBezTo>
                  <a:cubicBezTo>
                    <a:pt x="305" y="428"/>
                    <a:pt x="306" y="427"/>
                    <a:pt x="306" y="426"/>
                  </a:cubicBezTo>
                  <a:cubicBezTo>
                    <a:pt x="305" y="426"/>
                    <a:pt x="304" y="425"/>
                    <a:pt x="304" y="427"/>
                  </a:cubicBezTo>
                  <a:close/>
                  <a:moveTo>
                    <a:pt x="366" y="225"/>
                  </a:moveTo>
                  <a:cubicBezTo>
                    <a:pt x="365" y="225"/>
                    <a:pt x="365" y="226"/>
                    <a:pt x="365" y="227"/>
                  </a:cubicBezTo>
                  <a:cubicBezTo>
                    <a:pt x="364" y="227"/>
                    <a:pt x="365" y="227"/>
                    <a:pt x="365" y="227"/>
                  </a:cubicBezTo>
                  <a:cubicBezTo>
                    <a:pt x="366" y="227"/>
                    <a:pt x="367" y="226"/>
                    <a:pt x="367" y="225"/>
                  </a:cubicBezTo>
                  <a:cubicBezTo>
                    <a:pt x="367" y="225"/>
                    <a:pt x="367" y="224"/>
                    <a:pt x="366" y="225"/>
                  </a:cubicBezTo>
                  <a:close/>
                  <a:moveTo>
                    <a:pt x="346" y="250"/>
                  </a:moveTo>
                  <a:cubicBezTo>
                    <a:pt x="348" y="249"/>
                    <a:pt x="348" y="248"/>
                    <a:pt x="348" y="246"/>
                  </a:cubicBezTo>
                  <a:cubicBezTo>
                    <a:pt x="346" y="247"/>
                    <a:pt x="346" y="249"/>
                    <a:pt x="346" y="250"/>
                  </a:cubicBezTo>
                  <a:close/>
                  <a:moveTo>
                    <a:pt x="42" y="151"/>
                  </a:moveTo>
                  <a:cubicBezTo>
                    <a:pt x="42" y="151"/>
                    <a:pt x="42" y="150"/>
                    <a:pt x="42" y="150"/>
                  </a:cubicBezTo>
                  <a:cubicBezTo>
                    <a:pt x="42" y="149"/>
                    <a:pt x="42" y="149"/>
                    <a:pt x="41" y="148"/>
                  </a:cubicBezTo>
                  <a:cubicBezTo>
                    <a:pt x="41" y="148"/>
                    <a:pt x="41" y="149"/>
                    <a:pt x="41" y="149"/>
                  </a:cubicBezTo>
                  <a:cubicBezTo>
                    <a:pt x="41" y="150"/>
                    <a:pt x="41" y="150"/>
                    <a:pt x="42" y="151"/>
                  </a:cubicBezTo>
                  <a:close/>
                  <a:moveTo>
                    <a:pt x="359" y="235"/>
                  </a:moveTo>
                  <a:cubicBezTo>
                    <a:pt x="358" y="234"/>
                    <a:pt x="358" y="235"/>
                    <a:pt x="358" y="235"/>
                  </a:cubicBezTo>
                  <a:cubicBezTo>
                    <a:pt x="358" y="237"/>
                    <a:pt x="358" y="237"/>
                    <a:pt x="359" y="237"/>
                  </a:cubicBezTo>
                  <a:cubicBezTo>
                    <a:pt x="360" y="236"/>
                    <a:pt x="360" y="235"/>
                    <a:pt x="359" y="235"/>
                  </a:cubicBezTo>
                  <a:close/>
                  <a:moveTo>
                    <a:pt x="353" y="338"/>
                  </a:moveTo>
                  <a:cubicBezTo>
                    <a:pt x="353" y="339"/>
                    <a:pt x="354" y="339"/>
                    <a:pt x="354" y="339"/>
                  </a:cubicBezTo>
                  <a:cubicBezTo>
                    <a:pt x="355" y="339"/>
                    <a:pt x="355" y="338"/>
                    <a:pt x="355" y="338"/>
                  </a:cubicBezTo>
                  <a:cubicBezTo>
                    <a:pt x="356" y="337"/>
                    <a:pt x="358" y="336"/>
                    <a:pt x="357" y="335"/>
                  </a:cubicBezTo>
                  <a:cubicBezTo>
                    <a:pt x="356" y="334"/>
                    <a:pt x="356" y="333"/>
                    <a:pt x="356" y="333"/>
                  </a:cubicBezTo>
                  <a:cubicBezTo>
                    <a:pt x="355" y="331"/>
                    <a:pt x="354" y="330"/>
                    <a:pt x="352" y="331"/>
                  </a:cubicBezTo>
                  <a:cubicBezTo>
                    <a:pt x="351" y="332"/>
                    <a:pt x="352" y="334"/>
                    <a:pt x="352" y="335"/>
                  </a:cubicBezTo>
                  <a:cubicBezTo>
                    <a:pt x="351" y="336"/>
                    <a:pt x="352" y="337"/>
                    <a:pt x="353" y="338"/>
                  </a:cubicBezTo>
                  <a:close/>
                  <a:moveTo>
                    <a:pt x="123" y="436"/>
                  </a:moveTo>
                  <a:cubicBezTo>
                    <a:pt x="122" y="435"/>
                    <a:pt x="122" y="435"/>
                    <a:pt x="121" y="435"/>
                  </a:cubicBezTo>
                  <a:cubicBezTo>
                    <a:pt x="121" y="435"/>
                    <a:pt x="120" y="435"/>
                    <a:pt x="121" y="435"/>
                  </a:cubicBezTo>
                  <a:cubicBezTo>
                    <a:pt x="121" y="436"/>
                    <a:pt x="121" y="437"/>
                    <a:pt x="122" y="437"/>
                  </a:cubicBezTo>
                  <a:cubicBezTo>
                    <a:pt x="122" y="436"/>
                    <a:pt x="123" y="436"/>
                    <a:pt x="123" y="436"/>
                  </a:cubicBezTo>
                  <a:close/>
                  <a:moveTo>
                    <a:pt x="368" y="219"/>
                  </a:moveTo>
                  <a:cubicBezTo>
                    <a:pt x="367" y="219"/>
                    <a:pt x="367" y="219"/>
                    <a:pt x="367" y="220"/>
                  </a:cubicBezTo>
                  <a:cubicBezTo>
                    <a:pt x="367" y="220"/>
                    <a:pt x="368" y="221"/>
                    <a:pt x="368" y="221"/>
                  </a:cubicBezTo>
                  <a:cubicBezTo>
                    <a:pt x="369" y="221"/>
                    <a:pt x="369" y="220"/>
                    <a:pt x="369" y="220"/>
                  </a:cubicBezTo>
                  <a:cubicBezTo>
                    <a:pt x="369" y="219"/>
                    <a:pt x="369" y="219"/>
                    <a:pt x="368" y="219"/>
                  </a:cubicBezTo>
                  <a:close/>
                  <a:moveTo>
                    <a:pt x="117" y="406"/>
                  </a:moveTo>
                  <a:cubicBezTo>
                    <a:pt x="117" y="406"/>
                    <a:pt x="117" y="405"/>
                    <a:pt x="118" y="405"/>
                  </a:cubicBezTo>
                  <a:cubicBezTo>
                    <a:pt x="118" y="404"/>
                    <a:pt x="117" y="404"/>
                    <a:pt x="117" y="404"/>
                  </a:cubicBezTo>
                  <a:cubicBezTo>
                    <a:pt x="116" y="405"/>
                    <a:pt x="116" y="405"/>
                    <a:pt x="116" y="405"/>
                  </a:cubicBezTo>
                  <a:cubicBezTo>
                    <a:pt x="116" y="406"/>
                    <a:pt x="116" y="406"/>
                    <a:pt x="117" y="406"/>
                  </a:cubicBezTo>
                  <a:close/>
                  <a:moveTo>
                    <a:pt x="112" y="364"/>
                  </a:moveTo>
                  <a:cubicBezTo>
                    <a:pt x="111" y="363"/>
                    <a:pt x="111" y="364"/>
                    <a:pt x="110" y="364"/>
                  </a:cubicBezTo>
                  <a:cubicBezTo>
                    <a:pt x="110" y="365"/>
                    <a:pt x="109" y="364"/>
                    <a:pt x="108" y="365"/>
                  </a:cubicBezTo>
                  <a:cubicBezTo>
                    <a:pt x="109" y="366"/>
                    <a:pt x="110" y="365"/>
                    <a:pt x="111" y="365"/>
                  </a:cubicBezTo>
                  <a:cubicBezTo>
                    <a:pt x="111" y="365"/>
                    <a:pt x="112" y="365"/>
                    <a:pt x="112" y="364"/>
                  </a:cubicBezTo>
                  <a:close/>
                  <a:moveTo>
                    <a:pt x="166" y="50"/>
                  </a:moveTo>
                  <a:cubicBezTo>
                    <a:pt x="166" y="50"/>
                    <a:pt x="167" y="50"/>
                    <a:pt x="167" y="50"/>
                  </a:cubicBezTo>
                  <a:cubicBezTo>
                    <a:pt x="167" y="49"/>
                    <a:pt x="167" y="49"/>
                    <a:pt x="166" y="49"/>
                  </a:cubicBezTo>
                  <a:cubicBezTo>
                    <a:pt x="166" y="48"/>
                    <a:pt x="165" y="48"/>
                    <a:pt x="164" y="48"/>
                  </a:cubicBezTo>
                  <a:cubicBezTo>
                    <a:pt x="164" y="47"/>
                    <a:pt x="162" y="46"/>
                    <a:pt x="161" y="46"/>
                  </a:cubicBezTo>
                  <a:cubicBezTo>
                    <a:pt x="160" y="47"/>
                    <a:pt x="160" y="49"/>
                    <a:pt x="161" y="50"/>
                  </a:cubicBezTo>
                  <a:cubicBezTo>
                    <a:pt x="163" y="51"/>
                    <a:pt x="164" y="49"/>
                    <a:pt x="166" y="50"/>
                  </a:cubicBezTo>
                  <a:close/>
                  <a:moveTo>
                    <a:pt x="216" y="58"/>
                  </a:moveTo>
                  <a:cubicBezTo>
                    <a:pt x="216" y="58"/>
                    <a:pt x="216" y="58"/>
                    <a:pt x="216" y="57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15" y="58"/>
                    <a:pt x="215" y="58"/>
                    <a:pt x="216" y="58"/>
                  </a:cubicBezTo>
                  <a:close/>
                  <a:moveTo>
                    <a:pt x="142" y="431"/>
                  </a:moveTo>
                  <a:cubicBezTo>
                    <a:pt x="143" y="431"/>
                    <a:pt x="144" y="431"/>
                    <a:pt x="144" y="430"/>
                  </a:cubicBezTo>
                  <a:cubicBezTo>
                    <a:pt x="143" y="430"/>
                    <a:pt x="142" y="429"/>
                    <a:pt x="142" y="429"/>
                  </a:cubicBezTo>
                  <a:cubicBezTo>
                    <a:pt x="141" y="430"/>
                    <a:pt x="141" y="430"/>
                    <a:pt x="142" y="431"/>
                  </a:cubicBezTo>
                  <a:close/>
                  <a:moveTo>
                    <a:pt x="54" y="303"/>
                  </a:moveTo>
                  <a:cubicBezTo>
                    <a:pt x="53" y="303"/>
                    <a:pt x="53" y="303"/>
                    <a:pt x="53" y="304"/>
                  </a:cubicBezTo>
                  <a:cubicBezTo>
                    <a:pt x="53" y="304"/>
                    <a:pt x="53" y="305"/>
                    <a:pt x="53" y="304"/>
                  </a:cubicBezTo>
                  <a:cubicBezTo>
                    <a:pt x="54" y="304"/>
                    <a:pt x="54" y="304"/>
                    <a:pt x="54" y="303"/>
                  </a:cubicBezTo>
                  <a:cubicBezTo>
                    <a:pt x="54" y="303"/>
                    <a:pt x="54" y="302"/>
                    <a:pt x="54" y="303"/>
                  </a:cubicBezTo>
                  <a:close/>
                  <a:moveTo>
                    <a:pt x="352" y="239"/>
                  </a:moveTo>
                  <a:cubicBezTo>
                    <a:pt x="352" y="239"/>
                    <a:pt x="351" y="240"/>
                    <a:pt x="351" y="240"/>
                  </a:cubicBezTo>
                  <a:cubicBezTo>
                    <a:pt x="351" y="241"/>
                    <a:pt x="352" y="241"/>
                    <a:pt x="352" y="241"/>
                  </a:cubicBezTo>
                  <a:cubicBezTo>
                    <a:pt x="352" y="241"/>
                    <a:pt x="353" y="240"/>
                    <a:pt x="353" y="240"/>
                  </a:cubicBezTo>
                  <a:cubicBezTo>
                    <a:pt x="353" y="240"/>
                    <a:pt x="353" y="239"/>
                    <a:pt x="352" y="239"/>
                  </a:cubicBezTo>
                  <a:close/>
                  <a:moveTo>
                    <a:pt x="134" y="522"/>
                  </a:moveTo>
                  <a:cubicBezTo>
                    <a:pt x="133" y="522"/>
                    <a:pt x="133" y="522"/>
                    <a:pt x="133" y="522"/>
                  </a:cubicBezTo>
                  <a:cubicBezTo>
                    <a:pt x="133" y="523"/>
                    <a:pt x="133" y="523"/>
                    <a:pt x="134" y="523"/>
                  </a:cubicBezTo>
                  <a:cubicBezTo>
                    <a:pt x="134" y="523"/>
                    <a:pt x="135" y="523"/>
                    <a:pt x="135" y="523"/>
                  </a:cubicBezTo>
                  <a:cubicBezTo>
                    <a:pt x="135" y="522"/>
                    <a:pt x="134" y="522"/>
                    <a:pt x="134" y="522"/>
                  </a:cubicBezTo>
                  <a:close/>
                  <a:moveTo>
                    <a:pt x="366" y="340"/>
                  </a:moveTo>
                  <a:cubicBezTo>
                    <a:pt x="365" y="339"/>
                    <a:pt x="365" y="340"/>
                    <a:pt x="365" y="340"/>
                  </a:cubicBezTo>
                  <a:cubicBezTo>
                    <a:pt x="365" y="341"/>
                    <a:pt x="365" y="341"/>
                    <a:pt x="366" y="341"/>
                  </a:cubicBezTo>
                  <a:cubicBezTo>
                    <a:pt x="366" y="341"/>
                    <a:pt x="366" y="341"/>
                    <a:pt x="366" y="341"/>
                  </a:cubicBezTo>
                  <a:cubicBezTo>
                    <a:pt x="367" y="340"/>
                    <a:pt x="366" y="340"/>
                    <a:pt x="366" y="340"/>
                  </a:cubicBezTo>
                  <a:close/>
                  <a:moveTo>
                    <a:pt x="145" y="429"/>
                  </a:moveTo>
                  <a:cubicBezTo>
                    <a:pt x="145" y="429"/>
                    <a:pt x="145" y="430"/>
                    <a:pt x="145" y="430"/>
                  </a:cubicBezTo>
                  <a:cubicBezTo>
                    <a:pt x="145" y="430"/>
                    <a:pt x="146" y="429"/>
                    <a:pt x="147" y="429"/>
                  </a:cubicBezTo>
                  <a:cubicBezTo>
                    <a:pt x="146" y="428"/>
                    <a:pt x="145" y="429"/>
                    <a:pt x="145" y="429"/>
                  </a:cubicBezTo>
                  <a:close/>
                  <a:moveTo>
                    <a:pt x="353" y="307"/>
                  </a:moveTo>
                  <a:cubicBezTo>
                    <a:pt x="354" y="307"/>
                    <a:pt x="355" y="306"/>
                    <a:pt x="355" y="305"/>
                  </a:cubicBezTo>
                  <a:cubicBezTo>
                    <a:pt x="354" y="305"/>
                    <a:pt x="353" y="306"/>
                    <a:pt x="353" y="307"/>
                  </a:cubicBezTo>
                  <a:close/>
                  <a:moveTo>
                    <a:pt x="216" y="62"/>
                  </a:moveTo>
                  <a:cubicBezTo>
                    <a:pt x="216" y="61"/>
                    <a:pt x="216" y="60"/>
                    <a:pt x="215" y="60"/>
                  </a:cubicBezTo>
                  <a:cubicBezTo>
                    <a:pt x="215" y="61"/>
                    <a:pt x="215" y="62"/>
                    <a:pt x="216" y="62"/>
                  </a:cubicBezTo>
                  <a:close/>
                  <a:moveTo>
                    <a:pt x="359" y="238"/>
                  </a:moveTo>
                  <a:cubicBezTo>
                    <a:pt x="359" y="239"/>
                    <a:pt x="360" y="238"/>
                    <a:pt x="360" y="238"/>
                  </a:cubicBezTo>
                  <a:cubicBezTo>
                    <a:pt x="360" y="237"/>
                    <a:pt x="360" y="237"/>
                    <a:pt x="359" y="237"/>
                  </a:cubicBezTo>
                  <a:cubicBezTo>
                    <a:pt x="359" y="237"/>
                    <a:pt x="358" y="238"/>
                    <a:pt x="359" y="238"/>
                  </a:cubicBezTo>
                  <a:close/>
                  <a:moveTo>
                    <a:pt x="132" y="476"/>
                  </a:moveTo>
                  <a:cubicBezTo>
                    <a:pt x="133" y="477"/>
                    <a:pt x="133" y="476"/>
                    <a:pt x="134" y="476"/>
                  </a:cubicBezTo>
                  <a:cubicBezTo>
                    <a:pt x="133" y="476"/>
                    <a:pt x="133" y="475"/>
                    <a:pt x="132" y="476"/>
                  </a:cubicBezTo>
                  <a:cubicBezTo>
                    <a:pt x="132" y="476"/>
                    <a:pt x="132" y="476"/>
                    <a:pt x="132" y="476"/>
                  </a:cubicBezTo>
                  <a:close/>
                  <a:moveTo>
                    <a:pt x="346" y="377"/>
                  </a:moveTo>
                  <a:cubicBezTo>
                    <a:pt x="346" y="377"/>
                    <a:pt x="346" y="377"/>
                    <a:pt x="346" y="377"/>
                  </a:cubicBezTo>
                  <a:cubicBezTo>
                    <a:pt x="346" y="378"/>
                    <a:pt x="346" y="378"/>
                    <a:pt x="346" y="378"/>
                  </a:cubicBezTo>
                  <a:cubicBezTo>
                    <a:pt x="347" y="378"/>
                    <a:pt x="347" y="378"/>
                    <a:pt x="347" y="378"/>
                  </a:cubicBezTo>
                  <a:cubicBezTo>
                    <a:pt x="347" y="377"/>
                    <a:pt x="347" y="377"/>
                    <a:pt x="346" y="377"/>
                  </a:cubicBezTo>
                  <a:close/>
                  <a:moveTo>
                    <a:pt x="115" y="374"/>
                  </a:moveTo>
                  <a:cubicBezTo>
                    <a:pt x="114" y="375"/>
                    <a:pt x="114" y="376"/>
                    <a:pt x="114" y="376"/>
                  </a:cubicBezTo>
                  <a:cubicBezTo>
                    <a:pt x="115" y="376"/>
                    <a:pt x="115" y="375"/>
                    <a:pt x="115" y="374"/>
                  </a:cubicBezTo>
                  <a:close/>
                  <a:moveTo>
                    <a:pt x="133" y="501"/>
                  </a:moveTo>
                  <a:cubicBezTo>
                    <a:pt x="133" y="501"/>
                    <a:pt x="132" y="501"/>
                    <a:pt x="132" y="502"/>
                  </a:cubicBezTo>
                  <a:cubicBezTo>
                    <a:pt x="132" y="502"/>
                    <a:pt x="133" y="502"/>
                    <a:pt x="133" y="501"/>
                  </a:cubicBezTo>
                  <a:close/>
                  <a:moveTo>
                    <a:pt x="111" y="366"/>
                  </a:moveTo>
                  <a:cubicBezTo>
                    <a:pt x="111" y="366"/>
                    <a:pt x="111" y="367"/>
                    <a:pt x="111" y="367"/>
                  </a:cubicBezTo>
                  <a:cubicBezTo>
                    <a:pt x="111" y="367"/>
                    <a:pt x="111" y="367"/>
                    <a:pt x="111" y="367"/>
                  </a:cubicBezTo>
                  <a:cubicBezTo>
                    <a:pt x="111" y="367"/>
                    <a:pt x="112" y="367"/>
                    <a:pt x="112" y="367"/>
                  </a:cubicBezTo>
                  <a:cubicBezTo>
                    <a:pt x="112" y="367"/>
                    <a:pt x="111" y="366"/>
                    <a:pt x="111" y="366"/>
                  </a:cubicBezTo>
                  <a:close/>
                  <a:moveTo>
                    <a:pt x="349" y="295"/>
                  </a:moveTo>
                  <a:cubicBezTo>
                    <a:pt x="349" y="295"/>
                    <a:pt x="349" y="296"/>
                    <a:pt x="350" y="296"/>
                  </a:cubicBezTo>
                  <a:cubicBezTo>
                    <a:pt x="350" y="296"/>
                    <a:pt x="350" y="296"/>
                    <a:pt x="350" y="295"/>
                  </a:cubicBezTo>
                  <a:cubicBezTo>
                    <a:pt x="350" y="295"/>
                    <a:pt x="350" y="295"/>
                    <a:pt x="349" y="295"/>
                  </a:cubicBezTo>
                  <a:cubicBezTo>
                    <a:pt x="349" y="295"/>
                    <a:pt x="349" y="295"/>
                    <a:pt x="349" y="295"/>
                  </a:cubicBezTo>
                  <a:close/>
                  <a:moveTo>
                    <a:pt x="352" y="245"/>
                  </a:moveTo>
                  <a:cubicBezTo>
                    <a:pt x="352" y="245"/>
                    <a:pt x="352" y="245"/>
                    <a:pt x="352" y="245"/>
                  </a:cubicBezTo>
                  <a:cubicBezTo>
                    <a:pt x="352" y="245"/>
                    <a:pt x="352" y="245"/>
                    <a:pt x="352" y="246"/>
                  </a:cubicBezTo>
                  <a:cubicBezTo>
                    <a:pt x="353" y="245"/>
                    <a:pt x="353" y="245"/>
                    <a:pt x="353" y="245"/>
                  </a:cubicBezTo>
                  <a:cubicBezTo>
                    <a:pt x="353" y="245"/>
                    <a:pt x="353" y="245"/>
                    <a:pt x="352" y="245"/>
                  </a:cubicBezTo>
                  <a:close/>
                  <a:moveTo>
                    <a:pt x="362" y="242"/>
                  </a:moveTo>
                  <a:cubicBezTo>
                    <a:pt x="362" y="242"/>
                    <a:pt x="362" y="243"/>
                    <a:pt x="362" y="243"/>
                  </a:cubicBezTo>
                  <a:cubicBezTo>
                    <a:pt x="361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3" y="243"/>
                  </a:cubicBezTo>
                  <a:cubicBezTo>
                    <a:pt x="363" y="243"/>
                    <a:pt x="362" y="242"/>
                    <a:pt x="362" y="242"/>
                  </a:cubicBezTo>
                  <a:close/>
                  <a:moveTo>
                    <a:pt x="357" y="282"/>
                  </a:moveTo>
                  <a:cubicBezTo>
                    <a:pt x="357" y="282"/>
                    <a:pt x="356" y="283"/>
                    <a:pt x="356" y="283"/>
                  </a:cubicBezTo>
                  <a:cubicBezTo>
                    <a:pt x="356" y="283"/>
                    <a:pt x="357" y="283"/>
                    <a:pt x="357" y="283"/>
                  </a:cubicBezTo>
                  <a:cubicBezTo>
                    <a:pt x="357" y="283"/>
                    <a:pt x="357" y="283"/>
                    <a:pt x="357" y="283"/>
                  </a:cubicBezTo>
                  <a:cubicBezTo>
                    <a:pt x="357" y="282"/>
                    <a:pt x="357" y="282"/>
                    <a:pt x="357" y="282"/>
                  </a:cubicBezTo>
                  <a:close/>
                  <a:moveTo>
                    <a:pt x="181" y="597"/>
                  </a:moveTo>
                  <a:cubicBezTo>
                    <a:pt x="181" y="597"/>
                    <a:pt x="182" y="597"/>
                    <a:pt x="182" y="598"/>
                  </a:cubicBezTo>
                  <a:cubicBezTo>
                    <a:pt x="182" y="597"/>
                    <a:pt x="182" y="597"/>
                    <a:pt x="182" y="597"/>
                  </a:cubicBezTo>
                  <a:cubicBezTo>
                    <a:pt x="182" y="597"/>
                    <a:pt x="182" y="597"/>
                    <a:pt x="182" y="596"/>
                  </a:cubicBezTo>
                  <a:cubicBezTo>
                    <a:pt x="182" y="597"/>
                    <a:pt x="182" y="597"/>
                    <a:pt x="181" y="597"/>
                  </a:cubicBezTo>
                  <a:close/>
                  <a:moveTo>
                    <a:pt x="180" y="594"/>
                  </a:moveTo>
                  <a:cubicBezTo>
                    <a:pt x="180" y="594"/>
                    <a:pt x="179" y="594"/>
                    <a:pt x="179" y="594"/>
                  </a:cubicBezTo>
                  <a:cubicBezTo>
                    <a:pt x="179" y="594"/>
                    <a:pt x="180" y="595"/>
                    <a:pt x="180" y="595"/>
                  </a:cubicBezTo>
                  <a:cubicBezTo>
                    <a:pt x="180" y="595"/>
                    <a:pt x="180" y="595"/>
                    <a:pt x="181" y="594"/>
                  </a:cubicBezTo>
                  <a:cubicBezTo>
                    <a:pt x="180" y="594"/>
                    <a:pt x="180" y="594"/>
                    <a:pt x="180" y="594"/>
                  </a:cubicBezTo>
                  <a:close/>
                  <a:moveTo>
                    <a:pt x="353" y="292"/>
                  </a:moveTo>
                  <a:cubicBezTo>
                    <a:pt x="353" y="292"/>
                    <a:pt x="353" y="291"/>
                    <a:pt x="353" y="291"/>
                  </a:cubicBezTo>
                  <a:cubicBezTo>
                    <a:pt x="352" y="292"/>
                    <a:pt x="352" y="292"/>
                    <a:pt x="352" y="292"/>
                  </a:cubicBezTo>
                  <a:cubicBezTo>
                    <a:pt x="352" y="292"/>
                    <a:pt x="352" y="292"/>
                    <a:pt x="353" y="292"/>
                  </a:cubicBezTo>
                  <a:cubicBezTo>
                    <a:pt x="353" y="292"/>
                    <a:pt x="353" y="292"/>
                    <a:pt x="353" y="292"/>
                  </a:cubicBezTo>
                  <a:close/>
                  <a:moveTo>
                    <a:pt x="356" y="261"/>
                  </a:moveTo>
                  <a:cubicBezTo>
                    <a:pt x="356" y="262"/>
                    <a:pt x="356" y="262"/>
                    <a:pt x="356" y="262"/>
                  </a:cubicBezTo>
                  <a:cubicBezTo>
                    <a:pt x="356" y="262"/>
                    <a:pt x="357" y="262"/>
                    <a:pt x="357" y="261"/>
                  </a:cubicBezTo>
                  <a:cubicBezTo>
                    <a:pt x="356" y="261"/>
                    <a:pt x="356" y="261"/>
                    <a:pt x="356" y="261"/>
                  </a:cubicBezTo>
                  <a:cubicBezTo>
                    <a:pt x="356" y="261"/>
                    <a:pt x="356" y="261"/>
                    <a:pt x="356" y="261"/>
                  </a:cubicBezTo>
                  <a:close/>
                  <a:moveTo>
                    <a:pt x="346" y="291"/>
                  </a:moveTo>
                  <a:cubicBezTo>
                    <a:pt x="346" y="292"/>
                    <a:pt x="346" y="292"/>
                    <a:pt x="346" y="292"/>
                  </a:cubicBezTo>
                  <a:cubicBezTo>
                    <a:pt x="346" y="292"/>
                    <a:pt x="347" y="292"/>
                    <a:pt x="346" y="291"/>
                  </a:cubicBezTo>
                  <a:cubicBezTo>
                    <a:pt x="346" y="291"/>
                    <a:pt x="346" y="291"/>
                    <a:pt x="346" y="291"/>
                  </a:cubicBezTo>
                  <a:cubicBezTo>
                    <a:pt x="346" y="291"/>
                    <a:pt x="345" y="291"/>
                    <a:pt x="346" y="291"/>
                  </a:cubicBezTo>
                  <a:close/>
                  <a:moveTo>
                    <a:pt x="288" y="479"/>
                  </a:move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lose/>
                  <a:moveTo>
                    <a:pt x="288" y="479"/>
                  </a:moveTo>
                  <a:cubicBezTo>
                    <a:pt x="289" y="479"/>
                    <a:pt x="290" y="479"/>
                    <a:pt x="290" y="477"/>
                  </a:cubicBezTo>
                  <a:cubicBezTo>
                    <a:pt x="289" y="478"/>
                    <a:pt x="289" y="478"/>
                    <a:pt x="288" y="479"/>
                  </a:cubicBezTo>
                  <a:close/>
                </a:path>
              </a:pathLst>
            </a:custGeom>
            <a:grpFill/>
            <a:ln w="4763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Svalbard">
              <a:extLst>
                <a:ext uri="{FF2B5EF4-FFF2-40B4-BE49-F238E27FC236}">
                  <a16:creationId xmlns="" xmlns:a16="http://schemas.microsoft.com/office/drawing/2014/main" id="{46307FBF-0665-3542-8101-E995C4D8A0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7375" y="822325"/>
              <a:ext cx="649287" cy="620713"/>
            </a:xfrm>
            <a:custGeom>
              <a:avLst/>
              <a:gdLst>
                <a:gd name="T0" fmla="*/ 97 w 156"/>
                <a:gd name="T1" fmla="*/ 17 h 149"/>
                <a:gd name="T2" fmla="*/ 90 w 156"/>
                <a:gd name="T3" fmla="*/ 19 h 149"/>
                <a:gd name="T4" fmla="*/ 86 w 156"/>
                <a:gd name="T5" fmla="*/ 15 h 149"/>
                <a:gd name="T6" fmla="*/ 81 w 156"/>
                <a:gd name="T7" fmla="*/ 29 h 149"/>
                <a:gd name="T8" fmla="*/ 69 w 156"/>
                <a:gd name="T9" fmla="*/ 19 h 149"/>
                <a:gd name="T10" fmla="*/ 62 w 156"/>
                <a:gd name="T11" fmla="*/ 15 h 149"/>
                <a:gd name="T12" fmla="*/ 60 w 156"/>
                <a:gd name="T13" fmla="*/ 24 h 149"/>
                <a:gd name="T14" fmla="*/ 56 w 156"/>
                <a:gd name="T15" fmla="*/ 41 h 149"/>
                <a:gd name="T16" fmla="*/ 71 w 156"/>
                <a:gd name="T17" fmla="*/ 48 h 149"/>
                <a:gd name="T18" fmla="*/ 83 w 156"/>
                <a:gd name="T19" fmla="*/ 54 h 149"/>
                <a:gd name="T20" fmla="*/ 112 w 156"/>
                <a:gd name="T21" fmla="*/ 31 h 149"/>
                <a:gd name="T22" fmla="*/ 71 w 156"/>
                <a:gd name="T23" fmla="*/ 71 h 149"/>
                <a:gd name="T24" fmla="*/ 55 w 156"/>
                <a:gd name="T25" fmla="*/ 58 h 149"/>
                <a:gd name="T26" fmla="*/ 49 w 156"/>
                <a:gd name="T27" fmla="*/ 53 h 149"/>
                <a:gd name="T28" fmla="*/ 41 w 156"/>
                <a:gd name="T29" fmla="*/ 29 h 149"/>
                <a:gd name="T30" fmla="*/ 38 w 156"/>
                <a:gd name="T31" fmla="*/ 58 h 149"/>
                <a:gd name="T32" fmla="*/ 36 w 156"/>
                <a:gd name="T33" fmla="*/ 62 h 149"/>
                <a:gd name="T34" fmla="*/ 33 w 156"/>
                <a:gd name="T35" fmla="*/ 54 h 149"/>
                <a:gd name="T36" fmla="*/ 31 w 156"/>
                <a:gd name="T37" fmla="*/ 42 h 149"/>
                <a:gd name="T38" fmla="*/ 24 w 156"/>
                <a:gd name="T39" fmla="*/ 56 h 149"/>
                <a:gd name="T40" fmla="*/ 13 w 156"/>
                <a:gd name="T41" fmla="*/ 49 h 149"/>
                <a:gd name="T42" fmla="*/ 23 w 156"/>
                <a:gd name="T43" fmla="*/ 36 h 149"/>
                <a:gd name="T44" fmla="*/ 12 w 156"/>
                <a:gd name="T45" fmla="*/ 43 h 149"/>
                <a:gd name="T46" fmla="*/ 6 w 156"/>
                <a:gd name="T47" fmla="*/ 39 h 149"/>
                <a:gd name="T48" fmla="*/ 3 w 156"/>
                <a:gd name="T49" fmla="*/ 54 h 149"/>
                <a:gd name="T50" fmla="*/ 7 w 156"/>
                <a:gd name="T51" fmla="*/ 58 h 149"/>
                <a:gd name="T52" fmla="*/ 9 w 156"/>
                <a:gd name="T53" fmla="*/ 64 h 149"/>
                <a:gd name="T54" fmla="*/ 6 w 156"/>
                <a:gd name="T55" fmla="*/ 69 h 149"/>
                <a:gd name="T56" fmla="*/ 13 w 156"/>
                <a:gd name="T57" fmla="*/ 83 h 149"/>
                <a:gd name="T58" fmla="*/ 18 w 156"/>
                <a:gd name="T59" fmla="*/ 94 h 149"/>
                <a:gd name="T60" fmla="*/ 25 w 156"/>
                <a:gd name="T61" fmla="*/ 88 h 149"/>
                <a:gd name="T62" fmla="*/ 30 w 156"/>
                <a:gd name="T63" fmla="*/ 81 h 149"/>
                <a:gd name="T64" fmla="*/ 34 w 156"/>
                <a:gd name="T65" fmla="*/ 77 h 149"/>
                <a:gd name="T66" fmla="*/ 42 w 156"/>
                <a:gd name="T67" fmla="*/ 82 h 149"/>
                <a:gd name="T68" fmla="*/ 44 w 156"/>
                <a:gd name="T69" fmla="*/ 89 h 149"/>
                <a:gd name="T70" fmla="*/ 32 w 156"/>
                <a:gd name="T71" fmla="*/ 96 h 149"/>
                <a:gd name="T72" fmla="*/ 26 w 156"/>
                <a:gd name="T73" fmla="*/ 109 h 149"/>
                <a:gd name="T74" fmla="*/ 43 w 156"/>
                <a:gd name="T75" fmla="*/ 108 h 149"/>
                <a:gd name="T76" fmla="*/ 34 w 156"/>
                <a:gd name="T77" fmla="*/ 115 h 149"/>
                <a:gd name="T78" fmla="*/ 24 w 156"/>
                <a:gd name="T79" fmla="*/ 119 h 149"/>
                <a:gd name="T80" fmla="*/ 40 w 156"/>
                <a:gd name="T81" fmla="*/ 131 h 149"/>
                <a:gd name="T82" fmla="*/ 41 w 156"/>
                <a:gd name="T83" fmla="*/ 145 h 149"/>
                <a:gd name="T84" fmla="*/ 48 w 156"/>
                <a:gd name="T85" fmla="*/ 125 h 149"/>
                <a:gd name="T86" fmla="*/ 54 w 156"/>
                <a:gd name="T87" fmla="*/ 110 h 149"/>
                <a:gd name="T88" fmla="*/ 56 w 156"/>
                <a:gd name="T89" fmla="*/ 95 h 149"/>
                <a:gd name="T90" fmla="*/ 64 w 156"/>
                <a:gd name="T91" fmla="*/ 81 h 149"/>
                <a:gd name="T92" fmla="*/ 89 w 156"/>
                <a:gd name="T93" fmla="*/ 105 h 149"/>
                <a:gd name="T94" fmla="*/ 71 w 156"/>
                <a:gd name="T95" fmla="*/ 115 h 149"/>
                <a:gd name="T96" fmla="*/ 83 w 156"/>
                <a:gd name="T97" fmla="*/ 125 h 149"/>
                <a:gd name="T98" fmla="*/ 144 w 156"/>
                <a:gd name="T99" fmla="*/ 22 h 149"/>
                <a:gd name="T100" fmla="*/ 73 w 156"/>
                <a:gd name="T101" fmla="*/ 80 h 149"/>
                <a:gd name="T102" fmla="*/ 72 w 156"/>
                <a:gd name="T103" fmla="*/ 94 h 149"/>
                <a:gd name="T104" fmla="*/ 129 w 156"/>
                <a:gd name="T105" fmla="*/ 71 h 149"/>
                <a:gd name="T106" fmla="*/ 67 w 156"/>
                <a:gd name="T107" fmla="*/ 67 h 149"/>
                <a:gd name="T108" fmla="*/ 112 w 156"/>
                <a:gd name="T109" fmla="*/ 78 h 149"/>
                <a:gd name="T110" fmla="*/ 102 w 156"/>
                <a:gd name="T111" fmla="*/ 142 h 149"/>
                <a:gd name="T112" fmla="*/ 70 w 156"/>
                <a:gd name="T113" fmla="*/ 3 h 149"/>
                <a:gd name="T114" fmla="*/ 72 w 156"/>
                <a:gd name="T115" fmla="*/ 4 h 149"/>
                <a:gd name="T116" fmla="*/ 65 w 156"/>
                <a:gd name="T117" fmla="*/ 59 h 149"/>
                <a:gd name="T118" fmla="*/ 42 w 156"/>
                <a:gd name="T119" fmla="*/ 148 h 149"/>
                <a:gd name="T120" fmla="*/ 92 w 156"/>
                <a:gd name="T121" fmla="*/ 11 h 149"/>
                <a:gd name="T122" fmla="*/ 3 w 156"/>
                <a:gd name="T123" fmla="*/ 76 h 149"/>
                <a:gd name="T124" fmla="*/ 124 w 156"/>
                <a:gd name="T12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" h="149">
                  <a:moveTo>
                    <a:pt x="111" y="24"/>
                  </a:moveTo>
                  <a:cubicBezTo>
                    <a:pt x="109" y="23"/>
                    <a:pt x="107" y="23"/>
                    <a:pt x="105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3" y="23"/>
                    <a:pt x="104" y="23"/>
                    <a:pt x="104" y="23"/>
                  </a:cubicBezTo>
                  <a:cubicBezTo>
                    <a:pt x="104" y="23"/>
                    <a:pt x="104" y="22"/>
                    <a:pt x="104" y="22"/>
                  </a:cubicBezTo>
                  <a:cubicBezTo>
                    <a:pt x="104" y="22"/>
                    <a:pt x="104" y="22"/>
                    <a:pt x="103" y="22"/>
                  </a:cubicBezTo>
                  <a:cubicBezTo>
                    <a:pt x="103" y="22"/>
                    <a:pt x="103" y="22"/>
                    <a:pt x="102" y="23"/>
                  </a:cubicBezTo>
                  <a:cubicBezTo>
                    <a:pt x="103" y="22"/>
                    <a:pt x="102" y="21"/>
                    <a:pt x="102" y="21"/>
                  </a:cubicBezTo>
                  <a:cubicBezTo>
                    <a:pt x="100" y="21"/>
                    <a:pt x="100" y="20"/>
                    <a:pt x="101" y="19"/>
                  </a:cubicBezTo>
                  <a:cubicBezTo>
                    <a:pt x="100" y="19"/>
                    <a:pt x="100" y="20"/>
                    <a:pt x="99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8" y="20"/>
                    <a:pt x="98" y="19"/>
                  </a:cubicBezTo>
                  <a:cubicBezTo>
                    <a:pt x="98" y="19"/>
                    <a:pt x="98" y="18"/>
                    <a:pt x="98" y="18"/>
                  </a:cubicBezTo>
                  <a:cubicBezTo>
                    <a:pt x="98" y="17"/>
                    <a:pt x="97" y="17"/>
                    <a:pt x="97" y="17"/>
                  </a:cubicBezTo>
                  <a:cubicBezTo>
                    <a:pt x="97" y="18"/>
                    <a:pt x="97" y="19"/>
                    <a:pt x="95" y="20"/>
                  </a:cubicBezTo>
                  <a:cubicBezTo>
                    <a:pt x="95" y="19"/>
                    <a:pt x="95" y="18"/>
                    <a:pt x="95" y="18"/>
                  </a:cubicBezTo>
                  <a:cubicBezTo>
                    <a:pt x="96" y="17"/>
                    <a:pt x="95" y="16"/>
                    <a:pt x="94" y="16"/>
                  </a:cubicBezTo>
                  <a:cubicBezTo>
                    <a:pt x="94" y="16"/>
                    <a:pt x="93" y="16"/>
                    <a:pt x="93" y="16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8"/>
                    <a:pt x="95" y="18"/>
                    <a:pt x="94" y="18"/>
                  </a:cubicBezTo>
                  <a:cubicBezTo>
                    <a:pt x="94" y="18"/>
                    <a:pt x="94" y="19"/>
                    <a:pt x="94" y="19"/>
                  </a:cubicBezTo>
                  <a:cubicBezTo>
                    <a:pt x="93" y="18"/>
                    <a:pt x="93" y="20"/>
                    <a:pt x="93" y="20"/>
                  </a:cubicBezTo>
                  <a:cubicBezTo>
                    <a:pt x="93" y="20"/>
                    <a:pt x="92" y="19"/>
                    <a:pt x="92" y="19"/>
                  </a:cubicBezTo>
                  <a:cubicBezTo>
                    <a:pt x="92" y="19"/>
                    <a:pt x="92" y="18"/>
                    <a:pt x="92" y="18"/>
                  </a:cubicBezTo>
                  <a:cubicBezTo>
                    <a:pt x="91" y="18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0" y="19"/>
                  </a:cubicBezTo>
                  <a:cubicBezTo>
                    <a:pt x="90" y="20"/>
                    <a:pt x="90" y="20"/>
                    <a:pt x="90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0" y="21"/>
                    <a:pt x="90" y="22"/>
                  </a:cubicBezTo>
                  <a:cubicBezTo>
                    <a:pt x="90" y="23"/>
                    <a:pt x="89" y="24"/>
                    <a:pt x="89" y="24"/>
                  </a:cubicBezTo>
                  <a:cubicBezTo>
                    <a:pt x="88" y="24"/>
                    <a:pt x="89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7" y="24"/>
                    <a:pt x="87" y="24"/>
                    <a:pt x="87" y="23"/>
                  </a:cubicBezTo>
                  <a:cubicBezTo>
                    <a:pt x="86" y="24"/>
                    <a:pt x="86" y="25"/>
                    <a:pt x="86" y="26"/>
                  </a:cubicBezTo>
                  <a:cubicBezTo>
                    <a:pt x="86" y="26"/>
                    <a:pt x="86" y="26"/>
                    <a:pt x="86" y="25"/>
                  </a:cubicBezTo>
                  <a:cubicBezTo>
                    <a:pt x="85" y="24"/>
                    <a:pt x="85" y="21"/>
                    <a:pt x="86" y="20"/>
                  </a:cubicBezTo>
                  <a:cubicBezTo>
                    <a:pt x="87" y="20"/>
                    <a:pt x="87" y="19"/>
                    <a:pt x="87" y="19"/>
                  </a:cubicBezTo>
                  <a:cubicBezTo>
                    <a:pt x="87" y="18"/>
                    <a:pt x="87" y="17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7" y="14"/>
                    <a:pt x="87" y="13"/>
                    <a:pt x="86" y="12"/>
                  </a:cubicBezTo>
                  <a:cubicBezTo>
                    <a:pt x="85" y="12"/>
                    <a:pt x="85" y="11"/>
                    <a:pt x="84" y="10"/>
                  </a:cubicBezTo>
                  <a:cubicBezTo>
                    <a:pt x="83" y="12"/>
                    <a:pt x="84" y="13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5"/>
                    <a:pt x="83" y="15"/>
                    <a:pt x="83" y="16"/>
                  </a:cubicBezTo>
                  <a:cubicBezTo>
                    <a:pt x="82" y="15"/>
                    <a:pt x="83" y="15"/>
                    <a:pt x="83" y="15"/>
                  </a:cubicBezTo>
                  <a:cubicBezTo>
                    <a:pt x="83" y="14"/>
                    <a:pt x="83" y="13"/>
                    <a:pt x="82" y="14"/>
                  </a:cubicBezTo>
                  <a:cubicBezTo>
                    <a:pt x="82" y="14"/>
                    <a:pt x="81" y="14"/>
                    <a:pt x="81" y="15"/>
                  </a:cubicBezTo>
                  <a:cubicBezTo>
                    <a:pt x="80" y="16"/>
                    <a:pt x="80" y="17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1" y="20"/>
                    <a:pt x="82" y="21"/>
                    <a:pt x="81" y="23"/>
                  </a:cubicBezTo>
                  <a:cubicBezTo>
                    <a:pt x="81" y="25"/>
                    <a:pt x="81" y="27"/>
                    <a:pt x="81" y="29"/>
                  </a:cubicBezTo>
                  <a:cubicBezTo>
                    <a:pt x="81" y="30"/>
                    <a:pt x="81" y="29"/>
                    <a:pt x="81" y="29"/>
                  </a:cubicBezTo>
                  <a:cubicBezTo>
                    <a:pt x="79" y="30"/>
                    <a:pt x="79" y="29"/>
                    <a:pt x="79" y="28"/>
                  </a:cubicBezTo>
                  <a:cubicBezTo>
                    <a:pt x="79" y="28"/>
                    <a:pt x="79" y="28"/>
                    <a:pt x="79" y="27"/>
                  </a:cubicBezTo>
                  <a:cubicBezTo>
                    <a:pt x="79" y="26"/>
                    <a:pt x="77" y="24"/>
                    <a:pt x="76" y="25"/>
                  </a:cubicBezTo>
                  <a:cubicBezTo>
                    <a:pt x="76" y="24"/>
                    <a:pt x="77" y="23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0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0"/>
                    <a:pt x="75" y="20"/>
                  </a:cubicBezTo>
                  <a:cubicBezTo>
                    <a:pt x="74" y="20"/>
                    <a:pt x="74" y="22"/>
                    <a:pt x="74" y="21"/>
                  </a:cubicBezTo>
                  <a:cubicBezTo>
                    <a:pt x="73" y="21"/>
                    <a:pt x="73" y="21"/>
                    <a:pt x="73" y="22"/>
                  </a:cubicBezTo>
                  <a:cubicBezTo>
                    <a:pt x="72" y="22"/>
                    <a:pt x="71" y="22"/>
                    <a:pt x="71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0"/>
                    <a:pt x="70" y="20"/>
                    <a:pt x="70" y="19"/>
                  </a:cubicBezTo>
                  <a:cubicBezTo>
                    <a:pt x="70" y="19"/>
                    <a:pt x="70" y="18"/>
                    <a:pt x="69" y="19"/>
                  </a:cubicBezTo>
                  <a:cubicBezTo>
                    <a:pt x="68" y="19"/>
                    <a:pt x="68" y="19"/>
                    <a:pt x="68" y="18"/>
                  </a:cubicBezTo>
                  <a:cubicBezTo>
                    <a:pt x="68" y="17"/>
                    <a:pt x="68" y="15"/>
                    <a:pt x="67" y="14"/>
                  </a:cubicBezTo>
                  <a:cubicBezTo>
                    <a:pt x="67" y="14"/>
                    <a:pt x="67" y="14"/>
                    <a:pt x="66" y="14"/>
                  </a:cubicBezTo>
                  <a:cubicBezTo>
                    <a:pt x="65" y="14"/>
                    <a:pt x="65" y="13"/>
                    <a:pt x="65" y="12"/>
                  </a:cubicBezTo>
                  <a:cubicBezTo>
                    <a:pt x="65" y="12"/>
                    <a:pt x="64" y="13"/>
                    <a:pt x="64" y="13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1"/>
                    <a:pt x="64" y="12"/>
                  </a:cubicBezTo>
                  <a:cubicBezTo>
                    <a:pt x="63" y="12"/>
                    <a:pt x="63" y="11"/>
                    <a:pt x="63" y="11"/>
                  </a:cubicBezTo>
                  <a:cubicBezTo>
                    <a:pt x="63" y="11"/>
                    <a:pt x="63" y="10"/>
                    <a:pt x="62" y="10"/>
                  </a:cubicBezTo>
                  <a:cubicBezTo>
                    <a:pt x="62" y="10"/>
                    <a:pt x="62" y="11"/>
                    <a:pt x="62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1" y="12"/>
                    <a:pt x="61" y="13"/>
                    <a:pt x="61" y="13"/>
                  </a:cubicBezTo>
                  <a:cubicBezTo>
                    <a:pt x="61" y="14"/>
                    <a:pt x="61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3" y="15"/>
                    <a:pt x="64" y="15"/>
                    <a:pt x="64" y="16"/>
                  </a:cubicBezTo>
                  <a:cubicBezTo>
                    <a:pt x="63" y="16"/>
                    <a:pt x="63" y="17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9"/>
                    <a:pt x="62" y="20"/>
                    <a:pt x="63" y="21"/>
                  </a:cubicBezTo>
                  <a:cubicBezTo>
                    <a:pt x="63" y="21"/>
                    <a:pt x="63" y="21"/>
                    <a:pt x="62" y="22"/>
                  </a:cubicBezTo>
                  <a:cubicBezTo>
                    <a:pt x="62" y="21"/>
                    <a:pt x="62" y="21"/>
                    <a:pt x="61" y="21"/>
                  </a:cubicBezTo>
                  <a:cubicBezTo>
                    <a:pt x="61" y="19"/>
                    <a:pt x="60" y="18"/>
                    <a:pt x="59" y="17"/>
                  </a:cubicBezTo>
                  <a:cubicBezTo>
                    <a:pt x="59" y="17"/>
                    <a:pt x="59" y="16"/>
                    <a:pt x="58" y="17"/>
                  </a:cubicBezTo>
                  <a:cubicBezTo>
                    <a:pt x="58" y="17"/>
                    <a:pt x="58" y="17"/>
                    <a:pt x="58" y="18"/>
                  </a:cubicBezTo>
                  <a:cubicBezTo>
                    <a:pt x="58" y="19"/>
                    <a:pt x="58" y="20"/>
                    <a:pt x="59" y="21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3"/>
                    <a:pt x="60" y="23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0" y="25"/>
                    <a:pt x="61" y="26"/>
                    <a:pt x="60" y="27"/>
                  </a:cubicBezTo>
                  <a:cubicBezTo>
                    <a:pt x="59" y="26"/>
                    <a:pt x="58" y="24"/>
                    <a:pt x="57" y="23"/>
                  </a:cubicBezTo>
                  <a:cubicBezTo>
                    <a:pt x="57" y="22"/>
                    <a:pt x="57" y="22"/>
                    <a:pt x="56" y="23"/>
                  </a:cubicBezTo>
                  <a:cubicBezTo>
                    <a:pt x="56" y="23"/>
                    <a:pt x="56" y="24"/>
                    <a:pt x="55" y="23"/>
                  </a:cubicBezTo>
                  <a:cubicBezTo>
                    <a:pt x="54" y="22"/>
                    <a:pt x="51" y="23"/>
                    <a:pt x="49" y="25"/>
                  </a:cubicBezTo>
                  <a:cubicBezTo>
                    <a:pt x="50" y="24"/>
                    <a:pt x="51" y="25"/>
                    <a:pt x="51" y="25"/>
                  </a:cubicBezTo>
                  <a:cubicBezTo>
                    <a:pt x="51" y="27"/>
                    <a:pt x="52" y="28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1" y="30"/>
                    <a:pt x="50" y="31"/>
                    <a:pt x="51" y="32"/>
                  </a:cubicBezTo>
                  <a:cubicBezTo>
                    <a:pt x="51" y="33"/>
                    <a:pt x="51" y="34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6"/>
                    <a:pt x="53" y="38"/>
                    <a:pt x="54" y="39"/>
                  </a:cubicBezTo>
                  <a:cubicBezTo>
                    <a:pt x="55" y="39"/>
                    <a:pt x="56" y="40"/>
                    <a:pt x="56" y="41"/>
                  </a:cubicBezTo>
                  <a:cubicBezTo>
                    <a:pt x="56" y="41"/>
                    <a:pt x="56" y="41"/>
                    <a:pt x="57" y="41"/>
                  </a:cubicBezTo>
                  <a:cubicBezTo>
                    <a:pt x="58" y="40"/>
                    <a:pt x="59" y="40"/>
                    <a:pt x="60" y="41"/>
                  </a:cubicBezTo>
                  <a:cubicBezTo>
                    <a:pt x="61" y="41"/>
                    <a:pt x="63" y="41"/>
                    <a:pt x="64" y="41"/>
                  </a:cubicBezTo>
                  <a:cubicBezTo>
                    <a:pt x="65" y="40"/>
                    <a:pt x="66" y="40"/>
                    <a:pt x="67" y="39"/>
                  </a:cubicBezTo>
                  <a:cubicBezTo>
                    <a:pt x="69" y="38"/>
                    <a:pt x="72" y="38"/>
                    <a:pt x="74" y="37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5" y="39"/>
                    <a:pt x="75" y="40"/>
                    <a:pt x="75" y="41"/>
                  </a:cubicBezTo>
                  <a:cubicBezTo>
                    <a:pt x="75" y="42"/>
                    <a:pt x="75" y="42"/>
                    <a:pt x="74" y="42"/>
                  </a:cubicBezTo>
                  <a:cubicBezTo>
                    <a:pt x="72" y="41"/>
                    <a:pt x="71" y="42"/>
                    <a:pt x="69" y="42"/>
                  </a:cubicBezTo>
                  <a:cubicBezTo>
                    <a:pt x="69" y="42"/>
                    <a:pt x="68" y="43"/>
                    <a:pt x="68" y="43"/>
                  </a:cubicBezTo>
                  <a:cubicBezTo>
                    <a:pt x="68" y="44"/>
                    <a:pt x="68" y="45"/>
                    <a:pt x="69" y="45"/>
                  </a:cubicBezTo>
                  <a:cubicBezTo>
                    <a:pt x="70" y="45"/>
                    <a:pt x="71" y="46"/>
                    <a:pt x="72" y="46"/>
                  </a:cubicBezTo>
                  <a:cubicBezTo>
                    <a:pt x="72" y="47"/>
                    <a:pt x="73" y="46"/>
                    <a:pt x="73" y="47"/>
                  </a:cubicBezTo>
                  <a:cubicBezTo>
                    <a:pt x="73" y="48"/>
                    <a:pt x="72" y="48"/>
                    <a:pt x="71" y="48"/>
                  </a:cubicBezTo>
                  <a:cubicBezTo>
                    <a:pt x="71" y="47"/>
                    <a:pt x="70" y="47"/>
                    <a:pt x="69" y="47"/>
                  </a:cubicBezTo>
                  <a:cubicBezTo>
                    <a:pt x="68" y="46"/>
                    <a:pt x="67" y="46"/>
                    <a:pt x="66" y="45"/>
                  </a:cubicBezTo>
                  <a:cubicBezTo>
                    <a:pt x="66" y="45"/>
                    <a:pt x="66" y="44"/>
                    <a:pt x="65" y="44"/>
                  </a:cubicBezTo>
                  <a:cubicBezTo>
                    <a:pt x="64" y="44"/>
                    <a:pt x="63" y="44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4" y="48"/>
                    <a:pt x="65" y="51"/>
                    <a:pt x="67" y="51"/>
                  </a:cubicBezTo>
                  <a:cubicBezTo>
                    <a:pt x="68" y="52"/>
                    <a:pt x="68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70" y="52"/>
                    <a:pt x="70" y="53"/>
                  </a:cubicBezTo>
                  <a:cubicBezTo>
                    <a:pt x="70" y="55"/>
                    <a:pt x="71" y="55"/>
                    <a:pt x="73" y="54"/>
                  </a:cubicBezTo>
                  <a:cubicBezTo>
                    <a:pt x="74" y="54"/>
                    <a:pt x="75" y="54"/>
                    <a:pt x="76" y="54"/>
                  </a:cubicBezTo>
                  <a:cubicBezTo>
                    <a:pt x="77" y="55"/>
                    <a:pt x="78" y="55"/>
                    <a:pt x="78" y="54"/>
                  </a:cubicBezTo>
                  <a:cubicBezTo>
                    <a:pt x="80" y="53"/>
                    <a:pt x="81" y="53"/>
                    <a:pt x="82" y="53"/>
                  </a:cubicBezTo>
                  <a:cubicBezTo>
                    <a:pt x="83" y="53"/>
                    <a:pt x="83" y="53"/>
                    <a:pt x="83" y="54"/>
                  </a:cubicBezTo>
                  <a:cubicBezTo>
                    <a:pt x="83" y="56"/>
                    <a:pt x="83" y="57"/>
                    <a:pt x="85" y="58"/>
                  </a:cubicBezTo>
                  <a:cubicBezTo>
                    <a:pt x="87" y="60"/>
                    <a:pt x="90" y="60"/>
                    <a:pt x="92" y="59"/>
                  </a:cubicBezTo>
                  <a:cubicBezTo>
                    <a:pt x="93" y="59"/>
                    <a:pt x="93" y="59"/>
                    <a:pt x="93" y="58"/>
                  </a:cubicBezTo>
                  <a:cubicBezTo>
                    <a:pt x="93" y="57"/>
                    <a:pt x="94" y="56"/>
                    <a:pt x="95" y="56"/>
                  </a:cubicBezTo>
                  <a:cubicBezTo>
                    <a:pt x="95" y="55"/>
                    <a:pt x="96" y="55"/>
                    <a:pt x="96" y="55"/>
                  </a:cubicBezTo>
                  <a:cubicBezTo>
                    <a:pt x="97" y="54"/>
                    <a:pt x="97" y="53"/>
                    <a:pt x="98" y="55"/>
                  </a:cubicBezTo>
                  <a:cubicBezTo>
                    <a:pt x="98" y="56"/>
                    <a:pt x="99" y="56"/>
                    <a:pt x="100" y="55"/>
                  </a:cubicBezTo>
                  <a:cubicBezTo>
                    <a:pt x="101" y="54"/>
                    <a:pt x="103" y="53"/>
                    <a:pt x="104" y="50"/>
                  </a:cubicBezTo>
                  <a:cubicBezTo>
                    <a:pt x="104" y="49"/>
                    <a:pt x="105" y="47"/>
                    <a:pt x="104" y="46"/>
                  </a:cubicBezTo>
                  <a:cubicBezTo>
                    <a:pt x="103" y="45"/>
                    <a:pt x="104" y="44"/>
                    <a:pt x="105" y="44"/>
                  </a:cubicBezTo>
                  <a:cubicBezTo>
                    <a:pt x="107" y="43"/>
                    <a:pt x="108" y="41"/>
                    <a:pt x="109" y="39"/>
                  </a:cubicBezTo>
                  <a:cubicBezTo>
                    <a:pt x="110" y="38"/>
                    <a:pt x="110" y="37"/>
                    <a:pt x="111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4" y="30"/>
                    <a:pt x="114" y="29"/>
                    <a:pt x="114" y="28"/>
                  </a:cubicBezTo>
                  <a:cubicBezTo>
                    <a:pt x="113" y="27"/>
                    <a:pt x="112" y="25"/>
                    <a:pt x="111" y="24"/>
                  </a:cubicBezTo>
                  <a:close/>
                  <a:moveTo>
                    <a:pt x="62" y="15"/>
                  </a:moveTo>
                  <a:cubicBezTo>
                    <a:pt x="62" y="14"/>
                    <a:pt x="62" y="14"/>
                    <a:pt x="63" y="14"/>
                  </a:cubicBezTo>
                  <a:cubicBezTo>
                    <a:pt x="62" y="14"/>
                    <a:pt x="62" y="14"/>
                    <a:pt x="62" y="15"/>
                  </a:cubicBezTo>
                  <a:close/>
                  <a:moveTo>
                    <a:pt x="68" y="78"/>
                  </a:moveTo>
                  <a:cubicBezTo>
                    <a:pt x="69" y="78"/>
                    <a:pt x="70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80"/>
                    <a:pt x="72" y="79"/>
                  </a:cubicBezTo>
                  <a:cubicBezTo>
                    <a:pt x="73" y="79"/>
                    <a:pt x="74" y="79"/>
                    <a:pt x="74" y="78"/>
                  </a:cubicBezTo>
                  <a:cubicBezTo>
                    <a:pt x="74" y="77"/>
                    <a:pt x="75" y="75"/>
                    <a:pt x="75" y="74"/>
                  </a:cubicBezTo>
                  <a:cubicBezTo>
                    <a:pt x="75" y="73"/>
                    <a:pt x="74" y="72"/>
                    <a:pt x="73" y="73"/>
                  </a:cubicBezTo>
                  <a:cubicBezTo>
                    <a:pt x="73" y="73"/>
                    <a:pt x="72" y="72"/>
                    <a:pt x="72" y="72"/>
                  </a:cubicBezTo>
                  <a:cubicBezTo>
                    <a:pt x="72" y="72"/>
                    <a:pt x="71" y="71"/>
                    <a:pt x="71" y="71"/>
                  </a:cubicBezTo>
                  <a:cubicBezTo>
                    <a:pt x="69" y="71"/>
                    <a:pt x="68" y="70"/>
                    <a:pt x="67" y="68"/>
                  </a:cubicBezTo>
                  <a:cubicBezTo>
                    <a:pt x="67" y="68"/>
                    <a:pt x="66" y="67"/>
                    <a:pt x="66" y="68"/>
                  </a:cubicBezTo>
                  <a:cubicBezTo>
                    <a:pt x="64" y="68"/>
                    <a:pt x="64" y="67"/>
                    <a:pt x="64" y="66"/>
                  </a:cubicBezTo>
                  <a:cubicBezTo>
                    <a:pt x="64" y="66"/>
                    <a:pt x="64" y="66"/>
                    <a:pt x="64" y="65"/>
                  </a:cubicBezTo>
                  <a:cubicBezTo>
                    <a:pt x="63" y="64"/>
                    <a:pt x="63" y="61"/>
                    <a:pt x="61" y="61"/>
                  </a:cubicBezTo>
                  <a:cubicBezTo>
                    <a:pt x="61" y="61"/>
                    <a:pt x="60" y="61"/>
                    <a:pt x="60" y="61"/>
                  </a:cubicBezTo>
                  <a:cubicBezTo>
                    <a:pt x="60" y="60"/>
                    <a:pt x="60" y="60"/>
                    <a:pt x="59" y="61"/>
                  </a:cubicBezTo>
                  <a:cubicBezTo>
                    <a:pt x="59" y="63"/>
                    <a:pt x="58" y="62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0"/>
                    <a:pt x="57" y="59"/>
                    <a:pt x="56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7" y="55"/>
                    <a:pt x="57" y="54"/>
                    <a:pt x="57" y="52"/>
                  </a:cubicBezTo>
                  <a:cubicBezTo>
                    <a:pt x="56" y="51"/>
                    <a:pt x="57" y="50"/>
                    <a:pt x="56" y="49"/>
                  </a:cubicBezTo>
                  <a:cubicBezTo>
                    <a:pt x="56" y="49"/>
                    <a:pt x="56" y="48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4" y="45"/>
                    <a:pt x="53" y="45"/>
                    <a:pt x="53" y="45"/>
                  </a:cubicBezTo>
                  <a:cubicBezTo>
                    <a:pt x="52" y="45"/>
                    <a:pt x="52" y="46"/>
                    <a:pt x="52" y="46"/>
                  </a:cubicBezTo>
                  <a:cubicBezTo>
                    <a:pt x="51" y="47"/>
                    <a:pt x="51" y="48"/>
                    <a:pt x="51" y="49"/>
                  </a:cubicBezTo>
                  <a:cubicBezTo>
                    <a:pt x="52" y="51"/>
                    <a:pt x="50" y="53"/>
                    <a:pt x="49" y="54"/>
                  </a:cubicBezTo>
                  <a:cubicBezTo>
                    <a:pt x="49" y="54"/>
                    <a:pt x="49" y="53"/>
                    <a:pt x="49" y="53"/>
                  </a:cubicBezTo>
                  <a:cubicBezTo>
                    <a:pt x="50" y="51"/>
                    <a:pt x="50" y="49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6"/>
                    <a:pt x="49" y="45"/>
                    <a:pt x="50" y="44"/>
                  </a:cubicBezTo>
                  <a:cubicBezTo>
                    <a:pt x="51" y="42"/>
                    <a:pt x="52" y="40"/>
                    <a:pt x="50" y="38"/>
                  </a:cubicBezTo>
                  <a:cubicBezTo>
                    <a:pt x="50" y="38"/>
                    <a:pt x="49" y="37"/>
                    <a:pt x="49" y="37"/>
                  </a:cubicBezTo>
                  <a:cubicBezTo>
                    <a:pt x="49" y="35"/>
                    <a:pt x="47" y="34"/>
                    <a:pt x="46" y="33"/>
                  </a:cubicBezTo>
                  <a:cubicBezTo>
                    <a:pt x="44" y="31"/>
                    <a:pt x="44" y="32"/>
                    <a:pt x="44" y="33"/>
                  </a:cubicBezTo>
                  <a:cubicBezTo>
                    <a:pt x="43" y="34"/>
                    <a:pt x="44" y="35"/>
                    <a:pt x="44" y="35"/>
                  </a:cubicBezTo>
                  <a:cubicBezTo>
                    <a:pt x="43" y="35"/>
                    <a:pt x="43" y="35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3"/>
                    <a:pt x="43" y="33"/>
                    <a:pt x="42" y="32"/>
                  </a:cubicBezTo>
                  <a:cubicBezTo>
                    <a:pt x="41" y="31"/>
                    <a:pt x="41" y="30"/>
                    <a:pt x="41" y="29"/>
                  </a:cubicBezTo>
                  <a:cubicBezTo>
                    <a:pt x="41" y="29"/>
                    <a:pt x="39" y="28"/>
                    <a:pt x="39" y="28"/>
                  </a:cubicBezTo>
                  <a:cubicBezTo>
                    <a:pt x="38" y="29"/>
                    <a:pt x="36" y="32"/>
                    <a:pt x="37" y="34"/>
                  </a:cubicBezTo>
                  <a:cubicBezTo>
                    <a:pt x="38" y="34"/>
                    <a:pt x="38" y="35"/>
                    <a:pt x="38" y="35"/>
                  </a:cubicBezTo>
                  <a:cubicBezTo>
                    <a:pt x="37" y="36"/>
                    <a:pt x="37" y="35"/>
                    <a:pt x="37" y="35"/>
                  </a:cubicBezTo>
                  <a:cubicBezTo>
                    <a:pt x="36" y="35"/>
                    <a:pt x="35" y="35"/>
                    <a:pt x="35" y="36"/>
                  </a:cubicBezTo>
                  <a:cubicBezTo>
                    <a:pt x="35" y="38"/>
                    <a:pt x="35" y="39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4"/>
                    <a:pt x="36" y="46"/>
                    <a:pt x="37" y="49"/>
                  </a:cubicBezTo>
                  <a:cubicBezTo>
                    <a:pt x="37" y="50"/>
                    <a:pt x="36" y="51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5"/>
                    <a:pt x="37" y="56"/>
                  </a:cubicBezTo>
                  <a:cubicBezTo>
                    <a:pt x="37" y="57"/>
                    <a:pt x="37" y="57"/>
                    <a:pt x="38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60"/>
                    <a:pt x="38" y="61"/>
                    <a:pt x="39" y="62"/>
                  </a:cubicBezTo>
                  <a:cubicBezTo>
                    <a:pt x="39" y="65"/>
                    <a:pt x="40" y="69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0" y="71"/>
                    <a:pt x="40" y="70"/>
                    <a:pt x="39" y="70"/>
                  </a:cubicBezTo>
                  <a:cubicBezTo>
                    <a:pt x="39" y="69"/>
                    <a:pt x="39" y="68"/>
                    <a:pt x="38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8" y="65"/>
                    <a:pt x="37" y="63"/>
                    <a:pt x="36" y="62"/>
                  </a:cubicBezTo>
                  <a:cubicBezTo>
                    <a:pt x="36" y="62"/>
                    <a:pt x="35" y="63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3"/>
                    <a:pt x="35" y="63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6" y="59"/>
                    <a:pt x="36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7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3"/>
                    <a:pt x="33" y="51"/>
                    <a:pt x="33" y="50"/>
                  </a:cubicBezTo>
                  <a:cubicBezTo>
                    <a:pt x="33" y="50"/>
                    <a:pt x="33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7"/>
                  </a:cubicBezTo>
                  <a:cubicBezTo>
                    <a:pt x="32" y="46"/>
                    <a:pt x="32" y="45"/>
                    <a:pt x="32" y="45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0" y="41"/>
                    <a:pt x="30" y="41"/>
                  </a:cubicBezTo>
                  <a:cubicBezTo>
                    <a:pt x="30" y="40"/>
                    <a:pt x="30" y="39"/>
                    <a:pt x="29" y="38"/>
                  </a:cubicBezTo>
                  <a:cubicBezTo>
                    <a:pt x="28" y="38"/>
                    <a:pt x="27" y="38"/>
                    <a:pt x="27" y="39"/>
                  </a:cubicBezTo>
                  <a:cubicBezTo>
                    <a:pt x="26" y="41"/>
                    <a:pt x="25" y="43"/>
                    <a:pt x="25" y="45"/>
                  </a:cubicBezTo>
                  <a:cubicBezTo>
                    <a:pt x="25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7"/>
                    <a:pt x="23" y="48"/>
                    <a:pt x="23" y="49"/>
                  </a:cubicBezTo>
                  <a:cubicBezTo>
                    <a:pt x="24" y="51"/>
                    <a:pt x="24" y="53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8"/>
                    <a:pt x="23" y="57"/>
                  </a:cubicBezTo>
                  <a:cubicBezTo>
                    <a:pt x="23" y="55"/>
                    <a:pt x="23" y="52"/>
                    <a:pt x="21" y="50"/>
                  </a:cubicBezTo>
                  <a:cubicBezTo>
                    <a:pt x="20" y="50"/>
                    <a:pt x="20" y="50"/>
                    <a:pt x="20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0"/>
                    <a:pt x="19" y="50"/>
                    <a:pt x="19" y="49"/>
                  </a:cubicBezTo>
                  <a:cubicBezTo>
                    <a:pt x="20" y="48"/>
                    <a:pt x="20" y="47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19" y="46"/>
                    <a:pt x="18" y="46"/>
                  </a:cubicBezTo>
                  <a:cubicBezTo>
                    <a:pt x="17" y="46"/>
                    <a:pt x="15" y="47"/>
                    <a:pt x="14" y="49"/>
                  </a:cubicBezTo>
                  <a:cubicBezTo>
                    <a:pt x="14" y="49"/>
                    <a:pt x="14" y="49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5" y="46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4"/>
                    <a:pt x="16" y="43"/>
                    <a:pt x="17" y="43"/>
                  </a:cubicBezTo>
                  <a:cubicBezTo>
                    <a:pt x="17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2" y="42"/>
                    <a:pt x="22" y="42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7"/>
                    <a:pt x="23" y="36"/>
                  </a:cubicBezTo>
                  <a:cubicBezTo>
                    <a:pt x="23" y="36"/>
                    <a:pt x="23" y="35"/>
                    <a:pt x="22" y="35"/>
                  </a:cubicBezTo>
                  <a:cubicBezTo>
                    <a:pt x="20" y="36"/>
                    <a:pt x="18" y="37"/>
                    <a:pt x="17" y="38"/>
                  </a:cubicBezTo>
                  <a:cubicBezTo>
                    <a:pt x="16" y="38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8"/>
                    <a:pt x="14" y="37"/>
                    <a:pt x="12" y="36"/>
                  </a:cubicBezTo>
                  <a:cubicBezTo>
                    <a:pt x="11" y="38"/>
                    <a:pt x="11" y="39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2"/>
                    <a:pt x="13" y="42"/>
                  </a:cubicBezTo>
                  <a:cubicBezTo>
                    <a:pt x="12" y="42"/>
                    <a:pt x="13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1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2"/>
                    <a:pt x="11" y="41"/>
                    <a:pt x="11" y="41"/>
                  </a:cubicBezTo>
                  <a:cubicBezTo>
                    <a:pt x="10" y="40"/>
                    <a:pt x="11" y="39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7"/>
                    <a:pt x="7" y="38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5" y="40"/>
                    <a:pt x="5" y="42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5" y="44"/>
                    <a:pt x="5" y="44"/>
                  </a:cubicBezTo>
                  <a:cubicBezTo>
                    <a:pt x="5" y="44"/>
                    <a:pt x="4" y="44"/>
                    <a:pt x="4" y="44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6"/>
                    <a:pt x="3" y="46"/>
                    <a:pt x="3" y="46"/>
                  </a:cubicBezTo>
                  <a:cubicBezTo>
                    <a:pt x="4" y="46"/>
                    <a:pt x="4" y="46"/>
                    <a:pt x="4" y="47"/>
                  </a:cubicBezTo>
                  <a:cubicBezTo>
                    <a:pt x="4" y="47"/>
                    <a:pt x="3" y="47"/>
                    <a:pt x="3" y="47"/>
                  </a:cubicBezTo>
                  <a:cubicBezTo>
                    <a:pt x="2" y="47"/>
                    <a:pt x="1" y="47"/>
                    <a:pt x="2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3" y="52"/>
                  </a:cubicBezTo>
                  <a:cubicBezTo>
                    <a:pt x="3" y="53"/>
                    <a:pt x="3" y="53"/>
                    <a:pt x="3" y="54"/>
                  </a:cubicBezTo>
                  <a:cubicBezTo>
                    <a:pt x="2" y="55"/>
                    <a:pt x="2" y="55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3" y="57"/>
                    <a:pt x="4" y="57"/>
                  </a:cubicBezTo>
                  <a:cubicBezTo>
                    <a:pt x="4" y="59"/>
                    <a:pt x="5" y="61"/>
                    <a:pt x="5" y="63"/>
                  </a:cubicBezTo>
                  <a:cubicBezTo>
                    <a:pt x="5" y="64"/>
                    <a:pt x="6" y="64"/>
                    <a:pt x="6" y="63"/>
                  </a:cubicBezTo>
                  <a:cubicBezTo>
                    <a:pt x="7" y="63"/>
                    <a:pt x="8" y="61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7" y="56"/>
                    <a:pt x="8" y="57"/>
                  </a:cubicBezTo>
                  <a:cubicBezTo>
                    <a:pt x="9" y="58"/>
                    <a:pt x="8" y="59"/>
                    <a:pt x="9" y="59"/>
                  </a:cubicBezTo>
                  <a:cubicBezTo>
                    <a:pt x="10" y="59"/>
                    <a:pt x="10" y="59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11" y="57"/>
                    <a:pt x="11" y="56"/>
                  </a:cubicBezTo>
                  <a:cubicBezTo>
                    <a:pt x="11" y="58"/>
                    <a:pt x="10" y="59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0" y="60"/>
                    <a:pt x="10" y="60"/>
                  </a:cubicBezTo>
                  <a:cubicBezTo>
                    <a:pt x="9" y="60"/>
                    <a:pt x="10" y="61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3"/>
                    <a:pt x="9" y="63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8" y="65"/>
                    <a:pt x="8" y="65"/>
                    <a:pt x="9" y="66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1" y="69"/>
                    <a:pt x="11" y="68"/>
                    <a:pt x="12" y="68"/>
                  </a:cubicBezTo>
                  <a:cubicBezTo>
                    <a:pt x="12" y="68"/>
                    <a:pt x="12" y="68"/>
                    <a:pt x="12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3" y="70"/>
                    <a:pt x="14" y="70"/>
                    <a:pt x="13" y="71"/>
                  </a:cubicBezTo>
                  <a:cubicBezTo>
                    <a:pt x="13" y="71"/>
                    <a:pt x="12" y="71"/>
                    <a:pt x="12" y="71"/>
                  </a:cubicBezTo>
                  <a:cubicBezTo>
                    <a:pt x="11" y="70"/>
                    <a:pt x="10" y="70"/>
                    <a:pt x="10" y="70"/>
                  </a:cubicBezTo>
                  <a:cubicBezTo>
                    <a:pt x="9" y="69"/>
                    <a:pt x="8" y="69"/>
                    <a:pt x="7" y="68"/>
                  </a:cubicBezTo>
                  <a:cubicBezTo>
                    <a:pt x="7" y="68"/>
                    <a:pt x="6" y="68"/>
                    <a:pt x="6" y="69"/>
                  </a:cubicBezTo>
                  <a:cubicBezTo>
                    <a:pt x="6" y="69"/>
                    <a:pt x="6" y="70"/>
                    <a:pt x="6" y="70"/>
                  </a:cubicBezTo>
                  <a:cubicBezTo>
                    <a:pt x="7" y="71"/>
                    <a:pt x="7" y="72"/>
                    <a:pt x="9" y="73"/>
                  </a:cubicBezTo>
                  <a:cubicBezTo>
                    <a:pt x="9" y="73"/>
                    <a:pt x="10" y="73"/>
                    <a:pt x="10" y="74"/>
                  </a:cubicBezTo>
                  <a:cubicBezTo>
                    <a:pt x="9" y="74"/>
                    <a:pt x="8" y="74"/>
                    <a:pt x="8" y="75"/>
                  </a:cubicBezTo>
                  <a:cubicBezTo>
                    <a:pt x="8" y="76"/>
                    <a:pt x="8" y="76"/>
                    <a:pt x="8" y="77"/>
                  </a:cubicBezTo>
                  <a:cubicBezTo>
                    <a:pt x="8" y="77"/>
                    <a:pt x="9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9"/>
                    <a:pt x="9" y="79"/>
                    <a:pt x="10" y="80"/>
                  </a:cubicBezTo>
                  <a:cubicBezTo>
                    <a:pt x="10" y="81"/>
                    <a:pt x="10" y="81"/>
                    <a:pt x="11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2"/>
                    <a:pt x="13" y="83"/>
                    <a:pt x="13" y="83"/>
                  </a:cubicBezTo>
                  <a:cubicBezTo>
                    <a:pt x="14" y="84"/>
                    <a:pt x="17" y="84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2"/>
                    <a:pt x="19" y="83"/>
                  </a:cubicBezTo>
                  <a:cubicBezTo>
                    <a:pt x="19" y="83"/>
                    <a:pt x="19" y="84"/>
                    <a:pt x="18" y="84"/>
                  </a:cubicBezTo>
                  <a:cubicBezTo>
                    <a:pt x="17" y="85"/>
                    <a:pt x="15" y="85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6"/>
                    <a:pt x="13" y="87"/>
                    <a:pt x="14" y="88"/>
                  </a:cubicBezTo>
                  <a:cubicBezTo>
                    <a:pt x="15" y="89"/>
                    <a:pt x="16" y="90"/>
                    <a:pt x="16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3"/>
                    <a:pt x="17" y="94"/>
                  </a:cubicBezTo>
                  <a:cubicBezTo>
                    <a:pt x="17" y="95"/>
                    <a:pt x="17" y="94"/>
                    <a:pt x="18" y="94"/>
                  </a:cubicBezTo>
                  <a:cubicBezTo>
                    <a:pt x="19" y="94"/>
                    <a:pt x="20" y="95"/>
                    <a:pt x="21" y="95"/>
                  </a:cubicBezTo>
                  <a:cubicBezTo>
                    <a:pt x="21" y="95"/>
                    <a:pt x="22" y="95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2" y="93"/>
                    <a:pt x="23" y="93"/>
                  </a:cubicBezTo>
                  <a:cubicBezTo>
                    <a:pt x="24" y="94"/>
                    <a:pt x="23" y="93"/>
                    <a:pt x="23" y="92"/>
                  </a:cubicBezTo>
                  <a:cubicBezTo>
                    <a:pt x="23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3"/>
                  </a:cubicBezTo>
                  <a:cubicBezTo>
                    <a:pt x="24" y="92"/>
                    <a:pt x="26" y="92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5" y="90"/>
                    <a:pt x="25" y="90"/>
                  </a:cubicBezTo>
                  <a:cubicBezTo>
                    <a:pt x="25" y="90"/>
                    <a:pt x="24" y="90"/>
                    <a:pt x="25" y="90"/>
                  </a:cubicBezTo>
                  <a:cubicBezTo>
                    <a:pt x="26" y="89"/>
                    <a:pt x="25" y="89"/>
                    <a:pt x="25" y="89"/>
                  </a:cubicBezTo>
                  <a:cubicBezTo>
                    <a:pt x="25" y="88"/>
                    <a:pt x="24" y="88"/>
                    <a:pt x="25" y="88"/>
                  </a:cubicBezTo>
                  <a:cubicBezTo>
                    <a:pt x="25" y="87"/>
                    <a:pt x="25" y="88"/>
                    <a:pt x="26" y="88"/>
                  </a:cubicBezTo>
                  <a:cubicBezTo>
                    <a:pt x="26" y="89"/>
                    <a:pt x="28" y="88"/>
                    <a:pt x="28" y="89"/>
                  </a:cubicBezTo>
                  <a:cubicBezTo>
                    <a:pt x="28" y="89"/>
                    <a:pt x="29" y="89"/>
                    <a:pt x="29" y="88"/>
                  </a:cubicBezTo>
                  <a:cubicBezTo>
                    <a:pt x="29" y="88"/>
                    <a:pt x="28" y="86"/>
                    <a:pt x="27" y="86"/>
                  </a:cubicBezTo>
                  <a:cubicBezTo>
                    <a:pt x="26" y="86"/>
                    <a:pt x="25" y="86"/>
                    <a:pt x="26" y="8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7" y="83"/>
                    <a:pt x="28" y="83"/>
                    <a:pt x="28" y="83"/>
                  </a:cubicBezTo>
                  <a:cubicBezTo>
                    <a:pt x="27" y="81"/>
                    <a:pt x="27" y="79"/>
                    <a:pt x="26" y="78"/>
                  </a:cubicBezTo>
                  <a:cubicBezTo>
                    <a:pt x="26" y="78"/>
                    <a:pt x="26" y="78"/>
                    <a:pt x="26" y="77"/>
                  </a:cubicBezTo>
                  <a:cubicBezTo>
                    <a:pt x="27" y="78"/>
                    <a:pt x="27" y="78"/>
                    <a:pt x="28" y="77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30" y="79"/>
                    <a:pt x="29" y="80"/>
                  </a:cubicBezTo>
                  <a:cubicBezTo>
                    <a:pt x="29" y="80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0"/>
                    <a:pt x="32" y="79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7"/>
                    <a:pt x="32" y="76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4"/>
                  </a:cubicBezTo>
                  <a:cubicBezTo>
                    <a:pt x="33" y="74"/>
                    <a:pt x="33" y="73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5"/>
                    <a:pt x="33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6"/>
                    <a:pt x="34" y="76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9"/>
                    <a:pt x="34" y="80"/>
                    <a:pt x="33" y="81"/>
                  </a:cubicBezTo>
                  <a:cubicBezTo>
                    <a:pt x="33" y="81"/>
                    <a:pt x="32" y="82"/>
                    <a:pt x="32" y="83"/>
                  </a:cubicBezTo>
                  <a:cubicBezTo>
                    <a:pt x="33" y="84"/>
                    <a:pt x="32" y="85"/>
                    <a:pt x="33" y="85"/>
                  </a:cubicBezTo>
                  <a:cubicBezTo>
                    <a:pt x="34" y="86"/>
                    <a:pt x="35" y="86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6" y="86"/>
                    <a:pt x="37" y="86"/>
                    <a:pt x="37" y="85"/>
                  </a:cubicBezTo>
                  <a:cubicBezTo>
                    <a:pt x="38" y="84"/>
                    <a:pt x="40" y="83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1" y="81"/>
                    <a:pt x="41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2"/>
                    <a:pt x="42" y="82"/>
                  </a:cubicBezTo>
                  <a:cubicBezTo>
                    <a:pt x="41" y="83"/>
                    <a:pt x="41" y="84"/>
                    <a:pt x="41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40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8"/>
                    <a:pt x="42" y="88"/>
                    <a:pt x="43" y="89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3" y="89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90"/>
                    <a:pt x="43" y="90"/>
                    <a:pt x="43" y="90"/>
                  </a:cubicBezTo>
                  <a:cubicBezTo>
                    <a:pt x="42" y="90"/>
                    <a:pt x="40" y="90"/>
                    <a:pt x="39" y="90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5" y="91"/>
                    <a:pt x="34" y="92"/>
                    <a:pt x="35" y="93"/>
                  </a:cubicBezTo>
                  <a:cubicBezTo>
                    <a:pt x="36" y="93"/>
                    <a:pt x="36" y="94"/>
                    <a:pt x="35" y="94"/>
                  </a:cubicBezTo>
                  <a:cubicBezTo>
                    <a:pt x="33" y="93"/>
                    <a:pt x="33" y="93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1" y="96"/>
                    <a:pt x="31" y="97"/>
                    <a:pt x="31" y="97"/>
                  </a:cubicBezTo>
                  <a:cubicBezTo>
                    <a:pt x="31" y="98"/>
                    <a:pt x="30" y="98"/>
                    <a:pt x="30" y="98"/>
                  </a:cubicBezTo>
                  <a:cubicBezTo>
                    <a:pt x="29" y="97"/>
                    <a:pt x="27" y="98"/>
                    <a:pt x="26" y="98"/>
                  </a:cubicBezTo>
                  <a:cubicBezTo>
                    <a:pt x="26" y="98"/>
                    <a:pt x="25" y="98"/>
                    <a:pt x="25" y="99"/>
                  </a:cubicBezTo>
                  <a:cubicBezTo>
                    <a:pt x="25" y="100"/>
                    <a:pt x="24" y="99"/>
                    <a:pt x="24" y="99"/>
                  </a:cubicBezTo>
                  <a:cubicBezTo>
                    <a:pt x="24" y="98"/>
                    <a:pt x="23" y="98"/>
                    <a:pt x="23" y="98"/>
                  </a:cubicBezTo>
                  <a:cubicBezTo>
                    <a:pt x="22" y="99"/>
                    <a:pt x="21" y="100"/>
                    <a:pt x="21" y="101"/>
                  </a:cubicBezTo>
                  <a:cubicBezTo>
                    <a:pt x="21" y="102"/>
                    <a:pt x="21" y="104"/>
                    <a:pt x="22" y="105"/>
                  </a:cubicBezTo>
                  <a:cubicBezTo>
                    <a:pt x="22" y="106"/>
                    <a:pt x="22" y="106"/>
                    <a:pt x="22" y="107"/>
                  </a:cubicBezTo>
                  <a:cubicBezTo>
                    <a:pt x="22" y="107"/>
                    <a:pt x="23" y="108"/>
                    <a:pt x="22" y="109"/>
                  </a:cubicBezTo>
                  <a:cubicBezTo>
                    <a:pt x="22" y="109"/>
                    <a:pt x="22" y="110"/>
                    <a:pt x="23" y="110"/>
                  </a:cubicBezTo>
                  <a:cubicBezTo>
                    <a:pt x="23" y="110"/>
                    <a:pt x="23" y="110"/>
                    <a:pt x="24" y="110"/>
                  </a:cubicBezTo>
                  <a:cubicBezTo>
                    <a:pt x="24" y="109"/>
                    <a:pt x="25" y="109"/>
                    <a:pt x="26" y="109"/>
                  </a:cubicBezTo>
                  <a:cubicBezTo>
                    <a:pt x="27" y="110"/>
                    <a:pt x="27" y="109"/>
                    <a:pt x="27" y="109"/>
                  </a:cubicBezTo>
                  <a:cubicBezTo>
                    <a:pt x="28" y="109"/>
                    <a:pt x="29" y="109"/>
                    <a:pt x="30" y="108"/>
                  </a:cubicBezTo>
                  <a:cubicBezTo>
                    <a:pt x="30" y="108"/>
                    <a:pt x="31" y="108"/>
                    <a:pt x="31" y="108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2" y="106"/>
                    <a:pt x="34" y="105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7" y="107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7"/>
                    <a:pt x="41" y="106"/>
                    <a:pt x="42" y="106"/>
                  </a:cubicBezTo>
                  <a:cubicBezTo>
                    <a:pt x="42" y="106"/>
                    <a:pt x="42" y="105"/>
                    <a:pt x="43" y="106"/>
                  </a:cubicBezTo>
                  <a:cubicBezTo>
                    <a:pt x="43" y="106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8"/>
                    <a:pt x="40" y="108"/>
                    <a:pt x="39" y="109"/>
                  </a:cubicBezTo>
                  <a:cubicBezTo>
                    <a:pt x="38" y="109"/>
                    <a:pt x="38" y="109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09"/>
                    <a:pt x="36" y="109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2" y="111"/>
                    <a:pt x="30" y="112"/>
                  </a:cubicBezTo>
                  <a:cubicBezTo>
                    <a:pt x="30" y="112"/>
                    <a:pt x="29" y="112"/>
                    <a:pt x="29" y="113"/>
                  </a:cubicBezTo>
                  <a:cubicBezTo>
                    <a:pt x="29" y="113"/>
                    <a:pt x="30" y="114"/>
                    <a:pt x="30" y="114"/>
                  </a:cubicBezTo>
                  <a:cubicBezTo>
                    <a:pt x="31" y="114"/>
                    <a:pt x="33" y="114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6" y="115"/>
                    <a:pt x="37" y="116"/>
                    <a:pt x="38" y="117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17"/>
                    <a:pt x="37" y="118"/>
                    <a:pt x="36" y="117"/>
                  </a:cubicBezTo>
                  <a:cubicBezTo>
                    <a:pt x="36" y="116"/>
                    <a:pt x="36" y="117"/>
                    <a:pt x="35" y="117"/>
                  </a:cubicBezTo>
                  <a:cubicBezTo>
                    <a:pt x="34" y="117"/>
                    <a:pt x="33" y="116"/>
                    <a:pt x="31" y="116"/>
                  </a:cubicBezTo>
                  <a:cubicBezTo>
                    <a:pt x="30" y="116"/>
                    <a:pt x="30" y="116"/>
                    <a:pt x="29" y="117"/>
                  </a:cubicBezTo>
                  <a:cubicBezTo>
                    <a:pt x="29" y="118"/>
                    <a:pt x="28" y="118"/>
                    <a:pt x="27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6"/>
                    <a:pt x="28" y="115"/>
                    <a:pt x="26" y="115"/>
                  </a:cubicBezTo>
                  <a:cubicBezTo>
                    <a:pt x="25" y="115"/>
                    <a:pt x="24" y="116"/>
                    <a:pt x="24" y="116"/>
                  </a:cubicBezTo>
                  <a:cubicBezTo>
                    <a:pt x="23" y="117"/>
                    <a:pt x="23" y="117"/>
                    <a:pt x="24" y="118"/>
                  </a:cubicBezTo>
                  <a:cubicBezTo>
                    <a:pt x="24" y="118"/>
                    <a:pt x="24" y="119"/>
                    <a:pt x="24" y="119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5" y="122"/>
                    <a:pt x="26" y="124"/>
                    <a:pt x="26" y="126"/>
                  </a:cubicBezTo>
                  <a:cubicBezTo>
                    <a:pt x="26" y="127"/>
                    <a:pt x="27" y="127"/>
                    <a:pt x="27" y="127"/>
                  </a:cubicBezTo>
                  <a:cubicBezTo>
                    <a:pt x="29" y="127"/>
                    <a:pt x="29" y="128"/>
                    <a:pt x="30" y="128"/>
                  </a:cubicBezTo>
                  <a:cubicBezTo>
                    <a:pt x="31" y="129"/>
                    <a:pt x="31" y="129"/>
                    <a:pt x="31" y="130"/>
                  </a:cubicBezTo>
                  <a:cubicBezTo>
                    <a:pt x="31" y="131"/>
                    <a:pt x="32" y="132"/>
                    <a:pt x="33" y="133"/>
                  </a:cubicBezTo>
                  <a:cubicBezTo>
                    <a:pt x="34" y="133"/>
                    <a:pt x="36" y="133"/>
                    <a:pt x="37" y="132"/>
                  </a:cubicBezTo>
                  <a:cubicBezTo>
                    <a:pt x="37" y="132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8" y="131"/>
                    <a:pt x="38" y="131"/>
                  </a:cubicBezTo>
                  <a:cubicBezTo>
                    <a:pt x="38" y="132"/>
                    <a:pt x="39" y="133"/>
                    <a:pt x="40" y="132"/>
                  </a:cubicBezTo>
                  <a:cubicBezTo>
                    <a:pt x="40" y="132"/>
                    <a:pt x="40" y="131"/>
                    <a:pt x="40" y="131"/>
                  </a:cubicBezTo>
                  <a:cubicBezTo>
                    <a:pt x="40" y="131"/>
                    <a:pt x="40" y="130"/>
                    <a:pt x="40" y="131"/>
                  </a:cubicBezTo>
                  <a:cubicBezTo>
                    <a:pt x="41" y="131"/>
                    <a:pt x="43" y="130"/>
                    <a:pt x="42" y="132"/>
                  </a:cubicBezTo>
                  <a:cubicBezTo>
                    <a:pt x="41" y="133"/>
                    <a:pt x="42" y="133"/>
                    <a:pt x="42" y="133"/>
                  </a:cubicBezTo>
                  <a:cubicBezTo>
                    <a:pt x="41" y="134"/>
                    <a:pt x="39" y="133"/>
                    <a:pt x="40" y="136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4"/>
                    <a:pt x="38" y="134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4"/>
                    <a:pt x="35" y="135"/>
                    <a:pt x="34" y="136"/>
                  </a:cubicBezTo>
                  <a:cubicBezTo>
                    <a:pt x="35" y="138"/>
                    <a:pt x="37" y="140"/>
                    <a:pt x="38" y="141"/>
                  </a:cubicBezTo>
                  <a:cubicBezTo>
                    <a:pt x="38" y="141"/>
                    <a:pt x="39" y="141"/>
                    <a:pt x="39" y="141"/>
                  </a:cubicBezTo>
                  <a:cubicBezTo>
                    <a:pt x="40" y="142"/>
                    <a:pt x="41" y="142"/>
                    <a:pt x="40" y="142"/>
                  </a:cubicBezTo>
                  <a:cubicBezTo>
                    <a:pt x="39" y="143"/>
                    <a:pt x="40" y="145"/>
                    <a:pt x="39" y="146"/>
                  </a:cubicBezTo>
                  <a:cubicBezTo>
                    <a:pt x="40" y="146"/>
                    <a:pt x="40" y="144"/>
                    <a:pt x="41" y="145"/>
                  </a:cubicBezTo>
                  <a:cubicBezTo>
                    <a:pt x="42" y="146"/>
                    <a:pt x="42" y="146"/>
                    <a:pt x="43" y="146"/>
                  </a:cubicBezTo>
                  <a:cubicBezTo>
                    <a:pt x="44" y="145"/>
                    <a:pt x="45" y="144"/>
                    <a:pt x="45" y="143"/>
                  </a:cubicBezTo>
                  <a:cubicBezTo>
                    <a:pt x="45" y="142"/>
                    <a:pt x="46" y="142"/>
                    <a:pt x="45" y="141"/>
                  </a:cubicBezTo>
                  <a:cubicBezTo>
                    <a:pt x="45" y="140"/>
                    <a:pt x="45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39"/>
                    <a:pt x="44" y="139"/>
                  </a:cubicBezTo>
                  <a:cubicBezTo>
                    <a:pt x="45" y="138"/>
                    <a:pt x="45" y="137"/>
                    <a:pt x="46" y="135"/>
                  </a:cubicBezTo>
                  <a:cubicBezTo>
                    <a:pt x="47" y="133"/>
                    <a:pt x="47" y="133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1"/>
                    <a:pt x="47" y="132"/>
                    <a:pt x="47" y="131"/>
                  </a:cubicBezTo>
                  <a:cubicBezTo>
                    <a:pt x="47" y="129"/>
                    <a:pt x="47" y="127"/>
                    <a:pt x="48" y="125"/>
                  </a:cubicBezTo>
                  <a:cubicBezTo>
                    <a:pt x="48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8" y="121"/>
                    <a:pt x="48" y="121"/>
                    <a:pt x="47" y="121"/>
                  </a:cubicBezTo>
                  <a:cubicBezTo>
                    <a:pt x="46" y="121"/>
                    <a:pt x="47" y="121"/>
                    <a:pt x="48" y="120"/>
                  </a:cubicBezTo>
                  <a:cubicBezTo>
                    <a:pt x="49" y="119"/>
                    <a:pt x="49" y="118"/>
                    <a:pt x="48" y="116"/>
                  </a:cubicBezTo>
                  <a:cubicBezTo>
                    <a:pt x="48" y="116"/>
                    <a:pt x="48" y="115"/>
                    <a:pt x="48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50" y="116"/>
                    <a:pt x="50" y="116"/>
                    <a:pt x="51" y="117"/>
                  </a:cubicBezTo>
                  <a:cubicBezTo>
                    <a:pt x="51" y="117"/>
                    <a:pt x="52" y="118"/>
                    <a:pt x="53" y="117"/>
                  </a:cubicBezTo>
                  <a:cubicBezTo>
                    <a:pt x="53" y="116"/>
                    <a:pt x="53" y="114"/>
                    <a:pt x="53" y="113"/>
                  </a:cubicBezTo>
                  <a:cubicBezTo>
                    <a:pt x="53" y="112"/>
                    <a:pt x="53" y="111"/>
                    <a:pt x="53" y="111"/>
                  </a:cubicBezTo>
                  <a:cubicBezTo>
                    <a:pt x="53" y="111"/>
                    <a:pt x="54" y="110"/>
                    <a:pt x="54" y="110"/>
                  </a:cubicBezTo>
                  <a:cubicBezTo>
                    <a:pt x="54" y="109"/>
                    <a:pt x="55" y="108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6"/>
                    <a:pt x="53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4" y="106"/>
                    <a:pt x="53" y="106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2" y="104"/>
                    <a:pt x="52" y="104"/>
                    <a:pt x="53" y="104"/>
                  </a:cubicBezTo>
                  <a:cubicBezTo>
                    <a:pt x="54" y="104"/>
                    <a:pt x="54" y="103"/>
                    <a:pt x="54" y="102"/>
                  </a:cubicBezTo>
                  <a:cubicBezTo>
                    <a:pt x="54" y="101"/>
                    <a:pt x="53" y="101"/>
                    <a:pt x="54" y="100"/>
                  </a:cubicBezTo>
                  <a:cubicBezTo>
                    <a:pt x="54" y="100"/>
                    <a:pt x="55" y="100"/>
                    <a:pt x="56" y="100"/>
                  </a:cubicBezTo>
                  <a:cubicBezTo>
                    <a:pt x="56" y="101"/>
                    <a:pt x="57" y="100"/>
                    <a:pt x="57" y="100"/>
                  </a:cubicBezTo>
                  <a:cubicBezTo>
                    <a:pt x="59" y="98"/>
                    <a:pt x="58" y="96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7" y="95"/>
                    <a:pt x="57" y="95"/>
                  </a:cubicBezTo>
                  <a:cubicBezTo>
                    <a:pt x="57" y="95"/>
                    <a:pt x="58" y="95"/>
                    <a:pt x="58" y="95"/>
                  </a:cubicBezTo>
                  <a:cubicBezTo>
                    <a:pt x="59" y="94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2"/>
                    <a:pt x="57" y="92"/>
                    <a:pt x="57" y="91"/>
                  </a:cubicBezTo>
                  <a:cubicBezTo>
                    <a:pt x="56" y="91"/>
                    <a:pt x="56" y="91"/>
                    <a:pt x="57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8" y="91"/>
                    <a:pt x="58" y="90"/>
                    <a:pt x="58" y="89"/>
                  </a:cubicBezTo>
                  <a:cubicBezTo>
                    <a:pt x="58" y="88"/>
                    <a:pt x="58" y="88"/>
                    <a:pt x="58" y="87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9" y="86"/>
                    <a:pt x="60" y="85"/>
                    <a:pt x="61" y="85"/>
                  </a:cubicBezTo>
                  <a:cubicBezTo>
                    <a:pt x="62" y="84"/>
                    <a:pt x="63" y="84"/>
                    <a:pt x="62" y="83"/>
                  </a:cubicBezTo>
                  <a:cubicBezTo>
                    <a:pt x="62" y="83"/>
                    <a:pt x="62" y="83"/>
                    <a:pt x="62" y="82"/>
                  </a:cubicBezTo>
                  <a:cubicBezTo>
                    <a:pt x="62" y="81"/>
                    <a:pt x="63" y="81"/>
                    <a:pt x="64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6" y="79"/>
                    <a:pt x="67" y="79"/>
                    <a:pt x="68" y="78"/>
                  </a:cubicBezTo>
                  <a:close/>
                  <a:moveTo>
                    <a:pt x="56" y="53"/>
                  </a:move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lose/>
                  <a:moveTo>
                    <a:pt x="32" y="75"/>
                  </a:move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lose/>
                  <a:moveTo>
                    <a:pt x="94" y="107"/>
                  </a:moveTo>
                  <a:cubicBezTo>
                    <a:pt x="94" y="106"/>
                    <a:pt x="92" y="105"/>
                    <a:pt x="91" y="106"/>
                  </a:cubicBezTo>
                  <a:cubicBezTo>
                    <a:pt x="90" y="107"/>
                    <a:pt x="89" y="106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3"/>
                    <a:pt x="87" y="102"/>
                    <a:pt x="87" y="101"/>
                  </a:cubicBezTo>
                  <a:cubicBezTo>
                    <a:pt x="86" y="99"/>
                    <a:pt x="86" y="98"/>
                    <a:pt x="87" y="97"/>
                  </a:cubicBezTo>
                  <a:cubicBezTo>
                    <a:pt x="87" y="96"/>
                    <a:pt x="85" y="93"/>
                    <a:pt x="84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2" y="94"/>
                    <a:pt x="81" y="95"/>
                  </a:cubicBezTo>
                  <a:cubicBezTo>
                    <a:pt x="80" y="95"/>
                    <a:pt x="79" y="95"/>
                    <a:pt x="79" y="95"/>
                  </a:cubicBezTo>
                  <a:cubicBezTo>
                    <a:pt x="76" y="94"/>
                    <a:pt x="72" y="96"/>
                    <a:pt x="71" y="97"/>
                  </a:cubicBezTo>
                  <a:cubicBezTo>
                    <a:pt x="70" y="98"/>
                    <a:pt x="70" y="98"/>
                    <a:pt x="70" y="99"/>
                  </a:cubicBezTo>
                  <a:cubicBezTo>
                    <a:pt x="71" y="100"/>
                    <a:pt x="72" y="102"/>
                    <a:pt x="73" y="103"/>
                  </a:cubicBezTo>
                  <a:cubicBezTo>
                    <a:pt x="75" y="104"/>
                    <a:pt x="75" y="104"/>
                    <a:pt x="75" y="106"/>
                  </a:cubicBezTo>
                  <a:cubicBezTo>
                    <a:pt x="74" y="106"/>
                    <a:pt x="74" y="107"/>
                    <a:pt x="74" y="107"/>
                  </a:cubicBezTo>
                  <a:cubicBezTo>
                    <a:pt x="74" y="109"/>
                    <a:pt x="72" y="110"/>
                    <a:pt x="73" y="112"/>
                  </a:cubicBezTo>
                  <a:cubicBezTo>
                    <a:pt x="73" y="113"/>
                    <a:pt x="73" y="114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0" y="116"/>
                    <a:pt x="71" y="117"/>
                    <a:pt x="70" y="119"/>
                  </a:cubicBezTo>
                  <a:cubicBezTo>
                    <a:pt x="70" y="119"/>
                    <a:pt x="71" y="119"/>
                    <a:pt x="71" y="119"/>
                  </a:cubicBezTo>
                  <a:cubicBezTo>
                    <a:pt x="72" y="119"/>
                    <a:pt x="72" y="119"/>
                    <a:pt x="73" y="119"/>
                  </a:cubicBezTo>
                  <a:cubicBezTo>
                    <a:pt x="74" y="118"/>
                    <a:pt x="75" y="117"/>
                    <a:pt x="76" y="118"/>
                  </a:cubicBezTo>
                  <a:cubicBezTo>
                    <a:pt x="77" y="118"/>
                    <a:pt x="78" y="117"/>
                    <a:pt x="79" y="116"/>
                  </a:cubicBezTo>
                  <a:cubicBezTo>
                    <a:pt x="80" y="115"/>
                    <a:pt x="80" y="114"/>
                    <a:pt x="82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3" y="116"/>
                    <a:pt x="83" y="117"/>
                    <a:pt x="83" y="118"/>
                  </a:cubicBezTo>
                  <a:cubicBezTo>
                    <a:pt x="84" y="119"/>
                    <a:pt x="84" y="119"/>
                    <a:pt x="83" y="119"/>
                  </a:cubicBezTo>
                  <a:cubicBezTo>
                    <a:pt x="82" y="120"/>
                    <a:pt x="83" y="121"/>
                    <a:pt x="83" y="122"/>
                  </a:cubicBezTo>
                  <a:cubicBezTo>
                    <a:pt x="83" y="123"/>
                    <a:pt x="82" y="123"/>
                    <a:pt x="82" y="124"/>
                  </a:cubicBezTo>
                  <a:cubicBezTo>
                    <a:pt x="82" y="124"/>
                    <a:pt x="82" y="125"/>
                    <a:pt x="82" y="125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5" y="124"/>
                    <a:pt x="86" y="122"/>
                    <a:pt x="87" y="121"/>
                  </a:cubicBezTo>
                  <a:cubicBezTo>
                    <a:pt x="88" y="120"/>
                    <a:pt x="89" y="119"/>
                    <a:pt x="90" y="117"/>
                  </a:cubicBezTo>
                  <a:cubicBezTo>
                    <a:pt x="90" y="116"/>
                    <a:pt x="91" y="116"/>
                    <a:pt x="92" y="115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3" y="115"/>
                    <a:pt x="93" y="115"/>
                    <a:pt x="92" y="113"/>
                  </a:cubicBezTo>
                  <a:cubicBezTo>
                    <a:pt x="94" y="113"/>
                    <a:pt x="94" y="112"/>
                    <a:pt x="93" y="111"/>
                  </a:cubicBezTo>
                  <a:cubicBezTo>
                    <a:pt x="93" y="110"/>
                    <a:pt x="93" y="109"/>
                    <a:pt x="94" y="108"/>
                  </a:cubicBezTo>
                  <a:cubicBezTo>
                    <a:pt x="94" y="107"/>
                    <a:pt x="94" y="107"/>
                    <a:pt x="94" y="107"/>
                  </a:cubicBezTo>
                  <a:close/>
                  <a:moveTo>
                    <a:pt x="156" y="22"/>
                  </a:moveTo>
                  <a:cubicBezTo>
                    <a:pt x="156" y="23"/>
                    <a:pt x="156" y="24"/>
                    <a:pt x="154" y="24"/>
                  </a:cubicBezTo>
                  <a:cubicBezTo>
                    <a:pt x="152" y="25"/>
                    <a:pt x="150" y="26"/>
                    <a:pt x="148" y="26"/>
                  </a:cubicBezTo>
                  <a:cubicBezTo>
                    <a:pt x="147" y="26"/>
                    <a:pt x="146" y="28"/>
                    <a:pt x="145" y="28"/>
                  </a:cubicBezTo>
                  <a:cubicBezTo>
                    <a:pt x="144" y="28"/>
                    <a:pt x="143" y="28"/>
                    <a:pt x="143" y="27"/>
                  </a:cubicBezTo>
                  <a:cubicBezTo>
                    <a:pt x="142" y="25"/>
                    <a:pt x="143" y="23"/>
                    <a:pt x="144" y="22"/>
                  </a:cubicBezTo>
                  <a:cubicBezTo>
                    <a:pt x="146" y="21"/>
                    <a:pt x="147" y="20"/>
                    <a:pt x="148" y="19"/>
                  </a:cubicBezTo>
                  <a:cubicBezTo>
                    <a:pt x="149" y="18"/>
                    <a:pt x="150" y="18"/>
                    <a:pt x="152" y="17"/>
                  </a:cubicBezTo>
                  <a:cubicBezTo>
                    <a:pt x="152" y="17"/>
                    <a:pt x="153" y="17"/>
                    <a:pt x="154" y="18"/>
                  </a:cubicBezTo>
                  <a:cubicBezTo>
                    <a:pt x="155" y="19"/>
                    <a:pt x="156" y="20"/>
                    <a:pt x="156" y="22"/>
                  </a:cubicBezTo>
                  <a:close/>
                  <a:moveTo>
                    <a:pt x="70" y="94"/>
                  </a:moveTo>
                  <a:cubicBezTo>
                    <a:pt x="69" y="94"/>
                    <a:pt x="70" y="93"/>
                    <a:pt x="70" y="93"/>
                  </a:cubicBezTo>
                  <a:cubicBezTo>
                    <a:pt x="70" y="92"/>
                    <a:pt x="69" y="91"/>
                    <a:pt x="69" y="91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9" y="87"/>
                    <a:pt x="68" y="86"/>
                    <a:pt x="67" y="86"/>
                  </a:cubicBezTo>
                  <a:cubicBezTo>
                    <a:pt x="67" y="86"/>
                    <a:pt x="66" y="86"/>
                    <a:pt x="66" y="85"/>
                  </a:cubicBezTo>
                  <a:cubicBezTo>
                    <a:pt x="66" y="85"/>
                    <a:pt x="66" y="84"/>
                    <a:pt x="67" y="84"/>
                  </a:cubicBezTo>
                  <a:cubicBezTo>
                    <a:pt x="68" y="84"/>
                    <a:pt x="70" y="83"/>
                    <a:pt x="71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1"/>
                    <a:pt x="72" y="80"/>
                    <a:pt x="73" y="80"/>
                  </a:cubicBezTo>
                  <a:cubicBezTo>
                    <a:pt x="74" y="80"/>
                    <a:pt x="74" y="81"/>
                    <a:pt x="74" y="81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0"/>
                    <a:pt x="76" y="81"/>
                  </a:cubicBezTo>
                  <a:cubicBezTo>
                    <a:pt x="77" y="82"/>
                    <a:pt x="78" y="82"/>
                    <a:pt x="78" y="83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85"/>
                    <a:pt x="79" y="85"/>
                    <a:pt x="79" y="86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80" y="90"/>
                    <a:pt x="79" y="91"/>
                    <a:pt x="79" y="92"/>
                  </a:cubicBezTo>
                  <a:cubicBezTo>
                    <a:pt x="79" y="93"/>
                    <a:pt x="78" y="93"/>
                    <a:pt x="77" y="93"/>
                  </a:cubicBezTo>
                  <a:cubicBezTo>
                    <a:pt x="77" y="94"/>
                    <a:pt x="76" y="93"/>
                    <a:pt x="76" y="93"/>
                  </a:cubicBezTo>
                  <a:cubicBezTo>
                    <a:pt x="75" y="93"/>
                    <a:pt x="73" y="94"/>
                    <a:pt x="72" y="94"/>
                  </a:cubicBezTo>
                  <a:cubicBezTo>
                    <a:pt x="71" y="95"/>
                    <a:pt x="71" y="93"/>
                    <a:pt x="70" y="94"/>
                  </a:cubicBezTo>
                  <a:close/>
                  <a:moveTo>
                    <a:pt x="130" y="71"/>
                  </a:moveTo>
                  <a:cubicBezTo>
                    <a:pt x="130" y="71"/>
                    <a:pt x="130" y="71"/>
                    <a:pt x="130" y="71"/>
                  </a:cubicBezTo>
                  <a:cubicBezTo>
                    <a:pt x="129" y="71"/>
                    <a:pt x="129" y="72"/>
                    <a:pt x="129" y="72"/>
                  </a:cubicBezTo>
                  <a:cubicBezTo>
                    <a:pt x="128" y="73"/>
                    <a:pt x="127" y="73"/>
                    <a:pt x="126" y="72"/>
                  </a:cubicBezTo>
                  <a:cubicBezTo>
                    <a:pt x="125" y="71"/>
                    <a:pt x="124" y="71"/>
                    <a:pt x="123" y="71"/>
                  </a:cubicBezTo>
                  <a:cubicBezTo>
                    <a:pt x="122" y="72"/>
                    <a:pt x="121" y="72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8" y="73"/>
                    <a:pt x="118" y="73"/>
                    <a:pt x="119" y="72"/>
                  </a:cubicBezTo>
                  <a:cubicBezTo>
                    <a:pt x="120" y="70"/>
                    <a:pt x="122" y="71"/>
                    <a:pt x="122" y="69"/>
                  </a:cubicBezTo>
                  <a:cubicBezTo>
                    <a:pt x="122" y="69"/>
                    <a:pt x="125" y="69"/>
                    <a:pt x="125" y="69"/>
                  </a:cubicBezTo>
                  <a:cubicBezTo>
                    <a:pt x="127" y="71"/>
                    <a:pt x="128" y="71"/>
                    <a:pt x="129" y="71"/>
                  </a:cubicBezTo>
                  <a:cubicBezTo>
                    <a:pt x="130" y="71"/>
                    <a:pt x="130" y="70"/>
                    <a:pt x="130" y="71"/>
                  </a:cubicBezTo>
                  <a:close/>
                  <a:moveTo>
                    <a:pt x="118" y="27"/>
                  </a:moveTo>
                  <a:cubicBezTo>
                    <a:pt x="117" y="26"/>
                    <a:pt x="117" y="25"/>
                    <a:pt x="117" y="24"/>
                  </a:cubicBezTo>
                  <a:cubicBezTo>
                    <a:pt x="117" y="23"/>
                    <a:pt x="117" y="22"/>
                    <a:pt x="118" y="22"/>
                  </a:cubicBezTo>
                  <a:cubicBezTo>
                    <a:pt x="118" y="22"/>
                    <a:pt x="119" y="22"/>
                    <a:pt x="119" y="23"/>
                  </a:cubicBezTo>
                  <a:cubicBezTo>
                    <a:pt x="120" y="24"/>
                    <a:pt x="121" y="24"/>
                    <a:pt x="121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2" y="26"/>
                    <a:pt x="122" y="26"/>
                    <a:pt x="121" y="27"/>
                  </a:cubicBezTo>
                  <a:cubicBezTo>
                    <a:pt x="121" y="27"/>
                    <a:pt x="121" y="27"/>
                    <a:pt x="120" y="28"/>
                  </a:cubicBezTo>
                  <a:cubicBezTo>
                    <a:pt x="119" y="28"/>
                    <a:pt x="118" y="28"/>
                    <a:pt x="118" y="27"/>
                  </a:cubicBezTo>
                  <a:close/>
                  <a:moveTo>
                    <a:pt x="65" y="65"/>
                  </a:moveTo>
                  <a:cubicBezTo>
                    <a:pt x="65" y="63"/>
                    <a:pt x="66" y="63"/>
                    <a:pt x="68" y="64"/>
                  </a:cubicBezTo>
                  <a:cubicBezTo>
                    <a:pt x="70" y="64"/>
                    <a:pt x="70" y="65"/>
                    <a:pt x="70" y="66"/>
                  </a:cubicBezTo>
                  <a:cubicBezTo>
                    <a:pt x="69" y="67"/>
                    <a:pt x="68" y="67"/>
                    <a:pt x="67" y="67"/>
                  </a:cubicBezTo>
                  <a:cubicBezTo>
                    <a:pt x="66" y="67"/>
                    <a:pt x="65" y="66"/>
                    <a:pt x="65" y="65"/>
                  </a:cubicBezTo>
                  <a:close/>
                  <a:moveTo>
                    <a:pt x="52" y="16"/>
                  </a:moveTo>
                  <a:cubicBezTo>
                    <a:pt x="52" y="16"/>
                    <a:pt x="53" y="15"/>
                    <a:pt x="53" y="15"/>
                  </a:cubicBezTo>
                  <a:cubicBezTo>
                    <a:pt x="54" y="16"/>
                    <a:pt x="55" y="16"/>
                    <a:pt x="55" y="17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5" y="20"/>
                    <a:pt x="54" y="20"/>
                    <a:pt x="53" y="20"/>
                  </a:cubicBezTo>
                  <a:cubicBezTo>
                    <a:pt x="52" y="19"/>
                    <a:pt x="51" y="18"/>
                    <a:pt x="52" y="16"/>
                  </a:cubicBezTo>
                  <a:close/>
                  <a:moveTo>
                    <a:pt x="112" y="79"/>
                  </a:moveTo>
                  <a:cubicBezTo>
                    <a:pt x="111" y="80"/>
                    <a:pt x="111" y="80"/>
                    <a:pt x="110" y="80"/>
                  </a:cubicBezTo>
                  <a:cubicBezTo>
                    <a:pt x="109" y="79"/>
                    <a:pt x="108" y="77"/>
                    <a:pt x="108" y="75"/>
                  </a:cubicBezTo>
                  <a:cubicBezTo>
                    <a:pt x="108" y="75"/>
                    <a:pt x="108" y="74"/>
                    <a:pt x="109" y="74"/>
                  </a:cubicBezTo>
                  <a:cubicBezTo>
                    <a:pt x="109" y="74"/>
                    <a:pt x="109" y="75"/>
                    <a:pt x="110" y="75"/>
                  </a:cubicBezTo>
                  <a:cubicBezTo>
                    <a:pt x="110" y="76"/>
                    <a:pt x="110" y="77"/>
                    <a:pt x="112" y="78"/>
                  </a:cubicBezTo>
                  <a:cubicBezTo>
                    <a:pt x="112" y="78"/>
                    <a:pt x="112" y="79"/>
                    <a:pt x="112" y="79"/>
                  </a:cubicBezTo>
                  <a:close/>
                  <a:moveTo>
                    <a:pt x="135" y="67"/>
                  </a:moveTo>
                  <a:cubicBezTo>
                    <a:pt x="135" y="68"/>
                    <a:pt x="134" y="69"/>
                    <a:pt x="133" y="69"/>
                  </a:cubicBezTo>
                  <a:cubicBezTo>
                    <a:pt x="133" y="69"/>
                    <a:pt x="132" y="68"/>
                    <a:pt x="132" y="68"/>
                  </a:cubicBezTo>
                  <a:cubicBezTo>
                    <a:pt x="132" y="67"/>
                    <a:pt x="133" y="66"/>
                    <a:pt x="134" y="66"/>
                  </a:cubicBezTo>
                  <a:cubicBezTo>
                    <a:pt x="134" y="66"/>
                    <a:pt x="135" y="66"/>
                    <a:pt x="135" y="67"/>
                  </a:cubicBezTo>
                  <a:close/>
                  <a:moveTo>
                    <a:pt x="65" y="55"/>
                  </a:moveTo>
                  <a:cubicBezTo>
                    <a:pt x="65" y="55"/>
                    <a:pt x="64" y="55"/>
                    <a:pt x="63" y="55"/>
                  </a:cubicBezTo>
                  <a:cubicBezTo>
                    <a:pt x="63" y="55"/>
                    <a:pt x="63" y="55"/>
                    <a:pt x="62" y="55"/>
                  </a:cubicBezTo>
                  <a:cubicBezTo>
                    <a:pt x="62" y="54"/>
                    <a:pt x="62" y="54"/>
                    <a:pt x="62" y="53"/>
                  </a:cubicBezTo>
                  <a:cubicBezTo>
                    <a:pt x="62" y="52"/>
                    <a:pt x="63" y="53"/>
                    <a:pt x="63" y="53"/>
                  </a:cubicBezTo>
                  <a:cubicBezTo>
                    <a:pt x="64" y="53"/>
                    <a:pt x="65" y="54"/>
                    <a:pt x="65" y="55"/>
                  </a:cubicBezTo>
                  <a:close/>
                  <a:moveTo>
                    <a:pt x="102" y="142"/>
                  </a:moveTo>
                  <a:cubicBezTo>
                    <a:pt x="102" y="142"/>
                    <a:pt x="102" y="142"/>
                    <a:pt x="102" y="142"/>
                  </a:cubicBezTo>
                  <a:cubicBezTo>
                    <a:pt x="101" y="145"/>
                    <a:pt x="100" y="147"/>
                    <a:pt x="98" y="149"/>
                  </a:cubicBezTo>
                  <a:cubicBezTo>
                    <a:pt x="99" y="146"/>
                    <a:pt x="101" y="144"/>
                    <a:pt x="102" y="142"/>
                  </a:cubicBezTo>
                  <a:close/>
                  <a:moveTo>
                    <a:pt x="4" y="43"/>
                  </a:moveTo>
                  <a:cubicBezTo>
                    <a:pt x="4" y="43"/>
                    <a:pt x="3" y="43"/>
                    <a:pt x="3" y="44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3" y="42"/>
                    <a:pt x="2" y="41"/>
                  </a:cubicBezTo>
                  <a:cubicBezTo>
                    <a:pt x="2" y="41"/>
                    <a:pt x="2" y="41"/>
                    <a:pt x="3" y="41"/>
                  </a:cubicBezTo>
                  <a:cubicBezTo>
                    <a:pt x="4" y="41"/>
                    <a:pt x="4" y="42"/>
                    <a:pt x="4" y="43"/>
                  </a:cubicBezTo>
                  <a:close/>
                  <a:moveTo>
                    <a:pt x="68" y="4"/>
                  </a:moveTo>
                  <a:cubicBezTo>
                    <a:pt x="68" y="3"/>
                    <a:pt x="68" y="3"/>
                    <a:pt x="69" y="3"/>
                  </a:cubicBezTo>
                  <a:cubicBezTo>
                    <a:pt x="69" y="3"/>
                    <a:pt x="70" y="3"/>
                    <a:pt x="70" y="4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lose/>
                  <a:moveTo>
                    <a:pt x="70" y="3"/>
                  </a:moveTo>
                  <a:cubicBezTo>
                    <a:pt x="70" y="1"/>
                    <a:pt x="69" y="1"/>
                    <a:pt x="69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1" y="1"/>
                    <a:pt x="71" y="0"/>
                    <a:pt x="71" y="1"/>
                  </a:cubicBezTo>
                  <a:cubicBezTo>
                    <a:pt x="71" y="2"/>
                    <a:pt x="71" y="2"/>
                    <a:pt x="70" y="3"/>
                  </a:cubicBezTo>
                  <a:close/>
                  <a:moveTo>
                    <a:pt x="2" y="40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3" y="39"/>
                    <a:pt x="3" y="39"/>
                    <a:pt x="3" y="40"/>
                  </a:cubicBezTo>
                  <a:cubicBezTo>
                    <a:pt x="4" y="40"/>
                    <a:pt x="3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lose/>
                  <a:moveTo>
                    <a:pt x="72" y="3"/>
                  </a:moveTo>
                  <a:cubicBezTo>
                    <a:pt x="72" y="2"/>
                    <a:pt x="73" y="2"/>
                    <a:pt x="73" y="2"/>
                  </a:cubicBezTo>
                  <a:cubicBezTo>
                    <a:pt x="74" y="2"/>
                    <a:pt x="74" y="2"/>
                    <a:pt x="74" y="3"/>
                  </a:cubicBezTo>
                  <a:cubicBezTo>
                    <a:pt x="73" y="3"/>
                    <a:pt x="73" y="3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lose/>
                  <a:moveTo>
                    <a:pt x="93" y="14"/>
                  </a:moveTo>
                  <a:cubicBezTo>
                    <a:pt x="93" y="14"/>
                    <a:pt x="92" y="13"/>
                    <a:pt x="93" y="13"/>
                  </a:cubicBezTo>
                  <a:cubicBezTo>
                    <a:pt x="94" y="13"/>
                    <a:pt x="94" y="14"/>
                    <a:pt x="94" y="14"/>
                  </a:cubicBezTo>
                  <a:cubicBezTo>
                    <a:pt x="94" y="15"/>
                    <a:pt x="94" y="15"/>
                    <a:pt x="93" y="15"/>
                  </a:cubicBezTo>
                  <a:cubicBezTo>
                    <a:pt x="93" y="15"/>
                    <a:pt x="92" y="15"/>
                    <a:pt x="93" y="14"/>
                  </a:cubicBezTo>
                  <a:close/>
                  <a:moveTo>
                    <a:pt x="64" y="11"/>
                  </a:moveTo>
                  <a:cubicBezTo>
                    <a:pt x="63" y="10"/>
                    <a:pt x="64" y="9"/>
                    <a:pt x="65" y="8"/>
                  </a:cubicBezTo>
                  <a:cubicBezTo>
                    <a:pt x="65" y="9"/>
                    <a:pt x="66" y="10"/>
                    <a:pt x="65" y="11"/>
                  </a:cubicBezTo>
                  <a:cubicBezTo>
                    <a:pt x="64" y="11"/>
                    <a:pt x="64" y="11"/>
                    <a:pt x="64" y="11"/>
                  </a:cubicBezTo>
                  <a:close/>
                  <a:moveTo>
                    <a:pt x="65" y="58"/>
                  </a:moveTo>
                  <a:cubicBezTo>
                    <a:pt x="65" y="57"/>
                    <a:pt x="64" y="57"/>
                    <a:pt x="65" y="57"/>
                  </a:cubicBezTo>
                  <a:cubicBezTo>
                    <a:pt x="65" y="57"/>
                    <a:pt x="65" y="57"/>
                    <a:pt x="65" y="58"/>
                  </a:cubicBezTo>
                  <a:cubicBezTo>
                    <a:pt x="65" y="58"/>
                    <a:pt x="65" y="59"/>
                    <a:pt x="65" y="59"/>
                  </a:cubicBezTo>
                  <a:cubicBezTo>
                    <a:pt x="64" y="59"/>
                    <a:pt x="64" y="58"/>
                    <a:pt x="65" y="58"/>
                  </a:cubicBezTo>
                  <a:close/>
                  <a:moveTo>
                    <a:pt x="27" y="29"/>
                  </a:move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7" y="30"/>
                    <a:pt x="27" y="30"/>
                  </a:cubicBezTo>
                  <a:cubicBezTo>
                    <a:pt x="27" y="30"/>
                    <a:pt x="27" y="29"/>
                    <a:pt x="27" y="29"/>
                  </a:cubicBezTo>
                  <a:close/>
                  <a:moveTo>
                    <a:pt x="75" y="16"/>
                  </a:moveTo>
                  <a:cubicBezTo>
                    <a:pt x="75" y="16"/>
                    <a:pt x="74" y="17"/>
                    <a:pt x="74" y="17"/>
                  </a:cubicBezTo>
                  <a:cubicBezTo>
                    <a:pt x="74" y="16"/>
                    <a:pt x="74" y="16"/>
                    <a:pt x="75" y="16"/>
                  </a:cubicBezTo>
                  <a:close/>
                  <a:moveTo>
                    <a:pt x="42" y="148"/>
                  </a:moveTo>
                  <a:cubicBezTo>
                    <a:pt x="42" y="148"/>
                    <a:pt x="42" y="148"/>
                    <a:pt x="42" y="148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8"/>
                    <a:pt x="41" y="147"/>
                    <a:pt x="42" y="147"/>
                  </a:cubicBezTo>
                  <a:cubicBezTo>
                    <a:pt x="42" y="148"/>
                    <a:pt x="42" y="148"/>
                    <a:pt x="42" y="148"/>
                  </a:cubicBezTo>
                  <a:close/>
                  <a:moveTo>
                    <a:pt x="29" y="79"/>
                  </a:moveTo>
                  <a:cubicBezTo>
                    <a:pt x="29" y="79"/>
                    <a:pt x="28" y="79"/>
                    <a:pt x="29" y="79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9" y="79"/>
                  </a:cubicBezTo>
                  <a:close/>
                  <a:moveTo>
                    <a:pt x="86" y="124"/>
                  </a:moveTo>
                  <a:cubicBezTo>
                    <a:pt x="86" y="124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5" y="125"/>
                    <a:pt x="85" y="125"/>
                  </a:cubicBezTo>
                  <a:cubicBezTo>
                    <a:pt x="85" y="125"/>
                    <a:pt x="86" y="124"/>
                    <a:pt x="86" y="124"/>
                  </a:cubicBezTo>
                  <a:close/>
                  <a:moveTo>
                    <a:pt x="92" y="11"/>
                  </a:moveTo>
                  <a:cubicBezTo>
                    <a:pt x="92" y="11"/>
                    <a:pt x="92" y="11"/>
                    <a:pt x="92" y="11"/>
                  </a:cubicBezTo>
                  <a:cubicBezTo>
                    <a:pt x="92" y="10"/>
                    <a:pt x="92" y="10"/>
                    <a:pt x="93" y="11"/>
                  </a:cubicBezTo>
                  <a:cubicBezTo>
                    <a:pt x="93" y="11"/>
                    <a:pt x="92" y="11"/>
                    <a:pt x="92" y="11"/>
                  </a:cubicBezTo>
                  <a:close/>
                  <a:moveTo>
                    <a:pt x="11" y="93"/>
                  </a:moveTo>
                  <a:cubicBezTo>
                    <a:pt x="11" y="93"/>
                    <a:pt x="11" y="94"/>
                    <a:pt x="11" y="95"/>
                  </a:cubicBezTo>
                  <a:cubicBezTo>
                    <a:pt x="11" y="94"/>
                    <a:pt x="10" y="94"/>
                    <a:pt x="10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7" y="89"/>
                    <a:pt x="6" y="87"/>
                  </a:cubicBezTo>
                  <a:cubicBezTo>
                    <a:pt x="6" y="87"/>
                    <a:pt x="6" y="86"/>
                    <a:pt x="6" y="87"/>
                  </a:cubicBezTo>
                  <a:cubicBezTo>
                    <a:pt x="3" y="87"/>
                    <a:pt x="3" y="85"/>
                    <a:pt x="3" y="84"/>
                  </a:cubicBezTo>
                  <a:cubicBezTo>
                    <a:pt x="3" y="81"/>
                    <a:pt x="2" y="79"/>
                    <a:pt x="1" y="76"/>
                  </a:cubicBezTo>
                  <a:cubicBezTo>
                    <a:pt x="0" y="75"/>
                    <a:pt x="1" y="73"/>
                    <a:pt x="0" y="72"/>
                  </a:cubicBezTo>
                  <a:cubicBezTo>
                    <a:pt x="0" y="71"/>
                    <a:pt x="1" y="71"/>
                    <a:pt x="1" y="71"/>
                  </a:cubicBezTo>
                  <a:cubicBezTo>
                    <a:pt x="2" y="72"/>
                    <a:pt x="3" y="72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3"/>
                    <a:pt x="4" y="74"/>
                    <a:pt x="3" y="74"/>
                  </a:cubicBezTo>
                  <a:cubicBezTo>
                    <a:pt x="3" y="75"/>
                    <a:pt x="3" y="75"/>
                    <a:pt x="3" y="76"/>
                  </a:cubicBezTo>
                  <a:cubicBezTo>
                    <a:pt x="5" y="76"/>
                    <a:pt x="4" y="77"/>
                    <a:pt x="4" y="77"/>
                  </a:cubicBezTo>
                  <a:cubicBezTo>
                    <a:pt x="4" y="78"/>
                    <a:pt x="4" y="79"/>
                    <a:pt x="4" y="79"/>
                  </a:cubicBezTo>
                  <a:cubicBezTo>
                    <a:pt x="5" y="79"/>
                    <a:pt x="4" y="80"/>
                    <a:pt x="4" y="80"/>
                  </a:cubicBezTo>
                  <a:cubicBezTo>
                    <a:pt x="4" y="81"/>
                    <a:pt x="4" y="81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5" y="82"/>
                    <a:pt x="5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8" y="86"/>
                    <a:pt x="9" y="87"/>
                  </a:cubicBezTo>
                  <a:cubicBezTo>
                    <a:pt x="9" y="87"/>
                    <a:pt x="10" y="87"/>
                    <a:pt x="9" y="87"/>
                  </a:cubicBezTo>
                  <a:cubicBezTo>
                    <a:pt x="9" y="89"/>
                    <a:pt x="10" y="90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1" y="92"/>
                    <a:pt x="11" y="93"/>
                    <a:pt x="11" y="93"/>
                  </a:cubicBezTo>
                  <a:close/>
                  <a:moveTo>
                    <a:pt x="124" y="75"/>
                  </a:move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4" y="75"/>
                    <a:pt x="124" y="75"/>
                  </a:cubicBezTo>
                  <a:close/>
                  <a:moveTo>
                    <a:pt x="62" y="52"/>
                  </a:moveTo>
                  <a:cubicBezTo>
                    <a:pt x="62" y="52"/>
                    <a:pt x="62" y="51"/>
                    <a:pt x="62" y="51"/>
                  </a:cubicBezTo>
                  <a:cubicBezTo>
                    <a:pt x="62" y="51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lose/>
                </a:path>
              </a:pathLst>
            </a:custGeom>
            <a:grpFill/>
            <a:ln w="4763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5" name="Oceania">
              <a:extLst>
                <a:ext uri="{FF2B5EF4-FFF2-40B4-BE49-F238E27FC236}">
                  <a16:creationId xmlns="" xmlns:a16="http://schemas.microsoft.com/office/drawing/2014/main" id="{5FDE71E4-B7BF-4B49-B153-81429655736C}"/>
                </a:ext>
              </a:extLst>
            </p:cNvPr>
            <p:cNvGrpSpPr/>
            <p:nvPr/>
          </p:nvGrpSpPr>
          <p:grpSpPr>
            <a:xfrm>
              <a:off x="8555038" y="4954588"/>
              <a:ext cx="2014537" cy="1549400"/>
              <a:chOff x="8555038" y="4954588"/>
              <a:chExt cx="2014537" cy="1549400"/>
            </a:xfrm>
            <a:grpFill/>
          </p:grpSpPr>
          <p:sp>
            <p:nvSpPr>
              <p:cNvPr id="293" name="Freeform 703">
                <a:extLst>
                  <a:ext uri="{FF2B5EF4-FFF2-40B4-BE49-F238E27FC236}">
                    <a16:creationId xmlns="" xmlns:a16="http://schemas.microsoft.com/office/drawing/2014/main" id="{34429EB7-665C-FE45-8B59-2AC3BD7183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25025" y="5026025"/>
                <a:ext cx="50800" cy="66675"/>
              </a:xfrm>
              <a:custGeom>
                <a:avLst/>
                <a:gdLst>
                  <a:gd name="T0" fmla="*/ 1 w 12"/>
                  <a:gd name="T1" fmla="*/ 0 h 16"/>
                  <a:gd name="T2" fmla="*/ 1 w 12"/>
                  <a:gd name="T3" fmla="*/ 0 h 16"/>
                  <a:gd name="T4" fmla="*/ 0 w 12"/>
                  <a:gd name="T5" fmla="*/ 0 h 16"/>
                  <a:gd name="T6" fmla="*/ 4 w 12"/>
                  <a:gd name="T7" fmla="*/ 7 h 16"/>
                  <a:gd name="T8" fmla="*/ 4 w 12"/>
                  <a:gd name="T9" fmla="*/ 9 h 16"/>
                  <a:gd name="T10" fmla="*/ 5 w 12"/>
                  <a:gd name="T11" fmla="*/ 11 h 16"/>
                  <a:gd name="T12" fmla="*/ 6 w 12"/>
                  <a:gd name="T13" fmla="*/ 12 h 16"/>
                  <a:gd name="T14" fmla="*/ 7 w 12"/>
                  <a:gd name="T15" fmla="*/ 13 h 16"/>
                  <a:gd name="T16" fmla="*/ 7 w 12"/>
                  <a:gd name="T17" fmla="*/ 14 h 16"/>
                  <a:gd name="T18" fmla="*/ 8 w 12"/>
                  <a:gd name="T19" fmla="*/ 15 h 16"/>
                  <a:gd name="T20" fmla="*/ 11 w 12"/>
                  <a:gd name="T21" fmla="*/ 16 h 16"/>
                  <a:gd name="T22" fmla="*/ 11 w 12"/>
                  <a:gd name="T23" fmla="*/ 15 h 16"/>
                  <a:gd name="T24" fmla="*/ 12 w 12"/>
                  <a:gd name="T25" fmla="*/ 16 h 16"/>
                  <a:gd name="T26" fmla="*/ 12 w 12"/>
                  <a:gd name="T27" fmla="*/ 14 h 16"/>
                  <a:gd name="T28" fmla="*/ 11 w 12"/>
                  <a:gd name="T29" fmla="*/ 13 h 16"/>
                  <a:gd name="T30" fmla="*/ 10 w 12"/>
                  <a:gd name="T31" fmla="*/ 12 h 16"/>
                  <a:gd name="T32" fmla="*/ 9 w 12"/>
                  <a:gd name="T33" fmla="*/ 10 h 16"/>
                  <a:gd name="T34" fmla="*/ 8 w 12"/>
                  <a:gd name="T35" fmla="*/ 10 h 16"/>
                  <a:gd name="T36" fmla="*/ 7 w 12"/>
                  <a:gd name="T37" fmla="*/ 9 h 16"/>
                  <a:gd name="T38" fmla="*/ 7 w 12"/>
                  <a:gd name="T39" fmla="*/ 8 h 16"/>
                  <a:gd name="T40" fmla="*/ 6 w 12"/>
                  <a:gd name="T41" fmla="*/ 7 h 16"/>
                  <a:gd name="T42" fmla="*/ 6 w 12"/>
                  <a:gd name="T43" fmla="*/ 7 h 16"/>
                  <a:gd name="T44" fmla="*/ 6 w 12"/>
                  <a:gd name="T45" fmla="*/ 7 h 16"/>
                  <a:gd name="T46" fmla="*/ 5 w 12"/>
                  <a:gd name="T47" fmla="*/ 7 h 16"/>
                  <a:gd name="T48" fmla="*/ 4 w 12"/>
                  <a:gd name="T49" fmla="*/ 6 h 16"/>
                  <a:gd name="T50" fmla="*/ 4 w 12"/>
                  <a:gd name="T51" fmla="*/ 6 h 16"/>
                  <a:gd name="T52" fmla="*/ 4 w 12"/>
                  <a:gd name="T53" fmla="*/ 7 h 16"/>
                  <a:gd name="T54" fmla="*/ 3 w 12"/>
                  <a:gd name="T55" fmla="*/ 7 h 16"/>
                  <a:gd name="T56" fmla="*/ 4 w 12"/>
                  <a:gd name="T57" fmla="*/ 7 h 16"/>
                  <a:gd name="T58" fmla="*/ 4 w 12"/>
                  <a:gd name="T59" fmla="*/ 7 h 16"/>
                  <a:gd name="T60" fmla="*/ 4 w 12"/>
                  <a:gd name="T61" fmla="*/ 7 h 16"/>
                  <a:gd name="T62" fmla="*/ 3 w 12"/>
                  <a:gd name="T63" fmla="*/ 7 h 16"/>
                  <a:gd name="T64" fmla="*/ 3 w 12"/>
                  <a:gd name="T65" fmla="*/ 7 h 16"/>
                  <a:gd name="T66" fmla="*/ 3 w 12"/>
                  <a:gd name="T67" fmla="*/ 7 h 16"/>
                  <a:gd name="T68" fmla="*/ 4 w 12"/>
                  <a:gd name="T69" fmla="*/ 6 h 16"/>
                  <a:gd name="T70" fmla="*/ 4 w 12"/>
                  <a:gd name="T71" fmla="*/ 5 h 16"/>
                  <a:gd name="T72" fmla="*/ 4 w 12"/>
                  <a:gd name="T73" fmla="*/ 5 h 16"/>
                  <a:gd name="T74" fmla="*/ 4 w 12"/>
                  <a:gd name="T75" fmla="*/ 4 h 16"/>
                  <a:gd name="T76" fmla="*/ 3 w 12"/>
                  <a:gd name="T77" fmla="*/ 3 h 16"/>
                  <a:gd name="T78" fmla="*/ 3 w 12"/>
                  <a:gd name="T79" fmla="*/ 4 h 16"/>
                  <a:gd name="T80" fmla="*/ 3 w 12"/>
                  <a:gd name="T81" fmla="*/ 4 h 16"/>
                  <a:gd name="T82" fmla="*/ 3 w 12"/>
                  <a:gd name="T83" fmla="*/ 4 h 16"/>
                  <a:gd name="T84" fmla="*/ 3 w 12"/>
                  <a:gd name="T85" fmla="*/ 4 h 16"/>
                  <a:gd name="T86" fmla="*/ 3 w 12"/>
                  <a:gd name="T87" fmla="*/ 5 h 16"/>
                  <a:gd name="T88" fmla="*/ 3 w 12"/>
                  <a:gd name="T89" fmla="*/ 6 h 16"/>
                  <a:gd name="T90" fmla="*/ 3 w 12"/>
                  <a:gd name="T91" fmla="*/ 6 h 16"/>
                  <a:gd name="T92" fmla="*/ 3 w 12"/>
                  <a:gd name="T93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  <a:moveTo>
                      <a:pt x="4" y="7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0" y="12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4" name="Freeform 707">
                <a:extLst>
                  <a:ext uri="{FF2B5EF4-FFF2-40B4-BE49-F238E27FC236}">
                    <a16:creationId xmlns="" xmlns:a16="http://schemas.microsoft.com/office/drawing/2014/main" id="{B694862F-910F-0249-9114-62EBB06AF7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78975" y="5137150"/>
                <a:ext cx="150812" cy="92075"/>
              </a:xfrm>
              <a:custGeom>
                <a:avLst/>
                <a:gdLst>
                  <a:gd name="T0" fmla="*/ 8 w 36"/>
                  <a:gd name="T1" fmla="*/ 5 h 22"/>
                  <a:gd name="T2" fmla="*/ 9 w 36"/>
                  <a:gd name="T3" fmla="*/ 7 h 22"/>
                  <a:gd name="T4" fmla="*/ 10 w 36"/>
                  <a:gd name="T5" fmla="*/ 8 h 22"/>
                  <a:gd name="T6" fmla="*/ 12 w 36"/>
                  <a:gd name="T7" fmla="*/ 8 h 22"/>
                  <a:gd name="T8" fmla="*/ 13 w 36"/>
                  <a:gd name="T9" fmla="*/ 8 h 22"/>
                  <a:gd name="T10" fmla="*/ 11 w 36"/>
                  <a:gd name="T11" fmla="*/ 7 h 22"/>
                  <a:gd name="T12" fmla="*/ 14 w 36"/>
                  <a:gd name="T13" fmla="*/ 10 h 22"/>
                  <a:gd name="T14" fmla="*/ 13 w 36"/>
                  <a:gd name="T15" fmla="*/ 10 h 22"/>
                  <a:gd name="T16" fmla="*/ 14 w 36"/>
                  <a:gd name="T17" fmla="*/ 12 h 22"/>
                  <a:gd name="T18" fmla="*/ 15 w 36"/>
                  <a:gd name="T19" fmla="*/ 11 h 22"/>
                  <a:gd name="T20" fmla="*/ 13 w 36"/>
                  <a:gd name="T21" fmla="*/ 8 h 22"/>
                  <a:gd name="T22" fmla="*/ 13 w 36"/>
                  <a:gd name="T23" fmla="*/ 15 h 22"/>
                  <a:gd name="T24" fmla="*/ 12 w 36"/>
                  <a:gd name="T25" fmla="*/ 15 h 22"/>
                  <a:gd name="T26" fmla="*/ 14 w 36"/>
                  <a:gd name="T27" fmla="*/ 15 h 22"/>
                  <a:gd name="T28" fmla="*/ 14 w 36"/>
                  <a:gd name="T29" fmla="*/ 15 h 22"/>
                  <a:gd name="T30" fmla="*/ 13 w 36"/>
                  <a:gd name="T31" fmla="*/ 15 h 22"/>
                  <a:gd name="T32" fmla="*/ 23 w 36"/>
                  <a:gd name="T33" fmla="*/ 15 h 22"/>
                  <a:gd name="T34" fmla="*/ 24 w 36"/>
                  <a:gd name="T35" fmla="*/ 15 h 22"/>
                  <a:gd name="T36" fmla="*/ 25 w 36"/>
                  <a:gd name="T37" fmla="*/ 16 h 22"/>
                  <a:gd name="T38" fmla="*/ 26 w 36"/>
                  <a:gd name="T39" fmla="*/ 15 h 22"/>
                  <a:gd name="T40" fmla="*/ 24 w 36"/>
                  <a:gd name="T41" fmla="*/ 15 h 22"/>
                  <a:gd name="T42" fmla="*/ 27 w 36"/>
                  <a:gd name="T43" fmla="*/ 19 h 22"/>
                  <a:gd name="T44" fmla="*/ 29 w 36"/>
                  <a:gd name="T45" fmla="*/ 19 h 22"/>
                  <a:gd name="T46" fmla="*/ 28 w 36"/>
                  <a:gd name="T47" fmla="*/ 19 h 22"/>
                  <a:gd name="T48" fmla="*/ 28 w 36"/>
                  <a:gd name="T49" fmla="*/ 20 h 22"/>
                  <a:gd name="T50" fmla="*/ 29 w 36"/>
                  <a:gd name="T51" fmla="*/ 21 h 22"/>
                  <a:gd name="T52" fmla="*/ 30 w 36"/>
                  <a:gd name="T53" fmla="*/ 21 h 22"/>
                  <a:gd name="T54" fmla="*/ 32 w 36"/>
                  <a:gd name="T55" fmla="*/ 22 h 22"/>
                  <a:gd name="T56" fmla="*/ 31 w 36"/>
                  <a:gd name="T57" fmla="*/ 21 h 22"/>
                  <a:gd name="T58" fmla="*/ 29 w 36"/>
                  <a:gd name="T59" fmla="*/ 20 h 22"/>
                  <a:gd name="T60" fmla="*/ 35 w 36"/>
                  <a:gd name="T61" fmla="*/ 20 h 22"/>
                  <a:gd name="T62" fmla="*/ 36 w 36"/>
                  <a:gd name="T63" fmla="*/ 20 h 22"/>
                  <a:gd name="T64" fmla="*/ 35 w 36"/>
                  <a:gd name="T65" fmla="*/ 20 h 22"/>
                  <a:gd name="T66" fmla="*/ 34 w 36"/>
                  <a:gd name="T67" fmla="*/ 20 h 22"/>
                  <a:gd name="T68" fmla="*/ 27 w 36"/>
                  <a:gd name="T69" fmla="*/ 5 h 22"/>
                  <a:gd name="T70" fmla="*/ 27 w 36"/>
                  <a:gd name="T71" fmla="*/ 5 h 22"/>
                  <a:gd name="T72" fmla="*/ 25 w 36"/>
                  <a:gd name="T73" fmla="*/ 4 h 22"/>
                  <a:gd name="T74" fmla="*/ 25 w 36"/>
                  <a:gd name="T75" fmla="*/ 5 h 22"/>
                  <a:gd name="T76" fmla="*/ 26 w 36"/>
                  <a:gd name="T77" fmla="*/ 5 h 22"/>
                  <a:gd name="T78" fmla="*/ 23 w 36"/>
                  <a:gd name="T79" fmla="*/ 4 h 22"/>
                  <a:gd name="T80" fmla="*/ 23 w 36"/>
                  <a:gd name="T81" fmla="*/ 3 h 22"/>
                  <a:gd name="T82" fmla="*/ 24 w 36"/>
                  <a:gd name="T83" fmla="*/ 4 h 22"/>
                  <a:gd name="T84" fmla="*/ 13 w 36"/>
                  <a:gd name="T85" fmla="*/ 1 h 22"/>
                  <a:gd name="T86" fmla="*/ 14 w 36"/>
                  <a:gd name="T87" fmla="*/ 1 h 22"/>
                  <a:gd name="T88" fmla="*/ 14 w 36"/>
                  <a:gd name="T89" fmla="*/ 2 h 22"/>
                  <a:gd name="T90" fmla="*/ 14 w 36"/>
                  <a:gd name="T91" fmla="*/ 0 h 22"/>
                  <a:gd name="T92" fmla="*/ 12 w 36"/>
                  <a:gd name="T93" fmla="*/ 12 h 22"/>
                  <a:gd name="T94" fmla="*/ 10 w 36"/>
                  <a:gd name="T95" fmla="*/ 12 h 22"/>
                  <a:gd name="T96" fmla="*/ 7 w 36"/>
                  <a:gd name="T97" fmla="*/ 11 h 22"/>
                  <a:gd name="T98" fmla="*/ 5 w 36"/>
                  <a:gd name="T99" fmla="*/ 9 h 22"/>
                  <a:gd name="T100" fmla="*/ 7 w 36"/>
                  <a:gd name="T101" fmla="*/ 8 h 22"/>
                  <a:gd name="T102" fmla="*/ 4 w 36"/>
                  <a:gd name="T103" fmla="*/ 8 h 22"/>
                  <a:gd name="T104" fmla="*/ 0 w 36"/>
                  <a:gd name="T105" fmla="*/ 9 h 22"/>
                  <a:gd name="T106" fmla="*/ 3 w 36"/>
                  <a:gd name="T107" fmla="*/ 10 h 22"/>
                  <a:gd name="T108" fmla="*/ 6 w 36"/>
                  <a:gd name="T109" fmla="*/ 14 h 22"/>
                  <a:gd name="T110" fmla="*/ 7 w 36"/>
                  <a:gd name="T111" fmla="*/ 14 h 22"/>
                  <a:gd name="T112" fmla="*/ 7 w 36"/>
                  <a:gd name="T113" fmla="*/ 15 h 22"/>
                  <a:gd name="T114" fmla="*/ 8 w 36"/>
                  <a:gd name="T115" fmla="*/ 15 h 22"/>
                  <a:gd name="T116" fmla="*/ 10 w 36"/>
                  <a:gd name="T117" fmla="*/ 15 h 22"/>
                  <a:gd name="T118" fmla="*/ 9 w 36"/>
                  <a:gd name="T1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" h="22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lose/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lose/>
                    <a:moveTo>
                      <a:pt x="13" y="15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3" y="14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lose/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lose/>
                    <a:moveTo>
                      <a:pt x="27" y="19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lose/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9" y="20"/>
                      <a:pt x="28" y="20"/>
                      <a:pt x="28" y="20"/>
                    </a:cubicBezTo>
                    <a:close/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lose/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5"/>
                      <a:pt x="26" y="6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  <a:moveTo>
                      <a:pt x="13" y="12"/>
                    </a:move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ubicBezTo>
                      <a:pt x="10" y="14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95" name="Group 941">
                <a:extLst>
                  <a:ext uri="{FF2B5EF4-FFF2-40B4-BE49-F238E27FC236}">
                    <a16:creationId xmlns="" xmlns:a16="http://schemas.microsoft.com/office/drawing/2014/main" id="{253C365D-6728-FF43-A783-3F7739F1D1EB}"/>
                  </a:ext>
                </a:extLst>
              </p:cNvPr>
              <p:cNvGrpSpPr/>
              <p:nvPr/>
            </p:nvGrpSpPr>
            <p:grpSpPr>
              <a:xfrm>
                <a:off x="9347200" y="4954588"/>
                <a:ext cx="365125" cy="236538"/>
                <a:chOff x="9347200" y="4954588"/>
                <a:chExt cx="365125" cy="236538"/>
              </a:xfrm>
              <a:grpFill/>
            </p:grpSpPr>
            <p:sp>
              <p:nvSpPr>
                <p:cNvPr id="328" name="Freeform 697">
                  <a:extLst>
                    <a:ext uri="{FF2B5EF4-FFF2-40B4-BE49-F238E27FC236}">
                      <a16:creationId xmlns="" xmlns:a16="http://schemas.microsoft.com/office/drawing/2014/main" id="{0A8E4D3F-ED6C-9845-82E0-62A0E61DE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5000" y="5162550"/>
                  <a:ext cx="4762" cy="4763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1 h 1"/>
                    <a:gd name="T26" fmla="*/ 0 w 1"/>
                    <a:gd name="T27" fmla="*/ 1 h 1"/>
                    <a:gd name="T28" fmla="*/ 0 w 1"/>
                    <a:gd name="T29" fmla="*/ 1 h 1"/>
                    <a:gd name="T30" fmla="*/ 0 w 1"/>
                    <a:gd name="T31" fmla="*/ 1 h 1"/>
                    <a:gd name="T32" fmla="*/ 0 w 1"/>
                    <a:gd name="T33" fmla="*/ 1 h 1"/>
                    <a:gd name="T34" fmla="*/ 0 w 1"/>
                    <a:gd name="T35" fmla="*/ 1 h 1"/>
                    <a:gd name="T36" fmla="*/ 0 w 1"/>
                    <a:gd name="T37" fmla="*/ 1 h 1"/>
                    <a:gd name="T38" fmla="*/ 1 w 1"/>
                    <a:gd name="T39" fmla="*/ 1 h 1"/>
                    <a:gd name="T40" fmla="*/ 1 w 1"/>
                    <a:gd name="T41" fmla="*/ 1 h 1"/>
                    <a:gd name="T42" fmla="*/ 1 w 1"/>
                    <a:gd name="T43" fmla="*/ 1 h 1"/>
                    <a:gd name="T44" fmla="*/ 1 w 1"/>
                    <a:gd name="T45" fmla="*/ 1 h 1"/>
                    <a:gd name="T46" fmla="*/ 1 w 1"/>
                    <a:gd name="T47" fmla="*/ 1 h 1"/>
                    <a:gd name="T48" fmla="*/ 1 w 1"/>
                    <a:gd name="T49" fmla="*/ 1 h 1"/>
                    <a:gd name="T50" fmla="*/ 1 w 1"/>
                    <a:gd name="T51" fmla="*/ 1 h 1"/>
                    <a:gd name="T52" fmla="*/ 1 w 1"/>
                    <a:gd name="T53" fmla="*/ 1 h 1"/>
                    <a:gd name="T54" fmla="*/ 1 w 1"/>
                    <a:gd name="T55" fmla="*/ 1 h 1"/>
                    <a:gd name="T56" fmla="*/ 1 w 1"/>
                    <a:gd name="T57" fmla="*/ 1 h 1"/>
                    <a:gd name="T58" fmla="*/ 1 w 1"/>
                    <a:gd name="T5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9" name="Freeform 698">
                  <a:extLst>
                    <a:ext uri="{FF2B5EF4-FFF2-40B4-BE49-F238E27FC236}">
                      <a16:creationId xmlns="" xmlns:a16="http://schemas.microsoft.com/office/drawing/2014/main" id="{041E4911-B9D6-6446-A0AC-145AA03B1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4970463"/>
                  <a:ext cx="63500" cy="79375"/>
                </a:xfrm>
                <a:custGeom>
                  <a:avLst/>
                  <a:gdLst>
                    <a:gd name="T0" fmla="*/ 9 w 15"/>
                    <a:gd name="T1" fmla="*/ 19 h 19"/>
                    <a:gd name="T2" fmla="*/ 9 w 15"/>
                    <a:gd name="T3" fmla="*/ 18 h 19"/>
                    <a:gd name="T4" fmla="*/ 9 w 15"/>
                    <a:gd name="T5" fmla="*/ 17 h 19"/>
                    <a:gd name="T6" fmla="*/ 9 w 15"/>
                    <a:gd name="T7" fmla="*/ 17 h 19"/>
                    <a:gd name="T8" fmla="*/ 9 w 15"/>
                    <a:gd name="T9" fmla="*/ 14 h 19"/>
                    <a:gd name="T10" fmla="*/ 3 w 15"/>
                    <a:gd name="T11" fmla="*/ 11 h 19"/>
                    <a:gd name="T12" fmla="*/ 6 w 15"/>
                    <a:gd name="T13" fmla="*/ 9 h 19"/>
                    <a:gd name="T14" fmla="*/ 6 w 15"/>
                    <a:gd name="T15" fmla="*/ 9 h 19"/>
                    <a:gd name="T16" fmla="*/ 6 w 15"/>
                    <a:gd name="T17" fmla="*/ 10 h 19"/>
                    <a:gd name="T18" fmla="*/ 6 w 15"/>
                    <a:gd name="T19" fmla="*/ 10 h 19"/>
                    <a:gd name="T20" fmla="*/ 6 w 15"/>
                    <a:gd name="T21" fmla="*/ 10 h 19"/>
                    <a:gd name="T22" fmla="*/ 11 w 15"/>
                    <a:gd name="T23" fmla="*/ 10 h 19"/>
                    <a:gd name="T24" fmla="*/ 12 w 15"/>
                    <a:gd name="T25" fmla="*/ 9 h 19"/>
                    <a:gd name="T26" fmla="*/ 12 w 15"/>
                    <a:gd name="T27" fmla="*/ 7 h 19"/>
                    <a:gd name="T28" fmla="*/ 12 w 15"/>
                    <a:gd name="T29" fmla="*/ 6 h 19"/>
                    <a:gd name="T30" fmla="*/ 12 w 15"/>
                    <a:gd name="T31" fmla="*/ 6 h 19"/>
                    <a:gd name="T32" fmla="*/ 13 w 15"/>
                    <a:gd name="T33" fmla="*/ 6 h 19"/>
                    <a:gd name="T34" fmla="*/ 14 w 15"/>
                    <a:gd name="T35" fmla="*/ 6 h 19"/>
                    <a:gd name="T36" fmla="*/ 15 w 15"/>
                    <a:gd name="T37" fmla="*/ 6 h 19"/>
                    <a:gd name="T38" fmla="*/ 15 w 15"/>
                    <a:gd name="T39" fmla="*/ 5 h 19"/>
                    <a:gd name="T40" fmla="*/ 14 w 15"/>
                    <a:gd name="T41" fmla="*/ 5 h 19"/>
                    <a:gd name="T42" fmla="*/ 14 w 15"/>
                    <a:gd name="T43" fmla="*/ 5 h 19"/>
                    <a:gd name="T44" fmla="*/ 13 w 15"/>
                    <a:gd name="T45" fmla="*/ 5 h 19"/>
                    <a:gd name="T46" fmla="*/ 11 w 15"/>
                    <a:gd name="T47" fmla="*/ 4 h 19"/>
                    <a:gd name="T48" fmla="*/ 11 w 15"/>
                    <a:gd name="T49" fmla="*/ 4 h 19"/>
                    <a:gd name="T50" fmla="*/ 10 w 15"/>
                    <a:gd name="T51" fmla="*/ 4 h 19"/>
                    <a:gd name="T52" fmla="*/ 9 w 15"/>
                    <a:gd name="T53" fmla="*/ 4 h 19"/>
                    <a:gd name="T54" fmla="*/ 9 w 15"/>
                    <a:gd name="T55" fmla="*/ 3 h 19"/>
                    <a:gd name="T56" fmla="*/ 8 w 15"/>
                    <a:gd name="T57" fmla="*/ 3 h 19"/>
                    <a:gd name="T58" fmla="*/ 8 w 15"/>
                    <a:gd name="T59" fmla="*/ 3 h 19"/>
                    <a:gd name="T60" fmla="*/ 7 w 15"/>
                    <a:gd name="T61" fmla="*/ 2 h 19"/>
                    <a:gd name="T62" fmla="*/ 7 w 15"/>
                    <a:gd name="T63" fmla="*/ 2 h 19"/>
                    <a:gd name="T64" fmla="*/ 7 w 15"/>
                    <a:gd name="T65" fmla="*/ 2 h 19"/>
                    <a:gd name="T66" fmla="*/ 6 w 15"/>
                    <a:gd name="T67" fmla="*/ 2 h 19"/>
                    <a:gd name="T68" fmla="*/ 6 w 15"/>
                    <a:gd name="T69" fmla="*/ 2 h 19"/>
                    <a:gd name="T70" fmla="*/ 4 w 15"/>
                    <a:gd name="T71" fmla="*/ 1 h 19"/>
                    <a:gd name="T72" fmla="*/ 3 w 15"/>
                    <a:gd name="T73" fmla="*/ 1 h 19"/>
                    <a:gd name="T74" fmla="*/ 3 w 15"/>
                    <a:gd name="T75" fmla="*/ 1 h 19"/>
                    <a:gd name="T76" fmla="*/ 2 w 15"/>
                    <a:gd name="T77" fmla="*/ 0 h 19"/>
                    <a:gd name="T78" fmla="*/ 2 w 15"/>
                    <a:gd name="T79" fmla="*/ 0 h 19"/>
                    <a:gd name="T80" fmla="*/ 1 w 15"/>
                    <a:gd name="T81" fmla="*/ 0 h 19"/>
                    <a:gd name="T82" fmla="*/ 1 w 15"/>
                    <a:gd name="T83" fmla="*/ 0 h 19"/>
                    <a:gd name="T84" fmla="*/ 0 w 15"/>
                    <a:gd name="T85" fmla="*/ 17 h 19"/>
                    <a:gd name="T86" fmla="*/ 9 w 15"/>
                    <a:gd name="T8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5" h="19">
                      <a:moveTo>
                        <a:pt x="9" y="19"/>
                      </a:move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0" y="18"/>
                        <a:pt x="10" y="18"/>
                      </a:cubicBezTo>
                      <a:cubicBezTo>
                        <a:pt x="10" y="18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4"/>
                        <a:pt x="12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9" y="18"/>
                        <a:pt x="9" y="18"/>
                        <a:pt x="9" y="18"/>
                      </a:cubicBezTo>
                      <a:lnTo>
                        <a:pt x="9" y="1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0" name="Freeform 699">
                  <a:extLst>
                    <a:ext uri="{FF2B5EF4-FFF2-40B4-BE49-F238E27FC236}">
                      <a16:creationId xmlns="" xmlns:a16="http://schemas.microsoft.com/office/drawing/2014/main" id="{37CFE982-B8C0-0741-A48C-ED58FCD993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47200" y="5041900"/>
                  <a:ext cx="87312" cy="120650"/>
                </a:xfrm>
                <a:custGeom>
                  <a:avLst/>
                  <a:gdLst>
                    <a:gd name="T0" fmla="*/ 17 w 21"/>
                    <a:gd name="T1" fmla="*/ 22 h 29"/>
                    <a:gd name="T2" fmla="*/ 17 w 21"/>
                    <a:gd name="T3" fmla="*/ 23 h 29"/>
                    <a:gd name="T4" fmla="*/ 17 w 21"/>
                    <a:gd name="T5" fmla="*/ 23 h 29"/>
                    <a:gd name="T6" fmla="*/ 19 w 21"/>
                    <a:gd name="T7" fmla="*/ 23 h 29"/>
                    <a:gd name="T8" fmla="*/ 19 w 21"/>
                    <a:gd name="T9" fmla="*/ 22 h 29"/>
                    <a:gd name="T10" fmla="*/ 17 w 21"/>
                    <a:gd name="T11" fmla="*/ 23 h 29"/>
                    <a:gd name="T12" fmla="*/ 19 w 21"/>
                    <a:gd name="T13" fmla="*/ 24 h 29"/>
                    <a:gd name="T14" fmla="*/ 16 w 21"/>
                    <a:gd name="T15" fmla="*/ 23 h 29"/>
                    <a:gd name="T16" fmla="*/ 17 w 21"/>
                    <a:gd name="T17" fmla="*/ 27 h 29"/>
                    <a:gd name="T18" fmla="*/ 16 w 21"/>
                    <a:gd name="T19" fmla="*/ 27 h 29"/>
                    <a:gd name="T20" fmla="*/ 17 w 21"/>
                    <a:gd name="T21" fmla="*/ 27 h 29"/>
                    <a:gd name="T22" fmla="*/ 17 w 21"/>
                    <a:gd name="T23" fmla="*/ 28 h 29"/>
                    <a:gd name="T24" fmla="*/ 18 w 21"/>
                    <a:gd name="T25" fmla="*/ 25 h 29"/>
                    <a:gd name="T26" fmla="*/ 19 w 21"/>
                    <a:gd name="T27" fmla="*/ 24 h 29"/>
                    <a:gd name="T28" fmla="*/ 17 w 21"/>
                    <a:gd name="T29" fmla="*/ 23 h 29"/>
                    <a:gd name="T30" fmla="*/ 19 w 21"/>
                    <a:gd name="T31" fmla="*/ 25 h 29"/>
                    <a:gd name="T32" fmla="*/ 17 w 21"/>
                    <a:gd name="T33" fmla="*/ 24 h 29"/>
                    <a:gd name="T34" fmla="*/ 17 w 21"/>
                    <a:gd name="T35" fmla="*/ 24 h 29"/>
                    <a:gd name="T36" fmla="*/ 20 w 21"/>
                    <a:gd name="T37" fmla="*/ 20 h 29"/>
                    <a:gd name="T38" fmla="*/ 19 w 21"/>
                    <a:gd name="T39" fmla="*/ 20 h 29"/>
                    <a:gd name="T40" fmla="*/ 20 w 21"/>
                    <a:gd name="T41" fmla="*/ 21 h 29"/>
                    <a:gd name="T42" fmla="*/ 11 w 21"/>
                    <a:gd name="T43" fmla="*/ 4 h 29"/>
                    <a:gd name="T44" fmla="*/ 1 w 21"/>
                    <a:gd name="T45" fmla="*/ 9 h 29"/>
                    <a:gd name="T46" fmla="*/ 1 w 21"/>
                    <a:gd name="T47" fmla="*/ 9 h 29"/>
                    <a:gd name="T48" fmla="*/ 1 w 21"/>
                    <a:gd name="T49" fmla="*/ 9 h 29"/>
                    <a:gd name="T50" fmla="*/ 1 w 21"/>
                    <a:gd name="T51" fmla="*/ 9 h 29"/>
                    <a:gd name="T52" fmla="*/ 1 w 21"/>
                    <a:gd name="T53" fmla="*/ 10 h 29"/>
                    <a:gd name="T54" fmla="*/ 0 w 21"/>
                    <a:gd name="T55" fmla="*/ 10 h 29"/>
                    <a:gd name="T56" fmla="*/ 1 w 21"/>
                    <a:gd name="T57" fmla="*/ 11 h 29"/>
                    <a:gd name="T58" fmla="*/ 1 w 21"/>
                    <a:gd name="T59" fmla="*/ 11 h 29"/>
                    <a:gd name="T60" fmla="*/ 1 w 21"/>
                    <a:gd name="T61" fmla="*/ 12 h 29"/>
                    <a:gd name="T62" fmla="*/ 1 w 21"/>
                    <a:gd name="T63" fmla="*/ 12 h 29"/>
                    <a:gd name="T64" fmla="*/ 2 w 21"/>
                    <a:gd name="T65" fmla="*/ 28 h 29"/>
                    <a:gd name="T66" fmla="*/ 6 w 21"/>
                    <a:gd name="T67" fmla="*/ 28 h 29"/>
                    <a:gd name="T68" fmla="*/ 8 w 21"/>
                    <a:gd name="T69" fmla="*/ 28 h 29"/>
                    <a:gd name="T70" fmla="*/ 11 w 21"/>
                    <a:gd name="T71" fmla="*/ 28 h 29"/>
                    <a:gd name="T72" fmla="*/ 15 w 21"/>
                    <a:gd name="T73" fmla="*/ 28 h 29"/>
                    <a:gd name="T74" fmla="*/ 18 w 21"/>
                    <a:gd name="T75" fmla="*/ 27 h 29"/>
                    <a:gd name="T76" fmla="*/ 17 w 21"/>
                    <a:gd name="T77" fmla="*/ 25 h 29"/>
                    <a:gd name="T78" fmla="*/ 16 w 21"/>
                    <a:gd name="T79" fmla="*/ 23 h 29"/>
                    <a:gd name="T80" fmla="*/ 10 w 21"/>
                    <a:gd name="T81" fmla="*/ 21 h 29"/>
                    <a:gd name="T82" fmla="*/ 11 w 21"/>
                    <a:gd name="T83" fmla="*/ 22 h 29"/>
                    <a:gd name="T84" fmla="*/ 16 w 21"/>
                    <a:gd name="T85" fmla="*/ 22 h 29"/>
                    <a:gd name="T86" fmla="*/ 19 w 21"/>
                    <a:gd name="T87" fmla="*/ 22 h 29"/>
                    <a:gd name="T88" fmla="*/ 20 w 21"/>
                    <a:gd name="T89" fmla="*/ 21 h 29"/>
                    <a:gd name="T90" fmla="*/ 18 w 21"/>
                    <a:gd name="T91" fmla="*/ 20 h 29"/>
                    <a:gd name="T92" fmla="*/ 18 w 21"/>
                    <a:gd name="T93" fmla="*/ 19 h 29"/>
                    <a:gd name="T94" fmla="*/ 17 w 21"/>
                    <a:gd name="T95" fmla="*/ 19 h 29"/>
                    <a:gd name="T96" fmla="*/ 18 w 21"/>
                    <a:gd name="T97" fmla="*/ 20 h 29"/>
                    <a:gd name="T98" fmla="*/ 20 w 21"/>
                    <a:gd name="T99" fmla="*/ 20 h 29"/>
                    <a:gd name="T100" fmla="*/ 21 w 21"/>
                    <a:gd name="T101" fmla="*/ 20 h 29"/>
                    <a:gd name="T102" fmla="*/ 19 w 21"/>
                    <a:gd name="T103" fmla="*/ 21 h 29"/>
                    <a:gd name="T104" fmla="*/ 16 w 21"/>
                    <a:gd name="T105" fmla="*/ 22 h 29"/>
                    <a:gd name="T106" fmla="*/ 15 w 21"/>
                    <a:gd name="T107" fmla="*/ 23 h 29"/>
                    <a:gd name="T108" fmla="*/ 20 w 21"/>
                    <a:gd name="T109" fmla="*/ 23 h 29"/>
                    <a:gd name="T110" fmla="*/ 20 w 21"/>
                    <a:gd name="T111" fmla="*/ 23 h 29"/>
                    <a:gd name="T112" fmla="*/ 19 w 21"/>
                    <a:gd name="T113" fmla="*/ 22 h 29"/>
                    <a:gd name="T114" fmla="*/ 20 w 21"/>
                    <a:gd name="T115" fmla="*/ 23 h 29"/>
                    <a:gd name="T116" fmla="*/ 18 w 21"/>
                    <a:gd name="T117" fmla="*/ 22 h 29"/>
                    <a:gd name="T118" fmla="*/ 20 w 21"/>
                    <a:gd name="T119" fmla="*/ 23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" h="29">
                      <a:moveTo>
                        <a:pt x="17" y="22"/>
                      </a:move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lose/>
                      <a:moveTo>
                        <a:pt x="17" y="23"/>
                      </a:move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lose/>
                      <a:moveTo>
                        <a:pt x="18" y="24"/>
                      </a:move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lose/>
                      <a:moveTo>
                        <a:pt x="19" y="23"/>
                      </a:move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19" y="23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8" y="25"/>
                      </a:move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lose/>
                      <a:moveTo>
                        <a:pt x="19" y="24"/>
                      </a:move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8" y="24"/>
                        <a:pt x="18" y="23"/>
                        <a:pt x="18" y="23"/>
                      </a:cubicBezTo>
                      <a:cubicBezTo>
                        <a:pt x="18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8" y="23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5"/>
                        <a:pt x="19" y="25"/>
                        <a:pt x="20" y="25"/>
                      </a:cubicBez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20" y="25"/>
                        <a:pt x="20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lose/>
                      <a:moveTo>
                        <a:pt x="17" y="24"/>
                      </a:move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lose/>
                      <a:moveTo>
                        <a:pt x="20" y="20"/>
                      </a:move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lose/>
                      <a:moveTo>
                        <a:pt x="21" y="20"/>
                      </a:move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2" y="12"/>
                        <a:pt x="2" y="12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3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4" y="29"/>
                      </a:cubicBezTo>
                      <a:cubicBezTo>
                        <a:pt x="14" y="28"/>
                        <a:pt x="14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7" y="25"/>
                        <a:pt x="17" y="25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6" y="24"/>
                        <a:pt x="16" y="24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2"/>
                        <a:pt x="14" y="22"/>
                      </a:cubicBezTo>
                      <a:cubicBezTo>
                        <a:pt x="14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2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1"/>
                      </a:cubicBezTo>
                      <a:cubicBezTo>
                        <a:pt x="11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2" y="22"/>
                        <a:pt x="12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1"/>
                        <a:pt x="18" y="22"/>
                        <a:pt x="18" y="22"/>
                      </a:cubicBezTo>
                      <a:cubicBezTo>
                        <a:pt x="18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6" y="22"/>
                      </a:move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2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18" y="22"/>
                      </a:move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lose/>
                      <a:moveTo>
                        <a:pt x="21" y="23"/>
                      </a:move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0" y="23"/>
                      </a:cubicBezTo>
                      <a:cubicBezTo>
                        <a:pt x="20" y="23"/>
                        <a:pt x="20" y="23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1" name="Freeform 700">
                  <a:extLst>
                    <a:ext uri="{FF2B5EF4-FFF2-40B4-BE49-F238E27FC236}">
                      <a16:creationId xmlns="" xmlns:a16="http://schemas.microsoft.com/office/drawing/2014/main" id="{AE2245B7-5BA0-D849-ACF4-9FB6C45FBE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58338" y="5029200"/>
                  <a:ext cx="96837" cy="46038"/>
                </a:xfrm>
                <a:custGeom>
                  <a:avLst/>
                  <a:gdLst>
                    <a:gd name="T0" fmla="*/ 6 w 23"/>
                    <a:gd name="T1" fmla="*/ 1 h 11"/>
                    <a:gd name="T2" fmla="*/ 6 w 23"/>
                    <a:gd name="T3" fmla="*/ 2 h 11"/>
                    <a:gd name="T4" fmla="*/ 8 w 23"/>
                    <a:gd name="T5" fmla="*/ 0 h 11"/>
                    <a:gd name="T6" fmla="*/ 8 w 23"/>
                    <a:gd name="T7" fmla="*/ 0 h 11"/>
                    <a:gd name="T8" fmla="*/ 9 w 23"/>
                    <a:gd name="T9" fmla="*/ 0 h 11"/>
                    <a:gd name="T10" fmla="*/ 8 w 23"/>
                    <a:gd name="T11" fmla="*/ 0 h 11"/>
                    <a:gd name="T12" fmla="*/ 8 w 23"/>
                    <a:gd name="T13" fmla="*/ 0 h 11"/>
                    <a:gd name="T14" fmla="*/ 20 w 23"/>
                    <a:gd name="T15" fmla="*/ 2 h 11"/>
                    <a:gd name="T16" fmla="*/ 20 w 23"/>
                    <a:gd name="T17" fmla="*/ 2 h 11"/>
                    <a:gd name="T18" fmla="*/ 19 w 23"/>
                    <a:gd name="T19" fmla="*/ 2 h 11"/>
                    <a:gd name="T20" fmla="*/ 20 w 23"/>
                    <a:gd name="T21" fmla="*/ 2 h 11"/>
                    <a:gd name="T22" fmla="*/ 16 w 23"/>
                    <a:gd name="T23" fmla="*/ 7 h 11"/>
                    <a:gd name="T24" fmla="*/ 19 w 23"/>
                    <a:gd name="T25" fmla="*/ 6 h 11"/>
                    <a:gd name="T26" fmla="*/ 20 w 23"/>
                    <a:gd name="T27" fmla="*/ 5 h 11"/>
                    <a:gd name="T28" fmla="*/ 23 w 23"/>
                    <a:gd name="T29" fmla="*/ 2 h 11"/>
                    <a:gd name="T30" fmla="*/ 22 w 23"/>
                    <a:gd name="T31" fmla="*/ 2 h 11"/>
                    <a:gd name="T32" fmla="*/ 21 w 23"/>
                    <a:gd name="T33" fmla="*/ 2 h 11"/>
                    <a:gd name="T34" fmla="*/ 19 w 23"/>
                    <a:gd name="T35" fmla="*/ 5 h 11"/>
                    <a:gd name="T36" fmla="*/ 17 w 23"/>
                    <a:gd name="T37" fmla="*/ 6 h 11"/>
                    <a:gd name="T38" fmla="*/ 16 w 23"/>
                    <a:gd name="T39" fmla="*/ 6 h 11"/>
                    <a:gd name="T40" fmla="*/ 15 w 23"/>
                    <a:gd name="T41" fmla="*/ 5 h 11"/>
                    <a:gd name="T42" fmla="*/ 13 w 23"/>
                    <a:gd name="T43" fmla="*/ 6 h 11"/>
                    <a:gd name="T44" fmla="*/ 12 w 23"/>
                    <a:gd name="T45" fmla="*/ 5 h 11"/>
                    <a:gd name="T46" fmla="*/ 12 w 23"/>
                    <a:gd name="T47" fmla="*/ 4 h 11"/>
                    <a:gd name="T48" fmla="*/ 12 w 23"/>
                    <a:gd name="T49" fmla="*/ 4 h 11"/>
                    <a:gd name="T50" fmla="*/ 13 w 23"/>
                    <a:gd name="T51" fmla="*/ 3 h 11"/>
                    <a:gd name="T52" fmla="*/ 13 w 23"/>
                    <a:gd name="T53" fmla="*/ 2 h 11"/>
                    <a:gd name="T54" fmla="*/ 12 w 23"/>
                    <a:gd name="T55" fmla="*/ 3 h 11"/>
                    <a:gd name="T56" fmla="*/ 12 w 23"/>
                    <a:gd name="T57" fmla="*/ 4 h 11"/>
                    <a:gd name="T58" fmla="*/ 11 w 23"/>
                    <a:gd name="T59" fmla="*/ 5 h 11"/>
                    <a:gd name="T60" fmla="*/ 10 w 23"/>
                    <a:gd name="T61" fmla="*/ 6 h 11"/>
                    <a:gd name="T62" fmla="*/ 10 w 23"/>
                    <a:gd name="T63" fmla="*/ 5 h 11"/>
                    <a:gd name="T64" fmla="*/ 8 w 23"/>
                    <a:gd name="T65" fmla="*/ 6 h 11"/>
                    <a:gd name="T66" fmla="*/ 8 w 23"/>
                    <a:gd name="T67" fmla="*/ 6 h 11"/>
                    <a:gd name="T68" fmla="*/ 7 w 23"/>
                    <a:gd name="T69" fmla="*/ 6 h 11"/>
                    <a:gd name="T70" fmla="*/ 6 w 23"/>
                    <a:gd name="T71" fmla="*/ 6 h 11"/>
                    <a:gd name="T72" fmla="*/ 5 w 23"/>
                    <a:gd name="T73" fmla="*/ 5 h 11"/>
                    <a:gd name="T74" fmla="*/ 4 w 23"/>
                    <a:gd name="T75" fmla="*/ 6 h 11"/>
                    <a:gd name="T76" fmla="*/ 3 w 23"/>
                    <a:gd name="T77" fmla="*/ 6 h 11"/>
                    <a:gd name="T78" fmla="*/ 1 w 23"/>
                    <a:gd name="T79" fmla="*/ 5 h 11"/>
                    <a:gd name="T80" fmla="*/ 0 w 23"/>
                    <a:gd name="T81" fmla="*/ 6 h 11"/>
                    <a:gd name="T82" fmla="*/ 2 w 23"/>
                    <a:gd name="T83" fmla="*/ 8 h 11"/>
                    <a:gd name="T84" fmla="*/ 3 w 23"/>
                    <a:gd name="T85" fmla="*/ 8 h 11"/>
                    <a:gd name="T86" fmla="*/ 3 w 23"/>
                    <a:gd name="T87" fmla="*/ 8 h 11"/>
                    <a:gd name="T88" fmla="*/ 4 w 23"/>
                    <a:gd name="T89" fmla="*/ 9 h 11"/>
                    <a:gd name="T90" fmla="*/ 4 w 23"/>
                    <a:gd name="T91" fmla="*/ 9 h 11"/>
                    <a:gd name="T92" fmla="*/ 5 w 23"/>
                    <a:gd name="T93" fmla="*/ 10 h 11"/>
                    <a:gd name="T94" fmla="*/ 6 w 23"/>
                    <a:gd name="T95" fmla="*/ 10 h 11"/>
                    <a:gd name="T96" fmla="*/ 7 w 23"/>
                    <a:gd name="T97" fmla="*/ 10 h 11"/>
                    <a:gd name="T98" fmla="*/ 9 w 23"/>
                    <a:gd name="T99" fmla="*/ 10 h 11"/>
                    <a:gd name="T100" fmla="*/ 11 w 23"/>
                    <a:gd name="T101" fmla="*/ 11 h 11"/>
                    <a:gd name="T102" fmla="*/ 12 w 23"/>
                    <a:gd name="T103" fmla="*/ 11 h 11"/>
                    <a:gd name="T104" fmla="*/ 13 w 23"/>
                    <a:gd name="T105" fmla="*/ 11 h 11"/>
                    <a:gd name="T106" fmla="*/ 15 w 23"/>
                    <a:gd name="T107" fmla="*/ 11 h 11"/>
                    <a:gd name="T108" fmla="*/ 17 w 23"/>
                    <a:gd name="T109" fmla="*/ 1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3" h="11"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lose/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lose/>
                      <a:moveTo>
                        <a:pt x="20" y="2"/>
                      </a:move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lose/>
                      <a:moveTo>
                        <a:pt x="16" y="8"/>
                      </a:move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9" y="3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1" y="6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2" name="Freeform 701">
                  <a:extLst>
                    <a:ext uri="{FF2B5EF4-FFF2-40B4-BE49-F238E27FC236}">
                      <a16:creationId xmlns="" xmlns:a16="http://schemas.microsoft.com/office/drawing/2014/main" id="{9EF8F94B-D5B2-064F-A269-5B00C64C2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29750" y="5046663"/>
                  <a:ext cx="25400" cy="33338"/>
                </a:xfrm>
                <a:custGeom>
                  <a:avLst/>
                  <a:gdLst>
                    <a:gd name="T0" fmla="*/ 3 w 6"/>
                    <a:gd name="T1" fmla="*/ 1 h 8"/>
                    <a:gd name="T2" fmla="*/ 2 w 6"/>
                    <a:gd name="T3" fmla="*/ 1 h 8"/>
                    <a:gd name="T4" fmla="*/ 2 w 6"/>
                    <a:gd name="T5" fmla="*/ 1 h 8"/>
                    <a:gd name="T6" fmla="*/ 2 w 6"/>
                    <a:gd name="T7" fmla="*/ 2 h 8"/>
                    <a:gd name="T8" fmla="*/ 2 w 6"/>
                    <a:gd name="T9" fmla="*/ 2 h 8"/>
                    <a:gd name="T10" fmla="*/ 2 w 6"/>
                    <a:gd name="T11" fmla="*/ 2 h 8"/>
                    <a:gd name="T12" fmla="*/ 2 w 6"/>
                    <a:gd name="T13" fmla="*/ 3 h 8"/>
                    <a:gd name="T14" fmla="*/ 2 w 6"/>
                    <a:gd name="T15" fmla="*/ 3 h 8"/>
                    <a:gd name="T16" fmla="*/ 2 w 6"/>
                    <a:gd name="T17" fmla="*/ 4 h 8"/>
                    <a:gd name="T18" fmla="*/ 2 w 6"/>
                    <a:gd name="T19" fmla="*/ 4 h 8"/>
                    <a:gd name="T20" fmla="*/ 1 w 6"/>
                    <a:gd name="T21" fmla="*/ 4 h 8"/>
                    <a:gd name="T22" fmla="*/ 0 w 6"/>
                    <a:gd name="T23" fmla="*/ 4 h 8"/>
                    <a:gd name="T24" fmla="*/ 1 w 6"/>
                    <a:gd name="T25" fmla="*/ 5 h 8"/>
                    <a:gd name="T26" fmla="*/ 1 w 6"/>
                    <a:gd name="T27" fmla="*/ 5 h 8"/>
                    <a:gd name="T28" fmla="*/ 2 w 6"/>
                    <a:gd name="T29" fmla="*/ 5 h 8"/>
                    <a:gd name="T30" fmla="*/ 3 w 6"/>
                    <a:gd name="T31" fmla="*/ 6 h 8"/>
                    <a:gd name="T32" fmla="*/ 3 w 6"/>
                    <a:gd name="T33" fmla="*/ 6 h 8"/>
                    <a:gd name="T34" fmla="*/ 3 w 6"/>
                    <a:gd name="T35" fmla="*/ 6 h 8"/>
                    <a:gd name="T36" fmla="*/ 4 w 6"/>
                    <a:gd name="T37" fmla="*/ 6 h 8"/>
                    <a:gd name="T38" fmla="*/ 5 w 6"/>
                    <a:gd name="T39" fmla="*/ 7 h 8"/>
                    <a:gd name="T40" fmla="*/ 5 w 6"/>
                    <a:gd name="T41" fmla="*/ 7 h 8"/>
                    <a:gd name="T42" fmla="*/ 5 w 6"/>
                    <a:gd name="T43" fmla="*/ 7 h 8"/>
                    <a:gd name="T44" fmla="*/ 6 w 6"/>
                    <a:gd name="T45" fmla="*/ 7 h 8"/>
                    <a:gd name="T46" fmla="*/ 6 w 6"/>
                    <a:gd name="T47" fmla="*/ 6 h 8"/>
                    <a:gd name="T48" fmla="*/ 5 w 6"/>
                    <a:gd name="T49" fmla="*/ 6 h 8"/>
                    <a:gd name="T50" fmla="*/ 5 w 6"/>
                    <a:gd name="T51" fmla="*/ 5 h 8"/>
                    <a:gd name="T52" fmla="*/ 5 w 6"/>
                    <a:gd name="T53" fmla="*/ 5 h 8"/>
                    <a:gd name="T54" fmla="*/ 5 w 6"/>
                    <a:gd name="T55" fmla="*/ 4 h 8"/>
                    <a:gd name="T56" fmla="*/ 5 w 6"/>
                    <a:gd name="T57" fmla="*/ 4 h 8"/>
                    <a:gd name="T58" fmla="*/ 6 w 6"/>
                    <a:gd name="T59" fmla="*/ 3 h 8"/>
                    <a:gd name="T60" fmla="*/ 6 w 6"/>
                    <a:gd name="T61" fmla="*/ 3 h 8"/>
                    <a:gd name="T62" fmla="*/ 6 w 6"/>
                    <a:gd name="T63" fmla="*/ 2 h 8"/>
                    <a:gd name="T64" fmla="*/ 5 w 6"/>
                    <a:gd name="T65" fmla="*/ 2 h 8"/>
                    <a:gd name="T66" fmla="*/ 6 w 6"/>
                    <a:gd name="T67" fmla="*/ 1 h 8"/>
                    <a:gd name="T68" fmla="*/ 5 w 6"/>
                    <a:gd name="T69" fmla="*/ 1 h 8"/>
                    <a:gd name="T70" fmla="*/ 5 w 6"/>
                    <a:gd name="T71" fmla="*/ 0 h 8"/>
                    <a:gd name="T72" fmla="*/ 4 w 6"/>
                    <a:gd name="T73" fmla="*/ 0 h 8"/>
                    <a:gd name="T74" fmla="*/ 4 w 6"/>
                    <a:gd name="T75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" h="8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3" name="Freeform 702">
                  <a:extLst>
                    <a:ext uri="{FF2B5EF4-FFF2-40B4-BE49-F238E27FC236}">
                      <a16:creationId xmlns="" xmlns:a16="http://schemas.microsoft.com/office/drawing/2014/main" id="{0E051E58-C35B-124D-A8A3-270A8EC66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83713" y="5037138"/>
                  <a:ext cx="74612" cy="55563"/>
                </a:xfrm>
                <a:custGeom>
                  <a:avLst/>
                  <a:gdLst>
                    <a:gd name="T0" fmla="*/ 17 w 18"/>
                    <a:gd name="T1" fmla="*/ 12 h 13"/>
                    <a:gd name="T2" fmla="*/ 17 w 18"/>
                    <a:gd name="T3" fmla="*/ 11 h 13"/>
                    <a:gd name="T4" fmla="*/ 16 w 18"/>
                    <a:gd name="T5" fmla="*/ 11 h 13"/>
                    <a:gd name="T6" fmla="*/ 16 w 18"/>
                    <a:gd name="T7" fmla="*/ 10 h 13"/>
                    <a:gd name="T8" fmla="*/ 17 w 18"/>
                    <a:gd name="T9" fmla="*/ 10 h 13"/>
                    <a:gd name="T10" fmla="*/ 16 w 18"/>
                    <a:gd name="T11" fmla="*/ 9 h 13"/>
                    <a:gd name="T12" fmla="*/ 16 w 18"/>
                    <a:gd name="T13" fmla="*/ 9 h 13"/>
                    <a:gd name="T14" fmla="*/ 15 w 18"/>
                    <a:gd name="T15" fmla="*/ 9 h 13"/>
                    <a:gd name="T16" fmla="*/ 15 w 18"/>
                    <a:gd name="T17" fmla="*/ 8 h 13"/>
                    <a:gd name="T18" fmla="*/ 14 w 18"/>
                    <a:gd name="T19" fmla="*/ 8 h 13"/>
                    <a:gd name="T20" fmla="*/ 14 w 18"/>
                    <a:gd name="T21" fmla="*/ 8 h 13"/>
                    <a:gd name="T22" fmla="*/ 13 w 18"/>
                    <a:gd name="T23" fmla="*/ 7 h 13"/>
                    <a:gd name="T24" fmla="*/ 13 w 18"/>
                    <a:gd name="T25" fmla="*/ 7 h 13"/>
                    <a:gd name="T26" fmla="*/ 12 w 18"/>
                    <a:gd name="T27" fmla="*/ 7 h 13"/>
                    <a:gd name="T28" fmla="*/ 12 w 18"/>
                    <a:gd name="T29" fmla="*/ 7 h 13"/>
                    <a:gd name="T30" fmla="*/ 10 w 18"/>
                    <a:gd name="T31" fmla="*/ 7 h 13"/>
                    <a:gd name="T32" fmla="*/ 9 w 18"/>
                    <a:gd name="T33" fmla="*/ 6 h 13"/>
                    <a:gd name="T34" fmla="*/ 8 w 18"/>
                    <a:gd name="T35" fmla="*/ 6 h 13"/>
                    <a:gd name="T36" fmla="*/ 8 w 18"/>
                    <a:gd name="T37" fmla="*/ 5 h 13"/>
                    <a:gd name="T38" fmla="*/ 4 w 18"/>
                    <a:gd name="T39" fmla="*/ 4 h 13"/>
                    <a:gd name="T40" fmla="*/ 4 w 18"/>
                    <a:gd name="T41" fmla="*/ 0 h 13"/>
                    <a:gd name="T42" fmla="*/ 2 w 18"/>
                    <a:gd name="T43" fmla="*/ 0 h 13"/>
                    <a:gd name="T44" fmla="*/ 1 w 18"/>
                    <a:gd name="T45" fmla="*/ 1 h 13"/>
                    <a:gd name="T46" fmla="*/ 1 w 18"/>
                    <a:gd name="T47" fmla="*/ 1 h 13"/>
                    <a:gd name="T48" fmla="*/ 1 w 18"/>
                    <a:gd name="T49" fmla="*/ 2 h 13"/>
                    <a:gd name="T50" fmla="*/ 1 w 18"/>
                    <a:gd name="T51" fmla="*/ 3 h 13"/>
                    <a:gd name="T52" fmla="*/ 1 w 18"/>
                    <a:gd name="T53" fmla="*/ 2 h 13"/>
                    <a:gd name="T54" fmla="*/ 0 w 18"/>
                    <a:gd name="T55" fmla="*/ 4 h 13"/>
                    <a:gd name="T56" fmla="*/ 2 w 18"/>
                    <a:gd name="T57" fmla="*/ 5 h 13"/>
                    <a:gd name="T58" fmla="*/ 4 w 18"/>
                    <a:gd name="T59" fmla="*/ 6 h 13"/>
                    <a:gd name="T60" fmla="*/ 6 w 18"/>
                    <a:gd name="T61" fmla="*/ 13 h 13"/>
                    <a:gd name="T62" fmla="*/ 17 w 18"/>
                    <a:gd name="T63" fmla="*/ 12 h 13"/>
                    <a:gd name="T64" fmla="*/ 17 w 18"/>
                    <a:gd name="T65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8" h="13"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lnTo>
                        <a:pt x="17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4" name="Freeform 704">
                  <a:extLst>
                    <a:ext uri="{FF2B5EF4-FFF2-40B4-BE49-F238E27FC236}">
                      <a16:creationId xmlns="" xmlns:a16="http://schemas.microsoft.com/office/drawing/2014/main" id="{C1C44B1C-0134-4B46-88A2-F9F8C5580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1825" y="5126038"/>
                  <a:ext cx="69850" cy="53975"/>
                </a:xfrm>
                <a:custGeom>
                  <a:avLst/>
                  <a:gdLst>
                    <a:gd name="T0" fmla="*/ 0 w 17"/>
                    <a:gd name="T1" fmla="*/ 0 h 13"/>
                    <a:gd name="T2" fmla="*/ 5 w 17"/>
                    <a:gd name="T3" fmla="*/ 4 h 13"/>
                    <a:gd name="T4" fmla="*/ 4 w 17"/>
                    <a:gd name="T5" fmla="*/ 6 h 13"/>
                    <a:gd name="T6" fmla="*/ 4 w 17"/>
                    <a:gd name="T7" fmla="*/ 6 h 13"/>
                    <a:gd name="T8" fmla="*/ 5 w 17"/>
                    <a:gd name="T9" fmla="*/ 7 h 13"/>
                    <a:gd name="T10" fmla="*/ 6 w 17"/>
                    <a:gd name="T11" fmla="*/ 8 h 13"/>
                    <a:gd name="T12" fmla="*/ 7 w 17"/>
                    <a:gd name="T13" fmla="*/ 9 h 13"/>
                    <a:gd name="T14" fmla="*/ 7 w 17"/>
                    <a:gd name="T15" fmla="*/ 10 h 13"/>
                    <a:gd name="T16" fmla="*/ 7 w 17"/>
                    <a:gd name="T17" fmla="*/ 10 h 13"/>
                    <a:gd name="T18" fmla="*/ 9 w 17"/>
                    <a:gd name="T19" fmla="*/ 12 h 13"/>
                    <a:gd name="T20" fmla="*/ 10 w 17"/>
                    <a:gd name="T21" fmla="*/ 12 h 13"/>
                    <a:gd name="T22" fmla="*/ 11 w 17"/>
                    <a:gd name="T23" fmla="*/ 13 h 13"/>
                    <a:gd name="T24" fmla="*/ 13 w 17"/>
                    <a:gd name="T25" fmla="*/ 13 h 13"/>
                    <a:gd name="T26" fmla="*/ 13 w 17"/>
                    <a:gd name="T27" fmla="*/ 13 h 13"/>
                    <a:gd name="T28" fmla="*/ 14 w 17"/>
                    <a:gd name="T29" fmla="*/ 13 h 13"/>
                    <a:gd name="T30" fmla="*/ 14 w 17"/>
                    <a:gd name="T31" fmla="*/ 12 h 13"/>
                    <a:gd name="T32" fmla="*/ 15 w 17"/>
                    <a:gd name="T33" fmla="*/ 12 h 13"/>
                    <a:gd name="T34" fmla="*/ 17 w 17"/>
                    <a:gd name="T35" fmla="*/ 11 h 13"/>
                    <a:gd name="T36" fmla="*/ 17 w 17"/>
                    <a:gd name="T37" fmla="*/ 11 h 13"/>
                    <a:gd name="T38" fmla="*/ 16 w 17"/>
                    <a:gd name="T39" fmla="*/ 10 h 13"/>
                    <a:gd name="T40" fmla="*/ 16 w 17"/>
                    <a:gd name="T41" fmla="*/ 10 h 13"/>
                    <a:gd name="T42" fmla="*/ 15 w 17"/>
                    <a:gd name="T43" fmla="*/ 10 h 13"/>
                    <a:gd name="T44" fmla="*/ 15 w 17"/>
                    <a:gd name="T45" fmla="*/ 10 h 13"/>
                    <a:gd name="T46" fmla="*/ 15 w 17"/>
                    <a:gd name="T47" fmla="*/ 9 h 13"/>
                    <a:gd name="T48" fmla="*/ 16 w 17"/>
                    <a:gd name="T49" fmla="*/ 8 h 13"/>
                    <a:gd name="T50" fmla="*/ 16 w 17"/>
                    <a:gd name="T51" fmla="*/ 8 h 13"/>
                    <a:gd name="T52" fmla="*/ 16 w 17"/>
                    <a:gd name="T53" fmla="*/ 8 h 13"/>
                    <a:gd name="T54" fmla="*/ 16 w 17"/>
                    <a:gd name="T55" fmla="*/ 8 h 13"/>
                    <a:gd name="T56" fmla="*/ 16 w 17"/>
                    <a:gd name="T57" fmla="*/ 7 h 13"/>
                    <a:gd name="T58" fmla="*/ 16 w 17"/>
                    <a:gd name="T59" fmla="*/ 7 h 13"/>
                    <a:gd name="T60" fmla="*/ 16 w 17"/>
                    <a:gd name="T61" fmla="*/ 7 h 13"/>
                    <a:gd name="T62" fmla="*/ 15 w 17"/>
                    <a:gd name="T63" fmla="*/ 7 h 13"/>
                    <a:gd name="T64" fmla="*/ 15 w 17"/>
                    <a:gd name="T65" fmla="*/ 7 h 13"/>
                    <a:gd name="T66" fmla="*/ 13 w 17"/>
                    <a:gd name="T67" fmla="*/ 7 h 13"/>
                    <a:gd name="T68" fmla="*/ 13 w 17"/>
                    <a:gd name="T69" fmla="*/ 8 h 13"/>
                    <a:gd name="T70" fmla="*/ 12 w 17"/>
                    <a:gd name="T71" fmla="*/ 8 h 13"/>
                    <a:gd name="T72" fmla="*/ 12 w 17"/>
                    <a:gd name="T73" fmla="*/ 7 h 13"/>
                    <a:gd name="T74" fmla="*/ 11 w 17"/>
                    <a:gd name="T75" fmla="*/ 7 h 13"/>
                    <a:gd name="T76" fmla="*/ 11 w 17"/>
                    <a:gd name="T77" fmla="*/ 7 h 13"/>
                    <a:gd name="T78" fmla="*/ 11 w 17"/>
                    <a:gd name="T79" fmla="*/ 6 h 13"/>
                    <a:gd name="T80" fmla="*/ 10 w 17"/>
                    <a:gd name="T81" fmla="*/ 6 h 13"/>
                    <a:gd name="T82" fmla="*/ 10 w 17"/>
                    <a:gd name="T83" fmla="*/ 5 h 13"/>
                    <a:gd name="T84" fmla="*/ 10 w 17"/>
                    <a:gd name="T85" fmla="*/ 4 h 13"/>
                    <a:gd name="T86" fmla="*/ 9 w 17"/>
                    <a:gd name="T87" fmla="*/ 4 h 13"/>
                    <a:gd name="T88" fmla="*/ 9 w 17"/>
                    <a:gd name="T89" fmla="*/ 4 h 13"/>
                    <a:gd name="T90" fmla="*/ 9 w 17"/>
                    <a:gd name="T91" fmla="*/ 3 h 13"/>
                    <a:gd name="T92" fmla="*/ 9 w 17"/>
                    <a:gd name="T93" fmla="*/ 3 h 13"/>
                    <a:gd name="T94" fmla="*/ 8 w 17"/>
                    <a:gd name="T95" fmla="*/ 2 h 13"/>
                    <a:gd name="T96" fmla="*/ 8 w 17"/>
                    <a:gd name="T97" fmla="*/ 1 h 13"/>
                    <a:gd name="T98" fmla="*/ 8 w 17"/>
                    <a:gd name="T99" fmla="*/ 0 h 13"/>
                    <a:gd name="T100" fmla="*/ 7 w 17"/>
                    <a:gd name="T101" fmla="*/ 0 h 13"/>
                    <a:gd name="T102" fmla="*/ 7 w 17"/>
                    <a:gd name="T10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7" h="13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6" y="11"/>
                        <a:pt x="16" y="11"/>
                      </a:cubicBezTo>
                      <a:cubicBezTo>
                        <a:pt x="16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8"/>
                      </a:cubicBezTo>
                      <a:cubicBezTo>
                        <a:pt x="13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5" name="Freeform 705">
                  <a:extLst>
                    <a:ext uri="{FF2B5EF4-FFF2-40B4-BE49-F238E27FC236}">
                      <a16:creationId xmlns="" xmlns:a16="http://schemas.microsoft.com/office/drawing/2014/main" id="{BC003D6D-9FC8-AE48-9CFE-333E7CB0EF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04375" y="4962525"/>
                  <a:ext cx="107950" cy="71438"/>
                </a:xfrm>
                <a:custGeom>
                  <a:avLst/>
                  <a:gdLst>
                    <a:gd name="T0" fmla="*/ 2 w 26"/>
                    <a:gd name="T1" fmla="*/ 2 h 17"/>
                    <a:gd name="T2" fmla="*/ 1 w 26"/>
                    <a:gd name="T3" fmla="*/ 1 h 17"/>
                    <a:gd name="T4" fmla="*/ 2 w 26"/>
                    <a:gd name="T5" fmla="*/ 1 h 17"/>
                    <a:gd name="T6" fmla="*/ 3 w 26"/>
                    <a:gd name="T7" fmla="*/ 1 h 17"/>
                    <a:gd name="T8" fmla="*/ 4 w 26"/>
                    <a:gd name="T9" fmla="*/ 2 h 17"/>
                    <a:gd name="T10" fmla="*/ 3 w 26"/>
                    <a:gd name="T11" fmla="*/ 2 h 17"/>
                    <a:gd name="T12" fmla="*/ 5 w 26"/>
                    <a:gd name="T13" fmla="*/ 3 h 17"/>
                    <a:gd name="T14" fmla="*/ 5 w 26"/>
                    <a:gd name="T15" fmla="*/ 2 h 17"/>
                    <a:gd name="T16" fmla="*/ 6 w 26"/>
                    <a:gd name="T17" fmla="*/ 3 h 17"/>
                    <a:gd name="T18" fmla="*/ 9 w 26"/>
                    <a:gd name="T19" fmla="*/ 4 h 17"/>
                    <a:gd name="T20" fmla="*/ 14 w 26"/>
                    <a:gd name="T21" fmla="*/ 8 h 17"/>
                    <a:gd name="T22" fmla="*/ 16 w 26"/>
                    <a:gd name="T23" fmla="*/ 8 h 17"/>
                    <a:gd name="T24" fmla="*/ 17 w 26"/>
                    <a:gd name="T25" fmla="*/ 9 h 17"/>
                    <a:gd name="T26" fmla="*/ 19 w 26"/>
                    <a:gd name="T27" fmla="*/ 12 h 17"/>
                    <a:gd name="T28" fmla="*/ 19 w 26"/>
                    <a:gd name="T29" fmla="*/ 15 h 17"/>
                    <a:gd name="T30" fmla="*/ 19 w 26"/>
                    <a:gd name="T31" fmla="*/ 16 h 17"/>
                    <a:gd name="T32" fmla="*/ 21 w 26"/>
                    <a:gd name="T33" fmla="*/ 17 h 17"/>
                    <a:gd name="T34" fmla="*/ 22 w 26"/>
                    <a:gd name="T35" fmla="*/ 16 h 17"/>
                    <a:gd name="T36" fmla="*/ 21 w 26"/>
                    <a:gd name="T37" fmla="*/ 15 h 17"/>
                    <a:gd name="T38" fmla="*/ 22 w 26"/>
                    <a:gd name="T39" fmla="*/ 13 h 17"/>
                    <a:gd name="T40" fmla="*/ 21 w 26"/>
                    <a:gd name="T41" fmla="*/ 12 h 17"/>
                    <a:gd name="T42" fmla="*/ 19 w 26"/>
                    <a:gd name="T43" fmla="*/ 11 h 17"/>
                    <a:gd name="T44" fmla="*/ 18 w 26"/>
                    <a:gd name="T45" fmla="*/ 9 h 17"/>
                    <a:gd name="T46" fmla="*/ 16 w 26"/>
                    <a:gd name="T47" fmla="*/ 8 h 17"/>
                    <a:gd name="T48" fmla="*/ 14 w 26"/>
                    <a:gd name="T49" fmla="*/ 6 h 17"/>
                    <a:gd name="T50" fmla="*/ 12 w 26"/>
                    <a:gd name="T51" fmla="*/ 5 h 17"/>
                    <a:gd name="T52" fmla="*/ 10 w 26"/>
                    <a:gd name="T53" fmla="*/ 4 h 17"/>
                    <a:gd name="T54" fmla="*/ 8 w 26"/>
                    <a:gd name="T55" fmla="*/ 3 h 17"/>
                    <a:gd name="T56" fmla="*/ 6 w 26"/>
                    <a:gd name="T57" fmla="*/ 2 h 17"/>
                    <a:gd name="T58" fmla="*/ 6 w 26"/>
                    <a:gd name="T59" fmla="*/ 3 h 17"/>
                    <a:gd name="T60" fmla="*/ 5 w 26"/>
                    <a:gd name="T61" fmla="*/ 3 h 17"/>
                    <a:gd name="T62" fmla="*/ 7 w 26"/>
                    <a:gd name="T63" fmla="*/ 4 h 17"/>
                    <a:gd name="T64" fmla="*/ 6 w 26"/>
                    <a:gd name="T65" fmla="*/ 4 h 17"/>
                    <a:gd name="T66" fmla="*/ 6 w 26"/>
                    <a:gd name="T67" fmla="*/ 5 h 17"/>
                    <a:gd name="T68" fmla="*/ 6 w 26"/>
                    <a:gd name="T69" fmla="*/ 4 h 17"/>
                    <a:gd name="T70" fmla="*/ 7 w 26"/>
                    <a:gd name="T71" fmla="*/ 4 h 17"/>
                    <a:gd name="T72" fmla="*/ 14 w 26"/>
                    <a:gd name="T73" fmla="*/ 3 h 17"/>
                    <a:gd name="T74" fmla="*/ 14 w 26"/>
                    <a:gd name="T75" fmla="*/ 3 h 17"/>
                    <a:gd name="T76" fmla="*/ 14 w 26"/>
                    <a:gd name="T77" fmla="*/ 4 h 17"/>
                    <a:gd name="T78" fmla="*/ 14 w 26"/>
                    <a:gd name="T79" fmla="*/ 3 h 17"/>
                    <a:gd name="T80" fmla="*/ 14 w 26"/>
                    <a:gd name="T81" fmla="*/ 4 h 17"/>
                    <a:gd name="T82" fmla="*/ 14 w 26"/>
                    <a:gd name="T83" fmla="*/ 4 h 17"/>
                    <a:gd name="T84" fmla="*/ 15 w 26"/>
                    <a:gd name="T85" fmla="*/ 5 h 17"/>
                    <a:gd name="T86" fmla="*/ 14 w 26"/>
                    <a:gd name="T87" fmla="*/ 2 h 17"/>
                    <a:gd name="T88" fmla="*/ 14 w 26"/>
                    <a:gd name="T89" fmla="*/ 2 h 17"/>
                    <a:gd name="T90" fmla="*/ 15 w 26"/>
                    <a:gd name="T91" fmla="*/ 2 h 17"/>
                    <a:gd name="T92" fmla="*/ 18 w 26"/>
                    <a:gd name="T93" fmla="*/ 5 h 17"/>
                    <a:gd name="T94" fmla="*/ 19 w 26"/>
                    <a:gd name="T95" fmla="*/ 6 h 17"/>
                    <a:gd name="T96" fmla="*/ 19 w 26"/>
                    <a:gd name="T97" fmla="*/ 5 h 17"/>
                    <a:gd name="T98" fmla="*/ 22 w 26"/>
                    <a:gd name="T99" fmla="*/ 8 h 17"/>
                    <a:gd name="T100" fmla="*/ 23 w 26"/>
                    <a:gd name="T101" fmla="*/ 8 h 17"/>
                    <a:gd name="T102" fmla="*/ 23 w 26"/>
                    <a:gd name="T103" fmla="*/ 7 h 17"/>
                    <a:gd name="T104" fmla="*/ 23 w 26"/>
                    <a:gd name="T105" fmla="*/ 7 h 17"/>
                    <a:gd name="T106" fmla="*/ 26 w 26"/>
                    <a:gd name="T107" fmla="*/ 12 h 17"/>
                    <a:gd name="T108" fmla="*/ 25 w 26"/>
                    <a:gd name="T109" fmla="*/ 12 h 17"/>
                    <a:gd name="T110" fmla="*/ 26 w 26"/>
                    <a:gd name="T111" fmla="*/ 12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6" h="17">
                      <a:moveTo>
                        <a:pt x="3" y="2"/>
                      </a:move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5" y="2"/>
                        <a:pt x="5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8" y="10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20" y="16"/>
                      </a:cubicBezTo>
                      <a:cubicBezTo>
                        <a:pt x="20" y="16"/>
                        <a:pt x="20" y="16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2" y="15"/>
                        <a:pt x="22" y="15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1" y="13"/>
                        <a:pt x="22" y="13"/>
                        <a:pt x="21" y="13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5"/>
                      </a:cubicBezTo>
                      <a:cubicBezTo>
                        <a:pt x="13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lose/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lose/>
                      <a:moveTo>
                        <a:pt x="14" y="3"/>
                      </a:move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5" y="4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18" y="5"/>
                      </a:move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8" y="5"/>
                        <a:pt x="18" y="5"/>
                      </a:cubicBezTo>
                      <a:close/>
                      <a:moveTo>
                        <a:pt x="23" y="8"/>
                      </a:move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lose/>
                      <a:moveTo>
                        <a:pt x="23" y="7"/>
                      </a:move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4" y="7"/>
                        <a:pt x="24" y="7"/>
                      </a:cubicBezTo>
                      <a:cubicBezTo>
                        <a:pt x="24" y="7"/>
                        <a:pt x="24" y="7"/>
                        <a:pt x="24" y="7"/>
                      </a:cubicBezTo>
                      <a:cubicBezTo>
                        <a:pt x="24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lose/>
                      <a:moveTo>
                        <a:pt x="25" y="12"/>
                      </a:move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lose/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6" name="Freeform 706">
                  <a:extLst>
                    <a:ext uri="{FF2B5EF4-FFF2-40B4-BE49-F238E27FC236}">
                      <a16:creationId xmlns="" xmlns:a16="http://schemas.microsoft.com/office/drawing/2014/main" id="{CB40E9FB-6E2C-A048-8016-E8828B4A26C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88488" y="5046663"/>
                  <a:ext cx="66675" cy="79375"/>
                </a:xfrm>
                <a:custGeom>
                  <a:avLst/>
                  <a:gdLst>
                    <a:gd name="T0" fmla="*/ 12 w 16"/>
                    <a:gd name="T1" fmla="*/ 0 h 19"/>
                    <a:gd name="T2" fmla="*/ 12 w 16"/>
                    <a:gd name="T3" fmla="*/ 0 h 19"/>
                    <a:gd name="T4" fmla="*/ 13 w 16"/>
                    <a:gd name="T5" fmla="*/ 0 h 19"/>
                    <a:gd name="T6" fmla="*/ 13 w 16"/>
                    <a:gd name="T7" fmla="*/ 0 h 19"/>
                    <a:gd name="T8" fmla="*/ 12 w 16"/>
                    <a:gd name="T9" fmla="*/ 1 h 19"/>
                    <a:gd name="T10" fmla="*/ 14 w 16"/>
                    <a:gd name="T11" fmla="*/ 2 h 19"/>
                    <a:gd name="T12" fmla="*/ 14 w 16"/>
                    <a:gd name="T13" fmla="*/ 2 h 19"/>
                    <a:gd name="T14" fmla="*/ 14 w 16"/>
                    <a:gd name="T15" fmla="*/ 3 h 19"/>
                    <a:gd name="T16" fmla="*/ 14 w 16"/>
                    <a:gd name="T17" fmla="*/ 3 h 19"/>
                    <a:gd name="T18" fmla="*/ 15 w 16"/>
                    <a:gd name="T19" fmla="*/ 4 h 19"/>
                    <a:gd name="T20" fmla="*/ 16 w 16"/>
                    <a:gd name="T21" fmla="*/ 3 h 19"/>
                    <a:gd name="T22" fmla="*/ 15 w 16"/>
                    <a:gd name="T23" fmla="*/ 2 h 19"/>
                    <a:gd name="T24" fmla="*/ 16 w 16"/>
                    <a:gd name="T25" fmla="*/ 1 h 19"/>
                    <a:gd name="T26" fmla="*/ 16 w 16"/>
                    <a:gd name="T27" fmla="*/ 1 h 19"/>
                    <a:gd name="T28" fmla="*/ 16 w 16"/>
                    <a:gd name="T29" fmla="*/ 1 h 19"/>
                    <a:gd name="T30" fmla="*/ 16 w 16"/>
                    <a:gd name="T31" fmla="*/ 1 h 19"/>
                    <a:gd name="T32" fmla="*/ 16 w 16"/>
                    <a:gd name="T33" fmla="*/ 1 h 19"/>
                    <a:gd name="T34" fmla="*/ 15 w 16"/>
                    <a:gd name="T35" fmla="*/ 19 h 19"/>
                    <a:gd name="T36" fmla="*/ 14 w 16"/>
                    <a:gd name="T37" fmla="*/ 19 h 19"/>
                    <a:gd name="T38" fmla="*/ 13 w 16"/>
                    <a:gd name="T39" fmla="*/ 19 h 19"/>
                    <a:gd name="T40" fmla="*/ 13 w 16"/>
                    <a:gd name="T41" fmla="*/ 18 h 19"/>
                    <a:gd name="T42" fmla="*/ 12 w 16"/>
                    <a:gd name="T43" fmla="*/ 17 h 19"/>
                    <a:gd name="T44" fmla="*/ 12 w 16"/>
                    <a:gd name="T45" fmla="*/ 17 h 19"/>
                    <a:gd name="T46" fmla="*/ 12 w 16"/>
                    <a:gd name="T47" fmla="*/ 17 h 19"/>
                    <a:gd name="T48" fmla="*/ 11 w 16"/>
                    <a:gd name="T49" fmla="*/ 16 h 19"/>
                    <a:gd name="T50" fmla="*/ 10 w 16"/>
                    <a:gd name="T51" fmla="*/ 15 h 19"/>
                    <a:gd name="T52" fmla="*/ 10 w 16"/>
                    <a:gd name="T53" fmla="*/ 15 h 19"/>
                    <a:gd name="T54" fmla="*/ 10 w 16"/>
                    <a:gd name="T55" fmla="*/ 15 h 19"/>
                    <a:gd name="T56" fmla="*/ 9 w 16"/>
                    <a:gd name="T57" fmla="*/ 14 h 19"/>
                    <a:gd name="T58" fmla="*/ 9 w 16"/>
                    <a:gd name="T59" fmla="*/ 14 h 19"/>
                    <a:gd name="T60" fmla="*/ 9 w 16"/>
                    <a:gd name="T61" fmla="*/ 13 h 19"/>
                    <a:gd name="T62" fmla="*/ 8 w 16"/>
                    <a:gd name="T63" fmla="*/ 12 h 19"/>
                    <a:gd name="T64" fmla="*/ 8 w 16"/>
                    <a:gd name="T65" fmla="*/ 11 h 19"/>
                    <a:gd name="T66" fmla="*/ 8 w 16"/>
                    <a:gd name="T67" fmla="*/ 10 h 19"/>
                    <a:gd name="T68" fmla="*/ 9 w 16"/>
                    <a:gd name="T69" fmla="*/ 10 h 19"/>
                    <a:gd name="T70" fmla="*/ 10 w 16"/>
                    <a:gd name="T71" fmla="*/ 10 h 19"/>
                    <a:gd name="T72" fmla="*/ 12 w 16"/>
                    <a:gd name="T73" fmla="*/ 10 h 19"/>
                    <a:gd name="T74" fmla="*/ 12 w 16"/>
                    <a:gd name="T75" fmla="*/ 10 h 19"/>
                    <a:gd name="T76" fmla="*/ 14 w 16"/>
                    <a:gd name="T77" fmla="*/ 10 h 19"/>
                    <a:gd name="T78" fmla="*/ 14 w 16"/>
                    <a:gd name="T79" fmla="*/ 9 h 19"/>
                    <a:gd name="T80" fmla="*/ 14 w 16"/>
                    <a:gd name="T81" fmla="*/ 8 h 19"/>
                    <a:gd name="T82" fmla="*/ 14 w 16"/>
                    <a:gd name="T83" fmla="*/ 7 h 19"/>
                    <a:gd name="T84" fmla="*/ 13 w 16"/>
                    <a:gd name="T85" fmla="*/ 6 h 19"/>
                    <a:gd name="T86" fmla="*/ 12 w 16"/>
                    <a:gd name="T87" fmla="*/ 5 h 19"/>
                    <a:gd name="T88" fmla="*/ 11 w 16"/>
                    <a:gd name="T89" fmla="*/ 5 h 19"/>
                    <a:gd name="T90" fmla="*/ 10 w 16"/>
                    <a:gd name="T91" fmla="*/ 5 h 19"/>
                    <a:gd name="T92" fmla="*/ 9 w 16"/>
                    <a:gd name="T93" fmla="*/ 5 h 19"/>
                    <a:gd name="T94" fmla="*/ 8 w 16"/>
                    <a:gd name="T95" fmla="*/ 5 h 19"/>
                    <a:gd name="T96" fmla="*/ 8 w 16"/>
                    <a:gd name="T97" fmla="*/ 4 h 19"/>
                    <a:gd name="T98" fmla="*/ 7 w 16"/>
                    <a:gd name="T99" fmla="*/ 4 h 19"/>
                    <a:gd name="T100" fmla="*/ 1 w 16"/>
                    <a:gd name="T101" fmla="*/ 5 h 19"/>
                    <a:gd name="T102" fmla="*/ 1 w 16"/>
                    <a:gd name="T103" fmla="*/ 6 h 19"/>
                    <a:gd name="T104" fmla="*/ 2 w 16"/>
                    <a:gd name="T105" fmla="*/ 7 h 19"/>
                    <a:gd name="T106" fmla="*/ 1 w 16"/>
                    <a:gd name="T107" fmla="*/ 11 h 19"/>
                    <a:gd name="T108" fmla="*/ 1 w 16"/>
                    <a:gd name="T109" fmla="*/ 13 h 19"/>
                    <a:gd name="T110" fmla="*/ 0 w 16"/>
                    <a:gd name="T111" fmla="*/ 13 h 19"/>
                    <a:gd name="T112" fmla="*/ 3 w 16"/>
                    <a:gd name="T113" fmla="*/ 16 h 19"/>
                    <a:gd name="T114" fmla="*/ 6 w 16"/>
                    <a:gd name="T115" fmla="*/ 18 h 19"/>
                    <a:gd name="T116" fmla="*/ 7 w 16"/>
                    <a:gd name="T117" fmla="*/ 18 h 19"/>
                    <a:gd name="T118" fmla="*/ 8 w 16"/>
                    <a:gd name="T119" fmla="*/ 19 h 19"/>
                    <a:gd name="T120" fmla="*/ 10 w 16"/>
                    <a:gd name="T121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9"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6" y="4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2"/>
                        <a:pt x="16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15" y="19"/>
                      </a:move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8"/>
                      </a:cubicBezTo>
                      <a:cubicBezTo>
                        <a:pt x="14" y="18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0" y="16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0" y="10"/>
                        <a:pt x="9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1" y="10"/>
                        <a:pt x="1" y="10"/>
                      </a:cubicBezTo>
                      <a:cubicBezTo>
                        <a:pt x="1" y="10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7" y="18"/>
                        <a:pt x="7" y="18"/>
                      </a:cubicBezTo>
                      <a:cubicBezTo>
                        <a:pt x="7" y="19"/>
                        <a:pt x="7" y="18"/>
                        <a:pt x="7" y="18"/>
                      </a:cubicBezTo>
                      <a:cubicBezTo>
                        <a:pt x="7" y="18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7" name="Freeform 708">
                  <a:extLst>
                    <a:ext uri="{FF2B5EF4-FFF2-40B4-BE49-F238E27FC236}">
                      <a16:creationId xmlns="" xmlns:a16="http://schemas.microsoft.com/office/drawing/2014/main" id="{79843A8D-CB0A-8640-AABA-9310785228E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09125" y="4954588"/>
                  <a:ext cx="36512" cy="7938"/>
                </a:xfrm>
                <a:custGeom>
                  <a:avLst/>
                  <a:gdLst>
                    <a:gd name="T0" fmla="*/ 1 w 9"/>
                    <a:gd name="T1" fmla="*/ 0 h 2"/>
                    <a:gd name="T2" fmla="*/ 1 w 9"/>
                    <a:gd name="T3" fmla="*/ 0 h 2"/>
                    <a:gd name="T4" fmla="*/ 2 w 9"/>
                    <a:gd name="T5" fmla="*/ 0 h 2"/>
                    <a:gd name="T6" fmla="*/ 3 w 9"/>
                    <a:gd name="T7" fmla="*/ 0 h 2"/>
                    <a:gd name="T8" fmla="*/ 4 w 9"/>
                    <a:gd name="T9" fmla="*/ 0 h 2"/>
                    <a:gd name="T10" fmla="*/ 5 w 9"/>
                    <a:gd name="T11" fmla="*/ 0 h 2"/>
                    <a:gd name="T12" fmla="*/ 5 w 9"/>
                    <a:gd name="T13" fmla="*/ 0 h 2"/>
                    <a:gd name="T14" fmla="*/ 6 w 9"/>
                    <a:gd name="T15" fmla="*/ 0 h 2"/>
                    <a:gd name="T16" fmla="*/ 6 w 9"/>
                    <a:gd name="T17" fmla="*/ 0 h 2"/>
                    <a:gd name="T18" fmla="*/ 6 w 9"/>
                    <a:gd name="T19" fmla="*/ 0 h 2"/>
                    <a:gd name="T20" fmla="*/ 6 w 9"/>
                    <a:gd name="T21" fmla="*/ 0 h 2"/>
                    <a:gd name="T22" fmla="*/ 6 w 9"/>
                    <a:gd name="T23" fmla="*/ 0 h 2"/>
                    <a:gd name="T24" fmla="*/ 5 w 9"/>
                    <a:gd name="T25" fmla="*/ 0 h 2"/>
                    <a:gd name="T26" fmla="*/ 5 w 9"/>
                    <a:gd name="T27" fmla="*/ 1 h 2"/>
                    <a:gd name="T28" fmla="*/ 5 w 9"/>
                    <a:gd name="T29" fmla="*/ 1 h 2"/>
                    <a:gd name="T30" fmla="*/ 4 w 9"/>
                    <a:gd name="T31" fmla="*/ 1 h 2"/>
                    <a:gd name="T32" fmla="*/ 4 w 9"/>
                    <a:gd name="T33" fmla="*/ 1 h 2"/>
                    <a:gd name="T34" fmla="*/ 3 w 9"/>
                    <a:gd name="T35" fmla="*/ 1 h 2"/>
                    <a:gd name="T36" fmla="*/ 3 w 9"/>
                    <a:gd name="T37" fmla="*/ 1 h 2"/>
                    <a:gd name="T38" fmla="*/ 2 w 9"/>
                    <a:gd name="T39" fmla="*/ 1 h 2"/>
                    <a:gd name="T40" fmla="*/ 2 w 9"/>
                    <a:gd name="T41" fmla="*/ 1 h 2"/>
                    <a:gd name="T42" fmla="*/ 1 w 9"/>
                    <a:gd name="T43" fmla="*/ 1 h 2"/>
                    <a:gd name="T44" fmla="*/ 1 w 9"/>
                    <a:gd name="T45" fmla="*/ 1 h 2"/>
                    <a:gd name="T46" fmla="*/ 0 w 9"/>
                    <a:gd name="T47" fmla="*/ 2 h 2"/>
                    <a:gd name="T48" fmla="*/ 0 w 9"/>
                    <a:gd name="T49" fmla="*/ 1 h 2"/>
                    <a:gd name="T50" fmla="*/ 0 w 9"/>
                    <a:gd name="T51" fmla="*/ 1 h 2"/>
                    <a:gd name="T52" fmla="*/ 1 w 9"/>
                    <a:gd name="T53" fmla="*/ 1 h 2"/>
                    <a:gd name="T54" fmla="*/ 0 w 9"/>
                    <a:gd name="T55" fmla="*/ 0 h 2"/>
                    <a:gd name="T56" fmla="*/ 1 w 9"/>
                    <a:gd name="T57" fmla="*/ 0 h 2"/>
                    <a:gd name="T58" fmla="*/ 8 w 9"/>
                    <a:gd name="T59" fmla="*/ 2 h 2"/>
                    <a:gd name="T60" fmla="*/ 8 w 9"/>
                    <a:gd name="T61" fmla="*/ 2 h 2"/>
                    <a:gd name="T62" fmla="*/ 8 w 9"/>
                    <a:gd name="T63" fmla="*/ 2 h 2"/>
                    <a:gd name="T64" fmla="*/ 9 w 9"/>
                    <a:gd name="T65" fmla="*/ 2 h 2"/>
                    <a:gd name="T66" fmla="*/ 9 w 9"/>
                    <a:gd name="T67" fmla="*/ 2 h 2"/>
                    <a:gd name="T68" fmla="*/ 9 w 9"/>
                    <a:gd name="T69" fmla="*/ 2 h 2"/>
                    <a:gd name="T70" fmla="*/ 9 w 9"/>
                    <a:gd name="T71" fmla="*/ 2 h 2"/>
                    <a:gd name="T72" fmla="*/ 9 w 9"/>
                    <a:gd name="T73" fmla="*/ 2 h 2"/>
                    <a:gd name="T74" fmla="*/ 9 w 9"/>
                    <a:gd name="T75" fmla="*/ 2 h 2"/>
                    <a:gd name="T76" fmla="*/ 9 w 9"/>
                    <a:gd name="T77" fmla="*/ 2 h 2"/>
                    <a:gd name="T78" fmla="*/ 9 w 9"/>
                    <a:gd name="T79" fmla="*/ 2 h 2"/>
                    <a:gd name="T80" fmla="*/ 9 w 9"/>
                    <a:gd name="T81" fmla="*/ 2 h 2"/>
                    <a:gd name="T82" fmla="*/ 9 w 9"/>
                    <a:gd name="T83" fmla="*/ 2 h 2"/>
                    <a:gd name="T84" fmla="*/ 8 w 9"/>
                    <a:gd name="T8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9" h="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  <a:moveTo>
                        <a:pt x="8" y="2"/>
                      </a:move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8" name="Freeform 709">
                  <a:extLst>
                    <a:ext uri="{FF2B5EF4-FFF2-40B4-BE49-F238E27FC236}">
                      <a16:creationId xmlns="" xmlns:a16="http://schemas.microsoft.com/office/drawing/2014/main" id="{A892602E-F251-F741-85BD-95848AC819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37688" y="5008563"/>
                  <a:ext cx="92075" cy="58738"/>
                </a:xfrm>
                <a:custGeom>
                  <a:avLst/>
                  <a:gdLst>
                    <a:gd name="T0" fmla="*/ 19 w 22"/>
                    <a:gd name="T1" fmla="*/ 13 h 14"/>
                    <a:gd name="T2" fmla="*/ 18 w 22"/>
                    <a:gd name="T3" fmla="*/ 12 h 14"/>
                    <a:gd name="T4" fmla="*/ 17 w 22"/>
                    <a:gd name="T5" fmla="*/ 12 h 14"/>
                    <a:gd name="T6" fmla="*/ 16 w 22"/>
                    <a:gd name="T7" fmla="*/ 11 h 14"/>
                    <a:gd name="T8" fmla="*/ 14 w 22"/>
                    <a:gd name="T9" fmla="*/ 11 h 14"/>
                    <a:gd name="T10" fmla="*/ 13 w 22"/>
                    <a:gd name="T11" fmla="*/ 11 h 14"/>
                    <a:gd name="T12" fmla="*/ 12 w 22"/>
                    <a:gd name="T13" fmla="*/ 10 h 14"/>
                    <a:gd name="T14" fmla="*/ 12 w 22"/>
                    <a:gd name="T15" fmla="*/ 9 h 14"/>
                    <a:gd name="T16" fmla="*/ 12 w 22"/>
                    <a:gd name="T17" fmla="*/ 9 h 14"/>
                    <a:gd name="T18" fmla="*/ 12 w 22"/>
                    <a:gd name="T19" fmla="*/ 8 h 14"/>
                    <a:gd name="T20" fmla="*/ 12 w 22"/>
                    <a:gd name="T21" fmla="*/ 6 h 14"/>
                    <a:gd name="T22" fmla="*/ 10 w 22"/>
                    <a:gd name="T23" fmla="*/ 4 h 14"/>
                    <a:gd name="T24" fmla="*/ 9 w 22"/>
                    <a:gd name="T25" fmla="*/ 3 h 14"/>
                    <a:gd name="T26" fmla="*/ 7 w 22"/>
                    <a:gd name="T27" fmla="*/ 2 h 14"/>
                    <a:gd name="T28" fmla="*/ 6 w 22"/>
                    <a:gd name="T29" fmla="*/ 1 h 14"/>
                    <a:gd name="T30" fmla="*/ 5 w 22"/>
                    <a:gd name="T31" fmla="*/ 1 h 14"/>
                    <a:gd name="T32" fmla="*/ 0 w 22"/>
                    <a:gd name="T33" fmla="*/ 7 h 14"/>
                    <a:gd name="T34" fmla="*/ 1 w 22"/>
                    <a:gd name="T35" fmla="*/ 8 h 14"/>
                    <a:gd name="T36" fmla="*/ 3 w 22"/>
                    <a:gd name="T37" fmla="*/ 9 h 14"/>
                    <a:gd name="T38" fmla="*/ 4 w 22"/>
                    <a:gd name="T39" fmla="*/ 10 h 14"/>
                    <a:gd name="T40" fmla="*/ 6 w 22"/>
                    <a:gd name="T41" fmla="*/ 12 h 14"/>
                    <a:gd name="T42" fmla="*/ 7 w 22"/>
                    <a:gd name="T43" fmla="*/ 13 h 14"/>
                    <a:gd name="T44" fmla="*/ 9 w 22"/>
                    <a:gd name="T45" fmla="*/ 13 h 14"/>
                    <a:gd name="T46" fmla="*/ 11 w 22"/>
                    <a:gd name="T47" fmla="*/ 14 h 14"/>
                    <a:gd name="T48" fmla="*/ 14 w 22"/>
                    <a:gd name="T49" fmla="*/ 14 h 14"/>
                    <a:gd name="T50" fmla="*/ 21 w 22"/>
                    <a:gd name="T51" fmla="*/ 10 h 14"/>
                    <a:gd name="T52" fmla="*/ 21 w 22"/>
                    <a:gd name="T53" fmla="*/ 9 h 14"/>
                    <a:gd name="T54" fmla="*/ 21 w 22"/>
                    <a:gd name="T55" fmla="*/ 10 h 14"/>
                    <a:gd name="T56" fmla="*/ 21 w 22"/>
                    <a:gd name="T57" fmla="*/ 10 h 14"/>
                    <a:gd name="T58" fmla="*/ 22 w 22"/>
                    <a:gd name="T59" fmla="*/ 10 h 14"/>
                    <a:gd name="T60" fmla="*/ 21 w 22"/>
                    <a:gd name="T61" fmla="*/ 9 h 14"/>
                    <a:gd name="T62" fmla="*/ 20 w 22"/>
                    <a:gd name="T63" fmla="*/ 9 h 14"/>
                    <a:gd name="T64" fmla="*/ 20 w 22"/>
                    <a:gd name="T65" fmla="*/ 9 h 14"/>
                    <a:gd name="T66" fmla="*/ 21 w 22"/>
                    <a:gd name="T67" fmla="*/ 10 h 14"/>
                    <a:gd name="T68" fmla="*/ 21 w 22"/>
                    <a:gd name="T69" fmla="*/ 10 h 14"/>
                    <a:gd name="T70" fmla="*/ 22 w 22"/>
                    <a:gd name="T71" fmla="*/ 10 h 14"/>
                    <a:gd name="T72" fmla="*/ 20 w 22"/>
                    <a:gd name="T73" fmla="*/ 8 h 14"/>
                    <a:gd name="T74" fmla="*/ 20 w 22"/>
                    <a:gd name="T75" fmla="*/ 8 h 14"/>
                    <a:gd name="T76" fmla="*/ 20 w 22"/>
                    <a:gd name="T77" fmla="*/ 8 h 14"/>
                    <a:gd name="T78" fmla="*/ 20 w 22"/>
                    <a:gd name="T79" fmla="*/ 8 h 14"/>
                    <a:gd name="T80" fmla="*/ 15 w 22"/>
                    <a:gd name="T81" fmla="*/ 6 h 14"/>
                    <a:gd name="T82" fmla="*/ 15 w 22"/>
                    <a:gd name="T83" fmla="*/ 6 h 14"/>
                    <a:gd name="T84" fmla="*/ 15 w 22"/>
                    <a:gd name="T85" fmla="*/ 6 h 14"/>
                    <a:gd name="T86" fmla="*/ 14 w 22"/>
                    <a:gd name="T87" fmla="*/ 4 h 14"/>
                    <a:gd name="T88" fmla="*/ 13 w 22"/>
                    <a:gd name="T89" fmla="*/ 4 h 14"/>
                    <a:gd name="T90" fmla="*/ 13 w 22"/>
                    <a:gd name="T91" fmla="*/ 5 h 14"/>
                    <a:gd name="T92" fmla="*/ 13 w 22"/>
                    <a:gd name="T93" fmla="*/ 5 h 14"/>
                    <a:gd name="T94" fmla="*/ 13 w 22"/>
                    <a:gd name="T95" fmla="*/ 6 h 14"/>
                    <a:gd name="T96" fmla="*/ 14 w 22"/>
                    <a:gd name="T97" fmla="*/ 5 h 14"/>
                    <a:gd name="T98" fmla="*/ 7 w 22"/>
                    <a:gd name="T99" fmla="*/ 1 h 14"/>
                    <a:gd name="T100" fmla="*/ 7 w 22"/>
                    <a:gd name="T101" fmla="*/ 1 h 14"/>
                    <a:gd name="T102" fmla="*/ 7 w 22"/>
                    <a:gd name="T103" fmla="*/ 1 h 14"/>
                    <a:gd name="T104" fmla="*/ 7 w 22"/>
                    <a:gd name="T105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2" h="14">
                      <a:moveTo>
                        <a:pt x="3" y="9"/>
                      </a:move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lnTo>
                        <a:pt x="3" y="9"/>
                      </a:lnTo>
                      <a:close/>
                      <a:moveTo>
                        <a:pt x="19" y="13"/>
                      </a:move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0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4"/>
                        <a:pt x="11" y="13"/>
                        <a:pt x="11" y="13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lose/>
                      <a:moveTo>
                        <a:pt x="21" y="10"/>
                      </a:move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1" y="10"/>
                      </a:cubicBezTo>
                      <a:close/>
                      <a:moveTo>
                        <a:pt x="22" y="10"/>
                      </a:move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14" y="5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4" y="6"/>
                        <a:pt x="14" y="6"/>
                      </a:cubicBezTo>
                      <a:cubicBezTo>
                        <a:pt x="14" y="6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lose/>
                      <a:moveTo>
                        <a:pt x="7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9" name="Freeform 710">
                  <a:extLst>
                    <a:ext uri="{FF2B5EF4-FFF2-40B4-BE49-F238E27FC236}">
                      <a16:creationId xmlns="" xmlns:a16="http://schemas.microsoft.com/office/drawing/2014/main" id="{3F236A38-833C-9B4D-8136-DDFB4AA443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50388" y="5046663"/>
                  <a:ext cx="17462" cy="33338"/>
                </a:xfrm>
                <a:custGeom>
                  <a:avLst/>
                  <a:gdLst>
                    <a:gd name="T0" fmla="*/ 4 w 4"/>
                    <a:gd name="T1" fmla="*/ 3 h 8"/>
                    <a:gd name="T2" fmla="*/ 3 w 4"/>
                    <a:gd name="T3" fmla="*/ 3 h 8"/>
                    <a:gd name="T4" fmla="*/ 3 w 4"/>
                    <a:gd name="T5" fmla="*/ 2 h 8"/>
                    <a:gd name="T6" fmla="*/ 2 w 4"/>
                    <a:gd name="T7" fmla="*/ 1 h 8"/>
                    <a:gd name="T8" fmla="*/ 1 w 4"/>
                    <a:gd name="T9" fmla="*/ 1 h 8"/>
                    <a:gd name="T10" fmla="*/ 1 w 4"/>
                    <a:gd name="T11" fmla="*/ 0 h 8"/>
                    <a:gd name="T12" fmla="*/ 0 w 4"/>
                    <a:gd name="T13" fmla="*/ 0 h 8"/>
                    <a:gd name="T14" fmla="*/ 1 w 4"/>
                    <a:gd name="T15" fmla="*/ 1 h 8"/>
                    <a:gd name="T16" fmla="*/ 1 w 4"/>
                    <a:gd name="T17" fmla="*/ 1 h 8"/>
                    <a:gd name="T18" fmla="*/ 0 w 4"/>
                    <a:gd name="T19" fmla="*/ 2 h 8"/>
                    <a:gd name="T20" fmla="*/ 1 w 4"/>
                    <a:gd name="T21" fmla="*/ 3 h 8"/>
                    <a:gd name="T22" fmla="*/ 1 w 4"/>
                    <a:gd name="T23" fmla="*/ 3 h 8"/>
                    <a:gd name="T24" fmla="*/ 0 w 4"/>
                    <a:gd name="T25" fmla="*/ 4 h 8"/>
                    <a:gd name="T26" fmla="*/ 0 w 4"/>
                    <a:gd name="T27" fmla="*/ 4 h 8"/>
                    <a:gd name="T28" fmla="*/ 0 w 4"/>
                    <a:gd name="T29" fmla="*/ 4 h 8"/>
                    <a:gd name="T30" fmla="*/ 0 w 4"/>
                    <a:gd name="T31" fmla="*/ 5 h 8"/>
                    <a:gd name="T32" fmla="*/ 0 w 4"/>
                    <a:gd name="T33" fmla="*/ 6 h 8"/>
                    <a:gd name="T34" fmla="*/ 1 w 4"/>
                    <a:gd name="T35" fmla="*/ 6 h 8"/>
                    <a:gd name="T36" fmla="*/ 0 w 4"/>
                    <a:gd name="T37" fmla="*/ 7 h 8"/>
                    <a:gd name="T38" fmla="*/ 1 w 4"/>
                    <a:gd name="T39" fmla="*/ 8 h 8"/>
                    <a:gd name="T40" fmla="*/ 1 w 4"/>
                    <a:gd name="T41" fmla="*/ 7 h 8"/>
                    <a:gd name="T42" fmla="*/ 1 w 4"/>
                    <a:gd name="T43" fmla="*/ 7 h 8"/>
                    <a:gd name="T44" fmla="*/ 2 w 4"/>
                    <a:gd name="T45" fmla="*/ 7 h 8"/>
                    <a:gd name="T46" fmla="*/ 2 w 4"/>
                    <a:gd name="T47" fmla="*/ 6 h 8"/>
                    <a:gd name="T48" fmla="*/ 2 w 4"/>
                    <a:gd name="T49" fmla="*/ 6 h 8"/>
                    <a:gd name="T50" fmla="*/ 2 w 4"/>
                    <a:gd name="T51" fmla="*/ 5 h 8"/>
                    <a:gd name="T52" fmla="*/ 2 w 4"/>
                    <a:gd name="T53" fmla="*/ 4 h 8"/>
                    <a:gd name="T54" fmla="*/ 2 w 4"/>
                    <a:gd name="T55" fmla="*/ 4 h 8"/>
                    <a:gd name="T56" fmla="*/ 3 w 4"/>
                    <a:gd name="T57" fmla="*/ 4 h 8"/>
                    <a:gd name="T58" fmla="*/ 3 w 4"/>
                    <a:gd name="T59" fmla="*/ 4 h 8"/>
                    <a:gd name="T60" fmla="*/ 4 w 4"/>
                    <a:gd name="T61" fmla="*/ 4 h 8"/>
                    <a:gd name="T62" fmla="*/ 0 w 4"/>
                    <a:gd name="T63" fmla="*/ 0 h 8"/>
                    <a:gd name="T64" fmla="*/ 1 w 4"/>
                    <a:gd name="T6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" h="8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lnTo>
                        <a:pt x="4" y="3"/>
                      </a:lnTo>
                      <a:close/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0" name="Freeform 711">
                  <a:extLst>
                    <a:ext uri="{FF2B5EF4-FFF2-40B4-BE49-F238E27FC236}">
                      <a16:creationId xmlns="" xmlns:a16="http://schemas.microsoft.com/office/drawing/2014/main" id="{B37296FF-C813-AD4A-82C3-687A5A986C5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09113" y="5087938"/>
                  <a:ext cx="103187" cy="53975"/>
                </a:xfrm>
                <a:custGeom>
                  <a:avLst/>
                  <a:gdLst>
                    <a:gd name="T0" fmla="*/ 6 w 25"/>
                    <a:gd name="T1" fmla="*/ 7 h 13"/>
                    <a:gd name="T2" fmla="*/ 7 w 25"/>
                    <a:gd name="T3" fmla="*/ 8 h 13"/>
                    <a:gd name="T4" fmla="*/ 7 w 25"/>
                    <a:gd name="T5" fmla="*/ 8 h 13"/>
                    <a:gd name="T6" fmla="*/ 6 w 25"/>
                    <a:gd name="T7" fmla="*/ 7 h 13"/>
                    <a:gd name="T8" fmla="*/ 6 w 25"/>
                    <a:gd name="T9" fmla="*/ 7 h 13"/>
                    <a:gd name="T10" fmla="*/ 8 w 25"/>
                    <a:gd name="T11" fmla="*/ 8 h 13"/>
                    <a:gd name="T12" fmla="*/ 9 w 25"/>
                    <a:gd name="T13" fmla="*/ 7 h 13"/>
                    <a:gd name="T14" fmla="*/ 10 w 25"/>
                    <a:gd name="T15" fmla="*/ 7 h 13"/>
                    <a:gd name="T16" fmla="*/ 10 w 25"/>
                    <a:gd name="T17" fmla="*/ 7 h 13"/>
                    <a:gd name="T18" fmla="*/ 12 w 25"/>
                    <a:gd name="T19" fmla="*/ 5 h 13"/>
                    <a:gd name="T20" fmla="*/ 11 w 25"/>
                    <a:gd name="T21" fmla="*/ 6 h 13"/>
                    <a:gd name="T22" fmla="*/ 24 w 25"/>
                    <a:gd name="T23" fmla="*/ 6 h 13"/>
                    <a:gd name="T24" fmla="*/ 23 w 25"/>
                    <a:gd name="T25" fmla="*/ 13 h 13"/>
                    <a:gd name="T26" fmla="*/ 22 w 25"/>
                    <a:gd name="T27" fmla="*/ 12 h 13"/>
                    <a:gd name="T28" fmla="*/ 22 w 25"/>
                    <a:gd name="T29" fmla="*/ 11 h 13"/>
                    <a:gd name="T30" fmla="*/ 21 w 25"/>
                    <a:gd name="T31" fmla="*/ 10 h 13"/>
                    <a:gd name="T32" fmla="*/ 20 w 25"/>
                    <a:gd name="T33" fmla="*/ 9 h 13"/>
                    <a:gd name="T34" fmla="*/ 19 w 25"/>
                    <a:gd name="T35" fmla="*/ 8 h 13"/>
                    <a:gd name="T36" fmla="*/ 17 w 25"/>
                    <a:gd name="T37" fmla="*/ 8 h 13"/>
                    <a:gd name="T38" fmla="*/ 16 w 25"/>
                    <a:gd name="T39" fmla="*/ 8 h 13"/>
                    <a:gd name="T40" fmla="*/ 15 w 25"/>
                    <a:gd name="T41" fmla="*/ 8 h 13"/>
                    <a:gd name="T42" fmla="*/ 14 w 25"/>
                    <a:gd name="T43" fmla="*/ 8 h 13"/>
                    <a:gd name="T44" fmla="*/ 14 w 25"/>
                    <a:gd name="T45" fmla="*/ 8 h 13"/>
                    <a:gd name="T46" fmla="*/ 14 w 25"/>
                    <a:gd name="T47" fmla="*/ 8 h 13"/>
                    <a:gd name="T48" fmla="*/ 13 w 25"/>
                    <a:gd name="T49" fmla="*/ 7 h 13"/>
                    <a:gd name="T50" fmla="*/ 13 w 25"/>
                    <a:gd name="T51" fmla="*/ 7 h 13"/>
                    <a:gd name="T52" fmla="*/ 13 w 25"/>
                    <a:gd name="T53" fmla="*/ 7 h 13"/>
                    <a:gd name="T54" fmla="*/ 13 w 25"/>
                    <a:gd name="T55" fmla="*/ 6 h 13"/>
                    <a:gd name="T56" fmla="*/ 13 w 25"/>
                    <a:gd name="T57" fmla="*/ 7 h 13"/>
                    <a:gd name="T58" fmla="*/ 12 w 25"/>
                    <a:gd name="T59" fmla="*/ 6 h 13"/>
                    <a:gd name="T60" fmla="*/ 12 w 25"/>
                    <a:gd name="T61" fmla="*/ 6 h 13"/>
                    <a:gd name="T62" fmla="*/ 11 w 25"/>
                    <a:gd name="T63" fmla="*/ 5 h 13"/>
                    <a:gd name="T64" fmla="*/ 11 w 25"/>
                    <a:gd name="T65" fmla="*/ 6 h 13"/>
                    <a:gd name="T66" fmla="*/ 11 w 25"/>
                    <a:gd name="T67" fmla="*/ 6 h 13"/>
                    <a:gd name="T68" fmla="*/ 11 w 25"/>
                    <a:gd name="T69" fmla="*/ 5 h 13"/>
                    <a:gd name="T70" fmla="*/ 10 w 25"/>
                    <a:gd name="T71" fmla="*/ 6 h 13"/>
                    <a:gd name="T72" fmla="*/ 11 w 25"/>
                    <a:gd name="T73" fmla="*/ 7 h 13"/>
                    <a:gd name="T74" fmla="*/ 10 w 25"/>
                    <a:gd name="T75" fmla="*/ 5 h 13"/>
                    <a:gd name="T76" fmla="*/ 10 w 25"/>
                    <a:gd name="T77" fmla="*/ 6 h 13"/>
                    <a:gd name="T78" fmla="*/ 10 w 25"/>
                    <a:gd name="T79" fmla="*/ 6 h 13"/>
                    <a:gd name="T80" fmla="*/ 10 w 25"/>
                    <a:gd name="T81" fmla="*/ 6 h 13"/>
                    <a:gd name="T82" fmla="*/ 10 w 25"/>
                    <a:gd name="T83" fmla="*/ 7 h 13"/>
                    <a:gd name="T84" fmla="*/ 10 w 25"/>
                    <a:gd name="T85" fmla="*/ 7 h 13"/>
                    <a:gd name="T86" fmla="*/ 10 w 25"/>
                    <a:gd name="T87" fmla="*/ 6 h 13"/>
                    <a:gd name="T88" fmla="*/ 9 w 25"/>
                    <a:gd name="T89" fmla="*/ 6 h 13"/>
                    <a:gd name="T90" fmla="*/ 9 w 25"/>
                    <a:gd name="T91" fmla="*/ 7 h 13"/>
                    <a:gd name="T92" fmla="*/ 8 w 25"/>
                    <a:gd name="T93" fmla="*/ 6 h 13"/>
                    <a:gd name="T94" fmla="*/ 9 w 25"/>
                    <a:gd name="T95" fmla="*/ 7 h 13"/>
                    <a:gd name="T96" fmla="*/ 8 w 25"/>
                    <a:gd name="T97" fmla="*/ 6 h 13"/>
                    <a:gd name="T98" fmla="*/ 7 w 25"/>
                    <a:gd name="T99" fmla="*/ 6 h 13"/>
                    <a:gd name="T100" fmla="*/ 8 w 25"/>
                    <a:gd name="T101" fmla="*/ 7 h 13"/>
                    <a:gd name="T102" fmla="*/ 8 w 25"/>
                    <a:gd name="T103" fmla="*/ 7 h 13"/>
                    <a:gd name="T104" fmla="*/ 7 w 25"/>
                    <a:gd name="T105" fmla="*/ 7 h 13"/>
                    <a:gd name="T106" fmla="*/ 5 w 25"/>
                    <a:gd name="T107" fmla="*/ 6 h 13"/>
                    <a:gd name="T108" fmla="*/ 5 w 25"/>
                    <a:gd name="T109" fmla="*/ 4 h 13"/>
                    <a:gd name="T110" fmla="*/ 4 w 25"/>
                    <a:gd name="T111" fmla="*/ 5 h 13"/>
                    <a:gd name="T112" fmla="*/ 5 w 25"/>
                    <a:gd name="T113" fmla="*/ 6 h 13"/>
                    <a:gd name="T114" fmla="*/ 6 w 25"/>
                    <a:gd name="T115" fmla="*/ 8 h 13"/>
                    <a:gd name="T116" fmla="*/ 12 w 25"/>
                    <a:gd name="T117" fmla="*/ 0 h 13"/>
                    <a:gd name="T118" fmla="*/ 14 w 25"/>
                    <a:gd name="T119" fmla="*/ 1 h 13"/>
                    <a:gd name="T120" fmla="*/ 16 w 25"/>
                    <a:gd name="T121" fmla="*/ 1 h 13"/>
                    <a:gd name="T122" fmla="*/ 19 w 25"/>
                    <a:gd name="T123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5" h="13">
                      <a:moveTo>
                        <a:pt x="6" y="8"/>
                      </a:move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24" y="6"/>
                      </a:move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0"/>
                        <a:pt x="22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9"/>
                      </a:cubicBezTo>
                      <a:cubicBezTo>
                        <a:pt x="18" y="9"/>
                        <a:pt x="18" y="9"/>
                        <a:pt x="17" y="9"/>
                      </a:cubicBezTo>
                      <a:cubicBezTo>
                        <a:pt x="17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lnTo>
                        <a:pt x="24" y="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1" name="Freeform 712">
                  <a:extLst>
                    <a:ext uri="{FF2B5EF4-FFF2-40B4-BE49-F238E27FC236}">
                      <a16:creationId xmlns="" xmlns:a16="http://schemas.microsoft.com/office/drawing/2014/main" id="{16625926-628E-E349-ABED-971E0B437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01175" y="5037138"/>
                  <a:ext cx="46037" cy="30163"/>
                </a:xfrm>
                <a:custGeom>
                  <a:avLst/>
                  <a:gdLst>
                    <a:gd name="T0" fmla="*/ 1 w 11"/>
                    <a:gd name="T1" fmla="*/ 4 h 7"/>
                    <a:gd name="T2" fmla="*/ 4 w 11"/>
                    <a:gd name="T3" fmla="*/ 5 h 7"/>
                    <a:gd name="T4" fmla="*/ 4 w 11"/>
                    <a:gd name="T5" fmla="*/ 5 h 7"/>
                    <a:gd name="T6" fmla="*/ 4 w 11"/>
                    <a:gd name="T7" fmla="*/ 6 h 7"/>
                    <a:gd name="T8" fmla="*/ 4 w 11"/>
                    <a:gd name="T9" fmla="*/ 6 h 7"/>
                    <a:gd name="T10" fmla="*/ 5 w 11"/>
                    <a:gd name="T11" fmla="*/ 6 h 7"/>
                    <a:gd name="T12" fmla="*/ 5 w 11"/>
                    <a:gd name="T13" fmla="*/ 7 h 7"/>
                    <a:gd name="T14" fmla="*/ 6 w 11"/>
                    <a:gd name="T15" fmla="*/ 7 h 7"/>
                    <a:gd name="T16" fmla="*/ 7 w 11"/>
                    <a:gd name="T17" fmla="*/ 7 h 7"/>
                    <a:gd name="T18" fmla="*/ 8 w 11"/>
                    <a:gd name="T19" fmla="*/ 7 h 7"/>
                    <a:gd name="T20" fmla="*/ 8 w 11"/>
                    <a:gd name="T21" fmla="*/ 7 h 7"/>
                    <a:gd name="T22" fmla="*/ 7 w 11"/>
                    <a:gd name="T23" fmla="*/ 6 h 7"/>
                    <a:gd name="T24" fmla="*/ 7 w 11"/>
                    <a:gd name="T25" fmla="*/ 6 h 7"/>
                    <a:gd name="T26" fmla="*/ 8 w 11"/>
                    <a:gd name="T27" fmla="*/ 6 h 7"/>
                    <a:gd name="T28" fmla="*/ 8 w 11"/>
                    <a:gd name="T29" fmla="*/ 6 h 7"/>
                    <a:gd name="T30" fmla="*/ 9 w 11"/>
                    <a:gd name="T31" fmla="*/ 6 h 7"/>
                    <a:gd name="T32" fmla="*/ 9 w 11"/>
                    <a:gd name="T33" fmla="*/ 6 h 7"/>
                    <a:gd name="T34" fmla="*/ 9 w 11"/>
                    <a:gd name="T35" fmla="*/ 6 h 7"/>
                    <a:gd name="T36" fmla="*/ 9 w 11"/>
                    <a:gd name="T37" fmla="*/ 5 h 7"/>
                    <a:gd name="T38" fmla="*/ 9 w 11"/>
                    <a:gd name="T39" fmla="*/ 5 h 7"/>
                    <a:gd name="T40" fmla="*/ 9 w 11"/>
                    <a:gd name="T41" fmla="*/ 5 h 7"/>
                    <a:gd name="T42" fmla="*/ 9 w 11"/>
                    <a:gd name="T43" fmla="*/ 5 h 7"/>
                    <a:gd name="T44" fmla="*/ 9 w 11"/>
                    <a:gd name="T45" fmla="*/ 4 h 7"/>
                    <a:gd name="T46" fmla="*/ 9 w 11"/>
                    <a:gd name="T47" fmla="*/ 4 h 7"/>
                    <a:gd name="T48" fmla="*/ 9 w 11"/>
                    <a:gd name="T49" fmla="*/ 4 h 7"/>
                    <a:gd name="T50" fmla="*/ 9 w 11"/>
                    <a:gd name="T51" fmla="*/ 4 h 7"/>
                    <a:gd name="T52" fmla="*/ 9 w 11"/>
                    <a:gd name="T53" fmla="*/ 4 h 7"/>
                    <a:gd name="T54" fmla="*/ 9 w 11"/>
                    <a:gd name="T55" fmla="*/ 4 h 7"/>
                    <a:gd name="T56" fmla="*/ 9 w 11"/>
                    <a:gd name="T57" fmla="*/ 4 h 7"/>
                    <a:gd name="T58" fmla="*/ 9 w 11"/>
                    <a:gd name="T59" fmla="*/ 3 h 7"/>
                    <a:gd name="T60" fmla="*/ 9 w 11"/>
                    <a:gd name="T61" fmla="*/ 3 h 7"/>
                    <a:gd name="T62" fmla="*/ 9 w 11"/>
                    <a:gd name="T63" fmla="*/ 3 h 7"/>
                    <a:gd name="T64" fmla="*/ 9 w 11"/>
                    <a:gd name="T65" fmla="*/ 3 h 7"/>
                    <a:gd name="T66" fmla="*/ 10 w 11"/>
                    <a:gd name="T67" fmla="*/ 3 h 7"/>
                    <a:gd name="T68" fmla="*/ 10 w 11"/>
                    <a:gd name="T69" fmla="*/ 3 h 7"/>
                    <a:gd name="T70" fmla="*/ 11 w 11"/>
                    <a:gd name="T71" fmla="*/ 3 h 7"/>
                    <a:gd name="T72" fmla="*/ 11 w 11"/>
                    <a:gd name="T73" fmla="*/ 2 h 7"/>
                    <a:gd name="T74" fmla="*/ 11 w 11"/>
                    <a:gd name="T75" fmla="*/ 2 h 7"/>
                    <a:gd name="T76" fmla="*/ 10 w 11"/>
                    <a:gd name="T77" fmla="*/ 2 h 7"/>
                    <a:gd name="T78" fmla="*/ 10 w 11"/>
                    <a:gd name="T79" fmla="*/ 1 h 7"/>
                    <a:gd name="T80" fmla="*/ 10 w 11"/>
                    <a:gd name="T81" fmla="*/ 1 h 7"/>
                    <a:gd name="T82" fmla="*/ 10 w 11"/>
                    <a:gd name="T83" fmla="*/ 1 h 7"/>
                    <a:gd name="T84" fmla="*/ 9 w 11"/>
                    <a:gd name="T85" fmla="*/ 1 h 7"/>
                    <a:gd name="T86" fmla="*/ 9 w 11"/>
                    <a:gd name="T87" fmla="*/ 0 h 7"/>
                    <a:gd name="T88" fmla="*/ 7 w 11"/>
                    <a:gd name="T89" fmla="*/ 1 h 7"/>
                    <a:gd name="T90" fmla="*/ 7 w 11"/>
                    <a:gd name="T91" fmla="*/ 1 h 7"/>
                    <a:gd name="T92" fmla="*/ 6 w 11"/>
                    <a:gd name="T93" fmla="*/ 1 h 7"/>
                    <a:gd name="T94" fmla="*/ 6 w 11"/>
                    <a:gd name="T95" fmla="*/ 1 h 7"/>
                    <a:gd name="T96" fmla="*/ 5 w 11"/>
                    <a:gd name="T97" fmla="*/ 1 h 7"/>
                    <a:gd name="T98" fmla="*/ 5 w 11"/>
                    <a:gd name="T99" fmla="*/ 1 h 7"/>
                    <a:gd name="T100" fmla="*/ 5 w 11"/>
                    <a:gd name="T101" fmla="*/ 1 h 7"/>
                    <a:gd name="T102" fmla="*/ 4 w 11"/>
                    <a:gd name="T103" fmla="*/ 1 h 7"/>
                    <a:gd name="T104" fmla="*/ 4 w 11"/>
                    <a:gd name="T105" fmla="*/ 1 h 7"/>
                    <a:gd name="T106" fmla="*/ 2 w 11"/>
                    <a:gd name="T107" fmla="*/ 1 h 7"/>
                    <a:gd name="T108" fmla="*/ 2 w 11"/>
                    <a:gd name="T109" fmla="*/ 1 h 7"/>
                    <a:gd name="T110" fmla="*/ 1 w 11"/>
                    <a:gd name="T111" fmla="*/ 1 h 7"/>
                    <a:gd name="T112" fmla="*/ 0 w 11"/>
                    <a:gd name="T113" fmla="*/ 1 h 7"/>
                    <a:gd name="T114" fmla="*/ 0 w 11"/>
                    <a:gd name="T115" fmla="*/ 4 h 7"/>
                    <a:gd name="T116" fmla="*/ 1 w 11"/>
                    <a:gd name="T11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1" h="7">
                      <a:moveTo>
                        <a:pt x="1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4"/>
                        <a:pt x="0" y="4"/>
                        <a:pt x="0" y="4"/>
                      </a:cubicBezTo>
                      <a:lnTo>
                        <a:pt x="1" y="4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2" name="Freeform 713">
                  <a:extLst>
                    <a:ext uri="{FF2B5EF4-FFF2-40B4-BE49-F238E27FC236}">
                      <a16:creationId xmlns="" xmlns:a16="http://schemas.microsoft.com/office/drawing/2014/main" id="{7554C358-940C-B149-B13A-A69AC984D0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63075" y="4987925"/>
                  <a:ext cx="92075" cy="53975"/>
                </a:xfrm>
                <a:custGeom>
                  <a:avLst/>
                  <a:gdLst>
                    <a:gd name="T0" fmla="*/ 15 w 22"/>
                    <a:gd name="T1" fmla="*/ 1 h 13"/>
                    <a:gd name="T2" fmla="*/ 15 w 22"/>
                    <a:gd name="T3" fmla="*/ 1 h 13"/>
                    <a:gd name="T4" fmla="*/ 15 w 22"/>
                    <a:gd name="T5" fmla="*/ 1 h 13"/>
                    <a:gd name="T6" fmla="*/ 15 w 22"/>
                    <a:gd name="T7" fmla="*/ 1 h 13"/>
                    <a:gd name="T8" fmla="*/ 15 w 22"/>
                    <a:gd name="T9" fmla="*/ 1 h 13"/>
                    <a:gd name="T10" fmla="*/ 15 w 22"/>
                    <a:gd name="T11" fmla="*/ 1 h 13"/>
                    <a:gd name="T12" fmla="*/ 15 w 22"/>
                    <a:gd name="T13" fmla="*/ 1 h 13"/>
                    <a:gd name="T14" fmla="*/ 15 w 22"/>
                    <a:gd name="T15" fmla="*/ 2 h 13"/>
                    <a:gd name="T16" fmla="*/ 15 w 22"/>
                    <a:gd name="T17" fmla="*/ 1 h 13"/>
                    <a:gd name="T18" fmla="*/ 15 w 22"/>
                    <a:gd name="T19" fmla="*/ 1 h 13"/>
                    <a:gd name="T20" fmla="*/ 15 w 22"/>
                    <a:gd name="T21" fmla="*/ 1 h 13"/>
                    <a:gd name="T22" fmla="*/ 15 w 22"/>
                    <a:gd name="T23" fmla="*/ 1 h 13"/>
                    <a:gd name="T24" fmla="*/ 15 w 22"/>
                    <a:gd name="T25" fmla="*/ 2 h 13"/>
                    <a:gd name="T26" fmla="*/ 18 w 22"/>
                    <a:gd name="T27" fmla="*/ 0 h 13"/>
                    <a:gd name="T28" fmla="*/ 18 w 22"/>
                    <a:gd name="T29" fmla="*/ 0 h 13"/>
                    <a:gd name="T30" fmla="*/ 19 w 22"/>
                    <a:gd name="T31" fmla="*/ 0 h 13"/>
                    <a:gd name="T32" fmla="*/ 19 w 22"/>
                    <a:gd name="T33" fmla="*/ 0 h 13"/>
                    <a:gd name="T34" fmla="*/ 9 w 22"/>
                    <a:gd name="T35" fmla="*/ 12 h 13"/>
                    <a:gd name="T36" fmla="*/ 10 w 22"/>
                    <a:gd name="T37" fmla="*/ 13 h 13"/>
                    <a:gd name="T38" fmla="*/ 13 w 22"/>
                    <a:gd name="T39" fmla="*/ 13 h 13"/>
                    <a:gd name="T40" fmla="*/ 14 w 22"/>
                    <a:gd name="T41" fmla="*/ 13 h 13"/>
                    <a:gd name="T42" fmla="*/ 15 w 22"/>
                    <a:gd name="T43" fmla="*/ 13 h 13"/>
                    <a:gd name="T44" fmla="*/ 18 w 22"/>
                    <a:gd name="T45" fmla="*/ 12 h 13"/>
                    <a:gd name="T46" fmla="*/ 22 w 22"/>
                    <a:gd name="T47" fmla="*/ 5 h 13"/>
                    <a:gd name="T48" fmla="*/ 22 w 22"/>
                    <a:gd name="T49" fmla="*/ 5 h 13"/>
                    <a:gd name="T50" fmla="*/ 22 w 22"/>
                    <a:gd name="T51" fmla="*/ 4 h 13"/>
                    <a:gd name="T52" fmla="*/ 21 w 22"/>
                    <a:gd name="T53" fmla="*/ 4 h 13"/>
                    <a:gd name="T54" fmla="*/ 20 w 22"/>
                    <a:gd name="T55" fmla="*/ 4 h 13"/>
                    <a:gd name="T56" fmla="*/ 20 w 22"/>
                    <a:gd name="T57" fmla="*/ 4 h 13"/>
                    <a:gd name="T58" fmla="*/ 19 w 22"/>
                    <a:gd name="T59" fmla="*/ 4 h 13"/>
                    <a:gd name="T60" fmla="*/ 19 w 22"/>
                    <a:gd name="T61" fmla="*/ 4 h 13"/>
                    <a:gd name="T62" fmla="*/ 19 w 22"/>
                    <a:gd name="T63" fmla="*/ 4 h 13"/>
                    <a:gd name="T64" fmla="*/ 18 w 22"/>
                    <a:gd name="T65" fmla="*/ 4 h 13"/>
                    <a:gd name="T66" fmla="*/ 17 w 22"/>
                    <a:gd name="T67" fmla="*/ 3 h 13"/>
                    <a:gd name="T68" fmla="*/ 16 w 22"/>
                    <a:gd name="T69" fmla="*/ 3 h 13"/>
                    <a:gd name="T70" fmla="*/ 15 w 22"/>
                    <a:gd name="T71" fmla="*/ 2 h 13"/>
                    <a:gd name="T72" fmla="*/ 15 w 22"/>
                    <a:gd name="T73" fmla="*/ 2 h 13"/>
                    <a:gd name="T74" fmla="*/ 14 w 22"/>
                    <a:gd name="T75" fmla="*/ 1 h 13"/>
                    <a:gd name="T76" fmla="*/ 13 w 22"/>
                    <a:gd name="T77" fmla="*/ 1 h 13"/>
                    <a:gd name="T78" fmla="*/ 12 w 22"/>
                    <a:gd name="T79" fmla="*/ 1 h 13"/>
                    <a:gd name="T80" fmla="*/ 11 w 22"/>
                    <a:gd name="T81" fmla="*/ 2 h 13"/>
                    <a:gd name="T82" fmla="*/ 10 w 22"/>
                    <a:gd name="T83" fmla="*/ 2 h 13"/>
                    <a:gd name="T84" fmla="*/ 9 w 22"/>
                    <a:gd name="T85" fmla="*/ 2 h 13"/>
                    <a:gd name="T86" fmla="*/ 9 w 22"/>
                    <a:gd name="T87" fmla="*/ 3 h 13"/>
                    <a:gd name="T88" fmla="*/ 8 w 22"/>
                    <a:gd name="T89" fmla="*/ 5 h 13"/>
                    <a:gd name="T90" fmla="*/ 3 w 22"/>
                    <a:gd name="T91" fmla="*/ 6 h 13"/>
                    <a:gd name="T92" fmla="*/ 3 w 22"/>
                    <a:gd name="T93" fmla="*/ 6 h 13"/>
                    <a:gd name="T94" fmla="*/ 3 w 22"/>
                    <a:gd name="T95" fmla="*/ 5 h 13"/>
                    <a:gd name="T96" fmla="*/ 2 w 22"/>
                    <a:gd name="T97" fmla="*/ 6 h 13"/>
                    <a:gd name="T98" fmla="*/ 6 w 22"/>
                    <a:gd name="T99" fmla="*/ 10 h 13"/>
                    <a:gd name="T100" fmla="*/ 7 w 22"/>
                    <a:gd name="T101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2" h="13">
                      <a:moveTo>
                        <a:pt x="15" y="1"/>
                      </a:move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2"/>
                      </a:move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7" y="4"/>
                        <a:pt x="17" y="4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3" name="Freeform 714">
                  <a:extLst>
                    <a:ext uri="{FF2B5EF4-FFF2-40B4-BE49-F238E27FC236}">
                      <a16:creationId xmlns="" xmlns:a16="http://schemas.microsoft.com/office/drawing/2014/main" id="{46BAE864-8CAB-074A-89C0-F2C335E1470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25013" y="5013325"/>
                  <a:ext cx="53975" cy="57150"/>
                </a:xfrm>
                <a:custGeom>
                  <a:avLst/>
                  <a:gdLst>
                    <a:gd name="T0" fmla="*/ 12 w 13"/>
                    <a:gd name="T1" fmla="*/ 0 h 14"/>
                    <a:gd name="T2" fmla="*/ 13 w 13"/>
                    <a:gd name="T3" fmla="*/ 1 h 14"/>
                    <a:gd name="T4" fmla="*/ 12 w 13"/>
                    <a:gd name="T5" fmla="*/ 1 h 14"/>
                    <a:gd name="T6" fmla="*/ 12 w 13"/>
                    <a:gd name="T7" fmla="*/ 1 h 14"/>
                    <a:gd name="T8" fmla="*/ 12 w 13"/>
                    <a:gd name="T9" fmla="*/ 2 h 14"/>
                    <a:gd name="T10" fmla="*/ 11 w 13"/>
                    <a:gd name="T11" fmla="*/ 2 h 14"/>
                    <a:gd name="T12" fmla="*/ 11 w 13"/>
                    <a:gd name="T13" fmla="*/ 1 h 14"/>
                    <a:gd name="T14" fmla="*/ 11 w 13"/>
                    <a:gd name="T15" fmla="*/ 1 h 14"/>
                    <a:gd name="T16" fmla="*/ 11 w 13"/>
                    <a:gd name="T17" fmla="*/ 1 h 14"/>
                    <a:gd name="T18" fmla="*/ 11 w 13"/>
                    <a:gd name="T19" fmla="*/ 1 h 14"/>
                    <a:gd name="T20" fmla="*/ 11 w 13"/>
                    <a:gd name="T21" fmla="*/ 0 h 14"/>
                    <a:gd name="T22" fmla="*/ 10 w 13"/>
                    <a:gd name="T23" fmla="*/ 1 h 14"/>
                    <a:gd name="T24" fmla="*/ 9 w 13"/>
                    <a:gd name="T25" fmla="*/ 1 h 14"/>
                    <a:gd name="T26" fmla="*/ 9 w 13"/>
                    <a:gd name="T27" fmla="*/ 2 h 14"/>
                    <a:gd name="T28" fmla="*/ 9 w 13"/>
                    <a:gd name="T29" fmla="*/ 2 h 14"/>
                    <a:gd name="T30" fmla="*/ 8 w 13"/>
                    <a:gd name="T31" fmla="*/ 1 h 14"/>
                    <a:gd name="T32" fmla="*/ 6 w 13"/>
                    <a:gd name="T33" fmla="*/ 1 h 14"/>
                    <a:gd name="T34" fmla="*/ 6 w 13"/>
                    <a:gd name="T35" fmla="*/ 1 h 14"/>
                    <a:gd name="T36" fmla="*/ 6 w 13"/>
                    <a:gd name="T37" fmla="*/ 2 h 14"/>
                    <a:gd name="T38" fmla="*/ 6 w 13"/>
                    <a:gd name="T39" fmla="*/ 2 h 14"/>
                    <a:gd name="T40" fmla="*/ 7 w 13"/>
                    <a:gd name="T41" fmla="*/ 3 h 14"/>
                    <a:gd name="T42" fmla="*/ 7 w 13"/>
                    <a:gd name="T43" fmla="*/ 4 h 14"/>
                    <a:gd name="T44" fmla="*/ 7 w 13"/>
                    <a:gd name="T45" fmla="*/ 5 h 14"/>
                    <a:gd name="T46" fmla="*/ 7 w 13"/>
                    <a:gd name="T47" fmla="*/ 5 h 14"/>
                    <a:gd name="T48" fmla="*/ 7 w 13"/>
                    <a:gd name="T49" fmla="*/ 6 h 14"/>
                    <a:gd name="T50" fmla="*/ 6 w 13"/>
                    <a:gd name="T51" fmla="*/ 6 h 14"/>
                    <a:gd name="T52" fmla="*/ 4 w 13"/>
                    <a:gd name="T53" fmla="*/ 8 h 14"/>
                    <a:gd name="T54" fmla="*/ 4 w 13"/>
                    <a:gd name="T55" fmla="*/ 9 h 14"/>
                    <a:gd name="T56" fmla="*/ 3 w 13"/>
                    <a:gd name="T57" fmla="*/ 10 h 14"/>
                    <a:gd name="T58" fmla="*/ 2 w 13"/>
                    <a:gd name="T59" fmla="*/ 11 h 14"/>
                    <a:gd name="T60" fmla="*/ 2 w 13"/>
                    <a:gd name="T61" fmla="*/ 11 h 14"/>
                    <a:gd name="T62" fmla="*/ 0 w 13"/>
                    <a:gd name="T63" fmla="*/ 13 h 14"/>
                    <a:gd name="T64" fmla="*/ 1 w 13"/>
                    <a:gd name="T65" fmla="*/ 13 h 14"/>
                    <a:gd name="T66" fmla="*/ 2 w 13"/>
                    <a:gd name="T67" fmla="*/ 13 h 14"/>
                    <a:gd name="T68" fmla="*/ 3 w 13"/>
                    <a:gd name="T69" fmla="*/ 13 h 14"/>
                    <a:gd name="T70" fmla="*/ 3 w 13"/>
                    <a:gd name="T71" fmla="*/ 13 h 14"/>
                    <a:gd name="T72" fmla="*/ 4 w 13"/>
                    <a:gd name="T73" fmla="*/ 13 h 14"/>
                    <a:gd name="T74" fmla="*/ 4 w 13"/>
                    <a:gd name="T75" fmla="*/ 13 h 14"/>
                    <a:gd name="T76" fmla="*/ 5 w 13"/>
                    <a:gd name="T77" fmla="*/ 12 h 14"/>
                    <a:gd name="T78" fmla="*/ 6 w 13"/>
                    <a:gd name="T79" fmla="*/ 11 h 14"/>
                    <a:gd name="T80" fmla="*/ 6 w 13"/>
                    <a:gd name="T81" fmla="*/ 11 h 14"/>
                    <a:gd name="T82" fmla="*/ 6 w 13"/>
                    <a:gd name="T83" fmla="*/ 10 h 14"/>
                    <a:gd name="T84" fmla="*/ 7 w 13"/>
                    <a:gd name="T85" fmla="*/ 10 h 14"/>
                    <a:gd name="T86" fmla="*/ 7 w 13"/>
                    <a:gd name="T87" fmla="*/ 10 h 14"/>
                    <a:gd name="T88" fmla="*/ 8 w 13"/>
                    <a:gd name="T89" fmla="*/ 10 h 14"/>
                    <a:gd name="T90" fmla="*/ 10 w 13"/>
                    <a:gd name="T91" fmla="*/ 10 h 14"/>
                    <a:gd name="T92" fmla="*/ 10 w 13"/>
                    <a:gd name="T93" fmla="*/ 9 h 14"/>
                    <a:gd name="T94" fmla="*/ 10 w 13"/>
                    <a:gd name="T95" fmla="*/ 8 h 14"/>
                    <a:gd name="T96" fmla="*/ 9 w 13"/>
                    <a:gd name="T97" fmla="*/ 7 h 14"/>
                    <a:gd name="T98" fmla="*/ 9 w 13"/>
                    <a:gd name="T99" fmla="*/ 7 h 14"/>
                    <a:gd name="T100" fmla="*/ 10 w 13"/>
                    <a:gd name="T101" fmla="*/ 6 h 14"/>
                    <a:gd name="T102" fmla="*/ 11 w 13"/>
                    <a:gd name="T103" fmla="*/ 6 h 14"/>
                    <a:gd name="T104" fmla="*/ 11 w 13"/>
                    <a:gd name="T105" fmla="*/ 6 h 14"/>
                    <a:gd name="T106" fmla="*/ 12 w 13"/>
                    <a:gd name="T107" fmla="*/ 4 h 14"/>
                    <a:gd name="T108" fmla="*/ 12 w 13"/>
                    <a:gd name="T10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14">
                      <a:moveTo>
                        <a:pt x="12" y="1"/>
                      </a:move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2" y="2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10" y="10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4" name="Freeform 715">
                  <a:extLst>
                    <a:ext uri="{FF2B5EF4-FFF2-40B4-BE49-F238E27FC236}">
                      <a16:creationId xmlns="" xmlns:a16="http://schemas.microsoft.com/office/drawing/2014/main" id="{A260CF7C-4509-2640-B7B5-252A19004E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67850" y="5062538"/>
                  <a:ext cx="33337" cy="38100"/>
                </a:xfrm>
                <a:custGeom>
                  <a:avLst/>
                  <a:gdLst>
                    <a:gd name="T0" fmla="*/ 4 w 8"/>
                    <a:gd name="T1" fmla="*/ 1 h 9"/>
                    <a:gd name="T2" fmla="*/ 4 w 8"/>
                    <a:gd name="T3" fmla="*/ 1 h 9"/>
                    <a:gd name="T4" fmla="*/ 4 w 8"/>
                    <a:gd name="T5" fmla="*/ 0 h 9"/>
                    <a:gd name="T6" fmla="*/ 4 w 8"/>
                    <a:gd name="T7" fmla="*/ 1 h 9"/>
                    <a:gd name="T8" fmla="*/ 3 w 8"/>
                    <a:gd name="T9" fmla="*/ 1 h 9"/>
                    <a:gd name="T10" fmla="*/ 2 w 8"/>
                    <a:gd name="T11" fmla="*/ 1 h 9"/>
                    <a:gd name="T12" fmla="*/ 2 w 8"/>
                    <a:gd name="T13" fmla="*/ 0 h 9"/>
                    <a:gd name="T14" fmla="*/ 2 w 8"/>
                    <a:gd name="T15" fmla="*/ 0 h 9"/>
                    <a:gd name="T16" fmla="*/ 1 w 8"/>
                    <a:gd name="T17" fmla="*/ 0 h 9"/>
                    <a:gd name="T18" fmla="*/ 1 w 8"/>
                    <a:gd name="T19" fmla="*/ 0 h 9"/>
                    <a:gd name="T20" fmla="*/ 1 w 8"/>
                    <a:gd name="T21" fmla="*/ 1 h 9"/>
                    <a:gd name="T22" fmla="*/ 1 w 8"/>
                    <a:gd name="T23" fmla="*/ 2 h 9"/>
                    <a:gd name="T24" fmla="*/ 1 w 8"/>
                    <a:gd name="T25" fmla="*/ 2 h 9"/>
                    <a:gd name="T26" fmla="*/ 1 w 8"/>
                    <a:gd name="T27" fmla="*/ 2 h 9"/>
                    <a:gd name="T28" fmla="*/ 1 w 8"/>
                    <a:gd name="T29" fmla="*/ 3 h 9"/>
                    <a:gd name="T30" fmla="*/ 2 w 8"/>
                    <a:gd name="T31" fmla="*/ 3 h 9"/>
                    <a:gd name="T32" fmla="*/ 1 w 8"/>
                    <a:gd name="T33" fmla="*/ 3 h 9"/>
                    <a:gd name="T34" fmla="*/ 1 w 8"/>
                    <a:gd name="T35" fmla="*/ 4 h 9"/>
                    <a:gd name="T36" fmla="*/ 1 w 8"/>
                    <a:gd name="T37" fmla="*/ 4 h 9"/>
                    <a:gd name="T38" fmla="*/ 1 w 8"/>
                    <a:gd name="T39" fmla="*/ 4 h 9"/>
                    <a:gd name="T40" fmla="*/ 0 w 8"/>
                    <a:gd name="T41" fmla="*/ 4 h 9"/>
                    <a:gd name="T42" fmla="*/ 0 w 8"/>
                    <a:gd name="T43" fmla="*/ 4 h 9"/>
                    <a:gd name="T44" fmla="*/ 0 w 8"/>
                    <a:gd name="T45" fmla="*/ 5 h 9"/>
                    <a:gd name="T46" fmla="*/ 0 w 8"/>
                    <a:gd name="T47" fmla="*/ 5 h 9"/>
                    <a:gd name="T48" fmla="*/ 0 w 8"/>
                    <a:gd name="T49" fmla="*/ 5 h 9"/>
                    <a:gd name="T50" fmla="*/ 1 w 8"/>
                    <a:gd name="T51" fmla="*/ 6 h 9"/>
                    <a:gd name="T52" fmla="*/ 2 w 8"/>
                    <a:gd name="T53" fmla="*/ 6 h 9"/>
                    <a:gd name="T54" fmla="*/ 2 w 8"/>
                    <a:gd name="T55" fmla="*/ 6 h 9"/>
                    <a:gd name="T56" fmla="*/ 2 w 8"/>
                    <a:gd name="T57" fmla="*/ 7 h 9"/>
                    <a:gd name="T58" fmla="*/ 2 w 8"/>
                    <a:gd name="T59" fmla="*/ 7 h 9"/>
                    <a:gd name="T60" fmla="*/ 4 w 8"/>
                    <a:gd name="T61" fmla="*/ 8 h 9"/>
                    <a:gd name="T62" fmla="*/ 4 w 8"/>
                    <a:gd name="T63" fmla="*/ 9 h 9"/>
                    <a:gd name="T64" fmla="*/ 4 w 8"/>
                    <a:gd name="T65" fmla="*/ 9 h 9"/>
                    <a:gd name="T66" fmla="*/ 4 w 8"/>
                    <a:gd name="T67" fmla="*/ 9 h 9"/>
                    <a:gd name="T68" fmla="*/ 4 w 8"/>
                    <a:gd name="T69" fmla="*/ 9 h 9"/>
                    <a:gd name="T70" fmla="*/ 4 w 8"/>
                    <a:gd name="T71" fmla="*/ 9 h 9"/>
                    <a:gd name="T72" fmla="*/ 4 w 8"/>
                    <a:gd name="T73" fmla="*/ 9 h 9"/>
                    <a:gd name="T74" fmla="*/ 5 w 8"/>
                    <a:gd name="T75" fmla="*/ 9 h 9"/>
                    <a:gd name="T76" fmla="*/ 5 w 8"/>
                    <a:gd name="T77" fmla="*/ 9 h 9"/>
                    <a:gd name="T78" fmla="*/ 5 w 8"/>
                    <a:gd name="T79" fmla="*/ 9 h 9"/>
                    <a:gd name="T80" fmla="*/ 5 w 8"/>
                    <a:gd name="T81" fmla="*/ 9 h 9"/>
                    <a:gd name="T82" fmla="*/ 5 w 8"/>
                    <a:gd name="T83" fmla="*/ 9 h 9"/>
                    <a:gd name="T84" fmla="*/ 6 w 8"/>
                    <a:gd name="T85" fmla="*/ 9 h 9"/>
                    <a:gd name="T86" fmla="*/ 6 w 8"/>
                    <a:gd name="T87" fmla="*/ 9 h 9"/>
                    <a:gd name="T88" fmla="*/ 6 w 8"/>
                    <a:gd name="T89" fmla="*/ 8 h 9"/>
                    <a:gd name="T90" fmla="*/ 6 w 8"/>
                    <a:gd name="T91" fmla="*/ 8 h 9"/>
                    <a:gd name="T92" fmla="*/ 6 w 8"/>
                    <a:gd name="T93" fmla="*/ 7 h 9"/>
                    <a:gd name="T94" fmla="*/ 7 w 8"/>
                    <a:gd name="T95" fmla="*/ 7 h 9"/>
                    <a:gd name="T96" fmla="*/ 6 w 8"/>
                    <a:gd name="T97" fmla="*/ 6 h 9"/>
                    <a:gd name="T98" fmla="*/ 7 w 8"/>
                    <a:gd name="T99" fmla="*/ 6 h 9"/>
                    <a:gd name="T100" fmla="*/ 7 w 8"/>
                    <a:gd name="T101" fmla="*/ 3 h 9"/>
                    <a:gd name="T102" fmla="*/ 8 w 8"/>
                    <a:gd name="T103" fmla="*/ 3 h 9"/>
                    <a:gd name="T104" fmla="*/ 7 w 8"/>
                    <a:gd name="T105" fmla="*/ 2 h 9"/>
                    <a:gd name="T106" fmla="*/ 7 w 8"/>
                    <a:gd name="T107" fmla="*/ 2 h 9"/>
                    <a:gd name="T108" fmla="*/ 6 w 8"/>
                    <a:gd name="T109" fmla="*/ 2 h 9"/>
                    <a:gd name="T110" fmla="*/ 6 w 8"/>
                    <a:gd name="T111" fmla="*/ 2 h 9"/>
                    <a:gd name="T112" fmla="*/ 6 w 8"/>
                    <a:gd name="T113" fmla="*/ 2 h 9"/>
                    <a:gd name="T114" fmla="*/ 6 w 8"/>
                    <a:gd name="T115" fmla="*/ 1 h 9"/>
                    <a:gd name="T116" fmla="*/ 6 w 8"/>
                    <a:gd name="T117" fmla="*/ 1 h 9"/>
                    <a:gd name="T118" fmla="*/ 5 w 8"/>
                    <a:gd name="T119" fmla="*/ 1 h 9"/>
                    <a:gd name="T120" fmla="*/ 4 w 8"/>
                    <a:gd name="T12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" h="9"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lnTo>
                        <a:pt x="4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5" name="Freeform 716">
                  <a:extLst>
                    <a:ext uri="{FF2B5EF4-FFF2-40B4-BE49-F238E27FC236}">
                      <a16:creationId xmlns="" xmlns:a16="http://schemas.microsoft.com/office/drawing/2014/main" id="{6180C015-496F-4847-A5CF-06F27CBE6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50388" y="5062538"/>
                  <a:ext cx="25400" cy="30163"/>
                </a:xfrm>
                <a:custGeom>
                  <a:avLst/>
                  <a:gdLst>
                    <a:gd name="T0" fmla="*/ 4 w 6"/>
                    <a:gd name="T1" fmla="*/ 0 h 7"/>
                    <a:gd name="T2" fmla="*/ 3 w 6"/>
                    <a:gd name="T3" fmla="*/ 0 h 7"/>
                    <a:gd name="T4" fmla="*/ 3 w 6"/>
                    <a:gd name="T5" fmla="*/ 0 h 7"/>
                    <a:gd name="T6" fmla="*/ 2 w 6"/>
                    <a:gd name="T7" fmla="*/ 0 h 7"/>
                    <a:gd name="T8" fmla="*/ 2 w 6"/>
                    <a:gd name="T9" fmla="*/ 1 h 7"/>
                    <a:gd name="T10" fmla="*/ 2 w 6"/>
                    <a:gd name="T11" fmla="*/ 2 h 7"/>
                    <a:gd name="T12" fmla="*/ 2 w 6"/>
                    <a:gd name="T13" fmla="*/ 2 h 7"/>
                    <a:gd name="T14" fmla="*/ 2 w 6"/>
                    <a:gd name="T15" fmla="*/ 3 h 7"/>
                    <a:gd name="T16" fmla="*/ 2 w 6"/>
                    <a:gd name="T17" fmla="*/ 3 h 7"/>
                    <a:gd name="T18" fmla="*/ 1 w 6"/>
                    <a:gd name="T19" fmla="*/ 3 h 7"/>
                    <a:gd name="T20" fmla="*/ 1 w 6"/>
                    <a:gd name="T21" fmla="*/ 4 h 7"/>
                    <a:gd name="T22" fmla="*/ 1 w 6"/>
                    <a:gd name="T23" fmla="*/ 4 h 7"/>
                    <a:gd name="T24" fmla="*/ 0 w 6"/>
                    <a:gd name="T25" fmla="*/ 4 h 7"/>
                    <a:gd name="T26" fmla="*/ 0 w 6"/>
                    <a:gd name="T27" fmla="*/ 5 h 7"/>
                    <a:gd name="T28" fmla="*/ 1 w 6"/>
                    <a:gd name="T29" fmla="*/ 6 h 7"/>
                    <a:gd name="T30" fmla="*/ 1 w 6"/>
                    <a:gd name="T31" fmla="*/ 6 h 7"/>
                    <a:gd name="T32" fmla="*/ 2 w 6"/>
                    <a:gd name="T33" fmla="*/ 6 h 7"/>
                    <a:gd name="T34" fmla="*/ 2 w 6"/>
                    <a:gd name="T35" fmla="*/ 6 h 7"/>
                    <a:gd name="T36" fmla="*/ 3 w 6"/>
                    <a:gd name="T37" fmla="*/ 6 h 7"/>
                    <a:gd name="T38" fmla="*/ 3 w 6"/>
                    <a:gd name="T39" fmla="*/ 6 h 7"/>
                    <a:gd name="T40" fmla="*/ 3 w 6"/>
                    <a:gd name="T41" fmla="*/ 6 h 7"/>
                    <a:gd name="T42" fmla="*/ 4 w 6"/>
                    <a:gd name="T43" fmla="*/ 7 h 7"/>
                    <a:gd name="T44" fmla="*/ 4 w 6"/>
                    <a:gd name="T45" fmla="*/ 7 h 7"/>
                    <a:gd name="T46" fmla="*/ 5 w 6"/>
                    <a:gd name="T47" fmla="*/ 7 h 7"/>
                    <a:gd name="T48" fmla="*/ 5 w 6"/>
                    <a:gd name="T49" fmla="*/ 7 h 7"/>
                    <a:gd name="T50" fmla="*/ 5 w 6"/>
                    <a:gd name="T51" fmla="*/ 7 h 7"/>
                    <a:gd name="T52" fmla="*/ 6 w 6"/>
                    <a:gd name="T53" fmla="*/ 6 h 7"/>
                    <a:gd name="T54" fmla="*/ 5 w 6"/>
                    <a:gd name="T55" fmla="*/ 6 h 7"/>
                    <a:gd name="T56" fmla="*/ 4 w 6"/>
                    <a:gd name="T57" fmla="*/ 5 h 7"/>
                    <a:gd name="T58" fmla="*/ 4 w 6"/>
                    <a:gd name="T59" fmla="*/ 4 h 7"/>
                    <a:gd name="T60" fmla="*/ 5 w 6"/>
                    <a:gd name="T61" fmla="*/ 4 h 7"/>
                    <a:gd name="T62" fmla="*/ 5 w 6"/>
                    <a:gd name="T63" fmla="*/ 4 h 7"/>
                    <a:gd name="T64" fmla="*/ 6 w 6"/>
                    <a:gd name="T65" fmla="*/ 3 h 7"/>
                    <a:gd name="T66" fmla="*/ 5 w 6"/>
                    <a:gd name="T67" fmla="*/ 2 h 7"/>
                    <a:gd name="T68" fmla="*/ 5 w 6"/>
                    <a:gd name="T69" fmla="*/ 2 h 7"/>
                    <a:gd name="T70" fmla="*/ 5 w 6"/>
                    <a:gd name="T7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" h="7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6" name="Freeform 717">
                  <a:extLst>
                    <a:ext uri="{FF2B5EF4-FFF2-40B4-BE49-F238E27FC236}">
                      <a16:creationId xmlns="" xmlns:a16="http://schemas.microsoft.com/office/drawing/2014/main" id="{D2ADC232-494E-EE42-B873-882EDCF58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4363" y="5116513"/>
                  <a:ext cx="96837" cy="74613"/>
                </a:xfrm>
                <a:custGeom>
                  <a:avLst/>
                  <a:gdLst>
                    <a:gd name="T0" fmla="*/ 20 w 23"/>
                    <a:gd name="T1" fmla="*/ 15 h 18"/>
                    <a:gd name="T2" fmla="*/ 18 w 23"/>
                    <a:gd name="T3" fmla="*/ 14 h 18"/>
                    <a:gd name="T4" fmla="*/ 18 w 23"/>
                    <a:gd name="T5" fmla="*/ 15 h 18"/>
                    <a:gd name="T6" fmla="*/ 16 w 23"/>
                    <a:gd name="T7" fmla="*/ 15 h 18"/>
                    <a:gd name="T8" fmla="*/ 14 w 23"/>
                    <a:gd name="T9" fmla="*/ 14 h 18"/>
                    <a:gd name="T10" fmla="*/ 11 w 23"/>
                    <a:gd name="T11" fmla="*/ 12 h 18"/>
                    <a:gd name="T12" fmla="*/ 10 w 23"/>
                    <a:gd name="T13" fmla="*/ 11 h 18"/>
                    <a:gd name="T14" fmla="*/ 9 w 23"/>
                    <a:gd name="T15" fmla="*/ 9 h 18"/>
                    <a:gd name="T16" fmla="*/ 7 w 23"/>
                    <a:gd name="T17" fmla="*/ 7 h 18"/>
                    <a:gd name="T18" fmla="*/ 4 w 23"/>
                    <a:gd name="T19" fmla="*/ 2 h 18"/>
                    <a:gd name="T20" fmla="*/ 2 w 23"/>
                    <a:gd name="T21" fmla="*/ 1 h 18"/>
                    <a:gd name="T22" fmla="*/ 1 w 23"/>
                    <a:gd name="T23" fmla="*/ 1 h 18"/>
                    <a:gd name="T24" fmla="*/ 0 w 23"/>
                    <a:gd name="T25" fmla="*/ 6 h 18"/>
                    <a:gd name="T26" fmla="*/ 1 w 23"/>
                    <a:gd name="T27" fmla="*/ 6 h 18"/>
                    <a:gd name="T28" fmla="*/ 1 w 23"/>
                    <a:gd name="T29" fmla="*/ 7 h 18"/>
                    <a:gd name="T30" fmla="*/ 1 w 23"/>
                    <a:gd name="T31" fmla="*/ 7 h 18"/>
                    <a:gd name="T32" fmla="*/ 1 w 23"/>
                    <a:gd name="T33" fmla="*/ 8 h 18"/>
                    <a:gd name="T34" fmla="*/ 2 w 23"/>
                    <a:gd name="T35" fmla="*/ 9 h 18"/>
                    <a:gd name="T36" fmla="*/ 3 w 23"/>
                    <a:gd name="T37" fmla="*/ 9 h 18"/>
                    <a:gd name="T38" fmla="*/ 4 w 23"/>
                    <a:gd name="T39" fmla="*/ 9 h 18"/>
                    <a:gd name="T40" fmla="*/ 4 w 23"/>
                    <a:gd name="T41" fmla="*/ 10 h 18"/>
                    <a:gd name="T42" fmla="*/ 4 w 23"/>
                    <a:gd name="T43" fmla="*/ 10 h 18"/>
                    <a:gd name="T44" fmla="*/ 4 w 23"/>
                    <a:gd name="T45" fmla="*/ 11 h 18"/>
                    <a:gd name="T46" fmla="*/ 4 w 23"/>
                    <a:gd name="T47" fmla="*/ 11 h 18"/>
                    <a:gd name="T48" fmla="*/ 5 w 23"/>
                    <a:gd name="T49" fmla="*/ 11 h 18"/>
                    <a:gd name="T50" fmla="*/ 5 w 23"/>
                    <a:gd name="T51" fmla="*/ 12 h 18"/>
                    <a:gd name="T52" fmla="*/ 5 w 23"/>
                    <a:gd name="T53" fmla="*/ 12 h 18"/>
                    <a:gd name="T54" fmla="*/ 6 w 23"/>
                    <a:gd name="T55" fmla="*/ 11 h 18"/>
                    <a:gd name="T56" fmla="*/ 6 w 23"/>
                    <a:gd name="T57" fmla="*/ 12 h 18"/>
                    <a:gd name="T58" fmla="*/ 7 w 23"/>
                    <a:gd name="T59" fmla="*/ 13 h 18"/>
                    <a:gd name="T60" fmla="*/ 8 w 23"/>
                    <a:gd name="T61" fmla="*/ 14 h 18"/>
                    <a:gd name="T62" fmla="*/ 8 w 23"/>
                    <a:gd name="T63" fmla="*/ 15 h 18"/>
                    <a:gd name="T64" fmla="*/ 9 w 23"/>
                    <a:gd name="T65" fmla="*/ 16 h 18"/>
                    <a:gd name="T66" fmla="*/ 9 w 23"/>
                    <a:gd name="T67" fmla="*/ 16 h 18"/>
                    <a:gd name="T68" fmla="*/ 10 w 23"/>
                    <a:gd name="T69" fmla="*/ 16 h 18"/>
                    <a:gd name="T70" fmla="*/ 10 w 23"/>
                    <a:gd name="T71" fmla="*/ 16 h 18"/>
                    <a:gd name="T72" fmla="*/ 10 w 23"/>
                    <a:gd name="T73" fmla="*/ 16 h 18"/>
                    <a:gd name="T74" fmla="*/ 11 w 23"/>
                    <a:gd name="T75" fmla="*/ 17 h 18"/>
                    <a:gd name="T76" fmla="*/ 12 w 23"/>
                    <a:gd name="T77" fmla="*/ 17 h 18"/>
                    <a:gd name="T78" fmla="*/ 12 w 23"/>
                    <a:gd name="T79" fmla="*/ 16 h 18"/>
                    <a:gd name="T80" fmla="*/ 12 w 23"/>
                    <a:gd name="T81" fmla="*/ 16 h 18"/>
                    <a:gd name="T82" fmla="*/ 13 w 23"/>
                    <a:gd name="T83" fmla="*/ 17 h 18"/>
                    <a:gd name="T84" fmla="*/ 14 w 23"/>
                    <a:gd name="T85" fmla="*/ 17 h 18"/>
                    <a:gd name="T86" fmla="*/ 14 w 23"/>
                    <a:gd name="T87" fmla="*/ 17 h 18"/>
                    <a:gd name="T88" fmla="*/ 15 w 23"/>
                    <a:gd name="T89" fmla="*/ 17 h 18"/>
                    <a:gd name="T90" fmla="*/ 16 w 23"/>
                    <a:gd name="T91" fmla="*/ 17 h 18"/>
                    <a:gd name="T92" fmla="*/ 16 w 23"/>
                    <a:gd name="T93" fmla="*/ 17 h 18"/>
                    <a:gd name="T94" fmla="*/ 17 w 23"/>
                    <a:gd name="T95" fmla="*/ 17 h 18"/>
                    <a:gd name="T96" fmla="*/ 18 w 23"/>
                    <a:gd name="T97" fmla="*/ 17 h 18"/>
                    <a:gd name="T98" fmla="*/ 19 w 23"/>
                    <a:gd name="T99" fmla="*/ 17 h 18"/>
                    <a:gd name="T100" fmla="*/ 21 w 23"/>
                    <a:gd name="T101" fmla="*/ 18 h 18"/>
                    <a:gd name="T102" fmla="*/ 21 w 23"/>
                    <a:gd name="T103" fmla="*/ 18 h 18"/>
                    <a:gd name="T104" fmla="*/ 23 w 23"/>
                    <a:gd name="T105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3" h="18">
                      <a:moveTo>
                        <a:pt x="22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4"/>
                        <a:pt x="20" y="14"/>
                      </a:cubicBezTo>
                      <a:cubicBezTo>
                        <a:pt x="20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3"/>
                        <a:pt x="13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8" y="9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4"/>
                        <a:pt x="7" y="14"/>
                      </a:cubicBezTo>
                      <a:cubicBezTo>
                        <a:pt x="7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lnTo>
                        <a:pt x="22" y="1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6" name="Group 936">
                <a:extLst>
                  <a:ext uri="{FF2B5EF4-FFF2-40B4-BE49-F238E27FC236}">
                    <a16:creationId xmlns="" xmlns:a16="http://schemas.microsoft.com/office/drawing/2014/main" id="{0A38FDCB-2DCA-4A45-A3B8-39681BFFE06E}"/>
                  </a:ext>
                </a:extLst>
              </p:cNvPr>
              <p:cNvGrpSpPr/>
              <p:nvPr/>
            </p:nvGrpSpPr>
            <p:grpSpPr>
              <a:xfrm>
                <a:off x="10066338" y="5942013"/>
                <a:ext cx="503237" cy="561975"/>
                <a:chOff x="10066338" y="5942013"/>
                <a:chExt cx="503237" cy="561975"/>
              </a:xfrm>
              <a:grpFill/>
            </p:grpSpPr>
            <p:sp>
              <p:nvSpPr>
                <p:cNvPr id="311" name="Freeform 718">
                  <a:extLst>
                    <a:ext uri="{FF2B5EF4-FFF2-40B4-BE49-F238E27FC236}">
                      <a16:creationId xmlns="" xmlns:a16="http://schemas.microsoft.com/office/drawing/2014/main" id="{314275E3-D7D9-1940-992D-3B2AC3F5B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7138" y="6167438"/>
                  <a:ext cx="133350" cy="149225"/>
                </a:xfrm>
                <a:custGeom>
                  <a:avLst/>
                  <a:gdLst>
                    <a:gd name="T0" fmla="*/ 13 w 32"/>
                    <a:gd name="T1" fmla="*/ 29 h 36"/>
                    <a:gd name="T2" fmla="*/ 14 w 32"/>
                    <a:gd name="T3" fmla="*/ 28 h 36"/>
                    <a:gd name="T4" fmla="*/ 14 w 32"/>
                    <a:gd name="T5" fmla="*/ 26 h 36"/>
                    <a:gd name="T6" fmla="*/ 16 w 32"/>
                    <a:gd name="T7" fmla="*/ 26 h 36"/>
                    <a:gd name="T8" fmla="*/ 17 w 32"/>
                    <a:gd name="T9" fmla="*/ 25 h 36"/>
                    <a:gd name="T10" fmla="*/ 19 w 32"/>
                    <a:gd name="T11" fmla="*/ 24 h 36"/>
                    <a:gd name="T12" fmla="*/ 20 w 32"/>
                    <a:gd name="T13" fmla="*/ 23 h 36"/>
                    <a:gd name="T14" fmla="*/ 22 w 32"/>
                    <a:gd name="T15" fmla="*/ 21 h 36"/>
                    <a:gd name="T16" fmla="*/ 24 w 32"/>
                    <a:gd name="T17" fmla="*/ 20 h 36"/>
                    <a:gd name="T18" fmla="*/ 26 w 32"/>
                    <a:gd name="T19" fmla="*/ 20 h 36"/>
                    <a:gd name="T20" fmla="*/ 27 w 32"/>
                    <a:gd name="T21" fmla="*/ 19 h 36"/>
                    <a:gd name="T22" fmla="*/ 28 w 32"/>
                    <a:gd name="T23" fmla="*/ 17 h 36"/>
                    <a:gd name="T24" fmla="*/ 29 w 32"/>
                    <a:gd name="T25" fmla="*/ 16 h 36"/>
                    <a:gd name="T26" fmla="*/ 30 w 32"/>
                    <a:gd name="T27" fmla="*/ 15 h 36"/>
                    <a:gd name="T28" fmla="*/ 30 w 32"/>
                    <a:gd name="T29" fmla="*/ 14 h 36"/>
                    <a:gd name="T30" fmla="*/ 30 w 32"/>
                    <a:gd name="T31" fmla="*/ 13 h 36"/>
                    <a:gd name="T32" fmla="*/ 29 w 32"/>
                    <a:gd name="T33" fmla="*/ 12 h 36"/>
                    <a:gd name="T34" fmla="*/ 28 w 32"/>
                    <a:gd name="T35" fmla="*/ 11 h 36"/>
                    <a:gd name="T36" fmla="*/ 28 w 32"/>
                    <a:gd name="T37" fmla="*/ 10 h 36"/>
                    <a:gd name="T38" fmla="*/ 28 w 32"/>
                    <a:gd name="T39" fmla="*/ 9 h 36"/>
                    <a:gd name="T40" fmla="*/ 29 w 32"/>
                    <a:gd name="T41" fmla="*/ 8 h 36"/>
                    <a:gd name="T42" fmla="*/ 30 w 32"/>
                    <a:gd name="T43" fmla="*/ 8 h 36"/>
                    <a:gd name="T44" fmla="*/ 30 w 32"/>
                    <a:gd name="T45" fmla="*/ 6 h 36"/>
                    <a:gd name="T46" fmla="*/ 31 w 32"/>
                    <a:gd name="T47" fmla="*/ 6 h 36"/>
                    <a:gd name="T48" fmla="*/ 32 w 32"/>
                    <a:gd name="T49" fmla="*/ 4 h 36"/>
                    <a:gd name="T50" fmla="*/ 32 w 32"/>
                    <a:gd name="T51" fmla="*/ 4 h 36"/>
                    <a:gd name="T52" fmla="*/ 31 w 32"/>
                    <a:gd name="T53" fmla="*/ 2 h 36"/>
                    <a:gd name="T54" fmla="*/ 30 w 32"/>
                    <a:gd name="T55" fmla="*/ 2 h 36"/>
                    <a:gd name="T56" fmla="*/ 30 w 32"/>
                    <a:gd name="T57" fmla="*/ 2 h 36"/>
                    <a:gd name="T58" fmla="*/ 29 w 32"/>
                    <a:gd name="T59" fmla="*/ 1 h 36"/>
                    <a:gd name="T60" fmla="*/ 29 w 32"/>
                    <a:gd name="T61" fmla="*/ 0 h 36"/>
                    <a:gd name="T62" fmla="*/ 28 w 32"/>
                    <a:gd name="T63" fmla="*/ 1 h 36"/>
                    <a:gd name="T64" fmla="*/ 28 w 32"/>
                    <a:gd name="T65" fmla="*/ 4 h 36"/>
                    <a:gd name="T66" fmla="*/ 27 w 32"/>
                    <a:gd name="T67" fmla="*/ 7 h 36"/>
                    <a:gd name="T68" fmla="*/ 26 w 32"/>
                    <a:gd name="T69" fmla="*/ 8 h 36"/>
                    <a:gd name="T70" fmla="*/ 24 w 32"/>
                    <a:gd name="T71" fmla="*/ 9 h 36"/>
                    <a:gd name="T72" fmla="*/ 23 w 32"/>
                    <a:gd name="T73" fmla="*/ 11 h 36"/>
                    <a:gd name="T74" fmla="*/ 22 w 32"/>
                    <a:gd name="T75" fmla="*/ 15 h 36"/>
                    <a:gd name="T76" fmla="*/ 20 w 32"/>
                    <a:gd name="T77" fmla="*/ 19 h 36"/>
                    <a:gd name="T78" fmla="*/ 19 w 32"/>
                    <a:gd name="T79" fmla="*/ 20 h 36"/>
                    <a:gd name="T80" fmla="*/ 18 w 32"/>
                    <a:gd name="T81" fmla="*/ 21 h 36"/>
                    <a:gd name="T82" fmla="*/ 15 w 32"/>
                    <a:gd name="T83" fmla="*/ 22 h 36"/>
                    <a:gd name="T84" fmla="*/ 15 w 32"/>
                    <a:gd name="T85" fmla="*/ 23 h 36"/>
                    <a:gd name="T86" fmla="*/ 14 w 32"/>
                    <a:gd name="T87" fmla="*/ 24 h 36"/>
                    <a:gd name="T88" fmla="*/ 12 w 32"/>
                    <a:gd name="T89" fmla="*/ 26 h 36"/>
                    <a:gd name="T90" fmla="*/ 11 w 32"/>
                    <a:gd name="T91" fmla="*/ 27 h 36"/>
                    <a:gd name="T92" fmla="*/ 9 w 32"/>
                    <a:gd name="T93" fmla="*/ 27 h 36"/>
                    <a:gd name="T94" fmla="*/ 8 w 32"/>
                    <a:gd name="T95" fmla="*/ 28 h 36"/>
                    <a:gd name="T96" fmla="*/ 6 w 32"/>
                    <a:gd name="T97" fmla="*/ 30 h 36"/>
                    <a:gd name="T98" fmla="*/ 4 w 32"/>
                    <a:gd name="T99" fmla="*/ 31 h 36"/>
                    <a:gd name="T100" fmla="*/ 2 w 32"/>
                    <a:gd name="T101" fmla="*/ 31 h 36"/>
                    <a:gd name="T102" fmla="*/ 0 w 32"/>
                    <a:gd name="T103" fmla="*/ 33 h 36"/>
                    <a:gd name="T104" fmla="*/ 0 w 32"/>
                    <a:gd name="T105" fmla="*/ 34 h 36"/>
                    <a:gd name="T106" fmla="*/ 2 w 32"/>
                    <a:gd name="T107" fmla="*/ 34 h 36"/>
                    <a:gd name="T108" fmla="*/ 2 w 32"/>
                    <a:gd name="T109" fmla="*/ 35 h 36"/>
                    <a:gd name="T110" fmla="*/ 2 w 32"/>
                    <a:gd name="T111" fmla="*/ 36 h 36"/>
                    <a:gd name="T112" fmla="*/ 4 w 32"/>
                    <a:gd name="T113" fmla="*/ 35 h 36"/>
                    <a:gd name="T114" fmla="*/ 5 w 32"/>
                    <a:gd name="T115" fmla="*/ 34 h 36"/>
                    <a:gd name="T116" fmla="*/ 6 w 32"/>
                    <a:gd name="T117" fmla="*/ 33 h 36"/>
                    <a:gd name="T118" fmla="*/ 7 w 32"/>
                    <a:gd name="T119" fmla="*/ 32 h 36"/>
                    <a:gd name="T120" fmla="*/ 9 w 32"/>
                    <a:gd name="T121" fmla="*/ 32 h 36"/>
                    <a:gd name="T122" fmla="*/ 10 w 32"/>
                    <a:gd name="T123" fmla="*/ 31 h 36"/>
                    <a:gd name="T124" fmla="*/ 11 w 32"/>
                    <a:gd name="T125" fmla="*/ 3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" h="36">
                      <a:moveTo>
                        <a:pt x="12" y="30"/>
                      </a:move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4" y="28"/>
                        <a:pt x="14" y="28"/>
                        <a:pt x="14" y="28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6"/>
                      </a:cubicBezTo>
                      <a:cubicBezTo>
                        <a:pt x="14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5"/>
                        <a:pt x="16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1" y="22"/>
                        <a:pt x="21" y="22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7"/>
                        <a:pt x="27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4"/>
                        <a:pt x="31" y="14"/>
                      </a:cubicBezTo>
                      <a:cubicBezTo>
                        <a:pt x="31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2" y="5"/>
                        <a:pt x="32" y="5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2" y="5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3"/>
                        <a:pt x="32" y="3"/>
                      </a:cubicBezTo>
                      <a:cubicBezTo>
                        <a:pt x="32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7" y="6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10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3" y="11"/>
                        <a:pt x="23" y="11"/>
                      </a:cubicBezTo>
                      <a:cubicBezTo>
                        <a:pt x="23" y="11"/>
                        <a:pt x="23" y="11"/>
                        <a:pt x="23" y="11"/>
                      </a:cubicBezTo>
                      <a:cubicBezTo>
                        <a:pt x="23" y="12"/>
                        <a:pt x="23" y="12"/>
                        <a:pt x="23" y="13"/>
                      </a:cubicBezTo>
                      <a:cubicBezTo>
                        <a:pt x="23" y="13"/>
                        <a:pt x="23" y="14"/>
                        <a:pt x="23" y="14"/>
                      </a:cubicBezTo>
                      <a:cubicBezTo>
                        <a:pt x="22" y="14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7"/>
                        <a:pt x="21" y="17"/>
                        <a:pt x="21" y="18"/>
                      </a:cubicBezTo>
                      <a:cubicBezTo>
                        <a:pt x="20" y="18"/>
                        <a:pt x="20" y="19"/>
                        <a:pt x="20" y="19"/>
                      </a:cubicBezTo>
                      <a:cubicBezTo>
                        <a:pt x="20" y="19"/>
                        <a:pt x="20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8" y="20"/>
                        <a:pt x="18" y="21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8" y="21"/>
                        <a:pt x="17" y="21"/>
                        <a:pt x="17" y="21"/>
                      </a:cubicBezTo>
                      <a:cubicBezTo>
                        <a:pt x="17" y="21"/>
                        <a:pt x="16" y="21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3" y="24"/>
                        <a:pt x="13" y="24"/>
                      </a:cubicBezTo>
                      <a:cubicBezTo>
                        <a:pt x="13" y="25"/>
                        <a:pt x="13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7" y="28"/>
                        <a:pt x="7" y="28"/>
                      </a:cubicBezTo>
                      <a:cubicBezTo>
                        <a:pt x="7" y="29"/>
                        <a:pt x="7" y="29"/>
                        <a:pt x="7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29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3" y="30"/>
                        <a:pt x="3" y="30"/>
                        <a:pt x="3" y="31"/>
                      </a:cubicBezTo>
                      <a:cubicBezTo>
                        <a:pt x="3" y="31"/>
                        <a:pt x="3" y="31"/>
                        <a:pt x="2" y="31"/>
                      </a:cubicBezTo>
                      <a:cubicBezTo>
                        <a:pt x="2" y="31"/>
                        <a:pt x="2" y="31"/>
                        <a:pt x="1" y="31"/>
                      </a:cubicBezTo>
                      <a:cubicBezTo>
                        <a:pt x="1" y="32"/>
                        <a:pt x="2" y="32"/>
                        <a:pt x="1" y="32"/>
                      </a:cubicBezTo>
                      <a:cubicBezTo>
                        <a:pt x="1" y="32"/>
                        <a:pt x="1" y="32"/>
                        <a:pt x="1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4"/>
                        <a:pt x="1" y="34"/>
                      </a:cubicBezTo>
                      <a:cubicBezTo>
                        <a:pt x="1" y="34"/>
                        <a:pt x="1" y="34"/>
                        <a:pt x="1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1" y="36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3" y="36"/>
                        <a:pt x="3" y="36"/>
                      </a:cubicBezTo>
                      <a:cubicBezTo>
                        <a:pt x="3" y="35"/>
                        <a:pt x="3" y="35"/>
                        <a:pt x="3" y="35"/>
                      </a:cubicBezTo>
                      <a:cubicBezTo>
                        <a:pt x="3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5" y="35"/>
                        <a:pt x="5" y="34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6" y="33"/>
                        <a:pt x="6" y="33"/>
                      </a:cubicBezTo>
                      <a:cubicBezTo>
                        <a:pt x="6" y="33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lnTo>
                        <a:pt x="12" y="3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2" name="Freeform 719">
                  <a:extLst>
                    <a:ext uri="{FF2B5EF4-FFF2-40B4-BE49-F238E27FC236}">
                      <a16:creationId xmlns="" xmlns:a16="http://schemas.microsoft.com/office/drawing/2014/main" id="{34ACCBDB-14E8-2D46-A03A-EC3047865E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162675"/>
                  <a:ext cx="50800" cy="36513"/>
                </a:xfrm>
                <a:custGeom>
                  <a:avLst/>
                  <a:gdLst>
                    <a:gd name="T0" fmla="*/ 2 w 12"/>
                    <a:gd name="T1" fmla="*/ 2 h 9"/>
                    <a:gd name="T2" fmla="*/ 2 w 12"/>
                    <a:gd name="T3" fmla="*/ 2 h 9"/>
                    <a:gd name="T4" fmla="*/ 2 w 12"/>
                    <a:gd name="T5" fmla="*/ 2 h 9"/>
                    <a:gd name="T6" fmla="*/ 10 w 12"/>
                    <a:gd name="T7" fmla="*/ 0 h 9"/>
                    <a:gd name="T8" fmla="*/ 10 w 12"/>
                    <a:gd name="T9" fmla="*/ 0 h 9"/>
                    <a:gd name="T10" fmla="*/ 9 w 12"/>
                    <a:gd name="T11" fmla="*/ 1 h 9"/>
                    <a:gd name="T12" fmla="*/ 9 w 12"/>
                    <a:gd name="T13" fmla="*/ 1 h 9"/>
                    <a:gd name="T14" fmla="*/ 9 w 12"/>
                    <a:gd name="T15" fmla="*/ 1 h 9"/>
                    <a:gd name="T16" fmla="*/ 8 w 12"/>
                    <a:gd name="T17" fmla="*/ 1 h 9"/>
                    <a:gd name="T18" fmla="*/ 8 w 12"/>
                    <a:gd name="T19" fmla="*/ 1 h 9"/>
                    <a:gd name="T20" fmla="*/ 8 w 12"/>
                    <a:gd name="T21" fmla="*/ 0 h 9"/>
                    <a:gd name="T22" fmla="*/ 7 w 12"/>
                    <a:gd name="T23" fmla="*/ 1 h 9"/>
                    <a:gd name="T24" fmla="*/ 7 w 12"/>
                    <a:gd name="T25" fmla="*/ 1 h 9"/>
                    <a:gd name="T26" fmla="*/ 6 w 12"/>
                    <a:gd name="T27" fmla="*/ 0 h 9"/>
                    <a:gd name="T28" fmla="*/ 6 w 12"/>
                    <a:gd name="T29" fmla="*/ 1 h 9"/>
                    <a:gd name="T30" fmla="*/ 5 w 12"/>
                    <a:gd name="T31" fmla="*/ 1 h 9"/>
                    <a:gd name="T32" fmla="*/ 5 w 12"/>
                    <a:gd name="T33" fmla="*/ 1 h 9"/>
                    <a:gd name="T34" fmla="*/ 4 w 12"/>
                    <a:gd name="T35" fmla="*/ 1 h 9"/>
                    <a:gd name="T36" fmla="*/ 4 w 12"/>
                    <a:gd name="T37" fmla="*/ 1 h 9"/>
                    <a:gd name="T38" fmla="*/ 4 w 12"/>
                    <a:gd name="T39" fmla="*/ 0 h 9"/>
                    <a:gd name="T40" fmla="*/ 3 w 12"/>
                    <a:gd name="T41" fmla="*/ 2 h 9"/>
                    <a:gd name="T42" fmla="*/ 2 w 12"/>
                    <a:gd name="T43" fmla="*/ 3 h 9"/>
                    <a:gd name="T44" fmla="*/ 2 w 12"/>
                    <a:gd name="T45" fmla="*/ 4 h 9"/>
                    <a:gd name="T46" fmla="*/ 2 w 12"/>
                    <a:gd name="T47" fmla="*/ 4 h 9"/>
                    <a:gd name="T48" fmla="*/ 1 w 12"/>
                    <a:gd name="T49" fmla="*/ 5 h 9"/>
                    <a:gd name="T50" fmla="*/ 0 w 12"/>
                    <a:gd name="T51" fmla="*/ 6 h 9"/>
                    <a:gd name="T52" fmla="*/ 0 w 12"/>
                    <a:gd name="T53" fmla="*/ 6 h 9"/>
                    <a:gd name="T54" fmla="*/ 2 w 12"/>
                    <a:gd name="T55" fmla="*/ 6 h 9"/>
                    <a:gd name="T56" fmla="*/ 1 w 12"/>
                    <a:gd name="T57" fmla="*/ 6 h 9"/>
                    <a:gd name="T58" fmla="*/ 2 w 12"/>
                    <a:gd name="T59" fmla="*/ 5 h 9"/>
                    <a:gd name="T60" fmla="*/ 2 w 12"/>
                    <a:gd name="T61" fmla="*/ 5 h 9"/>
                    <a:gd name="T62" fmla="*/ 2 w 12"/>
                    <a:gd name="T63" fmla="*/ 6 h 9"/>
                    <a:gd name="T64" fmla="*/ 2 w 12"/>
                    <a:gd name="T65" fmla="*/ 7 h 9"/>
                    <a:gd name="T66" fmla="*/ 3 w 12"/>
                    <a:gd name="T67" fmla="*/ 7 h 9"/>
                    <a:gd name="T68" fmla="*/ 4 w 12"/>
                    <a:gd name="T69" fmla="*/ 6 h 9"/>
                    <a:gd name="T70" fmla="*/ 4 w 12"/>
                    <a:gd name="T71" fmla="*/ 7 h 9"/>
                    <a:gd name="T72" fmla="*/ 4 w 12"/>
                    <a:gd name="T73" fmla="*/ 7 h 9"/>
                    <a:gd name="T74" fmla="*/ 4 w 12"/>
                    <a:gd name="T75" fmla="*/ 8 h 9"/>
                    <a:gd name="T76" fmla="*/ 5 w 12"/>
                    <a:gd name="T77" fmla="*/ 9 h 9"/>
                    <a:gd name="T78" fmla="*/ 5 w 12"/>
                    <a:gd name="T79" fmla="*/ 8 h 9"/>
                    <a:gd name="T80" fmla="*/ 7 w 12"/>
                    <a:gd name="T81" fmla="*/ 7 h 9"/>
                    <a:gd name="T82" fmla="*/ 8 w 12"/>
                    <a:gd name="T83" fmla="*/ 6 h 9"/>
                    <a:gd name="T84" fmla="*/ 9 w 12"/>
                    <a:gd name="T85" fmla="*/ 5 h 9"/>
                    <a:gd name="T86" fmla="*/ 10 w 12"/>
                    <a:gd name="T87" fmla="*/ 4 h 9"/>
                    <a:gd name="T88" fmla="*/ 10 w 12"/>
                    <a:gd name="T89" fmla="*/ 3 h 9"/>
                    <a:gd name="T90" fmla="*/ 11 w 12"/>
                    <a:gd name="T91" fmla="*/ 2 h 9"/>
                    <a:gd name="T92" fmla="*/ 12 w 12"/>
                    <a:gd name="T93" fmla="*/ 0 h 9"/>
                    <a:gd name="T94" fmla="*/ 11 w 12"/>
                    <a:gd name="T9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2" h="9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lose/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6"/>
                        <a:pt x="9" y="6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3" name="Freeform 720">
                  <a:extLst>
                    <a:ext uri="{FF2B5EF4-FFF2-40B4-BE49-F238E27FC236}">
                      <a16:creationId xmlns="" xmlns:a16="http://schemas.microsoft.com/office/drawing/2014/main" id="{9C4909D8-1797-724A-AB4A-82F08AC005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011863"/>
                  <a:ext cx="53975" cy="100013"/>
                </a:xfrm>
                <a:custGeom>
                  <a:avLst/>
                  <a:gdLst>
                    <a:gd name="T0" fmla="*/ 8 w 13"/>
                    <a:gd name="T1" fmla="*/ 2 h 24"/>
                    <a:gd name="T2" fmla="*/ 8 w 13"/>
                    <a:gd name="T3" fmla="*/ 1 h 24"/>
                    <a:gd name="T4" fmla="*/ 12 w 13"/>
                    <a:gd name="T5" fmla="*/ 16 h 24"/>
                    <a:gd name="T6" fmla="*/ 11 w 13"/>
                    <a:gd name="T7" fmla="*/ 15 h 24"/>
                    <a:gd name="T8" fmla="*/ 10 w 13"/>
                    <a:gd name="T9" fmla="*/ 13 h 24"/>
                    <a:gd name="T10" fmla="*/ 9 w 13"/>
                    <a:gd name="T11" fmla="*/ 12 h 24"/>
                    <a:gd name="T12" fmla="*/ 9 w 13"/>
                    <a:gd name="T13" fmla="*/ 11 h 24"/>
                    <a:gd name="T14" fmla="*/ 8 w 13"/>
                    <a:gd name="T15" fmla="*/ 10 h 24"/>
                    <a:gd name="T16" fmla="*/ 8 w 13"/>
                    <a:gd name="T17" fmla="*/ 8 h 24"/>
                    <a:gd name="T18" fmla="*/ 9 w 13"/>
                    <a:gd name="T19" fmla="*/ 8 h 24"/>
                    <a:gd name="T20" fmla="*/ 9 w 13"/>
                    <a:gd name="T21" fmla="*/ 7 h 24"/>
                    <a:gd name="T22" fmla="*/ 9 w 13"/>
                    <a:gd name="T23" fmla="*/ 5 h 24"/>
                    <a:gd name="T24" fmla="*/ 8 w 13"/>
                    <a:gd name="T25" fmla="*/ 5 h 24"/>
                    <a:gd name="T26" fmla="*/ 8 w 13"/>
                    <a:gd name="T27" fmla="*/ 3 h 24"/>
                    <a:gd name="T28" fmla="*/ 8 w 13"/>
                    <a:gd name="T29" fmla="*/ 2 h 24"/>
                    <a:gd name="T30" fmla="*/ 7 w 13"/>
                    <a:gd name="T31" fmla="*/ 2 h 24"/>
                    <a:gd name="T32" fmla="*/ 6 w 13"/>
                    <a:gd name="T33" fmla="*/ 2 h 24"/>
                    <a:gd name="T34" fmla="*/ 6 w 13"/>
                    <a:gd name="T35" fmla="*/ 1 h 24"/>
                    <a:gd name="T36" fmla="*/ 5 w 13"/>
                    <a:gd name="T37" fmla="*/ 0 h 24"/>
                    <a:gd name="T38" fmla="*/ 6 w 13"/>
                    <a:gd name="T39" fmla="*/ 1 h 24"/>
                    <a:gd name="T40" fmla="*/ 6 w 13"/>
                    <a:gd name="T41" fmla="*/ 3 h 24"/>
                    <a:gd name="T42" fmla="*/ 6 w 13"/>
                    <a:gd name="T43" fmla="*/ 4 h 24"/>
                    <a:gd name="T44" fmla="*/ 6 w 13"/>
                    <a:gd name="T45" fmla="*/ 6 h 24"/>
                    <a:gd name="T46" fmla="*/ 6 w 13"/>
                    <a:gd name="T47" fmla="*/ 6 h 24"/>
                    <a:gd name="T48" fmla="*/ 5 w 13"/>
                    <a:gd name="T49" fmla="*/ 5 h 24"/>
                    <a:gd name="T50" fmla="*/ 4 w 13"/>
                    <a:gd name="T51" fmla="*/ 6 h 24"/>
                    <a:gd name="T52" fmla="*/ 2 w 13"/>
                    <a:gd name="T53" fmla="*/ 6 h 24"/>
                    <a:gd name="T54" fmla="*/ 1 w 13"/>
                    <a:gd name="T55" fmla="*/ 7 h 24"/>
                    <a:gd name="T56" fmla="*/ 1 w 13"/>
                    <a:gd name="T57" fmla="*/ 8 h 24"/>
                    <a:gd name="T58" fmla="*/ 2 w 13"/>
                    <a:gd name="T59" fmla="*/ 11 h 24"/>
                    <a:gd name="T60" fmla="*/ 2 w 13"/>
                    <a:gd name="T61" fmla="*/ 11 h 24"/>
                    <a:gd name="T62" fmla="*/ 1 w 13"/>
                    <a:gd name="T63" fmla="*/ 12 h 24"/>
                    <a:gd name="T64" fmla="*/ 2 w 13"/>
                    <a:gd name="T65" fmla="*/ 13 h 24"/>
                    <a:gd name="T66" fmla="*/ 1 w 13"/>
                    <a:gd name="T67" fmla="*/ 14 h 24"/>
                    <a:gd name="T68" fmla="*/ 2 w 13"/>
                    <a:gd name="T69" fmla="*/ 14 h 24"/>
                    <a:gd name="T70" fmla="*/ 1 w 13"/>
                    <a:gd name="T71" fmla="*/ 14 h 24"/>
                    <a:gd name="T72" fmla="*/ 1 w 13"/>
                    <a:gd name="T73" fmla="*/ 15 h 24"/>
                    <a:gd name="T74" fmla="*/ 1 w 13"/>
                    <a:gd name="T75" fmla="*/ 16 h 24"/>
                    <a:gd name="T76" fmla="*/ 0 w 13"/>
                    <a:gd name="T77" fmla="*/ 17 h 24"/>
                    <a:gd name="T78" fmla="*/ 0 w 13"/>
                    <a:gd name="T79" fmla="*/ 19 h 24"/>
                    <a:gd name="T80" fmla="*/ 2 w 13"/>
                    <a:gd name="T81" fmla="*/ 19 h 24"/>
                    <a:gd name="T82" fmla="*/ 3 w 13"/>
                    <a:gd name="T83" fmla="*/ 19 h 24"/>
                    <a:gd name="T84" fmla="*/ 5 w 13"/>
                    <a:gd name="T85" fmla="*/ 18 h 24"/>
                    <a:gd name="T86" fmla="*/ 5 w 13"/>
                    <a:gd name="T87" fmla="*/ 18 h 24"/>
                    <a:gd name="T88" fmla="*/ 6 w 13"/>
                    <a:gd name="T89" fmla="*/ 17 h 24"/>
                    <a:gd name="T90" fmla="*/ 7 w 13"/>
                    <a:gd name="T91" fmla="*/ 18 h 24"/>
                    <a:gd name="T92" fmla="*/ 6 w 13"/>
                    <a:gd name="T93" fmla="*/ 20 h 24"/>
                    <a:gd name="T94" fmla="*/ 7 w 13"/>
                    <a:gd name="T95" fmla="*/ 21 h 24"/>
                    <a:gd name="T96" fmla="*/ 6 w 13"/>
                    <a:gd name="T97" fmla="*/ 24 h 24"/>
                    <a:gd name="T98" fmla="*/ 8 w 13"/>
                    <a:gd name="T99" fmla="*/ 24 h 24"/>
                    <a:gd name="T100" fmla="*/ 9 w 13"/>
                    <a:gd name="T101" fmla="*/ 23 h 24"/>
                    <a:gd name="T102" fmla="*/ 10 w 13"/>
                    <a:gd name="T103" fmla="*/ 22 h 24"/>
                    <a:gd name="T104" fmla="*/ 11 w 13"/>
                    <a:gd name="T105" fmla="*/ 21 h 24"/>
                    <a:gd name="T106" fmla="*/ 12 w 13"/>
                    <a:gd name="T107" fmla="*/ 19 h 24"/>
                    <a:gd name="T108" fmla="*/ 13 w 13"/>
                    <a:gd name="T109" fmla="*/ 1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24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13" y="16"/>
                      </a:move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7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2"/>
                        <a:pt x="2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1" y="13"/>
                      </a:cubicBezTo>
                      <a:cubicBezTo>
                        <a:pt x="1" y="13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0" y="16"/>
                      </a:cubicBezTo>
                      <a:cubicBezTo>
                        <a:pt x="0" y="16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7"/>
                        <a:pt x="5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10" y="23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4" name="Freeform 721">
                  <a:extLst>
                    <a:ext uri="{FF2B5EF4-FFF2-40B4-BE49-F238E27FC236}">
                      <a16:creationId xmlns="" xmlns:a16="http://schemas.microsoft.com/office/drawing/2014/main" id="{4C2A66A2-44B1-C04D-8975-82A0459E0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3825" y="6091238"/>
                  <a:ext cx="36512" cy="42863"/>
                </a:xfrm>
                <a:custGeom>
                  <a:avLst/>
                  <a:gdLst>
                    <a:gd name="T0" fmla="*/ 7 w 9"/>
                    <a:gd name="T1" fmla="*/ 10 h 10"/>
                    <a:gd name="T2" fmla="*/ 8 w 9"/>
                    <a:gd name="T3" fmla="*/ 9 h 10"/>
                    <a:gd name="T4" fmla="*/ 8 w 9"/>
                    <a:gd name="T5" fmla="*/ 9 h 10"/>
                    <a:gd name="T6" fmla="*/ 8 w 9"/>
                    <a:gd name="T7" fmla="*/ 8 h 10"/>
                    <a:gd name="T8" fmla="*/ 8 w 9"/>
                    <a:gd name="T9" fmla="*/ 8 h 10"/>
                    <a:gd name="T10" fmla="*/ 9 w 9"/>
                    <a:gd name="T11" fmla="*/ 8 h 10"/>
                    <a:gd name="T12" fmla="*/ 9 w 9"/>
                    <a:gd name="T13" fmla="*/ 8 h 10"/>
                    <a:gd name="T14" fmla="*/ 9 w 9"/>
                    <a:gd name="T15" fmla="*/ 8 h 10"/>
                    <a:gd name="T16" fmla="*/ 9 w 9"/>
                    <a:gd name="T17" fmla="*/ 7 h 10"/>
                    <a:gd name="T18" fmla="*/ 9 w 9"/>
                    <a:gd name="T19" fmla="*/ 7 h 10"/>
                    <a:gd name="T20" fmla="*/ 8 w 9"/>
                    <a:gd name="T21" fmla="*/ 7 h 10"/>
                    <a:gd name="T22" fmla="*/ 8 w 9"/>
                    <a:gd name="T23" fmla="*/ 6 h 10"/>
                    <a:gd name="T24" fmla="*/ 8 w 9"/>
                    <a:gd name="T25" fmla="*/ 6 h 10"/>
                    <a:gd name="T26" fmla="*/ 8 w 9"/>
                    <a:gd name="T27" fmla="*/ 5 h 10"/>
                    <a:gd name="T28" fmla="*/ 7 w 9"/>
                    <a:gd name="T29" fmla="*/ 5 h 10"/>
                    <a:gd name="T30" fmla="*/ 7 w 9"/>
                    <a:gd name="T31" fmla="*/ 5 h 10"/>
                    <a:gd name="T32" fmla="*/ 7 w 9"/>
                    <a:gd name="T33" fmla="*/ 5 h 10"/>
                    <a:gd name="T34" fmla="*/ 7 w 9"/>
                    <a:gd name="T35" fmla="*/ 4 h 10"/>
                    <a:gd name="T36" fmla="*/ 7 w 9"/>
                    <a:gd name="T37" fmla="*/ 4 h 10"/>
                    <a:gd name="T38" fmla="*/ 7 w 9"/>
                    <a:gd name="T39" fmla="*/ 3 h 10"/>
                    <a:gd name="T40" fmla="*/ 7 w 9"/>
                    <a:gd name="T41" fmla="*/ 3 h 10"/>
                    <a:gd name="T42" fmla="*/ 7 w 9"/>
                    <a:gd name="T43" fmla="*/ 2 h 10"/>
                    <a:gd name="T44" fmla="*/ 7 w 9"/>
                    <a:gd name="T45" fmla="*/ 2 h 10"/>
                    <a:gd name="T46" fmla="*/ 7 w 9"/>
                    <a:gd name="T47" fmla="*/ 2 h 10"/>
                    <a:gd name="T48" fmla="*/ 7 w 9"/>
                    <a:gd name="T49" fmla="*/ 2 h 10"/>
                    <a:gd name="T50" fmla="*/ 8 w 9"/>
                    <a:gd name="T51" fmla="*/ 2 h 10"/>
                    <a:gd name="T52" fmla="*/ 7 w 9"/>
                    <a:gd name="T53" fmla="*/ 2 h 10"/>
                    <a:gd name="T54" fmla="*/ 7 w 9"/>
                    <a:gd name="T55" fmla="*/ 1 h 10"/>
                    <a:gd name="T56" fmla="*/ 8 w 9"/>
                    <a:gd name="T57" fmla="*/ 1 h 10"/>
                    <a:gd name="T58" fmla="*/ 7 w 9"/>
                    <a:gd name="T59" fmla="*/ 0 h 10"/>
                    <a:gd name="T60" fmla="*/ 7 w 9"/>
                    <a:gd name="T61" fmla="*/ 0 h 10"/>
                    <a:gd name="T62" fmla="*/ 6 w 9"/>
                    <a:gd name="T63" fmla="*/ 0 h 10"/>
                    <a:gd name="T64" fmla="*/ 6 w 9"/>
                    <a:gd name="T65" fmla="*/ 0 h 10"/>
                    <a:gd name="T66" fmla="*/ 6 w 9"/>
                    <a:gd name="T67" fmla="*/ 0 h 10"/>
                    <a:gd name="T68" fmla="*/ 6 w 9"/>
                    <a:gd name="T69" fmla="*/ 1 h 10"/>
                    <a:gd name="T70" fmla="*/ 6 w 9"/>
                    <a:gd name="T71" fmla="*/ 1 h 10"/>
                    <a:gd name="T72" fmla="*/ 5 w 9"/>
                    <a:gd name="T73" fmla="*/ 2 h 10"/>
                    <a:gd name="T74" fmla="*/ 5 w 9"/>
                    <a:gd name="T75" fmla="*/ 2 h 10"/>
                    <a:gd name="T76" fmla="*/ 4 w 9"/>
                    <a:gd name="T77" fmla="*/ 3 h 10"/>
                    <a:gd name="T78" fmla="*/ 4 w 9"/>
                    <a:gd name="T79" fmla="*/ 3 h 10"/>
                    <a:gd name="T80" fmla="*/ 4 w 9"/>
                    <a:gd name="T81" fmla="*/ 3 h 10"/>
                    <a:gd name="T82" fmla="*/ 3 w 9"/>
                    <a:gd name="T83" fmla="*/ 3 h 10"/>
                    <a:gd name="T84" fmla="*/ 2 w 9"/>
                    <a:gd name="T85" fmla="*/ 3 h 10"/>
                    <a:gd name="T86" fmla="*/ 2 w 9"/>
                    <a:gd name="T87" fmla="*/ 4 h 10"/>
                    <a:gd name="T88" fmla="*/ 1 w 9"/>
                    <a:gd name="T89" fmla="*/ 4 h 10"/>
                    <a:gd name="T90" fmla="*/ 0 w 9"/>
                    <a:gd name="T91" fmla="*/ 5 h 10"/>
                    <a:gd name="T92" fmla="*/ 0 w 9"/>
                    <a:gd name="T93" fmla="*/ 6 h 10"/>
                    <a:gd name="T94" fmla="*/ 1 w 9"/>
                    <a:gd name="T95" fmla="*/ 6 h 10"/>
                    <a:gd name="T96" fmla="*/ 1 w 9"/>
                    <a:gd name="T97" fmla="*/ 7 h 10"/>
                    <a:gd name="T98" fmla="*/ 2 w 9"/>
                    <a:gd name="T99" fmla="*/ 7 h 10"/>
                    <a:gd name="T100" fmla="*/ 3 w 9"/>
                    <a:gd name="T101" fmla="*/ 8 h 10"/>
                    <a:gd name="T102" fmla="*/ 4 w 9"/>
                    <a:gd name="T103" fmla="*/ 8 h 10"/>
                    <a:gd name="T104" fmla="*/ 4 w 9"/>
                    <a:gd name="T105" fmla="*/ 9 h 10"/>
                    <a:gd name="T106" fmla="*/ 5 w 9"/>
                    <a:gd name="T107" fmla="*/ 9 h 10"/>
                    <a:gd name="T108" fmla="*/ 6 w 9"/>
                    <a:gd name="T109" fmla="*/ 10 h 10"/>
                    <a:gd name="T110" fmla="*/ 7 w 9"/>
                    <a:gd name="T111" fmla="*/ 10 h 10"/>
                    <a:gd name="T112" fmla="*/ 7 w 9"/>
                    <a:gd name="T1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9" h="10">
                      <a:moveTo>
                        <a:pt x="7" y="10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1" y="6"/>
                        <a:pt x="0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3" y="8"/>
                      </a:cubicBezTo>
                      <a:cubicBezTo>
                        <a:pt x="3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5" name="Freeform 722">
                  <a:extLst>
                    <a:ext uri="{FF2B5EF4-FFF2-40B4-BE49-F238E27FC236}">
                      <a16:creationId xmlns="" xmlns:a16="http://schemas.microsoft.com/office/drawing/2014/main" id="{07948048-969D-DD4A-8B2C-1939E38867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33025" y="6154738"/>
                  <a:ext cx="38100" cy="69850"/>
                </a:xfrm>
                <a:custGeom>
                  <a:avLst/>
                  <a:gdLst>
                    <a:gd name="T0" fmla="*/ 6 w 9"/>
                    <a:gd name="T1" fmla="*/ 0 h 17"/>
                    <a:gd name="T2" fmla="*/ 5 w 9"/>
                    <a:gd name="T3" fmla="*/ 14 h 17"/>
                    <a:gd name="T4" fmla="*/ 5 w 9"/>
                    <a:gd name="T5" fmla="*/ 13 h 17"/>
                    <a:gd name="T6" fmla="*/ 6 w 9"/>
                    <a:gd name="T7" fmla="*/ 12 h 17"/>
                    <a:gd name="T8" fmla="*/ 7 w 9"/>
                    <a:gd name="T9" fmla="*/ 11 h 17"/>
                    <a:gd name="T10" fmla="*/ 8 w 9"/>
                    <a:gd name="T11" fmla="*/ 10 h 17"/>
                    <a:gd name="T12" fmla="*/ 8 w 9"/>
                    <a:gd name="T13" fmla="*/ 9 h 17"/>
                    <a:gd name="T14" fmla="*/ 8 w 9"/>
                    <a:gd name="T15" fmla="*/ 8 h 17"/>
                    <a:gd name="T16" fmla="*/ 7 w 9"/>
                    <a:gd name="T17" fmla="*/ 7 h 17"/>
                    <a:gd name="T18" fmla="*/ 8 w 9"/>
                    <a:gd name="T19" fmla="*/ 7 h 17"/>
                    <a:gd name="T20" fmla="*/ 7 w 9"/>
                    <a:gd name="T21" fmla="*/ 7 h 17"/>
                    <a:gd name="T22" fmla="*/ 7 w 9"/>
                    <a:gd name="T23" fmla="*/ 6 h 17"/>
                    <a:gd name="T24" fmla="*/ 7 w 9"/>
                    <a:gd name="T25" fmla="*/ 6 h 17"/>
                    <a:gd name="T26" fmla="*/ 7 w 9"/>
                    <a:gd name="T27" fmla="*/ 5 h 17"/>
                    <a:gd name="T28" fmla="*/ 7 w 9"/>
                    <a:gd name="T29" fmla="*/ 4 h 17"/>
                    <a:gd name="T30" fmla="*/ 7 w 9"/>
                    <a:gd name="T31" fmla="*/ 3 h 17"/>
                    <a:gd name="T32" fmla="*/ 6 w 9"/>
                    <a:gd name="T33" fmla="*/ 3 h 17"/>
                    <a:gd name="T34" fmla="*/ 5 w 9"/>
                    <a:gd name="T35" fmla="*/ 3 h 17"/>
                    <a:gd name="T36" fmla="*/ 4 w 9"/>
                    <a:gd name="T37" fmla="*/ 2 h 17"/>
                    <a:gd name="T38" fmla="*/ 4 w 9"/>
                    <a:gd name="T39" fmla="*/ 1 h 17"/>
                    <a:gd name="T40" fmla="*/ 6 w 9"/>
                    <a:gd name="T41" fmla="*/ 0 h 17"/>
                    <a:gd name="T42" fmla="*/ 4 w 9"/>
                    <a:gd name="T43" fmla="*/ 0 h 17"/>
                    <a:gd name="T44" fmla="*/ 4 w 9"/>
                    <a:gd name="T45" fmla="*/ 1 h 17"/>
                    <a:gd name="T46" fmla="*/ 3 w 9"/>
                    <a:gd name="T47" fmla="*/ 1 h 17"/>
                    <a:gd name="T48" fmla="*/ 3 w 9"/>
                    <a:gd name="T49" fmla="*/ 1 h 17"/>
                    <a:gd name="T50" fmla="*/ 3 w 9"/>
                    <a:gd name="T51" fmla="*/ 2 h 17"/>
                    <a:gd name="T52" fmla="*/ 2 w 9"/>
                    <a:gd name="T53" fmla="*/ 2 h 17"/>
                    <a:gd name="T54" fmla="*/ 1 w 9"/>
                    <a:gd name="T55" fmla="*/ 3 h 17"/>
                    <a:gd name="T56" fmla="*/ 1 w 9"/>
                    <a:gd name="T57" fmla="*/ 4 h 17"/>
                    <a:gd name="T58" fmla="*/ 2 w 9"/>
                    <a:gd name="T59" fmla="*/ 4 h 17"/>
                    <a:gd name="T60" fmla="*/ 2 w 9"/>
                    <a:gd name="T61" fmla="*/ 5 h 17"/>
                    <a:gd name="T62" fmla="*/ 2 w 9"/>
                    <a:gd name="T63" fmla="*/ 5 h 17"/>
                    <a:gd name="T64" fmla="*/ 3 w 9"/>
                    <a:gd name="T65" fmla="*/ 5 h 17"/>
                    <a:gd name="T66" fmla="*/ 3 w 9"/>
                    <a:gd name="T67" fmla="*/ 6 h 17"/>
                    <a:gd name="T68" fmla="*/ 4 w 9"/>
                    <a:gd name="T69" fmla="*/ 7 h 17"/>
                    <a:gd name="T70" fmla="*/ 4 w 9"/>
                    <a:gd name="T71" fmla="*/ 7 h 17"/>
                    <a:gd name="T72" fmla="*/ 4 w 9"/>
                    <a:gd name="T73" fmla="*/ 8 h 17"/>
                    <a:gd name="T74" fmla="*/ 3 w 9"/>
                    <a:gd name="T75" fmla="*/ 9 h 17"/>
                    <a:gd name="T76" fmla="*/ 2 w 9"/>
                    <a:gd name="T77" fmla="*/ 9 h 17"/>
                    <a:gd name="T78" fmla="*/ 2 w 9"/>
                    <a:gd name="T79" fmla="*/ 11 h 17"/>
                    <a:gd name="T80" fmla="*/ 1 w 9"/>
                    <a:gd name="T81" fmla="*/ 11 h 17"/>
                    <a:gd name="T82" fmla="*/ 1 w 9"/>
                    <a:gd name="T83" fmla="*/ 11 h 17"/>
                    <a:gd name="T84" fmla="*/ 0 w 9"/>
                    <a:gd name="T85" fmla="*/ 12 h 17"/>
                    <a:gd name="T86" fmla="*/ 0 w 9"/>
                    <a:gd name="T87" fmla="*/ 13 h 17"/>
                    <a:gd name="T88" fmla="*/ 0 w 9"/>
                    <a:gd name="T89" fmla="*/ 14 h 17"/>
                    <a:gd name="T90" fmla="*/ 0 w 9"/>
                    <a:gd name="T91" fmla="*/ 15 h 17"/>
                    <a:gd name="T92" fmla="*/ 1 w 9"/>
                    <a:gd name="T93" fmla="*/ 15 h 17"/>
                    <a:gd name="T94" fmla="*/ 2 w 9"/>
                    <a:gd name="T95" fmla="*/ 16 h 17"/>
                    <a:gd name="T96" fmla="*/ 2 w 9"/>
                    <a:gd name="T97" fmla="*/ 17 h 17"/>
                    <a:gd name="T98" fmla="*/ 3 w 9"/>
                    <a:gd name="T99" fmla="*/ 17 h 17"/>
                    <a:gd name="T100" fmla="*/ 3 w 9"/>
                    <a:gd name="T101" fmla="*/ 17 h 17"/>
                    <a:gd name="T102" fmla="*/ 4 w 9"/>
                    <a:gd name="T103" fmla="*/ 16 h 17"/>
                    <a:gd name="T104" fmla="*/ 5 w 9"/>
                    <a:gd name="T10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" h="17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0"/>
                        <a:pt x="6" y="0"/>
                      </a:cubicBezTo>
                      <a:close/>
                      <a:moveTo>
                        <a:pt x="5" y="15"/>
                      </a:move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6" name="Freeform 723">
                  <a:extLst>
                    <a:ext uri="{FF2B5EF4-FFF2-40B4-BE49-F238E27FC236}">
                      <a16:creationId xmlns="" xmlns:a16="http://schemas.microsoft.com/office/drawing/2014/main" id="{B2D7D146-E81C-844E-9652-D0AB761FBD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66338" y="6303963"/>
                  <a:ext cx="84137" cy="200025"/>
                </a:xfrm>
                <a:custGeom>
                  <a:avLst/>
                  <a:gdLst>
                    <a:gd name="T0" fmla="*/ 3 w 20"/>
                    <a:gd name="T1" fmla="*/ 10 h 48"/>
                    <a:gd name="T2" fmla="*/ 1 w 20"/>
                    <a:gd name="T3" fmla="*/ 14 h 48"/>
                    <a:gd name="T4" fmla="*/ 2 w 20"/>
                    <a:gd name="T5" fmla="*/ 14 h 48"/>
                    <a:gd name="T6" fmla="*/ 15 w 20"/>
                    <a:gd name="T7" fmla="*/ 26 h 48"/>
                    <a:gd name="T8" fmla="*/ 1 w 20"/>
                    <a:gd name="T9" fmla="*/ 19 h 48"/>
                    <a:gd name="T10" fmla="*/ 13 w 20"/>
                    <a:gd name="T11" fmla="*/ 28 h 48"/>
                    <a:gd name="T12" fmla="*/ 11 w 20"/>
                    <a:gd name="T13" fmla="*/ 27 h 48"/>
                    <a:gd name="T14" fmla="*/ 9 w 20"/>
                    <a:gd name="T15" fmla="*/ 26 h 48"/>
                    <a:gd name="T16" fmla="*/ 8 w 20"/>
                    <a:gd name="T17" fmla="*/ 29 h 48"/>
                    <a:gd name="T18" fmla="*/ 9 w 20"/>
                    <a:gd name="T19" fmla="*/ 30 h 48"/>
                    <a:gd name="T20" fmla="*/ 12 w 20"/>
                    <a:gd name="T21" fmla="*/ 29 h 48"/>
                    <a:gd name="T22" fmla="*/ 3 w 20"/>
                    <a:gd name="T23" fmla="*/ 18 h 48"/>
                    <a:gd name="T24" fmla="*/ 9 w 20"/>
                    <a:gd name="T25" fmla="*/ 21 h 48"/>
                    <a:gd name="T26" fmla="*/ 17 w 20"/>
                    <a:gd name="T27" fmla="*/ 24 h 48"/>
                    <a:gd name="T28" fmla="*/ 13 w 20"/>
                    <a:gd name="T29" fmla="*/ 24 h 48"/>
                    <a:gd name="T30" fmla="*/ 13 w 20"/>
                    <a:gd name="T31" fmla="*/ 23 h 48"/>
                    <a:gd name="T32" fmla="*/ 9 w 20"/>
                    <a:gd name="T33" fmla="*/ 21 h 48"/>
                    <a:gd name="T34" fmla="*/ 7 w 20"/>
                    <a:gd name="T35" fmla="*/ 20 h 48"/>
                    <a:gd name="T36" fmla="*/ 2 w 20"/>
                    <a:gd name="T37" fmla="*/ 19 h 48"/>
                    <a:gd name="T38" fmla="*/ 2 w 20"/>
                    <a:gd name="T39" fmla="*/ 17 h 48"/>
                    <a:gd name="T40" fmla="*/ 1 w 20"/>
                    <a:gd name="T41" fmla="*/ 16 h 48"/>
                    <a:gd name="T42" fmla="*/ 3 w 20"/>
                    <a:gd name="T43" fmla="*/ 15 h 48"/>
                    <a:gd name="T44" fmla="*/ 3 w 20"/>
                    <a:gd name="T45" fmla="*/ 14 h 48"/>
                    <a:gd name="T46" fmla="*/ 4 w 20"/>
                    <a:gd name="T47" fmla="*/ 13 h 48"/>
                    <a:gd name="T48" fmla="*/ 3 w 20"/>
                    <a:gd name="T49" fmla="*/ 12 h 48"/>
                    <a:gd name="T50" fmla="*/ 4 w 20"/>
                    <a:gd name="T51" fmla="*/ 12 h 48"/>
                    <a:gd name="T52" fmla="*/ 4 w 20"/>
                    <a:gd name="T53" fmla="*/ 11 h 48"/>
                    <a:gd name="T54" fmla="*/ 5 w 20"/>
                    <a:gd name="T55" fmla="*/ 8 h 48"/>
                    <a:gd name="T56" fmla="*/ 6 w 20"/>
                    <a:gd name="T57" fmla="*/ 7 h 48"/>
                    <a:gd name="T58" fmla="*/ 7 w 20"/>
                    <a:gd name="T59" fmla="*/ 6 h 48"/>
                    <a:gd name="T60" fmla="*/ 9 w 20"/>
                    <a:gd name="T61" fmla="*/ 4 h 48"/>
                    <a:gd name="T62" fmla="*/ 10 w 20"/>
                    <a:gd name="T63" fmla="*/ 3 h 48"/>
                    <a:gd name="T64" fmla="*/ 14 w 20"/>
                    <a:gd name="T65" fmla="*/ 1 h 48"/>
                    <a:gd name="T66" fmla="*/ 12 w 20"/>
                    <a:gd name="T67" fmla="*/ 5 h 48"/>
                    <a:gd name="T68" fmla="*/ 13 w 20"/>
                    <a:gd name="T69" fmla="*/ 10 h 48"/>
                    <a:gd name="T70" fmla="*/ 17 w 20"/>
                    <a:gd name="T71" fmla="*/ 12 h 48"/>
                    <a:gd name="T72" fmla="*/ 19 w 20"/>
                    <a:gd name="T73" fmla="*/ 17 h 48"/>
                    <a:gd name="T74" fmla="*/ 19 w 20"/>
                    <a:gd name="T75" fmla="*/ 19 h 48"/>
                    <a:gd name="T76" fmla="*/ 3 w 20"/>
                    <a:gd name="T77" fmla="*/ 17 h 48"/>
                    <a:gd name="T78" fmla="*/ 3 w 20"/>
                    <a:gd name="T79" fmla="*/ 18 h 48"/>
                    <a:gd name="T80" fmla="*/ 11 w 20"/>
                    <a:gd name="T81" fmla="*/ 44 h 48"/>
                    <a:gd name="T82" fmla="*/ 10 w 20"/>
                    <a:gd name="T83" fmla="*/ 44 h 48"/>
                    <a:gd name="T84" fmla="*/ 10 w 20"/>
                    <a:gd name="T85" fmla="*/ 45 h 48"/>
                    <a:gd name="T86" fmla="*/ 11 w 20"/>
                    <a:gd name="T87" fmla="*/ 45 h 48"/>
                    <a:gd name="T88" fmla="*/ 10 w 20"/>
                    <a:gd name="T89" fmla="*/ 46 h 48"/>
                    <a:gd name="T90" fmla="*/ 11 w 20"/>
                    <a:gd name="T91" fmla="*/ 46 h 48"/>
                    <a:gd name="T92" fmla="*/ 11 w 20"/>
                    <a:gd name="T93" fmla="*/ 47 h 48"/>
                    <a:gd name="T94" fmla="*/ 10 w 20"/>
                    <a:gd name="T95" fmla="*/ 47 h 48"/>
                    <a:gd name="T96" fmla="*/ 9 w 20"/>
                    <a:gd name="T97" fmla="*/ 46 h 48"/>
                    <a:gd name="T98" fmla="*/ 9 w 20"/>
                    <a:gd name="T99" fmla="*/ 47 h 48"/>
                    <a:gd name="T100" fmla="*/ 9 w 20"/>
                    <a:gd name="T101" fmla="*/ 46 h 48"/>
                    <a:gd name="T102" fmla="*/ 10 w 20"/>
                    <a:gd name="T103" fmla="*/ 44 h 48"/>
                    <a:gd name="T104" fmla="*/ 10 w 20"/>
                    <a:gd name="T105" fmla="*/ 43 h 48"/>
                    <a:gd name="T106" fmla="*/ 11 w 20"/>
                    <a:gd name="T107" fmla="*/ 44 h 48"/>
                    <a:gd name="T108" fmla="*/ 11 w 20"/>
                    <a:gd name="T109" fmla="*/ 44 h 48"/>
                    <a:gd name="T110" fmla="*/ 10 w 20"/>
                    <a:gd name="T111" fmla="*/ 47 h 48"/>
                    <a:gd name="T112" fmla="*/ 9 w 20"/>
                    <a:gd name="T113" fmla="*/ 47 h 48"/>
                    <a:gd name="T114" fmla="*/ 10 w 20"/>
                    <a:gd name="T115" fmla="*/ 48 h 48"/>
                    <a:gd name="T116" fmla="*/ 11 w 20"/>
                    <a:gd name="T117" fmla="*/ 47 h 48"/>
                    <a:gd name="T118" fmla="*/ 11 w 20"/>
                    <a:gd name="T119" fmla="*/ 43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0" h="48">
                      <a:moveTo>
                        <a:pt x="2" y="19"/>
                      </a:move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4" y="11"/>
                      </a:move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4" y="11"/>
                        <a:pt x="4" y="11"/>
                      </a:cubicBezTo>
                      <a:close/>
                      <a:moveTo>
                        <a:pt x="14" y="24"/>
                      </a:move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5" y="24"/>
                      </a:cubicBezTo>
                      <a:cubicBezTo>
                        <a:pt x="15" y="24"/>
                        <a:pt x="15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lose/>
                      <a:moveTo>
                        <a:pt x="15" y="24"/>
                      </a:move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lose/>
                      <a:moveTo>
                        <a:pt x="1" y="14"/>
                      </a:move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1" y="15"/>
                        <a:pt x="1" y="14"/>
                      </a:cubicBezTo>
                      <a:close/>
                      <a:moveTo>
                        <a:pt x="15" y="26"/>
                      </a:move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lose/>
                      <a:moveTo>
                        <a:pt x="9" y="26"/>
                      </a:move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8" y="26"/>
                        <a:pt x="8" y="26"/>
                        <a:pt x="9" y="26"/>
                      </a:cubicBezTo>
                      <a:close/>
                      <a:moveTo>
                        <a:pt x="1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lose/>
                      <a:moveTo>
                        <a:pt x="2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7" y="31"/>
                      </a:move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lose/>
                      <a:moveTo>
                        <a:pt x="1" y="18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lose/>
                      <a:moveTo>
                        <a:pt x="13" y="28"/>
                      </a:move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1" y="28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9" y="25"/>
                        <a:pt x="9" y="25"/>
                      </a:cubicBezTo>
                      <a:cubicBezTo>
                        <a:pt x="9" y="25"/>
                        <a:pt x="9" y="25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7" y="30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0"/>
                      </a:cubicBezTo>
                      <a:cubicBezTo>
                        <a:pt x="8" y="30"/>
                        <a:pt x="8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8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20" y="24"/>
                      </a:move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4"/>
                      </a:cubicBezTo>
                      <a:cubicBezTo>
                        <a:pt x="18" y="25"/>
                        <a:pt x="19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7" y="25"/>
                      </a:cubicBezTo>
                      <a:cubicBezTo>
                        <a:pt x="17" y="25"/>
                        <a:pt x="17" y="25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3"/>
                      </a:cubicBezTo>
                      <a:cubicBezTo>
                        <a:pt x="14" y="23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4" y="23"/>
                        <a:pt x="14" y="23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3" y="22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2"/>
                      </a:cubicBezTo>
                      <a:cubicBezTo>
                        <a:pt x="13" y="22"/>
                        <a:pt x="12" y="22"/>
                        <a:pt x="12" y="22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1" y="21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8" y="20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6" y="21"/>
                        <a:pt x="6" y="20"/>
                      </a:cubicBezTo>
                      <a:cubicBezTo>
                        <a:pt x="6" y="20"/>
                        <a:pt x="6" y="20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2" y="20"/>
                        <a:pt x="2" y="20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20"/>
                        <a:pt x="1" y="20"/>
                        <a:pt x="1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7"/>
                        <a:pt x="2" y="17"/>
                      </a:cubicBezTo>
                      <a:cubicBezTo>
                        <a:pt x="2" y="17"/>
                        <a:pt x="2" y="18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7"/>
                        <a:pt x="0" y="17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5"/>
                        <a:pt x="3" y="16"/>
                      </a:cubicBezTo>
                      <a:cubicBezTo>
                        <a:pt x="3" y="16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3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1"/>
                        <a:pt x="4" y="11"/>
                      </a:cubicBezTo>
                      <a:cubicBezTo>
                        <a:pt x="5" y="11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0"/>
                      </a:cubicBezTo>
                      <a:cubicBezTo>
                        <a:pt x="5" y="10"/>
                        <a:pt x="5" y="11"/>
                        <a:pt x="5" y="10"/>
                      </a:cubicBezTo>
                      <a:cubicBezTo>
                        <a:pt x="5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9"/>
                      </a:cubicBezTo>
                      <a:cubicBezTo>
                        <a:pt x="5" y="9"/>
                        <a:pt x="5" y="9"/>
                        <a:pt x="4" y="9"/>
                      </a:cubicBezTo>
                      <a:cubicBezTo>
                        <a:pt x="4" y="9"/>
                        <a:pt x="4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8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1" y="5"/>
                      </a:cubicBezTo>
                      <a:cubicBezTo>
                        <a:pt x="11" y="5"/>
                        <a:pt x="11" y="5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1" y="2"/>
                        <a:pt x="11" y="2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20" y="23"/>
                        <a:pt x="20" y="23"/>
                      </a:cubicBezTo>
                      <a:cubicBezTo>
                        <a:pt x="20" y="23"/>
                        <a:pt x="20" y="24"/>
                        <a:pt x="20" y="24"/>
                      </a:cubicBezTo>
                      <a:cubicBezTo>
                        <a:pt x="20" y="24"/>
                        <a:pt x="19" y="24"/>
                        <a:pt x="19" y="24"/>
                      </a:cubicBezTo>
                      <a:cubicBezTo>
                        <a:pt x="19" y="24"/>
                        <a:pt x="20" y="24"/>
                        <a:pt x="20" y="24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6"/>
                        <a:pt x="11" y="46"/>
                        <a:pt x="11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6"/>
                        <a:pt x="10" y="45"/>
                      </a:cubicBezTo>
                      <a:cubicBezTo>
                        <a:pt x="10" y="45"/>
                        <a:pt x="10" y="45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0" y="46"/>
                      </a:cubicBezTo>
                      <a:cubicBezTo>
                        <a:pt x="10" y="46"/>
                        <a:pt x="10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8" y="47"/>
                        <a:pt x="9" y="47"/>
                        <a:pt x="9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6"/>
                        <a:pt x="8" y="46"/>
                      </a:cubicBezTo>
                      <a:cubicBezTo>
                        <a:pt x="8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3"/>
                      </a:cubicBezTo>
                      <a:cubicBezTo>
                        <a:pt x="11" y="43"/>
                        <a:pt x="11" y="43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2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2" y="43"/>
                      </a:cubicBezTo>
                      <a:cubicBezTo>
                        <a:pt x="12" y="43"/>
                        <a:pt x="12" y="43"/>
                        <a:pt x="12" y="43"/>
                      </a:cubicBezTo>
                      <a:close/>
                      <a:moveTo>
                        <a:pt x="11" y="47"/>
                      </a:move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1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lose/>
                      <a:moveTo>
                        <a:pt x="9" y="44"/>
                      </a:move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7" name="Freeform 724">
                  <a:extLst>
                    <a:ext uri="{FF2B5EF4-FFF2-40B4-BE49-F238E27FC236}">
                      <a16:creationId xmlns="" xmlns:a16="http://schemas.microsoft.com/office/drawing/2014/main" id="{F5D51D28-1A1B-EF48-AD8E-8624CBF3EC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117138" y="6291263"/>
                  <a:ext cx="87312" cy="117475"/>
                </a:xfrm>
                <a:custGeom>
                  <a:avLst/>
                  <a:gdLst>
                    <a:gd name="T0" fmla="*/ 18 w 21"/>
                    <a:gd name="T1" fmla="*/ 20 h 28"/>
                    <a:gd name="T2" fmla="*/ 18 w 21"/>
                    <a:gd name="T3" fmla="*/ 10 h 28"/>
                    <a:gd name="T4" fmla="*/ 17 w 21"/>
                    <a:gd name="T5" fmla="*/ 11 h 28"/>
                    <a:gd name="T6" fmla="*/ 16 w 21"/>
                    <a:gd name="T7" fmla="*/ 11 h 28"/>
                    <a:gd name="T8" fmla="*/ 15 w 21"/>
                    <a:gd name="T9" fmla="*/ 10 h 28"/>
                    <a:gd name="T10" fmla="*/ 13 w 21"/>
                    <a:gd name="T11" fmla="*/ 7 h 28"/>
                    <a:gd name="T12" fmla="*/ 11 w 21"/>
                    <a:gd name="T13" fmla="*/ 7 h 28"/>
                    <a:gd name="T14" fmla="*/ 10 w 21"/>
                    <a:gd name="T15" fmla="*/ 5 h 28"/>
                    <a:gd name="T16" fmla="*/ 10 w 21"/>
                    <a:gd name="T17" fmla="*/ 3 h 28"/>
                    <a:gd name="T18" fmla="*/ 11 w 21"/>
                    <a:gd name="T19" fmla="*/ 1 h 28"/>
                    <a:gd name="T20" fmla="*/ 10 w 21"/>
                    <a:gd name="T21" fmla="*/ 1 h 28"/>
                    <a:gd name="T22" fmla="*/ 9 w 21"/>
                    <a:gd name="T23" fmla="*/ 2 h 28"/>
                    <a:gd name="T24" fmla="*/ 7 w 21"/>
                    <a:gd name="T25" fmla="*/ 2 h 28"/>
                    <a:gd name="T26" fmla="*/ 6 w 21"/>
                    <a:gd name="T27" fmla="*/ 2 h 28"/>
                    <a:gd name="T28" fmla="*/ 5 w 21"/>
                    <a:gd name="T29" fmla="*/ 4 h 28"/>
                    <a:gd name="T30" fmla="*/ 4 w 21"/>
                    <a:gd name="T31" fmla="*/ 5 h 28"/>
                    <a:gd name="T32" fmla="*/ 3 w 21"/>
                    <a:gd name="T33" fmla="*/ 6 h 28"/>
                    <a:gd name="T34" fmla="*/ 1 w 21"/>
                    <a:gd name="T35" fmla="*/ 6 h 28"/>
                    <a:gd name="T36" fmla="*/ 1 w 21"/>
                    <a:gd name="T37" fmla="*/ 7 h 28"/>
                    <a:gd name="T38" fmla="*/ 0 w 21"/>
                    <a:gd name="T39" fmla="*/ 8 h 28"/>
                    <a:gd name="T40" fmla="*/ 0 w 21"/>
                    <a:gd name="T41" fmla="*/ 9 h 28"/>
                    <a:gd name="T42" fmla="*/ 0 w 21"/>
                    <a:gd name="T43" fmla="*/ 10 h 28"/>
                    <a:gd name="T44" fmla="*/ 1 w 21"/>
                    <a:gd name="T45" fmla="*/ 12 h 28"/>
                    <a:gd name="T46" fmla="*/ 1 w 21"/>
                    <a:gd name="T47" fmla="*/ 13 h 28"/>
                    <a:gd name="T48" fmla="*/ 4 w 21"/>
                    <a:gd name="T49" fmla="*/ 13 h 28"/>
                    <a:gd name="T50" fmla="*/ 5 w 21"/>
                    <a:gd name="T51" fmla="*/ 15 h 28"/>
                    <a:gd name="T52" fmla="*/ 5 w 21"/>
                    <a:gd name="T53" fmla="*/ 15 h 28"/>
                    <a:gd name="T54" fmla="*/ 8 w 21"/>
                    <a:gd name="T55" fmla="*/ 15 h 28"/>
                    <a:gd name="T56" fmla="*/ 6 w 21"/>
                    <a:gd name="T57" fmla="*/ 18 h 28"/>
                    <a:gd name="T58" fmla="*/ 7 w 21"/>
                    <a:gd name="T59" fmla="*/ 20 h 28"/>
                    <a:gd name="T60" fmla="*/ 7 w 21"/>
                    <a:gd name="T61" fmla="*/ 21 h 28"/>
                    <a:gd name="T62" fmla="*/ 7 w 21"/>
                    <a:gd name="T63" fmla="*/ 21 h 28"/>
                    <a:gd name="T64" fmla="*/ 7 w 21"/>
                    <a:gd name="T65" fmla="*/ 22 h 28"/>
                    <a:gd name="T66" fmla="*/ 7 w 21"/>
                    <a:gd name="T67" fmla="*/ 24 h 28"/>
                    <a:gd name="T68" fmla="*/ 7 w 21"/>
                    <a:gd name="T69" fmla="*/ 25 h 28"/>
                    <a:gd name="T70" fmla="*/ 7 w 21"/>
                    <a:gd name="T71" fmla="*/ 27 h 28"/>
                    <a:gd name="T72" fmla="*/ 8 w 21"/>
                    <a:gd name="T73" fmla="*/ 27 h 28"/>
                    <a:gd name="T74" fmla="*/ 10 w 21"/>
                    <a:gd name="T75" fmla="*/ 27 h 28"/>
                    <a:gd name="T76" fmla="*/ 11 w 21"/>
                    <a:gd name="T77" fmla="*/ 26 h 28"/>
                    <a:gd name="T78" fmla="*/ 12 w 21"/>
                    <a:gd name="T79" fmla="*/ 24 h 28"/>
                    <a:gd name="T80" fmla="*/ 15 w 21"/>
                    <a:gd name="T81" fmla="*/ 21 h 28"/>
                    <a:gd name="T82" fmla="*/ 18 w 21"/>
                    <a:gd name="T83" fmla="*/ 20 h 28"/>
                    <a:gd name="T84" fmla="*/ 18 w 21"/>
                    <a:gd name="T85" fmla="*/ 19 h 28"/>
                    <a:gd name="T86" fmla="*/ 17 w 21"/>
                    <a:gd name="T87" fmla="*/ 20 h 28"/>
                    <a:gd name="T88" fmla="*/ 18 w 21"/>
                    <a:gd name="T89" fmla="*/ 19 h 28"/>
                    <a:gd name="T90" fmla="*/ 17 w 21"/>
                    <a:gd name="T91" fmla="*/ 18 h 28"/>
                    <a:gd name="T92" fmla="*/ 18 w 21"/>
                    <a:gd name="T93" fmla="*/ 17 h 28"/>
                    <a:gd name="T94" fmla="*/ 19 w 21"/>
                    <a:gd name="T95" fmla="*/ 14 h 28"/>
                    <a:gd name="T96" fmla="*/ 21 w 21"/>
                    <a:gd name="T97" fmla="*/ 11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" h="28">
                      <a:moveTo>
                        <a:pt x="18" y="20"/>
                      </a:move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9" y="19"/>
                        <a:pt x="19" y="19"/>
                      </a:cubicBezTo>
                      <a:cubicBezTo>
                        <a:pt x="19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lose/>
                      <a:moveTo>
                        <a:pt x="19" y="10"/>
                      </a:move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6"/>
                        <a:pt x="7" y="26"/>
                      </a:cubicBezTo>
                      <a:cubicBezTo>
                        <a:pt x="7" y="26"/>
                        <a:pt x="8" y="26"/>
                        <a:pt x="8" y="26"/>
                      </a:cubicBezTo>
                      <a:cubicBezTo>
                        <a:pt x="8" y="26"/>
                        <a:pt x="8" y="27"/>
                        <a:pt x="8" y="27"/>
                      </a:cubicBezTo>
                      <a:cubicBezTo>
                        <a:pt x="8" y="27"/>
                        <a:pt x="7" y="27"/>
                        <a:pt x="7" y="27"/>
                      </a:cubicBezTo>
                      <a:cubicBezTo>
                        <a:pt x="7" y="27"/>
                        <a:pt x="8" y="27"/>
                        <a:pt x="8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8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5"/>
                        <a:pt x="12" y="24"/>
                        <a:pt x="12" y="24"/>
                      </a:cubicBezTo>
                      <a:cubicBezTo>
                        <a:pt x="13" y="24"/>
                        <a:pt x="13" y="24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3"/>
                        <a:pt x="15" y="23"/>
                        <a:pt x="15" y="22"/>
                      </a:cubicBezTo>
                      <a:cubicBezTo>
                        <a:pt x="15" y="22"/>
                        <a:pt x="15" y="21"/>
                        <a:pt x="15" y="21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5"/>
                        <a:pt x="19" y="15"/>
                      </a:cubicBezTo>
                      <a:cubicBezTo>
                        <a:pt x="19" y="15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20" y="13"/>
                      </a:cubicBezTo>
                      <a:cubicBezTo>
                        <a:pt x="20" y="13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lnTo>
                        <a:pt x="19" y="1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8" name="Freeform 725">
                  <a:extLst>
                    <a:ext uri="{FF2B5EF4-FFF2-40B4-BE49-F238E27FC236}">
                      <a16:creationId xmlns="" xmlns:a16="http://schemas.microsoft.com/office/drawing/2014/main" id="{D02F2626-A973-6C4A-A131-9A7F06BC7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66363" y="6178550"/>
                  <a:ext cx="12700" cy="12700"/>
                </a:xfrm>
                <a:custGeom>
                  <a:avLst/>
                  <a:gdLst>
                    <a:gd name="T0" fmla="*/ 1 w 3"/>
                    <a:gd name="T1" fmla="*/ 3 h 3"/>
                    <a:gd name="T2" fmla="*/ 2 w 3"/>
                    <a:gd name="T3" fmla="*/ 2 h 3"/>
                    <a:gd name="T4" fmla="*/ 2 w 3"/>
                    <a:gd name="T5" fmla="*/ 1 h 3"/>
                    <a:gd name="T6" fmla="*/ 2 w 3"/>
                    <a:gd name="T7" fmla="*/ 1 h 3"/>
                    <a:gd name="T8" fmla="*/ 3 w 3"/>
                    <a:gd name="T9" fmla="*/ 0 h 3"/>
                    <a:gd name="T10" fmla="*/ 3 w 3"/>
                    <a:gd name="T11" fmla="*/ 0 h 3"/>
                    <a:gd name="T12" fmla="*/ 2 w 3"/>
                    <a:gd name="T13" fmla="*/ 0 h 3"/>
                    <a:gd name="T14" fmla="*/ 2 w 3"/>
                    <a:gd name="T15" fmla="*/ 0 h 3"/>
                    <a:gd name="T16" fmla="*/ 2 w 3"/>
                    <a:gd name="T17" fmla="*/ 0 h 3"/>
                    <a:gd name="T18" fmla="*/ 2 w 3"/>
                    <a:gd name="T19" fmla="*/ 0 h 3"/>
                    <a:gd name="T20" fmla="*/ 1 w 3"/>
                    <a:gd name="T21" fmla="*/ 1 h 3"/>
                    <a:gd name="T22" fmla="*/ 1 w 3"/>
                    <a:gd name="T23" fmla="*/ 1 h 3"/>
                    <a:gd name="T24" fmla="*/ 1 w 3"/>
                    <a:gd name="T25" fmla="*/ 1 h 3"/>
                    <a:gd name="T26" fmla="*/ 1 w 3"/>
                    <a:gd name="T27" fmla="*/ 1 h 3"/>
                    <a:gd name="T28" fmla="*/ 0 w 3"/>
                    <a:gd name="T29" fmla="*/ 2 h 3"/>
                    <a:gd name="T30" fmla="*/ 0 w 3"/>
                    <a:gd name="T31" fmla="*/ 2 h 3"/>
                    <a:gd name="T32" fmla="*/ 0 w 3"/>
                    <a:gd name="T33" fmla="*/ 2 h 3"/>
                    <a:gd name="T34" fmla="*/ 1 w 3"/>
                    <a:gd name="T3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" h="3">
                      <a:moveTo>
                        <a:pt x="1" y="3"/>
                      </a:moveTo>
                      <a:cubicBezTo>
                        <a:pt x="1" y="3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9" name="Freeform 726">
                  <a:extLst>
                    <a:ext uri="{FF2B5EF4-FFF2-40B4-BE49-F238E27FC236}">
                      <a16:creationId xmlns="" xmlns:a16="http://schemas.microsoft.com/office/drawing/2014/main" id="{5F1C31AA-3E74-0A4F-ADDD-CC7F27756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12400" y="6083300"/>
                  <a:ext cx="53975" cy="84138"/>
                </a:xfrm>
                <a:custGeom>
                  <a:avLst/>
                  <a:gdLst>
                    <a:gd name="T0" fmla="*/ 12 w 13"/>
                    <a:gd name="T1" fmla="*/ 17 h 20"/>
                    <a:gd name="T2" fmla="*/ 11 w 13"/>
                    <a:gd name="T3" fmla="*/ 17 h 20"/>
                    <a:gd name="T4" fmla="*/ 11 w 13"/>
                    <a:gd name="T5" fmla="*/ 16 h 20"/>
                    <a:gd name="T6" fmla="*/ 11 w 13"/>
                    <a:gd name="T7" fmla="*/ 15 h 20"/>
                    <a:gd name="T8" fmla="*/ 10 w 13"/>
                    <a:gd name="T9" fmla="*/ 14 h 20"/>
                    <a:gd name="T10" fmla="*/ 9 w 13"/>
                    <a:gd name="T11" fmla="*/ 13 h 20"/>
                    <a:gd name="T12" fmla="*/ 9 w 13"/>
                    <a:gd name="T13" fmla="*/ 13 h 20"/>
                    <a:gd name="T14" fmla="*/ 9 w 13"/>
                    <a:gd name="T15" fmla="*/ 12 h 20"/>
                    <a:gd name="T16" fmla="*/ 10 w 13"/>
                    <a:gd name="T17" fmla="*/ 10 h 20"/>
                    <a:gd name="T18" fmla="*/ 10 w 13"/>
                    <a:gd name="T19" fmla="*/ 9 h 20"/>
                    <a:gd name="T20" fmla="*/ 9 w 13"/>
                    <a:gd name="T21" fmla="*/ 8 h 20"/>
                    <a:gd name="T22" fmla="*/ 9 w 13"/>
                    <a:gd name="T23" fmla="*/ 8 h 20"/>
                    <a:gd name="T24" fmla="*/ 9 w 13"/>
                    <a:gd name="T25" fmla="*/ 7 h 20"/>
                    <a:gd name="T26" fmla="*/ 9 w 13"/>
                    <a:gd name="T27" fmla="*/ 6 h 20"/>
                    <a:gd name="T28" fmla="*/ 8 w 13"/>
                    <a:gd name="T29" fmla="*/ 6 h 20"/>
                    <a:gd name="T30" fmla="*/ 8 w 13"/>
                    <a:gd name="T31" fmla="*/ 6 h 20"/>
                    <a:gd name="T32" fmla="*/ 7 w 13"/>
                    <a:gd name="T33" fmla="*/ 7 h 20"/>
                    <a:gd name="T34" fmla="*/ 6 w 13"/>
                    <a:gd name="T35" fmla="*/ 7 h 20"/>
                    <a:gd name="T36" fmla="*/ 6 w 13"/>
                    <a:gd name="T37" fmla="*/ 5 h 20"/>
                    <a:gd name="T38" fmla="*/ 6 w 13"/>
                    <a:gd name="T39" fmla="*/ 4 h 20"/>
                    <a:gd name="T40" fmla="*/ 5 w 13"/>
                    <a:gd name="T41" fmla="*/ 3 h 20"/>
                    <a:gd name="T42" fmla="*/ 5 w 13"/>
                    <a:gd name="T43" fmla="*/ 2 h 20"/>
                    <a:gd name="T44" fmla="*/ 6 w 13"/>
                    <a:gd name="T45" fmla="*/ 1 h 20"/>
                    <a:gd name="T46" fmla="*/ 5 w 13"/>
                    <a:gd name="T47" fmla="*/ 0 h 20"/>
                    <a:gd name="T48" fmla="*/ 4 w 13"/>
                    <a:gd name="T49" fmla="*/ 1 h 20"/>
                    <a:gd name="T50" fmla="*/ 4 w 13"/>
                    <a:gd name="T51" fmla="*/ 1 h 20"/>
                    <a:gd name="T52" fmla="*/ 2 w 13"/>
                    <a:gd name="T53" fmla="*/ 1 h 20"/>
                    <a:gd name="T54" fmla="*/ 1 w 13"/>
                    <a:gd name="T55" fmla="*/ 2 h 20"/>
                    <a:gd name="T56" fmla="*/ 1 w 13"/>
                    <a:gd name="T57" fmla="*/ 2 h 20"/>
                    <a:gd name="T58" fmla="*/ 0 w 13"/>
                    <a:gd name="T59" fmla="*/ 4 h 20"/>
                    <a:gd name="T60" fmla="*/ 0 w 13"/>
                    <a:gd name="T61" fmla="*/ 4 h 20"/>
                    <a:gd name="T62" fmla="*/ 0 w 13"/>
                    <a:gd name="T63" fmla="*/ 5 h 20"/>
                    <a:gd name="T64" fmla="*/ 0 w 13"/>
                    <a:gd name="T65" fmla="*/ 6 h 20"/>
                    <a:gd name="T66" fmla="*/ 0 w 13"/>
                    <a:gd name="T67" fmla="*/ 7 h 20"/>
                    <a:gd name="T68" fmla="*/ 1 w 13"/>
                    <a:gd name="T69" fmla="*/ 8 h 20"/>
                    <a:gd name="T70" fmla="*/ 2 w 13"/>
                    <a:gd name="T71" fmla="*/ 9 h 20"/>
                    <a:gd name="T72" fmla="*/ 2 w 13"/>
                    <a:gd name="T73" fmla="*/ 10 h 20"/>
                    <a:gd name="T74" fmla="*/ 1 w 13"/>
                    <a:gd name="T75" fmla="*/ 11 h 20"/>
                    <a:gd name="T76" fmla="*/ 0 w 13"/>
                    <a:gd name="T77" fmla="*/ 12 h 20"/>
                    <a:gd name="T78" fmla="*/ 1 w 13"/>
                    <a:gd name="T79" fmla="*/ 12 h 20"/>
                    <a:gd name="T80" fmla="*/ 3 w 13"/>
                    <a:gd name="T81" fmla="*/ 15 h 20"/>
                    <a:gd name="T82" fmla="*/ 3 w 13"/>
                    <a:gd name="T83" fmla="*/ 19 h 20"/>
                    <a:gd name="T84" fmla="*/ 3 w 13"/>
                    <a:gd name="T85" fmla="*/ 20 h 20"/>
                    <a:gd name="T86" fmla="*/ 4 w 13"/>
                    <a:gd name="T87" fmla="*/ 20 h 20"/>
                    <a:gd name="T88" fmla="*/ 4 w 13"/>
                    <a:gd name="T89" fmla="*/ 20 h 20"/>
                    <a:gd name="T90" fmla="*/ 5 w 13"/>
                    <a:gd name="T91" fmla="*/ 19 h 20"/>
                    <a:gd name="T92" fmla="*/ 6 w 13"/>
                    <a:gd name="T93" fmla="*/ 20 h 20"/>
                    <a:gd name="T94" fmla="*/ 7 w 13"/>
                    <a:gd name="T95" fmla="*/ 19 h 20"/>
                    <a:gd name="T96" fmla="*/ 7 w 13"/>
                    <a:gd name="T97" fmla="*/ 20 h 20"/>
                    <a:gd name="T98" fmla="*/ 8 w 13"/>
                    <a:gd name="T99" fmla="*/ 20 h 20"/>
                    <a:gd name="T100" fmla="*/ 8 w 13"/>
                    <a:gd name="T101" fmla="*/ 20 h 20"/>
                    <a:gd name="T102" fmla="*/ 9 w 13"/>
                    <a:gd name="T103" fmla="*/ 19 h 20"/>
                    <a:gd name="T104" fmla="*/ 10 w 13"/>
                    <a:gd name="T105" fmla="*/ 19 h 20"/>
                    <a:gd name="T106" fmla="*/ 12 w 13"/>
                    <a:gd name="T107" fmla="*/ 18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" h="20">
                      <a:moveTo>
                        <a:pt x="13" y="17"/>
                      </a:move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9" y="14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2" y="13"/>
                      </a:cubicBezTo>
                      <a:cubicBezTo>
                        <a:pt x="2" y="13"/>
                        <a:pt x="2" y="14"/>
                        <a:pt x="3" y="14"/>
                      </a:cubicBezTo>
                      <a:cubicBezTo>
                        <a:pt x="3" y="14"/>
                        <a:pt x="3" y="14"/>
                        <a:pt x="3" y="15"/>
                      </a:cubicBezTo>
                      <a:cubicBezTo>
                        <a:pt x="3" y="15"/>
                        <a:pt x="3" y="15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8"/>
                        <a:pt x="3" y="19"/>
                        <a:pt x="3" y="19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7" y="19"/>
                        <a:pt x="7" y="19"/>
                      </a:cubicBezTo>
                      <a:cubicBezTo>
                        <a:pt x="7" y="19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8"/>
                        <a:pt x="13" y="18"/>
                        <a:pt x="13" y="1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0" name="Freeform 727">
                  <a:extLst>
                    <a:ext uri="{FF2B5EF4-FFF2-40B4-BE49-F238E27FC236}">
                      <a16:creationId xmlns="" xmlns:a16="http://schemas.microsoft.com/office/drawing/2014/main" id="{DF6A89A6-331F-CB40-B537-43451A2BA7A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53663" y="6162675"/>
                  <a:ext cx="50800" cy="69850"/>
                </a:xfrm>
                <a:custGeom>
                  <a:avLst/>
                  <a:gdLst>
                    <a:gd name="T0" fmla="*/ 11 w 12"/>
                    <a:gd name="T1" fmla="*/ 5 h 17"/>
                    <a:gd name="T2" fmla="*/ 11 w 12"/>
                    <a:gd name="T3" fmla="*/ 5 h 17"/>
                    <a:gd name="T4" fmla="*/ 11 w 12"/>
                    <a:gd name="T5" fmla="*/ 4 h 17"/>
                    <a:gd name="T6" fmla="*/ 8 w 12"/>
                    <a:gd name="T7" fmla="*/ 3 h 17"/>
                    <a:gd name="T8" fmla="*/ 9 w 12"/>
                    <a:gd name="T9" fmla="*/ 2 h 17"/>
                    <a:gd name="T10" fmla="*/ 7 w 12"/>
                    <a:gd name="T11" fmla="*/ 2 h 17"/>
                    <a:gd name="T12" fmla="*/ 8 w 12"/>
                    <a:gd name="T13" fmla="*/ 1 h 17"/>
                    <a:gd name="T14" fmla="*/ 8 w 12"/>
                    <a:gd name="T15" fmla="*/ 1 h 17"/>
                    <a:gd name="T16" fmla="*/ 7 w 12"/>
                    <a:gd name="T17" fmla="*/ 2 h 17"/>
                    <a:gd name="T18" fmla="*/ 10 w 12"/>
                    <a:gd name="T19" fmla="*/ 6 h 17"/>
                    <a:gd name="T20" fmla="*/ 9 w 12"/>
                    <a:gd name="T21" fmla="*/ 7 h 17"/>
                    <a:gd name="T22" fmla="*/ 9 w 12"/>
                    <a:gd name="T23" fmla="*/ 8 h 17"/>
                    <a:gd name="T24" fmla="*/ 10 w 12"/>
                    <a:gd name="T25" fmla="*/ 9 h 17"/>
                    <a:gd name="T26" fmla="*/ 10 w 12"/>
                    <a:gd name="T27" fmla="*/ 11 h 17"/>
                    <a:gd name="T28" fmla="*/ 8 w 12"/>
                    <a:gd name="T29" fmla="*/ 12 h 17"/>
                    <a:gd name="T30" fmla="*/ 7 w 12"/>
                    <a:gd name="T31" fmla="*/ 12 h 17"/>
                    <a:gd name="T32" fmla="*/ 5 w 12"/>
                    <a:gd name="T33" fmla="*/ 13 h 17"/>
                    <a:gd name="T34" fmla="*/ 4 w 12"/>
                    <a:gd name="T35" fmla="*/ 15 h 17"/>
                    <a:gd name="T36" fmla="*/ 3 w 12"/>
                    <a:gd name="T37" fmla="*/ 17 h 17"/>
                    <a:gd name="T38" fmla="*/ 1 w 12"/>
                    <a:gd name="T39" fmla="*/ 17 h 17"/>
                    <a:gd name="T40" fmla="*/ 1 w 12"/>
                    <a:gd name="T41" fmla="*/ 16 h 17"/>
                    <a:gd name="T42" fmla="*/ 0 w 12"/>
                    <a:gd name="T43" fmla="*/ 15 h 17"/>
                    <a:gd name="T44" fmla="*/ 0 w 12"/>
                    <a:gd name="T45" fmla="*/ 14 h 17"/>
                    <a:gd name="T46" fmla="*/ 0 w 12"/>
                    <a:gd name="T47" fmla="*/ 13 h 17"/>
                    <a:gd name="T48" fmla="*/ 1 w 12"/>
                    <a:gd name="T49" fmla="*/ 11 h 17"/>
                    <a:gd name="T50" fmla="*/ 2 w 12"/>
                    <a:gd name="T51" fmla="*/ 9 h 17"/>
                    <a:gd name="T52" fmla="*/ 3 w 12"/>
                    <a:gd name="T53" fmla="*/ 7 h 17"/>
                    <a:gd name="T54" fmla="*/ 5 w 12"/>
                    <a:gd name="T55" fmla="*/ 6 h 17"/>
                    <a:gd name="T56" fmla="*/ 6 w 12"/>
                    <a:gd name="T57" fmla="*/ 4 h 17"/>
                    <a:gd name="T58" fmla="*/ 7 w 12"/>
                    <a:gd name="T59" fmla="*/ 4 h 17"/>
                    <a:gd name="T60" fmla="*/ 7 w 12"/>
                    <a:gd name="T61" fmla="*/ 3 h 17"/>
                    <a:gd name="T62" fmla="*/ 8 w 12"/>
                    <a:gd name="T63" fmla="*/ 2 h 17"/>
                    <a:gd name="T64" fmla="*/ 8 w 12"/>
                    <a:gd name="T65" fmla="*/ 3 h 17"/>
                    <a:gd name="T66" fmla="*/ 7 w 12"/>
                    <a:gd name="T67" fmla="*/ 3 h 17"/>
                    <a:gd name="T68" fmla="*/ 7 w 12"/>
                    <a:gd name="T69" fmla="*/ 4 h 17"/>
                    <a:gd name="T70" fmla="*/ 8 w 12"/>
                    <a:gd name="T71" fmla="*/ 3 h 17"/>
                    <a:gd name="T72" fmla="*/ 7 w 12"/>
                    <a:gd name="T73" fmla="*/ 4 h 17"/>
                    <a:gd name="T74" fmla="*/ 8 w 12"/>
                    <a:gd name="T75" fmla="*/ 5 h 17"/>
                    <a:gd name="T76" fmla="*/ 7 w 12"/>
                    <a:gd name="T77" fmla="*/ 5 h 17"/>
                    <a:gd name="T78" fmla="*/ 9 w 12"/>
                    <a:gd name="T79" fmla="*/ 5 h 17"/>
                    <a:gd name="T80" fmla="*/ 9 w 12"/>
                    <a:gd name="T81" fmla="*/ 5 h 17"/>
                    <a:gd name="T82" fmla="*/ 8 w 12"/>
                    <a:gd name="T83" fmla="*/ 5 h 17"/>
                    <a:gd name="T84" fmla="*/ 9 w 12"/>
                    <a:gd name="T85" fmla="*/ 4 h 17"/>
                    <a:gd name="T86" fmla="*/ 10 w 12"/>
                    <a:gd name="T87" fmla="*/ 3 h 17"/>
                    <a:gd name="T88" fmla="*/ 10 w 12"/>
                    <a:gd name="T89" fmla="*/ 3 h 17"/>
                    <a:gd name="T90" fmla="*/ 11 w 12"/>
                    <a:gd name="T91" fmla="*/ 3 h 17"/>
                    <a:gd name="T92" fmla="*/ 10 w 12"/>
                    <a:gd name="T93" fmla="*/ 4 h 17"/>
                    <a:gd name="T94" fmla="*/ 10 w 12"/>
                    <a:gd name="T95" fmla="*/ 5 h 17"/>
                    <a:gd name="T96" fmla="*/ 8 w 12"/>
                    <a:gd name="T97" fmla="*/ 5 h 17"/>
                    <a:gd name="T98" fmla="*/ 9 w 12"/>
                    <a:gd name="T99" fmla="*/ 5 h 17"/>
                    <a:gd name="T100" fmla="*/ 11 w 12"/>
                    <a:gd name="T10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2" h="17">
                      <a:moveTo>
                        <a:pt x="11" y="4"/>
                      </a:move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2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5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1" y="4"/>
                      </a:cubicBezTo>
                      <a:close/>
                      <a:moveTo>
                        <a:pt x="8" y="3"/>
                      </a:move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8" y="3"/>
                      </a:cubicBezTo>
                      <a:close/>
                      <a:moveTo>
                        <a:pt x="9" y="2"/>
                      </a:move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2"/>
                      </a:cubicBezTo>
                      <a:close/>
                      <a:moveTo>
                        <a:pt x="7" y="2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9" y="1"/>
                        <a:pt x="8" y="1"/>
                        <a:pt x="8" y="0"/>
                      </a:cubicBezTo>
                      <a:cubicBezTo>
                        <a:pt x="8" y="0"/>
                        <a:pt x="9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2"/>
                        <a:pt x="8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2"/>
                        <a:pt x="7" y="2"/>
                        <a:pt x="7" y="2"/>
                      </a:cubicBezTo>
                      <a:close/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0" y="10"/>
                      </a:cubicBezTo>
                      <a:cubicBezTo>
                        <a:pt x="10" y="10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1" y="17"/>
                        <a:pt x="1" y="17"/>
                      </a:cubicBezTo>
                      <a:cubicBezTo>
                        <a:pt x="1" y="17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0" y="15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2" y="10"/>
                        <a:pt x="2" y="10"/>
                      </a:cubicBezTo>
                      <a:cubicBezTo>
                        <a:pt x="2" y="10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3"/>
                        <a:pt x="8" y="2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5"/>
                        <a:pt x="9" y="5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4"/>
                        <a:pt x="10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1" name="Freeform 728">
                  <a:extLst>
                    <a:ext uri="{FF2B5EF4-FFF2-40B4-BE49-F238E27FC236}">
                      <a16:creationId xmlns="" xmlns:a16="http://schemas.microsoft.com/office/drawing/2014/main" id="{4FAB461F-7126-B748-84DE-980AF69B2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48913" y="6088063"/>
                  <a:ext cx="55562" cy="66675"/>
                </a:xfrm>
                <a:custGeom>
                  <a:avLst/>
                  <a:gdLst>
                    <a:gd name="T0" fmla="*/ 11 w 13"/>
                    <a:gd name="T1" fmla="*/ 3 h 16"/>
                    <a:gd name="T2" fmla="*/ 11 w 13"/>
                    <a:gd name="T3" fmla="*/ 2 h 16"/>
                    <a:gd name="T4" fmla="*/ 10 w 13"/>
                    <a:gd name="T5" fmla="*/ 2 h 16"/>
                    <a:gd name="T6" fmla="*/ 9 w 13"/>
                    <a:gd name="T7" fmla="*/ 1 h 16"/>
                    <a:gd name="T8" fmla="*/ 9 w 13"/>
                    <a:gd name="T9" fmla="*/ 1 h 16"/>
                    <a:gd name="T10" fmla="*/ 9 w 13"/>
                    <a:gd name="T11" fmla="*/ 0 h 16"/>
                    <a:gd name="T12" fmla="*/ 8 w 13"/>
                    <a:gd name="T13" fmla="*/ 1 h 16"/>
                    <a:gd name="T14" fmla="*/ 7 w 13"/>
                    <a:gd name="T15" fmla="*/ 0 h 16"/>
                    <a:gd name="T16" fmla="*/ 6 w 13"/>
                    <a:gd name="T17" fmla="*/ 0 h 16"/>
                    <a:gd name="T18" fmla="*/ 6 w 13"/>
                    <a:gd name="T19" fmla="*/ 1 h 16"/>
                    <a:gd name="T20" fmla="*/ 5 w 13"/>
                    <a:gd name="T21" fmla="*/ 1 h 16"/>
                    <a:gd name="T22" fmla="*/ 4 w 13"/>
                    <a:gd name="T23" fmla="*/ 2 h 16"/>
                    <a:gd name="T24" fmla="*/ 4 w 13"/>
                    <a:gd name="T25" fmla="*/ 2 h 16"/>
                    <a:gd name="T26" fmla="*/ 3 w 13"/>
                    <a:gd name="T27" fmla="*/ 2 h 16"/>
                    <a:gd name="T28" fmla="*/ 2 w 13"/>
                    <a:gd name="T29" fmla="*/ 3 h 16"/>
                    <a:gd name="T30" fmla="*/ 2 w 13"/>
                    <a:gd name="T31" fmla="*/ 3 h 16"/>
                    <a:gd name="T32" fmla="*/ 2 w 13"/>
                    <a:gd name="T33" fmla="*/ 3 h 16"/>
                    <a:gd name="T34" fmla="*/ 1 w 13"/>
                    <a:gd name="T35" fmla="*/ 3 h 16"/>
                    <a:gd name="T36" fmla="*/ 1 w 13"/>
                    <a:gd name="T37" fmla="*/ 4 h 16"/>
                    <a:gd name="T38" fmla="*/ 0 w 13"/>
                    <a:gd name="T39" fmla="*/ 5 h 16"/>
                    <a:gd name="T40" fmla="*/ 0 w 13"/>
                    <a:gd name="T41" fmla="*/ 6 h 16"/>
                    <a:gd name="T42" fmla="*/ 0 w 13"/>
                    <a:gd name="T43" fmla="*/ 7 h 16"/>
                    <a:gd name="T44" fmla="*/ 1 w 13"/>
                    <a:gd name="T45" fmla="*/ 8 h 16"/>
                    <a:gd name="T46" fmla="*/ 0 w 13"/>
                    <a:gd name="T47" fmla="*/ 9 h 16"/>
                    <a:gd name="T48" fmla="*/ 1 w 13"/>
                    <a:gd name="T49" fmla="*/ 9 h 16"/>
                    <a:gd name="T50" fmla="*/ 0 w 13"/>
                    <a:gd name="T51" fmla="*/ 11 h 16"/>
                    <a:gd name="T52" fmla="*/ 0 w 13"/>
                    <a:gd name="T53" fmla="*/ 12 h 16"/>
                    <a:gd name="T54" fmla="*/ 1 w 13"/>
                    <a:gd name="T55" fmla="*/ 13 h 16"/>
                    <a:gd name="T56" fmla="*/ 2 w 13"/>
                    <a:gd name="T57" fmla="*/ 13 h 16"/>
                    <a:gd name="T58" fmla="*/ 2 w 13"/>
                    <a:gd name="T59" fmla="*/ 14 h 16"/>
                    <a:gd name="T60" fmla="*/ 2 w 13"/>
                    <a:gd name="T61" fmla="*/ 15 h 16"/>
                    <a:gd name="T62" fmla="*/ 3 w 13"/>
                    <a:gd name="T63" fmla="*/ 16 h 16"/>
                    <a:gd name="T64" fmla="*/ 4 w 13"/>
                    <a:gd name="T65" fmla="*/ 15 h 16"/>
                    <a:gd name="T66" fmla="*/ 5 w 13"/>
                    <a:gd name="T67" fmla="*/ 13 h 16"/>
                    <a:gd name="T68" fmla="*/ 6 w 13"/>
                    <a:gd name="T69" fmla="*/ 11 h 16"/>
                    <a:gd name="T70" fmla="*/ 7 w 13"/>
                    <a:gd name="T71" fmla="*/ 9 h 16"/>
                    <a:gd name="T72" fmla="*/ 6 w 13"/>
                    <a:gd name="T73" fmla="*/ 9 h 16"/>
                    <a:gd name="T74" fmla="*/ 5 w 13"/>
                    <a:gd name="T75" fmla="*/ 8 h 16"/>
                    <a:gd name="T76" fmla="*/ 6 w 13"/>
                    <a:gd name="T77" fmla="*/ 6 h 16"/>
                    <a:gd name="T78" fmla="*/ 8 w 13"/>
                    <a:gd name="T79" fmla="*/ 4 h 16"/>
                    <a:gd name="T80" fmla="*/ 10 w 13"/>
                    <a:gd name="T81" fmla="*/ 4 h 16"/>
                    <a:gd name="T82" fmla="*/ 12 w 13"/>
                    <a:gd name="T83" fmla="*/ 4 h 16"/>
                    <a:gd name="T84" fmla="*/ 12 w 13"/>
                    <a:gd name="T85" fmla="*/ 5 h 16"/>
                    <a:gd name="T86" fmla="*/ 12 w 13"/>
                    <a:gd name="T87" fmla="*/ 6 h 16"/>
                    <a:gd name="T88" fmla="*/ 13 w 13"/>
                    <a:gd name="T89" fmla="*/ 5 h 16"/>
                    <a:gd name="T90" fmla="*/ 12 w 13"/>
                    <a:gd name="T91" fmla="*/ 3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3" h="16">
                      <a:moveTo>
                        <a:pt x="12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4" y="16"/>
                      </a:cubicBezTo>
                      <a:cubicBezTo>
                        <a:pt x="4" y="16"/>
                        <a:pt x="4" y="16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4"/>
                      </a:cubicBezTo>
                      <a:cubicBezTo>
                        <a:pt x="5" y="14"/>
                        <a:pt x="5" y="14"/>
                        <a:pt x="5" y="13"/>
                      </a:cubicBezTo>
                      <a:cubicBezTo>
                        <a:pt x="5" y="13"/>
                        <a:pt x="5" y="12"/>
                        <a:pt x="6" y="12"/>
                      </a:cubicBezTo>
                      <a:cubicBezTo>
                        <a:pt x="6" y="12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7"/>
                        <a:pt x="5" y="7"/>
                        <a:pt x="6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2" name="Freeform 729">
                  <a:extLst>
                    <a:ext uri="{FF2B5EF4-FFF2-40B4-BE49-F238E27FC236}">
                      <a16:creationId xmlns="" xmlns:a16="http://schemas.microsoft.com/office/drawing/2014/main" id="{87CC66B8-D95C-DB40-A912-9F897D73B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79075" y="6049963"/>
                  <a:ext cx="41275" cy="50800"/>
                </a:xfrm>
                <a:custGeom>
                  <a:avLst/>
                  <a:gdLst>
                    <a:gd name="T0" fmla="*/ 9 w 10"/>
                    <a:gd name="T1" fmla="*/ 1 h 12"/>
                    <a:gd name="T2" fmla="*/ 8 w 10"/>
                    <a:gd name="T3" fmla="*/ 1 h 12"/>
                    <a:gd name="T4" fmla="*/ 8 w 10"/>
                    <a:gd name="T5" fmla="*/ 1 h 12"/>
                    <a:gd name="T6" fmla="*/ 8 w 10"/>
                    <a:gd name="T7" fmla="*/ 0 h 12"/>
                    <a:gd name="T8" fmla="*/ 8 w 10"/>
                    <a:gd name="T9" fmla="*/ 0 h 12"/>
                    <a:gd name="T10" fmla="*/ 7 w 10"/>
                    <a:gd name="T11" fmla="*/ 0 h 12"/>
                    <a:gd name="T12" fmla="*/ 6 w 10"/>
                    <a:gd name="T13" fmla="*/ 0 h 12"/>
                    <a:gd name="T14" fmla="*/ 7 w 10"/>
                    <a:gd name="T15" fmla="*/ 1 h 12"/>
                    <a:gd name="T16" fmla="*/ 6 w 10"/>
                    <a:gd name="T17" fmla="*/ 1 h 12"/>
                    <a:gd name="T18" fmla="*/ 6 w 10"/>
                    <a:gd name="T19" fmla="*/ 1 h 12"/>
                    <a:gd name="T20" fmla="*/ 6 w 10"/>
                    <a:gd name="T21" fmla="*/ 2 h 12"/>
                    <a:gd name="T22" fmla="*/ 6 w 10"/>
                    <a:gd name="T23" fmla="*/ 2 h 12"/>
                    <a:gd name="T24" fmla="*/ 6 w 10"/>
                    <a:gd name="T25" fmla="*/ 3 h 12"/>
                    <a:gd name="T26" fmla="*/ 4 w 10"/>
                    <a:gd name="T27" fmla="*/ 5 h 12"/>
                    <a:gd name="T28" fmla="*/ 4 w 10"/>
                    <a:gd name="T29" fmla="*/ 4 h 12"/>
                    <a:gd name="T30" fmla="*/ 4 w 10"/>
                    <a:gd name="T31" fmla="*/ 4 h 12"/>
                    <a:gd name="T32" fmla="*/ 4 w 10"/>
                    <a:gd name="T33" fmla="*/ 5 h 12"/>
                    <a:gd name="T34" fmla="*/ 3 w 10"/>
                    <a:gd name="T35" fmla="*/ 6 h 12"/>
                    <a:gd name="T36" fmla="*/ 2 w 10"/>
                    <a:gd name="T37" fmla="*/ 6 h 12"/>
                    <a:gd name="T38" fmla="*/ 2 w 10"/>
                    <a:gd name="T39" fmla="*/ 6 h 12"/>
                    <a:gd name="T40" fmla="*/ 2 w 10"/>
                    <a:gd name="T41" fmla="*/ 7 h 12"/>
                    <a:gd name="T42" fmla="*/ 1 w 10"/>
                    <a:gd name="T43" fmla="*/ 8 h 12"/>
                    <a:gd name="T44" fmla="*/ 1 w 10"/>
                    <a:gd name="T45" fmla="*/ 8 h 12"/>
                    <a:gd name="T46" fmla="*/ 0 w 10"/>
                    <a:gd name="T47" fmla="*/ 9 h 12"/>
                    <a:gd name="T48" fmla="*/ 0 w 10"/>
                    <a:gd name="T49" fmla="*/ 9 h 12"/>
                    <a:gd name="T50" fmla="*/ 1 w 10"/>
                    <a:gd name="T51" fmla="*/ 10 h 12"/>
                    <a:gd name="T52" fmla="*/ 2 w 10"/>
                    <a:gd name="T53" fmla="*/ 9 h 12"/>
                    <a:gd name="T54" fmla="*/ 2 w 10"/>
                    <a:gd name="T55" fmla="*/ 9 h 12"/>
                    <a:gd name="T56" fmla="*/ 2 w 10"/>
                    <a:gd name="T57" fmla="*/ 10 h 12"/>
                    <a:gd name="T58" fmla="*/ 2 w 10"/>
                    <a:gd name="T59" fmla="*/ 10 h 12"/>
                    <a:gd name="T60" fmla="*/ 2 w 10"/>
                    <a:gd name="T61" fmla="*/ 11 h 12"/>
                    <a:gd name="T62" fmla="*/ 3 w 10"/>
                    <a:gd name="T63" fmla="*/ 11 h 12"/>
                    <a:gd name="T64" fmla="*/ 3 w 10"/>
                    <a:gd name="T65" fmla="*/ 11 h 12"/>
                    <a:gd name="T66" fmla="*/ 4 w 10"/>
                    <a:gd name="T67" fmla="*/ 12 h 12"/>
                    <a:gd name="T68" fmla="*/ 4 w 10"/>
                    <a:gd name="T69" fmla="*/ 12 h 12"/>
                    <a:gd name="T70" fmla="*/ 5 w 10"/>
                    <a:gd name="T71" fmla="*/ 12 h 12"/>
                    <a:gd name="T72" fmla="*/ 5 w 10"/>
                    <a:gd name="T73" fmla="*/ 12 h 12"/>
                    <a:gd name="T74" fmla="*/ 5 w 10"/>
                    <a:gd name="T75" fmla="*/ 12 h 12"/>
                    <a:gd name="T76" fmla="*/ 6 w 10"/>
                    <a:gd name="T77" fmla="*/ 11 h 12"/>
                    <a:gd name="T78" fmla="*/ 6 w 10"/>
                    <a:gd name="T79" fmla="*/ 10 h 12"/>
                    <a:gd name="T80" fmla="*/ 6 w 10"/>
                    <a:gd name="T81" fmla="*/ 10 h 12"/>
                    <a:gd name="T82" fmla="*/ 7 w 10"/>
                    <a:gd name="T83" fmla="*/ 9 h 12"/>
                    <a:gd name="T84" fmla="*/ 8 w 10"/>
                    <a:gd name="T85" fmla="*/ 9 h 12"/>
                    <a:gd name="T86" fmla="*/ 8 w 10"/>
                    <a:gd name="T87" fmla="*/ 7 h 12"/>
                    <a:gd name="T88" fmla="*/ 8 w 10"/>
                    <a:gd name="T89" fmla="*/ 7 h 12"/>
                    <a:gd name="T90" fmla="*/ 8 w 10"/>
                    <a:gd name="T91" fmla="*/ 6 h 12"/>
                    <a:gd name="T92" fmla="*/ 8 w 10"/>
                    <a:gd name="T93" fmla="*/ 5 h 12"/>
                    <a:gd name="T94" fmla="*/ 8 w 10"/>
                    <a:gd name="T95" fmla="*/ 5 h 12"/>
                    <a:gd name="T96" fmla="*/ 8 w 10"/>
                    <a:gd name="T97" fmla="*/ 4 h 12"/>
                    <a:gd name="T98" fmla="*/ 8 w 10"/>
                    <a:gd name="T99" fmla="*/ 4 h 12"/>
                    <a:gd name="T100" fmla="*/ 8 w 10"/>
                    <a:gd name="T101" fmla="*/ 4 h 12"/>
                    <a:gd name="T102" fmla="*/ 9 w 10"/>
                    <a:gd name="T103" fmla="*/ 2 h 12"/>
                    <a:gd name="T104" fmla="*/ 9 w 10"/>
                    <a:gd name="T105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" h="12">
                      <a:moveTo>
                        <a:pt x="9" y="1"/>
                      </a:move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1"/>
                        <a:pt x="2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10" y="2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3" name="Freeform 730">
                  <a:extLst>
                    <a:ext uri="{FF2B5EF4-FFF2-40B4-BE49-F238E27FC236}">
                      <a16:creationId xmlns="" xmlns:a16="http://schemas.microsoft.com/office/drawing/2014/main" id="{65526DFB-57F5-9C42-82E4-6E0A15C54D4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548938" y="6283325"/>
                  <a:ext cx="20637" cy="25400"/>
                </a:xfrm>
                <a:custGeom>
                  <a:avLst/>
                  <a:gdLst>
                    <a:gd name="T0" fmla="*/ 4 w 5"/>
                    <a:gd name="T1" fmla="*/ 1 h 6"/>
                    <a:gd name="T2" fmla="*/ 3 w 5"/>
                    <a:gd name="T3" fmla="*/ 1 h 6"/>
                    <a:gd name="T4" fmla="*/ 3 w 5"/>
                    <a:gd name="T5" fmla="*/ 2 h 6"/>
                    <a:gd name="T6" fmla="*/ 3 w 5"/>
                    <a:gd name="T7" fmla="*/ 2 h 6"/>
                    <a:gd name="T8" fmla="*/ 4 w 5"/>
                    <a:gd name="T9" fmla="*/ 3 h 6"/>
                    <a:gd name="T10" fmla="*/ 4 w 5"/>
                    <a:gd name="T11" fmla="*/ 3 h 6"/>
                    <a:gd name="T12" fmla="*/ 3 w 5"/>
                    <a:gd name="T13" fmla="*/ 3 h 6"/>
                    <a:gd name="T14" fmla="*/ 3 w 5"/>
                    <a:gd name="T15" fmla="*/ 3 h 6"/>
                    <a:gd name="T16" fmla="*/ 2 w 5"/>
                    <a:gd name="T17" fmla="*/ 4 h 6"/>
                    <a:gd name="T18" fmla="*/ 2 w 5"/>
                    <a:gd name="T19" fmla="*/ 4 h 6"/>
                    <a:gd name="T20" fmla="*/ 2 w 5"/>
                    <a:gd name="T21" fmla="*/ 3 h 6"/>
                    <a:gd name="T22" fmla="*/ 2 w 5"/>
                    <a:gd name="T23" fmla="*/ 3 h 6"/>
                    <a:gd name="T24" fmla="*/ 2 w 5"/>
                    <a:gd name="T25" fmla="*/ 2 h 6"/>
                    <a:gd name="T26" fmla="*/ 2 w 5"/>
                    <a:gd name="T27" fmla="*/ 2 h 6"/>
                    <a:gd name="T28" fmla="*/ 3 w 5"/>
                    <a:gd name="T29" fmla="*/ 2 h 6"/>
                    <a:gd name="T30" fmla="*/ 2 w 5"/>
                    <a:gd name="T31" fmla="*/ 1 h 6"/>
                    <a:gd name="T32" fmla="*/ 2 w 5"/>
                    <a:gd name="T33" fmla="*/ 1 h 6"/>
                    <a:gd name="T34" fmla="*/ 1 w 5"/>
                    <a:gd name="T35" fmla="*/ 1 h 6"/>
                    <a:gd name="T36" fmla="*/ 1 w 5"/>
                    <a:gd name="T37" fmla="*/ 1 h 6"/>
                    <a:gd name="T38" fmla="*/ 1 w 5"/>
                    <a:gd name="T39" fmla="*/ 1 h 6"/>
                    <a:gd name="T40" fmla="*/ 1 w 5"/>
                    <a:gd name="T41" fmla="*/ 1 h 6"/>
                    <a:gd name="T42" fmla="*/ 1 w 5"/>
                    <a:gd name="T43" fmla="*/ 1 h 6"/>
                    <a:gd name="T44" fmla="*/ 0 w 5"/>
                    <a:gd name="T45" fmla="*/ 1 h 6"/>
                    <a:gd name="T46" fmla="*/ 0 w 5"/>
                    <a:gd name="T47" fmla="*/ 1 h 6"/>
                    <a:gd name="T48" fmla="*/ 0 w 5"/>
                    <a:gd name="T49" fmla="*/ 1 h 6"/>
                    <a:gd name="T50" fmla="*/ 1 w 5"/>
                    <a:gd name="T51" fmla="*/ 0 h 6"/>
                    <a:gd name="T52" fmla="*/ 2 w 5"/>
                    <a:gd name="T53" fmla="*/ 0 h 6"/>
                    <a:gd name="T54" fmla="*/ 2 w 5"/>
                    <a:gd name="T55" fmla="*/ 0 h 6"/>
                    <a:gd name="T56" fmla="*/ 2 w 5"/>
                    <a:gd name="T57" fmla="*/ 0 h 6"/>
                    <a:gd name="T58" fmla="*/ 3 w 5"/>
                    <a:gd name="T59" fmla="*/ 0 h 6"/>
                    <a:gd name="T60" fmla="*/ 3 w 5"/>
                    <a:gd name="T61" fmla="*/ 0 h 6"/>
                    <a:gd name="T62" fmla="*/ 4 w 5"/>
                    <a:gd name="T63" fmla="*/ 0 h 6"/>
                    <a:gd name="T64" fmla="*/ 4 w 5"/>
                    <a:gd name="T65" fmla="*/ 0 h 6"/>
                    <a:gd name="T66" fmla="*/ 4 w 5"/>
                    <a:gd name="T67" fmla="*/ 0 h 6"/>
                    <a:gd name="T68" fmla="*/ 4 w 5"/>
                    <a:gd name="T69" fmla="*/ 0 h 6"/>
                    <a:gd name="T70" fmla="*/ 5 w 5"/>
                    <a:gd name="T71" fmla="*/ 0 h 6"/>
                    <a:gd name="T72" fmla="*/ 4 w 5"/>
                    <a:gd name="T73" fmla="*/ 0 h 6"/>
                    <a:gd name="T74" fmla="*/ 4 w 5"/>
                    <a:gd name="T75" fmla="*/ 0 h 6"/>
                    <a:gd name="T76" fmla="*/ 5 w 5"/>
                    <a:gd name="T77" fmla="*/ 5 h 6"/>
                    <a:gd name="T78" fmla="*/ 4 w 5"/>
                    <a:gd name="T79" fmla="*/ 5 h 6"/>
                    <a:gd name="T80" fmla="*/ 4 w 5"/>
                    <a:gd name="T81" fmla="*/ 5 h 6"/>
                    <a:gd name="T82" fmla="*/ 4 w 5"/>
                    <a:gd name="T83" fmla="*/ 6 h 6"/>
                    <a:gd name="T84" fmla="*/ 4 w 5"/>
                    <a:gd name="T85" fmla="*/ 6 h 6"/>
                    <a:gd name="T86" fmla="*/ 5 w 5"/>
                    <a:gd name="T87" fmla="*/ 5 h 6"/>
                    <a:gd name="T88" fmla="*/ 5 w 5"/>
                    <a:gd name="T89" fmla="*/ 5 h 6"/>
                    <a:gd name="T90" fmla="*/ 5 w 5"/>
                    <a:gd name="T91" fmla="*/ 6 h 6"/>
                    <a:gd name="T92" fmla="*/ 4 w 5"/>
                    <a:gd name="T93" fmla="*/ 5 h 6"/>
                    <a:gd name="T94" fmla="*/ 4 w 5"/>
                    <a:gd name="T9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2" y="3"/>
                      </a:cubicBezTo>
                      <a:cubicBezTo>
                        <a:pt x="2" y="3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4" name="Freeform 731">
                  <a:extLst>
                    <a:ext uri="{FF2B5EF4-FFF2-40B4-BE49-F238E27FC236}">
                      <a16:creationId xmlns="" xmlns:a16="http://schemas.microsoft.com/office/drawing/2014/main" id="{A7D463F3-3B20-B444-8C7F-4CAA942ADF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58413" y="6211888"/>
                  <a:ext cx="133350" cy="130175"/>
                </a:xfrm>
                <a:custGeom>
                  <a:avLst/>
                  <a:gdLst>
                    <a:gd name="T0" fmla="*/ 30 w 32"/>
                    <a:gd name="T1" fmla="*/ 0 h 31"/>
                    <a:gd name="T2" fmla="*/ 29 w 32"/>
                    <a:gd name="T3" fmla="*/ 1 h 31"/>
                    <a:gd name="T4" fmla="*/ 28 w 32"/>
                    <a:gd name="T5" fmla="*/ 1 h 31"/>
                    <a:gd name="T6" fmla="*/ 27 w 32"/>
                    <a:gd name="T7" fmla="*/ 3 h 31"/>
                    <a:gd name="T8" fmla="*/ 26 w 32"/>
                    <a:gd name="T9" fmla="*/ 4 h 31"/>
                    <a:gd name="T10" fmla="*/ 25 w 32"/>
                    <a:gd name="T11" fmla="*/ 5 h 31"/>
                    <a:gd name="T12" fmla="*/ 25 w 32"/>
                    <a:gd name="T13" fmla="*/ 4 h 31"/>
                    <a:gd name="T14" fmla="*/ 24 w 32"/>
                    <a:gd name="T15" fmla="*/ 4 h 31"/>
                    <a:gd name="T16" fmla="*/ 24 w 32"/>
                    <a:gd name="T17" fmla="*/ 3 h 31"/>
                    <a:gd name="T18" fmla="*/ 23 w 32"/>
                    <a:gd name="T19" fmla="*/ 2 h 31"/>
                    <a:gd name="T20" fmla="*/ 23 w 32"/>
                    <a:gd name="T21" fmla="*/ 1 h 31"/>
                    <a:gd name="T22" fmla="*/ 22 w 32"/>
                    <a:gd name="T23" fmla="*/ 2 h 31"/>
                    <a:gd name="T24" fmla="*/ 21 w 32"/>
                    <a:gd name="T25" fmla="*/ 3 h 31"/>
                    <a:gd name="T26" fmla="*/ 21 w 32"/>
                    <a:gd name="T27" fmla="*/ 4 h 31"/>
                    <a:gd name="T28" fmla="*/ 19 w 32"/>
                    <a:gd name="T29" fmla="*/ 5 h 31"/>
                    <a:gd name="T30" fmla="*/ 18 w 32"/>
                    <a:gd name="T31" fmla="*/ 6 h 31"/>
                    <a:gd name="T32" fmla="*/ 17 w 32"/>
                    <a:gd name="T33" fmla="*/ 7 h 31"/>
                    <a:gd name="T34" fmla="*/ 16 w 32"/>
                    <a:gd name="T35" fmla="*/ 9 h 31"/>
                    <a:gd name="T36" fmla="*/ 15 w 32"/>
                    <a:gd name="T37" fmla="*/ 9 h 31"/>
                    <a:gd name="T38" fmla="*/ 13 w 32"/>
                    <a:gd name="T39" fmla="*/ 9 h 31"/>
                    <a:gd name="T40" fmla="*/ 11 w 32"/>
                    <a:gd name="T41" fmla="*/ 11 h 31"/>
                    <a:gd name="T42" fmla="*/ 9 w 32"/>
                    <a:gd name="T43" fmla="*/ 13 h 31"/>
                    <a:gd name="T44" fmla="*/ 8 w 32"/>
                    <a:gd name="T45" fmla="*/ 14 h 31"/>
                    <a:gd name="T46" fmla="*/ 6 w 32"/>
                    <a:gd name="T47" fmla="*/ 15 h 31"/>
                    <a:gd name="T48" fmla="*/ 5 w 32"/>
                    <a:gd name="T49" fmla="*/ 15 h 31"/>
                    <a:gd name="T50" fmla="*/ 4 w 32"/>
                    <a:gd name="T51" fmla="*/ 16 h 31"/>
                    <a:gd name="T52" fmla="*/ 3 w 32"/>
                    <a:gd name="T53" fmla="*/ 17 h 31"/>
                    <a:gd name="T54" fmla="*/ 2 w 32"/>
                    <a:gd name="T55" fmla="*/ 19 h 31"/>
                    <a:gd name="T56" fmla="*/ 1 w 32"/>
                    <a:gd name="T57" fmla="*/ 20 h 31"/>
                    <a:gd name="T58" fmla="*/ 0 w 32"/>
                    <a:gd name="T59" fmla="*/ 22 h 31"/>
                    <a:gd name="T60" fmla="*/ 0 w 32"/>
                    <a:gd name="T61" fmla="*/ 24 h 31"/>
                    <a:gd name="T62" fmla="*/ 1 w 32"/>
                    <a:gd name="T63" fmla="*/ 26 h 31"/>
                    <a:gd name="T64" fmla="*/ 3 w 32"/>
                    <a:gd name="T65" fmla="*/ 26 h 31"/>
                    <a:gd name="T66" fmla="*/ 5 w 32"/>
                    <a:gd name="T67" fmla="*/ 29 h 31"/>
                    <a:gd name="T68" fmla="*/ 6 w 32"/>
                    <a:gd name="T69" fmla="*/ 30 h 31"/>
                    <a:gd name="T70" fmla="*/ 7 w 32"/>
                    <a:gd name="T71" fmla="*/ 30 h 31"/>
                    <a:gd name="T72" fmla="*/ 8 w 32"/>
                    <a:gd name="T73" fmla="*/ 29 h 31"/>
                    <a:gd name="T74" fmla="*/ 11 w 32"/>
                    <a:gd name="T75" fmla="*/ 29 h 31"/>
                    <a:gd name="T76" fmla="*/ 12 w 32"/>
                    <a:gd name="T77" fmla="*/ 27 h 31"/>
                    <a:gd name="T78" fmla="*/ 12 w 32"/>
                    <a:gd name="T79" fmla="*/ 23 h 31"/>
                    <a:gd name="T80" fmla="*/ 18 w 32"/>
                    <a:gd name="T81" fmla="*/ 19 h 31"/>
                    <a:gd name="T82" fmla="*/ 21 w 32"/>
                    <a:gd name="T83" fmla="*/ 17 h 31"/>
                    <a:gd name="T84" fmla="*/ 22 w 32"/>
                    <a:gd name="T85" fmla="*/ 17 h 31"/>
                    <a:gd name="T86" fmla="*/ 21 w 32"/>
                    <a:gd name="T87" fmla="*/ 18 h 31"/>
                    <a:gd name="T88" fmla="*/ 23 w 32"/>
                    <a:gd name="T89" fmla="*/ 18 h 31"/>
                    <a:gd name="T90" fmla="*/ 24 w 32"/>
                    <a:gd name="T91" fmla="*/ 18 h 31"/>
                    <a:gd name="T92" fmla="*/ 24 w 32"/>
                    <a:gd name="T93" fmla="*/ 18 h 31"/>
                    <a:gd name="T94" fmla="*/ 26 w 32"/>
                    <a:gd name="T95" fmla="*/ 17 h 31"/>
                    <a:gd name="T96" fmla="*/ 24 w 32"/>
                    <a:gd name="T97" fmla="*/ 16 h 31"/>
                    <a:gd name="T98" fmla="*/ 24 w 32"/>
                    <a:gd name="T99" fmla="*/ 16 h 31"/>
                    <a:gd name="T100" fmla="*/ 23 w 32"/>
                    <a:gd name="T101" fmla="*/ 16 h 31"/>
                    <a:gd name="T102" fmla="*/ 22 w 32"/>
                    <a:gd name="T103" fmla="*/ 16 h 31"/>
                    <a:gd name="T104" fmla="*/ 23 w 32"/>
                    <a:gd name="T105" fmla="*/ 16 h 31"/>
                    <a:gd name="T106" fmla="*/ 23 w 32"/>
                    <a:gd name="T107" fmla="*/ 14 h 31"/>
                    <a:gd name="T108" fmla="*/ 23 w 32"/>
                    <a:gd name="T109" fmla="*/ 13 h 31"/>
                    <a:gd name="T110" fmla="*/ 25 w 32"/>
                    <a:gd name="T111" fmla="*/ 11 h 31"/>
                    <a:gd name="T112" fmla="*/ 27 w 32"/>
                    <a:gd name="T113" fmla="*/ 9 h 31"/>
                    <a:gd name="T114" fmla="*/ 28 w 32"/>
                    <a:gd name="T115" fmla="*/ 6 h 31"/>
                    <a:gd name="T116" fmla="*/ 30 w 32"/>
                    <a:gd name="T117" fmla="*/ 4 h 31"/>
                    <a:gd name="T118" fmla="*/ 30 w 32"/>
                    <a:gd name="T119" fmla="*/ 3 h 31"/>
                    <a:gd name="T120" fmla="*/ 32 w 32"/>
                    <a:gd name="T12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2" h="31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5"/>
                        <a:pt x="26" y="5"/>
                      </a:cubicBezTo>
                      <a:cubicBezTo>
                        <a:pt x="26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4" y="5"/>
                        <a:pt x="24" y="5"/>
                      </a:cubicBezTo>
                      <a:cubicBezTo>
                        <a:pt x="24" y="5"/>
                        <a:pt x="25" y="4"/>
                        <a:pt x="25" y="4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5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4"/>
                        <a:pt x="24" y="3"/>
                        <a:pt x="24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4" y="3"/>
                        <a:pt x="24" y="3"/>
                      </a:cubicBezTo>
                      <a:cubicBezTo>
                        <a:pt x="24" y="3"/>
                        <a:pt x="23" y="3"/>
                        <a:pt x="23" y="3"/>
                      </a:cubicBezTo>
                      <a:cubicBezTo>
                        <a:pt x="23" y="3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1"/>
                        <a:pt x="23" y="1"/>
                      </a:cubicBezTo>
                      <a:cubicBezTo>
                        <a:pt x="23" y="1"/>
                        <a:pt x="22" y="1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6" y="14"/>
                      </a:cubicBezTo>
                      <a:cubicBezTo>
                        <a:pt x="6" y="14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1"/>
                        <a:pt x="6" y="31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8"/>
                        <a:pt x="12" y="28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5" y="21"/>
                        <a:pt x="15" y="21"/>
                        <a:pt x="16" y="21"/>
                      </a:cubicBezTo>
                      <a:cubicBezTo>
                        <a:pt x="16" y="20"/>
                        <a:pt x="17" y="20"/>
                        <a:pt x="18" y="19"/>
                      </a:cubicBezTo>
                      <a:cubicBezTo>
                        <a:pt x="19" y="19"/>
                        <a:pt x="19" y="19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2" y="18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1" y="18"/>
                        <a:pt x="21" y="18"/>
                      </a:cubicBezTo>
                      <a:cubicBezTo>
                        <a:pt x="21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9"/>
                        <a:pt x="25" y="19"/>
                        <a:pt x="25" y="19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4"/>
                        <a:pt x="23" y="14"/>
                      </a:cubicBezTo>
                      <a:cubicBezTo>
                        <a:pt x="23" y="14"/>
                        <a:pt x="22" y="14"/>
                        <a:pt x="23" y="14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2"/>
                        <a:pt x="23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0"/>
                        <a:pt x="25" y="11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7" y="9"/>
                        <a:pt x="27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7" y="9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8" y="7"/>
                        <a:pt x="28" y="7"/>
                        <a:pt x="28" y="6"/>
                      </a:cubicBezTo>
                      <a:cubicBezTo>
                        <a:pt x="28" y="6"/>
                        <a:pt x="28" y="5"/>
                        <a:pt x="28" y="5"/>
                      </a:cubicBezTo>
                      <a:cubicBezTo>
                        <a:pt x="29" y="5"/>
                        <a:pt x="29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2" y="1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lnTo>
                        <a:pt x="31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5" name="Freeform 732">
                  <a:extLst>
                    <a:ext uri="{FF2B5EF4-FFF2-40B4-BE49-F238E27FC236}">
                      <a16:creationId xmlns="" xmlns:a16="http://schemas.microsoft.com/office/drawing/2014/main" id="{47A3D9B8-F400-DE4B-BF78-0F8145205E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40975" y="6042025"/>
                  <a:ext cx="66675" cy="61913"/>
                </a:xfrm>
                <a:custGeom>
                  <a:avLst/>
                  <a:gdLst>
                    <a:gd name="T0" fmla="*/ 2 w 16"/>
                    <a:gd name="T1" fmla="*/ 2 h 15"/>
                    <a:gd name="T2" fmla="*/ 2 w 16"/>
                    <a:gd name="T3" fmla="*/ 3 h 15"/>
                    <a:gd name="T4" fmla="*/ 2 w 16"/>
                    <a:gd name="T5" fmla="*/ 3 h 15"/>
                    <a:gd name="T6" fmla="*/ 2 w 16"/>
                    <a:gd name="T7" fmla="*/ 3 h 15"/>
                    <a:gd name="T8" fmla="*/ 2 w 16"/>
                    <a:gd name="T9" fmla="*/ 3 h 15"/>
                    <a:gd name="T10" fmla="*/ 2 w 16"/>
                    <a:gd name="T11" fmla="*/ 3 h 15"/>
                    <a:gd name="T12" fmla="*/ 2 w 16"/>
                    <a:gd name="T13" fmla="*/ 3 h 15"/>
                    <a:gd name="T14" fmla="*/ 2 w 16"/>
                    <a:gd name="T15" fmla="*/ 2 h 15"/>
                    <a:gd name="T16" fmla="*/ 3 w 16"/>
                    <a:gd name="T17" fmla="*/ 0 h 15"/>
                    <a:gd name="T18" fmla="*/ 3 w 16"/>
                    <a:gd name="T19" fmla="*/ 0 h 15"/>
                    <a:gd name="T20" fmla="*/ 15 w 16"/>
                    <a:gd name="T21" fmla="*/ 4 h 15"/>
                    <a:gd name="T22" fmla="*/ 15 w 16"/>
                    <a:gd name="T23" fmla="*/ 3 h 15"/>
                    <a:gd name="T24" fmla="*/ 16 w 16"/>
                    <a:gd name="T25" fmla="*/ 3 h 15"/>
                    <a:gd name="T26" fmla="*/ 15 w 16"/>
                    <a:gd name="T27" fmla="*/ 2 h 15"/>
                    <a:gd name="T28" fmla="*/ 14 w 16"/>
                    <a:gd name="T29" fmla="*/ 3 h 15"/>
                    <a:gd name="T30" fmla="*/ 13 w 16"/>
                    <a:gd name="T31" fmla="*/ 3 h 15"/>
                    <a:gd name="T32" fmla="*/ 12 w 16"/>
                    <a:gd name="T33" fmla="*/ 4 h 15"/>
                    <a:gd name="T34" fmla="*/ 12 w 16"/>
                    <a:gd name="T35" fmla="*/ 5 h 15"/>
                    <a:gd name="T36" fmla="*/ 11 w 16"/>
                    <a:gd name="T37" fmla="*/ 6 h 15"/>
                    <a:gd name="T38" fmla="*/ 10 w 16"/>
                    <a:gd name="T39" fmla="*/ 6 h 15"/>
                    <a:gd name="T40" fmla="*/ 9 w 16"/>
                    <a:gd name="T41" fmla="*/ 6 h 15"/>
                    <a:gd name="T42" fmla="*/ 9 w 16"/>
                    <a:gd name="T43" fmla="*/ 6 h 15"/>
                    <a:gd name="T44" fmla="*/ 7 w 16"/>
                    <a:gd name="T45" fmla="*/ 5 h 15"/>
                    <a:gd name="T46" fmla="*/ 5 w 16"/>
                    <a:gd name="T47" fmla="*/ 4 h 15"/>
                    <a:gd name="T48" fmla="*/ 3 w 16"/>
                    <a:gd name="T49" fmla="*/ 3 h 15"/>
                    <a:gd name="T50" fmla="*/ 2 w 16"/>
                    <a:gd name="T51" fmla="*/ 3 h 15"/>
                    <a:gd name="T52" fmla="*/ 1 w 16"/>
                    <a:gd name="T53" fmla="*/ 3 h 15"/>
                    <a:gd name="T54" fmla="*/ 1 w 16"/>
                    <a:gd name="T55" fmla="*/ 2 h 15"/>
                    <a:gd name="T56" fmla="*/ 1 w 16"/>
                    <a:gd name="T57" fmla="*/ 1 h 15"/>
                    <a:gd name="T58" fmla="*/ 1 w 16"/>
                    <a:gd name="T59" fmla="*/ 1 h 15"/>
                    <a:gd name="T60" fmla="*/ 1 w 16"/>
                    <a:gd name="T61" fmla="*/ 2 h 15"/>
                    <a:gd name="T62" fmla="*/ 0 w 16"/>
                    <a:gd name="T63" fmla="*/ 1 h 15"/>
                    <a:gd name="T64" fmla="*/ 0 w 16"/>
                    <a:gd name="T65" fmla="*/ 2 h 15"/>
                    <a:gd name="T66" fmla="*/ 0 w 16"/>
                    <a:gd name="T67" fmla="*/ 3 h 15"/>
                    <a:gd name="T68" fmla="*/ 1 w 16"/>
                    <a:gd name="T69" fmla="*/ 4 h 15"/>
                    <a:gd name="T70" fmla="*/ 1 w 16"/>
                    <a:gd name="T71" fmla="*/ 5 h 15"/>
                    <a:gd name="T72" fmla="*/ 1 w 16"/>
                    <a:gd name="T73" fmla="*/ 6 h 15"/>
                    <a:gd name="T74" fmla="*/ 2 w 16"/>
                    <a:gd name="T75" fmla="*/ 7 h 15"/>
                    <a:gd name="T76" fmla="*/ 3 w 16"/>
                    <a:gd name="T77" fmla="*/ 8 h 15"/>
                    <a:gd name="T78" fmla="*/ 4 w 16"/>
                    <a:gd name="T79" fmla="*/ 9 h 15"/>
                    <a:gd name="T80" fmla="*/ 5 w 16"/>
                    <a:gd name="T81" fmla="*/ 9 h 15"/>
                    <a:gd name="T82" fmla="*/ 4 w 16"/>
                    <a:gd name="T83" fmla="*/ 11 h 15"/>
                    <a:gd name="T84" fmla="*/ 3 w 16"/>
                    <a:gd name="T85" fmla="*/ 13 h 15"/>
                    <a:gd name="T86" fmla="*/ 4 w 16"/>
                    <a:gd name="T87" fmla="*/ 14 h 15"/>
                    <a:gd name="T88" fmla="*/ 4 w 16"/>
                    <a:gd name="T89" fmla="*/ 15 h 15"/>
                    <a:gd name="T90" fmla="*/ 4 w 16"/>
                    <a:gd name="T91" fmla="*/ 14 h 15"/>
                    <a:gd name="T92" fmla="*/ 5 w 16"/>
                    <a:gd name="T93" fmla="*/ 13 h 15"/>
                    <a:gd name="T94" fmla="*/ 5 w 16"/>
                    <a:gd name="T95" fmla="*/ 13 h 15"/>
                    <a:gd name="T96" fmla="*/ 6 w 16"/>
                    <a:gd name="T97" fmla="*/ 13 h 15"/>
                    <a:gd name="T98" fmla="*/ 6 w 16"/>
                    <a:gd name="T99" fmla="*/ 12 h 15"/>
                    <a:gd name="T100" fmla="*/ 7 w 16"/>
                    <a:gd name="T101" fmla="*/ 12 h 15"/>
                    <a:gd name="T102" fmla="*/ 8 w 16"/>
                    <a:gd name="T103" fmla="*/ 12 h 15"/>
                    <a:gd name="T104" fmla="*/ 9 w 16"/>
                    <a:gd name="T105" fmla="*/ 11 h 15"/>
                    <a:gd name="T106" fmla="*/ 10 w 16"/>
                    <a:gd name="T107" fmla="*/ 10 h 15"/>
                    <a:gd name="T108" fmla="*/ 10 w 16"/>
                    <a:gd name="T109" fmla="*/ 10 h 15"/>
                    <a:gd name="T110" fmla="*/ 11 w 16"/>
                    <a:gd name="T111" fmla="*/ 9 h 15"/>
                    <a:gd name="T112" fmla="*/ 11 w 16"/>
                    <a:gd name="T113" fmla="*/ 8 h 15"/>
                    <a:gd name="T114" fmla="*/ 12 w 16"/>
                    <a:gd name="T115" fmla="*/ 7 h 15"/>
                    <a:gd name="T116" fmla="*/ 13 w 16"/>
                    <a:gd name="T117" fmla="*/ 6 h 15"/>
                    <a:gd name="T118" fmla="*/ 13 w 16"/>
                    <a:gd name="T119" fmla="*/ 6 h 15"/>
                    <a:gd name="T120" fmla="*/ 15 w 16"/>
                    <a:gd name="T121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5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lose/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2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6" name="Freeform 733">
                  <a:extLst>
                    <a:ext uri="{FF2B5EF4-FFF2-40B4-BE49-F238E27FC236}">
                      <a16:creationId xmlns="" xmlns:a16="http://schemas.microsoft.com/office/drawing/2014/main" id="{041B9A6F-4FA7-C64B-AB59-82079E1449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94938" y="6000750"/>
                  <a:ext cx="38100" cy="41275"/>
                </a:xfrm>
                <a:custGeom>
                  <a:avLst/>
                  <a:gdLst>
                    <a:gd name="T0" fmla="*/ 8 w 9"/>
                    <a:gd name="T1" fmla="*/ 1 h 10"/>
                    <a:gd name="T2" fmla="*/ 8 w 9"/>
                    <a:gd name="T3" fmla="*/ 0 h 10"/>
                    <a:gd name="T4" fmla="*/ 8 w 9"/>
                    <a:gd name="T5" fmla="*/ 0 h 10"/>
                    <a:gd name="T6" fmla="*/ 9 w 9"/>
                    <a:gd name="T7" fmla="*/ 1 h 10"/>
                    <a:gd name="T8" fmla="*/ 9 w 9"/>
                    <a:gd name="T9" fmla="*/ 1 h 10"/>
                    <a:gd name="T10" fmla="*/ 9 w 9"/>
                    <a:gd name="T11" fmla="*/ 2 h 10"/>
                    <a:gd name="T12" fmla="*/ 9 w 9"/>
                    <a:gd name="T13" fmla="*/ 2 h 10"/>
                    <a:gd name="T14" fmla="*/ 8 w 9"/>
                    <a:gd name="T15" fmla="*/ 1 h 10"/>
                    <a:gd name="T16" fmla="*/ 6 w 9"/>
                    <a:gd name="T17" fmla="*/ 1 h 10"/>
                    <a:gd name="T18" fmla="*/ 6 w 9"/>
                    <a:gd name="T19" fmla="*/ 1 h 10"/>
                    <a:gd name="T20" fmla="*/ 5 w 9"/>
                    <a:gd name="T21" fmla="*/ 6 h 10"/>
                    <a:gd name="T22" fmla="*/ 5 w 9"/>
                    <a:gd name="T23" fmla="*/ 6 h 10"/>
                    <a:gd name="T24" fmla="*/ 5 w 9"/>
                    <a:gd name="T25" fmla="*/ 5 h 10"/>
                    <a:gd name="T26" fmla="*/ 5 w 9"/>
                    <a:gd name="T27" fmla="*/ 6 h 10"/>
                    <a:gd name="T28" fmla="*/ 5 w 9"/>
                    <a:gd name="T29" fmla="*/ 3 h 10"/>
                    <a:gd name="T30" fmla="*/ 5 w 9"/>
                    <a:gd name="T31" fmla="*/ 3 h 10"/>
                    <a:gd name="T32" fmla="*/ 6 w 9"/>
                    <a:gd name="T33" fmla="*/ 6 h 10"/>
                    <a:gd name="T34" fmla="*/ 7 w 9"/>
                    <a:gd name="T35" fmla="*/ 6 h 10"/>
                    <a:gd name="T36" fmla="*/ 7 w 9"/>
                    <a:gd name="T37" fmla="*/ 6 h 10"/>
                    <a:gd name="T38" fmla="*/ 6 w 9"/>
                    <a:gd name="T39" fmla="*/ 6 h 10"/>
                    <a:gd name="T40" fmla="*/ 6 w 9"/>
                    <a:gd name="T41" fmla="*/ 6 h 10"/>
                    <a:gd name="T42" fmla="*/ 7 w 9"/>
                    <a:gd name="T43" fmla="*/ 7 h 10"/>
                    <a:gd name="T44" fmla="*/ 7 w 9"/>
                    <a:gd name="T45" fmla="*/ 6 h 10"/>
                    <a:gd name="T46" fmla="*/ 4 w 9"/>
                    <a:gd name="T47" fmla="*/ 4 h 10"/>
                    <a:gd name="T48" fmla="*/ 5 w 9"/>
                    <a:gd name="T49" fmla="*/ 10 h 10"/>
                    <a:gd name="T50" fmla="*/ 6 w 9"/>
                    <a:gd name="T51" fmla="*/ 9 h 10"/>
                    <a:gd name="T52" fmla="*/ 7 w 9"/>
                    <a:gd name="T53" fmla="*/ 9 h 10"/>
                    <a:gd name="T54" fmla="*/ 8 w 9"/>
                    <a:gd name="T55" fmla="*/ 8 h 10"/>
                    <a:gd name="T56" fmla="*/ 7 w 9"/>
                    <a:gd name="T57" fmla="*/ 7 h 10"/>
                    <a:gd name="T58" fmla="*/ 6 w 9"/>
                    <a:gd name="T59" fmla="*/ 7 h 10"/>
                    <a:gd name="T60" fmla="*/ 5 w 9"/>
                    <a:gd name="T61" fmla="*/ 7 h 10"/>
                    <a:gd name="T62" fmla="*/ 5 w 9"/>
                    <a:gd name="T63" fmla="*/ 7 h 10"/>
                    <a:gd name="T64" fmla="*/ 4 w 9"/>
                    <a:gd name="T65" fmla="*/ 6 h 10"/>
                    <a:gd name="T66" fmla="*/ 4 w 9"/>
                    <a:gd name="T67" fmla="*/ 6 h 10"/>
                    <a:gd name="T68" fmla="*/ 4 w 9"/>
                    <a:gd name="T69" fmla="*/ 6 h 10"/>
                    <a:gd name="T70" fmla="*/ 4 w 9"/>
                    <a:gd name="T71" fmla="*/ 4 h 10"/>
                    <a:gd name="T72" fmla="*/ 4 w 9"/>
                    <a:gd name="T73" fmla="*/ 4 h 10"/>
                    <a:gd name="T74" fmla="*/ 4 w 9"/>
                    <a:gd name="T75" fmla="*/ 3 h 10"/>
                    <a:gd name="T76" fmla="*/ 4 w 9"/>
                    <a:gd name="T77" fmla="*/ 3 h 10"/>
                    <a:gd name="T78" fmla="*/ 5 w 9"/>
                    <a:gd name="T79" fmla="*/ 2 h 10"/>
                    <a:gd name="T80" fmla="*/ 4 w 9"/>
                    <a:gd name="T81" fmla="*/ 2 h 10"/>
                    <a:gd name="T82" fmla="*/ 4 w 9"/>
                    <a:gd name="T83" fmla="*/ 2 h 10"/>
                    <a:gd name="T84" fmla="*/ 3 w 9"/>
                    <a:gd name="T85" fmla="*/ 1 h 10"/>
                    <a:gd name="T86" fmla="*/ 2 w 9"/>
                    <a:gd name="T87" fmla="*/ 1 h 10"/>
                    <a:gd name="T88" fmla="*/ 1 w 9"/>
                    <a:gd name="T89" fmla="*/ 2 h 10"/>
                    <a:gd name="T90" fmla="*/ 1 w 9"/>
                    <a:gd name="T91" fmla="*/ 2 h 10"/>
                    <a:gd name="T92" fmla="*/ 2 w 9"/>
                    <a:gd name="T93" fmla="*/ 3 h 10"/>
                    <a:gd name="T94" fmla="*/ 2 w 9"/>
                    <a:gd name="T95" fmla="*/ 3 h 10"/>
                    <a:gd name="T96" fmla="*/ 1 w 9"/>
                    <a:gd name="T97" fmla="*/ 4 h 10"/>
                    <a:gd name="T98" fmla="*/ 1 w 9"/>
                    <a:gd name="T99" fmla="*/ 3 h 10"/>
                    <a:gd name="T100" fmla="*/ 0 w 9"/>
                    <a:gd name="T101" fmla="*/ 3 h 10"/>
                    <a:gd name="T102" fmla="*/ 2 w 9"/>
                    <a:gd name="T103" fmla="*/ 6 h 10"/>
                    <a:gd name="T104" fmla="*/ 2 w 9"/>
                    <a:gd name="T105" fmla="*/ 8 h 10"/>
                    <a:gd name="T106" fmla="*/ 3 w 9"/>
                    <a:gd name="T107" fmla="*/ 8 h 10"/>
                    <a:gd name="T108" fmla="*/ 4 w 9"/>
                    <a:gd name="T109" fmla="*/ 7 h 10"/>
                    <a:gd name="T110" fmla="*/ 4 w 9"/>
                    <a:gd name="T111" fmla="*/ 8 h 10"/>
                    <a:gd name="T112" fmla="*/ 5 w 9"/>
                    <a:gd name="T113" fmla="*/ 8 h 10"/>
                    <a:gd name="T114" fmla="*/ 4 w 9"/>
                    <a:gd name="T115" fmla="*/ 8 h 10"/>
                    <a:gd name="T116" fmla="*/ 3 w 9"/>
                    <a:gd name="T117" fmla="*/ 9 h 10"/>
                    <a:gd name="T118" fmla="*/ 3 w 9"/>
                    <a:gd name="T119" fmla="*/ 8 h 10"/>
                    <a:gd name="T120" fmla="*/ 3 w 9"/>
                    <a:gd name="T121" fmla="*/ 8 h 10"/>
                    <a:gd name="T122" fmla="*/ 4 w 9"/>
                    <a:gd name="T12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" h="10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9" y="0"/>
                        <a:pt x="8" y="0"/>
                        <a:pt x="8" y="0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7" y="6"/>
                      </a:move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lose/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lose/>
                      <a:moveTo>
                        <a:pt x="4" y="9"/>
                      </a:move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2"/>
                        <a:pt x="5" y="3"/>
                        <a:pt x="5" y="2"/>
                      </a:cubicBezTo>
                      <a:cubicBezTo>
                        <a:pt x="5" y="2"/>
                        <a:pt x="5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lnTo>
                        <a:pt x="4" y="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7" name="Freeform 734">
                  <a:extLst>
                    <a:ext uri="{FF2B5EF4-FFF2-40B4-BE49-F238E27FC236}">
                      <a16:creationId xmlns="" xmlns:a16="http://schemas.microsoft.com/office/drawing/2014/main" id="{2E0B5A11-0D36-F14A-8ED2-18D2DC141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53663" y="5942013"/>
                  <a:ext cx="53975" cy="69850"/>
                </a:xfrm>
                <a:custGeom>
                  <a:avLst/>
                  <a:gdLst>
                    <a:gd name="T0" fmla="*/ 13 w 13"/>
                    <a:gd name="T1" fmla="*/ 15 h 17"/>
                    <a:gd name="T2" fmla="*/ 13 w 13"/>
                    <a:gd name="T3" fmla="*/ 14 h 17"/>
                    <a:gd name="T4" fmla="*/ 12 w 13"/>
                    <a:gd name="T5" fmla="*/ 12 h 17"/>
                    <a:gd name="T6" fmla="*/ 11 w 13"/>
                    <a:gd name="T7" fmla="*/ 11 h 17"/>
                    <a:gd name="T8" fmla="*/ 12 w 13"/>
                    <a:gd name="T9" fmla="*/ 12 h 17"/>
                    <a:gd name="T10" fmla="*/ 12 w 13"/>
                    <a:gd name="T11" fmla="*/ 10 h 17"/>
                    <a:gd name="T12" fmla="*/ 12 w 13"/>
                    <a:gd name="T13" fmla="*/ 10 h 17"/>
                    <a:gd name="T14" fmla="*/ 12 w 13"/>
                    <a:gd name="T15" fmla="*/ 9 h 17"/>
                    <a:gd name="T16" fmla="*/ 11 w 13"/>
                    <a:gd name="T17" fmla="*/ 8 h 17"/>
                    <a:gd name="T18" fmla="*/ 11 w 13"/>
                    <a:gd name="T19" fmla="*/ 7 h 17"/>
                    <a:gd name="T20" fmla="*/ 10 w 13"/>
                    <a:gd name="T21" fmla="*/ 7 h 17"/>
                    <a:gd name="T22" fmla="*/ 10 w 13"/>
                    <a:gd name="T23" fmla="*/ 7 h 17"/>
                    <a:gd name="T24" fmla="*/ 10 w 13"/>
                    <a:gd name="T25" fmla="*/ 8 h 17"/>
                    <a:gd name="T26" fmla="*/ 10 w 13"/>
                    <a:gd name="T27" fmla="*/ 7 h 17"/>
                    <a:gd name="T28" fmla="*/ 9 w 13"/>
                    <a:gd name="T29" fmla="*/ 7 h 17"/>
                    <a:gd name="T30" fmla="*/ 9 w 13"/>
                    <a:gd name="T31" fmla="*/ 6 h 17"/>
                    <a:gd name="T32" fmla="*/ 9 w 13"/>
                    <a:gd name="T33" fmla="*/ 6 h 17"/>
                    <a:gd name="T34" fmla="*/ 8 w 13"/>
                    <a:gd name="T35" fmla="*/ 5 h 17"/>
                    <a:gd name="T36" fmla="*/ 7 w 13"/>
                    <a:gd name="T37" fmla="*/ 5 h 17"/>
                    <a:gd name="T38" fmla="*/ 6 w 13"/>
                    <a:gd name="T39" fmla="*/ 5 h 17"/>
                    <a:gd name="T40" fmla="*/ 6 w 13"/>
                    <a:gd name="T41" fmla="*/ 5 h 17"/>
                    <a:gd name="T42" fmla="*/ 5 w 13"/>
                    <a:gd name="T43" fmla="*/ 5 h 17"/>
                    <a:gd name="T44" fmla="*/ 5 w 13"/>
                    <a:gd name="T45" fmla="*/ 4 h 17"/>
                    <a:gd name="T46" fmla="*/ 4 w 13"/>
                    <a:gd name="T47" fmla="*/ 4 h 17"/>
                    <a:gd name="T48" fmla="*/ 4 w 13"/>
                    <a:gd name="T49" fmla="*/ 5 h 17"/>
                    <a:gd name="T50" fmla="*/ 4 w 13"/>
                    <a:gd name="T51" fmla="*/ 4 h 17"/>
                    <a:gd name="T52" fmla="*/ 3 w 13"/>
                    <a:gd name="T53" fmla="*/ 3 h 17"/>
                    <a:gd name="T54" fmla="*/ 2 w 13"/>
                    <a:gd name="T55" fmla="*/ 2 h 17"/>
                    <a:gd name="T56" fmla="*/ 2 w 13"/>
                    <a:gd name="T57" fmla="*/ 2 h 17"/>
                    <a:gd name="T58" fmla="*/ 2 w 13"/>
                    <a:gd name="T59" fmla="*/ 2 h 17"/>
                    <a:gd name="T60" fmla="*/ 2 w 13"/>
                    <a:gd name="T61" fmla="*/ 1 h 17"/>
                    <a:gd name="T62" fmla="*/ 2 w 13"/>
                    <a:gd name="T63" fmla="*/ 1 h 17"/>
                    <a:gd name="T64" fmla="*/ 2 w 13"/>
                    <a:gd name="T65" fmla="*/ 0 h 17"/>
                    <a:gd name="T66" fmla="*/ 0 w 13"/>
                    <a:gd name="T67" fmla="*/ 0 h 17"/>
                    <a:gd name="T68" fmla="*/ 1 w 13"/>
                    <a:gd name="T69" fmla="*/ 2 h 17"/>
                    <a:gd name="T70" fmla="*/ 3 w 13"/>
                    <a:gd name="T71" fmla="*/ 4 h 17"/>
                    <a:gd name="T72" fmla="*/ 3 w 13"/>
                    <a:gd name="T73" fmla="*/ 6 h 17"/>
                    <a:gd name="T74" fmla="*/ 4 w 13"/>
                    <a:gd name="T75" fmla="*/ 8 h 17"/>
                    <a:gd name="T76" fmla="*/ 4 w 13"/>
                    <a:gd name="T77" fmla="*/ 9 h 17"/>
                    <a:gd name="T78" fmla="*/ 5 w 13"/>
                    <a:gd name="T79" fmla="*/ 9 h 17"/>
                    <a:gd name="T80" fmla="*/ 6 w 13"/>
                    <a:gd name="T81" fmla="*/ 8 h 17"/>
                    <a:gd name="T82" fmla="*/ 5 w 13"/>
                    <a:gd name="T83" fmla="*/ 9 h 17"/>
                    <a:gd name="T84" fmla="*/ 5 w 13"/>
                    <a:gd name="T85" fmla="*/ 10 h 17"/>
                    <a:gd name="T86" fmla="*/ 7 w 13"/>
                    <a:gd name="T87" fmla="*/ 13 h 17"/>
                    <a:gd name="T88" fmla="*/ 10 w 13"/>
                    <a:gd name="T89" fmla="*/ 16 h 17"/>
                    <a:gd name="T90" fmla="*/ 9 w 13"/>
                    <a:gd name="T91" fmla="*/ 14 h 17"/>
                    <a:gd name="T92" fmla="*/ 10 w 13"/>
                    <a:gd name="T93" fmla="*/ 15 h 17"/>
                    <a:gd name="T94" fmla="*/ 11 w 13"/>
                    <a:gd name="T95" fmla="*/ 15 h 17"/>
                    <a:gd name="T96" fmla="*/ 11 w 13"/>
                    <a:gd name="T97" fmla="*/ 15 h 17"/>
                    <a:gd name="T98" fmla="*/ 11 w 13"/>
                    <a:gd name="T99" fmla="*/ 15 h 17"/>
                    <a:gd name="T100" fmla="*/ 12 w 13"/>
                    <a:gd name="T10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3" h="17">
                      <a:moveTo>
                        <a:pt x="12" y="15"/>
                      </a:move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3"/>
                        <a:pt x="12" y="13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1" y="9"/>
                        <a:pt x="11" y="9"/>
                      </a:cubicBezTo>
                      <a:cubicBezTo>
                        <a:pt x="11" y="9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2" y="8"/>
                      </a:cubicBezTo>
                      <a:cubicBezTo>
                        <a:pt x="11" y="8"/>
                        <a:pt x="11" y="8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10" y="7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5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6"/>
                        <a:pt x="4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7" y="12"/>
                        <a:pt x="7" y="13"/>
                      </a:cubicBezTo>
                      <a:cubicBezTo>
                        <a:pt x="8" y="13"/>
                        <a:pt x="8" y="14"/>
                        <a:pt x="9" y="15"/>
                      </a:cubicBezTo>
                      <a:cubicBezTo>
                        <a:pt x="9" y="15"/>
                        <a:pt x="9" y="16"/>
                        <a:pt x="9" y="16"/>
                      </a:cubicBezTo>
                      <a:cubicBezTo>
                        <a:pt x="9" y="17"/>
                        <a:pt x="9" y="17"/>
                        <a:pt x="10" y="17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9" y="15"/>
                        <a:pt x="9" y="15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5"/>
                        <a:pt x="9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6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7" name="Group 942">
                <a:extLst>
                  <a:ext uri="{FF2B5EF4-FFF2-40B4-BE49-F238E27FC236}">
                    <a16:creationId xmlns="" xmlns:a16="http://schemas.microsoft.com/office/drawing/2014/main" id="{2FF449FD-B1CA-7E4C-97D9-D1A8E2387F72}"/>
                  </a:ext>
                </a:extLst>
              </p:cNvPr>
              <p:cNvGrpSpPr/>
              <p:nvPr/>
            </p:nvGrpSpPr>
            <p:grpSpPr>
              <a:xfrm>
                <a:off x="9766300" y="5083175"/>
                <a:ext cx="736600" cy="474663"/>
                <a:chOff x="9766300" y="5083175"/>
                <a:chExt cx="736600" cy="474663"/>
              </a:xfrm>
              <a:grpFill/>
            </p:grpSpPr>
            <p:sp>
              <p:nvSpPr>
                <p:cNvPr id="307" name="Freeform 695">
                  <a:extLst>
                    <a:ext uri="{FF2B5EF4-FFF2-40B4-BE49-F238E27FC236}">
                      <a16:creationId xmlns="" xmlns:a16="http://schemas.microsoft.com/office/drawing/2014/main" id="{25D96C9D-DB85-884A-8C88-F519300864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79038" y="5270500"/>
                  <a:ext cx="95250" cy="212725"/>
                </a:xfrm>
                <a:custGeom>
                  <a:avLst/>
                  <a:gdLst>
                    <a:gd name="T0" fmla="*/ 2 w 23"/>
                    <a:gd name="T1" fmla="*/ 15 h 51"/>
                    <a:gd name="T2" fmla="*/ 3 w 23"/>
                    <a:gd name="T3" fmla="*/ 13 h 51"/>
                    <a:gd name="T4" fmla="*/ 4 w 23"/>
                    <a:gd name="T5" fmla="*/ 16 h 51"/>
                    <a:gd name="T6" fmla="*/ 4 w 23"/>
                    <a:gd name="T7" fmla="*/ 18 h 51"/>
                    <a:gd name="T8" fmla="*/ 1 w 23"/>
                    <a:gd name="T9" fmla="*/ 18 h 51"/>
                    <a:gd name="T10" fmla="*/ 0 w 23"/>
                    <a:gd name="T11" fmla="*/ 14 h 51"/>
                    <a:gd name="T12" fmla="*/ 0 w 23"/>
                    <a:gd name="T13" fmla="*/ 11 h 51"/>
                    <a:gd name="T14" fmla="*/ 8 w 23"/>
                    <a:gd name="T15" fmla="*/ 24 h 51"/>
                    <a:gd name="T16" fmla="*/ 7 w 23"/>
                    <a:gd name="T17" fmla="*/ 22 h 51"/>
                    <a:gd name="T18" fmla="*/ 5 w 23"/>
                    <a:gd name="T19" fmla="*/ 20 h 51"/>
                    <a:gd name="T20" fmla="*/ 5 w 23"/>
                    <a:gd name="T21" fmla="*/ 22 h 51"/>
                    <a:gd name="T22" fmla="*/ 6 w 23"/>
                    <a:gd name="T23" fmla="*/ 24 h 51"/>
                    <a:gd name="T24" fmla="*/ 7 w 23"/>
                    <a:gd name="T25" fmla="*/ 24 h 51"/>
                    <a:gd name="T26" fmla="*/ 13 w 23"/>
                    <a:gd name="T27" fmla="*/ 32 h 51"/>
                    <a:gd name="T28" fmla="*/ 11 w 23"/>
                    <a:gd name="T29" fmla="*/ 33 h 51"/>
                    <a:gd name="T30" fmla="*/ 12 w 23"/>
                    <a:gd name="T31" fmla="*/ 33 h 51"/>
                    <a:gd name="T32" fmla="*/ 14 w 23"/>
                    <a:gd name="T33" fmla="*/ 33 h 51"/>
                    <a:gd name="T34" fmla="*/ 18 w 23"/>
                    <a:gd name="T35" fmla="*/ 41 h 51"/>
                    <a:gd name="T36" fmla="*/ 17 w 23"/>
                    <a:gd name="T37" fmla="*/ 40 h 51"/>
                    <a:gd name="T38" fmla="*/ 18 w 23"/>
                    <a:gd name="T39" fmla="*/ 42 h 51"/>
                    <a:gd name="T40" fmla="*/ 9 w 23"/>
                    <a:gd name="T41" fmla="*/ 23 h 51"/>
                    <a:gd name="T42" fmla="*/ 11 w 23"/>
                    <a:gd name="T43" fmla="*/ 22 h 51"/>
                    <a:gd name="T44" fmla="*/ 20 w 23"/>
                    <a:gd name="T45" fmla="*/ 46 h 51"/>
                    <a:gd name="T46" fmla="*/ 18 w 23"/>
                    <a:gd name="T47" fmla="*/ 45 h 51"/>
                    <a:gd name="T48" fmla="*/ 20 w 23"/>
                    <a:gd name="T49" fmla="*/ 46 h 51"/>
                    <a:gd name="T50" fmla="*/ 11 w 23"/>
                    <a:gd name="T51" fmla="*/ 19 h 51"/>
                    <a:gd name="T52" fmla="*/ 11 w 23"/>
                    <a:gd name="T53" fmla="*/ 21 h 51"/>
                    <a:gd name="T54" fmla="*/ 11 w 23"/>
                    <a:gd name="T55" fmla="*/ 19 h 51"/>
                    <a:gd name="T56" fmla="*/ 12 w 23"/>
                    <a:gd name="T57" fmla="*/ 26 h 51"/>
                    <a:gd name="T58" fmla="*/ 12 w 23"/>
                    <a:gd name="T59" fmla="*/ 26 h 51"/>
                    <a:gd name="T60" fmla="*/ 11 w 23"/>
                    <a:gd name="T61" fmla="*/ 25 h 51"/>
                    <a:gd name="T62" fmla="*/ 6 w 23"/>
                    <a:gd name="T63" fmla="*/ 6 h 51"/>
                    <a:gd name="T64" fmla="*/ 6 w 23"/>
                    <a:gd name="T65" fmla="*/ 5 h 51"/>
                    <a:gd name="T66" fmla="*/ 9 w 23"/>
                    <a:gd name="T67" fmla="*/ 17 h 51"/>
                    <a:gd name="T68" fmla="*/ 8 w 23"/>
                    <a:gd name="T69" fmla="*/ 17 h 51"/>
                    <a:gd name="T70" fmla="*/ 10 w 23"/>
                    <a:gd name="T71" fmla="*/ 15 h 51"/>
                    <a:gd name="T72" fmla="*/ 11 w 23"/>
                    <a:gd name="T73" fmla="*/ 17 h 51"/>
                    <a:gd name="T74" fmla="*/ 10 w 23"/>
                    <a:gd name="T75" fmla="*/ 13 h 51"/>
                    <a:gd name="T76" fmla="*/ 7 w 23"/>
                    <a:gd name="T77" fmla="*/ 8 h 51"/>
                    <a:gd name="T78" fmla="*/ 23 w 23"/>
                    <a:gd name="T79" fmla="*/ 51 h 51"/>
                    <a:gd name="T80" fmla="*/ 4 w 23"/>
                    <a:gd name="T81" fmla="*/ 18 h 51"/>
                    <a:gd name="T82" fmla="*/ 4 w 23"/>
                    <a:gd name="T83" fmla="*/ 18 h 51"/>
                    <a:gd name="T84" fmla="*/ 5 w 23"/>
                    <a:gd name="T85" fmla="*/ 3 h 51"/>
                    <a:gd name="T86" fmla="*/ 13 w 23"/>
                    <a:gd name="T87" fmla="*/ 28 h 51"/>
                    <a:gd name="T88" fmla="*/ 11 w 23"/>
                    <a:gd name="T89" fmla="*/ 24 h 51"/>
                    <a:gd name="T90" fmla="*/ 7 w 23"/>
                    <a:gd name="T91" fmla="*/ 4 h 51"/>
                    <a:gd name="T92" fmla="*/ 0 w 23"/>
                    <a:gd name="T93" fmla="*/ 1 h 51"/>
                    <a:gd name="T94" fmla="*/ 12 w 23"/>
                    <a:gd name="T95" fmla="*/ 31 h 51"/>
                    <a:gd name="T96" fmla="*/ 13 w 23"/>
                    <a:gd name="T97" fmla="*/ 27 h 51"/>
                    <a:gd name="T98" fmla="*/ 12 w 23"/>
                    <a:gd name="T99" fmla="*/ 25 h 51"/>
                    <a:gd name="T100" fmla="*/ 10 w 23"/>
                    <a:gd name="T101" fmla="*/ 10 h 51"/>
                    <a:gd name="T102" fmla="*/ 1 w 23"/>
                    <a:gd name="T103" fmla="*/ 3 h 51"/>
                    <a:gd name="T104" fmla="*/ 7 w 23"/>
                    <a:gd name="T105" fmla="*/ 4 h 51"/>
                    <a:gd name="T106" fmla="*/ 0 w 23"/>
                    <a:gd name="T107" fmla="*/ 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3" h="51">
                      <a:moveTo>
                        <a:pt x="1" y="12"/>
                      </a:move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4"/>
                        <a:pt x="2" y="14"/>
                      </a:cubicBezTo>
                      <a:cubicBezTo>
                        <a:pt x="2" y="14"/>
                        <a:pt x="2" y="14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5"/>
                        <a:pt x="3" y="15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4" y="14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4" y="17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3" y="18"/>
                      </a:cubicBezTo>
                      <a:cubicBezTo>
                        <a:pt x="3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0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0" y="15"/>
                        <a:pt x="1" y="15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9" y="24"/>
                      </a:move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3"/>
                        <a:pt x="8" y="23"/>
                      </a:cubicBezTo>
                      <a:cubicBezTo>
                        <a:pt x="8" y="23"/>
                        <a:pt x="8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1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2"/>
                        <a:pt x="4" y="22"/>
                      </a:cubicBezTo>
                      <a:cubicBezTo>
                        <a:pt x="4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6" y="22"/>
                      </a:cubicBezTo>
                      <a:cubicBezTo>
                        <a:pt x="6" y="22"/>
                        <a:pt x="5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3"/>
                        <a:pt x="6" y="23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4"/>
                        <a:pt x="7" y="24"/>
                      </a:cubicBezTo>
                      <a:cubicBezTo>
                        <a:pt x="7" y="24"/>
                        <a:pt x="8" y="24"/>
                        <a:pt x="8" y="25"/>
                      </a:cubicBezTo>
                      <a:cubicBezTo>
                        <a:pt x="8" y="25"/>
                        <a:pt x="8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lose/>
                      <a:moveTo>
                        <a:pt x="14" y="33"/>
                      </a:moveTo>
                      <a:cubicBezTo>
                        <a:pt x="13" y="33"/>
                        <a:pt x="13" y="33"/>
                        <a:pt x="13" y="32"/>
                      </a:cubicBezTo>
                      <a:cubicBezTo>
                        <a:pt x="13" y="32"/>
                        <a:pt x="13" y="32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2" y="32"/>
                        <a:pt x="11" y="32"/>
                        <a:pt x="11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4"/>
                      </a:cubicBezTo>
                      <a:cubicBezTo>
                        <a:pt x="12" y="34"/>
                        <a:pt x="12" y="33"/>
                        <a:pt x="12" y="34"/>
                      </a:cubicBezTo>
                      <a:cubicBezTo>
                        <a:pt x="12" y="34"/>
                        <a:pt x="13" y="34"/>
                        <a:pt x="13" y="34"/>
                      </a:cubicBezTo>
                      <a:cubicBezTo>
                        <a:pt x="13" y="34"/>
                        <a:pt x="13" y="34"/>
                        <a:pt x="13" y="34"/>
                      </a:cubicBezTo>
                      <a:cubicBezTo>
                        <a:pt x="13" y="34"/>
                        <a:pt x="14" y="33"/>
                        <a:pt x="14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lose/>
                      <a:moveTo>
                        <a:pt x="19" y="42"/>
                      </a:move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19" y="42"/>
                        <a:pt x="19" y="41"/>
                        <a:pt x="19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0"/>
                        <a:pt x="17" y="39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6" y="40"/>
                        <a:pt x="16" y="41"/>
                        <a:pt x="17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6" y="41"/>
                        <a:pt x="16" y="41"/>
                        <a:pt x="17" y="42"/>
                      </a:cubicBezTo>
                      <a:cubicBezTo>
                        <a:pt x="17" y="42"/>
                        <a:pt x="17" y="42"/>
                        <a:pt x="18" y="42"/>
                      </a:cubicBezTo>
                      <a:cubicBezTo>
                        <a:pt x="18" y="42"/>
                        <a:pt x="18" y="42"/>
                        <a:pt x="18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lose/>
                      <a:moveTo>
                        <a:pt x="10" y="22"/>
                      </a:move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3"/>
                        <a:pt x="9" y="23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4"/>
                        <a:pt x="11" y="23"/>
                        <a:pt x="11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1" y="23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lose/>
                      <a:moveTo>
                        <a:pt x="20" y="46"/>
                      </a:moveTo>
                      <a:cubicBezTo>
                        <a:pt x="20" y="46"/>
                        <a:pt x="20" y="46"/>
                        <a:pt x="19" y="46"/>
                      </a:cubicBezTo>
                      <a:cubicBezTo>
                        <a:pt x="19" y="46"/>
                        <a:pt x="19" y="45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19" y="45"/>
                        <a:pt x="18" y="45"/>
                        <a:pt x="18" y="45"/>
                      </a:cubicBezTo>
                      <a:cubicBezTo>
                        <a:pt x="18" y="45"/>
                        <a:pt x="18" y="45"/>
                        <a:pt x="18" y="45"/>
                      </a:cubicBezTo>
                      <a:cubicBezTo>
                        <a:pt x="18" y="46"/>
                        <a:pt x="18" y="46"/>
                        <a:pt x="18" y="46"/>
                      </a:cubicBezTo>
                      <a:cubicBezTo>
                        <a:pt x="18" y="46"/>
                        <a:pt x="19" y="47"/>
                        <a:pt x="19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lose/>
                      <a:moveTo>
                        <a:pt x="11" y="17"/>
                      </a:move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0"/>
                        <a:pt x="12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lose/>
                      <a:moveTo>
                        <a:pt x="12" y="27"/>
                      </a:moveTo>
                      <a:cubicBezTo>
                        <a:pt x="12" y="27"/>
                        <a:pt x="12" y="27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2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6"/>
                        <a:pt x="13" y="26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5"/>
                      </a:cubicBezTo>
                      <a:cubicBezTo>
                        <a:pt x="5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8" y="17"/>
                      </a:moveTo>
                      <a:cubicBezTo>
                        <a:pt x="8" y="17"/>
                        <a:pt x="9" y="17"/>
                        <a:pt x="9" y="17"/>
                      </a:cubicBezTo>
                      <a:cubicBezTo>
                        <a:pt x="9" y="17"/>
                        <a:pt x="9" y="16"/>
                        <a:pt x="10" y="16"/>
                      </a:cubicBezTo>
                      <a:cubicBezTo>
                        <a:pt x="10" y="16"/>
                        <a:pt x="10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8" y="16"/>
                        <a:pt x="8" y="17"/>
                      </a:cubicBezTo>
                      <a:cubicBezTo>
                        <a:pt x="8" y="17"/>
                        <a:pt x="7" y="17"/>
                        <a:pt x="8" y="17"/>
                      </a:cubicBezTo>
                      <a:close/>
                      <a:moveTo>
                        <a:pt x="10" y="13"/>
                      </a:moveTo>
                      <a:cubicBezTo>
                        <a:pt x="10" y="13"/>
                        <a:pt x="10" y="13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5"/>
                      </a:cubicBezTo>
                      <a:cubicBezTo>
                        <a:pt x="10" y="15"/>
                        <a:pt x="10" y="15"/>
                        <a:pt x="11" y="15"/>
                      </a:cubicBezTo>
                      <a:cubicBezTo>
                        <a:pt x="11" y="15"/>
                        <a:pt x="10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lose/>
                      <a:moveTo>
                        <a:pt x="6" y="8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8"/>
                      </a:cubicBezTo>
                      <a:cubicBezTo>
                        <a:pt x="7" y="8"/>
                        <a:pt x="6" y="8"/>
                        <a:pt x="6" y="8"/>
                      </a:cubicBezTo>
                      <a:close/>
                      <a:moveTo>
                        <a:pt x="22" y="51"/>
                      </a:move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2" y="51"/>
                        <a:pt x="22" y="51"/>
                      </a:cubicBezTo>
                      <a:close/>
                      <a:moveTo>
                        <a:pt x="4" y="18"/>
                      </a:move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4" y="18"/>
                      </a:move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5" y="4"/>
                      </a:move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lose/>
                      <a:moveTo>
                        <a:pt x="12" y="28"/>
                      </a:moveTo>
                      <a:cubicBezTo>
                        <a:pt x="12" y="28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lose/>
                      <a:moveTo>
                        <a:pt x="11" y="24"/>
                      </a:move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5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lose/>
                      <a:moveTo>
                        <a:pt x="7" y="5"/>
                      </a:moveTo>
                      <a:cubicBezTo>
                        <a:pt x="8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lose/>
                      <a:moveTo>
                        <a:pt x="0" y="2"/>
                      </a:moveTo>
                      <a:cubicBezTo>
                        <a:pt x="0" y="2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lose/>
                      <a:moveTo>
                        <a:pt x="12" y="31"/>
                      </a:move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lose/>
                      <a:moveTo>
                        <a:pt x="13" y="27"/>
                      </a:move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3" y="27"/>
                      </a:cubicBezTo>
                      <a:close/>
                      <a:moveTo>
                        <a:pt x="12" y="25"/>
                      </a:moveTo>
                      <a:cubicBezTo>
                        <a:pt x="12" y="25"/>
                        <a:pt x="12" y="25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lose/>
                      <a:moveTo>
                        <a:pt x="10" y="10"/>
                      </a:move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lose/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lose/>
                      <a:moveTo>
                        <a:pt x="0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lose/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4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8" name="Freeform 696">
                  <a:extLst>
                    <a:ext uri="{FF2B5EF4-FFF2-40B4-BE49-F238E27FC236}">
                      <a16:creationId xmlns="" xmlns:a16="http://schemas.microsoft.com/office/drawing/2014/main" id="{AE4FFDE0-0B85-264A-8837-333D653FC5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300" y="5083175"/>
                  <a:ext cx="325437" cy="150813"/>
                </a:xfrm>
                <a:custGeom>
                  <a:avLst/>
                  <a:gdLst>
                    <a:gd name="T0" fmla="*/ 30 w 78"/>
                    <a:gd name="T1" fmla="*/ 20 h 36"/>
                    <a:gd name="T2" fmla="*/ 29 w 78"/>
                    <a:gd name="T3" fmla="*/ 22 h 36"/>
                    <a:gd name="T4" fmla="*/ 35 w 78"/>
                    <a:gd name="T5" fmla="*/ 23 h 36"/>
                    <a:gd name="T6" fmla="*/ 36 w 78"/>
                    <a:gd name="T7" fmla="*/ 18 h 36"/>
                    <a:gd name="T8" fmla="*/ 34 w 78"/>
                    <a:gd name="T9" fmla="*/ 13 h 36"/>
                    <a:gd name="T10" fmla="*/ 37 w 78"/>
                    <a:gd name="T11" fmla="*/ 14 h 36"/>
                    <a:gd name="T12" fmla="*/ 38 w 78"/>
                    <a:gd name="T13" fmla="*/ 17 h 36"/>
                    <a:gd name="T14" fmla="*/ 39 w 78"/>
                    <a:gd name="T15" fmla="*/ 20 h 36"/>
                    <a:gd name="T16" fmla="*/ 41 w 78"/>
                    <a:gd name="T17" fmla="*/ 21 h 36"/>
                    <a:gd name="T18" fmla="*/ 25 w 78"/>
                    <a:gd name="T19" fmla="*/ 11 h 36"/>
                    <a:gd name="T20" fmla="*/ 21 w 78"/>
                    <a:gd name="T21" fmla="*/ 8 h 36"/>
                    <a:gd name="T22" fmla="*/ 19 w 78"/>
                    <a:gd name="T23" fmla="*/ 7 h 36"/>
                    <a:gd name="T24" fmla="*/ 19 w 78"/>
                    <a:gd name="T25" fmla="*/ 6 h 36"/>
                    <a:gd name="T26" fmla="*/ 21 w 78"/>
                    <a:gd name="T27" fmla="*/ 7 h 36"/>
                    <a:gd name="T28" fmla="*/ 24 w 78"/>
                    <a:gd name="T29" fmla="*/ 9 h 36"/>
                    <a:gd name="T30" fmla="*/ 28 w 78"/>
                    <a:gd name="T31" fmla="*/ 13 h 36"/>
                    <a:gd name="T32" fmla="*/ 27 w 78"/>
                    <a:gd name="T33" fmla="*/ 12 h 36"/>
                    <a:gd name="T34" fmla="*/ 6 w 78"/>
                    <a:gd name="T35" fmla="*/ 0 h 36"/>
                    <a:gd name="T36" fmla="*/ 11 w 78"/>
                    <a:gd name="T37" fmla="*/ 4 h 36"/>
                    <a:gd name="T38" fmla="*/ 14 w 78"/>
                    <a:gd name="T39" fmla="*/ 6 h 36"/>
                    <a:gd name="T40" fmla="*/ 11 w 78"/>
                    <a:gd name="T41" fmla="*/ 5 h 36"/>
                    <a:gd name="T42" fmla="*/ 45 w 78"/>
                    <a:gd name="T43" fmla="*/ 28 h 36"/>
                    <a:gd name="T44" fmla="*/ 41 w 78"/>
                    <a:gd name="T45" fmla="*/ 26 h 36"/>
                    <a:gd name="T46" fmla="*/ 40 w 78"/>
                    <a:gd name="T47" fmla="*/ 27 h 36"/>
                    <a:gd name="T48" fmla="*/ 42 w 78"/>
                    <a:gd name="T49" fmla="*/ 29 h 36"/>
                    <a:gd name="T50" fmla="*/ 16 w 78"/>
                    <a:gd name="T51" fmla="*/ 14 h 36"/>
                    <a:gd name="T52" fmla="*/ 13 w 78"/>
                    <a:gd name="T53" fmla="*/ 12 h 36"/>
                    <a:gd name="T54" fmla="*/ 11 w 78"/>
                    <a:gd name="T55" fmla="*/ 11 h 36"/>
                    <a:gd name="T56" fmla="*/ 14 w 78"/>
                    <a:gd name="T57" fmla="*/ 11 h 36"/>
                    <a:gd name="T58" fmla="*/ 8 w 78"/>
                    <a:gd name="T59" fmla="*/ 10 h 36"/>
                    <a:gd name="T60" fmla="*/ 8 w 78"/>
                    <a:gd name="T61" fmla="*/ 8 h 36"/>
                    <a:gd name="T62" fmla="*/ 17 w 78"/>
                    <a:gd name="T63" fmla="*/ 14 h 36"/>
                    <a:gd name="T64" fmla="*/ 17 w 78"/>
                    <a:gd name="T65" fmla="*/ 13 h 36"/>
                    <a:gd name="T66" fmla="*/ 12 w 78"/>
                    <a:gd name="T67" fmla="*/ 14 h 36"/>
                    <a:gd name="T68" fmla="*/ 1 w 78"/>
                    <a:gd name="T69" fmla="*/ 3 h 36"/>
                    <a:gd name="T70" fmla="*/ 32 w 78"/>
                    <a:gd name="T71" fmla="*/ 17 h 36"/>
                    <a:gd name="T72" fmla="*/ 28 w 78"/>
                    <a:gd name="T73" fmla="*/ 13 h 36"/>
                    <a:gd name="T74" fmla="*/ 13 w 78"/>
                    <a:gd name="T75" fmla="*/ 15 h 36"/>
                    <a:gd name="T76" fmla="*/ 32 w 78"/>
                    <a:gd name="T77" fmla="*/ 17 h 36"/>
                    <a:gd name="T78" fmla="*/ 0 w 78"/>
                    <a:gd name="T79" fmla="*/ 6 h 36"/>
                    <a:gd name="T80" fmla="*/ 3 w 78"/>
                    <a:gd name="T81" fmla="*/ 3 h 36"/>
                    <a:gd name="T82" fmla="*/ 10 w 78"/>
                    <a:gd name="T83" fmla="*/ 11 h 36"/>
                    <a:gd name="T84" fmla="*/ 24 w 78"/>
                    <a:gd name="T85" fmla="*/ 17 h 36"/>
                    <a:gd name="T86" fmla="*/ 42 w 78"/>
                    <a:gd name="T87" fmla="*/ 25 h 36"/>
                    <a:gd name="T88" fmla="*/ 31 w 78"/>
                    <a:gd name="T89" fmla="*/ 16 h 36"/>
                    <a:gd name="T90" fmla="*/ 30 w 78"/>
                    <a:gd name="T91" fmla="*/ 16 h 36"/>
                    <a:gd name="T92" fmla="*/ 13 w 78"/>
                    <a:gd name="T93" fmla="*/ 12 h 36"/>
                    <a:gd name="T94" fmla="*/ 2 w 78"/>
                    <a:gd name="T95" fmla="*/ 4 h 36"/>
                    <a:gd name="T96" fmla="*/ 36 w 78"/>
                    <a:gd name="T97" fmla="*/ 22 h 36"/>
                    <a:gd name="T98" fmla="*/ 21 w 78"/>
                    <a:gd name="T99" fmla="*/ 7 h 36"/>
                    <a:gd name="T100" fmla="*/ 13 w 78"/>
                    <a:gd name="T101" fmla="*/ 12 h 36"/>
                    <a:gd name="T102" fmla="*/ 27 w 78"/>
                    <a:gd name="T103" fmla="*/ 11 h 36"/>
                    <a:gd name="T104" fmla="*/ 22 w 78"/>
                    <a:gd name="T105" fmla="*/ 7 h 36"/>
                    <a:gd name="T106" fmla="*/ 30 w 78"/>
                    <a:gd name="T107" fmla="*/ 16 h 36"/>
                    <a:gd name="T108" fmla="*/ 24 w 78"/>
                    <a:gd name="T109" fmla="*/ 17 h 36"/>
                    <a:gd name="T110" fmla="*/ 43 w 78"/>
                    <a:gd name="T111" fmla="*/ 24 h 36"/>
                    <a:gd name="T112" fmla="*/ 12 w 78"/>
                    <a:gd name="T113" fmla="*/ 12 h 36"/>
                    <a:gd name="T114" fmla="*/ 30 w 78"/>
                    <a:gd name="T115" fmla="*/ 34 h 36"/>
                    <a:gd name="T116" fmla="*/ 34 w 78"/>
                    <a:gd name="T117" fmla="*/ 36 h 36"/>
                    <a:gd name="T118" fmla="*/ 70 w 78"/>
                    <a:gd name="T119" fmla="*/ 29 h 36"/>
                    <a:gd name="T120" fmla="*/ 77 w 78"/>
                    <a:gd name="T121" fmla="*/ 36 h 36"/>
                    <a:gd name="T122" fmla="*/ 70 w 78"/>
                    <a:gd name="T123" fmla="*/ 2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" h="36">
                      <a:moveTo>
                        <a:pt x="36" y="22"/>
                      </a:moveTo>
                      <a:cubicBezTo>
                        <a:pt x="35" y="22"/>
                        <a:pt x="36" y="22"/>
                        <a:pt x="36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1"/>
                        <a:pt x="35" y="22"/>
                      </a:cubicBezTo>
                      <a:cubicBezTo>
                        <a:pt x="35" y="22"/>
                        <a:pt x="35" y="22"/>
                        <a:pt x="35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2" y="19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1" y="19"/>
                        <a:pt x="31" y="20"/>
                        <a:pt x="31" y="19"/>
                      </a:cubicBezTo>
                      <a:cubicBezTo>
                        <a:pt x="31" y="19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0" y="20"/>
                      </a:cubicBezTo>
                      <a:cubicBezTo>
                        <a:pt x="30" y="19"/>
                        <a:pt x="30" y="19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29" y="20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8" y="19"/>
                        <a:pt x="28" y="19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8" y="20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3" y="22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39" y="20"/>
                      </a:move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37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4" y="14"/>
                        <a:pt x="34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7" y="15"/>
                        <a:pt x="37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8" y="16"/>
                        <a:pt x="38" y="16"/>
                        <a:pt x="38" y="16"/>
                      </a:cubicBezTo>
                      <a:cubicBezTo>
                        <a:pt x="38" y="16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9" y="18"/>
                        <a:pt x="38" y="18"/>
                      </a:cubicBezTo>
                      <a:cubicBezTo>
                        <a:pt x="38" y="18"/>
                        <a:pt x="39" y="18"/>
                        <a:pt x="39" y="18"/>
                      </a:cubicBezTo>
                      <a:cubicBezTo>
                        <a:pt x="39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9" y="18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40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40" y="19"/>
                        <a:pt x="40" y="19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1" y="20"/>
                        <a:pt x="41" y="21"/>
                        <a:pt x="41" y="21"/>
                      </a:cubicBezTo>
                      <a:cubicBezTo>
                        <a:pt x="41" y="21"/>
                        <a:pt x="41" y="21"/>
                        <a:pt x="41" y="21"/>
                      </a:cubicBezTo>
                      <a:cubicBezTo>
                        <a:pt x="40" y="21"/>
                        <a:pt x="41" y="21"/>
                        <a:pt x="41" y="21"/>
                      </a:cubicBezTo>
                      <a:cubicBezTo>
                        <a:pt x="41" y="21"/>
                        <a:pt x="41" y="22"/>
                        <a:pt x="41" y="22"/>
                      </a:cubicBezTo>
                      <a:cubicBezTo>
                        <a:pt x="41" y="22"/>
                        <a:pt x="41" y="22"/>
                        <a:pt x="41" y="22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39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39" y="21"/>
                      </a:cubicBezTo>
                      <a:cubicBezTo>
                        <a:pt x="39" y="21"/>
                        <a:pt x="39" y="21"/>
                        <a:pt x="39" y="21"/>
                      </a:cubicBezTo>
                      <a:cubicBezTo>
                        <a:pt x="39" y="21"/>
                        <a:pt x="39" y="21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lose/>
                      <a:moveTo>
                        <a:pt x="27" y="12"/>
                      </a:move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5" y="12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0"/>
                      </a:cubicBezTo>
                      <a:cubicBezTo>
                        <a:pt x="24" y="11"/>
                        <a:pt x="24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9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0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7"/>
                        <a:pt x="20" y="8"/>
                        <a:pt x="20" y="8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4" y="9"/>
                        <a:pt x="24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2"/>
                        <a:pt x="28" y="12"/>
                      </a:cubicBezTo>
                      <a:cubicBezTo>
                        <a:pt x="28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8" y="12"/>
                        <a:pt x="28" y="13"/>
                        <a:pt x="28" y="13"/>
                      </a:cubicBezTo>
                      <a:cubicBezTo>
                        <a:pt x="28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8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8" y="4"/>
                      </a:cubicBezTo>
                      <a:cubicBezTo>
                        <a:pt x="8" y="4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1" y="5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6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lose/>
                      <a:moveTo>
                        <a:pt x="46" y="29"/>
                      </a:move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7"/>
                        <a:pt x="45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2" y="27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5"/>
                        <a:pt x="41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8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2" y="28"/>
                      </a:cubicBezTo>
                      <a:cubicBezTo>
                        <a:pt x="42" y="28"/>
                        <a:pt x="42" y="28"/>
                        <a:pt x="41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9"/>
                        <a:pt x="42" y="28"/>
                        <a:pt x="42" y="28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16" y="14"/>
                      </a:moveTo>
                      <a:cubicBezTo>
                        <a:pt x="16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2"/>
                      </a:cubicBezTo>
                      <a:cubicBezTo>
                        <a:pt x="14" y="13"/>
                        <a:pt x="14" y="12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6" y="12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lose/>
                      <a:moveTo>
                        <a:pt x="8" y="9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6" y="8"/>
                        <a:pt x="7" y="8"/>
                        <a:pt x="7" y="8"/>
                      </a:cubicBezTo>
                      <a:cubicBezTo>
                        <a:pt x="6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lose/>
                      <a:moveTo>
                        <a:pt x="10" y="11"/>
                      </a:move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9" y="10"/>
                        <a:pt x="9" y="10"/>
                        <a:pt x="9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lose/>
                      <a:moveTo>
                        <a:pt x="17" y="14"/>
                      </a:move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3"/>
                      </a:cubicBezTo>
                      <a:cubicBezTo>
                        <a:pt x="16" y="14"/>
                        <a:pt x="16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lose/>
                      <a:moveTo>
                        <a:pt x="12" y="14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3"/>
                      </a:cubicBez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3" y="13"/>
                      </a:cubicBezTo>
                      <a:cubicBezTo>
                        <a:pt x="13" y="13"/>
                        <a:pt x="13" y="13"/>
                        <a:pt x="12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7" y="14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7" y="11"/>
                      </a:move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lose/>
                      <a:moveTo>
                        <a:pt x="14" y="15"/>
                      </a:move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lose/>
                      <a:moveTo>
                        <a:pt x="32" y="18"/>
                      </a:move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1" y="18"/>
                        <a:pt x="31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3" y="17"/>
                        <a:pt x="33" y="17"/>
                      </a:cubicBezTo>
                      <a:cubicBezTo>
                        <a:pt x="33" y="17"/>
                        <a:pt x="33" y="17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5"/>
                        <a:pt x="18" y="16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6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4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lose/>
                      <a:moveTo>
                        <a:pt x="11" y="12"/>
                      </a:move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0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lose/>
                      <a:moveTo>
                        <a:pt x="44" y="22"/>
                      </a:moveTo>
                      <a:cubicBezTo>
                        <a:pt x="44" y="22"/>
                        <a:pt x="43" y="22"/>
                        <a:pt x="44" y="22"/>
                      </a:cubicBezTo>
                      <a:cubicBezTo>
                        <a:pt x="44" y="23"/>
                        <a:pt x="44" y="23"/>
                        <a:pt x="43" y="23"/>
                      </a:cubicBezTo>
                      <a:cubicBezTo>
                        <a:pt x="43" y="23"/>
                        <a:pt x="43" y="23"/>
                        <a:pt x="43" y="23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3" y="22"/>
                        <a:pt x="44" y="22"/>
                        <a:pt x="44" y="22"/>
                      </a:cubicBezTo>
                      <a:close/>
                      <a:moveTo>
                        <a:pt x="25" y="17"/>
                      </a:moveTo>
                      <a:cubicBezTo>
                        <a:pt x="25" y="17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8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4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42" y="26"/>
                      </a:move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lose/>
                      <a:moveTo>
                        <a:pt x="9" y="10"/>
                      </a:moveTo>
                      <a:cubicBezTo>
                        <a:pt x="9" y="10"/>
                        <a:pt x="9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lose/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8"/>
                      </a:cubicBezTo>
                      <a:close/>
                      <a:moveTo>
                        <a:pt x="7" y="9"/>
                      </a:move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6" y="9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0" y="17"/>
                        <a:pt x="30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35" y="12"/>
                      </a:moveTo>
                      <a:cubicBezTo>
                        <a:pt x="35" y="12"/>
                        <a:pt x="36" y="12"/>
                        <a:pt x="36" y="12"/>
                      </a:cubicBezTo>
                      <a:cubicBezTo>
                        <a:pt x="36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9" y="33"/>
                      </a:moveTo>
                      <a:cubicBezTo>
                        <a:pt x="29" y="33"/>
                        <a:pt x="29" y="33"/>
                        <a:pt x="28" y="32"/>
                      </a:cubicBezTo>
                      <a:cubicBezTo>
                        <a:pt x="29" y="32"/>
                        <a:pt x="29" y="32"/>
                        <a:pt x="29" y="33"/>
                      </a:cubicBezTo>
                      <a:close/>
                      <a:moveTo>
                        <a:pt x="34" y="9"/>
                      </a:move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lose/>
                      <a:moveTo>
                        <a:pt x="47" y="29"/>
                      </a:move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7" y="12"/>
                      </a:move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2" y="7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4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19" y="15"/>
                      </a:moveTo>
                      <a:cubicBezTo>
                        <a:pt x="19" y="15"/>
                        <a:pt x="19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lose/>
                      <a:moveTo>
                        <a:pt x="36" y="22"/>
                      </a:move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24" y="18"/>
                      </a:move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7" y="6"/>
                        <a:pt x="17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17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lose/>
                      <a:moveTo>
                        <a:pt x="21" y="7"/>
                      </a:move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lose/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25" y="17"/>
                      </a:move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13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40" y="27"/>
                      </a:move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lose/>
                      <a:moveTo>
                        <a:pt x="47" y="30"/>
                      </a:move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lose/>
                      <a:moveTo>
                        <a:pt x="41" y="25"/>
                      </a:move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lose/>
                      <a:moveTo>
                        <a:pt x="27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18" y="14"/>
                      </a:move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4"/>
                        <a:pt x="18" y="14"/>
                      </a:cubicBezTo>
                      <a:close/>
                      <a:moveTo>
                        <a:pt x="29" y="13"/>
                      </a:move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lose/>
                      <a:moveTo>
                        <a:pt x="27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lose/>
                      <a:moveTo>
                        <a:pt x="14" y="11"/>
                      </a:move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lose/>
                      <a:moveTo>
                        <a:pt x="26" y="18"/>
                      </a:move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8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0" y="8"/>
                      </a:moveTo>
                      <a:cubicBezTo>
                        <a:pt x="21" y="8"/>
                        <a:pt x="21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18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5"/>
                        <a:pt x="18" y="6"/>
                        <a:pt x="18" y="6"/>
                      </a:cubicBezTo>
                      <a:close/>
                      <a:moveTo>
                        <a:pt x="34" y="12"/>
                      </a:move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8" y="20"/>
                      </a:move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lose/>
                      <a:moveTo>
                        <a:pt x="43" y="24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2" y="35"/>
                      </a:cubicBezTo>
                      <a:cubicBezTo>
                        <a:pt x="32" y="35"/>
                        <a:pt x="32" y="35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3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4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3" y="35"/>
                        <a:pt x="33" y="35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5" y="36"/>
                        <a:pt x="34" y="36"/>
                        <a:pt x="34" y="36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4" y="35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lose/>
                      <a:moveTo>
                        <a:pt x="69" y="29"/>
                      </a:move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8"/>
                        <a:pt x="70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2" y="28"/>
                        <a:pt x="72" y="28"/>
                      </a:cubicBezTo>
                      <a:cubicBezTo>
                        <a:pt x="72" y="28"/>
                        <a:pt x="72" y="28"/>
                        <a:pt x="72" y="28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0" y="29"/>
                        <a:pt x="70" y="29"/>
                      </a:cubicBezTo>
                      <a:cubicBezTo>
                        <a:pt x="70" y="30"/>
                        <a:pt x="70" y="30"/>
                        <a:pt x="70" y="29"/>
                      </a:cubicBezTo>
                      <a:cubicBezTo>
                        <a:pt x="70" y="30"/>
                        <a:pt x="70" y="30"/>
                        <a:pt x="70" y="30"/>
                      </a:cubicBezTo>
                      <a:cubicBezTo>
                        <a:pt x="70" y="30"/>
                        <a:pt x="70" y="29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lose/>
                      <a:moveTo>
                        <a:pt x="77" y="35"/>
                      </a:move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6"/>
                      </a:cubicBezTo>
                      <a:cubicBezTo>
                        <a:pt x="78" y="36"/>
                        <a:pt x="77" y="36"/>
                        <a:pt x="77" y="36"/>
                      </a:cubicBezTo>
                      <a:cubicBezTo>
                        <a:pt x="77" y="36"/>
                        <a:pt x="77" y="36"/>
                        <a:pt x="77" y="36"/>
                      </a:cubicBezTo>
                      <a:cubicBezTo>
                        <a:pt x="77" y="36"/>
                        <a:pt x="77" y="35"/>
                        <a:pt x="77" y="35"/>
                      </a:cubicBezTo>
                      <a:close/>
                      <a:moveTo>
                        <a:pt x="74" y="32"/>
                      </a:moveTo>
                      <a:cubicBezTo>
                        <a:pt x="74" y="32"/>
                        <a:pt x="74" y="32"/>
                        <a:pt x="75" y="32"/>
                      </a:cubicBezTo>
                      <a:cubicBezTo>
                        <a:pt x="75" y="32"/>
                        <a:pt x="75" y="32"/>
                        <a:pt x="75" y="33"/>
                      </a:cubicBezTo>
                      <a:cubicBezTo>
                        <a:pt x="75" y="33"/>
                        <a:pt x="75" y="33"/>
                        <a:pt x="75" y="33"/>
                      </a:cubicBezTo>
                      <a:cubicBezTo>
                        <a:pt x="74" y="33"/>
                        <a:pt x="74" y="33"/>
                        <a:pt x="74" y="32"/>
                      </a:cubicBezTo>
                      <a:close/>
                      <a:moveTo>
                        <a:pt x="73" y="26"/>
                      </a:move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4" y="26"/>
                        <a:pt x="74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lose/>
                      <a:moveTo>
                        <a:pt x="71" y="29"/>
                      </a:moveTo>
                      <a:cubicBezTo>
                        <a:pt x="71" y="29"/>
                        <a:pt x="72" y="29"/>
                        <a:pt x="72" y="29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lose/>
                      <a:moveTo>
                        <a:pt x="70" y="29"/>
                      </a:move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lose/>
                      <a:moveTo>
                        <a:pt x="70" y="26"/>
                      </a:move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9" name="Freeform 735">
                  <a:extLst>
                    <a:ext uri="{FF2B5EF4-FFF2-40B4-BE49-F238E27FC236}">
                      <a16:creationId xmlns="" xmlns:a16="http://schemas.microsoft.com/office/drawing/2014/main" id="{3AD57428-0A8A-D74C-B555-97850206FE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996488" y="5462588"/>
                  <a:ext cx="128587" cy="95250"/>
                </a:xfrm>
                <a:custGeom>
                  <a:avLst/>
                  <a:gdLst>
                    <a:gd name="T0" fmla="*/ 24 w 31"/>
                    <a:gd name="T1" fmla="*/ 11 h 23"/>
                    <a:gd name="T2" fmla="*/ 24 w 31"/>
                    <a:gd name="T3" fmla="*/ 9 h 23"/>
                    <a:gd name="T4" fmla="*/ 23 w 31"/>
                    <a:gd name="T5" fmla="*/ 9 h 23"/>
                    <a:gd name="T6" fmla="*/ 25 w 31"/>
                    <a:gd name="T7" fmla="*/ 9 h 23"/>
                    <a:gd name="T8" fmla="*/ 26 w 31"/>
                    <a:gd name="T9" fmla="*/ 11 h 23"/>
                    <a:gd name="T10" fmla="*/ 26 w 31"/>
                    <a:gd name="T11" fmla="*/ 22 h 23"/>
                    <a:gd name="T12" fmla="*/ 26 w 31"/>
                    <a:gd name="T13" fmla="*/ 22 h 23"/>
                    <a:gd name="T14" fmla="*/ 20 w 31"/>
                    <a:gd name="T15" fmla="*/ 8 h 23"/>
                    <a:gd name="T16" fmla="*/ 6 w 31"/>
                    <a:gd name="T17" fmla="*/ 11 h 23"/>
                    <a:gd name="T18" fmla="*/ 6 w 31"/>
                    <a:gd name="T19" fmla="*/ 11 h 23"/>
                    <a:gd name="T20" fmla="*/ 16 w 31"/>
                    <a:gd name="T21" fmla="*/ 19 h 23"/>
                    <a:gd name="T22" fmla="*/ 0 w 31"/>
                    <a:gd name="T23" fmla="*/ 2 h 23"/>
                    <a:gd name="T24" fmla="*/ 14 w 31"/>
                    <a:gd name="T25" fmla="*/ 17 h 23"/>
                    <a:gd name="T26" fmla="*/ 22 w 31"/>
                    <a:gd name="T27" fmla="*/ 22 h 23"/>
                    <a:gd name="T28" fmla="*/ 4 w 31"/>
                    <a:gd name="T29" fmla="*/ 5 h 23"/>
                    <a:gd name="T30" fmla="*/ 4 w 31"/>
                    <a:gd name="T31" fmla="*/ 5 h 23"/>
                    <a:gd name="T32" fmla="*/ 8 w 31"/>
                    <a:gd name="T33" fmla="*/ 12 h 23"/>
                    <a:gd name="T34" fmla="*/ 10 w 31"/>
                    <a:gd name="T35" fmla="*/ 14 h 23"/>
                    <a:gd name="T36" fmla="*/ 2 w 31"/>
                    <a:gd name="T37" fmla="*/ 4 h 23"/>
                    <a:gd name="T38" fmla="*/ 22 w 31"/>
                    <a:gd name="T39" fmla="*/ 21 h 23"/>
                    <a:gd name="T40" fmla="*/ 21 w 31"/>
                    <a:gd name="T41" fmla="*/ 21 h 23"/>
                    <a:gd name="T42" fmla="*/ 20 w 31"/>
                    <a:gd name="T43" fmla="*/ 20 h 23"/>
                    <a:gd name="T44" fmla="*/ 19 w 31"/>
                    <a:gd name="T45" fmla="*/ 20 h 23"/>
                    <a:gd name="T46" fmla="*/ 19 w 31"/>
                    <a:gd name="T47" fmla="*/ 20 h 23"/>
                    <a:gd name="T48" fmla="*/ 17 w 31"/>
                    <a:gd name="T49" fmla="*/ 19 h 23"/>
                    <a:gd name="T50" fmla="*/ 16 w 31"/>
                    <a:gd name="T51" fmla="*/ 18 h 23"/>
                    <a:gd name="T52" fmla="*/ 14 w 31"/>
                    <a:gd name="T53" fmla="*/ 16 h 23"/>
                    <a:gd name="T54" fmla="*/ 13 w 31"/>
                    <a:gd name="T55" fmla="*/ 17 h 23"/>
                    <a:gd name="T56" fmla="*/ 12 w 31"/>
                    <a:gd name="T57" fmla="*/ 15 h 23"/>
                    <a:gd name="T58" fmla="*/ 9 w 31"/>
                    <a:gd name="T59" fmla="*/ 13 h 23"/>
                    <a:gd name="T60" fmla="*/ 9 w 31"/>
                    <a:gd name="T61" fmla="*/ 13 h 23"/>
                    <a:gd name="T62" fmla="*/ 7 w 31"/>
                    <a:gd name="T63" fmla="*/ 11 h 23"/>
                    <a:gd name="T64" fmla="*/ 7 w 31"/>
                    <a:gd name="T65" fmla="*/ 10 h 23"/>
                    <a:gd name="T66" fmla="*/ 5 w 31"/>
                    <a:gd name="T67" fmla="*/ 9 h 23"/>
                    <a:gd name="T68" fmla="*/ 4 w 31"/>
                    <a:gd name="T69" fmla="*/ 7 h 23"/>
                    <a:gd name="T70" fmla="*/ 3 w 31"/>
                    <a:gd name="T71" fmla="*/ 6 h 23"/>
                    <a:gd name="T72" fmla="*/ 3 w 31"/>
                    <a:gd name="T73" fmla="*/ 5 h 23"/>
                    <a:gd name="T74" fmla="*/ 3 w 31"/>
                    <a:gd name="T75" fmla="*/ 5 h 23"/>
                    <a:gd name="T76" fmla="*/ 5 w 31"/>
                    <a:gd name="T77" fmla="*/ 6 h 23"/>
                    <a:gd name="T78" fmla="*/ 7 w 31"/>
                    <a:gd name="T79" fmla="*/ 7 h 23"/>
                    <a:gd name="T80" fmla="*/ 11 w 31"/>
                    <a:gd name="T81" fmla="*/ 10 h 23"/>
                    <a:gd name="T82" fmla="*/ 13 w 31"/>
                    <a:gd name="T83" fmla="*/ 12 h 23"/>
                    <a:gd name="T84" fmla="*/ 15 w 31"/>
                    <a:gd name="T85" fmla="*/ 14 h 23"/>
                    <a:gd name="T86" fmla="*/ 16 w 31"/>
                    <a:gd name="T87" fmla="*/ 14 h 23"/>
                    <a:gd name="T88" fmla="*/ 18 w 31"/>
                    <a:gd name="T89" fmla="*/ 15 h 23"/>
                    <a:gd name="T90" fmla="*/ 20 w 31"/>
                    <a:gd name="T91" fmla="*/ 17 h 23"/>
                    <a:gd name="T92" fmla="*/ 23 w 31"/>
                    <a:gd name="T93" fmla="*/ 19 h 23"/>
                    <a:gd name="T94" fmla="*/ 1 w 31"/>
                    <a:gd name="T95" fmla="*/ 4 h 23"/>
                    <a:gd name="T96" fmla="*/ 0 w 31"/>
                    <a:gd name="T97" fmla="*/ 1 h 23"/>
                    <a:gd name="T98" fmla="*/ 31 w 31"/>
                    <a:gd name="T99" fmla="*/ 14 h 23"/>
                    <a:gd name="T100" fmla="*/ 28 w 31"/>
                    <a:gd name="T101" fmla="*/ 14 h 23"/>
                    <a:gd name="T102" fmla="*/ 30 w 31"/>
                    <a:gd name="T103" fmla="*/ 16 h 23"/>
                    <a:gd name="T104" fmla="*/ 20 w 31"/>
                    <a:gd name="T105" fmla="*/ 7 h 23"/>
                    <a:gd name="T106" fmla="*/ 20 w 31"/>
                    <a:gd name="T107" fmla="*/ 7 h 23"/>
                    <a:gd name="T108" fmla="*/ 16 w 31"/>
                    <a:gd name="T109" fmla="*/ 18 h 23"/>
                    <a:gd name="T110" fmla="*/ 16 w 31"/>
                    <a:gd name="T111" fmla="*/ 19 h 23"/>
                    <a:gd name="T112" fmla="*/ 16 w 31"/>
                    <a:gd name="T113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1" h="23"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3" y="11"/>
                        <a:pt x="23" y="11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8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  <a:moveTo>
                        <a:pt x="26" y="22"/>
                      </a:move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3"/>
                        <a:pt x="26" y="23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6" y="23"/>
                        <a:pt x="27" y="23"/>
                        <a:pt x="27" y="23"/>
                      </a:cubicBezTo>
                      <a:cubicBezTo>
                        <a:pt x="27" y="23"/>
                        <a:pt x="27" y="22"/>
                        <a:pt x="26" y="22"/>
                      </a:cubicBezTo>
                      <a:close/>
                      <a:moveTo>
                        <a:pt x="20" y="9"/>
                      </a:move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8"/>
                        <a:pt x="20" y="8"/>
                        <a:pt x="20" y="9"/>
                      </a:cubicBezTo>
                      <a:close/>
                      <a:moveTo>
                        <a:pt x="6" y="11"/>
                      </a:moveTo>
                      <a:cubicBezTo>
                        <a:pt x="6" y="11"/>
                        <a:pt x="6" y="10"/>
                        <a:pt x="6" y="11"/>
                      </a:cubicBezTo>
                      <a:cubicBezTo>
                        <a:pt x="6" y="11"/>
                        <a:pt x="6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7" y="11"/>
                        <a:pt x="6" y="11"/>
                        <a:pt x="6" y="11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6" y="19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lose/>
                      <a:moveTo>
                        <a:pt x="14" y="17"/>
                      </a:moveTo>
                      <a:cubicBezTo>
                        <a:pt x="14" y="17"/>
                        <a:pt x="14" y="16"/>
                        <a:pt x="14" y="16"/>
                      </a:cubicBezTo>
                      <a:cubicBezTo>
                        <a:pt x="14" y="16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lose/>
                      <a:moveTo>
                        <a:pt x="22" y="21"/>
                      </a:moveTo>
                      <a:cubicBezTo>
                        <a:pt x="22" y="21"/>
                        <a:pt x="21" y="21"/>
                        <a:pt x="21" y="21"/>
                      </a:cubicBezTo>
                      <a:cubicBezTo>
                        <a:pt x="21" y="22"/>
                        <a:pt x="21" y="22"/>
                        <a:pt x="22" y="22"/>
                      </a:cubicBezTo>
                      <a:cubicBezTo>
                        <a:pt x="22" y="22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4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lose/>
                      <a:moveTo>
                        <a:pt x="8" y="12"/>
                      </a:moveTo>
                      <a:cubicBezTo>
                        <a:pt x="7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23" y="21"/>
                      </a:move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0"/>
                      </a:cubicBezTo>
                      <a:cubicBezTo>
                        <a:pt x="21" y="20"/>
                        <a:pt x="21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19" y="20"/>
                        <a:pt x="20" y="20"/>
                        <a:pt x="20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19"/>
                        <a:pt x="18" y="20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4" y="17"/>
                        <a:pt x="14" y="17"/>
                      </a:cubicBezTo>
                      <a:cubicBezTo>
                        <a:pt x="15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3" y="16"/>
                        <a:pt x="13" y="16"/>
                        <a:pt x="14" y="16"/>
                      </a:cubicBezTo>
                      <a:cubicBezTo>
                        <a:pt x="14" y="16"/>
                        <a:pt x="14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8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4" y="8"/>
                        <a:pt x="4" y="8"/>
                      </a:cubicBezTo>
                      <a:cubicBezTo>
                        <a:pt x="4" y="8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7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4"/>
                      </a:cubicBezTo>
                      <a:cubicBezTo>
                        <a:pt x="3" y="4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7"/>
                        <a:pt x="7" y="7"/>
                      </a:cubicBezTo>
                      <a:cubicBezTo>
                        <a:pt x="7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4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5" y="13"/>
                        <a:pt x="15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7" y="14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9" y="16"/>
                        <a:pt x="19" y="16"/>
                      </a:cubicBezTo>
                      <a:cubicBezTo>
                        <a:pt x="19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1"/>
                      </a:cubicBezTo>
                      <a:close/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lose/>
                      <a:moveTo>
                        <a:pt x="0" y="1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  <a:moveTo>
                        <a:pt x="31" y="14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29" y="14"/>
                        <a:pt x="30" y="14"/>
                      </a:cubicBezTo>
                      <a:cubicBezTo>
                        <a:pt x="30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9" y="14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0" y="15"/>
                      </a:cubicBezTo>
                      <a:cubicBezTo>
                        <a:pt x="31" y="15"/>
                        <a:pt x="30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lose/>
                      <a:moveTo>
                        <a:pt x="20" y="7"/>
                      </a:moveTo>
                      <a:cubicBezTo>
                        <a:pt x="21" y="7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6"/>
                        <a:pt x="20" y="6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0" name="Freeform 736">
                  <a:extLst>
                    <a:ext uri="{FF2B5EF4-FFF2-40B4-BE49-F238E27FC236}">
                      <a16:creationId xmlns="" xmlns:a16="http://schemas.microsoft.com/office/drawing/2014/main" id="{B1772F75-947D-294F-99B6-7C9324BD58E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74313" y="5362575"/>
                  <a:ext cx="128587" cy="92075"/>
                </a:xfrm>
                <a:custGeom>
                  <a:avLst/>
                  <a:gdLst>
                    <a:gd name="T0" fmla="*/ 9 w 31"/>
                    <a:gd name="T1" fmla="*/ 20 h 22"/>
                    <a:gd name="T2" fmla="*/ 7 w 31"/>
                    <a:gd name="T3" fmla="*/ 21 h 22"/>
                    <a:gd name="T4" fmla="*/ 9 w 31"/>
                    <a:gd name="T5" fmla="*/ 20 h 22"/>
                    <a:gd name="T6" fmla="*/ 11 w 31"/>
                    <a:gd name="T7" fmla="*/ 14 h 22"/>
                    <a:gd name="T8" fmla="*/ 9 w 31"/>
                    <a:gd name="T9" fmla="*/ 14 h 22"/>
                    <a:gd name="T10" fmla="*/ 6 w 31"/>
                    <a:gd name="T11" fmla="*/ 15 h 22"/>
                    <a:gd name="T12" fmla="*/ 2 w 31"/>
                    <a:gd name="T13" fmla="*/ 13 h 22"/>
                    <a:gd name="T14" fmla="*/ 3 w 31"/>
                    <a:gd name="T15" fmla="*/ 11 h 22"/>
                    <a:gd name="T16" fmla="*/ 5 w 31"/>
                    <a:gd name="T17" fmla="*/ 9 h 22"/>
                    <a:gd name="T18" fmla="*/ 7 w 31"/>
                    <a:gd name="T19" fmla="*/ 9 h 22"/>
                    <a:gd name="T20" fmla="*/ 9 w 31"/>
                    <a:gd name="T21" fmla="*/ 9 h 22"/>
                    <a:gd name="T22" fmla="*/ 11 w 31"/>
                    <a:gd name="T23" fmla="*/ 12 h 22"/>
                    <a:gd name="T24" fmla="*/ 15 w 31"/>
                    <a:gd name="T25" fmla="*/ 13 h 22"/>
                    <a:gd name="T26" fmla="*/ 18 w 31"/>
                    <a:gd name="T27" fmla="*/ 4 h 22"/>
                    <a:gd name="T28" fmla="*/ 16 w 31"/>
                    <a:gd name="T29" fmla="*/ 4 h 22"/>
                    <a:gd name="T30" fmla="*/ 14 w 31"/>
                    <a:gd name="T31" fmla="*/ 6 h 22"/>
                    <a:gd name="T32" fmla="*/ 12 w 31"/>
                    <a:gd name="T33" fmla="*/ 6 h 22"/>
                    <a:gd name="T34" fmla="*/ 11 w 31"/>
                    <a:gd name="T35" fmla="*/ 4 h 22"/>
                    <a:gd name="T36" fmla="*/ 12 w 31"/>
                    <a:gd name="T37" fmla="*/ 3 h 22"/>
                    <a:gd name="T38" fmla="*/ 14 w 31"/>
                    <a:gd name="T39" fmla="*/ 2 h 22"/>
                    <a:gd name="T40" fmla="*/ 17 w 31"/>
                    <a:gd name="T41" fmla="*/ 1 h 22"/>
                    <a:gd name="T42" fmla="*/ 18 w 31"/>
                    <a:gd name="T43" fmla="*/ 1 h 22"/>
                    <a:gd name="T44" fmla="*/ 19 w 31"/>
                    <a:gd name="T45" fmla="*/ 0 h 22"/>
                    <a:gd name="T46" fmla="*/ 19 w 31"/>
                    <a:gd name="T47" fmla="*/ 1 h 22"/>
                    <a:gd name="T48" fmla="*/ 17 w 31"/>
                    <a:gd name="T49" fmla="*/ 4 h 22"/>
                    <a:gd name="T50" fmla="*/ 20 w 31"/>
                    <a:gd name="T51" fmla="*/ 2 h 22"/>
                    <a:gd name="T52" fmla="*/ 20 w 31"/>
                    <a:gd name="T53" fmla="*/ 4 h 22"/>
                    <a:gd name="T54" fmla="*/ 27 w 31"/>
                    <a:gd name="T55" fmla="*/ 7 h 22"/>
                    <a:gd name="T56" fmla="*/ 21 w 31"/>
                    <a:gd name="T57" fmla="*/ 2 h 22"/>
                    <a:gd name="T58" fmla="*/ 19 w 31"/>
                    <a:gd name="T59" fmla="*/ 17 h 22"/>
                    <a:gd name="T60" fmla="*/ 22 w 31"/>
                    <a:gd name="T61" fmla="*/ 4 h 22"/>
                    <a:gd name="T62" fmla="*/ 8 w 31"/>
                    <a:gd name="T63" fmla="*/ 16 h 22"/>
                    <a:gd name="T64" fmla="*/ 22 w 31"/>
                    <a:gd name="T65" fmla="*/ 5 h 22"/>
                    <a:gd name="T66" fmla="*/ 2 w 31"/>
                    <a:gd name="T67" fmla="*/ 7 h 22"/>
                    <a:gd name="T68" fmla="*/ 25 w 31"/>
                    <a:gd name="T69" fmla="*/ 11 h 22"/>
                    <a:gd name="T70" fmla="*/ 3 w 31"/>
                    <a:gd name="T71" fmla="*/ 5 h 22"/>
                    <a:gd name="T72" fmla="*/ 10 w 31"/>
                    <a:gd name="T73" fmla="*/ 20 h 22"/>
                    <a:gd name="T74" fmla="*/ 1 w 31"/>
                    <a:gd name="T75" fmla="*/ 11 h 22"/>
                    <a:gd name="T76" fmla="*/ 26 w 31"/>
                    <a:gd name="T77" fmla="*/ 9 h 22"/>
                    <a:gd name="T78" fmla="*/ 17 w 31"/>
                    <a:gd name="T79" fmla="*/ 12 h 22"/>
                    <a:gd name="T80" fmla="*/ 27 w 31"/>
                    <a:gd name="T81" fmla="*/ 13 h 22"/>
                    <a:gd name="T82" fmla="*/ 28 w 31"/>
                    <a:gd name="T83" fmla="*/ 11 h 22"/>
                    <a:gd name="T84" fmla="*/ 12 w 31"/>
                    <a:gd name="T85" fmla="*/ 3 h 22"/>
                    <a:gd name="T86" fmla="*/ 14 w 31"/>
                    <a:gd name="T87" fmla="*/ 10 h 22"/>
                    <a:gd name="T88" fmla="*/ 1 w 31"/>
                    <a:gd name="T89" fmla="*/ 11 h 22"/>
                    <a:gd name="T90" fmla="*/ 16 w 31"/>
                    <a:gd name="T91" fmla="*/ 1 h 22"/>
                    <a:gd name="T92" fmla="*/ 3 w 31"/>
                    <a:gd name="T93" fmla="*/ 6 h 22"/>
                    <a:gd name="T94" fmla="*/ 1 w 31"/>
                    <a:gd name="T95" fmla="*/ 8 h 22"/>
                    <a:gd name="T96" fmla="*/ 12 w 31"/>
                    <a:gd name="T97" fmla="*/ 3 h 22"/>
                    <a:gd name="T98" fmla="*/ 0 w 31"/>
                    <a:gd name="T99" fmla="*/ 7 h 22"/>
                    <a:gd name="T100" fmla="*/ 4 w 31"/>
                    <a:gd name="T101" fmla="*/ 9 h 22"/>
                    <a:gd name="T102" fmla="*/ 13 w 31"/>
                    <a:gd name="T103" fmla="*/ 2 h 22"/>
                    <a:gd name="T104" fmla="*/ 12 w 31"/>
                    <a:gd name="T105" fmla="*/ 10 h 22"/>
                    <a:gd name="T106" fmla="*/ 28 w 31"/>
                    <a:gd name="T107" fmla="*/ 7 h 22"/>
                    <a:gd name="T108" fmla="*/ 31 w 31"/>
                    <a:gd name="T109" fmla="*/ 20 h 22"/>
                    <a:gd name="T110" fmla="*/ 12 w 31"/>
                    <a:gd name="T111" fmla="*/ 11 h 22"/>
                    <a:gd name="T112" fmla="*/ 15 w 31"/>
                    <a:gd name="T113" fmla="*/ 2 h 22"/>
                    <a:gd name="T114" fmla="*/ 2 w 31"/>
                    <a:gd name="T115" fmla="*/ 7 h 22"/>
                    <a:gd name="T116" fmla="*/ 23 w 31"/>
                    <a:gd name="T117" fmla="*/ 2 h 22"/>
                    <a:gd name="T118" fmla="*/ 9 w 31"/>
                    <a:gd name="T119" fmla="*/ 14 h 22"/>
                    <a:gd name="T120" fmla="*/ 1 w 31"/>
                    <a:gd name="T121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1" h="22">
                      <a:moveTo>
                        <a:pt x="10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9" y="21"/>
                      </a:cubicBezTo>
                      <a:cubicBezTo>
                        <a:pt x="9" y="21"/>
                        <a:pt x="9" y="21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8" y="20"/>
                        <a:pt x="8" y="20"/>
                      </a:cubicBezTo>
                      <a:cubicBezTo>
                        <a:pt x="8" y="20"/>
                        <a:pt x="8" y="21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lose/>
                      <a:moveTo>
                        <a:pt x="12" y="13"/>
                      </a:move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3"/>
                        <a:pt x="11" y="13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10"/>
                        <a:pt x="9" y="10"/>
                      </a:cubicBezTo>
                      <a:cubicBezTo>
                        <a:pt x="9" y="10"/>
                        <a:pt x="10" y="10"/>
                        <a:pt x="9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lose/>
                      <a:moveTo>
                        <a:pt x="16" y="13"/>
                      </a:move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3"/>
                        <a:pt x="16" y="13"/>
                      </a:cubicBezTo>
                      <a:close/>
                      <a:moveTo>
                        <a:pt x="19" y="4"/>
                      </a:move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7" y="5"/>
                        <a:pt x="17" y="5"/>
                      </a:cubicBezTo>
                      <a:cubicBezTo>
                        <a:pt x="17" y="4"/>
                        <a:pt x="17" y="4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4" y="4"/>
                        <a:pt x="14" y="4"/>
                      </a:cubicBezTo>
                      <a:cubicBezTo>
                        <a:pt x="14" y="4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5"/>
                      </a:cubicBezTo>
                      <a:cubicBezTo>
                        <a:pt x="14" y="5"/>
                        <a:pt x="14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4"/>
                        <a:pt x="10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0"/>
                        <a:pt x="19" y="1"/>
                      </a:cubicBezTo>
                      <a:cubicBezTo>
                        <a:pt x="19" y="1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3"/>
                        <a:pt x="18" y="3"/>
                      </a:cubicBezTo>
                      <a:cubicBezTo>
                        <a:pt x="18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lose/>
                      <a:moveTo>
                        <a:pt x="16" y="9"/>
                      </a:moveTo>
                      <a:cubicBezTo>
                        <a:pt x="16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21" y="2"/>
                      </a:move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lose/>
                      <a:moveTo>
                        <a:pt x="20" y="17"/>
                      </a:move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lose/>
                      <a:moveTo>
                        <a:pt x="21" y="5"/>
                      </a:move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1" y="6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lose/>
                      <a:moveTo>
                        <a:pt x="8" y="16"/>
                      </a:move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lose/>
                      <a:moveTo>
                        <a:pt x="22" y="20"/>
                      </a:moveTo>
                      <a:cubicBezTo>
                        <a:pt x="22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lose/>
                      <a:moveTo>
                        <a:pt x="25" y="11"/>
                      </a:move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0" y="19"/>
                      </a:move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lose/>
                      <a:moveTo>
                        <a:pt x="27" y="20"/>
                      </a:move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7" y="20"/>
                      </a:cubicBezTo>
                      <a:close/>
                      <a:moveTo>
                        <a:pt x="5" y="17"/>
                      </a:move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4" y="17"/>
                      </a:cubicBezTo>
                      <a:cubicBezTo>
                        <a:pt x="4" y="16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lose/>
                      <a:moveTo>
                        <a:pt x="1" y="12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26" y="9"/>
                      </a:move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7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6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lose/>
                      <a:moveTo>
                        <a:pt x="30" y="21"/>
                      </a:move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20" y="4"/>
                      </a:move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4"/>
                        <a:pt x="20" y="4"/>
                        <a:pt x="20" y="4"/>
                      </a:cubicBezTo>
                      <a:close/>
                      <a:moveTo>
                        <a:pt x="28" y="11"/>
                      </a:move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9" y="11"/>
                        <a:pt x="29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lose/>
                      <a:moveTo>
                        <a:pt x="26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lose/>
                      <a:moveTo>
                        <a:pt x="23" y="4"/>
                      </a:move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2"/>
                      </a:cubicBezTo>
                      <a:cubicBezTo>
                        <a:pt x="13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7"/>
                        <a:pt x="30" y="18"/>
                      </a:cubicBezTo>
                      <a:close/>
                      <a:moveTo>
                        <a:pt x="30" y="19"/>
                      </a:moveTo>
                      <a:cubicBezTo>
                        <a:pt x="30" y="19"/>
                        <a:pt x="30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lose/>
                      <a:moveTo>
                        <a:pt x="14" y="10"/>
                      </a:move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3" y="6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11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lose/>
                      <a:moveTo>
                        <a:pt x="25" y="6"/>
                      </a:move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23" y="18"/>
                      </a:move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3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4" y="9"/>
                        <a:pt x="14" y="9"/>
                      </a:cubicBezTo>
                      <a:cubicBezTo>
                        <a:pt x="14" y="9"/>
                        <a:pt x="13" y="9"/>
                        <a:pt x="13" y="9"/>
                      </a:cubicBezTo>
                      <a:close/>
                      <a:moveTo>
                        <a:pt x="2" y="6"/>
                      </a:moveTo>
                      <a:cubicBezTo>
                        <a:pt x="2" y="6"/>
                        <a:pt x="2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lose/>
                      <a:moveTo>
                        <a:pt x="28" y="19"/>
                      </a:move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lose/>
                      <a:moveTo>
                        <a:pt x="12" y="10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31" y="22"/>
                      </a:move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1"/>
                        <a:pt x="31" y="22"/>
                        <a:pt x="31" y="22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8" y="8"/>
                      </a:moveTo>
                      <a:cubicBezTo>
                        <a:pt x="28" y="8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lose/>
                      <a:moveTo>
                        <a:pt x="29" y="15"/>
                      </a:move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8" y="15"/>
                        <a:pt x="29" y="15"/>
                        <a:pt x="28" y="15"/>
                      </a:cubicBezTo>
                      <a:cubicBezTo>
                        <a:pt x="28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lose/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lose/>
                      <a:moveTo>
                        <a:pt x="31" y="16"/>
                      </a:move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4" y="9"/>
                      </a:move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lose/>
                      <a:moveTo>
                        <a:pt x="25" y="16"/>
                      </a:move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lose/>
                      <a:moveTo>
                        <a:pt x="1" y="11"/>
                      </a:move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1" y="12"/>
                        <a:pt x="1" y="11"/>
                        <a:pt x="1" y="11"/>
                      </a:cubicBezTo>
                      <a:close/>
                      <a:moveTo>
                        <a:pt x="24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13" y="2"/>
                      </a:move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8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8" y="8"/>
                        <a:pt x="8" y="8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12" y="10"/>
                      </a:move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1" y="14"/>
                      </a:cubicBezTo>
                      <a:cubicBezTo>
                        <a:pt x="11" y="14"/>
                        <a:pt x="10" y="14"/>
                        <a:pt x="10" y="14"/>
                      </a:cubicBezTo>
                      <a:close/>
                      <a:moveTo>
                        <a:pt x="11" y="19"/>
                      </a:moveTo>
                      <a:cubicBezTo>
                        <a:pt x="11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lose/>
                      <a:moveTo>
                        <a:pt x="2" y="11"/>
                      </a:move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1" y="11"/>
                        <a:pt x="1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12" y="11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lose/>
                      <a:moveTo>
                        <a:pt x="7" y="16"/>
                      </a:move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lose/>
                      <a:moveTo>
                        <a:pt x="14" y="1"/>
                      </a:move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" y="10"/>
                      </a:move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28" y="20"/>
                      </a:move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lose/>
                      <a:moveTo>
                        <a:pt x="5" y="9"/>
                      </a:move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23" y="2"/>
                      </a:moveTo>
                      <a:cubicBezTo>
                        <a:pt x="23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3" y="2"/>
                        <a:pt x="23" y="2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30" y="20"/>
                      </a:move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4"/>
                      </a:move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lose/>
                      <a:moveTo>
                        <a:pt x="29" y="8"/>
                      </a:move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" y="7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11" y="13"/>
                      </a:move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8" name="Group 943">
                <a:extLst>
                  <a:ext uri="{FF2B5EF4-FFF2-40B4-BE49-F238E27FC236}">
                    <a16:creationId xmlns="" xmlns:a16="http://schemas.microsoft.com/office/drawing/2014/main" id="{4FA90EDC-9A44-CA4F-8EF3-8C767DD7C788}"/>
                  </a:ext>
                </a:extLst>
              </p:cNvPr>
              <p:cNvGrpSpPr/>
              <p:nvPr/>
            </p:nvGrpSpPr>
            <p:grpSpPr>
              <a:xfrm>
                <a:off x="8555038" y="5203825"/>
                <a:ext cx="1154112" cy="1074738"/>
                <a:chOff x="8555038" y="5203825"/>
                <a:chExt cx="1154112" cy="1074738"/>
              </a:xfrm>
              <a:grpFill/>
            </p:grpSpPr>
            <p:sp>
              <p:nvSpPr>
                <p:cNvPr id="299" name="Freeform 737">
                  <a:extLst>
                    <a:ext uri="{FF2B5EF4-FFF2-40B4-BE49-F238E27FC236}">
                      <a16:creationId xmlns="" xmlns:a16="http://schemas.microsoft.com/office/drawing/2014/main" id="{9DAF93DB-08CD-9146-84A7-BC4F0690E3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55038" y="5291138"/>
                  <a:ext cx="454025" cy="676275"/>
                </a:xfrm>
                <a:custGeom>
                  <a:avLst/>
                  <a:gdLst>
                    <a:gd name="T0" fmla="*/ 5 w 109"/>
                    <a:gd name="T1" fmla="*/ 87 h 162"/>
                    <a:gd name="T2" fmla="*/ 5 w 109"/>
                    <a:gd name="T3" fmla="*/ 90 h 162"/>
                    <a:gd name="T4" fmla="*/ 1 w 109"/>
                    <a:gd name="T5" fmla="*/ 88 h 162"/>
                    <a:gd name="T6" fmla="*/ 1 w 109"/>
                    <a:gd name="T7" fmla="*/ 88 h 162"/>
                    <a:gd name="T8" fmla="*/ 2 w 109"/>
                    <a:gd name="T9" fmla="*/ 89 h 162"/>
                    <a:gd name="T10" fmla="*/ 17 w 109"/>
                    <a:gd name="T11" fmla="*/ 50 h 162"/>
                    <a:gd name="T12" fmla="*/ 17 w 109"/>
                    <a:gd name="T13" fmla="*/ 50 h 162"/>
                    <a:gd name="T14" fmla="*/ 79 w 109"/>
                    <a:gd name="T15" fmla="*/ 12 h 162"/>
                    <a:gd name="T16" fmla="*/ 84 w 109"/>
                    <a:gd name="T17" fmla="*/ 6 h 162"/>
                    <a:gd name="T18" fmla="*/ 83 w 109"/>
                    <a:gd name="T19" fmla="*/ 7 h 162"/>
                    <a:gd name="T20" fmla="*/ 106 w 109"/>
                    <a:gd name="T21" fmla="*/ 9 h 162"/>
                    <a:gd name="T22" fmla="*/ 103 w 109"/>
                    <a:gd name="T23" fmla="*/ 12 h 162"/>
                    <a:gd name="T24" fmla="*/ 103 w 109"/>
                    <a:gd name="T25" fmla="*/ 6 h 162"/>
                    <a:gd name="T26" fmla="*/ 97 w 109"/>
                    <a:gd name="T27" fmla="*/ 2 h 162"/>
                    <a:gd name="T28" fmla="*/ 93 w 109"/>
                    <a:gd name="T29" fmla="*/ 3 h 162"/>
                    <a:gd name="T30" fmla="*/ 90 w 109"/>
                    <a:gd name="T31" fmla="*/ 3 h 162"/>
                    <a:gd name="T32" fmla="*/ 88 w 109"/>
                    <a:gd name="T33" fmla="*/ 7 h 162"/>
                    <a:gd name="T34" fmla="*/ 86 w 109"/>
                    <a:gd name="T35" fmla="*/ 6 h 162"/>
                    <a:gd name="T36" fmla="*/ 85 w 109"/>
                    <a:gd name="T37" fmla="*/ 10 h 162"/>
                    <a:gd name="T38" fmla="*/ 83 w 109"/>
                    <a:gd name="T39" fmla="*/ 12 h 162"/>
                    <a:gd name="T40" fmla="*/ 80 w 109"/>
                    <a:gd name="T41" fmla="*/ 12 h 162"/>
                    <a:gd name="T42" fmla="*/ 79 w 109"/>
                    <a:gd name="T43" fmla="*/ 16 h 162"/>
                    <a:gd name="T44" fmla="*/ 78 w 109"/>
                    <a:gd name="T45" fmla="*/ 18 h 162"/>
                    <a:gd name="T46" fmla="*/ 74 w 109"/>
                    <a:gd name="T47" fmla="*/ 17 h 162"/>
                    <a:gd name="T48" fmla="*/ 72 w 109"/>
                    <a:gd name="T49" fmla="*/ 20 h 162"/>
                    <a:gd name="T50" fmla="*/ 73 w 109"/>
                    <a:gd name="T51" fmla="*/ 25 h 162"/>
                    <a:gd name="T52" fmla="*/ 70 w 109"/>
                    <a:gd name="T53" fmla="*/ 22 h 162"/>
                    <a:gd name="T54" fmla="*/ 67 w 109"/>
                    <a:gd name="T55" fmla="*/ 21 h 162"/>
                    <a:gd name="T56" fmla="*/ 63 w 109"/>
                    <a:gd name="T57" fmla="*/ 26 h 162"/>
                    <a:gd name="T58" fmla="*/ 60 w 109"/>
                    <a:gd name="T59" fmla="*/ 35 h 162"/>
                    <a:gd name="T60" fmla="*/ 51 w 109"/>
                    <a:gd name="T61" fmla="*/ 44 h 162"/>
                    <a:gd name="T62" fmla="*/ 42 w 109"/>
                    <a:gd name="T63" fmla="*/ 45 h 162"/>
                    <a:gd name="T64" fmla="*/ 30 w 109"/>
                    <a:gd name="T65" fmla="*/ 50 h 162"/>
                    <a:gd name="T66" fmla="*/ 26 w 109"/>
                    <a:gd name="T67" fmla="*/ 50 h 162"/>
                    <a:gd name="T68" fmla="*/ 20 w 109"/>
                    <a:gd name="T69" fmla="*/ 53 h 162"/>
                    <a:gd name="T70" fmla="*/ 13 w 109"/>
                    <a:gd name="T71" fmla="*/ 58 h 162"/>
                    <a:gd name="T72" fmla="*/ 8 w 109"/>
                    <a:gd name="T73" fmla="*/ 60 h 162"/>
                    <a:gd name="T74" fmla="*/ 6 w 109"/>
                    <a:gd name="T75" fmla="*/ 67 h 162"/>
                    <a:gd name="T76" fmla="*/ 4 w 109"/>
                    <a:gd name="T77" fmla="*/ 79 h 162"/>
                    <a:gd name="T78" fmla="*/ 9 w 109"/>
                    <a:gd name="T79" fmla="*/ 89 h 162"/>
                    <a:gd name="T80" fmla="*/ 7 w 109"/>
                    <a:gd name="T81" fmla="*/ 90 h 162"/>
                    <a:gd name="T82" fmla="*/ 4 w 109"/>
                    <a:gd name="T83" fmla="*/ 91 h 162"/>
                    <a:gd name="T84" fmla="*/ 4 w 109"/>
                    <a:gd name="T85" fmla="*/ 94 h 162"/>
                    <a:gd name="T86" fmla="*/ 11 w 109"/>
                    <a:gd name="T87" fmla="*/ 109 h 162"/>
                    <a:gd name="T88" fmla="*/ 16 w 109"/>
                    <a:gd name="T89" fmla="*/ 127 h 162"/>
                    <a:gd name="T90" fmla="*/ 19 w 109"/>
                    <a:gd name="T91" fmla="*/ 144 h 162"/>
                    <a:gd name="T92" fmla="*/ 15 w 109"/>
                    <a:gd name="T93" fmla="*/ 154 h 162"/>
                    <a:gd name="T94" fmla="*/ 24 w 109"/>
                    <a:gd name="T95" fmla="*/ 160 h 162"/>
                    <a:gd name="T96" fmla="*/ 31 w 109"/>
                    <a:gd name="T97" fmla="*/ 161 h 162"/>
                    <a:gd name="T98" fmla="*/ 36 w 109"/>
                    <a:gd name="T99" fmla="*/ 160 h 162"/>
                    <a:gd name="T100" fmla="*/ 42 w 109"/>
                    <a:gd name="T101" fmla="*/ 156 h 162"/>
                    <a:gd name="T102" fmla="*/ 47 w 109"/>
                    <a:gd name="T103" fmla="*/ 152 h 162"/>
                    <a:gd name="T104" fmla="*/ 58 w 109"/>
                    <a:gd name="T105" fmla="*/ 151 h 162"/>
                    <a:gd name="T106" fmla="*/ 64 w 109"/>
                    <a:gd name="T107" fmla="*/ 152 h 162"/>
                    <a:gd name="T108" fmla="*/ 71 w 109"/>
                    <a:gd name="T109" fmla="*/ 152 h 162"/>
                    <a:gd name="T110" fmla="*/ 75 w 109"/>
                    <a:gd name="T111" fmla="*/ 149 h 162"/>
                    <a:gd name="T112" fmla="*/ 81 w 109"/>
                    <a:gd name="T113" fmla="*/ 143 h 162"/>
                    <a:gd name="T114" fmla="*/ 91 w 109"/>
                    <a:gd name="T115" fmla="*/ 138 h 162"/>
                    <a:gd name="T116" fmla="*/ 109 w 109"/>
                    <a:gd name="T117" fmla="*/ 13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09" h="162">
                      <a:moveTo>
                        <a:pt x="3" y="87"/>
                      </a:moveTo>
                      <a:cubicBezTo>
                        <a:pt x="3" y="87"/>
                        <a:pt x="3" y="87"/>
                        <a:pt x="3" y="87"/>
                      </a:cubicBezTo>
                      <a:cubicBezTo>
                        <a:pt x="3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5" y="86"/>
                      </a:cubicBezTo>
                      <a:cubicBezTo>
                        <a:pt x="5" y="86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9"/>
                      </a:cubicBezTo>
                      <a:cubicBezTo>
                        <a:pt x="6" y="89"/>
                        <a:pt x="6" y="89"/>
                        <a:pt x="6" y="89"/>
                      </a:cubicBezTo>
                      <a:cubicBezTo>
                        <a:pt x="6" y="89"/>
                        <a:pt x="6" y="89"/>
                        <a:pt x="6" y="90"/>
                      </a:cubicBezTo>
                      <a:cubicBezTo>
                        <a:pt x="5" y="90"/>
                        <a:pt x="6" y="90"/>
                        <a:pt x="5" y="91"/>
                      </a:cubicBezTo>
                      <a:cubicBezTo>
                        <a:pt x="5" y="91"/>
                        <a:pt x="5" y="91"/>
                        <a:pt x="5" y="90"/>
                      </a:cubicBezTo>
                      <a:cubicBezTo>
                        <a:pt x="5" y="90"/>
                        <a:pt x="5" y="90"/>
                        <a:pt x="5" y="90"/>
                      </a:cubicBezTo>
                      <a:cubicBezTo>
                        <a:pt x="5" y="90"/>
                        <a:pt x="5" y="90"/>
                        <a:pt x="5" y="89"/>
                      </a:cubicBezTo>
                      <a:cubicBezTo>
                        <a:pt x="5" y="89"/>
                        <a:pt x="5" y="89"/>
                        <a:pt x="5" y="89"/>
                      </a:cubicBezTo>
                      <a:cubicBezTo>
                        <a:pt x="5" y="89"/>
                        <a:pt x="5" y="89"/>
                        <a:pt x="4" y="89"/>
                      </a:cubicBezTo>
                      <a:cubicBezTo>
                        <a:pt x="4" y="89"/>
                        <a:pt x="4" y="88"/>
                        <a:pt x="4" y="88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3" y="87"/>
                        <a:pt x="3" y="87"/>
                      </a:cubicBezTo>
                      <a:cubicBezTo>
                        <a:pt x="3" y="87"/>
                        <a:pt x="3" y="87"/>
                        <a:pt x="3" y="87"/>
                      </a:cubicBezTo>
                      <a:close/>
                      <a:moveTo>
                        <a:pt x="1" y="88"/>
                      </a:move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0" y="86"/>
                        <a:pt x="0" y="86"/>
                      </a:cubicBezTo>
                      <a:cubicBezTo>
                        <a:pt x="0" y="86"/>
                        <a:pt x="0" y="87"/>
                        <a:pt x="1" y="87"/>
                      </a:cubicBezTo>
                      <a:cubicBezTo>
                        <a:pt x="1" y="87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9"/>
                        <a:pt x="1" y="89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lose/>
                      <a:moveTo>
                        <a:pt x="17" y="50"/>
                      </a:move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2"/>
                        <a:pt x="17" y="52"/>
                      </a:cubicBezTo>
                      <a:cubicBezTo>
                        <a:pt x="17" y="52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8" y="51"/>
                        <a:pt x="18" y="51"/>
                        <a:pt x="18" y="51"/>
                      </a:cubicBezTo>
                      <a:cubicBezTo>
                        <a:pt x="18" y="51"/>
                        <a:pt x="18" y="51"/>
                        <a:pt x="18" y="50"/>
                      </a:cubicBezTo>
                      <a:cubicBezTo>
                        <a:pt x="18" y="50"/>
                        <a:pt x="18" y="50"/>
                        <a:pt x="17" y="50"/>
                      </a:cubicBezTo>
                      <a:close/>
                      <a:moveTo>
                        <a:pt x="80" y="12"/>
                      </a:moveTo>
                      <a:cubicBezTo>
                        <a:pt x="80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lose/>
                      <a:moveTo>
                        <a:pt x="84" y="6"/>
                      </a:move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7"/>
                        <a:pt x="83" y="7"/>
                      </a:cubicBezTo>
                      <a:cubicBezTo>
                        <a:pt x="83" y="7"/>
                        <a:pt x="83" y="7"/>
                        <a:pt x="83" y="7"/>
                      </a:cubicBezTo>
                      <a:cubicBezTo>
                        <a:pt x="83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lose/>
                      <a:moveTo>
                        <a:pt x="108" y="8"/>
                      </a:moveTo>
                      <a:cubicBezTo>
                        <a:pt x="108" y="8"/>
                        <a:pt x="108" y="8"/>
                        <a:pt x="108" y="8"/>
                      </a:cubicBezTo>
                      <a:cubicBezTo>
                        <a:pt x="107" y="8"/>
                        <a:pt x="107" y="8"/>
                        <a:pt x="107" y="8"/>
                      </a:cubicBezTo>
                      <a:cubicBezTo>
                        <a:pt x="106" y="8"/>
                        <a:pt x="106" y="8"/>
                        <a:pt x="106" y="8"/>
                      </a:cubicBezTo>
                      <a:cubicBezTo>
                        <a:pt x="105" y="8"/>
                        <a:pt x="105" y="8"/>
                        <a:pt x="106" y="8"/>
                      </a:cubicBezTo>
                      <a:cubicBezTo>
                        <a:pt x="106" y="8"/>
                        <a:pt x="106" y="8"/>
                        <a:pt x="106" y="9"/>
                      </a:cubicBezTo>
                      <a:cubicBezTo>
                        <a:pt x="106" y="9"/>
                        <a:pt x="106" y="9"/>
                        <a:pt x="106" y="9"/>
                      </a:cubicBezTo>
                      <a:cubicBezTo>
                        <a:pt x="106" y="9"/>
                        <a:pt x="106" y="10"/>
                        <a:pt x="106" y="10"/>
                      </a:cubicBezTo>
                      <a:cubicBezTo>
                        <a:pt x="105" y="10"/>
                        <a:pt x="105" y="9"/>
                        <a:pt x="105" y="9"/>
                      </a:cubicBezTo>
                      <a:cubicBezTo>
                        <a:pt x="105" y="9"/>
                        <a:pt x="104" y="9"/>
                        <a:pt x="104" y="9"/>
                      </a:cubicBezTo>
                      <a:cubicBezTo>
                        <a:pt x="104" y="9"/>
                        <a:pt x="104" y="10"/>
                        <a:pt x="104" y="10"/>
                      </a:cubicBezTo>
                      <a:cubicBezTo>
                        <a:pt x="104" y="10"/>
                        <a:pt x="105" y="11"/>
                        <a:pt x="105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2"/>
                        <a:pt x="104" y="12"/>
                      </a:cubicBezTo>
                      <a:cubicBezTo>
                        <a:pt x="104" y="12"/>
                        <a:pt x="103" y="12"/>
                        <a:pt x="103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cubicBezTo>
                        <a:pt x="103" y="11"/>
                        <a:pt x="103" y="11"/>
                        <a:pt x="103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9"/>
                        <a:pt x="104" y="9"/>
                        <a:pt x="104" y="9"/>
                      </a:cubicBezTo>
                      <a:cubicBezTo>
                        <a:pt x="104" y="9"/>
                        <a:pt x="104" y="8"/>
                        <a:pt x="104" y="8"/>
                      </a:cubicBezTo>
                      <a:cubicBezTo>
                        <a:pt x="104" y="8"/>
                        <a:pt x="104" y="7"/>
                        <a:pt x="104" y="7"/>
                      </a:cubicBezTo>
                      <a:cubicBezTo>
                        <a:pt x="104" y="7"/>
                        <a:pt x="104" y="7"/>
                        <a:pt x="103" y="7"/>
                      </a:cubicBezTo>
                      <a:cubicBezTo>
                        <a:pt x="103" y="7"/>
                        <a:pt x="103" y="7"/>
                        <a:pt x="103" y="6"/>
                      </a:cubicBezTo>
                      <a:cubicBezTo>
                        <a:pt x="103" y="6"/>
                        <a:pt x="103" y="6"/>
                        <a:pt x="102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6"/>
                        <a:pt x="102" y="6"/>
                        <a:pt x="102" y="5"/>
                      </a:cubicBezTo>
                      <a:cubicBezTo>
                        <a:pt x="102" y="5"/>
                        <a:pt x="102" y="5"/>
                        <a:pt x="101" y="5"/>
                      </a:cubicBezTo>
                      <a:cubicBezTo>
                        <a:pt x="101" y="4"/>
                        <a:pt x="101" y="4"/>
                        <a:pt x="101" y="4"/>
                      </a:cubicBezTo>
                      <a:cubicBezTo>
                        <a:pt x="101" y="4"/>
                        <a:pt x="99" y="3"/>
                        <a:pt x="99" y="3"/>
                      </a:cubicBezTo>
                      <a:cubicBezTo>
                        <a:pt x="99" y="3"/>
                        <a:pt x="99" y="2"/>
                        <a:pt x="99" y="2"/>
                      </a:cubicBezTo>
                      <a:cubicBezTo>
                        <a:pt x="99" y="2"/>
                        <a:pt x="98" y="2"/>
                        <a:pt x="98" y="2"/>
                      </a:cubicBezTo>
                      <a:cubicBezTo>
                        <a:pt x="98" y="1"/>
                        <a:pt x="98" y="2"/>
                        <a:pt x="97" y="2"/>
                      </a:cubicBezTo>
                      <a:cubicBezTo>
                        <a:pt x="97" y="2"/>
                        <a:pt x="97" y="2"/>
                        <a:pt x="97" y="2"/>
                      </a:cubicBezTo>
                      <a:cubicBezTo>
                        <a:pt x="97" y="2"/>
                        <a:pt x="96" y="1"/>
                        <a:pt x="96" y="1"/>
                      </a:cubicBezTo>
                      <a:cubicBezTo>
                        <a:pt x="96" y="1"/>
                        <a:pt x="96" y="0"/>
                        <a:pt x="96" y="0"/>
                      </a:cubicBezTo>
                      <a:cubicBezTo>
                        <a:pt x="95" y="0"/>
                        <a:pt x="95" y="1"/>
                        <a:pt x="95" y="1"/>
                      </a:cubicBezTo>
                      <a:cubicBezTo>
                        <a:pt x="95" y="1"/>
                        <a:pt x="94" y="1"/>
                        <a:pt x="94" y="1"/>
                      </a:cubicBezTo>
                      <a:cubicBezTo>
                        <a:pt x="94" y="1"/>
                        <a:pt x="95" y="2"/>
                        <a:pt x="95" y="2"/>
                      </a:cubicBezTo>
                      <a:cubicBezTo>
                        <a:pt x="95" y="2"/>
                        <a:pt x="95" y="2"/>
                        <a:pt x="94" y="2"/>
                      </a:cubicBezTo>
                      <a:cubicBezTo>
                        <a:pt x="94" y="2"/>
                        <a:pt x="94" y="3"/>
                        <a:pt x="94" y="3"/>
                      </a:cubicBezTo>
                      <a:cubicBezTo>
                        <a:pt x="94" y="3"/>
                        <a:pt x="94" y="3"/>
                        <a:pt x="93" y="4"/>
                      </a:cubicBezTo>
                      <a:cubicBezTo>
                        <a:pt x="93" y="4"/>
                        <a:pt x="93" y="3"/>
                        <a:pt x="93" y="3"/>
                      </a:cubicBezTo>
                      <a:cubicBezTo>
                        <a:pt x="92" y="3"/>
                        <a:pt x="93" y="3"/>
                        <a:pt x="93" y="3"/>
                      </a:cubicBezTo>
                      <a:cubicBezTo>
                        <a:pt x="93" y="2"/>
                        <a:pt x="92" y="2"/>
                        <a:pt x="92" y="2"/>
                      </a:cubicBezTo>
                      <a:cubicBezTo>
                        <a:pt x="92" y="2"/>
                        <a:pt x="92" y="2"/>
                        <a:pt x="92" y="3"/>
                      </a:cubicBezTo>
                      <a:cubicBezTo>
                        <a:pt x="91" y="3"/>
                        <a:pt x="91" y="3"/>
                        <a:pt x="91" y="3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1" y="4"/>
                        <a:pt x="91" y="3"/>
                        <a:pt x="91" y="3"/>
                      </a:cubicBezTo>
                      <a:cubicBezTo>
                        <a:pt x="90" y="3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3"/>
                        <a:pt x="90" y="3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90" y="3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5"/>
                      </a:cubicBezTo>
                      <a:cubicBezTo>
                        <a:pt x="90" y="5"/>
                        <a:pt x="89" y="5"/>
                        <a:pt x="89" y="5"/>
                      </a:cubicBezTo>
                      <a:cubicBezTo>
                        <a:pt x="89" y="5"/>
                        <a:pt x="89" y="5"/>
                        <a:pt x="89" y="6"/>
                      </a:cubicBezTo>
                      <a:cubicBezTo>
                        <a:pt x="89" y="6"/>
                        <a:pt x="90" y="6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ubicBezTo>
                        <a:pt x="90" y="6"/>
                        <a:pt x="89" y="6"/>
                        <a:pt x="89" y="6"/>
                      </a:cubicBezTo>
                      <a:cubicBezTo>
                        <a:pt x="89" y="6"/>
                        <a:pt x="89" y="7"/>
                        <a:pt x="89" y="7"/>
                      </a:cubicBezTo>
                      <a:cubicBezTo>
                        <a:pt x="89" y="7"/>
                        <a:pt x="88" y="7"/>
                        <a:pt x="88" y="7"/>
                      </a:cubicBezTo>
                      <a:cubicBezTo>
                        <a:pt x="88" y="7"/>
                        <a:pt x="88" y="6"/>
                        <a:pt x="88" y="6"/>
                      </a:cubicBezTo>
                      <a:cubicBezTo>
                        <a:pt x="88" y="6"/>
                        <a:pt x="88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5"/>
                        <a:pt x="87" y="5"/>
                      </a:cubicBezTo>
                      <a:cubicBezTo>
                        <a:pt x="87" y="5"/>
                        <a:pt x="87" y="4"/>
                        <a:pt x="87" y="4"/>
                      </a:cubicBezTo>
                      <a:cubicBezTo>
                        <a:pt x="87" y="4"/>
                        <a:pt x="87" y="4"/>
                        <a:pt x="87" y="4"/>
                      </a:cubicBezTo>
                      <a:cubicBezTo>
                        <a:pt x="87" y="4"/>
                        <a:pt x="86" y="5"/>
                        <a:pt x="86" y="5"/>
                      </a:cubicBezTo>
                      <a:cubicBezTo>
                        <a:pt x="86" y="5"/>
                        <a:pt x="86" y="6"/>
                        <a:pt x="86" y="6"/>
                      </a:cubicBezTo>
                      <a:cubicBezTo>
                        <a:pt x="86" y="6"/>
                        <a:pt x="86" y="6"/>
                        <a:pt x="86" y="6"/>
                      </a:cubicBezTo>
                      <a:cubicBezTo>
                        <a:pt x="86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4" y="6"/>
                        <a:pt x="84" y="7"/>
                        <a:pt x="84" y="7"/>
                      </a:cubicBezTo>
                      <a:cubicBezTo>
                        <a:pt x="84" y="7"/>
                        <a:pt x="84" y="7"/>
                        <a:pt x="84" y="7"/>
                      </a:cubicBezTo>
                      <a:cubicBezTo>
                        <a:pt x="84" y="7"/>
                        <a:pt x="84" y="8"/>
                        <a:pt x="84" y="8"/>
                      </a:cubicBezTo>
                      <a:cubicBezTo>
                        <a:pt x="84" y="8"/>
                        <a:pt x="84" y="9"/>
                        <a:pt x="84" y="9"/>
                      </a:cubicBezTo>
                      <a:cubicBezTo>
                        <a:pt x="84" y="9"/>
                        <a:pt x="84" y="9"/>
                        <a:pt x="84" y="9"/>
                      </a:cubicBez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4" y="10"/>
                        <a:pt x="84" y="10"/>
                        <a:pt x="83" y="10"/>
                      </a:cubicBezTo>
                      <a:cubicBezTo>
                        <a:pt x="83" y="10"/>
                        <a:pt x="83" y="10"/>
                        <a:pt x="83" y="9"/>
                      </a:cubicBezTo>
                      <a:cubicBezTo>
                        <a:pt x="83" y="9"/>
                        <a:pt x="83" y="9"/>
                        <a:pt x="83" y="9"/>
                      </a:cubicBezTo>
                      <a:cubicBezTo>
                        <a:pt x="83" y="9"/>
                        <a:pt x="83" y="10"/>
                        <a:pt x="83" y="10"/>
                      </a:cubicBezTo>
                      <a:cubicBezTo>
                        <a:pt x="83" y="10"/>
                        <a:pt x="82" y="10"/>
                        <a:pt x="82" y="10"/>
                      </a:cubicBezTo>
                      <a:cubicBezTo>
                        <a:pt x="82" y="10"/>
                        <a:pt x="82" y="10"/>
                        <a:pt x="82" y="11"/>
                      </a:cubicBezTo>
                      <a:cubicBezTo>
                        <a:pt x="81" y="11"/>
                        <a:pt x="82" y="11"/>
                        <a:pt x="82" y="11"/>
                      </a:cubicBezTo>
                      <a:cubicBezTo>
                        <a:pt x="82" y="11"/>
                        <a:pt x="82" y="11"/>
                        <a:pt x="82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3"/>
                        <a:pt x="83" y="13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1" y="12"/>
                        <a:pt x="81" y="12"/>
                        <a:pt x="81" y="11"/>
                      </a:cubicBezTo>
                      <a:cubicBezTo>
                        <a:pt x="81" y="11"/>
                        <a:pt x="81" y="11"/>
                        <a:pt x="81" y="11"/>
                      </a:cubicBezTo>
                      <a:cubicBezTo>
                        <a:pt x="81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80" y="12"/>
                      </a:cubicBezTo>
                      <a:cubicBezTo>
                        <a:pt x="81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3"/>
                        <a:pt x="80" y="13"/>
                      </a:cubicBezTo>
                      <a:cubicBezTo>
                        <a:pt x="80" y="13"/>
                        <a:pt x="80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4"/>
                        <a:pt x="79" y="14"/>
                      </a:cubicBezTo>
                      <a:cubicBezTo>
                        <a:pt x="79" y="14"/>
                        <a:pt x="78" y="14"/>
                        <a:pt x="78" y="14"/>
                      </a:cubicBezTo>
                      <a:cubicBezTo>
                        <a:pt x="78" y="14"/>
                        <a:pt x="78" y="15"/>
                        <a:pt x="78" y="15"/>
                      </a:cubicBezTo>
                      <a:cubicBezTo>
                        <a:pt x="78" y="15"/>
                        <a:pt x="79" y="15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6"/>
                        <a:pt x="80" y="16"/>
                      </a:cubicBezTo>
                      <a:cubicBezTo>
                        <a:pt x="80" y="16"/>
                        <a:pt x="80" y="17"/>
                        <a:pt x="80" y="17"/>
                      </a:cubicBezTo>
                      <a:cubicBezTo>
                        <a:pt x="80" y="17"/>
                        <a:pt x="80" y="17"/>
                        <a:pt x="80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8" y="18"/>
                        <a:pt x="78" y="18"/>
                      </a:cubicBezTo>
                      <a:cubicBezTo>
                        <a:pt x="78" y="18"/>
                        <a:pt x="78" y="18"/>
                        <a:pt x="78" y="18"/>
                      </a:cubicBezTo>
                      <a:cubicBezTo>
                        <a:pt x="78" y="18"/>
                        <a:pt x="78" y="19"/>
                        <a:pt x="78" y="19"/>
                      </a:cubicBezTo>
                      <a:cubicBezTo>
                        <a:pt x="78" y="19"/>
                        <a:pt x="78" y="19"/>
                        <a:pt x="78" y="19"/>
                      </a:cubicBezTo>
                      <a:cubicBezTo>
                        <a:pt x="78" y="19"/>
                        <a:pt x="77" y="19"/>
                        <a:pt x="77" y="19"/>
                      </a:cubicBezTo>
                      <a:cubicBezTo>
                        <a:pt x="77" y="19"/>
                        <a:pt x="77" y="19"/>
                        <a:pt x="76" y="18"/>
                      </a:cubicBezTo>
                      <a:cubicBezTo>
                        <a:pt x="76" y="18"/>
                        <a:pt x="75" y="18"/>
                        <a:pt x="75" y="18"/>
                      </a:cubicBezTo>
                      <a:cubicBezTo>
                        <a:pt x="75" y="18"/>
                        <a:pt x="75" y="19"/>
                        <a:pt x="75" y="19"/>
                      </a:cubicBezTo>
                      <a:cubicBezTo>
                        <a:pt x="75" y="19"/>
                        <a:pt x="75" y="19"/>
                        <a:pt x="75" y="19"/>
                      </a:cubicBezTo>
                      <a:cubicBezTo>
                        <a:pt x="75" y="19"/>
                        <a:pt x="74" y="19"/>
                        <a:pt x="74" y="19"/>
                      </a:cubicBezTo>
                      <a:cubicBezTo>
                        <a:pt x="74" y="19"/>
                        <a:pt x="74" y="18"/>
                        <a:pt x="74" y="18"/>
                      </a:cubicBezTo>
                      <a:cubicBezTo>
                        <a:pt x="74" y="18"/>
                        <a:pt x="74" y="18"/>
                        <a:pt x="74" y="17"/>
                      </a:cubicBezTo>
                      <a:cubicBezTo>
                        <a:pt x="74" y="17"/>
                        <a:pt x="73" y="17"/>
                        <a:pt x="73" y="17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2" y="20"/>
                        <a:pt x="72" y="20"/>
                      </a:cubicBezTo>
                      <a:cubicBezTo>
                        <a:pt x="72" y="20"/>
                        <a:pt x="72" y="21"/>
                        <a:pt x="72" y="21"/>
                      </a:cubicBezTo>
                      <a:cubicBezTo>
                        <a:pt x="73" y="21"/>
                        <a:pt x="73" y="21"/>
                        <a:pt x="73" y="21"/>
                      </a:cubicBezTo>
                      <a:cubicBezTo>
                        <a:pt x="73" y="22"/>
                        <a:pt x="74" y="22"/>
                        <a:pt x="74" y="22"/>
                      </a:cubicBezTo>
                      <a:cubicBezTo>
                        <a:pt x="74" y="22"/>
                        <a:pt x="74" y="23"/>
                        <a:pt x="75" y="23"/>
                      </a:cubicBezTo>
                      <a:cubicBezTo>
                        <a:pt x="75" y="23"/>
                        <a:pt x="75" y="23"/>
                        <a:pt x="75" y="23"/>
                      </a:cubicBezTo>
                      <a:cubicBezTo>
                        <a:pt x="74" y="23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3" y="24"/>
                        <a:pt x="73" y="24"/>
                      </a:cubicBezTo>
                      <a:cubicBezTo>
                        <a:pt x="73" y="24"/>
                        <a:pt x="73" y="24"/>
                        <a:pt x="73" y="25"/>
                      </a:cubicBezTo>
                      <a:cubicBezTo>
                        <a:pt x="73" y="25"/>
                        <a:pt x="73" y="25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7"/>
                        <a:pt x="73" y="27"/>
                        <a:pt x="73" y="27"/>
                      </a:cubicBezTo>
                      <a:cubicBezTo>
                        <a:pt x="72" y="27"/>
                        <a:pt x="72" y="26"/>
                        <a:pt x="72" y="26"/>
                      </a:cubicBezTo>
                      <a:cubicBezTo>
                        <a:pt x="72" y="26"/>
                        <a:pt x="72" y="26"/>
                        <a:pt x="71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1" y="25"/>
                        <a:pt x="71" y="24"/>
                        <a:pt x="71" y="24"/>
                      </a:cubicBezTo>
                      <a:cubicBezTo>
                        <a:pt x="71" y="24"/>
                        <a:pt x="70" y="24"/>
                        <a:pt x="70" y="23"/>
                      </a:cubicBezTo>
                      <a:cubicBezTo>
                        <a:pt x="70" y="23"/>
                        <a:pt x="70" y="23"/>
                        <a:pt x="70" y="23"/>
                      </a:cubicBez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69" y="22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8" y="21"/>
                        <a:pt x="69" y="20"/>
                        <a:pt x="69" y="20"/>
                      </a:cubicBezTo>
                      <a:cubicBezTo>
                        <a:pt x="69" y="20"/>
                        <a:pt x="69" y="20"/>
                        <a:pt x="69" y="19"/>
                      </a:cubicBez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19"/>
                        <a:pt x="68" y="19"/>
                        <a:pt x="68" y="19"/>
                      </a:cubicBezTo>
                      <a:cubicBezTo>
                        <a:pt x="68" y="19"/>
                        <a:pt x="68" y="20"/>
                        <a:pt x="68" y="20"/>
                      </a:cubicBezTo>
                      <a:cubicBezTo>
                        <a:pt x="68" y="20"/>
                        <a:pt x="68" y="20"/>
                        <a:pt x="68" y="20"/>
                      </a:cubicBezTo>
                      <a:cubicBezTo>
                        <a:pt x="68" y="20"/>
                        <a:pt x="67" y="20"/>
                        <a:pt x="67" y="21"/>
                      </a:cubicBezTo>
                      <a:cubicBezTo>
                        <a:pt x="67" y="21"/>
                        <a:pt x="67" y="22"/>
                        <a:pt x="67" y="22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cubicBezTo>
                        <a:pt x="67" y="22"/>
                        <a:pt x="66" y="22"/>
                        <a:pt x="66" y="22"/>
                      </a:cubicBezTo>
                      <a:cubicBezTo>
                        <a:pt x="66" y="22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5" y="23"/>
                        <a:pt x="65" y="23"/>
                      </a:cubicBezTo>
                      <a:cubicBezTo>
                        <a:pt x="64" y="23"/>
                        <a:pt x="64" y="24"/>
                        <a:pt x="64" y="24"/>
                      </a:cubicBezTo>
                      <a:cubicBezTo>
                        <a:pt x="64" y="24"/>
                        <a:pt x="63" y="25"/>
                        <a:pt x="63" y="25"/>
                      </a:cubicBezTo>
                      <a:cubicBezTo>
                        <a:pt x="63" y="25"/>
                        <a:pt x="63" y="26"/>
                        <a:pt x="63" y="26"/>
                      </a:cubicBezTo>
                      <a:cubicBezTo>
                        <a:pt x="63" y="26"/>
                        <a:pt x="63" y="27"/>
                        <a:pt x="63" y="28"/>
                      </a:cubicBezTo>
                      <a:cubicBezTo>
                        <a:pt x="63" y="28"/>
                        <a:pt x="63" y="28"/>
                        <a:pt x="63" y="28"/>
                      </a:cubicBezTo>
                      <a:cubicBezTo>
                        <a:pt x="63" y="29"/>
                        <a:pt x="63" y="30"/>
                        <a:pt x="63" y="30"/>
                      </a:cubicBezTo>
                      <a:cubicBezTo>
                        <a:pt x="64" y="30"/>
                        <a:pt x="64" y="30"/>
                        <a:pt x="64" y="31"/>
                      </a:cubicBezTo>
                      <a:cubicBezTo>
                        <a:pt x="65" y="31"/>
                        <a:pt x="64" y="31"/>
                        <a:pt x="64" y="31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3" y="32"/>
                        <a:pt x="63" y="33"/>
                        <a:pt x="63" y="33"/>
                      </a:cubicBezTo>
                      <a:cubicBezTo>
                        <a:pt x="63" y="33"/>
                        <a:pt x="62" y="34"/>
                        <a:pt x="62" y="34"/>
                      </a:cubicBezTo>
                      <a:cubicBezTo>
                        <a:pt x="61" y="34"/>
                        <a:pt x="61" y="34"/>
                        <a:pt x="61" y="34"/>
                      </a:cubicBezTo>
                      <a:cubicBezTo>
                        <a:pt x="60" y="34"/>
                        <a:pt x="60" y="35"/>
                        <a:pt x="60" y="35"/>
                      </a:cubicBezTo>
                      <a:cubicBezTo>
                        <a:pt x="60" y="35"/>
                        <a:pt x="60" y="35"/>
                        <a:pt x="60" y="35"/>
                      </a:cubicBezTo>
                      <a:cubicBezTo>
                        <a:pt x="60" y="36"/>
                        <a:pt x="60" y="36"/>
                        <a:pt x="59" y="36"/>
                      </a:cubicBezTo>
                      <a:cubicBezTo>
                        <a:pt x="59" y="36"/>
                        <a:pt x="60" y="36"/>
                        <a:pt x="60" y="36"/>
                      </a:cubicBezTo>
                      <a:cubicBezTo>
                        <a:pt x="60" y="36"/>
                        <a:pt x="60" y="37"/>
                        <a:pt x="59" y="37"/>
                      </a:cubicBezTo>
                      <a:cubicBezTo>
                        <a:pt x="59" y="37"/>
                        <a:pt x="59" y="38"/>
                        <a:pt x="59" y="38"/>
                      </a:cubicBezTo>
                      <a:cubicBezTo>
                        <a:pt x="58" y="39"/>
                        <a:pt x="58" y="40"/>
                        <a:pt x="57" y="41"/>
                      </a:cubicBezTo>
                      <a:cubicBezTo>
                        <a:pt x="57" y="41"/>
                        <a:pt x="55" y="42"/>
                        <a:pt x="55" y="42"/>
                      </a:cubicBezTo>
                      <a:cubicBezTo>
                        <a:pt x="55" y="43"/>
                        <a:pt x="54" y="43"/>
                        <a:pt x="53" y="43"/>
                      </a:cubicBezTo>
                      <a:cubicBezTo>
                        <a:pt x="53" y="43"/>
                        <a:pt x="52" y="43"/>
                        <a:pt x="52" y="43"/>
                      </a:cubicBezTo>
                      <a:cubicBezTo>
                        <a:pt x="51" y="43"/>
                        <a:pt x="51" y="44"/>
                        <a:pt x="51" y="44"/>
                      </a:cubicBezTo>
                      <a:cubicBezTo>
                        <a:pt x="51" y="44"/>
                        <a:pt x="50" y="44"/>
                        <a:pt x="50" y="44"/>
                      </a:cubicBezTo>
                      <a:cubicBezTo>
                        <a:pt x="49" y="44"/>
                        <a:pt x="48" y="44"/>
                        <a:pt x="48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6" y="45"/>
                        <a:pt x="46" y="45"/>
                      </a:cubicBezTo>
                      <a:cubicBezTo>
                        <a:pt x="46" y="45"/>
                        <a:pt x="45" y="45"/>
                        <a:pt x="45" y="45"/>
                      </a:cubicBezTo>
                      <a:cubicBezTo>
                        <a:pt x="45" y="45"/>
                        <a:pt x="45" y="45"/>
                        <a:pt x="44" y="45"/>
                      </a:cubicBezTo>
                      <a:cubicBezTo>
                        <a:pt x="44" y="45"/>
                        <a:pt x="43" y="45"/>
                        <a:pt x="43" y="45"/>
                      </a:cubicBezTo>
                      <a:cubicBezTo>
                        <a:pt x="43" y="45"/>
                        <a:pt x="43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6"/>
                        <a:pt x="41" y="46"/>
                      </a:cubicBezTo>
                      <a:cubicBezTo>
                        <a:pt x="41" y="46"/>
                        <a:pt x="40" y="47"/>
                        <a:pt x="40" y="47"/>
                      </a:cubicBezTo>
                      <a:cubicBezTo>
                        <a:pt x="39" y="47"/>
                        <a:pt x="39" y="47"/>
                        <a:pt x="39" y="47"/>
                      </a:cubicBezTo>
                      <a:cubicBezTo>
                        <a:pt x="38" y="47"/>
                        <a:pt x="37" y="47"/>
                        <a:pt x="37" y="47"/>
                      </a:cubicBezTo>
                      <a:cubicBezTo>
                        <a:pt x="37" y="48"/>
                        <a:pt x="36" y="48"/>
                        <a:pt x="36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3" y="50"/>
                        <a:pt x="33" y="50"/>
                      </a:cubicBezTo>
                      <a:cubicBezTo>
                        <a:pt x="33" y="50"/>
                        <a:pt x="32" y="50"/>
                        <a:pt x="31" y="50"/>
                      </a:cubicBezTo>
                      <a:cubicBezTo>
                        <a:pt x="31" y="50"/>
                        <a:pt x="30" y="50"/>
                        <a:pt x="30" y="50"/>
                      </a:cubicBezTo>
                      <a:cubicBezTo>
                        <a:pt x="29" y="50"/>
                        <a:pt x="29" y="50"/>
                        <a:pt x="29" y="50"/>
                      </a:cubicBezTo>
                      <a:cubicBezTo>
                        <a:pt x="29" y="50"/>
                        <a:pt x="29" y="49"/>
                        <a:pt x="29" y="49"/>
                      </a:cubicBezTo>
                      <a:cubicBezTo>
                        <a:pt x="28" y="49"/>
                        <a:pt x="28" y="50"/>
                        <a:pt x="28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49"/>
                        <a:pt x="27" y="49"/>
                      </a:cubicBezTo>
                      <a:cubicBezTo>
                        <a:pt x="27" y="49"/>
                        <a:pt x="27" y="49"/>
                        <a:pt x="27" y="49"/>
                      </a:cubicBezTo>
                      <a:cubicBezTo>
                        <a:pt x="27" y="49"/>
                        <a:pt x="26" y="49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5" y="50"/>
                      </a:cubicBezTo>
                      <a:cubicBezTo>
                        <a:pt x="25" y="50"/>
                        <a:pt x="25" y="50"/>
                        <a:pt x="25" y="50"/>
                      </a:cubicBezTo>
                      <a:cubicBezTo>
                        <a:pt x="25" y="50"/>
                        <a:pt x="24" y="51"/>
                        <a:pt x="24" y="51"/>
                      </a:cubicBezTo>
                      <a:cubicBezTo>
                        <a:pt x="24" y="51"/>
                        <a:pt x="24" y="51"/>
                        <a:pt x="23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3" y="52"/>
                        <a:pt x="23" y="52"/>
                      </a:cubicBezTo>
                      <a:cubicBezTo>
                        <a:pt x="22" y="52"/>
                        <a:pt x="22" y="52"/>
                        <a:pt x="22" y="52"/>
                      </a:cubicBezTo>
                      <a:cubicBezTo>
                        <a:pt x="22" y="52"/>
                        <a:pt x="22" y="52"/>
                        <a:pt x="21" y="52"/>
                      </a:cubicBezTo>
                      <a:cubicBezTo>
                        <a:pt x="21" y="52"/>
                        <a:pt x="21" y="53"/>
                        <a:pt x="21" y="53"/>
                      </a:cubicBezTo>
                      <a:cubicBezTo>
                        <a:pt x="20" y="53"/>
                        <a:pt x="21" y="53"/>
                        <a:pt x="20" y="53"/>
                      </a:cubicBezTo>
                      <a:cubicBezTo>
                        <a:pt x="20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9" y="54"/>
                        <a:pt x="19" y="55"/>
                        <a:pt x="18" y="55"/>
                      </a:cubicBezTo>
                      <a:cubicBezTo>
                        <a:pt x="18" y="55"/>
                        <a:pt x="18" y="56"/>
                        <a:pt x="18" y="56"/>
                      </a:cubicBezTo>
                      <a:cubicBezTo>
                        <a:pt x="18" y="56"/>
                        <a:pt x="17" y="56"/>
                        <a:pt x="17" y="56"/>
                      </a:cubicBezTo>
                      <a:cubicBezTo>
                        <a:pt x="17" y="56"/>
                        <a:pt x="16" y="56"/>
                        <a:pt x="16" y="56"/>
                      </a:cubicBezTo>
                      <a:cubicBezTo>
                        <a:pt x="16" y="56"/>
                        <a:pt x="16" y="57"/>
                        <a:pt x="16" y="57"/>
                      </a:cubicBezTo>
                      <a:cubicBezTo>
                        <a:pt x="16" y="57"/>
                        <a:pt x="15" y="57"/>
                        <a:pt x="15" y="57"/>
                      </a:cubicBezTo>
                      <a:cubicBezTo>
                        <a:pt x="15" y="57"/>
                        <a:pt x="14" y="57"/>
                        <a:pt x="14" y="57"/>
                      </a:cubicBezTo>
                      <a:cubicBezTo>
                        <a:pt x="14" y="57"/>
                        <a:pt x="13" y="58"/>
                        <a:pt x="13" y="58"/>
                      </a:cubicBezTo>
                      <a:cubicBezTo>
                        <a:pt x="12" y="58"/>
                        <a:pt x="12" y="58"/>
                        <a:pt x="12" y="59"/>
                      </a:cubicBezTo>
                      <a:cubicBezTo>
                        <a:pt x="12" y="59"/>
                        <a:pt x="11" y="60"/>
                        <a:pt x="11" y="60"/>
                      </a:cubicBezTo>
                      <a:cubicBezTo>
                        <a:pt x="11" y="60"/>
                        <a:pt x="11" y="61"/>
                        <a:pt x="10" y="62"/>
                      </a:cubicBezTo>
                      <a:cubicBezTo>
                        <a:pt x="10" y="62"/>
                        <a:pt x="10" y="63"/>
                        <a:pt x="10" y="63"/>
                      </a:cubicBezTo>
                      <a:cubicBezTo>
                        <a:pt x="10" y="63"/>
                        <a:pt x="10" y="63"/>
                        <a:pt x="10" y="63"/>
                      </a:cubicBezTo>
                      <a:cubicBezTo>
                        <a:pt x="10" y="63"/>
                        <a:pt x="9" y="63"/>
                        <a:pt x="9" y="63"/>
                      </a:cubicBezTo>
                      <a:cubicBezTo>
                        <a:pt x="9" y="63"/>
                        <a:pt x="9" y="63"/>
                        <a:pt x="9" y="63"/>
                      </a:cubicBezTo>
                      <a:cubicBezTo>
                        <a:pt x="9" y="62"/>
                        <a:pt x="9" y="62"/>
                        <a:pt x="8" y="62"/>
                      </a:cubicBezTo>
                      <a:cubicBezTo>
                        <a:pt x="8" y="62"/>
                        <a:pt x="8" y="61"/>
                        <a:pt x="8" y="61"/>
                      </a:cubicBezTo>
                      <a:cubicBezTo>
                        <a:pt x="8" y="61"/>
                        <a:pt x="8" y="60"/>
                        <a:pt x="8" y="60"/>
                      </a:cubicBezTo>
                      <a:cubicBezTo>
                        <a:pt x="8" y="60"/>
                        <a:pt x="8" y="60"/>
                        <a:pt x="9" y="59"/>
                      </a:cubicBezTo>
                      <a:cubicBezTo>
                        <a:pt x="9" y="59"/>
                        <a:pt x="9" y="58"/>
                        <a:pt x="8" y="58"/>
                      </a:cubicBezTo>
                      <a:cubicBezTo>
                        <a:pt x="8" y="58"/>
                        <a:pt x="8" y="58"/>
                        <a:pt x="8" y="59"/>
                      </a:cubicBezTo>
                      <a:cubicBezTo>
                        <a:pt x="7" y="59"/>
                        <a:pt x="7" y="60"/>
                        <a:pt x="7" y="60"/>
                      </a:cubicBezTo>
                      <a:cubicBezTo>
                        <a:pt x="7" y="60"/>
                        <a:pt x="7" y="61"/>
                        <a:pt x="6" y="62"/>
                      </a:cubicBezTo>
                      <a:cubicBezTo>
                        <a:pt x="6" y="62"/>
                        <a:pt x="6" y="62"/>
                        <a:pt x="6" y="63"/>
                      </a:cubicBezTo>
                      <a:cubicBezTo>
                        <a:pt x="6" y="63"/>
                        <a:pt x="5" y="63"/>
                        <a:pt x="5" y="64"/>
                      </a:cubicBezTo>
                      <a:cubicBezTo>
                        <a:pt x="5" y="64"/>
                        <a:pt x="5" y="64"/>
                        <a:pt x="6" y="65"/>
                      </a:cubicBezTo>
                      <a:cubicBezTo>
                        <a:pt x="6" y="65"/>
                        <a:pt x="6" y="65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6" y="68"/>
                        <a:pt x="6" y="68"/>
                        <a:pt x="6" y="68"/>
                      </a:cubicBezTo>
                      <a:cubicBezTo>
                        <a:pt x="6" y="68"/>
                        <a:pt x="6" y="69"/>
                        <a:pt x="6" y="69"/>
                      </a:cubicBezTo>
                      <a:cubicBezTo>
                        <a:pt x="6" y="70"/>
                        <a:pt x="6" y="70"/>
                        <a:pt x="6" y="71"/>
                      </a:cubicBezTo>
                      <a:cubicBezTo>
                        <a:pt x="6" y="71"/>
                        <a:pt x="5" y="71"/>
                        <a:pt x="5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5" y="73"/>
                        <a:pt x="4" y="73"/>
                        <a:pt x="4" y="73"/>
                      </a:cubicBezTo>
                      <a:cubicBezTo>
                        <a:pt x="4" y="74"/>
                        <a:pt x="4" y="74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3" y="77"/>
                        <a:pt x="3" y="77"/>
                        <a:pt x="3" y="78"/>
                      </a:cubicBezTo>
                      <a:cubicBezTo>
                        <a:pt x="3" y="78"/>
                        <a:pt x="4" y="78"/>
                        <a:pt x="4" y="79"/>
                      </a:cubicBezTo>
                      <a:cubicBezTo>
                        <a:pt x="4" y="79"/>
                        <a:pt x="5" y="79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1"/>
                        <a:pt x="5" y="81"/>
                        <a:pt x="5" y="81"/>
                      </a:cubicBezTo>
                      <a:cubicBezTo>
                        <a:pt x="5" y="81"/>
                        <a:pt x="5" y="82"/>
                        <a:pt x="5" y="82"/>
                      </a:cubicBezTo>
                      <a:cubicBezTo>
                        <a:pt x="5" y="82"/>
                        <a:pt x="6" y="83"/>
                        <a:pt x="6" y="83"/>
                      </a:cubicBezTo>
                      <a:cubicBezTo>
                        <a:pt x="6" y="83"/>
                        <a:pt x="7" y="84"/>
                        <a:pt x="7" y="84"/>
                      </a:cubicBezTo>
                      <a:cubicBezTo>
                        <a:pt x="7" y="85"/>
                        <a:pt x="7" y="85"/>
                        <a:pt x="7" y="85"/>
                      </a:cubicBezTo>
                      <a:cubicBezTo>
                        <a:pt x="7" y="86"/>
                        <a:pt x="8" y="86"/>
                        <a:pt x="8" y="87"/>
                      </a:cubicBezTo>
                      <a:cubicBezTo>
                        <a:pt x="8" y="88"/>
                        <a:pt x="9" y="88"/>
                        <a:pt x="9" y="89"/>
                      </a:cubicBezTo>
                      <a:cubicBezTo>
                        <a:pt x="9" y="89"/>
                        <a:pt x="9" y="89"/>
                        <a:pt x="9" y="89"/>
                      </a:cubicBezTo>
                      <a:cubicBezTo>
                        <a:pt x="9" y="89"/>
                        <a:pt x="9" y="89"/>
                        <a:pt x="9" y="90"/>
                      </a:cubicBezTo>
                      <a:cubicBezTo>
                        <a:pt x="9" y="90"/>
                        <a:pt x="9" y="90"/>
                        <a:pt x="9" y="90"/>
                      </a:cubicBezTo>
                      <a:cubicBezTo>
                        <a:pt x="9" y="90"/>
                        <a:pt x="9" y="91"/>
                        <a:pt x="9" y="9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9" y="92"/>
                        <a:pt x="9" y="92"/>
                        <a:pt x="9" y="92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7" y="92"/>
                        <a:pt x="7" y="92"/>
                      </a:cubicBezTo>
                      <a:cubicBezTo>
                        <a:pt x="7" y="92"/>
                        <a:pt x="7" y="91"/>
                        <a:pt x="7" y="91"/>
                      </a:cubicBezTo>
                      <a:cubicBezTo>
                        <a:pt x="7" y="91"/>
                        <a:pt x="7" y="91"/>
                        <a:pt x="7" y="90"/>
                      </a:cubicBezTo>
                      <a:cubicBezTo>
                        <a:pt x="7" y="90"/>
                        <a:pt x="7" y="90"/>
                        <a:pt x="6" y="90"/>
                      </a:cubicBezTo>
                      <a:cubicBezTo>
                        <a:pt x="6" y="90"/>
                        <a:pt x="6" y="91"/>
                        <a:pt x="6" y="91"/>
                      </a:cubicBezTo>
                      <a:cubicBezTo>
                        <a:pt x="6" y="91"/>
                        <a:pt x="6" y="91"/>
                        <a:pt x="6" y="91"/>
                      </a:cubicBezTo>
                      <a:cubicBezTo>
                        <a:pt x="6" y="91"/>
                        <a:pt x="7" y="92"/>
                        <a:pt x="7" y="92"/>
                      </a:cubicBezTo>
                      <a:cubicBezTo>
                        <a:pt x="7" y="92"/>
                        <a:pt x="7" y="93"/>
                        <a:pt x="7" y="93"/>
                      </a:cubicBezTo>
                      <a:cubicBezTo>
                        <a:pt x="6" y="94"/>
                        <a:pt x="6" y="94"/>
                        <a:pt x="6" y="94"/>
                      </a:cubicBezTo>
                      <a:cubicBezTo>
                        <a:pt x="6" y="94"/>
                        <a:pt x="6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3"/>
                        <a:pt x="5" y="92"/>
                        <a:pt x="5" y="92"/>
                      </a:cubicBezTo>
                      <a:cubicBezTo>
                        <a:pt x="5" y="92"/>
                        <a:pt x="4" y="91"/>
                        <a:pt x="4" y="91"/>
                      </a:cubicBezTo>
                      <a:cubicBezTo>
                        <a:pt x="4" y="91"/>
                        <a:pt x="4" y="90"/>
                        <a:pt x="4" y="90"/>
                      </a:cubicBezTo>
                      <a:cubicBezTo>
                        <a:pt x="3" y="90"/>
                        <a:pt x="3" y="91"/>
                        <a:pt x="3" y="91"/>
                      </a:cubicBezTo>
                      <a:cubicBezTo>
                        <a:pt x="3" y="91"/>
                        <a:pt x="3" y="91"/>
                        <a:pt x="3" y="91"/>
                      </a:cubicBezTo>
                      <a:cubicBezTo>
                        <a:pt x="3" y="91"/>
                        <a:pt x="3" y="90"/>
                        <a:pt x="3" y="90"/>
                      </a:cubicBezTo>
                      <a:cubicBezTo>
                        <a:pt x="3" y="89"/>
                        <a:pt x="3" y="90"/>
                        <a:pt x="3" y="90"/>
                      </a:cubicBezTo>
                      <a:cubicBezTo>
                        <a:pt x="3" y="90"/>
                        <a:pt x="2" y="90"/>
                        <a:pt x="2" y="90"/>
                      </a:cubicBezTo>
                      <a:cubicBezTo>
                        <a:pt x="2" y="91"/>
                        <a:pt x="2" y="91"/>
                        <a:pt x="2" y="91"/>
                      </a:cubicBezTo>
                      <a:cubicBezTo>
                        <a:pt x="2" y="91"/>
                        <a:pt x="2" y="91"/>
                        <a:pt x="2" y="92"/>
                      </a:cubicBezTo>
                      <a:cubicBezTo>
                        <a:pt x="3" y="92"/>
                        <a:pt x="2" y="92"/>
                        <a:pt x="3" y="92"/>
                      </a:cubicBezTo>
                      <a:cubicBezTo>
                        <a:pt x="3" y="93"/>
                        <a:pt x="4" y="93"/>
                        <a:pt x="4" y="94"/>
                      </a:cubicBezTo>
                      <a:cubicBezTo>
                        <a:pt x="5" y="95"/>
                        <a:pt x="6" y="96"/>
                        <a:pt x="6" y="97"/>
                      </a:cubicBezTo>
                      <a:cubicBezTo>
                        <a:pt x="7" y="98"/>
                        <a:pt x="8" y="99"/>
                        <a:pt x="8" y="99"/>
                      </a:cubicBezTo>
                      <a:cubicBezTo>
                        <a:pt x="8" y="100"/>
                        <a:pt x="8" y="102"/>
                        <a:pt x="9" y="102"/>
                      </a:cubicBezTo>
                      <a:cubicBezTo>
                        <a:pt x="9" y="103"/>
                        <a:pt x="8" y="103"/>
                        <a:pt x="8" y="103"/>
                      </a:cubicBezTo>
                      <a:cubicBezTo>
                        <a:pt x="8" y="103"/>
                        <a:pt x="8" y="104"/>
                        <a:pt x="8" y="104"/>
                      </a:cubicBezTo>
                      <a:cubicBezTo>
                        <a:pt x="9" y="104"/>
                        <a:pt x="9" y="104"/>
                        <a:pt x="9" y="105"/>
                      </a:cubicBezTo>
                      <a:cubicBezTo>
                        <a:pt x="9" y="106"/>
                        <a:pt x="9" y="105"/>
                        <a:pt x="9" y="106"/>
                      </a:cubicBezTo>
                      <a:cubicBezTo>
                        <a:pt x="9" y="106"/>
                        <a:pt x="10" y="106"/>
                        <a:pt x="10" y="107"/>
                      </a:cubicBezTo>
                      <a:cubicBezTo>
                        <a:pt x="10" y="107"/>
                        <a:pt x="10" y="107"/>
                        <a:pt x="11" y="108"/>
                      </a:cubicBezTo>
                      <a:cubicBezTo>
                        <a:pt x="11" y="108"/>
                        <a:pt x="11" y="108"/>
                        <a:pt x="11" y="109"/>
                      </a:cubicBezTo>
                      <a:cubicBezTo>
                        <a:pt x="11" y="109"/>
                        <a:pt x="11" y="110"/>
                        <a:pt x="11" y="110"/>
                      </a:cubicBezTo>
                      <a:cubicBezTo>
                        <a:pt x="11" y="111"/>
                        <a:pt x="12" y="112"/>
                        <a:pt x="12" y="112"/>
                      </a:cubicBezTo>
                      <a:cubicBezTo>
                        <a:pt x="13" y="113"/>
                        <a:pt x="13" y="113"/>
                        <a:pt x="13" y="114"/>
                      </a:cubicBezTo>
                      <a:cubicBezTo>
                        <a:pt x="13" y="114"/>
                        <a:pt x="14" y="114"/>
                        <a:pt x="14" y="115"/>
                      </a:cubicBezTo>
                      <a:cubicBezTo>
                        <a:pt x="14" y="115"/>
                        <a:pt x="14" y="115"/>
                        <a:pt x="14" y="116"/>
                      </a:cubicBezTo>
                      <a:cubicBezTo>
                        <a:pt x="14" y="116"/>
                        <a:pt x="14" y="116"/>
                        <a:pt x="14" y="117"/>
                      </a:cubicBezTo>
                      <a:cubicBezTo>
                        <a:pt x="14" y="117"/>
                        <a:pt x="14" y="118"/>
                        <a:pt x="14" y="118"/>
                      </a:cubicBezTo>
                      <a:cubicBezTo>
                        <a:pt x="14" y="119"/>
                        <a:pt x="14" y="121"/>
                        <a:pt x="14" y="122"/>
                      </a:cubicBezTo>
                      <a:cubicBezTo>
                        <a:pt x="14" y="122"/>
                        <a:pt x="15" y="124"/>
                        <a:pt x="15" y="125"/>
                      </a:cubicBezTo>
                      <a:cubicBezTo>
                        <a:pt x="15" y="126"/>
                        <a:pt x="16" y="127"/>
                        <a:pt x="16" y="127"/>
                      </a:cubicBezTo>
                      <a:cubicBezTo>
                        <a:pt x="16" y="127"/>
                        <a:pt x="17" y="129"/>
                        <a:pt x="18" y="130"/>
                      </a:cubicBezTo>
                      <a:cubicBezTo>
                        <a:pt x="18" y="131"/>
                        <a:pt x="18" y="132"/>
                        <a:pt x="19" y="133"/>
                      </a:cubicBezTo>
                      <a:cubicBezTo>
                        <a:pt x="19" y="133"/>
                        <a:pt x="19" y="134"/>
                        <a:pt x="19" y="135"/>
                      </a:cubicBezTo>
                      <a:cubicBezTo>
                        <a:pt x="19" y="135"/>
                        <a:pt x="19" y="136"/>
                        <a:pt x="19" y="137"/>
                      </a:cubicBezTo>
                      <a:cubicBezTo>
                        <a:pt x="20" y="137"/>
                        <a:pt x="19" y="138"/>
                        <a:pt x="19" y="138"/>
                      </a:cubicBezTo>
                      <a:cubicBezTo>
                        <a:pt x="19" y="138"/>
                        <a:pt x="19" y="139"/>
                        <a:pt x="19" y="139"/>
                      </a:cubicBezTo>
                      <a:cubicBezTo>
                        <a:pt x="19" y="140"/>
                        <a:pt x="19" y="140"/>
                        <a:pt x="19" y="141"/>
                      </a:cubicBezTo>
                      <a:cubicBezTo>
                        <a:pt x="18" y="141"/>
                        <a:pt x="18" y="142"/>
                        <a:pt x="19" y="142"/>
                      </a:cubicBezTo>
                      <a:cubicBezTo>
                        <a:pt x="19" y="142"/>
                        <a:pt x="19" y="142"/>
                        <a:pt x="19" y="143"/>
                      </a:cubicBezTo>
                      <a:cubicBezTo>
                        <a:pt x="19" y="143"/>
                        <a:pt x="19" y="144"/>
                        <a:pt x="19" y="144"/>
                      </a:cubicBezTo>
                      <a:cubicBezTo>
                        <a:pt x="19" y="145"/>
                        <a:pt x="19" y="146"/>
                        <a:pt x="19" y="146"/>
                      </a:cubicBezTo>
                      <a:cubicBezTo>
                        <a:pt x="19" y="147"/>
                        <a:pt x="19" y="147"/>
                        <a:pt x="18" y="147"/>
                      </a:cubicBezTo>
                      <a:cubicBezTo>
                        <a:pt x="18" y="148"/>
                        <a:pt x="18" y="149"/>
                        <a:pt x="18" y="149"/>
                      </a:cubicBezTo>
                      <a:cubicBezTo>
                        <a:pt x="17" y="149"/>
                        <a:pt x="17" y="149"/>
                        <a:pt x="16" y="150"/>
                      </a:cubicBezTo>
                      <a:cubicBezTo>
                        <a:pt x="16" y="150"/>
                        <a:pt x="15" y="149"/>
                        <a:pt x="15" y="149"/>
                      </a:cubicBezTo>
                      <a:cubicBezTo>
                        <a:pt x="15" y="149"/>
                        <a:pt x="15" y="149"/>
                        <a:pt x="15" y="149"/>
                      </a:cubicBezTo>
                      <a:cubicBezTo>
                        <a:pt x="14" y="149"/>
                        <a:pt x="15" y="149"/>
                        <a:pt x="14" y="150"/>
                      </a:cubicBezTo>
                      <a:cubicBezTo>
                        <a:pt x="14" y="150"/>
                        <a:pt x="14" y="150"/>
                        <a:pt x="14" y="151"/>
                      </a:cubicBezTo>
                      <a:cubicBezTo>
                        <a:pt x="14" y="151"/>
                        <a:pt x="14" y="153"/>
                        <a:pt x="15" y="153"/>
                      </a:cubicBezTo>
                      <a:cubicBezTo>
                        <a:pt x="15" y="153"/>
                        <a:pt x="15" y="153"/>
                        <a:pt x="15" y="154"/>
                      </a:cubicBezTo>
                      <a:cubicBezTo>
                        <a:pt x="15" y="154"/>
                        <a:pt x="15" y="155"/>
                        <a:pt x="15" y="155"/>
                      </a:cubicBezTo>
                      <a:cubicBezTo>
                        <a:pt x="15" y="155"/>
                        <a:pt x="15" y="155"/>
                        <a:pt x="16" y="155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7" y="155"/>
                        <a:pt x="17" y="155"/>
                        <a:pt x="17" y="155"/>
                      </a:cubicBezTo>
                      <a:cubicBezTo>
                        <a:pt x="17" y="155"/>
                        <a:pt x="18" y="155"/>
                        <a:pt x="18" y="156"/>
                      </a:cubicBezTo>
                      <a:cubicBezTo>
                        <a:pt x="18" y="156"/>
                        <a:pt x="19" y="156"/>
                        <a:pt x="19" y="157"/>
                      </a:cubicBezTo>
                      <a:cubicBezTo>
                        <a:pt x="20" y="157"/>
                        <a:pt x="20" y="158"/>
                        <a:pt x="21" y="158"/>
                      </a:cubicBezTo>
                      <a:cubicBezTo>
                        <a:pt x="21" y="159"/>
                        <a:pt x="21" y="159"/>
                        <a:pt x="21" y="159"/>
                      </a:cubicBezTo>
                      <a:cubicBezTo>
                        <a:pt x="21" y="159"/>
                        <a:pt x="22" y="159"/>
                        <a:pt x="22" y="159"/>
                      </a:cubicBezTo>
                      <a:cubicBezTo>
                        <a:pt x="22" y="159"/>
                        <a:pt x="23" y="160"/>
                        <a:pt x="24" y="160"/>
                      </a:cubicBezTo>
                      <a:cubicBezTo>
                        <a:pt x="24" y="160"/>
                        <a:pt x="25" y="161"/>
                        <a:pt x="25" y="161"/>
                      </a:cubicBezTo>
                      <a:cubicBezTo>
                        <a:pt x="25" y="161"/>
                        <a:pt x="26" y="161"/>
                        <a:pt x="26" y="161"/>
                      </a:cubicBezTo>
                      <a:cubicBezTo>
                        <a:pt x="26" y="161"/>
                        <a:pt x="27" y="161"/>
                        <a:pt x="27" y="161"/>
                      </a:cubicBezTo>
                      <a:cubicBezTo>
                        <a:pt x="27" y="161"/>
                        <a:pt x="28" y="161"/>
                        <a:pt x="28" y="161"/>
                      </a:cubicBezTo>
                      <a:cubicBezTo>
                        <a:pt x="28" y="161"/>
                        <a:pt x="28" y="161"/>
                        <a:pt x="28" y="161"/>
                      </a:cubicBezTo>
                      <a:cubicBezTo>
                        <a:pt x="28" y="161"/>
                        <a:pt x="29" y="161"/>
                        <a:pt x="29" y="161"/>
                      </a:cubicBezTo>
                      <a:cubicBezTo>
                        <a:pt x="29" y="161"/>
                        <a:pt x="30" y="161"/>
                        <a:pt x="30" y="161"/>
                      </a:cubicBezTo>
                      <a:cubicBezTo>
                        <a:pt x="30" y="161"/>
                        <a:pt x="30" y="160"/>
                        <a:pt x="31" y="160"/>
                      </a:cubicBezTo>
                      <a:cubicBezTo>
                        <a:pt x="31" y="160"/>
                        <a:pt x="31" y="160"/>
                        <a:pt x="31" y="160"/>
                      </a:cubicBezTo>
                      <a:cubicBezTo>
                        <a:pt x="31" y="160"/>
                        <a:pt x="31" y="161"/>
                        <a:pt x="31" y="161"/>
                      </a:cubicBezTo>
                      <a:cubicBezTo>
                        <a:pt x="31" y="161"/>
                        <a:pt x="31" y="161"/>
                        <a:pt x="31" y="161"/>
                      </a:cubicBezTo>
                      <a:cubicBezTo>
                        <a:pt x="31" y="161"/>
                        <a:pt x="32" y="162"/>
                        <a:pt x="32" y="162"/>
                      </a:cubicBezTo>
                      <a:cubicBezTo>
                        <a:pt x="32" y="161"/>
                        <a:pt x="32" y="161"/>
                        <a:pt x="32" y="161"/>
                      </a:cubicBezTo>
                      <a:cubicBezTo>
                        <a:pt x="32" y="161"/>
                        <a:pt x="32" y="161"/>
                        <a:pt x="33" y="161"/>
                      </a:cubicBezTo>
                      <a:cubicBezTo>
                        <a:pt x="33" y="161"/>
                        <a:pt x="33" y="161"/>
                        <a:pt x="33" y="161"/>
                      </a:cubicBezTo>
                      <a:cubicBezTo>
                        <a:pt x="33" y="161"/>
                        <a:pt x="34" y="162"/>
                        <a:pt x="34" y="162"/>
                      </a:cubicBezTo>
                      <a:cubicBezTo>
                        <a:pt x="34" y="161"/>
                        <a:pt x="34" y="161"/>
                        <a:pt x="34" y="161"/>
                      </a:cubicBezTo>
                      <a:cubicBezTo>
                        <a:pt x="34" y="161"/>
                        <a:pt x="34" y="161"/>
                        <a:pt x="35" y="161"/>
                      </a:cubicBezTo>
                      <a:cubicBezTo>
                        <a:pt x="35" y="160"/>
                        <a:pt x="35" y="160"/>
                        <a:pt x="36" y="160"/>
                      </a:cubicBezTo>
                      <a:cubicBezTo>
                        <a:pt x="36" y="160"/>
                        <a:pt x="36" y="160"/>
                        <a:pt x="36" y="160"/>
                      </a:cubicBezTo>
                      <a:cubicBezTo>
                        <a:pt x="36" y="160"/>
                        <a:pt x="37" y="160"/>
                        <a:pt x="37" y="160"/>
                      </a:cubicBezTo>
                      <a:cubicBezTo>
                        <a:pt x="38" y="160"/>
                        <a:pt x="38" y="159"/>
                        <a:pt x="38" y="159"/>
                      </a:cubicBezTo>
                      <a:cubicBezTo>
                        <a:pt x="38" y="159"/>
                        <a:pt x="38" y="159"/>
                        <a:pt x="38" y="159"/>
                      </a:cubicBezTo>
                      <a:cubicBezTo>
                        <a:pt x="38" y="158"/>
                        <a:pt x="38" y="158"/>
                        <a:pt x="38" y="158"/>
                      </a:cubicBezTo>
                      <a:cubicBezTo>
                        <a:pt x="38" y="158"/>
                        <a:pt x="39" y="158"/>
                        <a:pt x="39" y="158"/>
                      </a:cubicBezTo>
                      <a:cubicBezTo>
                        <a:pt x="39" y="158"/>
                        <a:pt x="40" y="157"/>
                        <a:pt x="40" y="157"/>
                      </a:cubicBezTo>
                      <a:cubicBezTo>
                        <a:pt x="40" y="157"/>
                        <a:pt x="40" y="157"/>
                        <a:pt x="40" y="157"/>
                      </a:cubicBezTo>
                      <a:cubicBezTo>
                        <a:pt x="40" y="156"/>
                        <a:pt x="41" y="156"/>
                        <a:pt x="41" y="156"/>
                      </a:cubicBezTo>
                      <a:cubicBezTo>
                        <a:pt x="41" y="156"/>
                        <a:pt x="41" y="156"/>
                        <a:pt x="41" y="156"/>
                      </a:cubicBezTo>
                      <a:cubicBezTo>
                        <a:pt x="41" y="156"/>
                        <a:pt x="42" y="156"/>
                        <a:pt x="42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5"/>
                        <a:pt x="44" y="155"/>
                        <a:pt x="44" y="155"/>
                      </a:cubicBezTo>
                      <a:cubicBezTo>
                        <a:pt x="45" y="155"/>
                        <a:pt x="45" y="155"/>
                        <a:pt x="45" y="155"/>
                      </a:cubicBezTo>
                      <a:cubicBezTo>
                        <a:pt x="45" y="155"/>
                        <a:pt x="45" y="154"/>
                        <a:pt x="45" y="154"/>
                      </a:cubicBezTo>
                      <a:cubicBezTo>
                        <a:pt x="45" y="154"/>
                        <a:pt x="45" y="154"/>
                        <a:pt x="45" y="154"/>
                      </a:cubicBezTo>
                      <a:cubicBezTo>
                        <a:pt x="46" y="153"/>
                        <a:pt x="46" y="153"/>
                        <a:pt x="46" y="153"/>
                      </a:cubicBezTo>
                      <a:cubicBezTo>
                        <a:pt x="47" y="153"/>
                        <a:pt x="47" y="152"/>
                        <a:pt x="47" y="152"/>
                      </a:cubicBezTo>
                      <a:cubicBezTo>
                        <a:pt x="47" y="152"/>
                        <a:pt x="48" y="152"/>
                        <a:pt x="48" y="152"/>
                      </a:cubicBezTo>
                      <a:cubicBezTo>
                        <a:pt x="49" y="152"/>
                        <a:pt x="49" y="152"/>
                        <a:pt x="49" y="152"/>
                      </a:cubicBezTo>
                      <a:cubicBezTo>
                        <a:pt x="50" y="152"/>
                        <a:pt x="50" y="152"/>
                        <a:pt x="50" y="152"/>
                      </a:cubicBezTo>
                      <a:cubicBezTo>
                        <a:pt x="51" y="152"/>
                        <a:pt x="51" y="152"/>
                        <a:pt x="51" y="152"/>
                      </a:cubicBezTo>
                      <a:cubicBezTo>
                        <a:pt x="52" y="152"/>
                        <a:pt x="53" y="151"/>
                        <a:pt x="53" y="151"/>
                      </a:cubicBezTo>
                      <a:cubicBezTo>
                        <a:pt x="53" y="151"/>
                        <a:pt x="53" y="151"/>
                        <a:pt x="54" y="151"/>
                      </a:cubicBezTo>
                      <a:cubicBezTo>
                        <a:pt x="54" y="151"/>
                        <a:pt x="54" y="151"/>
                        <a:pt x="54" y="151"/>
                      </a:cubicBezTo>
                      <a:cubicBezTo>
                        <a:pt x="54" y="151"/>
                        <a:pt x="55" y="151"/>
                        <a:pt x="56" y="151"/>
                      </a:cubicBezTo>
                      <a:cubicBezTo>
                        <a:pt x="56" y="151"/>
                        <a:pt x="56" y="151"/>
                        <a:pt x="57" y="151"/>
                      </a:cubicBezTo>
                      <a:cubicBezTo>
                        <a:pt x="57" y="151"/>
                        <a:pt x="57" y="151"/>
                        <a:pt x="58" y="151"/>
                      </a:cubicBezTo>
                      <a:cubicBezTo>
                        <a:pt x="58" y="151"/>
                        <a:pt x="59" y="151"/>
                        <a:pt x="59" y="151"/>
                      </a:cubicBezTo>
                      <a:cubicBezTo>
                        <a:pt x="59" y="151"/>
                        <a:pt x="59" y="151"/>
                        <a:pt x="59" y="151"/>
                      </a:cubicBezTo>
                      <a:cubicBezTo>
                        <a:pt x="59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1" y="151"/>
                      </a:cubicBezTo>
                      <a:cubicBezTo>
                        <a:pt x="61" y="151"/>
                        <a:pt x="61" y="151"/>
                        <a:pt x="62" y="151"/>
                      </a:cubicBezTo>
                      <a:cubicBezTo>
                        <a:pt x="62" y="151"/>
                        <a:pt x="62" y="151"/>
                        <a:pt x="62" y="151"/>
                      </a:cubicBezTo>
                      <a:cubicBezTo>
                        <a:pt x="62" y="151"/>
                        <a:pt x="62" y="152"/>
                        <a:pt x="63" y="152"/>
                      </a:cubicBezTo>
                      <a:cubicBezTo>
                        <a:pt x="63" y="152"/>
                        <a:pt x="63" y="152"/>
                        <a:pt x="63" y="152"/>
                      </a:cubicBezTo>
                      <a:cubicBezTo>
                        <a:pt x="63" y="152"/>
                        <a:pt x="64" y="152"/>
                        <a:pt x="64" y="152"/>
                      </a:cubicBezTo>
                      <a:cubicBezTo>
                        <a:pt x="64" y="152"/>
                        <a:pt x="64" y="152"/>
                        <a:pt x="64" y="152"/>
                      </a:cubicBezTo>
                      <a:cubicBezTo>
                        <a:pt x="64" y="152"/>
                        <a:pt x="65" y="152"/>
                        <a:pt x="65" y="152"/>
                      </a:cubicBezTo>
                      <a:cubicBezTo>
                        <a:pt x="65" y="152"/>
                        <a:pt x="66" y="152"/>
                        <a:pt x="66" y="152"/>
                      </a:cubicBezTo>
                      <a:cubicBezTo>
                        <a:pt x="66" y="152"/>
                        <a:pt x="66" y="151"/>
                        <a:pt x="66" y="151"/>
                      </a:cubicBezTo>
                      <a:cubicBezTo>
                        <a:pt x="66" y="151"/>
                        <a:pt x="67" y="151"/>
                        <a:pt x="67" y="151"/>
                      </a:cubicBezTo>
                      <a:cubicBezTo>
                        <a:pt x="68" y="151"/>
                        <a:pt x="68" y="151"/>
                        <a:pt x="68" y="151"/>
                      </a:cubicBezTo>
                      <a:cubicBezTo>
                        <a:pt x="69" y="151"/>
                        <a:pt x="69" y="151"/>
                        <a:pt x="69" y="151"/>
                      </a:cubicBezTo>
                      <a:cubicBezTo>
                        <a:pt x="69" y="151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1" y="152"/>
                      </a:cubicBezTo>
                      <a:cubicBezTo>
                        <a:pt x="71" y="152"/>
                        <a:pt x="71" y="152"/>
                        <a:pt x="71" y="152"/>
                      </a:cubicBezTo>
                      <a:cubicBezTo>
                        <a:pt x="71" y="151"/>
                        <a:pt x="71" y="151"/>
                        <a:pt x="72" y="151"/>
                      </a:cubicBezTo>
                      <a:cubicBezTo>
                        <a:pt x="72" y="151"/>
                        <a:pt x="72" y="152"/>
                        <a:pt x="72" y="152"/>
                      </a:cubicBezTo>
                      <a:cubicBezTo>
                        <a:pt x="72" y="152"/>
                        <a:pt x="73" y="152"/>
                        <a:pt x="73" y="151"/>
                      </a:cubicBezTo>
                      <a:cubicBezTo>
                        <a:pt x="73" y="151"/>
                        <a:pt x="73" y="151"/>
                        <a:pt x="73" y="151"/>
                      </a:cubicBezTo>
                      <a:cubicBezTo>
                        <a:pt x="74" y="151"/>
                        <a:pt x="74" y="151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5" y="148"/>
                        <a:pt x="76" y="147"/>
                      </a:cubicBezTo>
                      <a:cubicBezTo>
                        <a:pt x="76" y="147"/>
                        <a:pt x="76" y="147"/>
                        <a:pt x="76" y="147"/>
                      </a:cubicBezTo>
                      <a:cubicBezTo>
                        <a:pt x="76" y="146"/>
                        <a:pt x="76" y="146"/>
                        <a:pt x="76" y="146"/>
                      </a:cubicBezTo>
                      <a:cubicBezTo>
                        <a:pt x="76" y="146"/>
                        <a:pt x="76" y="145"/>
                        <a:pt x="77" y="145"/>
                      </a:cubicBezTo>
                      <a:cubicBezTo>
                        <a:pt x="77" y="145"/>
                        <a:pt x="77" y="144"/>
                        <a:pt x="78" y="144"/>
                      </a:cubicBezTo>
                      <a:cubicBezTo>
                        <a:pt x="78" y="144"/>
                        <a:pt x="79" y="144"/>
                        <a:pt x="79" y="144"/>
                      </a:cubicBezTo>
                      <a:cubicBezTo>
                        <a:pt x="79" y="144"/>
                        <a:pt x="79" y="144"/>
                        <a:pt x="80" y="144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80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2" y="143"/>
                      </a:cubicBezTo>
                      <a:cubicBezTo>
                        <a:pt x="82" y="143"/>
                        <a:pt x="82" y="142"/>
                        <a:pt x="82" y="142"/>
                      </a:cubicBezTo>
                      <a:cubicBezTo>
                        <a:pt x="82" y="142"/>
                        <a:pt x="83" y="142"/>
                        <a:pt x="83" y="142"/>
                      </a:cubicBezTo>
                      <a:cubicBezTo>
                        <a:pt x="83" y="142"/>
                        <a:pt x="84" y="142"/>
                        <a:pt x="84" y="141"/>
                      </a:cubicBezTo>
                      <a:cubicBezTo>
                        <a:pt x="84" y="141"/>
                        <a:pt x="85" y="141"/>
                        <a:pt x="85" y="141"/>
                      </a:cubicBezTo>
                      <a:cubicBezTo>
                        <a:pt x="85" y="141"/>
                        <a:pt x="85" y="141"/>
                        <a:pt x="86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39"/>
                        <a:pt x="88" y="139"/>
                        <a:pt x="88" y="139"/>
                      </a:cubicBezTo>
                      <a:cubicBezTo>
                        <a:pt x="89" y="138"/>
                        <a:pt x="89" y="138"/>
                        <a:pt x="90" y="138"/>
                      </a:cubicBezTo>
                      <a:cubicBezTo>
                        <a:pt x="90" y="138"/>
                        <a:pt x="91" y="138"/>
                        <a:pt x="91" y="138"/>
                      </a:cubicBezTo>
                      <a:cubicBezTo>
                        <a:pt x="92" y="138"/>
                        <a:pt x="92" y="138"/>
                        <a:pt x="92" y="139"/>
                      </a:cubicBezTo>
                      <a:cubicBezTo>
                        <a:pt x="93" y="139"/>
                        <a:pt x="95" y="139"/>
                        <a:pt x="95" y="138"/>
                      </a:cubicBezTo>
                      <a:cubicBezTo>
                        <a:pt x="96" y="138"/>
                        <a:pt x="98" y="138"/>
                        <a:pt x="98" y="138"/>
                      </a:cubicBezTo>
                      <a:cubicBezTo>
                        <a:pt x="99" y="138"/>
                        <a:pt x="99" y="138"/>
                        <a:pt x="100" y="138"/>
                      </a:cubicBezTo>
                      <a:cubicBezTo>
                        <a:pt x="100" y="137"/>
                        <a:pt x="101" y="137"/>
                        <a:pt x="101" y="137"/>
                      </a:cubicBezTo>
                      <a:cubicBezTo>
                        <a:pt x="101" y="137"/>
                        <a:pt x="103" y="137"/>
                        <a:pt x="103" y="137"/>
                      </a:cubicBezTo>
                      <a:cubicBezTo>
                        <a:pt x="103" y="137"/>
                        <a:pt x="104" y="136"/>
                        <a:pt x="104" y="136"/>
                      </a:cubicBezTo>
                      <a:cubicBezTo>
                        <a:pt x="105" y="136"/>
                        <a:pt x="107" y="135"/>
                        <a:pt x="107" y="135"/>
                      </a:cubicBezTo>
                      <a:cubicBezTo>
                        <a:pt x="108" y="135"/>
                        <a:pt x="109" y="134"/>
                        <a:pt x="109" y="134"/>
                      </a:cubicBezTo>
                      <a:cubicBezTo>
                        <a:pt x="109" y="134"/>
                        <a:pt x="109" y="134"/>
                        <a:pt x="109" y="134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"/>
                        <a:pt x="109" y="8"/>
                        <a:pt x="109" y="8"/>
                      </a:cubicBezTo>
                      <a:cubicBezTo>
                        <a:pt x="109" y="8"/>
                        <a:pt x="108" y="8"/>
                        <a:pt x="108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0" name="Freeform 738">
                  <a:extLst>
                    <a:ext uri="{FF2B5EF4-FFF2-40B4-BE49-F238E27FC236}">
                      <a16:creationId xmlns="" xmlns:a16="http://schemas.microsoft.com/office/drawing/2014/main" id="{708D427D-274F-1644-B068-8A991BF5A8B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50375" y="5924550"/>
                  <a:ext cx="254000" cy="184150"/>
                </a:xfrm>
                <a:custGeom>
                  <a:avLst/>
                  <a:gdLst>
                    <a:gd name="T0" fmla="*/ 29 w 61"/>
                    <a:gd name="T1" fmla="*/ 38 h 44"/>
                    <a:gd name="T2" fmla="*/ 29 w 61"/>
                    <a:gd name="T3" fmla="*/ 38 h 44"/>
                    <a:gd name="T4" fmla="*/ 29 w 61"/>
                    <a:gd name="T5" fmla="*/ 39 h 44"/>
                    <a:gd name="T6" fmla="*/ 29 w 61"/>
                    <a:gd name="T7" fmla="*/ 37 h 44"/>
                    <a:gd name="T8" fmla="*/ 29 w 61"/>
                    <a:gd name="T9" fmla="*/ 37 h 44"/>
                    <a:gd name="T10" fmla="*/ 30 w 61"/>
                    <a:gd name="T11" fmla="*/ 37 h 44"/>
                    <a:gd name="T12" fmla="*/ 30 w 61"/>
                    <a:gd name="T13" fmla="*/ 37 h 44"/>
                    <a:gd name="T14" fmla="*/ 49 w 61"/>
                    <a:gd name="T15" fmla="*/ 24 h 44"/>
                    <a:gd name="T16" fmla="*/ 48 w 61"/>
                    <a:gd name="T17" fmla="*/ 20 h 44"/>
                    <a:gd name="T18" fmla="*/ 45 w 61"/>
                    <a:gd name="T19" fmla="*/ 16 h 44"/>
                    <a:gd name="T20" fmla="*/ 43 w 61"/>
                    <a:gd name="T21" fmla="*/ 17 h 44"/>
                    <a:gd name="T22" fmla="*/ 40 w 61"/>
                    <a:gd name="T23" fmla="*/ 17 h 44"/>
                    <a:gd name="T24" fmla="*/ 34 w 61"/>
                    <a:gd name="T25" fmla="*/ 17 h 44"/>
                    <a:gd name="T26" fmla="*/ 28 w 61"/>
                    <a:gd name="T27" fmla="*/ 15 h 44"/>
                    <a:gd name="T28" fmla="*/ 27 w 61"/>
                    <a:gd name="T29" fmla="*/ 17 h 44"/>
                    <a:gd name="T30" fmla="*/ 23 w 61"/>
                    <a:gd name="T31" fmla="*/ 15 h 44"/>
                    <a:gd name="T32" fmla="*/ 18 w 61"/>
                    <a:gd name="T33" fmla="*/ 11 h 44"/>
                    <a:gd name="T34" fmla="*/ 15 w 61"/>
                    <a:gd name="T35" fmla="*/ 6 h 44"/>
                    <a:gd name="T36" fmla="*/ 11 w 61"/>
                    <a:gd name="T37" fmla="*/ 6 h 44"/>
                    <a:gd name="T38" fmla="*/ 9 w 61"/>
                    <a:gd name="T39" fmla="*/ 3 h 44"/>
                    <a:gd name="T40" fmla="*/ 4 w 61"/>
                    <a:gd name="T41" fmla="*/ 2 h 44"/>
                    <a:gd name="T42" fmla="*/ 0 w 61"/>
                    <a:gd name="T43" fmla="*/ 0 h 44"/>
                    <a:gd name="T44" fmla="*/ 3 w 61"/>
                    <a:gd name="T45" fmla="*/ 37 h 44"/>
                    <a:gd name="T46" fmla="*/ 7 w 61"/>
                    <a:gd name="T47" fmla="*/ 36 h 44"/>
                    <a:gd name="T48" fmla="*/ 10 w 61"/>
                    <a:gd name="T49" fmla="*/ 37 h 44"/>
                    <a:gd name="T50" fmla="*/ 15 w 61"/>
                    <a:gd name="T51" fmla="*/ 40 h 44"/>
                    <a:gd name="T52" fmla="*/ 19 w 61"/>
                    <a:gd name="T53" fmla="*/ 40 h 44"/>
                    <a:gd name="T54" fmla="*/ 21 w 61"/>
                    <a:gd name="T55" fmla="*/ 38 h 44"/>
                    <a:gd name="T56" fmla="*/ 25 w 61"/>
                    <a:gd name="T57" fmla="*/ 36 h 44"/>
                    <a:gd name="T58" fmla="*/ 23 w 61"/>
                    <a:gd name="T59" fmla="*/ 35 h 44"/>
                    <a:gd name="T60" fmla="*/ 26 w 61"/>
                    <a:gd name="T61" fmla="*/ 33 h 44"/>
                    <a:gd name="T62" fmla="*/ 28 w 61"/>
                    <a:gd name="T63" fmla="*/ 36 h 44"/>
                    <a:gd name="T64" fmla="*/ 27 w 61"/>
                    <a:gd name="T65" fmla="*/ 38 h 44"/>
                    <a:gd name="T66" fmla="*/ 29 w 61"/>
                    <a:gd name="T67" fmla="*/ 37 h 44"/>
                    <a:gd name="T68" fmla="*/ 31 w 61"/>
                    <a:gd name="T69" fmla="*/ 36 h 44"/>
                    <a:gd name="T70" fmla="*/ 31 w 61"/>
                    <a:gd name="T71" fmla="*/ 39 h 44"/>
                    <a:gd name="T72" fmla="*/ 34 w 61"/>
                    <a:gd name="T73" fmla="*/ 42 h 44"/>
                    <a:gd name="T74" fmla="*/ 35 w 61"/>
                    <a:gd name="T75" fmla="*/ 41 h 44"/>
                    <a:gd name="T76" fmla="*/ 37 w 61"/>
                    <a:gd name="T77" fmla="*/ 44 h 44"/>
                    <a:gd name="T78" fmla="*/ 37 w 61"/>
                    <a:gd name="T79" fmla="*/ 42 h 44"/>
                    <a:gd name="T80" fmla="*/ 37 w 61"/>
                    <a:gd name="T81" fmla="*/ 42 h 44"/>
                    <a:gd name="T82" fmla="*/ 36 w 61"/>
                    <a:gd name="T83" fmla="*/ 40 h 44"/>
                    <a:gd name="T84" fmla="*/ 39 w 61"/>
                    <a:gd name="T85" fmla="*/ 40 h 44"/>
                    <a:gd name="T86" fmla="*/ 44 w 61"/>
                    <a:gd name="T87" fmla="*/ 36 h 44"/>
                    <a:gd name="T88" fmla="*/ 44 w 61"/>
                    <a:gd name="T89" fmla="*/ 34 h 44"/>
                    <a:gd name="T90" fmla="*/ 46 w 61"/>
                    <a:gd name="T91" fmla="*/ 33 h 44"/>
                    <a:gd name="T92" fmla="*/ 49 w 61"/>
                    <a:gd name="T93" fmla="*/ 32 h 44"/>
                    <a:gd name="T94" fmla="*/ 55 w 61"/>
                    <a:gd name="T95" fmla="*/ 32 h 44"/>
                    <a:gd name="T96" fmla="*/ 59 w 61"/>
                    <a:gd name="T97" fmla="*/ 31 h 44"/>
                    <a:gd name="T98" fmla="*/ 60 w 61"/>
                    <a:gd name="T99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1" h="44">
                      <a:moveTo>
                        <a:pt x="29" y="39"/>
                      </a:move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lose/>
                      <a:moveTo>
                        <a:pt x="30" y="36"/>
                      </a:moveTo>
                      <a:cubicBezTo>
                        <a:pt x="30" y="36"/>
                        <a:pt x="30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6"/>
                        <a:pt x="30" y="36"/>
                      </a:cubicBezTo>
                      <a:close/>
                      <a:moveTo>
                        <a:pt x="58" y="28"/>
                      </a:moveTo>
                      <a:cubicBezTo>
                        <a:pt x="58" y="28"/>
                        <a:pt x="56" y="27"/>
                        <a:pt x="56" y="27"/>
                      </a:cubicBezTo>
                      <a:cubicBezTo>
                        <a:pt x="55" y="27"/>
                        <a:pt x="49" y="24"/>
                        <a:pt x="49" y="24"/>
                      </a:cubicBezTo>
                      <a:cubicBezTo>
                        <a:pt x="49" y="24"/>
                        <a:pt x="49" y="24"/>
                        <a:pt x="49" y="24"/>
                      </a:cubicBezTo>
                      <a:cubicBezTo>
                        <a:pt x="49" y="24"/>
                        <a:pt x="49" y="23"/>
                        <a:pt x="49" y="23"/>
                      </a:cubicBezTo>
                      <a:cubicBezTo>
                        <a:pt x="49" y="23"/>
                        <a:pt x="49" y="22"/>
                        <a:pt x="49" y="22"/>
                      </a:cubicBezTo>
                      <a:cubicBezTo>
                        <a:pt x="49" y="22"/>
                        <a:pt x="48" y="20"/>
                        <a:pt x="48" y="20"/>
                      </a:cubicBezTo>
                      <a:cubicBezTo>
                        <a:pt x="48" y="20"/>
                        <a:pt x="48" y="19"/>
                        <a:pt x="48" y="18"/>
                      </a:cubicBezTo>
                      <a:cubicBezTo>
                        <a:pt x="48" y="18"/>
                        <a:pt x="47" y="17"/>
                        <a:pt x="47" y="17"/>
                      </a:cubicBezTo>
                      <a:cubicBezTo>
                        <a:pt x="47" y="17"/>
                        <a:pt x="46" y="16"/>
                        <a:pt x="46" y="16"/>
                      </a:cubicBezTo>
                      <a:cubicBezTo>
                        <a:pt x="46" y="16"/>
                        <a:pt x="45" y="16"/>
                        <a:pt x="45" y="16"/>
                      </a:cubicBez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7"/>
                        <a:pt x="44" y="16"/>
                        <a:pt x="44" y="16"/>
                      </a:cubicBezTo>
                      <a:cubicBezTo>
                        <a:pt x="44" y="16"/>
                        <a:pt x="44" y="16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17"/>
                        <a:pt x="42" y="17"/>
                        <a:pt x="42" y="17"/>
                      </a:cubicBezTo>
                      <a:cubicBezTo>
                        <a:pt x="42" y="17"/>
                        <a:pt x="41" y="17"/>
                        <a:pt x="41" y="17"/>
                      </a:cubicBezTo>
                      <a:cubicBezTo>
                        <a:pt x="41" y="17"/>
                        <a:pt x="41" y="18"/>
                        <a:pt x="41" y="18"/>
                      </a:cubicBezTo>
                      <a:cubicBezTo>
                        <a:pt x="41" y="18"/>
                        <a:pt x="40" y="17"/>
                        <a:pt x="40" y="17"/>
                      </a:cubicBezTo>
                      <a:cubicBezTo>
                        <a:pt x="39" y="17"/>
                        <a:pt x="39" y="16"/>
                        <a:pt x="38" y="16"/>
                      </a:cubicBezTo>
                      <a:cubicBezTo>
                        <a:pt x="38" y="16"/>
                        <a:pt x="37" y="16"/>
                        <a:pt x="37" y="16"/>
                      </a:cubicBezTo>
                      <a:cubicBezTo>
                        <a:pt x="37" y="17"/>
                        <a:pt x="36" y="17"/>
                        <a:pt x="36" y="17"/>
                      </a:cubicBezTo>
                      <a:cubicBezTo>
                        <a:pt x="35" y="17"/>
                        <a:pt x="34" y="17"/>
                        <a:pt x="34" y="17"/>
                      </a:cubicBezTo>
                      <a:cubicBezTo>
                        <a:pt x="34" y="17"/>
                        <a:pt x="33" y="16"/>
                        <a:pt x="32" y="16"/>
                      </a:cubicBezTo>
                      <a:cubicBezTo>
                        <a:pt x="32" y="16"/>
                        <a:pt x="31" y="15"/>
                        <a:pt x="31" y="15"/>
                      </a:cubicBezTo>
                      <a:cubicBezTo>
                        <a:pt x="31" y="15"/>
                        <a:pt x="30" y="15"/>
                        <a:pt x="30" y="15"/>
                      </a:cubicBezTo>
                      <a:cubicBezTo>
                        <a:pt x="30" y="15"/>
                        <a:pt x="29" y="15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6" y="18"/>
                        <a:pt x="26" y="18"/>
                      </a:cubicBezTo>
                      <a:cubicBezTo>
                        <a:pt x="26" y="18"/>
                        <a:pt x="25" y="17"/>
                        <a:pt x="24" y="17"/>
                      </a:cubicBezTo>
                      <a:cubicBezTo>
                        <a:pt x="24" y="17"/>
                        <a:pt x="24" y="16"/>
                        <a:pt x="23" y="16"/>
                      </a:cubicBezTo>
                      <a:cubicBezTo>
                        <a:pt x="23" y="16"/>
                        <a:pt x="23" y="15"/>
                        <a:pt x="23" y="15"/>
                      </a:cubicBezTo>
                      <a:cubicBezTo>
                        <a:pt x="23" y="15"/>
                        <a:pt x="22" y="14"/>
                        <a:pt x="22" y="14"/>
                      </a:cubicBezTo>
                      <a:cubicBezTo>
                        <a:pt x="21" y="14"/>
                        <a:pt x="20" y="13"/>
                        <a:pt x="20" y="12"/>
                      </a:cubicBezTo>
                      <a:cubicBezTo>
                        <a:pt x="19" y="12"/>
                        <a:pt x="18" y="12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0"/>
                        <a:pt x="16" y="10"/>
                        <a:pt x="16" y="10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7"/>
                      </a:cubicBezTo>
                      <a:cubicBezTo>
                        <a:pt x="16" y="7"/>
                        <a:pt x="16" y="6"/>
                        <a:pt x="15" y="6"/>
                      </a:cubicBezTo>
                      <a:cubicBezTo>
                        <a:pt x="15" y="6"/>
                        <a:pt x="14" y="6"/>
                        <a:pt x="13" y="6"/>
                      </a:cubicBezTo>
                      <a:cubicBezTo>
                        <a:pt x="13" y="6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7"/>
                        <a:pt x="11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1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1" y="35"/>
                        <a:pt x="1" y="35"/>
                      </a:cubicBezTo>
                      <a:cubicBezTo>
                        <a:pt x="2" y="35"/>
                        <a:pt x="2" y="36"/>
                        <a:pt x="2" y="36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4" y="37"/>
                        <a:pt x="4" y="37"/>
                        <a:pt x="4" y="37"/>
                      </a:cubicBezTo>
                      <a:cubicBezTo>
                        <a:pt x="4" y="37"/>
                        <a:pt x="5" y="37"/>
                        <a:pt x="5" y="36"/>
                      </a:cubicBezTo>
                      <a:cubicBezTo>
                        <a:pt x="5" y="36"/>
                        <a:pt x="5" y="36"/>
                        <a:pt x="5" y="36"/>
                      </a:cubicBezTo>
                      <a:cubicBezTo>
                        <a:pt x="6" y="36"/>
                        <a:pt x="6" y="36"/>
                        <a:pt x="7" y="36"/>
                      </a:cubicBezTo>
                      <a:cubicBezTo>
                        <a:pt x="7" y="36"/>
                        <a:pt x="7" y="37"/>
                        <a:pt x="8" y="37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0" y="37"/>
                        <a:pt x="10" y="37"/>
                      </a:cubicBezTo>
                      <a:cubicBezTo>
                        <a:pt x="11" y="37"/>
                        <a:pt x="11" y="38"/>
                        <a:pt x="12" y="38"/>
                      </a:cubicBezTo>
                      <a:cubicBezTo>
                        <a:pt x="12" y="38"/>
                        <a:pt x="13" y="39"/>
                        <a:pt x="13" y="39"/>
                      </a:cubicBezTo>
                      <a:cubicBezTo>
                        <a:pt x="13" y="39"/>
                        <a:pt x="14" y="39"/>
                        <a:pt x="14" y="40"/>
                      </a:cubicBezTo>
                      <a:cubicBezTo>
                        <a:pt x="15" y="40"/>
                        <a:pt x="15" y="40"/>
                        <a:pt x="15" y="40"/>
                      </a:cubicBezTo>
                      <a:cubicBezTo>
                        <a:pt x="15" y="41"/>
                        <a:pt x="16" y="41"/>
                        <a:pt x="1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8" y="42"/>
                        <a:pt x="18" y="41"/>
                        <a:pt x="18" y="41"/>
                      </a:cubicBezTo>
                      <a:cubicBezTo>
                        <a:pt x="18" y="41"/>
                        <a:pt x="19" y="40"/>
                        <a:pt x="19" y="40"/>
                      </a:cubicBezTo>
                      <a:cubicBezTo>
                        <a:pt x="19" y="40"/>
                        <a:pt x="20" y="40"/>
                        <a:pt x="20" y="40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9"/>
                        <a:pt x="20" y="39"/>
                        <a:pt x="21" y="39"/>
                      </a:cubicBezTo>
                      <a:cubicBezTo>
                        <a:pt x="21" y="38"/>
                        <a:pt x="21" y="38"/>
                        <a:pt x="21" y="38"/>
                      </a:cubicBezTo>
                      <a:cubicBezTo>
                        <a:pt x="21" y="38"/>
                        <a:pt x="22" y="37"/>
                        <a:pt x="22" y="37"/>
                      </a:cubicBezTo>
                      <a:cubicBezTo>
                        <a:pt x="22" y="37"/>
                        <a:pt x="23" y="36"/>
                        <a:pt x="23" y="36"/>
                      </a:cubicBezTo>
                      <a:cubicBezTo>
                        <a:pt x="24" y="36"/>
                        <a:pt x="24" y="36"/>
                        <a:pt x="25" y="3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4"/>
                        <a:pt x="25" y="34"/>
                      </a:cubicBezTo>
                      <a:cubicBezTo>
                        <a:pt x="25" y="34"/>
                        <a:pt x="25" y="34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4"/>
                        <a:pt x="28" y="34"/>
                      </a:cubicBezTo>
                      <a:cubicBezTo>
                        <a:pt x="28" y="34"/>
                        <a:pt x="28" y="35"/>
                        <a:pt x="28" y="35"/>
                      </a:cubicBezTo>
                      <a:cubicBezTo>
                        <a:pt x="28" y="35"/>
                        <a:pt x="28" y="35"/>
                        <a:pt x="28" y="36"/>
                      </a:cubicBezTo>
                      <a:cubicBezTo>
                        <a:pt x="28" y="36"/>
                        <a:pt x="27" y="36"/>
                        <a:pt x="27" y="37"/>
                      </a:cubicBezTo>
                      <a:cubicBezTo>
                        <a:pt x="27" y="37"/>
                        <a:pt x="26" y="37"/>
                        <a:pt x="26" y="37"/>
                      </a:cubicBezTo>
                      <a:cubicBezTo>
                        <a:pt x="26" y="37"/>
                        <a:pt x="26" y="37"/>
                        <a:pt x="26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8" y="38"/>
                        <a:pt x="28" y="38"/>
                      </a:cubicBezTo>
                      <a:cubicBezTo>
                        <a:pt x="28" y="38"/>
                        <a:pt x="28" y="37"/>
                        <a:pt x="28" y="37"/>
                      </a:cubicBezTo>
                      <a:cubicBezTo>
                        <a:pt x="28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6"/>
                      </a:cubicBezTo>
                      <a:cubicBezTo>
                        <a:pt x="29" y="36"/>
                        <a:pt x="29" y="36"/>
                        <a:pt x="30" y="36"/>
                      </a:cubicBezTo>
                      <a:cubicBezTo>
                        <a:pt x="30" y="36"/>
                        <a:pt x="30" y="36"/>
                        <a:pt x="30" y="36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6"/>
                        <a:pt x="31" y="37"/>
                        <a:pt x="31" y="37"/>
                      </a:cubicBezTo>
                      <a:cubicBezTo>
                        <a:pt x="31" y="38"/>
                        <a:pt x="30" y="38"/>
                        <a:pt x="30" y="38"/>
                      </a:cubicBezTo>
                      <a:cubicBezTo>
                        <a:pt x="30" y="38"/>
                        <a:pt x="30" y="38"/>
                        <a:pt x="31" y="39"/>
                      </a:cubicBezTo>
                      <a:cubicBezTo>
                        <a:pt x="31" y="39"/>
                        <a:pt x="31" y="39"/>
                        <a:pt x="31" y="39"/>
                      </a:cubicBezTo>
                      <a:cubicBezTo>
                        <a:pt x="31" y="40"/>
                        <a:pt x="32" y="40"/>
                        <a:pt x="32" y="40"/>
                      </a:cubicBezTo>
                      <a:cubicBezTo>
                        <a:pt x="32" y="40"/>
                        <a:pt x="33" y="40"/>
                        <a:pt x="33" y="40"/>
                      </a:cubicBezTo>
                      <a:cubicBezTo>
                        <a:pt x="33" y="40"/>
                        <a:pt x="33" y="40"/>
                        <a:pt x="33" y="41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34" y="42"/>
                        <a:pt x="34" y="42"/>
                        <a:pt x="34" y="41"/>
                      </a:cubicBezTo>
                      <a:cubicBezTo>
                        <a:pt x="34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6" y="41"/>
                        <a:pt x="36" y="41"/>
                      </a:cubicBezTo>
                      <a:cubicBezTo>
                        <a:pt x="36" y="42"/>
                        <a:pt x="36" y="42"/>
                        <a:pt x="36" y="42"/>
                      </a:cubicBezTo>
                      <a:cubicBezTo>
                        <a:pt x="36" y="42"/>
                        <a:pt x="36" y="43"/>
                        <a:pt x="37" y="43"/>
                      </a:cubicBezTo>
                      <a:cubicBezTo>
                        <a:pt x="37" y="43"/>
                        <a:pt x="37" y="44"/>
                        <a:pt x="37" y="44"/>
                      </a:cubicBezTo>
                      <a:cubicBezTo>
                        <a:pt x="37" y="44"/>
                        <a:pt x="38" y="44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3"/>
                        <a:pt x="37" y="43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2"/>
                      </a:cubicBezTo>
                      <a:cubicBezTo>
                        <a:pt x="37" y="42"/>
                        <a:pt x="36" y="42"/>
                        <a:pt x="36" y="42"/>
                      </a:cubicBezTo>
                      <a:cubicBezTo>
                        <a:pt x="36" y="42"/>
                        <a:pt x="36" y="41"/>
                        <a:pt x="36" y="41"/>
                      </a:cubicBezTo>
                      <a:cubicBezTo>
                        <a:pt x="36" y="41"/>
                        <a:pt x="36" y="41"/>
                        <a:pt x="36" y="41"/>
                      </a:cubicBezTo>
                      <a:cubicBezTo>
                        <a:pt x="35" y="41"/>
                        <a:pt x="36" y="40"/>
                        <a:pt x="36" y="40"/>
                      </a:cubicBezTo>
                      <a:cubicBezTo>
                        <a:pt x="36" y="40"/>
                        <a:pt x="36" y="40"/>
                        <a:pt x="37" y="40"/>
                      </a:cubicBezTo>
                      <a:cubicBezTo>
                        <a:pt x="37" y="40"/>
                        <a:pt x="37" y="40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8" y="40"/>
                        <a:pt x="39" y="40"/>
                        <a:pt x="39" y="40"/>
                      </a:cubicBezTo>
                      <a:cubicBezTo>
                        <a:pt x="40" y="40"/>
                        <a:pt x="40" y="40"/>
                        <a:pt x="40" y="40"/>
                      </a:cubicBezTo>
                      <a:cubicBezTo>
                        <a:pt x="40" y="39"/>
                        <a:pt x="41" y="39"/>
                        <a:pt x="41" y="39"/>
                      </a:cubicBezTo>
                      <a:cubicBezTo>
                        <a:pt x="41" y="39"/>
                        <a:pt x="42" y="38"/>
                        <a:pt x="42" y="38"/>
                      </a:cubicBezTo>
                      <a:cubicBezTo>
                        <a:pt x="42" y="37"/>
                        <a:pt x="44" y="36"/>
                        <a:pt x="44" y="36"/>
                      </a:cubicBezTo>
                      <a:cubicBezTo>
                        <a:pt x="44" y="35"/>
                        <a:pt x="45" y="35"/>
                        <a:pt x="45" y="35"/>
                      </a:cubicBezTo>
                      <a:cubicBezTo>
                        <a:pt x="45" y="35"/>
                        <a:pt x="45" y="34"/>
                        <a:pt x="45" y="34"/>
                      </a:cubicBezTo>
                      <a:cubicBezTo>
                        <a:pt x="45" y="34"/>
                        <a:pt x="44" y="35"/>
                        <a:pt x="44" y="34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ubicBezTo>
                        <a:pt x="44" y="34"/>
                        <a:pt x="45" y="34"/>
                        <a:pt x="45" y="34"/>
                      </a:cubicBezTo>
                      <a:cubicBezTo>
                        <a:pt x="45" y="34"/>
                        <a:pt x="46" y="34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7" y="33"/>
                        <a:pt x="47" y="33"/>
                      </a:cubicBezTo>
                      <a:cubicBezTo>
                        <a:pt x="48" y="33"/>
                        <a:pt x="49" y="33"/>
                        <a:pt x="49" y="33"/>
                      </a:cubicBezTo>
                      <a:cubicBezTo>
                        <a:pt x="49" y="33"/>
                        <a:pt x="49" y="32"/>
                        <a:pt x="49" y="32"/>
                      </a:cubicBezTo>
                      <a:cubicBezTo>
                        <a:pt x="50" y="32"/>
                        <a:pt x="52" y="32"/>
                        <a:pt x="52" y="32"/>
                      </a:cubicBezTo>
                      <a:cubicBezTo>
                        <a:pt x="52" y="32"/>
                        <a:pt x="54" y="32"/>
                        <a:pt x="54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6" y="32"/>
                        <a:pt x="57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59" y="31"/>
                        <a:pt x="59" y="31"/>
                      </a:cubicBezTo>
                      <a:cubicBezTo>
                        <a:pt x="60" y="31"/>
                        <a:pt x="60" y="31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1" y="30"/>
                        <a:pt x="61" y="30"/>
                      </a:cubicBezTo>
                      <a:cubicBezTo>
                        <a:pt x="61" y="30"/>
                        <a:pt x="60" y="29"/>
                        <a:pt x="60" y="29"/>
                      </a:cubicBezTo>
                      <a:cubicBezTo>
                        <a:pt x="60" y="29"/>
                        <a:pt x="59" y="28"/>
                        <a:pt x="58" y="2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1" name="Freeform 739">
                  <a:extLst>
                    <a:ext uri="{FF2B5EF4-FFF2-40B4-BE49-F238E27FC236}">
                      <a16:creationId xmlns="" xmlns:a16="http://schemas.microsoft.com/office/drawing/2014/main" id="{97044868-A397-6D48-942B-CEE805D2B7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267825" y="5203825"/>
                  <a:ext cx="441325" cy="563563"/>
                </a:xfrm>
                <a:custGeom>
                  <a:avLst/>
                  <a:gdLst>
                    <a:gd name="T0" fmla="*/ 8 w 106"/>
                    <a:gd name="T1" fmla="*/ 42 h 135"/>
                    <a:gd name="T2" fmla="*/ 9 w 106"/>
                    <a:gd name="T3" fmla="*/ 41 h 135"/>
                    <a:gd name="T4" fmla="*/ 11 w 106"/>
                    <a:gd name="T5" fmla="*/ 40 h 135"/>
                    <a:gd name="T6" fmla="*/ 10 w 106"/>
                    <a:gd name="T7" fmla="*/ 41 h 135"/>
                    <a:gd name="T8" fmla="*/ 9 w 106"/>
                    <a:gd name="T9" fmla="*/ 42 h 135"/>
                    <a:gd name="T10" fmla="*/ 102 w 106"/>
                    <a:gd name="T11" fmla="*/ 104 h 135"/>
                    <a:gd name="T12" fmla="*/ 102 w 106"/>
                    <a:gd name="T13" fmla="*/ 109 h 135"/>
                    <a:gd name="T14" fmla="*/ 104 w 106"/>
                    <a:gd name="T15" fmla="*/ 101 h 135"/>
                    <a:gd name="T16" fmla="*/ 105 w 106"/>
                    <a:gd name="T17" fmla="*/ 120 h 135"/>
                    <a:gd name="T18" fmla="*/ 104 w 106"/>
                    <a:gd name="T19" fmla="*/ 119 h 135"/>
                    <a:gd name="T20" fmla="*/ 105 w 106"/>
                    <a:gd name="T21" fmla="*/ 124 h 135"/>
                    <a:gd name="T22" fmla="*/ 105 w 106"/>
                    <a:gd name="T23" fmla="*/ 121 h 135"/>
                    <a:gd name="T24" fmla="*/ 81 w 106"/>
                    <a:gd name="T25" fmla="*/ 130 h 135"/>
                    <a:gd name="T26" fmla="*/ 90 w 106"/>
                    <a:gd name="T27" fmla="*/ 133 h 135"/>
                    <a:gd name="T28" fmla="*/ 95 w 106"/>
                    <a:gd name="T29" fmla="*/ 131 h 135"/>
                    <a:gd name="T30" fmla="*/ 100 w 106"/>
                    <a:gd name="T31" fmla="*/ 128 h 135"/>
                    <a:gd name="T32" fmla="*/ 105 w 106"/>
                    <a:gd name="T33" fmla="*/ 125 h 135"/>
                    <a:gd name="T34" fmla="*/ 103 w 106"/>
                    <a:gd name="T35" fmla="*/ 121 h 135"/>
                    <a:gd name="T36" fmla="*/ 103 w 106"/>
                    <a:gd name="T37" fmla="*/ 117 h 135"/>
                    <a:gd name="T38" fmla="*/ 102 w 106"/>
                    <a:gd name="T39" fmla="*/ 112 h 135"/>
                    <a:gd name="T40" fmla="*/ 101 w 106"/>
                    <a:gd name="T41" fmla="*/ 108 h 135"/>
                    <a:gd name="T42" fmla="*/ 98 w 106"/>
                    <a:gd name="T43" fmla="*/ 103 h 135"/>
                    <a:gd name="T44" fmla="*/ 95 w 106"/>
                    <a:gd name="T45" fmla="*/ 97 h 135"/>
                    <a:gd name="T46" fmla="*/ 89 w 106"/>
                    <a:gd name="T47" fmla="*/ 94 h 135"/>
                    <a:gd name="T48" fmla="*/ 89 w 106"/>
                    <a:gd name="T49" fmla="*/ 91 h 135"/>
                    <a:gd name="T50" fmla="*/ 87 w 106"/>
                    <a:gd name="T51" fmla="*/ 88 h 135"/>
                    <a:gd name="T52" fmla="*/ 86 w 106"/>
                    <a:gd name="T53" fmla="*/ 84 h 135"/>
                    <a:gd name="T54" fmla="*/ 85 w 106"/>
                    <a:gd name="T55" fmla="*/ 84 h 135"/>
                    <a:gd name="T56" fmla="*/ 82 w 106"/>
                    <a:gd name="T57" fmla="*/ 82 h 135"/>
                    <a:gd name="T58" fmla="*/ 81 w 106"/>
                    <a:gd name="T59" fmla="*/ 84 h 135"/>
                    <a:gd name="T60" fmla="*/ 78 w 106"/>
                    <a:gd name="T61" fmla="*/ 81 h 135"/>
                    <a:gd name="T62" fmla="*/ 77 w 106"/>
                    <a:gd name="T63" fmla="*/ 77 h 135"/>
                    <a:gd name="T64" fmla="*/ 76 w 106"/>
                    <a:gd name="T65" fmla="*/ 73 h 135"/>
                    <a:gd name="T66" fmla="*/ 73 w 106"/>
                    <a:gd name="T67" fmla="*/ 71 h 135"/>
                    <a:gd name="T68" fmla="*/ 73 w 106"/>
                    <a:gd name="T69" fmla="*/ 68 h 135"/>
                    <a:gd name="T70" fmla="*/ 70 w 106"/>
                    <a:gd name="T71" fmla="*/ 67 h 135"/>
                    <a:gd name="T72" fmla="*/ 66 w 106"/>
                    <a:gd name="T73" fmla="*/ 65 h 135"/>
                    <a:gd name="T74" fmla="*/ 62 w 106"/>
                    <a:gd name="T75" fmla="*/ 61 h 135"/>
                    <a:gd name="T76" fmla="*/ 56 w 106"/>
                    <a:gd name="T77" fmla="*/ 58 h 135"/>
                    <a:gd name="T78" fmla="*/ 54 w 106"/>
                    <a:gd name="T79" fmla="*/ 53 h 135"/>
                    <a:gd name="T80" fmla="*/ 54 w 106"/>
                    <a:gd name="T81" fmla="*/ 47 h 135"/>
                    <a:gd name="T82" fmla="*/ 51 w 106"/>
                    <a:gd name="T83" fmla="*/ 42 h 135"/>
                    <a:gd name="T84" fmla="*/ 50 w 106"/>
                    <a:gd name="T85" fmla="*/ 36 h 135"/>
                    <a:gd name="T86" fmla="*/ 50 w 106"/>
                    <a:gd name="T87" fmla="*/ 30 h 135"/>
                    <a:gd name="T88" fmla="*/ 45 w 106"/>
                    <a:gd name="T89" fmla="*/ 27 h 135"/>
                    <a:gd name="T90" fmla="*/ 42 w 106"/>
                    <a:gd name="T91" fmla="*/ 25 h 135"/>
                    <a:gd name="T92" fmla="*/ 38 w 106"/>
                    <a:gd name="T93" fmla="*/ 23 h 135"/>
                    <a:gd name="T94" fmla="*/ 37 w 106"/>
                    <a:gd name="T95" fmla="*/ 18 h 135"/>
                    <a:gd name="T96" fmla="*/ 36 w 106"/>
                    <a:gd name="T97" fmla="*/ 13 h 135"/>
                    <a:gd name="T98" fmla="*/ 34 w 106"/>
                    <a:gd name="T99" fmla="*/ 9 h 135"/>
                    <a:gd name="T100" fmla="*/ 32 w 106"/>
                    <a:gd name="T101" fmla="*/ 2 h 135"/>
                    <a:gd name="T102" fmla="*/ 29 w 106"/>
                    <a:gd name="T103" fmla="*/ 2 h 135"/>
                    <a:gd name="T104" fmla="*/ 27 w 106"/>
                    <a:gd name="T105" fmla="*/ 7 h 135"/>
                    <a:gd name="T106" fmla="*/ 26 w 106"/>
                    <a:gd name="T107" fmla="*/ 9 h 135"/>
                    <a:gd name="T108" fmla="*/ 25 w 106"/>
                    <a:gd name="T109" fmla="*/ 13 h 135"/>
                    <a:gd name="T110" fmla="*/ 25 w 106"/>
                    <a:gd name="T111" fmla="*/ 15 h 135"/>
                    <a:gd name="T112" fmla="*/ 23 w 106"/>
                    <a:gd name="T113" fmla="*/ 21 h 135"/>
                    <a:gd name="T114" fmla="*/ 24 w 106"/>
                    <a:gd name="T115" fmla="*/ 28 h 135"/>
                    <a:gd name="T116" fmla="*/ 23 w 106"/>
                    <a:gd name="T117" fmla="*/ 36 h 135"/>
                    <a:gd name="T118" fmla="*/ 20 w 106"/>
                    <a:gd name="T119" fmla="*/ 44 h 135"/>
                    <a:gd name="T120" fmla="*/ 13 w 106"/>
                    <a:gd name="T121" fmla="*/ 49 h 135"/>
                    <a:gd name="T122" fmla="*/ 7 w 106"/>
                    <a:gd name="T123" fmla="*/ 44 h 135"/>
                    <a:gd name="T124" fmla="*/ 0 w 106"/>
                    <a:gd name="T125" fmla="*/ 11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6" h="135">
                      <a:moveTo>
                        <a:pt x="9" y="42"/>
                      </a:move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2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lose/>
                      <a:moveTo>
                        <a:pt x="103" y="102"/>
                      </a:moveTo>
                      <a:cubicBezTo>
                        <a:pt x="103" y="102"/>
                        <a:pt x="104" y="102"/>
                        <a:pt x="104" y="102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4"/>
                        <a:pt x="103" y="104"/>
                      </a:cubicBezTo>
                      <a:cubicBezTo>
                        <a:pt x="103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5"/>
                      </a:cubicBezTo>
                      <a:cubicBezTo>
                        <a:pt x="102" y="105"/>
                        <a:pt x="102" y="105"/>
                        <a:pt x="102" y="105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ubicBezTo>
                        <a:pt x="102" y="108"/>
                        <a:pt x="102" y="108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2" y="108"/>
                        <a:pt x="102" y="108"/>
                        <a:pt x="102" y="108"/>
                      </a:cubicBezTo>
                      <a:cubicBezTo>
                        <a:pt x="102" y="108"/>
                        <a:pt x="102" y="108"/>
                        <a:pt x="103" y="108"/>
                      </a:cubicBezTo>
                      <a:cubicBezTo>
                        <a:pt x="103" y="107"/>
                        <a:pt x="103" y="106"/>
                        <a:pt x="103" y="106"/>
                      </a:cubicBezTo>
                      <a:cubicBezTo>
                        <a:pt x="103" y="106"/>
                        <a:pt x="103" y="105"/>
                        <a:pt x="103" y="105"/>
                      </a:cubicBezTo>
                      <a:cubicBezTo>
                        <a:pt x="103" y="105"/>
                        <a:pt x="104" y="105"/>
                        <a:pt x="104" y="105"/>
                      </a:cubicBezTo>
                      <a:cubicBezTo>
                        <a:pt x="104" y="104"/>
                        <a:pt x="104" y="103"/>
                        <a:pt x="104" y="103"/>
                      </a:cubicBezTo>
                      <a:cubicBezTo>
                        <a:pt x="104" y="102"/>
                        <a:pt x="104" y="102"/>
                        <a:pt x="104" y="102"/>
                      </a:cubicBezTo>
                      <a:cubicBezTo>
                        <a:pt x="104" y="101"/>
                        <a:pt x="104" y="101"/>
                        <a:pt x="104" y="101"/>
                      </a:cubicBezTo>
                      <a:cubicBezTo>
                        <a:pt x="104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lose/>
                      <a:moveTo>
                        <a:pt x="104" y="119"/>
                      </a:moveTo>
                      <a:cubicBezTo>
                        <a:pt x="104" y="119"/>
                        <a:pt x="104" y="119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4" y="119"/>
                      </a:cubicBezTo>
                      <a:close/>
                      <a:moveTo>
                        <a:pt x="105" y="121"/>
                      </a:move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3"/>
                      </a:cubicBezTo>
                      <a:cubicBezTo>
                        <a:pt x="105" y="123"/>
                        <a:pt x="105" y="123"/>
                        <a:pt x="105" y="124"/>
                      </a:cubicBezTo>
                      <a:cubicBezTo>
                        <a:pt x="105" y="124"/>
                        <a:pt x="105" y="124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6" y="121"/>
                      </a:cubicBezTo>
                      <a:cubicBezTo>
                        <a:pt x="106" y="121"/>
                        <a:pt x="106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lose/>
                      <a:moveTo>
                        <a:pt x="74" y="133"/>
                      </a:moveTo>
                      <a:cubicBezTo>
                        <a:pt x="75" y="133"/>
                        <a:pt x="76" y="132"/>
                        <a:pt x="76" y="132"/>
                      </a:cubicBezTo>
                      <a:cubicBezTo>
                        <a:pt x="76" y="131"/>
                        <a:pt x="77" y="131"/>
                        <a:pt x="77" y="131"/>
                      </a:cubicBezTo>
                      <a:cubicBezTo>
                        <a:pt x="77" y="130"/>
                        <a:pt x="78" y="130"/>
                        <a:pt x="78" y="130"/>
                      </a:cubicBezTo>
                      <a:cubicBezTo>
                        <a:pt x="78" y="130"/>
                        <a:pt x="79" y="130"/>
                        <a:pt x="79" y="130"/>
                      </a:cubicBezTo>
                      <a:cubicBezTo>
                        <a:pt x="80" y="130"/>
                        <a:pt x="81" y="130"/>
                        <a:pt x="81" y="130"/>
                      </a:cubicBezTo>
                      <a:cubicBezTo>
                        <a:pt x="81" y="130"/>
                        <a:pt x="83" y="130"/>
                        <a:pt x="83" y="130"/>
                      </a:cubicBezTo>
                      <a:cubicBezTo>
                        <a:pt x="83" y="130"/>
                        <a:pt x="84" y="130"/>
                        <a:pt x="84" y="130"/>
                      </a:cubicBezTo>
                      <a:cubicBezTo>
                        <a:pt x="84" y="130"/>
                        <a:pt x="85" y="130"/>
                        <a:pt x="85" y="131"/>
                      </a:cubicBezTo>
                      <a:cubicBezTo>
                        <a:pt x="86" y="131"/>
                        <a:pt x="87" y="130"/>
                        <a:pt x="87" y="130"/>
                      </a:cubicBezTo>
                      <a:cubicBezTo>
                        <a:pt x="87" y="130"/>
                        <a:pt x="88" y="131"/>
                        <a:pt x="88" y="131"/>
                      </a:cubicBezTo>
                      <a:cubicBezTo>
                        <a:pt x="88" y="131"/>
                        <a:pt x="88" y="132"/>
                        <a:pt x="89" y="132"/>
                      </a:cubicBezTo>
                      <a:cubicBezTo>
                        <a:pt x="89" y="132"/>
                        <a:pt x="89" y="132"/>
                        <a:pt x="90" y="132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91" y="134"/>
                        <a:pt x="92" y="133"/>
                      </a:cubicBezTo>
                      <a:cubicBezTo>
                        <a:pt x="92" y="133"/>
                        <a:pt x="92" y="133"/>
                        <a:pt x="92" y="133"/>
                      </a:cubicBezTo>
                      <a:cubicBezTo>
                        <a:pt x="92" y="133"/>
                        <a:pt x="92" y="132"/>
                        <a:pt x="93" y="132"/>
                      </a:cubicBezTo>
                      <a:cubicBezTo>
                        <a:pt x="93" y="132"/>
                        <a:pt x="93" y="133"/>
                        <a:pt x="93" y="133"/>
                      </a:cubicBezTo>
                      <a:cubicBezTo>
                        <a:pt x="94" y="133"/>
                        <a:pt x="94" y="133"/>
                        <a:pt x="95" y="133"/>
                      </a:cubicBezTo>
                      <a:cubicBezTo>
                        <a:pt x="95" y="132"/>
                        <a:pt x="95" y="132"/>
                        <a:pt x="95" y="132"/>
                      </a:cubicBezTo>
                      <a:cubicBezTo>
                        <a:pt x="95" y="132"/>
                        <a:pt x="95" y="131"/>
                        <a:pt x="95" y="131"/>
                      </a:cubicBezTo>
                      <a:cubicBezTo>
                        <a:pt x="95" y="130"/>
                        <a:pt x="95" y="130"/>
                        <a:pt x="95" y="130"/>
                      </a:cubicBezTo>
                      <a:cubicBezTo>
                        <a:pt x="95" y="130"/>
                        <a:pt x="95" y="129"/>
                        <a:pt x="95" y="129"/>
                      </a:cubicBezTo>
                      <a:cubicBezTo>
                        <a:pt x="95" y="129"/>
                        <a:pt x="96" y="129"/>
                        <a:pt x="97" y="129"/>
                      </a:cubicBezTo>
                      <a:cubicBezTo>
                        <a:pt x="97" y="129"/>
                        <a:pt x="97" y="128"/>
                        <a:pt x="98" y="128"/>
                      </a:cubicBezTo>
                      <a:cubicBezTo>
                        <a:pt x="98" y="128"/>
                        <a:pt x="98" y="128"/>
                        <a:pt x="98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7"/>
                        <a:pt x="100" y="128"/>
                        <a:pt x="100" y="128"/>
                      </a:cubicBezTo>
                      <a:cubicBezTo>
                        <a:pt x="100" y="128"/>
                        <a:pt x="101" y="128"/>
                        <a:pt x="101" y="128"/>
                      </a:cubicBezTo>
                      <a:cubicBezTo>
                        <a:pt x="102" y="128"/>
                        <a:pt x="102" y="128"/>
                        <a:pt x="102" y="128"/>
                      </a:cubicBezTo>
                      <a:cubicBezTo>
                        <a:pt x="102" y="128"/>
                        <a:pt x="103" y="128"/>
                        <a:pt x="103" y="127"/>
                      </a:cubicBezTo>
                      <a:cubicBezTo>
                        <a:pt x="103" y="127"/>
                        <a:pt x="104" y="127"/>
                        <a:pt x="104" y="127"/>
                      </a:cubicBezTo>
                      <a:cubicBezTo>
                        <a:pt x="104" y="127"/>
                        <a:pt x="105" y="127"/>
                        <a:pt x="105" y="127"/>
                      </a:cubicBezTo>
                      <a:cubicBezTo>
                        <a:pt x="105" y="127"/>
                        <a:pt x="105" y="127"/>
                        <a:pt x="105" y="127"/>
                      </a:cubicBezTo>
                      <a:cubicBezTo>
                        <a:pt x="105" y="127"/>
                        <a:pt x="105" y="126"/>
                        <a:pt x="105" y="126"/>
                      </a:cubicBezTo>
                      <a:cubicBezTo>
                        <a:pt x="105" y="126"/>
                        <a:pt x="105" y="125"/>
                        <a:pt x="105" y="125"/>
                      </a:cubicBezTo>
                      <a:cubicBezTo>
                        <a:pt x="105" y="125"/>
                        <a:pt x="105" y="125"/>
                        <a:pt x="104" y="125"/>
                      </a:cubicBezTo>
                      <a:cubicBezTo>
                        <a:pt x="104" y="125"/>
                        <a:pt x="104" y="125"/>
                        <a:pt x="104" y="125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2"/>
                      </a:cubicBezTo>
                      <a:cubicBezTo>
                        <a:pt x="104" y="122"/>
                        <a:pt x="104" y="122"/>
                        <a:pt x="103" y="122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3" y="121"/>
                        <a:pt x="103" y="121"/>
                        <a:pt x="102" y="120"/>
                      </a:cubicBezTo>
                      <a:cubicBezTo>
                        <a:pt x="102" y="120"/>
                        <a:pt x="102" y="120"/>
                        <a:pt x="102" y="120"/>
                      </a:cubicBezTo>
                      <a:cubicBezTo>
                        <a:pt x="102" y="119"/>
                        <a:pt x="102" y="120"/>
                        <a:pt x="102" y="119"/>
                      </a:cubicBezTo>
                      <a:cubicBezTo>
                        <a:pt x="102" y="119"/>
                        <a:pt x="102" y="119"/>
                        <a:pt x="102" y="119"/>
                      </a:cubicBezTo>
                      <a:cubicBezTo>
                        <a:pt x="102" y="119"/>
                        <a:pt x="102" y="119"/>
                        <a:pt x="103" y="119"/>
                      </a:cubicBezTo>
                      <a:cubicBezTo>
                        <a:pt x="103" y="119"/>
                        <a:pt x="103" y="118"/>
                        <a:pt x="103" y="118"/>
                      </a:cubicBezTo>
                      <a:cubicBezTo>
                        <a:pt x="103" y="118"/>
                        <a:pt x="103" y="118"/>
                        <a:pt x="103" y="118"/>
                      </a:cubicBezTo>
                      <a:cubicBezTo>
                        <a:pt x="103" y="118"/>
                        <a:pt x="103" y="117"/>
                        <a:pt x="103" y="117"/>
                      </a:cubicBezTo>
                      <a:cubicBezTo>
                        <a:pt x="103" y="117"/>
                        <a:pt x="103" y="116"/>
                        <a:pt x="103" y="116"/>
                      </a:cubicBezTo>
                      <a:cubicBezTo>
                        <a:pt x="103" y="116"/>
                        <a:pt x="103" y="115"/>
                        <a:pt x="103" y="115"/>
                      </a:cubicBezTo>
                      <a:cubicBezTo>
                        <a:pt x="102" y="115"/>
                        <a:pt x="102" y="115"/>
                        <a:pt x="102" y="115"/>
                      </a:cubicBezTo>
                      <a:cubicBezTo>
                        <a:pt x="102" y="114"/>
                        <a:pt x="102" y="114"/>
                        <a:pt x="102" y="114"/>
                      </a:cubicBezTo>
                      <a:cubicBezTo>
                        <a:pt x="102" y="114"/>
                        <a:pt x="103" y="114"/>
                        <a:pt x="103" y="113"/>
                      </a:cubicBezTo>
                      <a:cubicBezTo>
                        <a:pt x="103" y="113"/>
                        <a:pt x="103" y="113"/>
                        <a:pt x="103" y="113"/>
                      </a:cubicBezTo>
                      <a:cubicBezTo>
                        <a:pt x="102" y="113"/>
                        <a:pt x="102" y="113"/>
                        <a:pt x="102" y="113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3" y="112"/>
                        <a:pt x="103" y="112"/>
                        <a:pt x="103" y="112"/>
                      </a:cubicBezTo>
                      <a:cubicBezTo>
                        <a:pt x="103" y="111"/>
                        <a:pt x="103" y="111"/>
                        <a:pt x="103" y="111"/>
                      </a:cubicBezTo>
                      <a:cubicBezTo>
                        <a:pt x="103" y="111"/>
                        <a:pt x="103" y="110"/>
                        <a:pt x="103" y="110"/>
                      </a:cubicBezTo>
                      <a:cubicBezTo>
                        <a:pt x="103" y="110"/>
                        <a:pt x="103" y="110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1" y="109"/>
                        <a:pt x="101" y="108"/>
                        <a:pt x="101" y="108"/>
                      </a:cubicBezTo>
                      <a:cubicBezTo>
                        <a:pt x="101" y="108"/>
                        <a:pt x="101" y="108"/>
                        <a:pt x="101" y="108"/>
                      </a:cubicBezTo>
                      <a:cubicBezTo>
                        <a:pt x="101" y="107"/>
                        <a:pt x="101" y="106"/>
                        <a:pt x="101" y="106"/>
                      </a:cubicBezTo>
                      <a:cubicBezTo>
                        <a:pt x="101" y="106"/>
                        <a:pt x="101" y="105"/>
                        <a:pt x="101" y="105"/>
                      </a:cubicBezTo>
                      <a:cubicBezTo>
                        <a:pt x="101" y="105"/>
                        <a:pt x="101" y="105"/>
                        <a:pt x="100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5"/>
                        <a:pt x="100" y="104"/>
                        <a:pt x="99" y="104"/>
                      </a:cubicBezTo>
                      <a:cubicBezTo>
                        <a:pt x="99" y="104"/>
                        <a:pt x="99" y="104"/>
                        <a:pt x="99" y="103"/>
                      </a:cubicBezTo>
                      <a:cubicBezTo>
                        <a:pt x="99" y="103"/>
                        <a:pt x="99" y="103"/>
                        <a:pt x="98" y="103"/>
                      </a:cubicBezTo>
                      <a:cubicBezTo>
                        <a:pt x="98" y="103"/>
                        <a:pt x="98" y="103"/>
                        <a:pt x="98" y="103"/>
                      </a:cubicBezTo>
                      <a:cubicBezTo>
                        <a:pt x="98" y="102"/>
                        <a:pt x="98" y="102"/>
                        <a:pt x="98" y="101"/>
                      </a:cubicBezTo>
                      <a:cubicBezTo>
                        <a:pt x="98" y="101"/>
                        <a:pt x="98" y="101"/>
                        <a:pt x="98" y="101"/>
                      </a:cubicBezTo>
                      <a:cubicBezTo>
                        <a:pt x="97" y="101"/>
                        <a:pt x="97" y="101"/>
                        <a:pt x="97" y="100"/>
                      </a:cubicBezTo>
                      <a:cubicBezTo>
                        <a:pt x="96" y="100"/>
                        <a:pt x="96" y="100"/>
                        <a:pt x="96" y="100"/>
                      </a:cubicBezTo>
                      <a:cubicBezTo>
                        <a:pt x="96" y="99"/>
                        <a:pt x="96" y="99"/>
                        <a:pt x="95" y="99"/>
                      </a:cubicBezTo>
                      <a:cubicBezTo>
                        <a:pt x="95" y="99"/>
                        <a:pt x="95" y="98"/>
                        <a:pt x="95" y="98"/>
                      </a:cubicBezTo>
                      <a:cubicBezTo>
                        <a:pt x="95" y="98"/>
                        <a:pt x="95" y="98"/>
                        <a:pt x="95" y="97"/>
                      </a:cubicBezTo>
                      <a:cubicBezTo>
                        <a:pt x="94" y="97"/>
                        <a:pt x="94" y="97"/>
                        <a:pt x="94" y="96"/>
                      </a:cubicBezTo>
                      <a:cubicBezTo>
                        <a:pt x="94" y="96"/>
                        <a:pt x="93" y="96"/>
                        <a:pt x="93" y="96"/>
                      </a:cubicBezTo>
                      <a:cubicBezTo>
                        <a:pt x="93" y="96"/>
                        <a:pt x="93" y="96"/>
                        <a:pt x="93" y="96"/>
                      </a:cubicBezTo>
                      <a:cubicBezTo>
                        <a:pt x="93" y="96"/>
                        <a:pt x="92" y="96"/>
                        <a:pt x="92" y="96"/>
                      </a:cubicBezTo>
                      <a:cubicBezTo>
                        <a:pt x="92" y="96"/>
                        <a:pt x="91" y="96"/>
                        <a:pt x="91" y="96"/>
                      </a:cubicBezTo>
                      <a:cubicBezTo>
                        <a:pt x="91" y="96"/>
                        <a:pt x="91" y="95"/>
                        <a:pt x="91" y="95"/>
                      </a:cubicBezTo>
                      <a:cubicBezTo>
                        <a:pt x="91" y="95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89" y="94"/>
                      </a:cubicBezTo>
                      <a:cubicBezTo>
                        <a:pt x="89" y="94"/>
                        <a:pt x="89" y="94"/>
                        <a:pt x="89" y="94"/>
                      </a:cubicBezTo>
                      <a:cubicBezTo>
                        <a:pt x="89" y="93"/>
                        <a:pt x="89" y="93"/>
                        <a:pt x="89" y="93"/>
                      </a:cubicBezTo>
                      <a:cubicBezTo>
                        <a:pt x="89" y="93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90" y="93"/>
                        <a:pt x="90" y="93"/>
                        <a:pt x="90" y="92"/>
                      </a:cubicBezTo>
                      <a:cubicBezTo>
                        <a:pt x="90" y="92"/>
                        <a:pt x="90" y="92"/>
                        <a:pt x="90" y="92"/>
                      </a:cubicBezTo>
                      <a:cubicBezTo>
                        <a:pt x="90" y="92"/>
                        <a:pt x="90" y="92"/>
                        <a:pt x="89" y="91"/>
                      </a:cubicBezTo>
                      <a:cubicBezTo>
                        <a:pt x="89" y="91"/>
                        <a:pt x="89" y="91"/>
                        <a:pt x="88" y="91"/>
                      </a:cubicBezTo>
                      <a:cubicBezTo>
                        <a:pt x="88" y="91"/>
                        <a:pt x="88" y="92"/>
                        <a:pt x="88" y="92"/>
                      </a:cubicBezTo>
                      <a:cubicBezTo>
                        <a:pt x="88" y="92"/>
                        <a:pt x="87" y="92"/>
                        <a:pt x="87" y="92"/>
                      </a:cubicBezTo>
                      <a:cubicBezTo>
                        <a:pt x="87" y="92"/>
                        <a:pt x="87" y="92"/>
                        <a:pt x="87" y="92"/>
                      </a:cubicBezTo>
                      <a:cubicBezTo>
                        <a:pt x="87" y="91"/>
                        <a:pt x="87" y="91"/>
                        <a:pt x="87" y="91"/>
                      </a:cubicBezTo>
                      <a:cubicBezTo>
                        <a:pt x="87" y="91"/>
                        <a:pt x="87" y="90"/>
                        <a:pt x="87" y="90"/>
                      </a:cubicBezTo>
                      <a:cubicBezTo>
                        <a:pt x="87" y="90"/>
                        <a:pt x="87" y="90"/>
                        <a:pt x="87" y="89"/>
                      </a:cubicBezTo>
                      <a:cubicBezTo>
                        <a:pt x="87" y="88"/>
                        <a:pt x="87" y="89"/>
                        <a:pt x="87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8"/>
                        <a:pt x="87" y="88"/>
                        <a:pt x="87" y="87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7" y="87"/>
                        <a:pt x="87" y="86"/>
                        <a:pt x="87" y="86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6" y="85"/>
                        <a:pt x="86" y="85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2"/>
                        <a:pt x="85" y="82"/>
                        <a:pt x="85" y="82"/>
                      </a:cubicBezTo>
                      <a:cubicBezTo>
                        <a:pt x="85" y="82"/>
                        <a:pt x="85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3"/>
                        <a:pt x="85" y="84"/>
                        <a:pt x="85" y="84"/>
                      </a:cubicBezTo>
                      <a:cubicBezTo>
                        <a:pt x="85" y="84"/>
                        <a:pt x="85" y="84"/>
                        <a:pt x="85" y="84"/>
                      </a:cubicBezTo>
                      <a:cubicBezTo>
                        <a:pt x="86" y="84"/>
                        <a:pt x="85" y="85"/>
                        <a:pt x="85" y="85"/>
                      </a:cubicBezTo>
                      <a:cubicBezTo>
                        <a:pt x="85" y="85"/>
                        <a:pt x="85" y="85"/>
                        <a:pt x="85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3" y="84"/>
                        <a:pt x="83" y="83"/>
                        <a:pt x="83" y="83"/>
                      </a:cubicBezTo>
                      <a:cubicBezTo>
                        <a:pt x="83" y="83"/>
                        <a:pt x="82" y="83"/>
                        <a:pt x="82" y="82"/>
                      </a:cubicBezTo>
                      <a:cubicBezTo>
                        <a:pt x="82" y="82"/>
                        <a:pt x="82" y="82"/>
                        <a:pt x="82" y="82"/>
                      </a:cubicBezTo>
                      <a:cubicBezTo>
                        <a:pt x="82" y="81"/>
                        <a:pt x="81" y="82"/>
                        <a:pt x="81" y="81"/>
                      </a:cubicBezTo>
                      <a:cubicBezTo>
                        <a:pt x="81" y="81"/>
                        <a:pt x="81" y="81"/>
                        <a:pt x="81" y="81"/>
                      </a:cubicBezTo>
                      <a:cubicBezTo>
                        <a:pt x="81" y="81"/>
                        <a:pt x="81" y="81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81" y="83"/>
                        <a:pt x="81" y="83"/>
                        <a:pt x="81" y="83"/>
                      </a:cubicBezTo>
                      <a:cubicBezTo>
                        <a:pt x="81" y="83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79" y="84"/>
                        <a:pt x="79" y="83"/>
                        <a:pt x="79" y="83"/>
                      </a:cubicBezTo>
                      <a:cubicBezTo>
                        <a:pt x="79" y="83"/>
                        <a:pt x="79" y="83"/>
                        <a:pt x="79" y="83"/>
                      </a:cubicBezTo>
                      <a:cubicBezTo>
                        <a:pt x="79" y="83"/>
                        <a:pt x="79" y="82"/>
                        <a:pt x="79" y="82"/>
                      </a:cubicBezTo>
                      <a:cubicBezTo>
                        <a:pt x="79" y="82"/>
                        <a:pt x="78" y="82"/>
                        <a:pt x="78" y="82"/>
                      </a:cubicBezTo>
                      <a:cubicBezTo>
                        <a:pt x="78" y="82"/>
                        <a:pt x="78" y="82"/>
                        <a:pt x="78" y="82"/>
                      </a:cubicBezTo>
                      <a:cubicBezTo>
                        <a:pt x="78" y="82"/>
                        <a:pt x="78" y="81"/>
                        <a:pt x="78" y="81"/>
                      </a:cubicBezTo>
                      <a:cubicBezTo>
                        <a:pt x="78" y="81"/>
                        <a:pt x="78" y="80"/>
                        <a:pt x="78" y="80"/>
                      </a:cubicBezTo>
                      <a:cubicBezTo>
                        <a:pt x="78" y="80"/>
                        <a:pt x="78" y="80"/>
                        <a:pt x="78" y="80"/>
                      </a:cubicBezTo>
                      <a:cubicBezTo>
                        <a:pt x="78" y="79"/>
                        <a:pt x="78" y="79"/>
                        <a:pt x="78" y="79"/>
                      </a:cubicBezTo>
                      <a:cubicBezTo>
                        <a:pt x="78" y="79"/>
                        <a:pt x="78" y="79"/>
                        <a:pt x="78" y="78"/>
                      </a:cubicBezTo>
                      <a:cubicBezTo>
                        <a:pt x="78" y="78"/>
                        <a:pt x="78" y="78"/>
                        <a:pt x="78" y="78"/>
                      </a:cubicBezTo>
                      <a:cubicBezTo>
                        <a:pt x="78" y="78"/>
                        <a:pt x="78" y="77"/>
                        <a:pt x="78" y="77"/>
                      </a:cubicBezTo>
                      <a:cubicBezTo>
                        <a:pt x="78" y="77"/>
                        <a:pt x="78" y="77"/>
                        <a:pt x="77" y="77"/>
                      </a:cubicBezTo>
                      <a:cubicBezTo>
                        <a:pt x="77" y="77"/>
                        <a:pt x="77" y="77"/>
                        <a:pt x="77" y="77"/>
                      </a:cubicBezTo>
                      <a:cubicBezTo>
                        <a:pt x="77" y="77"/>
                        <a:pt x="77" y="76"/>
                        <a:pt x="77" y="76"/>
                      </a:cubicBezTo>
                      <a:cubicBezTo>
                        <a:pt x="77" y="76"/>
                        <a:pt x="77" y="75"/>
                        <a:pt x="77" y="75"/>
                      </a:cubicBezTo>
                      <a:cubicBezTo>
                        <a:pt x="77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4"/>
                        <a:pt x="76" y="74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cubicBezTo>
                        <a:pt x="76" y="74"/>
                        <a:pt x="76" y="73"/>
                        <a:pt x="76" y="73"/>
                      </a:cubicBezTo>
                      <a:cubicBezTo>
                        <a:pt x="76" y="73"/>
                        <a:pt x="76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4" y="73"/>
                        <a:pt x="74" y="73"/>
                      </a:cubicBezTo>
                      <a:cubicBezTo>
                        <a:pt x="74" y="73"/>
                        <a:pt x="74" y="72"/>
                        <a:pt x="74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0"/>
                        <a:pt x="73" y="70"/>
                      </a:cubicBezTo>
                      <a:cubicBezTo>
                        <a:pt x="72" y="70"/>
                        <a:pt x="73" y="70"/>
                        <a:pt x="73" y="70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4" y="70"/>
                        <a:pt x="74" y="70"/>
                      </a:cubicBezTo>
                      <a:cubicBezTo>
                        <a:pt x="74" y="69"/>
                        <a:pt x="74" y="69"/>
                        <a:pt x="74" y="69"/>
                      </a:cubicBezTo>
                      <a:cubicBezTo>
                        <a:pt x="74" y="69"/>
                        <a:pt x="74" y="69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2" y="68"/>
                      </a:cubicBezTo>
                      <a:cubicBezTo>
                        <a:pt x="72" y="68"/>
                        <a:pt x="72" y="68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1" y="66"/>
                        <a:pt x="71" y="67"/>
                        <a:pt x="71" y="67"/>
                      </a:cubicBezTo>
                      <a:cubicBezTo>
                        <a:pt x="71" y="67"/>
                        <a:pt x="71" y="67"/>
                        <a:pt x="70" y="67"/>
                      </a:cubicBezTo>
                      <a:cubicBezTo>
                        <a:pt x="70" y="67"/>
                        <a:pt x="70" y="67"/>
                        <a:pt x="70" y="67"/>
                      </a:cubicBezTo>
                      <a:cubicBezTo>
                        <a:pt x="70" y="66"/>
                        <a:pt x="69" y="66"/>
                        <a:pt x="69" y="66"/>
                      </a:cubicBezTo>
                      <a:cubicBezTo>
                        <a:pt x="69" y="65"/>
                        <a:pt x="69" y="66"/>
                        <a:pt x="68" y="65"/>
                      </a:cubicBezTo>
                      <a:cubicBezTo>
                        <a:pt x="68" y="65"/>
                        <a:pt x="67" y="65"/>
                        <a:pt x="67" y="65"/>
                      </a:cubicBezTo>
                      <a:cubicBezTo>
                        <a:pt x="67" y="65"/>
                        <a:pt x="67" y="64"/>
                        <a:pt x="67" y="64"/>
                      </a:cubicBezTo>
                      <a:cubicBezTo>
                        <a:pt x="67" y="64"/>
                        <a:pt x="66" y="64"/>
                        <a:pt x="66" y="64"/>
                      </a:cubicBezTo>
                      <a:cubicBezTo>
                        <a:pt x="66" y="64"/>
                        <a:pt x="66" y="64"/>
                        <a:pt x="66" y="65"/>
                      </a:cubicBezTo>
                      <a:cubicBezTo>
                        <a:pt x="66" y="65"/>
                        <a:pt x="66" y="65"/>
                        <a:pt x="66" y="65"/>
                      </a:cubicBezTo>
                      <a:cubicBezTo>
                        <a:pt x="65" y="65"/>
                        <a:pt x="65" y="64"/>
                        <a:pt x="65" y="64"/>
                      </a:cubicBezTo>
                      <a:cubicBezTo>
                        <a:pt x="64" y="64"/>
                        <a:pt x="65" y="64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2"/>
                        <a:pt x="65" y="62"/>
                        <a:pt x="64" y="62"/>
                      </a:cubicBezTo>
                      <a:cubicBezTo>
                        <a:pt x="64" y="62"/>
                        <a:pt x="64" y="62"/>
                        <a:pt x="63" y="62"/>
                      </a:cubicBezTo>
                      <a:cubicBezTo>
                        <a:pt x="63" y="62"/>
                        <a:pt x="62" y="62"/>
                        <a:pt x="62" y="62"/>
                      </a:cubicBezTo>
                      <a:cubicBezTo>
                        <a:pt x="62" y="62"/>
                        <a:pt x="62" y="61"/>
                        <a:pt x="62" y="61"/>
                      </a:cubicBezTo>
                      <a:cubicBezTo>
                        <a:pt x="61" y="61"/>
                        <a:pt x="61" y="61"/>
                        <a:pt x="61" y="61"/>
                      </a:cubicBezTo>
                      <a:cubicBezTo>
                        <a:pt x="61" y="60"/>
                        <a:pt x="61" y="61"/>
                        <a:pt x="61" y="61"/>
                      </a:cubicBezTo>
                      <a:cubicBezTo>
                        <a:pt x="61" y="61"/>
                        <a:pt x="61" y="61"/>
                        <a:pt x="60" y="61"/>
                      </a:cubicBezTo>
                      <a:cubicBezTo>
                        <a:pt x="60" y="61"/>
                        <a:pt x="60" y="61"/>
                        <a:pt x="60" y="60"/>
                      </a:cubicBezTo>
                      <a:cubicBezTo>
                        <a:pt x="60" y="60"/>
                        <a:pt x="59" y="60"/>
                        <a:pt x="59" y="60"/>
                      </a:cubicBezTo>
                      <a:cubicBezTo>
                        <a:pt x="59" y="60"/>
                        <a:pt x="59" y="60"/>
                        <a:pt x="58" y="60"/>
                      </a:cubicBezTo>
                      <a:cubicBezTo>
                        <a:pt x="58" y="60"/>
                        <a:pt x="57" y="59"/>
                        <a:pt x="57" y="59"/>
                      </a:cubicBezTo>
                      <a:cubicBezTo>
                        <a:pt x="57" y="59"/>
                        <a:pt x="57" y="59"/>
                        <a:pt x="56" y="58"/>
                      </a:cubicBezTo>
                      <a:cubicBezTo>
                        <a:pt x="56" y="58"/>
                        <a:pt x="56" y="58"/>
                        <a:pt x="56" y="58"/>
                      </a:cubicBezTo>
                      <a:cubicBezTo>
                        <a:pt x="56" y="58"/>
                        <a:pt x="56" y="57"/>
                        <a:pt x="56" y="57"/>
                      </a:cubicBezTo>
                      <a:cubicBezTo>
                        <a:pt x="56" y="57"/>
                        <a:pt x="56" y="57"/>
                        <a:pt x="56" y="56"/>
                      </a:cubicBezTo>
                      <a:cubicBezTo>
                        <a:pt x="57" y="56"/>
                        <a:pt x="57" y="55"/>
                        <a:pt x="56" y="55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5" y="54"/>
                        <a:pt x="55" y="54"/>
                        <a:pt x="55" y="54"/>
                      </a:cubicBezTo>
                      <a:cubicBezTo>
                        <a:pt x="55" y="54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4" y="52"/>
                      </a:cubicBezTo>
                      <a:cubicBezTo>
                        <a:pt x="54" y="52"/>
                        <a:pt x="55" y="52"/>
                        <a:pt x="55" y="52"/>
                      </a:cubicBezTo>
                      <a:cubicBezTo>
                        <a:pt x="55" y="52"/>
                        <a:pt x="55" y="51"/>
                        <a:pt x="55" y="51"/>
                      </a:cubicBezTo>
                      <a:cubicBezTo>
                        <a:pt x="55" y="51"/>
                        <a:pt x="55" y="50"/>
                        <a:pt x="55" y="50"/>
                      </a:cubicBezTo>
                      <a:cubicBezTo>
                        <a:pt x="55" y="50"/>
                        <a:pt x="55" y="49"/>
                        <a:pt x="55" y="49"/>
                      </a:cubicBezTo>
                      <a:cubicBezTo>
                        <a:pt x="55" y="49"/>
                        <a:pt x="55" y="48"/>
                        <a:pt x="55" y="48"/>
                      </a:cubicBezTo>
                      <a:cubicBezTo>
                        <a:pt x="55" y="48"/>
                        <a:pt x="55" y="48"/>
                        <a:pt x="55" y="48"/>
                      </a:cubicBezTo>
                      <a:cubicBezTo>
                        <a:pt x="55" y="48"/>
                        <a:pt x="54" y="47"/>
                        <a:pt x="54" y="47"/>
                      </a:cubicBezTo>
                      <a:cubicBezTo>
                        <a:pt x="54" y="47"/>
                        <a:pt x="54" y="46"/>
                        <a:pt x="54" y="46"/>
                      </a:cubicBezTo>
                      <a:cubicBezTo>
                        <a:pt x="54" y="46"/>
                        <a:pt x="54" y="46"/>
                        <a:pt x="54" y="45"/>
                      </a:cubicBezTo>
                      <a:cubicBezTo>
                        <a:pt x="54" y="45"/>
                        <a:pt x="54" y="45"/>
                        <a:pt x="53" y="45"/>
                      </a:cubicBezTo>
                      <a:cubicBezTo>
                        <a:pt x="53" y="44"/>
                        <a:pt x="54" y="44"/>
                        <a:pt x="54" y="44"/>
                      </a:cubicBezTo>
                      <a:cubicBezTo>
                        <a:pt x="54" y="44"/>
                        <a:pt x="53" y="44"/>
                        <a:pt x="53" y="44"/>
                      </a:cubicBezTo>
                      <a:cubicBezTo>
                        <a:pt x="53" y="44"/>
                        <a:pt x="52" y="43"/>
                        <a:pt x="52" y="43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2"/>
                        <a:pt x="51" y="42"/>
                        <a:pt x="51" y="42"/>
                      </a:cubicBezTo>
                      <a:cubicBezTo>
                        <a:pt x="51" y="42"/>
                        <a:pt x="50" y="41"/>
                        <a:pt x="50" y="41"/>
                      </a:cubicBezTo>
                      <a:cubicBezTo>
                        <a:pt x="50" y="40"/>
                        <a:pt x="50" y="40"/>
                        <a:pt x="50" y="40"/>
                      </a:cubicBezTo>
                      <a:cubicBezTo>
                        <a:pt x="50" y="40"/>
                        <a:pt x="51" y="39"/>
                        <a:pt x="51" y="39"/>
                      </a:cubicBezTo>
                      <a:cubicBezTo>
                        <a:pt x="51" y="39"/>
                        <a:pt x="50" y="39"/>
                        <a:pt x="50" y="39"/>
                      </a:cubicBezTo>
                      <a:cubicBezTo>
                        <a:pt x="50" y="39"/>
                        <a:pt x="50" y="38"/>
                        <a:pt x="50" y="38"/>
                      </a:cubicBezTo>
                      <a:cubicBezTo>
                        <a:pt x="50" y="38"/>
                        <a:pt x="50" y="37"/>
                        <a:pt x="50" y="37"/>
                      </a:cubicBezTo>
                      <a:cubicBezTo>
                        <a:pt x="50" y="37"/>
                        <a:pt x="50" y="37"/>
                        <a:pt x="50" y="37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50" y="36"/>
                        <a:pt x="50" y="35"/>
                        <a:pt x="50" y="35"/>
                      </a:cubicBezTo>
                      <a:cubicBezTo>
                        <a:pt x="50" y="35"/>
                        <a:pt x="49" y="34"/>
                        <a:pt x="49" y="34"/>
                      </a:cubicBezTo>
                      <a:cubicBezTo>
                        <a:pt x="49" y="34"/>
                        <a:pt x="49" y="34"/>
                        <a:pt x="49" y="33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50" y="32"/>
                        <a:pt x="49" y="32"/>
                        <a:pt x="49" y="32"/>
                      </a:cubicBezTo>
                      <a:cubicBezTo>
                        <a:pt x="49" y="32"/>
                        <a:pt x="49" y="32"/>
                        <a:pt x="49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0" y="30"/>
                        <a:pt x="49" y="29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29"/>
                        <a:pt x="47" y="29"/>
                        <a:pt x="47" y="2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6" y="28"/>
                      </a:cubicBezTo>
                      <a:cubicBezTo>
                        <a:pt x="46" y="28"/>
                        <a:pt x="46" y="27"/>
                        <a:pt x="46" y="27"/>
                      </a:cubicBezTo>
                      <a:cubicBezTo>
                        <a:pt x="46" y="27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6"/>
                        <a:pt x="45" y="26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2" y="25"/>
                      </a:cubicBezTo>
                      <a:cubicBezTo>
                        <a:pt x="42" y="25"/>
                        <a:pt x="42" y="25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1" y="26"/>
                        <a:pt x="41" y="27"/>
                        <a:pt x="41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39" y="27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5"/>
                      </a:cubicBezTo>
                      <a:cubicBezTo>
                        <a:pt x="39" y="25"/>
                        <a:pt x="39" y="25"/>
                        <a:pt x="39" y="24"/>
                      </a:cubicBezTo>
                      <a:cubicBezTo>
                        <a:pt x="39" y="24"/>
                        <a:pt x="39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2"/>
                        <a:pt x="38" y="22"/>
                      </a:cubicBezTo>
                      <a:cubicBezTo>
                        <a:pt x="38" y="22"/>
                        <a:pt x="38" y="22"/>
                        <a:pt x="38" y="22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7"/>
                        <a:pt x="37" y="17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4" y="12"/>
                        <a:pt x="34" y="12"/>
                      </a:cubicBezTo>
                      <a:cubicBezTo>
                        <a:pt x="34" y="12"/>
                        <a:pt x="34" y="11"/>
                        <a:pt x="34" y="11"/>
                      </a:cubicBezTo>
                      <a:cubicBezTo>
                        <a:pt x="34" y="11"/>
                        <a:pt x="35" y="10"/>
                        <a:pt x="35" y="10"/>
                      </a:cubicBezTo>
                      <a:cubicBezTo>
                        <a:pt x="35" y="10"/>
                        <a:pt x="35" y="9"/>
                        <a:pt x="35" y="9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35" y="9"/>
                        <a:pt x="34" y="9"/>
                        <a:pt x="34" y="9"/>
                      </a:cubicBezTo>
                      <a:cubicBezTo>
                        <a:pt x="34" y="9"/>
                        <a:pt x="33" y="9"/>
                        <a:pt x="33" y="9"/>
                      </a:cubicBezTo>
                      <a:cubicBezTo>
                        <a:pt x="33" y="9"/>
                        <a:pt x="33" y="8"/>
                        <a:pt x="33" y="8"/>
                      </a:cubicBezTo>
                      <a:cubicBezTo>
                        <a:pt x="33" y="8"/>
                        <a:pt x="33" y="7"/>
                        <a:pt x="33" y="7"/>
                      </a:cubicBezTo>
                      <a:cubicBezTo>
                        <a:pt x="33" y="7"/>
                        <a:pt x="33" y="6"/>
                        <a:pt x="33" y="6"/>
                      </a:cubicBezTo>
                      <a:cubicBezTo>
                        <a:pt x="33" y="6"/>
                        <a:pt x="33" y="5"/>
                        <a:pt x="33" y="5"/>
                      </a:cubicBezTo>
                      <a:cubicBezTo>
                        <a:pt x="33" y="5"/>
                        <a:pt x="33" y="4"/>
                        <a:pt x="33" y="4"/>
                      </a:cubicBezTo>
                      <a:cubicBezTo>
                        <a:pt x="33" y="4"/>
                        <a:pt x="33" y="3"/>
                        <a:pt x="33" y="3"/>
                      </a:cubicBezTo>
                      <a:cubicBezTo>
                        <a:pt x="33" y="3"/>
                        <a:pt x="32" y="3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1" y="2"/>
                        <a:pt x="31" y="2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8" y="6"/>
                        <a:pt x="27" y="6"/>
                      </a:cubicBezTo>
                      <a:cubicBezTo>
                        <a:pt x="27" y="6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9"/>
                      </a:cubicBezTo>
                      <a:cubicBezTo>
                        <a:pt x="27" y="9"/>
                        <a:pt x="27" y="9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10"/>
                        <a:pt x="25" y="10"/>
                        <a:pt x="25" y="10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2"/>
                        <a:pt x="25" y="12"/>
                      </a:cubicBezTo>
                      <a:cubicBezTo>
                        <a:pt x="24" y="12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3"/>
                        <a:pt x="25" y="13"/>
                        <a:pt x="26" y="13"/>
                      </a:cubicBezTo>
                      <a:cubicBezTo>
                        <a:pt x="26" y="13"/>
                        <a:pt x="26" y="14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6" y="14"/>
                        <a:pt x="25" y="15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5" y="15"/>
                        <a:pt x="24" y="16"/>
                        <a:pt x="24" y="16"/>
                      </a:cubicBezTo>
                      <a:cubicBezTo>
                        <a:pt x="24" y="16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9"/>
                        <a:pt x="25" y="19"/>
                        <a:pt x="24" y="19"/>
                      </a:cubicBezTo>
                      <a:cubicBezTo>
                        <a:pt x="24" y="20"/>
                        <a:pt x="24" y="19"/>
                        <a:pt x="24" y="20"/>
                      </a:cubicBezTo>
                      <a:cubicBezTo>
                        <a:pt x="24" y="20"/>
                        <a:pt x="24" y="20"/>
                        <a:pt x="24" y="21"/>
                      </a:cubicBezTo>
                      <a:cubicBezTo>
                        <a:pt x="24" y="21"/>
                        <a:pt x="23" y="21"/>
                        <a:pt x="23" y="21"/>
                      </a:cubicBezTo>
                      <a:cubicBezTo>
                        <a:pt x="23" y="21"/>
                        <a:pt x="24" y="22"/>
                        <a:pt x="24" y="22"/>
                      </a:cubicBezTo>
                      <a:cubicBezTo>
                        <a:pt x="24" y="22"/>
                        <a:pt x="24" y="23"/>
                        <a:pt x="24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4" y="27"/>
                        <a:pt x="24" y="28"/>
                        <a:pt x="24" y="28"/>
                      </a:cubicBezTo>
                      <a:cubicBezTo>
                        <a:pt x="24" y="28"/>
                        <a:pt x="24" y="29"/>
                        <a:pt x="24" y="29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1"/>
                        <a:pt x="25" y="31"/>
                        <a:pt x="25" y="31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4"/>
                      </a:cubicBezTo>
                      <a:cubicBezTo>
                        <a:pt x="24" y="34"/>
                        <a:pt x="23" y="35"/>
                        <a:pt x="23" y="35"/>
                      </a:cubicBezTo>
                      <a:cubicBezTo>
                        <a:pt x="23" y="35"/>
                        <a:pt x="23" y="36"/>
                        <a:pt x="23" y="36"/>
                      </a:cubicBezTo>
                      <a:cubicBezTo>
                        <a:pt x="23" y="36"/>
                        <a:pt x="23" y="37"/>
                        <a:pt x="23" y="37"/>
                      </a:cubicBezTo>
                      <a:cubicBezTo>
                        <a:pt x="23" y="37"/>
                        <a:pt x="23" y="38"/>
                        <a:pt x="23" y="38"/>
                      </a:cubicBezTo>
                      <a:cubicBezTo>
                        <a:pt x="23" y="38"/>
                        <a:pt x="23" y="38"/>
                        <a:pt x="23" y="39"/>
                      </a:cubicBezTo>
                      <a:cubicBezTo>
                        <a:pt x="23" y="39"/>
                        <a:pt x="23" y="39"/>
                        <a:pt x="22" y="40"/>
                      </a:cubicBezTo>
                      <a:cubicBezTo>
                        <a:pt x="22" y="40"/>
                        <a:pt x="22" y="41"/>
                        <a:pt x="22" y="41"/>
                      </a:cubicBezTo>
                      <a:cubicBezTo>
                        <a:pt x="22" y="41"/>
                        <a:pt x="22" y="42"/>
                        <a:pt x="22" y="42"/>
                      </a:cubicBezTo>
                      <a:cubicBezTo>
                        <a:pt x="22" y="42"/>
                        <a:pt x="21" y="43"/>
                        <a:pt x="21" y="43"/>
                      </a:cubicBezTo>
                      <a:cubicBezTo>
                        <a:pt x="21" y="43"/>
                        <a:pt x="20" y="44"/>
                        <a:pt x="20" y="44"/>
                      </a:cubicBezTo>
                      <a:cubicBezTo>
                        <a:pt x="20" y="44"/>
                        <a:pt x="20" y="45"/>
                        <a:pt x="20" y="45"/>
                      </a:cubicBezTo>
                      <a:cubicBezTo>
                        <a:pt x="20" y="45"/>
                        <a:pt x="20" y="46"/>
                        <a:pt x="20" y="46"/>
                      </a:cubicBezTo>
                      <a:cubicBezTo>
                        <a:pt x="20" y="46"/>
                        <a:pt x="20" y="47"/>
                        <a:pt x="20" y="47"/>
                      </a:cubicBezTo>
                      <a:cubicBezTo>
                        <a:pt x="19" y="48"/>
                        <a:pt x="19" y="48"/>
                        <a:pt x="19" y="48"/>
                      </a:cubicBezTo>
                      <a:cubicBezTo>
                        <a:pt x="19" y="48"/>
                        <a:pt x="18" y="49"/>
                        <a:pt x="17" y="49"/>
                      </a:cubicBezTo>
                      <a:cubicBezTo>
                        <a:pt x="17" y="49"/>
                        <a:pt x="16" y="49"/>
                        <a:pt x="16" y="49"/>
                      </a:cubicBezTo>
                      <a:cubicBezTo>
                        <a:pt x="15" y="50"/>
                        <a:pt x="15" y="50"/>
                        <a:pt x="14" y="50"/>
                      </a:cubicBezTo>
                      <a:cubicBezTo>
                        <a:pt x="14" y="50"/>
                        <a:pt x="13" y="49"/>
                        <a:pt x="13" y="49"/>
                      </a:cubicBezTo>
                      <a:cubicBezTo>
                        <a:pt x="13" y="49"/>
                        <a:pt x="13" y="49"/>
                        <a:pt x="12" y="49"/>
                      </a:cubicBezTo>
                      <a:cubicBezTo>
                        <a:pt x="12" y="49"/>
                        <a:pt x="11" y="48"/>
                        <a:pt x="11" y="48"/>
                      </a:cubicBezTo>
                      <a:cubicBezTo>
                        <a:pt x="11" y="48"/>
                        <a:pt x="10" y="47"/>
                        <a:pt x="10" y="47"/>
                      </a:cubicBezTo>
                      <a:cubicBezTo>
                        <a:pt x="10" y="47"/>
                        <a:pt x="9" y="47"/>
                        <a:pt x="9" y="47"/>
                      </a:cubicBezTo>
                      <a:cubicBezTo>
                        <a:pt x="9" y="47"/>
                        <a:pt x="8" y="47"/>
                        <a:pt x="8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5"/>
                        <a:pt x="8" y="45"/>
                      </a:cubicBezTo>
                      <a:cubicBezTo>
                        <a:pt x="8" y="45"/>
                        <a:pt x="8" y="44"/>
                        <a:pt x="7" y="44"/>
                      </a:cubicBezTo>
                      <a:cubicBezTo>
                        <a:pt x="7" y="44"/>
                        <a:pt x="7" y="44"/>
                        <a:pt x="7" y="44"/>
                      </a:cubicBezTo>
                      <a:cubicBezTo>
                        <a:pt x="6" y="44"/>
                        <a:pt x="6" y="44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4" y="43"/>
                        <a:pt x="4" y="43"/>
                        <a:pt x="3" y="43"/>
                      </a:cubicBezTo>
                      <a:cubicBezTo>
                        <a:pt x="3" y="43"/>
                        <a:pt x="2" y="43"/>
                        <a:pt x="2" y="43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0" y="42"/>
                        <a:pt x="0" y="41"/>
                        <a:pt x="0" y="41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20" y="110"/>
                        <a:pt x="20" y="110"/>
                        <a:pt x="20" y="110"/>
                      </a:cubicBezTo>
                      <a:cubicBezTo>
                        <a:pt x="20" y="133"/>
                        <a:pt x="20" y="133"/>
                        <a:pt x="20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2" name="Freeform 740">
                  <a:extLst>
                    <a:ext uri="{FF2B5EF4-FFF2-40B4-BE49-F238E27FC236}">
                      <a16:creationId xmlns="" xmlns:a16="http://schemas.microsoft.com/office/drawing/2014/main" id="{45AE8724-7846-CD43-9FF6-EBCE97C05AA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29750" y="6124575"/>
                  <a:ext cx="133350" cy="153988"/>
                </a:xfrm>
                <a:custGeom>
                  <a:avLst/>
                  <a:gdLst>
                    <a:gd name="T0" fmla="*/ 2 w 32"/>
                    <a:gd name="T1" fmla="*/ 0 h 37"/>
                    <a:gd name="T2" fmla="*/ 2 w 32"/>
                    <a:gd name="T3" fmla="*/ 4 h 37"/>
                    <a:gd name="T4" fmla="*/ 1 w 32"/>
                    <a:gd name="T5" fmla="*/ 3 h 37"/>
                    <a:gd name="T6" fmla="*/ 29 w 32"/>
                    <a:gd name="T7" fmla="*/ 6 h 37"/>
                    <a:gd name="T8" fmla="*/ 30 w 32"/>
                    <a:gd name="T9" fmla="*/ 5 h 37"/>
                    <a:gd name="T10" fmla="*/ 31 w 32"/>
                    <a:gd name="T11" fmla="*/ 3 h 37"/>
                    <a:gd name="T12" fmla="*/ 29 w 32"/>
                    <a:gd name="T13" fmla="*/ 1 h 37"/>
                    <a:gd name="T14" fmla="*/ 27 w 32"/>
                    <a:gd name="T15" fmla="*/ 2 h 37"/>
                    <a:gd name="T16" fmla="*/ 29 w 32"/>
                    <a:gd name="T17" fmla="*/ 4 h 37"/>
                    <a:gd name="T18" fmla="*/ 30 w 32"/>
                    <a:gd name="T19" fmla="*/ 8 h 37"/>
                    <a:gd name="T20" fmla="*/ 31 w 32"/>
                    <a:gd name="T21" fmla="*/ 8 h 37"/>
                    <a:gd name="T22" fmla="*/ 32 w 32"/>
                    <a:gd name="T23" fmla="*/ 8 h 37"/>
                    <a:gd name="T24" fmla="*/ 31 w 32"/>
                    <a:gd name="T25" fmla="*/ 6 h 37"/>
                    <a:gd name="T26" fmla="*/ 30 w 32"/>
                    <a:gd name="T27" fmla="*/ 7 h 37"/>
                    <a:gd name="T28" fmla="*/ 30 w 32"/>
                    <a:gd name="T29" fmla="*/ 8 h 37"/>
                    <a:gd name="T30" fmla="*/ 21 w 32"/>
                    <a:gd name="T31" fmla="*/ 37 h 37"/>
                    <a:gd name="T32" fmla="*/ 22 w 32"/>
                    <a:gd name="T33" fmla="*/ 35 h 37"/>
                    <a:gd name="T34" fmla="*/ 22 w 32"/>
                    <a:gd name="T35" fmla="*/ 33 h 37"/>
                    <a:gd name="T36" fmla="*/ 24 w 32"/>
                    <a:gd name="T37" fmla="*/ 32 h 37"/>
                    <a:gd name="T38" fmla="*/ 24 w 32"/>
                    <a:gd name="T39" fmla="*/ 31 h 37"/>
                    <a:gd name="T40" fmla="*/ 26 w 32"/>
                    <a:gd name="T41" fmla="*/ 30 h 37"/>
                    <a:gd name="T42" fmla="*/ 27 w 32"/>
                    <a:gd name="T43" fmla="*/ 30 h 37"/>
                    <a:gd name="T44" fmla="*/ 26 w 32"/>
                    <a:gd name="T45" fmla="*/ 31 h 37"/>
                    <a:gd name="T46" fmla="*/ 27 w 32"/>
                    <a:gd name="T47" fmla="*/ 32 h 37"/>
                    <a:gd name="T48" fmla="*/ 29 w 32"/>
                    <a:gd name="T49" fmla="*/ 32 h 37"/>
                    <a:gd name="T50" fmla="*/ 28 w 32"/>
                    <a:gd name="T51" fmla="*/ 29 h 37"/>
                    <a:gd name="T52" fmla="*/ 28 w 32"/>
                    <a:gd name="T53" fmla="*/ 27 h 37"/>
                    <a:gd name="T54" fmla="*/ 29 w 32"/>
                    <a:gd name="T55" fmla="*/ 23 h 37"/>
                    <a:gd name="T56" fmla="*/ 31 w 32"/>
                    <a:gd name="T57" fmla="*/ 24 h 37"/>
                    <a:gd name="T58" fmla="*/ 31 w 32"/>
                    <a:gd name="T59" fmla="*/ 21 h 37"/>
                    <a:gd name="T60" fmla="*/ 30 w 32"/>
                    <a:gd name="T61" fmla="*/ 17 h 37"/>
                    <a:gd name="T62" fmla="*/ 31 w 32"/>
                    <a:gd name="T63" fmla="*/ 14 h 37"/>
                    <a:gd name="T64" fmla="*/ 30 w 32"/>
                    <a:gd name="T65" fmla="*/ 11 h 37"/>
                    <a:gd name="T66" fmla="*/ 28 w 32"/>
                    <a:gd name="T67" fmla="*/ 11 h 37"/>
                    <a:gd name="T68" fmla="*/ 24 w 32"/>
                    <a:gd name="T69" fmla="*/ 12 h 37"/>
                    <a:gd name="T70" fmla="*/ 21 w 32"/>
                    <a:gd name="T71" fmla="*/ 13 h 37"/>
                    <a:gd name="T72" fmla="*/ 10 w 32"/>
                    <a:gd name="T73" fmla="*/ 11 h 37"/>
                    <a:gd name="T74" fmla="*/ 7 w 32"/>
                    <a:gd name="T75" fmla="*/ 10 h 37"/>
                    <a:gd name="T76" fmla="*/ 6 w 32"/>
                    <a:gd name="T77" fmla="*/ 15 h 37"/>
                    <a:gd name="T78" fmla="*/ 8 w 32"/>
                    <a:gd name="T79" fmla="*/ 19 h 37"/>
                    <a:gd name="T80" fmla="*/ 10 w 32"/>
                    <a:gd name="T81" fmla="*/ 24 h 37"/>
                    <a:gd name="T82" fmla="*/ 12 w 32"/>
                    <a:gd name="T83" fmla="*/ 25 h 37"/>
                    <a:gd name="T84" fmla="*/ 11 w 32"/>
                    <a:gd name="T85" fmla="*/ 27 h 37"/>
                    <a:gd name="T86" fmla="*/ 12 w 32"/>
                    <a:gd name="T87" fmla="*/ 30 h 37"/>
                    <a:gd name="T88" fmla="*/ 15 w 32"/>
                    <a:gd name="T89" fmla="*/ 33 h 37"/>
                    <a:gd name="T90" fmla="*/ 16 w 32"/>
                    <a:gd name="T91" fmla="*/ 36 h 37"/>
                    <a:gd name="T92" fmla="*/ 21 w 32"/>
                    <a:gd name="T93" fmla="*/ 37 h 37"/>
                    <a:gd name="T94" fmla="*/ 30 w 32"/>
                    <a:gd name="T95" fmla="*/ 27 h 37"/>
                    <a:gd name="T96" fmla="*/ 29 w 32"/>
                    <a:gd name="T97" fmla="*/ 27 h 37"/>
                    <a:gd name="T98" fmla="*/ 29 w 32"/>
                    <a:gd name="T99" fmla="*/ 27 h 37"/>
                    <a:gd name="T100" fmla="*/ 31 w 32"/>
                    <a:gd name="T101" fmla="*/ 24 h 37"/>
                    <a:gd name="T102" fmla="*/ 31 w 32"/>
                    <a:gd name="T103" fmla="*/ 24 h 37"/>
                    <a:gd name="T104" fmla="*/ 24 w 32"/>
                    <a:gd name="T105" fmla="*/ 35 h 37"/>
                    <a:gd name="T106" fmla="*/ 24 w 32"/>
                    <a:gd name="T107" fmla="*/ 34 h 37"/>
                    <a:gd name="T108" fmla="*/ 24 w 32"/>
                    <a:gd name="T109" fmla="*/ 34 h 37"/>
                    <a:gd name="T110" fmla="*/ 24 w 32"/>
                    <a:gd name="T111" fmla="*/ 35 h 37"/>
                    <a:gd name="T112" fmla="*/ 7 w 32"/>
                    <a:gd name="T113" fmla="*/ 8 h 37"/>
                    <a:gd name="T114" fmla="*/ 8 w 32"/>
                    <a:gd name="T115" fmla="*/ 7 h 37"/>
                    <a:gd name="T116" fmla="*/ 8 w 32"/>
                    <a:gd name="T117" fmla="*/ 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2" h="37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2"/>
                        <a:pt x="1" y="1"/>
                      </a:cubicBezTo>
                      <a:close/>
                      <a:moveTo>
                        <a:pt x="29" y="4"/>
                      </a:moveTo>
                      <a:cubicBezTo>
                        <a:pt x="29" y="4"/>
                        <a:pt x="29" y="5"/>
                        <a:pt x="29" y="5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29" y="5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4"/>
                        <a:pt x="31" y="4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2"/>
                        <a:pt x="30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9" y="4"/>
                        <a:pt x="28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lose/>
                      <a:moveTo>
                        <a:pt x="29" y="7"/>
                      </a:move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1" y="8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1" y="7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lose/>
                      <a:moveTo>
                        <a:pt x="30" y="8"/>
                      </a:move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9"/>
                        <a:pt x="30" y="9"/>
                      </a:cubicBezTo>
                      <a:cubicBezTo>
                        <a:pt x="30" y="8"/>
                        <a:pt x="30" y="8"/>
                        <a:pt x="30" y="8"/>
                      </a:cubicBezTo>
                      <a:close/>
                      <a:moveTo>
                        <a:pt x="21" y="37"/>
                      </a:move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21" y="37"/>
                        <a:pt x="21" y="36"/>
                        <a:pt x="21" y="36"/>
                      </a:cubicBezTo>
                      <a:cubicBezTo>
                        <a:pt x="21" y="36"/>
                        <a:pt x="21" y="36"/>
                        <a:pt x="21" y="36"/>
                      </a:cubicBezTo>
                      <a:cubicBezTo>
                        <a:pt x="21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5" y="32"/>
                        <a:pt x="25" y="33"/>
                        <a:pt x="25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33"/>
                        <a:pt x="25" y="32"/>
                        <a:pt x="25" y="32"/>
                      </a:cubicBezTo>
                      <a:cubicBezTo>
                        <a:pt x="25" y="32"/>
                        <a:pt x="25" y="32"/>
                        <a:pt x="24" y="31"/>
                      </a:cubicBezTo>
                      <a:cubicBezTo>
                        <a:pt x="24" y="31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1"/>
                        <a:pt x="26" y="30"/>
                        <a:pt x="26" y="30"/>
                      </a:cubicBezTo>
                      <a:cubicBezTo>
                        <a:pt x="26" y="30"/>
                        <a:pt x="26" y="30"/>
                        <a:pt x="25" y="30"/>
                      </a:cubicBezTo>
                      <a:cubicBezTo>
                        <a:pt x="25" y="30"/>
                        <a:pt x="25" y="30"/>
                        <a:pt x="26" y="30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30"/>
                        <a:pt x="27" y="30"/>
                      </a:cubicBezTo>
                      <a:cubicBezTo>
                        <a:pt x="27" y="30"/>
                        <a:pt x="27" y="30"/>
                        <a:pt x="27" y="30"/>
                      </a:cubicBezTo>
                      <a:cubicBezTo>
                        <a:pt x="27" y="30"/>
                        <a:pt x="28" y="30"/>
                        <a:pt x="28" y="30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8" y="31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7" y="30"/>
                      </a:cubicBezTo>
                      <a:cubicBezTo>
                        <a:pt x="27" y="30"/>
                        <a:pt x="26" y="31"/>
                        <a:pt x="26" y="31"/>
                      </a:cubicBezTo>
                      <a:cubicBezTo>
                        <a:pt x="26" y="31"/>
                        <a:pt x="26" y="31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3"/>
                        <a:pt x="28" y="32"/>
                      </a:cubicBezTo>
                      <a:cubicBezTo>
                        <a:pt x="28" y="32"/>
                        <a:pt x="28" y="33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29" y="32"/>
                        <a:pt x="29" y="32"/>
                      </a:cubicBezTo>
                      <a:cubicBezTo>
                        <a:pt x="29" y="32"/>
                        <a:pt x="29" y="32"/>
                        <a:pt x="29" y="32"/>
                      </a:cubicBezTo>
                      <a:cubicBezTo>
                        <a:pt x="28" y="31"/>
                        <a:pt x="29" y="31"/>
                        <a:pt x="29" y="31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9" y="30"/>
                        <a:pt x="29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29"/>
                        <a:pt x="28" y="28"/>
                        <a:pt x="28" y="28"/>
                      </a:cubicBezTo>
                      <a:cubicBezTo>
                        <a:pt x="28" y="28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5"/>
                        <a:pt x="29" y="24"/>
                        <a:pt x="29" y="24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2"/>
                        <a:pt x="29" y="22"/>
                        <a:pt x="30" y="22"/>
                      </a:cubicBezTo>
                      <a:cubicBezTo>
                        <a:pt x="30" y="22"/>
                        <a:pt x="30" y="22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1"/>
                      </a:cubicBezTo>
                      <a:cubicBezTo>
                        <a:pt x="31" y="21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19"/>
                        <a:pt x="31" y="19"/>
                      </a:cubicBezTo>
                      <a:cubicBezTo>
                        <a:pt x="31" y="19"/>
                        <a:pt x="31" y="18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0" y="17"/>
                        <a:pt x="30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31" y="14"/>
                        <a:pt x="31" y="13"/>
                        <a:pt x="31" y="13"/>
                      </a:cubicBezTo>
                      <a:cubicBezTo>
                        <a:pt x="31" y="13"/>
                        <a:pt x="31" y="13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1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1"/>
                        <a:pt x="30" y="11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10"/>
                        <a:pt x="28" y="10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3"/>
                      </a:cubicBezTo>
                      <a:cubicBezTo>
                        <a:pt x="22" y="13"/>
                        <a:pt x="21" y="13"/>
                        <a:pt x="21" y="13"/>
                      </a:cubicBezTo>
                      <a:cubicBezTo>
                        <a:pt x="21" y="13"/>
                        <a:pt x="20" y="13"/>
                        <a:pt x="19" y="13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7" y="14"/>
                        <a:pt x="16" y="13"/>
                        <a:pt x="15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3" y="12"/>
                        <a:pt x="12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9" y="10"/>
                        <a:pt x="9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10"/>
                      </a:cubicBezTo>
                      <a:cubicBezTo>
                        <a:pt x="8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11"/>
                        <a:pt x="6" y="11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4"/>
                        <a:pt x="6" y="15"/>
                      </a:cubicBezTo>
                      <a:cubicBezTo>
                        <a:pt x="7" y="15"/>
                        <a:pt x="7" y="15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1"/>
                      </a:cubicBezTo>
                      <a:cubicBezTo>
                        <a:pt x="10" y="21"/>
                        <a:pt x="10" y="21"/>
                        <a:pt x="10" y="22"/>
                      </a:cubicBezTo>
                      <a:cubicBezTo>
                        <a:pt x="10" y="22"/>
                        <a:pt x="10" y="23"/>
                        <a:pt x="10" y="23"/>
                      </a:cubicBezTo>
                      <a:cubicBezTo>
                        <a:pt x="10" y="23"/>
                        <a:pt x="10" y="23"/>
                        <a:pt x="10" y="24"/>
                      </a:cubicBezTo>
                      <a:cubicBezTo>
                        <a:pt x="10" y="24"/>
                        <a:pt x="10" y="24"/>
                        <a:pt x="10" y="23"/>
                      </a:cubicBezTo>
                      <a:cubicBezTo>
                        <a:pt x="10" y="23"/>
                        <a:pt x="11" y="23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1" y="24"/>
                        <a:pt x="11" y="24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4"/>
                        <a:pt x="10" y="24"/>
                        <a:pt x="10" y="24"/>
                      </a:cubicBezTo>
                      <a:cubicBezTo>
                        <a:pt x="10" y="25"/>
                        <a:pt x="10" y="25"/>
                        <a:pt x="10" y="26"/>
                      </a:cubicBezTo>
                      <a:cubicBezTo>
                        <a:pt x="10" y="26"/>
                        <a:pt x="10" y="26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1" y="27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9"/>
                        <a:pt x="11" y="29"/>
                      </a:cubicBezTo>
                      <a:cubicBezTo>
                        <a:pt x="11" y="29"/>
                        <a:pt x="12" y="29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2"/>
                        <a:pt x="13" y="32"/>
                      </a:cubicBezTo>
                      <a:cubicBezTo>
                        <a:pt x="13" y="32"/>
                        <a:pt x="14" y="33"/>
                        <a:pt x="14" y="33"/>
                      </a:cubicBezTo>
                      <a:cubicBezTo>
                        <a:pt x="14" y="33"/>
                        <a:pt x="14" y="34"/>
                        <a:pt x="14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5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15" y="35"/>
                        <a:pt x="16" y="36"/>
                        <a:pt x="16" y="36"/>
                      </a:cubicBezTo>
                      <a:cubicBezTo>
                        <a:pt x="16" y="36"/>
                        <a:pt x="16" y="35"/>
                        <a:pt x="16" y="35"/>
                      </a:cubicBezTo>
                      <a:cubicBezTo>
                        <a:pt x="16" y="35"/>
                        <a:pt x="17" y="35"/>
                        <a:pt x="17" y="36"/>
                      </a:cubicBezTo>
                      <a:cubicBezTo>
                        <a:pt x="18" y="36"/>
                        <a:pt x="18" y="35"/>
                        <a:pt x="19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9" y="36"/>
                        <a:pt x="20" y="36"/>
                        <a:pt x="20" y="37"/>
                      </a:cubicBezTo>
                      <a:cubicBezTo>
                        <a:pt x="20" y="37"/>
                        <a:pt x="21" y="37"/>
                        <a:pt x="21" y="37"/>
                      </a:cubicBezTo>
                      <a:close/>
                      <a:moveTo>
                        <a:pt x="29" y="28"/>
                      </a:move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8"/>
                      </a:cubicBezTo>
                      <a:close/>
                      <a:moveTo>
                        <a:pt x="31" y="24"/>
                      </a:move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lose/>
                      <a:moveTo>
                        <a:pt x="24" y="35"/>
                      </a:move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3" y="34"/>
                        <a:pt x="23" y="34"/>
                      </a:cubicBezTo>
                      <a:cubicBezTo>
                        <a:pt x="23" y="34"/>
                        <a:pt x="23" y="34"/>
                        <a:pt x="23" y="34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3" name="Freeform 741">
                  <a:extLst>
                    <a:ext uri="{FF2B5EF4-FFF2-40B4-BE49-F238E27FC236}">
                      <a16:creationId xmlns="" xmlns:a16="http://schemas.microsoft.com/office/drawing/2014/main" id="{84797EBC-FA26-5C4C-9A96-DF0B14735A6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662613"/>
                  <a:ext cx="341312" cy="404813"/>
                </a:xfrm>
                <a:custGeom>
                  <a:avLst/>
                  <a:gdLst>
                    <a:gd name="T0" fmla="*/ 53 w 82"/>
                    <a:gd name="T1" fmla="*/ 80 h 97"/>
                    <a:gd name="T2" fmla="*/ 52 w 82"/>
                    <a:gd name="T3" fmla="*/ 78 h 97"/>
                    <a:gd name="T4" fmla="*/ 56 w 82"/>
                    <a:gd name="T5" fmla="*/ 77 h 97"/>
                    <a:gd name="T6" fmla="*/ 59 w 82"/>
                    <a:gd name="T7" fmla="*/ 77 h 97"/>
                    <a:gd name="T8" fmla="*/ 60 w 82"/>
                    <a:gd name="T9" fmla="*/ 78 h 97"/>
                    <a:gd name="T10" fmla="*/ 62 w 82"/>
                    <a:gd name="T11" fmla="*/ 78 h 97"/>
                    <a:gd name="T12" fmla="*/ 62 w 82"/>
                    <a:gd name="T13" fmla="*/ 79 h 97"/>
                    <a:gd name="T14" fmla="*/ 59 w 82"/>
                    <a:gd name="T15" fmla="*/ 79 h 97"/>
                    <a:gd name="T16" fmla="*/ 57 w 82"/>
                    <a:gd name="T17" fmla="*/ 80 h 97"/>
                    <a:gd name="T18" fmla="*/ 49 w 82"/>
                    <a:gd name="T19" fmla="*/ 72 h 97"/>
                    <a:gd name="T20" fmla="*/ 49 w 82"/>
                    <a:gd name="T21" fmla="*/ 72 h 97"/>
                    <a:gd name="T22" fmla="*/ 49 w 82"/>
                    <a:gd name="T23" fmla="*/ 71 h 97"/>
                    <a:gd name="T24" fmla="*/ 38 w 82"/>
                    <a:gd name="T25" fmla="*/ 61 h 97"/>
                    <a:gd name="T26" fmla="*/ 38 w 82"/>
                    <a:gd name="T27" fmla="*/ 61 h 97"/>
                    <a:gd name="T28" fmla="*/ 38 w 82"/>
                    <a:gd name="T29" fmla="*/ 61 h 97"/>
                    <a:gd name="T30" fmla="*/ 3 w 82"/>
                    <a:gd name="T31" fmla="*/ 44 h 97"/>
                    <a:gd name="T32" fmla="*/ 13 w 82"/>
                    <a:gd name="T33" fmla="*/ 44 h 97"/>
                    <a:gd name="T34" fmla="*/ 19 w 82"/>
                    <a:gd name="T35" fmla="*/ 45 h 97"/>
                    <a:gd name="T36" fmla="*/ 24 w 82"/>
                    <a:gd name="T37" fmla="*/ 47 h 97"/>
                    <a:gd name="T38" fmla="*/ 29 w 82"/>
                    <a:gd name="T39" fmla="*/ 49 h 97"/>
                    <a:gd name="T40" fmla="*/ 32 w 82"/>
                    <a:gd name="T41" fmla="*/ 48 h 97"/>
                    <a:gd name="T42" fmla="*/ 34 w 82"/>
                    <a:gd name="T43" fmla="*/ 51 h 97"/>
                    <a:gd name="T44" fmla="*/ 36 w 82"/>
                    <a:gd name="T45" fmla="*/ 53 h 97"/>
                    <a:gd name="T46" fmla="*/ 35 w 82"/>
                    <a:gd name="T47" fmla="*/ 55 h 97"/>
                    <a:gd name="T48" fmla="*/ 37 w 82"/>
                    <a:gd name="T49" fmla="*/ 56 h 97"/>
                    <a:gd name="T50" fmla="*/ 40 w 82"/>
                    <a:gd name="T51" fmla="*/ 58 h 97"/>
                    <a:gd name="T52" fmla="*/ 43 w 82"/>
                    <a:gd name="T53" fmla="*/ 62 h 97"/>
                    <a:gd name="T54" fmla="*/ 44 w 82"/>
                    <a:gd name="T55" fmla="*/ 68 h 97"/>
                    <a:gd name="T56" fmla="*/ 43 w 82"/>
                    <a:gd name="T57" fmla="*/ 67 h 97"/>
                    <a:gd name="T58" fmla="*/ 45 w 82"/>
                    <a:gd name="T59" fmla="*/ 70 h 97"/>
                    <a:gd name="T60" fmla="*/ 47 w 82"/>
                    <a:gd name="T61" fmla="*/ 71 h 97"/>
                    <a:gd name="T62" fmla="*/ 48 w 82"/>
                    <a:gd name="T63" fmla="*/ 70 h 97"/>
                    <a:gd name="T64" fmla="*/ 48 w 82"/>
                    <a:gd name="T65" fmla="*/ 68 h 97"/>
                    <a:gd name="T66" fmla="*/ 49 w 82"/>
                    <a:gd name="T67" fmla="*/ 66 h 97"/>
                    <a:gd name="T68" fmla="*/ 52 w 82"/>
                    <a:gd name="T69" fmla="*/ 63 h 97"/>
                    <a:gd name="T70" fmla="*/ 55 w 82"/>
                    <a:gd name="T71" fmla="*/ 61 h 97"/>
                    <a:gd name="T72" fmla="*/ 58 w 82"/>
                    <a:gd name="T73" fmla="*/ 57 h 97"/>
                    <a:gd name="T74" fmla="*/ 60 w 82"/>
                    <a:gd name="T75" fmla="*/ 55 h 97"/>
                    <a:gd name="T76" fmla="*/ 60 w 82"/>
                    <a:gd name="T77" fmla="*/ 52 h 97"/>
                    <a:gd name="T78" fmla="*/ 61 w 82"/>
                    <a:gd name="T79" fmla="*/ 54 h 97"/>
                    <a:gd name="T80" fmla="*/ 61 w 82"/>
                    <a:gd name="T81" fmla="*/ 58 h 97"/>
                    <a:gd name="T82" fmla="*/ 59 w 82"/>
                    <a:gd name="T83" fmla="*/ 63 h 97"/>
                    <a:gd name="T84" fmla="*/ 58 w 82"/>
                    <a:gd name="T85" fmla="*/ 71 h 97"/>
                    <a:gd name="T86" fmla="*/ 55 w 82"/>
                    <a:gd name="T87" fmla="*/ 72 h 97"/>
                    <a:gd name="T88" fmla="*/ 56 w 82"/>
                    <a:gd name="T89" fmla="*/ 73 h 97"/>
                    <a:gd name="T90" fmla="*/ 59 w 82"/>
                    <a:gd name="T91" fmla="*/ 73 h 97"/>
                    <a:gd name="T92" fmla="*/ 61 w 82"/>
                    <a:gd name="T93" fmla="*/ 70 h 97"/>
                    <a:gd name="T94" fmla="*/ 62 w 82"/>
                    <a:gd name="T95" fmla="*/ 65 h 97"/>
                    <a:gd name="T96" fmla="*/ 65 w 82"/>
                    <a:gd name="T97" fmla="*/ 69 h 97"/>
                    <a:gd name="T98" fmla="*/ 64 w 82"/>
                    <a:gd name="T99" fmla="*/ 75 h 97"/>
                    <a:gd name="T100" fmla="*/ 64 w 82"/>
                    <a:gd name="T101" fmla="*/ 77 h 97"/>
                    <a:gd name="T102" fmla="*/ 69 w 82"/>
                    <a:gd name="T103" fmla="*/ 77 h 97"/>
                    <a:gd name="T104" fmla="*/ 74 w 82"/>
                    <a:gd name="T105" fmla="*/ 87 h 97"/>
                    <a:gd name="T106" fmla="*/ 75 w 82"/>
                    <a:gd name="T107" fmla="*/ 91 h 97"/>
                    <a:gd name="T108" fmla="*/ 79 w 82"/>
                    <a:gd name="T109" fmla="*/ 97 h 97"/>
                    <a:gd name="T110" fmla="*/ 0 w 82"/>
                    <a:gd name="T1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82" h="97">
                      <a:moveTo>
                        <a:pt x="57" y="80"/>
                      </a:move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5" y="80"/>
                        <a:pt x="54" y="80"/>
                      </a:cubicBez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0"/>
                        <a:pt x="54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2" y="80"/>
                        <a:pt x="52" y="79"/>
                      </a:cubicBez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52" y="78"/>
                        <a:pt x="52" y="78"/>
                        <a:pt x="52" y="78"/>
                      </a:cubicBezTo>
                      <a:cubicBezTo>
                        <a:pt x="52" y="78"/>
                        <a:pt x="53" y="78"/>
                        <a:pt x="53" y="78"/>
                      </a:cubicBezTo>
                      <a:cubicBezTo>
                        <a:pt x="53" y="78"/>
                        <a:pt x="53" y="78"/>
                        <a:pt x="53" y="77"/>
                      </a:cubicBezTo>
                      <a:cubicBezTo>
                        <a:pt x="54" y="77"/>
                        <a:pt x="54" y="77"/>
                        <a:pt x="54" y="77"/>
                      </a:cubicBezTo>
                      <a:cubicBezTo>
                        <a:pt x="55" y="77"/>
                        <a:pt x="55" y="77"/>
                        <a:pt x="55" y="77"/>
                      </a:cubicBezTo>
                      <a:cubicBezTo>
                        <a:pt x="55" y="77"/>
                        <a:pt x="56" y="77"/>
                        <a:pt x="56" y="77"/>
                      </a:cubicBezTo>
                      <a:cubicBezTo>
                        <a:pt x="57" y="76"/>
                        <a:pt x="58" y="76"/>
                        <a:pt x="59" y="76"/>
                      </a:cubicBezTo>
                      <a:cubicBezTo>
                        <a:pt x="59" y="76"/>
                        <a:pt x="59" y="76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8"/>
                      </a:cubicBezTo>
                      <a:cubicBezTo>
                        <a:pt x="59" y="78"/>
                        <a:pt x="59" y="78"/>
                        <a:pt x="59" y="78"/>
                      </a:cubicBezTo>
                      <a:cubicBezTo>
                        <a:pt x="59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1" y="79"/>
                        <a:pt x="61" y="79"/>
                        <a:pt x="61" y="79"/>
                      </a:cubicBezTo>
                      <a:cubicBezTo>
                        <a:pt x="61" y="79"/>
                        <a:pt x="61" y="79"/>
                        <a:pt x="60" y="79"/>
                      </a:cubicBezTo>
                      <a:cubicBezTo>
                        <a:pt x="60" y="79"/>
                        <a:pt x="59" y="79"/>
                        <a:pt x="59" y="79"/>
                      </a:cubicBezTo>
                      <a:cubicBezTo>
                        <a:pt x="59" y="80"/>
                        <a:pt x="59" y="80"/>
                        <a:pt x="59" y="80"/>
                      </a:cubicBezTo>
                      <a:cubicBezTo>
                        <a:pt x="59" y="80"/>
                        <a:pt x="59" y="80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0"/>
                        <a:pt x="57" y="80"/>
                        <a:pt x="57" y="80"/>
                      </a:cubicBezTo>
                      <a:cubicBezTo>
                        <a:pt x="57" y="80"/>
                        <a:pt x="57" y="80"/>
                        <a:pt x="57" y="80"/>
                      </a:cubicBezTo>
                      <a:close/>
                      <a:moveTo>
                        <a:pt x="49" y="71"/>
                      </a:move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49" y="72"/>
                        <a:pt x="49" y="72"/>
                      </a:cubicBezTo>
                      <a:cubicBezTo>
                        <a:pt x="49" y="72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lose/>
                      <a:moveTo>
                        <a:pt x="38" y="61"/>
                      </a:move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lose/>
                      <a:moveTo>
                        <a:pt x="0" y="0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2" y="44"/>
                        <a:pt x="2" y="44"/>
                        <a:pt x="3" y="44"/>
                      </a:cubicBezTo>
                      <a:cubicBezTo>
                        <a:pt x="3" y="44"/>
                        <a:pt x="4" y="44"/>
                        <a:pt x="4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cubicBezTo>
                        <a:pt x="5" y="44"/>
                        <a:pt x="6" y="44"/>
                        <a:pt x="7" y="44"/>
                      </a:cubicBezTo>
                      <a:cubicBezTo>
                        <a:pt x="7" y="44"/>
                        <a:pt x="12" y="44"/>
                        <a:pt x="12" y="44"/>
                      </a:cubicBezTo>
                      <a:cubicBezTo>
                        <a:pt x="12" y="44"/>
                        <a:pt x="13" y="44"/>
                        <a:pt x="13" y="44"/>
                      </a:cubicBezTo>
                      <a:cubicBezTo>
                        <a:pt x="13" y="44"/>
                        <a:pt x="14" y="44"/>
                        <a:pt x="14" y="44"/>
                      </a:cubicBezTo>
                      <a:cubicBezTo>
                        <a:pt x="14" y="44"/>
                        <a:pt x="15" y="43"/>
                        <a:pt x="15" y="43"/>
                      </a:cubicBezTo>
                      <a:cubicBezTo>
                        <a:pt x="15" y="43"/>
                        <a:pt x="16" y="43"/>
                        <a:pt x="16" y="43"/>
                      </a:cubicBezTo>
                      <a:cubicBezTo>
                        <a:pt x="16" y="43"/>
                        <a:pt x="17" y="43"/>
                        <a:pt x="17" y="44"/>
                      </a:cubicBezTo>
                      <a:cubicBezTo>
                        <a:pt x="17" y="44"/>
                        <a:pt x="19" y="45"/>
                        <a:pt x="19" y="45"/>
                      </a:cubicBezTo>
                      <a:cubicBezTo>
                        <a:pt x="20" y="45"/>
                        <a:pt x="20" y="45"/>
                        <a:pt x="20" y="46"/>
                      </a:cubicBezTo>
                      <a:cubicBezTo>
                        <a:pt x="21" y="46"/>
                        <a:pt x="22" y="46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7"/>
                        <a:pt x="23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6"/>
                        <a:pt x="25" y="47"/>
                        <a:pt x="25" y="47"/>
                      </a:cubicBezTo>
                      <a:cubicBezTo>
                        <a:pt x="25" y="47"/>
                        <a:pt x="26" y="47"/>
                        <a:pt x="26" y="47"/>
                      </a:cubicBezTo>
                      <a:cubicBezTo>
                        <a:pt x="26" y="47"/>
                        <a:pt x="27" y="47"/>
                        <a:pt x="27" y="47"/>
                      </a:cubicBezTo>
                      <a:cubicBezTo>
                        <a:pt x="27" y="47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30" y="49"/>
                        <a:pt x="30" y="49"/>
                        <a:pt x="30" y="49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2" y="48"/>
                        <a:pt x="32" y="48"/>
                      </a:cubicBezTo>
                      <a:cubicBezTo>
                        <a:pt x="32" y="48"/>
                        <a:pt x="32" y="48"/>
                        <a:pt x="32" y="48"/>
                      </a:cubicBezTo>
                      <a:cubicBezTo>
                        <a:pt x="32" y="48"/>
                        <a:pt x="33" y="49"/>
                        <a:pt x="33" y="49"/>
                      </a:cubicBezTo>
                      <a:cubicBezTo>
                        <a:pt x="33" y="49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5" y="51"/>
                        <a:pt x="35" y="51"/>
                      </a:cubicBezTo>
                      <a:cubicBezTo>
                        <a:pt x="35" y="51"/>
                        <a:pt x="36" y="51"/>
                        <a:pt x="36" y="51"/>
                      </a:cubicBezTo>
                      <a:cubicBezTo>
                        <a:pt x="36" y="51"/>
                        <a:pt x="36" y="51"/>
                        <a:pt x="36" y="52"/>
                      </a:cubicBezTo>
                      <a:cubicBezTo>
                        <a:pt x="37" y="52"/>
                        <a:pt x="37" y="53"/>
                        <a:pt x="37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6" y="53"/>
                        <a:pt x="36" y="54"/>
                        <a:pt x="36" y="54"/>
                      </a:cubicBezTo>
                      <a:cubicBezTo>
                        <a:pt x="36" y="54"/>
                        <a:pt x="35" y="55"/>
                        <a:pt x="35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6"/>
                        <a:pt x="36" y="56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7" y="56"/>
                        <a:pt x="37" y="56"/>
                        <a:pt x="38" y="56"/>
                      </a:cubicBezTo>
                      <a:cubicBezTo>
                        <a:pt x="38" y="56"/>
                        <a:pt x="38" y="56"/>
                        <a:pt x="39" y="56"/>
                      </a:cubicBezTo>
                      <a:cubicBezTo>
                        <a:pt x="39" y="56"/>
                        <a:pt x="39" y="57"/>
                        <a:pt x="39" y="57"/>
                      </a:cubicBezTo>
                      <a:cubicBezTo>
                        <a:pt x="39" y="57"/>
                        <a:pt x="40" y="57"/>
                        <a:pt x="40" y="57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9"/>
                      </a:cubicBezTo>
                      <a:cubicBezTo>
                        <a:pt x="40" y="59"/>
                        <a:pt x="40" y="59"/>
                        <a:pt x="40" y="60"/>
                      </a:cubicBezTo>
                      <a:cubicBezTo>
                        <a:pt x="40" y="60"/>
                        <a:pt x="40" y="60"/>
                        <a:pt x="41" y="60"/>
                      </a:cubicBezTo>
                      <a:cubicBezTo>
                        <a:pt x="41" y="61"/>
                        <a:pt x="41" y="61"/>
                        <a:pt x="41" y="61"/>
                      </a:cubicBezTo>
                      <a:cubicBezTo>
                        <a:pt x="42" y="61"/>
                        <a:pt x="43" y="62"/>
                        <a:pt x="43" y="62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3" y="64"/>
                        <a:pt x="43" y="64"/>
                        <a:pt x="43" y="64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4" y="66"/>
                        <a:pt x="44" y="67"/>
                        <a:pt x="44" y="67"/>
                      </a:cubicBezTo>
                      <a:cubicBezTo>
                        <a:pt x="44" y="67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7"/>
                        <a:pt x="43" y="67"/>
                        <a:pt x="43" y="67"/>
                      </a:cubicBezTo>
                      <a:cubicBezTo>
                        <a:pt x="43" y="67"/>
                        <a:pt x="43" y="67"/>
                        <a:pt x="43" y="67"/>
                      </a:cubicBezTo>
                      <a:cubicBezTo>
                        <a:pt x="42" y="67"/>
                        <a:pt x="42" y="67"/>
                        <a:pt x="42" y="68"/>
                      </a:cubicBezTo>
                      <a:cubicBezTo>
                        <a:pt x="42" y="68"/>
                        <a:pt x="43" y="68"/>
                        <a:pt x="43" y="68"/>
                      </a:cubicBezTo>
                      <a:cubicBezTo>
                        <a:pt x="43" y="68"/>
                        <a:pt x="43" y="68"/>
                        <a:pt x="43" y="68"/>
                      </a:cubicBezTo>
                      <a:cubicBezTo>
                        <a:pt x="44" y="68"/>
                        <a:pt x="44" y="69"/>
                        <a:pt x="45" y="69"/>
                      </a:cubicBezTo>
                      <a:cubicBezTo>
                        <a:pt x="45" y="70"/>
                        <a:pt x="45" y="70"/>
                        <a:pt x="45" y="70"/>
                      </a:cubicBezTo>
                      <a:cubicBezTo>
                        <a:pt x="45" y="71"/>
                        <a:pt x="45" y="71"/>
                        <a:pt x="46" y="71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6" y="71"/>
                        <a:pt x="46" y="71"/>
                        <a:pt x="46" y="70"/>
                      </a:cubicBezTo>
                      <a:cubicBezTo>
                        <a:pt x="46" y="70"/>
                        <a:pt x="47" y="70"/>
                        <a:pt x="47" y="70"/>
                      </a:cubicBezTo>
                      <a:cubicBezTo>
                        <a:pt x="47" y="71"/>
                        <a:pt x="47" y="71"/>
                        <a:pt x="47" y="71"/>
                      </a:cubicBezTo>
                      <a:cubicBezTo>
                        <a:pt x="47" y="71"/>
                        <a:pt x="47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7" y="70"/>
                      </a:cubicBezTo>
                      <a:cubicBezTo>
                        <a:pt x="47" y="70"/>
                        <a:pt x="47" y="69"/>
                        <a:pt x="47" y="69"/>
                      </a:cubicBezTo>
                      <a:cubicBezTo>
                        <a:pt x="47" y="69"/>
                        <a:pt x="47" y="69"/>
                        <a:pt x="47" y="68"/>
                      </a:cubicBezTo>
                      <a:cubicBezTo>
                        <a:pt x="47" y="68"/>
                        <a:pt x="47" y="68"/>
                        <a:pt x="48" y="68"/>
                      </a:cubicBezTo>
                      <a:cubicBezTo>
                        <a:pt x="48" y="68"/>
                        <a:pt x="48" y="68"/>
                        <a:pt x="48" y="67"/>
                      </a:cubicBezTo>
                      <a:cubicBezTo>
                        <a:pt x="48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6"/>
                        <a:pt x="49" y="66"/>
                      </a:cubicBezTo>
                      <a:cubicBezTo>
                        <a:pt x="49" y="66"/>
                        <a:pt x="50" y="66"/>
                        <a:pt x="50" y="66"/>
                      </a:cubicBezTo>
                      <a:cubicBezTo>
                        <a:pt x="50" y="65"/>
                        <a:pt x="50" y="65"/>
                        <a:pt x="50" y="65"/>
                      </a:cubicBezTo>
                      <a:cubicBezTo>
                        <a:pt x="50" y="65"/>
                        <a:pt x="50" y="65"/>
                        <a:pt x="50" y="64"/>
                      </a:cubicBezTo>
                      <a:cubicBezTo>
                        <a:pt x="51" y="64"/>
                        <a:pt x="51" y="64"/>
                        <a:pt x="51" y="64"/>
                      </a:cubicBezTo>
                      <a:cubicBezTo>
                        <a:pt x="51" y="64"/>
                        <a:pt x="51" y="63"/>
                        <a:pt x="52" y="63"/>
                      </a:cubicBezTo>
                      <a:cubicBezTo>
                        <a:pt x="52" y="63"/>
                        <a:pt x="53" y="62"/>
                        <a:pt x="53" y="62"/>
                      </a:cubicBezTo>
                      <a:cubicBezTo>
                        <a:pt x="53" y="62"/>
                        <a:pt x="54" y="62"/>
                        <a:pt x="54" y="62"/>
                      </a:cubicBezTo>
                      <a:cubicBezTo>
                        <a:pt x="54" y="61"/>
                        <a:pt x="54" y="61"/>
                        <a:pt x="54" y="61"/>
                      </a:cubicBezTo>
                      <a:cubicBezTo>
                        <a:pt x="54" y="61"/>
                        <a:pt x="54" y="61"/>
                        <a:pt x="55" y="61"/>
                      </a:cubicBezTo>
                      <a:cubicBezTo>
                        <a:pt x="55" y="61"/>
                        <a:pt x="55" y="61"/>
                        <a:pt x="55" y="61"/>
                      </a:cubicBezTo>
                      <a:cubicBezTo>
                        <a:pt x="55" y="61"/>
                        <a:pt x="56" y="61"/>
                        <a:pt x="56" y="61"/>
                      </a:cubicBezTo>
                      <a:cubicBezTo>
                        <a:pt x="57" y="61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59"/>
                      </a:cubicBezTo>
                      <a:cubicBezTo>
                        <a:pt x="57" y="59"/>
                        <a:pt x="57" y="59"/>
                        <a:pt x="58" y="59"/>
                      </a:cubicBezTo>
                      <a:cubicBezTo>
                        <a:pt x="58" y="58"/>
                        <a:pt x="58" y="58"/>
                        <a:pt x="58" y="57"/>
                      </a:cubicBezTo>
                      <a:cubicBezTo>
                        <a:pt x="58" y="57"/>
                        <a:pt x="58" y="57"/>
                        <a:pt x="58" y="57"/>
                      </a:cubicBezTo>
                      <a:cubicBezTo>
                        <a:pt x="58" y="57"/>
                        <a:pt x="58" y="56"/>
                        <a:pt x="58" y="56"/>
                      </a:cubicBezTo>
                      <a:cubicBezTo>
                        <a:pt x="58" y="56"/>
                        <a:pt x="58" y="56"/>
                        <a:pt x="59" y="56"/>
                      </a:cubicBezTo>
                      <a:cubicBezTo>
                        <a:pt x="59" y="56"/>
                        <a:pt x="59" y="55"/>
                        <a:pt x="59" y="55"/>
                      </a:cubicBezTo>
                      <a:cubicBezTo>
                        <a:pt x="59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4"/>
                        <a:pt x="60" y="54"/>
                        <a:pt x="60" y="54"/>
                      </a:cubicBezTo>
                      <a:cubicBezTo>
                        <a:pt x="60" y="54"/>
                        <a:pt x="60" y="54"/>
                        <a:pt x="60" y="53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2"/>
                        <a:pt x="60" y="52"/>
                      </a:cubicBezTo>
                      <a:cubicBezTo>
                        <a:pt x="60" y="51"/>
                        <a:pt x="60" y="51"/>
                        <a:pt x="60" y="51"/>
                      </a:cubicBezTo>
                      <a:cubicBezTo>
                        <a:pt x="60" y="51"/>
                        <a:pt x="61" y="51"/>
                        <a:pt x="61" y="51"/>
                      </a:cubicBezTo>
                      <a:cubicBezTo>
                        <a:pt x="61" y="52"/>
                        <a:pt x="61" y="52"/>
                        <a:pt x="61" y="53"/>
                      </a:cubicBezTo>
                      <a:cubicBezTo>
                        <a:pt x="61" y="53"/>
                        <a:pt x="61" y="53"/>
                        <a:pt x="61" y="53"/>
                      </a:cubicBezTo>
                      <a:cubicBezTo>
                        <a:pt x="61" y="53"/>
                        <a:pt x="61" y="54"/>
                        <a:pt x="61" y="54"/>
                      </a:cubicBezTo>
                      <a:cubicBezTo>
                        <a:pt x="61" y="55"/>
                        <a:pt x="61" y="55"/>
                        <a:pt x="62" y="55"/>
                      </a:cubicBezTo>
                      <a:cubicBezTo>
                        <a:pt x="62" y="55"/>
                        <a:pt x="62" y="56"/>
                        <a:pt x="62" y="56"/>
                      </a:cubicBezTo>
                      <a:cubicBezTo>
                        <a:pt x="62" y="56"/>
                        <a:pt x="62" y="56"/>
                        <a:pt x="62" y="56"/>
                      </a:cubicBezTo>
                      <a:cubicBezTo>
                        <a:pt x="62" y="56"/>
                        <a:pt x="61" y="56"/>
                        <a:pt x="61" y="57"/>
                      </a:cubicBezTo>
                      <a:cubicBezTo>
                        <a:pt x="61" y="57"/>
                        <a:pt x="61" y="57"/>
                        <a:pt x="61" y="58"/>
                      </a:cubicBezTo>
                      <a:cubicBezTo>
                        <a:pt x="61" y="58"/>
                        <a:pt x="61" y="58"/>
                        <a:pt x="61" y="59"/>
                      </a:cubicBezTo>
                      <a:cubicBezTo>
                        <a:pt x="61" y="59"/>
                        <a:pt x="61" y="59"/>
                        <a:pt x="61" y="60"/>
                      </a:cubicBezTo>
                      <a:cubicBezTo>
                        <a:pt x="61" y="60"/>
                        <a:pt x="61" y="60"/>
                        <a:pt x="61" y="60"/>
                      </a:cubicBezTo>
                      <a:cubicBezTo>
                        <a:pt x="60" y="61"/>
                        <a:pt x="60" y="61"/>
                        <a:pt x="60" y="62"/>
                      </a:cubicBezTo>
                      <a:cubicBezTo>
                        <a:pt x="59" y="62"/>
                        <a:pt x="59" y="62"/>
                        <a:pt x="59" y="63"/>
                      </a:cubicBezTo>
                      <a:cubicBezTo>
                        <a:pt x="59" y="63"/>
                        <a:pt x="59" y="63"/>
                        <a:pt x="59" y="64"/>
                      </a:cubicBezTo>
                      <a:cubicBezTo>
                        <a:pt x="59" y="64"/>
                        <a:pt x="58" y="64"/>
                        <a:pt x="58" y="65"/>
                      </a:cubicBezTo>
                      <a:cubicBezTo>
                        <a:pt x="58" y="65"/>
                        <a:pt x="58" y="65"/>
                        <a:pt x="58" y="66"/>
                      </a:cubicBezTo>
                      <a:cubicBezTo>
                        <a:pt x="58" y="66"/>
                        <a:pt x="58" y="70"/>
                        <a:pt x="58" y="70"/>
                      </a:cubicBezTo>
                      <a:cubicBezTo>
                        <a:pt x="58" y="71"/>
                        <a:pt x="58" y="71"/>
                        <a:pt x="58" y="71"/>
                      </a:cubicBezTo>
                      <a:cubicBezTo>
                        <a:pt x="58" y="71"/>
                        <a:pt x="57" y="71"/>
                        <a:pt x="57" y="71"/>
                      </a:cubicBezTo>
                      <a:cubicBezTo>
                        <a:pt x="57" y="71"/>
                        <a:pt x="57" y="71"/>
                        <a:pt x="56" y="71"/>
                      </a:cubicBezTo>
                      <a:cubicBezTo>
                        <a:pt x="56" y="71"/>
                        <a:pt x="55" y="71"/>
                        <a:pt x="55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1"/>
                        <a:pt x="55" y="72"/>
                        <a:pt x="55" y="72"/>
                      </a:cubicBezTo>
                      <a:cubicBezTo>
                        <a:pt x="55" y="73"/>
                        <a:pt x="54" y="73"/>
                        <a:pt x="54" y="73"/>
                      </a:cubicBezTo>
                      <a:cubicBezTo>
                        <a:pt x="54" y="73"/>
                        <a:pt x="54" y="73"/>
                        <a:pt x="54" y="73"/>
                      </a:cubicBezTo>
                      <a:cubicBezTo>
                        <a:pt x="54" y="74"/>
                        <a:pt x="54" y="74"/>
                        <a:pt x="54" y="74"/>
                      </a:cubicBezTo>
                      <a:cubicBezTo>
                        <a:pt x="54" y="74"/>
                        <a:pt x="55" y="74"/>
                        <a:pt x="55" y="74"/>
                      </a:cubicBezTo>
                      <a:cubicBezTo>
                        <a:pt x="55" y="73"/>
                        <a:pt x="55" y="73"/>
                        <a:pt x="56" y="73"/>
                      </a:cubicBezTo>
                      <a:cubicBezTo>
                        <a:pt x="56" y="73"/>
                        <a:pt x="56" y="73"/>
                        <a:pt x="57" y="73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cubicBezTo>
                        <a:pt x="57" y="73"/>
                        <a:pt x="57" y="73"/>
                        <a:pt x="58" y="73"/>
                      </a:cubicBezTo>
                      <a:cubicBezTo>
                        <a:pt x="58" y="73"/>
                        <a:pt x="58" y="73"/>
                        <a:pt x="59" y="73"/>
                      </a:cubicBezTo>
                      <a:cubicBezTo>
                        <a:pt x="59" y="73"/>
                        <a:pt x="59" y="73"/>
                        <a:pt x="59" y="73"/>
                      </a:cubicBezTo>
                      <a:cubicBezTo>
                        <a:pt x="59" y="73"/>
                        <a:pt x="60" y="73"/>
                        <a:pt x="60" y="73"/>
                      </a:cubicBezTo>
                      <a:cubicBezTo>
                        <a:pt x="60" y="72"/>
                        <a:pt x="60" y="72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0"/>
                        <a:pt x="61" y="70"/>
                        <a:pt x="61" y="70"/>
                      </a:cubicBezTo>
                      <a:cubicBezTo>
                        <a:pt x="61" y="70"/>
                        <a:pt x="61" y="69"/>
                        <a:pt x="61" y="69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61" y="67"/>
                        <a:pt x="61" y="67"/>
                        <a:pt x="61" y="67"/>
                      </a:cubicBezTo>
                      <a:cubicBezTo>
                        <a:pt x="61" y="67"/>
                        <a:pt x="62" y="66"/>
                        <a:pt x="62" y="66"/>
                      </a:cubicBezTo>
                      <a:cubicBezTo>
                        <a:pt x="62" y="66"/>
                        <a:pt x="62" y="65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5"/>
                        <a:pt x="63" y="65"/>
                        <a:pt x="63" y="65"/>
                      </a:cubicBezTo>
                      <a:cubicBezTo>
                        <a:pt x="63" y="65"/>
                        <a:pt x="63" y="66"/>
                        <a:pt x="63" y="66"/>
                      </a:cubicBezTo>
                      <a:cubicBezTo>
                        <a:pt x="64" y="67"/>
                        <a:pt x="64" y="67"/>
                        <a:pt x="64" y="68"/>
                      </a:cubicBezTo>
                      <a:cubicBezTo>
                        <a:pt x="65" y="68"/>
                        <a:pt x="65" y="69"/>
                        <a:pt x="65" y="69"/>
                      </a:cubicBezTo>
                      <a:cubicBezTo>
                        <a:pt x="65" y="69"/>
                        <a:pt x="65" y="70"/>
                        <a:pt x="65" y="70"/>
                      </a:cubicBezTo>
                      <a:cubicBezTo>
                        <a:pt x="65" y="70"/>
                        <a:pt x="65" y="71"/>
                        <a:pt x="65" y="72"/>
                      </a:cubicBezTo>
                      <a:cubicBezTo>
                        <a:pt x="65" y="72"/>
                        <a:pt x="65" y="72"/>
                        <a:pt x="65" y="73"/>
                      </a:cubicBezTo>
                      <a:cubicBezTo>
                        <a:pt x="65" y="73"/>
                        <a:pt x="65" y="74"/>
                        <a:pt x="65" y="74"/>
                      </a:cubicBezTo>
                      <a:cubicBezTo>
                        <a:pt x="65" y="74"/>
                        <a:pt x="64" y="75"/>
                        <a:pt x="64" y="75"/>
                      </a:cubicBezTo>
                      <a:cubicBezTo>
                        <a:pt x="64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7"/>
                        <a:pt x="63" y="77"/>
                      </a:cubicBezTo>
                      <a:cubicBezTo>
                        <a:pt x="63" y="77"/>
                        <a:pt x="63" y="77"/>
                        <a:pt x="64" y="77"/>
                      </a:cubicBezTo>
                      <a:cubicBezTo>
                        <a:pt x="64" y="77"/>
                        <a:pt x="64" y="77"/>
                        <a:pt x="64" y="77"/>
                      </a:cubicBezTo>
                      <a:cubicBezTo>
                        <a:pt x="64" y="77"/>
                        <a:pt x="65" y="77"/>
                        <a:pt x="66" y="77"/>
                      </a:cubicBezTo>
                      <a:cubicBezTo>
                        <a:pt x="66" y="76"/>
                        <a:pt x="66" y="76"/>
                        <a:pt x="66" y="76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8" y="77"/>
                        <a:pt x="68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70" y="77"/>
                        <a:pt x="70" y="78"/>
                        <a:pt x="71" y="79"/>
                      </a:cubicBezTo>
                      <a:cubicBezTo>
                        <a:pt x="72" y="79"/>
                        <a:pt x="72" y="80"/>
                        <a:pt x="73" y="81"/>
                      </a:cubicBezTo>
                      <a:cubicBezTo>
                        <a:pt x="73" y="81"/>
                        <a:pt x="74" y="83"/>
                        <a:pt x="74" y="83"/>
                      </a:cubicBezTo>
                      <a:cubicBezTo>
                        <a:pt x="74" y="84"/>
                        <a:pt x="74" y="85"/>
                        <a:pt x="74" y="85"/>
                      </a:cubicBezTo>
                      <a:cubicBezTo>
                        <a:pt x="74" y="85"/>
                        <a:pt x="74" y="86"/>
                        <a:pt x="74" y="87"/>
                      </a:cubicBezTo>
                      <a:cubicBezTo>
                        <a:pt x="74" y="87"/>
                        <a:pt x="74" y="88"/>
                        <a:pt x="74" y="88"/>
                      </a:cubicBezTo>
                      <a:cubicBezTo>
                        <a:pt x="73" y="88"/>
                        <a:pt x="73" y="88"/>
                        <a:pt x="73" y="88"/>
                      </a:cubicBezTo>
                      <a:cubicBezTo>
                        <a:pt x="73" y="88"/>
                        <a:pt x="74" y="88"/>
                        <a:pt x="74" y="89"/>
                      </a:cubicBezTo>
                      <a:cubicBezTo>
                        <a:pt x="74" y="89"/>
                        <a:pt x="74" y="90"/>
                        <a:pt x="74" y="91"/>
                      </a:cubicBezTo>
                      <a:cubicBezTo>
                        <a:pt x="74" y="91"/>
                        <a:pt x="74" y="91"/>
                        <a:pt x="75" y="91"/>
                      </a:cubicBezTo>
                      <a:cubicBezTo>
                        <a:pt x="75" y="91"/>
                        <a:pt x="76" y="92"/>
                        <a:pt x="76" y="92"/>
                      </a:cubicBezTo>
                      <a:cubicBezTo>
                        <a:pt x="76" y="92"/>
                        <a:pt x="76" y="93"/>
                        <a:pt x="76" y="93"/>
                      </a:cubicBezTo>
                      <a:cubicBezTo>
                        <a:pt x="76" y="93"/>
                        <a:pt x="77" y="94"/>
                        <a:pt x="77" y="95"/>
                      </a:cubicBezTo>
                      <a:cubicBezTo>
                        <a:pt x="78" y="95"/>
                        <a:pt x="77" y="95"/>
                        <a:pt x="78" y="95"/>
                      </a:cubicBezTo>
                      <a:cubicBezTo>
                        <a:pt x="78" y="96"/>
                        <a:pt x="78" y="97"/>
                        <a:pt x="79" y="97"/>
                      </a:cubicBezTo>
                      <a:cubicBezTo>
                        <a:pt x="79" y="97"/>
                        <a:pt x="80" y="97"/>
                        <a:pt x="80" y="97"/>
                      </a:cubicBezTo>
                      <a:cubicBezTo>
                        <a:pt x="80" y="97"/>
                        <a:pt x="81" y="97"/>
                        <a:pt x="82" y="97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2" y="0"/>
                        <a:pt x="82" y="0"/>
                        <a:pt x="8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4" name="Freeform 742">
                  <a:extLst>
                    <a:ext uri="{FF2B5EF4-FFF2-40B4-BE49-F238E27FC236}">
                      <a16:creationId xmlns="" xmlns:a16="http://schemas.microsoft.com/office/drawing/2014/main" id="{F4D581E0-D227-B04D-B3D0-F21C191B3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5734050"/>
                  <a:ext cx="358775" cy="315913"/>
                </a:xfrm>
                <a:custGeom>
                  <a:avLst/>
                  <a:gdLst>
                    <a:gd name="T0" fmla="*/ 86 w 86"/>
                    <a:gd name="T1" fmla="*/ 0 h 76"/>
                    <a:gd name="T2" fmla="*/ 84 w 86"/>
                    <a:gd name="T3" fmla="*/ 0 h 76"/>
                    <a:gd name="T4" fmla="*/ 80 w 86"/>
                    <a:gd name="T5" fmla="*/ 1 h 76"/>
                    <a:gd name="T6" fmla="*/ 78 w 86"/>
                    <a:gd name="T7" fmla="*/ 1 h 76"/>
                    <a:gd name="T8" fmla="*/ 75 w 86"/>
                    <a:gd name="T9" fmla="*/ 4 h 76"/>
                    <a:gd name="T10" fmla="*/ 73 w 86"/>
                    <a:gd name="T11" fmla="*/ 5 h 76"/>
                    <a:gd name="T12" fmla="*/ 70 w 86"/>
                    <a:gd name="T13" fmla="*/ 6 h 76"/>
                    <a:gd name="T14" fmla="*/ 67 w 86"/>
                    <a:gd name="T15" fmla="*/ 3 h 76"/>
                    <a:gd name="T16" fmla="*/ 61 w 86"/>
                    <a:gd name="T17" fmla="*/ 3 h 76"/>
                    <a:gd name="T18" fmla="*/ 56 w 86"/>
                    <a:gd name="T19" fmla="*/ 5 h 76"/>
                    <a:gd name="T20" fmla="*/ 0 w 86"/>
                    <a:gd name="T21" fmla="*/ 46 h 76"/>
                    <a:gd name="T22" fmla="*/ 4 w 86"/>
                    <a:gd name="T23" fmla="*/ 48 h 76"/>
                    <a:gd name="T24" fmla="*/ 9 w 86"/>
                    <a:gd name="T25" fmla="*/ 49 h 76"/>
                    <a:gd name="T26" fmla="*/ 11 w 86"/>
                    <a:gd name="T27" fmla="*/ 52 h 76"/>
                    <a:gd name="T28" fmla="*/ 15 w 86"/>
                    <a:gd name="T29" fmla="*/ 52 h 76"/>
                    <a:gd name="T30" fmla="*/ 18 w 86"/>
                    <a:gd name="T31" fmla="*/ 57 h 76"/>
                    <a:gd name="T32" fmla="*/ 23 w 86"/>
                    <a:gd name="T33" fmla="*/ 61 h 76"/>
                    <a:gd name="T34" fmla="*/ 27 w 86"/>
                    <a:gd name="T35" fmla="*/ 63 h 76"/>
                    <a:gd name="T36" fmla="*/ 28 w 86"/>
                    <a:gd name="T37" fmla="*/ 61 h 76"/>
                    <a:gd name="T38" fmla="*/ 34 w 86"/>
                    <a:gd name="T39" fmla="*/ 63 h 76"/>
                    <a:gd name="T40" fmla="*/ 40 w 86"/>
                    <a:gd name="T41" fmla="*/ 63 h 76"/>
                    <a:gd name="T42" fmla="*/ 43 w 86"/>
                    <a:gd name="T43" fmla="*/ 63 h 76"/>
                    <a:gd name="T44" fmla="*/ 45 w 86"/>
                    <a:gd name="T45" fmla="*/ 62 h 76"/>
                    <a:gd name="T46" fmla="*/ 48 w 86"/>
                    <a:gd name="T47" fmla="*/ 66 h 76"/>
                    <a:gd name="T48" fmla="*/ 49 w 86"/>
                    <a:gd name="T49" fmla="*/ 70 h 76"/>
                    <a:gd name="T50" fmla="*/ 61 w 86"/>
                    <a:gd name="T51" fmla="*/ 76 h 76"/>
                    <a:gd name="T52" fmla="*/ 61 w 86"/>
                    <a:gd name="T53" fmla="*/ 73 h 76"/>
                    <a:gd name="T54" fmla="*/ 61 w 86"/>
                    <a:gd name="T55" fmla="*/ 71 h 76"/>
                    <a:gd name="T56" fmla="*/ 62 w 86"/>
                    <a:gd name="T57" fmla="*/ 67 h 76"/>
                    <a:gd name="T58" fmla="*/ 62 w 86"/>
                    <a:gd name="T59" fmla="*/ 63 h 76"/>
                    <a:gd name="T60" fmla="*/ 63 w 86"/>
                    <a:gd name="T61" fmla="*/ 60 h 76"/>
                    <a:gd name="T62" fmla="*/ 65 w 86"/>
                    <a:gd name="T63" fmla="*/ 57 h 76"/>
                    <a:gd name="T64" fmla="*/ 66 w 86"/>
                    <a:gd name="T65" fmla="*/ 56 h 76"/>
                    <a:gd name="T66" fmla="*/ 67 w 86"/>
                    <a:gd name="T67" fmla="*/ 54 h 76"/>
                    <a:gd name="T68" fmla="*/ 67 w 86"/>
                    <a:gd name="T69" fmla="*/ 51 h 76"/>
                    <a:gd name="T70" fmla="*/ 69 w 86"/>
                    <a:gd name="T71" fmla="*/ 48 h 76"/>
                    <a:gd name="T72" fmla="*/ 70 w 86"/>
                    <a:gd name="T73" fmla="*/ 46 h 76"/>
                    <a:gd name="T74" fmla="*/ 70 w 86"/>
                    <a:gd name="T75" fmla="*/ 44 h 76"/>
                    <a:gd name="T76" fmla="*/ 71 w 86"/>
                    <a:gd name="T77" fmla="*/ 42 h 76"/>
                    <a:gd name="T78" fmla="*/ 72 w 86"/>
                    <a:gd name="T79" fmla="*/ 40 h 76"/>
                    <a:gd name="T80" fmla="*/ 73 w 86"/>
                    <a:gd name="T81" fmla="*/ 38 h 76"/>
                    <a:gd name="T82" fmla="*/ 75 w 86"/>
                    <a:gd name="T83" fmla="*/ 36 h 76"/>
                    <a:gd name="T84" fmla="*/ 75 w 86"/>
                    <a:gd name="T85" fmla="*/ 36 h 76"/>
                    <a:gd name="T86" fmla="*/ 77 w 86"/>
                    <a:gd name="T87" fmla="*/ 35 h 76"/>
                    <a:gd name="T88" fmla="*/ 79 w 86"/>
                    <a:gd name="T89" fmla="*/ 33 h 76"/>
                    <a:gd name="T90" fmla="*/ 79 w 86"/>
                    <a:gd name="T91" fmla="*/ 31 h 76"/>
                    <a:gd name="T92" fmla="*/ 80 w 86"/>
                    <a:gd name="T93" fmla="*/ 28 h 76"/>
                    <a:gd name="T94" fmla="*/ 81 w 86"/>
                    <a:gd name="T95" fmla="*/ 26 h 76"/>
                    <a:gd name="T96" fmla="*/ 82 w 86"/>
                    <a:gd name="T97" fmla="*/ 23 h 76"/>
                    <a:gd name="T98" fmla="*/ 82 w 86"/>
                    <a:gd name="T99" fmla="*/ 20 h 76"/>
                    <a:gd name="T100" fmla="*/ 83 w 86"/>
                    <a:gd name="T101" fmla="*/ 17 h 76"/>
                    <a:gd name="T102" fmla="*/ 84 w 86"/>
                    <a:gd name="T103" fmla="*/ 14 h 76"/>
                    <a:gd name="T104" fmla="*/ 84 w 86"/>
                    <a:gd name="T105" fmla="*/ 11 h 76"/>
                    <a:gd name="T106" fmla="*/ 85 w 86"/>
                    <a:gd name="T107" fmla="*/ 8 h 76"/>
                    <a:gd name="T108" fmla="*/ 86 w 86"/>
                    <a:gd name="T109" fmla="*/ 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76">
                      <a:moveTo>
                        <a:pt x="86" y="4"/>
                      </a:moveTo>
                      <a:cubicBezTo>
                        <a:pt x="86" y="4"/>
                        <a:pt x="86" y="4"/>
                        <a:pt x="86" y="3"/>
                      </a:cubicBezTo>
                      <a:cubicBezTo>
                        <a:pt x="86" y="3"/>
                        <a:pt x="86" y="2"/>
                        <a:pt x="86" y="2"/>
                      </a:cubicBezTo>
                      <a:cubicBezTo>
                        <a:pt x="86" y="2"/>
                        <a:pt x="86" y="1"/>
                        <a:pt x="86" y="0"/>
                      </a:cubicBezTo>
                      <a:cubicBezTo>
                        <a:pt x="86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4" y="0"/>
                        <a:pt x="84" y="0"/>
                      </a:cubicBezTo>
                      <a:cubicBezTo>
                        <a:pt x="84" y="0"/>
                        <a:pt x="83" y="0"/>
                        <a:pt x="83" y="0"/>
                      </a:cubicBezTo>
                      <a:cubicBezTo>
                        <a:pt x="83" y="1"/>
                        <a:pt x="82" y="1"/>
                        <a:pt x="82" y="1"/>
                      </a:cubicBezTo>
                      <a:cubicBezTo>
                        <a:pt x="82" y="1"/>
                        <a:pt x="82" y="1"/>
                        <a:pt x="81" y="1"/>
                      </a:cubicBezTo>
                      <a:cubicBezTo>
                        <a:pt x="81" y="1"/>
                        <a:pt x="80" y="1"/>
                        <a:pt x="80" y="1"/>
                      </a:cubicBezTo>
                      <a:cubicBezTo>
                        <a:pt x="80" y="1"/>
                        <a:pt x="79" y="0"/>
                        <a:pt x="79" y="1"/>
                      </a:cubicBezTo>
                      <a:cubicBezTo>
                        <a:pt x="79" y="1"/>
                        <a:pt x="79" y="1"/>
                        <a:pt x="79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7" y="1"/>
                        <a:pt x="77" y="2"/>
                        <a:pt x="77" y="2"/>
                      </a:cubicBezTo>
                      <a:cubicBezTo>
                        <a:pt x="76" y="2"/>
                        <a:pt x="75" y="2"/>
                        <a:pt x="75" y="2"/>
                      </a:cubicBezTo>
                      <a:cubicBezTo>
                        <a:pt x="75" y="2"/>
                        <a:pt x="75" y="3"/>
                        <a:pt x="75" y="3"/>
                      </a:cubicBezTo>
                      <a:cubicBezTo>
                        <a:pt x="75" y="3"/>
                        <a:pt x="75" y="3"/>
                        <a:pt x="75" y="4"/>
                      </a:cubicBezTo>
                      <a:cubicBezTo>
                        <a:pt x="75" y="4"/>
                        <a:pt x="75" y="5"/>
                        <a:pt x="75" y="5"/>
                      </a:cubicBezTo>
                      <a:cubicBezTo>
                        <a:pt x="75" y="5"/>
                        <a:pt x="75" y="5"/>
                        <a:pt x="75" y="6"/>
                      </a:cubicBezTo>
                      <a:cubicBezTo>
                        <a:pt x="74" y="6"/>
                        <a:pt x="74" y="6"/>
                        <a:pt x="73" y="6"/>
                      </a:cubicBezTo>
                      <a:cubicBezTo>
                        <a:pt x="73" y="6"/>
                        <a:pt x="73" y="5"/>
                        <a:pt x="73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2" y="6"/>
                        <a:pt x="72" y="6"/>
                      </a:cubicBezTo>
                      <a:cubicBezTo>
                        <a:pt x="71" y="7"/>
                        <a:pt x="70" y="8"/>
                        <a:pt x="70" y="8"/>
                      </a:cubicBezTo>
                      <a:cubicBezTo>
                        <a:pt x="70" y="6"/>
                        <a:pt x="70" y="6"/>
                        <a:pt x="70" y="6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69" y="5"/>
                        <a:pt x="69" y="5"/>
                        <a:pt x="69" y="5"/>
                      </a:cubicBezTo>
                      <a:cubicBezTo>
                        <a:pt x="68" y="5"/>
                        <a:pt x="68" y="4"/>
                        <a:pt x="68" y="4"/>
                      </a:cubicBezTo>
                      <a:cubicBezTo>
                        <a:pt x="68" y="4"/>
                        <a:pt x="67" y="3"/>
                        <a:pt x="67" y="3"/>
                      </a:cubicBezTo>
                      <a:cubicBezTo>
                        <a:pt x="67" y="3"/>
                        <a:pt x="66" y="4"/>
                        <a:pt x="65" y="4"/>
                      </a:cubicBezTo>
                      <a:cubicBezTo>
                        <a:pt x="65" y="3"/>
                        <a:pt x="64" y="3"/>
                        <a:pt x="64" y="3"/>
                      </a:cubicBezTo>
                      <a:cubicBezTo>
                        <a:pt x="64" y="3"/>
                        <a:pt x="63" y="3"/>
                        <a:pt x="63" y="3"/>
                      </a:cubicBezTo>
                      <a:cubicBezTo>
                        <a:pt x="63" y="3"/>
                        <a:pt x="61" y="3"/>
                        <a:pt x="61" y="3"/>
                      </a:cubicBezTo>
                      <a:cubicBezTo>
                        <a:pt x="61" y="3"/>
                        <a:pt x="60" y="3"/>
                        <a:pt x="59" y="3"/>
                      </a:cubicBezTo>
                      <a:cubicBezTo>
                        <a:pt x="59" y="3"/>
                        <a:pt x="58" y="3"/>
                        <a:pt x="58" y="3"/>
                      </a:cubicBezTo>
                      <a:cubicBezTo>
                        <a:pt x="58" y="3"/>
                        <a:pt x="57" y="3"/>
                        <a:pt x="57" y="4"/>
                      </a:cubicBezTo>
                      <a:cubicBezTo>
                        <a:pt x="57" y="4"/>
                        <a:pt x="56" y="4"/>
                        <a:pt x="56" y="5"/>
                      </a:cubicBezTo>
                      <a:cubicBezTo>
                        <a:pt x="56" y="5"/>
                        <a:pt x="55" y="6"/>
                        <a:pt x="54" y="6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0" y="46"/>
                        <a:pt x="1" y="47"/>
                        <a:pt x="1" y="47"/>
                      </a:cubicBezTo>
                      <a:cubicBezTo>
                        <a:pt x="1" y="47"/>
                        <a:pt x="2" y="47"/>
                        <a:pt x="2" y="47"/>
                      </a:cubicBezTo>
                      <a:cubicBezTo>
                        <a:pt x="3" y="47"/>
                        <a:pt x="3" y="48"/>
                        <a:pt x="4" y="48"/>
                      </a:cubicBezTo>
                      <a:cubicBezTo>
                        <a:pt x="4" y="48"/>
                        <a:pt x="4" y="48"/>
                        <a:pt x="4" y="48"/>
                      </a:cubicBezTo>
                      <a:cubicBezTo>
                        <a:pt x="5" y="47"/>
                        <a:pt x="5" y="47"/>
                        <a:pt x="6" y="47"/>
                      </a:cubicBezTo>
                      <a:cubicBezTo>
                        <a:pt x="6" y="47"/>
                        <a:pt x="6" y="47"/>
                        <a:pt x="7" y="47"/>
                      </a:cubicBezTo>
                      <a:cubicBezTo>
                        <a:pt x="7" y="48"/>
                        <a:pt x="8" y="47"/>
                        <a:pt x="8" y="48"/>
                      </a:cubicBezTo>
                      <a:cubicBezTo>
                        <a:pt x="8" y="48"/>
                        <a:pt x="8" y="48"/>
                        <a:pt x="9" y="49"/>
                      </a:cubicBezTo>
                      <a:cubicBezTo>
                        <a:pt x="9" y="49"/>
                        <a:pt x="9" y="49"/>
                        <a:pt x="9" y="50"/>
                      </a:cubicBezTo>
                      <a:cubicBezTo>
                        <a:pt x="9" y="50"/>
                        <a:pt x="9" y="50"/>
                        <a:pt x="10" y="51"/>
                      </a:cubicBezTo>
                      <a:cubicBezTo>
                        <a:pt x="10" y="51"/>
                        <a:pt x="10" y="52"/>
                        <a:pt x="11" y="52"/>
                      </a:cubicBezTo>
                      <a:cubicBezTo>
                        <a:pt x="11" y="53"/>
                        <a:pt x="11" y="52"/>
                        <a:pt x="11" y="52"/>
                      </a:cubicBezTo>
                      <a:cubicBezTo>
                        <a:pt x="11" y="52"/>
                        <a:pt x="12" y="52"/>
                        <a:pt x="12" y="51"/>
                      </a:cubicBezTo>
                      <a:cubicBezTo>
                        <a:pt x="12" y="51"/>
                        <a:pt x="12" y="51"/>
                        <a:pt x="12" y="51"/>
                      </a:cubicBezTo>
                      <a:cubicBezTo>
                        <a:pt x="13" y="51"/>
                        <a:pt x="13" y="52"/>
                        <a:pt x="13" y="52"/>
                      </a:cubicBezTo>
                      <a:cubicBezTo>
                        <a:pt x="14" y="52"/>
                        <a:pt x="15" y="52"/>
                        <a:pt x="15" y="52"/>
                      </a:cubicBezTo>
                      <a:cubicBezTo>
                        <a:pt x="16" y="52"/>
                        <a:pt x="16" y="53"/>
                        <a:pt x="16" y="53"/>
                      </a:cubicBezTo>
                      <a:cubicBezTo>
                        <a:pt x="16" y="54"/>
                        <a:pt x="16" y="54"/>
                        <a:pt x="16" y="54"/>
                      </a:cubicBezTo>
                      <a:cubicBezTo>
                        <a:pt x="16" y="54"/>
                        <a:pt x="16" y="55"/>
                        <a:pt x="16" y="56"/>
                      </a:cubicBezTo>
                      <a:cubicBezTo>
                        <a:pt x="16" y="56"/>
                        <a:pt x="18" y="56"/>
                        <a:pt x="18" y="57"/>
                      </a:cubicBezTo>
                      <a:cubicBezTo>
                        <a:pt x="18" y="57"/>
                        <a:pt x="18" y="57"/>
                        <a:pt x="18" y="57"/>
                      </a:cubicBezTo>
                      <a:cubicBezTo>
                        <a:pt x="18" y="58"/>
                        <a:pt x="19" y="58"/>
                        <a:pt x="20" y="58"/>
                      </a:cubicBezTo>
                      <a:cubicBezTo>
                        <a:pt x="20" y="59"/>
                        <a:pt x="21" y="60"/>
                        <a:pt x="22" y="60"/>
                      </a:cubicBezTo>
                      <a:cubicBezTo>
                        <a:pt x="22" y="60"/>
                        <a:pt x="23" y="61"/>
                        <a:pt x="23" y="61"/>
                      </a:cubicBezTo>
                      <a:cubicBezTo>
                        <a:pt x="23" y="61"/>
                        <a:pt x="23" y="62"/>
                        <a:pt x="23" y="62"/>
                      </a:cubicBezTo>
                      <a:cubicBezTo>
                        <a:pt x="24" y="62"/>
                        <a:pt x="24" y="63"/>
                        <a:pt x="24" y="63"/>
                      </a:cubicBezTo>
                      <a:cubicBezTo>
                        <a:pt x="25" y="63"/>
                        <a:pt x="26" y="64"/>
                        <a:pt x="26" y="64"/>
                      </a:cubicBezTo>
                      <a:cubicBezTo>
                        <a:pt x="26" y="64"/>
                        <a:pt x="27" y="63"/>
                        <a:pt x="27" y="63"/>
                      </a:cubicBezTo>
                      <a:cubicBezTo>
                        <a:pt x="27" y="63"/>
                        <a:pt x="27" y="63"/>
                        <a:pt x="27" y="63"/>
                      </a:cubicBezTo>
                      <a:cubicBezTo>
                        <a:pt x="27" y="63"/>
                        <a:pt x="27" y="62"/>
                        <a:pt x="27" y="62"/>
                      </a:cubicBezTo>
                      <a:cubicBezTo>
                        <a:pt x="27" y="62"/>
                        <a:pt x="27" y="62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29" y="61"/>
                        <a:pt x="30" y="61"/>
                        <a:pt x="30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1"/>
                        <a:pt x="32" y="62"/>
                        <a:pt x="32" y="62"/>
                      </a:cubicBezTo>
                      <a:cubicBezTo>
                        <a:pt x="33" y="62"/>
                        <a:pt x="34" y="63"/>
                        <a:pt x="34" y="63"/>
                      </a:cubicBezTo>
                      <a:cubicBezTo>
                        <a:pt x="34" y="63"/>
                        <a:pt x="35" y="63"/>
                        <a:pt x="36" y="63"/>
                      </a:cubicBezTo>
                      <a:cubicBezTo>
                        <a:pt x="36" y="63"/>
                        <a:pt x="37" y="63"/>
                        <a:pt x="37" y="62"/>
                      </a:cubicBezTo>
                      <a:cubicBezTo>
                        <a:pt x="37" y="62"/>
                        <a:pt x="38" y="62"/>
                        <a:pt x="38" y="62"/>
                      </a:cubicBezTo>
                      <a:cubicBezTo>
                        <a:pt x="39" y="62"/>
                        <a:pt x="39" y="63"/>
                        <a:pt x="40" y="63"/>
                      </a:cubicBezTo>
                      <a:cubicBezTo>
                        <a:pt x="40" y="63"/>
                        <a:pt x="41" y="64"/>
                        <a:pt x="41" y="64"/>
                      </a:cubicBezTo>
                      <a:cubicBezTo>
                        <a:pt x="41" y="64"/>
                        <a:pt x="41" y="63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3"/>
                        <a:pt x="43" y="63"/>
                        <a:pt x="43" y="63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4" y="62"/>
                        <a:pt x="45" y="63"/>
                        <a:pt x="45" y="63"/>
                      </a:cubicBezTo>
                      <a:cubicBezTo>
                        <a:pt x="45" y="63"/>
                        <a:pt x="45" y="63"/>
                        <a:pt x="45" y="62"/>
                      </a:cubicBezTo>
                      <a:cubicBezTo>
                        <a:pt x="45" y="62"/>
                        <a:pt x="46" y="62"/>
                        <a:pt x="46" y="62"/>
                      </a:cubicBezTo>
                      <a:cubicBezTo>
                        <a:pt x="46" y="62"/>
                        <a:pt x="47" y="63"/>
                        <a:pt x="47" y="63"/>
                      </a:cubicBezTo>
                      <a:cubicBezTo>
                        <a:pt x="47" y="63"/>
                        <a:pt x="48" y="64"/>
                        <a:pt x="48" y="64"/>
                      </a:cubicBezTo>
                      <a:cubicBezTo>
                        <a:pt x="48" y="65"/>
                        <a:pt x="48" y="66"/>
                        <a:pt x="48" y="66"/>
                      </a:cubicBezTo>
                      <a:cubicBezTo>
                        <a:pt x="48" y="66"/>
                        <a:pt x="49" y="68"/>
                        <a:pt x="49" y="68"/>
                      </a:cubicBezTo>
                      <a:cubicBezTo>
                        <a:pt x="49" y="68"/>
                        <a:pt x="49" y="69"/>
                        <a:pt x="49" y="69"/>
                      </a:cubicBezTo>
                      <a:cubicBezTo>
                        <a:pt x="49" y="69"/>
                        <a:pt x="49" y="70"/>
                        <a:pt x="49" y="70"/>
                      </a:cubicBezTo>
                      <a:cubicBezTo>
                        <a:pt x="49" y="70"/>
                        <a:pt x="49" y="70"/>
                        <a:pt x="49" y="70"/>
                      </a:cubicBezTo>
                      <a:cubicBezTo>
                        <a:pt x="49" y="70"/>
                        <a:pt x="55" y="73"/>
                        <a:pt x="56" y="73"/>
                      </a:cubicBezTo>
                      <a:cubicBezTo>
                        <a:pt x="56" y="73"/>
                        <a:pt x="58" y="74"/>
                        <a:pt x="58" y="74"/>
                      </a:cubicBezTo>
                      <a:cubicBezTo>
                        <a:pt x="59" y="74"/>
                        <a:pt x="60" y="75"/>
                        <a:pt x="60" y="75"/>
                      </a:cubicBezTo>
                      <a:cubicBezTo>
                        <a:pt x="60" y="75"/>
                        <a:pt x="61" y="76"/>
                        <a:pt x="61" y="76"/>
                      </a:cubicBezTo>
                      <a:cubicBezTo>
                        <a:pt x="61" y="76"/>
                        <a:pt x="61" y="75"/>
                        <a:pt x="61" y="75"/>
                      </a:cubicBezTo>
                      <a:cubicBezTo>
                        <a:pt x="61" y="75"/>
                        <a:pt x="61" y="74"/>
                        <a:pt x="61" y="74"/>
                      </a:cubicBezTo>
                      <a:cubicBezTo>
                        <a:pt x="61" y="74"/>
                        <a:pt x="61" y="74"/>
                        <a:pt x="61" y="73"/>
                      </a:cubicBezTo>
                      <a:cubicBezTo>
                        <a:pt x="61" y="73"/>
                        <a:pt x="61" y="73"/>
                        <a:pt x="61" y="73"/>
                      </a:cubicBezTo>
                      <a:cubicBezTo>
                        <a:pt x="61" y="73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1"/>
                        <a:pt x="61" y="71"/>
                      </a:cubicBezTo>
                      <a:cubicBezTo>
                        <a:pt x="61" y="70"/>
                        <a:pt x="61" y="70"/>
                        <a:pt x="61" y="70"/>
                      </a:cubicBezTo>
                      <a:cubicBezTo>
                        <a:pt x="61" y="70"/>
                        <a:pt x="62" y="69"/>
                        <a:pt x="62" y="69"/>
                      </a:cubicBezTo>
                      <a:cubicBezTo>
                        <a:pt x="62" y="69"/>
                        <a:pt x="62" y="68"/>
                        <a:pt x="62" y="68"/>
                      </a:cubicBezTo>
                      <a:cubicBezTo>
                        <a:pt x="62" y="68"/>
                        <a:pt x="62" y="67"/>
                        <a:pt x="62" y="67"/>
                      </a:cubicBezTo>
                      <a:cubicBezTo>
                        <a:pt x="62" y="67"/>
                        <a:pt x="62" y="67"/>
                        <a:pt x="62" y="66"/>
                      </a:cubicBezTo>
                      <a:cubicBezTo>
                        <a:pt x="62" y="66"/>
                        <a:pt x="62" y="66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4"/>
                        <a:pt x="62" y="63"/>
                        <a:pt x="62" y="63"/>
                      </a:cubicBezTo>
                      <a:cubicBezTo>
                        <a:pt x="62" y="63"/>
                        <a:pt x="62" y="62"/>
                        <a:pt x="63" y="62"/>
                      </a:cubicBezTo>
                      <a:cubicBezTo>
                        <a:pt x="63" y="62"/>
                        <a:pt x="63" y="62"/>
                        <a:pt x="63" y="61"/>
                      </a:cubicBezTo>
                      <a:cubicBezTo>
                        <a:pt x="63" y="61"/>
                        <a:pt x="63" y="61"/>
                        <a:pt x="63" y="61"/>
                      </a:cubicBezTo>
                      <a:cubicBezTo>
                        <a:pt x="63" y="60"/>
                        <a:pt x="63" y="60"/>
                        <a:pt x="63" y="60"/>
                      </a:cubicBezTo>
                      <a:cubicBezTo>
                        <a:pt x="63" y="60"/>
                        <a:pt x="64" y="59"/>
                        <a:pt x="64" y="59"/>
                      </a:cubicBezTo>
                      <a:cubicBezTo>
                        <a:pt x="64" y="59"/>
                        <a:pt x="64" y="59"/>
                        <a:pt x="64" y="59"/>
                      </a:cubicBezTo>
                      <a:cubicBezTo>
                        <a:pt x="64" y="58"/>
                        <a:pt x="65" y="58"/>
                        <a:pt x="65" y="58"/>
                      </a:cubicBezTo>
                      <a:cubicBezTo>
                        <a:pt x="65" y="58"/>
                        <a:pt x="65" y="58"/>
                        <a:pt x="65" y="57"/>
                      </a:cubicBezTo>
                      <a:cubicBezTo>
                        <a:pt x="65" y="57"/>
                        <a:pt x="65" y="57"/>
                        <a:pt x="65" y="57"/>
                      </a:cubicBezTo>
                      <a:cubicBezTo>
                        <a:pt x="65" y="57"/>
                        <a:pt x="65" y="56"/>
                        <a:pt x="65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4"/>
                      </a:cubicBezTo>
                      <a:cubicBezTo>
                        <a:pt x="67" y="54"/>
                        <a:pt x="67" y="54"/>
                        <a:pt x="67" y="54"/>
                      </a:cubicBezTo>
                      <a:cubicBezTo>
                        <a:pt x="66" y="54"/>
                        <a:pt x="67" y="53"/>
                        <a:pt x="67" y="53"/>
                      </a:cubicBezTo>
                      <a:cubicBezTo>
                        <a:pt x="67" y="53"/>
                        <a:pt x="67" y="53"/>
                        <a:pt x="67" y="52"/>
                      </a:cubicBezTo>
                      <a:cubicBezTo>
                        <a:pt x="67" y="52"/>
                        <a:pt x="67" y="52"/>
                        <a:pt x="67" y="51"/>
                      </a:cubicBezTo>
                      <a:cubicBezTo>
                        <a:pt x="67" y="51"/>
                        <a:pt x="67" y="51"/>
                        <a:pt x="67" y="50"/>
                      </a:cubicBezTo>
                      <a:cubicBezTo>
                        <a:pt x="68" y="50"/>
                        <a:pt x="68" y="50"/>
                        <a:pt x="68" y="49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8" y="48"/>
                        <a:pt x="68" y="48"/>
                        <a:pt x="69" y="48"/>
                      </a:cubicBezTo>
                      <a:cubicBezTo>
                        <a:pt x="69" y="48"/>
                        <a:pt x="69" y="47"/>
                        <a:pt x="69" y="47"/>
                      </a:cubicBezTo>
                      <a:cubicBezTo>
                        <a:pt x="69" y="47"/>
                        <a:pt x="69" y="47"/>
                        <a:pt x="69" y="47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69" y="46"/>
                        <a:pt x="69" y="46"/>
                        <a:pt x="70" y="46"/>
                      </a:cubicBezTo>
                      <a:cubicBezTo>
                        <a:pt x="70" y="46"/>
                        <a:pt x="70" y="46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4"/>
                        <a:pt x="70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70" y="43"/>
                        <a:pt x="71" y="43"/>
                        <a:pt x="71" y="43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1"/>
                        <a:pt x="71" y="41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72" y="41"/>
                        <a:pt x="72" y="41"/>
                        <a:pt x="72" y="40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3" y="40"/>
                        <a:pt x="72" y="39"/>
                        <a:pt x="72" y="39"/>
                      </a:cubicBezTo>
                      <a:cubicBezTo>
                        <a:pt x="72" y="39"/>
                        <a:pt x="73" y="39"/>
                        <a:pt x="73" y="39"/>
                      </a:cubicBezTo>
                      <a:cubicBezTo>
                        <a:pt x="73" y="39"/>
                        <a:pt x="73" y="38"/>
                        <a:pt x="73" y="38"/>
                      </a:cubicBezTo>
                      <a:cubicBezTo>
                        <a:pt x="73" y="38"/>
                        <a:pt x="74" y="37"/>
                        <a:pt x="74" y="37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4" y="37"/>
                        <a:pt x="75" y="37"/>
                        <a:pt x="75" y="37"/>
                      </a:cubicBezTo>
                      <a:cubicBezTo>
                        <a:pt x="75" y="37"/>
                        <a:pt x="75" y="37"/>
                        <a:pt x="75" y="36"/>
                      </a:cubicBezTo>
                      <a:cubicBezTo>
                        <a:pt x="75" y="36"/>
                        <a:pt x="75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5" y="36"/>
                        <a:pt x="75" y="36"/>
                      </a:cubicBezTo>
                      <a:cubicBezTo>
                        <a:pt x="75" y="36"/>
                        <a:pt x="75" y="36"/>
                        <a:pt x="75" y="36"/>
                      </a:cubicBezTo>
                      <a:cubicBezTo>
                        <a:pt x="75" y="35"/>
                        <a:pt x="75" y="35"/>
                        <a:pt x="75" y="35"/>
                      </a:cubicBezTo>
                      <a:cubicBezTo>
                        <a:pt x="76" y="35"/>
                        <a:pt x="76" y="35"/>
                        <a:pt x="76" y="35"/>
                      </a:cubicBez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7" y="34"/>
                      </a:cubicBezTo>
                      <a:cubicBezTo>
                        <a:pt x="77" y="34"/>
                        <a:pt x="78" y="34"/>
                        <a:pt x="78" y="34"/>
                      </a:cubicBezTo>
                      <a:cubicBezTo>
                        <a:pt x="78" y="34"/>
                        <a:pt x="79" y="33"/>
                        <a:pt x="79" y="33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79" y="33"/>
                        <a:pt x="78" y="32"/>
                        <a:pt x="78" y="32"/>
                      </a:cubicBezTo>
                      <a:cubicBezTo>
                        <a:pt x="78" y="32"/>
                        <a:pt x="79" y="32"/>
                        <a:pt x="79" y="32"/>
                      </a:cubicBezTo>
                      <a:cubicBezTo>
                        <a:pt x="79" y="32"/>
                        <a:pt x="79" y="32"/>
                        <a:pt x="79" y="32"/>
                      </a:cubicBezTo>
                      <a:cubicBezTo>
                        <a:pt x="79" y="32"/>
                        <a:pt x="78" y="31"/>
                        <a:pt x="79" y="31"/>
                      </a:cubicBezTo>
                      <a:cubicBezTo>
                        <a:pt x="79" y="31"/>
                        <a:pt x="79" y="31"/>
                        <a:pt x="79" y="31"/>
                      </a:cubicBezTo>
                      <a:cubicBezTo>
                        <a:pt x="79" y="30"/>
                        <a:pt x="79" y="30"/>
                        <a:pt x="79" y="30"/>
                      </a:cubicBezTo>
                      <a:cubicBezTo>
                        <a:pt x="79" y="30"/>
                        <a:pt x="80" y="29"/>
                        <a:pt x="80" y="29"/>
                      </a:cubicBezTo>
                      <a:cubicBezTo>
                        <a:pt x="80" y="29"/>
                        <a:pt x="80" y="28"/>
                        <a:pt x="80" y="28"/>
                      </a:cubicBezTo>
                      <a:cubicBezTo>
                        <a:pt x="80" y="28"/>
                        <a:pt x="81" y="28"/>
                        <a:pt x="81" y="28"/>
                      </a:cubicBezTo>
                      <a:cubicBezTo>
                        <a:pt x="81" y="28"/>
                        <a:pt x="81" y="27"/>
                        <a:pt x="81" y="27"/>
                      </a:cubicBezTo>
                      <a:cubicBezTo>
                        <a:pt x="81" y="27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2" y="25"/>
                      </a:cubicBezTo>
                      <a:cubicBezTo>
                        <a:pt x="82" y="25"/>
                        <a:pt x="81" y="24"/>
                        <a:pt x="81" y="24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2"/>
                        <a:pt x="82" y="22"/>
                        <a:pt x="82" y="22"/>
                      </a:cubicBezTo>
                      <a:cubicBezTo>
                        <a:pt x="82" y="22"/>
                        <a:pt x="82" y="21"/>
                        <a:pt x="82" y="21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cubicBezTo>
                        <a:pt x="82" y="21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2" y="19"/>
                      </a:cubicBezTo>
                      <a:cubicBezTo>
                        <a:pt x="82" y="19"/>
                        <a:pt x="82" y="19"/>
                        <a:pt x="82" y="19"/>
                      </a:cubicBezTo>
                      <a:cubicBezTo>
                        <a:pt x="82" y="19"/>
                        <a:pt x="82" y="18"/>
                        <a:pt x="82" y="18"/>
                      </a:cubicBezTo>
                      <a:cubicBezTo>
                        <a:pt x="82" y="18"/>
                        <a:pt x="82" y="17"/>
                        <a:pt x="83" y="17"/>
                      </a:cubicBezTo>
                      <a:cubicBezTo>
                        <a:pt x="83" y="17"/>
                        <a:pt x="83" y="17"/>
                        <a:pt x="83" y="17"/>
                      </a:cubicBezTo>
                      <a:cubicBezTo>
                        <a:pt x="83" y="16"/>
                        <a:pt x="83" y="16"/>
                        <a:pt x="83" y="16"/>
                      </a:cubicBezTo>
                      <a:cubicBezTo>
                        <a:pt x="83" y="16"/>
                        <a:pt x="83" y="15"/>
                        <a:pt x="83" y="15"/>
                      </a:cubicBezTo>
                      <a:cubicBezTo>
                        <a:pt x="83" y="15"/>
                        <a:pt x="83" y="14"/>
                        <a:pt x="84" y="14"/>
                      </a:cubicBezTo>
                      <a:cubicBezTo>
                        <a:pt x="84" y="14"/>
                        <a:pt x="84" y="14"/>
                        <a:pt x="84" y="14"/>
                      </a:cubicBezTo>
                      <a:cubicBezTo>
                        <a:pt x="84" y="13"/>
                        <a:pt x="84" y="13"/>
                        <a:pt x="84" y="13"/>
                      </a:cubicBezTo>
                      <a:cubicBezTo>
                        <a:pt x="84" y="13"/>
                        <a:pt x="84" y="13"/>
                        <a:pt x="84" y="12"/>
                      </a:cubicBezTo>
                      <a:cubicBezTo>
                        <a:pt x="84" y="12"/>
                        <a:pt x="84" y="12"/>
                        <a:pt x="84" y="11"/>
                      </a:cubicBezTo>
                      <a:cubicBezTo>
                        <a:pt x="84" y="11"/>
                        <a:pt x="84" y="11"/>
                        <a:pt x="84" y="11"/>
                      </a:cubicBezTo>
                      <a:cubicBezTo>
                        <a:pt x="84" y="11"/>
                        <a:pt x="84" y="9"/>
                        <a:pt x="84" y="9"/>
                      </a:cubicBezTo>
                      <a:cubicBezTo>
                        <a:pt x="84" y="9"/>
                        <a:pt x="85" y="8"/>
                        <a:pt x="85" y="8"/>
                      </a:cubicBezTo>
                      <a:cubicBezTo>
                        <a:pt x="85" y="8"/>
                        <a:pt x="85" y="8"/>
                        <a:pt x="85" y="8"/>
                      </a:cubicBezTo>
                      <a:cubicBezTo>
                        <a:pt x="85" y="7"/>
                        <a:pt x="85" y="7"/>
                        <a:pt x="85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6" y="6"/>
                        <a:pt x="86" y="6"/>
                      </a:cubicBezTo>
                      <a:cubicBezTo>
                        <a:pt x="86" y="5"/>
                        <a:pt x="86" y="5"/>
                        <a:pt x="86" y="5"/>
                      </a:cubicBezTo>
                      <a:cubicBezTo>
                        <a:pt x="86" y="4"/>
                        <a:pt x="86" y="4"/>
                        <a:pt x="86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5" name="Freeform 743">
                  <a:extLst>
                    <a:ext uri="{FF2B5EF4-FFF2-40B4-BE49-F238E27FC236}">
                      <a16:creationId xmlns="" xmlns:a16="http://schemas.microsoft.com/office/drawing/2014/main" id="{018029C9-9121-2548-9C78-295573B36C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213350"/>
                  <a:ext cx="258762" cy="449263"/>
                </a:xfrm>
                <a:custGeom>
                  <a:avLst/>
                  <a:gdLst>
                    <a:gd name="T0" fmla="*/ 8 w 62"/>
                    <a:gd name="T1" fmla="*/ 5 h 108"/>
                    <a:gd name="T2" fmla="*/ 10 w 62"/>
                    <a:gd name="T3" fmla="*/ 3 h 108"/>
                    <a:gd name="T4" fmla="*/ 11 w 62"/>
                    <a:gd name="T5" fmla="*/ 2 h 108"/>
                    <a:gd name="T6" fmla="*/ 15 w 62"/>
                    <a:gd name="T7" fmla="*/ 2 h 108"/>
                    <a:gd name="T8" fmla="*/ 17 w 62"/>
                    <a:gd name="T9" fmla="*/ 5 h 108"/>
                    <a:gd name="T10" fmla="*/ 12 w 62"/>
                    <a:gd name="T11" fmla="*/ 6 h 108"/>
                    <a:gd name="T12" fmla="*/ 48 w 62"/>
                    <a:gd name="T13" fmla="*/ 6 h 108"/>
                    <a:gd name="T14" fmla="*/ 50 w 62"/>
                    <a:gd name="T15" fmla="*/ 5 h 108"/>
                    <a:gd name="T16" fmla="*/ 52 w 62"/>
                    <a:gd name="T17" fmla="*/ 3 h 108"/>
                    <a:gd name="T18" fmla="*/ 53 w 62"/>
                    <a:gd name="T19" fmla="*/ 1 h 108"/>
                    <a:gd name="T20" fmla="*/ 52 w 62"/>
                    <a:gd name="T21" fmla="*/ 3 h 108"/>
                    <a:gd name="T22" fmla="*/ 50 w 62"/>
                    <a:gd name="T23" fmla="*/ 19 h 108"/>
                    <a:gd name="T24" fmla="*/ 49 w 62"/>
                    <a:gd name="T25" fmla="*/ 20 h 108"/>
                    <a:gd name="T26" fmla="*/ 52 w 62"/>
                    <a:gd name="T27" fmla="*/ 20 h 108"/>
                    <a:gd name="T28" fmla="*/ 51 w 62"/>
                    <a:gd name="T29" fmla="*/ 22 h 108"/>
                    <a:gd name="T30" fmla="*/ 52 w 62"/>
                    <a:gd name="T31" fmla="*/ 23 h 108"/>
                    <a:gd name="T32" fmla="*/ 55 w 62"/>
                    <a:gd name="T33" fmla="*/ 23 h 108"/>
                    <a:gd name="T34" fmla="*/ 53 w 62"/>
                    <a:gd name="T35" fmla="*/ 22 h 108"/>
                    <a:gd name="T36" fmla="*/ 54 w 62"/>
                    <a:gd name="T37" fmla="*/ 20 h 108"/>
                    <a:gd name="T38" fmla="*/ 53 w 62"/>
                    <a:gd name="T39" fmla="*/ 20 h 108"/>
                    <a:gd name="T40" fmla="*/ 52 w 62"/>
                    <a:gd name="T41" fmla="*/ 33 h 108"/>
                    <a:gd name="T42" fmla="*/ 52 w 62"/>
                    <a:gd name="T43" fmla="*/ 32 h 108"/>
                    <a:gd name="T44" fmla="*/ 56 w 62"/>
                    <a:gd name="T45" fmla="*/ 34 h 108"/>
                    <a:gd name="T46" fmla="*/ 55 w 62"/>
                    <a:gd name="T47" fmla="*/ 33 h 108"/>
                    <a:gd name="T48" fmla="*/ 55 w 62"/>
                    <a:gd name="T49" fmla="*/ 33 h 108"/>
                    <a:gd name="T50" fmla="*/ 57 w 62"/>
                    <a:gd name="T51" fmla="*/ 36 h 108"/>
                    <a:gd name="T52" fmla="*/ 52 w 62"/>
                    <a:gd name="T53" fmla="*/ 33 h 108"/>
                    <a:gd name="T54" fmla="*/ 47 w 62"/>
                    <a:gd name="T55" fmla="*/ 30 h 108"/>
                    <a:gd name="T56" fmla="*/ 44 w 62"/>
                    <a:gd name="T57" fmla="*/ 26 h 108"/>
                    <a:gd name="T58" fmla="*/ 48 w 62"/>
                    <a:gd name="T59" fmla="*/ 20 h 108"/>
                    <a:gd name="T60" fmla="*/ 49 w 62"/>
                    <a:gd name="T61" fmla="*/ 16 h 108"/>
                    <a:gd name="T62" fmla="*/ 51 w 62"/>
                    <a:gd name="T63" fmla="*/ 16 h 108"/>
                    <a:gd name="T64" fmla="*/ 52 w 62"/>
                    <a:gd name="T65" fmla="*/ 13 h 108"/>
                    <a:gd name="T66" fmla="*/ 55 w 62"/>
                    <a:gd name="T67" fmla="*/ 10 h 108"/>
                    <a:gd name="T68" fmla="*/ 51 w 62"/>
                    <a:gd name="T69" fmla="*/ 7 h 108"/>
                    <a:gd name="T70" fmla="*/ 50 w 62"/>
                    <a:gd name="T71" fmla="*/ 10 h 108"/>
                    <a:gd name="T72" fmla="*/ 47 w 62"/>
                    <a:gd name="T73" fmla="*/ 9 h 108"/>
                    <a:gd name="T74" fmla="*/ 47 w 62"/>
                    <a:gd name="T75" fmla="*/ 7 h 108"/>
                    <a:gd name="T76" fmla="*/ 43 w 62"/>
                    <a:gd name="T77" fmla="*/ 9 h 108"/>
                    <a:gd name="T78" fmla="*/ 39 w 62"/>
                    <a:gd name="T79" fmla="*/ 8 h 108"/>
                    <a:gd name="T80" fmla="*/ 34 w 62"/>
                    <a:gd name="T81" fmla="*/ 6 h 108"/>
                    <a:gd name="T82" fmla="*/ 31 w 62"/>
                    <a:gd name="T83" fmla="*/ 6 h 108"/>
                    <a:gd name="T84" fmla="*/ 27 w 62"/>
                    <a:gd name="T85" fmla="*/ 3 h 108"/>
                    <a:gd name="T86" fmla="*/ 25 w 62"/>
                    <a:gd name="T87" fmla="*/ 1 h 108"/>
                    <a:gd name="T88" fmla="*/ 22 w 62"/>
                    <a:gd name="T89" fmla="*/ 1 h 108"/>
                    <a:gd name="T90" fmla="*/ 21 w 62"/>
                    <a:gd name="T91" fmla="*/ 2 h 108"/>
                    <a:gd name="T92" fmla="*/ 22 w 62"/>
                    <a:gd name="T93" fmla="*/ 4 h 108"/>
                    <a:gd name="T94" fmla="*/ 25 w 62"/>
                    <a:gd name="T95" fmla="*/ 6 h 108"/>
                    <a:gd name="T96" fmla="*/ 23 w 62"/>
                    <a:gd name="T97" fmla="*/ 9 h 108"/>
                    <a:gd name="T98" fmla="*/ 17 w 62"/>
                    <a:gd name="T99" fmla="*/ 9 h 108"/>
                    <a:gd name="T100" fmla="*/ 14 w 62"/>
                    <a:gd name="T101" fmla="*/ 10 h 108"/>
                    <a:gd name="T102" fmla="*/ 13 w 62"/>
                    <a:gd name="T103" fmla="*/ 10 h 108"/>
                    <a:gd name="T104" fmla="*/ 9 w 62"/>
                    <a:gd name="T105" fmla="*/ 14 h 108"/>
                    <a:gd name="T106" fmla="*/ 6 w 62"/>
                    <a:gd name="T107" fmla="*/ 18 h 108"/>
                    <a:gd name="T108" fmla="*/ 3 w 62"/>
                    <a:gd name="T109" fmla="*/ 24 h 108"/>
                    <a:gd name="T110" fmla="*/ 5 w 62"/>
                    <a:gd name="T111" fmla="*/ 28 h 108"/>
                    <a:gd name="T112" fmla="*/ 2 w 62"/>
                    <a:gd name="T113" fmla="*/ 28 h 108"/>
                    <a:gd name="T114" fmla="*/ 0 w 62"/>
                    <a:gd name="T115" fmla="*/ 2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2" h="108"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5" y="3"/>
                      </a:cubicBezTo>
                      <a:cubicBezTo>
                        <a:pt x="15" y="3"/>
                        <a:pt x="15" y="3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6" y="2"/>
                        <a:pt x="16" y="2"/>
                        <a:pt x="17" y="2"/>
                      </a:cubicBezTo>
                      <a:cubicBezTo>
                        <a:pt x="17" y="2"/>
                        <a:pt x="17" y="2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8" y="3"/>
                      </a:cubicBezTo>
                      <a:cubicBezTo>
                        <a:pt x="18" y="3"/>
                        <a:pt x="18" y="3"/>
                        <a:pt x="18" y="4"/>
                      </a:cubicBezTo>
                      <a:cubicBezTo>
                        <a:pt x="18" y="4"/>
                        <a:pt x="18" y="4"/>
                        <a:pt x="17" y="4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5"/>
                        <a:pt x="16" y="5"/>
                        <a:pt x="16" y="6"/>
                      </a:cubicBezTo>
                      <a:cubicBezTo>
                        <a:pt x="16" y="6"/>
                        <a:pt x="15" y="6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lose/>
                      <a:moveTo>
                        <a:pt x="47" y="6"/>
                      </a:move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7" y="5"/>
                        <a:pt x="47" y="6"/>
                      </a:cubicBezTo>
                      <a:close/>
                      <a:moveTo>
                        <a:pt x="50" y="5"/>
                      </a:move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1" y="5"/>
                      </a:cubicBezTo>
                      <a:cubicBezTo>
                        <a:pt x="51" y="5"/>
                        <a:pt x="51" y="5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0" y="4"/>
                        <a:pt x="50" y="4"/>
                      </a:cubicBezTo>
                      <a:cubicBezTo>
                        <a:pt x="50" y="4"/>
                        <a:pt x="50" y="4"/>
                        <a:pt x="50" y="5"/>
                      </a:cubicBezTo>
                      <a:close/>
                      <a:moveTo>
                        <a:pt x="52" y="3"/>
                      </a:move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2" y="2"/>
                        <a:pt x="52" y="2"/>
                      </a:cubicBezTo>
                      <a:cubicBezTo>
                        <a:pt x="52" y="2"/>
                        <a:pt x="52" y="2"/>
                        <a:pt x="52" y="2"/>
                      </a:cubicBezTo>
                      <a:cubicBezTo>
                        <a:pt x="52" y="2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lose/>
                      <a:moveTo>
                        <a:pt x="50" y="20"/>
                      </a:move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49" y="19"/>
                        <a:pt x="49" y="19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lose/>
                      <a:moveTo>
                        <a:pt x="53" y="19"/>
                      </a:move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2" y="19"/>
                      </a:cubicBezTo>
                      <a:cubicBezTo>
                        <a:pt x="52" y="19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1"/>
                      </a:cubicBezTo>
                      <a:cubicBezTo>
                        <a:pt x="51" y="21"/>
                        <a:pt x="51" y="21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2"/>
                        <a:pt x="54" y="22"/>
                      </a:cubicBezTo>
                      <a:cubicBezTo>
                        <a:pt x="54" y="22"/>
                        <a:pt x="54" y="22"/>
                        <a:pt x="54" y="22"/>
                      </a:cubicBezTo>
                      <a:cubicBezTo>
                        <a:pt x="54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lose/>
                      <a:moveTo>
                        <a:pt x="52" y="32"/>
                      </a:move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lose/>
                      <a:moveTo>
                        <a:pt x="55" y="33"/>
                      </a:move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lose/>
                      <a:moveTo>
                        <a:pt x="62" y="39"/>
                      </a:moveTo>
                      <a:cubicBezTo>
                        <a:pt x="61" y="39"/>
                        <a:pt x="61" y="39"/>
                        <a:pt x="61" y="38"/>
                      </a:cubicBezTo>
                      <a:cubicBezTo>
                        <a:pt x="61" y="38"/>
                        <a:pt x="60" y="38"/>
                        <a:pt x="60" y="38"/>
                      </a:cubicBezTo>
                      <a:cubicBezTo>
                        <a:pt x="60" y="37"/>
                        <a:pt x="60" y="37"/>
                        <a:pt x="60" y="37"/>
                      </a:cubicBez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9" y="37"/>
                        <a:pt x="58" y="36"/>
                        <a:pt x="58" y="36"/>
                      </a:cubicBezTo>
                      <a:cubicBezTo>
                        <a:pt x="58" y="36"/>
                        <a:pt x="57" y="36"/>
                        <a:pt x="57" y="36"/>
                      </a:cubicBezTo>
                      <a:cubicBezTo>
                        <a:pt x="57" y="36"/>
                        <a:pt x="57" y="35"/>
                        <a:pt x="56" y="35"/>
                      </a:cubicBezTo>
                      <a:cubicBezTo>
                        <a:pt x="56" y="35"/>
                        <a:pt x="55" y="35"/>
                        <a:pt x="55" y="35"/>
                      </a:cubicBezTo>
                      <a:cubicBezTo>
                        <a:pt x="55" y="35"/>
                        <a:pt x="54" y="35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4" y="35"/>
                        <a:pt x="53" y="35"/>
                        <a:pt x="53" y="35"/>
                      </a:cubicBezTo>
                      <a:cubicBezTo>
                        <a:pt x="53" y="35"/>
                        <a:pt x="53" y="34"/>
                        <a:pt x="53" y="34"/>
                      </a:cubicBezTo>
                      <a:cubicBezTo>
                        <a:pt x="53" y="34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1" y="33"/>
                        <a:pt x="51" y="33"/>
                      </a:cubicBezTo>
                      <a:cubicBezTo>
                        <a:pt x="51" y="33"/>
                        <a:pt x="51" y="33"/>
                        <a:pt x="50" y="33"/>
                      </a:cubicBezTo>
                      <a:cubicBezTo>
                        <a:pt x="50" y="33"/>
                        <a:pt x="50" y="32"/>
                        <a:pt x="50" y="32"/>
                      </a:cubicBezTo>
                      <a:cubicBezTo>
                        <a:pt x="50" y="32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8" y="31"/>
                        <a:pt x="48" y="30"/>
                        <a:pt x="47" y="30"/>
                      </a:cubicBezTo>
                      <a:cubicBezTo>
                        <a:pt x="47" y="30"/>
                        <a:pt x="47" y="30"/>
                        <a:pt x="47" y="29"/>
                      </a:cubicBezTo>
                      <a:cubicBezTo>
                        <a:pt x="47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4" y="28"/>
                        <a:pt x="44" y="28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7" y="23"/>
                        <a:pt x="47" y="23"/>
                        <a:pt x="47" y="23"/>
                      </a:cubicBezTo>
                      <a:cubicBezTo>
                        <a:pt x="47" y="23"/>
                        <a:pt x="47" y="23"/>
                        <a:pt x="47" y="22"/>
                      </a:cubicBezTo>
                      <a:cubicBezTo>
                        <a:pt x="47" y="22"/>
                        <a:pt x="48" y="21"/>
                        <a:pt x="48" y="21"/>
                      </a:cubicBezTo>
                      <a:cubicBezTo>
                        <a:pt x="48" y="21"/>
                        <a:pt x="48" y="20"/>
                        <a:pt x="48" y="20"/>
                      </a:cubicBezTo>
                      <a:cubicBezTo>
                        <a:pt x="48" y="20"/>
                        <a:pt x="48" y="20"/>
                        <a:pt x="48" y="20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48" y="19"/>
                        <a:pt x="47" y="19"/>
                        <a:pt x="47" y="19"/>
                      </a:cubicBezTo>
                      <a:cubicBezTo>
                        <a:pt x="47" y="19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6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49" y="15"/>
                        <a:pt x="49" y="15"/>
                      </a:cubicBezTo>
                      <a:cubicBezTo>
                        <a:pt x="49" y="15"/>
                        <a:pt x="49" y="16"/>
                        <a:pt x="49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5"/>
                        <a:pt x="50" y="16"/>
                        <a:pt x="50" y="15"/>
                      </a:cubicBezTo>
                      <a:cubicBezTo>
                        <a:pt x="50" y="15"/>
                        <a:pt x="50" y="15"/>
                        <a:pt x="50" y="15"/>
                      </a:cubicBezTo>
                      <a:cubicBezTo>
                        <a:pt x="51" y="15"/>
                        <a:pt x="50" y="15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2" y="16"/>
                        <a:pt x="51" y="16"/>
                        <a:pt x="51" y="16"/>
                      </a:cubicBezTo>
                      <a:cubicBezTo>
                        <a:pt x="51" y="15"/>
                        <a:pt x="52" y="15"/>
                        <a:pt x="52" y="15"/>
                      </a:cubicBezTo>
                      <a:cubicBezTo>
                        <a:pt x="52" y="15"/>
                        <a:pt x="52" y="15"/>
                        <a:pt x="52" y="15"/>
                      </a:cubicBezTo>
                      <a:cubicBezTo>
                        <a:pt x="52" y="15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2" y="13"/>
                        <a:pt x="52" y="13"/>
                        <a:pt x="52" y="13"/>
                      </a:cubicBezTo>
                      <a:cubicBezTo>
                        <a:pt x="52" y="13"/>
                        <a:pt x="52" y="12"/>
                        <a:pt x="52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1"/>
                      </a:cubicBezTo>
                      <a:cubicBezTo>
                        <a:pt x="53" y="11"/>
                        <a:pt x="54" y="11"/>
                        <a:pt x="54" y="11"/>
                      </a:cubicBezTo>
                      <a:cubicBezTo>
                        <a:pt x="54" y="10"/>
                        <a:pt x="55" y="10"/>
                        <a:pt x="55" y="10"/>
                      </a:cubicBezTo>
                      <a:cubicBezTo>
                        <a:pt x="55" y="10"/>
                        <a:pt x="54" y="9"/>
                        <a:pt x="54" y="9"/>
                      </a:cubicBezTo>
                      <a:cubicBezTo>
                        <a:pt x="54" y="9"/>
                        <a:pt x="54" y="8"/>
                        <a:pt x="54" y="8"/>
                      </a:cubicBezTo>
                      <a:cubicBezTo>
                        <a:pt x="54" y="8"/>
                        <a:pt x="53" y="8"/>
                        <a:pt x="53" y="9"/>
                      </a:cubicBezTo>
                      <a:cubicBezTo>
                        <a:pt x="53" y="9"/>
                        <a:pt x="53" y="9"/>
                        <a:pt x="53" y="9"/>
                      </a:cubicBezTo>
                      <a:cubicBezTo>
                        <a:pt x="53" y="9"/>
                        <a:pt x="53" y="9"/>
                        <a:pt x="52" y="9"/>
                      </a:cubicBezTo>
                      <a:cubicBezTo>
                        <a:pt x="52" y="9"/>
                        <a:pt x="52" y="9"/>
                        <a:pt x="52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2" y="7"/>
                        <a:pt x="52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9"/>
                      </a:cubicBezTo>
                      <a:cubicBezTo>
                        <a:pt x="50" y="9"/>
                        <a:pt x="51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49" y="10"/>
                        <a:pt x="49" y="10"/>
                      </a:cubicBezTo>
                      <a:cubicBezTo>
                        <a:pt x="49" y="11"/>
                        <a:pt x="49" y="11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9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7" y="9"/>
                      </a:cubicBezTo>
                      <a:cubicBezTo>
                        <a:pt x="47" y="8"/>
                        <a:pt x="47" y="9"/>
                        <a:pt x="47" y="9"/>
                      </a:cubicBezTo>
                      <a:cubicBezTo>
                        <a:pt x="47" y="9"/>
                        <a:pt x="47" y="9"/>
                        <a:pt x="46" y="9"/>
                      </a:cubicBezTo>
                      <a:cubicBezTo>
                        <a:pt x="46" y="9"/>
                        <a:pt x="46" y="9"/>
                        <a:pt x="46" y="9"/>
                      </a:cubicBezTo>
                      <a:cubicBezTo>
                        <a:pt x="46" y="9"/>
                        <a:pt x="46" y="9"/>
                        <a:pt x="46" y="8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47" y="8"/>
                        <a:pt x="47" y="8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6"/>
                        <a:pt x="47" y="6"/>
                      </a:cubicBezTo>
                      <a:cubicBezTo>
                        <a:pt x="47" y="6"/>
                        <a:pt x="47" y="7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6" y="7"/>
                        <a:pt x="45" y="7"/>
                        <a:pt x="45" y="7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5" y="8"/>
                        <a:pt x="44" y="8"/>
                        <a:pt x="44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1" y="9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0" y="8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0" y="7"/>
                        <a:pt x="39" y="7"/>
                        <a:pt x="39" y="7"/>
                      </a:cubicBezTo>
                      <a:cubicBezTo>
                        <a:pt x="39" y="7"/>
                        <a:pt x="39" y="7"/>
                        <a:pt x="39" y="8"/>
                      </a:cubicBezTo>
                      <a:cubicBezTo>
                        <a:pt x="39" y="8"/>
                        <a:pt x="38" y="8"/>
                        <a:pt x="38" y="8"/>
                      </a:cubicBez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38" y="8"/>
                        <a:pt x="36" y="7"/>
                        <a:pt x="36" y="7"/>
                      </a:cubicBezTo>
                      <a:cubicBezTo>
                        <a:pt x="36" y="7"/>
                        <a:pt x="36" y="8"/>
                        <a:pt x="36" y="8"/>
                      </a:cubicBezTo>
                      <a:cubicBezTo>
                        <a:pt x="36" y="8"/>
                        <a:pt x="36" y="7"/>
                        <a:pt x="36" y="7"/>
                      </a:cubicBezTo>
                      <a:cubicBezTo>
                        <a:pt x="36" y="7"/>
                        <a:pt x="35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5" y="7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3" y="5"/>
                        <a:pt x="33" y="5"/>
                      </a:cubicBezTo>
                      <a:cubicBezTo>
                        <a:pt x="33" y="6"/>
                        <a:pt x="32" y="6"/>
                        <a:pt x="32" y="6"/>
                      </a:cubicBezTo>
                      <a:cubicBezTo>
                        <a:pt x="32" y="6"/>
                        <a:pt x="32" y="6"/>
                        <a:pt x="32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29" y="5"/>
                        <a:pt x="29" y="5"/>
                      </a:cubicBezTo>
                      <a:cubicBezTo>
                        <a:pt x="28" y="5"/>
                        <a:pt x="29" y="5"/>
                        <a:pt x="29" y="5"/>
                      </a:cubicBezTo>
                      <a:cubicBezTo>
                        <a:pt x="28" y="5"/>
                        <a:pt x="28" y="4"/>
                        <a:pt x="28" y="4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3"/>
                        <a:pt x="28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6" y="3"/>
                      </a:cubicBezTo>
                      <a:cubicBezTo>
                        <a:pt x="26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5" y="4"/>
                        <a:pt x="25" y="3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5" y="2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5" y="0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2" y="1"/>
                        <a:pt x="22" y="1"/>
                      </a:cubicBezTo>
                      <a:cubicBezTo>
                        <a:pt x="22" y="1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2"/>
                        <a:pt x="21" y="2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5" y="4"/>
                      </a:cubicBezTo>
                      <a:cubicBezTo>
                        <a:pt x="25" y="4"/>
                        <a:pt x="25" y="4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6" y="6"/>
                      </a:cubicBezTo>
                      <a:cubicBezTo>
                        <a:pt x="26" y="7"/>
                        <a:pt x="26" y="8"/>
                        <a:pt x="26" y="8"/>
                      </a:cubicBezTo>
                      <a:cubicBezTo>
                        <a:pt x="26" y="8"/>
                        <a:pt x="25" y="8"/>
                        <a:pt x="25" y="8"/>
                      </a:cubicBezTo>
                      <a:cubicBezTo>
                        <a:pt x="25" y="8"/>
                        <a:pt x="24" y="8"/>
                        <a:pt x="24" y="8"/>
                      </a:cubicBezTo>
                      <a:cubicBezTo>
                        <a:pt x="24" y="8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18" y="9"/>
                        <a:pt x="18" y="9"/>
                      </a:cubicBezTo>
                      <a:cubicBezTo>
                        <a:pt x="18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9"/>
                      </a:cubicBezTo>
                      <a:cubicBezTo>
                        <a:pt x="15" y="9"/>
                        <a:pt x="14" y="9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3" y="10"/>
                        <a:pt x="13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1" y="10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7"/>
                      </a:cubicBezTo>
                      <a:cubicBezTo>
                        <a:pt x="9" y="17"/>
                        <a:pt x="9" y="17"/>
                        <a:pt x="8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7" y="18"/>
                        <a:pt x="6" y="18"/>
                      </a:cubicBezTo>
                      <a:cubicBezTo>
                        <a:pt x="6" y="18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5" y="22"/>
                        <a:pt x="5" y="22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4" y="22"/>
                        <a:pt x="3" y="23"/>
                        <a:pt x="3" y="23"/>
                      </a:cubicBezTo>
                      <a:cubicBezTo>
                        <a:pt x="3" y="23"/>
                        <a:pt x="3" y="24"/>
                        <a:pt x="3" y="24"/>
                      </a:cubicBezTo>
                      <a:cubicBezTo>
                        <a:pt x="3" y="24"/>
                        <a:pt x="3" y="24"/>
                        <a:pt x="3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5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29"/>
                        <a:pt x="4" y="29"/>
                      </a:cubicBezTo>
                      <a:cubicBezTo>
                        <a:pt x="4" y="29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3" y="28"/>
                      </a:cubicBezTo>
                      <a:cubicBezTo>
                        <a:pt x="3" y="28"/>
                        <a:pt x="3" y="27"/>
                        <a:pt x="3" y="27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2" y="27"/>
                        <a:pt x="2" y="28"/>
                        <a:pt x="2" y="28"/>
                      </a:cubicBezTo>
                      <a:cubicBezTo>
                        <a:pt x="2" y="28"/>
                        <a:pt x="2" y="29"/>
                        <a:pt x="2" y="29"/>
                      </a:cubicBezTo>
                      <a:cubicBezTo>
                        <a:pt x="2" y="29"/>
                        <a:pt x="2" y="30"/>
                        <a:pt x="2" y="30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28"/>
                        <a:pt x="2" y="28"/>
                      </a:cubicBezTo>
                      <a:cubicBezTo>
                        <a:pt x="2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0" y="27"/>
                      </a:cubicBezTo>
                      <a:cubicBezTo>
                        <a:pt x="0" y="108"/>
                        <a:pt x="0" y="108"/>
                        <a:pt x="0" y="108"/>
                      </a:cubicBezTo>
                      <a:cubicBezTo>
                        <a:pt x="62" y="108"/>
                        <a:pt x="62" y="108"/>
                        <a:pt x="62" y="108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6" name="Freeform 744">
                  <a:extLst>
                    <a:ext uri="{FF2B5EF4-FFF2-40B4-BE49-F238E27FC236}">
                      <a16:creationId xmlns="" xmlns:a16="http://schemas.microsoft.com/office/drawing/2014/main" id="{84FC5EF8-7CBB-0649-83D5-D348C9050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71038" y="5967413"/>
                  <a:ext cx="17462" cy="23813"/>
                </a:xfrm>
                <a:custGeom>
                  <a:avLst/>
                  <a:gdLst>
                    <a:gd name="T0" fmla="*/ 1 w 4"/>
                    <a:gd name="T1" fmla="*/ 5 h 6"/>
                    <a:gd name="T2" fmla="*/ 1 w 4"/>
                    <a:gd name="T3" fmla="*/ 4 h 6"/>
                    <a:gd name="T4" fmla="*/ 0 w 4"/>
                    <a:gd name="T5" fmla="*/ 4 h 6"/>
                    <a:gd name="T6" fmla="*/ 0 w 4"/>
                    <a:gd name="T7" fmla="*/ 4 h 6"/>
                    <a:gd name="T8" fmla="*/ 0 w 4"/>
                    <a:gd name="T9" fmla="*/ 3 h 6"/>
                    <a:gd name="T10" fmla="*/ 0 w 4"/>
                    <a:gd name="T11" fmla="*/ 2 h 6"/>
                    <a:gd name="T12" fmla="*/ 0 w 4"/>
                    <a:gd name="T13" fmla="*/ 2 h 6"/>
                    <a:gd name="T14" fmla="*/ 0 w 4"/>
                    <a:gd name="T15" fmla="*/ 1 h 6"/>
                    <a:gd name="T16" fmla="*/ 0 w 4"/>
                    <a:gd name="T17" fmla="*/ 1 h 6"/>
                    <a:gd name="T18" fmla="*/ 1 w 4"/>
                    <a:gd name="T19" fmla="*/ 1 h 6"/>
                    <a:gd name="T20" fmla="*/ 1 w 4"/>
                    <a:gd name="T21" fmla="*/ 0 h 6"/>
                    <a:gd name="T22" fmla="*/ 2 w 4"/>
                    <a:gd name="T23" fmla="*/ 0 h 6"/>
                    <a:gd name="T24" fmla="*/ 2 w 4"/>
                    <a:gd name="T25" fmla="*/ 0 h 6"/>
                    <a:gd name="T26" fmla="*/ 3 w 4"/>
                    <a:gd name="T27" fmla="*/ 0 h 6"/>
                    <a:gd name="T28" fmla="*/ 4 w 4"/>
                    <a:gd name="T29" fmla="*/ 1 h 6"/>
                    <a:gd name="T30" fmla="*/ 4 w 4"/>
                    <a:gd name="T31" fmla="*/ 1 h 6"/>
                    <a:gd name="T32" fmla="*/ 4 w 4"/>
                    <a:gd name="T33" fmla="*/ 1 h 6"/>
                    <a:gd name="T34" fmla="*/ 3 w 4"/>
                    <a:gd name="T35" fmla="*/ 1 h 6"/>
                    <a:gd name="T36" fmla="*/ 2 w 4"/>
                    <a:gd name="T37" fmla="*/ 2 h 6"/>
                    <a:gd name="T38" fmla="*/ 2 w 4"/>
                    <a:gd name="T39" fmla="*/ 3 h 6"/>
                    <a:gd name="T40" fmla="*/ 2 w 4"/>
                    <a:gd name="T41" fmla="*/ 4 h 6"/>
                    <a:gd name="T42" fmla="*/ 2 w 4"/>
                    <a:gd name="T43" fmla="*/ 6 h 6"/>
                    <a:gd name="T44" fmla="*/ 1 w 4"/>
                    <a:gd name="T4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" h="6">
                      <a:moveTo>
                        <a:pt x="1" y="5"/>
                      </a:move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3"/>
                        <a:pt x="0" y="3"/>
                      </a:cubicBezTo>
                      <a:cubicBezTo>
                        <a:pt x="0" y="3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5"/>
                        <a:pt x="2" y="5"/>
                        <a:pt x="2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</p:grpSp>
        <p:grpSp>
          <p:nvGrpSpPr>
            <p:cNvPr id="46" name="North_America">
              <a:extLst>
                <a:ext uri="{FF2B5EF4-FFF2-40B4-BE49-F238E27FC236}">
                  <a16:creationId xmlns="" xmlns:a16="http://schemas.microsoft.com/office/drawing/2014/main" id="{E7E62E8A-38EF-2F44-BA15-1626C77CA80D}"/>
                </a:ext>
              </a:extLst>
            </p:cNvPr>
            <p:cNvGrpSpPr/>
            <p:nvPr/>
          </p:nvGrpSpPr>
          <p:grpSpPr>
            <a:xfrm>
              <a:off x="2754313" y="4500563"/>
              <a:ext cx="1668463" cy="2357437"/>
              <a:chOff x="2754313" y="4500563"/>
              <a:chExt cx="1668463" cy="2357437"/>
            </a:xfrm>
            <a:grpFill/>
          </p:grpSpPr>
          <p:sp>
            <p:nvSpPr>
              <p:cNvPr id="275" name="Freeform 690">
                <a:extLst>
                  <a:ext uri="{FF2B5EF4-FFF2-40B4-BE49-F238E27FC236}">
                    <a16:creationId xmlns="" xmlns:a16="http://schemas.microsoft.com/office/drawing/2014/main" id="{2DD4A92C-72A9-894D-A314-A6A5F8DBB6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4313" y="4849813"/>
                <a:ext cx="69850" cy="58738"/>
              </a:xfrm>
              <a:custGeom>
                <a:avLst/>
                <a:gdLst>
                  <a:gd name="T0" fmla="*/ 6 w 17"/>
                  <a:gd name="T1" fmla="*/ 9 h 14"/>
                  <a:gd name="T2" fmla="*/ 6 w 17"/>
                  <a:gd name="T3" fmla="*/ 9 h 14"/>
                  <a:gd name="T4" fmla="*/ 5 w 17"/>
                  <a:gd name="T5" fmla="*/ 8 h 14"/>
                  <a:gd name="T6" fmla="*/ 5 w 17"/>
                  <a:gd name="T7" fmla="*/ 7 h 14"/>
                  <a:gd name="T8" fmla="*/ 4 w 17"/>
                  <a:gd name="T9" fmla="*/ 6 h 14"/>
                  <a:gd name="T10" fmla="*/ 3 w 17"/>
                  <a:gd name="T11" fmla="*/ 5 h 14"/>
                  <a:gd name="T12" fmla="*/ 3 w 17"/>
                  <a:gd name="T13" fmla="*/ 4 h 14"/>
                  <a:gd name="T14" fmla="*/ 2 w 17"/>
                  <a:gd name="T15" fmla="*/ 3 h 14"/>
                  <a:gd name="T16" fmla="*/ 1 w 17"/>
                  <a:gd name="T17" fmla="*/ 4 h 14"/>
                  <a:gd name="T18" fmla="*/ 1 w 17"/>
                  <a:gd name="T19" fmla="*/ 5 h 14"/>
                  <a:gd name="T20" fmla="*/ 2 w 17"/>
                  <a:gd name="T21" fmla="*/ 5 h 14"/>
                  <a:gd name="T22" fmla="*/ 2 w 17"/>
                  <a:gd name="T23" fmla="*/ 6 h 14"/>
                  <a:gd name="T24" fmla="*/ 3 w 17"/>
                  <a:gd name="T25" fmla="*/ 7 h 14"/>
                  <a:gd name="T26" fmla="*/ 4 w 17"/>
                  <a:gd name="T27" fmla="*/ 8 h 14"/>
                  <a:gd name="T28" fmla="*/ 4 w 17"/>
                  <a:gd name="T29" fmla="*/ 9 h 14"/>
                  <a:gd name="T30" fmla="*/ 3 w 17"/>
                  <a:gd name="T31" fmla="*/ 9 h 14"/>
                  <a:gd name="T32" fmla="*/ 2 w 17"/>
                  <a:gd name="T33" fmla="*/ 10 h 14"/>
                  <a:gd name="T34" fmla="*/ 1 w 17"/>
                  <a:gd name="T35" fmla="*/ 11 h 14"/>
                  <a:gd name="T36" fmla="*/ 2 w 17"/>
                  <a:gd name="T37" fmla="*/ 11 h 14"/>
                  <a:gd name="T38" fmla="*/ 4 w 17"/>
                  <a:gd name="T39" fmla="*/ 12 h 14"/>
                  <a:gd name="T40" fmla="*/ 4 w 17"/>
                  <a:gd name="T41" fmla="*/ 11 h 14"/>
                  <a:gd name="T42" fmla="*/ 5 w 17"/>
                  <a:gd name="T43" fmla="*/ 11 h 14"/>
                  <a:gd name="T44" fmla="*/ 6 w 17"/>
                  <a:gd name="T45" fmla="*/ 10 h 14"/>
                  <a:gd name="T46" fmla="*/ 1 w 17"/>
                  <a:gd name="T47" fmla="*/ 8 h 14"/>
                  <a:gd name="T48" fmla="*/ 0 w 17"/>
                  <a:gd name="T49" fmla="*/ 6 h 14"/>
                  <a:gd name="T50" fmla="*/ 2 w 17"/>
                  <a:gd name="T51" fmla="*/ 6 h 14"/>
                  <a:gd name="T52" fmla="*/ 2 w 17"/>
                  <a:gd name="T53" fmla="*/ 8 h 14"/>
                  <a:gd name="T54" fmla="*/ 8 w 17"/>
                  <a:gd name="T55" fmla="*/ 7 h 14"/>
                  <a:gd name="T56" fmla="*/ 6 w 17"/>
                  <a:gd name="T57" fmla="*/ 7 h 14"/>
                  <a:gd name="T58" fmla="*/ 6 w 17"/>
                  <a:gd name="T59" fmla="*/ 6 h 14"/>
                  <a:gd name="T60" fmla="*/ 6 w 17"/>
                  <a:gd name="T61" fmla="*/ 5 h 14"/>
                  <a:gd name="T62" fmla="*/ 8 w 17"/>
                  <a:gd name="T63" fmla="*/ 6 h 14"/>
                  <a:gd name="T64" fmla="*/ 17 w 17"/>
                  <a:gd name="T65" fmla="*/ 10 h 14"/>
                  <a:gd name="T66" fmla="*/ 16 w 17"/>
                  <a:gd name="T67" fmla="*/ 11 h 14"/>
                  <a:gd name="T68" fmla="*/ 15 w 17"/>
                  <a:gd name="T69" fmla="*/ 11 h 14"/>
                  <a:gd name="T70" fmla="*/ 15 w 17"/>
                  <a:gd name="T71" fmla="*/ 10 h 14"/>
                  <a:gd name="T72" fmla="*/ 16 w 17"/>
                  <a:gd name="T73" fmla="*/ 9 h 14"/>
                  <a:gd name="T74" fmla="*/ 17 w 17"/>
                  <a:gd name="T75" fmla="*/ 9 h 14"/>
                  <a:gd name="T76" fmla="*/ 11 w 17"/>
                  <a:gd name="T77" fmla="*/ 9 h 14"/>
                  <a:gd name="T78" fmla="*/ 10 w 17"/>
                  <a:gd name="T79" fmla="*/ 9 h 14"/>
                  <a:gd name="T80" fmla="*/ 10 w 17"/>
                  <a:gd name="T81" fmla="*/ 10 h 14"/>
                  <a:gd name="T82" fmla="*/ 9 w 17"/>
                  <a:gd name="T83" fmla="*/ 10 h 14"/>
                  <a:gd name="T84" fmla="*/ 8 w 17"/>
                  <a:gd name="T85" fmla="*/ 9 h 14"/>
                  <a:gd name="T86" fmla="*/ 8 w 17"/>
                  <a:gd name="T87" fmla="*/ 9 h 14"/>
                  <a:gd name="T88" fmla="*/ 8 w 17"/>
                  <a:gd name="T89" fmla="*/ 8 h 14"/>
                  <a:gd name="T90" fmla="*/ 9 w 17"/>
                  <a:gd name="T91" fmla="*/ 8 h 14"/>
                  <a:gd name="T92" fmla="*/ 10 w 17"/>
                  <a:gd name="T93" fmla="*/ 7 h 14"/>
                  <a:gd name="T94" fmla="*/ 10 w 17"/>
                  <a:gd name="T95" fmla="*/ 8 h 14"/>
                  <a:gd name="T96" fmla="*/ 9 w 17"/>
                  <a:gd name="T97" fmla="*/ 13 h 14"/>
                  <a:gd name="T98" fmla="*/ 8 w 17"/>
                  <a:gd name="T99" fmla="*/ 13 h 14"/>
                  <a:gd name="T100" fmla="*/ 9 w 17"/>
                  <a:gd name="T101" fmla="*/ 13 h 14"/>
                  <a:gd name="T102" fmla="*/ 9 w 17"/>
                  <a:gd name="T103" fmla="*/ 2 h 14"/>
                  <a:gd name="T104" fmla="*/ 14 w 17"/>
                  <a:gd name="T105" fmla="*/ 14 h 14"/>
                  <a:gd name="T106" fmla="*/ 14 w 17"/>
                  <a:gd name="T107" fmla="*/ 14 h 14"/>
                  <a:gd name="T108" fmla="*/ 7 w 17"/>
                  <a:gd name="T109" fmla="*/ 0 h 14"/>
                  <a:gd name="T110" fmla="*/ 12 w 17"/>
                  <a:gd name="T111" fmla="*/ 10 h 14"/>
                  <a:gd name="T112" fmla="*/ 12 w 17"/>
                  <a:gd name="T113" fmla="*/ 10 h 14"/>
                  <a:gd name="T114" fmla="*/ 7 w 17"/>
                  <a:gd name="T115" fmla="*/ 7 h 14"/>
                  <a:gd name="T116" fmla="*/ 10 w 17"/>
                  <a:gd name="T117" fmla="*/ 7 h 14"/>
                  <a:gd name="T118" fmla="*/ 14 w 17"/>
                  <a:gd name="T1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" h="14">
                    <a:moveTo>
                      <a:pt x="6" y="1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lose/>
                    <a:moveTo>
                      <a:pt x="9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6" name="Freeform 679">
                <a:extLst>
                  <a:ext uri="{FF2B5EF4-FFF2-40B4-BE49-F238E27FC236}">
                    <a16:creationId xmlns="" xmlns:a16="http://schemas.microsoft.com/office/drawing/2014/main" id="{2B77E990-4BCE-E54A-9C22-5F8E61E04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0888" y="4505325"/>
                <a:ext cx="395287" cy="341313"/>
              </a:xfrm>
              <a:custGeom>
                <a:avLst/>
                <a:gdLst>
                  <a:gd name="T0" fmla="*/ 44 w 95"/>
                  <a:gd name="T1" fmla="*/ 74 h 82"/>
                  <a:gd name="T2" fmla="*/ 42 w 95"/>
                  <a:gd name="T3" fmla="*/ 68 h 82"/>
                  <a:gd name="T4" fmla="*/ 42 w 95"/>
                  <a:gd name="T5" fmla="*/ 64 h 82"/>
                  <a:gd name="T6" fmla="*/ 39 w 95"/>
                  <a:gd name="T7" fmla="*/ 57 h 82"/>
                  <a:gd name="T8" fmla="*/ 39 w 95"/>
                  <a:gd name="T9" fmla="*/ 51 h 82"/>
                  <a:gd name="T10" fmla="*/ 42 w 95"/>
                  <a:gd name="T11" fmla="*/ 45 h 82"/>
                  <a:gd name="T12" fmla="*/ 39 w 95"/>
                  <a:gd name="T13" fmla="*/ 42 h 82"/>
                  <a:gd name="T14" fmla="*/ 30 w 95"/>
                  <a:gd name="T15" fmla="*/ 43 h 82"/>
                  <a:gd name="T16" fmla="*/ 22 w 95"/>
                  <a:gd name="T17" fmla="*/ 38 h 82"/>
                  <a:gd name="T18" fmla="*/ 16 w 95"/>
                  <a:gd name="T19" fmla="*/ 37 h 82"/>
                  <a:gd name="T20" fmla="*/ 9 w 95"/>
                  <a:gd name="T21" fmla="*/ 37 h 82"/>
                  <a:gd name="T22" fmla="*/ 7 w 95"/>
                  <a:gd name="T23" fmla="*/ 29 h 82"/>
                  <a:gd name="T24" fmla="*/ 2 w 95"/>
                  <a:gd name="T25" fmla="*/ 21 h 82"/>
                  <a:gd name="T26" fmla="*/ 3 w 95"/>
                  <a:gd name="T27" fmla="*/ 15 h 82"/>
                  <a:gd name="T28" fmla="*/ 9 w 95"/>
                  <a:gd name="T29" fmla="*/ 5 h 82"/>
                  <a:gd name="T30" fmla="*/ 10 w 95"/>
                  <a:gd name="T31" fmla="*/ 7 h 82"/>
                  <a:gd name="T32" fmla="*/ 10 w 95"/>
                  <a:gd name="T33" fmla="*/ 16 h 82"/>
                  <a:gd name="T34" fmla="*/ 13 w 95"/>
                  <a:gd name="T35" fmla="*/ 23 h 82"/>
                  <a:gd name="T36" fmla="*/ 16 w 95"/>
                  <a:gd name="T37" fmla="*/ 17 h 82"/>
                  <a:gd name="T38" fmla="*/ 13 w 95"/>
                  <a:gd name="T39" fmla="*/ 10 h 82"/>
                  <a:gd name="T40" fmla="*/ 22 w 95"/>
                  <a:gd name="T41" fmla="*/ 7 h 82"/>
                  <a:gd name="T42" fmla="*/ 25 w 95"/>
                  <a:gd name="T43" fmla="*/ 4 h 82"/>
                  <a:gd name="T44" fmla="*/ 23 w 95"/>
                  <a:gd name="T45" fmla="*/ 1 h 82"/>
                  <a:gd name="T46" fmla="*/ 29 w 95"/>
                  <a:gd name="T47" fmla="*/ 5 h 82"/>
                  <a:gd name="T48" fmla="*/ 36 w 95"/>
                  <a:gd name="T49" fmla="*/ 10 h 82"/>
                  <a:gd name="T50" fmla="*/ 42 w 95"/>
                  <a:gd name="T51" fmla="*/ 12 h 82"/>
                  <a:gd name="T52" fmla="*/ 51 w 95"/>
                  <a:gd name="T53" fmla="*/ 12 h 82"/>
                  <a:gd name="T54" fmla="*/ 60 w 95"/>
                  <a:gd name="T55" fmla="*/ 16 h 82"/>
                  <a:gd name="T56" fmla="*/ 67 w 95"/>
                  <a:gd name="T57" fmla="*/ 12 h 82"/>
                  <a:gd name="T58" fmla="*/ 67 w 95"/>
                  <a:gd name="T59" fmla="*/ 12 h 82"/>
                  <a:gd name="T60" fmla="*/ 75 w 95"/>
                  <a:gd name="T61" fmla="*/ 11 h 82"/>
                  <a:gd name="T62" fmla="*/ 79 w 95"/>
                  <a:gd name="T63" fmla="*/ 12 h 82"/>
                  <a:gd name="T64" fmla="*/ 74 w 95"/>
                  <a:gd name="T65" fmla="*/ 12 h 82"/>
                  <a:gd name="T66" fmla="*/ 77 w 95"/>
                  <a:gd name="T67" fmla="*/ 17 h 82"/>
                  <a:gd name="T68" fmla="*/ 83 w 95"/>
                  <a:gd name="T69" fmla="*/ 18 h 82"/>
                  <a:gd name="T70" fmla="*/ 87 w 95"/>
                  <a:gd name="T71" fmla="*/ 22 h 82"/>
                  <a:gd name="T72" fmla="*/ 89 w 95"/>
                  <a:gd name="T73" fmla="*/ 25 h 82"/>
                  <a:gd name="T74" fmla="*/ 91 w 95"/>
                  <a:gd name="T75" fmla="*/ 26 h 82"/>
                  <a:gd name="T76" fmla="*/ 94 w 95"/>
                  <a:gd name="T77" fmla="*/ 29 h 82"/>
                  <a:gd name="T78" fmla="*/ 90 w 95"/>
                  <a:gd name="T79" fmla="*/ 35 h 82"/>
                  <a:gd name="T80" fmla="*/ 91 w 95"/>
                  <a:gd name="T81" fmla="*/ 38 h 82"/>
                  <a:gd name="T82" fmla="*/ 86 w 95"/>
                  <a:gd name="T83" fmla="*/ 40 h 82"/>
                  <a:gd name="T84" fmla="*/ 90 w 95"/>
                  <a:gd name="T85" fmla="*/ 52 h 82"/>
                  <a:gd name="T86" fmla="*/ 87 w 95"/>
                  <a:gd name="T87" fmla="*/ 55 h 82"/>
                  <a:gd name="T88" fmla="*/ 83 w 95"/>
                  <a:gd name="T89" fmla="*/ 57 h 82"/>
                  <a:gd name="T90" fmla="*/ 78 w 95"/>
                  <a:gd name="T91" fmla="*/ 58 h 82"/>
                  <a:gd name="T92" fmla="*/ 75 w 95"/>
                  <a:gd name="T93" fmla="*/ 61 h 82"/>
                  <a:gd name="T94" fmla="*/ 72 w 95"/>
                  <a:gd name="T95" fmla="*/ 60 h 82"/>
                  <a:gd name="T96" fmla="*/ 68 w 95"/>
                  <a:gd name="T97" fmla="*/ 59 h 82"/>
                  <a:gd name="T98" fmla="*/ 61 w 95"/>
                  <a:gd name="T99" fmla="*/ 57 h 82"/>
                  <a:gd name="T100" fmla="*/ 65 w 95"/>
                  <a:gd name="T101" fmla="*/ 62 h 82"/>
                  <a:gd name="T102" fmla="*/ 66 w 95"/>
                  <a:gd name="T103" fmla="*/ 69 h 82"/>
                  <a:gd name="T104" fmla="*/ 69 w 95"/>
                  <a:gd name="T105" fmla="*/ 72 h 82"/>
                  <a:gd name="T106" fmla="*/ 63 w 95"/>
                  <a:gd name="T107" fmla="*/ 77 h 82"/>
                  <a:gd name="T108" fmla="*/ 60 w 95"/>
                  <a:gd name="T109" fmla="*/ 78 h 82"/>
                  <a:gd name="T110" fmla="*/ 57 w 95"/>
                  <a:gd name="T111" fmla="*/ 80 h 82"/>
                  <a:gd name="T112" fmla="*/ 55 w 95"/>
                  <a:gd name="T113" fmla="*/ 80 h 82"/>
                  <a:gd name="T114" fmla="*/ 67 w 95"/>
                  <a:gd name="T115" fmla="*/ 9 h 82"/>
                  <a:gd name="T116" fmla="*/ 66 w 95"/>
                  <a:gd name="T117" fmla="*/ 8 h 82"/>
                  <a:gd name="T118" fmla="*/ 64 w 95"/>
                  <a:gd name="T119" fmla="*/ 9 h 82"/>
                  <a:gd name="T120" fmla="*/ 64 w 95"/>
                  <a:gd name="T121" fmla="*/ 9 h 82"/>
                  <a:gd name="T122" fmla="*/ 66 w 95"/>
                  <a:gd name="T123" fmla="*/ 10 h 82"/>
                  <a:gd name="T124" fmla="*/ 67 w 95"/>
                  <a:gd name="T125" fmla="*/ 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" h="82">
                    <a:moveTo>
                      <a:pt x="49" y="82"/>
                    </a:move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8"/>
                      <a:pt x="46" y="77"/>
                      <a:pt x="46" y="77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5" y="76"/>
                      <a:pt x="45" y="75"/>
                      <a:pt x="45" y="75"/>
                    </a:cubicBezTo>
                    <a:cubicBezTo>
                      <a:pt x="45" y="75"/>
                      <a:pt x="44" y="74"/>
                      <a:pt x="44" y="74"/>
                    </a:cubicBezTo>
                    <a:cubicBezTo>
                      <a:pt x="44" y="74"/>
                      <a:pt x="44" y="73"/>
                      <a:pt x="44" y="73"/>
                    </a:cubicBezTo>
                    <a:cubicBezTo>
                      <a:pt x="44" y="73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3" y="72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2" y="69"/>
                      <a:pt x="42" y="68"/>
                    </a:cubicBezTo>
                    <a:cubicBezTo>
                      <a:pt x="42" y="68"/>
                      <a:pt x="41" y="68"/>
                      <a:pt x="41" y="68"/>
                    </a:cubicBezTo>
                    <a:cubicBezTo>
                      <a:pt x="41" y="68"/>
                      <a:pt x="40" y="67"/>
                      <a:pt x="40" y="67"/>
                    </a:cubicBezTo>
                    <a:cubicBezTo>
                      <a:pt x="40" y="67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4"/>
                      <a:pt x="43" y="63"/>
                      <a:pt x="43" y="63"/>
                    </a:cubicBezTo>
                    <a:cubicBezTo>
                      <a:pt x="43" y="63"/>
                      <a:pt x="42" y="62"/>
                      <a:pt x="42" y="62"/>
                    </a:cubicBezTo>
                    <a:cubicBezTo>
                      <a:pt x="42" y="62"/>
                      <a:pt x="41" y="60"/>
                      <a:pt x="41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40" y="59"/>
                      <a:pt x="40" y="59"/>
                    </a:cubicBezTo>
                    <a:cubicBezTo>
                      <a:pt x="40" y="59"/>
                      <a:pt x="39" y="57"/>
                      <a:pt x="39" y="57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40" y="49"/>
                    </a:cubicBez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0" y="43"/>
                      <a:pt x="40" y="43"/>
                    </a:cubicBezTo>
                    <a:cubicBezTo>
                      <a:pt x="40" y="43"/>
                      <a:pt x="40" y="42"/>
                      <a:pt x="40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8" y="43"/>
                      <a:pt x="38" y="43"/>
                    </a:cubicBezTo>
                    <a:cubicBezTo>
                      <a:pt x="37" y="43"/>
                      <a:pt x="35" y="44"/>
                      <a:pt x="35" y="44"/>
                    </a:cubicBezTo>
                    <a:cubicBezTo>
                      <a:pt x="35" y="44"/>
                      <a:pt x="34" y="44"/>
                      <a:pt x="34" y="44"/>
                    </a:cubicBezTo>
                    <a:cubicBezTo>
                      <a:pt x="34" y="44"/>
                      <a:pt x="32" y="44"/>
                      <a:pt x="32" y="44"/>
                    </a:cubicBezTo>
                    <a:cubicBezTo>
                      <a:pt x="32" y="44"/>
                      <a:pt x="31" y="43"/>
                      <a:pt x="31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29" y="44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6" y="34"/>
                      <a:pt x="6" y="34"/>
                    </a:cubicBezTo>
                    <a:cubicBezTo>
                      <a:pt x="6" y="33"/>
                      <a:pt x="6" y="31"/>
                      <a:pt x="6" y="31"/>
                    </a:cubicBezTo>
                    <a:cubicBezTo>
                      <a:pt x="6" y="31"/>
                      <a:pt x="7" y="30"/>
                      <a:pt x="7" y="30"/>
                    </a:cubicBezTo>
                    <a:cubicBezTo>
                      <a:pt x="7" y="30"/>
                      <a:pt x="7" y="29"/>
                      <a:pt x="7" y="29"/>
                    </a:cubicBezTo>
                    <a:cubicBezTo>
                      <a:pt x="7" y="29"/>
                      <a:pt x="7" y="28"/>
                      <a:pt x="6" y="28"/>
                    </a:cubicBezTo>
                    <a:cubicBezTo>
                      <a:pt x="6" y="28"/>
                      <a:pt x="5" y="26"/>
                      <a:pt x="5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4"/>
                      <a:pt x="4" y="23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6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7"/>
                      <a:pt x="10" y="8"/>
                      <a:pt x="11" y="8"/>
                    </a:cubicBezTo>
                    <a:cubicBezTo>
                      <a:pt x="11" y="8"/>
                      <a:pt x="11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2" y="13"/>
                      <a:pt x="11" y="14"/>
                      <a:pt x="11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11" y="20"/>
                      <a:pt x="11" y="21"/>
                      <a:pt x="11" y="21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7"/>
                    </a:cubicBezTo>
                    <a:cubicBezTo>
                      <a:pt x="16" y="17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9"/>
                      <a:pt x="15" y="9"/>
                    </a:cubicBezTo>
                    <a:cubicBezTo>
                      <a:pt x="15" y="9"/>
                      <a:pt x="16" y="9"/>
                      <a:pt x="17" y="8"/>
                    </a:cubicBezTo>
                    <a:cubicBezTo>
                      <a:pt x="17" y="8"/>
                      <a:pt x="19" y="7"/>
                      <a:pt x="19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1" y="2"/>
                      <a:pt x="21" y="2"/>
                    </a:cubicBezTo>
                    <a:cubicBezTo>
                      <a:pt x="21" y="2"/>
                      <a:pt x="22" y="1"/>
                      <a:pt x="23" y="1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8" y="5"/>
                      <a:pt x="29" y="5"/>
                    </a:cubicBezTo>
                    <a:cubicBezTo>
                      <a:pt x="30" y="5"/>
                      <a:pt x="30" y="6"/>
                      <a:pt x="30" y="6"/>
                    </a:cubicBezTo>
                    <a:cubicBezTo>
                      <a:pt x="30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4" y="7"/>
                      <a:pt x="35" y="8"/>
                      <a:pt x="35" y="8"/>
                    </a:cubicBezTo>
                    <a:cubicBezTo>
                      <a:pt x="35" y="8"/>
                      <a:pt x="35" y="9"/>
                      <a:pt x="36" y="9"/>
                    </a:cubicBezTo>
                    <a:cubicBezTo>
                      <a:pt x="36" y="9"/>
                      <a:pt x="36" y="10"/>
                      <a:pt x="36" y="10"/>
                    </a:cubicBezTo>
                    <a:cubicBezTo>
                      <a:pt x="36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6" y="12"/>
                    </a:cubicBezTo>
                    <a:cubicBezTo>
                      <a:pt x="36" y="13"/>
                      <a:pt x="37" y="13"/>
                      <a:pt x="38" y="13"/>
                    </a:cubicBezTo>
                    <a:cubicBezTo>
                      <a:pt x="38" y="13"/>
                      <a:pt x="39" y="13"/>
                      <a:pt x="39" y="13"/>
                    </a:cubicBezTo>
                    <a:cubicBezTo>
                      <a:pt x="39" y="13"/>
                      <a:pt x="41" y="12"/>
                      <a:pt x="41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12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2"/>
                      <a:pt x="48" y="12"/>
                      <a:pt x="48" y="12"/>
                    </a:cubicBezTo>
                    <a:cubicBezTo>
                      <a:pt x="49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3"/>
                      <a:pt x="53" y="14"/>
                      <a:pt x="53" y="14"/>
                    </a:cubicBezTo>
                    <a:cubicBezTo>
                      <a:pt x="54" y="15"/>
                      <a:pt x="55" y="15"/>
                      <a:pt x="55" y="15"/>
                    </a:cubicBezTo>
                    <a:cubicBezTo>
                      <a:pt x="56" y="15"/>
                      <a:pt x="57" y="15"/>
                      <a:pt x="58" y="16"/>
                    </a:cubicBezTo>
                    <a:cubicBezTo>
                      <a:pt x="58" y="16"/>
                      <a:pt x="59" y="16"/>
                      <a:pt x="60" y="16"/>
                    </a:cubicBezTo>
                    <a:cubicBezTo>
                      <a:pt x="60" y="16"/>
                      <a:pt x="61" y="15"/>
                      <a:pt x="61" y="15"/>
                    </a:cubicBezTo>
                    <a:cubicBezTo>
                      <a:pt x="61" y="15"/>
                      <a:pt x="62" y="14"/>
                      <a:pt x="62" y="14"/>
                    </a:cubicBezTo>
                    <a:cubicBezTo>
                      <a:pt x="62" y="14"/>
                      <a:pt x="63" y="14"/>
                      <a:pt x="63" y="14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5" y="12"/>
                      <a:pt x="65" y="13"/>
                      <a:pt x="66" y="13"/>
                    </a:cubicBezTo>
                    <a:cubicBezTo>
                      <a:pt x="67" y="13"/>
                      <a:pt x="67" y="13"/>
                      <a:pt x="67" y="12"/>
                    </a:cubicBezTo>
                    <a:cubicBezTo>
                      <a:pt x="67" y="12"/>
                      <a:pt x="67" y="12"/>
                      <a:pt x="66" y="12"/>
                    </a:cubicBezTo>
                    <a:cubicBezTo>
                      <a:pt x="66" y="12"/>
                      <a:pt x="65" y="12"/>
                      <a:pt x="65" y="12"/>
                    </a:cubicBezTo>
                    <a:cubicBezTo>
                      <a:pt x="65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6" y="12"/>
                      <a:pt x="66" y="12"/>
                      <a:pt x="67" y="12"/>
                    </a:cubicBezTo>
                    <a:cubicBezTo>
                      <a:pt x="67" y="11"/>
                      <a:pt x="67" y="11"/>
                      <a:pt x="68" y="11"/>
                    </a:cubicBezTo>
                    <a:cubicBezTo>
                      <a:pt x="68" y="11"/>
                      <a:pt x="69" y="12"/>
                      <a:pt x="69" y="12"/>
                    </a:cubicBezTo>
                    <a:cubicBezTo>
                      <a:pt x="69" y="12"/>
                      <a:pt x="70" y="11"/>
                      <a:pt x="71" y="11"/>
                    </a:cubicBezTo>
                    <a:cubicBezTo>
                      <a:pt x="71" y="11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4" y="11"/>
                    </a:cubicBezTo>
                    <a:cubicBezTo>
                      <a:pt x="74" y="11"/>
                      <a:pt x="75" y="11"/>
                      <a:pt x="75" y="11"/>
                    </a:cubicBezTo>
                    <a:cubicBezTo>
                      <a:pt x="75" y="11"/>
                      <a:pt x="76" y="11"/>
                      <a:pt x="76" y="11"/>
                    </a:cubicBezTo>
                    <a:cubicBezTo>
                      <a:pt x="76" y="11"/>
                      <a:pt x="77" y="11"/>
                      <a:pt x="77" y="11"/>
                    </a:cubicBezTo>
                    <a:cubicBezTo>
                      <a:pt x="77" y="12"/>
                      <a:pt x="78" y="11"/>
                      <a:pt x="79" y="11"/>
                    </a:cubicBezTo>
                    <a:cubicBezTo>
                      <a:pt x="79" y="11"/>
                      <a:pt x="80" y="11"/>
                      <a:pt x="81" y="11"/>
                    </a:cubicBezTo>
                    <a:cubicBezTo>
                      <a:pt x="81" y="11"/>
                      <a:pt x="81" y="12"/>
                      <a:pt x="81" y="12"/>
                    </a:cubicBezTo>
                    <a:cubicBezTo>
                      <a:pt x="81" y="12"/>
                      <a:pt x="80" y="12"/>
                      <a:pt x="79" y="12"/>
                    </a:cubicBezTo>
                    <a:cubicBezTo>
                      <a:pt x="79" y="12"/>
                      <a:pt x="79" y="12"/>
                      <a:pt x="78" y="12"/>
                    </a:cubicBezTo>
                    <a:cubicBezTo>
                      <a:pt x="78" y="12"/>
                      <a:pt x="78" y="12"/>
                      <a:pt x="77" y="12"/>
                    </a:cubicBezTo>
                    <a:cubicBezTo>
                      <a:pt x="77" y="12"/>
                      <a:pt x="76" y="12"/>
                      <a:pt x="76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4" y="12"/>
                      <a:pt x="74" y="12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5" y="13"/>
                      <a:pt x="75" y="13"/>
                    </a:cubicBezTo>
                    <a:cubicBezTo>
                      <a:pt x="76" y="13"/>
                      <a:pt x="75" y="15"/>
                      <a:pt x="75" y="15"/>
                    </a:cubicBezTo>
                    <a:cubicBezTo>
                      <a:pt x="75" y="15"/>
                      <a:pt x="76" y="15"/>
                      <a:pt x="77" y="15"/>
                    </a:cubicBezTo>
                    <a:cubicBezTo>
                      <a:pt x="77" y="15"/>
                      <a:pt x="77" y="16"/>
                      <a:pt x="77" y="16"/>
                    </a:cubicBezTo>
                    <a:cubicBezTo>
                      <a:pt x="77" y="16"/>
                      <a:pt x="77" y="17"/>
                      <a:pt x="77" y="17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9" y="16"/>
                      <a:pt x="79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1" y="17"/>
                      <a:pt x="81" y="18"/>
                      <a:pt x="81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4" y="18"/>
                      <a:pt x="84" y="18"/>
                      <a:pt x="85" y="18"/>
                    </a:cubicBezTo>
                    <a:cubicBezTo>
                      <a:pt x="85" y="18"/>
                      <a:pt x="86" y="20"/>
                      <a:pt x="86" y="20"/>
                    </a:cubicBezTo>
                    <a:cubicBezTo>
                      <a:pt x="87" y="20"/>
                      <a:pt x="88" y="20"/>
                      <a:pt x="88" y="20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9" y="24"/>
                      <a:pt x="88" y="24"/>
                      <a:pt x="88" y="24"/>
                    </a:cubicBezTo>
                    <a:cubicBezTo>
                      <a:pt x="88" y="24"/>
                      <a:pt x="89" y="25"/>
                      <a:pt x="89" y="25"/>
                    </a:cubicBezTo>
                    <a:cubicBezTo>
                      <a:pt x="89" y="25"/>
                      <a:pt x="90" y="26"/>
                      <a:pt x="90" y="26"/>
                    </a:cubicBezTo>
                    <a:cubicBezTo>
                      <a:pt x="90" y="26"/>
                      <a:pt x="89" y="26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26"/>
                      <a:pt x="89" y="26"/>
                      <a:pt x="89" y="26"/>
                    </a:cubicBezTo>
                    <a:cubicBezTo>
                      <a:pt x="90" y="26"/>
                      <a:pt x="90" y="27"/>
                      <a:pt x="90" y="27"/>
                    </a:cubicBezTo>
                    <a:cubicBezTo>
                      <a:pt x="90" y="27"/>
                      <a:pt x="91" y="26"/>
                      <a:pt x="91" y="26"/>
                    </a:cubicBezTo>
                    <a:cubicBezTo>
                      <a:pt x="91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7"/>
                      <a:pt x="95" y="28"/>
                      <a:pt x="95" y="28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4" y="29"/>
                      <a:pt x="93" y="31"/>
                      <a:pt x="93" y="31"/>
                    </a:cubicBezTo>
                    <a:cubicBezTo>
                      <a:pt x="93" y="31"/>
                      <a:pt x="91" y="31"/>
                      <a:pt x="91" y="31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3"/>
                      <a:pt x="90" y="33"/>
                      <a:pt x="90" y="33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9" y="50"/>
                      <a:pt x="90" y="52"/>
                      <a:pt x="90" y="52"/>
                    </a:cubicBezTo>
                    <a:cubicBezTo>
                      <a:pt x="90" y="52"/>
                      <a:pt x="90" y="53"/>
                      <a:pt x="90" y="53"/>
                    </a:cubicBezTo>
                    <a:cubicBezTo>
                      <a:pt x="90" y="53"/>
                      <a:pt x="89" y="53"/>
                      <a:pt x="89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1" y="57"/>
                      <a:pt x="81" y="58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5" y="59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1"/>
                      <a:pt x="75" y="61"/>
                    </a:cubicBezTo>
                    <a:cubicBezTo>
                      <a:pt x="75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cubicBezTo>
                      <a:pt x="73" y="61"/>
                      <a:pt x="73" y="61"/>
                      <a:pt x="72" y="61"/>
                    </a:cubicBezTo>
                    <a:cubicBezTo>
                      <a:pt x="72" y="61"/>
                      <a:pt x="72" y="60"/>
                      <a:pt x="72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1" y="60"/>
                      <a:pt x="71" y="60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69" y="60"/>
                      <a:pt x="69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7" y="59"/>
                      <a:pt x="67" y="59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60" y="58"/>
                      <a:pt x="61" y="58"/>
                      <a:pt x="61" y="58"/>
                    </a:cubicBezTo>
                    <a:cubicBezTo>
                      <a:pt x="61" y="58"/>
                      <a:pt x="62" y="60"/>
                      <a:pt x="62" y="60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70"/>
                      <a:pt x="67" y="70"/>
                      <a:pt x="67" y="70"/>
                    </a:cubicBezTo>
                    <a:cubicBezTo>
                      <a:pt x="67" y="70"/>
                      <a:pt x="69" y="70"/>
                      <a:pt x="69" y="70"/>
                    </a:cubicBezTo>
                    <a:cubicBezTo>
                      <a:pt x="69" y="70"/>
                      <a:pt x="70" y="70"/>
                      <a:pt x="70" y="70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2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59" y="78"/>
                      <a:pt x="59" y="78"/>
                    </a:cubicBezTo>
                    <a:cubicBezTo>
                      <a:pt x="59" y="78"/>
                      <a:pt x="59" y="79"/>
                      <a:pt x="59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8" y="80"/>
                      <a:pt x="58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80"/>
                      <a:pt x="56" y="81"/>
                      <a:pt x="56" y="82"/>
                    </a:cubicBezTo>
                    <a:cubicBezTo>
                      <a:pt x="56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5" y="81"/>
                      <a:pt x="55" y="80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1" y="82"/>
                      <a:pt x="51" y="82"/>
                      <a:pt x="51" y="82"/>
                    </a:cubicBezTo>
                    <a:lnTo>
                      <a:pt x="49" y="82"/>
                    </a:lnTo>
                    <a:close/>
                    <a:moveTo>
                      <a:pt x="67" y="9"/>
                    </a:moveTo>
                    <a:cubicBezTo>
                      <a:pt x="68" y="9"/>
                      <a:pt x="67" y="9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10"/>
                    </a:cubicBezTo>
                    <a:cubicBezTo>
                      <a:pt x="64" y="10"/>
                      <a:pt x="64" y="10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7" name="Freeform 680">
                <a:extLst>
                  <a:ext uri="{FF2B5EF4-FFF2-40B4-BE49-F238E27FC236}">
                    <a16:creationId xmlns="" xmlns:a16="http://schemas.microsoft.com/office/drawing/2014/main" id="{4F466370-B89E-AA45-A256-51CB85A1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451" y="5795963"/>
                <a:ext cx="158750" cy="166688"/>
              </a:xfrm>
              <a:custGeom>
                <a:avLst/>
                <a:gdLst>
                  <a:gd name="T0" fmla="*/ 38 w 38"/>
                  <a:gd name="T1" fmla="*/ 22 h 40"/>
                  <a:gd name="T2" fmla="*/ 34 w 38"/>
                  <a:gd name="T3" fmla="*/ 18 h 40"/>
                  <a:gd name="T4" fmla="*/ 33 w 38"/>
                  <a:gd name="T5" fmla="*/ 16 h 40"/>
                  <a:gd name="T6" fmla="*/ 31 w 38"/>
                  <a:gd name="T7" fmla="*/ 15 h 40"/>
                  <a:gd name="T8" fmla="*/ 28 w 38"/>
                  <a:gd name="T9" fmla="*/ 13 h 40"/>
                  <a:gd name="T10" fmla="*/ 26 w 38"/>
                  <a:gd name="T11" fmla="*/ 11 h 40"/>
                  <a:gd name="T12" fmla="*/ 24 w 38"/>
                  <a:gd name="T13" fmla="*/ 9 h 40"/>
                  <a:gd name="T14" fmla="*/ 23 w 38"/>
                  <a:gd name="T15" fmla="*/ 10 h 40"/>
                  <a:gd name="T16" fmla="*/ 22 w 38"/>
                  <a:gd name="T17" fmla="*/ 7 h 40"/>
                  <a:gd name="T18" fmla="*/ 20 w 38"/>
                  <a:gd name="T19" fmla="*/ 6 h 40"/>
                  <a:gd name="T20" fmla="*/ 18 w 38"/>
                  <a:gd name="T21" fmla="*/ 8 h 40"/>
                  <a:gd name="T22" fmla="*/ 17 w 38"/>
                  <a:gd name="T23" fmla="*/ 6 h 40"/>
                  <a:gd name="T24" fmla="*/ 11 w 38"/>
                  <a:gd name="T25" fmla="*/ 0 h 40"/>
                  <a:gd name="T26" fmla="*/ 9 w 38"/>
                  <a:gd name="T27" fmla="*/ 0 h 40"/>
                  <a:gd name="T28" fmla="*/ 8 w 38"/>
                  <a:gd name="T29" fmla="*/ 1 h 40"/>
                  <a:gd name="T30" fmla="*/ 6 w 38"/>
                  <a:gd name="T31" fmla="*/ 1 h 40"/>
                  <a:gd name="T32" fmla="*/ 6 w 38"/>
                  <a:gd name="T33" fmla="*/ 1 h 40"/>
                  <a:gd name="T34" fmla="*/ 4 w 38"/>
                  <a:gd name="T35" fmla="*/ 3 h 40"/>
                  <a:gd name="T36" fmla="*/ 4 w 38"/>
                  <a:gd name="T37" fmla="*/ 5 h 40"/>
                  <a:gd name="T38" fmla="*/ 5 w 38"/>
                  <a:gd name="T39" fmla="*/ 6 h 40"/>
                  <a:gd name="T40" fmla="*/ 4 w 38"/>
                  <a:gd name="T41" fmla="*/ 7 h 40"/>
                  <a:gd name="T42" fmla="*/ 4 w 38"/>
                  <a:gd name="T43" fmla="*/ 10 h 40"/>
                  <a:gd name="T44" fmla="*/ 3 w 38"/>
                  <a:gd name="T45" fmla="*/ 11 h 40"/>
                  <a:gd name="T46" fmla="*/ 3 w 38"/>
                  <a:gd name="T47" fmla="*/ 12 h 40"/>
                  <a:gd name="T48" fmla="*/ 3 w 38"/>
                  <a:gd name="T49" fmla="*/ 13 h 40"/>
                  <a:gd name="T50" fmla="*/ 2 w 38"/>
                  <a:gd name="T51" fmla="*/ 14 h 40"/>
                  <a:gd name="T52" fmla="*/ 2 w 38"/>
                  <a:gd name="T53" fmla="*/ 15 h 40"/>
                  <a:gd name="T54" fmla="*/ 2 w 38"/>
                  <a:gd name="T55" fmla="*/ 17 h 40"/>
                  <a:gd name="T56" fmla="*/ 2 w 38"/>
                  <a:gd name="T57" fmla="*/ 18 h 40"/>
                  <a:gd name="T58" fmla="*/ 2 w 38"/>
                  <a:gd name="T59" fmla="*/ 19 h 40"/>
                  <a:gd name="T60" fmla="*/ 2 w 38"/>
                  <a:gd name="T61" fmla="*/ 20 h 40"/>
                  <a:gd name="T62" fmla="*/ 2 w 38"/>
                  <a:gd name="T63" fmla="*/ 22 h 40"/>
                  <a:gd name="T64" fmla="*/ 2 w 38"/>
                  <a:gd name="T65" fmla="*/ 23 h 40"/>
                  <a:gd name="T66" fmla="*/ 2 w 38"/>
                  <a:gd name="T67" fmla="*/ 25 h 40"/>
                  <a:gd name="T68" fmla="*/ 1 w 38"/>
                  <a:gd name="T69" fmla="*/ 25 h 40"/>
                  <a:gd name="T70" fmla="*/ 0 w 38"/>
                  <a:gd name="T71" fmla="*/ 29 h 40"/>
                  <a:gd name="T72" fmla="*/ 2 w 38"/>
                  <a:gd name="T73" fmla="*/ 34 h 40"/>
                  <a:gd name="T74" fmla="*/ 4 w 38"/>
                  <a:gd name="T75" fmla="*/ 36 h 40"/>
                  <a:gd name="T76" fmla="*/ 8 w 38"/>
                  <a:gd name="T77" fmla="*/ 36 h 40"/>
                  <a:gd name="T78" fmla="*/ 10 w 38"/>
                  <a:gd name="T79" fmla="*/ 37 h 40"/>
                  <a:gd name="T80" fmla="*/ 15 w 38"/>
                  <a:gd name="T81" fmla="*/ 39 h 40"/>
                  <a:gd name="T82" fmla="*/ 16 w 38"/>
                  <a:gd name="T83" fmla="*/ 40 h 40"/>
                  <a:gd name="T84" fmla="*/ 19 w 38"/>
                  <a:gd name="T85" fmla="*/ 39 h 40"/>
                  <a:gd name="T86" fmla="*/ 23 w 38"/>
                  <a:gd name="T87" fmla="*/ 40 h 40"/>
                  <a:gd name="T88" fmla="*/ 25 w 38"/>
                  <a:gd name="T89" fmla="*/ 40 h 40"/>
                  <a:gd name="T90" fmla="*/ 29 w 38"/>
                  <a:gd name="T91" fmla="*/ 38 h 40"/>
                  <a:gd name="T92" fmla="*/ 30 w 38"/>
                  <a:gd name="T93" fmla="*/ 38 h 40"/>
                  <a:gd name="T94" fmla="*/ 33 w 38"/>
                  <a:gd name="T95" fmla="*/ 36 h 40"/>
                  <a:gd name="T96" fmla="*/ 33 w 38"/>
                  <a:gd name="T97" fmla="*/ 35 h 40"/>
                  <a:gd name="T98" fmla="*/ 36 w 38"/>
                  <a:gd name="T99" fmla="*/ 30 h 40"/>
                  <a:gd name="T100" fmla="*/ 35 w 38"/>
                  <a:gd name="T101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8" h="40">
                    <a:moveTo>
                      <a:pt x="35" y="25"/>
                    </a:move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4" y="18"/>
                      <a:pt x="34" y="18"/>
                    </a:cubicBezTo>
                    <a:cubicBezTo>
                      <a:pt x="34" y="18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2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1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10"/>
                      <a:pt x="22" y="9"/>
                      <a:pt x="22" y="9"/>
                    </a:cubicBezTo>
                    <a:cubicBezTo>
                      <a:pt x="22" y="9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6" y="4"/>
                      <a:pt x="15" y="4"/>
                    </a:cubicBezTo>
                    <a:cubicBezTo>
                      <a:pt x="15" y="3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1"/>
                      <a:pt x="1" y="32"/>
                      <a:pt x="2" y="33"/>
                    </a:cubicBezTo>
                    <a:cubicBezTo>
                      <a:pt x="2" y="33"/>
                      <a:pt x="2" y="34"/>
                      <a:pt x="2" y="34"/>
                    </a:cubicBezTo>
                    <a:cubicBezTo>
                      <a:pt x="3" y="35"/>
                      <a:pt x="4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11" y="38"/>
                      <a:pt x="12" y="38"/>
                      <a:pt x="13" y="39"/>
                    </a:cubicBezTo>
                    <a:cubicBezTo>
                      <a:pt x="14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8" y="40"/>
                      <a:pt x="19" y="39"/>
                    </a:cubicBezTo>
                    <a:cubicBezTo>
                      <a:pt x="20" y="39"/>
                      <a:pt x="21" y="39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4" y="39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8" y="39"/>
                      <a:pt x="30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7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7"/>
                      <a:pt x="32" y="36"/>
                      <a:pt x="33" y="36"/>
                    </a:cubicBezTo>
                    <a:cubicBezTo>
                      <a:pt x="33" y="36"/>
                      <a:pt x="33" y="36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4" y="34"/>
                      <a:pt x="34" y="34"/>
                    </a:cubicBezTo>
                    <a:cubicBezTo>
                      <a:pt x="35" y="33"/>
                      <a:pt x="35" y="32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0"/>
                      <a:pt x="35" y="30"/>
                      <a:pt x="35" y="30"/>
                    </a:cubicBezTo>
                    <a:lnTo>
                      <a:pt x="35" y="2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8" name="Freeform 681">
                <a:extLst>
                  <a:ext uri="{FF2B5EF4-FFF2-40B4-BE49-F238E27FC236}">
                    <a16:creationId xmlns="" xmlns:a16="http://schemas.microsoft.com/office/drawing/2014/main" id="{8E5028E3-5249-7F4B-BCFD-0B318919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151" y="4692650"/>
                <a:ext cx="120650" cy="120650"/>
              </a:xfrm>
              <a:custGeom>
                <a:avLst/>
                <a:gdLst>
                  <a:gd name="T0" fmla="*/ 26 w 29"/>
                  <a:gd name="T1" fmla="*/ 12 h 29"/>
                  <a:gd name="T2" fmla="*/ 25 w 29"/>
                  <a:gd name="T3" fmla="*/ 8 h 29"/>
                  <a:gd name="T4" fmla="*/ 26 w 29"/>
                  <a:gd name="T5" fmla="*/ 6 h 29"/>
                  <a:gd name="T6" fmla="*/ 29 w 29"/>
                  <a:gd name="T7" fmla="*/ 1 h 29"/>
                  <a:gd name="T8" fmla="*/ 25 w 29"/>
                  <a:gd name="T9" fmla="*/ 0 h 29"/>
                  <a:gd name="T10" fmla="*/ 21 w 29"/>
                  <a:gd name="T11" fmla="*/ 0 h 29"/>
                  <a:gd name="T12" fmla="*/ 19 w 29"/>
                  <a:gd name="T13" fmla="*/ 0 h 29"/>
                  <a:gd name="T14" fmla="*/ 15 w 29"/>
                  <a:gd name="T15" fmla="*/ 0 h 29"/>
                  <a:gd name="T16" fmla="*/ 13 w 29"/>
                  <a:gd name="T17" fmla="*/ 1 h 29"/>
                  <a:gd name="T18" fmla="*/ 9 w 29"/>
                  <a:gd name="T19" fmla="*/ 0 h 29"/>
                  <a:gd name="T20" fmla="*/ 7 w 29"/>
                  <a:gd name="T21" fmla="*/ 1 h 29"/>
                  <a:gd name="T22" fmla="*/ 6 w 29"/>
                  <a:gd name="T23" fmla="*/ 3 h 29"/>
                  <a:gd name="T24" fmla="*/ 5 w 29"/>
                  <a:gd name="T25" fmla="*/ 4 h 29"/>
                  <a:gd name="T26" fmla="*/ 5 w 29"/>
                  <a:gd name="T27" fmla="*/ 5 h 29"/>
                  <a:gd name="T28" fmla="*/ 3 w 29"/>
                  <a:gd name="T29" fmla="*/ 7 h 29"/>
                  <a:gd name="T30" fmla="*/ 1 w 29"/>
                  <a:gd name="T31" fmla="*/ 8 h 29"/>
                  <a:gd name="T32" fmla="*/ 1 w 29"/>
                  <a:gd name="T33" fmla="*/ 10 h 29"/>
                  <a:gd name="T34" fmla="*/ 0 w 29"/>
                  <a:gd name="T35" fmla="*/ 13 h 29"/>
                  <a:gd name="T36" fmla="*/ 0 w 29"/>
                  <a:gd name="T37" fmla="*/ 14 h 29"/>
                  <a:gd name="T38" fmla="*/ 1 w 29"/>
                  <a:gd name="T39" fmla="*/ 16 h 29"/>
                  <a:gd name="T40" fmla="*/ 3 w 29"/>
                  <a:gd name="T41" fmla="*/ 18 h 29"/>
                  <a:gd name="T42" fmla="*/ 5 w 29"/>
                  <a:gd name="T43" fmla="*/ 20 h 29"/>
                  <a:gd name="T44" fmla="*/ 6 w 29"/>
                  <a:gd name="T45" fmla="*/ 22 h 29"/>
                  <a:gd name="T46" fmla="*/ 6 w 29"/>
                  <a:gd name="T47" fmla="*/ 22 h 29"/>
                  <a:gd name="T48" fmla="*/ 9 w 29"/>
                  <a:gd name="T49" fmla="*/ 28 h 29"/>
                  <a:gd name="T50" fmla="*/ 11 w 29"/>
                  <a:gd name="T51" fmla="*/ 28 h 29"/>
                  <a:gd name="T52" fmla="*/ 15 w 29"/>
                  <a:gd name="T53" fmla="*/ 29 h 29"/>
                  <a:gd name="T54" fmla="*/ 15 w 29"/>
                  <a:gd name="T55" fmla="*/ 27 h 29"/>
                  <a:gd name="T56" fmla="*/ 13 w 29"/>
                  <a:gd name="T57" fmla="*/ 26 h 29"/>
                  <a:gd name="T58" fmla="*/ 14 w 29"/>
                  <a:gd name="T59" fmla="*/ 25 h 29"/>
                  <a:gd name="T60" fmla="*/ 14 w 29"/>
                  <a:gd name="T61" fmla="*/ 24 h 29"/>
                  <a:gd name="T62" fmla="*/ 19 w 29"/>
                  <a:gd name="T63" fmla="*/ 25 h 29"/>
                  <a:gd name="T64" fmla="*/ 21 w 29"/>
                  <a:gd name="T65" fmla="*/ 24 h 29"/>
                  <a:gd name="T66" fmla="*/ 22 w 29"/>
                  <a:gd name="T67" fmla="*/ 25 h 29"/>
                  <a:gd name="T68" fmla="*/ 23 w 29"/>
                  <a:gd name="T69" fmla="*/ 26 h 29"/>
                  <a:gd name="T70" fmla="*/ 26 w 29"/>
                  <a:gd name="T71" fmla="*/ 24 h 29"/>
                  <a:gd name="T72" fmla="*/ 27 w 29"/>
                  <a:gd name="T73" fmla="*/ 21 h 29"/>
                  <a:gd name="T74" fmla="*/ 28 w 29"/>
                  <a:gd name="T75" fmla="*/ 18 h 29"/>
                  <a:gd name="T76" fmla="*/ 26 w 29"/>
                  <a:gd name="T7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29">
                    <a:moveTo>
                      <a:pt x="26" y="13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5" y="0"/>
                      <a:pt x="25" y="0"/>
                    </a:cubicBezTo>
                    <a:cubicBezTo>
                      <a:pt x="24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6" y="21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3" y="29"/>
                      <a:pt x="13" y="29"/>
                    </a:cubicBezTo>
                    <a:cubicBezTo>
                      <a:pt x="13" y="29"/>
                      <a:pt x="15" y="29"/>
                      <a:pt x="15" y="29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4"/>
                      <a:pt x="14" y="24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9" name="Freeform 682">
                <a:extLst>
                  <a:ext uri="{FF2B5EF4-FFF2-40B4-BE49-F238E27FC236}">
                    <a16:creationId xmlns="" xmlns:a16="http://schemas.microsoft.com/office/drawing/2014/main" id="{B4B92165-C88F-CA4A-BD86-C7A892D6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6711950"/>
                <a:ext cx="49212" cy="41275"/>
              </a:xfrm>
              <a:custGeom>
                <a:avLst/>
                <a:gdLst>
                  <a:gd name="T0" fmla="*/ 8 w 12"/>
                  <a:gd name="T1" fmla="*/ 4 h 10"/>
                  <a:gd name="T2" fmla="*/ 10 w 12"/>
                  <a:gd name="T3" fmla="*/ 5 h 10"/>
                  <a:gd name="T4" fmla="*/ 10 w 12"/>
                  <a:gd name="T5" fmla="*/ 5 h 10"/>
                  <a:gd name="T6" fmla="*/ 11 w 12"/>
                  <a:gd name="T7" fmla="*/ 7 h 10"/>
                  <a:gd name="T8" fmla="*/ 12 w 12"/>
                  <a:gd name="T9" fmla="*/ 9 h 10"/>
                  <a:gd name="T10" fmla="*/ 11 w 12"/>
                  <a:gd name="T11" fmla="*/ 10 h 10"/>
                  <a:gd name="T12" fmla="*/ 10 w 12"/>
                  <a:gd name="T13" fmla="*/ 9 h 10"/>
                  <a:gd name="T14" fmla="*/ 9 w 12"/>
                  <a:gd name="T15" fmla="*/ 7 h 10"/>
                  <a:gd name="T16" fmla="*/ 8 w 12"/>
                  <a:gd name="T17" fmla="*/ 5 h 10"/>
                  <a:gd name="T18" fmla="*/ 6 w 12"/>
                  <a:gd name="T19" fmla="*/ 5 h 10"/>
                  <a:gd name="T20" fmla="*/ 3 w 12"/>
                  <a:gd name="T21" fmla="*/ 4 h 10"/>
                  <a:gd name="T22" fmla="*/ 2 w 12"/>
                  <a:gd name="T23" fmla="*/ 3 h 10"/>
                  <a:gd name="T24" fmla="*/ 1 w 12"/>
                  <a:gd name="T25" fmla="*/ 2 h 10"/>
                  <a:gd name="T26" fmla="*/ 0 w 12"/>
                  <a:gd name="T27" fmla="*/ 1 h 10"/>
                  <a:gd name="T28" fmla="*/ 1 w 12"/>
                  <a:gd name="T29" fmla="*/ 0 h 10"/>
                  <a:gd name="T30" fmla="*/ 2 w 12"/>
                  <a:gd name="T31" fmla="*/ 0 h 10"/>
                  <a:gd name="T32" fmla="*/ 4 w 12"/>
                  <a:gd name="T33" fmla="*/ 1 h 10"/>
                  <a:gd name="T34" fmla="*/ 6 w 12"/>
                  <a:gd name="T35" fmla="*/ 2 h 10"/>
                  <a:gd name="T36" fmla="*/ 8 w 12"/>
                  <a:gd name="T3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8" y="4"/>
                    </a:moveTo>
                    <a:cubicBezTo>
                      <a:pt x="9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5" y="1"/>
                      <a:pt x="6" y="2"/>
                    </a:cubicBezTo>
                    <a:cubicBezTo>
                      <a:pt x="7" y="2"/>
                      <a:pt x="7" y="3"/>
                      <a:pt x="8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0" name="Freeform 683">
                <a:extLst>
                  <a:ext uri="{FF2B5EF4-FFF2-40B4-BE49-F238E27FC236}">
                    <a16:creationId xmlns="" xmlns:a16="http://schemas.microsoft.com/office/drawing/2014/main" id="{9F7FE59A-261E-4A42-814E-F0DD97A8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526" y="4867275"/>
                <a:ext cx="369887" cy="549275"/>
              </a:xfrm>
              <a:custGeom>
                <a:avLst/>
                <a:gdLst>
                  <a:gd name="T0" fmla="*/ 87 w 89"/>
                  <a:gd name="T1" fmla="*/ 119 h 132"/>
                  <a:gd name="T2" fmla="*/ 84 w 89"/>
                  <a:gd name="T3" fmla="*/ 114 h 132"/>
                  <a:gd name="T4" fmla="*/ 85 w 89"/>
                  <a:gd name="T5" fmla="*/ 104 h 132"/>
                  <a:gd name="T6" fmla="*/ 86 w 89"/>
                  <a:gd name="T7" fmla="*/ 98 h 132"/>
                  <a:gd name="T8" fmla="*/ 89 w 89"/>
                  <a:gd name="T9" fmla="*/ 89 h 132"/>
                  <a:gd name="T10" fmla="*/ 76 w 89"/>
                  <a:gd name="T11" fmla="*/ 78 h 132"/>
                  <a:gd name="T12" fmla="*/ 76 w 89"/>
                  <a:gd name="T13" fmla="*/ 67 h 132"/>
                  <a:gd name="T14" fmla="*/ 64 w 89"/>
                  <a:gd name="T15" fmla="*/ 69 h 132"/>
                  <a:gd name="T16" fmla="*/ 57 w 89"/>
                  <a:gd name="T17" fmla="*/ 61 h 132"/>
                  <a:gd name="T18" fmla="*/ 54 w 89"/>
                  <a:gd name="T19" fmla="*/ 57 h 132"/>
                  <a:gd name="T20" fmla="*/ 53 w 89"/>
                  <a:gd name="T21" fmla="*/ 52 h 132"/>
                  <a:gd name="T22" fmla="*/ 57 w 89"/>
                  <a:gd name="T23" fmla="*/ 44 h 132"/>
                  <a:gd name="T24" fmla="*/ 63 w 89"/>
                  <a:gd name="T25" fmla="*/ 34 h 132"/>
                  <a:gd name="T26" fmla="*/ 69 w 89"/>
                  <a:gd name="T27" fmla="*/ 31 h 132"/>
                  <a:gd name="T28" fmla="*/ 75 w 89"/>
                  <a:gd name="T29" fmla="*/ 29 h 132"/>
                  <a:gd name="T30" fmla="*/ 78 w 89"/>
                  <a:gd name="T31" fmla="*/ 31 h 132"/>
                  <a:gd name="T32" fmla="*/ 77 w 89"/>
                  <a:gd name="T33" fmla="*/ 27 h 132"/>
                  <a:gd name="T34" fmla="*/ 78 w 89"/>
                  <a:gd name="T35" fmla="*/ 18 h 132"/>
                  <a:gd name="T36" fmla="*/ 75 w 89"/>
                  <a:gd name="T37" fmla="*/ 17 h 132"/>
                  <a:gd name="T38" fmla="*/ 72 w 89"/>
                  <a:gd name="T39" fmla="*/ 16 h 132"/>
                  <a:gd name="T40" fmla="*/ 69 w 89"/>
                  <a:gd name="T41" fmla="*/ 16 h 132"/>
                  <a:gd name="T42" fmla="*/ 65 w 89"/>
                  <a:gd name="T43" fmla="*/ 17 h 132"/>
                  <a:gd name="T44" fmla="*/ 62 w 89"/>
                  <a:gd name="T45" fmla="*/ 17 h 132"/>
                  <a:gd name="T46" fmla="*/ 58 w 89"/>
                  <a:gd name="T47" fmla="*/ 16 h 132"/>
                  <a:gd name="T48" fmla="*/ 58 w 89"/>
                  <a:gd name="T49" fmla="*/ 13 h 132"/>
                  <a:gd name="T50" fmla="*/ 55 w 89"/>
                  <a:gd name="T51" fmla="*/ 11 h 132"/>
                  <a:gd name="T52" fmla="*/ 52 w 89"/>
                  <a:gd name="T53" fmla="*/ 8 h 132"/>
                  <a:gd name="T54" fmla="*/ 49 w 89"/>
                  <a:gd name="T55" fmla="*/ 6 h 132"/>
                  <a:gd name="T56" fmla="*/ 46 w 89"/>
                  <a:gd name="T57" fmla="*/ 1 h 132"/>
                  <a:gd name="T58" fmla="*/ 41 w 89"/>
                  <a:gd name="T59" fmla="*/ 1 h 132"/>
                  <a:gd name="T60" fmla="*/ 42 w 89"/>
                  <a:gd name="T61" fmla="*/ 5 h 132"/>
                  <a:gd name="T62" fmla="*/ 33 w 89"/>
                  <a:gd name="T63" fmla="*/ 18 h 132"/>
                  <a:gd name="T64" fmla="*/ 21 w 89"/>
                  <a:gd name="T65" fmla="*/ 24 h 132"/>
                  <a:gd name="T66" fmla="*/ 19 w 89"/>
                  <a:gd name="T67" fmla="*/ 30 h 132"/>
                  <a:gd name="T68" fmla="*/ 16 w 89"/>
                  <a:gd name="T69" fmla="*/ 35 h 132"/>
                  <a:gd name="T70" fmla="*/ 13 w 89"/>
                  <a:gd name="T71" fmla="*/ 32 h 132"/>
                  <a:gd name="T72" fmla="*/ 6 w 89"/>
                  <a:gd name="T73" fmla="*/ 31 h 132"/>
                  <a:gd name="T74" fmla="*/ 6 w 89"/>
                  <a:gd name="T75" fmla="*/ 29 h 132"/>
                  <a:gd name="T76" fmla="*/ 7 w 89"/>
                  <a:gd name="T77" fmla="*/ 24 h 132"/>
                  <a:gd name="T78" fmla="*/ 1 w 89"/>
                  <a:gd name="T79" fmla="*/ 30 h 132"/>
                  <a:gd name="T80" fmla="*/ 2 w 89"/>
                  <a:gd name="T81" fmla="*/ 35 h 132"/>
                  <a:gd name="T82" fmla="*/ 3 w 89"/>
                  <a:gd name="T83" fmla="*/ 41 h 132"/>
                  <a:gd name="T84" fmla="*/ 8 w 89"/>
                  <a:gd name="T85" fmla="*/ 47 h 132"/>
                  <a:gd name="T86" fmla="*/ 12 w 89"/>
                  <a:gd name="T87" fmla="*/ 53 h 132"/>
                  <a:gd name="T88" fmla="*/ 18 w 89"/>
                  <a:gd name="T89" fmla="*/ 61 h 132"/>
                  <a:gd name="T90" fmla="*/ 20 w 89"/>
                  <a:gd name="T91" fmla="*/ 66 h 132"/>
                  <a:gd name="T92" fmla="*/ 22 w 89"/>
                  <a:gd name="T93" fmla="*/ 71 h 132"/>
                  <a:gd name="T94" fmla="*/ 26 w 89"/>
                  <a:gd name="T95" fmla="*/ 78 h 132"/>
                  <a:gd name="T96" fmla="*/ 31 w 89"/>
                  <a:gd name="T97" fmla="*/ 87 h 132"/>
                  <a:gd name="T98" fmla="*/ 34 w 89"/>
                  <a:gd name="T99" fmla="*/ 92 h 132"/>
                  <a:gd name="T100" fmla="*/ 36 w 89"/>
                  <a:gd name="T101" fmla="*/ 98 h 132"/>
                  <a:gd name="T102" fmla="*/ 36 w 89"/>
                  <a:gd name="T103" fmla="*/ 101 h 132"/>
                  <a:gd name="T104" fmla="*/ 41 w 89"/>
                  <a:gd name="T105" fmla="*/ 107 h 132"/>
                  <a:gd name="T106" fmla="*/ 49 w 89"/>
                  <a:gd name="T107" fmla="*/ 113 h 132"/>
                  <a:gd name="T108" fmla="*/ 59 w 89"/>
                  <a:gd name="T109" fmla="*/ 118 h 132"/>
                  <a:gd name="T110" fmla="*/ 68 w 89"/>
                  <a:gd name="T111" fmla="*/ 124 h 132"/>
                  <a:gd name="T112" fmla="*/ 74 w 89"/>
                  <a:gd name="T113" fmla="*/ 130 h 132"/>
                  <a:gd name="T114" fmla="*/ 81 w 89"/>
                  <a:gd name="T115" fmla="*/ 129 h 132"/>
                  <a:gd name="T116" fmla="*/ 83 w 89"/>
                  <a:gd name="T117" fmla="*/ 1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" h="132">
                    <a:moveTo>
                      <a:pt x="83" y="124"/>
                    </a:moveTo>
                    <a:cubicBezTo>
                      <a:pt x="83" y="124"/>
                      <a:pt x="82" y="124"/>
                      <a:pt x="82" y="124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3" y="123"/>
                      <a:pt x="84" y="122"/>
                      <a:pt x="84" y="122"/>
                    </a:cubicBezTo>
                    <a:cubicBezTo>
                      <a:pt x="84" y="122"/>
                      <a:pt x="85" y="120"/>
                      <a:pt x="85" y="120"/>
                    </a:cubicBezTo>
                    <a:cubicBezTo>
                      <a:pt x="85" y="120"/>
                      <a:pt x="86" y="120"/>
                      <a:pt x="86" y="119"/>
                    </a:cubicBezTo>
                    <a:cubicBezTo>
                      <a:pt x="86" y="119"/>
                      <a:pt x="87" y="119"/>
                      <a:pt x="87" y="119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88" y="117"/>
                      <a:pt x="88" y="117"/>
                      <a:pt x="88" y="117"/>
                    </a:cubicBezTo>
                    <a:cubicBezTo>
                      <a:pt x="87" y="116"/>
                      <a:pt x="87" y="116"/>
                      <a:pt x="87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5" y="115"/>
                      <a:pt x="85" y="115"/>
                    </a:cubicBezTo>
                    <a:cubicBezTo>
                      <a:pt x="85" y="115"/>
                      <a:pt x="84" y="114"/>
                      <a:pt x="84" y="114"/>
                    </a:cubicBezTo>
                    <a:cubicBezTo>
                      <a:pt x="84" y="114"/>
                      <a:pt x="84" y="113"/>
                      <a:pt x="84" y="113"/>
                    </a:cubicBezTo>
                    <a:cubicBezTo>
                      <a:pt x="84" y="113"/>
                      <a:pt x="84" y="111"/>
                      <a:pt x="84" y="111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4"/>
                      <a:pt x="85" y="104"/>
                      <a:pt x="85" y="104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7" y="101"/>
                      <a:pt x="87" y="101"/>
                      <a:pt x="87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7" y="98"/>
                      <a:pt x="87" y="98"/>
                      <a:pt x="87" y="98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7" y="97"/>
                      <a:pt x="87" y="97"/>
                    </a:cubicBezTo>
                    <a:cubicBezTo>
                      <a:pt x="87" y="97"/>
                      <a:pt x="88" y="95"/>
                      <a:pt x="88" y="95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9" y="90"/>
                      <a:pt x="89" y="90"/>
                      <a:pt x="89" y="90"/>
                    </a:cubicBezTo>
                    <a:cubicBezTo>
                      <a:pt x="88" y="90"/>
                      <a:pt x="88" y="90"/>
                      <a:pt x="88" y="90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9"/>
                      <a:pt x="76" y="68"/>
                      <a:pt x="76" y="68"/>
                    </a:cubicBezTo>
                    <a:cubicBezTo>
                      <a:pt x="76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3"/>
                      <a:pt x="58" y="63"/>
                      <a:pt x="58" y="63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3" y="56"/>
                      <a:pt x="53" y="56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8"/>
                      <a:pt x="59" y="38"/>
                    </a:cubicBezTo>
                    <a:cubicBezTo>
                      <a:pt x="59" y="38"/>
                      <a:pt x="59" y="36"/>
                      <a:pt x="59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6" y="29"/>
                      <a:pt x="77" y="29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8" y="30"/>
                      <a:pt x="78" y="31"/>
                      <a:pt x="78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1"/>
                      <a:pt x="80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7"/>
                      <a:pt x="74" y="27"/>
                      <a:pt x="74" y="27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7"/>
                      <a:pt x="71" y="17"/>
                      <a:pt x="71" y="17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1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9" y="17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6"/>
                      <a:pt x="67" y="16"/>
                      <a:pt x="67" y="16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6" y="16"/>
                      <a:pt x="66" y="16"/>
                    </a:cubicBezTo>
                    <a:cubicBezTo>
                      <a:pt x="66" y="16"/>
                      <a:pt x="66" y="17"/>
                      <a:pt x="66" y="17"/>
                    </a:cubicBezTo>
                    <a:cubicBezTo>
                      <a:pt x="66" y="17"/>
                      <a:pt x="65" y="17"/>
                      <a:pt x="65" y="17"/>
                    </a:cubicBezTo>
                    <a:cubicBezTo>
                      <a:pt x="65" y="17"/>
                      <a:pt x="65" y="16"/>
                      <a:pt x="65" y="16"/>
                    </a:cubicBezTo>
                    <a:cubicBezTo>
                      <a:pt x="65" y="16"/>
                      <a:pt x="65" y="17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3" y="18"/>
                      <a:pt x="63" y="18"/>
                    </a:cubicBezTo>
                    <a:cubicBezTo>
                      <a:pt x="63" y="18"/>
                      <a:pt x="63" y="17"/>
                      <a:pt x="62" y="17"/>
                    </a:cubicBezTo>
                    <a:cubicBezTo>
                      <a:pt x="62" y="17"/>
                      <a:pt x="62" y="16"/>
                      <a:pt x="61" y="16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8" y="16"/>
                      <a:pt x="58" y="16"/>
                    </a:cubicBezTo>
                    <a:cubicBezTo>
                      <a:pt x="58" y="16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5"/>
                    </a:cubicBezTo>
                    <a:cubicBezTo>
                      <a:pt x="57" y="15"/>
                      <a:pt x="58" y="15"/>
                      <a:pt x="58" y="15"/>
                    </a:cubicBezTo>
                    <a:cubicBezTo>
                      <a:pt x="58" y="15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7" y="13"/>
                      <a:pt x="57" y="12"/>
                      <a:pt x="57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5" y="13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4" y="10"/>
                      <a:pt x="54" y="1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2" y="8"/>
                      <a:pt x="52" y="8"/>
                    </a:cubicBezTo>
                    <a:cubicBezTo>
                      <a:pt x="52" y="8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1" y="2"/>
                      <a:pt x="41" y="2"/>
                    </a:cubicBezTo>
                    <a:cubicBezTo>
                      <a:pt x="41" y="2"/>
                      <a:pt x="41" y="3"/>
                      <a:pt x="42" y="3"/>
                    </a:cubicBezTo>
                    <a:cubicBezTo>
                      <a:pt x="42" y="3"/>
                      <a:pt x="43" y="4"/>
                      <a:pt x="43" y="4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2" y="7"/>
                      <a:pt x="42" y="7"/>
                    </a:cubicBezTo>
                    <a:cubicBezTo>
                      <a:pt x="42" y="7"/>
                      <a:pt x="42" y="6"/>
                      <a:pt x="42" y="6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0" y="25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19" y="28"/>
                      <a:pt x="19" y="28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9" y="30"/>
                      <a:pt x="19" y="30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2"/>
                      <a:pt x="19" y="32"/>
                    </a:cubicBezTo>
                    <a:cubicBezTo>
                      <a:pt x="19" y="32"/>
                      <a:pt x="18" y="33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17" y="33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5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2"/>
                      <a:pt x="12" y="32"/>
                      <a:pt x="12" y="31"/>
                    </a:cubicBezTo>
                    <a:cubicBezTo>
                      <a:pt x="12" y="31"/>
                      <a:pt x="11" y="31"/>
                      <a:pt x="11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9" y="31"/>
                      <a:pt x="8" y="30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6" y="25"/>
                    </a:cubicBezTo>
                    <a:cubicBezTo>
                      <a:pt x="6" y="25"/>
                      <a:pt x="5" y="25"/>
                      <a:pt x="5" y="26"/>
                    </a:cubicBezTo>
                    <a:cubicBezTo>
                      <a:pt x="5" y="26"/>
                      <a:pt x="4" y="26"/>
                      <a:pt x="4" y="27"/>
                    </a:cubicBezTo>
                    <a:cubicBezTo>
                      <a:pt x="4" y="27"/>
                      <a:pt x="3" y="28"/>
                      <a:pt x="3" y="28"/>
                    </a:cubicBezTo>
                    <a:cubicBezTo>
                      <a:pt x="3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7"/>
                      <a:pt x="1" y="37"/>
                    </a:cubicBezTo>
                    <a:cubicBezTo>
                      <a:pt x="1" y="37"/>
                      <a:pt x="2" y="38"/>
                      <a:pt x="2" y="38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3" y="39"/>
                      <a:pt x="3" y="40"/>
                      <a:pt x="3" y="40"/>
                    </a:cubicBezTo>
                    <a:cubicBezTo>
                      <a:pt x="3" y="40"/>
                      <a:pt x="3" y="41"/>
                      <a:pt x="3" y="41"/>
                    </a:cubicBezTo>
                    <a:cubicBezTo>
                      <a:pt x="3" y="41"/>
                      <a:pt x="2" y="41"/>
                      <a:pt x="2" y="41"/>
                    </a:cubicBezTo>
                    <a:cubicBezTo>
                      <a:pt x="2" y="41"/>
                      <a:pt x="1" y="41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3"/>
                      <a:pt x="2" y="43"/>
                      <a:pt x="2" y="43"/>
                    </a:cubicBezTo>
                    <a:cubicBezTo>
                      <a:pt x="2" y="43"/>
                      <a:pt x="4" y="45"/>
                      <a:pt x="5" y="45"/>
                    </a:cubicBezTo>
                    <a:cubicBezTo>
                      <a:pt x="5" y="45"/>
                      <a:pt x="6" y="46"/>
                      <a:pt x="6" y="46"/>
                    </a:cubicBezTo>
                    <a:cubicBezTo>
                      <a:pt x="7" y="46"/>
                      <a:pt x="8" y="47"/>
                      <a:pt x="8" y="47"/>
                    </a:cubicBezTo>
                    <a:cubicBezTo>
                      <a:pt x="8" y="47"/>
                      <a:pt x="9" y="48"/>
                      <a:pt x="9" y="48"/>
                    </a:cubicBezTo>
                    <a:cubicBezTo>
                      <a:pt x="9" y="48"/>
                      <a:pt x="11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1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5"/>
                    </a:cubicBezTo>
                    <a:cubicBezTo>
                      <a:pt x="13" y="55"/>
                      <a:pt x="14" y="56"/>
                      <a:pt x="14" y="56"/>
                    </a:cubicBezTo>
                    <a:cubicBezTo>
                      <a:pt x="14" y="56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60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60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2"/>
                      <a:pt x="18" y="62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3"/>
                      <a:pt x="19" y="63"/>
                      <a:pt x="19" y="63"/>
                    </a:cubicBezTo>
                    <a:cubicBezTo>
                      <a:pt x="19" y="63"/>
                      <a:pt x="19" y="64"/>
                      <a:pt x="19" y="64"/>
                    </a:cubicBezTo>
                    <a:cubicBezTo>
                      <a:pt x="19" y="64"/>
                      <a:pt x="19" y="65"/>
                      <a:pt x="19" y="65"/>
                    </a:cubicBezTo>
                    <a:cubicBezTo>
                      <a:pt x="20" y="65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8"/>
                      <a:pt x="21" y="68"/>
                      <a:pt x="21" y="68"/>
                    </a:cubicBezTo>
                    <a:cubicBezTo>
                      <a:pt x="21" y="68"/>
                      <a:pt x="21" y="69"/>
                      <a:pt x="21" y="69"/>
                    </a:cubicBezTo>
                    <a:cubicBezTo>
                      <a:pt x="21" y="69"/>
                      <a:pt x="22" y="69"/>
                      <a:pt x="22" y="69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3" y="73"/>
                      <a:pt x="23" y="73"/>
                      <a:pt x="23" y="74"/>
                    </a:cubicBezTo>
                    <a:cubicBezTo>
                      <a:pt x="23" y="74"/>
                      <a:pt x="23" y="74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6"/>
                      <a:pt x="25" y="76"/>
                      <a:pt x="25" y="76"/>
                    </a:cubicBezTo>
                    <a:cubicBezTo>
                      <a:pt x="25" y="76"/>
                      <a:pt x="26" y="78"/>
                      <a:pt x="26" y="78"/>
                    </a:cubicBezTo>
                    <a:cubicBezTo>
                      <a:pt x="26" y="79"/>
                      <a:pt x="26" y="80"/>
                      <a:pt x="26" y="80"/>
                    </a:cubicBezTo>
                    <a:cubicBezTo>
                      <a:pt x="26" y="80"/>
                      <a:pt x="26" y="81"/>
                      <a:pt x="27" y="81"/>
                    </a:cubicBezTo>
                    <a:cubicBezTo>
                      <a:pt x="27" y="81"/>
                      <a:pt x="28" y="81"/>
                      <a:pt x="28" y="82"/>
                    </a:cubicBezTo>
                    <a:cubicBezTo>
                      <a:pt x="28" y="82"/>
                      <a:pt x="29" y="83"/>
                      <a:pt x="29" y="83"/>
                    </a:cubicBezTo>
                    <a:cubicBezTo>
                      <a:pt x="29" y="83"/>
                      <a:pt x="29" y="84"/>
                      <a:pt x="29" y="84"/>
                    </a:cubicBezTo>
                    <a:cubicBezTo>
                      <a:pt x="29" y="84"/>
                      <a:pt x="29" y="86"/>
                      <a:pt x="29" y="86"/>
                    </a:cubicBezTo>
                    <a:cubicBezTo>
                      <a:pt x="29" y="86"/>
                      <a:pt x="30" y="87"/>
                      <a:pt x="31" y="87"/>
                    </a:cubicBezTo>
                    <a:cubicBezTo>
                      <a:pt x="31" y="87"/>
                      <a:pt x="31" y="88"/>
                      <a:pt x="32" y="88"/>
                    </a:cubicBezTo>
                    <a:cubicBezTo>
                      <a:pt x="32" y="88"/>
                      <a:pt x="32" y="89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4" y="91"/>
                    </a:cubicBezTo>
                    <a:cubicBezTo>
                      <a:pt x="34" y="91"/>
                      <a:pt x="34" y="92"/>
                      <a:pt x="34" y="92"/>
                    </a:cubicBezTo>
                    <a:cubicBezTo>
                      <a:pt x="34" y="92"/>
                      <a:pt x="34" y="93"/>
                      <a:pt x="34" y="93"/>
                    </a:cubicBezTo>
                    <a:cubicBezTo>
                      <a:pt x="34" y="93"/>
                      <a:pt x="35" y="94"/>
                      <a:pt x="35" y="94"/>
                    </a:cubicBezTo>
                    <a:cubicBezTo>
                      <a:pt x="35" y="94"/>
                      <a:pt x="35" y="94"/>
                      <a:pt x="35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8"/>
                      <a:pt x="35" y="99"/>
                      <a:pt x="35" y="99"/>
                    </a:cubicBezTo>
                    <a:cubicBezTo>
                      <a:pt x="35" y="99"/>
                      <a:pt x="35" y="100"/>
                      <a:pt x="35" y="100"/>
                    </a:cubicBezTo>
                    <a:cubicBezTo>
                      <a:pt x="35" y="100"/>
                      <a:pt x="36" y="100"/>
                      <a:pt x="36" y="100"/>
                    </a:cubicBezTo>
                    <a:cubicBezTo>
                      <a:pt x="36" y="100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3"/>
                    </a:cubicBezTo>
                    <a:cubicBezTo>
                      <a:pt x="37" y="103"/>
                      <a:pt x="38" y="103"/>
                      <a:pt x="38" y="104"/>
                    </a:cubicBezTo>
                    <a:cubicBezTo>
                      <a:pt x="38" y="104"/>
                      <a:pt x="38" y="104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2" y="108"/>
                      <a:pt x="42" y="108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08"/>
                      <a:pt x="43" y="109"/>
                      <a:pt x="43" y="109"/>
                    </a:cubicBezTo>
                    <a:cubicBezTo>
                      <a:pt x="43" y="109"/>
                      <a:pt x="43" y="110"/>
                      <a:pt x="44" y="110"/>
                    </a:cubicBezTo>
                    <a:cubicBezTo>
                      <a:pt x="44" y="110"/>
                      <a:pt x="46" y="111"/>
                      <a:pt x="46" y="112"/>
                    </a:cubicBezTo>
                    <a:cubicBezTo>
                      <a:pt x="47" y="112"/>
                      <a:pt x="48" y="112"/>
                      <a:pt x="48" y="112"/>
                    </a:cubicBezTo>
                    <a:cubicBezTo>
                      <a:pt x="48" y="112"/>
                      <a:pt x="48" y="113"/>
                      <a:pt x="49" y="113"/>
                    </a:cubicBezTo>
                    <a:cubicBezTo>
                      <a:pt x="49" y="113"/>
                      <a:pt x="49" y="113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3" y="116"/>
                      <a:pt x="53" y="116"/>
                      <a:pt x="54" y="116"/>
                    </a:cubicBezTo>
                    <a:cubicBezTo>
                      <a:pt x="54" y="116"/>
                      <a:pt x="55" y="117"/>
                      <a:pt x="56" y="117"/>
                    </a:cubicBezTo>
                    <a:cubicBezTo>
                      <a:pt x="57" y="117"/>
                      <a:pt x="57" y="117"/>
                      <a:pt x="58" y="118"/>
                    </a:cubicBezTo>
                    <a:cubicBezTo>
                      <a:pt x="58" y="118"/>
                      <a:pt x="59" y="118"/>
                      <a:pt x="59" y="118"/>
                    </a:cubicBezTo>
                    <a:cubicBezTo>
                      <a:pt x="60" y="119"/>
                      <a:pt x="60" y="119"/>
                      <a:pt x="60" y="119"/>
                    </a:cubicBezTo>
                    <a:cubicBezTo>
                      <a:pt x="61" y="119"/>
                      <a:pt x="61" y="119"/>
                      <a:pt x="62" y="119"/>
                    </a:cubicBezTo>
                    <a:cubicBezTo>
                      <a:pt x="62" y="120"/>
                      <a:pt x="62" y="120"/>
                      <a:pt x="63" y="120"/>
                    </a:cubicBezTo>
                    <a:cubicBezTo>
                      <a:pt x="63" y="120"/>
                      <a:pt x="64" y="121"/>
                      <a:pt x="64" y="121"/>
                    </a:cubicBezTo>
                    <a:cubicBezTo>
                      <a:pt x="65" y="121"/>
                      <a:pt x="65" y="122"/>
                      <a:pt x="65" y="122"/>
                    </a:cubicBezTo>
                    <a:cubicBezTo>
                      <a:pt x="66" y="122"/>
                      <a:pt x="66" y="122"/>
                      <a:pt x="66" y="123"/>
                    </a:cubicBezTo>
                    <a:cubicBezTo>
                      <a:pt x="67" y="123"/>
                      <a:pt x="67" y="123"/>
                      <a:pt x="68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70" y="124"/>
                      <a:pt x="70" y="125"/>
                      <a:pt x="70" y="125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1" y="127"/>
                      <a:pt x="71" y="128"/>
                      <a:pt x="72" y="128"/>
                    </a:cubicBezTo>
                    <a:cubicBezTo>
                      <a:pt x="72" y="128"/>
                      <a:pt x="73" y="128"/>
                      <a:pt x="73" y="129"/>
                    </a:cubicBezTo>
                    <a:cubicBezTo>
                      <a:pt x="73" y="129"/>
                      <a:pt x="74" y="129"/>
                      <a:pt x="74" y="130"/>
                    </a:cubicBezTo>
                    <a:cubicBezTo>
                      <a:pt x="74" y="130"/>
                      <a:pt x="75" y="131"/>
                      <a:pt x="76" y="131"/>
                    </a:cubicBezTo>
                    <a:cubicBezTo>
                      <a:pt x="76" y="131"/>
                      <a:pt x="76" y="131"/>
                      <a:pt x="77" y="131"/>
                    </a:cubicBezTo>
                    <a:cubicBezTo>
                      <a:pt x="77" y="131"/>
                      <a:pt x="77" y="132"/>
                      <a:pt x="77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1" y="128"/>
                      <a:pt x="81" y="128"/>
                    </a:cubicBezTo>
                    <a:cubicBezTo>
                      <a:pt x="81" y="128"/>
                      <a:pt x="81" y="128"/>
                      <a:pt x="81" y="128"/>
                    </a:cubicBezTo>
                    <a:cubicBezTo>
                      <a:pt x="81" y="128"/>
                      <a:pt x="81" y="126"/>
                      <a:pt x="81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3" y="126"/>
                      <a:pt x="83" y="125"/>
                      <a:pt x="83" y="125"/>
                    </a:cubicBezTo>
                    <a:cubicBezTo>
                      <a:pt x="83" y="125"/>
                      <a:pt x="83" y="125"/>
                      <a:pt x="83" y="125"/>
                    </a:cubicBezTo>
                    <a:cubicBezTo>
                      <a:pt x="83" y="125"/>
                      <a:pt x="84" y="124"/>
                      <a:pt x="83" y="12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1" name="Freeform 684">
                <a:extLst>
                  <a:ext uri="{FF2B5EF4-FFF2-40B4-BE49-F238E27FC236}">
                    <a16:creationId xmlns="" xmlns:a16="http://schemas.microsoft.com/office/drawing/2014/main" id="{83C1E977-8E14-2047-A32A-1F53CE7B4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038" y="5446713"/>
                <a:ext cx="250825" cy="261938"/>
              </a:xfrm>
              <a:custGeom>
                <a:avLst/>
                <a:gdLst>
                  <a:gd name="T0" fmla="*/ 58 w 60"/>
                  <a:gd name="T1" fmla="*/ 44 h 63"/>
                  <a:gd name="T2" fmla="*/ 60 w 60"/>
                  <a:gd name="T3" fmla="*/ 38 h 63"/>
                  <a:gd name="T4" fmla="*/ 59 w 60"/>
                  <a:gd name="T5" fmla="*/ 36 h 63"/>
                  <a:gd name="T6" fmla="*/ 54 w 60"/>
                  <a:gd name="T7" fmla="*/ 35 h 63"/>
                  <a:gd name="T8" fmla="*/ 51 w 60"/>
                  <a:gd name="T9" fmla="*/ 33 h 63"/>
                  <a:gd name="T10" fmla="*/ 50 w 60"/>
                  <a:gd name="T11" fmla="*/ 29 h 63"/>
                  <a:gd name="T12" fmla="*/ 50 w 60"/>
                  <a:gd name="T13" fmla="*/ 27 h 63"/>
                  <a:gd name="T14" fmla="*/ 50 w 60"/>
                  <a:gd name="T15" fmla="*/ 25 h 63"/>
                  <a:gd name="T16" fmla="*/ 48 w 60"/>
                  <a:gd name="T17" fmla="*/ 22 h 63"/>
                  <a:gd name="T18" fmla="*/ 45 w 60"/>
                  <a:gd name="T19" fmla="*/ 21 h 63"/>
                  <a:gd name="T20" fmla="*/ 42 w 60"/>
                  <a:gd name="T21" fmla="*/ 22 h 63"/>
                  <a:gd name="T22" fmla="*/ 37 w 60"/>
                  <a:gd name="T23" fmla="*/ 22 h 63"/>
                  <a:gd name="T24" fmla="*/ 36 w 60"/>
                  <a:gd name="T25" fmla="*/ 21 h 63"/>
                  <a:gd name="T26" fmla="*/ 33 w 60"/>
                  <a:gd name="T27" fmla="*/ 20 h 63"/>
                  <a:gd name="T28" fmla="*/ 33 w 60"/>
                  <a:gd name="T29" fmla="*/ 19 h 63"/>
                  <a:gd name="T30" fmla="*/ 34 w 60"/>
                  <a:gd name="T31" fmla="*/ 17 h 63"/>
                  <a:gd name="T32" fmla="*/ 34 w 60"/>
                  <a:gd name="T33" fmla="*/ 15 h 63"/>
                  <a:gd name="T34" fmla="*/ 35 w 60"/>
                  <a:gd name="T35" fmla="*/ 12 h 63"/>
                  <a:gd name="T36" fmla="*/ 34 w 60"/>
                  <a:gd name="T37" fmla="*/ 11 h 63"/>
                  <a:gd name="T38" fmla="*/ 33 w 60"/>
                  <a:gd name="T39" fmla="*/ 10 h 63"/>
                  <a:gd name="T40" fmla="*/ 32 w 60"/>
                  <a:gd name="T41" fmla="*/ 6 h 63"/>
                  <a:gd name="T42" fmla="*/ 32 w 60"/>
                  <a:gd name="T43" fmla="*/ 4 h 63"/>
                  <a:gd name="T44" fmla="*/ 19 w 60"/>
                  <a:gd name="T45" fmla="*/ 0 h 63"/>
                  <a:gd name="T46" fmla="*/ 3 w 60"/>
                  <a:gd name="T47" fmla="*/ 9 h 63"/>
                  <a:gd name="T48" fmla="*/ 3 w 60"/>
                  <a:gd name="T49" fmla="*/ 24 h 63"/>
                  <a:gd name="T50" fmla="*/ 5 w 60"/>
                  <a:gd name="T51" fmla="*/ 28 h 63"/>
                  <a:gd name="T52" fmla="*/ 9 w 60"/>
                  <a:gd name="T53" fmla="*/ 31 h 63"/>
                  <a:gd name="T54" fmla="*/ 12 w 60"/>
                  <a:gd name="T55" fmla="*/ 34 h 63"/>
                  <a:gd name="T56" fmla="*/ 23 w 60"/>
                  <a:gd name="T57" fmla="*/ 38 h 63"/>
                  <a:gd name="T58" fmla="*/ 30 w 60"/>
                  <a:gd name="T59" fmla="*/ 42 h 63"/>
                  <a:gd name="T60" fmla="*/ 34 w 60"/>
                  <a:gd name="T61" fmla="*/ 44 h 63"/>
                  <a:gd name="T62" fmla="*/ 35 w 60"/>
                  <a:gd name="T63" fmla="*/ 49 h 63"/>
                  <a:gd name="T64" fmla="*/ 34 w 60"/>
                  <a:gd name="T65" fmla="*/ 51 h 63"/>
                  <a:gd name="T66" fmla="*/ 32 w 60"/>
                  <a:gd name="T67" fmla="*/ 53 h 63"/>
                  <a:gd name="T68" fmla="*/ 32 w 60"/>
                  <a:gd name="T69" fmla="*/ 56 h 63"/>
                  <a:gd name="T70" fmla="*/ 31 w 60"/>
                  <a:gd name="T71" fmla="*/ 57 h 63"/>
                  <a:gd name="T72" fmla="*/ 30 w 60"/>
                  <a:gd name="T73" fmla="*/ 58 h 63"/>
                  <a:gd name="T74" fmla="*/ 29 w 60"/>
                  <a:gd name="T75" fmla="*/ 60 h 63"/>
                  <a:gd name="T76" fmla="*/ 29 w 60"/>
                  <a:gd name="T77" fmla="*/ 61 h 63"/>
                  <a:gd name="T78" fmla="*/ 40 w 60"/>
                  <a:gd name="T79" fmla="*/ 63 h 63"/>
                  <a:gd name="T80" fmla="*/ 42 w 60"/>
                  <a:gd name="T81" fmla="*/ 63 h 63"/>
                  <a:gd name="T82" fmla="*/ 44 w 60"/>
                  <a:gd name="T83" fmla="*/ 63 h 63"/>
                  <a:gd name="T84" fmla="*/ 48 w 60"/>
                  <a:gd name="T85" fmla="*/ 62 h 63"/>
                  <a:gd name="T86" fmla="*/ 50 w 60"/>
                  <a:gd name="T87" fmla="*/ 61 h 63"/>
                  <a:gd name="T88" fmla="*/ 51 w 60"/>
                  <a:gd name="T89" fmla="*/ 59 h 63"/>
                  <a:gd name="T90" fmla="*/ 54 w 60"/>
                  <a:gd name="T91" fmla="*/ 58 h 63"/>
                  <a:gd name="T92" fmla="*/ 55 w 60"/>
                  <a:gd name="T93" fmla="*/ 56 h 63"/>
                  <a:gd name="T94" fmla="*/ 57 w 60"/>
                  <a:gd name="T95" fmla="*/ 52 h 63"/>
                  <a:gd name="T96" fmla="*/ 57 w 60"/>
                  <a:gd name="T97" fmla="*/ 50 h 63"/>
                  <a:gd name="T98" fmla="*/ 57 w 60"/>
                  <a:gd name="T99" fmla="*/ 48 h 63"/>
                  <a:gd name="T100" fmla="*/ 58 w 60"/>
                  <a:gd name="T101" fmla="*/ 4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3">
                    <a:moveTo>
                      <a:pt x="58" y="46"/>
                    </a:moveTo>
                    <a:cubicBezTo>
                      <a:pt x="58" y="46"/>
                      <a:pt x="58" y="45"/>
                      <a:pt x="58" y="45"/>
                    </a:cubicBezTo>
                    <a:cubicBezTo>
                      <a:pt x="58" y="45"/>
                      <a:pt x="58" y="44"/>
                      <a:pt x="58" y="44"/>
                    </a:cubicBezTo>
                    <a:cubicBezTo>
                      <a:pt x="58" y="44"/>
                      <a:pt x="58" y="43"/>
                      <a:pt x="58" y="43"/>
                    </a:cubicBezTo>
                    <a:cubicBezTo>
                      <a:pt x="58" y="43"/>
                      <a:pt x="59" y="40"/>
                      <a:pt x="59" y="39"/>
                    </a:cubicBezTo>
                    <a:cubicBezTo>
                      <a:pt x="59" y="39"/>
                      <a:pt x="60" y="38"/>
                      <a:pt x="60" y="38"/>
                    </a:cubicBezTo>
                    <a:cubicBezTo>
                      <a:pt x="60" y="38"/>
                      <a:pt x="59" y="38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7" y="34"/>
                      <a:pt x="57" y="34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4"/>
                      <a:pt x="51" y="34"/>
                    </a:cubicBezTo>
                    <a:cubicBezTo>
                      <a:pt x="51" y="34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2" y="22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3" y="19"/>
                      <a:pt x="33" y="19"/>
                    </a:cubicBezTo>
                    <a:cubicBezTo>
                      <a:pt x="33" y="19"/>
                      <a:pt x="34" y="19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4" y="16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4"/>
                      <a:pt x="34" y="14"/>
                    </a:cubicBezTo>
                    <a:cubicBezTo>
                      <a:pt x="34" y="14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2" y="33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50"/>
                      <a:pt x="35" y="50"/>
                    </a:cubicBezTo>
                    <a:cubicBezTo>
                      <a:pt x="35" y="50"/>
                      <a:pt x="34" y="50"/>
                      <a:pt x="34" y="50"/>
                    </a:cubicBezTo>
                    <a:cubicBezTo>
                      <a:pt x="34" y="50"/>
                      <a:pt x="34" y="51"/>
                      <a:pt x="34" y="51"/>
                    </a:cubicBezTo>
                    <a:cubicBezTo>
                      <a:pt x="34" y="51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4"/>
                      <a:pt x="32" y="54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1" y="56"/>
                    </a:cubicBezTo>
                    <a:cubicBezTo>
                      <a:pt x="31" y="56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8"/>
                      <a:pt x="31" y="58"/>
                    </a:cubicBezTo>
                    <a:cubicBezTo>
                      <a:pt x="31" y="58"/>
                      <a:pt x="30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9"/>
                      <a:pt x="29" y="59"/>
                      <a:pt x="29" y="59"/>
                    </a:cubicBezTo>
                    <a:cubicBezTo>
                      <a:pt x="29" y="59"/>
                      <a:pt x="29" y="60"/>
                      <a:pt x="29" y="60"/>
                    </a:cubicBezTo>
                    <a:cubicBezTo>
                      <a:pt x="29" y="60"/>
                      <a:pt x="28" y="60"/>
                      <a:pt x="28" y="60"/>
                    </a:cubicBezTo>
                    <a:cubicBezTo>
                      <a:pt x="28" y="60"/>
                      <a:pt x="29" y="61"/>
                      <a:pt x="29" y="61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2"/>
                      <a:pt x="43" y="62"/>
                    </a:cubicBezTo>
                    <a:cubicBezTo>
                      <a:pt x="43" y="62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5" y="63"/>
                      <a:pt x="45" y="62"/>
                      <a:pt x="45" y="62"/>
                    </a:cubicBezTo>
                    <a:cubicBezTo>
                      <a:pt x="45" y="62"/>
                      <a:pt x="46" y="61"/>
                      <a:pt x="46" y="61"/>
                    </a:cubicBezTo>
                    <a:cubicBezTo>
                      <a:pt x="47" y="61"/>
                      <a:pt x="47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49" y="62"/>
                      <a:pt x="50" y="62"/>
                      <a:pt x="50" y="62"/>
                    </a:cubicBezTo>
                    <a:cubicBezTo>
                      <a:pt x="50" y="62"/>
                      <a:pt x="50" y="61"/>
                      <a:pt x="50" y="61"/>
                    </a:cubicBezTo>
                    <a:cubicBezTo>
                      <a:pt x="50" y="61"/>
                      <a:pt x="50" y="60"/>
                      <a:pt x="50" y="60"/>
                    </a:cubicBezTo>
                    <a:cubicBezTo>
                      <a:pt x="50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59"/>
                    </a:cubicBezTo>
                    <a:cubicBezTo>
                      <a:pt x="51" y="59"/>
                      <a:pt x="52" y="59"/>
                      <a:pt x="52" y="59"/>
                    </a:cubicBez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5" y="57"/>
                      <a:pt x="54" y="57"/>
                      <a:pt x="54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2"/>
                      <a:pt x="57" y="52"/>
                    </a:cubicBezTo>
                    <a:cubicBezTo>
                      <a:pt x="57" y="52"/>
                      <a:pt x="57" y="51"/>
                      <a:pt x="57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51"/>
                      <a:pt x="57" y="50"/>
                      <a:pt x="57" y="50"/>
                    </a:cubicBezTo>
                    <a:cubicBezTo>
                      <a:pt x="57" y="50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7" y="46"/>
                      <a:pt x="58" y="46"/>
                      <a:pt x="58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2" name="Freeform 685">
                <a:extLst>
                  <a:ext uri="{FF2B5EF4-FFF2-40B4-BE49-F238E27FC236}">
                    <a16:creationId xmlns="" xmlns:a16="http://schemas.microsoft.com/office/drawing/2014/main" id="{5147DB18-89AD-344F-9D5A-EB7CC830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616450"/>
                <a:ext cx="146050" cy="217488"/>
              </a:xfrm>
              <a:custGeom>
                <a:avLst/>
                <a:gdLst>
                  <a:gd name="T0" fmla="*/ 31 w 35"/>
                  <a:gd name="T1" fmla="*/ 40 h 52"/>
                  <a:gd name="T2" fmla="*/ 30 w 35"/>
                  <a:gd name="T3" fmla="*/ 40 h 52"/>
                  <a:gd name="T4" fmla="*/ 30 w 35"/>
                  <a:gd name="T5" fmla="*/ 39 h 52"/>
                  <a:gd name="T6" fmla="*/ 29 w 35"/>
                  <a:gd name="T7" fmla="*/ 36 h 52"/>
                  <a:gd name="T8" fmla="*/ 27 w 35"/>
                  <a:gd name="T9" fmla="*/ 35 h 52"/>
                  <a:gd name="T10" fmla="*/ 25 w 35"/>
                  <a:gd name="T11" fmla="*/ 33 h 52"/>
                  <a:gd name="T12" fmla="*/ 24 w 35"/>
                  <a:gd name="T13" fmla="*/ 31 h 52"/>
                  <a:gd name="T14" fmla="*/ 24 w 35"/>
                  <a:gd name="T15" fmla="*/ 30 h 52"/>
                  <a:gd name="T16" fmla="*/ 25 w 35"/>
                  <a:gd name="T17" fmla="*/ 27 h 52"/>
                  <a:gd name="T18" fmla="*/ 25 w 35"/>
                  <a:gd name="T19" fmla="*/ 26 h 52"/>
                  <a:gd name="T20" fmla="*/ 29 w 35"/>
                  <a:gd name="T21" fmla="*/ 25 h 52"/>
                  <a:gd name="T22" fmla="*/ 30 w 35"/>
                  <a:gd name="T23" fmla="*/ 23 h 52"/>
                  <a:gd name="T24" fmla="*/ 29 w 35"/>
                  <a:gd name="T25" fmla="*/ 22 h 52"/>
                  <a:gd name="T26" fmla="*/ 30 w 35"/>
                  <a:gd name="T27" fmla="*/ 19 h 52"/>
                  <a:gd name="T28" fmla="*/ 30 w 35"/>
                  <a:gd name="T29" fmla="*/ 16 h 52"/>
                  <a:gd name="T30" fmla="*/ 27 w 35"/>
                  <a:gd name="T31" fmla="*/ 15 h 52"/>
                  <a:gd name="T32" fmla="*/ 24 w 35"/>
                  <a:gd name="T33" fmla="*/ 12 h 52"/>
                  <a:gd name="T34" fmla="*/ 21 w 35"/>
                  <a:gd name="T35" fmla="*/ 11 h 52"/>
                  <a:gd name="T36" fmla="*/ 21 w 35"/>
                  <a:gd name="T37" fmla="*/ 8 h 52"/>
                  <a:gd name="T38" fmla="*/ 17 w 35"/>
                  <a:gd name="T39" fmla="*/ 4 h 52"/>
                  <a:gd name="T40" fmla="*/ 12 w 35"/>
                  <a:gd name="T41" fmla="*/ 1 h 52"/>
                  <a:gd name="T42" fmla="*/ 11 w 35"/>
                  <a:gd name="T43" fmla="*/ 2 h 52"/>
                  <a:gd name="T44" fmla="*/ 9 w 35"/>
                  <a:gd name="T45" fmla="*/ 4 h 52"/>
                  <a:gd name="T46" fmla="*/ 6 w 35"/>
                  <a:gd name="T47" fmla="*/ 5 h 52"/>
                  <a:gd name="T48" fmla="*/ 5 w 35"/>
                  <a:gd name="T49" fmla="*/ 7 h 52"/>
                  <a:gd name="T50" fmla="*/ 6 w 35"/>
                  <a:gd name="T51" fmla="*/ 9 h 52"/>
                  <a:gd name="T52" fmla="*/ 7 w 35"/>
                  <a:gd name="T53" fmla="*/ 9 h 52"/>
                  <a:gd name="T54" fmla="*/ 8 w 35"/>
                  <a:gd name="T55" fmla="*/ 10 h 52"/>
                  <a:gd name="T56" fmla="*/ 5 w 35"/>
                  <a:gd name="T57" fmla="*/ 12 h 52"/>
                  <a:gd name="T58" fmla="*/ 4 w 35"/>
                  <a:gd name="T59" fmla="*/ 12 h 52"/>
                  <a:gd name="T60" fmla="*/ 2 w 35"/>
                  <a:gd name="T61" fmla="*/ 12 h 52"/>
                  <a:gd name="T62" fmla="*/ 2 w 35"/>
                  <a:gd name="T63" fmla="*/ 13 h 52"/>
                  <a:gd name="T64" fmla="*/ 2 w 35"/>
                  <a:gd name="T65" fmla="*/ 16 h 52"/>
                  <a:gd name="T66" fmla="*/ 5 w 35"/>
                  <a:gd name="T67" fmla="*/ 23 h 52"/>
                  <a:gd name="T68" fmla="*/ 8 w 35"/>
                  <a:gd name="T69" fmla="*/ 23 h 52"/>
                  <a:gd name="T70" fmla="*/ 10 w 35"/>
                  <a:gd name="T71" fmla="*/ 24 h 52"/>
                  <a:gd name="T72" fmla="*/ 10 w 35"/>
                  <a:gd name="T73" fmla="*/ 27 h 52"/>
                  <a:gd name="T74" fmla="*/ 11 w 35"/>
                  <a:gd name="T75" fmla="*/ 28 h 52"/>
                  <a:gd name="T76" fmla="*/ 12 w 35"/>
                  <a:gd name="T77" fmla="*/ 30 h 52"/>
                  <a:gd name="T78" fmla="*/ 12 w 35"/>
                  <a:gd name="T79" fmla="*/ 31 h 52"/>
                  <a:gd name="T80" fmla="*/ 13 w 35"/>
                  <a:gd name="T81" fmla="*/ 31 h 52"/>
                  <a:gd name="T82" fmla="*/ 13 w 35"/>
                  <a:gd name="T83" fmla="*/ 34 h 52"/>
                  <a:gd name="T84" fmla="*/ 11 w 35"/>
                  <a:gd name="T85" fmla="*/ 35 h 52"/>
                  <a:gd name="T86" fmla="*/ 12 w 35"/>
                  <a:gd name="T87" fmla="*/ 36 h 52"/>
                  <a:gd name="T88" fmla="*/ 10 w 35"/>
                  <a:gd name="T89" fmla="*/ 41 h 52"/>
                  <a:gd name="T90" fmla="*/ 12 w 35"/>
                  <a:gd name="T91" fmla="*/ 44 h 52"/>
                  <a:gd name="T92" fmla="*/ 12 w 35"/>
                  <a:gd name="T93" fmla="*/ 47 h 52"/>
                  <a:gd name="T94" fmla="*/ 13 w 35"/>
                  <a:gd name="T95" fmla="*/ 48 h 52"/>
                  <a:gd name="T96" fmla="*/ 17 w 35"/>
                  <a:gd name="T97" fmla="*/ 50 h 52"/>
                  <a:gd name="T98" fmla="*/ 18 w 35"/>
                  <a:gd name="T99" fmla="*/ 52 h 52"/>
                  <a:gd name="T100" fmla="*/ 20 w 35"/>
                  <a:gd name="T101" fmla="*/ 51 h 52"/>
                  <a:gd name="T102" fmla="*/ 21 w 35"/>
                  <a:gd name="T103" fmla="*/ 50 h 52"/>
                  <a:gd name="T104" fmla="*/ 22 w 35"/>
                  <a:gd name="T105" fmla="*/ 49 h 52"/>
                  <a:gd name="T106" fmla="*/ 24 w 35"/>
                  <a:gd name="T107" fmla="*/ 49 h 52"/>
                  <a:gd name="T108" fmla="*/ 24 w 35"/>
                  <a:gd name="T109" fmla="*/ 48 h 52"/>
                  <a:gd name="T110" fmla="*/ 29 w 35"/>
                  <a:gd name="T111" fmla="*/ 46 h 52"/>
                  <a:gd name="T112" fmla="*/ 30 w 35"/>
                  <a:gd name="T113" fmla="*/ 46 h 52"/>
                  <a:gd name="T114" fmla="*/ 33 w 35"/>
                  <a:gd name="T115" fmla="*/ 47 h 52"/>
                  <a:gd name="T116" fmla="*/ 35 w 35"/>
                  <a:gd name="T117" fmla="*/ 46 h 52"/>
                  <a:gd name="T118" fmla="*/ 33 w 35"/>
                  <a:gd name="T119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52">
                    <a:moveTo>
                      <a:pt x="33" y="46"/>
                    </a:move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39"/>
                      <a:pt x="30" y="39"/>
                    </a:cubicBezTo>
                    <a:cubicBezTo>
                      <a:pt x="30" y="39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6"/>
                      <a:pt x="28" y="16"/>
                      <a:pt x="27" y="15"/>
                    </a:cubicBezTo>
                    <a:cubicBezTo>
                      <a:pt x="27" y="15"/>
                      <a:pt x="26" y="14"/>
                      <a:pt x="26" y="13"/>
                    </a:cubicBezTo>
                    <a:cubicBezTo>
                      <a:pt x="25" y="13"/>
                      <a:pt x="25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1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0" y="7"/>
                      <a:pt x="19" y="7"/>
                      <a:pt x="19" y="6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2"/>
                      <a:pt x="14" y="2"/>
                    </a:cubicBezTo>
                    <a:cubicBezTo>
                      <a:pt x="14" y="2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4"/>
                      <a:pt x="9" y="4"/>
                    </a:cubicBezTo>
                    <a:cubicBezTo>
                      <a:pt x="9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8" y="51"/>
                      <a:pt x="18" y="51"/>
                    </a:cubicBezTo>
                    <a:cubicBezTo>
                      <a:pt x="18" y="51"/>
                      <a:pt x="18" y="52"/>
                      <a:pt x="18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lnTo>
                      <a:pt x="33" y="4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3" name="Freeform 686">
                <a:extLst>
                  <a:ext uri="{FF2B5EF4-FFF2-40B4-BE49-F238E27FC236}">
                    <a16:creationId xmlns="" xmlns:a16="http://schemas.microsoft.com/office/drawing/2014/main" id="{C2756EE7-AA5C-6E4A-8DEC-6D2B8BD34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926" y="4695825"/>
                <a:ext cx="82550" cy="107950"/>
              </a:xfrm>
              <a:custGeom>
                <a:avLst/>
                <a:gdLst>
                  <a:gd name="T0" fmla="*/ 1 w 20"/>
                  <a:gd name="T1" fmla="*/ 5 h 26"/>
                  <a:gd name="T2" fmla="*/ 0 w 20"/>
                  <a:gd name="T3" fmla="*/ 6 h 26"/>
                  <a:gd name="T4" fmla="*/ 0 w 20"/>
                  <a:gd name="T5" fmla="*/ 7 h 26"/>
                  <a:gd name="T6" fmla="*/ 1 w 20"/>
                  <a:gd name="T7" fmla="*/ 8 h 26"/>
                  <a:gd name="T8" fmla="*/ 1 w 20"/>
                  <a:gd name="T9" fmla="*/ 11 h 26"/>
                  <a:gd name="T10" fmla="*/ 1 w 20"/>
                  <a:gd name="T11" fmla="*/ 12 h 26"/>
                  <a:gd name="T12" fmla="*/ 1 w 20"/>
                  <a:gd name="T13" fmla="*/ 12 h 26"/>
                  <a:gd name="T14" fmla="*/ 3 w 20"/>
                  <a:gd name="T15" fmla="*/ 15 h 26"/>
                  <a:gd name="T16" fmla="*/ 3 w 20"/>
                  <a:gd name="T17" fmla="*/ 17 h 26"/>
                  <a:gd name="T18" fmla="*/ 2 w 20"/>
                  <a:gd name="T19" fmla="*/ 19 h 26"/>
                  <a:gd name="T20" fmla="*/ 2 w 20"/>
                  <a:gd name="T21" fmla="*/ 20 h 26"/>
                  <a:gd name="T22" fmla="*/ 2 w 20"/>
                  <a:gd name="T23" fmla="*/ 21 h 26"/>
                  <a:gd name="T24" fmla="*/ 1 w 20"/>
                  <a:gd name="T25" fmla="*/ 23 h 26"/>
                  <a:gd name="T26" fmla="*/ 0 w 20"/>
                  <a:gd name="T27" fmla="*/ 25 h 26"/>
                  <a:gd name="T28" fmla="*/ 0 w 20"/>
                  <a:gd name="T29" fmla="*/ 25 h 26"/>
                  <a:gd name="T30" fmla="*/ 1 w 20"/>
                  <a:gd name="T31" fmla="*/ 26 h 26"/>
                  <a:gd name="T32" fmla="*/ 2 w 20"/>
                  <a:gd name="T33" fmla="*/ 26 h 26"/>
                  <a:gd name="T34" fmla="*/ 3 w 20"/>
                  <a:gd name="T35" fmla="*/ 26 h 26"/>
                  <a:gd name="T36" fmla="*/ 3 w 20"/>
                  <a:gd name="T37" fmla="*/ 25 h 26"/>
                  <a:gd name="T38" fmla="*/ 4 w 20"/>
                  <a:gd name="T39" fmla="*/ 25 h 26"/>
                  <a:gd name="T40" fmla="*/ 5 w 20"/>
                  <a:gd name="T41" fmla="*/ 24 h 26"/>
                  <a:gd name="T42" fmla="*/ 7 w 20"/>
                  <a:gd name="T43" fmla="*/ 25 h 26"/>
                  <a:gd name="T44" fmla="*/ 7 w 20"/>
                  <a:gd name="T45" fmla="*/ 25 h 26"/>
                  <a:gd name="T46" fmla="*/ 8 w 20"/>
                  <a:gd name="T47" fmla="*/ 24 h 26"/>
                  <a:gd name="T48" fmla="*/ 9 w 20"/>
                  <a:gd name="T49" fmla="*/ 24 h 26"/>
                  <a:gd name="T50" fmla="*/ 9 w 20"/>
                  <a:gd name="T51" fmla="*/ 26 h 26"/>
                  <a:gd name="T52" fmla="*/ 11 w 20"/>
                  <a:gd name="T53" fmla="*/ 26 h 26"/>
                  <a:gd name="T54" fmla="*/ 14 w 20"/>
                  <a:gd name="T55" fmla="*/ 23 h 26"/>
                  <a:gd name="T56" fmla="*/ 14 w 20"/>
                  <a:gd name="T57" fmla="*/ 22 h 26"/>
                  <a:gd name="T58" fmla="*/ 15 w 20"/>
                  <a:gd name="T59" fmla="*/ 20 h 26"/>
                  <a:gd name="T60" fmla="*/ 15 w 20"/>
                  <a:gd name="T61" fmla="*/ 19 h 26"/>
                  <a:gd name="T62" fmla="*/ 20 w 20"/>
                  <a:gd name="T63" fmla="*/ 12 h 26"/>
                  <a:gd name="T64" fmla="*/ 19 w 20"/>
                  <a:gd name="T65" fmla="*/ 10 h 26"/>
                  <a:gd name="T66" fmla="*/ 19 w 20"/>
                  <a:gd name="T67" fmla="*/ 10 h 26"/>
                  <a:gd name="T68" fmla="*/ 19 w 20"/>
                  <a:gd name="T69" fmla="*/ 9 h 26"/>
                  <a:gd name="T70" fmla="*/ 19 w 20"/>
                  <a:gd name="T71" fmla="*/ 8 h 26"/>
                  <a:gd name="T72" fmla="*/ 18 w 20"/>
                  <a:gd name="T73" fmla="*/ 9 h 26"/>
                  <a:gd name="T74" fmla="*/ 18 w 20"/>
                  <a:gd name="T75" fmla="*/ 10 h 26"/>
                  <a:gd name="T76" fmla="*/ 18 w 20"/>
                  <a:gd name="T77" fmla="*/ 9 h 26"/>
                  <a:gd name="T78" fmla="*/ 18 w 20"/>
                  <a:gd name="T79" fmla="*/ 8 h 26"/>
                  <a:gd name="T80" fmla="*/ 16 w 20"/>
                  <a:gd name="T81" fmla="*/ 7 h 26"/>
                  <a:gd name="T82" fmla="*/ 14 w 20"/>
                  <a:gd name="T83" fmla="*/ 6 h 26"/>
                  <a:gd name="T84" fmla="*/ 12 w 20"/>
                  <a:gd name="T85" fmla="*/ 4 h 26"/>
                  <a:gd name="T86" fmla="*/ 11 w 20"/>
                  <a:gd name="T87" fmla="*/ 3 h 26"/>
                  <a:gd name="T88" fmla="*/ 9 w 20"/>
                  <a:gd name="T89" fmla="*/ 2 h 26"/>
                  <a:gd name="T90" fmla="*/ 7 w 20"/>
                  <a:gd name="T91" fmla="*/ 2 h 26"/>
                  <a:gd name="T92" fmla="*/ 4 w 20"/>
                  <a:gd name="T93" fmla="*/ 1 h 26"/>
                  <a:gd name="T94" fmla="*/ 4 w 20"/>
                  <a:gd name="T95" fmla="*/ 0 h 26"/>
                  <a:gd name="T96" fmla="*/ 3 w 20"/>
                  <a:gd name="T97" fmla="*/ 2 h 26"/>
                  <a:gd name="T98" fmla="*/ 1 w 20"/>
                  <a:gd name="T9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2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8" y="8"/>
                      <a:pt x="18" y="9"/>
                      <a:pt x="18" y="9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8"/>
                      <a:pt x="17" y="7"/>
                      <a:pt x="16" y="7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9" y="2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4" name="Freeform 687">
                <a:extLst>
                  <a:ext uri="{FF2B5EF4-FFF2-40B4-BE49-F238E27FC236}">
                    <a16:creationId xmlns="" xmlns:a16="http://schemas.microsoft.com/office/drawing/2014/main" id="{B5BE5F18-732B-8E4D-AED1-902BF4E0AE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4901" y="6616700"/>
                <a:ext cx="103187" cy="61913"/>
              </a:xfrm>
              <a:custGeom>
                <a:avLst/>
                <a:gdLst>
                  <a:gd name="T0" fmla="*/ 23 w 25"/>
                  <a:gd name="T1" fmla="*/ 6 h 15"/>
                  <a:gd name="T2" fmla="*/ 25 w 25"/>
                  <a:gd name="T3" fmla="*/ 6 h 15"/>
                  <a:gd name="T4" fmla="*/ 21 w 25"/>
                  <a:gd name="T5" fmla="*/ 5 h 15"/>
                  <a:gd name="T6" fmla="*/ 22 w 25"/>
                  <a:gd name="T7" fmla="*/ 7 h 15"/>
                  <a:gd name="T8" fmla="*/ 20 w 25"/>
                  <a:gd name="T9" fmla="*/ 5 h 15"/>
                  <a:gd name="T10" fmla="*/ 20 w 25"/>
                  <a:gd name="T11" fmla="*/ 4 h 15"/>
                  <a:gd name="T12" fmla="*/ 19 w 25"/>
                  <a:gd name="T13" fmla="*/ 3 h 15"/>
                  <a:gd name="T14" fmla="*/ 17 w 25"/>
                  <a:gd name="T15" fmla="*/ 5 h 15"/>
                  <a:gd name="T16" fmla="*/ 15 w 25"/>
                  <a:gd name="T17" fmla="*/ 6 h 15"/>
                  <a:gd name="T18" fmla="*/ 16 w 25"/>
                  <a:gd name="T19" fmla="*/ 9 h 15"/>
                  <a:gd name="T20" fmla="*/ 14 w 25"/>
                  <a:gd name="T21" fmla="*/ 8 h 15"/>
                  <a:gd name="T22" fmla="*/ 12 w 25"/>
                  <a:gd name="T23" fmla="*/ 10 h 15"/>
                  <a:gd name="T24" fmla="*/ 11 w 25"/>
                  <a:gd name="T25" fmla="*/ 12 h 15"/>
                  <a:gd name="T26" fmla="*/ 13 w 25"/>
                  <a:gd name="T27" fmla="*/ 15 h 15"/>
                  <a:gd name="T28" fmla="*/ 13 w 25"/>
                  <a:gd name="T29" fmla="*/ 13 h 15"/>
                  <a:gd name="T30" fmla="*/ 15 w 25"/>
                  <a:gd name="T31" fmla="*/ 13 h 15"/>
                  <a:gd name="T32" fmla="*/ 15 w 25"/>
                  <a:gd name="T33" fmla="*/ 13 h 15"/>
                  <a:gd name="T34" fmla="*/ 15 w 25"/>
                  <a:gd name="T35" fmla="*/ 11 h 15"/>
                  <a:gd name="T36" fmla="*/ 18 w 25"/>
                  <a:gd name="T37" fmla="*/ 12 h 15"/>
                  <a:gd name="T38" fmla="*/ 18 w 25"/>
                  <a:gd name="T39" fmla="*/ 10 h 15"/>
                  <a:gd name="T40" fmla="*/ 18 w 25"/>
                  <a:gd name="T41" fmla="*/ 10 h 15"/>
                  <a:gd name="T42" fmla="*/ 22 w 25"/>
                  <a:gd name="T43" fmla="*/ 9 h 15"/>
                  <a:gd name="T44" fmla="*/ 24 w 25"/>
                  <a:gd name="T45" fmla="*/ 8 h 15"/>
                  <a:gd name="T46" fmla="*/ 8 w 25"/>
                  <a:gd name="T47" fmla="*/ 11 h 15"/>
                  <a:gd name="T48" fmla="*/ 6 w 25"/>
                  <a:gd name="T49" fmla="*/ 13 h 15"/>
                  <a:gd name="T50" fmla="*/ 5 w 25"/>
                  <a:gd name="T51" fmla="*/ 13 h 15"/>
                  <a:gd name="T52" fmla="*/ 3 w 25"/>
                  <a:gd name="T53" fmla="*/ 12 h 15"/>
                  <a:gd name="T54" fmla="*/ 4 w 25"/>
                  <a:gd name="T55" fmla="*/ 11 h 15"/>
                  <a:gd name="T56" fmla="*/ 5 w 25"/>
                  <a:gd name="T57" fmla="*/ 11 h 15"/>
                  <a:gd name="T58" fmla="*/ 6 w 25"/>
                  <a:gd name="T59" fmla="*/ 9 h 15"/>
                  <a:gd name="T60" fmla="*/ 7 w 25"/>
                  <a:gd name="T61" fmla="*/ 9 h 15"/>
                  <a:gd name="T62" fmla="*/ 6 w 25"/>
                  <a:gd name="T63" fmla="*/ 8 h 15"/>
                  <a:gd name="T64" fmla="*/ 9 w 25"/>
                  <a:gd name="T65" fmla="*/ 7 h 15"/>
                  <a:gd name="T66" fmla="*/ 5 w 25"/>
                  <a:gd name="T67" fmla="*/ 4 h 15"/>
                  <a:gd name="T68" fmla="*/ 9 w 25"/>
                  <a:gd name="T69" fmla="*/ 4 h 15"/>
                  <a:gd name="T70" fmla="*/ 13 w 25"/>
                  <a:gd name="T71" fmla="*/ 4 h 15"/>
                  <a:gd name="T72" fmla="*/ 15 w 25"/>
                  <a:gd name="T73" fmla="*/ 4 h 15"/>
                  <a:gd name="T74" fmla="*/ 13 w 25"/>
                  <a:gd name="T75" fmla="*/ 6 h 15"/>
                  <a:gd name="T76" fmla="*/ 1 w 25"/>
                  <a:gd name="T77" fmla="*/ 9 h 15"/>
                  <a:gd name="T78" fmla="*/ 3 w 25"/>
                  <a:gd name="T79" fmla="*/ 9 h 15"/>
                  <a:gd name="T80" fmla="*/ 2 w 25"/>
                  <a:gd name="T81" fmla="*/ 11 h 15"/>
                  <a:gd name="T82" fmla="*/ 13 w 25"/>
                  <a:gd name="T83" fmla="*/ 4 h 15"/>
                  <a:gd name="T84" fmla="*/ 20 w 25"/>
                  <a:gd name="T85" fmla="*/ 11 h 15"/>
                  <a:gd name="T86" fmla="*/ 11 w 25"/>
                  <a:gd name="T87" fmla="*/ 13 h 15"/>
                  <a:gd name="T88" fmla="*/ 1 w 25"/>
                  <a:gd name="T89" fmla="*/ 9 h 15"/>
                  <a:gd name="T90" fmla="*/ 16 w 25"/>
                  <a:gd name="T91" fmla="*/ 14 h 15"/>
                  <a:gd name="T92" fmla="*/ 5 w 25"/>
                  <a:gd name="T93" fmla="*/ 2 h 15"/>
                  <a:gd name="T94" fmla="*/ 3 w 25"/>
                  <a:gd name="T95" fmla="*/ 11 h 15"/>
                  <a:gd name="T96" fmla="*/ 12 w 25"/>
                  <a:gd name="T97" fmla="*/ 10 h 15"/>
                  <a:gd name="T98" fmla="*/ 9 w 25"/>
                  <a:gd name="T99" fmla="*/ 3 h 15"/>
                  <a:gd name="T100" fmla="*/ 1 w 25"/>
                  <a:gd name="T101" fmla="*/ 0 h 15"/>
                  <a:gd name="T102" fmla="*/ 11 w 25"/>
                  <a:gd name="T103" fmla="*/ 12 h 15"/>
                  <a:gd name="T104" fmla="*/ 20 w 25"/>
                  <a:gd name="T105" fmla="*/ 10 h 15"/>
                  <a:gd name="T106" fmla="*/ 19 w 25"/>
                  <a:gd name="T107" fmla="*/ 12 h 15"/>
                  <a:gd name="T108" fmla="*/ 1 w 25"/>
                  <a:gd name="T109" fmla="*/ 10 h 15"/>
                  <a:gd name="T110" fmla="*/ 2 w 25"/>
                  <a:gd name="T111" fmla="*/ 8 h 15"/>
                  <a:gd name="T112" fmla="*/ 20 w 25"/>
                  <a:gd name="T113" fmla="*/ 10 h 15"/>
                  <a:gd name="T114" fmla="*/ 12 w 25"/>
                  <a:gd name="T115" fmla="*/ 11 h 15"/>
                  <a:gd name="T116" fmla="*/ 12 w 25"/>
                  <a:gd name="T117" fmla="*/ 10 h 15"/>
                  <a:gd name="T118" fmla="*/ 12 w 25"/>
                  <a:gd name="T119" fmla="*/ 10 h 15"/>
                  <a:gd name="T120" fmla="*/ 12 w 25"/>
                  <a:gd name="T121" fmla="*/ 10 h 15"/>
                  <a:gd name="T122" fmla="*/ 16 w 25"/>
                  <a:gd name="T123" fmla="*/ 5 h 15"/>
                  <a:gd name="T124" fmla="*/ 20 w 25"/>
                  <a:gd name="T12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" h="15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8"/>
                      <a:pt x="23" y="9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lose/>
                    <a:moveTo>
                      <a:pt x="11" y="9"/>
                    </a:moveTo>
                    <a:cubicBezTo>
                      <a:pt x="11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4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5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lose/>
                    <a:moveTo>
                      <a:pt x="2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1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1" y="11"/>
                      <a:pt x="21" y="11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1" y="15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8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3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1" y="15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lose/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lose/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23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19" y="12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  <a:moveTo>
                      <a:pt x="21" y="11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lose/>
                    <a:moveTo>
                      <a:pt x="12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2"/>
                    </a:cubicBezTo>
                    <a:cubicBezTo>
                      <a:pt x="18" y="13"/>
                      <a:pt x="18" y="13"/>
                      <a:pt x="17" y="13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  <a:moveTo>
                      <a:pt x="18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3" y="8"/>
                    </a:move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6" y="13"/>
                    </a:moveTo>
                    <a:cubicBezTo>
                      <a:pt x="6" y="14"/>
                      <a:pt x="6" y="13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3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" y="8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22" y="9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lose/>
                    <a:moveTo>
                      <a:pt x="16" y="12"/>
                    </a:move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5" y="13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19" y="10"/>
                    </a:cubicBezTo>
                    <a:close/>
                    <a:moveTo>
                      <a:pt x="21" y="9"/>
                    </a:move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5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5" name="Freeform 688">
                <a:extLst>
                  <a:ext uri="{FF2B5EF4-FFF2-40B4-BE49-F238E27FC236}">
                    <a16:creationId xmlns="" xmlns:a16="http://schemas.microsoft.com/office/drawing/2014/main" id="{72A28F3C-1C43-8C47-9169-4DC9E566A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9451" y="5387975"/>
                <a:ext cx="274637" cy="1470025"/>
              </a:xfrm>
              <a:custGeom>
                <a:avLst/>
                <a:gdLst>
                  <a:gd name="T0" fmla="*/ 15 w 66"/>
                  <a:gd name="T1" fmla="*/ 206 h 353"/>
                  <a:gd name="T2" fmla="*/ 51 w 66"/>
                  <a:gd name="T3" fmla="*/ 25 h 353"/>
                  <a:gd name="T4" fmla="*/ 40 w 66"/>
                  <a:gd name="T5" fmla="*/ 25 h 353"/>
                  <a:gd name="T6" fmla="*/ 35 w 66"/>
                  <a:gd name="T7" fmla="*/ 71 h 353"/>
                  <a:gd name="T8" fmla="*/ 28 w 66"/>
                  <a:gd name="T9" fmla="*/ 129 h 353"/>
                  <a:gd name="T10" fmla="*/ 16 w 66"/>
                  <a:gd name="T11" fmla="*/ 182 h 353"/>
                  <a:gd name="T12" fmla="*/ 24 w 66"/>
                  <a:gd name="T13" fmla="*/ 206 h 353"/>
                  <a:gd name="T14" fmla="*/ 19 w 66"/>
                  <a:gd name="T15" fmla="*/ 221 h 353"/>
                  <a:gd name="T16" fmla="*/ 17 w 66"/>
                  <a:gd name="T17" fmla="*/ 232 h 353"/>
                  <a:gd name="T18" fmla="*/ 16 w 66"/>
                  <a:gd name="T19" fmla="*/ 243 h 353"/>
                  <a:gd name="T20" fmla="*/ 7 w 66"/>
                  <a:gd name="T21" fmla="*/ 240 h 353"/>
                  <a:gd name="T22" fmla="*/ 7 w 66"/>
                  <a:gd name="T23" fmla="*/ 249 h 353"/>
                  <a:gd name="T24" fmla="*/ 12 w 66"/>
                  <a:gd name="T25" fmla="*/ 261 h 353"/>
                  <a:gd name="T26" fmla="*/ 10 w 66"/>
                  <a:gd name="T27" fmla="*/ 267 h 353"/>
                  <a:gd name="T28" fmla="*/ 6 w 66"/>
                  <a:gd name="T29" fmla="*/ 271 h 353"/>
                  <a:gd name="T30" fmla="*/ 12 w 66"/>
                  <a:gd name="T31" fmla="*/ 278 h 353"/>
                  <a:gd name="T32" fmla="*/ 12 w 66"/>
                  <a:gd name="T33" fmla="*/ 291 h 353"/>
                  <a:gd name="T34" fmla="*/ 14 w 66"/>
                  <a:gd name="T35" fmla="*/ 299 h 353"/>
                  <a:gd name="T36" fmla="*/ 19 w 66"/>
                  <a:gd name="T37" fmla="*/ 304 h 353"/>
                  <a:gd name="T38" fmla="*/ 15 w 66"/>
                  <a:gd name="T39" fmla="*/ 316 h 353"/>
                  <a:gd name="T40" fmla="*/ 20 w 66"/>
                  <a:gd name="T41" fmla="*/ 318 h 353"/>
                  <a:gd name="T42" fmla="*/ 26 w 66"/>
                  <a:gd name="T43" fmla="*/ 321 h 353"/>
                  <a:gd name="T44" fmla="*/ 47 w 66"/>
                  <a:gd name="T45" fmla="*/ 308 h 353"/>
                  <a:gd name="T46" fmla="*/ 16 w 66"/>
                  <a:gd name="T47" fmla="*/ 285 h 353"/>
                  <a:gd name="T48" fmla="*/ 30 w 66"/>
                  <a:gd name="T49" fmla="*/ 236 h 353"/>
                  <a:gd name="T50" fmla="*/ 28 w 66"/>
                  <a:gd name="T51" fmla="*/ 200 h 353"/>
                  <a:gd name="T52" fmla="*/ 32 w 66"/>
                  <a:gd name="T53" fmla="*/ 156 h 353"/>
                  <a:gd name="T54" fmla="*/ 38 w 66"/>
                  <a:gd name="T55" fmla="*/ 114 h 353"/>
                  <a:gd name="T56" fmla="*/ 52 w 66"/>
                  <a:gd name="T57" fmla="*/ 58 h 353"/>
                  <a:gd name="T58" fmla="*/ 42 w 66"/>
                  <a:gd name="T59" fmla="*/ 325 h 353"/>
                  <a:gd name="T60" fmla="*/ 37 w 66"/>
                  <a:gd name="T61" fmla="*/ 324 h 353"/>
                  <a:gd name="T62" fmla="*/ 29 w 66"/>
                  <a:gd name="T63" fmla="*/ 337 h 353"/>
                  <a:gd name="T64" fmla="*/ 59 w 66"/>
                  <a:gd name="T65" fmla="*/ 345 h 353"/>
                  <a:gd name="T66" fmla="*/ 41 w 66"/>
                  <a:gd name="T67" fmla="*/ 343 h 353"/>
                  <a:gd name="T68" fmla="*/ 55 w 66"/>
                  <a:gd name="T69" fmla="*/ 349 h 353"/>
                  <a:gd name="T70" fmla="*/ 29 w 66"/>
                  <a:gd name="T71" fmla="*/ 329 h 353"/>
                  <a:gd name="T72" fmla="*/ 32 w 66"/>
                  <a:gd name="T73" fmla="*/ 332 h 353"/>
                  <a:gd name="T74" fmla="*/ 37 w 66"/>
                  <a:gd name="T75" fmla="*/ 343 h 353"/>
                  <a:gd name="T76" fmla="*/ 33 w 66"/>
                  <a:gd name="T77" fmla="*/ 340 h 353"/>
                  <a:gd name="T78" fmla="*/ 19 w 66"/>
                  <a:gd name="T79" fmla="*/ 327 h 353"/>
                  <a:gd name="T80" fmla="*/ 20 w 66"/>
                  <a:gd name="T81" fmla="*/ 324 h 353"/>
                  <a:gd name="T82" fmla="*/ 17 w 66"/>
                  <a:gd name="T83" fmla="*/ 322 h 353"/>
                  <a:gd name="T84" fmla="*/ 13 w 66"/>
                  <a:gd name="T85" fmla="*/ 308 h 353"/>
                  <a:gd name="T86" fmla="*/ 9 w 66"/>
                  <a:gd name="T87" fmla="*/ 303 h 353"/>
                  <a:gd name="T88" fmla="*/ 7 w 66"/>
                  <a:gd name="T89" fmla="*/ 302 h 353"/>
                  <a:gd name="T90" fmla="*/ 9 w 66"/>
                  <a:gd name="T91" fmla="*/ 305 h 353"/>
                  <a:gd name="T92" fmla="*/ 5 w 66"/>
                  <a:gd name="T93" fmla="*/ 298 h 353"/>
                  <a:gd name="T94" fmla="*/ 9 w 66"/>
                  <a:gd name="T95" fmla="*/ 298 h 353"/>
                  <a:gd name="T96" fmla="*/ 9 w 66"/>
                  <a:gd name="T97" fmla="*/ 289 h 353"/>
                  <a:gd name="T98" fmla="*/ 3 w 66"/>
                  <a:gd name="T99" fmla="*/ 291 h 353"/>
                  <a:gd name="T100" fmla="*/ 3 w 66"/>
                  <a:gd name="T101" fmla="*/ 287 h 353"/>
                  <a:gd name="T102" fmla="*/ 1 w 66"/>
                  <a:gd name="T103" fmla="*/ 267 h 353"/>
                  <a:gd name="T104" fmla="*/ 7 w 66"/>
                  <a:gd name="T105" fmla="*/ 261 h 353"/>
                  <a:gd name="T106" fmla="*/ 5 w 66"/>
                  <a:gd name="T107" fmla="*/ 259 h 353"/>
                  <a:gd name="T108" fmla="*/ 9 w 66"/>
                  <a:gd name="T109" fmla="*/ 236 h 353"/>
                  <a:gd name="T110" fmla="*/ 12 w 66"/>
                  <a:gd name="T111" fmla="*/ 232 h 353"/>
                  <a:gd name="T112" fmla="*/ 19 w 66"/>
                  <a:gd name="T113" fmla="*/ 225 h 353"/>
                  <a:gd name="T114" fmla="*/ 13 w 66"/>
                  <a:gd name="T115" fmla="*/ 227 h 353"/>
                  <a:gd name="T116" fmla="*/ 14 w 66"/>
                  <a:gd name="T117" fmla="*/ 229 h 353"/>
                  <a:gd name="T118" fmla="*/ 12 w 66"/>
                  <a:gd name="T119" fmla="*/ 227 h 353"/>
                  <a:gd name="T120" fmla="*/ 13 w 66"/>
                  <a:gd name="T121" fmla="*/ 221 h 353"/>
                  <a:gd name="T122" fmla="*/ 56 w 66"/>
                  <a:gd name="T123" fmla="*/ 352 h 353"/>
                  <a:gd name="T124" fmla="*/ 60 w 66"/>
                  <a:gd name="T125" fmla="*/ 35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353">
                    <a:moveTo>
                      <a:pt x="10" y="214"/>
                    </a:moveTo>
                    <a:cubicBezTo>
                      <a:pt x="10" y="214"/>
                      <a:pt x="10" y="214"/>
                      <a:pt x="10" y="213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10" y="213"/>
                      <a:pt x="11" y="213"/>
                      <a:pt x="11" y="212"/>
                    </a:cubicBezTo>
                    <a:cubicBezTo>
                      <a:pt x="11" y="212"/>
                      <a:pt x="11" y="212"/>
                      <a:pt x="11" y="211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0"/>
                      <a:pt x="11" y="210"/>
                      <a:pt x="11" y="210"/>
                    </a:cubicBezTo>
                    <a:cubicBezTo>
                      <a:pt x="11" y="210"/>
                      <a:pt x="11" y="209"/>
                      <a:pt x="11" y="209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1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6"/>
                      <a:pt x="11" y="206"/>
                      <a:pt x="11" y="205"/>
                    </a:cubicBezTo>
                    <a:cubicBezTo>
                      <a:pt x="11" y="205"/>
                      <a:pt x="11" y="205"/>
                      <a:pt x="11" y="204"/>
                    </a:cubicBezTo>
                    <a:cubicBezTo>
                      <a:pt x="11" y="204"/>
                      <a:pt x="12" y="204"/>
                      <a:pt x="12" y="204"/>
                    </a:cubicBezTo>
                    <a:cubicBezTo>
                      <a:pt x="12" y="204"/>
                      <a:pt x="12" y="203"/>
                      <a:pt x="12" y="203"/>
                    </a:cubicBezTo>
                    <a:cubicBezTo>
                      <a:pt x="12" y="203"/>
                      <a:pt x="12" y="202"/>
                      <a:pt x="12" y="202"/>
                    </a:cubicBezTo>
                    <a:cubicBezTo>
                      <a:pt x="12" y="202"/>
                      <a:pt x="12" y="201"/>
                      <a:pt x="12" y="201"/>
                    </a:cubicBezTo>
                    <a:cubicBezTo>
                      <a:pt x="12" y="201"/>
                      <a:pt x="12" y="201"/>
                      <a:pt x="12" y="201"/>
                    </a:cubicBezTo>
                    <a:cubicBezTo>
                      <a:pt x="12" y="201"/>
                      <a:pt x="12" y="200"/>
                      <a:pt x="12" y="200"/>
                    </a:cubicBezTo>
                    <a:cubicBezTo>
                      <a:pt x="12" y="200"/>
                      <a:pt x="12" y="200"/>
                      <a:pt x="12" y="200"/>
                    </a:cubicBezTo>
                    <a:cubicBezTo>
                      <a:pt x="13" y="200"/>
                      <a:pt x="13" y="200"/>
                      <a:pt x="13" y="200"/>
                    </a:cubicBezTo>
                    <a:cubicBezTo>
                      <a:pt x="13" y="200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5" y="200"/>
                    </a:cubicBezTo>
                    <a:cubicBezTo>
                      <a:pt x="15" y="200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0"/>
                      <a:pt x="16" y="200"/>
                    </a:cubicBezTo>
                    <a:cubicBezTo>
                      <a:pt x="16" y="200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2"/>
                    </a:cubicBezTo>
                    <a:cubicBezTo>
                      <a:pt x="16" y="202"/>
                      <a:pt x="16" y="202"/>
                      <a:pt x="16" y="202"/>
                    </a:cubicBezTo>
                    <a:cubicBezTo>
                      <a:pt x="16" y="202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6" y="203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5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5" y="209"/>
                      <a:pt x="15" y="209"/>
                      <a:pt x="16" y="209"/>
                    </a:cubicBezTo>
                    <a:cubicBezTo>
                      <a:pt x="16" y="210"/>
                      <a:pt x="16" y="210"/>
                      <a:pt x="16" y="210"/>
                    </a:cubicBezTo>
                    <a:cubicBezTo>
                      <a:pt x="16" y="211"/>
                      <a:pt x="16" y="211"/>
                      <a:pt x="16" y="211"/>
                    </a:cubicBezTo>
                    <a:cubicBezTo>
                      <a:pt x="16" y="211"/>
                      <a:pt x="16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6" y="211"/>
                      <a:pt x="16" y="211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3"/>
                      <a:pt x="16" y="213"/>
                      <a:pt x="16" y="213"/>
                    </a:cubicBezTo>
                    <a:cubicBezTo>
                      <a:pt x="16" y="213"/>
                      <a:pt x="15" y="213"/>
                      <a:pt x="15" y="213"/>
                    </a:cubicBezTo>
                    <a:cubicBezTo>
                      <a:pt x="15" y="213"/>
                      <a:pt x="15" y="213"/>
                      <a:pt x="15" y="213"/>
                    </a:cubicBezTo>
                    <a:cubicBezTo>
                      <a:pt x="15" y="213"/>
                      <a:pt x="14" y="213"/>
                      <a:pt x="14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3" y="216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2" y="215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5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5"/>
                    </a:cubicBezTo>
                    <a:cubicBezTo>
                      <a:pt x="11" y="215"/>
                      <a:pt x="11" y="215"/>
                      <a:pt x="11" y="215"/>
                    </a:cubicBezTo>
                    <a:cubicBezTo>
                      <a:pt x="10" y="215"/>
                      <a:pt x="10" y="215"/>
                      <a:pt x="10" y="214"/>
                    </a:cubicBezTo>
                    <a:close/>
                    <a:moveTo>
                      <a:pt x="60" y="40"/>
                    </a:move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59" y="41"/>
                      <a:pt x="59" y="41"/>
                    </a:cubicBezTo>
                    <a:cubicBezTo>
                      <a:pt x="59" y="41"/>
                      <a:pt x="58" y="41"/>
                      <a:pt x="58" y="41"/>
                    </a:cubicBezTo>
                    <a:cubicBezTo>
                      <a:pt x="58" y="41"/>
                      <a:pt x="57" y="41"/>
                      <a:pt x="57" y="41"/>
                    </a:cubicBezTo>
                    <a:cubicBezTo>
                      <a:pt x="57" y="41"/>
                      <a:pt x="56" y="41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39"/>
                      <a:pt x="55" y="39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5"/>
                      <a:pt x="55" y="35"/>
                    </a:cubicBezTo>
                    <a:cubicBezTo>
                      <a:pt x="55" y="35"/>
                      <a:pt x="54" y="34"/>
                      <a:pt x="54" y="34"/>
                    </a:cubicBezTo>
                    <a:cubicBezTo>
                      <a:pt x="54" y="34"/>
                      <a:pt x="54" y="33"/>
                      <a:pt x="54" y="33"/>
                    </a:cubicBezTo>
                    <a:cubicBezTo>
                      <a:pt x="54" y="33"/>
                      <a:pt x="54" y="32"/>
                      <a:pt x="54" y="32"/>
                    </a:cubicBezTo>
                    <a:cubicBezTo>
                      <a:pt x="54" y="32"/>
                      <a:pt x="53" y="31"/>
                      <a:pt x="53" y="31"/>
                    </a:cubicBezTo>
                    <a:cubicBezTo>
                      <a:pt x="53" y="31"/>
                      <a:pt x="53" y="29"/>
                      <a:pt x="53" y="29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1" y="26"/>
                      <a:pt x="51" y="26"/>
                    </a:cubicBezTo>
                    <a:cubicBezTo>
                      <a:pt x="51" y="26"/>
                      <a:pt x="51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1" y="24"/>
                    </a:cubicBezTo>
                    <a:cubicBezTo>
                      <a:pt x="51" y="23"/>
                      <a:pt x="51" y="23"/>
                      <a:pt x="50" y="23"/>
                    </a:cubicBezTo>
                    <a:cubicBezTo>
                      <a:pt x="50" y="23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49" y="20"/>
                      <a:pt x="49" y="20"/>
                    </a:cubicBezTo>
                    <a:cubicBezTo>
                      <a:pt x="49" y="20"/>
                      <a:pt x="50" y="19"/>
                      <a:pt x="50" y="19"/>
                    </a:cubicBezTo>
                    <a:cubicBezTo>
                      <a:pt x="50" y="19"/>
                      <a:pt x="51" y="19"/>
                      <a:pt x="51" y="19"/>
                    </a:cubicBezTo>
                    <a:cubicBezTo>
                      <a:pt x="51" y="19"/>
                      <a:pt x="51" y="18"/>
                      <a:pt x="51" y="18"/>
                    </a:cubicBezTo>
                    <a:cubicBezTo>
                      <a:pt x="51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1" y="15"/>
                      <a:pt x="51" y="15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1" y="14"/>
                      <a:pt x="50" y="14"/>
                    </a:cubicBezTo>
                    <a:cubicBezTo>
                      <a:pt x="50" y="13"/>
                      <a:pt x="49" y="12"/>
                      <a:pt x="49" y="12"/>
                    </a:cubicBezTo>
                    <a:cubicBezTo>
                      <a:pt x="49" y="12"/>
                      <a:pt x="48" y="11"/>
                      <a:pt x="48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6" y="4"/>
                      <a:pt x="45" y="4"/>
                      <a:pt x="45" y="4"/>
                    </a:cubicBezTo>
                    <a:cubicBezTo>
                      <a:pt x="45" y="4"/>
                      <a:pt x="45" y="3"/>
                      <a:pt x="45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4" y="1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3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3"/>
                      <a:pt x="42" y="4"/>
                      <a:pt x="42" y="4"/>
                    </a:cubicBezTo>
                    <a:cubicBezTo>
                      <a:pt x="42" y="4"/>
                      <a:pt x="42" y="5"/>
                      <a:pt x="42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9" y="7"/>
                      <a:pt x="39" y="8"/>
                    </a:cubicBezTo>
                    <a:cubicBezTo>
                      <a:pt x="39" y="8"/>
                      <a:pt x="39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2"/>
                      <a:pt x="38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39" y="14"/>
                      <a:pt x="39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7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20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0" y="21"/>
                      <a:pt x="40" y="22"/>
                      <a:pt x="40" y="22"/>
                    </a:cubicBezTo>
                    <a:cubicBezTo>
                      <a:pt x="40" y="22"/>
                      <a:pt x="40" y="23"/>
                      <a:pt x="40" y="23"/>
                    </a:cubicBezTo>
                    <a:cubicBezTo>
                      <a:pt x="40" y="23"/>
                      <a:pt x="39" y="24"/>
                      <a:pt x="39" y="24"/>
                    </a:cubicBezTo>
                    <a:cubicBezTo>
                      <a:pt x="39" y="24"/>
                      <a:pt x="39" y="25"/>
                      <a:pt x="40" y="25"/>
                    </a:cubicBezTo>
                    <a:cubicBezTo>
                      <a:pt x="40" y="25"/>
                      <a:pt x="40" y="25"/>
                      <a:pt x="40" y="26"/>
                    </a:cubicBezTo>
                    <a:cubicBezTo>
                      <a:pt x="40" y="26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30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2"/>
                    </a:cubicBezTo>
                    <a:cubicBezTo>
                      <a:pt x="40" y="32"/>
                      <a:pt x="40" y="33"/>
                      <a:pt x="40" y="33"/>
                    </a:cubicBezTo>
                    <a:cubicBezTo>
                      <a:pt x="40" y="33"/>
                      <a:pt x="40" y="34"/>
                      <a:pt x="40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5"/>
                      <a:pt x="39" y="35"/>
                      <a:pt x="39" y="36"/>
                    </a:cubicBezTo>
                    <a:cubicBezTo>
                      <a:pt x="39" y="36"/>
                      <a:pt x="39" y="37"/>
                      <a:pt x="39" y="37"/>
                    </a:cubicBezTo>
                    <a:cubicBezTo>
                      <a:pt x="39" y="37"/>
                      <a:pt x="39" y="38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2"/>
                    </a:cubicBezTo>
                    <a:cubicBezTo>
                      <a:pt x="39" y="42"/>
                      <a:pt x="38" y="42"/>
                      <a:pt x="38" y="42"/>
                    </a:cubicBezTo>
                    <a:cubicBezTo>
                      <a:pt x="38" y="42"/>
                      <a:pt x="38" y="43"/>
                      <a:pt x="37" y="43"/>
                    </a:cubicBezTo>
                    <a:cubicBezTo>
                      <a:pt x="37" y="43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3"/>
                    </a:cubicBezTo>
                    <a:cubicBezTo>
                      <a:pt x="37" y="43"/>
                      <a:pt x="37" y="43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5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6"/>
                      <a:pt x="38" y="47"/>
                      <a:pt x="38" y="47"/>
                    </a:cubicBezTo>
                    <a:cubicBezTo>
                      <a:pt x="38" y="47"/>
                      <a:pt x="37" y="48"/>
                      <a:pt x="37" y="48"/>
                    </a:cubicBezTo>
                    <a:cubicBezTo>
                      <a:pt x="37" y="48"/>
                      <a:pt x="37" y="49"/>
                      <a:pt x="37" y="49"/>
                    </a:cubicBezTo>
                    <a:cubicBezTo>
                      <a:pt x="37" y="49"/>
                      <a:pt x="37" y="50"/>
                      <a:pt x="37" y="50"/>
                    </a:cubicBezTo>
                    <a:cubicBezTo>
                      <a:pt x="37" y="50"/>
                      <a:pt x="37" y="51"/>
                      <a:pt x="37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7" y="56"/>
                    </a:cubicBezTo>
                    <a:cubicBezTo>
                      <a:pt x="37" y="56"/>
                      <a:pt x="37" y="56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8" y="57"/>
                      <a:pt x="38" y="57"/>
                      <a:pt x="38" y="58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7" y="58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60"/>
                      <a:pt x="38" y="60"/>
                    </a:cubicBezTo>
                    <a:cubicBezTo>
                      <a:pt x="38" y="60"/>
                      <a:pt x="37" y="61"/>
                      <a:pt x="37" y="61"/>
                    </a:cubicBezTo>
                    <a:cubicBezTo>
                      <a:pt x="37" y="61"/>
                      <a:pt x="36" y="61"/>
                      <a:pt x="36" y="61"/>
                    </a:cubicBezTo>
                    <a:cubicBezTo>
                      <a:pt x="36" y="61"/>
                      <a:pt x="36" y="62"/>
                      <a:pt x="36" y="62"/>
                    </a:cubicBezTo>
                    <a:cubicBezTo>
                      <a:pt x="36" y="62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4"/>
                      <a:pt x="36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2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35" y="73"/>
                      <a:pt x="35" y="74"/>
                      <a:pt x="35" y="74"/>
                    </a:cubicBezTo>
                    <a:cubicBezTo>
                      <a:pt x="35" y="74"/>
                      <a:pt x="34" y="74"/>
                      <a:pt x="34" y="74"/>
                    </a:cubicBezTo>
                    <a:cubicBezTo>
                      <a:pt x="34" y="74"/>
                      <a:pt x="34" y="75"/>
                      <a:pt x="34" y="75"/>
                    </a:cubicBezTo>
                    <a:cubicBezTo>
                      <a:pt x="34" y="75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6"/>
                      <a:pt x="34" y="77"/>
                      <a:pt x="34" y="77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4" y="77"/>
                      <a:pt x="34" y="78"/>
                      <a:pt x="34" y="78"/>
                    </a:cubicBezTo>
                    <a:cubicBezTo>
                      <a:pt x="34" y="78"/>
                      <a:pt x="33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2" y="81"/>
                    </a:cubicBezTo>
                    <a:cubicBezTo>
                      <a:pt x="32" y="81"/>
                      <a:pt x="32" y="84"/>
                      <a:pt x="32" y="84"/>
                    </a:cubicBezTo>
                    <a:cubicBezTo>
                      <a:pt x="32" y="84"/>
                      <a:pt x="32" y="85"/>
                      <a:pt x="32" y="85"/>
                    </a:cubicBezTo>
                    <a:cubicBezTo>
                      <a:pt x="32" y="85"/>
                      <a:pt x="31" y="86"/>
                      <a:pt x="31" y="86"/>
                    </a:cubicBezTo>
                    <a:cubicBezTo>
                      <a:pt x="31" y="86"/>
                      <a:pt x="32" y="86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9"/>
                      <a:pt x="30" y="89"/>
                      <a:pt x="30" y="90"/>
                    </a:cubicBezTo>
                    <a:cubicBezTo>
                      <a:pt x="30" y="90"/>
                      <a:pt x="30" y="91"/>
                      <a:pt x="30" y="91"/>
                    </a:cubicBezTo>
                    <a:cubicBezTo>
                      <a:pt x="30" y="91"/>
                      <a:pt x="31" y="91"/>
                      <a:pt x="31" y="91"/>
                    </a:cubicBezTo>
                    <a:cubicBezTo>
                      <a:pt x="31" y="91"/>
                      <a:pt x="32" y="92"/>
                      <a:pt x="32" y="92"/>
                    </a:cubicBezTo>
                    <a:cubicBezTo>
                      <a:pt x="32" y="92"/>
                      <a:pt x="32" y="93"/>
                      <a:pt x="32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2" y="96"/>
                      <a:pt x="3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31" y="97"/>
                      <a:pt x="31" y="97"/>
                    </a:cubicBezTo>
                    <a:cubicBezTo>
                      <a:pt x="31" y="97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9" y="106"/>
                      <a:pt x="29" y="107"/>
                    </a:cubicBezTo>
                    <a:cubicBezTo>
                      <a:pt x="29" y="108"/>
                      <a:pt x="29" y="109"/>
                      <a:pt x="29" y="109"/>
                    </a:cubicBezTo>
                    <a:cubicBezTo>
                      <a:pt x="30" y="110"/>
                      <a:pt x="30" y="112"/>
                      <a:pt x="30" y="113"/>
                    </a:cubicBezTo>
                    <a:cubicBezTo>
                      <a:pt x="30" y="114"/>
                      <a:pt x="30" y="115"/>
                      <a:pt x="30" y="116"/>
                    </a:cubicBezTo>
                    <a:cubicBezTo>
                      <a:pt x="30" y="116"/>
                      <a:pt x="30" y="117"/>
                      <a:pt x="30" y="117"/>
                    </a:cubicBezTo>
                    <a:cubicBezTo>
                      <a:pt x="30" y="118"/>
                      <a:pt x="30" y="119"/>
                      <a:pt x="30" y="120"/>
                    </a:cubicBezTo>
                    <a:cubicBezTo>
                      <a:pt x="30" y="120"/>
                      <a:pt x="30" y="120"/>
                      <a:pt x="30" y="121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29" y="122"/>
                      <a:pt x="29" y="122"/>
                    </a:cubicBezTo>
                    <a:cubicBezTo>
                      <a:pt x="29" y="122"/>
                      <a:pt x="28" y="122"/>
                      <a:pt x="28" y="123"/>
                    </a:cubicBezTo>
                    <a:cubicBezTo>
                      <a:pt x="28" y="123"/>
                      <a:pt x="28" y="124"/>
                      <a:pt x="29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29" y="124"/>
                      <a:pt x="29" y="125"/>
                      <a:pt x="29" y="125"/>
                    </a:cubicBezTo>
                    <a:cubicBezTo>
                      <a:pt x="29" y="125"/>
                      <a:pt x="29" y="126"/>
                      <a:pt x="29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6"/>
                      <a:pt x="29" y="127"/>
                      <a:pt x="29" y="127"/>
                    </a:cubicBezTo>
                    <a:cubicBezTo>
                      <a:pt x="29" y="127"/>
                      <a:pt x="29" y="127"/>
                      <a:pt x="29" y="128"/>
                    </a:cubicBezTo>
                    <a:cubicBezTo>
                      <a:pt x="29" y="128"/>
                      <a:pt x="28" y="128"/>
                      <a:pt x="28" y="128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30"/>
                      <a:pt x="27" y="131"/>
                      <a:pt x="27" y="131"/>
                    </a:cubicBezTo>
                    <a:cubicBezTo>
                      <a:pt x="27" y="131"/>
                      <a:pt x="27" y="131"/>
                      <a:pt x="27" y="132"/>
                    </a:cubicBezTo>
                    <a:cubicBezTo>
                      <a:pt x="27" y="132"/>
                      <a:pt x="27" y="132"/>
                      <a:pt x="27" y="133"/>
                    </a:cubicBezTo>
                    <a:cubicBezTo>
                      <a:pt x="27" y="133"/>
                      <a:pt x="26" y="134"/>
                      <a:pt x="26" y="134"/>
                    </a:cubicBezTo>
                    <a:cubicBezTo>
                      <a:pt x="26" y="134"/>
                      <a:pt x="26" y="136"/>
                      <a:pt x="26" y="136"/>
                    </a:cubicBez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8"/>
                      <a:pt x="25" y="138"/>
                      <a:pt x="25" y="138"/>
                    </a:cubicBezTo>
                    <a:cubicBezTo>
                      <a:pt x="25" y="139"/>
                      <a:pt x="25" y="140"/>
                      <a:pt x="25" y="140"/>
                    </a:cubicBezTo>
                    <a:cubicBezTo>
                      <a:pt x="25" y="140"/>
                      <a:pt x="24" y="141"/>
                      <a:pt x="24" y="141"/>
                    </a:cubicBezTo>
                    <a:cubicBezTo>
                      <a:pt x="24" y="142"/>
                      <a:pt x="23" y="142"/>
                      <a:pt x="23" y="142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3" y="145"/>
                      <a:pt x="23" y="146"/>
                      <a:pt x="22" y="146"/>
                    </a:cubicBezTo>
                    <a:cubicBezTo>
                      <a:pt x="22" y="146"/>
                      <a:pt x="22" y="147"/>
                      <a:pt x="21" y="147"/>
                    </a:cubicBezTo>
                    <a:cubicBezTo>
                      <a:pt x="21" y="147"/>
                      <a:pt x="21" y="149"/>
                      <a:pt x="21" y="149"/>
                    </a:cubicBezTo>
                    <a:cubicBezTo>
                      <a:pt x="21" y="150"/>
                      <a:pt x="21" y="150"/>
                      <a:pt x="21" y="151"/>
                    </a:cubicBezTo>
                    <a:cubicBezTo>
                      <a:pt x="20" y="151"/>
                      <a:pt x="20" y="152"/>
                      <a:pt x="20" y="152"/>
                    </a:cubicBezTo>
                    <a:cubicBezTo>
                      <a:pt x="20" y="152"/>
                      <a:pt x="20" y="153"/>
                      <a:pt x="20" y="153"/>
                    </a:cubicBezTo>
                    <a:cubicBezTo>
                      <a:pt x="20" y="153"/>
                      <a:pt x="19" y="154"/>
                      <a:pt x="19" y="154"/>
                    </a:cubicBezTo>
                    <a:cubicBezTo>
                      <a:pt x="19" y="154"/>
                      <a:pt x="18" y="154"/>
                      <a:pt x="19" y="155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9" y="155"/>
                      <a:pt x="18" y="156"/>
                      <a:pt x="18" y="156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18" y="158"/>
                      <a:pt x="18" y="158"/>
                      <a:pt x="17" y="158"/>
                    </a:cubicBezTo>
                    <a:cubicBezTo>
                      <a:pt x="17" y="158"/>
                      <a:pt x="16" y="158"/>
                      <a:pt x="16" y="158"/>
                    </a:cubicBezTo>
                    <a:cubicBezTo>
                      <a:pt x="16" y="158"/>
                      <a:pt x="15" y="158"/>
                      <a:pt x="15" y="158"/>
                    </a:cubicBezTo>
                    <a:cubicBezTo>
                      <a:pt x="15" y="159"/>
                      <a:pt x="15" y="159"/>
                      <a:pt x="15" y="160"/>
                    </a:cubicBezTo>
                    <a:cubicBezTo>
                      <a:pt x="15" y="160"/>
                      <a:pt x="15" y="160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3"/>
                      <a:pt x="15" y="163"/>
                    </a:cubicBezTo>
                    <a:cubicBezTo>
                      <a:pt x="15" y="163"/>
                      <a:pt x="16" y="164"/>
                      <a:pt x="16" y="165"/>
                    </a:cubicBezTo>
                    <a:cubicBezTo>
                      <a:pt x="16" y="165"/>
                      <a:pt x="16" y="165"/>
                      <a:pt x="16" y="166"/>
                    </a:cubicBezTo>
                    <a:cubicBezTo>
                      <a:pt x="16" y="166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6" y="170"/>
                      <a:pt x="16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3"/>
                      <a:pt x="17" y="173"/>
                      <a:pt x="17" y="173"/>
                    </a:cubicBezTo>
                    <a:cubicBezTo>
                      <a:pt x="17" y="173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3"/>
                      <a:pt x="18" y="174"/>
                      <a:pt x="18" y="174"/>
                    </a:cubicBezTo>
                    <a:cubicBezTo>
                      <a:pt x="17" y="174"/>
                      <a:pt x="17" y="173"/>
                      <a:pt x="17" y="173"/>
                    </a:cubicBezTo>
                    <a:cubicBezTo>
                      <a:pt x="17" y="174"/>
                      <a:pt x="17" y="174"/>
                      <a:pt x="17" y="174"/>
                    </a:cubicBezTo>
                    <a:cubicBezTo>
                      <a:pt x="17" y="174"/>
                      <a:pt x="17" y="175"/>
                      <a:pt x="18" y="175"/>
                    </a:cubicBezTo>
                    <a:cubicBezTo>
                      <a:pt x="18" y="175"/>
                      <a:pt x="18" y="175"/>
                      <a:pt x="18" y="176"/>
                    </a:cubicBezTo>
                    <a:cubicBezTo>
                      <a:pt x="18" y="176"/>
                      <a:pt x="18" y="176"/>
                      <a:pt x="18" y="177"/>
                    </a:cubicBezTo>
                    <a:cubicBezTo>
                      <a:pt x="18" y="177"/>
                      <a:pt x="18" y="178"/>
                      <a:pt x="18" y="179"/>
                    </a:cubicBezTo>
                    <a:cubicBezTo>
                      <a:pt x="18" y="179"/>
                      <a:pt x="18" y="179"/>
                      <a:pt x="17" y="180"/>
                    </a:cubicBezTo>
                    <a:cubicBezTo>
                      <a:pt x="17" y="180"/>
                      <a:pt x="17" y="180"/>
                      <a:pt x="17" y="181"/>
                    </a:cubicBezTo>
                    <a:cubicBezTo>
                      <a:pt x="17" y="181"/>
                      <a:pt x="17" y="181"/>
                      <a:pt x="17" y="182"/>
                    </a:cubicBezTo>
                    <a:cubicBezTo>
                      <a:pt x="17" y="182"/>
                      <a:pt x="17" y="182"/>
                      <a:pt x="17" y="182"/>
                    </a:cubicBezTo>
                    <a:cubicBezTo>
                      <a:pt x="17" y="182"/>
                      <a:pt x="17" y="183"/>
                      <a:pt x="17" y="183"/>
                    </a:cubicBezTo>
                    <a:cubicBezTo>
                      <a:pt x="17" y="183"/>
                      <a:pt x="16" y="182"/>
                      <a:pt x="16" y="182"/>
                    </a:cubicBezTo>
                    <a:cubicBezTo>
                      <a:pt x="16" y="182"/>
                      <a:pt x="16" y="183"/>
                      <a:pt x="16" y="183"/>
                    </a:cubicBezTo>
                    <a:cubicBezTo>
                      <a:pt x="16" y="183"/>
                      <a:pt x="15" y="183"/>
                      <a:pt x="15" y="183"/>
                    </a:cubicBezTo>
                    <a:cubicBezTo>
                      <a:pt x="15" y="183"/>
                      <a:pt x="15" y="184"/>
                      <a:pt x="15" y="184"/>
                    </a:cubicBezTo>
                    <a:cubicBezTo>
                      <a:pt x="15" y="184"/>
                      <a:pt x="15" y="184"/>
                      <a:pt x="15" y="184"/>
                    </a:cubicBezTo>
                    <a:cubicBezTo>
                      <a:pt x="15" y="185"/>
                      <a:pt x="15" y="185"/>
                      <a:pt x="15" y="185"/>
                    </a:cubicBezTo>
                    <a:cubicBezTo>
                      <a:pt x="15" y="185"/>
                      <a:pt x="14" y="186"/>
                      <a:pt x="14" y="186"/>
                    </a:cubicBezTo>
                    <a:cubicBezTo>
                      <a:pt x="14" y="186"/>
                      <a:pt x="14" y="188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4" y="189"/>
                      <a:pt x="14" y="189"/>
                    </a:cubicBezTo>
                    <a:cubicBezTo>
                      <a:pt x="14" y="189"/>
                      <a:pt x="14" y="190"/>
                      <a:pt x="13" y="190"/>
                    </a:cubicBezTo>
                    <a:cubicBezTo>
                      <a:pt x="13" y="190"/>
                      <a:pt x="14" y="191"/>
                      <a:pt x="14" y="191"/>
                    </a:cubicBezTo>
                    <a:cubicBezTo>
                      <a:pt x="14" y="191"/>
                      <a:pt x="13" y="191"/>
                      <a:pt x="13" y="191"/>
                    </a:cubicBezTo>
                    <a:cubicBezTo>
                      <a:pt x="13" y="192"/>
                      <a:pt x="14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4"/>
                      <a:pt x="13" y="194"/>
                    </a:cubicBezTo>
                    <a:cubicBezTo>
                      <a:pt x="13" y="194"/>
                      <a:pt x="13" y="194"/>
                      <a:pt x="13" y="194"/>
                    </a:cubicBezTo>
                    <a:cubicBezTo>
                      <a:pt x="13" y="195"/>
                      <a:pt x="13" y="195"/>
                      <a:pt x="13" y="195"/>
                    </a:cubicBezTo>
                    <a:cubicBezTo>
                      <a:pt x="14" y="195"/>
                      <a:pt x="14" y="196"/>
                      <a:pt x="14" y="197"/>
                    </a:cubicBez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5" y="198"/>
                      <a:pt x="15" y="198"/>
                    </a:cubicBezTo>
                    <a:cubicBezTo>
                      <a:pt x="15" y="198"/>
                      <a:pt x="15" y="199"/>
                      <a:pt x="15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14" y="199"/>
                      <a:pt x="14" y="200"/>
                      <a:pt x="14" y="200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7" y="200"/>
                    </a:cubicBezTo>
                    <a:cubicBezTo>
                      <a:pt x="17" y="200"/>
                      <a:pt x="18" y="200"/>
                      <a:pt x="18" y="200"/>
                    </a:cubicBezTo>
                    <a:cubicBezTo>
                      <a:pt x="18" y="200"/>
                      <a:pt x="18" y="200"/>
                      <a:pt x="18" y="200"/>
                    </a:cubicBezTo>
                    <a:cubicBezTo>
                      <a:pt x="18" y="200"/>
                      <a:pt x="19" y="200"/>
                      <a:pt x="19" y="200"/>
                    </a:cubicBezTo>
                    <a:cubicBezTo>
                      <a:pt x="19" y="200"/>
                      <a:pt x="19" y="199"/>
                      <a:pt x="19" y="199"/>
                    </a:cubicBezTo>
                    <a:cubicBezTo>
                      <a:pt x="19" y="199"/>
                      <a:pt x="19" y="199"/>
                      <a:pt x="19" y="199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20" y="198"/>
                      <a:pt x="20" y="198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1" y="197"/>
                      <a:pt x="21" y="198"/>
                      <a:pt x="21" y="198"/>
                    </a:cubicBezTo>
                    <a:cubicBezTo>
                      <a:pt x="21" y="198"/>
                      <a:pt x="21" y="198"/>
                      <a:pt x="21" y="198"/>
                    </a:cubicBezTo>
                    <a:cubicBezTo>
                      <a:pt x="22" y="198"/>
                      <a:pt x="22" y="199"/>
                      <a:pt x="22" y="199"/>
                    </a:cubicBezTo>
                    <a:cubicBezTo>
                      <a:pt x="22" y="199"/>
                      <a:pt x="22" y="199"/>
                      <a:pt x="22" y="200"/>
                    </a:cubicBezTo>
                    <a:cubicBezTo>
                      <a:pt x="22" y="200"/>
                      <a:pt x="21" y="200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2"/>
                      <a:pt x="21" y="202"/>
                      <a:pt x="22" y="202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4" y="202"/>
                      <a:pt x="24" y="202"/>
                      <a:pt x="24" y="202"/>
                    </a:cubicBezTo>
                    <a:cubicBezTo>
                      <a:pt x="23" y="203"/>
                      <a:pt x="23" y="203"/>
                      <a:pt x="23" y="204"/>
                    </a:cubicBezTo>
                    <a:cubicBezTo>
                      <a:pt x="23" y="204"/>
                      <a:pt x="23" y="204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3" y="206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6"/>
                      <a:pt x="21" y="206"/>
                      <a:pt x="22" y="206"/>
                    </a:cubicBezTo>
                    <a:cubicBezTo>
                      <a:pt x="22" y="206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8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8"/>
                      <a:pt x="21" y="208"/>
                    </a:cubicBezTo>
                    <a:cubicBezTo>
                      <a:pt x="21" y="208"/>
                      <a:pt x="21" y="208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209"/>
                      <a:pt x="21" y="209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2"/>
                      <a:pt x="21" y="212"/>
                    </a:cubicBezTo>
                    <a:cubicBezTo>
                      <a:pt x="21" y="212"/>
                      <a:pt x="21" y="212"/>
                      <a:pt x="21" y="212"/>
                    </a:cubicBezTo>
                    <a:cubicBezTo>
                      <a:pt x="20" y="212"/>
                      <a:pt x="20" y="212"/>
                      <a:pt x="20" y="212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7"/>
                      <a:pt x="19" y="217"/>
                    </a:cubicBezTo>
                    <a:cubicBezTo>
                      <a:pt x="19" y="217"/>
                      <a:pt x="20" y="217"/>
                      <a:pt x="20" y="217"/>
                    </a:cubicBezTo>
                    <a:cubicBezTo>
                      <a:pt x="20" y="217"/>
                      <a:pt x="20" y="217"/>
                      <a:pt x="20" y="217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19" y="218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1" y="219"/>
                      <a:pt x="21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20"/>
                      <a:pt x="20" y="220"/>
                    </a:cubicBezTo>
                    <a:cubicBezTo>
                      <a:pt x="20" y="220"/>
                      <a:pt x="19" y="220"/>
                      <a:pt x="19" y="220"/>
                    </a:cubicBezTo>
                    <a:cubicBezTo>
                      <a:pt x="19" y="220"/>
                      <a:pt x="19" y="220"/>
                      <a:pt x="19" y="220"/>
                    </a:cubicBezTo>
                    <a:cubicBezTo>
                      <a:pt x="19" y="220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0"/>
                      <a:pt x="19" y="220"/>
                    </a:cubicBezTo>
                    <a:cubicBezTo>
                      <a:pt x="19" y="220"/>
                      <a:pt x="18" y="220"/>
                      <a:pt x="18" y="220"/>
                    </a:cubicBezTo>
                    <a:cubicBezTo>
                      <a:pt x="18" y="220"/>
                      <a:pt x="18" y="220"/>
                      <a:pt x="18" y="220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7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1" y="225"/>
                    </a:cubicBezTo>
                    <a:cubicBezTo>
                      <a:pt x="21" y="226"/>
                      <a:pt x="21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5"/>
                      <a:pt x="22" y="225"/>
                    </a:cubicBezTo>
                    <a:cubicBezTo>
                      <a:pt x="22" y="225"/>
                      <a:pt x="22" y="226"/>
                      <a:pt x="22" y="226"/>
                    </a:cubicBezTo>
                    <a:cubicBezTo>
                      <a:pt x="23" y="226"/>
                      <a:pt x="23" y="226"/>
                      <a:pt x="23" y="226"/>
                    </a:cubicBezTo>
                    <a:cubicBezTo>
                      <a:pt x="23" y="226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8"/>
                      <a:pt x="22" y="228"/>
                    </a:cubicBezTo>
                    <a:cubicBezTo>
                      <a:pt x="22" y="228"/>
                      <a:pt x="22" y="228"/>
                      <a:pt x="22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0" y="230"/>
                      <a:pt x="20" y="230"/>
                      <a:pt x="20" y="230"/>
                    </a:cubicBezTo>
                    <a:cubicBezTo>
                      <a:pt x="20" y="230"/>
                      <a:pt x="19" y="230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8" y="231"/>
                    </a:cubicBezTo>
                    <a:cubicBezTo>
                      <a:pt x="18" y="231"/>
                      <a:pt x="18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9" y="234"/>
                      <a:pt x="19" y="234"/>
                      <a:pt x="19" y="235"/>
                    </a:cubicBezTo>
                    <a:cubicBezTo>
                      <a:pt x="19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6"/>
                      <a:pt x="21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19" y="236"/>
                      <a:pt x="19" y="235"/>
                      <a:pt x="19" y="235"/>
                    </a:cubicBezTo>
                    <a:cubicBezTo>
                      <a:pt x="19" y="235"/>
                      <a:pt x="18" y="235"/>
                      <a:pt x="18" y="235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8" y="234"/>
                      <a:pt x="17" y="234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6"/>
                      <a:pt x="17" y="236"/>
                      <a:pt x="17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7"/>
                    </a:cubicBezTo>
                    <a:cubicBezTo>
                      <a:pt x="16" y="237"/>
                      <a:pt x="16" y="237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8"/>
                      <a:pt x="17" y="238"/>
                      <a:pt x="17" y="238"/>
                    </a:cubicBezTo>
                    <a:cubicBezTo>
                      <a:pt x="17" y="238"/>
                      <a:pt x="17" y="237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8" y="238"/>
                      <a:pt x="18" y="238"/>
                      <a:pt x="18" y="238"/>
                    </a:cubicBezTo>
                    <a:cubicBezTo>
                      <a:pt x="18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5" y="240"/>
                      <a:pt x="15" y="241"/>
                    </a:cubicBezTo>
                    <a:cubicBezTo>
                      <a:pt x="15" y="241"/>
                      <a:pt x="15" y="242"/>
                      <a:pt x="15" y="243"/>
                    </a:cubicBezTo>
                    <a:cubicBezTo>
                      <a:pt x="15" y="243"/>
                      <a:pt x="15" y="243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3"/>
                      <a:pt x="15" y="243"/>
                      <a:pt x="16" y="243"/>
                    </a:cubicBezTo>
                    <a:cubicBezTo>
                      <a:pt x="16" y="243"/>
                      <a:pt x="16" y="242"/>
                      <a:pt x="16" y="242"/>
                    </a:cubicBezTo>
                    <a:cubicBezTo>
                      <a:pt x="16" y="242"/>
                      <a:pt x="16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3"/>
                      <a:pt x="16" y="243"/>
                    </a:cubicBezTo>
                    <a:cubicBezTo>
                      <a:pt x="16" y="243"/>
                      <a:pt x="16" y="243"/>
                      <a:pt x="16" y="244"/>
                    </a:cubicBezTo>
                    <a:cubicBezTo>
                      <a:pt x="16" y="244"/>
                      <a:pt x="16" y="244"/>
                      <a:pt x="15" y="244"/>
                    </a:cubicBezTo>
                    <a:cubicBezTo>
                      <a:pt x="15" y="245"/>
                      <a:pt x="15" y="245"/>
                      <a:pt x="15" y="245"/>
                    </a:cubicBezTo>
                    <a:cubicBezTo>
                      <a:pt x="15" y="245"/>
                      <a:pt x="14" y="246"/>
                      <a:pt x="14" y="246"/>
                    </a:cubicBezTo>
                    <a:cubicBezTo>
                      <a:pt x="14" y="246"/>
                      <a:pt x="14" y="247"/>
                      <a:pt x="14" y="247"/>
                    </a:cubicBezTo>
                    <a:cubicBezTo>
                      <a:pt x="14" y="247"/>
                      <a:pt x="14" y="247"/>
                      <a:pt x="13" y="247"/>
                    </a:cubicBezTo>
                    <a:cubicBezTo>
                      <a:pt x="13" y="247"/>
                      <a:pt x="13" y="247"/>
                      <a:pt x="13" y="247"/>
                    </a:cubicBezTo>
                    <a:cubicBezTo>
                      <a:pt x="13" y="246"/>
                      <a:pt x="13" y="246"/>
                      <a:pt x="14" y="246"/>
                    </a:cubicBezTo>
                    <a:cubicBezTo>
                      <a:pt x="14" y="246"/>
                      <a:pt x="14" y="245"/>
                      <a:pt x="14" y="245"/>
                    </a:cubicBezTo>
                    <a:cubicBezTo>
                      <a:pt x="14" y="245"/>
                      <a:pt x="14" y="245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3"/>
                      <a:pt x="14" y="243"/>
                    </a:cubicBezTo>
                    <a:cubicBezTo>
                      <a:pt x="14" y="243"/>
                      <a:pt x="13" y="243"/>
                      <a:pt x="13" y="243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3"/>
                      <a:pt x="13" y="243"/>
                    </a:cubicBezTo>
                    <a:cubicBezTo>
                      <a:pt x="13" y="243"/>
                      <a:pt x="13" y="243"/>
                      <a:pt x="13" y="243"/>
                    </a:cubicBezTo>
                    <a:cubicBezTo>
                      <a:pt x="13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3" y="243"/>
                      <a:pt x="13" y="243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1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1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12" y="241"/>
                      <a:pt x="13" y="240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39"/>
                      <a:pt x="13" y="239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40"/>
                      <a:pt x="14" y="240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1" y="239"/>
                      <a:pt x="11" y="239"/>
                    </a:cubicBezTo>
                    <a:cubicBezTo>
                      <a:pt x="11" y="239"/>
                      <a:pt x="11" y="238"/>
                      <a:pt x="11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9" y="240"/>
                      <a:pt x="9" y="240"/>
                    </a:cubicBezTo>
                    <a:cubicBezTo>
                      <a:pt x="9" y="240"/>
                      <a:pt x="9" y="240"/>
                      <a:pt x="10" y="241"/>
                    </a:cubicBezTo>
                    <a:cubicBezTo>
                      <a:pt x="9" y="241"/>
                      <a:pt x="9" y="241"/>
                      <a:pt x="9" y="241"/>
                    </a:cubicBezTo>
                    <a:cubicBezTo>
                      <a:pt x="9" y="241"/>
                      <a:pt x="9" y="240"/>
                      <a:pt x="9" y="240"/>
                    </a:cubicBezTo>
                    <a:cubicBezTo>
                      <a:pt x="9" y="240"/>
                      <a:pt x="8" y="240"/>
                      <a:pt x="8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6" y="240"/>
                      <a:pt x="6" y="240"/>
                    </a:cubicBezTo>
                    <a:cubicBezTo>
                      <a:pt x="6" y="240"/>
                      <a:pt x="5" y="240"/>
                      <a:pt x="5" y="240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6" y="242"/>
                      <a:pt x="6" y="242"/>
                    </a:cubicBezTo>
                    <a:cubicBezTo>
                      <a:pt x="5" y="242"/>
                      <a:pt x="5" y="242"/>
                      <a:pt x="5" y="242"/>
                    </a:cubicBezTo>
                    <a:cubicBezTo>
                      <a:pt x="5" y="242"/>
                      <a:pt x="6" y="243"/>
                      <a:pt x="6" y="243"/>
                    </a:cubicBezTo>
                    <a:cubicBezTo>
                      <a:pt x="6" y="243"/>
                      <a:pt x="6" y="242"/>
                      <a:pt x="6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1"/>
                      <a:pt x="7" y="241"/>
                      <a:pt x="8" y="241"/>
                    </a:cubicBezTo>
                    <a:cubicBezTo>
                      <a:pt x="8" y="241"/>
                      <a:pt x="8" y="242"/>
                      <a:pt x="7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6" y="243"/>
                      <a:pt x="6" y="243"/>
                      <a:pt x="6" y="243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6" y="244"/>
                      <a:pt x="6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3"/>
                      <a:pt x="5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4"/>
                      <a:pt x="4" y="244"/>
                      <a:pt x="4" y="245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4" y="245"/>
                      <a:pt x="4" y="245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1" y="248"/>
                      <a:pt x="1" y="249"/>
                      <a:pt x="1" y="249"/>
                    </a:cubicBezTo>
                    <a:cubicBezTo>
                      <a:pt x="1" y="249"/>
                      <a:pt x="1" y="249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50"/>
                      <a:pt x="2" y="250"/>
                      <a:pt x="2" y="250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2" y="251"/>
                      <a:pt x="3" y="251"/>
                      <a:pt x="3" y="251"/>
                    </a:cubicBezTo>
                    <a:cubicBezTo>
                      <a:pt x="3" y="251"/>
                      <a:pt x="3" y="251"/>
                      <a:pt x="4" y="250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2" y="249"/>
                      <a:pt x="2" y="249"/>
                      <a:pt x="2" y="248"/>
                    </a:cubicBezTo>
                    <a:cubicBezTo>
                      <a:pt x="2" y="248"/>
                      <a:pt x="2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4" y="248"/>
                      <a:pt x="4" y="248"/>
                      <a:pt x="4" y="248"/>
                    </a:cubicBezTo>
                    <a:cubicBezTo>
                      <a:pt x="4" y="248"/>
                      <a:pt x="5" y="247"/>
                      <a:pt x="6" y="247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6" y="246"/>
                      <a:pt x="6" y="247"/>
                      <a:pt x="6" y="247"/>
                    </a:cubicBezTo>
                    <a:cubicBezTo>
                      <a:pt x="6" y="247"/>
                      <a:pt x="6" y="247"/>
                      <a:pt x="5" y="247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5" y="249"/>
                      <a:pt x="6" y="249"/>
                      <a:pt x="6" y="249"/>
                    </a:cubicBezTo>
                    <a:cubicBezTo>
                      <a:pt x="6" y="249"/>
                      <a:pt x="7" y="249"/>
                      <a:pt x="7" y="249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9" y="250"/>
                      <a:pt x="9" y="250"/>
                    </a:cubicBezTo>
                    <a:cubicBezTo>
                      <a:pt x="9" y="250"/>
                      <a:pt x="9" y="250"/>
                      <a:pt x="10" y="250"/>
                    </a:cubicBezTo>
                    <a:cubicBezTo>
                      <a:pt x="9" y="250"/>
                      <a:pt x="9" y="250"/>
                      <a:pt x="9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9" y="249"/>
                      <a:pt x="10" y="249"/>
                      <a:pt x="10" y="249"/>
                    </a:cubicBezTo>
                    <a:cubicBezTo>
                      <a:pt x="10" y="249"/>
                      <a:pt x="10" y="249"/>
                      <a:pt x="11" y="249"/>
                    </a:cubicBezTo>
                    <a:cubicBezTo>
                      <a:pt x="11" y="249"/>
                      <a:pt x="11" y="249"/>
                      <a:pt x="11" y="249"/>
                    </a:cubicBezTo>
                    <a:cubicBezTo>
                      <a:pt x="11" y="250"/>
                      <a:pt x="11" y="250"/>
                      <a:pt x="11" y="250"/>
                    </a:cubicBezTo>
                    <a:cubicBezTo>
                      <a:pt x="11" y="250"/>
                      <a:pt x="11" y="250"/>
                      <a:pt x="11" y="251"/>
                    </a:cubicBezTo>
                    <a:cubicBezTo>
                      <a:pt x="11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3"/>
                      <a:pt x="11" y="253"/>
                    </a:cubicBezTo>
                    <a:cubicBezTo>
                      <a:pt x="11" y="253"/>
                      <a:pt x="11" y="253"/>
                      <a:pt x="11" y="253"/>
                    </a:cubicBezTo>
                    <a:cubicBezTo>
                      <a:pt x="11" y="253"/>
                      <a:pt x="11" y="254"/>
                      <a:pt x="11" y="254"/>
                    </a:cubicBezTo>
                    <a:cubicBezTo>
                      <a:pt x="11" y="254"/>
                      <a:pt x="11" y="254"/>
                      <a:pt x="11" y="254"/>
                    </a:cubicBezTo>
                    <a:cubicBezTo>
                      <a:pt x="10" y="254"/>
                      <a:pt x="10" y="255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7"/>
                      <a:pt x="10" y="257"/>
                    </a:cubicBezTo>
                    <a:cubicBezTo>
                      <a:pt x="10" y="257"/>
                      <a:pt x="10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ubicBezTo>
                      <a:pt x="11" y="257"/>
                      <a:pt x="12" y="257"/>
                      <a:pt x="12" y="258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2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9" y="257"/>
                      <a:pt x="8" y="257"/>
                      <a:pt x="8" y="258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58"/>
                      <a:pt x="8" y="258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9" y="260"/>
                    </a:cubicBezTo>
                    <a:cubicBezTo>
                      <a:pt x="9" y="260"/>
                      <a:pt x="9" y="260"/>
                      <a:pt x="9" y="259"/>
                    </a:cubicBezTo>
                    <a:cubicBezTo>
                      <a:pt x="10" y="259"/>
                      <a:pt x="10" y="259"/>
                      <a:pt x="10" y="259"/>
                    </a:cubicBezTo>
                    <a:cubicBezTo>
                      <a:pt x="10" y="259"/>
                      <a:pt x="10" y="260"/>
                      <a:pt x="10" y="260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10" y="260"/>
                      <a:pt x="9" y="260"/>
                      <a:pt x="9" y="260"/>
                    </a:cubicBezTo>
                    <a:cubicBezTo>
                      <a:pt x="9" y="260"/>
                      <a:pt x="9" y="260"/>
                      <a:pt x="9" y="261"/>
                    </a:cubicBezTo>
                    <a:cubicBezTo>
                      <a:pt x="9" y="261"/>
                      <a:pt x="10" y="261"/>
                      <a:pt x="10" y="261"/>
                    </a:cubicBezTo>
                    <a:cubicBezTo>
                      <a:pt x="10" y="261"/>
                      <a:pt x="10" y="261"/>
                      <a:pt x="11" y="261"/>
                    </a:cubicBezTo>
                    <a:cubicBezTo>
                      <a:pt x="11" y="261"/>
                      <a:pt x="11" y="261"/>
                      <a:pt x="11" y="261"/>
                    </a:cubicBezTo>
                    <a:cubicBezTo>
                      <a:pt x="11" y="261"/>
                      <a:pt x="11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3" y="260"/>
                      <a:pt x="13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3" y="260"/>
                      <a:pt x="13" y="260"/>
                      <a:pt x="13" y="260"/>
                    </a:cubicBezTo>
                    <a:cubicBezTo>
                      <a:pt x="14" y="260"/>
                      <a:pt x="14" y="260"/>
                      <a:pt x="14" y="260"/>
                    </a:cubicBezTo>
                    <a:cubicBezTo>
                      <a:pt x="14" y="259"/>
                      <a:pt x="14" y="259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9"/>
                      <a:pt x="15" y="259"/>
                      <a:pt x="15" y="260"/>
                    </a:cubicBezTo>
                    <a:cubicBezTo>
                      <a:pt x="15" y="260"/>
                      <a:pt x="15" y="260"/>
                      <a:pt x="16" y="260"/>
                    </a:cubicBezTo>
                    <a:cubicBezTo>
                      <a:pt x="16" y="260"/>
                      <a:pt x="16" y="260"/>
                      <a:pt x="16" y="260"/>
                    </a:cubicBezTo>
                    <a:cubicBezTo>
                      <a:pt x="16" y="260"/>
                      <a:pt x="16" y="261"/>
                      <a:pt x="16" y="261"/>
                    </a:cubicBezTo>
                    <a:cubicBezTo>
                      <a:pt x="16" y="261"/>
                      <a:pt x="16" y="261"/>
                      <a:pt x="16" y="261"/>
                    </a:cubicBezTo>
                    <a:cubicBezTo>
                      <a:pt x="15" y="261"/>
                      <a:pt x="15" y="261"/>
                      <a:pt x="14" y="261"/>
                    </a:cubicBezTo>
                    <a:cubicBezTo>
                      <a:pt x="14" y="261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6" y="262"/>
                      <a:pt x="16" y="262"/>
                      <a:pt x="16" y="263"/>
                    </a:cubicBezTo>
                    <a:cubicBezTo>
                      <a:pt x="16" y="263"/>
                      <a:pt x="16" y="263"/>
                      <a:pt x="17" y="263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3"/>
                      <a:pt x="15" y="263"/>
                      <a:pt x="15" y="263"/>
                    </a:cubicBezTo>
                    <a:cubicBezTo>
                      <a:pt x="15" y="263"/>
                      <a:pt x="15" y="263"/>
                      <a:pt x="14" y="263"/>
                    </a:cubicBezTo>
                    <a:cubicBezTo>
                      <a:pt x="14" y="263"/>
                      <a:pt x="14" y="262"/>
                      <a:pt x="14" y="262"/>
                    </a:cubicBezTo>
                    <a:cubicBezTo>
                      <a:pt x="14" y="262"/>
                      <a:pt x="14" y="262"/>
                      <a:pt x="14" y="262"/>
                    </a:cubicBezTo>
                    <a:cubicBezTo>
                      <a:pt x="13" y="262"/>
                      <a:pt x="13" y="262"/>
                      <a:pt x="13" y="262"/>
                    </a:cubicBezTo>
                    <a:cubicBezTo>
                      <a:pt x="13" y="262"/>
                      <a:pt x="13" y="262"/>
                      <a:pt x="12" y="262"/>
                    </a:cubicBezTo>
                    <a:cubicBezTo>
                      <a:pt x="12" y="262"/>
                      <a:pt x="11" y="262"/>
                      <a:pt x="11" y="262"/>
                    </a:cubicBezTo>
                    <a:cubicBezTo>
                      <a:pt x="11" y="262"/>
                      <a:pt x="11" y="262"/>
                      <a:pt x="11" y="262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10" y="261"/>
                      <a:pt x="9" y="261"/>
                      <a:pt x="9" y="261"/>
                    </a:cubicBezTo>
                    <a:cubicBezTo>
                      <a:pt x="9" y="261"/>
                      <a:pt x="9" y="261"/>
                      <a:pt x="9" y="261"/>
                    </a:cubicBezTo>
                    <a:cubicBezTo>
                      <a:pt x="9" y="262"/>
                      <a:pt x="9" y="262"/>
                      <a:pt x="9" y="262"/>
                    </a:cubicBezTo>
                    <a:cubicBezTo>
                      <a:pt x="8" y="262"/>
                      <a:pt x="8" y="262"/>
                      <a:pt x="8" y="262"/>
                    </a:cubicBezTo>
                    <a:cubicBezTo>
                      <a:pt x="8" y="263"/>
                      <a:pt x="9" y="263"/>
                      <a:pt x="9" y="263"/>
                    </a:cubicBezTo>
                    <a:cubicBezTo>
                      <a:pt x="9" y="264"/>
                      <a:pt x="9" y="264"/>
                      <a:pt x="9" y="264"/>
                    </a:cubicBezTo>
                    <a:cubicBezTo>
                      <a:pt x="9" y="264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6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10" y="267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9" y="267"/>
                      <a:pt x="10" y="267"/>
                      <a:pt x="10" y="267"/>
                    </a:cubicBezTo>
                    <a:cubicBezTo>
                      <a:pt x="10" y="268"/>
                      <a:pt x="10" y="268"/>
                      <a:pt x="10" y="268"/>
                    </a:cubicBezTo>
                    <a:cubicBezTo>
                      <a:pt x="10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2" y="267"/>
                    </a:cubicBezTo>
                    <a:cubicBezTo>
                      <a:pt x="12" y="267"/>
                      <a:pt x="13" y="267"/>
                      <a:pt x="13" y="268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3" y="268"/>
                      <a:pt x="12" y="268"/>
                      <a:pt x="12" y="268"/>
                    </a:cubicBezTo>
                    <a:cubicBezTo>
                      <a:pt x="12" y="268"/>
                      <a:pt x="12" y="268"/>
                      <a:pt x="12" y="267"/>
                    </a:cubicBezTo>
                    <a:cubicBezTo>
                      <a:pt x="12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1" y="267"/>
                    </a:cubicBezTo>
                    <a:cubicBezTo>
                      <a:pt x="11" y="268"/>
                      <a:pt x="11" y="268"/>
                      <a:pt x="10" y="268"/>
                    </a:cubicBezTo>
                    <a:cubicBezTo>
                      <a:pt x="10" y="268"/>
                      <a:pt x="10" y="268"/>
                      <a:pt x="10" y="269"/>
                    </a:cubicBezTo>
                    <a:cubicBezTo>
                      <a:pt x="10" y="269"/>
                      <a:pt x="10" y="269"/>
                      <a:pt x="10" y="269"/>
                    </a:cubicBezTo>
                    <a:cubicBezTo>
                      <a:pt x="10" y="269"/>
                      <a:pt x="11" y="269"/>
                      <a:pt x="10" y="269"/>
                    </a:cubicBezTo>
                    <a:cubicBezTo>
                      <a:pt x="11" y="269"/>
                      <a:pt x="11" y="270"/>
                      <a:pt x="11" y="270"/>
                    </a:cubicBezTo>
                    <a:cubicBezTo>
                      <a:pt x="11" y="270"/>
                      <a:pt x="10" y="270"/>
                      <a:pt x="10" y="270"/>
                    </a:cubicBezTo>
                    <a:cubicBezTo>
                      <a:pt x="10" y="270"/>
                      <a:pt x="10" y="270"/>
                      <a:pt x="10" y="270"/>
                    </a:cubicBezTo>
                    <a:cubicBezTo>
                      <a:pt x="10" y="271"/>
                      <a:pt x="10" y="271"/>
                      <a:pt x="10" y="271"/>
                    </a:cubicBezTo>
                    <a:cubicBezTo>
                      <a:pt x="10" y="271"/>
                      <a:pt x="10" y="272"/>
                      <a:pt x="10" y="272"/>
                    </a:cubicBezTo>
                    <a:cubicBezTo>
                      <a:pt x="9" y="272"/>
                      <a:pt x="9" y="271"/>
                      <a:pt x="9" y="271"/>
                    </a:cubicBezTo>
                    <a:cubicBezTo>
                      <a:pt x="9" y="271"/>
                      <a:pt x="9" y="270"/>
                      <a:pt x="9" y="270"/>
                    </a:cubicBezTo>
                    <a:cubicBezTo>
                      <a:pt x="9" y="270"/>
                      <a:pt x="9" y="270"/>
                      <a:pt x="9" y="270"/>
                    </a:cubicBezTo>
                    <a:cubicBezTo>
                      <a:pt x="9" y="270"/>
                      <a:pt x="8" y="270"/>
                      <a:pt x="8" y="270"/>
                    </a:cubicBezTo>
                    <a:cubicBezTo>
                      <a:pt x="8" y="270"/>
                      <a:pt x="8" y="270"/>
                      <a:pt x="8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6" y="269"/>
                      <a:pt x="5" y="269"/>
                      <a:pt x="5" y="269"/>
                    </a:cubicBezTo>
                    <a:cubicBezTo>
                      <a:pt x="5" y="269"/>
                      <a:pt x="4" y="270"/>
                      <a:pt x="4" y="270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0"/>
                      <a:pt x="3" y="270"/>
                      <a:pt x="2" y="270"/>
                    </a:cubicBezTo>
                    <a:cubicBezTo>
                      <a:pt x="2" y="270"/>
                      <a:pt x="2" y="270"/>
                      <a:pt x="2" y="271"/>
                    </a:cubicBezTo>
                    <a:cubicBezTo>
                      <a:pt x="2" y="271"/>
                      <a:pt x="2" y="270"/>
                      <a:pt x="1" y="270"/>
                    </a:cubicBezTo>
                    <a:cubicBezTo>
                      <a:pt x="1" y="271"/>
                      <a:pt x="1" y="271"/>
                      <a:pt x="1" y="271"/>
                    </a:cubicBezTo>
                    <a:cubicBezTo>
                      <a:pt x="1" y="271"/>
                      <a:pt x="1" y="272"/>
                      <a:pt x="2" y="273"/>
                    </a:cubicBezTo>
                    <a:cubicBezTo>
                      <a:pt x="1" y="273"/>
                      <a:pt x="1" y="273"/>
                      <a:pt x="0" y="272"/>
                    </a:cubicBezTo>
                    <a:cubicBezTo>
                      <a:pt x="0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4"/>
                      <a:pt x="1" y="274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3" y="275"/>
                      <a:pt x="3" y="274"/>
                      <a:pt x="3" y="274"/>
                    </a:cubicBezTo>
                    <a:cubicBezTo>
                      <a:pt x="3" y="274"/>
                      <a:pt x="3" y="274"/>
                      <a:pt x="4" y="274"/>
                    </a:cubicBezTo>
                    <a:cubicBezTo>
                      <a:pt x="4" y="273"/>
                      <a:pt x="4" y="273"/>
                      <a:pt x="4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1"/>
                      <a:pt x="5" y="270"/>
                      <a:pt x="6" y="270"/>
                    </a:cubicBezTo>
                    <a:cubicBezTo>
                      <a:pt x="6" y="270"/>
                      <a:pt x="6" y="270"/>
                      <a:pt x="6" y="271"/>
                    </a:cubicBezTo>
                    <a:cubicBezTo>
                      <a:pt x="5" y="271"/>
                      <a:pt x="5" y="271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3"/>
                    </a:cubicBezTo>
                    <a:cubicBezTo>
                      <a:pt x="6" y="273"/>
                      <a:pt x="6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4" y="273"/>
                      <a:pt x="4" y="274"/>
                      <a:pt x="4" y="274"/>
                    </a:cubicBezTo>
                    <a:cubicBezTo>
                      <a:pt x="4" y="274"/>
                      <a:pt x="5" y="274"/>
                      <a:pt x="5" y="274"/>
                    </a:cubicBezTo>
                    <a:cubicBezTo>
                      <a:pt x="5" y="274"/>
                      <a:pt x="4" y="274"/>
                      <a:pt x="4" y="274"/>
                    </a:cubicBezTo>
                    <a:cubicBezTo>
                      <a:pt x="4" y="275"/>
                      <a:pt x="4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2" y="275"/>
                      <a:pt x="2" y="276"/>
                    </a:cubicBezTo>
                    <a:cubicBezTo>
                      <a:pt x="2" y="276"/>
                      <a:pt x="2" y="276"/>
                      <a:pt x="3" y="277"/>
                    </a:cubicBezTo>
                    <a:cubicBezTo>
                      <a:pt x="3" y="277"/>
                      <a:pt x="3" y="277"/>
                      <a:pt x="3" y="277"/>
                    </a:cubicBezTo>
                    <a:cubicBezTo>
                      <a:pt x="3" y="277"/>
                      <a:pt x="3" y="278"/>
                      <a:pt x="3" y="278"/>
                    </a:cubicBezTo>
                    <a:cubicBezTo>
                      <a:pt x="3" y="278"/>
                      <a:pt x="3" y="278"/>
                      <a:pt x="4" y="278"/>
                    </a:cubicBezTo>
                    <a:cubicBezTo>
                      <a:pt x="4" y="278"/>
                      <a:pt x="4" y="278"/>
                      <a:pt x="4" y="278"/>
                    </a:cubicBezTo>
                    <a:cubicBezTo>
                      <a:pt x="4" y="279"/>
                      <a:pt x="4" y="279"/>
                      <a:pt x="3" y="279"/>
                    </a:cubicBezTo>
                    <a:cubicBezTo>
                      <a:pt x="3" y="279"/>
                      <a:pt x="3" y="279"/>
                      <a:pt x="4" y="279"/>
                    </a:cubicBezTo>
                    <a:cubicBezTo>
                      <a:pt x="4" y="279"/>
                      <a:pt x="4" y="279"/>
                      <a:pt x="4" y="279"/>
                    </a:cubicBezTo>
                    <a:cubicBezTo>
                      <a:pt x="4" y="280"/>
                      <a:pt x="4" y="280"/>
                      <a:pt x="4" y="280"/>
                    </a:cubicBezTo>
                    <a:cubicBezTo>
                      <a:pt x="4" y="280"/>
                      <a:pt x="4" y="281"/>
                      <a:pt x="4" y="281"/>
                    </a:cubicBezTo>
                    <a:cubicBezTo>
                      <a:pt x="5" y="282"/>
                      <a:pt x="5" y="282"/>
                      <a:pt x="5" y="282"/>
                    </a:cubicBezTo>
                    <a:cubicBezTo>
                      <a:pt x="6" y="282"/>
                      <a:pt x="6" y="281"/>
                      <a:pt x="6" y="280"/>
                    </a:cubicBezTo>
                    <a:cubicBezTo>
                      <a:pt x="6" y="280"/>
                      <a:pt x="6" y="279"/>
                      <a:pt x="6" y="279"/>
                    </a:cubicBezTo>
                    <a:cubicBezTo>
                      <a:pt x="6" y="279"/>
                      <a:pt x="6" y="278"/>
                      <a:pt x="7" y="278"/>
                    </a:cubicBezTo>
                    <a:cubicBezTo>
                      <a:pt x="7" y="279"/>
                      <a:pt x="6" y="279"/>
                      <a:pt x="6" y="280"/>
                    </a:cubicBezTo>
                    <a:cubicBezTo>
                      <a:pt x="6" y="280"/>
                      <a:pt x="6" y="280"/>
                      <a:pt x="6" y="280"/>
                    </a:cubicBezTo>
                    <a:cubicBezTo>
                      <a:pt x="6" y="281"/>
                      <a:pt x="7" y="281"/>
                      <a:pt x="7" y="282"/>
                    </a:cubicBezTo>
                    <a:cubicBezTo>
                      <a:pt x="7" y="282"/>
                      <a:pt x="7" y="282"/>
                      <a:pt x="7" y="282"/>
                    </a:cubicBezTo>
                    <a:cubicBezTo>
                      <a:pt x="7" y="282"/>
                      <a:pt x="7" y="282"/>
                      <a:pt x="6" y="282"/>
                    </a:cubicBezTo>
                    <a:cubicBezTo>
                      <a:pt x="6" y="282"/>
                      <a:pt x="6" y="282"/>
                      <a:pt x="6" y="282"/>
                    </a:cubicBezTo>
                    <a:cubicBezTo>
                      <a:pt x="6" y="282"/>
                      <a:pt x="6" y="283"/>
                      <a:pt x="6" y="283"/>
                    </a:cubicBezTo>
                    <a:cubicBezTo>
                      <a:pt x="6" y="283"/>
                      <a:pt x="6" y="283"/>
                      <a:pt x="6" y="283"/>
                    </a:cubicBezTo>
                    <a:cubicBezTo>
                      <a:pt x="6" y="283"/>
                      <a:pt x="6" y="284"/>
                      <a:pt x="6" y="284"/>
                    </a:cubicBezTo>
                    <a:cubicBezTo>
                      <a:pt x="6" y="284"/>
                      <a:pt x="7" y="284"/>
                      <a:pt x="7" y="284"/>
                    </a:cubicBezTo>
                    <a:cubicBezTo>
                      <a:pt x="8" y="284"/>
                      <a:pt x="8" y="284"/>
                      <a:pt x="9" y="284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10" y="282"/>
                      <a:pt x="9" y="282"/>
                      <a:pt x="9" y="281"/>
                    </a:cubicBezTo>
                    <a:cubicBezTo>
                      <a:pt x="9" y="281"/>
                      <a:pt x="10" y="281"/>
                      <a:pt x="10" y="281"/>
                    </a:cubicBezTo>
                    <a:cubicBezTo>
                      <a:pt x="10" y="280"/>
                      <a:pt x="10" y="280"/>
                      <a:pt x="10" y="280"/>
                    </a:cubicBezTo>
                    <a:cubicBezTo>
                      <a:pt x="10" y="280"/>
                      <a:pt x="9" y="280"/>
                      <a:pt x="9" y="280"/>
                    </a:cubicBezTo>
                    <a:cubicBezTo>
                      <a:pt x="9" y="280"/>
                      <a:pt x="9" y="279"/>
                      <a:pt x="9" y="279"/>
                    </a:cubicBezTo>
                    <a:cubicBezTo>
                      <a:pt x="9" y="279"/>
                      <a:pt x="9" y="279"/>
                      <a:pt x="10" y="279"/>
                    </a:cubicBezTo>
                    <a:cubicBezTo>
                      <a:pt x="10" y="279"/>
                      <a:pt x="10" y="279"/>
                      <a:pt x="10" y="279"/>
                    </a:cubicBezTo>
                    <a:cubicBezTo>
                      <a:pt x="11" y="279"/>
                      <a:pt x="11" y="278"/>
                      <a:pt x="11" y="278"/>
                    </a:cubicBezTo>
                    <a:cubicBezTo>
                      <a:pt x="11" y="278"/>
                      <a:pt x="11" y="278"/>
                      <a:pt x="11" y="278"/>
                    </a:cubicBezTo>
                    <a:cubicBezTo>
                      <a:pt x="12" y="278"/>
                      <a:pt x="12" y="277"/>
                      <a:pt x="12" y="276"/>
                    </a:cubicBezTo>
                    <a:cubicBezTo>
                      <a:pt x="12" y="276"/>
                      <a:pt x="12" y="275"/>
                      <a:pt x="12" y="275"/>
                    </a:cubicBezTo>
                    <a:cubicBezTo>
                      <a:pt x="12" y="275"/>
                      <a:pt x="12" y="274"/>
                      <a:pt x="12" y="274"/>
                    </a:cubicBezTo>
                    <a:cubicBezTo>
                      <a:pt x="12" y="274"/>
                      <a:pt x="12" y="275"/>
                      <a:pt x="12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2" y="275"/>
                    </a:cubicBezTo>
                    <a:cubicBezTo>
                      <a:pt x="12" y="275"/>
                      <a:pt x="12" y="276"/>
                      <a:pt x="12" y="276"/>
                    </a:cubicBezTo>
                    <a:cubicBezTo>
                      <a:pt x="12" y="276"/>
                      <a:pt x="12" y="277"/>
                      <a:pt x="12" y="277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3" y="278"/>
                      <a:pt x="13" y="278"/>
                      <a:pt x="13" y="278"/>
                    </a:cubicBezTo>
                    <a:cubicBezTo>
                      <a:pt x="13" y="278"/>
                      <a:pt x="13" y="278"/>
                      <a:pt x="14" y="278"/>
                    </a:cubicBezTo>
                    <a:cubicBezTo>
                      <a:pt x="14" y="279"/>
                      <a:pt x="14" y="279"/>
                      <a:pt x="14" y="280"/>
                    </a:cubicBezTo>
                    <a:cubicBezTo>
                      <a:pt x="13" y="279"/>
                      <a:pt x="13" y="279"/>
                      <a:pt x="13" y="279"/>
                    </a:cubicBezTo>
                    <a:cubicBezTo>
                      <a:pt x="13" y="278"/>
                      <a:pt x="12" y="279"/>
                      <a:pt x="12" y="279"/>
                    </a:cubicBezTo>
                    <a:cubicBezTo>
                      <a:pt x="11" y="279"/>
                      <a:pt x="11" y="279"/>
                      <a:pt x="11" y="279"/>
                    </a:cubicBezTo>
                    <a:cubicBezTo>
                      <a:pt x="11" y="279"/>
                      <a:pt x="10" y="279"/>
                      <a:pt x="10" y="280"/>
                    </a:cubicBezTo>
                    <a:cubicBezTo>
                      <a:pt x="10" y="280"/>
                      <a:pt x="11" y="280"/>
                      <a:pt x="11" y="281"/>
                    </a:cubicBezTo>
                    <a:cubicBezTo>
                      <a:pt x="11" y="281"/>
                      <a:pt x="11" y="281"/>
                      <a:pt x="11" y="281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0" y="282"/>
                      <a:pt x="11" y="282"/>
                      <a:pt x="11" y="282"/>
                    </a:cubicBezTo>
                    <a:cubicBezTo>
                      <a:pt x="11" y="282"/>
                      <a:pt x="11" y="282"/>
                      <a:pt x="11" y="282"/>
                    </a:cubicBezTo>
                    <a:cubicBezTo>
                      <a:pt x="11" y="282"/>
                      <a:pt x="12" y="282"/>
                      <a:pt x="12" y="282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2"/>
                      <a:pt x="12" y="282"/>
                    </a:cubicBezTo>
                    <a:cubicBezTo>
                      <a:pt x="12" y="282"/>
                      <a:pt x="12" y="281"/>
                      <a:pt x="13" y="281"/>
                    </a:cubicBezTo>
                    <a:cubicBezTo>
                      <a:pt x="13" y="281"/>
                      <a:pt x="13" y="281"/>
                      <a:pt x="13" y="282"/>
                    </a:cubicBezTo>
                    <a:cubicBezTo>
                      <a:pt x="13" y="282"/>
                      <a:pt x="13" y="282"/>
                      <a:pt x="14" y="282"/>
                    </a:cubicBezTo>
                    <a:cubicBezTo>
                      <a:pt x="14" y="282"/>
                      <a:pt x="14" y="282"/>
                      <a:pt x="14" y="282"/>
                    </a:cubicBezTo>
                    <a:cubicBezTo>
                      <a:pt x="14" y="282"/>
                      <a:pt x="13" y="282"/>
                      <a:pt x="13" y="282"/>
                    </a:cubicBezTo>
                    <a:cubicBezTo>
                      <a:pt x="13" y="282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4"/>
                    </a:cubicBezTo>
                    <a:cubicBezTo>
                      <a:pt x="14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2" y="284"/>
                    </a:cubicBezTo>
                    <a:cubicBezTo>
                      <a:pt x="12" y="283"/>
                      <a:pt x="11" y="283"/>
                      <a:pt x="11" y="283"/>
                    </a:cubicBezTo>
                    <a:cubicBezTo>
                      <a:pt x="11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4"/>
                      <a:pt x="10" y="284"/>
                      <a:pt x="10" y="284"/>
                    </a:cubicBezTo>
                    <a:cubicBezTo>
                      <a:pt x="10" y="284"/>
                      <a:pt x="11" y="284"/>
                      <a:pt x="11" y="285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1" y="286"/>
                      <a:pt x="11" y="286"/>
                    </a:cubicBezTo>
                    <a:cubicBezTo>
                      <a:pt x="11" y="286"/>
                      <a:pt x="11" y="286"/>
                      <a:pt x="11" y="286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0" y="285"/>
                      <a:pt x="10" y="285"/>
                    </a:cubicBezTo>
                    <a:cubicBezTo>
                      <a:pt x="10" y="284"/>
                      <a:pt x="10" y="284"/>
                      <a:pt x="9" y="284"/>
                    </a:cubicBezTo>
                    <a:cubicBezTo>
                      <a:pt x="9" y="284"/>
                      <a:pt x="8" y="284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6"/>
                      <a:pt x="7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7"/>
                      <a:pt x="9" y="287"/>
                      <a:pt x="9" y="287"/>
                    </a:cubicBezTo>
                    <a:cubicBezTo>
                      <a:pt x="9" y="287"/>
                      <a:pt x="9" y="287"/>
                      <a:pt x="9" y="287"/>
                    </a:cubicBezTo>
                    <a:cubicBezTo>
                      <a:pt x="9" y="287"/>
                      <a:pt x="9" y="288"/>
                      <a:pt x="10" y="288"/>
                    </a:cubicBezTo>
                    <a:cubicBezTo>
                      <a:pt x="10" y="288"/>
                      <a:pt x="10" y="287"/>
                      <a:pt x="10" y="287"/>
                    </a:cubicBezTo>
                    <a:cubicBezTo>
                      <a:pt x="10" y="287"/>
                      <a:pt x="10" y="288"/>
                      <a:pt x="11" y="288"/>
                    </a:cubicBezTo>
                    <a:cubicBezTo>
                      <a:pt x="11" y="288"/>
                      <a:pt x="11" y="288"/>
                      <a:pt x="11" y="288"/>
                    </a:cubicBezTo>
                    <a:cubicBezTo>
                      <a:pt x="11" y="288"/>
                      <a:pt x="12" y="289"/>
                      <a:pt x="12" y="289"/>
                    </a:cubicBezTo>
                    <a:cubicBezTo>
                      <a:pt x="12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3" y="292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3" y="292"/>
                      <a:pt x="13" y="292"/>
                    </a:cubicBezTo>
                    <a:cubicBezTo>
                      <a:pt x="13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0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14" y="290"/>
                      <a:pt x="14" y="289"/>
                    </a:cubicBezTo>
                    <a:cubicBezTo>
                      <a:pt x="14" y="289"/>
                      <a:pt x="15" y="289"/>
                      <a:pt x="15" y="290"/>
                    </a:cubicBezTo>
                    <a:cubicBezTo>
                      <a:pt x="15" y="290"/>
                      <a:pt x="15" y="290"/>
                      <a:pt x="15" y="290"/>
                    </a:cubicBezTo>
                    <a:cubicBezTo>
                      <a:pt x="16" y="290"/>
                      <a:pt x="16" y="290"/>
                      <a:pt x="16" y="291"/>
                    </a:cubicBezTo>
                    <a:cubicBezTo>
                      <a:pt x="16" y="291"/>
                      <a:pt x="16" y="291"/>
                      <a:pt x="16" y="291"/>
                    </a:cubicBezTo>
                    <a:cubicBezTo>
                      <a:pt x="15" y="291"/>
                      <a:pt x="15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3" y="293"/>
                      <a:pt x="14" y="293"/>
                      <a:pt x="14" y="293"/>
                    </a:cubicBezTo>
                    <a:cubicBezTo>
                      <a:pt x="14" y="293"/>
                      <a:pt x="14" y="294"/>
                      <a:pt x="14" y="294"/>
                    </a:cubicBezTo>
                    <a:cubicBezTo>
                      <a:pt x="14" y="294"/>
                      <a:pt x="14" y="294"/>
                      <a:pt x="14" y="294"/>
                    </a:cubicBezTo>
                    <a:cubicBezTo>
                      <a:pt x="13" y="294"/>
                      <a:pt x="13" y="293"/>
                      <a:pt x="14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2" y="293"/>
                      <a:pt x="12" y="293"/>
                    </a:cubicBezTo>
                    <a:cubicBezTo>
                      <a:pt x="12" y="293"/>
                      <a:pt x="11" y="293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6"/>
                      <a:pt x="10" y="296"/>
                      <a:pt x="11" y="296"/>
                    </a:cubicBezTo>
                    <a:cubicBezTo>
                      <a:pt x="11" y="296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2" y="297"/>
                      <a:pt x="11" y="297"/>
                    </a:cubicBezTo>
                    <a:cubicBezTo>
                      <a:pt x="11" y="297"/>
                      <a:pt x="11" y="296"/>
                      <a:pt x="11" y="296"/>
                    </a:cubicBezTo>
                    <a:cubicBezTo>
                      <a:pt x="11" y="296"/>
                      <a:pt x="11" y="296"/>
                      <a:pt x="11" y="295"/>
                    </a:cubicBezTo>
                    <a:cubicBezTo>
                      <a:pt x="11" y="295"/>
                      <a:pt x="11" y="295"/>
                      <a:pt x="12" y="295"/>
                    </a:cubicBezTo>
                    <a:cubicBezTo>
                      <a:pt x="12" y="295"/>
                      <a:pt x="12" y="295"/>
                      <a:pt x="12" y="295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7"/>
                      <a:pt x="12" y="297"/>
                    </a:cubicBezTo>
                    <a:cubicBezTo>
                      <a:pt x="13" y="297"/>
                      <a:pt x="13" y="297"/>
                      <a:pt x="13" y="296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4" y="297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9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5" y="299"/>
                      <a:pt x="15" y="298"/>
                      <a:pt x="15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7"/>
                      <a:pt x="14" y="297"/>
                    </a:cubicBezTo>
                    <a:cubicBezTo>
                      <a:pt x="14" y="297"/>
                      <a:pt x="14" y="297"/>
                      <a:pt x="14" y="297"/>
                    </a:cubicBezTo>
                    <a:cubicBezTo>
                      <a:pt x="14" y="297"/>
                      <a:pt x="15" y="297"/>
                      <a:pt x="15" y="297"/>
                    </a:cubicBezTo>
                    <a:cubicBezTo>
                      <a:pt x="15" y="297"/>
                      <a:pt x="15" y="297"/>
                      <a:pt x="15" y="298"/>
                    </a:cubicBezTo>
                    <a:cubicBezTo>
                      <a:pt x="15" y="298"/>
                      <a:pt x="15" y="298"/>
                      <a:pt x="15" y="298"/>
                    </a:cubicBezTo>
                    <a:cubicBezTo>
                      <a:pt x="15" y="298"/>
                      <a:pt x="15" y="298"/>
                      <a:pt x="15" y="299"/>
                    </a:cubicBezTo>
                    <a:cubicBezTo>
                      <a:pt x="15" y="299"/>
                      <a:pt x="15" y="299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4" y="300"/>
                    </a:cubicBezTo>
                    <a:cubicBezTo>
                      <a:pt x="14" y="300"/>
                      <a:pt x="14" y="300"/>
                      <a:pt x="14" y="300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4" y="299"/>
                      <a:pt x="14" y="299"/>
                      <a:pt x="13" y="299"/>
                    </a:cubicBezTo>
                    <a:cubicBezTo>
                      <a:pt x="13" y="299"/>
                      <a:pt x="13" y="300"/>
                      <a:pt x="13" y="300"/>
                    </a:cubicBezTo>
                    <a:cubicBezTo>
                      <a:pt x="13" y="301"/>
                      <a:pt x="13" y="301"/>
                      <a:pt x="13" y="301"/>
                    </a:cubicBezTo>
                    <a:cubicBezTo>
                      <a:pt x="13" y="301"/>
                      <a:pt x="13" y="301"/>
                      <a:pt x="13" y="302"/>
                    </a:cubicBezTo>
                    <a:cubicBezTo>
                      <a:pt x="13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3" y="303"/>
                      <a:pt x="14" y="303"/>
                      <a:pt x="13" y="302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ubicBezTo>
                      <a:pt x="14" y="303"/>
                      <a:pt x="14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6" y="303"/>
                      <a:pt x="16" y="304"/>
                      <a:pt x="16" y="304"/>
                    </a:cubicBezTo>
                    <a:cubicBezTo>
                      <a:pt x="16" y="304"/>
                      <a:pt x="16" y="304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5"/>
                      <a:pt x="16" y="305"/>
                      <a:pt x="16" y="305"/>
                    </a:cubicBezTo>
                    <a:cubicBezTo>
                      <a:pt x="16" y="306"/>
                      <a:pt x="15" y="306"/>
                      <a:pt x="15" y="306"/>
                    </a:cubicBezTo>
                    <a:cubicBezTo>
                      <a:pt x="16" y="306"/>
                      <a:pt x="16" y="306"/>
                      <a:pt x="16" y="306"/>
                    </a:cubicBezTo>
                    <a:cubicBezTo>
                      <a:pt x="16" y="307"/>
                      <a:pt x="17" y="307"/>
                      <a:pt x="17" y="307"/>
                    </a:cubicBezTo>
                    <a:cubicBezTo>
                      <a:pt x="17" y="307"/>
                      <a:pt x="17" y="307"/>
                      <a:pt x="17" y="307"/>
                    </a:cubicBezTo>
                    <a:cubicBezTo>
                      <a:pt x="17" y="308"/>
                      <a:pt x="17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6"/>
                      <a:pt x="18" y="306"/>
                      <a:pt x="18" y="305"/>
                    </a:cubicBezTo>
                    <a:cubicBezTo>
                      <a:pt x="18" y="305"/>
                      <a:pt x="19" y="305"/>
                      <a:pt x="19" y="305"/>
                    </a:cubicBezTo>
                    <a:cubicBezTo>
                      <a:pt x="18" y="305"/>
                      <a:pt x="18" y="305"/>
                      <a:pt x="18" y="304"/>
                    </a:cubicBezTo>
                    <a:cubicBezTo>
                      <a:pt x="18" y="304"/>
                      <a:pt x="19" y="304"/>
                      <a:pt x="19" y="304"/>
                    </a:cubicBezTo>
                    <a:cubicBezTo>
                      <a:pt x="19" y="304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7"/>
                      <a:pt x="19" y="307"/>
                      <a:pt x="19" y="307"/>
                    </a:cubicBezTo>
                    <a:cubicBezTo>
                      <a:pt x="19" y="307"/>
                      <a:pt x="18" y="307"/>
                      <a:pt x="18" y="307"/>
                    </a:cubicBezTo>
                    <a:cubicBezTo>
                      <a:pt x="18" y="307"/>
                      <a:pt x="18" y="308"/>
                      <a:pt x="18" y="308"/>
                    </a:cubicBezTo>
                    <a:cubicBezTo>
                      <a:pt x="18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6" y="308"/>
                      <a:pt x="16" y="308"/>
                    </a:cubicBezTo>
                    <a:cubicBezTo>
                      <a:pt x="16" y="308"/>
                      <a:pt x="16" y="308"/>
                      <a:pt x="16" y="308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4" y="307"/>
                      <a:pt x="14" y="307"/>
                    </a:cubicBezTo>
                    <a:cubicBezTo>
                      <a:pt x="14" y="307"/>
                      <a:pt x="14" y="307"/>
                      <a:pt x="14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8"/>
                      <a:pt x="15" y="308"/>
                      <a:pt x="15" y="308"/>
                    </a:cubicBezTo>
                    <a:cubicBezTo>
                      <a:pt x="15" y="309"/>
                      <a:pt x="15" y="309"/>
                      <a:pt x="15" y="309"/>
                    </a:cubicBezTo>
                    <a:cubicBezTo>
                      <a:pt x="15" y="309"/>
                      <a:pt x="15" y="310"/>
                      <a:pt x="15" y="310"/>
                    </a:cubicBezTo>
                    <a:cubicBezTo>
                      <a:pt x="15" y="310"/>
                      <a:pt x="15" y="310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6" y="311"/>
                      <a:pt x="16" y="311"/>
                    </a:cubicBezTo>
                    <a:cubicBezTo>
                      <a:pt x="16" y="312"/>
                      <a:pt x="15" y="312"/>
                      <a:pt x="15" y="312"/>
                    </a:cubicBezTo>
                    <a:cubicBezTo>
                      <a:pt x="15" y="312"/>
                      <a:pt x="16" y="312"/>
                      <a:pt x="16" y="312"/>
                    </a:cubicBezTo>
                    <a:cubicBezTo>
                      <a:pt x="16" y="312"/>
                      <a:pt x="16" y="313"/>
                      <a:pt x="15" y="313"/>
                    </a:cubicBezTo>
                    <a:cubicBezTo>
                      <a:pt x="15" y="313"/>
                      <a:pt x="15" y="313"/>
                      <a:pt x="15" y="313"/>
                    </a:cubicBezTo>
                    <a:cubicBezTo>
                      <a:pt x="15" y="313"/>
                      <a:pt x="15" y="314"/>
                      <a:pt x="15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5" y="315"/>
                      <a:pt x="15" y="315"/>
                      <a:pt x="15" y="315"/>
                    </a:cubicBezTo>
                    <a:cubicBezTo>
                      <a:pt x="15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7" y="314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5"/>
                      <a:pt x="17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6" y="315"/>
                    </a:cubicBezTo>
                    <a:cubicBezTo>
                      <a:pt x="16" y="315"/>
                      <a:pt x="16" y="315"/>
                      <a:pt x="16" y="315"/>
                    </a:cubicBezTo>
                    <a:cubicBezTo>
                      <a:pt x="16" y="315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4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6" y="316"/>
                      <a:pt x="16" y="316"/>
                    </a:cubicBezTo>
                    <a:cubicBezTo>
                      <a:pt x="16" y="316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7" y="317"/>
                      <a:pt x="17" y="317"/>
                      <a:pt x="16" y="318"/>
                    </a:cubicBezTo>
                    <a:cubicBezTo>
                      <a:pt x="16" y="318"/>
                      <a:pt x="16" y="318"/>
                      <a:pt x="16" y="318"/>
                    </a:cubicBezTo>
                    <a:cubicBezTo>
                      <a:pt x="16" y="318"/>
                      <a:pt x="17" y="318"/>
                      <a:pt x="17" y="318"/>
                    </a:cubicBezTo>
                    <a:cubicBezTo>
                      <a:pt x="17" y="318"/>
                      <a:pt x="17" y="319"/>
                      <a:pt x="17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8"/>
                      <a:pt x="18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7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5"/>
                      <a:pt x="20" y="315"/>
                      <a:pt x="20" y="315"/>
                    </a:cubicBezTo>
                    <a:cubicBezTo>
                      <a:pt x="21" y="315"/>
                      <a:pt x="21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3"/>
                    </a:cubicBezTo>
                    <a:cubicBezTo>
                      <a:pt x="22" y="313"/>
                      <a:pt x="21" y="313"/>
                      <a:pt x="21" y="313"/>
                    </a:cubicBezTo>
                    <a:cubicBezTo>
                      <a:pt x="20" y="313"/>
                      <a:pt x="21" y="313"/>
                      <a:pt x="21" y="313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1" y="312"/>
                      <a:pt x="21" y="313"/>
                      <a:pt x="22" y="313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3"/>
                      <a:pt x="23" y="313"/>
                      <a:pt x="24" y="313"/>
                    </a:cubicBezTo>
                    <a:cubicBezTo>
                      <a:pt x="24" y="313"/>
                      <a:pt x="24" y="313"/>
                      <a:pt x="24" y="313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25" y="312"/>
                      <a:pt x="25" y="312"/>
                      <a:pt x="26" y="312"/>
                    </a:cubicBezTo>
                    <a:cubicBezTo>
                      <a:pt x="26" y="312"/>
                      <a:pt x="26" y="312"/>
                      <a:pt x="27" y="312"/>
                    </a:cubicBezTo>
                    <a:cubicBezTo>
                      <a:pt x="27" y="312"/>
                      <a:pt x="27" y="312"/>
                      <a:pt x="28" y="312"/>
                    </a:cubicBezTo>
                    <a:cubicBezTo>
                      <a:pt x="28" y="312"/>
                      <a:pt x="29" y="312"/>
                      <a:pt x="29" y="313"/>
                    </a:cubicBezTo>
                    <a:cubicBezTo>
                      <a:pt x="29" y="313"/>
                      <a:pt x="30" y="313"/>
                      <a:pt x="30" y="313"/>
                    </a:cubicBezTo>
                    <a:cubicBezTo>
                      <a:pt x="30" y="313"/>
                      <a:pt x="30" y="313"/>
                      <a:pt x="30" y="313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8" y="314"/>
                      <a:pt x="28" y="314"/>
                      <a:pt x="27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7" y="313"/>
                      <a:pt x="27" y="314"/>
                      <a:pt x="26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6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5"/>
                      <a:pt x="24" y="315"/>
                      <a:pt x="24" y="315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5"/>
                      <a:pt x="22" y="315"/>
                      <a:pt x="22" y="314"/>
                    </a:cubicBezTo>
                    <a:cubicBezTo>
                      <a:pt x="22" y="314"/>
                      <a:pt x="21" y="314"/>
                      <a:pt x="21" y="314"/>
                    </a:cubicBezTo>
                    <a:cubicBezTo>
                      <a:pt x="21" y="314"/>
                      <a:pt x="21" y="315"/>
                      <a:pt x="21" y="315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7"/>
                      <a:pt x="20" y="317"/>
                      <a:pt x="20" y="317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9"/>
                      <a:pt x="20" y="319"/>
                      <a:pt x="20" y="319"/>
                    </a:cubicBezTo>
                    <a:cubicBezTo>
                      <a:pt x="20" y="319"/>
                      <a:pt x="20" y="319"/>
                      <a:pt x="21" y="319"/>
                    </a:cubicBezTo>
                    <a:cubicBezTo>
                      <a:pt x="21" y="319"/>
                      <a:pt x="21" y="319"/>
                      <a:pt x="21" y="319"/>
                    </a:cubicBezTo>
                    <a:cubicBezTo>
                      <a:pt x="21" y="319"/>
                      <a:pt x="21" y="319"/>
                      <a:pt x="21" y="320"/>
                    </a:cubicBezTo>
                    <a:cubicBezTo>
                      <a:pt x="21" y="320"/>
                      <a:pt x="21" y="320"/>
                      <a:pt x="21" y="320"/>
                    </a:cubicBezTo>
                    <a:cubicBezTo>
                      <a:pt x="21" y="320"/>
                      <a:pt x="22" y="320"/>
                      <a:pt x="22" y="320"/>
                    </a:cubicBezTo>
                    <a:cubicBezTo>
                      <a:pt x="22" y="320"/>
                      <a:pt x="22" y="321"/>
                      <a:pt x="22" y="321"/>
                    </a:cubicBezTo>
                    <a:cubicBezTo>
                      <a:pt x="21" y="321"/>
                      <a:pt x="21" y="320"/>
                      <a:pt x="21" y="320"/>
                    </a:cubicBezTo>
                    <a:cubicBezTo>
                      <a:pt x="21" y="320"/>
                      <a:pt x="20" y="320"/>
                      <a:pt x="20" y="320"/>
                    </a:cubicBezTo>
                    <a:cubicBezTo>
                      <a:pt x="19" y="320"/>
                      <a:pt x="19" y="320"/>
                      <a:pt x="18" y="320"/>
                    </a:cubicBezTo>
                    <a:cubicBezTo>
                      <a:pt x="18" y="320"/>
                      <a:pt x="18" y="320"/>
                      <a:pt x="18" y="320"/>
                    </a:cubicBezTo>
                    <a:cubicBezTo>
                      <a:pt x="18" y="320"/>
                      <a:pt x="18" y="320"/>
                      <a:pt x="19" y="320"/>
                    </a:cubicBezTo>
                    <a:cubicBezTo>
                      <a:pt x="19" y="321"/>
                      <a:pt x="19" y="321"/>
                      <a:pt x="20" y="321"/>
                    </a:cubicBezTo>
                    <a:cubicBezTo>
                      <a:pt x="20" y="322"/>
                      <a:pt x="21" y="322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4" y="324"/>
                      <a:pt x="24" y="323"/>
                      <a:pt x="23" y="323"/>
                    </a:cubicBezTo>
                    <a:cubicBezTo>
                      <a:pt x="23" y="323"/>
                      <a:pt x="23" y="322"/>
                      <a:pt x="23" y="322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2" y="322"/>
                      <a:pt x="23" y="322"/>
                      <a:pt x="23" y="322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3" y="321"/>
                      <a:pt x="23" y="321"/>
                      <a:pt x="23" y="320"/>
                    </a:cubicBezTo>
                    <a:cubicBezTo>
                      <a:pt x="23" y="320"/>
                      <a:pt x="23" y="320"/>
                      <a:pt x="23" y="320"/>
                    </a:cubicBezTo>
                    <a:cubicBezTo>
                      <a:pt x="23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5" y="320"/>
                      <a:pt x="25" y="320"/>
                    </a:cubicBezTo>
                    <a:cubicBezTo>
                      <a:pt x="25" y="319"/>
                      <a:pt x="25" y="319"/>
                      <a:pt x="24" y="319"/>
                    </a:cubicBezTo>
                    <a:cubicBezTo>
                      <a:pt x="24" y="319"/>
                      <a:pt x="24" y="319"/>
                      <a:pt x="24" y="319"/>
                    </a:cubicBezTo>
                    <a:cubicBezTo>
                      <a:pt x="24" y="319"/>
                      <a:pt x="23" y="318"/>
                      <a:pt x="24" y="318"/>
                    </a:cubicBezTo>
                    <a:cubicBezTo>
                      <a:pt x="24" y="318"/>
                      <a:pt x="24" y="318"/>
                      <a:pt x="24" y="318"/>
                    </a:cubicBezTo>
                    <a:cubicBezTo>
                      <a:pt x="24" y="318"/>
                      <a:pt x="24" y="318"/>
                      <a:pt x="24" y="319"/>
                    </a:cubicBezTo>
                    <a:cubicBezTo>
                      <a:pt x="25" y="319"/>
                      <a:pt x="25" y="318"/>
                      <a:pt x="25" y="318"/>
                    </a:cubicBezTo>
                    <a:cubicBezTo>
                      <a:pt x="25" y="318"/>
                      <a:pt x="25" y="318"/>
                      <a:pt x="25" y="319"/>
                    </a:cubicBezTo>
                    <a:cubicBezTo>
                      <a:pt x="25" y="319"/>
                      <a:pt x="25" y="319"/>
                      <a:pt x="26" y="319"/>
                    </a:cubicBezTo>
                    <a:cubicBezTo>
                      <a:pt x="26" y="319"/>
                      <a:pt x="26" y="319"/>
                      <a:pt x="26" y="319"/>
                    </a:cubicBezTo>
                    <a:cubicBezTo>
                      <a:pt x="26" y="319"/>
                      <a:pt x="27" y="319"/>
                      <a:pt x="27" y="318"/>
                    </a:cubicBezTo>
                    <a:cubicBezTo>
                      <a:pt x="27" y="318"/>
                      <a:pt x="27" y="318"/>
                      <a:pt x="27" y="317"/>
                    </a:cubicBezTo>
                    <a:cubicBezTo>
                      <a:pt x="28" y="317"/>
                      <a:pt x="28" y="317"/>
                      <a:pt x="28" y="317"/>
                    </a:cubicBezTo>
                    <a:cubicBezTo>
                      <a:pt x="29" y="317"/>
                      <a:pt x="29" y="316"/>
                      <a:pt x="30" y="316"/>
                    </a:cubicBezTo>
                    <a:cubicBezTo>
                      <a:pt x="30" y="316"/>
                      <a:pt x="31" y="315"/>
                      <a:pt x="32" y="315"/>
                    </a:cubicBezTo>
                    <a:cubicBezTo>
                      <a:pt x="32" y="315"/>
                      <a:pt x="32" y="315"/>
                      <a:pt x="32" y="316"/>
                    </a:cubicBezTo>
                    <a:cubicBezTo>
                      <a:pt x="32" y="316"/>
                      <a:pt x="32" y="316"/>
                      <a:pt x="32" y="316"/>
                    </a:cubicBezTo>
                    <a:cubicBezTo>
                      <a:pt x="33" y="316"/>
                      <a:pt x="33" y="316"/>
                      <a:pt x="33" y="316"/>
                    </a:cubicBezTo>
                    <a:cubicBezTo>
                      <a:pt x="33" y="317"/>
                      <a:pt x="32" y="317"/>
                      <a:pt x="32" y="317"/>
                    </a:cubicBezTo>
                    <a:cubicBezTo>
                      <a:pt x="32" y="317"/>
                      <a:pt x="32" y="318"/>
                      <a:pt x="32" y="318"/>
                    </a:cubicBezTo>
                    <a:cubicBezTo>
                      <a:pt x="31" y="318"/>
                      <a:pt x="31" y="319"/>
                      <a:pt x="31" y="319"/>
                    </a:cubicBezTo>
                    <a:cubicBezTo>
                      <a:pt x="31" y="319"/>
                      <a:pt x="31" y="319"/>
                      <a:pt x="30" y="319"/>
                    </a:cubicBezTo>
                    <a:cubicBezTo>
                      <a:pt x="30" y="319"/>
                      <a:pt x="30" y="319"/>
                      <a:pt x="30" y="319"/>
                    </a:cubicBezTo>
                    <a:cubicBezTo>
                      <a:pt x="30" y="319"/>
                      <a:pt x="30" y="319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8" y="320"/>
                      <a:pt x="28" y="321"/>
                      <a:pt x="28" y="321"/>
                    </a:cubicBezTo>
                    <a:cubicBezTo>
                      <a:pt x="28" y="321"/>
                      <a:pt x="28" y="322"/>
                      <a:pt x="28" y="322"/>
                    </a:cubicBezTo>
                    <a:cubicBezTo>
                      <a:pt x="28" y="322"/>
                      <a:pt x="28" y="321"/>
                      <a:pt x="28" y="321"/>
                    </a:cubicBezTo>
                    <a:cubicBezTo>
                      <a:pt x="27" y="320"/>
                      <a:pt x="27" y="320"/>
                      <a:pt x="27" y="320"/>
                    </a:cubicBezTo>
                    <a:cubicBezTo>
                      <a:pt x="27" y="320"/>
                      <a:pt x="27" y="320"/>
                      <a:pt x="26" y="320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2"/>
                      <a:pt x="26" y="322"/>
                      <a:pt x="25" y="323"/>
                    </a:cubicBezTo>
                    <a:cubicBezTo>
                      <a:pt x="25" y="323"/>
                      <a:pt x="25" y="322"/>
                      <a:pt x="25" y="322"/>
                    </a:cubicBezTo>
                    <a:cubicBezTo>
                      <a:pt x="25" y="322"/>
                      <a:pt x="26" y="322"/>
                      <a:pt x="26" y="322"/>
                    </a:cubicBezTo>
                    <a:cubicBezTo>
                      <a:pt x="26" y="322"/>
                      <a:pt x="26" y="322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5" y="321"/>
                      <a:pt x="25" y="321"/>
                    </a:cubicBezTo>
                    <a:cubicBezTo>
                      <a:pt x="25" y="321"/>
                      <a:pt x="25" y="321"/>
                      <a:pt x="24" y="321"/>
                    </a:cubicBezTo>
                    <a:cubicBezTo>
                      <a:pt x="24" y="321"/>
                      <a:pt x="23" y="321"/>
                      <a:pt x="23" y="322"/>
                    </a:cubicBezTo>
                    <a:cubicBezTo>
                      <a:pt x="23" y="323"/>
                      <a:pt x="24" y="323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5" y="324"/>
                      <a:pt x="25" y="324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6" y="325"/>
                      <a:pt x="26" y="326"/>
                    </a:cubicBezTo>
                    <a:cubicBezTo>
                      <a:pt x="26" y="326"/>
                      <a:pt x="27" y="326"/>
                      <a:pt x="27" y="326"/>
                    </a:cubicBezTo>
                    <a:cubicBezTo>
                      <a:pt x="27" y="326"/>
                      <a:pt x="27" y="326"/>
                      <a:pt x="27" y="326"/>
                    </a:cubicBezTo>
                    <a:cubicBezTo>
                      <a:pt x="27" y="326"/>
                      <a:pt x="28" y="327"/>
                      <a:pt x="28" y="327"/>
                    </a:cubicBezTo>
                    <a:cubicBezTo>
                      <a:pt x="28" y="327"/>
                      <a:pt x="28" y="327"/>
                      <a:pt x="28" y="327"/>
                    </a:cubicBezTo>
                    <a:cubicBezTo>
                      <a:pt x="28" y="327"/>
                      <a:pt x="29" y="327"/>
                      <a:pt x="29" y="327"/>
                    </a:cubicBezTo>
                    <a:cubicBezTo>
                      <a:pt x="29" y="327"/>
                      <a:pt x="29" y="327"/>
                      <a:pt x="30" y="327"/>
                    </a:cubicBezTo>
                    <a:cubicBezTo>
                      <a:pt x="30" y="327"/>
                      <a:pt x="30" y="328"/>
                      <a:pt x="31" y="328"/>
                    </a:cubicBezTo>
                    <a:cubicBezTo>
                      <a:pt x="32" y="328"/>
                      <a:pt x="32" y="328"/>
                      <a:pt x="33" y="327"/>
                    </a:cubicBezTo>
                    <a:cubicBezTo>
                      <a:pt x="33" y="327"/>
                      <a:pt x="33" y="327"/>
                      <a:pt x="34" y="327"/>
                    </a:cubicBezTo>
                    <a:cubicBezTo>
                      <a:pt x="34" y="326"/>
                      <a:pt x="34" y="326"/>
                      <a:pt x="34" y="326"/>
                    </a:cubicBezTo>
                    <a:cubicBezTo>
                      <a:pt x="34" y="326"/>
                      <a:pt x="34" y="326"/>
                      <a:pt x="34" y="325"/>
                    </a:cubicBezTo>
                    <a:cubicBezTo>
                      <a:pt x="34" y="325"/>
                      <a:pt x="34" y="325"/>
                      <a:pt x="34" y="324"/>
                    </a:cubicBezTo>
                    <a:cubicBezTo>
                      <a:pt x="34" y="323"/>
                      <a:pt x="34" y="322"/>
                      <a:pt x="34" y="321"/>
                    </a:cubicBezTo>
                    <a:cubicBezTo>
                      <a:pt x="34" y="321"/>
                      <a:pt x="34" y="321"/>
                      <a:pt x="34" y="321"/>
                    </a:cubicBezTo>
                    <a:cubicBezTo>
                      <a:pt x="34" y="320"/>
                      <a:pt x="34" y="319"/>
                      <a:pt x="34" y="319"/>
                    </a:cubicBezTo>
                    <a:cubicBezTo>
                      <a:pt x="35" y="319"/>
                      <a:pt x="35" y="318"/>
                      <a:pt x="35" y="318"/>
                    </a:cubicBezTo>
                    <a:cubicBezTo>
                      <a:pt x="35" y="318"/>
                      <a:pt x="35" y="317"/>
                      <a:pt x="35" y="317"/>
                    </a:cubicBezTo>
                    <a:cubicBezTo>
                      <a:pt x="35" y="317"/>
                      <a:pt x="35" y="317"/>
                      <a:pt x="35" y="316"/>
                    </a:cubicBezTo>
                    <a:cubicBezTo>
                      <a:pt x="35" y="316"/>
                      <a:pt x="35" y="316"/>
                      <a:pt x="35" y="316"/>
                    </a:cubicBezTo>
                    <a:cubicBezTo>
                      <a:pt x="35" y="316"/>
                      <a:pt x="35" y="316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8" y="314"/>
                      <a:pt x="38" y="314"/>
                    </a:cubicBezTo>
                    <a:cubicBezTo>
                      <a:pt x="38" y="314"/>
                      <a:pt x="38" y="314"/>
                      <a:pt x="38" y="314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40" y="313"/>
                      <a:pt x="40" y="313"/>
                    </a:cubicBezTo>
                    <a:cubicBezTo>
                      <a:pt x="40" y="312"/>
                      <a:pt x="41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4" y="312"/>
                      <a:pt x="44" y="311"/>
                      <a:pt x="44" y="310"/>
                    </a:cubicBezTo>
                    <a:cubicBezTo>
                      <a:pt x="44" y="310"/>
                      <a:pt x="44" y="309"/>
                      <a:pt x="45" y="309"/>
                    </a:cubicBezTo>
                    <a:cubicBezTo>
                      <a:pt x="45" y="309"/>
                      <a:pt x="45" y="309"/>
                      <a:pt x="45" y="309"/>
                    </a:cubicBezTo>
                    <a:cubicBezTo>
                      <a:pt x="45" y="309"/>
                      <a:pt x="46" y="308"/>
                      <a:pt x="46" y="308"/>
                    </a:cubicBezTo>
                    <a:cubicBezTo>
                      <a:pt x="46" y="308"/>
                      <a:pt x="46" y="308"/>
                      <a:pt x="47" y="308"/>
                    </a:cubicBezTo>
                    <a:cubicBezTo>
                      <a:pt x="47" y="308"/>
                      <a:pt x="47" y="308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9" y="309"/>
                      <a:pt x="49" y="309"/>
                    </a:cubicBezTo>
                    <a:cubicBezTo>
                      <a:pt x="50" y="309"/>
                      <a:pt x="50" y="309"/>
                      <a:pt x="50" y="309"/>
                    </a:cubicBezTo>
                    <a:cubicBezTo>
                      <a:pt x="50" y="309"/>
                      <a:pt x="49" y="309"/>
                      <a:pt x="49" y="309"/>
                    </a:cubicBezTo>
                    <a:cubicBezTo>
                      <a:pt x="48" y="309"/>
                      <a:pt x="47" y="308"/>
                      <a:pt x="46" y="308"/>
                    </a:cubicBezTo>
                    <a:cubicBezTo>
                      <a:pt x="45" y="308"/>
                      <a:pt x="45" y="308"/>
                      <a:pt x="44" y="308"/>
                    </a:cubicBezTo>
                    <a:cubicBezTo>
                      <a:pt x="43" y="307"/>
                      <a:pt x="43" y="307"/>
                      <a:pt x="42" y="306"/>
                    </a:cubicBezTo>
                    <a:cubicBezTo>
                      <a:pt x="42" y="306"/>
                      <a:pt x="41" y="306"/>
                      <a:pt x="41" y="306"/>
                    </a:cubicBezTo>
                    <a:cubicBezTo>
                      <a:pt x="27" y="306"/>
                      <a:pt x="27" y="306"/>
                      <a:pt x="27" y="306"/>
                    </a:cubicBezTo>
                    <a:cubicBezTo>
                      <a:pt x="27" y="306"/>
                      <a:pt x="26" y="306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7" y="305"/>
                      <a:pt x="27" y="305"/>
                    </a:cubicBezTo>
                    <a:cubicBezTo>
                      <a:pt x="27" y="305"/>
                      <a:pt x="27" y="305"/>
                      <a:pt x="27" y="305"/>
                    </a:cubicBezTo>
                    <a:cubicBezTo>
                      <a:pt x="27" y="305"/>
                      <a:pt x="27" y="304"/>
                      <a:pt x="27" y="304"/>
                    </a:cubicBezTo>
                    <a:cubicBezTo>
                      <a:pt x="27" y="304"/>
                      <a:pt x="27" y="304"/>
                      <a:pt x="26" y="304"/>
                    </a:cubicBezTo>
                    <a:cubicBezTo>
                      <a:pt x="26" y="303"/>
                      <a:pt x="25" y="303"/>
                      <a:pt x="25" y="303"/>
                    </a:cubicBezTo>
                    <a:cubicBezTo>
                      <a:pt x="25" y="302"/>
                      <a:pt x="25" y="302"/>
                      <a:pt x="24" y="302"/>
                    </a:cubicBezTo>
                    <a:cubicBezTo>
                      <a:pt x="24" y="302"/>
                      <a:pt x="24" y="301"/>
                      <a:pt x="24" y="301"/>
                    </a:cubicBezTo>
                    <a:cubicBezTo>
                      <a:pt x="24" y="301"/>
                      <a:pt x="24" y="301"/>
                      <a:pt x="23" y="301"/>
                    </a:cubicBezTo>
                    <a:cubicBezTo>
                      <a:pt x="23" y="301"/>
                      <a:pt x="23" y="301"/>
                      <a:pt x="24" y="300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299"/>
                      <a:pt x="24" y="299"/>
                      <a:pt x="24" y="299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4" y="297"/>
                      <a:pt x="24" y="296"/>
                      <a:pt x="24" y="296"/>
                    </a:cubicBezTo>
                    <a:cubicBezTo>
                      <a:pt x="23" y="295"/>
                      <a:pt x="24" y="295"/>
                      <a:pt x="24" y="295"/>
                    </a:cubicBezTo>
                    <a:cubicBezTo>
                      <a:pt x="24" y="295"/>
                      <a:pt x="24" y="295"/>
                      <a:pt x="25" y="295"/>
                    </a:cubicBezTo>
                    <a:cubicBezTo>
                      <a:pt x="25" y="295"/>
                      <a:pt x="25" y="295"/>
                      <a:pt x="25" y="295"/>
                    </a:cubicBezTo>
                    <a:cubicBezTo>
                      <a:pt x="25" y="295"/>
                      <a:pt x="25" y="295"/>
                      <a:pt x="25" y="294"/>
                    </a:cubicBezTo>
                    <a:cubicBezTo>
                      <a:pt x="25" y="294"/>
                      <a:pt x="25" y="293"/>
                      <a:pt x="25" y="293"/>
                    </a:cubicBezTo>
                    <a:cubicBezTo>
                      <a:pt x="25" y="293"/>
                      <a:pt x="24" y="292"/>
                      <a:pt x="24" y="292"/>
                    </a:cubicBezTo>
                    <a:cubicBezTo>
                      <a:pt x="24" y="292"/>
                      <a:pt x="24" y="291"/>
                      <a:pt x="24" y="291"/>
                    </a:cubicBezTo>
                    <a:cubicBezTo>
                      <a:pt x="24" y="291"/>
                      <a:pt x="24" y="291"/>
                      <a:pt x="24" y="291"/>
                    </a:cubicBezTo>
                    <a:cubicBezTo>
                      <a:pt x="24" y="291"/>
                      <a:pt x="24" y="290"/>
                      <a:pt x="24" y="290"/>
                    </a:cubicBezTo>
                    <a:cubicBezTo>
                      <a:pt x="24" y="290"/>
                      <a:pt x="23" y="290"/>
                      <a:pt x="23" y="290"/>
                    </a:cubicBezTo>
                    <a:cubicBezTo>
                      <a:pt x="23" y="290"/>
                      <a:pt x="23" y="290"/>
                      <a:pt x="23" y="290"/>
                    </a:cubicBezTo>
                    <a:cubicBezTo>
                      <a:pt x="22" y="291"/>
                      <a:pt x="22" y="291"/>
                      <a:pt x="22" y="291"/>
                    </a:cubicBezTo>
                    <a:cubicBezTo>
                      <a:pt x="22" y="291"/>
                      <a:pt x="21" y="290"/>
                      <a:pt x="21" y="290"/>
                    </a:cubicBezTo>
                    <a:cubicBezTo>
                      <a:pt x="21" y="290"/>
                      <a:pt x="19" y="291"/>
                      <a:pt x="19" y="292"/>
                    </a:cubicBezTo>
                    <a:cubicBezTo>
                      <a:pt x="19" y="292"/>
                      <a:pt x="18" y="292"/>
                      <a:pt x="18" y="292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0"/>
                      <a:pt x="18" y="290"/>
                    </a:cubicBezTo>
                    <a:cubicBezTo>
                      <a:pt x="18" y="290"/>
                      <a:pt x="17" y="290"/>
                      <a:pt x="17" y="290"/>
                    </a:cubicBezTo>
                    <a:cubicBezTo>
                      <a:pt x="17" y="290"/>
                      <a:pt x="17" y="289"/>
                      <a:pt x="17" y="289"/>
                    </a:cubicBezTo>
                    <a:cubicBezTo>
                      <a:pt x="17" y="289"/>
                      <a:pt x="17" y="288"/>
                      <a:pt x="17" y="288"/>
                    </a:cubicBezTo>
                    <a:cubicBezTo>
                      <a:pt x="17" y="287"/>
                      <a:pt x="16" y="287"/>
                      <a:pt x="16" y="287"/>
                    </a:cubicBezTo>
                    <a:cubicBezTo>
                      <a:pt x="16" y="287"/>
                      <a:pt x="17" y="287"/>
                      <a:pt x="17" y="287"/>
                    </a:cubicBezTo>
                    <a:cubicBezTo>
                      <a:pt x="17" y="286"/>
                      <a:pt x="16" y="286"/>
                      <a:pt x="16" y="286"/>
                    </a:cubicBezTo>
                    <a:cubicBezTo>
                      <a:pt x="16" y="286"/>
                      <a:pt x="16" y="285"/>
                      <a:pt x="16" y="285"/>
                    </a:cubicBezTo>
                    <a:cubicBezTo>
                      <a:pt x="16" y="285"/>
                      <a:pt x="16" y="285"/>
                      <a:pt x="16" y="285"/>
                    </a:cubicBezTo>
                    <a:cubicBezTo>
                      <a:pt x="16" y="285"/>
                      <a:pt x="16" y="284"/>
                      <a:pt x="16" y="284"/>
                    </a:cubicBezTo>
                    <a:cubicBezTo>
                      <a:pt x="16" y="284"/>
                      <a:pt x="16" y="284"/>
                      <a:pt x="16" y="284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1"/>
                      <a:pt x="16" y="281"/>
                      <a:pt x="16" y="281"/>
                    </a:cubicBezTo>
                    <a:cubicBezTo>
                      <a:pt x="16" y="281"/>
                      <a:pt x="18" y="279"/>
                      <a:pt x="18" y="278"/>
                    </a:cubicBezTo>
                    <a:cubicBezTo>
                      <a:pt x="18" y="278"/>
                      <a:pt x="19" y="276"/>
                      <a:pt x="19" y="276"/>
                    </a:cubicBezTo>
                    <a:cubicBezTo>
                      <a:pt x="19" y="276"/>
                      <a:pt x="18" y="275"/>
                      <a:pt x="18" y="275"/>
                    </a:cubicBezTo>
                    <a:cubicBezTo>
                      <a:pt x="18" y="275"/>
                      <a:pt x="19" y="274"/>
                      <a:pt x="19" y="274"/>
                    </a:cubicBezTo>
                    <a:cubicBezTo>
                      <a:pt x="20" y="272"/>
                      <a:pt x="20" y="272"/>
                      <a:pt x="20" y="272"/>
                    </a:cubicBezTo>
                    <a:cubicBezTo>
                      <a:pt x="21" y="272"/>
                      <a:pt x="21" y="272"/>
                      <a:pt x="21" y="272"/>
                    </a:cubicBezTo>
                    <a:cubicBezTo>
                      <a:pt x="23" y="270"/>
                      <a:pt x="23" y="270"/>
                      <a:pt x="23" y="270"/>
                    </a:cubicBezTo>
                    <a:cubicBezTo>
                      <a:pt x="23" y="270"/>
                      <a:pt x="23" y="269"/>
                      <a:pt x="23" y="269"/>
                    </a:cubicBezTo>
                    <a:cubicBezTo>
                      <a:pt x="23" y="268"/>
                      <a:pt x="22" y="267"/>
                      <a:pt x="22" y="267"/>
                    </a:cubicBezTo>
                    <a:cubicBezTo>
                      <a:pt x="24" y="267"/>
                      <a:pt x="24" y="267"/>
                      <a:pt x="24" y="267"/>
                    </a:cubicBezTo>
                    <a:cubicBezTo>
                      <a:pt x="24" y="265"/>
                      <a:pt x="24" y="265"/>
                      <a:pt x="24" y="265"/>
                    </a:cubicBezTo>
                    <a:cubicBezTo>
                      <a:pt x="24" y="265"/>
                      <a:pt x="25" y="265"/>
                      <a:pt x="25" y="265"/>
                    </a:cubicBezTo>
                    <a:cubicBezTo>
                      <a:pt x="25" y="265"/>
                      <a:pt x="25" y="265"/>
                      <a:pt x="25" y="265"/>
                    </a:cubicBezTo>
                    <a:cubicBezTo>
                      <a:pt x="25" y="265"/>
                      <a:pt x="24" y="264"/>
                      <a:pt x="24" y="264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3" y="263"/>
                      <a:pt x="23" y="262"/>
                      <a:pt x="23" y="262"/>
                    </a:cubicBezTo>
                    <a:cubicBezTo>
                      <a:pt x="23" y="262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0"/>
                      <a:pt x="23" y="260"/>
                      <a:pt x="23" y="260"/>
                    </a:cubicBezTo>
                    <a:cubicBezTo>
                      <a:pt x="23" y="260"/>
                      <a:pt x="23" y="260"/>
                      <a:pt x="23" y="259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23" y="259"/>
                      <a:pt x="24" y="259"/>
                      <a:pt x="24" y="259"/>
                    </a:cubicBezTo>
                    <a:cubicBezTo>
                      <a:pt x="24" y="259"/>
                      <a:pt x="24" y="258"/>
                      <a:pt x="24" y="258"/>
                    </a:cubicBezTo>
                    <a:cubicBezTo>
                      <a:pt x="24" y="258"/>
                      <a:pt x="24" y="257"/>
                      <a:pt x="24" y="257"/>
                    </a:cubicBezTo>
                    <a:cubicBezTo>
                      <a:pt x="24" y="257"/>
                      <a:pt x="24" y="256"/>
                      <a:pt x="24" y="256"/>
                    </a:cubicBezTo>
                    <a:cubicBezTo>
                      <a:pt x="24" y="256"/>
                      <a:pt x="25" y="256"/>
                      <a:pt x="25" y="256"/>
                    </a:cubicBezTo>
                    <a:cubicBezTo>
                      <a:pt x="25" y="256"/>
                      <a:pt x="26" y="255"/>
                      <a:pt x="26" y="255"/>
                    </a:cubicBezTo>
                    <a:cubicBezTo>
                      <a:pt x="26" y="253"/>
                      <a:pt x="26" y="253"/>
                      <a:pt x="26" y="253"/>
                    </a:cubicBezTo>
                    <a:cubicBezTo>
                      <a:pt x="27" y="254"/>
                      <a:pt x="27" y="254"/>
                      <a:pt x="27" y="254"/>
                    </a:cubicBezTo>
                    <a:cubicBezTo>
                      <a:pt x="27" y="254"/>
                      <a:pt x="28" y="254"/>
                      <a:pt x="28" y="253"/>
                    </a:cubicBezTo>
                    <a:cubicBezTo>
                      <a:pt x="28" y="253"/>
                      <a:pt x="28" y="253"/>
                      <a:pt x="27" y="253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1"/>
                      <a:pt x="27" y="251"/>
                      <a:pt x="27" y="251"/>
                    </a:cubicBezTo>
                    <a:cubicBezTo>
                      <a:pt x="27" y="251"/>
                      <a:pt x="27" y="249"/>
                      <a:pt x="27" y="249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28" y="249"/>
                      <a:pt x="29" y="248"/>
                      <a:pt x="29" y="248"/>
                    </a:cubicBezTo>
                    <a:cubicBezTo>
                      <a:pt x="29" y="248"/>
                      <a:pt x="29" y="247"/>
                      <a:pt x="29" y="247"/>
                    </a:cubicBezTo>
                    <a:cubicBezTo>
                      <a:pt x="29" y="247"/>
                      <a:pt x="29" y="247"/>
                      <a:pt x="28" y="246"/>
                    </a:cubicBezTo>
                    <a:cubicBezTo>
                      <a:pt x="28" y="246"/>
                      <a:pt x="28" y="245"/>
                      <a:pt x="28" y="245"/>
                    </a:cubicBezTo>
                    <a:cubicBezTo>
                      <a:pt x="28" y="245"/>
                      <a:pt x="28" y="244"/>
                      <a:pt x="28" y="244"/>
                    </a:cubicBezTo>
                    <a:cubicBezTo>
                      <a:pt x="28" y="244"/>
                      <a:pt x="28" y="244"/>
                      <a:pt x="28" y="244"/>
                    </a:cubicBezTo>
                    <a:cubicBezTo>
                      <a:pt x="28" y="243"/>
                      <a:pt x="27" y="243"/>
                      <a:pt x="27" y="243"/>
                    </a:cubicBezTo>
                    <a:cubicBezTo>
                      <a:pt x="28" y="242"/>
                      <a:pt x="28" y="242"/>
                      <a:pt x="28" y="242"/>
                    </a:cubicBezTo>
                    <a:cubicBezTo>
                      <a:pt x="28" y="242"/>
                      <a:pt x="29" y="242"/>
                      <a:pt x="29" y="241"/>
                    </a:cubicBezTo>
                    <a:cubicBezTo>
                      <a:pt x="29" y="241"/>
                      <a:pt x="29" y="241"/>
                      <a:pt x="29" y="240"/>
                    </a:cubicBezTo>
                    <a:cubicBezTo>
                      <a:pt x="29" y="240"/>
                      <a:pt x="29" y="240"/>
                      <a:pt x="29" y="240"/>
                    </a:cubicBezTo>
                    <a:cubicBezTo>
                      <a:pt x="28" y="240"/>
                      <a:pt x="28" y="240"/>
                      <a:pt x="28" y="240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9" y="236"/>
                      <a:pt x="29" y="236"/>
                    </a:cubicBezTo>
                    <a:cubicBezTo>
                      <a:pt x="29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5"/>
                      <a:pt x="30" y="235"/>
                    </a:cubicBezTo>
                    <a:cubicBezTo>
                      <a:pt x="30" y="235"/>
                      <a:pt x="30" y="235"/>
                      <a:pt x="31" y="235"/>
                    </a:cubicBezTo>
                    <a:cubicBezTo>
                      <a:pt x="31" y="235"/>
                      <a:pt x="31" y="234"/>
                      <a:pt x="31" y="234"/>
                    </a:cubicBezTo>
                    <a:cubicBezTo>
                      <a:pt x="31" y="234"/>
                      <a:pt x="31" y="234"/>
                      <a:pt x="31" y="233"/>
                    </a:cubicBezTo>
                    <a:cubicBezTo>
                      <a:pt x="31" y="233"/>
                      <a:pt x="30" y="232"/>
                      <a:pt x="30" y="232"/>
                    </a:cubicBezTo>
                    <a:cubicBezTo>
                      <a:pt x="30" y="231"/>
                      <a:pt x="30" y="231"/>
                      <a:pt x="30" y="231"/>
                    </a:cubicBezTo>
                    <a:cubicBezTo>
                      <a:pt x="30" y="231"/>
                      <a:pt x="28" y="231"/>
                      <a:pt x="28" y="231"/>
                    </a:cubicBezTo>
                    <a:cubicBezTo>
                      <a:pt x="28" y="230"/>
                      <a:pt x="27" y="230"/>
                      <a:pt x="27" y="230"/>
                    </a:cubicBezTo>
                    <a:cubicBezTo>
                      <a:pt x="27" y="230"/>
                      <a:pt x="26" y="230"/>
                      <a:pt x="26" y="230"/>
                    </a:cubicBezTo>
                    <a:cubicBezTo>
                      <a:pt x="26" y="230"/>
                      <a:pt x="26" y="229"/>
                      <a:pt x="26" y="229"/>
                    </a:cubicBezTo>
                    <a:cubicBezTo>
                      <a:pt x="26" y="229"/>
                      <a:pt x="27" y="229"/>
                      <a:pt x="27" y="229"/>
                    </a:cubicBezTo>
                    <a:cubicBezTo>
                      <a:pt x="27" y="229"/>
                      <a:pt x="28" y="229"/>
                      <a:pt x="28" y="229"/>
                    </a:cubicBezTo>
                    <a:cubicBezTo>
                      <a:pt x="28" y="229"/>
                      <a:pt x="29" y="229"/>
                      <a:pt x="29" y="229"/>
                    </a:cubicBezTo>
                    <a:cubicBezTo>
                      <a:pt x="29" y="229"/>
                      <a:pt x="29" y="229"/>
                      <a:pt x="29" y="229"/>
                    </a:cubicBezTo>
                    <a:cubicBezTo>
                      <a:pt x="29" y="229"/>
                      <a:pt x="30" y="228"/>
                      <a:pt x="30" y="228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32" y="229"/>
                      <a:pt x="32" y="229"/>
                      <a:pt x="32" y="229"/>
                    </a:cubicBezTo>
                    <a:cubicBezTo>
                      <a:pt x="32" y="229"/>
                      <a:pt x="32" y="227"/>
                      <a:pt x="32" y="227"/>
                    </a:cubicBezTo>
                    <a:cubicBezTo>
                      <a:pt x="33" y="227"/>
                      <a:pt x="33" y="227"/>
                      <a:pt x="33" y="227"/>
                    </a:cubicBezTo>
                    <a:cubicBezTo>
                      <a:pt x="33" y="227"/>
                      <a:pt x="33" y="226"/>
                      <a:pt x="33" y="226"/>
                    </a:cubicBezTo>
                    <a:cubicBezTo>
                      <a:pt x="33" y="226"/>
                      <a:pt x="32" y="226"/>
                      <a:pt x="32" y="225"/>
                    </a:cubicBezTo>
                    <a:cubicBezTo>
                      <a:pt x="32" y="225"/>
                      <a:pt x="32" y="225"/>
                      <a:pt x="31" y="225"/>
                    </a:cubicBezTo>
                    <a:cubicBezTo>
                      <a:pt x="31" y="225"/>
                      <a:pt x="29" y="225"/>
                      <a:pt x="29" y="225"/>
                    </a:cubicBezTo>
                    <a:cubicBezTo>
                      <a:pt x="29" y="225"/>
                      <a:pt x="28" y="225"/>
                      <a:pt x="28" y="225"/>
                    </a:cubicBezTo>
                    <a:cubicBezTo>
                      <a:pt x="28" y="225"/>
                      <a:pt x="27" y="225"/>
                      <a:pt x="28" y="225"/>
                    </a:cubicBezTo>
                    <a:cubicBezTo>
                      <a:pt x="28" y="225"/>
                      <a:pt x="28" y="225"/>
                      <a:pt x="28" y="224"/>
                    </a:cubicBezTo>
                    <a:cubicBezTo>
                      <a:pt x="28" y="224"/>
                      <a:pt x="28" y="224"/>
                      <a:pt x="28" y="223"/>
                    </a:cubicBezTo>
                    <a:cubicBezTo>
                      <a:pt x="28" y="223"/>
                      <a:pt x="28" y="222"/>
                      <a:pt x="28" y="222"/>
                    </a:cubicBezTo>
                    <a:cubicBezTo>
                      <a:pt x="28" y="222"/>
                      <a:pt x="28" y="222"/>
                      <a:pt x="28" y="222"/>
                    </a:cubicBezTo>
                    <a:cubicBezTo>
                      <a:pt x="29" y="221"/>
                      <a:pt x="29" y="221"/>
                      <a:pt x="29" y="221"/>
                    </a:cubicBezTo>
                    <a:cubicBezTo>
                      <a:pt x="29" y="221"/>
                      <a:pt x="29" y="220"/>
                      <a:pt x="28" y="220"/>
                    </a:cubicBezTo>
                    <a:cubicBezTo>
                      <a:pt x="28" y="220"/>
                      <a:pt x="28" y="219"/>
                      <a:pt x="28" y="219"/>
                    </a:cubicBezTo>
                    <a:cubicBezTo>
                      <a:pt x="28" y="219"/>
                      <a:pt x="29" y="218"/>
                      <a:pt x="29" y="218"/>
                    </a:cubicBezTo>
                    <a:cubicBezTo>
                      <a:pt x="29" y="218"/>
                      <a:pt x="29" y="218"/>
                      <a:pt x="29" y="217"/>
                    </a:cubicBezTo>
                    <a:cubicBezTo>
                      <a:pt x="28" y="217"/>
                      <a:pt x="28" y="217"/>
                      <a:pt x="28" y="217"/>
                    </a:cubicBezTo>
                    <a:cubicBezTo>
                      <a:pt x="28" y="216"/>
                      <a:pt x="27" y="216"/>
                      <a:pt x="27" y="216"/>
                    </a:cubicBezTo>
                    <a:cubicBezTo>
                      <a:pt x="27" y="216"/>
                      <a:pt x="27" y="215"/>
                      <a:pt x="27" y="215"/>
                    </a:cubicBezTo>
                    <a:cubicBezTo>
                      <a:pt x="27" y="215"/>
                      <a:pt x="28" y="215"/>
                      <a:pt x="28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8" y="214"/>
                      <a:pt x="28" y="213"/>
                      <a:pt x="28" y="213"/>
                    </a:cubicBezTo>
                    <a:cubicBezTo>
                      <a:pt x="28" y="213"/>
                      <a:pt x="27" y="213"/>
                      <a:pt x="27" y="212"/>
                    </a:cubicBezTo>
                    <a:cubicBezTo>
                      <a:pt x="27" y="212"/>
                      <a:pt x="27" y="212"/>
                      <a:pt x="26" y="212"/>
                    </a:cubicBezTo>
                    <a:cubicBezTo>
                      <a:pt x="26" y="211"/>
                      <a:pt x="26" y="211"/>
                      <a:pt x="26" y="211"/>
                    </a:cubicBezTo>
                    <a:cubicBezTo>
                      <a:pt x="26" y="210"/>
                      <a:pt x="25" y="210"/>
                      <a:pt x="25" y="210"/>
                    </a:cubicBezTo>
                    <a:cubicBezTo>
                      <a:pt x="26" y="209"/>
                      <a:pt x="26" y="209"/>
                      <a:pt x="26" y="209"/>
                    </a:cubicBezTo>
                    <a:cubicBezTo>
                      <a:pt x="26" y="209"/>
                      <a:pt x="25" y="208"/>
                      <a:pt x="25" y="208"/>
                    </a:cubicBezTo>
                    <a:cubicBezTo>
                      <a:pt x="25" y="208"/>
                      <a:pt x="26" y="208"/>
                      <a:pt x="26" y="208"/>
                    </a:cubicBezTo>
                    <a:cubicBezTo>
                      <a:pt x="26" y="208"/>
                      <a:pt x="26" y="207"/>
                      <a:pt x="26" y="207"/>
                    </a:cubicBezTo>
                    <a:cubicBezTo>
                      <a:pt x="26" y="207"/>
                      <a:pt x="26" y="206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5"/>
                      <a:pt x="25" y="205"/>
                      <a:pt x="25" y="205"/>
                    </a:cubicBezTo>
                    <a:cubicBezTo>
                      <a:pt x="25" y="205"/>
                      <a:pt x="25" y="205"/>
                      <a:pt x="25" y="204"/>
                    </a:cubicBezTo>
                    <a:cubicBezTo>
                      <a:pt x="25" y="204"/>
                      <a:pt x="25" y="204"/>
                      <a:pt x="25" y="203"/>
                    </a:cubicBezTo>
                    <a:cubicBezTo>
                      <a:pt x="25" y="203"/>
                      <a:pt x="26" y="203"/>
                      <a:pt x="26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4"/>
                      <a:pt x="27" y="204"/>
                      <a:pt x="27" y="204"/>
                    </a:cubicBezTo>
                    <a:cubicBezTo>
                      <a:pt x="27" y="204"/>
                      <a:pt x="27" y="203"/>
                      <a:pt x="28" y="20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28" y="200"/>
                      <a:pt x="28" y="200"/>
                      <a:pt x="28" y="200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28" y="199"/>
                      <a:pt x="27" y="198"/>
                      <a:pt x="27" y="198"/>
                    </a:cubicBezTo>
                    <a:cubicBezTo>
                      <a:pt x="27" y="198"/>
                      <a:pt x="28" y="198"/>
                      <a:pt x="28" y="198"/>
                    </a:cubicBezTo>
                    <a:cubicBezTo>
                      <a:pt x="28" y="198"/>
                      <a:pt x="28" y="198"/>
                      <a:pt x="28" y="197"/>
                    </a:cubicBezTo>
                    <a:cubicBezTo>
                      <a:pt x="28" y="197"/>
                      <a:pt x="27" y="197"/>
                      <a:pt x="27" y="197"/>
                    </a:cubicBezTo>
                    <a:cubicBezTo>
                      <a:pt x="27" y="196"/>
                      <a:pt x="27" y="196"/>
                      <a:pt x="27" y="196"/>
                    </a:cubicBezTo>
                    <a:cubicBezTo>
                      <a:pt x="27" y="196"/>
                      <a:pt x="27" y="195"/>
                      <a:pt x="27" y="195"/>
                    </a:cubicBezTo>
                    <a:cubicBezTo>
                      <a:pt x="27" y="195"/>
                      <a:pt x="28" y="195"/>
                      <a:pt x="28" y="194"/>
                    </a:cubicBezTo>
                    <a:cubicBezTo>
                      <a:pt x="28" y="194"/>
                      <a:pt x="28" y="194"/>
                      <a:pt x="28" y="193"/>
                    </a:cubicBezTo>
                    <a:cubicBezTo>
                      <a:pt x="28" y="193"/>
                      <a:pt x="28" y="193"/>
                      <a:pt x="28" y="193"/>
                    </a:cubicBezTo>
                    <a:cubicBezTo>
                      <a:pt x="27" y="193"/>
                      <a:pt x="27" y="192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7" y="191"/>
                      <a:pt x="27" y="191"/>
                    </a:cubicBezTo>
                    <a:cubicBezTo>
                      <a:pt x="27" y="191"/>
                      <a:pt x="27" y="190"/>
                      <a:pt x="27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7" y="189"/>
                      <a:pt x="27" y="189"/>
                      <a:pt x="27" y="189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7" y="188"/>
                      <a:pt x="28" y="187"/>
                      <a:pt x="28" y="187"/>
                    </a:cubicBezTo>
                    <a:cubicBezTo>
                      <a:pt x="28" y="187"/>
                      <a:pt x="28" y="187"/>
                      <a:pt x="28" y="187"/>
                    </a:cubicBezTo>
                    <a:cubicBezTo>
                      <a:pt x="28" y="187"/>
                      <a:pt x="29" y="187"/>
                      <a:pt x="29" y="187"/>
                    </a:cubicBezTo>
                    <a:cubicBezTo>
                      <a:pt x="29" y="187"/>
                      <a:pt x="29" y="186"/>
                      <a:pt x="29" y="186"/>
                    </a:cubicBezTo>
                    <a:cubicBezTo>
                      <a:pt x="28" y="186"/>
                      <a:pt x="28" y="185"/>
                      <a:pt x="28" y="185"/>
                    </a:cubicBezTo>
                    <a:cubicBezTo>
                      <a:pt x="28" y="185"/>
                      <a:pt x="27" y="185"/>
                      <a:pt x="28" y="184"/>
                    </a:cubicBezTo>
                    <a:cubicBezTo>
                      <a:pt x="28" y="184"/>
                      <a:pt x="28" y="184"/>
                      <a:pt x="28" y="184"/>
                    </a:cubicBezTo>
                    <a:cubicBezTo>
                      <a:pt x="28" y="184"/>
                      <a:pt x="29" y="184"/>
                      <a:pt x="29" y="184"/>
                    </a:cubicBezTo>
                    <a:cubicBezTo>
                      <a:pt x="29" y="184"/>
                      <a:pt x="29" y="183"/>
                      <a:pt x="29" y="183"/>
                    </a:cubicBezTo>
                    <a:cubicBezTo>
                      <a:pt x="29" y="183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30" y="180"/>
                      <a:pt x="30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0" y="180"/>
                      <a:pt x="30" y="179"/>
                      <a:pt x="30" y="179"/>
                    </a:cubicBezTo>
                    <a:cubicBezTo>
                      <a:pt x="30" y="179"/>
                      <a:pt x="30" y="178"/>
                      <a:pt x="30" y="178"/>
                    </a:cubicBezTo>
                    <a:cubicBezTo>
                      <a:pt x="30" y="178"/>
                      <a:pt x="31" y="177"/>
                      <a:pt x="31" y="177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3" y="172"/>
                      <a:pt x="33" y="172"/>
                      <a:pt x="33" y="172"/>
                    </a:cubicBezTo>
                    <a:cubicBezTo>
                      <a:pt x="34" y="172"/>
                      <a:pt x="34" y="172"/>
                      <a:pt x="34" y="172"/>
                    </a:cubicBezTo>
                    <a:cubicBezTo>
                      <a:pt x="34" y="172"/>
                      <a:pt x="35" y="171"/>
                      <a:pt x="35" y="171"/>
                    </a:cubicBezTo>
                    <a:cubicBezTo>
                      <a:pt x="35" y="171"/>
                      <a:pt x="35" y="170"/>
                      <a:pt x="35" y="170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69"/>
                      <a:pt x="34" y="169"/>
                      <a:pt x="34" y="169"/>
                    </a:cubicBezTo>
                    <a:cubicBezTo>
                      <a:pt x="33" y="169"/>
                      <a:pt x="33" y="168"/>
                      <a:pt x="33" y="168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33" y="167"/>
                      <a:pt x="33" y="166"/>
                      <a:pt x="33" y="166"/>
                    </a:cubicBezTo>
                    <a:cubicBezTo>
                      <a:pt x="33" y="166"/>
                      <a:pt x="34" y="166"/>
                      <a:pt x="34" y="166"/>
                    </a:cubicBezTo>
                    <a:cubicBezTo>
                      <a:pt x="34" y="166"/>
                      <a:pt x="32" y="164"/>
                      <a:pt x="32" y="164"/>
                    </a:cubicBezTo>
                    <a:cubicBezTo>
                      <a:pt x="32" y="164"/>
                      <a:pt x="32" y="164"/>
                      <a:pt x="32" y="163"/>
                    </a:cubicBezTo>
                    <a:cubicBezTo>
                      <a:pt x="32" y="163"/>
                      <a:pt x="33" y="163"/>
                      <a:pt x="32" y="163"/>
                    </a:cubicBezTo>
                    <a:cubicBezTo>
                      <a:pt x="32" y="163"/>
                      <a:pt x="32" y="163"/>
                      <a:pt x="32" y="162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2" y="162"/>
                      <a:pt x="32" y="161"/>
                      <a:pt x="32" y="161"/>
                    </a:cubicBezTo>
                    <a:cubicBezTo>
                      <a:pt x="32" y="161"/>
                      <a:pt x="33" y="160"/>
                      <a:pt x="33" y="160"/>
                    </a:cubicBezTo>
                    <a:cubicBezTo>
                      <a:pt x="33" y="160"/>
                      <a:pt x="32" y="160"/>
                      <a:pt x="32" y="160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32" y="159"/>
                      <a:pt x="32" y="158"/>
                      <a:pt x="32" y="158"/>
                    </a:cubicBezTo>
                    <a:cubicBezTo>
                      <a:pt x="33" y="158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2" y="157"/>
                      <a:pt x="32" y="156"/>
                      <a:pt x="32" y="156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6"/>
                      <a:pt x="33" y="155"/>
                      <a:pt x="33" y="155"/>
                    </a:cubicBezTo>
                    <a:cubicBezTo>
                      <a:pt x="33" y="155"/>
                      <a:pt x="33" y="155"/>
                      <a:pt x="33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4"/>
                      <a:pt x="32" y="154"/>
                      <a:pt x="32" y="154"/>
                    </a:cubicBezTo>
                    <a:cubicBezTo>
                      <a:pt x="32" y="154"/>
                      <a:pt x="33" y="154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3"/>
                      <a:pt x="34" y="153"/>
                      <a:pt x="33" y="153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5" y="151"/>
                      <a:pt x="35" y="151"/>
                    </a:cubicBezTo>
                    <a:cubicBezTo>
                      <a:pt x="35" y="151"/>
                      <a:pt x="36" y="151"/>
                      <a:pt x="36" y="151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49"/>
                      <a:pt x="36" y="149"/>
                    </a:cubicBezTo>
                    <a:cubicBezTo>
                      <a:pt x="36" y="149"/>
                      <a:pt x="37" y="149"/>
                      <a:pt x="37" y="149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7" y="149"/>
                      <a:pt x="38" y="148"/>
                      <a:pt x="38" y="148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38" y="148"/>
                      <a:pt x="38" y="147"/>
                      <a:pt x="38" y="147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8" y="147"/>
                      <a:pt x="38" y="146"/>
                      <a:pt x="38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6"/>
                      <a:pt x="38" y="145"/>
                      <a:pt x="38" y="145"/>
                    </a:cubicBezTo>
                    <a:cubicBezTo>
                      <a:pt x="38" y="145"/>
                      <a:pt x="38" y="144"/>
                      <a:pt x="38" y="144"/>
                    </a:cubicBezTo>
                    <a:cubicBezTo>
                      <a:pt x="38" y="144"/>
                      <a:pt x="38" y="144"/>
                      <a:pt x="38" y="144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8" y="143"/>
                      <a:pt x="37" y="142"/>
                      <a:pt x="37" y="142"/>
                    </a:cubicBezTo>
                    <a:cubicBezTo>
                      <a:pt x="37" y="142"/>
                      <a:pt x="37" y="141"/>
                      <a:pt x="37" y="141"/>
                    </a:cubicBezTo>
                    <a:cubicBezTo>
                      <a:pt x="37" y="141"/>
                      <a:pt x="37" y="141"/>
                      <a:pt x="37" y="140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8" y="139"/>
                      <a:pt x="38" y="139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39" y="137"/>
                      <a:pt x="39" y="137"/>
                    </a:cubicBezTo>
                    <a:cubicBezTo>
                      <a:pt x="38" y="137"/>
                      <a:pt x="39" y="136"/>
                      <a:pt x="39" y="136"/>
                    </a:cubicBezTo>
                    <a:cubicBezTo>
                      <a:pt x="39" y="136"/>
                      <a:pt x="40" y="134"/>
                      <a:pt x="40" y="134"/>
                    </a:cubicBezTo>
                    <a:cubicBezTo>
                      <a:pt x="40" y="134"/>
                      <a:pt x="40" y="133"/>
                      <a:pt x="40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42" y="132"/>
                      <a:pt x="42" y="132"/>
                    </a:cubicBezTo>
                    <a:cubicBezTo>
                      <a:pt x="42" y="132"/>
                      <a:pt x="41" y="131"/>
                      <a:pt x="41" y="131"/>
                    </a:cubicBezTo>
                    <a:cubicBezTo>
                      <a:pt x="41" y="131"/>
                      <a:pt x="42" y="131"/>
                      <a:pt x="42" y="131"/>
                    </a:cubicBezTo>
                    <a:cubicBezTo>
                      <a:pt x="42" y="130"/>
                      <a:pt x="41" y="130"/>
                      <a:pt x="41" y="130"/>
                    </a:cubicBezTo>
                    <a:cubicBezTo>
                      <a:pt x="41" y="130"/>
                      <a:pt x="41" y="128"/>
                      <a:pt x="41" y="128"/>
                    </a:cubicBezTo>
                    <a:cubicBezTo>
                      <a:pt x="41" y="128"/>
                      <a:pt x="41" y="127"/>
                      <a:pt x="42" y="127"/>
                    </a:cubicBezTo>
                    <a:cubicBezTo>
                      <a:pt x="42" y="127"/>
                      <a:pt x="42" y="126"/>
                      <a:pt x="42" y="126"/>
                    </a:cubicBezTo>
                    <a:cubicBezTo>
                      <a:pt x="42" y="126"/>
                      <a:pt x="42" y="125"/>
                      <a:pt x="42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5"/>
                      <a:pt x="40" y="124"/>
                    </a:cubicBezTo>
                    <a:cubicBezTo>
                      <a:pt x="40" y="124"/>
                      <a:pt x="40" y="124"/>
                      <a:pt x="40" y="123"/>
                    </a:cubicBezTo>
                    <a:cubicBezTo>
                      <a:pt x="40" y="123"/>
                      <a:pt x="40" y="123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41" y="121"/>
                      <a:pt x="40" y="120"/>
                      <a:pt x="40" y="120"/>
                    </a:cubicBez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8"/>
                      <a:pt x="39" y="117"/>
                      <a:pt x="39" y="117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5"/>
                      <a:pt x="39" y="115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9" y="114"/>
                      <a:pt x="39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8" y="113"/>
                      <a:pt x="38" y="113"/>
                      <a:pt x="38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2"/>
                      <a:pt x="37" y="112"/>
                      <a:pt x="37" y="111"/>
                    </a:cubicBezTo>
                    <a:cubicBezTo>
                      <a:pt x="37" y="111"/>
                      <a:pt x="37" y="110"/>
                      <a:pt x="37" y="110"/>
                    </a:cubicBezTo>
                    <a:cubicBezTo>
                      <a:pt x="37" y="109"/>
                      <a:pt x="37" y="109"/>
                      <a:pt x="37" y="108"/>
                    </a:cubicBezTo>
                    <a:cubicBezTo>
                      <a:pt x="37" y="108"/>
                      <a:pt x="37" y="107"/>
                      <a:pt x="37" y="107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9" y="106"/>
                    </a:cubicBezTo>
                    <a:cubicBezTo>
                      <a:pt x="39" y="106"/>
                      <a:pt x="39" y="106"/>
                      <a:pt x="39" y="105"/>
                    </a:cubicBezTo>
                    <a:cubicBezTo>
                      <a:pt x="39" y="105"/>
                      <a:pt x="39" y="105"/>
                      <a:pt x="38" y="105"/>
                    </a:cubicBezTo>
                    <a:cubicBezTo>
                      <a:pt x="38" y="104"/>
                      <a:pt x="38" y="104"/>
                      <a:pt x="39" y="104"/>
                    </a:cubicBezTo>
                    <a:cubicBezTo>
                      <a:pt x="39" y="103"/>
                      <a:pt x="39" y="103"/>
                      <a:pt x="39" y="102"/>
                    </a:cubicBezTo>
                    <a:cubicBezTo>
                      <a:pt x="39" y="102"/>
                      <a:pt x="39" y="101"/>
                      <a:pt x="39" y="101"/>
                    </a:cubicBezTo>
                    <a:cubicBezTo>
                      <a:pt x="40" y="101"/>
                      <a:pt x="40" y="101"/>
                      <a:pt x="40" y="100"/>
                    </a:cubicBezTo>
                    <a:cubicBezTo>
                      <a:pt x="40" y="100"/>
                      <a:pt x="39" y="100"/>
                      <a:pt x="39" y="100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41" y="100"/>
                      <a:pt x="41" y="100"/>
                      <a:pt x="41" y="99"/>
                    </a:cubicBezTo>
                    <a:cubicBezTo>
                      <a:pt x="41" y="99"/>
                      <a:pt x="41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1" y="98"/>
                      <a:pt x="41" y="98"/>
                    </a:cubicBezTo>
                    <a:cubicBezTo>
                      <a:pt x="41" y="98"/>
                      <a:pt x="41" y="97"/>
                      <a:pt x="41" y="97"/>
                    </a:cubicBezTo>
                    <a:cubicBezTo>
                      <a:pt x="42" y="96"/>
                      <a:pt x="41" y="94"/>
                      <a:pt x="41" y="93"/>
                    </a:cubicBezTo>
                    <a:cubicBezTo>
                      <a:pt x="40" y="92"/>
                      <a:pt x="40" y="91"/>
                      <a:pt x="41" y="90"/>
                    </a:cubicBezTo>
                    <a:cubicBezTo>
                      <a:pt x="41" y="90"/>
                      <a:pt x="42" y="90"/>
                      <a:pt x="42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3" y="86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3"/>
                    </a:cubicBezTo>
                    <a:cubicBezTo>
                      <a:pt x="44" y="83"/>
                      <a:pt x="44" y="82"/>
                      <a:pt x="44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1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7" y="80"/>
                      <a:pt x="47" y="80"/>
                      <a:pt x="47" y="79"/>
                    </a:cubicBezTo>
                    <a:cubicBezTo>
                      <a:pt x="47" y="79"/>
                      <a:pt x="47" y="78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6"/>
                    </a:cubicBezTo>
                    <a:cubicBezTo>
                      <a:pt x="48" y="76"/>
                      <a:pt x="49" y="76"/>
                      <a:pt x="49" y="75"/>
                    </a:cubicBezTo>
                    <a:cubicBezTo>
                      <a:pt x="49" y="75"/>
                      <a:pt x="48" y="75"/>
                      <a:pt x="49" y="74"/>
                    </a:cubicBezTo>
                    <a:cubicBezTo>
                      <a:pt x="49" y="74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4"/>
                      <a:pt x="52" y="74"/>
                      <a:pt x="52" y="73"/>
                    </a:cubicBezTo>
                    <a:cubicBezTo>
                      <a:pt x="52" y="73"/>
                      <a:pt x="53" y="73"/>
                      <a:pt x="53" y="73"/>
                    </a:cubicBezTo>
                    <a:cubicBezTo>
                      <a:pt x="53" y="73"/>
                      <a:pt x="53" y="72"/>
                      <a:pt x="53" y="72"/>
                    </a:cubicBezTo>
                    <a:cubicBezTo>
                      <a:pt x="52" y="71"/>
                      <a:pt x="52" y="71"/>
                      <a:pt x="51" y="70"/>
                    </a:cubicBezTo>
                    <a:cubicBezTo>
                      <a:pt x="51" y="69"/>
                      <a:pt x="50" y="68"/>
                      <a:pt x="51" y="67"/>
                    </a:cubicBezTo>
                    <a:cubicBezTo>
                      <a:pt x="51" y="67"/>
                      <a:pt x="52" y="66"/>
                      <a:pt x="52" y="66"/>
                    </a:cubicBezTo>
                    <a:cubicBezTo>
                      <a:pt x="52" y="66"/>
                      <a:pt x="52" y="65"/>
                      <a:pt x="52" y="65"/>
                    </a:cubicBezTo>
                    <a:cubicBezTo>
                      <a:pt x="51" y="64"/>
                      <a:pt x="51" y="63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1" y="59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7"/>
                      <a:pt x="51" y="56"/>
                      <a:pt x="51" y="56"/>
                    </a:cubicBezTo>
                    <a:cubicBezTo>
                      <a:pt x="51" y="55"/>
                      <a:pt x="51" y="54"/>
                      <a:pt x="51" y="54"/>
                    </a:cubicBezTo>
                    <a:cubicBezTo>
                      <a:pt x="51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2"/>
                      <a:pt x="53" y="52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6" y="51"/>
                      <a:pt x="58" y="50"/>
                      <a:pt x="59" y="50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59" y="49"/>
                      <a:pt x="60" y="49"/>
                      <a:pt x="60" y="49"/>
                    </a:cubicBezTo>
                    <a:cubicBezTo>
                      <a:pt x="60" y="47"/>
                      <a:pt x="61" y="44"/>
                      <a:pt x="62" y="42"/>
                    </a:cubicBezTo>
                    <a:lnTo>
                      <a:pt x="60" y="40"/>
                    </a:lnTo>
                    <a:close/>
                    <a:moveTo>
                      <a:pt x="50" y="313"/>
                    </a:moveTo>
                    <a:cubicBezTo>
                      <a:pt x="50" y="313"/>
                      <a:pt x="49" y="313"/>
                      <a:pt x="49" y="313"/>
                    </a:cubicBezTo>
                    <a:cubicBezTo>
                      <a:pt x="48" y="313"/>
                      <a:pt x="48" y="313"/>
                      <a:pt x="48" y="314"/>
                    </a:cubicBezTo>
                    <a:cubicBezTo>
                      <a:pt x="47" y="314"/>
                      <a:pt x="47" y="314"/>
                      <a:pt x="46" y="314"/>
                    </a:cubicBezTo>
                    <a:cubicBezTo>
                      <a:pt x="46" y="314"/>
                      <a:pt x="46" y="313"/>
                      <a:pt x="45" y="312"/>
                    </a:cubicBezTo>
                    <a:cubicBezTo>
                      <a:pt x="45" y="312"/>
                      <a:pt x="45" y="312"/>
                      <a:pt x="45" y="311"/>
                    </a:cubicBezTo>
                    <a:cubicBezTo>
                      <a:pt x="44" y="311"/>
                      <a:pt x="44" y="311"/>
                      <a:pt x="44" y="312"/>
                    </a:cubicBezTo>
                    <a:cubicBezTo>
                      <a:pt x="43" y="312"/>
                      <a:pt x="44" y="313"/>
                      <a:pt x="44" y="313"/>
                    </a:cubicBezTo>
                    <a:cubicBezTo>
                      <a:pt x="43" y="313"/>
                      <a:pt x="43" y="314"/>
                      <a:pt x="43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1" y="316"/>
                      <a:pt x="41" y="316"/>
                      <a:pt x="41" y="316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0" y="315"/>
                      <a:pt x="40" y="314"/>
                      <a:pt x="40" y="314"/>
                    </a:cubicBezTo>
                    <a:cubicBezTo>
                      <a:pt x="40" y="314"/>
                      <a:pt x="40" y="314"/>
                      <a:pt x="39" y="314"/>
                    </a:cubicBezTo>
                    <a:cubicBezTo>
                      <a:pt x="39" y="314"/>
                      <a:pt x="39" y="314"/>
                      <a:pt x="38" y="314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9" y="315"/>
                    </a:cubicBezTo>
                    <a:cubicBezTo>
                      <a:pt x="39" y="315"/>
                      <a:pt x="38" y="315"/>
                      <a:pt x="39" y="315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40" y="316"/>
                      <a:pt x="40" y="316"/>
                      <a:pt x="40" y="317"/>
                    </a:cubicBezTo>
                    <a:cubicBezTo>
                      <a:pt x="40" y="317"/>
                      <a:pt x="40" y="317"/>
                      <a:pt x="40" y="317"/>
                    </a:cubicBezTo>
                    <a:cubicBezTo>
                      <a:pt x="40" y="317"/>
                      <a:pt x="39" y="317"/>
                      <a:pt x="39" y="318"/>
                    </a:cubicBezTo>
                    <a:cubicBezTo>
                      <a:pt x="39" y="318"/>
                      <a:pt x="39" y="318"/>
                      <a:pt x="39" y="318"/>
                    </a:cubicBezTo>
                    <a:cubicBezTo>
                      <a:pt x="39" y="318"/>
                      <a:pt x="38" y="318"/>
                      <a:pt x="38" y="318"/>
                    </a:cubicBezTo>
                    <a:cubicBezTo>
                      <a:pt x="38" y="318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8"/>
                      <a:pt x="38" y="319"/>
                      <a:pt x="38" y="319"/>
                    </a:cubicBezTo>
                    <a:cubicBezTo>
                      <a:pt x="38" y="319"/>
                      <a:pt x="38" y="320"/>
                      <a:pt x="38" y="320"/>
                    </a:cubicBezTo>
                    <a:cubicBezTo>
                      <a:pt x="37" y="320"/>
                      <a:pt x="38" y="320"/>
                      <a:pt x="38" y="320"/>
                    </a:cubicBezTo>
                    <a:cubicBezTo>
                      <a:pt x="38" y="321"/>
                      <a:pt x="38" y="321"/>
                      <a:pt x="38" y="321"/>
                    </a:cubicBezTo>
                    <a:cubicBezTo>
                      <a:pt x="37" y="322"/>
                      <a:pt x="38" y="322"/>
                      <a:pt x="38" y="322"/>
                    </a:cubicBezTo>
                    <a:cubicBezTo>
                      <a:pt x="38" y="322"/>
                      <a:pt x="38" y="322"/>
                      <a:pt x="38" y="322"/>
                    </a:cubicBezTo>
                    <a:cubicBezTo>
                      <a:pt x="39" y="322"/>
                      <a:pt x="39" y="323"/>
                      <a:pt x="39" y="323"/>
                    </a:cubicBezTo>
                    <a:cubicBezTo>
                      <a:pt x="39" y="323"/>
                      <a:pt x="39" y="323"/>
                      <a:pt x="39" y="323"/>
                    </a:cubicBezTo>
                    <a:cubicBezTo>
                      <a:pt x="39" y="323"/>
                      <a:pt x="40" y="323"/>
                      <a:pt x="40" y="323"/>
                    </a:cubicBezTo>
                    <a:cubicBezTo>
                      <a:pt x="41" y="322"/>
                      <a:pt x="42" y="322"/>
                      <a:pt x="43" y="322"/>
                    </a:cubicBezTo>
                    <a:cubicBezTo>
                      <a:pt x="44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3"/>
                    </a:cubicBezTo>
                    <a:cubicBezTo>
                      <a:pt x="45" y="323"/>
                      <a:pt x="45" y="324"/>
                      <a:pt x="44" y="324"/>
                    </a:cubicBezTo>
                    <a:cubicBezTo>
                      <a:pt x="43" y="325"/>
                      <a:pt x="43" y="325"/>
                      <a:pt x="42" y="325"/>
                    </a:cubicBezTo>
                    <a:cubicBezTo>
                      <a:pt x="42" y="325"/>
                      <a:pt x="41" y="325"/>
                      <a:pt x="41" y="325"/>
                    </a:cubicBezTo>
                    <a:cubicBezTo>
                      <a:pt x="41" y="326"/>
                      <a:pt x="41" y="326"/>
                      <a:pt x="41" y="326"/>
                    </a:cubicBezTo>
                    <a:cubicBezTo>
                      <a:pt x="41" y="326"/>
                      <a:pt x="40" y="326"/>
                      <a:pt x="40" y="326"/>
                    </a:cubicBezTo>
                    <a:cubicBezTo>
                      <a:pt x="39" y="326"/>
                      <a:pt x="39" y="327"/>
                      <a:pt x="39" y="327"/>
                    </a:cubicBezTo>
                    <a:cubicBezTo>
                      <a:pt x="40" y="328"/>
                      <a:pt x="40" y="329"/>
                      <a:pt x="40" y="330"/>
                    </a:cubicBezTo>
                    <a:cubicBezTo>
                      <a:pt x="41" y="332"/>
                      <a:pt x="43" y="332"/>
                      <a:pt x="44" y="332"/>
                    </a:cubicBezTo>
                    <a:cubicBezTo>
                      <a:pt x="46" y="333"/>
                      <a:pt x="47" y="334"/>
                      <a:pt x="48" y="335"/>
                    </a:cubicBezTo>
                    <a:cubicBezTo>
                      <a:pt x="47" y="335"/>
                      <a:pt x="47" y="335"/>
                      <a:pt x="46" y="336"/>
                    </a:cubicBezTo>
                    <a:cubicBezTo>
                      <a:pt x="46" y="336"/>
                      <a:pt x="46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6"/>
                      <a:pt x="45" y="336"/>
                    </a:cubicBezTo>
                    <a:cubicBezTo>
                      <a:pt x="46" y="336"/>
                      <a:pt x="46" y="336"/>
                      <a:pt x="46" y="335"/>
                    </a:cubicBezTo>
                    <a:cubicBezTo>
                      <a:pt x="46" y="335"/>
                      <a:pt x="46" y="334"/>
                      <a:pt x="46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4" y="334"/>
                      <a:pt x="44" y="334"/>
                    </a:cubicBezTo>
                    <a:cubicBezTo>
                      <a:pt x="44" y="334"/>
                      <a:pt x="44" y="335"/>
                      <a:pt x="43" y="335"/>
                    </a:cubicBezTo>
                    <a:cubicBezTo>
                      <a:pt x="43" y="335"/>
                      <a:pt x="43" y="334"/>
                      <a:pt x="43" y="334"/>
                    </a:cubicBezTo>
                    <a:cubicBezTo>
                      <a:pt x="43" y="334"/>
                      <a:pt x="43" y="334"/>
                      <a:pt x="43" y="333"/>
                    </a:cubicBezTo>
                    <a:cubicBezTo>
                      <a:pt x="43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4"/>
                      <a:pt x="43" y="334"/>
                      <a:pt x="43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2" y="335"/>
                      <a:pt x="42" y="335"/>
                      <a:pt x="41" y="334"/>
                    </a:cubicBezTo>
                    <a:cubicBezTo>
                      <a:pt x="41" y="334"/>
                      <a:pt x="41" y="333"/>
                      <a:pt x="41" y="333"/>
                    </a:cubicBezTo>
                    <a:cubicBezTo>
                      <a:pt x="41" y="333"/>
                      <a:pt x="41" y="333"/>
                      <a:pt x="40" y="333"/>
                    </a:cubicBezTo>
                    <a:cubicBezTo>
                      <a:pt x="40" y="332"/>
                      <a:pt x="40" y="332"/>
                      <a:pt x="40" y="333"/>
                    </a:cubicBezTo>
                    <a:cubicBezTo>
                      <a:pt x="39" y="333"/>
                      <a:pt x="39" y="333"/>
                      <a:pt x="40" y="333"/>
                    </a:cubicBezTo>
                    <a:cubicBezTo>
                      <a:pt x="40" y="334"/>
                      <a:pt x="40" y="334"/>
                      <a:pt x="40" y="334"/>
                    </a:cubicBezTo>
                    <a:cubicBezTo>
                      <a:pt x="40" y="334"/>
                      <a:pt x="40" y="334"/>
                      <a:pt x="40" y="335"/>
                    </a:cubicBezTo>
                    <a:cubicBezTo>
                      <a:pt x="39" y="334"/>
                      <a:pt x="39" y="333"/>
                      <a:pt x="38" y="333"/>
                    </a:cubicBezTo>
                    <a:cubicBezTo>
                      <a:pt x="38" y="333"/>
                      <a:pt x="37" y="333"/>
                      <a:pt x="36" y="332"/>
                    </a:cubicBezTo>
                    <a:cubicBezTo>
                      <a:pt x="37" y="332"/>
                      <a:pt x="37" y="332"/>
                      <a:pt x="37" y="332"/>
                    </a:cubicBezTo>
                    <a:cubicBezTo>
                      <a:pt x="38" y="332"/>
                      <a:pt x="38" y="333"/>
                      <a:pt x="38" y="333"/>
                    </a:cubicBezTo>
                    <a:cubicBezTo>
                      <a:pt x="38" y="333"/>
                      <a:pt x="39" y="333"/>
                      <a:pt x="39" y="333"/>
                    </a:cubicBezTo>
                    <a:cubicBezTo>
                      <a:pt x="39" y="332"/>
                      <a:pt x="39" y="332"/>
                      <a:pt x="39" y="332"/>
                    </a:cubicBezTo>
                    <a:cubicBezTo>
                      <a:pt x="39" y="332"/>
                      <a:pt x="38" y="332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9" y="331"/>
                      <a:pt x="39" y="331"/>
                    </a:cubicBezTo>
                    <a:cubicBezTo>
                      <a:pt x="39" y="331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6" y="330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7" y="329"/>
                    </a:cubicBezTo>
                    <a:cubicBezTo>
                      <a:pt x="37" y="329"/>
                      <a:pt x="37" y="329"/>
                      <a:pt x="37" y="329"/>
                    </a:cubicBezTo>
                    <a:cubicBezTo>
                      <a:pt x="37" y="329"/>
                      <a:pt x="37" y="330"/>
                      <a:pt x="38" y="330"/>
                    </a:cubicBezTo>
                    <a:cubicBezTo>
                      <a:pt x="38" y="330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8" y="329"/>
                    </a:cubicBezTo>
                    <a:cubicBezTo>
                      <a:pt x="38" y="329"/>
                      <a:pt x="38" y="328"/>
                      <a:pt x="38" y="328"/>
                    </a:cubicBezTo>
                    <a:cubicBezTo>
                      <a:pt x="38" y="328"/>
                      <a:pt x="38" y="327"/>
                      <a:pt x="38" y="327"/>
                    </a:cubicBezTo>
                    <a:cubicBezTo>
                      <a:pt x="38" y="327"/>
                      <a:pt x="38" y="327"/>
                      <a:pt x="37" y="327"/>
                    </a:cubicBezTo>
                    <a:cubicBezTo>
                      <a:pt x="37" y="327"/>
                      <a:pt x="37" y="326"/>
                      <a:pt x="37" y="326"/>
                    </a:cubicBezTo>
                    <a:cubicBezTo>
                      <a:pt x="37" y="326"/>
                      <a:pt x="37" y="325"/>
                      <a:pt x="37" y="325"/>
                    </a:cubicBezTo>
                    <a:cubicBezTo>
                      <a:pt x="37" y="325"/>
                      <a:pt x="37" y="325"/>
                      <a:pt x="37" y="324"/>
                    </a:cubicBezTo>
                    <a:cubicBezTo>
                      <a:pt x="37" y="324"/>
                      <a:pt x="37" y="324"/>
                      <a:pt x="37" y="324"/>
                    </a:cubicBezTo>
                    <a:cubicBezTo>
                      <a:pt x="37" y="325"/>
                      <a:pt x="37" y="325"/>
                      <a:pt x="37" y="325"/>
                    </a:cubicBezTo>
                    <a:cubicBezTo>
                      <a:pt x="37" y="325"/>
                      <a:pt x="36" y="325"/>
                      <a:pt x="36" y="325"/>
                    </a:cubicBezTo>
                    <a:cubicBezTo>
                      <a:pt x="36" y="326"/>
                      <a:pt x="36" y="326"/>
                      <a:pt x="36" y="327"/>
                    </a:cubicBezTo>
                    <a:cubicBezTo>
                      <a:pt x="36" y="327"/>
                      <a:pt x="36" y="327"/>
                      <a:pt x="36" y="327"/>
                    </a:cubicBezTo>
                    <a:cubicBezTo>
                      <a:pt x="36" y="328"/>
                      <a:pt x="36" y="327"/>
                      <a:pt x="36" y="327"/>
                    </a:cubicBezTo>
                    <a:cubicBezTo>
                      <a:pt x="35" y="327"/>
                      <a:pt x="35" y="327"/>
                      <a:pt x="35" y="327"/>
                    </a:cubicBezTo>
                    <a:cubicBezTo>
                      <a:pt x="34" y="329"/>
                      <a:pt x="35" y="330"/>
                      <a:pt x="35" y="331"/>
                    </a:cubicBezTo>
                    <a:cubicBezTo>
                      <a:pt x="35" y="331"/>
                      <a:pt x="35" y="331"/>
                      <a:pt x="34" y="331"/>
                    </a:cubicBezTo>
                    <a:cubicBezTo>
                      <a:pt x="34" y="331"/>
                      <a:pt x="34" y="332"/>
                      <a:pt x="35" y="333"/>
                    </a:cubicBezTo>
                    <a:cubicBezTo>
                      <a:pt x="35" y="333"/>
                      <a:pt x="36" y="333"/>
                      <a:pt x="37" y="333"/>
                    </a:cubicBezTo>
                    <a:cubicBezTo>
                      <a:pt x="37" y="333"/>
                      <a:pt x="37" y="333"/>
                      <a:pt x="37" y="333"/>
                    </a:cubicBezTo>
                    <a:cubicBezTo>
                      <a:pt x="37" y="333"/>
                      <a:pt x="37" y="333"/>
                      <a:pt x="37" y="334"/>
                    </a:cubicBezTo>
                    <a:cubicBezTo>
                      <a:pt x="37" y="334"/>
                      <a:pt x="38" y="335"/>
                      <a:pt x="39" y="335"/>
                    </a:cubicBezTo>
                    <a:cubicBezTo>
                      <a:pt x="39" y="335"/>
                      <a:pt x="39" y="335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8" y="335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37" y="334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6" y="334"/>
                      <a:pt x="35" y="334"/>
                      <a:pt x="35" y="333"/>
                    </a:cubicBezTo>
                    <a:cubicBezTo>
                      <a:pt x="35" y="333"/>
                      <a:pt x="35" y="333"/>
                      <a:pt x="35" y="333"/>
                    </a:cubicBezTo>
                    <a:cubicBezTo>
                      <a:pt x="35" y="333"/>
                      <a:pt x="35" y="333"/>
                      <a:pt x="34" y="333"/>
                    </a:cubicBezTo>
                    <a:cubicBezTo>
                      <a:pt x="34" y="333"/>
                      <a:pt x="34" y="334"/>
                      <a:pt x="34" y="334"/>
                    </a:cubicBezTo>
                    <a:cubicBezTo>
                      <a:pt x="34" y="334"/>
                      <a:pt x="34" y="334"/>
                      <a:pt x="34" y="334"/>
                    </a:cubicBezTo>
                    <a:cubicBezTo>
                      <a:pt x="34" y="334"/>
                      <a:pt x="34" y="335"/>
                      <a:pt x="34" y="335"/>
                    </a:cubicBezTo>
                    <a:cubicBezTo>
                      <a:pt x="34" y="335"/>
                      <a:pt x="34" y="335"/>
                      <a:pt x="34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2" y="335"/>
                    </a:cubicBezTo>
                    <a:cubicBezTo>
                      <a:pt x="32" y="335"/>
                      <a:pt x="32" y="335"/>
                      <a:pt x="32" y="334"/>
                    </a:cubicBezTo>
                    <a:cubicBezTo>
                      <a:pt x="32" y="334"/>
                      <a:pt x="32" y="334"/>
                      <a:pt x="32" y="334"/>
                    </a:cubicBezTo>
                    <a:cubicBezTo>
                      <a:pt x="32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29" y="334"/>
                      <a:pt x="29" y="334"/>
                      <a:pt x="29" y="334"/>
                    </a:cubicBezTo>
                    <a:cubicBezTo>
                      <a:pt x="29" y="335"/>
                      <a:pt x="29" y="335"/>
                      <a:pt x="29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5"/>
                      <a:pt x="28" y="335"/>
                      <a:pt x="29" y="335"/>
                    </a:cubicBezTo>
                    <a:cubicBezTo>
                      <a:pt x="29" y="335"/>
                      <a:pt x="29" y="335"/>
                      <a:pt x="29" y="335"/>
                    </a:cubicBezTo>
                    <a:cubicBezTo>
                      <a:pt x="29" y="335"/>
                      <a:pt x="29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5"/>
                      <a:pt x="27" y="335"/>
                      <a:pt x="27" y="335"/>
                    </a:cubicBezTo>
                    <a:cubicBezTo>
                      <a:pt x="27" y="335"/>
                      <a:pt x="26" y="335"/>
                      <a:pt x="26" y="335"/>
                    </a:cubicBezTo>
                    <a:cubicBezTo>
                      <a:pt x="26" y="335"/>
                      <a:pt x="26" y="335"/>
                      <a:pt x="26" y="336"/>
                    </a:cubicBezTo>
                    <a:cubicBezTo>
                      <a:pt x="26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8" y="337"/>
                    </a:cubicBezTo>
                    <a:cubicBezTo>
                      <a:pt x="28" y="337"/>
                      <a:pt x="28" y="336"/>
                      <a:pt x="29" y="336"/>
                    </a:cubicBezTo>
                    <a:cubicBezTo>
                      <a:pt x="29" y="336"/>
                      <a:pt x="29" y="337"/>
                      <a:pt x="29" y="337"/>
                    </a:cubicBezTo>
                    <a:cubicBezTo>
                      <a:pt x="29" y="337"/>
                      <a:pt x="29" y="337"/>
                      <a:pt x="29" y="337"/>
                    </a:cubicBezTo>
                    <a:cubicBezTo>
                      <a:pt x="29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8"/>
                      <a:pt x="31" y="337"/>
                      <a:pt x="31" y="337"/>
                    </a:cubicBezTo>
                    <a:cubicBezTo>
                      <a:pt x="31" y="337"/>
                      <a:pt x="31" y="336"/>
                      <a:pt x="31" y="336"/>
                    </a:cubicBezTo>
                    <a:cubicBezTo>
                      <a:pt x="31" y="336"/>
                      <a:pt x="32" y="336"/>
                      <a:pt x="32" y="336"/>
                    </a:cubicBezTo>
                    <a:cubicBezTo>
                      <a:pt x="32" y="336"/>
                      <a:pt x="32" y="336"/>
                      <a:pt x="32" y="336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3" y="337"/>
                      <a:pt x="33" y="337"/>
                      <a:pt x="34" y="337"/>
                    </a:cubicBezTo>
                    <a:cubicBezTo>
                      <a:pt x="34" y="337"/>
                      <a:pt x="33" y="338"/>
                      <a:pt x="33" y="338"/>
                    </a:cubicBezTo>
                    <a:cubicBezTo>
                      <a:pt x="33" y="338"/>
                      <a:pt x="33" y="338"/>
                      <a:pt x="33" y="338"/>
                    </a:cubicBezTo>
                    <a:cubicBezTo>
                      <a:pt x="33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5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5" y="338"/>
                    </a:cubicBezTo>
                    <a:cubicBezTo>
                      <a:pt x="35" y="338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40"/>
                      <a:pt x="36" y="340"/>
                    </a:cubicBezTo>
                    <a:cubicBezTo>
                      <a:pt x="36" y="340"/>
                      <a:pt x="36" y="340"/>
                      <a:pt x="36" y="340"/>
                    </a:cubicBezTo>
                    <a:cubicBezTo>
                      <a:pt x="36" y="340"/>
                      <a:pt x="36" y="340"/>
                      <a:pt x="37" y="340"/>
                    </a:cubicBezTo>
                    <a:cubicBezTo>
                      <a:pt x="37" y="340"/>
                      <a:pt x="37" y="340"/>
                      <a:pt x="37" y="340"/>
                    </a:cubicBezTo>
                    <a:cubicBezTo>
                      <a:pt x="37" y="340"/>
                      <a:pt x="38" y="340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8" y="339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9" y="340"/>
                      <a:pt x="39" y="340"/>
                      <a:pt x="40" y="340"/>
                    </a:cubicBezTo>
                    <a:cubicBezTo>
                      <a:pt x="40" y="340"/>
                      <a:pt x="40" y="340"/>
                      <a:pt x="40" y="340"/>
                    </a:cubicBezTo>
                    <a:cubicBezTo>
                      <a:pt x="40" y="340"/>
                      <a:pt x="40" y="340"/>
                      <a:pt x="40" y="339"/>
                    </a:cubicBezTo>
                    <a:cubicBezTo>
                      <a:pt x="40" y="339"/>
                      <a:pt x="41" y="338"/>
                      <a:pt x="41" y="338"/>
                    </a:cubicBezTo>
                    <a:cubicBezTo>
                      <a:pt x="41" y="338"/>
                      <a:pt x="41" y="338"/>
                      <a:pt x="41" y="338"/>
                    </a:cubicBezTo>
                    <a:cubicBezTo>
                      <a:pt x="41" y="338"/>
                      <a:pt x="41" y="339"/>
                      <a:pt x="41" y="339"/>
                    </a:cubicBezTo>
                    <a:cubicBezTo>
                      <a:pt x="41" y="339"/>
                      <a:pt x="42" y="339"/>
                      <a:pt x="42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3" y="339"/>
                      <a:pt x="44" y="340"/>
                      <a:pt x="44" y="340"/>
                    </a:cubicBezTo>
                    <a:cubicBezTo>
                      <a:pt x="44" y="340"/>
                      <a:pt x="45" y="340"/>
                      <a:pt x="45" y="340"/>
                    </a:cubicBezTo>
                    <a:cubicBezTo>
                      <a:pt x="45" y="340"/>
                      <a:pt x="47" y="341"/>
                      <a:pt x="47" y="341"/>
                    </a:cubicBezTo>
                    <a:cubicBezTo>
                      <a:pt x="47" y="341"/>
                      <a:pt x="49" y="341"/>
                      <a:pt x="49" y="341"/>
                    </a:cubicBezTo>
                    <a:cubicBezTo>
                      <a:pt x="49" y="341"/>
                      <a:pt x="50" y="340"/>
                      <a:pt x="50" y="340"/>
                    </a:cubicBezTo>
                    <a:cubicBezTo>
                      <a:pt x="50" y="340"/>
                      <a:pt x="49" y="340"/>
                      <a:pt x="49" y="340"/>
                    </a:cubicBezTo>
                    <a:cubicBezTo>
                      <a:pt x="49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13"/>
                      <a:pt x="50" y="313"/>
                      <a:pt x="50" y="313"/>
                    </a:cubicBezTo>
                    <a:cubicBezTo>
                      <a:pt x="50" y="313"/>
                      <a:pt x="50" y="313"/>
                      <a:pt x="50" y="313"/>
                    </a:cubicBezTo>
                    <a:close/>
                    <a:moveTo>
                      <a:pt x="58" y="344"/>
                    </a:moveTo>
                    <a:cubicBezTo>
                      <a:pt x="58" y="344"/>
                      <a:pt x="58" y="344"/>
                      <a:pt x="58" y="344"/>
                    </a:cubicBezTo>
                    <a:cubicBezTo>
                      <a:pt x="59" y="344"/>
                      <a:pt x="59" y="344"/>
                      <a:pt x="59" y="344"/>
                    </a:cubicBezTo>
                    <a:cubicBezTo>
                      <a:pt x="59" y="344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8" y="345"/>
                    </a:cubicBezTo>
                    <a:cubicBezTo>
                      <a:pt x="58" y="345"/>
                      <a:pt x="58" y="345"/>
                      <a:pt x="58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60" y="345"/>
                      <a:pt x="60" y="345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61" y="345"/>
                      <a:pt x="61" y="345"/>
                      <a:pt x="61" y="345"/>
                    </a:cubicBezTo>
                    <a:cubicBezTo>
                      <a:pt x="61" y="344"/>
                      <a:pt x="61" y="344"/>
                      <a:pt x="61" y="344"/>
                    </a:cubicBezTo>
                    <a:cubicBezTo>
                      <a:pt x="61" y="344"/>
                      <a:pt x="61" y="344"/>
                      <a:pt x="62" y="343"/>
                    </a:cubicBezTo>
                    <a:cubicBezTo>
                      <a:pt x="62" y="342"/>
                      <a:pt x="61" y="341"/>
                      <a:pt x="60" y="341"/>
                    </a:cubicBezTo>
                    <a:cubicBezTo>
                      <a:pt x="59" y="341"/>
                      <a:pt x="58" y="341"/>
                      <a:pt x="57" y="341"/>
                    </a:cubicBezTo>
                    <a:cubicBezTo>
                      <a:pt x="57" y="341"/>
                      <a:pt x="57" y="341"/>
                      <a:pt x="56" y="341"/>
                    </a:cubicBezTo>
                    <a:cubicBezTo>
                      <a:pt x="56" y="340"/>
                      <a:pt x="56" y="340"/>
                      <a:pt x="56" y="340"/>
                    </a:cubicBezTo>
                    <a:cubicBezTo>
                      <a:pt x="56" y="340"/>
                      <a:pt x="55" y="340"/>
                      <a:pt x="55" y="340"/>
                    </a:cubicBezTo>
                    <a:cubicBezTo>
                      <a:pt x="55" y="340"/>
                      <a:pt x="54" y="340"/>
                      <a:pt x="54" y="340"/>
                    </a:cubicBezTo>
                    <a:cubicBezTo>
                      <a:pt x="54" y="340"/>
                      <a:pt x="54" y="340"/>
                      <a:pt x="53" y="340"/>
                    </a:cubicBezTo>
                    <a:cubicBezTo>
                      <a:pt x="53" y="340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2"/>
                    </a:cubicBezTo>
                    <a:cubicBezTo>
                      <a:pt x="54" y="342"/>
                      <a:pt x="54" y="342"/>
                      <a:pt x="54" y="342"/>
                    </a:cubicBezTo>
                    <a:cubicBezTo>
                      <a:pt x="54" y="343"/>
                      <a:pt x="54" y="343"/>
                      <a:pt x="54" y="343"/>
                    </a:cubicBezTo>
                    <a:cubicBezTo>
                      <a:pt x="54" y="343"/>
                      <a:pt x="54" y="344"/>
                      <a:pt x="54" y="344"/>
                    </a:cubicBezTo>
                    <a:cubicBezTo>
                      <a:pt x="54" y="344"/>
                      <a:pt x="54" y="344"/>
                      <a:pt x="54" y="344"/>
                    </a:cubicBezTo>
                    <a:cubicBezTo>
                      <a:pt x="55" y="344"/>
                      <a:pt x="55" y="345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7" y="344"/>
                      <a:pt x="57" y="344"/>
                      <a:pt x="57" y="345"/>
                    </a:cubicBezTo>
                    <a:cubicBezTo>
                      <a:pt x="57" y="345"/>
                      <a:pt x="57" y="345"/>
                      <a:pt x="58" y="345"/>
                    </a:cubicBezTo>
                    <a:cubicBezTo>
                      <a:pt x="58" y="344"/>
                      <a:pt x="58" y="344"/>
                      <a:pt x="58" y="344"/>
                    </a:cubicBezTo>
                    <a:close/>
                    <a:moveTo>
                      <a:pt x="62" y="345"/>
                    </a:moveTo>
                    <a:cubicBezTo>
                      <a:pt x="62" y="345"/>
                      <a:pt x="62" y="345"/>
                      <a:pt x="62" y="345"/>
                    </a:cubicBezTo>
                    <a:cubicBezTo>
                      <a:pt x="62" y="345"/>
                      <a:pt x="62" y="345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5"/>
                      <a:pt x="63" y="345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5"/>
                    </a:cubicBezTo>
                    <a:cubicBezTo>
                      <a:pt x="62" y="345"/>
                      <a:pt x="62" y="345"/>
                      <a:pt x="62" y="345"/>
                    </a:cubicBezTo>
                    <a:close/>
                    <a:moveTo>
                      <a:pt x="65" y="344"/>
                    </a:moveTo>
                    <a:cubicBezTo>
                      <a:pt x="65" y="344"/>
                      <a:pt x="64" y="344"/>
                      <a:pt x="64" y="344"/>
                    </a:cubicBezTo>
                    <a:cubicBezTo>
                      <a:pt x="64" y="344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4"/>
                      <a:pt x="66" y="344"/>
                      <a:pt x="66" y="344"/>
                    </a:cubicBezTo>
                    <a:cubicBezTo>
                      <a:pt x="66" y="344"/>
                      <a:pt x="66" y="344"/>
                      <a:pt x="66" y="344"/>
                    </a:cubicBezTo>
                    <a:cubicBezTo>
                      <a:pt x="66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lose/>
                    <a:moveTo>
                      <a:pt x="42" y="343"/>
                    </a:move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0" y="344"/>
                    </a:cubicBezTo>
                    <a:cubicBezTo>
                      <a:pt x="40" y="344"/>
                      <a:pt x="40" y="344"/>
                      <a:pt x="40" y="344"/>
                    </a:cubicBezTo>
                    <a:cubicBezTo>
                      <a:pt x="40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2" y="345"/>
                      <a:pt x="42" y="345"/>
                      <a:pt x="42" y="345"/>
                    </a:cubicBezTo>
                    <a:cubicBezTo>
                      <a:pt x="42" y="345"/>
                      <a:pt x="42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2" y="346"/>
                      <a:pt x="42" y="346"/>
                    </a:cubicBezTo>
                    <a:cubicBezTo>
                      <a:pt x="43" y="346"/>
                      <a:pt x="43" y="346"/>
                      <a:pt x="43" y="346"/>
                    </a:cubicBezTo>
                    <a:cubicBezTo>
                      <a:pt x="43" y="346"/>
                      <a:pt x="43" y="346"/>
                      <a:pt x="44" y="347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4" y="347"/>
                      <a:pt x="44" y="346"/>
                      <a:pt x="44" y="346"/>
                    </a:cubicBezTo>
                    <a:cubicBezTo>
                      <a:pt x="44" y="346"/>
                      <a:pt x="44" y="347"/>
                      <a:pt x="45" y="347"/>
                    </a:cubicBezTo>
                    <a:cubicBezTo>
                      <a:pt x="45" y="347"/>
                      <a:pt x="45" y="347"/>
                      <a:pt x="45" y="348"/>
                    </a:cubicBezTo>
                    <a:cubicBezTo>
                      <a:pt x="45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7" y="348"/>
                      <a:pt x="47" y="348"/>
                    </a:cubicBezTo>
                    <a:cubicBezTo>
                      <a:pt x="47" y="348"/>
                      <a:pt x="47" y="347"/>
                      <a:pt x="47" y="347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7" y="347"/>
                      <a:pt x="46" y="347"/>
                      <a:pt x="46" y="347"/>
                    </a:cubicBezTo>
                    <a:cubicBezTo>
                      <a:pt x="46" y="347"/>
                      <a:pt x="46" y="347"/>
                      <a:pt x="46" y="346"/>
                    </a:cubicBezTo>
                    <a:cubicBezTo>
                      <a:pt x="46" y="346"/>
                      <a:pt x="46" y="346"/>
                      <a:pt x="46" y="346"/>
                    </a:cubicBezTo>
                    <a:cubicBezTo>
                      <a:pt x="46" y="346"/>
                      <a:pt x="45" y="345"/>
                      <a:pt x="45" y="345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6" y="345"/>
                      <a:pt x="46" y="345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5"/>
                      <a:pt x="47" y="345"/>
                      <a:pt x="47" y="345"/>
                    </a:cubicBezTo>
                    <a:cubicBezTo>
                      <a:pt x="47" y="345"/>
                      <a:pt x="47" y="345"/>
                      <a:pt x="47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6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9" y="345"/>
                      <a:pt x="49" y="346"/>
                      <a:pt x="49" y="346"/>
                    </a:cubicBezTo>
                    <a:cubicBezTo>
                      <a:pt x="49" y="346"/>
                      <a:pt x="48" y="346"/>
                      <a:pt x="48" y="346"/>
                    </a:cubicBezTo>
                    <a:cubicBezTo>
                      <a:pt x="48" y="346"/>
                      <a:pt x="49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9" y="347"/>
                      <a:pt x="49" y="347"/>
                      <a:pt x="49" y="348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50" y="348"/>
                      <a:pt x="50" y="348"/>
                      <a:pt x="50" y="348"/>
                    </a:cubicBezTo>
                    <a:cubicBezTo>
                      <a:pt x="50" y="347"/>
                      <a:pt x="49" y="347"/>
                      <a:pt x="50" y="347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7"/>
                      <a:pt x="50" y="347"/>
                      <a:pt x="50" y="348"/>
                    </a:cubicBezTo>
                    <a:cubicBezTo>
                      <a:pt x="50" y="348"/>
                      <a:pt x="51" y="348"/>
                      <a:pt x="51" y="348"/>
                    </a:cubicBezTo>
                    <a:cubicBezTo>
                      <a:pt x="51" y="348"/>
                      <a:pt x="50" y="347"/>
                      <a:pt x="50" y="347"/>
                    </a:cubicBezTo>
                    <a:cubicBezTo>
                      <a:pt x="51" y="347"/>
                      <a:pt x="52" y="348"/>
                      <a:pt x="53" y="348"/>
                    </a:cubicBezTo>
                    <a:cubicBezTo>
                      <a:pt x="53" y="348"/>
                      <a:pt x="53" y="348"/>
                      <a:pt x="53" y="349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49"/>
                      <a:pt x="54" y="349"/>
                      <a:pt x="54" y="350"/>
                    </a:cubicBezTo>
                    <a:cubicBezTo>
                      <a:pt x="54" y="350"/>
                      <a:pt x="54" y="350"/>
                      <a:pt x="54" y="350"/>
                    </a:cubicBezTo>
                    <a:cubicBezTo>
                      <a:pt x="55" y="350"/>
                      <a:pt x="55" y="350"/>
                      <a:pt x="55" y="350"/>
                    </a:cubicBezTo>
                    <a:cubicBezTo>
                      <a:pt x="55" y="350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4" y="348"/>
                      <a:pt x="55" y="348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6"/>
                      <a:pt x="53" y="347"/>
                      <a:pt x="53" y="346"/>
                    </a:cubicBezTo>
                    <a:cubicBezTo>
                      <a:pt x="53" y="346"/>
                      <a:pt x="53" y="346"/>
                      <a:pt x="53" y="346"/>
                    </a:cubicBezTo>
                    <a:cubicBezTo>
                      <a:pt x="53" y="346"/>
                      <a:pt x="52" y="346"/>
                      <a:pt x="52" y="346"/>
                    </a:cubicBezTo>
                    <a:cubicBezTo>
                      <a:pt x="52" y="346"/>
                      <a:pt x="51" y="346"/>
                      <a:pt x="51" y="346"/>
                    </a:cubicBezTo>
                    <a:cubicBezTo>
                      <a:pt x="51" y="346"/>
                      <a:pt x="51" y="345"/>
                      <a:pt x="51" y="345"/>
                    </a:cubicBezTo>
                    <a:cubicBezTo>
                      <a:pt x="52" y="345"/>
                      <a:pt x="53" y="345"/>
                      <a:pt x="53" y="345"/>
                    </a:cubicBezTo>
                    <a:cubicBezTo>
                      <a:pt x="53" y="345"/>
                      <a:pt x="53" y="344"/>
                      <a:pt x="52" y="344"/>
                    </a:cubicBezTo>
                    <a:cubicBezTo>
                      <a:pt x="52" y="344"/>
                      <a:pt x="52" y="344"/>
                      <a:pt x="51" y="344"/>
                    </a:cubicBezTo>
                    <a:cubicBezTo>
                      <a:pt x="50" y="344"/>
                      <a:pt x="49" y="344"/>
                      <a:pt x="48" y="343"/>
                    </a:cubicBezTo>
                    <a:cubicBezTo>
                      <a:pt x="48" y="343"/>
                      <a:pt x="48" y="343"/>
                      <a:pt x="48" y="342"/>
                    </a:cubicBezTo>
                    <a:cubicBezTo>
                      <a:pt x="48" y="342"/>
                      <a:pt x="48" y="342"/>
                      <a:pt x="48" y="342"/>
                    </a:cubicBezTo>
                    <a:cubicBezTo>
                      <a:pt x="48" y="342"/>
                      <a:pt x="49" y="342"/>
                      <a:pt x="49" y="342"/>
                    </a:cubicBezTo>
                    <a:cubicBezTo>
                      <a:pt x="49" y="343"/>
                      <a:pt x="49" y="343"/>
                      <a:pt x="49" y="343"/>
                    </a:cubicBezTo>
                    <a:cubicBezTo>
                      <a:pt x="50" y="343"/>
                      <a:pt x="50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2" y="343"/>
                      <a:pt x="51" y="343"/>
                      <a:pt x="51" y="342"/>
                    </a:cubicBezTo>
                    <a:cubicBezTo>
                      <a:pt x="52" y="342"/>
                      <a:pt x="52" y="342"/>
                      <a:pt x="52" y="342"/>
                    </a:cubicBezTo>
                    <a:cubicBezTo>
                      <a:pt x="52" y="342"/>
                      <a:pt x="53" y="342"/>
                      <a:pt x="53" y="342"/>
                    </a:cubicBezTo>
                    <a:cubicBezTo>
                      <a:pt x="53" y="342"/>
                      <a:pt x="53" y="342"/>
                      <a:pt x="53" y="342"/>
                    </a:cubicBezTo>
                    <a:cubicBezTo>
                      <a:pt x="52" y="341"/>
                      <a:pt x="52" y="341"/>
                      <a:pt x="52" y="341"/>
                    </a:cubicBezTo>
                    <a:cubicBezTo>
                      <a:pt x="52" y="341"/>
                      <a:pt x="51" y="341"/>
                      <a:pt x="50" y="341"/>
                    </a:cubicBezTo>
                    <a:cubicBezTo>
                      <a:pt x="50" y="341"/>
                      <a:pt x="49" y="341"/>
                      <a:pt x="49" y="341"/>
                    </a:cubicBezTo>
                    <a:cubicBezTo>
                      <a:pt x="48" y="341"/>
                      <a:pt x="48" y="341"/>
                      <a:pt x="47" y="341"/>
                    </a:cubicBezTo>
                    <a:cubicBezTo>
                      <a:pt x="47" y="342"/>
                      <a:pt x="46" y="342"/>
                      <a:pt x="46" y="342"/>
                    </a:cubicBezTo>
                    <a:cubicBezTo>
                      <a:pt x="46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4" y="342"/>
                    </a:cubicBezTo>
                    <a:cubicBezTo>
                      <a:pt x="45" y="342"/>
                      <a:pt x="46" y="341"/>
                      <a:pt x="46" y="341"/>
                    </a:cubicBezTo>
                    <a:cubicBezTo>
                      <a:pt x="46" y="341"/>
                      <a:pt x="46" y="341"/>
                      <a:pt x="46" y="341"/>
                    </a:cubicBezTo>
                    <a:cubicBezTo>
                      <a:pt x="44" y="340"/>
                      <a:pt x="43" y="340"/>
                      <a:pt x="42" y="340"/>
                    </a:cubicBezTo>
                    <a:cubicBezTo>
                      <a:pt x="42" y="340"/>
                      <a:pt x="41" y="340"/>
                      <a:pt x="41" y="341"/>
                    </a:cubicBezTo>
                    <a:cubicBezTo>
                      <a:pt x="41" y="341"/>
                      <a:pt x="41" y="341"/>
                      <a:pt x="41" y="341"/>
                    </a:cubicBezTo>
                    <a:cubicBezTo>
                      <a:pt x="41" y="341"/>
                      <a:pt x="41" y="341"/>
                      <a:pt x="41" y="342"/>
                    </a:cubicBezTo>
                    <a:cubicBezTo>
                      <a:pt x="41" y="342"/>
                      <a:pt x="41" y="342"/>
                      <a:pt x="42" y="342"/>
                    </a:cubicBezTo>
                    <a:cubicBezTo>
                      <a:pt x="42" y="342"/>
                      <a:pt x="42" y="342"/>
                      <a:pt x="42" y="342"/>
                    </a:cubicBezTo>
                    <a:cubicBezTo>
                      <a:pt x="43" y="342"/>
                      <a:pt x="43" y="342"/>
                      <a:pt x="43" y="342"/>
                    </a:cubicBezTo>
                    <a:cubicBezTo>
                      <a:pt x="43" y="342"/>
                      <a:pt x="44" y="342"/>
                      <a:pt x="44" y="342"/>
                    </a:cubicBezTo>
                    <a:cubicBezTo>
                      <a:pt x="44" y="342"/>
                      <a:pt x="44" y="342"/>
                      <a:pt x="44" y="342"/>
                    </a:cubicBezTo>
                    <a:cubicBezTo>
                      <a:pt x="43" y="343"/>
                      <a:pt x="42" y="342"/>
                      <a:pt x="42" y="343"/>
                    </a:cubicBezTo>
                    <a:close/>
                    <a:moveTo>
                      <a:pt x="32" y="329"/>
                    </a:move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0" y="329"/>
                      <a:pt x="30" y="329"/>
                      <a:pt x="30" y="329"/>
                    </a:cubicBezTo>
                    <a:cubicBezTo>
                      <a:pt x="30" y="329"/>
                      <a:pt x="30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8"/>
                      <a:pt x="29" y="328"/>
                    </a:cubicBezTo>
                    <a:cubicBezTo>
                      <a:pt x="29" y="328"/>
                      <a:pt x="29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9"/>
                    </a:cubicBezTo>
                    <a:cubicBezTo>
                      <a:pt x="28" y="329"/>
                      <a:pt x="28" y="329"/>
                      <a:pt x="28" y="329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9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7"/>
                      <a:pt x="26" y="327"/>
                    </a:cubicBezTo>
                    <a:cubicBezTo>
                      <a:pt x="26" y="327"/>
                      <a:pt x="26" y="327"/>
                      <a:pt x="26" y="327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6" y="328"/>
                    </a:cubicBezTo>
                    <a:cubicBezTo>
                      <a:pt x="26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9"/>
                      <a:pt x="25" y="329"/>
                    </a:cubicBezTo>
                    <a:cubicBezTo>
                      <a:pt x="25" y="329"/>
                      <a:pt x="25" y="329"/>
                      <a:pt x="25" y="329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6" y="330"/>
                      <a:pt x="26" y="330"/>
                      <a:pt x="26" y="330"/>
                    </a:cubicBezTo>
                    <a:cubicBezTo>
                      <a:pt x="26" y="330"/>
                      <a:pt x="26" y="330"/>
                      <a:pt x="26" y="331"/>
                    </a:cubicBezTo>
                    <a:cubicBezTo>
                      <a:pt x="26" y="331"/>
                      <a:pt x="26" y="331"/>
                      <a:pt x="26" y="331"/>
                    </a:cubicBezTo>
                    <a:cubicBezTo>
                      <a:pt x="25" y="331"/>
                      <a:pt x="26" y="331"/>
                      <a:pt x="26" y="331"/>
                    </a:cubicBezTo>
                    <a:cubicBezTo>
                      <a:pt x="26" y="331"/>
                      <a:pt x="26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2"/>
                      <a:pt x="28" y="332"/>
                    </a:cubicBezTo>
                    <a:cubicBezTo>
                      <a:pt x="28" y="332"/>
                      <a:pt x="28" y="332"/>
                      <a:pt x="28" y="332"/>
                    </a:cubicBezTo>
                    <a:cubicBezTo>
                      <a:pt x="28" y="332"/>
                      <a:pt x="28" y="331"/>
                      <a:pt x="27" y="331"/>
                    </a:cubicBezTo>
                    <a:cubicBezTo>
                      <a:pt x="27" y="331"/>
                      <a:pt x="27" y="331"/>
                      <a:pt x="27" y="331"/>
                    </a:cubicBezTo>
                    <a:cubicBezTo>
                      <a:pt x="27" y="330"/>
                      <a:pt x="27" y="330"/>
                      <a:pt x="27" y="330"/>
                    </a:cubicBezTo>
                    <a:cubicBezTo>
                      <a:pt x="27" y="330"/>
                      <a:pt x="28" y="330"/>
                      <a:pt x="28" y="330"/>
                    </a:cubicBezTo>
                    <a:cubicBezTo>
                      <a:pt x="28" y="330"/>
                      <a:pt x="28" y="330"/>
                      <a:pt x="28" y="331"/>
                    </a:cubicBezTo>
                    <a:cubicBezTo>
                      <a:pt x="28" y="331"/>
                      <a:pt x="28" y="331"/>
                      <a:pt x="28" y="331"/>
                    </a:cubicBezTo>
                    <a:cubicBezTo>
                      <a:pt x="28" y="331"/>
                      <a:pt x="28" y="331"/>
                      <a:pt x="29" y="331"/>
                    </a:cubicBezTo>
                    <a:cubicBezTo>
                      <a:pt x="29" y="331"/>
                      <a:pt x="29" y="331"/>
                      <a:pt x="29" y="331"/>
                    </a:cubicBezTo>
                    <a:cubicBezTo>
                      <a:pt x="29" y="331"/>
                      <a:pt x="29" y="332"/>
                      <a:pt x="29" y="332"/>
                    </a:cubicBezTo>
                    <a:cubicBezTo>
                      <a:pt x="29" y="332"/>
                      <a:pt x="30" y="332"/>
                      <a:pt x="30" y="332"/>
                    </a:cubicBezTo>
                    <a:cubicBezTo>
                      <a:pt x="30" y="332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2"/>
                    </a:cubicBezTo>
                    <a:cubicBezTo>
                      <a:pt x="31" y="332"/>
                      <a:pt x="31" y="332"/>
                      <a:pt x="31" y="332"/>
                    </a:cubicBezTo>
                    <a:cubicBezTo>
                      <a:pt x="32" y="332"/>
                      <a:pt x="32" y="332"/>
                      <a:pt x="32" y="332"/>
                    </a:cubicBezTo>
                    <a:cubicBezTo>
                      <a:pt x="32" y="332"/>
                      <a:pt x="32" y="333"/>
                      <a:pt x="32" y="333"/>
                    </a:cubicBezTo>
                    <a:cubicBezTo>
                      <a:pt x="32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2" y="333"/>
                      <a:pt x="32" y="333"/>
                      <a:pt x="32" y="334"/>
                    </a:cubicBezTo>
                    <a:cubicBezTo>
                      <a:pt x="32" y="334"/>
                      <a:pt x="32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3"/>
                      <a:pt x="33" y="333"/>
                      <a:pt x="34" y="333"/>
                    </a:cubicBezTo>
                    <a:cubicBezTo>
                      <a:pt x="34" y="333"/>
                      <a:pt x="34" y="333"/>
                      <a:pt x="34" y="332"/>
                    </a:cubicBezTo>
                    <a:cubicBezTo>
                      <a:pt x="34" y="332"/>
                      <a:pt x="34" y="332"/>
                      <a:pt x="34" y="332"/>
                    </a:cubicBezTo>
                    <a:cubicBezTo>
                      <a:pt x="34" y="332"/>
                      <a:pt x="34" y="331"/>
                      <a:pt x="34" y="331"/>
                    </a:cubicBezTo>
                    <a:cubicBezTo>
                      <a:pt x="34" y="331"/>
                      <a:pt x="34" y="331"/>
                      <a:pt x="34" y="331"/>
                    </a:cubicBezTo>
                    <a:cubicBezTo>
                      <a:pt x="33" y="331"/>
                      <a:pt x="33" y="331"/>
                      <a:pt x="33" y="330"/>
                    </a:cubicBezTo>
                    <a:cubicBezTo>
                      <a:pt x="33" y="330"/>
                      <a:pt x="33" y="331"/>
                      <a:pt x="33" y="331"/>
                    </a:cubicBezTo>
                    <a:cubicBezTo>
                      <a:pt x="33" y="331"/>
                      <a:pt x="33" y="331"/>
                      <a:pt x="33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0"/>
                      <a:pt x="32" y="330"/>
                    </a:cubicBezTo>
                    <a:cubicBezTo>
                      <a:pt x="32" y="330"/>
                      <a:pt x="32" y="330"/>
                      <a:pt x="32" y="330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2" y="329"/>
                      <a:pt x="32" y="329"/>
                      <a:pt x="32" y="329"/>
                    </a:cubicBezTo>
                    <a:close/>
                    <a:moveTo>
                      <a:pt x="25" y="331"/>
                    </a:moveTo>
                    <a:cubicBezTo>
                      <a:pt x="25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5" y="332"/>
                      <a:pt x="25" y="332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lose/>
                    <a:moveTo>
                      <a:pt x="24" y="334"/>
                    </a:move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3"/>
                    </a:cubicBezTo>
                    <a:cubicBezTo>
                      <a:pt x="25" y="333"/>
                      <a:pt x="25" y="333"/>
                      <a:pt x="25" y="333"/>
                    </a:cubicBezTo>
                    <a:cubicBezTo>
                      <a:pt x="25" y="333"/>
                      <a:pt x="25" y="333"/>
                      <a:pt x="24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3"/>
                      <a:pt x="24" y="333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4" y="334"/>
                    </a:cubicBezTo>
                    <a:close/>
                    <a:moveTo>
                      <a:pt x="37" y="342"/>
                    </a:move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6" y="342"/>
                      <a:pt x="36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lose/>
                    <a:moveTo>
                      <a:pt x="38" y="341"/>
                    </a:move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7" y="340"/>
                      <a:pt x="37" y="340"/>
                    </a:cubicBezTo>
                    <a:cubicBezTo>
                      <a:pt x="37" y="340"/>
                      <a:pt x="37" y="340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5" y="342"/>
                      <a:pt x="35" y="342"/>
                      <a:pt x="35" y="342"/>
                    </a:cubicBezTo>
                    <a:cubicBezTo>
                      <a:pt x="35" y="342"/>
                      <a:pt x="35" y="342"/>
                      <a:pt x="36" y="342"/>
                    </a:cubicBezTo>
                    <a:cubicBezTo>
                      <a:pt x="36" y="342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8" y="341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9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lose/>
                    <a:moveTo>
                      <a:pt x="30" y="340"/>
                    </a:moveTo>
                    <a:cubicBezTo>
                      <a:pt x="30" y="340"/>
                      <a:pt x="31" y="340"/>
                      <a:pt x="31" y="341"/>
                    </a:cubicBezTo>
                    <a:cubicBezTo>
                      <a:pt x="31" y="341"/>
                      <a:pt x="31" y="341"/>
                      <a:pt x="31" y="341"/>
                    </a:cubicBezTo>
                    <a:cubicBezTo>
                      <a:pt x="31" y="340"/>
                      <a:pt x="31" y="340"/>
                      <a:pt x="31" y="340"/>
                    </a:cubicBezTo>
                    <a:cubicBezTo>
                      <a:pt x="31" y="340"/>
                      <a:pt x="31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2" y="340"/>
                      <a:pt x="32" y="339"/>
                    </a:cubicBezTo>
                    <a:cubicBezTo>
                      <a:pt x="32" y="339"/>
                      <a:pt x="32" y="339"/>
                      <a:pt x="32" y="339"/>
                    </a:cubicBezTo>
                    <a:cubicBezTo>
                      <a:pt x="32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40"/>
                      <a:pt x="31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lose/>
                    <a:moveTo>
                      <a:pt x="33" y="341"/>
                    </a:moveTo>
                    <a:cubicBezTo>
                      <a:pt x="33" y="341"/>
                      <a:pt x="33" y="341"/>
                      <a:pt x="33" y="341"/>
                    </a:cubicBezTo>
                    <a:cubicBezTo>
                      <a:pt x="33" y="341"/>
                      <a:pt x="34" y="341"/>
                      <a:pt x="34" y="340"/>
                    </a:cubicBezTo>
                    <a:cubicBezTo>
                      <a:pt x="34" y="340"/>
                      <a:pt x="34" y="340"/>
                      <a:pt x="34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1"/>
                      <a:pt x="33" y="341"/>
                      <a:pt x="32" y="341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2" y="341"/>
                      <a:pt x="32" y="342"/>
                      <a:pt x="32" y="342"/>
                    </a:cubicBezTo>
                    <a:cubicBezTo>
                      <a:pt x="32" y="342"/>
                      <a:pt x="32" y="342"/>
                      <a:pt x="33" y="341"/>
                    </a:cubicBezTo>
                    <a:cubicBezTo>
                      <a:pt x="33" y="341"/>
                      <a:pt x="33" y="341"/>
                      <a:pt x="33" y="341"/>
                    </a:cubicBezTo>
                    <a:close/>
                    <a:moveTo>
                      <a:pt x="17" y="324"/>
                    </a:move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6" y="323"/>
                      <a:pt x="16" y="323"/>
                      <a:pt x="17" y="323"/>
                    </a:cubicBezTo>
                    <a:cubicBezTo>
                      <a:pt x="17" y="322"/>
                      <a:pt x="17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5" y="322"/>
                      <a:pt x="15" y="322"/>
                      <a:pt x="15" y="322"/>
                    </a:cubicBezTo>
                    <a:cubicBezTo>
                      <a:pt x="15" y="323"/>
                      <a:pt x="15" y="323"/>
                      <a:pt x="16" y="324"/>
                    </a:cubicBezTo>
                    <a:cubicBezTo>
                      <a:pt x="15" y="324"/>
                      <a:pt x="15" y="323"/>
                      <a:pt x="14" y="323"/>
                    </a:cubicBezTo>
                    <a:cubicBezTo>
                      <a:pt x="14" y="323"/>
                      <a:pt x="14" y="323"/>
                      <a:pt x="14" y="323"/>
                    </a:cubicBezTo>
                    <a:cubicBezTo>
                      <a:pt x="14" y="323"/>
                      <a:pt x="14" y="323"/>
                      <a:pt x="14" y="324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4" y="324"/>
                      <a:pt x="14" y="324"/>
                      <a:pt x="14" y="325"/>
                    </a:cubicBezTo>
                    <a:cubicBezTo>
                      <a:pt x="14" y="325"/>
                      <a:pt x="14" y="325"/>
                      <a:pt x="14" y="325"/>
                    </a:cubicBezTo>
                    <a:cubicBezTo>
                      <a:pt x="15" y="325"/>
                      <a:pt x="15" y="325"/>
                      <a:pt x="15" y="325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6" y="324"/>
                      <a:pt x="16" y="324"/>
                    </a:cubicBezTo>
                    <a:cubicBezTo>
                      <a:pt x="16" y="325"/>
                      <a:pt x="16" y="325"/>
                      <a:pt x="16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8" y="324"/>
                    </a:cubicBezTo>
                    <a:cubicBezTo>
                      <a:pt x="18" y="324"/>
                      <a:pt x="18" y="325"/>
                      <a:pt x="18" y="325"/>
                    </a:cubicBezTo>
                    <a:cubicBezTo>
                      <a:pt x="18" y="325"/>
                      <a:pt x="19" y="325"/>
                      <a:pt x="19" y="325"/>
                    </a:cubicBezTo>
                    <a:cubicBezTo>
                      <a:pt x="19" y="325"/>
                      <a:pt x="19" y="325"/>
                      <a:pt x="19" y="324"/>
                    </a:cubicBezTo>
                    <a:cubicBezTo>
                      <a:pt x="19" y="324"/>
                      <a:pt x="19" y="324"/>
                      <a:pt x="19" y="324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19" y="325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20" y="327"/>
                      <a:pt x="20" y="327"/>
                      <a:pt x="20" y="327"/>
                    </a:cubicBezTo>
                    <a:cubicBezTo>
                      <a:pt x="19" y="327"/>
                      <a:pt x="19" y="327"/>
                      <a:pt x="19" y="328"/>
                    </a:cubicBezTo>
                    <a:cubicBezTo>
                      <a:pt x="19" y="328"/>
                      <a:pt x="19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9"/>
                    </a:cubicBezTo>
                    <a:cubicBezTo>
                      <a:pt x="20" y="329"/>
                      <a:pt x="20" y="329"/>
                      <a:pt x="21" y="329"/>
                    </a:cubicBezTo>
                    <a:cubicBezTo>
                      <a:pt x="21" y="328"/>
                      <a:pt x="20" y="328"/>
                      <a:pt x="20" y="328"/>
                    </a:cubicBezTo>
                    <a:cubicBezTo>
                      <a:pt x="20" y="328"/>
                      <a:pt x="20" y="327"/>
                      <a:pt x="20" y="327"/>
                    </a:cubicBezTo>
                    <a:cubicBezTo>
                      <a:pt x="20" y="327"/>
                      <a:pt x="20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8"/>
                      <a:pt x="21" y="328"/>
                      <a:pt x="21" y="328"/>
                    </a:cubicBezTo>
                    <a:cubicBezTo>
                      <a:pt x="21" y="328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1" y="329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0" y="330"/>
                      <a:pt x="20" y="330"/>
                    </a:cubicBezTo>
                    <a:cubicBezTo>
                      <a:pt x="21" y="331"/>
                      <a:pt x="22" y="331"/>
                      <a:pt x="22" y="330"/>
                    </a:cubicBezTo>
                    <a:cubicBezTo>
                      <a:pt x="22" y="330"/>
                      <a:pt x="22" y="330"/>
                      <a:pt x="22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29"/>
                      <a:pt x="23" y="330"/>
                      <a:pt x="24" y="330"/>
                    </a:cubicBezTo>
                    <a:cubicBezTo>
                      <a:pt x="24" y="330"/>
                      <a:pt x="24" y="330"/>
                      <a:pt x="24" y="329"/>
                    </a:cubicBezTo>
                    <a:cubicBezTo>
                      <a:pt x="24" y="329"/>
                      <a:pt x="24" y="329"/>
                      <a:pt x="24" y="329"/>
                    </a:cubicBezTo>
                    <a:cubicBezTo>
                      <a:pt x="24" y="328"/>
                      <a:pt x="24" y="328"/>
                      <a:pt x="24" y="328"/>
                    </a:cubicBezTo>
                    <a:cubicBezTo>
                      <a:pt x="24" y="328"/>
                      <a:pt x="24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8"/>
                      <a:pt x="25" y="328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6"/>
                      <a:pt x="25" y="327"/>
                      <a:pt x="25" y="326"/>
                    </a:cubicBezTo>
                    <a:cubicBezTo>
                      <a:pt x="24" y="326"/>
                      <a:pt x="25" y="326"/>
                      <a:pt x="25" y="326"/>
                    </a:cubicBezTo>
                    <a:cubicBezTo>
                      <a:pt x="25" y="326"/>
                      <a:pt x="24" y="326"/>
                      <a:pt x="24" y="326"/>
                    </a:cubicBezTo>
                    <a:cubicBezTo>
                      <a:pt x="24" y="326"/>
                      <a:pt x="24" y="326"/>
                      <a:pt x="24" y="326"/>
                    </a:cubicBezTo>
                    <a:cubicBezTo>
                      <a:pt x="24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4" y="325"/>
                      <a:pt x="24" y="325"/>
                    </a:cubicBezTo>
                    <a:cubicBezTo>
                      <a:pt x="24" y="325"/>
                      <a:pt x="24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4" y="325"/>
                      <a:pt x="24" y="325"/>
                      <a:pt x="24" y="324"/>
                    </a:cubicBezTo>
                    <a:cubicBezTo>
                      <a:pt x="24" y="325"/>
                      <a:pt x="24" y="325"/>
                      <a:pt x="23" y="325"/>
                    </a:cubicBezTo>
                    <a:cubicBezTo>
                      <a:pt x="23" y="325"/>
                      <a:pt x="23" y="324"/>
                      <a:pt x="23" y="324"/>
                    </a:cubicBezTo>
                    <a:cubicBezTo>
                      <a:pt x="23" y="324"/>
                      <a:pt x="22" y="324"/>
                      <a:pt x="22" y="324"/>
                    </a:cubicBezTo>
                    <a:cubicBezTo>
                      <a:pt x="22" y="324"/>
                      <a:pt x="22" y="324"/>
                      <a:pt x="22" y="325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4"/>
                      <a:pt x="22" y="324"/>
                      <a:pt x="21" y="324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1" y="323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3"/>
                      <a:pt x="20" y="323"/>
                      <a:pt x="20" y="323"/>
                    </a:cubicBezTo>
                    <a:cubicBezTo>
                      <a:pt x="20" y="323"/>
                      <a:pt x="20" y="323"/>
                      <a:pt x="20" y="322"/>
                    </a:cubicBezTo>
                    <a:cubicBezTo>
                      <a:pt x="20" y="322"/>
                      <a:pt x="19" y="322"/>
                      <a:pt x="19" y="322"/>
                    </a:cubicBezTo>
                    <a:cubicBezTo>
                      <a:pt x="19" y="322"/>
                      <a:pt x="19" y="322"/>
                      <a:pt x="19" y="322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3"/>
                      <a:pt x="18" y="323"/>
                      <a:pt x="18" y="323"/>
                    </a:cubicBezTo>
                    <a:cubicBezTo>
                      <a:pt x="18" y="323"/>
                      <a:pt x="18" y="323"/>
                      <a:pt x="17" y="323"/>
                    </a:cubicBezTo>
                    <a:cubicBezTo>
                      <a:pt x="17" y="323"/>
                      <a:pt x="17" y="323"/>
                      <a:pt x="17" y="324"/>
                    </a:cubicBezTo>
                    <a:close/>
                    <a:moveTo>
                      <a:pt x="18" y="328"/>
                    </a:move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8"/>
                    </a:cubicBezTo>
                    <a:close/>
                    <a:moveTo>
                      <a:pt x="18" y="330"/>
                    </a:move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29"/>
                      <a:pt x="17" y="329"/>
                    </a:cubicBezTo>
                    <a:cubicBezTo>
                      <a:pt x="17" y="329"/>
                      <a:pt x="17" y="329"/>
                      <a:pt x="17" y="329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6" y="330"/>
                      <a:pt x="16" y="330"/>
                    </a:cubicBezTo>
                    <a:cubicBezTo>
                      <a:pt x="16" y="330"/>
                      <a:pt x="16" y="330"/>
                      <a:pt x="16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1"/>
                    </a:cubicBezTo>
                    <a:cubicBezTo>
                      <a:pt x="17" y="331"/>
                      <a:pt x="17" y="331"/>
                      <a:pt x="17" y="331"/>
                    </a:cubicBezTo>
                    <a:cubicBezTo>
                      <a:pt x="17" y="331"/>
                      <a:pt x="17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0"/>
                    </a:cubicBezTo>
                    <a:close/>
                    <a:moveTo>
                      <a:pt x="13" y="319"/>
                    </a:move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19"/>
                      <a:pt x="14" y="319"/>
                    </a:cubicBezTo>
                    <a:cubicBezTo>
                      <a:pt x="14" y="319"/>
                      <a:pt x="14" y="319"/>
                      <a:pt x="14" y="319"/>
                    </a:cubicBezTo>
                    <a:cubicBezTo>
                      <a:pt x="14" y="320"/>
                      <a:pt x="15" y="320"/>
                      <a:pt x="15" y="320"/>
                    </a:cubicBezTo>
                    <a:cubicBezTo>
                      <a:pt x="15" y="320"/>
                      <a:pt x="15" y="320"/>
                      <a:pt x="15" y="320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6" y="322"/>
                      <a:pt x="16" y="321"/>
                    </a:cubicBezTo>
                    <a:cubicBezTo>
                      <a:pt x="16" y="321"/>
                      <a:pt x="16" y="321"/>
                      <a:pt x="16" y="321"/>
                    </a:cubicBezTo>
                    <a:cubicBezTo>
                      <a:pt x="17" y="321"/>
                      <a:pt x="17" y="322"/>
                      <a:pt x="17" y="322"/>
                    </a:cubicBezTo>
                    <a:cubicBezTo>
                      <a:pt x="17" y="322"/>
                      <a:pt x="18" y="322"/>
                      <a:pt x="18" y="322"/>
                    </a:cubicBezTo>
                    <a:cubicBezTo>
                      <a:pt x="18" y="322"/>
                      <a:pt x="18" y="322"/>
                      <a:pt x="19" y="322"/>
                    </a:cubicBezTo>
                    <a:cubicBezTo>
                      <a:pt x="19" y="321"/>
                      <a:pt x="18" y="321"/>
                      <a:pt x="18" y="321"/>
                    </a:cubicBezTo>
                    <a:cubicBezTo>
                      <a:pt x="18" y="321"/>
                      <a:pt x="18" y="321"/>
                      <a:pt x="18" y="321"/>
                    </a:cubicBezTo>
                    <a:cubicBezTo>
                      <a:pt x="17" y="321"/>
                      <a:pt x="17" y="320"/>
                      <a:pt x="17" y="320"/>
                    </a:cubicBezTo>
                    <a:cubicBezTo>
                      <a:pt x="17" y="320"/>
                      <a:pt x="17" y="320"/>
                      <a:pt x="17" y="320"/>
                    </a:cubicBezTo>
                    <a:cubicBezTo>
                      <a:pt x="17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19"/>
                    </a:cubicBezTo>
                    <a:cubicBezTo>
                      <a:pt x="16" y="319"/>
                      <a:pt x="15" y="319"/>
                      <a:pt x="15" y="319"/>
                    </a:cubicBezTo>
                    <a:cubicBezTo>
                      <a:pt x="15" y="319"/>
                      <a:pt x="15" y="318"/>
                      <a:pt x="14" y="318"/>
                    </a:cubicBezTo>
                    <a:cubicBezTo>
                      <a:pt x="14" y="318"/>
                      <a:pt x="14" y="318"/>
                      <a:pt x="14" y="318"/>
                    </a:cubicBezTo>
                    <a:cubicBezTo>
                      <a:pt x="14" y="318"/>
                      <a:pt x="14" y="318"/>
                      <a:pt x="13" y="318"/>
                    </a:cubicBezTo>
                    <a:cubicBezTo>
                      <a:pt x="13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0" y="317"/>
                      <a:pt x="10" y="317"/>
                      <a:pt x="10" y="317"/>
                    </a:cubicBezTo>
                    <a:cubicBezTo>
                      <a:pt x="10" y="317"/>
                      <a:pt x="10" y="316"/>
                      <a:pt x="10" y="316"/>
                    </a:cubicBezTo>
                    <a:cubicBezTo>
                      <a:pt x="10" y="316"/>
                      <a:pt x="10" y="315"/>
                      <a:pt x="9" y="315"/>
                    </a:cubicBezTo>
                    <a:cubicBezTo>
                      <a:pt x="9" y="315"/>
                      <a:pt x="9" y="315"/>
                      <a:pt x="9" y="315"/>
                    </a:cubicBezTo>
                    <a:cubicBezTo>
                      <a:pt x="9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7"/>
                    </a:cubicBezTo>
                    <a:cubicBezTo>
                      <a:pt x="8" y="317"/>
                      <a:pt x="9" y="317"/>
                      <a:pt x="9" y="317"/>
                    </a:cubicBezTo>
                    <a:cubicBezTo>
                      <a:pt x="9" y="317"/>
                      <a:pt x="9" y="318"/>
                      <a:pt x="9" y="318"/>
                    </a:cubicBezTo>
                    <a:cubicBezTo>
                      <a:pt x="9" y="318"/>
                      <a:pt x="10" y="318"/>
                      <a:pt x="10" y="318"/>
                    </a:cubicBezTo>
                    <a:cubicBezTo>
                      <a:pt x="10" y="318"/>
                      <a:pt x="10" y="319"/>
                      <a:pt x="10" y="319"/>
                    </a:cubicBezTo>
                    <a:cubicBezTo>
                      <a:pt x="10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20"/>
                    </a:cubicBezTo>
                    <a:cubicBezTo>
                      <a:pt x="13" y="319"/>
                      <a:pt x="12" y="319"/>
                      <a:pt x="12" y="319"/>
                    </a:cubicBezTo>
                    <a:cubicBezTo>
                      <a:pt x="12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lose/>
                    <a:moveTo>
                      <a:pt x="14" y="313"/>
                    </a:moveTo>
                    <a:cubicBezTo>
                      <a:pt x="14" y="313"/>
                      <a:pt x="14" y="313"/>
                      <a:pt x="14" y="313"/>
                    </a:cubicBezTo>
                    <a:cubicBezTo>
                      <a:pt x="14" y="312"/>
                      <a:pt x="15" y="311"/>
                      <a:pt x="15" y="311"/>
                    </a:cubicBezTo>
                    <a:cubicBezTo>
                      <a:pt x="15" y="311"/>
                      <a:pt x="15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2" y="308"/>
                      <a:pt x="12" y="308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8"/>
                      <a:pt x="9" y="308"/>
                      <a:pt x="9" y="308"/>
                    </a:cubicBezTo>
                    <a:cubicBezTo>
                      <a:pt x="10" y="308"/>
                      <a:pt x="10" y="308"/>
                      <a:pt x="10" y="309"/>
                    </a:cubicBezTo>
                    <a:cubicBezTo>
                      <a:pt x="10" y="309"/>
                      <a:pt x="10" y="308"/>
                      <a:pt x="10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9"/>
                      <a:pt x="11" y="309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1" y="309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1"/>
                      <a:pt x="11" y="311"/>
                    </a:cubicBezTo>
                    <a:cubicBezTo>
                      <a:pt x="11" y="311"/>
                      <a:pt x="11" y="311"/>
                      <a:pt x="11" y="311"/>
                    </a:cubicBezTo>
                    <a:cubicBezTo>
                      <a:pt x="12" y="311"/>
                      <a:pt x="12" y="311"/>
                      <a:pt x="12" y="311"/>
                    </a:cubicBezTo>
                    <a:cubicBezTo>
                      <a:pt x="12" y="311"/>
                      <a:pt x="12" y="311"/>
                      <a:pt x="12" y="310"/>
                    </a:cubicBezTo>
                    <a:cubicBezTo>
                      <a:pt x="12" y="310"/>
                      <a:pt x="12" y="310"/>
                      <a:pt x="12" y="310"/>
                    </a:cubicBezTo>
                    <a:cubicBezTo>
                      <a:pt x="12" y="310"/>
                      <a:pt x="12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4" y="310"/>
                      <a:pt x="14" y="310"/>
                      <a:pt x="13" y="310"/>
                    </a:cubicBezTo>
                    <a:cubicBezTo>
                      <a:pt x="13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1"/>
                      <a:pt x="14" y="311"/>
                      <a:pt x="14" y="311"/>
                    </a:cubicBezTo>
                    <a:cubicBezTo>
                      <a:pt x="14" y="311"/>
                      <a:pt x="14" y="311"/>
                      <a:pt x="13" y="311"/>
                    </a:cubicBezTo>
                    <a:cubicBezTo>
                      <a:pt x="13" y="311"/>
                      <a:pt x="13" y="311"/>
                      <a:pt x="13" y="311"/>
                    </a:cubicBezTo>
                    <a:cubicBezTo>
                      <a:pt x="13" y="311"/>
                      <a:pt x="13" y="311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2" y="312"/>
                      <a:pt x="12" y="312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3" y="313"/>
                      <a:pt x="13" y="313"/>
                      <a:pt x="13" y="313"/>
                    </a:cubicBezTo>
                    <a:cubicBezTo>
                      <a:pt x="13" y="313"/>
                      <a:pt x="13" y="313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4" y="314"/>
                    </a:cubicBezTo>
                    <a:cubicBezTo>
                      <a:pt x="14" y="314"/>
                      <a:pt x="14" y="314"/>
                      <a:pt x="14" y="313"/>
                    </a:cubicBezTo>
                    <a:close/>
                    <a:moveTo>
                      <a:pt x="10" y="303"/>
                    </a:moveTo>
                    <a:cubicBezTo>
                      <a:pt x="10" y="303"/>
                      <a:pt x="10" y="303"/>
                      <a:pt x="10" y="303"/>
                    </a:cubicBezTo>
                    <a:cubicBezTo>
                      <a:pt x="10" y="303"/>
                      <a:pt x="9" y="303"/>
                      <a:pt x="9" y="303"/>
                    </a:cubicBezTo>
                    <a:cubicBezTo>
                      <a:pt x="9" y="303"/>
                      <a:pt x="9" y="302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10" y="304"/>
                      <a:pt x="10" y="304"/>
                    </a:cubicBezTo>
                    <a:cubicBezTo>
                      <a:pt x="10" y="304"/>
                      <a:pt x="10" y="305"/>
                      <a:pt x="10" y="305"/>
                    </a:cubicBezTo>
                    <a:cubicBezTo>
                      <a:pt x="10" y="305"/>
                      <a:pt x="11" y="305"/>
                      <a:pt x="11" y="305"/>
                    </a:cubicBezTo>
                    <a:cubicBezTo>
                      <a:pt x="11" y="305"/>
                      <a:pt x="11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3" y="307"/>
                      <a:pt x="13" y="307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4" y="308"/>
                      <a:pt x="14" y="307"/>
                    </a:cubicBezTo>
                    <a:cubicBezTo>
                      <a:pt x="14" y="307"/>
                      <a:pt x="14" y="307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5"/>
                      <a:pt x="13" y="306"/>
                      <a:pt x="13" y="305"/>
                    </a:cubicBezTo>
                    <a:cubicBezTo>
                      <a:pt x="13" y="305"/>
                      <a:pt x="13" y="305"/>
                      <a:pt x="13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4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1" y="305"/>
                      <a:pt x="11" y="305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0" y="304"/>
                      <a:pt x="10" y="303"/>
                    </a:cubicBezTo>
                    <a:cubicBezTo>
                      <a:pt x="10" y="303"/>
                      <a:pt x="10" y="303"/>
                      <a:pt x="10" y="303"/>
                    </a:cubicBezTo>
                    <a:close/>
                    <a:moveTo>
                      <a:pt x="14" y="304"/>
                    </a:move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2" y="303"/>
                    </a:cubicBezTo>
                    <a:cubicBezTo>
                      <a:pt x="13" y="303"/>
                      <a:pt x="13" y="302"/>
                      <a:pt x="13" y="302"/>
                    </a:cubicBezTo>
                    <a:cubicBezTo>
                      <a:pt x="13" y="302"/>
                      <a:pt x="13" y="302"/>
                      <a:pt x="13" y="302"/>
                    </a:cubicBezTo>
                    <a:cubicBezTo>
                      <a:pt x="12" y="302"/>
                      <a:pt x="12" y="302"/>
                      <a:pt x="12" y="302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2"/>
                      <a:pt x="12" y="302"/>
                      <a:pt x="11" y="302"/>
                    </a:cubicBezTo>
                    <a:cubicBezTo>
                      <a:pt x="11" y="302"/>
                      <a:pt x="11" y="303"/>
                      <a:pt x="11" y="303"/>
                    </a:cubicBezTo>
                    <a:cubicBezTo>
                      <a:pt x="11" y="303"/>
                      <a:pt x="11" y="303"/>
                      <a:pt x="11" y="303"/>
                    </a:cubicBezTo>
                    <a:cubicBezTo>
                      <a:pt x="12" y="304"/>
                      <a:pt x="12" y="304"/>
                      <a:pt x="13" y="304"/>
                    </a:cubicBezTo>
                    <a:cubicBezTo>
                      <a:pt x="13" y="304"/>
                      <a:pt x="13" y="305"/>
                      <a:pt x="13" y="305"/>
                    </a:cubicBezTo>
                    <a:cubicBezTo>
                      <a:pt x="13" y="305"/>
                      <a:pt x="13" y="305"/>
                      <a:pt x="14" y="305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5" y="306"/>
                      <a:pt x="15" y="306"/>
                      <a:pt x="14" y="306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5"/>
                      <a:pt x="15" y="305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lose/>
                    <a:moveTo>
                      <a:pt x="8" y="303"/>
                    </a:move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2"/>
                      <a:pt x="8" y="302"/>
                    </a:cubicBezTo>
                    <a:cubicBezTo>
                      <a:pt x="8" y="302"/>
                      <a:pt x="7" y="302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3"/>
                      <a:pt x="7" y="303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4"/>
                      <a:pt x="6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4"/>
                      <a:pt x="5" y="304"/>
                      <a:pt x="5" y="304"/>
                    </a:cubicBezTo>
                    <a:cubicBezTo>
                      <a:pt x="5" y="304"/>
                      <a:pt x="5" y="304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4"/>
                      <a:pt x="5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5"/>
                    </a:cubicBezTo>
                    <a:cubicBezTo>
                      <a:pt x="6" y="305"/>
                      <a:pt x="6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6"/>
                      <a:pt x="5" y="306"/>
                      <a:pt x="5" y="306"/>
                    </a:cubicBezTo>
                    <a:cubicBezTo>
                      <a:pt x="5" y="306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8" y="307"/>
                      <a:pt x="8" y="307"/>
                    </a:cubicBezTo>
                    <a:cubicBezTo>
                      <a:pt x="8" y="307"/>
                      <a:pt x="8" y="307"/>
                      <a:pt x="8" y="307"/>
                    </a:cubicBezTo>
                    <a:cubicBezTo>
                      <a:pt x="9" y="307"/>
                      <a:pt x="9" y="307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9" y="305"/>
                      <a:pt x="8" y="305"/>
                      <a:pt x="8" y="305"/>
                    </a:cubicBezTo>
                    <a:cubicBezTo>
                      <a:pt x="8" y="306"/>
                      <a:pt x="8" y="306"/>
                      <a:pt x="8" y="306"/>
                    </a:cubicBezTo>
                    <a:cubicBezTo>
                      <a:pt x="8" y="305"/>
                      <a:pt x="8" y="305"/>
                      <a:pt x="8" y="305"/>
                    </a:cubicBezTo>
                    <a:cubicBezTo>
                      <a:pt x="8" y="305"/>
                      <a:pt x="8" y="305"/>
                      <a:pt x="9" y="305"/>
                    </a:cubicBezTo>
                    <a:cubicBezTo>
                      <a:pt x="9" y="305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lose/>
                    <a:moveTo>
                      <a:pt x="8" y="307"/>
                    </a:moveTo>
                    <a:cubicBezTo>
                      <a:pt x="8" y="307"/>
                      <a:pt x="8" y="307"/>
                      <a:pt x="8" y="307"/>
                    </a:cubicBezTo>
                    <a:cubicBezTo>
                      <a:pt x="8" y="307"/>
                      <a:pt x="8" y="308"/>
                      <a:pt x="8" y="308"/>
                    </a:cubicBezTo>
                    <a:cubicBezTo>
                      <a:pt x="8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6" y="308"/>
                    </a:cubicBezTo>
                    <a:cubicBezTo>
                      <a:pt x="6" y="308"/>
                      <a:pt x="6" y="308"/>
                      <a:pt x="6" y="309"/>
                    </a:cubicBezTo>
                    <a:cubicBezTo>
                      <a:pt x="6" y="309"/>
                      <a:pt x="6" y="309"/>
                      <a:pt x="6" y="309"/>
                    </a:cubicBezTo>
                    <a:cubicBezTo>
                      <a:pt x="6" y="309"/>
                      <a:pt x="6" y="309"/>
                      <a:pt x="7" y="309"/>
                    </a:cubicBezTo>
                    <a:cubicBezTo>
                      <a:pt x="7" y="309"/>
                      <a:pt x="7" y="309"/>
                      <a:pt x="7" y="309"/>
                    </a:cubicBezTo>
                    <a:cubicBezTo>
                      <a:pt x="7" y="309"/>
                      <a:pt x="7" y="309"/>
                      <a:pt x="7" y="310"/>
                    </a:cubicBezTo>
                    <a:cubicBezTo>
                      <a:pt x="7" y="310"/>
                      <a:pt x="7" y="310"/>
                      <a:pt x="8" y="310"/>
                    </a:cubicBezTo>
                    <a:cubicBezTo>
                      <a:pt x="8" y="310"/>
                      <a:pt x="8" y="310"/>
                      <a:pt x="8" y="310"/>
                    </a:cubicBezTo>
                    <a:cubicBezTo>
                      <a:pt x="8" y="310"/>
                      <a:pt x="8" y="309"/>
                      <a:pt x="8" y="309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8" y="309"/>
                      <a:pt x="9" y="309"/>
                      <a:pt x="9" y="309"/>
                    </a:cubicBezTo>
                    <a:cubicBezTo>
                      <a:pt x="9" y="309"/>
                      <a:pt x="8" y="309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9" y="307"/>
                      <a:pt x="8" y="307"/>
                    </a:cubicBezTo>
                    <a:close/>
                    <a:moveTo>
                      <a:pt x="11" y="298"/>
                    </a:move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2" y="297"/>
                      <a:pt x="12" y="297"/>
                      <a:pt x="12" y="297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lose/>
                    <a:moveTo>
                      <a:pt x="5" y="299"/>
                    </a:moveTo>
                    <a:cubicBezTo>
                      <a:pt x="5" y="299"/>
                      <a:pt x="5" y="299"/>
                      <a:pt x="5" y="298"/>
                    </a:cubicBezTo>
                    <a:cubicBezTo>
                      <a:pt x="5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7"/>
                    </a:cubicBezTo>
                    <a:cubicBezTo>
                      <a:pt x="6" y="297"/>
                      <a:pt x="6" y="298"/>
                      <a:pt x="6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4" y="298"/>
                    </a:cubicBezTo>
                    <a:cubicBezTo>
                      <a:pt x="4" y="298"/>
                      <a:pt x="4" y="298"/>
                      <a:pt x="4" y="298"/>
                    </a:cubicBezTo>
                    <a:cubicBezTo>
                      <a:pt x="4" y="298"/>
                      <a:pt x="4" y="299"/>
                      <a:pt x="4" y="299"/>
                    </a:cubicBezTo>
                    <a:cubicBezTo>
                      <a:pt x="4" y="299"/>
                      <a:pt x="4" y="299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3" y="301"/>
                      <a:pt x="3" y="301"/>
                      <a:pt x="3" y="302"/>
                    </a:cubicBezTo>
                    <a:cubicBezTo>
                      <a:pt x="4" y="301"/>
                      <a:pt x="4" y="301"/>
                      <a:pt x="4" y="301"/>
                    </a:cubicBezTo>
                    <a:cubicBezTo>
                      <a:pt x="5" y="301"/>
                      <a:pt x="4" y="300"/>
                      <a:pt x="5" y="300"/>
                    </a:cubicBezTo>
                    <a:cubicBezTo>
                      <a:pt x="5" y="300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lose/>
                    <a:moveTo>
                      <a:pt x="7" y="295"/>
                    </a:move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6"/>
                      <a:pt x="7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7" y="296"/>
                      <a:pt x="7" y="296"/>
                    </a:cubicBezTo>
                    <a:cubicBezTo>
                      <a:pt x="7" y="296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7" y="297"/>
                      <a:pt x="7" y="297"/>
                    </a:cubicBezTo>
                    <a:cubicBezTo>
                      <a:pt x="7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9"/>
                    </a:cubicBezTo>
                    <a:cubicBezTo>
                      <a:pt x="6" y="299"/>
                      <a:pt x="6" y="299"/>
                      <a:pt x="6" y="299"/>
                    </a:cubicBezTo>
                    <a:cubicBezTo>
                      <a:pt x="6" y="299"/>
                      <a:pt x="6" y="299"/>
                      <a:pt x="5" y="300"/>
                    </a:cubicBezTo>
                    <a:cubicBezTo>
                      <a:pt x="5" y="300"/>
                      <a:pt x="5" y="300"/>
                      <a:pt x="5" y="300"/>
                    </a:cubicBezTo>
                    <a:cubicBezTo>
                      <a:pt x="5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8" y="299"/>
                    </a:cubicBezTo>
                    <a:cubicBezTo>
                      <a:pt x="8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8" y="298"/>
                      <a:pt x="8" y="299"/>
                      <a:pt x="9" y="299"/>
                    </a:cubicBezTo>
                    <a:cubicBezTo>
                      <a:pt x="9" y="299"/>
                      <a:pt x="9" y="299"/>
                      <a:pt x="9" y="299"/>
                    </a:cubicBezTo>
                    <a:cubicBezTo>
                      <a:pt x="8" y="298"/>
                      <a:pt x="8" y="298"/>
                      <a:pt x="8" y="298"/>
                    </a:cubicBezTo>
                    <a:cubicBezTo>
                      <a:pt x="8" y="298"/>
                      <a:pt x="8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7"/>
                      <a:pt x="9" y="297"/>
                      <a:pt x="8" y="297"/>
                    </a:cubicBezTo>
                    <a:cubicBezTo>
                      <a:pt x="8" y="297"/>
                      <a:pt x="8" y="297"/>
                      <a:pt x="8" y="297"/>
                    </a:cubicBezTo>
                    <a:cubicBezTo>
                      <a:pt x="8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10" y="297"/>
                      <a:pt x="10" y="297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9" y="296"/>
                      <a:pt x="9" y="296"/>
                      <a:pt x="9" y="295"/>
                    </a:cubicBezTo>
                    <a:cubicBezTo>
                      <a:pt x="9" y="295"/>
                      <a:pt x="9" y="295"/>
                      <a:pt x="9" y="295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5"/>
                      <a:pt x="10" y="295"/>
                      <a:pt x="10" y="294"/>
                    </a:cubicBezTo>
                    <a:cubicBezTo>
                      <a:pt x="10" y="294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9" y="293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7" y="292"/>
                      <a:pt x="7" y="292"/>
                    </a:cubicBezTo>
                    <a:cubicBezTo>
                      <a:pt x="7" y="292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6" y="291"/>
                      <a:pt x="6" y="291"/>
                    </a:cubicBezTo>
                    <a:cubicBezTo>
                      <a:pt x="6" y="291"/>
                      <a:pt x="6" y="291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4"/>
                      <a:pt x="6" y="294"/>
                      <a:pt x="6" y="294"/>
                    </a:cubicBezTo>
                    <a:cubicBezTo>
                      <a:pt x="6" y="294"/>
                      <a:pt x="6" y="294"/>
                      <a:pt x="5" y="294"/>
                    </a:cubicBezTo>
                    <a:cubicBezTo>
                      <a:pt x="5" y="294"/>
                      <a:pt x="5" y="294"/>
                      <a:pt x="5" y="294"/>
                    </a:cubicBezTo>
                    <a:cubicBezTo>
                      <a:pt x="5" y="294"/>
                      <a:pt x="5" y="295"/>
                      <a:pt x="5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6"/>
                      <a:pt x="7" y="295"/>
                      <a:pt x="7" y="295"/>
                    </a:cubicBezTo>
                    <a:close/>
                    <a:moveTo>
                      <a:pt x="8" y="290"/>
                    </a:moveTo>
                    <a:cubicBezTo>
                      <a:pt x="8" y="290"/>
                      <a:pt x="8" y="290"/>
                      <a:pt x="8" y="290"/>
                    </a:cubicBezTo>
                    <a:cubicBezTo>
                      <a:pt x="8" y="290"/>
                      <a:pt x="8" y="290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3"/>
                      <a:pt x="11" y="293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0"/>
                      <a:pt x="11" y="290"/>
                    </a:cubicBezTo>
                    <a:cubicBezTo>
                      <a:pt x="11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9"/>
                      <a:pt x="7" y="289"/>
                      <a:pt x="7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90"/>
                      <a:pt x="7" y="290"/>
                      <a:pt x="8" y="290"/>
                    </a:cubicBezTo>
                    <a:cubicBezTo>
                      <a:pt x="8" y="290"/>
                      <a:pt x="8" y="290"/>
                      <a:pt x="8" y="290"/>
                    </a:cubicBezTo>
                    <a:close/>
                    <a:moveTo>
                      <a:pt x="4" y="291"/>
                    </a:moveTo>
                    <a:cubicBezTo>
                      <a:pt x="4" y="291"/>
                      <a:pt x="4" y="291"/>
                      <a:pt x="3" y="291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4" y="289"/>
                      <a:pt x="4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90"/>
                      <a:pt x="2" y="290"/>
                    </a:cubicBezTo>
                    <a:cubicBezTo>
                      <a:pt x="2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2" y="290"/>
                      <a:pt x="2" y="290"/>
                      <a:pt x="2" y="291"/>
                    </a:cubicBezTo>
                    <a:cubicBezTo>
                      <a:pt x="2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2" y="291"/>
                    </a:cubicBezTo>
                    <a:cubicBezTo>
                      <a:pt x="2" y="291"/>
                      <a:pt x="2" y="291"/>
                      <a:pt x="2" y="292"/>
                    </a:cubicBezTo>
                    <a:cubicBezTo>
                      <a:pt x="2" y="292"/>
                      <a:pt x="2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4" y="292"/>
                    </a:cubicBezTo>
                    <a:cubicBezTo>
                      <a:pt x="4" y="292"/>
                      <a:pt x="4" y="291"/>
                      <a:pt x="4" y="291"/>
                    </a:cubicBezTo>
                    <a:close/>
                    <a:moveTo>
                      <a:pt x="3" y="288"/>
                    </a:moveTo>
                    <a:cubicBezTo>
                      <a:pt x="3" y="288"/>
                      <a:pt x="3" y="288"/>
                      <a:pt x="3" y="289"/>
                    </a:cubicBezTo>
                    <a:cubicBezTo>
                      <a:pt x="4" y="289"/>
                      <a:pt x="4" y="289"/>
                      <a:pt x="4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5" y="289"/>
                      <a:pt x="5" y="288"/>
                      <a:pt x="5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6" y="287"/>
                      <a:pt x="6" y="287"/>
                      <a:pt x="7" y="286"/>
                    </a:cubicBezTo>
                    <a:cubicBezTo>
                      <a:pt x="7" y="286"/>
                      <a:pt x="7" y="286"/>
                      <a:pt x="7" y="286"/>
                    </a:cubicBezTo>
                    <a:cubicBezTo>
                      <a:pt x="7" y="286"/>
                      <a:pt x="7" y="285"/>
                      <a:pt x="7" y="285"/>
                    </a:cubicBezTo>
                    <a:cubicBezTo>
                      <a:pt x="7" y="285"/>
                      <a:pt x="7" y="285"/>
                      <a:pt x="7" y="285"/>
                    </a:cubicBezTo>
                    <a:cubicBezTo>
                      <a:pt x="7" y="285"/>
                      <a:pt x="6" y="285"/>
                      <a:pt x="6" y="285"/>
                    </a:cubicBezTo>
                    <a:cubicBezTo>
                      <a:pt x="6" y="285"/>
                      <a:pt x="6" y="285"/>
                      <a:pt x="6" y="285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5" y="284"/>
                      <a:pt x="5" y="285"/>
                      <a:pt x="5" y="285"/>
                    </a:cubicBezTo>
                    <a:cubicBezTo>
                      <a:pt x="5" y="285"/>
                      <a:pt x="5" y="285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3"/>
                    </a:cubicBezTo>
                    <a:cubicBezTo>
                      <a:pt x="3" y="283"/>
                      <a:pt x="3" y="283"/>
                      <a:pt x="3" y="283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5" y="286"/>
                      <a:pt x="5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2" y="285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" y="287"/>
                      <a:pt x="2" y="287"/>
                      <a:pt x="2" y="288"/>
                    </a:cubicBezTo>
                    <a:cubicBezTo>
                      <a:pt x="2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7"/>
                    </a:cubicBezTo>
                    <a:cubicBezTo>
                      <a:pt x="3" y="287"/>
                      <a:pt x="3" y="287"/>
                      <a:pt x="4" y="287"/>
                    </a:cubicBezTo>
                    <a:cubicBezTo>
                      <a:pt x="4" y="287"/>
                      <a:pt x="4" y="287"/>
                      <a:pt x="4" y="287"/>
                    </a:cubicBezTo>
                    <a:cubicBezTo>
                      <a:pt x="4" y="287"/>
                      <a:pt x="4" y="288"/>
                      <a:pt x="4" y="288"/>
                    </a:cubicBezTo>
                    <a:cubicBezTo>
                      <a:pt x="4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8"/>
                    </a:cubicBezTo>
                    <a:close/>
                    <a:moveTo>
                      <a:pt x="3" y="281"/>
                    </a:move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2"/>
                    </a:cubicBezTo>
                    <a:cubicBezTo>
                      <a:pt x="3" y="282"/>
                      <a:pt x="3" y="282"/>
                      <a:pt x="3" y="282"/>
                    </a:cubicBezTo>
                    <a:cubicBezTo>
                      <a:pt x="3" y="282"/>
                      <a:pt x="3" y="282"/>
                      <a:pt x="4" y="282"/>
                    </a:cubicBezTo>
                    <a:cubicBezTo>
                      <a:pt x="4" y="282"/>
                      <a:pt x="4" y="282"/>
                      <a:pt x="4" y="282"/>
                    </a:cubicBezTo>
                    <a:cubicBezTo>
                      <a:pt x="4" y="282"/>
                      <a:pt x="4" y="282"/>
                      <a:pt x="4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4" y="281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2" y="280"/>
                      <a:pt x="2" y="280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81"/>
                      <a:pt x="1" y="281"/>
                      <a:pt x="1" y="281"/>
                    </a:cubicBezTo>
                    <a:cubicBezTo>
                      <a:pt x="1" y="281"/>
                      <a:pt x="1" y="281"/>
                      <a:pt x="1" y="281"/>
                    </a:cubicBezTo>
                    <a:cubicBezTo>
                      <a:pt x="1" y="282"/>
                      <a:pt x="1" y="282"/>
                      <a:pt x="1" y="282"/>
                    </a:cubicBezTo>
                    <a:cubicBezTo>
                      <a:pt x="2" y="282"/>
                      <a:pt x="2" y="282"/>
                      <a:pt x="2" y="282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lose/>
                    <a:moveTo>
                      <a:pt x="2" y="264"/>
                    </a:move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7"/>
                    </a:cubicBezTo>
                    <a:cubicBezTo>
                      <a:pt x="4" y="267"/>
                      <a:pt x="4" y="267"/>
                      <a:pt x="4" y="267"/>
                    </a:cubicBezTo>
                    <a:cubicBezTo>
                      <a:pt x="4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2" y="267"/>
                    </a:cubicBezTo>
                    <a:cubicBezTo>
                      <a:pt x="2" y="267"/>
                      <a:pt x="2" y="267"/>
                      <a:pt x="2" y="267"/>
                    </a:cubicBezTo>
                    <a:cubicBezTo>
                      <a:pt x="2" y="267"/>
                      <a:pt x="1" y="267"/>
                      <a:pt x="1" y="267"/>
                    </a:cubicBezTo>
                    <a:cubicBezTo>
                      <a:pt x="1" y="267"/>
                      <a:pt x="1" y="267"/>
                      <a:pt x="1" y="267"/>
                    </a:cubicBezTo>
                    <a:cubicBezTo>
                      <a:pt x="1" y="267"/>
                      <a:pt x="1" y="268"/>
                      <a:pt x="1" y="268"/>
                    </a:cubicBezTo>
                    <a:cubicBezTo>
                      <a:pt x="1" y="268"/>
                      <a:pt x="1" y="268"/>
                      <a:pt x="2" y="268"/>
                    </a:cubicBezTo>
                    <a:cubicBezTo>
                      <a:pt x="2" y="268"/>
                      <a:pt x="2" y="268"/>
                      <a:pt x="2" y="268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3" y="269"/>
                      <a:pt x="3" y="269"/>
                      <a:pt x="3" y="270"/>
                    </a:cubicBezTo>
                    <a:cubicBezTo>
                      <a:pt x="3" y="270"/>
                      <a:pt x="3" y="270"/>
                      <a:pt x="4" y="270"/>
                    </a:cubicBezTo>
                    <a:cubicBezTo>
                      <a:pt x="4" y="270"/>
                      <a:pt x="4" y="270"/>
                      <a:pt x="4" y="270"/>
                    </a:cubicBezTo>
                    <a:cubicBezTo>
                      <a:pt x="4" y="269"/>
                      <a:pt x="4" y="269"/>
                      <a:pt x="5" y="269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7"/>
                      <a:pt x="5" y="267"/>
                      <a:pt x="5" y="267"/>
                    </a:cubicBezTo>
                    <a:cubicBezTo>
                      <a:pt x="5" y="267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4" y="265"/>
                      <a:pt x="4" y="265"/>
                      <a:pt x="4" y="264"/>
                    </a:cubicBezTo>
                    <a:cubicBezTo>
                      <a:pt x="4" y="264"/>
                      <a:pt x="4" y="264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3" y="263"/>
                      <a:pt x="3" y="263"/>
                    </a:cubicBezTo>
                    <a:cubicBezTo>
                      <a:pt x="3" y="263"/>
                      <a:pt x="3" y="263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3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2" y="262"/>
                      <a:pt x="2" y="262"/>
                      <a:pt x="2" y="262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4"/>
                      <a:pt x="2" y="264"/>
                      <a:pt x="2" y="264"/>
                    </a:cubicBezTo>
                    <a:close/>
                    <a:moveTo>
                      <a:pt x="9" y="267"/>
                    </a:moveTo>
                    <a:cubicBezTo>
                      <a:pt x="9" y="267"/>
                      <a:pt x="9" y="267"/>
                      <a:pt x="9" y="267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8" y="266"/>
                      <a:pt x="8" y="266"/>
                      <a:pt x="9" y="266"/>
                    </a:cubicBezTo>
                    <a:cubicBezTo>
                      <a:pt x="9" y="266"/>
                      <a:pt x="9" y="266"/>
                      <a:pt x="8" y="266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7" y="264"/>
                      <a:pt x="7" y="264"/>
                    </a:cubicBezTo>
                    <a:cubicBezTo>
                      <a:pt x="7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7" y="264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3"/>
                      <a:pt x="7" y="263"/>
                      <a:pt x="7" y="263"/>
                    </a:cubicBezTo>
                    <a:cubicBezTo>
                      <a:pt x="7" y="263"/>
                      <a:pt x="8" y="262"/>
                      <a:pt x="8" y="262"/>
                    </a:cubicBezTo>
                    <a:cubicBezTo>
                      <a:pt x="8" y="262"/>
                      <a:pt x="8" y="262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0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7" y="260"/>
                      <a:pt x="7" y="260"/>
                      <a:pt x="6" y="260"/>
                    </a:cubicBezTo>
                    <a:cubicBezTo>
                      <a:pt x="6" y="260"/>
                      <a:pt x="6" y="260"/>
                      <a:pt x="6" y="261"/>
                    </a:cubicBezTo>
                    <a:cubicBezTo>
                      <a:pt x="6" y="261"/>
                      <a:pt x="6" y="261"/>
                      <a:pt x="6" y="261"/>
                    </a:cubicBezTo>
                    <a:cubicBezTo>
                      <a:pt x="6" y="261"/>
                      <a:pt x="5" y="261"/>
                      <a:pt x="5" y="261"/>
                    </a:cubicBezTo>
                    <a:cubicBezTo>
                      <a:pt x="5" y="261"/>
                      <a:pt x="5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5" y="262"/>
                      <a:pt x="5" y="263"/>
                      <a:pt x="5" y="263"/>
                    </a:cubicBezTo>
                    <a:cubicBezTo>
                      <a:pt x="6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4"/>
                      <a:pt x="4" y="264"/>
                      <a:pt x="4" y="264"/>
                    </a:cubicBezTo>
                    <a:cubicBezTo>
                      <a:pt x="4" y="264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6" y="266"/>
                      <a:pt x="6" y="267"/>
                    </a:cubicBezTo>
                    <a:cubicBezTo>
                      <a:pt x="6" y="266"/>
                      <a:pt x="6" y="266"/>
                      <a:pt x="6" y="266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8"/>
                      <a:pt x="6" y="268"/>
                      <a:pt x="6" y="268"/>
                    </a:cubicBezTo>
                    <a:cubicBezTo>
                      <a:pt x="6" y="268"/>
                      <a:pt x="7" y="268"/>
                      <a:pt x="7" y="268"/>
                    </a:cubicBezTo>
                    <a:cubicBezTo>
                      <a:pt x="7" y="268"/>
                      <a:pt x="7" y="268"/>
                      <a:pt x="7" y="269"/>
                    </a:cubicBezTo>
                    <a:cubicBezTo>
                      <a:pt x="8" y="269"/>
                      <a:pt x="8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8"/>
                      <a:pt x="9" y="268"/>
                      <a:pt x="9" y="268"/>
                    </a:cubicBezTo>
                    <a:cubicBezTo>
                      <a:pt x="9" y="268"/>
                      <a:pt x="9" y="268"/>
                      <a:pt x="9" y="267"/>
                    </a:cubicBezTo>
                    <a:close/>
                    <a:moveTo>
                      <a:pt x="6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3" y="259"/>
                    </a:cubicBezTo>
                    <a:cubicBezTo>
                      <a:pt x="3" y="259"/>
                      <a:pt x="3" y="259"/>
                      <a:pt x="3" y="260"/>
                    </a:cubicBezTo>
                    <a:cubicBezTo>
                      <a:pt x="3" y="260"/>
                      <a:pt x="3" y="260"/>
                      <a:pt x="3" y="260"/>
                    </a:cubicBezTo>
                    <a:cubicBezTo>
                      <a:pt x="4" y="260"/>
                      <a:pt x="4" y="260"/>
                      <a:pt x="4" y="260"/>
                    </a:cubicBezTo>
                    <a:cubicBezTo>
                      <a:pt x="4" y="260"/>
                      <a:pt x="4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6" y="259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lose/>
                    <a:moveTo>
                      <a:pt x="11" y="252"/>
                    </a:move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9" y="252"/>
                    </a:cubicBezTo>
                    <a:cubicBezTo>
                      <a:pt x="9" y="252"/>
                      <a:pt x="9" y="253"/>
                      <a:pt x="9" y="253"/>
                    </a:cubicBezTo>
                    <a:cubicBezTo>
                      <a:pt x="9" y="253"/>
                      <a:pt x="9" y="253"/>
                      <a:pt x="9" y="253"/>
                    </a:cubicBezTo>
                    <a:cubicBezTo>
                      <a:pt x="9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lose/>
                    <a:moveTo>
                      <a:pt x="14" y="242"/>
                    </a:moveTo>
                    <a:cubicBezTo>
                      <a:pt x="14" y="242"/>
                      <a:pt x="14" y="242"/>
                      <a:pt x="14" y="242"/>
                    </a:cubicBezTo>
                    <a:cubicBezTo>
                      <a:pt x="14" y="242"/>
                      <a:pt x="14" y="243"/>
                      <a:pt x="14" y="243"/>
                    </a:cubicBezTo>
                    <a:cubicBezTo>
                      <a:pt x="14" y="243"/>
                      <a:pt x="14" y="243"/>
                      <a:pt x="14" y="243"/>
                    </a:cubicBezTo>
                    <a:cubicBezTo>
                      <a:pt x="14" y="243"/>
                      <a:pt x="15" y="243"/>
                      <a:pt x="15" y="243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5" y="242"/>
                      <a:pt x="15" y="242"/>
                      <a:pt x="14" y="242"/>
                    </a:cubicBezTo>
                    <a:cubicBezTo>
                      <a:pt x="14" y="242"/>
                      <a:pt x="15" y="242"/>
                      <a:pt x="15" y="241"/>
                    </a:cubicBezTo>
                    <a:cubicBezTo>
                      <a:pt x="15" y="241"/>
                      <a:pt x="15" y="241"/>
                      <a:pt x="15" y="241"/>
                    </a:cubicBezTo>
                    <a:cubicBezTo>
                      <a:pt x="15" y="241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3" y="241"/>
                    </a:cubicBezTo>
                    <a:cubicBezTo>
                      <a:pt x="13" y="241"/>
                      <a:pt x="13" y="242"/>
                      <a:pt x="14" y="242"/>
                    </a:cubicBezTo>
                    <a:close/>
                    <a:moveTo>
                      <a:pt x="15" y="238"/>
                    </a:moveTo>
                    <a:cubicBezTo>
                      <a:pt x="15" y="238"/>
                      <a:pt x="15" y="237"/>
                      <a:pt x="15" y="237"/>
                    </a:cubicBezTo>
                    <a:cubicBezTo>
                      <a:pt x="15" y="237"/>
                      <a:pt x="15" y="237"/>
                      <a:pt x="15" y="237"/>
                    </a:cubicBezTo>
                    <a:cubicBezTo>
                      <a:pt x="15" y="237"/>
                      <a:pt x="16" y="236"/>
                      <a:pt x="16" y="236"/>
                    </a:cubicBezTo>
                    <a:cubicBezTo>
                      <a:pt x="16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4" y="236"/>
                      <a:pt x="14" y="237"/>
                    </a:cubicBezTo>
                    <a:cubicBezTo>
                      <a:pt x="14" y="237"/>
                      <a:pt x="14" y="237"/>
                      <a:pt x="14" y="237"/>
                    </a:cubicBezTo>
                    <a:cubicBezTo>
                      <a:pt x="14" y="237"/>
                      <a:pt x="14" y="238"/>
                      <a:pt x="14" y="238"/>
                    </a:cubicBezTo>
                    <a:cubicBezTo>
                      <a:pt x="14" y="238"/>
                      <a:pt x="15" y="238"/>
                      <a:pt x="15" y="239"/>
                    </a:cubicBezTo>
                    <a:cubicBezTo>
                      <a:pt x="15" y="239"/>
                      <a:pt x="15" y="238"/>
                      <a:pt x="15" y="238"/>
                    </a:cubicBezTo>
                    <a:cubicBezTo>
                      <a:pt x="15" y="238"/>
                      <a:pt x="15" y="238"/>
                      <a:pt x="15" y="238"/>
                    </a:cubicBezTo>
                    <a:close/>
                    <a:moveTo>
                      <a:pt x="11" y="238"/>
                    </a:moveTo>
                    <a:cubicBezTo>
                      <a:pt x="11" y="238"/>
                      <a:pt x="11" y="238"/>
                      <a:pt x="11" y="238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7"/>
                      <a:pt x="9" y="237"/>
                    </a:cubicBezTo>
                    <a:cubicBezTo>
                      <a:pt x="9" y="237"/>
                      <a:pt x="8" y="237"/>
                      <a:pt x="8" y="238"/>
                    </a:cubicBezTo>
                    <a:cubicBezTo>
                      <a:pt x="8" y="238"/>
                      <a:pt x="8" y="238"/>
                      <a:pt x="8" y="239"/>
                    </a:cubicBezTo>
                    <a:cubicBezTo>
                      <a:pt x="8" y="239"/>
                      <a:pt x="8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8"/>
                      <a:pt x="10" y="238"/>
                    </a:cubicBezTo>
                    <a:cubicBezTo>
                      <a:pt x="10" y="238"/>
                      <a:pt x="11" y="238"/>
                      <a:pt x="11" y="238"/>
                    </a:cubicBezTo>
                    <a:close/>
                    <a:moveTo>
                      <a:pt x="12" y="238"/>
                    </a:moveTo>
                    <a:cubicBezTo>
                      <a:pt x="12" y="238"/>
                      <a:pt x="12" y="239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4" y="237"/>
                      <a:pt x="14" y="236"/>
                      <a:pt x="14" y="236"/>
                    </a:cubicBezTo>
                    <a:cubicBezTo>
                      <a:pt x="14" y="236"/>
                      <a:pt x="14" y="236"/>
                      <a:pt x="14" y="236"/>
                    </a:cubicBezTo>
                    <a:cubicBezTo>
                      <a:pt x="13" y="236"/>
                      <a:pt x="13" y="236"/>
                      <a:pt x="13" y="236"/>
                    </a:cubicBezTo>
                    <a:cubicBezTo>
                      <a:pt x="13" y="236"/>
                      <a:pt x="13" y="235"/>
                      <a:pt x="13" y="235"/>
                    </a:cubicBezTo>
                    <a:cubicBezTo>
                      <a:pt x="13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3"/>
                      <a:pt x="15" y="233"/>
                    </a:cubicBezTo>
                    <a:cubicBezTo>
                      <a:pt x="15" y="233"/>
                      <a:pt x="15" y="233"/>
                      <a:pt x="15" y="233"/>
                    </a:cubicBezTo>
                    <a:cubicBezTo>
                      <a:pt x="15" y="233"/>
                      <a:pt x="15" y="233"/>
                      <a:pt x="14" y="233"/>
                    </a:cubicBezTo>
                    <a:cubicBezTo>
                      <a:pt x="14" y="232"/>
                      <a:pt x="15" y="232"/>
                      <a:pt x="15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3" y="231"/>
                      <a:pt x="13" y="231"/>
                      <a:pt x="13" y="230"/>
                    </a:cubicBezTo>
                    <a:cubicBezTo>
                      <a:pt x="13" y="230"/>
                      <a:pt x="13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1"/>
                      <a:pt x="11" y="231"/>
                      <a:pt x="11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1" y="231"/>
                      <a:pt x="11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2"/>
                      <a:pt x="13" y="232"/>
                    </a:cubicBezTo>
                    <a:cubicBezTo>
                      <a:pt x="13" y="232"/>
                      <a:pt x="12" y="232"/>
                      <a:pt x="12" y="232"/>
                    </a:cubicBezTo>
                    <a:cubicBezTo>
                      <a:pt x="12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3"/>
                    </a:cubicBezTo>
                    <a:cubicBezTo>
                      <a:pt x="11" y="233"/>
                      <a:pt x="11" y="233"/>
                      <a:pt x="11" y="233"/>
                    </a:cubicBezTo>
                    <a:cubicBezTo>
                      <a:pt x="12" y="233"/>
                      <a:pt x="12" y="233"/>
                      <a:pt x="13" y="233"/>
                    </a:cubicBezTo>
                    <a:cubicBezTo>
                      <a:pt x="13" y="233"/>
                      <a:pt x="13" y="233"/>
                      <a:pt x="13" y="233"/>
                    </a:cubicBezTo>
                    <a:cubicBezTo>
                      <a:pt x="13" y="233"/>
                      <a:pt x="12" y="234"/>
                      <a:pt x="12" y="234"/>
                    </a:cubicBezTo>
                    <a:cubicBezTo>
                      <a:pt x="12" y="234"/>
                      <a:pt x="12" y="234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1" y="234"/>
                      <a:pt x="11" y="234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6"/>
                      <a:pt x="12" y="236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8"/>
                      <a:pt x="12" y="238"/>
                      <a:pt x="12" y="238"/>
                    </a:cubicBezTo>
                    <a:cubicBezTo>
                      <a:pt x="12" y="238"/>
                      <a:pt x="12" y="238"/>
                      <a:pt x="12" y="238"/>
                    </a:cubicBezTo>
                    <a:close/>
                    <a:moveTo>
                      <a:pt x="18" y="227"/>
                    </a:moveTo>
                    <a:cubicBezTo>
                      <a:pt x="18" y="227"/>
                      <a:pt x="19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7" y="227"/>
                      <a:pt x="17" y="227"/>
                      <a:pt x="17" y="227"/>
                    </a:cubicBezTo>
                    <a:cubicBezTo>
                      <a:pt x="17" y="228"/>
                      <a:pt x="17" y="228"/>
                      <a:pt x="17" y="228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6" y="228"/>
                      <a:pt x="16" y="228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30"/>
                      <a:pt x="17" y="230"/>
                      <a:pt x="18" y="230"/>
                    </a:cubicBezTo>
                    <a:cubicBezTo>
                      <a:pt x="18" y="230"/>
                      <a:pt x="18" y="230"/>
                      <a:pt x="18" y="230"/>
                    </a:cubicBezTo>
                    <a:cubicBezTo>
                      <a:pt x="18" y="230"/>
                      <a:pt x="18" y="230"/>
                      <a:pt x="19" y="230"/>
                    </a:cubicBezTo>
                    <a:cubicBezTo>
                      <a:pt x="19" y="230"/>
                      <a:pt x="19" y="230"/>
                      <a:pt x="19" y="230"/>
                    </a:cubicBezTo>
                    <a:cubicBezTo>
                      <a:pt x="19" y="230"/>
                      <a:pt x="20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6"/>
                      <a:pt x="21" y="226"/>
                    </a:cubicBezTo>
                    <a:cubicBezTo>
                      <a:pt x="21" y="226"/>
                      <a:pt x="21" y="226"/>
                      <a:pt x="21" y="226"/>
                    </a:cubicBezTo>
                    <a:cubicBezTo>
                      <a:pt x="21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6"/>
                      <a:pt x="19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lose/>
                    <a:moveTo>
                      <a:pt x="9" y="234"/>
                    </a:move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5"/>
                      <a:pt x="9" y="235"/>
                      <a:pt x="9" y="235"/>
                    </a:cubicBezTo>
                    <a:cubicBezTo>
                      <a:pt x="9" y="235"/>
                      <a:pt x="9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4"/>
                      <a:pt x="10" y="234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9" y="234"/>
                      <a:pt x="9" y="234"/>
                      <a:pt x="9" y="234"/>
                    </a:cubicBezTo>
                    <a:close/>
                    <a:moveTo>
                      <a:pt x="10" y="230"/>
                    </a:move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10" y="230"/>
                    </a:cubicBezTo>
                    <a:close/>
                    <a:moveTo>
                      <a:pt x="10" y="229"/>
                    </a:moveTo>
                    <a:cubicBezTo>
                      <a:pt x="10" y="229"/>
                      <a:pt x="11" y="229"/>
                      <a:pt x="11" y="229"/>
                    </a:cubicBezTo>
                    <a:cubicBezTo>
                      <a:pt x="11" y="229"/>
                      <a:pt x="11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4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lose/>
                    <a:moveTo>
                      <a:pt x="13" y="229"/>
                    </a:moveTo>
                    <a:cubicBezTo>
                      <a:pt x="13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3" y="230"/>
                      <a:pt x="13" y="230"/>
                    </a:cubicBezTo>
                    <a:cubicBezTo>
                      <a:pt x="13" y="229"/>
                      <a:pt x="13" y="229"/>
                      <a:pt x="13" y="229"/>
                    </a:cubicBezTo>
                    <a:close/>
                    <a:moveTo>
                      <a:pt x="15" y="227"/>
                    </a:move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4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lose/>
                    <a:moveTo>
                      <a:pt x="14" y="230"/>
                    </a:move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29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3" y="229"/>
                      <a:pt x="13" y="229"/>
                    </a:cubicBezTo>
                    <a:cubicBezTo>
                      <a:pt x="13" y="229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0"/>
                    </a:cubicBezTo>
                    <a:cubicBezTo>
                      <a:pt x="14" y="230"/>
                      <a:pt x="13" y="230"/>
                      <a:pt x="13" y="230"/>
                    </a:cubicBezTo>
                    <a:cubicBezTo>
                      <a:pt x="13" y="230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lose/>
                    <a:moveTo>
                      <a:pt x="9" y="226"/>
                    </a:move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5"/>
                      <a:pt x="9" y="225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10" y="226"/>
                    </a:cubicBezTo>
                    <a:cubicBezTo>
                      <a:pt x="10" y="226"/>
                      <a:pt x="10" y="226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0" y="225"/>
                      <a:pt x="10" y="225"/>
                    </a:cubicBezTo>
                    <a:cubicBezTo>
                      <a:pt x="10" y="225"/>
                      <a:pt x="10" y="224"/>
                      <a:pt x="10" y="224"/>
                    </a:cubicBezTo>
                    <a:cubicBezTo>
                      <a:pt x="10" y="224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lose/>
                    <a:moveTo>
                      <a:pt x="12" y="226"/>
                    </a:move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6"/>
                      <a:pt x="13" y="226"/>
                      <a:pt x="13" y="226"/>
                    </a:cubicBezTo>
                    <a:cubicBezTo>
                      <a:pt x="13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lose/>
                    <a:moveTo>
                      <a:pt x="12" y="223"/>
                    </a:move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3" y="225"/>
                      <a:pt x="13" y="225"/>
                    </a:cubicBezTo>
                    <a:cubicBezTo>
                      <a:pt x="13" y="225"/>
                      <a:pt x="13" y="226"/>
                      <a:pt x="13" y="226"/>
                    </a:cubicBezTo>
                    <a:cubicBezTo>
                      <a:pt x="13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3"/>
                      <a:pt x="13" y="223"/>
                    </a:cubicBezTo>
                    <a:cubicBezTo>
                      <a:pt x="13" y="223"/>
                      <a:pt x="14" y="223"/>
                      <a:pt x="14" y="223"/>
                    </a:cubicBezTo>
                    <a:cubicBezTo>
                      <a:pt x="14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2"/>
                    </a:cubicBezTo>
                    <a:cubicBezTo>
                      <a:pt x="13" y="222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lose/>
                    <a:moveTo>
                      <a:pt x="12" y="220"/>
                    </a:move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1"/>
                      <a:pt x="12" y="220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19"/>
                      <a:pt x="13" y="219"/>
                      <a:pt x="13" y="219"/>
                    </a:cubicBezTo>
                    <a:cubicBezTo>
                      <a:pt x="13" y="219"/>
                      <a:pt x="12" y="219"/>
                      <a:pt x="12" y="219"/>
                    </a:cubicBezTo>
                    <a:cubicBezTo>
                      <a:pt x="12" y="219"/>
                      <a:pt x="12" y="219"/>
                      <a:pt x="12" y="219"/>
                    </a:cubicBezTo>
                    <a:cubicBezTo>
                      <a:pt x="12" y="219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lose/>
                    <a:moveTo>
                      <a:pt x="15" y="222"/>
                    </a:move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lose/>
                    <a:moveTo>
                      <a:pt x="27" y="338"/>
                    </a:move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lose/>
                    <a:moveTo>
                      <a:pt x="57" y="352"/>
                    </a:move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3"/>
                      <a:pt x="58" y="353"/>
                    </a:cubicBezTo>
                    <a:cubicBezTo>
                      <a:pt x="58" y="353"/>
                      <a:pt x="58" y="353"/>
                      <a:pt x="58" y="353"/>
                    </a:cubicBezTo>
                    <a:cubicBezTo>
                      <a:pt x="58" y="353"/>
                      <a:pt x="58" y="353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7" y="352"/>
                      <a:pt x="57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5" y="352"/>
                    </a:cubicBezTo>
                    <a:cubicBezTo>
                      <a:pt x="55" y="352"/>
                      <a:pt x="55" y="352"/>
                      <a:pt x="55" y="352"/>
                    </a:cubicBezTo>
                    <a:cubicBezTo>
                      <a:pt x="55" y="352"/>
                      <a:pt x="56" y="352"/>
                      <a:pt x="56" y="352"/>
                    </a:cubicBezTo>
                    <a:cubicBezTo>
                      <a:pt x="56" y="352"/>
                      <a:pt x="56" y="353"/>
                      <a:pt x="56" y="353"/>
                    </a:cubicBezTo>
                    <a:cubicBezTo>
                      <a:pt x="56" y="353"/>
                      <a:pt x="56" y="353"/>
                      <a:pt x="56" y="353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7" y="352"/>
                      <a:pt x="57" y="352"/>
                    </a:cubicBezTo>
                    <a:close/>
                    <a:moveTo>
                      <a:pt x="57" y="349"/>
                    </a:move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8" y="349"/>
                      <a:pt x="58" y="348"/>
                    </a:cubicBezTo>
                    <a:cubicBezTo>
                      <a:pt x="58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lose/>
                    <a:moveTo>
                      <a:pt x="60" y="351"/>
                    </a:move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8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9" y="350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60" y="351"/>
                    </a:cubicBezTo>
                    <a:close/>
                    <a:moveTo>
                      <a:pt x="60" y="352"/>
                    </a:move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1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lose/>
                    <a:moveTo>
                      <a:pt x="4" y="229"/>
                    </a:moveTo>
                    <a:cubicBezTo>
                      <a:pt x="4" y="229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lose/>
                    <a:moveTo>
                      <a:pt x="7" y="228"/>
                    </a:move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8"/>
                    </a:cubicBezTo>
                    <a:close/>
                    <a:moveTo>
                      <a:pt x="7" y="218"/>
                    </a:move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6" name="Freeform 689">
                <a:extLst>
                  <a:ext uri="{FF2B5EF4-FFF2-40B4-BE49-F238E27FC236}">
                    <a16:creationId xmlns="" xmlns:a16="http://schemas.microsoft.com/office/drawing/2014/main" id="{82522273-03E1-5A49-9B71-F33FA16A7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463" y="4826000"/>
                <a:ext cx="171450" cy="187325"/>
              </a:xfrm>
              <a:custGeom>
                <a:avLst/>
                <a:gdLst>
                  <a:gd name="T0" fmla="*/ 6 w 41"/>
                  <a:gd name="T1" fmla="*/ 38 h 45"/>
                  <a:gd name="T2" fmla="*/ 4 w 41"/>
                  <a:gd name="T3" fmla="*/ 39 h 45"/>
                  <a:gd name="T4" fmla="*/ 5 w 41"/>
                  <a:gd name="T5" fmla="*/ 40 h 45"/>
                  <a:gd name="T6" fmla="*/ 4 w 41"/>
                  <a:gd name="T7" fmla="*/ 41 h 45"/>
                  <a:gd name="T8" fmla="*/ 6 w 41"/>
                  <a:gd name="T9" fmla="*/ 40 h 45"/>
                  <a:gd name="T10" fmla="*/ 9 w 41"/>
                  <a:gd name="T11" fmla="*/ 41 h 45"/>
                  <a:gd name="T12" fmla="*/ 11 w 41"/>
                  <a:gd name="T13" fmla="*/ 43 h 45"/>
                  <a:gd name="T14" fmla="*/ 13 w 41"/>
                  <a:gd name="T15" fmla="*/ 45 h 45"/>
                  <a:gd name="T16" fmla="*/ 14 w 41"/>
                  <a:gd name="T17" fmla="*/ 45 h 45"/>
                  <a:gd name="T18" fmla="*/ 16 w 41"/>
                  <a:gd name="T19" fmla="*/ 43 h 45"/>
                  <a:gd name="T20" fmla="*/ 17 w 41"/>
                  <a:gd name="T21" fmla="*/ 40 h 45"/>
                  <a:gd name="T22" fmla="*/ 17 w 41"/>
                  <a:gd name="T23" fmla="*/ 38 h 45"/>
                  <a:gd name="T24" fmla="*/ 18 w 41"/>
                  <a:gd name="T25" fmla="*/ 35 h 45"/>
                  <a:gd name="T26" fmla="*/ 20 w 41"/>
                  <a:gd name="T27" fmla="*/ 34 h 45"/>
                  <a:gd name="T28" fmla="*/ 20 w 41"/>
                  <a:gd name="T29" fmla="*/ 33 h 45"/>
                  <a:gd name="T30" fmla="*/ 31 w 41"/>
                  <a:gd name="T31" fmla="*/ 28 h 45"/>
                  <a:gd name="T32" fmla="*/ 40 w 41"/>
                  <a:gd name="T33" fmla="*/ 16 h 45"/>
                  <a:gd name="T34" fmla="*/ 41 w 41"/>
                  <a:gd name="T35" fmla="*/ 16 h 45"/>
                  <a:gd name="T36" fmla="*/ 40 w 41"/>
                  <a:gd name="T37" fmla="*/ 13 h 45"/>
                  <a:gd name="T38" fmla="*/ 38 w 41"/>
                  <a:gd name="T39" fmla="*/ 11 h 45"/>
                  <a:gd name="T40" fmla="*/ 40 w 41"/>
                  <a:gd name="T41" fmla="*/ 11 h 45"/>
                  <a:gd name="T42" fmla="*/ 36 w 41"/>
                  <a:gd name="T43" fmla="*/ 9 h 45"/>
                  <a:gd name="T44" fmla="*/ 32 w 41"/>
                  <a:gd name="T45" fmla="*/ 7 h 45"/>
                  <a:gd name="T46" fmla="*/ 30 w 41"/>
                  <a:gd name="T47" fmla="*/ 8 h 45"/>
                  <a:gd name="T48" fmla="*/ 25 w 41"/>
                  <a:gd name="T49" fmla="*/ 7 h 45"/>
                  <a:gd name="T50" fmla="*/ 24 w 41"/>
                  <a:gd name="T51" fmla="*/ 5 h 45"/>
                  <a:gd name="T52" fmla="*/ 21 w 41"/>
                  <a:gd name="T53" fmla="*/ 4 h 45"/>
                  <a:gd name="T54" fmla="*/ 19 w 41"/>
                  <a:gd name="T55" fmla="*/ 2 h 45"/>
                  <a:gd name="T56" fmla="*/ 16 w 41"/>
                  <a:gd name="T57" fmla="*/ 0 h 45"/>
                  <a:gd name="T58" fmla="*/ 14 w 41"/>
                  <a:gd name="T59" fmla="*/ 2 h 45"/>
                  <a:gd name="T60" fmla="*/ 11 w 41"/>
                  <a:gd name="T61" fmla="*/ 2 h 45"/>
                  <a:gd name="T62" fmla="*/ 8 w 41"/>
                  <a:gd name="T63" fmla="*/ 4 h 45"/>
                  <a:gd name="T64" fmla="*/ 7 w 41"/>
                  <a:gd name="T65" fmla="*/ 5 h 45"/>
                  <a:gd name="T66" fmla="*/ 7 w 41"/>
                  <a:gd name="T67" fmla="*/ 7 h 45"/>
                  <a:gd name="T68" fmla="*/ 7 w 41"/>
                  <a:gd name="T69" fmla="*/ 8 h 45"/>
                  <a:gd name="T70" fmla="*/ 4 w 41"/>
                  <a:gd name="T71" fmla="*/ 12 h 45"/>
                  <a:gd name="T72" fmla="*/ 4 w 41"/>
                  <a:gd name="T73" fmla="*/ 15 h 45"/>
                  <a:gd name="T74" fmla="*/ 3 w 41"/>
                  <a:gd name="T75" fmla="*/ 17 h 45"/>
                  <a:gd name="T76" fmla="*/ 1 w 41"/>
                  <a:gd name="T77" fmla="*/ 17 h 45"/>
                  <a:gd name="T78" fmla="*/ 2 w 41"/>
                  <a:gd name="T79" fmla="*/ 19 h 45"/>
                  <a:gd name="T80" fmla="*/ 2 w 41"/>
                  <a:gd name="T81" fmla="*/ 22 h 45"/>
                  <a:gd name="T82" fmla="*/ 1 w 41"/>
                  <a:gd name="T83" fmla="*/ 25 h 45"/>
                  <a:gd name="T84" fmla="*/ 1 w 41"/>
                  <a:gd name="T85" fmla="*/ 27 h 45"/>
                  <a:gd name="T86" fmla="*/ 4 w 41"/>
                  <a:gd name="T87" fmla="*/ 29 h 45"/>
                  <a:gd name="T88" fmla="*/ 6 w 41"/>
                  <a:gd name="T89" fmla="*/ 28 h 45"/>
                  <a:gd name="T90" fmla="*/ 8 w 41"/>
                  <a:gd name="T91" fmla="*/ 26 h 45"/>
                  <a:gd name="T92" fmla="*/ 7 w 41"/>
                  <a:gd name="T93" fmla="*/ 28 h 45"/>
                  <a:gd name="T94" fmla="*/ 7 w 41"/>
                  <a:gd name="T95" fmla="*/ 29 h 45"/>
                  <a:gd name="T96" fmla="*/ 8 w 41"/>
                  <a:gd name="T97" fmla="*/ 27 h 45"/>
                  <a:gd name="T98" fmla="*/ 9 w 41"/>
                  <a:gd name="T99" fmla="*/ 25 h 45"/>
                  <a:gd name="T100" fmla="*/ 10 w 41"/>
                  <a:gd name="T101" fmla="*/ 23 h 45"/>
                  <a:gd name="T102" fmla="*/ 9 w 41"/>
                  <a:gd name="T103" fmla="*/ 25 h 45"/>
                  <a:gd name="T104" fmla="*/ 9 w 41"/>
                  <a:gd name="T105" fmla="*/ 28 h 45"/>
                  <a:gd name="T106" fmla="*/ 8 w 41"/>
                  <a:gd name="T107" fmla="*/ 31 h 45"/>
                  <a:gd name="T108" fmla="*/ 7 w 41"/>
                  <a:gd name="T109" fmla="*/ 33 h 45"/>
                  <a:gd name="T110" fmla="*/ 6 w 41"/>
                  <a:gd name="T111" fmla="*/ 34 h 45"/>
                  <a:gd name="T112" fmla="*/ 5 w 41"/>
                  <a:gd name="T113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" h="45">
                    <a:moveTo>
                      <a:pt x="6" y="36"/>
                    </a:move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6" y="38"/>
                      <a:pt x="6" y="38"/>
                    </a:cubicBezTo>
                    <a:cubicBezTo>
                      <a:pt x="6" y="38"/>
                      <a:pt x="5" y="38"/>
                      <a:pt x="5" y="38"/>
                    </a:cubicBezTo>
                    <a:cubicBezTo>
                      <a:pt x="5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6" y="40"/>
                      <a:pt x="6" y="40"/>
                    </a:cubicBezTo>
                    <a:cubicBezTo>
                      <a:pt x="6" y="40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8" y="41"/>
                      <a:pt x="9" y="41"/>
                      <a:pt x="9" y="41"/>
                    </a:cubicBezTo>
                    <a:cubicBezTo>
                      <a:pt x="9" y="41"/>
                      <a:pt x="10" y="41"/>
                      <a:pt x="10" y="41"/>
                    </a:cubicBezTo>
                    <a:cubicBezTo>
                      <a:pt x="10" y="42"/>
                      <a:pt x="11" y="42"/>
                      <a:pt x="11" y="42"/>
                    </a:cubicBezTo>
                    <a:cubicBezTo>
                      <a:pt x="11" y="42"/>
                      <a:pt x="11" y="43"/>
                      <a:pt x="11" y="43"/>
                    </a:cubicBezTo>
                    <a:cubicBezTo>
                      <a:pt x="11" y="43"/>
                      <a:pt x="11" y="44"/>
                      <a:pt x="11" y="44"/>
                    </a:cubicBezTo>
                    <a:cubicBezTo>
                      <a:pt x="11" y="44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5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2"/>
                      <a:pt x="17" y="42"/>
                    </a:cubicBezTo>
                    <a:cubicBezTo>
                      <a:pt x="17" y="42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7" y="40"/>
                    </a:cubicBezTo>
                    <a:cubicBezTo>
                      <a:pt x="17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7" y="39"/>
                    </a:cubicBezTo>
                    <a:cubicBezTo>
                      <a:pt x="17" y="39"/>
                      <a:pt x="17" y="38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6"/>
                    </a:cubicBezTo>
                    <a:cubicBezTo>
                      <a:pt x="18" y="36"/>
                      <a:pt x="18" y="35"/>
                      <a:pt x="18" y="35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20" y="34"/>
                      <a:pt x="20" y="3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7"/>
                      <a:pt x="40" y="17"/>
                    </a:cubicBezTo>
                    <a:cubicBezTo>
                      <a:pt x="40" y="17"/>
                      <a:pt x="41" y="17"/>
                      <a:pt x="41" y="17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38" y="10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9"/>
                      <a:pt x="36" y="9"/>
                    </a:cubicBezTo>
                    <a:cubicBezTo>
                      <a:pt x="36" y="8"/>
                      <a:pt x="34" y="7"/>
                      <a:pt x="34" y="7"/>
                    </a:cubicBezTo>
                    <a:cubicBezTo>
                      <a:pt x="34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2" y="8"/>
                      <a:pt x="32" y="8"/>
                    </a:cubicBezTo>
                    <a:cubicBezTo>
                      <a:pt x="32" y="8"/>
                      <a:pt x="31" y="8"/>
                      <a:pt x="31" y="8"/>
                    </a:cubicBezTo>
                    <a:cubicBezTo>
                      <a:pt x="31" y="8"/>
                      <a:pt x="30" y="8"/>
                      <a:pt x="30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3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3"/>
                    </a:cubicBezTo>
                    <a:cubicBezTo>
                      <a:pt x="20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1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5" y="11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6"/>
                      <a:pt x="1" y="27"/>
                      <a:pt x="1" y="27"/>
                    </a:cubicBezTo>
                    <a:cubicBezTo>
                      <a:pt x="1" y="27"/>
                      <a:pt x="2" y="27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9"/>
                      <a:pt x="7" y="29"/>
                    </a:cubicBezTo>
                    <a:cubicBezTo>
                      <a:pt x="7" y="29"/>
                      <a:pt x="8" y="29"/>
                      <a:pt x="8" y="29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8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9" y="28"/>
                      <a:pt x="9" y="29"/>
                      <a:pt x="9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8" y="31"/>
                      <a:pt x="8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8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6" y="34"/>
                      <a:pt x="5" y="34"/>
                      <a:pt x="5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5" y="34"/>
                    </a:cubicBezTo>
                    <a:cubicBezTo>
                      <a:pt x="6" y="36"/>
                      <a:pt x="6" y="36"/>
                      <a:pt x="6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7" name="Freeform 691">
                <a:extLst>
                  <a:ext uri="{FF2B5EF4-FFF2-40B4-BE49-F238E27FC236}">
                    <a16:creationId xmlns="" xmlns:a16="http://schemas.microsoft.com/office/drawing/2014/main" id="{33A47195-FDA5-E241-9C9E-1E29F3CB32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251" y="4713288"/>
                <a:ext cx="1152525" cy="1208088"/>
              </a:xfrm>
              <a:custGeom>
                <a:avLst/>
                <a:gdLst>
                  <a:gd name="T0" fmla="*/ 266 w 277"/>
                  <a:gd name="T1" fmla="*/ 110 h 290"/>
                  <a:gd name="T2" fmla="*/ 251 w 277"/>
                  <a:gd name="T3" fmla="*/ 129 h 290"/>
                  <a:gd name="T4" fmla="*/ 248 w 277"/>
                  <a:gd name="T5" fmla="*/ 136 h 290"/>
                  <a:gd name="T6" fmla="*/ 246 w 277"/>
                  <a:gd name="T7" fmla="*/ 158 h 290"/>
                  <a:gd name="T8" fmla="*/ 239 w 277"/>
                  <a:gd name="T9" fmla="*/ 180 h 290"/>
                  <a:gd name="T10" fmla="*/ 219 w 277"/>
                  <a:gd name="T11" fmla="*/ 204 h 290"/>
                  <a:gd name="T12" fmla="*/ 202 w 277"/>
                  <a:gd name="T13" fmla="*/ 210 h 290"/>
                  <a:gd name="T14" fmla="*/ 180 w 277"/>
                  <a:gd name="T15" fmla="*/ 223 h 290"/>
                  <a:gd name="T16" fmla="*/ 181 w 277"/>
                  <a:gd name="T17" fmla="*/ 238 h 290"/>
                  <a:gd name="T18" fmla="*/ 172 w 277"/>
                  <a:gd name="T19" fmla="*/ 254 h 290"/>
                  <a:gd name="T20" fmla="*/ 157 w 277"/>
                  <a:gd name="T21" fmla="*/ 274 h 290"/>
                  <a:gd name="T22" fmla="*/ 162 w 277"/>
                  <a:gd name="T23" fmla="*/ 261 h 290"/>
                  <a:gd name="T24" fmla="*/ 154 w 277"/>
                  <a:gd name="T25" fmla="*/ 276 h 290"/>
                  <a:gd name="T26" fmla="*/ 136 w 277"/>
                  <a:gd name="T27" fmla="*/ 271 h 290"/>
                  <a:gd name="T28" fmla="*/ 118 w 277"/>
                  <a:gd name="T29" fmla="*/ 258 h 290"/>
                  <a:gd name="T30" fmla="*/ 134 w 277"/>
                  <a:gd name="T31" fmla="*/ 241 h 290"/>
                  <a:gd name="T32" fmla="*/ 143 w 277"/>
                  <a:gd name="T33" fmla="*/ 231 h 290"/>
                  <a:gd name="T34" fmla="*/ 139 w 277"/>
                  <a:gd name="T35" fmla="*/ 213 h 290"/>
                  <a:gd name="T36" fmla="*/ 123 w 277"/>
                  <a:gd name="T37" fmla="*/ 198 h 290"/>
                  <a:gd name="T38" fmla="*/ 114 w 277"/>
                  <a:gd name="T39" fmla="*/ 187 h 290"/>
                  <a:gd name="T40" fmla="*/ 110 w 277"/>
                  <a:gd name="T41" fmla="*/ 157 h 290"/>
                  <a:gd name="T42" fmla="*/ 89 w 277"/>
                  <a:gd name="T43" fmla="*/ 133 h 290"/>
                  <a:gd name="T44" fmla="*/ 68 w 277"/>
                  <a:gd name="T45" fmla="*/ 125 h 290"/>
                  <a:gd name="T46" fmla="*/ 61 w 277"/>
                  <a:gd name="T47" fmla="*/ 106 h 290"/>
                  <a:gd name="T48" fmla="*/ 37 w 277"/>
                  <a:gd name="T49" fmla="*/ 116 h 290"/>
                  <a:gd name="T50" fmla="*/ 6 w 277"/>
                  <a:gd name="T51" fmla="*/ 104 h 290"/>
                  <a:gd name="T52" fmla="*/ 6 w 277"/>
                  <a:gd name="T53" fmla="*/ 81 h 290"/>
                  <a:gd name="T54" fmla="*/ 26 w 277"/>
                  <a:gd name="T55" fmla="*/ 66 h 290"/>
                  <a:gd name="T56" fmla="*/ 32 w 277"/>
                  <a:gd name="T57" fmla="*/ 32 h 290"/>
                  <a:gd name="T58" fmla="*/ 42 w 277"/>
                  <a:gd name="T59" fmla="*/ 24 h 290"/>
                  <a:gd name="T60" fmla="*/ 60 w 277"/>
                  <a:gd name="T61" fmla="*/ 30 h 290"/>
                  <a:gd name="T62" fmla="*/ 74 w 277"/>
                  <a:gd name="T63" fmla="*/ 22 h 290"/>
                  <a:gd name="T64" fmla="*/ 74 w 277"/>
                  <a:gd name="T65" fmla="*/ 10 h 290"/>
                  <a:gd name="T66" fmla="*/ 89 w 277"/>
                  <a:gd name="T67" fmla="*/ 6 h 290"/>
                  <a:gd name="T68" fmla="*/ 102 w 277"/>
                  <a:gd name="T69" fmla="*/ 8 h 290"/>
                  <a:gd name="T70" fmla="*/ 112 w 277"/>
                  <a:gd name="T71" fmla="*/ 26 h 290"/>
                  <a:gd name="T72" fmla="*/ 134 w 277"/>
                  <a:gd name="T73" fmla="*/ 19 h 290"/>
                  <a:gd name="T74" fmla="*/ 159 w 277"/>
                  <a:gd name="T75" fmla="*/ 7 h 290"/>
                  <a:gd name="T76" fmla="*/ 170 w 277"/>
                  <a:gd name="T77" fmla="*/ 30 h 290"/>
                  <a:gd name="T78" fmla="*/ 159 w 277"/>
                  <a:gd name="T79" fmla="*/ 42 h 290"/>
                  <a:gd name="T80" fmla="*/ 139 w 277"/>
                  <a:gd name="T81" fmla="*/ 53 h 290"/>
                  <a:gd name="T82" fmla="*/ 126 w 277"/>
                  <a:gd name="T83" fmla="*/ 52 h 290"/>
                  <a:gd name="T84" fmla="*/ 122 w 277"/>
                  <a:gd name="T85" fmla="*/ 56 h 290"/>
                  <a:gd name="T86" fmla="*/ 134 w 277"/>
                  <a:gd name="T87" fmla="*/ 54 h 290"/>
                  <a:gd name="T88" fmla="*/ 144 w 277"/>
                  <a:gd name="T89" fmla="*/ 52 h 290"/>
                  <a:gd name="T90" fmla="*/ 156 w 277"/>
                  <a:gd name="T91" fmla="*/ 57 h 290"/>
                  <a:gd name="T92" fmla="*/ 163 w 277"/>
                  <a:gd name="T93" fmla="*/ 43 h 290"/>
                  <a:gd name="T94" fmla="*/ 179 w 277"/>
                  <a:gd name="T95" fmla="*/ 45 h 290"/>
                  <a:gd name="T96" fmla="*/ 173 w 277"/>
                  <a:gd name="T97" fmla="*/ 50 h 290"/>
                  <a:gd name="T98" fmla="*/ 179 w 277"/>
                  <a:gd name="T99" fmla="*/ 47 h 290"/>
                  <a:gd name="T100" fmla="*/ 184 w 277"/>
                  <a:gd name="T101" fmla="*/ 42 h 290"/>
                  <a:gd name="T102" fmla="*/ 191 w 277"/>
                  <a:gd name="T103" fmla="*/ 43 h 290"/>
                  <a:gd name="T104" fmla="*/ 203 w 277"/>
                  <a:gd name="T105" fmla="*/ 47 h 290"/>
                  <a:gd name="T106" fmla="*/ 209 w 277"/>
                  <a:gd name="T107" fmla="*/ 53 h 290"/>
                  <a:gd name="T108" fmla="*/ 211 w 277"/>
                  <a:gd name="T109" fmla="*/ 55 h 290"/>
                  <a:gd name="T110" fmla="*/ 222 w 277"/>
                  <a:gd name="T111" fmla="*/ 56 h 290"/>
                  <a:gd name="T112" fmla="*/ 251 w 277"/>
                  <a:gd name="T113" fmla="*/ 63 h 290"/>
                  <a:gd name="T114" fmla="*/ 276 w 277"/>
                  <a:gd name="T115" fmla="*/ 86 h 290"/>
                  <a:gd name="T116" fmla="*/ 169 w 277"/>
                  <a:gd name="T117" fmla="*/ 35 h 290"/>
                  <a:gd name="T118" fmla="*/ 173 w 277"/>
                  <a:gd name="T119" fmla="*/ 35 h 290"/>
                  <a:gd name="T120" fmla="*/ 163 w 277"/>
                  <a:gd name="T121" fmla="*/ 40 h 290"/>
                  <a:gd name="T122" fmla="*/ 166 w 277"/>
                  <a:gd name="T123" fmla="*/ 35 h 290"/>
                  <a:gd name="T124" fmla="*/ 167 w 277"/>
                  <a:gd name="T125" fmla="*/ 2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7" h="290">
                    <a:moveTo>
                      <a:pt x="277" y="90"/>
                    </a:moveTo>
                    <a:cubicBezTo>
                      <a:pt x="277" y="90"/>
                      <a:pt x="277" y="90"/>
                      <a:pt x="277" y="90"/>
                    </a:cubicBezTo>
                    <a:cubicBezTo>
                      <a:pt x="277" y="90"/>
                      <a:pt x="277" y="90"/>
                      <a:pt x="277" y="91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3"/>
                      <a:pt x="277" y="93"/>
                    </a:cubicBezTo>
                    <a:cubicBezTo>
                      <a:pt x="277" y="93"/>
                      <a:pt x="277" y="94"/>
                      <a:pt x="277" y="94"/>
                    </a:cubicBezTo>
                    <a:cubicBezTo>
                      <a:pt x="276" y="94"/>
                      <a:pt x="276" y="94"/>
                      <a:pt x="276" y="94"/>
                    </a:cubicBezTo>
                    <a:cubicBezTo>
                      <a:pt x="276" y="95"/>
                      <a:pt x="276" y="95"/>
                      <a:pt x="276" y="95"/>
                    </a:cubicBezTo>
                    <a:cubicBezTo>
                      <a:pt x="276" y="96"/>
                      <a:pt x="276" y="96"/>
                      <a:pt x="276" y="96"/>
                    </a:cubicBezTo>
                    <a:cubicBezTo>
                      <a:pt x="276" y="96"/>
                      <a:pt x="276" y="97"/>
                      <a:pt x="276" y="97"/>
                    </a:cubicBezTo>
                    <a:cubicBezTo>
                      <a:pt x="275" y="97"/>
                      <a:pt x="275" y="98"/>
                      <a:pt x="275" y="98"/>
                    </a:cubicBezTo>
                    <a:cubicBezTo>
                      <a:pt x="275" y="98"/>
                      <a:pt x="275" y="99"/>
                      <a:pt x="275" y="99"/>
                    </a:cubicBezTo>
                    <a:cubicBezTo>
                      <a:pt x="275" y="99"/>
                      <a:pt x="275" y="100"/>
                      <a:pt x="274" y="100"/>
                    </a:cubicBezTo>
                    <a:cubicBezTo>
                      <a:pt x="274" y="100"/>
                      <a:pt x="274" y="101"/>
                      <a:pt x="274" y="101"/>
                    </a:cubicBezTo>
                    <a:cubicBezTo>
                      <a:pt x="274" y="101"/>
                      <a:pt x="274" y="102"/>
                      <a:pt x="273" y="102"/>
                    </a:cubicBezTo>
                    <a:cubicBezTo>
                      <a:pt x="273" y="102"/>
                      <a:pt x="273" y="103"/>
                      <a:pt x="273" y="103"/>
                    </a:cubicBezTo>
                    <a:cubicBezTo>
                      <a:pt x="273" y="103"/>
                      <a:pt x="272" y="103"/>
                      <a:pt x="272" y="103"/>
                    </a:cubicBezTo>
                    <a:cubicBezTo>
                      <a:pt x="272" y="103"/>
                      <a:pt x="272" y="104"/>
                      <a:pt x="272" y="104"/>
                    </a:cubicBezTo>
                    <a:cubicBezTo>
                      <a:pt x="272" y="104"/>
                      <a:pt x="271" y="104"/>
                      <a:pt x="271" y="105"/>
                    </a:cubicBezTo>
                    <a:cubicBezTo>
                      <a:pt x="271" y="105"/>
                      <a:pt x="271" y="106"/>
                      <a:pt x="271" y="106"/>
                    </a:cubicBezTo>
                    <a:cubicBezTo>
                      <a:pt x="271" y="106"/>
                      <a:pt x="270" y="106"/>
                      <a:pt x="270" y="106"/>
                    </a:cubicBezTo>
                    <a:cubicBezTo>
                      <a:pt x="270" y="106"/>
                      <a:pt x="269" y="107"/>
                      <a:pt x="269" y="108"/>
                    </a:cubicBezTo>
                    <a:cubicBezTo>
                      <a:pt x="269" y="108"/>
                      <a:pt x="268" y="109"/>
                      <a:pt x="268" y="109"/>
                    </a:cubicBezTo>
                    <a:cubicBezTo>
                      <a:pt x="268" y="109"/>
                      <a:pt x="267" y="110"/>
                      <a:pt x="266" y="110"/>
                    </a:cubicBez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66" y="111"/>
                      <a:pt x="266" y="111"/>
                      <a:pt x="266" y="112"/>
                    </a:cubicBezTo>
                    <a:cubicBezTo>
                      <a:pt x="265" y="112"/>
                      <a:pt x="265" y="112"/>
                      <a:pt x="265" y="112"/>
                    </a:cubicBezTo>
                    <a:cubicBezTo>
                      <a:pt x="265" y="112"/>
                      <a:pt x="264" y="112"/>
                      <a:pt x="264" y="112"/>
                    </a:cubicBezTo>
                    <a:cubicBezTo>
                      <a:pt x="264" y="112"/>
                      <a:pt x="263" y="113"/>
                      <a:pt x="263" y="113"/>
                    </a:cubicBezTo>
                    <a:cubicBezTo>
                      <a:pt x="263" y="113"/>
                      <a:pt x="262" y="114"/>
                      <a:pt x="262" y="114"/>
                    </a:cubicBezTo>
                    <a:cubicBezTo>
                      <a:pt x="262" y="114"/>
                      <a:pt x="261" y="114"/>
                      <a:pt x="261" y="114"/>
                    </a:cubicBezTo>
                    <a:cubicBezTo>
                      <a:pt x="261" y="114"/>
                      <a:pt x="261" y="114"/>
                      <a:pt x="261" y="114"/>
                    </a:cubicBezTo>
                    <a:cubicBezTo>
                      <a:pt x="261" y="114"/>
                      <a:pt x="261" y="115"/>
                      <a:pt x="261" y="115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6"/>
                      <a:pt x="260" y="116"/>
                      <a:pt x="260" y="116"/>
                    </a:cubicBezTo>
                    <a:cubicBezTo>
                      <a:pt x="260" y="116"/>
                      <a:pt x="260" y="117"/>
                      <a:pt x="260" y="117"/>
                    </a:cubicBezTo>
                    <a:cubicBezTo>
                      <a:pt x="260" y="117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8" y="120"/>
                      <a:pt x="258" y="120"/>
                    </a:cubicBezTo>
                    <a:cubicBezTo>
                      <a:pt x="258" y="120"/>
                      <a:pt x="258" y="121"/>
                      <a:pt x="258" y="121"/>
                    </a:cubicBezTo>
                    <a:cubicBezTo>
                      <a:pt x="257" y="121"/>
                      <a:pt x="256" y="123"/>
                      <a:pt x="256" y="123"/>
                    </a:cubicBezTo>
                    <a:cubicBezTo>
                      <a:pt x="256" y="124"/>
                      <a:pt x="255" y="125"/>
                      <a:pt x="255" y="125"/>
                    </a:cubicBezTo>
                    <a:cubicBezTo>
                      <a:pt x="255" y="126"/>
                      <a:pt x="254" y="127"/>
                      <a:pt x="254" y="127"/>
                    </a:cubicBezTo>
                    <a:cubicBezTo>
                      <a:pt x="254" y="127"/>
                      <a:pt x="253" y="128"/>
                      <a:pt x="253" y="128"/>
                    </a:cubicBezTo>
                    <a:cubicBezTo>
                      <a:pt x="253" y="128"/>
                      <a:pt x="252" y="129"/>
                      <a:pt x="251" y="130"/>
                    </a:cubicBezTo>
                    <a:cubicBezTo>
                      <a:pt x="251" y="130"/>
                      <a:pt x="251" y="130"/>
                      <a:pt x="251" y="130"/>
                    </a:cubicBezTo>
                    <a:cubicBezTo>
                      <a:pt x="251" y="129"/>
                      <a:pt x="251" y="129"/>
                      <a:pt x="251" y="129"/>
                    </a:cubicBezTo>
                    <a:cubicBezTo>
                      <a:pt x="250" y="129"/>
                      <a:pt x="251" y="129"/>
                      <a:pt x="251" y="129"/>
                    </a:cubicBezTo>
                    <a:cubicBezTo>
                      <a:pt x="251" y="129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7"/>
                      <a:pt x="251" y="127"/>
                    </a:cubicBezTo>
                    <a:cubicBezTo>
                      <a:pt x="251" y="127"/>
                      <a:pt x="251" y="128"/>
                      <a:pt x="251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7"/>
                      <a:pt x="250" y="127"/>
                    </a:cubicBezTo>
                    <a:cubicBezTo>
                      <a:pt x="250" y="127"/>
                      <a:pt x="250" y="127"/>
                      <a:pt x="250" y="127"/>
                    </a:cubicBezTo>
                    <a:cubicBezTo>
                      <a:pt x="249" y="127"/>
                      <a:pt x="249" y="127"/>
                      <a:pt x="249" y="127"/>
                    </a:cubicBezTo>
                    <a:cubicBezTo>
                      <a:pt x="249" y="127"/>
                      <a:pt x="249" y="128"/>
                      <a:pt x="249" y="128"/>
                    </a:cubicBezTo>
                    <a:cubicBezTo>
                      <a:pt x="249" y="128"/>
                      <a:pt x="249" y="128"/>
                      <a:pt x="249" y="128"/>
                    </a:cubicBezTo>
                    <a:cubicBezTo>
                      <a:pt x="249" y="129"/>
                      <a:pt x="249" y="129"/>
                      <a:pt x="249" y="129"/>
                    </a:cubicBezTo>
                    <a:cubicBezTo>
                      <a:pt x="249" y="129"/>
                      <a:pt x="249" y="129"/>
                      <a:pt x="250" y="129"/>
                    </a:cubicBezTo>
                    <a:cubicBezTo>
                      <a:pt x="250" y="129"/>
                      <a:pt x="250" y="129"/>
                      <a:pt x="250" y="129"/>
                    </a:cubicBezTo>
                    <a:cubicBezTo>
                      <a:pt x="250" y="129"/>
                      <a:pt x="250" y="130"/>
                      <a:pt x="250" y="130"/>
                    </a:cubicBezTo>
                    <a:cubicBezTo>
                      <a:pt x="250" y="130"/>
                      <a:pt x="249" y="130"/>
                      <a:pt x="249" y="130"/>
                    </a:cubicBezTo>
                    <a:cubicBezTo>
                      <a:pt x="249" y="131"/>
                      <a:pt x="248" y="131"/>
                      <a:pt x="248" y="131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248" y="131"/>
                      <a:pt x="248" y="132"/>
                      <a:pt x="248" y="132"/>
                    </a:cubicBezTo>
                    <a:cubicBezTo>
                      <a:pt x="248" y="132"/>
                      <a:pt x="248" y="132"/>
                      <a:pt x="248" y="133"/>
                    </a:cubicBezTo>
                    <a:cubicBezTo>
                      <a:pt x="248" y="133"/>
                      <a:pt x="248" y="133"/>
                      <a:pt x="248" y="134"/>
                    </a:cubicBezTo>
                    <a:cubicBezTo>
                      <a:pt x="248" y="134"/>
                      <a:pt x="248" y="134"/>
                      <a:pt x="247" y="134"/>
                    </a:cubicBezTo>
                    <a:cubicBezTo>
                      <a:pt x="247" y="135"/>
                      <a:pt x="247" y="135"/>
                      <a:pt x="247" y="136"/>
                    </a:cubicBezTo>
                    <a:cubicBezTo>
                      <a:pt x="247" y="136"/>
                      <a:pt x="247" y="136"/>
                      <a:pt x="247" y="136"/>
                    </a:cubicBezTo>
                    <a:cubicBezTo>
                      <a:pt x="247" y="137"/>
                      <a:pt x="247" y="136"/>
                      <a:pt x="247" y="136"/>
                    </a:cubicBezTo>
                    <a:cubicBezTo>
                      <a:pt x="247" y="136"/>
                      <a:pt x="248" y="136"/>
                      <a:pt x="248" y="136"/>
                    </a:cubicBezTo>
                    <a:cubicBezTo>
                      <a:pt x="248" y="136"/>
                      <a:pt x="248" y="137"/>
                      <a:pt x="248" y="137"/>
                    </a:cubicBezTo>
                    <a:cubicBezTo>
                      <a:pt x="247" y="137"/>
                      <a:pt x="247" y="137"/>
                      <a:pt x="247" y="137"/>
                    </a:cubicBezTo>
                    <a:cubicBezTo>
                      <a:pt x="247" y="138"/>
                      <a:pt x="247" y="138"/>
                      <a:pt x="247" y="138"/>
                    </a:cubicBezTo>
                    <a:cubicBezTo>
                      <a:pt x="247" y="139"/>
                      <a:pt x="247" y="139"/>
                      <a:pt x="247" y="139"/>
                    </a:cubicBezTo>
                    <a:cubicBezTo>
                      <a:pt x="247" y="140"/>
                      <a:pt x="247" y="140"/>
                      <a:pt x="247" y="140"/>
                    </a:cubicBezTo>
                    <a:cubicBezTo>
                      <a:pt x="247" y="140"/>
                      <a:pt x="247" y="141"/>
                      <a:pt x="247" y="141"/>
                    </a:cubicBezTo>
                    <a:cubicBezTo>
                      <a:pt x="247" y="141"/>
                      <a:pt x="247" y="142"/>
                      <a:pt x="247" y="142"/>
                    </a:cubicBezTo>
                    <a:cubicBezTo>
                      <a:pt x="247" y="142"/>
                      <a:pt x="247" y="142"/>
                      <a:pt x="247" y="143"/>
                    </a:cubicBezTo>
                    <a:cubicBezTo>
                      <a:pt x="247" y="143"/>
                      <a:pt x="247" y="143"/>
                      <a:pt x="247" y="144"/>
                    </a:cubicBezTo>
                    <a:cubicBezTo>
                      <a:pt x="247" y="144"/>
                      <a:pt x="247" y="145"/>
                      <a:pt x="247" y="145"/>
                    </a:cubicBezTo>
                    <a:cubicBezTo>
                      <a:pt x="247" y="145"/>
                      <a:pt x="247" y="146"/>
                      <a:pt x="247" y="146"/>
                    </a:cubicBezTo>
                    <a:cubicBezTo>
                      <a:pt x="247" y="146"/>
                      <a:pt x="247" y="147"/>
                      <a:pt x="248" y="147"/>
                    </a:cubicBezTo>
                    <a:cubicBezTo>
                      <a:pt x="248" y="148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0"/>
                      <a:pt x="248" y="150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2"/>
                      <a:pt x="248" y="152"/>
                      <a:pt x="248" y="152"/>
                    </a:cubicBezTo>
                    <a:cubicBezTo>
                      <a:pt x="248" y="153"/>
                      <a:pt x="247" y="153"/>
                      <a:pt x="247" y="153"/>
                    </a:cubicBezTo>
                    <a:cubicBezTo>
                      <a:pt x="247" y="153"/>
                      <a:pt x="247" y="153"/>
                      <a:pt x="247" y="153"/>
                    </a:cubicBezTo>
                    <a:cubicBezTo>
                      <a:pt x="247" y="154"/>
                      <a:pt x="247" y="154"/>
                      <a:pt x="247" y="154"/>
                    </a:cubicBezTo>
                    <a:cubicBezTo>
                      <a:pt x="247" y="154"/>
                      <a:pt x="247" y="155"/>
                      <a:pt x="247" y="155"/>
                    </a:cubicBezTo>
                    <a:cubicBezTo>
                      <a:pt x="247" y="155"/>
                      <a:pt x="247" y="156"/>
                      <a:pt x="247" y="157"/>
                    </a:cubicBezTo>
                    <a:cubicBezTo>
                      <a:pt x="247" y="157"/>
                      <a:pt x="246" y="157"/>
                      <a:pt x="246" y="157"/>
                    </a:cubicBezTo>
                    <a:cubicBezTo>
                      <a:pt x="246" y="157"/>
                      <a:pt x="246" y="158"/>
                      <a:pt x="246" y="158"/>
                    </a:cubicBezTo>
                    <a:cubicBezTo>
                      <a:pt x="246" y="159"/>
                      <a:pt x="246" y="159"/>
                      <a:pt x="246" y="159"/>
                    </a:cubicBezTo>
                    <a:cubicBezTo>
                      <a:pt x="246" y="159"/>
                      <a:pt x="246" y="160"/>
                      <a:pt x="246" y="160"/>
                    </a:cubicBezTo>
                    <a:cubicBezTo>
                      <a:pt x="246" y="160"/>
                      <a:pt x="246" y="162"/>
                      <a:pt x="246" y="162"/>
                    </a:cubicBezTo>
                    <a:cubicBezTo>
                      <a:pt x="246" y="162"/>
                      <a:pt x="246" y="163"/>
                      <a:pt x="246" y="163"/>
                    </a:cubicBezTo>
                    <a:cubicBezTo>
                      <a:pt x="246" y="163"/>
                      <a:pt x="246" y="164"/>
                      <a:pt x="246" y="164"/>
                    </a:cubicBezTo>
                    <a:cubicBezTo>
                      <a:pt x="246" y="164"/>
                      <a:pt x="246" y="164"/>
                      <a:pt x="245" y="164"/>
                    </a:cubicBezTo>
                    <a:cubicBezTo>
                      <a:pt x="245" y="164"/>
                      <a:pt x="245" y="164"/>
                      <a:pt x="245" y="164"/>
                    </a:cubicBezTo>
                    <a:cubicBezTo>
                      <a:pt x="245" y="164"/>
                      <a:pt x="246" y="165"/>
                      <a:pt x="246" y="165"/>
                    </a:cubicBezTo>
                    <a:cubicBezTo>
                      <a:pt x="246" y="165"/>
                      <a:pt x="245" y="165"/>
                      <a:pt x="245" y="165"/>
                    </a:cubicBezTo>
                    <a:cubicBezTo>
                      <a:pt x="245" y="165"/>
                      <a:pt x="245" y="165"/>
                      <a:pt x="245" y="166"/>
                    </a:cubicBezTo>
                    <a:cubicBezTo>
                      <a:pt x="244" y="166"/>
                      <a:pt x="244" y="166"/>
                      <a:pt x="244" y="166"/>
                    </a:cubicBezTo>
                    <a:cubicBezTo>
                      <a:pt x="244" y="166"/>
                      <a:pt x="243" y="167"/>
                      <a:pt x="243" y="167"/>
                    </a:cubicBezTo>
                    <a:cubicBezTo>
                      <a:pt x="243" y="167"/>
                      <a:pt x="243" y="168"/>
                      <a:pt x="243" y="168"/>
                    </a:cubicBezTo>
                    <a:cubicBezTo>
                      <a:pt x="243" y="168"/>
                      <a:pt x="243" y="168"/>
                      <a:pt x="243" y="169"/>
                    </a:cubicBezTo>
                    <a:cubicBezTo>
                      <a:pt x="243" y="169"/>
                      <a:pt x="242" y="169"/>
                      <a:pt x="242" y="169"/>
                    </a:cubicBezTo>
                    <a:cubicBezTo>
                      <a:pt x="242" y="169"/>
                      <a:pt x="242" y="170"/>
                      <a:pt x="242" y="170"/>
                    </a:cubicBezTo>
                    <a:cubicBezTo>
                      <a:pt x="242" y="170"/>
                      <a:pt x="242" y="171"/>
                      <a:pt x="242" y="171"/>
                    </a:cubicBezTo>
                    <a:cubicBezTo>
                      <a:pt x="242" y="172"/>
                      <a:pt x="242" y="173"/>
                      <a:pt x="242" y="173"/>
                    </a:cubicBezTo>
                    <a:cubicBezTo>
                      <a:pt x="242" y="174"/>
                      <a:pt x="242" y="174"/>
                      <a:pt x="242" y="174"/>
                    </a:cubicBezTo>
                    <a:cubicBezTo>
                      <a:pt x="242" y="174"/>
                      <a:pt x="242" y="176"/>
                      <a:pt x="242" y="176"/>
                    </a:cubicBezTo>
                    <a:cubicBezTo>
                      <a:pt x="242" y="176"/>
                      <a:pt x="242" y="177"/>
                      <a:pt x="242" y="177"/>
                    </a:cubicBezTo>
                    <a:cubicBezTo>
                      <a:pt x="242" y="177"/>
                      <a:pt x="242" y="178"/>
                      <a:pt x="242" y="178"/>
                    </a:cubicBezTo>
                    <a:cubicBezTo>
                      <a:pt x="242" y="178"/>
                      <a:pt x="241" y="179"/>
                      <a:pt x="241" y="179"/>
                    </a:cubicBezTo>
                    <a:cubicBezTo>
                      <a:pt x="241" y="179"/>
                      <a:pt x="241" y="179"/>
                      <a:pt x="240" y="179"/>
                    </a:cubicBezTo>
                    <a:cubicBezTo>
                      <a:pt x="240" y="180"/>
                      <a:pt x="240" y="180"/>
                      <a:pt x="239" y="180"/>
                    </a:cubicBezTo>
                    <a:cubicBezTo>
                      <a:pt x="239" y="180"/>
                      <a:pt x="239" y="181"/>
                      <a:pt x="239" y="181"/>
                    </a:cubicBezTo>
                    <a:cubicBezTo>
                      <a:pt x="239" y="181"/>
                      <a:pt x="239" y="182"/>
                      <a:pt x="239" y="183"/>
                    </a:cubicBezTo>
                    <a:cubicBezTo>
                      <a:pt x="239" y="184"/>
                      <a:pt x="238" y="184"/>
                      <a:pt x="238" y="184"/>
                    </a:cubicBezTo>
                    <a:cubicBezTo>
                      <a:pt x="238" y="185"/>
                      <a:pt x="237" y="187"/>
                      <a:pt x="236" y="187"/>
                    </a:cubicBezTo>
                    <a:cubicBezTo>
                      <a:pt x="236" y="187"/>
                      <a:pt x="236" y="187"/>
                      <a:pt x="235" y="188"/>
                    </a:cubicBezTo>
                    <a:cubicBezTo>
                      <a:pt x="235" y="188"/>
                      <a:pt x="234" y="189"/>
                      <a:pt x="234" y="189"/>
                    </a:cubicBezTo>
                    <a:cubicBezTo>
                      <a:pt x="234" y="189"/>
                      <a:pt x="234" y="190"/>
                      <a:pt x="234" y="190"/>
                    </a:cubicBezTo>
                    <a:cubicBezTo>
                      <a:pt x="233" y="191"/>
                      <a:pt x="233" y="191"/>
                      <a:pt x="233" y="191"/>
                    </a:cubicBezTo>
                    <a:cubicBezTo>
                      <a:pt x="233" y="191"/>
                      <a:pt x="233" y="192"/>
                      <a:pt x="233" y="192"/>
                    </a:cubicBezTo>
                    <a:cubicBezTo>
                      <a:pt x="233" y="193"/>
                      <a:pt x="233" y="193"/>
                      <a:pt x="233" y="193"/>
                    </a:cubicBezTo>
                    <a:cubicBezTo>
                      <a:pt x="233" y="194"/>
                      <a:pt x="233" y="195"/>
                      <a:pt x="233" y="195"/>
                    </a:cubicBezTo>
                    <a:cubicBezTo>
                      <a:pt x="234" y="196"/>
                      <a:pt x="233" y="196"/>
                      <a:pt x="233" y="197"/>
                    </a:cubicBezTo>
                    <a:cubicBezTo>
                      <a:pt x="233" y="197"/>
                      <a:pt x="231" y="197"/>
                      <a:pt x="231" y="198"/>
                    </a:cubicBezTo>
                    <a:cubicBezTo>
                      <a:pt x="230" y="198"/>
                      <a:pt x="229" y="198"/>
                      <a:pt x="228" y="199"/>
                    </a:cubicBezTo>
                    <a:cubicBezTo>
                      <a:pt x="227" y="199"/>
                      <a:pt x="227" y="200"/>
                      <a:pt x="227" y="200"/>
                    </a:cubicBezTo>
                    <a:cubicBezTo>
                      <a:pt x="227" y="200"/>
                      <a:pt x="226" y="201"/>
                      <a:pt x="226" y="201"/>
                    </a:cubicBezTo>
                    <a:cubicBezTo>
                      <a:pt x="226" y="201"/>
                      <a:pt x="226" y="202"/>
                      <a:pt x="226" y="202"/>
                    </a:cubicBezTo>
                    <a:cubicBezTo>
                      <a:pt x="226" y="203"/>
                      <a:pt x="226" y="203"/>
                      <a:pt x="226" y="204"/>
                    </a:cubicBezTo>
                    <a:cubicBezTo>
                      <a:pt x="226" y="204"/>
                      <a:pt x="226" y="203"/>
                      <a:pt x="226" y="203"/>
                    </a:cubicBezTo>
                    <a:cubicBezTo>
                      <a:pt x="226" y="202"/>
                      <a:pt x="225" y="203"/>
                      <a:pt x="225" y="203"/>
                    </a:cubicBezTo>
                    <a:cubicBezTo>
                      <a:pt x="224" y="203"/>
                      <a:pt x="224" y="203"/>
                      <a:pt x="224" y="203"/>
                    </a:cubicBezTo>
                    <a:cubicBezTo>
                      <a:pt x="224" y="204"/>
                      <a:pt x="223" y="203"/>
                      <a:pt x="223" y="204"/>
                    </a:cubicBezTo>
                    <a:cubicBezTo>
                      <a:pt x="222" y="204"/>
                      <a:pt x="222" y="203"/>
                      <a:pt x="222" y="203"/>
                    </a:cubicBezTo>
                    <a:cubicBezTo>
                      <a:pt x="222" y="203"/>
                      <a:pt x="221" y="203"/>
                      <a:pt x="220" y="204"/>
                    </a:cubicBezTo>
                    <a:cubicBezTo>
                      <a:pt x="220" y="204"/>
                      <a:pt x="219" y="204"/>
                      <a:pt x="219" y="204"/>
                    </a:cubicBezTo>
                    <a:cubicBezTo>
                      <a:pt x="218" y="204"/>
                      <a:pt x="218" y="203"/>
                      <a:pt x="218" y="203"/>
                    </a:cubicBezTo>
                    <a:cubicBezTo>
                      <a:pt x="218" y="203"/>
                      <a:pt x="219" y="202"/>
                      <a:pt x="219" y="202"/>
                    </a:cubicBezTo>
                    <a:cubicBezTo>
                      <a:pt x="219" y="201"/>
                      <a:pt x="218" y="202"/>
                      <a:pt x="218" y="202"/>
                    </a:cubicBezTo>
                    <a:cubicBezTo>
                      <a:pt x="217" y="202"/>
                      <a:pt x="217" y="202"/>
                      <a:pt x="217" y="203"/>
                    </a:cubicBezTo>
                    <a:cubicBezTo>
                      <a:pt x="217" y="203"/>
                      <a:pt x="218" y="204"/>
                      <a:pt x="218" y="204"/>
                    </a:cubicBezTo>
                    <a:cubicBezTo>
                      <a:pt x="218" y="204"/>
                      <a:pt x="217" y="204"/>
                      <a:pt x="216" y="204"/>
                    </a:cubicBezTo>
                    <a:cubicBezTo>
                      <a:pt x="216" y="204"/>
                      <a:pt x="216" y="204"/>
                      <a:pt x="215" y="204"/>
                    </a:cubicBezTo>
                    <a:cubicBezTo>
                      <a:pt x="214" y="205"/>
                      <a:pt x="214" y="204"/>
                      <a:pt x="214" y="204"/>
                    </a:cubicBezTo>
                    <a:cubicBezTo>
                      <a:pt x="214" y="203"/>
                      <a:pt x="213" y="203"/>
                      <a:pt x="213" y="203"/>
                    </a:cubicBezTo>
                    <a:cubicBezTo>
                      <a:pt x="212" y="203"/>
                      <a:pt x="212" y="203"/>
                      <a:pt x="211" y="204"/>
                    </a:cubicBezTo>
                    <a:cubicBezTo>
                      <a:pt x="211" y="204"/>
                      <a:pt x="210" y="204"/>
                      <a:pt x="210" y="204"/>
                    </a:cubicBezTo>
                    <a:cubicBezTo>
                      <a:pt x="210" y="204"/>
                      <a:pt x="210" y="204"/>
                      <a:pt x="209" y="204"/>
                    </a:cubicBezTo>
                    <a:cubicBezTo>
                      <a:pt x="209" y="203"/>
                      <a:pt x="209" y="204"/>
                      <a:pt x="209" y="204"/>
                    </a:cubicBezTo>
                    <a:cubicBezTo>
                      <a:pt x="209" y="204"/>
                      <a:pt x="208" y="204"/>
                      <a:pt x="208" y="204"/>
                    </a:cubicBezTo>
                    <a:cubicBezTo>
                      <a:pt x="207" y="204"/>
                      <a:pt x="207" y="205"/>
                      <a:pt x="207" y="205"/>
                    </a:cubicBezTo>
                    <a:cubicBezTo>
                      <a:pt x="207" y="205"/>
                      <a:pt x="207" y="206"/>
                      <a:pt x="208" y="206"/>
                    </a:cubicBezTo>
                    <a:cubicBezTo>
                      <a:pt x="209" y="206"/>
                      <a:pt x="208" y="206"/>
                      <a:pt x="208" y="207"/>
                    </a:cubicBezTo>
                    <a:cubicBezTo>
                      <a:pt x="208" y="207"/>
                      <a:pt x="207" y="207"/>
                      <a:pt x="207" y="207"/>
                    </a:cubicBezTo>
                    <a:cubicBezTo>
                      <a:pt x="207" y="207"/>
                      <a:pt x="206" y="207"/>
                      <a:pt x="206" y="207"/>
                    </a:cubicBezTo>
                    <a:cubicBezTo>
                      <a:pt x="205" y="207"/>
                      <a:pt x="205" y="207"/>
                      <a:pt x="205" y="207"/>
                    </a:cubicBezTo>
                    <a:cubicBezTo>
                      <a:pt x="205" y="207"/>
                      <a:pt x="204" y="208"/>
                      <a:pt x="204" y="208"/>
                    </a:cubicBezTo>
                    <a:cubicBezTo>
                      <a:pt x="204" y="208"/>
                      <a:pt x="203" y="208"/>
                      <a:pt x="203" y="208"/>
                    </a:cubicBezTo>
                    <a:cubicBezTo>
                      <a:pt x="203" y="208"/>
                      <a:pt x="202" y="209"/>
                      <a:pt x="202" y="209"/>
                    </a:cubicBezTo>
                    <a:cubicBezTo>
                      <a:pt x="202" y="209"/>
                      <a:pt x="202" y="210"/>
                      <a:pt x="202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0" y="210"/>
                      <a:pt x="200" y="210"/>
                      <a:pt x="199" y="210"/>
                    </a:cubicBezTo>
                    <a:cubicBezTo>
                      <a:pt x="199" y="210"/>
                      <a:pt x="199" y="210"/>
                      <a:pt x="198" y="210"/>
                    </a:cubicBezTo>
                    <a:cubicBezTo>
                      <a:pt x="198" y="210"/>
                      <a:pt x="197" y="210"/>
                      <a:pt x="197" y="211"/>
                    </a:cubicBezTo>
                    <a:cubicBezTo>
                      <a:pt x="197" y="211"/>
                      <a:pt x="196" y="211"/>
                      <a:pt x="196" y="211"/>
                    </a:cubicBezTo>
                    <a:cubicBezTo>
                      <a:pt x="196" y="211"/>
                      <a:pt x="196" y="211"/>
                      <a:pt x="195" y="212"/>
                    </a:cubicBezTo>
                    <a:cubicBezTo>
                      <a:pt x="195" y="212"/>
                      <a:pt x="195" y="212"/>
                      <a:pt x="194" y="212"/>
                    </a:cubicBezTo>
                    <a:cubicBezTo>
                      <a:pt x="194" y="212"/>
                      <a:pt x="193" y="212"/>
                      <a:pt x="193" y="213"/>
                    </a:cubicBezTo>
                    <a:cubicBezTo>
                      <a:pt x="192" y="213"/>
                      <a:pt x="191" y="214"/>
                      <a:pt x="191" y="214"/>
                    </a:cubicBezTo>
                    <a:cubicBezTo>
                      <a:pt x="191" y="215"/>
                      <a:pt x="191" y="215"/>
                      <a:pt x="190" y="215"/>
                    </a:cubicBezTo>
                    <a:cubicBezTo>
                      <a:pt x="190" y="215"/>
                      <a:pt x="189" y="216"/>
                      <a:pt x="189" y="216"/>
                    </a:cubicBezTo>
                    <a:cubicBezTo>
                      <a:pt x="188" y="217"/>
                      <a:pt x="187" y="217"/>
                      <a:pt x="187" y="217"/>
                    </a:cubicBezTo>
                    <a:cubicBezTo>
                      <a:pt x="187" y="218"/>
                      <a:pt x="186" y="218"/>
                      <a:pt x="186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4" y="219"/>
                      <a:pt x="184" y="219"/>
                      <a:pt x="184" y="220"/>
                    </a:cubicBezTo>
                    <a:cubicBezTo>
                      <a:pt x="185" y="220"/>
                      <a:pt x="185" y="220"/>
                      <a:pt x="185" y="220"/>
                    </a:cubicBezTo>
                    <a:cubicBezTo>
                      <a:pt x="185" y="220"/>
                      <a:pt x="184" y="221"/>
                      <a:pt x="184" y="221"/>
                    </a:cubicBezTo>
                    <a:cubicBezTo>
                      <a:pt x="184" y="221"/>
                      <a:pt x="183" y="221"/>
                      <a:pt x="183" y="221"/>
                    </a:cubicBezTo>
                    <a:cubicBezTo>
                      <a:pt x="183" y="221"/>
                      <a:pt x="183" y="222"/>
                      <a:pt x="183" y="222"/>
                    </a:cubicBezTo>
                    <a:cubicBezTo>
                      <a:pt x="183" y="222"/>
                      <a:pt x="182" y="222"/>
                      <a:pt x="182" y="223"/>
                    </a:cubicBezTo>
                    <a:cubicBezTo>
                      <a:pt x="182" y="223"/>
                      <a:pt x="182" y="223"/>
                      <a:pt x="182" y="222"/>
                    </a:cubicBezTo>
                    <a:cubicBezTo>
                      <a:pt x="181" y="222"/>
                      <a:pt x="182" y="222"/>
                      <a:pt x="182" y="222"/>
                    </a:cubicBezTo>
                    <a:cubicBezTo>
                      <a:pt x="181" y="221"/>
                      <a:pt x="181" y="222"/>
                      <a:pt x="181" y="222"/>
                    </a:cubicBezTo>
                    <a:cubicBezTo>
                      <a:pt x="181" y="222"/>
                      <a:pt x="180" y="223"/>
                      <a:pt x="180" y="223"/>
                    </a:cubicBezTo>
                    <a:cubicBezTo>
                      <a:pt x="179" y="223"/>
                      <a:pt x="180" y="223"/>
                      <a:pt x="180" y="223"/>
                    </a:cubicBezTo>
                    <a:cubicBezTo>
                      <a:pt x="180" y="224"/>
                      <a:pt x="181" y="224"/>
                      <a:pt x="181" y="224"/>
                    </a:cubicBezTo>
                    <a:cubicBezTo>
                      <a:pt x="181" y="224"/>
                      <a:pt x="181" y="224"/>
                      <a:pt x="181" y="225"/>
                    </a:cubicBezTo>
                    <a:cubicBezTo>
                      <a:pt x="181" y="225"/>
                      <a:pt x="180" y="226"/>
                      <a:pt x="180" y="226"/>
                    </a:cubicBezTo>
                    <a:cubicBezTo>
                      <a:pt x="180" y="226"/>
                      <a:pt x="180" y="227"/>
                      <a:pt x="180" y="227"/>
                    </a:cubicBezTo>
                    <a:cubicBezTo>
                      <a:pt x="180" y="227"/>
                      <a:pt x="180" y="228"/>
                      <a:pt x="180" y="228"/>
                    </a:cubicBezTo>
                    <a:cubicBezTo>
                      <a:pt x="179" y="228"/>
                      <a:pt x="179" y="229"/>
                      <a:pt x="179" y="229"/>
                    </a:cubicBezTo>
                    <a:cubicBezTo>
                      <a:pt x="178" y="229"/>
                      <a:pt x="178" y="230"/>
                      <a:pt x="179" y="230"/>
                    </a:cubicBezTo>
                    <a:cubicBezTo>
                      <a:pt x="179" y="230"/>
                      <a:pt x="179" y="229"/>
                      <a:pt x="179" y="229"/>
                    </a:cubicBezTo>
                    <a:cubicBezTo>
                      <a:pt x="180" y="229"/>
                      <a:pt x="180" y="229"/>
                      <a:pt x="180" y="229"/>
                    </a:cubicBezTo>
                    <a:cubicBezTo>
                      <a:pt x="180" y="229"/>
                      <a:pt x="180" y="229"/>
                      <a:pt x="180" y="230"/>
                    </a:cubicBezTo>
                    <a:cubicBezTo>
                      <a:pt x="180" y="230"/>
                      <a:pt x="180" y="231"/>
                      <a:pt x="180" y="231"/>
                    </a:cubicBezTo>
                    <a:cubicBezTo>
                      <a:pt x="179" y="232"/>
                      <a:pt x="179" y="232"/>
                      <a:pt x="179" y="232"/>
                    </a:cubicBezTo>
                    <a:cubicBezTo>
                      <a:pt x="179" y="233"/>
                      <a:pt x="179" y="233"/>
                      <a:pt x="179" y="233"/>
                    </a:cubicBezTo>
                    <a:cubicBezTo>
                      <a:pt x="179" y="233"/>
                      <a:pt x="180" y="235"/>
                      <a:pt x="180" y="235"/>
                    </a:cubicBezTo>
                    <a:cubicBezTo>
                      <a:pt x="180" y="235"/>
                      <a:pt x="180" y="236"/>
                      <a:pt x="180" y="236"/>
                    </a:cubicBezTo>
                    <a:cubicBezTo>
                      <a:pt x="180" y="236"/>
                      <a:pt x="180" y="237"/>
                      <a:pt x="180" y="237"/>
                    </a:cubicBezTo>
                    <a:cubicBezTo>
                      <a:pt x="179" y="237"/>
                      <a:pt x="180" y="237"/>
                      <a:pt x="180" y="237"/>
                    </a:cubicBezTo>
                    <a:cubicBezTo>
                      <a:pt x="180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0" y="238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8"/>
                      <a:pt x="181" y="238"/>
                    </a:cubicBezTo>
                    <a:cubicBezTo>
                      <a:pt x="181" y="238"/>
                      <a:pt x="181" y="238"/>
                      <a:pt x="181" y="238"/>
                    </a:cubicBezTo>
                    <a:cubicBezTo>
                      <a:pt x="181" y="238"/>
                      <a:pt x="181" y="239"/>
                      <a:pt x="181" y="239"/>
                    </a:cubicBezTo>
                    <a:cubicBezTo>
                      <a:pt x="181" y="239"/>
                      <a:pt x="181" y="239"/>
                      <a:pt x="181" y="240"/>
                    </a:cubicBezTo>
                    <a:cubicBezTo>
                      <a:pt x="181" y="240"/>
                      <a:pt x="181" y="240"/>
                      <a:pt x="181" y="240"/>
                    </a:cubicBezTo>
                    <a:cubicBezTo>
                      <a:pt x="180" y="240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0"/>
                    </a:cubicBezTo>
                    <a:cubicBezTo>
                      <a:pt x="180" y="240"/>
                      <a:pt x="180" y="240"/>
                      <a:pt x="180" y="240"/>
                    </a:cubicBezTo>
                    <a:cubicBezTo>
                      <a:pt x="180" y="240"/>
                      <a:pt x="180" y="239"/>
                      <a:pt x="180" y="239"/>
                    </a:cubicBezTo>
                    <a:cubicBezTo>
                      <a:pt x="180" y="239"/>
                      <a:pt x="180" y="240"/>
                      <a:pt x="180" y="240"/>
                    </a:cubicBezTo>
                    <a:cubicBezTo>
                      <a:pt x="179" y="240"/>
                      <a:pt x="180" y="240"/>
                      <a:pt x="180" y="240"/>
                    </a:cubicBezTo>
                    <a:cubicBezTo>
                      <a:pt x="180" y="240"/>
                      <a:pt x="179" y="241"/>
                      <a:pt x="179" y="241"/>
                    </a:cubicBezTo>
                    <a:cubicBezTo>
                      <a:pt x="179" y="241"/>
                      <a:pt x="179" y="242"/>
                      <a:pt x="180" y="242"/>
                    </a:cubicBezTo>
                    <a:cubicBezTo>
                      <a:pt x="180" y="242"/>
                      <a:pt x="180" y="242"/>
                      <a:pt x="180" y="243"/>
                    </a:cubicBezTo>
                    <a:cubicBezTo>
                      <a:pt x="180" y="243"/>
                      <a:pt x="179" y="243"/>
                      <a:pt x="179" y="244"/>
                    </a:cubicBezTo>
                    <a:cubicBezTo>
                      <a:pt x="179" y="244"/>
                      <a:pt x="179" y="245"/>
                      <a:pt x="179" y="245"/>
                    </a:cubicBezTo>
                    <a:cubicBezTo>
                      <a:pt x="179" y="245"/>
                      <a:pt x="178" y="245"/>
                      <a:pt x="178" y="245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6"/>
                      <a:pt x="178" y="246"/>
                    </a:cubicBezTo>
                    <a:cubicBezTo>
                      <a:pt x="178" y="246"/>
                      <a:pt x="179" y="247"/>
                      <a:pt x="178" y="247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7" y="248"/>
                      <a:pt x="176" y="249"/>
                      <a:pt x="176" y="249"/>
                    </a:cubicBezTo>
                    <a:cubicBezTo>
                      <a:pt x="175" y="250"/>
                      <a:pt x="174" y="251"/>
                      <a:pt x="174" y="251"/>
                    </a:cubicBezTo>
                    <a:cubicBezTo>
                      <a:pt x="173" y="251"/>
                      <a:pt x="173" y="252"/>
                      <a:pt x="172" y="253"/>
                    </a:cubicBezTo>
                    <a:cubicBezTo>
                      <a:pt x="172" y="253"/>
                      <a:pt x="172" y="253"/>
                      <a:pt x="172" y="254"/>
                    </a:cubicBezTo>
                    <a:cubicBezTo>
                      <a:pt x="172" y="254"/>
                      <a:pt x="171" y="254"/>
                      <a:pt x="171" y="254"/>
                    </a:cubicBezTo>
                    <a:cubicBezTo>
                      <a:pt x="171" y="255"/>
                      <a:pt x="171" y="255"/>
                      <a:pt x="171" y="255"/>
                    </a:cubicBezTo>
                    <a:cubicBezTo>
                      <a:pt x="170" y="256"/>
                      <a:pt x="170" y="257"/>
                      <a:pt x="170" y="257"/>
                    </a:cubicBezTo>
                    <a:cubicBezTo>
                      <a:pt x="169" y="258"/>
                      <a:pt x="169" y="259"/>
                      <a:pt x="169" y="259"/>
                    </a:cubicBezTo>
                    <a:cubicBezTo>
                      <a:pt x="169" y="259"/>
                      <a:pt x="168" y="261"/>
                      <a:pt x="168" y="261"/>
                    </a:cubicBezTo>
                    <a:cubicBezTo>
                      <a:pt x="168" y="261"/>
                      <a:pt x="168" y="262"/>
                      <a:pt x="167" y="263"/>
                    </a:cubicBezTo>
                    <a:cubicBezTo>
                      <a:pt x="167" y="263"/>
                      <a:pt x="167" y="264"/>
                      <a:pt x="167" y="265"/>
                    </a:cubicBezTo>
                    <a:cubicBezTo>
                      <a:pt x="166" y="265"/>
                      <a:pt x="166" y="266"/>
                      <a:pt x="165" y="266"/>
                    </a:cubicBezTo>
                    <a:cubicBezTo>
                      <a:pt x="165" y="267"/>
                      <a:pt x="165" y="267"/>
                      <a:pt x="165" y="268"/>
                    </a:cubicBezTo>
                    <a:cubicBezTo>
                      <a:pt x="165" y="268"/>
                      <a:pt x="164" y="269"/>
                      <a:pt x="164" y="269"/>
                    </a:cubicBezTo>
                    <a:cubicBezTo>
                      <a:pt x="163" y="269"/>
                      <a:pt x="163" y="269"/>
                      <a:pt x="163" y="270"/>
                    </a:cubicBezTo>
                    <a:cubicBezTo>
                      <a:pt x="162" y="270"/>
                      <a:pt x="162" y="270"/>
                      <a:pt x="162" y="271"/>
                    </a:cubicBezTo>
                    <a:cubicBezTo>
                      <a:pt x="162" y="271"/>
                      <a:pt x="161" y="272"/>
                      <a:pt x="161" y="272"/>
                    </a:cubicBezTo>
                    <a:cubicBezTo>
                      <a:pt x="161" y="272"/>
                      <a:pt x="160" y="273"/>
                      <a:pt x="160" y="273"/>
                    </a:cubicBezTo>
                    <a:cubicBezTo>
                      <a:pt x="159" y="273"/>
                      <a:pt x="159" y="274"/>
                      <a:pt x="158" y="274"/>
                    </a:cubicBezTo>
                    <a:cubicBezTo>
                      <a:pt x="158" y="274"/>
                      <a:pt x="157" y="275"/>
                      <a:pt x="157" y="275"/>
                    </a:cubicBezTo>
                    <a:cubicBezTo>
                      <a:pt x="157" y="275"/>
                      <a:pt x="156" y="276"/>
                      <a:pt x="156" y="276"/>
                    </a:cubicBezTo>
                    <a:cubicBezTo>
                      <a:pt x="156" y="276"/>
                      <a:pt x="155" y="276"/>
                      <a:pt x="155" y="276"/>
                    </a:cubicBezTo>
                    <a:cubicBezTo>
                      <a:pt x="155" y="276"/>
                      <a:pt x="155" y="276"/>
                      <a:pt x="155" y="275"/>
                    </a:cubicBezTo>
                    <a:cubicBezTo>
                      <a:pt x="155" y="275"/>
                      <a:pt x="155" y="275"/>
                      <a:pt x="155" y="275"/>
                    </a:cubicBezTo>
                    <a:cubicBezTo>
                      <a:pt x="156" y="275"/>
                      <a:pt x="155" y="275"/>
                      <a:pt x="155" y="275"/>
                    </a:cubicBezTo>
                    <a:cubicBezTo>
                      <a:pt x="155" y="275"/>
                      <a:pt x="155" y="274"/>
                      <a:pt x="155" y="274"/>
                    </a:cubicBezTo>
                    <a:cubicBezTo>
                      <a:pt x="155" y="274"/>
                      <a:pt x="156" y="274"/>
                      <a:pt x="156" y="274"/>
                    </a:cubicBezTo>
                    <a:cubicBezTo>
                      <a:pt x="156" y="274"/>
                      <a:pt x="156" y="274"/>
                      <a:pt x="156" y="274"/>
                    </a:cubicBezTo>
                    <a:cubicBezTo>
                      <a:pt x="156" y="274"/>
                      <a:pt x="157" y="274"/>
                      <a:pt x="157" y="274"/>
                    </a:cubicBezTo>
                    <a:cubicBezTo>
                      <a:pt x="157" y="274"/>
                      <a:pt x="158" y="273"/>
                      <a:pt x="158" y="273"/>
                    </a:cubicBezTo>
                    <a:cubicBezTo>
                      <a:pt x="158" y="273"/>
                      <a:pt x="159" y="273"/>
                      <a:pt x="159" y="273"/>
                    </a:cubicBezTo>
                    <a:cubicBezTo>
                      <a:pt x="159" y="272"/>
                      <a:pt x="159" y="272"/>
                      <a:pt x="159" y="272"/>
                    </a:cubicBezTo>
                    <a:cubicBezTo>
                      <a:pt x="160" y="272"/>
                      <a:pt x="160" y="272"/>
                      <a:pt x="160" y="272"/>
                    </a:cubicBezTo>
                    <a:cubicBezTo>
                      <a:pt x="160" y="271"/>
                      <a:pt x="161" y="270"/>
                      <a:pt x="161" y="270"/>
                    </a:cubicBezTo>
                    <a:cubicBezTo>
                      <a:pt x="161" y="270"/>
                      <a:pt x="161" y="268"/>
                      <a:pt x="161" y="268"/>
                    </a:cubicBezTo>
                    <a:cubicBezTo>
                      <a:pt x="161" y="268"/>
                      <a:pt x="162" y="268"/>
                      <a:pt x="162" y="268"/>
                    </a:cubicBezTo>
                    <a:cubicBezTo>
                      <a:pt x="162" y="268"/>
                      <a:pt x="162" y="268"/>
                      <a:pt x="162" y="268"/>
                    </a:cubicBezTo>
                    <a:cubicBezTo>
                      <a:pt x="163" y="268"/>
                      <a:pt x="163" y="268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4" y="267"/>
                      <a:pt x="164" y="266"/>
                      <a:pt x="164" y="266"/>
                    </a:cubicBezTo>
                    <a:cubicBezTo>
                      <a:pt x="164" y="266"/>
                      <a:pt x="164" y="266"/>
                      <a:pt x="164" y="266"/>
                    </a:cubicBezTo>
                    <a:cubicBezTo>
                      <a:pt x="165" y="266"/>
                      <a:pt x="165" y="265"/>
                      <a:pt x="165" y="265"/>
                    </a:cubicBezTo>
                    <a:cubicBezTo>
                      <a:pt x="165" y="265"/>
                      <a:pt x="165" y="263"/>
                      <a:pt x="165" y="262"/>
                    </a:cubicBezTo>
                    <a:cubicBezTo>
                      <a:pt x="165" y="262"/>
                      <a:pt x="165" y="263"/>
                      <a:pt x="165" y="263"/>
                    </a:cubicBezTo>
                    <a:cubicBezTo>
                      <a:pt x="165" y="263"/>
                      <a:pt x="166" y="263"/>
                      <a:pt x="166" y="263"/>
                    </a:cubicBezTo>
                    <a:cubicBezTo>
                      <a:pt x="166" y="263"/>
                      <a:pt x="166" y="262"/>
                      <a:pt x="166" y="262"/>
                    </a:cubicBezTo>
                    <a:cubicBezTo>
                      <a:pt x="166" y="262"/>
                      <a:pt x="166" y="261"/>
                      <a:pt x="166" y="261"/>
                    </a:cubicBezTo>
                    <a:cubicBezTo>
                      <a:pt x="166" y="261"/>
                      <a:pt x="165" y="261"/>
                      <a:pt x="165" y="261"/>
                    </a:cubicBezTo>
                    <a:cubicBezTo>
                      <a:pt x="165" y="261"/>
                      <a:pt x="165" y="261"/>
                      <a:pt x="165" y="261"/>
                    </a:cubicBezTo>
                    <a:cubicBezTo>
                      <a:pt x="165" y="262"/>
                      <a:pt x="164" y="262"/>
                      <a:pt x="164" y="262"/>
                    </a:cubicBezTo>
                    <a:cubicBezTo>
                      <a:pt x="164" y="262"/>
                      <a:pt x="163" y="262"/>
                      <a:pt x="163" y="262"/>
                    </a:cubicBezTo>
                    <a:cubicBezTo>
                      <a:pt x="163" y="262"/>
                      <a:pt x="163" y="262"/>
                      <a:pt x="162" y="262"/>
                    </a:cubicBezTo>
                    <a:cubicBezTo>
                      <a:pt x="162" y="262"/>
                      <a:pt x="162" y="261"/>
                      <a:pt x="162" y="261"/>
                    </a:cubicBezTo>
                    <a:cubicBezTo>
                      <a:pt x="162" y="261"/>
                      <a:pt x="162" y="261"/>
                      <a:pt x="161" y="261"/>
                    </a:cubicBezTo>
                    <a:cubicBezTo>
                      <a:pt x="161" y="261"/>
                      <a:pt x="161" y="260"/>
                      <a:pt x="161" y="260"/>
                    </a:cubicBezTo>
                    <a:cubicBezTo>
                      <a:pt x="161" y="260"/>
                      <a:pt x="161" y="259"/>
                      <a:pt x="161" y="259"/>
                    </a:cubicBezTo>
                    <a:cubicBezTo>
                      <a:pt x="161" y="259"/>
                      <a:pt x="161" y="259"/>
                      <a:pt x="161" y="260"/>
                    </a:cubicBezTo>
                    <a:cubicBezTo>
                      <a:pt x="160" y="260"/>
                      <a:pt x="160" y="261"/>
                      <a:pt x="161" y="261"/>
                    </a:cubicBezTo>
                    <a:cubicBezTo>
                      <a:pt x="161" y="261"/>
                      <a:pt x="161" y="262"/>
                      <a:pt x="161" y="262"/>
                    </a:cubicBezTo>
                    <a:cubicBezTo>
                      <a:pt x="161" y="262"/>
                      <a:pt x="161" y="262"/>
                      <a:pt x="161" y="263"/>
                    </a:cubicBezTo>
                    <a:cubicBezTo>
                      <a:pt x="161" y="263"/>
                      <a:pt x="161" y="263"/>
                      <a:pt x="161" y="263"/>
                    </a:cubicBezTo>
                    <a:cubicBezTo>
                      <a:pt x="161" y="263"/>
                      <a:pt x="161" y="264"/>
                      <a:pt x="160" y="264"/>
                    </a:cubicBezTo>
                    <a:cubicBezTo>
                      <a:pt x="160" y="264"/>
                      <a:pt x="160" y="264"/>
                      <a:pt x="160" y="265"/>
                    </a:cubicBezTo>
                    <a:cubicBezTo>
                      <a:pt x="160" y="265"/>
                      <a:pt x="160" y="266"/>
                      <a:pt x="160" y="266"/>
                    </a:cubicBezTo>
                    <a:cubicBezTo>
                      <a:pt x="160" y="266"/>
                      <a:pt x="160" y="266"/>
                      <a:pt x="160" y="266"/>
                    </a:cubicBezTo>
                    <a:cubicBezTo>
                      <a:pt x="159" y="266"/>
                      <a:pt x="159" y="267"/>
                      <a:pt x="159" y="267"/>
                    </a:cubicBezTo>
                    <a:cubicBezTo>
                      <a:pt x="159" y="267"/>
                      <a:pt x="159" y="268"/>
                      <a:pt x="159" y="268"/>
                    </a:cubicBezTo>
                    <a:cubicBezTo>
                      <a:pt x="159" y="268"/>
                      <a:pt x="159" y="268"/>
                      <a:pt x="159" y="268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7" y="270"/>
                      <a:pt x="157" y="270"/>
                      <a:pt x="156" y="270"/>
                    </a:cubicBezTo>
                    <a:cubicBezTo>
                      <a:pt x="156" y="270"/>
                      <a:pt x="156" y="270"/>
                      <a:pt x="156" y="271"/>
                    </a:cubicBezTo>
                    <a:cubicBezTo>
                      <a:pt x="155" y="271"/>
                      <a:pt x="156" y="272"/>
                      <a:pt x="156" y="272"/>
                    </a:cubicBezTo>
                    <a:cubicBezTo>
                      <a:pt x="156" y="273"/>
                      <a:pt x="155" y="273"/>
                      <a:pt x="155" y="273"/>
                    </a:cubicBezTo>
                    <a:cubicBezTo>
                      <a:pt x="155" y="273"/>
                      <a:pt x="155" y="273"/>
                      <a:pt x="154" y="273"/>
                    </a:cubicBezTo>
                    <a:cubicBezTo>
                      <a:pt x="154" y="274"/>
                      <a:pt x="154" y="274"/>
                      <a:pt x="154" y="274"/>
                    </a:cubicBezTo>
                    <a:cubicBezTo>
                      <a:pt x="154" y="274"/>
                      <a:pt x="154" y="275"/>
                      <a:pt x="154" y="275"/>
                    </a:cubicBezTo>
                    <a:cubicBezTo>
                      <a:pt x="154" y="275"/>
                      <a:pt x="154" y="275"/>
                      <a:pt x="154" y="276"/>
                    </a:cubicBezTo>
                    <a:cubicBezTo>
                      <a:pt x="154" y="276"/>
                      <a:pt x="154" y="276"/>
                      <a:pt x="154" y="276"/>
                    </a:cubicBezTo>
                    <a:cubicBezTo>
                      <a:pt x="154" y="276"/>
                      <a:pt x="154" y="276"/>
                      <a:pt x="155" y="276"/>
                    </a:cubicBezTo>
                    <a:cubicBezTo>
                      <a:pt x="155" y="276"/>
                      <a:pt x="155" y="277"/>
                      <a:pt x="155" y="277"/>
                    </a:cubicBezTo>
                    <a:cubicBezTo>
                      <a:pt x="155" y="277"/>
                      <a:pt x="154" y="277"/>
                      <a:pt x="154" y="278"/>
                    </a:cubicBezTo>
                    <a:cubicBezTo>
                      <a:pt x="154" y="278"/>
                      <a:pt x="153" y="279"/>
                      <a:pt x="153" y="279"/>
                    </a:cubicBezTo>
                    <a:cubicBezTo>
                      <a:pt x="153" y="280"/>
                      <a:pt x="153" y="281"/>
                      <a:pt x="152" y="282"/>
                    </a:cubicBezTo>
                    <a:cubicBezTo>
                      <a:pt x="152" y="282"/>
                      <a:pt x="152" y="284"/>
                      <a:pt x="151" y="284"/>
                    </a:cubicBezTo>
                    <a:cubicBezTo>
                      <a:pt x="151" y="285"/>
                      <a:pt x="151" y="286"/>
                      <a:pt x="150" y="286"/>
                    </a:cubicBezTo>
                    <a:cubicBezTo>
                      <a:pt x="150" y="286"/>
                      <a:pt x="149" y="287"/>
                      <a:pt x="149" y="287"/>
                    </a:cubicBezTo>
                    <a:cubicBezTo>
                      <a:pt x="149" y="288"/>
                      <a:pt x="148" y="288"/>
                      <a:pt x="148" y="288"/>
                    </a:cubicBezTo>
                    <a:cubicBezTo>
                      <a:pt x="148" y="288"/>
                      <a:pt x="147" y="289"/>
                      <a:pt x="147" y="289"/>
                    </a:cubicBezTo>
                    <a:cubicBezTo>
                      <a:pt x="147" y="290"/>
                      <a:pt x="146" y="290"/>
                      <a:pt x="146" y="290"/>
                    </a:cubicBezTo>
                    <a:cubicBezTo>
                      <a:pt x="145" y="290"/>
                      <a:pt x="145" y="290"/>
                      <a:pt x="145" y="290"/>
                    </a:cubicBezTo>
                    <a:cubicBezTo>
                      <a:pt x="145" y="285"/>
                      <a:pt x="145" y="285"/>
                      <a:pt x="145" y="285"/>
                    </a:cubicBezTo>
                    <a:cubicBezTo>
                      <a:pt x="148" y="282"/>
                      <a:pt x="148" y="282"/>
                      <a:pt x="148" y="282"/>
                    </a:cubicBezTo>
                    <a:cubicBezTo>
                      <a:pt x="147" y="281"/>
                      <a:pt x="147" y="281"/>
                      <a:pt x="147" y="281"/>
                    </a:cubicBezTo>
                    <a:cubicBezTo>
                      <a:pt x="147" y="281"/>
                      <a:pt x="144" y="278"/>
                      <a:pt x="144" y="278"/>
                    </a:cubicBezTo>
                    <a:cubicBezTo>
                      <a:pt x="144" y="278"/>
                      <a:pt x="144" y="276"/>
                      <a:pt x="144" y="276"/>
                    </a:cubicBezTo>
                    <a:cubicBezTo>
                      <a:pt x="144" y="276"/>
                      <a:pt x="143" y="276"/>
                      <a:pt x="143" y="276"/>
                    </a:cubicBezTo>
                    <a:cubicBezTo>
                      <a:pt x="143" y="276"/>
                      <a:pt x="142" y="275"/>
                      <a:pt x="142" y="275"/>
                    </a:cubicBezTo>
                    <a:cubicBezTo>
                      <a:pt x="142" y="275"/>
                      <a:pt x="141" y="275"/>
                      <a:pt x="141" y="275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8" y="273"/>
                      <a:pt x="138" y="273"/>
                      <a:pt x="138" y="273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8" y="272"/>
                      <a:pt x="137" y="271"/>
                      <a:pt x="136" y="271"/>
                    </a:cubicBezTo>
                    <a:cubicBezTo>
                      <a:pt x="136" y="271"/>
                      <a:pt x="135" y="271"/>
                      <a:pt x="135" y="271"/>
                    </a:cubicBezTo>
                    <a:cubicBezTo>
                      <a:pt x="135" y="271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34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69"/>
                      <a:pt x="132" y="267"/>
                      <a:pt x="132" y="267"/>
                    </a:cubicBezTo>
                    <a:cubicBezTo>
                      <a:pt x="132" y="267"/>
                      <a:pt x="131" y="267"/>
                      <a:pt x="131" y="267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30" y="266"/>
                      <a:pt x="130" y="267"/>
                      <a:pt x="130" y="267"/>
                    </a:cubicBezTo>
                    <a:cubicBezTo>
                      <a:pt x="129" y="267"/>
                      <a:pt x="128" y="268"/>
                      <a:pt x="128" y="268"/>
                    </a:cubicBezTo>
                    <a:cubicBezTo>
                      <a:pt x="127" y="268"/>
                      <a:pt x="127" y="268"/>
                      <a:pt x="127" y="268"/>
                    </a:cubicBezTo>
                    <a:cubicBezTo>
                      <a:pt x="127" y="266"/>
                      <a:pt x="127" y="266"/>
                      <a:pt x="127" y="266"/>
                    </a:cubicBezTo>
                    <a:cubicBezTo>
                      <a:pt x="127" y="266"/>
                      <a:pt x="126" y="264"/>
                      <a:pt x="125" y="264"/>
                    </a:cubicBezTo>
                    <a:cubicBezTo>
                      <a:pt x="125" y="263"/>
                      <a:pt x="121" y="260"/>
                      <a:pt x="121" y="260"/>
                    </a:cubicBezTo>
                    <a:cubicBezTo>
                      <a:pt x="121" y="260"/>
                      <a:pt x="120" y="260"/>
                      <a:pt x="120" y="260"/>
                    </a:cubicBezTo>
                    <a:cubicBezTo>
                      <a:pt x="120" y="260"/>
                      <a:pt x="120" y="260"/>
                      <a:pt x="119" y="260"/>
                    </a:cubicBezTo>
                    <a:cubicBezTo>
                      <a:pt x="119" y="260"/>
                      <a:pt x="119" y="261"/>
                      <a:pt x="119" y="261"/>
                    </a:cubicBezTo>
                    <a:cubicBezTo>
                      <a:pt x="119" y="261"/>
                      <a:pt x="118" y="261"/>
                      <a:pt x="118" y="261"/>
                    </a:cubicBezTo>
                    <a:cubicBezTo>
                      <a:pt x="118" y="261"/>
                      <a:pt x="117" y="261"/>
                      <a:pt x="117" y="261"/>
                    </a:cubicBezTo>
                    <a:cubicBezTo>
                      <a:pt x="117" y="261"/>
                      <a:pt x="116" y="261"/>
                      <a:pt x="116" y="261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6" y="261"/>
                      <a:pt x="117" y="260"/>
                      <a:pt x="117" y="260"/>
                    </a:cubicBezTo>
                    <a:cubicBezTo>
                      <a:pt x="117" y="260"/>
                      <a:pt x="117" y="259"/>
                      <a:pt x="117" y="259"/>
                    </a:cubicBezTo>
                    <a:cubicBezTo>
                      <a:pt x="117" y="259"/>
                      <a:pt x="118" y="259"/>
                      <a:pt x="118" y="259"/>
                    </a:cubicBezTo>
                    <a:cubicBezTo>
                      <a:pt x="118" y="259"/>
                      <a:pt x="118" y="258"/>
                      <a:pt x="118" y="258"/>
                    </a:cubicBezTo>
                    <a:cubicBezTo>
                      <a:pt x="118" y="257"/>
                      <a:pt x="119" y="257"/>
                      <a:pt x="119" y="257"/>
                    </a:cubicBezTo>
                    <a:cubicBezTo>
                      <a:pt x="119" y="257"/>
                      <a:pt x="119" y="257"/>
                      <a:pt x="120" y="257"/>
                    </a:cubicBezTo>
                    <a:cubicBezTo>
                      <a:pt x="120" y="256"/>
                      <a:pt x="120" y="256"/>
                      <a:pt x="121" y="256"/>
                    </a:cubicBezTo>
                    <a:cubicBezTo>
                      <a:pt x="121" y="255"/>
                      <a:pt x="122" y="254"/>
                      <a:pt x="122" y="254"/>
                    </a:cubicBezTo>
                    <a:cubicBezTo>
                      <a:pt x="122" y="254"/>
                      <a:pt x="122" y="253"/>
                      <a:pt x="123" y="253"/>
                    </a:cubicBezTo>
                    <a:cubicBezTo>
                      <a:pt x="123" y="252"/>
                      <a:pt x="123" y="252"/>
                      <a:pt x="124" y="252"/>
                    </a:cubicBez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4" y="251"/>
                      <a:pt x="124" y="251"/>
                    </a:cubicBezTo>
                    <a:cubicBezTo>
                      <a:pt x="124" y="251"/>
                      <a:pt x="125" y="250"/>
                      <a:pt x="125" y="250"/>
                    </a:cubicBezTo>
                    <a:cubicBezTo>
                      <a:pt x="125" y="250"/>
                      <a:pt x="126" y="249"/>
                      <a:pt x="126" y="249"/>
                    </a:cubicBezTo>
                    <a:cubicBezTo>
                      <a:pt x="126" y="249"/>
                      <a:pt x="127" y="248"/>
                      <a:pt x="127" y="248"/>
                    </a:cubicBezTo>
                    <a:cubicBezTo>
                      <a:pt x="127" y="248"/>
                      <a:pt x="127" y="247"/>
                      <a:pt x="128" y="247"/>
                    </a:cubicBezTo>
                    <a:cubicBezTo>
                      <a:pt x="128" y="247"/>
                      <a:pt x="128" y="247"/>
                      <a:pt x="128" y="246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28" y="246"/>
                      <a:pt x="129" y="246"/>
                      <a:pt x="129" y="246"/>
                    </a:cubicBezTo>
                    <a:cubicBezTo>
                      <a:pt x="129" y="246"/>
                      <a:pt x="129" y="246"/>
                      <a:pt x="129" y="246"/>
                    </a:cubicBezTo>
                    <a:cubicBezTo>
                      <a:pt x="130" y="246"/>
                      <a:pt x="130" y="245"/>
                      <a:pt x="130" y="245"/>
                    </a:cubicBezTo>
                    <a:cubicBezTo>
                      <a:pt x="129" y="245"/>
                      <a:pt x="129" y="245"/>
                      <a:pt x="129" y="245"/>
                    </a:cubicBezTo>
                    <a:cubicBezTo>
                      <a:pt x="129" y="245"/>
                      <a:pt x="129" y="244"/>
                      <a:pt x="129" y="244"/>
                    </a:cubicBezTo>
                    <a:cubicBezTo>
                      <a:pt x="130" y="244"/>
                      <a:pt x="130" y="244"/>
                      <a:pt x="130" y="244"/>
                    </a:cubicBezTo>
                    <a:cubicBezTo>
                      <a:pt x="130" y="244"/>
                      <a:pt x="131" y="244"/>
                      <a:pt x="131" y="244"/>
                    </a:cubicBezTo>
                    <a:cubicBezTo>
                      <a:pt x="131" y="244"/>
                      <a:pt x="132" y="243"/>
                      <a:pt x="132" y="243"/>
                    </a:cubicBezTo>
                    <a:cubicBezTo>
                      <a:pt x="132" y="242"/>
                      <a:pt x="133" y="242"/>
                      <a:pt x="133" y="242"/>
                    </a:cubicBezTo>
                    <a:cubicBezTo>
                      <a:pt x="133" y="242"/>
                      <a:pt x="134" y="242"/>
                      <a:pt x="134" y="242"/>
                    </a:cubicBezTo>
                    <a:cubicBezTo>
                      <a:pt x="134" y="242"/>
                      <a:pt x="134" y="241"/>
                      <a:pt x="134" y="241"/>
                    </a:cubicBezTo>
                    <a:cubicBezTo>
                      <a:pt x="134" y="241"/>
                      <a:pt x="135" y="241"/>
                      <a:pt x="135" y="241"/>
                    </a:cubicBezTo>
                    <a:cubicBezTo>
                      <a:pt x="135" y="241"/>
                      <a:pt x="135" y="240"/>
                      <a:pt x="135" y="240"/>
                    </a:cubicBezTo>
                    <a:cubicBezTo>
                      <a:pt x="135" y="240"/>
                      <a:pt x="135" y="239"/>
                      <a:pt x="135" y="239"/>
                    </a:cubicBezTo>
                    <a:cubicBezTo>
                      <a:pt x="135" y="239"/>
                      <a:pt x="136" y="239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7" y="239"/>
                      <a:pt x="137" y="239"/>
                      <a:pt x="137" y="239"/>
                    </a:cubicBezTo>
                    <a:cubicBezTo>
                      <a:pt x="137" y="239"/>
                      <a:pt x="137" y="238"/>
                      <a:pt x="137" y="238"/>
                    </a:cubicBezTo>
                    <a:cubicBezTo>
                      <a:pt x="137" y="238"/>
                      <a:pt x="138" y="239"/>
                      <a:pt x="138" y="239"/>
                    </a:cubicBezTo>
                    <a:cubicBezTo>
                      <a:pt x="138" y="239"/>
                      <a:pt x="138" y="238"/>
                      <a:pt x="138" y="238"/>
                    </a:cubicBezTo>
                    <a:cubicBezTo>
                      <a:pt x="138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40" y="238"/>
                    </a:cubicBezTo>
                    <a:cubicBezTo>
                      <a:pt x="140" y="238"/>
                      <a:pt x="140" y="237"/>
                      <a:pt x="140" y="237"/>
                    </a:cubicBezTo>
                    <a:cubicBezTo>
                      <a:pt x="140" y="237"/>
                      <a:pt x="141" y="237"/>
                      <a:pt x="141" y="237"/>
                    </a:cubicBezTo>
                    <a:cubicBezTo>
                      <a:pt x="141" y="237"/>
                      <a:pt x="141" y="237"/>
                      <a:pt x="141" y="237"/>
                    </a:cubicBezTo>
                    <a:cubicBezTo>
                      <a:pt x="141" y="237"/>
                      <a:pt x="141" y="236"/>
                      <a:pt x="141" y="236"/>
                    </a:cubicBezTo>
                    <a:cubicBezTo>
                      <a:pt x="141" y="236"/>
                      <a:pt x="142" y="236"/>
                      <a:pt x="143" y="236"/>
                    </a:cubicBezTo>
                    <a:cubicBezTo>
                      <a:pt x="143" y="236"/>
                      <a:pt x="143" y="236"/>
                      <a:pt x="143" y="236"/>
                    </a:cubicBezTo>
                    <a:cubicBezTo>
                      <a:pt x="143" y="236"/>
                      <a:pt x="143" y="235"/>
                      <a:pt x="143" y="235"/>
                    </a:cubicBezTo>
                    <a:cubicBezTo>
                      <a:pt x="143" y="235"/>
                      <a:pt x="144" y="235"/>
                      <a:pt x="144" y="235"/>
                    </a:cubicBezTo>
                    <a:cubicBezTo>
                      <a:pt x="144" y="235"/>
                      <a:pt x="144" y="234"/>
                      <a:pt x="144" y="234"/>
                    </a:cubicBezTo>
                    <a:cubicBezTo>
                      <a:pt x="144" y="234"/>
                      <a:pt x="143" y="233"/>
                      <a:pt x="143" y="233"/>
                    </a:cubicBezTo>
                    <a:cubicBezTo>
                      <a:pt x="143" y="233"/>
                      <a:pt x="143" y="233"/>
                      <a:pt x="143" y="233"/>
                    </a:cubicBezTo>
                    <a:cubicBezTo>
                      <a:pt x="143" y="233"/>
                      <a:pt x="143" y="232"/>
                      <a:pt x="143" y="232"/>
                    </a:cubicBezTo>
                    <a:cubicBezTo>
                      <a:pt x="143" y="232"/>
                      <a:pt x="143" y="231"/>
                      <a:pt x="143" y="231"/>
                    </a:cubicBezTo>
                    <a:cubicBezTo>
                      <a:pt x="143" y="231"/>
                      <a:pt x="144" y="231"/>
                      <a:pt x="144" y="230"/>
                    </a:cubicBezTo>
                    <a:cubicBezTo>
                      <a:pt x="144" y="230"/>
                      <a:pt x="144" y="230"/>
                      <a:pt x="144" y="230"/>
                    </a:cubicBezTo>
                    <a:cubicBezTo>
                      <a:pt x="144" y="230"/>
                      <a:pt x="144" y="229"/>
                      <a:pt x="144" y="229"/>
                    </a:cubicBezTo>
                    <a:cubicBezTo>
                      <a:pt x="144" y="229"/>
                      <a:pt x="143" y="228"/>
                      <a:pt x="143" y="228"/>
                    </a:cubicBezTo>
                    <a:cubicBezTo>
                      <a:pt x="143" y="228"/>
                      <a:pt x="143" y="227"/>
                      <a:pt x="143" y="227"/>
                    </a:cubicBezTo>
                    <a:cubicBezTo>
                      <a:pt x="142" y="227"/>
                      <a:pt x="142" y="226"/>
                      <a:pt x="142" y="226"/>
                    </a:cubicBezTo>
                    <a:cubicBezTo>
                      <a:pt x="142" y="226"/>
                      <a:pt x="142" y="225"/>
                      <a:pt x="142" y="225"/>
                    </a:cubicBezTo>
                    <a:cubicBezTo>
                      <a:pt x="142" y="224"/>
                      <a:pt x="142" y="224"/>
                      <a:pt x="142" y="224"/>
                    </a:cubicBezTo>
                    <a:cubicBezTo>
                      <a:pt x="142" y="224"/>
                      <a:pt x="142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4"/>
                      <a:pt x="141" y="223"/>
                      <a:pt x="141" y="223"/>
                    </a:cubicBezTo>
                    <a:cubicBezTo>
                      <a:pt x="141" y="223"/>
                      <a:pt x="140" y="223"/>
                      <a:pt x="140" y="223"/>
                    </a:cubicBezTo>
                    <a:cubicBezTo>
                      <a:pt x="140" y="224"/>
                      <a:pt x="140" y="224"/>
                      <a:pt x="140" y="224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38" y="225"/>
                      <a:pt x="138" y="225"/>
                      <a:pt x="138" y="225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37" y="224"/>
                      <a:pt x="137" y="224"/>
                      <a:pt x="137" y="224"/>
                    </a:cubicBezTo>
                    <a:cubicBezTo>
                      <a:pt x="137" y="222"/>
                      <a:pt x="137" y="222"/>
                      <a:pt x="137" y="222"/>
                    </a:cubicBezTo>
                    <a:cubicBezTo>
                      <a:pt x="137" y="222"/>
                      <a:pt x="138" y="222"/>
                      <a:pt x="138" y="222"/>
                    </a:cubicBezTo>
                    <a:cubicBezTo>
                      <a:pt x="138" y="222"/>
                      <a:pt x="138" y="221"/>
                      <a:pt x="138" y="221"/>
                    </a:cubicBezTo>
                    <a:cubicBezTo>
                      <a:pt x="138" y="221"/>
                      <a:pt x="138" y="220"/>
                      <a:pt x="138" y="220"/>
                    </a:cubicBezTo>
                    <a:cubicBezTo>
                      <a:pt x="138" y="220"/>
                      <a:pt x="138" y="219"/>
                      <a:pt x="138" y="219"/>
                    </a:cubicBezTo>
                    <a:cubicBezTo>
                      <a:pt x="138" y="219"/>
                      <a:pt x="139" y="216"/>
                      <a:pt x="139" y="215"/>
                    </a:cubicBezTo>
                    <a:cubicBezTo>
                      <a:pt x="139" y="215"/>
                      <a:pt x="140" y="214"/>
                      <a:pt x="140" y="214"/>
                    </a:cubicBezTo>
                    <a:cubicBezTo>
                      <a:pt x="140" y="214"/>
                      <a:pt x="139" y="214"/>
                      <a:pt x="139" y="213"/>
                    </a:cubicBezTo>
                    <a:cubicBezTo>
                      <a:pt x="139" y="213"/>
                      <a:pt x="139" y="213"/>
                      <a:pt x="139" y="213"/>
                    </a:cubicBezTo>
                    <a:cubicBezTo>
                      <a:pt x="139" y="213"/>
                      <a:pt x="139" y="212"/>
                      <a:pt x="139" y="212"/>
                    </a:cubicBezTo>
                    <a:cubicBezTo>
                      <a:pt x="139" y="212"/>
                      <a:pt x="139" y="212"/>
                      <a:pt x="139" y="212"/>
                    </a:cubicBezTo>
                    <a:cubicBezTo>
                      <a:pt x="139" y="212"/>
                      <a:pt x="137" y="210"/>
                      <a:pt x="137" y="210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31" y="211"/>
                      <a:pt x="131" y="211"/>
                      <a:pt x="131" y="211"/>
                    </a:cubicBezTo>
                    <a:cubicBezTo>
                      <a:pt x="131" y="211"/>
                      <a:pt x="131" y="210"/>
                      <a:pt x="131" y="210"/>
                    </a:cubicBezTo>
                    <a:cubicBezTo>
                      <a:pt x="131" y="210"/>
                      <a:pt x="131" y="209"/>
                      <a:pt x="131" y="209"/>
                    </a:cubicBezTo>
                    <a:cubicBezTo>
                      <a:pt x="131" y="209"/>
                      <a:pt x="131" y="209"/>
                      <a:pt x="131" y="209"/>
                    </a:cubicBezTo>
                    <a:cubicBezTo>
                      <a:pt x="131" y="205"/>
                      <a:pt x="131" y="205"/>
                      <a:pt x="131" y="205"/>
                    </a:cubicBezTo>
                    <a:cubicBezTo>
                      <a:pt x="131" y="205"/>
                      <a:pt x="130" y="205"/>
                      <a:pt x="130" y="205"/>
                    </a:cubicBezTo>
                    <a:cubicBezTo>
                      <a:pt x="130" y="205"/>
                      <a:pt x="130" y="205"/>
                      <a:pt x="130" y="205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2"/>
                      <a:pt x="130" y="202"/>
                    </a:cubicBezTo>
                    <a:cubicBezTo>
                      <a:pt x="130" y="202"/>
                      <a:pt x="130" y="202"/>
                      <a:pt x="130" y="202"/>
                    </a:cubicBezTo>
                    <a:cubicBezTo>
                      <a:pt x="130" y="202"/>
                      <a:pt x="130" y="201"/>
                      <a:pt x="130" y="201"/>
                    </a:cubicBezTo>
                    <a:cubicBezTo>
                      <a:pt x="129" y="200"/>
                      <a:pt x="129" y="200"/>
                      <a:pt x="129" y="200"/>
                    </a:cubicBezTo>
                    <a:cubicBezTo>
                      <a:pt x="129" y="199"/>
                      <a:pt x="129" y="199"/>
                      <a:pt x="129" y="199"/>
                    </a:cubicBezTo>
                    <a:cubicBezTo>
                      <a:pt x="128" y="198"/>
                      <a:pt x="128" y="198"/>
                      <a:pt x="128" y="198"/>
                    </a:cubicBezTo>
                    <a:cubicBezTo>
                      <a:pt x="126" y="198"/>
                      <a:pt x="126" y="198"/>
                      <a:pt x="126" y="198"/>
                    </a:cubicBezTo>
                    <a:cubicBezTo>
                      <a:pt x="125" y="198"/>
                      <a:pt x="125" y="198"/>
                      <a:pt x="125" y="198"/>
                    </a:cubicBezTo>
                    <a:cubicBezTo>
                      <a:pt x="125" y="197"/>
                      <a:pt x="125" y="197"/>
                      <a:pt x="125" y="197"/>
                    </a:cubicBezTo>
                    <a:cubicBezTo>
                      <a:pt x="124" y="197"/>
                      <a:pt x="124" y="197"/>
                      <a:pt x="124" y="197"/>
                    </a:cubicBezTo>
                    <a:cubicBezTo>
                      <a:pt x="123" y="198"/>
                      <a:pt x="123" y="198"/>
                      <a:pt x="123" y="198"/>
                    </a:cubicBezTo>
                    <a:cubicBezTo>
                      <a:pt x="123" y="198"/>
                      <a:pt x="122" y="198"/>
                      <a:pt x="122" y="198"/>
                    </a:cubicBezTo>
                    <a:cubicBezTo>
                      <a:pt x="122" y="198"/>
                      <a:pt x="122" y="198"/>
                      <a:pt x="122" y="198"/>
                    </a:cubicBezTo>
                    <a:cubicBezTo>
                      <a:pt x="120" y="198"/>
                      <a:pt x="120" y="198"/>
                      <a:pt x="120" y="198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6" y="198"/>
                      <a:pt x="116" y="198"/>
                      <a:pt x="116" y="198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4" y="197"/>
                      <a:pt x="114" y="197"/>
                      <a:pt x="114" y="197"/>
                    </a:cubicBezTo>
                    <a:cubicBezTo>
                      <a:pt x="114" y="197"/>
                      <a:pt x="113" y="196"/>
                      <a:pt x="113" y="196"/>
                    </a:cubicBezTo>
                    <a:cubicBezTo>
                      <a:pt x="113" y="196"/>
                      <a:pt x="114" y="196"/>
                      <a:pt x="114" y="195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4" y="195"/>
                      <a:pt x="114" y="194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193"/>
                      <a:pt x="114" y="193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4" y="192"/>
                      <a:pt x="114" y="191"/>
                      <a:pt x="114" y="191"/>
                    </a:cubicBezTo>
                    <a:cubicBezTo>
                      <a:pt x="114" y="191"/>
                      <a:pt x="114" y="191"/>
                      <a:pt x="114" y="191"/>
                    </a:cubicBezTo>
                    <a:cubicBezTo>
                      <a:pt x="114" y="191"/>
                      <a:pt x="114" y="190"/>
                      <a:pt x="114" y="190"/>
                    </a:cubicBezTo>
                    <a:cubicBezTo>
                      <a:pt x="114" y="190"/>
                      <a:pt x="115" y="188"/>
                      <a:pt x="115" y="188"/>
                    </a:cubicBezTo>
                    <a:cubicBezTo>
                      <a:pt x="115" y="188"/>
                      <a:pt x="114" y="188"/>
                      <a:pt x="114" y="188"/>
                    </a:cubicBezTo>
                    <a:cubicBezTo>
                      <a:pt x="114" y="188"/>
                      <a:pt x="114" y="188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6"/>
                      <a:pt x="114" y="186"/>
                      <a:pt x="114" y="186"/>
                    </a:cubicBezTo>
                    <a:cubicBezTo>
                      <a:pt x="114" y="186"/>
                      <a:pt x="113" y="186"/>
                      <a:pt x="113" y="186"/>
                    </a:cubicBezTo>
                    <a:cubicBezTo>
                      <a:pt x="113" y="184"/>
                      <a:pt x="113" y="184"/>
                      <a:pt x="113" y="184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4" y="181"/>
                      <a:pt x="114" y="181"/>
                      <a:pt x="114" y="181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5" y="174"/>
                      <a:pt x="115" y="174"/>
                      <a:pt x="115" y="174"/>
                    </a:cubicBezTo>
                    <a:cubicBezTo>
                      <a:pt x="115" y="174"/>
                      <a:pt x="115" y="173"/>
                      <a:pt x="115" y="173"/>
                    </a:cubicBezTo>
                    <a:cubicBezTo>
                      <a:pt x="115" y="173"/>
                      <a:pt x="115" y="173"/>
                      <a:pt x="115" y="172"/>
                    </a:cubicBezTo>
                    <a:cubicBezTo>
                      <a:pt x="115" y="172"/>
                      <a:pt x="115" y="172"/>
                      <a:pt x="115" y="172"/>
                    </a:cubicBezTo>
                    <a:cubicBezTo>
                      <a:pt x="115" y="172"/>
                      <a:pt x="115" y="171"/>
                      <a:pt x="115" y="171"/>
                    </a:cubicBezTo>
                    <a:cubicBezTo>
                      <a:pt x="115" y="171"/>
                      <a:pt x="116" y="169"/>
                      <a:pt x="116" y="169"/>
                    </a:cubicBezTo>
                    <a:cubicBezTo>
                      <a:pt x="116" y="169"/>
                      <a:pt x="116" y="168"/>
                      <a:pt x="116" y="168"/>
                    </a:cubicBezTo>
                    <a:cubicBezTo>
                      <a:pt x="117" y="168"/>
                      <a:pt x="117" y="168"/>
                      <a:pt x="117" y="168"/>
                    </a:cubicBezTo>
                    <a:cubicBezTo>
                      <a:pt x="117" y="168"/>
                      <a:pt x="115" y="165"/>
                      <a:pt x="115" y="165"/>
                    </a:cubicBezTo>
                    <a:cubicBezTo>
                      <a:pt x="115" y="165"/>
                      <a:pt x="115" y="163"/>
                      <a:pt x="115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4" y="162"/>
                      <a:pt x="114" y="162"/>
                      <a:pt x="113" y="162"/>
                    </a:cubicBez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3" y="162"/>
                      <a:pt x="110" y="160"/>
                      <a:pt x="110" y="160"/>
                    </a:cubicBezTo>
                    <a:cubicBezTo>
                      <a:pt x="110" y="160"/>
                      <a:pt x="110" y="159"/>
                      <a:pt x="110" y="159"/>
                    </a:cubicBezTo>
                    <a:cubicBezTo>
                      <a:pt x="110" y="159"/>
                      <a:pt x="110" y="158"/>
                      <a:pt x="110" y="158"/>
                    </a:cubicBezTo>
                    <a:cubicBezTo>
                      <a:pt x="110" y="158"/>
                      <a:pt x="110" y="157"/>
                      <a:pt x="110" y="157"/>
                    </a:cubicBezTo>
                    <a:cubicBezTo>
                      <a:pt x="110" y="157"/>
                      <a:pt x="110" y="156"/>
                      <a:pt x="110" y="155"/>
                    </a:cubicBezTo>
                    <a:cubicBezTo>
                      <a:pt x="110" y="155"/>
                      <a:pt x="111" y="153"/>
                      <a:pt x="111" y="153"/>
                    </a:cubicBezTo>
                    <a:cubicBezTo>
                      <a:pt x="111" y="153"/>
                      <a:pt x="111" y="153"/>
                      <a:pt x="111" y="153"/>
                    </a:cubicBezTo>
                    <a:cubicBezTo>
                      <a:pt x="110" y="154"/>
                      <a:pt x="110" y="154"/>
                      <a:pt x="110" y="154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47"/>
                      <a:pt x="97" y="147"/>
                      <a:pt x="97" y="147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7" y="145"/>
                      <a:pt x="97" y="145"/>
                      <a:pt x="97" y="145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7"/>
                      <a:pt x="96" y="137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6" y="136"/>
                      <a:pt x="96" y="135"/>
                      <a:pt x="96" y="135"/>
                    </a:cubicBezTo>
                    <a:cubicBezTo>
                      <a:pt x="96" y="135"/>
                      <a:pt x="95" y="135"/>
                      <a:pt x="95" y="135"/>
                    </a:cubicBezTo>
                    <a:cubicBezTo>
                      <a:pt x="95" y="135"/>
                      <a:pt x="94" y="135"/>
                      <a:pt x="94" y="135"/>
                    </a:cubicBezTo>
                    <a:cubicBezTo>
                      <a:pt x="94" y="134"/>
                      <a:pt x="94" y="134"/>
                      <a:pt x="93" y="134"/>
                    </a:cubicBezTo>
                    <a:cubicBezTo>
                      <a:pt x="93" y="134"/>
                      <a:pt x="92" y="133"/>
                      <a:pt x="92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89" y="133"/>
                      <a:pt x="89" y="133"/>
                    </a:cubicBezTo>
                    <a:cubicBezTo>
                      <a:pt x="89" y="133"/>
                      <a:pt x="89" y="134"/>
                      <a:pt x="89" y="134"/>
                    </a:cubicBezTo>
                    <a:cubicBezTo>
                      <a:pt x="89" y="134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7" y="133"/>
                    </a:cubicBezTo>
                    <a:cubicBezTo>
                      <a:pt x="87" y="133"/>
                      <a:pt x="86" y="133"/>
                      <a:pt x="86" y="133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6" y="133"/>
                      <a:pt x="86" y="132"/>
                      <a:pt x="86" y="132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4" y="131"/>
                      <a:pt x="84" y="130"/>
                      <a:pt x="84" y="130"/>
                    </a:cubicBezTo>
                    <a:cubicBezTo>
                      <a:pt x="84" y="130"/>
                      <a:pt x="83" y="130"/>
                      <a:pt x="83" y="130"/>
                    </a:cubicBezTo>
                    <a:cubicBezTo>
                      <a:pt x="83" y="130"/>
                      <a:pt x="83" y="131"/>
                      <a:pt x="82" y="131"/>
                    </a:cubicBezTo>
                    <a:cubicBezTo>
                      <a:pt x="82" y="131"/>
                      <a:pt x="82" y="130"/>
                      <a:pt x="82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0" y="129"/>
                      <a:pt x="80" y="129"/>
                    </a:cubicBezTo>
                    <a:cubicBezTo>
                      <a:pt x="80" y="130"/>
                      <a:pt x="79" y="129"/>
                      <a:pt x="79" y="129"/>
                    </a:cubicBezTo>
                    <a:cubicBezTo>
                      <a:pt x="79" y="129"/>
                      <a:pt x="79" y="128"/>
                      <a:pt x="79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8"/>
                      <a:pt x="78" y="127"/>
                      <a:pt x="77" y="127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7" y="127"/>
                      <a:pt x="77" y="127"/>
                      <a:pt x="76" y="12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5" y="127"/>
                      <a:pt x="75" y="127"/>
                      <a:pt x="75" y="127"/>
                    </a:cubicBezTo>
                    <a:cubicBezTo>
                      <a:pt x="75" y="126"/>
                      <a:pt x="73" y="125"/>
                      <a:pt x="73" y="125"/>
                    </a:cubicBezTo>
                    <a:cubicBezTo>
                      <a:pt x="71" y="126"/>
                      <a:pt x="71" y="126"/>
                      <a:pt x="71" y="126"/>
                    </a:cubicBezTo>
                    <a:cubicBezTo>
                      <a:pt x="71" y="126"/>
                      <a:pt x="70" y="126"/>
                      <a:pt x="70" y="126"/>
                    </a:cubicBezTo>
                    <a:cubicBezTo>
                      <a:pt x="70" y="126"/>
                      <a:pt x="68" y="125"/>
                      <a:pt x="68" y="125"/>
                    </a:cubicBezTo>
                    <a:cubicBezTo>
                      <a:pt x="68" y="125"/>
                      <a:pt x="67" y="125"/>
                      <a:pt x="67" y="125"/>
                    </a:cubicBezTo>
                    <a:cubicBezTo>
                      <a:pt x="67" y="125"/>
                      <a:pt x="68" y="124"/>
                      <a:pt x="67" y="124"/>
                    </a:cubicBezTo>
                    <a:cubicBezTo>
                      <a:pt x="67" y="124"/>
                      <a:pt x="67" y="124"/>
                      <a:pt x="66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5" y="123"/>
                      <a:pt x="65" y="123"/>
                    </a:cubicBezTo>
                    <a:cubicBezTo>
                      <a:pt x="65" y="123"/>
                      <a:pt x="65" y="122"/>
                      <a:pt x="65" y="122"/>
                    </a:cubicBezTo>
                    <a:cubicBezTo>
                      <a:pt x="65" y="122"/>
                      <a:pt x="64" y="122"/>
                      <a:pt x="64" y="122"/>
                    </a:cubicBezTo>
                    <a:cubicBezTo>
                      <a:pt x="64" y="122"/>
                      <a:pt x="64" y="122"/>
                      <a:pt x="64" y="121"/>
                    </a:cubicBezTo>
                    <a:cubicBezTo>
                      <a:pt x="63" y="121"/>
                      <a:pt x="63" y="121"/>
                      <a:pt x="63" y="120"/>
                    </a:cubicBezTo>
                    <a:cubicBezTo>
                      <a:pt x="63" y="120"/>
                      <a:pt x="62" y="120"/>
                      <a:pt x="62" y="120"/>
                    </a:cubicBezTo>
                    <a:cubicBezTo>
                      <a:pt x="62" y="120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7"/>
                      <a:pt x="61" y="116"/>
                      <a:pt x="61" y="116"/>
                    </a:cubicBezTo>
                    <a:cubicBezTo>
                      <a:pt x="61" y="116"/>
                      <a:pt x="62" y="116"/>
                      <a:pt x="62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1"/>
                      <a:pt x="61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1"/>
                      <a:pt x="62" y="110"/>
                      <a:pt x="62" y="110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60" y="106"/>
                      <a:pt x="60" y="107"/>
                      <a:pt x="60" y="107"/>
                    </a:cubicBezTo>
                    <a:cubicBezTo>
                      <a:pt x="60" y="107"/>
                      <a:pt x="60" y="107"/>
                      <a:pt x="59" y="106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6"/>
                      <a:pt x="58" y="106"/>
                      <a:pt x="58" y="106"/>
                    </a:cubicBezTo>
                    <a:cubicBezTo>
                      <a:pt x="58" y="106"/>
                      <a:pt x="58" y="107"/>
                      <a:pt x="58" y="106"/>
                    </a:cubicBezTo>
                    <a:cubicBezTo>
                      <a:pt x="58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6" y="106"/>
                      <a:pt x="55" y="106"/>
                      <a:pt x="55" y="106"/>
                    </a:cubicBezTo>
                    <a:cubicBezTo>
                      <a:pt x="55" y="106"/>
                      <a:pt x="54" y="107"/>
                      <a:pt x="54" y="107"/>
                    </a:cubicBezTo>
                    <a:cubicBezTo>
                      <a:pt x="54" y="107"/>
                      <a:pt x="52" y="107"/>
                      <a:pt x="52" y="107"/>
                    </a:cubicBezTo>
                    <a:cubicBezTo>
                      <a:pt x="52" y="107"/>
                      <a:pt x="50" y="110"/>
                      <a:pt x="50" y="110"/>
                    </a:cubicBezTo>
                    <a:cubicBezTo>
                      <a:pt x="50" y="110"/>
                      <a:pt x="49" y="110"/>
                      <a:pt x="49" y="110"/>
                    </a:cubicBezTo>
                    <a:cubicBezTo>
                      <a:pt x="49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5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4" y="113"/>
                      <a:pt x="44" y="113"/>
                    </a:cubicBezTo>
                    <a:cubicBezTo>
                      <a:pt x="44" y="113"/>
                      <a:pt x="44" y="112"/>
                      <a:pt x="44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6"/>
                      <a:pt x="37" y="116"/>
                      <a:pt x="37" y="116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7" y="115"/>
                      <a:pt x="36" y="115"/>
                      <a:pt x="36" y="115"/>
                    </a:cubicBezTo>
                    <a:cubicBezTo>
                      <a:pt x="35" y="115"/>
                      <a:pt x="34" y="115"/>
                      <a:pt x="33" y="115"/>
                    </a:cubicBezTo>
                    <a:cubicBezTo>
                      <a:pt x="33" y="115"/>
                      <a:pt x="32" y="114"/>
                      <a:pt x="32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5"/>
                      <a:pt x="25" y="105"/>
                    </a:cubicBezTo>
                    <a:cubicBezTo>
                      <a:pt x="25" y="105"/>
                      <a:pt x="24" y="105"/>
                      <a:pt x="24" y="105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6" y="104"/>
                      <a:pt x="6" y="104"/>
                      <a:pt x="6" y="104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5" y="97"/>
                      <a:pt x="5" y="97"/>
                      <a:pt x="5" y="97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3" y="94"/>
                      <a:pt x="2" y="93"/>
                      <a:pt x="2" y="93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5"/>
                      <a:pt x="8" y="75"/>
                    </a:cubicBezTo>
                    <a:cubicBezTo>
                      <a:pt x="8" y="75"/>
                      <a:pt x="8" y="73"/>
                      <a:pt x="8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7" y="67"/>
                      <a:pt x="27" y="68"/>
                      <a:pt x="27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8"/>
                      <a:pt x="29" y="67"/>
                      <a:pt x="29" y="67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2" y="43"/>
                      <a:pt x="32" y="43"/>
                    </a:cubicBezTo>
                    <a:cubicBezTo>
                      <a:pt x="32" y="43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2" y="41"/>
                      <a:pt x="32" y="41"/>
                    </a:cubicBezTo>
                    <a:cubicBezTo>
                      <a:pt x="32" y="41"/>
                      <a:pt x="31" y="41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0" y="39"/>
                      <a:pt x="30" y="39"/>
                    </a:cubicBezTo>
                    <a:cubicBezTo>
                      <a:pt x="30" y="39"/>
                      <a:pt x="29" y="39"/>
                      <a:pt x="29" y="39"/>
                    </a:cubicBezTo>
                    <a:cubicBezTo>
                      <a:pt x="29" y="38"/>
                      <a:pt x="28" y="38"/>
                      <a:pt x="28" y="38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4" y="33"/>
                      <a:pt x="34" y="33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4" y="31"/>
                      <a:pt x="34" y="31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5" y="31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29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1" y="25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5"/>
                      <a:pt x="33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2"/>
                    </a:cubicBezTo>
                    <a:cubicBezTo>
                      <a:pt x="41" y="22"/>
                      <a:pt x="42" y="23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5" y="23"/>
                      <a:pt x="45" y="23"/>
                    </a:cubicBezTo>
                    <a:cubicBezTo>
                      <a:pt x="45" y="23"/>
                      <a:pt x="45" y="22"/>
                      <a:pt x="45" y="22"/>
                    </a:cubicBezTo>
                    <a:cubicBezTo>
                      <a:pt x="45" y="22"/>
                      <a:pt x="46" y="22"/>
                      <a:pt x="46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5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9" y="27"/>
                    </a:cubicBezTo>
                    <a:cubicBezTo>
                      <a:pt x="49" y="27"/>
                      <a:pt x="49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50" y="29"/>
                      <a:pt x="50" y="29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1"/>
                      <a:pt x="60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1" y="32"/>
                      <a:pt x="61" y="32"/>
                    </a:cubicBezTo>
                    <a:cubicBezTo>
                      <a:pt x="61" y="31"/>
                      <a:pt x="62" y="30"/>
                      <a:pt x="62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29"/>
                      <a:pt x="63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64" y="28"/>
                      <a:pt x="64" y="28"/>
                    </a:cubicBezTo>
                    <a:cubicBezTo>
                      <a:pt x="64" y="28"/>
                      <a:pt x="65" y="28"/>
                      <a:pt x="65" y="28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7"/>
                      <a:pt x="68" y="27"/>
                    </a:cubicBezTo>
                    <a:cubicBezTo>
                      <a:pt x="68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4" y="20"/>
                      <a:pt x="72" y="20"/>
                      <a:pt x="72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10"/>
                      <a:pt x="75" y="9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10"/>
                      <a:pt x="76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80" y="11"/>
                      <a:pt x="80" y="11"/>
                    </a:cubicBezTo>
                    <a:cubicBezTo>
                      <a:pt x="80" y="11"/>
                      <a:pt x="80" y="10"/>
                      <a:pt x="80" y="10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7"/>
                      <a:pt x="87" y="7"/>
                      <a:pt x="87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3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cubicBezTo>
                      <a:pt x="95" y="2"/>
                      <a:pt x="94" y="0"/>
                      <a:pt x="94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1" y="6"/>
                      <a:pt x="101" y="6"/>
                      <a:pt x="101" y="6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7" y="28"/>
                      <a:pt x="107" y="28"/>
                    </a:cubicBezTo>
                    <a:cubicBezTo>
                      <a:pt x="107" y="28"/>
                      <a:pt x="107" y="29"/>
                      <a:pt x="107" y="29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4" y="23"/>
                      <a:pt x="126" y="24"/>
                      <a:pt x="126" y="24"/>
                    </a:cubicBezTo>
                    <a:cubicBezTo>
                      <a:pt x="126" y="24"/>
                      <a:pt x="128" y="24"/>
                      <a:pt x="128" y="24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3"/>
                      <a:pt x="128" y="22"/>
                      <a:pt x="128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7" y="22"/>
                      <a:pt x="126" y="21"/>
                      <a:pt x="126" y="21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9" y="20"/>
                      <a:pt x="129" y="20"/>
                      <a:pt x="129" y="20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19"/>
                      <a:pt x="132" y="19"/>
                      <a:pt x="132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6" y="20"/>
                      <a:pt x="136" y="20"/>
                      <a:pt x="136" y="2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8" y="21"/>
                      <a:pt x="138" y="21"/>
                      <a:pt x="138" y="21"/>
                    </a:cubicBezTo>
                    <a:cubicBezTo>
                      <a:pt x="138" y="21"/>
                      <a:pt x="139" y="22"/>
                      <a:pt x="139" y="22"/>
                    </a:cubicBezTo>
                    <a:cubicBezTo>
                      <a:pt x="139" y="22"/>
                      <a:pt x="140" y="22"/>
                      <a:pt x="140" y="22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52" y="19"/>
                      <a:pt x="152" y="19"/>
                      <a:pt x="152" y="19"/>
                    </a:cubicBezTo>
                    <a:cubicBezTo>
                      <a:pt x="152" y="18"/>
                      <a:pt x="152" y="18"/>
                      <a:pt x="152" y="18"/>
                    </a:cubicBezTo>
                    <a:cubicBezTo>
                      <a:pt x="153" y="16"/>
                      <a:pt x="153" y="16"/>
                      <a:pt x="153" y="16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9" y="8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6"/>
                      <a:pt x="159" y="6"/>
                    </a:cubicBezTo>
                    <a:cubicBezTo>
                      <a:pt x="159" y="6"/>
                      <a:pt x="160" y="6"/>
                      <a:pt x="160" y="7"/>
                    </a:cubicBezTo>
                    <a:cubicBezTo>
                      <a:pt x="161" y="7"/>
                      <a:pt x="161" y="8"/>
                      <a:pt x="161" y="8"/>
                    </a:cubicBezTo>
                    <a:cubicBezTo>
                      <a:pt x="161" y="9"/>
                      <a:pt x="161" y="9"/>
                      <a:pt x="161" y="10"/>
                    </a:cubicBezTo>
                    <a:cubicBezTo>
                      <a:pt x="161" y="10"/>
                      <a:pt x="161" y="10"/>
                      <a:pt x="162" y="11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2" y="11"/>
                      <a:pt x="162" y="13"/>
                      <a:pt x="162" y="14"/>
                    </a:cubicBezTo>
                    <a:cubicBezTo>
                      <a:pt x="162" y="15"/>
                      <a:pt x="163" y="16"/>
                      <a:pt x="163" y="17"/>
                    </a:cubicBezTo>
                    <a:cubicBezTo>
                      <a:pt x="163" y="17"/>
                      <a:pt x="163" y="17"/>
                      <a:pt x="164" y="18"/>
                    </a:cubicBezTo>
                    <a:cubicBezTo>
                      <a:pt x="164" y="18"/>
                      <a:pt x="164" y="19"/>
                      <a:pt x="164" y="19"/>
                    </a:cubicBezTo>
                    <a:cubicBezTo>
                      <a:pt x="164" y="20"/>
                      <a:pt x="165" y="21"/>
                      <a:pt x="165" y="22"/>
                    </a:cubicBezTo>
                    <a:cubicBezTo>
                      <a:pt x="165" y="23"/>
                      <a:pt x="166" y="24"/>
                      <a:pt x="166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8" y="24"/>
                      <a:pt x="169" y="24"/>
                      <a:pt x="170" y="25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5"/>
                      <a:pt x="170" y="26"/>
                      <a:pt x="170" y="26"/>
                    </a:cubicBezTo>
                    <a:cubicBezTo>
                      <a:pt x="171" y="26"/>
                      <a:pt x="171" y="27"/>
                      <a:pt x="170" y="28"/>
                    </a:cubicBezTo>
                    <a:cubicBezTo>
                      <a:pt x="170" y="28"/>
                      <a:pt x="170" y="28"/>
                      <a:pt x="170" y="28"/>
                    </a:cubicBezTo>
                    <a:cubicBezTo>
                      <a:pt x="170" y="28"/>
                      <a:pt x="170" y="28"/>
                      <a:pt x="169" y="28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8" y="30"/>
                      <a:pt x="168" y="31"/>
                      <a:pt x="168" y="31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8" y="31"/>
                      <a:pt x="167" y="32"/>
                      <a:pt x="167" y="32"/>
                    </a:cubicBezTo>
                    <a:cubicBezTo>
                      <a:pt x="167" y="32"/>
                      <a:pt x="166" y="33"/>
                      <a:pt x="166" y="33"/>
                    </a:cubicBezTo>
                    <a:cubicBezTo>
                      <a:pt x="166" y="34"/>
                      <a:pt x="165" y="35"/>
                      <a:pt x="165" y="35"/>
                    </a:cubicBezTo>
                    <a:cubicBezTo>
                      <a:pt x="164" y="35"/>
                      <a:pt x="164" y="35"/>
                      <a:pt x="164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0" y="39"/>
                      <a:pt x="160" y="39"/>
                      <a:pt x="160" y="39"/>
                    </a:cubicBezTo>
                    <a:cubicBezTo>
                      <a:pt x="161" y="39"/>
                      <a:pt x="161" y="39"/>
                      <a:pt x="161" y="39"/>
                    </a:cubicBezTo>
                    <a:cubicBezTo>
                      <a:pt x="161" y="39"/>
                      <a:pt x="161" y="39"/>
                      <a:pt x="161" y="38"/>
                    </a:cubicBezTo>
                    <a:cubicBezTo>
                      <a:pt x="161" y="38"/>
                      <a:pt x="162" y="38"/>
                      <a:pt x="162" y="38"/>
                    </a:cubicBezTo>
                    <a:cubicBezTo>
                      <a:pt x="162" y="39"/>
                      <a:pt x="162" y="39"/>
                      <a:pt x="162" y="39"/>
                    </a:cubicBezTo>
                    <a:cubicBezTo>
                      <a:pt x="162" y="39"/>
                      <a:pt x="161" y="39"/>
                      <a:pt x="161" y="39"/>
                    </a:cubicBezTo>
                    <a:cubicBezTo>
                      <a:pt x="161" y="40"/>
                      <a:pt x="161" y="40"/>
                      <a:pt x="160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0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8" y="41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8" y="43"/>
                      <a:pt x="158" y="43"/>
                      <a:pt x="158" y="44"/>
                    </a:cubicBezTo>
                    <a:cubicBezTo>
                      <a:pt x="158" y="44"/>
                      <a:pt x="158" y="44"/>
                      <a:pt x="158" y="43"/>
                    </a:cubicBezTo>
                    <a:cubicBezTo>
                      <a:pt x="158" y="43"/>
                      <a:pt x="159" y="42"/>
                      <a:pt x="159" y="42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2"/>
                      <a:pt x="161" y="42"/>
                      <a:pt x="161" y="43"/>
                    </a:cubicBezTo>
                    <a:cubicBezTo>
                      <a:pt x="161" y="43"/>
                      <a:pt x="161" y="44"/>
                      <a:pt x="160" y="44"/>
                    </a:cubicBezTo>
                    <a:cubicBezTo>
                      <a:pt x="160" y="44"/>
                      <a:pt x="160" y="45"/>
                      <a:pt x="160" y="45"/>
                    </a:cubicBezTo>
                    <a:cubicBezTo>
                      <a:pt x="160" y="45"/>
                      <a:pt x="160" y="45"/>
                      <a:pt x="159" y="46"/>
                    </a:cubicBezTo>
                    <a:cubicBezTo>
                      <a:pt x="159" y="46"/>
                      <a:pt x="158" y="46"/>
                      <a:pt x="158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7" y="47"/>
                      <a:pt x="156" y="47"/>
                    </a:cubicBezTo>
                    <a:cubicBezTo>
                      <a:pt x="156" y="47"/>
                      <a:pt x="155" y="47"/>
                      <a:pt x="155" y="47"/>
                    </a:cubicBezTo>
                    <a:cubicBezTo>
                      <a:pt x="154" y="47"/>
                      <a:pt x="153" y="48"/>
                      <a:pt x="152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1" y="48"/>
                    </a:cubicBezTo>
                    <a:cubicBezTo>
                      <a:pt x="151" y="48"/>
                      <a:pt x="150" y="48"/>
                      <a:pt x="150" y="48"/>
                    </a:cubicBezTo>
                    <a:cubicBezTo>
                      <a:pt x="149" y="48"/>
                      <a:pt x="149" y="49"/>
                      <a:pt x="148" y="49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6" y="49"/>
                      <a:pt x="146" y="50"/>
                      <a:pt x="146" y="50"/>
                    </a:cubicBezTo>
                    <a:cubicBezTo>
                      <a:pt x="145" y="50"/>
                      <a:pt x="143" y="50"/>
                      <a:pt x="142" y="51"/>
                    </a:cubicBezTo>
                    <a:cubicBezTo>
                      <a:pt x="142" y="51"/>
                      <a:pt x="142" y="51"/>
                      <a:pt x="141" y="52"/>
                    </a:cubicBezTo>
                    <a:cubicBezTo>
                      <a:pt x="141" y="52"/>
                      <a:pt x="141" y="52"/>
                      <a:pt x="140" y="52"/>
                    </a:cubicBezTo>
                    <a:cubicBezTo>
                      <a:pt x="140" y="52"/>
                      <a:pt x="141" y="52"/>
                      <a:pt x="141" y="52"/>
                    </a:cubicBezTo>
                    <a:cubicBezTo>
                      <a:pt x="140" y="52"/>
                      <a:pt x="139" y="52"/>
                      <a:pt x="139" y="53"/>
                    </a:cubicBezTo>
                    <a:cubicBezTo>
                      <a:pt x="139" y="53"/>
                      <a:pt x="139" y="53"/>
                      <a:pt x="139" y="53"/>
                    </a:cubicBezTo>
                    <a:cubicBezTo>
                      <a:pt x="139" y="53"/>
                      <a:pt x="139" y="54"/>
                      <a:pt x="138" y="54"/>
                    </a:cubicBezTo>
                    <a:cubicBezTo>
                      <a:pt x="138" y="54"/>
                      <a:pt x="138" y="54"/>
                      <a:pt x="137" y="54"/>
                    </a:cubicBezTo>
                    <a:cubicBezTo>
                      <a:pt x="137" y="54"/>
                      <a:pt x="136" y="53"/>
                      <a:pt x="137" y="53"/>
                    </a:cubicBezTo>
                    <a:cubicBezTo>
                      <a:pt x="137" y="53"/>
                      <a:pt x="137" y="53"/>
                      <a:pt x="138" y="52"/>
                    </a:cubicBezTo>
                    <a:cubicBezTo>
                      <a:pt x="137" y="52"/>
                      <a:pt x="136" y="51"/>
                      <a:pt x="135" y="52"/>
                    </a:cubicBezTo>
                    <a:cubicBezTo>
                      <a:pt x="136" y="51"/>
                      <a:pt x="135" y="51"/>
                      <a:pt x="135" y="51"/>
                    </a:cubicBezTo>
                    <a:cubicBezTo>
                      <a:pt x="134" y="51"/>
                      <a:pt x="134" y="51"/>
                      <a:pt x="133" y="51"/>
                    </a:cubicBezTo>
                    <a:cubicBezTo>
                      <a:pt x="133" y="51"/>
                      <a:pt x="134" y="52"/>
                      <a:pt x="134" y="52"/>
                    </a:cubicBezTo>
                    <a:cubicBezTo>
                      <a:pt x="135" y="52"/>
                      <a:pt x="135" y="52"/>
                      <a:pt x="136" y="52"/>
                    </a:cubicBezTo>
                    <a:cubicBezTo>
                      <a:pt x="136" y="52"/>
                      <a:pt x="135" y="53"/>
                      <a:pt x="135" y="53"/>
                    </a:cubicBezTo>
                    <a:cubicBezTo>
                      <a:pt x="134" y="53"/>
                      <a:pt x="134" y="53"/>
                      <a:pt x="134" y="52"/>
                    </a:cubicBezTo>
                    <a:cubicBezTo>
                      <a:pt x="133" y="52"/>
                      <a:pt x="132" y="52"/>
                      <a:pt x="132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30" y="52"/>
                      <a:pt x="130" y="51"/>
                      <a:pt x="130" y="51"/>
                    </a:cubicBezTo>
                    <a:cubicBezTo>
                      <a:pt x="130" y="50"/>
                      <a:pt x="129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1"/>
                      <a:pt x="127" y="51"/>
                      <a:pt x="127" y="50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27" y="50"/>
                      <a:pt x="127" y="50"/>
                      <a:pt x="126" y="50"/>
                    </a:cubicBezTo>
                    <a:cubicBezTo>
                      <a:pt x="126" y="50"/>
                      <a:pt x="125" y="50"/>
                      <a:pt x="125" y="51"/>
                    </a:cubicBezTo>
                    <a:cubicBezTo>
                      <a:pt x="126" y="51"/>
                      <a:pt x="126" y="51"/>
                      <a:pt x="126" y="52"/>
                    </a:cubicBezTo>
                    <a:cubicBezTo>
                      <a:pt x="126" y="52"/>
                      <a:pt x="125" y="52"/>
                      <a:pt x="125" y="53"/>
                    </a:cubicBezTo>
                    <a:cubicBezTo>
                      <a:pt x="125" y="53"/>
                      <a:pt x="124" y="54"/>
                      <a:pt x="124" y="54"/>
                    </a:cubicBezTo>
                    <a:cubicBezTo>
                      <a:pt x="124" y="53"/>
                      <a:pt x="125" y="53"/>
                      <a:pt x="125" y="52"/>
                    </a:cubicBezTo>
                    <a:cubicBezTo>
                      <a:pt x="125" y="52"/>
                      <a:pt x="124" y="52"/>
                      <a:pt x="124" y="52"/>
                    </a:cubicBezTo>
                    <a:cubicBezTo>
                      <a:pt x="123" y="52"/>
                      <a:pt x="123" y="53"/>
                      <a:pt x="123" y="53"/>
                    </a:cubicBezTo>
                    <a:cubicBezTo>
                      <a:pt x="122" y="53"/>
                      <a:pt x="122" y="54"/>
                      <a:pt x="123" y="55"/>
                    </a:cubicBezTo>
                    <a:cubicBezTo>
                      <a:pt x="122" y="55"/>
                      <a:pt x="121" y="55"/>
                      <a:pt x="120" y="55"/>
                    </a:cubicBezTo>
                    <a:cubicBezTo>
                      <a:pt x="119" y="55"/>
                      <a:pt x="119" y="54"/>
                      <a:pt x="118" y="54"/>
                    </a:cubicBezTo>
                    <a:cubicBezTo>
                      <a:pt x="117" y="54"/>
                      <a:pt x="117" y="54"/>
                      <a:pt x="117" y="54"/>
                    </a:cubicBezTo>
                    <a:cubicBezTo>
                      <a:pt x="116" y="54"/>
                      <a:pt x="116" y="55"/>
                      <a:pt x="116" y="55"/>
                    </a:cubicBezTo>
                    <a:cubicBezTo>
                      <a:pt x="115" y="56"/>
                      <a:pt x="114" y="57"/>
                      <a:pt x="112" y="58"/>
                    </a:cubicBezTo>
                    <a:cubicBezTo>
                      <a:pt x="114" y="57"/>
                      <a:pt x="116" y="57"/>
                      <a:pt x="116" y="55"/>
                    </a:cubicBezTo>
                    <a:cubicBezTo>
                      <a:pt x="116" y="55"/>
                      <a:pt x="117" y="55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6"/>
                    </a:cubicBezTo>
                    <a:cubicBezTo>
                      <a:pt x="118" y="56"/>
                      <a:pt x="119" y="56"/>
                      <a:pt x="119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1" y="56"/>
                      <a:pt x="121" y="56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1" y="56"/>
                      <a:pt x="122" y="56"/>
                      <a:pt x="122" y="56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2" y="56"/>
                      <a:pt x="123" y="56"/>
                      <a:pt x="123" y="56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3" y="55"/>
                      <a:pt x="124" y="54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7" y="52"/>
                      <a:pt x="127" y="52"/>
                      <a:pt x="128" y="52"/>
                    </a:cubicBezTo>
                    <a:cubicBezTo>
                      <a:pt x="128" y="51"/>
                      <a:pt x="129" y="51"/>
                      <a:pt x="129" y="51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130" y="51"/>
                      <a:pt x="130" y="51"/>
                      <a:pt x="130" y="52"/>
                    </a:cubicBezTo>
                    <a:cubicBezTo>
                      <a:pt x="130" y="52"/>
                      <a:pt x="130" y="52"/>
                      <a:pt x="130" y="53"/>
                    </a:cubicBezTo>
                    <a:cubicBezTo>
                      <a:pt x="130" y="52"/>
                      <a:pt x="130" y="53"/>
                      <a:pt x="131" y="53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3" y="53"/>
                      <a:pt x="133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5"/>
                      <a:pt x="134" y="55"/>
                      <a:pt x="134" y="56"/>
                    </a:cubicBezTo>
                    <a:cubicBezTo>
                      <a:pt x="133" y="56"/>
                      <a:pt x="133" y="57"/>
                      <a:pt x="133" y="57"/>
                    </a:cubicBezTo>
                    <a:cubicBezTo>
                      <a:pt x="133" y="58"/>
                      <a:pt x="133" y="59"/>
                      <a:pt x="132" y="60"/>
                    </a:cubicBezTo>
                    <a:cubicBezTo>
                      <a:pt x="132" y="62"/>
                      <a:pt x="131" y="64"/>
                      <a:pt x="130" y="65"/>
                    </a:cubicBezTo>
                    <a:cubicBezTo>
                      <a:pt x="130" y="65"/>
                      <a:pt x="130" y="65"/>
                      <a:pt x="130" y="66"/>
                    </a:cubicBezTo>
                    <a:cubicBezTo>
                      <a:pt x="131" y="65"/>
                      <a:pt x="132" y="63"/>
                      <a:pt x="132" y="62"/>
                    </a:cubicBezTo>
                    <a:cubicBezTo>
                      <a:pt x="133" y="61"/>
                      <a:pt x="133" y="60"/>
                      <a:pt x="133" y="60"/>
                    </a:cubicBezTo>
                    <a:cubicBezTo>
                      <a:pt x="134" y="58"/>
                      <a:pt x="135" y="57"/>
                      <a:pt x="135" y="55"/>
                    </a:cubicBezTo>
                    <a:cubicBezTo>
                      <a:pt x="135" y="55"/>
                      <a:pt x="135" y="55"/>
                      <a:pt x="135" y="55"/>
                    </a:cubicBezTo>
                    <a:cubicBezTo>
                      <a:pt x="136" y="55"/>
                      <a:pt x="136" y="55"/>
                      <a:pt x="136" y="55"/>
                    </a:cubicBezTo>
                    <a:cubicBezTo>
                      <a:pt x="137" y="55"/>
                      <a:pt x="137" y="55"/>
                      <a:pt x="138" y="55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8" y="55"/>
                      <a:pt x="139" y="54"/>
                      <a:pt x="139" y="54"/>
                    </a:cubicBezTo>
                    <a:cubicBezTo>
                      <a:pt x="139" y="55"/>
                      <a:pt x="139" y="55"/>
                      <a:pt x="139" y="55"/>
                    </a:cubicBezTo>
                    <a:cubicBezTo>
                      <a:pt x="139" y="55"/>
                      <a:pt x="140" y="54"/>
                      <a:pt x="141" y="54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2" y="53"/>
                    </a:cubicBezTo>
                    <a:cubicBezTo>
                      <a:pt x="142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2"/>
                      <a:pt x="142" y="52"/>
                    </a:cubicBezTo>
                    <a:cubicBezTo>
                      <a:pt x="143" y="51"/>
                      <a:pt x="144" y="51"/>
                      <a:pt x="145" y="51"/>
                    </a:cubicBezTo>
                    <a:cubicBezTo>
                      <a:pt x="146" y="50"/>
                      <a:pt x="147" y="50"/>
                      <a:pt x="148" y="50"/>
                    </a:cubicBezTo>
                    <a:cubicBezTo>
                      <a:pt x="148" y="50"/>
                      <a:pt x="148" y="50"/>
                      <a:pt x="149" y="50"/>
                    </a:cubicBezTo>
                    <a:cubicBezTo>
                      <a:pt x="149" y="49"/>
                      <a:pt x="149" y="49"/>
                      <a:pt x="149" y="49"/>
                    </a:cubicBezTo>
                    <a:cubicBezTo>
                      <a:pt x="150" y="49"/>
                      <a:pt x="151" y="49"/>
                      <a:pt x="151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3" y="48"/>
                    </a:cubicBezTo>
                    <a:cubicBezTo>
                      <a:pt x="153" y="48"/>
                      <a:pt x="153" y="48"/>
                      <a:pt x="154" y="48"/>
                    </a:cubicBezTo>
                    <a:cubicBezTo>
                      <a:pt x="154" y="48"/>
                      <a:pt x="154" y="48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0"/>
                      <a:pt x="154" y="51"/>
                      <a:pt x="154" y="51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4" y="52"/>
                      <a:pt x="154" y="52"/>
                      <a:pt x="154" y="52"/>
                    </a:cubicBezTo>
                    <a:cubicBezTo>
                      <a:pt x="154" y="53"/>
                      <a:pt x="154" y="53"/>
                      <a:pt x="155" y="54"/>
                    </a:cubicBezTo>
                    <a:cubicBezTo>
                      <a:pt x="155" y="54"/>
                      <a:pt x="155" y="54"/>
                      <a:pt x="155" y="55"/>
                    </a:cubicBezTo>
                    <a:cubicBezTo>
                      <a:pt x="156" y="55"/>
                      <a:pt x="155" y="56"/>
                      <a:pt x="155" y="57"/>
                    </a:cubicBezTo>
                    <a:cubicBezTo>
                      <a:pt x="155" y="57"/>
                      <a:pt x="155" y="57"/>
                      <a:pt x="156" y="57"/>
                    </a:cubicBezTo>
                    <a:cubicBezTo>
                      <a:pt x="156" y="57"/>
                      <a:pt x="156" y="57"/>
                      <a:pt x="156" y="58"/>
                    </a:cubicBezTo>
                    <a:cubicBezTo>
                      <a:pt x="156" y="58"/>
                      <a:pt x="156" y="58"/>
                      <a:pt x="157" y="58"/>
                    </a:cubicBezTo>
                    <a:cubicBezTo>
                      <a:pt x="157" y="58"/>
                      <a:pt x="156" y="57"/>
                      <a:pt x="156" y="57"/>
                    </a:cubicBezTo>
                    <a:cubicBezTo>
                      <a:pt x="156" y="57"/>
                      <a:pt x="156" y="57"/>
                      <a:pt x="156" y="57"/>
                    </a:cubicBezTo>
                    <a:cubicBezTo>
                      <a:pt x="156" y="57"/>
                      <a:pt x="156" y="56"/>
                      <a:pt x="156" y="56"/>
                    </a:cubicBezTo>
                    <a:cubicBezTo>
                      <a:pt x="156" y="56"/>
                      <a:pt x="156" y="56"/>
                      <a:pt x="156" y="56"/>
                    </a:cubicBezTo>
                    <a:cubicBezTo>
                      <a:pt x="156" y="55"/>
                      <a:pt x="156" y="54"/>
                      <a:pt x="155" y="54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2"/>
                      <a:pt x="154" y="51"/>
                      <a:pt x="154" y="51"/>
                    </a:cubicBezTo>
                    <a:cubicBezTo>
                      <a:pt x="154" y="50"/>
                      <a:pt x="154" y="49"/>
                      <a:pt x="155" y="49"/>
                    </a:cubicBezTo>
                    <a:cubicBezTo>
                      <a:pt x="155" y="49"/>
                      <a:pt x="155" y="49"/>
                      <a:pt x="155" y="49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6" y="48"/>
                      <a:pt x="156" y="48"/>
                    </a:cubicBezTo>
                    <a:cubicBezTo>
                      <a:pt x="156" y="48"/>
                      <a:pt x="157" y="48"/>
                      <a:pt x="157" y="48"/>
                    </a:cubicBezTo>
                    <a:cubicBezTo>
                      <a:pt x="158" y="47"/>
                      <a:pt x="159" y="47"/>
                      <a:pt x="159" y="47"/>
                    </a:cubicBezTo>
                    <a:cubicBezTo>
                      <a:pt x="159" y="46"/>
                      <a:pt x="160" y="46"/>
                      <a:pt x="160" y="46"/>
                    </a:cubicBezTo>
                    <a:cubicBezTo>
                      <a:pt x="160" y="46"/>
                      <a:pt x="160" y="46"/>
                      <a:pt x="161" y="46"/>
                    </a:cubicBezTo>
                    <a:cubicBezTo>
                      <a:pt x="161" y="45"/>
                      <a:pt x="161" y="45"/>
                      <a:pt x="160" y="45"/>
                    </a:cubicBezTo>
                    <a:cubicBezTo>
                      <a:pt x="160" y="45"/>
                      <a:pt x="161" y="44"/>
                      <a:pt x="161" y="44"/>
                    </a:cubicBezTo>
                    <a:cubicBezTo>
                      <a:pt x="161" y="45"/>
                      <a:pt x="161" y="45"/>
                      <a:pt x="162" y="45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5"/>
                    </a:cubicBezTo>
                    <a:cubicBezTo>
                      <a:pt x="162" y="45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2"/>
                      <a:pt x="162" y="43"/>
                      <a:pt x="162" y="42"/>
                    </a:cubicBezTo>
                    <a:cubicBezTo>
                      <a:pt x="162" y="42"/>
                      <a:pt x="162" y="42"/>
                      <a:pt x="162" y="42"/>
                    </a:cubicBezTo>
                    <a:cubicBezTo>
                      <a:pt x="163" y="41"/>
                      <a:pt x="163" y="41"/>
                      <a:pt x="163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3" y="41"/>
                      <a:pt x="163" y="41"/>
                      <a:pt x="164" y="41"/>
                    </a:cubicBezTo>
                    <a:cubicBezTo>
                      <a:pt x="164" y="42"/>
                      <a:pt x="164" y="43"/>
                      <a:pt x="164" y="44"/>
                    </a:cubicBezTo>
                    <a:cubicBezTo>
                      <a:pt x="164" y="43"/>
                      <a:pt x="164" y="42"/>
                      <a:pt x="164" y="41"/>
                    </a:cubicBezTo>
                    <a:cubicBezTo>
                      <a:pt x="165" y="41"/>
                      <a:pt x="165" y="40"/>
                      <a:pt x="165" y="40"/>
                    </a:cubicBezTo>
                    <a:cubicBezTo>
                      <a:pt x="165" y="40"/>
                      <a:pt x="165" y="39"/>
                      <a:pt x="165" y="39"/>
                    </a:cubicBezTo>
                    <a:cubicBezTo>
                      <a:pt x="165" y="39"/>
                      <a:pt x="166" y="39"/>
                      <a:pt x="166" y="39"/>
                    </a:cubicBezTo>
                    <a:cubicBezTo>
                      <a:pt x="166" y="39"/>
                      <a:pt x="166" y="38"/>
                      <a:pt x="166" y="38"/>
                    </a:cubicBezTo>
                    <a:cubicBezTo>
                      <a:pt x="167" y="38"/>
                      <a:pt x="167" y="38"/>
                      <a:pt x="168" y="38"/>
                    </a:cubicBezTo>
                    <a:cubicBezTo>
                      <a:pt x="169" y="38"/>
                      <a:pt x="170" y="38"/>
                      <a:pt x="172" y="39"/>
                    </a:cubicBezTo>
                    <a:cubicBezTo>
                      <a:pt x="172" y="39"/>
                      <a:pt x="172" y="39"/>
                      <a:pt x="173" y="39"/>
                    </a:cubicBezTo>
                    <a:cubicBezTo>
                      <a:pt x="174" y="38"/>
                      <a:pt x="175" y="38"/>
                      <a:pt x="176" y="38"/>
                    </a:cubicBezTo>
                    <a:cubicBezTo>
                      <a:pt x="177" y="38"/>
                      <a:pt x="177" y="38"/>
                      <a:pt x="177" y="39"/>
                    </a:cubicBezTo>
                    <a:cubicBezTo>
                      <a:pt x="177" y="39"/>
                      <a:pt x="177" y="39"/>
                      <a:pt x="177" y="39"/>
                    </a:cubicBezTo>
                    <a:cubicBezTo>
                      <a:pt x="177" y="39"/>
                      <a:pt x="178" y="39"/>
                      <a:pt x="178" y="39"/>
                    </a:cubicBezTo>
                    <a:cubicBezTo>
                      <a:pt x="179" y="39"/>
                      <a:pt x="180" y="39"/>
                      <a:pt x="181" y="39"/>
                    </a:cubicBezTo>
                    <a:cubicBezTo>
                      <a:pt x="181" y="40"/>
                      <a:pt x="180" y="40"/>
                      <a:pt x="180" y="41"/>
                    </a:cubicBezTo>
                    <a:cubicBezTo>
                      <a:pt x="180" y="42"/>
                      <a:pt x="180" y="42"/>
                      <a:pt x="180" y="43"/>
                    </a:cubicBezTo>
                    <a:cubicBezTo>
                      <a:pt x="180" y="44"/>
                      <a:pt x="179" y="44"/>
                      <a:pt x="179" y="45"/>
                    </a:cubicBezTo>
                    <a:cubicBezTo>
                      <a:pt x="178" y="46"/>
                      <a:pt x="178" y="47"/>
                      <a:pt x="178" y="47"/>
                    </a:cubicBezTo>
                    <a:cubicBezTo>
                      <a:pt x="177" y="48"/>
                      <a:pt x="177" y="48"/>
                      <a:pt x="177" y="48"/>
                    </a:cubicBezTo>
                    <a:cubicBezTo>
                      <a:pt x="176" y="48"/>
                      <a:pt x="175" y="48"/>
                      <a:pt x="175" y="49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74" y="48"/>
                      <a:pt x="174" y="48"/>
                      <a:pt x="173" y="48"/>
                    </a:cubicBezTo>
                    <a:cubicBezTo>
                      <a:pt x="173" y="48"/>
                      <a:pt x="173" y="48"/>
                      <a:pt x="173" y="49"/>
                    </a:cubicBezTo>
                    <a:cubicBezTo>
                      <a:pt x="174" y="49"/>
                      <a:pt x="174" y="49"/>
                      <a:pt x="173" y="49"/>
                    </a:cubicBezTo>
                    <a:cubicBezTo>
                      <a:pt x="173" y="49"/>
                      <a:pt x="173" y="49"/>
                      <a:pt x="172" y="49"/>
                    </a:cubicBezTo>
                    <a:cubicBezTo>
                      <a:pt x="172" y="49"/>
                      <a:pt x="172" y="50"/>
                      <a:pt x="172" y="50"/>
                    </a:cubicBezTo>
                    <a:cubicBezTo>
                      <a:pt x="171" y="50"/>
                      <a:pt x="171" y="50"/>
                      <a:pt x="170" y="50"/>
                    </a:cubicBezTo>
                    <a:cubicBezTo>
                      <a:pt x="170" y="50"/>
                      <a:pt x="169" y="50"/>
                      <a:pt x="168" y="50"/>
                    </a:cubicBezTo>
                    <a:cubicBezTo>
                      <a:pt x="168" y="50"/>
                      <a:pt x="167" y="50"/>
                      <a:pt x="166" y="50"/>
                    </a:cubicBezTo>
                    <a:cubicBezTo>
                      <a:pt x="166" y="50"/>
                      <a:pt x="165" y="50"/>
                      <a:pt x="165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4" y="50"/>
                      <a:pt x="164" y="50"/>
                      <a:pt x="163" y="51"/>
                    </a:cubicBezTo>
                    <a:cubicBezTo>
                      <a:pt x="164" y="51"/>
                      <a:pt x="164" y="51"/>
                      <a:pt x="164" y="51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50"/>
                      <a:pt x="166" y="51"/>
                      <a:pt x="166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8" y="51"/>
                      <a:pt x="168" y="50"/>
                      <a:pt x="169" y="50"/>
                    </a:cubicBezTo>
                    <a:cubicBezTo>
                      <a:pt x="169" y="50"/>
                      <a:pt x="170" y="50"/>
                      <a:pt x="170" y="50"/>
                    </a:cubicBezTo>
                    <a:cubicBezTo>
                      <a:pt x="170" y="50"/>
                      <a:pt x="171" y="50"/>
                      <a:pt x="171" y="51"/>
                    </a:cubicBezTo>
                    <a:cubicBezTo>
                      <a:pt x="171" y="51"/>
                      <a:pt x="172" y="51"/>
                      <a:pt x="172" y="50"/>
                    </a:cubicBezTo>
                    <a:cubicBezTo>
                      <a:pt x="172" y="50"/>
                      <a:pt x="172" y="50"/>
                      <a:pt x="173" y="50"/>
                    </a:cubicBezTo>
                    <a:cubicBezTo>
                      <a:pt x="173" y="50"/>
                      <a:pt x="173" y="50"/>
                      <a:pt x="173" y="50"/>
                    </a:cubicBezTo>
                    <a:cubicBezTo>
                      <a:pt x="173" y="50"/>
                      <a:pt x="174" y="50"/>
                      <a:pt x="174" y="50"/>
                    </a:cubicBezTo>
                    <a:cubicBezTo>
                      <a:pt x="174" y="49"/>
                      <a:pt x="174" y="49"/>
                      <a:pt x="175" y="50"/>
                    </a:cubicBezTo>
                    <a:cubicBezTo>
                      <a:pt x="174" y="51"/>
                      <a:pt x="174" y="52"/>
                      <a:pt x="174" y="53"/>
                    </a:cubicBezTo>
                    <a:cubicBezTo>
                      <a:pt x="174" y="54"/>
                      <a:pt x="174" y="54"/>
                      <a:pt x="173" y="54"/>
                    </a:cubicBezTo>
                    <a:cubicBezTo>
                      <a:pt x="173" y="55"/>
                      <a:pt x="172" y="55"/>
                      <a:pt x="172" y="56"/>
                    </a:cubicBezTo>
                    <a:cubicBezTo>
                      <a:pt x="172" y="56"/>
                      <a:pt x="171" y="57"/>
                      <a:pt x="172" y="57"/>
                    </a:cubicBezTo>
                    <a:cubicBezTo>
                      <a:pt x="172" y="57"/>
                      <a:pt x="172" y="58"/>
                      <a:pt x="172" y="58"/>
                    </a:cubicBezTo>
                    <a:cubicBezTo>
                      <a:pt x="172" y="59"/>
                      <a:pt x="172" y="59"/>
                      <a:pt x="172" y="60"/>
                    </a:cubicBezTo>
                    <a:cubicBezTo>
                      <a:pt x="172" y="60"/>
                      <a:pt x="172" y="60"/>
                      <a:pt x="172" y="60"/>
                    </a:cubicBezTo>
                    <a:cubicBezTo>
                      <a:pt x="172" y="59"/>
                      <a:pt x="172" y="59"/>
                      <a:pt x="172" y="58"/>
                    </a:cubicBezTo>
                    <a:cubicBezTo>
                      <a:pt x="172" y="57"/>
                      <a:pt x="172" y="56"/>
                      <a:pt x="172" y="56"/>
                    </a:cubicBezTo>
                    <a:cubicBezTo>
                      <a:pt x="172" y="56"/>
                      <a:pt x="173" y="56"/>
                      <a:pt x="173" y="55"/>
                    </a:cubicBezTo>
                    <a:cubicBezTo>
                      <a:pt x="173" y="55"/>
                      <a:pt x="174" y="55"/>
                      <a:pt x="174" y="55"/>
                    </a:cubicBezTo>
                    <a:cubicBezTo>
                      <a:pt x="174" y="55"/>
                      <a:pt x="174" y="54"/>
                      <a:pt x="174" y="54"/>
                    </a:cubicBezTo>
                    <a:cubicBezTo>
                      <a:pt x="174" y="52"/>
                      <a:pt x="176" y="50"/>
                      <a:pt x="177" y="49"/>
                    </a:cubicBezTo>
                    <a:cubicBezTo>
                      <a:pt x="177" y="49"/>
                      <a:pt x="177" y="48"/>
                      <a:pt x="177" y="48"/>
                    </a:cubicBezTo>
                    <a:cubicBezTo>
                      <a:pt x="177" y="48"/>
                      <a:pt x="177" y="48"/>
                      <a:pt x="177" y="49"/>
                    </a:cubicBezTo>
                    <a:cubicBezTo>
                      <a:pt x="177" y="49"/>
                      <a:pt x="177" y="49"/>
                      <a:pt x="177" y="49"/>
                    </a:cubicBezTo>
                    <a:cubicBezTo>
                      <a:pt x="177" y="49"/>
                      <a:pt x="177" y="49"/>
                      <a:pt x="177" y="50"/>
                    </a:cubicBezTo>
                    <a:cubicBezTo>
                      <a:pt x="177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7" y="50"/>
                      <a:pt x="178" y="49"/>
                      <a:pt x="179" y="48"/>
                    </a:cubicBezTo>
                    <a:cubicBezTo>
                      <a:pt x="179" y="48"/>
                      <a:pt x="179" y="48"/>
                      <a:pt x="179" y="48"/>
                    </a:cubicBezTo>
                    <a:cubicBezTo>
                      <a:pt x="179" y="48"/>
                      <a:pt x="179" y="48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8"/>
                      <a:pt x="180" y="48"/>
                      <a:pt x="181" y="48"/>
                    </a:cubicBezTo>
                    <a:cubicBezTo>
                      <a:pt x="181" y="47"/>
                      <a:pt x="181" y="47"/>
                      <a:pt x="180" y="47"/>
                    </a:cubicBezTo>
                    <a:cubicBezTo>
                      <a:pt x="180" y="47"/>
                      <a:pt x="180" y="47"/>
                      <a:pt x="180" y="46"/>
                    </a:cubicBezTo>
                    <a:cubicBezTo>
                      <a:pt x="180" y="46"/>
                      <a:pt x="181" y="46"/>
                      <a:pt x="181" y="46"/>
                    </a:cubicBezTo>
                    <a:cubicBezTo>
                      <a:pt x="181" y="46"/>
                      <a:pt x="181" y="46"/>
                      <a:pt x="181" y="46"/>
                    </a:cubicBezTo>
                    <a:cubicBezTo>
                      <a:pt x="181" y="46"/>
                      <a:pt x="181" y="45"/>
                      <a:pt x="181" y="45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181" y="45"/>
                      <a:pt x="182" y="45"/>
                      <a:pt x="182" y="44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4"/>
                    </a:cubicBezTo>
                    <a:cubicBezTo>
                      <a:pt x="182" y="44"/>
                      <a:pt x="183" y="44"/>
                      <a:pt x="183" y="44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4" y="42"/>
                    </a:cubicBezTo>
                    <a:cubicBezTo>
                      <a:pt x="184" y="42"/>
                      <a:pt x="184" y="42"/>
                      <a:pt x="184" y="42"/>
                    </a:cubicBezTo>
                    <a:cubicBezTo>
                      <a:pt x="184" y="41"/>
                      <a:pt x="185" y="41"/>
                      <a:pt x="185" y="41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6" y="41"/>
                    </a:cubicBezTo>
                    <a:cubicBezTo>
                      <a:pt x="186" y="41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1"/>
                      <a:pt x="186" y="41"/>
                    </a:cubicBezTo>
                    <a:cubicBezTo>
                      <a:pt x="186" y="41"/>
                      <a:pt x="186" y="41"/>
                      <a:pt x="186" y="41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1"/>
                      <a:pt x="188" y="41"/>
                      <a:pt x="189" y="41"/>
                    </a:cubicBezTo>
                    <a:cubicBezTo>
                      <a:pt x="189" y="41"/>
                      <a:pt x="189" y="41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3"/>
                      <a:pt x="190" y="43"/>
                    </a:cubicBezTo>
                    <a:cubicBezTo>
                      <a:pt x="190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3" y="43"/>
                      <a:pt x="193" y="43"/>
                    </a:cubicBezTo>
                    <a:cubicBezTo>
                      <a:pt x="193" y="43"/>
                      <a:pt x="194" y="43"/>
                      <a:pt x="194" y="43"/>
                    </a:cubicBezTo>
                    <a:cubicBezTo>
                      <a:pt x="194" y="43"/>
                      <a:pt x="193" y="44"/>
                      <a:pt x="193" y="44"/>
                    </a:cubicBezTo>
                    <a:cubicBezTo>
                      <a:pt x="193" y="44"/>
                      <a:pt x="194" y="44"/>
                      <a:pt x="194" y="44"/>
                    </a:cubicBezTo>
                    <a:cubicBezTo>
                      <a:pt x="194" y="44"/>
                      <a:pt x="194" y="44"/>
                      <a:pt x="194" y="44"/>
                    </a:cubicBezTo>
                    <a:cubicBezTo>
                      <a:pt x="194" y="43"/>
                      <a:pt x="195" y="44"/>
                      <a:pt x="195" y="44"/>
                    </a:cubicBezTo>
                    <a:cubicBezTo>
                      <a:pt x="195" y="44"/>
                      <a:pt x="195" y="44"/>
                      <a:pt x="195" y="44"/>
                    </a:cubicBezTo>
                    <a:cubicBezTo>
                      <a:pt x="195" y="45"/>
                      <a:pt x="195" y="44"/>
                      <a:pt x="195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7" y="44"/>
                      <a:pt x="197" y="44"/>
                      <a:pt x="197" y="44"/>
                    </a:cubicBezTo>
                    <a:cubicBezTo>
                      <a:pt x="197" y="44"/>
                      <a:pt x="197" y="45"/>
                      <a:pt x="197" y="45"/>
                    </a:cubicBezTo>
                    <a:cubicBezTo>
                      <a:pt x="197" y="45"/>
                      <a:pt x="198" y="45"/>
                      <a:pt x="198" y="45"/>
                    </a:cubicBezTo>
                    <a:cubicBezTo>
                      <a:pt x="198" y="45"/>
                      <a:pt x="198" y="45"/>
                      <a:pt x="199" y="45"/>
                    </a:cubicBezTo>
                    <a:cubicBezTo>
                      <a:pt x="199" y="45"/>
                      <a:pt x="199" y="45"/>
                      <a:pt x="199" y="45"/>
                    </a:cubicBezTo>
                    <a:cubicBezTo>
                      <a:pt x="199" y="45"/>
                      <a:pt x="200" y="46"/>
                      <a:pt x="200" y="46"/>
                    </a:cubicBezTo>
                    <a:cubicBezTo>
                      <a:pt x="201" y="46"/>
                      <a:pt x="201" y="46"/>
                      <a:pt x="201" y="47"/>
                    </a:cubicBezTo>
                    <a:cubicBezTo>
                      <a:pt x="201" y="47"/>
                      <a:pt x="202" y="46"/>
                      <a:pt x="202" y="46"/>
                    </a:cubicBezTo>
                    <a:cubicBezTo>
                      <a:pt x="202" y="46"/>
                      <a:pt x="202" y="47"/>
                      <a:pt x="202" y="47"/>
                    </a:cubicBezTo>
                    <a:cubicBezTo>
                      <a:pt x="202" y="47"/>
                      <a:pt x="202" y="47"/>
                      <a:pt x="202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8"/>
                      <a:pt x="203" y="48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203" y="48"/>
                      <a:pt x="204" y="48"/>
                      <a:pt x="204" y="48"/>
                    </a:cubicBezTo>
                    <a:cubicBezTo>
                      <a:pt x="204" y="48"/>
                      <a:pt x="205" y="48"/>
                      <a:pt x="205" y="48"/>
                    </a:cubicBezTo>
                    <a:cubicBezTo>
                      <a:pt x="205" y="48"/>
                      <a:pt x="205" y="48"/>
                      <a:pt x="205" y="48"/>
                    </a:cubicBezTo>
                    <a:cubicBezTo>
                      <a:pt x="205" y="48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7" y="48"/>
                      <a:pt x="207" y="48"/>
                    </a:cubicBezTo>
                    <a:cubicBezTo>
                      <a:pt x="207" y="48"/>
                      <a:pt x="207" y="48"/>
                      <a:pt x="207" y="48"/>
                    </a:cubicBezTo>
                    <a:cubicBezTo>
                      <a:pt x="207" y="48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09" y="51"/>
                      <a:pt x="208" y="52"/>
                      <a:pt x="208" y="52"/>
                    </a:cubicBezTo>
                    <a:cubicBezTo>
                      <a:pt x="208" y="52"/>
                      <a:pt x="207" y="52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8" y="54"/>
                      <a:pt x="208" y="53"/>
                      <a:pt x="208" y="53"/>
                    </a:cubicBezTo>
                    <a:cubicBezTo>
                      <a:pt x="208" y="53"/>
                      <a:pt x="208" y="53"/>
                      <a:pt x="208" y="52"/>
                    </a:cubicBezTo>
                    <a:cubicBezTo>
                      <a:pt x="208" y="52"/>
                      <a:pt x="209" y="52"/>
                      <a:pt x="209" y="52"/>
                    </a:cubicBezTo>
                    <a:cubicBezTo>
                      <a:pt x="209" y="52"/>
                      <a:pt x="209" y="53"/>
                      <a:pt x="209" y="53"/>
                    </a:cubicBezTo>
                    <a:cubicBezTo>
                      <a:pt x="209" y="53"/>
                      <a:pt x="210" y="53"/>
                      <a:pt x="210" y="54"/>
                    </a:cubicBezTo>
                    <a:cubicBezTo>
                      <a:pt x="210" y="54"/>
                      <a:pt x="209" y="54"/>
                      <a:pt x="209" y="54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8" y="55"/>
                      <a:pt x="208" y="55"/>
                      <a:pt x="208" y="55"/>
                    </a:cubicBezTo>
                    <a:cubicBezTo>
                      <a:pt x="208" y="56"/>
                      <a:pt x="208" y="56"/>
                      <a:pt x="208" y="56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57"/>
                      <a:pt x="207" y="58"/>
                      <a:pt x="207" y="58"/>
                    </a:cubicBezTo>
                    <a:cubicBezTo>
                      <a:pt x="207" y="58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6" y="60"/>
                    </a:cubicBezTo>
                    <a:cubicBezTo>
                      <a:pt x="206" y="60"/>
                      <a:pt x="206" y="60"/>
                      <a:pt x="206" y="60"/>
                    </a:cubicBezTo>
                    <a:cubicBezTo>
                      <a:pt x="206" y="60"/>
                      <a:pt x="207" y="61"/>
                      <a:pt x="207" y="61"/>
                    </a:cubicBezTo>
                    <a:cubicBezTo>
                      <a:pt x="207" y="61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8" y="59"/>
                      <a:pt x="208" y="59"/>
                    </a:cubicBezTo>
                    <a:cubicBezTo>
                      <a:pt x="208" y="59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7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09" y="56"/>
                      <a:pt x="209" y="56"/>
                    </a:cubicBezTo>
                    <a:cubicBezTo>
                      <a:pt x="209" y="56"/>
                      <a:pt x="209" y="56"/>
                      <a:pt x="209" y="56"/>
                    </a:cubicBezTo>
                    <a:cubicBezTo>
                      <a:pt x="210" y="56"/>
                      <a:pt x="209" y="55"/>
                      <a:pt x="209" y="55"/>
                    </a:cubicBezTo>
                    <a:cubicBezTo>
                      <a:pt x="209" y="55"/>
                      <a:pt x="210" y="55"/>
                      <a:pt x="210" y="55"/>
                    </a:cubicBezTo>
                    <a:cubicBezTo>
                      <a:pt x="210" y="55"/>
                      <a:pt x="210" y="54"/>
                      <a:pt x="211" y="54"/>
                    </a:cubicBezTo>
                    <a:cubicBezTo>
                      <a:pt x="211" y="54"/>
                      <a:pt x="211" y="54"/>
                      <a:pt x="211" y="54"/>
                    </a:cubicBezTo>
                    <a:cubicBezTo>
                      <a:pt x="211" y="54"/>
                      <a:pt x="212" y="55"/>
                      <a:pt x="211" y="55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1" y="55"/>
                      <a:pt x="211" y="56"/>
                      <a:pt x="211" y="56"/>
                    </a:cubicBezTo>
                    <a:cubicBezTo>
                      <a:pt x="210" y="56"/>
                      <a:pt x="210" y="56"/>
                      <a:pt x="210" y="56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11" y="57"/>
                      <a:pt x="211" y="57"/>
                    </a:cubicBezTo>
                    <a:cubicBezTo>
                      <a:pt x="211" y="57"/>
                      <a:pt x="211" y="56"/>
                      <a:pt x="212" y="56"/>
                    </a:cubicBezTo>
                    <a:cubicBezTo>
                      <a:pt x="212" y="56"/>
                      <a:pt x="212" y="55"/>
                      <a:pt x="212" y="55"/>
                    </a:cubicBezTo>
                    <a:cubicBezTo>
                      <a:pt x="213" y="55"/>
                      <a:pt x="213" y="55"/>
                      <a:pt x="213" y="55"/>
                    </a:cubicBezTo>
                    <a:cubicBezTo>
                      <a:pt x="213" y="55"/>
                      <a:pt x="213" y="54"/>
                      <a:pt x="213" y="54"/>
                    </a:cubicBezTo>
                    <a:cubicBezTo>
                      <a:pt x="213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5"/>
                    </a:cubicBezTo>
                    <a:cubicBezTo>
                      <a:pt x="214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6" y="55"/>
                    </a:cubicBezTo>
                    <a:cubicBezTo>
                      <a:pt x="216" y="55"/>
                      <a:pt x="216" y="55"/>
                      <a:pt x="216" y="55"/>
                    </a:cubicBezTo>
                    <a:cubicBezTo>
                      <a:pt x="216" y="55"/>
                      <a:pt x="216" y="55"/>
                      <a:pt x="216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6" y="54"/>
                      <a:pt x="216" y="54"/>
                      <a:pt x="217" y="54"/>
                    </a:cubicBezTo>
                    <a:cubicBezTo>
                      <a:pt x="217" y="54"/>
                      <a:pt x="217" y="54"/>
                      <a:pt x="218" y="54"/>
                    </a:cubicBezTo>
                    <a:cubicBezTo>
                      <a:pt x="218" y="54"/>
                      <a:pt x="218" y="54"/>
                      <a:pt x="219" y="55"/>
                    </a:cubicBezTo>
                    <a:cubicBezTo>
                      <a:pt x="219" y="55"/>
                      <a:pt x="219" y="55"/>
                      <a:pt x="220" y="55"/>
                    </a:cubicBezTo>
                    <a:cubicBezTo>
                      <a:pt x="220" y="55"/>
                      <a:pt x="221" y="55"/>
                      <a:pt x="221" y="55"/>
                    </a:cubicBezTo>
                    <a:cubicBezTo>
                      <a:pt x="221" y="55"/>
                      <a:pt x="222" y="56"/>
                      <a:pt x="222" y="56"/>
                    </a:cubicBezTo>
                    <a:cubicBezTo>
                      <a:pt x="222" y="56"/>
                      <a:pt x="224" y="56"/>
                      <a:pt x="224" y="56"/>
                    </a:cubicBezTo>
                    <a:cubicBezTo>
                      <a:pt x="224" y="56"/>
                      <a:pt x="225" y="56"/>
                      <a:pt x="225" y="56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5" y="56"/>
                      <a:pt x="226" y="56"/>
                      <a:pt x="226" y="56"/>
                    </a:cubicBezTo>
                    <a:cubicBezTo>
                      <a:pt x="226" y="56"/>
                      <a:pt x="227" y="56"/>
                      <a:pt x="227" y="56"/>
                    </a:cubicBezTo>
                    <a:cubicBezTo>
                      <a:pt x="227" y="56"/>
                      <a:pt x="228" y="56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9" y="57"/>
                      <a:pt x="229" y="58"/>
                      <a:pt x="229" y="58"/>
                    </a:cubicBezTo>
                    <a:cubicBezTo>
                      <a:pt x="229" y="58"/>
                      <a:pt x="230" y="58"/>
                      <a:pt x="231" y="58"/>
                    </a:cubicBezTo>
                    <a:cubicBezTo>
                      <a:pt x="231" y="58"/>
                      <a:pt x="231" y="58"/>
                      <a:pt x="231" y="58"/>
                    </a:cubicBezTo>
                    <a:cubicBezTo>
                      <a:pt x="231" y="58"/>
                      <a:pt x="231" y="57"/>
                      <a:pt x="231" y="57"/>
                    </a:cubicBezTo>
                    <a:cubicBezTo>
                      <a:pt x="231" y="57"/>
                      <a:pt x="234" y="58"/>
                      <a:pt x="234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7"/>
                      <a:pt x="236" y="57"/>
                      <a:pt x="237" y="57"/>
                    </a:cubicBezTo>
                    <a:cubicBezTo>
                      <a:pt x="237" y="57"/>
                      <a:pt x="241" y="57"/>
                      <a:pt x="241" y="57"/>
                    </a:cubicBezTo>
                    <a:cubicBezTo>
                      <a:pt x="241" y="57"/>
                      <a:pt x="241" y="57"/>
                      <a:pt x="241" y="58"/>
                    </a:cubicBezTo>
                    <a:cubicBezTo>
                      <a:pt x="241" y="58"/>
                      <a:pt x="242" y="58"/>
                      <a:pt x="242" y="58"/>
                    </a:cubicBezTo>
                    <a:cubicBezTo>
                      <a:pt x="242" y="58"/>
                      <a:pt x="243" y="58"/>
                      <a:pt x="243" y="58"/>
                    </a:cubicBezTo>
                    <a:cubicBezTo>
                      <a:pt x="243" y="58"/>
                      <a:pt x="243" y="59"/>
                      <a:pt x="243" y="59"/>
                    </a:cubicBezTo>
                    <a:cubicBezTo>
                      <a:pt x="243" y="59"/>
                      <a:pt x="244" y="59"/>
                      <a:pt x="244" y="59"/>
                    </a:cubicBezTo>
                    <a:cubicBezTo>
                      <a:pt x="244" y="60"/>
                      <a:pt x="245" y="59"/>
                      <a:pt x="246" y="60"/>
                    </a:cubicBezTo>
                    <a:cubicBezTo>
                      <a:pt x="246" y="61"/>
                      <a:pt x="246" y="61"/>
                      <a:pt x="247" y="61"/>
                    </a:cubicBezTo>
                    <a:cubicBezTo>
                      <a:pt x="247" y="61"/>
                      <a:pt x="248" y="61"/>
                      <a:pt x="248" y="62"/>
                    </a:cubicBezTo>
                    <a:cubicBezTo>
                      <a:pt x="248" y="62"/>
                      <a:pt x="249" y="63"/>
                      <a:pt x="249" y="63"/>
                    </a:cubicBezTo>
                    <a:cubicBezTo>
                      <a:pt x="250" y="63"/>
                      <a:pt x="250" y="63"/>
                      <a:pt x="251" y="63"/>
                    </a:cubicBezTo>
                    <a:cubicBezTo>
                      <a:pt x="251" y="63"/>
                      <a:pt x="251" y="64"/>
                      <a:pt x="252" y="64"/>
                    </a:cubicBezTo>
                    <a:cubicBezTo>
                      <a:pt x="252" y="65"/>
                      <a:pt x="253" y="66"/>
                      <a:pt x="253" y="66"/>
                    </a:cubicBezTo>
                    <a:cubicBezTo>
                      <a:pt x="253" y="66"/>
                      <a:pt x="255" y="68"/>
                      <a:pt x="255" y="68"/>
                    </a:cubicBezTo>
                    <a:cubicBezTo>
                      <a:pt x="255" y="68"/>
                      <a:pt x="257" y="70"/>
                      <a:pt x="258" y="70"/>
                    </a:cubicBezTo>
                    <a:cubicBezTo>
                      <a:pt x="258" y="70"/>
                      <a:pt x="259" y="70"/>
                      <a:pt x="259" y="71"/>
                    </a:cubicBezTo>
                    <a:cubicBezTo>
                      <a:pt x="259" y="71"/>
                      <a:pt x="259" y="71"/>
                      <a:pt x="259" y="71"/>
                    </a:cubicBezTo>
                    <a:cubicBezTo>
                      <a:pt x="260" y="71"/>
                      <a:pt x="260" y="72"/>
                      <a:pt x="260" y="72"/>
                    </a:cubicBezTo>
                    <a:cubicBezTo>
                      <a:pt x="261" y="72"/>
                      <a:pt x="262" y="72"/>
                      <a:pt x="262" y="72"/>
                    </a:cubicBezTo>
                    <a:cubicBezTo>
                      <a:pt x="263" y="72"/>
                      <a:pt x="263" y="73"/>
                      <a:pt x="263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5" y="73"/>
                    </a:cubicBezTo>
                    <a:cubicBezTo>
                      <a:pt x="265" y="73"/>
                      <a:pt x="266" y="73"/>
                      <a:pt x="266" y="73"/>
                    </a:cubicBezTo>
                    <a:cubicBezTo>
                      <a:pt x="266" y="73"/>
                      <a:pt x="267" y="73"/>
                      <a:pt x="267" y="73"/>
                    </a:cubicBezTo>
                    <a:cubicBezTo>
                      <a:pt x="267" y="73"/>
                      <a:pt x="268" y="73"/>
                      <a:pt x="268" y="73"/>
                    </a:cubicBezTo>
                    <a:cubicBezTo>
                      <a:pt x="268" y="73"/>
                      <a:pt x="269" y="73"/>
                      <a:pt x="270" y="73"/>
                    </a:cubicBezTo>
                    <a:cubicBezTo>
                      <a:pt x="271" y="73"/>
                      <a:pt x="272" y="74"/>
                      <a:pt x="273" y="75"/>
                    </a:cubicBezTo>
                    <a:cubicBezTo>
                      <a:pt x="273" y="75"/>
                      <a:pt x="274" y="77"/>
                      <a:pt x="274" y="77"/>
                    </a:cubicBezTo>
                    <a:cubicBezTo>
                      <a:pt x="274" y="77"/>
                      <a:pt x="274" y="79"/>
                      <a:pt x="275" y="79"/>
                    </a:cubicBezTo>
                    <a:cubicBezTo>
                      <a:pt x="275" y="79"/>
                      <a:pt x="275" y="80"/>
                      <a:pt x="275" y="80"/>
                    </a:cubicBezTo>
                    <a:cubicBezTo>
                      <a:pt x="275" y="80"/>
                      <a:pt x="275" y="81"/>
                      <a:pt x="275" y="81"/>
                    </a:cubicBezTo>
                    <a:cubicBezTo>
                      <a:pt x="275" y="82"/>
                      <a:pt x="275" y="82"/>
                      <a:pt x="275" y="82"/>
                    </a:cubicBezTo>
                    <a:cubicBezTo>
                      <a:pt x="275" y="82"/>
                      <a:pt x="276" y="83"/>
                      <a:pt x="276" y="83"/>
                    </a:cubicBezTo>
                    <a:cubicBezTo>
                      <a:pt x="276" y="83"/>
                      <a:pt x="276" y="84"/>
                      <a:pt x="276" y="84"/>
                    </a:cubicBezTo>
                    <a:cubicBezTo>
                      <a:pt x="276" y="85"/>
                      <a:pt x="276" y="85"/>
                      <a:pt x="276" y="86"/>
                    </a:cubicBezTo>
                    <a:cubicBezTo>
                      <a:pt x="276" y="86"/>
                      <a:pt x="277" y="87"/>
                      <a:pt x="277" y="87"/>
                    </a:cubicBezTo>
                    <a:cubicBezTo>
                      <a:pt x="277" y="87"/>
                      <a:pt x="277" y="87"/>
                      <a:pt x="277" y="88"/>
                    </a:cubicBezTo>
                    <a:cubicBezTo>
                      <a:pt x="277" y="88"/>
                      <a:pt x="277" y="89"/>
                      <a:pt x="277" y="89"/>
                    </a:cubicBezTo>
                    <a:cubicBezTo>
                      <a:pt x="277" y="90"/>
                      <a:pt x="277" y="90"/>
                      <a:pt x="277" y="90"/>
                    </a:cubicBezTo>
                    <a:close/>
                    <a:moveTo>
                      <a:pt x="172" y="37"/>
                    </a:moveTo>
                    <a:cubicBezTo>
                      <a:pt x="172" y="37"/>
                      <a:pt x="172" y="37"/>
                      <a:pt x="172" y="37"/>
                    </a:cubicBezTo>
                    <a:cubicBezTo>
                      <a:pt x="172" y="37"/>
                      <a:pt x="171" y="37"/>
                      <a:pt x="171" y="37"/>
                    </a:cubicBezTo>
                    <a:cubicBezTo>
                      <a:pt x="171" y="37"/>
                      <a:pt x="171" y="38"/>
                      <a:pt x="171" y="38"/>
                    </a:cubicBezTo>
                    <a:cubicBezTo>
                      <a:pt x="171" y="38"/>
                      <a:pt x="171" y="38"/>
                      <a:pt x="171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4" y="38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4" y="38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37"/>
                      <a:pt x="172" y="37"/>
                      <a:pt x="172" y="37"/>
                    </a:cubicBezTo>
                    <a:close/>
                    <a:moveTo>
                      <a:pt x="169" y="35"/>
                    </a:move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6"/>
                      <a:pt x="167" y="36"/>
                      <a:pt x="167" y="36"/>
                    </a:cubicBezTo>
                    <a:cubicBezTo>
                      <a:pt x="167" y="36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8" y="37"/>
                    </a:cubicBezTo>
                    <a:cubicBezTo>
                      <a:pt x="168" y="37"/>
                      <a:pt x="169" y="37"/>
                      <a:pt x="169" y="37"/>
                    </a:cubicBezTo>
                    <a:cubicBezTo>
                      <a:pt x="169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6"/>
                    </a:cubicBezTo>
                    <a:cubicBezTo>
                      <a:pt x="171" y="36"/>
                      <a:pt x="171" y="36"/>
                      <a:pt x="171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1" y="35"/>
                    </a:cubicBezTo>
                    <a:cubicBezTo>
                      <a:pt x="171" y="35"/>
                      <a:pt x="170" y="35"/>
                      <a:pt x="169" y="35"/>
                    </a:cubicBezTo>
                    <a:close/>
                    <a:moveTo>
                      <a:pt x="163" y="39"/>
                    </a:moveTo>
                    <a:cubicBezTo>
                      <a:pt x="164" y="39"/>
                      <a:pt x="164" y="39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7"/>
                      <a:pt x="165" y="37"/>
                    </a:cubicBezTo>
                    <a:cubicBezTo>
                      <a:pt x="165" y="37"/>
                      <a:pt x="165" y="37"/>
                      <a:pt x="165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2" y="39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1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1"/>
                    </a:cubicBezTo>
                    <a:cubicBezTo>
                      <a:pt x="162" y="41"/>
                      <a:pt x="162" y="41"/>
                      <a:pt x="162" y="41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lose/>
                    <a:moveTo>
                      <a:pt x="167" y="36"/>
                    </a:moveTo>
                    <a:cubicBezTo>
                      <a:pt x="167" y="35"/>
                      <a:pt x="167" y="35"/>
                      <a:pt x="167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4"/>
                      <a:pt x="168" y="34"/>
                      <a:pt x="169" y="34"/>
                    </a:cubicBezTo>
                    <a:cubicBezTo>
                      <a:pt x="169" y="34"/>
                      <a:pt x="169" y="34"/>
                      <a:pt x="169" y="33"/>
                    </a:cubicBezTo>
                    <a:cubicBezTo>
                      <a:pt x="169" y="33"/>
                      <a:pt x="170" y="33"/>
                      <a:pt x="170" y="33"/>
                    </a:cubicBezTo>
                    <a:cubicBezTo>
                      <a:pt x="170" y="33"/>
                      <a:pt x="170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2"/>
                      <a:pt x="168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6"/>
                      <a:pt x="166" y="36"/>
                      <a:pt x="167" y="36"/>
                    </a:cubicBezTo>
                    <a:cubicBezTo>
                      <a:pt x="167" y="36"/>
                      <a:pt x="167" y="36"/>
                      <a:pt x="167" y="36"/>
                    </a:cubicBezTo>
                    <a:close/>
                    <a:moveTo>
                      <a:pt x="166" y="22"/>
                    </a:move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8" name="Freeform 692">
                <a:extLst>
                  <a:ext uri="{FF2B5EF4-FFF2-40B4-BE49-F238E27FC236}">
                    <a16:creationId xmlns="" xmlns:a16="http://schemas.microsoft.com/office/drawing/2014/main" id="{34FA85C7-65AF-F84C-814B-516257ED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838" y="5154613"/>
                <a:ext cx="357187" cy="403225"/>
              </a:xfrm>
              <a:custGeom>
                <a:avLst/>
                <a:gdLst>
                  <a:gd name="T0" fmla="*/ 84 w 86"/>
                  <a:gd name="T1" fmla="*/ 66 h 97"/>
                  <a:gd name="T2" fmla="*/ 85 w 86"/>
                  <a:gd name="T3" fmla="*/ 62 h 97"/>
                  <a:gd name="T4" fmla="*/ 83 w 86"/>
                  <a:gd name="T5" fmla="*/ 56 h 97"/>
                  <a:gd name="T6" fmla="*/ 79 w 86"/>
                  <a:gd name="T7" fmla="*/ 53 h 97"/>
                  <a:gd name="T8" fmla="*/ 80 w 86"/>
                  <a:gd name="T9" fmla="*/ 47 h 97"/>
                  <a:gd name="T10" fmla="*/ 66 w 86"/>
                  <a:gd name="T11" fmla="*/ 41 h 97"/>
                  <a:gd name="T12" fmla="*/ 66 w 86"/>
                  <a:gd name="T13" fmla="*/ 35 h 97"/>
                  <a:gd name="T14" fmla="*/ 65 w 86"/>
                  <a:gd name="T15" fmla="*/ 31 h 97"/>
                  <a:gd name="T16" fmla="*/ 62 w 86"/>
                  <a:gd name="T17" fmla="*/ 28 h 97"/>
                  <a:gd name="T18" fmla="*/ 59 w 86"/>
                  <a:gd name="T19" fmla="*/ 27 h 97"/>
                  <a:gd name="T20" fmla="*/ 57 w 86"/>
                  <a:gd name="T21" fmla="*/ 27 h 97"/>
                  <a:gd name="T22" fmla="*/ 55 w 86"/>
                  <a:gd name="T23" fmla="*/ 26 h 97"/>
                  <a:gd name="T24" fmla="*/ 51 w 86"/>
                  <a:gd name="T25" fmla="*/ 25 h 97"/>
                  <a:gd name="T26" fmla="*/ 48 w 86"/>
                  <a:gd name="T27" fmla="*/ 23 h 97"/>
                  <a:gd name="T28" fmla="*/ 46 w 86"/>
                  <a:gd name="T29" fmla="*/ 21 h 97"/>
                  <a:gd name="T30" fmla="*/ 42 w 86"/>
                  <a:gd name="T31" fmla="*/ 19 h 97"/>
                  <a:gd name="T32" fmla="*/ 36 w 86"/>
                  <a:gd name="T33" fmla="*/ 19 h 97"/>
                  <a:gd name="T34" fmla="*/ 34 w 86"/>
                  <a:gd name="T35" fmla="*/ 17 h 97"/>
                  <a:gd name="T36" fmla="*/ 32 w 86"/>
                  <a:gd name="T37" fmla="*/ 14 h 97"/>
                  <a:gd name="T38" fmla="*/ 31 w 86"/>
                  <a:gd name="T39" fmla="*/ 13 h 97"/>
                  <a:gd name="T40" fmla="*/ 31 w 86"/>
                  <a:gd name="T41" fmla="*/ 9 h 97"/>
                  <a:gd name="T42" fmla="*/ 30 w 86"/>
                  <a:gd name="T43" fmla="*/ 5 h 97"/>
                  <a:gd name="T44" fmla="*/ 30 w 86"/>
                  <a:gd name="T45" fmla="*/ 0 h 97"/>
                  <a:gd name="T46" fmla="*/ 28 w 86"/>
                  <a:gd name="T47" fmla="*/ 0 h 97"/>
                  <a:gd name="T48" fmla="*/ 26 w 86"/>
                  <a:gd name="T49" fmla="*/ 0 h 97"/>
                  <a:gd name="T50" fmla="*/ 19 w 86"/>
                  <a:gd name="T51" fmla="*/ 4 h 97"/>
                  <a:gd name="T52" fmla="*/ 16 w 86"/>
                  <a:gd name="T53" fmla="*/ 5 h 97"/>
                  <a:gd name="T54" fmla="*/ 13 w 86"/>
                  <a:gd name="T55" fmla="*/ 6 h 97"/>
                  <a:gd name="T56" fmla="*/ 7 w 86"/>
                  <a:gd name="T57" fmla="*/ 10 h 97"/>
                  <a:gd name="T58" fmla="*/ 2 w 86"/>
                  <a:gd name="T59" fmla="*/ 9 h 97"/>
                  <a:gd name="T60" fmla="*/ 7 w 86"/>
                  <a:gd name="T61" fmla="*/ 20 h 97"/>
                  <a:gd name="T62" fmla="*/ 6 w 86"/>
                  <a:gd name="T63" fmla="*/ 26 h 97"/>
                  <a:gd name="T64" fmla="*/ 5 w 86"/>
                  <a:gd name="T65" fmla="*/ 29 h 97"/>
                  <a:gd name="T66" fmla="*/ 5 w 86"/>
                  <a:gd name="T67" fmla="*/ 32 h 97"/>
                  <a:gd name="T68" fmla="*/ 2 w 86"/>
                  <a:gd name="T69" fmla="*/ 36 h 97"/>
                  <a:gd name="T70" fmla="*/ 2 w 86"/>
                  <a:gd name="T71" fmla="*/ 44 h 97"/>
                  <a:gd name="T72" fmla="*/ 4 w 86"/>
                  <a:gd name="T73" fmla="*/ 47 h 97"/>
                  <a:gd name="T74" fmla="*/ 5 w 86"/>
                  <a:gd name="T75" fmla="*/ 50 h 97"/>
                  <a:gd name="T76" fmla="*/ 1 w 86"/>
                  <a:gd name="T77" fmla="*/ 54 h 97"/>
                  <a:gd name="T78" fmla="*/ 1 w 86"/>
                  <a:gd name="T79" fmla="*/ 57 h 97"/>
                  <a:gd name="T80" fmla="*/ 3 w 86"/>
                  <a:gd name="T81" fmla="*/ 60 h 97"/>
                  <a:gd name="T82" fmla="*/ 4 w 86"/>
                  <a:gd name="T83" fmla="*/ 65 h 97"/>
                  <a:gd name="T84" fmla="*/ 7 w 86"/>
                  <a:gd name="T85" fmla="*/ 70 h 97"/>
                  <a:gd name="T86" fmla="*/ 7 w 86"/>
                  <a:gd name="T87" fmla="*/ 73 h 97"/>
                  <a:gd name="T88" fmla="*/ 6 w 86"/>
                  <a:gd name="T89" fmla="*/ 76 h 97"/>
                  <a:gd name="T90" fmla="*/ 6 w 86"/>
                  <a:gd name="T91" fmla="*/ 78 h 97"/>
                  <a:gd name="T92" fmla="*/ 8 w 86"/>
                  <a:gd name="T93" fmla="*/ 80 h 97"/>
                  <a:gd name="T94" fmla="*/ 10 w 86"/>
                  <a:gd name="T95" fmla="*/ 85 h 97"/>
                  <a:gd name="T96" fmla="*/ 11 w 86"/>
                  <a:gd name="T97" fmla="*/ 90 h 97"/>
                  <a:gd name="T98" fmla="*/ 13 w 86"/>
                  <a:gd name="T99" fmla="*/ 94 h 97"/>
                  <a:gd name="T100" fmla="*/ 14 w 86"/>
                  <a:gd name="T101" fmla="*/ 97 h 97"/>
                  <a:gd name="T102" fmla="*/ 17 w 86"/>
                  <a:gd name="T103" fmla="*/ 96 h 97"/>
                  <a:gd name="T104" fmla="*/ 20 w 86"/>
                  <a:gd name="T105" fmla="*/ 92 h 97"/>
                  <a:gd name="T106" fmla="*/ 24 w 86"/>
                  <a:gd name="T107" fmla="*/ 88 h 97"/>
                  <a:gd name="T108" fmla="*/ 27 w 86"/>
                  <a:gd name="T109" fmla="*/ 91 h 97"/>
                  <a:gd name="T110" fmla="*/ 36 w 86"/>
                  <a:gd name="T111" fmla="*/ 92 h 97"/>
                  <a:gd name="T112" fmla="*/ 38 w 86"/>
                  <a:gd name="T113" fmla="*/ 97 h 97"/>
                  <a:gd name="T114" fmla="*/ 42 w 86"/>
                  <a:gd name="T115" fmla="*/ 90 h 97"/>
                  <a:gd name="T116" fmla="*/ 48 w 86"/>
                  <a:gd name="T117" fmla="*/ 91 h 97"/>
                  <a:gd name="T118" fmla="*/ 55 w 86"/>
                  <a:gd name="T119" fmla="*/ 75 h 97"/>
                  <a:gd name="T120" fmla="*/ 81 w 86"/>
                  <a:gd name="T121" fmla="*/ 74 h 97"/>
                  <a:gd name="T122" fmla="*/ 81 w 86"/>
                  <a:gd name="T123" fmla="*/ 7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7">
                    <a:moveTo>
                      <a:pt x="81" y="73"/>
                    </a:move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7"/>
                      <a:pt x="84" y="67"/>
                    </a:cubicBezTo>
                    <a:cubicBezTo>
                      <a:pt x="84" y="67"/>
                      <a:pt x="84" y="67"/>
                      <a:pt x="84" y="66"/>
                    </a:cubicBezTo>
                    <a:cubicBezTo>
                      <a:pt x="84" y="66"/>
                      <a:pt x="84" y="66"/>
                      <a:pt x="84" y="66"/>
                    </a:cubicBezTo>
                    <a:cubicBezTo>
                      <a:pt x="84" y="66"/>
                      <a:pt x="84" y="65"/>
                      <a:pt x="84" y="65"/>
                    </a:cubicBezTo>
                    <a:cubicBezTo>
                      <a:pt x="84" y="65"/>
                      <a:pt x="85" y="63"/>
                      <a:pt x="85" y="63"/>
                    </a:cubicBezTo>
                    <a:cubicBezTo>
                      <a:pt x="85" y="63"/>
                      <a:pt x="85" y="62"/>
                      <a:pt x="85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4" y="59"/>
                      <a:pt x="84" y="59"/>
                    </a:cubicBezTo>
                    <a:cubicBezTo>
                      <a:pt x="84" y="59"/>
                      <a:pt x="84" y="57"/>
                      <a:pt x="84" y="57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2" y="56"/>
                      <a:pt x="79" y="54"/>
                      <a:pt x="79" y="54"/>
                    </a:cubicBezTo>
                    <a:cubicBezTo>
                      <a:pt x="79" y="54"/>
                      <a:pt x="79" y="53"/>
                      <a:pt x="79" y="53"/>
                    </a:cubicBezTo>
                    <a:cubicBezTo>
                      <a:pt x="79" y="53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49"/>
                    </a:cubicBezTo>
                    <a:cubicBezTo>
                      <a:pt x="79" y="49"/>
                      <a:pt x="80" y="47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5" y="29"/>
                      <a:pt x="64" y="29"/>
                      <a:pt x="64" y="29"/>
                    </a:cubicBezTo>
                    <a:cubicBezTo>
                      <a:pt x="64" y="29"/>
                      <a:pt x="63" y="28"/>
                      <a:pt x="62" y="28"/>
                    </a:cubicBezTo>
                    <a:cubicBezTo>
                      <a:pt x="62" y="28"/>
                      <a:pt x="61" y="27"/>
                      <a:pt x="61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8" y="27"/>
                      <a:pt x="58" y="27"/>
                    </a:cubicBezTo>
                    <a:cubicBezTo>
                      <a:pt x="58" y="27"/>
                      <a:pt x="58" y="28"/>
                      <a:pt x="58" y="28"/>
                    </a:cubicBezTo>
                    <a:cubicBezTo>
                      <a:pt x="58" y="28"/>
                      <a:pt x="57" y="27"/>
                      <a:pt x="57" y="27"/>
                    </a:cubicBezTo>
                    <a:cubicBezTo>
                      <a:pt x="57" y="27"/>
                      <a:pt x="57" y="27"/>
                      <a:pt x="56" y="27"/>
                    </a:cubicBezTo>
                    <a:cubicBezTo>
                      <a:pt x="56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6"/>
                      <a:pt x="55" y="26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4"/>
                      <a:pt x="53" y="24"/>
                    </a:cubicBezTo>
                    <a:cubicBezTo>
                      <a:pt x="53" y="24"/>
                      <a:pt x="52" y="24"/>
                      <a:pt x="52" y="24"/>
                    </a:cubicBezTo>
                    <a:cubicBezTo>
                      <a:pt x="52" y="24"/>
                      <a:pt x="52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0" y="24"/>
                      <a:pt x="50" y="23"/>
                      <a:pt x="50" y="23"/>
                    </a:cubicBezTo>
                    <a:cubicBezTo>
                      <a:pt x="50" y="23"/>
                      <a:pt x="49" y="23"/>
                      <a:pt x="49" y="23"/>
                    </a:cubicBezTo>
                    <a:cubicBezTo>
                      <a:pt x="49" y="24"/>
                      <a:pt x="48" y="23"/>
                      <a:pt x="48" y="23"/>
                    </a:cubicBezTo>
                    <a:cubicBezTo>
                      <a:pt x="48" y="23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7" y="21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0"/>
                      <a:pt x="42" y="19"/>
                      <a:pt x="42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7" y="19"/>
                      <a:pt x="37" y="19"/>
                    </a:cubicBezTo>
                    <a:cubicBezTo>
                      <a:pt x="37" y="19"/>
                      <a:pt x="36" y="19"/>
                      <a:pt x="36" y="19"/>
                    </a:cubicBezTo>
                    <a:cubicBezTo>
                      <a:pt x="36" y="19"/>
                      <a:pt x="37" y="18"/>
                      <a:pt x="36" y="18"/>
                    </a:cubicBezTo>
                    <a:cubicBezTo>
                      <a:pt x="36" y="18"/>
                      <a:pt x="36" y="18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2" y="15"/>
                      <a:pt x="32" y="15"/>
                      <a:pt x="32" y="14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2"/>
                      <a:pt x="31" y="12"/>
                    </a:cubicBez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31" y="10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1"/>
                      <a:pt x="21" y="1"/>
                      <a:pt x="21" y="1"/>
                    </a:cubicBezTo>
                    <a:cubicBezTo>
                      <a:pt x="21" y="1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4" y="6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5" y="28"/>
                      <a:pt x="5" y="28"/>
                    </a:cubicBezTo>
                    <a:cubicBezTo>
                      <a:pt x="5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4"/>
                      <a:pt x="2" y="44"/>
                    </a:cubicBezTo>
                    <a:cubicBezTo>
                      <a:pt x="2" y="44"/>
                      <a:pt x="2" y="45"/>
                      <a:pt x="2" y="45"/>
                    </a:cubicBezTo>
                    <a:cubicBezTo>
                      <a:pt x="2" y="45"/>
                      <a:pt x="3" y="46"/>
                      <a:pt x="3" y="46"/>
                    </a:cubicBezTo>
                    <a:cubicBezTo>
                      <a:pt x="3" y="46"/>
                      <a:pt x="4" y="47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4" y="50"/>
                      <a:pt x="4" y="50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2" y="53"/>
                      <a:pt x="2" y="53"/>
                    </a:cubicBezTo>
                    <a:cubicBezTo>
                      <a:pt x="2" y="53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1" y="55"/>
                      <a:pt x="1" y="55"/>
                    </a:cubicBezTo>
                    <a:cubicBezTo>
                      <a:pt x="2" y="55"/>
                      <a:pt x="1" y="56"/>
                      <a:pt x="1" y="56"/>
                    </a:cubicBezTo>
                    <a:cubicBezTo>
                      <a:pt x="1" y="56"/>
                      <a:pt x="1" y="57"/>
                      <a:pt x="1" y="57"/>
                    </a:cubicBezTo>
                    <a:cubicBezTo>
                      <a:pt x="1" y="57"/>
                      <a:pt x="2" y="57"/>
                      <a:pt x="2" y="58"/>
                    </a:cubicBez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3" y="60"/>
                      <a:pt x="4" y="60"/>
                      <a:pt x="4" y="60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6" y="68"/>
                      <a:pt x="6" y="68"/>
                    </a:cubicBezTo>
                    <a:cubicBezTo>
                      <a:pt x="6" y="68"/>
                      <a:pt x="7" y="69"/>
                      <a:pt x="7" y="70"/>
                    </a:cubicBezTo>
                    <a:cubicBezTo>
                      <a:pt x="8" y="70"/>
                      <a:pt x="9" y="71"/>
                      <a:pt x="9" y="71"/>
                    </a:cubicBezTo>
                    <a:cubicBezTo>
                      <a:pt x="9" y="71"/>
                      <a:pt x="8" y="71"/>
                      <a:pt x="8" y="71"/>
                    </a:cubicBezTo>
                    <a:cubicBezTo>
                      <a:pt x="8" y="71"/>
                      <a:pt x="7" y="73"/>
                      <a:pt x="7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7" y="73"/>
                      <a:pt x="8" y="74"/>
                      <a:pt x="8" y="74"/>
                    </a:cubicBezTo>
                    <a:cubicBezTo>
                      <a:pt x="8" y="74"/>
                      <a:pt x="8" y="75"/>
                      <a:pt x="8" y="75"/>
                    </a:cubicBezTo>
                    <a:cubicBezTo>
                      <a:pt x="8" y="75"/>
                      <a:pt x="7" y="75"/>
                      <a:pt x="7" y="75"/>
                    </a:cubicBezTo>
                    <a:cubicBezTo>
                      <a:pt x="7" y="75"/>
                      <a:pt x="6" y="76"/>
                      <a:pt x="6" y="76"/>
                    </a:cubicBezTo>
                    <a:cubicBezTo>
                      <a:pt x="6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6" y="78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80"/>
                    </a:cubicBezTo>
                    <a:cubicBezTo>
                      <a:pt x="9" y="80"/>
                      <a:pt x="8" y="80"/>
                      <a:pt x="8" y="80"/>
                    </a:cubicBezTo>
                    <a:cubicBezTo>
                      <a:pt x="8" y="80"/>
                      <a:pt x="8" y="81"/>
                      <a:pt x="8" y="81"/>
                    </a:cubicBezTo>
                    <a:cubicBezTo>
                      <a:pt x="8" y="81"/>
                      <a:pt x="8" y="82"/>
                      <a:pt x="8" y="82"/>
                    </a:cubicBezTo>
                    <a:cubicBezTo>
                      <a:pt x="8" y="82"/>
                      <a:pt x="9" y="82"/>
                      <a:pt x="9" y="82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5"/>
                      <a:pt x="10" y="87"/>
                      <a:pt x="10" y="87"/>
                    </a:cubicBezTo>
                    <a:cubicBezTo>
                      <a:pt x="10" y="87"/>
                      <a:pt x="11" y="88"/>
                      <a:pt x="11" y="88"/>
                    </a:cubicBezTo>
                    <a:cubicBezTo>
                      <a:pt x="11" y="88"/>
                      <a:pt x="11" y="89"/>
                      <a:pt x="11" y="89"/>
                    </a:cubicBezTo>
                    <a:cubicBezTo>
                      <a:pt x="11" y="89"/>
                      <a:pt x="11" y="90"/>
                      <a:pt x="11" y="90"/>
                    </a:cubicBezTo>
                    <a:cubicBezTo>
                      <a:pt x="11" y="90"/>
                      <a:pt x="12" y="91"/>
                      <a:pt x="12" y="91"/>
                    </a:cubicBezTo>
                    <a:cubicBezTo>
                      <a:pt x="12" y="91"/>
                      <a:pt x="12" y="93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2" y="94"/>
                      <a:pt x="13" y="94"/>
                      <a:pt x="13" y="94"/>
                    </a:cubicBezTo>
                    <a:cubicBezTo>
                      <a:pt x="13" y="94"/>
                      <a:pt x="13" y="95"/>
                      <a:pt x="12" y="95"/>
                    </a:cubicBezTo>
                    <a:cubicBezTo>
                      <a:pt x="12" y="95"/>
                      <a:pt x="12" y="96"/>
                      <a:pt x="12" y="96"/>
                    </a:cubicBezTo>
                    <a:cubicBezTo>
                      <a:pt x="12" y="96"/>
                      <a:pt x="13" y="96"/>
                      <a:pt x="13" y="96"/>
                    </a:cubicBezTo>
                    <a:cubicBezTo>
                      <a:pt x="13" y="97"/>
                      <a:pt x="14" y="97"/>
                      <a:pt x="14" y="97"/>
                    </a:cubicBezTo>
                    <a:cubicBezTo>
                      <a:pt x="14" y="97"/>
                      <a:pt x="15" y="97"/>
                      <a:pt x="15" y="97"/>
                    </a:cubicBezTo>
                    <a:cubicBezTo>
                      <a:pt x="15" y="97"/>
                      <a:pt x="16" y="97"/>
                      <a:pt x="16" y="97"/>
                    </a:cubicBezTo>
                    <a:cubicBezTo>
                      <a:pt x="16" y="97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4"/>
                      <a:pt x="19" y="94"/>
                      <a:pt x="19" y="94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2"/>
                      <a:pt x="22" y="91"/>
                      <a:pt x="22" y="91"/>
                    </a:cubicBezTo>
                    <a:cubicBezTo>
                      <a:pt x="22" y="91"/>
                      <a:pt x="23" y="91"/>
                      <a:pt x="23" y="91"/>
                    </a:cubicBezTo>
                    <a:cubicBezTo>
                      <a:pt x="23" y="91"/>
                      <a:pt x="24" y="90"/>
                      <a:pt x="24" y="90"/>
                    </a:cubicBezTo>
                    <a:cubicBezTo>
                      <a:pt x="24" y="90"/>
                      <a:pt x="24" y="88"/>
                      <a:pt x="24" y="88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5" y="89"/>
                      <a:pt x="25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7" y="91"/>
                      <a:pt x="27" y="91"/>
                    </a:cubicBezTo>
                    <a:cubicBezTo>
                      <a:pt x="27" y="91"/>
                      <a:pt x="34" y="91"/>
                      <a:pt x="34" y="91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5" y="92"/>
                      <a:pt x="36" y="92"/>
                      <a:pt x="36" y="92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6" y="93"/>
                      <a:pt x="37" y="94"/>
                      <a:pt x="37" y="94"/>
                    </a:cubicBezTo>
                    <a:cubicBezTo>
                      <a:pt x="37" y="94"/>
                      <a:pt x="37" y="95"/>
                      <a:pt x="37" y="95"/>
                    </a:cubicBezTo>
                    <a:cubicBezTo>
                      <a:pt x="37" y="95"/>
                      <a:pt x="38" y="97"/>
                      <a:pt x="38" y="97"/>
                    </a:cubicBezTo>
                    <a:cubicBezTo>
                      <a:pt x="38" y="97"/>
                      <a:pt x="38" y="95"/>
                      <a:pt x="38" y="95"/>
                    </a:cubicBezTo>
                    <a:cubicBezTo>
                      <a:pt x="38" y="95"/>
                      <a:pt x="39" y="94"/>
                      <a:pt x="39" y="93"/>
                    </a:cubicBezTo>
                    <a:cubicBezTo>
                      <a:pt x="39" y="93"/>
                      <a:pt x="40" y="90"/>
                      <a:pt x="40" y="90"/>
                    </a:cubicBezTo>
                    <a:cubicBezTo>
                      <a:pt x="42" y="90"/>
                      <a:pt x="42" y="90"/>
                      <a:pt x="42" y="90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2" y="91"/>
                      <a:pt x="45" y="90"/>
                      <a:pt x="45" y="90"/>
                    </a:cubicBezTo>
                    <a:cubicBezTo>
                      <a:pt x="45" y="90"/>
                      <a:pt x="48" y="90"/>
                      <a:pt x="48" y="90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9" y="92"/>
                      <a:pt x="49" y="92"/>
                      <a:pt x="49" y="9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5"/>
                      <a:pt x="81" y="75"/>
                    </a:cubicBezTo>
                    <a:cubicBezTo>
                      <a:pt x="81" y="75"/>
                      <a:pt x="81" y="76"/>
                      <a:pt x="81" y="76"/>
                    </a:cubicBezTo>
                    <a:cubicBezTo>
                      <a:pt x="83" y="75"/>
                      <a:pt x="83" y="75"/>
                      <a:pt x="83" y="75"/>
                    </a:cubicBezTo>
                    <a:lnTo>
                      <a:pt x="81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9" name="Freeform 693">
                <a:extLst>
                  <a:ext uri="{FF2B5EF4-FFF2-40B4-BE49-F238E27FC236}">
                    <a16:creationId xmlns="" xmlns:a16="http://schemas.microsoft.com/office/drawing/2014/main" id="{B0CF71F4-EF13-8F42-9CAC-7D0BD63DA2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86126" y="5521325"/>
                <a:ext cx="582612" cy="1290638"/>
              </a:xfrm>
              <a:custGeom>
                <a:avLst/>
                <a:gdLst>
                  <a:gd name="T0" fmla="*/ 38 w 140"/>
                  <a:gd name="T1" fmla="*/ 308 h 310"/>
                  <a:gd name="T2" fmla="*/ 46 w 140"/>
                  <a:gd name="T3" fmla="*/ 299 h 310"/>
                  <a:gd name="T4" fmla="*/ 64 w 140"/>
                  <a:gd name="T5" fmla="*/ 307 h 310"/>
                  <a:gd name="T6" fmla="*/ 62 w 140"/>
                  <a:gd name="T7" fmla="*/ 308 h 310"/>
                  <a:gd name="T8" fmla="*/ 65 w 140"/>
                  <a:gd name="T9" fmla="*/ 307 h 310"/>
                  <a:gd name="T10" fmla="*/ 68 w 140"/>
                  <a:gd name="T11" fmla="*/ 307 h 310"/>
                  <a:gd name="T12" fmla="*/ 135 w 140"/>
                  <a:gd name="T13" fmla="*/ 30 h 310"/>
                  <a:gd name="T14" fmla="*/ 130 w 140"/>
                  <a:gd name="T15" fmla="*/ 40 h 310"/>
                  <a:gd name="T16" fmla="*/ 118 w 140"/>
                  <a:gd name="T17" fmla="*/ 45 h 310"/>
                  <a:gd name="T18" fmla="*/ 107 w 140"/>
                  <a:gd name="T19" fmla="*/ 39 h 310"/>
                  <a:gd name="T20" fmla="*/ 108 w 140"/>
                  <a:gd name="T21" fmla="*/ 25 h 310"/>
                  <a:gd name="T22" fmla="*/ 79 w 140"/>
                  <a:gd name="T23" fmla="*/ 7 h 310"/>
                  <a:gd name="T24" fmla="*/ 63 w 140"/>
                  <a:gd name="T25" fmla="*/ 4 h 310"/>
                  <a:gd name="T26" fmla="*/ 46 w 140"/>
                  <a:gd name="T27" fmla="*/ 7 h 310"/>
                  <a:gd name="T28" fmla="*/ 36 w 140"/>
                  <a:gd name="T29" fmla="*/ 26 h 310"/>
                  <a:gd name="T30" fmla="*/ 33 w 140"/>
                  <a:gd name="T31" fmla="*/ 43 h 310"/>
                  <a:gd name="T32" fmla="*/ 26 w 140"/>
                  <a:gd name="T33" fmla="*/ 58 h 310"/>
                  <a:gd name="T34" fmla="*/ 23 w 140"/>
                  <a:gd name="T35" fmla="*/ 74 h 310"/>
                  <a:gd name="T36" fmla="*/ 22 w 140"/>
                  <a:gd name="T37" fmla="*/ 84 h 310"/>
                  <a:gd name="T38" fmla="*/ 26 w 140"/>
                  <a:gd name="T39" fmla="*/ 99 h 310"/>
                  <a:gd name="T40" fmla="*/ 22 w 140"/>
                  <a:gd name="T41" fmla="*/ 112 h 310"/>
                  <a:gd name="T42" fmla="*/ 18 w 140"/>
                  <a:gd name="T43" fmla="*/ 120 h 310"/>
                  <a:gd name="T44" fmla="*/ 16 w 140"/>
                  <a:gd name="T45" fmla="*/ 128 h 310"/>
                  <a:gd name="T46" fmla="*/ 18 w 140"/>
                  <a:gd name="T47" fmla="*/ 140 h 310"/>
                  <a:gd name="T48" fmla="*/ 12 w 140"/>
                  <a:gd name="T49" fmla="*/ 153 h 310"/>
                  <a:gd name="T50" fmla="*/ 11 w 140"/>
                  <a:gd name="T51" fmla="*/ 163 h 310"/>
                  <a:gd name="T52" fmla="*/ 10 w 140"/>
                  <a:gd name="T53" fmla="*/ 174 h 310"/>
                  <a:gd name="T54" fmla="*/ 13 w 140"/>
                  <a:gd name="T55" fmla="*/ 185 h 310"/>
                  <a:gd name="T56" fmla="*/ 16 w 140"/>
                  <a:gd name="T57" fmla="*/ 195 h 310"/>
                  <a:gd name="T58" fmla="*/ 15 w 140"/>
                  <a:gd name="T59" fmla="*/ 203 h 310"/>
                  <a:gd name="T60" fmla="*/ 12 w 140"/>
                  <a:gd name="T61" fmla="*/ 213 h 310"/>
                  <a:gd name="T62" fmla="*/ 8 w 140"/>
                  <a:gd name="T63" fmla="*/ 224 h 310"/>
                  <a:gd name="T64" fmla="*/ 8 w 140"/>
                  <a:gd name="T65" fmla="*/ 233 h 310"/>
                  <a:gd name="T66" fmla="*/ 0 w 140"/>
                  <a:gd name="T67" fmla="*/ 253 h 310"/>
                  <a:gd name="T68" fmla="*/ 7 w 140"/>
                  <a:gd name="T69" fmla="*/ 258 h 310"/>
                  <a:gd name="T70" fmla="*/ 8 w 140"/>
                  <a:gd name="T71" fmla="*/ 267 h 310"/>
                  <a:gd name="T72" fmla="*/ 26 w 140"/>
                  <a:gd name="T73" fmla="*/ 274 h 310"/>
                  <a:gd name="T74" fmla="*/ 28 w 140"/>
                  <a:gd name="T75" fmla="*/ 269 h 310"/>
                  <a:gd name="T76" fmla="*/ 33 w 140"/>
                  <a:gd name="T77" fmla="*/ 255 h 310"/>
                  <a:gd name="T78" fmla="*/ 41 w 140"/>
                  <a:gd name="T79" fmla="*/ 247 h 310"/>
                  <a:gd name="T80" fmla="*/ 44 w 140"/>
                  <a:gd name="T81" fmla="*/ 239 h 310"/>
                  <a:gd name="T82" fmla="*/ 53 w 140"/>
                  <a:gd name="T83" fmla="*/ 231 h 310"/>
                  <a:gd name="T84" fmla="*/ 44 w 140"/>
                  <a:gd name="T85" fmla="*/ 216 h 310"/>
                  <a:gd name="T86" fmla="*/ 49 w 140"/>
                  <a:gd name="T87" fmla="*/ 202 h 310"/>
                  <a:gd name="T88" fmla="*/ 55 w 140"/>
                  <a:gd name="T89" fmla="*/ 198 h 310"/>
                  <a:gd name="T90" fmla="*/ 58 w 140"/>
                  <a:gd name="T91" fmla="*/ 186 h 310"/>
                  <a:gd name="T92" fmla="*/ 60 w 140"/>
                  <a:gd name="T93" fmla="*/ 176 h 310"/>
                  <a:gd name="T94" fmla="*/ 69 w 140"/>
                  <a:gd name="T95" fmla="*/ 178 h 310"/>
                  <a:gd name="T96" fmla="*/ 67 w 140"/>
                  <a:gd name="T97" fmla="*/ 174 h 310"/>
                  <a:gd name="T98" fmla="*/ 59 w 140"/>
                  <a:gd name="T99" fmla="*/ 159 h 310"/>
                  <a:gd name="T100" fmla="*/ 78 w 140"/>
                  <a:gd name="T101" fmla="*/ 157 h 310"/>
                  <a:gd name="T102" fmla="*/ 80 w 140"/>
                  <a:gd name="T103" fmla="*/ 145 h 310"/>
                  <a:gd name="T104" fmla="*/ 102 w 140"/>
                  <a:gd name="T105" fmla="*/ 139 h 310"/>
                  <a:gd name="T106" fmla="*/ 114 w 140"/>
                  <a:gd name="T107" fmla="*/ 114 h 310"/>
                  <a:gd name="T108" fmla="*/ 106 w 140"/>
                  <a:gd name="T109" fmla="*/ 92 h 310"/>
                  <a:gd name="T110" fmla="*/ 108 w 140"/>
                  <a:gd name="T111" fmla="*/ 81 h 310"/>
                  <a:gd name="T112" fmla="*/ 110 w 140"/>
                  <a:gd name="T113" fmla="*/ 71 h 310"/>
                  <a:gd name="T114" fmla="*/ 120 w 140"/>
                  <a:gd name="T115" fmla="*/ 58 h 310"/>
                  <a:gd name="T116" fmla="*/ 128 w 140"/>
                  <a:gd name="T117" fmla="*/ 49 h 310"/>
                  <a:gd name="T118" fmla="*/ 136 w 140"/>
                  <a:gd name="T119" fmla="*/ 4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0" h="310">
                    <a:moveTo>
                      <a:pt x="59" y="306"/>
                    </a:moveTo>
                    <a:cubicBezTo>
                      <a:pt x="59" y="306"/>
                      <a:pt x="58" y="307"/>
                      <a:pt x="58" y="307"/>
                    </a:cubicBezTo>
                    <a:cubicBezTo>
                      <a:pt x="58" y="308"/>
                      <a:pt x="58" y="308"/>
                      <a:pt x="57" y="308"/>
                    </a:cubicBezTo>
                    <a:cubicBezTo>
                      <a:pt x="57" y="309"/>
                      <a:pt x="56" y="309"/>
                      <a:pt x="56" y="309"/>
                    </a:cubicBezTo>
                    <a:cubicBezTo>
                      <a:pt x="56" y="309"/>
                      <a:pt x="55" y="309"/>
                      <a:pt x="55" y="309"/>
                    </a:cubicBezTo>
                    <a:cubicBezTo>
                      <a:pt x="55" y="309"/>
                      <a:pt x="55" y="308"/>
                      <a:pt x="54" y="308"/>
                    </a:cubicBezTo>
                    <a:cubicBezTo>
                      <a:pt x="54" y="309"/>
                      <a:pt x="53" y="309"/>
                      <a:pt x="53" y="309"/>
                    </a:cubicBezTo>
                    <a:cubicBezTo>
                      <a:pt x="53" y="309"/>
                      <a:pt x="52" y="309"/>
                      <a:pt x="51" y="309"/>
                    </a:cubicBezTo>
                    <a:cubicBezTo>
                      <a:pt x="51" y="309"/>
                      <a:pt x="50" y="310"/>
                      <a:pt x="50" y="310"/>
                    </a:cubicBezTo>
                    <a:cubicBezTo>
                      <a:pt x="49" y="310"/>
                      <a:pt x="49" y="310"/>
                      <a:pt x="49" y="310"/>
                    </a:cubicBezTo>
                    <a:cubicBezTo>
                      <a:pt x="49" y="310"/>
                      <a:pt x="47" y="309"/>
                      <a:pt x="47" y="309"/>
                    </a:cubicBezTo>
                    <a:cubicBezTo>
                      <a:pt x="47" y="309"/>
                      <a:pt x="46" y="309"/>
                      <a:pt x="46" y="309"/>
                    </a:cubicBezTo>
                    <a:cubicBezTo>
                      <a:pt x="46" y="308"/>
                      <a:pt x="45" y="308"/>
                      <a:pt x="44" y="308"/>
                    </a:cubicBezTo>
                    <a:cubicBezTo>
                      <a:pt x="44" y="308"/>
                      <a:pt x="43" y="308"/>
                      <a:pt x="43" y="308"/>
                    </a:cubicBezTo>
                    <a:cubicBezTo>
                      <a:pt x="43" y="308"/>
                      <a:pt x="42" y="308"/>
                      <a:pt x="41" y="308"/>
                    </a:cubicBezTo>
                    <a:cubicBezTo>
                      <a:pt x="40" y="308"/>
                      <a:pt x="38" y="308"/>
                      <a:pt x="38" y="308"/>
                    </a:cubicBezTo>
                    <a:cubicBezTo>
                      <a:pt x="38" y="307"/>
                      <a:pt x="37" y="307"/>
                      <a:pt x="37" y="307"/>
                    </a:cubicBezTo>
                    <a:cubicBezTo>
                      <a:pt x="36" y="307"/>
                      <a:pt x="35" y="307"/>
                      <a:pt x="35" y="308"/>
                    </a:cubicBezTo>
                    <a:cubicBezTo>
                      <a:pt x="35" y="308"/>
                      <a:pt x="35" y="308"/>
                      <a:pt x="34" y="308"/>
                    </a:cubicBezTo>
                    <a:cubicBezTo>
                      <a:pt x="34" y="281"/>
                      <a:pt x="34" y="281"/>
                      <a:pt x="34" y="281"/>
                    </a:cubicBezTo>
                    <a:cubicBezTo>
                      <a:pt x="35" y="282"/>
                      <a:pt x="37" y="285"/>
                      <a:pt x="37" y="285"/>
                    </a:cubicBezTo>
                    <a:cubicBezTo>
                      <a:pt x="37" y="285"/>
                      <a:pt x="36" y="286"/>
                      <a:pt x="36" y="286"/>
                    </a:cubicBezTo>
                    <a:cubicBezTo>
                      <a:pt x="35" y="287"/>
                      <a:pt x="35" y="288"/>
                      <a:pt x="35" y="288"/>
                    </a:cubicBezTo>
                    <a:cubicBezTo>
                      <a:pt x="35" y="288"/>
                      <a:pt x="36" y="289"/>
                      <a:pt x="36" y="289"/>
                    </a:cubicBezTo>
                    <a:cubicBezTo>
                      <a:pt x="36" y="289"/>
                      <a:pt x="38" y="289"/>
                      <a:pt x="38" y="289"/>
                    </a:cubicBezTo>
                    <a:cubicBezTo>
                      <a:pt x="38" y="290"/>
                      <a:pt x="38" y="290"/>
                      <a:pt x="38" y="291"/>
                    </a:cubicBezTo>
                    <a:cubicBezTo>
                      <a:pt x="38" y="291"/>
                      <a:pt x="39" y="293"/>
                      <a:pt x="39" y="293"/>
                    </a:cubicBezTo>
                    <a:cubicBezTo>
                      <a:pt x="40" y="293"/>
                      <a:pt x="41" y="295"/>
                      <a:pt x="41" y="295"/>
                    </a:cubicBezTo>
                    <a:cubicBezTo>
                      <a:pt x="41" y="295"/>
                      <a:pt x="42" y="295"/>
                      <a:pt x="42" y="295"/>
                    </a:cubicBezTo>
                    <a:cubicBezTo>
                      <a:pt x="42" y="296"/>
                      <a:pt x="42" y="296"/>
                      <a:pt x="42" y="296"/>
                    </a:cubicBezTo>
                    <a:cubicBezTo>
                      <a:pt x="42" y="296"/>
                      <a:pt x="44" y="298"/>
                      <a:pt x="44" y="298"/>
                    </a:cubicBezTo>
                    <a:cubicBezTo>
                      <a:pt x="45" y="298"/>
                      <a:pt x="45" y="299"/>
                      <a:pt x="46" y="299"/>
                    </a:cubicBezTo>
                    <a:cubicBezTo>
                      <a:pt x="46" y="299"/>
                      <a:pt x="47" y="300"/>
                      <a:pt x="47" y="300"/>
                    </a:cubicBezTo>
                    <a:cubicBezTo>
                      <a:pt x="47" y="300"/>
                      <a:pt x="47" y="300"/>
                      <a:pt x="48" y="301"/>
                    </a:cubicBezTo>
                    <a:cubicBezTo>
                      <a:pt x="48" y="301"/>
                      <a:pt x="49" y="302"/>
                      <a:pt x="49" y="302"/>
                    </a:cubicBezTo>
                    <a:cubicBezTo>
                      <a:pt x="49" y="302"/>
                      <a:pt x="49" y="303"/>
                      <a:pt x="50" y="303"/>
                    </a:cubicBezTo>
                    <a:cubicBezTo>
                      <a:pt x="50" y="303"/>
                      <a:pt x="52" y="304"/>
                      <a:pt x="53" y="305"/>
                    </a:cubicBezTo>
                    <a:cubicBezTo>
                      <a:pt x="53" y="305"/>
                      <a:pt x="54" y="305"/>
                      <a:pt x="55" y="305"/>
                    </a:cubicBezTo>
                    <a:cubicBezTo>
                      <a:pt x="55" y="305"/>
                      <a:pt x="56" y="305"/>
                      <a:pt x="57" y="305"/>
                    </a:cubicBezTo>
                    <a:cubicBezTo>
                      <a:pt x="57" y="305"/>
                      <a:pt x="58" y="305"/>
                      <a:pt x="58" y="305"/>
                    </a:cubicBezTo>
                    <a:cubicBezTo>
                      <a:pt x="58" y="305"/>
                      <a:pt x="59" y="305"/>
                      <a:pt x="59" y="306"/>
                    </a:cubicBezTo>
                    <a:close/>
                    <a:moveTo>
                      <a:pt x="68" y="306"/>
                    </a:moveTo>
                    <a:cubicBezTo>
                      <a:pt x="68" y="306"/>
                      <a:pt x="68" y="306"/>
                      <a:pt x="68" y="306"/>
                    </a:cubicBezTo>
                    <a:cubicBezTo>
                      <a:pt x="67" y="306"/>
                      <a:pt x="66" y="306"/>
                      <a:pt x="66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4" y="306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6"/>
                      <a:pt x="63" y="306"/>
                    </a:cubicBezTo>
                    <a:cubicBezTo>
                      <a:pt x="63" y="306"/>
                      <a:pt x="63" y="306"/>
                      <a:pt x="63" y="306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5" y="308"/>
                    </a:cubicBezTo>
                    <a:cubicBezTo>
                      <a:pt x="65" y="308"/>
                      <a:pt x="65" y="308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6" y="308"/>
                      <a:pt x="66" y="308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6"/>
                      <a:pt x="68" y="306"/>
                      <a:pt x="68" y="306"/>
                    </a:cubicBezTo>
                    <a:close/>
                    <a:moveTo>
                      <a:pt x="139" y="37"/>
                    </a:move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6"/>
                      <a:pt x="140" y="36"/>
                      <a:pt x="140" y="36"/>
                    </a:cubicBezTo>
                    <a:cubicBezTo>
                      <a:pt x="140" y="36"/>
                      <a:pt x="140" y="35"/>
                      <a:pt x="140" y="35"/>
                    </a:cubicBezTo>
                    <a:cubicBezTo>
                      <a:pt x="140" y="35"/>
                      <a:pt x="139" y="34"/>
                      <a:pt x="139" y="34"/>
                    </a:cubicBezTo>
                    <a:cubicBezTo>
                      <a:pt x="139" y="34"/>
                      <a:pt x="139" y="33"/>
                      <a:pt x="139" y="33"/>
                    </a:cubicBezTo>
                    <a:cubicBezTo>
                      <a:pt x="138" y="33"/>
                      <a:pt x="138" y="32"/>
                      <a:pt x="138" y="32"/>
                    </a:cubicBezTo>
                    <a:cubicBezTo>
                      <a:pt x="138" y="32"/>
                      <a:pt x="138" y="31"/>
                      <a:pt x="138" y="31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8" y="30"/>
                      <a:pt x="138" y="30"/>
                      <a:pt x="137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7" y="30"/>
                      <a:pt x="137" y="29"/>
                      <a:pt x="137" y="29"/>
                    </a:cubicBezTo>
                    <a:cubicBezTo>
                      <a:pt x="137" y="29"/>
                      <a:pt x="136" y="29"/>
                      <a:pt x="136" y="29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5" y="30"/>
                      <a:pt x="135" y="30"/>
                      <a:pt x="135" y="30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0"/>
                      <a:pt x="134" y="30"/>
                      <a:pt x="134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1"/>
                      <a:pt x="133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2"/>
                      <a:pt x="133" y="33"/>
                      <a:pt x="133" y="33"/>
                    </a:cubicBezTo>
                    <a:cubicBezTo>
                      <a:pt x="133" y="33"/>
                      <a:pt x="133" y="33"/>
                      <a:pt x="133" y="33"/>
                    </a:cubicBezTo>
                    <a:cubicBezTo>
                      <a:pt x="133" y="33"/>
                      <a:pt x="133" y="34"/>
                      <a:pt x="133" y="34"/>
                    </a:cubicBezTo>
                    <a:cubicBezTo>
                      <a:pt x="133" y="34"/>
                      <a:pt x="133" y="35"/>
                      <a:pt x="133" y="35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0" y="39"/>
                    </a:cubicBezTo>
                    <a:cubicBezTo>
                      <a:pt x="130" y="39"/>
                      <a:pt x="131" y="39"/>
                      <a:pt x="130" y="39"/>
                    </a:cubicBezTo>
                    <a:cubicBezTo>
                      <a:pt x="130" y="39"/>
                      <a:pt x="130" y="39"/>
                      <a:pt x="130" y="40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9" y="40"/>
                      <a:pt x="128" y="40"/>
                      <a:pt x="128" y="41"/>
                    </a:cubicBezTo>
                    <a:cubicBezTo>
                      <a:pt x="128" y="41"/>
                      <a:pt x="127" y="41"/>
                      <a:pt x="127" y="41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27" y="42"/>
                      <a:pt x="126" y="42"/>
                      <a:pt x="126" y="42"/>
                    </a:cubicBezTo>
                    <a:cubicBezTo>
                      <a:pt x="126" y="42"/>
                      <a:pt x="126" y="43"/>
                      <a:pt x="126" y="43"/>
                    </a:cubicBezTo>
                    <a:cubicBezTo>
                      <a:pt x="126" y="43"/>
                      <a:pt x="126" y="44"/>
                      <a:pt x="126" y="44"/>
                    </a:cubicBezTo>
                    <a:cubicBezTo>
                      <a:pt x="126" y="44"/>
                      <a:pt x="125" y="44"/>
                      <a:pt x="125" y="44"/>
                    </a:cubicBezTo>
                    <a:cubicBezTo>
                      <a:pt x="125" y="44"/>
                      <a:pt x="124" y="44"/>
                      <a:pt x="124" y="44"/>
                    </a:cubicBezTo>
                    <a:cubicBezTo>
                      <a:pt x="124" y="44"/>
                      <a:pt x="123" y="44"/>
                      <a:pt x="123" y="43"/>
                    </a:cubicBezTo>
                    <a:cubicBezTo>
                      <a:pt x="123" y="43"/>
                      <a:pt x="122" y="43"/>
                      <a:pt x="122" y="43"/>
                    </a:cubicBezTo>
                    <a:cubicBezTo>
                      <a:pt x="122" y="43"/>
                      <a:pt x="121" y="44"/>
                      <a:pt x="121" y="44"/>
                    </a:cubicBezTo>
                    <a:cubicBezTo>
                      <a:pt x="121" y="44"/>
                      <a:pt x="121" y="45"/>
                      <a:pt x="120" y="45"/>
                    </a:cubicBezTo>
                    <a:cubicBezTo>
                      <a:pt x="120" y="45"/>
                      <a:pt x="120" y="45"/>
                      <a:pt x="120" y="45"/>
                    </a:cubicBezTo>
                    <a:cubicBezTo>
                      <a:pt x="120" y="45"/>
                      <a:pt x="119" y="44"/>
                      <a:pt x="119" y="44"/>
                    </a:cubicBezTo>
                    <a:cubicBezTo>
                      <a:pt x="119" y="44"/>
                      <a:pt x="118" y="45"/>
                      <a:pt x="118" y="45"/>
                    </a:cubicBezTo>
                    <a:cubicBezTo>
                      <a:pt x="118" y="45"/>
                      <a:pt x="117" y="45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2"/>
                      <a:pt x="104" y="42"/>
                    </a:cubicBezTo>
                    <a:cubicBezTo>
                      <a:pt x="104" y="42"/>
                      <a:pt x="105" y="42"/>
                      <a:pt x="105" y="42"/>
                    </a:cubicBezTo>
                    <a:cubicBezTo>
                      <a:pt x="105" y="42"/>
                      <a:pt x="105" y="41"/>
                      <a:pt x="105" y="41"/>
                    </a:cubicBezTo>
                    <a:cubicBezTo>
                      <a:pt x="105" y="41"/>
                      <a:pt x="106" y="41"/>
                      <a:pt x="106" y="41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39"/>
                      <a:pt x="107" y="39"/>
                    </a:cubicBez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8" y="36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10" y="33"/>
                      <a:pt x="110" y="33"/>
                    </a:cubicBezTo>
                    <a:cubicBezTo>
                      <a:pt x="110" y="33"/>
                      <a:pt x="110" y="32"/>
                      <a:pt x="110" y="32"/>
                    </a:cubicBezTo>
                    <a:cubicBezTo>
                      <a:pt x="110" y="32"/>
                      <a:pt x="111" y="32"/>
                      <a:pt x="111" y="32"/>
                    </a:cubicBezTo>
                    <a:cubicBezTo>
                      <a:pt x="111" y="32"/>
                      <a:pt x="111" y="31"/>
                      <a:pt x="111" y="31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0" y="26"/>
                      <a:pt x="110" y="26"/>
                      <a:pt x="110" y="26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8" y="16"/>
                      <a:pt x="88" y="15"/>
                      <a:pt x="88" y="15"/>
                    </a:cubicBezTo>
                    <a:cubicBezTo>
                      <a:pt x="88" y="15"/>
                      <a:pt x="86" y="13"/>
                      <a:pt x="86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2" y="2"/>
                      <a:pt x="72" y="2"/>
                    </a:cubicBezTo>
                    <a:cubicBezTo>
                      <a:pt x="72" y="2"/>
                      <a:pt x="69" y="3"/>
                      <a:pt x="69" y="3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6" y="5"/>
                      <a:pt x="66" y="5"/>
                    </a:cubicBezTo>
                    <a:cubicBezTo>
                      <a:pt x="66" y="6"/>
                      <a:pt x="65" y="7"/>
                      <a:pt x="65" y="7"/>
                    </a:cubicBezTo>
                    <a:cubicBezTo>
                      <a:pt x="65" y="7"/>
                      <a:pt x="65" y="9"/>
                      <a:pt x="65" y="9"/>
                    </a:cubicBezTo>
                    <a:cubicBezTo>
                      <a:pt x="65" y="9"/>
                      <a:pt x="64" y="7"/>
                      <a:pt x="64" y="7"/>
                    </a:cubicBezTo>
                    <a:cubicBezTo>
                      <a:pt x="64" y="7"/>
                      <a:pt x="64" y="6"/>
                      <a:pt x="64" y="6"/>
                    </a:cubicBezTo>
                    <a:cubicBezTo>
                      <a:pt x="64" y="6"/>
                      <a:pt x="63" y="5"/>
                      <a:pt x="63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4" y="3"/>
                    </a:cubicBezTo>
                    <a:cubicBezTo>
                      <a:pt x="54" y="3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2"/>
                      <a:pt x="51" y="2"/>
                    </a:cubicBezTo>
                    <a:cubicBezTo>
                      <a:pt x="51" y="2"/>
                      <a:pt x="50" y="3"/>
                      <a:pt x="50" y="3"/>
                    </a:cubicBezTo>
                    <a:cubicBezTo>
                      <a:pt x="50" y="3"/>
                      <a:pt x="49" y="3"/>
                      <a:pt x="49" y="3"/>
                    </a:cubicBezTo>
                    <a:cubicBezTo>
                      <a:pt x="49" y="3"/>
                      <a:pt x="47" y="4"/>
                      <a:pt x="47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3"/>
                      <a:pt x="44" y="15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7"/>
                      <a:pt x="43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2" y="18"/>
                      <a:pt x="40" y="19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3"/>
                      <a:pt x="35" y="24"/>
                    </a:cubicBezTo>
                    <a:cubicBezTo>
                      <a:pt x="35" y="24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5" y="26"/>
                    </a:cubicBezTo>
                    <a:cubicBezTo>
                      <a:pt x="35" y="27"/>
                      <a:pt x="35" y="27"/>
                      <a:pt x="35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31"/>
                      <a:pt x="35" y="32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4"/>
                      <a:pt x="35" y="35"/>
                      <a:pt x="35" y="35"/>
                    </a:cubicBezTo>
                    <a:cubicBezTo>
                      <a:pt x="34" y="36"/>
                      <a:pt x="35" y="37"/>
                      <a:pt x="35" y="38"/>
                    </a:cubicBezTo>
                    <a:cubicBezTo>
                      <a:pt x="36" y="39"/>
                      <a:pt x="36" y="39"/>
                      <a:pt x="37" y="40"/>
                    </a:cubicBezTo>
                    <a:cubicBezTo>
                      <a:pt x="37" y="40"/>
                      <a:pt x="37" y="41"/>
                      <a:pt x="37" y="41"/>
                    </a:cubicBezTo>
                    <a:cubicBezTo>
                      <a:pt x="37" y="41"/>
                      <a:pt x="36" y="41"/>
                      <a:pt x="36" y="41"/>
                    </a:cubicBezTo>
                    <a:cubicBezTo>
                      <a:pt x="36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3" y="42"/>
                      <a:pt x="33" y="42"/>
                    </a:cubicBezTo>
                    <a:cubicBezTo>
                      <a:pt x="32" y="43"/>
                      <a:pt x="33" y="43"/>
                      <a:pt x="33" y="43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6"/>
                      <a:pt x="31" y="46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8"/>
                      <a:pt x="31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9" y="49"/>
                      <a:pt x="29" y="49"/>
                      <a:pt x="29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8" y="50"/>
                      <a:pt x="28" y="51"/>
                      <a:pt x="28" y="51"/>
                    </a:cubicBezTo>
                    <a:cubicBezTo>
                      <a:pt x="28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4"/>
                      <a:pt x="27" y="55"/>
                      <a:pt x="26" y="56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8"/>
                      <a:pt x="25" y="58"/>
                      <a:pt x="25" y="58"/>
                    </a:cubicBezTo>
                    <a:cubicBezTo>
                      <a:pt x="24" y="59"/>
                      <a:pt x="24" y="60"/>
                      <a:pt x="25" y="61"/>
                    </a:cubicBezTo>
                    <a:cubicBezTo>
                      <a:pt x="25" y="62"/>
                      <a:pt x="26" y="64"/>
                      <a:pt x="25" y="65"/>
                    </a:cubicBezTo>
                    <a:cubicBezTo>
                      <a:pt x="25" y="65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8"/>
                      <a:pt x="25" y="68"/>
                      <a:pt x="24" y="68"/>
                    </a:cubicBezTo>
                    <a:cubicBezTo>
                      <a:pt x="24" y="68"/>
                      <a:pt x="24" y="68"/>
                      <a:pt x="23" y="68"/>
                    </a:cubicBezTo>
                    <a:cubicBezTo>
                      <a:pt x="23" y="68"/>
                      <a:pt x="24" y="68"/>
                      <a:pt x="24" y="68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3" y="69"/>
                      <a:pt x="23" y="70"/>
                      <a:pt x="23" y="70"/>
                    </a:cubicBezTo>
                    <a:cubicBezTo>
                      <a:pt x="23" y="71"/>
                      <a:pt x="23" y="71"/>
                      <a:pt x="23" y="72"/>
                    </a:cubicBezTo>
                    <a:cubicBezTo>
                      <a:pt x="22" y="72"/>
                      <a:pt x="22" y="72"/>
                      <a:pt x="22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5"/>
                    </a:cubicBezTo>
                    <a:cubicBezTo>
                      <a:pt x="21" y="75"/>
                      <a:pt x="21" y="76"/>
                      <a:pt x="21" y="76"/>
                    </a:cubicBezTo>
                    <a:cubicBezTo>
                      <a:pt x="21" y="77"/>
                      <a:pt x="21" y="77"/>
                      <a:pt x="21" y="78"/>
                    </a:cubicBezTo>
                    <a:cubicBezTo>
                      <a:pt x="21" y="78"/>
                      <a:pt x="21" y="79"/>
                      <a:pt x="21" y="79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1" y="80"/>
                      <a:pt x="21" y="80"/>
                      <a:pt x="22" y="80"/>
                    </a:cubicBezTo>
                    <a:cubicBezTo>
                      <a:pt x="22" y="81"/>
                      <a:pt x="22" y="81"/>
                      <a:pt x="23" y="81"/>
                    </a:cubicBezTo>
                    <a:cubicBezTo>
                      <a:pt x="23" y="81"/>
                      <a:pt x="23" y="82"/>
                      <a:pt x="23" y="82"/>
                    </a:cubicBezTo>
                    <a:cubicBezTo>
                      <a:pt x="23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3"/>
                      <a:pt x="22" y="83"/>
                      <a:pt x="22" y="84"/>
                    </a:cubicBezTo>
                    <a:cubicBezTo>
                      <a:pt x="22" y="84"/>
                      <a:pt x="23" y="84"/>
                      <a:pt x="23" y="85"/>
                    </a:cubicBezTo>
                    <a:cubicBezTo>
                      <a:pt x="23" y="85"/>
                      <a:pt x="24" y="86"/>
                      <a:pt x="24" y="86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5" y="89"/>
                      <a:pt x="24" y="89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3"/>
                      <a:pt x="25" y="92"/>
                      <a:pt x="25" y="92"/>
                    </a:cubicBezTo>
                    <a:cubicBezTo>
                      <a:pt x="25" y="92"/>
                      <a:pt x="25" y="92"/>
                      <a:pt x="26" y="92"/>
                    </a:cubicBezTo>
                    <a:cubicBezTo>
                      <a:pt x="26" y="92"/>
                      <a:pt x="26" y="92"/>
                      <a:pt x="26" y="9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6" y="93"/>
                      <a:pt x="26" y="94"/>
                      <a:pt x="26" y="94"/>
                    </a:cubicBezTo>
                    <a:cubicBezTo>
                      <a:pt x="26" y="94"/>
                      <a:pt x="26" y="95"/>
                      <a:pt x="26" y="95"/>
                    </a:cubicBezTo>
                    <a:cubicBezTo>
                      <a:pt x="25" y="95"/>
                      <a:pt x="25" y="96"/>
                      <a:pt x="25" y="96"/>
                    </a:cubicBezTo>
                    <a:cubicBezTo>
                      <a:pt x="25" y="96"/>
                      <a:pt x="25" y="98"/>
                      <a:pt x="25" y="98"/>
                    </a:cubicBezTo>
                    <a:cubicBezTo>
                      <a:pt x="25" y="98"/>
                      <a:pt x="26" y="98"/>
                      <a:pt x="26" y="99"/>
                    </a:cubicBezTo>
                    <a:cubicBezTo>
                      <a:pt x="26" y="99"/>
                      <a:pt x="25" y="99"/>
                      <a:pt x="25" y="99"/>
                    </a:cubicBezTo>
                    <a:cubicBezTo>
                      <a:pt x="25" y="99"/>
                      <a:pt x="26" y="100"/>
                      <a:pt x="26" y="100"/>
                    </a:cubicBezTo>
                    <a:cubicBezTo>
                      <a:pt x="26" y="100"/>
                      <a:pt x="25" y="101"/>
                      <a:pt x="25" y="101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1"/>
                      <a:pt x="24" y="102"/>
                      <a:pt x="24" y="102"/>
                    </a:cubicBezTo>
                    <a:cubicBezTo>
                      <a:pt x="24" y="102"/>
                      <a:pt x="23" y="104"/>
                      <a:pt x="23" y="104"/>
                    </a:cubicBezTo>
                    <a:cubicBezTo>
                      <a:pt x="23" y="104"/>
                      <a:pt x="23" y="105"/>
                      <a:pt x="23" y="105"/>
                    </a:cubicBezTo>
                    <a:cubicBezTo>
                      <a:pt x="23" y="105"/>
                      <a:pt x="23" y="105"/>
                      <a:pt x="23" y="106"/>
                    </a:cubicBezTo>
                    <a:cubicBezTo>
                      <a:pt x="23" y="106"/>
                      <a:pt x="22" y="106"/>
                      <a:pt x="22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2" y="108"/>
                      <a:pt x="22" y="108"/>
                      <a:pt x="21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9"/>
                      <a:pt x="21" y="110"/>
                      <a:pt x="21" y="110"/>
                    </a:cubicBezTo>
                    <a:cubicBezTo>
                      <a:pt x="21" y="110"/>
                      <a:pt x="22" y="111"/>
                      <a:pt x="22" y="111"/>
                    </a:cubicBezTo>
                    <a:cubicBezTo>
                      <a:pt x="22" y="111"/>
                      <a:pt x="22" y="111"/>
                      <a:pt x="22" y="112"/>
                    </a:cubicBezTo>
                    <a:cubicBezTo>
                      <a:pt x="22" y="112"/>
                      <a:pt x="22" y="112"/>
                      <a:pt x="22" y="112"/>
                    </a:cubicBez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2" y="114"/>
                      <a:pt x="22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22" y="114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19" y="119"/>
                      <a:pt x="19" y="119"/>
                    </a:cubicBezTo>
                    <a:cubicBezTo>
                      <a:pt x="19" y="119"/>
                      <a:pt x="18" y="119"/>
                      <a:pt x="18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1"/>
                      <a:pt x="17" y="121"/>
                    </a:cubicBezTo>
                    <a:cubicBezTo>
                      <a:pt x="18" y="121"/>
                      <a:pt x="18" y="121"/>
                      <a:pt x="18" y="121"/>
                    </a:cubicBezTo>
                    <a:cubicBezTo>
                      <a:pt x="18" y="121"/>
                      <a:pt x="17" y="121"/>
                      <a:pt x="17" y="121"/>
                    </a:cubicBezTo>
                    <a:cubicBezTo>
                      <a:pt x="17" y="122"/>
                      <a:pt x="16" y="122"/>
                      <a:pt x="16" y="122"/>
                    </a:cubicBezTo>
                    <a:cubicBezTo>
                      <a:pt x="16" y="122"/>
                      <a:pt x="16" y="122"/>
                      <a:pt x="16" y="123"/>
                    </a:cubicBezTo>
                    <a:cubicBezTo>
                      <a:pt x="16" y="123"/>
                      <a:pt x="16" y="123"/>
                      <a:pt x="17" y="123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16" y="124"/>
                      <a:pt x="16" y="12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4"/>
                      <a:pt x="16" y="125"/>
                      <a:pt x="17" y="125"/>
                    </a:cubicBezTo>
                    <a:cubicBezTo>
                      <a:pt x="17" y="125"/>
                      <a:pt x="17" y="126"/>
                      <a:pt x="17" y="126"/>
                    </a:cubicBezTo>
                    <a:cubicBezTo>
                      <a:pt x="17" y="126"/>
                      <a:pt x="17" y="126"/>
                      <a:pt x="16" y="126"/>
                    </a:cubicBezTo>
                    <a:cubicBezTo>
                      <a:pt x="16" y="126"/>
                      <a:pt x="16" y="127"/>
                      <a:pt x="16" y="127"/>
                    </a:cubicBezTo>
                    <a:cubicBezTo>
                      <a:pt x="16" y="127"/>
                      <a:pt x="16" y="127"/>
                      <a:pt x="16" y="128"/>
                    </a:cubicBezTo>
                    <a:cubicBezTo>
                      <a:pt x="16" y="128"/>
                      <a:pt x="17" y="128"/>
                      <a:pt x="17" y="128"/>
                    </a:cubicBezTo>
                    <a:cubicBezTo>
                      <a:pt x="17" y="128"/>
                      <a:pt x="16" y="129"/>
                      <a:pt x="16" y="129"/>
                    </a:cubicBezTo>
                    <a:cubicBezTo>
                      <a:pt x="16" y="129"/>
                      <a:pt x="16" y="130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6" y="131"/>
                      <a:pt x="16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8" y="134"/>
                      <a:pt x="18" y="134"/>
                    </a:cubicBezTo>
                    <a:cubicBezTo>
                      <a:pt x="18" y="134"/>
                      <a:pt x="17" y="134"/>
                      <a:pt x="17" y="134"/>
                    </a:cubicBezTo>
                    <a:cubicBezTo>
                      <a:pt x="17" y="134"/>
                      <a:pt x="17" y="135"/>
                      <a:pt x="17" y="135"/>
                    </a:cubicBezTo>
                    <a:cubicBezTo>
                      <a:pt x="17" y="135"/>
                      <a:pt x="17" y="136"/>
                      <a:pt x="17" y="136"/>
                    </a:cubicBezTo>
                    <a:cubicBezTo>
                      <a:pt x="17" y="136"/>
                      <a:pt x="17" y="137"/>
                      <a:pt x="18" y="137"/>
                    </a:cubicBezTo>
                    <a:cubicBezTo>
                      <a:pt x="18" y="137"/>
                      <a:pt x="18" y="137"/>
                      <a:pt x="18" y="138"/>
                    </a:cubicBezTo>
                    <a:cubicBezTo>
                      <a:pt x="18" y="138"/>
                      <a:pt x="18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39"/>
                      <a:pt x="18" y="140"/>
                      <a:pt x="18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4" y="146"/>
                      <a:pt x="14" y="146"/>
                    </a:cubicBezTo>
                    <a:cubicBezTo>
                      <a:pt x="14" y="146"/>
                      <a:pt x="14" y="147"/>
                      <a:pt x="14" y="147"/>
                    </a:cubicBezTo>
                    <a:cubicBezTo>
                      <a:pt x="14" y="147"/>
                      <a:pt x="14" y="148"/>
                      <a:pt x="14" y="148"/>
                    </a:cubicBezTo>
                    <a:cubicBezTo>
                      <a:pt x="14" y="148"/>
                      <a:pt x="14" y="148"/>
                      <a:pt x="14" y="148"/>
                    </a:cubicBezTo>
                    <a:cubicBezTo>
                      <a:pt x="14" y="148"/>
                      <a:pt x="13" y="147"/>
                      <a:pt x="13" y="147"/>
                    </a:cubicBezTo>
                    <a:cubicBezTo>
                      <a:pt x="13" y="147"/>
                      <a:pt x="13" y="147"/>
                      <a:pt x="13" y="147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1"/>
                      <a:pt x="13" y="151"/>
                    </a:cubicBezTo>
                    <a:cubicBezTo>
                      <a:pt x="13" y="151"/>
                      <a:pt x="13" y="152"/>
                      <a:pt x="13" y="152"/>
                    </a:cubicBezTo>
                    <a:cubicBezTo>
                      <a:pt x="13" y="152"/>
                      <a:pt x="12" y="152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1" y="153"/>
                      <a:pt x="12" y="153"/>
                      <a:pt x="12" y="153"/>
                    </a:cubicBezTo>
                    <a:cubicBezTo>
                      <a:pt x="12" y="153"/>
                      <a:pt x="12" y="154"/>
                      <a:pt x="13" y="154"/>
                    </a:cubicBezTo>
                    <a:cubicBezTo>
                      <a:pt x="13" y="154"/>
                      <a:pt x="13" y="155"/>
                      <a:pt x="13" y="155"/>
                    </a:cubicBezTo>
                    <a:cubicBezTo>
                      <a:pt x="13" y="155"/>
                      <a:pt x="12" y="155"/>
                      <a:pt x="12" y="155"/>
                    </a:cubicBezTo>
                    <a:cubicBezTo>
                      <a:pt x="12" y="155"/>
                      <a:pt x="12" y="155"/>
                      <a:pt x="12" y="155"/>
                    </a:cubicBezTo>
                    <a:cubicBezTo>
                      <a:pt x="12" y="155"/>
                      <a:pt x="11" y="156"/>
                      <a:pt x="11" y="156"/>
                    </a:cubicBezTo>
                    <a:cubicBezTo>
                      <a:pt x="11" y="156"/>
                      <a:pt x="11" y="156"/>
                      <a:pt x="11" y="157"/>
                    </a:cubicBezTo>
                    <a:cubicBezTo>
                      <a:pt x="11" y="157"/>
                      <a:pt x="11" y="157"/>
                      <a:pt x="11" y="157"/>
                    </a:cubicBezTo>
                    <a:cubicBezTo>
                      <a:pt x="11" y="158"/>
                      <a:pt x="11" y="158"/>
                      <a:pt x="11" y="158"/>
                    </a:cubicBezTo>
                    <a:cubicBezTo>
                      <a:pt x="11" y="158"/>
                      <a:pt x="11" y="159"/>
                      <a:pt x="11" y="159"/>
                    </a:cubicBezTo>
                    <a:cubicBezTo>
                      <a:pt x="11" y="159"/>
                      <a:pt x="11" y="160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cubicBezTo>
                      <a:pt x="11" y="160"/>
                      <a:pt x="11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3"/>
                      <a:pt x="11" y="163"/>
                      <a:pt x="11" y="163"/>
                    </a:cubicBezTo>
                    <a:cubicBezTo>
                      <a:pt x="11" y="163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5"/>
                    </a:cubicBezTo>
                    <a:cubicBezTo>
                      <a:pt x="11" y="165"/>
                      <a:pt x="12" y="165"/>
                      <a:pt x="12" y="165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2" y="166"/>
                      <a:pt x="11" y="166"/>
                      <a:pt x="11" y="166"/>
                    </a:cubicBezTo>
                    <a:cubicBezTo>
                      <a:pt x="11" y="166"/>
                      <a:pt x="12" y="167"/>
                      <a:pt x="12" y="167"/>
                    </a:cubicBezTo>
                    <a:cubicBezTo>
                      <a:pt x="12" y="168"/>
                      <a:pt x="12" y="168"/>
                      <a:pt x="12" y="168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1" y="171"/>
                      <a:pt x="11" y="172"/>
                      <a:pt x="11" y="172"/>
                    </a:cubicBezTo>
                    <a:cubicBezTo>
                      <a:pt x="11" y="172"/>
                      <a:pt x="11" y="172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9" y="171"/>
                      <a:pt x="9" y="171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9" y="173"/>
                      <a:pt x="9" y="173"/>
                    </a:cubicBezTo>
                    <a:cubicBezTo>
                      <a:pt x="9" y="173"/>
                      <a:pt x="9" y="173"/>
                      <a:pt x="10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0" y="174"/>
                      <a:pt x="10" y="175"/>
                      <a:pt x="10" y="175"/>
                    </a:cubicBezTo>
                    <a:cubicBezTo>
                      <a:pt x="10" y="175"/>
                      <a:pt x="10" y="176"/>
                      <a:pt x="10" y="176"/>
                    </a:cubicBezTo>
                    <a:cubicBezTo>
                      <a:pt x="10" y="176"/>
                      <a:pt x="9" y="176"/>
                      <a:pt x="9" y="176"/>
                    </a:cubicBezTo>
                    <a:cubicBezTo>
                      <a:pt x="9" y="176"/>
                      <a:pt x="10" y="177"/>
                      <a:pt x="10" y="177"/>
                    </a:cubicBezTo>
                    <a:cubicBezTo>
                      <a:pt x="10" y="177"/>
                      <a:pt x="10" y="177"/>
                      <a:pt x="9" y="178"/>
                    </a:cubicBezTo>
                    <a:cubicBezTo>
                      <a:pt x="9" y="178"/>
                      <a:pt x="10" y="178"/>
                      <a:pt x="10" y="179"/>
                    </a:cubicBezTo>
                    <a:cubicBezTo>
                      <a:pt x="10" y="179"/>
                      <a:pt x="10" y="179"/>
                      <a:pt x="10" y="180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11" y="181"/>
                      <a:pt x="12" y="181"/>
                      <a:pt x="12" y="181"/>
                    </a:cubicBezTo>
                    <a:cubicBezTo>
                      <a:pt x="12" y="181"/>
                      <a:pt x="12" y="182"/>
                      <a:pt x="12" y="182"/>
                    </a:cubicBezTo>
                    <a:cubicBezTo>
                      <a:pt x="12" y="182"/>
                      <a:pt x="12" y="182"/>
                      <a:pt x="12" y="182"/>
                    </a:cubicBezTo>
                    <a:cubicBezTo>
                      <a:pt x="12" y="183"/>
                      <a:pt x="11" y="183"/>
                      <a:pt x="11" y="183"/>
                    </a:cubicBezTo>
                    <a:cubicBezTo>
                      <a:pt x="11" y="183"/>
                      <a:pt x="11" y="184"/>
                      <a:pt x="11" y="184"/>
                    </a:cubicBezTo>
                    <a:cubicBezTo>
                      <a:pt x="11" y="184"/>
                      <a:pt x="12" y="184"/>
                      <a:pt x="12" y="185"/>
                    </a:cubicBezTo>
                    <a:cubicBezTo>
                      <a:pt x="12" y="185"/>
                      <a:pt x="12" y="185"/>
                      <a:pt x="13" y="18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6"/>
                      <a:pt x="12" y="187"/>
                      <a:pt x="12" y="187"/>
                    </a:cubicBezTo>
                    <a:cubicBezTo>
                      <a:pt x="12" y="187"/>
                      <a:pt x="12" y="188"/>
                      <a:pt x="12" y="188"/>
                    </a:cubicBezTo>
                    <a:cubicBezTo>
                      <a:pt x="13" y="188"/>
                      <a:pt x="13" y="189"/>
                      <a:pt x="13" y="189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1"/>
                      <a:pt x="12" y="191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1" y="193"/>
                      <a:pt x="12" y="193"/>
                      <a:pt x="12" y="193"/>
                    </a:cubicBezTo>
                    <a:cubicBezTo>
                      <a:pt x="12" y="193"/>
                      <a:pt x="13" y="193"/>
                      <a:pt x="13" y="193"/>
                    </a:cubicBezTo>
                    <a:cubicBezTo>
                      <a:pt x="13" y="193"/>
                      <a:pt x="15" y="193"/>
                      <a:pt x="15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6" y="194"/>
                      <a:pt x="17" y="194"/>
                      <a:pt x="17" y="194"/>
                    </a:cubicBezTo>
                    <a:cubicBezTo>
                      <a:pt x="17" y="194"/>
                      <a:pt x="17" y="195"/>
                      <a:pt x="17" y="195"/>
                    </a:cubicBezTo>
                    <a:cubicBezTo>
                      <a:pt x="16" y="195"/>
                      <a:pt x="16" y="195"/>
                      <a:pt x="16" y="195"/>
                    </a:cubicBezTo>
                    <a:cubicBezTo>
                      <a:pt x="16" y="195"/>
                      <a:pt x="16" y="197"/>
                      <a:pt x="16" y="197"/>
                    </a:cubicBezTo>
                    <a:cubicBezTo>
                      <a:pt x="16" y="197"/>
                      <a:pt x="16" y="197"/>
                      <a:pt x="15" y="197"/>
                    </a:cubicBezTo>
                    <a:cubicBezTo>
                      <a:pt x="15" y="197"/>
                      <a:pt x="15" y="197"/>
                      <a:pt x="14" y="196"/>
                    </a:cubicBezTo>
                    <a:cubicBezTo>
                      <a:pt x="14" y="196"/>
                      <a:pt x="13" y="197"/>
                      <a:pt x="13" y="197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3" y="197"/>
                      <a:pt x="12" y="197"/>
                      <a:pt x="12" y="197"/>
                    </a:cubicBezTo>
                    <a:cubicBezTo>
                      <a:pt x="12" y="197"/>
                      <a:pt x="11" y="197"/>
                      <a:pt x="11" y="197"/>
                    </a:cubicBezTo>
                    <a:cubicBezTo>
                      <a:pt x="11" y="197"/>
                      <a:pt x="10" y="197"/>
                      <a:pt x="10" y="197"/>
                    </a:cubicBezTo>
                    <a:cubicBezTo>
                      <a:pt x="10" y="197"/>
                      <a:pt x="10" y="198"/>
                      <a:pt x="10" y="198"/>
                    </a:cubicBezTo>
                    <a:cubicBezTo>
                      <a:pt x="10" y="198"/>
                      <a:pt x="11" y="198"/>
                      <a:pt x="11" y="198"/>
                    </a:cubicBezTo>
                    <a:cubicBezTo>
                      <a:pt x="11" y="198"/>
                      <a:pt x="12" y="198"/>
                      <a:pt x="12" y="199"/>
                    </a:cubicBezTo>
                    <a:cubicBezTo>
                      <a:pt x="12" y="199"/>
                      <a:pt x="14" y="199"/>
                      <a:pt x="14" y="199"/>
                    </a:cubicBezTo>
                    <a:cubicBezTo>
                      <a:pt x="14" y="199"/>
                      <a:pt x="14" y="199"/>
                      <a:pt x="14" y="200"/>
                    </a:cubicBezTo>
                    <a:cubicBezTo>
                      <a:pt x="14" y="200"/>
                      <a:pt x="15" y="201"/>
                      <a:pt x="15" y="201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2"/>
                      <a:pt x="15" y="203"/>
                      <a:pt x="15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4" y="203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3" y="204"/>
                      <a:pt x="13" y="204"/>
                    </a:cubicBezTo>
                    <a:cubicBezTo>
                      <a:pt x="13" y="204"/>
                      <a:pt x="12" y="205"/>
                      <a:pt x="12" y="205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3" y="208"/>
                    </a:cubicBezTo>
                    <a:cubicBezTo>
                      <a:pt x="13" y="208"/>
                      <a:pt x="13" y="208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10"/>
                      <a:pt x="12" y="210"/>
                      <a:pt x="12" y="210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1"/>
                      <a:pt x="12" y="211"/>
                      <a:pt x="12" y="212"/>
                    </a:cubicBezTo>
                    <a:cubicBezTo>
                      <a:pt x="12" y="212"/>
                      <a:pt x="12" y="212"/>
                      <a:pt x="12" y="212"/>
                    </a:cubicBezTo>
                    <a:cubicBezTo>
                      <a:pt x="12" y="212"/>
                      <a:pt x="12" y="213"/>
                      <a:pt x="12" y="213"/>
                    </a:cubicBezTo>
                    <a:cubicBezTo>
                      <a:pt x="12" y="213"/>
                      <a:pt x="12" y="214"/>
                      <a:pt x="12" y="214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6"/>
                      <a:pt x="13" y="216"/>
                    </a:cubicBezTo>
                    <a:cubicBezTo>
                      <a:pt x="13" y="216"/>
                      <a:pt x="12" y="217"/>
                      <a:pt x="12" y="217"/>
                    </a:cubicBezTo>
                    <a:cubicBezTo>
                      <a:pt x="12" y="217"/>
                      <a:pt x="12" y="217"/>
                      <a:pt x="11" y="217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1" y="217"/>
                      <a:pt x="11" y="219"/>
                      <a:pt x="11" y="219"/>
                    </a:cubicBezTo>
                    <a:cubicBezTo>
                      <a:pt x="11" y="219"/>
                      <a:pt x="11" y="219"/>
                      <a:pt x="11" y="220"/>
                    </a:cubicBezTo>
                    <a:cubicBezTo>
                      <a:pt x="11" y="220"/>
                      <a:pt x="11" y="220"/>
                      <a:pt x="11" y="220"/>
                    </a:cubicBezTo>
                    <a:cubicBezTo>
                      <a:pt x="11" y="220"/>
                      <a:pt x="11" y="220"/>
                      <a:pt x="11" y="221"/>
                    </a:cubicBezTo>
                    <a:cubicBezTo>
                      <a:pt x="12" y="221"/>
                      <a:pt x="12" y="221"/>
                      <a:pt x="12" y="221"/>
                    </a:cubicBezTo>
                    <a:cubicBezTo>
                      <a:pt x="12" y="222"/>
                      <a:pt x="11" y="222"/>
                      <a:pt x="11" y="222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3"/>
                      <a:pt x="10" y="223"/>
                      <a:pt x="10" y="223"/>
                    </a:cubicBezTo>
                    <a:cubicBezTo>
                      <a:pt x="10" y="223"/>
                      <a:pt x="9" y="224"/>
                      <a:pt x="9" y="224"/>
                    </a:cubicBezTo>
                    <a:cubicBezTo>
                      <a:pt x="9" y="224"/>
                      <a:pt x="8" y="224"/>
                      <a:pt x="8" y="224"/>
                    </a:cubicBezTo>
                    <a:cubicBezTo>
                      <a:pt x="8" y="224"/>
                      <a:pt x="8" y="225"/>
                      <a:pt x="8" y="225"/>
                    </a:cubicBezTo>
                    <a:cubicBezTo>
                      <a:pt x="8" y="225"/>
                      <a:pt x="8" y="226"/>
                      <a:pt x="8" y="226"/>
                    </a:cubicBezTo>
                    <a:cubicBezTo>
                      <a:pt x="8" y="226"/>
                      <a:pt x="8" y="227"/>
                      <a:pt x="8" y="227"/>
                    </a:cubicBezTo>
                    <a:cubicBezTo>
                      <a:pt x="8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30"/>
                      <a:pt x="7" y="230"/>
                    </a:cubicBezTo>
                    <a:cubicBezTo>
                      <a:pt x="7" y="230"/>
                      <a:pt x="7" y="231"/>
                      <a:pt x="8" y="231"/>
                    </a:cubicBezTo>
                    <a:cubicBezTo>
                      <a:pt x="8" y="231"/>
                      <a:pt x="8" y="231"/>
                      <a:pt x="8" y="231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8" y="232"/>
                      <a:pt x="9" y="233"/>
                      <a:pt x="9" y="233"/>
                    </a:cubicBezTo>
                    <a:cubicBezTo>
                      <a:pt x="9" y="233"/>
                      <a:pt x="9" y="233"/>
                      <a:pt x="9" y="233"/>
                    </a:cubicBezTo>
                    <a:cubicBezTo>
                      <a:pt x="9" y="233"/>
                      <a:pt x="8" y="233"/>
                      <a:pt x="8" y="233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6" y="235"/>
                      <a:pt x="7" y="236"/>
                      <a:pt x="7" y="237"/>
                    </a:cubicBezTo>
                    <a:cubicBezTo>
                      <a:pt x="7" y="237"/>
                      <a:pt x="7" y="238"/>
                      <a:pt x="7" y="238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2" y="243"/>
                      <a:pt x="2" y="243"/>
                    </a:cubicBezTo>
                    <a:cubicBezTo>
                      <a:pt x="2" y="243"/>
                      <a:pt x="3" y="244"/>
                      <a:pt x="3" y="244"/>
                    </a:cubicBezTo>
                    <a:cubicBezTo>
                      <a:pt x="3" y="244"/>
                      <a:pt x="2" y="246"/>
                      <a:pt x="2" y="246"/>
                    </a:cubicBezTo>
                    <a:cubicBezTo>
                      <a:pt x="2" y="247"/>
                      <a:pt x="0" y="249"/>
                      <a:pt x="0" y="249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253"/>
                      <a:pt x="0" y="254"/>
                      <a:pt x="0" y="254"/>
                    </a:cubicBezTo>
                    <a:cubicBezTo>
                      <a:pt x="0" y="254"/>
                      <a:pt x="1" y="254"/>
                      <a:pt x="1" y="255"/>
                    </a:cubicBezTo>
                    <a:cubicBezTo>
                      <a:pt x="1" y="255"/>
                      <a:pt x="1" y="255"/>
                      <a:pt x="0" y="255"/>
                    </a:cubicBezTo>
                    <a:cubicBezTo>
                      <a:pt x="0" y="255"/>
                      <a:pt x="1" y="255"/>
                      <a:pt x="1" y="256"/>
                    </a:cubicBezTo>
                    <a:cubicBezTo>
                      <a:pt x="1" y="256"/>
                      <a:pt x="1" y="257"/>
                      <a:pt x="1" y="257"/>
                    </a:cubicBezTo>
                    <a:cubicBezTo>
                      <a:pt x="1" y="257"/>
                      <a:pt x="1" y="258"/>
                      <a:pt x="1" y="258"/>
                    </a:cubicBezTo>
                    <a:cubicBezTo>
                      <a:pt x="1" y="258"/>
                      <a:pt x="2" y="258"/>
                      <a:pt x="2" y="258"/>
                    </a:cubicBezTo>
                    <a:cubicBezTo>
                      <a:pt x="2" y="258"/>
                      <a:pt x="2" y="259"/>
                      <a:pt x="2" y="259"/>
                    </a:cubicBezTo>
                    <a:cubicBezTo>
                      <a:pt x="2" y="259"/>
                      <a:pt x="2" y="259"/>
                      <a:pt x="2" y="259"/>
                    </a:cubicBezTo>
                    <a:cubicBezTo>
                      <a:pt x="2" y="260"/>
                      <a:pt x="2" y="260"/>
                      <a:pt x="2" y="260"/>
                    </a:cubicBezTo>
                    <a:cubicBezTo>
                      <a:pt x="2" y="260"/>
                      <a:pt x="3" y="260"/>
                      <a:pt x="3" y="260"/>
                    </a:cubicBezTo>
                    <a:cubicBezTo>
                      <a:pt x="3" y="259"/>
                      <a:pt x="5" y="258"/>
                      <a:pt x="5" y="258"/>
                    </a:cubicBezTo>
                    <a:cubicBezTo>
                      <a:pt x="5" y="258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7" y="258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7" y="258"/>
                      <a:pt x="8" y="258"/>
                      <a:pt x="8" y="258"/>
                    </a:cubicBezTo>
                    <a:cubicBezTo>
                      <a:pt x="8" y="258"/>
                      <a:pt x="8" y="259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8" y="260"/>
                    </a:cubicBezTo>
                    <a:cubicBezTo>
                      <a:pt x="8" y="260"/>
                      <a:pt x="9" y="261"/>
                      <a:pt x="9" y="261"/>
                    </a:cubicBezTo>
                    <a:cubicBezTo>
                      <a:pt x="9" y="261"/>
                      <a:pt x="9" y="262"/>
                      <a:pt x="9" y="262"/>
                    </a:cubicBezTo>
                    <a:cubicBezTo>
                      <a:pt x="9" y="263"/>
                      <a:pt x="9" y="263"/>
                      <a:pt x="9" y="263"/>
                    </a:cubicBezTo>
                    <a:cubicBezTo>
                      <a:pt x="9" y="263"/>
                      <a:pt x="9" y="263"/>
                      <a:pt x="8" y="263"/>
                    </a:cubicBezTo>
                    <a:cubicBezTo>
                      <a:pt x="8" y="263"/>
                      <a:pt x="8" y="263"/>
                      <a:pt x="8" y="263"/>
                    </a:cubicBezTo>
                    <a:cubicBezTo>
                      <a:pt x="8" y="263"/>
                      <a:pt x="7" y="263"/>
                      <a:pt x="8" y="264"/>
                    </a:cubicBezTo>
                    <a:cubicBezTo>
                      <a:pt x="8" y="264"/>
                      <a:pt x="8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7"/>
                    </a:cubicBezTo>
                    <a:cubicBezTo>
                      <a:pt x="8" y="267"/>
                      <a:pt x="8" y="267"/>
                      <a:pt x="8" y="268"/>
                    </a:cubicBezTo>
                    <a:cubicBezTo>
                      <a:pt x="8" y="268"/>
                      <a:pt x="8" y="268"/>
                      <a:pt x="8" y="268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8" y="269"/>
                      <a:pt x="8" y="270"/>
                      <a:pt x="8" y="270"/>
                    </a:cubicBezTo>
                    <a:cubicBezTo>
                      <a:pt x="9" y="270"/>
                      <a:pt x="9" y="270"/>
                      <a:pt x="9" y="271"/>
                    </a:cubicBezTo>
                    <a:cubicBezTo>
                      <a:pt x="9" y="271"/>
                      <a:pt x="10" y="271"/>
                      <a:pt x="10" y="272"/>
                    </a:cubicBezTo>
                    <a:cubicBezTo>
                      <a:pt x="11" y="272"/>
                      <a:pt x="11" y="272"/>
                      <a:pt x="11" y="272"/>
                    </a:cubicBezTo>
                    <a:cubicBezTo>
                      <a:pt x="11" y="272"/>
                      <a:pt x="11" y="273"/>
                      <a:pt x="11" y="273"/>
                    </a:cubicBezTo>
                    <a:cubicBezTo>
                      <a:pt x="11" y="273"/>
                      <a:pt x="11" y="273"/>
                      <a:pt x="11" y="273"/>
                    </a:cubicBezTo>
                    <a:cubicBezTo>
                      <a:pt x="11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4"/>
                      <a:pt x="11" y="274"/>
                      <a:pt x="11" y="274"/>
                    </a:cubicBezTo>
                    <a:cubicBezTo>
                      <a:pt x="25" y="274"/>
                      <a:pt x="25" y="274"/>
                      <a:pt x="25" y="274"/>
                    </a:cubicBezTo>
                    <a:cubicBezTo>
                      <a:pt x="25" y="274"/>
                      <a:pt x="26" y="274"/>
                      <a:pt x="26" y="274"/>
                    </a:cubicBezTo>
                    <a:cubicBezTo>
                      <a:pt x="27" y="275"/>
                      <a:pt x="27" y="275"/>
                      <a:pt x="28" y="276"/>
                    </a:cubicBezTo>
                    <a:cubicBezTo>
                      <a:pt x="29" y="276"/>
                      <a:pt x="29" y="276"/>
                      <a:pt x="30" y="276"/>
                    </a:cubicBezTo>
                    <a:cubicBezTo>
                      <a:pt x="31" y="276"/>
                      <a:pt x="32" y="277"/>
                      <a:pt x="33" y="277"/>
                    </a:cubicBezTo>
                    <a:cubicBezTo>
                      <a:pt x="34" y="277"/>
                      <a:pt x="35" y="277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7"/>
                      <a:pt x="36" y="277"/>
                    </a:cubicBezTo>
                    <a:cubicBezTo>
                      <a:pt x="35" y="276"/>
                      <a:pt x="35" y="275"/>
                      <a:pt x="34" y="274"/>
                    </a:cubicBezTo>
                    <a:cubicBezTo>
                      <a:pt x="34" y="273"/>
                      <a:pt x="33" y="273"/>
                      <a:pt x="33" y="272"/>
                    </a:cubicBezTo>
                    <a:cubicBezTo>
                      <a:pt x="33" y="272"/>
                      <a:pt x="33" y="271"/>
                      <a:pt x="32" y="271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1" y="270"/>
                      <a:pt x="31" y="270"/>
                    </a:cubicBezTo>
                    <a:cubicBezTo>
                      <a:pt x="30" y="270"/>
                      <a:pt x="30" y="270"/>
                      <a:pt x="30" y="270"/>
                    </a:cubicBezTo>
                    <a:cubicBezTo>
                      <a:pt x="29" y="270"/>
                      <a:pt x="28" y="269"/>
                      <a:pt x="28" y="269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29" y="269"/>
                      <a:pt x="30" y="269"/>
                      <a:pt x="30" y="269"/>
                    </a:cubicBezTo>
                    <a:cubicBezTo>
                      <a:pt x="30" y="269"/>
                      <a:pt x="30" y="269"/>
                      <a:pt x="31" y="269"/>
                    </a:cubicBezTo>
                    <a:cubicBezTo>
                      <a:pt x="31" y="269"/>
                      <a:pt x="32" y="269"/>
                      <a:pt x="32" y="269"/>
                    </a:cubicBezTo>
                    <a:cubicBezTo>
                      <a:pt x="32" y="269"/>
                      <a:pt x="32" y="268"/>
                      <a:pt x="32" y="267"/>
                    </a:cubicBezTo>
                    <a:cubicBezTo>
                      <a:pt x="32" y="267"/>
                      <a:pt x="31" y="267"/>
                      <a:pt x="31" y="266"/>
                    </a:cubicBezTo>
                    <a:cubicBezTo>
                      <a:pt x="31" y="266"/>
                      <a:pt x="31" y="266"/>
                      <a:pt x="31" y="265"/>
                    </a:cubicBezTo>
                    <a:cubicBezTo>
                      <a:pt x="31" y="265"/>
                      <a:pt x="31" y="264"/>
                      <a:pt x="31" y="264"/>
                    </a:cubicBezTo>
                    <a:cubicBezTo>
                      <a:pt x="31" y="263"/>
                      <a:pt x="31" y="263"/>
                      <a:pt x="31" y="263"/>
                    </a:cubicBezTo>
                    <a:cubicBezTo>
                      <a:pt x="31" y="263"/>
                      <a:pt x="31" y="262"/>
                      <a:pt x="30" y="262"/>
                    </a:cubicBezTo>
                    <a:cubicBezTo>
                      <a:pt x="30" y="262"/>
                      <a:pt x="30" y="263"/>
                      <a:pt x="30" y="263"/>
                    </a:cubicBezTo>
                    <a:cubicBezTo>
                      <a:pt x="30" y="263"/>
                      <a:pt x="29" y="263"/>
                      <a:pt x="29" y="264"/>
                    </a:cubicBezTo>
                    <a:cubicBezTo>
                      <a:pt x="29" y="264"/>
                      <a:pt x="29" y="264"/>
                      <a:pt x="29" y="263"/>
                    </a:cubicBezTo>
                    <a:cubicBezTo>
                      <a:pt x="29" y="263"/>
                      <a:pt x="30" y="262"/>
                      <a:pt x="30" y="262"/>
                    </a:cubicBezTo>
                    <a:cubicBezTo>
                      <a:pt x="30" y="262"/>
                      <a:pt x="31" y="260"/>
                      <a:pt x="31" y="260"/>
                    </a:cubicBezTo>
                    <a:cubicBezTo>
                      <a:pt x="31" y="259"/>
                      <a:pt x="31" y="258"/>
                      <a:pt x="31" y="258"/>
                    </a:cubicBezTo>
                    <a:cubicBezTo>
                      <a:pt x="32" y="257"/>
                      <a:pt x="32" y="255"/>
                      <a:pt x="33" y="255"/>
                    </a:cubicBezTo>
                    <a:cubicBezTo>
                      <a:pt x="34" y="254"/>
                      <a:pt x="36" y="254"/>
                      <a:pt x="36" y="254"/>
                    </a:cubicBezTo>
                    <a:cubicBezTo>
                      <a:pt x="36" y="253"/>
                      <a:pt x="36" y="253"/>
                      <a:pt x="35" y="252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4" y="251"/>
                      <a:pt x="34" y="252"/>
                      <a:pt x="34" y="251"/>
                    </a:cubicBezTo>
                    <a:cubicBezTo>
                      <a:pt x="33" y="251"/>
                      <a:pt x="34" y="251"/>
                      <a:pt x="34" y="251"/>
                    </a:cubicBezTo>
                    <a:cubicBezTo>
                      <a:pt x="34" y="251"/>
                      <a:pt x="34" y="251"/>
                      <a:pt x="34" y="251"/>
                    </a:cubicBezTo>
                    <a:cubicBezTo>
                      <a:pt x="35" y="251"/>
                      <a:pt x="35" y="251"/>
                      <a:pt x="35" y="250"/>
                    </a:cubicBezTo>
                    <a:cubicBezTo>
                      <a:pt x="35" y="250"/>
                      <a:pt x="35" y="250"/>
                      <a:pt x="35" y="250"/>
                    </a:cubicBezTo>
                    <a:cubicBezTo>
                      <a:pt x="35" y="250"/>
                      <a:pt x="36" y="251"/>
                      <a:pt x="36" y="252"/>
                    </a:cubicBezTo>
                    <a:cubicBezTo>
                      <a:pt x="36" y="252"/>
                      <a:pt x="36" y="252"/>
                      <a:pt x="37" y="252"/>
                    </a:cubicBezTo>
                    <a:cubicBezTo>
                      <a:pt x="37" y="253"/>
                      <a:pt x="38" y="252"/>
                      <a:pt x="39" y="252"/>
                    </a:cubicBezTo>
                    <a:cubicBezTo>
                      <a:pt x="39" y="252"/>
                      <a:pt x="39" y="252"/>
                      <a:pt x="40" y="251"/>
                    </a:cubicBezTo>
                    <a:cubicBezTo>
                      <a:pt x="40" y="251"/>
                      <a:pt x="40" y="250"/>
                      <a:pt x="40" y="250"/>
                    </a:cubicBezTo>
                    <a:cubicBezTo>
                      <a:pt x="40" y="249"/>
                      <a:pt x="40" y="249"/>
                      <a:pt x="40" y="249"/>
                    </a:cubicBezTo>
                    <a:cubicBezTo>
                      <a:pt x="41" y="248"/>
                      <a:pt x="41" y="248"/>
                      <a:pt x="41" y="248"/>
                    </a:cubicBezTo>
                    <a:cubicBezTo>
                      <a:pt x="41" y="247"/>
                      <a:pt x="41" y="247"/>
                      <a:pt x="41" y="247"/>
                    </a:cubicBezTo>
                    <a:cubicBezTo>
                      <a:pt x="41" y="247"/>
                      <a:pt x="41" y="246"/>
                      <a:pt x="41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1" y="245"/>
                      <a:pt x="42" y="244"/>
                      <a:pt x="42" y="244"/>
                    </a:cubicBezTo>
                    <a:cubicBezTo>
                      <a:pt x="42" y="244"/>
                      <a:pt x="42" y="244"/>
                      <a:pt x="41" y="244"/>
                    </a:cubicBezTo>
                    <a:cubicBezTo>
                      <a:pt x="41" y="244"/>
                      <a:pt x="41" y="244"/>
                      <a:pt x="41" y="244"/>
                    </a:cubicBezTo>
                    <a:cubicBezTo>
                      <a:pt x="41" y="244"/>
                      <a:pt x="41" y="244"/>
                      <a:pt x="41" y="245"/>
                    </a:cubicBezTo>
                    <a:cubicBezTo>
                      <a:pt x="41" y="245"/>
                      <a:pt x="40" y="245"/>
                      <a:pt x="40" y="245"/>
                    </a:cubicBezTo>
                    <a:cubicBezTo>
                      <a:pt x="40" y="245"/>
                      <a:pt x="40" y="244"/>
                      <a:pt x="40" y="244"/>
                    </a:cubicBezTo>
                    <a:cubicBezTo>
                      <a:pt x="40" y="244"/>
                      <a:pt x="40" y="244"/>
                      <a:pt x="41" y="244"/>
                    </a:cubicBezTo>
                    <a:cubicBezTo>
                      <a:pt x="41" y="244"/>
                      <a:pt x="41" y="243"/>
                      <a:pt x="41" y="243"/>
                    </a:cubicBezTo>
                    <a:cubicBezTo>
                      <a:pt x="41" y="243"/>
                      <a:pt x="41" y="243"/>
                      <a:pt x="41" y="243"/>
                    </a:cubicBezTo>
                    <a:cubicBezTo>
                      <a:pt x="41" y="243"/>
                      <a:pt x="41" y="242"/>
                      <a:pt x="41" y="242"/>
                    </a:cubicBezTo>
                    <a:cubicBezTo>
                      <a:pt x="42" y="242"/>
                      <a:pt x="42" y="241"/>
                      <a:pt x="42" y="241"/>
                    </a:cubicBezTo>
                    <a:cubicBezTo>
                      <a:pt x="42" y="241"/>
                      <a:pt x="42" y="241"/>
                      <a:pt x="42" y="241"/>
                    </a:cubicBezTo>
                    <a:cubicBezTo>
                      <a:pt x="42" y="240"/>
                      <a:pt x="43" y="240"/>
                      <a:pt x="43" y="240"/>
                    </a:cubicBezTo>
                    <a:cubicBezTo>
                      <a:pt x="43" y="239"/>
                      <a:pt x="43" y="239"/>
                      <a:pt x="44" y="239"/>
                    </a:cubicBezTo>
                    <a:cubicBezTo>
                      <a:pt x="44" y="239"/>
                      <a:pt x="44" y="239"/>
                      <a:pt x="44" y="239"/>
                    </a:cubicBezTo>
                    <a:cubicBezTo>
                      <a:pt x="44" y="239"/>
                      <a:pt x="44" y="238"/>
                      <a:pt x="45" y="238"/>
                    </a:cubicBezTo>
                    <a:cubicBezTo>
                      <a:pt x="45" y="238"/>
                      <a:pt x="45" y="238"/>
                      <a:pt x="45" y="237"/>
                    </a:cubicBezTo>
                    <a:cubicBezTo>
                      <a:pt x="45" y="237"/>
                      <a:pt x="46" y="237"/>
                      <a:pt x="46" y="236"/>
                    </a:cubicBezTo>
                    <a:cubicBezTo>
                      <a:pt x="46" y="236"/>
                      <a:pt x="47" y="236"/>
                      <a:pt x="47" y="236"/>
                    </a:cubicBezTo>
                    <a:cubicBezTo>
                      <a:pt x="47" y="236"/>
                      <a:pt x="47" y="235"/>
                      <a:pt x="4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4"/>
                      <a:pt x="49" y="235"/>
                      <a:pt x="50" y="234"/>
                    </a:cubicBezTo>
                    <a:cubicBezTo>
                      <a:pt x="50" y="234"/>
                      <a:pt x="50" y="234"/>
                      <a:pt x="50" y="234"/>
                    </a:cubicBezTo>
                    <a:cubicBezTo>
                      <a:pt x="50" y="234"/>
                      <a:pt x="50" y="233"/>
                      <a:pt x="51" y="233"/>
                    </a:cubicBezTo>
                    <a:cubicBezTo>
                      <a:pt x="51" y="233"/>
                      <a:pt x="51" y="233"/>
                      <a:pt x="51" y="233"/>
                    </a:cubicBezTo>
                    <a:cubicBezTo>
                      <a:pt x="51" y="232"/>
                      <a:pt x="51" y="232"/>
                      <a:pt x="51" y="232"/>
                    </a:cubicBezTo>
                    <a:cubicBezTo>
                      <a:pt x="51" y="232"/>
                      <a:pt x="52" y="232"/>
                      <a:pt x="52" y="232"/>
                    </a:cubicBezTo>
                    <a:cubicBezTo>
                      <a:pt x="52" y="232"/>
                      <a:pt x="52" y="232"/>
                      <a:pt x="52" y="232"/>
                    </a:cubicBezTo>
                    <a:cubicBezTo>
                      <a:pt x="52" y="231"/>
                      <a:pt x="52" y="231"/>
                      <a:pt x="53" y="231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3" y="231"/>
                      <a:pt x="53" y="230"/>
                      <a:pt x="53" y="230"/>
                    </a:cubicBezTo>
                    <a:cubicBezTo>
                      <a:pt x="53" y="230"/>
                      <a:pt x="53" y="230"/>
                      <a:pt x="53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4" y="227"/>
                      <a:pt x="54" y="227"/>
                      <a:pt x="54" y="227"/>
                    </a:cubicBezTo>
                    <a:cubicBezTo>
                      <a:pt x="55" y="226"/>
                      <a:pt x="55" y="226"/>
                      <a:pt x="55" y="225"/>
                    </a:cubicBezTo>
                    <a:cubicBezTo>
                      <a:pt x="55" y="225"/>
                      <a:pt x="55" y="223"/>
                      <a:pt x="55" y="223"/>
                    </a:cubicBezTo>
                    <a:cubicBezTo>
                      <a:pt x="55" y="223"/>
                      <a:pt x="55" y="222"/>
                      <a:pt x="54" y="221"/>
                    </a:cubicBezTo>
                    <a:cubicBezTo>
                      <a:pt x="54" y="220"/>
                      <a:pt x="53" y="221"/>
                      <a:pt x="52" y="221"/>
                    </a:cubicBezTo>
                    <a:cubicBezTo>
                      <a:pt x="52" y="220"/>
                      <a:pt x="51" y="221"/>
                      <a:pt x="50" y="220"/>
                    </a:cubicBezTo>
                    <a:cubicBezTo>
                      <a:pt x="49" y="220"/>
                      <a:pt x="48" y="220"/>
                      <a:pt x="48" y="220"/>
                    </a:cubicBezTo>
                    <a:cubicBezTo>
                      <a:pt x="47" y="220"/>
                      <a:pt x="47" y="219"/>
                      <a:pt x="46" y="219"/>
                    </a:cubicBezTo>
                    <a:cubicBezTo>
                      <a:pt x="46" y="218"/>
                      <a:pt x="45" y="218"/>
                      <a:pt x="45" y="217"/>
                    </a:cubicBezTo>
                    <a:cubicBezTo>
                      <a:pt x="45" y="217"/>
                      <a:pt x="45" y="216"/>
                      <a:pt x="44" y="216"/>
                    </a:cubicBezTo>
                    <a:cubicBezTo>
                      <a:pt x="44" y="216"/>
                      <a:pt x="43" y="215"/>
                      <a:pt x="43" y="215"/>
                    </a:cubicBezTo>
                    <a:cubicBezTo>
                      <a:pt x="42" y="215"/>
                      <a:pt x="43" y="214"/>
                      <a:pt x="42" y="214"/>
                    </a:cubicBezTo>
                    <a:cubicBezTo>
                      <a:pt x="42" y="213"/>
                      <a:pt x="42" y="213"/>
                      <a:pt x="42" y="212"/>
                    </a:cubicBezTo>
                    <a:cubicBezTo>
                      <a:pt x="41" y="212"/>
                      <a:pt x="41" y="211"/>
                      <a:pt x="41" y="211"/>
                    </a:cubicBezTo>
                    <a:cubicBezTo>
                      <a:pt x="41" y="211"/>
                      <a:pt x="41" y="211"/>
                      <a:pt x="41" y="210"/>
                    </a:cubicBezTo>
                    <a:cubicBezTo>
                      <a:pt x="41" y="210"/>
                      <a:pt x="42" y="209"/>
                      <a:pt x="42" y="209"/>
                    </a:cubicBezTo>
                    <a:cubicBezTo>
                      <a:pt x="42" y="209"/>
                      <a:pt x="42" y="209"/>
                      <a:pt x="42" y="209"/>
                    </a:cubicBezTo>
                    <a:cubicBezTo>
                      <a:pt x="42" y="209"/>
                      <a:pt x="42" y="208"/>
                      <a:pt x="43" y="208"/>
                    </a:cubicBezTo>
                    <a:cubicBezTo>
                      <a:pt x="43" y="207"/>
                      <a:pt x="43" y="207"/>
                      <a:pt x="43" y="207"/>
                    </a:cubicBezTo>
                    <a:cubicBezTo>
                      <a:pt x="43" y="207"/>
                      <a:pt x="43" y="206"/>
                      <a:pt x="43" y="206"/>
                    </a:cubicBezTo>
                    <a:cubicBezTo>
                      <a:pt x="43" y="206"/>
                      <a:pt x="43" y="205"/>
                      <a:pt x="44" y="205"/>
                    </a:cubicBezTo>
                    <a:cubicBezTo>
                      <a:pt x="44" y="205"/>
                      <a:pt x="44" y="205"/>
                      <a:pt x="44" y="205"/>
                    </a:cubicBezTo>
                    <a:cubicBezTo>
                      <a:pt x="44" y="205"/>
                      <a:pt x="45" y="204"/>
                      <a:pt x="45" y="204"/>
                    </a:cubicBezTo>
                    <a:cubicBezTo>
                      <a:pt x="45" y="203"/>
                      <a:pt x="45" y="203"/>
                      <a:pt x="45" y="203"/>
                    </a:cubicBezTo>
                    <a:cubicBezTo>
                      <a:pt x="46" y="203"/>
                      <a:pt x="47" y="202"/>
                      <a:pt x="47" y="202"/>
                    </a:cubicBezTo>
                    <a:cubicBezTo>
                      <a:pt x="47" y="201"/>
                      <a:pt x="49" y="202"/>
                      <a:pt x="49" y="202"/>
                    </a:cubicBezTo>
                    <a:cubicBezTo>
                      <a:pt x="49" y="202"/>
                      <a:pt x="49" y="201"/>
                      <a:pt x="49" y="201"/>
                    </a:cubicBezTo>
                    <a:cubicBezTo>
                      <a:pt x="49" y="200"/>
                      <a:pt x="50" y="200"/>
                      <a:pt x="50" y="200"/>
                    </a:cubicBezTo>
                    <a:cubicBezTo>
                      <a:pt x="50" y="200"/>
                      <a:pt x="50" y="200"/>
                      <a:pt x="50" y="200"/>
                    </a:cubicBezTo>
                    <a:cubicBezTo>
                      <a:pt x="50" y="200"/>
                      <a:pt x="51" y="200"/>
                      <a:pt x="51" y="200"/>
                    </a:cubicBezTo>
                    <a:cubicBezTo>
                      <a:pt x="51" y="200"/>
                      <a:pt x="51" y="199"/>
                      <a:pt x="52" y="199"/>
                    </a:cubicBezTo>
                    <a:cubicBezTo>
                      <a:pt x="52" y="199"/>
                      <a:pt x="52" y="199"/>
                      <a:pt x="52" y="199"/>
                    </a:cubicBezTo>
                    <a:cubicBezTo>
                      <a:pt x="52" y="199"/>
                      <a:pt x="52" y="199"/>
                      <a:pt x="53" y="199"/>
                    </a:cubicBezTo>
                    <a:cubicBezTo>
                      <a:pt x="53" y="200"/>
                      <a:pt x="53" y="199"/>
                      <a:pt x="53" y="199"/>
                    </a:cubicBezTo>
                    <a:cubicBezTo>
                      <a:pt x="53" y="199"/>
                      <a:pt x="53" y="200"/>
                      <a:pt x="54" y="200"/>
                    </a:cubicBezTo>
                    <a:cubicBezTo>
                      <a:pt x="54" y="200"/>
                      <a:pt x="54" y="199"/>
                      <a:pt x="54" y="199"/>
                    </a:cubicBezTo>
                    <a:cubicBezTo>
                      <a:pt x="54" y="199"/>
                      <a:pt x="55" y="200"/>
                      <a:pt x="55" y="200"/>
                    </a:cubicBezTo>
                    <a:cubicBezTo>
                      <a:pt x="55" y="200"/>
                      <a:pt x="55" y="200"/>
                      <a:pt x="55" y="200"/>
                    </a:cubicBezTo>
                    <a:cubicBezTo>
                      <a:pt x="56" y="200"/>
                      <a:pt x="56" y="199"/>
                      <a:pt x="56" y="199"/>
                    </a:cubicBezTo>
                    <a:cubicBezTo>
                      <a:pt x="56" y="199"/>
                      <a:pt x="56" y="199"/>
                      <a:pt x="56" y="198"/>
                    </a:cubicBezTo>
                    <a:cubicBezTo>
                      <a:pt x="56" y="198"/>
                      <a:pt x="56" y="198"/>
                      <a:pt x="56" y="198"/>
                    </a:cubicBezTo>
                    <a:cubicBezTo>
                      <a:pt x="55" y="198"/>
                      <a:pt x="55" y="198"/>
                      <a:pt x="55" y="198"/>
                    </a:cubicBezTo>
                    <a:cubicBezTo>
                      <a:pt x="55" y="198"/>
                      <a:pt x="55" y="197"/>
                      <a:pt x="55" y="197"/>
                    </a:cubicBezTo>
                    <a:cubicBezTo>
                      <a:pt x="55" y="197"/>
                      <a:pt x="55" y="196"/>
                      <a:pt x="55" y="196"/>
                    </a:cubicBezTo>
                    <a:cubicBezTo>
                      <a:pt x="56" y="196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7" y="195"/>
                      <a:pt x="57" y="194"/>
                      <a:pt x="58" y="194"/>
                    </a:cubicBezTo>
                    <a:cubicBezTo>
                      <a:pt x="58" y="194"/>
                      <a:pt x="58" y="193"/>
                      <a:pt x="58" y="193"/>
                    </a:cubicBezTo>
                    <a:cubicBezTo>
                      <a:pt x="58" y="193"/>
                      <a:pt x="58" y="193"/>
                      <a:pt x="58" y="193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58" y="192"/>
                      <a:pt x="58" y="191"/>
                      <a:pt x="58" y="191"/>
                    </a:cubicBezTo>
                    <a:cubicBezTo>
                      <a:pt x="58" y="191"/>
                      <a:pt x="58" y="191"/>
                      <a:pt x="58" y="191"/>
                    </a:cubicBezTo>
                    <a:cubicBezTo>
                      <a:pt x="58" y="191"/>
                      <a:pt x="58" y="190"/>
                      <a:pt x="58" y="190"/>
                    </a:cubicBezTo>
                    <a:cubicBezTo>
                      <a:pt x="58" y="190"/>
                      <a:pt x="58" y="189"/>
                      <a:pt x="58" y="189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7"/>
                      <a:pt x="58" y="186"/>
                      <a:pt x="58" y="186"/>
                    </a:cubicBezTo>
                    <a:cubicBezTo>
                      <a:pt x="58" y="186"/>
                      <a:pt x="58" y="185"/>
                      <a:pt x="59" y="185"/>
                    </a:cubicBezTo>
                    <a:cubicBezTo>
                      <a:pt x="59" y="185"/>
                      <a:pt x="59" y="184"/>
                      <a:pt x="59" y="184"/>
                    </a:cubicBezTo>
                    <a:cubicBezTo>
                      <a:pt x="60" y="184"/>
                      <a:pt x="60" y="183"/>
                      <a:pt x="60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1" y="181"/>
                      <a:pt x="62" y="181"/>
                      <a:pt x="62" y="181"/>
                    </a:cubicBezTo>
                    <a:cubicBezTo>
                      <a:pt x="63" y="180"/>
                      <a:pt x="64" y="180"/>
                      <a:pt x="64" y="180"/>
                    </a:cubicBezTo>
                    <a:cubicBezTo>
                      <a:pt x="65" y="180"/>
                      <a:pt x="65" y="180"/>
                      <a:pt x="65" y="180"/>
                    </a:cubicBezTo>
                    <a:cubicBezTo>
                      <a:pt x="65" y="179"/>
                      <a:pt x="65" y="179"/>
                      <a:pt x="65" y="179"/>
                    </a:cubicBezTo>
                    <a:cubicBezTo>
                      <a:pt x="65" y="179"/>
                      <a:pt x="64" y="179"/>
                      <a:pt x="64" y="179"/>
                    </a:cubicBezTo>
                    <a:cubicBezTo>
                      <a:pt x="64" y="179"/>
                      <a:pt x="64" y="179"/>
                      <a:pt x="63" y="179"/>
                    </a:cubicBezTo>
                    <a:cubicBezTo>
                      <a:pt x="63" y="179"/>
                      <a:pt x="62" y="179"/>
                      <a:pt x="62" y="179"/>
                    </a:cubicBezTo>
                    <a:cubicBezTo>
                      <a:pt x="62" y="179"/>
                      <a:pt x="62" y="178"/>
                      <a:pt x="62" y="178"/>
                    </a:cubicBezTo>
                    <a:cubicBezTo>
                      <a:pt x="61" y="178"/>
                      <a:pt x="61" y="178"/>
                      <a:pt x="61" y="178"/>
                    </a:cubicBezTo>
                    <a:cubicBezTo>
                      <a:pt x="60" y="178"/>
                      <a:pt x="60" y="178"/>
                      <a:pt x="60" y="177"/>
                    </a:cubicBezTo>
                    <a:cubicBezTo>
                      <a:pt x="60" y="177"/>
                      <a:pt x="60" y="177"/>
                      <a:pt x="60" y="177"/>
                    </a:cubicBezTo>
                    <a:cubicBezTo>
                      <a:pt x="60" y="177"/>
                      <a:pt x="60" y="177"/>
                      <a:pt x="60" y="176"/>
                    </a:cubicBezTo>
                    <a:cubicBezTo>
                      <a:pt x="60" y="176"/>
                      <a:pt x="60" y="176"/>
                      <a:pt x="60" y="176"/>
                    </a:cubicBezTo>
                    <a:cubicBezTo>
                      <a:pt x="61" y="176"/>
                      <a:pt x="61" y="176"/>
                      <a:pt x="61" y="176"/>
                    </a:cubicBezTo>
                    <a:cubicBezTo>
                      <a:pt x="62" y="176"/>
                      <a:pt x="62" y="175"/>
                      <a:pt x="62" y="175"/>
                    </a:cubicBezTo>
                    <a:cubicBezTo>
                      <a:pt x="62" y="175"/>
                      <a:pt x="63" y="175"/>
                      <a:pt x="63" y="175"/>
                    </a:cubicBezTo>
                    <a:cubicBezTo>
                      <a:pt x="63" y="175"/>
                      <a:pt x="64" y="175"/>
                      <a:pt x="64" y="175"/>
                    </a:cubicBezTo>
                    <a:cubicBezTo>
                      <a:pt x="64" y="175"/>
                      <a:pt x="65" y="175"/>
                      <a:pt x="65" y="175"/>
                    </a:cubicBezTo>
                    <a:cubicBezTo>
                      <a:pt x="65" y="175"/>
                      <a:pt x="65" y="176"/>
                      <a:pt x="65" y="176"/>
                    </a:cubicBezTo>
                    <a:cubicBezTo>
                      <a:pt x="65" y="176"/>
                      <a:pt x="66" y="176"/>
                      <a:pt x="66" y="176"/>
                    </a:cubicBezTo>
                    <a:cubicBezTo>
                      <a:pt x="66" y="177"/>
                      <a:pt x="65" y="177"/>
                      <a:pt x="65" y="177"/>
                    </a:cubicBezTo>
                    <a:cubicBezTo>
                      <a:pt x="65" y="177"/>
                      <a:pt x="65" y="177"/>
                      <a:pt x="65" y="177"/>
                    </a:cubicBezTo>
                    <a:cubicBezTo>
                      <a:pt x="66" y="178"/>
                      <a:pt x="65" y="178"/>
                      <a:pt x="65" y="178"/>
                    </a:cubicBezTo>
                    <a:cubicBezTo>
                      <a:pt x="65" y="178"/>
                      <a:pt x="66" y="178"/>
                      <a:pt x="66" y="178"/>
                    </a:cubicBezTo>
                    <a:cubicBezTo>
                      <a:pt x="66" y="178"/>
                      <a:pt x="67" y="178"/>
                      <a:pt x="67" y="178"/>
                    </a:cubicBezTo>
                    <a:cubicBezTo>
                      <a:pt x="67" y="178"/>
                      <a:pt x="68" y="178"/>
                      <a:pt x="68" y="178"/>
                    </a:cubicBezTo>
                    <a:cubicBezTo>
                      <a:pt x="68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7"/>
                    </a:cubicBezTo>
                    <a:cubicBezTo>
                      <a:pt x="69" y="177"/>
                      <a:pt x="69" y="177"/>
                      <a:pt x="69" y="177"/>
                    </a:cubicBezTo>
                    <a:cubicBezTo>
                      <a:pt x="69" y="177"/>
                      <a:pt x="70" y="176"/>
                      <a:pt x="70" y="176"/>
                    </a:cubicBezTo>
                    <a:cubicBezTo>
                      <a:pt x="70" y="176"/>
                      <a:pt x="70" y="175"/>
                      <a:pt x="70" y="174"/>
                    </a:cubicBezTo>
                    <a:cubicBezTo>
                      <a:pt x="70" y="174"/>
                      <a:pt x="70" y="174"/>
                      <a:pt x="69" y="174"/>
                    </a:cubicBezTo>
                    <a:cubicBezTo>
                      <a:pt x="69" y="173"/>
                      <a:pt x="70" y="173"/>
                      <a:pt x="70" y="173"/>
                    </a:cubicBezTo>
                    <a:cubicBezTo>
                      <a:pt x="70" y="173"/>
                      <a:pt x="70" y="173"/>
                      <a:pt x="70" y="173"/>
                    </a:cubicBezTo>
                    <a:cubicBezTo>
                      <a:pt x="69" y="172"/>
                      <a:pt x="69" y="172"/>
                      <a:pt x="69" y="172"/>
                    </a:cubicBezTo>
                    <a:cubicBezTo>
                      <a:pt x="69" y="172"/>
                      <a:pt x="69" y="171"/>
                      <a:pt x="69" y="171"/>
                    </a:cubicBezTo>
                    <a:cubicBezTo>
                      <a:pt x="68" y="171"/>
                      <a:pt x="68" y="171"/>
                      <a:pt x="67" y="171"/>
                    </a:cubicBezTo>
                    <a:cubicBezTo>
                      <a:pt x="67" y="171"/>
                      <a:pt x="67" y="172"/>
                      <a:pt x="66" y="172"/>
                    </a:cubicBezTo>
                    <a:cubicBezTo>
                      <a:pt x="66" y="172"/>
                      <a:pt x="65" y="172"/>
                      <a:pt x="65" y="172"/>
                    </a:cubicBezTo>
                    <a:cubicBezTo>
                      <a:pt x="65" y="172"/>
                      <a:pt x="65" y="172"/>
                      <a:pt x="65" y="172"/>
                    </a:cubicBezTo>
                    <a:cubicBezTo>
                      <a:pt x="65" y="172"/>
                      <a:pt x="66" y="172"/>
                      <a:pt x="66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4"/>
                      <a:pt x="67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5" y="174"/>
                      <a:pt x="65" y="174"/>
                    </a:cubicBezTo>
                    <a:cubicBezTo>
                      <a:pt x="65" y="174"/>
                      <a:pt x="65" y="174"/>
                      <a:pt x="65" y="174"/>
                    </a:cubicBezTo>
                    <a:cubicBezTo>
                      <a:pt x="65" y="174"/>
                      <a:pt x="64" y="174"/>
                      <a:pt x="63" y="174"/>
                    </a:cubicBezTo>
                    <a:cubicBezTo>
                      <a:pt x="63" y="174"/>
                      <a:pt x="64" y="172"/>
                      <a:pt x="64" y="172"/>
                    </a:cubicBezTo>
                    <a:cubicBezTo>
                      <a:pt x="64" y="172"/>
                      <a:pt x="63" y="172"/>
                      <a:pt x="63" y="172"/>
                    </a:cubicBezTo>
                    <a:cubicBezTo>
                      <a:pt x="62" y="172"/>
                      <a:pt x="62" y="172"/>
                      <a:pt x="61" y="172"/>
                    </a:cubicBezTo>
                    <a:cubicBezTo>
                      <a:pt x="61" y="172"/>
                      <a:pt x="60" y="171"/>
                      <a:pt x="60" y="171"/>
                    </a:cubicBezTo>
                    <a:cubicBezTo>
                      <a:pt x="60" y="171"/>
                      <a:pt x="60" y="170"/>
                      <a:pt x="60" y="170"/>
                    </a:cubicBezTo>
                    <a:cubicBezTo>
                      <a:pt x="59" y="170"/>
                      <a:pt x="59" y="170"/>
                      <a:pt x="59" y="170"/>
                    </a:cubicBezTo>
                    <a:cubicBezTo>
                      <a:pt x="59" y="169"/>
                      <a:pt x="60" y="168"/>
                      <a:pt x="60" y="168"/>
                    </a:cubicBezTo>
                    <a:cubicBezTo>
                      <a:pt x="60" y="167"/>
                      <a:pt x="60" y="166"/>
                      <a:pt x="60" y="166"/>
                    </a:cubicBezTo>
                    <a:cubicBezTo>
                      <a:pt x="60" y="165"/>
                      <a:pt x="60" y="165"/>
                      <a:pt x="60" y="165"/>
                    </a:cubicBezTo>
                    <a:cubicBezTo>
                      <a:pt x="59" y="164"/>
                      <a:pt x="59" y="163"/>
                      <a:pt x="59" y="162"/>
                    </a:cubicBezTo>
                    <a:cubicBezTo>
                      <a:pt x="59" y="162"/>
                      <a:pt x="59" y="160"/>
                      <a:pt x="59" y="159"/>
                    </a:cubicBezTo>
                    <a:cubicBezTo>
                      <a:pt x="59" y="159"/>
                      <a:pt x="59" y="159"/>
                      <a:pt x="60" y="159"/>
                    </a:cubicBezTo>
                    <a:cubicBezTo>
                      <a:pt x="60" y="158"/>
                      <a:pt x="61" y="158"/>
                      <a:pt x="61" y="158"/>
                    </a:cubicBezTo>
                    <a:cubicBezTo>
                      <a:pt x="61" y="158"/>
                      <a:pt x="61" y="159"/>
                      <a:pt x="61" y="159"/>
                    </a:cubicBezTo>
                    <a:cubicBezTo>
                      <a:pt x="61" y="159"/>
                      <a:pt x="61" y="159"/>
                      <a:pt x="62" y="159"/>
                    </a:cubicBezTo>
                    <a:cubicBezTo>
                      <a:pt x="62" y="159"/>
                      <a:pt x="63" y="159"/>
                      <a:pt x="64" y="160"/>
                    </a:cubicBezTo>
                    <a:cubicBezTo>
                      <a:pt x="64" y="160"/>
                      <a:pt x="65" y="160"/>
                      <a:pt x="65" y="161"/>
                    </a:cubicBezTo>
                    <a:cubicBezTo>
                      <a:pt x="66" y="161"/>
                      <a:pt x="66" y="161"/>
                      <a:pt x="67" y="161"/>
                    </a:cubicBezTo>
                    <a:cubicBezTo>
                      <a:pt x="67" y="161"/>
                      <a:pt x="68" y="162"/>
                      <a:pt x="69" y="162"/>
                    </a:cubicBezTo>
                    <a:cubicBezTo>
                      <a:pt x="69" y="162"/>
                      <a:pt x="73" y="162"/>
                      <a:pt x="73" y="162"/>
                    </a:cubicBezTo>
                    <a:cubicBezTo>
                      <a:pt x="74" y="162"/>
                      <a:pt x="74" y="162"/>
                      <a:pt x="75" y="161"/>
                    </a:cubicBezTo>
                    <a:cubicBezTo>
                      <a:pt x="75" y="161"/>
                      <a:pt x="75" y="161"/>
                      <a:pt x="75" y="161"/>
                    </a:cubicBezTo>
                    <a:cubicBezTo>
                      <a:pt x="76" y="161"/>
                      <a:pt x="77" y="161"/>
                      <a:pt x="77" y="160"/>
                    </a:cubicBezTo>
                    <a:cubicBezTo>
                      <a:pt x="77" y="160"/>
                      <a:pt x="79" y="160"/>
                      <a:pt x="79" y="160"/>
                    </a:cubicBezTo>
                    <a:cubicBezTo>
                      <a:pt x="79" y="159"/>
                      <a:pt x="79" y="158"/>
                      <a:pt x="79" y="158"/>
                    </a:cubicBezTo>
                    <a:cubicBezTo>
                      <a:pt x="79" y="158"/>
                      <a:pt x="79" y="158"/>
                      <a:pt x="78" y="158"/>
                    </a:cubicBezTo>
                    <a:cubicBezTo>
                      <a:pt x="78" y="158"/>
                      <a:pt x="78" y="158"/>
                      <a:pt x="78" y="157"/>
                    </a:cubicBezTo>
                    <a:cubicBezTo>
                      <a:pt x="78" y="157"/>
                      <a:pt x="78" y="157"/>
                      <a:pt x="79" y="157"/>
                    </a:cubicBezTo>
                    <a:cubicBezTo>
                      <a:pt x="79" y="157"/>
                      <a:pt x="80" y="157"/>
                      <a:pt x="80" y="157"/>
                    </a:cubicBezTo>
                    <a:cubicBezTo>
                      <a:pt x="80" y="157"/>
                      <a:pt x="80" y="157"/>
                      <a:pt x="80" y="156"/>
                    </a:cubicBezTo>
                    <a:cubicBezTo>
                      <a:pt x="80" y="156"/>
                      <a:pt x="79" y="156"/>
                      <a:pt x="79" y="156"/>
                    </a:cubicBezTo>
                    <a:cubicBezTo>
                      <a:pt x="78" y="156"/>
                      <a:pt x="78" y="155"/>
                      <a:pt x="78" y="155"/>
                    </a:cubicBezTo>
                    <a:cubicBezTo>
                      <a:pt x="78" y="155"/>
                      <a:pt x="78" y="154"/>
                      <a:pt x="78" y="154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79" y="154"/>
                      <a:pt x="79" y="154"/>
                      <a:pt x="79" y="153"/>
                    </a:cubicBezTo>
                    <a:cubicBezTo>
                      <a:pt x="79" y="153"/>
                      <a:pt x="79" y="151"/>
                      <a:pt x="79" y="151"/>
                    </a:cubicBezTo>
                    <a:cubicBezTo>
                      <a:pt x="79" y="151"/>
                      <a:pt x="79" y="150"/>
                      <a:pt x="79" y="150"/>
                    </a:cubicBezTo>
                    <a:cubicBezTo>
                      <a:pt x="79" y="150"/>
                      <a:pt x="80" y="150"/>
                      <a:pt x="80" y="150"/>
                    </a:cubicBezTo>
                    <a:cubicBezTo>
                      <a:pt x="80" y="150"/>
                      <a:pt x="80" y="149"/>
                      <a:pt x="80" y="149"/>
                    </a:cubicBezTo>
                    <a:cubicBezTo>
                      <a:pt x="80" y="149"/>
                      <a:pt x="80" y="148"/>
                      <a:pt x="80" y="148"/>
                    </a:cubicBezTo>
                    <a:cubicBezTo>
                      <a:pt x="80" y="148"/>
                      <a:pt x="81" y="147"/>
                      <a:pt x="81" y="147"/>
                    </a:cubicBezTo>
                    <a:cubicBezTo>
                      <a:pt x="81" y="147"/>
                      <a:pt x="81" y="146"/>
                      <a:pt x="81" y="146"/>
                    </a:cubicBezTo>
                    <a:cubicBezTo>
                      <a:pt x="81" y="146"/>
                      <a:pt x="80" y="146"/>
                      <a:pt x="80" y="145"/>
                    </a:cubicBezTo>
                    <a:cubicBezTo>
                      <a:pt x="79" y="145"/>
                      <a:pt x="79" y="145"/>
                      <a:pt x="79" y="144"/>
                    </a:cubicBezTo>
                    <a:cubicBezTo>
                      <a:pt x="79" y="144"/>
                      <a:pt x="79" y="143"/>
                      <a:pt x="79" y="143"/>
                    </a:cubicBezTo>
                    <a:cubicBezTo>
                      <a:pt x="79" y="143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1"/>
                    </a:cubicBezTo>
                    <a:cubicBezTo>
                      <a:pt x="80" y="141"/>
                      <a:pt x="79" y="142"/>
                      <a:pt x="79" y="142"/>
                    </a:cubicBezTo>
                    <a:cubicBezTo>
                      <a:pt x="79" y="142"/>
                      <a:pt x="79" y="141"/>
                      <a:pt x="79" y="141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78" y="141"/>
                      <a:pt x="78" y="141"/>
                      <a:pt x="77" y="141"/>
                    </a:cubicBezTo>
                    <a:cubicBezTo>
                      <a:pt x="77" y="141"/>
                      <a:pt x="77" y="140"/>
                      <a:pt x="77" y="140"/>
                    </a:cubicBezTo>
                    <a:cubicBezTo>
                      <a:pt x="77" y="140"/>
                      <a:pt x="78" y="139"/>
                      <a:pt x="78" y="140"/>
                    </a:cubicBezTo>
                    <a:cubicBezTo>
                      <a:pt x="79" y="140"/>
                      <a:pt x="79" y="140"/>
                      <a:pt x="80" y="141"/>
                    </a:cubicBezTo>
                    <a:cubicBezTo>
                      <a:pt x="81" y="142"/>
                      <a:pt x="81" y="142"/>
                      <a:pt x="82" y="142"/>
                    </a:cubicBezTo>
                    <a:cubicBezTo>
                      <a:pt x="83" y="142"/>
                      <a:pt x="86" y="142"/>
                      <a:pt x="87" y="142"/>
                    </a:cubicBezTo>
                    <a:cubicBezTo>
                      <a:pt x="88" y="142"/>
                      <a:pt x="90" y="142"/>
                      <a:pt x="91" y="142"/>
                    </a:cubicBezTo>
                    <a:cubicBezTo>
                      <a:pt x="91" y="141"/>
                      <a:pt x="94" y="141"/>
                      <a:pt x="95" y="141"/>
                    </a:cubicBezTo>
                    <a:cubicBezTo>
                      <a:pt x="95" y="141"/>
                      <a:pt x="101" y="140"/>
                      <a:pt x="102" y="139"/>
                    </a:cubicBezTo>
                    <a:cubicBezTo>
                      <a:pt x="103" y="139"/>
                      <a:pt x="106" y="138"/>
                      <a:pt x="106" y="138"/>
                    </a:cubicBezTo>
                    <a:cubicBezTo>
                      <a:pt x="107" y="138"/>
                      <a:pt x="111" y="136"/>
                      <a:pt x="111" y="136"/>
                    </a:cubicBezTo>
                    <a:cubicBezTo>
                      <a:pt x="112" y="135"/>
                      <a:pt x="112" y="134"/>
                      <a:pt x="112" y="134"/>
                    </a:cubicBezTo>
                    <a:cubicBezTo>
                      <a:pt x="112" y="134"/>
                      <a:pt x="113" y="133"/>
                      <a:pt x="113" y="132"/>
                    </a:cubicBezTo>
                    <a:cubicBezTo>
                      <a:pt x="113" y="132"/>
                      <a:pt x="113" y="132"/>
                      <a:pt x="113" y="131"/>
                    </a:cubicBezTo>
                    <a:cubicBezTo>
                      <a:pt x="114" y="131"/>
                      <a:pt x="114" y="130"/>
                      <a:pt x="115" y="130"/>
                    </a:cubicBezTo>
                    <a:cubicBezTo>
                      <a:pt x="115" y="130"/>
                      <a:pt x="116" y="129"/>
                      <a:pt x="116" y="128"/>
                    </a:cubicBezTo>
                    <a:cubicBezTo>
                      <a:pt x="116" y="128"/>
                      <a:pt x="116" y="127"/>
                      <a:pt x="116" y="127"/>
                    </a:cubicBezTo>
                    <a:cubicBezTo>
                      <a:pt x="116" y="127"/>
                      <a:pt x="117" y="126"/>
                      <a:pt x="117" y="126"/>
                    </a:cubicBezTo>
                    <a:cubicBezTo>
                      <a:pt x="117" y="125"/>
                      <a:pt x="118" y="125"/>
                      <a:pt x="118" y="125"/>
                    </a:cubicBezTo>
                    <a:cubicBezTo>
                      <a:pt x="118" y="124"/>
                      <a:pt x="119" y="123"/>
                      <a:pt x="119" y="123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9"/>
                      <a:pt x="117" y="119"/>
                      <a:pt x="116" y="118"/>
                    </a:cubicBezTo>
                    <a:cubicBezTo>
                      <a:pt x="116" y="118"/>
                      <a:pt x="115" y="118"/>
                      <a:pt x="115" y="117"/>
                    </a:cubicBezTo>
                    <a:cubicBezTo>
                      <a:pt x="115" y="117"/>
                      <a:pt x="114" y="116"/>
                      <a:pt x="114" y="116"/>
                    </a:cubicBezTo>
                    <a:cubicBezTo>
                      <a:pt x="114" y="116"/>
                      <a:pt x="114" y="115"/>
                      <a:pt x="114" y="114"/>
                    </a:cubicBezTo>
                    <a:cubicBezTo>
                      <a:pt x="114" y="113"/>
                      <a:pt x="114" y="113"/>
                      <a:pt x="115" y="112"/>
                    </a:cubicBezTo>
                    <a:cubicBezTo>
                      <a:pt x="115" y="112"/>
                      <a:pt x="115" y="111"/>
                      <a:pt x="115" y="111"/>
                    </a:cubicBezTo>
                    <a:cubicBezTo>
                      <a:pt x="115" y="111"/>
                      <a:pt x="115" y="110"/>
                      <a:pt x="115" y="109"/>
                    </a:cubicBezTo>
                    <a:cubicBezTo>
                      <a:pt x="115" y="109"/>
                      <a:pt x="114" y="108"/>
                      <a:pt x="114" y="108"/>
                    </a:cubicBezTo>
                    <a:cubicBezTo>
                      <a:pt x="113" y="107"/>
                      <a:pt x="112" y="107"/>
                      <a:pt x="111" y="107"/>
                    </a:cubicBezTo>
                    <a:cubicBezTo>
                      <a:pt x="111" y="106"/>
                      <a:pt x="109" y="106"/>
                      <a:pt x="109" y="105"/>
                    </a:cubicBezTo>
                    <a:cubicBezTo>
                      <a:pt x="109" y="105"/>
                      <a:pt x="107" y="104"/>
                      <a:pt x="107" y="104"/>
                    </a:cubicBezTo>
                    <a:cubicBezTo>
                      <a:pt x="107" y="104"/>
                      <a:pt x="106" y="103"/>
                      <a:pt x="106" y="102"/>
                    </a:cubicBezTo>
                    <a:cubicBezTo>
                      <a:pt x="106" y="102"/>
                      <a:pt x="106" y="101"/>
                      <a:pt x="106" y="101"/>
                    </a:cubicBezTo>
                    <a:cubicBezTo>
                      <a:pt x="106" y="101"/>
                      <a:pt x="107" y="100"/>
                      <a:pt x="107" y="100"/>
                    </a:cubicBezTo>
                    <a:cubicBezTo>
                      <a:pt x="107" y="100"/>
                      <a:pt x="107" y="99"/>
                      <a:pt x="107" y="99"/>
                    </a:cubicBezTo>
                    <a:cubicBezTo>
                      <a:pt x="107" y="98"/>
                      <a:pt x="107" y="98"/>
                      <a:pt x="107" y="98"/>
                    </a:cubicBezTo>
                    <a:cubicBezTo>
                      <a:pt x="107" y="98"/>
                      <a:pt x="106" y="97"/>
                      <a:pt x="106" y="96"/>
                    </a:cubicBezTo>
                    <a:cubicBezTo>
                      <a:pt x="106" y="96"/>
                      <a:pt x="106" y="96"/>
                      <a:pt x="106" y="95"/>
                    </a:cubicBezTo>
                    <a:cubicBezTo>
                      <a:pt x="106" y="95"/>
                      <a:pt x="106" y="94"/>
                      <a:pt x="106" y="94"/>
                    </a:cubicBezTo>
                    <a:cubicBezTo>
                      <a:pt x="106" y="94"/>
                      <a:pt x="106" y="93"/>
                      <a:pt x="106" y="92"/>
                    </a:cubicBezTo>
                    <a:cubicBezTo>
                      <a:pt x="106" y="92"/>
                      <a:pt x="106" y="91"/>
                      <a:pt x="106" y="91"/>
                    </a:cubicBezTo>
                    <a:cubicBezTo>
                      <a:pt x="107" y="91"/>
                      <a:pt x="107" y="91"/>
                      <a:pt x="107" y="91"/>
                    </a:cubicBezTo>
                    <a:cubicBezTo>
                      <a:pt x="107" y="91"/>
                      <a:pt x="108" y="91"/>
                      <a:pt x="108" y="90"/>
                    </a:cubicBezTo>
                    <a:cubicBezTo>
                      <a:pt x="108" y="90"/>
                      <a:pt x="108" y="90"/>
                      <a:pt x="108" y="89"/>
                    </a:cubicBezTo>
                    <a:cubicBezTo>
                      <a:pt x="108" y="89"/>
                      <a:pt x="108" y="89"/>
                      <a:pt x="108" y="89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8" y="88"/>
                      <a:pt x="108" y="87"/>
                      <a:pt x="108" y="87"/>
                    </a:cubicBezTo>
                    <a:cubicBezTo>
                      <a:pt x="108" y="87"/>
                      <a:pt x="108" y="86"/>
                      <a:pt x="108" y="86"/>
                    </a:cubicBezTo>
                    <a:cubicBezTo>
                      <a:pt x="108" y="86"/>
                      <a:pt x="108" y="85"/>
                      <a:pt x="108" y="85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8" y="82"/>
                      <a:pt x="108" y="82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8" y="80"/>
                      <a:pt x="109" y="80"/>
                      <a:pt x="109" y="80"/>
                    </a:cubicBezTo>
                    <a:cubicBezTo>
                      <a:pt x="109" y="80"/>
                      <a:pt x="109" y="80"/>
                      <a:pt x="109" y="79"/>
                    </a:cubicBezTo>
                    <a:cubicBezTo>
                      <a:pt x="109" y="79"/>
                      <a:pt x="109" y="79"/>
                      <a:pt x="109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9" y="78"/>
                      <a:pt x="109" y="77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9" y="77"/>
                      <a:pt x="109" y="76"/>
                      <a:pt x="109" y="76"/>
                    </a:cubicBezTo>
                    <a:cubicBezTo>
                      <a:pt x="109" y="76"/>
                      <a:pt x="110" y="76"/>
                      <a:pt x="110" y="76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1" y="72"/>
                      <a:pt x="111" y="72"/>
                      <a:pt x="111" y="72"/>
                    </a:cubicBezTo>
                    <a:cubicBezTo>
                      <a:pt x="111" y="72"/>
                      <a:pt x="110" y="72"/>
                      <a:pt x="110" y="72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0" y="70"/>
                      <a:pt x="110" y="70"/>
                      <a:pt x="110" y="70"/>
                    </a:cubicBezTo>
                    <a:cubicBezTo>
                      <a:pt x="110" y="70"/>
                      <a:pt x="110" y="69"/>
                      <a:pt x="110" y="69"/>
                    </a:cubicBezTo>
                    <a:cubicBezTo>
                      <a:pt x="110" y="69"/>
                      <a:pt x="112" y="68"/>
                      <a:pt x="112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3" y="66"/>
                      <a:pt x="113" y="66"/>
                    </a:cubicBezTo>
                    <a:cubicBezTo>
                      <a:pt x="113" y="66"/>
                      <a:pt x="113" y="65"/>
                      <a:pt x="113" y="65"/>
                    </a:cubicBezTo>
                    <a:cubicBezTo>
                      <a:pt x="113" y="65"/>
                      <a:pt x="114" y="65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4" y="63"/>
                      <a:pt x="115" y="63"/>
                      <a:pt x="115" y="63"/>
                    </a:cubicBezTo>
                    <a:cubicBezTo>
                      <a:pt x="115" y="63"/>
                      <a:pt x="115" y="63"/>
                      <a:pt x="116" y="63"/>
                    </a:cubicBezTo>
                    <a:cubicBezTo>
                      <a:pt x="116" y="62"/>
                      <a:pt x="116" y="62"/>
                      <a:pt x="117" y="62"/>
                    </a:cubicBezTo>
                    <a:cubicBezTo>
                      <a:pt x="117" y="61"/>
                      <a:pt x="118" y="60"/>
                      <a:pt x="118" y="60"/>
                    </a:cubicBezTo>
                    <a:cubicBezTo>
                      <a:pt x="118" y="60"/>
                      <a:pt x="118" y="59"/>
                      <a:pt x="119" y="59"/>
                    </a:cubicBezTo>
                    <a:cubicBezTo>
                      <a:pt x="119" y="58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7"/>
                      <a:pt x="120" y="57"/>
                    </a:cubicBezTo>
                    <a:cubicBezTo>
                      <a:pt x="120" y="57"/>
                      <a:pt x="121" y="56"/>
                      <a:pt x="121" y="56"/>
                    </a:cubicBezTo>
                    <a:cubicBezTo>
                      <a:pt x="121" y="56"/>
                      <a:pt x="122" y="55"/>
                      <a:pt x="122" y="55"/>
                    </a:cubicBezTo>
                    <a:cubicBezTo>
                      <a:pt x="122" y="55"/>
                      <a:pt x="123" y="54"/>
                      <a:pt x="123" y="54"/>
                    </a:cubicBezTo>
                    <a:cubicBezTo>
                      <a:pt x="123" y="54"/>
                      <a:pt x="123" y="53"/>
                      <a:pt x="124" y="53"/>
                    </a:cubicBezTo>
                    <a:cubicBezTo>
                      <a:pt x="124" y="53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5" y="52"/>
                      <a:pt x="125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6" y="52"/>
                      <a:pt x="126" y="51"/>
                      <a:pt x="126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0"/>
                      <a:pt x="125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7" y="50"/>
                      <a:pt x="127" y="50"/>
                    </a:cubicBezTo>
                    <a:cubicBezTo>
                      <a:pt x="127" y="50"/>
                      <a:pt x="128" y="49"/>
                      <a:pt x="128" y="49"/>
                    </a:cubicBezTo>
                    <a:cubicBezTo>
                      <a:pt x="128" y="48"/>
                      <a:pt x="129" y="48"/>
                      <a:pt x="129" y="48"/>
                    </a:cubicBezTo>
                    <a:cubicBezTo>
                      <a:pt x="129" y="48"/>
                      <a:pt x="130" y="48"/>
                      <a:pt x="130" y="48"/>
                    </a:cubicBezTo>
                    <a:cubicBezTo>
                      <a:pt x="130" y="48"/>
                      <a:pt x="130" y="47"/>
                      <a:pt x="130" y="47"/>
                    </a:cubicBezTo>
                    <a:cubicBezTo>
                      <a:pt x="130" y="47"/>
                      <a:pt x="131" y="47"/>
                      <a:pt x="131" y="47"/>
                    </a:cubicBezTo>
                    <a:cubicBezTo>
                      <a:pt x="131" y="47"/>
                      <a:pt x="131" y="46"/>
                      <a:pt x="131" y="46"/>
                    </a:cubicBezTo>
                    <a:cubicBezTo>
                      <a:pt x="131" y="46"/>
                      <a:pt x="131" y="45"/>
                      <a:pt x="131" y="45"/>
                    </a:cubicBezTo>
                    <a:cubicBezTo>
                      <a:pt x="131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45"/>
                      <a:pt x="133" y="44"/>
                      <a:pt x="133" y="44"/>
                    </a:cubicBezTo>
                    <a:cubicBezTo>
                      <a:pt x="133" y="44"/>
                      <a:pt x="134" y="45"/>
                      <a:pt x="134" y="45"/>
                    </a:cubicBezTo>
                    <a:cubicBezTo>
                      <a:pt x="134" y="45"/>
                      <a:pt x="134" y="44"/>
                      <a:pt x="134" y="44"/>
                    </a:cubicBezTo>
                    <a:cubicBezTo>
                      <a:pt x="134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6" y="44"/>
                    </a:cubicBezTo>
                    <a:cubicBezTo>
                      <a:pt x="136" y="44"/>
                      <a:pt x="136" y="43"/>
                      <a:pt x="136" y="43"/>
                    </a:cubicBezTo>
                    <a:cubicBezTo>
                      <a:pt x="136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2"/>
                      <a:pt x="137" y="42"/>
                    </a:cubicBezTo>
                    <a:cubicBezTo>
                      <a:pt x="137" y="42"/>
                      <a:pt x="138" y="42"/>
                      <a:pt x="139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9" y="42"/>
                      <a:pt x="139" y="41"/>
                      <a:pt x="139" y="41"/>
                    </a:cubicBezTo>
                    <a:cubicBezTo>
                      <a:pt x="139" y="41"/>
                      <a:pt x="140" y="41"/>
                      <a:pt x="140" y="41"/>
                    </a:cubicBezTo>
                    <a:cubicBezTo>
                      <a:pt x="140" y="41"/>
                      <a:pt x="140" y="40"/>
                      <a:pt x="140" y="40"/>
                    </a:cubicBezTo>
                    <a:cubicBezTo>
                      <a:pt x="140" y="40"/>
                      <a:pt x="139" y="39"/>
                      <a:pt x="139" y="39"/>
                    </a:cubicBezTo>
                    <a:cubicBezTo>
                      <a:pt x="139" y="39"/>
                      <a:pt x="139" y="39"/>
                      <a:pt x="139" y="39"/>
                    </a:cubicBezTo>
                    <a:cubicBezTo>
                      <a:pt x="139" y="39"/>
                      <a:pt x="139" y="38"/>
                      <a:pt x="139" y="38"/>
                    </a:cubicBezTo>
                    <a:cubicBezTo>
                      <a:pt x="139" y="38"/>
                      <a:pt x="139" y="37"/>
                      <a:pt x="139" y="3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0" name="Freeform 694">
                <a:extLst>
                  <a:ext uri="{FF2B5EF4-FFF2-40B4-BE49-F238E27FC236}">
                    <a16:creationId xmlns="" xmlns:a16="http://schemas.microsoft.com/office/drawing/2014/main" id="{8B054E22-D45A-884C-AF50-9C2737BC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201" y="4500563"/>
                <a:ext cx="357187" cy="492125"/>
              </a:xfrm>
              <a:custGeom>
                <a:avLst/>
                <a:gdLst>
                  <a:gd name="T0" fmla="*/ 83 w 86"/>
                  <a:gd name="T1" fmla="*/ 73 h 118"/>
                  <a:gd name="T2" fmla="*/ 79 w 86"/>
                  <a:gd name="T3" fmla="*/ 68 h 118"/>
                  <a:gd name="T4" fmla="*/ 80 w 86"/>
                  <a:gd name="T5" fmla="*/ 60 h 118"/>
                  <a:gd name="T6" fmla="*/ 79 w 86"/>
                  <a:gd name="T7" fmla="*/ 52 h 118"/>
                  <a:gd name="T8" fmla="*/ 82 w 86"/>
                  <a:gd name="T9" fmla="*/ 45 h 118"/>
                  <a:gd name="T10" fmla="*/ 75 w 86"/>
                  <a:gd name="T11" fmla="*/ 45 h 118"/>
                  <a:gd name="T12" fmla="*/ 68 w 86"/>
                  <a:gd name="T13" fmla="*/ 45 h 118"/>
                  <a:gd name="T14" fmla="*/ 57 w 86"/>
                  <a:gd name="T15" fmla="*/ 39 h 118"/>
                  <a:gd name="T16" fmla="*/ 49 w 86"/>
                  <a:gd name="T17" fmla="*/ 38 h 118"/>
                  <a:gd name="T18" fmla="*/ 47 w 86"/>
                  <a:gd name="T19" fmla="*/ 30 h 118"/>
                  <a:gd name="T20" fmla="*/ 41 w 86"/>
                  <a:gd name="T21" fmla="*/ 23 h 118"/>
                  <a:gd name="T22" fmla="*/ 43 w 86"/>
                  <a:gd name="T23" fmla="*/ 14 h 118"/>
                  <a:gd name="T24" fmla="*/ 55 w 86"/>
                  <a:gd name="T25" fmla="*/ 3 h 118"/>
                  <a:gd name="T26" fmla="*/ 50 w 86"/>
                  <a:gd name="T27" fmla="*/ 1 h 118"/>
                  <a:gd name="T28" fmla="*/ 44 w 86"/>
                  <a:gd name="T29" fmla="*/ 5 h 118"/>
                  <a:gd name="T30" fmla="*/ 34 w 86"/>
                  <a:gd name="T31" fmla="*/ 9 h 118"/>
                  <a:gd name="T32" fmla="*/ 28 w 86"/>
                  <a:gd name="T33" fmla="*/ 10 h 118"/>
                  <a:gd name="T34" fmla="*/ 25 w 86"/>
                  <a:gd name="T35" fmla="*/ 17 h 118"/>
                  <a:gd name="T36" fmla="*/ 22 w 86"/>
                  <a:gd name="T37" fmla="*/ 21 h 118"/>
                  <a:gd name="T38" fmla="*/ 16 w 86"/>
                  <a:gd name="T39" fmla="*/ 27 h 118"/>
                  <a:gd name="T40" fmla="*/ 16 w 86"/>
                  <a:gd name="T41" fmla="*/ 31 h 118"/>
                  <a:gd name="T42" fmla="*/ 13 w 86"/>
                  <a:gd name="T43" fmla="*/ 29 h 118"/>
                  <a:gd name="T44" fmla="*/ 11 w 86"/>
                  <a:gd name="T45" fmla="*/ 33 h 118"/>
                  <a:gd name="T46" fmla="*/ 8 w 86"/>
                  <a:gd name="T47" fmla="*/ 37 h 118"/>
                  <a:gd name="T48" fmla="*/ 11 w 86"/>
                  <a:gd name="T49" fmla="*/ 41 h 118"/>
                  <a:gd name="T50" fmla="*/ 13 w 86"/>
                  <a:gd name="T51" fmla="*/ 47 h 118"/>
                  <a:gd name="T52" fmla="*/ 12 w 86"/>
                  <a:gd name="T53" fmla="*/ 53 h 118"/>
                  <a:gd name="T54" fmla="*/ 12 w 86"/>
                  <a:gd name="T55" fmla="*/ 61 h 118"/>
                  <a:gd name="T56" fmla="*/ 11 w 86"/>
                  <a:gd name="T57" fmla="*/ 65 h 118"/>
                  <a:gd name="T58" fmla="*/ 6 w 86"/>
                  <a:gd name="T59" fmla="*/ 69 h 118"/>
                  <a:gd name="T60" fmla="*/ 4 w 86"/>
                  <a:gd name="T61" fmla="*/ 76 h 118"/>
                  <a:gd name="T62" fmla="*/ 3 w 86"/>
                  <a:gd name="T63" fmla="*/ 79 h 118"/>
                  <a:gd name="T64" fmla="*/ 9 w 86"/>
                  <a:gd name="T65" fmla="*/ 82 h 118"/>
                  <a:gd name="T66" fmla="*/ 16 w 86"/>
                  <a:gd name="T67" fmla="*/ 86 h 118"/>
                  <a:gd name="T68" fmla="*/ 23 w 86"/>
                  <a:gd name="T69" fmla="*/ 88 h 118"/>
                  <a:gd name="T70" fmla="*/ 29 w 86"/>
                  <a:gd name="T71" fmla="*/ 89 h 118"/>
                  <a:gd name="T72" fmla="*/ 33 w 86"/>
                  <a:gd name="T73" fmla="*/ 94 h 118"/>
                  <a:gd name="T74" fmla="*/ 35 w 86"/>
                  <a:gd name="T75" fmla="*/ 95 h 118"/>
                  <a:gd name="T76" fmla="*/ 38 w 86"/>
                  <a:gd name="T77" fmla="*/ 98 h 118"/>
                  <a:gd name="T78" fmla="*/ 41 w 86"/>
                  <a:gd name="T79" fmla="*/ 101 h 118"/>
                  <a:gd name="T80" fmla="*/ 42 w 86"/>
                  <a:gd name="T81" fmla="*/ 105 h 118"/>
                  <a:gd name="T82" fmla="*/ 45 w 86"/>
                  <a:gd name="T83" fmla="*/ 104 h 118"/>
                  <a:gd name="T84" fmla="*/ 49 w 86"/>
                  <a:gd name="T85" fmla="*/ 104 h 118"/>
                  <a:gd name="T86" fmla="*/ 53 w 86"/>
                  <a:gd name="T87" fmla="*/ 104 h 118"/>
                  <a:gd name="T88" fmla="*/ 55 w 86"/>
                  <a:gd name="T89" fmla="*/ 105 h 118"/>
                  <a:gd name="T90" fmla="*/ 59 w 86"/>
                  <a:gd name="T91" fmla="*/ 105 h 118"/>
                  <a:gd name="T92" fmla="*/ 62 w 86"/>
                  <a:gd name="T93" fmla="*/ 106 h 118"/>
                  <a:gd name="T94" fmla="*/ 61 w 86"/>
                  <a:gd name="T95" fmla="*/ 115 h 118"/>
                  <a:gd name="T96" fmla="*/ 66 w 86"/>
                  <a:gd name="T97" fmla="*/ 93 h 118"/>
                  <a:gd name="T98" fmla="*/ 63 w 86"/>
                  <a:gd name="T99" fmla="*/ 89 h 118"/>
                  <a:gd name="T100" fmla="*/ 68 w 86"/>
                  <a:gd name="T101" fmla="*/ 84 h 118"/>
                  <a:gd name="T102" fmla="*/ 69 w 86"/>
                  <a:gd name="T103" fmla="*/ 81 h 118"/>
                  <a:gd name="T104" fmla="*/ 65 w 86"/>
                  <a:gd name="T105" fmla="*/ 76 h 118"/>
                  <a:gd name="T106" fmla="*/ 76 w 86"/>
                  <a:gd name="T107" fmla="*/ 75 h 118"/>
                  <a:gd name="T108" fmla="*/ 79 w 86"/>
                  <a:gd name="T109" fmla="*/ 74 h 118"/>
                  <a:gd name="T110" fmla="*/ 82 w 86"/>
                  <a:gd name="T111" fmla="*/ 74 h 118"/>
                  <a:gd name="T112" fmla="*/ 84 w 86"/>
                  <a:gd name="T113" fmla="*/ 8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118">
                    <a:moveTo>
                      <a:pt x="86" y="78"/>
                    </a:moveTo>
                    <a:cubicBezTo>
                      <a:pt x="86" y="78"/>
                      <a:pt x="86" y="78"/>
                      <a:pt x="86" y="78"/>
                    </a:cubicBezTo>
                    <a:cubicBezTo>
                      <a:pt x="85" y="77"/>
                      <a:pt x="85" y="76"/>
                      <a:pt x="85" y="76"/>
                    </a:cubicBezTo>
                    <a:cubicBezTo>
                      <a:pt x="85" y="76"/>
                      <a:pt x="84" y="75"/>
                      <a:pt x="84" y="75"/>
                    </a:cubicBezTo>
                    <a:cubicBezTo>
                      <a:pt x="84" y="75"/>
                      <a:pt x="84" y="74"/>
                      <a:pt x="84" y="74"/>
                    </a:cubicBezTo>
                    <a:cubicBezTo>
                      <a:pt x="84" y="74"/>
                      <a:pt x="84" y="73"/>
                      <a:pt x="84" y="73"/>
                    </a:cubicBezTo>
                    <a:cubicBezTo>
                      <a:pt x="84" y="73"/>
                      <a:pt x="84" y="73"/>
                      <a:pt x="83" y="73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2" y="70"/>
                      <a:pt x="82" y="69"/>
                    </a:cubicBezTo>
                    <a:cubicBezTo>
                      <a:pt x="82" y="69"/>
                      <a:pt x="81" y="69"/>
                      <a:pt x="81" y="69"/>
                    </a:cubicBezTo>
                    <a:cubicBezTo>
                      <a:pt x="81" y="69"/>
                      <a:pt x="80" y="68"/>
                      <a:pt x="80" y="68"/>
                    </a:cubicBezTo>
                    <a:cubicBezTo>
                      <a:pt x="80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65"/>
                      <a:pt x="83" y="64"/>
                      <a:pt x="83" y="64"/>
                    </a:cubicBezTo>
                    <a:cubicBezTo>
                      <a:pt x="83" y="64"/>
                      <a:pt x="82" y="63"/>
                      <a:pt x="82" y="63"/>
                    </a:cubicBezTo>
                    <a:cubicBezTo>
                      <a:pt x="82" y="63"/>
                      <a:pt x="81" y="61"/>
                      <a:pt x="81" y="61"/>
                    </a:cubicBezTo>
                    <a:cubicBezTo>
                      <a:pt x="80" y="61"/>
                      <a:pt x="80" y="61"/>
                      <a:pt x="80" y="61"/>
                    </a:cubicBezTo>
                    <a:cubicBezTo>
                      <a:pt x="80" y="61"/>
                      <a:pt x="80" y="60"/>
                      <a:pt x="80" y="60"/>
                    </a:cubicBezTo>
                    <a:cubicBezTo>
                      <a:pt x="80" y="60"/>
                      <a:pt x="79" y="58"/>
                      <a:pt x="79" y="58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79" y="57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0"/>
                      <a:pt x="79" y="50"/>
                      <a:pt x="80" y="50"/>
                    </a:cubicBezTo>
                    <a:cubicBezTo>
                      <a:pt x="80" y="50"/>
                      <a:pt x="80" y="49"/>
                      <a:pt x="80" y="49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80" y="44"/>
                      <a:pt x="80" y="44"/>
                      <a:pt x="80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8" y="44"/>
                      <a:pt x="78" y="44"/>
                    </a:cubicBezTo>
                    <a:cubicBezTo>
                      <a:pt x="77" y="44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2" y="38"/>
                      <a:pt x="51" y="38"/>
                      <a:pt x="51" y="38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7"/>
                      <a:pt x="48" y="36"/>
                      <a:pt x="48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5"/>
                      <a:pt x="46" y="35"/>
                    </a:cubicBezTo>
                    <a:cubicBezTo>
                      <a:pt x="46" y="34"/>
                      <a:pt x="46" y="32"/>
                      <a:pt x="46" y="32"/>
                    </a:cubicBezTo>
                    <a:cubicBezTo>
                      <a:pt x="46" y="32"/>
                      <a:pt x="47" y="31"/>
                      <a:pt x="47" y="31"/>
                    </a:cubicBezTo>
                    <a:cubicBezTo>
                      <a:pt x="47" y="31"/>
                      <a:pt x="47" y="30"/>
                      <a:pt x="47" y="30"/>
                    </a:cubicBezTo>
                    <a:cubicBezTo>
                      <a:pt x="47" y="30"/>
                      <a:pt x="47" y="29"/>
                      <a:pt x="46" y="29"/>
                    </a:cubicBezTo>
                    <a:cubicBezTo>
                      <a:pt x="46" y="29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5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3" y="18"/>
                      <a:pt x="42" y="18"/>
                      <a:pt x="42" y="17"/>
                    </a:cubicBezTo>
                    <a:cubicBezTo>
                      <a:pt x="42" y="17"/>
                      <a:pt x="43" y="17"/>
                      <a:pt x="43" y="16"/>
                    </a:cubicBezTo>
                    <a:cubicBezTo>
                      <a:pt x="43" y="16"/>
                      <a:pt x="43" y="15"/>
                      <a:pt x="43" y="15"/>
                    </a:cubicBezTo>
                    <a:cubicBezTo>
                      <a:pt x="43" y="15"/>
                      <a:pt x="43" y="14"/>
                      <a:pt x="43" y="14"/>
                    </a:cubicBezTo>
                    <a:cubicBezTo>
                      <a:pt x="43" y="14"/>
                      <a:pt x="46" y="9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8" y="9"/>
                      <a:pt x="48" y="8"/>
                      <a:pt x="48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5" y="4"/>
                      <a:pt x="55" y="3"/>
                    </a:cubicBezTo>
                    <a:cubicBezTo>
                      <a:pt x="55" y="3"/>
                      <a:pt x="56" y="3"/>
                      <a:pt x="56" y="3"/>
                    </a:cubicBezTo>
                    <a:cubicBezTo>
                      <a:pt x="56" y="2"/>
                      <a:pt x="56" y="2"/>
                      <a:pt x="55" y="1"/>
                    </a:cubicBezTo>
                    <a:cubicBezTo>
                      <a:pt x="55" y="1"/>
                      <a:pt x="54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2" y="0"/>
                      <a:pt x="51" y="0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3"/>
                      <a:pt x="48" y="4"/>
                      <a:pt x="47" y="4"/>
                    </a:cubicBezTo>
                    <a:cubicBezTo>
                      <a:pt x="47" y="4"/>
                      <a:pt x="47" y="5"/>
                      <a:pt x="46" y="5"/>
                    </a:cubicBezTo>
                    <a:cubicBezTo>
                      <a:pt x="45" y="5"/>
                      <a:pt x="44" y="5"/>
                      <a:pt x="44" y="5"/>
                    </a:cubicBezTo>
                    <a:cubicBezTo>
                      <a:pt x="44" y="5"/>
                      <a:pt x="43" y="6"/>
                      <a:pt x="43" y="6"/>
                    </a:cubicBezTo>
                    <a:cubicBezTo>
                      <a:pt x="43" y="7"/>
                      <a:pt x="42" y="7"/>
                      <a:pt x="41" y="8"/>
                    </a:cubicBezTo>
                    <a:cubicBezTo>
                      <a:pt x="41" y="8"/>
                      <a:pt x="40" y="8"/>
                      <a:pt x="39" y="8"/>
                    </a:cubicBezTo>
                    <a:cubicBezTo>
                      <a:pt x="39" y="8"/>
                      <a:pt x="38" y="8"/>
                      <a:pt x="37" y="8"/>
                    </a:cubicBezTo>
                    <a:cubicBezTo>
                      <a:pt x="37" y="8"/>
                      <a:pt x="36" y="8"/>
                      <a:pt x="36" y="8"/>
                    </a:cubicBezTo>
                    <a:cubicBezTo>
                      <a:pt x="35" y="8"/>
                      <a:pt x="35" y="8"/>
                      <a:pt x="34" y="8"/>
                    </a:cubicBezTo>
                    <a:cubicBezTo>
                      <a:pt x="34" y="8"/>
                      <a:pt x="34" y="9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3" y="11"/>
                    </a:cubicBezTo>
                    <a:cubicBezTo>
                      <a:pt x="33" y="12"/>
                      <a:pt x="32" y="12"/>
                      <a:pt x="32" y="12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0" y="9"/>
                      <a:pt x="30" y="9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7" y="11"/>
                      <a:pt x="27" y="11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5" y="17"/>
                    </a:cubicBezTo>
                    <a:cubicBezTo>
                      <a:pt x="25" y="17"/>
                      <a:pt x="25" y="17"/>
                      <a:pt x="24" y="18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2" y="21"/>
                      <a:pt x="22" y="21"/>
                    </a:cubicBezTo>
                    <a:cubicBezTo>
                      <a:pt x="22" y="21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6" y="29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1"/>
                      <a:pt x="16" y="31"/>
                    </a:cubicBezTo>
                    <a:cubicBezTo>
                      <a:pt x="16" y="31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5" y="31"/>
                    </a:cubicBezTo>
                    <a:cubicBezTo>
                      <a:pt x="15" y="31"/>
                      <a:pt x="14" y="30"/>
                      <a:pt x="14" y="30"/>
                    </a:cubicBezTo>
                    <a:cubicBezTo>
                      <a:pt x="14" y="30"/>
                      <a:pt x="14" y="29"/>
                      <a:pt x="13" y="29"/>
                    </a:cubicBezTo>
                    <a:cubicBezTo>
                      <a:pt x="13" y="28"/>
                      <a:pt x="13" y="28"/>
                      <a:pt x="12" y="28"/>
                    </a:cubicBezTo>
                    <a:cubicBezTo>
                      <a:pt x="12" y="28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2" y="29"/>
                      <a:pt x="12" y="31"/>
                      <a:pt x="13" y="32"/>
                    </a:cubicBezTo>
                    <a:cubicBezTo>
                      <a:pt x="13" y="32"/>
                      <a:pt x="12" y="32"/>
                      <a:pt x="12" y="32"/>
                    </a:cubicBezTo>
                    <a:cubicBezTo>
                      <a:pt x="11" y="32"/>
                      <a:pt x="11" y="32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4"/>
                      <a:pt x="10" y="34"/>
                      <a:pt x="10" y="35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9" y="34"/>
                      <a:pt x="9" y="35"/>
                      <a:pt x="9" y="36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9" y="37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2" y="43"/>
                      <a:pt x="12" y="43"/>
                    </a:cubicBezTo>
                    <a:cubicBezTo>
                      <a:pt x="12" y="43"/>
                      <a:pt x="12" y="44"/>
                      <a:pt x="12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2" y="45"/>
                      <a:pt x="12" y="46"/>
                    </a:cubicBezTo>
                    <a:cubicBezTo>
                      <a:pt x="12" y="46"/>
                      <a:pt x="12" y="47"/>
                      <a:pt x="12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8"/>
                      <a:pt x="12" y="48"/>
                      <a:pt x="12" y="48"/>
                    </a:cubicBezTo>
                    <a:cubicBezTo>
                      <a:pt x="12" y="48"/>
                      <a:pt x="12" y="48"/>
                      <a:pt x="12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1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7"/>
                      <a:pt x="12" y="57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1" y="58"/>
                      <a:pt x="11" y="59"/>
                      <a:pt x="11" y="59"/>
                    </a:cubicBezTo>
                    <a:cubicBezTo>
                      <a:pt x="11" y="59"/>
                      <a:pt x="11" y="60"/>
                      <a:pt x="11" y="60"/>
                    </a:cubicBezTo>
                    <a:cubicBezTo>
                      <a:pt x="12" y="60"/>
                      <a:pt x="12" y="60"/>
                      <a:pt x="12" y="61"/>
                    </a:cubicBezTo>
                    <a:cubicBezTo>
                      <a:pt x="12" y="61"/>
                      <a:pt x="12" y="61"/>
                      <a:pt x="13" y="61"/>
                    </a:cubicBezTo>
                    <a:cubicBezTo>
                      <a:pt x="13" y="61"/>
                      <a:pt x="14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1"/>
                      <a:pt x="13" y="62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4"/>
                    </a:cubicBezTo>
                    <a:cubicBezTo>
                      <a:pt x="12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5"/>
                      <a:pt x="10" y="66"/>
                      <a:pt x="10" y="66"/>
                    </a:cubicBezTo>
                    <a:cubicBezTo>
                      <a:pt x="10" y="66"/>
                      <a:pt x="10" y="66"/>
                      <a:pt x="10" y="67"/>
                    </a:cubicBezTo>
                    <a:cubicBezTo>
                      <a:pt x="10" y="67"/>
                      <a:pt x="10" y="68"/>
                      <a:pt x="9" y="68"/>
                    </a:cubicBezTo>
                    <a:cubicBezTo>
                      <a:pt x="9" y="68"/>
                      <a:pt x="9" y="69"/>
                      <a:pt x="8" y="69"/>
                    </a:cubicBezTo>
                    <a:cubicBezTo>
                      <a:pt x="8" y="69"/>
                      <a:pt x="8" y="70"/>
                      <a:pt x="8" y="70"/>
                    </a:cubicBezTo>
                    <a:cubicBezTo>
                      <a:pt x="7" y="70"/>
                      <a:pt x="6" y="69"/>
                      <a:pt x="6" y="69"/>
                    </a:cubicBezTo>
                    <a:cubicBezTo>
                      <a:pt x="5" y="69"/>
                      <a:pt x="4" y="70"/>
                      <a:pt x="4" y="70"/>
                    </a:cubicBezTo>
                    <a:cubicBezTo>
                      <a:pt x="4" y="70"/>
                      <a:pt x="3" y="71"/>
                      <a:pt x="3" y="71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4"/>
                      <a:pt x="3" y="74"/>
                      <a:pt x="3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4" y="75"/>
                      <a:pt x="4" y="75"/>
                      <a:pt x="4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2" y="75"/>
                      <a:pt x="2" y="75"/>
                      <a:pt x="1" y="75"/>
                    </a:cubicBezTo>
                    <a:cubicBezTo>
                      <a:pt x="1" y="76"/>
                      <a:pt x="1" y="76"/>
                      <a:pt x="0" y="76"/>
                    </a:cubicBezTo>
                    <a:cubicBezTo>
                      <a:pt x="0" y="76"/>
                      <a:pt x="0" y="76"/>
                      <a:pt x="0" y="77"/>
                    </a:cubicBezTo>
                    <a:cubicBezTo>
                      <a:pt x="1" y="77"/>
                      <a:pt x="2" y="78"/>
                      <a:pt x="2" y="78"/>
                    </a:cubicBezTo>
                    <a:cubicBezTo>
                      <a:pt x="2" y="78"/>
                      <a:pt x="3" y="79"/>
                      <a:pt x="3" y="79"/>
                    </a:cubicBezTo>
                    <a:cubicBezTo>
                      <a:pt x="3" y="80"/>
                      <a:pt x="4" y="80"/>
                      <a:pt x="4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6" y="81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ubicBezTo>
                      <a:pt x="7" y="82"/>
                      <a:pt x="9" y="82"/>
                      <a:pt x="10" y="82"/>
                    </a:cubicBezTo>
                    <a:cubicBezTo>
                      <a:pt x="10" y="82"/>
                      <a:pt x="9" y="82"/>
                      <a:pt x="9" y="82"/>
                    </a:cubicBezTo>
                    <a:cubicBezTo>
                      <a:pt x="9" y="83"/>
                      <a:pt x="10" y="83"/>
                      <a:pt x="10" y="83"/>
                    </a:cubicBezTo>
                    <a:cubicBezTo>
                      <a:pt x="10" y="83"/>
                      <a:pt x="11" y="83"/>
                      <a:pt x="11" y="83"/>
                    </a:cubicBezTo>
                    <a:cubicBezTo>
                      <a:pt x="11" y="84"/>
                      <a:pt x="11" y="84"/>
                      <a:pt x="11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1" y="85"/>
                      <a:pt x="13" y="85"/>
                      <a:pt x="13" y="85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7" y="86"/>
                      <a:pt x="18" y="86"/>
                      <a:pt x="18" y="86"/>
                    </a:cubicBezTo>
                    <a:cubicBezTo>
                      <a:pt x="18" y="86"/>
                      <a:pt x="18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19" y="85"/>
                      <a:pt x="20" y="85"/>
                      <a:pt x="20" y="85"/>
                    </a:cubicBezTo>
                    <a:cubicBezTo>
                      <a:pt x="20" y="85"/>
                      <a:pt x="22" y="86"/>
                      <a:pt x="22" y="87"/>
                    </a:cubicBezTo>
                    <a:cubicBezTo>
                      <a:pt x="22" y="87"/>
                      <a:pt x="23" y="88"/>
                      <a:pt x="23" y="88"/>
                    </a:cubicBezTo>
                    <a:cubicBezTo>
                      <a:pt x="23" y="88"/>
                      <a:pt x="24" y="88"/>
                      <a:pt x="24" y="88"/>
                    </a:cubicBezTo>
                    <a:cubicBezTo>
                      <a:pt x="24" y="88"/>
                      <a:pt x="26" y="89"/>
                      <a:pt x="26" y="89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8" y="89"/>
                      <a:pt x="29" y="89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5"/>
                      <a:pt x="33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7" y="97"/>
                      <a:pt x="37" y="97"/>
                    </a:cubicBezTo>
                    <a:cubicBezTo>
                      <a:pt x="37" y="97"/>
                      <a:pt x="38" y="96"/>
                      <a:pt x="38" y="96"/>
                    </a:cubicBezTo>
                    <a:cubicBezTo>
                      <a:pt x="38" y="96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8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8" y="98"/>
                      <a:pt x="39" y="99"/>
                      <a:pt x="39" y="99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2" y="101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3"/>
                      <a:pt x="42" y="103"/>
                    </a:cubicBezTo>
                    <a:cubicBezTo>
                      <a:pt x="42" y="103"/>
                      <a:pt x="41" y="103"/>
                      <a:pt x="41" y="103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1" y="104"/>
                      <a:pt x="42" y="104"/>
                      <a:pt x="42" y="105"/>
                    </a:cubicBezTo>
                    <a:cubicBezTo>
                      <a:pt x="42" y="105"/>
                      <a:pt x="42" y="104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5" y="105"/>
                      <a:pt x="45" y="105"/>
                    </a:cubicBezTo>
                    <a:cubicBezTo>
                      <a:pt x="45" y="105"/>
                      <a:pt x="45" y="105"/>
                      <a:pt x="45" y="104"/>
                    </a:cubicBezTo>
                    <a:cubicBezTo>
                      <a:pt x="46" y="104"/>
                      <a:pt x="46" y="105"/>
                      <a:pt x="46" y="105"/>
                    </a:cubicBezTo>
                    <a:cubicBezTo>
                      <a:pt x="47" y="105"/>
                      <a:pt x="47" y="106"/>
                      <a:pt x="47" y="106"/>
                    </a:cubicBezTo>
                    <a:cubicBezTo>
                      <a:pt x="47" y="106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9" y="105"/>
                    </a:cubicBezTo>
                    <a:cubicBezTo>
                      <a:pt x="49" y="105"/>
                      <a:pt x="49" y="105"/>
                      <a:pt x="49" y="105"/>
                    </a:cubicBezTo>
                    <a:cubicBezTo>
                      <a:pt x="49" y="105"/>
                      <a:pt x="49" y="104"/>
                      <a:pt x="49" y="104"/>
                    </a:cubicBezTo>
                    <a:cubicBezTo>
                      <a:pt x="49" y="104"/>
                      <a:pt x="49" y="105"/>
                      <a:pt x="49" y="105"/>
                    </a:cubicBezTo>
                    <a:cubicBezTo>
                      <a:pt x="49" y="105"/>
                      <a:pt x="50" y="105"/>
                      <a:pt x="50" y="105"/>
                    </a:cubicBezTo>
                    <a:cubicBezTo>
                      <a:pt x="50" y="105"/>
                      <a:pt x="50" y="104"/>
                      <a:pt x="50" y="104"/>
                    </a:cubicBezTo>
                    <a:cubicBezTo>
                      <a:pt x="50" y="104"/>
                      <a:pt x="51" y="103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51" y="104"/>
                      <a:pt x="52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5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7"/>
                      <a:pt x="62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8"/>
                      <a:pt x="63" y="108"/>
                      <a:pt x="63" y="108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58" y="115"/>
                      <a:pt x="60" y="115"/>
                      <a:pt x="60" y="115"/>
                    </a:cubicBezTo>
                    <a:cubicBezTo>
                      <a:pt x="60" y="115"/>
                      <a:pt x="60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8" y="96"/>
                      <a:pt x="67" y="94"/>
                      <a:pt x="67" y="94"/>
                    </a:cubicBezTo>
                    <a:cubicBezTo>
                      <a:pt x="67" y="94"/>
                      <a:pt x="66" y="93"/>
                      <a:pt x="66" y="93"/>
                    </a:cubicBezTo>
                    <a:cubicBezTo>
                      <a:pt x="66" y="93"/>
                      <a:pt x="66" y="93"/>
                      <a:pt x="66" y="93"/>
                    </a:cubicBezTo>
                    <a:cubicBezTo>
                      <a:pt x="66" y="93"/>
                      <a:pt x="67" y="92"/>
                      <a:pt x="67" y="92"/>
                    </a:cubicBezTo>
                    <a:cubicBezTo>
                      <a:pt x="67" y="92"/>
                      <a:pt x="66" y="92"/>
                      <a:pt x="66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5" y="90"/>
                      <a:pt x="65" y="90"/>
                    </a:cubicBezTo>
                    <a:cubicBezTo>
                      <a:pt x="65" y="90"/>
                      <a:pt x="64" y="90"/>
                      <a:pt x="64" y="90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63" y="84"/>
                      <a:pt x="63" y="84"/>
                      <a:pt x="63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6" y="84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4"/>
                      <a:pt x="69" y="84"/>
                    </a:cubicBezTo>
                    <a:cubicBezTo>
                      <a:pt x="70" y="84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69" y="82"/>
                      <a:pt x="69" y="82"/>
                    </a:cubicBezTo>
                    <a:cubicBezTo>
                      <a:pt x="69" y="82"/>
                      <a:pt x="70" y="82"/>
                      <a:pt x="70" y="82"/>
                    </a:cubicBezTo>
                    <a:cubicBezTo>
                      <a:pt x="70" y="82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0"/>
                      <a:pt x="66" y="80"/>
                    </a:cubicBezTo>
                    <a:cubicBezTo>
                      <a:pt x="66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6" y="76"/>
                      <a:pt x="66" y="76"/>
                    </a:cubicBezTo>
                    <a:cubicBezTo>
                      <a:pt x="66" y="76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8" y="76"/>
                      <a:pt x="68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3"/>
                    </a:cubicBezTo>
                    <a:cubicBezTo>
                      <a:pt x="76" y="73"/>
                      <a:pt x="77" y="74"/>
                      <a:pt x="77" y="75"/>
                    </a:cubicBezTo>
                    <a:cubicBezTo>
                      <a:pt x="78" y="75"/>
                      <a:pt x="77" y="75"/>
                      <a:pt x="77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4"/>
                      <a:pt x="79" y="74"/>
                      <a:pt x="79" y="74"/>
                    </a:cubicBezTo>
                    <a:cubicBezTo>
                      <a:pt x="79" y="74"/>
                      <a:pt x="79" y="74"/>
                      <a:pt x="79" y="74"/>
                    </a:cubicBezTo>
                    <a:cubicBezTo>
                      <a:pt x="79" y="74"/>
                      <a:pt x="80" y="74"/>
                      <a:pt x="80" y="74"/>
                    </a:cubicBezTo>
                    <a:cubicBezTo>
                      <a:pt x="80" y="74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3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4"/>
                      <a:pt x="82" y="74"/>
                      <a:pt x="82" y="74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4" y="75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4" y="77"/>
                    </a:cubicBezTo>
                    <a:cubicBezTo>
                      <a:pt x="84" y="77"/>
                      <a:pt x="84" y="78"/>
                      <a:pt x="84" y="78"/>
                    </a:cubicBezTo>
                    <a:cubicBezTo>
                      <a:pt x="84" y="78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80"/>
                      <a:pt x="85" y="80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79"/>
                      <a:pt x="86" y="78"/>
                      <a:pt x="86" y="7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1" name="Freeform 759">
                <a:extLst>
                  <a:ext uri="{FF2B5EF4-FFF2-40B4-BE49-F238E27FC236}">
                    <a16:creationId xmlns="" xmlns:a16="http://schemas.microsoft.com/office/drawing/2014/main" id="{5D586A3C-CFED-9440-B290-CEB83A484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529138"/>
                <a:ext cx="38100" cy="42863"/>
              </a:xfrm>
              <a:custGeom>
                <a:avLst/>
                <a:gdLst>
                  <a:gd name="T0" fmla="*/ 9 w 9"/>
                  <a:gd name="T1" fmla="*/ 0 h 10"/>
                  <a:gd name="T2" fmla="*/ 7 w 9"/>
                  <a:gd name="T3" fmla="*/ 1 h 10"/>
                  <a:gd name="T4" fmla="*/ 8 w 9"/>
                  <a:gd name="T5" fmla="*/ 1 h 10"/>
                  <a:gd name="T6" fmla="*/ 8 w 9"/>
                  <a:gd name="T7" fmla="*/ 1 h 10"/>
                  <a:gd name="T8" fmla="*/ 9 w 9"/>
                  <a:gd name="T9" fmla="*/ 1 h 10"/>
                  <a:gd name="T10" fmla="*/ 9 w 9"/>
                  <a:gd name="T11" fmla="*/ 0 h 10"/>
                  <a:gd name="T12" fmla="*/ 7 w 9"/>
                  <a:gd name="T13" fmla="*/ 4 h 10"/>
                  <a:gd name="T14" fmla="*/ 6 w 9"/>
                  <a:gd name="T15" fmla="*/ 5 h 10"/>
                  <a:gd name="T16" fmla="*/ 6 w 9"/>
                  <a:gd name="T17" fmla="*/ 5 h 10"/>
                  <a:gd name="T18" fmla="*/ 6 w 9"/>
                  <a:gd name="T19" fmla="*/ 6 h 10"/>
                  <a:gd name="T20" fmla="*/ 6 w 9"/>
                  <a:gd name="T21" fmla="*/ 8 h 10"/>
                  <a:gd name="T22" fmla="*/ 6 w 9"/>
                  <a:gd name="T23" fmla="*/ 8 h 10"/>
                  <a:gd name="T24" fmla="*/ 5 w 9"/>
                  <a:gd name="T25" fmla="*/ 9 h 10"/>
                  <a:gd name="T26" fmla="*/ 2 w 9"/>
                  <a:gd name="T27" fmla="*/ 10 h 10"/>
                  <a:gd name="T28" fmla="*/ 2 w 9"/>
                  <a:gd name="T29" fmla="*/ 10 h 10"/>
                  <a:gd name="T30" fmla="*/ 2 w 9"/>
                  <a:gd name="T31" fmla="*/ 10 h 10"/>
                  <a:gd name="T32" fmla="*/ 1 w 9"/>
                  <a:gd name="T33" fmla="*/ 10 h 10"/>
                  <a:gd name="T34" fmla="*/ 0 w 9"/>
                  <a:gd name="T35" fmla="*/ 10 h 10"/>
                  <a:gd name="T36" fmla="*/ 0 w 9"/>
                  <a:gd name="T37" fmla="*/ 9 h 10"/>
                  <a:gd name="T38" fmla="*/ 0 w 9"/>
                  <a:gd name="T39" fmla="*/ 10 h 10"/>
                  <a:gd name="T40" fmla="*/ 0 w 9"/>
                  <a:gd name="T41" fmla="*/ 9 h 10"/>
                  <a:gd name="T42" fmla="*/ 2 w 9"/>
                  <a:gd name="T43" fmla="*/ 9 h 10"/>
                  <a:gd name="T44" fmla="*/ 2 w 9"/>
                  <a:gd name="T45" fmla="*/ 8 h 10"/>
                  <a:gd name="T46" fmla="*/ 3 w 9"/>
                  <a:gd name="T47" fmla="*/ 8 h 10"/>
                  <a:gd name="T48" fmla="*/ 3 w 9"/>
                  <a:gd name="T49" fmla="*/ 7 h 10"/>
                  <a:gd name="T50" fmla="*/ 3 w 9"/>
                  <a:gd name="T51" fmla="*/ 6 h 10"/>
                  <a:gd name="T52" fmla="*/ 2 w 9"/>
                  <a:gd name="T53" fmla="*/ 5 h 10"/>
                  <a:gd name="T54" fmla="*/ 2 w 9"/>
                  <a:gd name="T55" fmla="*/ 5 h 10"/>
                  <a:gd name="T56" fmla="*/ 2 w 9"/>
                  <a:gd name="T57" fmla="*/ 5 h 10"/>
                  <a:gd name="T58" fmla="*/ 2 w 9"/>
                  <a:gd name="T59" fmla="*/ 5 h 10"/>
                  <a:gd name="T60" fmla="*/ 2 w 9"/>
                  <a:gd name="T61" fmla="*/ 5 h 10"/>
                  <a:gd name="T62" fmla="*/ 2 w 9"/>
                  <a:gd name="T63" fmla="*/ 5 h 10"/>
                  <a:gd name="T64" fmla="*/ 4 w 9"/>
                  <a:gd name="T65" fmla="*/ 5 h 10"/>
                  <a:gd name="T66" fmla="*/ 4 w 9"/>
                  <a:gd name="T67" fmla="*/ 5 h 10"/>
                  <a:gd name="T68" fmla="*/ 6 w 9"/>
                  <a:gd name="T69" fmla="*/ 4 h 10"/>
                  <a:gd name="T70" fmla="*/ 7 w 9"/>
                  <a:gd name="T71" fmla="*/ 4 h 10"/>
                  <a:gd name="T72" fmla="*/ 7 w 9"/>
                  <a:gd name="T7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7" y="4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2" name="Freeform 760">
                <a:extLst>
                  <a:ext uri="{FF2B5EF4-FFF2-40B4-BE49-F238E27FC236}">
                    <a16:creationId xmlns="" xmlns:a16="http://schemas.microsoft.com/office/drawing/2014/main" id="{2995271B-AC31-2449-94E8-A1AE3F45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201" y="4505325"/>
                <a:ext cx="3175" cy="7938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0 h 2"/>
                  <a:gd name="T14" fmla="*/ 1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47" name="South_America">
              <a:extLst>
                <a:ext uri="{FF2B5EF4-FFF2-40B4-BE49-F238E27FC236}">
                  <a16:creationId xmlns="" xmlns:a16="http://schemas.microsoft.com/office/drawing/2014/main" id="{E0B37237-4D44-4043-B2DC-6FFDD783A4B1}"/>
                </a:ext>
              </a:extLst>
            </p:cNvPr>
            <p:cNvGrpSpPr/>
            <p:nvPr/>
          </p:nvGrpSpPr>
          <p:grpSpPr>
            <a:xfrm>
              <a:off x="101601" y="373063"/>
              <a:ext cx="3759200" cy="4286250"/>
              <a:chOff x="101601" y="373063"/>
              <a:chExt cx="3759200" cy="4286250"/>
            </a:xfrm>
            <a:grpFill/>
          </p:grpSpPr>
          <p:sp>
            <p:nvSpPr>
              <p:cNvPr id="245" name="Freeform 745">
                <a:extLst>
                  <a:ext uri="{FF2B5EF4-FFF2-40B4-BE49-F238E27FC236}">
                    <a16:creationId xmlns="" xmlns:a16="http://schemas.microsoft.com/office/drawing/2014/main" id="{F05CE803-4EB6-8F43-A8B8-B7153AC8C2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6" name="Freeform 746">
                <a:extLst>
                  <a:ext uri="{FF2B5EF4-FFF2-40B4-BE49-F238E27FC236}">
                    <a16:creationId xmlns="" xmlns:a16="http://schemas.microsoft.com/office/drawing/2014/main" id="{330E5C4D-825B-8540-B921-30DC80BABD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7" name="Freeform 747">
                <a:extLst>
                  <a:ext uri="{FF2B5EF4-FFF2-40B4-BE49-F238E27FC236}">
                    <a16:creationId xmlns="" xmlns:a16="http://schemas.microsoft.com/office/drawing/2014/main" id="{E5AFE251-D454-9945-8467-46E64D811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838" y="4449763"/>
                <a:ext cx="4762" cy="12700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8" name="Freeform 748">
                <a:extLst>
                  <a:ext uri="{FF2B5EF4-FFF2-40B4-BE49-F238E27FC236}">
                    <a16:creationId xmlns="" xmlns:a16="http://schemas.microsoft.com/office/drawing/2014/main" id="{D0B599EE-D925-5F4C-B838-7EA879911F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076" y="4429125"/>
                <a:ext cx="9525" cy="12700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0 h 3"/>
                  <a:gd name="T6" fmla="*/ 1 w 2"/>
                  <a:gd name="T7" fmla="*/ 0 h 3"/>
                  <a:gd name="T8" fmla="*/ 0 w 2"/>
                  <a:gd name="T9" fmla="*/ 0 h 3"/>
                  <a:gd name="T10" fmla="*/ 0 w 2"/>
                  <a:gd name="T11" fmla="*/ 0 h 3"/>
                  <a:gd name="T12" fmla="*/ 0 w 2"/>
                  <a:gd name="T13" fmla="*/ 0 h 3"/>
                  <a:gd name="T14" fmla="*/ 0 w 2"/>
                  <a:gd name="T15" fmla="*/ 1 h 3"/>
                  <a:gd name="T16" fmla="*/ 1 w 2"/>
                  <a:gd name="T17" fmla="*/ 1 h 3"/>
                  <a:gd name="T18" fmla="*/ 1 w 2"/>
                  <a:gd name="T19" fmla="*/ 2 h 3"/>
                  <a:gd name="T20" fmla="*/ 1 w 2"/>
                  <a:gd name="T21" fmla="*/ 2 h 3"/>
                  <a:gd name="T22" fmla="*/ 1 w 2"/>
                  <a:gd name="T23" fmla="*/ 2 h 3"/>
                  <a:gd name="T24" fmla="*/ 2 w 2"/>
                  <a:gd name="T25" fmla="*/ 3 h 3"/>
                  <a:gd name="T26" fmla="*/ 2 w 2"/>
                  <a:gd name="T27" fmla="*/ 3 h 3"/>
                  <a:gd name="T28" fmla="*/ 2 w 2"/>
                  <a:gd name="T29" fmla="*/ 2 h 3"/>
                  <a:gd name="T30" fmla="*/ 2 w 2"/>
                  <a:gd name="T31" fmla="*/ 1 h 3"/>
                  <a:gd name="T32" fmla="*/ 1 w 2"/>
                  <a:gd name="T33" fmla="*/ 0 h 3"/>
                  <a:gd name="T34" fmla="*/ 1 w 2"/>
                  <a:gd name="T35" fmla="*/ 0 h 3"/>
                  <a:gd name="T36" fmla="*/ 1 w 2"/>
                  <a:gd name="T3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9" name="Freeform 749">
                <a:extLst>
                  <a:ext uri="{FF2B5EF4-FFF2-40B4-BE49-F238E27FC236}">
                    <a16:creationId xmlns="" xmlns:a16="http://schemas.microsoft.com/office/drawing/2014/main" id="{48CA3E9C-4135-1743-872C-88116D6E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405313"/>
                <a:ext cx="7937" cy="1111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0 w 2"/>
                  <a:gd name="T5" fmla="*/ 2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2 w 2"/>
                  <a:gd name="T13" fmla="*/ 2 h 3"/>
                  <a:gd name="T14" fmla="*/ 2 w 2"/>
                  <a:gd name="T15" fmla="*/ 2 h 3"/>
                  <a:gd name="T16" fmla="*/ 1 w 2"/>
                  <a:gd name="T17" fmla="*/ 1 h 3"/>
                  <a:gd name="T18" fmla="*/ 0 w 2"/>
                  <a:gd name="T19" fmla="*/ 1 h 3"/>
                  <a:gd name="T20" fmla="*/ 0 w 2"/>
                  <a:gd name="T21" fmla="*/ 1 h 3"/>
                  <a:gd name="T22" fmla="*/ 0 w 2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0" name="Freeform 750">
                <a:extLst>
                  <a:ext uri="{FF2B5EF4-FFF2-40B4-BE49-F238E27FC236}">
                    <a16:creationId xmlns="" xmlns:a16="http://schemas.microsoft.com/office/drawing/2014/main" id="{B660B51C-ECBD-FE41-8D98-620980176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4341813"/>
                <a:ext cx="7937" cy="476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1" name="Freeform 751">
                <a:extLst>
                  <a:ext uri="{FF2B5EF4-FFF2-40B4-BE49-F238E27FC236}">
                    <a16:creationId xmlns="" xmlns:a16="http://schemas.microsoft.com/office/drawing/2014/main" id="{F0D089D6-0CCB-0340-93A9-2FD848A327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46575"/>
                <a:ext cx="7937" cy="20638"/>
              </a:xfrm>
              <a:custGeom>
                <a:avLst/>
                <a:gdLst>
                  <a:gd name="T0" fmla="*/ 0 w 2"/>
                  <a:gd name="T1" fmla="*/ 4 h 5"/>
                  <a:gd name="T2" fmla="*/ 1 w 2"/>
                  <a:gd name="T3" fmla="*/ 4 h 5"/>
                  <a:gd name="T4" fmla="*/ 2 w 2"/>
                  <a:gd name="T5" fmla="*/ 4 h 5"/>
                  <a:gd name="T6" fmla="*/ 1 w 2"/>
                  <a:gd name="T7" fmla="*/ 5 h 5"/>
                  <a:gd name="T8" fmla="*/ 0 w 2"/>
                  <a:gd name="T9" fmla="*/ 4 h 5"/>
                  <a:gd name="T10" fmla="*/ 1 w 2"/>
                  <a:gd name="T11" fmla="*/ 1 h 5"/>
                  <a:gd name="T12" fmla="*/ 1 w 2"/>
                  <a:gd name="T13" fmla="*/ 1 h 5"/>
                  <a:gd name="T14" fmla="*/ 1 w 2"/>
                  <a:gd name="T15" fmla="*/ 1 h 5"/>
                  <a:gd name="T16" fmla="*/ 1 w 2"/>
                  <a:gd name="T17" fmla="*/ 0 h 5"/>
                  <a:gd name="T18" fmla="*/ 1 w 2"/>
                  <a:gd name="T19" fmla="*/ 0 h 5"/>
                  <a:gd name="T20" fmla="*/ 1 w 2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2" name="Freeform 752">
                <a:extLst>
                  <a:ext uri="{FF2B5EF4-FFF2-40B4-BE49-F238E27FC236}">
                    <a16:creationId xmlns="" xmlns:a16="http://schemas.microsoft.com/office/drawing/2014/main" id="{118060CD-94C1-9941-A968-F3C8422B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501" y="4371975"/>
                <a:ext cx="4762" cy="3175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3" name="Freeform 753">
                <a:extLst>
                  <a:ext uri="{FF2B5EF4-FFF2-40B4-BE49-F238E27FC236}">
                    <a16:creationId xmlns="" xmlns:a16="http://schemas.microsoft.com/office/drawing/2014/main" id="{9B2E296E-F885-E64F-B2E6-20217182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351" y="4471988"/>
                <a:ext cx="9525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4" name="Freeform 754">
                <a:extLst>
                  <a:ext uri="{FF2B5EF4-FFF2-40B4-BE49-F238E27FC236}">
                    <a16:creationId xmlns="" xmlns:a16="http://schemas.microsoft.com/office/drawing/2014/main" id="{7741F608-7B77-E64E-8742-CF67E4C7A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79913"/>
                <a:ext cx="20637" cy="20638"/>
              </a:xfrm>
              <a:custGeom>
                <a:avLst/>
                <a:gdLst>
                  <a:gd name="T0" fmla="*/ 1 w 5"/>
                  <a:gd name="T1" fmla="*/ 1 h 5"/>
                  <a:gd name="T2" fmla="*/ 2 w 5"/>
                  <a:gd name="T3" fmla="*/ 2 h 5"/>
                  <a:gd name="T4" fmla="*/ 3 w 5"/>
                  <a:gd name="T5" fmla="*/ 2 h 5"/>
                  <a:gd name="T6" fmla="*/ 3 w 5"/>
                  <a:gd name="T7" fmla="*/ 1 h 5"/>
                  <a:gd name="T8" fmla="*/ 3 w 5"/>
                  <a:gd name="T9" fmla="*/ 1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4 w 5"/>
                  <a:gd name="T17" fmla="*/ 2 h 5"/>
                  <a:gd name="T18" fmla="*/ 4 w 5"/>
                  <a:gd name="T19" fmla="*/ 2 h 5"/>
                  <a:gd name="T20" fmla="*/ 3 w 5"/>
                  <a:gd name="T21" fmla="*/ 2 h 5"/>
                  <a:gd name="T22" fmla="*/ 3 w 5"/>
                  <a:gd name="T23" fmla="*/ 2 h 5"/>
                  <a:gd name="T24" fmla="*/ 2 w 5"/>
                  <a:gd name="T25" fmla="*/ 3 h 5"/>
                  <a:gd name="T26" fmla="*/ 2 w 5"/>
                  <a:gd name="T27" fmla="*/ 3 h 5"/>
                  <a:gd name="T28" fmla="*/ 2 w 5"/>
                  <a:gd name="T29" fmla="*/ 3 h 5"/>
                  <a:gd name="T30" fmla="*/ 2 w 5"/>
                  <a:gd name="T31" fmla="*/ 3 h 5"/>
                  <a:gd name="T32" fmla="*/ 2 w 5"/>
                  <a:gd name="T33" fmla="*/ 4 h 5"/>
                  <a:gd name="T34" fmla="*/ 1 w 5"/>
                  <a:gd name="T35" fmla="*/ 4 h 5"/>
                  <a:gd name="T36" fmla="*/ 1 w 5"/>
                  <a:gd name="T37" fmla="*/ 4 h 5"/>
                  <a:gd name="T38" fmla="*/ 1 w 5"/>
                  <a:gd name="T39" fmla="*/ 3 h 5"/>
                  <a:gd name="T40" fmla="*/ 1 w 5"/>
                  <a:gd name="T41" fmla="*/ 3 h 5"/>
                  <a:gd name="T42" fmla="*/ 1 w 5"/>
                  <a:gd name="T43" fmla="*/ 2 h 5"/>
                  <a:gd name="T44" fmla="*/ 1 w 5"/>
                  <a:gd name="T45" fmla="*/ 2 h 5"/>
                  <a:gd name="T46" fmla="*/ 1 w 5"/>
                  <a:gd name="T47" fmla="*/ 1 h 5"/>
                  <a:gd name="T48" fmla="*/ 1 w 5"/>
                  <a:gd name="T49" fmla="*/ 1 h 5"/>
                  <a:gd name="T50" fmla="*/ 1 w 5"/>
                  <a:gd name="T51" fmla="*/ 1 h 5"/>
                  <a:gd name="T52" fmla="*/ 4 w 5"/>
                  <a:gd name="T53" fmla="*/ 4 h 5"/>
                  <a:gd name="T54" fmla="*/ 4 w 5"/>
                  <a:gd name="T55" fmla="*/ 5 h 5"/>
                  <a:gd name="T56" fmla="*/ 5 w 5"/>
                  <a:gd name="T57" fmla="*/ 5 h 5"/>
                  <a:gd name="T58" fmla="*/ 5 w 5"/>
                  <a:gd name="T59" fmla="*/ 4 h 5"/>
                  <a:gd name="T60" fmla="*/ 4 w 5"/>
                  <a:gd name="T6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5" name="Freeform 755">
                <a:extLst>
                  <a:ext uri="{FF2B5EF4-FFF2-40B4-BE49-F238E27FC236}">
                    <a16:creationId xmlns="" xmlns:a16="http://schemas.microsoft.com/office/drawing/2014/main" id="{EF6AFBF3-C732-7F4A-BF5F-94BEC9EADC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4101" y="4329113"/>
                <a:ext cx="4762" cy="952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  <a:gd name="T26" fmla="*/ 0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1 w 1"/>
                  <a:gd name="T33" fmla="*/ 0 h 2"/>
                  <a:gd name="T34" fmla="*/ 1 w 1"/>
                  <a:gd name="T35" fmla="*/ 0 h 2"/>
                  <a:gd name="T36" fmla="*/ 1 w 1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6" name="Freeform 756">
                <a:extLst>
                  <a:ext uri="{FF2B5EF4-FFF2-40B4-BE49-F238E27FC236}">
                    <a16:creationId xmlns="" xmlns:a16="http://schemas.microsoft.com/office/drawing/2014/main" id="{E1C9E4B6-E828-A844-BEAA-203815BF6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2038" y="4354513"/>
                <a:ext cx="9525" cy="7938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  <a:gd name="T12" fmla="*/ 1 w 2"/>
                  <a:gd name="T13" fmla="*/ 2 h 2"/>
                  <a:gd name="T14" fmla="*/ 2 w 2"/>
                  <a:gd name="T15" fmla="*/ 2 h 2"/>
                  <a:gd name="T16" fmla="*/ 1 w 2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7" name="Freeform 757">
                <a:extLst>
                  <a:ext uri="{FF2B5EF4-FFF2-40B4-BE49-F238E27FC236}">
                    <a16:creationId xmlns="" xmlns:a16="http://schemas.microsoft.com/office/drawing/2014/main" id="{21524DCA-1A23-B949-B183-21FD314E6F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126" y="4325938"/>
                <a:ext cx="12700" cy="3175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3 w 3"/>
                  <a:gd name="T5" fmla="*/ 0 h 1"/>
                  <a:gd name="T6" fmla="*/ 3 w 3"/>
                  <a:gd name="T7" fmla="*/ 0 h 1"/>
                  <a:gd name="T8" fmla="*/ 3 w 3"/>
                  <a:gd name="T9" fmla="*/ 0 h 1"/>
                  <a:gd name="T10" fmla="*/ 3 w 3"/>
                  <a:gd name="T11" fmla="*/ 1 h 1"/>
                  <a:gd name="T12" fmla="*/ 3 w 3"/>
                  <a:gd name="T13" fmla="*/ 0 h 1"/>
                  <a:gd name="T14" fmla="*/ 2 w 3"/>
                  <a:gd name="T15" fmla="*/ 0 h 1"/>
                  <a:gd name="T16" fmla="*/ 2 w 3"/>
                  <a:gd name="T17" fmla="*/ 0 h 1"/>
                  <a:gd name="T18" fmla="*/ 2 w 3"/>
                  <a:gd name="T19" fmla="*/ 1 h 1"/>
                  <a:gd name="T20" fmla="*/ 2 w 3"/>
                  <a:gd name="T21" fmla="*/ 0 h 1"/>
                  <a:gd name="T22" fmla="*/ 2 w 3"/>
                  <a:gd name="T23" fmla="*/ 0 h 1"/>
                  <a:gd name="T24" fmla="*/ 2 w 3"/>
                  <a:gd name="T25" fmla="*/ 0 h 1"/>
                  <a:gd name="T26" fmla="*/ 1 w 3"/>
                  <a:gd name="T27" fmla="*/ 0 h 1"/>
                  <a:gd name="T28" fmla="*/ 2 w 3"/>
                  <a:gd name="T29" fmla="*/ 0 h 1"/>
                  <a:gd name="T30" fmla="*/ 2 w 3"/>
                  <a:gd name="T31" fmla="*/ 0 h 1"/>
                  <a:gd name="T32" fmla="*/ 3 w 3"/>
                  <a:gd name="T33" fmla="*/ 0 h 1"/>
                  <a:gd name="T34" fmla="*/ 3 w 3"/>
                  <a:gd name="T35" fmla="*/ 0 h 1"/>
                  <a:gd name="T36" fmla="*/ 1 w 3"/>
                  <a:gd name="T37" fmla="*/ 0 h 1"/>
                  <a:gd name="T38" fmla="*/ 0 w 3"/>
                  <a:gd name="T39" fmla="*/ 0 h 1"/>
                  <a:gd name="T40" fmla="*/ 1 w 3"/>
                  <a:gd name="T41" fmla="*/ 0 h 1"/>
                  <a:gd name="T42" fmla="*/ 1 w 3"/>
                  <a:gd name="T43" fmla="*/ 0 h 1"/>
                  <a:gd name="T44" fmla="*/ 1 w 3"/>
                  <a:gd name="T45" fmla="*/ 0 h 1"/>
                  <a:gd name="T46" fmla="*/ 1 w 3"/>
                  <a:gd name="T4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8" name="Freeform 758">
                <a:extLst>
                  <a:ext uri="{FF2B5EF4-FFF2-40B4-BE49-F238E27FC236}">
                    <a16:creationId xmlns="" xmlns:a16="http://schemas.microsoft.com/office/drawing/2014/main" id="{CD03517E-F912-5E40-90C2-CDA1E21F8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901" y="4471988"/>
                <a:ext cx="7937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1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9" name="Freeform 761">
                <a:extLst>
                  <a:ext uri="{FF2B5EF4-FFF2-40B4-BE49-F238E27FC236}">
                    <a16:creationId xmlns="" xmlns:a16="http://schemas.microsoft.com/office/drawing/2014/main" id="{57BF6F11-8849-7E42-BF98-0E31DA007D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36938" y="4329113"/>
                <a:ext cx="74612" cy="20638"/>
              </a:xfrm>
              <a:custGeom>
                <a:avLst/>
                <a:gdLst>
                  <a:gd name="T0" fmla="*/ 18 w 18"/>
                  <a:gd name="T1" fmla="*/ 3 h 5"/>
                  <a:gd name="T2" fmla="*/ 16 w 18"/>
                  <a:gd name="T3" fmla="*/ 3 h 5"/>
                  <a:gd name="T4" fmla="*/ 18 w 18"/>
                  <a:gd name="T5" fmla="*/ 3 h 5"/>
                  <a:gd name="T6" fmla="*/ 15 w 18"/>
                  <a:gd name="T7" fmla="*/ 1 h 5"/>
                  <a:gd name="T8" fmla="*/ 15 w 18"/>
                  <a:gd name="T9" fmla="*/ 1 h 5"/>
                  <a:gd name="T10" fmla="*/ 15 w 18"/>
                  <a:gd name="T11" fmla="*/ 1 h 5"/>
                  <a:gd name="T12" fmla="*/ 15 w 18"/>
                  <a:gd name="T13" fmla="*/ 1 h 5"/>
                  <a:gd name="T14" fmla="*/ 13 w 18"/>
                  <a:gd name="T15" fmla="*/ 1 h 5"/>
                  <a:gd name="T16" fmla="*/ 13 w 18"/>
                  <a:gd name="T17" fmla="*/ 1 h 5"/>
                  <a:gd name="T18" fmla="*/ 12 w 18"/>
                  <a:gd name="T19" fmla="*/ 1 h 5"/>
                  <a:gd name="T20" fmla="*/ 11 w 18"/>
                  <a:gd name="T21" fmla="*/ 1 h 5"/>
                  <a:gd name="T22" fmla="*/ 9 w 18"/>
                  <a:gd name="T23" fmla="*/ 1 h 5"/>
                  <a:gd name="T24" fmla="*/ 8 w 18"/>
                  <a:gd name="T25" fmla="*/ 1 h 5"/>
                  <a:gd name="T26" fmla="*/ 8 w 18"/>
                  <a:gd name="T27" fmla="*/ 1 h 5"/>
                  <a:gd name="T28" fmla="*/ 6 w 18"/>
                  <a:gd name="T29" fmla="*/ 1 h 5"/>
                  <a:gd name="T30" fmla="*/ 6 w 18"/>
                  <a:gd name="T31" fmla="*/ 1 h 5"/>
                  <a:gd name="T32" fmla="*/ 6 w 18"/>
                  <a:gd name="T33" fmla="*/ 1 h 5"/>
                  <a:gd name="T34" fmla="*/ 5 w 18"/>
                  <a:gd name="T35" fmla="*/ 1 h 5"/>
                  <a:gd name="T36" fmla="*/ 5 w 18"/>
                  <a:gd name="T37" fmla="*/ 2 h 5"/>
                  <a:gd name="T38" fmla="*/ 5 w 18"/>
                  <a:gd name="T39" fmla="*/ 3 h 5"/>
                  <a:gd name="T40" fmla="*/ 5 w 18"/>
                  <a:gd name="T41" fmla="*/ 4 h 5"/>
                  <a:gd name="T42" fmla="*/ 6 w 18"/>
                  <a:gd name="T43" fmla="*/ 4 h 5"/>
                  <a:gd name="T44" fmla="*/ 6 w 18"/>
                  <a:gd name="T45" fmla="*/ 4 h 5"/>
                  <a:gd name="T46" fmla="*/ 7 w 18"/>
                  <a:gd name="T47" fmla="*/ 4 h 5"/>
                  <a:gd name="T48" fmla="*/ 8 w 18"/>
                  <a:gd name="T49" fmla="*/ 4 h 5"/>
                  <a:gd name="T50" fmla="*/ 9 w 18"/>
                  <a:gd name="T51" fmla="*/ 4 h 5"/>
                  <a:gd name="T52" fmla="*/ 9 w 18"/>
                  <a:gd name="T53" fmla="*/ 4 h 5"/>
                  <a:gd name="T54" fmla="*/ 9 w 18"/>
                  <a:gd name="T55" fmla="*/ 4 h 5"/>
                  <a:gd name="T56" fmla="*/ 11 w 18"/>
                  <a:gd name="T57" fmla="*/ 5 h 5"/>
                  <a:gd name="T58" fmla="*/ 11 w 18"/>
                  <a:gd name="T59" fmla="*/ 5 h 5"/>
                  <a:gd name="T60" fmla="*/ 14 w 18"/>
                  <a:gd name="T61" fmla="*/ 4 h 5"/>
                  <a:gd name="T62" fmla="*/ 15 w 18"/>
                  <a:gd name="T63" fmla="*/ 4 h 5"/>
                  <a:gd name="T64" fmla="*/ 15 w 18"/>
                  <a:gd name="T65" fmla="*/ 3 h 5"/>
                  <a:gd name="T66" fmla="*/ 16 w 18"/>
                  <a:gd name="T67" fmla="*/ 2 h 5"/>
                  <a:gd name="T68" fmla="*/ 15 w 18"/>
                  <a:gd name="T69" fmla="*/ 1 h 5"/>
                  <a:gd name="T70" fmla="*/ 1 w 18"/>
                  <a:gd name="T71" fmla="*/ 3 h 5"/>
                  <a:gd name="T72" fmla="*/ 0 w 18"/>
                  <a:gd name="T73" fmla="*/ 4 h 5"/>
                  <a:gd name="T74" fmla="*/ 1 w 18"/>
                  <a:gd name="T75" fmla="*/ 4 h 5"/>
                  <a:gd name="T76" fmla="*/ 1 w 18"/>
                  <a:gd name="T77" fmla="*/ 3 h 5"/>
                  <a:gd name="T78" fmla="*/ 1 w 18"/>
                  <a:gd name="T7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5">
                    <a:moveTo>
                      <a:pt x="18" y="3"/>
                    </a:moveTo>
                    <a:cubicBezTo>
                      <a:pt x="17" y="3"/>
                      <a:pt x="17" y="4"/>
                      <a:pt x="16" y="3"/>
                    </a:cubicBezTo>
                    <a:cubicBezTo>
                      <a:pt x="17" y="3"/>
                      <a:pt x="17" y="3"/>
                      <a:pt x="18" y="3"/>
                    </a:cubicBezTo>
                    <a:close/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0" name="Freeform 762">
                <a:extLst>
                  <a:ext uri="{FF2B5EF4-FFF2-40B4-BE49-F238E27FC236}">
                    <a16:creationId xmlns="" xmlns:a16="http://schemas.microsoft.com/office/drawing/2014/main" id="{CAFC5DAD-4C88-4443-9874-E7642109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488" y="4587875"/>
                <a:ext cx="166687" cy="71438"/>
              </a:xfrm>
              <a:custGeom>
                <a:avLst/>
                <a:gdLst>
                  <a:gd name="T0" fmla="*/ 36 w 40"/>
                  <a:gd name="T1" fmla="*/ 13 h 17"/>
                  <a:gd name="T2" fmla="*/ 38 w 40"/>
                  <a:gd name="T3" fmla="*/ 12 h 17"/>
                  <a:gd name="T4" fmla="*/ 39 w 40"/>
                  <a:gd name="T5" fmla="*/ 11 h 17"/>
                  <a:gd name="T6" fmla="*/ 38 w 40"/>
                  <a:gd name="T7" fmla="*/ 6 h 17"/>
                  <a:gd name="T8" fmla="*/ 38 w 40"/>
                  <a:gd name="T9" fmla="*/ 6 h 17"/>
                  <a:gd name="T10" fmla="*/ 35 w 40"/>
                  <a:gd name="T11" fmla="*/ 4 h 17"/>
                  <a:gd name="T12" fmla="*/ 33 w 40"/>
                  <a:gd name="T13" fmla="*/ 2 h 17"/>
                  <a:gd name="T14" fmla="*/ 32 w 40"/>
                  <a:gd name="T15" fmla="*/ 2 h 17"/>
                  <a:gd name="T16" fmla="*/ 29 w 40"/>
                  <a:gd name="T17" fmla="*/ 1 h 17"/>
                  <a:gd name="T18" fmla="*/ 27 w 40"/>
                  <a:gd name="T19" fmla="*/ 0 h 17"/>
                  <a:gd name="T20" fmla="*/ 24 w 40"/>
                  <a:gd name="T21" fmla="*/ 0 h 17"/>
                  <a:gd name="T22" fmla="*/ 21 w 40"/>
                  <a:gd name="T23" fmla="*/ 2 h 17"/>
                  <a:gd name="T24" fmla="*/ 18 w 40"/>
                  <a:gd name="T25" fmla="*/ 3 h 17"/>
                  <a:gd name="T26" fmla="*/ 14 w 40"/>
                  <a:gd name="T27" fmla="*/ 6 h 17"/>
                  <a:gd name="T28" fmla="*/ 9 w 40"/>
                  <a:gd name="T29" fmla="*/ 4 h 17"/>
                  <a:gd name="T30" fmla="*/ 9 w 40"/>
                  <a:gd name="T31" fmla="*/ 3 h 17"/>
                  <a:gd name="T32" fmla="*/ 9 w 40"/>
                  <a:gd name="T33" fmla="*/ 4 h 17"/>
                  <a:gd name="T34" fmla="*/ 6 w 40"/>
                  <a:gd name="T35" fmla="*/ 4 h 17"/>
                  <a:gd name="T36" fmla="*/ 5 w 40"/>
                  <a:gd name="T37" fmla="*/ 3 h 17"/>
                  <a:gd name="T38" fmla="*/ 4 w 40"/>
                  <a:gd name="T39" fmla="*/ 0 h 17"/>
                  <a:gd name="T40" fmla="*/ 3 w 40"/>
                  <a:gd name="T41" fmla="*/ 1 h 17"/>
                  <a:gd name="T42" fmla="*/ 2 w 40"/>
                  <a:gd name="T43" fmla="*/ 1 h 17"/>
                  <a:gd name="T44" fmla="*/ 1 w 40"/>
                  <a:gd name="T45" fmla="*/ 3 h 17"/>
                  <a:gd name="T46" fmla="*/ 2 w 40"/>
                  <a:gd name="T47" fmla="*/ 5 h 17"/>
                  <a:gd name="T48" fmla="*/ 2 w 40"/>
                  <a:gd name="T49" fmla="*/ 6 h 17"/>
                  <a:gd name="T50" fmla="*/ 0 w 40"/>
                  <a:gd name="T51" fmla="*/ 9 h 17"/>
                  <a:gd name="T52" fmla="*/ 1 w 40"/>
                  <a:gd name="T53" fmla="*/ 10 h 17"/>
                  <a:gd name="T54" fmla="*/ 2 w 40"/>
                  <a:gd name="T55" fmla="*/ 10 h 17"/>
                  <a:gd name="T56" fmla="*/ 3 w 40"/>
                  <a:gd name="T57" fmla="*/ 9 h 17"/>
                  <a:gd name="T58" fmla="*/ 5 w 40"/>
                  <a:gd name="T59" fmla="*/ 8 h 17"/>
                  <a:gd name="T60" fmla="*/ 6 w 40"/>
                  <a:gd name="T61" fmla="*/ 9 h 17"/>
                  <a:gd name="T62" fmla="*/ 9 w 40"/>
                  <a:gd name="T63" fmla="*/ 10 h 17"/>
                  <a:gd name="T64" fmla="*/ 12 w 40"/>
                  <a:gd name="T65" fmla="*/ 13 h 17"/>
                  <a:gd name="T66" fmla="*/ 13 w 40"/>
                  <a:gd name="T67" fmla="*/ 12 h 17"/>
                  <a:gd name="T68" fmla="*/ 15 w 40"/>
                  <a:gd name="T69" fmla="*/ 14 h 17"/>
                  <a:gd name="T70" fmla="*/ 16 w 40"/>
                  <a:gd name="T71" fmla="*/ 16 h 17"/>
                  <a:gd name="T72" fmla="*/ 18 w 40"/>
                  <a:gd name="T73" fmla="*/ 16 h 17"/>
                  <a:gd name="T74" fmla="*/ 19 w 40"/>
                  <a:gd name="T75" fmla="*/ 15 h 17"/>
                  <a:gd name="T76" fmla="*/ 21 w 40"/>
                  <a:gd name="T77" fmla="*/ 14 h 17"/>
                  <a:gd name="T78" fmla="*/ 18 w 40"/>
                  <a:gd name="T79" fmla="*/ 11 h 17"/>
                  <a:gd name="T80" fmla="*/ 18 w 40"/>
                  <a:gd name="T81" fmla="*/ 9 h 17"/>
                  <a:gd name="T82" fmla="*/ 22 w 40"/>
                  <a:gd name="T83" fmla="*/ 7 h 17"/>
                  <a:gd name="T84" fmla="*/ 23 w 40"/>
                  <a:gd name="T85" fmla="*/ 5 h 17"/>
                  <a:gd name="T86" fmla="*/ 26 w 40"/>
                  <a:gd name="T87" fmla="*/ 4 h 17"/>
                  <a:gd name="T88" fmla="*/ 29 w 40"/>
                  <a:gd name="T89" fmla="*/ 5 h 17"/>
                  <a:gd name="T90" fmla="*/ 31 w 40"/>
                  <a:gd name="T91" fmla="*/ 8 h 17"/>
                  <a:gd name="T92" fmla="*/ 32 w 40"/>
                  <a:gd name="T93" fmla="*/ 8 h 17"/>
                  <a:gd name="T94" fmla="*/ 33 w 40"/>
                  <a:gd name="T95" fmla="*/ 8 h 17"/>
                  <a:gd name="T96" fmla="*/ 34 w 40"/>
                  <a:gd name="T97" fmla="*/ 8 h 17"/>
                  <a:gd name="T98" fmla="*/ 33 w 40"/>
                  <a:gd name="T99" fmla="*/ 9 h 17"/>
                  <a:gd name="T100" fmla="*/ 32 w 40"/>
                  <a:gd name="T101" fmla="*/ 10 h 17"/>
                  <a:gd name="T102" fmla="*/ 32 w 40"/>
                  <a:gd name="T103" fmla="*/ 12 h 17"/>
                  <a:gd name="T104" fmla="*/ 33 w 40"/>
                  <a:gd name="T105" fmla="*/ 15 h 17"/>
                  <a:gd name="T106" fmla="*/ 35 w 40"/>
                  <a:gd name="T10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7" y="13"/>
                      <a:pt x="37" y="14"/>
                    </a:cubicBezTo>
                    <a:cubicBezTo>
                      <a:pt x="37" y="13"/>
                      <a:pt x="38" y="13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8" y="11"/>
                      <a:pt x="39" y="11"/>
                    </a:cubicBezTo>
                    <a:cubicBezTo>
                      <a:pt x="39" y="11"/>
                      <a:pt x="40" y="11"/>
                      <a:pt x="40" y="11"/>
                    </a:cubicBezTo>
                    <a:cubicBezTo>
                      <a:pt x="39" y="10"/>
                      <a:pt x="39" y="8"/>
                      <a:pt x="38" y="6"/>
                    </a:cubicBezTo>
                    <a:cubicBezTo>
                      <a:pt x="38" y="6"/>
                      <a:pt x="38" y="6"/>
                      <a:pt x="38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5"/>
                    </a:cubicBezTo>
                    <a:cubicBezTo>
                      <a:pt x="37" y="5"/>
                      <a:pt x="36" y="4"/>
                      <a:pt x="35" y="4"/>
                    </a:cubicBezTo>
                    <a:cubicBezTo>
                      <a:pt x="35" y="4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1"/>
                      <a:pt x="21" y="2"/>
                      <a:pt x="21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7" y="4"/>
                      <a:pt x="16" y="4"/>
                    </a:cubicBezTo>
                    <a:cubicBezTo>
                      <a:pt x="15" y="5"/>
                      <a:pt x="15" y="5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10" y="12"/>
                      <a:pt x="10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4" y="13"/>
                      <a:pt x="13" y="12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5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19" y="15"/>
                      <a:pt x="21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19" y="12"/>
                      <a:pt x="19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2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6" y="4"/>
                      <a:pt x="27" y="4"/>
                      <a:pt x="27" y="4"/>
                    </a:cubicBezTo>
                    <a:cubicBezTo>
                      <a:pt x="28" y="4"/>
                      <a:pt x="28" y="5"/>
                      <a:pt x="29" y="5"/>
                    </a:cubicBezTo>
                    <a:cubicBezTo>
                      <a:pt x="29" y="6"/>
                      <a:pt x="30" y="6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3" y="9"/>
                      <a:pt x="32" y="9"/>
                      <a:pt x="33" y="9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2"/>
                      <a:pt x="32" y="12"/>
                      <a:pt x="32" y="12"/>
                    </a:cubicBezTo>
                    <a:cubicBezTo>
                      <a:pt x="32" y="12"/>
                      <a:pt x="33" y="13"/>
                      <a:pt x="33" y="14"/>
                    </a:cubicBezTo>
                    <a:cubicBezTo>
                      <a:pt x="33" y="14"/>
                      <a:pt x="33" y="14"/>
                      <a:pt x="33" y="15"/>
                    </a:cubicBezTo>
                    <a:cubicBezTo>
                      <a:pt x="33" y="15"/>
                      <a:pt x="34" y="15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4"/>
                      <a:pt x="36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1" name="Freeform 763">
                <a:extLst>
                  <a:ext uri="{FF2B5EF4-FFF2-40B4-BE49-F238E27FC236}">
                    <a16:creationId xmlns="" xmlns:a16="http://schemas.microsoft.com/office/drawing/2014/main" id="{2AFA7E30-96F8-6E4B-8C0E-F99AB20E3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076" y="4433888"/>
                <a:ext cx="122237" cy="120650"/>
              </a:xfrm>
              <a:custGeom>
                <a:avLst/>
                <a:gdLst>
                  <a:gd name="T0" fmla="*/ 15 w 29"/>
                  <a:gd name="T1" fmla="*/ 27 h 29"/>
                  <a:gd name="T2" fmla="*/ 19 w 29"/>
                  <a:gd name="T3" fmla="*/ 27 h 29"/>
                  <a:gd name="T4" fmla="*/ 22 w 29"/>
                  <a:gd name="T5" fmla="*/ 28 h 29"/>
                  <a:gd name="T6" fmla="*/ 24 w 29"/>
                  <a:gd name="T7" fmla="*/ 29 h 29"/>
                  <a:gd name="T8" fmla="*/ 26 w 29"/>
                  <a:gd name="T9" fmla="*/ 29 h 29"/>
                  <a:gd name="T10" fmla="*/ 26 w 29"/>
                  <a:gd name="T11" fmla="*/ 28 h 29"/>
                  <a:gd name="T12" fmla="*/ 25 w 29"/>
                  <a:gd name="T13" fmla="*/ 26 h 29"/>
                  <a:gd name="T14" fmla="*/ 26 w 29"/>
                  <a:gd name="T15" fmla="*/ 24 h 29"/>
                  <a:gd name="T16" fmla="*/ 26 w 29"/>
                  <a:gd name="T17" fmla="*/ 23 h 29"/>
                  <a:gd name="T18" fmla="*/ 26 w 29"/>
                  <a:gd name="T19" fmla="*/ 22 h 29"/>
                  <a:gd name="T20" fmla="*/ 25 w 29"/>
                  <a:gd name="T21" fmla="*/ 22 h 29"/>
                  <a:gd name="T22" fmla="*/ 26 w 29"/>
                  <a:gd name="T23" fmla="*/ 19 h 29"/>
                  <a:gd name="T24" fmla="*/ 26 w 29"/>
                  <a:gd name="T25" fmla="*/ 18 h 29"/>
                  <a:gd name="T26" fmla="*/ 26 w 29"/>
                  <a:gd name="T27" fmla="*/ 18 h 29"/>
                  <a:gd name="T28" fmla="*/ 26 w 29"/>
                  <a:gd name="T29" fmla="*/ 17 h 29"/>
                  <a:gd name="T30" fmla="*/ 27 w 29"/>
                  <a:gd name="T31" fmla="*/ 17 h 29"/>
                  <a:gd name="T32" fmla="*/ 27 w 29"/>
                  <a:gd name="T33" fmla="*/ 18 h 29"/>
                  <a:gd name="T34" fmla="*/ 27 w 29"/>
                  <a:gd name="T35" fmla="*/ 17 h 29"/>
                  <a:gd name="T36" fmla="*/ 27 w 29"/>
                  <a:gd name="T37" fmla="*/ 16 h 29"/>
                  <a:gd name="T38" fmla="*/ 27 w 29"/>
                  <a:gd name="T39" fmla="*/ 14 h 29"/>
                  <a:gd name="T40" fmla="*/ 27 w 29"/>
                  <a:gd name="T41" fmla="*/ 13 h 29"/>
                  <a:gd name="T42" fmla="*/ 27 w 29"/>
                  <a:gd name="T43" fmla="*/ 10 h 29"/>
                  <a:gd name="T44" fmla="*/ 27 w 29"/>
                  <a:gd name="T45" fmla="*/ 9 h 29"/>
                  <a:gd name="T46" fmla="*/ 27 w 29"/>
                  <a:gd name="T47" fmla="*/ 8 h 29"/>
                  <a:gd name="T48" fmla="*/ 27 w 29"/>
                  <a:gd name="T49" fmla="*/ 7 h 29"/>
                  <a:gd name="T50" fmla="*/ 29 w 29"/>
                  <a:gd name="T51" fmla="*/ 6 h 29"/>
                  <a:gd name="T52" fmla="*/ 29 w 29"/>
                  <a:gd name="T53" fmla="*/ 4 h 29"/>
                  <a:gd name="T54" fmla="*/ 28 w 29"/>
                  <a:gd name="T55" fmla="*/ 1 h 29"/>
                  <a:gd name="T56" fmla="*/ 29 w 29"/>
                  <a:gd name="T57" fmla="*/ 1 h 29"/>
                  <a:gd name="T58" fmla="*/ 29 w 29"/>
                  <a:gd name="T59" fmla="*/ 0 h 29"/>
                  <a:gd name="T60" fmla="*/ 27 w 29"/>
                  <a:gd name="T61" fmla="*/ 0 h 29"/>
                  <a:gd name="T62" fmla="*/ 26 w 29"/>
                  <a:gd name="T63" fmla="*/ 1 h 29"/>
                  <a:gd name="T64" fmla="*/ 24 w 29"/>
                  <a:gd name="T65" fmla="*/ 2 h 29"/>
                  <a:gd name="T66" fmla="*/ 23 w 29"/>
                  <a:gd name="T67" fmla="*/ 2 h 29"/>
                  <a:gd name="T68" fmla="*/ 22 w 29"/>
                  <a:gd name="T69" fmla="*/ 2 h 29"/>
                  <a:gd name="T70" fmla="*/ 21 w 29"/>
                  <a:gd name="T71" fmla="*/ 3 h 29"/>
                  <a:gd name="T72" fmla="*/ 19 w 29"/>
                  <a:gd name="T73" fmla="*/ 2 h 29"/>
                  <a:gd name="T74" fmla="*/ 18 w 29"/>
                  <a:gd name="T75" fmla="*/ 1 h 29"/>
                  <a:gd name="T76" fmla="*/ 17 w 29"/>
                  <a:gd name="T77" fmla="*/ 3 h 29"/>
                  <a:gd name="T78" fmla="*/ 16 w 29"/>
                  <a:gd name="T79" fmla="*/ 4 h 29"/>
                  <a:gd name="T80" fmla="*/ 16 w 29"/>
                  <a:gd name="T81" fmla="*/ 5 h 29"/>
                  <a:gd name="T82" fmla="*/ 14 w 29"/>
                  <a:gd name="T83" fmla="*/ 6 h 29"/>
                  <a:gd name="T84" fmla="*/ 12 w 29"/>
                  <a:gd name="T85" fmla="*/ 8 h 29"/>
                  <a:gd name="T86" fmla="*/ 10 w 29"/>
                  <a:gd name="T87" fmla="*/ 6 h 29"/>
                  <a:gd name="T88" fmla="*/ 8 w 29"/>
                  <a:gd name="T89" fmla="*/ 8 h 29"/>
                  <a:gd name="T90" fmla="*/ 5 w 29"/>
                  <a:gd name="T91" fmla="*/ 9 h 29"/>
                  <a:gd name="T92" fmla="*/ 6 w 29"/>
                  <a:gd name="T93" fmla="*/ 12 h 29"/>
                  <a:gd name="T94" fmla="*/ 4 w 29"/>
                  <a:gd name="T95" fmla="*/ 13 h 29"/>
                  <a:gd name="T96" fmla="*/ 2 w 29"/>
                  <a:gd name="T97" fmla="*/ 14 h 29"/>
                  <a:gd name="T98" fmla="*/ 0 w 29"/>
                  <a:gd name="T99" fmla="*/ 14 h 29"/>
                  <a:gd name="T100" fmla="*/ 0 w 29"/>
                  <a:gd name="T101" fmla="*/ 14 h 29"/>
                  <a:gd name="T102" fmla="*/ 1 w 29"/>
                  <a:gd name="T103" fmla="*/ 16 h 29"/>
                  <a:gd name="T104" fmla="*/ 2 w 29"/>
                  <a:gd name="T105" fmla="*/ 17 h 29"/>
                  <a:gd name="T106" fmla="*/ 5 w 29"/>
                  <a:gd name="T107" fmla="*/ 19 h 29"/>
                  <a:gd name="T108" fmla="*/ 7 w 29"/>
                  <a:gd name="T109" fmla="*/ 22 h 29"/>
                  <a:gd name="T110" fmla="*/ 11 w 29"/>
                  <a:gd name="T111" fmla="*/ 26 h 29"/>
                  <a:gd name="T112" fmla="*/ 13 w 29"/>
                  <a:gd name="T11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29">
                    <a:moveTo>
                      <a:pt x="13" y="26"/>
                    </a:moveTo>
                    <a:cubicBezTo>
                      <a:pt x="14" y="26"/>
                      <a:pt x="15" y="27"/>
                      <a:pt x="15" y="27"/>
                    </a:cubicBezTo>
                    <a:cubicBezTo>
                      <a:pt x="15" y="27"/>
                      <a:pt x="18" y="28"/>
                      <a:pt x="18" y="28"/>
                    </a:cubicBezTo>
                    <a:cubicBezTo>
                      <a:pt x="18" y="28"/>
                      <a:pt x="19" y="27"/>
                      <a:pt x="19" y="27"/>
                    </a:cubicBezTo>
                    <a:cubicBezTo>
                      <a:pt x="19" y="27"/>
                      <a:pt x="21" y="28"/>
                      <a:pt x="21" y="28"/>
                    </a:cubicBezTo>
                    <a:cubicBezTo>
                      <a:pt x="21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5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3"/>
                      <a:pt x="27" y="13"/>
                    </a:cubicBezTo>
                    <a:cubicBezTo>
                      <a:pt x="27" y="12"/>
                      <a:pt x="27" y="11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5" y="1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10"/>
                      <a:pt x="6" y="10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7" y="22"/>
                      <a:pt x="7" y="22"/>
                    </a:cubicBezTo>
                    <a:cubicBezTo>
                      <a:pt x="8" y="23"/>
                      <a:pt x="8" y="23"/>
                      <a:pt x="9" y="23"/>
                    </a:cubicBezTo>
                    <a:cubicBezTo>
                      <a:pt x="9" y="24"/>
                      <a:pt x="11" y="25"/>
                      <a:pt x="11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2" name="Freeform 764">
                <a:extLst>
                  <a:ext uri="{FF2B5EF4-FFF2-40B4-BE49-F238E27FC236}">
                    <a16:creationId xmlns="" xmlns:a16="http://schemas.microsoft.com/office/drawing/2014/main" id="{36747EC3-8E77-E544-A748-81255B3586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601" y="1971675"/>
                <a:ext cx="3363912" cy="2162175"/>
              </a:xfrm>
              <a:custGeom>
                <a:avLst/>
                <a:gdLst>
                  <a:gd name="T0" fmla="*/ 235 w 808"/>
                  <a:gd name="T1" fmla="*/ 205 h 519"/>
                  <a:gd name="T2" fmla="*/ 230 w 808"/>
                  <a:gd name="T3" fmla="*/ 223 h 519"/>
                  <a:gd name="T4" fmla="*/ 226 w 808"/>
                  <a:gd name="T5" fmla="*/ 226 h 519"/>
                  <a:gd name="T6" fmla="*/ 223 w 808"/>
                  <a:gd name="T7" fmla="*/ 218 h 519"/>
                  <a:gd name="T8" fmla="*/ 229 w 808"/>
                  <a:gd name="T9" fmla="*/ 214 h 519"/>
                  <a:gd name="T10" fmla="*/ 235 w 808"/>
                  <a:gd name="T11" fmla="*/ 211 h 519"/>
                  <a:gd name="T12" fmla="*/ 237 w 808"/>
                  <a:gd name="T13" fmla="*/ 209 h 519"/>
                  <a:gd name="T14" fmla="*/ 221 w 808"/>
                  <a:gd name="T15" fmla="*/ 231 h 519"/>
                  <a:gd name="T16" fmla="*/ 130 w 808"/>
                  <a:gd name="T17" fmla="*/ 266 h 519"/>
                  <a:gd name="T18" fmla="*/ 138 w 808"/>
                  <a:gd name="T19" fmla="*/ 265 h 519"/>
                  <a:gd name="T20" fmla="*/ 84 w 808"/>
                  <a:gd name="T21" fmla="*/ 283 h 519"/>
                  <a:gd name="T22" fmla="*/ 3 w 808"/>
                  <a:gd name="T23" fmla="*/ 275 h 519"/>
                  <a:gd name="T24" fmla="*/ 144 w 808"/>
                  <a:gd name="T25" fmla="*/ 259 h 519"/>
                  <a:gd name="T26" fmla="*/ 77 w 808"/>
                  <a:gd name="T27" fmla="*/ 285 h 519"/>
                  <a:gd name="T28" fmla="*/ 59 w 808"/>
                  <a:gd name="T29" fmla="*/ 286 h 519"/>
                  <a:gd name="T30" fmla="*/ 180 w 808"/>
                  <a:gd name="T31" fmla="*/ 247 h 519"/>
                  <a:gd name="T32" fmla="*/ 146 w 808"/>
                  <a:gd name="T33" fmla="*/ 187 h 519"/>
                  <a:gd name="T34" fmla="*/ 277 w 808"/>
                  <a:gd name="T35" fmla="*/ 180 h 519"/>
                  <a:gd name="T36" fmla="*/ 360 w 808"/>
                  <a:gd name="T37" fmla="*/ 231 h 519"/>
                  <a:gd name="T38" fmla="*/ 366 w 808"/>
                  <a:gd name="T39" fmla="*/ 251 h 519"/>
                  <a:gd name="T40" fmla="*/ 353 w 808"/>
                  <a:gd name="T41" fmla="*/ 235 h 519"/>
                  <a:gd name="T42" fmla="*/ 346 w 808"/>
                  <a:gd name="T43" fmla="*/ 220 h 519"/>
                  <a:gd name="T44" fmla="*/ 350 w 808"/>
                  <a:gd name="T45" fmla="*/ 216 h 519"/>
                  <a:gd name="T46" fmla="*/ 354 w 808"/>
                  <a:gd name="T47" fmla="*/ 229 h 519"/>
                  <a:gd name="T48" fmla="*/ 359 w 808"/>
                  <a:gd name="T49" fmla="*/ 239 h 519"/>
                  <a:gd name="T50" fmla="*/ 364 w 808"/>
                  <a:gd name="T51" fmla="*/ 237 h 519"/>
                  <a:gd name="T52" fmla="*/ 366 w 808"/>
                  <a:gd name="T53" fmla="*/ 247 h 519"/>
                  <a:gd name="T54" fmla="*/ 367 w 808"/>
                  <a:gd name="T55" fmla="*/ 232 h 519"/>
                  <a:gd name="T56" fmla="*/ 355 w 808"/>
                  <a:gd name="T57" fmla="*/ 221 h 519"/>
                  <a:gd name="T58" fmla="*/ 804 w 808"/>
                  <a:gd name="T59" fmla="*/ 351 h 519"/>
                  <a:gd name="T60" fmla="*/ 642 w 808"/>
                  <a:gd name="T61" fmla="*/ 324 h 519"/>
                  <a:gd name="T62" fmla="*/ 435 w 808"/>
                  <a:gd name="T63" fmla="*/ 329 h 519"/>
                  <a:gd name="T64" fmla="*/ 424 w 808"/>
                  <a:gd name="T65" fmla="*/ 383 h 519"/>
                  <a:gd name="T66" fmla="*/ 546 w 808"/>
                  <a:gd name="T67" fmla="*/ 471 h 519"/>
                  <a:gd name="T68" fmla="*/ 620 w 808"/>
                  <a:gd name="T69" fmla="*/ 484 h 519"/>
                  <a:gd name="T70" fmla="*/ 702 w 808"/>
                  <a:gd name="T71" fmla="*/ 490 h 519"/>
                  <a:gd name="T72" fmla="*/ 719 w 808"/>
                  <a:gd name="T73" fmla="*/ 461 h 519"/>
                  <a:gd name="T74" fmla="*/ 748 w 808"/>
                  <a:gd name="T75" fmla="*/ 432 h 519"/>
                  <a:gd name="T76" fmla="*/ 747 w 808"/>
                  <a:gd name="T77" fmla="*/ 415 h 519"/>
                  <a:gd name="T78" fmla="*/ 764 w 808"/>
                  <a:gd name="T79" fmla="*/ 392 h 519"/>
                  <a:gd name="T80" fmla="*/ 793 w 808"/>
                  <a:gd name="T81" fmla="*/ 363 h 519"/>
                  <a:gd name="T82" fmla="*/ 351 w 808"/>
                  <a:gd name="T83" fmla="*/ 195 h 519"/>
                  <a:gd name="T84" fmla="*/ 262 w 808"/>
                  <a:gd name="T85" fmla="*/ 37 h 519"/>
                  <a:gd name="T86" fmla="*/ 220 w 808"/>
                  <a:gd name="T87" fmla="*/ 12 h 519"/>
                  <a:gd name="T88" fmla="*/ 184 w 808"/>
                  <a:gd name="T89" fmla="*/ 17 h 519"/>
                  <a:gd name="T90" fmla="*/ 172 w 808"/>
                  <a:gd name="T91" fmla="*/ 82 h 519"/>
                  <a:gd name="T92" fmla="*/ 150 w 808"/>
                  <a:gd name="T93" fmla="*/ 92 h 519"/>
                  <a:gd name="T94" fmla="*/ 162 w 808"/>
                  <a:gd name="T95" fmla="*/ 123 h 519"/>
                  <a:gd name="T96" fmla="*/ 154 w 808"/>
                  <a:gd name="T97" fmla="*/ 143 h 519"/>
                  <a:gd name="T98" fmla="*/ 151 w 808"/>
                  <a:gd name="T99" fmla="*/ 175 h 519"/>
                  <a:gd name="T100" fmla="*/ 172 w 808"/>
                  <a:gd name="T101" fmla="*/ 194 h 519"/>
                  <a:gd name="T102" fmla="*/ 194 w 808"/>
                  <a:gd name="T103" fmla="*/ 203 h 519"/>
                  <a:gd name="T104" fmla="*/ 165 w 808"/>
                  <a:gd name="T105" fmla="*/ 250 h 519"/>
                  <a:gd name="T106" fmla="*/ 203 w 808"/>
                  <a:gd name="T107" fmla="*/ 228 h 519"/>
                  <a:gd name="T108" fmla="*/ 224 w 808"/>
                  <a:gd name="T109" fmla="*/ 196 h 519"/>
                  <a:gd name="T110" fmla="*/ 242 w 808"/>
                  <a:gd name="T111" fmla="*/ 182 h 519"/>
                  <a:gd name="T112" fmla="*/ 253 w 808"/>
                  <a:gd name="T113" fmla="*/ 190 h 519"/>
                  <a:gd name="T114" fmla="*/ 260 w 808"/>
                  <a:gd name="T115" fmla="*/ 178 h 519"/>
                  <a:gd name="T116" fmla="*/ 286 w 808"/>
                  <a:gd name="T117" fmla="*/ 180 h 519"/>
                  <a:gd name="T118" fmla="*/ 333 w 808"/>
                  <a:gd name="T119" fmla="*/ 204 h 519"/>
                  <a:gd name="T120" fmla="*/ 354 w 808"/>
                  <a:gd name="T121" fmla="*/ 210 h 519"/>
                  <a:gd name="T122" fmla="*/ 366 w 808"/>
                  <a:gd name="T123" fmla="*/ 224 h 519"/>
                  <a:gd name="T124" fmla="*/ 373 w 808"/>
                  <a:gd name="T125" fmla="*/ 240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8" h="519">
                    <a:moveTo>
                      <a:pt x="431" y="320"/>
                    </a:move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lose/>
                    <a:moveTo>
                      <a:pt x="432" y="319"/>
                    </a:move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lose/>
                    <a:moveTo>
                      <a:pt x="433" y="320"/>
                    </a:move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1"/>
                    </a:cubicBezTo>
                    <a:cubicBezTo>
                      <a:pt x="432" y="321"/>
                      <a:pt x="432" y="321"/>
                      <a:pt x="432" y="321"/>
                    </a:cubicBezTo>
                    <a:cubicBezTo>
                      <a:pt x="432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lose/>
                    <a:moveTo>
                      <a:pt x="105" y="137"/>
                    </a:moveTo>
                    <a:cubicBezTo>
                      <a:pt x="105" y="138"/>
                      <a:pt x="105" y="138"/>
                      <a:pt x="105" y="139"/>
                    </a:cubicBezTo>
                    <a:cubicBezTo>
                      <a:pt x="106" y="139"/>
                      <a:pt x="106" y="140"/>
                      <a:pt x="107" y="140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08" y="140"/>
                      <a:pt x="108" y="140"/>
                      <a:pt x="108" y="140"/>
                    </a:cubicBezTo>
                    <a:cubicBezTo>
                      <a:pt x="108" y="140"/>
                      <a:pt x="109" y="140"/>
                      <a:pt x="109" y="139"/>
                    </a:cubicBezTo>
                    <a:cubicBezTo>
                      <a:pt x="109" y="139"/>
                      <a:pt x="110" y="139"/>
                      <a:pt x="111" y="139"/>
                    </a:cubicBezTo>
                    <a:cubicBezTo>
                      <a:pt x="112" y="139"/>
                      <a:pt x="113" y="139"/>
                      <a:pt x="113" y="140"/>
                    </a:cubicBezTo>
                    <a:cubicBezTo>
                      <a:pt x="114" y="140"/>
                      <a:pt x="114" y="141"/>
                      <a:pt x="115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6" y="143"/>
                      <a:pt x="116" y="143"/>
                      <a:pt x="117" y="143"/>
                    </a:cubicBezTo>
                    <a:cubicBezTo>
                      <a:pt x="118" y="143"/>
                      <a:pt x="118" y="144"/>
                      <a:pt x="118" y="144"/>
                    </a:cubicBezTo>
                    <a:cubicBezTo>
                      <a:pt x="118" y="144"/>
                      <a:pt x="118" y="145"/>
                      <a:pt x="118" y="145"/>
                    </a:cubicBezTo>
                    <a:cubicBezTo>
                      <a:pt x="118" y="145"/>
                      <a:pt x="119" y="146"/>
                      <a:pt x="119" y="146"/>
                    </a:cubicBezTo>
                    <a:cubicBezTo>
                      <a:pt x="119" y="146"/>
                      <a:pt x="119" y="146"/>
                      <a:pt x="119" y="146"/>
                    </a:cubicBezTo>
                    <a:cubicBezTo>
                      <a:pt x="120" y="146"/>
                      <a:pt x="120" y="146"/>
                      <a:pt x="120" y="145"/>
                    </a:cubicBezTo>
                    <a:cubicBezTo>
                      <a:pt x="120" y="145"/>
                      <a:pt x="120" y="145"/>
                      <a:pt x="120" y="145"/>
                    </a:cubicBezTo>
                    <a:cubicBezTo>
                      <a:pt x="120" y="144"/>
                      <a:pt x="121" y="143"/>
                      <a:pt x="122" y="143"/>
                    </a:cubicBezTo>
                    <a:cubicBezTo>
                      <a:pt x="122" y="142"/>
                      <a:pt x="123" y="142"/>
                      <a:pt x="124" y="143"/>
                    </a:cubicBez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25" y="143"/>
                      <a:pt x="125" y="143"/>
                      <a:pt x="125" y="142"/>
                    </a:cubicBezTo>
                    <a:cubicBezTo>
                      <a:pt x="126" y="142"/>
                      <a:pt x="126" y="141"/>
                      <a:pt x="126" y="141"/>
                    </a:cubicBezTo>
                    <a:cubicBezTo>
                      <a:pt x="126" y="141"/>
                      <a:pt x="126" y="141"/>
                      <a:pt x="126" y="141"/>
                    </a:cubicBezTo>
                    <a:cubicBezTo>
                      <a:pt x="126" y="140"/>
                      <a:pt x="126" y="140"/>
                      <a:pt x="125" y="140"/>
                    </a:cubicBezTo>
                    <a:cubicBezTo>
                      <a:pt x="124" y="140"/>
                      <a:pt x="122" y="140"/>
                      <a:pt x="120" y="139"/>
                    </a:cubicBezTo>
                    <a:cubicBezTo>
                      <a:pt x="120" y="139"/>
                      <a:pt x="120" y="139"/>
                      <a:pt x="119" y="139"/>
                    </a:cubicBezTo>
                    <a:cubicBezTo>
                      <a:pt x="119" y="138"/>
                      <a:pt x="118" y="138"/>
                      <a:pt x="117" y="138"/>
                    </a:cubicBezTo>
                    <a:cubicBezTo>
                      <a:pt x="117" y="138"/>
                      <a:pt x="117" y="137"/>
                      <a:pt x="117" y="137"/>
                    </a:cubicBezTo>
                    <a:cubicBezTo>
                      <a:pt x="117" y="136"/>
                      <a:pt x="116" y="136"/>
                      <a:pt x="116" y="135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5" y="135"/>
                      <a:pt x="114" y="135"/>
                      <a:pt x="114" y="135"/>
                    </a:cubicBezTo>
                    <a:cubicBezTo>
                      <a:pt x="113" y="135"/>
                      <a:pt x="113" y="135"/>
                      <a:pt x="112" y="136"/>
                    </a:cubicBezTo>
                    <a:cubicBezTo>
                      <a:pt x="112" y="136"/>
                      <a:pt x="111" y="136"/>
                      <a:pt x="111" y="136"/>
                    </a:cubicBezTo>
                    <a:cubicBezTo>
                      <a:pt x="111" y="136"/>
                      <a:pt x="110" y="136"/>
                      <a:pt x="110" y="136"/>
                    </a:cubicBezTo>
                    <a:cubicBezTo>
                      <a:pt x="109" y="136"/>
                      <a:pt x="108" y="136"/>
                      <a:pt x="107" y="135"/>
                    </a:cubicBezTo>
                    <a:cubicBezTo>
                      <a:pt x="107" y="135"/>
                      <a:pt x="106" y="135"/>
                      <a:pt x="106" y="135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5" y="134"/>
                    </a:cubicBezTo>
                    <a:cubicBezTo>
                      <a:pt x="105" y="134"/>
                      <a:pt x="105" y="134"/>
                      <a:pt x="105" y="135"/>
                    </a:cubicBezTo>
                    <a:cubicBezTo>
                      <a:pt x="105" y="135"/>
                      <a:pt x="105" y="136"/>
                      <a:pt x="105" y="13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33" y="207"/>
                    </a:move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5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5"/>
                      <a:pt x="234" y="205"/>
                      <a:pt x="234" y="205"/>
                    </a:cubicBezTo>
                    <a:cubicBezTo>
                      <a:pt x="234" y="206"/>
                      <a:pt x="234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7"/>
                    </a:cubicBezTo>
                    <a:close/>
                    <a:moveTo>
                      <a:pt x="224" y="231"/>
                    </a:move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0"/>
                    </a:cubicBezTo>
                    <a:cubicBezTo>
                      <a:pt x="224" y="230"/>
                      <a:pt x="223" y="230"/>
                      <a:pt x="223" y="230"/>
                    </a:cubicBezTo>
                    <a:cubicBezTo>
                      <a:pt x="223" y="230"/>
                      <a:pt x="223" y="231"/>
                      <a:pt x="223" y="230"/>
                    </a:cubicBezTo>
                    <a:cubicBezTo>
                      <a:pt x="223" y="230"/>
                      <a:pt x="223" y="230"/>
                      <a:pt x="223" y="230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2"/>
                    </a:cubicBezTo>
                    <a:cubicBezTo>
                      <a:pt x="222" y="232"/>
                      <a:pt x="222" y="232"/>
                      <a:pt x="223" y="232"/>
                    </a:cubicBezTo>
                    <a:cubicBezTo>
                      <a:pt x="223" y="232"/>
                      <a:pt x="223" y="232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0" y="231"/>
                      <a:pt x="220" y="231"/>
                      <a:pt x="219" y="232"/>
                    </a:cubicBezTo>
                    <a:cubicBezTo>
                      <a:pt x="219" y="232"/>
                      <a:pt x="219" y="232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20" y="233"/>
                      <a:pt x="220" y="233"/>
                      <a:pt x="220" y="232"/>
                    </a:cubicBezTo>
                    <a:cubicBezTo>
                      <a:pt x="220" y="232"/>
                      <a:pt x="220" y="232"/>
                      <a:pt x="220" y="232"/>
                    </a:cubicBezTo>
                    <a:cubicBezTo>
                      <a:pt x="220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37" y="218"/>
                    </a:moveTo>
                    <a:cubicBezTo>
                      <a:pt x="237" y="218"/>
                      <a:pt x="237" y="218"/>
                      <a:pt x="237" y="218"/>
                    </a:cubicBezTo>
                    <a:cubicBezTo>
                      <a:pt x="236" y="219"/>
                      <a:pt x="236" y="219"/>
                      <a:pt x="236" y="219"/>
                    </a:cubicBezTo>
                    <a:cubicBezTo>
                      <a:pt x="236" y="219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4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19"/>
                      <a:pt x="233" y="219"/>
                      <a:pt x="232" y="219"/>
                    </a:cubicBezTo>
                    <a:cubicBezTo>
                      <a:pt x="232" y="220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1" y="219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2" y="220"/>
                      <a:pt x="232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1"/>
                      <a:pt x="233" y="221"/>
                      <a:pt x="233" y="221"/>
                    </a:cubicBezTo>
                    <a:cubicBezTo>
                      <a:pt x="233" y="221"/>
                      <a:pt x="234" y="221"/>
                      <a:pt x="234" y="221"/>
                    </a:cubicBezTo>
                    <a:cubicBezTo>
                      <a:pt x="234" y="221"/>
                      <a:pt x="234" y="221"/>
                      <a:pt x="234" y="221"/>
                    </a:cubicBezTo>
                    <a:cubicBezTo>
                      <a:pt x="233" y="221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1" y="222"/>
                      <a:pt x="231" y="222"/>
                      <a:pt x="231" y="221"/>
                    </a:cubicBezTo>
                    <a:cubicBezTo>
                      <a:pt x="231" y="221"/>
                      <a:pt x="231" y="221"/>
                      <a:pt x="231" y="221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1" y="222"/>
                      <a:pt x="231" y="222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30" y="223"/>
                      <a:pt x="229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1" y="224"/>
                      <a:pt x="231" y="224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0" y="224"/>
                      <a:pt x="230" y="225"/>
                      <a:pt x="230" y="224"/>
                    </a:cubicBezTo>
                    <a:cubicBezTo>
                      <a:pt x="230" y="224"/>
                      <a:pt x="230" y="225"/>
                      <a:pt x="230" y="225"/>
                    </a:cubicBezTo>
                    <a:cubicBezTo>
                      <a:pt x="230" y="225"/>
                      <a:pt x="229" y="225"/>
                      <a:pt x="230" y="225"/>
                    </a:cubicBezTo>
                    <a:cubicBezTo>
                      <a:pt x="230" y="225"/>
                      <a:pt x="230" y="225"/>
                      <a:pt x="230" y="225"/>
                    </a:cubicBezTo>
                    <a:cubicBezTo>
                      <a:pt x="230" y="225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4"/>
                    </a:cubicBezTo>
                    <a:cubicBezTo>
                      <a:pt x="229" y="224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8" y="224"/>
                    </a:cubicBezTo>
                    <a:cubicBezTo>
                      <a:pt x="228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9" y="223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7" y="223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7" y="224"/>
                      <a:pt x="228" y="224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7"/>
                      <a:pt x="227" y="226"/>
                      <a:pt x="227" y="226"/>
                    </a:cubicBezTo>
                    <a:cubicBezTo>
                      <a:pt x="226" y="227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8"/>
                      <a:pt x="226" y="228"/>
                    </a:cubicBezTo>
                    <a:cubicBezTo>
                      <a:pt x="226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9"/>
                    </a:cubicBezTo>
                    <a:cubicBezTo>
                      <a:pt x="225" y="229"/>
                      <a:pt x="225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3" y="229"/>
                    </a:cubicBezTo>
                    <a:cubicBezTo>
                      <a:pt x="223" y="229"/>
                      <a:pt x="223" y="228"/>
                      <a:pt x="223" y="228"/>
                    </a:cubicBezTo>
                    <a:cubicBezTo>
                      <a:pt x="224" y="228"/>
                      <a:pt x="224" y="228"/>
                      <a:pt x="224" y="227"/>
                    </a:cubicBezTo>
                    <a:cubicBezTo>
                      <a:pt x="224" y="227"/>
                      <a:pt x="224" y="227"/>
                      <a:pt x="225" y="227"/>
                    </a:cubicBezTo>
                    <a:cubicBezTo>
                      <a:pt x="225" y="227"/>
                      <a:pt x="225" y="227"/>
                      <a:pt x="225" y="227"/>
                    </a:cubicBezTo>
                    <a:cubicBezTo>
                      <a:pt x="225" y="227"/>
                      <a:pt x="225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4" y="226"/>
                      <a:pt x="224" y="226"/>
                    </a:cubicBezTo>
                    <a:cubicBezTo>
                      <a:pt x="225" y="226"/>
                      <a:pt x="225" y="226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5"/>
                      <a:pt x="225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6"/>
                      <a:pt x="224" y="226"/>
                    </a:cubicBezTo>
                    <a:cubicBezTo>
                      <a:pt x="224" y="226"/>
                      <a:pt x="224" y="226"/>
                      <a:pt x="224" y="226"/>
                    </a:cubicBezTo>
                    <a:cubicBezTo>
                      <a:pt x="224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5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1" y="224"/>
                    </a:cubicBezTo>
                    <a:cubicBezTo>
                      <a:pt x="221" y="224"/>
                      <a:pt x="221" y="224"/>
                      <a:pt x="221" y="224"/>
                    </a:cubicBezTo>
                    <a:cubicBezTo>
                      <a:pt x="221" y="224"/>
                      <a:pt x="221" y="224"/>
                      <a:pt x="221" y="225"/>
                    </a:cubicBezTo>
                    <a:cubicBezTo>
                      <a:pt x="221" y="225"/>
                      <a:pt x="221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4"/>
                      <a:pt x="222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5"/>
                      <a:pt x="224" y="225"/>
                      <a:pt x="223" y="225"/>
                    </a:cubicBezTo>
                    <a:cubicBezTo>
                      <a:pt x="223" y="225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1" y="226"/>
                      <a:pt x="221" y="226"/>
                    </a:cubicBezTo>
                    <a:cubicBezTo>
                      <a:pt x="221" y="226"/>
                      <a:pt x="221" y="226"/>
                      <a:pt x="221" y="225"/>
                    </a:cubicBezTo>
                    <a:cubicBezTo>
                      <a:pt x="221" y="225"/>
                      <a:pt x="221" y="225"/>
                      <a:pt x="221" y="224"/>
                    </a:cubicBezTo>
                    <a:cubicBezTo>
                      <a:pt x="221" y="224"/>
                      <a:pt x="221" y="224"/>
                      <a:pt x="221" y="223"/>
                    </a:cubicBezTo>
                    <a:cubicBezTo>
                      <a:pt x="221" y="223"/>
                      <a:pt x="220" y="223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20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0"/>
                      <a:pt x="219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19"/>
                      <a:pt x="220" y="219"/>
                      <a:pt x="220" y="219"/>
                    </a:cubicBezTo>
                    <a:cubicBezTo>
                      <a:pt x="220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8"/>
                      <a:pt x="221" y="219"/>
                    </a:cubicBezTo>
                    <a:cubicBezTo>
                      <a:pt x="221" y="219"/>
                      <a:pt x="221" y="219"/>
                      <a:pt x="221" y="218"/>
                    </a:cubicBezTo>
                    <a:cubicBezTo>
                      <a:pt x="221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3" y="217"/>
                      <a:pt x="223" y="218"/>
                    </a:cubicBezTo>
                    <a:cubicBezTo>
                      <a:pt x="223" y="217"/>
                      <a:pt x="223" y="218"/>
                      <a:pt x="223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7"/>
                      <a:pt x="224" y="218"/>
                      <a:pt x="224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8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1"/>
                      <a:pt x="225" y="221"/>
                    </a:cubicBezTo>
                    <a:cubicBezTo>
                      <a:pt x="225" y="221"/>
                      <a:pt x="225" y="221"/>
                      <a:pt x="226" y="221"/>
                    </a:cubicBezTo>
                    <a:cubicBezTo>
                      <a:pt x="226" y="221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7" y="222"/>
                    </a:cubicBezTo>
                    <a:cubicBezTo>
                      <a:pt x="227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1"/>
                      <a:pt x="226" y="221"/>
                    </a:cubicBezTo>
                    <a:cubicBezTo>
                      <a:pt x="226" y="221"/>
                      <a:pt x="226" y="221"/>
                      <a:pt x="226" y="221"/>
                    </a:cubicBezTo>
                    <a:cubicBezTo>
                      <a:pt x="226" y="221"/>
                      <a:pt x="226" y="220"/>
                      <a:pt x="226" y="220"/>
                    </a:cubicBezTo>
                    <a:cubicBezTo>
                      <a:pt x="226" y="220"/>
                      <a:pt x="225" y="220"/>
                      <a:pt x="226" y="219"/>
                    </a:cubicBezTo>
                    <a:cubicBezTo>
                      <a:pt x="226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8"/>
                      <a:pt x="225" y="219"/>
                      <a:pt x="225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6" y="218"/>
                      <a:pt x="226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5" y="217"/>
                      <a:pt x="225" y="217"/>
                      <a:pt x="225" y="217"/>
                    </a:cubicBezTo>
                    <a:cubicBezTo>
                      <a:pt x="225" y="217"/>
                      <a:pt x="225" y="217"/>
                      <a:pt x="225" y="216"/>
                    </a:cubicBezTo>
                    <a:cubicBezTo>
                      <a:pt x="225" y="216"/>
                      <a:pt x="225" y="216"/>
                      <a:pt x="225" y="216"/>
                    </a:cubicBezTo>
                    <a:cubicBezTo>
                      <a:pt x="225" y="216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6"/>
                      <a:pt x="227" y="216"/>
                      <a:pt x="227" y="216"/>
                    </a:cubicBezTo>
                    <a:cubicBezTo>
                      <a:pt x="227" y="216"/>
                      <a:pt x="227" y="216"/>
                      <a:pt x="227" y="217"/>
                    </a:cubicBezTo>
                    <a:cubicBezTo>
                      <a:pt x="227" y="217"/>
                      <a:pt x="227" y="217"/>
                      <a:pt x="227" y="217"/>
                    </a:cubicBezTo>
                    <a:cubicBezTo>
                      <a:pt x="227" y="217"/>
                      <a:pt x="227" y="218"/>
                      <a:pt x="228" y="218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5"/>
                    </a:cubicBez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6"/>
                      <a:pt x="229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30" y="217"/>
                      <a:pt x="230" y="217"/>
                    </a:cubicBezTo>
                    <a:cubicBezTo>
                      <a:pt x="230" y="217"/>
                      <a:pt x="230" y="217"/>
                      <a:pt x="230" y="217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5"/>
                      <a:pt x="230" y="215"/>
                    </a:cubicBezTo>
                    <a:cubicBezTo>
                      <a:pt x="230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30" y="214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30" y="214"/>
                      <a:pt x="230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6"/>
                      <a:pt x="232" y="216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4"/>
                    </a:cubicBezTo>
                    <a:cubicBezTo>
                      <a:pt x="233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6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4" y="216"/>
                      <a:pt x="234" y="216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5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8"/>
                      <a:pt x="234" y="218"/>
                    </a:cubicBezTo>
                    <a:cubicBezTo>
                      <a:pt x="235" y="218"/>
                      <a:pt x="235" y="217"/>
                      <a:pt x="235" y="217"/>
                    </a:cubicBezTo>
                    <a:cubicBezTo>
                      <a:pt x="235" y="217"/>
                      <a:pt x="235" y="217"/>
                      <a:pt x="235" y="217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4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7" y="218"/>
                      <a:pt x="237" y="218"/>
                    </a:cubicBezTo>
                    <a:close/>
                    <a:moveTo>
                      <a:pt x="226" y="217"/>
                    </a:move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lose/>
                    <a:moveTo>
                      <a:pt x="232" y="218"/>
                    </a:moveTo>
                    <a:cubicBezTo>
                      <a:pt x="232" y="218"/>
                      <a:pt x="232" y="218"/>
                      <a:pt x="232" y="218"/>
                    </a:cubicBezTo>
                    <a:close/>
                    <a:moveTo>
                      <a:pt x="234" y="217"/>
                    </a:move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lose/>
                    <a:moveTo>
                      <a:pt x="214" y="239"/>
                    </a:moveTo>
                    <a:cubicBezTo>
                      <a:pt x="214" y="239"/>
                      <a:pt x="214" y="239"/>
                      <a:pt x="214" y="239"/>
                    </a:cubicBezTo>
                    <a:cubicBezTo>
                      <a:pt x="214" y="239"/>
                      <a:pt x="213" y="239"/>
                      <a:pt x="213" y="239"/>
                    </a:cubicBezTo>
                    <a:cubicBezTo>
                      <a:pt x="213" y="239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1"/>
                    </a:cubicBezTo>
                    <a:cubicBezTo>
                      <a:pt x="213" y="241"/>
                      <a:pt x="214" y="241"/>
                      <a:pt x="214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39"/>
                      <a:pt x="214" y="239"/>
                    </a:cubicBezTo>
                    <a:close/>
                    <a:moveTo>
                      <a:pt x="238" y="210"/>
                    </a:move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5" y="210"/>
                      <a:pt x="235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6" y="211"/>
                    </a:cubicBezTo>
                    <a:cubicBezTo>
                      <a:pt x="236" y="211"/>
                      <a:pt x="236" y="212"/>
                      <a:pt x="236" y="212"/>
                    </a:cubicBezTo>
                    <a:cubicBezTo>
                      <a:pt x="236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1"/>
                      <a:pt x="235" y="211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2"/>
                    </a:cubicBezTo>
                    <a:cubicBezTo>
                      <a:pt x="234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3"/>
                      <a:pt x="233" y="213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2" y="212"/>
                      <a:pt x="232" y="212"/>
                      <a:pt x="232" y="212"/>
                    </a:cubicBezTo>
                    <a:cubicBezTo>
                      <a:pt x="232" y="212"/>
                      <a:pt x="232" y="213"/>
                      <a:pt x="233" y="213"/>
                    </a:cubicBezTo>
                    <a:cubicBezTo>
                      <a:pt x="233" y="213"/>
                      <a:pt x="233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29" y="211"/>
                      <a:pt x="230" y="211"/>
                      <a:pt x="230" y="211"/>
                    </a:cubicBezTo>
                    <a:cubicBezTo>
                      <a:pt x="230" y="211"/>
                      <a:pt x="230" y="211"/>
                      <a:pt x="230" y="210"/>
                    </a:cubicBezTo>
                    <a:cubicBezTo>
                      <a:pt x="230" y="210"/>
                      <a:pt x="230" y="210"/>
                      <a:pt x="230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2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0"/>
                      <a:pt x="231" y="210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0" y="210"/>
                      <a:pt x="230" y="210"/>
                      <a:pt x="231" y="210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10"/>
                      <a:pt x="231" y="210"/>
                      <a:pt x="232" y="210"/>
                    </a:cubicBezTo>
                    <a:cubicBezTo>
                      <a:pt x="232" y="210"/>
                      <a:pt x="232" y="210"/>
                      <a:pt x="232" y="210"/>
                    </a:cubicBezTo>
                    <a:cubicBezTo>
                      <a:pt x="232" y="209"/>
                      <a:pt x="232" y="209"/>
                      <a:pt x="232" y="210"/>
                    </a:cubicBezTo>
                    <a:cubicBezTo>
                      <a:pt x="232" y="210"/>
                      <a:pt x="233" y="210"/>
                      <a:pt x="233" y="210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2" y="209"/>
                      <a:pt x="233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3" y="209"/>
                      <a:pt x="233" y="209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3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8"/>
                      <a:pt x="233" y="207"/>
                      <a:pt x="233" y="207"/>
                    </a:cubicBezTo>
                    <a:cubicBezTo>
                      <a:pt x="233" y="208"/>
                      <a:pt x="233" y="208"/>
                      <a:pt x="233" y="208"/>
                    </a:cubicBezTo>
                    <a:cubicBezTo>
                      <a:pt x="233" y="208"/>
                      <a:pt x="233" y="208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8"/>
                      <a:pt x="234" y="208"/>
                    </a:cubicBezTo>
                    <a:cubicBezTo>
                      <a:pt x="234" y="208"/>
                      <a:pt x="234" y="208"/>
                      <a:pt x="234" y="208"/>
                    </a:cubicBezTo>
                    <a:cubicBezTo>
                      <a:pt x="235" y="208"/>
                      <a:pt x="235" y="208"/>
                      <a:pt x="234" y="208"/>
                    </a:cubicBezTo>
                    <a:cubicBezTo>
                      <a:pt x="234" y="208"/>
                      <a:pt x="234" y="209"/>
                      <a:pt x="234" y="209"/>
                    </a:cubicBezTo>
                    <a:cubicBezTo>
                      <a:pt x="234" y="209"/>
                      <a:pt x="234" y="209"/>
                      <a:pt x="234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8"/>
                      <a:pt x="237" y="208"/>
                      <a:pt x="237" y="208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09"/>
                      <a:pt x="237" y="209"/>
                    </a:cubicBezTo>
                    <a:cubicBezTo>
                      <a:pt x="238" y="209"/>
                      <a:pt x="238" y="209"/>
                      <a:pt x="238" y="209"/>
                    </a:cubicBezTo>
                    <a:cubicBezTo>
                      <a:pt x="238" y="209"/>
                      <a:pt x="238" y="210"/>
                      <a:pt x="238" y="210"/>
                    </a:cubicBezTo>
                    <a:close/>
                    <a:moveTo>
                      <a:pt x="228" y="214"/>
                    </a:move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30" y="216"/>
                    </a:cubicBezTo>
                    <a:cubicBezTo>
                      <a:pt x="230" y="216"/>
                      <a:pt x="230" y="216"/>
                      <a:pt x="230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4"/>
                      <a:pt x="229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4"/>
                      <a:pt x="227" y="214"/>
                      <a:pt x="228" y="214"/>
                    </a:cubicBezTo>
                    <a:close/>
                    <a:moveTo>
                      <a:pt x="225" y="231"/>
                    </a:move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2"/>
                    </a:cubicBezTo>
                    <a:cubicBezTo>
                      <a:pt x="223" y="232"/>
                      <a:pt x="223" y="232"/>
                      <a:pt x="224" y="232"/>
                    </a:cubicBezTo>
                    <a:cubicBezTo>
                      <a:pt x="224" y="232"/>
                      <a:pt x="224" y="232"/>
                      <a:pt x="224" y="232"/>
                    </a:cubicBezTo>
                    <a:cubicBezTo>
                      <a:pt x="225" y="232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lose/>
                    <a:moveTo>
                      <a:pt x="228" y="212"/>
                    </a:moveTo>
                    <a:cubicBezTo>
                      <a:pt x="229" y="212"/>
                      <a:pt x="229" y="212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2"/>
                      <a:pt x="229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4"/>
                      <a:pt x="231" y="213"/>
                      <a:pt x="231" y="213"/>
                    </a:cubicBezTo>
                    <a:cubicBezTo>
                      <a:pt x="231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29" y="213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8" y="212"/>
                      <a:pt x="228" y="212"/>
                      <a:pt x="228" y="212"/>
                    </a:cubicBezTo>
                    <a:close/>
                    <a:moveTo>
                      <a:pt x="239" y="210"/>
                    </a:move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8" y="210"/>
                    </a:cubicBezTo>
                    <a:cubicBezTo>
                      <a:pt x="238" y="210"/>
                      <a:pt x="238" y="211"/>
                      <a:pt x="238" y="211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8" y="211"/>
                      <a:pt x="239" y="211"/>
                      <a:pt x="239" y="211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9" y="211"/>
                      <a:pt x="239" y="210"/>
                      <a:pt x="239" y="210"/>
                    </a:cubicBezTo>
                    <a:close/>
                    <a:moveTo>
                      <a:pt x="233" y="214"/>
                    </a:move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2" y="213"/>
                      <a:pt x="232" y="213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lose/>
                    <a:moveTo>
                      <a:pt x="235" y="214"/>
                    </a:move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5"/>
                      <a:pt x="235" y="215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lose/>
                    <a:moveTo>
                      <a:pt x="225" y="220"/>
                    </a:moveTo>
                    <a:cubicBezTo>
                      <a:pt x="225" y="220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lose/>
                    <a:moveTo>
                      <a:pt x="232" y="209"/>
                    </a:move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10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1" y="209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09"/>
                      <a:pt x="231" y="209"/>
                      <a:pt x="232" y="209"/>
                    </a:cubicBezTo>
                    <a:close/>
                    <a:moveTo>
                      <a:pt x="224" y="229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30"/>
                      <a:pt x="224" y="230"/>
                      <a:pt x="224" y="229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1" y="231"/>
                      <a:pt x="221" y="231"/>
                    </a:cubicBezTo>
                    <a:close/>
                    <a:moveTo>
                      <a:pt x="227" y="227"/>
                    </a:move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lose/>
                    <a:moveTo>
                      <a:pt x="223" y="227"/>
                    </a:moveTo>
                    <a:cubicBezTo>
                      <a:pt x="223" y="227"/>
                      <a:pt x="222" y="227"/>
                      <a:pt x="222" y="227"/>
                    </a:cubicBezTo>
                    <a:cubicBezTo>
                      <a:pt x="222" y="227"/>
                      <a:pt x="223" y="227"/>
                      <a:pt x="223" y="227"/>
                    </a:cubicBezTo>
                    <a:close/>
                    <a:moveTo>
                      <a:pt x="236" y="221"/>
                    </a:move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lose/>
                    <a:moveTo>
                      <a:pt x="235" y="216"/>
                    </a:move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6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0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161" y="253"/>
                    </a:move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62" y="253"/>
                      <a:pt x="163" y="253"/>
                      <a:pt x="164" y="253"/>
                    </a:cubicBezTo>
                    <a:cubicBezTo>
                      <a:pt x="164" y="253"/>
                      <a:pt x="163" y="253"/>
                      <a:pt x="163" y="252"/>
                    </a:cubicBezTo>
                    <a:cubicBezTo>
                      <a:pt x="163" y="252"/>
                      <a:pt x="162" y="252"/>
                      <a:pt x="162" y="252"/>
                    </a:cubicBezTo>
                    <a:cubicBezTo>
                      <a:pt x="162" y="252"/>
                      <a:pt x="161" y="252"/>
                      <a:pt x="161" y="252"/>
                    </a:cubicBezTo>
                    <a:cubicBezTo>
                      <a:pt x="161" y="252"/>
                      <a:pt x="161" y="251"/>
                      <a:pt x="161" y="251"/>
                    </a:cubicBezTo>
                    <a:cubicBezTo>
                      <a:pt x="161" y="250"/>
                      <a:pt x="161" y="250"/>
                      <a:pt x="161" y="250"/>
                    </a:cubicBezTo>
                    <a:cubicBezTo>
                      <a:pt x="161" y="249"/>
                      <a:pt x="161" y="249"/>
                      <a:pt x="160" y="249"/>
                    </a:cubicBezTo>
                    <a:cubicBezTo>
                      <a:pt x="160" y="249"/>
                      <a:pt x="160" y="249"/>
                      <a:pt x="160" y="249"/>
                    </a:cubicBezTo>
                    <a:cubicBezTo>
                      <a:pt x="160" y="249"/>
                      <a:pt x="159" y="249"/>
                      <a:pt x="159" y="249"/>
                    </a:cubicBezTo>
                    <a:cubicBezTo>
                      <a:pt x="158" y="249"/>
                      <a:pt x="158" y="249"/>
                      <a:pt x="158" y="249"/>
                    </a:cubicBezTo>
                    <a:cubicBezTo>
                      <a:pt x="158" y="249"/>
                      <a:pt x="158" y="249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56" y="250"/>
                      <a:pt x="156" y="250"/>
                      <a:pt x="156" y="251"/>
                    </a:cubicBezTo>
                    <a:cubicBezTo>
                      <a:pt x="156" y="251"/>
                      <a:pt x="155" y="251"/>
                      <a:pt x="155" y="251"/>
                    </a:cubicBezTo>
                    <a:cubicBezTo>
                      <a:pt x="155" y="251"/>
                      <a:pt x="155" y="250"/>
                      <a:pt x="154" y="250"/>
                    </a:cubicBezTo>
                    <a:cubicBezTo>
                      <a:pt x="154" y="250"/>
                      <a:pt x="154" y="250"/>
                      <a:pt x="154" y="251"/>
                    </a:cubicBezTo>
                    <a:cubicBezTo>
                      <a:pt x="154" y="251"/>
                      <a:pt x="154" y="251"/>
                      <a:pt x="154" y="251"/>
                    </a:cubicBezTo>
                    <a:cubicBezTo>
                      <a:pt x="154" y="252"/>
                      <a:pt x="153" y="252"/>
                      <a:pt x="153" y="252"/>
                    </a:cubicBezTo>
                    <a:cubicBezTo>
                      <a:pt x="153" y="253"/>
                      <a:pt x="153" y="253"/>
                      <a:pt x="153" y="253"/>
                    </a:cubicBezTo>
                    <a:cubicBezTo>
                      <a:pt x="153" y="253"/>
                      <a:pt x="152" y="254"/>
                      <a:pt x="152" y="254"/>
                    </a:cubicBezTo>
                    <a:cubicBezTo>
                      <a:pt x="152" y="254"/>
                      <a:pt x="152" y="254"/>
                      <a:pt x="151" y="254"/>
                    </a:cubicBezTo>
                    <a:cubicBezTo>
                      <a:pt x="151" y="254"/>
                      <a:pt x="151" y="255"/>
                      <a:pt x="151" y="255"/>
                    </a:cubicBezTo>
                    <a:cubicBezTo>
                      <a:pt x="151" y="255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2" y="256"/>
                      <a:pt x="154" y="257"/>
                      <a:pt x="155" y="256"/>
                    </a:cubicBezTo>
                    <a:cubicBezTo>
                      <a:pt x="155" y="256"/>
                      <a:pt x="155" y="256"/>
                      <a:pt x="155" y="256"/>
                    </a:cubicBezTo>
                    <a:cubicBezTo>
                      <a:pt x="155" y="256"/>
                      <a:pt x="155" y="255"/>
                      <a:pt x="155" y="255"/>
                    </a:cubicBezTo>
                    <a:cubicBezTo>
                      <a:pt x="156" y="255"/>
                      <a:pt x="156" y="254"/>
                      <a:pt x="157" y="254"/>
                    </a:cubicBezTo>
                    <a:cubicBezTo>
                      <a:pt x="158" y="253"/>
                      <a:pt x="160" y="254"/>
                      <a:pt x="161" y="254"/>
                    </a:cubicBezTo>
                    <a:cubicBezTo>
                      <a:pt x="161" y="254"/>
                      <a:pt x="161" y="253"/>
                      <a:pt x="161" y="253"/>
                    </a:cubicBezTo>
                    <a:cubicBezTo>
                      <a:pt x="161" y="253"/>
                      <a:pt x="161" y="253"/>
                      <a:pt x="161" y="253"/>
                    </a:cubicBezTo>
                    <a:close/>
                    <a:moveTo>
                      <a:pt x="131" y="268"/>
                    </a:moveTo>
                    <a:cubicBezTo>
                      <a:pt x="131" y="269"/>
                      <a:pt x="130" y="269"/>
                      <a:pt x="130" y="269"/>
                    </a:cubicBezTo>
                    <a:cubicBezTo>
                      <a:pt x="129" y="270"/>
                      <a:pt x="129" y="270"/>
                      <a:pt x="128" y="270"/>
                    </a:cubicBezTo>
                    <a:cubicBezTo>
                      <a:pt x="128" y="271"/>
                      <a:pt x="128" y="271"/>
                      <a:pt x="128" y="271"/>
                    </a:cubicBezTo>
                    <a:cubicBezTo>
                      <a:pt x="128" y="272"/>
                      <a:pt x="127" y="272"/>
                      <a:pt x="127" y="272"/>
                    </a:cubicBezTo>
                    <a:cubicBezTo>
                      <a:pt x="127" y="272"/>
                      <a:pt x="126" y="273"/>
                      <a:pt x="126" y="273"/>
                    </a:cubicBezTo>
                    <a:cubicBezTo>
                      <a:pt x="126" y="273"/>
                      <a:pt x="126" y="273"/>
                      <a:pt x="126" y="273"/>
                    </a:cubicBezTo>
                    <a:cubicBezTo>
                      <a:pt x="126" y="273"/>
                      <a:pt x="125" y="273"/>
                      <a:pt x="125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4"/>
                      <a:pt x="125" y="274"/>
                    </a:cubicBezTo>
                    <a:cubicBezTo>
                      <a:pt x="125" y="274"/>
                      <a:pt x="125" y="274"/>
                      <a:pt x="125" y="274"/>
                    </a:cubicBezTo>
                    <a:cubicBezTo>
                      <a:pt x="125" y="273"/>
                      <a:pt x="125" y="273"/>
                      <a:pt x="125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3" y="274"/>
                      <a:pt x="124" y="274"/>
                      <a:pt x="124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4" y="273"/>
                      <a:pt x="124" y="273"/>
                      <a:pt x="124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1"/>
                      <a:pt x="125" y="271"/>
                      <a:pt x="125" y="271"/>
                    </a:cubicBezTo>
                    <a:cubicBezTo>
                      <a:pt x="125" y="270"/>
                      <a:pt x="126" y="270"/>
                      <a:pt x="126" y="270"/>
                    </a:cubicBezTo>
                    <a:cubicBezTo>
                      <a:pt x="126" y="270"/>
                      <a:pt x="126" y="270"/>
                      <a:pt x="126" y="270"/>
                    </a:cubicBezTo>
                    <a:cubicBezTo>
                      <a:pt x="126" y="270"/>
                      <a:pt x="127" y="270"/>
                      <a:pt x="127" y="270"/>
                    </a:cubicBezTo>
                    <a:cubicBezTo>
                      <a:pt x="127" y="270"/>
                      <a:pt x="127" y="270"/>
                      <a:pt x="128" y="270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8"/>
                      <a:pt x="128" y="268"/>
                    </a:cubicBezTo>
                    <a:cubicBezTo>
                      <a:pt x="128" y="268"/>
                      <a:pt x="128" y="267"/>
                      <a:pt x="128" y="267"/>
                    </a:cubicBezTo>
                    <a:cubicBezTo>
                      <a:pt x="128" y="267"/>
                      <a:pt x="129" y="267"/>
                      <a:pt x="129" y="267"/>
                    </a:cubicBezTo>
                    <a:cubicBezTo>
                      <a:pt x="129" y="267"/>
                      <a:pt x="129" y="267"/>
                      <a:pt x="130" y="266"/>
                    </a:cubicBezTo>
                    <a:cubicBezTo>
                      <a:pt x="130" y="266"/>
                      <a:pt x="131" y="266"/>
                      <a:pt x="131" y="267"/>
                    </a:cubicBezTo>
                    <a:cubicBezTo>
                      <a:pt x="131" y="267"/>
                      <a:pt x="131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8"/>
                      <a:pt x="131" y="268"/>
                      <a:pt x="132" y="268"/>
                    </a:cubicBezTo>
                    <a:cubicBezTo>
                      <a:pt x="132" y="268"/>
                      <a:pt x="132" y="268"/>
                      <a:pt x="131" y="268"/>
                    </a:cubicBezTo>
                    <a:close/>
                    <a:moveTo>
                      <a:pt x="66" y="285"/>
                    </a:moveTo>
                    <a:cubicBezTo>
                      <a:pt x="66" y="285"/>
                      <a:pt x="66" y="285"/>
                      <a:pt x="66" y="285"/>
                    </a:cubicBezTo>
                    <a:cubicBezTo>
                      <a:pt x="66" y="285"/>
                      <a:pt x="66" y="285"/>
                      <a:pt x="65" y="285"/>
                    </a:cubicBezTo>
                    <a:cubicBezTo>
                      <a:pt x="65" y="285"/>
                      <a:pt x="65" y="285"/>
                      <a:pt x="64" y="285"/>
                    </a:cubicBezTo>
                    <a:cubicBezTo>
                      <a:pt x="64" y="285"/>
                      <a:pt x="64" y="284"/>
                      <a:pt x="64" y="284"/>
                    </a:cubicBezTo>
                    <a:cubicBezTo>
                      <a:pt x="64" y="284"/>
                      <a:pt x="63" y="284"/>
                      <a:pt x="63" y="284"/>
                    </a:cubicBezTo>
                    <a:cubicBezTo>
                      <a:pt x="63" y="284"/>
                      <a:pt x="63" y="284"/>
                      <a:pt x="62" y="285"/>
                    </a:cubicBezTo>
                    <a:cubicBezTo>
                      <a:pt x="62" y="285"/>
                      <a:pt x="62" y="285"/>
                      <a:pt x="63" y="285"/>
                    </a:cubicBezTo>
                    <a:cubicBezTo>
                      <a:pt x="63" y="285"/>
                      <a:pt x="63" y="285"/>
                      <a:pt x="63" y="286"/>
                    </a:cubicBezTo>
                    <a:cubicBezTo>
                      <a:pt x="63" y="286"/>
                      <a:pt x="63" y="286"/>
                      <a:pt x="64" y="286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64" y="286"/>
                      <a:pt x="64" y="286"/>
                      <a:pt x="64" y="287"/>
                    </a:cubicBezTo>
                    <a:cubicBezTo>
                      <a:pt x="64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4" y="288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4" y="288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5" y="287"/>
                    </a:cubicBezTo>
                    <a:cubicBezTo>
                      <a:pt x="65" y="287"/>
                      <a:pt x="65" y="287"/>
                      <a:pt x="65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6" y="285"/>
                      <a:pt x="66" y="285"/>
                    </a:cubicBezTo>
                    <a:close/>
                    <a:moveTo>
                      <a:pt x="142" y="265"/>
                    </a:moveTo>
                    <a:cubicBezTo>
                      <a:pt x="142" y="265"/>
                      <a:pt x="142" y="265"/>
                      <a:pt x="142" y="265"/>
                    </a:cubicBezTo>
                    <a:cubicBezTo>
                      <a:pt x="141" y="265"/>
                      <a:pt x="141" y="265"/>
                      <a:pt x="140" y="265"/>
                    </a:cubicBezTo>
                    <a:cubicBezTo>
                      <a:pt x="140" y="265"/>
                      <a:pt x="140" y="265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39" y="266"/>
                    </a:cubicBezTo>
                    <a:cubicBezTo>
                      <a:pt x="139" y="266"/>
                      <a:pt x="139" y="266"/>
                      <a:pt x="140" y="266"/>
                    </a:cubicBezTo>
                    <a:cubicBezTo>
                      <a:pt x="140" y="266"/>
                      <a:pt x="140" y="266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40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8" y="268"/>
                      <a:pt x="138" y="267"/>
                    </a:cubicBezTo>
                    <a:cubicBezTo>
                      <a:pt x="138" y="267"/>
                      <a:pt x="138" y="267"/>
                      <a:pt x="138" y="267"/>
                    </a:cubicBezTo>
                    <a:cubicBezTo>
                      <a:pt x="138" y="267"/>
                      <a:pt x="138" y="268"/>
                      <a:pt x="138" y="268"/>
                    </a:cubicBezTo>
                    <a:cubicBezTo>
                      <a:pt x="138" y="267"/>
                      <a:pt x="138" y="268"/>
                      <a:pt x="137" y="268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6" y="268"/>
                      <a:pt x="136" y="268"/>
                      <a:pt x="136" y="268"/>
                    </a:cubicBezTo>
                    <a:cubicBezTo>
                      <a:pt x="136" y="268"/>
                      <a:pt x="136" y="268"/>
                      <a:pt x="135" y="268"/>
                    </a:cubicBezTo>
                    <a:cubicBezTo>
                      <a:pt x="135" y="269"/>
                      <a:pt x="135" y="269"/>
                      <a:pt x="134" y="269"/>
                    </a:cubicBezTo>
                    <a:cubicBezTo>
                      <a:pt x="134" y="269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69"/>
                    </a:cubicBezTo>
                    <a:cubicBezTo>
                      <a:pt x="134" y="269"/>
                      <a:pt x="133" y="269"/>
                      <a:pt x="133" y="269"/>
                    </a:cubicBezTo>
                    <a:cubicBezTo>
                      <a:pt x="133" y="269"/>
                      <a:pt x="133" y="270"/>
                      <a:pt x="133" y="270"/>
                    </a:cubicBezTo>
                    <a:cubicBezTo>
                      <a:pt x="133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70"/>
                      <a:pt x="132" y="269"/>
                      <a:pt x="132" y="269"/>
                    </a:cubicBezTo>
                    <a:cubicBezTo>
                      <a:pt x="132" y="269"/>
                      <a:pt x="131" y="269"/>
                      <a:pt x="132" y="269"/>
                    </a:cubicBezTo>
                    <a:cubicBezTo>
                      <a:pt x="132" y="269"/>
                      <a:pt x="132" y="269"/>
                      <a:pt x="132" y="268"/>
                    </a:cubicBezTo>
                    <a:cubicBezTo>
                      <a:pt x="132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7"/>
                      <a:pt x="135" y="268"/>
                      <a:pt x="135" y="268"/>
                    </a:cubicBezTo>
                    <a:cubicBezTo>
                      <a:pt x="135" y="267"/>
                      <a:pt x="135" y="267"/>
                      <a:pt x="135" y="267"/>
                    </a:cubicBezTo>
                    <a:cubicBezTo>
                      <a:pt x="136" y="267"/>
                      <a:pt x="136" y="267"/>
                      <a:pt x="137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6"/>
                      <a:pt x="137" y="266"/>
                      <a:pt x="137" y="267"/>
                    </a:cubicBezTo>
                    <a:cubicBezTo>
                      <a:pt x="137" y="267"/>
                      <a:pt x="136" y="267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5"/>
                      <a:pt x="137" y="265"/>
                      <a:pt x="137" y="266"/>
                    </a:cubicBezTo>
                    <a:cubicBezTo>
                      <a:pt x="137" y="266"/>
                      <a:pt x="137" y="266"/>
                      <a:pt x="137" y="266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8" y="265"/>
                    </a:cubicBezTo>
                    <a:cubicBezTo>
                      <a:pt x="138" y="264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9" y="265"/>
                      <a:pt x="139" y="265"/>
                    </a:cubicBezTo>
                    <a:cubicBezTo>
                      <a:pt x="139" y="265"/>
                      <a:pt x="139" y="265"/>
                      <a:pt x="139" y="265"/>
                    </a:cubicBezTo>
                    <a:cubicBezTo>
                      <a:pt x="139" y="265"/>
                      <a:pt x="138" y="265"/>
                      <a:pt x="138" y="265"/>
                    </a:cubicBezTo>
                    <a:cubicBezTo>
                      <a:pt x="138" y="265"/>
                      <a:pt x="138" y="264"/>
                      <a:pt x="139" y="265"/>
                    </a:cubicBezTo>
                    <a:cubicBezTo>
                      <a:pt x="139" y="265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7" y="264"/>
                      <a:pt x="137" y="264"/>
                      <a:pt x="137" y="264"/>
                    </a:cubicBezTo>
                    <a:cubicBezTo>
                      <a:pt x="137" y="264"/>
                      <a:pt x="137" y="264"/>
                      <a:pt x="137" y="263"/>
                    </a:cubicBezTo>
                    <a:cubicBezTo>
                      <a:pt x="137" y="263"/>
                      <a:pt x="136" y="263"/>
                      <a:pt x="136" y="263"/>
                    </a:cubicBezTo>
                    <a:cubicBezTo>
                      <a:pt x="136" y="263"/>
                      <a:pt x="136" y="263"/>
                      <a:pt x="136" y="263"/>
                    </a:cubicBezTo>
                    <a:cubicBezTo>
                      <a:pt x="136" y="263"/>
                      <a:pt x="137" y="263"/>
                      <a:pt x="137" y="26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38" y="262"/>
                      <a:pt x="138" y="262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40" y="261"/>
                      <a:pt x="140" y="261"/>
                    </a:cubicBezTo>
                    <a:cubicBezTo>
                      <a:pt x="140" y="261"/>
                      <a:pt x="140" y="261"/>
                      <a:pt x="140" y="261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1" y="263"/>
                      <a:pt x="141" y="262"/>
                    </a:cubicBezTo>
                    <a:cubicBezTo>
                      <a:pt x="141" y="262"/>
                      <a:pt x="141" y="262"/>
                      <a:pt x="141" y="262"/>
                    </a:cubicBezTo>
                    <a:cubicBezTo>
                      <a:pt x="141" y="262"/>
                      <a:pt x="141" y="262"/>
                      <a:pt x="141" y="261"/>
                    </a:cubicBezTo>
                    <a:cubicBezTo>
                      <a:pt x="141" y="261"/>
                      <a:pt x="141" y="261"/>
                      <a:pt x="141" y="261"/>
                    </a:cubicBezTo>
                    <a:cubicBezTo>
                      <a:pt x="142" y="261"/>
                      <a:pt x="141" y="261"/>
                      <a:pt x="141" y="262"/>
                    </a:cubicBezTo>
                    <a:cubicBezTo>
                      <a:pt x="141" y="262"/>
                      <a:pt x="141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3"/>
                      <a:pt x="142" y="263"/>
                      <a:pt x="142" y="263"/>
                    </a:cubicBezTo>
                    <a:cubicBezTo>
                      <a:pt x="142" y="263"/>
                      <a:pt x="141" y="263"/>
                      <a:pt x="141" y="263"/>
                    </a:cubicBezTo>
                    <a:cubicBezTo>
                      <a:pt x="141" y="263"/>
                      <a:pt x="141" y="263"/>
                      <a:pt x="141" y="263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0" y="264"/>
                      <a:pt x="140" y="264"/>
                    </a:cubicBezTo>
                    <a:cubicBezTo>
                      <a:pt x="140" y="264"/>
                      <a:pt x="140" y="264"/>
                      <a:pt x="140" y="264"/>
                    </a:cubicBezTo>
                    <a:cubicBezTo>
                      <a:pt x="140" y="264"/>
                      <a:pt x="140" y="265"/>
                      <a:pt x="140" y="265"/>
                    </a:cubicBezTo>
                    <a:cubicBezTo>
                      <a:pt x="140" y="265"/>
                      <a:pt x="140" y="264"/>
                      <a:pt x="141" y="264"/>
                    </a:cubicBezTo>
                    <a:cubicBezTo>
                      <a:pt x="141" y="264"/>
                      <a:pt x="141" y="265"/>
                      <a:pt x="141" y="265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5"/>
                      <a:pt x="142" y="265"/>
                    </a:cubicBezTo>
                    <a:close/>
                    <a:moveTo>
                      <a:pt x="96" y="282"/>
                    </a:moveTo>
                    <a:cubicBezTo>
                      <a:pt x="95" y="282"/>
                      <a:pt x="95" y="282"/>
                      <a:pt x="95" y="282"/>
                    </a:cubicBezTo>
                    <a:cubicBezTo>
                      <a:pt x="95" y="282"/>
                      <a:pt x="95" y="282"/>
                      <a:pt x="95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3" y="282"/>
                      <a:pt x="92" y="282"/>
                      <a:pt x="92" y="282"/>
                    </a:cubicBezTo>
                    <a:cubicBezTo>
                      <a:pt x="91" y="282"/>
                      <a:pt x="91" y="282"/>
                      <a:pt x="90" y="282"/>
                    </a:cubicBezTo>
                    <a:cubicBezTo>
                      <a:pt x="90" y="282"/>
                      <a:pt x="91" y="282"/>
                      <a:pt x="91" y="283"/>
                    </a:cubicBezTo>
                    <a:cubicBezTo>
                      <a:pt x="91" y="283"/>
                      <a:pt x="91" y="283"/>
                      <a:pt x="92" y="283"/>
                    </a:cubicBezTo>
                    <a:cubicBezTo>
                      <a:pt x="92" y="283"/>
                      <a:pt x="93" y="283"/>
                      <a:pt x="93" y="283"/>
                    </a:cubicBezTo>
                    <a:cubicBezTo>
                      <a:pt x="93" y="283"/>
                      <a:pt x="93" y="283"/>
                      <a:pt x="93" y="283"/>
                    </a:cubicBezTo>
                    <a:cubicBezTo>
                      <a:pt x="94" y="283"/>
                      <a:pt x="94" y="283"/>
                      <a:pt x="94" y="283"/>
                    </a:cubicBezTo>
                    <a:cubicBezTo>
                      <a:pt x="94" y="283"/>
                      <a:pt x="95" y="283"/>
                      <a:pt x="95" y="283"/>
                    </a:cubicBezTo>
                    <a:cubicBezTo>
                      <a:pt x="95" y="283"/>
                      <a:pt x="95" y="283"/>
                      <a:pt x="95" y="283"/>
                    </a:cubicBezTo>
                    <a:cubicBezTo>
                      <a:pt x="96" y="283"/>
                      <a:pt x="96" y="283"/>
                      <a:pt x="97" y="283"/>
                    </a:cubicBezTo>
                    <a:cubicBezTo>
                      <a:pt x="97" y="283"/>
                      <a:pt x="97" y="283"/>
                      <a:pt x="97" y="282"/>
                    </a:cubicBezTo>
                    <a:cubicBezTo>
                      <a:pt x="97" y="282"/>
                      <a:pt x="97" y="282"/>
                      <a:pt x="97" y="282"/>
                    </a:cubicBezTo>
                    <a:cubicBezTo>
                      <a:pt x="97" y="282"/>
                      <a:pt x="96" y="282"/>
                      <a:pt x="96" y="282"/>
                    </a:cubicBezTo>
                    <a:close/>
                    <a:moveTo>
                      <a:pt x="90" y="280"/>
                    </a:moveTo>
                    <a:cubicBezTo>
                      <a:pt x="90" y="280"/>
                      <a:pt x="90" y="279"/>
                      <a:pt x="90" y="279"/>
                    </a:cubicBezTo>
                    <a:cubicBezTo>
                      <a:pt x="90" y="279"/>
                      <a:pt x="89" y="279"/>
                      <a:pt x="89" y="279"/>
                    </a:cubicBezTo>
                    <a:cubicBezTo>
                      <a:pt x="89" y="279"/>
                      <a:pt x="88" y="279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7" y="280"/>
                      <a:pt x="87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9" y="280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8" y="281"/>
                      <a:pt x="88" y="281"/>
                    </a:cubicBezTo>
                    <a:cubicBezTo>
                      <a:pt x="88" y="281"/>
                      <a:pt x="88" y="281"/>
                      <a:pt x="87" y="281"/>
                    </a:cubicBezTo>
                    <a:cubicBezTo>
                      <a:pt x="87" y="281"/>
                      <a:pt x="88" y="281"/>
                      <a:pt x="88" y="281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5" y="283"/>
                      <a:pt x="85" y="282"/>
                      <a:pt x="85" y="282"/>
                    </a:cubicBezTo>
                    <a:cubicBezTo>
                      <a:pt x="85" y="282"/>
                      <a:pt x="84" y="282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2" y="283"/>
                      <a:pt x="82" y="283"/>
                      <a:pt x="82" y="283"/>
                    </a:cubicBezTo>
                    <a:cubicBezTo>
                      <a:pt x="82" y="283"/>
                      <a:pt x="83" y="283"/>
                      <a:pt x="83" y="283"/>
                    </a:cubicBezTo>
                    <a:cubicBezTo>
                      <a:pt x="83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5" y="283"/>
                      <a:pt x="85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2"/>
                      <a:pt x="88" y="282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8" y="282"/>
                      <a:pt x="89" y="282"/>
                      <a:pt x="89" y="282"/>
                    </a:cubicBezTo>
                    <a:cubicBezTo>
                      <a:pt x="89" y="283"/>
                      <a:pt x="89" y="282"/>
                      <a:pt x="89" y="282"/>
                    </a:cubicBezTo>
                    <a:cubicBezTo>
                      <a:pt x="89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89" y="281"/>
                    </a:cubicBezTo>
                    <a:cubicBezTo>
                      <a:pt x="89" y="281"/>
                      <a:pt x="89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1" y="280"/>
                      <a:pt x="91" y="280"/>
                      <a:pt x="90" y="280"/>
                    </a:cubicBezTo>
                    <a:close/>
                    <a:moveTo>
                      <a:pt x="69" y="284"/>
                    </a:moveTo>
                    <a:cubicBezTo>
                      <a:pt x="69" y="284"/>
                      <a:pt x="69" y="284"/>
                      <a:pt x="69" y="285"/>
                    </a:cubicBezTo>
                    <a:cubicBezTo>
                      <a:pt x="69" y="285"/>
                      <a:pt x="69" y="285"/>
                      <a:pt x="69" y="285"/>
                    </a:cubicBezTo>
                    <a:cubicBezTo>
                      <a:pt x="69" y="285"/>
                      <a:pt x="69" y="286"/>
                      <a:pt x="69" y="286"/>
                    </a:cubicBezTo>
                    <a:cubicBezTo>
                      <a:pt x="68" y="286"/>
                      <a:pt x="67" y="286"/>
                      <a:pt x="67" y="286"/>
                    </a:cubicBezTo>
                    <a:cubicBezTo>
                      <a:pt x="67" y="287"/>
                      <a:pt x="67" y="287"/>
                      <a:pt x="66" y="286"/>
                    </a:cubicBezTo>
                    <a:cubicBezTo>
                      <a:pt x="66" y="286"/>
                      <a:pt x="66" y="286"/>
                      <a:pt x="66" y="286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7" y="287"/>
                      <a:pt x="67" y="287"/>
                    </a:cubicBezTo>
                    <a:cubicBezTo>
                      <a:pt x="67" y="287"/>
                      <a:pt x="67" y="287"/>
                      <a:pt x="67" y="287"/>
                    </a:cubicBezTo>
                    <a:cubicBezTo>
                      <a:pt x="68" y="286"/>
                      <a:pt x="68" y="286"/>
                      <a:pt x="68" y="286"/>
                    </a:cubicBezTo>
                    <a:cubicBezTo>
                      <a:pt x="68" y="286"/>
                      <a:pt x="68" y="287"/>
                      <a:pt x="68" y="287"/>
                    </a:cubicBezTo>
                    <a:cubicBezTo>
                      <a:pt x="68" y="287"/>
                      <a:pt x="68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70" y="287"/>
                      <a:pt x="70" y="286"/>
                    </a:cubicBezTo>
                    <a:cubicBezTo>
                      <a:pt x="70" y="286"/>
                      <a:pt x="70" y="286"/>
                      <a:pt x="70" y="286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4"/>
                      <a:pt x="70" y="284"/>
                      <a:pt x="69" y="284"/>
                    </a:cubicBezTo>
                    <a:close/>
                    <a:moveTo>
                      <a:pt x="34" y="284"/>
                    </a:move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3"/>
                      <a:pt x="35" y="283"/>
                      <a:pt x="35" y="283"/>
                    </a:cubicBezTo>
                    <a:cubicBezTo>
                      <a:pt x="35" y="282"/>
                      <a:pt x="35" y="282"/>
                      <a:pt x="35" y="282"/>
                    </a:cubicBezTo>
                    <a:cubicBezTo>
                      <a:pt x="34" y="282"/>
                      <a:pt x="34" y="282"/>
                      <a:pt x="34" y="282"/>
                    </a:cubicBezTo>
                    <a:cubicBezTo>
                      <a:pt x="34" y="282"/>
                      <a:pt x="34" y="283"/>
                      <a:pt x="34" y="283"/>
                    </a:cubicBezTo>
                    <a:cubicBezTo>
                      <a:pt x="34" y="283"/>
                      <a:pt x="34" y="283"/>
                      <a:pt x="34" y="283"/>
                    </a:cubicBezTo>
                    <a:cubicBezTo>
                      <a:pt x="34" y="283"/>
                      <a:pt x="34" y="284"/>
                      <a:pt x="33" y="284"/>
                    </a:cubicBezTo>
                    <a:cubicBezTo>
                      <a:pt x="33" y="284"/>
                      <a:pt x="33" y="284"/>
                      <a:pt x="33" y="284"/>
                    </a:cubicBezTo>
                    <a:cubicBezTo>
                      <a:pt x="33" y="284"/>
                      <a:pt x="33" y="284"/>
                      <a:pt x="32" y="284"/>
                    </a:cubicBezTo>
                    <a:cubicBezTo>
                      <a:pt x="32" y="284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3" y="285"/>
                      <a:pt x="33" y="285"/>
                      <a:pt x="33" y="285"/>
                    </a:cubicBezTo>
                    <a:cubicBezTo>
                      <a:pt x="33" y="285"/>
                      <a:pt x="33" y="284"/>
                      <a:pt x="33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lose/>
                    <a:moveTo>
                      <a:pt x="6" y="274"/>
                    </a:move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5" y="274"/>
                      <a:pt x="6" y="274"/>
                    </a:cubicBezTo>
                    <a:cubicBezTo>
                      <a:pt x="6" y="274"/>
                      <a:pt x="6" y="273"/>
                      <a:pt x="6" y="273"/>
                    </a:cubicBezTo>
                    <a:cubicBezTo>
                      <a:pt x="6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4"/>
                      <a:pt x="5" y="274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2" y="273"/>
                      <a:pt x="2" y="272"/>
                      <a:pt x="2" y="273"/>
                    </a:cubicBezTo>
                    <a:cubicBezTo>
                      <a:pt x="2" y="273"/>
                      <a:pt x="1" y="272"/>
                      <a:pt x="1" y="273"/>
                    </a:cubicBezTo>
                    <a:cubicBezTo>
                      <a:pt x="1" y="273"/>
                      <a:pt x="1" y="273"/>
                      <a:pt x="0" y="273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0" y="274"/>
                      <a:pt x="1" y="274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4"/>
                      <a:pt x="1" y="274"/>
                      <a:pt x="1" y="274"/>
                    </a:cubicBezTo>
                    <a:cubicBezTo>
                      <a:pt x="1" y="274"/>
                      <a:pt x="1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4" y="275"/>
                      <a:pt x="4" y="275"/>
                      <a:pt x="4" y="274"/>
                    </a:cubicBezTo>
                    <a:cubicBezTo>
                      <a:pt x="4" y="274"/>
                      <a:pt x="4" y="275"/>
                      <a:pt x="4" y="275"/>
                    </a:cubicBezTo>
                    <a:cubicBezTo>
                      <a:pt x="4" y="275"/>
                      <a:pt x="5" y="275"/>
                      <a:pt x="5" y="275"/>
                    </a:cubicBezTo>
                    <a:cubicBezTo>
                      <a:pt x="5" y="275"/>
                      <a:pt x="5" y="274"/>
                      <a:pt x="5" y="274"/>
                    </a:cubicBezTo>
                    <a:cubicBezTo>
                      <a:pt x="5" y="274"/>
                      <a:pt x="5" y="274"/>
                      <a:pt x="5" y="274"/>
                    </a:cubicBezTo>
                    <a:cubicBezTo>
                      <a:pt x="5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lose/>
                    <a:moveTo>
                      <a:pt x="8" y="278"/>
                    </a:moveTo>
                    <a:cubicBezTo>
                      <a:pt x="8" y="278"/>
                      <a:pt x="8" y="278"/>
                      <a:pt x="8" y="278"/>
                    </a:cubicBezTo>
                    <a:cubicBezTo>
                      <a:pt x="8" y="278"/>
                      <a:pt x="8" y="278"/>
                      <a:pt x="8" y="278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8" y="279"/>
                      <a:pt x="8" y="279"/>
                      <a:pt x="8" y="280"/>
                    </a:cubicBezTo>
                    <a:cubicBezTo>
                      <a:pt x="8" y="280"/>
                      <a:pt x="8" y="280"/>
                      <a:pt x="8" y="280"/>
                    </a:cubicBezTo>
                    <a:cubicBezTo>
                      <a:pt x="8" y="280"/>
                      <a:pt x="9" y="280"/>
                      <a:pt x="8" y="279"/>
                    </a:cubicBezTo>
                    <a:cubicBezTo>
                      <a:pt x="8" y="279"/>
                      <a:pt x="8" y="279"/>
                      <a:pt x="8" y="279"/>
                    </a:cubicBezTo>
                    <a:cubicBezTo>
                      <a:pt x="8" y="279"/>
                      <a:pt x="8" y="278"/>
                      <a:pt x="9" y="278"/>
                    </a:cubicBezTo>
                    <a:cubicBezTo>
                      <a:pt x="9" y="278"/>
                      <a:pt x="9" y="278"/>
                      <a:pt x="9" y="278"/>
                    </a:cubicBezTo>
                    <a:cubicBezTo>
                      <a:pt x="9" y="278"/>
                      <a:pt x="9" y="278"/>
                      <a:pt x="8" y="278"/>
                    </a:cubicBezTo>
                    <a:close/>
                    <a:moveTo>
                      <a:pt x="48" y="283"/>
                    </a:moveTo>
                    <a:cubicBezTo>
                      <a:pt x="48" y="283"/>
                      <a:pt x="48" y="283"/>
                      <a:pt x="48" y="283"/>
                    </a:cubicBezTo>
                    <a:cubicBezTo>
                      <a:pt x="48" y="284"/>
                      <a:pt x="47" y="284"/>
                      <a:pt x="47" y="284"/>
                    </a:cubicBezTo>
                    <a:cubicBezTo>
                      <a:pt x="47" y="284"/>
                      <a:pt x="47" y="284"/>
                      <a:pt x="47" y="284"/>
                    </a:cubicBezTo>
                    <a:cubicBezTo>
                      <a:pt x="47" y="285"/>
                      <a:pt x="48" y="285"/>
                      <a:pt x="48" y="285"/>
                    </a:cubicBezTo>
                    <a:cubicBezTo>
                      <a:pt x="48" y="285"/>
                      <a:pt x="49" y="284"/>
                      <a:pt x="49" y="284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49" y="284"/>
                      <a:pt x="48" y="284"/>
                      <a:pt x="48" y="283"/>
                    </a:cubicBezTo>
                    <a:close/>
                    <a:moveTo>
                      <a:pt x="101" y="279"/>
                    </a:moveTo>
                    <a:cubicBezTo>
                      <a:pt x="101" y="279"/>
                      <a:pt x="101" y="279"/>
                      <a:pt x="101" y="279"/>
                    </a:cubicBezTo>
                    <a:cubicBezTo>
                      <a:pt x="100" y="280"/>
                      <a:pt x="100" y="280"/>
                      <a:pt x="100" y="280"/>
                    </a:cubicBezTo>
                    <a:cubicBezTo>
                      <a:pt x="100" y="280"/>
                      <a:pt x="100" y="280"/>
                      <a:pt x="100" y="281"/>
                    </a:cubicBezTo>
                    <a:cubicBezTo>
                      <a:pt x="100" y="281"/>
                      <a:pt x="100" y="281"/>
                      <a:pt x="100" y="281"/>
                    </a:cubicBezTo>
                    <a:cubicBezTo>
                      <a:pt x="101" y="281"/>
                      <a:pt x="101" y="280"/>
                      <a:pt x="101" y="280"/>
                    </a:cubicBezTo>
                    <a:cubicBezTo>
                      <a:pt x="102" y="280"/>
                      <a:pt x="102" y="280"/>
                      <a:pt x="101" y="279"/>
                    </a:cubicBezTo>
                    <a:close/>
                    <a:moveTo>
                      <a:pt x="113" y="276"/>
                    </a:move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2" y="277"/>
                      <a:pt x="112" y="277"/>
                      <a:pt x="112" y="277"/>
                    </a:cubicBezTo>
                    <a:cubicBezTo>
                      <a:pt x="112" y="277"/>
                      <a:pt x="112" y="277"/>
                      <a:pt x="112" y="278"/>
                    </a:cubicBezTo>
                    <a:cubicBezTo>
                      <a:pt x="112" y="278"/>
                      <a:pt x="112" y="278"/>
                      <a:pt x="112" y="277"/>
                    </a:cubicBezTo>
                    <a:cubicBezTo>
                      <a:pt x="112" y="277"/>
                      <a:pt x="112" y="277"/>
                      <a:pt x="113" y="277"/>
                    </a:cubicBezTo>
                    <a:cubicBezTo>
                      <a:pt x="113" y="277"/>
                      <a:pt x="113" y="277"/>
                      <a:pt x="113" y="277"/>
                    </a:cubicBezTo>
                    <a:cubicBezTo>
                      <a:pt x="113" y="277"/>
                      <a:pt x="113" y="276"/>
                      <a:pt x="113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lose/>
                    <a:moveTo>
                      <a:pt x="148" y="259"/>
                    </a:moveTo>
                    <a:cubicBezTo>
                      <a:pt x="148" y="259"/>
                      <a:pt x="148" y="259"/>
                      <a:pt x="148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6" y="258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6" y="259"/>
                      <a:pt x="146" y="260"/>
                    </a:cubicBezTo>
                    <a:cubicBezTo>
                      <a:pt x="146" y="260"/>
                      <a:pt x="146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8" y="259"/>
                    </a:cubicBezTo>
                    <a:close/>
                    <a:moveTo>
                      <a:pt x="119" y="274"/>
                    </a:moveTo>
                    <a:cubicBezTo>
                      <a:pt x="119" y="274"/>
                      <a:pt x="118" y="274"/>
                      <a:pt x="118" y="274"/>
                    </a:cubicBezTo>
                    <a:cubicBezTo>
                      <a:pt x="118" y="274"/>
                      <a:pt x="118" y="274"/>
                      <a:pt x="118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9" y="275"/>
                      <a:pt x="119" y="275"/>
                    </a:cubicBezTo>
                    <a:cubicBezTo>
                      <a:pt x="119" y="275"/>
                      <a:pt x="119" y="275"/>
                      <a:pt x="119" y="275"/>
                    </a:cubicBezTo>
                    <a:cubicBezTo>
                      <a:pt x="119" y="275"/>
                      <a:pt x="119" y="274"/>
                      <a:pt x="119" y="274"/>
                    </a:cubicBezTo>
                    <a:close/>
                    <a:moveTo>
                      <a:pt x="76" y="284"/>
                    </a:moveTo>
                    <a:cubicBezTo>
                      <a:pt x="76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2"/>
                      <a:pt x="76" y="282"/>
                    </a:cubicBezTo>
                    <a:cubicBezTo>
                      <a:pt x="76" y="282"/>
                      <a:pt x="76" y="283"/>
                      <a:pt x="76" y="283"/>
                    </a:cubicBezTo>
                    <a:cubicBezTo>
                      <a:pt x="76" y="283"/>
                      <a:pt x="76" y="283"/>
                      <a:pt x="76" y="284"/>
                    </a:cubicBezTo>
                    <a:close/>
                    <a:moveTo>
                      <a:pt x="146" y="260"/>
                    </a:move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6" y="260"/>
                      <a:pt x="146" y="260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3" y="259"/>
                      <a:pt x="143" y="260"/>
                      <a:pt x="143" y="260"/>
                    </a:cubicBezTo>
                    <a:cubicBezTo>
                      <a:pt x="144" y="260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0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1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lose/>
                    <a:moveTo>
                      <a:pt x="75" y="285"/>
                    </a:moveTo>
                    <a:cubicBezTo>
                      <a:pt x="75" y="285"/>
                      <a:pt x="75" y="285"/>
                      <a:pt x="75" y="285"/>
                    </a:cubicBezTo>
                    <a:cubicBezTo>
                      <a:pt x="75" y="285"/>
                      <a:pt x="75" y="285"/>
                      <a:pt x="75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3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2" y="284"/>
                      <a:pt x="72" y="284"/>
                    </a:cubicBezTo>
                    <a:cubicBezTo>
                      <a:pt x="72" y="284"/>
                      <a:pt x="72" y="284"/>
                      <a:pt x="72" y="284"/>
                    </a:cubicBezTo>
                    <a:cubicBezTo>
                      <a:pt x="72" y="284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6"/>
                    </a:cubicBezTo>
                    <a:cubicBezTo>
                      <a:pt x="72" y="286"/>
                      <a:pt x="72" y="286"/>
                      <a:pt x="71" y="285"/>
                    </a:cubicBezTo>
                    <a:cubicBezTo>
                      <a:pt x="71" y="285"/>
                      <a:pt x="71" y="285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7"/>
                      <a:pt x="71" y="287"/>
                    </a:cubicBezTo>
                    <a:cubicBezTo>
                      <a:pt x="71" y="287"/>
                      <a:pt x="71" y="287"/>
                      <a:pt x="70" y="287"/>
                    </a:cubicBezTo>
                    <a:cubicBezTo>
                      <a:pt x="70" y="288"/>
                      <a:pt x="71" y="288"/>
                      <a:pt x="71" y="288"/>
                    </a:cubicBezTo>
                    <a:cubicBezTo>
                      <a:pt x="71" y="288"/>
                      <a:pt x="71" y="288"/>
                      <a:pt x="71" y="288"/>
                    </a:cubicBezTo>
                    <a:cubicBezTo>
                      <a:pt x="71" y="287"/>
                      <a:pt x="71" y="287"/>
                      <a:pt x="71" y="287"/>
                    </a:cubicBezTo>
                    <a:cubicBezTo>
                      <a:pt x="71" y="287"/>
                      <a:pt x="72" y="287"/>
                      <a:pt x="72" y="287"/>
                    </a:cubicBezTo>
                    <a:cubicBezTo>
                      <a:pt x="72" y="288"/>
                      <a:pt x="72" y="288"/>
                      <a:pt x="72" y="288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5"/>
                      <a:pt x="75" y="285"/>
                      <a:pt x="75" y="285"/>
                    </a:cubicBezTo>
                    <a:close/>
                    <a:moveTo>
                      <a:pt x="143" y="263"/>
                    </a:moveTo>
                    <a:cubicBezTo>
                      <a:pt x="143" y="263"/>
                      <a:pt x="142" y="263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3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lose/>
                    <a:moveTo>
                      <a:pt x="151" y="260"/>
                    </a:moveTo>
                    <a:cubicBezTo>
                      <a:pt x="151" y="260"/>
                      <a:pt x="150" y="260"/>
                      <a:pt x="150" y="260"/>
                    </a:cubicBezTo>
                    <a:cubicBezTo>
                      <a:pt x="150" y="260"/>
                      <a:pt x="150" y="260"/>
                      <a:pt x="149" y="260"/>
                    </a:cubicBezTo>
                    <a:cubicBezTo>
                      <a:pt x="149" y="260"/>
                      <a:pt x="149" y="260"/>
                      <a:pt x="149" y="260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150" y="261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lose/>
                    <a:moveTo>
                      <a:pt x="77" y="285"/>
                    </a:move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lose/>
                    <a:moveTo>
                      <a:pt x="40" y="284"/>
                    </a:moveTo>
                    <a:cubicBezTo>
                      <a:pt x="40" y="284"/>
                      <a:pt x="40" y="284"/>
                      <a:pt x="40" y="284"/>
                    </a:cubicBezTo>
                    <a:cubicBezTo>
                      <a:pt x="40" y="284"/>
                      <a:pt x="40" y="284"/>
                      <a:pt x="40" y="285"/>
                    </a:cubicBezTo>
                    <a:cubicBezTo>
                      <a:pt x="41" y="285"/>
                      <a:pt x="41" y="284"/>
                      <a:pt x="41" y="284"/>
                    </a:cubicBezTo>
                    <a:cubicBezTo>
                      <a:pt x="41" y="284"/>
                      <a:pt x="41" y="284"/>
                      <a:pt x="40" y="284"/>
                    </a:cubicBezTo>
                    <a:close/>
                    <a:moveTo>
                      <a:pt x="109" y="278"/>
                    </a:moveTo>
                    <a:cubicBezTo>
                      <a:pt x="109" y="278"/>
                      <a:pt x="108" y="278"/>
                      <a:pt x="108" y="278"/>
                    </a:cubicBezTo>
                    <a:cubicBezTo>
                      <a:pt x="108" y="279"/>
                      <a:pt x="109" y="279"/>
                      <a:pt x="109" y="279"/>
                    </a:cubicBezTo>
                    <a:cubicBezTo>
                      <a:pt x="109" y="279"/>
                      <a:pt x="109" y="278"/>
                      <a:pt x="109" y="278"/>
                    </a:cubicBezTo>
                    <a:cubicBezTo>
                      <a:pt x="109" y="278"/>
                      <a:pt x="109" y="278"/>
                      <a:pt x="109" y="27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77" y="285"/>
                    </a:moveTo>
                    <a:cubicBezTo>
                      <a:pt x="77" y="284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6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8" y="285"/>
                      <a:pt x="77" y="285"/>
                      <a:pt x="77" y="285"/>
                    </a:cubicBezTo>
                    <a:close/>
                    <a:moveTo>
                      <a:pt x="149" y="260"/>
                    </a:move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8" y="261"/>
                      <a:pt x="148" y="260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9" y="260"/>
                      <a:pt x="149" y="260"/>
                    </a:cubicBezTo>
                    <a:close/>
                    <a:moveTo>
                      <a:pt x="38" y="283"/>
                    </a:moveTo>
                    <a:cubicBezTo>
                      <a:pt x="38" y="283"/>
                      <a:pt x="38" y="283"/>
                      <a:pt x="38" y="283"/>
                    </a:cubicBezTo>
                    <a:cubicBezTo>
                      <a:pt x="38" y="283"/>
                      <a:pt x="38" y="284"/>
                      <a:pt x="38" y="284"/>
                    </a:cubicBezTo>
                    <a:cubicBezTo>
                      <a:pt x="38" y="284"/>
                      <a:pt x="38" y="284"/>
                      <a:pt x="38" y="284"/>
                    </a:cubicBezTo>
                    <a:cubicBezTo>
                      <a:pt x="38" y="283"/>
                      <a:pt x="38" y="283"/>
                      <a:pt x="38" y="283"/>
                    </a:cubicBezTo>
                    <a:close/>
                    <a:moveTo>
                      <a:pt x="117" y="274"/>
                    </a:moveTo>
                    <a:cubicBezTo>
                      <a:pt x="117" y="273"/>
                      <a:pt x="117" y="274"/>
                      <a:pt x="117" y="274"/>
                    </a:cubicBezTo>
                    <a:cubicBezTo>
                      <a:pt x="117" y="273"/>
                      <a:pt x="116" y="273"/>
                      <a:pt x="116" y="274"/>
                    </a:cubicBezTo>
                    <a:cubicBezTo>
                      <a:pt x="116" y="274"/>
                      <a:pt x="116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lose/>
                    <a:moveTo>
                      <a:pt x="143" y="261"/>
                    </a:moveTo>
                    <a:cubicBezTo>
                      <a:pt x="143" y="261"/>
                      <a:pt x="143" y="261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1"/>
                      <a:pt x="143" y="261"/>
                      <a:pt x="143" y="261"/>
                    </a:cubicBezTo>
                    <a:close/>
                    <a:moveTo>
                      <a:pt x="116" y="275"/>
                    </a:moveTo>
                    <a:cubicBezTo>
                      <a:pt x="116" y="275"/>
                      <a:pt x="116" y="275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6" y="275"/>
                      <a:pt x="116" y="275"/>
                      <a:pt x="116" y="275"/>
                    </a:cubicBezTo>
                    <a:close/>
                    <a:moveTo>
                      <a:pt x="39" y="286"/>
                    </a:move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lose/>
                    <a:moveTo>
                      <a:pt x="23" y="280"/>
                    </a:moveTo>
                    <a:cubicBezTo>
                      <a:pt x="23" y="279"/>
                      <a:pt x="23" y="279"/>
                      <a:pt x="23" y="279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79"/>
                      <a:pt x="23" y="280"/>
                      <a:pt x="23" y="280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9" y="284"/>
                    </a:cubicBezTo>
                    <a:cubicBezTo>
                      <a:pt x="79" y="284"/>
                      <a:pt x="79" y="284"/>
                      <a:pt x="78" y="284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lose/>
                    <a:moveTo>
                      <a:pt x="11" y="275"/>
                    </a:moveTo>
                    <a:cubicBezTo>
                      <a:pt x="11" y="275"/>
                      <a:pt x="11" y="275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5"/>
                      <a:pt x="11" y="275"/>
                      <a:pt x="11" y="275"/>
                    </a:cubicBezTo>
                    <a:close/>
                    <a:moveTo>
                      <a:pt x="147" y="261"/>
                    </a:move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lose/>
                    <a:moveTo>
                      <a:pt x="79" y="284"/>
                    </a:moveTo>
                    <a:cubicBezTo>
                      <a:pt x="79" y="284"/>
                      <a:pt x="79" y="284"/>
                      <a:pt x="79" y="284"/>
                    </a:cubicBezTo>
                    <a:cubicBezTo>
                      <a:pt x="79" y="284"/>
                      <a:pt x="79" y="284"/>
                      <a:pt x="79" y="284"/>
                    </a:cubicBezTo>
                    <a:close/>
                    <a:moveTo>
                      <a:pt x="56" y="291"/>
                    </a:moveTo>
                    <a:cubicBezTo>
                      <a:pt x="56" y="291"/>
                      <a:pt x="56" y="291"/>
                      <a:pt x="56" y="292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7" y="291"/>
                      <a:pt x="57" y="291"/>
                      <a:pt x="56" y="291"/>
                    </a:cubicBezTo>
                    <a:close/>
                    <a:moveTo>
                      <a:pt x="140" y="262"/>
                    </a:moveTo>
                    <a:cubicBezTo>
                      <a:pt x="140" y="262"/>
                      <a:pt x="141" y="262"/>
                      <a:pt x="140" y="262"/>
                    </a:cubicBezTo>
                    <a:cubicBezTo>
                      <a:pt x="140" y="262"/>
                      <a:pt x="140" y="262"/>
                      <a:pt x="140" y="263"/>
                    </a:cubicBezTo>
                    <a:cubicBezTo>
                      <a:pt x="140" y="263"/>
                      <a:pt x="140" y="262"/>
                      <a:pt x="140" y="262"/>
                    </a:cubicBezTo>
                    <a:close/>
                    <a:moveTo>
                      <a:pt x="110" y="277"/>
                    </a:moveTo>
                    <a:cubicBezTo>
                      <a:pt x="110" y="277"/>
                      <a:pt x="109" y="277"/>
                      <a:pt x="109" y="277"/>
                    </a:cubicBezTo>
                    <a:cubicBezTo>
                      <a:pt x="109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lose/>
                    <a:moveTo>
                      <a:pt x="35" y="284"/>
                    </a:move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lose/>
                    <a:moveTo>
                      <a:pt x="59" y="288"/>
                    </a:moveTo>
                    <a:cubicBezTo>
                      <a:pt x="58" y="288"/>
                      <a:pt x="58" y="288"/>
                      <a:pt x="58" y="288"/>
                    </a:cubicBezTo>
                    <a:cubicBezTo>
                      <a:pt x="58" y="288"/>
                      <a:pt x="58" y="288"/>
                      <a:pt x="59" y="288"/>
                    </a:cubicBezTo>
                    <a:close/>
                    <a:moveTo>
                      <a:pt x="57" y="290"/>
                    </a:moveTo>
                    <a:cubicBezTo>
                      <a:pt x="57" y="290"/>
                      <a:pt x="57" y="290"/>
                      <a:pt x="57" y="290"/>
                    </a:cubicBezTo>
                    <a:cubicBezTo>
                      <a:pt x="57" y="290"/>
                      <a:pt x="57" y="291"/>
                      <a:pt x="57" y="291"/>
                    </a:cubicBezTo>
                    <a:cubicBezTo>
                      <a:pt x="57" y="291"/>
                      <a:pt x="57" y="290"/>
                      <a:pt x="58" y="291"/>
                    </a:cubicBezTo>
                    <a:cubicBezTo>
                      <a:pt x="58" y="291"/>
                      <a:pt x="58" y="291"/>
                      <a:pt x="58" y="291"/>
                    </a:cubicBezTo>
                    <a:cubicBezTo>
                      <a:pt x="58" y="290"/>
                      <a:pt x="58" y="290"/>
                      <a:pt x="57" y="290"/>
                    </a:cubicBezTo>
                    <a:close/>
                    <a:moveTo>
                      <a:pt x="151" y="259"/>
                    </a:moveTo>
                    <a:cubicBezTo>
                      <a:pt x="152" y="259"/>
                      <a:pt x="152" y="259"/>
                      <a:pt x="152" y="259"/>
                    </a:cubicBezTo>
                    <a:cubicBezTo>
                      <a:pt x="152" y="259"/>
                      <a:pt x="152" y="259"/>
                      <a:pt x="151" y="259"/>
                    </a:cubicBezTo>
                    <a:close/>
                    <a:moveTo>
                      <a:pt x="10" y="276"/>
                    </a:moveTo>
                    <a:cubicBezTo>
                      <a:pt x="10" y="275"/>
                      <a:pt x="10" y="275"/>
                      <a:pt x="10" y="275"/>
                    </a:cubicBezTo>
                    <a:cubicBezTo>
                      <a:pt x="10" y="276"/>
                      <a:pt x="10" y="276"/>
                      <a:pt x="10" y="27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58" y="286"/>
                      <a:pt x="58" y="286"/>
                      <a:pt x="58" y="285"/>
                    </a:cubicBezTo>
                    <a:cubicBezTo>
                      <a:pt x="58" y="285"/>
                      <a:pt x="59" y="285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8"/>
                    </a:move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60" y="288"/>
                      <a:pt x="60" y="288"/>
                    </a:cubicBezTo>
                    <a:cubicBezTo>
                      <a:pt x="60" y="288"/>
                      <a:pt x="59" y="288"/>
                      <a:pt x="59" y="28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46" y="290"/>
                    </a:move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8"/>
                      <a:pt x="44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2" y="287"/>
                      <a:pt x="42" y="287"/>
                      <a:pt x="42" y="287"/>
                    </a:cubicBezTo>
                    <a:cubicBezTo>
                      <a:pt x="41" y="287"/>
                      <a:pt x="41" y="287"/>
                      <a:pt x="41" y="287"/>
                    </a:cubicBezTo>
                    <a:cubicBezTo>
                      <a:pt x="41" y="287"/>
                      <a:pt x="41" y="287"/>
                      <a:pt x="41" y="288"/>
                    </a:cubicBezTo>
                    <a:cubicBezTo>
                      <a:pt x="41" y="288"/>
                      <a:pt x="42" y="288"/>
                      <a:pt x="42" y="288"/>
                    </a:cubicBezTo>
                    <a:cubicBezTo>
                      <a:pt x="42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6" y="290"/>
                      <a:pt x="46" y="290"/>
                      <a:pt x="46" y="290"/>
                    </a:cubicBezTo>
                    <a:close/>
                    <a:moveTo>
                      <a:pt x="77" y="284"/>
                    </a:move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lose/>
                    <a:moveTo>
                      <a:pt x="167" y="257"/>
                    </a:move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6" y="256"/>
                      <a:pt x="166" y="256"/>
                      <a:pt x="166" y="256"/>
                    </a:cubicBezTo>
                    <a:cubicBezTo>
                      <a:pt x="166" y="256"/>
                      <a:pt x="165" y="256"/>
                      <a:pt x="165" y="256"/>
                    </a:cubicBezTo>
                    <a:cubicBezTo>
                      <a:pt x="165" y="256"/>
                      <a:pt x="165" y="256"/>
                      <a:pt x="165" y="256"/>
                    </a:cubicBezTo>
                    <a:cubicBezTo>
                      <a:pt x="165" y="256"/>
                      <a:pt x="166" y="256"/>
                      <a:pt x="166" y="256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7" y="257"/>
                      <a:pt x="167" y="257"/>
                    </a:cubicBezTo>
                    <a:cubicBezTo>
                      <a:pt x="167" y="257"/>
                      <a:pt x="167" y="257"/>
                      <a:pt x="167" y="257"/>
                    </a:cubicBezTo>
                    <a:close/>
                    <a:moveTo>
                      <a:pt x="168" y="250"/>
                    </a:move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9" y="252"/>
                      <a:pt x="169" y="251"/>
                    </a:cubicBezTo>
                    <a:cubicBezTo>
                      <a:pt x="169" y="251"/>
                      <a:pt x="169" y="251"/>
                      <a:pt x="169" y="251"/>
                    </a:cubicBezTo>
                    <a:cubicBezTo>
                      <a:pt x="169" y="251"/>
                      <a:pt x="169" y="251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lose/>
                    <a:moveTo>
                      <a:pt x="173" y="248"/>
                    </a:moveTo>
                    <a:cubicBezTo>
                      <a:pt x="173" y="248"/>
                      <a:pt x="173" y="248"/>
                      <a:pt x="173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9"/>
                    </a:cubicBezTo>
                    <a:cubicBezTo>
                      <a:pt x="172" y="249"/>
                      <a:pt x="172" y="249"/>
                      <a:pt x="172" y="249"/>
                    </a:cubicBezTo>
                    <a:cubicBezTo>
                      <a:pt x="172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8"/>
                    </a:cubicBezTo>
                    <a:cubicBezTo>
                      <a:pt x="173" y="248"/>
                      <a:pt x="173" y="248"/>
                      <a:pt x="173" y="248"/>
                    </a:cubicBezTo>
                    <a:close/>
                    <a:moveTo>
                      <a:pt x="179" y="245"/>
                    </a:moveTo>
                    <a:cubicBezTo>
                      <a:pt x="179" y="245"/>
                      <a:pt x="179" y="246"/>
                      <a:pt x="178" y="246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7"/>
                      <a:pt x="179" y="247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1" y="248"/>
                      <a:pt x="181" y="248"/>
                    </a:cubicBezTo>
                    <a:cubicBezTo>
                      <a:pt x="181" y="248"/>
                      <a:pt x="181" y="248"/>
                      <a:pt x="181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6"/>
                      <a:pt x="181" y="246"/>
                      <a:pt x="181" y="246"/>
                    </a:cubicBezTo>
                    <a:cubicBezTo>
                      <a:pt x="181" y="246"/>
                      <a:pt x="182" y="246"/>
                      <a:pt x="182" y="246"/>
                    </a:cubicBezTo>
                    <a:cubicBezTo>
                      <a:pt x="182" y="246"/>
                      <a:pt x="182" y="246"/>
                      <a:pt x="181" y="246"/>
                    </a:cubicBezTo>
                    <a:cubicBezTo>
                      <a:pt x="181" y="246"/>
                      <a:pt x="181" y="246"/>
                      <a:pt x="181" y="246"/>
                    </a:cubicBezTo>
                    <a:cubicBezTo>
                      <a:pt x="181" y="246"/>
                      <a:pt x="180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79" y="245"/>
                      <a:pt x="179" y="245"/>
                      <a:pt x="179" y="245"/>
                    </a:cubicBezTo>
                    <a:close/>
                    <a:moveTo>
                      <a:pt x="183" y="245"/>
                    </a:move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3" y="245"/>
                      <a:pt x="183" y="244"/>
                      <a:pt x="183" y="244"/>
                    </a:cubicBezTo>
                    <a:cubicBezTo>
                      <a:pt x="183" y="244"/>
                      <a:pt x="183" y="244"/>
                      <a:pt x="183" y="244"/>
                    </a:cubicBezTo>
                    <a:cubicBezTo>
                      <a:pt x="182" y="244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3" y="245"/>
                      <a:pt x="183" y="245"/>
                      <a:pt x="183" y="245"/>
                    </a:cubicBezTo>
                    <a:close/>
                    <a:moveTo>
                      <a:pt x="185" y="248"/>
                    </a:moveTo>
                    <a:cubicBezTo>
                      <a:pt x="185" y="248"/>
                      <a:pt x="185" y="247"/>
                      <a:pt x="185" y="247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6"/>
                      <a:pt x="185" y="246"/>
                      <a:pt x="185" y="246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7"/>
                      <a:pt x="184" y="247"/>
                      <a:pt x="184" y="248"/>
                    </a:cubicBezTo>
                    <a:cubicBezTo>
                      <a:pt x="184" y="248"/>
                      <a:pt x="184" y="248"/>
                      <a:pt x="184" y="248"/>
                    </a:cubicBezTo>
                    <a:cubicBezTo>
                      <a:pt x="184" y="248"/>
                      <a:pt x="183" y="248"/>
                      <a:pt x="184" y="248"/>
                    </a:cubicBezTo>
                    <a:cubicBezTo>
                      <a:pt x="184" y="248"/>
                      <a:pt x="184" y="249"/>
                      <a:pt x="184" y="249"/>
                    </a:cubicBezTo>
                    <a:cubicBezTo>
                      <a:pt x="184" y="249"/>
                      <a:pt x="184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50"/>
                      <a:pt x="183" y="250"/>
                      <a:pt x="183" y="250"/>
                    </a:cubicBezTo>
                    <a:cubicBezTo>
                      <a:pt x="183" y="250"/>
                      <a:pt x="184" y="250"/>
                      <a:pt x="184" y="250"/>
                    </a:cubicBezTo>
                    <a:cubicBezTo>
                      <a:pt x="184" y="250"/>
                      <a:pt x="184" y="249"/>
                      <a:pt x="184" y="249"/>
                    </a:cubicBezTo>
                    <a:cubicBezTo>
                      <a:pt x="184" y="249"/>
                      <a:pt x="185" y="249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lose/>
                    <a:moveTo>
                      <a:pt x="187" y="248"/>
                    </a:moveTo>
                    <a:cubicBezTo>
                      <a:pt x="187" y="248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7"/>
                      <a:pt x="187" y="247"/>
                    </a:cubicBezTo>
                    <a:cubicBezTo>
                      <a:pt x="187" y="247"/>
                      <a:pt x="187" y="247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lose/>
                    <a:moveTo>
                      <a:pt x="188" y="250"/>
                    </a:move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9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50"/>
                    </a:cubicBezTo>
                    <a:moveTo>
                      <a:pt x="143" y="182"/>
                    </a:moveTo>
                    <a:cubicBezTo>
                      <a:pt x="143" y="182"/>
                      <a:pt x="143" y="182"/>
                      <a:pt x="142" y="182"/>
                    </a:cubicBezTo>
                    <a:cubicBezTo>
                      <a:pt x="142" y="182"/>
                      <a:pt x="142" y="182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0" y="183"/>
                      <a:pt x="140" y="183"/>
                      <a:pt x="139" y="183"/>
                    </a:cubicBezTo>
                    <a:cubicBezTo>
                      <a:pt x="139" y="183"/>
                      <a:pt x="138" y="183"/>
                      <a:pt x="139" y="184"/>
                    </a:cubicBezTo>
                    <a:cubicBezTo>
                      <a:pt x="139" y="184"/>
                      <a:pt x="139" y="184"/>
                      <a:pt x="139" y="184"/>
                    </a:cubicBezTo>
                    <a:cubicBezTo>
                      <a:pt x="139" y="184"/>
                      <a:pt x="139" y="184"/>
                      <a:pt x="138" y="184"/>
                    </a:cubicBezTo>
                    <a:cubicBezTo>
                      <a:pt x="138" y="184"/>
                      <a:pt x="138" y="184"/>
                      <a:pt x="138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6" y="184"/>
                      <a:pt x="136" y="184"/>
                      <a:pt x="135" y="184"/>
                    </a:cubicBezTo>
                    <a:cubicBezTo>
                      <a:pt x="135" y="184"/>
                      <a:pt x="135" y="184"/>
                      <a:pt x="135" y="184"/>
                    </a:cubicBezTo>
                    <a:cubicBezTo>
                      <a:pt x="135" y="184"/>
                      <a:pt x="135" y="184"/>
                      <a:pt x="135" y="185"/>
                    </a:cubicBezTo>
                    <a:cubicBezTo>
                      <a:pt x="134" y="185"/>
                      <a:pt x="135" y="185"/>
                      <a:pt x="135" y="185"/>
                    </a:cubicBezTo>
                    <a:cubicBezTo>
                      <a:pt x="135" y="186"/>
                      <a:pt x="135" y="186"/>
                      <a:pt x="135" y="186"/>
                    </a:cubicBezTo>
                    <a:cubicBezTo>
                      <a:pt x="135" y="186"/>
                      <a:pt x="136" y="187"/>
                      <a:pt x="136" y="187"/>
                    </a:cubicBezTo>
                    <a:cubicBezTo>
                      <a:pt x="136" y="187"/>
                      <a:pt x="136" y="187"/>
                      <a:pt x="136" y="187"/>
                    </a:cubicBezTo>
                    <a:cubicBezTo>
                      <a:pt x="136" y="187"/>
                      <a:pt x="136" y="188"/>
                      <a:pt x="137" y="188"/>
                    </a:cubicBezTo>
                    <a:cubicBezTo>
                      <a:pt x="137" y="188"/>
                      <a:pt x="138" y="188"/>
                      <a:pt x="139" y="189"/>
                    </a:cubicBezTo>
                    <a:cubicBezTo>
                      <a:pt x="139" y="189"/>
                      <a:pt x="139" y="189"/>
                      <a:pt x="139" y="189"/>
                    </a:cubicBezTo>
                    <a:cubicBezTo>
                      <a:pt x="140" y="189"/>
                      <a:pt x="141" y="189"/>
                      <a:pt x="141" y="189"/>
                    </a:cubicBezTo>
                    <a:cubicBezTo>
                      <a:pt x="141" y="189"/>
                      <a:pt x="142" y="189"/>
                      <a:pt x="142" y="189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2" y="190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3" y="189"/>
                      <a:pt x="143" y="189"/>
                      <a:pt x="143" y="189"/>
                    </a:cubicBezTo>
                    <a:cubicBezTo>
                      <a:pt x="144" y="189"/>
                      <a:pt x="144" y="189"/>
                      <a:pt x="144" y="189"/>
                    </a:cubicBezTo>
                    <a:cubicBezTo>
                      <a:pt x="144" y="189"/>
                      <a:pt x="145" y="189"/>
                      <a:pt x="145" y="189"/>
                    </a:cubicBezTo>
                    <a:cubicBezTo>
                      <a:pt x="145" y="189"/>
                      <a:pt x="145" y="188"/>
                      <a:pt x="145" y="188"/>
                    </a:cubicBezTo>
                    <a:cubicBezTo>
                      <a:pt x="145" y="188"/>
                      <a:pt x="145" y="188"/>
                      <a:pt x="145" y="188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7" y="188"/>
                      <a:pt x="147" y="188"/>
                      <a:pt x="147" y="188"/>
                    </a:cubicBezTo>
                    <a:cubicBezTo>
                      <a:pt x="147" y="188"/>
                      <a:pt x="147" y="188"/>
                      <a:pt x="147" y="187"/>
                    </a:cubicBezTo>
                    <a:cubicBezTo>
                      <a:pt x="147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6"/>
                      <a:pt x="146" y="186"/>
                    </a:cubicBezTo>
                    <a:cubicBezTo>
                      <a:pt x="146" y="186"/>
                      <a:pt x="146" y="186"/>
                      <a:pt x="146" y="185"/>
                    </a:cubicBezTo>
                    <a:cubicBezTo>
                      <a:pt x="146" y="185"/>
                      <a:pt x="146" y="185"/>
                      <a:pt x="146" y="185"/>
                    </a:cubicBezTo>
                    <a:cubicBezTo>
                      <a:pt x="146" y="185"/>
                      <a:pt x="146" y="185"/>
                      <a:pt x="146" y="184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4"/>
                      <a:pt x="146" y="183"/>
                      <a:pt x="146" y="183"/>
                    </a:cubicBezTo>
                    <a:cubicBezTo>
                      <a:pt x="146" y="183"/>
                      <a:pt x="145" y="183"/>
                      <a:pt x="145" y="183"/>
                    </a:cubicBezTo>
                    <a:cubicBezTo>
                      <a:pt x="145" y="183"/>
                      <a:pt x="145" y="183"/>
                      <a:pt x="145" y="183"/>
                    </a:cubicBezTo>
                    <a:cubicBezTo>
                      <a:pt x="145" y="183"/>
                      <a:pt x="144" y="183"/>
                      <a:pt x="144" y="183"/>
                    </a:cubicBezTo>
                    <a:cubicBezTo>
                      <a:pt x="144" y="183"/>
                      <a:pt x="143" y="183"/>
                      <a:pt x="143" y="182"/>
                    </a:cubicBezTo>
                    <a:cubicBezTo>
                      <a:pt x="143" y="182"/>
                      <a:pt x="143" y="182"/>
                      <a:pt x="143" y="182"/>
                    </a:cubicBezTo>
                    <a:close/>
                    <a:moveTo>
                      <a:pt x="266" y="188"/>
                    </a:moveTo>
                    <a:cubicBezTo>
                      <a:pt x="266" y="188"/>
                      <a:pt x="266" y="189"/>
                      <a:pt x="266" y="189"/>
                    </a:cubicBezTo>
                    <a:cubicBezTo>
                      <a:pt x="266" y="189"/>
                      <a:pt x="266" y="189"/>
                      <a:pt x="266" y="189"/>
                    </a:cubicBezTo>
                    <a:cubicBezTo>
                      <a:pt x="266" y="189"/>
                      <a:pt x="265" y="190"/>
                      <a:pt x="265" y="190"/>
                    </a:cubicBezTo>
                    <a:cubicBezTo>
                      <a:pt x="266" y="190"/>
                      <a:pt x="267" y="189"/>
                      <a:pt x="267" y="189"/>
                    </a:cubicBezTo>
                    <a:cubicBezTo>
                      <a:pt x="267" y="189"/>
                      <a:pt x="268" y="189"/>
                      <a:pt x="268" y="189"/>
                    </a:cubicBezTo>
                    <a:cubicBezTo>
                      <a:pt x="268" y="189"/>
                      <a:pt x="268" y="189"/>
                      <a:pt x="268" y="189"/>
                    </a:cubicBezTo>
                    <a:cubicBezTo>
                      <a:pt x="268" y="189"/>
                      <a:pt x="268" y="188"/>
                      <a:pt x="268" y="188"/>
                    </a:cubicBezTo>
                    <a:cubicBezTo>
                      <a:pt x="268" y="188"/>
                      <a:pt x="268" y="188"/>
                      <a:pt x="269" y="188"/>
                    </a:cubicBezTo>
                    <a:cubicBezTo>
                      <a:pt x="269" y="187"/>
                      <a:pt x="269" y="187"/>
                      <a:pt x="269" y="187"/>
                    </a:cubicBezTo>
                    <a:cubicBezTo>
                      <a:pt x="269" y="187"/>
                      <a:pt x="269" y="186"/>
                      <a:pt x="269" y="186"/>
                    </a:cubicBezTo>
                    <a:cubicBezTo>
                      <a:pt x="270" y="185"/>
                      <a:pt x="271" y="185"/>
                      <a:pt x="271" y="184"/>
                    </a:cubicBezTo>
                    <a:cubicBezTo>
                      <a:pt x="271" y="184"/>
                      <a:pt x="272" y="184"/>
                      <a:pt x="272" y="184"/>
                    </a:cubicBezTo>
                    <a:cubicBezTo>
                      <a:pt x="272" y="183"/>
                      <a:pt x="272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4"/>
                      <a:pt x="271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3"/>
                      <a:pt x="270" y="182"/>
                      <a:pt x="270" y="182"/>
                    </a:cubicBezTo>
                    <a:cubicBezTo>
                      <a:pt x="270" y="183"/>
                      <a:pt x="270" y="183"/>
                      <a:pt x="270" y="183"/>
                    </a:cubicBezTo>
                    <a:cubicBezTo>
                      <a:pt x="270" y="183"/>
                      <a:pt x="270" y="183"/>
                      <a:pt x="270" y="184"/>
                    </a:cubicBezTo>
                    <a:cubicBezTo>
                      <a:pt x="270" y="184"/>
                      <a:pt x="270" y="184"/>
                      <a:pt x="270" y="184"/>
                    </a:cubicBezTo>
                    <a:cubicBezTo>
                      <a:pt x="270" y="184"/>
                      <a:pt x="270" y="184"/>
                      <a:pt x="269" y="184"/>
                    </a:cubicBezTo>
                    <a:cubicBezTo>
                      <a:pt x="269" y="185"/>
                      <a:pt x="268" y="186"/>
                      <a:pt x="268" y="186"/>
                    </a:cubicBezTo>
                    <a:cubicBezTo>
                      <a:pt x="268" y="187"/>
                      <a:pt x="267" y="187"/>
                      <a:pt x="267" y="187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lose/>
                    <a:moveTo>
                      <a:pt x="265" y="187"/>
                    </a:move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4" y="187"/>
                      <a:pt x="264" y="188"/>
                      <a:pt x="264" y="188"/>
                    </a:cubicBezTo>
                    <a:cubicBezTo>
                      <a:pt x="265" y="188"/>
                      <a:pt x="265" y="188"/>
                      <a:pt x="265" y="188"/>
                    </a:cubicBezTo>
                    <a:cubicBezTo>
                      <a:pt x="265" y="188"/>
                      <a:pt x="265" y="188"/>
                      <a:pt x="265" y="187"/>
                    </a:cubicBezTo>
                    <a:close/>
                    <a:moveTo>
                      <a:pt x="265" y="184"/>
                    </a:moveTo>
                    <a:cubicBezTo>
                      <a:pt x="265" y="184"/>
                      <a:pt x="266" y="184"/>
                      <a:pt x="266" y="185"/>
                    </a:cubicBezTo>
                    <a:cubicBezTo>
                      <a:pt x="266" y="185"/>
                      <a:pt x="266" y="184"/>
                      <a:pt x="266" y="184"/>
                    </a:cubicBezTo>
                    <a:cubicBezTo>
                      <a:pt x="266" y="184"/>
                      <a:pt x="266" y="184"/>
                      <a:pt x="266" y="184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7" y="183"/>
                      <a:pt x="267" y="183"/>
                      <a:pt x="267" y="183"/>
                    </a:cubicBezTo>
                    <a:cubicBezTo>
                      <a:pt x="267" y="183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6" y="181"/>
                      <a:pt x="266" y="181"/>
                      <a:pt x="266" y="181"/>
                    </a:cubicBezTo>
                    <a:cubicBezTo>
                      <a:pt x="266" y="181"/>
                      <a:pt x="266" y="181"/>
                      <a:pt x="265" y="182"/>
                    </a:cubicBezTo>
                    <a:cubicBezTo>
                      <a:pt x="265" y="182"/>
                      <a:pt x="265" y="182"/>
                      <a:pt x="265" y="182"/>
                    </a:cubicBezTo>
                    <a:cubicBezTo>
                      <a:pt x="266" y="183"/>
                      <a:pt x="265" y="183"/>
                      <a:pt x="265" y="183"/>
                    </a:cubicBezTo>
                    <a:cubicBezTo>
                      <a:pt x="265" y="184"/>
                      <a:pt x="265" y="184"/>
                      <a:pt x="265" y="184"/>
                    </a:cubicBezTo>
                    <a:close/>
                    <a:moveTo>
                      <a:pt x="277" y="182"/>
                    </a:move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2"/>
                      <a:pt x="277" y="181"/>
                      <a:pt x="277" y="181"/>
                    </a:cubicBezTo>
                    <a:cubicBezTo>
                      <a:pt x="276" y="181"/>
                      <a:pt x="276" y="182"/>
                      <a:pt x="276" y="182"/>
                    </a:cubicBezTo>
                    <a:cubicBezTo>
                      <a:pt x="276" y="182"/>
                      <a:pt x="275" y="182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4" y="181"/>
                      <a:pt x="274" y="181"/>
                    </a:cubicBezTo>
                    <a:cubicBezTo>
                      <a:pt x="274" y="181"/>
                      <a:pt x="274" y="180"/>
                      <a:pt x="274" y="181"/>
                    </a:cubicBezTo>
                    <a:cubicBezTo>
                      <a:pt x="273" y="181"/>
                      <a:pt x="274" y="181"/>
                      <a:pt x="273" y="181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3"/>
                      <a:pt x="273" y="183"/>
                      <a:pt x="273" y="183"/>
                    </a:cubicBezTo>
                    <a:cubicBezTo>
                      <a:pt x="273" y="183"/>
                      <a:pt x="273" y="182"/>
                      <a:pt x="273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4"/>
                      <a:pt x="274" y="184"/>
                    </a:cubicBezTo>
                    <a:cubicBezTo>
                      <a:pt x="274" y="184"/>
                      <a:pt x="274" y="184"/>
                      <a:pt x="274" y="184"/>
                    </a:cubicBezTo>
                    <a:cubicBezTo>
                      <a:pt x="275" y="184"/>
                      <a:pt x="275" y="183"/>
                      <a:pt x="276" y="183"/>
                    </a:cubicBezTo>
                    <a:cubicBezTo>
                      <a:pt x="276" y="182"/>
                      <a:pt x="276" y="182"/>
                      <a:pt x="277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lose/>
                    <a:moveTo>
                      <a:pt x="276" y="181"/>
                    </a:moveTo>
                    <a:cubicBezTo>
                      <a:pt x="276" y="181"/>
                      <a:pt x="276" y="181"/>
                      <a:pt x="276" y="181"/>
                    </a:cubicBezTo>
                    <a:cubicBezTo>
                      <a:pt x="277" y="181"/>
                      <a:pt x="277" y="181"/>
                      <a:pt x="278" y="180"/>
                    </a:cubicBezTo>
                    <a:cubicBezTo>
                      <a:pt x="278" y="180"/>
                      <a:pt x="279" y="180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8" y="179"/>
                      <a:pt x="278" y="180"/>
                      <a:pt x="277" y="180"/>
                    </a:cubicBezTo>
                    <a:cubicBezTo>
                      <a:pt x="277" y="180"/>
                      <a:pt x="277" y="180"/>
                      <a:pt x="277" y="180"/>
                    </a:cubicBezTo>
                    <a:cubicBezTo>
                      <a:pt x="276" y="180"/>
                      <a:pt x="276" y="180"/>
                      <a:pt x="276" y="180"/>
                    </a:cubicBezTo>
                    <a:cubicBezTo>
                      <a:pt x="276" y="180"/>
                      <a:pt x="276" y="181"/>
                      <a:pt x="276" y="181"/>
                    </a:cubicBezTo>
                    <a:close/>
                    <a:moveTo>
                      <a:pt x="359" y="226"/>
                    </a:moveTo>
                    <a:cubicBezTo>
                      <a:pt x="359" y="227"/>
                      <a:pt x="359" y="227"/>
                      <a:pt x="360" y="227"/>
                    </a:cubicBezTo>
                    <a:cubicBezTo>
                      <a:pt x="360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9"/>
                      <a:pt x="360" y="229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1"/>
                      <a:pt x="360" y="231"/>
                    </a:cubicBezTo>
                    <a:cubicBezTo>
                      <a:pt x="360" y="231"/>
                      <a:pt x="360" y="232"/>
                      <a:pt x="360" y="232"/>
                    </a:cubicBezTo>
                    <a:cubicBezTo>
                      <a:pt x="360" y="232"/>
                      <a:pt x="360" y="233"/>
                      <a:pt x="361" y="232"/>
                    </a:cubicBezTo>
                    <a:cubicBezTo>
                      <a:pt x="361" y="232"/>
                      <a:pt x="361" y="233"/>
                      <a:pt x="361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3" y="232"/>
                    </a:cubicBezTo>
                    <a:cubicBezTo>
                      <a:pt x="363" y="232"/>
                      <a:pt x="363" y="232"/>
                      <a:pt x="363" y="232"/>
                    </a:cubicBezTo>
                    <a:cubicBezTo>
                      <a:pt x="364" y="232"/>
                      <a:pt x="364" y="232"/>
                      <a:pt x="364" y="232"/>
                    </a:cubicBezTo>
                    <a:cubicBezTo>
                      <a:pt x="364" y="232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0"/>
                      <a:pt x="364" y="230"/>
                      <a:pt x="364" y="230"/>
                    </a:cubicBezTo>
                    <a:cubicBezTo>
                      <a:pt x="364" y="230"/>
                      <a:pt x="364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8"/>
                      <a:pt x="363" y="228"/>
                      <a:pt x="362" y="228"/>
                    </a:cubicBezTo>
                    <a:cubicBezTo>
                      <a:pt x="362" y="228"/>
                      <a:pt x="362" y="228"/>
                      <a:pt x="362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9"/>
                      <a:pt x="363" y="229"/>
                    </a:cubicBezTo>
                    <a:cubicBezTo>
                      <a:pt x="363" y="229"/>
                      <a:pt x="364" y="229"/>
                      <a:pt x="364" y="229"/>
                    </a:cubicBezTo>
                    <a:cubicBezTo>
                      <a:pt x="364" y="230"/>
                      <a:pt x="364" y="230"/>
                      <a:pt x="365" y="230"/>
                    </a:cubicBezTo>
                    <a:cubicBezTo>
                      <a:pt x="365" y="230"/>
                      <a:pt x="365" y="231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4" y="231"/>
                      <a:pt x="364" y="231"/>
                    </a:cubicBezTo>
                    <a:cubicBezTo>
                      <a:pt x="364" y="231"/>
                      <a:pt x="365" y="232"/>
                      <a:pt x="365" y="232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6" y="232"/>
                      <a:pt x="366" y="232"/>
                      <a:pt x="366" y="232"/>
                    </a:cubicBezTo>
                    <a:cubicBezTo>
                      <a:pt x="366" y="232"/>
                      <a:pt x="366" y="232"/>
                      <a:pt x="367" y="232"/>
                    </a:cubicBezTo>
                    <a:cubicBezTo>
                      <a:pt x="367" y="232"/>
                      <a:pt x="366" y="231"/>
                      <a:pt x="366" y="231"/>
                    </a:cubicBezTo>
                    <a:cubicBezTo>
                      <a:pt x="366" y="231"/>
                      <a:pt x="366" y="231"/>
                      <a:pt x="366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8" y="231"/>
                    </a:cubicBezTo>
                    <a:cubicBezTo>
                      <a:pt x="368" y="231"/>
                      <a:pt x="368" y="231"/>
                      <a:pt x="368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6" y="229"/>
                      <a:pt x="366" y="229"/>
                    </a:cubicBezTo>
                    <a:cubicBezTo>
                      <a:pt x="366" y="228"/>
                      <a:pt x="366" y="228"/>
                      <a:pt x="365" y="228"/>
                    </a:cubicBezTo>
                    <a:cubicBezTo>
                      <a:pt x="365" y="228"/>
                      <a:pt x="365" y="228"/>
                      <a:pt x="365" y="229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6"/>
                      <a:pt x="364" y="226"/>
                      <a:pt x="364" y="226"/>
                    </a:cubicBezTo>
                    <a:cubicBezTo>
                      <a:pt x="364" y="226"/>
                      <a:pt x="364" y="226"/>
                      <a:pt x="364" y="226"/>
                    </a:cubicBezTo>
                    <a:cubicBezTo>
                      <a:pt x="364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7"/>
                    </a:cubicBezTo>
                    <a:cubicBezTo>
                      <a:pt x="363" y="226"/>
                      <a:pt x="363" y="226"/>
                      <a:pt x="362" y="226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2" y="225"/>
                      <a:pt x="361" y="225"/>
                      <a:pt x="361" y="225"/>
                    </a:cubicBezTo>
                    <a:cubicBezTo>
                      <a:pt x="361" y="225"/>
                      <a:pt x="361" y="225"/>
                      <a:pt x="360" y="225"/>
                    </a:cubicBezTo>
                    <a:cubicBezTo>
                      <a:pt x="360" y="225"/>
                      <a:pt x="360" y="225"/>
                      <a:pt x="360" y="225"/>
                    </a:cubicBezTo>
                    <a:cubicBezTo>
                      <a:pt x="359" y="225"/>
                      <a:pt x="359" y="225"/>
                      <a:pt x="358" y="225"/>
                    </a:cubicBezTo>
                    <a:cubicBezTo>
                      <a:pt x="358" y="225"/>
                      <a:pt x="358" y="225"/>
                      <a:pt x="358" y="226"/>
                    </a:cubicBezTo>
                    <a:cubicBezTo>
                      <a:pt x="358" y="226"/>
                      <a:pt x="359" y="226"/>
                      <a:pt x="359" y="226"/>
                    </a:cubicBezTo>
                    <a:close/>
                    <a:moveTo>
                      <a:pt x="359" y="234"/>
                    </a:move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8" y="233"/>
                    </a:cubicBezTo>
                    <a:cubicBezTo>
                      <a:pt x="359" y="233"/>
                      <a:pt x="359" y="232"/>
                      <a:pt x="359" y="233"/>
                    </a:cubicBezTo>
                    <a:cubicBezTo>
                      <a:pt x="359" y="233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59" y="232"/>
                      <a:pt x="358" y="232"/>
                      <a:pt x="358" y="232"/>
                    </a:cubicBezTo>
                    <a:cubicBezTo>
                      <a:pt x="359" y="232"/>
                      <a:pt x="359" y="232"/>
                      <a:pt x="359" y="231"/>
                    </a:cubicBezTo>
                    <a:cubicBezTo>
                      <a:pt x="359" y="231"/>
                      <a:pt x="359" y="231"/>
                      <a:pt x="359" y="231"/>
                    </a:cubicBezTo>
                    <a:cubicBezTo>
                      <a:pt x="359" y="231"/>
                      <a:pt x="359" y="231"/>
                      <a:pt x="359" y="230"/>
                    </a:cubicBezTo>
                    <a:cubicBezTo>
                      <a:pt x="359" y="230"/>
                      <a:pt x="359" y="230"/>
                      <a:pt x="360" y="231"/>
                    </a:cubicBezTo>
                    <a:cubicBezTo>
                      <a:pt x="360" y="231"/>
                      <a:pt x="360" y="231"/>
                      <a:pt x="360" y="231"/>
                    </a:cubicBezTo>
                    <a:cubicBezTo>
                      <a:pt x="360" y="231"/>
                      <a:pt x="360" y="231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29"/>
                      <a:pt x="360" y="228"/>
                      <a:pt x="360" y="228"/>
                    </a:cubicBezTo>
                    <a:cubicBezTo>
                      <a:pt x="360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30"/>
                      <a:pt x="359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9" y="229"/>
                      <a:pt x="359" y="229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7"/>
                    </a:cubicBezTo>
                    <a:cubicBezTo>
                      <a:pt x="358" y="227"/>
                      <a:pt x="358" y="227"/>
                      <a:pt x="358" y="227"/>
                    </a:cubicBezTo>
                    <a:cubicBezTo>
                      <a:pt x="358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8"/>
                    </a:cubicBezTo>
                    <a:cubicBezTo>
                      <a:pt x="357" y="228"/>
                      <a:pt x="357" y="227"/>
                      <a:pt x="357" y="227"/>
                    </a:cubicBezTo>
                    <a:cubicBezTo>
                      <a:pt x="356" y="227"/>
                      <a:pt x="356" y="227"/>
                      <a:pt x="356" y="227"/>
                    </a:cubicBezTo>
                    <a:cubicBezTo>
                      <a:pt x="356" y="227"/>
                      <a:pt x="356" y="227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7"/>
                      <a:pt x="355" y="227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6" y="229"/>
                      <a:pt x="355" y="229"/>
                      <a:pt x="356" y="229"/>
                    </a:cubicBezTo>
                    <a:cubicBezTo>
                      <a:pt x="356" y="229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7" y="230"/>
                      <a:pt x="357" y="230"/>
                    </a:cubicBezTo>
                    <a:cubicBezTo>
                      <a:pt x="357" y="230"/>
                      <a:pt x="357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7" y="230"/>
                    </a:cubicBezTo>
                    <a:cubicBezTo>
                      <a:pt x="357" y="230"/>
                      <a:pt x="357" y="230"/>
                      <a:pt x="357" y="230"/>
                    </a:cubicBezTo>
                    <a:cubicBezTo>
                      <a:pt x="357" y="230"/>
                      <a:pt x="357" y="231"/>
                      <a:pt x="357" y="231"/>
                    </a:cubicBezTo>
                    <a:cubicBezTo>
                      <a:pt x="356" y="231"/>
                      <a:pt x="356" y="231"/>
                      <a:pt x="356" y="231"/>
                    </a:cubicBezTo>
                    <a:cubicBezTo>
                      <a:pt x="356" y="231"/>
                      <a:pt x="357" y="231"/>
                      <a:pt x="357" y="231"/>
                    </a:cubicBezTo>
                    <a:cubicBezTo>
                      <a:pt x="357" y="231"/>
                      <a:pt x="357" y="231"/>
                      <a:pt x="357" y="231"/>
                    </a:cubicBezTo>
                    <a:cubicBezTo>
                      <a:pt x="357" y="232"/>
                      <a:pt x="357" y="232"/>
                      <a:pt x="357" y="232"/>
                    </a:cubicBezTo>
                    <a:cubicBezTo>
                      <a:pt x="357" y="232"/>
                      <a:pt x="357" y="232"/>
                      <a:pt x="357" y="231"/>
                    </a:cubicBezTo>
                    <a:cubicBezTo>
                      <a:pt x="357" y="231"/>
                      <a:pt x="357" y="231"/>
                      <a:pt x="358" y="231"/>
                    </a:cubicBezTo>
                    <a:cubicBezTo>
                      <a:pt x="358" y="231"/>
                      <a:pt x="358" y="231"/>
                      <a:pt x="358" y="231"/>
                    </a:cubicBezTo>
                    <a:cubicBezTo>
                      <a:pt x="358" y="232"/>
                      <a:pt x="358" y="232"/>
                      <a:pt x="358" y="232"/>
                    </a:cubicBezTo>
                    <a:cubicBezTo>
                      <a:pt x="358" y="232"/>
                      <a:pt x="358" y="232"/>
                      <a:pt x="358" y="233"/>
                    </a:cubicBezTo>
                    <a:cubicBezTo>
                      <a:pt x="358" y="233"/>
                      <a:pt x="358" y="233"/>
                      <a:pt x="358" y="233"/>
                    </a:cubicBezTo>
                    <a:cubicBezTo>
                      <a:pt x="358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6" y="233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7" y="234"/>
                      <a:pt x="357" y="234"/>
                    </a:cubicBezTo>
                    <a:cubicBezTo>
                      <a:pt x="357" y="234"/>
                      <a:pt x="357" y="234"/>
                      <a:pt x="357" y="234"/>
                    </a:cubicBezTo>
                    <a:cubicBezTo>
                      <a:pt x="357" y="234"/>
                      <a:pt x="356" y="235"/>
                      <a:pt x="356" y="235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6" y="236"/>
                      <a:pt x="356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6" y="236"/>
                      <a:pt x="356" y="236"/>
                      <a:pt x="357" y="237"/>
                    </a:cubicBezTo>
                    <a:cubicBezTo>
                      <a:pt x="357" y="237"/>
                      <a:pt x="356" y="237"/>
                      <a:pt x="357" y="237"/>
                    </a:cubicBezTo>
                    <a:cubicBezTo>
                      <a:pt x="357" y="237"/>
                      <a:pt x="357" y="237"/>
                      <a:pt x="357" y="238"/>
                    </a:cubicBezTo>
                    <a:cubicBezTo>
                      <a:pt x="357" y="238"/>
                      <a:pt x="357" y="238"/>
                      <a:pt x="357" y="238"/>
                    </a:cubicBezTo>
                    <a:cubicBezTo>
                      <a:pt x="357" y="238"/>
                      <a:pt x="357" y="238"/>
                      <a:pt x="357" y="237"/>
                    </a:cubicBezTo>
                    <a:cubicBezTo>
                      <a:pt x="357" y="237"/>
                      <a:pt x="357" y="237"/>
                      <a:pt x="357" y="237"/>
                    </a:cubicBezTo>
                    <a:cubicBezTo>
                      <a:pt x="358" y="236"/>
                      <a:pt x="358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8" y="236"/>
                      <a:pt x="357" y="235"/>
                    </a:cubicBezTo>
                    <a:cubicBezTo>
                      <a:pt x="357" y="235"/>
                      <a:pt x="357" y="235"/>
                      <a:pt x="357" y="235"/>
                    </a:cubicBezTo>
                    <a:cubicBezTo>
                      <a:pt x="358" y="235"/>
                      <a:pt x="358" y="235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5"/>
                      <a:pt x="358" y="236"/>
                      <a:pt x="358" y="236"/>
                    </a:cubicBezTo>
                    <a:cubicBezTo>
                      <a:pt x="358" y="237"/>
                      <a:pt x="358" y="237"/>
                      <a:pt x="358" y="237"/>
                    </a:cubicBezTo>
                    <a:cubicBezTo>
                      <a:pt x="358" y="237"/>
                      <a:pt x="358" y="237"/>
                      <a:pt x="358" y="236"/>
                    </a:cubicBezTo>
                    <a:cubicBezTo>
                      <a:pt x="359" y="236"/>
                      <a:pt x="359" y="236"/>
                      <a:pt x="358" y="236"/>
                    </a:cubicBezTo>
                    <a:cubicBezTo>
                      <a:pt x="358" y="235"/>
                      <a:pt x="358" y="235"/>
                      <a:pt x="359" y="235"/>
                    </a:cubicBezTo>
                    <a:cubicBezTo>
                      <a:pt x="359" y="235"/>
                      <a:pt x="359" y="235"/>
                      <a:pt x="359" y="235"/>
                    </a:cubicBezTo>
                    <a:cubicBezTo>
                      <a:pt x="359" y="235"/>
                      <a:pt x="359" y="235"/>
                      <a:pt x="359" y="234"/>
                    </a:cubicBezTo>
                    <a:cubicBezTo>
                      <a:pt x="358" y="234"/>
                      <a:pt x="358" y="235"/>
                      <a:pt x="358" y="235"/>
                    </a:cubicBezTo>
                    <a:cubicBezTo>
                      <a:pt x="358" y="235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lose/>
                    <a:moveTo>
                      <a:pt x="367" y="253"/>
                    </a:moveTo>
                    <a:cubicBezTo>
                      <a:pt x="367" y="253"/>
                      <a:pt x="367" y="253"/>
                      <a:pt x="367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7" y="252"/>
                      <a:pt x="366" y="252"/>
                      <a:pt x="366" y="252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5" y="251"/>
                      <a:pt x="365" y="250"/>
                      <a:pt x="365" y="250"/>
                    </a:cubicBezTo>
                    <a:cubicBezTo>
                      <a:pt x="365" y="250"/>
                      <a:pt x="365" y="250"/>
                      <a:pt x="365" y="250"/>
                    </a:cubicBezTo>
                    <a:cubicBezTo>
                      <a:pt x="365" y="250"/>
                      <a:pt x="365" y="249"/>
                      <a:pt x="365" y="249"/>
                    </a:cubicBezTo>
                    <a:cubicBezTo>
                      <a:pt x="365" y="249"/>
                      <a:pt x="365" y="249"/>
                      <a:pt x="364" y="249"/>
                    </a:cubicBezTo>
                    <a:cubicBezTo>
                      <a:pt x="364" y="249"/>
                      <a:pt x="364" y="249"/>
                      <a:pt x="365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4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8"/>
                      <a:pt x="363" y="248"/>
                      <a:pt x="363" y="248"/>
                    </a:cubicBezTo>
                    <a:cubicBezTo>
                      <a:pt x="363" y="248"/>
                      <a:pt x="364" y="248"/>
                      <a:pt x="364" y="248"/>
                    </a:cubicBezTo>
                    <a:cubicBezTo>
                      <a:pt x="364" y="248"/>
                      <a:pt x="363" y="248"/>
                      <a:pt x="363" y="248"/>
                    </a:cubicBezTo>
                    <a:cubicBezTo>
                      <a:pt x="363" y="249"/>
                      <a:pt x="363" y="249"/>
                      <a:pt x="364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3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1"/>
                      <a:pt x="364" y="250"/>
                      <a:pt x="364" y="250"/>
                    </a:cubicBezTo>
                    <a:cubicBezTo>
                      <a:pt x="364" y="251"/>
                      <a:pt x="364" y="251"/>
                      <a:pt x="364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2"/>
                    </a:cubicBezTo>
                    <a:cubicBezTo>
                      <a:pt x="365" y="252"/>
                      <a:pt x="365" y="252"/>
                      <a:pt x="366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6" y="253"/>
                      <a:pt x="366" y="252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7" y="253"/>
                      <a:pt x="367" y="253"/>
                    </a:cubicBezTo>
                    <a:cubicBezTo>
                      <a:pt x="367" y="253"/>
                      <a:pt x="367" y="253"/>
                      <a:pt x="367" y="253"/>
                    </a:cubicBezTo>
                    <a:close/>
                    <a:moveTo>
                      <a:pt x="366" y="235"/>
                    </a:moveTo>
                    <a:cubicBezTo>
                      <a:pt x="366" y="235"/>
                      <a:pt x="366" y="235"/>
                      <a:pt x="367" y="235"/>
                    </a:cubicBezTo>
                    <a:cubicBezTo>
                      <a:pt x="367" y="235"/>
                      <a:pt x="367" y="234"/>
                      <a:pt x="367" y="234"/>
                    </a:cubicBezTo>
                    <a:cubicBezTo>
                      <a:pt x="367" y="234"/>
                      <a:pt x="367" y="234"/>
                      <a:pt x="367" y="233"/>
                    </a:cubicBezTo>
                    <a:cubicBezTo>
                      <a:pt x="367" y="233"/>
                      <a:pt x="367" y="233"/>
                      <a:pt x="367" y="233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6" y="233"/>
                      <a:pt x="366" y="232"/>
                      <a:pt x="366" y="232"/>
                    </a:cubicBezTo>
                    <a:cubicBezTo>
                      <a:pt x="365" y="232"/>
                      <a:pt x="365" y="233"/>
                      <a:pt x="365" y="233"/>
                    </a:cubicBezTo>
                    <a:cubicBezTo>
                      <a:pt x="365" y="233"/>
                      <a:pt x="364" y="233"/>
                      <a:pt x="364" y="233"/>
                    </a:cubicBezTo>
                    <a:cubicBezTo>
                      <a:pt x="364" y="234"/>
                      <a:pt x="364" y="234"/>
                      <a:pt x="364" y="234"/>
                    </a:cubicBezTo>
                    <a:cubicBezTo>
                      <a:pt x="365" y="234"/>
                      <a:pt x="365" y="235"/>
                      <a:pt x="365" y="235"/>
                    </a:cubicBezTo>
                    <a:cubicBezTo>
                      <a:pt x="366" y="235"/>
                      <a:pt x="366" y="235"/>
                      <a:pt x="366" y="235"/>
                    </a:cubicBezTo>
                    <a:close/>
                    <a:moveTo>
                      <a:pt x="362" y="240"/>
                    </a:moveTo>
                    <a:cubicBezTo>
                      <a:pt x="362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0" y="240"/>
                      <a:pt x="360" y="240"/>
                      <a:pt x="360" y="241"/>
                    </a:cubicBezTo>
                    <a:cubicBezTo>
                      <a:pt x="360" y="241"/>
                      <a:pt x="360" y="241"/>
                      <a:pt x="360" y="241"/>
                    </a:cubicBezTo>
                    <a:cubicBezTo>
                      <a:pt x="360" y="241"/>
                      <a:pt x="361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3" y="241"/>
                      <a:pt x="363" y="240"/>
                      <a:pt x="362" y="240"/>
                    </a:cubicBezTo>
                    <a:cubicBezTo>
                      <a:pt x="362" y="240"/>
                      <a:pt x="362" y="240"/>
                      <a:pt x="362" y="240"/>
                    </a:cubicBezTo>
                    <a:close/>
                    <a:moveTo>
                      <a:pt x="367" y="248"/>
                    </a:move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8"/>
                      <a:pt x="366" y="247"/>
                      <a:pt x="366" y="247"/>
                    </a:cubicBezTo>
                    <a:cubicBezTo>
                      <a:pt x="366" y="248"/>
                      <a:pt x="365" y="248"/>
                      <a:pt x="366" y="248"/>
                    </a:cubicBez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5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50"/>
                      <a:pt x="366" y="250"/>
                    </a:cubicBezTo>
                    <a:cubicBezTo>
                      <a:pt x="366" y="250"/>
                      <a:pt x="367" y="249"/>
                      <a:pt x="367" y="249"/>
                    </a:cubicBezTo>
                    <a:cubicBezTo>
                      <a:pt x="367" y="249"/>
                      <a:pt x="367" y="249"/>
                      <a:pt x="367" y="249"/>
                    </a:cubicBezTo>
                    <a:cubicBezTo>
                      <a:pt x="367" y="249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lose/>
                    <a:moveTo>
                      <a:pt x="354" y="231"/>
                    </a:move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3" y="231"/>
                    </a:cubicBezTo>
                    <a:cubicBezTo>
                      <a:pt x="353" y="231"/>
                      <a:pt x="353" y="231"/>
                      <a:pt x="353" y="231"/>
                    </a:cubicBezTo>
                    <a:cubicBezTo>
                      <a:pt x="353" y="231"/>
                      <a:pt x="353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5"/>
                      <a:pt x="354" y="235"/>
                    </a:cubicBezTo>
                    <a:cubicBezTo>
                      <a:pt x="354" y="235"/>
                      <a:pt x="354" y="235"/>
                      <a:pt x="354" y="236"/>
                    </a:cubicBezTo>
                    <a:cubicBezTo>
                      <a:pt x="353" y="236"/>
                      <a:pt x="353" y="236"/>
                      <a:pt x="354" y="235"/>
                    </a:cubicBezTo>
                    <a:cubicBezTo>
                      <a:pt x="354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2" y="235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2" y="234"/>
                      <a:pt x="352" y="234"/>
                      <a:pt x="352" y="233"/>
                    </a:cubicBezTo>
                    <a:cubicBezTo>
                      <a:pt x="352" y="233"/>
                      <a:pt x="352" y="233"/>
                      <a:pt x="352" y="233"/>
                    </a:cubicBezTo>
                    <a:cubicBezTo>
                      <a:pt x="352" y="232"/>
                      <a:pt x="351" y="232"/>
                      <a:pt x="352" y="232"/>
                    </a:cubicBezTo>
                    <a:cubicBezTo>
                      <a:pt x="352" y="232"/>
                      <a:pt x="352" y="232"/>
                      <a:pt x="351" y="232"/>
                    </a:cubicBezTo>
                    <a:cubicBezTo>
                      <a:pt x="351" y="232"/>
                      <a:pt x="351" y="232"/>
                      <a:pt x="351" y="231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1" y="231"/>
                      <a:pt x="351" y="231"/>
                      <a:pt x="352" y="231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0" y="231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0" y="230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0" y="229"/>
                      <a:pt x="350" y="230"/>
                      <a:pt x="350" y="230"/>
                    </a:cubicBezTo>
                    <a:cubicBezTo>
                      <a:pt x="350" y="230"/>
                      <a:pt x="350" y="230"/>
                      <a:pt x="350" y="230"/>
                    </a:cubicBezTo>
                    <a:cubicBezTo>
                      <a:pt x="350" y="230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8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49" y="229"/>
                      <a:pt x="350" y="228"/>
                      <a:pt x="350" y="228"/>
                    </a:cubicBezTo>
                    <a:cubicBezTo>
                      <a:pt x="350" y="228"/>
                      <a:pt x="350" y="228"/>
                      <a:pt x="350" y="228"/>
                    </a:cubicBezTo>
                    <a:cubicBezTo>
                      <a:pt x="350" y="228"/>
                      <a:pt x="349" y="228"/>
                      <a:pt x="349" y="228"/>
                    </a:cubicBezTo>
                    <a:cubicBezTo>
                      <a:pt x="349" y="228"/>
                      <a:pt x="349" y="228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6"/>
                      <a:pt x="349" y="226"/>
                    </a:cubicBezTo>
                    <a:cubicBezTo>
                      <a:pt x="349" y="226"/>
                      <a:pt x="349" y="226"/>
                      <a:pt x="349" y="226"/>
                    </a:cubicBezTo>
                    <a:cubicBezTo>
                      <a:pt x="349" y="226"/>
                      <a:pt x="350" y="226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49" y="225"/>
                      <a:pt x="349" y="225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50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7" y="223"/>
                      <a:pt x="347" y="223"/>
                    </a:cubicBezTo>
                    <a:cubicBezTo>
                      <a:pt x="347" y="223"/>
                      <a:pt x="347" y="223"/>
                      <a:pt x="347" y="224"/>
                    </a:cubicBezTo>
                    <a:cubicBezTo>
                      <a:pt x="347" y="224"/>
                      <a:pt x="348" y="224"/>
                      <a:pt x="348" y="224"/>
                    </a:cubicBezTo>
                    <a:cubicBezTo>
                      <a:pt x="348" y="225"/>
                      <a:pt x="347" y="225"/>
                      <a:pt x="347" y="225"/>
                    </a:cubicBezTo>
                    <a:cubicBezTo>
                      <a:pt x="347" y="226"/>
                      <a:pt x="347" y="226"/>
                      <a:pt x="346" y="226"/>
                    </a:cubicBezTo>
                    <a:cubicBezTo>
                      <a:pt x="346" y="226"/>
                      <a:pt x="346" y="226"/>
                      <a:pt x="346" y="226"/>
                    </a:cubicBezTo>
                    <a:cubicBezTo>
                      <a:pt x="346" y="226"/>
                      <a:pt x="346" y="225"/>
                      <a:pt x="346" y="225"/>
                    </a:cubicBezTo>
                    <a:cubicBezTo>
                      <a:pt x="346" y="225"/>
                      <a:pt x="346" y="224"/>
                      <a:pt x="346" y="224"/>
                    </a:cubicBezTo>
                    <a:cubicBezTo>
                      <a:pt x="347" y="224"/>
                      <a:pt x="347" y="224"/>
                      <a:pt x="347" y="224"/>
                    </a:cubicBezTo>
                    <a:cubicBezTo>
                      <a:pt x="347" y="224"/>
                      <a:pt x="346" y="224"/>
                      <a:pt x="346" y="224"/>
                    </a:cubicBezTo>
                    <a:cubicBezTo>
                      <a:pt x="346" y="224"/>
                      <a:pt x="346" y="224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7" y="221"/>
                      <a:pt x="347" y="221"/>
                      <a:pt x="348" y="221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7" y="220"/>
                    </a:cubicBezTo>
                    <a:cubicBezTo>
                      <a:pt x="347" y="220"/>
                      <a:pt x="347" y="220"/>
                      <a:pt x="347" y="220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0"/>
                      <a:pt x="345" y="220"/>
                      <a:pt x="345" y="220"/>
                    </a:cubicBezTo>
                    <a:cubicBezTo>
                      <a:pt x="345" y="220"/>
                      <a:pt x="345" y="220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20"/>
                    </a:cubicBezTo>
                    <a:cubicBezTo>
                      <a:pt x="345" y="220"/>
                      <a:pt x="346" y="220"/>
                      <a:pt x="346" y="220"/>
                    </a:cubicBezTo>
                    <a:cubicBezTo>
                      <a:pt x="346" y="220"/>
                      <a:pt x="346" y="220"/>
                      <a:pt x="345" y="220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4" y="219"/>
                      <a:pt x="344" y="219"/>
                      <a:pt x="345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3" y="218"/>
                    </a:cubicBezTo>
                    <a:cubicBezTo>
                      <a:pt x="343" y="218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4" y="217"/>
                    </a:cubicBezTo>
                    <a:cubicBezTo>
                      <a:pt x="344" y="217"/>
                      <a:pt x="343" y="217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7"/>
                      <a:pt x="343" y="217"/>
                    </a:cubicBezTo>
                    <a:cubicBezTo>
                      <a:pt x="343" y="217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2" y="216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1" y="215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3"/>
                      <a:pt x="341" y="213"/>
                      <a:pt x="341" y="213"/>
                    </a:cubicBezTo>
                    <a:cubicBezTo>
                      <a:pt x="341" y="213"/>
                      <a:pt x="341" y="212"/>
                      <a:pt x="341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3" y="213"/>
                      <a:pt x="343" y="213"/>
                    </a:cubicBezTo>
                    <a:cubicBezTo>
                      <a:pt x="343" y="214"/>
                      <a:pt x="344" y="214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5" y="215"/>
                    </a:cubicBezTo>
                    <a:cubicBezTo>
                      <a:pt x="345" y="215"/>
                      <a:pt x="345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4"/>
                    </a:cubicBezTo>
                    <a:cubicBezTo>
                      <a:pt x="343" y="214"/>
                      <a:pt x="343" y="214"/>
                      <a:pt x="343" y="213"/>
                    </a:cubicBezTo>
                    <a:cubicBezTo>
                      <a:pt x="343" y="213"/>
                      <a:pt x="343" y="213"/>
                      <a:pt x="342" y="213"/>
                    </a:cubicBezTo>
                    <a:cubicBezTo>
                      <a:pt x="342" y="213"/>
                      <a:pt x="342" y="212"/>
                      <a:pt x="342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2"/>
                      <a:pt x="342" y="211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1"/>
                      <a:pt x="343" y="211"/>
                    </a:cubicBezTo>
                    <a:cubicBezTo>
                      <a:pt x="342" y="211"/>
                      <a:pt x="342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4" y="212"/>
                      <a:pt x="343" y="212"/>
                    </a:cubicBezTo>
                    <a:cubicBezTo>
                      <a:pt x="343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0"/>
                      <a:pt x="345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7" y="210"/>
                      <a:pt x="347" y="211"/>
                      <a:pt x="347" y="211"/>
                    </a:cubicBezTo>
                    <a:cubicBezTo>
                      <a:pt x="347" y="211"/>
                      <a:pt x="347" y="211"/>
                      <a:pt x="348" y="211"/>
                    </a:cubicBezTo>
                    <a:cubicBezTo>
                      <a:pt x="348" y="211"/>
                      <a:pt x="348" y="211"/>
                      <a:pt x="348" y="211"/>
                    </a:cubicBezTo>
                    <a:cubicBezTo>
                      <a:pt x="348" y="211"/>
                      <a:pt x="348" y="212"/>
                      <a:pt x="348" y="212"/>
                    </a:cubicBezTo>
                    <a:cubicBezTo>
                      <a:pt x="348" y="212"/>
                      <a:pt x="348" y="212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6" y="213"/>
                      <a:pt x="346" y="213"/>
                    </a:cubicBezTo>
                    <a:cubicBezTo>
                      <a:pt x="346" y="213"/>
                      <a:pt x="346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4"/>
                      <a:pt x="347" y="213"/>
                    </a:cubicBezTo>
                    <a:cubicBezTo>
                      <a:pt x="347" y="213"/>
                      <a:pt x="346" y="213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8" y="214"/>
                      <a:pt x="348" y="213"/>
                      <a:pt x="348" y="213"/>
                    </a:cubicBezTo>
                    <a:cubicBezTo>
                      <a:pt x="348" y="213"/>
                      <a:pt x="348" y="212"/>
                      <a:pt x="348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8" y="212"/>
                      <a:pt x="348" y="212"/>
                      <a:pt x="348" y="212"/>
                    </a:cubicBezTo>
                    <a:cubicBezTo>
                      <a:pt x="349" y="212"/>
                      <a:pt x="349" y="211"/>
                      <a:pt x="349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9" y="212"/>
                      <a:pt x="350" y="212"/>
                      <a:pt x="350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3"/>
                      <a:pt x="351" y="212"/>
                      <a:pt x="351" y="213"/>
                    </a:cubicBezTo>
                    <a:cubicBezTo>
                      <a:pt x="351" y="213"/>
                      <a:pt x="352" y="212"/>
                      <a:pt x="352" y="213"/>
                    </a:cubicBezTo>
                    <a:cubicBezTo>
                      <a:pt x="352" y="213"/>
                      <a:pt x="352" y="213"/>
                      <a:pt x="352" y="214"/>
                    </a:cubicBezTo>
                    <a:cubicBezTo>
                      <a:pt x="352" y="214"/>
                      <a:pt x="352" y="214"/>
                      <a:pt x="352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4"/>
                      <a:pt x="351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6"/>
                      <a:pt x="352" y="216"/>
                      <a:pt x="352" y="216"/>
                    </a:cubicBezTo>
                    <a:cubicBezTo>
                      <a:pt x="352" y="216"/>
                      <a:pt x="351" y="216"/>
                      <a:pt x="351" y="216"/>
                    </a:cubicBezTo>
                    <a:cubicBezTo>
                      <a:pt x="351" y="216"/>
                      <a:pt x="351" y="216"/>
                      <a:pt x="350" y="216"/>
                    </a:cubicBezTo>
                    <a:cubicBezTo>
                      <a:pt x="350" y="216"/>
                      <a:pt x="350" y="216"/>
                      <a:pt x="350" y="216"/>
                    </a:cubicBezTo>
                    <a:cubicBezTo>
                      <a:pt x="349" y="216"/>
                      <a:pt x="349" y="215"/>
                      <a:pt x="349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7" y="214"/>
                      <a:pt x="347" y="214"/>
                      <a:pt x="346" y="214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8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8" y="215"/>
                      <a:pt x="348" y="215"/>
                      <a:pt x="348" y="216"/>
                    </a:cubicBezTo>
                    <a:cubicBezTo>
                      <a:pt x="348" y="215"/>
                      <a:pt x="348" y="215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1" y="217"/>
                      <a:pt x="351" y="216"/>
                    </a:cubicBezTo>
                    <a:cubicBezTo>
                      <a:pt x="351" y="216"/>
                      <a:pt x="351" y="216"/>
                      <a:pt x="351" y="216"/>
                    </a:cubicBezTo>
                    <a:cubicBezTo>
                      <a:pt x="351" y="217"/>
                      <a:pt x="351" y="217"/>
                      <a:pt x="352" y="216"/>
                    </a:cubicBezTo>
                    <a:cubicBezTo>
                      <a:pt x="352" y="216"/>
                      <a:pt x="352" y="216"/>
                      <a:pt x="352" y="217"/>
                    </a:cubicBezTo>
                    <a:cubicBezTo>
                      <a:pt x="352" y="217"/>
                      <a:pt x="352" y="217"/>
                      <a:pt x="352" y="217"/>
                    </a:cubicBezTo>
                    <a:cubicBezTo>
                      <a:pt x="352" y="217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3" y="220"/>
                    </a:cubicBezTo>
                    <a:cubicBezTo>
                      <a:pt x="352" y="220"/>
                      <a:pt x="352" y="220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2" y="220"/>
                    </a:cubicBezTo>
                    <a:cubicBezTo>
                      <a:pt x="352" y="220"/>
                      <a:pt x="352" y="220"/>
                      <a:pt x="352" y="220"/>
                    </a:cubicBezTo>
                    <a:cubicBezTo>
                      <a:pt x="352" y="220"/>
                      <a:pt x="351" y="220"/>
                      <a:pt x="351" y="220"/>
                    </a:cubicBezTo>
                    <a:cubicBezTo>
                      <a:pt x="351" y="220"/>
                      <a:pt x="351" y="220"/>
                      <a:pt x="351" y="220"/>
                    </a:cubicBezTo>
                    <a:cubicBezTo>
                      <a:pt x="351" y="220"/>
                      <a:pt x="351" y="219"/>
                      <a:pt x="350" y="219"/>
                    </a:cubicBezTo>
                    <a:cubicBezTo>
                      <a:pt x="350" y="219"/>
                      <a:pt x="350" y="219"/>
                      <a:pt x="350" y="219"/>
                    </a:cubicBezTo>
                    <a:cubicBezTo>
                      <a:pt x="350" y="219"/>
                      <a:pt x="349" y="219"/>
                      <a:pt x="349" y="219"/>
                    </a:cubicBezTo>
                    <a:cubicBezTo>
                      <a:pt x="349" y="218"/>
                      <a:pt x="348" y="218"/>
                      <a:pt x="348" y="218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7"/>
                      <a:pt x="346" y="217"/>
                      <a:pt x="346" y="217"/>
                    </a:cubicBezTo>
                    <a:cubicBezTo>
                      <a:pt x="347" y="217"/>
                      <a:pt x="347" y="217"/>
                      <a:pt x="346" y="218"/>
                    </a:cubicBezTo>
                    <a:cubicBezTo>
                      <a:pt x="346" y="218"/>
                      <a:pt x="346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8" y="218"/>
                      <a:pt x="348" y="218"/>
                    </a:cubicBezTo>
                    <a:cubicBezTo>
                      <a:pt x="348" y="219"/>
                      <a:pt x="348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8" y="219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8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9" y="219"/>
                      <a:pt x="349" y="219"/>
                      <a:pt x="349" y="219"/>
                    </a:cubicBezTo>
                    <a:cubicBezTo>
                      <a:pt x="349" y="219"/>
                      <a:pt x="349" y="219"/>
                      <a:pt x="349" y="220"/>
                    </a:cubicBezTo>
                    <a:cubicBezTo>
                      <a:pt x="350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1" y="220"/>
                      <a:pt x="351" y="220"/>
                      <a:pt x="351" y="221"/>
                    </a:cubicBezTo>
                    <a:cubicBezTo>
                      <a:pt x="351" y="221"/>
                      <a:pt x="351" y="221"/>
                      <a:pt x="351" y="221"/>
                    </a:cubicBezTo>
                    <a:cubicBezTo>
                      <a:pt x="352" y="220"/>
                      <a:pt x="352" y="220"/>
                      <a:pt x="353" y="221"/>
                    </a:cubicBezTo>
                    <a:cubicBezTo>
                      <a:pt x="353" y="221"/>
                      <a:pt x="353" y="221"/>
                      <a:pt x="353" y="222"/>
                    </a:cubicBezTo>
                    <a:cubicBezTo>
                      <a:pt x="353" y="222"/>
                      <a:pt x="353" y="222"/>
                      <a:pt x="352" y="222"/>
                    </a:cubicBezTo>
                    <a:cubicBezTo>
                      <a:pt x="352" y="222"/>
                      <a:pt x="352" y="221"/>
                      <a:pt x="351" y="222"/>
                    </a:cubicBezTo>
                    <a:cubicBezTo>
                      <a:pt x="351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3"/>
                      <a:pt x="352" y="222"/>
                    </a:cubicBezTo>
                    <a:cubicBezTo>
                      <a:pt x="352" y="222"/>
                      <a:pt x="352" y="222"/>
                      <a:pt x="352" y="223"/>
                    </a:cubicBezTo>
                    <a:cubicBezTo>
                      <a:pt x="352" y="223"/>
                      <a:pt x="353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6"/>
                      <a:pt x="353" y="226"/>
                    </a:cubicBezTo>
                    <a:cubicBezTo>
                      <a:pt x="353" y="226"/>
                      <a:pt x="353" y="226"/>
                      <a:pt x="353" y="226"/>
                    </a:cubicBezTo>
                    <a:cubicBezTo>
                      <a:pt x="353" y="227"/>
                      <a:pt x="354" y="227"/>
                      <a:pt x="353" y="227"/>
                    </a:cubicBezTo>
                    <a:cubicBezTo>
                      <a:pt x="353" y="228"/>
                      <a:pt x="353" y="228"/>
                      <a:pt x="353" y="228"/>
                    </a:cubicBezTo>
                    <a:cubicBezTo>
                      <a:pt x="354" y="228"/>
                      <a:pt x="354" y="228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30"/>
                      <a:pt x="354" y="230"/>
                      <a:pt x="354" y="231"/>
                    </a:cubicBezTo>
                    <a:close/>
                    <a:moveTo>
                      <a:pt x="354" y="232"/>
                    </a:moveTo>
                    <a:cubicBezTo>
                      <a:pt x="354" y="232"/>
                      <a:pt x="354" y="232"/>
                      <a:pt x="354" y="232"/>
                    </a:cubicBezTo>
                    <a:close/>
                    <a:moveTo>
                      <a:pt x="363" y="246"/>
                    </a:move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5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lose/>
                    <a:moveTo>
                      <a:pt x="361" y="245"/>
                    </a:moveTo>
                    <a:cubicBezTo>
                      <a:pt x="361" y="245"/>
                      <a:pt x="361" y="245"/>
                      <a:pt x="361" y="245"/>
                    </a:cubicBezTo>
                    <a:cubicBezTo>
                      <a:pt x="361" y="245"/>
                      <a:pt x="361" y="245"/>
                      <a:pt x="360" y="245"/>
                    </a:cubicBezTo>
                    <a:cubicBezTo>
                      <a:pt x="360" y="245"/>
                      <a:pt x="360" y="245"/>
                      <a:pt x="360" y="245"/>
                    </a:cubicBezTo>
                    <a:cubicBezTo>
                      <a:pt x="361" y="245"/>
                      <a:pt x="360" y="246"/>
                      <a:pt x="360" y="246"/>
                    </a:cubicBezTo>
                    <a:cubicBezTo>
                      <a:pt x="360" y="246"/>
                      <a:pt x="360" y="246"/>
                      <a:pt x="361" y="247"/>
                    </a:cubicBezTo>
                    <a:cubicBezTo>
                      <a:pt x="361" y="246"/>
                      <a:pt x="361" y="246"/>
                      <a:pt x="361" y="245"/>
                    </a:cubicBezTo>
                    <a:cubicBezTo>
                      <a:pt x="361" y="246"/>
                      <a:pt x="361" y="245"/>
                      <a:pt x="361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4"/>
                      <a:pt x="361" y="245"/>
                      <a:pt x="361" y="245"/>
                    </a:cubicBezTo>
                    <a:close/>
                    <a:moveTo>
                      <a:pt x="367" y="252"/>
                    </a:moveTo>
                    <a:cubicBezTo>
                      <a:pt x="367" y="252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0"/>
                      <a:pt x="367" y="251"/>
                    </a:cubicBezTo>
                    <a:cubicBezTo>
                      <a:pt x="367" y="251"/>
                      <a:pt x="367" y="250"/>
                      <a:pt x="367" y="250"/>
                    </a:cubicBezTo>
                    <a:cubicBezTo>
                      <a:pt x="366" y="250"/>
                      <a:pt x="366" y="250"/>
                      <a:pt x="366" y="250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7" y="251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3"/>
                      <a:pt x="361" y="243"/>
                    </a:cubicBezTo>
                    <a:cubicBezTo>
                      <a:pt x="361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1" y="244"/>
                    </a:cubicBezTo>
                    <a:close/>
                    <a:moveTo>
                      <a:pt x="362" y="243"/>
                    </a:moveTo>
                    <a:cubicBezTo>
                      <a:pt x="362" y="243"/>
                      <a:pt x="362" y="243"/>
                      <a:pt x="362" y="243"/>
                    </a:cubicBezTo>
                    <a:cubicBezTo>
                      <a:pt x="362" y="243"/>
                      <a:pt x="362" y="243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3" y="244"/>
                      <a:pt x="363" y="244"/>
                      <a:pt x="363" y="243"/>
                    </a:cubicBezTo>
                    <a:cubicBezTo>
                      <a:pt x="363" y="243"/>
                      <a:pt x="362" y="243"/>
                      <a:pt x="362" y="243"/>
                    </a:cubicBezTo>
                    <a:close/>
                    <a:moveTo>
                      <a:pt x="349" y="223"/>
                    </a:move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3"/>
                      <a:pt x="349" y="223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lose/>
                    <a:moveTo>
                      <a:pt x="363" y="240"/>
                    </a:move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3" y="240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2" y="239"/>
                      <a:pt x="362" y="239"/>
                      <a:pt x="363" y="240"/>
                    </a:cubicBezTo>
                    <a:close/>
                    <a:moveTo>
                      <a:pt x="357" y="239"/>
                    </a:move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3"/>
                      <a:pt x="361" y="243"/>
                    </a:cubicBezTo>
                    <a:cubicBezTo>
                      <a:pt x="361" y="243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lose/>
                    <a:moveTo>
                      <a:pt x="359" y="239"/>
                    </a:move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39"/>
                      <a:pt x="359" y="239"/>
                      <a:pt x="359" y="239"/>
                    </a:cubicBezTo>
                    <a:cubicBezTo>
                      <a:pt x="359" y="240"/>
                      <a:pt x="359" y="240"/>
                      <a:pt x="359" y="240"/>
                    </a:cubicBezTo>
                    <a:cubicBezTo>
                      <a:pt x="359" y="240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lose/>
                    <a:moveTo>
                      <a:pt x="344" y="210"/>
                    </a:moveTo>
                    <a:cubicBezTo>
                      <a:pt x="344" y="210"/>
                      <a:pt x="345" y="210"/>
                      <a:pt x="345" y="210"/>
                    </a:cubicBezTo>
                    <a:cubicBezTo>
                      <a:pt x="345" y="210"/>
                      <a:pt x="345" y="209"/>
                      <a:pt x="344" y="209"/>
                    </a:cubicBezTo>
                    <a:cubicBezTo>
                      <a:pt x="344" y="209"/>
                      <a:pt x="344" y="210"/>
                      <a:pt x="344" y="210"/>
                    </a:cubicBezTo>
                    <a:cubicBezTo>
                      <a:pt x="344" y="210"/>
                      <a:pt x="344" y="210"/>
                      <a:pt x="344" y="210"/>
                    </a:cubicBezTo>
                    <a:close/>
                    <a:moveTo>
                      <a:pt x="365" y="236"/>
                    </a:moveTo>
                    <a:cubicBezTo>
                      <a:pt x="364" y="236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5" y="237"/>
                    </a:cubicBezTo>
                    <a:cubicBezTo>
                      <a:pt x="365" y="237"/>
                      <a:pt x="365" y="237"/>
                      <a:pt x="365" y="237"/>
                    </a:cubicBezTo>
                    <a:cubicBezTo>
                      <a:pt x="365" y="237"/>
                      <a:pt x="365" y="236"/>
                      <a:pt x="365" y="236"/>
                    </a:cubicBezTo>
                    <a:close/>
                    <a:moveTo>
                      <a:pt x="347" y="217"/>
                    </a:moveTo>
                    <a:cubicBezTo>
                      <a:pt x="347" y="217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lose/>
                    <a:moveTo>
                      <a:pt x="371" y="252"/>
                    </a:move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2" y="250"/>
                    </a:cubicBezTo>
                    <a:cubicBezTo>
                      <a:pt x="372" y="250"/>
                      <a:pt x="372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2" y="250"/>
                      <a:pt x="371" y="249"/>
                      <a:pt x="371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1" y="250"/>
                      <a:pt x="371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49"/>
                    </a:cubicBezTo>
                    <a:cubicBezTo>
                      <a:pt x="370" y="249"/>
                      <a:pt x="370" y="249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9"/>
                      <a:pt x="371" y="249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2" y="247"/>
                      <a:pt x="372" y="247"/>
                      <a:pt x="371" y="247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1" y="246"/>
                      <a:pt x="371" y="246"/>
                      <a:pt x="371" y="247"/>
                    </a:cubicBezTo>
                    <a:cubicBezTo>
                      <a:pt x="371" y="247"/>
                      <a:pt x="371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69" y="247"/>
                    </a:cubicBezTo>
                    <a:cubicBezTo>
                      <a:pt x="369" y="247"/>
                      <a:pt x="369" y="247"/>
                      <a:pt x="369" y="248"/>
                    </a:cubicBezTo>
                    <a:cubicBezTo>
                      <a:pt x="369" y="248"/>
                      <a:pt x="369" y="248"/>
                      <a:pt x="369" y="248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6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1" y="246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0" y="246"/>
                      <a:pt x="370" y="246"/>
                      <a:pt x="370" y="246"/>
                    </a:cubicBezTo>
                    <a:cubicBezTo>
                      <a:pt x="370" y="246"/>
                      <a:pt x="370" y="245"/>
                      <a:pt x="370" y="245"/>
                    </a:cubicBezTo>
                    <a:cubicBezTo>
                      <a:pt x="370" y="245"/>
                      <a:pt x="370" y="245"/>
                      <a:pt x="370" y="245"/>
                    </a:cubicBezTo>
                    <a:cubicBezTo>
                      <a:pt x="370" y="245"/>
                      <a:pt x="369" y="245"/>
                      <a:pt x="369" y="245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9" y="246"/>
                      <a:pt x="369" y="246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8" y="245"/>
                      <a:pt x="368" y="245"/>
                    </a:cubicBezTo>
                    <a:cubicBezTo>
                      <a:pt x="368" y="244"/>
                      <a:pt x="369" y="245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7" y="244"/>
                      <a:pt x="367" y="244"/>
                      <a:pt x="367" y="245"/>
                    </a:cubicBezTo>
                    <a:cubicBezTo>
                      <a:pt x="367" y="244"/>
                      <a:pt x="367" y="244"/>
                      <a:pt x="367" y="244"/>
                    </a:cubicBezTo>
                    <a:cubicBezTo>
                      <a:pt x="367" y="244"/>
                      <a:pt x="367" y="244"/>
                      <a:pt x="368" y="244"/>
                    </a:cubicBezTo>
                    <a:cubicBezTo>
                      <a:pt x="368" y="244"/>
                      <a:pt x="368" y="244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2"/>
                      <a:pt x="368" y="242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9" y="243"/>
                    </a:cubicBezTo>
                    <a:cubicBezTo>
                      <a:pt x="369" y="243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3"/>
                    </a:cubicBezTo>
                    <a:cubicBezTo>
                      <a:pt x="370" y="243"/>
                      <a:pt x="369" y="243"/>
                      <a:pt x="369" y="243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8" y="242"/>
                    </a:cubicBezTo>
                    <a:cubicBezTo>
                      <a:pt x="369" y="242"/>
                      <a:pt x="368" y="242"/>
                      <a:pt x="368" y="242"/>
                    </a:cubicBezTo>
                    <a:cubicBezTo>
                      <a:pt x="368" y="242"/>
                      <a:pt x="368" y="242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0"/>
                      <a:pt x="368" y="240"/>
                      <a:pt x="368" y="240"/>
                    </a:cubicBezTo>
                    <a:cubicBezTo>
                      <a:pt x="368" y="240"/>
                      <a:pt x="368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8"/>
                      <a:pt x="367" y="238"/>
                      <a:pt x="367" y="238"/>
                    </a:cubicBezTo>
                    <a:cubicBezTo>
                      <a:pt x="366" y="238"/>
                      <a:pt x="366" y="238"/>
                      <a:pt x="366" y="238"/>
                    </a:cubicBezTo>
                    <a:cubicBezTo>
                      <a:pt x="366" y="238"/>
                      <a:pt x="365" y="237"/>
                      <a:pt x="365" y="237"/>
                    </a:cubicBezTo>
                    <a:cubicBezTo>
                      <a:pt x="365" y="237"/>
                      <a:pt x="365" y="237"/>
                      <a:pt x="364" y="237"/>
                    </a:cubicBezTo>
                    <a:cubicBezTo>
                      <a:pt x="364" y="237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6"/>
                      <a:pt x="365" y="236"/>
                      <a:pt x="364" y="236"/>
                    </a:cubicBezTo>
                    <a:cubicBezTo>
                      <a:pt x="364" y="236"/>
                      <a:pt x="364" y="235"/>
                      <a:pt x="364" y="235"/>
                    </a:cubicBezTo>
                    <a:cubicBezTo>
                      <a:pt x="364" y="235"/>
                      <a:pt x="364" y="235"/>
                      <a:pt x="364" y="235"/>
                    </a:cubicBezTo>
                    <a:cubicBezTo>
                      <a:pt x="364" y="235"/>
                      <a:pt x="364" y="234"/>
                      <a:pt x="364" y="234"/>
                    </a:cubicBezTo>
                    <a:cubicBezTo>
                      <a:pt x="364" y="234"/>
                      <a:pt x="364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5"/>
                      <a:pt x="363" y="235"/>
                    </a:cubicBezTo>
                    <a:cubicBezTo>
                      <a:pt x="362" y="235"/>
                      <a:pt x="362" y="234"/>
                      <a:pt x="362" y="234"/>
                    </a:cubicBezTo>
                    <a:cubicBezTo>
                      <a:pt x="362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2" y="234"/>
                    </a:cubicBezTo>
                    <a:cubicBezTo>
                      <a:pt x="362" y="234"/>
                      <a:pt x="362" y="234"/>
                      <a:pt x="362" y="234"/>
                    </a:cubicBezTo>
                    <a:cubicBezTo>
                      <a:pt x="362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0" y="234"/>
                      <a:pt x="360" y="234"/>
                    </a:cubicBezTo>
                    <a:cubicBezTo>
                      <a:pt x="360" y="234"/>
                      <a:pt x="360" y="234"/>
                      <a:pt x="360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0" y="235"/>
                      <a:pt x="361" y="235"/>
                      <a:pt x="361" y="235"/>
                    </a:cubicBezTo>
                    <a:cubicBezTo>
                      <a:pt x="361" y="235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0" y="237"/>
                      <a:pt x="360" y="237"/>
                    </a:cubicBezTo>
                    <a:cubicBezTo>
                      <a:pt x="360" y="237"/>
                      <a:pt x="360" y="238"/>
                      <a:pt x="360" y="238"/>
                    </a:cubicBezTo>
                    <a:cubicBezTo>
                      <a:pt x="360" y="238"/>
                      <a:pt x="360" y="238"/>
                      <a:pt x="359" y="238"/>
                    </a:cubicBezTo>
                    <a:cubicBezTo>
                      <a:pt x="359" y="239"/>
                      <a:pt x="360" y="239"/>
                      <a:pt x="360" y="239"/>
                    </a:cubicBezTo>
                    <a:cubicBezTo>
                      <a:pt x="360" y="239"/>
                      <a:pt x="360" y="239"/>
                      <a:pt x="360" y="239"/>
                    </a:cubicBezTo>
                    <a:cubicBezTo>
                      <a:pt x="360" y="238"/>
                      <a:pt x="361" y="238"/>
                      <a:pt x="361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1" y="238"/>
                      <a:pt x="361" y="237"/>
                      <a:pt x="362" y="238"/>
                    </a:cubicBezTo>
                    <a:cubicBezTo>
                      <a:pt x="362" y="238"/>
                      <a:pt x="362" y="238"/>
                      <a:pt x="362" y="237"/>
                    </a:cubicBezTo>
                    <a:cubicBezTo>
                      <a:pt x="362" y="237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1" y="238"/>
                      <a:pt x="362" y="238"/>
                    </a:cubicBezTo>
                    <a:cubicBezTo>
                      <a:pt x="362" y="238"/>
                      <a:pt x="362" y="239"/>
                      <a:pt x="362" y="239"/>
                    </a:cubicBezTo>
                    <a:cubicBezTo>
                      <a:pt x="362" y="239"/>
                      <a:pt x="362" y="239"/>
                      <a:pt x="362" y="239"/>
                    </a:cubicBezTo>
                    <a:cubicBezTo>
                      <a:pt x="362" y="239"/>
                      <a:pt x="362" y="238"/>
                      <a:pt x="362" y="238"/>
                    </a:cubicBezTo>
                    <a:cubicBezTo>
                      <a:pt x="363" y="238"/>
                      <a:pt x="363" y="237"/>
                      <a:pt x="363" y="237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6"/>
                      <a:pt x="363" y="236"/>
                      <a:pt x="362" y="236"/>
                    </a:cubicBezTo>
                    <a:cubicBezTo>
                      <a:pt x="362" y="236"/>
                      <a:pt x="363" y="236"/>
                      <a:pt x="363" y="236"/>
                    </a:cubicBezTo>
                    <a:cubicBezTo>
                      <a:pt x="363" y="236"/>
                      <a:pt x="363" y="236"/>
                      <a:pt x="363" y="236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7"/>
                      <a:pt x="363" y="238"/>
                      <a:pt x="363" y="238"/>
                    </a:cubicBezTo>
                    <a:cubicBezTo>
                      <a:pt x="363" y="238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40"/>
                    </a:cubicBezTo>
                    <a:cubicBezTo>
                      <a:pt x="364" y="240"/>
                      <a:pt x="364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1"/>
                      <a:pt x="363" y="241"/>
                      <a:pt x="363" y="241"/>
                    </a:cubicBezTo>
                    <a:cubicBezTo>
                      <a:pt x="363" y="241"/>
                      <a:pt x="363" y="241"/>
                      <a:pt x="362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2" y="242"/>
                      <a:pt x="362" y="242"/>
                      <a:pt x="363" y="243"/>
                    </a:cubicBezTo>
                    <a:cubicBezTo>
                      <a:pt x="363" y="243"/>
                      <a:pt x="363" y="243"/>
                      <a:pt x="363" y="243"/>
                    </a:cubicBezTo>
                    <a:cubicBezTo>
                      <a:pt x="363" y="243"/>
                      <a:pt x="364" y="243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4"/>
                      <a:pt x="364" y="244"/>
                    </a:cubicBezTo>
                    <a:cubicBezTo>
                      <a:pt x="364" y="244"/>
                      <a:pt x="364" y="244"/>
                      <a:pt x="364" y="244"/>
                    </a:cubicBezTo>
                    <a:cubicBezTo>
                      <a:pt x="365" y="244"/>
                      <a:pt x="365" y="244"/>
                      <a:pt x="365" y="244"/>
                    </a:cubicBezTo>
                    <a:cubicBezTo>
                      <a:pt x="365" y="244"/>
                      <a:pt x="364" y="244"/>
                      <a:pt x="364" y="245"/>
                    </a:cubicBezTo>
                    <a:cubicBezTo>
                      <a:pt x="364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6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4" y="246"/>
                      <a:pt x="364" y="246"/>
                      <a:pt x="365" y="246"/>
                    </a:cubicBez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4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6" y="247"/>
                      <a:pt x="366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6" y="247"/>
                      <a:pt x="366" y="247"/>
                      <a:pt x="366" y="246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ubicBezTo>
                      <a:pt x="367" y="248"/>
                      <a:pt x="367" y="247"/>
                      <a:pt x="367" y="247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7" y="247"/>
                      <a:pt x="367" y="246"/>
                      <a:pt x="367" y="246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8" y="247"/>
                      <a:pt x="368" y="248"/>
                      <a:pt x="367" y="248"/>
                    </a:cubicBezTo>
                    <a:cubicBezTo>
                      <a:pt x="367" y="248"/>
                      <a:pt x="367" y="248"/>
                      <a:pt x="367" y="249"/>
                    </a:cubicBezTo>
                    <a:cubicBezTo>
                      <a:pt x="367" y="248"/>
                      <a:pt x="367" y="248"/>
                      <a:pt x="368" y="248"/>
                    </a:cubicBezTo>
                    <a:cubicBezTo>
                      <a:pt x="368" y="248"/>
                      <a:pt x="368" y="248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7" y="249"/>
                    </a:cubicBezTo>
                    <a:cubicBezTo>
                      <a:pt x="368" y="249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7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1"/>
                    </a:cubicBezTo>
                    <a:cubicBezTo>
                      <a:pt x="368" y="251"/>
                      <a:pt x="368" y="251"/>
                      <a:pt x="368" y="251"/>
                    </a:cubicBezTo>
                    <a:cubicBezTo>
                      <a:pt x="368" y="251"/>
                      <a:pt x="369" y="250"/>
                      <a:pt x="369" y="250"/>
                    </a:cubicBezTo>
                    <a:cubicBezTo>
                      <a:pt x="369" y="250"/>
                      <a:pt x="369" y="249"/>
                      <a:pt x="369" y="249"/>
                    </a:cubicBezTo>
                    <a:cubicBezTo>
                      <a:pt x="369" y="249"/>
                      <a:pt x="369" y="249"/>
                      <a:pt x="369" y="249"/>
                    </a:cubicBezTo>
                    <a:cubicBezTo>
                      <a:pt x="369" y="249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1"/>
                      <a:pt x="369" y="251"/>
                      <a:pt x="369" y="251"/>
                    </a:cubicBezTo>
                    <a:cubicBezTo>
                      <a:pt x="369" y="251"/>
                      <a:pt x="369" y="252"/>
                      <a:pt x="369" y="252"/>
                    </a:cubicBezTo>
                    <a:cubicBezTo>
                      <a:pt x="369" y="252"/>
                      <a:pt x="369" y="252"/>
                      <a:pt x="369" y="252"/>
                    </a:cubicBezTo>
                    <a:cubicBezTo>
                      <a:pt x="369" y="252"/>
                      <a:pt x="369" y="253"/>
                      <a:pt x="369" y="253"/>
                    </a:cubicBezTo>
                    <a:cubicBezTo>
                      <a:pt x="370" y="253"/>
                      <a:pt x="370" y="253"/>
                      <a:pt x="370" y="252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1" y="253"/>
                      <a:pt x="370" y="253"/>
                      <a:pt x="370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2" y="252"/>
                    </a:cubicBezTo>
                    <a:cubicBezTo>
                      <a:pt x="372" y="252"/>
                      <a:pt x="372" y="252"/>
                      <a:pt x="371" y="252"/>
                    </a:cubicBezTo>
                    <a:close/>
                    <a:moveTo>
                      <a:pt x="363" y="245"/>
                    </a:moveTo>
                    <a:cubicBezTo>
                      <a:pt x="363" y="245"/>
                      <a:pt x="363" y="245"/>
                      <a:pt x="363" y="244"/>
                    </a:cubicBezTo>
                    <a:cubicBezTo>
                      <a:pt x="363" y="244"/>
                      <a:pt x="363" y="244"/>
                      <a:pt x="363" y="244"/>
                    </a:cubicBezTo>
                    <a:cubicBezTo>
                      <a:pt x="363" y="244"/>
                      <a:pt x="363" y="244"/>
                      <a:pt x="363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lose/>
                    <a:moveTo>
                      <a:pt x="343" y="210"/>
                    </a:move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2" y="210"/>
                      <a:pt x="342" y="210"/>
                    </a:cubicBezTo>
                    <a:cubicBezTo>
                      <a:pt x="342" y="210"/>
                      <a:pt x="343" y="210"/>
                      <a:pt x="343" y="210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5" y="236"/>
                    </a:moveTo>
                    <a:cubicBezTo>
                      <a:pt x="365" y="236"/>
                      <a:pt x="365" y="236"/>
                      <a:pt x="366" y="236"/>
                    </a:cubicBezTo>
                    <a:cubicBezTo>
                      <a:pt x="366" y="236"/>
                      <a:pt x="366" y="236"/>
                      <a:pt x="366" y="236"/>
                    </a:cubicBezTo>
                    <a:cubicBezTo>
                      <a:pt x="366" y="236"/>
                      <a:pt x="366" y="236"/>
                      <a:pt x="365" y="236"/>
                    </a:cubicBezTo>
                    <a:cubicBezTo>
                      <a:pt x="365" y="236"/>
                      <a:pt x="365" y="236"/>
                      <a:pt x="365" y="236"/>
                    </a:cubicBezTo>
                    <a:close/>
                    <a:moveTo>
                      <a:pt x="361" y="242"/>
                    </a:move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lose/>
                    <a:moveTo>
                      <a:pt x="360" y="232"/>
                    </a:moveTo>
                    <a:cubicBezTo>
                      <a:pt x="360" y="232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60" y="232"/>
                      <a:pt x="360" y="232"/>
                      <a:pt x="360" y="232"/>
                    </a:cubicBezTo>
                    <a:close/>
                    <a:moveTo>
                      <a:pt x="362" y="245"/>
                    </a:move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lose/>
                    <a:moveTo>
                      <a:pt x="367" y="232"/>
                    </a:move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8" y="232"/>
                      <a:pt x="368" y="232"/>
                    </a:cubicBezTo>
                    <a:cubicBezTo>
                      <a:pt x="368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lose/>
                    <a:moveTo>
                      <a:pt x="368" y="231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lose/>
                    <a:moveTo>
                      <a:pt x="361" y="236"/>
                    </a:move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lose/>
                    <a:moveTo>
                      <a:pt x="363" y="239"/>
                    </a:moveTo>
                    <a:cubicBezTo>
                      <a:pt x="363" y="239"/>
                      <a:pt x="363" y="239"/>
                      <a:pt x="363" y="238"/>
                    </a:cubicBezTo>
                    <a:cubicBezTo>
                      <a:pt x="363" y="239"/>
                      <a:pt x="362" y="239"/>
                      <a:pt x="363" y="239"/>
                    </a:cubicBezTo>
                    <a:close/>
                    <a:moveTo>
                      <a:pt x="368" y="232"/>
                    </a:moveTo>
                    <a:cubicBezTo>
                      <a:pt x="368" y="232"/>
                      <a:pt x="368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8" y="232"/>
                    </a:cubicBezTo>
                    <a:cubicBezTo>
                      <a:pt x="368" y="232"/>
                      <a:pt x="368" y="232"/>
                      <a:pt x="368" y="232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8" y="232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2"/>
                    </a:cubicBezTo>
                    <a:close/>
                    <a:moveTo>
                      <a:pt x="365" y="247"/>
                    </a:move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lose/>
                    <a:moveTo>
                      <a:pt x="343" y="217"/>
                    </a:move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lose/>
                    <a:moveTo>
                      <a:pt x="364" y="243"/>
                    </a:move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3"/>
                      <a:pt x="364" y="243"/>
                    </a:cubicBezTo>
                    <a:close/>
                    <a:moveTo>
                      <a:pt x="359" y="218"/>
                    </a:move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8" y="217"/>
                    </a:cubicBezTo>
                    <a:cubicBezTo>
                      <a:pt x="358" y="217"/>
                      <a:pt x="358" y="216"/>
                      <a:pt x="358" y="216"/>
                    </a:cubicBezTo>
                    <a:cubicBezTo>
                      <a:pt x="358" y="216"/>
                      <a:pt x="358" y="216"/>
                      <a:pt x="358" y="215"/>
                    </a:cubicBezTo>
                    <a:cubicBezTo>
                      <a:pt x="357" y="215"/>
                      <a:pt x="357" y="215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3"/>
                      <a:pt x="357" y="213"/>
                      <a:pt x="357" y="213"/>
                    </a:cubicBezTo>
                    <a:cubicBezTo>
                      <a:pt x="357" y="213"/>
                      <a:pt x="357" y="213"/>
                      <a:pt x="356" y="212"/>
                    </a:cubicBezTo>
                    <a:cubicBezTo>
                      <a:pt x="356" y="213"/>
                      <a:pt x="357" y="213"/>
                      <a:pt x="356" y="213"/>
                    </a:cubicBezTo>
                    <a:cubicBezTo>
                      <a:pt x="356" y="213"/>
                      <a:pt x="356" y="213"/>
                      <a:pt x="356" y="213"/>
                    </a:cubicBezTo>
                    <a:cubicBezTo>
                      <a:pt x="357" y="213"/>
                      <a:pt x="357" y="214"/>
                      <a:pt x="357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8" y="217"/>
                    </a:cubicBezTo>
                    <a:cubicBezTo>
                      <a:pt x="358" y="217"/>
                      <a:pt x="358" y="217"/>
                      <a:pt x="358" y="218"/>
                    </a:cubicBezTo>
                    <a:cubicBezTo>
                      <a:pt x="358" y="218"/>
                      <a:pt x="358" y="218"/>
                      <a:pt x="358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8" y="219"/>
                      <a:pt x="359" y="219"/>
                      <a:pt x="359" y="219"/>
                    </a:cubicBezTo>
                    <a:cubicBezTo>
                      <a:pt x="359" y="219"/>
                      <a:pt x="359" y="220"/>
                      <a:pt x="359" y="220"/>
                    </a:cubicBezTo>
                    <a:cubicBezTo>
                      <a:pt x="359" y="220"/>
                      <a:pt x="359" y="219"/>
                      <a:pt x="359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19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9" y="220"/>
                    </a:cubicBezTo>
                    <a:cubicBezTo>
                      <a:pt x="359" y="220"/>
                      <a:pt x="359" y="220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1"/>
                      <a:pt x="359" y="221"/>
                      <a:pt x="358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2"/>
                      <a:pt x="357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4" y="225"/>
                      <a:pt x="354" y="225"/>
                    </a:cubicBezTo>
                    <a:cubicBezTo>
                      <a:pt x="354" y="225"/>
                      <a:pt x="354" y="224"/>
                      <a:pt x="354" y="224"/>
                    </a:cubicBezTo>
                    <a:cubicBezTo>
                      <a:pt x="354" y="224"/>
                      <a:pt x="354" y="224"/>
                      <a:pt x="354" y="224"/>
                    </a:cubicBezTo>
                    <a:cubicBezTo>
                      <a:pt x="354" y="224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4" y="222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5" y="223"/>
                      <a:pt x="354" y="223"/>
                      <a:pt x="354" y="222"/>
                    </a:cubicBezTo>
                    <a:cubicBezTo>
                      <a:pt x="354" y="222"/>
                      <a:pt x="354" y="222"/>
                      <a:pt x="355" y="222"/>
                    </a:cubicBezTo>
                    <a:cubicBezTo>
                      <a:pt x="355" y="222"/>
                      <a:pt x="355" y="222"/>
                      <a:pt x="355" y="222"/>
                    </a:cubicBezTo>
                    <a:cubicBezTo>
                      <a:pt x="355" y="222"/>
                      <a:pt x="355" y="222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4" y="221"/>
                      <a:pt x="354" y="221"/>
                      <a:pt x="354" y="221"/>
                    </a:cubicBezTo>
                    <a:cubicBezTo>
                      <a:pt x="354" y="221"/>
                      <a:pt x="355" y="221"/>
                      <a:pt x="355" y="221"/>
                    </a:cubicBezTo>
                    <a:cubicBezTo>
                      <a:pt x="355" y="221"/>
                      <a:pt x="355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5" y="221"/>
                      <a:pt x="355" y="220"/>
                      <a:pt x="355" y="220"/>
                    </a:cubicBezTo>
                    <a:cubicBezTo>
                      <a:pt x="355" y="220"/>
                      <a:pt x="355" y="220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9"/>
                      <a:pt x="354" y="219"/>
                      <a:pt x="354" y="218"/>
                    </a:cubicBezTo>
                    <a:cubicBezTo>
                      <a:pt x="354" y="218"/>
                      <a:pt x="354" y="218"/>
                      <a:pt x="354" y="217"/>
                    </a:cubicBezTo>
                    <a:cubicBezTo>
                      <a:pt x="354" y="217"/>
                      <a:pt x="354" y="217"/>
                      <a:pt x="354" y="217"/>
                    </a:cubicBezTo>
                    <a:cubicBezTo>
                      <a:pt x="353" y="217"/>
                      <a:pt x="354" y="216"/>
                      <a:pt x="354" y="215"/>
                    </a:cubicBezTo>
                    <a:cubicBezTo>
                      <a:pt x="353" y="214"/>
                      <a:pt x="353" y="214"/>
                      <a:pt x="353" y="213"/>
                    </a:cubicBezTo>
                    <a:cubicBezTo>
                      <a:pt x="353" y="213"/>
                      <a:pt x="353" y="213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1"/>
                      <a:pt x="353" y="211"/>
                      <a:pt x="352" y="211"/>
                    </a:cubicBezTo>
                    <a:cubicBezTo>
                      <a:pt x="352" y="211"/>
                      <a:pt x="352" y="211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3" y="209"/>
                      <a:pt x="353" y="209"/>
                    </a:cubicBezTo>
                    <a:cubicBezTo>
                      <a:pt x="353" y="209"/>
                      <a:pt x="353" y="210"/>
                      <a:pt x="353" y="210"/>
                    </a:cubicBezTo>
                    <a:cubicBezTo>
                      <a:pt x="353" y="210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5" y="211"/>
                      <a:pt x="355" y="211"/>
                    </a:cubicBezTo>
                    <a:cubicBezTo>
                      <a:pt x="355" y="211"/>
                      <a:pt x="355" y="211"/>
                      <a:pt x="356" y="211"/>
                    </a:cubicBezTo>
                    <a:cubicBezTo>
                      <a:pt x="356" y="212"/>
                      <a:pt x="356" y="212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3"/>
                      <a:pt x="358" y="213"/>
                      <a:pt x="358" y="214"/>
                    </a:cubicBezTo>
                    <a:cubicBezTo>
                      <a:pt x="358" y="214"/>
                      <a:pt x="358" y="214"/>
                      <a:pt x="358" y="214"/>
                    </a:cubicBezTo>
                    <a:cubicBezTo>
                      <a:pt x="358" y="214"/>
                      <a:pt x="358" y="214"/>
                      <a:pt x="358" y="215"/>
                    </a:cubicBezTo>
                    <a:cubicBezTo>
                      <a:pt x="358" y="215"/>
                      <a:pt x="358" y="215"/>
                      <a:pt x="359" y="215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7"/>
                      <a:pt x="359" y="217"/>
                      <a:pt x="359" y="217"/>
                    </a:cubicBezTo>
                    <a:cubicBezTo>
                      <a:pt x="359" y="217"/>
                      <a:pt x="359" y="217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lose/>
                    <a:moveTo>
                      <a:pt x="357" y="216"/>
                    </a:moveTo>
                    <a:cubicBezTo>
                      <a:pt x="357" y="216"/>
                      <a:pt x="357" y="216"/>
                      <a:pt x="357" y="216"/>
                    </a:cubicBezTo>
                    <a:cubicBezTo>
                      <a:pt x="358" y="216"/>
                      <a:pt x="358" y="216"/>
                      <a:pt x="357" y="216"/>
                    </a:cubicBezTo>
                    <a:cubicBezTo>
                      <a:pt x="357" y="216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7" y="216"/>
                    </a:cubicBezTo>
                    <a:close/>
                    <a:moveTo>
                      <a:pt x="357" y="214"/>
                    </a:move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6" y="214"/>
                    </a:cubicBezTo>
                    <a:cubicBezTo>
                      <a:pt x="356" y="214"/>
                      <a:pt x="356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lose/>
                    <a:moveTo>
                      <a:pt x="357" y="215"/>
                    </a:move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lose/>
                    <a:moveTo>
                      <a:pt x="375" y="247"/>
                    </a:move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4" y="247"/>
                      <a:pt x="374" y="247"/>
                    </a:cubicBezTo>
                    <a:cubicBezTo>
                      <a:pt x="374" y="247"/>
                      <a:pt x="374" y="248"/>
                      <a:pt x="374" y="248"/>
                    </a:cubicBezTo>
                    <a:cubicBezTo>
                      <a:pt x="374" y="248"/>
                      <a:pt x="374" y="248"/>
                      <a:pt x="374" y="248"/>
                    </a:cubicBezTo>
                    <a:cubicBezTo>
                      <a:pt x="374" y="249"/>
                      <a:pt x="374" y="249"/>
                      <a:pt x="374" y="249"/>
                    </a:cubicBezTo>
                    <a:cubicBezTo>
                      <a:pt x="374" y="249"/>
                      <a:pt x="374" y="249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5" y="249"/>
                      <a:pt x="374" y="249"/>
                      <a:pt x="375" y="249"/>
                    </a:cubicBezTo>
                    <a:cubicBezTo>
                      <a:pt x="375" y="249"/>
                      <a:pt x="375" y="249"/>
                      <a:pt x="375" y="249"/>
                    </a:cubicBezTo>
                    <a:cubicBezTo>
                      <a:pt x="375" y="249"/>
                      <a:pt x="375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5" y="248"/>
                      <a:pt x="375" y="248"/>
                    </a:cubicBezTo>
                    <a:cubicBezTo>
                      <a:pt x="375" y="247"/>
                      <a:pt x="376" y="247"/>
                      <a:pt x="376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lose/>
                    <a:moveTo>
                      <a:pt x="376" y="251"/>
                    </a:move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6" y="251"/>
                      <a:pt x="376" y="251"/>
                      <a:pt x="376" y="250"/>
                    </a:cubicBezTo>
                    <a:cubicBezTo>
                      <a:pt x="376" y="250"/>
                      <a:pt x="377" y="250"/>
                      <a:pt x="377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5" y="250"/>
                    </a:cubicBezTo>
                    <a:cubicBezTo>
                      <a:pt x="375" y="250"/>
                      <a:pt x="375" y="250"/>
                      <a:pt x="375" y="250"/>
                    </a:cubicBezTo>
                    <a:cubicBezTo>
                      <a:pt x="375" y="250"/>
                      <a:pt x="375" y="250"/>
                      <a:pt x="375" y="251"/>
                    </a:cubicBezTo>
                    <a:cubicBezTo>
                      <a:pt x="375" y="251"/>
                      <a:pt x="375" y="251"/>
                      <a:pt x="376" y="251"/>
                    </a:cubicBezTo>
                    <a:close/>
                    <a:moveTo>
                      <a:pt x="805" y="352"/>
                    </a:moveTo>
                    <a:cubicBezTo>
                      <a:pt x="805" y="352"/>
                      <a:pt x="805" y="353"/>
                      <a:pt x="804" y="353"/>
                    </a:cubicBezTo>
                    <a:cubicBezTo>
                      <a:pt x="804" y="353"/>
                      <a:pt x="804" y="353"/>
                      <a:pt x="804" y="353"/>
                    </a:cubicBezTo>
                    <a:cubicBezTo>
                      <a:pt x="804" y="353"/>
                      <a:pt x="804" y="352"/>
                      <a:pt x="804" y="352"/>
                    </a:cubicBezTo>
                    <a:cubicBezTo>
                      <a:pt x="804" y="352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0"/>
                      <a:pt x="804" y="350"/>
                      <a:pt x="804" y="350"/>
                    </a:cubicBezTo>
                    <a:cubicBezTo>
                      <a:pt x="804" y="350"/>
                      <a:pt x="803" y="350"/>
                      <a:pt x="803" y="350"/>
                    </a:cubicBezTo>
                    <a:cubicBezTo>
                      <a:pt x="803" y="350"/>
                      <a:pt x="804" y="349"/>
                      <a:pt x="804" y="349"/>
                    </a:cubicBezTo>
                    <a:cubicBezTo>
                      <a:pt x="804" y="349"/>
                      <a:pt x="804" y="349"/>
                      <a:pt x="804" y="349"/>
                    </a:cubicBezTo>
                    <a:cubicBezTo>
                      <a:pt x="804" y="349"/>
                      <a:pt x="801" y="348"/>
                      <a:pt x="801" y="348"/>
                    </a:cubicBezTo>
                    <a:cubicBezTo>
                      <a:pt x="801" y="348"/>
                      <a:pt x="801" y="347"/>
                      <a:pt x="801" y="347"/>
                    </a:cubicBezTo>
                    <a:cubicBezTo>
                      <a:pt x="801" y="347"/>
                      <a:pt x="802" y="347"/>
                      <a:pt x="802" y="347"/>
                    </a:cubicBezTo>
                    <a:cubicBezTo>
                      <a:pt x="802" y="347"/>
                      <a:pt x="802" y="346"/>
                      <a:pt x="802" y="346"/>
                    </a:cubicBezTo>
                    <a:cubicBezTo>
                      <a:pt x="802" y="346"/>
                      <a:pt x="801" y="346"/>
                      <a:pt x="801" y="346"/>
                    </a:cubicBezTo>
                    <a:cubicBezTo>
                      <a:pt x="801" y="346"/>
                      <a:pt x="802" y="345"/>
                      <a:pt x="802" y="345"/>
                    </a:cubicBezTo>
                    <a:cubicBezTo>
                      <a:pt x="802" y="334"/>
                      <a:pt x="802" y="334"/>
                      <a:pt x="802" y="334"/>
                    </a:cubicBezTo>
                    <a:cubicBezTo>
                      <a:pt x="799" y="332"/>
                      <a:pt x="799" y="332"/>
                      <a:pt x="799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6" y="332"/>
                      <a:pt x="796" y="332"/>
                      <a:pt x="796" y="332"/>
                    </a:cubicBezTo>
                    <a:cubicBezTo>
                      <a:pt x="794" y="333"/>
                      <a:pt x="794" y="333"/>
                      <a:pt x="794" y="333"/>
                    </a:cubicBezTo>
                    <a:cubicBezTo>
                      <a:pt x="793" y="332"/>
                      <a:pt x="793" y="332"/>
                      <a:pt x="793" y="332"/>
                    </a:cubicBezTo>
                    <a:cubicBezTo>
                      <a:pt x="793" y="331"/>
                      <a:pt x="793" y="331"/>
                      <a:pt x="793" y="331"/>
                    </a:cubicBezTo>
                    <a:cubicBezTo>
                      <a:pt x="792" y="331"/>
                      <a:pt x="792" y="331"/>
                      <a:pt x="792" y="331"/>
                    </a:cubicBezTo>
                    <a:cubicBezTo>
                      <a:pt x="787" y="338"/>
                      <a:pt x="787" y="338"/>
                      <a:pt x="787" y="338"/>
                    </a:cubicBezTo>
                    <a:cubicBezTo>
                      <a:pt x="787" y="338"/>
                      <a:pt x="786" y="339"/>
                      <a:pt x="786" y="340"/>
                    </a:cubicBezTo>
                    <a:cubicBezTo>
                      <a:pt x="786" y="340"/>
                      <a:pt x="786" y="340"/>
                      <a:pt x="786" y="340"/>
                    </a:cubicBezTo>
                    <a:cubicBezTo>
                      <a:pt x="786" y="341"/>
                      <a:pt x="786" y="341"/>
                      <a:pt x="786" y="341"/>
                    </a:cubicBezTo>
                    <a:cubicBezTo>
                      <a:pt x="785" y="341"/>
                      <a:pt x="785" y="341"/>
                      <a:pt x="785" y="341"/>
                    </a:cubicBezTo>
                    <a:cubicBezTo>
                      <a:pt x="785" y="342"/>
                      <a:pt x="785" y="342"/>
                      <a:pt x="785" y="342"/>
                    </a:cubicBezTo>
                    <a:cubicBezTo>
                      <a:pt x="785" y="342"/>
                      <a:pt x="785" y="343"/>
                      <a:pt x="785" y="343"/>
                    </a:cubicBezTo>
                    <a:cubicBezTo>
                      <a:pt x="785" y="343"/>
                      <a:pt x="785" y="343"/>
                      <a:pt x="785" y="343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5"/>
                      <a:pt x="785" y="345"/>
                    </a:cubicBezTo>
                    <a:cubicBezTo>
                      <a:pt x="785" y="346"/>
                      <a:pt x="785" y="346"/>
                      <a:pt x="785" y="346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3" y="348"/>
                      <a:pt x="783" y="348"/>
                    </a:cubicBezTo>
                    <a:cubicBezTo>
                      <a:pt x="783" y="348"/>
                      <a:pt x="782" y="348"/>
                      <a:pt x="782" y="348"/>
                    </a:cubicBezTo>
                    <a:cubicBezTo>
                      <a:pt x="782" y="348"/>
                      <a:pt x="782" y="349"/>
                      <a:pt x="782" y="349"/>
                    </a:cubicBezTo>
                    <a:cubicBezTo>
                      <a:pt x="782" y="349"/>
                      <a:pt x="782" y="350"/>
                      <a:pt x="782" y="350"/>
                    </a:cubicBezTo>
                    <a:cubicBezTo>
                      <a:pt x="782" y="350"/>
                      <a:pt x="782" y="351"/>
                      <a:pt x="782" y="351"/>
                    </a:cubicBezTo>
                    <a:cubicBezTo>
                      <a:pt x="782" y="351"/>
                      <a:pt x="782" y="351"/>
                      <a:pt x="782" y="350"/>
                    </a:cubicBezTo>
                    <a:cubicBezTo>
                      <a:pt x="782" y="350"/>
                      <a:pt x="782" y="350"/>
                      <a:pt x="782" y="350"/>
                    </a:cubicBezTo>
                    <a:cubicBezTo>
                      <a:pt x="782" y="350"/>
                      <a:pt x="781" y="351"/>
                      <a:pt x="781" y="351"/>
                    </a:cubicBezTo>
                    <a:cubicBezTo>
                      <a:pt x="781" y="351"/>
                      <a:pt x="781" y="351"/>
                      <a:pt x="781" y="351"/>
                    </a:cubicBezTo>
                    <a:cubicBezTo>
                      <a:pt x="781" y="351"/>
                      <a:pt x="781" y="352"/>
                      <a:pt x="781" y="352"/>
                    </a:cubicBezTo>
                    <a:cubicBezTo>
                      <a:pt x="780" y="351"/>
                      <a:pt x="780" y="351"/>
                      <a:pt x="780" y="351"/>
                    </a:cubicBezTo>
                    <a:cubicBezTo>
                      <a:pt x="779" y="352"/>
                      <a:pt x="779" y="352"/>
                      <a:pt x="779" y="352"/>
                    </a:cubicBezTo>
                    <a:cubicBezTo>
                      <a:pt x="779" y="352"/>
                      <a:pt x="778" y="351"/>
                      <a:pt x="778" y="351"/>
                    </a:cubicBezTo>
                    <a:cubicBezTo>
                      <a:pt x="778" y="351"/>
                      <a:pt x="777" y="352"/>
                      <a:pt x="777" y="352"/>
                    </a:cubicBezTo>
                    <a:cubicBezTo>
                      <a:pt x="777" y="352"/>
                      <a:pt x="777" y="353"/>
                      <a:pt x="777" y="353"/>
                    </a:cubicBezTo>
                    <a:cubicBezTo>
                      <a:pt x="777" y="353"/>
                      <a:pt x="777" y="353"/>
                      <a:pt x="777" y="353"/>
                    </a:cubicBezTo>
                    <a:cubicBezTo>
                      <a:pt x="777" y="353"/>
                      <a:pt x="777" y="354"/>
                      <a:pt x="777" y="354"/>
                    </a:cubicBezTo>
                    <a:cubicBezTo>
                      <a:pt x="754" y="354"/>
                      <a:pt x="754" y="354"/>
                      <a:pt x="754" y="354"/>
                    </a:cubicBezTo>
                    <a:cubicBezTo>
                      <a:pt x="751" y="356"/>
                      <a:pt x="751" y="356"/>
                      <a:pt x="751" y="356"/>
                    </a:cubicBezTo>
                    <a:cubicBezTo>
                      <a:pt x="747" y="360"/>
                      <a:pt x="747" y="360"/>
                      <a:pt x="747" y="360"/>
                    </a:cubicBezTo>
                    <a:cubicBezTo>
                      <a:pt x="744" y="362"/>
                      <a:pt x="744" y="362"/>
                      <a:pt x="744" y="362"/>
                    </a:cubicBezTo>
                    <a:cubicBezTo>
                      <a:pt x="741" y="367"/>
                      <a:pt x="741" y="367"/>
                      <a:pt x="741" y="367"/>
                    </a:cubicBezTo>
                    <a:cubicBezTo>
                      <a:pt x="728" y="367"/>
                      <a:pt x="728" y="367"/>
                      <a:pt x="728" y="367"/>
                    </a:cubicBezTo>
                    <a:cubicBezTo>
                      <a:pt x="725" y="369"/>
                      <a:pt x="725" y="369"/>
                      <a:pt x="725" y="369"/>
                    </a:cubicBezTo>
                    <a:cubicBezTo>
                      <a:pt x="726" y="370"/>
                      <a:pt x="726" y="370"/>
                      <a:pt x="726" y="370"/>
                    </a:cubicBezTo>
                    <a:cubicBezTo>
                      <a:pt x="726" y="372"/>
                      <a:pt x="726" y="372"/>
                      <a:pt x="726" y="372"/>
                    </a:cubicBezTo>
                    <a:cubicBezTo>
                      <a:pt x="727" y="373"/>
                      <a:pt x="727" y="373"/>
                      <a:pt x="727" y="373"/>
                    </a:cubicBezTo>
                    <a:cubicBezTo>
                      <a:pt x="727" y="374"/>
                      <a:pt x="727" y="374"/>
                      <a:pt x="727" y="374"/>
                    </a:cubicBezTo>
                    <a:cubicBezTo>
                      <a:pt x="719" y="378"/>
                      <a:pt x="719" y="378"/>
                      <a:pt x="719" y="378"/>
                    </a:cubicBezTo>
                    <a:cubicBezTo>
                      <a:pt x="711" y="380"/>
                      <a:pt x="711" y="380"/>
                      <a:pt x="711" y="380"/>
                    </a:cubicBezTo>
                    <a:cubicBezTo>
                      <a:pt x="704" y="385"/>
                      <a:pt x="704" y="385"/>
                      <a:pt x="704" y="385"/>
                    </a:cubicBezTo>
                    <a:cubicBezTo>
                      <a:pt x="701" y="385"/>
                      <a:pt x="701" y="385"/>
                      <a:pt x="701" y="385"/>
                    </a:cubicBezTo>
                    <a:cubicBezTo>
                      <a:pt x="699" y="383"/>
                      <a:pt x="699" y="383"/>
                      <a:pt x="699" y="383"/>
                    </a:cubicBezTo>
                    <a:cubicBezTo>
                      <a:pt x="699" y="383"/>
                      <a:pt x="699" y="382"/>
                      <a:pt x="699" y="382"/>
                    </a:cubicBezTo>
                    <a:cubicBezTo>
                      <a:pt x="699" y="382"/>
                      <a:pt x="699" y="381"/>
                      <a:pt x="699" y="381"/>
                    </a:cubicBezTo>
                    <a:cubicBezTo>
                      <a:pt x="699" y="381"/>
                      <a:pt x="699" y="380"/>
                      <a:pt x="699" y="380"/>
                    </a:cubicBezTo>
                    <a:cubicBezTo>
                      <a:pt x="699" y="380"/>
                      <a:pt x="699" y="379"/>
                      <a:pt x="699" y="379"/>
                    </a:cubicBezTo>
                    <a:cubicBezTo>
                      <a:pt x="699" y="379"/>
                      <a:pt x="701" y="379"/>
                      <a:pt x="701" y="379"/>
                    </a:cubicBezTo>
                    <a:cubicBezTo>
                      <a:pt x="701" y="379"/>
                      <a:pt x="703" y="376"/>
                      <a:pt x="703" y="376"/>
                    </a:cubicBezTo>
                    <a:cubicBezTo>
                      <a:pt x="703" y="375"/>
                      <a:pt x="703" y="375"/>
                      <a:pt x="703" y="375"/>
                    </a:cubicBezTo>
                    <a:cubicBezTo>
                      <a:pt x="703" y="375"/>
                      <a:pt x="703" y="373"/>
                      <a:pt x="703" y="373"/>
                    </a:cubicBezTo>
                    <a:cubicBezTo>
                      <a:pt x="703" y="373"/>
                      <a:pt x="705" y="368"/>
                      <a:pt x="705" y="368"/>
                    </a:cubicBezTo>
                    <a:cubicBezTo>
                      <a:pt x="703" y="351"/>
                      <a:pt x="703" y="351"/>
                      <a:pt x="703" y="351"/>
                    </a:cubicBezTo>
                    <a:cubicBezTo>
                      <a:pt x="696" y="346"/>
                      <a:pt x="696" y="346"/>
                      <a:pt x="696" y="346"/>
                    </a:cubicBezTo>
                    <a:cubicBezTo>
                      <a:pt x="697" y="345"/>
                      <a:pt x="697" y="345"/>
                      <a:pt x="697" y="345"/>
                    </a:cubicBezTo>
                    <a:cubicBezTo>
                      <a:pt x="696" y="344"/>
                      <a:pt x="696" y="344"/>
                      <a:pt x="696" y="344"/>
                    </a:cubicBezTo>
                    <a:cubicBezTo>
                      <a:pt x="694" y="344"/>
                      <a:pt x="694" y="344"/>
                      <a:pt x="694" y="344"/>
                    </a:cubicBezTo>
                    <a:cubicBezTo>
                      <a:pt x="693" y="344"/>
                      <a:pt x="693" y="344"/>
                      <a:pt x="693" y="344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39"/>
                      <a:pt x="692" y="339"/>
                      <a:pt x="692" y="339"/>
                    </a:cubicBezTo>
                    <a:cubicBezTo>
                      <a:pt x="690" y="340"/>
                      <a:pt x="690" y="340"/>
                      <a:pt x="690" y="340"/>
                    </a:cubicBezTo>
                    <a:cubicBezTo>
                      <a:pt x="689" y="340"/>
                      <a:pt x="689" y="340"/>
                      <a:pt x="689" y="340"/>
                    </a:cubicBezTo>
                    <a:cubicBezTo>
                      <a:pt x="688" y="338"/>
                      <a:pt x="688" y="338"/>
                      <a:pt x="688" y="338"/>
                    </a:cubicBezTo>
                    <a:cubicBezTo>
                      <a:pt x="687" y="336"/>
                      <a:pt x="687" y="336"/>
                      <a:pt x="687" y="336"/>
                    </a:cubicBezTo>
                    <a:cubicBezTo>
                      <a:pt x="663" y="322"/>
                      <a:pt x="663" y="322"/>
                      <a:pt x="663" y="322"/>
                    </a:cubicBezTo>
                    <a:cubicBezTo>
                      <a:pt x="662" y="322"/>
                      <a:pt x="662" y="322"/>
                      <a:pt x="662" y="322"/>
                    </a:cubicBezTo>
                    <a:cubicBezTo>
                      <a:pt x="657" y="325"/>
                      <a:pt x="657" y="325"/>
                      <a:pt x="657" y="325"/>
                    </a:cubicBezTo>
                    <a:cubicBezTo>
                      <a:pt x="655" y="325"/>
                      <a:pt x="655" y="325"/>
                      <a:pt x="655" y="325"/>
                    </a:cubicBezTo>
                    <a:cubicBezTo>
                      <a:pt x="655" y="325"/>
                      <a:pt x="654" y="325"/>
                      <a:pt x="654" y="325"/>
                    </a:cubicBezTo>
                    <a:cubicBezTo>
                      <a:pt x="654" y="325"/>
                      <a:pt x="654" y="325"/>
                      <a:pt x="654" y="325"/>
                    </a:cubicBezTo>
                    <a:cubicBezTo>
                      <a:pt x="653" y="325"/>
                      <a:pt x="653" y="325"/>
                      <a:pt x="653" y="325"/>
                    </a:cubicBezTo>
                    <a:cubicBezTo>
                      <a:pt x="652" y="324"/>
                      <a:pt x="652" y="324"/>
                      <a:pt x="652" y="324"/>
                    </a:cubicBezTo>
                    <a:cubicBezTo>
                      <a:pt x="648" y="324"/>
                      <a:pt x="648" y="324"/>
                      <a:pt x="648" y="324"/>
                    </a:cubicBezTo>
                    <a:cubicBezTo>
                      <a:pt x="647" y="323"/>
                      <a:pt x="647" y="323"/>
                      <a:pt x="647" y="323"/>
                    </a:cubicBezTo>
                    <a:cubicBezTo>
                      <a:pt x="644" y="324"/>
                      <a:pt x="644" y="324"/>
                      <a:pt x="644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1" y="324"/>
                      <a:pt x="641" y="324"/>
                      <a:pt x="641" y="324"/>
                    </a:cubicBezTo>
                    <a:cubicBezTo>
                      <a:pt x="641" y="323"/>
                      <a:pt x="641" y="323"/>
                      <a:pt x="641" y="323"/>
                    </a:cubicBezTo>
                    <a:cubicBezTo>
                      <a:pt x="640" y="323"/>
                      <a:pt x="640" y="323"/>
                      <a:pt x="640" y="323"/>
                    </a:cubicBezTo>
                    <a:cubicBezTo>
                      <a:pt x="639" y="322"/>
                      <a:pt x="639" y="322"/>
                      <a:pt x="639" y="322"/>
                    </a:cubicBezTo>
                    <a:cubicBezTo>
                      <a:pt x="638" y="322"/>
                      <a:pt x="638" y="322"/>
                      <a:pt x="638" y="322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1"/>
                      <a:pt x="637" y="321"/>
                      <a:pt x="637" y="321"/>
                    </a:cubicBezTo>
                    <a:cubicBezTo>
                      <a:pt x="636" y="321"/>
                      <a:pt x="636" y="321"/>
                      <a:pt x="636" y="321"/>
                    </a:cubicBezTo>
                    <a:cubicBezTo>
                      <a:pt x="635" y="320"/>
                      <a:pt x="635" y="320"/>
                      <a:pt x="635" y="320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4" y="319"/>
                      <a:pt x="634" y="319"/>
                      <a:pt x="634" y="319"/>
                    </a:cubicBezTo>
                    <a:cubicBezTo>
                      <a:pt x="633" y="319"/>
                      <a:pt x="633" y="319"/>
                      <a:pt x="633" y="319"/>
                    </a:cubicBezTo>
                    <a:cubicBezTo>
                      <a:pt x="631" y="319"/>
                      <a:pt x="631" y="319"/>
                      <a:pt x="631" y="319"/>
                    </a:cubicBezTo>
                    <a:cubicBezTo>
                      <a:pt x="630" y="319"/>
                      <a:pt x="630" y="319"/>
                      <a:pt x="630" y="319"/>
                    </a:cubicBezTo>
                    <a:cubicBezTo>
                      <a:pt x="629" y="320"/>
                      <a:pt x="629" y="320"/>
                      <a:pt x="629" y="320"/>
                    </a:cubicBezTo>
                    <a:cubicBezTo>
                      <a:pt x="627" y="320"/>
                      <a:pt x="627" y="320"/>
                      <a:pt x="627" y="320"/>
                    </a:cubicBezTo>
                    <a:cubicBezTo>
                      <a:pt x="627" y="318"/>
                      <a:pt x="627" y="318"/>
                      <a:pt x="627" y="318"/>
                    </a:cubicBezTo>
                    <a:cubicBezTo>
                      <a:pt x="627" y="318"/>
                      <a:pt x="625" y="318"/>
                      <a:pt x="625" y="318"/>
                    </a:cubicBezTo>
                    <a:cubicBezTo>
                      <a:pt x="624" y="318"/>
                      <a:pt x="623" y="318"/>
                      <a:pt x="623" y="318"/>
                    </a:cubicBezTo>
                    <a:cubicBezTo>
                      <a:pt x="621" y="317"/>
                      <a:pt x="621" y="317"/>
                      <a:pt x="621" y="317"/>
                    </a:cubicBezTo>
                    <a:cubicBezTo>
                      <a:pt x="621" y="315"/>
                      <a:pt x="621" y="315"/>
                      <a:pt x="621" y="315"/>
                    </a:cubicBezTo>
                    <a:cubicBezTo>
                      <a:pt x="621" y="313"/>
                      <a:pt x="621" y="313"/>
                      <a:pt x="621" y="313"/>
                    </a:cubicBezTo>
                    <a:cubicBezTo>
                      <a:pt x="620" y="312"/>
                      <a:pt x="620" y="312"/>
                      <a:pt x="620" y="312"/>
                    </a:cubicBezTo>
                    <a:cubicBezTo>
                      <a:pt x="620" y="312"/>
                      <a:pt x="620" y="311"/>
                      <a:pt x="620" y="311"/>
                    </a:cubicBezTo>
                    <a:cubicBezTo>
                      <a:pt x="620" y="311"/>
                      <a:pt x="618" y="311"/>
                      <a:pt x="618" y="311"/>
                    </a:cubicBezTo>
                    <a:cubicBezTo>
                      <a:pt x="618" y="315"/>
                      <a:pt x="618" y="315"/>
                      <a:pt x="618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6"/>
                      <a:pt x="433" y="316"/>
                    </a:cubicBezTo>
                    <a:cubicBezTo>
                      <a:pt x="433" y="316"/>
                      <a:pt x="433" y="316"/>
                      <a:pt x="433" y="316"/>
                    </a:cubicBezTo>
                    <a:cubicBezTo>
                      <a:pt x="433" y="316"/>
                      <a:pt x="434" y="317"/>
                      <a:pt x="434" y="317"/>
                    </a:cubicBezTo>
                    <a:cubicBezTo>
                      <a:pt x="434" y="317"/>
                      <a:pt x="434" y="317"/>
                      <a:pt x="435" y="317"/>
                    </a:cubicBezTo>
                    <a:cubicBezTo>
                      <a:pt x="435" y="317"/>
                      <a:pt x="435" y="317"/>
                      <a:pt x="435" y="317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6" y="319"/>
                      <a:pt x="436" y="319"/>
                    </a:cubicBezTo>
                    <a:cubicBezTo>
                      <a:pt x="436" y="319"/>
                      <a:pt x="436" y="319"/>
                      <a:pt x="436" y="319"/>
                    </a:cubicBezTo>
                    <a:cubicBezTo>
                      <a:pt x="436" y="319"/>
                      <a:pt x="435" y="319"/>
                      <a:pt x="435" y="319"/>
                    </a:cubicBezTo>
                    <a:cubicBezTo>
                      <a:pt x="435" y="319"/>
                      <a:pt x="435" y="320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5" y="320"/>
                      <a:pt x="435" y="321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4" y="320"/>
                      <a:pt x="434" y="320"/>
                      <a:pt x="434" y="320"/>
                    </a:cubicBezTo>
                    <a:cubicBezTo>
                      <a:pt x="434" y="320"/>
                      <a:pt x="434" y="321"/>
                      <a:pt x="434" y="321"/>
                    </a:cubicBezTo>
                    <a:cubicBezTo>
                      <a:pt x="434" y="321"/>
                      <a:pt x="434" y="321"/>
                      <a:pt x="434" y="322"/>
                    </a:cubicBezTo>
                    <a:cubicBezTo>
                      <a:pt x="434" y="322"/>
                      <a:pt x="434" y="322"/>
                      <a:pt x="434" y="322"/>
                    </a:cubicBezTo>
                    <a:cubicBezTo>
                      <a:pt x="433" y="322"/>
                      <a:pt x="433" y="322"/>
                      <a:pt x="433" y="323"/>
                    </a:cubicBezTo>
                    <a:cubicBezTo>
                      <a:pt x="433" y="323"/>
                      <a:pt x="433" y="323"/>
                      <a:pt x="433" y="323"/>
                    </a:cubicBezTo>
                    <a:cubicBezTo>
                      <a:pt x="434" y="323"/>
                      <a:pt x="434" y="323"/>
                      <a:pt x="434" y="324"/>
                    </a:cubicBezTo>
                    <a:cubicBezTo>
                      <a:pt x="434" y="324"/>
                      <a:pt x="434" y="324"/>
                      <a:pt x="434" y="324"/>
                    </a:cubicBezTo>
                    <a:cubicBezTo>
                      <a:pt x="434" y="324"/>
                      <a:pt x="434" y="324"/>
                      <a:pt x="435" y="323"/>
                    </a:cubicBezTo>
                    <a:cubicBezTo>
                      <a:pt x="435" y="323"/>
                      <a:pt x="434" y="323"/>
                      <a:pt x="434" y="322"/>
                    </a:cubicBezTo>
                    <a:cubicBezTo>
                      <a:pt x="434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4" y="322"/>
                    </a:cubicBezTo>
                    <a:cubicBezTo>
                      <a:pt x="434" y="321"/>
                      <a:pt x="435" y="321"/>
                      <a:pt x="435" y="321"/>
                    </a:cubicBezTo>
                    <a:cubicBezTo>
                      <a:pt x="435" y="321"/>
                      <a:pt x="435" y="321"/>
                      <a:pt x="435" y="321"/>
                    </a:cubicBezTo>
                    <a:cubicBezTo>
                      <a:pt x="435" y="322"/>
                      <a:pt x="436" y="322"/>
                      <a:pt x="436" y="322"/>
                    </a:cubicBezTo>
                    <a:cubicBezTo>
                      <a:pt x="436" y="322"/>
                      <a:pt x="436" y="322"/>
                      <a:pt x="436" y="322"/>
                    </a:cubicBezTo>
                    <a:cubicBezTo>
                      <a:pt x="436" y="323"/>
                      <a:pt x="436" y="323"/>
                      <a:pt x="436" y="323"/>
                    </a:cubicBezTo>
                    <a:cubicBezTo>
                      <a:pt x="436" y="324"/>
                      <a:pt x="436" y="324"/>
                      <a:pt x="437" y="325"/>
                    </a:cubicBezTo>
                    <a:cubicBezTo>
                      <a:pt x="437" y="325"/>
                      <a:pt x="437" y="325"/>
                      <a:pt x="437" y="325"/>
                    </a:cubicBezTo>
                    <a:cubicBezTo>
                      <a:pt x="437" y="325"/>
                      <a:pt x="437" y="326"/>
                      <a:pt x="436" y="326"/>
                    </a:cubicBezTo>
                    <a:cubicBezTo>
                      <a:pt x="436" y="327"/>
                      <a:pt x="436" y="328"/>
                      <a:pt x="436" y="329"/>
                    </a:cubicBezTo>
                    <a:cubicBezTo>
                      <a:pt x="436" y="329"/>
                      <a:pt x="436" y="330"/>
                      <a:pt x="436" y="331"/>
                    </a:cubicBezTo>
                    <a:cubicBezTo>
                      <a:pt x="436" y="331"/>
                      <a:pt x="436" y="332"/>
                      <a:pt x="436" y="332"/>
                    </a:cubicBezTo>
                    <a:cubicBezTo>
                      <a:pt x="436" y="332"/>
                      <a:pt x="436" y="332"/>
                      <a:pt x="436" y="332"/>
                    </a:cubicBezTo>
                    <a:cubicBezTo>
                      <a:pt x="435" y="332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4" y="333"/>
                      <a:pt x="434" y="334"/>
                      <a:pt x="434" y="334"/>
                    </a:cubicBezTo>
                    <a:cubicBezTo>
                      <a:pt x="434" y="334"/>
                      <a:pt x="433" y="334"/>
                      <a:pt x="433" y="334"/>
                    </a:cubicBezTo>
                    <a:cubicBezTo>
                      <a:pt x="433" y="334"/>
                      <a:pt x="433" y="333"/>
                      <a:pt x="433" y="334"/>
                    </a:cubicBezTo>
                    <a:cubicBezTo>
                      <a:pt x="433" y="334"/>
                      <a:pt x="433" y="334"/>
                      <a:pt x="432" y="334"/>
                    </a:cubicBezTo>
                    <a:cubicBezTo>
                      <a:pt x="432" y="334"/>
                      <a:pt x="432" y="334"/>
                      <a:pt x="432" y="334"/>
                    </a:cubicBezTo>
                    <a:cubicBezTo>
                      <a:pt x="432" y="334"/>
                      <a:pt x="432" y="334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3" y="333"/>
                      <a:pt x="433" y="333"/>
                      <a:pt x="433" y="332"/>
                    </a:cubicBezTo>
                    <a:cubicBezTo>
                      <a:pt x="433" y="332"/>
                      <a:pt x="433" y="332"/>
                      <a:pt x="432" y="332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3" y="331"/>
                      <a:pt x="433" y="331"/>
                    </a:cubicBezTo>
                    <a:cubicBezTo>
                      <a:pt x="433" y="331"/>
                      <a:pt x="433" y="332"/>
                      <a:pt x="433" y="332"/>
                    </a:cubicBezTo>
                    <a:cubicBezTo>
                      <a:pt x="433" y="332"/>
                      <a:pt x="433" y="332"/>
                      <a:pt x="433" y="332"/>
                    </a:cubicBezTo>
                    <a:cubicBezTo>
                      <a:pt x="433" y="333"/>
                      <a:pt x="433" y="333"/>
                      <a:pt x="433" y="333"/>
                    </a:cubicBezTo>
                    <a:cubicBezTo>
                      <a:pt x="434" y="333"/>
                      <a:pt x="434" y="333"/>
                      <a:pt x="434" y="333"/>
                    </a:cubicBezTo>
                    <a:cubicBezTo>
                      <a:pt x="434" y="333"/>
                      <a:pt x="434" y="333"/>
                      <a:pt x="434" y="332"/>
                    </a:cubicBezTo>
                    <a:cubicBezTo>
                      <a:pt x="433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5" y="332"/>
                      <a:pt x="435" y="332"/>
                      <a:pt x="435" y="332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6" y="331"/>
                      <a:pt x="436" y="331"/>
                    </a:cubicBezTo>
                    <a:cubicBezTo>
                      <a:pt x="436" y="331"/>
                      <a:pt x="436" y="330"/>
                      <a:pt x="436" y="330"/>
                    </a:cubicBezTo>
                    <a:cubicBezTo>
                      <a:pt x="435" y="330"/>
                      <a:pt x="435" y="330"/>
                      <a:pt x="435" y="330"/>
                    </a:cubicBezTo>
                    <a:cubicBezTo>
                      <a:pt x="435" y="330"/>
                      <a:pt x="435" y="330"/>
                      <a:pt x="435" y="329"/>
                    </a:cubicBezTo>
                    <a:cubicBezTo>
                      <a:pt x="435" y="329"/>
                      <a:pt x="435" y="329"/>
                      <a:pt x="435" y="329"/>
                    </a:cubicBezTo>
                    <a:cubicBezTo>
                      <a:pt x="435" y="329"/>
                      <a:pt x="435" y="329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7"/>
                      <a:pt x="435" y="327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8"/>
                      <a:pt x="434" y="328"/>
                      <a:pt x="434" y="328"/>
                    </a:cubicBezTo>
                    <a:cubicBezTo>
                      <a:pt x="434" y="328"/>
                      <a:pt x="434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9"/>
                      <a:pt x="433" y="329"/>
                    </a:cubicBezTo>
                    <a:cubicBezTo>
                      <a:pt x="433" y="329"/>
                      <a:pt x="433" y="329"/>
                      <a:pt x="433" y="329"/>
                    </a:cubicBezTo>
                    <a:cubicBezTo>
                      <a:pt x="433" y="329"/>
                      <a:pt x="432" y="329"/>
                      <a:pt x="432" y="329"/>
                    </a:cubicBezTo>
                    <a:cubicBezTo>
                      <a:pt x="432" y="330"/>
                      <a:pt x="432" y="330"/>
                      <a:pt x="432" y="330"/>
                    </a:cubicBezTo>
                    <a:cubicBezTo>
                      <a:pt x="432" y="330"/>
                      <a:pt x="432" y="329"/>
                      <a:pt x="432" y="329"/>
                    </a:cubicBezTo>
                    <a:cubicBezTo>
                      <a:pt x="432" y="329"/>
                      <a:pt x="432" y="329"/>
                      <a:pt x="432" y="329"/>
                    </a:cubicBezTo>
                    <a:cubicBezTo>
                      <a:pt x="432" y="329"/>
                      <a:pt x="432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6"/>
                      <a:pt x="434" y="326"/>
                      <a:pt x="434" y="326"/>
                    </a:cubicBezTo>
                    <a:cubicBezTo>
                      <a:pt x="434" y="326"/>
                      <a:pt x="434" y="325"/>
                      <a:pt x="434" y="325"/>
                    </a:cubicBezTo>
                    <a:cubicBezTo>
                      <a:pt x="434" y="325"/>
                      <a:pt x="433" y="324"/>
                      <a:pt x="433" y="324"/>
                    </a:cubicBezTo>
                    <a:cubicBezTo>
                      <a:pt x="433" y="323"/>
                      <a:pt x="433" y="324"/>
                      <a:pt x="433" y="324"/>
                    </a:cubicBezTo>
                    <a:cubicBezTo>
                      <a:pt x="433" y="325"/>
                      <a:pt x="432" y="325"/>
                      <a:pt x="432" y="325"/>
                    </a:cubicBezTo>
                    <a:cubicBezTo>
                      <a:pt x="432" y="324"/>
                      <a:pt x="432" y="324"/>
                      <a:pt x="431" y="324"/>
                    </a:cubicBezTo>
                    <a:cubicBezTo>
                      <a:pt x="431" y="324"/>
                      <a:pt x="431" y="324"/>
                      <a:pt x="430" y="324"/>
                    </a:cubicBezTo>
                    <a:cubicBezTo>
                      <a:pt x="430" y="324"/>
                      <a:pt x="429" y="324"/>
                      <a:pt x="429" y="324"/>
                    </a:cubicBezTo>
                    <a:cubicBezTo>
                      <a:pt x="428" y="324"/>
                      <a:pt x="428" y="324"/>
                      <a:pt x="427" y="324"/>
                    </a:cubicBezTo>
                    <a:cubicBezTo>
                      <a:pt x="427" y="324"/>
                      <a:pt x="425" y="324"/>
                      <a:pt x="425" y="324"/>
                    </a:cubicBezTo>
                    <a:cubicBezTo>
                      <a:pt x="425" y="323"/>
                      <a:pt x="423" y="322"/>
                      <a:pt x="422" y="322"/>
                    </a:cubicBezTo>
                    <a:cubicBezTo>
                      <a:pt x="422" y="322"/>
                      <a:pt x="421" y="321"/>
                      <a:pt x="421" y="322"/>
                    </a:cubicBezTo>
                    <a:cubicBezTo>
                      <a:pt x="420" y="322"/>
                      <a:pt x="420" y="323"/>
                      <a:pt x="420" y="324"/>
                    </a:cubicBezTo>
                    <a:cubicBezTo>
                      <a:pt x="420" y="324"/>
                      <a:pt x="421" y="326"/>
                      <a:pt x="421" y="326"/>
                    </a:cubicBezTo>
                    <a:cubicBezTo>
                      <a:pt x="421" y="326"/>
                      <a:pt x="422" y="327"/>
                      <a:pt x="422" y="328"/>
                    </a:cubicBezTo>
                    <a:cubicBezTo>
                      <a:pt x="423" y="328"/>
                      <a:pt x="423" y="329"/>
                      <a:pt x="423" y="329"/>
                    </a:cubicBezTo>
                    <a:cubicBezTo>
                      <a:pt x="423" y="329"/>
                      <a:pt x="423" y="330"/>
                      <a:pt x="423" y="331"/>
                    </a:cubicBezTo>
                    <a:cubicBezTo>
                      <a:pt x="423" y="331"/>
                      <a:pt x="423" y="332"/>
                      <a:pt x="423" y="332"/>
                    </a:cubicBezTo>
                    <a:cubicBezTo>
                      <a:pt x="423" y="332"/>
                      <a:pt x="424" y="333"/>
                      <a:pt x="424" y="333"/>
                    </a:cubicBezTo>
                    <a:cubicBezTo>
                      <a:pt x="424" y="334"/>
                      <a:pt x="424" y="335"/>
                      <a:pt x="424" y="335"/>
                    </a:cubicBezTo>
                    <a:cubicBezTo>
                      <a:pt x="424" y="335"/>
                      <a:pt x="424" y="335"/>
                      <a:pt x="424" y="335"/>
                    </a:cubicBezTo>
                    <a:cubicBezTo>
                      <a:pt x="425" y="335"/>
                      <a:pt x="424" y="335"/>
                      <a:pt x="424" y="335"/>
                    </a:cubicBezTo>
                    <a:cubicBezTo>
                      <a:pt x="424" y="334"/>
                      <a:pt x="425" y="334"/>
                      <a:pt x="425" y="334"/>
                    </a:cubicBezTo>
                    <a:cubicBezTo>
                      <a:pt x="425" y="334"/>
                      <a:pt x="425" y="335"/>
                      <a:pt x="425" y="335"/>
                    </a:cubicBezTo>
                    <a:cubicBezTo>
                      <a:pt x="425" y="335"/>
                      <a:pt x="425" y="335"/>
                      <a:pt x="425" y="335"/>
                    </a:cubicBezTo>
                    <a:cubicBezTo>
                      <a:pt x="425" y="335"/>
                      <a:pt x="426" y="335"/>
                      <a:pt x="426" y="335"/>
                    </a:cubicBezTo>
                    <a:cubicBezTo>
                      <a:pt x="426" y="336"/>
                      <a:pt x="426" y="336"/>
                      <a:pt x="425" y="336"/>
                    </a:cubicBezTo>
                    <a:cubicBezTo>
                      <a:pt x="425" y="336"/>
                      <a:pt x="425" y="336"/>
                      <a:pt x="425" y="336"/>
                    </a:cubicBezTo>
                    <a:cubicBezTo>
                      <a:pt x="424" y="336"/>
                      <a:pt x="425" y="337"/>
                      <a:pt x="424" y="337"/>
                    </a:cubicBezTo>
                    <a:cubicBezTo>
                      <a:pt x="424" y="338"/>
                      <a:pt x="425" y="338"/>
                      <a:pt x="425" y="338"/>
                    </a:cubicBezTo>
                    <a:cubicBezTo>
                      <a:pt x="425" y="338"/>
                      <a:pt x="426" y="338"/>
                      <a:pt x="426" y="337"/>
                    </a:cubicBezTo>
                    <a:cubicBezTo>
                      <a:pt x="426" y="337"/>
                      <a:pt x="426" y="338"/>
                      <a:pt x="426" y="338"/>
                    </a:cubicBezTo>
                    <a:cubicBezTo>
                      <a:pt x="426" y="338"/>
                      <a:pt x="426" y="338"/>
                      <a:pt x="425" y="339"/>
                    </a:cubicBezTo>
                    <a:cubicBezTo>
                      <a:pt x="425" y="339"/>
                      <a:pt x="426" y="339"/>
                      <a:pt x="426" y="339"/>
                    </a:cubicBezTo>
                    <a:cubicBezTo>
                      <a:pt x="426" y="339"/>
                      <a:pt x="426" y="340"/>
                      <a:pt x="426" y="340"/>
                    </a:cubicBezTo>
                    <a:cubicBezTo>
                      <a:pt x="426" y="341"/>
                      <a:pt x="425" y="341"/>
                      <a:pt x="425" y="341"/>
                    </a:cubicBezTo>
                    <a:cubicBezTo>
                      <a:pt x="425" y="341"/>
                      <a:pt x="425" y="340"/>
                      <a:pt x="425" y="340"/>
                    </a:cubicBezTo>
                    <a:cubicBezTo>
                      <a:pt x="425" y="340"/>
                      <a:pt x="425" y="339"/>
                      <a:pt x="425" y="339"/>
                    </a:cubicBezTo>
                    <a:cubicBezTo>
                      <a:pt x="425" y="339"/>
                      <a:pt x="425" y="339"/>
                      <a:pt x="425" y="340"/>
                    </a:cubicBezTo>
                    <a:cubicBezTo>
                      <a:pt x="425" y="340"/>
                      <a:pt x="425" y="340"/>
                      <a:pt x="425" y="341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5" y="342"/>
                      <a:pt x="426" y="342"/>
                      <a:pt x="427" y="342"/>
                    </a:cubicBezTo>
                    <a:cubicBezTo>
                      <a:pt x="427" y="342"/>
                      <a:pt x="427" y="342"/>
                      <a:pt x="428" y="342"/>
                    </a:cubicBezTo>
                    <a:cubicBezTo>
                      <a:pt x="428" y="342"/>
                      <a:pt x="429" y="343"/>
                      <a:pt x="430" y="343"/>
                    </a:cubicBezTo>
                    <a:cubicBezTo>
                      <a:pt x="430" y="343"/>
                      <a:pt x="430" y="343"/>
                      <a:pt x="430" y="344"/>
                    </a:cubicBezTo>
                    <a:cubicBezTo>
                      <a:pt x="429" y="344"/>
                      <a:pt x="429" y="343"/>
                      <a:pt x="428" y="343"/>
                    </a:cubicBezTo>
                    <a:cubicBezTo>
                      <a:pt x="428" y="343"/>
                      <a:pt x="428" y="343"/>
                      <a:pt x="427" y="343"/>
                    </a:cubicBezTo>
                    <a:cubicBezTo>
                      <a:pt x="427" y="343"/>
                      <a:pt x="426" y="343"/>
                      <a:pt x="426" y="343"/>
                    </a:cubicBezTo>
                    <a:cubicBezTo>
                      <a:pt x="425" y="343"/>
                      <a:pt x="425" y="343"/>
                      <a:pt x="425" y="343"/>
                    </a:cubicBezTo>
                    <a:cubicBezTo>
                      <a:pt x="425" y="344"/>
                      <a:pt x="425" y="344"/>
                      <a:pt x="425" y="344"/>
                    </a:cubicBezTo>
                    <a:cubicBezTo>
                      <a:pt x="425" y="345"/>
                      <a:pt x="425" y="345"/>
                      <a:pt x="425" y="345"/>
                    </a:cubicBezTo>
                    <a:cubicBezTo>
                      <a:pt x="425" y="346"/>
                      <a:pt x="425" y="346"/>
                      <a:pt x="425" y="346"/>
                    </a:cubicBezTo>
                    <a:cubicBezTo>
                      <a:pt x="425" y="346"/>
                      <a:pt x="426" y="347"/>
                      <a:pt x="426" y="347"/>
                    </a:cubicBezTo>
                    <a:cubicBezTo>
                      <a:pt x="425" y="348"/>
                      <a:pt x="426" y="349"/>
                      <a:pt x="426" y="349"/>
                    </a:cubicBezTo>
                    <a:cubicBezTo>
                      <a:pt x="426" y="349"/>
                      <a:pt x="425" y="350"/>
                      <a:pt x="425" y="351"/>
                    </a:cubicBezTo>
                    <a:cubicBezTo>
                      <a:pt x="425" y="351"/>
                      <a:pt x="425" y="352"/>
                      <a:pt x="425" y="352"/>
                    </a:cubicBezTo>
                    <a:cubicBezTo>
                      <a:pt x="425" y="353"/>
                      <a:pt x="425" y="354"/>
                      <a:pt x="425" y="355"/>
                    </a:cubicBezTo>
                    <a:cubicBezTo>
                      <a:pt x="425" y="356"/>
                      <a:pt x="425" y="356"/>
                      <a:pt x="425" y="356"/>
                    </a:cubicBezTo>
                    <a:cubicBezTo>
                      <a:pt x="425" y="357"/>
                      <a:pt x="425" y="357"/>
                      <a:pt x="425" y="358"/>
                    </a:cubicBezTo>
                    <a:cubicBezTo>
                      <a:pt x="425" y="358"/>
                      <a:pt x="425" y="359"/>
                      <a:pt x="425" y="360"/>
                    </a:cubicBezTo>
                    <a:cubicBezTo>
                      <a:pt x="425" y="360"/>
                      <a:pt x="424" y="360"/>
                      <a:pt x="424" y="361"/>
                    </a:cubicBezTo>
                    <a:cubicBezTo>
                      <a:pt x="424" y="361"/>
                      <a:pt x="424" y="362"/>
                      <a:pt x="424" y="362"/>
                    </a:cubicBezTo>
                    <a:cubicBezTo>
                      <a:pt x="424" y="362"/>
                      <a:pt x="424" y="364"/>
                      <a:pt x="424" y="364"/>
                    </a:cubicBezTo>
                    <a:cubicBezTo>
                      <a:pt x="424" y="364"/>
                      <a:pt x="424" y="365"/>
                      <a:pt x="424" y="365"/>
                    </a:cubicBezTo>
                    <a:cubicBezTo>
                      <a:pt x="424" y="366"/>
                      <a:pt x="424" y="366"/>
                      <a:pt x="424" y="366"/>
                    </a:cubicBezTo>
                    <a:cubicBezTo>
                      <a:pt x="424" y="366"/>
                      <a:pt x="424" y="367"/>
                      <a:pt x="424" y="367"/>
                    </a:cubicBezTo>
                    <a:cubicBezTo>
                      <a:pt x="424" y="367"/>
                      <a:pt x="424" y="367"/>
                      <a:pt x="424" y="368"/>
                    </a:cubicBezTo>
                    <a:cubicBezTo>
                      <a:pt x="424" y="368"/>
                      <a:pt x="423" y="368"/>
                      <a:pt x="423" y="369"/>
                    </a:cubicBezTo>
                    <a:cubicBezTo>
                      <a:pt x="423" y="369"/>
                      <a:pt x="423" y="369"/>
                      <a:pt x="423" y="370"/>
                    </a:cubicBezTo>
                    <a:cubicBezTo>
                      <a:pt x="422" y="370"/>
                      <a:pt x="423" y="370"/>
                      <a:pt x="423" y="371"/>
                    </a:cubicBezTo>
                    <a:cubicBezTo>
                      <a:pt x="422" y="371"/>
                      <a:pt x="422" y="372"/>
                      <a:pt x="422" y="372"/>
                    </a:cubicBezTo>
                    <a:cubicBezTo>
                      <a:pt x="422" y="372"/>
                      <a:pt x="422" y="373"/>
                      <a:pt x="422" y="373"/>
                    </a:cubicBezTo>
                    <a:cubicBezTo>
                      <a:pt x="422" y="374"/>
                      <a:pt x="421" y="374"/>
                      <a:pt x="421" y="375"/>
                    </a:cubicBezTo>
                    <a:cubicBezTo>
                      <a:pt x="421" y="375"/>
                      <a:pt x="422" y="376"/>
                      <a:pt x="422" y="376"/>
                    </a:cubicBezTo>
                    <a:cubicBezTo>
                      <a:pt x="423" y="376"/>
                      <a:pt x="422" y="377"/>
                      <a:pt x="422" y="377"/>
                    </a:cubicBezTo>
                    <a:cubicBezTo>
                      <a:pt x="422" y="377"/>
                      <a:pt x="422" y="377"/>
                      <a:pt x="422" y="378"/>
                    </a:cubicBezTo>
                    <a:cubicBezTo>
                      <a:pt x="422" y="378"/>
                      <a:pt x="422" y="379"/>
                      <a:pt x="422" y="380"/>
                    </a:cubicBezTo>
                    <a:cubicBezTo>
                      <a:pt x="422" y="381"/>
                      <a:pt x="423" y="381"/>
                      <a:pt x="423" y="381"/>
                    </a:cubicBezTo>
                    <a:cubicBezTo>
                      <a:pt x="424" y="382"/>
                      <a:pt x="424" y="383"/>
                      <a:pt x="424" y="383"/>
                    </a:cubicBezTo>
                    <a:cubicBezTo>
                      <a:pt x="424" y="383"/>
                      <a:pt x="423" y="384"/>
                      <a:pt x="423" y="384"/>
                    </a:cubicBezTo>
                    <a:cubicBezTo>
                      <a:pt x="423" y="384"/>
                      <a:pt x="424" y="384"/>
                      <a:pt x="424" y="385"/>
                    </a:cubicBezTo>
                    <a:cubicBezTo>
                      <a:pt x="424" y="385"/>
                      <a:pt x="424" y="386"/>
                      <a:pt x="424" y="386"/>
                    </a:cubicBezTo>
                    <a:cubicBezTo>
                      <a:pt x="425" y="387"/>
                      <a:pt x="425" y="388"/>
                      <a:pt x="425" y="388"/>
                    </a:cubicBezTo>
                    <a:cubicBezTo>
                      <a:pt x="425" y="389"/>
                      <a:pt x="424" y="389"/>
                      <a:pt x="424" y="389"/>
                    </a:cubicBezTo>
                    <a:cubicBezTo>
                      <a:pt x="424" y="390"/>
                      <a:pt x="424" y="390"/>
                      <a:pt x="424" y="390"/>
                    </a:cubicBezTo>
                    <a:cubicBezTo>
                      <a:pt x="424" y="390"/>
                      <a:pt x="424" y="391"/>
                      <a:pt x="424" y="392"/>
                    </a:cubicBezTo>
                    <a:cubicBezTo>
                      <a:pt x="424" y="392"/>
                      <a:pt x="423" y="393"/>
                      <a:pt x="423" y="394"/>
                    </a:cubicBezTo>
                    <a:cubicBezTo>
                      <a:pt x="423" y="394"/>
                      <a:pt x="422" y="395"/>
                      <a:pt x="422" y="395"/>
                    </a:cubicBezTo>
                    <a:cubicBezTo>
                      <a:pt x="422" y="396"/>
                      <a:pt x="422" y="396"/>
                      <a:pt x="423" y="397"/>
                    </a:cubicBezTo>
                    <a:cubicBezTo>
                      <a:pt x="423" y="397"/>
                      <a:pt x="423" y="397"/>
                      <a:pt x="423" y="397"/>
                    </a:cubicBezTo>
                    <a:cubicBezTo>
                      <a:pt x="423" y="398"/>
                      <a:pt x="423" y="398"/>
                      <a:pt x="424" y="398"/>
                    </a:cubicBezTo>
                    <a:cubicBezTo>
                      <a:pt x="424" y="398"/>
                      <a:pt x="424" y="399"/>
                      <a:pt x="425" y="399"/>
                    </a:cubicBezTo>
                    <a:cubicBezTo>
                      <a:pt x="425" y="399"/>
                      <a:pt x="426" y="401"/>
                      <a:pt x="426" y="402"/>
                    </a:cubicBezTo>
                    <a:cubicBezTo>
                      <a:pt x="427" y="402"/>
                      <a:pt x="427" y="403"/>
                      <a:pt x="427" y="403"/>
                    </a:cubicBezTo>
                    <a:cubicBezTo>
                      <a:pt x="427" y="404"/>
                      <a:pt x="426" y="404"/>
                      <a:pt x="426" y="404"/>
                    </a:cubicBezTo>
                    <a:cubicBezTo>
                      <a:pt x="426" y="405"/>
                      <a:pt x="426" y="405"/>
                      <a:pt x="426" y="406"/>
                    </a:cubicBezTo>
                    <a:cubicBezTo>
                      <a:pt x="426" y="406"/>
                      <a:pt x="427" y="407"/>
                      <a:pt x="427" y="407"/>
                    </a:cubicBezTo>
                    <a:cubicBezTo>
                      <a:pt x="427" y="407"/>
                      <a:pt x="427" y="408"/>
                      <a:pt x="427" y="408"/>
                    </a:cubicBezTo>
                    <a:cubicBezTo>
                      <a:pt x="427" y="409"/>
                      <a:pt x="427" y="409"/>
                      <a:pt x="427" y="409"/>
                    </a:cubicBezTo>
                    <a:cubicBezTo>
                      <a:pt x="427" y="410"/>
                      <a:pt x="428" y="410"/>
                      <a:pt x="428" y="410"/>
                    </a:cubicBezTo>
                    <a:cubicBezTo>
                      <a:pt x="428" y="410"/>
                      <a:pt x="429" y="411"/>
                      <a:pt x="429" y="411"/>
                    </a:cubicBezTo>
                    <a:cubicBezTo>
                      <a:pt x="429" y="412"/>
                      <a:pt x="430" y="412"/>
                      <a:pt x="430" y="412"/>
                    </a:cubicBezTo>
                    <a:cubicBezTo>
                      <a:pt x="430" y="412"/>
                      <a:pt x="431" y="414"/>
                      <a:pt x="431" y="414"/>
                    </a:cubicBezTo>
                    <a:cubicBezTo>
                      <a:pt x="431" y="414"/>
                      <a:pt x="432" y="415"/>
                      <a:pt x="432" y="415"/>
                    </a:cubicBezTo>
                    <a:cubicBezTo>
                      <a:pt x="432" y="415"/>
                      <a:pt x="432" y="415"/>
                      <a:pt x="432" y="416"/>
                    </a:cubicBezTo>
                    <a:cubicBezTo>
                      <a:pt x="432" y="416"/>
                      <a:pt x="432" y="416"/>
                      <a:pt x="432" y="417"/>
                    </a:cubicBezTo>
                    <a:cubicBezTo>
                      <a:pt x="432" y="417"/>
                      <a:pt x="432" y="417"/>
                      <a:pt x="433" y="417"/>
                    </a:cubicBezTo>
                    <a:cubicBezTo>
                      <a:pt x="433" y="417"/>
                      <a:pt x="433" y="417"/>
                      <a:pt x="434" y="418"/>
                    </a:cubicBezTo>
                    <a:cubicBezTo>
                      <a:pt x="434" y="418"/>
                      <a:pt x="435" y="418"/>
                      <a:pt x="435" y="418"/>
                    </a:cubicBezTo>
                    <a:cubicBezTo>
                      <a:pt x="435" y="418"/>
                      <a:pt x="435" y="418"/>
                      <a:pt x="435" y="418"/>
                    </a:cubicBezTo>
                    <a:cubicBezTo>
                      <a:pt x="435" y="418"/>
                      <a:pt x="435" y="417"/>
                      <a:pt x="435" y="417"/>
                    </a:cubicBezTo>
                    <a:cubicBezTo>
                      <a:pt x="435" y="416"/>
                      <a:pt x="436" y="416"/>
                      <a:pt x="436" y="416"/>
                    </a:cubicBezTo>
                    <a:cubicBezTo>
                      <a:pt x="436" y="416"/>
                      <a:pt x="436" y="416"/>
                      <a:pt x="436" y="417"/>
                    </a:cubicBezTo>
                    <a:cubicBezTo>
                      <a:pt x="436" y="417"/>
                      <a:pt x="436" y="417"/>
                      <a:pt x="436" y="417"/>
                    </a:cubicBezTo>
                    <a:cubicBezTo>
                      <a:pt x="436" y="418"/>
                      <a:pt x="436" y="418"/>
                      <a:pt x="436" y="418"/>
                    </a:cubicBezTo>
                    <a:cubicBezTo>
                      <a:pt x="436" y="419"/>
                      <a:pt x="435" y="419"/>
                      <a:pt x="435" y="419"/>
                    </a:cubicBezTo>
                    <a:cubicBezTo>
                      <a:pt x="435" y="419"/>
                      <a:pt x="435" y="420"/>
                      <a:pt x="435" y="420"/>
                    </a:cubicBezTo>
                    <a:cubicBezTo>
                      <a:pt x="435" y="420"/>
                      <a:pt x="435" y="421"/>
                      <a:pt x="435" y="421"/>
                    </a:cubicBezTo>
                    <a:cubicBezTo>
                      <a:pt x="435" y="421"/>
                      <a:pt x="436" y="422"/>
                      <a:pt x="436" y="422"/>
                    </a:cubicBezTo>
                    <a:cubicBezTo>
                      <a:pt x="436" y="422"/>
                      <a:pt x="436" y="423"/>
                      <a:pt x="436" y="423"/>
                    </a:cubicBezTo>
                    <a:cubicBezTo>
                      <a:pt x="436" y="424"/>
                      <a:pt x="436" y="424"/>
                      <a:pt x="436" y="424"/>
                    </a:cubicBezTo>
                    <a:cubicBezTo>
                      <a:pt x="437" y="425"/>
                      <a:pt x="437" y="425"/>
                      <a:pt x="437" y="425"/>
                    </a:cubicBezTo>
                    <a:cubicBezTo>
                      <a:pt x="438" y="426"/>
                      <a:pt x="438" y="426"/>
                      <a:pt x="439" y="426"/>
                    </a:cubicBezTo>
                    <a:cubicBezTo>
                      <a:pt x="440" y="426"/>
                      <a:pt x="440" y="426"/>
                      <a:pt x="440" y="427"/>
                    </a:cubicBezTo>
                    <a:cubicBezTo>
                      <a:pt x="440" y="427"/>
                      <a:pt x="440" y="428"/>
                      <a:pt x="440" y="428"/>
                    </a:cubicBezTo>
                    <a:cubicBezTo>
                      <a:pt x="439" y="428"/>
                      <a:pt x="439" y="429"/>
                      <a:pt x="439" y="429"/>
                    </a:cubicBezTo>
                    <a:cubicBezTo>
                      <a:pt x="439" y="430"/>
                      <a:pt x="439" y="431"/>
                      <a:pt x="439" y="431"/>
                    </a:cubicBezTo>
                    <a:cubicBezTo>
                      <a:pt x="439" y="431"/>
                      <a:pt x="440" y="432"/>
                      <a:pt x="440" y="432"/>
                    </a:cubicBezTo>
                    <a:cubicBezTo>
                      <a:pt x="440" y="432"/>
                      <a:pt x="441" y="433"/>
                      <a:pt x="441" y="433"/>
                    </a:cubicBezTo>
                    <a:cubicBezTo>
                      <a:pt x="441" y="433"/>
                      <a:pt x="441" y="434"/>
                      <a:pt x="442" y="434"/>
                    </a:cubicBezTo>
                    <a:cubicBezTo>
                      <a:pt x="442" y="434"/>
                      <a:pt x="443" y="435"/>
                      <a:pt x="443" y="435"/>
                    </a:cubicBezTo>
                    <a:cubicBezTo>
                      <a:pt x="443" y="436"/>
                      <a:pt x="443" y="436"/>
                      <a:pt x="443" y="437"/>
                    </a:cubicBezTo>
                    <a:cubicBezTo>
                      <a:pt x="443" y="437"/>
                      <a:pt x="443" y="437"/>
                      <a:pt x="444" y="437"/>
                    </a:cubicBezTo>
                    <a:cubicBezTo>
                      <a:pt x="445" y="437"/>
                      <a:pt x="444" y="437"/>
                      <a:pt x="445" y="438"/>
                    </a:cubicBezTo>
                    <a:cubicBezTo>
                      <a:pt x="445" y="438"/>
                      <a:pt x="445" y="438"/>
                      <a:pt x="445" y="438"/>
                    </a:cubicBezTo>
                    <a:cubicBezTo>
                      <a:pt x="446" y="439"/>
                      <a:pt x="446" y="439"/>
                      <a:pt x="446" y="439"/>
                    </a:cubicBezTo>
                    <a:cubicBezTo>
                      <a:pt x="446" y="439"/>
                      <a:pt x="446" y="439"/>
                      <a:pt x="446" y="440"/>
                    </a:cubicBezTo>
                    <a:cubicBezTo>
                      <a:pt x="446" y="440"/>
                      <a:pt x="446" y="440"/>
                      <a:pt x="446" y="440"/>
                    </a:cubicBezTo>
                    <a:cubicBezTo>
                      <a:pt x="446" y="440"/>
                      <a:pt x="446" y="441"/>
                      <a:pt x="447" y="441"/>
                    </a:cubicBezTo>
                    <a:cubicBezTo>
                      <a:pt x="447" y="441"/>
                      <a:pt x="448" y="441"/>
                      <a:pt x="448" y="441"/>
                    </a:cubicBezTo>
                    <a:cubicBezTo>
                      <a:pt x="448" y="441"/>
                      <a:pt x="448" y="442"/>
                      <a:pt x="448" y="442"/>
                    </a:cubicBezTo>
                    <a:cubicBezTo>
                      <a:pt x="448" y="442"/>
                      <a:pt x="447" y="442"/>
                      <a:pt x="447" y="443"/>
                    </a:cubicBezTo>
                    <a:cubicBezTo>
                      <a:pt x="447" y="443"/>
                      <a:pt x="448" y="443"/>
                      <a:pt x="448" y="443"/>
                    </a:cubicBezTo>
                    <a:cubicBezTo>
                      <a:pt x="448" y="444"/>
                      <a:pt x="447" y="444"/>
                      <a:pt x="448" y="444"/>
                    </a:cubicBezTo>
                    <a:cubicBezTo>
                      <a:pt x="448" y="444"/>
                      <a:pt x="448" y="445"/>
                      <a:pt x="448" y="445"/>
                    </a:cubicBezTo>
                    <a:cubicBezTo>
                      <a:pt x="448" y="445"/>
                      <a:pt x="447" y="445"/>
                      <a:pt x="447" y="445"/>
                    </a:cubicBezTo>
                    <a:cubicBezTo>
                      <a:pt x="447" y="446"/>
                      <a:pt x="448" y="446"/>
                      <a:pt x="448" y="446"/>
                    </a:cubicBezTo>
                    <a:cubicBezTo>
                      <a:pt x="448" y="446"/>
                      <a:pt x="448" y="446"/>
                      <a:pt x="448" y="446"/>
                    </a:cubicBezTo>
                    <a:cubicBezTo>
                      <a:pt x="449" y="446"/>
                      <a:pt x="450" y="446"/>
                      <a:pt x="450" y="446"/>
                    </a:cubicBezTo>
                    <a:cubicBezTo>
                      <a:pt x="450" y="446"/>
                      <a:pt x="453" y="447"/>
                      <a:pt x="454" y="447"/>
                    </a:cubicBezTo>
                    <a:cubicBezTo>
                      <a:pt x="454" y="447"/>
                      <a:pt x="455" y="447"/>
                      <a:pt x="455" y="447"/>
                    </a:cubicBezTo>
                    <a:cubicBezTo>
                      <a:pt x="456" y="447"/>
                      <a:pt x="456" y="448"/>
                      <a:pt x="456" y="448"/>
                    </a:cubicBezTo>
                    <a:cubicBezTo>
                      <a:pt x="457" y="448"/>
                      <a:pt x="457" y="449"/>
                      <a:pt x="458" y="449"/>
                    </a:cubicBezTo>
                    <a:cubicBezTo>
                      <a:pt x="458" y="449"/>
                      <a:pt x="459" y="450"/>
                      <a:pt x="459" y="450"/>
                    </a:cubicBezTo>
                    <a:cubicBezTo>
                      <a:pt x="460" y="450"/>
                      <a:pt x="460" y="450"/>
                      <a:pt x="460" y="450"/>
                    </a:cubicBezTo>
                    <a:cubicBezTo>
                      <a:pt x="460" y="450"/>
                      <a:pt x="460" y="450"/>
                      <a:pt x="461" y="450"/>
                    </a:cubicBezTo>
                    <a:cubicBezTo>
                      <a:pt x="461" y="450"/>
                      <a:pt x="461" y="450"/>
                      <a:pt x="461" y="450"/>
                    </a:cubicBezTo>
                    <a:cubicBezTo>
                      <a:pt x="462" y="450"/>
                      <a:pt x="462" y="450"/>
                      <a:pt x="462" y="451"/>
                    </a:cubicBezTo>
                    <a:cubicBezTo>
                      <a:pt x="462" y="451"/>
                      <a:pt x="462" y="451"/>
                      <a:pt x="463" y="451"/>
                    </a:cubicBezTo>
                    <a:cubicBezTo>
                      <a:pt x="463" y="452"/>
                      <a:pt x="462" y="452"/>
                      <a:pt x="463" y="452"/>
                    </a:cubicBezTo>
                    <a:cubicBezTo>
                      <a:pt x="463" y="453"/>
                      <a:pt x="463" y="452"/>
                      <a:pt x="464" y="452"/>
                    </a:cubicBezTo>
                    <a:cubicBezTo>
                      <a:pt x="464" y="452"/>
                      <a:pt x="464" y="452"/>
                      <a:pt x="464" y="452"/>
                    </a:cubicBezTo>
                    <a:cubicBezTo>
                      <a:pt x="464" y="452"/>
                      <a:pt x="465" y="452"/>
                      <a:pt x="465" y="453"/>
                    </a:cubicBezTo>
                    <a:cubicBezTo>
                      <a:pt x="465" y="453"/>
                      <a:pt x="466" y="453"/>
                      <a:pt x="466" y="454"/>
                    </a:cubicBezTo>
                    <a:cubicBezTo>
                      <a:pt x="467" y="454"/>
                      <a:pt x="467" y="455"/>
                      <a:pt x="468" y="455"/>
                    </a:cubicBezTo>
                    <a:cubicBezTo>
                      <a:pt x="468" y="456"/>
                      <a:pt x="469" y="456"/>
                      <a:pt x="469" y="457"/>
                    </a:cubicBezTo>
                    <a:cubicBezTo>
                      <a:pt x="470" y="457"/>
                      <a:pt x="470" y="458"/>
                      <a:pt x="470" y="458"/>
                    </a:cubicBezTo>
                    <a:cubicBezTo>
                      <a:pt x="470" y="458"/>
                      <a:pt x="470" y="459"/>
                      <a:pt x="470" y="459"/>
                    </a:cubicBezTo>
                    <a:cubicBezTo>
                      <a:pt x="470" y="459"/>
                      <a:pt x="470" y="460"/>
                      <a:pt x="470" y="460"/>
                    </a:cubicBezTo>
                    <a:cubicBezTo>
                      <a:pt x="470" y="460"/>
                      <a:pt x="471" y="460"/>
                      <a:pt x="471" y="461"/>
                    </a:cubicBezTo>
                    <a:cubicBezTo>
                      <a:pt x="471" y="461"/>
                      <a:pt x="471" y="461"/>
                      <a:pt x="471" y="461"/>
                    </a:cubicBezTo>
                    <a:cubicBezTo>
                      <a:pt x="471" y="461"/>
                      <a:pt x="471" y="462"/>
                      <a:pt x="471" y="462"/>
                    </a:cubicBezTo>
                    <a:cubicBezTo>
                      <a:pt x="487" y="460"/>
                      <a:pt x="487" y="460"/>
                      <a:pt x="487" y="460"/>
                    </a:cubicBezTo>
                    <a:cubicBezTo>
                      <a:pt x="486" y="462"/>
                      <a:pt x="486" y="462"/>
                      <a:pt x="486" y="462"/>
                    </a:cubicBezTo>
                    <a:cubicBezTo>
                      <a:pt x="511" y="471"/>
                      <a:pt x="511" y="471"/>
                      <a:pt x="511" y="471"/>
                    </a:cubicBezTo>
                    <a:cubicBezTo>
                      <a:pt x="531" y="471"/>
                      <a:pt x="531" y="471"/>
                      <a:pt x="531" y="471"/>
                    </a:cubicBezTo>
                    <a:cubicBezTo>
                      <a:pt x="531" y="468"/>
                      <a:pt x="531" y="468"/>
                      <a:pt x="531" y="468"/>
                    </a:cubicBezTo>
                    <a:cubicBezTo>
                      <a:pt x="543" y="468"/>
                      <a:pt x="543" y="468"/>
                      <a:pt x="543" y="468"/>
                    </a:cubicBezTo>
                    <a:cubicBezTo>
                      <a:pt x="545" y="470"/>
                      <a:pt x="545" y="470"/>
                      <a:pt x="545" y="470"/>
                    </a:cubicBezTo>
                    <a:cubicBezTo>
                      <a:pt x="546" y="471"/>
                      <a:pt x="546" y="471"/>
                      <a:pt x="546" y="471"/>
                    </a:cubicBezTo>
                    <a:cubicBezTo>
                      <a:pt x="550" y="475"/>
                      <a:pt x="550" y="475"/>
                      <a:pt x="550" y="475"/>
                    </a:cubicBezTo>
                    <a:cubicBezTo>
                      <a:pt x="552" y="476"/>
                      <a:pt x="552" y="476"/>
                      <a:pt x="552" y="476"/>
                    </a:cubicBezTo>
                    <a:cubicBezTo>
                      <a:pt x="554" y="480"/>
                      <a:pt x="554" y="480"/>
                      <a:pt x="554" y="480"/>
                    </a:cubicBezTo>
                    <a:cubicBezTo>
                      <a:pt x="555" y="483"/>
                      <a:pt x="555" y="483"/>
                      <a:pt x="555" y="483"/>
                    </a:cubicBezTo>
                    <a:cubicBezTo>
                      <a:pt x="557" y="485"/>
                      <a:pt x="557" y="485"/>
                      <a:pt x="557" y="485"/>
                    </a:cubicBezTo>
                    <a:cubicBezTo>
                      <a:pt x="557" y="486"/>
                      <a:pt x="557" y="486"/>
                      <a:pt x="557" y="486"/>
                    </a:cubicBezTo>
                    <a:cubicBezTo>
                      <a:pt x="559" y="487"/>
                      <a:pt x="559" y="487"/>
                      <a:pt x="559" y="487"/>
                    </a:cubicBezTo>
                    <a:cubicBezTo>
                      <a:pt x="561" y="487"/>
                      <a:pt x="561" y="487"/>
                      <a:pt x="561" y="487"/>
                    </a:cubicBezTo>
                    <a:cubicBezTo>
                      <a:pt x="564" y="489"/>
                      <a:pt x="564" y="489"/>
                      <a:pt x="564" y="489"/>
                    </a:cubicBezTo>
                    <a:cubicBezTo>
                      <a:pt x="565" y="489"/>
                      <a:pt x="565" y="489"/>
                      <a:pt x="565" y="489"/>
                    </a:cubicBezTo>
                    <a:cubicBezTo>
                      <a:pt x="566" y="488"/>
                      <a:pt x="566" y="488"/>
                      <a:pt x="566" y="488"/>
                    </a:cubicBezTo>
                    <a:cubicBezTo>
                      <a:pt x="566" y="487"/>
                      <a:pt x="566" y="487"/>
                      <a:pt x="566" y="487"/>
                    </a:cubicBezTo>
                    <a:cubicBezTo>
                      <a:pt x="567" y="486"/>
                      <a:pt x="567" y="486"/>
                      <a:pt x="567" y="486"/>
                    </a:cubicBezTo>
                    <a:cubicBezTo>
                      <a:pt x="567" y="486"/>
                      <a:pt x="567" y="485"/>
                      <a:pt x="567" y="485"/>
                    </a:cubicBezTo>
                    <a:cubicBezTo>
                      <a:pt x="567" y="485"/>
                      <a:pt x="568" y="484"/>
                      <a:pt x="568" y="484"/>
                    </a:cubicBezTo>
                    <a:cubicBezTo>
                      <a:pt x="570" y="484"/>
                      <a:pt x="570" y="484"/>
                      <a:pt x="570" y="484"/>
                    </a:cubicBezTo>
                    <a:cubicBezTo>
                      <a:pt x="570" y="482"/>
                      <a:pt x="570" y="482"/>
                      <a:pt x="570" y="482"/>
                    </a:cubicBezTo>
                    <a:cubicBezTo>
                      <a:pt x="572" y="483"/>
                      <a:pt x="572" y="483"/>
                      <a:pt x="572" y="483"/>
                    </a:cubicBezTo>
                    <a:cubicBezTo>
                      <a:pt x="576" y="483"/>
                      <a:pt x="576" y="483"/>
                      <a:pt x="576" y="483"/>
                    </a:cubicBezTo>
                    <a:cubicBezTo>
                      <a:pt x="577" y="484"/>
                      <a:pt x="577" y="484"/>
                      <a:pt x="577" y="484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9" y="486"/>
                      <a:pt x="579" y="486"/>
                      <a:pt x="579" y="486"/>
                    </a:cubicBezTo>
                    <a:cubicBezTo>
                      <a:pt x="581" y="488"/>
                      <a:pt x="581" y="488"/>
                      <a:pt x="581" y="488"/>
                    </a:cubicBezTo>
                    <a:cubicBezTo>
                      <a:pt x="581" y="490"/>
                      <a:pt x="581" y="490"/>
                      <a:pt x="581" y="490"/>
                    </a:cubicBezTo>
                    <a:cubicBezTo>
                      <a:pt x="581" y="490"/>
                      <a:pt x="584" y="493"/>
                      <a:pt x="584" y="493"/>
                    </a:cubicBezTo>
                    <a:cubicBezTo>
                      <a:pt x="584" y="493"/>
                      <a:pt x="584" y="495"/>
                      <a:pt x="584" y="495"/>
                    </a:cubicBezTo>
                    <a:cubicBezTo>
                      <a:pt x="584" y="495"/>
                      <a:pt x="586" y="497"/>
                      <a:pt x="586" y="497"/>
                    </a:cubicBezTo>
                    <a:cubicBezTo>
                      <a:pt x="586" y="497"/>
                      <a:pt x="587" y="499"/>
                      <a:pt x="587" y="499"/>
                    </a:cubicBezTo>
                    <a:cubicBezTo>
                      <a:pt x="589" y="500"/>
                      <a:pt x="589" y="500"/>
                      <a:pt x="589" y="500"/>
                    </a:cubicBezTo>
                    <a:cubicBezTo>
                      <a:pt x="589" y="501"/>
                      <a:pt x="589" y="501"/>
                      <a:pt x="589" y="501"/>
                    </a:cubicBezTo>
                    <a:cubicBezTo>
                      <a:pt x="589" y="501"/>
                      <a:pt x="589" y="502"/>
                      <a:pt x="589" y="502"/>
                    </a:cubicBezTo>
                    <a:cubicBezTo>
                      <a:pt x="589" y="502"/>
                      <a:pt x="589" y="502"/>
                      <a:pt x="589" y="502"/>
                    </a:cubicBezTo>
                    <a:cubicBezTo>
                      <a:pt x="589" y="503"/>
                      <a:pt x="590" y="503"/>
                      <a:pt x="590" y="503"/>
                    </a:cubicBezTo>
                    <a:cubicBezTo>
                      <a:pt x="590" y="504"/>
                      <a:pt x="590" y="504"/>
                      <a:pt x="590" y="504"/>
                    </a:cubicBezTo>
                    <a:cubicBezTo>
                      <a:pt x="591" y="506"/>
                      <a:pt x="591" y="506"/>
                      <a:pt x="591" y="506"/>
                    </a:cubicBezTo>
                    <a:cubicBezTo>
                      <a:pt x="591" y="508"/>
                      <a:pt x="591" y="508"/>
                      <a:pt x="591" y="508"/>
                    </a:cubicBezTo>
                    <a:cubicBezTo>
                      <a:pt x="592" y="509"/>
                      <a:pt x="592" y="509"/>
                      <a:pt x="592" y="509"/>
                    </a:cubicBezTo>
                    <a:cubicBezTo>
                      <a:pt x="593" y="509"/>
                      <a:pt x="593" y="509"/>
                      <a:pt x="593" y="509"/>
                    </a:cubicBezTo>
                    <a:cubicBezTo>
                      <a:pt x="595" y="510"/>
                      <a:pt x="595" y="510"/>
                      <a:pt x="595" y="510"/>
                    </a:cubicBezTo>
                    <a:cubicBezTo>
                      <a:pt x="596" y="510"/>
                      <a:pt x="596" y="510"/>
                      <a:pt x="596" y="510"/>
                    </a:cubicBezTo>
                    <a:cubicBezTo>
                      <a:pt x="597" y="511"/>
                      <a:pt x="597" y="511"/>
                      <a:pt x="597" y="511"/>
                    </a:cubicBezTo>
                    <a:cubicBezTo>
                      <a:pt x="598" y="512"/>
                      <a:pt x="598" y="512"/>
                      <a:pt x="598" y="512"/>
                    </a:cubicBezTo>
                    <a:cubicBezTo>
                      <a:pt x="599" y="512"/>
                      <a:pt x="599" y="512"/>
                      <a:pt x="599" y="512"/>
                    </a:cubicBezTo>
                    <a:cubicBezTo>
                      <a:pt x="601" y="512"/>
                      <a:pt x="601" y="512"/>
                      <a:pt x="601" y="512"/>
                    </a:cubicBezTo>
                    <a:cubicBezTo>
                      <a:pt x="601" y="512"/>
                      <a:pt x="602" y="512"/>
                      <a:pt x="602" y="512"/>
                    </a:cubicBezTo>
                    <a:cubicBezTo>
                      <a:pt x="602" y="513"/>
                      <a:pt x="603" y="513"/>
                      <a:pt x="603" y="513"/>
                    </a:cubicBezTo>
                    <a:cubicBezTo>
                      <a:pt x="603" y="513"/>
                      <a:pt x="603" y="513"/>
                      <a:pt x="603" y="513"/>
                    </a:cubicBezTo>
                    <a:cubicBezTo>
                      <a:pt x="604" y="513"/>
                      <a:pt x="604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4" y="512"/>
                      <a:pt x="604" y="512"/>
                      <a:pt x="604" y="511"/>
                    </a:cubicBezTo>
                    <a:cubicBezTo>
                      <a:pt x="604" y="511"/>
                      <a:pt x="604" y="510"/>
                      <a:pt x="603" y="510"/>
                    </a:cubicBezTo>
                    <a:cubicBezTo>
                      <a:pt x="603" y="510"/>
                      <a:pt x="603" y="510"/>
                      <a:pt x="603" y="510"/>
                    </a:cubicBezTo>
                    <a:cubicBezTo>
                      <a:pt x="603" y="509"/>
                      <a:pt x="603" y="509"/>
                      <a:pt x="603" y="508"/>
                    </a:cubicBezTo>
                    <a:cubicBezTo>
                      <a:pt x="603" y="508"/>
                      <a:pt x="603" y="507"/>
                      <a:pt x="603" y="507"/>
                    </a:cubicBezTo>
                    <a:cubicBezTo>
                      <a:pt x="603" y="507"/>
                      <a:pt x="603" y="507"/>
                      <a:pt x="603" y="506"/>
                    </a:cubicBezTo>
                    <a:cubicBezTo>
                      <a:pt x="603" y="506"/>
                      <a:pt x="602" y="506"/>
                      <a:pt x="602" y="506"/>
                    </a:cubicBezTo>
                    <a:cubicBezTo>
                      <a:pt x="602" y="506"/>
                      <a:pt x="602" y="505"/>
                      <a:pt x="602" y="505"/>
                    </a:cubicBezTo>
                    <a:cubicBezTo>
                      <a:pt x="603" y="505"/>
                      <a:pt x="603" y="504"/>
                      <a:pt x="603" y="503"/>
                    </a:cubicBezTo>
                    <a:cubicBezTo>
                      <a:pt x="603" y="503"/>
                      <a:pt x="603" y="503"/>
                      <a:pt x="603" y="503"/>
                    </a:cubicBezTo>
                    <a:cubicBezTo>
                      <a:pt x="603" y="503"/>
                      <a:pt x="603" y="503"/>
                      <a:pt x="602" y="503"/>
                    </a:cubicBezTo>
                    <a:cubicBezTo>
                      <a:pt x="602" y="503"/>
                      <a:pt x="602" y="503"/>
                      <a:pt x="601" y="502"/>
                    </a:cubicBezTo>
                    <a:cubicBezTo>
                      <a:pt x="601" y="502"/>
                      <a:pt x="601" y="502"/>
                      <a:pt x="601" y="502"/>
                    </a:cubicBezTo>
                    <a:cubicBezTo>
                      <a:pt x="602" y="502"/>
                      <a:pt x="602" y="502"/>
                      <a:pt x="602" y="502"/>
                    </a:cubicBezTo>
                    <a:cubicBezTo>
                      <a:pt x="602" y="502"/>
                      <a:pt x="603" y="503"/>
                      <a:pt x="603" y="502"/>
                    </a:cubicBezTo>
                    <a:cubicBezTo>
                      <a:pt x="603" y="502"/>
                      <a:pt x="603" y="502"/>
                      <a:pt x="603" y="501"/>
                    </a:cubicBezTo>
                    <a:cubicBezTo>
                      <a:pt x="603" y="501"/>
                      <a:pt x="603" y="501"/>
                      <a:pt x="604" y="500"/>
                    </a:cubicBezTo>
                    <a:cubicBezTo>
                      <a:pt x="604" y="500"/>
                      <a:pt x="604" y="500"/>
                      <a:pt x="604" y="500"/>
                    </a:cubicBezTo>
                    <a:cubicBezTo>
                      <a:pt x="604" y="500"/>
                      <a:pt x="603" y="499"/>
                      <a:pt x="603" y="499"/>
                    </a:cubicBezTo>
                    <a:cubicBezTo>
                      <a:pt x="603" y="499"/>
                      <a:pt x="603" y="499"/>
                      <a:pt x="603" y="499"/>
                    </a:cubicBezTo>
                    <a:cubicBezTo>
                      <a:pt x="603" y="498"/>
                      <a:pt x="603" y="498"/>
                      <a:pt x="603" y="498"/>
                    </a:cubicBezTo>
                    <a:cubicBezTo>
                      <a:pt x="604" y="498"/>
                      <a:pt x="604" y="498"/>
                      <a:pt x="604" y="498"/>
                    </a:cubicBezTo>
                    <a:cubicBezTo>
                      <a:pt x="605" y="498"/>
                      <a:pt x="605" y="498"/>
                      <a:pt x="605" y="498"/>
                    </a:cubicBezTo>
                    <a:cubicBezTo>
                      <a:pt x="605" y="498"/>
                      <a:pt x="605" y="498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6" y="496"/>
                      <a:pt x="606" y="496"/>
                      <a:pt x="606" y="495"/>
                    </a:cubicBezTo>
                    <a:cubicBezTo>
                      <a:pt x="606" y="495"/>
                      <a:pt x="607" y="496"/>
                      <a:pt x="607" y="496"/>
                    </a:cubicBezTo>
                    <a:cubicBezTo>
                      <a:pt x="607" y="496"/>
                      <a:pt x="607" y="496"/>
                      <a:pt x="607" y="496"/>
                    </a:cubicBezTo>
                    <a:cubicBezTo>
                      <a:pt x="607" y="495"/>
                      <a:pt x="607" y="495"/>
                      <a:pt x="608" y="494"/>
                    </a:cubicBezTo>
                    <a:cubicBezTo>
                      <a:pt x="608" y="495"/>
                      <a:pt x="608" y="495"/>
                      <a:pt x="609" y="494"/>
                    </a:cubicBezTo>
                    <a:cubicBezTo>
                      <a:pt x="609" y="494"/>
                      <a:pt x="609" y="494"/>
                      <a:pt x="610" y="494"/>
                    </a:cubicBezTo>
                    <a:cubicBezTo>
                      <a:pt x="610" y="494"/>
                      <a:pt x="610" y="493"/>
                      <a:pt x="609" y="493"/>
                    </a:cubicBezTo>
                    <a:cubicBezTo>
                      <a:pt x="609" y="493"/>
                      <a:pt x="609" y="492"/>
                      <a:pt x="608" y="492"/>
                    </a:cubicBezTo>
                    <a:cubicBezTo>
                      <a:pt x="609" y="492"/>
                      <a:pt x="610" y="492"/>
                      <a:pt x="611" y="492"/>
                    </a:cubicBezTo>
                    <a:cubicBezTo>
                      <a:pt x="611" y="492"/>
                      <a:pt x="611" y="492"/>
                      <a:pt x="611" y="492"/>
                    </a:cubicBezTo>
                    <a:cubicBezTo>
                      <a:pt x="612" y="492"/>
                      <a:pt x="613" y="492"/>
                      <a:pt x="614" y="492"/>
                    </a:cubicBezTo>
                    <a:cubicBezTo>
                      <a:pt x="613" y="492"/>
                      <a:pt x="613" y="492"/>
                      <a:pt x="613" y="492"/>
                    </a:cubicBezTo>
                    <a:cubicBezTo>
                      <a:pt x="615" y="492"/>
                      <a:pt x="616" y="491"/>
                      <a:pt x="617" y="490"/>
                    </a:cubicBezTo>
                    <a:cubicBezTo>
                      <a:pt x="617" y="490"/>
                      <a:pt x="617" y="490"/>
                      <a:pt x="618" y="489"/>
                    </a:cubicBezTo>
                    <a:cubicBezTo>
                      <a:pt x="618" y="489"/>
                      <a:pt x="618" y="488"/>
                      <a:pt x="619" y="488"/>
                    </a:cubicBezTo>
                    <a:cubicBezTo>
                      <a:pt x="619" y="488"/>
                      <a:pt x="620" y="488"/>
                      <a:pt x="620" y="488"/>
                    </a:cubicBezTo>
                    <a:cubicBezTo>
                      <a:pt x="621" y="488"/>
                      <a:pt x="621" y="487"/>
                      <a:pt x="621" y="487"/>
                    </a:cubicBezTo>
                    <a:cubicBezTo>
                      <a:pt x="621" y="487"/>
                      <a:pt x="620" y="487"/>
                      <a:pt x="620" y="487"/>
                    </a:cubicBezTo>
                    <a:cubicBezTo>
                      <a:pt x="620" y="487"/>
                      <a:pt x="620" y="486"/>
                      <a:pt x="620" y="486"/>
                    </a:cubicBezTo>
                    <a:cubicBezTo>
                      <a:pt x="619" y="485"/>
                      <a:pt x="619" y="485"/>
                      <a:pt x="619" y="485"/>
                    </a:cubicBezTo>
                    <a:cubicBezTo>
                      <a:pt x="619" y="485"/>
                      <a:pt x="620" y="485"/>
                      <a:pt x="620" y="484"/>
                    </a:cubicBezTo>
                    <a:cubicBezTo>
                      <a:pt x="620" y="484"/>
                      <a:pt x="620" y="484"/>
                      <a:pt x="620" y="484"/>
                    </a:cubicBezTo>
                    <a:cubicBezTo>
                      <a:pt x="621" y="483"/>
                      <a:pt x="621" y="483"/>
                      <a:pt x="621" y="484"/>
                    </a:cubicBezTo>
                    <a:cubicBezTo>
                      <a:pt x="621" y="484"/>
                      <a:pt x="622" y="484"/>
                      <a:pt x="621" y="484"/>
                    </a:cubicBezTo>
                    <a:cubicBezTo>
                      <a:pt x="621" y="485"/>
                      <a:pt x="621" y="485"/>
                      <a:pt x="621" y="485"/>
                    </a:cubicBezTo>
                    <a:cubicBezTo>
                      <a:pt x="622" y="486"/>
                      <a:pt x="623" y="485"/>
                      <a:pt x="624" y="485"/>
                    </a:cubicBezTo>
                    <a:cubicBezTo>
                      <a:pt x="625" y="485"/>
                      <a:pt x="626" y="484"/>
                      <a:pt x="627" y="484"/>
                    </a:cubicBezTo>
                    <a:cubicBezTo>
                      <a:pt x="629" y="483"/>
                      <a:pt x="632" y="483"/>
                      <a:pt x="634" y="484"/>
                    </a:cubicBezTo>
                    <a:cubicBezTo>
                      <a:pt x="635" y="485"/>
                      <a:pt x="636" y="485"/>
                      <a:pt x="638" y="485"/>
                    </a:cubicBezTo>
                    <a:cubicBezTo>
                      <a:pt x="638" y="485"/>
                      <a:pt x="638" y="485"/>
                      <a:pt x="639" y="485"/>
                    </a:cubicBezTo>
                    <a:cubicBezTo>
                      <a:pt x="639" y="485"/>
                      <a:pt x="639" y="484"/>
                      <a:pt x="638" y="484"/>
                    </a:cubicBezTo>
                    <a:cubicBezTo>
                      <a:pt x="638" y="483"/>
                      <a:pt x="638" y="483"/>
                      <a:pt x="638" y="483"/>
                    </a:cubicBezTo>
                    <a:cubicBezTo>
                      <a:pt x="639" y="483"/>
                      <a:pt x="639" y="483"/>
                      <a:pt x="639" y="484"/>
                    </a:cubicBezTo>
                    <a:cubicBezTo>
                      <a:pt x="639" y="483"/>
                      <a:pt x="639" y="483"/>
                      <a:pt x="639" y="483"/>
                    </a:cubicBezTo>
                    <a:cubicBezTo>
                      <a:pt x="639" y="482"/>
                      <a:pt x="639" y="482"/>
                      <a:pt x="640" y="482"/>
                    </a:cubicBezTo>
                    <a:cubicBezTo>
                      <a:pt x="640" y="482"/>
                      <a:pt x="640" y="483"/>
                      <a:pt x="640" y="483"/>
                    </a:cubicBezTo>
                    <a:cubicBezTo>
                      <a:pt x="641" y="483"/>
                      <a:pt x="641" y="484"/>
                      <a:pt x="641" y="483"/>
                    </a:cubicBezTo>
                    <a:cubicBezTo>
                      <a:pt x="641" y="484"/>
                      <a:pt x="642" y="485"/>
                      <a:pt x="642" y="485"/>
                    </a:cubicBezTo>
                    <a:cubicBezTo>
                      <a:pt x="642" y="485"/>
                      <a:pt x="642" y="485"/>
                      <a:pt x="642" y="485"/>
                    </a:cubicBezTo>
                    <a:cubicBezTo>
                      <a:pt x="643" y="486"/>
                      <a:pt x="643" y="486"/>
                      <a:pt x="643" y="486"/>
                    </a:cubicBezTo>
                    <a:cubicBezTo>
                      <a:pt x="644" y="486"/>
                      <a:pt x="644" y="486"/>
                      <a:pt x="644" y="486"/>
                    </a:cubicBezTo>
                    <a:cubicBezTo>
                      <a:pt x="644" y="486"/>
                      <a:pt x="644" y="485"/>
                      <a:pt x="645" y="485"/>
                    </a:cubicBezTo>
                    <a:cubicBezTo>
                      <a:pt x="645" y="486"/>
                      <a:pt x="645" y="486"/>
                      <a:pt x="645" y="486"/>
                    </a:cubicBezTo>
                    <a:cubicBezTo>
                      <a:pt x="645" y="486"/>
                      <a:pt x="645" y="487"/>
                      <a:pt x="645" y="487"/>
                    </a:cubicBezTo>
                    <a:cubicBezTo>
                      <a:pt x="645" y="487"/>
                      <a:pt x="645" y="487"/>
                      <a:pt x="645" y="488"/>
                    </a:cubicBezTo>
                    <a:cubicBezTo>
                      <a:pt x="646" y="488"/>
                      <a:pt x="646" y="488"/>
                      <a:pt x="646" y="488"/>
                    </a:cubicBezTo>
                    <a:cubicBezTo>
                      <a:pt x="646" y="488"/>
                      <a:pt x="646" y="487"/>
                      <a:pt x="646" y="487"/>
                    </a:cubicBezTo>
                    <a:cubicBezTo>
                      <a:pt x="647" y="487"/>
                      <a:pt x="647" y="487"/>
                      <a:pt x="647" y="487"/>
                    </a:cubicBezTo>
                    <a:cubicBezTo>
                      <a:pt x="647" y="488"/>
                      <a:pt x="647" y="488"/>
                      <a:pt x="648" y="488"/>
                    </a:cubicBezTo>
                    <a:cubicBezTo>
                      <a:pt x="648" y="488"/>
                      <a:pt x="648" y="488"/>
                      <a:pt x="648" y="488"/>
                    </a:cubicBezTo>
                    <a:cubicBezTo>
                      <a:pt x="648" y="488"/>
                      <a:pt x="649" y="488"/>
                      <a:pt x="649" y="488"/>
                    </a:cubicBezTo>
                    <a:cubicBezTo>
                      <a:pt x="649" y="487"/>
                      <a:pt x="650" y="487"/>
                      <a:pt x="650" y="487"/>
                    </a:cubicBezTo>
                    <a:cubicBezTo>
                      <a:pt x="650" y="487"/>
                      <a:pt x="651" y="488"/>
                      <a:pt x="651" y="488"/>
                    </a:cubicBezTo>
                    <a:cubicBezTo>
                      <a:pt x="651" y="488"/>
                      <a:pt x="652" y="488"/>
                      <a:pt x="652" y="488"/>
                    </a:cubicBezTo>
                    <a:cubicBezTo>
                      <a:pt x="652" y="488"/>
                      <a:pt x="652" y="488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3" y="487"/>
                      <a:pt x="653" y="486"/>
                      <a:pt x="652" y="486"/>
                    </a:cubicBezTo>
                    <a:cubicBezTo>
                      <a:pt x="652" y="486"/>
                      <a:pt x="652" y="486"/>
                      <a:pt x="652" y="485"/>
                    </a:cubicBezTo>
                    <a:cubicBezTo>
                      <a:pt x="652" y="485"/>
                      <a:pt x="652" y="485"/>
                      <a:pt x="652" y="485"/>
                    </a:cubicBezTo>
                    <a:cubicBezTo>
                      <a:pt x="652" y="485"/>
                      <a:pt x="652" y="485"/>
                      <a:pt x="652" y="486"/>
                    </a:cubicBezTo>
                    <a:cubicBezTo>
                      <a:pt x="653" y="486"/>
                      <a:pt x="654" y="486"/>
                      <a:pt x="655" y="487"/>
                    </a:cubicBezTo>
                    <a:cubicBezTo>
                      <a:pt x="655" y="487"/>
                      <a:pt x="656" y="487"/>
                      <a:pt x="656" y="487"/>
                    </a:cubicBezTo>
                    <a:cubicBezTo>
                      <a:pt x="656" y="488"/>
                      <a:pt x="656" y="488"/>
                      <a:pt x="656" y="488"/>
                    </a:cubicBezTo>
                    <a:cubicBezTo>
                      <a:pt x="657" y="488"/>
                      <a:pt x="657" y="488"/>
                      <a:pt x="657" y="488"/>
                    </a:cubicBezTo>
                    <a:cubicBezTo>
                      <a:pt x="657" y="487"/>
                      <a:pt x="656" y="486"/>
                      <a:pt x="655" y="486"/>
                    </a:cubicBezTo>
                    <a:cubicBezTo>
                      <a:pt x="655" y="485"/>
                      <a:pt x="655" y="485"/>
                      <a:pt x="655" y="485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3"/>
                      <a:pt x="655" y="483"/>
                      <a:pt x="655" y="484"/>
                    </a:cubicBezTo>
                    <a:cubicBezTo>
                      <a:pt x="655" y="484"/>
                      <a:pt x="655" y="484"/>
                      <a:pt x="656" y="484"/>
                    </a:cubicBezTo>
                    <a:cubicBezTo>
                      <a:pt x="656" y="484"/>
                      <a:pt x="656" y="484"/>
                      <a:pt x="656" y="484"/>
                    </a:cubicBezTo>
                    <a:cubicBezTo>
                      <a:pt x="657" y="484"/>
                      <a:pt x="657" y="484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6" y="482"/>
                      <a:pt x="657" y="482"/>
                      <a:pt x="656" y="481"/>
                    </a:cubicBezTo>
                    <a:cubicBezTo>
                      <a:pt x="656" y="481"/>
                      <a:pt x="656" y="481"/>
                      <a:pt x="656" y="482"/>
                    </a:cubicBezTo>
                    <a:cubicBezTo>
                      <a:pt x="656" y="482"/>
                      <a:pt x="656" y="482"/>
                      <a:pt x="655" y="483"/>
                    </a:cubicBezTo>
                    <a:cubicBezTo>
                      <a:pt x="655" y="483"/>
                      <a:pt x="655" y="483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5" y="481"/>
                      <a:pt x="656" y="481"/>
                      <a:pt x="657" y="480"/>
                    </a:cubicBezTo>
                    <a:cubicBezTo>
                      <a:pt x="657" y="480"/>
                      <a:pt x="657" y="480"/>
                      <a:pt x="658" y="479"/>
                    </a:cubicBezTo>
                    <a:cubicBezTo>
                      <a:pt x="658" y="479"/>
                      <a:pt x="659" y="479"/>
                      <a:pt x="659" y="479"/>
                    </a:cubicBezTo>
                    <a:cubicBezTo>
                      <a:pt x="660" y="479"/>
                      <a:pt x="660" y="479"/>
                      <a:pt x="660" y="479"/>
                    </a:cubicBezTo>
                    <a:cubicBezTo>
                      <a:pt x="660" y="479"/>
                      <a:pt x="661" y="479"/>
                      <a:pt x="661" y="479"/>
                    </a:cubicBezTo>
                    <a:cubicBezTo>
                      <a:pt x="662" y="479"/>
                      <a:pt x="663" y="479"/>
                      <a:pt x="663" y="479"/>
                    </a:cubicBezTo>
                    <a:cubicBezTo>
                      <a:pt x="664" y="479"/>
                      <a:pt x="664" y="479"/>
                      <a:pt x="664" y="479"/>
                    </a:cubicBezTo>
                    <a:cubicBezTo>
                      <a:pt x="664" y="479"/>
                      <a:pt x="665" y="479"/>
                      <a:pt x="665" y="479"/>
                    </a:cubicBezTo>
                    <a:cubicBezTo>
                      <a:pt x="665" y="479"/>
                      <a:pt x="666" y="479"/>
                      <a:pt x="666" y="478"/>
                    </a:cubicBezTo>
                    <a:cubicBezTo>
                      <a:pt x="666" y="478"/>
                      <a:pt x="665" y="477"/>
                      <a:pt x="666" y="477"/>
                    </a:cubicBezTo>
                    <a:cubicBezTo>
                      <a:pt x="666" y="476"/>
                      <a:pt x="666" y="477"/>
                      <a:pt x="667" y="477"/>
                    </a:cubicBezTo>
                    <a:cubicBezTo>
                      <a:pt x="667" y="477"/>
                      <a:pt x="667" y="478"/>
                      <a:pt x="667" y="478"/>
                    </a:cubicBezTo>
                    <a:cubicBezTo>
                      <a:pt x="667" y="479"/>
                      <a:pt x="668" y="479"/>
                      <a:pt x="668" y="480"/>
                    </a:cubicBezTo>
                    <a:cubicBezTo>
                      <a:pt x="669" y="480"/>
                      <a:pt x="670" y="479"/>
                      <a:pt x="671" y="479"/>
                    </a:cubicBezTo>
                    <a:cubicBezTo>
                      <a:pt x="672" y="478"/>
                      <a:pt x="672" y="478"/>
                      <a:pt x="673" y="478"/>
                    </a:cubicBezTo>
                    <a:cubicBezTo>
                      <a:pt x="673" y="478"/>
                      <a:pt x="673" y="479"/>
                      <a:pt x="673" y="479"/>
                    </a:cubicBezTo>
                    <a:cubicBezTo>
                      <a:pt x="674" y="479"/>
                      <a:pt x="675" y="479"/>
                      <a:pt x="676" y="478"/>
                    </a:cubicBezTo>
                    <a:cubicBezTo>
                      <a:pt x="677" y="478"/>
                      <a:pt x="678" y="478"/>
                      <a:pt x="679" y="479"/>
                    </a:cubicBezTo>
                    <a:cubicBezTo>
                      <a:pt x="678" y="479"/>
                      <a:pt x="678" y="479"/>
                      <a:pt x="678" y="479"/>
                    </a:cubicBezTo>
                    <a:cubicBezTo>
                      <a:pt x="679" y="480"/>
                      <a:pt x="681" y="480"/>
                      <a:pt x="683" y="481"/>
                    </a:cubicBezTo>
                    <a:cubicBezTo>
                      <a:pt x="683" y="481"/>
                      <a:pt x="683" y="481"/>
                      <a:pt x="682" y="481"/>
                    </a:cubicBezTo>
                    <a:cubicBezTo>
                      <a:pt x="683" y="482"/>
                      <a:pt x="684" y="482"/>
                      <a:pt x="684" y="483"/>
                    </a:cubicBezTo>
                    <a:cubicBezTo>
                      <a:pt x="684" y="483"/>
                      <a:pt x="684" y="484"/>
                      <a:pt x="684" y="484"/>
                    </a:cubicBezTo>
                    <a:cubicBezTo>
                      <a:pt x="685" y="484"/>
                      <a:pt x="685" y="484"/>
                      <a:pt x="686" y="484"/>
                    </a:cubicBezTo>
                    <a:cubicBezTo>
                      <a:pt x="686" y="484"/>
                      <a:pt x="687" y="484"/>
                      <a:pt x="687" y="484"/>
                    </a:cubicBezTo>
                    <a:cubicBezTo>
                      <a:pt x="687" y="484"/>
                      <a:pt x="688" y="483"/>
                      <a:pt x="688" y="483"/>
                    </a:cubicBezTo>
                    <a:cubicBezTo>
                      <a:pt x="688" y="483"/>
                      <a:pt x="688" y="482"/>
                      <a:pt x="688" y="482"/>
                    </a:cubicBezTo>
                    <a:cubicBezTo>
                      <a:pt x="688" y="483"/>
                      <a:pt x="689" y="483"/>
                      <a:pt x="690" y="482"/>
                    </a:cubicBezTo>
                    <a:cubicBezTo>
                      <a:pt x="690" y="482"/>
                      <a:pt x="690" y="482"/>
                      <a:pt x="690" y="482"/>
                    </a:cubicBezTo>
                    <a:cubicBezTo>
                      <a:pt x="690" y="482"/>
                      <a:pt x="690" y="482"/>
                      <a:pt x="691" y="482"/>
                    </a:cubicBezTo>
                    <a:cubicBezTo>
                      <a:pt x="691" y="482"/>
                      <a:pt x="691" y="481"/>
                      <a:pt x="691" y="481"/>
                    </a:cubicBezTo>
                    <a:cubicBezTo>
                      <a:pt x="691" y="480"/>
                      <a:pt x="692" y="480"/>
                      <a:pt x="692" y="480"/>
                    </a:cubicBezTo>
                    <a:cubicBezTo>
                      <a:pt x="692" y="480"/>
                      <a:pt x="692" y="481"/>
                      <a:pt x="692" y="481"/>
                    </a:cubicBezTo>
                    <a:cubicBezTo>
                      <a:pt x="692" y="481"/>
                      <a:pt x="693" y="481"/>
                      <a:pt x="693" y="482"/>
                    </a:cubicBezTo>
                    <a:cubicBezTo>
                      <a:pt x="694" y="482"/>
                      <a:pt x="695" y="482"/>
                      <a:pt x="696" y="483"/>
                    </a:cubicBezTo>
                    <a:cubicBezTo>
                      <a:pt x="696" y="484"/>
                      <a:pt x="696" y="484"/>
                      <a:pt x="696" y="484"/>
                    </a:cubicBezTo>
                    <a:cubicBezTo>
                      <a:pt x="696" y="484"/>
                      <a:pt x="697" y="484"/>
                      <a:pt x="697" y="485"/>
                    </a:cubicBezTo>
                    <a:cubicBezTo>
                      <a:pt x="697" y="485"/>
                      <a:pt x="697" y="485"/>
                      <a:pt x="697" y="485"/>
                    </a:cubicBezTo>
                    <a:cubicBezTo>
                      <a:pt x="698" y="486"/>
                      <a:pt x="699" y="488"/>
                      <a:pt x="700" y="488"/>
                    </a:cubicBezTo>
                    <a:cubicBezTo>
                      <a:pt x="700" y="488"/>
                      <a:pt x="701" y="489"/>
                      <a:pt x="701" y="489"/>
                    </a:cubicBezTo>
                    <a:cubicBezTo>
                      <a:pt x="701" y="489"/>
                      <a:pt x="702" y="490"/>
                      <a:pt x="702" y="490"/>
                    </a:cubicBezTo>
                    <a:cubicBezTo>
                      <a:pt x="702" y="492"/>
                      <a:pt x="702" y="494"/>
                      <a:pt x="702" y="495"/>
                    </a:cubicBezTo>
                    <a:cubicBezTo>
                      <a:pt x="701" y="496"/>
                      <a:pt x="701" y="497"/>
                      <a:pt x="701" y="498"/>
                    </a:cubicBezTo>
                    <a:cubicBezTo>
                      <a:pt x="701" y="498"/>
                      <a:pt x="701" y="498"/>
                      <a:pt x="701" y="499"/>
                    </a:cubicBezTo>
                    <a:cubicBezTo>
                      <a:pt x="701" y="499"/>
                      <a:pt x="701" y="499"/>
                      <a:pt x="701" y="499"/>
                    </a:cubicBezTo>
                    <a:cubicBezTo>
                      <a:pt x="702" y="499"/>
                      <a:pt x="702" y="499"/>
                      <a:pt x="702" y="498"/>
                    </a:cubicBezTo>
                    <a:cubicBezTo>
                      <a:pt x="702" y="498"/>
                      <a:pt x="702" y="497"/>
                      <a:pt x="703" y="498"/>
                    </a:cubicBezTo>
                    <a:cubicBezTo>
                      <a:pt x="703" y="498"/>
                      <a:pt x="703" y="498"/>
                      <a:pt x="703" y="498"/>
                    </a:cubicBezTo>
                    <a:cubicBezTo>
                      <a:pt x="703" y="498"/>
                      <a:pt x="703" y="498"/>
                      <a:pt x="703" y="499"/>
                    </a:cubicBezTo>
                    <a:cubicBezTo>
                      <a:pt x="703" y="499"/>
                      <a:pt x="703" y="499"/>
                      <a:pt x="703" y="499"/>
                    </a:cubicBezTo>
                    <a:cubicBezTo>
                      <a:pt x="703" y="500"/>
                      <a:pt x="702" y="500"/>
                      <a:pt x="702" y="500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3" y="503"/>
                      <a:pt x="703" y="505"/>
                      <a:pt x="704" y="506"/>
                    </a:cubicBezTo>
                    <a:cubicBezTo>
                      <a:pt x="705" y="506"/>
                      <a:pt x="705" y="507"/>
                      <a:pt x="705" y="507"/>
                    </a:cubicBezTo>
                    <a:cubicBezTo>
                      <a:pt x="705" y="507"/>
                      <a:pt x="705" y="506"/>
                      <a:pt x="705" y="506"/>
                    </a:cubicBezTo>
                    <a:cubicBezTo>
                      <a:pt x="705" y="506"/>
                      <a:pt x="705" y="506"/>
                      <a:pt x="705" y="506"/>
                    </a:cubicBezTo>
                    <a:cubicBezTo>
                      <a:pt x="705" y="506"/>
                      <a:pt x="705" y="505"/>
                      <a:pt x="706" y="505"/>
                    </a:cubicBezTo>
                    <a:cubicBezTo>
                      <a:pt x="706" y="505"/>
                      <a:pt x="706" y="506"/>
                      <a:pt x="706" y="506"/>
                    </a:cubicBezTo>
                    <a:cubicBezTo>
                      <a:pt x="706" y="507"/>
                      <a:pt x="706" y="507"/>
                      <a:pt x="706" y="507"/>
                    </a:cubicBezTo>
                    <a:cubicBezTo>
                      <a:pt x="705" y="507"/>
                      <a:pt x="705" y="508"/>
                      <a:pt x="705" y="508"/>
                    </a:cubicBezTo>
                    <a:cubicBezTo>
                      <a:pt x="706" y="508"/>
                      <a:pt x="706" y="508"/>
                      <a:pt x="707" y="508"/>
                    </a:cubicBezTo>
                    <a:cubicBezTo>
                      <a:pt x="707" y="508"/>
                      <a:pt x="707" y="508"/>
                      <a:pt x="707" y="509"/>
                    </a:cubicBezTo>
                    <a:cubicBezTo>
                      <a:pt x="707" y="509"/>
                      <a:pt x="707" y="509"/>
                      <a:pt x="707" y="510"/>
                    </a:cubicBezTo>
                    <a:cubicBezTo>
                      <a:pt x="708" y="510"/>
                      <a:pt x="708" y="511"/>
                      <a:pt x="708" y="511"/>
                    </a:cubicBezTo>
                    <a:cubicBezTo>
                      <a:pt x="708" y="512"/>
                      <a:pt x="708" y="512"/>
                      <a:pt x="709" y="513"/>
                    </a:cubicBezTo>
                    <a:cubicBezTo>
                      <a:pt x="709" y="513"/>
                      <a:pt x="710" y="513"/>
                      <a:pt x="710" y="514"/>
                    </a:cubicBezTo>
                    <a:cubicBezTo>
                      <a:pt x="711" y="514"/>
                      <a:pt x="712" y="516"/>
                      <a:pt x="712" y="517"/>
                    </a:cubicBezTo>
                    <a:cubicBezTo>
                      <a:pt x="712" y="518"/>
                      <a:pt x="712" y="518"/>
                      <a:pt x="713" y="518"/>
                    </a:cubicBezTo>
                    <a:cubicBezTo>
                      <a:pt x="713" y="518"/>
                      <a:pt x="713" y="518"/>
                      <a:pt x="713" y="518"/>
                    </a:cubicBezTo>
                    <a:cubicBezTo>
                      <a:pt x="714" y="519"/>
                      <a:pt x="715" y="518"/>
                      <a:pt x="716" y="518"/>
                    </a:cubicBezTo>
                    <a:cubicBezTo>
                      <a:pt x="716" y="518"/>
                      <a:pt x="716" y="518"/>
                      <a:pt x="716" y="518"/>
                    </a:cubicBezTo>
                    <a:cubicBezTo>
                      <a:pt x="716" y="518"/>
                      <a:pt x="717" y="518"/>
                      <a:pt x="717" y="518"/>
                    </a:cubicBezTo>
                    <a:cubicBezTo>
                      <a:pt x="718" y="518"/>
                      <a:pt x="718" y="517"/>
                      <a:pt x="718" y="516"/>
                    </a:cubicBezTo>
                    <a:cubicBezTo>
                      <a:pt x="718" y="516"/>
                      <a:pt x="718" y="515"/>
                      <a:pt x="718" y="515"/>
                    </a:cubicBezTo>
                    <a:cubicBezTo>
                      <a:pt x="718" y="515"/>
                      <a:pt x="719" y="514"/>
                      <a:pt x="719" y="514"/>
                    </a:cubicBezTo>
                    <a:cubicBezTo>
                      <a:pt x="719" y="514"/>
                      <a:pt x="719" y="513"/>
                      <a:pt x="719" y="513"/>
                    </a:cubicBezTo>
                    <a:cubicBezTo>
                      <a:pt x="719" y="511"/>
                      <a:pt x="719" y="510"/>
                      <a:pt x="719" y="508"/>
                    </a:cubicBezTo>
                    <a:cubicBezTo>
                      <a:pt x="720" y="507"/>
                      <a:pt x="720" y="505"/>
                      <a:pt x="719" y="504"/>
                    </a:cubicBezTo>
                    <a:cubicBezTo>
                      <a:pt x="718" y="504"/>
                      <a:pt x="718" y="503"/>
                      <a:pt x="718" y="503"/>
                    </a:cubicBezTo>
                    <a:cubicBezTo>
                      <a:pt x="718" y="502"/>
                      <a:pt x="718" y="502"/>
                      <a:pt x="718" y="501"/>
                    </a:cubicBezTo>
                    <a:cubicBezTo>
                      <a:pt x="718" y="500"/>
                      <a:pt x="717" y="498"/>
                      <a:pt x="716" y="497"/>
                    </a:cubicBezTo>
                    <a:cubicBezTo>
                      <a:pt x="715" y="496"/>
                      <a:pt x="715" y="495"/>
                      <a:pt x="715" y="494"/>
                    </a:cubicBezTo>
                    <a:cubicBezTo>
                      <a:pt x="715" y="493"/>
                      <a:pt x="714" y="493"/>
                      <a:pt x="714" y="492"/>
                    </a:cubicBezTo>
                    <a:cubicBezTo>
                      <a:pt x="714" y="492"/>
                      <a:pt x="715" y="492"/>
                      <a:pt x="715" y="491"/>
                    </a:cubicBezTo>
                    <a:cubicBezTo>
                      <a:pt x="715" y="490"/>
                      <a:pt x="714" y="490"/>
                      <a:pt x="713" y="489"/>
                    </a:cubicBezTo>
                    <a:cubicBezTo>
                      <a:pt x="713" y="488"/>
                      <a:pt x="713" y="487"/>
                      <a:pt x="712" y="486"/>
                    </a:cubicBezTo>
                    <a:cubicBezTo>
                      <a:pt x="711" y="483"/>
                      <a:pt x="710" y="481"/>
                      <a:pt x="710" y="478"/>
                    </a:cubicBezTo>
                    <a:cubicBezTo>
                      <a:pt x="710" y="478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6"/>
                      <a:pt x="710" y="476"/>
                    </a:cubicBezTo>
                    <a:cubicBezTo>
                      <a:pt x="710" y="476"/>
                      <a:pt x="710" y="476"/>
                      <a:pt x="710" y="476"/>
                    </a:cubicBezTo>
                    <a:cubicBezTo>
                      <a:pt x="710" y="476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1" y="473"/>
                    </a:cubicBezTo>
                    <a:cubicBezTo>
                      <a:pt x="711" y="473"/>
                      <a:pt x="711" y="472"/>
                      <a:pt x="711" y="472"/>
                    </a:cubicBezTo>
                    <a:cubicBezTo>
                      <a:pt x="711" y="472"/>
                      <a:pt x="711" y="472"/>
                      <a:pt x="711" y="472"/>
                    </a:cubicBezTo>
                    <a:cubicBezTo>
                      <a:pt x="711" y="472"/>
                      <a:pt x="710" y="472"/>
                      <a:pt x="710" y="472"/>
                    </a:cubicBezTo>
                    <a:cubicBezTo>
                      <a:pt x="711" y="471"/>
                      <a:pt x="711" y="472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2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69"/>
                    </a:cubicBezTo>
                    <a:cubicBezTo>
                      <a:pt x="711" y="469"/>
                      <a:pt x="711" y="469"/>
                      <a:pt x="711" y="469"/>
                    </a:cubicBezTo>
                    <a:cubicBezTo>
                      <a:pt x="711" y="469"/>
                      <a:pt x="711" y="468"/>
                      <a:pt x="711" y="468"/>
                    </a:cubicBezTo>
                    <a:cubicBezTo>
                      <a:pt x="711" y="468"/>
                      <a:pt x="711" y="468"/>
                      <a:pt x="711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3" y="468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4" y="467"/>
                    </a:cubicBezTo>
                    <a:cubicBezTo>
                      <a:pt x="714" y="467"/>
                      <a:pt x="714" y="466"/>
                      <a:pt x="714" y="466"/>
                    </a:cubicBezTo>
                    <a:cubicBezTo>
                      <a:pt x="713" y="466"/>
                      <a:pt x="713" y="466"/>
                      <a:pt x="713" y="466"/>
                    </a:cubicBezTo>
                    <a:cubicBezTo>
                      <a:pt x="713" y="465"/>
                      <a:pt x="714" y="465"/>
                      <a:pt x="714" y="465"/>
                    </a:cubicBezTo>
                    <a:cubicBezTo>
                      <a:pt x="714" y="465"/>
                      <a:pt x="714" y="464"/>
                      <a:pt x="714" y="464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5" y="463"/>
                      <a:pt x="715" y="463"/>
                      <a:pt x="715" y="464"/>
                    </a:cubicBezTo>
                    <a:cubicBezTo>
                      <a:pt x="715" y="464"/>
                      <a:pt x="715" y="464"/>
                      <a:pt x="715" y="464"/>
                    </a:cubicBezTo>
                    <a:cubicBezTo>
                      <a:pt x="715" y="464"/>
                      <a:pt x="715" y="464"/>
                      <a:pt x="716" y="464"/>
                    </a:cubicBezTo>
                    <a:cubicBezTo>
                      <a:pt x="716" y="464"/>
                      <a:pt x="716" y="464"/>
                      <a:pt x="716" y="464"/>
                    </a:cubicBezTo>
                    <a:cubicBezTo>
                      <a:pt x="717" y="464"/>
                      <a:pt x="717" y="463"/>
                      <a:pt x="717" y="463"/>
                    </a:cubicBezTo>
                    <a:cubicBezTo>
                      <a:pt x="717" y="463"/>
                      <a:pt x="716" y="463"/>
                      <a:pt x="716" y="463"/>
                    </a:cubicBezTo>
                    <a:cubicBezTo>
                      <a:pt x="716" y="462"/>
                      <a:pt x="715" y="462"/>
                      <a:pt x="715" y="461"/>
                    </a:cubicBezTo>
                    <a:cubicBezTo>
                      <a:pt x="716" y="461"/>
                      <a:pt x="716" y="462"/>
                      <a:pt x="717" y="462"/>
                    </a:cubicBezTo>
                    <a:cubicBezTo>
                      <a:pt x="717" y="462"/>
                      <a:pt x="717" y="462"/>
                      <a:pt x="717" y="462"/>
                    </a:cubicBezTo>
                    <a:cubicBezTo>
                      <a:pt x="717" y="462"/>
                      <a:pt x="717" y="462"/>
                      <a:pt x="718" y="462"/>
                    </a:cubicBezTo>
                    <a:cubicBezTo>
                      <a:pt x="718" y="462"/>
                      <a:pt x="718" y="462"/>
                      <a:pt x="718" y="462"/>
                    </a:cubicBezTo>
                    <a:cubicBezTo>
                      <a:pt x="718" y="462"/>
                      <a:pt x="718" y="461"/>
                      <a:pt x="718" y="461"/>
                    </a:cubicBezTo>
                    <a:cubicBezTo>
                      <a:pt x="718" y="461"/>
                      <a:pt x="718" y="461"/>
                      <a:pt x="719" y="461"/>
                    </a:cubicBezTo>
                    <a:cubicBezTo>
                      <a:pt x="718" y="461"/>
                      <a:pt x="718" y="461"/>
                      <a:pt x="719" y="462"/>
                    </a:cubicBezTo>
                    <a:cubicBezTo>
                      <a:pt x="719" y="462"/>
                      <a:pt x="719" y="462"/>
                      <a:pt x="719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1" y="461"/>
                      <a:pt x="721" y="460"/>
                      <a:pt x="720" y="460"/>
                    </a:cubicBezTo>
                    <a:cubicBezTo>
                      <a:pt x="721" y="460"/>
                      <a:pt x="722" y="460"/>
                      <a:pt x="722" y="459"/>
                    </a:cubicBezTo>
                    <a:cubicBezTo>
                      <a:pt x="722" y="459"/>
                      <a:pt x="722" y="459"/>
                      <a:pt x="722" y="459"/>
                    </a:cubicBezTo>
                    <a:cubicBezTo>
                      <a:pt x="722" y="459"/>
                      <a:pt x="722" y="458"/>
                      <a:pt x="722" y="458"/>
                    </a:cubicBezTo>
                    <a:cubicBezTo>
                      <a:pt x="723" y="458"/>
                      <a:pt x="724" y="458"/>
                      <a:pt x="725" y="457"/>
                    </a:cubicBezTo>
                    <a:cubicBezTo>
                      <a:pt x="725" y="457"/>
                      <a:pt x="725" y="457"/>
                      <a:pt x="725" y="457"/>
                    </a:cubicBezTo>
                    <a:cubicBezTo>
                      <a:pt x="725" y="457"/>
                      <a:pt x="725" y="457"/>
                      <a:pt x="725" y="456"/>
                    </a:cubicBezTo>
                    <a:cubicBezTo>
                      <a:pt x="725" y="456"/>
                      <a:pt x="725" y="456"/>
                      <a:pt x="725" y="456"/>
                    </a:cubicBezTo>
                    <a:cubicBezTo>
                      <a:pt x="726" y="456"/>
                      <a:pt x="726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6" y="454"/>
                      <a:pt x="727" y="453"/>
                      <a:pt x="728" y="453"/>
                    </a:cubicBezTo>
                    <a:cubicBezTo>
                      <a:pt x="728" y="452"/>
                      <a:pt x="728" y="452"/>
                      <a:pt x="729" y="452"/>
                    </a:cubicBezTo>
                    <a:cubicBezTo>
                      <a:pt x="730" y="451"/>
                      <a:pt x="731" y="451"/>
                      <a:pt x="732" y="451"/>
                    </a:cubicBezTo>
                    <a:cubicBezTo>
                      <a:pt x="732" y="451"/>
                      <a:pt x="733" y="451"/>
                      <a:pt x="733" y="451"/>
                    </a:cubicBezTo>
                    <a:cubicBezTo>
                      <a:pt x="733" y="451"/>
                      <a:pt x="733" y="450"/>
                      <a:pt x="734" y="449"/>
                    </a:cubicBezTo>
                    <a:cubicBezTo>
                      <a:pt x="734" y="449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49"/>
                      <a:pt x="734" y="449"/>
                      <a:pt x="735" y="448"/>
                    </a:cubicBezTo>
                    <a:cubicBezTo>
                      <a:pt x="735" y="448"/>
                      <a:pt x="735" y="448"/>
                      <a:pt x="735" y="448"/>
                    </a:cubicBezTo>
                    <a:cubicBezTo>
                      <a:pt x="736" y="447"/>
                      <a:pt x="736" y="447"/>
                      <a:pt x="737" y="446"/>
                    </a:cubicBezTo>
                    <a:cubicBezTo>
                      <a:pt x="737" y="446"/>
                      <a:pt x="737" y="446"/>
                      <a:pt x="738" y="446"/>
                    </a:cubicBezTo>
                    <a:cubicBezTo>
                      <a:pt x="738" y="446"/>
                      <a:pt x="738" y="446"/>
                      <a:pt x="739" y="445"/>
                    </a:cubicBezTo>
                    <a:cubicBezTo>
                      <a:pt x="739" y="445"/>
                      <a:pt x="740" y="445"/>
                      <a:pt x="740" y="445"/>
                    </a:cubicBezTo>
                    <a:cubicBezTo>
                      <a:pt x="741" y="445"/>
                      <a:pt x="741" y="445"/>
                      <a:pt x="741" y="445"/>
                    </a:cubicBezTo>
                    <a:cubicBezTo>
                      <a:pt x="742" y="445"/>
                      <a:pt x="743" y="444"/>
                      <a:pt x="744" y="444"/>
                    </a:cubicBezTo>
                    <a:cubicBezTo>
                      <a:pt x="744" y="443"/>
                      <a:pt x="744" y="443"/>
                      <a:pt x="744" y="443"/>
                    </a:cubicBezTo>
                    <a:cubicBezTo>
                      <a:pt x="744" y="443"/>
                      <a:pt x="745" y="443"/>
                      <a:pt x="745" y="443"/>
                    </a:cubicBezTo>
                    <a:cubicBezTo>
                      <a:pt x="745" y="443"/>
                      <a:pt x="745" y="442"/>
                      <a:pt x="745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3" y="442"/>
                    </a:cubicBezTo>
                    <a:cubicBezTo>
                      <a:pt x="743" y="442"/>
                      <a:pt x="743" y="442"/>
                      <a:pt x="743" y="442"/>
                    </a:cubicBezTo>
                    <a:cubicBezTo>
                      <a:pt x="743" y="442"/>
                      <a:pt x="742" y="442"/>
                      <a:pt x="742" y="442"/>
                    </a:cubicBezTo>
                    <a:cubicBezTo>
                      <a:pt x="742" y="443"/>
                      <a:pt x="742" y="443"/>
                      <a:pt x="742" y="443"/>
                    </a:cubicBezTo>
                    <a:cubicBezTo>
                      <a:pt x="741" y="443"/>
                      <a:pt x="741" y="443"/>
                      <a:pt x="741" y="443"/>
                    </a:cubicBezTo>
                    <a:cubicBezTo>
                      <a:pt x="741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1" y="442"/>
                    </a:cubicBezTo>
                    <a:cubicBezTo>
                      <a:pt x="741" y="442"/>
                      <a:pt x="741" y="442"/>
                      <a:pt x="741" y="442"/>
                    </a:cubicBezTo>
                    <a:cubicBezTo>
                      <a:pt x="741" y="442"/>
                      <a:pt x="741" y="442"/>
                      <a:pt x="742" y="442"/>
                    </a:cubicBezTo>
                    <a:cubicBezTo>
                      <a:pt x="742" y="442"/>
                      <a:pt x="742" y="442"/>
                      <a:pt x="743" y="441"/>
                    </a:cubicBezTo>
                    <a:cubicBezTo>
                      <a:pt x="743" y="441"/>
                      <a:pt x="743" y="441"/>
                      <a:pt x="743" y="441"/>
                    </a:cubicBezTo>
                    <a:cubicBezTo>
                      <a:pt x="743" y="441"/>
                      <a:pt x="742" y="441"/>
                      <a:pt x="742" y="441"/>
                    </a:cubicBezTo>
                    <a:cubicBezTo>
                      <a:pt x="742" y="441"/>
                      <a:pt x="742" y="441"/>
                      <a:pt x="742" y="441"/>
                    </a:cubicBezTo>
                    <a:cubicBezTo>
                      <a:pt x="743" y="441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39"/>
                      <a:pt x="743" y="439"/>
                      <a:pt x="743" y="439"/>
                    </a:cubicBezTo>
                    <a:cubicBezTo>
                      <a:pt x="742" y="439"/>
                      <a:pt x="740" y="439"/>
                      <a:pt x="740" y="438"/>
                    </a:cubicBezTo>
                    <a:cubicBezTo>
                      <a:pt x="741" y="438"/>
                      <a:pt x="741" y="439"/>
                      <a:pt x="742" y="439"/>
                    </a:cubicBezTo>
                    <a:cubicBezTo>
                      <a:pt x="742" y="438"/>
                      <a:pt x="742" y="438"/>
                      <a:pt x="743" y="438"/>
                    </a:cubicBezTo>
                    <a:cubicBezTo>
                      <a:pt x="743" y="437"/>
                      <a:pt x="743" y="438"/>
                      <a:pt x="743" y="438"/>
                    </a:cubicBezTo>
                    <a:cubicBezTo>
                      <a:pt x="743" y="438"/>
                      <a:pt x="743" y="438"/>
                      <a:pt x="743" y="438"/>
                    </a:cubicBezTo>
                    <a:cubicBezTo>
                      <a:pt x="743" y="439"/>
                      <a:pt x="743" y="439"/>
                      <a:pt x="744" y="439"/>
                    </a:cubicBezTo>
                    <a:cubicBezTo>
                      <a:pt x="744" y="439"/>
                      <a:pt x="744" y="439"/>
                      <a:pt x="744" y="439"/>
                    </a:cubicBezTo>
                    <a:cubicBezTo>
                      <a:pt x="744" y="439"/>
                      <a:pt x="744" y="439"/>
                      <a:pt x="745" y="439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5" y="439"/>
                      <a:pt x="745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7" y="439"/>
                      <a:pt x="747" y="438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6"/>
                      <a:pt x="748" y="435"/>
                      <a:pt x="748" y="435"/>
                    </a:cubicBezTo>
                    <a:cubicBezTo>
                      <a:pt x="748" y="434"/>
                      <a:pt x="747" y="435"/>
                      <a:pt x="747" y="435"/>
                    </a:cubicBezTo>
                    <a:cubicBezTo>
                      <a:pt x="747" y="436"/>
                      <a:pt x="747" y="436"/>
                      <a:pt x="747" y="436"/>
                    </a:cubicBezTo>
                    <a:cubicBezTo>
                      <a:pt x="747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5" y="437"/>
                      <a:pt x="745" y="437"/>
                      <a:pt x="745" y="437"/>
                    </a:cubicBezTo>
                    <a:cubicBezTo>
                      <a:pt x="745" y="437"/>
                      <a:pt x="745" y="437"/>
                      <a:pt x="745" y="436"/>
                    </a:cubicBezTo>
                    <a:cubicBezTo>
                      <a:pt x="745" y="436"/>
                      <a:pt x="745" y="436"/>
                      <a:pt x="746" y="436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6"/>
                    </a:cubicBezTo>
                    <a:cubicBezTo>
                      <a:pt x="746" y="436"/>
                      <a:pt x="746" y="436"/>
                      <a:pt x="746" y="436"/>
                    </a:cubicBezTo>
                    <a:cubicBezTo>
                      <a:pt x="746" y="435"/>
                      <a:pt x="746" y="435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5" y="434"/>
                    </a:cubicBezTo>
                    <a:cubicBezTo>
                      <a:pt x="745" y="434"/>
                      <a:pt x="745" y="434"/>
                      <a:pt x="745" y="434"/>
                    </a:cubicBezTo>
                    <a:cubicBezTo>
                      <a:pt x="745" y="434"/>
                      <a:pt x="744" y="434"/>
                      <a:pt x="744" y="434"/>
                    </a:cubicBezTo>
                    <a:cubicBezTo>
                      <a:pt x="744" y="434"/>
                      <a:pt x="743" y="434"/>
                      <a:pt x="743" y="434"/>
                    </a:cubicBezTo>
                    <a:cubicBezTo>
                      <a:pt x="742" y="434"/>
                      <a:pt x="742" y="434"/>
                      <a:pt x="742" y="434"/>
                    </a:cubicBezTo>
                    <a:cubicBezTo>
                      <a:pt x="742" y="434"/>
                      <a:pt x="742" y="433"/>
                      <a:pt x="742" y="434"/>
                    </a:cubicBezTo>
                    <a:cubicBezTo>
                      <a:pt x="742" y="434"/>
                      <a:pt x="742" y="434"/>
                      <a:pt x="743" y="434"/>
                    </a:cubicBezTo>
                    <a:cubicBezTo>
                      <a:pt x="743" y="434"/>
                      <a:pt x="743" y="434"/>
                      <a:pt x="744" y="434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4" y="432"/>
                      <a:pt x="744" y="432"/>
                      <a:pt x="744" y="432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5" y="433"/>
                      <a:pt x="745" y="433"/>
                      <a:pt x="745" y="433"/>
                    </a:cubicBezTo>
                    <a:cubicBezTo>
                      <a:pt x="745" y="433"/>
                      <a:pt x="745" y="433"/>
                      <a:pt x="746" y="433"/>
                    </a:cubicBezTo>
                    <a:cubicBezTo>
                      <a:pt x="746" y="433"/>
                      <a:pt x="746" y="433"/>
                      <a:pt x="746" y="433"/>
                    </a:cubicBezTo>
                    <a:cubicBezTo>
                      <a:pt x="746" y="433"/>
                      <a:pt x="746" y="432"/>
                      <a:pt x="746" y="432"/>
                    </a:cubicBezTo>
                    <a:cubicBezTo>
                      <a:pt x="746" y="432"/>
                      <a:pt x="746" y="432"/>
                      <a:pt x="746" y="432"/>
                    </a:cubicBezTo>
                    <a:cubicBezTo>
                      <a:pt x="747" y="433"/>
                      <a:pt x="747" y="433"/>
                      <a:pt x="747" y="432"/>
                    </a:cubicBezTo>
                    <a:cubicBezTo>
                      <a:pt x="747" y="432"/>
                      <a:pt x="747" y="432"/>
                      <a:pt x="747" y="432"/>
                    </a:cubicBezTo>
                    <a:cubicBezTo>
                      <a:pt x="747" y="432"/>
                      <a:pt x="748" y="432"/>
                      <a:pt x="748" y="432"/>
                    </a:cubicBezTo>
                    <a:cubicBezTo>
                      <a:pt x="748" y="432"/>
                      <a:pt x="748" y="432"/>
                      <a:pt x="748" y="432"/>
                    </a:cubicBezTo>
                    <a:cubicBezTo>
                      <a:pt x="748" y="432"/>
                      <a:pt x="747" y="432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8" y="430"/>
                      <a:pt x="748" y="430"/>
                    </a:cubicBezTo>
                    <a:cubicBezTo>
                      <a:pt x="748" y="430"/>
                      <a:pt x="748" y="430"/>
                      <a:pt x="748" y="430"/>
                    </a:cubicBezTo>
                    <a:cubicBezTo>
                      <a:pt x="747" y="430"/>
                      <a:pt x="748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8"/>
                      <a:pt x="747" y="428"/>
                      <a:pt x="747" y="427"/>
                    </a:cubicBezTo>
                    <a:cubicBezTo>
                      <a:pt x="747" y="427"/>
                      <a:pt x="746" y="426"/>
                      <a:pt x="746" y="426"/>
                    </a:cubicBezTo>
                    <a:cubicBezTo>
                      <a:pt x="746" y="426"/>
                      <a:pt x="745" y="426"/>
                      <a:pt x="745" y="426"/>
                    </a:cubicBezTo>
                    <a:cubicBezTo>
                      <a:pt x="745" y="426"/>
                      <a:pt x="745" y="426"/>
                      <a:pt x="745" y="426"/>
                    </a:cubicBezTo>
                    <a:cubicBezTo>
                      <a:pt x="744" y="426"/>
                      <a:pt x="745" y="425"/>
                      <a:pt x="745" y="425"/>
                    </a:cubicBezTo>
                    <a:cubicBezTo>
                      <a:pt x="745" y="425"/>
                      <a:pt x="744" y="425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5" y="423"/>
                    </a:cubicBezTo>
                    <a:cubicBezTo>
                      <a:pt x="745" y="423"/>
                      <a:pt x="745" y="422"/>
                      <a:pt x="745" y="422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3" y="420"/>
                    </a:cubicBezTo>
                    <a:cubicBezTo>
                      <a:pt x="743" y="420"/>
                      <a:pt x="743" y="420"/>
                      <a:pt x="743" y="420"/>
                    </a:cubicBezTo>
                    <a:cubicBezTo>
                      <a:pt x="742" y="419"/>
                      <a:pt x="741" y="419"/>
                      <a:pt x="741" y="418"/>
                    </a:cubicBezTo>
                    <a:cubicBezTo>
                      <a:pt x="741" y="418"/>
                      <a:pt x="741" y="418"/>
                      <a:pt x="741" y="417"/>
                    </a:cubicBezTo>
                    <a:cubicBezTo>
                      <a:pt x="741" y="417"/>
                      <a:pt x="741" y="417"/>
                      <a:pt x="741" y="417"/>
                    </a:cubicBezTo>
                    <a:cubicBezTo>
                      <a:pt x="741" y="417"/>
                      <a:pt x="741" y="418"/>
                      <a:pt x="742" y="418"/>
                    </a:cubicBezTo>
                    <a:cubicBezTo>
                      <a:pt x="742" y="418"/>
                      <a:pt x="742" y="418"/>
                      <a:pt x="743" y="419"/>
                    </a:cubicBezTo>
                    <a:cubicBezTo>
                      <a:pt x="743" y="419"/>
                      <a:pt x="743" y="419"/>
                      <a:pt x="743" y="419"/>
                    </a:cubicBezTo>
                    <a:cubicBezTo>
                      <a:pt x="743" y="420"/>
                      <a:pt x="743" y="420"/>
                      <a:pt x="744" y="420"/>
                    </a:cubicBezTo>
                    <a:cubicBezTo>
                      <a:pt x="744" y="420"/>
                      <a:pt x="744" y="420"/>
                      <a:pt x="744" y="420"/>
                    </a:cubicBezTo>
                    <a:cubicBezTo>
                      <a:pt x="745" y="420"/>
                      <a:pt x="745" y="419"/>
                      <a:pt x="745" y="419"/>
                    </a:cubicBezTo>
                    <a:cubicBezTo>
                      <a:pt x="745" y="419"/>
                      <a:pt x="745" y="419"/>
                      <a:pt x="745" y="418"/>
                    </a:cubicBezTo>
                    <a:cubicBezTo>
                      <a:pt x="744" y="418"/>
                      <a:pt x="744" y="418"/>
                      <a:pt x="744" y="418"/>
                    </a:cubicBezTo>
                    <a:cubicBezTo>
                      <a:pt x="743" y="417"/>
                      <a:pt x="742" y="416"/>
                      <a:pt x="741" y="416"/>
                    </a:cubicBezTo>
                    <a:cubicBezTo>
                      <a:pt x="741" y="416"/>
                      <a:pt x="741" y="416"/>
                      <a:pt x="740" y="415"/>
                    </a:cubicBezTo>
                    <a:cubicBezTo>
                      <a:pt x="740" y="415"/>
                      <a:pt x="740" y="415"/>
                      <a:pt x="740" y="415"/>
                    </a:cubicBezTo>
                    <a:cubicBezTo>
                      <a:pt x="740" y="415"/>
                      <a:pt x="740" y="414"/>
                      <a:pt x="739" y="414"/>
                    </a:cubicBezTo>
                    <a:cubicBezTo>
                      <a:pt x="739" y="414"/>
                      <a:pt x="738" y="414"/>
                      <a:pt x="738" y="414"/>
                    </a:cubicBezTo>
                    <a:cubicBezTo>
                      <a:pt x="738" y="414"/>
                      <a:pt x="738" y="414"/>
                      <a:pt x="738" y="413"/>
                    </a:cubicBezTo>
                    <a:cubicBezTo>
                      <a:pt x="738" y="413"/>
                      <a:pt x="738" y="413"/>
                      <a:pt x="738" y="413"/>
                    </a:cubicBezTo>
                    <a:cubicBezTo>
                      <a:pt x="738" y="412"/>
                      <a:pt x="738" y="412"/>
                      <a:pt x="739" y="411"/>
                    </a:cubicBezTo>
                    <a:cubicBezTo>
                      <a:pt x="739" y="412"/>
                      <a:pt x="739" y="412"/>
                      <a:pt x="739" y="412"/>
                    </a:cubicBezTo>
                    <a:cubicBezTo>
                      <a:pt x="739" y="412"/>
                      <a:pt x="739" y="412"/>
                      <a:pt x="739" y="413"/>
                    </a:cubicBezTo>
                    <a:cubicBezTo>
                      <a:pt x="739" y="413"/>
                      <a:pt x="739" y="413"/>
                      <a:pt x="739" y="413"/>
                    </a:cubicBezTo>
                    <a:cubicBezTo>
                      <a:pt x="739" y="414"/>
                      <a:pt x="740" y="414"/>
                      <a:pt x="740" y="414"/>
                    </a:cubicBezTo>
                    <a:cubicBezTo>
                      <a:pt x="740" y="414"/>
                      <a:pt x="740" y="414"/>
                      <a:pt x="740" y="414"/>
                    </a:cubicBezTo>
                    <a:cubicBezTo>
                      <a:pt x="740" y="414"/>
                      <a:pt x="741" y="414"/>
                      <a:pt x="741" y="414"/>
                    </a:cubicBezTo>
                    <a:cubicBezTo>
                      <a:pt x="741" y="414"/>
                      <a:pt x="741" y="414"/>
                      <a:pt x="741" y="415"/>
                    </a:cubicBezTo>
                    <a:cubicBezTo>
                      <a:pt x="741" y="415"/>
                      <a:pt x="742" y="415"/>
                      <a:pt x="742" y="415"/>
                    </a:cubicBezTo>
                    <a:cubicBezTo>
                      <a:pt x="742" y="415"/>
                      <a:pt x="743" y="415"/>
                      <a:pt x="743" y="416"/>
                    </a:cubicBezTo>
                    <a:cubicBezTo>
                      <a:pt x="743" y="416"/>
                      <a:pt x="743" y="416"/>
                      <a:pt x="744" y="416"/>
                    </a:cubicBezTo>
                    <a:cubicBezTo>
                      <a:pt x="744" y="416"/>
                      <a:pt x="744" y="416"/>
                      <a:pt x="744" y="416"/>
                    </a:cubicBezTo>
                    <a:cubicBezTo>
                      <a:pt x="744" y="416"/>
                      <a:pt x="744" y="417"/>
                      <a:pt x="744" y="416"/>
                    </a:cubicBezTo>
                    <a:cubicBezTo>
                      <a:pt x="745" y="416"/>
                      <a:pt x="744" y="415"/>
                      <a:pt x="744" y="415"/>
                    </a:cubicBezTo>
                    <a:cubicBezTo>
                      <a:pt x="743" y="414"/>
                      <a:pt x="743" y="414"/>
                      <a:pt x="743" y="413"/>
                    </a:cubicBezTo>
                    <a:cubicBezTo>
                      <a:pt x="742" y="413"/>
                      <a:pt x="742" y="413"/>
                      <a:pt x="742" y="413"/>
                    </a:cubicBezTo>
                    <a:cubicBezTo>
                      <a:pt x="742" y="413"/>
                      <a:pt x="742" y="412"/>
                      <a:pt x="742" y="412"/>
                    </a:cubicBezTo>
                    <a:cubicBezTo>
                      <a:pt x="743" y="413"/>
                      <a:pt x="743" y="414"/>
                      <a:pt x="744" y="414"/>
                    </a:cubicBezTo>
                    <a:cubicBezTo>
                      <a:pt x="744" y="413"/>
                      <a:pt x="743" y="413"/>
                      <a:pt x="743" y="413"/>
                    </a:cubicBezTo>
                    <a:cubicBezTo>
                      <a:pt x="743" y="412"/>
                      <a:pt x="743" y="411"/>
                      <a:pt x="743" y="411"/>
                    </a:cubicBezTo>
                    <a:cubicBezTo>
                      <a:pt x="743" y="410"/>
                      <a:pt x="743" y="409"/>
                      <a:pt x="744" y="408"/>
                    </a:cubicBezTo>
                    <a:cubicBezTo>
                      <a:pt x="744" y="408"/>
                      <a:pt x="744" y="408"/>
                      <a:pt x="744" y="408"/>
                    </a:cubicBezTo>
                    <a:cubicBezTo>
                      <a:pt x="744" y="408"/>
                      <a:pt x="743" y="407"/>
                      <a:pt x="743" y="407"/>
                    </a:cubicBezTo>
                    <a:cubicBezTo>
                      <a:pt x="743" y="407"/>
                      <a:pt x="743" y="407"/>
                      <a:pt x="743" y="407"/>
                    </a:cubicBezTo>
                    <a:cubicBezTo>
                      <a:pt x="744" y="406"/>
                      <a:pt x="744" y="406"/>
                      <a:pt x="744" y="406"/>
                    </a:cubicBezTo>
                    <a:cubicBezTo>
                      <a:pt x="745" y="406"/>
                      <a:pt x="746" y="405"/>
                      <a:pt x="746" y="405"/>
                    </a:cubicBezTo>
                    <a:cubicBezTo>
                      <a:pt x="746" y="405"/>
                      <a:pt x="746" y="404"/>
                      <a:pt x="746" y="404"/>
                    </a:cubicBezTo>
                    <a:cubicBezTo>
                      <a:pt x="746" y="404"/>
                      <a:pt x="747" y="404"/>
                      <a:pt x="747" y="404"/>
                    </a:cubicBezTo>
                    <a:cubicBezTo>
                      <a:pt x="747" y="404"/>
                      <a:pt x="747" y="405"/>
                      <a:pt x="747" y="405"/>
                    </a:cubicBezTo>
                    <a:cubicBezTo>
                      <a:pt x="747" y="405"/>
                      <a:pt x="747" y="405"/>
                      <a:pt x="748" y="405"/>
                    </a:cubicBezTo>
                    <a:cubicBezTo>
                      <a:pt x="747" y="405"/>
                      <a:pt x="747" y="406"/>
                      <a:pt x="746" y="406"/>
                    </a:cubicBezTo>
                    <a:cubicBezTo>
                      <a:pt x="746" y="406"/>
                      <a:pt x="746" y="406"/>
                      <a:pt x="746" y="406"/>
                    </a:cubicBezTo>
                    <a:cubicBezTo>
                      <a:pt x="746" y="406"/>
                      <a:pt x="746" y="406"/>
                      <a:pt x="745" y="406"/>
                    </a:cubicBezTo>
                    <a:cubicBezTo>
                      <a:pt x="745" y="407"/>
                      <a:pt x="745" y="407"/>
                      <a:pt x="745" y="407"/>
                    </a:cubicBezTo>
                    <a:cubicBezTo>
                      <a:pt x="745" y="408"/>
                      <a:pt x="745" y="408"/>
                      <a:pt x="746" y="408"/>
                    </a:cubicBezTo>
                    <a:cubicBezTo>
                      <a:pt x="745" y="408"/>
                      <a:pt x="745" y="409"/>
                      <a:pt x="744" y="409"/>
                    </a:cubicBezTo>
                    <a:cubicBezTo>
                      <a:pt x="744" y="409"/>
                      <a:pt x="745" y="409"/>
                      <a:pt x="745" y="409"/>
                    </a:cubicBezTo>
                    <a:cubicBezTo>
                      <a:pt x="745" y="409"/>
                      <a:pt x="745" y="409"/>
                      <a:pt x="745" y="409"/>
                    </a:cubicBezTo>
                    <a:cubicBezTo>
                      <a:pt x="745" y="409"/>
                      <a:pt x="746" y="409"/>
                      <a:pt x="746" y="410"/>
                    </a:cubicBezTo>
                    <a:cubicBezTo>
                      <a:pt x="746" y="410"/>
                      <a:pt x="745" y="410"/>
                      <a:pt x="745" y="410"/>
                    </a:cubicBezTo>
                    <a:cubicBezTo>
                      <a:pt x="745" y="410"/>
                      <a:pt x="744" y="411"/>
                      <a:pt x="744" y="411"/>
                    </a:cubicBezTo>
                    <a:cubicBezTo>
                      <a:pt x="745" y="411"/>
                      <a:pt x="745" y="411"/>
                      <a:pt x="745" y="411"/>
                    </a:cubicBezTo>
                    <a:cubicBezTo>
                      <a:pt x="745" y="411"/>
                      <a:pt x="746" y="411"/>
                      <a:pt x="746" y="411"/>
                    </a:cubicBezTo>
                    <a:cubicBezTo>
                      <a:pt x="746" y="411"/>
                      <a:pt x="746" y="411"/>
                      <a:pt x="746" y="411"/>
                    </a:cubicBezTo>
                    <a:cubicBezTo>
                      <a:pt x="746" y="411"/>
                      <a:pt x="746" y="412"/>
                      <a:pt x="746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4"/>
                      <a:pt x="745" y="414"/>
                      <a:pt x="745" y="414"/>
                    </a:cubicBezTo>
                    <a:cubicBezTo>
                      <a:pt x="745" y="414"/>
                      <a:pt x="746" y="414"/>
                      <a:pt x="746" y="415"/>
                    </a:cubicBezTo>
                    <a:cubicBezTo>
                      <a:pt x="746" y="414"/>
                      <a:pt x="746" y="414"/>
                      <a:pt x="746" y="414"/>
                    </a:cubicBezTo>
                    <a:cubicBezTo>
                      <a:pt x="747" y="414"/>
                      <a:pt x="747" y="415"/>
                      <a:pt x="747" y="415"/>
                    </a:cubicBezTo>
                    <a:cubicBezTo>
                      <a:pt x="747" y="415"/>
                      <a:pt x="747" y="415"/>
                      <a:pt x="748" y="415"/>
                    </a:cubicBezTo>
                    <a:cubicBezTo>
                      <a:pt x="747" y="415"/>
                      <a:pt x="747" y="415"/>
                      <a:pt x="747" y="415"/>
                    </a:cubicBezTo>
                    <a:cubicBezTo>
                      <a:pt x="747" y="415"/>
                      <a:pt x="747" y="416"/>
                      <a:pt x="747" y="416"/>
                    </a:cubicBezTo>
                    <a:cubicBezTo>
                      <a:pt x="747" y="416"/>
                      <a:pt x="748" y="416"/>
                      <a:pt x="748" y="416"/>
                    </a:cubicBezTo>
                    <a:cubicBezTo>
                      <a:pt x="748" y="416"/>
                      <a:pt x="748" y="416"/>
                      <a:pt x="748" y="417"/>
                    </a:cubicBezTo>
                    <a:cubicBezTo>
                      <a:pt x="748" y="417"/>
                      <a:pt x="747" y="417"/>
                      <a:pt x="748" y="417"/>
                    </a:cubicBezTo>
                    <a:cubicBezTo>
                      <a:pt x="748" y="418"/>
                      <a:pt x="748" y="417"/>
                      <a:pt x="748" y="418"/>
                    </a:cubicBezTo>
                    <a:cubicBezTo>
                      <a:pt x="749" y="418"/>
                      <a:pt x="749" y="418"/>
                      <a:pt x="749" y="418"/>
                    </a:cubicBezTo>
                    <a:cubicBezTo>
                      <a:pt x="748" y="419"/>
                      <a:pt x="748" y="419"/>
                      <a:pt x="748" y="419"/>
                    </a:cubicBezTo>
                    <a:cubicBezTo>
                      <a:pt x="748" y="420"/>
                      <a:pt x="747" y="420"/>
                      <a:pt x="747" y="421"/>
                    </a:cubicBezTo>
                    <a:cubicBezTo>
                      <a:pt x="747" y="422"/>
                      <a:pt x="747" y="422"/>
                      <a:pt x="747" y="423"/>
                    </a:cubicBezTo>
                    <a:cubicBezTo>
                      <a:pt x="747" y="423"/>
                      <a:pt x="747" y="424"/>
                      <a:pt x="747" y="424"/>
                    </a:cubicBezTo>
                    <a:cubicBezTo>
                      <a:pt x="747" y="424"/>
                      <a:pt x="747" y="424"/>
                      <a:pt x="747" y="424"/>
                    </a:cubicBezTo>
                    <a:cubicBezTo>
                      <a:pt x="748" y="424"/>
                      <a:pt x="747" y="423"/>
                      <a:pt x="747" y="423"/>
                    </a:cubicBezTo>
                    <a:cubicBezTo>
                      <a:pt x="747" y="423"/>
                      <a:pt x="748" y="422"/>
                      <a:pt x="748" y="422"/>
                    </a:cubicBezTo>
                    <a:cubicBezTo>
                      <a:pt x="748" y="422"/>
                      <a:pt x="748" y="422"/>
                      <a:pt x="748" y="422"/>
                    </a:cubicBezTo>
                    <a:cubicBezTo>
                      <a:pt x="748" y="421"/>
                      <a:pt x="749" y="421"/>
                      <a:pt x="749" y="421"/>
                    </a:cubicBezTo>
                    <a:cubicBezTo>
                      <a:pt x="749" y="421"/>
                      <a:pt x="749" y="421"/>
                      <a:pt x="749" y="421"/>
                    </a:cubicBezTo>
                    <a:cubicBezTo>
                      <a:pt x="749" y="421"/>
                      <a:pt x="749" y="420"/>
                      <a:pt x="749" y="420"/>
                    </a:cubicBezTo>
                    <a:cubicBezTo>
                      <a:pt x="749" y="419"/>
                      <a:pt x="750" y="419"/>
                      <a:pt x="750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0" y="418"/>
                      <a:pt x="751" y="417"/>
                      <a:pt x="751" y="417"/>
                    </a:cubicBezTo>
                    <a:cubicBezTo>
                      <a:pt x="751" y="417"/>
                      <a:pt x="751" y="416"/>
                      <a:pt x="752" y="415"/>
                    </a:cubicBezTo>
                    <a:cubicBezTo>
                      <a:pt x="752" y="415"/>
                      <a:pt x="753" y="414"/>
                      <a:pt x="753" y="414"/>
                    </a:cubicBezTo>
                    <a:cubicBezTo>
                      <a:pt x="753" y="413"/>
                      <a:pt x="753" y="413"/>
                      <a:pt x="753" y="413"/>
                    </a:cubicBezTo>
                    <a:cubicBezTo>
                      <a:pt x="753" y="412"/>
                      <a:pt x="752" y="412"/>
                      <a:pt x="752" y="412"/>
                    </a:cubicBezTo>
                    <a:cubicBezTo>
                      <a:pt x="752" y="412"/>
                      <a:pt x="752" y="412"/>
                      <a:pt x="752" y="412"/>
                    </a:cubicBezTo>
                    <a:cubicBezTo>
                      <a:pt x="753" y="412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0"/>
                      <a:pt x="752" y="410"/>
                      <a:pt x="752" y="410"/>
                    </a:cubicBezTo>
                    <a:cubicBezTo>
                      <a:pt x="752" y="410"/>
                      <a:pt x="752" y="410"/>
                      <a:pt x="751" y="410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8"/>
                      <a:pt x="751" y="407"/>
                      <a:pt x="751" y="407"/>
                    </a:cubicBezTo>
                    <a:cubicBezTo>
                      <a:pt x="751" y="406"/>
                      <a:pt x="750" y="406"/>
                      <a:pt x="750" y="405"/>
                    </a:cubicBezTo>
                    <a:cubicBezTo>
                      <a:pt x="750" y="405"/>
                      <a:pt x="749" y="404"/>
                      <a:pt x="749" y="404"/>
                    </a:cubicBezTo>
                    <a:cubicBezTo>
                      <a:pt x="749" y="403"/>
                      <a:pt x="749" y="402"/>
                      <a:pt x="750" y="401"/>
                    </a:cubicBezTo>
                    <a:cubicBezTo>
                      <a:pt x="750" y="402"/>
                      <a:pt x="750" y="402"/>
                      <a:pt x="750" y="402"/>
                    </a:cubicBezTo>
                    <a:cubicBezTo>
                      <a:pt x="750" y="403"/>
                      <a:pt x="750" y="404"/>
                      <a:pt x="750" y="404"/>
                    </a:cubicBezTo>
                    <a:cubicBezTo>
                      <a:pt x="750" y="404"/>
                      <a:pt x="750" y="405"/>
                      <a:pt x="751" y="405"/>
                    </a:cubicBezTo>
                    <a:cubicBezTo>
                      <a:pt x="751" y="406"/>
                      <a:pt x="752" y="407"/>
                      <a:pt x="753" y="407"/>
                    </a:cubicBezTo>
                    <a:cubicBezTo>
                      <a:pt x="753" y="407"/>
                      <a:pt x="754" y="407"/>
                      <a:pt x="754" y="407"/>
                    </a:cubicBezTo>
                    <a:cubicBezTo>
                      <a:pt x="754" y="407"/>
                      <a:pt x="754" y="408"/>
                      <a:pt x="754" y="408"/>
                    </a:cubicBezTo>
                    <a:cubicBezTo>
                      <a:pt x="754" y="408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5" y="409"/>
                      <a:pt x="755" y="408"/>
                      <a:pt x="755" y="407"/>
                    </a:cubicBezTo>
                    <a:cubicBezTo>
                      <a:pt x="756" y="407"/>
                      <a:pt x="757" y="406"/>
                      <a:pt x="757" y="405"/>
                    </a:cubicBezTo>
                    <a:cubicBezTo>
                      <a:pt x="758" y="405"/>
                      <a:pt x="758" y="405"/>
                      <a:pt x="758" y="404"/>
                    </a:cubicBezTo>
                    <a:cubicBezTo>
                      <a:pt x="758" y="404"/>
                      <a:pt x="757" y="404"/>
                      <a:pt x="757" y="404"/>
                    </a:cubicBezTo>
                    <a:cubicBezTo>
                      <a:pt x="757" y="404"/>
                      <a:pt x="757" y="404"/>
                      <a:pt x="757" y="403"/>
                    </a:cubicBezTo>
                    <a:cubicBezTo>
                      <a:pt x="757" y="404"/>
                      <a:pt x="758" y="404"/>
                      <a:pt x="758" y="404"/>
                    </a:cubicBezTo>
                    <a:cubicBezTo>
                      <a:pt x="758" y="404"/>
                      <a:pt x="758" y="403"/>
                      <a:pt x="759" y="403"/>
                    </a:cubicBezTo>
                    <a:cubicBezTo>
                      <a:pt x="759" y="403"/>
                      <a:pt x="759" y="402"/>
                      <a:pt x="759" y="402"/>
                    </a:cubicBezTo>
                    <a:cubicBezTo>
                      <a:pt x="759" y="401"/>
                      <a:pt x="760" y="400"/>
                      <a:pt x="760" y="399"/>
                    </a:cubicBezTo>
                    <a:cubicBezTo>
                      <a:pt x="760" y="399"/>
                      <a:pt x="760" y="399"/>
                      <a:pt x="760" y="399"/>
                    </a:cubicBezTo>
                    <a:cubicBezTo>
                      <a:pt x="760" y="399"/>
                      <a:pt x="760" y="398"/>
                      <a:pt x="760" y="398"/>
                    </a:cubicBezTo>
                    <a:cubicBezTo>
                      <a:pt x="760" y="398"/>
                      <a:pt x="760" y="398"/>
                      <a:pt x="760" y="398"/>
                    </a:cubicBezTo>
                    <a:cubicBezTo>
                      <a:pt x="760" y="397"/>
                      <a:pt x="760" y="397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59" y="396"/>
                      <a:pt x="759" y="396"/>
                    </a:cubicBezTo>
                    <a:cubicBezTo>
                      <a:pt x="759" y="396"/>
                      <a:pt x="758" y="396"/>
                      <a:pt x="758" y="396"/>
                    </a:cubicBezTo>
                    <a:cubicBezTo>
                      <a:pt x="758" y="396"/>
                      <a:pt x="758" y="396"/>
                      <a:pt x="758" y="396"/>
                    </a:cubicBezTo>
                    <a:cubicBezTo>
                      <a:pt x="758" y="395"/>
                      <a:pt x="758" y="395"/>
                      <a:pt x="758" y="395"/>
                    </a:cubicBezTo>
                    <a:cubicBezTo>
                      <a:pt x="758" y="395"/>
                      <a:pt x="759" y="395"/>
                      <a:pt x="759" y="395"/>
                    </a:cubicBezTo>
                    <a:cubicBezTo>
                      <a:pt x="759" y="395"/>
                      <a:pt x="759" y="395"/>
                      <a:pt x="759" y="395"/>
                    </a:cubicBezTo>
                    <a:cubicBezTo>
                      <a:pt x="759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1" y="395"/>
                    </a:cubicBezTo>
                    <a:cubicBezTo>
                      <a:pt x="761" y="395"/>
                      <a:pt x="761" y="395"/>
                      <a:pt x="761" y="395"/>
                    </a:cubicBezTo>
                    <a:cubicBezTo>
                      <a:pt x="761" y="394"/>
                      <a:pt x="761" y="394"/>
                      <a:pt x="761" y="395"/>
                    </a:cubicBezTo>
                    <a:cubicBezTo>
                      <a:pt x="762" y="395"/>
                      <a:pt x="762" y="395"/>
                      <a:pt x="763" y="395"/>
                    </a:cubicBezTo>
                    <a:cubicBezTo>
                      <a:pt x="763" y="395"/>
                      <a:pt x="763" y="395"/>
                      <a:pt x="763" y="394"/>
                    </a:cubicBezTo>
                    <a:cubicBezTo>
                      <a:pt x="763" y="394"/>
                      <a:pt x="763" y="394"/>
                      <a:pt x="764" y="394"/>
                    </a:cubicBezTo>
                    <a:cubicBezTo>
                      <a:pt x="764" y="394"/>
                      <a:pt x="764" y="394"/>
                      <a:pt x="764" y="394"/>
                    </a:cubicBezTo>
                    <a:cubicBezTo>
                      <a:pt x="765" y="394"/>
                      <a:pt x="766" y="394"/>
                      <a:pt x="766" y="393"/>
                    </a:cubicBezTo>
                    <a:cubicBezTo>
                      <a:pt x="767" y="393"/>
                      <a:pt x="767" y="393"/>
                      <a:pt x="768" y="393"/>
                    </a:cubicBezTo>
                    <a:cubicBezTo>
                      <a:pt x="768" y="393"/>
                      <a:pt x="768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70" y="393"/>
                      <a:pt x="771" y="392"/>
                      <a:pt x="772" y="392"/>
                    </a:cubicBezTo>
                    <a:cubicBezTo>
                      <a:pt x="772" y="392"/>
                      <a:pt x="773" y="392"/>
                      <a:pt x="773" y="391"/>
                    </a:cubicBezTo>
                    <a:cubicBezTo>
                      <a:pt x="773" y="391"/>
                      <a:pt x="772" y="391"/>
                      <a:pt x="772" y="391"/>
                    </a:cubicBezTo>
                    <a:cubicBezTo>
                      <a:pt x="772" y="391"/>
                      <a:pt x="772" y="391"/>
                      <a:pt x="772" y="391"/>
                    </a:cubicBezTo>
                    <a:cubicBezTo>
                      <a:pt x="772" y="391"/>
                      <a:pt x="771" y="391"/>
                      <a:pt x="771" y="391"/>
                    </a:cubicBezTo>
                    <a:cubicBezTo>
                      <a:pt x="771" y="391"/>
                      <a:pt x="771" y="392"/>
                      <a:pt x="770" y="392"/>
                    </a:cubicBezTo>
                    <a:cubicBezTo>
                      <a:pt x="770" y="392"/>
                      <a:pt x="770" y="392"/>
                      <a:pt x="769" y="392"/>
                    </a:cubicBezTo>
                    <a:cubicBezTo>
                      <a:pt x="770" y="391"/>
                      <a:pt x="771" y="391"/>
                      <a:pt x="771" y="391"/>
                    </a:cubicBezTo>
                    <a:cubicBezTo>
                      <a:pt x="771" y="391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0" y="390"/>
                    </a:cubicBezTo>
                    <a:cubicBezTo>
                      <a:pt x="770" y="391"/>
                      <a:pt x="769" y="391"/>
                      <a:pt x="768" y="391"/>
                    </a:cubicBezTo>
                    <a:cubicBezTo>
                      <a:pt x="767" y="391"/>
                      <a:pt x="766" y="391"/>
                      <a:pt x="766" y="392"/>
                    </a:cubicBezTo>
                    <a:cubicBezTo>
                      <a:pt x="766" y="392"/>
                      <a:pt x="765" y="392"/>
                      <a:pt x="765" y="392"/>
                    </a:cubicBezTo>
                    <a:cubicBezTo>
                      <a:pt x="765" y="392"/>
                      <a:pt x="765" y="392"/>
                      <a:pt x="765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3" y="392"/>
                      <a:pt x="763" y="392"/>
                      <a:pt x="763" y="392"/>
                    </a:cubicBezTo>
                    <a:cubicBezTo>
                      <a:pt x="763" y="392"/>
                      <a:pt x="762" y="393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2" y="391"/>
                      <a:pt x="763" y="391"/>
                      <a:pt x="764" y="390"/>
                    </a:cubicBezTo>
                    <a:cubicBezTo>
                      <a:pt x="765" y="390"/>
                      <a:pt x="766" y="390"/>
                      <a:pt x="766" y="389"/>
                    </a:cubicBezTo>
                    <a:cubicBezTo>
                      <a:pt x="767" y="389"/>
                      <a:pt x="767" y="389"/>
                      <a:pt x="767" y="389"/>
                    </a:cubicBezTo>
                    <a:cubicBezTo>
                      <a:pt x="768" y="389"/>
                      <a:pt x="768" y="389"/>
                      <a:pt x="768" y="389"/>
                    </a:cubicBezTo>
                    <a:cubicBezTo>
                      <a:pt x="769" y="389"/>
                      <a:pt x="770" y="389"/>
                      <a:pt x="771" y="389"/>
                    </a:cubicBezTo>
                    <a:cubicBezTo>
                      <a:pt x="771" y="388"/>
                      <a:pt x="772" y="388"/>
                      <a:pt x="772" y="388"/>
                    </a:cubicBezTo>
                    <a:cubicBezTo>
                      <a:pt x="773" y="388"/>
                      <a:pt x="773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5" y="388"/>
                      <a:pt x="776" y="388"/>
                      <a:pt x="777" y="388"/>
                    </a:cubicBezTo>
                    <a:cubicBezTo>
                      <a:pt x="777" y="388"/>
                      <a:pt x="777" y="388"/>
                      <a:pt x="777" y="388"/>
                    </a:cubicBezTo>
                    <a:cubicBezTo>
                      <a:pt x="777" y="388"/>
                      <a:pt x="777" y="387"/>
                      <a:pt x="777" y="387"/>
                    </a:cubicBezTo>
                    <a:cubicBezTo>
                      <a:pt x="777" y="386"/>
                      <a:pt x="777" y="385"/>
                      <a:pt x="778" y="384"/>
                    </a:cubicBezTo>
                    <a:cubicBezTo>
                      <a:pt x="778" y="385"/>
                      <a:pt x="779" y="385"/>
                      <a:pt x="779" y="386"/>
                    </a:cubicBezTo>
                    <a:cubicBezTo>
                      <a:pt x="779" y="386"/>
                      <a:pt x="779" y="387"/>
                      <a:pt x="779" y="387"/>
                    </a:cubicBezTo>
                    <a:cubicBezTo>
                      <a:pt x="779" y="387"/>
                      <a:pt x="779" y="387"/>
                      <a:pt x="780" y="387"/>
                    </a:cubicBezTo>
                    <a:cubicBezTo>
                      <a:pt x="780" y="387"/>
                      <a:pt x="780" y="387"/>
                      <a:pt x="780" y="386"/>
                    </a:cubicBezTo>
                    <a:cubicBezTo>
                      <a:pt x="780" y="386"/>
                      <a:pt x="781" y="386"/>
                      <a:pt x="781" y="386"/>
                    </a:cubicBezTo>
                    <a:cubicBezTo>
                      <a:pt x="782" y="385"/>
                      <a:pt x="782" y="385"/>
                      <a:pt x="783" y="384"/>
                    </a:cubicBezTo>
                    <a:cubicBezTo>
                      <a:pt x="783" y="385"/>
                      <a:pt x="783" y="386"/>
                      <a:pt x="782" y="386"/>
                    </a:cubicBezTo>
                    <a:cubicBezTo>
                      <a:pt x="782" y="386"/>
                      <a:pt x="782" y="386"/>
                      <a:pt x="782" y="386"/>
                    </a:cubicBezTo>
                    <a:cubicBezTo>
                      <a:pt x="782" y="386"/>
                      <a:pt x="783" y="386"/>
                      <a:pt x="783" y="386"/>
                    </a:cubicBezTo>
                    <a:cubicBezTo>
                      <a:pt x="783" y="386"/>
                      <a:pt x="784" y="386"/>
                      <a:pt x="784" y="386"/>
                    </a:cubicBezTo>
                    <a:cubicBezTo>
                      <a:pt x="785" y="385"/>
                      <a:pt x="786" y="385"/>
                      <a:pt x="786" y="385"/>
                    </a:cubicBezTo>
                    <a:cubicBezTo>
                      <a:pt x="786" y="385"/>
                      <a:pt x="787" y="385"/>
                      <a:pt x="787" y="385"/>
                    </a:cubicBezTo>
                    <a:cubicBezTo>
                      <a:pt x="787" y="385"/>
                      <a:pt x="787" y="385"/>
                      <a:pt x="787" y="385"/>
                    </a:cubicBezTo>
                    <a:cubicBezTo>
                      <a:pt x="787" y="384"/>
                      <a:pt x="787" y="384"/>
                      <a:pt x="787" y="383"/>
                    </a:cubicBezTo>
                    <a:cubicBezTo>
                      <a:pt x="787" y="382"/>
                      <a:pt x="786" y="382"/>
                      <a:pt x="786" y="381"/>
                    </a:cubicBezTo>
                    <a:cubicBezTo>
                      <a:pt x="786" y="381"/>
                      <a:pt x="785" y="381"/>
                      <a:pt x="785" y="381"/>
                    </a:cubicBezTo>
                    <a:cubicBezTo>
                      <a:pt x="785" y="381"/>
                      <a:pt x="785" y="382"/>
                      <a:pt x="786" y="382"/>
                    </a:cubicBezTo>
                    <a:cubicBezTo>
                      <a:pt x="786" y="382"/>
                      <a:pt x="786" y="382"/>
                      <a:pt x="786" y="382"/>
                    </a:cubicBezTo>
                    <a:cubicBezTo>
                      <a:pt x="786" y="382"/>
                      <a:pt x="786" y="382"/>
                      <a:pt x="787" y="383"/>
                    </a:cubicBezTo>
                    <a:cubicBezTo>
                      <a:pt x="787" y="383"/>
                      <a:pt x="787" y="384"/>
                      <a:pt x="787" y="384"/>
                    </a:cubicBezTo>
                    <a:cubicBezTo>
                      <a:pt x="786" y="384"/>
                      <a:pt x="786" y="384"/>
                      <a:pt x="785" y="384"/>
                    </a:cubicBezTo>
                    <a:cubicBezTo>
                      <a:pt x="785" y="385"/>
                      <a:pt x="785" y="385"/>
                      <a:pt x="785" y="385"/>
                    </a:cubicBezTo>
                    <a:cubicBezTo>
                      <a:pt x="785" y="384"/>
                      <a:pt x="784" y="384"/>
                      <a:pt x="784" y="384"/>
                    </a:cubicBezTo>
                    <a:cubicBezTo>
                      <a:pt x="784" y="384"/>
                      <a:pt x="784" y="384"/>
                      <a:pt x="784" y="384"/>
                    </a:cubicBezTo>
                    <a:cubicBezTo>
                      <a:pt x="783" y="384"/>
                      <a:pt x="783" y="384"/>
                      <a:pt x="783" y="384"/>
                    </a:cubicBezTo>
                    <a:cubicBezTo>
                      <a:pt x="783" y="383"/>
                      <a:pt x="783" y="383"/>
                      <a:pt x="783" y="382"/>
                    </a:cubicBezTo>
                    <a:cubicBezTo>
                      <a:pt x="783" y="382"/>
                      <a:pt x="783" y="382"/>
                      <a:pt x="783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1"/>
                      <a:pt x="782" y="381"/>
                      <a:pt x="782" y="381"/>
                    </a:cubicBezTo>
                    <a:cubicBezTo>
                      <a:pt x="782" y="381"/>
                      <a:pt x="782" y="381"/>
                      <a:pt x="782" y="380"/>
                    </a:cubicBezTo>
                    <a:cubicBezTo>
                      <a:pt x="782" y="380"/>
                      <a:pt x="781" y="380"/>
                      <a:pt x="781" y="380"/>
                    </a:cubicBezTo>
                    <a:cubicBezTo>
                      <a:pt x="781" y="380"/>
                      <a:pt x="781" y="380"/>
                      <a:pt x="781" y="380"/>
                    </a:cubicBezTo>
                    <a:cubicBezTo>
                      <a:pt x="781" y="380"/>
                      <a:pt x="780" y="380"/>
                      <a:pt x="780" y="380"/>
                    </a:cubicBezTo>
                    <a:cubicBezTo>
                      <a:pt x="780" y="379"/>
                      <a:pt x="780" y="379"/>
                      <a:pt x="780" y="379"/>
                    </a:cubicBezTo>
                    <a:cubicBezTo>
                      <a:pt x="780" y="379"/>
                      <a:pt x="780" y="379"/>
                      <a:pt x="780" y="378"/>
                    </a:cubicBezTo>
                    <a:cubicBezTo>
                      <a:pt x="780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7"/>
                      <a:pt x="781" y="377"/>
                      <a:pt x="781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3" y="377"/>
                      <a:pt x="783" y="377"/>
                    </a:cubicBezTo>
                    <a:cubicBezTo>
                      <a:pt x="783" y="376"/>
                      <a:pt x="783" y="376"/>
                      <a:pt x="783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5"/>
                      <a:pt x="782" y="375"/>
                      <a:pt x="782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4"/>
                      <a:pt x="781" y="374"/>
                      <a:pt x="781" y="374"/>
                    </a:cubicBezTo>
                    <a:cubicBezTo>
                      <a:pt x="782" y="373"/>
                      <a:pt x="782" y="373"/>
                      <a:pt x="782" y="373"/>
                    </a:cubicBezTo>
                    <a:cubicBezTo>
                      <a:pt x="782" y="372"/>
                      <a:pt x="782" y="371"/>
                      <a:pt x="783" y="370"/>
                    </a:cubicBezTo>
                    <a:cubicBezTo>
                      <a:pt x="783" y="370"/>
                      <a:pt x="783" y="370"/>
                      <a:pt x="784" y="370"/>
                    </a:cubicBezTo>
                    <a:cubicBezTo>
                      <a:pt x="784" y="370"/>
                      <a:pt x="784" y="370"/>
                      <a:pt x="784" y="370"/>
                    </a:cubicBezTo>
                    <a:cubicBezTo>
                      <a:pt x="784" y="370"/>
                      <a:pt x="784" y="370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8"/>
                      <a:pt x="784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6"/>
                      <a:pt x="785" y="366"/>
                      <a:pt x="786" y="366"/>
                    </a:cubicBezTo>
                    <a:cubicBezTo>
                      <a:pt x="786" y="366"/>
                      <a:pt x="786" y="365"/>
                      <a:pt x="786" y="365"/>
                    </a:cubicBezTo>
                    <a:cubicBezTo>
                      <a:pt x="787" y="365"/>
                      <a:pt x="787" y="365"/>
                      <a:pt x="787" y="366"/>
                    </a:cubicBezTo>
                    <a:cubicBezTo>
                      <a:pt x="787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5"/>
                      <a:pt x="788" y="365"/>
                      <a:pt x="788" y="365"/>
                    </a:cubicBezTo>
                    <a:cubicBezTo>
                      <a:pt x="788" y="366"/>
                      <a:pt x="789" y="366"/>
                      <a:pt x="789" y="366"/>
                    </a:cubicBezTo>
                    <a:cubicBezTo>
                      <a:pt x="789" y="366"/>
                      <a:pt x="789" y="366"/>
                      <a:pt x="789" y="365"/>
                    </a:cubicBezTo>
                    <a:cubicBezTo>
                      <a:pt x="789" y="365"/>
                      <a:pt x="790" y="365"/>
                      <a:pt x="790" y="365"/>
                    </a:cubicBezTo>
                    <a:cubicBezTo>
                      <a:pt x="790" y="365"/>
                      <a:pt x="790" y="365"/>
                      <a:pt x="790" y="365"/>
                    </a:cubicBezTo>
                    <a:cubicBezTo>
                      <a:pt x="790" y="364"/>
                      <a:pt x="790" y="364"/>
                      <a:pt x="790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3" y="364"/>
                      <a:pt x="793" y="364"/>
                    </a:cubicBezTo>
                    <a:cubicBezTo>
                      <a:pt x="793" y="364"/>
                      <a:pt x="793" y="363"/>
                      <a:pt x="793" y="363"/>
                    </a:cubicBezTo>
                    <a:cubicBezTo>
                      <a:pt x="793" y="363"/>
                      <a:pt x="793" y="363"/>
                      <a:pt x="793" y="363"/>
                    </a:cubicBezTo>
                    <a:cubicBezTo>
                      <a:pt x="793" y="363"/>
                      <a:pt x="793" y="362"/>
                      <a:pt x="793" y="362"/>
                    </a:cubicBezTo>
                    <a:cubicBezTo>
                      <a:pt x="793" y="362"/>
                      <a:pt x="793" y="362"/>
                      <a:pt x="794" y="361"/>
                    </a:cubicBezTo>
                    <a:cubicBezTo>
                      <a:pt x="794" y="361"/>
                      <a:pt x="794" y="360"/>
                      <a:pt x="794" y="360"/>
                    </a:cubicBezTo>
                    <a:cubicBezTo>
                      <a:pt x="794" y="360"/>
                      <a:pt x="794" y="360"/>
                      <a:pt x="794" y="359"/>
                    </a:cubicBezTo>
                    <a:cubicBezTo>
                      <a:pt x="794" y="359"/>
                      <a:pt x="794" y="359"/>
                      <a:pt x="794" y="359"/>
                    </a:cubicBezTo>
                    <a:cubicBezTo>
                      <a:pt x="794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6" y="360"/>
                    </a:cubicBezTo>
                    <a:cubicBezTo>
                      <a:pt x="796" y="360"/>
                      <a:pt x="796" y="360"/>
                      <a:pt x="796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1"/>
                    </a:cubicBezTo>
                    <a:cubicBezTo>
                      <a:pt x="795" y="361"/>
                      <a:pt x="795" y="361"/>
                      <a:pt x="795" y="361"/>
                    </a:cubicBezTo>
                    <a:cubicBezTo>
                      <a:pt x="795" y="361"/>
                      <a:pt x="796" y="361"/>
                      <a:pt x="796" y="361"/>
                    </a:cubicBezTo>
                    <a:cubicBezTo>
                      <a:pt x="796" y="361"/>
                      <a:pt x="796" y="361"/>
                      <a:pt x="796" y="361"/>
                    </a:cubicBezTo>
                    <a:cubicBezTo>
                      <a:pt x="797" y="361"/>
                      <a:pt x="796" y="361"/>
                      <a:pt x="796" y="361"/>
                    </a:cubicBezTo>
                    <a:cubicBezTo>
                      <a:pt x="796" y="361"/>
                      <a:pt x="796" y="360"/>
                      <a:pt x="796" y="360"/>
                    </a:cubicBezTo>
                    <a:cubicBezTo>
                      <a:pt x="797" y="360"/>
                      <a:pt x="797" y="360"/>
                      <a:pt x="797" y="360"/>
                    </a:cubicBezTo>
                    <a:cubicBezTo>
                      <a:pt x="797" y="360"/>
                      <a:pt x="797" y="360"/>
                      <a:pt x="798" y="360"/>
                    </a:cubicBezTo>
                    <a:cubicBezTo>
                      <a:pt x="798" y="360"/>
                      <a:pt x="798" y="361"/>
                      <a:pt x="797" y="361"/>
                    </a:cubicBezTo>
                    <a:cubicBezTo>
                      <a:pt x="797" y="361"/>
                      <a:pt x="798" y="361"/>
                      <a:pt x="798" y="361"/>
                    </a:cubicBezTo>
                    <a:cubicBezTo>
                      <a:pt x="798" y="361"/>
                      <a:pt x="798" y="362"/>
                      <a:pt x="798" y="362"/>
                    </a:cubicBezTo>
                    <a:cubicBezTo>
                      <a:pt x="798" y="362"/>
                      <a:pt x="798" y="362"/>
                      <a:pt x="798" y="361"/>
                    </a:cubicBezTo>
                    <a:cubicBezTo>
                      <a:pt x="798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0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798" y="360"/>
                      <a:pt x="798" y="360"/>
                      <a:pt x="798" y="360"/>
                    </a:cubicBezTo>
                    <a:cubicBezTo>
                      <a:pt x="798" y="360"/>
                      <a:pt x="798" y="359"/>
                      <a:pt x="798" y="359"/>
                    </a:cubicBezTo>
                    <a:cubicBezTo>
                      <a:pt x="798" y="359"/>
                      <a:pt x="798" y="359"/>
                      <a:pt x="798" y="359"/>
                    </a:cubicBezTo>
                    <a:cubicBezTo>
                      <a:pt x="799" y="359"/>
                      <a:pt x="799" y="359"/>
                      <a:pt x="799" y="359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800" y="360"/>
                      <a:pt x="799" y="360"/>
                      <a:pt x="799" y="360"/>
                    </a:cubicBezTo>
                    <a:cubicBezTo>
                      <a:pt x="799" y="360"/>
                      <a:pt x="800" y="361"/>
                      <a:pt x="800" y="361"/>
                    </a:cubicBezTo>
                    <a:cubicBezTo>
                      <a:pt x="800" y="361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1" y="360"/>
                    </a:cubicBezTo>
                    <a:cubicBezTo>
                      <a:pt x="801" y="360"/>
                      <a:pt x="801" y="360"/>
                      <a:pt x="801" y="360"/>
                    </a:cubicBezTo>
                    <a:cubicBezTo>
                      <a:pt x="801" y="360"/>
                      <a:pt x="801" y="360"/>
                      <a:pt x="801" y="359"/>
                    </a:cubicBezTo>
                    <a:cubicBezTo>
                      <a:pt x="801" y="359"/>
                      <a:pt x="801" y="359"/>
                      <a:pt x="801" y="359"/>
                    </a:cubicBezTo>
                    <a:cubicBezTo>
                      <a:pt x="801" y="359"/>
                      <a:pt x="801" y="359"/>
                      <a:pt x="802" y="359"/>
                    </a:cubicBezTo>
                    <a:cubicBezTo>
                      <a:pt x="802" y="359"/>
                      <a:pt x="802" y="359"/>
                      <a:pt x="802" y="359"/>
                    </a:cubicBezTo>
                    <a:cubicBezTo>
                      <a:pt x="802" y="359"/>
                      <a:pt x="803" y="359"/>
                      <a:pt x="803" y="359"/>
                    </a:cubicBezTo>
                    <a:cubicBezTo>
                      <a:pt x="803" y="359"/>
                      <a:pt x="803" y="358"/>
                      <a:pt x="803" y="358"/>
                    </a:cubicBezTo>
                    <a:cubicBezTo>
                      <a:pt x="803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7"/>
                    </a:cubicBezTo>
                    <a:cubicBezTo>
                      <a:pt x="804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4" y="357"/>
                    </a:cubicBezTo>
                    <a:cubicBezTo>
                      <a:pt x="804" y="357"/>
                      <a:pt x="804" y="357"/>
                      <a:pt x="804" y="357"/>
                    </a:cubicBezTo>
                    <a:cubicBezTo>
                      <a:pt x="804" y="357"/>
                      <a:pt x="805" y="357"/>
                      <a:pt x="805" y="358"/>
                    </a:cubicBezTo>
                    <a:cubicBezTo>
                      <a:pt x="806" y="358"/>
                      <a:pt x="806" y="358"/>
                      <a:pt x="806" y="357"/>
                    </a:cubicBezTo>
                    <a:cubicBezTo>
                      <a:pt x="806" y="357"/>
                      <a:pt x="806" y="357"/>
                      <a:pt x="806" y="357"/>
                    </a:cubicBezTo>
                    <a:cubicBezTo>
                      <a:pt x="807" y="357"/>
                      <a:pt x="807" y="356"/>
                      <a:pt x="808" y="356"/>
                    </a:cubicBezTo>
                    <a:cubicBezTo>
                      <a:pt x="808" y="356"/>
                      <a:pt x="808" y="356"/>
                      <a:pt x="808" y="356"/>
                    </a:cubicBezTo>
                    <a:cubicBezTo>
                      <a:pt x="808" y="355"/>
                      <a:pt x="807" y="355"/>
                      <a:pt x="807" y="355"/>
                    </a:cubicBezTo>
                    <a:cubicBezTo>
                      <a:pt x="807" y="355"/>
                      <a:pt x="807" y="356"/>
                      <a:pt x="807" y="356"/>
                    </a:cubicBezTo>
                    <a:cubicBezTo>
                      <a:pt x="807" y="356"/>
                      <a:pt x="806" y="356"/>
                      <a:pt x="806" y="356"/>
                    </a:cubicBezTo>
                    <a:cubicBezTo>
                      <a:pt x="806" y="356"/>
                      <a:pt x="806" y="356"/>
                      <a:pt x="806" y="355"/>
                    </a:cubicBezTo>
                    <a:cubicBezTo>
                      <a:pt x="806" y="355"/>
                      <a:pt x="806" y="355"/>
                      <a:pt x="806" y="355"/>
                    </a:cubicBezTo>
                    <a:cubicBezTo>
                      <a:pt x="806" y="355"/>
                      <a:pt x="807" y="355"/>
                      <a:pt x="807" y="355"/>
                    </a:cubicBezTo>
                    <a:cubicBezTo>
                      <a:pt x="806" y="355"/>
                      <a:pt x="806" y="354"/>
                      <a:pt x="806" y="354"/>
                    </a:cubicBezTo>
                    <a:cubicBezTo>
                      <a:pt x="806" y="354"/>
                      <a:pt x="806" y="354"/>
                      <a:pt x="806" y="354"/>
                    </a:cubicBezTo>
                    <a:cubicBezTo>
                      <a:pt x="806" y="353"/>
                      <a:pt x="806" y="353"/>
                      <a:pt x="806" y="353"/>
                    </a:cubicBezTo>
                    <a:cubicBezTo>
                      <a:pt x="806" y="353"/>
                      <a:pt x="805" y="352"/>
                      <a:pt x="805" y="352"/>
                    </a:cubicBezTo>
                    <a:close/>
                    <a:moveTo>
                      <a:pt x="385" y="238"/>
                    </a:moveTo>
                    <a:cubicBezTo>
                      <a:pt x="385" y="238"/>
                      <a:pt x="384" y="236"/>
                      <a:pt x="384" y="236"/>
                    </a:cubicBezTo>
                    <a:cubicBezTo>
                      <a:pt x="383" y="236"/>
                      <a:pt x="383" y="236"/>
                      <a:pt x="383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5"/>
                      <a:pt x="382" y="235"/>
                      <a:pt x="382" y="235"/>
                    </a:cubicBezTo>
                    <a:cubicBezTo>
                      <a:pt x="382" y="235"/>
                      <a:pt x="381" y="235"/>
                      <a:pt x="381" y="235"/>
                    </a:cubicBezTo>
                    <a:cubicBezTo>
                      <a:pt x="381" y="235"/>
                      <a:pt x="380" y="233"/>
                      <a:pt x="380" y="233"/>
                    </a:cubicBezTo>
                    <a:cubicBezTo>
                      <a:pt x="379" y="233"/>
                      <a:pt x="379" y="233"/>
                      <a:pt x="379" y="233"/>
                    </a:cubicBezTo>
                    <a:cubicBezTo>
                      <a:pt x="377" y="233"/>
                      <a:pt x="377" y="233"/>
                      <a:pt x="377" y="233"/>
                    </a:cubicBezTo>
                    <a:cubicBezTo>
                      <a:pt x="377" y="233"/>
                      <a:pt x="374" y="230"/>
                      <a:pt x="374" y="230"/>
                    </a:cubicBezTo>
                    <a:cubicBezTo>
                      <a:pt x="374" y="230"/>
                      <a:pt x="372" y="230"/>
                      <a:pt x="372" y="230"/>
                    </a:cubicBezTo>
                    <a:cubicBezTo>
                      <a:pt x="372" y="228"/>
                      <a:pt x="372" y="228"/>
                      <a:pt x="372" y="228"/>
                    </a:cubicBezTo>
                    <a:cubicBezTo>
                      <a:pt x="371" y="227"/>
                      <a:pt x="371" y="227"/>
                      <a:pt x="371" y="227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5"/>
                      <a:pt x="371" y="225"/>
                      <a:pt x="371" y="225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70" y="223"/>
                      <a:pt x="370" y="223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59" y="204"/>
                      <a:pt x="359" y="204"/>
                      <a:pt x="359" y="204"/>
                    </a:cubicBezTo>
                    <a:cubicBezTo>
                      <a:pt x="357" y="202"/>
                      <a:pt x="357" y="202"/>
                      <a:pt x="357" y="202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5" y="199"/>
                      <a:pt x="355" y="199"/>
                      <a:pt x="355" y="199"/>
                    </a:cubicBezTo>
                    <a:cubicBezTo>
                      <a:pt x="353" y="198"/>
                      <a:pt x="353" y="198"/>
                      <a:pt x="353" y="198"/>
                    </a:cubicBezTo>
                    <a:cubicBezTo>
                      <a:pt x="353" y="197"/>
                      <a:pt x="353" y="197"/>
                      <a:pt x="353" y="197"/>
                    </a:cubicBezTo>
                    <a:cubicBezTo>
                      <a:pt x="351" y="196"/>
                      <a:pt x="351" y="196"/>
                      <a:pt x="351" y="196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4" y="192"/>
                      <a:pt x="344" y="192"/>
                      <a:pt x="344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4"/>
                      <a:pt x="343" y="194"/>
                    </a:cubicBezTo>
                    <a:cubicBezTo>
                      <a:pt x="342" y="194"/>
                      <a:pt x="342" y="194"/>
                      <a:pt x="342" y="194"/>
                    </a:cubicBezTo>
                    <a:cubicBezTo>
                      <a:pt x="342" y="196"/>
                      <a:pt x="342" y="196"/>
                      <a:pt x="342" y="196"/>
                    </a:cubicBezTo>
                    <a:cubicBezTo>
                      <a:pt x="341" y="198"/>
                      <a:pt x="341" y="198"/>
                      <a:pt x="341" y="198"/>
                    </a:cubicBezTo>
                    <a:cubicBezTo>
                      <a:pt x="339" y="198"/>
                      <a:pt x="339" y="198"/>
                      <a:pt x="339" y="198"/>
                    </a:cubicBezTo>
                    <a:cubicBezTo>
                      <a:pt x="334" y="202"/>
                      <a:pt x="334" y="202"/>
                      <a:pt x="334" y="202"/>
                    </a:cubicBezTo>
                    <a:cubicBezTo>
                      <a:pt x="334" y="197"/>
                      <a:pt x="334" y="197"/>
                      <a:pt x="334" y="197"/>
                    </a:cubicBezTo>
                    <a:cubicBezTo>
                      <a:pt x="327" y="190"/>
                      <a:pt x="327" y="190"/>
                      <a:pt x="327" y="190"/>
                    </a:cubicBezTo>
                    <a:cubicBezTo>
                      <a:pt x="327" y="189"/>
                      <a:pt x="327" y="189"/>
                      <a:pt x="327" y="189"/>
                    </a:cubicBezTo>
                    <a:cubicBezTo>
                      <a:pt x="327" y="188"/>
                      <a:pt x="327" y="188"/>
                      <a:pt x="327" y="188"/>
                    </a:cubicBezTo>
                    <a:cubicBezTo>
                      <a:pt x="324" y="187"/>
                      <a:pt x="324" y="187"/>
                      <a:pt x="324" y="187"/>
                    </a:cubicBezTo>
                    <a:cubicBezTo>
                      <a:pt x="323" y="186"/>
                      <a:pt x="323" y="186"/>
                      <a:pt x="323" y="186"/>
                    </a:cubicBezTo>
                    <a:cubicBezTo>
                      <a:pt x="323" y="186"/>
                      <a:pt x="323" y="185"/>
                      <a:pt x="323" y="185"/>
                    </a:cubicBezTo>
                    <a:cubicBezTo>
                      <a:pt x="323" y="185"/>
                      <a:pt x="324" y="184"/>
                      <a:pt x="324" y="184"/>
                    </a:cubicBezTo>
                    <a:cubicBezTo>
                      <a:pt x="324" y="183"/>
                      <a:pt x="324" y="182"/>
                      <a:pt x="324" y="182"/>
                    </a:cubicBezTo>
                    <a:cubicBezTo>
                      <a:pt x="320" y="182"/>
                      <a:pt x="320" y="182"/>
                      <a:pt x="320" y="182"/>
                    </a:cubicBezTo>
                    <a:cubicBezTo>
                      <a:pt x="318" y="185"/>
                      <a:pt x="318" y="185"/>
                      <a:pt x="318" y="185"/>
                    </a:cubicBezTo>
                    <a:cubicBezTo>
                      <a:pt x="318" y="185"/>
                      <a:pt x="315" y="183"/>
                      <a:pt x="315" y="183"/>
                    </a:cubicBezTo>
                    <a:cubicBezTo>
                      <a:pt x="315" y="183"/>
                      <a:pt x="314" y="184"/>
                      <a:pt x="314" y="184"/>
                    </a:cubicBezTo>
                    <a:cubicBezTo>
                      <a:pt x="311" y="183"/>
                      <a:pt x="311" y="183"/>
                      <a:pt x="311" y="18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0" y="33"/>
                      <a:pt x="310" y="33"/>
                    </a:cubicBezTo>
                    <a:cubicBezTo>
                      <a:pt x="310" y="33"/>
                      <a:pt x="310" y="33"/>
                      <a:pt x="310" y="34"/>
                    </a:cubicBezTo>
                    <a:cubicBezTo>
                      <a:pt x="309" y="34"/>
                      <a:pt x="309" y="33"/>
                      <a:pt x="309" y="33"/>
                    </a:cubicBezTo>
                    <a:cubicBezTo>
                      <a:pt x="308" y="33"/>
                      <a:pt x="308" y="33"/>
                      <a:pt x="308" y="32"/>
                    </a:cubicBezTo>
                    <a:cubicBezTo>
                      <a:pt x="307" y="32"/>
                      <a:pt x="307" y="32"/>
                      <a:pt x="307" y="31"/>
                    </a:cubicBezTo>
                    <a:cubicBezTo>
                      <a:pt x="307" y="31"/>
                      <a:pt x="306" y="32"/>
                      <a:pt x="306" y="32"/>
                    </a:cubicBezTo>
                    <a:cubicBezTo>
                      <a:pt x="306" y="32"/>
                      <a:pt x="306" y="31"/>
                      <a:pt x="307" y="31"/>
                    </a:cubicBezTo>
                    <a:cubicBezTo>
                      <a:pt x="306" y="31"/>
                      <a:pt x="305" y="31"/>
                      <a:pt x="305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3" y="30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2" y="28"/>
                      <a:pt x="302" y="28"/>
                      <a:pt x="302" y="28"/>
                    </a:cubicBezTo>
                    <a:cubicBezTo>
                      <a:pt x="302" y="28"/>
                      <a:pt x="302" y="28"/>
                      <a:pt x="301" y="28"/>
                    </a:cubicBezTo>
                    <a:cubicBezTo>
                      <a:pt x="301" y="28"/>
                      <a:pt x="301" y="27"/>
                      <a:pt x="301" y="27"/>
                    </a:cubicBezTo>
                    <a:cubicBezTo>
                      <a:pt x="301" y="27"/>
                      <a:pt x="301" y="27"/>
                      <a:pt x="301" y="27"/>
                    </a:cubicBezTo>
                    <a:cubicBezTo>
                      <a:pt x="301" y="26"/>
                      <a:pt x="301" y="26"/>
                      <a:pt x="301" y="26"/>
                    </a:cubicBezTo>
                    <a:cubicBezTo>
                      <a:pt x="300" y="26"/>
                      <a:pt x="300" y="26"/>
                      <a:pt x="300" y="26"/>
                    </a:cubicBezTo>
                    <a:cubicBezTo>
                      <a:pt x="299" y="25"/>
                      <a:pt x="299" y="25"/>
                      <a:pt x="299" y="25"/>
                    </a:cubicBezTo>
                    <a:cubicBezTo>
                      <a:pt x="299" y="25"/>
                      <a:pt x="298" y="25"/>
                      <a:pt x="298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6" y="25"/>
                      <a:pt x="296" y="25"/>
                      <a:pt x="296" y="25"/>
                    </a:cubicBezTo>
                    <a:cubicBezTo>
                      <a:pt x="296" y="25"/>
                      <a:pt x="295" y="25"/>
                      <a:pt x="295" y="25"/>
                    </a:cubicBezTo>
                    <a:cubicBezTo>
                      <a:pt x="295" y="25"/>
                      <a:pt x="294" y="25"/>
                      <a:pt x="294" y="25"/>
                    </a:cubicBezTo>
                    <a:cubicBezTo>
                      <a:pt x="294" y="25"/>
                      <a:pt x="294" y="24"/>
                      <a:pt x="294" y="24"/>
                    </a:cubicBezTo>
                    <a:cubicBezTo>
                      <a:pt x="294" y="24"/>
                      <a:pt x="293" y="24"/>
                      <a:pt x="293" y="24"/>
                    </a:cubicBezTo>
                    <a:cubicBezTo>
                      <a:pt x="293" y="24"/>
                      <a:pt x="293" y="25"/>
                      <a:pt x="293" y="25"/>
                    </a:cubicBezTo>
                    <a:cubicBezTo>
                      <a:pt x="293" y="25"/>
                      <a:pt x="293" y="25"/>
                      <a:pt x="293" y="25"/>
                    </a:cubicBezTo>
                    <a:cubicBezTo>
                      <a:pt x="292" y="25"/>
                      <a:pt x="292" y="25"/>
                      <a:pt x="291" y="25"/>
                    </a:cubicBezTo>
                    <a:cubicBezTo>
                      <a:pt x="291" y="25"/>
                      <a:pt x="291" y="26"/>
                      <a:pt x="291" y="26"/>
                    </a:cubicBezTo>
                    <a:cubicBezTo>
                      <a:pt x="290" y="26"/>
                      <a:pt x="290" y="26"/>
                      <a:pt x="289" y="26"/>
                    </a:cubicBezTo>
                    <a:cubicBezTo>
                      <a:pt x="289" y="26"/>
                      <a:pt x="289" y="27"/>
                      <a:pt x="289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7" y="27"/>
                      <a:pt x="286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7"/>
                      <a:pt x="283" y="27"/>
                      <a:pt x="282" y="26"/>
                    </a:cubicBezTo>
                    <a:cubicBezTo>
                      <a:pt x="282" y="26"/>
                      <a:pt x="282" y="26"/>
                      <a:pt x="282" y="26"/>
                    </a:cubicBezTo>
                    <a:cubicBezTo>
                      <a:pt x="281" y="26"/>
                      <a:pt x="281" y="26"/>
                      <a:pt x="281" y="26"/>
                    </a:cubicBezTo>
                    <a:cubicBezTo>
                      <a:pt x="281" y="26"/>
                      <a:pt x="281" y="25"/>
                      <a:pt x="281" y="25"/>
                    </a:cubicBezTo>
                    <a:cubicBezTo>
                      <a:pt x="280" y="25"/>
                      <a:pt x="280" y="25"/>
                      <a:pt x="280" y="24"/>
                    </a:cubicBezTo>
                    <a:cubicBezTo>
                      <a:pt x="280" y="24"/>
                      <a:pt x="280" y="24"/>
                      <a:pt x="280" y="24"/>
                    </a:cubicBezTo>
                    <a:cubicBezTo>
                      <a:pt x="280" y="24"/>
                      <a:pt x="279" y="24"/>
                      <a:pt x="279" y="24"/>
                    </a:cubicBezTo>
                    <a:cubicBezTo>
                      <a:pt x="279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4"/>
                      <a:pt x="278" y="24"/>
                      <a:pt x="278" y="24"/>
                    </a:cubicBezTo>
                    <a:cubicBezTo>
                      <a:pt x="277" y="23"/>
                      <a:pt x="276" y="23"/>
                      <a:pt x="275" y="23"/>
                    </a:cubicBezTo>
                    <a:cubicBezTo>
                      <a:pt x="274" y="23"/>
                      <a:pt x="273" y="23"/>
                      <a:pt x="272" y="23"/>
                    </a:cubicBezTo>
                    <a:cubicBezTo>
                      <a:pt x="272" y="24"/>
                      <a:pt x="271" y="24"/>
                      <a:pt x="270" y="24"/>
                    </a:cubicBezTo>
                    <a:cubicBezTo>
                      <a:pt x="270" y="24"/>
                      <a:pt x="270" y="23"/>
                      <a:pt x="269" y="23"/>
                    </a:cubicBezTo>
                    <a:cubicBezTo>
                      <a:pt x="269" y="24"/>
                      <a:pt x="269" y="24"/>
                      <a:pt x="269" y="25"/>
                    </a:cubicBezTo>
                    <a:cubicBezTo>
                      <a:pt x="269" y="25"/>
                      <a:pt x="269" y="24"/>
                      <a:pt x="269" y="24"/>
                    </a:cubicBezTo>
                    <a:cubicBezTo>
                      <a:pt x="269" y="23"/>
                      <a:pt x="269" y="23"/>
                      <a:pt x="268" y="23"/>
                    </a:cubicBezTo>
                    <a:cubicBezTo>
                      <a:pt x="268" y="23"/>
                      <a:pt x="267" y="23"/>
                      <a:pt x="267" y="23"/>
                    </a:cubicBezTo>
                    <a:cubicBezTo>
                      <a:pt x="266" y="23"/>
                      <a:pt x="266" y="22"/>
                      <a:pt x="265" y="22"/>
                    </a:cubicBezTo>
                    <a:cubicBezTo>
                      <a:pt x="265" y="22"/>
                      <a:pt x="265" y="23"/>
                      <a:pt x="265" y="23"/>
                    </a:cubicBezTo>
                    <a:cubicBezTo>
                      <a:pt x="264" y="24"/>
                      <a:pt x="263" y="24"/>
                      <a:pt x="263" y="25"/>
                    </a:cubicBezTo>
                    <a:cubicBezTo>
                      <a:pt x="262" y="26"/>
                      <a:pt x="262" y="26"/>
                      <a:pt x="261" y="27"/>
                    </a:cubicBezTo>
                    <a:cubicBezTo>
                      <a:pt x="261" y="27"/>
                      <a:pt x="260" y="27"/>
                      <a:pt x="260" y="28"/>
                    </a:cubicBezTo>
                    <a:cubicBezTo>
                      <a:pt x="260" y="29"/>
                      <a:pt x="260" y="30"/>
                      <a:pt x="260" y="30"/>
                    </a:cubicBezTo>
                    <a:cubicBezTo>
                      <a:pt x="260" y="31"/>
                      <a:pt x="260" y="32"/>
                      <a:pt x="260" y="32"/>
                    </a:cubicBezTo>
                    <a:cubicBezTo>
                      <a:pt x="261" y="33"/>
                      <a:pt x="261" y="35"/>
                      <a:pt x="262" y="36"/>
                    </a:cubicBezTo>
                    <a:cubicBezTo>
                      <a:pt x="262" y="36"/>
                      <a:pt x="262" y="37"/>
                      <a:pt x="262" y="37"/>
                    </a:cubicBezTo>
                    <a:cubicBezTo>
                      <a:pt x="262" y="37"/>
                      <a:pt x="262" y="37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7"/>
                      <a:pt x="262" y="37"/>
                      <a:pt x="261" y="37"/>
                    </a:cubicBezTo>
                    <a:cubicBezTo>
                      <a:pt x="261" y="36"/>
                      <a:pt x="261" y="36"/>
                      <a:pt x="261" y="36"/>
                    </a:cubicBezTo>
                    <a:cubicBezTo>
                      <a:pt x="261" y="35"/>
                      <a:pt x="261" y="35"/>
                      <a:pt x="260" y="35"/>
                    </a:cubicBezTo>
                    <a:cubicBezTo>
                      <a:pt x="260" y="33"/>
                      <a:pt x="259" y="31"/>
                      <a:pt x="260" y="29"/>
                    </a:cubicBezTo>
                    <a:cubicBezTo>
                      <a:pt x="260" y="28"/>
                      <a:pt x="260" y="27"/>
                      <a:pt x="260" y="26"/>
                    </a:cubicBezTo>
                    <a:cubicBezTo>
                      <a:pt x="260" y="26"/>
                      <a:pt x="261" y="25"/>
                      <a:pt x="261" y="24"/>
                    </a:cubicBezTo>
                    <a:cubicBezTo>
                      <a:pt x="261" y="24"/>
                      <a:pt x="262" y="23"/>
                      <a:pt x="262" y="22"/>
                    </a:cubicBezTo>
                    <a:cubicBezTo>
                      <a:pt x="262" y="22"/>
                      <a:pt x="262" y="22"/>
                      <a:pt x="262" y="22"/>
                    </a:cubicBezTo>
                    <a:cubicBezTo>
                      <a:pt x="263" y="22"/>
                      <a:pt x="263" y="21"/>
                      <a:pt x="263" y="21"/>
                    </a:cubicBezTo>
                    <a:cubicBezTo>
                      <a:pt x="263" y="21"/>
                      <a:pt x="263" y="20"/>
                      <a:pt x="263" y="20"/>
                    </a:cubicBezTo>
                    <a:cubicBezTo>
                      <a:pt x="263" y="20"/>
                      <a:pt x="262" y="21"/>
                      <a:pt x="262" y="21"/>
                    </a:cubicBezTo>
                    <a:cubicBezTo>
                      <a:pt x="262" y="21"/>
                      <a:pt x="262" y="20"/>
                      <a:pt x="262" y="21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1" y="20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0" y="19"/>
                      <a:pt x="260" y="19"/>
                      <a:pt x="260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20"/>
                      <a:pt x="258" y="20"/>
                      <a:pt x="258" y="21"/>
                    </a:cubicBezTo>
                    <a:cubicBezTo>
                      <a:pt x="258" y="21"/>
                      <a:pt x="258" y="22"/>
                      <a:pt x="258" y="23"/>
                    </a:cubicBezTo>
                    <a:cubicBezTo>
                      <a:pt x="258" y="23"/>
                      <a:pt x="258" y="24"/>
                      <a:pt x="257" y="24"/>
                    </a:cubicBezTo>
                    <a:cubicBezTo>
                      <a:pt x="257" y="25"/>
                      <a:pt x="257" y="25"/>
                      <a:pt x="256" y="25"/>
                    </a:cubicBezTo>
                    <a:cubicBezTo>
                      <a:pt x="256" y="25"/>
                      <a:pt x="256" y="26"/>
                      <a:pt x="256" y="26"/>
                    </a:cubicBezTo>
                    <a:cubicBezTo>
                      <a:pt x="256" y="26"/>
                      <a:pt x="255" y="26"/>
                      <a:pt x="255" y="26"/>
                    </a:cubicBezTo>
                    <a:cubicBezTo>
                      <a:pt x="255" y="26"/>
                      <a:pt x="255" y="26"/>
                      <a:pt x="255" y="26"/>
                    </a:cubicBezTo>
                    <a:cubicBezTo>
                      <a:pt x="256" y="25"/>
                      <a:pt x="256" y="25"/>
                      <a:pt x="256" y="24"/>
                    </a:cubicBezTo>
                    <a:cubicBezTo>
                      <a:pt x="257" y="24"/>
                      <a:pt x="257" y="23"/>
                      <a:pt x="257" y="23"/>
                    </a:cubicBezTo>
                    <a:cubicBezTo>
                      <a:pt x="258" y="22"/>
                      <a:pt x="258" y="21"/>
                      <a:pt x="258" y="21"/>
                    </a:cubicBezTo>
                    <a:cubicBezTo>
                      <a:pt x="258" y="21"/>
                      <a:pt x="257" y="20"/>
                      <a:pt x="258" y="20"/>
                    </a:cubicBezTo>
                    <a:cubicBezTo>
                      <a:pt x="258" y="20"/>
                      <a:pt x="258" y="20"/>
                      <a:pt x="258" y="19"/>
                    </a:cubicBezTo>
                    <a:cubicBezTo>
                      <a:pt x="258" y="19"/>
                      <a:pt x="258" y="19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7"/>
                      <a:pt x="257" y="17"/>
                    </a:cubicBezTo>
                    <a:cubicBezTo>
                      <a:pt x="256" y="17"/>
                      <a:pt x="254" y="17"/>
                      <a:pt x="253" y="17"/>
                    </a:cubicBezTo>
                    <a:cubicBezTo>
                      <a:pt x="253" y="17"/>
                      <a:pt x="253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1" y="17"/>
                      <a:pt x="251" y="17"/>
                    </a:cubicBezTo>
                    <a:cubicBezTo>
                      <a:pt x="251" y="18"/>
                      <a:pt x="251" y="18"/>
                      <a:pt x="250" y="18"/>
                    </a:cubicBezTo>
                    <a:cubicBezTo>
                      <a:pt x="250" y="18"/>
                      <a:pt x="250" y="18"/>
                      <a:pt x="250" y="18"/>
                    </a:cubicBezTo>
                    <a:cubicBezTo>
                      <a:pt x="249" y="19"/>
                      <a:pt x="248" y="19"/>
                      <a:pt x="248" y="19"/>
                    </a:cubicBezTo>
                    <a:cubicBezTo>
                      <a:pt x="247" y="19"/>
                      <a:pt x="247" y="20"/>
                      <a:pt x="247" y="20"/>
                    </a:cubicBezTo>
                    <a:cubicBezTo>
                      <a:pt x="247" y="20"/>
                      <a:pt x="247" y="20"/>
                      <a:pt x="246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6" y="22"/>
                      <a:pt x="245" y="22"/>
                      <a:pt x="245" y="21"/>
                    </a:cubicBezTo>
                    <a:cubicBezTo>
                      <a:pt x="245" y="21"/>
                      <a:pt x="245" y="21"/>
                      <a:pt x="245" y="21"/>
                    </a:cubicBezTo>
                    <a:cubicBezTo>
                      <a:pt x="246" y="20"/>
                      <a:pt x="246" y="20"/>
                      <a:pt x="246" y="20"/>
                    </a:cubicBezTo>
                    <a:cubicBezTo>
                      <a:pt x="246" y="20"/>
                      <a:pt x="246" y="20"/>
                      <a:pt x="246" y="19"/>
                    </a:cubicBezTo>
                    <a:cubicBezTo>
                      <a:pt x="246" y="19"/>
                      <a:pt x="246" y="19"/>
                      <a:pt x="247" y="18"/>
                    </a:cubicBezTo>
                    <a:cubicBezTo>
                      <a:pt x="247" y="18"/>
                      <a:pt x="247" y="18"/>
                      <a:pt x="246" y="18"/>
                    </a:cubicBezTo>
                    <a:cubicBezTo>
                      <a:pt x="247" y="18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6" y="17"/>
                      <a:pt x="246" y="17"/>
                    </a:cubicBezTo>
                    <a:cubicBezTo>
                      <a:pt x="246" y="17"/>
                      <a:pt x="246" y="17"/>
                      <a:pt x="245" y="17"/>
                    </a:cubicBezTo>
                    <a:cubicBezTo>
                      <a:pt x="245" y="18"/>
                      <a:pt x="245" y="18"/>
                      <a:pt x="244" y="18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3" y="19"/>
                      <a:pt x="243" y="19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2" y="19"/>
                      <a:pt x="242" y="19"/>
                      <a:pt x="242" y="18"/>
                    </a:cubicBezTo>
                    <a:cubicBezTo>
                      <a:pt x="241" y="18"/>
                      <a:pt x="241" y="18"/>
                      <a:pt x="240" y="18"/>
                    </a:cubicBezTo>
                    <a:cubicBezTo>
                      <a:pt x="240" y="18"/>
                      <a:pt x="239" y="18"/>
                      <a:pt x="238" y="18"/>
                    </a:cubicBezTo>
                    <a:cubicBezTo>
                      <a:pt x="238" y="18"/>
                      <a:pt x="238" y="18"/>
                      <a:pt x="239" y="17"/>
                    </a:cubicBezTo>
                    <a:cubicBezTo>
                      <a:pt x="239" y="17"/>
                      <a:pt x="239" y="16"/>
                      <a:pt x="239" y="16"/>
                    </a:cubicBezTo>
                    <a:cubicBezTo>
                      <a:pt x="239" y="16"/>
                      <a:pt x="239" y="16"/>
                      <a:pt x="238" y="16"/>
                    </a:cubicBezTo>
                    <a:cubicBezTo>
                      <a:pt x="237" y="16"/>
                      <a:pt x="237" y="16"/>
                      <a:pt x="236" y="16"/>
                    </a:cubicBezTo>
                    <a:cubicBezTo>
                      <a:pt x="236" y="16"/>
                      <a:pt x="235" y="16"/>
                      <a:pt x="234" y="16"/>
                    </a:cubicBezTo>
                    <a:cubicBezTo>
                      <a:pt x="234" y="15"/>
                      <a:pt x="235" y="15"/>
                      <a:pt x="235" y="15"/>
                    </a:cubicBezTo>
                    <a:cubicBezTo>
                      <a:pt x="236" y="15"/>
                      <a:pt x="236" y="15"/>
                      <a:pt x="237" y="15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237" y="15"/>
                      <a:pt x="237" y="15"/>
                      <a:pt x="236" y="15"/>
                    </a:cubicBezTo>
                    <a:cubicBezTo>
                      <a:pt x="236" y="15"/>
                      <a:pt x="236" y="15"/>
                      <a:pt x="236" y="14"/>
                    </a:cubicBezTo>
                    <a:cubicBezTo>
                      <a:pt x="235" y="14"/>
                      <a:pt x="235" y="14"/>
                      <a:pt x="235" y="14"/>
                    </a:cubicBezTo>
                    <a:cubicBezTo>
                      <a:pt x="235" y="13"/>
                      <a:pt x="235" y="13"/>
                      <a:pt x="235" y="12"/>
                    </a:cubicBezTo>
                    <a:cubicBezTo>
                      <a:pt x="235" y="12"/>
                      <a:pt x="236" y="11"/>
                      <a:pt x="236" y="11"/>
                    </a:cubicBezTo>
                    <a:cubicBezTo>
                      <a:pt x="236" y="11"/>
                      <a:pt x="236" y="10"/>
                      <a:pt x="236" y="10"/>
                    </a:cubicBezTo>
                    <a:cubicBezTo>
                      <a:pt x="236" y="10"/>
                      <a:pt x="236" y="10"/>
                      <a:pt x="236" y="10"/>
                    </a:cubicBezTo>
                    <a:cubicBezTo>
                      <a:pt x="235" y="10"/>
                      <a:pt x="234" y="9"/>
                      <a:pt x="233" y="9"/>
                    </a:cubicBezTo>
                    <a:cubicBezTo>
                      <a:pt x="233" y="9"/>
                      <a:pt x="233" y="10"/>
                      <a:pt x="233" y="10"/>
                    </a:cubicBezTo>
                    <a:cubicBezTo>
                      <a:pt x="233" y="10"/>
                      <a:pt x="233" y="10"/>
                      <a:pt x="233" y="9"/>
                    </a:cubicBezTo>
                    <a:cubicBezTo>
                      <a:pt x="232" y="9"/>
                      <a:pt x="232" y="9"/>
                      <a:pt x="231" y="9"/>
                    </a:cubicBezTo>
                    <a:cubicBezTo>
                      <a:pt x="231" y="8"/>
                      <a:pt x="230" y="8"/>
                      <a:pt x="229" y="8"/>
                    </a:cubicBezTo>
                    <a:cubicBezTo>
                      <a:pt x="229" y="8"/>
                      <a:pt x="229" y="9"/>
                      <a:pt x="228" y="9"/>
                    </a:cubicBezTo>
                    <a:cubicBezTo>
                      <a:pt x="227" y="9"/>
                      <a:pt x="226" y="9"/>
                      <a:pt x="225" y="9"/>
                    </a:cubicBezTo>
                    <a:cubicBezTo>
                      <a:pt x="225" y="10"/>
                      <a:pt x="224" y="10"/>
                      <a:pt x="224" y="11"/>
                    </a:cubicBezTo>
                    <a:cubicBezTo>
                      <a:pt x="224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2" y="11"/>
                      <a:pt x="222" y="11"/>
                    </a:cubicBezTo>
                    <a:cubicBezTo>
                      <a:pt x="222" y="12"/>
                      <a:pt x="222" y="12"/>
                      <a:pt x="221" y="12"/>
                    </a:cubicBezTo>
                    <a:cubicBezTo>
                      <a:pt x="221" y="12"/>
                      <a:pt x="221" y="12"/>
                      <a:pt x="221" y="12"/>
                    </a:cubicBezTo>
                    <a:cubicBezTo>
                      <a:pt x="221" y="12"/>
                      <a:pt x="220" y="12"/>
                      <a:pt x="221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0" y="11"/>
                      <a:pt x="220" y="11"/>
                      <a:pt x="220" y="11"/>
                    </a:cubicBezTo>
                    <a:cubicBezTo>
                      <a:pt x="221" y="11"/>
                      <a:pt x="221" y="11"/>
                      <a:pt x="221" y="10"/>
                    </a:cubicBezTo>
                    <a:cubicBezTo>
                      <a:pt x="221" y="10"/>
                      <a:pt x="220" y="10"/>
                      <a:pt x="220" y="10"/>
                    </a:cubicBezTo>
                    <a:cubicBezTo>
                      <a:pt x="220" y="10"/>
                      <a:pt x="220" y="9"/>
                      <a:pt x="220" y="9"/>
                    </a:cubicBezTo>
                    <a:cubicBezTo>
                      <a:pt x="220" y="9"/>
                      <a:pt x="220" y="9"/>
                      <a:pt x="220" y="9"/>
                    </a:cubicBezTo>
                    <a:cubicBezTo>
                      <a:pt x="220" y="8"/>
                      <a:pt x="220" y="8"/>
                      <a:pt x="220" y="7"/>
                    </a:cubicBezTo>
                    <a:cubicBezTo>
                      <a:pt x="220" y="7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19" y="5"/>
                      <a:pt x="219" y="5"/>
                      <a:pt x="218" y="5"/>
                    </a:cubicBezTo>
                    <a:cubicBezTo>
                      <a:pt x="218" y="5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5"/>
                      <a:pt x="217" y="5"/>
                    </a:cubicBezTo>
                    <a:cubicBezTo>
                      <a:pt x="218" y="5"/>
                      <a:pt x="218" y="5"/>
                      <a:pt x="217" y="5"/>
                    </a:cubicBezTo>
                    <a:cubicBezTo>
                      <a:pt x="217" y="5"/>
                      <a:pt x="217" y="5"/>
                      <a:pt x="217" y="5"/>
                    </a:cubicBezTo>
                    <a:cubicBezTo>
                      <a:pt x="217" y="5"/>
                      <a:pt x="216" y="4"/>
                      <a:pt x="216" y="4"/>
                    </a:cubicBezTo>
                    <a:cubicBezTo>
                      <a:pt x="216" y="4"/>
                      <a:pt x="216" y="5"/>
                      <a:pt x="216" y="5"/>
                    </a:cubicBezTo>
                    <a:cubicBezTo>
                      <a:pt x="216" y="5"/>
                      <a:pt x="216" y="5"/>
                      <a:pt x="216" y="5"/>
                    </a:cubicBezTo>
                    <a:cubicBezTo>
                      <a:pt x="216" y="6"/>
                      <a:pt x="217" y="6"/>
                      <a:pt x="217" y="6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6" y="7"/>
                      <a:pt x="216" y="6"/>
                      <a:pt x="216" y="6"/>
                    </a:cubicBezTo>
                    <a:cubicBezTo>
                      <a:pt x="215" y="7"/>
                      <a:pt x="215" y="7"/>
                      <a:pt x="214" y="8"/>
                    </a:cubicBezTo>
                    <a:cubicBezTo>
                      <a:pt x="214" y="8"/>
                      <a:pt x="214" y="9"/>
                      <a:pt x="214" y="9"/>
                    </a:cubicBezTo>
                    <a:cubicBezTo>
                      <a:pt x="214" y="10"/>
                      <a:pt x="214" y="10"/>
                      <a:pt x="213" y="10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2" y="10"/>
                      <a:pt x="212" y="10"/>
                      <a:pt x="211" y="10"/>
                    </a:cubicBezTo>
                    <a:cubicBezTo>
                      <a:pt x="211" y="10"/>
                      <a:pt x="211" y="11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9"/>
                      <a:pt x="211" y="10"/>
                      <a:pt x="211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7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3" y="7"/>
                    </a:cubicBezTo>
                    <a:cubicBezTo>
                      <a:pt x="213" y="7"/>
                      <a:pt x="213" y="7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4" y="3"/>
                      <a:pt x="214" y="3"/>
                      <a:pt x="213" y="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3"/>
                      <a:pt x="212" y="3"/>
                      <a:pt x="212" y="2"/>
                    </a:cubicBezTo>
                    <a:cubicBezTo>
                      <a:pt x="212" y="2"/>
                      <a:pt x="211" y="3"/>
                      <a:pt x="211" y="3"/>
                    </a:cubicBezTo>
                    <a:cubicBezTo>
                      <a:pt x="211" y="3"/>
                      <a:pt x="211" y="3"/>
                      <a:pt x="210" y="3"/>
                    </a:cubicBezTo>
                    <a:cubicBezTo>
                      <a:pt x="210" y="3"/>
                      <a:pt x="211" y="3"/>
                      <a:pt x="211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0" y="2"/>
                      <a:pt x="210" y="2"/>
                      <a:pt x="210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10" y="1"/>
                      <a:pt x="210" y="1"/>
                      <a:pt x="209" y="1"/>
                    </a:cubicBezTo>
                    <a:cubicBezTo>
                      <a:pt x="209" y="1"/>
                      <a:pt x="208" y="1"/>
                      <a:pt x="208" y="1"/>
                    </a:cubicBezTo>
                    <a:cubicBezTo>
                      <a:pt x="208" y="1"/>
                      <a:pt x="207" y="0"/>
                      <a:pt x="207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5" y="1"/>
                      <a:pt x="204" y="3"/>
                      <a:pt x="203" y="5"/>
                    </a:cubicBezTo>
                    <a:cubicBezTo>
                      <a:pt x="202" y="7"/>
                      <a:pt x="200" y="9"/>
                      <a:pt x="198" y="10"/>
                    </a:cubicBezTo>
                    <a:cubicBezTo>
                      <a:pt x="197" y="10"/>
                      <a:pt x="196" y="10"/>
                      <a:pt x="196" y="10"/>
                    </a:cubicBezTo>
                    <a:cubicBezTo>
                      <a:pt x="195" y="10"/>
                      <a:pt x="195" y="11"/>
                      <a:pt x="195" y="11"/>
                    </a:cubicBezTo>
                    <a:cubicBezTo>
                      <a:pt x="195" y="11"/>
                      <a:pt x="195" y="11"/>
                      <a:pt x="194" y="11"/>
                    </a:cubicBezTo>
                    <a:cubicBezTo>
                      <a:pt x="194" y="10"/>
                      <a:pt x="193" y="11"/>
                      <a:pt x="193" y="11"/>
                    </a:cubicBezTo>
                    <a:cubicBezTo>
                      <a:pt x="192" y="11"/>
                      <a:pt x="192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0" y="11"/>
                      <a:pt x="190" y="11"/>
                    </a:cubicBezTo>
                    <a:cubicBezTo>
                      <a:pt x="190" y="11"/>
                      <a:pt x="189" y="11"/>
                      <a:pt x="189" y="12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89" y="13"/>
                      <a:pt x="189" y="12"/>
                      <a:pt x="189" y="12"/>
                    </a:cubicBezTo>
                    <a:cubicBezTo>
                      <a:pt x="189" y="11"/>
                      <a:pt x="189" y="11"/>
                      <a:pt x="188" y="11"/>
                    </a:cubicBezTo>
                    <a:cubicBezTo>
                      <a:pt x="189" y="10"/>
                      <a:pt x="189" y="10"/>
                      <a:pt x="190" y="10"/>
                    </a:cubicBezTo>
                    <a:cubicBezTo>
                      <a:pt x="189" y="10"/>
                      <a:pt x="188" y="10"/>
                      <a:pt x="187" y="10"/>
                    </a:cubicBezTo>
                    <a:cubicBezTo>
                      <a:pt x="186" y="11"/>
                      <a:pt x="186" y="12"/>
                      <a:pt x="185" y="12"/>
                    </a:cubicBezTo>
                    <a:cubicBezTo>
                      <a:pt x="185" y="13"/>
                      <a:pt x="185" y="13"/>
                      <a:pt x="184" y="13"/>
                    </a:cubicBezTo>
                    <a:cubicBezTo>
                      <a:pt x="184" y="13"/>
                      <a:pt x="184" y="14"/>
                      <a:pt x="184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4" y="14"/>
                      <a:pt x="185" y="14"/>
                      <a:pt x="185" y="15"/>
                    </a:cubicBezTo>
                    <a:cubicBezTo>
                      <a:pt x="185" y="15"/>
                      <a:pt x="185" y="16"/>
                      <a:pt x="185" y="16"/>
                    </a:cubicBezTo>
                    <a:cubicBezTo>
                      <a:pt x="186" y="17"/>
                      <a:pt x="186" y="17"/>
                      <a:pt x="187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8" y="16"/>
                      <a:pt x="188" y="16"/>
                      <a:pt x="189" y="17"/>
                    </a:cubicBezTo>
                    <a:cubicBezTo>
                      <a:pt x="189" y="17"/>
                      <a:pt x="188" y="17"/>
                      <a:pt x="188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6" y="18"/>
                      <a:pt x="186" y="18"/>
                      <a:pt x="186" y="17"/>
                    </a:cubicBezTo>
                    <a:cubicBezTo>
                      <a:pt x="185" y="18"/>
                      <a:pt x="185" y="18"/>
                      <a:pt x="185" y="19"/>
                    </a:cubicBezTo>
                    <a:cubicBezTo>
                      <a:pt x="185" y="19"/>
                      <a:pt x="185" y="20"/>
                      <a:pt x="185" y="20"/>
                    </a:cubicBezTo>
                    <a:cubicBezTo>
                      <a:pt x="185" y="21"/>
                      <a:pt x="185" y="21"/>
                      <a:pt x="185" y="22"/>
                    </a:cubicBezTo>
                    <a:cubicBezTo>
                      <a:pt x="184" y="21"/>
                      <a:pt x="184" y="20"/>
                      <a:pt x="185" y="19"/>
                    </a:cubicBezTo>
                    <a:cubicBezTo>
                      <a:pt x="184" y="20"/>
                      <a:pt x="184" y="20"/>
                      <a:pt x="183" y="20"/>
                    </a:cubicBezTo>
                    <a:cubicBezTo>
                      <a:pt x="184" y="19"/>
                      <a:pt x="185" y="18"/>
                      <a:pt x="185" y="17"/>
                    </a:cubicBezTo>
                    <a:cubicBezTo>
                      <a:pt x="184" y="17"/>
                      <a:pt x="184" y="17"/>
                      <a:pt x="183" y="17"/>
                    </a:cubicBezTo>
                    <a:cubicBezTo>
                      <a:pt x="184" y="17"/>
                      <a:pt x="184" y="17"/>
                      <a:pt x="184" y="17"/>
                    </a:cubicBezTo>
                    <a:cubicBezTo>
                      <a:pt x="185" y="16"/>
                      <a:pt x="185" y="15"/>
                      <a:pt x="184" y="15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4" y="15"/>
                      <a:pt x="183" y="15"/>
                      <a:pt x="183" y="15"/>
                    </a:cubicBezTo>
                    <a:cubicBezTo>
                      <a:pt x="183" y="15"/>
                      <a:pt x="183" y="15"/>
                      <a:pt x="183" y="16"/>
                    </a:cubicBezTo>
                    <a:cubicBezTo>
                      <a:pt x="181" y="17"/>
                      <a:pt x="180" y="18"/>
                      <a:pt x="179" y="19"/>
                    </a:cubicBezTo>
                    <a:cubicBezTo>
                      <a:pt x="178" y="20"/>
                      <a:pt x="178" y="20"/>
                      <a:pt x="177" y="21"/>
                    </a:cubicBezTo>
                    <a:cubicBezTo>
                      <a:pt x="176" y="21"/>
                      <a:pt x="175" y="22"/>
                      <a:pt x="175" y="22"/>
                    </a:cubicBezTo>
                    <a:cubicBezTo>
                      <a:pt x="174" y="22"/>
                      <a:pt x="173" y="22"/>
                      <a:pt x="173" y="22"/>
                    </a:cubicBezTo>
                    <a:cubicBezTo>
                      <a:pt x="173" y="22"/>
                      <a:pt x="172" y="23"/>
                      <a:pt x="172" y="23"/>
                    </a:cubicBezTo>
                    <a:cubicBezTo>
                      <a:pt x="172" y="23"/>
                      <a:pt x="172" y="23"/>
                      <a:pt x="172" y="2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2" y="22"/>
                      <a:pt x="173" y="22"/>
                      <a:pt x="173" y="22"/>
                    </a:cubicBezTo>
                    <a:cubicBezTo>
                      <a:pt x="173" y="22"/>
                      <a:pt x="173" y="22"/>
                      <a:pt x="173" y="21"/>
                    </a:cubicBezTo>
                    <a:cubicBezTo>
                      <a:pt x="172" y="22"/>
                      <a:pt x="172" y="21"/>
                      <a:pt x="171" y="21"/>
                    </a:cubicBezTo>
                    <a:cubicBezTo>
                      <a:pt x="171" y="22"/>
                      <a:pt x="170" y="23"/>
                      <a:pt x="169" y="24"/>
                    </a:cubicBezTo>
                    <a:cubicBezTo>
                      <a:pt x="169" y="24"/>
                      <a:pt x="168" y="25"/>
                      <a:pt x="168" y="26"/>
                    </a:cubicBezTo>
                    <a:cubicBezTo>
                      <a:pt x="168" y="25"/>
                      <a:pt x="169" y="25"/>
                      <a:pt x="169" y="26"/>
                    </a:cubicBezTo>
                    <a:cubicBezTo>
                      <a:pt x="170" y="26"/>
                      <a:pt x="170" y="27"/>
                      <a:pt x="171" y="28"/>
                    </a:cubicBezTo>
                    <a:cubicBezTo>
                      <a:pt x="170" y="27"/>
                      <a:pt x="169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7"/>
                      <a:pt x="167" y="28"/>
                      <a:pt x="166" y="29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6" y="30"/>
                      <a:pt x="166" y="30"/>
                      <a:pt x="165" y="30"/>
                    </a:cubicBezTo>
                    <a:cubicBezTo>
                      <a:pt x="165" y="30"/>
                      <a:pt x="165" y="31"/>
                      <a:pt x="164" y="31"/>
                    </a:cubicBezTo>
                    <a:cubicBezTo>
                      <a:pt x="164" y="31"/>
                      <a:pt x="164" y="31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3" y="35"/>
                      <a:pt x="163" y="35"/>
                    </a:cubicBezTo>
                    <a:cubicBezTo>
                      <a:pt x="163" y="35"/>
                      <a:pt x="164" y="35"/>
                      <a:pt x="164" y="35"/>
                    </a:cubicBezTo>
                    <a:cubicBezTo>
                      <a:pt x="164" y="35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4" y="37"/>
                      <a:pt x="163" y="37"/>
                      <a:pt x="163" y="37"/>
                    </a:cubicBezTo>
                    <a:cubicBezTo>
                      <a:pt x="163" y="37"/>
                      <a:pt x="164" y="37"/>
                      <a:pt x="164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3" y="40"/>
                      <a:pt x="162" y="40"/>
                      <a:pt x="162" y="41"/>
                    </a:cubicBezTo>
                    <a:cubicBezTo>
                      <a:pt x="161" y="42"/>
                      <a:pt x="160" y="44"/>
                      <a:pt x="158" y="45"/>
                    </a:cubicBezTo>
                    <a:cubicBezTo>
                      <a:pt x="157" y="46"/>
                      <a:pt x="155" y="47"/>
                      <a:pt x="153" y="47"/>
                    </a:cubicBezTo>
                    <a:cubicBezTo>
                      <a:pt x="154" y="48"/>
                      <a:pt x="154" y="48"/>
                      <a:pt x="154" y="48"/>
                    </a:cubicBezTo>
                    <a:cubicBezTo>
                      <a:pt x="152" y="47"/>
                      <a:pt x="151" y="48"/>
                      <a:pt x="149" y="48"/>
                    </a:cubicBezTo>
                    <a:cubicBezTo>
                      <a:pt x="147" y="49"/>
                      <a:pt x="145" y="48"/>
                      <a:pt x="143" y="48"/>
                    </a:cubicBezTo>
                    <a:cubicBezTo>
                      <a:pt x="143" y="48"/>
                      <a:pt x="143" y="48"/>
                      <a:pt x="142" y="48"/>
                    </a:cubicBezTo>
                    <a:cubicBezTo>
                      <a:pt x="142" y="48"/>
                      <a:pt x="142" y="48"/>
                      <a:pt x="142" y="49"/>
                    </a:cubicBezTo>
                    <a:cubicBezTo>
                      <a:pt x="143" y="50"/>
                      <a:pt x="143" y="52"/>
                      <a:pt x="142" y="54"/>
                    </a:cubicBezTo>
                    <a:cubicBezTo>
                      <a:pt x="142" y="55"/>
                      <a:pt x="141" y="56"/>
                      <a:pt x="140" y="57"/>
                    </a:cubicBezTo>
                    <a:cubicBezTo>
                      <a:pt x="140" y="58"/>
                      <a:pt x="140" y="58"/>
                      <a:pt x="139" y="58"/>
                    </a:cubicBezTo>
                    <a:cubicBezTo>
                      <a:pt x="141" y="58"/>
                      <a:pt x="142" y="58"/>
                      <a:pt x="143" y="59"/>
                    </a:cubicBezTo>
                    <a:cubicBezTo>
                      <a:pt x="144" y="60"/>
                      <a:pt x="144" y="62"/>
                      <a:pt x="145" y="62"/>
                    </a:cubicBezTo>
                    <a:cubicBezTo>
                      <a:pt x="146" y="63"/>
                      <a:pt x="146" y="63"/>
                      <a:pt x="147" y="63"/>
                    </a:cubicBezTo>
                    <a:cubicBezTo>
                      <a:pt x="148" y="63"/>
                      <a:pt x="149" y="64"/>
                      <a:pt x="150" y="65"/>
                    </a:cubicBezTo>
                    <a:cubicBezTo>
                      <a:pt x="151" y="66"/>
                      <a:pt x="152" y="67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4" y="69"/>
                      <a:pt x="154" y="69"/>
                    </a:cubicBezTo>
                    <a:cubicBezTo>
                      <a:pt x="155" y="70"/>
                      <a:pt x="156" y="70"/>
                      <a:pt x="157" y="71"/>
                    </a:cubicBezTo>
                    <a:cubicBezTo>
                      <a:pt x="157" y="71"/>
                      <a:pt x="157" y="72"/>
                      <a:pt x="158" y="73"/>
                    </a:cubicBezTo>
                    <a:cubicBezTo>
                      <a:pt x="158" y="73"/>
                      <a:pt x="158" y="73"/>
                      <a:pt x="158" y="73"/>
                    </a:cubicBezTo>
                    <a:cubicBezTo>
                      <a:pt x="158" y="73"/>
                      <a:pt x="158" y="73"/>
                      <a:pt x="158" y="74"/>
                    </a:cubicBezTo>
                    <a:cubicBezTo>
                      <a:pt x="158" y="74"/>
                      <a:pt x="158" y="74"/>
                      <a:pt x="158" y="74"/>
                    </a:cubicBezTo>
                    <a:cubicBezTo>
                      <a:pt x="158" y="74"/>
                      <a:pt x="159" y="74"/>
                      <a:pt x="159" y="75"/>
                    </a:cubicBezTo>
                    <a:cubicBezTo>
                      <a:pt x="159" y="75"/>
                      <a:pt x="159" y="75"/>
                      <a:pt x="159" y="75"/>
                    </a:cubicBezTo>
                    <a:cubicBezTo>
                      <a:pt x="158" y="76"/>
                      <a:pt x="159" y="77"/>
                      <a:pt x="159" y="77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60" y="78"/>
                      <a:pt x="160" y="79"/>
                      <a:pt x="160" y="79"/>
                    </a:cubicBezTo>
                    <a:cubicBezTo>
                      <a:pt x="160" y="79"/>
                      <a:pt x="161" y="79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0" y="80"/>
                      <a:pt x="160" y="79"/>
                      <a:pt x="160" y="79"/>
                    </a:cubicBezTo>
                    <a:cubicBezTo>
                      <a:pt x="160" y="79"/>
                      <a:pt x="160" y="79"/>
                      <a:pt x="159" y="79"/>
                    </a:cubicBezTo>
                    <a:cubicBezTo>
                      <a:pt x="159" y="80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80"/>
                    </a:cubicBezTo>
                    <a:cubicBezTo>
                      <a:pt x="161" y="80"/>
                      <a:pt x="161" y="80"/>
                      <a:pt x="162" y="80"/>
                    </a:cubicBezTo>
                    <a:cubicBezTo>
                      <a:pt x="162" y="80"/>
                      <a:pt x="162" y="81"/>
                      <a:pt x="163" y="81"/>
                    </a:cubicBezTo>
                    <a:cubicBezTo>
                      <a:pt x="163" y="81"/>
                      <a:pt x="163" y="81"/>
                      <a:pt x="164" y="81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64" y="81"/>
                      <a:pt x="165" y="81"/>
                      <a:pt x="165" y="81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1"/>
                      <a:pt x="167" y="81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68" y="80"/>
                      <a:pt x="168" y="80"/>
                      <a:pt x="168" y="79"/>
                    </a:cubicBezTo>
                    <a:cubicBezTo>
                      <a:pt x="167" y="79"/>
                      <a:pt x="167" y="79"/>
                      <a:pt x="166" y="79"/>
                    </a:cubicBezTo>
                    <a:cubicBezTo>
                      <a:pt x="166" y="79"/>
                      <a:pt x="167" y="78"/>
                      <a:pt x="167" y="78"/>
                    </a:cubicBezTo>
                    <a:cubicBezTo>
                      <a:pt x="167" y="78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8" y="81"/>
                      <a:pt x="167" y="81"/>
                      <a:pt x="168" y="82"/>
                    </a:cubicBezTo>
                    <a:cubicBezTo>
                      <a:pt x="169" y="82"/>
                      <a:pt x="170" y="81"/>
                      <a:pt x="171" y="81"/>
                    </a:cubicBezTo>
                    <a:cubicBezTo>
                      <a:pt x="172" y="81"/>
                      <a:pt x="172" y="81"/>
                      <a:pt x="172" y="82"/>
                    </a:cubicBezTo>
                    <a:cubicBezTo>
                      <a:pt x="173" y="81"/>
                      <a:pt x="173" y="82"/>
                      <a:pt x="174" y="82"/>
                    </a:cubicBezTo>
                    <a:cubicBezTo>
                      <a:pt x="174" y="82"/>
                      <a:pt x="174" y="83"/>
                      <a:pt x="173" y="83"/>
                    </a:cubicBezTo>
                    <a:cubicBezTo>
                      <a:pt x="173" y="83"/>
                      <a:pt x="173" y="83"/>
                      <a:pt x="173" y="83"/>
                    </a:cubicBezTo>
                    <a:cubicBezTo>
                      <a:pt x="172" y="83"/>
                      <a:pt x="172" y="84"/>
                      <a:pt x="172" y="84"/>
                    </a:cubicBezTo>
                    <a:cubicBezTo>
                      <a:pt x="172" y="85"/>
                      <a:pt x="172" y="85"/>
                      <a:pt x="172" y="86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72" y="86"/>
                      <a:pt x="172" y="87"/>
                      <a:pt x="172" y="87"/>
                    </a:cubicBezTo>
                    <a:cubicBezTo>
                      <a:pt x="172" y="88"/>
                      <a:pt x="173" y="88"/>
                      <a:pt x="174" y="88"/>
                    </a:cubicBezTo>
                    <a:cubicBezTo>
                      <a:pt x="174" y="88"/>
                      <a:pt x="174" y="88"/>
                      <a:pt x="174" y="89"/>
                    </a:cubicBezTo>
                    <a:cubicBezTo>
                      <a:pt x="174" y="89"/>
                      <a:pt x="174" y="89"/>
                      <a:pt x="174" y="89"/>
                    </a:cubicBezTo>
                    <a:cubicBezTo>
                      <a:pt x="174" y="89"/>
                      <a:pt x="174" y="89"/>
                      <a:pt x="174" y="90"/>
                    </a:cubicBezTo>
                    <a:cubicBezTo>
                      <a:pt x="175" y="90"/>
                      <a:pt x="175" y="90"/>
                      <a:pt x="175" y="90"/>
                    </a:cubicBezTo>
                    <a:cubicBezTo>
                      <a:pt x="175" y="90"/>
                      <a:pt x="176" y="89"/>
                      <a:pt x="175" y="89"/>
                    </a:cubicBezTo>
                    <a:cubicBezTo>
                      <a:pt x="176" y="88"/>
                      <a:pt x="176" y="88"/>
                      <a:pt x="177" y="88"/>
                    </a:cubicBezTo>
                    <a:cubicBezTo>
                      <a:pt x="177" y="88"/>
                      <a:pt x="178" y="88"/>
                      <a:pt x="178" y="87"/>
                    </a:cubicBezTo>
                    <a:cubicBezTo>
                      <a:pt x="178" y="87"/>
                      <a:pt x="178" y="87"/>
                      <a:pt x="178" y="87"/>
                    </a:cubicBezTo>
                    <a:cubicBezTo>
                      <a:pt x="178" y="87"/>
                      <a:pt x="179" y="88"/>
                      <a:pt x="179" y="88"/>
                    </a:cubicBezTo>
                    <a:cubicBezTo>
                      <a:pt x="179" y="88"/>
                      <a:pt x="180" y="88"/>
                      <a:pt x="181" y="88"/>
                    </a:cubicBezTo>
                    <a:cubicBezTo>
                      <a:pt x="182" y="88"/>
                      <a:pt x="182" y="88"/>
                      <a:pt x="183" y="87"/>
                    </a:cubicBezTo>
                    <a:cubicBezTo>
                      <a:pt x="184" y="87"/>
                      <a:pt x="184" y="87"/>
                      <a:pt x="185" y="88"/>
                    </a:cubicBezTo>
                    <a:cubicBezTo>
                      <a:pt x="185" y="88"/>
                      <a:pt x="185" y="87"/>
                      <a:pt x="185" y="87"/>
                    </a:cubicBezTo>
                    <a:cubicBezTo>
                      <a:pt x="185" y="87"/>
                      <a:pt x="186" y="87"/>
                      <a:pt x="186" y="87"/>
                    </a:cubicBezTo>
                    <a:cubicBezTo>
                      <a:pt x="186" y="88"/>
                      <a:pt x="186" y="88"/>
                      <a:pt x="186" y="88"/>
                    </a:cubicBezTo>
                    <a:cubicBezTo>
                      <a:pt x="186" y="88"/>
                      <a:pt x="185" y="88"/>
                      <a:pt x="185" y="88"/>
                    </a:cubicBezTo>
                    <a:cubicBezTo>
                      <a:pt x="185" y="88"/>
                      <a:pt x="185" y="88"/>
                      <a:pt x="185" y="88"/>
                    </a:cubicBezTo>
                    <a:cubicBezTo>
                      <a:pt x="185" y="89"/>
                      <a:pt x="184" y="89"/>
                      <a:pt x="184" y="88"/>
                    </a:cubicBezTo>
                    <a:cubicBezTo>
                      <a:pt x="184" y="88"/>
                      <a:pt x="184" y="88"/>
                      <a:pt x="184" y="88"/>
                    </a:cubicBezTo>
                    <a:cubicBezTo>
                      <a:pt x="183" y="88"/>
                      <a:pt x="182" y="88"/>
                      <a:pt x="183" y="89"/>
                    </a:cubicBezTo>
                    <a:cubicBezTo>
                      <a:pt x="183" y="89"/>
                      <a:pt x="183" y="90"/>
                      <a:pt x="183" y="90"/>
                    </a:cubicBezTo>
                    <a:cubicBezTo>
                      <a:pt x="183" y="91"/>
                      <a:pt x="183" y="91"/>
                      <a:pt x="182" y="92"/>
                    </a:cubicBezTo>
                    <a:cubicBezTo>
                      <a:pt x="182" y="92"/>
                      <a:pt x="182" y="92"/>
                      <a:pt x="181" y="92"/>
                    </a:cubicBezTo>
                    <a:cubicBezTo>
                      <a:pt x="180" y="92"/>
                      <a:pt x="179" y="92"/>
                      <a:pt x="178" y="92"/>
                    </a:cubicBezTo>
                    <a:cubicBezTo>
                      <a:pt x="177" y="91"/>
                      <a:pt x="177" y="90"/>
                      <a:pt x="176" y="90"/>
                    </a:cubicBezTo>
                    <a:cubicBezTo>
                      <a:pt x="176" y="90"/>
                      <a:pt x="175" y="90"/>
                      <a:pt x="175" y="91"/>
                    </a:cubicBezTo>
                    <a:cubicBezTo>
                      <a:pt x="174" y="91"/>
                      <a:pt x="174" y="91"/>
                      <a:pt x="173" y="91"/>
                    </a:cubicBezTo>
                    <a:cubicBezTo>
                      <a:pt x="173" y="91"/>
                      <a:pt x="172" y="90"/>
                      <a:pt x="172" y="90"/>
                    </a:cubicBezTo>
                    <a:cubicBezTo>
                      <a:pt x="172" y="90"/>
                      <a:pt x="172" y="89"/>
                      <a:pt x="171" y="89"/>
                    </a:cubicBezTo>
                    <a:cubicBezTo>
                      <a:pt x="171" y="89"/>
                      <a:pt x="171" y="89"/>
                      <a:pt x="171" y="89"/>
                    </a:cubicBezTo>
                    <a:cubicBezTo>
                      <a:pt x="171" y="89"/>
                      <a:pt x="171" y="88"/>
                      <a:pt x="171" y="88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70" y="87"/>
                      <a:pt x="170" y="87"/>
                      <a:pt x="170" y="87"/>
                    </a:cubicBezTo>
                    <a:cubicBezTo>
                      <a:pt x="170" y="87"/>
                      <a:pt x="170" y="86"/>
                      <a:pt x="171" y="86"/>
                    </a:cubicBezTo>
                    <a:cubicBezTo>
                      <a:pt x="171" y="86"/>
                      <a:pt x="171" y="86"/>
                      <a:pt x="171" y="86"/>
                    </a:cubicBezTo>
                    <a:cubicBezTo>
                      <a:pt x="171" y="85"/>
                      <a:pt x="170" y="85"/>
                      <a:pt x="170" y="85"/>
                    </a:cubicBezTo>
                    <a:cubicBezTo>
                      <a:pt x="170" y="85"/>
                      <a:pt x="170" y="85"/>
                      <a:pt x="170" y="84"/>
                    </a:cubicBezTo>
                    <a:cubicBezTo>
                      <a:pt x="169" y="84"/>
                      <a:pt x="169" y="83"/>
                      <a:pt x="169" y="83"/>
                    </a:cubicBezTo>
                    <a:cubicBezTo>
                      <a:pt x="169" y="83"/>
                      <a:pt x="169" y="83"/>
                      <a:pt x="169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67" y="85"/>
                      <a:pt x="167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7"/>
                      <a:pt x="170" y="87"/>
                    </a:cubicBezTo>
                    <a:cubicBezTo>
                      <a:pt x="170" y="87"/>
                      <a:pt x="170" y="88"/>
                      <a:pt x="170" y="88"/>
                    </a:cubicBezTo>
                    <a:cubicBezTo>
                      <a:pt x="170" y="88"/>
                      <a:pt x="171" y="89"/>
                      <a:pt x="171" y="89"/>
                    </a:cubicBezTo>
                    <a:cubicBezTo>
                      <a:pt x="171" y="89"/>
                      <a:pt x="171" y="90"/>
                      <a:pt x="171" y="90"/>
                    </a:cubicBezTo>
                    <a:cubicBezTo>
                      <a:pt x="172" y="90"/>
                      <a:pt x="172" y="91"/>
                      <a:pt x="172" y="91"/>
                    </a:cubicBezTo>
                    <a:cubicBezTo>
                      <a:pt x="172" y="91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3" y="92"/>
                      <a:pt x="173" y="92"/>
                      <a:pt x="174" y="92"/>
                    </a:cubicBezTo>
                    <a:cubicBezTo>
                      <a:pt x="175" y="92"/>
                      <a:pt x="177" y="93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6"/>
                      <a:pt x="177" y="96"/>
                    </a:cubicBezTo>
                    <a:cubicBezTo>
                      <a:pt x="176" y="96"/>
                      <a:pt x="177" y="96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4"/>
                    </a:cubicBezTo>
                    <a:cubicBezTo>
                      <a:pt x="175" y="94"/>
                      <a:pt x="175" y="94"/>
                      <a:pt x="174" y="94"/>
                    </a:cubicBezTo>
                    <a:cubicBezTo>
                      <a:pt x="174" y="94"/>
                      <a:pt x="174" y="94"/>
                      <a:pt x="174" y="95"/>
                    </a:cubicBezTo>
                    <a:cubicBezTo>
                      <a:pt x="173" y="96"/>
                      <a:pt x="173" y="97"/>
                      <a:pt x="172" y="99"/>
                    </a:cubicBezTo>
                    <a:cubicBezTo>
                      <a:pt x="172" y="99"/>
                      <a:pt x="171" y="99"/>
                      <a:pt x="171" y="98"/>
                    </a:cubicBezTo>
                    <a:cubicBezTo>
                      <a:pt x="171" y="98"/>
                      <a:pt x="172" y="98"/>
                      <a:pt x="172" y="98"/>
                    </a:cubicBezTo>
                    <a:cubicBezTo>
                      <a:pt x="171" y="98"/>
                      <a:pt x="171" y="97"/>
                      <a:pt x="170" y="97"/>
                    </a:cubicBezTo>
                    <a:cubicBezTo>
                      <a:pt x="170" y="97"/>
                      <a:pt x="169" y="98"/>
                      <a:pt x="169" y="98"/>
                    </a:cubicBezTo>
                    <a:cubicBezTo>
                      <a:pt x="168" y="98"/>
                      <a:pt x="167" y="97"/>
                      <a:pt x="166" y="98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4" y="97"/>
                      <a:pt x="163" y="97"/>
                      <a:pt x="163" y="97"/>
                    </a:cubicBezTo>
                    <a:cubicBezTo>
                      <a:pt x="161" y="97"/>
                      <a:pt x="160" y="97"/>
                      <a:pt x="159" y="98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5"/>
                      <a:pt x="158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8" y="95"/>
                      <a:pt x="158" y="94"/>
                    </a:cubicBezTo>
                    <a:cubicBezTo>
                      <a:pt x="159" y="94"/>
                      <a:pt x="158" y="93"/>
                      <a:pt x="158" y="93"/>
                    </a:cubicBezTo>
                    <a:cubicBezTo>
                      <a:pt x="158" y="92"/>
                      <a:pt x="159" y="91"/>
                      <a:pt x="159" y="90"/>
                    </a:cubicBezTo>
                    <a:cubicBezTo>
                      <a:pt x="159" y="90"/>
                      <a:pt x="159" y="90"/>
                      <a:pt x="159" y="89"/>
                    </a:cubicBezTo>
                    <a:cubicBezTo>
                      <a:pt x="159" y="89"/>
                      <a:pt x="158" y="89"/>
                      <a:pt x="158" y="89"/>
                    </a:cubicBezTo>
                    <a:cubicBezTo>
                      <a:pt x="158" y="89"/>
                      <a:pt x="159" y="89"/>
                      <a:pt x="159" y="89"/>
                    </a:cubicBezTo>
                    <a:cubicBezTo>
                      <a:pt x="158" y="88"/>
                      <a:pt x="157" y="88"/>
                      <a:pt x="156" y="88"/>
                    </a:cubicBezTo>
                    <a:cubicBezTo>
                      <a:pt x="155" y="88"/>
                      <a:pt x="154" y="89"/>
                      <a:pt x="153" y="89"/>
                    </a:cubicBezTo>
                    <a:cubicBezTo>
                      <a:pt x="153" y="89"/>
                      <a:pt x="152" y="90"/>
                      <a:pt x="152" y="90"/>
                    </a:cubicBezTo>
                    <a:cubicBezTo>
                      <a:pt x="151" y="91"/>
                      <a:pt x="151" y="91"/>
                      <a:pt x="151" y="91"/>
                    </a:cubicBezTo>
                    <a:cubicBezTo>
                      <a:pt x="151" y="91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0" y="92"/>
                    </a:cubicBezTo>
                    <a:cubicBezTo>
                      <a:pt x="150" y="92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9" y="91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8" y="91"/>
                      <a:pt x="148" y="92"/>
                      <a:pt x="147" y="92"/>
                    </a:cubicBezTo>
                    <a:cubicBezTo>
                      <a:pt x="147" y="92"/>
                      <a:pt x="146" y="92"/>
                      <a:pt x="146" y="92"/>
                    </a:cubicBezTo>
                    <a:cubicBezTo>
                      <a:pt x="146" y="92"/>
                      <a:pt x="146" y="93"/>
                      <a:pt x="146" y="93"/>
                    </a:cubicBezTo>
                    <a:cubicBezTo>
                      <a:pt x="146" y="93"/>
                      <a:pt x="146" y="93"/>
                      <a:pt x="145" y="93"/>
                    </a:cubicBezTo>
                    <a:cubicBezTo>
                      <a:pt x="145" y="93"/>
                      <a:pt x="145" y="94"/>
                      <a:pt x="145" y="94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6" y="95"/>
                      <a:pt x="146" y="95"/>
                    </a:cubicBezTo>
                    <a:cubicBezTo>
                      <a:pt x="146" y="95"/>
                      <a:pt x="147" y="95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6" y="97"/>
                      <a:pt x="146" y="97"/>
                      <a:pt x="145" y="97"/>
                    </a:cubicBezTo>
                    <a:cubicBezTo>
                      <a:pt x="145" y="97"/>
                      <a:pt x="144" y="97"/>
                      <a:pt x="144" y="96"/>
                    </a:cubicBezTo>
                    <a:cubicBezTo>
                      <a:pt x="144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5"/>
                    </a:cubicBezTo>
                    <a:cubicBezTo>
                      <a:pt x="141" y="96"/>
                      <a:pt x="141" y="97"/>
                      <a:pt x="139" y="97"/>
                    </a:cubicBezTo>
                    <a:cubicBezTo>
                      <a:pt x="139" y="97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8" y="99"/>
                      <a:pt x="138" y="99"/>
                    </a:cubicBezTo>
                    <a:cubicBezTo>
                      <a:pt x="138" y="99"/>
                      <a:pt x="138" y="99"/>
                      <a:pt x="137" y="99"/>
                    </a:cubicBezTo>
                    <a:cubicBezTo>
                      <a:pt x="137" y="99"/>
                      <a:pt x="137" y="99"/>
                      <a:pt x="138" y="99"/>
                    </a:cubicBezTo>
                    <a:cubicBezTo>
                      <a:pt x="138" y="99"/>
                      <a:pt x="138" y="99"/>
                      <a:pt x="138" y="100"/>
                    </a:cubicBezTo>
                    <a:cubicBezTo>
                      <a:pt x="138" y="100"/>
                      <a:pt x="138" y="100"/>
                      <a:pt x="138" y="100"/>
                    </a:cubicBezTo>
                    <a:cubicBezTo>
                      <a:pt x="137" y="100"/>
                      <a:pt x="137" y="101"/>
                      <a:pt x="136" y="101"/>
                    </a:cubicBezTo>
                    <a:cubicBezTo>
                      <a:pt x="136" y="101"/>
                      <a:pt x="135" y="101"/>
                      <a:pt x="135" y="100"/>
                    </a:cubicBezTo>
                    <a:cubicBezTo>
                      <a:pt x="135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3"/>
                      <a:pt x="134" y="103"/>
                    </a:cubicBezTo>
                    <a:cubicBezTo>
                      <a:pt x="134" y="103"/>
                      <a:pt x="133" y="103"/>
                      <a:pt x="133" y="103"/>
                    </a:cubicBezTo>
                    <a:cubicBezTo>
                      <a:pt x="133" y="103"/>
                      <a:pt x="133" y="103"/>
                      <a:pt x="133" y="103"/>
                    </a:cubicBezTo>
                    <a:cubicBezTo>
                      <a:pt x="133" y="103"/>
                      <a:pt x="132" y="103"/>
                      <a:pt x="132" y="103"/>
                    </a:cubicBezTo>
                    <a:cubicBezTo>
                      <a:pt x="131" y="103"/>
                      <a:pt x="131" y="104"/>
                      <a:pt x="131" y="104"/>
                    </a:cubicBezTo>
                    <a:cubicBezTo>
                      <a:pt x="131" y="104"/>
                      <a:pt x="130" y="104"/>
                      <a:pt x="130" y="104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4"/>
                      <a:pt x="130" y="103"/>
                      <a:pt x="131" y="103"/>
                    </a:cubicBezTo>
                    <a:cubicBezTo>
                      <a:pt x="131" y="103"/>
                      <a:pt x="131" y="103"/>
                      <a:pt x="132" y="103"/>
                    </a:cubicBezTo>
                    <a:cubicBezTo>
                      <a:pt x="132" y="103"/>
                      <a:pt x="133" y="102"/>
                      <a:pt x="133" y="102"/>
                    </a:cubicBezTo>
                    <a:cubicBezTo>
                      <a:pt x="133" y="102"/>
                      <a:pt x="133" y="102"/>
                      <a:pt x="132" y="102"/>
                    </a:cubicBez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32" y="102"/>
                      <a:pt x="131" y="102"/>
                      <a:pt x="131" y="103"/>
                    </a:cubicBezTo>
                    <a:cubicBezTo>
                      <a:pt x="130" y="103"/>
                      <a:pt x="130" y="103"/>
                      <a:pt x="130" y="103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5"/>
                      <a:pt x="130" y="105"/>
                      <a:pt x="131" y="106"/>
                    </a:cubicBezTo>
                    <a:cubicBezTo>
                      <a:pt x="132" y="106"/>
                      <a:pt x="132" y="107"/>
                      <a:pt x="133" y="107"/>
                    </a:cubicBezTo>
                    <a:cubicBezTo>
                      <a:pt x="134" y="108"/>
                      <a:pt x="134" y="108"/>
                      <a:pt x="135" y="108"/>
                    </a:cubicBezTo>
                    <a:cubicBezTo>
                      <a:pt x="136" y="108"/>
                      <a:pt x="137" y="108"/>
                      <a:pt x="138" y="108"/>
                    </a:cubicBezTo>
                    <a:cubicBezTo>
                      <a:pt x="138" y="109"/>
                      <a:pt x="139" y="109"/>
                      <a:pt x="140" y="109"/>
                    </a:cubicBezTo>
                    <a:cubicBezTo>
                      <a:pt x="141" y="109"/>
                      <a:pt x="142" y="110"/>
                      <a:pt x="143" y="110"/>
                    </a:cubicBezTo>
                    <a:cubicBezTo>
                      <a:pt x="143" y="110"/>
                      <a:pt x="144" y="110"/>
                      <a:pt x="144" y="111"/>
                    </a:cubicBezTo>
                    <a:cubicBezTo>
                      <a:pt x="144" y="111"/>
                      <a:pt x="144" y="111"/>
                      <a:pt x="144" y="111"/>
                    </a:cubicBezTo>
                    <a:cubicBezTo>
                      <a:pt x="144" y="112"/>
                      <a:pt x="145" y="112"/>
                      <a:pt x="145" y="112"/>
                    </a:cubicBezTo>
                    <a:cubicBezTo>
                      <a:pt x="145" y="112"/>
                      <a:pt x="146" y="112"/>
                      <a:pt x="146" y="112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5" y="111"/>
                      <a:pt x="145" y="110"/>
                      <a:pt x="145" y="110"/>
                    </a:cubicBezTo>
                    <a:cubicBezTo>
                      <a:pt x="145" y="110"/>
                      <a:pt x="145" y="110"/>
                      <a:pt x="146" y="110"/>
                    </a:cubicBezTo>
                    <a:cubicBezTo>
                      <a:pt x="145" y="110"/>
                      <a:pt x="146" y="111"/>
                      <a:pt x="146" y="111"/>
                    </a:cubicBezTo>
                    <a:cubicBezTo>
                      <a:pt x="146" y="111"/>
                      <a:pt x="147" y="111"/>
                      <a:pt x="147" y="112"/>
                    </a:cubicBezTo>
                    <a:cubicBezTo>
                      <a:pt x="147" y="112"/>
                      <a:pt x="147" y="112"/>
                      <a:pt x="148" y="112"/>
                    </a:cubicBezTo>
                    <a:cubicBezTo>
                      <a:pt x="148" y="111"/>
                      <a:pt x="148" y="111"/>
                      <a:pt x="148" y="111"/>
                    </a:cubicBezTo>
                    <a:cubicBezTo>
                      <a:pt x="148" y="111"/>
                      <a:pt x="148" y="111"/>
                      <a:pt x="148" y="112"/>
                    </a:cubicBezTo>
                    <a:cubicBezTo>
                      <a:pt x="148" y="112"/>
                      <a:pt x="148" y="112"/>
                      <a:pt x="148" y="112"/>
                    </a:cubicBezTo>
                    <a:cubicBezTo>
                      <a:pt x="147" y="113"/>
                      <a:pt x="147" y="113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5" y="113"/>
                      <a:pt x="145" y="113"/>
                      <a:pt x="145" y="113"/>
                    </a:cubicBezTo>
                    <a:cubicBezTo>
                      <a:pt x="144" y="112"/>
                      <a:pt x="144" y="112"/>
                      <a:pt x="143" y="112"/>
                    </a:cubicBezTo>
                    <a:cubicBezTo>
                      <a:pt x="143" y="112"/>
                      <a:pt x="143" y="111"/>
                      <a:pt x="144" y="111"/>
                    </a:cubicBezTo>
                    <a:cubicBezTo>
                      <a:pt x="143" y="111"/>
                      <a:pt x="143" y="111"/>
                      <a:pt x="142" y="110"/>
                    </a:cubicBezTo>
                    <a:cubicBezTo>
                      <a:pt x="142" y="110"/>
                      <a:pt x="141" y="110"/>
                      <a:pt x="141" y="111"/>
                    </a:cubicBezTo>
                    <a:cubicBezTo>
                      <a:pt x="141" y="111"/>
                      <a:pt x="141" y="112"/>
                      <a:pt x="140" y="112"/>
                    </a:cubicBezTo>
                    <a:cubicBezTo>
                      <a:pt x="140" y="113"/>
                      <a:pt x="139" y="113"/>
                      <a:pt x="138" y="112"/>
                    </a:cubicBezTo>
                    <a:cubicBezTo>
                      <a:pt x="138" y="112"/>
                      <a:pt x="138" y="112"/>
                      <a:pt x="138" y="112"/>
                    </a:cubicBezTo>
                    <a:cubicBezTo>
                      <a:pt x="138" y="112"/>
                      <a:pt x="138" y="113"/>
                      <a:pt x="138" y="113"/>
                    </a:cubicBezTo>
                    <a:cubicBezTo>
                      <a:pt x="138" y="113"/>
                      <a:pt x="138" y="113"/>
                      <a:pt x="138" y="113"/>
                    </a:cubicBezTo>
                    <a:cubicBezTo>
                      <a:pt x="139" y="113"/>
                      <a:pt x="139" y="114"/>
                      <a:pt x="139" y="114"/>
                    </a:cubicBezTo>
                    <a:cubicBezTo>
                      <a:pt x="139" y="114"/>
                      <a:pt x="139" y="114"/>
                      <a:pt x="139" y="115"/>
                    </a:cubicBezTo>
                    <a:cubicBezTo>
                      <a:pt x="140" y="115"/>
                      <a:pt x="141" y="116"/>
                      <a:pt x="141" y="116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7"/>
                      <a:pt x="141" y="117"/>
                      <a:pt x="142" y="117"/>
                    </a:cubicBezTo>
                    <a:cubicBezTo>
                      <a:pt x="141" y="118"/>
                      <a:pt x="141" y="117"/>
                      <a:pt x="141" y="118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41" y="120"/>
                      <a:pt x="142" y="121"/>
                    </a:cubicBezTo>
                    <a:cubicBezTo>
                      <a:pt x="143" y="121"/>
                      <a:pt x="144" y="121"/>
                      <a:pt x="144" y="121"/>
                    </a:cubicBezTo>
                    <a:cubicBezTo>
                      <a:pt x="146" y="122"/>
                      <a:pt x="148" y="122"/>
                      <a:pt x="150" y="123"/>
                    </a:cubicBezTo>
                    <a:cubicBezTo>
                      <a:pt x="151" y="124"/>
                      <a:pt x="151" y="123"/>
                      <a:pt x="151" y="123"/>
                    </a:cubicBezTo>
                    <a:cubicBezTo>
                      <a:pt x="152" y="122"/>
                      <a:pt x="152" y="122"/>
                      <a:pt x="152" y="122"/>
                    </a:cubicBezTo>
                    <a:cubicBezTo>
                      <a:pt x="153" y="122"/>
                      <a:pt x="153" y="122"/>
                      <a:pt x="153" y="122"/>
                    </a:cubicBezTo>
                    <a:cubicBezTo>
                      <a:pt x="153" y="122"/>
                      <a:pt x="154" y="122"/>
                      <a:pt x="154" y="122"/>
                    </a:cubicBezTo>
                    <a:cubicBezTo>
                      <a:pt x="154" y="122"/>
                      <a:pt x="155" y="121"/>
                      <a:pt x="155" y="121"/>
                    </a:cubicBezTo>
                    <a:cubicBezTo>
                      <a:pt x="156" y="121"/>
                      <a:pt x="156" y="121"/>
                      <a:pt x="157" y="121"/>
                    </a:cubicBezTo>
                    <a:cubicBezTo>
                      <a:pt x="158" y="121"/>
                      <a:pt x="158" y="121"/>
                      <a:pt x="159" y="121"/>
                    </a:cubicBezTo>
                    <a:cubicBezTo>
                      <a:pt x="161" y="121"/>
                      <a:pt x="162" y="122"/>
                      <a:pt x="162" y="123"/>
                    </a:cubicBezTo>
                    <a:cubicBezTo>
                      <a:pt x="163" y="123"/>
                      <a:pt x="163" y="124"/>
                      <a:pt x="163" y="124"/>
                    </a:cubicBezTo>
                    <a:cubicBezTo>
                      <a:pt x="163" y="124"/>
                      <a:pt x="164" y="123"/>
                      <a:pt x="164" y="123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2" y="122"/>
                      <a:pt x="162" y="121"/>
                      <a:pt x="162" y="121"/>
                    </a:cubicBezTo>
                    <a:cubicBezTo>
                      <a:pt x="162" y="121"/>
                      <a:pt x="161" y="121"/>
                      <a:pt x="162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20"/>
                      <a:pt x="163" y="120"/>
                      <a:pt x="163" y="121"/>
                    </a:cubicBezTo>
                    <a:cubicBezTo>
                      <a:pt x="164" y="121"/>
                      <a:pt x="164" y="122"/>
                      <a:pt x="165" y="122"/>
                    </a:cubicBezTo>
                    <a:cubicBezTo>
                      <a:pt x="165" y="123"/>
                      <a:pt x="165" y="124"/>
                      <a:pt x="165" y="124"/>
                    </a:cubicBezTo>
                    <a:cubicBezTo>
                      <a:pt x="165" y="124"/>
                      <a:pt x="165" y="125"/>
                      <a:pt x="165" y="125"/>
                    </a:cubicBezTo>
                    <a:cubicBezTo>
                      <a:pt x="166" y="125"/>
                      <a:pt x="166" y="125"/>
                      <a:pt x="166" y="125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2"/>
                      <a:pt x="168" y="121"/>
                      <a:pt x="169" y="120"/>
                    </a:cubicBezTo>
                    <a:cubicBezTo>
                      <a:pt x="169" y="120"/>
                      <a:pt x="170" y="119"/>
                      <a:pt x="170" y="119"/>
                    </a:cubicBezTo>
                    <a:cubicBezTo>
                      <a:pt x="170" y="119"/>
                      <a:pt x="170" y="119"/>
                      <a:pt x="170" y="119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1" y="119"/>
                      <a:pt x="171" y="119"/>
                      <a:pt x="171" y="119"/>
                    </a:cubicBezTo>
                    <a:cubicBezTo>
                      <a:pt x="171" y="119"/>
                      <a:pt x="172" y="119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7"/>
                      <a:pt x="172" y="117"/>
                    </a:cubicBezTo>
                    <a:cubicBezTo>
                      <a:pt x="173" y="117"/>
                      <a:pt x="173" y="118"/>
                      <a:pt x="173" y="118"/>
                    </a:cubicBezTo>
                    <a:cubicBezTo>
                      <a:pt x="173" y="118"/>
                      <a:pt x="174" y="118"/>
                      <a:pt x="175" y="118"/>
                    </a:cubicBezTo>
                    <a:cubicBezTo>
                      <a:pt x="175" y="118"/>
                      <a:pt x="175" y="118"/>
                      <a:pt x="175" y="117"/>
                    </a:cubicBezTo>
                    <a:cubicBezTo>
                      <a:pt x="175" y="117"/>
                      <a:pt x="176" y="116"/>
                      <a:pt x="176" y="115"/>
                    </a:cubicBezTo>
                    <a:cubicBezTo>
                      <a:pt x="177" y="117"/>
                      <a:pt x="178" y="118"/>
                      <a:pt x="179" y="119"/>
                    </a:cubicBezTo>
                    <a:cubicBezTo>
                      <a:pt x="179" y="119"/>
                      <a:pt x="179" y="120"/>
                      <a:pt x="179" y="120"/>
                    </a:cubicBezTo>
                    <a:cubicBezTo>
                      <a:pt x="178" y="121"/>
                      <a:pt x="178" y="121"/>
                      <a:pt x="178" y="122"/>
                    </a:cubicBezTo>
                    <a:cubicBezTo>
                      <a:pt x="178" y="122"/>
                      <a:pt x="178" y="122"/>
                      <a:pt x="177" y="122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7" y="122"/>
                      <a:pt x="176" y="122"/>
                      <a:pt x="176" y="122"/>
                    </a:cubicBezTo>
                    <a:cubicBezTo>
                      <a:pt x="176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4" y="122"/>
                      <a:pt x="174" y="122"/>
                    </a:cubicBezTo>
                    <a:cubicBezTo>
                      <a:pt x="174" y="123"/>
                      <a:pt x="174" y="123"/>
                      <a:pt x="174" y="123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4"/>
                      <a:pt x="175" y="124"/>
                      <a:pt x="176" y="124"/>
                    </a:cubicBezTo>
                    <a:cubicBezTo>
                      <a:pt x="176" y="125"/>
                      <a:pt x="177" y="126"/>
                      <a:pt x="177" y="126"/>
                    </a:cubicBezTo>
                    <a:cubicBezTo>
                      <a:pt x="177" y="126"/>
                      <a:pt x="178" y="127"/>
                      <a:pt x="178" y="127"/>
                    </a:cubicBezTo>
                    <a:cubicBezTo>
                      <a:pt x="178" y="127"/>
                      <a:pt x="178" y="128"/>
                      <a:pt x="178" y="128"/>
                    </a:cubicBezTo>
                    <a:cubicBezTo>
                      <a:pt x="178" y="129"/>
                      <a:pt x="178" y="129"/>
                      <a:pt x="178" y="129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8" y="130"/>
                      <a:pt x="179" y="131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3"/>
                      <a:pt x="179" y="133"/>
                      <a:pt x="179" y="133"/>
                    </a:cubicBezTo>
                    <a:cubicBezTo>
                      <a:pt x="179" y="133"/>
                      <a:pt x="179" y="134"/>
                      <a:pt x="179" y="134"/>
                    </a:cubicBezTo>
                    <a:cubicBezTo>
                      <a:pt x="179" y="134"/>
                      <a:pt x="178" y="135"/>
                      <a:pt x="178" y="135"/>
                    </a:cubicBezTo>
                    <a:cubicBezTo>
                      <a:pt x="178" y="136"/>
                      <a:pt x="177" y="137"/>
                      <a:pt x="177" y="137"/>
                    </a:cubicBezTo>
                    <a:cubicBezTo>
                      <a:pt x="176" y="138"/>
                      <a:pt x="175" y="138"/>
                      <a:pt x="175" y="138"/>
                    </a:cubicBezTo>
                    <a:cubicBezTo>
                      <a:pt x="174" y="138"/>
                      <a:pt x="174" y="138"/>
                      <a:pt x="174" y="138"/>
                    </a:cubicBezTo>
                    <a:cubicBezTo>
                      <a:pt x="174" y="138"/>
                      <a:pt x="173" y="139"/>
                      <a:pt x="173" y="138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3" y="138"/>
                      <a:pt x="173" y="138"/>
                      <a:pt x="172" y="138"/>
                    </a:cubicBezTo>
                    <a:cubicBezTo>
                      <a:pt x="172" y="139"/>
                      <a:pt x="171" y="139"/>
                      <a:pt x="170" y="138"/>
                    </a:cubicBezTo>
                    <a:cubicBezTo>
                      <a:pt x="170" y="138"/>
                      <a:pt x="171" y="138"/>
                      <a:pt x="171" y="138"/>
                    </a:cubicBezTo>
                    <a:cubicBezTo>
                      <a:pt x="170" y="138"/>
                      <a:pt x="170" y="138"/>
                      <a:pt x="170" y="137"/>
                    </a:cubicBezTo>
                    <a:cubicBezTo>
                      <a:pt x="170" y="137"/>
                      <a:pt x="169" y="137"/>
                      <a:pt x="169" y="137"/>
                    </a:cubicBezTo>
                    <a:cubicBezTo>
                      <a:pt x="169" y="138"/>
                      <a:pt x="169" y="138"/>
                      <a:pt x="169" y="138"/>
                    </a:cubicBezTo>
                    <a:cubicBezTo>
                      <a:pt x="169" y="138"/>
                      <a:pt x="168" y="139"/>
                      <a:pt x="168" y="139"/>
                    </a:cubicBezTo>
                    <a:cubicBezTo>
                      <a:pt x="168" y="139"/>
                      <a:pt x="168" y="139"/>
                      <a:pt x="168" y="139"/>
                    </a:cubicBezTo>
                    <a:cubicBezTo>
                      <a:pt x="168" y="139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7" y="140"/>
                    </a:cubicBezTo>
                    <a:cubicBezTo>
                      <a:pt x="167" y="140"/>
                      <a:pt x="167" y="141"/>
                      <a:pt x="167" y="141"/>
                    </a:cubicBezTo>
                    <a:cubicBezTo>
                      <a:pt x="166" y="142"/>
                      <a:pt x="165" y="143"/>
                      <a:pt x="164" y="144"/>
                    </a:cubicBezTo>
                    <a:cubicBezTo>
                      <a:pt x="164" y="144"/>
                      <a:pt x="164" y="144"/>
                      <a:pt x="164" y="144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3" y="144"/>
                      <a:pt x="162" y="144"/>
                      <a:pt x="162" y="144"/>
                    </a:cubicBezTo>
                    <a:cubicBezTo>
                      <a:pt x="162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5"/>
                      <a:pt x="161" y="145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0" y="145"/>
                      <a:pt x="159" y="144"/>
                      <a:pt x="159" y="144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0" y="144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59" y="143"/>
                    </a:cubicBezTo>
                    <a:cubicBezTo>
                      <a:pt x="159" y="143"/>
                      <a:pt x="159" y="142"/>
                      <a:pt x="159" y="142"/>
                    </a:cubicBezTo>
                    <a:cubicBezTo>
                      <a:pt x="159" y="142"/>
                      <a:pt x="159" y="143"/>
                      <a:pt x="159" y="143"/>
                    </a:cubicBezTo>
                    <a:cubicBezTo>
                      <a:pt x="159" y="143"/>
                      <a:pt x="159" y="143"/>
                      <a:pt x="159" y="143"/>
                    </a:cubicBezTo>
                    <a:cubicBezTo>
                      <a:pt x="159" y="143"/>
                      <a:pt x="159" y="144"/>
                      <a:pt x="159" y="144"/>
                    </a:cubicBezTo>
                    <a:cubicBezTo>
                      <a:pt x="159" y="144"/>
                      <a:pt x="159" y="144"/>
                      <a:pt x="158" y="144"/>
                    </a:cubicBezTo>
                    <a:cubicBezTo>
                      <a:pt x="158" y="144"/>
                      <a:pt x="158" y="144"/>
                      <a:pt x="158" y="144"/>
                    </a:cubicBezTo>
                    <a:cubicBezTo>
                      <a:pt x="158" y="144"/>
                      <a:pt x="158" y="143"/>
                      <a:pt x="158" y="143"/>
                    </a:cubicBezTo>
                    <a:cubicBezTo>
                      <a:pt x="158" y="143"/>
                      <a:pt x="158" y="143"/>
                      <a:pt x="158" y="143"/>
                    </a:cubicBezTo>
                    <a:cubicBezTo>
                      <a:pt x="158" y="143"/>
                      <a:pt x="158" y="142"/>
                      <a:pt x="158" y="142"/>
                    </a:cubicBezTo>
                    <a:cubicBezTo>
                      <a:pt x="158" y="142"/>
                      <a:pt x="157" y="141"/>
                      <a:pt x="157" y="141"/>
                    </a:cubicBezTo>
                    <a:cubicBezTo>
                      <a:pt x="157" y="141"/>
                      <a:pt x="157" y="141"/>
                      <a:pt x="156" y="141"/>
                    </a:cubicBezTo>
                    <a:cubicBezTo>
                      <a:pt x="155" y="141"/>
                      <a:pt x="154" y="142"/>
                      <a:pt x="154" y="143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4" y="143"/>
                      <a:pt x="154" y="143"/>
                      <a:pt x="154" y="144"/>
                    </a:cubicBezTo>
                    <a:cubicBezTo>
                      <a:pt x="154" y="144"/>
                      <a:pt x="154" y="144"/>
                      <a:pt x="154" y="144"/>
                    </a:cubicBezTo>
                    <a:cubicBezTo>
                      <a:pt x="155" y="144"/>
                      <a:pt x="155" y="144"/>
                      <a:pt x="155" y="144"/>
                    </a:cubicBezTo>
                    <a:cubicBezTo>
                      <a:pt x="155" y="144"/>
                      <a:pt x="155" y="144"/>
                      <a:pt x="156" y="145"/>
                    </a:cubicBezTo>
                    <a:cubicBezTo>
                      <a:pt x="156" y="145"/>
                      <a:pt x="157" y="145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8" y="146"/>
                      <a:pt x="158" y="146"/>
                      <a:pt x="159" y="146"/>
                    </a:cubicBezTo>
                    <a:cubicBezTo>
                      <a:pt x="158" y="147"/>
                      <a:pt x="158" y="147"/>
                      <a:pt x="158" y="147"/>
                    </a:cubicBezTo>
                    <a:cubicBezTo>
                      <a:pt x="158" y="147"/>
                      <a:pt x="158" y="147"/>
                      <a:pt x="157" y="147"/>
                    </a:cubicBezTo>
                    <a:cubicBezTo>
                      <a:pt x="157" y="147"/>
                      <a:pt x="157" y="148"/>
                      <a:pt x="157" y="148"/>
                    </a:cubicBezTo>
                    <a:cubicBezTo>
                      <a:pt x="156" y="147"/>
                      <a:pt x="156" y="147"/>
                      <a:pt x="156" y="147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5" y="146"/>
                      <a:pt x="155" y="146"/>
                      <a:pt x="155" y="146"/>
                    </a:cubicBezTo>
                    <a:cubicBezTo>
                      <a:pt x="155" y="145"/>
                      <a:pt x="155" y="145"/>
                      <a:pt x="155" y="145"/>
                    </a:cubicBezTo>
                    <a:cubicBezTo>
                      <a:pt x="154" y="145"/>
                      <a:pt x="154" y="145"/>
                      <a:pt x="153" y="145"/>
                    </a:cubicBezTo>
                    <a:cubicBezTo>
                      <a:pt x="153" y="145"/>
                      <a:pt x="153" y="145"/>
                      <a:pt x="152" y="145"/>
                    </a:cubicBezTo>
                    <a:cubicBezTo>
                      <a:pt x="152" y="146"/>
                      <a:pt x="152" y="146"/>
                      <a:pt x="152" y="146"/>
                    </a:cubicBezTo>
                    <a:cubicBezTo>
                      <a:pt x="152" y="147"/>
                      <a:pt x="152" y="147"/>
                      <a:pt x="152" y="148"/>
                    </a:cubicBezTo>
                    <a:cubicBezTo>
                      <a:pt x="152" y="148"/>
                      <a:pt x="152" y="148"/>
                      <a:pt x="152" y="149"/>
                    </a:cubicBezTo>
                    <a:cubicBezTo>
                      <a:pt x="152" y="149"/>
                      <a:pt x="152" y="149"/>
                      <a:pt x="151" y="149"/>
                    </a:cubicBezTo>
                    <a:cubicBezTo>
                      <a:pt x="151" y="149"/>
                      <a:pt x="151" y="149"/>
                      <a:pt x="151" y="149"/>
                    </a:cubicBezTo>
                    <a:cubicBezTo>
                      <a:pt x="151" y="150"/>
                      <a:pt x="152" y="150"/>
                      <a:pt x="152" y="150"/>
                    </a:cubicBezTo>
                    <a:cubicBezTo>
                      <a:pt x="152" y="150"/>
                      <a:pt x="152" y="150"/>
                      <a:pt x="151" y="150"/>
                    </a:cubicBezTo>
                    <a:cubicBezTo>
                      <a:pt x="151" y="150"/>
                      <a:pt x="151" y="151"/>
                      <a:pt x="151" y="151"/>
                    </a:cubicBezTo>
                    <a:cubicBezTo>
                      <a:pt x="151" y="151"/>
                      <a:pt x="152" y="151"/>
                      <a:pt x="152" y="151"/>
                    </a:cubicBezTo>
                    <a:cubicBezTo>
                      <a:pt x="153" y="150"/>
                      <a:pt x="153" y="150"/>
                      <a:pt x="154" y="149"/>
                    </a:cubicBezTo>
                    <a:cubicBezTo>
                      <a:pt x="154" y="150"/>
                      <a:pt x="153" y="150"/>
                      <a:pt x="153" y="150"/>
                    </a:cubicBezTo>
                    <a:cubicBezTo>
                      <a:pt x="153" y="151"/>
                      <a:pt x="152" y="151"/>
                      <a:pt x="152" y="151"/>
                    </a:cubicBezTo>
                    <a:cubicBezTo>
                      <a:pt x="152" y="152"/>
                      <a:pt x="152" y="152"/>
                      <a:pt x="152" y="152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153"/>
                      <a:pt x="151" y="152"/>
                      <a:pt x="151" y="152"/>
                    </a:cubicBezTo>
                    <a:cubicBezTo>
                      <a:pt x="151" y="151"/>
                      <a:pt x="150" y="152"/>
                      <a:pt x="150" y="152"/>
                    </a:cubicBezTo>
                    <a:cubicBezTo>
                      <a:pt x="149" y="153"/>
                      <a:pt x="149" y="153"/>
                      <a:pt x="149" y="153"/>
                    </a:cubicBezTo>
                    <a:cubicBezTo>
                      <a:pt x="149" y="154"/>
                      <a:pt x="149" y="154"/>
                      <a:pt x="149" y="154"/>
                    </a:cubicBezTo>
                    <a:cubicBezTo>
                      <a:pt x="149" y="154"/>
                      <a:pt x="148" y="154"/>
                      <a:pt x="148" y="154"/>
                    </a:cubicBezTo>
                    <a:cubicBezTo>
                      <a:pt x="147" y="156"/>
                      <a:pt x="146" y="157"/>
                      <a:pt x="146" y="159"/>
                    </a:cubicBezTo>
                    <a:cubicBezTo>
                      <a:pt x="146" y="159"/>
                      <a:pt x="146" y="160"/>
                      <a:pt x="146" y="160"/>
                    </a:cubicBezTo>
                    <a:cubicBezTo>
                      <a:pt x="146" y="160"/>
                      <a:pt x="146" y="161"/>
                      <a:pt x="146" y="161"/>
                    </a:cubicBezTo>
                    <a:cubicBezTo>
                      <a:pt x="146" y="161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4" y="162"/>
                      <a:pt x="144" y="162"/>
                      <a:pt x="143" y="162"/>
                    </a:cubicBezTo>
                    <a:cubicBezTo>
                      <a:pt x="143" y="162"/>
                      <a:pt x="143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4" y="164"/>
                      <a:pt x="144" y="165"/>
                      <a:pt x="144" y="165"/>
                    </a:cubicBezTo>
                    <a:cubicBezTo>
                      <a:pt x="143" y="165"/>
                      <a:pt x="143" y="164"/>
                      <a:pt x="143" y="164"/>
                    </a:cubicBezTo>
                    <a:cubicBezTo>
                      <a:pt x="143" y="165"/>
                      <a:pt x="143" y="165"/>
                      <a:pt x="143" y="165"/>
                    </a:cubicBezTo>
                    <a:cubicBezTo>
                      <a:pt x="143" y="165"/>
                      <a:pt x="143" y="165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5" y="166"/>
                      <a:pt x="145" y="166"/>
                      <a:pt x="145" y="166"/>
                    </a:cubicBezTo>
                    <a:cubicBezTo>
                      <a:pt x="145" y="166"/>
                      <a:pt x="145" y="166"/>
                      <a:pt x="145" y="167"/>
                    </a:cubicBezTo>
                    <a:cubicBezTo>
                      <a:pt x="145" y="167"/>
                      <a:pt x="145" y="167"/>
                      <a:pt x="145" y="167"/>
                    </a:cubicBezTo>
                    <a:cubicBezTo>
                      <a:pt x="145" y="167"/>
                      <a:pt x="145" y="168"/>
                      <a:pt x="145" y="168"/>
                    </a:cubicBezTo>
                    <a:cubicBezTo>
                      <a:pt x="145" y="168"/>
                      <a:pt x="144" y="168"/>
                      <a:pt x="144" y="168"/>
                    </a:cubicBezTo>
                    <a:cubicBezTo>
                      <a:pt x="144" y="168"/>
                      <a:pt x="144" y="169"/>
                      <a:pt x="144" y="169"/>
                    </a:cubicBezTo>
                    <a:cubicBezTo>
                      <a:pt x="144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6" y="169"/>
                      <a:pt x="146" y="170"/>
                      <a:pt x="146" y="170"/>
                    </a:cubicBezTo>
                    <a:cubicBezTo>
                      <a:pt x="146" y="171"/>
                      <a:pt x="146" y="171"/>
                      <a:pt x="147" y="172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8" y="173"/>
                      <a:pt x="148" y="173"/>
                      <a:pt x="148" y="172"/>
                    </a:cubicBezTo>
                    <a:cubicBezTo>
                      <a:pt x="148" y="172"/>
                      <a:pt x="148" y="171"/>
                      <a:pt x="148" y="171"/>
                    </a:cubicBezTo>
                    <a:cubicBezTo>
                      <a:pt x="148" y="170"/>
                      <a:pt x="148" y="170"/>
                      <a:pt x="149" y="170"/>
                    </a:cubicBezTo>
                    <a:cubicBezTo>
                      <a:pt x="149" y="170"/>
                      <a:pt x="149" y="170"/>
                      <a:pt x="149" y="171"/>
                    </a:cubicBezTo>
                    <a:cubicBezTo>
                      <a:pt x="148" y="171"/>
                      <a:pt x="148" y="171"/>
                      <a:pt x="148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50" y="171"/>
                    </a:cubicBezTo>
                    <a:cubicBezTo>
                      <a:pt x="150" y="172"/>
                      <a:pt x="149" y="172"/>
                      <a:pt x="150" y="172"/>
                    </a:cubicBezTo>
                    <a:cubicBezTo>
                      <a:pt x="150" y="173"/>
                      <a:pt x="150" y="173"/>
                      <a:pt x="150" y="173"/>
                    </a:cubicBezTo>
                    <a:cubicBezTo>
                      <a:pt x="151" y="173"/>
                      <a:pt x="151" y="172"/>
                      <a:pt x="151" y="172"/>
                    </a:cubicBezTo>
                    <a:cubicBezTo>
                      <a:pt x="151" y="172"/>
                      <a:pt x="151" y="172"/>
                      <a:pt x="151" y="172"/>
                    </a:cubicBezTo>
                    <a:cubicBezTo>
                      <a:pt x="152" y="172"/>
                      <a:pt x="151" y="172"/>
                      <a:pt x="152" y="172"/>
                    </a:cubicBezTo>
                    <a:cubicBezTo>
                      <a:pt x="152" y="173"/>
                      <a:pt x="152" y="173"/>
                      <a:pt x="153" y="173"/>
                    </a:cubicBezTo>
                    <a:cubicBezTo>
                      <a:pt x="152" y="173"/>
                      <a:pt x="152" y="173"/>
                      <a:pt x="152" y="173"/>
                    </a:cubicBezTo>
                    <a:cubicBezTo>
                      <a:pt x="151" y="173"/>
                      <a:pt x="151" y="173"/>
                      <a:pt x="151" y="173"/>
                    </a:cubicBezTo>
                    <a:cubicBezTo>
                      <a:pt x="151" y="173"/>
                      <a:pt x="150" y="173"/>
                      <a:pt x="150" y="173"/>
                    </a:cubicBezTo>
                    <a:cubicBezTo>
                      <a:pt x="150" y="174"/>
                      <a:pt x="151" y="174"/>
                      <a:pt x="151" y="174"/>
                    </a:cubicBezTo>
                    <a:cubicBezTo>
                      <a:pt x="151" y="174"/>
                      <a:pt x="150" y="174"/>
                      <a:pt x="150" y="174"/>
                    </a:cubicBezTo>
                    <a:cubicBezTo>
                      <a:pt x="150" y="174"/>
                      <a:pt x="150" y="174"/>
                      <a:pt x="150" y="174"/>
                    </a:cubicBezTo>
                    <a:cubicBezTo>
                      <a:pt x="149" y="174"/>
                      <a:pt x="149" y="174"/>
                      <a:pt x="149" y="174"/>
                    </a:cubicBezTo>
                    <a:cubicBezTo>
                      <a:pt x="150" y="174"/>
                      <a:pt x="150" y="175"/>
                      <a:pt x="150" y="175"/>
                    </a:cubicBezTo>
                    <a:cubicBezTo>
                      <a:pt x="150" y="175"/>
                      <a:pt x="151" y="174"/>
                      <a:pt x="151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4" y="176"/>
                      <a:pt x="154" y="175"/>
                    </a:cubicBezTo>
                    <a:cubicBezTo>
                      <a:pt x="154" y="175"/>
                      <a:pt x="154" y="175"/>
                      <a:pt x="155" y="175"/>
                    </a:cubicBezTo>
                    <a:cubicBezTo>
                      <a:pt x="155" y="175"/>
                      <a:pt x="155" y="175"/>
                      <a:pt x="156" y="176"/>
                    </a:cubicBezTo>
                    <a:cubicBezTo>
                      <a:pt x="156" y="176"/>
                      <a:pt x="156" y="175"/>
                      <a:pt x="156" y="175"/>
                    </a:cubicBezTo>
                    <a:cubicBezTo>
                      <a:pt x="156" y="175"/>
                      <a:pt x="156" y="175"/>
                      <a:pt x="157" y="174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8" y="174"/>
                      <a:pt x="158" y="174"/>
                      <a:pt x="158" y="175"/>
                    </a:cubicBezTo>
                    <a:cubicBezTo>
                      <a:pt x="158" y="175"/>
                      <a:pt x="157" y="175"/>
                      <a:pt x="157" y="175"/>
                    </a:cubicBezTo>
                    <a:cubicBezTo>
                      <a:pt x="157" y="176"/>
                      <a:pt x="157" y="176"/>
                      <a:pt x="158" y="176"/>
                    </a:cubicBezTo>
                    <a:cubicBezTo>
                      <a:pt x="158" y="175"/>
                      <a:pt x="158" y="175"/>
                      <a:pt x="158" y="175"/>
                    </a:cubicBezTo>
                    <a:cubicBezTo>
                      <a:pt x="158" y="175"/>
                      <a:pt x="159" y="174"/>
                      <a:pt x="159" y="174"/>
                    </a:cubicBezTo>
                    <a:cubicBezTo>
                      <a:pt x="160" y="174"/>
                      <a:pt x="159" y="174"/>
                      <a:pt x="159" y="175"/>
                    </a:cubicBezTo>
                    <a:cubicBezTo>
                      <a:pt x="159" y="175"/>
                      <a:pt x="158" y="175"/>
                      <a:pt x="158" y="175"/>
                    </a:cubicBezTo>
                    <a:cubicBezTo>
                      <a:pt x="159" y="175"/>
                      <a:pt x="159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5"/>
                      <a:pt x="160" y="175"/>
                      <a:pt x="161" y="175"/>
                    </a:cubicBez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61" y="175"/>
                      <a:pt x="162" y="176"/>
                      <a:pt x="162" y="176"/>
                    </a:cubicBezTo>
                    <a:cubicBezTo>
                      <a:pt x="161" y="176"/>
                      <a:pt x="161" y="176"/>
                      <a:pt x="161" y="176"/>
                    </a:cubicBezTo>
                    <a:cubicBezTo>
                      <a:pt x="161" y="176"/>
                      <a:pt x="161" y="176"/>
                      <a:pt x="161" y="177"/>
                    </a:cubicBezTo>
                    <a:cubicBezTo>
                      <a:pt x="161" y="177"/>
                      <a:pt x="161" y="177"/>
                      <a:pt x="161" y="177"/>
                    </a:cubicBezTo>
                    <a:cubicBezTo>
                      <a:pt x="161" y="177"/>
                      <a:pt x="161" y="177"/>
                      <a:pt x="161" y="178"/>
                    </a:cubicBezTo>
                    <a:cubicBezTo>
                      <a:pt x="161" y="178"/>
                      <a:pt x="161" y="178"/>
                      <a:pt x="161" y="178"/>
                    </a:cubicBezTo>
                    <a:cubicBezTo>
                      <a:pt x="160" y="179"/>
                      <a:pt x="160" y="179"/>
                      <a:pt x="160" y="179"/>
                    </a:cubicBezTo>
                    <a:cubicBezTo>
                      <a:pt x="160" y="179"/>
                      <a:pt x="160" y="179"/>
                      <a:pt x="159" y="179"/>
                    </a:cubicBezTo>
                    <a:cubicBezTo>
                      <a:pt x="159" y="180"/>
                      <a:pt x="159" y="179"/>
                      <a:pt x="159" y="179"/>
                    </a:cubicBezTo>
                    <a:cubicBezTo>
                      <a:pt x="158" y="179"/>
                      <a:pt x="158" y="178"/>
                      <a:pt x="159" y="178"/>
                    </a:cubicBezTo>
                    <a:cubicBezTo>
                      <a:pt x="159" y="178"/>
                      <a:pt x="159" y="178"/>
                      <a:pt x="159" y="178"/>
                    </a:cubicBezTo>
                    <a:cubicBezTo>
                      <a:pt x="159" y="177"/>
                      <a:pt x="159" y="177"/>
                      <a:pt x="159" y="177"/>
                    </a:cubicBezTo>
                    <a:cubicBezTo>
                      <a:pt x="159" y="177"/>
                      <a:pt x="158" y="177"/>
                      <a:pt x="158" y="177"/>
                    </a:cubicBezTo>
                    <a:cubicBezTo>
                      <a:pt x="158" y="177"/>
                      <a:pt x="157" y="177"/>
                      <a:pt x="157" y="177"/>
                    </a:cubicBezTo>
                    <a:cubicBezTo>
                      <a:pt x="157" y="178"/>
                      <a:pt x="157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5" y="179"/>
                      <a:pt x="155" y="179"/>
                      <a:pt x="155" y="179"/>
                    </a:cubicBezTo>
                    <a:cubicBezTo>
                      <a:pt x="155" y="179"/>
                      <a:pt x="155" y="179"/>
                      <a:pt x="156" y="178"/>
                    </a:cubicBezTo>
                    <a:cubicBezTo>
                      <a:pt x="156" y="178"/>
                      <a:pt x="156" y="177"/>
                      <a:pt x="156" y="177"/>
                    </a:cubicBezTo>
                    <a:cubicBezTo>
                      <a:pt x="156" y="177"/>
                      <a:pt x="156" y="177"/>
                      <a:pt x="155" y="177"/>
                    </a:cubicBezTo>
                    <a:cubicBezTo>
                      <a:pt x="155" y="177"/>
                      <a:pt x="155" y="177"/>
                      <a:pt x="155" y="177"/>
                    </a:cubicBezTo>
                    <a:cubicBezTo>
                      <a:pt x="154" y="176"/>
                      <a:pt x="154" y="176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1" y="175"/>
                      <a:pt x="151" y="175"/>
                    </a:cubicBezTo>
                    <a:cubicBezTo>
                      <a:pt x="151" y="175"/>
                      <a:pt x="151" y="176"/>
                      <a:pt x="151" y="176"/>
                    </a:cubicBezTo>
                    <a:cubicBezTo>
                      <a:pt x="151" y="176"/>
                      <a:pt x="151" y="176"/>
                      <a:pt x="152" y="176"/>
                    </a:cubicBezTo>
                    <a:cubicBezTo>
                      <a:pt x="152" y="176"/>
                      <a:pt x="151" y="176"/>
                      <a:pt x="151" y="177"/>
                    </a:cubicBezTo>
                    <a:cubicBezTo>
                      <a:pt x="151" y="177"/>
                      <a:pt x="151" y="177"/>
                      <a:pt x="151" y="178"/>
                    </a:cubicBezTo>
                    <a:cubicBezTo>
                      <a:pt x="150" y="178"/>
                      <a:pt x="150" y="178"/>
                      <a:pt x="150" y="178"/>
                    </a:cubicBezTo>
                    <a:cubicBezTo>
                      <a:pt x="150" y="178"/>
                      <a:pt x="149" y="178"/>
                      <a:pt x="149" y="179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49" y="179"/>
                      <a:pt x="148" y="179"/>
                      <a:pt x="148" y="179"/>
                    </a:cubicBezTo>
                    <a:cubicBezTo>
                      <a:pt x="148" y="179"/>
                      <a:pt x="148" y="180"/>
                      <a:pt x="148" y="180"/>
                    </a:cubicBezTo>
                    <a:cubicBezTo>
                      <a:pt x="148" y="180"/>
                      <a:pt x="149" y="180"/>
                      <a:pt x="149" y="180"/>
                    </a:cubicBezTo>
                    <a:cubicBezTo>
                      <a:pt x="149" y="181"/>
                      <a:pt x="150" y="180"/>
                      <a:pt x="150" y="180"/>
                    </a:cubicBezTo>
                    <a:cubicBezTo>
                      <a:pt x="150" y="180"/>
                      <a:pt x="151" y="180"/>
                      <a:pt x="151" y="180"/>
                    </a:cubicBezTo>
                    <a:cubicBezTo>
                      <a:pt x="151" y="180"/>
                      <a:pt x="151" y="181"/>
                      <a:pt x="151" y="181"/>
                    </a:cubicBezTo>
                    <a:cubicBezTo>
                      <a:pt x="150" y="181"/>
                      <a:pt x="150" y="181"/>
                      <a:pt x="150" y="181"/>
                    </a:cubicBezTo>
                    <a:cubicBezTo>
                      <a:pt x="150" y="181"/>
                      <a:pt x="150" y="182"/>
                      <a:pt x="150" y="182"/>
                    </a:cubicBezTo>
                    <a:cubicBezTo>
                      <a:pt x="151" y="183"/>
                      <a:pt x="154" y="184"/>
                      <a:pt x="154" y="186"/>
                    </a:cubicBez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55" y="187"/>
                      <a:pt x="155" y="187"/>
                      <a:pt x="155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9"/>
                      <a:pt x="156" y="189"/>
                    </a:cubicBezTo>
                    <a:cubicBezTo>
                      <a:pt x="156" y="189"/>
                      <a:pt x="156" y="189"/>
                      <a:pt x="157" y="189"/>
                    </a:cubicBezTo>
                    <a:cubicBezTo>
                      <a:pt x="157" y="189"/>
                      <a:pt x="157" y="189"/>
                      <a:pt x="157" y="189"/>
                    </a:cubicBezTo>
                    <a:cubicBezTo>
                      <a:pt x="160" y="191"/>
                      <a:pt x="164" y="190"/>
                      <a:pt x="166" y="187"/>
                    </a:cubicBezTo>
                    <a:cubicBezTo>
                      <a:pt x="166" y="187"/>
                      <a:pt x="167" y="188"/>
                      <a:pt x="167" y="187"/>
                    </a:cubicBezTo>
                    <a:cubicBezTo>
                      <a:pt x="167" y="187"/>
                      <a:pt x="167" y="187"/>
                      <a:pt x="167" y="186"/>
                    </a:cubicBezTo>
                    <a:cubicBezTo>
                      <a:pt x="168" y="186"/>
                      <a:pt x="168" y="185"/>
                      <a:pt x="167" y="184"/>
                    </a:cubicBezTo>
                    <a:cubicBezTo>
                      <a:pt x="167" y="184"/>
                      <a:pt x="166" y="184"/>
                      <a:pt x="166" y="184"/>
                    </a:cubicBezTo>
                    <a:cubicBezTo>
                      <a:pt x="166" y="183"/>
                      <a:pt x="167" y="182"/>
                      <a:pt x="168" y="182"/>
                    </a:cubicBezTo>
                    <a:cubicBezTo>
                      <a:pt x="168" y="181"/>
                      <a:pt x="168" y="181"/>
                      <a:pt x="168" y="181"/>
                    </a:cubicBezTo>
                    <a:cubicBezTo>
                      <a:pt x="168" y="180"/>
                      <a:pt x="168" y="180"/>
                      <a:pt x="168" y="179"/>
                    </a:cubicBezTo>
                    <a:cubicBezTo>
                      <a:pt x="169" y="179"/>
                      <a:pt x="169" y="179"/>
                      <a:pt x="169" y="179"/>
                    </a:cubicBezTo>
                    <a:cubicBezTo>
                      <a:pt x="169" y="179"/>
                      <a:pt x="169" y="179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1" y="178"/>
                    </a:cubicBezTo>
                    <a:cubicBezTo>
                      <a:pt x="171" y="178"/>
                      <a:pt x="171" y="178"/>
                      <a:pt x="171" y="178"/>
                    </a:cubicBezTo>
                    <a:cubicBezTo>
                      <a:pt x="171" y="179"/>
                      <a:pt x="170" y="179"/>
                      <a:pt x="169" y="180"/>
                    </a:cubicBezTo>
                    <a:cubicBezTo>
                      <a:pt x="169" y="181"/>
                      <a:pt x="169" y="181"/>
                      <a:pt x="169" y="182"/>
                    </a:cubicBezTo>
                    <a:cubicBezTo>
                      <a:pt x="168" y="183"/>
                      <a:pt x="168" y="183"/>
                      <a:pt x="168" y="184"/>
                    </a:cubicBezTo>
                    <a:cubicBezTo>
                      <a:pt x="168" y="184"/>
                      <a:pt x="169" y="184"/>
                      <a:pt x="169" y="185"/>
                    </a:cubicBezTo>
                    <a:cubicBezTo>
                      <a:pt x="170" y="185"/>
                      <a:pt x="169" y="187"/>
                      <a:pt x="169" y="187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0" y="188"/>
                      <a:pt x="170" y="188"/>
                      <a:pt x="170" y="189"/>
                    </a:cubicBezTo>
                    <a:cubicBezTo>
                      <a:pt x="171" y="190"/>
                      <a:pt x="171" y="192"/>
                      <a:pt x="172" y="193"/>
                    </a:cubicBezTo>
                    <a:cubicBezTo>
                      <a:pt x="173" y="194"/>
                      <a:pt x="173" y="194"/>
                      <a:pt x="172" y="194"/>
                    </a:cubicBezTo>
                    <a:cubicBezTo>
                      <a:pt x="172" y="194"/>
                      <a:pt x="172" y="194"/>
                      <a:pt x="172" y="194"/>
                    </a:cubicBezTo>
                    <a:cubicBezTo>
                      <a:pt x="172" y="194"/>
                      <a:pt x="172" y="195"/>
                      <a:pt x="172" y="195"/>
                    </a:cubicBezTo>
                    <a:cubicBezTo>
                      <a:pt x="172" y="195"/>
                      <a:pt x="171" y="195"/>
                      <a:pt x="171" y="195"/>
                    </a:cubicBezTo>
                    <a:cubicBezTo>
                      <a:pt x="171" y="195"/>
                      <a:pt x="171" y="196"/>
                      <a:pt x="171" y="196"/>
                    </a:cubicBezTo>
                    <a:cubicBezTo>
                      <a:pt x="171" y="196"/>
                      <a:pt x="171" y="197"/>
                      <a:pt x="171" y="197"/>
                    </a:cubicBezTo>
                    <a:cubicBezTo>
                      <a:pt x="171" y="197"/>
                      <a:pt x="171" y="197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9"/>
                      <a:pt x="171" y="199"/>
                      <a:pt x="171" y="199"/>
                    </a:cubicBezTo>
                    <a:cubicBezTo>
                      <a:pt x="171" y="199"/>
                      <a:pt x="171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3" y="199"/>
                      <a:pt x="173" y="199"/>
                      <a:pt x="174" y="199"/>
                    </a:cubicBezTo>
                    <a:cubicBezTo>
                      <a:pt x="174" y="199"/>
                      <a:pt x="173" y="200"/>
                      <a:pt x="173" y="200"/>
                    </a:cubicBezTo>
                    <a:cubicBezTo>
                      <a:pt x="173" y="200"/>
                      <a:pt x="173" y="200"/>
                      <a:pt x="173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1"/>
                      <a:pt x="172" y="201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3"/>
                    </a:cubicBezTo>
                    <a:cubicBezTo>
                      <a:pt x="172" y="203"/>
                      <a:pt x="172" y="203"/>
                      <a:pt x="173" y="203"/>
                    </a:cubicBezTo>
                    <a:cubicBezTo>
                      <a:pt x="173" y="203"/>
                      <a:pt x="173" y="203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2" y="203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1" y="205"/>
                      <a:pt x="171" y="205"/>
                      <a:pt x="172" y="205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2" y="205"/>
                      <a:pt x="172" y="206"/>
                      <a:pt x="172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3" y="206"/>
                      <a:pt x="173" y="206"/>
                    </a:cubicBezTo>
                    <a:cubicBezTo>
                      <a:pt x="174" y="205"/>
                      <a:pt x="174" y="205"/>
                      <a:pt x="175" y="205"/>
                    </a:cubicBezTo>
                    <a:cubicBezTo>
                      <a:pt x="175" y="204"/>
                      <a:pt x="175" y="204"/>
                      <a:pt x="175" y="204"/>
                    </a:cubicBezTo>
                    <a:cubicBezTo>
                      <a:pt x="175" y="204"/>
                      <a:pt x="176" y="203"/>
                      <a:pt x="176" y="203"/>
                    </a:cubicBezTo>
                    <a:cubicBezTo>
                      <a:pt x="176" y="203"/>
                      <a:pt x="176" y="203"/>
                      <a:pt x="176" y="203"/>
                    </a:cubicBezTo>
                    <a:cubicBezTo>
                      <a:pt x="176" y="203"/>
                      <a:pt x="177" y="203"/>
                      <a:pt x="177" y="203"/>
                    </a:cubicBezTo>
                    <a:cubicBezTo>
                      <a:pt x="177" y="203"/>
                      <a:pt x="177" y="203"/>
                      <a:pt x="177" y="202"/>
                    </a:cubicBezTo>
                    <a:cubicBezTo>
                      <a:pt x="177" y="202"/>
                      <a:pt x="178" y="202"/>
                      <a:pt x="178" y="202"/>
                    </a:cubicBezTo>
                    <a:cubicBezTo>
                      <a:pt x="178" y="202"/>
                      <a:pt x="178" y="202"/>
                      <a:pt x="178" y="202"/>
                    </a:cubicBezTo>
                    <a:cubicBezTo>
                      <a:pt x="178" y="202"/>
                      <a:pt x="179" y="202"/>
                      <a:pt x="179" y="202"/>
                    </a:cubicBezTo>
                    <a:cubicBezTo>
                      <a:pt x="180" y="201"/>
                      <a:pt x="181" y="200"/>
                      <a:pt x="182" y="200"/>
                    </a:cubicBezTo>
                    <a:cubicBezTo>
                      <a:pt x="182" y="200"/>
                      <a:pt x="182" y="200"/>
                      <a:pt x="182" y="200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3"/>
                      <a:pt x="184" y="203"/>
                    </a:cubicBezTo>
                    <a:cubicBezTo>
                      <a:pt x="184" y="203"/>
                      <a:pt x="185" y="203"/>
                      <a:pt x="185" y="203"/>
                    </a:cubicBezTo>
                    <a:cubicBezTo>
                      <a:pt x="185" y="203"/>
                      <a:pt x="185" y="203"/>
                      <a:pt x="185" y="203"/>
                    </a:cubicBezTo>
                    <a:cubicBezTo>
                      <a:pt x="185" y="202"/>
                      <a:pt x="186" y="202"/>
                      <a:pt x="186" y="202"/>
                    </a:cubicBezTo>
                    <a:cubicBezTo>
                      <a:pt x="186" y="202"/>
                      <a:pt x="186" y="202"/>
                      <a:pt x="186" y="202"/>
                    </a:cubicBezTo>
                    <a:cubicBezTo>
                      <a:pt x="186" y="201"/>
                      <a:pt x="186" y="201"/>
                      <a:pt x="186" y="201"/>
                    </a:cubicBezTo>
                    <a:cubicBezTo>
                      <a:pt x="187" y="201"/>
                      <a:pt x="187" y="201"/>
                      <a:pt x="187" y="202"/>
                    </a:cubicBezTo>
                    <a:cubicBezTo>
                      <a:pt x="187" y="202"/>
                      <a:pt x="187" y="202"/>
                      <a:pt x="187" y="202"/>
                    </a:cubicBezTo>
                    <a:cubicBezTo>
                      <a:pt x="187" y="203"/>
                      <a:pt x="187" y="203"/>
                      <a:pt x="187" y="203"/>
                    </a:cubicBezTo>
                    <a:cubicBezTo>
                      <a:pt x="187" y="203"/>
                      <a:pt x="188" y="203"/>
                      <a:pt x="188" y="203"/>
                    </a:cubicBezTo>
                    <a:cubicBezTo>
                      <a:pt x="189" y="203"/>
                      <a:pt x="189" y="205"/>
                      <a:pt x="189" y="205"/>
                    </a:cubicBezTo>
                    <a:cubicBezTo>
                      <a:pt x="189" y="206"/>
                      <a:pt x="190" y="206"/>
                      <a:pt x="190" y="207"/>
                    </a:cubicBezTo>
                    <a:cubicBezTo>
                      <a:pt x="190" y="207"/>
                      <a:pt x="190" y="207"/>
                      <a:pt x="190" y="208"/>
                    </a:cubicBezTo>
                    <a:cubicBezTo>
                      <a:pt x="191" y="208"/>
                      <a:pt x="191" y="208"/>
                      <a:pt x="191" y="208"/>
                    </a:cubicBezTo>
                    <a:cubicBezTo>
                      <a:pt x="192" y="208"/>
                      <a:pt x="192" y="208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2" y="206"/>
                      <a:pt x="192" y="206"/>
                      <a:pt x="192" y="206"/>
                    </a:cubicBezTo>
                    <a:cubicBezTo>
                      <a:pt x="192" y="205"/>
                      <a:pt x="191" y="205"/>
                      <a:pt x="192" y="204"/>
                    </a:cubicBezTo>
                    <a:cubicBezTo>
                      <a:pt x="192" y="204"/>
                      <a:pt x="192" y="204"/>
                      <a:pt x="192" y="204"/>
                    </a:cubicBezTo>
                    <a:cubicBezTo>
                      <a:pt x="192" y="203"/>
                      <a:pt x="192" y="203"/>
                      <a:pt x="192" y="202"/>
                    </a:cubicBezTo>
                    <a:cubicBezTo>
                      <a:pt x="192" y="202"/>
                      <a:pt x="193" y="202"/>
                      <a:pt x="193" y="202"/>
                    </a:cubicBezTo>
                    <a:cubicBezTo>
                      <a:pt x="193" y="202"/>
                      <a:pt x="194" y="201"/>
                      <a:pt x="194" y="200"/>
                    </a:cubicBezTo>
                    <a:cubicBezTo>
                      <a:pt x="194" y="200"/>
                      <a:pt x="194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6" y="200"/>
                      <a:pt x="196" y="200"/>
                      <a:pt x="197" y="200"/>
                    </a:cubicBezTo>
                    <a:cubicBezTo>
                      <a:pt x="197" y="200"/>
                      <a:pt x="197" y="200"/>
                      <a:pt x="197" y="201"/>
                    </a:cubicBezTo>
                    <a:cubicBezTo>
                      <a:pt x="197" y="201"/>
                      <a:pt x="198" y="201"/>
                      <a:pt x="198" y="201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198" y="202"/>
                      <a:pt x="198" y="202"/>
                      <a:pt x="198" y="202"/>
                    </a:cubicBezTo>
                    <a:cubicBezTo>
                      <a:pt x="198" y="202"/>
                      <a:pt x="198" y="202"/>
                      <a:pt x="197" y="202"/>
                    </a:cubicBezTo>
                    <a:cubicBezTo>
                      <a:pt x="197" y="202"/>
                      <a:pt x="197" y="202"/>
                      <a:pt x="197" y="202"/>
                    </a:cubicBezTo>
                    <a:cubicBezTo>
                      <a:pt x="197" y="202"/>
                      <a:pt x="197" y="201"/>
                      <a:pt x="197" y="201"/>
                    </a:cubicBezTo>
                    <a:cubicBezTo>
                      <a:pt x="196" y="200"/>
                      <a:pt x="196" y="200"/>
                      <a:pt x="196" y="200"/>
                    </a:cubicBezTo>
                    <a:cubicBezTo>
                      <a:pt x="195" y="200"/>
                      <a:pt x="195" y="200"/>
                      <a:pt x="195" y="201"/>
                    </a:cubicBezTo>
                    <a:cubicBezTo>
                      <a:pt x="194" y="201"/>
                      <a:pt x="194" y="201"/>
                      <a:pt x="194" y="202"/>
                    </a:cubicBezTo>
                    <a:cubicBezTo>
                      <a:pt x="194" y="202"/>
                      <a:pt x="194" y="202"/>
                      <a:pt x="194" y="202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5" y="203"/>
                      <a:pt x="195" y="203"/>
                    </a:cubicBezTo>
                    <a:cubicBezTo>
                      <a:pt x="195" y="204"/>
                      <a:pt x="195" y="204"/>
                      <a:pt x="195" y="204"/>
                    </a:cubicBezTo>
                    <a:cubicBezTo>
                      <a:pt x="195" y="204"/>
                      <a:pt x="195" y="205"/>
                      <a:pt x="195" y="205"/>
                    </a:cubicBezTo>
                    <a:cubicBezTo>
                      <a:pt x="195" y="205"/>
                      <a:pt x="195" y="205"/>
                      <a:pt x="195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7" y="205"/>
                      <a:pt x="198" y="205"/>
                      <a:pt x="199" y="205"/>
                    </a:cubicBezTo>
                    <a:cubicBezTo>
                      <a:pt x="200" y="204"/>
                      <a:pt x="201" y="203"/>
                      <a:pt x="202" y="203"/>
                    </a:cubicBezTo>
                    <a:cubicBezTo>
                      <a:pt x="202" y="203"/>
                      <a:pt x="202" y="203"/>
                      <a:pt x="202" y="202"/>
                    </a:cubicBezTo>
                    <a:cubicBezTo>
                      <a:pt x="203" y="202"/>
                      <a:pt x="203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3"/>
                      <a:pt x="204" y="203"/>
                    </a:cubicBezTo>
                    <a:cubicBezTo>
                      <a:pt x="204" y="203"/>
                      <a:pt x="204" y="203"/>
                      <a:pt x="204" y="203"/>
                    </a:cubicBezTo>
                    <a:cubicBezTo>
                      <a:pt x="204" y="203"/>
                      <a:pt x="204" y="204"/>
                      <a:pt x="204" y="204"/>
                    </a:cubicBezTo>
                    <a:cubicBezTo>
                      <a:pt x="204" y="204"/>
                      <a:pt x="204" y="204"/>
                      <a:pt x="204" y="204"/>
                    </a:cubicBezTo>
                    <a:cubicBezTo>
                      <a:pt x="204" y="204"/>
                      <a:pt x="203" y="204"/>
                      <a:pt x="203" y="205"/>
                    </a:cubicBezTo>
                    <a:cubicBezTo>
                      <a:pt x="203" y="205"/>
                      <a:pt x="202" y="206"/>
                      <a:pt x="202" y="206"/>
                    </a:cubicBezTo>
                    <a:cubicBezTo>
                      <a:pt x="202" y="207"/>
                      <a:pt x="201" y="207"/>
                      <a:pt x="201" y="208"/>
                    </a:cubicBezTo>
                    <a:cubicBezTo>
                      <a:pt x="201" y="208"/>
                      <a:pt x="201" y="209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2" y="211"/>
                      <a:pt x="201" y="211"/>
                      <a:pt x="200" y="212"/>
                    </a:cubicBezTo>
                    <a:cubicBezTo>
                      <a:pt x="200" y="212"/>
                      <a:pt x="200" y="212"/>
                      <a:pt x="200" y="212"/>
                    </a:cubicBezTo>
                    <a:cubicBezTo>
                      <a:pt x="200" y="212"/>
                      <a:pt x="200" y="213"/>
                      <a:pt x="200" y="213"/>
                    </a:cubicBezTo>
                    <a:cubicBezTo>
                      <a:pt x="200" y="213"/>
                      <a:pt x="200" y="214"/>
                      <a:pt x="200" y="214"/>
                    </a:cubicBezTo>
                    <a:cubicBezTo>
                      <a:pt x="200" y="214"/>
                      <a:pt x="200" y="215"/>
                      <a:pt x="200" y="215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199" y="217"/>
                      <a:pt x="199" y="217"/>
                      <a:pt x="199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7"/>
                      <a:pt x="200" y="217"/>
                      <a:pt x="200" y="217"/>
                    </a:cubicBezTo>
                    <a:cubicBezTo>
                      <a:pt x="201" y="217"/>
                      <a:pt x="201" y="217"/>
                      <a:pt x="201" y="218"/>
                    </a:cubicBezTo>
                    <a:cubicBezTo>
                      <a:pt x="201" y="218"/>
                      <a:pt x="201" y="218"/>
                      <a:pt x="201" y="219"/>
                    </a:cubicBezTo>
                    <a:cubicBezTo>
                      <a:pt x="201" y="219"/>
                      <a:pt x="201" y="219"/>
                      <a:pt x="200" y="220"/>
                    </a:cubicBezTo>
                    <a:cubicBezTo>
                      <a:pt x="200" y="220"/>
                      <a:pt x="200" y="220"/>
                      <a:pt x="200" y="219"/>
                    </a:cubicBezTo>
                    <a:cubicBezTo>
                      <a:pt x="200" y="219"/>
                      <a:pt x="199" y="219"/>
                      <a:pt x="199" y="219"/>
                    </a:cubicBezTo>
                    <a:cubicBezTo>
                      <a:pt x="198" y="219"/>
                      <a:pt x="198" y="220"/>
                      <a:pt x="197" y="221"/>
                    </a:cubicBezTo>
                    <a:cubicBezTo>
                      <a:pt x="197" y="221"/>
                      <a:pt x="197" y="221"/>
                      <a:pt x="197" y="222"/>
                    </a:cubicBezTo>
                    <a:cubicBezTo>
                      <a:pt x="197" y="222"/>
                      <a:pt x="197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5" y="222"/>
                      <a:pt x="195" y="222"/>
                    </a:cubicBezTo>
                    <a:cubicBezTo>
                      <a:pt x="195" y="223"/>
                      <a:pt x="194" y="223"/>
                      <a:pt x="194" y="224"/>
                    </a:cubicBezTo>
                    <a:cubicBezTo>
                      <a:pt x="194" y="225"/>
                      <a:pt x="194" y="225"/>
                      <a:pt x="193" y="225"/>
                    </a:cubicBezTo>
                    <a:cubicBezTo>
                      <a:pt x="193" y="226"/>
                      <a:pt x="193" y="226"/>
                      <a:pt x="193" y="227"/>
                    </a:cubicBezTo>
                    <a:cubicBezTo>
                      <a:pt x="193" y="227"/>
                      <a:pt x="193" y="228"/>
                      <a:pt x="193" y="228"/>
                    </a:cubicBezTo>
                    <a:cubicBezTo>
                      <a:pt x="193" y="228"/>
                      <a:pt x="193" y="228"/>
                      <a:pt x="192" y="228"/>
                    </a:cubicBezTo>
                    <a:cubicBezTo>
                      <a:pt x="192" y="228"/>
                      <a:pt x="192" y="228"/>
                      <a:pt x="191" y="228"/>
                    </a:cubicBezTo>
                    <a:cubicBezTo>
                      <a:pt x="191" y="228"/>
                      <a:pt x="191" y="228"/>
                      <a:pt x="191" y="228"/>
                    </a:cubicBezTo>
                    <a:cubicBezTo>
                      <a:pt x="191" y="228"/>
                      <a:pt x="191" y="228"/>
                      <a:pt x="190" y="228"/>
                    </a:cubicBezTo>
                    <a:cubicBezTo>
                      <a:pt x="190" y="229"/>
                      <a:pt x="189" y="230"/>
                      <a:pt x="188" y="230"/>
                    </a:cubicBezTo>
                    <a:cubicBezTo>
                      <a:pt x="188" y="230"/>
                      <a:pt x="187" y="230"/>
                      <a:pt x="187" y="231"/>
                    </a:cubicBezTo>
                    <a:cubicBezTo>
                      <a:pt x="186" y="231"/>
                      <a:pt x="185" y="231"/>
                      <a:pt x="185" y="232"/>
                    </a:cubicBezTo>
                    <a:cubicBezTo>
                      <a:pt x="184" y="233"/>
                      <a:pt x="183" y="234"/>
                      <a:pt x="182" y="234"/>
                    </a:cubicBezTo>
                    <a:cubicBezTo>
                      <a:pt x="182" y="234"/>
                      <a:pt x="183" y="234"/>
                      <a:pt x="183" y="235"/>
                    </a:cubicBezTo>
                    <a:cubicBezTo>
                      <a:pt x="183" y="235"/>
                      <a:pt x="183" y="235"/>
                      <a:pt x="183" y="235"/>
                    </a:cubicBezTo>
                    <a:cubicBezTo>
                      <a:pt x="182" y="235"/>
                      <a:pt x="182" y="235"/>
                      <a:pt x="182" y="235"/>
                    </a:cubicBezTo>
                    <a:cubicBezTo>
                      <a:pt x="182" y="235"/>
                      <a:pt x="181" y="235"/>
                      <a:pt x="181" y="235"/>
                    </a:cubicBezTo>
                    <a:cubicBezTo>
                      <a:pt x="181" y="236"/>
                      <a:pt x="181" y="236"/>
                      <a:pt x="181" y="237"/>
                    </a:cubicBezTo>
                    <a:cubicBezTo>
                      <a:pt x="181" y="237"/>
                      <a:pt x="181" y="237"/>
                      <a:pt x="181" y="237"/>
                    </a:cubicBezTo>
                    <a:cubicBezTo>
                      <a:pt x="181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1" y="239"/>
                      <a:pt x="181" y="239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1" y="240"/>
                      <a:pt x="181" y="240"/>
                    </a:cubicBezTo>
                    <a:cubicBezTo>
                      <a:pt x="181" y="240"/>
                      <a:pt x="181" y="240"/>
                      <a:pt x="181" y="239"/>
                    </a:cubicBezTo>
                    <a:cubicBezTo>
                      <a:pt x="181" y="239"/>
                      <a:pt x="180" y="239"/>
                      <a:pt x="180" y="239"/>
                    </a:cubicBezTo>
                    <a:cubicBezTo>
                      <a:pt x="180" y="239"/>
                      <a:pt x="179" y="239"/>
                      <a:pt x="179" y="239"/>
                    </a:cubicBezTo>
                    <a:cubicBezTo>
                      <a:pt x="179" y="239"/>
                      <a:pt x="179" y="239"/>
                      <a:pt x="179" y="240"/>
                    </a:cubicBezTo>
                    <a:cubicBezTo>
                      <a:pt x="179" y="240"/>
                      <a:pt x="179" y="240"/>
                      <a:pt x="179" y="240"/>
                    </a:cubicBezTo>
                    <a:cubicBezTo>
                      <a:pt x="179" y="240"/>
                      <a:pt x="179" y="241"/>
                      <a:pt x="179" y="241"/>
                    </a:cubicBezTo>
                    <a:cubicBezTo>
                      <a:pt x="179" y="241"/>
                      <a:pt x="178" y="241"/>
                      <a:pt x="178" y="240"/>
                    </a:cubicBezTo>
                    <a:cubicBezTo>
                      <a:pt x="178" y="240"/>
                      <a:pt x="178" y="239"/>
                      <a:pt x="177" y="239"/>
                    </a:cubicBezTo>
                    <a:cubicBezTo>
                      <a:pt x="177" y="239"/>
                      <a:pt x="177" y="238"/>
                      <a:pt x="177" y="238"/>
                    </a:cubicBezTo>
                    <a:cubicBezTo>
                      <a:pt x="176" y="238"/>
                      <a:pt x="176" y="238"/>
                      <a:pt x="175" y="238"/>
                    </a:cubicBezTo>
                    <a:cubicBezTo>
                      <a:pt x="175" y="238"/>
                      <a:pt x="175" y="238"/>
                      <a:pt x="174" y="238"/>
                    </a:cubicBezTo>
                    <a:cubicBezTo>
                      <a:pt x="174" y="238"/>
                      <a:pt x="173" y="239"/>
                      <a:pt x="173" y="239"/>
                    </a:cubicBezTo>
                    <a:cubicBezTo>
                      <a:pt x="171" y="240"/>
                      <a:pt x="168" y="242"/>
                      <a:pt x="167" y="244"/>
                    </a:cubicBezTo>
                    <a:cubicBezTo>
                      <a:pt x="167" y="244"/>
                      <a:pt x="167" y="244"/>
                      <a:pt x="167" y="245"/>
                    </a:cubicBezTo>
                    <a:cubicBezTo>
                      <a:pt x="167" y="245"/>
                      <a:pt x="167" y="245"/>
                      <a:pt x="167" y="245"/>
                    </a:cubicBezTo>
                    <a:cubicBezTo>
                      <a:pt x="167" y="246"/>
                      <a:pt x="166" y="246"/>
                      <a:pt x="166" y="246"/>
                    </a:cubicBezTo>
                    <a:cubicBezTo>
                      <a:pt x="166" y="246"/>
                      <a:pt x="165" y="246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4" y="248"/>
                      <a:pt x="164" y="248"/>
                      <a:pt x="163" y="248"/>
                    </a:cubicBezTo>
                    <a:cubicBezTo>
                      <a:pt x="163" y="248"/>
                      <a:pt x="163" y="248"/>
                      <a:pt x="163" y="248"/>
                    </a:cubicBezTo>
                    <a:cubicBezTo>
                      <a:pt x="162" y="248"/>
                      <a:pt x="162" y="248"/>
                      <a:pt x="162" y="249"/>
                    </a:cubicBezTo>
                    <a:cubicBezTo>
                      <a:pt x="162" y="249"/>
                      <a:pt x="162" y="250"/>
                      <a:pt x="162" y="250"/>
                    </a:cubicBezTo>
                    <a:cubicBezTo>
                      <a:pt x="162" y="250"/>
                      <a:pt x="162" y="251"/>
                      <a:pt x="162" y="251"/>
                    </a:cubicBezTo>
                    <a:cubicBezTo>
                      <a:pt x="161" y="251"/>
                      <a:pt x="161" y="252"/>
                      <a:pt x="162" y="252"/>
                    </a:cubicBezTo>
                    <a:cubicBezTo>
                      <a:pt x="162" y="252"/>
                      <a:pt x="163" y="251"/>
                      <a:pt x="163" y="251"/>
                    </a:cubicBezTo>
                    <a:cubicBezTo>
                      <a:pt x="163" y="251"/>
                      <a:pt x="163" y="251"/>
                      <a:pt x="163" y="250"/>
                    </a:cubicBezTo>
                    <a:cubicBezTo>
                      <a:pt x="164" y="250"/>
                      <a:pt x="163" y="249"/>
                      <a:pt x="163" y="249"/>
                    </a:cubicBezTo>
                    <a:cubicBezTo>
                      <a:pt x="163" y="249"/>
                      <a:pt x="163" y="248"/>
                      <a:pt x="164" y="248"/>
                    </a:cubicBezTo>
                    <a:cubicBezTo>
                      <a:pt x="164" y="248"/>
                      <a:pt x="164" y="249"/>
                      <a:pt x="164" y="249"/>
                    </a:cubicBezTo>
                    <a:cubicBezTo>
                      <a:pt x="164" y="249"/>
                      <a:pt x="164" y="250"/>
                      <a:pt x="164" y="250"/>
                    </a:cubicBezTo>
                    <a:cubicBezTo>
                      <a:pt x="165" y="250"/>
                      <a:pt x="165" y="250"/>
                      <a:pt x="165" y="250"/>
                    </a:cubicBezTo>
                    <a:cubicBezTo>
                      <a:pt x="166" y="250"/>
                      <a:pt x="166" y="250"/>
                      <a:pt x="166" y="250"/>
                    </a:cubicBezTo>
                    <a:cubicBezTo>
                      <a:pt x="167" y="250"/>
                      <a:pt x="167" y="249"/>
                      <a:pt x="167" y="249"/>
                    </a:cubicBezTo>
                    <a:cubicBezTo>
                      <a:pt x="167" y="249"/>
                      <a:pt x="167" y="248"/>
                      <a:pt x="167" y="248"/>
                    </a:cubicBezTo>
                    <a:cubicBezTo>
                      <a:pt x="167" y="248"/>
                      <a:pt x="167" y="247"/>
                      <a:pt x="166" y="247"/>
                    </a:cubicBezTo>
                    <a:cubicBezTo>
                      <a:pt x="166" y="247"/>
                      <a:pt x="166" y="247"/>
                      <a:pt x="166" y="247"/>
                    </a:cubicBezTo>
                    <a:cubicBezTo>
                      <a:pt x="166" y="247"/>
                      <a:pt x="166" y="246"/>
                      <a:pt x="166" y="246"/>
                    </a:cubicBezTo>
                    <a:cubicBezTo>
                      <a:pt x="167" y="246"/>
                      <a:pt x="167" y="247"/>
                      <a:pt x="167" y="247"/>
                    </a:cubicBezTo>
                    <a:cubicBezTo>
                      <a:pt x="167" y="247"/>
                      <a:pt x="167" y="248"/>
                      <a:pt x="167" y="248"/>
                    </a:cubicBezTo>
                    <a:cubicBezTo>
                      <a:pt x="167" y="248"/>
                      <a:pt x="168" y="248"/>
                      <a:pt x="168" y="248"/>
                    </a:cubicBezTo>
                    <a:cubicBezTo>
                      <a:pt x="168" y="248"/>
                      <a:pt x="167" y="248"/>
                      <a:pt x="167" y="248"/>
                    </a:cubicBezTo>
                    <a:cubicBezTo>
                      <a:pt x="167" y="248"/>
                      <a:pt x="167" y="249"/>
                      <a:pt x="167" y="249"/>
                    </a:cubicBezTo>
                    <a:cubicBezTo>
                      <a:pt x="167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9" y="249"/>
                      <a:pt x="169" y="249"/>
                    </a:cubicBezTo>
                    <a:cubicBezTo>
                      <a:pt x="169" y="248"/>
                      <a:pt x="169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9"/>
                      <a:pt x="170" y="249"/>
                    </a:cubicBezTo>
                    <a:cubicBezTo>
                      <a:pt x="170" y="249"/>
                      <a:pt x="171" y="249"/>
                      <a:pt x="171" y="248"/>
                    </a:cubicBezTo>
                    <a:cubicBezTo>
                      <a:pt x="171" y="248"/>
                      <a:pt x="171" y="248"/>
                      <a:pt x="171" y="247"/>
                    </a:cubicBezTo>
                    <a:cubicBezTo>
                      <a:pt x="171" y="247"/>
                      <a:pt x="170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2" y="247"/>
                      <a:pt x="172" y="247"/>
                      <a:pt x="172" y="247"/>
                    </a:cubicBezTo>
                    <a:cubicBezTo>
                      <a:pt x="172" y="246"/>
                      <a:pt x="172" y="246"/>
                      <a:pt x="172" y="246"/>
                    </a:cubicBezTo>
                    <a:cubicBezTo>
                      <a:pt x="172" y="246"/>
                      <a:pt x="173" y="245"/>
                      <a:pt x="173" y="244"/>
                    </a:cubicBezTo>
                    <a:cubicBezTo>
                      <a:pt x="173" y="244"/>
                      <a:pt x="173" y="244"/>
                      <a:pt x="173" y="243"/>
                    </a:cubicBezTo>
                    <a:cubicBezTo>
                      <a:pt x="173" y="243"/>
                      <a:pt x="173" y="243"/>
                      <a:pt x="174" y="242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5" y="242"/>
                      <a:pt x="175" y="242"/>
                      <a:pt x="175" y="242"/>
                    </a:cubicBezTo>
                    <a:cubicBezTo>
                      <a:pt x="175" y="243"/>
                      <a:pt x="176" y="243"/>
                      <a:pt x="176" y="243"/>
                    </a:cubicBezTo>
                    <a:cubicBezTo>
                      <a:pt x="176" y="244"/>
                      <a:pt x="176" y="244"/>
                      <a:pt x="176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4"/>
                      <a:pt x="174" y="244"/>
                    </a:cubicBezTo>
                    <a:cubicBezTo>
                      <a:pt x="174" y="244"/>
                      <a:pt x="174" y="245"/>
                      <a:pt x="174" y="245"/>
                    </a:cubicBezTo>
                    <a:cubicBezTo>
                      <a:pt x="175" y="246"/>
                      <a:pt x="177" y="245"/>
                      <a:pt x="178" y="244"/>
                    </a:cubicBezTo>
                    <a:cubicBezTo>
                      <a:pt x="178" y="244"/>
                      <a:pt x="178" y="244"/>
                      <a:pt x="179" y="244"/>
                    </a:cubicBezTo>
                    <a:cubicBezTo>
                      <a:pt x="179" y="244"/>
                      <a:pt x="179" y="244"/>
                      <a:pt x="179" y="244"/>
                    </a:cubicBezTo>
                    <a:cubicBezTo>
                      <a:pt x="179" y="244"/>
                      <a:pt x="180" y="244"/>
                      <a:pt x="180" y="244"/>
                    </a:cubicBezTo>
                    <a:cubicBezTo>
                      <a:pt x="180" y="244"/>
                      <a:pt x="179" y="244"/>
                      <a:pt x="179" y="244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80" y="243"/>
                      <a:pt x="180" y="243"/>
                    </a:cubicBezTo>
                    <a:cubicBezTo>
                      <a:pt x="180" y="243"/>
                      <a:pt x="180" y="243"/>
                      <a:pt x="180" y="244"/>
                    </a:cubicBezTo>
                    <a:cubicBezTo>
                      <a:pt x="180" y="244"/>
                      <a:pt x="180" y="244"/>
                      <a:pt x="181" y="244"/>
                    </a:cubicBezTo>
                    <a:cubicBezTo>
                      <a:pt x="181" y="244"/>
                      <a:pt x="181" y="244"/>
                      <a:pt x="181" y="244"/>
                    </a:cubicBezTo>
                    <a:cubicBezTo>
                      <a:pt x="181" y="244"/>
                      <a:pt x="181" y="243"/>
                      <a:pt x="181" y="243"/>
                    </a:cubicBezTo>
                    <a:cubicBezTo>
                      <a:pt x="181" y="243"/>
                      <a:pt x="181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3" y="242"/>
                      <a:pt x="183" y="242"/>
                    </a:cubicBezTo>
                    <a:cubicBezTo>
                      <a:pt x="183" y="242"/>
                      <a:pt x="183" y="242"/>
                      <a:pt x="183" y="242"/>
                    </a:cubicBezTo>
                    <a:cubicBezTo>
                      <a:pt x="184" y="241"/>
                      <a:pt x="184" y="241"/>
                      <a:pt x="185" y="240"/>
                    </a:cubicBezTo>
                    <a:cubicBezTo>
                      <a:pt x="185" y="240"/>
                      <a:pt x="186" y="240"/>
                      <a:pt x="186" y="240"/>
                    </a:cubicBezTo>
                    <a:cubicBezTo>
                      <a:pt x="186" y="240"/>
                      <a:pt x="186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6" y="241"/>
                      <a:pt x="186" y="241"/>
                      <a:pt x="186" y="242"/>
                    </a:cubicBezTo>
                    <a:cubicBezTo>
                      <a:pt x="187" y="242"/>
                      <a:pt x="187" y="242"/>
                      <a:pt x="187" y="242"/>
                    </a:cubicBezTo>
                    <a:cubicBezTo>
                      <a:pt x="187" y="242"/>
                      <a:pt x="186" y="243"/>
                      <a:pt x="186" y="243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7" y="243"/>
                      <a:pt x="187" y="242"/>
                      <a:pt x="187" y="242"/>
                    </a:cubicBezTo>
                    <a:cubicBezTo>
                      <a:pt x="187" y="241"/>
                      <a:pt x="187" y="240"/>
                      <a:pt x="187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8" y="240"/>
                      <a:pt x="188" y="240"/>
                      <a:pt x="189" y="240"/>
                    </a:cubicBezTo>
                    <a:cubicBezTo>
                      <a:pt x="189" y="239"/>
                      <a:pt x="190" y="239"/>
                      <a:pt x="191" y="239"/>
                    </a:cubicBezTo>
                    <a:cubicBezTo>
                      <a:pt x="191" y="239"/>
                      <a:pt x="191" y="239"/>
                      <a:pt x="191" y="238"/>
                    </a:cubicBezTo>
                    <a:cubicBezTo>
                      <a:pt x="191" y="238"/>
                      <a:pt x="192" y="238"/>
                      <a:pt x="192" y="238"/>
                    </a:cubicBezTo>
                    <a:cubicBezTo>
                      <a:pt x="192" y="238"/>
                      <a:pt x="192" y="238"/>
                      <a:pt x="193" y="238"/>
                    </a:cubicBezTo>
                    <a:cubicBezTo>
                      <a:pt x="193" y="238"/>
                      <a:pt x="193" y="237"/>
                      <a:pt x="193" y="236"/>
                    </a:cubicBezTo>
                    <a:cubicBezTo>
                      <a:pt x="193" y="236"/>
                      <a:pt x="193" y="236"/>
                      <a:pt x="194" y="236"/>
                    </a:cubicBezTo>
                    <a:cubicBezTo>
                      <a:pt x="194" y="235"/>
                      <a:pt x="194" y="235"/>
                      <a:pt x="194" y="236"/>
                    </a:cubicBezTo>
                    <a:cubicBezTo>
                      <a:pt x="194" y="236"/>
                      <a:pt x="194" y="237"/>
                      <a:pt x="194" y="237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7"/>
                      <a:pt x="194" y="237"/>
                      <a:pt x="194" y="237"/>
                    </a:cubicBezTo>
                    <a:cubicBezTo>
                      <a:pt x="195" y="237"/>
                      <a:pt x="195" y="236"/>
                      <a:pt x="195" y="236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6" y="234"/>
                      <a:pt x="196" y="234"/>
                      <a:pt x="196" y="234"/>
                    </a:cubicBezTo>
                    <a:cubicBezTo>
                      <a:pt x="196" y="234"/>
                      <a:pt x="196" y="234"/>
                      <a:pt x="195" y="234"/>
                    </a:cubicBezTo>
                    <a:cubicBezTo>
                      <a:pt x="195" y="234"/>
                      <a:pt x="195" y="234"/>
                      <a:pt x="195" y="234"/>
                    </a:cubicBezTo>
                    <a:cubicBezTo>
                      <a:pt x="195" y="234"/>
                      <a:pt x="194" y="234"/>
                      <a:pt x="194" y="234"/>
                    </a:cubicBezTo>
                    <a:cubicBezTo>
                      <a:pt x="194" y="234"/>
                      <a:pt x="194" y="234"/>
                      <a:pt x="194" y="234"/>
                    </a:cubicBezTo>
                    <a:cubicBezTo>
                      <a:pt x="194" y="235"/>
                      <a:pt x="193" y="235"/>
                      <a:pt x="193" y="235"/>
                    </a:cubicBezTo>
                    <a:cubicBezTo>
                      <a:pt x="193" y="234"/>
                      <a:pt x="193" y="234"/>
                      <a:pt x="193" y="234"/>
                    </a:cubicBezTo>
                    <a:cubicBezTo>
                      <a:pt x="194" y="234"/>
                      <a:pt x="194" y="233"/>
                      <a:pt x="195" y="233"/>
                    </a:cubicBezTo>
                    <a:cubicBezTo>
                      <a:pt x="195" y="233"/>
                      <a:pt x="195" y="232"/>
                      <a:pt x="195" y="232"/>
                    </a:cubicBezTo>
                    <a:cubicBezTo>
                      <a:pt x="196" y="232"/>
                      <a:pt x="196" y="232"/>
                      <a:pt x="196" y="232"/>
                    </a:cubicBezTo>
                    <a:cubicBezTo>
                      <a:pt x="197" y="232"/>
                      <a:pt x="197" y="232"/>
                      <a:pt x="197" y="232"/>
                    </a:cubicBezTo>
                    <a:cubicBezTo>
                      <a:pt x="197" y="231"/>
                      <a:pt x="198" y="230"/>
                      <a:pt x="199" y="230"/>
                    </a:cubicBezTo>
                    <a:cubicBezTo>
                      <a:pt x="199" y="230"/>
                      <a:pt x="200" y="231"/>
                      <a:pt x="201" y="230"/>
                    </a:cubicBezTo>
                    <a:cubicBezTo>
                      <a:pt x="201" y="230"/>
                      <a:pt x="201" y="230"/>
                      <a:pt x="201" y="230"/>
                    </a:cubicBezTo>
                    <a:cubicBezTo>
                      <a:pt x="201" y="230"/>
                      <a:pt x="200" y="230"/>
                      <a:pt x="200" y="230"/>
                    </a:cubicBezTo>
                    <a:cubicBezTo>
                      <a:pt x="200" y="229"/>
                      <a:pt x="201" y="229"/>
                      <a:pt x="201" y="228"/>
                    </a:cubicBezTo>
                    <a:cubicBezTo>
                      <a:pt x="201" y="228"/>
                      <a:pt x="201" y="228"/>
                      <a:pt x="201" y="228"/>
                    </a:cubicBezTo>
                    <a:cubicBezTo>
                      <a:pt x="201" y="228"/>
                      <a:pt x="201" y="228"/>
                      <a:pt x="201" y="227"/>
                    </a:cubicBezTo>
                    <a:cubicBezTo>
                      <a:pt x="202" y="227"/>
                      <a:pt x="202" y="227"/>
                      <a:pt x="202" y="228"/>
                    </a:cubicBezTo>
                    <a:cubicBezTo>
                      <a:pt x="202" y="228"/>
                      <a:pt x="202" y="228"/>
                      <a:pt x="202" y="228"/>
                    </a:cubicBezTo>
                    <a:cubicBezTo>
                      <a:pt x="203" y="228"/>
                      <a:pt x="203" y="228"/>
                      <a:pt x="203" y="228"/>
                    </a:cubicBezTo>
                    <a:cubicBezTo>
                      <a:pt x="204" y="227"/>
                      <a:pt x="204" y="227"/>
                      <a:pt x="205" y="226"/>
                    </a:cubicBezTo>
                    <a:cubicBezTo>
                      <a:pt x="205" y="227"/>
                      <a:pt x="205" y="227"/>
                      <a:pt x="205" y="227"/>
                    </a:cubicBezTo>
                    <a:cubicBezTo>
                      <a:pt x="205" y="227"/>
                      <a:pt x="206" y="227"/>
                      <a:pt x="206" y="226"/>
                    </a:cubicBezTo>
                    <a:cubicBezTo>
                      <a:pt x="206" y="226"/>
                      <a:pt x="206" y="226"/>
                      <a:pt x="206" y="226"/>
                    </a:cubicBezTo>
                    <a:cubicBezTo>
                      <a:pt x="206" y="225"/>
                      <a:pt x="206" y="225"/>
                      <a:pt x="206" y="225"/>
                    </a:cubicBezTo>
                    <a:cubicBezTo>
                      <a:pt x="206" y="226"/>
                      <a:pt x="206" y="226"/>
                      <a:pt x="207" y="226"/>
                    </a:cubicBezTo>
                    <a:cubicBezTo>
                      <a:pt x="207" y="226"/>
                      <a:pt x="207" y="226"/>
                      <a:pt x="207" y="226"/>
                    </a:cubicBezTo>
                    <a:cubicBezTo>
                      <a:pt x="207" y="225"/>
                      <a:pt x="207" y="225"/>
                      <a:pt x="208" y="225"/>
                    </a:cubicBezTo>
                    <a:cubicBezTo>
                      <a:pt x="208" y="224"/>
                      <a:pt x="208" y="224"/>
                      <a:pt x="208" y="224"/>
                    </a:cubicBezTo>
                    <a:cubicBezTo>
                      <a:pt x="208" y="224"/>
                      <a:pt x="209" y="224"/>
                      <a:pt x="209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3"/>
                      <a:pt x="209" y="223"/>
                      <a:pt x="208" y="223"/>
                    </a:cubicBezTo>
                    <a:cubicBezTo>
                      <a:pt x="208" y="223"/>
                      <a:pt x="208" y="223"/>
                      <a:pt x="209" y="223"/>
                    </a:cubicBezTo>
                    <a:cubicBezTo>
                      <a:pt x="209" y="222"/>
                      <a:pt x="209" y="222"/>
                      <a:pt x="209" y="222"/>
                    </a:cubicBezTo>
                    <a:cubicBezTo>
                      <a:pt x="209" y="222"/>
                      <a:pt x="209" y="222"/>
                      <a:pt x="208" y="222"/>
                    </a:cubicBezTo>
                    <a:cubicBezTo>
                      <a:pt x="208" y="222"/>
                      <a:pt x="208" y="222"/>
                      <a:pt x="208" y="222"/>
                    </a:cubicBezTo>
                    <a:cubicBezTo>
                      <a:pt x="208" y="222"/>
                      <a:pt x="208" y="222"/>
                      <a:pt x="207" y="222"/>
                    </a:cubicBezTo>
                    <a:cubicBezTo>
                      <a:pt x="207" y="222"/>
                      <a:pt x="207" y="222"/>
                      <a:pt x="208" y="221"/>
                    </a:cubicBezTo>
                    <a:cubicBezTo>
                      <a:pt x="208" y="221"/>
                      <a:pt x="208" y="221"/>
                      <a:pt x="209" y="221"/>
                    </a:cubicBezTo>
                    <a:cubicBezTo>
                      <a:pt x="209" y="221"/>
                      <a:pt x="209" y="220"/>
                      <a:pt x="209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1" y="220"/>
                      <a:pt x="211" y="220"/>
                      <a:pt x="211" y="220"/>
                    </a:cubicBezTo>
                    <a:cubicBezTo>
                      <a:pt x="211" y="219"/>
                      <a:pt x="211" y="219"/>
                      <a:pt x="212" y="219"/>
                    </a:cubicBezTo>
                    <a:cubicBezTo>
                      <a:pt x="212" y="219"/>
                      <a:pt x="212" y="219"/>
                      <a:pt x="212" y="219"/>
                    </a:cubicBezTo>
                    <a:cubicBezTo>
                      <a:pt x="213" y="219"/>
                      <a:pt x="213" y="218"/>
                      <a:pt x="213" y="218"/>
                    </a:cubicBezTo>
                    <a:cubicBezTo>
                      <a:pt x="213" y="218"/>
                      <a:pt x="213" y="218"/>
                      <a:pt x="213" y="218"/>
                    </a:cubicBezTo>
                    <a:cubicBezTo>
                      <a:pt x="214" y="218"/>
                      <a:pt x="214" y="217"/>
                      <a:pt x="214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6"/>
                      <a:pt x="213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6" y="216"/>
                      <a:pt x="216" y="216"/>
                      <a:pt x="216" y="215"/>
                    </a:cubicBezTo>
                    <a:cubicBezTo>
                      <a:pt x="216" y="215"/>
                      <a:pt x="216" y="215"/>
                      <a:pt x="217" y="215"/>
                    </a:cubicBezTo>
                    <a:cubicBezTo>
                      <a:pt x="217" y="215"/>
                      <a:pt x="217" y="215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3"/>
                      <a:pt x="218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2"/>
                      <a:pt x="217" y="212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8" y="211"/>
                      <a:pt x="218" y="211"/>
                      <a:pt x="218" y="211"/>
                    </a:cubicBezTo>
                    <a:cubicBezTo>
                      <a:pt x="218" y="211"/>
                      <a:pt x="218" y="212"/>
                      <a:pt x="218" y="212"/>
                    </a:cubicBezTo>
                    <a:cubicBezTo>
                      <a:pt x="218" y="212"/>
                      <a:pt x="218" y="212"/>
                      <a:pt x="218" y="212"/>
                    </a:cubicBezTo>
                    <a:cubicBezTo>
                      <a:pt x="218" y="212"/>
                      <a:pt x="218" y="213"/>
                      <a:pt x="218" y="213"/>
                    </a:cubicBezTo>
                    <a:cubicBezTo>
                      <a:pt x="218" y="213"/>
                      <a:pt x="218" y="213"/>
                      <a:pt x="218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20" y="212"/>
                      <a:pt x="220" y="212"/>
                    </a:cubicBezTo>
                    <a:cubicBezTo>
                      <a:pt x="220" y="212"/>
                      <a:pt x="220" y="213"/>
                      <a:pt x="220" y="213"/>
                    </a:cubicBezTo>
                    <a:cubicBezTo>
                      <a:pt x="220" y="213"/>
                      <a:pt x="220" y="213"/>
                      <a:pt x="221" y="212"/>
                    </a:cubicBezTo>
                    <a:cubicBezTo>
                      <a:pt x="221" y="212"/>
                      <a:pt x="221" y="212"/>
                      <a:pt x="221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0"/>
                    </a:cubicBezTo>
                    <a:cubicBezTo>
                      <a:pt x="223" y="210"/>
                      <a:pt x="223" y="210"/>
                      <a:pt x="223" y="210"/>
                    </a:cubicBezTo>
                    <a:cubicBezTo>
                      <a:pt x="223" y="210"/>
                      <a:pt x="223" y="210"/>
                      <a:pt x="223" y="209"/>
                    </a:cubicBezTo>
                    <a:cubicBezTo>
                      <a:pt x="223" y="209"/>
                      <a:pt x="222" y="210"/>
                      <a:pt x="222" y="210"/>
                    </a:cubicBezTo>
                    <a:cubicBezTo>
                      <a:pt x="222" y="210"/>
                      <a:pt x="222" y="209"/>
                      <a:pt x="222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4" y="209"/>
                      <a:pt x="224" y="209"/>
                      <a:pt x="224" y="209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7"/>
                      <a:pt x="224" y="207"/>
                    </a:cubicBezTo>
                    <a:cubicBezTo>
                      <a:pt x="224" y="207"/>
                      <a:pt x="224" y="207"/>
                      <a:pt x="225" y="206"/>
                    </a:cubicBezTo>
                    <a:cubicBezTo>
                      <a:pt x="225" y="206"/>
                      <a:pt x="225" y="206"/>
                      <a:pt x="225" y="206"/>
                    </a:cubicBezTo>
                    <a:cubicBezTo>
                      <a:pt x="225" y="205"/>
                      <a:pt x="226" y="205"/>
                      <a:pt x="226" y="205"/>
                    </a:cubicBezTo>
                    <a:cubicBezTo>
                      <a:pt x="227" y="205"/>
                      <a:pt x="227" y="205"/>
                      <a:pt x="228" y="204"/>
                    </a:cubicBezTo>
                    <a:cubicBezTo>
                      <a:pt x="228" y="204"/>
                      <a:pt x="228" y="203"/>
                      <a:pt x="229" y="203"/>
                    </a:cubicBezTo>
                    <a:cubicBezTo>
                      <a:pt x="229" y="202"/>
                      <a:pt x="229" y="201"/>
                      <a:pt x="228" y="201"/>
                    </a:cubicBezTo>
                    <a:cubicBezTo>
                      <a:pt x="228" y="201"/>
                      <a:pt x="228" y="201"/>
                      <a:pt x="228" y="201"/>
                    </a:cubicBezTo>
                    <a:cubicBezTo>
                      <a:pt x="228" y="201"/>
                      <a:pt x="228" y="200"/>
                      <a:pt x="228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6" y="200"/>
                      <a:pt x="226" y="200"/>
                      <a:pt x="226" y="200"/>
                    </a:cubicBezTo>
                    <a:cubicBezTo>
                      <a:pt x="226" y="199"/>
                      <a:pt x="226" y="199"/>
                      <a:pt x="226" y="199"/>
                    </a:cubicBezTo>
                    <a:cubicBezTo>
                      <a:pt x="225" y="199"/>
                      <a:pt x="225" y="199"/>
                      <a:pt x="225" y="199"/>
                    </a:cubicBezTo>
                    <a:cubicBezTo>
                      <a:pt x="225" y="199"/>
                      <a:pt x="225" y="200"/>
                      <a:pt x="225" y="200"/>
                    </a:cubicBezTo>
                    <a:cubicBezTo>
                      <a:pt x="225" y="200"/>
                      <a:pt x="224" y="199"/>
                      <a:pt x="224" y="199"/>
                    </a:cubicBezTo>
                    <a:cubicBezTo>
                      <a:pt x="224" y="199"/>
                      <a:pt x="224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8"/>
                    </a:cubicBezTo>
                    <a:cubicBezTo>
                      <a:pt x="223" y="198"/>
                      <a:pt x="223" y="198"/>
                      <a:pt x="223" y="198"/>
                    </a:cubicBezTo>
                    <a:cubicBezTo>
                      <a:pt x="223" y="197"/>
                      <a:pt x="223" y="197"/>
                      <a:pt x="223" y="197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5"/>
                    </a:cubicBezTo>
                    <a:cubicBezTo>
                      <a:pt x="224" y="195"/>
                      <a:pt x="224" y="195"/>
                      <a:pt x="225" y="195"/>
                    </a:cubicBezTo>
                    <a:cubicBezTo>
                      <a:pt x="225" y="195"/>
                      <a:pt x="225" y="195"/>
                      <a:pt x="226" y="195"/>
                    </a:cubicBezTo>
                    <a:cubicBezTo>
                      <a:pt x="226" y="195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3"/>
                    </a:cubicBezTo>
                    <a:cubicBezTo>
                      <a:pt x="226" y="193"/>
                      <a:pt x="226" y="193"/>
                      <a:pt x="226" y="193"/>
                    </a:cubicBezTo>
                    <a:cubicBezTo>
                      <a:pt x="226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1"/>
                      <a:pt x="228" y="191"/>
                      <a:pt x="228" y="191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9" y="190"/>
                      <a:pt x="229" y="191"/>
                    </a:cubicBezTo>
                    <a:cubicBezTo>
                      <a:pt x="229" y="191"/>
                      <a:pt x="228" y="191"/>
                      <a:pt x="228" y="191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9" y="192"/>
                      <a:pt x="229" y="192"/>
                    </a:cubicBezTo>
                    <a:cubicBezTo>
                      <a:pt x="229" y="192"/>
                      <a:pt x="229" y="192"/>
                      <a:pt x="229" y="192"/>
                    </a:cubicBezTo>
                    <a:cubicBezTo>
                      <a:pt x="230" y="192"/>
                      <a:pt x="230" y="192"/>
                      <a:pt x="230" y="192"/>
                    </a:cubicBezTo>
                    <a:cubicBezTo>
                      <a:pt x="230" y="192"/>
                      <a:pt x="230" y="191"/>
                      <a:pt x="230" y="191"/>
                    </a:cubicBezTo>
                    <a:cubicBezTo>
                      <a:pt x="230" y="191"/>
                      <a:pt x="231" y="190"/>
                      <a:pt x="231" y="189"/>
                    </a:cubicBezTo>
                    <a:cubicBezTo>
                      <a:pt x="231" y="189"/>
                      <a:pt x="231" y="189"/>
                      <a:pt x="231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29" y="189"/>
                      <a:pt x="230" y="189"/>
                    </a:cubicBezTo>
                    <a:cubicBezTo>
                      <a:pt x="230" y="189"/>
                      <a:pt x="231" y="189"/>
                      <a:pt x="232" y="189"/>
                    </a:cubicBezTo>
                    <a:cubicBezTo>
                      <a:pt x="232" y="189"/>
                      <a:pt x="232" y="189"/>
                      <a:pt x="233" y="189"/>
                    </a:cubicBezTo>
                    <a:cubicBezTo>
                      <a:pt x="233" y="188"/>
                      <a:pt x="233" y="188"/>
                      <a:pt x="233" y="188"/>
                    </a:cubicBezTo>
                    <a:cubicBezTo>
                      <a:pt x="233" y="188"/>
                      <a:pt x="233" y="187"/>
                      <a:pt x="233" y="187"/>
                    </a:cubicBezTo>
                    <a:cubicBezTo>
                      <a:pt x="233" y="187"/>
                      <a:pt x="234" y="187"/>
                      <a:pt x="234" y="187"/>
                    </a:cubicBezTo>
                    <a:cubicBezTo>
                      <a:pt x="234" y="186"/>
                      <a:pt x="233" y="186"/>
                      <a:pt x="233" y="186"/>
                    </a:cubicBezTo>
                    <a:cubicBezTo>
                      <a:pt x="233" y="185"/>
                      <a:pt x="233" y="185"/>
                      <a:pt x="232" y="185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1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3" y="184"/>
                    </a:cubicBezTo>
                    <a:cubicBezTo>
                      <a:pt x="233" y="184"/>
                      <a:pt x="233" y="184"/>
                      <a:pt x="233" y="184"/>
                    </a:cubicBezTo>
                    <a:cubicBezTo>
                      <a:pt x="233" y="184"/>
                      <a:pt x="233" y="184"/>
                      <a:pt x="234" y="184"/>
                    </a:cubicBezTo>
                    <a:cubicBezTo>
                      <a:pt x="234" y="184"/>
                      <a:pt x="234" y="184"/>
                      <a:pt x="234" y="184"/>
                    </a:cubicBezTo>
                    <a:cubicBezTo>
                      <a:pt x="235" y="184"/>
                      <a:pt x="235" y="183"/>
                      <a:pt x="235" y="183"/>
                    </a:cubicBezTo>
                    <a:cubicBezTo>
                      <a:pt x="235" y="183"/>
                      <a:pt x="235" y="183"/>
                      <a:pt x="235" y="183"/>
                    </a:cubicBezTo>
                    <a:cubicBezTo>
                      <a:pt x="235" y="182"/>
                      <a:pt x="236" y="182"/>
                      <a:pt x="236" y="182"/>
                    </a:cubicBezTo>
                    <a:cubicBezTo>
                      <a:pt x="236" y="182"/>
                      <a:pt x="236" y="182"/>
                      <a:pt x="236" y="182"/>
                    </a:cubicBezTo>
                    <a:cubicBezTo>
                      <a:pt x="236" y="182"/>
                      <a:pt x="236" y="181"/>
                      <a:pt x="236" y="181"/>
                    </a:cubicBezTo>
                    <a:cubicBezTo>
                      <a:pt x="235" y="181"/>
                      <a:pt x="235" y="181"/>
                      <a:pt x="235" y="181"/>
                    </a:cubicBezTo>
                    <a:cubicBezTo>
                      <a:pt x="235" y="181"/>
                      <a:pt x="236" y="180"/>
                      <a:pt x="236" y="180"/>
                    </a:cubicBezTo>
                    <a:cubicBezTo>
                      <a:pt x="236" y="180"/>
                      <a:pt x="237" y="179"/>
                      <a:pt x="238" y="178"/>
                    </a:cubicBezTo>
                    <a:cubicBezTo>
                      <a:pt x="238" y="178"/>
                      <a:pt x="238" y="177"/>
                      <a:pt x="238" y="177"/>
                    </a:cubicBezTo>
                    <a:cubicBezTo>
                      <a:pt x="239" y="177"/>
                      <a:pt x="239" y="177"/>
                      <a:pt x="239" y="178"/>
                    </a:cubicBezTo>
                    <a:cubicBezTo>
                      <a:pt x="240" y="177"/>
                      <a:pt x="240" y="177"/>
                      <a:pt x="239" y="177"/>
                    </a:cubicBezTo>
                    <a:cubicBezTo>
                      <a:pt x="239" y="176"/>
                      <a:pt x="239" y="176"/>
                      <a:pt x="239" y="176"/>
                    </a:cubicBezTo>
                    <a:cubicBezTo>
                      <a:pt x="239" y="175"/>
                      <a:pt x="240" y="174"/>
                      <a:pt x="240" y="174"/>
                    </a:cubicBezTo>
                    <a:cubicBezTo>
                      <a:pt x="241" y="174"/>
                      <a:pt x="242" y="174"/>
                      <a:pt x="242" y="173"/>
                    </a:cubicBezTo>
                    <a:cubicBezTo>
                      <a:pt x="243" y="173"/>
                      <a:pt x="243" y="172"/>
                      <a:pt x="244" y="172"/>
                    </a:cubicBezTo>
                    <a:cubicBezTo>
                      <a:pt x="245" y="171"/>
                      <a:pt x="246" y="171"/>
                      <a:pt x="246" y="170"/>
                    </a:cubicBezTo>
                    <a:cubicBezTo>
                      <a:pt x="247" y="169"/>
                      <a:pt x="247" y="168"/>
                      <a:pt x="247" y="167"/>
                    </a:cubicBezTo>
                    <a:cubicBezTo>
                      <a:pt x="247" y="167"/>
                      <a:pt x="247" y="167"/>
                      <a:pt x="247" y="166"/>
                    </a:cubicBezTo>
                    <a:cubicBezTo>
                      <a:pt x="248" y="167"/>
                      <a:pt x="248" y="167"/>
                      <a:pt x="248" y="168"/>
                    </a:cubicBezTo>
                    <a:cubicBezTo>
                      <a:pt x="248" y="168"/>
                      <a:pt x="248" y="169"/>
                      <a:pt x="248" y="169"/>
                    </a:cubicBezTo>
                    <a:cubicBezTo>
                      <a:pt x="248" y="169"/>
                      <a:pt x="248" y="169"/>
                      <a:pt x="248" y="170"/>
                    </a:cubicBezTo>
                    <a:cubicBezTo>
                      <a:pt x="248" y="170"/>
                      <a:pt x="248" y="170"/>
                      <a:pt x="248" y="170"/>
                    </a:cubicBezTo>
                    <a:cubicBezTo>
                      <a:pt x="249" y="170"/>
                      <a:pt x="249" y="170"/>
                      <a:pt x="249" y="170"/>
                    </a:cubicBezTo>
                    <a:cubicBezTo>
                      <a:pt x="250" y="170"/>
                      <a:pt x="251" y="171"/>
                      <a:pt x="251" y="170"/>
                    </a:cubicBezTo>
                    <a:cubicBezTo>
                      <a:pt x="251" y="170"/>
                      <a:pt x="252" y="170"/>
                      <a:pt x="252" y="169"/>
                    </a:cubicBezTo>
                    <a:cubicBezTo>
                      <a:pt x="252" y="169"/>
                      <a:pt x="252" y="168"/>
                      <a:pt x="253" y="167"/>
                    </a:cubicBezTo>
                    <a:cubicBezTo>
                      <a:pt x="253" y="167"/>
                      <a:pt x="254" y="167"/>
                      <a:pt x="254" y="167"/>
                    </a:cubicBezTo>
                    <a:cubicBezTo>
                      <a:pt x="255" y="167"/>
                      <a:pt x="255" y="167"/>
                      <a:pt x="256" y="167"/>
                    </a:cubicBezTo>
                    <a:cubicBezTo>
                      <a:pt x="256" y="166"/>
                      <a:pt x="257" y="166"/>
                      <a:pt x="257" y="166"/>
                    </a:cubicBezTo>
                    <a:cubicBezTo>
                      <a:pt x="256" y="167"/>
                      <a:pt x="254" y="168"/>
                      <a:pt x="253" y="169"/>
                    </a:cubicBezTo>
                    <a:cubicBezTo>
                      <a:pt x="252" y="170"/>
                      <a:pt x="252" y="170"/>
                      <a:pt x="251" y="171"/>
                    </a:cubicBezTo>
                    <a:cubicBezTo>
                      <a:pt x="251" y="171"/>
                      <a:pt x="251" y="171"/>
                      <a:pt x="251" y="171"/>
                    </a:cubicBezTo>
                    <a:cubicBezTo>
                      <a:pt x="251" y="172"/>
                      <a:pt x="252" y="172"/>
                      <a:pt x="252" y="172"/>
                    </a:cubicBezTo>
                    <a:cubicBezTo>
                      <a:pt x="252" y="173"/>
                      <a:pt x="252" y="173"/>
                      <a:pt x="253" y="173"/>
                    </a:cubicBezTo>
                    <a:cubicBezTo>
                      <a:pt x="253" y="173"/>
                      <a:pt x="253" y="173"/>
                      <a:pt x="254" y="173"/>
                    </a:cubicBezTo>
                    <a:cubicBezTo>
                      <a:pt x="254" y="174"/>
                      <a:pt x="255" y="174"/>
                      <a:pt x="256" y="175"/>
                    </a:cubicBezTo>
                    <a:cubicBezTo>
                      <a:pt x="256" y="174"/>
                      <a:pt x="257" y="175"/>
                      <a:pt x="258" y="176"/>
                    </a:cubicBezTo>
                    <a:cubicBezTo>
                      <a:pt x="256" y="175"/>
                      <a:pt x="254" y="174"/>
                      <a:pt x="253" y="174"/>
                    </a:cubicBezTo>
                    <a:cubicBezTo>
                      <a:pt x="252" y="174"/>
                      <a:pt x="251" y="175"/>
                      <a:pt x="251" y="175"/>
                    </a:cubicBezTo>
                    <a:cubicBezTo>
                      <a:pt x="250" y="175"/>
                      <a:pt x="249" y="174"/>
                      <a:pt x="249" y="174"/>
                    </a:cubicBezTo>
                    <a:cubicBezTo>
                      <a:pt x="249" y="174"/>
                      <a:pt x="249" y="173"/>
                      <a:pt x="249" y="173"/>
                    </a:cubicBezTo>
                    <a:cubicBezTo>
                      <a:pt x="248" y="173"/>
                      <a:pt x="248" y="173"/>
                      <a:pt x="248" y="173"/>
                    </a:cubicBezTo>
                    <a:cubicBezTo>
                      <a:pt x="247" y="174"/>
                      <a:pt x="246" y="174"/>
                      <a:pt x="246" y="175"/>
                    </a:cubicBezTo>
                    <a:cubicBezTo>
                      <a:pt x="245" y="175"/>
                      <a:pt x="245" y="176"/>
                      <a:pt x="245" y="176"/>
                    </a:cubicBezTo>
                    <a:cubicBezTo>
                      <a:pt x="244" y="177"/>
                      <a:pt x="243" y="177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2" y="178"/>
                      <a:pt x="242" y="179"/>
                      <a:pt x="242" y="179"/>
                    </a:cubicBezTo>
                    <a:cubicBezTo>
                      <a:pt x="242" y="179"/>
                      <a:pt x="242" y="180"/>
                      <a:pt x="243" y="181"/>
                    </a:cubicBezTo>
                    <a:cubicBezTo>
                      <a:pt x="243" y="181"/>
                      <a:pt x="243" y="181"/>
                      <a:pt x="242" y="182"/>
                    </a:cubicBezTo>
                    <a:cubicBezTo>
                      <a:pt x="242" y="182"/>
                      <a:pt x="242" y="182"/>
                      <a:pt x="242" y="182"/>
                    </a:cubicBezTo>
                    <a:cubicBezTo>
                      <a:pt x="242" y="183"/>
                      <a:pt x="242" y="183"/>
                      <a:pt x="242" y="184"/>
                    </a:cubicBezTo>
                    <a:cubicBezTo>
                      <a:pt x="242" y="184"/>
                      <a:pt x="241" y="185"/>
                      <a:pt x="241" y="185"/>
                    </a:cubicBezTo>
                    <a:cubicBezTo>
                      <a:pt x="240" y="186"/>
                      <a:pt x="240" y="187"/>
                      <a:pt x="240" y="188"/>
                    </a:cubicBezTo>
                    <a:cubicBezTo>
                      <a:pt x="239" y="188"/>
                      <a:pt x="239" y="188"/>
                      <a:pt x="239" y="189"/>
                    </a:cubicBezTo>
                    <a:cubicBezTo>
                      <a:pt x="239" y="189"/>
                      <a:pt x="239" y="190"/>
                      <a:pt x="239" y="190"/>
                    </a:cubicBezTo>
                    <a:cubicBezTo>
                      <a:pt x="239" y="190"/>
                      <a:pt x="239" y="191"/>
                      <a:pt x="239" y="191"/>
                    </a:cubicBezTo>
                    <a:cubicBezTo>
                      <a:pt x="239" y="191"/>
                      <a:pt x="240" y="192"/>
                      <a:pt x="240" y="192"/>
                    </a:cubicBezTo>
                    <a:cubicBezTo>
                      <a:pt x="241" y="192"/>
                      <a:pt x="241" y="192"/>
                      <a:pt x="241" y="192"/>
                    </a:cubicBezTo>
                    <a:cubicBezTo>
                      <a:pt x="241" y="192"/>
                      <a:pt x="242" y="192"/>
                      <a:pt x="242" y="192"/>
                    </a:cubicBezTo>
                    <a:cubicBezTo>
                      <a:pt x="242" y="191"/>
                      <a:pt x="243" y="191"/>
                      <a:pt x="243" y="191"/>
                    </a:cubicBezTo>
                    <a:cubicBezTo>
                      <a:pt x="243" y="190"/>
                      <a:pt x="244" y="190"/>
                      <a:pt x="244" y="190"/>
                    </a:cubicBezTo>
                    <a:cubicBezTo>
                      <a:pt x="244" y="190"/>
                      <a:pt x="244" y="190"/>
                      <a:pt x="244" y="190"/>
                    </a:cubicBezTo>
                    <a:cubicBezTo>
                      <a:pt x="244" y="191"/>
                      <a:pt x="244" y="191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4" y="193"/>
                    </a:cubicBezTo>
                    <a:cubicBezTo>
                      <a:pt x="243" y="193"/>
                      <a:pt x="243" y="193"/>
                      <a:pt x="243" y="193"/>
                    </a:cubicBezTo>
                    <a:cubicBezTo>
                      <a:pt x="243" y="193"/>
                      <a:pt x="242" y="193"/>
                      <a:pt x="242" y="193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42" y="193"/>
                      <a:pt x="241" y="193"/>
                      <a:pt x="241" y="193"/>
                    </a:cubicBezTo>
                    <a:cubicBezTo>
                      <a:pt x="241" y="194"/>
                      <a:pt x="241" y="194"/>
                      <a:pt x="242" y="194"/>
                    </a:cubicBezTo>
                    <a:cubicBezTo>
                      <a:pt x="242" y="194"/>
                      <a:pt x="241" y="194"/>
                      <a:pt x="241" y="194"/>
                    </a:cubicBezTo>
                    <a:cubicBezTo>
                      <a:pt x="241" y="195"/>
                      <a:pt x="241" y="194"/>
                      <a:pt x="240" y="194"/>
                    </a:cubicBezTo>
                    <a:cubicBezTo>
                      <a:pt x="240" y="194"/>
                      <a:pt x="240" y="194"/>
                      <a:pt x="240" y="195"/>
                    </a:cubicBezTo>
                    <a:cubicBezTo>
                      <a:pt x="239" y="195"/>
                      <a:pt x="239" y="195"/>
                      <a:pt x="239" y="194"/>
                    </a:cubicBezTo>
                    <a:cubicBezTo>
                      <a:pt x="239" y="195"/>
                      <a:pt x="239" y="195"/>
                      <a:pt x="239" y="195"/>
                    </a:cubicBezTo>
                    <a:cubicBezTo>
                      <a:pt x="239" y="195"/>
                      <a:pt x="238" y="195"/>
                      <a:pt x="238" y="195"/>
                    </a:cubicBezTo>
                    <a:cubicBezTo>
                      <a:pt x="238" y="195"/>
                      <a:pt x="238" y="195"/>
                      <a:pt x="238" y="195"/>
                    </a:cubicBezTo>
                    <a:cubicBezTo>
                      <a:pt x="238" y="195"/>
                      <a:pt x="239" y="195"/>
                      <a:pt x="239" y="195"/>
                    </a:cubicBezTo>
                    <a:cubicBezTo>
                      <a:pt x="239" y="195"/>
                      <a:pt x="239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1" y="198"/>
                    </a:cubicBezTo>
                    <a:cubicBezTo>
                      <a:pt x="241" y="198"/>
                      <a:pt x="241" y="198"/>
                      <a:pt x="241" y="198"/>
                    </a:cubicBezTo>
                    <a:cubicBezTo>
                      <a:pt x="241" y="198"/>
                      <a:pt x="241" y="197"/>
                      <a:pt x="242" y="197"/>
                    </a:cubicBezTo>
                    <a:cubicBezTo>
                      <a:pt x="242" y="197"/>
                      <a:pt x="242" y="197"/>
                      <a:pt x="242" y="198"/>
                    </a:cubicBezTo>
                    <a:cubicBezTo>
                      <a:pt x="242" y="198"/>
                      <a:pt x="242" y="198"/>
                      <a:pt x="243" y="198"/>
                    </a:cubicBezTo>
                    <a:cubicBezTo>
                      <a:pt x="243" y="198"/>
                      <a:pt x="243" y="198"/>
                      <a:pt x="243" y="198"/>
                    </a:cubicBezTo>
                    <a:cubicBezTo>
                      <a:pt x="244" y="198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3" y="197"/>
                      <a:pt x="243" y="197"/>
                      <a:pt x="243" y="197"/>
                    </a:cubicBezTo>
                    <a:cubicBezTo>
                      <a:pt x="243" y="197"/>
                      <a:pt x="243" y="197"/>
                      <a:pt x="242" y="197"/>
                    </a:cubicBezTo>
                    <a:cubicBezTo>
                      <a:pt x="242" y="197"/>
                      <a:pt x="242" y="196"/>
                      <a:pt x="242" y="196"/>
                    </a:cubicBezTo>
                    <a:cubicBezTo>
                      <a:pt x="243" y="196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6" y="196"/>
                      <a:pt x="246" y="196"/>
                      <a:pt x="246" y="195"/>
                    </a:cubicBezTo>
                    <a:cubicBezTo>
                      <a:pt x="246" y="195"/>
                      <a:pt x="246" y="195"/>
                      <a:pt x="246" y="195"/>
                    </a:cubicBezTo>
                    <a:cubicBezTo>
                      <a:pt x="246" y="195"/>
                      <a:pt x="247" y="195"/>
                      <a:pt x="247" y="195"/>
                    </a:cubicBezTo>
                    <a:cubicBezTo>
                      <a:pt x="247" y="194"/>
                      <a:pt x="247" y="194"/>
                      <a:pt x="247" y="194"/>
                    </a:cubicBezTo>
                    <a:cubicBezTo>
                      <a:pt x="247" y="194"/>
                      <a:pt x="247" y="193"/>
                      <a:pt x="247" y="193"/>
                    </a:cubicBezTo>
                    <a:cubicBezTo>
                      <a:pt x="247" y="193"/>
                      <a:pt x="247" y="193"/>
                      <a:pt x="248" y="193"/>
                    </a:cubicBezTo>
                    <a:cubicBezTo>
                      <a:pt x="248" y="193"/>
                      <a:pt x="248" y="193"/>
                      <a:pt x="248" y="194"/>
                    </a:cubicBezTo>
                    <a:cubicBezTo>
                      <a:pt x="248" y="194"/>
                      <a:pt x="248" y="194"/>
                      <a:pt x="248" y="194"/>
                    </a:cubicBezTo>
                    <a:cubicBezTo>
                      <a:pt x="248" y="194"/>
                      <a:pt x="248" y="194"/>
                      <a:pt x="248" y="193"/>
                    </a:cubicBezTo>
                    <a:cubicBezTo>
                      <a:pt x="248" y="193"/>
                      <a:pt x="248" y="193"/>
                      <a:pt x="249" y="193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49" y="191"/>
                      <a:pt x="249" y="191"/>
                      <a:pt x="250" y="191"/>
                    </a:cubicBezTo>
                    <a:cubicBezTo>
                      <a:pt x="249" y="192"/>
                      <a:pt x="249" y="193"/>
                      <a:pt x="249" y="194"/>
                    </a:cubicBezTo>
                    <a:cubicBezTo>
                      <a:pt x="248" y="194"/>
                      <a:pt x="248" y="194"/>
                      <a:pt x="248" y="195"/>
                    </a:cubicBezTo>
                    <a:cubicBezTo>
                      <a:pt x="248" y="195"/>
                      <a:pt x="249" y="195"/>
                      <a:pt x="249" y="195"/>
                    </a:cubicBezTo>
                    <a:cubicBezTo>
                      <a:pt x="249" y="195"/>
                      <a:pt x="249" y="194"/>
                      <a:pt x="249" y="194"/>
                    </a:cubicBezTo>
                    <a:cubicBezTo>
                      <a:pt x="249" y="194"/>
                      <a:pt x="249" y="194"/>
                      <a:pt x="249" y="194"/>
                    </a:cubicBezTo>
                    <a:cubicBezTo>
                      <a:pt x="249" y="194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2"/>
                      <a:pt x="251" y="192"/>
                    </a:cubicBezTo>
                    <a:cubicBezTo>
                      <a:pt x="251" y="192"/>
                      <a:pt x="251" y="192"/>
                      <a:pt x="251" y="192"/>
                    </a:cubicBezTo>
                    <a:cubicBezTo>
                      <a:pt x="251" y="192"/>
                      <a:pt x="251" y="192"/>
                      <a:pt x="252" y="192"/>
                    </a:cubicBezTo>
                    <a:cubicBezTo>
                      <a:pt x="252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0"/>
                    </a:cubicBezTo>
                    <a:cubicBezTo>
                      <a:pt x="251" y="190"/>
                      <a:pt x="251" y="190"/>
                      <a:pt x="251" y="190"/>
                    </a:cubicBezTo>
                    <a:cubicBezTo>
                      <a:pt x="251" y="190"/>
                      <a:pt x="252" y="190"/>
                      <a:pt x="252" y="190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3" y="191"/>
                      <a:pt x="253" y="191"/>
                    </a:cubicBezTo>
                    <a:cubicBezTo>
                      <a:pt x="253" y="191"/>
                      <a:pt x="253" y="190"/>
                      <a:pt x="253" y="190"/>
                    </a:cubicBezTo>
                    <a:cubicBezTo>
                      <a:pt x="253" y="190"/>
                      <a:pt x="252" y="190"/>
                      <a:pt x="252" y="190"/>
                    </a:cubicBezTo>
                    <a:cubicBezTo>
                      <a:pt x="252" y="190"/>
                      <a:pt x="252" y="190"/>
                      <a:pt x="253" y="190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2" y="188"/>
                      <a:pt x="252" y="188"/>
                      <a:pt x="253" y="188"/>
                    </a:cubicBezTo>
                    <a:cubicBezTo>
                      <a:pt x="253" y="188"/>
                      <a:pt x="253" y="188"/>
                      <a:pt x="253" y="188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3" y="189"/>
                      <a:pt x="253" y="190"/>
                      <a:pt x="253" y="190"/>
                    </a:cubicBezTo>
                    <a:cubicBezTo>
                      <a:pt x="253" y="190"/>
                      <a:pt x="254" y="190"/>
                      <a:pt x="254" y="190"/>
                    </a:cubicBezTo>
                    <a:cubicBezTo>
                      <a:pt x="254" y="190"/>
                      <a:pt x="254" y="190"/>
                      <a:pt x="254" y="189"/>
                    </a:cubicBezTo>
                    <a:cubicBezTo>
                      <a:pt x="254" y="189"/>
                      <a:pt x="254" y="189"/>
                      <a:pt x="254" y="189"/>
                    </a:cubicBezTo>
                    <a:cubicBezTo>
                      <a:pt x="254" y="189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5" y="188"/>
                      <a:pt x="255" y="188"/>
                      <a:pt x="255" y="188"/>
                    </a:cubicBezTo>
                    <a:cubicBezTo>
                      <a:pt x="255" y="188"/>
                      <a:pt x="255" y="187"/>
                      <a:pt x="255" y="187"/>
                    </a:cubicBezTo>
                    <a:cubicBezTo>
                      <a:pt x="255" y="187"/>
                      <a:pt x="255" y="187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7"/>
                      <a:pt x="255" y="187"/>
                      <a:pt x="255" y="188"/>
                    </a:cubicBezTo>
                    <a:cubicBezTo>
                      <a:pt x="255" y="188"/>
                      <a:pt x="255" y="188"/>
                      <a:pt x="256" y="188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6" y="188"/>
                      <a:pt x="256" y="188"/>
                      <a:pt x="256" y="187"/>
                    </a:cubicBezTo>
                    <a:cubicBezTo>
                      <a:pt x="256" y="187"/>
                      <a:pt x="256" y="187"/>
                      <a:pt x="256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8"/>
                      <a:pt x="258" y="188"/>
                      <a:pt x="258" y="188"/>
                    </a:cubicBezTo>
                    <a:cubicBezTo>
                      <a:pt x="258" y="188"/>
                      <a:pt x="258" y="188"/>
                      <a:pt x="259" y="188"/>
                    </a:cubicBezTo>
                    <a:cubicBezTo>
                      <a:pt x="259" y="188"/>
                      <a:pt x="259" y="188"/>
                      <a:pt x="259" y="188"/>
                    </a:cubicBezTo>
                    <a:cubicBezTo>
                      <a:pt x="259" y="188"/>
                      <a:pt x="259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7"/>
                    </a:cubicBezTo>
                    <a:cubicBezTo>
                      <a:pt x="260" y="187"/>
                      <a:pt x="261" y="187"/>
                      <a:pt x="261" y="187"/>
                    </a:cubicBezTo>
                    <a:cubicBezTo>
                      <a:pt x="261" y="187"/>
                      <a:pt x="261" y="187"/>
                      <a:pt x="261" y="188"/>
                    </a:cubicBezTo>
                    <a:cubicBezTo>
                      <a:pt x="261" y="188"/>
                      <a:pt x="261" y="188"/>
                      <a:pt x="261" y="188"/>
                    </a:cubicBezTo>
                    <a:cubicBezTo>
                      <a:pt x="261" y="188"/>
                      <a:pt x="262" y="188"/>
                      <a:pt x="262" y="188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6"/>
                      <a:pt x="262" y="186"/>
                      <a:pt x="262" y="186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2" y="185"/>
                      <a:pt x="262" y="186"/>
                      <a:pt x="263" y="186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63" y="186"/>
                      <a:pt x="263" y="187"/>
                      <a:pt x="263" y="187"/>
                    </a:cubicBezTo>
                    <a:cubicBezTo>
                      <a:pt x="263" y="187"/>
                      <a:pt x="263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6"/>
                      <a:pt x="264" y="186"/>
                    </a:cubicBezTo>
                    <a:cubicBezTo>
                      <a:pt x="264" y="186"/>
                      <a:pt x="265" y="186"/>
                      <a:pt x="265" y="186"/>
                    </a:cubicBezTo>
                    <a:cubicBezTo>
                      <a:pt x="265" y="186"/>
                      <a:pt x="265" y="185"/>
                      <a:pt x="265" y="185"/>
                    </a:cubicBezTo>
                    <a:cubicBezTo>
                      <a:pt x="265" y="186"/>
                      <a:pt x="265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4"/>
                      <a:pt x="264" y="185"/>
                    </a:cubicBezTo>
                    <a:cubicBezTo>
                      <a:pt x="263" y="185"/>
                      <a:pt x="263" y="185"/>
                      <a:pt x="263" y="185"/>
                    </a:cubicBezTo>
                    <a:cubicBezTo>
                      <a:pt x="263" y="185"/>
                      <a:pt x="263" y="184"/>
                      <a:pt x="263" y="184"/>
                    </a:cubicBezTo>
                    <a:cubicBezTo>
                      <a:pt x="263" y="184"/>
                      <a:pt x="263" y="184"/>
                      <a:pt x="262" y="184"/>
                    </a:cubicBezTo>
                    <a:cubicBezTo>
                      <a:pt x="262" y="184"/>
                      <a:pt x="262" y="185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3"/>
                      <a:pt x="262" y="183"/>
                      <a:pt x="262" y="183"/>
                    </a:cubicBezTo>
                    <a:cubicBezTo>
                      <a:pt x="262" y="184"/>
                      <a:pt x="263" y="183"/>
                      <a:pt x="263" y="183"/>
                    </a:cubicBezTo>
                    <a:cubicBezTo>
                      <a:pt x="263" y="183"/>
                      <a:pt x="264" y="183"/>
                      <a:pt x="264" y="183"/>
                    </a:cubicBezTo>
                    <a:cubicBezTo>
                      <a:pt x="264" y="183"/>
                      <a:pt x="264" y="182"/>
                      <a:pt x="264" y="182"/>
                    </a:cubicBezTo>
                    <a:cubicBezTo>
                      <a:pt x="264" y="182"/>
                      <a:pt x="264" y="182"/>
                      <a:pt x="265" y="182"/>
                    </a:cubicBezTo>
                    <a:cubicBezTo>
                      <a:pt x="265" y="182"/>
                      <a:pt x="265" y="181"/>
                      <a:pt x="265" y="181"/>
                    </a:cubicBezTo>
                    <a:cubicBezTo>
                      <a:pt x="265" y="181"/>
                      <a:pt x="265" y="181"/>
                      <a:pt x="265" y="181"/>
                    </a:cubicBezTo>
                    <a:cubicBezTo>
                      <a:pt x="264" y="181"/>
                      <a:pt x="264" y="181"/>
                      <a:pt x="264" y="180"/>
                    </a:cubicBezTo>
                    <a:cubicBezTo>
                      <a:pt x="265" y="180"/>
                      <a:pt x="265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79"/>
                      <a:pt x="264" y="179"/>
                      <a:pt x="264" y="179"/>
                    </a:cubicBezTo>
                    <a:cubicBezTo>
                      <a:pt x="264" y="179"/>
                      <a:pt x="264" y="179"/>
                      <a:pt x="263" y="180"/>
                    </a:cubicBezTo>
                    <a:cubicBezTo>
                      <a:pt x="263" y="180"/>
                      <a:pt x="263" y="180"/>
                      <a:pt x="263" y="180"/>
                    </a:cubicBezTo>
                    <a:cubicBezTo>
                      <a:pt x="263" y="180"/>
                      <a:pt x="263" y="181"/>
                      <a:pt x="262" y="181"/>
                    </a:cubicBezTo>
                    <a:cubicBezTo>
                      <a:pt x="262" y="181"/>
                      <a:pt x="262" y="180"/>
                      <a:pt x="262" y="180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1" y="180"/>
                      <a:pt x="261" y="181"/>
                      <a:pt x="260" y="181"/>
                    </a:cubicBezTo>
                    <a:cubicBezTo>
                      <a:pt x="260" y="181"/>
                      <a:pt x="260" y="181"/>
                      <a:pt x="259" y="181"/>
                    </a:cubicBezTo>
                    <a:cubicBezTo>
                      <a:pt x="259" y="181"/>
                      <a:pt x="260" y="181"/>
                      <a:pt x="260" y="181"/>
                    </a:cubicBezTo>
                    <a:cubicBezTo>
                      <a:pt x="260" y="180"/>
                      <a:pt x="261" y="180"/>
                      <a:pt x="261" y="180"/>
                    </a:cubicBezTo>
                    <a:cubicBezTo>
                      <a:pt x="261" y="179"/>
                      <a:pt x="261" y="179"/>
                      <a:pt x="261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7"/>
                      <a:pt x="264" y="177"/>
                    </a:cubicBezTo>
                    <a:cubicBezTo>
                      <a:pt x="263" y="177"/>
                      <a:pt x="263" y="177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9"/>
                      <a:pt x="262" y="179"/>
                    </a:cubicBezTo>
                    <a:cubicBezTo>
                      <a:pt x="262" y="179"/>
                      <a:pt x="262" y="179"/>
                      <a:pt x="262" y="179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7"/>
                      <a:pt x="262" y="177"/>
                      <a:pt x="262" y="177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1" y="177"/>
                      <a:pt x="261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7"/>
                      <a:pt x="260" y="177"/>
                      <a:pt x="260" y="177"/>
                    </a:cubicBezTo>
                    <a:cubicBezTo>
                      <a:pt x="260" y="177"/>
                      <a:pt x="260" y="177"/>
                      <a:pt x="261" y="177"/>
                    </a:cubicBezTo>
                    <a:cubicBezTo>
                      <a:pt x="261" y="177"/>
                      <a:pt x="261" y="177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5"/>
                      <a:pt x="262" y="175"/>
                    </a:cubicBezTo>
                    <a:cubicBezTo>
                      <a:pt x="262" y="175"/>
                      <a:pt x="263" y="175"/>
                      <a:pt x="263" y="174"/>
                    </a:cubicBezTo>
                    <a:cubicBezTo>
                      <a:pt x="263" y="174"/>
                      <a:pt x="263" y="174"/>
                      <a:pt x="263" y="174"/>
                    </a:cubicBezTo>
                    <a:cubicBezTo>
                      <a:pt x="263" y="173"/>
                      <a:pt x="263" y="173"/>
                      <a:pt x="263" y="173"/>
                    </a:cubicBezTo>
                    <a:cubicBezTo>
                      <a:pt x="263" y="173"/>
                      <a:pt x="262" y="173"/>
                      <a:pt x="262" y="173"/>
                    </a:cubicBezTo>
                    <a:cubicBezTo>
                      <a:pt x="262" y="173"/>
                      <a:pt x="262" y="174"/>
                      <a:pt x="262" y="173"/>
                    </a:cubicBezTo>
                    <a:cubicBezTo>
                      <a:pt x="262" y="173"/>
                      <a:pt x="263" y="173"/>
                      <a:pt x="263" y="172"/>
                    </a:cubicBezTo>
                    <a:cubicBezTo>
                      <a:pt x="263" y="172"/>
                      <a:pt x="264" y="172"/>
                      <a:pt x="264" y="172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5" y="172"/>
                      <a:pt x="265" y="171"/>
                      <a:pt x="266" y="170"/>
                    </a:cubicBezTo>
                    <a:cubicBezTo>
                      <a:pt x="266" y="170"/>
                      <a:pt x="266" y="170"/>
                      <a:pt x="267" y="170"/>
                    </a:cubicBezTo>
                    <a:cubicBezTo>
                      <a:pt x="266" y="170"/>
                      <a:pt x="267" y="171"/>
                      <a:pt x="267" y="171"/>
                    </a:cubicBezTo>
                    <a:cubicBezTo>
                      <a:pt x="266" y="171"/>
                      <a:pt x="265" y="172"/>
                      <a:pt x="265" y="174"/>
                    </a:cubicBezTo>
                    <a:cubicBezTo>
                      <a:pt x="265" y="174"/>
                      <a:pt x="265" y="174"/>
                      <a:pt x="264" y="175"/>
                    </a:cubicBezTo>
                    <a:cubicBezTo>
                      <a:pt x="264" y="175"/>
                      <a:pt x="264" y="175"/>
                      <a:pt x="264" y="175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5" y="176"/>
                      <a:pt x="265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5"/>
                      <a:pt x="266" y="175"/>
                    </a:cubicBezTo>
                    <a:cubicBezTo>
                      <a:pt x="266" y="175"/>
                      <a:pt x="266" y="175"/>
                      <a:pt x="267" y="175"/>
                    </a:cubicBezTo>
                    <a:cubicBezTo>
                      <a:pt x="267" y="175"/>
                      <a:pt x="266" y="176"/>
                      <a:pt x="267" y="176"/>
                    </a:cubicBezTo>
                    <a:cubicBezTo>
                      <a:pt x="267" y="176"/>
                      <a:pt x="267" y="176"/>
                      <a:pt x="267" y="176"/>
                    </a:cubicBezTo>
                    <a:cubicBezTo>
                      <a:pt x="267" y="176"/>
                      <a:pt x="267" y="175"/>
                      <a:pt x="267" y="175"/>
                    </a:cubicBezTo>
                    <a:cubicBezTo>
                      <a:pt x="267" y="175"/>
                      <a:pt x="268" y="174"/>
                      <a:pt x="268" y="174"/>
                    </a:cubicBezTo>
                    <a:cubicBezTo>
                      <a:pt x="268" y="174"/>
                      <a:pt x="268" y="175"/>
                      <a:pt x="268" y="175"/>
                    </a:cubicBezTo>
                    <a:cubicBezTo>
                      <a:pt x="268" y="175"/>
                      <a:pt x="269" y="175"/>
                      <a:pt x="269" y="175"/>
                    </a:cubicBezTo>
                    <a:cubicBezTo>
                      <a:pt x="269" y="175"/>
                      <a:pt x="269" y="175"/>
                      <a:pt x="269" y="174"/>
                    </a:cubicBezTo>
                    <a:cubicBezTo>
                      <a:pt x="270" y="174"/>
                      <a:pt x="270" y="174"/>
                      <a:pt x="270" y="174"/>
                    </a:cubicBezTo>
                    <a:cubicBezTo>
                      <a:pt x="270" y="174"/>
                      <a:pt x="270" y="174"/>
                      <a:pt x="270" y="173"/>
                    </a:cubicBezTo>
                    <a:cubicBezTo>
                      <a:pt x="270" y="173"/>
                      <a:pt x="271" y="173"/>
                      <a:pt x="271" y="173"/>
                    </a:cubicBezTo>
                    <a:cubicBezTo>
                      <a:pt x="271" y="173"/>
                      <a:pt x="271" y="173"/>
                      <a:pt x="271" y="173"/>
                    </a:cubicBezTo>
                    <a:cubicBezTo>
                      <a:pt x="271" y="174"/>
                      <a:pt x="271" y="174"/>
                      <a:pt x="271" y="174"/>
                    </a:cubicBezTo>
                    <a:cubicBezTo>
                      <a:pt x="271" y="174"/>
                      <a:pt x="271" y="174"/>
                      <a:pt x="272" y="174"/>
                    </a:cubicBezTo>
                    <a:cubicBezTo>
                      <a:pt x="272" y="174"/>
                      <a:pt x="272" y="174"/>
                      <a:pt x="272" y="174"/>
                    </a:cubicBezTo>
                    <a:cubicBezTo>
                      <a:pt x="273" y="173"/>
                      <a:pt x="273" y="173"/>
                      <a:pt x="273" y="172"/>
                    </a:cubicBezTo>
                    <a:cubicBezTo>
                      <a:pt x="274" y="172"/>
                      <a:pt x="274" y="172"/>
                      <a:pt x="274" y="172"/>
                    </a:cubicBezTo>
                    <a:cubicBezTo>
                      <a:pt x="274" y="172"/>
                      <a:pt x="275" y="172"/>
                      <a:pt x="275" y="172"/>
                    </a:cubicBezTo>
                    <a:cubicBezTo>
                      <a:pt x="276" y="172"/>
                      <a:pt x="277" y="172"/>
                      <a:pt x="278" y="173"/>
                    </a:cubicBezTo>
                    <a:cubicBezTo>
                      <a:pt x="278" y="173"/>
                      <a:pt x="277" y="173"/>
                      <a:pt x="277" y="173"/>
                    </a:cubicBezTo>
                    <a:cubicBezTo>
                      <a:pt x="276" y="172"/>
                      <a:pt x="275" y="172"/>
                      <a:pt x="274" y="172"/>
                    </a:cubicBezTo>
                    <a:cubicBezTo>
                      <a:pt x="274" y="172"/>
                      <a:pt x="274" y="172"/>
                      <a:pt x="274" y="173"/>
                    </a:cubicBezTo>
                    <a:cubicBezTo>
                      <a:pt x="274" y="173"/>
                      <a:pt x="274" y="173"/>
                      <a:pt x="274" y="173"/>
                    </a:cubicBezTo>
                    <a:cubicBezTo>
                      <a:pt x="274" y="173"/>
                      <a:pt x="273" y="174"/>
                      <a:pt x="273" y="174"/>
                    </a:cubicBezTo>
                    <a:cubicBezTo>
                      <a:pt x="273" y="174"/>
                      <a:pt x="274" y="174"/>
                      <a:pt x="274" y="174"/>
                    </a:cubicBezTo>
                    <a:cubicBezTo>
                      <a:pt x="274" y="174"/>
                      <a:pt x="273" y="174"/>
                      <a:pt x="273" y="174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274" y="175"/>
                      <a:pt x="274" y="175"/>
                      <a:pt x="274" y="175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74" y="176"/>
                      <a:pt x="274" y="176"/>
                      <a:pt x="275" y="176"/>
                    </a:cubicBezTo>
                    <a:cubicBezTo>
                      <a:pt x="275" y="176"/>
                      <a:pt x="275" y="176"/>
                      <a:pt x="276" y="176"/>
                    </a:cubicBezTo>
                    <a:cubicBezTo>
                      <a:pt x="276" y="176"/>
                      <a:pt x="276" y="175"/>
                      <a:pt x="276" y="175"/>
                    </a:cubicBezTo>
                    <a:cubicBezTo>
                      <a:pt x="276" y="176"/>
                      <a:pt x="275" y="177"/>
                      <a:pt x="274" y="177"/>
                    </a:cubicBezTo>
                    <a:cubicBezTo>
                      <a:pt x="274" y="177"/>
                      <a:pt x="274" y="177"/>
                      <a:pt x="274" y="177"/>
                    </a:cubicBezTo>
                    <a:cubicBezTo>
                      <a:pt x="273" y="177"/>
                      <a:pt x="273" y="178"/>
                      <a:pt x="274" y="178"/>
                    </a:cubicBezTo>
                    <a:cubicBezTo>
                      <a:pt x="274" y="178"/>
                      <a:pt x="274" y="178"/>
                      <a:pt x="275" y="178"/>
                    </a:cubicBezTo>
                    <a:cubicBezTo>
                      <a:pt x="275" y="178"/>
                      <a:pt x="275" y="178"/>
                      <a:pt x="275" y="177"/>
                    </a:cubicBezTo>
                    <a:cubicBezTo>
                      <a:pt x="276" y="177"/>
                      <a:pt x="276" y="177"/>
                      <a:pt x="276" y="177"/>
                    </a:cubicBezTo>
                    <a:cubicBezTo>
                      <a:pt x="277" y="177"/>
                      <a:pt x="277" y="177"/>
                      <a:pt x="278" y="177"/>
                    </a:cubicBezTo>
                    <a:cubicBezTo>
                      <a:pt x="277" y="177"/>
                      <a:pt x="277" y="178"/>
                      <a:pt x="277" y="178"/>
                    </a:cubicBezTo>
                    <a:cubicBezTo>
                      <a:pt x="276" y="178"/>
                      <a:pt x="276" y="178"/>
                      <a:pt x="276" y="178"/>
                    </a:cubicBezTo>
                    <a:cubicBezTo>
                      <a:pt x="276" y="179"/>
                      <a:pt x="276" y="179"/>
                      <a:pt x="277" y="179"/>
                    </a:cubicBezTo>
                    <a:cubicBezTo>
                      <a:pt x="277" y="179"/>
                      <a:pt x="277" y="179"/>
                      <a:pt x="277" y="178"/>
                    </a:cubicBezTo>
                    <a:cubicBezTo>
                      <a:pt x="277" y="178"/>
                      <a:pt x="277" y="178"/>
                      <a:pt x="278" y="178"/>
                    </a:cubicBezTo>
                    <a:cubicBezTo>
                      <a:pt x="278" y="178"/>
                      <a:pt x="278" y="178"/>
                      <a:pt x="278" y="179"/>
                    </a:cubicBezTo>
                    <a:cubicBezTo>
                      <a:pt x="278" y="178"/>
                      <a:pt x="278" y="178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80" y="178"/>
                    </a:cubicBezTo>
                    <a:cubicBezTo>
                      <a:pt x="280" y="178"/>
                      <a:pt x="280" y="177"/>
                      <a:pt x="281" y="177"/>
                    </a:cubicBezTo>
                    <a:cubicBezTo>
                      <a:pt x="281" y="177"/>
                      <a:pt x="281" y="177"/>
                      <a:pt x="281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1" y="177"/>
                      <a:pt x="281" y="178"/>
                      <a:pt x="281" y="178"/>
                    </a:cubicBezTo>
                    <a:cubicBezTo>
                      <a:pt x="280" y="179"/>
                      <a:pt x="280" y="180"/>
                      <a:pt x="279" y="180"/>
                    </a:cubicBezTo>
                    <a:cubicBezTo>
                      <a:pt x="279" y="180"/>
                      <a:pt x="279" y="181"/>
                      <a:pt x="279" y="181"/>
                    </a:cubicBezTo>
                    <a:cubicBezTo>
                      <a:pt x="279" y="181"/>
                      <a:pt x="278" y="181"/>
                      <a:pt x="279" y="181"/>
                    </a:cubicBezTo>
                    <a:cubicBezTo>
                      <a:pt x="279" y="181"/>
                      <a:pt x="279" y="181"/>
                      <a:pt x="279" y="181"/>
                    </a:cubicBezTo>
                    <a:cubicBezTo>
                      <a:pt x="280" y="181"/>
                      <a:pt x="281" y="182"/>
                      <a:pt x="282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2"/>
                      <a:pt x="281" y="182"/>
                      <a:pt x="281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3"/>
                      <a:pt x="283" y="183"/>
                      <a:pt x="283" y="183"/>
                    </a:cubicBezTo>
                    <a:cubicBezTo>
                      <a:pt x="283" y="183"/>
                      <a:pt x="283" y="183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4" y="182"/>
                      <a:pt x="284" y="181"/>
                      <a:pt x="284" y="181"/>
                    </a:cubicBezTo>
                    <a:cubicBezTo>
                      <a:pt x="284" y="181"/>
                      <a:pt x="285" y="180"/>
                      <a:pt x="285" y="180"/>
                    </a:cubicBezTo>
                    <a:cubicBezTo>
                      <a:pt x="285" y="179"/>
                      <a:pt x="285" y="179"/>
                      <a:pt x="285" y="179"/>
                    </a:cubicBezTo>
                    <a:cubicBezTo>
                      <a:pt x="286" y="179"/>
                      <a:pt x="286" y="179"/>
                      <a:pt x="286" y="179"/>
                    </a:cubicBezTo>
                    <a:cubicBezTo>
                      <a:pt x="286" y="179"/>
                      <a:pt x="286" y="180"/>
                      <a:pt x="286" y="180"/>
                    </a:cubicBezTo>
                    <a:cubicBezTo>
                      <a:pt x="286" y="180"/>
                      <a:pt x="286" y="181"/>
                      <a:pt x="286" y="181"/>
                    </a:cubicBezTo>
                    <a:cubicBezTo>
                      <a:pt x="286" y="182"/>
                      <a:pt x="286" y="182"/>
                      <a:pt x="285" y="182"/>
                    </a:cubicBezTo>
                    <a:cubicBezTo>
                      <a:pt x="285" y="182"/>
                      <a:pt x="285" y="183"/>
                      <a:pt x="285" y="183"/>
                    </a:cubicBezTo>
                    <a:cubicBezTo>
                      <a:pt x="286" y="183"/>
                      <a:pt x="286" y="183"/>
                      <a:pt x="286" y="183"/>
                    </a:cubicBezTo>
                    <a:cubicBezTo>
                      <a:pt x="286" y="184"/>
                      <a:pt x="286" y="184"/>
                      <a:pt x="287" y="184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7" y="185"/>
                      <a:pt x="288" y="185"/>
                      <a:pt x="288" y="185"/>
                    </a:cubicBezTo>
                    <a:cubicBezTo>
                      <a:pt x="289" y="185"/>
                      <a:pt x="289" y="184"/>
                      <a:pt x="290" y="185"/>
                    </a:cubicBezTo>
                    <a:cubicBezTo>
                      <a:pt x="290" y="185"/>
                      <a:pt x="290" y="185"/>
                      <a:pt x="289" y="185"/>
                    </a:cubicBezTo>
                    <a:cubicBezTo>
                      <a:pt x="289" y="185"/>
                      <a:pt x="290" y="186"/>
                      <a:pt x="290" y="186"/>
                    </a:cubicBezTo>
                    <a:cubicBezTo>
                      <a:pt x="290" y="186"/>
                      <a:pt x="290" y="186"/>
                      <a:pt x="290" y="186"/>
                    </a:cubicBezTo>
                    <a:cubicBezTo>
                      <a:pt x="291" y="186"/>
                      <a:pt x="291" y="186"/>
                      <a:pt x="291" y="187"/>
                    </a:cubicBezTo>
                    <a:cubicBezTo>
                      <a:pt x="291" y="187"/>
                      <a:pt x="292" y="187"/>
                      <a:pt x="292" y="187"/>
                    </a:cubicBezTo>
                    <a:cubicBezTo>
                      <a:pt x="292" y="187"/>
                      <a:pt x="292" y="187"/>
                      <a:pt x="293" y="187"/>
                    </a:cubicBezTo>
                    <a:cubicBezTo>
                      <a:pt x="294" y="187"/>
                      <a:pt x="295" y="186"/>
                      <a:pt x="297" y="186"/>
                    </a:cubicBezTo>
                    <a:cubicBezTo>
                      <a:pt x="299" y="186"/>
                      <a:pt x="301" y="186"/>
                      <a:pt x="303" y="187"/>
                    </a:cubicBezTo>
                    <a:cubicBezTo>
                      <a:pt x="303" y="187"/>
                      <a:pt x="303" y="187"/>
                      <a:pt x="304" y="187"/>
                    </a:cubicBezTo>
                    <a:cubicBezTo>
                      <a:pt x="304" y="187"/>
                      <a:pt x="304" y="187"/>
                      <a:pt x="305" y="187"/>
                    </a:cubicBezTo>
                    <a:cubicBezTo>
                      <a:pt x="305" y="187"/>
                      <a:pt x="306" y="187"/>
                      <a:pt x="306" y="188"/>
                    </a:cubicBezTo>
                    <a:cubicBezTo>
                      <a:pt x="307" y="188"/>
                      <a:pt x="308" y="188"/>
                      <a:pt x="308" y="187"/>
                    </a:cubicBezTo>
                    <a:cubicBezTo>
                      <a:pt x="309" y="187"/>
                      <a:pt x="309" y="187"/>
                      <a:pt x="309" y="187"/>
                    </a:cubicBezTo>
                    <a:cubicBezTo>
                      <a:pt x="308" y="186"/>
                      <a:pt x="308" y="186"/>
                      <a:pt x="308" y="186"/>
                    </a:cubicBezTo>
                    <a:cubicBezTo>
                      <a:pt x="308" y="186"/>
                      <a:pt x="308" y="186"/>
                      <a:pt x="308" y="185"/>
                    </a:cubicBezTo>
                    <a:cubicBezTo>
                      <a:pt x="308" y="185"/>
                      <a:pt x="308" y="185"/>
                      <a:pt x="308" y="185"/>
                    </a:cubicBezTo>
                    <a:cubicBezTo>
                      <a:pt x="309" y="185"/>
                      <a:pt x="309" y="185"/>
                      <a:pt x="309" y="185"/>
                    </a:cubicBezTo>
                    <a:cubicBezTo>
                      <a:pt x="309" y="185"/>
                      <a:pt x="309" y="186"/>
                      <a:pt x="309" y="186"/>
                    </a:cubicBezTo>
                    <a:cubicBezTo>
                      <a:pt x="310" y="186"/>
                      <a:pt x="310" y="185"/>
                      <a:pt x="311" y="185"/>
                    </a:cubicBezTo>
                    <a:cubicBezTo>
                      <a:pt x="310" y="186"/>
                      <a:pt x="310" y="186"/>
                      <a:pt x="310" y="186"/>
                    </a:cubicBezTo>
                    <a:cubicBezTo>
                      <a:pt x="309" y="186"/>
                      <a:pt x="309" y="186"/>
                      <a:pt x="309" y="187"/>
                    </a:cubicBezTo>
                    <a:cubicBezTo>
                      <a:pt x="309" y="187"/>
                      <a:pt x="309" y="187"/>
                      <a:pt x="310" y="187"/>
                    </a:cubicBezTo>
                    <a:cubicBezTo>
                      <a:pt x="310" y="187"/>
                      <a:pt x="310" y="187"/>
                      <a:pt x="310" y="187"/>
                    </a:cubicBezTo>
                    <a:cubicBezTo>
                      <a:pt x="310" y="187"/>
                      <a:pt x="310" y="187"/>
                      <a:pt x="310" y="188"/>
                    </a:cubicBezTo>
                    <a:cubicBezTo>
                      <a:pt x="310" y="188"/>
                      <a:pt x="309" y="188"/>
                      <a:pt x="309" y="188"/>
                    </a:cubicBezTo>
                    <a:cubicBezTo>
                      <a:pt x="309" y="188"/>
                      <a:pt x="309" y="188"/>
                      <a:pt x="309" y="188"/>
                    </a:cubicBezTo>
                    <a:cubicBezTo>
                      <a:pt x="309" y="188"/>
                      <a:pt x="309" y="189"/>
                      <a:pt x="309" y="189"/>
                    </a:cubicBezTo>
                    <a:cubicBezTo>
                      <a:pt x="309" y="189"/>
                      <a:pt x="309" y="189"/>
                      <a:pt x="309" y="189"/>
                    </a:cubicBezTo>
                    <a:cubicBezTo>
                      <a:pt x="310" y="189"/>
                      <a:pt x="310" y="189"/>
                      <a:pt x="311" y="190"/>
                    </a:cubicBezTo>
                    <a:cubicBezTo>
                      <a:pt x="311" y="190"/>
                      <a:pt x="311" y="190"/>
                      <a:pt x="311" y="190"/>
                    </a:cubicBezTo>
                    <a:cubicBezTo>
                      <a:pt x="312" y="191"/>
                      <a:pt x="312" y="191"/>
                      <a:pt x="313" y="191"/>
                    </a:cubicBezTo>
                    <a:cubicBezTo>
                      <a:pt x="314" y="191"/>
                      <a:pt x="315" y="191"/>
                      <a:pt x="316" y="191"/>
                    </a:cubicBezTo>
                    <a:cubicBezTo>
                      <a:pt x="316" y="191"/>
                      <a:pt x="316" y="191"/>
                      <a:pt x="317" y="191"/>
                    </a:cubicBezTo>
                    <a:cubicBezTo>
                      <a:pt x="317" y="191"/>
                      <a:pt x="318" y="190"/>
                      <a:pt x="318" y="190"/>
                    </a:cubicBezTo>
                    <a:cubicBezTo>
                      <a:pt x="318" y="190"/>
                      <a:pt x="318" y="190"/>
                      <a:pt x="318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90"/>
                      <a:pt x="318" y="189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9" y="189"/>
                      <a:pt x="319" y="189"/>
                      <a:pt x="319" y="189"/>
                    </a:cubicBezTo>
                    <a:cubicBezTo>
                      <a:pt x="320" y="189"/>
                      <a:pt x="320" y="188"/>
                      <a:pt x="320" y="188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7"/>
                      <a:pt x="322" y="187"/>
                      <a:pt x="322" y="187"/>
                    </a:cubicBezTo>
                    <a:cubicBezTo>
                      <a:pt x="322" y="188"/>
                      <a:pt x="322" y="188"/>
                      <a:pt x="323" y="188"/>
                    </a:cubicBezTo>
                    <a:cubicBezTo>
                      <a:pt x="323" y="188"/>
                      <a:pt x="323" y="189"/>
                      <a:pt x="323" y="189"/>
                    </a:cubicBezTo>
                    <a:cubicBezTo>
                      <a:pt x="323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3" y="189"/>
                      <a:pt x="323" y="189"/>
                      <a:pt x="323" y="189"/>
                    </a:cubicBezTo>
                    <a:cubicBezTo>
                      <a:pt x="323" y="190"/>
                      <a:pt x="323" y="191"/>
                      <a:pt x="323" y="191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3" y="192"/>
                      <a:pt x="323" y="192"/>
                      <a:pt x="323" y="193"/>
                    </a:cubicBezTo>
                    <a:cubicBezTo>
                      <a:pt x="323" y="193"/>
                      <a:pt x="323" y="193"/>
                      <a:pt x="322" y="193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0"/>
                      <a:pt x="322" y="190"/>
                      <a:pt x="322" y="190"/>
                    </a:cubicBezTo>
                    <a:cubicBezTo>
                      <a:pt x="322" y="189"/>
                      <a:pt x="322" y="189"/>
                      <a:pt x="322" y="189"/>
                    </a:cubicBezTo>
                    <a:cubicBezTo>
                      <a:pt x="322" y="188"/>
                      <a:pt x="322" y="188"/>
                      <a:pt x="321" y="188"/>
                    </a:cubicBezTo>
                    <a:cubicBezTo>
                      <a:pt x="321" y="188"/>
                      <a:pt x="321" y="188"/>
                      <a:pt x="321" y="189"/>
                    </a:cubicBezTo>
                    <a:cubicBezTo>
                      <a:pt x="320" y="189"/>
                      <a:pt x="320" y="189"/>
                      <a:pt x="320" y="189"/>
                    </a:cubicBezTo>
                    <a:cubicBezTo>
                      <a:pt x="320" y="189"/>
                      <a:pt x="321" y="189"/>
                      <a:pt x="321" y="190"/>
                    </a:cubicBezTo>
                    <a:cubicBezTo>
                      <a:pt x="321" y="190"/>
                      <a:pt x="321" y="190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2"/>
                      <a:pt x="321" y="192"/>
                      <a:pt x="321" y="192"/>
                    </a:cubicBezTo>
                    <a:cubicBezTo>
                      <a:pt x="321" y="192"/>
                      <a:pt x="321" y="192"/>
                      <a:pt x="321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19" y="193"/>
                      <a:pt x="319" y="193"/>
                    </a:cubicBezTo>
                    <a:cubicBezTo>
                      <a:pt x="320" y="194"/>
                      <a:pt x="321" y="194"/>
                      <a:pt x="321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3" y="195"/>
                      <a:pt x="324" y="195"/>
                      <a:pt x="325" y="194"/>
                    </a:cubicBezTo>
                    <a:cubicBezTo>
                      <a:pt x="325" y="194"/>
                      <a:pt x="325" y="194"/>
                      <a:pt x="325" y="194"/>
                    </a:cubicBezTo>
                    <a:cubicBezTo>
                      <a:pt x="325" y="195"/>
                      <a:pt x="325" y="195"/>
                      <a:pt x="325" y="195"/>
                    </a:cubicBezTo>
                    <a:cubicBezTo>
                      <a:pt x="325" y="195"/>
                      <a:pt x="324" y="195"/>
                      <a:pt x="324" y="195"/>
                    </a:cubicBezTo>
                    <a:cubicBezTo>
                      <a:pt x="324" y="195"/>
                      <a:pt x="324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4" y="196"/>
                      <a:pt x="325" y="197"/>
                      <a:pt x="326" y="198"/>
                    </a:cubicBezTo>
                    <a:cubicBezTo>
                      <a:pt x="326" y="198"/>
                      <a:pt x="326" y="198"/>
                      <a:pt x="326" y="198"/>
                    </a:cubicBezTo>
                    <a:cubicBezTo>
                      <a:pt x="327" y="198"/>
                      <a:pt x="327" y="198"/>
                      <a:pt x="327" y="198"/>
                    </a:cubicBezTo>
                    <a:cubicBezTo>
                      <a:pt x="327" y="198"/>
                      <a:pt x="328" y="198"/>
                      <a:pt x="328" y="198"/>
                    </a:cubicBezTo>
                    <a:cubicBezTo>
                      <a:pt x="328" y="198"/>
                      <a:pt x="328" y="198"/>
                      <a:pt x="329" y="198"/>
                    </a:cubicBezTo>
                    <a:cubicBezTo>
                      <a:pt x="328" y="198"/>
                      <a:pt x="328" y="198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200"/>
                      <a:pt x="329" y="199"/>
                      <a:pt x="330" y="200"/>
                    </a:cubicBezTo>
                    <a:cubicBezTo>
                      <a:pt x="330" y="200"/>
                      <a:pt x="331" y="201"/>
                      <a:pt x="331" y="201"/>
                    </a:cubicBezTo>
                    <a:cubicBezTo>
                      <a:pt x="331" y="202"/>
                      <a:pt x="332" y="202"/>
                      <a:pt x="332" y="202"/>
                    </a:cubicBezTo>
                    <a:cubicBezTo>
                      <a:pt x="332" y="202"/>
                      <a:pt x="332" y="203"/>
                      <a:pt x="332" y="203"/>
                    </a:cubicBezTo>
                    <a:cubicBezTo>
                      <a:pt x="332" y="204"/>
                      <a:pt x="332" y="204"/>
                      <a:pt x="333" y="204"/>
                    </a:cubicBezTo>
                    <a:cubicBezTo>
                      <a:pt x="333" y="204"/>
                      <a:pt x="333" y="204"/>
                      <a:pt x="333" y="205"/>
                    </a:cubicBezTo>
                    <a:cubicBezTo>
                      <a:pt x="333" y="205"/>
                      <a:pt x="334" y="205"/>
                      <a:pt x="334" y="205"/>
                    </a:cubicBezTo>
                    <a:cubicBezTo>
                      <a:pt x="334" y="205"/>
                      <a:pt x="334" y="205"/>
                      <a:pt x="334" y="205"/>
                    </a:cubicBezTo>
                    <a:cubicBezTo>
                      <a:pt x="334" y="205"/>
                      <a:pt x="335" y="206"/>
                      <a:pt x="335" y="206"/>
                    </a:cubicBezTo>
                    <a:cubicBezTo>
                      <a:pt x="336" y="207"/>
                      <a:pt x="337" y="208"/>
                      <a:pt x="338" y="208"/>
                    </a:cubicBezTo>
                    <a:cubicBezTo>
                      <a:pt x="338" y="208"/>
                      <a:pt x="339" y="208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40" y="209"/>
                      <a:pt x="339" y="209"/>
                      <a:pt x="339" y="210"/>
                    </a:cubicBezTo>
                    <a:cubicBezTo>
                      <a:pt x="340" y="210"/>
                      <a:pt x="340" y="210"/>
                      <a:pt x="340" y="210"/>
                    </a:cubicBezTo>
                    <a:cubicBezTo>
                      <a:pt x="340" y="210"/>
                      <a:pt x="340" y="210"/>
                      <a:pt x="341" y="211"/>
                    </a:cubicBezTo>
                    <a:cubicBezTo>
                      <a:pt x="341" y="211"/>
                      <a:pt x="341" y="210"/>
                      <a:pt x="341" y="210"/>
                    </a:cubicBezTo>
                    <a:cubicBezTo>
                      <a:pt x="341" y="210"/>
                      <a:pt x="341" y="210"/>
                      <a:pt x="341" y="210"/>
                    </a:cubicBezTo>
                    <a:cubicBezTo>
                      <a:pt x="341" y="209"/>
                      <a:pt x="341" y="209"/>
                      <a:pt x="341" y="209"/>
                    </a:cubicBezTo>
                    <a:cubicBezTo>
                      <a:pt x="341" y="209"/>
                      <a:pt x="342" y="209"/>
                      <a:pt x="342" y="209"/>
                    </a:cubicBezTo>
                    <a:cubicBezTo>
                      <a:pt x="342" y="209"/>
                      <a:pt x="342" y="209"/>
                      <a:pt x="342" y="209"/>
                    </a:cubicBezTo>
                    <a:cubicBezTo>
                      <a:pt x="342" y="209"/>
                      <a:pt x="341" y="209"/>
                      <a:pt x="341" y="209"/>
                    </a:cubicBezTo>
                    <a:cubicBezTo>
                      <a:pt x="341" y="208"/>
                      <a:pt x="341" y="208"/>
                      <a:pt x="342" y="208"/>
                    </a:cubicBezTo>
                    <a:cubicBezTo>
                      <a:pt x="342" y="209"/>
                      <a:pt x="342" y="209"/>
                      <a:pt x="343" y="208"/>
                    </a:cubicBezTo>
                    <a:cubicBezTo>
                      <a:pt x="343" y="209"/>
                      <a:pt x="343" y="209"/>
                      <a:pt x="343" y="209"/>
                    </a:cubicBezTo>
                    <a:cubicBezTo>
                      <a:pt x="343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8"/>
                    </a:cubicBezTo>
                    <a:cubicBezTo>
                      <a:pt x="344" y="208"/>
                      <a:pt x="344" y="208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6"/>
                      <a:pt x="343" y="205"/>
                      <a:pt x="343" y="205"/>
                    </a:cubicBezTo>
                    <a:cubicBezTo>
                      <a:pt x="342" y="205"/>
                      <a:pt x="342" y="205"/>
                      <a:pt x="341" y="206"/>
                    </a:cubicBezTo>
                    <a:cubicBezTo>
                      <a:pt x="341" y="205"/>
                      <a:pt x="341" y="205"/>
                      <a:pt x="342" y="205"/>
                    </a:cubicBezTo>
                    <a:cubicBezTo>
                      <a:pt x="342" y="205"/>
                      <a:pt x="342" y="205"/>
                      <a:pt x="342" y="204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4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0" y="202"/>
                      <a:pt x="339" y="202"/>
                      <a:pt x="338" y="202"/>
                    </a:cubicBezTo>
                    <a:cubicBezTo>
                      <a:pt x="338" y="202"/>
                      <a:pt x="337" y="202"/>
                      <a:pt x="337" y="202"/>
                    </a:cubicBezTo>
                    <a:cubicBezTo>
                      <a:pt x="337" y="202"/>
                      <a:pt x="338" y="202"/>
                      <a:pt x="338" y="201"/>
                    </a:cubicBezTo>
                    <a:cubicBezTo>
                      <a:pt x="338" y="201"/>
                      <a:pt x="338" y="201"/>
                      <a:pt x="338" y="201"/>
                    </a:cubicBezTo>
                    <a:cubicBezTo>
                      <a:pt x="338" y="201"/>
                      <a:pt x="338" y="200"/>
                      <a:pt x="338" y="200"/>
                    </a:cubicBezTo>
                    <a:cubicBezTo>
                      <a:pt x="338" y="200"/>
                      <a:pt x="339" y="200"/>
                      <a:pt x="339" y="201"/>
                    </a:cubicBezTo>
                    <a:cubicBezTo>
                      <a:pt x="340" y="201"/>
                      <a:pt x="340" y="201"/>
                      <a:pt x="341" y="201"/>
                    </a:cubicBezTo>
                    <a:cubicBezTo>
                      <a:pt x="341" y="201"/>
                      <a:pt x="341" y="201"/>
                      <a:pt x="341" y="201"/>
                    </a:cubicBezTo>
                    <a:cubicBezTo>
                      <a:pt x="342" y="201"/>
                      <a:pt x="341" y="201"/>
                      <a:pt x="341" y="202"/>
                    </a:cubicBezTo>
                    <a:cubicBezTo>
                      <a:pt x="341" y="202"/>
                      <a:pt x="342" y="203"/>
                      <a:pt x="343" y="203"/>
                    </a:cubicBezTo>
                    <a:cubicBezTo>
                      <a:pt x="343" y="203"/>
                      <a:pt x="343" y="204"/>
                      <a:pt x="343" y="203"/>
                    </a:cubicBezTo>
                    <a:cubicBezTo>
                      <a:pt x="344" y="203"/>
                      <a:pt x="344" y="203"/>
                      <a:pt x="344" y="203"/>
                    </a:cubicBezTo>
                    <a:cubicBezTo>
                      <a:pt x="344" y="202"/>
                      <a:pt x="343" y="201"/>
                      <a:pt x="344" y="200"/>
                    </a:cubicBezTo>
                    <a:cubicBezTo>
                      <a:pt x="344" y="201"/>
                      <a:pt x="344" y="201"/>
                      <a:pt x="344" y="202"/>
                    </a:cubicBezTo>
                    <a:cubicBezTo>
                      <a:pt x="344" y="203"/>
                      <a:pt x="344" y="204"/>
                      <a:pt x="345" y="204"/>
                    </a:cubicBezTo>
                    <a:cubicBezTo>
                      <a:pt x="345" y="205"/>
                      <a:pt x="346" y="205"/>
                      <a:pt x="346" y="206"/>
                    </a:cubicBezTo>
                    <a:cubicBezTo>
                      <a:pt x="346" y="206"/>
                      <a:pt x="345" y="207"/>
                      <a:pt x="345" y="207"/>
                    </a:cubicBezTo>
                    <a:cubicBezTo>
                      <a:pt x="345" y="207"/>
                      <a:pt x="345" y="207"/>
                      <a:pt x="345" y="207"/>
                    </a:cubicBezTo>
                    <a:cubicBezTo>
                      <a:pt x="345" y="208"/>
                      <a:pt x="345" y="208"/>
                      <a:pt x="346" y="208"/>
                    </a:cubicBezTo>
                    <a:cubicBezTo>
                      <a:pt x="346" y="208"/>
                      <a:pt x="346" y="208"/>
                      <a:pt x="346" y="208"/>
                    </a:cubicBezTo>
                    <a:cubicBezTo>
                      <a:pt x="347" y="208"/>
                      <a:pt x="347" y="208"/>
                      <a:pt x="347" y="209"/>
                    </a:cubicBezTo>
                    <a:cubicBezTo>
                      <a:pt x="347" y="208"/>
                      <a:pt x="347" y="208"/>
                      <a:pt x="347" y="208"/>
                    </a:cubicBezTo>
                    <a:cubicBezTo>
                      <a:pt x="347" y="208"/>
                      <a:pt x="348" y="208"/>
                      <a:pt x="348" y="208"/>
                    </a:cubicBezTo>
                    <a:cubicBezTo>
                      <a:pt x="348" y="208"/>
                      <a:pt x="348" y="208"/>
                      <a:pt x="348" y="207"/>
                    </a:cubicBezTo>
                    <a:cubicBezTo>
                      <a:pt x="348" y="207"/>
                      <a:pt x="348" y="207"/>
                      <a:pt x="348" y="207"/>
                    </a:cubicBezTo>
                    <a:cubicBezTo>
                      <a:pt x="348" y="208"/>
                      <a:pt x="348" y="208"/>
                      <a:pt x="348" y="208"/>
                    </a:cubicBezTo>
                    <a:cubicBezTo>
                      <a:pt x="348" y="208"/>
                      <a:pt x="349" y="209"/>
                      <a:pt x="349" y="209"/>
                    </a:cubicBezTo>
                    <a:cubicBezTo>
                      <a:pt x="349" y="209"/>
                      <a:pt x="350" y="210"/>
                      <a:pt x="350" y="210"/>
                    </a:cubicBezTo>
                    <a:cubicBezTo>
                      <a:pt x="350" y="210"/>
                      <a:pt x="350" y="211"/>
                      <a:pt x="350" y="211"/>
                    </a:cubicBezTo>
                    <a:cubicBezTo>
                      <a:pt x="351" y="211"/>
                      <a:pt x="351" y="210"/>
                      <a:pt x="351" y="210"/>
                    </a:cubicBezTo>
                    <a:cubicBezTo>
                      <a:pt x="351" y="210"/>
                      <a:pt x="351" y="209"/>
                      <a:pt x="351" y="208"/>
                    </a:cubicBezTo>
                    <a:cubicBezTo>
                      <a:pt x="351" y="208"/>
                      <a:pt x="351" y="207"/>
                      <a:pt x="350" y="207"/>
                    </a:cubicBezTo>
                    <a:cubicBezTo>
                      <a:pt x="350" y="206"/>
                      <a:pt x="350" y="206"/>
                      <a:pt x="350" y="205"/>
                    </a:cubicBezTo>
                    <a:cubicBezTo>
                      <a:pt x="350" y="205"/>
                      <a:pt x="350" y="205"/>
                      <a:pt x="351" y="205"/>
                    </a:cubicBezTo>
                    <a:cubicBezTo>
                      <a:pt x="350" y="204"/>
                      <a:pt x="349" y="203"/>
                      <a:pt x="350" y="202"/>
                    </a:cubicBezTo>
                    <a:cubicBezTo>
                      <a:pt x="350" y="201"/>
                      <a:pt x="350" y="201"/>
                      <a:pt x="349" y="201"/>
                    </a:cubicBezTo>
                    <a:cubicBezTo>
                      <a:pt x="349" y="201"/>
                      <a:pt x="349" y="201"/>
                      <a:pt x="349" y="201"/>
                    </a:cubicBezTo>
                    <a:cubicBezTo>
                      <a:pt x="348" y="201"/>
                      <a:pt x="349" y="200"/>
                      <a:pt x="349" y="200"/>
                    </a:cubicBezTo>
                    <a:cubicBezTo>
                      <a:pt x="349" y="200"/>
                      <a:pt x="349" y="199"/>
                      <a:pt x="349" y="199"/>
                    </a:cubicBezTo>
                    <a:cubicBezTo>
                      <a:pt x="349" y="199"/>
                      <a:pt x="349" y="199"/>
                      <a:pt x="349" y="199"/>
                    </a:cubicBezTo>
                    <a:cubicBezTo>
                      <a:pt x="348" y="199"/>
                      <a:pt x="348" y="199"/>
                      <a:pt x="348" y="199"/>
                    </a:cubicBezTo>
                    <a:cubicBezTo>
                      <a:pt x="348" y="198"/>
                      <a:pt x="348" y="197"/>
                      <a:pt x="347" y="197"/>
                    </a:cubicBezTo>
                    <a:cubicBezTo>
                      <a:pt x="347" y="197"/>
                      <a:pt x="347" y="196"/>
                      <a:pt x="347" y="196"/>
                    </a:cubicBezTo>
                    <a:cubicBezTo>
                      <a:pt x="348" y="197"/>
                      <a:pt x="349" y="198"/>
                      <a:pt x="349" y="198"/>
                    </a:cubicBezTo>
                    <a:cubicBezTo>
                      <a:pt x="349" y="198"/>
                      <a:pt x="349" y="197"/>
                      <a:pt x="348" y="197"/>
                    </a:cubicBezTo>
                    <a:cubicBezTo>
                      <a:pt x="348" y="196"/>
                      <a:pt x="349" y="196"/>
                      <a:pt x="349" y="196"/>
                    </a:cubicBezTo>
                    <a:cubicBezTo>
                      <a:pt x="349" y="196"/>
                      <a:pt x="349" y="196"/>
                      <a:pt x="349" y="197"/>
                    </a:cubicBezTo>
                    <a:cubicBezTo>
                      <a:pt x="349" y="197"/>
                      <a:pt x="349" y="197"/>
                      <a:pt x="350" y="198"/>
                    </a:cubicBezTo>
                    <a:cubicBezTo>
                      <a:pt x="350" y="198"/>
                      <a:pt x="350" y="198"/>
                      <a:pt x="350" y="199"/>
                    </a:cubicBezTo>
                    <a:cubicBezTo>
                      <a:pt x="350" y="199"/>
                      <a:pt x="350" y="199"/>
                      <a:pt x="350" y="199"/>
                    </a:cubicBezTo>
                    <a:cubicBezTo>
                      <a:pt x="350" y="199"/>
                      <a:pt x="350" y="200"/>
                      <a:pt x="350" y="200"/>
                    </a:cubicBezTo>
                    <a:cubicBezTo>
                      <a:pt x="350" y="200"/>
                      <a:pt x="350" y="201"/>
                      <a:pt x="350" y="201"/>
                    </a:cubicBezTo>
                    <a:cubicBezTo>
                      <a:pt x="350" y="201"/>
                      <a:pt x="350" y="201"/>
                      <a:pt x="350" y="201"/>
                    </a:cubicBezTo>
                    <a:cubicBezTo>
                      <a:pt x="350" y="202"/>
                      <a:pt x="350" y="202"/>
                      <a:pt x="350" y="202"/>
                    </a:cubicBezTo>
                    <a:cubicBezTo>
                      <a:pt x="350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2" y="203"/>
                      <a:pt x="352" y="203"/>
                      <a:pt x="352" y="203"/>
                    </a:cubicBezTo>
                    <a:cubicBezTo>
                      <a:pt x="352" y="203"/>
                      <a:pt x="352" y="204"/>
                      <a:pt x="352" y="205"/>
                    </a:cubicBezTo>
                    <a:cubicBezTo>
                      <a:pt x="352" y="205"/>
                      <a:pt x="352" y="206"/>
                      <a:pt x="353" y="206"/>
                    </a:cubicBezTo>
                    <a:cubicBezTo>
                      <a:pt x="353" y="206"/>
                      <a:pt x="353" y="207"/>
                      <a:pt x="353" y="207"/>
                    </a:cubicBezTo>
                    <a:cubicBezTo>
                      <a:pt x="353" y="208"/>
                      <a:pt x="353" y="208"/>
                      <a:pt x="353" y="208"/>
                    </a:cubicBezTo>
                    <a:cubicBezTo>
                      <a:pt x="353" y="208"/>
                      <a:pt x="354" y="208"/>
                      <a:pt x="354" y="208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10"/>
                      <a:pt x="354" y="210"/>
                      <a:pt x="354" y="210"/>
                    </a:cubicBezTo>
                    <a:cubicBezTo>
                      <a:pt x="354" y="210"/>
                      <a:pt x="355" y="210"/>
                      <a:pt x="355" y="210"/>
                    </a:cubicBezTo>
                    <a:cubicBezTo>
                      <a:pt x="355" y="210"/>
                      <a:pt x="356" y="210"/>
                      <a:pt x="356" y="210"/>
                    </a:cubicBezTo>
                    <a:cubicBezTo>
                      <a:pt x="356" y="210"/>
                      <a:pt x="356" y="211"/>
                      <a:pt x="356" y="211"/>
                    </a:cubicBezTo>
                    <a:cubicBezTo>
                      <a:pt x="356" y="211"/>
                      <a:pt x="357" y="210"/>
                      <a:pt x="356" y="210"/>
                    </a:cubicBezTo>
                    <a:cubicBezTo>
                      <a:pt x="356" y="210"/>
                      <a:pt x="356" y="210"/>
                      <a:pt x="356" y="210"/>
                    </a:cubicBezTo>
                    <a:cubicBezTo>
                      <a:pt x="356" y="210"/>
                      <a:pt x="356" y="210"/>
                      <a:pt x="356" y="209"/>
                    </a:cubicBezTo>
                    <a:cubicBezTo>
                      <a:pt x="356" y="209"/>
                      <a:pt x="356" y="210"/>
                      <a:pt x="356" y="210"/>
                    </a:cubicBezTo>
                    <a:cubicBezTo>
                      <a:pt x="357" y="210"/>
                      <a:pt x="357" y="210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1"/>
                      <a:pt x="357" y="210"/>
                      <a:pt x="357" y="210"/>
                    </a:cubicBezTo>
                    <a:cubicBezTo>
                      <a:pt x="358" y="210"/>
                      <a:pt x="358" y="210"/>
                      <a:pt x="358" y="209"/>
                    </a:cubicBezTo>
                    <a:cubicBezTo>
                      <a:pt x="358" y="209"/>
                      <a:pt x="358" y="209"/>
                      <a:pt x="358" y="208"/>
                    </a:cubicBezTo>
                    <a:cubicBezTo>
                      <a:pt x="358" y="208"/>
                      <a:pt x="358" y="208"/>
                      <a:pt x="358" y="208"/>
                    </a:cubicBezTo>
                    <a:cubicBezTo>
                      <a:pt x="358" y="208"/>
                      <a:pt x="358" y="208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8"/>
                      <a:pt x="359" y="208"/>
                      <a:pt x="359" y="208"/>
                    </a:cubicBezTo>
                    <a:cubicBezTo>
                      <a:pt x="358" y="208"/>
                      <a:pt x="358" y="209"/>
                      <a:pt x="358" y="209"/>
                    </a:cubicBezTo>
                    <a:cubicBezTo>
                      <a:pt x="358" y="209"/>
                      <a:pt x="358" y="209"/>
                      <a:pt x="358" y="209"/>
                    </a:cubicBezTo>
                    <a:cubicBezTo>
                      <a:pt x="358" y="210"/>
                      <a:pt x="358" y="210"/>
                      <a:pt x="358" y="210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2"/>
                      <a:pt x="358" y="212"/>
                    </a:cubicBezTo>
                    <a:cubicBezTo>
                      <a:pt x="358" y="212"/>
                      <a:pt x="358" y="212"/>
                      <a:pt x="358" y="212"/>
                    </a:cubicBezTo>
                    <a:cubicBezTo>
                      <a:pt x="358" y="213"/>
                      <a:pt x="358" y="213"/>
                      <a:pt x="359" y="213"/>
                    </a:cubicBezTo>
                    <a:cubicBezTo>
                      <a:pt x="359" y="213"/>
                      <a:pt x="359" y="213"/>
                      <a:pt x="359" y="213"/>
                    </a:cubicBezTo>
                    <a:cubicBezTo>
                      <a:pt x="359" y="214"/>
                      <a:pt x="359" y="213"/>
                      <a:pt x="359" y="213"/>
                    </a:cubicBezTo>
                    <a:cubicBezTo>
                      <a:pt x="359" y="213"/>
                      <a:pt x="360" y="213"/>
                      <a:pt x="360" y="213"/>
                    </a:cubicBezTo>
                    <a:cubicBezTo>
                      <a:pt x="360" y="213"/>
                      <a:pt x="360" y="213"/>
                      <a:pt x="360" y="213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3"/>
                      <a:pt x="360" y="213"/>
                      <a:pt x="361" y="213"/>
                    </a:cubicBezTo>
                    <a:cubicBezTo>
                      <a:pt x="360" y="213"/>
                      <a:pt x="360" y="214"/>
                      <a:pt x="360" y="214"/>
                    </a:cubicBezTo>
                    <a:cubicBezTo>
                      <a:pt x="360" y="214"/>
                      <a:pt x="360" y="214"/>
                      <a:pt x="360" y="214"/>
                    </a:cubicBezTo>
                    <a:cubicBezTo>
                      <a:pt x="359" y="214"/>
                      <a:pt x="359" y="214"/>
                      <a:pt x="359" y="214"/>
                    </a:cubicBezTo>
                    <a:cubicBezTo>
                      <a:pt x="359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6"/>
                    </a:cubicBezTo>
                    <a:cubicBezTo>
                      <a:pt x="360" y="216"/>
                      <a:pt x="360" y="216"/>
                      <a:pt x="361" y="216"/>
                    </a:cubicBezTo>
                    <a:cubicBezTo>
                      <a:pt x="361" y="216"/>
                      <a:pt x="361" y="215"/>
                      <a:pt x="361" y="215"/>
                    </a:cubicBezTo>
                    <a:cubicBezTo>
                      <a:pt x="361" y="215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2" y="214"/>
                      <a:pt x="363" y="214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3" y="215"/>
                      <a:pt x="363" y="215"/>
                      <a:pt x="363" y="215"/>
                    </a:cubicBezTo>
                    <a:cubicBezTo>
                      <a:pt x="362" y="214"/>
                      <a:pt x="362" y="214"/>
                      <a:pt x="362" y="214"/>
                    </a:cubicBezTo>
                    <a:cubicBezTo>
                      <a:pt x="361" y="214"/>
                      <a:pt x="361" y="215"/>
                      <a:pt x="361" y="215"/>
                    </a:cubicBezTo>
                    <a:cubicBezTo>
                      <a:pt x="361" y="216"/>
                      <a:pt x="361" y="216"/>
                      <a:pt x="361" y="216"/>
                    </a:cubicBezTo>
                    <a:cubicBezTo>
                      <a:pt x="362" y="217"/>
                      <a:pt x="363" y="217"/>
                      <a:pt x="364" y="218"/>
                    </a:cubicBezTo>
                    <a:cubicBezTo>
                      <a:pt x="364" y="218"/>
                      <a:pt x="364" y="218"/>
                      <a:pt x="364" y="218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5" y="219"/>
                      <a:pt x="365" y="219"/>
                      <a:pt x="365" y="219"/>
                    </a:cubicBezTo>
                    <a:cubicBezTo>
                      <a:pt x="365" y="219"/>
                      <a:pt x="365" y="219"/>
                      <a:pt x="365" y="220"/>
                    </a:cubicBezTo>
                    <a:cubicBezTo>
                      <a:pt x="365" y="220"/>
                      <a:pt x="365" y="220"/>
                      <a:pt x="365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3" y="218"/>
                      <a:pt x="363" y="218"/>
                      <a:pt x="362" y="217"/>
                    </a:cubicBezTo>
                    <a:cubicBezTo>
                      <a:pt x="362" y="217"/>
                      <a:pt x="362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9"/>
                    </a:cubicBezTo>
                    <a:cubicBezTo>
                      <a:pt x="361" y="219"/>
                      <a:pt x="361" y="219"/>
                      <a:pt x="361" y="219"/>
                    </a:cubicBezTo>
                    <a:cubicBezTo>
                      <a:pt x="362" y="219"/>
                      <a:pt x="361" y="219"/>
                      <a:pt x="361" y="219"/>
                    </a:cubicBezTo>
                    <a:cubicBezTo>
                      <a:pt x="361" y="219"/>
                      <a:pt x="361" y="219"/>
                      <a:pt x="361" y="220"/>
                    </a:cubicBezTo>
                    <a:cubicBezTo>
                      <a:pt x="361" y="220"/>
                      <a:pt x="361" y="220"/>
                      <a:pt x="361" y="220"/>
                    </a:cubicBezTo>
                    <a:cubicBezTo>
                      <a:pt x="361" y="220"/>
                      <a:pt x="362" y="220"/>
                      <a:pt x="362" y="220"/>
                    </a:cubicBezTo>
                    <a:cubicBezTo>
                      <a:pt x="362" y="220"/>
                      <a:pt x="362" y="220"/>
                      <a:pt x="363" y="220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3" y="222"/>
                      <a:pt x="363" y="222"/>
                      <a:pt x="363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3" y="222"/>
                      <a:pt x="363" y="222"/>
                    </a:cubicBezTo>
                    <a:cubicBezTo>
                      <a:pt x="363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3"/>
                    </a:cubicBezTo>
                    <a:cubicBezTo>
                      <a:pt x="362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2" y="224"/>
                      <a:pt x="362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5"/>
                    </a:cubicBezTo>
                    <a:cubicBezTo>
                      <a:pt x="364" y="225"/>
                      <a:pt x="364" y="225"/>
                      <a:pt x="365" y="225"/>
                    </a:cubicBezTo>
                    <a:cubicBezTo>
                      <a:pt x="365" y="225"/>
                      <a:pt x="365" y="225"/>
                      <a:pt x="365" y="225"/>
                    </a:cubicBezTo>
                    <a:cubicBezTo>
                      <a:pt x="365" y="225"/>
                      <a:pt x="366" y="225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5"/>
                      <a:pt x="366" y="226"/>
                      <a:pt x="366" y="226"/>
                    </a:cubicBezTo>
                    <a:cubicBezTo>
                      <a:pt x="366" y="226"/>
                      <a:pt x="366" y="226"/>
                      <a:pt x="365" y="226"/>
                    </a:cubicBezTo>
                    <a:cubicBezTo>
                      <a:pt x="365" y="226"/>
                      <a:pt x="365" y="226"/>
                      <a:pt x="365" y="226"/>
                    </a:cubicBezTo>
                    <a:cubicBezTo>
                      <a:pt x="366" y="227"/>
                      <a:pt x="366" y="227"/>
                      <a:pt x="366" y="227"/>
                    </a:cubicBezTo>
                    <a:cubicBezTo>
                      <a:pt x="366" y="227"/>
                      <a:pt x="366" y="227"/>
                      <a:pt x="366" y="228"/>
                    </a:cubicBezTo>
                    <a:cubicBezTo>
                      <a:pt x="367" y="228"/>
                      <a:pt x="367" y="228"/>
                      <a:pt x="367" y="228"/>
                    </a:cubicBezTo>
                    <a:cubicBezTo>
                      <a:pt x="367" y="228"/>
                      <a:pt x="367" y="229"/>
                      <a:pt x="367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1"/>
                      <a:pt x="369" y="231"/>
                      <a:pt x="369" y="231"/>
                    </a:cubicBezTo>
                    <a:cubicBezTo>
                      <a:pt x="369" y="232"/>
                      <a:pt x="369" y="232"/>
                      <a:pt x="370" y="232"/>
                    </a:cubicBezTo>
                    <a:cubicBezTo>
                      <a:pt x="370" y="232"/>
                      <a:pt x="370" y="232"/>
                      <a:pt x="370" y="232"/>
                    </a:cubicBezTo>
                    <a:cubicBezTo>
                      <a:pt x="370" y="232"/>
                      <a:pt x="370" y="233"/>
                      <a:pt x="370" y="233"/>
                    </a:cubicBezTo>
                    <a:cubicBezTo>
                      <a:pt x="370" y="233"/>
                      <a:pt x="371" y="233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0" y="234"/>
                    </a:cubicBezTo>
                    <a:cubicBezTo>
                      <a:pt x="370" y="233"/>
                      <a:pt x="370" y="233"/>
                      <a:pt x="370" y="233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9" y="234"/>
                    </a:cubicBezTo>
                    <a:cubicBezTo>
                      <a:pt x="369" y="234"/>
                      <a:pt x="370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5"/>
                      <a:pt x="369" y="235"/>
                      <a:pt x="369" y="235"/>
                    </a:cubicBezTo>
                    <a:cubicBezTo>
                      <a:pt x="370" y="235"/>
                      <a:pt x="370" y="235"/>
                      <a:pt x="370" y="235"/>
                    </a:cubicBezTo>
                    <a:cubicBezTo>
                      <a:pt x="370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6"/>
                    </a:cubicBezTo>
                    <a:cubicBezTo>
                      <a:pt x="369" y="236"/>
                      <a:pt x="368" y="236"/>
                      <a:pt x="368" y="236"/>
                    </a:cubicBezTo>
                    <a:cubicBezTo>
                      <a:pt x="368" y="235"/>
                      <a:pt x="368" y="235"/>
                      <a:pt x="368" y="235"/>
                    </a:cubicBezTo>
                    <a:cubicBezTo>
                      <a:pt x="368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8" y="234"/>
                      <a:pt x="368" y="233"/>
                    </a:cubicBezTo>
                    <a:cubicBezTo>
                      <a:pt x="368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8" y="233"/>
                    </a:cubicBezTo>
                    <a:cubicBezTo>
                      <a:pt x="368" y="232"/>
                      <a:pt x="368" y="233"/>
                      <a:pt x="368" y="233"/>
                    </a:cubicBezTo>
                    <a:cubicBezTo>
                      <a:pt x="368" y="233"/>
                      <a:pt x="368" y="234"/>
                      <a:pt x="368" y="234"/>
                    </a:cubicBezTo>
                    <a:cubicBezTo>
                      <a:pt x="368" y="234"/>
                      <a:pt x="368" y="234"/>
                      <a:pt x="368" y="234"/>
                    </a:cubicBezTo>
                    <a:cubicBezTo>
                      <a:pt x="367" y="235"/>
                      <a:pt x="368" y="235"/>
                      <a:pt x="367" y="235"/>
                    </a:cubicBezTo>
                    <a:cubicBezTo>
                      <a:pt x="367" y="235"/>
                      <a:pt x="367" y="235"/>
                      <a:pt x="367" y="235"/>
                    </a:cubicBezTo>
                    <a:cubicBezTo>
                      <a:pt x="367" y="235"/>
                      <a:pt x="367" y="236"/>
                      <a:pt x="367" y="236"/>
                    </a:cubicBezTo>
                    <a:cubicBezTo>
                      <a:pt x="367" y="236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8"/>
                      <a:pt x="369" y="238"/>
                    </a:cubicBezTo>
                    <a:cubicBezTo>
                      <a:pt x="369" y="238"/>
                      <a:pt x="369" y="238"/>
                      <a:pt x="369" y="238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70" y="239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1" y="238"/>
                      <a:pt x="371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1" y="237"/>
                      <a:pt x="371" y="236"/>
                      <a:pt x="371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1" y="236"/>
                    </a:cubicBezTo>
                    <a:cubicBezTo>
                      <a:pt x="371" y="236"/>
                      <a:pt x="371" y="236"/>
                      <a:pt x="371" y="236"/>
                    </a:cubicBezTo>
                    <a:cubicBezTo>
                      <a:pt x="371" y="236"/>
                      <a:pt x="371" y="235"/>
                      <a:pt x="372" y="235"/>
                    </a:cubicBezTo>
                    <a:cubicBezTo>
                      <a:pt x="372" y="235"/>
                      <a:pt x="373" y="235"/>
                      <a:pt x="373" y="235"/>
                    </a:cubicBezTo>
                    <a:cubicBezTo>
                      <a:pt x="373" y="235"/>
                      <a:pt x="374" y="235"/>
                      <a:pt x="374" y="235"/>
                    </a:cubicBezTo>
                    <a:cubicBezTo>
                      <a:pt x="374" y="235"/>
                      <a:pt x="374" y="235"/>
                      <a:pt x="374" y="235"/>
                    </a:cubicBezTo>
                    <a:cubicBezTo>
                      <a:pt x="374" y="235"/>
                      <a:pt x="375" y="235"/>
                      <a:pt x="375" y="235"/>
                    </a:cubicBezTo>
                    <a:cubicBezTo>
                      <a:pt x="375" y="236"/>
                      <a:pt x="375" y="236"/>
                      <a:pt x="374" y="236"/>
                    </a:cubicBezTo>
                    <a:cubicBezTo>
                      <a:pt x="374" y="236"/>
                      <a:pt x="374" y="236"/>
                      <a:pt x="374" y="236"/>
                    </a:cubicBezTo>
                    <a:cubicBezTo>
                      <a:pt x="374" y="236"/>
                      <a:pt x="373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7"/>
                      <a:pt x="371" y="237"/>
                      <a:pt x="371" y="237"/>
                    </a:cubicBezTo>
                    <a:cubicBezTo>
                      <a:pt x="371" y="237"/>
                      <a:pt x="371" y="237"/>
                      <a:pt x="371" y="237"/>
                    </a:cubicBezTo>
                    <a:cubicBezTo>
                      <a:pt x="371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1" y="238"/>
                      <a:pt x="371" y="239"/>
                      <a:pt x="371" y="239"/>
                    </a:cubicBezTo>
                    <a:cubicBezTo>
                      <a:pt x="371" y="240"/>
                      <a:pt x="371" y="240"/>
                      <a:pt x="370" y="241"/>
                    </a:cubicBezTo>
                    <a:cubicBezTo>
                      <a:pt x="370" y="241"/>
                      <a:pt x="370" y="241"/>
                      <a:pt x="370" y="241"/>
                    </a:cubicBezTo>
                    <a:cubicBezTo>
                      <a:pt x="370" y="241"/>
                      <a:pt x="370" y="241"/>
                      <a:pt x="370" y="242"/>
                    </a:cubicBezTo>
                    <a:cubicBezTo>
                      <a:pt x="370" y="242"/>
                      <a:pt x="370" y="242"/>
                      <a:pt x="370" y="242"/>
                    </a:cubicBezTo>
                    <a:cubicBezTo>
                      <a:pt x="370" y="243"/>
                      <a:pt x="371" y="243"/>
                      <a:pt x="371" y="243"/>
                    </a:cubicBezTo>
                    <a:cubicBezTo>
                      <a:pt x="371" y="244"/>
                      <a:pt x="372" y="244"/>
                      <a:pt x="372" y="244"/>
                    </a:cubicBezTo>
                    <a:cubicBezTo>
                      <a:pt x="372" y="243"/>
                      <a:pt x="372" y="243"/>
                      <a:pt x="372" y="243"/>
                    </a:cubicBezTo>
                    <a:cubicBezTo>
                      <a:pt x="372" y="242"/>
                      <a:pt x="372" y="242"/>
                      <a:pt x="373" y="241"/>
                    </a:cubicBezTo>
                    <a:cubicBezTo>
                      <a:pt x="373" y="241"/>
                      <a:pt x="373" y="240"/>
                      <a:pt x="373" y="240"/>
                    </a:cubicBezTo>
                    <a:cubicBezTo>
                      <a:pt x="373" y="240"/>
                      <a:pt x="372" y="240"/>
                      <a:pt x="372" y="240"/>
                    </a:cubicBezTo>
                    <a:cubicBezTo>
                      <a:pt x="372" y="240"/>
                      <a:pt x="373" y="240"/>
                      <a:pt x="373" y="240"/>
                    </a:cubicBezTo>
                    <a:cubicBezTo>
                      <a:pt x="373" y="239"/>
                      <a:pt x="374" y="239"/>
                      <a:pt x="374" y="238"/>
                    </a:cubicBezTo>
                    <a:cubicBezTo>
                      <a:pt x="374" y="238"/>
                      <a:pt x="374" y="238"/>
                      <a:pt x="374" y="238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40"/>
                    </a:cubicBezTo>
                    <a:cubicBezTo>
                      <a:pt x="374" y="240"/>
                      <a:pt x="374" y="240"/>
                      <a:pt x="373" y="240"/>
                    </a:cubicBezTo>
                    <a:cubicBezTo>
                      <a:pt x="374" y="240"/>
                      <a:pt x="374" y="240"/>
                      <a:pt x="374" y="240"/>
                    </a:cubicBezTo>
                    <a:cubicBezTo>
                      <a:pt x="374" y="240"/>
                      <a:pt x="374" y="241"/>
                      <a:pt x="374" y="241"/>
                    </a:cubicBezTo>
                    <a:cubicBezTo>
                      <a:pt x="374" y="241"/>
                      <a:pt x="373" y="241"/>
                      <a:pt x="373" y="241"/>
                    </a:cubicBezTo>
                    <a:cubicBezTo>
                      <a:pt x="373" y="241"/>
                      <a:pt x="374" y="241"/>
                      <a:pt x="373" y="241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4" y="242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5"/>
                      <a:pt x="373" y="245"/>
                      <a:pt x="373" y="245"/>
                    </a:cubicBezTo>
                    <a:cubicBezTo>
                      <a:pt x="373" y="245"/>
                      <a:pt x="373" y="245"/>
                      <a:pt x="372" y="245"/>
                    </a:cubicBezTo>
                    <a:cubicBezTo>
                      <a:pt x="372" y="246"/>
                      <a:pt x="372" y="246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3" y="248"/>
                    </a:cubicBezTo>
                    <a:cubicBezTo>
                      <a:pt x="373" y="248"/>
                      <a:pt x="373" y="248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4" y="247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5"/>
                      <a:pt x="374" y="245"/>
                    </a:cubicBezTo>
                    <a:cubicBezTo>
                      <a:pt x="374" y="245"/>
                      <a:pt x="374" y="245"/>
                      <a:pt x="375" y="244"/>
                    </a:cubicBezTo>
                    <a:cubicBezTo>
                      <a:pt x="375" y="244"/>
                      <a:pt x="375" y="244"/>
                      <a:pt x="375" y="244"/>
                    </a:cubicBezTo>
                    <a:cubicBezTo>
                      <a:pt x="375" y="244"/>
                      <a:pt x="375" y="244"/>
                      <a:pt x="375" y="245"/>
                    </a:cubicBezTo>
                    <a:cubicBezTo>
                      <a:pt x="375" y="245"/>
                      <a:pt x="375" y="245"/>
                      <a:pt x="375" y="245"/>
                    </a:cubicBezTo>
                    <a:cubicBezTo>
                      <a:pt x="375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5"/>
                      <a:pt x="377" y="245"/>
                      <a:pt x="377" y="245"/>
                    </a:cubicBezTo>
                    <a:cubicBezTo>
                      <a:pt x="377" y="245"/>
                      <a:pt x="377" y="246"/>
                      <a:pt x="377" y="246"/>
                    </a:cubicBezTo>
                    <a:cubicBezTo>
                      <a:pt x="377" y="246"/>
                      <a:pt x="376" y="247"/>
                      <a:pt x="377" y="247"/>
                    </a:cubicBezTo>
                    <a:cubicBezTo>
                      <a:pt x="377" y="247"/>
                      <a:pt x="377" y="247"/>
                      <a:pt x="377" y="247"/>
                    </a:cubicBezTo>
                    <a:cubicBezTo>
                      <a:pt x="377" y="247"/>
                      <a:pt x="378" y="247"/>
                      <a:pt x="378" y="246"/>
                    </a:cubicBezTo>
                    <a:cubicBezTo>
                      <a:pt x="378" y="246"/>
                      <a:pt x="378" y="245"/>
                      <a:pt x="378" y="244"/>
                    </a:cubicBezTo>
                    <a:cubicBezTo>
                      <a:pt x="378" y="242"/>
                      <a:pt x="378" y="240"/>
                      <a:pt x="377" y="239"/>
                    </a:cubicBezTo>
                    <a:cubicBezTo>
                      <a:pt x="377" y="239"/>
                      <a:pt x="376" y="238"/>
                      <a:pt x="376" y="238"/>
                    </a:cubicBezTo>
                    <a:cubicBezTo>
                      <a:pt x="376" y="238"/>
                      <a:pt x="375" y="239"/>
                      <a:pt x="375" y="239"/>
                    </a:cubicBezTo>
                    <a:cubicBezTo>
                      <a:pt x="375" y="238"/>
                      <a:pt x="375" y="238"/>
                      <a:pt x="376" y="238"/>
                    </a:cubicBezTo>
                    <a:cubicBezTo>
                      <a:pt x="376" y="238"/>
                      <a:pt x="377" y="237"/>
                      <a:pt x="377" y="237"/>
                    </a:cubicBezTo>
                    <a:cubicBezTo>
                      <a:pt x="377" y="237"/>
                      <a:pt x="378" y="237"/>
                      <a:pt x="378" y="237"/>
                    </a:cubicBezTo>
                    <a:cubicBezTo>
                      <a:pt x="378" y="237"/>
                      <a:pt x="378" y="237"/>
                      <a:pt x="378" y="237"/>
                    </a:cubicBezTo>
                    <a:cubicBezTo>
                      <a:pt x="377" y="237"/>
                      <a:pt x="377" y="238"/>
                      <a:pt x="377" y="238"/>
                    </a:cubicBezTo>
                    <a:cubicBezTo>
                      <a:pt x="377" y="238"/>
                      <a:pt x="377" y="238"/>
                      <a:pt x="377" y="239"/>
                    </a:cubicBezTo>
                    <a:cubicBezTo>
                      <a:pt x="378" y="240"/>
                      <a:pt x="379" y="241"/>
                      <a:pt x="379" y="243"/>
                    </a:cubicBezTo>
                    <a:cubicBezTo>
                      <a:pt x="379" y="243"/>
                      <a:pt x="379" y="243"/>
                      <a:pt x="379" y="243"/>
                    </a:cubicBezTo>
                    <a:cubicBezTo>
                      <a:pt x="379" y="244"/>
                      <a:pt x="379" y="244"/>
                      <a:pt x="379" y="244"/>
                    </a:cubicBezTo>
                    <a:cubicBezTo>
                      <a:pt x="379" y="245"/>
                      <a:pt x="379" y="245"/>
                      <a:pt x="379" y="245"/>
                    </a:cubicBezTo>
                    <a:cubicBezTo>
                      <a:pt x="380" y="246"/>
                      <a:pt x="380" y="246"/>
                      <a:pt x="380" y="246"/>
                    </a:cubicBezTo>
                    <a:cubicBezTo>
                      <a:pt x="381" y="246"/>
                      <a:pt x="380" y="246"/>
                      <a:pt x="380" y="246"/>
                    </a:cubicBezTo>
                    <a:cubicBezTo>
                      <a:pt x="380" y="246"/>
                      <a:pt x="379" y="246"/>
                      <a:pt x="379" y="246"/>
                    </a:cubicBezTo>
                    <a:cubicBezTo>
                      <a:pt x="379" y="247"/>
                      <a:pt x="379" y="247"/>
                      <a:pt x="378" y="247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8" y="248"/>
                      <a:pt x="378" y="248"/>
                      <a:pt x="378" y="248"/>
                    </a:cubicBezTo>
                    <a:cubicBezTo>
                      <a:pt x="379" y="249"/>
                      <a:pt x="379" y="251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80" y="252"/>
                      <a:pt x="382" y="251"/>
                      <a:pt x="382" y="250"/>
                    </a:cubicBezTo>
                    <a:cubicBezTo>
                      <a:pt x="383" y="250"/>
                      <a:pt x="384" y="248"/>
                      <a:pt x="384" y="247"/>
                    </a:cubicBezTo>
                    <a:cubicBezTo>
                      <a:pt x="384" y="246"/>
                      <a:pt x="385" y="246"/>
                      <a:pt x="384" y="245"/>
                    </a:cubicBezTo>
                    <a:cubicBezTo>
                      <a:pt x="384" y="244"/>
                      <a:pt x="384" y="243"/>
                      <a:pt x="384" y="242"/>
                    </a:cubicBezTo>
                    <a:cubicBezTo>
                      <a:pt x="384" y="241"/>
                      <a:pt x="384" y="241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5" y="239"/>
                      <a:pt x="385" y="239"/>
                      <a:pt x="385" y="239"/>
                    </a:cubicBezTo>
                    <a:cubicBezTo>
                      <a:pt x="385" y="239"/>
                      <a:pt x="385" y="238"/>
                      <a:pt x="385" y="23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3" name="Freeform 765">
                <a:extLst>
                  <a:ext uri="{FF2B5EF4-FFF2-40B4-BE49-F238E27FC236}">
                    <a16:creationId xmlns="" xmlns:a16="http://schemas.microsoft.com/office/drawing/2014/main" id="{99CADC78-43B5-5042-8FBE-EC9968AA41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9788" y="4262438"/>
                <a:ext cx="190500" cy="96838"/>
              </a:xfrm>
              <a:custGeom>
                <a:avLst/>
                <a:gdLst>
                  <a:gd name="T0" fmla="*/ 41 w 46"/>
                  <a:gd name="T1" fmla="*/ 20 h 23"/>
                  <a:gd name="T2" fmla="*/ 40 w 46"/>
                  <a:gd name="T3" fmla="*/ 18 h 23"/>
                  <a:gd name="T4" fmla="*/ 41 w 46"/>
                  <a:gd name="T5" fmla="*/ 17 h 23"/>
                  <a:gd name="T6" fmla="*/ 12 w 46"/>
                  <a:gd name="T7" fmla="*/ 1 h 23"/>
                  <a:gd name="T8" fmla="*/ 11 w 46"/>
                  <a:gd name="T9" fmla="*/ 3 h 23"/>
                  <a:gd name="T10" fmla="*/ 11 w 46"/>
                  <a:gd name="T11" fmla="*/ 4 h 23"/>
                  <a:gd name="T12" fmla="*/ 9 w 46"/>
                  <a:gd name="T13" fmla="*/ 4 h 23"/>
                  <a:gd name="T14" fmla="*/ 7 w 46"/>
                  <a:gd name="T15" fmla="*/ 3 h 23"/>
                  <a:gd name="T16" fmla="*/ 6 w 46"/>
                  <a:gd name="T17" fmla="*/ 1 h 23"/>
                  <a:gd name="T18" fmla="*/ 7 w 46"/>
                  <a:gd name="T19" fmla="*/ 1 h 23"/>
                  <a:gd name="T20" fmla="*/ 8 w 46"/>
                  <a:gd name="T21" fmla="*/ 0 h 23"/>
                  <a:gd name="T22" fmla="*/ 9 w 46"/>
                  <a:gd name="T23" fmla="*/ 0 h 23"/>
                  <a:gd name="T24" fmla="*/ 10 w 46"/>
                  <a:gd name="T25" fmla="*/ 0 h 23"/>
                  <a:gd name="T26" fmla="*/ 11 w 46"/>
                  <a:gd name="T27" fmla="*/ 0 h 23"/>
                  <a:gd name="T28" fmla="*/ 44 w 46"/>
                  <a:gd name="T29" fmla="*/ 14 h 23"/>
                  <a:gd name="T30" fmla="*/ 42 w 46"/>
                  <a:gd name="T31" fmla="*/ 15 h 23"/>
                  <a:gd name="T32" fmla="*/ 39 w 46"/>
                  <a:gd name="T33" fmla="*/ 15 h 23"/>
                  <a:gd name="T34" fmla="*/ 37 w 46"/>
                  <a:gd name="T35" fmla="*/ 14 h 23"/>
                  <a:gd name="T36" fmla="*/ 38 w 46"/>
                  <a:gd name="T37" fmla="*/ 13 h 23"/>
                  <a:gd name="T38" fmla="*/ 40 w 46"/>
                  <a:gd name="T39" fmla="*/ 14 h 23"/>
                  <a:gd name="T40" fmla="*/ 41 w 46"/>
                  <a:gd name="T41" fmla="*/ 14 h 23"/>
                  <a:gd name="T42" fmla="*/ 42 w 46"/>
                  <a:gd name="T43" fmla="*/ 14 h 23"/>
                  <a:gd name="T44" fmla="*/ 44 w 46"/>
                  <a:gd name="T45" fmla="*/ 14 h 23"/>
                  <a:gd name="T46" fmla="*/ 1 w 46"/>
                  <a:gd name="T47" fmla="*/ 3 h 23"/>
                  <a:gd name="T48" fmla="*/ 0 w 46"/>
                  <a:gd name="T49" fmla="*/ 6 h 23"/>
                  <a:gd name="T50" fmla="*/ 2 w 46"/>
                  <a:gd name="T51" fmla="*/ 4 h 23"/>
                  <a:gd name="T52" fmla="*/ 46 w 46"/>
                  <a:gd name="T53" fmla="*/ 22 h 23"/>
                  <a:gd name="T54" fmla="*/ 45 w 46"/>
                  <a:gd name="T55" fmla="*/ 23 h 23"/>
                  <a:gd name="T56" fmla="*/ 46 w 46"/>
                  <a:gd name="T57" fmla="*/ 23 h 23"/>
                  <a:gd name="T58" fmla="*/ 32 w 46"/>
                  <a:gd name="T59" fmla="*/ 12 h 23"/>
                  <a:gd name="T60" fmla="*/ 31 w 46"/>
                  <a:gd name="T61" fmla="*/ 12 h 23"/>
                  <a:gd name="T62" fmla="*/ 30 w 46"/>
                  <a:gd name="T63" fmla="*/ 13 h 23"/>
                  <a:gd name="T64" fmla="*/ 30 w 46"/>
                  <a:gd name="T65" fmla="*/ 12 h 23"/>
                  <a:gd name="T66" fmla="*/ 30 w 46"/>
                  <a:gd name="T67" fmla="*/ 12 h 23"/>
                  <a:gd name="T68" fmla="*/ 29 w 46"/>
                  <a:gd name="T69" fmla="*/ 12 h 23"/>
                  <a:gd name="T70" fmla="*/ 29 w 46"/>
                  <a:gd name="T71" fmla="*/ 12 h 23"/>
                  <a:gd name="T72" fmla="*/ 29 w 46"/>
                  <a:gd name="T73" fmla="*/ 11 h 23"/>
                  <a:gd name="T74" fmla="*/ 29 w 46"/>
                  <a:gd name="T75" fmla="*/ 11 h 23"/>
                  <a:gd name="T76" fmla="*/ 28 w 46"/>
                  <a:gd name="T77" fmla="*/ 11 h 23"/>
                  <a:gd name="T78" fmla="*/ 28 w 46"/>
                  <a:gd name="T79" fmla="*/ 11 h 23"/>
                  <a:gd name="T80" fmla="*/ 28 w 46"/>
                  <a:gd name="T81" fmla="*/ 12 h 23"/>
                  <a:gd name="T82" fmla="*/ 27 w 46"/>
                  <a:gd name="T83" fmla="*/ 12 h 23"/>
                  <a:gd name="T84" fmla="*/ 26 w 46"/>
                  <a:gd name="T85" fmla="*/ 11 h 23"/>
                  <a:gd name="T86" fmla="*/ 25 w 46"/>
                  <a:gd name="T87" fmla="*/ 10 h 23"/>
                  <a:gd name="T88" fmla="*/ 25 w 46"/>
                  <a:gd name="T89" fmla="*/ 8 h 23"/>
                  <a:gd name="T90" fmla="*/ 26 w 46"/>
                  <a:gd name="T91" fmla="*/ 8 h 23"/>
                  <a:gd name="T92" fmla="*/ 26 w 46"/>
                  <a:gd name="T93" fmla="*/ 8 h 23"/>
                  <a:gd name="T94" fmla="*/ 28 w 46"/>
                  <a:gd name="T95" fmla="*/ 7 h 23"/>
                  <a:gd name="T96" fmla="*/ 30 w 46"/>
                  <a:gd name="T97" fmla="*/ 9 h 23"/>
                  <a:gd name="T98" fmla="*/ 30 w 46"/>
                  <a:gd name="T99" fmla="*/ 10 h 23"/>
                  <a:gd name="T100" fmla="*/ 31 w 46"/>
                  <a:gd name="T101" fmla="*/ 10 h 23"/>
                  <a:gd name="T102" fmla="*/ 31 w 46"/>
                  <a:gd name="T103" fmla="*/ 11 h 23"/>
                  <a:gd name="T104" fmla="*/ 32 w 46"/>
                  <a:gd name="T105" fmla="*/ 11 h 23"/>
                  <a:gd name="T106" fmla="*/ 2 w 46"/>
                  <a:gd name="T107" fmla="*/ 2 h 23"/>
                  <a:gd name="T108" fmla="*/ 29 w 46"/>
                  <a:gd name="T10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" h="23">
                    <a:moveTo>
                      <a:pt x="43" y="18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2" y="20"/>
                      <a:pt x="42" y="20"/>
                    </a:cubicBezTo>
                    <a:cubicBezTo>
                      <a:pt x="42" y="20"/>
                      <a:pt x="42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8"/>
                      <a:pt x="40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40" y="18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2" y="17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3" y="18"/>
                      <a:pt x="43" y="18"/>
                    </a:cubicBezTo>
                    <a:close/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44" y="14"/>
                    </a:move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3" y="15"/>
                      <a:pt x="43" y="16"/>
                      <a:pt x="42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6"/>
                      <a:pt x="42" y="15"/>
                      <a:pt x="42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3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46" y="22"/>
                    </a:move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1"/>
                      <a:pt x="46" y="22"/>
                    </a:cubicBezTo>
                    <a:cubicBezTo>
                      <a:pt x="46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2"/>
                      <a:pt x="46" y="22"/>
                      <a:pt x="46" y="22"/>
                    </a:cubicBezTo>
                    <a:close/>
                    <a:moveTo>
                      <a:pt x="29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  <a:moveTo>
                      <a:pt x="32" y="12"/>
                    </a:moveTo>
                    <a:cubicBezTo>
                      <a:pt x="32" y="12"/>
                      <a:pt x="32" y="12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2"/>
                      <a:pt x="28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6" y="12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29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4" name="Freeform 766">
                <a:extLst>
                  <a:ext uri="{FF2B5EF4-FFF2-40B4-BE49-F238E27FC236}">
                    <a16:creationId xmlns="" xmlns:a16="http://schemas.microsoft.com/office/drawing/2014/main" id="{6A20AE73-0667-6743-84CB-77BD33396C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2163" y="3887788"/>
                <a:ext cx="846137" cy="558800"/>
              </a:xfrm>
              <a:custGeom>
                <a:avLst/>
                <a:gdLst>
                  <a:gd name="T0" fmla="*/ 26 w 203"/>
                  <a:gd name="T1" fmla="*/ 29 h 134"/>
                  <a:gd name="T2" fmla="*/ 33 w 203"/>
                  <a:gd name="T3" fmla="*/ 29 h 134"/>
                  <a:gd name="T4" fmla="*/ 132 w 203"/>
                  <a:gd name="T5" fmla="*/ 53 h 134"/>
                  <a:gd name="T6" fmla="*/ 120 w 203"/>
                  <a:gd name="T7" fmla="*/ 48 h 134"/>
                  <a:gd name="T8" fmla="*/ 113 w 203"/>
                  <a:gd name="T9" fmla="*/ 35 h 134"/>
                  <a:gd name="T10" fmla="*/ 99 w 203"/>
                  <a:gd name="T11" fmla="*/ 22 h 134"/>
                  <a:gd name="T12" fmla="*/ 88 w 203"/>
                  <a:gd name="T13" fmla="*/ 27 h 134"/>
                  <a:gd name="T14" fmla="*/ 60 w 203"/>
                  <a:gd name="T15" fmla="*/ 8 h 134"/>
                  <a:gd name="T16" fmla="*/ 1 w 203"/>
                  <a:gd name="T17" fmla="*/ 5 h 134"/>
                  <a:gd name="T18" fmla="*/ 5 w 203"/>
                  <a:gd name="T19" fmla="*/ 14 h 134"/>
                  <a:gd name="T20" fmla="*/ 10 w 203"/>
                  <a:gd name="T21" fmla="*/ 23 h 134"/>
                  <a:gd name="T22" fmla="*/ 19 w 203"/>
                  <a:gd name="T23" fmla="*/ 32 h 134"/>
                  <a:gd name="T24" fmla="*/ 20 w 203"/>
                  <a:gd name="T25" fmla="*/ 38 h 134"/>
                  <a:gd name="T26" fmla="*/ 17 w 203"/>
                  <a:gd name="T27" fmla="*/ 39 h 134"/>
                  <a:gd name="T28" fmla="*/ 19 w 203"/>
                  <a:gd name="T29" fmla="*/ 44 h 134"/>
                  <a:gd name="T30" fmla="*/ 25 w 203"/>
                  <a:gd name="T31" fmla="*/ 46 h 134"/>
                  <a:gd name="T32" fmla="*/ 27 w 203"/>
                  <a:gd name="T33" fmla="*/ 47 h 134"/>
                  <a:gd name="T34" fmla="*/ 33 w 203"/>
                  <a:gd name="T35" fmla="*/ 60 h 134"/>
                  <a:gd name="T36" fmla="*/ 42 w 203"/>
                  <a:gd name="T37" fmla="*/ 67 h 134"/>
                  <a:gd name="T38" fmla="*/ 52 w 203"/>
                  <a:gd name="T39" fmla="*/ 71 h 134"/>
                  <a:gd name="T40" fmla="*/ 46 w 203"/>
                  <a:gd name="T41" fmla="*/ 65 h 134"/>
                  <a:gd name="T42" fmla="*/ 42 w 203"/>
                  <a:gd name="T43" fmla="*/ 59 h 134"/>
                  <a:gd name="T44" fmla="*/ 36 w 203"/>
                  <a:gd name="T45" fmla="*/ 45 h 134"/>
                  <a:gd name="T46" fmla="*/ 34 w 203"/>
                  <a:gd name="T47" fmla="*/ 43 h 134"/>
                  <a:gd name="T48" fmla="*/ 28 w 203"/>
                  <a:gd name="T49" fmla="*/ 33 h 134"/>
                  <a:gd name="T50" fmla="*/ 24 w 203"/>
                  <a:gd name="T51" fmla="*/ 28 h 134"/>
                  <a:gd name="T52" fmla="*/ 17 w 203"/>
                  <a:gd name="T53" fmla="*/ 17 h 134"/>
                  <a:gd name="T54" fmla="*/ 20 w 203"/>
                  <a:gd name="T55" fmla="*/ 10 h 134"/>
                  <a:gd name="T56" fmla="*/ 27 w 203"/>
                  <a:gd name="T57" fmla="*/ 16 h 134"/>
                  <a:gd name="T58" fmla="*/ 33 w 203"/>
                  <a:gd name="T59" fmla="*/ 27 h 134"/>
                  <a:gd name="T60" fmla="*/ 38 w 203"/>
                  <a:gd name="T61" fmla="*/ 36 h 134"/>
                  <a:gd name="T62" fmla="*/ 49 w 203"/>
                  <a:gd name="T63" fmla="*/ 46 h 134"/>
                  <a:gd name="T64" fmla="*/ 52 w 203"/>
                  <a:gd name="T65" fmla="*/ 52 h 134"/>
                  <a:gd name="T66" fmla="*/ 54 w 203"/>
                  <a:gd name="T67" fmla="*/ 55 h 134"/>
                  <a:gd name="T68" fmla="*/ 61 w 203"/>
                  <a:gd name="T69" fmla="*/ 59 h 134"/>
                  <a:gd name="T70" fmla="*/ 64 w 203"/>
                  <a:gd name="T71" fmla="*/ 63 h 134"/>
                  <a:gd name="T72" fmla="*/ 74 w 203"/>
                  <a:gd name="T73" fmla="*/ 74 h 134"/>
                  <a:gd name="T74" fmla="*/ 80 w 203"/>
                  <a:gd name="T75" fmla="*/ 88 h 134"/>
                  <a:gd name="T76" fmla="*/ 80 w 203"/>
                  <a:gd name="T77" fmla="*/ 98 h 134"/>
                  <a:gd name="T78" fmla="*/ 94 w 203"/>
                  <a:gd name="T79" fmla="*/ 109 h 134"/>
                  <a:gd name="T80" fmla="*/ 116 w 203"/>
                  <a:gd name="T81" fmla="*/ 118 h 134"/>
                  <a:gd name="T82" fmla="*/ 130 w 203"/>
                  <a:gd name="T83" fmla="*/ 124 h 134"/>
                  <a:gd name="T84" fmla="*/ 148 w 203"/>
                  <a:gd name="T85" fmla="*/ 123 h 134"/>
                  <a:gd name="T86" fmla="*/ 154 w 203"/>
                  <a:gd name="T87" fmla="*/ 123 h 134"/>
                  <a:gd name="T88" fmla="*/ 165 w 203"/>
                  <a:gd name="T89" fmla="*/ 132 h 134"/>
                  <a:gd name="T90" fmla="*/ 179 w 203"/>
                  <a:gd name="T91" fmla="*/ 121 h 134"/>
                  <a:gd name="T92" fmla="*/ 175 w 203"/>
                  <a:gd name="T93" fmla="*/ 115 h 134"/>
                  <a:gd name="T94" fmla="*/ 195 w 203"/>
                  <a:gd name="T95" fmla="*/ 104 h 134"/>
                  <a:gd name="T96" fmla="*/ 196 w 203"/>
                  <a:gd name="T97" fmla="*/ 109 h 134"/>
                  <a:gd name="T98" fmla="*/ 199 w 203"/>
                  <a:gd name="T99" fmla="*/ 101 h 134"/>
                  <a:gd name="T100" fmla="*/ 198 w 203"/>
                  <a:gd name="T101" fmla="*/ 100 h 134"/>
                  <a:gd name="T102" fmla="*/ 199 w 203"/>
                  <a:gd name="T103" fmla="*/ 94 h 134"/>
                  <a:gd name="T104" fmla="*/ 199 w 203"/>
                  <a:gd name="T105" fmla="*/ 85 h 134"/>
                  <a:gd name="T106" fmla="*/ 178 w 203"/>
                  <a:gd name="T107" fmla="*/ 97 h 134"/>
                  <a:gd name="T108" fmla="*/ 167 w 203"/>
                  <a:gd name="T109" fmla="*/ 105 h 134"/>
                  <a:gd name="T110" fmla="*/ 144 w 203"/>
                  <a:gd name="T111" fmla="*/ 105 h 134"/>
                  <a:gd name="T112" fmla="*/ 132 w 203"/>
                  <a:gd name="T113" fmla="*/ 84 h 134"/>
                  <a:gd name="T114" fmla="*/ 130 w 203"/>
                  <a:gd name="T115" fmla="*/ 80 h 134"/>
                  <a:gd name="T116" fmla="*/ 129 w 203"/>
                  <a:gd name="T117" fmla="*/ 63 h 134"/>
                  <a:gd name="T118" fmla="*/ 131 w 203"/>
                  <a:gd name="T119" fmla="*/ 5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" h="134">
                    <a:moveTo>
                      <a:pt x="25" y="27"/>
                    </a:moveTo>
                    <a:cubicBezTo>
                      <a:pt x="25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5" y="28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4" y="26"/>
                    </a:cubicBezTo>
                    <a:cubicBezTo>
                      <a:pt x="24" y="26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7"/>
                    </a:cubicBezTo>
                    <a:close/>
                    <a:moveTo>
                      <a:pt x="32" y="31"/>
                    </a:move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29"/>
                    </a:cubicBezTo>
                    <a:cubicBezTo>
                      <a:pt x="33" y="29"/>
                      <a:pt x="32" y="29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1" y="29"/>
                      <a:pt x="31" y="29"/>
                      <a:pt x="31" y="30"/>
                    </a:cubicBezTo>
                    <a:cubicBezTo>
                      <a:pt x="30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lose/>
                    <a:moveTo>
                      <a:pt x="132" y="53"/>
                    </a:moveTo>
                    <a:cubicBezTo>
                      <a:pt x="132" y="53"/>
                      <a:pt x="131" y="53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28" y="52"/>
                      <a:pt x="128" y="52"/>
                      <a:pt x="128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4" y="50"/>
                      <a:pt x="124" y="50"/>
                      <a:pt x="124" y="50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19" y="43"/>
                      <a:pt x="119" y="43"/>
                      <a:pt x="119" y="43"/>
                    </a:cubicBezTo>
                    <a:cubicBezTo>
                      <a:pt x="119" y="43"/>
                      <a:pt x="118" y="43"/>
                      <a:pt x="1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8" y="42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6" y="39"/>
                      <a:pt x="115" y="37"/>
                      <a:pt x="115" y="37"/>
                    </a:cubicBezTo>
                    <a:cubicBezTo>
                      <a:pt x="115" y="37"/>
                      <a:pt x="113" y="35"/>
                      <a:pt x="113" y="35"/>
                    </a:cubicBezTo>
                    <a:cubicBezTo>
                      <a:pt x="113" y="35"/>
                      <a:pt x="113" y="33"/>
                      <a:pt x="113" y="33"/>
                    </a:cubicBezTo>
                    <a:cubicBezTo>
                      <a:pt x="113" y="33"/>
                      <a:pt x="110" y="30"/>
                      <a:pt x="110" y="30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3"/>
                      <a:pt x="105" y="23"/>
                      <a:pt x="105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7" y="24"/>
                      <a:pt x="96" y="25"/>
                      <a:pt x="96" y="25"/>
                    </a:cubicBezTo>
                    <a:cubicBezTo>
                      <a:pt x="96" y="25"/>
                      <a:pt x="96" y="26"/>
                      <a:pt x="96" y="26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5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6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8"/>
                      <a:pt x="8" y="18"/>
                      <a:pt x="8" y="19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1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5"/>
                      <a:pt x="11" y="25"/>
                      <a:pt x="12" y="25"/>
                    </a:cubicBezTo>
                    <a:cubicBezTo>
                      <a:pt x="12" y="25"/>
                      <a:pt x="13" y="26"/>
                      <a:pt x="13" y="26"/>
                    </a:cubicBezTo>
                    <a:cubicBezTo>
                      <a:pt x="13" y="26"/>
                      <a:pt x="14" y="26"/>
                      <a:pt x="14" y="27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7" y="30"/>
                      <a:pt x="18" y="30"/>
                    </a:cubicBezTo>
                    <a:cubicBezTo>
                      <a:pt x="19" y="30"/>
                      <a:pt x="18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21" y="33"/>
                      <a:pt x="21" y="34"/>
                      <a:pt x="21" y="34"/>
                    </a:cubicBezTo>
                    <a:cubicBezTo>
                      <a:pt x="21" y="34"/>
                      <a:pt x="20" y="35"/>
                      <a:pt x="20" y="35"/>
                    </a:cubicBezTo>
                    <a:cubicBezTo>
                      <a:pt x="20" y="35"/>
                      <a:pt x="21" y="35"/>
                      <a:pt x="21" y="36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20" y="36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19" y="37"/>
                    </a:cubicBezTo>
                    <a:cubicBezTo>
                      <a:pt x="19" y="37"/>
                      <a:pt x="19" y="38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1" y="39"/>
                      <a:pt x="21" y="39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0" y="40"/>
                      <a:pt x="20" y="40"/>
                    </a:cubicBezTo>
                    <a:cubicBezTo>
                      <a:pt x="20" y="40"/>
                      <a:pt x="20" y="39"/>
                      <a:pt x="20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9"/>
                      <a:pt x="18" y="39"/>
                    </a:cubicBezTo>
                    <a:cubicBezTo>
                      <a:pt x="18" y="39"/>
                      <a:pt x="17" y="39"/>
                      <a:pt x="17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8"/>
                      <a:pt x="14" y="38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39"/>
                      <a:pt x="15" y="40"/>
                    </a:cubicBezTo>
                    <a:cubicBezTo>
                      <a:pt x="15" y="40"/>
                      <a:pt x="16" y="40"/>
                      <a:pt x="16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8" y="42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2" y="45"/>
                    </a:cubicBezTo>
                    <a:cubicBezTo>
                      <a:pt x="22" y="45"/>
                      <a:pt x="22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7"/>
                    </a:cubicBezTo>
                    <a:cubicBezTo>
                      <a:pt x="23" y="47"/>
                      <a:pt x="24" y="47"/>
                      <a:pt x="24" y="47"/>
                    </a:cubicBezTo>
                    <a:cubicBezTo>
                      <a:pt x="24" y="47"/>
                      <a:pt x="24" y="46"/>
                      <a:pt x="24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7" y="45"/>
                    </a:cubicBezTo>
                    <a:cubicBezTo>
                      <a:pt x="27" y="45"/>
                      <a:pt x="26" y="45"/>
                      <a:pt x="26" y="45"/>
                    </a:cubicBezTo>
                    <a:cubicBezTo>
                      <a:pt x="26" y="45"/>
                      <a:pt x="26" y="44"/>
                      <a:pt x="26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7" y="46"/>
                      <a:pt x="27" y="47"/>
                      <a:pt x="27" y="47"/>
                    </a:cubicBezTo>
                    <a:cubicBezTo>
                      <a:pt x="27" y="47"/>
                      <a:pt x="27" y="48"/>
                      <a:pt x="28" y="48"/>
                    </a:cubicBezTo>
                    <a:cubicBezTo>
                      <a:pt x="28" y="49"/>
                      <a:pt x="29" y="49"/>
                      <a:pt x="30" y="49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32" y="50"/>
                      <a:pt x="32" y="51"/>
                      <a:pt x="33" y="51"/>
                    </a:cubicBezTo>
                    <a:cubicBezTo>
                      <a:pt x="33" y="51"/>
                      <a:pt x="34" y="54"/>
                      <a:pt x="34" y="54"/>
                    </a:cubicBezTo>
                    <a:cubicBezTo>
                      <a:pt x="34" y="55"/>
                      <a:pt x="34" y="56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3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3" y="60"/>
                      <a:pt x="33" y="60"/>
                    </a:cubicBezTo>
                    <a:cubicBezTo>
                      <a:pt x="32" y="60"/>
                      <a:pt x="33" y="60"/>
                      <a:pt x="33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3" y="61"/>
                      <a:pt x="33" y="60"/>
                      <a:pt x="33" y="61"/>
                    </a:cubicBezTo>
                    <a:cubicBezTo>
                      <a:pt x="34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5" y="62"/>
                    </a:cubicBezTo>
                    <a:cubicBezTo>
                      <a:pt x="35" y="62"/>
                      <a:pt x="35" y="62"/>
                      <a:pt x="36" y="62"/>
                    </a:cubicBezTo>
                    <a:cubicBezTo>
                      <a:pt x="36" y="63"/>
                      <a:pt x="36" y="63"/>
                      <a:pt x="37" y="63"/>
                    </a:cubicBezTo>
                    <a:cubicBezTo>
                      <a:pt x="37" y="64"/>
                      <a:pt x="38" y="64"/>
                      <a:pt x="38" y="64"/>
                    </a:cubicBezTo>
                    <a:cubicBezTo>
                      <a:pt x="39" y="65"/>
                      <a:pt x="39" y="65"/>
                      <a:pt x="40" y="65"/>
                    </a:cubicBezTo>
                    <a:cubicBezTo>
                      <a:pt x="40" y="66"/>
                      <a:pt x="41" y="67"/>
                      <a:pt x="42" y="67"/>
                    </a:cubicBezTo>
                    <a:cubicBezTo>
                      <a:pt x="42" y="68"/>
                      <a:pt x="43" y="69"/>
                      <a:pt x="43" y="69"/>
                    </a:cubicBezTo>
                    <a:cubicBezTo>
                      <a:pt x="44" y="69"/>
                      <a:pt x="45" y="70"/>
                      <a:pt x="45" y="70"/>
                    </a:cubicBezTo>
                    <a:cubicBezTo>
                      <a:pt x="46" y="70"/>
                      <a:pt x="46" y="71"/>
                      <a:pt x="46" y="71"/>
                    </a:cubicBezTo>
                    <a:cubicBezTo>
                      <a:pt x="47" y="72"/>
                      <a:pt x="47" y="73"/>
                      <a:pt x="47" y="74"/>
                    </a:cubicBezTo>
                    <a:cubicBezTo>
                      <a:pt x="47" y="74"/>
                      <a:pt x="48" y="75"/>
                      <a:pt x="48" y="75"/>
                    </a:cubicBezTo>
                    <a:cubicBezTo>
                      <a:pt x="48" y="75"/>
                      <a:pt x="49" y="75"/>
                      <a:pt x="49" y="75"/>
                    </a:cubicBezTo>
                    <a:cubicBezTo>
                      <a:pt x="49" y="75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3"/>
                      <a:pt x="52" y="73"/>
                      <a:pt x="52" y="73"/>
                    </a:cubicBezTo>
                    <a:cubicBezTo>
                      <a:pt x="52" y="73"/>
                      <a:pt x="52" y="71"/>
                      <a:pt x="52" y="71"/>
                    </a:cubicBezTo>
                    <a:cubicBezTo>
                      <a:pt x="52" y="71"/>
                      <a:pt x="51" y="70"/>
                      <a:pt x="51" y="70"/>
                    </a:cubicBezTo>
                    <a:cubicBezTo>
                      <a:pt x="51" y="70"/>
                      <a:pt x="50" y="70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49" y="68"/>
                      <a:pt x="49" y="68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8" y="67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6" y="64"/>
                      <a:pt x="46" y="65"/>
                      <a:pt x="46" y="65"/>
                    </a:cubicBezTo>
                    <a:cubicBezTo>
                      <a:pt x="46" y="65"/>
                      <a:pt x="46" y="66"/>
                      <a:pt x="46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66"/>
                      <a:pt x="44" y="66"/>
                      <a:pt x="44" y="65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2"/>
                      <a:pt x="43" y="62"/>
                    </a:cubicBezTo>
                    <a:cubicBezTo>
                      <a:pt x="43" y="62"/>
                      <a:pt x="43" y="61"/>
                      <a:pt x="43" y="60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58"/>
                      <a:pt x="42" y="57"/>
                      <a:pt x="42" y="57"/>
                    </a:cubicBezTo>
                    <a:cubicBezTo>
                      <a:pt x="42" y="57"/>
                      <a:pt x="41" y="56"/>
                      <a:pt x="41" y="56"/>
                    </a:cubicBezTo>
                    <a:cubicBezTo>
                      <a:pt x="40" y="56"/>
                      <a:pt x="40" y="55"/>
                      <a:pt x="40" y="55"/>
                    </a:cubicBezTo>
                    <a:cubicBezTo>
                      <a:pt x="40" y="55"/>
                      <a:pt x="40" y="54"/>
                      <a:pt x="40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1"/>
                      <a:pt x="39" y="51"/>
                    </a:cubicBezTo>
                    <a:cubicBezTo>
                      <a:pt x="39" y="50"/>
                      <a:pt x="39" y="50"/>
                      <a:pt x="38" y="49"/>
                    </a:cubicBezTo>
                    <a:cubicBezTo>
                      <a:pt x="38" y="49"/>
                      <a:pt x="38" y="49"/>
                      <a:pt x="38" y="48"/>
                    </a:cubicBezTo>
                    <a:cubicBezTo>
                      <a:pt x="38" y="48"/>
                      <a:pt x="37" y="47"/>
                      <a:pt x="37" y="47"/>
                    </a:cubicBezTo>
                    <a:cubicBezTo>
                      <a:pt x="37" y="46"/>
                      <a:pt x="36" y="46"/>
                      <a:pt x="36" y="45"/>
                    </a:cubicBezTo>
                    <a:cubicBezTo>
                      <a:pt x="36" y="45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3" y="43"/>
                      <a:pt x="33" y="43"/>
                      <a:pt x="33" y="42"/>
                    </a:cubicBezTo>
                    <a:cubicBezTo>
                      <a:pt x="33" y="42"/>
                      <a:pt x="32" y="41"/>
                      <a:pt x="32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39"/>
                      <a:pt x="30" y="38"/>
                    </a:cubicBezTo>
                    <a:cubicBezTo>
                      <a:pt x="29" y="38"/>
                      <a:pt x="29" y="38"/>
                      <a:pt x="29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5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4"/>
                      <a:pt x="28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2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29"/>
                      <a:pt x="24" y="29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4" y="28"/>
                      <a:pt x="24" y="27"/>
                    </a:cubicBezTo>
                    <a:cubicBezTo>
                      <a:pt x="24" y="27"/>
                      <a:pt x="23" y="27"/>
                      <a:pt x="23" y="26"/>
                    </a:cubicBezTo>
                    <a:cubicBezTo>
                      <a:pt x="22" y="26"/>
                      <a:pt x="21" y="25"/>
                      <a:pt x="21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19" y="23"/>
                      <a:pt x="19" y="23"/>
                    </a:cubicBezTo>
                    <a:cubicBezTo>
                      <a:pt x="19" y="23"/>
                      <a:pt x="17" y="21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6" y="15"/>
                      <a:pt x="16" y="14"/>
                      <a:pt x="15" y="14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6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9"/>
                      <a:pt x="29" y="19"/>
                      <a:pt x="29" y="20"/>
                    </a:cubicBezTo>
                    <a:cubicBezTo>
                      <a:pt x="29" y="20"/>
                      <a:pt x="29" y="20"/>
                      <a:pt x="29" y="21"/>
                    </a:cubicBezTo>
                    <a:cubicBezTo>
                      <a:pt x="29" y="21"/>
                      <a:pt x="29" y="22"/>
                      <a:pt x="29" y="22"/>
                    </a:cubicBezTo>
                    <a:cubicBezTo>
                      <a:pt x="29" y="23"/>
                      <a:pt x="30" y="23"/>
                      <a:pt x="30" y="23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5"/>
                      <a:pt x="32" y="26"/>
                      <a:pt x="32" y="26"/>
                    </a:cubicBezTo>
                    <a:cubicBezTo>
                      <a:pt x="32" y="26"/>
                      <a:pt x="32" y="27"/>
                      <a:pt x="32" y="27"/>
                    </a:cubicBezTo>
                    <a:cubicBezTo>
                      <a:pt x="32" y="27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3" y="27"/>
                      <a:pt x="33" y="28"/>
                      <a:pt x="33" y="28"/>
                    </a:cubicBezTo>
                    <a:cubicBezTo>
                      <a:pt x="33" y="28"/>
                      <a:pt x="34" y="29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6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0" y="38"/>
                      <a:pt x="43" y="38"/>
                      <a:pt x="44" y="38"/>
                    </a:cubicBezTo>
                    <a:cubicBezTo>
                      <a:pt x="45" y="38"/>
                      <a:pt x="44" y="39"/>
                      <a:pt x="44" y="40"/>
                    </a:cubicBezTo>
                    <a:cubicBezTo>
                      <a:pt x="44" y="40"/>
                      <a:pt x="44" y="41"/>
                      <a:pt x="44" y="41"/>
                    </a:cubicBezTo>
                    <a:cubicBezTo>
                      <a:pt x="44" y="41"/>
                      <a:pt x="44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43"/>
                      <a:pt x="46" y="44"/>
                      <a:pt x="46" y="44"/>
                    </a:cubicBezTo>
                    <a:cubicBezTo>
                      <a:pt x="47" y="44"/>
                      <a:pt x="47" y="44"/>
                      <a:pt x="48" y="44"/>
                    </a:cubicBezTo>
                    <a:cubicBezTo>
                      <a:pt x="48" y="44"/>
                      <a:pt x="49" y="44"/>
                      <a:pt x="49" y="45"/>
                    </a:cubicBezTo>
                    <a:cubicBezTo>
                      <a:pt x="49" y="45"/>
                      <a:pt x="49" y="46"/>
                      <a:pt x="49" y="46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6"/>
                      <a:pt x="52" y="47"/>
                      <a:pt x="52" y="47"/>
                    </a:cubicBezTo>
                    <a:cubicBezTo>
                      <a:pt x="52" y="48"/>
                      <a:pt x="53" y="48"/>
                      <a:pt x="53" y="49"/>
                    </a:cubicBezTo>
                    <a:cubicBezTo>
                      <a:pt x="53" y="49"/>
                      <a:pt x="54" y="50"/>
                      <a:pt x="54" y="50"/>
                    </a:cubicBezTo>
                    <a:cubicBezTo>
                      <a:pt x="54" y="51"/>
                      <a:pt x="53" y="50"/>
                      <a:pt x="53" y="50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3"/>
                      <a:pt x="52" y="53"/>
                    </a:cubicBezTo>
                    <a:cubicBezTo>
                      <a:pt x="52" y="53"/>
                      <a:pt x="52" y="54"/>
                      <a:pt x="53" y="54"/>
                    </a:cubicBezTo>
                    <a:cubicBezTo>
                      <a:pt x="53" y="54"/>
                      <a:pt x="53" y="54"/>
                      <a:pt x="52" y="54"/>
                    </a:cubicBezTo>
                    <a:cubicBezTo>
                      <a:pt x="52" y="55"/>
                      <a:pt x="52" y="55"/>
                      <a:pt x="53" y="55"/>
                    </a:cubicBezTo>
                    <a:cubicBezTo>
                      <a:pt x="53" y="55"/>
                      <a:pt x="53" y="55"/>
                      <a:pt x="53" y="54"/>
                    </a:cubicBezTo>
                    <a:cubicBezTo>
                      <a:pt x="54" y="54"/>
                      <a:pt x="53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5" y="54"/>
                      <a:pt x="55" y="54"/>
                    </a:cubicBezTo>
                    <a:cubicBezTo>
                      <a:pt x="55" y="54"/>
                      <a:pt x="55" y="55"/>
                      <a:pt x="55" y="55"/>
                    </a:cubicBezTo>
                    <a:cubicBezTo>
                      <a:pt x="55" y="55"/>
                      <a:pt x="55" y="55"/>
                      <a:pt x="54" y="55"/>
                    </a:cubicBezTo>
                    <a:cubicBezTo>
                      <a:pt x="54" y="55"/>
                      <a:pt x="54" y="56"/>
                      <a:pt x="54" y="56"/>
                    </a:cubicBezTo>
                    <a:cubicBezTo>
                      <a:pt x="54" y="56"/>
                      <a:pt x="55" y="56"/>
                      <a:pt x="55" y="56"/>
                    </a:cubicBezTo>
                    <a:cubicBezTo>
                      <a:pt x="55" y="56"/>
                      <a:pt x="55" y="55"/>
                      <a:pt x="56" y="55"/>
                    </a:cubicBezTo>
                    <a:cubicBezTo>
                      <a:pt x="56" y="55"/>
                      <a:pt x="56" y="56"/>
                      <a:pt x="56" y="56"/>
                    </a:cubicBezTo>
                    <a:cubicBezTo>
                      <a:pt x="56" y="56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8" y="57"/>
                    </a:cubicBezTo>
                    <a:cubicBezTo>
                      <a:pt x="58" y="57"/>
                      <a:pt x="58" y="58"/>
                      <a:pt x="59" y="58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7"/>
                      <a:pt x="59" y="58"/>
                      <a:pt x="60" y="58"/>
                    </a:cubicBezTo>
                    <a:cubicBezTo>
                      <a:pt x="60" y="58"/>
                      <a:pt x="61" y="59"/>
                      <a:pt x="61" y="59"/>
                    </a:cubicBezTo>
                    <a:cubicBezTo>
                      <a:pt x="61" y="59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0"/>
                      <a:pt x="61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2" y="62"/>
                      <a:pt x="61" y="62"/>
                      <a:pt x="61" y="62"/>
                    </a:cubicBezTo>
                    <a:cubicBezTo>
                      <a:pt x="61" y="62"/>
                      <a:pt x="62" y="62"/>
                      <a:pt x="62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3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5"/>
                    </a:cubicBezTo>
                    <a:cubicBezTo>
                      <a:pt x="65" y="65"/>
                      <a:pt x="66" y="65"/>
                      <a:pt x="66" y="66"/>
                    </a:cubicBezTo>
                    <a:cubicBezTo>
                      <a:pt x="67" y="66"/>
                      <a:pt x="67" y="67"/>
                      <a:pt x="68" y="67"/>
                    </a:cubicBezTo>
                    <a:cubicBezTo>
                      <a:pt x="68" y="67"/>
                      <a:pt x="69" y="69"/>
                      <a:pt x="69" y="69"/>
                    </a:cubicBezTo>
                    <a:cubicBezTo>
                      <a:pt x="69" y="70"/>
                      <a:pt x="69" y="70"/>
                      <a:pt x="70" y="70"/>
                    </a:cubicBezTo>
                    <a:cubicBezTo>
                      <a:pt x="70" y="70"/>
                      <a:pt x="71" y="71"/>
                      <a:pt x="71" y="72"/>
                    </a:cubicBezTo>
                    <a:cubicBezTo>
                      <a:pt x="71" y="72"/>
                      <a:pt x="73" y="74"/>
                      <a:pt x="73" y="74"/>
                    </a:cubicBezTo>
                    <a:cubicBezTo>
                      <a:pt x="73" y="74"/>
                      <a:pt x="74" y="75"/>
                      <a:pt x="74" y="74"/>
                    </a:cubicBezTo>
                    <a:cubicBezTo>
                      <a:pt x="74" y="74"/>
                      <a:pt x="74" y="74"/>
                      <a:pt x="74" y="75"/>
                    </a:cubicBezTo>
                    <a:cubicBezTo>
                      <a:pt x="74" y="75"/>
                      <a:pt x="74" y="75"/>
                      <a:pt x="75" y="76"/>
                    </a:cubicBezTo>
                    <a:cubicBezTo>
                      <a:pt x="75" y="76"/>
                      <a:pt x="75" y="76"/>
                      <a:pt x="76" y="77"/>
                    </a:cubicBezTo>
                    <a:cubicBezTo>
                      <a:pt x="76" y="77"/>
                      <a:pt x="77" y="78"/>
                      <a:pt x="77" y="79"/>
                    </a:cubicBezTo>
                    <a:cubicBezTo>
                      <a:pt x="77" y="79"/>
                      <a:pt x="77" y="80"/>
                      <a:pt x="77" y="80"/>
                    </a:cubicBezTo>
                    <a:cubicBezTo>
                      <a:pt x="77" y="81"/>
                      <a:pt x="77" y="81"/>
                      <a:pt x="77" y="82"/>
                    </a:cubicBezTo>
                    <a:cubicBezTo>
                      <a:pt x="77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79" y="85"/>
                    </a:cubicBezTo>
                    <a:cubicBezTo>
                      <a:pt x="79" y="85"/>
                      <a:pt x="80" y="86"/>
                      <a:pt x="80" y="86"/>
                    </a:cubicBezTo>
                    <a:cubicBezTo>
                      <a:pt x="80" y="87"/>
                      <a:pt x="80" y="88"/>
                      <a:pt x="80" y="88"/>
                    </a:cubicBezTo>
                    <a:cubicBezTo>
                      <a:pt x="79" y="89"/>
                      <a:pt x="79" y="89"/>
                      <a:pt x="78" y="89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8" y="91"/>
                      <a:pt x="78" y="91"/>
                      <a:pt x="79" y="91"/>
                    </a:cubicBezTo>
                    <a:cubicBezTo>
                      <a:pt x="80" y="91"/>
                      <a:pt x="80" y="92"/>
                      <a:pt x="79" y="92"/>
                    </a:cubicBezTo>
                    <a:cubicBezTo>
                      <a:pt x="79" y="92"/>
                      <a:pt x="79" y="92"/>
                      <a:pt x="78" y="92"/>
                    </a:cubicBezTo>
                    <a:cubicBezTo>
                      <a:pt x="78" y="92"/>
                      <a:pt x="77" y="92"/>
                      <a:pt x="77" y="93"/>
                    </a:cubicBezTo>
                    <a:cubicBezTo>
                      <a:pt x="77" y="93"/>
                      <a:pt x="77" y="94"/>
                      <a:pt x="77" y="94"/>
                    </a:cubicBezTo>
                    <a:cubicBezTo>
                      <a:pt x="78" y="94"/>
                      <a:pt x="78" y="95"/>
                      <a:pt x="78" y="95"/>
                    </a:cubicBezTo>
                    <a:cubicBezTo>
                      <a:pt x="78" y="95"/>
                      <a:pt x="78" y="96"/>
                      <a:pt x="78" y="96"/>
                    </a:cubicBezTo>
                    <a:cubicBezTo>
                      <a:pt x="78" y="97"/>
                      <a:pt x="80" y="98"/>
                      <a:pt x="80" y="98"/>
                    </a:cubicBezTo>
                    <a:cubicBezTo>
                      <a:pt x="80" y="98"/>
                      <a:pt x="81" y="99"/>
                      <a:pt x="81" y="100"/>
                    </a:cubicBezTo>
                    <a:cubicBezTo>
                      <a:pt x="81" y="100"/>
                      <a:pt x="82" y="101"/>
                      <a:pt x="83" y="101"/>
                    </a:cubicBezTo>
                    <a:cubicBezTo>
                      <a:pt x="83" y="102"/>
                      <a:pt x="84" y="102"/>
                      <a:pt x="85" y="102"/>
                    </a:cubicBezTo>
                    <a:cubicBezTo>
                      <a:pt x="86" y="102"/>
                      <a:pt x="86" y="103"/>
                      <a:pt x="86" y="103"/>
                    </a:cubicBezTo>
                    <a:cubicBezTo>
                      <a:pt x="86" y="103"/>
                      <a:pt x="87" y="103"/>
                      <a:pt x="87" y="103"/>
                    </a:cubicBezTo>
                    <a:cubicBezTo>
                      <a:pt x="88" y="104"/>
                      <a:pt x="89" y="104"/>
                      <a:pt x="89" y="104"/>
                    </a:cubicBezTo>
                    <a:cubicBezTo>
                      <a:pt x="89" y="104"/>
                      <a:pt x="90" y="105"/>
                      <a:pt x="90" y="105"/>
                    </a:cubicBezTo>
                    <a:cubicBezTo>
                      <a:pt x="90" y="106"/>
                      <a:pt x="91" y="107"/>
                      <a:pt x="91" y="107"/>
                    </a:cubicBezTo>
                    <a:cubicBezTo>
                      <a:pt x="91" y="107"/>
                      <a:pt x="92" y="108"/>
                      <a:pt x="92" y="108"/>
                    </a:cubicBezTo>
                    <a:cubicBezTo>
                      <a:pt x="93" y="108"/>
                      <a:pt x="94" y="109"/>
                      <a:pt x="94" y="109"/>
                    </a:cubicBezTo>
                    <a:cubicBezTo>
                      <a:pt x="95" y="109"/>
                      <a:pt x="98" y="110"/>
                      <a:pt x="99" y="110"/>
                    </a:cubicBezTo>
                    <a:cubicBezTo>
                      <a:pt x="99" y="110"/>
                      <a:pt x="100" y="110"/>
                      <a:pt x="100" y="110"/>
                    </a:cubicBezTo>
                    <a:cubicBezTo>
                      <a:pt x="101" y="110"/>
                      <a:pt x="101" y="110"/>
                      <a:pt x="102" y="110"/>
                    </a:cubicBezTo>
                    <a:cubicBezTo>
                      <a:pt x="102" y="111"/>
                      <a:pt x="103" y="111"/>
                      <a:pt x="103" y="111"/>
                    </a:cubicBezTo>
                    <a:cubicBezTo>
                      <a:pt x="103" y="112"/>
                      <a:pt x="106" y="114"/>
                      <a:pt x="106" y="114"/>
                    </a:cubicBezTo>
                    <a:cubicBezTo>
                      <a:pt x="106" y="114"/>
                      <a:pt x="107" y="115"/>
                      <a:pt x="108" y="115"/>
                    </a:cubicBezTo>
                    <a:cubicBezTo>
                      <a:pt x="109" y="116"/>
                      <a:pt x="110" y="116"/>
                      <a:pt x="111" y="116"/>
                    </a:cubicBezTo>
                    <a:cubicBezTo>
                      <a:pt x="111" y="116"/>
                      <a:pt x="112" y="117"/>
                      <a:pt x="113" y="117"/>
                    </a:cubicBezTo>
                    <a:cubicBezTo>
                      <a:pt x="113" y="117"/>
                      <a:pt x="114" y="117"/>
                      <a:pt x="114" y="117"/>
                    </a:cubicBezTo>
                    <a:cubicBezTo>
                      <a:pt x="114" y="118"/>
                      <a:pt x="115" y="118"/>
                      <a:pt x="116" y="118"/>
                    </a:cubicBezTo>
                    <a:cubicBezTo>
                      <a:pt x="116" y="119"/>
                      <a:pt x="117" y="119"/>
                      <a:pt x="117" y="119"/>
                    </a:cubicBezTo>
                    <a:cubicBezTo>
                      <a:pt x="118" y="119"/>
                      <a:pt x="119" y="119"/>
                      <a:pt x="120" y="119"/>
                    </a:cubicBezTo>
                    <a:cubicBezTo>
                      <a:pt x="120" y="120"/>
                      <a:pt x="121" y="120"/>
                      <a:pt x="121" y="120"/>
                    </a:cubicBezTo>
                    <a:cubicBezTo>
                      <a:pt x="122" y="120"/>
                      <a:pt x="123" y="120"/>
                      <a:pt x="123" y="120"/>
                    </a:cubicBezTo>
                    <a:cubicBezTo>
                      <a:pt x="123" y="120"/>
                      <a:pt x="123" y="121"/>
                      <a:pt x="123" y="121"/>
                    </a:cubicBezTo>
                    <a:cubicBezTo>
                      <a:pt x="124" y="121"/>
                      <a:pt x="124" y="122"/>
                      <a:pt x="125" y="122"/>
                    </a:cubicBezTo>
                    <a:cubicBezTo>
                      <a:pt x="125" y="122"/>
                      <a:pt x="125" y="122"/>
                      <a:pt x="126" y="122"/>
                    </a:cubicBezTo>
                    <a:cubicBezTo>
                      <a:pt x="126" y="122"/>
                      <a:pt x="127" y="123"/>
                      <a:pt x="127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9" y="124"/>
                      <a:pt x="130" y="124"/>
                      <a:pt x="130" y="124"/>
                    </a:cubicBezTo>
                    <a:cubicBezTo>
                      <a:pt x="131" y="124"/>
                      <a:pt x="132" y="124"/>
                      <a:pt x="132" y="124"/>
                    </a:cubicBezTo>
                    <a:cubicBezTo>
                      <a:pt x="133" y="125"/>
                      <a:pt x="134" y="125"/>
                      <a:pt x="135" y="125"/>
                    </a:cubicBezTo>
                    <a:cubicBezTo>
                      <a:pt x="135" y="126"/>
                      <a:pt x="136" y="126"/>
                      <a:pt x="136" y="126"/>
                    </a:cubicBezTo>
                    <a:cubicBezTo>
                      <a:pt x="137" y="126"/>
                      <a:pt x="138" y="126"/>
                      <a:pt x="139" y="126"/>
                    </a:cubicBezTo>
                    <a:cubicBezTo>
                      <a:pt x="139" y="126"/>
                      <a:pt x="140" y="126"/>
                      <a:pt x="140" y="126"/>
                    </a:cubicBezTo>
                    <a:cubicBezTo>
                      <a:pt x="141" y="126"/>
                      <a:pt x="141" y="125"/>
                      <a:pt x="141" y="125"/>
                    </a:cubicBezTo>
                    <a:cubicBezTo>
                      <a:pt x="142" y="125"/>
                      <a:pt x="143" y="125"/>
                      <a:pt x="143" y="125"/>
                    </a:cubicBezTo>
                    <a:cubicBezTo>
                      <a:pt x="143" y="125"/>
                      <a:pt x="145" y="124"/>
                      <a:pt x="145" y="124"/>
                    </a:cubicBezTo>
                    <a:cubicBezTo>
                      <a:pt x="145" y="124"/>
                      <a:pt x="146" y="123"/>
                      <a:pt x="146" y="123"/>
                    </a:cubicBezTo>
                    <a:cubicBezTo>
                      <a:pt x="146" y="123"/>
                      <a:pt x="147" y="123"/>
                      <a:pt x="148" y="123"/>
                    </a:cubicBezTo>
                    <a:cubicBezTo>
                      <a:pt x="148" y="123"/>
                      <a:pt x="149" y="123"/>
                      <a:pt x="150" y="123"/>
                    </a:cubicBezTo>
                    <a:cubicBezTo>
                      <a:pt x="150" y="122"/>
                      <a:pt x="149" y="122"/>
                      <a:pt x="149" y="122"/>
                    </a:cubicBezTo>
                    <a:cubicBezTo>
                      <a:pt x="149" y="122"/>
                      <a:pt x="148" y="122"/>
                      <a:pt x="148" y="122"/>
                    </a:cubicBezTo>
                    <a:cubicBezTo>
                      <a:pt x="148" y="122"/>
                      <a:pt x="149" y="121"/>
                      <a:pt x="149" y="121"/>
                    </a:cubicBezTo>
                    <a:cubicBezTo>
                      <a:pt x="149" y="121"/>
                      <a:pt x="149" y="121"/>
                      <a:pt x="150" y="121"/>
                    </a:cubicBezTo>
                    <a:cubicBezTo>
                      <a:pt x="150" y="122"/>
                      <a:pt x="150" y="121"/>
                      <a:pt x="150" y="122"/>
                    </a:cubicBezTo>
                    <a:cubicBezTo>
                      <a:pt x="151" y="122"/>
                      <a:pt x="151" y="122"/>
                      <a:pt x="151" y="122"/>
                    </a:cubicBezTo>
                    <a:cubicBezTo>
                      <a:pt x="151" y="122"/>
                      <a:pt x="152" y="123"/>
                      <a:pt x="152" y="123"/>
                    </a:cubicBezTo>
                    <a:cubicBezTo>
                      <a:pt x="152" y="122"/>
                      <a:pt x="152" y="122"/>
                      <a:pt x="153" y="122"/>
                    </a:cubicBezTo>
                    <a:cubicBezTo>
                      <a:pt x="153" y="122"/>
                      <a:pt x="154" y="123"/>
                      <a:pt x="154" y="123"/>
                    </a:cubicBezTo>
                    <a:cubicBezTo>
                      <a:pt x="154" y="123"/>
                      <a:pt x="154" y="123"/>
                      <a:pt x="154" y="123"/>
                    </a:cubicBezTo>
                    <a:cubicBezTo>
                      <a:pt x="154" y="123"/>
                      <a:pt x="155" y="123"/>
                      <a:pt x="155" y="123"/>
                    </a:cubicBezTo>
                    <a:cubicBezTo>
                      <a:pt x="155" y="123"/>
                      <a:pt x="155" y="123"/>
                      <a:pt x="155" y="123"/>
                    </a:cubicBezTo>
                    <a:cubicBezTo>
                      <a:pt x="156" y="123"/>
                      <a:pt x="156" y="124"/>
                      <a:pt x="156" y="124"/>
                    </a:cubicBezTo>
                    <a:cubicBezTo>
                      <a:pt x="156" y="124"/>
                      <a:pt x="157" y="125"/>
                      <a:pt x="157" y="125"/>
                    </a:cubicBezTo>
                    <a:cubicBezTo>
                      <a:pt x="157" y="125"/>
                      <a:pt x="157" y="125"/>
                      <a:pt x="157" y="125"/>
                    </a:cubicBezTo>
                    <a:cubicBezTo>
                      <a:pt x="157" y="125"/>
                      <a:pt x="158" y="126"/>
                      <a:pt x="158" y="126"/>
                    </a:cubicBezTo>
                    <a:cubicBezTo>
                      <a:pt x="159" y="126"/>
                      <a:pt x="161" y="128"/>
                      <a:pt x="162" y="129"/>
                    </a:cubicBezTo>
                    <a:cubicBezTo>
                      <a:pt x="162" y="129"/>
                      <a:pt x="163" y="130"/>
                      <a:pt x="163" y="130"/>
                    </a:cubicBezTo>
                    <a:cubicBezTo>
                      <a:pt x="163" y="131"/>
                      <a:pt x="164" y="132"/>
                      <a:pt x="165" y="132"/>
                    </a:cubicBezTo>
                    <a:cubicBezTo>
                      <a:pt x="165" y="133"/>
                      <a:pt x="166" y="133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8" y="130"/>
                      <a:pt x="168" y="130"/>
                      <a:pt x="168" y="130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70" y="123"/>
                      <a:pt x="170" y="123"/>
                      <a:pt x="170" y="123"/>
                    </a:cubicBezTo>
                    <a:cubicBezTo>
                      <a:pt x="179" y="123"/>
                      <a:pt x="179" y="123"/>
                      <a:pt x="179" y="123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0"/>
                      <a:pt x="177" y="120"/>
                      <a:pt x="177" y="120"/>
                    </a:cubicBezTo>
                    <a:cubicBezTo>
                      <a:pt x="177" y="119"/>
                      <a:pt x="177" y="119"/>
                      <a:pt x="177" y="119"/>
                    </a:cubicBezTo>
                    <a:cubicBezTo>
                      <a:pt x="175" y="118"/>
                      <a:pt x="175" y="118"/>
                      <a:pt x="175" y="118"/>
                    </a:cubicBezTo>
                    <a:cubicBezTo>
                      <a:pt x="175" y="118"/>
                      <a:pt x="175" y="117"/>
                      <a:pt x="174" y="117"/>
                    </a:cubicBezTo>
                    <a:cubicBezTo>
                      <a:pt x="174" y="117"/>
                      <a:pt x="173" y="116"/>
                      <a:pt x="173" y="116"/>
                    </a:cubicBezTo>
                    <a:cubicBezTo>
                      <a:pt x="172" y="116"/>
                      <a:pt x="172" y="116"/>
                      <a:pt x="172" y="116"/>
                    </a:cubicBezTo>
                    <a:cubicBezTo>
                      <a:pt x="172" y="115"/>
                      <a:pt x="172" y="115"/>
                      <a:pt x="172" y="115"/>
                    </a:cubicBezTo>
                    <a:cubicBezTo>
                      <a:pt x="175" y="115"/>
                      <a:pt x="175" y="115"/>
                      <a:pt x="175" y="115"/>
                    </a:cubicBezTo>
                    <a:cubicBezTo>
                      <a:pt x="175" y="111"/>
                      <a:pt x="175" y="111"/>
                      <a:pt x="175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7" y="110"/>
                      <a:pt x="188" y="110"/>
                      <a:pt x="188" y="110"/>
                    </a:cubicBezTo>
                    <a:cubicBezTo>
                      <a:pt x="188" y="110"/>
                      <a:pt x="189" y="111"/>
                      <a:pt x="189" y="111"/>
                    </a:cubicBezTo>
                    <a:cubicBezTo>
                      <a:pt x="192" y="108"/>
                      <a:pt x="192" y="108"/>
                      <a:pt x="192" y="108"/>
                    </a:cubicBezTo>
                    <a:cubicBezTo>
                      <a:pt x="192" y="106"/>
                      <a:pt x="192" y="106"/>
                      <a:pt x="192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4" y="106"/>
                      <a:pt x="194" y="105"/>
                      <a:pt x="194" y="105"/>
                    </a:cubicBezTo>
                    <a:cubicBezTo>
                      <a:pt x="194" y="105"/>
                      <a:pt x="194" y="104"/>
                      <a:pt x="195" y="104"/>
                    </a:cubicBezTo>
                    <a:cubicBezTo>
                      <a:pt x="195" y="104"/>
                      <a:pt x="195" y="105"/>
                      <a:pt x="195" y="105"/>
                    </a:cubicBezTo>
                    <a:cubicBezTo>
                      <a:pt x="195" y="105"/>
                      <a:pt x="195" y="105"/>
                      <a:pt x="195" y="105"/>
                    </a:cubicBezTo>
                    <a:cubicBezTo>
                      <a:pt x="195" y="106"/>
                      <a:pt x="195" y="106"/>
                      <a:pt x="195" y="106"/>
                    </a:cubicBezTo>
                    <a:cubicBezTo>
                      <a:pt x="195" y="106"/>
                      <a:pt x="195" y="107"/>
                      <a:pt x="195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8"/>
                      <a:pt x="196" y="108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8"/>
                      <a:pt x="197" y="107"/>
                      <a:pt x="197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3"/>
                      <a:pt x="198" y="103"/>
                    </a:cubicBezTo>
                    <a:cubicBezTo>
                      <a:pt x="198" y="103"/>
                      <a:pt x="198" y="103"/>
                      <a:pt x="198" y="103"/>
                    </a:cubicBezTo>
                    <a:cubicBezTo>
                      <a:pt x="198" y="103"/>
                      <a:pt x="198" y="102"/>
                      <a:pt x="198" y="102"/>
                    </a:cubicBezTo>
                    <a:cubicBezTo>
                      <a:pt x="198" y="102"/>
                      <a:pt x="198" y="102"/>
                      <a:pt x="198" y="102"/>
                    </a:cubicBezTo>
                    <a:cubicBezTo>
                      <a:pt x="198" y="101"/>
                      <a:pt x="198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2"/>
                    </a:cubicBezTo>
                    <a:cubicBezTo>
                      <a:pt x="198" y="102"/>
                      <a:pt x="197" y="102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8" y="101"/>
                      <a:pt x="198" y="101"/>
                    </a:cubicBezTo>
                    <a:cubicBezTo>
                      <a:pt x="198" y="100"/>
                      <a:pt x="198" y="100"/>
                      <a:pt x="198" y="100"/>
                    </a:cubicBezTo>
                    <a:cubicBezTo>
                      <a:pt x="198" y="100"/>
                      <a:pt x="198" y="100"/>
                      <a:pt x="199" y="100"/>
                    </a:cubicBezTo>
                    <a:cubicBezTo>
                      <a:pt x="199" y="100"/>
                      <a:pt x="199" y="100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8" y="99"/>
                    </a:cubicBezTo>
                    <a:cubicBezTo>
                      <a:pt x="198" y="99"/>
                      <a:pt x="198" y="99"/>
                      <a:pt x="198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8" y="99"/>
                    </a:cubicBezTo>
                    <a:cubicBezTo>
                      <a:pt x="198" y="98"/>
                      <a:pt x="198" y="98"/>
                      <a:pt x="199" y="97"/>
                    </a:cubicBezTo>
                    <a:cubicBezTo>
                      <a:pt x="199" y="96"/>
                      <a:pt x="199" y="95"/>
                      <a:pt x="199" y="94"/>
                    </a:cubicBezTo>
                    <a:cubicBezTo>
                      <a:pt x="199" y="94"/>
                      <a:pt x="199" y="94"/>
                      <a:pt x="199" y="93"/>
                    </a:cubicBezTo>
                    <a:cubicBezTo>
                      <a:pt x="200" y="93"/>
                      <a:pt x="200" y="93"/>
                      <a:pt x="200" y="92"/>
                    </a:cubicBezTo>
                    <a:cubicBezTo>
                      <a:pt x="201" y="92"/>
                      <a:pt x="201" y="92"/>
                      <a:pt x="202" y="91"/>
                    </a:cubicBezTo>
                    <a:cubicBezTo>
                      <a:pt x="202" y="90"/>
                      <a:pt x="203" y="89"/>
                      <a:pt x="203" y="88"/>
                    </a:cubicBezTo>
                    <a:cubicBezTo>
                      <a:pt x="203" y="88"/>
                      <a:pt x="203" y="88"/>
                      <a:pt x="203" y="88"/>
                    </a:cubicBezTo>
                    <a:cubicBezTo>
                      <a:pt x="203" y="88"/>
                      <a:pt x="203" y="87"/>
                      <a:pt x="203" y="87"/>
                    </a:cubicBezTo>
                    <a:cubicBezTo>
                      <a:pt x="203" y="87"/>
                      <a:pt x="203" y="86"/>
                      <a:pt x="202" y="85"/>
                    </a:cubicBezTo>
                    <a:cubicBezTo>
                      <a:pt x="202" y="85"/>
                      <a:pt x="202" y="85"/>
                      <a:pt x="202" y="85"/>
                    </a:cubicBezTo>
                    <a:cubicBezTo>
                      <a:pt x="201" y="85"/>
                      <a:pt x="201" y="85"/>
                      <a:pt x="201" y="85"/>
                    </a:cubicBezTo>
                    <a:cubicBezTo>
                      <a:pt x="200" y="86"/>
                      <a:pt x="199" y="85"/>
                      <a:pt x="199" y="85"/>
                    </a:cubicBezTo>
                    <a:cubicBezTo>
                      <a:pt x="198" y="85"/>
                      <a:pt x="197" y="85"/>
                      <a:pt x="196" y="85"/>
                    </a:cubicBezTo>
                    <a:cubicBezTo>
                      <a:pt x="195" y="84"/>
                      <a:pt x="194" y="84"/>
                      <a:pt x="193" y="85"/>
                    </a:cubicBezTo>
                    <a:cubicBezTo>
                      <a:pt x="192" y="85"/>
                      <a:pt x="191" y="85"/>
                      <a:pt x="189" y="86"/>
                    </a:cubicBezTo>
                    <a:cubicBezTo>
                      <a:pt x="188" y="86"/>
                      <a:pt x="187" y="86"/>
                      <a:pt x="186" y="86"/>
                    </a:cubicBezTo>
                    <a:cubicBezTo>
                      <a:pt x="185" y="87"/>
                      <a:pt x="184" y="87"/>
                      <a:pt x="182" y="87"/>
                    </a:cubicBezTo>
                    <a:cubicBezTo>
                      <a:pt x="181" y="87"/>
                      <a:pt x="180" y="88"/>
                      <a:pt x="180" y="88"/>
                    </a:cubicBezTo>
                    <a:cubicBezTo>
                      <a:pt x="179" y="89"/>
                      <a:pt x="179" y="90"/>
                      <a:pt x="179" y="90"/>
                    </a:cubicBezTo>
                    <a:cubicBezTo>
                      <a:pt x="179" y="92"/>
                      <a:pt x="178" y="94"/>
                      <a:pt x="179" y="95"/>
                    </a:cubicBezTo>
                    <a:cubicBezTo>
                      <a:pt x="179" y="96"/>
                      <a:pt x="179" y="96"/>
                      <a:pt x="179" y="96"/>
                    </a:cubicBezTo>
                    <a:cubicBezTo>
                      <a:pt x="179" y="96"/>
                      <a:pt x="178" y="97"/>
                      <a:pt x="178" y="97"/>
                    </a:cubicBezTo>
                    <a:cubicBezTo>
                      <a:pt x="177" y="98"/>
                      <a:pt x="177" y="99"/>
                      <a:pt x="177" y="100"/>
                    </a:cubicBezTo>
                    <a:cubicBezTo>
                      <a:pt x="176" y="101"/>
                      <a:pt x="175" y="102"/>
                      <a:pt x="174" y="103"/>
                    </a:cubicBezTo>
                    <a:cubicBezTo>
                      <a:pt x="174" y="103"/>
                      <a:pt x="173" y="103"/>
                      <a:pt x="173" y="103"/>
                    </a:cubicBezTo>
                    <a:cubicBezTo>
                      <a:pt x="173" y="104"/>
                      <a:pt x="173" y="104"/>
                      <a:pt x="173" y="105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174" y="105"/>
                      <a:pt x="173" y="106"/>
                      <a:pt x="173" y="106"/>
                    </a:cubicBezTo>
                    <a:cubicBezTo>
                      <a:pt x="172" y="107"/>
                      <a:pt x="170" y="107"/>
                      <a:pt x="169" y="106"/>
                    </a:cubicBezTo>
                    <a:cubicBezTo>
                      <a:pt x="169" y="106"/>
                      <a:pt x="169" y="105"/>
                      <a:pt x="169" y="105"/>
                    </a:cubicBezTo>
                    <a:cubicBezTo>
                      <a:pt x="169" y="105"/>
                      <a:pt x="169" y="105"/>
                      <a:pt x="169" y="105"/>
                    </a:cubicBezTo>
                    <a:cubicBezTo>
                      <a:pt x="168" y="105"/>
                      <a:pt x="167" y="106"/>
                      <a:pt x="167" y="105"/>
                    </a:cubicBezTo>
                    <a:cubicBezTo>
                      <a:pt x="165" y="105"/>
                      <a:pt x="163" y="107"/>
                      <a:pt x="162" y="107"/>
                    </a:cubicBezTo>
                    <a:cubicBezTo>
                      <a:pt x="160" y="107"/>
                      <a:pt x="159" y="107"/>
                      <a:pt x="158" y="107"/>
                    </a:cubicBezTo>
                    <a:cubicBezTo>
                      <a:pt x="158" y="108"/>
                      <a:pt x="157" y="108"/>
                      <a:pt x="157" y="108"/>
                    </a:cubicBezTo>
                    <a:cubicBezTo>
                      <a:pt x="156" y="108"/>
                      <a:pt x="156" y="108"/>
                      <a:pt x="155" y="108"/>
                    </a:cubicBezTo>
                    <a:cubicBezTo>
                      <a:pt x="155" y="108"/>
                      <a:pt x="154" y="109"/>
                      <a:pt x="153" y="109"/>
                    </a:cubicBezTo>
                    <a:cubicBezTo>
                      <a:pt x="152" y="109"/>
                      <a:pt x="151" y="109"/>
                      <a:pt x="151" y="108"/>
                    </a:cubicBezTo>
                    <a:cubicBezTo>
                      <a:pt x="151" y="108"/>
                      <a:pt x="151" y="108"/>
                      <a:pt x="150" y="107"/>
                    </a:cubicBezTo>
                    <a:cubicBezTo>
                      <a:pt x="150" y="107"/>
                      <a:pt x="149" y="106"/>
                      <a:pt x="148" y="106"/>
                    </a:cubicBezTo>
                    <a:cubicBezTo>
                      <a:pt x="148" y="106"/>
                      <a:pt x="147" y="105"/>
                      <a:pt x="147" y="105"/>
                    </a:cubicBezTo>
                    <a:cubicBezTo>
                      <a:pt x="146" y="105"/>
                      <a:pt x="145" y="105"/>
                      <a:pt x="144" y="105"/>
                    </a:cubicBezTo>
                    <a:cubicBezTo>
                      <a:pt x="143" y="105"/>
                      <a:pt x="143" y="104"/>
                      <a:pt x="143" y="104"/>
                    </a:cubicBezTo>
                    <a:cubicBezTo>
                      <a:pt x="141" y="102"/>
                      <a:pt x="140" y="101"/>
                      <a:pt x="139" y="99"/>
                    </a:cubicBezTo>
                    <a:cubicBezTo>
                      <a:pt x="139" y="98"/>
                      <a:pt x="139" y="97"/>
                      <a:pt x="138" y="96"/>
                    </a:cubicBezTo>
                    <a:cubicBezTo>
                      <a:pt x="137" y="95"/>
                      <a:pt x="136" y="94"/>
                      <a:pt x="136" y="93"/>
                    </a:cubicBezTo>
                    <a:cubicBezTo>
                      <a:pt x="135" y="93"/>
                      <a:pt x="135" y="92"/>
                      <a:pt x="134" y="92"/>
                    </a:cubicBezTo>
                    <a:cubicBezTo>
                      <a:pt x="134" y="92"/>
                      <a:pt x="134" y="91"/>
                      <a:pt x="134" y="91"/>
                    </a:cubicBezTo>
                    <a:cubicBezTo>
                      <a:pt x="133" y="90"/>
                      <a:pt x="133" y="90"/>
                      <a:pt x="133" y="89"/>
                    </a:cubicBezTo>
                    <a:cubicBezTo>
                      <a:pt x="133" y="88"/>
                      <a:pt x="132" y="87"/>
                      <a:pt x="132" y="87"/>
                    </a:cubicBezTo>
                    <a:cubicBezTo>
                      <a:pt x="132" y="86"/>
                      <a:pt x="133" y="85"/>
                      <a:pt x="133" y="85"/>
                    </a:cubicBezTo>
                    <a:cubicBezTo>
                      <a:pt x="132" y="84"/>
                      <a:pt x="132" y="84"/>
                      <a:pt x="132" y="84"/>
                    </a:cubicBezTo>
                    <a:cubicBezTo>
                      <a:pt x="132" y="84"/>
                      <a:pt x="131" y="83"/>
                      <a:pt x="131" y="83"/>
                    </a:cubicBezTo>
                    <a:cubicBezTo>
                      <a:pt x="131" y="83"/>
                      <a:pt x="131" y="84"/>
                      <a:pt x="131" y="84"/>
                    </a:cubicBezTo>
                    <a:cubicBezTo>
                      <a:pt x="131" y="84"/>
                      <a:pt x="131" y="84"/>
                      <a:pt x="132" y="84"/>
                    </a:cubicBezTo>
                    <a:cubicBezTo>
                      <a:pt x="132" y="84"/>
                      <a:pt x="132" y="85"/>
                      <a:pt x="132" y="85"/>
                    </a:cubicBezTo>
                    <a:cubicBezTo>
                      <a:pt x="132" y="85"/>
                      <a:pt x="132" y="85"/>
                      <a:pt x="132" y="86"/>
                    </a:cubicBezTo>
                    <a:cubicBezTo>
                      <a:pt x="132" y="86"/>
                      <a:pt x="131" y="85"/>
                      <a:pt x="131" y="85"/>
                    </a:cubicBezTo>
                    <a:cubicBezTo>
                      <a:pt x="131" y="85"/>
                      <a:pt x="131" y="84"/>
                      <a:pt x="131" y="84"/>
                    </a:cubicBezTo>
                    <a:cubicBezTo>
                      <a:pt x="131" y="84"/>
                      <a:pt x="130" y="84"/>
                      <a:pt x="130" y="84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30" y="82"/>
                      <a:pt x="130" y="81"/>
                      <a:pt x="130" y="80"/>
                    </a:cubicBezTo>
                    <a:cubicBezTo>
                      <a:pt x="130" y="80"/>
                      <a:pt x="130" y="79"/>
                      <a:pt x="130" y="79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29" y="78"/>
                      <a:pt x="129" y="78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0" y="76"/>
                      <a:pt x="130" y="75"/>
                      <a:pt x="130" y="75"/>
                    </a:cubicBezTo>
                    <a:cubicBezTo>
                      <a:pt x="130" y="74"/>
                      <a:pt x="130" y="73"/>
                      <a:pt x="130" y="72"/>
                    </a:cubicBezTo>
                    <a:cubicBezTo>
                      <a:pt x="130" y="71"/>
                      <a:pt x="130" y="69"/>
                      <a:pt x="130" y="68"/>
                    </a:cubicBezTo>
                    <a:cubicBezTo>
                      <a:pt x="130" y="67"/>
                      <a:pt x="130" y="65"/>
                      <a:pt x="130" y="64"/>
                    </a:cubicBezTo>
                    <a:cubicBezTo>
                      <a:pt x="130" y="64"/>
                      <a:pt x="129" y="64"/>
                      <a:pt x="129" y="63"/>
                    </a:cubicBezTo>
                    <a:cubicBezTo>
                      <a:pt x="129" y="63"/>
                      <a:pt x="130" y="63"/>
                      <a:pt x="130" y="63"/>
                    </a:cubicBezTo>
                    <a:cubicBezTo>
                      <a:pt x="130" y="63"/>
                      <a:pt x="130" y="62"/>
                      <a:pt x="130" y="62"/>
                    </a:cubicBezTo>
                    <a:cubicBezTo>
                      <a:pt x="130" y="62"/>
                      <a:pt x="130" y="61"/>
                      <a:pt x="131" y="61"/>
                    </a:cubicBezTo>
                    <a:cubicBezTo>
                      <a:pt x="131" y="61"/>
                      <a:pt x="131" y="60"/>
                      <a:pt x="131" y="60"/>
                    </a:cubicBezTo>
                    <a:cubicBezTo>
                      <a:pt x="131" y="60"/>
                      <a:pt x="130" y="60"/>
                      <a:pt x="130" y="60"/>
                    </a:cubicBezTo>
                    <a:cubicBezTo>
                      <a:pt x="130" y="59"/>
                      <a:pt x="130" y="59"/>
                      <a:pt x="130" y="58"/>
                    </a:cubicBezTo>
                    <a:cubicBezTo>
                      <a:pt x="130" y="58"/>
                      <a:pt x="130" y="57"/>
                      <a:pt x="130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1" y="57"/>
                      <a:pt x="131" y="57"/>
                      <a:pt x="132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2" y="56"/>
                      <a:pt x="132" y="56"/>
                      <a:pt x="132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33" y="57"/>
                      <a:pt x="133" y="56"/>
                      <a:pt x="133" y="56"/>
                    </a:cubicBezTo>
                    <a:cubicBezTo>
                      <a:pt x="133" y="56"/>
                      <a:pt x="134" y="56"/>
                      <a:pt x="134" y="55"/>
                    </a:cubicBezTo>
                    <a:cubicBezTo>
                      <a:pt x="134" y="55"/>
                      <a:pt x="133" y="55"/>
                      <a:pt x="133" y="54"/>
                    </a:cubicBezTo>
                    <a:cubicBezTo>
                      <a:pt x="133" y="54"/>
                      <a:pt x="134" y="54"/>
                      <a:pt x="134" y="53"/>
                    </a:cubicBezTo>
                    <a:cubicBezTo>
                      <a:pt x="134" y="53"/>
                      <a:pt x="134" y="52"/>
                      <a:pt x="134" y="52"/>
                    </a:cubicBezTo>
                    <a:cubicBezTo>
                      <a:pt x="133" y="52"/>
                      <a:pt x="133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5" name="Freeform 767">
                <a:extLst>
                  <a:ext uri="{FF2B5EF4-FFF2-40B4-BE49-F238E27FC236}">
                    <a16:creationId xmlns="" xmlns:a16="http://schemas.microsoft.com/office/drawing/2014/main" id="{03D8B4CA-C464-7047-B2AF-422FE262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838" y="4329113"/>
                <a:ext cx="58737" cy="25400"/>
              </a:xfrm>
              <a:custGeom>
                <a:avLst/>
                <a:gdLst>
                  <a:gd name="T0" fmla="*/ 14 w 14"/>
                  <a:gd name="T1" fmla="*/ 4 h 6"/>
                  <a:gd name="T2" fmla="*/ 13 w 14"/>
                  <a:gd name="T3" fmla="*/ 3 h 6"/>
                  <a:gd name="T4" fmla="*/ 12 w 14"/>
                  <a:gd name="T5" fmla="*/ 3 h 6"/>
                  <a:gd name="T6" fmla="*/ 11 w 14"/>
                  <a:gd name="T7" fmla="*/ 2 h 6"/>
                  <a:gd name="T8" fmla="*/ 11 w 14"/>
                  <a:gd name="T9" fmla="*/ 2 h 6"/>
                  <a:gd name="T10" fmla="*/ 11 w 14"/>
                  <a:gd name="T11" fmla="*/ 2 h 6"/>
                  <a:gd name="T12" fmla="*/ 11 w 14"/>
                  <a:gd name="T13" fmla="*/ 2 h 6"/>
                  <a:gd name="T14" fmla="*/ 9 w 14"/>
                  <a:gd name="T15" fmla="*/ 1 h 6"/>
                  <a:gd name="T16" fmla="*/ 8 w 14"/>
                  <a:gd name="T17" fmla="*/ 1 h 6"/>
                  <a:gd name="T18" fmla="*/ 7 w 14"/>
                  <a:gd name="T19" fmla="*/ 1 h 6"/>
                  <a:gd name="T20" fmla="*/ 6 w 14"/>
                  <a:gd name="T21" fmla="*/ 1 h 6"/>
                  <a:gd name="T22" fmla="*/ 4 w 14"/>
                  <a:gd name="T23" fmla="*/ 0 h 6"/>
                  <a:gd name="T24" fmla="*/ 4 w 14"/>
                  <a:gd name="T25" fmla="*/ 0 h 6"/>
                  <a:gd name="T26" fmla="*/ 3 w 14"/>
                  <a:gd name="T27" fmla="*/ 0 h 6"/>
                  <a:gd name="T28" fmla="*/ 3 w 14"/>
                  <a:gd name="T29" fmla="*/ 0 h 6"/>
                  <a:gd name="T30" fmla="*/ 3 w 14"/>
                  <a:gd name="T31" fmla="*/ 1 h 6"/>
                  <a:gd name="T32" fmla="*/ 3 w 14"/>
                  <a:gd name="T33" fmla="*/ 1 h 6"/>
                  <a:gd name="T34" fmla="*/ 2 w 14"/>
                  <a:gd name="T35" fmla="*/ 1 h 6"/>
                  <a:gd name="T36" fmla="*/ 0 w 14"/>
                  <a:gd name="T37" fmla="*/ 2 h 6"/>
                  <a:gd name="T38" fmla="*/ 0 w 14"/>
                  <a:gd name="T39" fmla="*/ 3 h 6"/>
                  <a:gd name="T40" fmla="*/ 1 w 14"/>
                  <a:gd name="T41" fmla="*/ 3 h 6"/>
                  <a:gd name="T42" fmla="*/ 2 w 14"/>
                  <a:gd name="T43" fmla="*/ 3 h 6"/>
                  <a:gd name="T44" fmla="*/ 3 w 14"/>
                  <a:gd name="T45" fmla="*/ 4 h 6"/>
                  <a:gd name="T46" fmla="*/ 3 w 14"/>
                  <a:gd name="T47" fmla="*/ 4 h 6"/>
                  <a:gd name="T48" fmla="*/ 4 w 14"/>
                  <a:gd name="T49" fmla="*/ 4 h 6"/>
                  <a:gd name="T50" fmla="*/ 5 w 14"/>
                  <a:gd name="T51" fmla="*/ 5 h 6"/>
                  <a:gd name="T52" fmla="*/ 5 w 14"/>
                  <a:gd name="T53" fmla="*/ 5 h 6"/>
                  <a:gd name="T54" fmla="*/ 8 w 14"/>
                  <a:gd name="T55" fmla="*/ 6 h 6"/>
                  <a:gd name="T56" fmla="*/ 8 w 14"/>
                  <a:gd name="T57" fmla="*/ 6 h 6"/>
                  <a:gd name="T58" fmla="*/ 8 w 14"/>
                  <a:gd name="T59" fmla="*/ 6 h 6"/>
                  <a:gd name="T60" fmla="*/ 8 w 14"/>
                  <a:gd name="T61" fmla="*/ 5 h 6"/>
                  <a:gd name="T62" fmla="*/ 9 w 14"/>
                  <a:gd name="T63" fmla="*/ 5 h 6"/>
                  <a:gd name="T64" fmla="*/ 9 w 14"/>
                  <a:gd name="T65" fmla="*/ 5 h 6"/>
                  <a:gd name="T66" fmla="*/ 10 w 14"/>
                  <a:gd name="T67" fmla="*/ 5 h 6"/>
                  <a:gd name="T68" fmla="*/ 11 w 14"/>
                  <a:gd name="T69" fmla="*/ 4 h 6"/>
                  <a:gd name="T70" fmla="*/ 11 w 14"/>
                  <a:gd name="T71" fmla="*/ 4 h 6"/>
                  <a:gd name="T72" fmla="*/ 13 w 14"/>
                  <a:gd name="T73" fmla="*/ 5 h 6"/>
                  <a:gd name="T74" fmla="*/ 13 w 14"/>
                  <a:gd name="T75" fmla="*/ 5 h 6"/>
                  <a:gd name="T76" fmla="*/ 14 w 14"/>
                  <a:gd name="T77" fmla="*/ 5 h 6"/>
                  <a:gd name="T78" fmla="*/ 14 w 14"/>
                  <a:gd name="T79" fmla="*/ 5 h 6"/>
                  <a:gd name="T80" fmla="*/ 14 w 14"/>
                  <a:gd name="T81" fmla="*/ 5 h 6"/>
                  <a:gd name="T82" fmla="*/ 14 w 14"/>
                  <a:gd name="T83" fmla="*/ 4 h 6"/>
                  <a:gd name="T84" fmla="*/ 14 w 1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14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6" name="Freeform 768">
                <a:extLst>
                  <a:ext uri="{FF2B5EF4-FFF2-40B4-BE49-F238E27FC236}">
                    <a16:creationId xmlns="" xmlns:a16="http://schemas.microsoft.com/office/drawing/2014/main" id="{9952BD3B-E751-0D42-A325-A32E97FB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863" y="4405313"/>
                <a:ext cx="171450" cy="87313"/>
              </a:xfrm>
              <a:custGeom>
                <a:avLst/>
                <a:gdLst>
                  <a:gd name="T0" fmla="*/ 1 w 41"/>
                  <a:gd name="T1" fmla="*/ 7 h 21"/>
                  <a:gd name="T2" fmla="*/ 1 w 41"/>
                  <a:gd name="T3" fmla="*/ 8 h 21"/>
                  <a:gd name="T4" fmla="*/ 1 w 41"/>
                  <a:gd name="T5" fmla="*/ 10 h 21"/>
                  <a:gd name="T6" fmla="*/ 1 w 41"/>
                  <a:gd name="T7" fmla="*/ 11 h 21"/>
                  <a:gd name="T8" fmla="*/ 3 w 41"/>
                  <a:gd name="T9" fmla="*/ 13 h 21"/>
                  <a:gd name="T10" fmla="*/ 5 w 41"/>
                  <a:gd name="T11" fmla="*/ 14 h 21"/>
                  <a:gd name="T12" fmla="*/ 6 w 41"/>
                  <a:gd name="T13" fmla="*/ 15 h 21"/>
                  <a:gd name="T14" fmla="*/ 7 w 41"/>
                  <a:gd name="T15" fmla="*/ 14 h 21"/>
                  <a:gd name="T16" fmla="*/ 9 w 41"/>
                  <a:gd name="T17" fmla="*/ 14 h 21"/>
                  <a:gd name="T18" fmla="*/ 10 w 41"/>
                  <a:gd name="T19" fmla="*/ 14 h 21"/>
                  <a:gd name="T20" fmla="*/ 11 w 41"/>
                  <a:gd name="T21" fmla="*/ 15 h 21"/>
                  <a:gd name="T22" fmla="*/ 11 w 41"/>
                  <a:gd name="T23" fmla="*/ 16 h 21"/>
                  <a:gd name="T24" fmla="*/ 11 w 41"/>
                  <a:gd name="T25" fmla="*/ 17 h 21"/>
                  <a:gd name="T26" fmla="*/ 11 w 41"/>
                  <a:gd name="T27" fmla="*/ 17 h 21"/>
                  <a:gd name="T28" fmla="*/ 11 w 41"/>
                  <a:gd name="T29" fmla="*/ 18 h 21"/>
                  <a:gd name="T30" fmla="*/ 11 w 41"/>
                  <a:gd name="T31" fmla="*/ 18 h 21"/>
                  <a:gd name="T32" fmla="*/ 13 w 41"/>
                  <a:gd name="T33" fmla="*/ 19 h 21"/>
                  <a:gd name="T34" fmla="*/ 14 w 41"/>
                  <a:gd name="T35" fmla="*/ 20 h 21"/>
                  <a:gd name="T36" fmla="*/ 16 w 41"/>
                  <a:gd name="T37" fmla="*/ 20 h 21"/>
                  <a:gd name="T38" fmla="*/ 18 w 41"/>
                  <a:gd name="T39" fmla="*/ 19 h 21"/>
                  <a:gd name="T40" fmla="*/ 17 w 41"/>
                  <a:gd name="T41" fmla="*/ 16 h 21"/>
                  <a:gd name="T42" fmla="*/ 20 w 41"/>
                  <a:gd name="T43" fmla="*/ 15 h 21"/>
                  <a:gd name="T44" fmla="*/ 22 w 41"/>
                  <a:gd name="T45" fmla="*/ 13 h 21"/>
                  <a:gd name="T46" fmla="*/ 24 w 41"/>
                  <a:gd name="T47" fmla="*/ 15 h 21"/>
                  <a:gd name="T48" fmla="*/ 26 w 41"/>
                  <a:gd name="T49" fmla="*/ 13 h 21"/>
                  <a:gd name="T50" fmla="*/ 28 w 41"/>
                  <a:gd name="T51" fmla="*/ 12 h 21"/>
                  <a:gd name="T52" fmla="*/ 28 w 41"/>
                  <a:gd name="T53" fmla="*/ 11 h 21"/>
                  <a:gd name="T54" fmla="*/ 29 w 41"/>
                  <a:gd name="T55" fmla="*/ 10 h 21"/>
                  <a:gd name="T56" fmla="*/ 30 w 41"/>
                  <a:gd name="T57" fmla="*/ 8 h 21"/>
                  <a:gd name="T58" fmla="*/ 31 w 41"/>
                  <a:gd name="T59" fmla="*/ 9 h 21"/>
                  <a:gd name="T60" fmla="*/ 33 w 41"/>
                  <a:gd name="T61" fmla="*/ 10 h 21"/>
                  <a:gd name="T62" fmla="*/ 34 w 41"/>
                  <a:gd name="T63" fmla="*/ 9 h 21"/>
                  <a:gd name="T64" fmla="*/ 35 w 41"/>
                  <a:gd name="T65" fmla="*/ 9 h 21"/>
                  <a:gd name="T66" fmla="*/ 36 w 41"/>
                  <a:gd name="T67" fmla="*/ 9 h 21"/>
                  <a:gd name="T68" fmla="*/ 38 w 41"/>
                  <a:gd name="T69" fmla="*/ 8 h 21"/>
                  <a:gd name="T70" fmla="*/ 39 w 41"/>
                  <a:gd name="T71" fmla="*/ 7 h 21"/>
                  <a:gd name="T72" fmla="*/ 41 w 41"/>
                  <a:gd name="T73" fmla="*/ 7 h 21"/>
                  <a:gd name="T74" fmla="*/ 40 w 41"/>
                  <a:gd name="T75" fmla="*/ 6 h 21"/>
                  <a:gd name="T76" fmla="*/ 38 w 41"/>
                  <a:gd name="T77" fmla="*/ 4 h 21"/>
                  <a:gd name="T78" fmla="*/ 38 w 41"/>
                  <a:gd name="T79" fmla="*/ 5 h 21"/>
                  <a:gd name="T80" fmla="*/ 38 w 41"/>
                  <a:gd name="T81" fmla="*/ 5 h 21"/>
                  <a:gd name="T82" fmla="*/ 37 w 41"/>
                  <a:gd name="T83" fmla="*/ 4 h 21"/>
                  <a:gd name="T84" fmla="*/ 36 w 41"/>
                  <a:gd name="T85" fmla="*/ 5 h 21"/>
                  <a:gd name="T86" fmla="*/ 35 w 41"/>
                  <a:gd name="T87" fmla="*/ 4 h 21"/>
                  <a:gd name="T88" fmla="*/ 36 w 41"/>
                  <a:gd name="T89" fmla="*/ 3 h 21"/>
                  <a:gd name="T90" fmla="*/ 34 w 41"/>
                  <a:gd name="T91" fmla="*/ 1 h 21"/>
                  <a:gd name="T92" fmla="*/ 29 w 41"/>
                  <a:gd name="T93" fmla="*/ 0 h 21"/>
                  <a:gd name="T94" fmla="*/ 26 w 41"/>
                  <a:gd name="T95" fmla="*/ 1 h 21"/>
                  <a:gd name="T96" fmla="*/ 23 w 41"/>
                  <a:gd name="T97" fmla="*/ 0 h 21"/>
                  <a:gd name="T98" fmla="*/ 23 w 41"/>
                  <a:gd name="T99" fmla="*/ 0 h 21"/>
                  <a:gd name="T100" fmla="*/ 22 w 41"/>
                  <a:gd name="T101" fmla="*/ 1 h 21"/>
                  <a:gd name="T102" fmla="*/ 19 w 41"/>
                  <a:gd name="T103" fmla="*/ 1 h 21"/>
                  <a:gd name="T104" fmla="*/ 15 w 41"/>
                  <a:gd name="T105" fmla="*/ 1 h 21"/>
                  <a:gd name="T106" fmla="*/ 12 w 41"/>
                  <a:gd name="T107" fmla="*/ 2 h 21"/>
                  <a:gd name="T108" fmla="*/ 12 w 41"/>
                  <a:gd name="T109" fmla="*/ 1 h 21"/>
                  <a:gd name="T110" fmla="*/ 8 w 41"/>
                  <a:gd name="T111" fmla="*/ 2 h 21"/>
                  <a:gd name="T112" fmla="*/ 7 w 41"/>
                  <a:gd name="T113" fmla="*/ 2 h 21"/>
                  <a:gd name="T114" fmla="*/ 1 w 41"/>
                  <a:gd name="T115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" h="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0" y="17"/>
                      <a:pt x="10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7" y="8"/>
                      <a:pt x="37" y="8"/>
                    </a:cubicBezTo>
                    <a:cubicBezTo>
                      <a:pt x="37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5"/>
                      <a:pt x="39" y="5"/>
                      <a:pt x="39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6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1"/>
                      <a:pt x="34" y="1"/>
                    </a:cubicBezTo>
                    <a:cubicBezTo>
                      <a:pt x="33" y="1"/>
                      <a:pt x="32" y="1"/>
                      <a:pt x="31" y="1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2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1"/>
                      <a:pt x="9" y="1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1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7" name="Freeform 769">
                <a:extLst>
                  <a:ext uri="{FF2B5EF4-FFF2-40B4-BE49-F238E27FC236}">
                    <a16:creationId xmlns="" xmlns:a16="http://schemas.microsoft.com/office/drawing/2014/main" id="{A57FEB32-341E-724F-B2EB-13A06B6156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2788" y="4283075"/>
                <a:ext cx="79375" cy="63500"/>
              </a:xfrm>
              <a:custGeom>
                <a:avLst/>
                <a:gdLst>
                  <a:gd name="T0" fmla="*/ 10 w 19"/>
                  <a:gd name="T1" fmla="*/ 9 h 15"/>
                  <a:gd name="T2" fmla="*/ 9 w 19"/>
                  <a:gd name="T3" fmla="*/ 9 h 15"/>
                  <a:gd name="T4" fmla="*/ 12 w 19"/>
                  <a:gd name="T5" fmla="*/ 1 h 15"/>
                  <a:gd name="T6" fmla="*/ 19 w 19"/>
                  <a:gd name="T7" fmla="*/ 14 h 15"/>
                  <a:gd name="T8" fmla="*/ 18 w 19"/>
                  <a:gd name="T9" fmla="*/ 14 h 15"/>
                  <a:gd name="T10" fmla="*/ 18 w 19"/>
                  <a:gd name="T11" fmla="*/ 14 h 15"/>
                  <a:gd name="T12" fmla="*/ 18 w 19"/>
                  <a:gd name="T13" fmla="*/ 12 h 15"/>
                  <a:gd name="T14" fmla="*/ 18 w 19"/>
                  <a:gd name="T15" fmla="*/ 12 h 15"/>
                  <a:gd name="T16" fmla="*/ 17 w 19"/>
                  <a:gd name="T17" fmla="*/ 11 h 15"/>
                  <a:gd name="T18" fmla="*/ 18 w 19"/>
                  <a:gd name="T19" fmla="*/ 11 h 15"/>
                  <a:gd name="T20" fmla="*/ 18 w 19"/>
                  <a:gd name="T21" fmla="*/ 10 h 15"/>
                  <a:gd name="T22" fmla="*/ 19 w 19"/>
                  <a:gd name="T23" fmla="*/ 10 h 15"/>
                  <a:gd name="T24" fmla="*/ 19 w 19"/>
                  <a:gd name="T25" fmla="*/ 9 h 15"/>
                  <a:gd name="T26" fmla="*/ 18 w 19"/>
                  <a:gd name="T27" fmla="*/ 8 h 15"/>
                  <a:gd name="T28" fmla="*/ 18 w 19"/>
                  <a:gd name="T29" fmla="*/ 8 h 15"/>
                  <a:gd name="T30" fmla="*/ 18 w 19"/>
                  <a:gd name="T31" fmla="*/ 8 h 15"/>
                  <a:gd name="T32" fmla="*/ 18 w 19"/>
                  <a:gd name="T33" fmla="*/ 8 h 15"/>
                  <a:gd name="T34" fmla="*/ 18 w 19"/>
                  <a:gd name="T35" fmla="*/ 8 h 15"/>
                  <a:gd name="T36" fmla="*/ 18 w 19"/>
                  <a:gd name="T37" fmla="*/ 8 h 15"/>
                  <a:gd name="T38" fmla="*/ 19 w 19"/>
                  <a:gd name="T39" fmla="*/ 8 h 15"/>
                  <a:gd name="T40" fmla="*/ 19 w 19"/>
                  <a:gd name="T41" fmla="*/ 7 h 15"/>
                  <a:gd name="T42" fmla="*/ 19 w 19"/>
                  <a:gd name="T43" fmla="*/ 7 h 15"/>
                  <a:gd name="T44" fmla="*/ 19 w 19"/>
                  <a:gd name="T45" fmla="*/ 7 h 15"/>
                  <a:gd name="T46" fmla="*/ 19 w 19"/>
                  <a:gd name="T47" fmla="*/ 7 h 15"/>
                  <a:gd name="T48" fmla="*/ 19 w 19"/>
                  <a:gd name="T49" fmla="*/ 6 h 15"/>
                  <a:gd name="T50" fmla="*/ 19 w 19"/>
                  <a:gd name="T51" fmla="*/ 6 h 15"/>
                  <a:gd name="T52" fmla="*/ 18 w 19"/>
                  <a:gd name="T53" fmla="*/ 6 h 15"/>
                  <a:gd name="T54" fmla="*/ 19 w 19"/>
                  <a:gd name="T55" fmla="*/ 5 h 15"/>
                  <a:gd name="T56" fmla="*/ 19 w 19"/>
                  <a:gd name="T57" fmla="*/ 5 h 15"/>
                  <a:gd name="T58" fmla="*/ 19 w 19"/>
                  <a:gd name="T59" fmla="*/ 4 h 15"/>
                  <a:gd name="T60" fmla="*/ 19 w 19"/>
                  <a:gd name="T61" fmla="*/ 4 h 15"/>
                  <a:gd name="T62" fmla="*/ 19 w 19"/>
                  <a:gd name="T63" fmla="*/ 3 h 15"/>
                  <a:gd name="T64" fmla="*/ 18 w 19"/>
                  <a:gd name="T65" fmla="*/ 3 h 15"/>
                  <a:gd name="T66" fmla="*/ 15 w 19"/>
                  <a:gd name="T67" fmla="*/ 3 h 15"/>
                  <a:gd name="T68" fmla="*/ 13 w 19"/>
                  <a:gd name="T69" fmla="*/ 2 h 15"/>
                  <a:gd name="T70" fmla="*/ 10 w 19"/>
                  <a:gd name="T71" fmla="*/ 1 h 15"/>
                  <a:gd name="T72" fmla="*/ 8 w 19"/>
                  <a:gd name="T73" fmla="*/ 2 h 15"/>
                  <a:gd name="T74" fmla="*/ 9 w 19"/>
                  <a:gd name="T75" fmla="*/ 3 h 15"/>
                  <a:gd name="T76" fmla="*/ 11 w 19"/>
                  <a:gd name="T77" fmla="*/ 4 h 15"/>
                  <a:gd name="T78" fmla="*/ 12 w 19"/>
                  <a:gd name="T79" fmla="*/ 6 h 15"/>
                  <a:gd name="T80" fmla="*/ 12 w 19"/>
                  <a:gd name="T81" fmla="*/ 7 h 15"/>
                  <a:gd name="T82" fmla="*/ 12 w 19"/>
                  <a:gd name="T83" fmla="*/ 8 h 15"/>
                  <a:gd name="T84" fmla="*/ 13 w 19"/>
                  <a:gd name="T85" fmla="*/ 9 h 15"/>
                  <a:gd name="T86" fmla="*/ 15 w 19"/>
                  <a:gd name="T87" fmla="*/ 11 h 15"/>
                  <a:gd name="T88" fmla="*/ 12 w 19"/>
                  <a:gd name="T89" fmla="*/ 12 h 15"/>
                  <a:gd name="T90" fmla="*/ 10 w 19"/>
                  <a:gd name="T91" fmla="*/ 12 h 15"/>
                  <a:gd name="T92" fmla="*/ 7 w 19"/>
                  <a:gd name="T93" fmla="*/ 11 h 15"/>
                  <a:gd name="T94" fmla="*/ 6 w 19"/>
                  <a:gd name="T95" fmla="*/ 11 h 15"/>
                  <a:gd name="T96" fmla="*/ 4 w 19"/>
                  <a:gd name="T97" fmla="*/ 11 h 15"/>
                  <a:gd name="T98" fmla="*/ 4 w 19"/>
                  <a:gd name="T99" fmla="*/ 11 h 15"/>
                  <a:gd name="T100" fmla="*/ 1 w 19"/>
                  <a:gd name="T101" fmla="*/ 11 h 15"/>
                  <a:gd name="T102" fmla="*/ 1 w 19"/>
                  <a:gd name="T103" fmla="*/ 13 h 15"/>
                  <a:gd name="T104" fmla="*/ 5 w 19"/>
                  <a:gd name="T105" fmla="*/ 15 h 15"/>
                  <a:gd name="T106" fmla="*/ 8 w 19"/>
                  <a:gd name="T107" fmla="*/ 13 h 15"/>
                  <a:gd name="T108" fmla="*/ 13 w 19"/>
                  <a:gd name="T109" fmla="*/ 14 h 15"/>
                  <a:gd name="T110" fmla="*/ 15 w 19"/>
                  <a:gd name="T111" fmla="*/ 14 h 15"/>
                  <a:gd name="T112" fmla="*/ 17 w 19"/>
                  <a:gd name="T113" fmla="*/ 14 h 15"/>
                  <a:gd name="T114" fmla="*/ 19 w 19"/>
                  <a:gd name="T1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" h="15">
                    <a:moveTo>
                      <a:pt x="9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2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9" y="9"/>
                    </a:cubicBezTo>
                    <a:close/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lose/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10"/>
                      <a:pt x="14" y="10"/>
                    </a:cubicBezTo>
                    <a:cubicBezTo>
                      <a:pt x="14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5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4"/>
                      <a:pt x="17" y="13"/>
                      <a:pt x="17" y="14"/>
                    </a:cubicBezTo>
                    <a:cubicBezTo>
                      <a:pt x="17" y="14"/>
                      <a:pt x="18" y="14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lnTo>
                      <a:pt x="19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8" name="Freeform 770">
                <a:extLst>
                  <a:ext uri="{FF2B5EF4-FFF2-40B4-BE49-F238E27FC236}">
                    <a16:creationId xmlns="" xmlns:a16="http://schemas.microsoft.com/office/drawing/2014/main" id="{6F6A9686-CE6E-1F4B-9718-EB59B405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488" y="4329113"/>
                <a:ext cx="117475" cy="142875"/>
              </a:xfrm>
              <a:custGeom>
                <a:avLst/>
                <a:gdLst>
                  <a:gd name="T0" fmla="*/ 22 w 28"/>
                  <a:gd name="T1" fmla="*/ 5 h 34"/>
                  <a:gd name="T2" fmla="*/ 20 w 28"/>
                  <a:gd name="T3" fmla="*/ 4 h 34"/>
                  <a:gd name="T4" fmla="*/ 8 w 28"/>
                  <a:gd name="T5" fmla="*/ 5 h 34"/>
                  <a:gd name="T6" fmla="*/ 5 w 28"/>
                  <a:gd name="T7" fmla="*/ 9 h 34"/>
                  <a:gd name="T8" fmla="*/ 6 w 28"/>
                  <a:gd name="T9" fmla="*/ 10 h 34"/>
                  <a:gd name="T10" fmla="*/ 8 w 28"/>
                  <a:gd name="T11" fmla="*/ 12 h 34"/>
                  <a:gd name="T12" fmla="*/ 10 w 28"/>
                  <a:gd name="T13" fmla="*/ 14 h 34"/>
                  <a:gd name="T14" fmla="*/ 12 w 28"/>
                  <a:gd name="T15" fmla="*/ 15 h 34"/>
                  <a:gd name="T16" fmla="*/ 12 w 28"/>
                  <a:gd name="T17" fmla="*/ 16 h 34"/>
                  <a:gd name="T18" fmla="*/ 3 w 28"/>
                  <a:gd name="T19" fmla="*/ 17 h 34"/>
                  <a:gd name="T20" fmla="*/ 0 w 28"/>
                  <a:gd name="T21" fmla="*/ 23 h 34"/>
                  <a:gd name="T22" fmla="*/ 0 w 28"/>
                  <a:gd name="T23" fmla="*/ 25 h 34"/>
                  <a:gd name="T24" fmla="*/ 0 w 28"/>
                  <a:gd name="T25" fmla="*/ 28 h 34"/>
                  <a:gd name="T26" fmla="*/ 3 w 28"/>
                  <a:gd name="T27" fmla="*/ 30 h 34"/>
                  <a:gd name="T28" fmla="*/ 8 w 28"/>
                  <a:gd name="T29" fmla="*/ 33 h 34"/>
                  <a:gd name="T30" fmla="*/ 11 w 28"/>
                  <a:gd name="T31" fmla="*/ 33 h 34"/>
                  <a:gd name="T32" fmla="*/ 13 w 28"/>
                  <a:gd name="T33" fmla="*/ 33 h 34"/>
                  <a:gd name="T34" fmla="*/ 14 w 28"/>
                  <a:gd name="T35" fmla="*/ 33 h 34"/>
                  <a:gd name="T36" fmla="*/ 16 w 28"/>
                  <a:gd name="T37" fmla="*/ 32 h 34"/>
                  <a:gd name="T38" fmla="*/ 18 w 28"/>
                  <a:gd name="T39" fmla="*/ 30 h 34"/>
                  <a:gd name="T40" fmla="*/ 18 w 28"/>
                  <a:gd name="T41" fmla="*/ 29 h 34"/>
                  <a:gd name="T42" fmla="*/ 20 w 28"/>
                  <a:gd name="T43" fmla="*/ 28 h 34"/>
                  <a:gd name="T44" fmla="*/ 20 w 28"/>
                  <a:gd name="T45" fmla="*/ 26 h 34"/>
                  <a:gd name="T46" fmla="*/ 20 w 28"/>
                  <a:gd name="T47" fmla="*/ 25 h 34"/>
                  <a:gd name="T48" fmla="*/ 24 w 28"/>
                  <a:gd name="T49" fmla="*/ 22 h 34"/>
                  <a:gd name="T50" fmla="*/ 26 w 28"/>
                  <a:gd name="T51" fmla="*/ 19 h 34"/>
                  <a:gd name="T52" fmla="*/ 24 w 28"/>
                  <a:gd name="T53" fmla="*/ 19 h 34"/>
                  <a:gd name="T54" fmla="*/ 23 w 28"/>
                  <a:gd name="T55" fmla="*/ 19 h 34"/>
                  <a:gd name="T56" fmla="*/ 22 w 28"/>
                  <a:gd name="T57" fmla="*/ 18 h 34"/>
                  <a:gd name="T58" fmla="*/ 23 w 28"/>
                  <a:gd name="T59" fmla="*/ 17 h 34"/>
                  <a:gd name="T60" fmla="*/ 23 w 28"/>
                  <a:gd name="T61" fmla="*/ 17 h 34"/>
                  <a:gd name="T62" fmla="*/ 24 w 28"/>
                  <a:gd name="T63" fmla="*/ 16 h 34"/>
                  <a:gd name="T64" fmla="*/ 26 w 28"/>
                  <a:gd name="T65" fmla="*/ 13 h 34"/>
                  <a:gd name="T66" fmla="*/ 27 w 28"/>
                  <a:gd name="T67" fmla="*/ 11 h 34"/>
                  <a:gd name="T68" fmla="*/ 26 w 28"/>
                  <a:gd name="T69" fmla="*/ 10 h 34"/>
                  <a:gd name="T70" fmla="*/ 26 w 28"/>
                  <a:gd name="T71" fmla="*/ 8 h 34"/>
                  <a:gd name="T72" fmla="*/ 26 w 28"/>
                  <a:gd name="T73" fmla="*/ 8 h 34"/>
                  <a:gd name="T74" fmla="*/ 26 w 28"/>
                  <a:gd name="T75" fmla="*/ 8 h 34"/>
                  <a:gd name="T76" fmla="*/ 27 w 28"/>
                  <a:gd name="T77" fmla="*/ 7 h 34"/>
                  <a:gd name="T78" fmla="*/ 26 w 28"/>
                  <a:gd name="T79" fmla="*/ 7 h 34"/>
                  <a:gd name="T80" fmla="*/ 26 w 28"/>
                  <a:gd name="T81" fmla="*/ 6 h 34"/>
                  <a:gd name="T82" fmla="*/ 27 w 28"/>
                  <a:gd name="T83" fmla="*/ 4 h 34"/>
                  <a:gd name="T84" fmla="*/ 27 w 28"/>
                  <a:gd name="T85" fmla="*/ 2 h 34"/>
                  <a:gd name="T86" fmla="*/ 26 w 28"/>
                  <a:gd name="T87" fmla="*/ 2 h 34"/>
                  <a:gd name="T88" fmla="*/ 26 w 28"/>
                  <a:gd name="T89" fmla="*/ 1 h 34"/>
                  <a:gd name="T90" fmla="*/ 25 w 28"/>
                  <a:gd name="T9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4">
                    <a:moveTo>
                      <a:pt x="25" y="2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1"/>
                      <a:pt x="7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29"/>
                      <a:pt x="2" y="30"/>
                      <a:pt x="3" y="30"/>
                    </a:cubicBezTo>
                    <a:cubicBezTo>
                      <a:pt x="3" y="31"/>
                      <a:pt x="5" y="32"/>
                      <a:pt x="5" y="32"/>
                    </a:cubicBezTo>
                    <a:cubicBezTo>
                      <a:pt x="6" y="32"/>
                      <a:pt x="7" y="33"/>
                      <a:pt x="8" y="33"/>
                    </a:cubicBezTo>
                    <a:cubicBezTo>
                      <a:pt x="9" y="33"/>
                      <a:pt x="9" y="33"/>
                      <a:pt x="10" y="33"/>
                    </a:cubicBezTo>
                    <a:cubicBezTo>
                      <a:pt x="10" y="33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2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4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7"/>
                      <a:pt x="20" y="27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6" y="15"/>
                      <a:pt x="26" y="14"/>
                      <a:pt x="26" y="13"/>
                    </a:cubicBez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8" y="3"/>
                      <a:pt x="28" y="3"/>
                      <a:pt x="28" y="2"/>
                    </a:cubicBezTo>
                    <a:cubicBezTo>
                      <a:pt x="28" y="2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25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9" name="Freeform 771">
                <a:extLst>
                  <a:ext uri="{FF2B5EF4-FFF2-40B4-BE49-F238E27FC236}">
                    <a16:creationId xmlns="" xmlns:a16="http://schemas.microsoft.com/office/drawing/2014/main" id="{5D30D15A-B595-3540-9283-89859F820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226" y="4449763"/>
                <a:ext cx="66675" cy="38100"/>
              </a:xfrm>
              <a:custGeom>
                <a:avLst/>
                <a:gdLst>
                  <a:gd name="T0" fmla="*/ 16 w 16"/>
                  <a:gd name="T1" fmla="*/ 6 h 9"/>
                  <a:gd name="T2" fmla="*/ 15 w 16"/>
                  <a:gd name="T3" fmla="*/ 6 h 9"/>
                  <a:gd name="T4" fmla="*/ 16 w 16"/>
                  <a:gd name="T5" fmla="*/ 6 h 9"/>
                  <a:gd name="T6" fmla="*/ 16 w 16"/>
                  <a:gd name="T7" fmla="*/ 5 h 9"/>
                  <a:gd name="T8" fmla="*/ 16 w 16"/>
                  <a:gd name="T9" fmla="*/ 5 h 9"/>
                  <a:gd name="T10" fmla="*/ 16 w 16"/>
                  <a:gd name="T11" fmla="*/ 4 h 9"/>
                  <a:gd name="T12" fmla="*/ 16 w 16"/>
                  <a:gd name="T13" fmla="*/ 4 h 9"/>
                  <a:gd name="T14" fmla="*/ 16 w 16"/>
                  <a:gd name="T15" fmla="*/ 3 h 9"/>
                  <a:gd name="T16" fmla="*/ 15 w 16"/>
                  <a:gd name="T17" fmla="*/ 3 h 9"/>
                  <a:gd name="T18" fmla="*/ 14 w 16"/>
                  <a:gd name="T19" fmla="*/ 3 h 9"/>
                  <a:gd name="T20" fmla="*/ 14 w 16"/>
                  <a:gd name="T21" fmla="*/ 3 h 9"/>
                  <a:gd name="T22" fmla="*/ 13 w 16"/>
                  <a:gd name="T23" fmla="*/ 3 h 9"/>
                  <a:gd name="T24" fmla="*/ 12 w 16"/>
                  <a:gd name="T25" fmla="*/ 3 h 9"/>
                  <a:gd name="T26" fmla="*/ 12 w 16"/>
                  <a:gd name="T27" fmla="*/ 3 h 9"/>
                  <a:gd name="T28" fmla="*/ 11 w 16"/>
                  <a:gd name="T29" fmla="*/ 4 h 9"/>
                  <a:gd name="T30" fmla="*/ 11 w 16"/>
                  <a:gd name="T31" fmla="*/ 3 h 9"/>
                  <a:gd name="T32" fmla="*/ 10 w 16"/>
                  <a:gd name="T33" fmla="*/ 3 h 9"/>
                  <a:gd name="T34" fmla="*/ 9 w 16"/>
                  <a:gd name="T35" fmla="*/ 2 h 9"/>
                  <a:gd name="T36" fmla="*/ 8 w 16"/>
                  <a:gd name="T37" fmla="*/ 2 h 9"/>
                  <a:gd name="T38" fmla="*/ 7 w 16"/>
                  <a:gd name="T39" fmla="*/ 0 h 9"/>
                  <a:gd name="T40" fmla="*/ 6 w 16"/>
                  <a:gd name="T41" fmla="*/ 0 h 9"/>
                  <a:gd name="T42" fmla="*/ 5 w 16"/>
                  <a:gd name="T43" fmla="*/ 0 h 9"/>
                  <a:gd name="T44" fmla="*/ 4 w 16"/>
                  <a:gd name="T45" fmla="*/ 0 h 9"/>
                  <a:gd name="T46" fmla="*/ 3 w 16"/>
                  <a:gd name="T47" fmla="*/ 1 h 9"/>
                  <a:gd name="T48" fmla="*/ 4 w 16"/>
                  <a:gd name="T49" fmla="*/ 1 h 9"/>
                  <a:gd name="T50" fmla="*/ 3 w 16"/>
                  <a:gd name="T51" fmla="*/ 2 h 9"/>
                  <a:gd name="T52" fmla="*/ 2 w 16"/>
                  <a:gd name="T53" fmla="*/ 3 h 9"/>
                  <a:gd name="T54" fmla="*/ 1 w 16"/>
                  <a:gd name="T55" fmla="*/ 3 h 9"/>
                  <a:gd name="T56" fmla="*/ 0 w 16"/>
                  <a:gd name="T57" fmla="*/ 4 h 9"/>
                  <a:gd name="T58" fmla="*/ 0 w 16"/>
                  <a:gd name="T59" fmla="*/ 5 h 9"/>
                  <a:gd name="T60" fmla="*/ 1 w 16"/>
                  <a:gd name="T61" fmla="*/ 5 h 9"/>
                  <a:gd name="T62" fmla="*/ 2 w 16"/>
                  <a:gd name="T63" fmla="*/ 6 h 9"/>
                  <a:gd name="T64" fmla="*/ 2 w 16"/>
                  <a:gd name="T65" fmla="*/ 6 h 9"/>
                  <a:gd name="T66" fmla="*/ 3 w 16"/>
                  <a:gd name="T67" fmla="*/ 6 h 9"/>
                  <a:gd name="T68" fmla="*/ 4 w 16"/>
                  <a:gd name="T69" fmla="*/ 6 h 9"/>
                  <a:gd name="T70" fmla="*/ 6 w 16"/>
                  <a:gd name="T71" fmla="*/ 7 h 9"/>
                  <a:gd name="T72" fmla="*/ 7 w 16"/>
                  <a:gd name="T73" fmla="*/ 7 h 9"/>
                  <a:gd name="T74" fmla="*/ 9 w 16"/>
                  <a:gd name="T75" fmla="*/ 8 h 9"/>
                  <a:gd name="T76" fmla="*/ 10 w 16"/>
                  <a:gd name="T77" fmla="*/ 8 h 9"/>
                  <a:gd name="T78" fmla="*/ 10 w 16"/>
                  <a:gd name="T79" fmla="*/ 8 h 9"/>
                  <a:gd name="T80" fmla="*/ 11 w 16"/>
                  <a:gd name="T81" fmla="*/ 8 h 9"/>
                  <a:gd name="T82" fmla="*/ 12 w 16"/>
                  <a:gd name="T83" fmla="*/ 9 h 9"/>
                  <a:gd name="T84" fmla="*/ 15 w 16"/>
                  <a:gd name="T85" fmla="*/ 9 h 9"/>
                  <a:gd name="T86" fmla="*/ 15 w 16"/>
                  <a:gd name="T87" fmla="*/ 8 h 9"/>
                  <a:gd name="T88" fmla="*/ 15 w 16"/>
                  <a:gd name="T89" fmla="*/ 7 h 9"/>
                  <a:gd name="T90" fmla="*/ 16 w 16"/>
                  <a:gd name="T91" fmla="*/ 7 h 9"/>
                  <a:gd name="T92" fmla="*/ 15 w 16"/>
                  <a:gd name="T93" fmla="*/ 7 h 9"/>
                  <a:gd name="T94" fmla="*/ 16 w 16"/>
                  <a:gd name="T9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" h="9">
                    <a:moveTo>
                      <a:pt x="16" y="6"/>
                    </a:moveTo>
                    <a:cubicBezTo>
                      <a:pt x="16" y="6"/>
                      <a:pt x="15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2" y="9"/>
                      <a:pt x="14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lnTo>
                      <a:pt x="16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0" name="Freeform 772">
                <a:extLst>
                  <a:ext uri="{FF2B5EF4-FFF2-40B4-BE49-F238E27FC236}">
                    <a16:creationId xmlns="" xmlns:a16="http://schemas.microsoft.com/office/drawing/2014/main" id="{59EFE1FD-BDA1-D643-B7B1-E2D1BF1387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226" y="4287838"/>
                <a:ext cx="112712" cy="71438"/>
              </a:xfrm>
              <a:custGeom>
                <a:avLst/>
                <a:gdLst>
                  <a:gd name="T0" fmla="*/ 26 w 27"/>
                  <a:gd name="T1" fmla="*/ 10 h 17"/>
                  <a:gd name="T2" fmla="*/ 26 w 27"/>
                  <a:gd name="T3" fmla="*/ 10 h 17"/>
                  <a:gd name="T4" fmla="*/ 23 w 27"/>
                  <a:gd name="T5" fmla="*/ 11 h 17"/>
                  <a:gd name="T6" fmla="*/ 22 w 27"/>
                  <a:gd name="T7" fmla="*/ 12 h 17"/>
                  <a:gd name="T8" fmla="*/ 18 w 27"/>
                  <a:gd name="T9" fmla="*/ 11 h 17"/>
                  <a:gd name="T10" fmla="*/ 15 w 27"/>
                  <a:gd name="T11" fmla="*/ 11 h 17"/>
                  <a:gd name="T12" fmla="*/ 12 w 27"/>
                  <a:gd name="T13" fmla="*/ 12 h 17"/>
                  <a:gd name="T14" fmla="*/ 9 w 27"/>
                  <a:gd name="T15" fmla="*/ 12 h 17"/>
                  <a:gd name="T16" fmla="*/ 7 w 27"/>
                  <a:gd name="T17" fmla="*/ 12 h 17"/>
                  <a:gd name="T18" fmla="*/ 6 w 27"/>
                  <a:gd name="T19" fmla="*/ 14 h 17"/>
                  <a:gd name="T20" fmla="*/ 3 w 27"/>
                  <a:gd name="T21" fmla="*/ 16 h 17"/>
                  <a:gd name="T22" fmla="*/ 2 w 27"/>
                  <a:gd name="T23" fmla="*/ 15 h 17"/>
                  <a:gd name="T24" fmla="*/ 1 w 27"/>
                  <a:gd name="T25" fmla="*/ 14 h 17"/>
                  <a:gd name="T26" fmla="*/ 2 w 27"/>
                  <a:gd name="T27" fmla="*/ 13 h 17"/>
                  <a:gd name="T28" fmla="*/ 1 w 27"/>
                  <a:gd name="T29" fmla="*/ 13 h 17"/>
                  <a:gd name="T30" fmla="*/ 1 w 27"/>
                  <a:gd name="T31" fmla="*/ 13 h 17"/>
                  <a:gd name="T32" fmla="*/ 1 w 27"/>
                  <a:gd name="T33" fmla="*/ 11 h 17"/>
                  <a:gd name="T34" fmla="*/ 1 w 27"/>
                  <a:gd name="T35" fmla="*/ 11 h 17"/>
                  <a:gd name="T36" fmla="*/ 0 w 27"/>
                  <a:gd name="T37" fmla="*/ 10 h 17"/>
                  <a:gd name="T38" fmla="*/ 1 w 27"/>
                  <a:gd name="T39" fmla="*/ 10 h 17"/>
                  <a:gd name="T40" fmla="*/ 1 w 27"/>
                  <a:gd name="T41" fmla="*/ 9 h 17"/>
                  <a:gd name="T42" fmla="*/ 2 w 27"/>
                  <a:gd name="T43" fmla="*/ 9 h 17"/>
                  <a:gd name="T44" fmla="*/ 2 w 27"/>
                  <a:gd name="T45" fmla="*/ 8 h 17"/>
                  <a:gd name="T46" fmla="*/ 1 w 27"/>
                  <a:gd name="T47" fmla="*/ 7 h 17"/>
                  <a:gd name="T48" fmla="*/ 1 w 27"/>
                  <a:gd name="T49" fmla="*/ 7 h 17"/>
                  <a:gd name="T50" fmla="*/ 1 w 27"/>
                  <a:gd name="T51" fmla="*/ 7 h 17"/>
                  <a:gd name="T52" fmla="*/ 1 w 27"/>
                  <a:gd name="T53" fmla="*/ 7 h 17"/>
                  <a:gd name="T54" fmla="*/ 1 w 27"/>
                  <a:gd name="T55" fmla="*/ 7 h 17"/>
                  <a:gd name="T56" fmla="*/ 1 w 27"/>
                  <a:gd name="T57" fmla="*/ 7 h 17"/>
                  <a:gd name="T58" fmla="*/ 2 w 27"/>
                  <a:gd name="T59" fmla="*/ 7 h 17"/>
                  <a:gd name="T60" fmla="*/ 2 w 27"/>
                  <a:gd name="T61" fmla="*/ 6 h 17"/>
                  <a:gd name="T62" fmla="*/ 2 w 27"/>
                  <a:gd name="T63" fmla="*/ 6 h 17"/>
                  <a:gd name="T64" fmla="*/ 2 w 27"/>
                  <a:gd name="T65" fmla="*/ 6 h 17"/>
                  <a:gd name="T66" fmla="*/ 2 w 27"/>
                  <a:gd name="T67" fmla="*/ 6 h 17"/>
                  <a:gd name="T68" fmla="*/ 2 w 27"/>
                  <a:gd name="T69" fmla="*/ 5 h 17"/>
                  <a:gd name="T70" fmla="*/ 2 w 27"/>
                  <a:gd name="T71" fmla="*/ 5 h 17"/>
                  <a:gd name="T72" fmla="*/ 1 w 27"/>
                  <a:gd name="T73" fmla="*/ 5 h 17"/>
                  <a:gd name="T74" fmla="*/ 2 w 27"/>
                  <a:gd name="T75" fmla="*/ 4 h 17"/>
                  <a:gd name="T76" fmla="*/ 2 w 27"/>
                  <a:gd name="T77" fmla="*/ 4 h 17"/>
                  <a:gd name="T78" fmla="*/ 2 w 27"/>
                  <a:gd name="T79" fmla="*/ 3 h 17"/>
                  <a:gd name="T80" fmla="*/ 2 w 27"/>
                  <a:gd name="T81" fmla="*/ 3 h 17"/>
                  <a:gd name="T82" fmla="*/ 2 w 27"/>
                  <a:gd name="T83" fmla="*/ 2 h 17"/>
                  <a:gd name="T84" fmla="*/ 2 w 27"/>
                  <a:gd name="T85" fmla="*/ 2 h 17"/>
                  <a:gd name="T86" fmla="*/ 4 w 27"/>
                  <a:gd name="T87" fmla="*/ 1 h 17"/>
                  <a:gd name="T88" fmla="*/ 7 w 27"/>
                  <a:gd name="T89" fmla="*/ 0 h 17"/>
                  <a:gd name="T90" fmla="*/ 10 w 27"/>
                  <a:gd name="T91" fmla="*/ 1 h 17"/>
                  <a:gd name="T92" fmla="*/ 13 w 27"/>
                  <a:gd name="T93" fmla="*/ 2 h 17"/>
                  <a:gd name="T94" fmla="*/ 15 w 27"/>
                  <a:gd name="T95" fmla="*/ 5 h 17"/>
                  <a:gd name="T96" fmla="*/ 18 w 27"/>
                  <a:gd name="T97" fmla="*/ 5 h 17"/>
                  <a:gd name="T98" fmla="*/ 16 w 27"/>
                  <a:gd name="T99" fmla="*/ 5 h 17"/>
                  <a:gd name="T100" fmla="*/ 18 w 27"/>
                  <a:gd name="T101" fmla="*/ 7 h 17"/>
                  <a:gd name="T102" fmla="*/ 22 w 27"/>
                  <a:gd name="T103" fmla="*/ 7 h 17"/>
                  <a:gd name="T104" fmla="*/ 25 w 27"/>
                  <a:gd name="T105" fmla="*/ 10 h 17"/>
                  <a:gd name="T106" fmla="*/ 10 w 27"/>
                  <a:gd name="T10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" h="17">
                    <a:moveTo>
                      <a:pt x="23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3" y="13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10"/>
                      <a:pt x="26" y="10"/>
                    </a:cubicBezTo>
                    <a:close/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2" y="13"/>
                    </a:cubicBezTo>
                    <a:cubicBezTo>
                      <a:pt x="22" y="13"/>
                      <a:pt x="22" y="13"/>
                      <a:pt x="22" y="12"/>
                    </a:cubicBezTo>
                    <a:cubicBezTo>
                      <a:pt x="22" y="12"/>
                      <a:pt x="22" y="12"/>
                      <a:pt x="21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2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6" y="11"/>
                    </a:cubicBezTo>
                    <a:cubicBezTo>
                      <a:pt x="16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2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6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10"/>
                    </a:cubicBezTo>
                    <a:cubicBezTo>
                      <a:pt x="25" y="10"/>
                      <a:pt x="24" y="10"/>
                      <a:pt x="24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1" name="Freeform 773">
                <a:extLst>
                  <a:ext uri="{FF2B5EF4-FFF2-40B4-BE49-F238E27FC236}">
                    <a16:creationId xmlns="" xmlns:a16="http://schemas.microsoft.com/office/drawing/2014/main" id="{D07D79BA-CB61-8048-B40D-8B39618117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2276" y="4187825"/>
                <a:ext cx="303212" cy="104775"/>
              </a:xfrm>
              <a:custGeom>
                <a:avLst/>
                <a:gdLst>
                  <a:gd name="T0" fmla="*/ 13 w 73"/>
                  <a:gd name="T1" fmla="*/ 13 h 25"/>
                  <a:gd name="T2" fmla="*/ 13 w 73"/>
                  <a:gd name="T3" fmla="*/ 12 h 25"/>
                  <a:gd name="T4" fmla="*/ 15 w 73"/>
                  <a:gd name="T5" fmla="*/ 10 h 25"/>
                  <a:gd name="T6" fmla="*/ 30 w 73"/>
                  <a:gd name="T7" fmla="*/ 1 h 25"/>
                  <a:gd name="T8" fmla="*/ 36 w 73"/>
                  <a:gd name="T9" fmla="*/ 4 h 25"/>
                  <a:gd name="T10" fmla="*/ 44 w 73"/>
                  <a:gd name="T11" fmla="*/ 20 h 25"/>
                  <a:gd name="T12" fmla="*/ 70 w 73"/>
                  <a:gd name="T13" fmla="*/ 24 h 25"/>
                  <a:gd name="T14" fmla="*/ 66 w 73"/>
                  <a:gd name="T15" fmla="*/ 24 h 25"/>
                  <a:gd name="T16" fmla="*/ 64 w 73"/>
                  <a:gd name="T17" fmla="*/ 25 h 25"/>
                  <a:gd name="T18" fmla="*/ 62 w 73"/>
                  <a:gd name="T19" fmla="*/ 24 h 25"/>
                  <a:gd name="T20" fmla="*/ 56 w 73"/>
                  <a:gd name="T21" fmla="*/ 24 h 25"/>
                  <a:gd name="T22" fmla="*/ 52 w 73"/>
                  <a:gd name="T23" fmla="*/ 25 h 25"/>
                  <a:gd name="T24" fmla="*/ 49 w 73"/>
                  <a:gd name="T25" fmla="*/ 25 h 25"/>
                  <a:gd name="T26" fmla="*/ 49 w 73"/>
                  <a:gd name="T27" fmla="*/ 24 h 25"/>
                  <a:gd name="T28" fmla="*/ 51 w 73"/>
                  <a:gd name="T29" fmla="*/ 22 h 25"/>
                  <a:gd name="T30" fmla="*/ 51 w 73"/>
                  <a:gd name="T31" fmla="*/ 19 h 25"/>
                  <a:gd name="T32" fmla="*/ 44 w 73"/>
                  <a:gd name="T33" fmla="*/ 17 h 25"/>
                  <a:gd name="T34" fmla="*/ 42 w 73"/>
                  <a:gd name="T35" fmla="*/ 12 h 25"/>
                  <a:gd name="T36" fmla="*/ 36 w 73"/>
                  <a:gd name="T37" fmla="*/ 12 h 25"/>
                  <a:gd name="T38" fmla="*/ 32 w 73"/>
                  <a:gd name="T39" fmla="*/ 11 h 25"/>
                  <a:gd name="T40" fmla="*/ 30 w 73"/>
                  <a:gd name="T41" fmla="*/ 9 h 25"/>
                  <a:gd name="T42" fmla="*/ 25 w 73"/>
                  <a:gd name="T43" fmla="*/ 8 h 25"/>
                  <a:gd name="T44" fmla="*/ 23 w 73"/>
                  <a:gd name="T45" fmla="*/ 8 h 25"/>
                  <a:gd name="T46" fmla="*/ 19 w 73"/>
                  <a:gd name="T47" fmla="*/ 7 h 25"/>
                  <a:gd name="T48" fmla="*/ 22 w 73"/>
                  <a:gd name="T49" fmla="*/ 6 h 25"/>
                  <a:gd name="T50" fmla="*/ 18 w 73"/>
                  <a:gd name="T51" fmla="*/ 5 h 25"/>
                  <a:gd name="T52" fmla="*/ 13 w 73"/>
                  <a:gd name="T53" fmla="*/ 6 h 25"/>
                  <a:gd name="T54" fmla="*/ 10 w 73"/>
                  <a:gd name="T55" fmla="*/ 8 h 25"/>
                  <a:gd name="T56" fmla="*/ 5 w 73"/>
                  <a:gd name="T57" fmla="*/ 10 h 25"/>
                  <a:gd name="T58" fmla="*/ 3 w 73"/>
                  <a:gd name="T59" fmla="*/ 10 h 25"/>
                  <a:gd name="T60" fmla="*/ 0 w 73"/>
                  <a:gd name="T61" fmla="*/ 10 h 25"/>
                  <a:gd name="T62" fmla="*/ 4 w 73"/>
                  <a:gd name="T63" fmla="*/ 9 h 25"/>
                  <a:gd name="T64" fmla="*/ 5 w 73"/>
                  <a:gd name="T65" fmla="*/ 6 h 25"/>
                  <a:gd name="T66" fmla="*/ 10 w 73"/>
                  <a:gd name="T67" fmla="*/ 3 h 25"/>
                  <a:gd name="T68" fmla="*/ 16 w 73"/>
                  <a:gd name="T69" fmla="*/ 2 h 25"/>
                  <a:gd name="T70" fmla="*/ 23 w 73"/>
                  <a:gd name="T71" fmla="*/ 1 h 25"/>
                  <a:gd name="T72" fmla="*/ 26 w 73"/>
                  <a:gd name="T73" fmla="*/ 2 h 25"/>
                  <a:gd name="T74" fmla="*/ 30 w 73"/>
                  <a:gd name="T75" fmla="*/ 2 h 25"/>
                  <a:gd name="T76" fmla="*/ 31 w 73"/>
                  <a:gd name="T77" fmla="*/ 3 h 25"/>
                  <a:gd name="T78" fmla="*/ 35 w 73"/>
                  <a:gd name="T79" fmla="*/ 4 h 25"/>
                  <a:gd name="T80" fmla="*/ 39 w 73"/>
                  <a:gd name="T81" fmla="*/ 5 h 25"/>
                  <a:gd name="T82" fmla="*/ 41 w 73"/>
                  <a:gd name="T83" fmla="*/ 7 h 25"/>
                  <a:gd name="T84" fmla="*/ 43 w 73"/>
                  <a:gd name="T85" fmla="*/ 7 h 25"/>
                  <a:gd name="T86" fmla="*/ 43 w 73"/>
                  <a:gd name="T87" fmla="*/ 6 h 25"/>
                  <a:gd name="T88" fmla="*/ 44 w 73"/>
                  <a:gd name="T89" fmla="*/ 6 h 25"/>
                  <a:gd name="T90" fmla="*/ 48 w 73"/>
                  <a:gd name="T91" fmla="*/ 9 h 25"/>
                  <a:gd name="T92" fmla="*/ 50 w 73"/>
                  <a:gd name="T93" fmla="*/ 11 h 25"/>
                  <a:gd name="T94" fmla="*/ 48 w 73"/>
                  <a:gd name="T95" fmla="*/ 11 h 25"/>
                  <a:gd name="T96" fmla="*/ 52 w 73"/>
                  <a:gd name="T97" fmla="*/ 13 h 25"/>
                  <a:gd name="T98" fmla="*/ 51 w 73"/>
                  <a:gd name="T99" fmla="*/ 11 h 25"/>
                  <a:gd name="T100" fmla="*/ 54 w 73"/>
                  <a:gd name="T101" fmla="*/ 14 h 25"/>
                  <a:gd name="T102" fmla="*/ 59 w 73"/>
                  <a:gd name="T103" fmla="*/ 16 h 25"/>
                  <a:gd name="T104" fmla="*/ 61 w 73"/>
                  <a:gd name="T105" fmla="*/ 16 h 25"/>
                  <a:gd name="T106" fmla="*/ 63 w 73"/>
                  <a:gd name="T107" fmla="*/ 18 h 25"/>
                  <a:gd name="T108" fmla="*/ 62 w 73"/>
                  <a:gd name="T109" fmla="*/ 18 h 25"/>
                  <a:gd name="T110" fmla="*/ 63 w 73"/>
                  <a:gd name="T111" fmla="*/ 18 h 25"/>
                  <a:gd name="T112" fmla="*/ 68 w 73"/>
                  <a:gd name="T113" fmla="*/ 19 h 25"/>
                  <a:gd name="T114" fmla="*/ 70 w 73"/>
                  <a:gd name="T115" fmla="*/ 21 h 25"/>
                  <a:gd name="T116" fmla="*/ 72 w 73"/>
                  <a:gd name="T117" fmla="*/ 23 h 25"/>
                  <a:gd name="T118" fmla="*/ 60 w 73"/>
                  <a:gd name="T119" fmla="*/ 16 h 25"/>
                  <a:gd name="T120" fmla="*/ 63 w 73"/>
                  <a:gd name="T121" fmla="*/ 18 h 25"/>
                  <a:gd name="T122" fmla="*/ 48 w 73"/>
                  <a:gd name="T123" fmla="*/ 8 h 25"/>
                  <a:gd name="T124" fmla="*/ 20 w 73"/>
                  <a:gd name="T12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25">
                    <a:moveTo>
                      <a:pt x="16" y="12"/>
                    </a:moveTo>
                    <a:cubicBezTo>
                      <a:pt x="16" y="12"/>
                      <a:pt x="16" y="12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4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5" y="12"/>
                      <a:pt x="16" y="12"/>
                      <a:pt x="16" y="12"/>
                    </a:cubicBezTo>
                    <a:close/>
                    <a:moveTo>
                      <a:pt x="30" y="1"/>
                    </a:moveTo>
                    <a:cubicBezTo>
                      <a:pt x="29" y="1"/>
                      <a:pt x="29" y="0"/>
                      <a:pt x="28" y="1"/>
                    </a:cubicBezTo>
                    <a:cubicBezTo>
                      <a:pt x="29" y="1"/>
                      <a:pt x="29" y="1"/>
                      <a:pt x="30" y="1"/>
                    </a:cubicBezTo>
                    <a:close/>
                    <a:moveTo>
                      <a:pt x="37" y="4"/>
                    </a:move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7" y="4"/>
                      <a:pt x="37" y="4"/>
                    </a:cubicBezTo>
                    <a:close/>
                    <a:moveTo>
                      <a:pt x="44" y="19"/>
                    </a:moveTo>
                    <a:cubicBezTo>
                      <a:pt x="44" y="19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4" y="19"/>
                      <a:pt x="44" y="19"/>
                    </a:cubicBezTo>
                    <a:close/>
                    <a:moveTo>
                      <a:pt x="71" y="23"/>
                    </a:moveTo>
                    <a:cubicBezTo>
                      <a:pt x="71" y="23"/>
                      <a:pt x="70" y="23"/>
                      <a:pt x="70" y="23"/>
                    </a:cubicBezTo>
                    <a:cubicBezTo>
                      <a:pt x="70" y="23"/>
                      <a:pt x="70" y="23"/>
                      <a:pt x="70" y="24"/>
                    </a:cubicBezTo>
                    <a:cubicBezTo>
                      <a:pt x="70" y="24"/>
                      <a:pt x="69" y="24"/>
                      <a:pt x="69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6" y="25"/>
                      <a:pt x="66" y="25"/>
                    </a:cubicBezTo>
                    <a:cubicBezTo>
                      <a:pt x="66" y="25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5" y="25"/>
                      <a:pt x="65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5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1" y="24"/>
                      <a:pt x="61" y="24"/>
                      <a:pt x="60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8" y="24"/>
                      <a:pt x="58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4"/>
                      <a:pt x="55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5"/>
                      <a:pt x="53" y="25"/>
                      <a:pt x="52" y="25"/>
                    </a:cubicBezTo>
                    <a:cubicBezTo>
                      <a:pt x="52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0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8" y="25"/>
                    </a:cubicBezTo>
                    <a:cubicBezTo>
                      <a:pt x="48" y="25"/>
                      <a:pt x="48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0" y="23"/>
                      <a:pt x="50" y="23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2" y="22"/>
                      <a:pt x="51" y="22"/>
                    </a:cubicBezTo>
                    <a:cubicBezTo>
                      <a:pt x="52" y="22"/>
                      <a:pt x="52" y="22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0"/>
                      <a:pt x="53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8"/>
                      <a:pt x="45" y="18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3" y="16"/>
                      <a:pt x="43" y="16"/>
                    </a:cubicBezTo>
                    <a:cubicBezTo>
                      <a:pt x="43" y="15"/>
                      <a:pt x="43" y="15"/>
                      <a:pt x="43" y="14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41" y="12"/>
                      <a:pt x="42" y="13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3"/>
                      <a:pt x="40" y="12"/>
                      <a:pt x="40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8" y="13"/>
                      <a:pt x="37" y="13"/>
                      <a:pt x="37" y="12"/>
                    </a:cubicBezTo>
                    <a:cubicBezTo>
                      <a:pt x="37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12"/>
                      <a:pt x="35" y="12"/>
                      <a:pt x="34" y="12"/>
                    </a:cubicBezTo>
                    <a:cubicBezTo>
                      <a:pt x="34" y="12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3" y="8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8"/>
                    </a:cubicBezTo>
                    <a:cubicBezTo>
                      <a:pt x="20" y="7"/>
                      <a:pt x="20" y="8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6"/>
                      <a:pt x="19" y="6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19" y="5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5" y="4"/>
                      <a:pt x="14" y="4"/>
                      <a:pt x="14" y="5"/>
                    </a:cubicBezTo>
                    <a:cubicBezTo>
                      <a:pt x="14" y="5"/>
                      <a:pt x="14" y="5"/>
                      <a:pt x="13" y="6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7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7" y="8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1" y="1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1"/>
                    </a:cubicBez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6" y="4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5"/>
                      <a:pt x="38" y="5"/>
                    </a:cubicBezTo>
                    <a:cubicBezTo>
                      <a:pt x="38" y="5"/>
                      <a:pt x="38" y="5"/>
                      <a:pt x="39" y="5"/>
                    </a:cubicBezTo>
                    <a:cubicBezTo>
                      <a:pt x="38" y="5"/>
                      <a:pt x="38" y="6"/>
                      <a:pt x="38" y="6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7"/>
                      <a:pt x="38" y="7"/>
                    </a:cubicBezTo>
                    <a:cubicBezTo>
                      <a:pt x="39" y="7"/>
                      <a:pt x="40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4" y="6"/>
                      <a:pt x="44" y="6"/>
                    </a:cubicBezTo>
                    <a:cubicBezTo>
                      <a:pt x="44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2" y="5"/>
                      <a:pt x="42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6"/>
                      <a:pt x="46" y="7"/>
                      <a:pt x="46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8"/>
                      <a:pt x="48" y="8"/>
                      <a:pt x="48" y="9"/>
                    </a:cubicBezTo>
                    <a:cubicBezTo>
                      <a:pt x="48" y="9"/>
                      <a:pt x="48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0"/>
                      <a:pt x="50" y="10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9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7" y="9"/>
                      <a:pt x="47" y="9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0"/>
                      <a:pt x="48" y="10"/>
                      <a:pt x="48" y="11"/>
                    </a:cubicBezTo>
                    <a:cubicBezTo>
                      <a:pt x="48" y="11"/>
                      <a:pt x="48" y="11"/>
                      <a:pt x="49" y="11"/>
                    </a:cubicBezTo>
                    <a:cubicBezTo>
                      <a:pt x="49" y="11"/>
                      <a:pt x="49" y="11"/>
                      <a:pt x="50" y="11"/>
                    </a:cubicBezTo>
                    <a:cubicBezTo>
                      <a:pt x="50" y="12"/>
                      <a:pt x="50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3"/>
                      <a:pt x="53" y="13"/>
                    </a:cubicBezTo>
                    <a:cubicBezTo>
                      <a:pt x="52" y="13"/>
                      <a:pt x="52" y="13"/>
                      <a:pt x="51" y="12"/>
                    </a:cubicBezTo>
                    <a:cubicBezTo>
                      <a:pt x="51" y="12"/>
                      <a:pt x="51" y="12"/>
                      <a:pt x="51" y="11"/>
                    </a:cubicBezTo>
                    <a:cubicBezTo>
                      <a:pt x="52" y="12"/>
                      <a:pt x="52" y="12"/>
                      <a:pt x="53" y="13"/>
                    </a:cubicBezTo>
                    <a:cubicBezTo>
                      <a:pt x="53" y="12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3"/>
                      <a:pt x="54" y="14"/>
                      <a:pt x="54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6" y="15"/>
                      <a:pt x="56" y="15"/>
                      <a:pt x="57" y="15"/>
                    </a:cubicBezTo>
                    <a:cubicBezTo>
                      <a:pt x="58" y="15"/>
                      <a:pt x="58" y="15"/>
                      <a:pt x="59" y="16"/>
                    </a:cubicBezTo>
                    <a:cubicBezTo>
                      <a:pt x="59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2" y="16"/>
                    </a:cubicBezTo>
                    <a:cubicBezTo>
                      <a:pt x="62" y="16"/>
                      <a:pt x="63" y="16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2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2" y="18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8"/>
                      <a:pt x="61" y="19"/>
                      <a:pt x="62" y="19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9"/>
                      <a:pt x="65" y="19"/>
                      <a:pt x="65" y="19"/>
                    </a:cubicBezTo>
                    <a:cubicBezTo>
                      <a:pt x="66" y="19"/>
                      <a:pt x="66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8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8" y="19"/>
                      <a:pt x="68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20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2"/>
                      <a:pt x="73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1" y="23"/>
                      <a:pt x="71" y="23"/>
                    </a:cubicBezTo>
                    <a:close/>
                    <a:moveTo>
                      <a:pt x="60" y="16"/>
                    </a:move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lose/>
                    <a:moveTo>
                      <a:pt x="39" y="5"/>
                    </a:moveTo>
                    <a:cubicBezTo>
                      <a:pt x="39" y="5"/>
                      <a:pt x="39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lose/>
                    <a:moveTo>
                      <a:pt x="63" y="18"/>
                    </a:move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lose/>
                    <a:moveTo>
                      <a:pt x="48" y="8"/>
                    </a:moveTo>
                    <a:cubicBezTo>
                      <a:pt x="48" y="7"/>
                      <a:pt x="48" y="7"/>
                      <a:pt x="47" y="7"/>
                    </a:cubicBezTo>
                    <a:cubicBezTo>
                      <a:pt x="47" y="7"/>
                      <a:pt x="47" y="7"/>
                      <a:pt x="48" y="8"/>
                    </a:cubicBezTo>
                    <a:close/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2" name="Freeform 774">
                <a:extLst>
                  <a:ext uri="{FF2B5EF4-FFF2-40B4-BE49-F238E27FC236}">
                    <a16:creationId xmlns="" xmlns:a16="http://schemas.microsoft.com/office/drawing/2014/main" id="{C5CAEC82-8083-9044-8AB9-D06A5704E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113" y="4541838"/>
                <a:ext cx="96837" cy="84138"/>
              </a:xfrm>
              <a:custGeom>
                <a:avLst/>
                <a:gdLst>
                  <a:gd name="T0" fmla="*/ 22 w 23"/>
                  <a:gd name="T1" fmla="*/ 11 h 20"/>
                  <a:gd name="T2" fmla="*/ 18 w 23"/>
                  <a:gd name="T3" fmla="*/ 7 h 20"/>
                  <a:gd name="T4" fmla="*/ 17 w 23"/>
                  <a:gd name="T5" fmla="*/ 6 h 20"/>
                  <a:gd name="T6" fmla="*/ 16 w 23"/>
                  <a:gd name="T7" fmla="*/ 2 h 20"/>
                  <a:gd name="T8" fmla="*/ 15 w 23"/>
                  <a:gd name="T9" fmla="*/ 2 h 20"/>
                  <a:gd name="T10" fmla="*/ 14 w 23"/>
                  <a:gd name="T11" fmla="*/ 3 h 20"/>
                  <a:gd name="T12" fmla="*/ 11 w 23"/>
                  <a:gd name="T13" fmla="*/ 2 h 20"/>
                  <a:gd name="T14" fmla="*/ 10 w 23"/>
                  <a:gd name="T15" fmla="*/ 2 h 20"/>
                  <a:gd name="T16" fmla="*/ 7 w 23"/>
                  <a:gd name="T17" fmla="*/ 2 h 20"/>
                  <a:gd name="T18" fmla="*/ 2 w 23"/>
                  <a:gd name="T19" fmla="*/ 0 h 20"/>
                  <a:gd name="T20" fmla="*/ 1 w 23"/>
                  <a:gd name="T21" fmla="*/ 1 h 20"/>
                  <a:gd name="T22" fmla="*/ 1 w 23"/>
                  <a:gd name="T23" fmla="*/ 2 h 20"/>
                  <a:gd name="T24" fmla="*/ 1 w 23"/>
                  <a:gd name="T25" fmla="*/ 3 h 20"/>
                  <a:gd name="T26" fmla="*/ 2 w 23"/>
                  <a:gd name="T27" fmla="*/ 4 h 20"/>
                  <a:gd name="T28" fmla="*/ 1 w 23"/>
                  <a:gd name="T29" fmla="*/ 6 h 20"/>
                  <a:gd name="T30" fmla="*/ 3 w 23"/>
                  <a:gd name="T31" fmla="*/ 9 h 20"/>
                  <a:gd name="T32" fmla="*/ 5 w 23"/>
                  <a:gd name="T33" fmla="*/ 10 h 20"/>
                  <a:gd name="T34" fmla="*/ 6 w 23"/>
                  <a:gd name="T35" fmla="*/ 10 h 20"/>
                  <a:gd name="T36" fmla="*/ 7 w 23"/>
                  <a:gd name="T37" fmla="*/ 9 h 20"/>
                  <a:gd name="T38" fmla="*/ 5 w 23"/>
                  <a:gd name="T39" fmla="*/ 7 h 20"/>
                  <a:gd name="T40" fmla="*/ 7 w 23"/>
                  <a:gd name="T41" fmla="*/ 8 h 20"/>
                  <a:gd name="T42" fmla="*/ 8 w 23"/>
                  <a:gd name="T43" fmla="*/ 11 h 20"/>
                  <a:gd name="T44" fmla="*/ 11 w 23"/>
                  <a:gd name="T45" fmla="*/ 12 h 20"/>
                  <a:gd name="T46" fmla="*/ 15 w 23"/>
                  <a:gd name="T47" fmla="*/ 14 h 20"/>
                  <a:gd name="T48" fmla="*/ 15 w 23"/>
                  <a:gd name="T49" fmla="*/ 17 h 20"/>
                  <a:gd name="T50" fmla="*/ 15 w 23"/>
                  <a:gd name="T51" fmla="*/ 18 h 20"/>
                  <a:gd name="T52" fmla="*/ 17 w 23"/>
                  <a:gd name="T53" fmla="*/ 19 h 20"/>
                  <a:gd name="T54" fmla="*/ 18 w 23"/>
                  <a:gd name="T55" fmla="*/ 18 h 20"/>
                  <a:gd name="T56" fmla="*/ 16 w 23"/>
                  <a:gd name="T57" fmla="*/ 17 h 20"/>
                  <a:gd name="T58" fmla="*/ 19 w 23"/>
                  <a:gd name="T59" fmla="*/ 18 h 20"/>
                  <a:gd name="T60" fmla="*/ 19 w 23"/>
                  <a:gd name="T61" fmla="*/ 20 h 20"/>
                  <a:gd name="T62" fmla="*/ 21 w 23"/>
                  <a:gd name="T63" fmla="*/ 17 h 20"/>
                  <a:gd name="T64" fmla="*/ 21 w 23"/>
                  <a:gd name="T65" fmla="*/ 16 h 20"/>
                  <a:gd name="T66" fmla="*/ 20 w 23"/>
                  <a:gd name="T67" fmla="*/ 14 h 20"/>
                  <a:gd name="T68" fmla="*/ 21 w 23"/>
                  <a:gd name="T69" fmla="*/ 12 h 20"/>
                  <a:gd name="T70" fmla="*/ 22 w 23"/>
                  <a:gd name="T71" fmla="*/ 12 h 20"/>
                  <a:gd name="T72" fmla="*/ 23 w 23"/>
                  <a:gd name="T7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0">
                    <a:moveTo>
                      <a:pt x="23" y="11"/>
                    </a:move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0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6"/>
                      <a:pt x="17" y="6"/>
                    </a:cubicBezTo>
                    <a:cubicBezTo>
                      <a:pt x="17" y="6"/>
                      <a:pt x="17" y="5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8" y="1"/>
                      <a:pt x="8" y="1"/>
                    </a:cubicBezTo>
                    <a:cubicBezTo>
                      <a:pt x="8" y="1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4" y="9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9" y="10"/>
                      <a:pt x="9" y="10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2"/>
                      <a:pt x="10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3" y="13"/>
                      <a:pt x="15" y="14"/>
                      <a:pt x="15" y="14"/>
                    </a:cubicBezTo>
                    <a:cubicBezTo>
                      <a:pt x="15" y="15"/>
                      <a:pt x="16" y="15"/>
                      <a:pt x="16" y="16"/>
                    </a:cubicBezTo>
                    <a:cubicBezTo>
                      <a:pt x="16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5" y="18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8" y="17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20" y="16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1" y="15"/>
                      <a:pt x="20" y="14"/>
                      <a:pt x="20" y="14"/>
                    </a:cubicBezTo>
                    <a:cubicBezTo>
                      <a:pt x="20" y="14"/>
                      <a:pt x="20" y="12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1"/>
                      <a:pt x="22" y="12"/>
                      <a:pt x="22" y="12"/>
                    </a:cubicBezTo>
                    <a:cubicBezTo>
                      <a:pt x="22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3" name="Freeform 775">
                <a:extLst>
                  <a:ext uri="{FF2B5EF4-FFF2-40B4-BE49-F238E27FC236}">
                    <a16:creationId xmlns="" xmlns:a16="http://schemas.microsoft.com/office/drawing/2014/main" id="{9B5F60C5-F3B5-8244-93AD-DC3693CBAB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7001" y="373063"/>
                <a:ext cx="2463800" cy="3201988"/>
              </a:xfrm>
              <a:custGeom>
                <a:avLst/>
                <a:gdLst>
                  <a:gd name="T0" fmla="*/ 509 w 592"/>
                  <a:gd name="T1" fmla="*/ 454 h 769"/>
                  <a:gd name="T2" fmla="*/ 468 w 592"/>
                  <a:gd name="T3" fmla="*/ 404 h 769"/>
                  <a:gd name="T4" fmla="*/ 402 w 592"/>
                  <a:gd name="T5" fmla="*/ 368 h 769"/>
                  <a:gd name="T6" fmla="*/ 370 w 592"/>
                  <a:gd name="T7" fmla="*/ 409 h 769"/>
                  <a:gd name="T8" fmla="*/ 452 w 592"/>
                  <a:gd name="T9" fmla="*/ 509 h 769"/>
                  <a:gd name="T10" fmla="*/ 495 w 592"/>
                  <a:gd name="T11" fmla="*/ 475 h 769"/>
                  <a:gd name="T12" fmla="*/ 379 w 592"/>
                  <a:gd name="T13" fmla="*/ 481 h 769"/>
                  <a:gd name="T14" fmla="*/ 524 w 592"/>
                  <a:gd name="T15" fmla="*/ 466 h 769"/>
                  <a:gd name="T16" fmla="*/ 273 w 592"/>
                  <a:gd name="T17" fmla="*/ 348 h 769"/>
                  <a:gd name="T18" fmla="*/ 244 w 592"/>
                  <a:gd name="T19" fmla="*/ 374 h 769"/>
                  <a:gd name="T20" fmla="*/ 187 w 592"/>
                  <a:gd name="T21" fmla="*/ 439 h 769"/>
                  <a:gd name="T22" fmla="*/ 252 w 592"/>
                  <a:gd name="T23" fmla="*/ 397 h 769"/>
                  <a:gd name="T24" fmla="*/ 311 w 592"/>
                  <a:gd name="T25" fmla="*/ 167 h 769"/>
                  <a:gd name="T26" fmla="*/ 360 w 592"/>
                  <a:gd name="T27" fmla="*/ 140 h 769"/>
                  <a:gd name="T28" fmla="*/ 143 w 592"/>
                  <a:gd name="T29" fmla="*/ 241 h 769"/>
                  <a:gd name="T30" fmla="*/ 499 w 592"/>
                  <a:gd name="T31" fmla="*/ 14 h 769"/>
                  <a:gd name="T32" fmla="*/ 391 w 592"/>
                  <a:gd name="T33" fmla="*/ 37 h 769"/>
                  <a:gd name="T34" fmla="*/ 340 w 592"/>
                  <a:gd name="T35" fmla="*/ 96 h 769"/>
                  <a:gd name="T36" fmla="*/ 399 w 592"/>
                  <a:gd name="T37" fmla="*/ 156 h 769"/>
                  <a:gd name="T38" fmla="*/ 378 w 592"/>
                  <a:gd name="T39" fmla="*/ 235 h 769"/>
                  <a:gd name="T40" fmla="*/ 404 w 592"/>
                  <a:gd name="T41" fmla="*/ 237 h 769"/>
                  <a:gd name="T42" fmla="*/ 453 w 592"/>
                  <a:gd name="T43" fmla="*/ 153 h 769"/>
                  <a:gd name="T44" fmla="*/ 501 w 592"/>
                  <a:gd name="T45" fmla="*/ 89 h 769"/>
                  <a:gd name="T46" fmla="*/ 343 w 592"/>
                  <a:gd name="T47" fmla="*/ 236 h 769"/>
                  <a:gd name="T48" fmla="*/ 218 w 592"/>
                  <a:gd name="T49" fmla="*/ 254 h 769"/>
                  <a:gd name="T50" fmla="*/ 210 w 592"/>
                  <a:gd name="T51" fmla="*/ 302 h 769"/>
                  <a:gd name="T52" fmla="*/ 340 w 592"/>
                  <a:gd name="T53" fmla="*/ 274 h 769"/>
                  <a:gd name="T54" fmla="*/ 376 w 592"/>
                  <a:gd name="T55" fmla="*/ 311 h 769"/>
                  <a:gd name="T56" fmla="*/ 306 w 592"/>
                  <a:gd name="T57" fmla="*/ 239 h 769"/>
                  <a:gd name="T58" fmla="*/ 295 w 592"/>
                  <a:gd name="T59" fmla="*/ 249 h 769"/>
                  <a:gd name="T60" fmla="*/ 584 w 592"/>
                  <a:gd name="T61" fmla="*/ 707 h 769"/>
                  <a:gd name="T62" fmla="*/ 563 w 592"/>
                  <a:gd name="T63" fmla="*/ 679 h 769"/>
                  <a:gd name="T64" fmla="*/ 582 w 592"/>
                  <a:gd name="T65" fmla="*/ 713 h 769"/>
                  <a:gd name="T66" fmla="*/ 411 w 592"/>
                  <a:gd name="T67" fmla="*/ 667 h 769"/>
                  <a:gd name="T68" fmla="*/ 365 w 592"/>
                  <a:gd name="T69" fmla="*/ 443 h 769"/>
                  <a:gd name="T70" fmla="*/ 410 w 592"/>
                  <a:gd name="T71" fmla="*/ 624 h 769"/>
                  <a:gd name="T72" fmla="*/ 65 w 592"/>
                  <a:gd name="T73" fmla="*/ 663 h 769"/>
                  <a:gd name="T74" fmla="*/ 63 w 592"/>
                  <a:gd name="T75" fmla="*/ 660 h 769"/>
                  <a:gd name="T76" fmla="*/ 77 w 592"/>
                  <a:gd name="T77" fmla="*/ 655 h 769"/>
                  <a:gd name="T78" fmla="*/ 111 w 592"/>
                  <a:gd name="T79" fmla="*/ 691 h 769"/>
                  <a:gd name="T80" fmla="*/ 511 w 592"/>
                  <a:gd name="T81" fmla="*/ 722 h 769"/>
                  <a:gd name="T82" fmla="*/ 504 w 592"/>
                  <a:gd name="T83" fmla="*/ 752 h 769"/>
                  <a:gd name="T84" fmla="*/ 330 w 592"/>
                  <a:gd name="T85" fmla="*/ 708 h 769"/>
                  <a:gd name="T86" fmla="*/ 90 w 592"/>
                  <a:gd name="T87" fmla="*/ 675 h 769"/>
                  <a:gd name="T88" fmla="*/ 78 w 592"/>
                  <a:gd name="T89" fmla="*/ 653 h 769"/>
                  <a:gd name="T90" fmla="*/ 21 w 592"/>
                  <a:gd name="T91" fmla="*/ 428 h 769"/>
                  <a:gd name="T92" fmla="*/ 68 w 592"/>
                  <a:gd name="T93" fmla="*/ 421 h 769"/>
                  <a:gd name="T94" fmla="*/ 173 w 592"/>
                  <a:gd name="T95" fmla="*/ 432 h 769"/>
                  <a:gd name="T96" fmla="*/ 225 w 592"/>
                  <a:gd name="T97" fmla="*/ 447 h 769"/>
                  <a:gd name="T98" fmla="*/ 242 w 592"/>
                  <a:gd name="T99" fmla="*/ 443 h 769"/>
                  <a:gd name="T100" fmla="*/ 295 w 592"/>
                  <a:gd name="T101" fmla="*/ 441 h 769"/>
                  <a:gd name="T102" fmla="*/ 299 w 592"/>
                  <a:gd name="T103" fmla="*/ 408 h 769"/>
                  <a:gd name="T104" fmla="*/ 318 w 592"/>
                  <a:gd name="T105" fmla="*/ 362 h 769"/>
                  <a:gd name="T106" fmla="*/ 338 w 592"/>
                  <a:gd name="T107" fmla="*/ 436 h 769"/>
                  <a:gd name="T108" fmla="*/ 385 w 592"/>
                  <a:gd name="T109" fmla="*/ 417 h 769"/>
                  <a:gd name="T110" fmla="*/ 383 w 592"/>
                  <a:gd name="T111" fmla="*/ 468 h 769"/>
                  <a:gd name="T112" fmla="*/ 360 w 592"/>
                  <a:gd name="T113" fmla="*/ 503 h 769"/>
                  <a:gd name="T114" fmla="*/ 319 w 592"/>
                  <a:gd name="T115" fmla="*/ 547 h 769"/>
                  <a:gd name="T116" fmla="*/ 416 w 592"/>
                  <a:gd name="T117" fmla="*/ 650 h 769"/>
                  <a:gd name="T118" fmla="*/ 449 w 592"/>
                  <a:gd name="T119" fmla="*/ 538 h 769"/>
                  <a:gd name="T120" fmla="*/ 487 w 592"/>
                  <a:gd name="T121" fmla="*/ 587 h 769"/>
                  <a:gd name="T122" fmla="*/ 520 w 592"/>
                  <a:gd name="T123" fmla="*/ 582 h 769"/>
                  <a:gd name="T124" fmla="*/ 534 w 592"/>
                  <a:gd name="T125" fmla="*/ 621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92" h="769">
                    <a:moveTo>
                      <a:pt x="408" y="518"/>
                    </a:moveTo>
                    <a:cubicBezTo>
                      <a:pt x="408" y="518"/>
                      <a:pt x="408" y="518"/>
                      <a:pt x="407" y="517"/>
                    </a:cubicBezTo>
                    <a:cubicBezTo>
                      <a:pt x="406" y="517"/>
                      <a:pt x="406" y="517"/>
                      <a:pt x="405" y="516"/>
                    </a:cubicBezTo>
                    <a:cubicBezTo>
                      <a:pt x="406" y="516"/>
                      <a:pt x="406" y="515"/>
                      <a:pt x="405" y="515"/>
                    </a:cubicBezTo>
                    <a:cubicBezTo>
                      <a:pt x="404" y="514"/>
                      <a:pt x="404" y="514"/>
                      <a:pt x="404" y="514"/>
                    </a:cubicBezTo>
                    <a:cubicBezTo>
                      <a:pt x="404" y="513"/>
                      <a:pt x="403" y="513"/>
                      <a:pt x="403" y="513"/>
                    </a:cubicBezTo>
                    <a:cubicBezTo>
                      <a:pt x="402" y="513"/>
                      <a:pt x="402" y="514"/>
                      <a:pt x="403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3"/>
                      <a:pt x="399" y="513"/>
                      <a:pt x="397" y="515"/>
                    </a:cubicBezTo>
                    <a:cubicBezTo>
                      <a:pt x="397" y="514"/>
                      <a:pt x="396" y="515"/>
                      <a:pt x="396" y="515"/>
                    </a:cubicBezTo>
                    <a:cubicBezTo>
                      <a:pt x="396" y="514"/>
                      <a:pt x="396" y="513"/>
                      <a:pt x="397" y="513"/>
                    </a:cubicBezTo>
                    <a:cubicBezTo>
                      <a:pt x="398" y="513"/>
                      <a:pt x="398" y="513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1"/>
                      <a:pt x="397" y="510"/>
                      <a:pt x="397" y="509"/>
                    </a:cubicBezTo>
                    <a:cubicBezTo>
                      <a:pt x="398" y="506"/>
                      <a:pt x="396" y="505"/>
                      <a:pt x="394" y="503"/>
                    </a:cubicBezTo>
                    <a:cubicBezTo>
                      <a:pt x="394" y="503"/>
                      <a:pt x="393" y="503"/>
                      <a:pt x="393" y="503"/>
                    </a:cubicBezTo>
                    <a:cubicBezTo>
                      <a:pt x="392" y="503"/>
                      <a:pt x="391" y="502"/>
                      <a:pt x="390" y="502"/>
                    </a:cubicBezTo>
                    <a:cubicBezTo>
                      <a:pt x="390" y="501"/>
                      <a:pt x="389" y="501"/>
                      <a:pt x="389" y="501"/>
                    </a:cubicBezTo>
                    <a:cubicBezTo>
                      <a:pt x="388" y="500"/>
                      <a:pt x="387" y="499"/>
                      <a:pt x="387" y="498"/>
                    </a:cubicBezTo>
                    <a:cubicBezTo>
                      <a:pt x="386" y="497"/>
                      <a:pt x="386" y="496"/>
                      <a:pt x="385" y="496"/>
                    </a:cubicBezTo>
                    <a:cubicBezTo>
                      <a:pt x="384" y="496"/>
                      <a:pt x="383" y="496"/>
                      <a:pt x="382" y="496"/>
                    </a:cubicBezTo>
                    <a:cubicBezTo>
                      <a:pt x="381" y="495"/>
                      <a:pt x="381" y="495"/>
                      <a:pt x="381" y="494"/>
                    </a:cubicBezTo>
                    <a:cubicBezTo>
                      <a:pt x="381" y="493"/>
                      <a:pt x="381" y="493"/>
                      <a:pt x="380" y="493"/>
                    </a:cubicBezTo>
                    <a:cubicBezTo>
                      <a:pt x="380" y="493"/>
                      <a:pt x="380" y="493"/>
                      <a:pt x="380" y="492"/>
                    </a:cubicBezTo>
                    <a:cubicBezTo>
                      <a:pt x="379" y="490"/>
                      <a:pt x="378" y="492"/>
                      <a:pt x="378" y="493"/>
                    </a:cubicBezTo>
                    <a:cubicBezTo>
                      <a:pt x="377" y="493"/>
                      <a:pt x="377" y="494"/>
                      <a:pt x="377" y="494"/>
                    </a:cubicBezTo>
                    <a:cubicBezTo>
                      <a:pt x="377" y="495"/>
                      <a:pt x="377" y="495"/>
                      <a:pt x="377" y="495"/>
                    </a:cubicBezTo>
                    <a:cubicBezTo>
                      <a:pt x="376" y="495"/>
                      <a:pt x="376" y="495"/>
                      <a:pt x="376" y="494"/>
                    </a:cubicBezTo>
                    <a:cubicBezTo>
                      <a:pt x="375" y="493"/>
                      <a:pt x="376" y="492"/>
                      <a:pt x="375" y="491"/>
                    </a:cubicBezTo>
                    <a:cubicBezTo>
                      <a:pt x="374" y="491"/>
                      <a:pt x="373" y="490"/>
                      <a:pt x="375" y="490"/>
                    </a:cubicBezTo>
                    <a:cubicBezTo>
                      <a:pt x="375" y="489"/>
                      <a:pt x="375" y="489"/>
                      <a:pt x="375" y="489"/>
                    </a:cubicBezTo>
                    <a:cubicBezTo>
                      <a:pt x="375" y="488"/>
                      <a:pt x="374" y="487"/>
                      <a:pt x="374" y="487"/>
                    </a:cubicBezTo>
                    <a:cubicBezTo>
                      <a:pt x="374" y="486"/>
                      <a:pt x="374" y="485"/>
                      <a:pt x="373" y="486"/>
                    </a:cubicBezTo>
                    <a:cubicBezTo>
                      <a:pt x="372" y="486"/>
                      <a:pt x="372" y="485"/>
                      <a:pt x="372" y="485"/>
                    </a:cubicBezTo>
                    <a:cubicBezTo>
                      <a:pt x="372" y="484"/>
                      <a:pt x="372" y="484"/>
                      <a:pt x="371" y="484"/>
                    </a:cubicBezTo>
                    <a:cubicBezTo>
                      <a:pt x="370" y="485"/>
                      <a:pt x="369" y="486"/>
                      <a:pt x="369" y="488"/>
                    </a:cubicBezTo>
                    <a:cubicBezTo>
                      <a:pt x="368" y="492"/>
                      <a:pt x="368" y="495"/>
                      <a:pt x="367" y="499"/>
                    </a:cubicBezTo>
                    <a:cubicBezTo>
                      <a:pt x="367" y="499"/>
                      <a:pt x="367" y="499"/>
                      <a:pt x="367" y="499"/>
                    </a:cubicBezTo>
                    <a:cubicBezTo>
                      <a:pt x="368" y="501"/>
                      <a:pt x="367" y="502"/>
                      <a:pt x="367" y="503"/>
                    </a:cubicBezTo>
                    <a:cubicBezTo>
                      <a:pt x="366" y="506"/>
                      <a:pt x="366" y="509"/>
                      <a:pt x="367" y="511"/>
                    </a:cubicBezTo>
                    <a:cubicBezTo>
                      <a:pt x="368" y="513"/>
                      <a:pt x="368" y="513"/>
                      <a:pt x="366" y="514"/>
                    </a:cubicBezTo>
                    <a:cubicBezTo>
                      <a:pt x="364" y="515"/>
                      <a:pt x="362" y="516"/>
                      <a:pt x="361" y="518"/>
                    </a:cubicBezTo>
                    <a:cubicBezTo>
                      <a:pt x="360" y="519"/>
                      <a:pt x="360" y="520"/>
                      <a:pt x="361" y="521"/>
                    </a:cubicBezTo>
                    <a:cubicBezTo>
                      <a:pt x="362" y="522"/>
                      <a:pt x="363" y="521"/>
                      <a:pt x="364" y="520"/>
                    </a:cubicBezTo>
                    <a:cubicBezTo>
                      <a:pt x="364" y="520"/>
                      <a:pt x="365" y="519"/>
                      <a:pt x="365" y="520"/>
                    </a:cubicBezTo>
                    <a:cubicBezTo>
                      <a:pt x="367" y="520"/>
                      <a:pt x="368" y="520"/>
                      <a:pt x="369" y="519"/>
                    </a:cubicBezTo>
                    <a:cubicBezTo>
                      <a:pt x="370" y="519"/>
                      <a:pt x="370" y="518"/>
                      <a:pt x="371" y="517"/>
                    </a:cubicBezTo>
                    <a:cubicBezTo>
                      <a:pt x="371" y="518"/>
                      <a:pt x="370" y="519"/>
                      <a:pt x="371" y="519"/>
                    </a:cubicBezTo>
                    <a:cubicBezTo>
                      <a:pt x="371" y="520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3"/>
                      <a:pt x="371" y="525"/>
                      <a:pt x="371" y="526"/>
                    </a:cubicBezTo>
                    <a:cubicBezTo>
                      <a:pt x="372" y="528"/>
                      <a:pt x="372" y="528"/>
                      <a:pt x="374" y="528"/>
                    </a:cubicBezTo>
                    <a:cubicBezTo>
                      <a:pt x="376" y="527"/>
                      <a:pt x="379" y="526"/>
                      <a:pt x="379" y="522"/>
                    </a:cubicBezTo>
                    <a:cubicBezTo>
                      <a:pt x="379" y="521"/>
                      <a:pt x="380" y="520"/>
                      <a:pt x="381" y="521"/>
                    </a:cubicBezTo>
                    <a:cubicBezTo>
                      <a:pt x="382" y="521"/>
                      <a:pt x="382" y="520"/>
                      <a:pt x="382" y="520"/>
                    </a:cubicBezTo>
                    <a:cubicBezTo>
                      <a:pt x="382" y="520"/>
                      <a:pt x="383" y="519"/>
                      <a:pt x="383" y="519"/>
                    </a:cubicBezTo>
                    <a:cubicBezTo>
                      <a:pt x="385" y="518"/>
                      <a:pt x="385" y="517"/>
                      <a:pt x="385" y="515"/>
                    </a:cubicBezTo>
                    <a:cubicBezTo>
                      <a:pt x="385" y="514"/>
                      <a:pt x="385" y="513"/>
                      <a:pt x="387" y="513"/>
                    </a:cubicBezTo>
                    <a:cubicBezTo>
                      <a:pt x="387" y="513"/>
                      <a:pt x="388" y="513"/>
                      <a:pt x="388" y="512"/>
                    </a:cubicBezTo>
                    <a:cubicBezTo>
                      <a:pt x="388" y="512"/>
                      <a:pt x="389" y="512"/>
                      <a:pt x="389" y="512"/>
                    </a:cubicBezTo>
                    <a:cubicBezTo>
                      <a:pt x="389" y="512"/>
                      <a:pt x="389" y="513"/>
                      <a:pt x="389" y="513"/>
                    </a:cubicBezTo>
                    <a:cubicBezTo>
                      <a:pt x="389" y="513"/>
                      <a:pt x="388" y="514"/>
                      <a:pt x="388" y="514"/>
                    </a:cubicBezTo>
                    <a:cubicBezTo>
                      <a:pt x="388" y="515"/>
                      <a:pt x="388" y="515"/>
                      <a:pt x="388" y="515"/>
                    </a:cubicBezTo>
                    <a:cubicBezTo>
                      <a:pt x="388" y="515"/>
                      <a:pt x="389" y="515"/>
                      <a:pt x="389" y="515"/>
                    </a:cubicBezTo>
                    <a:cubicBezTo>
                      <a:pt x="390" y="515"/>
                      <a:pt x="391" y="515"/>
                      <a:pt x="392" y="515"/>
                    </a:cubicBezTo>
                    <a:cubicBezTo>
                      <a:pt x="393" y="516"/>
                      <a:pt x="393" y="517"/>
                      <a:pt x="392" y="518"/>
                    </a:cubicBezTo>
                    <a:cubicBezTo>
                      <a:pt x="392" y="518"/>
                      <a:pt x="392" y="519"/>
                      <a:pt x="392" y="519"/>
                    </a:cubicBezTo>
                    <a:cubicBezTo>
                      <a:pt x="393" y="520"/>
                      <a:pt x="393" y="520"/>
                      <a:pt x="394" y="520"/>
                    </a:cubicBezTo>
                    <a:cubicBezTo>
                      <a:pt x="394" y="519"/>
                      <a:pt x="395" y="520"/>
                      <a:pt x="396" y="520"/>
                    </a:cubicBezTo>
                    <a:cubicBezTo>
                      <a:pt x="397" y="521"/>
                      <a:pt x="399" y="522"/>
                      <a:pt x="401" y="523"/>
                    </a:cubicBezTo>
                    <a:cubicBezTo>
                      <a:pt x="401" y="523"/>
                      <a:pt x="402" y="523"/>
                      <a:pt x="402" y="523"/>
                    </a:cubicBezTo>
                    <a:cubicBezTo>
                      <a:pt x="403" y="521"/>
                      <a:pt x="405" y="521"/>
                      <a:pt x="406" y="520"/>
                    </a:cubicBezTo>
                    <a:cubicBezTo>
                      <a:pt x="406" y="519"/>
                      <a:pt x="406" y="518"/>
                      <a:pt x="407" y="518"/>
                    </a:cubicBezTo>
                    <a:cubicBezTo>
                      <a:pt x="407" y="518"/>
                      <a:pt x="408" y="518"/>
                      <a:pt x="408" y="518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96" y="532"/>
                    </a:moveTo>
                    <a:cubicBezTo>
                      <a:pt x="396" y="534"/>
                      <a:pt x="395" y="535"/>
                      <a:pt x="394" y="536"/>
                    </a:cubicBezTo>
                    <a:cubicBezTo>
                      <a:pt x="392" y="537"/>
                      <a:pt x="392" y="538"/>
                      <a:pt x="391" y="540"/>
                    </a:cubicBezTo>
                    <a:cubicBezTo>
                      <a:pt x="390" y="541"/>
                      <a:pt x="389" y="541"/>
                      <a:pt x="388" y="542"/>
                    </a:cubicBezTo>
                    <a:cubicBezTo>
                      <a:pt x="388" y="542"/>
                      <a:pt x="388" y="542"/>
                      <a:pt x="388" y="542"/>
                    </a:cubicBezTo>
                    <a:cubicBezTo>
                      <a:pt x="387" y="540"/>
                      <a:pt x="386" y="541"/>
                      <a:pt x="385" y="542"/>
                    </a:cubicBezTo>
                    <a:cubicBezTo>
                      <a:pt x="384" y="542"/>
                      <a:pt x="384" y="542"/>
                      <a:pt x="384" y="541"/>
                    </a:cubicBezTo>
                    <a:cubicBezTo>
                      <a:pt x="384" y="541"/>
                      <a:pt x="384" y="540"/>
                      <a:pt x="383" y="539"/>
                    </a:cubicBezTo>
                    <a:cubicBezTo>
                      <a:pt x="382" y="538"/>
                      <a:pt x="382" y="537"/>
                      <a:pt x="383" y="536"/>
                    </a:cubicBezTo>
                    <a:cubicBezTo>
                      <a:pt x="384" y="536"/>
                      <a:pt x="385" y="534"/>
                      <a:pt x="385" y="533"/>
                    </a:cubicBezTo>
                    <a:cubicBezTo>
                      <a:pt x="385" y="532"/>
                      <a:pt x="386" y="531"/>
                      <a:pt x="386" y="531"/>
                    </a:cubicBezTo>
                    <a:cubicBezTo>
                      <a:pt x="387" y="530"/>
                      <a:pt x="387" y="531"/>
                      <a:pt x="388" y="532"/>
                    </a:cubicBezTo>
                    <a:cubicBezTo>
                      <a:pt x="388" y="532"/>
                      <a:pt x="389" y="532"/>
                      <a:pt x="389" y="531"/>
                    </a:cubicBezTo>
                    <a:cubicBezTo>
                      <a:pt x="390" y="531"/>
                      <a:pt x="391" y="530"/>
                      <a:pt x="392" y="531"/>
                    </a:cubicBezTo>
                    <a:cubicBezTo>
                      <a:pt x="392" y="531"/>
                      <a:pt x="393" y="531"/>
                      <a:pt x="393" y="530"/>
                    </a:cubicBezTo>
                    <a:cubicBezTo>
                      <a:pt x="394" y="529"/>
                      <a:pt x="395" y="530"/>
                      <a:pt x="396" y="531"/>
                    </a:cubicBezTo>
                    <a:cubicBezTo>
                      <a:pt x="396" y="531"/>
                      <a:pt x="396" y="532"/>
                      <a:pt x="396" y="532"/>
                    </a:cubicBezTo>
                    <a:close/>
                    <a:moveTo>
                      <a:pt x="438" y="442"/>
                    </a:moveTo>
                    <a:cubicBezTo>
                      <a:pt x="439" y="443"/>
                      <a:pt x="440" y="443"/>
                      <a:pt x="441" y="443"/>
                    </a:cubicBezTo>
                    <a:cubicBezTo>
                      <a:pt x="442" y="444"/>
                      <a:pt x="443" y="445"/>
                      <a:pt x="443" y="447"/>
                    </a:cubicBezTo>
                    <a:cubicBezTo>
                      <a:pt x="442" y="448"/>
                      <a:pt x="442" y="449"/>
                      <a:pt x="442" y="450"/>
                    </a:cubicBezTo>
                    <a:cubicBezTo>
                      <a:pt x="443" y="452"/>
                      <a:pt x="443" y="454"/>
                      <a:pt x="442" y="456"/>
                    </a:cubicBezTo>
                    <a:cubicBezTo>
                      <a:pt x="442" y="456"/>
                      <a:pt x="442" y="456"/>
                      <a:pt x="442" y="456"/>
                    </a:cubicBezTo>
                    <a:cubicBezTo>
                      <a:pt x="442" y="457"/>
                      <a:pt x="441" y="458"/>
                      <a:pt x="441" y="459"/>
                    </a:cubicBezTo>
                    <a:cubicBezTo>
                      <a:pt x="439" y="460"/>
                      <a:pt x="437" y="462"/>
                      <a:pt x="435" y="461"/>
                    </a:cubicBezTo>
                    <a:cubicBezTo>
                      <a:pt x="434" y="461"/>
                      <a:pt x="434" y="461"/>
                      <a:pt x="433" y="461"/>
                    </a:cubicBezTo>
                    <a:cubicBezTo>
                      <a:pt x="429" y="463"/>
                      <a:pt x="428" y="461"/>
                      <a:pt x="428" y="458"/>
                    </a:cubicBezTo>
                    <a:cubicBezTo>
                      <a:pt x="428" y="457"/>
                      <a:pt x="428" y="457"/>
                      <a:pt x="428" y="456"/>
                    </a:cubicBezTo>
                    <a:cubicBezTo>
                      <a:pt x="428" y="456"/>
                      <a:pt x="428" y="456"/>
                      <a:pt x="428" y="456"/>
                    </a:cubicBezTo>
                    <a:cubicBezTo>
                      <a:pt x="427" y="454"/>
                      <a:pt x="428" y="451"/>
                      <a:pt x="429" y="449"/>
                    </a:cubicBezTo>
                    <a:cubicBezTo>
                      <a:pt x="429" y="449"/>
                      <a:pt x="429" y="448"/>
                      <a:pt x="429" y="448"/>
                    </a:cubicBezTo>
                    <a:cubicBezTo>
                      <a:pt x="429" y="448"/>
                      <a:pt x="429" y="448"/>
                      <a:pt x="429" y="448"/>
                    </a:cubicBezTo>
                    <a:cubicBezTo>
                      <a:pt x="430" y="447"/>
                      <a:pt x="430" y="446"/>
                      <a:pt x="431" y="444"/>
                    </a:cubicBezTo>
                    <a:cubicBezTo>
                      <a:pt x="432" y="443"/>
                      <a:pt x="433" y="442"/>
                      <a:pt x="435" y="443"/>
                    </a:cubicBezTo>
                    <a:cubicBezTo>
                      <a:pt x="435" y="443"/>
                      <a:pt x="436" y="443"/>
                      <a:pt x="436" y="442"/>
                    </a:cubicBezTo>
                    <a:cubicBezTo>
                      <a:pt x="437" y="442"/>
                      <a:pt x="437" y="442"/>
                      <a:pt x="438" y="442"/>
                    </a:cubicBezTo>
                    <a:close/>
                    <a:moveTo>
                      <a:pt x="413" y="539"/>
                    </a:moveTo>
                    <a:cubicBezTo>
                      <a:pt x="414" y="541"/>
                      <a:pt x="414" y="542"/>
                      <a:pt x="413" y="544"/>
                    </a:cubicBezTo>
                    <a:cubicBezTo>
                      <a:pt x="412" y="546"/>
                      <a:pt x="412" y="548"/>
                      <a:pt x="411" y="549"/>
                    </a:cubicBezTo>
                    <a:cubicBezTo>
                      <a:pt x="411" y="550"/>
                      <a:pt x="411" y="550"/>
                      <a:pt x="410" y="550"/>
                    </a:cubicBezTo>
                    <a:cubicBezTo>
                      <a:pt x="410" y="550"/>
                      <a:pt x="410" y="550"/>
                      <a:pt x="410" y="549"/>
                    </a:cubicBezTo>
                    <a:cubicBezTo>
                      <a:pt x="409" y="549"/>
                      <a:pt x="409" y="548"/>
                      <a:pt x="408" y="547"/>
                    </a:cubicBezTo>
                    <a:cubicBezTo>
                      <a:pt x="407" y="547"/>
                      <a:pt x="407" y="546"/>
                      <a:pt x="407" y="545"/>
                    </a:cubicBezTo>
                    <a:cubicBezTo>
                      <a:pt x="407" y="543"/>
                      <a:pt x="408" y="541"/>
                      <a:pt x="409" y="539"/>
                    </a:cubicBezTo>
                    <a:cubicBezTo>
                      <a:pt x="410" y="538"/>
                      <a:pt x="412" y="538"/>
                      <a:pt x="413" y="539"/>
                    </a:cubicBezTo>
                    <a:close/>
                    <a:moveTo>
                      <a:pt x="447" y="445"/>
                    </a:moveTo>
                    <a:cubicBezTo>
                      <a:pt x="447" y="445"/>
                      <a:pt x="448" y="446"/>
                      <a:pt x="448" y="446"/>
                    </a:cubicBezTo>
                    <a:cubicBezTo>
                      <a:pt x="447" y="448"/>
                      <a:pt x="449" y="447"/>
                      <a:pt x="450" y="448"/>
                    </a:cubicBezTo>
                    <a:cubicBezTo>
                      <a:pt x="450" y="448"/>
                      <a:pt x="451" y="448"/>
                      <a:pt x="451" y="448"/>
                    </a:cubicBezTo>
                    <a:cubicBezTo>
                      <a:pt x="452" y="448"/>
                      <a:pt x="453" y="448"/>
                      <a:pt x="453" y="449"/>
                    </a:cubicBezTo>
                    <a:cubicBezTo>
                      <a:pt x="454" y="450"/>
                      <a:pt x="454" y="450"/>
                      <a:pt x="454" y="451"/>
                    </a:cubicBezTo>
                    <a:cubicBezTo>
                      <a:pt x="454" y="452"/>
                      <a:pt x="453" y="453"/>
                      <a:pt x="452" y="452"/>
                    </a:cubicBezTo>
                    <a:cubicBezTo>
                      <a:pt x="451" y="452"/>
                      <a:pt x="450" y="452"/>
                      <a:pt x="448" y="452"/>
                    </a:cubicBezTo>
                    <a:cubicBezTo>
                      <a:pt x="446" y="453"/>
                      <a:pt x="444" y="450"/>
                      <a:pt x="444" y="448"/>
                    </a:cubicBezTo>
                    <a:cubicBezTo>
                      <a:pt x="444" y="447"/>
                      <a:pt x="445" y="447"/>
                      <a:pt x="445" y="447"/>
                    </a:cubicBezTo>
                    <a:cubicBezTo>
                      <a:pt x="446" y="447"/>
                      <a:pt x="447" y="446"/>
                      <a:pt x="447" y="445"/>
                    </a:cubicBezTo>
                    <a:close/>
                    <a:moveTo>
                      <a:pt x="535" y="472"/>
                    </a:moveTo>
                    <a:cubicBezTo>
                      <a:pt x="534" y="471"/>
                      <a:pt x="534" y="470"/>
                      <a:pt x="533" y="469"/>
                    </a:cubicBezTo>
                    <a:cubicBezTo>
                      <a:pt x="533" y="469"/>
                      <a:pt x="533" y="469"/>
                      <a:pt x="533" y="469"/>
                    </a:cubicBezTo>
                    <a:cubicBezTo>
                      <a:pt x="533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8"/>
                      <a:pt x="532" y="468"/>
                    </a:cubicBezTo>
                    <a:cubicBezTo>
                      <a:pt x="532" y="468"/>
                      <a:pt x="532" y="467"/>
                      <a:pt x="532" y="467"/>
                    </a:cubicBezTo>
                    <a:cubicBezTo>
                      <a:pt x="531" y="467"/>
                      <a:pt x="531" y="466"/>
                      <a:pt x="530" y="466"/>
                    </a:cubicBezTo>
                    <a:cubicBezTo>
                      <a:pt x="530" y="466"/>
                      <a:pt x="530" y="466"/>
                      <a:pt x="530" y="466"/>
                    </a:cubicBezTo>
                    <a:cubicBezTo>
                      <a:pt x="530" y="466"/>
                      <a:pt x="530" y="465"/>
                      <a:pt x="529" y="465"/>
                    </a:cubicBezTo>
                    <a:cubicBezTo>
                      <a:pt x="529" y="465"/>
                      <a:pt x="529" y="465"/>
                      <a:pt x="529" y="466"/>
                    </a:cubicBezTo>
                    <a:cubicBezTo>
                      <a:pt x="529" y="466"/>
                      <a:pt x="529" y="467"/>
                      <a:pt x="528" y="467"/>
                    </a:cubicBezTo>
                    <a:cubicBezTo>
                      <a:pt x="527" y="466"/>
                      <a:pt x="527" y="467"/>
                      <a:pt x="527" y="467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6" y="468"/>
                      <a:pt x="527" y="467"/>
                      <a:pt x="526" y="467"/>
                    </a:cubicBezTo>
                    <a:cubicBezTo>
                      <a:pt x="526" y="467"/>
                      <a:pt x="526" y="467"/>
                      <a:pt x="526" y="467"/>
                    </a:cubicBezTo>
                    <a:cubicBezTo>
                      <a:pt x="525" y="467"/>
                      <a:pt x="525" y="467"/>
                      <a:pt x="525" y="468"/>
                    </a:cubicBezTo>
                    <a:cubicBezTo>
                      <a:pt x="526" y="469"/>
                      <a:pt x="525" y="470"/>
                      <a:pt x="524" y="471"/>
                    </a:cubicBezTo>
                    <a:cubicBezTo>
                      <a:pt x="524" y="471"/>
                      <a:pt x="524" y="471"/>
                      <a:pt x="524" y="471"/>
                    </a:cubicBezTo>
                    <a:cubicBezTo>
                      <a:pt x="524" y="471"/>
                      <a:pt x="525" y="470"/>
                      <a:pt x="525" y="469"/>
                    </a:cubicBezTo>
                    <a:cubicBezTo>
                      <a:pt x="525" y="468"/>
                      <a:pt x="525" y="467"/>
                      <a:pt x="524" y="466"/>
                    </a:cubicBezTo>
                    <a:cubicBezTo>
                      <a:pt x="524" y="466"/>
                      <a:pt x="524" y="467"/>
                      <a:pt x="523" y="467"/>
                    </a:cubicBezTo>
                    <a:cubicBezTo>
                      <a:pt x="523" y="467"/>
                      <a:pt x="523" y="467"/>
                      <a:pt x="523" y="467"/>
                    </a:cubicBezTo>
                    <a:cubicBezTo>
                      <a:pt x="522" y="467"/>
                      <a:pt x="521" y="467"/>
                      <a:pt x="521" y="468"/>
                    </a:cubicBezTo>
                    <a:cubicBezTo>
                      <a:pt x="521" y="469"/>
                      <a:pt x="521" y="470"/>
                      <a:pt x="521" y="471"/>
                    </a:cubicBezTo>
                    <a:cubicBezTo>
                      <a:pt x="520" y="470"/>
                      <a:pt x="521" y="469"/>
                      <a:pt x="521" y="468"/>
                    </a:cubicBezTo>
                    <a:cubicBezTo>
                      <a:pt x="520" y="468"/>
                      <a:pt x="520" y="469"/>
                      <a:pt x="520" y="469"/>
                    </a:cubicBezTo>
                    <a:cubicBezTo>
                      <a:pt x="520" y="468"/>
                      <a:pt x="520" y="467"/>
                      <a:pt x="521" y="467"/>
                    </a:cubicBezTo>
                    <a:cubicBezTo>
                      <a:pt x="522" y="466"/>
                      <a:pt x="522" y="466"/>
                      <a:pt x="522" y="465"/>
                    </a:cubicBezTo>
                    <a:cubicBezTo>
                      <a:pt x="522" y="464"/>
                      <a:pt x="522" y="463"/>
                      <a:pt x="523" y="463"/>
                    </a:cubicBezTo>
                    <a:cubicBezTo>
                      <a:pt x="524" y="463"/>
                      <a:pt x="523" y="462"/>
                      <a:pt x="524" y="461"/>
                    </a:cubicBezTo>
                    <a:cubicBezTo>
                      <a:pt x="524" y="461"/>
                      <a:pt x="523" y="460"/>
                      <a:pt x="523" y="460"/>
                    </a:cubicBezTo>
                    <a:cubicBezTo>
                      <a:pt x="522" y="460"/>
                      <a:pt x="522" y="461"/>
                      <a:pt x="521" y="461"/>
                    </a:cubicBezTo>
                    <a:cubicBezTo>
                      <a:pt x="521" y="461"/>
                      <a:pt x="521" y="462"/>
                      <a:pt x="521" y="462"/>
                    </a:cubicBezTo>
                    <a:cubicBezTo>
                      <a:pt x="521" y="463"/>
                      <a:pt x="521" y="464"/>
                      <a:pt x="520" y="464"/>
                    </a:cubicBezTo>
                    <a:cubicBezTo>
                      <a:pt x="520" y="462"/>
                      <a:pt x="520" y="462"/>
                      <a:pt x="518" y="462"/>
                    </a:cubicBezTo>
                    <a:cubicBezTo>
                      <a:pt x="518" y="462"/>
                      <a:pt x="517" y="462"/>
                      <a:pt x="517" y="462"/>
                    </a:cubicBezTo>
                    <a:cubicBezTo>
                      <a:pt x="517" y="462"/>
                      <a:pt x="517" y="462"/>
                      <a:pt x="517" y="462"/>
                    </a:cubicBezTo>
                    <a:cubicBezTo>
                      <a:pt x="517" y="462"/>
                      <a:pt x="517" y="460"/>
                      <a:pt x="516" y="461"/>
                    </a:cubicBezTo>
                    <a:cubicBezTo>
                      <a:pt x="516" y="461"/>
                      <a:pt x="516" y="461"/>
                      <a:pt x="516" y="461"/>
                    </a:cubicBezTo>
                    <a:cubicBezTo>
                      <a:pt x="516" y="461"/>
                      <a:pt x="515" y="461"/>
                      <a:pt x="515" y="461"/>
                    </a:cubicBezTo>
                    <a:cubicBezTo>
                      <a:pt x="515" y="460"/>
                      <a:pt x="515" y="461"/>
                      <a:pt x="516" y="461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7" y="459"/>
                      <a:pt x="517" y="458"/>
                      <a:pt x="516" y="458"/>
                    </a:cubicBezTo>
                    <a:cubicBezTo>
                      <a:pt x="516" y="457"/>
                      <a:pt x="516" y="457"/>
                      <a:pt x="516" y="457"/>
                    </a:cubicBezTo>
                    <a:cubicBezTo>
                      <a:pt x="516" y="456"/>
                      <a:pt x="516" y="455"/>
                      <a:pt x="515" y="455"/>
                    </a:cubicBezTo>
                    <a:cubicBezTo>
                      <a:pt x="516" y="454"/>
                      <a:pt x="515" y="453"/>
                      <a:pt x="514" y="453"/>
                    </a:cubicBezTo>
                    <a:cubicBezTo>
                      <a:pt x="514" y="453"/>
                      <a:pt x="514" y="453"/>
                      <a:pt x="513" y="452"/>
                    </a:cubicBezTo>
                    <a:cubicBezTo>
                      <a:pt x="512" y="451"/>
                      <a:pt x="512" y="451"/>
                      <a:pt x="511" y="452"/>
                    </a:cubicBezTo>
                    <a:cubicBezTo>
                      <a:pt x="511" y="452"/>
                      <a:pt x="511" y="452"/>
                      <a:pt x="511" y="452"/>
                    </a:cubicBezTo>
                    <a:cubicBezTo>
                      <a:pt x="510" y="452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4"/>
                      <a:pt x="509" y="454"/>
                    </a:cubicBezTo>
                    <a:cubicBezTo>
                      <a:pt x="508" y="453"/>
                      <a:pt x="509" y="453"/>
                      <a:pt x="509" y="453"/>
                    </a:cubicBezTo>
                    <a:cubicBezTo>
                      <a:pt x="510" y="452"/>
                      <a:pt x="510" y="452"/>
                      <a:pt x="509" y="451"/>
                    </a:cubicBezTo>
                    <a:cubicBezTo>
                      <a:pt x="510" y="451"/>
                      <a:pt x="510" y="450"/>
                      <a:pt x="511" y="449"/>
                    </a:cubicBezTo>
                    <a:cubicBezTo>
                      <a:pt x="512" y="449"/>
                      <a:pt x="512" y="449"/>
                      <a:pt x="511" y="448"/>
                    </a:cubicBezTo>
                    <a:cubicBezTo>
                      <a:pt x="510" y="447"/>
                      <a:pt x="509" y="447"/>
                      <a:pt x="509" y="448"/>
                    </a:cubicBezTo>
                    <a:cubicBezTo>
                      <a:pt x="509" y="449"/>
                      <a:pt x="509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49"/>
                      <a:pt x="507" y="448"/>
                      <a:pt x="506" y="448"/>
                    </a:cubicBezTo>
                    <a:cubicBezTo>
                      <a:pt x="505" y="448"/>
                      <a:pt x="505" y="449"/>
                      <a:pt x="505" y="449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4" y="451"/>
                      <a:pt x="504" y="451"/>
                      <a:pt x="504" y="452"/>
                    </a:cubicBezTo>
                    <a:cubicBezTo>
                      <a:pt x="504" y="452"/>
                      <a:pt x="503" y="452"/>
                      <a:pt x="503" y="452"/>
                    </a:cubicBezTo>
                    <a:cubicBezTo>
                      <a:pt x="503" y="452"/>
                      <a:pt x="503" y="452"/>
                      <a:pt x="503" y="452"/>
                    </a:cubicBezTo>
                    <a:cubicBezTo>
                      <a:pt x="504" y="451"/>
                      <a:pt x="504" y="449"/>
                      <a:pt x="503" y="448"/>
                    </a:cubicBezTo>
                    <a:cubicBezTo>
                      <a:pt x="502" y="449"/>
                      <a:pt x="501" y="449"/>
                      <a:pt x="501" y="450"/>
                    </a:cubicBezTo>
                    <a:cubicBezTo>
                      <a:pt x="501" y="450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8"/>
                      <a:pt x="502" y="448"/>
                      <a:pt x="501" y="447"/>
                    </a:cubicBezTo>
                    <a:cubicBezTo>
                      <a:pt x="501" y="446"/>
                      <a:pt x="501" y="446"/>
                      <a:pt x="500" y="445"/>
                    </a:cubicBezTo>
                    <a:cubicBezTo>
                      <a:pt x="499" y="445"/>
                      <a:pt x="499" y="446"/>
                      <a:pt x="498" y="446"/>
                    </a:cubicBezTo>
                    <a:cubicBezTo>
                      <a:pt x="498" y="446"/>
                      <a:pt x="498" y="446"/>
                      <a:pt x="498" y="446"/>
                    </a:cubicBezTo>
                    <a:cubicBezTo>
                      <a:pt x="498" y="446"/>
                      <a:pt x="498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5"/>
                    </a:cubicBezTo>
                    <a:cubicBezTo>
                      <a:pt x="498" y="445"/>
                      <a:pt x="498" y="444"/>
                      <a:pt x="497" y="444"/>
                    </a:cubicBezTo>
                    <a:cubicBezTo>
                      <a:pt x="496" y="443"/>
                      <a:pt x="495" y="443"/>
                      <a:pt x="495" y="445"/>
                    </a:cubicBezTo>
                    <a:cubicBezTo>
                      <a:pt x="495" y="445"/>
                      <a:pt x="495" y="445"/>
                      <a:pt x="495" y="445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5" y="443"/>
                      <a:pt x="495" y="443"/>
                      <a:pt x="495" y="442"/>
                    </a:cubicBezTo>
                    <a:cubicBezTo>
                      <a:pt x="496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4" y="441"/>
                      <a:pt x="494" y="442"/>
                      <a:pt x="493" y="442"/>
                    </a:cubicBezTo>
                    <a:cubicBezTo>
                      <a:pt x="493" y="442"/>
                      <a:pt x="493" y="442"/>
                      <a:pt x="493" y="442"/>
                    </a:cubicBezTo>
                    <a:cubicBezTo>
                      <a:pt x="493" y="443"/>
                      <a:pt x="493" y="443"/>
                      <a:pt x="493" y="443"/>
                    </a:cubicBezTo>
                    <a:cubicBezTo>
                      <a:pt x="492" y="442"/>
                      <a:pt x="492" y="442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2"/>
                      <a:pt x="492" y="442"/>
                      <a:pt x="493" y="442"/>
                    </a:cubicBezTo>
                    <a:cubicBezTo>
                      <a:pt x="493" y="441"/>
                      <a:pt x="494" y="441"/>
                      <a:pt x="494" y="441"/>
                    </a:cubicBezTo>
                    <a:cubicBezTo>
                      <a:pt x="495" y="441"/>
                      <a:pt x="496" y="441"/>
                      <a:pt x="497" y="441"/>
                    </a:cubicBezTo>
                    <a:cubicBezTo>
                      <a:pt x="497" y="441"/>
                      <a:pt x="498" y="441"/>
                      <a:pt x="498" y="440"/>
                    </a:cubicBezTo>
                    <a:cubicBezTo>
                      <a:pt x="497" y="440"/>
                      <a:pt x="496" y="439"/>
                      <a:pt x="496" y="440"/>
                    </a:cubicBezTo>
                    <a:cubicBezTo>
                      <a:pt x="494" y="442"/>
                      <a:pt x="495" y="439"/>
                      <a:pt x="494" y="439"/>
                    </a:cubicBezTo>
                    <a:cubicBezTo>
                      <a:pt x="494" y="439"/>
                      <a:pt x="493" y="439"/>
                      <a:pt x="493" y="439"/>
                    </a:cubicBezTo>
                    <a:cubicBezTo>
                      <a:pt x="493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39"/>
                      <a:pt x="492" y="439"/>
                      <a:pt x="492" y="439"/>
                    </a:cubicBezTo>
                    <a:cubicBezTo>
                      <a:pt x="493" y="439"/>
                      <a:pt x="493" y="439"/>
                      <a:pt x="493" y="438"/>
                    </a:cubicBezTo>
                    <a:cubicBezTo>
                      <a:pt x="493" y="438"/>
                      <a:pt x="492" y="438"/>
                      <a:pt x="492" y="438"/>
                    </a:cubicBezTo>
                    <a:cubicBezTo>
                      <a:pt x="491" y="438"/>
                      <a:pt x="491" y="439"/>
                      <a:pt x="490" y="438"/>
                    </a:cubicBezTo>
                    <a:cubicBezTo>
                      <a:pt x="490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8" y="438"/>
                      <a:pt x="488" y="438"/>
                    </a:cubicBezTo>
                    <a:cubicBezTo>
                      <a:pt x="487" y="437"/>
                      <a:pt x="486" y="438"/>
                      <a:pt x="485" y="438"/>
                    </a:cubicBezTo>
                    <a:cubicBezTo>
                      <a:pt x="486" y="437"/>
                      <a:pt x="486" y="438"/>
                      <a:pt x="486" y="437"/>
                    </a:cubicBezTo>
                    <a:cubicBezTo>
                      <a:pt x="486" y="436"/>
                      <a:pt x="485" y="436"/>
                      <a:pt x="485" y="437"/>
                    </a:cubicBezTo>
                    <a:cubicBezTo>
                      <a:pt x="485" y="437"/>
                      <a:pt x="485" y="437"/>
                      <a:pt x="484" y="437"/>
                    </a:cubicBezTo>
                    <a:cubicBezTo>
                      <a:pt x="484" y="437"/>
                      <a:pt x="485" y="436"/>
                      <a:pt x="485" y="436"/>
                    </a:cubicBezTo>
                    <a:cubicBezTo>
                      <a:pt x="485" y="436"/>
                      <a:pt x="486" y="436"/>
                      <a:pt x="486" y="436"/>
                    </a:cubicBezTo>
                    <a:cubicBezTo>
                      <a:pt x="487" y="437"/>
                      <a:pt x="488" y="436"/>
                      <a:pt x="489" y="436"/>
                    </a:cubicBezTo>
                    <a:cubicBezTo>
                      <a:pt x="488" y="434"/>
                      <a:pt x="486" y="435"/>
                      <a:pt x="485" y="435"/>
                    </a:cubicBezTo>
                    <a:cubicBezTo>
                      <a:pt x="485" y="435"/>
                      <a:pt x="485" y="435"/>
                      <a:pt x="485" y="435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4" y="434"/>
                      <a:pt x="484" y="434"/>
                    </a:cubicBezTo>
                    <a:cubicBezTo>
                      <a:pt x="484" y="433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6" y="434"/>
                      <a:pt x="486" y="433"/>
                      <a:pt x="486" y="433"/>
                    </a:cubicBezTo>
                    <a:cubicBezTo>
                      <a:pt x="488" y="433"/>
                      <a:pt x="489" y="433"/>
                      <a:pt x="490" y="434"/>
                    </a:cubicBezTo>
                    <a:cubicBezTo>
                      <a:pt x="490" y="434"/>
                      <a:pt x="491" y="434"/>
                      <a:pt x="491" y="434"/>
                    </a:cubicBezTo>
                    <a:cubicBezTo>
                      <a:pt x="489" y="433"/>
                      <a:pt x="488" y="432"/>
                      <a:pt x="487" y="432"/>
                    </a:cubicBezTo>
                    <a:cubicBezTo>
                      <a:pt x="487" y="431"/>
                      <a:pt x="488" y="432"/>
                      <a:pt x="488" y="432"/>
                    </a:cubicBezTo>
                    <a:cubicBezTo>
                      <a:pt x="489" y="432"/>
                      <a:pt x="489" y="432"/>
                      <a:pt x="490" y="432"/>
                    </a:cubicBezTo>
                    <a:cubicBezTo>
                      <a:pt x="490" y="431"/>
                      <a:pt x="489" y="431"/>
                      <a:pt x="489" y="431"/>
                    </a:cubicBezTo>
                    <a:cubicBezTo>
                      <a:pt x="489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1" y="430"/>
                      <a:pt x="491" y="429"/>
                    </a:cubicBezTo>
                    <a:cubicBezTo>
                      <a:pt x="490" y="428"/>
                      <a:pt x="489" y="427"/>
                      <a:pt x="488" y="427"/>
                    </a:cubicBezTo>
                    <a:cubicBezTo>
                      <a:pt x="487" y="427"/>
                      <a:pt x="487" y="427"/>
                      <a:pt x="487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8" y="425"/>
                      <a:pt x="489" y="426"/>
                      <a:pt x="489" y="425"/>
                    </a:cubicBezTo>
                    <a:cubicBezTo>
                      <a:pt x="489" y="425"/>
                      <a:pt x="489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1" y="426"/>
                    </a:cubicBezTo>
                    <a:cubicBezTo>
                      <a:pt x="492" y="426"/>
                      <a:pt x="493" y="427"/>
                      <a:pt x="494" y="426"/>
                    </a:cubicBezTo>
                    <a:cubicBezTo>
                      <a:pt x="495" y="426"/>
                      <a:pt x="496" y="426"/>
                      <a:pt x="497" y="427"/>
                    </a:cubicBezTo>
                    <a:cubicBezTo>
                      <a:pt x="498" y="427"/>
                      <a:pt x="498" y="427"/>
                      <a:pt x="499" y="426"/>
                    </a:cubicBezTo>
                    <a:cubicBezTo>
                      <a:pt x="499" y="425"/>
                      <a:pt x="499" y="425"/>
                      <a:pt x="498" y="424"/>
                    </a:cubicBezTo>
                    <a:cubicBezTo>
                      <a:pt x="497" y="422"/>
                      <a:pt x="495" y="420"/>
                      <a:pt x="492" y="421"/>
                    </a:cubicBezTo>
                    <a:cubicBezTo>
                      <a:pt x="490" y="421"/>
                      <a:pt x="489" y="420"/>
                      <a:pt x="487" y="419"/>
                    </a:cubicBezTo>
                    <a:cubicBezTo>
                      <a:pt x="486" y="418"/>
                      <a:pt x="485" y="418"/>
                      <a:pt x="484" y="419"/>
                    </a:cubicBezTo>
                    <a:cubicBezTo>
                      <a:pt x="482" y="420"/>
                      <a:pt x="481" y="421"/>
                      <a:pt x="479" y="420"/>
                    </a:cubicBezTo>
                    <a:cubicBezTo>
                      <a:pt x="479" y="420"/>
                      <a:pt x="479" y="420"/>
                      <a:pt x="479" y="420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2" y="420"/>
                      <a:pt x="483" y="419"/>
                      <a:pt x="484" y="418"/>
                    </a:cubicBezTo>
                    <a:cubicBezTo>
                      <a:pt x="484" y="418"/>
                      <a:pt x="485" y="417"/>
                      <a:pt x="486" y="417"/>
                    </a:cubicBezTo>
                    <a:cubicBezTo>
                      <a:pt x="487" y="418"/>
                      <a:pt x="488" y="417"/>
                      <a:pt x="489" y="416"/>
                    </a:cubicBezTo>
                    <a:cubicBezTo>
                      <a:pt x="490" y="415"/>
                      <a:pt x="491" y="414"/>
                      <a:pt x="492" y="415"/>
                    </a:cubicBezTo>
                    <a:cubicBezTo>
                      <a:pt x="493" y="416"/>
                      <a:pt x="494" y="416"/>
                      <a:pt x="495" y="416"/>
                    </a:cubicBezTo>
                    <a:cubicBezTo>
                      <a:pt x="495" y="416"/>
                      <a:pt x="496" y="416"/>
                      <a:pt x="495" y="415"/>
                    </a:cubicBezTo>
                    <a:cubicBezTo>
                      <a:pt x="495" y="414"/>
                      <a:pt x="495" y="412"/>
                      <a:pt x="495" y="411"/>
                    </a:cubicBezTo>
                    <a:cubicBezTo>
                      <a:pt x="494" y="409"/>
                      <a:pt x="492" y="407"/>
                      <a:pt x="491" y="406"/>
                    </a:cubicBezTo>
                    <a:cubicBezTo>
                      <a:pt x="490" y="404"/>
                      <a:pt x="489" y="404"/>
                      <a:pt x="488" y="406"/>
                    </a:cubicBezTo>
                    <a:cubicBezTo>
                      <a:pt x="488" y="406"/>
                      <a:pt x="487" y="407"/>
                      <a:pt x="488" y="408"/>
                    </a:cubicBezTo>
                    <a:cubicBezTo>
                      <a:pt x="489" y="408"/>
                      <a:pt x="488" y="409"/>
                      <a:pt x="488" y="409"/>
                    </a:cubicBezTo>
                    <a:cubicBezTo>
                      <a:pt x="487" y="409"/>
                      <a:pt x="487" y="409"/>
                      <a:pt x="486" y="410"/>
                    </a:cubicBezTo>
                    <a:cubicBezTo>
                      <a:pt x="486" y="411"/>
                      <a:pt x="485" y="412"/>
                      <a:pt x="483" y="412"/>
                    </a:cubicBezTo>
                    <a:cubicBezTo>
                      <a:pt x="483" y="412"/>
                      <a:pt x="483" y="412"/>
                      <a:pt x="483" y="412"/>
                    </a:cubicBezTo>
                    <a:cubicBezTo>
                      <a:pt x="482" y="412"/>
                      <a:pt x="482" y="413"/>
                      <a:pt x="481" y="414"/>
                    </a:cubicBezTo>
                    <a:cubicBezTo>
                      <a:pt x="481" y="415"/>
                      <a:pt x="480" y="415"/>
                      <a:pt x="479" y="414"/>
                    </a:cubicBezTo>
                    <a:cubicBezTo>
                      <a:pt x="479" y="414"/>
                      <a:pt x="478" y="414"/>
                      <a:pt x="478" y="415"/>
                    </a:cubicBezTo>
                    <a:cubicBezTo>
                      <a:pt x="478" y="415"/>
                      <a:pt x="478" y="415"/>
                      <a:pt x="478" y="415"/>
                    </a:cubicBezTo>
                    <a:cubicBezTo>
                      <a:pt x="477" y="416"/>
                      <a:pt x="477" y="417"/>
                      <a:pt x="476" y="418"/>
                    </a:cubicBezTo>
                    <a:cubicBezTo>
                      <a:pt x="476" y="418"/>
                      <a:pt x="476" y="418"/>
                      <a:pt x="476" y="418"/>
                    </a:cubicBezTo>
                    <a:cubicBezTo>
                      <a:pt x="477" y="416"/>
                      <a:pt x="477" y="415"/>
                      <a:pt x="478" y="413"/>
                    </a:cubicBezTo>
                    <a:cubicBezTo>
                      <a:pt x="478" y="413"/>
                      <a:pt x="478" y="413"/>
                      <a:pt x="478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80" y="414"/>
                      <a:pt x="480" y="414"/>
                      <a:pt x="480" y="413"/>
                    </a:cubicBezTo>
                    <a:cubicBezTo>
                      <a:pt x="481" y="412"/>
                      <a:pt x="482" y="411"/>
                      <a:pt x="484" y="410"/>
                    </a:cubicBezTo>
                    <a:cubicBezTo>
                      <a:pt x="484" y="410"/>
                      <a:pt x="485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5" y="409"/>
                      <a:pt x="485" y="408"/>
                      <a:pt x="485" y="408"/>
                    </a:cubicBezTo>
                    <a:cubicBezTo>
                      <a:pt x="485" y="408"/>
                      <a:pt x="486" y="407"/>
                      <a:pt x="485" y="407"/>
                    </a:cubicBezTo>
                    <a:cubicBezTo>
                      <a:pt x="485" y="406"/>
                      <a:pt x="484" y="406"/>
                      <a:pt x="484" y="406"/>
                    </a:cubicBezTo>
                    <a:cubicBezTo>
                      <a:pt x="483" y="407"/>
                      <a:pt x="482" y="407"/>
                      <a:pt x="481" y="407"/>
                    </a:cubicBezTo>
                    <a:cubicBezTo>
                      <a:pt x="480" y="407"/>
                      <a:pt x="479" y="407"/>
                      <a:pt x="478" y="408"/>
                    </a:cubicBezTo>
                    <a:cubicBezTo>
                      <a:pt x="478" y="408"/>
                      <a:pt x="478" y="408"/>
                      <a:pt x="478" y="408"/>
                    </a:cubicBezTo>
                    <a:cubicBezTo>
                      <a:pt x="478" y="409"/>
                      <a:pt x="478" y="409"/>
                      <a:pt x="478" y="410"/>
                    </a:cubicBezTo>
                    <a:cubicBezTo>
                      <a:pt x="478" y="411"/>
                      <a:pt x="478" y="411"/>
                      <a:pt x="477" y="411"/>
                    </a:cubicBezTo>
                    <a:cubicBezTo>
                      <a:pt x="476" y="411"/>
                      <a:pt x="476" y="412"/>
                      <a:pt x="475" y="413"/>
                    </a:cubicBezTo>
                    <a:cubicBezTo>
                      <a:pt x="475" y="413"/>
                      <a:pt x="475" y="413"/>
                      <a:pt x="475" y="413"/>
                    </a:cubicBezTo>
                    <a:cubicBezTo>
                      <a:pt x="475" y="413"/>
                      <a:pt x="474" y="413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3"/>
                      <a:pt x="474" y="413"/>
                      <a:pt x="474" y="413"/>
                    </a:cubicBezTo>
                    <a:cubicBezTo>
                      <a:pt x="475" y="412"/>
                      <a:pt x="475" y="410"/>
                      <a:pt x="477" y="411"/>
                    </a:cubicBezTo>
                    <a:cubicBezTo>
                      <a:pt x="477" y="411"/>
                      <a:pt x="477" y="410"/>
                      <a:pt x="477" y="410"/>
                    </a:cubicBezTo>
                    <a:cubicBezTo>
                      <a:pt x="477" y="410"/>
                      <a:pt x="477" y="409"/>
                      <a:pt x="476" y="409"/>
                    </a:cubicBezTo>
                    <a:cubicBezTo>
                      <a:pt x="476" y="409"/>
                      <a:pt x="478" y="409"/>
                      <a:pt x="477" y="407"/>
                    </a:cubicBezTo>
                    <a:cubicBezTo>
                      <a:pt x="478" y="407"/>
                      <a:pt x="479" y="406"/>
                      <a:pt x="480" y="406"/>
                    </a:cubicBezTo>
                    <a:cubicBezTo>
                      <a:pt x="480" y="406"/>
                      <a:pt x="480" y="406"/>
                      <a:pt x="480" y="406"/>
                    </a:cubicBezTo>
                    <a:cubicBezTo>
                      <a:pt x="481" y="405"/>
                      <a:pt x="482" y="405"/>
                      <a:pt x="482" y="405"/>
                    </a:cubicBezTo>
                    <a:cubicBezTo>
                      <a:pt x="484" y="405"/>
                      <a:pt x="486" y="404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3"/>
                      <a:pt x="486" y="403"/>
                      <a:pt x="487" y="403"/>
                    </a:cubicBezTo>
                    <a:cubicBezTo>
                      <a:pt x="488" y="401"/>
                      <a:pt x="488" y="399"/>
                      <a:pt x="486" y="398"/>
                    </a:cubicBezTo>
                    <a:cubicBezTo>
                      <a:pt x="484" y="397"/>
                      <a:pt x="483" y="397"/>
                      <a:pt x="482" y="395"/>
                    </a:cubicBezTo>
                    <a:cubicBezTo>
                      <a:pt x="481" y="395"/>
                      <a:pt x="480" y="395"/>
                      <a:pt x="479" y="395"/>
                    </a:cubicBezTo>
                    <a:cubicBezTo>
                      <a:pt x="479" y="397"/>
                      <a:pt x="477" y="397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5" y="398"/>
                      <a:pt x="475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3" y="399"/>
                      <a:pt x="474" y="399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1"/>
                      <a:pt x="474" y="401"/>
                      <a:pt x="473" y="401"/>
                    </a:cubicBezTo>
                    <a:cubicBezTo>
                      <a:pt x="473" y="401"/>
                      <a:pt x="473" y="401"/>
                      <a:pt x="473" y="401"/>
                    </a:cubicBezTo>
                    <a:cubicBezTo>
                      <a:pt x="474" y="400"/>
                      <a:pt x="473" y="400"/>
                      <a:pt x="473" y="399"/>
                    </a:cubicBezTo>
                    <a:cubicBezTo>
                      <a:pt x="473" y="399"/>
                      <a:pt x="473" y="398"/>
                      <a:pt x="474" y="398"/>
                    </a:cubicBezTo>
                    <a:cubicBezTo>
                      <a:pt x="476" y="397"/>
                      <a:pt x="477" y="396"/>
                      <a:pt x="477" y="394"/>
                    </a:cubicBezTo>
                    <a:cubicBezTo>
                      <a:pt x="478" y="394"/>
                      <a:pt x="478" y="394"/>
                      <a:pt x="478" y="393"/>
                    </a:cubicBezTo>
                    <a:cubicBezTo>
                      <a:pt x="477" y="393"/>
                      <a:pt x="476" y="393"/>
                      <a:pt x="476" y="394"/>
                    </a:cubicBezTo>
                    <a:cubicBezTo>
                      <a:pt x="476" y="394"/>
                      <a:pt x="476" y="394"/>
                      <a:pt x="476" y="394"/>
                    </a:cubicBezTo>
                    <a:cubicBezTo>
                      <a:pt x="476" y="394"/>
                      <a:pt x="475" y="394"/>
                      <a:pt x="474" y="395"/>
                    </a:cubicBezTo>
                    <a:cubicBezTo>
                      <a:pt x="473" y="395"/>
                      <a:pt x="471" y="397"/>
                      <a:pt x="470" y="398"/>
                    </a:cubicBezTo>
                    <a:cubicBezTo>
                      <a:pt x="469" y="400"/>
                      <a:pt x="468" y="402"/>
                      <a:pt x="469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7" y="405"/>
                      <a:pt x="467" y="405"/>
                      <a:pt x="467" y="404"/>
                    </a:cubicBezTo>
                    <a:cubicBezTo>
                      <a:pt x="467" y="404"/>
                      <a:pt x="467" y="404"/>
                      <a:pt x="467" y="404"/>
                    </a:cubicBezTo>
                    <a:cubicBezTo>
                      <a:pt x="468" y="403"/>
                      <a:pt x="468" y="402"/>
                      <a:pt x="468" y="401"/>
                    </a:cubicBezTo>
                    <a:cubicBezTo>
                      <a:pt x="469" y="400"/>
                      <a:pt x="468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6" y="399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399"/>
                      <a:pt x="466" y="399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8" y="399"/>
                      <a:pt x="468" y="399"/>
                      <a:pt x="469" y="398"/>
                    </a:cubicBezTo>
                    <a:cubicBezTo>
                      <a:pt x="470" y="396"/>
                      <a:pt x="471" y="395"/>
                      <a:pt x="472" y="393"/>
                    </a:cubicBezTo>
                    <a:cubicBezTo>
                      <a:pt x="473" y="392"/>
                      <a:pt x="473" y="390"/>
                      <a:pt x="472" y="389"/>
                    </a:cubicBezTo>
                    <a:cubicBezTo>
                      <a:pt x="471" y="388"/>
                      <a:pt x="471" y="388"/>
                      <a:pt x="470" y="389"/>
                    </a:cubicBezTo>
                    <a:cubicBezTo>
                      <a:pt x="470" y="389"/>
                      <a:pt x="469" y="389"/>
                      <a:pt x="469" y="390"/>
                    </a:cubicBezTo>
                    <a:cubicBezTo>
                      <a:pt x="468" y="390"/>
                      <a:pt x="468" y="392"/>
                      <a:pt x="469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7" y="392"/>
                      <a:pt x="466" y="393"/>
                      <a:pt x="466" y="393"/>
                    </a:cubicBezTo>
                    <a:cubicBezTo>
                      <a:pt x="465" y="393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3"/>
                      <a:pt x="465" y="392"/>
                      <a:pt x="466" y="392"/>
                    </a:cubicBezTo>
                    <a:cubicBezTo>
                      <a:pt x="467" y="392"/>
                      <a:pt x="467" y="391"/>
                      <a:pt x="467" y="391"/>
                    </a:cubicBezTo>
                    <a:cubicBezTo>
                      <a:pt x="467" y="390"/>
                      <a:pt x="467" y="390"/>
                      <a:pt x="466" y="390"/>
                    </a:cubicBezTo>
                    <a:cubicBezTo>
                      <a:pt x="466" y="390"/>
                      <a:pt x="465" y="390"/>
                      <a:pt x="465" y="390"/>
                    </a:cubicBezTo>
                    <a:cubicBezTo>
                      <a:pt x="465" y="390"/>
                      <a:pt x="465" y="390"/>
                      <a:pt x="465" y="390"/>
                    </a:cubicBezTo>
                    <a:cubicBezTo>
                      <a:pt x="463" y="389"/>
                      <a:pt x="462" y="389"/>
                      <a:pt x="463" y="391"/>
                    </a:cubicBezTo>
                    <a:cubicBezTo>
                      <a:pt x="463" y="391"/>
                      <a:pt x="462" y="391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1" y="392"/>
                      <a:pt x="461" y="392"/>
                      <a:pt x="461" y="392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2"/>
                      <a:pt x="462" y="391"/>
                      <a:pt x="462" y="390"/>
                    </a:cubicBezTo>
                    <a:cubicBezTo>
                      <a:pt x="463" y="388"/>
                      <a:pt x="463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6" y="389"/>
                      <a:pt x="466" y="389"/>
                      <a:pt x="467" y="387"/>
                    </a:cubicBezTo>
                    <a:cubicBezTo>
                      <a:pt x="467" y="387"/>
                      <a:pt x="467" y="387"/>
                      <a:pt x="467" y="387"/>
                    </a:cubicBezTo>
                    <a:cubicBezTo>
                      <a:pt x="468" y="386"/>
                      <a:pt x="469" y="386"/>
                      <a:pt x="468" y="385"/>
                    </a:cubicBezTo>
                    <a:cubicBezTo>
                      <a:pt x="468" y="383"/>
                      <a:pt x="467" y="380"/>
                      <a:pt x="464" y="379"/>
                    </a:cubicBezTo>
                    <a:cubicBezTo>
                      <a:pt x="463" y="379"/>
                      <a:pt x="461" y="378"/>
                      <a:pt x="460" y="377"/>
                    </a:cubicBezTo>
                    <a:cubicBezTo>
                      <a:pt x="459" y="376"/>
                      <a:pt x="459" y="377"/>
                      <a:pt x="459" y="378"/>
                    </a:cubicBezTo>
                    <a:cubicBezTo>
                      <a:pt x="459" y="379"/>
                      <a:pt x="458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6" y="379"/>
                      <a:pt x="456" y="380"/>
                    </a:cubicBezTo>
                    <a:cubicBezTo>
                      <a:pt x="456" y="380"/>
                      <a:pt x="456" y="381"/>
                      <a:pt x="455" y="381"/>
                    </a:cubicBezTo>
                    <a:cubicBezTo>
                      <a:pt x="455" y="381"/>
                      <a:pt x="455" y="380"/>
                      <a:pt x="455" y="380"/>
                    </a:cubicBezTo>
                    <a:cubicBezTo>
                      <a:pt x="456" y="380"/>
                      <a:pt x="456" y="379"/>
                      <a:pt x="455" y="379"/>
                    </a:cubicBezTo>
                    <a:cubicBezTo>
                      <a:pt x="454" y="379"/>
                      <a:pt x="454" y="379"/>
                      <a:pt x="454" y="380"/>
                    </a:cubicBezTo>
                    <a:cubicBezTo>
                      <a:pt x="454" y="380"/>
                      <a:pt x="454" y="381"/>
                      <a:pt x="454" y="381"/>
                    </a:cubicBezTo>
                    <a:cubicBezTo>
                      <a:pt x="454" y="382"/>
                      <a:pt x="454" y="382"/>
                      <a:pt x="454" y="382"/>
                    </a:cubicBezTo>
                    <a:cubicBezTo>
                      <a:pt x="454" y="383"/>
                      <a:pt x="453" y="383"/>
                      <a:pt x="453" y="384"/>
                    </a:cubicBezTo>
                    <a:cubicBezTo>
                      <a:pt x="452" y="385"/>
                      <a:pt x="452" y="386"/>
                      <a:pt x="452" y="387"/>
                    </a:cubicBezTo>
                    <a:cubicBezTo>
                      <a:pt x="452" y="387"/>
                      <a:pt x="452" y="387"/>
                      <a:pt x="452" y="387"/>
                    </a:cubicBezTo>
                    <a:cubicBezTo>
                      <a:pt x="452" y="388"/>
                      <a:pt x="452" y="388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1" y="389"/>
                      <a:pt x="451" y="389"/>
                      <a:pt x="451" y="389"/>
                    </a:cubicBezTo>
                    <a:cubicBezTo>
                      <a:pt x="451" y="388"/>
                      <a:pt x="451" y="388"/>
                      <a:pt x="451" y="387"/>
                    </a:cubicBezTo>
                    <a:cubicBezTo>
                      <a:pt x="452" y="386"/>
                      <a:pt x="451" y="385"/>
                      <a:pt x="452" y="384"/>
                    </a:cubicBezTo>
                    <a:cubicBezTo>
                      <a:pt x="453" y="383"/>
                      <a:pt x="453" y="383"/>
                      <a:pt x="452" y="382"/>
                    </a:cubicBezTo>
                    <a:cubicBezTo>
                      <a:pt x="452" y="381"/>
                      <a:pt x="452" y="380"/>
                      <a:pt x="452" y="379"/>
                    </a:cubicBezTo>
                    <a:cubicBezTo>
                      <a:pt x="452" y="379"/>
                      <a:pt x="452" y="378"/>
                      <a:pt x="452" y="378"/>
                    </a:cubicBezTo>
                    <a:cubicBezTo>
                      <a:pt x="451" y="378"/>
                      <a:pt x="451" y="378"/>
                      <a:pt x="451" y="379"/>
                    </a:cubicBezTo>
                    <a:cubicBezTo>
                      <a:pt x="450" y="379"/>
                      <a:pt x="450" y="380"/>
                      <a:pt x="450" y="381"/>
                    </a:cubicBezTo>
                    <a:cubicBezTo>
                      <a:pt x="449" y="380"/>
                      <a:pt x="450" y="380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7"/>
                      <a:pt x="451" y="376"/>
                      <a:pt x="452" y="375"/>
                    </a:cubicBezTo>
                    <a:cubicBezTo>
                      <a:pt x="451" y="374"/>
                      <a:pt x="449" y="374"/>
                      <a:pt x="449" y="376"/>
                    </a:cubicBezTo>
                    <a:cubicBezTo>
                      <a:pt x="448" y="374"/>
                      <a:pt x="448" y="375"/>
                      <a:pt x="447" y="376"/>
                    </a:cubicBezTo>
                    <a:cubicBezTo>
                      <a:pt x="447" y="376"/>
                      <a:pt x="447" y="376"/>
                      <a:pt x="446" y="377"/>
                    </a:cubicBezTo>
                    <a:cubicBezTo>
                      <a:pt x="445" y="377"/>
                      <a:pt x="446" y="378"/>
                      <a:pt x="445" y="379"/>
                    </a:cubicBezTo>
                    <a:cubicBezTo>
                      <a:pt x="444" y="379"/>
                      <a:pt x="444" y="381"/>
                      <a:pt x="445" y="382"/>
                    </a:cubicBezTo>
                    <a:cubicBezTo>
                      <a:pt x="445" y="382"/>
                      <a:pt x="445" y="382"/>
                      <a:pt x="445" y="382"/>
                    </a:cubicBezTo>
                    <a:cubicBezTo>
                      <a:pt x="445" y="382"/>
                      <a:pt x="445" y="382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4" y="384"/>
                      <a:pt x="444" y="385"/>
                      <a:pt x="443" y="386"/>
                    </a:cubicBezTo>
                    <a:cubicBezTo>
                      <a:pt x="443" y="386"/>
                      <a:pt x="442" y="386"/>
                      <a:pt x="443" y="386"/>
                    </a:cubicBezTo>
                    <a:cubicBezTo>
                      <a:pt x="443" y="385"/>
                      <a:pt x="444" y="384"/>
                      <a:pt x="444" y="383"/>
                    </a:cubicBezTo>
                    <a:cubicBezTo>
                      <a:pt x="445" y="382"/>
                      <a:pt x="445" y="382"/>
                      <a:pt x="444" y="381"/>
                    </a:cubicBezTo>
                    <a:cubicBezTo>
                      <a:pt x="444" y="381"/>
                      <a:pt x="444" y="381"/>
                      <a:pt x="444" y="381"/>
                    </a:cubicBezTo>
                    <a:cubicBezTo>
                      <a:pt x="444" y="381"/>
                      <a:pt x="443" y="381"/>
                      <a:pt x="443" y="381"/>
                    </a:cubicBezTo>
                    <a:cubicBezTo>
                      <a:pt x="444" y="380"/>
                      <a:pt x="445" y="379"/>
                      <a:pt x="443" y="379"/>
                    </a:cubicBezTo>
                    <a:cubicBezTo>
                      <a:pt x="443" y="379"/>
                      <a:pt x="443" y="379"/>
                      <a:pt x="444" y="379"/>
                    </a:cubicBezTo>
                    <a:cubicBezTo>
                      <a:pt x="444" y="378"/>
                      <a:pt x="445" y="378"/>
                      <a:pt x="445" y="377"/>
                    </a:cubicBezTo>
                    <a:cubicBezTo>
                      <a:pt x="445" y="377"/>
                      <a:pt x="445" y="376"/>
                      <a:pt x="445" y="376"/>
                    </a:cubicBezTo>
                    <a:cubicBezTo>
                      <a:pt x="444" y="376"/>
                      <a:pt x="444" y="376"/>
                      <a:pt x="444" y="376"/>
                    </a:cubicBezTo>
                    <a:cubicBezTo>
                      <a:pt x="443" y="378"/>
                      <a:pt x="442" y="378"/>
                      <a:pt x="441" y="379"/>
                    </a:cubicBezTo>
                    <a:cubicBezTo>
                      <a:pt x="441" y="379"/>
                      <a:pt x="441" y="379"/>
                      <a:pt x="441" y="379"/>
                    </a:cubicBezTo>
                    <a:cubicBezTo>
                      <a:pt x="441" y="379"/>
                      <a:pt x="441" y="379"/>
                      <a:pt x="440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9"/>
                      <a:pt x="441" y="379"/>
                      <a:pt x="441" y="378"/>
                    </a:cubicBezTo>
                    <a:cubicBezTo>
                      <a:pt x="441" y="378"/>
                      <a:pt x="441" y="378"/>
                      <a:pt x="441" y="378"/>
                    </a:cubicBezTo>
                    <a:cubicBezTo>
                      <a:pt x="442" y="378"/>
                      <a:pt x="442" y="377"/>
                      <a:pt x="443" y="377"/>
                    </a:cubicBezTo>
                    <a:cubicBezTo>
                      <a:pt x="444" y="376"/>
                      <a:pt x="443" y="376"/>
                      <a:pt x="443" y="376"/>
                    </a:cubicBezTo>
                    <a:cubicBezTo>
                      <a:pt x="442" y="375"/>
                      <a:pt x="441" y="376"/>
                      <a:pt x="441" y="376"/>
                    </a:cubicBezTo>
                    <a:cubicBezTo>
                      <a:pt x="441" y="376"/>
                      <a:pt x="442" y="375"/>
                      <a:pt x="442" y="375"/>
                    </a:cubicBezTo>
                    <a:cubicBezTo>
                      <a:pt x="443" y="375"/>
                      <a:pt x="443" y="376"/>
                      <a:pt x="443" y="375"/>
                    </a:cubicBezTo>
                    <a:cubicBezTo>
                      <a:pt x="445" y="374"/>
                      <a:pt x="446" y="373"/>
                      <a:pt x="448" y="373"/>
                    </a:cubicBezTo>
                    <a:cubicBezTo>
                      <a:pt x="448" y="373"/>
                      <a:pt x="448" y="372"/>
                      <a:pt x="448" y="372"/>
                    </a:cubicBezTo>
                    <a:cubicBezTo>
                      <a:pt x="448" y="371"/>
                      <a:pt x="449" y="370"/>
                      <a:pt x="448" y="369"/>
                    </a:cubicBezTo>
                    <a:cubicBezTo>
                      <a:pt x="448" y="369"/>
                      <a:pt x="448" y="369"/>
                      <a:pt x="448" y="369"/>
                    </a:cubicBezTo>
                    <a:cubicBezTo>
                      <a:pt x="448" y="368"/>
                      <a:pt x="448" y="367"/>
                      <a:pt x="447" y="367"/>
                    </a:cubicBezTo>
                    <a:cubicBezTo>
                      <a:pt x="446" y="367"/>
                      <a:pt x="445" y="367"/>
                      <a:pt x="444" y="367"/>
                    </a:cubicBezTo>
                    <a:cubicBezTo>
                      <a:pt x="443" y="366"/>
                      <a:pt x="442" y="367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1" y="368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0" y="367"/>
                    </a:cubicBezTo>
                    <a:cubicBezTo>
                      <a:pt x="441" y="367"/>
                      <a:pt x="441" y="367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2" y="366"/>
                      <a:pt x="442" y="366"/>
                      <a:pt x="442" y="365"/>
                    </a:cubicBezTo>
                    <a:cubicBezTo>
                      <a:pt x="443" y="364"/>
                      <a:pt x="444" y="364"/>
                      <a:pt x="443" y="363"/>
                    </a:cubicBezTo>
                    <a:cubicBezTo>
                      <a:pt x="443" y="363"/>
                      <a:pt x="443" y="363"/>
                      <a:pt x="443" y="363"/>
                    </a:cubicBezTo>
                    <a:cubicBezTo>
                      <a:pt x="442" y="362"/>
                      <a:pt x="442" y="362"/>
                      <a:pt x="442" y="362"/>
                    </a:cubicBezTo>
                    <a:cubicBezTo>
                      <a:pt x="442" y="359"/>
                      <a:pt x="441" y="358"/>
                      <a:pt x="438" y="357"/>
                    </a:cubicBezTo>
                    <a:cubicBezTo>
                      <a:pt x="436" y="356"/>
                      <a:pt x="436" y="356"/>
                      <a:pt x="436" y="358"/>
                    </a:cubicBezTo>
                    <a:cubicBezTo>
                      <a:pt x="436" y="359"/>
                      <a:pt x="436" y="359"/>
                      <a:pt x="436" y="360"/>
                    </a:cubicBezTo>
                    <a:cubicBezTo>
                      <a:pt x="436" y="360"/>
                      <a:pt x="436" y="360"/>
                      <a:pt x="436" y="360"/>
                    </a:cubicBezTo>
                    <a:cubicBezTo>
                      <a:pt x="436" y="360"/>
                      <a:pt x="436" y="360"/>
                      <a:pt x="435" y="360"/>
                    </a:cubicBezTo>
                    <a:cubicBezTo>
                      <a:pt x="435" y="358"/>
                      <a:pt x="434" y="360"/>
                      <a:pt x="433" y="360"/>
                    </a:cubicBezTo>
                    <a:cubicBezTo>
                      <a:pt x="434" y="360"/>
                      <a:pt x="434" y="359"/>
                      <a:pt x="434" y="359"/>
                    </a:cubicBezTo>
                    <a:cubicBezTo>
                      <a:pt x="435" y="359"/>
                      <a:pt x="436" y="359"/>
                      <a:pt x="435" y="358"/>
                    </a:cubicBezTo>
                    <a:cubicBezTo>
                      <a:pt x="435" y="357"/>
                      <a:pt x="435" y="356"/>
                      <a:pt x="434" y="356"/>
                    </a:cubicBezTo>
                    <a:cubicBezTo>
                      <a:pt x="433" y="355"/>
                      <a:pt x="432" y="355"/>
                      <a:pt x="431" y="353"/>
                    </a:cubicBezTo>
                    <a:cubicBezTo>
                      <a:pt x="430" y="353"/>
                      <a:pt x="429" y="352"/>
                      <a:pt x="428" y="352"/>
                    </a:cubicBezTo>
                    <a:cubicBezTo>
                      <a:pt x="428" y="352"/>
                      <a:pt x="427" y="352"/>
                      <a:pt x="427" y="352"/>
                    </a:cubicBezTo>
                    <a:cubicBezTo>
                      <a:pt x="427" y="352"/>
                      <a:pt x="427" y="352"/>
                      <a:pt x="427" y="352"/>
                    </a:cubicBezTo>
                    <a:cubicBezTo>
                      <a:pt x="426" y="352"/>
                      <a:pt x="425" y="353"/>
                      <a:pt x="424" y="353"/>
                    </a:cubicBezTo>
                    <a:cubicBezTo>
                      <a:pt x="422" y="354"/>
                      <a:pt x="421" y="355"/>
                      <a:pt x="420" y="356"/>
                    </a:cubicBezTo>
                    <a:cubicBezTo>
                      <a:pt x="418" y="358"/>
                      <a:pt x="418" y="360"/>
                      <a:pt x="420" y="361"/>
                    </a:cubicBezTo>
                    <a:cubicBezTo>
                      <a:pt x="420" y="361"/>
                      <a:pt x="420" y="361"/>
                      <a:pt x="420" y="361"/>
                    </a:cubicBezTo>
                    <a:cubicBezTo>
                      <a:pt x="422" y="362"/>
                      <a:pt x="424" y="364"/>
                      <a:pt x="427" y="365"/>
                    </a:cubicBezTo>
                    <a:cubicBezTo>
                      <a:pt x="426" y="365"/>
                      <a:pt x="425" y="365"/>
                      <a:pt x="425" y="365"/>
                    </a:cubicBezTo>
                    <a:cubicBezTo>
                      <a:pt x="424" y="364"/>
                      <a:pt x="423" y="363"/>
                      <a:pt x="422" y="363"/>
                    </a:cubicBezTo>
                    <a:cubicBezTo>
                      <a:pt x="421" y="363"/>
                      <a:pt x="421" y="363"/>
                      <a:pt x="420" y="362"/>
                    </a:cubicBezTo>
                    <a:cubicBezTo>
                      <a:pt x="420" y="362"/>
                      <a:pt x="419" y="362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8" y="362"/>
                      <a:pt x="417" y="363"/>
                      <a:pt x="417" y="365"/>
                    </a:cubicBezTo>
                    <a:cubicBezTo>
                      <a:pt x="416" y="366"/>
                      <a:pt x="417" y="367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9"/>
                      <a:pt x="417" y="370"/>
                      <a:pt x="418" y="370"/>
                    </a:cubicBezTo>
                    <a:cubicBezTo>
                      <a:pt x="419" y="371"/>
                      <a:pt x="419" y="371"/>
                      <a:pt x="418" y="372"/>
                    </a:cubicBezTo>
                    <a:cubicBezTo>
                      <a:pt x="418" y="371"/>
                      <a:pt x="417" y="370"/>
                      <a:pt x="416" y="370"/>
                    </a:cubicBezTo>
                    <a:cubicBezTo>
                      <a:pt x="415" y="370"/>
                      <a:pt x="415" y="369"/>
                      <a:pt x="415" y="368"/>
                    </a:cubicBezTo>
                    <a:cubicBezTo>
                      <a:pt x="416" y="367"/>
                      <a:pt x="416" y="365"/>
                      <a:pt x="416" y="363"/>
                    </a:cubicBezTo>
                    <a:cubicBezTo>
                      <a:pt x="416" y="362"/>
                      <a:pt x="415" y="361"/>
                      <a:pt x="414" y="361"/>
                    </a:cubicBezTo>
                    <a:cubicBezTo>
                      <a:pt x="414" y="361"/>
                      <a:pt x="413" y="362"/>
                      <a:pt x="413" y="362"/>
                    </a:cubicBezTo>
                    <a:cubicBezTo>
                      <a:pt x="413" y="363"/>
                      <a:pt x="412" y="363"/>
                      <a:pt x="411" y="364"/>
                    </a:cubicBezTo>
                    <a:cubicBezTo>
                      <a:pt x="411" y="364"/>
                      <a:pt x="411" y="363"/>
                      <a:pt x="411" y="363"/>
                    </a:cubicBezTo>
                    <a:cubicBezTo>
                      <a:pt x="411" y="363"/>
                      <a:pt x="411" y="363"/>
                      <a:pt x="411" y="363"/>
                    </a:cubicBezTo>
                    <a:cubicBezTo>
                      <a:pt x="412" y="363"/>
                      <a:pt x="412" y="362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0"/>
                      <a:pt x="411" y="359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0" y="359"/>
                      <a:pt x="410" y="359"/>
                      <a:pt x="410" y="360"/>
                    </a:cubicBezTo>
                    <a:cubicBezTo>
                      <a:pt x="409" y="360"/>
                      <a:pt x="410" y="359"/>
                      <a:pt x="409" y="359"/>
                    </a:cubicBezTo>
                    <a:cubicBezTo>
                      <a:pt x="409" y="359"/>
                      <a:pt x="409" y="360"/>
                      <a:pt x="409" y="361"/>
                    </a:cubicBezTo>
                    <a:cubicBezTo>
                      <a:pt x="409" y="361"/>
                      <a:pt x="409" y="361"/>
                      <a:pt x="409" y="361"/>
                    </a:cubicBezTo>
                    <a:cubicBezTo>
                      <a:pt x="408" y="361"/>
                      <a:pt x="408" y="362"/>
                      <a:pt x="408" y="362"/>
                    </a:cubicBezTo>
                    <a:cubicBezTo>
                      <a:pt x="409" y="364"/>
                      <a:pt x="409" y="365"/>
                      <a:pt x="411" y="366"/>
                    </a:cubicBezTo>
                    <a:cubicBezTo>
                      <a:pt x="409" y="366"/>
                      <a:pt x="409" y="364"/>
                      <a:pt x="408" y="363"/>
                    </a:cubicBezTo>
                    <a:cubicBezTo>
                      <a:pt x="407" y="363"/>
                      <a:pt x="407" y="364"/>
                      <a:pt x="407" y="364"/>
                    </a:cubicBezTo>
                    <a:cubicBezTo>
                      <a:pt x="407" y="365"/>
                      <a:pt x="407" y="365"/>
                      <a:pt x="407" y="365"/>
                    </a:cubicBezTo>
                    <a:cubicBezTo>
                      <a:pt x="405" y="365"/>
                      <a:pt x="406" y="366"/>
                      <a:pt x="406" y="366"/>
                    </a:cubicBezTo>
                    <a:cubicBezTo>
                      <a:pt x="407" y="367"/>
                      <a:pt x="407" y="368"/>
                      <a:pt x="407" y="368"/>
                    </a:cubicBezTo>
                    <a:cubicBezTo>
                      <a:pt x="406" y="368"/>
                      <a:pt x="405" y="369"/>
                      <a:pt x="405" y="369"/>
                    </a:cubicBezTo>
                    <a:cubicBezTo>
                      <a:pt x="404" y="370"/>
                      <a:pt x="404" y="371"/>
                      <a:pt x="403" y="371"/>
                    </a:cubicBezTo>
                    <a:cubicBezTo>
                      <a:pt x="404" y="368"/>
                      <a:pt x="404" y="368"/>
                      <a:pt x="402" y="368"/>
                    </a:cubicBezTo>
                    <a:cubicBezTo>
                      <a:pt x="403" y="366"/>
                      <a:pt x="404" y="367"/>
                      <a:pt x="405" y="368"/>
                    </a:cubicBezTo>
                    <a:cubicBezTo>
                      <a:pt x="405" y="367"/>
                      <a:pt x="404" y="366"/>
                      <a:pt x="404" y="366"/>
                    </a:cubicBezTo>
                    <a:cubicBezTo>
                      <a:pt x="403" y="366"/>
                      <a:pt x="403" y="365"/>
                      <a:pt x="403" y="365"/>
                    </a:cubicBezTo>
                    <a:cubicBezTo>
                      <a:pt x="404" y="364"/>
                      <a:pt x="404" y="362"/>
                      <a:pt x="405" y="361"/>
                    </a:cubicBezTo>
                    <a:cubicBezTo>
                      <a:pt x="406" y="360"/>
                      <a:pt x="406" y="359"/>
                      <a:pt x="406" y="358"/>
                    </a:cubicBezTo>
                    <a:cubicBezTo>
                      <a:pt x="406" y="358"/>
                      <a:pt x="405" y="358"/>
                      <a:pt x="405" y="358"/>
                    </a:cubicBezTo>
                    <a:cubicBezTo>
                      <a:pt x="404" y="359"/>
                      <a:pt x="403" y="360"/>
                      <a:pt x="403" y="361"/>
                    </a:cubicBezTo>
                    <a:cubicBezTo>
                      <a:pt x="402" y="361"/>
                      <a:pt x="402" y="362"/>
                      <a:pt x="401" y="363"/>
                    </a:cubicBezTo>
                    <a:cubicBezTo>
                      <a:pt x="401" y="364"/>
                      <a:pt x="401" y="364"/>
                      <a:pt x="400" y="363"/>
                    </a:cubicBezTo>
                    <a:cubicBezTo>
                      <a:pt x="401" y="363"/>
                      <a:pt x="401" y="362"/>
                      <a:pt x="401" y="362"/>
                    </a:cubicBezTo>
                    <a:cubicBezTo>
                      <a:pt x="402" y="361"/>
                      <a:pt x="403" y="359"/>
                      <a:pt x="403" y="358"/>
                    </a:cubicBezTo>
                    <a:cubicBezTo>
                      <a:pt x="404" y="358"/>
                      <a:pt x="405" y="357"/>
                      <a:pt x="405" y="356"/>
                    </a:cubicBezTo>
                    <a:cubicBezTo>
                      <a:pt x="406" y="355"/>
                      <a:pt x="406" y="354"/>
                      <a:pt x="407" y="353"/>
                    </a:cubicBezTo>
                    <a:cubicBezTo>
                      <a:pt x="407" y="352"/>
                      <a:pt x="407" y="352"/>
                      <a:pt x="407" y="351"/>
                    </a:cubicBezTo>
                    <a:cubicBezTo>
                      <a:pt x="406" y="351"/>
                      <a:pt x="406" y="350"/>
                      <a:pt x="405" y="349"/>
                    </a:cubicBezTo>
                    <a:cubicBezTo>
                      <a:pt x="405" y="349"/>
                      <a:pt x="405" y="349"/>
                      <a:pt x="405" y="349"/>
                    </a:cubicBezTo>
                    <a:cubicBezTo>
                      <a:pt x="405" y="349"/>
                      <a:pt x="405" y="348"/>
                      <a:pt x="404" y="348"/>
                    </a:cubicBezTo>
                    <a:cubicBezTo>
                      <a:pt x="404" y="347"/>
                      <a:pt x="405" y="347"/>
                      <a:pt x="405" y="347"/>
                    </a:cubicBezTo>
                    <a:cubicBezTo>
                      <a:pt x="406" y="345"/>
                      <a:pt x="406" y="344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3" y="342"/>
                      <a:pt x="401" y="341"/>
                      <a:pt x="400" y="340"/>
                    </a:cubicBezTo>
                    <a:cubicBezTo>
                      <a:pt x="400" y="340"/>
                      <a:pt x="400" y="340"/>
                      <a:pt x="400" y="340"/>
                    </a:cubicBezTo>
                    <a:cubicBezTo>
                      <a:pt x="401" y="340"/>
                      <a:pt x="401" y="340"/>
                      <a:pt x="401" y="339"/>
                    </a:cubicBezTo>
                    <a:cubicBezTo>
                      <a:pt x="401" y="338"/>
                      <a:pt x="401" y="336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4"/>
                      <a:pt x="401" y="334"/>
                      <a:pt x="401" y="334"/>
                    </a:cubicBezTo>
                    <a:cubicBezTo>
                      <a:pt x="400" y="332"/>
                      <a:pt x="400" y="331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6" y="329"/>
                      <a:pt x="394" y="330"/>
                      <a:pt x="392" y="330"/>
                    </a:cubicBezTo>
                    <a:cubicBezTo>
                      <a:pt x="391" y="329"/>
                      <a:pt x="390" y="330"/>
                      <a:pt x="389" y="331"/>
                    </a:cubicBezTo>
                    <a:cubicBezTo>
                      <a:pt x="388" y="331"/>
                      <a:pt x="388" y="331"/>
                      <a:pt x="387" y="332"/>
                    </a:cubicBezTo>
                    <a:cubicBezTo>
                      <a:pt x="387" y="332"/>
                      <a:pt x="387" y="332"/>
                      <a:pt x="387" y="332"/>
                    </a:cubicBezTo>
                    <a:cubicBezTo>
                      <a:pt x="386" y="332"/>
                      <a:pt x="384" y="333"/>
                      <a:pt x="383" y="334"/>
                    </a:cubicBezTo>
                    <a:cubicBezTo>
                      <a:pt x="382" y="335"/>
                      <a:pt x="382" y="335"/>
                      <a:pt x="383" y="335"/>
                    </a:cubicBezTo>
                    <a:cubicBezTo>
                      <a:pt x="384" y="336"/>
                      <a:pt x="385" y="337"/>
                      <a:pt x="385" y="339"/>
                    </a:cubicBezTo>
                    <a:cubicBezTo>
                      <a:pt x="385" y="339"/>
                      <a:pt x="385" y="339"/>
                      <a:pt x="384" y="340"/>
                    </a:cubicBezTo>
                    <a:cubicBezTo>
                      <a:pt x="384" y="339"/>
                      <a:pt x="384" y="339"/>
                      <a:pt x="384" y="338"/>
                    </a:cubicBezTo>
                    <a:cubicBezTo>
                      <a:pt x="384" y="337"/>
                      <a:pt x="382" y="335"/>
                      <a:pt x="380" y="336"/>
                    </a:cubicBezTo>
                    <a:cubicBezTo>
                      <a:pt x="380" y="336"/>
                      <a:pt x="380" y="336"/>
                      <a:pt x="380" y="336"/>
                    </a:cubicBezTo>
                    <a:cubicBezTo>
                      <a:pt x="380" y="337"/>
                      <a:pt x="379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9"/>
                      <a:pt x="379" y="340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8" y="340"/>
                      <a:pt x="377" y="340"/>
                      <a:pt x="377" y="339"/>
                    </a:cubicBezTo>
                    <a:cubicBezTo>
                      <a:pt x="377" y="338"/>
                      <a:pt x="377" y="338"/>
                      <a:pt x="377" y="338"/>
                    </a:cubicBezTo>
                    <a:cubicBezTo>
                      <a:pt x="376" y="338"/>
                      <a:pt x="375" y="339"/>
                      <a:pt x="375" y="340"/>
                    </a:cubicBezTo>
                    <a:cubicBezTo>
                      <a:pt x="374" y="341"/>
                      <a:pt x="374" y="342"/>
                      <a:pt x="375" y="342"/>
                    </a:cubicBezTo>
                    <a:cubicBezTo>
                      <a:pt x="376" y="343"/>
                      <a:pt x="378" y="344"/>
                      <a:pt x="379" y="344"/>
                    </a:cubicBezTo>
                    <a:cubicBezTo>
                      <a:pt x="380" y="344"/>
                      <a:pt x="381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79" y="345"/>
                      <a:pt x="377" y="345"/>
                      <a:pt x="375" y="344"/>
                    </a:cubicBezTo>
                    <a:cubicBezTo>
                      <a:pt x="375" y="344"/>
                      <a:pt x="375" y="343"/>
                      <a:pt x="374" y="344"/>
                    </a:cubicBezTo>
                    <a:cubicBezTo>
                      <a:pt x="374" y="344"/>
                      <a:pt x="374" y="344"/>
                      <a:pt x="374" y="344"/>
                    </a:cubicBezTo>
                    <a:cubicBezTo>
                      <a:pt x="374" y="345"/>
                      <a:pt x="374" y="345"/>
                      <a:pt x="374" y="345"/>
                    </a:cubicBezTo>
                    <a:cubicBezTo>
                      <a:pt x="374" y="346"/>
                      <a:pt x="373" y="345"/>
                      <a:pt x="373" y="344"/>
                    </a:cubicBezTo>
                    <a:cubicBezTo>
                      <a:pt x="373" y="344"/>
                      <a:pt x="373" y="344"/>
                      <a:pt x="373" y="344"/>
                    </a:cubicBezTo>
                    <a:cubicBezTo>
                      <a:pt x="372" y="344"/>
                      <a:pt x="372" y="344"/>
                      <a:pt x="372" y="345"/>
                    </a:cubicBezTo>
                    <a:cubicBezTo>
                      <a:pt x="372" y="345"/>
                      <a:pt x="372" y="346"/>
                      <a:pt x="372" y="346"/>
                    </a:cubicBezTo>
                    <a:cubicBezTo>
                      <a:pt x="373" y="346"/>
                      <a:pt x="374" y="347"/>
                      <a:pt x="375" y="346"/>
                    </a:cubicBezTo>
                    <a:cubicBezTo>
                      <a:pt x="375" y="346"/>
                      <a:pt x="375" y="346"/>
                      <a:pt x="375" y="346"/>
                    </a:cubicBezTo>
                    <a:cubicBezTo>
                      <a:pt x="375" y="348"/>
                      <a:pt x="377" y="348"/>
                      <a:pt x="378" y="349"/>
                    </a:cubicBezTo>
                    <a:cubicBezTo>
                      <a:pt x="378" y="350"/>
                      <a:pt x="378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6" y="349"/>
                      <a:pt x="375" y="348"/>
                      <a:pt x="374" y="348"/>
                    </a:cubicBezTo>
                    <a:cubicBezTo>
                      <a:pt x="372" y="347"/>
                      <a:pt x="371" y="347"/>
                      <a:pt x="371" y="350"/>
                    </a:cubicBezTo>
                    <a:cubicBezTo>
                      <a:pt x="371" y="351"/>
                      <a:pt x="371" y="352"/>
                      <a:pt x="371" y="353"/>
                    </a:cubicBezTo>
                    <a:cubicBezTo>
                      <a:pt x="371" y="353"/>
                      <a:pt x="371" y="354"/>
                      <a:pt x="371" y="354"/>
                    </a:cubicBezTo>
                    <a:cubicBezTo>
                      <a:pt x="371" y="354"/>
                      <a:pt x="371" y="354"/>
                      <a:pt x="371" y="354"/>
                    </a:cubicBezTo>
                    <a:cubicBezTo>
                      <a:pt x="371" y="355"/>
                      <a:pt x="370" y="356"/>
                      <a:pt x="372" y="356"/>
                    </a:cubicBezTo>
                    <a:cubicBezTo>
                      <a:pt x="372" y="356"/>
                      <a:pt x="372" y="356"/>
                      <a:pt x="372" y="356"/>
                    </a:cubicBezTo>
                    <a:cubicBezTo>
                      <a:pt x="372" y="356"/>
                      <a:pt x="372" y="356"/>
                      <a:pt x="372" y="357"/>
                    </a:cubicBezTo>
                    <a:cubicBezTo>
                      <a:pt x="372" y="357"/>
                      <a:pt x="371" y="357"/>
                      <a:pt x="371" y="358"/>
                    </a:cubicBezTo>
                    <a:cubicBezTo>
                      <a:pt x="372" y="360"/>
                      <a:pt x="373" y="360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7" y="364"/>
                      <a:pt x="378" y="365"/>
                      <a:pt x="379" y="366"/>
                    </a:cubicBezTo>
                    <a:cubicBezTo>
                      <a:pt x="379" y="366"/>
                      <a:pt x="379" y="366"/>
                      <a:pt x="378" y="366"/>
                    </a:cubicBezTo>
                    <a:cubicBezTo>
                      <a:pt x="378" y="366"/>
                      <a:pt x="378" y="366"/>
                      <a:pt x="378" y="366"/>
                    </a:cubicBezTo>
                    <a:cubicBezTo>
                      <a:pt x="378" y="366"/>
                      <a:pt x="377" y="366"/>
                      <a:pt x="377" y="365"/>
                    </a:cubicBezTo>
                    <a:cubicBezTo>
                      <a:pt x="376" y="364"/>
                      <a:pt x="375" y="363"/>
                      <a:pt x="374" y="364"/>
                    </a:cubicBezTo>
                    <a:cubicBezTo>
                      <a:pt x="372" y="364"/>
                      <a:pt x="372" y="364"/>
                      <a:pt x="372" y="365"/>
                    </a:cubicBezTo>
                    <a:cubicBezTo>
                      <a:pt x="372" y="366"/>
                      <a:pt x="372" y="367"/>
                      <a:pt x="371" y="368"/>
                    </a:cubicBezTo>
                    <a:cubicBezTo>
                      <a:pt x="369" y="369"/>
                      <a:pt x="369" y="369"/>
                      <a:pt x="371" y="371"/>
                    </a:cubicBezTo>
                    <a:cubicBezTo>
                      <a:pt x="372" y="372"/>
                      <a:pt x="373" y="372"/>
                      <a:pt x="372" y="374"/>
                    </a:cubicBezTo>
                    <a:cubicBezTo>
                      <a:pt x="372" y="374"/>
                      <a:pt x="372" y="374"/>
                      <a:pt x="372" y="374"/>
                    </a:cubicBezTo>
                    <a:cubicBezTo>
                      <a:pt x="372" y="375"/>
                      <a:pt x="373" y="375"/>
                      <a:pt x="373" y="376"/>
                    </a:cubicBezTo>
                    <a:cubicBezTo>
                      <a:pt x="374" y="376"/>
                      <a:pt x="375" y="376"/>
                      <a:pt x="376" y="377"/>
                    </a:cubicBezTo>
                    <a:cubicBezTo>
                      <a:pt x="376" y="377"/>
                      <a:pt x="376" y="376"/>
                      <a:pt x="377" y="376"/>
                    </a:cubicBezTo>
                    <a:cubicBezTo>
                      <a:pt x="377" y="376"/>
                      <a:pt x="379" y="376"/>
                      <a:pt x="378" y="377"/>
                    </a:cubicBezTo>
                    <a:cubicBezTo>
                      <a:pt x="378" y="378"/>
                      <a:pt x="379" y="379"/>
                      <a:pt x="379" y="380"/>
                    </a:cubicBezTo>
                    <a:cubicBezTo>
                      <a:pt x="379" y="380"/>
                      <a:pt x="379" y="381"/>
                      <a:pt x="378" y="381"/>
                    </a:cubicBezTo>
                    <a:cubicBezTo>
                      <a:pt x="377" y="381"/>
                      <a:pt x="377" y="382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6" y="383"/>
                      <a:pt x="376" y="381"/>
                      <a:pt x="375" y="381"/>
                    </a:cubicBezTo>
                    <a:cubicBezTo>
                      <a:pt x="374" y="381"/>
                      <a:pt x="373" y="380"/>
                      <a:pt x="372" y="379"/>
                    </a:cubicBezTo>
                    <a:cubicBezTo>
                      <a:pt x="370" y="376"/>
                      <a:pt x="367" y="373"/>
                      <a:pt x="366" y="370"/>
                    </a:cubicBezTo>
                    <a:cubicBezTo>
                      <a:pt x="366" y="367"/>
                      <a:pt x="365" y="364"/>
                      <a:pt x="367" y="361"/>
                    </a:cubicBezTo>
                    <a:cubicBezTo>
                      <a:pt x="367" y="361"/>
                      <a:pt x="367" y="360"/>
                      <a:pt x="367" y="359"/>
                    </a:cubicBezTo>
                    <a:cubicBezTo>
                      <a:pt x="366" y="358"/>
                      <a:pt x="366" y="357"/>
                      <a:pt x="365" y="356"/>
                    </a:cubicBezTo>
                    <a:cubicBezTo>
                      <a:pt x="364" y="355"/>
                      <a:pt x="364" y="354"/>
                      <a:pt x="364" y="352"/>
                    </a:cubicBezTo>
                    <a:cubicBezTo>
                      <a:pt x="364" y="351"/>
                      <a:pt x="364" y="350"/>
                      <a:pt x="364" y="350"/>
                    </a:cubicBezTo>
                    <a:cubicBezTo>
                      <a:pt x="365" y="348"/>
                      <a:pt x="366" y="347"/>
                      <a:pt x="367" y="345"/>
                    </a:cubicBezTo>
                    <a:cubicBezTo>
                      <a:pt x="367" y="343"/>
                      <a:pt x="368" y="340"/>
                      <a:pt x="369" y="338"/>
                    </a:cubicBezTo>
                    <a:cubicBezTo>
                      <a:pt x="369" y="338"/>
                      <a:pt x="369" y="338"/>
                      <a:pt x="369" y="338"/>
                    </a:cubicBezTo>
                    <a:cubicBezTo>
                      <a:pt x="369" y="338"/>
                      <a:pt x="369" y="338"/>
                      <a:pt x="370" y="337"/>
                    </a:cubicBezTo>
                    <a:cubicBezTo>
                      <a:pt x="371" y="336"/>
                      <a:pt x="373" y="334"/>
                      <a:pt x="375" y="332"/>
                    </a:cubicBezTo>
                    <a:cubicBezTo>
                      <a:pt x="375" y="332"/>
                      <a:pt x="375" y="332"/>
                      <a:pt x="375" y="332"/>
                    </a:cubicBezTo>
                    <a:cubicBezTo>
                      <a:pt x="375" y="332"/>
                      <a:pt x="376" y="331"/>
                      <a:pt x="376" y="331"/>
                    </a:cubicBezTo>
                    <a:cubicBezTo>
                      <a:pt x="377" y="330"/>
                      <a:pt x="377" y="329"/>
                      <a:pt x="376" y="329"/>
                    </a:cubicBezTo>
                    <a:cubicBezTo>
                      <a:pt x="376" y="329"/>
                      <a:pt x="376" y="329"/>
                      <a:pt x="376" y="329"/>
                    </a:cubicBezTo>
                    <a:cubicBezTo>
                      <a:pt x="375" y="327"/>
                      <a:pt x="373" y="327"/>
                      <a:pt x="372" y="327"/>
                    </a:cubicBezTo>
                    <a:cubicBezTo>
                      <a:pt x="371" y="327"/>
                      <a:pt x="370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6" y="326"/>
                      <a:pt x="364" y="326"/>
                      <a:pt x="362" y="328"/>
                    </a:cubicBezTo>
                    <a:cubicBezTo>
                      <a:pt x="362" y="328"/>
                      <a:pt x="362" y="328"/>
                      <a:pt x="362" y="328"/>
                    </a:cubicBezTo>
                    <a:cubicBezTo>
                      <a:pt x="361" y="328"/>
                      <a:pt x="360" y="328"/>
                      <a:pt x="359" y="329"/>
                    </a:cubicBezTo>
                    <a:cubicBezTo>
                      <a:pt x="357" y="330"/>
                      <a:pt x="355" y="331"/>
                      <a:pt x="354" y="333"/>
                    </a:cubicBezTo>
                    <a:cubicBezTo>
                      <a:pt x="353" y="334"/>
                      <a:pt x="352" y="335"/>
                      <a:pt x="352" y="336"/>
                    </a:cubicBezTo>
                    <a:cubicBezTo>
                      <a:pt x="350" y="338"/>
                      <a:pt x="349" y="339"/>
                      <a:pt x="349" y="342"/>
                    </a:cubicBezTo>
                    <a:cubicBezTo>
                      <a:pt x="349" y="342"/>
                      <a:pt x="349" y="342"/>
                      <a:pt x="348" y="342"/>
                    </a:cubicBezTo>
                    <a:cubicBezTo>
                      <a:pt x="348" y="342"/>
                      <a:pt x="347" y="343"/>
                      <a:pt x="347" y="344"/>
                    </a:cubicBezTo>
                    <a:cubicBezTo>
                      <a:pt x="347" y="345"/>
                      <a:pt x="346" y="347"/>
                      <a:pt x="346" y="349"/>
                    </a:cubicBezTo>
                    <a:cubicBezTo>
                      <a:pt x="347" y="349"/>
                      <a:pt x="346" y="350"/>
                      <a:pt x="346" y="350"/>
                    </a:cubicBezTo>
                    <a:cubicBezTo>
                      <a:pt x="346" y="351"/>
                      <a:pt x="347" y="351"/>
                      <a:pt x="347" y="352"/>
                    </a:cubicBezTo>
                    <a:cubicBezTo>
                      <a:pt x="345" y="352"/>
                      <a:pt x="345" y="352"/>
                      <a:pt x="345" y="354"/>
                    </a:cubicBezTo>
                    <a:cubicBezTo>
                      <a:pt x="345" y="354"/>
                      <a:pt x="345" y="355"/>
                      <a:pt x="344" y="355"/>
                    </a:cubicBezTo>
                    <a:cubicBezTo>
                      <a:pt x="344" y="355"/>
                      <a:pt x="343" y="356"/>
                      <a:pt x="343" y="356"/>
                    </a:cubicBezTo>
                    <a:cubicBezTo>
                      <a:pt x="344" y="358"/>
                      <a:pt x="342" y="360"/>
                      <a:pt x="342" y="362"/>
                    </a:cubicBezTo>
                    <a:cubicBezTo>
                      <a:pt x="342" y="363"/>
                      <a:pt x="342" y="364"/>
                      <a:pt x="343" y="365"/>
                    </a:cubicBezTo>
                    <a:cubicBezTo>
                      <a:pt x="343" y="365"/>
                      <a:pt x="343" y="365"/>
                      <a:pt x="344" y="365"/>
                    </a:cubicBezTo>
                    <a:cubicBezTo>
                      <a:pt x="344" y="365"/>
                      <a:pt x="345" y="365"/>
                      <a:pt x="345" y="366"/>
                    </a:cubicBezTo>
                    <a:cubicBezTo>
                      <a:pt x="345" y="366"/>
                      <a:pt x="344" y="366"/>
                      <a:pt x="344" y="366"/>
                    </a:cubicBezTo>
                    <a:cubicBezTo>
                      <a:pt x="344" y="367"/>
                      <a:pt x="343" y="366"/>
                      <a:pt x="343" y="367"/>
                    </a:cubicBezTo>
                    <a:cubicBezTo>
                      <a:pt x="342" y="367"/>
                      <a:pt x="342" y="368"/>
                      <a:pt x="342" y="369"/>
                    </a:cubicBezTo>
                    <a:cubicBezTo>
                      <a:pt x="342" y="369"/>
                      <a:pt x="342" y="369"/>
                      <a:pt x="342" y="369"/>
                    </a:cubicBezTo>
                    <a:cubicBezTo>
                      <a:pt x="342" y="370"/>
                      <a:pt x="341" y="371"/>
                      <a:pt x="341" y="371"/>
                    </a:cubicBezTo>
                    <a:cubicBezTo>
                      <a:pt x="342" y="372"/>
                      <a:pt x="342" y="373"/>
                      <a:pt x="343" y="373"/>
                    </a:cubicBezTo>
                    <a:cubicBezTo>
                      <a:pt x="344" y="375"/>
                      <a:pt x="343" y="375"/>
                      <a:pt x="342" y="376"/>
                    </a:cubicBezTo>
                    <a:cubicBezTo>
                      <a:pt x="342" y="377"/>
                      <a:pt x="342" y="377"/>
                      <a:pt x="342" y="378"/>
                    </a:cubicBezTo>
                    <a:cubicBezTo>
                      <a:pt x="342" y="379"/>
                      <a:pt x="342" y="380"/>
                      <a:pt x="342" y="381"/>
                    </a:cubicBezTo>
                    <a:cubicBezTo>
                      <a:pt x="342" y="383"/>
                      <a:pt x="343" y="384"/>
                      <a:pt x="345" y="384"/>
                    </a:cubicBezTo>
                    <a:cubicBezTo>
                      <a:pt x="347" y="384"/>
                      <a:pt x="350" y="385"/>
                      <a:pt x="352" y="385"/>
                    </a:cubicBezTo>
                    <a:cubicBezTo>
                      <a:pt x="353" y="385"/>
                      <a:pt x="354" y="386"/>
                      <a:pt x="355" y="385"/>
                    </a:cubicBezTo>
                    <a:cubicBezTo>
                      <a:pt x="356" y="384"/>
                      <a:pt x="356" y="385"/>
                      <a:pt x="356" y="386"/>
                    </a:cubicBezTo>
                    <a:cubicBezTo>
                      <a:pt x="356" y="386"/>
                      <a:pt x="356" y="386"/>
                      <a:pt x="356" y="386"/>
                    </a:cubicBezTo>
                    <a:cubicBezTo>
                      <a:pt x="356" y="387"/>
                      <a:pt x="357" y="388"/>
                      <a:pt x="358" y="388"/>
                    </a:cubicBezTo>
                    <a:cubicBezTo>
                      <a:pt x="359" y="389"/>
                      <a:pt x="360" y="389"/>
                      <a:pt x="360" y="390"/>
                    </a:cubicBezTo>
                    <a:cubicBezTo>
                      <a:pt x="360" y="390"/>
                      <a:pt x="360" y="390"/>
                      <a:pt x="360" y="390"/>
                    </a:cubicBezTo>
                    <a:cubicBezTo>
                      <a:pt x="360" y="391"/>
                      <a:pt x="360" y="391"/>
                      <a:pt x="359" y="391"/>
                    </a:cubicBezTo>
                    <a:cubicBezTo>
                      <a:pt x="357" y="391"/>
                      <a:pt x="355" y="392"/>
                      <a:pt x="353" y="391"/>
                    </a:cubicBezTo>
                    <a:cubicBezTo>
                      <a:pt x="353" y="390"/>
                      <a:pt x="352" y="390"/>
                      <a:pt x="351" y="390"/>
                    </a:cubicBezTo>
                    <a:cubicBezTo>
                      <a:pt x="349" y="390"/>
                      <a:pt x="348" y="390"/>
                      <a:pt x="347" y="389"/>
                    </a:cubicBezTo>
                    <a:cubicBezTo>
                      <a:pt x="346" y="389"/>
                      <a:pt x="346" y="388"/>
                      <a:pt x="346" y="389"/>
                    </a:cubicBezTo>
                    <a:cubicBezTo>
                      <a:pt x="345" y="389"/>
                      <a:pt x="346" y="390"/>
                      <a:pt x="346" y="390"/>
                    </a:cubicBezTo>
                    <a:cubicBezTo>
                      <a:pt x="346" y="391"/>
                      <a:pt x="347" y="391"/>
                      <a:pt x="347" y="392"/>
                    </a:cubicBezTo>
                    <a:cubicBezTo>
                      <a:pt x="347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4"/>
                      <a:pt x="346" y="395"/>
                      <a:pt x="347" y="396"/>
                    </a:cubicBezTo>
                    <a:cubicBezTo>
                      <a:pt x="348" y="397"/>
                      <a:pt x="349" y="397"/>
                      <a:pt x="349" y="398"/>
                    </a:cubicBezTo>
                    <a:cubicBezTo>
                      <a:pt x="349" y="400"/>
                      <a:pt x="350" y="401"/>
                      <a:pt x="351" y="401"/>
                    </a:cubicBezTo>
                    <a:cubicBezTo>
                      <a:pt x="353" y="402"/>
                      <a:pt x="354" y="403"/>
                      <a:pt x="356" y="404"/>
                    </a:cubicBezTo>
                    <a:cubicBezTo>
                      <a:pt x="356" y="404"/>
                      <a:pt x="356" y="404"/>
                      <a:pt x="356" y="404"/>
                    </a:cubicBezTo>
                    <a:cubicBezTo>
                      <a:pt x="355" y="405"/>
                      <a:pt x="355" y="404"/>
                      <a:pt x="354" y="404"/>
                    </a:cubicBezTo>
                    <a:cubicBezTo>
                      <a:pt x="354" y="405"/>
                      <a:pt x="355" y="405"/>
                      <a:pt x="355" y="405"/>
                    </a:cubicBezTo>
                    <a:cubicBezTo>
                      <a:pt x="355" y="405"/>
                      <a:pt x="355" y="405"/>
                      <a:pt x="355" y="405"/>
                    </a:cubicBezTo>
                    <a:cubicBezTo>
                      <a:pt x="356" y="406"/>
                      <a:pt x="356" y="406"/>
                      <a:pt x="357" y="405"/>
                    </a:cubicBezTo>
                    <a:cubicBezTo>
                      <a:pt x="357" y="405"/>
                      <a:pt x="358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4"/>
                      <a:pt x="358" y="404"/>
                      <a:pt x="358" y="404"/>
                    </a:cubicBezTo>
                    <a:cubicBezTo>
                      <a:pt x="358" y="404"/>
                      <a:pt x="359" y="404"/>
                      <a:pt x="359" y="403"/>
                    </a:cubicBezTo>
                    <a:cubicBezTo>
                      <a:pt x="359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1" y="403"/>
                      <a:pt x="361" y="402"/>
                      <a:pt x="361" y="402"/>
                    </a:cubicBezTo>
                    <a:cubicBezTo>
                      <a:pt x="361" y="402"/>
                      <a:pt x="361" y="401"/>
                      <a:pt x="362" y="402"/>
                    </a:cubicBezTo>
                    <a:cubicBezTo>
                      <a:pt x="363" y="402"/>
                      <a:pt x="363" y="403"/>
                      <a:pt x="363" y="403"/>
                    </a:cubicBezTo>
                    <a:cubicBezTo>
                      <a:pt x="363" y="403"/>
                      <a:pt x="362" y="404"/>
                      <a:pt x="363" y="404"/>
                    </a:cubicBezTo>
                    <a:cubicBezTo>
                      <a:pt x="364" y="404"/>
                      <a:pt x="364" y="404"/>
                      <a:pt x="364" y="403"/>
                    </a:cubicBezTo>
                    <a:cubicBezTo>
                      <a:pt x="364" y="402"/>
                      <a:pt x="365" y="402"/>
                      <a:pt x="366" y="401"/>
                    </a:cubicBezTo>
                    <a:cubicBezTo>
                      <a:pt x="364" y="404"/>
                      <a:pt x="364" y="406"/>
                      <a:pt x="366" y="408"/>
                    </a:cubicBezTo>
                    <a:cubicBezTo>
                      <a:pt x="367" y="409"/>
                      <a:pt x="369" y="409"/>
                      <a:pt x="370" y="410"/>
                    </a:cubicBezTo>
                    <a:cubicBezTo>
                      <a:pt x="371" y="411"/>
                      <a:pt x="372" y="410"/>
                      <a:pt x="373" y="411"/>
                    </a:cubicBezTo>
                    <a:cubicBezTo>
                      <a:pt x="372" y="409"/>
                      <a:pt x="371" y="409"/>
                      <a:pt x="370" y="409"/>
                    </a:cubicBezTo>
                    <a:cubicBezTo>
                      <a:pt x="372" y="408"/>
                      <a:pt x="374" y="410"/>
                      <a:pt x="377" y="409"/>
                    </a:cubicBezTo>
                    <a:cubicBezTo>
                      <a:pt x="376" y="410"/>
                      <a:pt x="377" y="410"/>
                      <a:pt x="378" y="410"/>
                    </a:cubicBezTo>
                    <a:cubicBezTo>
                      <a:pt x="379" y="410"/>
                      <a:pt x="379" y="410"/>
                      <a:pt x="380" y="411"/>
                    </a:cubicBezTo>
                    <a:cubicBezTo>
                      <a:pt x="382" y="411"/>
                      <a:pt x="384" y="412"/>
                      <a:pt x="386" y="411"/>
                    </a:cubicBezTo>
                    <a:cubicBezTo>
                      <a:pt x="388" y="410"/>
                      <a:pt x="390" y="411"/>
                      <a:pt x="391" y="413"/>
                    </a:cubicBezTo>
                    <a:cubicBezTo>
                      <a:pt x="391" y="414"/>
                      <a:pt x="392" y="415"/>
                      <a:pt x="393" y="414"/>
                    </a:cubicBezTo>
                    <a:cubicBezTo>
                      <a:pt x="393" y="413"/>
                      <a:pt x="393" y="413"/>
                      <a:pt x="394" y="414"/>
                    </a:cubicBezTo>
                    <a:cubicBezTo>
                      <a:pt x="394" y="414"/>
                      <a:pt x="394" y="414"/>
                      <a:pt x="394" y="414"/>
                    </a:cubicBezTo>
                    <a:cubicBezTo>
                      <a:pt x="394" y="415"/>
                      <a:pt x="395" y="415"/>
                      <a:pt x="395" y="414"/>
                    </a:cubicBezTo>
                    <a:cubicBezTo>
                      <a:pt x="395" y="413"/>
                      <a:pt x="395" y="413"/>
                      <a:pt x="396" y="413"/>
                    </a:cubicBezTo>
                    <a:cubicBezTo>
                      <a:pt x="397" y="413"/>
                      <a:pt x="397" y="412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8" y="411"/>
                      <a:pt x="398" y="411"/>
                    </a:cubicBezTo>
                    <a:cubicBezTo>
                      <a:pt x="399" y="411"/>
                      <a:pt x="399" y="412"/>
                      <a:pt x="399" y="412"/>
                    </a:cubicBezTo>
                    <a:cubicBezTo>
                      <a:pt x="400" y="413"/>
                      <a:pt x="401" y="413"/>
                      <a:pt x="402" y="415"/>
                    </a:cubicBezTo>
                    <a:cubicBezTo>
                      <a:pt x="402" y="416"/>
                      <a:pt x="403" y="416"/>
                      <a:pt x="404" y="416"/>
                    </a:cubicBezTo>
                    <a:cubicBezTo>
                      <a:pt x="404" y="416"/>
                      <a:pt x="404" y="417"/>
                      <a:pt x="404" y="417"/>
                    </a:cubicBezTo>
                    <a:cubicBezTo>
                      <a:pt x="406" y="417"/>
                      <a:pt x="406" y="417"/>
                      <a:pt x="406" y="418"/>
                    </a:cubicBezTo>
                    <a:cubicBezTo>
                      <a:pt x="407" y="419"/>
                      <a:pt x="408" y="418"/>
                      <a:pt x="408" y="419"/>
                    </a:cubicBezTo>
                    <a:cubicBezTo>
                      <a:pt x="408" y="420"/>
                      <a:pt x="408" y="420"/>
                      <a:pt x="409" y="420"/>
                    </a:cubicBezTo>
                    <a:cubicBezTo>
                      <a:pt x="410" y="420"/>
                      <a:pt x="409" y="419"/>
                      <a:pt x="409" y="419"/>
                    </a:cubicBezTo>
                    <a:cubicBezTo>
                      <a:pt x="409" y="419"/>
                      <a:pt x="409" y="418"/>
                      <a:pt x="409" y="418"/>
                    </a:cubicBezTo>
                    <a:cubicBezTo>
                      <a:pt x="410" y="418"/>
                      <a:pt x="411" y="418"/>
                      <a:pt x="412" y="418"/>
                    </a:cubicBezTo>
                    <a:cubicBezTo>
                      <a:pt x="413" y="417"/>
                      <a:pt x="414" y="416"/>
                      <a:pt x="413" y="415"/>
                    </a:cubicBezTo>
                    <a:cubicBezTo>
                      <a:pt x="412" y="414"/>
                      <a:pt x="412" y="414"/>
                      <a:pt x="411" y="415"/>
                    </a:cubicBezTo>
                    <a:cubicBezTo>
                      <a:pt x="410" y="415"/>
                      <a:pt x="409" y="416"/>
                      <a:pt x="408" y="415"/>
                    </a:cubicBezTo>
                    <a:cubicBezTo>
                      <a:pt x="408" y="414"/>
                      <a:pt x="407" y="414"/>
                      <a:pt x="406" y="415"/>
                    </a:cubicBezTo>
                    <a:cubicBezTo>
                      <a:pt x="405" y="415"/>
                      <a:pt x="406" y="416"/>
                      <a:pt x="406" y="416"/>
                    </a:cubicBezTo>
                    <a:cubicBezTo>
                      <a:pt x="405" y="416"/>
                      <a:pt x="405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3" y="413"/>
                      <a:pt x="401" y="412"/>
                      <a:pt x="401" y="410"/>
                    </a:cubicBezTo>
                    <a:cubicBezTo>
                      <a:pt x="401" y="410"/>
                      <a:pt x="400" y="410"/>
                      <a:pt x="400" y="410"/>
                    </a:cubicBezTo>
                    <a:cubicBezTo>
                      <a:pt x="399" y="410"/>
                      <a:pt x="399" y="409"/>
                      <a:pt x="398" y="409"/>
                    </a:cubicBezTo>
                    <a:cubicBezTo>
                      <a:pt x="397" y="409"/>
                      <a:pt x="397" y="409"/>
                      <a:pt x="397" y="408"/>
                    </a:cubicBezTo>
                    <a:cubicBezTo>
                      <a:pt x="397" y="408"/>
                      <a:pt x="398" y="408"/>
                      <a:pt x="398" y="408"/>
                    </a:cubicBezTo>
                    <a:cubicBezTo>
                      <a:pt x="399" y="409"/>
                      <a:pt x="401" y="408"/>
                      <a:pt x="402" y="409"/>
                    </a:cubicBezTo>
                    <a:cubicBezTo>
                      <a:pt x="404" y="409"/>
                      <a:pt x="405" y="410"/>
                      <a:pt x="407" y="410"/>
                    </a:cubicBezTo>
                    <a:cubicBezTo>
                      <a:pt x="408" y="411"/>
                      <a:pt x="410" y="411"/>
                      <a:pt x="411" y="413"/>
                    </a:cubicBezTo>
                    <a:cubicBezTo>
                      <a:pt x="411" y="413"/>
                      <a:pt x="411" y="413"/>
                      <a:pt x="412" y="413"/>
                    </a:cubicBezTo>
                    <a:cubicBezTo>
                      <a:pt x="413" y="412"/>
                      <a:pt x="415" y="413"/>
                      <a:pt x="416" y="413"/>
                    </a:cubicBezTo>
                    <a:cubicBezTo>
                      <a:pt x="417" y="413"/>
                      <a:pt x="417" y="412"/>
                      <a:pt x="418" y="412"/>
                    </a:cubicBezTo>
                    <a:cubicBezTo>
                      <a:pt x="418" y="411"/>
                      <a:pt x="418" y="410"/>
                      <a:pt x="418" y="409"/>
                    </a:cubicBezTo>
                    <a:cubicBezTo>
                      <a:pt x="418" y="407"/>
                      <a:pt x="417" y="406"/>
                      <a:pt x="416" y="404"/>
                    </a:cubicBezTo>
                    <a:cubicBezTo>
                      <a:pt x="416" y="403"/>
                      <a:pt x="415" y="404"/>
                      <a:pt x="414" y="404"/>
                    </a:cubicBezTo>
                    <a:cubicBezTo>
                      <a:pt x="414" y="404"/>
                      <a:pt x="414" y="404"/>
                      <a:pt x="414" y="404"/>
                    </a:cubicBezTo>
                    <a:cubicBezTo>
                      <a:pt x="414" y="403"/>
                      <a:pt x="414" y="403"/>
                      <a:pt x="413" y="403"/>
                    </a:cubicBezTo>
                    <a:cubicBezTo>
                      <a:pt x="412" y="403"/>
                      <a:pt x="412" y="403"/>
                      <a:pt x="412" y="402"/>
                    </a:cubicBezTo>
                    <a:cubicBezTo>
                      <a:pt x="412" y="402"/>
                      <a:pt x="412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2"/>
                      <a:pt x="414" y="402"/>
                      <a:pt x="414" y="402"/>
                    </a:cubicBezTo>
                    <a:cubicBezTo>
                      <a:pt x="415" y="402"/>
                      <a:pt x="415" y="402"/>
                      <a:pt x="415" y="401"/>
                    </a:cubicBezTo>
                    <a:cubicBezTo>
                      <a:pt x="415" y="401"/>
                      <a:pt x="415" y="400"/>
                      <a:pt x="415" y="400"/>
                    </a:cubicBezTo>
                    <a:cubicBezTo>
                      <a:pt x="416" y="399"/>
                      <a:pt x="416" y="398"/>
                      <a:pt x="415" y="398"/>
                    </a:cubicBezTo>
                    <a:cubicBezTo>
                      <a:pt x="415" y="398"/>
                      <a:pt x="415" y="398"/>
                      <a:pt x="415" y="398"/>
                    </a:cubicBezTo>
                    <a:cubicBezTo>
                      <a:pt x="415" y="398"/>
                      <a:pt x="415" y="397"/>
                      <a:pt x="415" y="397"/>
                    </a:cubicBezTo>
                    <a:cubicBezTo>
                      <a:pt x="415" y="397"/>
                      <a:pt x="415" y="397"/>
                      <a:pt x="415" y="397"/>
                    </a:cubicBezTo>
                    <a:cubicBezTo>
                      <a:pt x="416" y="397"/>
                      <a:pt x="416" y="398"/>
                      <a:pt x="416" y="398"/>
                    </a:cubicBezTo>
                    <a:cubicBezTo>
                      <a:pt x="416" y="398"/>
                      <a:pt x="416" y="398"/>
                      <a:pt x="417" y="398"/>
                    </a:cubicBezTo>
                    <a:cubicBezTo>
                      <a:pt x="417" y="398"/>
                      <a:pt x="417" y="398"/>
                      <a:pt x="417" y="398"/>
                    </a:cubicBezTo>
                    <a:cubicBezTo>
                      <a:pt x="417" y="399"/>
                      <a:pt x="416" y="399"/>
                      <a:pt x="416" y="400"/>
                    </a:cubicBezTo>
                    <a:cubicBezTo>
                      <a:pt x="415" y="401"/>
                      <a:pt x="415" y="402"/>
                      <a:pt x="417" y="402"/>
                    </a:cubicBezTo>
                    <a:cubicBezTo>
                      <a:pt x="417" y="402"/>
                      <a:pt x="418" y="402"/>
                      <a:pt x="418" y="403"/>
                    </a:cubicBezTo>
                    <a:cubicBezTo>
                      <a:pt x="418" y="403"/>
                      <a:pt x="418" y="403"/>
                      <a:pt x="418" y="403"/>
                    </a:cubicBezTo>
                    <a:cubicBezTo>
                      <a:pt x="420" y="403"/>
                      <a:pt x="419" y="404"/>
                      <a:pt x="419" y="405"/>
                    </a:cubicBezTo>
                    <a:cubicBezTo>
                      <a:pt x="419" y="406"/>
                      <a:pt x="420" y="406"/>
                      <a:pt x="422" y="406"/>
                    </a:cubicBezTo>
                    <a:cubicBezTo>
                      <a:pt x="422" y="406"/>
                      <a:pt x="423" y="405"/>
                      <a:pt x="424" y="406"/>
                    </a:cubicBezTo>
                    <a:cubicBezTo>
                      <a:pt x="425" y="407"/>
                      <a:pt x="425" y="408"/>
                      <a:pt x="425" y="409"/>
                    </a:cubicBezTo>
                    <a:cubicBezTo>
                      <a:pt x="425" y="410"/>
                      <a:pt x="425" y="412"/>
                      <a:pt x="425" y="414"/>
                    </a:cubicBezTo>
                    <a:cubicBezTo>
                      <a:pt x="425" y="414"/>
                      <a:pt x="425" y="415"/>
                      <a:pt x="425" y="415"/>
                    </a:cubicBezTo>
                    <a:cubicBezTo>
                      <a:pt x="425" y="415"/>
                      <a:pt x="425" y="415"/>
                      <a:pt x="426" y="415"/>
                    </a:cubicBezTo>
                    <a:cubicBezTo>
                      <a:pt x="426" y="415"/>
                      <a:pt x="426" y="415"/>
                      <a:pt x="426" y="415"/>
                    </a:cubicBezTo>
                    <a:cubicBezTo>
                      <a:pt x="425" y="413"/>
                      <a:pt x="427" y="414"/>
                      <a:pt x="427" y="413"/>
                    </a:cubicBezTo>
                    <a:cubicBezTo>
                      <a:pt x="428" y="413"/>
                      <a:pt x="427" y="414"/>
                      <a:pt x="428" y="414"/>
                    </a:cubicBezTo>
                    <a:cubicBezTo>
                      <a:pt x="429" y="413"/>
                      <a:pt x="430" y="414"/>
                      <a:pt x="431" y="414"/>
                    </a:cubicBezTo>
                    <a:cubicBezTo>
                      <a:pt x="430" y="415"/>
                      <a:pt x="429" y="415"/>
                      <a:pt x="430" y="415"/>
                    </a:cubicBezTo>
                    <a:cubicBezTo>
                      <a:pt x="431" y="416"/>
                      <a:pt x="431" y="416"/>
                      <a:pt x="430" y="416"/>
                    </a:cubicBezTo>
                    <a:cubicBezTo>
                      <a:pt x="430" y="417"/>
                      <a:pt x="430" y="416"/>
                      <a:pt x="430" y="416"/>
                    </a:cubicBezTo>
                    <a:cubicBezTo>
                      <a:pt x="429" y="416"/>
                      <a:pt x="428" y="417"/>
                      <a:pt x="428" y="417"/>
                    </a:cubicBezTo>
                    <a:cubicBezTo>
                      <a:pt x="428" y="418"/>
                      <a:pt x="429" y="418"/>
                      <a:pt x="429" y="418"/>
                    </a:cubicBezTo>
                    <a:cubicBezTo>
                      <a:pt x="430" y="418"/>
                      <a:pt x="430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3" y="421"/>
                      <a:pt x="434" y="422"/>
                    </a:cubicBezTo>
                    <a:cubicBezTo>
                      <a:pt x="435" y="422"/>
                      <a:pt x="436" y="423"/>
                      <a:pt x="438" y="424"/>
                    </a:cubicBezTo>
                    <a:cubicBezTo>
                      <a:pt x="439" y="425"/>
                      <a:pt x="439" y="427"/>
                      <a:pt x="439" y="428"/>
                    </a:cubicBezTo>
                    <a:cubicBezTo>
                      <a:pt x="438" y="428"/>
                      <a:pt x="437" y="428"/>
                      <a:pt x="437" y="429"/>
                    </a:cubicBezTo>
                    <a:cubicBezTo>
                      <a:pt x="436" y="430"/>
                      <a:pt x="435" y="430"/>
                      <a:pt x="435" y="429"/>
                    </a:cubicBezTo>
                    <a:cubicBezTo>
                      <a:pt x="434" y="428"/>
                      <a:pt x="433" y="429"/>
                      <a:pt x="432" y="429"/>
                    </a:cubicBezTo>
                    <a:cubicBezTo>
                      <a:pt x="432" y="430"/>
                      <a:pt x="431" y="431"/>
                      <a:pt x="432" y="432"/>
                    </a:cubicBezTo>
                    <a:cubicBezTo>
                      <a:pt x="433" y="432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4"/>
                    </a:cubicBezTo>
                    <a:cubicBezTo>
                      <a:pt x="431" y="434"/>
                      <a:pt x="431" y="435"/>
                      <a:pt x="432" y="435"/>
                    </a:cubicBezTo>
                    <a:cubicBezTo>
                      <a:pt x="432" y="436"/>
                      <a:pt x="433" y="436"/>
                      <a:pt x="434" y="435"/>
                    </a:cubicBezTo>
                    <a:cubicBezTo>
                      <a:pt x="434" y="435"/>
                      <a:pt x="434" y="435"/>
                      <a:pt x="434" y="435"/>
                    </a:cubicBezTo>
                    <a:cubicBezTo>
                      <a:pt x="435" y="434"/>
                      <a:pt x="437" y="433"/>
                      <a:pt x="438" y="432"/>
                    </a:cubicBezTo>
                    <a:cubicBezTo>
                      <a:pt x="439" y="432"/>
                      <a:pt x="439" y="431"/>
                      <a:pt x="439" y="431"/>
                    </a:cubicBezTo>
                    <a:cubicBezTo>
                      <a:pt x="439" y="430"/>
                      <a:pt x="438" y="430"/>
                      <a:pt x="439" y="430"/>
                    </a:cubicBezTo>
                    <a:cubicBezTo>
                      <a:pt x="440" y="429"/>
                      <a:pt x="440" y="430"/>
                      <a:pt x="440" y="430"/>
                    </a:cubicBezTo>
                    <a:cubicBezTo>
                      <a:pt x="441" y="431"/>
                      <a:pt x="441" y="432"/>
                      <a:pt x="442" y="432"/>
                    </a:cubicBezTo>
                    <a:cubicBezTo>
                      <a:pt x="442" y="430"/>
                      <a:pt x="444" y="432"/>
                      <a:pt x="444" y="431"/>
                    </a:cubicBezTo>
                    <a:cubicBezTo>
                      <a:pt x="444" y="431"/>
                      <a:pt x="445" y="431"/>
                      <a:pt x="445" y="432"/>
                    </a:cubicBezTo>
                    <a:cubicBezTo>
                      <a:pt x="445" y="433"/>
                      <a:pt x="444" y="433"/>
                      <a:pt x="443" y="433"/>
                    </a:cubicBezTo>
                    <a:cubicBezTo>
                      <a:pt x="444" y="434"/>
                      <a:pt x="444" y="434"/>
                      <a:pt x="445" y="435"/>
                    </a:cubicBezTo>
                    <a:cubicBezTo>
                      <a:pt x="446" y="436"/>
                      <a:pt x="446" y="439"/>
                      <a:pt x="449" y="439"/>
                    </a:cubicBezTo>
                    <a:cubicBezTo>
                      <a:pt x="450" y="439"/>
                      <a:pt x="450" y="439"/>
                      <a:pt x="450" y="439"/>
                    </a:cubicBezTo>
                    <a:cubicBezTo>
                      <a:pt x="450" y="438"/>
                      <a:pt x="450" y="438"/>
                      <a:pt x="450" y="438"/>
                    </a:cubicBezTo>
                    <a:cubicBezTo>
                      <a:pt x="449" y="437"/>
                      <a:pt x="449" y="436"/>
                      <a:pt x="448" y="436"/>
                    </a:cubicBezTo>
                    <a:cubicBezTo>
                      <a:pt x="448" y="435"/>
                      <a:pt x="448" y="435"/>
                      <a:pt x="449" y="435"/>
                    </a:cubicBezTo>
                    <a:cubicBezTo>
                      <a:pt x="450" y="434"/>
                      <a:pt x="451" y="436"/>
                      <a:pt x="451" y="437"/>
                    </a:cubicBezTo>
                    <a:cubicBezTo>
                      <a:pt x="451" y="438"/>
                      <a:pt x="451" y="439"/>
                      <a:pt x="450" y="439"/>
                    </a:cubicBezTo>
                    <a:cubicBezTo>
                      <a:pt x="450" y="440"/>
                      <a:pt x="450" y="440"/>
                      <a:pt x="450" y="441"/>
                    </a:cubicBezTo>
                    <a:cubicBezTo>
                      <a:pt x="451" y="442"/>
                      <a:pt x="452" y="443"/>
                      <a:pt x="454" y="443"/>
                    </a:cubicBezTo>
                    <a:cubicBezTo>
                      <a:pt x="455" y="443"/>
                      <a:pt x="456" y="444"/>
                      <a:pt x="456" y="445"/>
                    </a:cubicBezTo>
                    <a:cubicBezTo>
                      <a:pt x="457" y="446"/>
                      <a:pt x="457" y="447"/>
                      <a:pt x="457" y="448"/>
                    </a:cubicBezTo>
                    <a:cubicBezTo>
                      <a:pt x="457" y="448"/>
                      <a:pt x="457" y="448"/>
                      <a:pt x="457" y="448"/>
                    </a:cubicBezTo>
                    <a:cubicBezTo>
                      <a:pt x="457" y="449"/>
                      <a:pt x="457" y="450"/>
                      <a:pt x="457" y="451"/>
                    </a:cubicBezTo>
                    <a:cubicBezTo>
                      <a:pt x="458" y="451"/>
                      <a:pt x="459" y="452"/>
                      <a:pt x="459" y="454"/>
                    </a:cubicBezTo>
                    <a:cubicBezTo>
                      <a:pt x="458" y="454"/>
                      <a:pt x="459" y="454"/>
                      <a:pt x="459" y="454"/>
                    </a:cubicBezTo>
                    <a:cubicBezTo>
                      <a:pt x="460" y="455"/>
                      <a:pt x="460" y="457"/>
                      <a:pt x="460" y="458"/>
                    </a:cubicBezTo>
                    <a:cubicBezTo>
                      <a:pt x="460" y="459"/>
                      <a:pt x="461" y="460"/>
                      <a:pt x="461" y="461"/>
                    </a:cubicBezTo>
                    <a:cubicBezTo>
                      <a:pt x="462" y="462"/>
                      <a:pt x="461" y="464"/>
                      <a:pt x="459" y="464"/>
                    </a:cubicBezTo>
                    <a:cubicBezTo>
                      <a:pt x="458" y="464"/>
                      <a:pt x="458" y="465"/>
                      <a:pt x="457" y="465"/>
                    </a:cubicBezTo>
                    <a:cubicBezTo>
                      <a:pt x="457" y="467"/>
                      <a:pt x="457" y="468"/>
                      <a:pt x="456" y="469"/>
                    </a:cubicBezTo>
                    <a:cubicBezTo>
                      <a:pt x="456" y="469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5" y="471"/>
                      <a:pt x="454" y="472"/>
                      <a:pt x="454" y="473"/>
                    </a:cubicBezTo>
                    <a:cubicBezTo>
                      <a:pt x="453" y="473"/>
                      <a:pt x="453" y="473"/>
                      <a:pt x="453" y="474"/>
                    </a:cubicBezTo>
                    <a:cubicBezTo>
                      <a:pt x="451" y="475"/>
                      <a:pt x="450" y="477"/>
                      <a:pt x="447" y="479"/>
                    </a:cubicBezTo>
                    <a:cubicBezTo>
                      <a:pt x="447" y="479"/>
                      <a:pt x="446" y="480"/>
                      <a:pt x="446" y="481"/>
                    </a:cubicBezTo>
                    <a:cubicBezTo>
                      <a:pt x="447" y="483"/>
                      <a:pt x="448" y="484"/>
                      <a:pt x="450" y="485"/>
                    </a:cubicBezTo>
                    <a:cubicBezTo>
                      <a:pt x="452" y="487"/>
                      <a:pt x="452" y="489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2" y="492"/>
                      <a:pt x="451" y="492"/>
                      <a:pt x="451" y="491"/>
                    </a:cubicBezTo>
                    <a:cubicBezTo>
                      <a:pt x="451" y="490"/>
                      <a:pt x="449" y="490"/>
                      <a:pt x="448" y="491"/>
                    </a:cubicBezTo>
                    <a:cubicBezTo>
                      <a:pt x="447" y="491"/>
                      <a:pt x="447" y="492"/>
                      <a:pt x="447" y="493"/>
                    </a:cubicBezTo>
                    <a:cubicBezTo>
                      <a:pt x="446" y="493"/>
                      <a:pt x="445" y="494"/>
                      <a:pt x="445" y="493"/>
                    </a:cubicBezTo>
                    <a:cubicBezTo>
                      <a:pt x="444" y="492"/>
                      <a:pt x="444" y="493"/>
                      <a:pt x="443" y="493"/>
                    </a:cubicBezTo>
                    <a:cubicBezTo>
                      <a:pt x="442" y="493"/>
                      <a:pt x="442" y="493"/>
                      <a:pt x="442" y="493"/>
                    </a:cubicBezTo>
                    <a:cubicBezTo>
                      <a:pt x="442" y="494"/>
                      <a:pt x="442" y="495"/>
                      <a:pt x="441" y="495"/>
                    </a:cubicBezTo>
                    <a:cubicBezTo>
                      <a:pt x="440" y="495"/>
                      <a:pt x="439" y="495"/>
                      <a:pt x="439" y="494"/>
                    </a:cubicBezTo>
                    <a:cubicBezTo>
                      <a:pt x="438" y="494"/>
                      <a:pt x="437" y="494"/>
                      <a:pt x="437" y="494"/>
                    </a:cubicBezTo>
                    <a:cubicBezTo>
                      <a:pt x="436" y="495"/>
                      <a:pt x="436" y="495"/>
                      <a:pt x="436" y="495"/>
                    </a:cubicBezTo>
                    <a:cubicBezTo>
                      <a:pt x="433" y="493"/>
                      <a:pt x="431" y="492"/>
                      <a:pt x="428" y="492"/>
                    </a:cubicBezTo>
                    <a:cubicBezTo>
                      <a:pt x="427" y="492"/>
                      <a:pt x="427" y="491"/>
                      <a:pt x="427" y="492"/>
                    </a:cubicBezTo>
                    <a:cubicBezTo>
                      <a:pt x="427" y="492"/>
                      <a:pt x="427" y="493"/>
                      <a:pt x="426" y="493"/>
                    </a:cubicBezTo>
                    <a:cubicBezTo>
                      <a:pt x="426" y="494"/>
                      <a:pt x="426" y="495"/>
                      <a:pt x="427" y="495"/>
                    </a:cubicBezTo>
                    <a:cubicBezTo>
                      <a:pt x="427" y="496"/>
                      <a:pt x="427" y="496"/>
                      <a:pt x="426" y="496"/>
                    </a:cubicBezTo>
                    <a:cubicBezTo>
                      <a:pt x="425" y="497"/>
                      <a:pt x="424" y="497"/>
                      <a:pt x="423" y="498"/>
                    </a:cubicBezTo>
                    <a:cubicBezTo>
                      <a:pt x="422" y="499"/>
                      <a:pt x="421" y="500"/>
                      <a:pt x="422" y="501"/>
                    </a:cubicBezTo>
                    <a:cubicBezTo>
                      <a:pt x="422" y="502"/>
                      <a:pt x="422" y="502"/>
                      <a:pt x="422" y="502"/>
                    </a:cubicBezTo>
                    <a:cubicBezTo>
                      <a:pt x="421" y="504"/>
                      <a:pt x="421" y="506"/>
                      <a:pt x="423" y="507"/>
                    </a:cubicBezTo>
                    <a:cubicBezTo>
                      <a:pt x="423" y="508"/>
                      <a:pt x="423" y="510"/>
                      <a:pt x="425" y="509"/>
                    </a:cubicBezTo>
                    <a:cubicBezTo>
                      <a:pt x="426" y="509"/>
                      <a:pt x="426" y="509"/>
                      <a:pt x="427" y="510"/>
                    </a:cubicBezTo>
                    <a:cubicBezTo>
                      <a:pt x="427" y="510"/>
                      <a:pt x="427" y="511"/>
                      <a:pt x="428" y="510"/>
                    </a:cubicBezTo>
                    <a:cubicBezTo>
                      <a:pt x="428" y="510"/>
                      <a:pt x="430" y="510"/>
                      <a:pt x="430" y="511"/>
                    </a:cubicBezTo>
                    <a:cubicBezTo>
                      <a:pt x="431" y="512"/>
                      <a:pt x="432" y="511"/>
                      <a:pt x="432" y="511"/>
                    </a:cubicBezTo>
                    <a:cubicBezTo>
                      <a:pt x="432" y="510"/>
                      <a:pt x="431" y="511"/>
                      <a:pt x="431" y="510"/>
                    </a:cubicBezTo>
                    <a:cubicBezTo>
                      <a:pt x="431" y="510"/>
                      <a:pt x="432" y="510"/>
                      <a:pt x="432" y="510"/>
                    </a:cubicBezTo>
                    <a:cubicBezTo>
                      <a:pt x="433" y="510"/>
                      <a:pt x="433" y="510"/>
                      <a:pt x="434" y="510"/>
                    </a:cubicBezTo>
                    <a:cubicBezTo>
                      <a:pt x="434" y="510"/>
                      <a:pt x="434" y="510"/>
                      <a:pt x="434" y="510"/>
                    </a:cubicBezTo>
                    <a:cubicBezTo>
                      <a:pt x="433" y="509"/>
                      <a:pt x="434" y="509"/>
                      <a:pt x="435" y="509"/>
                    </a:cubicBezTo>
                    <a:cubicBezTo>
                      <a:pt x="436" y="508"/>
                      <a:pt x="437" y="508"/>
                      <a:pt x="438" y="509"/>
                    </a:cubicBezTo>
                    <a:cubicBezTo>
                      <a:pt x="437" y="508"/>
                      <a:pt x="437" y="507"/>
                      <a:pt x="438" y="507"/>
                    </a:cubicBezTo>
                    <a:cubicBezTo>
                      <a:pt x="438" y="507"/>
                      <a:pt x="438" y="507"/>
                      <a:pt x="438" y="507"/>
                    </a:cubicBezTo>
                    <a:cubicBezTo>
                      <a:pt x="437" y="506"/>
                      <a:pt x="437" y="506"/>
                      <a:pt x="438" y="506"/>
                    </a:cubicBezTo>
                    <a:cubicBezTo>
                      <a:pt x="438" y="505"/>
                      <a:pt x="438" y="506"/>
                      <a:pt x="438" y="506"/>
                    </a:cubicBezTo>
                    <a:cubicBezTo>
                      <a:pt x="439" y="506"/>
                      <a:pt x="440" y="507"/>
                      <a:pt x="441" y="507"/>
                    </a:cubicBezTo>
                    <a:cubicBezTo>
                      <a:pt x="442" y="508"/>
                      <a:pt x="443" y="508"/>
                      <a:pt x="444" y="508"/>
                    </a:cubicBezTo>
                    <a:cubicBezTo>
                      <a:pt x="445" y="509"/>
                      <a:pt x="445" y="509"/>
                      <a:pt x="446" y="508"/>
                    </a:cubicBezTo>
                    <a:cubicBezTo>
                      <a:pt x="446" y="508"/>
                      <a:pt x="446" y="507"/>
                      <a:pt x="446" y="507"/>
                    </a:cubicBezTo>
                    <a:cubicBezTo>
                      <a:pt x="445" y="506"/>
                      <a:pt x="446" y="506"/>
                      <a:pt x="446" y="506"/>
                    </a:cubicBezTo>
                    <a:cubicBezTo>
                      <a:pt x="448" y="506"/>
                      <a:pt x="447" y="507"/>
                      <a:pt x="447" y="507"/>
                    </a:cubicBezTo>
                    <a:cubicBezTo>
                      <a:pt x="446" y="508"/>
                      <a:pt x="447" y="508"/>
                      <a:pt x="447" y="508"/>
                    </a:cubicBezTo>
                    <a:cubicBezTo>
                      <a:pt x="448" y="508"/>
                      <a:pt x="448" y="508"/>
                      <a:pt x="449" y="508"/>
                    </a:cubicBezTo>
                    <a:cubicBezTo>
                      <a:pt x="449" y="508"/>
                      <a:pt x="449" y="508"/>
                      <a:pt x="449" y="508"/>
                    </a:cubicBezTo>
                    <a:cubicBezTo>
                      <a:pt x="449" y="508"/>
                      <a:pt x="448" y="509"/>
                      <a:pt x="449" y="509"/>
                    </a:cubicBezTo>
                    <a:cubicBezTo>
                      <a:pt x="450" y="509"/>
                      <a:pt x="450" y="508"/>
                      <a:pt x="450" y="508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1" y="507"/>
                      <a:pt x="451" y="508"/>
                      <a:pt x="452" y="509"/>
                    </a:cubicBezTo>
                    <a:cubicBezTo>
                      <a:pt x="451" y="509"/>
                      <a:pt x="451" y="508"/>
                      <a:pt x="451" y="509"/>
                    </a:cubicBezTo>
                    <a:cubicBezTo>
                      <a:pt x="450" y="510"/>
                      <a:pt x="451" y="510"/>
                      <a:pt x="451" y="510"/>
                    </a:cubicBezTo>
                    <a:cubicBezTo>
                      <a:pt x="451" y="510"/>
                      <a:pt x="451" y="510"/>
                      <a:pt x="451" y="510"/>
                    </a:cubicBezTo>
                    <a:cubicBezTo>
                      <a:pt x="452" y="510"/>
                      <a:pt x="452" y="510"/>
                      <a:pt x="452" y="509"/>
                    </a:cubicBezTo>
                    <a:cubicBezTo>
                      <a:pt x="452" y="509"/>
                      <a:pt x="452" y="509"/>
                      <a:pt x="452" y="509"/>
                    </a:cubicBezTo>
                    <a:cubicBezTo>
                      <a:pt x="453" y="509"/>
                      <a:pt x="452" y="507"/>
                      <a:pt x="454" y="506"/>
                    </a:cubicBezTo>
                    <a:cubicBezTo>
                      <a:pt x="453" y="507"/>
                      <a:pt x="453" y="508"/>
                      <a:pt x="453" y="508"/>
                    </a:cubicBezTo>
                    <a:cubicBezTo>
                      <a:pt x="453" y="508"/>
                      <a:pt x="454" y="510"/>
                      <a:pt x="454" y="510"/>
                    </a:cubicBezTo>
                    <a:cubicBezTo>
                      <a:pt x="455" y="509"/>
                      <a:pt x="455" y="510"/>
                      <a:pt x="456" y="511"/>
                    </a:cubicBezTo>
                    <a:cubicBezTo>
                      <a:pt x="456" y="511"/>
                      <a:pt x="457" y="512"/>
                      <a:pt x="457" y="513"/>
                    </a:cubicBezTo>
                    <a:cubicBezTo>
                      <a:pt x="456" y="514"/>
                      <a:pt x="457" y="514"/>
                      <a:pt x="458" y="515"/>
                    </a:cubicBezTo>
                    <a:cubicBezTo>
                      <a:pt x="459" y="515"/>
                      <a:pt x="459" y="515"/>
                      <a:pt x="459" y="516"/>
                    </a:cubicBezTo>
                    <a:cubicBezTo>
                      <a:pt x="459" y="517"/>
                      <a:pt x="459" y="517"/>
                      <a:pt x="460" y="518"/>
                    </a:cubicBezTo>
                    <a:cubicBezTo>
                      <a:pt x="460" y="518"/>
                      <a:pt x="460" y="517"/>
                      <a:pt x="461" y="517"/>
                    </a:cubicBezTo>
                    <a:cubicBezTo>
                      <a:pt x="461" y="517"/>
                      <a:pt x="461" y="516"/>
                      <a:pt x="461" y="517"/>
                    </a:cubicBezTo>
                    <a:cubicBezTo>
                      <a:pt x="462" y="517"/>
                      <a:pt x="462" y="517"/>
                      <a:pt x="461" y="517"/>
                    </a:cubicBezTo>
                    <a:cubicBezTo>
                      <a:pt x="461" y="518"/>
                      <a:pt x="461" y="518"/>
                      <a:pt x="461" y="518"/>
                    </a:cubicBezTo>
                    <a:cubicBezTo>
                      <a:pt x="461" y="520"/>
                      <a:pt x="462" y="519"/>
                      <a:pt x="463" y="519"/>
                    </a:cubicBezTo>
                    <a:cubicBezTo>
                      <a:pt x="464" y="520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5" y="519"/>
                      <a:pt x="465" y="519"/>
                      <a:pt x="466" y="519"/>
                    </a:cubicBezTo>
                    <a:cubicBezTo>
                      <a:pt x="466" y="520"/>
                      <a:pt x="466" y="521"/>
                      <a:pt x="467" y="521"/>
                    </a:cubicBezTo>
                    <a:cubicBezTo>
                      <a:pt x="468" y="521"/>
                      <a:pt x="468" y="521"/>
                      <a:pt x="468" y="522"/>
                    </a:cubicBezTo>
                    <a:cubicBezTo>
                      <a:pt x="466" y="522"/>
                      <a:pt x="466" y="524"/>
                      <a:pt x="464" y="523"/>
                    </a:cubicBezTo>
                    <a:cubicBezTo>
                      <a:pt x="463" y="523"/>
                      <a:pt x="463" y="523"/>
                      <a:pt x="462" y="523"/>
                    </a:cubicBezTo>
                    <a:cubicBezTo>
                      <a:pt x="465" y="523"/>
                      <a:pt x="465" y="525"/>
                      <a:pt x="465" y="527"/>
                    </a:cubicBezTo>
                    <a:cubicBezTo>
                      <a:pt x="465" y="527"/>
                      <a:pt x="465" y="527"/>
                      <a:pt x="466" y="528"/>
                    </a:cubicBezTo>
                    <a:cubicBezTo>
                      <a:pt x="467" y="528"/>
                      <a:pt x="467" y="529"/>
                      <a:pt x="468" y="529"/>
                    </a:cubicBezTo>
                    <a:cubicBezTo>
                      <a:pt x="468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70" y="530"/>
                      <a:pt x="470" y="530"/>
                      <a:pt x="471" y="531"/>
                    </a:cubicBezTo>
                    <a:cubicBezTo>
                      <a:pt x="471" y="531"/>
                      <a:pt x="471" y="531"/>
                      <a:pt x="472" y="531"/>
                    </a:cubicBezTo>
                    <a:cubicBezTo>
                      <a:pt x="473" y="531"/>
                      <a:pt x="473" y="531"/>
                      <a:pt x="474" y="532"/>
                    </a:cubicBezTo>
                    <a:cubicBezTo>
                      <a:pt x="474" y="533"/>
                      <a:pt x="475" y="534"/>
                      <a:pt x="476" y="532"/>
                    </a:cubicBezTo>
                    <a:cubicBezTo>
                      <a:pt x="477" y="532"/>
                      <a:pt x="477" y="532"/>
                      <a:pt x="477" y="532"/>
                    </a:cubicBezTo>
                    <a:cubicBezTo>
                      <a:pt x="478" y="533"/>
                      <a:pt x="479" y="533"/>
                      <a:pt x="480" y="533"/>
                    </a:cubicBezTo>
                    <a:cubicBezTo>
                      <a:pt x="479" y="535"/>
                      <a:pt x="481" y="536"/>
                      <a:pt x="482" y="538"/>
                    </a:cubicBezTo>
                    <a:cubicBezTo>
                      <a:pt x="482" y="538"/>
                      <a:pt x="483" y="539"/>
                      <a:pt x="483" y="539"/>
                    </a:cubicBezTo>
                    <a:cubicBezTo>
                      <a:pt x="484" y="539"/>
                      <a:pt x="484" y="539"/>
                      <a:pt x="485" y="540"/>
                    </a:cubicBezTo>
                    <a:cubicBezTo>
                      <a:pt x="485" y="540"/>
                      <a:pt x="486" y="540"/>
                      <a:pt x="487" y="541"/>
                    </a:cubicBezTo>
                    <a:cubicBezTo>
                      <a:pt x="489" y="541"/>
                      <a:pt x="492" y="541"/>
                      <a:pt x="494" y="542"/>
                    </a:cubicBezTo>
                    <a:cubicBezTo>
                      <a:pt x="495" y="543"/>
                      <a:pt x="496" y="543"/>
                      <a:pt x="497" y="544"/>
                    </a:cubicBezTo>
                    <a:cubicBezTo>
                      <a:pt x="498" y="544"/>
                      <a:pt x="499" y="544"/>
                      <a:pt x="499" y="545"/>
                    </a:cubicBezTo>
                    <a:cubicBezTo>
                      <a:pt x="500" y="546"/>
                      <a:pt x="501" y="546"/>
                      <a:pt x="503" y="546"/>
                    </a:cubicBezTo>
                    <a:cubicBezTo>
                      <a:pt x="503" y="546"/>
                      <a:pt x="504" y="545"/>
                      <a:pt x="503" y="545"/>
                    </a:cubicBezTo>
                    <a:cubicBezTo>
                      <a:pt x="503" y="544"/>
                      <a:pt x="503" y="543"/>
                      <a:pt x="503" y="542"/>
                    </a:cubicBezTo>
                    <a:cubicBezTo>
                      <a:pt x="503" y="541"/>
                      <a:pt x="504" y="541"/>
                      <a:pt x="503" y="541"/>
                    </a:cubicBezTo>
                    <a:cubicBezTo>
                      <a:pt x="502" y="541"/>
                      <a:pt x="502" y="539"/>
                      <a:pt x="501" y="540"/>
                    </a:cubicBezTo>
                    <a:cubicBezTo>
                      <a:pt x="501" y="540"/>
                      <a:pt x="501" y="539"/>
                      <a:pt x="501" y="539"/>
                    </a:cubicBezTo>
                    <a:cubicBezTo>
                      <a:pt x="501" y="538"/>
                      <a:pt x="500" y="537"/>
                      <a:pt x="500" y="536"/>
                    </a:cubicBezTo>
                    <a:cubicBezTo>
                      <a:pt x="499" y="536"/>
                      <a:pt x="499" y="535"/>
                      <a:pt x="498" y="535"/>
                    </a:cubicBezTo>
                    <a:cubicBezTo>
                      <a:pt x="497" y="535"/>
                      <a:pt x="497" y="534"/>
                      <a:pt x="496" y="533"/>
                    </a:cubicBezTo>
                    <a:cubicBezTo>
                      <a:pt x="496" y="533"/>
                      <a:pt x="495" y="532"/>
                      <a:pt x="494" y="531"/>
                    </a:cubicBezTo>
                    <a:cubicBezTo>
                      <a:pt x="494" y="530"/>
                      <a:pt x="493" y="530"/>
                      <a:pt x="492" y="530"/>
                    </a:cubicBezTo>
                    <a:cubicBezTo>
                      <a:pt x="492" y="530"/>
                      <a:pt x="493" y="530"/>
                      <a:pt x="493" y="529"/>
                    </a:cubicBezTo>
                    <a:cubicBezTo>
                      <a:pt x="492" y="529"/>
                      <a:pt x="492" y="530"/>
                      <a:pt x="491" y="530"/>
                    </a:cubicBezTo>
                    <a:cubicBezTo>
                      <a:pt x="491" y="529"/>
                      <a:pt x="492" y="529"/>
                      <a:pt x="492" y="529"/>
                    </a:cubicBezTo>
                    <a:cubicBezTo>
                      <a:pt x="491" y="527"/>
                      <a:pt x="489" y="528"/>
                      <a:pt x="489" y="526"/>
                    </a:cubicBezTo>
                    <a:cubicBezTo>
                      <a:pt x="488" y="524"/>
                      <a:pt x="486" y="523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4" y="520"/>
                      <a:pt x="484" y="519"/>
                      <a:pt x="483" y="518"/>
                    </a:cubicBezTo>
                    <a:cubicBezTo>
                      <a:pt x="485" y="519"/>
                      <a:pt x="486" y="518"/>
                      <a:pt x="487" y="519"/>
                    </a:cubicBezTo>
                    <a:cubicBezTo>
                      <a:pt x="487" y="520"/>
                      <a:pt x="488" y="520"/>
                      <a:pt x="489" y="521"/>
                    </a:cubicBezTo>
                    <a:cubicBezTo>
                      <a:pt x="490" y="522"/>
                      <a:pt x="491" y="523"/>
                      <a:pt x="492" y="524"/>
                    </a:cubicBezTo>
                    <a:cubicBezTo>
                      <a:pt x="492" y="523"/>
                      <a:pt x="491" y="522"/>
                      <a:pt x="491" y="522"/>
                    </a:cubicBezTo>
                    <a:cubicBezTo>
                      <a:pt x="492" y="521"/>
                      <a:pt x="491" y="520"/>
                      <a:pt x="491" y="519"/>
                    </a:cubicBezTo>
                    <a:cubicBezTo>
                      <a:pt x="491" y="519"/>
                      <a:pt x="491" y="519"/>
                      <a:pt x="491" y="519"/>
                    </a:cubicBezTo>
                    <a:cubicBezTo>
                      <a:pt x="491" y="519"/>
                      <a:pt x="491" y="519"/>
                      <a:pt x="492" y="520"/>
                    </a:cubicBezTo>
                    <a:cubicBezTo>
                      <a:pt x="493" y="521"/>
                      <a:pt x="494" y="523"/>
                      <a:pt x="495" y="524"/>
                    </a:cubicBezTo>
                    <a:cubicBezTo>
                      <a:pt x="495" y="525"/>
                      <a:pt x="497" y="525"/>
                      <a:pt x="497" y="527"/>
                    </a:cubicBezTo>
                    <a:cubicBezTo>
                      <a:pt x="497" y="527"/>
                      <a:pt x="498" y="527"/>
                      <a:pt x="498" y="527"/>
                    </a:cubicBezTo>
                    <a:cubicBezTo>
                      <a:pt x="498" y="526"/>
                      <a:pt x="498" y="527"/>
                      <a:pt x="498" y="527"/>
                    </a:cubicBezTo>
                    <a:cubicBezTo>
                      <a:pt x="498" y="528"/>
                      <a:pt x="498" y="528"/>
                      <a:pt x="498" y="529"/>
                    </a:cubicBezTo>
                    <a:cubicBezTo>
                      <a:pt x="499" y="529"/>
                      <a:pt x="499" y="529"/>
                      <a:pt x="499" y="529"/>
                    </a:cubicBezTo>
                    <a:cubicBezTo>
                      <a:pt x="499" y="529"/>
                      <a:pt x="499" y="528"/>
                      <a:pt x="499" y="528"/>
                    </a:cubicBezTo>
                    <a:cubicBezTo>
                      <a:pt x="499" y="528"/>
                      <a:pt x="500" y="528"/>
                      <a:pt x="500" y="527"/>
                    </a:cubicBezTo>
                    <a:cubicBezTo>
                      <a:pt x="500" y="527"/>
                      <a:pt x="500" y="527"/>
                      <a:pt x="500" y="527"/>
                    </a:cubicBezTo>
                    <a:cubicBezTo>
                      <a:pt x="500" y="529"/>
                      <a:pt x="501" y="529"/>
                      <a:pt x="502" y="530"/>
                    </a:cubicBezTo>
                    <a:cubicBezTo>
                      <a:pt x="502" y="530"/>
                      <a:pt x="502" y="530"/>
                      <a:pt x="503" y="530"/>
                    </a:cubicBezTo>
                    <a:cubicBezTo>
                      <a:pt x="503" y="530"/>
                      <a:pt x="503" y="530"/>
                      <a:pt x="503" y="530"/>
                    </a:cubicBezTo>
                    <a:cubicBezTo>
                      <a:pt x="502" y="529"/>
                      <a:pt x="502" y="529"/>
                      <a:pt x="502" y="529"/>
                    </a:cubicBezTo>
                    <a:cubicBezTo>
                      <a:pt x="503" y="530"/>
                      <a:pt x="504" y="529"/>
                      <a:pt x="504" y="530"/>
                    </a:cubicBezTo>
                    <a:cubicBezTo>
                      <a:pt x="504" y="531"/>
                      <a:pt x="505" y="531"/>
                      <a:pt x="505" y="530"/>
                    </a:cubicBezTo>
                    <a:cubicBezTo>
                      <a:pt x="505" y="530"/>
                      <a:pt x="505" y="530"/>
                      <a:pt x="505" y="530"/>
                    </a:cubicBezTo>
                    <a:cubicBezTo>
                      <a:pt x="505" y="531"/>
                      <a:pt x="506" y="532"/>
                      <a:pt x="506" y="532"/>
                    </a:cubicBezTo>
                    <a:cubicBezTo>
                      <a:pt x="508" y="532"/>
                      <a:pt x="508" y="533"/>
                      <a:pt x="508" y="534"/>
                    </a:cubicBezTo>
                    <a:cubicBezTo>
                      <a:pt x="508" y="535"/>
                      <a:pt x="508" y="536"/>
                      <a:pt x="510" y="536"/>
                    </a:cubicBezTo>
                    <a:cubicBezTo>
                      <a:pt x="510" y="537"/>
                      <a:pt x="511" y="536"/>
                      <a:pt x="511" y="536"/>
                    </a:cubicBezTo>
                    <a:cubicBezTo>
                      <a:pt x="510" y="535"/>
                      <a:pt x="510" y="533"/>
                      <a:pt x="509" y="532"/>
                    </a:cubicBezTo>
                    <a:cubicBezTo>
                      <a:pt x="508" y="531"/>
                      <a:pt x="509" y="531"/>
                      <a:pt x="509" y="530"/>
                    </a:cubicBezTo>
                    <a:cubicBezTo>
                      <a:pt x="510" y="530"/>
                      <a:pt x="510" y="531"/>
                      <a:pt x="511" y="531"/>
                    </a:cubicBezTo>
                    <a:cubicBezTo>
                      <a:pt x="512" y="531"/>
                      <a:pt x="512" y="531"/>
                      <a:pt x="512" y="531"/>
                    </a:cubicBezTo>
                    <a:cubicBezTo>
                      <a:pt x="513" y="530"/>
                      <a:pt x="512" y="530"/>
                      <a:pt x="512" y="530"/>
                    </a:cubicBezTo>
                    <a:cubicBezTo>
                      <a:pt x="511" y="530"/>
                      <a:pt x="512" y="530"/>
                      <a:pt x="512" y="529"/>
                    </a:cubicBezTo>
                    <a:cubicBezTo>
                      <a:pt x="512" y="529"/>
                      <a:pt x="511" y="528"/>
                      <a:pt x="511" y="527"/>
                    </a:cubicBezTo>
                    <a:cubicBezTo>
                      <a:pt x="510" y="526"/>
                      <a:pt x="510" y="527"/>
                      <a:pt x="511" y="526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0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2" y="524"/>
                      <a:pt x="512" y="525"/>
                      <a:pt x="512" y="525"/>
                    </a:cubicBezTo>
                    <a:cubicBezTo>
                      <a:pt x="512" y="526"/>
                      <a:pt x="513" y="526"/>
                      <a:pt x="513" y="526"/>
                    </a:cubicBezTo>
                    <a:cubicBezTo>
                      <a:pt x="513" y="526"/>
                      <a:pt x="513" y="525"/>
                      <a:pt x="513" y="525"/>
                    </a:cubicBezTo>
                    <a:cubicBezTo>
                      <a:pt x="514" y="525"/>
                      <a:pt x="513" y="524"/>
                      <a:pt x="513" y="523"/>
                    </a:cubicBezTo>
                    <a:cubicBezTo>
                      <a:pt x="514" y="523"/>
                      <a:pt x="513" y="522"/>
                      <a:pt x="514" y="521"/>
                    </a:cubicBezTo>
                    <a:cubicBezTo>
                      <a:pt x="514" y="522"/>
                      <a:pt x="514" y="522"/>
                      <a:pt x="514" y="523"/>
                    </a:cubicBezTo>
                    <a:cubicBezTo>
                      <a:pt x="515" y="524"/>
                      <a:pt x="515" y="525"/>
                      <a:pt x="516" y="525"/>
                    </a:cubicBezTo>
                    <a:cubicBezTo>
                      <a:pt x="515" y="524"/>
                      <a:pt x="515" y="522"/>
                      <a:pt x="515" y="521"/>
                    </a:cubicBezTo>
                    <a:cubicBezTo>
                      <a:pt x="515" y="521"/>
                      <a:pt x="515" y="521"/>
                      <a:pt x="515" y="521"/>
                    </a:cubicBezTo>
                    <a:cubicBezTo>
                      <a:pt x="515" y="520"/>
                      <a:pt x="515" y="520"/>
                      <a:pt x="514" y="519"/>
                    </a:cubicBezTo>
                    <a:cubicBezTo>
                      <a:pt x="514" y="519"/>
                      <a:pt x="515" y="519"/>
                      <a:pt x="515" y="518"/>
                    </a:cubicBezTo>
                    <a:cubicBezTo>
                      <a:pt x="515" y="518"/>
                      <a:pt x="516" y="518"/>
                      <a:pt x="515" y="517"/>
                    </a:cubicBezTo>
                    <a:cubicBezTo>
                      <a:pt x="515" y="517"/>
                      <a:pt x="515" y="517"/>
                      <a:pt x="515" y="518"/>
                    </a:cubicBezTo>
                    <a:cubicBezTo>
                      <a:pt x="514" y="518"/>
                      <a:pt x="514" y="518"/>
                      <a:pt x="513" y="518"/>
                    </a:cubicBezTo>
                    <a:cubicBezTo>
                      <a:pt x="513" y="518"/>
                      <a:pt x="513" y="518"/>
                      <a:pt x="513" y="517"/>
                    </a:cubicBezTo>
                    <a:cubicBezTo>
                      <a:pt x="513" y="517"/>
                      <a:pt x="513" y="516"/>
                      <a:pt x="512" y="516"/>
                    </a:cubicBezTo>
                    <a:cubicBezTo>
                      <a:pt x="511" y="516"/>
                      <a:pt x="511" y="516"/>
                      <a:pt x="511" y="516"/>
                    </a:cubicBezTo>
                    <a:cubicBezTo>
                      <a:pt x="511" y="515"/>
                      <a:pt x="512" y="515"/>
                      <a:pt x="512" y="515"/>
                    </a:cubicBezTo>
                    <a:cubicBezTo>
                      <a:pt x="512" y="514"/>
                      <a:pt x="511" y="515"/>
                      <a:pt x="511" y="515"/>
                    </a:cubicBezTo>
                    <a:cubicBezTo>
                      <a:pt x="510" y="514"/>
                      <a:pt x="509" y="515"/>
                      <a:pt x="509" y="514"/>
                    </a:cubicBezTo>
                    <a:cubicBezTo>
                      <a:pt x="509" y="513"/>
                      <a:pt x="508" y="512"/>
                      <a:pt x="508" y="511"/>
                    </a:cubicBezTo>
                    <a:cubicBezTo>
                      <a:pt x="507" y="511"/>
                      <a:pt x="507" y="511"/>
                      <a:pt x="507" y="511"/>
                    </a:cubicBezTo>
                    <a:cubicBezTo>
                      <a:pt x="507" y="511"/>
                      <a:pt x="507" y="510"/>
                      <a:pt x="506" y="510"/>
                    </a:cubicBezTo>
                    <a:cubicBezTo>
                      <a:pt x="506" y="510"/>
                      <a:pt x="507" y="510"/>
                      <a:pt x="507" y="510"/>
                    </a:cubicBezTo>
                    <a:cubicBezTo>
                      <a:pt x="507" y="509"/>
                      <a:pt x="509" y="511"/>
                      <a:pt x="509" y="509"/>
                    </a:cubicBezTo>
                    <a:cubicBezTo>
                      <a:pt x="509" y="508"/>
                      <a:pt x="509" y="508"/>
                      <a:pt x="509" y="508"/>
                    </a:cubicBezTo>
                    <a:cubicBezTo>
                      <a:pt x="509" y="508"/>
                      <a:pt x="510" y="508"/>
                      <a:pt x="509" y="507"/>
                    </a:cubicBezTo>
                    <a:cubicBezTo>
                      <a:pt x="509" y="507"/>
                      <a:pt x="509" y="507"/>
                      <a:pt x="508" y="507"/>
                    </a:cubicBezTo>
                    <a:cubicBezTo>
                      <a:pt x="508" y="507"/>
                      <a:pt x="508" y="507"/>
                      <a:pt x="507" y="507"/>
                    </a:cubicBezTo>
                    <a:cubicBezTo>
                      <a:pt x="507" y="507"/>
                      <a:pt x="506" y="507"/>
                      <a:pt x="506" y="506"/>
                    </a:cubicBezTo>
                    <a:cubicBezTo>
                      <a:pt x="505" y="506"/>
                      <a:pt x="506" y="505"/>
                      <a:pt x="506" y="505"/>
                    </a:cubicBezTo>
                    <a:cubicBezTo>
                      <a:pt x="506" y="504"/>
                      <a:pt x="506" y="504"/>
                      <a:pt x="506" y="504"/>
                    </a:cubicBezTo>
                    <a:cubicBezTo>
                      <a:pt x="506" y="503"/>
                      <a:pt x="506" y="503"/>
                      <a:pt x="506" y="503"/>
                    </a:cubicBezTo>
                    <a:cubicBezTo>
                      <a:pt x="505" y="502"/>
                      <a:pt x="506" y="503"/>
                      <a:pt x="505" y="503"/>
                    </a:cubicBezTo>
                    <a:cubicBezTo>
                      <a:pt x="505" y="502"/>
                      <a:pt x="505" y="502"/>
                      <a:pt x="504" y="501"/>
                    </a:cubicBezTo>
                    <a:cubicBezTo>
                      <a:pt x="504" y="502"/>
                      <a:pt x="505" y="503"/>
                      <a:pt x="504" y="503"/>
                    </a:cubicBezTo>
                    <a:cubicBezTo>
                      <a:pt x="503" y="503"/>
                      <a:pt x="504" y="502"/>
                      <a:pt x="503" y="501"/>
                    </a:cubicBezTo>
                    <a:cubicBezTo>
                      <a:pt x="503" y="502"/>
                      <a:pt x="503" y="503"/>
                      <a:pt x="503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1" y="502"/>
                      <a:pt x="502" y="502"/>
                    </a:cubicBezTo>
                    <a:cubicBezTo>
                      <a:pt x="503" y="502"/>
                      <a:pt x="502" y="501"/>
                      <a:pt x="502" y="501"/>
                    </a:cubicBezTo>
                    <a:cubicBezTo>
                      <a:pt x="501" y="500"/>
                      <a:pt x="501" y="500"/>
                      <a:pt x="500" y="500"/>
                    </a:cubicBezTo>
                    <a:cubicBezTo>
                      <a:pt x="500" y="500"/>
                      <a:pt x="500" y="500"/>
                      <a:pt x="500" y="500"/>
                    </a:cubicBezTo>
                    <a:cubicBezTo>
                      <a:pt x="500" y="500"/>
                      <a:pt x="500" y="499"/>
                      <a:pt x="499" y="499"/>
                    </a:cubicBezTo>
                    <a:cubicBezTo>
                      <a:pt x="499" y="500"/>
                      <a:pt x="499" y="501"/>
                      <a:pt x="499" y="501"/>
                    </a:cubicBezTo>
                    <a:cubicBezTo>
                      <a:pt x="498" y="500"/>
                      <a:pt x="498" y="500"/>
                      <a:pt x="497" y="498"/>
                    </a:cubicBezTo>
                    <a:cubicBezTo>
                      <a:pt x="497" y="498"/>
                      <a:pt x="497" y="497"/>
                      <a:pt x="497" y="497"/>
                    </a:cubicBezTo>
                    <a:cubicBezTo>
                      <a:pt x="497" y="496"/>
                      <a:pt x="497" y="496"/>
                      <a:pt x="497" y="496"/>
                    </a:cubicBezTo>
                    <a:cubicBezTo>
                      <a:pt x="495" y="495"/>
                      <a:pt x="496" y="494"/>
                      <a:pt x="496" y="493"/>
                    </a:cubicBezTo>
                    <a:cubicBezTo>
                      <a:pt x="496" y="493"/>
                      <a:pt x="496" y="493"/>
                      <a:pt x="496" y="493"/>
                    </a:cubicBezTo>
                    <a:cubicBezTo>
                      <a:pt x="496" y="492"/>
                      <a:pt x="496" y="492"/>
                      <a:pt x="497" y="492"/>
                    </a:cubicBezTo>
                    <a:cubicBezTo>
                      <a:pt x="496" y="491"/>
                      <a:pt x="495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6" y="490"/>
                      <a:pt x="495" y="489"/>
                      <a:pt x="495" y="489"/>
                    </a:cubicBezTo>
                    <a:cubicBezTo>
                      <a:pt x="495" y="489"/>
                      <a:pt x="495" y="489"/>
                      <a:pt x="495" y="489"/>
                    </a:cubicBezTo>
                    <a:cubicBezTo>
                      <a:pt x="494" y="489"/>
                      <a:pt x="494" y="488"/>
                      <a:pt x="494" y="488"/>
                    </a:cubicBezTo>
                    <a:cubicBezTo>
                      <a:pt x="493" y="488"/>
                      <a:pt x="492" y="488"/>
                      <a:pt x="492" y="489"/>
                    </a:cubicBezTo>
                    <a:cubicBezTo>
                      <a:pt x="492" y="489"/>
                      <a:pt x="492" y="489"/>
                      <a:pt x="492" y="489"/>
                    </a:cubicBezTo>
                    <a:cubicBezTo>
                      <a:pt x="491" y="489"/>
                      <a:pt x="491" y="490"/>
                      <a:pt x="490" y="490"/>
                    </a:cubicBezTo>
                    <a:cubicBezTo>
                      <a:pt x="490" y="490"/>
                      <a:pt x="490" y="490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1" y="488"/>
                      <a:pt x="490" y="488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2" y="486"/>
                      <a:pt x="490" y="485"/>
                      <a:pt x="490" y="485"/>
                    </a:cubicBezTo>
                    <a:cubicBezTo>
                      <a:pt x="490" y="485"/>
                      <a:pt x="490" y="485"/>
                      <a:pt x="490" y="485"/>
                    </a:cubicBezTo>
                    <a:cubicBezTo>
                      <a:pt x="490" y="484"/>
                      <a:pt x="491" y="485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3" y="485"/>
                      <a:pt x="494" y="484"/>
                      <a:pt x="495" y="484"/>
                    </a:cubicBezTo>
                    <a:cubicBezTo>
                      <a:pt x="496" y="484"/>
                      <a:pt x="495" y="483"/>
                      <a:pt x="495" y="483"/>
                    </a:cubicBezTo>
                    <a:cubicBezTo>
                      <a:pt x="495" y="483"/>
                      <a:pt x="495" y="482"/>
                      <a:pt x="495" y="482"/>
                    </a:cubicBezTo>
                    <a:cubicBezTo>
                      <a:pt x="495" y="482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4" y="481"/>
                      <a:pt x="493" y="480"/>
                      <a:pt x="493" y="480"/>
                    </a:cubicBezTo>
                    <a:cubicBezTo>
                      <a:pt x="493" y="480"/>
                      <a:pt x="493" y="480"/>
                      <a:pt x="493" y="480"/>
                    </a:cubicBezTo>
                    <a:cubicBezTo>
                      <a:pt x="493" y="479"/>
                      <a:pt x="491" y="479"/>
                      <a:pt x="492" y="478"/>
                    </a:cubicBezTo>
                    <a:cubicBezTo>
                      <a:pt x="492" y="477"/>
                      <a:pt x="491" y="476"/>
                      <a:pt x="490" y="475"/>
                    </a:cubicBezTo>
                    <a:cubicBezTo>
                      <a:pt x="490" y="475"/>
                      <a:pt x="490" y="475"/>
                      <a:pt x="490" y="475"/>
                    </a:cubicBezTo>
                    <a:cubicBezTo>
                      <a:pt x="490" y="475"/>
                      <a:pt x="490" y="474"/>
                      <a:pt x="490" y="474"/>
                    </a:cubicBezTo>
                    <a:cubicBezTo>
                      <a:pt x="491" y="475"/>
                      <a:pt x="493" y="476"/>
                      <a:pt x="493" y="477"/>
                    </a:cubicBezTo>
                    <a:cubicBezTo>
                      <a:pt x="494" y="478"/>
                      <a:pt x="495" y="478"/>
                      <a:pt x="495" y="478"/>
                    </a:cubicBezTo>
                    <a:cubicBezTo>
                      <a:pt x="496" y="477"/>
                      <a:pt x="495" y="477"/>
                      <a:pt x="495" y="477"/>
                    </a:cubicBezTo>
                    <a:cubicBezTo>
                      <a:pt x="495" y="476"/>
                      <a:pt x="495" y="476"/>
                      <a:pt x="495" y="476"/>
                    </a:cubicBezTo>
                    <a:cubicBezTo>
                      <a:pt x="496" y="477"/>
                      <a:pt x="496" y="476"/>
                      <a:pt x="495" y="475"/>
                    </a:cubicBezTo>
                    <a:cubicBezTo>
                      <a:pt x="496" y="475"/>
                      <a:pt x="497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9" y="477"/>
                      <a:pt x="497" y="475"/>
                      <a:pt x="497" y="476"/>
                    </a:cubicBezTo>
                    <a:cubicBezTo>
                      <a:pt x="497" y="476"/>
                      <a:pt x="498" y="476"/>
                      <a:pt x="497" y="477"/>
                    </a:cubicBezTo>
                    <a:cubicBezTo>
                      <a:pt x="497" y="477"/>
                      <a:pt x="497" y="476"/>
                      <a:pt x="496" y="476"/>
                    </a:cubicBezTo>
                    <a:cubicBezTo>
                      <a:pt x="496" y="477"/>
                      <a:pt x="497" y="477"/>
                      <a:pt x="498" y="477"/>
                    </a:cubicBezTo>
                    <a:cubicBezTo>
                      <a:pt x="499" y="478"/>
                      <a:pt x="499" y="477"/>
                      <a:pt x="499" y="476"/>
                    </a:cubicBezTo>
                    <a:cubicBezTo>
                      <a:pt x="499" y="476"/>
                      <a:pt x="500" y="475"/>
                      <a:pt x="500" y="477"/>
                    </a:cubicBezTo>
                    <a:cubicBezTo>
                      <a:pt x="500" y="477"/>
                      <a:pt x="500" y="478"/>
                      <a:pt x="500" y="478"/>
                    </a:cubicBezTo>
                    <a:cubicBezTo>
                      <a:pt x="500" y="479"/>
                      <a:pt x="500" y="479"/>
                      <a:pt x="500" y="479"/>
                    </a:cubicBezTo>
                    <a:cubicBezTo>
                      <a:pt x="501" y="479"/>
                      <a:pt x="501" y="479"/>
                      <a:pt x="502" y="480"/>
                    </a:cubicBezTo>
                    <a:cubicBezTo>
                      <a:pt x="502" y="480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3" y="483"/>
                      <a:pt x="504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7" y="483"/>
                      <a:pt x="508" y="483"/>
                      <a:pt x="510" y="482"/>
                    </a:cubicBezTo>
                    <a:cubicBezTo>
                      <a:pt x="510" y="481"/>
                      <a:pt x="510" y="482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2"/>
                      <a:pt x="511" y="482"/>
                      <a:pt x="511" y="483"/>
                    </a:cubicBezTo>
                    <a:cubicBezTo>
                      <a:pt x="511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07" y="484"/>
                      <a:pt x="507" y="485"/>
                      <a:pt x="507" y="487"/>
                    </a:cubicBezTo>
                    <a:cubicBezTo>
                      <a:pt x="507" y="488"/>
                      <a:pt x="507" y="488"/>
                      <a:pt x="507" y="488"/>
                    </a:cubicBezTo>
                    <a:cubicBezTo>
                      <a:pt x="508" y="488"/>
                      <a:pt x="509" y="488"/>
                      <a:pt x="510" y="488"/>
                    </a:cubicBezTo>
                    <a:cubicBezTo>
                      <a:pt x="509" y="488"/>
                      <a:pt x="509" y="489"/>
                      <a:pt x="508" y="489"/>
                    </a:cubicBezTo>
                    <a:cubicBezTo>
                      <a:pt x="508" y="489"/>
                      <a:pt x="508" y="489"/>
                      <a:pt x="508" y="490"/>
                    </a:cubicBezTo>
                    <a:cubicBezTo>
                      <a:pt x="508" y="490"/>
                      <a:pt x="508" y="490"/>
                      <a:pt x="509" y="490"/>
                    </a:cubicBezTo>
                    <a:cubicBezTo>
                      <a:pt x="510" y="490"/>
                      <a:pt x="510" y="489"/>
                      <a:pt x="511" y="489"/>
                    </a:cubicBezTo>
                    <a:cubicBezTo>
                      <a:pt x="511" y="490"/>
                      <a:pt x="510" y="490"/>
                      <a:pt x="510" y="490"/>
                    </a:cubicBezTo>
                    <a:cubicBezTo>
                      <a:pt x="509" y="491"/>
                      <a:pt x="509" y="492"/>
                      <a:pt x="510" y="493"/>
                    </a:cubicBezTo>
                    <a:cubicBezTo>
                      <a:pt x="511" y="493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2" y="495"/>
                      <a:pt x="512" y="496"/>
                      <a:pt x="513" y="497"/>
                    </a:cubicBezTo>
                    <a:cubicBezTo>
                      <a:pt x="513" y="497"/>
                      <a:pt x="514" y="496"/>
                      <a:pt x="514" y="495"/>
                    </a:cubicBezTo>
                    <a:cubicBezTo>
                      <a:pt x="514" y="495"/>
                      <a:pt x="513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4"/>
                      <a:pt x="514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5"/>
                      <a:pt x="514" y="496"/>
                      <a:pt x="515" y="496"/>
                    </a:cubicBezTo>
                    <a:cubicBezTo>
                      <a:pt x="515" y="496"/>
                      <a:pt x="515" y="496"/>
                      <a:pt x="515" y="497"/>
                    </a:cubicBezTo>
                    <a:cubicBezTo>
                      <a:pt x="515" y="497"/>
                      <a:pt x="516" y="498"/>
                      <a:pt x="516" y="498"/>
                    </a:cubicBezTo>
                    <a:cubicBezTo>
                      <a:pt x="516" y="497"/>
                      <a:pt x="517" y="497"/>
                      <a:pt x="518" y="497"/>
                    </a:cubicBezTo>
                    <a:cubicBezTo>
                      <a:pt x="517" y="498"/>
                      <a:pt x="518" y="498"/>
                      <a:pt x="518" y="499"/>
                    </a:cubicBezTo>
                    <a:cubicBezTo>
                      <a:pt x="519" y="499"/>
                      <a:pt x="519" y="500"/>
                      <a:pt x="520" y="500"/>
                    </a:cubicBezTo>
                    <a:cubicBezTo>
                      <a:pt x="519" y="499"/>
                      <a:pt x="521" y="499"/>
                      <a:pt x="520" y="498"/>
                    </a:cubicBezTo>
                    <a:cubicBezTo>
                      <a:pt x="520" y="497"/>
                      <a:pt x="521" y="495"/>
                      <a:pt x="521" y="494"/>
                    </a:cubicBezTo>
                    <a:cubicBezTo>
                      <a:pt x="521" y="494"/>
                      <a:pt x="521" y="496"/>
                      <a:pt x="522" y="495"/>
                    </a:cubicBezTo>
                    <a:cubicBezTo>
                      <a:pt x="522" y="494"/>
                      <a:pt x="521" y="494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0" y="493"/>
                      <a:pt x="520" y="492"/>
                      <a:pt x="519" y="492"/>
                    </a:cubicBezTo>
                    <a:cubicBezTo>
                      <a:pt x="520" y="491"/>
                      <a:pt x="520" y="492"/>
                      <a:pt x="521" y="492"/>
                    </a:cubicBezTo>
                    <a:cubicBezTo>
                      <a:pt x="521" y="491"/>
                      <a:pt x="519" y="491"/>
                      <a:pt x="520" y="490"/>
                    </a:cubicBezTo>
                    <a:cubicBezTo>
                      <a:pt x="520" y="490"/>
                      <a:pt x="520" y="491"/>
                      <a:pt x="521" y="490"/>
                    </a:cubicBezTo>
                    <a:cubicBezTo>
                      <a:pt x="521" y="490"/>
                      <a:pt x="521" y="490"/>
                      <a:pt x="521" y="489"/>
                    </a:cubicBezTo>
                    <a:cubicBezTo>
                      <a:pt x="521" y="489"/>
                      <a:pt x="521" y="489"/>
                      <a:pt x="521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8"/>
                      <a:pt x="520" y="488"/>
                      <a:pt x="520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2" y="488"/>
                      <a:pt x="522" y="489"/>
                      <a:pt x="523" y="489"/>
                    </a:cubicBezTo>
                    <a:cubicBezTo>
                      <a:pt x="524" y="489"/>
                      <a:pt x="525" y="490"/>
                      <a:pt x="526" y="489"/>
                    </a:cubicBezTo>
                    <a:cubicBezTo>
                      <a:pt x="526" y="488"/>
                      <a:pt x="527" y="486"/>
                      <a:pt x="525" y="486"/>
                    </a:cubicBezTo>
                    <a:cubicBezTo>
                      <a:pt x="525" y="486"/>
                      <a:pt x="525" y="486"/>
                      <a:pt x="525" y="485"/>
                    </a:cubicBezTo>
                    <a:cubicBezTo>
                      <a:pt x="525" y="485"/>
                      <a:pt x="525" y="485"/>
                      <a:pt x="525" y="485"/>
                    </a:cubicBezTo>
                    <a:cubicBezTo>
                      <a:pt x="526" y="485"/>
                      <a:pt x="527" y="487"/>
                      <a:pt x="528" y="486"/>
                    </a:cubicBezTo>
                    <a:cubicBezTo>
                      <a:pt x="528" y="485"/>
                      <a:pt x="527" y="484"/>
                      <a:pt x="527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30" y="482"/>
                      <a:pt x="530" y="482"/>
                      <a:pt x="529" y="481"/>
                    </a:cubicBezTo>
                    <a:cubicBezTo>
                      <a:pt x="528" y="480"/>
                      <a:pt x="527" y="479"/>
                      <a:pt x="526" y="479"/>
                    </a:cubicBezTo>
                    <a:cubicBezTo>
                      <a:pt x="525" y="479"/>
                      <a:pt x="525" y="479"/>
                      <a:pt x="525" y="478"/>
                    </a:cubicBezTo>
                    <a:cubicBezTo>
                      <a:pt x="525" y="480"/>
                      <a:pt x="526" y="479"/>
                      <a:pt x="527" y="478"/>
                    </a:cubicBezTo>
                    <a:cubicBezTo>
                      <a:pt x="528" y="478"/>
                      <a:pt x="528" y="477"/>
                      <a:pt x="527" y="477"/>
                    </a:cubicBezTo>
                    <a:cubicBezTo>
                      <a:pt x="527" y="476"/>
                      <a:pt x="526" y="476"/>
                      <a:pt x="527" y="476"/>
                    </a:cubicBezTo>
                    <a:cubicBezTo>
                      <a:pt x="527" y="475"/>
                      <a:pt x="528" y="476"/>
                      <a:pt x="528" y="476"/>
                    </a:cubicBezTo>
                    <a:cubicBezTo>
                      <a:pt x="529" y="476"/>
                      <a:pt x="529" y="477"/>
                      <a:pt x="529" y="477"/>
                    </a:cubicBezTo>
                    <a:cubicBezTo>
                      <a:pt x="531" y="478"/>
                      <a:pt x="532" y="477"/>
                      <a:pt x="533" y="477"/>
                    </a:cubicBezTo>
                    <a:cubicBezTo>
                      <a:pt x="533" y="477"/>
                      <a:pt x="534" y="477"/>
                      <a:pt x="534" y="477"/>
                    </a:cubicBezTo>
                    <a:cubicBezTo>
                      <a:pt x="534" y="476"/>
                      <a:pt x="533" y="476"/>
                      <a:pt x="533" y="476"/>
                    </a:cubicBezTo>
                    <a:cubicBezTo>
                      <a:pt x="533" y="476"/>
                      <a:pt x="532" y="476"/>
                      <a:pt x="532" y="476"/>
                    </a:cubicBezTo>
                    <a:cubicBezTo>
                      <a:pt x="532" y="475"/>
                      <a:pt x="533" y="475"/>
                      <a:pt x="533" y="474"/>
                    </a:cubicBezTo>
                    <a:cubicBezTo>
                      <a:pt x="533" y="474"/>
                      <a:pt x="534" y="474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5" y="473"/>
                      <a:pt x="535" y="472"/>
                    </a:cubicBezTo>
                    <a:close/>
                    <a:moveTo>
                      <a:pt x="401" y="335"/>
                    </a:move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lose/>
                    <a:moveTo>
                      <a:pt x="458" y="471"/>
                    </a:moveTo>
                    <a:cubicBezTo>
                      <a:pt x="458" y="471"/>
                      <a:pt x="458" y="471"/>
                      <a:pt x="458" y="471"/>
                    </a:cubicBezTo>
                    <a:cubicBezTo>
                      <a:pt x="458" y="471"/>
                      <a:pt x="458" y="471"/>
                      <a:pt x="459" y="471"/>
                    </a:cubicBezTo>
                    <a:cubicBezTo>
                      <a:pt x="458" y="471"/>
                      <a:pt x="458" y="471"/>
                      <a:pt x="458" y="471"/>
                    </a:cubicBezTo>
                    <a:close/>
                    <a:moveTo>
                      <a:pt x="466" y="398"/>
                    </a:move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lose/>
                    <a:moveTo>
                      <a:pt x="477" y="419"/>
                    </a:moveTo>
                    <a:cubicBezTo>
                      <a:pt x="477" y="419"/>
                      <a:pt x="477" y="419"/>
                      <a:pt x="477" y="419"/>
                    </a:cubicBezTo>
                    <a:cubicBezTo>
                      <a:pt x="477" y="419"/>
                      <a:pt x="477" y="419"/>
                      <a:pt x="477" y="419"/>
                    </a:cubicBezTo>
                    <a:close/>
                    <a:moveTo>
                      <a:pt x="515" y="455"/>
                    </a:moveTo>
                    <a:cubicBezTo>
                      <a:pt x="515" y="455"/>
                      <a:pt x="515" y="455"/>
                      <a:pt x="515" y="455"/>
                    </a:cubicBezTo>
                    <a:cubicBezTo>
                      <a:pt x="515" y="455"/>
                      <a:pt x="515" y="455"/>
                      <a:pt x="515" y="455"/>
                    </a:cubicBezTo>
                    <a:close/>
                    <a:moveTo>
                      <a:pt x="414" y="433"/>
                    </a:moveTo>
                    <a:cubicBezTo>
                      <a:pt x="413" y="433"/>
                      <a:pt x="413" y="432"/>
                      <a:pt x="413" y="431"/>
                    </a:cubicBezTo>
                    <a:cubicBezTo>
                      <a:pt x="414" y="430"/>
                      <a:pt x="414" y="428"/>
                      <a:pt x="416" y="427"/>
                    </a:cubicBezTo>
                    <a:cubicBezTo>
                      <a:pt x="416" y="427"/>
                      <a:pt x="417" y="427"/>
                      <a:pt x="417" y="427"/>
                    </a:cubicBezTo>
                    <a:cubicBezTo>
                      <a:pt x="417" y="425"/>
                      <a:pt x="418" y="425"/>
                      <a:pt x="418" y="423"/>
                    </a:cubicBezTo>
                    <a:cubicBezTo>
                      <a:pt x="418" y="423"/>
                      <a:pt x="419" y="422"/>
                      <a:pt x="420" y="422"/>
                    </a:cubicBezTo>
                    <a:cubicBezTo>
                      <a:pt x="421" y="423"/>
                      <a:pt x="421" y="423"/>
                      <a:pt x="421" y="424"/>
                    </a:cubicBezTo>
                    <a:cubicBezTo>
                      <a:pt x="421" y="425"/>
                      <a:pt x="420" y="426"/>
                      <a:pt x="419" y="426"/>
                    </a:cubicBezTo>
                    <a:cubicBezTo>
                      <a:pt x="419" y="427"/>
                      <a:pt x="418" y="428"/>
                      <a:pt x="418" y="430"/>
                    </a:cubicBezTo>
                    <a:cubicBezTo>
                      <a:pt x="417" y="432"/>
                      <a:pt x="415" y="432"/>
                      <a:pt x="414" y="433"/>
                    </a:cubicBezTo>
                    <a:close/>
                    <a:moveTo>
                      <a:pt x="405" y="340"/>
                    </a:moveTo>
                    <a:cubicBezTo>
                      <a:pt x="405" y="341"/>
                      <a:pt x="406" y="341"/>
                      <a:pt x="407" y="341"/>
                    </a:cubicBezTo>
                    <a:cubicBezTo>
                      <a:pt x="408" y="341"/>
                      <a:pt x="408" y="341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3"/>
                      <a:pt x="409" y="343"/>
                      <a:pt x="408" y="343"/>
                    </a:cubicBezTo>
                    <a:cubicBezTo>
                      <a:pt x="408" y="346"/>
                      <a:pt x="408" y="349"/>
                      <a:pt x="411" y="351"/>
                    </a:cubicBezTo>
                    <a:cubicBezTo>
                      <a:pt x="412" y="353"/>
                      <a:pt x="414" y="353"/>
                      <a:pt x="416" y="352"/>
                    </a:cubicBezTo>
                    <a:cubicBezTo>
                      <a:pt x="418" y="351"/>
                      <a:pt x="419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2" y="349"/>
                      <a:pt x="422" y="349"/>
                    </a:cubicBezTo>
                    <a:cubicBezTo>
                      <a:pt x="422" y="349"/>
                      <a:pt x="422" y="349"/>
                      <a:pt x="422" y="349"/>
                    </a:cubicBezTo>
                    <a:cubicBezTo>
                      <a:pt x="425" y="349"/>
                      <a:pt x="427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30" y="350"/>
                      <a:pt x="430" y="350"/>
                      <a:pt x="431" y="350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2" y="351"/>
                      <a:pt x="433" y="351"/>
                      <a:pt x="434" y="351"/>
                    </a:cubicBezTo>
                    <a:cubicBezTo>
                      <a:pt x="435" y="351"/>
                      <a:pt x="435" y="350"/>
                      <a:pt x="435" y="349"/>
                    </a:cubicBezTo>
                    <a:cubicBezTo>
                      <a:pt x="436" y="348"/>
                      <a:pt x="435" y="348"/>
                      <a:pt x="435" y="348"/>
                    </a:cubicBezTo>
                    <a:cubicBezTo>
                      <a:pt x="434" y="348"/>
                      <a:pt x="434" y="347"/>
                      <a:pt x="434" y="347"/>
                    </a:cubicBezTo>
                    <a:cubicBezTo>
                      <a:pt x="434" y="344"/>
                      <a:pt x="434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1" y="343"/>
                      <a:pt x="432" y="342"/>
                      <a:pt x="432" y="341"/>
                    </a:cubicBezTo>
                    <a:cubicBezTo>
                      <a:pt x="431" y="341"/>
                      <a:pt x="431" y="341"/>
                      <a:pt x="431" y="340"/>
                    </a:cubicBezTo>
                    <a:cubicBezTo>
                      <a:pt x="431" y="340"/>
                      <a:pt x="431" y="340"/>
                      <a:pt x="431" y="340"/>
                    </a:cubicBezTo>
                    <a:cubicBezTo>
                      <a:pt x="431" y="339"/>
                      <a:pt x="431" y="339"/>
                      <a:pt x="430" y="339"/>
                    </a:cubicBezTo>
                    <a:cubicBezTo>
                      <a:pt x="429" y="339"/>
                      <a:pt x="429" y="339"/>
                      <a:pt x="428" y="339"/>
                    </a:cubicBezTo>
                    <a:cubicBezTo>
                      <a:pt x="429" y="338"/>
                      <a:pt x="429" y="337"/>
                      <a:pt x="428" y="335"/>
                    </a:cubicBezTo>
                    <a:cubicBezTo>
                      <a:pt x="428" y="335"/>
                      <a:pt x="428" y="335"/>
                      <a:pt x="427" y="335"/>
                    </a:cubicBezTo>
                    <a:cubicBezTo>
                      <a:pt x="427" y="335"/>
                      <a:pt x="427" y="335"/>
                      <a:pt x="427" y="335"/>
                    </a:cubicBezTo>
                    <a:cubicBezTo>
                      <a:pt x="427" y="334"/>
                      <a:pt x="427" y="335"/>
                      <a:pt x="427" y="335"/>
                    </a:cubicBezTo>
                    <a:cubicBezTo>
                      <a:pt x="426" y="334"/>
                      <a:pt x="426" y="334"/>
                      <a:pt x="425" y="334"/>
                    </a:cubicBezTo>
                    <a:cubicBezTo>
                      <a:pt x="424" y="333"/>
                      <a:pt x="423" y="332"/>
                      <a:pt x="422" y="332"/>
                    </a:cubicBezTo>
                    <a:cubicBezTo>
                      <a:pt x="422" y="331"/>
                      <a:pt x="421" y="331"/>
                      <a:pt x="421" y="331"/>
                    </a:cubicBezTo>
                    <a:cubicBezTo>
                      <a:pt x="419" y="331"/>
                      <a:pt x="418" y="331"/>
                      <a:pt x="417" y="331"/>
                    </a:cubicBezTo>
                    <a:cubicBezTo>
                      <a:pt x="417" y="331"/>
                      <a:pt x="416" y="331"/>
                      <a:pt x="416" y="332"/>
                    </a:cubicBezTo>
                    <a:cubicBezTo>
                      <a:pt x="414" y="332"/>
                      <a:pt x="412" y="331"/>
                      <a:pt x="410" y="330"/>
                    </a:cubicBezTo>
                    <a:cubicBezTo>
                      <a:pt x="409" y="330"/>
                      <a:pt x="407" y="330"/>
                      <a:pt x="406" y="329"/>
                    </a:cubicBezTo>
                    <a:cubicBezTo>
                      <a:pt x="406" y="328"/>
                      <a:pt x="405" y="329"/>
                      <a:pt x="404" y="329"/>
                    </a:cubicBezTo>
                    <a:cubicBezTo>
                      <a:pt x="403" y="329"/>
                      <a:pt x="404" y="330"/>
                      <a:pt x="404" y="330"/>
                    </a:cubicBezTo>
                    <a:cubicBezTo>
                      <a:pt x="404" y="331"/>
                      <a:pt x="404" y="332"/>
                      <a:pt x="403" y="332"/>
                    </a:cubicBezTo>
                    <a:cubicBezTo>
                      <a:pt x="403" y="333"/>
                      <a:pt x="403" y="333"/>
                      <a:pt x="403" y="334"/>
                    </a:cubicBezTo>
                    <a:cubicBezTo>
                      <a:pt x="403" y="334"/>
                      <a:pt x="403" y="334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2" y="335"/>
                      <a:pt x="403" y="337"/>
                      <a:pt x="403" y="337"/>
                    </a:cubicBezTo>
                    <a:cubicBezTo>
                      <a:pt x="403" y="339"/>
                      <a:pt x="403" y="340"/>
                      <a:pt x="405" y="340"/>
                    </a:cubicBezTo>
                    <a:close/>
                    <a:moveTo>
                      <a:pt x="425" y="525"/>
                    </a:moveTo>
                    <a:cubicBezTo>
                      <a:pt x="426" y="526"/>
                      <a:pt x="426" y="527"/>
                      <a:pt x="424" y="527"/>
                    </a:cubicBezTo>
                    <a:cubicBezTo>
                      <a:pt x="422" y="528"/>
                      <a:pt x="422" y="528"/>
                      <a:pt x="421" y="527"/>
                    </a:cubicBezTo>
                    <a:cubicBezTo>
                      <a:pt x="421" y="526"/>
                      <a:pt x="420" y="525"/>
                      <a:pt x="420" y="525"/>
                    </a:cubicBezTo>
                    <a:cubicBezTo>
                      <a:pt x="419" y="524"/>
                      <a:pt x="419" y="524"/>
                      <a:pt x="419" y="523"/>
                    </a:cubicBezTo>
                    <a:cubicBezTo>
                      <a:pt x="419" y="522"/>
                      <a:pt x="420" y="523"/>
                      <a:pt x="421" y="522"/>
                    </a:cubicBezTo>
                    <a:cubicBezTo>
                      <a:pt x="423" y="522"/>
                      <a:pt x="425" y="523"/>
                      <a:pt x="425" y="525"/>
                    </a:cubicBezTo>
                    <a:close/>
                    <a:moveTo>
                      <a:pt x="384" y="485"/>
                    </a:moveTo>
                    <a:cubicBezTo>
                      <a:pt x="384" y="486"/>
                      <a:pt x="385" y="487"/>
                      <a:pt x="386" y="487"/>
                    </a:cubicBezTo>
                    <a:cubicBezTo>
                      <a:pt x="387" y="487"/>
                      <a:pt x="387" y="487"/>
                      <a:pt x="387" y="488"/>
                    </a:cubicBezTo>
                    <a:cubicBezTo>
                      <a:pt x="387" y="488"/>
                      <a:pt x="387" y="489"/>
                      <a:pt x="386" y="488"/>
                    </a:cubicBezTo>
                    <a:cubicBezTo>
                      <a:pt x="385" y="488"/>
                      <a:pt x="385" y="488"/>
                      <a:pt x="385" y="488"/>
                    </a:cubicBezTo>
                    <a:cubicBezTo>
                      <a:pt x="384" y="488"/>
                      <a:pt x="383" y="488"/>
                      <a:pt x="384" y="487"/>
                    </a:cubicBezTo>
                    <a:cubicBezTo>
                      <a:pt x="384" y="486"/>
                      <a:pt x="384" y="486"/>
                      <a:pt x="383" y="487"/>
                    </a:cubicBezTo>
                    <a:cubicBezTo>
                      <a:pt x="382" y="487"/>
                      <a:pt x="381" y="487"/>
                      <a:pt x="382" y="486"/>
                    </a:cubicBezTo>
                    <a:cubicBezTo>
                      <a:pt x="382" y="484"/>
                      <a:pt x="381" y="483"/>
                      <a:pt x="380" y="483"/>
                    </a:cubicBezTo>
                    <a:cubicBezTo>
                      <a:pt x="379" y="482"/>
                      <a:pt x="379" y="481"/>
                      <a:pt x="379" y="481"/>
                    </a:cubicBezTo>
                    <a:cubicBezTo>
                      <a:pt x="381" y="481"/>
                      <a:pt x="383" y="482"/>
                      <a:pt x="384" y="484"/>
                    </a:cubicBezTo>
                    <a:cubicBezTo>
                      <a:pt x="384" y="484"/>
                      <a:pt x="385" y="484"/>
                      <a:pt x="384" y="485"/>
                    </a:cubicBezTo>
                    <a:close/>
                    <a:moveTo>
                      <a:pt x="427" y="424"/>
                    </a:moveTo>
                    <a:cubicBezTo>
                      <a:pt x="427" y="424"/>
                      <a:pt x="427" y="423"/>
                      <a:pt x="427" y="423"/>
                    </a:cubicBezTo>
                    <a:cubicBezTo>
                      <a:pt x="427" y="422"/>
                      <a:pt x="427" y="422"/>
                      <a:pt x="427" y="422"/>
                    </a:cubicBezTo>
                    <a:cubicBezTo>
                      <a:pt x="428" y="421"/>
                      <a:pt x="428" y="421"/>
                      <a:pt x="429" y="422"/>
                    </a:cubicBezTo>
                    <a:cubicBezTo>
                      <a:pt x="429" y="422"/>
                      <a:pt x="430" y="422"/>
                      <a:pt x="430" y="422"/>
                    </a:cubicBezTo>
                    <a:cubicBezTo>
                      <a:pt x="431" y="422"/>
                      <a:pt x="431" y="422"/>
                      <a:pt x="431" y="422"/>
                    </a:cubicBezTo>
                    <a:cubicBezTo>
                      <a:pt x="432" y="423"/>
                      <a:pt x="432" y="423"/>
                      <a:pt x="431" y="424"/>
                    </a:cubicBezTo>
                    <a:cubicBezTo>
                      <a:pt x="431" y="425"/>
                      <a:pt x="430" y="425"/>
                      <a:pt x="430" y="427"/>
                    </a:cubicBezTo>
                    <a:cubicBezTo>
                      <a:pt x="430" y="427"/>
                      <a:pt x="429" y="427"/>
                      <a:pt x="429" y="427"/>
                    </a:cubicBezTo>
                    <a:cubicBezTo>
                      <a:pt x="427" y="427"/>
                      <a:pt x="427" y="426"/>
                      <a:pt x="427" y="424"/>
                    </a:cubicBezTo>
                    <a:close/>
                    <a:moveTo>
                      <a:pt x="512" y="551"/>
                    </a:moveTo>
                    <a:cubicBezTo>
                      <a:pt x="513" y="552"/>
                      <a:pt x="511" y="552"/>
                      <a:pt x="511" y="553"/>
                    </a:cubicBezTo>
                    <a:cubicBezTo>
                      <a:pt x="511" y="554"/>
                      <a:pt x="511" y="554"/>
                      <a:pt x="510" y="553"/>
                    </a:cubicBezTo>
                    <a:cubicBezTo>
                      <a:pt x="509" y="552"/>
                      <a:pt x="509" y="551"/>
                      <a:pt x="507" y="550"/>
                    </a:cubicBezTo>
                    <a:cubicBezTo>
                      <a:pt x="507" y="550"/>
                      <a:pt x="507" y="549"/>
                      <a:pt x="507" y="549"/>
                    </a:cubicBezTo>
                    <a:cubicBezTo>
                      <a:pt x="508" y="548"/>
                      <a:pt x="511" y="549"/>
                      <a:pt x="512" y="549"/>
                    </a:cubicBezTo>
                    <a:cubicBezTo>
                      <a:pt x="512" y="550"/>
                      <a:pt x="512" y="550"/>
                      <a:pt x="512" y="551"/>
                    </a:cubicBezTo>
                    <a:close/>
                    <a:moveTo>
                      <a:pt x="443" y="437"/>
                    </a:moveTo>
                    <a:cubicBezTo>
                      <a:pt x="443" y="438"/>
                      <a:pt x="444" y="438"/>
                      <a:pt x="444" y="439"/>
                    </a:cubicBezTo>
                    <a:cubicBezTo>
                      <a:pt x="444" y="440"/>
                      <a:pt x="444" y="441"/>
                      <a:pt x="444" y="442"/>
                    </a:cubicBezTo>
                    <a:cubicBezTo>
                      <a:pt x="444" y="442"/>
                      <a:pt x="443" y="442"/>
                      <a:pt x="443" y="442"/>
                    </a:cubicBezTo>
                    <a:cubicBezTo>
                      <a:pt x="442" y="441"/>
                      <a:pt x="442" y="441"/>
                      <a:pt x="441" y="440"/>
                    </a:cubicBezTo>
                    <a:cubicBezTo>
                      <a:pt x="440" y="439"/>
                      <a:pt x="440" y="436"/>
                      <a:pt x="441" y="435"/>
                    </a:cubicBezTo>
                    <a:cubicBezTo>
                      <a:pt x="441" y="435"/>
                      <a:pt x="441" y="435"/>
                      <a:pt x="441" y="435"/>
                    </a:cubicBezTo>
                    <a:cubicBezTo>
                      <a:pt x="442" y="436"/>
                      <a:pt x="443" y="436"/>
                      <a:pt x="443" y="437"/>
                    </a:cubicBezTo>
                    <a:close/>
                    <a:moveTo>
                      <a:pt x="376" y="483"/>
                    </a:moveTo>
                    <a:cubicBezTo>
                      <a:pt x="377" y="485"/>
                      <a:pt x="378" y="486"/>
                      <a:pt x="378" y="488"/>
                    </a:cubicBezTo>
                    <a:cubicBezTo>
                      <a:pt x="378" y="488"/>
                      <a:pt x="378" y="489"/>
                      <a:pt x="378" y="489"/>
                    </a:cubicBezTo>
                    <a:cubicBezTo>
                      <a:pt x="378" y="490"/>
                      <a:pt x="377" y="490"/>
                      <a:pt x="377" y="490"/>
                    </a:cubicBezTo>
                    <a:cubicBezTo>
                      <a:pt x="377" y="490"/>
                      <a:pt x="377" y="489"/>
                      <a:pt x="377" y="489"/>
                    </a:cubicBezTo>
                    <a:cubicBezTo>
                      <a:pt x="377" y="489"/>
                      <a:pt x="377" y="488"/>
                      <a:pt x="376" y="488"/>
                    </a:cubicBezTo>
                    <a:cubicBezTo>
                      <a:pt x="374" y="487"/>
                      <a:pt x="375" y="485"/>
                      <a:pt x="375" y="483"/>
                    </a:cubicBezTo>
                    <a:cubicBezTo>
                      <a:pt x="374" y="483"/>
                      <a:pt x="374" y="482"/>
                      <a:pt x="375" y="482"/>
                    </a:cubicBezTo>
                    <a:cubicBezTo>
                      <a:pt x="375" y="483"/>
                      <a:pt x="376" y="483"/>
                      <a:pt x="376" y="483"/>
                    </a:cubicBezTo>
                    <a:close/>
                    <a:moveTo>
                      <a:pt x="432" y="523"/>
                    </a:moveTo>
                    <a:cubicBezTo>
                      <a:pt x="432" y="523"/>
                      <a:pt x="432" y="524"/>
                      <a:pt x="431" y="524"/>
                    </a:cubicBezTo>
                    <a:cubicBezTo>
                      <a:pt x="430" y="524"/>
                      <a:pt x="429" y="524"/>
                      <a:pt x="429" y="523"/>
                    </a:cubicBezTo>
                    <a:cubicBezTo>
                      <a:pt x="428" y="522"/>
                      <a:pt x="428" y="522"/>
                      <a:pt x="427" y="521"/>
                    </a:cubicBezTo>
                    <a:cubicBezTo>
                      <a:pt x="426" y="521"/>
                      <a:pt x="426" y="520"/>
                      <a:pt x="427" y="520"/>
                    </a:cubicBezTo>
                    <a:cubicBezTo>
                      <a:pt x="427" y="519"/>
                      <a:pt x="427" y="519"/>
                      <a:pt x="428" y="519"/>
                    </a:cubicBezTo>
                    <a:cubicBezTo>
                      <a:pt x="430" y="519"/>
                      <a:pt x="432" y="521"/>
                      <a:pt x="432" y="523"/>
                    </a:cubicBezTo>
                    <a:close/>
                    <a:moveTo>
                      <a:pt x="475" y="535"/>
                    </a:moveTo>
                    <a:cubicBezTo>
                      <a:pt x="475" y="536"/>
                      <a:pt x="475" y="536"/>
                      <a:pt x="474" y="536"/>
                    </a:cubicBezTo>
                    <a:cubicBezTo>
                      <a:pt x="472" y="537"/>
                      <a:pt x="471" y="536"/>
                      <a:pt x="471" y="534"/>
                    </a:cubicBezTo>
                    <a:cubicBezTo>
                      <a:pt x="471" y="533"/>
                      <a:pt x="470" y="533"/>
                      <a:pt x="470" y="532"/>
                    </a:cubicBezTo>
                    <a:cubicBezTo>
                      <a:pt x="469" y="532"/>
                      <a:pt x="469" y="532"/>
                      <a:pt x="468" y="531"/>
                    </a:cubicBezTo>
                    <a:cubicBezTo>
                      <a:pt x="469" y="531"/>
                      <a:pt x="470" y="531"/>
                      <a:pt x="470" y="532"/>
                    </a:cubicBezTo>
                    <a:cubicBezTo>
                      <a:pt x="471" y="532"/>
                      <a:pt x="471" y="532"/>
                      <a:pt x="472" y="532"/>
                    </a:cubicBezTo>
                    <a:cubicBezTo>
                      <a:pt x="473" y="533"/>
                      <a:pt x="474" y="534"/>
                      <a:pt x="475" y="535"/>
                    </a:cubicBezTo>
                    <a:close/>
                    <a:moveTo>
                      <a:pt x="422" y="416"/>
                    </a:moveTo>
                    <a:cubicBezTo>
                      <a:pt x="422" y="416"/>
                      <a:pt x="423" y="417"/>
                      <a:pt x="423" y="417"/>
                    </a:cubicBezTo>
                    <a:cubicBezTo>
                      <a:pt x="423" y="418"/>
                      <a:pt x="423" y="418"/>
                      <a:pt x="422" y="418"/>
                    </a:cubicBezTo>
                    <a:cubicBezTo>
                      <a:pt x="421" y="419"/>
                      <a:pt x="419" y="420"/>
                      <a:pt x="417" y="421"/>
                    </a:cubicBezTo>
                    <a:cubicBezTo>
                      <a:pt x="417" y="421"/>
                      <a:pt x="417" y="420"/>
                      <a:pt x="417" y="420"/>
                    </a:cubicBezTo>
                    <a:cubicBezTo>
                      <a:pt x="418" y="419"/>
                      <a:pt x="419" y="417"/>
                      <a:pt x="421" y="417"/>
                    </a:cubicBezTo>
                    <a:cubicBezTo>
                      <a:pt x="421" y="417"/>
                      <a:pt x="421" y="417"/>
                      <a:pt x="421" y="417"/>
                    </a:cubicBezTo>
                    <a:cubicBezTo>
                      <a:pt x="421" y="416"/>
                      <a:pt x="421" y="415"/>
                      <a:pt x="422" y="416"/>
                    </a:cubicBezTo>
                    <a:close/>
                    <a:moveTo>
                      <a:pt x="360" y="409"/>
                    </a:moveTo>
                    <a:cubicBezTo>
                      <a:pt x="360" y="409"/>
                      <a:pt x="360" y="408"/>
                      <a:pt x="360" y="408"/>
                    </a:cubicBezTo>
                    <a:cubicBezTo>
                      <a:pt x="361" y="408"/>
                      <a:pt x="361" y="407"/>
                      <a:pt x="362" y="408"/>
                    </a:cubicBezTo>
                    <a:cubicBezTo>
                      <a:pt x="362" y="409"/>
                      <a:pt x="363" y="409"/>
                      <a:pt x="364" y="409"/>
                    </a:cubicBezTo>
                    <a:cubicBezTo>
                      <a:pt x="364" y="408"/>
                      <a:pt x="365" y="408"/>
                      <a:pt x="365" y="409"/>
                    </a:cubicBezTo>
                    <a:cubicBezTo>
                      <a:pt x="366" y="410"/>
                      <a:pt x="366" y="411"/>
                      <a:pt x="363" y="411"/>
                    </a:cubicBezTo>
                    <a:cubicBezTo>
                      <a:pt x="363" y="411"/>
                      <a:pt x="362" y="411"/>
                      <a:pt x="361" y="410"/>
                    </a:cubicBezTo>
                    <a:cubicBezTo>
                      <a:pt x="360" y="410"/>
                      <a:pt x="360" y="409"/>
                      <a:pt x="360" y="409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14" y="537"/>
                    </a:moveTo>
                    <a:cubicBezTo>
                      <a:pt x="514" y="538"/>
                      <a:pt x="514" y="539"/>
                      <a:pt x="512" y="539"/>
                    </a:cubicBezTo>
                    <a:cubicBezTo>
                      <a:pt x="512" y="539"/>
                      <a:pt x="511" y="539"/>
                      <a:pt x="511" y="538"/>
                    </a:cubicBezTo>
                    <a:cubicBezTo>
                      <a:pt x="511" y="537"/>
                      <a:pt x="512" y="536"/>
                      <a:pt x="513" y="536"/>
                    </a:cubicBezTo>
                    <a:cubicBezTo>
                      <a:pt x="513" y="536"/>
                      <a:pt x="514" y="536"/>
                      <a:pt x="514" y="537"/>
                    </a:cubicBezTo>
                    <a:close/>
                    <a:moveTo>
                      <a:pt x="490" y="416"/>
                    </a:moveTo>
                    <a:cubicBezTo>
                      <a:pt x="491" y="417"/>
                      <a:pt x="491" y="417"/>
                      <a:pt x="491" y="418"/>
                    </a:cubicBezTo>
                    <a:cubicBezTo>
                      <a:pt x="490" y="418"/>
                      <a:pt x="491" y="420"/>
                      <a:pt x="490" y="420"/>
                    </a:cubicBezTo>
                    <a:cubicBezTo>
                      <a:pt x="489" y="420"/>
                      <a:pt x="488" y="419"/>
                      <a:pt x="488" y="418"/>
                    </a:cubicBezTo>
                    <a:cubicBezTo>
                      <a:pt x="488" y="418"/>
                      <a:pt x="490" y="416"/>
                      <a:pt x="490" y="416"/>
                    </a:cubicBezTo>
                    <a:close/>
                    <a:moveTo>
                      <a:pt x="417" y="443"/>
                    </a:moveTo>
                    <a:cubicBezTo>
                      <a:pt x="417" y="444"/>
                      <a:pt x="416" y="445"/>
                      <a:pt x="415" y="445"/>
                    </a:cubicBezTo>
                    <a:cubicBezTo>
                      <a:pt x="414" y="445"/>
                      <a:pt x="415" y="444"/>
                      <a:pt x="415" y="443"/>
                    </a:cubicBezTo>
                    <a:cubicBezTo>
                      <a:pt x="415" y="443"/>
                      <a:pt x="414" y="442"/>
                      <a:pt x="416" y="442"/>
                    </a:cubicBezTo>
                    <a:cubicBezTo>
                      <a:pt x="417" y="442"/>
                      <a:pt x="417" y="443"/>
                      <a:pt x="417" y="443"/>
                    </a:cubicBezTo>
                    <a:close/>
                    <a:moveTo>
                      <a:pt x="456" y="378"/>
                    </a:moveTo>
                    <a:cubicBezTo>
                      <a:pt x="456" y="377"/>
                      <a:pt x="456" y="377"/>
                      <a:pt x="457" y="377"/>
                    </a:cubicBezTo>
                    <a:cubicBezTo>
                      <a:pt x="458" y="376"/>
                      <a:pt x="458" y="377"/>
                      <a:pt x="458" y="378"/>
                    </a:cubicBezTo>
                    <a:cubicBezTo>
                      <a:pt x="458" y="378"/>
                      <a:pt x="458" y="379"/>
                      <a:pt x="457" y="379"/>
                    </a:cubicBezTo>
                    <a:cubicBezTo>
                      <a:pt x="457" y="379"/>
                      <a:pt x="456" y="379"/>
                      <a:pt x="456" y="378"/>
                    </a:cubicBezTo>
                    <a:close/>
                    <a:moveTo>
                      <a:pt x="525" y="465"/>
                    </a:moveTo>
                    <a:cubicBezTo>
                      <a:pt x="525" y="464"/>
                      <a:pt x="526" y="463"/>
                      <a:pt x="526" y="462"/>
                    </a:cubicBezTo>
                    <a:cubicBezTo>
                      <a:pt x="526" y="462"/>
                      <a:pt x="526" y="462"/>
                      <a:pt x="527" y="462"/>
                    </a:cubicBezTo>
                    <a:cubicBezTo>
                      <a:pt x="527" y="462"/>
                      <a:pt x="528" y="463"/>
                      <a:pt x="527" y="463"/>
                    </a:cubicBezTo>
                    <a:cubicBezTo>
                      <a:pt x="527" y="464"/>
                      <a:pt x="526" y="465"/>
                      <a:pt x="525" y="465"/>
                    </a:cubicBezTo>
                    <a:cubicBezTo>
                      <a:pt x="525" y="465"/>
                      <a:pt x="525" y="465"/>
                      <a:pt x="525" y="465"/>
                    </a:cubicBezTo>
                    <a:close/>
                    <a:moveTo>
                      <a:pt x="448" y="443"/>
                    </a:moveTo>
                    <a:cubicBezTo>
                      <a:pt x="447" y="442"/>
                      <a:pt x="447" y="441"/>
                      <a:pt x="447" y="439"/>
                    </a:cubicBezTo>
                    <a:cubicBezTo>
                      <a:pt x="448" y="441"/>
                      <a:pt x="449" y="441"/>
                      <a:pt x="449" y="443"/>
                    </a:cubicBezTo>
                    <a:cubicBezTo>
                      <a:pt x="448" y="443"/>
                      <a:pt x="448" y="443"/>
                      <a:pt x="448" y="443"/>
                    </a:cubicBezTo>
                    <a:close/>
                    <a:moveTo>
                      <a:pt x="509" y="545"/>
                    </a:moveTo>
                    <a:cubicBezTo>
                      <a:pt x="510" y="546"/>
                      <a:pt x="510" y="547"/>
                      <a:pt x="511" y="547"/>
                    </a:cubicBezTo>
                    <a:cubicBezTo>
                      <a:pt x="511" y="547"/>
                      <a:pt x="511" y="547"/>
                      <a:pt x="511" y="548"/>
                    </a:cubicBezTo>
                    <a:cubicBezTo>
                      <a:pt x="511" y="548"/>
                      <a:pt x="510" y="548"/>
                      <a:pt x="510" y="548"/>
                    </a:cubicBezTo>
                    <a:cubicBezTo>
                      <a:pt x="509" y="547"/>
                      <a:pt x="508" y="547"/>
                      <a:pt x="509" y="545"/>
                    </a:cubicBezTo>
                    <a:close/>
                    <a:moveTo>
                      <a:pt x="426" y="515"/>
                    </a:moveTo>
                    <a:cubicBezTo>
                      <a:pt x="426" y="515"/>
                      <a:pt x="425" y="515"/>
                      <a:pt x="424" y="515"/>
                    </a:cubicBezTo>
                    <a:cubicBezTo>
                      <a:pt x="424" y="516"/>
                      <a:pt x="423" y="515"/>
                      <a:pt x="423" y="515"/>
                    </a:cubicBezTo>
                    <a:cubicBezTo>
                      <a:pt x="423" y="514"/>
                      <a:pt x="424" y="514"/>
                      <a:pt x="424" y="514"/>
                    </a:cubicBezTo>
                    <a:cubicBezTo>
                      <a:pt x="425" y="514"/>
                      <a:pt x="426" y="515"/>
                      <a:pt x="426" y="515"/>
                    </a:cubicBezTo>
                    <a:close/>
                    <a:moveTo>
                      <a:pt x="418" y="438"/>
                    </a:move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lose/>
                    <a:moveTo>
                      <a:pt x="418" y="438"/>
                    </a:moveTo>
                    <a:cubicBezTo>
                      <a:pt x="418" y="437"/>
                      <a:pt x="417" y="437"/>
                      <a:pt x="417" y="437"/>
                    </a:cubicBezTo>
                    <a:cubicBezTo>
                      <a:pt x="417" y="436"/>
                      <a:pt x="417" y="436"/>
                      <a:pt x="417" y="436"/>
                    </a:cubicBezTo>
                    <a:cubicBezTo>
                      <a:pt x="417" y="436"/>
                      <a:pt x="417" y="436"/>
                      <a:pt x="418" y="436"/>
                    </a:cubicBezTo>
                    <a:cubicBezTo>
                      <a:pt x="418" y="436"/>
                      <a:pt x="418" y="436"/>
                      <a:pt x="418" y="436"/>
                    </a:cubicBezTo>
                    <a:cubicBezTo>
                      <a:pt x="419" y="436"/>
                      <a:pt x="419" y="437"/>
                      <a:pt x="419" y="437"/>
                    </a:cubicBezTo>
                    <a:cubicBezTo>
                      <a:pt x="419" y="438"/>
                      <a:pt x="418" y="438"/>
                      <a:pt x="418" y="438"/>
                    </a:cubicBezTo>
                    <a:close/>
                    <a:moveTo>
                      <a:pt x="492" y="486"/>
                    </a:moveTo>
                    <a:cubicBezTo>
                      <a:pt x="493" y="487"/>
                      <a:pt x="493" y="488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7"/>
                      <a:pt x="493" y="488"/>
                      <a:pt x="492" y="488"/>
                    </a:cubicBezTo>
                    <a:cubicBezTo>
                      <a:pt x="491" y="487"/>
                      <a:pt x="492" y="487"/>
                      <a:pt x="492" y="486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499" y="445"/>
                      <a:pt x="499" y="445"/>
                    </a:cubicBezTo>
                    <a:cubicBezTo>
                      <a:pt x="500" y="444"/>
                      <a:pt x="500" y="444"/>
                      <a:pt x="502" y="444"/>
                    </a:cubicBezTo>
                    <a:cubicBezTo>
                      <a:pt x="501" y="444"/>
                      <a:pt x="502" y="446"/>
                      <a:pt x="500" y="445"/>
                    </a:cubicBezTo>
                    <a:close/>
                    <a:moveTo>
                      <a:pt x="417" y="440"/>
                    </a:moveTo>
                    <a:cubicBezTo>
                      <a:pt x="417" y="440"/>
                      <a:pt x="417" y="440"/>
                      <a:pt x="416" y="439"/>
                    </a:cubicBezTo>
                    <a:cubicBezTo>
                      <a:pt x="416" y="439"/>
                      <a:pt x="417" y="439"/>
                      <a:pt x="417" y="438"/>
                    </a:cubicBezTo>
                    <a:cubicBezTo>
                      <a:pt x="417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9"/>
                    </a:cubicBezTo>
                    <a:cubicBezTo>
                      <a:pt x="418" y="439"/>
                      <a:pt x="418" y="440"/>
                      <a:pt x="417" y="440"/>
                    </a:cubicBezTo>
                    <a:close/>
                    <a:moveTo>
                      <a:pt x="416" y="360"/>
                    </a:moveTo>
                    <a:cubicBezTo>
                      <a:pt x="416" y="360"/>
                      <a:pt x="417" y="360"/>
                      <a:pt x="417" y="361"/>
                    </a:cubicBezTo>
                    <a:cubicBezTo>
                      <a:pt x="417" y="361"/>
                      <a:pt x="416" y="361"/>
                      <a:pt x="416" y="361"/>
                    </a:cubicBezTo>
                    <a:cubicBezTo>
                      <a:pt x="415" y="362"/>
                      <a:pt x="415" y="361"/>
                      <a:pt x="415" y="360"/>
                    </a:cubicBezTo>
                    <a:cubicBezTo>
                      <a:pt x="415" y="360"/>
                      <a:pt x="415" y="359"/>
                      <a:pt x="416" y="360"/>
                    </a:cubicBezTo>
                    <a:close/>
                    <a:moveTo>
                      <a:pt x="360" y="403"/>
                    </a:moveTo>
                    <a:cubicBezTo>
                      <a:pt x="361" y="403"/>
                      <a:pt x="362" y="403"/>
                      <a:pt x="362" y="404"/>
                    </a:cubicBezTo>
                    <a:cubicBezTo>
                      <a:pt x="362" y="404"/>
                      <a:pt x="362" y="405"/>
                      <a:pt x="362" y="405"/>
                    </a:cubicBezTo>
                    <a:cubicBezTo>
                      <a:pt x="360" y="405"/>
                      <a:pt x="360" y="404"/>
                      <a:pt x="360" y="403"/>
                    </a:cubicBezTo>
                    <a:close/>
                    <a:moveTo>
                      <a:pt x="360" y="403"/>
                    </a:move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lose/>
                    <a:moveTo>
                      <a:pt x="446" y="438"/>
                    </a:moveTo>
                    <a:cubicBezTo>
                      <a:pt x="445" y="438"/>
                      <a:pt x="444" y="438"/>
                      <a:pt x="444" y="437"/>
                    </a:cubicBezTo>
                    <a:cubicBezTo>
                      <a:pt x="443" y="437"/>
                      <a:pt x="444" y="436"/>
                      <a:pt x="444" y="436"/>
                    </a:cubicBezTo>
                    <a:cubicBezTo>
                      <a:pt x="445" y="436"/>
                      <a:pt x="445" y="437"/>
                      <a:pt x="446" y="438"/>
                    </a:cubicBezTo>
                    <a:close/>
                    <a:moveTo>
                      <a:pt x="529" y="488"/>
                    </a:moveTo>
                    <a:cubicBezTo>
                      <a:pt x="529" y="489"/>
                      <a:pt x="529" y="489"/>
                      <a:pt x="528" y="489"/>
                    </a:cubicBezTo>
                    <a:cubicBezTo>
                      <a:pt x="528" y="489"/>
                      <a:pt x="527" y="488"/>
                      <a:pt x="527" y="488"/>
                    </a:cubicBezTo>
                    <a:cubicBezTo>
                      <a:pt x="527" y="487"/>
                      <a:pt x="527" y="487"/>
                      <a:pt x="528" y="487"/>
                    </a:cubicBezTo>
                    <a:cubicBezTo>
                      <a:pt x="528" y="487"/>
                      <a:pt x="529" y="487"/>
                      <a:pt x="529" y="488"/>
                    </a:cubicBezTo>
                    <a:close/>
                    <a:moveTo>
                      <a:pt x="390" y="415"/>
                    </a:moveTo>
                    <a:cubicBezTo>
                      <a:pt x="390" y="415"/>
                      <a:pt x="390" y="414"/>
                      <a:pt x="390" y="414"/>
                    </a:cubicBezTo>
                    <a:cubicBezTo>
                      <a:pt x="391" y="414"/>
                      <a:pt x="392" y="415"/>
                      <a:pt x="392" y="415"/>
                    </a:cubicBezTo>
                    <a:cubicBezTo>
                      <a:pt x="392" y="416"/>
                      <a:pt x="392" y="416"/>
                      <a:pt x="392" y="416"/>
                    </a:cubicBezTo>
                    <a:cubicBezTo>
                      <a:pt x="391" y="416"/>
                      <a:pt x="391" y="415"/>
                      <a:pt x="390" y="415"/>
                    </a:cubicBezTo>
                    <a:close/>
                    <a:moveTo>
                      <a:pt x="519" y="460"/>
                    </a:moveTo>
                    <a:cubicBezTo>
                      <a:pt x="520" y="460"/>
                      <a:pt x="521" y="460"/>
                      <a:pt x="521" y="461"/>
                    </a:cubicBezTo>
                    <a:cubicBezTo>
                      <a:pt x="521" y="461"/>
                      <a:pt x="520" y="461"/>
                      <a:pt x="520" y="461"/>
                    </a:cubicBezTo>
                    <a:cubicBezTo>
                      <a:pt x="519" y="461"/>
                      <a:pt x="519" y="461"/>
                      <a:pt x="518" y="460"/>
                    </a:cubicBezTo>
                    <a:cubicBezTo>
                      <a:pt x="518" y="460"/>
                      <a:pt x="519" y="459"/>
                      <a:pt x="519" y="460"/>
                    </a:cubicBezTo>
                    <a:close/>
                    <a:moveTo>
                      <a:pt x="453" y="378"/>
                    </a:moveTo>
                    <a:cubicBezTo>
                      <a:pt x="453" y="378"/>
                      <a:pt x="453" y="378"/>
                      <a:pt x="453" y="377"/>
                    </a:cubicBezTo>
                    <a:cubicBezTo>
                      <a:pt x="454" y="377"/>
                      <a:pt x="454" y="376"/>
                      <a:pt x="455" y="376"/>
                    </a:cubicBezTo>
                    <a:cubicBezTo>
                      <a:pt x="455" y="376"/>
                      <a:pt x="455" y="376"/>
                      <a:pt x="455" y="376"/>
                    </a:cubicBezTo>
                    <a:cubicBezTo>
                      <a:pt x="454" y="377"/>
                      <a:pt x="455" y="378"/>
                      <a:pt x="454" y="378"/>
                    </a:cubicBezTo>
                    <a:cubicBezTo>
                      <a:pt x="454" y="378"/>
                      <a:pt x="454" y="378"/>
                      <a:pt x="454" y="378"/>
                    </a:cubicBezTo>
                    <a:cubicBezTo>
                      <a:pt x="453" y="378"/>
                      <a:pt x="453" y="378"/>
                      <a:pt x="453" y="378"/>
                    </a:cubicBezTo>
                    <a:close/>
                    <a:moveTo>
                      <a:pt x="487" y="434"/>
                    </a:moveTo>
                    <a:cubicBezTo>
                      <a:pt x="489" y="433"/>
                      <a:pt x="490" y="435"/>
                      <a:pt x="491" y="435"/>
                    </a:cubicBezTo>
                    <a:cubicBezTo>
                      <a:pt x="490" y="435"/>
                      <a:pt x="489" y="434"/>
                      <a:pt x="487" y="434"/>
                    </a:cubicBezTo>
                    <a:close/>
                    <a:moveTo>
                      <a:pt x="413" y="360"/>
                    </a:moveTo>
                    <a:cubicBezTo>
                      <a:pt x="413" y="361"/>
                      <a:pt x="413" y="361"/>
                      <a:pt x="412" y="361"/>
                    </a:cubicBezTo>
                    <a:cubicBezTo>
                      <a:pt x="412" y="361"/>
                      <a:pt x="412" y="361"/>
                      <a:pt x="411" y="360"/>
                    </a:cubicBezTo>
                    <a:cubicBezTo>
                      <a:pt x="411" y="360"/>
                      <a:pt x="411" y="359"/>
                      <a:pt x="412" y="359"/>
                    </a:cubicBezTo>
                    <a:cubicBezTo>
                      <a:pt x="412" y="360"/>
                      <a:pt x="413" y="360"/>
                      <a:pt x="413" y="360"/>
                    </a:cubicBezTo>
                    <a:close/>
                    <a:moveTo>
                      <a:pt x="370" y="364"/>
                    </a:moveTo>
                    <a:cubicBezTo>
                      <a:pt x="370" y="364"/>
                      <a:pt x="370" y="364"/>
                      <a:pt x="369" y="364"/>
                    </a:cubicBezTo>
                    <a:cubicBezTo>
                      <a:pt x="369" y="364"/>
                      <a:pt x="368" y="364"/>
                      <a:pt x="368" y="363"/>
                    </a:cubicBezTo>
                    <a:cubicBezTo>
                      <a:pt x="368" y="363"/>
                      <a:pt x="369" y="363"/>
                      <a:pt x="369" y="363"/>
                    </a:cubicBezTo>
                    <a:cubicBezTo>
                      <a:pt x="369" y="363"/>
                      <a:pt x="370" y="363"/>
                      <a:pt x="370" y="364"/>
                    </a:cubicBezTo>
                    <a:close/>
                    <a:moveTo>
                      <a:pt x="493" y="419"/>
                    </a:moveTo>
                    <a:cubicBezTo>
                      <a:pt x="494" y="419"/>
                      <a:pt x="494" y="419"/>
                      <a:pt x="494" y="419"/>
                    </a:cubicBezTo>
                    <a:cubicBezTo>
                      <a:pt x="493" y="419"/>
                      <a:pt x="493" y="420"/>
                      <a:pt x="492" y="420"/>
                    </a:cubicBezTo>
                    <a:cubicBezTo>
                      <a:pt x="492" y="420"/>
                      <a:pt x="492" y="420"/>
                      <a:pt x="492" y="420"/>
                    </a:cubicBezTo>
                    <a:cubicBezTo>
                      <a:pt x="492" y="419"/>
                      <a:pt x="493" y="419"/>
                      <a:pt x="493" y="419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3" y="466"/>
                      <a:pt x="523" y="467"/>
                      <a:pt x="523" y="466"/>
                    </a:cubicBezTo>
                    <a:cubicBezTo>
                      <a:pt x="523" y="465"/>
                      <a:pt x="522" y="465"/>
                      <a:pt x="523" y="465"/>
                    </a:cubicBezTo>
                    <a:cubicBezTo>
                      <a:pt x="524" y="465"/>
                      <a:pt x="524" y="465"/>
                      <a:pt x="524" y="466"/>
                    </a:cubicBezTo>
                    <a:close/>
                    <a:moveTo>
                      <a:pt x="386" y="486"/>
                    </a:moveTo>
                    <a:cubicBezTo>
                      <a:pt x="385" y="486"/>
                      <a:pt x="385" y="486"/>
                      <a:pt x="385" y="485"/>
                    </a:cubicBezTo>
                    <a:cubicBezTo>
                      <a:pt x="385" y="485"/>
                      <a:pt x="386" y="485"/>
                      <a:pt x="386" y="485"/>
                    </a:cubicBezTo>
                    <a:cubicBezTo>
                      <a:pt x="387" y="485"/>
                      <a:pt x="387" y="485"/>
                      <a:pt x="387" y="485"/>
                    </a:cubicBezTo>
                    <a:cubicBezTo>
                      <a:pt x="387" y="486"/>
                      <a:pt x="386" y="486"/>
                      <a:pt x="386" y="486"/>
                    </a:cubicBezTo>
                    <a:close/>
                    <a:moveTo>
                      <a:pt x="443" y="365"/>
                    </a:moveTo>
                    <a:cubicBezTo>
                      <a:pt x="443" y="365"/>
                      <a:pt x="444" y="364"/>
                      <a:pt x="444" y="364"/>
                    </a:cubicBezTo>
                    <a:cubicBezTo>
                      <a:pt x="444" y="364"/>
                      <a:pt x="445" y="364"/>
                      <a:pt x="445" y="365"/>
                    </a:cubicBezTo>
                    <a:cubicBezTo>
                      <a:pt x="444" y="365"/>
                      <a:pt x="444" y="365"/>
                      <a:pt x="444" y="366"/>
                    </a:cubicBezTo>
                    <a:cubicBezTo>
                      <a:pt x="443" y="366"/>
                      <a:pt x="443" y="365"/>
                      <a:pt x="443" y="365"/>
                    </a:cubicBezTo>
                    <a:close/>
                    <a:moveTo>
                      <a:pt x="490" y="437"/>
                    </a:moveTo>
                    <a:cubicBezTo>
                      <a:pt x="490" y="437"/>
                      <a:pt x="491" y="436"/>
                      <a:pt x="492" y="437"/>
                    </a:cubicBezTo>
                    <a:cubicBezTo>
                      <a:pt x="492" y="437"/>
                      <a:pt x="491" y="437"/>
                      <a:pt x="491" y="437"/>
                    </a:cubicBezTo>
                    <a:cubicBezTo>
                      <a:pt x="491" y="438"/>
                      <a:pt x="490" y="437"/>
                      <a:pt x="490" y="437"/>
                    </a:cubicBezTo>
                    <a:close/>
                    <a:moveTo>
                      <a:pt x="459" y="519"/>
                    </a:moveTo>
                    <a:cubicBezTo>
                      <a:pt x="459" y="520"/>
                      <a:pt x="459" y="520"/>
                      <a:pt x="459" y="520"/>
                    </a:cubicBezTo>
                    <a:cubicBezTo>
                      <a:pt x="458" y="520"/>
                      <a:pt x="458" y="519"/>
                      <a:pt x="458" y="519"/>
                    </a:cubicBezTo>
                    <a:cubicBezTo>
                      <a:pt x="458" y="519"/>
                      <a:pt x="458" y="519"/>
                      <a:pt x="458" y="518"/>
                    </a:cubicBezTo>
                    <a:cubicBezTo>
                      <a:pt x="459" y="518"/>
                      <a:pt x="459" y="519"/>
                      <a:pt x="459" y="519"/>
                    </a:cubicBezTo>
                    <a:close/>
                    <a:moveTo>
                      <a:pt x="469" y="387"/>
                    </a:moveTo>
                    <a:cubicBezTo>
                      <a:pt x="469" y="388"/>
                      <a:pt x="469" y="389"/>
                      <a:pt x="468" y="389"/>
                    </a:cubicBezTo>
                    <a:cubicBezTo>
                      <a:pt x="468" y="388"/>
                      <a:pt x="468" y="388"/>
                      <a:pt x="469" y="387"/>
                    </a:cubicBezTo>
                    <a:close/>
                    <a:moveTo>
                      <a:pt x="498" y="496"/>
                    </a:moveTo>
                    <a:cubicBezTo>
                      <a:pt x="498" y="497"/>
                      <a:pt x="498" y="497"/>
                      <a:pt x="497" y="498"/>
                    </a:cubicBezTo>
                    <a:cubicBezTo>
                      <a:pt x="497" y="497"/>
                      <a:pt x="497" y="497"/>
                      <a:pt x="498" y="496"/>
                    </a:cubicBezTo>
                    <a:close/>
                    <a:moveTo>
                      <a:pt x="529" y="485"/>
                    </a:moveTo>
                    <a:cubicBezTo>
                      <a:pt x="529" y="485"/>
                      <a:pt x="529" y="485"/>
                      <a:pt x="529" y="485"/>
                    </a:cubicBezTo>
                    <a:cubicBezTo>
                      <a:pt x="529" y="485"/>
                      <a:pt x="528" y="485"/>
                      <a:pt x="528" y="484"/>
                    </a:cubicBezTo>
                    <a:cubicBezTo>
                      <a:pt x="528" y="484"/>
                      <a:pt x="529" y="484"/>
                      <a:pt x="529" y="484"/>
                    </a:cubicBezTo>
                    <a:cubicBezTo>
                      <a:pt x="529" y="484"/>
                      <a:pt x="529" y="484"/>
                      <a:pt x="529" y="485"/>
                    </a:cubicBezTo>
                    <a:close/>
                    <a:moveTo>
                      <a:pt x="529" y="479"/>
                    </a:moveTo>
                    <a:cubicBezTo>
                      <a:pt x="528" y="479"/>
                      <a:pt x="528" y="479"/>
                      <a:pt x="527" y="479"/>
                    </a:cubicBezTo>
                    <a:cubicBezTo>
                      <a:pt x="528" y="478"/>
                      <a:pt x="528" y="478"/>
                      <a:pt x="529" y="478"/>
                    </a:cubicBezTo>
                    <a:cubicBezTo>
                      <a:pt x="529" y="479"/>
                      <a:pt x="529" y="479"/>
                      <a:pt x="529" y="479"/>
                    </a:cubicBezTo>
                    <a:close/>
                    <a:moveTo>
                      <a:pt x="517" y="457"/>
                    </a:moveTo>
                    <a:cubicBezTo>
                      <a:pt x="517" y="456"/>
                      <a:pt x="517" y="456"/>
                      <a:pt x="517" y="455"/>
                    </a:cubicBezTo>
                    <a:cubicBezTo>
                      <a:pt x="518" y="455"/>
                      <a:pt x="518" y="456"/>
                      <a:pt x="518" y="456"/>
                    </a:cubicBezTo>
                    <a:cubicBezTo>
                      <a:pt x="518" y="456"/>
                      <a:pt x="518" y="456"/>
                      <a:pt x="518" y="456"/>
                    </a:cubicBezTo>
                    <a:cubicBezTo>
                      <a:pt x="519" y="457"/>
                      <a:pt x="518" y="457"/>
                      <a:pt x="518" y="457"/>
                    </a:cubicBezTo>
                    <a:cubicBezTo>
                      <a:pt x="517" y="457"/>
                      <a:pt x="517" y="457"/>
                      <a:pt x="517" y="457"/>
                    </a:cubicBezTo>
                    <a:close/>
                    <a:moveTo>
                      <a:pt x="455" y="512"/>
                    </a:moveTo>
                    <a:cubicBezTo>
                      <a:pt x="454" y="512"/>
                      <a:pt x="454" y="512"/>
                      <a:pt x="454" y="512"/>
                    </a:cubicBezTo>
                    <a:cubicBezTo>
                      <a:pt x="454" y="512"/>
                      <a:pt x="453" y="512"/>
                      <a:pt x="454" y="512"/>
                    </a:cubicBezTo>
                    <a:cubicBezTo>
                      <a:pt x="454" y="512"/>
                      <a:pt x="454" y="511"/>
                      <a:pt x="454" y="511"/>
                    </a:cubicBezTo>
                    <a:cubicBezTo>
                      <a:pt x="454" y="511"/>
                      <a:pt x="455" y="511"/>
                      <a:pt x="455" y="512"/>
                    </a:cubicBezTo>
                    <a:close/>
                    <a:moveTo>
                      <a:pt x="504" y="446"/>
                    </a:moveTo>
                    <a:cubicBezTo>
                      <a:pt x="504" y="447"/>
                      <a:pt x="504" y="447"/>
                      <a:pt x="504" y="447"/>
                    </a:cubicBezTo>
                    <a:cubicBezTo>
                      <a:pt x="503" y="447"/>
                      <a:pt x="503" y="447"/>
                      <a:pt x="504" y="446"/>
                    </a:cubicBezTo>
                    <a:close/>
                    <a:moveTo>
                      <a:pt x="419" y="444"/>
                    </a:moveTo>
                    <a:cubicBezTo>
                      <a:pt x="419" y="444"/>
                      <a:pt x="419" y="444"/>
                      <a:pt x="419" y="444"/>
                    </a:cubicBezTo>
                    <a:cubicBezTo>
                      <a:pt x="418" y="444"/>
                      <a:pt x="418" y="444"/>
                      <a:pt x="418" y="444"/>
                    </a:cubicBezTo>
                    <a:cubicBezTo>
                      <a:pt x="418" y="443"/>
                      <a:pt x="418" y="443"/>
                      <a:pt x="418" y="443"/>
                    </a:cubicBezTo>
                    <a:cubicBezTo>
                      <a:pt x="419" y="443"/>
                      <a:pt x="419" y="444"/>
                      <a:pt x="419" y="444"/>
                    </a:cubicBezTo>
                    <a:close/>
                    <a:moveTo>
                      <a:pt x="505" y="446"/>
                    </a:moveTo>
                    <a:cubicBezTo>
                      <a:pt x="505" y="446"/>
                      <a:pt x="505" y="445"/>
                      <a:pt x="506" y="445"/>
                    </a:cubicBezTo>
                    <a:cubicBezTo>
                      <a:pt x="506" y="445"/>
                      <a:pt x="506" y="446"/>
                      <a:pt x="506" y="446"/>
                    </a:cubicBezTo>
                    <a:cubicBezTo>
                      <a:pt x="506" y="446"/>
                      <a:pt x="506" y="446"/>
                      <a:pt x="506" y="446"/>
                    </a:cubicBezTo>
                    <a:cubicBezTo>
                      <a:pt x="506" y="446"/>
                      <a:pt x="505" y="446"/>
                      <a:pt x="505" y="446"/>
                    </a:cubicBezTo>
                    <a:close/>
                    <a:moveTo>
                      <a:pt x="422" y="414"/>
                    </a:moveTo>
                    <a:cubicBezTo>
                      <a:pt x="421" y="413"/>
                      <a:pt x="421" y="413"/>
                      <a:pt x="422" y="412"/>
                    </a:cubicBezTo>
                    <a:cubicBezTo>
                      <a:pt x="422" y="413"/>
                      <a:pt x="422" y="413"/>
                      <a:pt x="422" y="414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8" y="441"/>
                      <a:pt x="498" y="442"/>
                    </a:cubicBezTo>
                    <a:cubicBezTo>
                      <a:pt x="498" y="442"/>
                      <a:pt x="498" y="442"/>
                      <a:pt x="498" y="442"/>
                    </a:cubicBezTo>
                    <a:cubicBezTo>
                      <a:pt x="497" y="442"/>
                      <a:pt x="497" y="442"/>
                      <a:pt x="497" y="441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lose/>
                    <a:moveTo>
                      <a:pt x="506" y="484"/>
                    </a:moveTo>
                    <a:cubicBezTo>
                      <a:pt x="506" y="484"/>
                      <a:pt x="507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4"/>
                    </a:cubicBezTo>
                    <a:close/>
                    <a:moveTo>
                      <a:pt x="497" y="493"/>
                    </a:move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6" y="494"/>
                      <a:pt x="496" y="494"/>
                    </a:cubicBezTo>
                    <a:cubicBezTo>
                      <a:pt x="496" y="494"/>
                      <a:pt x="497" y="494"/>
                      <a:pt x="497" y="493"/>
                    </a:cubicBezTo>
                    <a:close/>
                    <a:moveTo>
                      <a:pt x="507" y="447"/>
                    </a:moveTo>
                    <a:cubicBezTo>
                      <a:pt x="506" y="447"/>
                      <a:pt x="507" y="447"/>
                      <a:pt x="507" y="447"/>
                    </a:cubicBezTo>
                    <a:cubicBezTo>
                      <a:pt x="507" y="447"/>
                      <a:pt x="507" y="447"/>
                      <a:pt x="507" y="447"/>
                    </a:cubicBezTo>
                    <a:cubicBezTo>
                      <a:pt x="507" y="447"/>
                      <a:pt x="507" y="448"/>
                      <a:pt x="507" y="448"/>
                    </a:cubicBezTo>
                    <a:cubicBezTo>
                      <a:pt x="507" y="448"/>
                      <a:pt x="507" y="447"/>
                      <a:pt x="507" y="447"/>
                    </a:cubicBezTo>
                    <a:close/>
                    <a:moveTo>
                      <a:pt x="370" y="365"/>
                    </a:moveTo>
                    <a:cubicBezTo>
                      <a:pt x="370" y="365"/>
                      <a:pt x="371" y="364"/>
                      <a:pt x="371" y="364"/>
                    </a:cubicBezTo>
                    <a:cubicBezTo>
                      <a:pt x="371" y="364"/>
                      <a:pt x="371" y="364"/>
                      <a:pt x="371" y="364"/>
                    </a:cubicBezTo>
                    <a:cubicBezTo>
                      <a:pt x="371" y="365"/>
                      <a:pt x="371" y="365"/>
                      <a:pt x="371" y="365"/>
                    </a:cubicBezTo>
                    <a:cubicBezTo>
                      <a:pt x="371" y="365"/>
                      <a:pt x="370" y="365"/>
                      <a:pt x="370" y="365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7" y="449"/>
                      <a:pt x="508" y="449"/>
                    </a:cubicBezTo>
                    <a:cubicBezTo>
                      <a:pt x="508" y="449"/>
                      <a:pt x="508" y="448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4" y="547"/>
                    </a:moveTo>
                    <a:cubicBezTo>
                      <a:pt x="504" y="547"/>
                      <a:pt x="504" y="548"/>
                      <a:pt x="504" y="548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5" y="547"/>
                      <a:pt x="504" y="547"/>
                    </a:cubicBezTo>
                    <a:close/>
                    <a:moveTo>
                      <a:pt x="504" y="543"/>
                    </a:moveTo>
                    <a:cubicBezTo>
                      <a:pt x="504" y="543"/>
                      <a:pt x="504" y="543"/>
                      <a:pt x="504" y="543"/>
                    </a:cubicBezTo>
                    <a:cubicBezTo>
                      <a:pt x="504" y="542"/>
                      <a:pt x="504" y="542"/>
                      <a:pt x="504" y="542"/>
                    </a:cubicBezTo>
                    <a:cubicBezTo>
                      <a:pt x="504" y="542"/>
                      <a:pt x="504" y="542"/>
                      <a:pt x="504" y="543"/>
                    </a:cubicBezTo>
                    <a:cubicBezTo>
                      <a:pt x="504" y="543"/>
                      <a:pt x="504" y="543"/>
                      <a:pt x="504" y="543"/>
                    </a:cubicBezTo>
                    <a:close/>
                    <a:moveTo>
                      <a:pt x="453" y="510"/>
                    </a:moveTo>
                    <a:cubicBezTo>
                      <a:pt x="453" y="510"/>
                      <a:pt x="453" y="510"/>
                      <a:pt x="453" y="510"/>
                    </a:cubicBezTo>
                    <a:cubicBezTo>
                      <a:pt x="453" y="510"/>
                      <a:pt x="453" y="511"/>
                      <a:pt x="453" y="511"/>
                    </a:cubicBezTo>
                    <a:cubicBezTo>
                      <a:pt x="453" y="511"/>
                      <a:pt x="453" y="510"/>
                      <a:pt x="452" y="510"/>
                    </a:cubicBezTo>
                    <a:cubicBezTo>
                      <a:pt x="453" y="510"/>
                      <a:pt x="453" y="510"/>
                      <a:pt x="453" y="510"/>
                    </a:cubicBezTo>
                    <a:close/>
                    <a:moveTo>
                      <a:pt x="517" y="520"/>
                    </a:moveTo>
                    <a:cubicBezTo>
                      <a:pt x="517" y="520"/>
                      <a:pt x="517" y="520"/>
                      <a:pt x="517" y="520"/>
                    </a:cubicBezTo>
                    <a:cubicBezTo>
                      <a:pt x="517" y="520"/>
                      <a:pt x="517" y="521"/>
                      <a:pt x="517" y="521"/>
                    </a:cubicBezTo>
                    <a:cubicBezTo>
                      <a:pt x="516" y="521"/>
                      <a:pt x="516" y="521"/>
                      <a:pt x="516" y="520"/>
                    </a:cubicBezTo>
                    <a:cubicBezTo>
                      <a:pt x="516" y="520"/>
                      <a:pt x="516" y="520"/>
                      <a:pt x="517" y="520"/>
                    </a:cubicBezTo>
                    <a:close/>
                    <a:moveTo>
                      <a:pt x="527" y="489"/>
                    </a:moveTo>
                    <a:cubicBezTo>
                      <a:pt x="527" y="490"/>
                      <a:pt x="527" y="490"/>
                      <a:pt x="527" y="490"/>
                    </a:cubicBezTo>
                    <a:cubicBezTo>
                      <a:pt x="527" y="490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lose/>
                    <a:moveTo>
                      <a:pt x="518" y="458"/>
                    </a:move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lose/>
                    <a:moveTo>
                      <a:pt x="300" y="358"/>
                    </a:moveTo>
                    <a:cubicBezTo>
                      <a:pt x="299" y="357"/>
                      <a:pt x="299" y="355"/>
                      <a:pt x="298" y="353"/>
                    </a:cubicBezTo>
                    <a:cubicBezTo>
                      <a:pt x="297" y="354"/>
                      <a:pt x="295" y="354"/>
                      <a:pt x="295" y="355"/>
                    </a:cubicBezTo>
                    <a:cubicBezTo>
                      <a:pt x="295" y="356"/>
                      <a:pt x="294" y="356"/>
                      <a:pt x="294" y="355"/>
                    </a:cubicBezTo>
                    <a:cubicBezTo>
                      <a:pt x="294" y="355"/>
                      <a:pt x="294" y="354"/>
                      <a:pt x="295" y="354"/>
                    </a:cubicBezTo>
                    <a:cubicBezTo>
                      <a:pt x="295" y="354"/>
                      <a:pt x="295" y="353"/>
                      <a:pt x="295" y="353"/>
                    </a:cubicBezTo>
                    <a:cubicBezTo>
                      <a:pt x="294" y="352"/>
                      <a:pt x="294" y="350"/>
                      <a:pt x="292" y="350"/>
                    </a:cubicBezTo>
                    <a:cubicBezTo>
                      <a:pt x="293" y="350"/>
                      <a:pt x="294" y="349"/>
                      <a:pt x="294" y="348"/>
                    </a:cubicBezTo>
                    <a:cubicBezTo>
                      <a:pt x="293" y="347"/>
                      <a:pt x="290" y="346"/>
                      <a:pt x="289" y="346"/>
                    </a:cubicBezTo>
                    <a:cubicBezTo>
                      <a:pt x="287" y="347"/>
                      <a:pt x="287" y="348"/>
                      <a:pt x="286" y="350"/>
                    </a:cubicBezTo>
                    <a:cubicBezTo>
                      <a:pt x="286" y="348"/>
                      <a:pt x="285" y="346"/>
                      <a:pt x="287" y="345"/>
                    </a:cubicBezTo>
                    <a:cubicBezTo>
                      <a:pt x="287" y="345"/>
                      <a:pt x="287" y="344"/>
                      <a:pt x="288" y="344"/>
                    </a:cubicBezTo>
                    <a:cubicBezTo>
                      <a:pt x="289" y="342"/>
                      <a:pt x="290" y="339"/>
                      <a:pt x="294" y="338"/>
                    </a:cubicBezTo>
                    <a:cubicBezTo>
                      <a:pt x="294" y="338"/>
                      <a:pt x="294" y="338"/>
                      <a:pt x="294" y="338"/>
                    </a:cubicBezTo>
                    <a:cubicBezTo>
                      <a:pt x="295" y="336"/>
                      <a:pt x="293" y="335"/>
                      <a:pt x="292" y="336"/>
                    </a:cubicBezTo>
                    <a:cubicBezTo>
                      <a:pt x="291" y="336"/>
                      <a:pt x="291" y="336"/>
                      <a:pt x="291" y="335"/>
                    </a:cubicBezTo>
                    <a:cubicBezTo>
                      <a:pt x="291" y="335"/>
                      <a:pt x="291" y="334"/>
                      <a:pt x="291" y="334"/>
                    </a:cubicBezTo>
                    <a:cubicBezTo>
                      <a:pt x="292" y="334"/>
                      <a:pt x="292" y="335"/>
                      <a:pt x="292" y="335"/>
                    </a:cubicBezTo>
                    <a:cubicBezTo>
                      <a:pt x="292" y="334"/>
                      <a:pt x="292" y="333"/>
                      <a:pt x="293" y="334"/>
                    </a:cubicBezTo>
                    <a:cubicBezTo>
                      <a:pt x="294" y="334"/>
                      <a:pt x="295" y="333"/>
                      <a:pt x="295" y="332"/>
                    </a:cubicBezTo>
                    <a:cubicBezTo>
                      <a:pt x="296" y="331"/>
                      <a:pt x="296" y="330"/>
                      <a:pt x="296" y="330"/>
                    </a:cubicBezTo>
                    <a:cubicBezTo>
                      <a:pt x="294" y="329"/>
                      <a:pt x="294" y="326"/>
                      <a:pt x="292" y="326"/>
                    </a:cubicBezTo>
                    <a:cubicBezTo>
                      <a:pt x="291" y="326"/>
                      <a:pt x="289" y="325"/>
                      <a:pt x="289" y="327"/>
                    </a:cubicBezTo>
                    <a:cubicBezTo>
                      <a:pt x="288" y="327"/>
                      <a:pt x="288" y="327"/>
                      <a:pt x="288" y="328"/>
                    </a:cubicBezTo>
                    <a:cubicBezTo>
                      <a:pt x="286" y="328"/>
                      <a:pt x="284" y="328"/>
                      <a:pt x="283" y="329"/>
                    </a:cubicBezTo>
                    <a:cubicBezTo>
                      <a:pt x="282" y="329"/>
                      <a:pt x="281" y="329"/>
                      <a:pt x="281" y="331"/>
                    </a:cubicBezTo>
                    <a:cubicBezTo>
                      <a:pt x="280" y="329"/>
                      <a:pt x="279" y="328"/>
                      <a:pt x="277" y="327"/>
                    </a:cubicBezTo>
                    <a:cubicBezTo>
                      <a:pt x="277" y="326"/>
                      <a:pt x="276" y="326"/>
                      <a:pt x="276" y="325"/>
                    </a:cubicBezTo>
                    <a:cubicBezTo>
                      <a:pt x="277" y="325"/>
                      <a:pt x="277" y="325"/>
                      <a:pt x="276" y="325"/>
                    </a:cubicBezTo>
                    <a:cubicBezTo>
                      <a:pt x="275" y="324"/>
                      <a:pt x="274" y="325"/>
                      <a:pt x="273" y="326"/>
                    </a:cubicBezTo>
                    <a:cubicBezTo>
                      <a:pt x="273" y="327"/>
                      <a:pt x="273" y="327"/>
                      <a:pt x="274" y="327"/>
                    </a:cubicBezTo>
                    <a:cubicBezTo>
                      <a:pt x="275" y="327"/>
                      <a:pt x="275" y="327"/>
                      <a:pt x="276" y="326"/>
                    </a:cubicBezTo>
                    <a:cubicBezTo>
                      <a:pt x="276" y="327"/>
                      <a:pt x="275" y="328"/>
                      <a:pt x="275" y="328"/>
                    </a:cubicBezTo>
                    <a:cubicBezTo>
                      <a:pt x="274" y="329"/>
                      <a:pt x="274" y="328"/>
                      <a:pt x="274" y="328"/>
                    </a:cubicBezTo>
                    <a:cubicBezTo>
                      <a:pt x="272" y="327"/>
                      <a:pt x="271" y="326"/>
                      <a:pt x="270" y="328"/>
                    </a:cubicBezTo>
                    <a:cubicBezTo>
                      <a:pt x="270" y="328"/>
                      <a:pt x="269" y="328"/>
                      <a:pt x="269" y="328"/>
                    </a:cubicBezTo>
                    <a:cubicBezTo>
                      <a:pt x="268" y="328"/>
                      <a:pt x="269" y="329"/>
                      <a:pt x="268" y="330"/>
                    </a:cubicBezTo>
                    <a:cubicBezTo>
                      <a:pt x="268" y="330"/>
                      <a:pt x="268" y="331"/>
                      <a:pt x="269" y="331"/>
                    </a:cubicBezTo>
                    <a:cubicBezTo>
                      <a:pt x="269" y="332"/>
                      <a:pt x="270" y="333"/>
                      <a:pt x="271" y="333"/>
                    </a:cubicBezTo>
                    <a:cubicBezTo>
                      <a:pt x="272" y="333"/>
                      <a:pt x="271" y="334"/>
                      <a:pt x="271" y="334"/>
                    </a:cubicBezTo>
                    <a:cubicBezTo>
                      <a:pt x="271" y="335"/>
                      <a:pt x="271" y="335"/>
                      <a:pt x="271" y="336"/>
                    </a:cubicBezTo>
                    <a:cubicBezTo>
                      <a:pt x="270" y="337"/>
                      <a:pt x="271" y="336"/>
                      <a:pt x="270" y="335"/>
                    </a:cubicBezTo>
                    <a:cubicBezTo>
                      <a:pt x="270" y="334"/>
                      <a:pt x="270" y="334"/>
                      <a:pt x="269" y="333"/>
                    </a:cubicBezTo>
                    <a:cubicBezTo>
                      <a:pt x="267" y="333"/>
                      <a:pt x="266" y="333"/>
                      <a:pt x="265" y="335"/>
                    </a:cubicBezTo>
                    <a:cubicBezTo>
                      <a:pt x="265" y="336"/>
                      <a:pt x="264" y="337"/>
                      <a:pt x="266" y="337"/>
                    </a:cubicBezTo>
                    <a:cubicBezTo>
                      <a:pt x="266" y="337"/>
                      <a:pt x="266" y="338"/>
                      <a:pt x="267" y="338"/>
                    </a:cubicBezTo>
                    <a:cubicBezTo>
                      <a:pt x="268" y="341"/>
                      <a:pt x="271" y="341"/>
                      <a:pt x="273" y="339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4" y="340"/>
                      <a:pt x="274" y="342"/>
                      <a:pt x="276" y="342"/>
                    </a:cubicBezTo>
                    <a:cubicBezTo>
                      <a:pt x="275" y="343"/>
                      <a:pt x="274" y="341"/>
                      <a:pt x="274" y="341"/>
                    </a:cubicBezTo>
                    <a:cubicBezTo>
                      <a:pt x="273" y="341"/>
                      <a:pt x="273" y="340"/>
                      <a:pt x="272" y="341"/>
                    </a:cubicBezTo>
                    <a:cubicBezTo>
                      <a:pt x="272" y="342"/>
                      <a:pt x="271" y="343"/>
                      <a:pt x="272" y="344"/>
                    </a:cubicBezTo>
                    <a:cubicBezTo>
                      <a:pt x="272" y="344"/>
                      <a:pt x="272" y="345"/>
                      <a:pt x="272" y="345"/>
                    </a:cubicBezTo>
                    <a:cubicBezTo>
                      <a:pt x="273" y="344"/>
                      <a:pt x="273" y="345"/>
                      <a:pt x="274" y="345"/>
                    </a:cubicBezTo>
                    <a:cubicBezTo>
                      <a:pt x="274" y="346"/>
                      <a:pt x="274" y="347"/>
                      <a:pt x="274" y="347"/>
                    </a:cubicBezTo>
                    <a:cubicBezTo>
                      <a:pt x="275" y="349"/>
                      <a:pt x="275" y="349"/>
                      <a:pt x="273" y="350"/>
                    </a:cubicBezTo>
                    <a:cubicBezTo>
                      <a:pt x="273" y="349"/>
                      <a:pt x="274" y="348"/>
                      <a:pt x="273" y="348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3" y="347"/>
                      <a:pt x="273" y="346"/>
                      <a:pt x="273" y="346"/>
                    </a:cubicBezTo>
                    <a:cubicBezTo>
                      <a:pt x="272" y="346"/>
                      <a:pt x="272" y="346"/>
                      <a:pt x="272" y="347"/>
                    </a:cubicBezTo>
                    <a:cubicBezTo>
                      <a:pt x="272" y="348"/>
                      <a:pt x="272" y="349"/>
                      <a:pt x="273" y="351"/>
                    </a:cubicBezTo>
                    <a:cubicBezTo>
                      <a:pt x="273" y="351"/>
                      <a:pt x="273" y="352"/>
                      <a:pt x="272" y="352"/>
                    </a:cubicBezTo>
                    <a:cubicBezTo>
                      <a:pt x="272" y="353"/>
                      <a:pt x="271" y="353"/>
                      <a:pt x="271" y="353"/>
                    </a:cubicBezTo>
                    <a:cubicBezTo>
                      <a:pt x="270" y="352"/>
                      <a:pt x="270" y="352"/>
                      <a:pt x="270" y="353"/>
                    </a:cubicBezTo>
                    <a:cubicBezTo>
                      <a:pt x="270" y="354"/>
                      <a:pt x="270" y="354"/>
                      <a:pt x="269" y="354"/>
                    </a:cubicBezTo>
                    <a:cubicBezTo>
                      <a:pt x="268" y="354"/>
                      <a:pt x="267" y="354"/>
                      <a:pt x="266" y="353"/>
                    </a:cubicBezTo>
                    <a:cubicBezTo>
                      <a:pt x="266" y="353"/>
                      <a:pt x="267" y="352"/>
                      <a:pt x="267" y="352"/>
                    </a:cubicBezTo>
                    <a:cubicBezTo>
                      <a:pt x="267" y="352"/>
                      <a:pt x="266" y="352"/>
                      <a:pt x="266" y="351"/>
                    </a:cubicBezTo>
                    <a:cubicBezTo>
                      <a:pt x="266" y="351"/>
                      <a:pt x="265" y="352"/>
                      <a:pt x="265" y="351"/>
                    </a:cubicBezTo>
                    <a:cubicBezTo>
                      <a:pt x="266" y="350"/>
                      <a:pt x="265" y="350"/>
                      <a:pt x="264" y="349"/>
                    </a:cubicBezTo>
                    <a:cubicBezTo>
                      <a:pt x="264" y="349"/>
                      <a:pt x="263" y="348"/>
                      <a:pt x="263" y="347"/>
                    </a:cubicBezTo>
                    <a:cubicBezTo>
                      <a:pt x="263" y="346"/>
                      <a:pt x="262" y="346"/>
                      <a:pt x="261" y="345"/>
                    </a:cubicBezTo>
                    <a:cubicBezTo>
                      <a:pt x="261" y="345"/>
                      <a:pt x="260" y="345"/>
                      <a:pt x="259" y="346"/>
                    </a:cubicBezTo>
                    <a:cubicBezTo>
                      <a:pt x="259" y="346"/>
                      <a:pt x="259" y="347"/>
                      <a:pt x="258" y="347"/>
                    </a:cubicBezTo>
                    <a:cubicBezTo>
                      <a:pt x="258" y="348"/>
                      <a:pt x="258" y="349"/>
                      <a:pt x="258" y="350"/>
                    </a:cubicBezTo>
                    <a:cubicBezTo>
                      <a:pt x="257" y="352"/>
                      <a:pt x="257" y="354"/>
                      <a:pt x="259" y="355"/>
                    </a:cubicBezTo>
                    <a:cubicBezTo>
                      <a:pt x="259" y="356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1" y="357"/>
                      <a:pt x="261" y="358"/>
                      <a:pt x="261" y="358"/>
                    </a:cubicBezTo>
                    <a:cubicBezTo>
                      <a:pt x="262" y="359"/>
                      <a:pt x="263" y="360"/>
                      <a:pt x="263" y="360"/>
                    </a:cubicBezTo>
                    <a:cubicBezTo>
                      <a:pt x="263" y="362"/>
                      <a:pt x="263" y="362"/>
                      <a:pt x="264" y="363"/>
                    </a:cubicBezTo>
                    <a:cubicBezTo>
                      <a:pt x="265" y="363"/>
                      <a:pt x="265" y="363"/>
                      <a:pt x="266" y="363"/>
                    </a:cubicBezTo>
                    <a:cubicBezTo>
                      <a:pt x="266" y="363"/>
                      <a:pt x="266" y="362"/>
                      <a:pt x="267" y="362"/>
                    </a:cubicBezTo>
                    <a:cubicBezTo>
                      <a:pt x="267" y="362"/>
                      <a:pt x="268" y="363"/>
                      <a:pt x="268" y="363"/>
                    </a:cubicBezTo>
                    <a:cubicBezTo>
                      <a:pt x="268" y="365"/>
                      <a:pt x="269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6"/>
                      <a:pt x="272" y="367"/>
                      <a:pt x="272" y="368"/>
                    </a:cubicBezTo>
                    <a:cubicBezTo>
                      <a:pt x="273" y="369"/>
                      <a:pt x="274" y="371"/>
                      <a:pt x="275" y="372"/>
                    </a:cubicBezTo>
                    <a:cubicBezTo>
                      <a:pt x="276" y="373"/>
                      <a:pt x="277" y="374"/>
                      <a:pt x="277" y="374"/>
                    </a:cubicBezTo>
                    <a:cubicBezTo>
                      <a:pt x="278" y="377"/>
                      <a:pt x="280" y="379"/>
                      <a:pt x="280" y="381"/>
                    </a:cubicBezTo>
                    <a:cubicBezTo>
                      <a:pt x="280" y="382"/>
                      <a:pt x="280" y="382"/>
                      <a:pt x="280" y="382"/>
                    </a:cubicBezTo>
                    <a:cubicBezTo>
                      <a:pt x="280" y="383"/>
                      <a:pt x="281" y="383"/>
                      <a:pt x="281" y="382"/>
                    </a:cubicBezTo>
                    <a:cubicBezTo>
                      <a:pt x="282" y="382"/>
                      <a:pt x="282" y="382"/>
                      <a:pt x="282" y="382"/>
                    </a:cubicBezTo>
                    <a:cubicBezTo>
                      <a:pt x="282" y="383"/>
                      <a:pt x="282" y="383"/>
                      <a:pt x="282" y="383"/>
                    </a:cubicBezTo>
                    <a:cubicBezTo>
                      <a:pt x="282" y="383"/>
                      <a:pt x="282" y="383"/>
                      <a:pt x="282" y="384"/>
                    </a:cubicBezTo>
                    <a:cubicBezTo>
                      <a:pt x="282" y="384"/>
                      <a:pt x="282" y="384"/>
                      <a:pt x="282" y="384"/>
                    </a:cubicBezTo>
                    <a:cubicBezTo>
                      <a:pt x="283" y="383"/>
                      <a:pt x="283" y="384"/>
                      <a:pt x="283" y="384"/>
                    </a:cubicBezTo>
                    <a:cubicBezTo>
                      <a:pt x="284" y="384"/>
                      <a:pt x="285" y="384"/>
                      <a:pt x="285" y="384"/>
                    </a:cubicBezTo>
                    <a:cubicBezTo>
                      <a:pt x="286" y="382"/>
                      <a:pt x="287" y="381"/>
                      <a:pt x="288" y="380"/>
                    </a:cubicBezTo>
                    <a:cubicBezTo>
                      <a:pt x="288" y="380"/>
                      <a:pt x="288" y="379"/>
                      <a:pt x="288" y="379"/>
                    </a:cubicBezTo>
                    <a:cubicBezTo>
                      <a:pt x="287" y="378"/>
                      <a:pt x="286" y="377"/>
                      <a:pt x="286" y="375"/>
                    </a:cubicBezTo>
                    <a:cubicBezTo>
                      <a:pt x="285" y="374"/>
                      <a:pt x="285" y="373"/>
                      <a:pt x="287" y="372"/>
                    </a:cubicBezTo>
                    <a:cubicBezTo>
                      <a:pt x="287" y="373"/>
                      <a:pt x="286" y="373"/>
                      <a:pt x="286" y="374"/>
                    </a:cubicBezTo>
                    <a:cubicBezTo>
                      <a:pt x="286" y="375"/>
                      <a:pt x="287" y="377"/>
                      <a:pt x="288" y="377"/>
                    </a:cubicBezTo>
                    <a:cubicBezTo>
                      <a:pt x="289" y="376"/>
                      <a:pt x="290" y="376"/>
                      <a:pt x="290" y="377"/>
                    </a:cubicBezTo>
                    <a:cubicBezTo>
                      <a:pt x="291" y="377"/>
                      <a:pt x="292" y="377"/>
                      <a:pt x="293" y="377"/>
                    </a:cubicBezTo>
                    <a:cubicBezTo>
                      <a:pt x="294" y="376"/>
                      <a:pt x="294" y="375"/>
                      <a:pt x="295" y="375"/>
                    </a:cubicBezTo>
                    <a:cubicBezTo>
                      <a:pt x="296" y="375"/>
                      <a:pt x="296" y="375"/>
                      <a:pt x="295" y="374"/>
                    </a:cubicBezTo>
                    <a:cubicBezTo>
                      <a:pt x="295" y="374"/>
                      <a:pt x="295" y="373"/>
                      <a:pt x="296" y="373"/>
                    </a:cubicBezTo>
                    <a:cubicBezTo>
                      <a:pt x="296" y="373"/>
                      <a:pt x="297" y="373"/>
                      <a:pt x="297" y="372"/>
                    </a:cubicBezTo>
                    <a:cubicBezTo>
                      <a:pt x="298" y="373"/>
                      <a:pt x="297" y="373"/>
                      <a:pt x="297" y="373"/>
                    </a:cubicBezTo>
                    <a:cubicBezTo>
                      <a:pt x="298" y="373"/>
                      <a:pt x="298" y="373"/>
                      <a:pt x="298" y="373"/>
                    </a:cubicBezTo>
                    <a:cubicBezTo>
                      <a:pt x="298" y="372"/>
                      <a:pt x="299" y="372"/>
                      <a:pt x="299" y="371"/>
                    </a:cubicBezTo>
                    <a:cubicBezTo>
                      <a:pt x="298" y="370"/>
                      <a:pt x="298" y="371"/>
                      <a:pt x="297" y="371"/>
                    </a:cubicBezTo>
                    <a:cubicBezTo>
                      <a:pt x="297" y="370"/>
                      <a:pt x="298" y="370"/>
                      <a:pt x="298" y="370"/>
                    </a:cubicBezTo>
                    <a:cubicBezTo>
                      <a:pt x="299" y="370"/>
                      <a:pt x="299" y="369"/>
                      <a:pt x="299" y="369"/>
                    </a:cubicBezTo>
                    <a:cubicBezTo>
                      <a:pt x="299" y="368"/>
                      <a:pt x="298" y="368"/>
                      <a:pt x="298" y="369"/>
                    </a:cubicBezTo>
                    <a:cubicBezTo>
                      <a:pt x="297" y="369"/>
                      <a:pt x="297" y="369"/>
                      <a:pt x="296" y="368"/>
                    </a:cubicBezTo>
                    <a:cubicBezTo>
                      <a:pt x="297" y="368"/>
                      <a:pt x="299" y="368"/>
                      <a:pt x="299" y="366"/>
                    </a:cubicBezTo>
                    <a:cubicBezTo>
                      <a:pt x="298" y="364"/>
                      <a:pt x="298" y="363"/>
                      <a:pt x="297" y="362"/>
                    </a:cubicBezTo>
                    <a:cubicBezTo>
                      <a:pt x="299" y="362"/>
                      <a:pt x="300" y="360"/>
                      <a:pt x="300" y="358"/>
                    </a:cubicBezTo>
                    <a:close/>
                    <a:moveTo>
                      <a:pt x="147" y="355"/>
                    </a:moveTo>
                    <a:cubicBezTo>
                      <a:pt x="147" y="355"/>
                      <a:pt x="148" y="355"/>
                      <a:pt x="148" y="355"/>
                    </a:cubicBezTo>
                    <a:cubicBezTo>
                      <a:pt x="149" y="353"/>
                      <a:pt x="151" y="352"/>
                      <a:pt x="153" y="351"/>
                    </a:cubicBezTo>
                    <a:cubicBezTo>
                      <a:pt x="156" y="349"/>
                      <a:pt x="158" y="346"/>
                      <a:pt x="161" y="344"/>
                    </a:cubicBezTo>
                    <a:cubicBezTo>
                      <a:pt x="163" y="343"/>
                      <a:pt x="165" y="341"/>
                      <a:pt x="167" y="340"/>
                    </a:cubicBezTo>
                    <a:cubicBezTo>
                      <a:pt x="170" y="339"/>
                      <a:pt x="171" y="338"/>
                      <a:pt x="172" y="336"/>
                    </a:cubicBezTo>
                    <a:cubicBezTo>
                      <a:pt x="173" y="335"/>
                      <a:pt x="173" y="335"/>
                      <a:pt x="172" y="334"/>
                    </a:cubicBezTo>
                    <a:cubicBezTo>
                      <a:pt x="171" y="332"/>
                      <a:pt x="169" y="330"/>
                      <a:pt x="168" y="329"/>
                    </a:cubicBezTo>
                    <a:cubicBezTo>
                      <a:pt x="167" y="328"/>
                      <a:pt x="167" y="327"/>
                      <a:pt x="166" y="326"/>
                    </a:cubicBezTo>
                    <a:cubicBezTo>
                      <a:pt x="166" y="326"/>
                      <a:pt x="166" y="326"/>
                      <a:pt x="166" y="326"/>
                    </a:cubicBezTo>
                    <a:cubicBezTo>
                      <a:pt x="166" y="326"/>
                      <a:pt x="166" y="326"/>
                      <a:pt x="165" y="325"/>
                    </a:cubicBezTo>
                    <a:cubicBezTo>
                      <a:pt x="165" y="325"/>
                      <a:pt x="165" y="325"/>
                      <a:pt x="165" y="325"/>
                    </a:cubicBezTo>
                    <a:cubicBezTo>
                      <a:pt x="165" y="324"/>
                      <a:pt x="164" y="323"/>
                      <a:pt x="163" y="322"/>
                    </a:cubicBezTo>
                    <a:cubicBezTo>
                      <a:pt x="161" y="320"/>
                      <a:pt x="159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3" y="317"/>
                      <a:pt x="152" y="318"/>
                      <a:pt x="151" y="318"/>
                    </a:cubicBezTo>
                    <a:cubicBezTo>
                      <a:pt x="150" y="318"/>
                      <a:pt x="150" y="319"/>
                      <a:pt x="150" y="320"/>
                    </a:cubicBezTo>
                    <a:cubicBezTo>
                      <a:pt x="150" y="321"/>
                      <a:pt x="149" y="322"/>
                      <a:pt x="149" y="323"/>
                    </a:cubicBezTo>
                    <a:cubicBezTo>
                      <a:pt x="148" y="324"/>
                      <a:pt x="148" y="324"/>
                      <a:pt x="148" y="324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1"/>
                      <a:pt x="148" y="320"/>
                      <a:pt x="148" y="319"/>
                    </a:cubicBezTo>
                    <a:cubicBezTo>
                      <a:pt x="148" y="319"/>
                      <a:pt x="148" y="318"/>
                      <a:pt x="147" y="318"/>
                    </a:cubicBezTo>
                    <a:cubicBezTo>
                      <a:pt x="146" y="318"/>
                      <a:pt x="145" y="318"/>
                      <a:pt x="145" y="319"/>
                    </a:cubicBezTo>
                    <a:cubicBezTo>
                      <a:pt x="145" y="320"/>
                      <a:pt x="143" y="321"/>
                      <a:pt x="144" y="323"/>
                    </a:cubicBezTo>
                    <a:cubicBezTo>
                      <a:pt x="142" y="322"/>
                      <a:pt x="142" y="321"/>
                      <a:pt x="143" y="319"/>
                    </a:cubicBezTo>
                    <a:cubicBezTo>
                      <a:pt x="144" y="318"/>
                      <a:pt x="144" y="318"/>
                      <a:pt x="143" y="318"/>
                    </a:cubicBezTo>
                    <a:cubicBezTo>
                      <a:pt x="143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0" y="316"/>
                      <a:pt x="139" y="316"/>
                      <a:pt x="138" y="315"/>
                    </a:cubicBezTo>
                    <a:cubicBezTo>
                      <a:pt x="137" y="314"/>
                      <a:pt x="136" y="313"/>
                      <a:pt x="135" y="312"/>
                    </a:cubicBezTo>
                    <a:cubicBezTo>
                      <a:pt x="135" y="312"/>
                      <a:pt x="135" y="312"/>
                      <a:pt x="135" y="312"/>
                    </a:cubicBezTo>
                    <a:cubicBezTo>
                      <a:pt x="134" y="310"/>
                      <a:pt x="131" y="309"/>
                      <a:pt x="130" y="310"/>
                    </a:cubicBezTo>
                    <a:cubicBezTo>
                      <a:pt x="128" y="311"/>
                      <a:pt x="127" y="312"/>
                      <a:pt x="125" y="312"/>
                    </a:cubicBezTo>
                    <a:cubicBezTo>
                      <a:pt x="124" y="312"/>
                      <a:pt x="123" y="313"/>
                      <a:pt x="121" y="312"/>
                    </a:cubicBezTo>
                    <a:cubicBezTo>
                      <a:pt x="121" y="312"/>
                      <a:pt x="121" y="313"/>
                      <a:pt x="121" y="313"/>
                    </a:cubicBezTo>
                    <a:cubicBezTo>
                      <a:pt x="121" y="314"/>
                      <a:pt x="121" y="315"/>
                      <a:pt x="121" y="316"/>
                    </a:cubicBezTo>
                    <a:cubicBezTo>
                      <a:pt x="121" y="316"/>
                      <a:pt x="121" y="316"/>
                      <a:pt x="121" y="316"/>
                    </a:cubicBezTo>
                    <a:cubicBezTo>
                      <a:pt x="121" y="315"/>
                      <a:pt x="121" y="315"/>
                      <a:pt x="120" y="315"/>
                    </a:cubicBezTo>
                    <a:cubicBezTo>
                      <a:pt x="120" y="315"/>
                      <a:pt x="120" y="315"/>
                      <a:pt x="120" y="315"/>
                    </a:cubicBezTo>
                    <a:cubicBezTo>
                      <a:pt x="120" y="313"/>
                      <a:pt x="120" y="313"/>
                      <a:pt x="118" y="313"/>
                    </a:cubicBezTo>
                    <a:cubicBezTo>
                      <a:pt x="118" y="313"/>
                      <a:pt x="118" y="313"/>
                      <a:pt x="117" y="313"/>
                    </a:cubicBezTo>
                    <a:cubicBezTo>
                      <a:pt x="115" y="313"/>
                      <a:pt x="113" y="314"/>
                      <a:pt x="111" y="315"/>
                    </a:cubicBezTo>
                    <a:cubicBezTo>
                      <a:pt x="110" y="315"/>
                      <a:pt x="110" y="315"/>
                      <a:pt x="111" y="316"/>
                    </a:cubicBezTo>
                    <a:cubicBezTo>
                      <a:pt x="111" y="317"/>
                      <a:pt x="112" y="319"/>
                      <a:pt x="112" y="320"/>
                    </a:cubicBezTo>
                    <a:cubicBezTo>
                      <a:pt x="112" y="321"/>
                      <a:pt x="113" y="321"/>
                      <a:pt x="114" y="321"/>
                    </a:cubicBezTo>
                    <a:cubicBezTo>
                      <a:pt x="113" y="322"/>
                      <a:pt x="112" y="321"/>
                      <a:pt x="113" y="322"/>
                    </a:cubicBezTo>
                    <a:cubicBezTo>
                      <a:pt x="113" y="323"/>
                      <a:pt x="114" y="322"/>
                      <a:pt x="114" y="323"/>
                    </a:cubicBezTo>
                    <a:cubicBezTo>
                      <a:pt x="114" y="323"/>
                      <a:pt x="113" y="323"/>
                      <a:pt x="113" y="323"/>
                    </a:cubicBezTo>
                    <a:cubicBezTo>
                      <a:pt x="113" y="325"/>
                      <a:pt x="114" y="325"/>
                      <a:pt x="114" y="327"/>
                    </a:cubicBezTo>
                    <a:cubicBezTo>
                      <a:pt x="114" y="327"/>
                      <a:pt x="114" y="327"/>
                      <a:pt x="115" y="327"/>
                    </a:cubicBezTo>
                    <a:cubicBezTo>
                      <a:pt x="116" y="327"/>
                      <a:pt x="116" y="328"/>
                      <a:pt x="116" y="329"/>
                    </a:cubicBezTo>
                    <a:cubicBezTo>
                      <a:pt x="116" y="330"/>
                      <a:pt x="116" y="330"/>
                      <a:pt x="115" y="331"/>
                    </a:cubicBezTo>
                    <a:cubicBezTo>
                      <a:pt x="114" y="332"/>
                      <a:pt x="115" y="333"/>
                      <a:pt x="115" y="334"/>
                    </a:cubicBezTo>
                    <a:cubicBezTo>
                      <a:pt x="117" y="335"/>
                      <a:pt x="118" y="334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8" y="335"/>
                      <a:pt x="117" y="335"/>
                      <a:pt x="116" y="335"/>
                    </a:cubicBezTo>
                    <a:cubicBezTo>
                      <a:pt x="115" y="334"/>
                      <a:pt x="115" y="334"/>
                      <a:pt x="114" y="335"/>
                    </a:cubicBezTo>
                    <a:cubicBezTo>
                      <a:pt x="113" y="336"/>
                      <a:pt x="112" y="338"/>
                      <a:pt x="111" y="340"/>
                    </a:cubicBezTo>
                    <a:cubicBezTo>
                      <a:pt x="111" y="341"/>
                      <a:pt x="111" y="342"/>
                      <a:pt x="110" y="343"/>
                    </a:cubicBezTo>
                    <a:cubicBezTo>
                      <a:pt x="109" y="345"/>
                      <a:pt x="109" y="345"/>
                      <a:pt x="111" y="347"/>
                    </a:cubicBezTo>
                    <a:cubicBezTo>
                      <a:pt x="111" y="347"/>
                      <a:pt x="111" y="347"/>
                      <a:pt x="112" y="348"/>
                    </a:cubicBezTo>
                    <a:cubicBezTo>
                      <a:pt x="112" y="349"/>
                      <a:pt x="112" y="349"/>
                      <a:pt x="111" y="349"/>
                    </a:cubicBezTo>
                    <a:cubicBezTo>
                      <a:pt x="110" y="350"/>
                      <a:pt x="109" y="350"/>
                      <a:pt x="108" y="350"/>
                    </a:cubicBezTo>
                    <a:cubicBezTo>
                      <a:pt x="108" y="351"/>
                      <a:pt x="109" y="352"/>
                      <a:pt x="109" y="353"/>
                    </a:cubicBezTo>
                    <a:cubicBezTo>
                      <a:pt x="109" y="354"/>
                      <a:pt x="108" y="355"/>
                      <a:pt x="108" y="357"/>
                    </a:cubicBezTo>
                    <a:cubicBezTo>
                      <a:pt x="109" y="357"/>
                      <a:pt x="108" y="357"/>
                      <a:pt x="108" y="357"/>
                    </a:cubicBezTo>
                    <a:cubicBezTo>
                      <a:pt x="108" y="357"/>
                      <a:pt x="107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7" y="359"/>
                      <a:pt x="107" y="358"/>
                      <a:pt x="107" y="359"/>
                    </a:cubicBezTo>
                    <a:cubicBezTo>
                      <a:pt x="106" y="361"/>
                      <a:pt x="105" y="363"/>
                      <a:pt x="104" y="365"/>
                    </a:cubicBezTo>
                    <a:cubicBezTo>
                      <a:pt x="103" y="366"/>
                      <a:pt x="104" y="368"/>
                      <a:pt x="103" y="369"/>
                    </a:cubicBezTo>
                    <a:cubicBezTo>
                      <a:pt x="103" y="370"/>
                      <a:pt x="103" y="370"/>
                      <a:pt x="104" y="370"/>
                    </a:cubicBezTo>
                    <a:cubicBezTo>
                      <a:pt x="104" y="370"/>
                      <a:pt x="105" y="370"/>
                      <a:pt x="105" y="370"/>
                    </a:cubicBezTo>
                    <a:cubicBezTo>
                      <a:pt x="107" y="369"/>
                      <a:pt x="107" y="369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8" y="371"/>
                      <a:pt x="108" y="372"/>
                      <a:pt x="109" y="372"/>
                    </a:cubicBezTo>
                    <a:cubicBezTo>
                      <a:pt x="109" y="373"/>
                      <a:pt x="111" y="372"/>
                      <a:pt x="111" y="374"/>
                    </a:cubicBezTo>
                    <a:cubicBezTo>
                      <a:pt x="113" y="374"/>
                      <a:pt x="114" y="375"/>
                      <a:pt x="115" y="376"/>
                    </a:cubicBezTo>
                    <a:cubicBezTo>
                      <a:pt x="115" y="376"/>
                      <a:pt x="115" y="376"/>
                      <a:pt x="115" y="376"/>
                    </a:cubicBezTo>
                    <a:cubicBezTo>
                      <a:pt x="116" y="377"/>
                      <a:pt x="116" y="379"/>
                      <a:pt x="117" y="379"/>
                    </a:cubicBezTo>
                    <a:cubicBezTo>
                      <a:pt x="118" y="380"/>
                      <a:pt x="118" y="382"/>
                      <a:pt x="118" y="383"/>
                    </a:cubicBezTo>
                    <a:cubicBezTo>
                      <a:pt x="119" y="385"/>
                      <a:pt x="119" y="386"/>
                      <a:pt x="120" y="388"/>
                    </a:cubicBezTo>
                    <a:cubicBezTo>
                      <a:pt x="121" y="389"/>
                      <a:pt x="123" y="389"/>
                      <a:pt x="123" y="388"/>
                    </a:cubicBezTo>
                    <a:cubicBezTo>
                      <a:pt x="124" y="387"/>
                      <a:pt x="124" y="386"/>
                      <a:pt x="125" y="386"/>
                    </a:cubicBezTo>
                    <a:cubicBezTo>
                      <a:pt x="128" y="385"/>
                      <a:pt x="129" y="383"/>
                      <a:pt x="129" y="381"/>
                    </a:cubicBezTo>
                    <a:cubicBezTo>
                      <a:pt x="130" y="380"/>
                      <a:pt x="130" y="380"/>
                      <a:pt x="131" y="380"/>
                    </a:cubicBezTo>
                    <a:cubicBezTo>
                      <a:pt x="131" y="381"/>
                      <a:pt x="131" y="381"/>
                      <a:pt x="132" y="381"/>
                    </a:cubicBezTo>
                    <a:cubicBezTo>
                      <a:pt x="132" y="382"/>
                      <a:pt x="133" y="382"/>
                      <a:pt x="134" y="382"/>
                    </a:cubicBezTo>
                    <a:cubicBezTo>
                      <a:pt x="134" y="382"/>
                      <a:pt x="135" y="381"/>
                      <a:pt x="136" y="381"/>
                    </a:cubicBezTo>
                    <a:cubicBezTo>
                      <a:pt x="137" y="380"/>
                      <a:pt x="139" y="379"/>
                      <a:pt x="139" y="377"/>
                    </a:cubicBezTo>
                    <a:cubicBezTo>
                      <a:pt x="139" y="375"/>
                      <a:pt x="139" y="372"/>
                      <a:pt x="139" y="370"/>
                    </a:cubicBezTo>
                    <a:cubicBezTo>
                      <a:pt x="139" y="370"/>
                      <a:pt x="139" y="370"/>
                      <a:pt x="139" y="369"/>
                    </a:cubicBezTo>
                    <a:cubicBezTo>
                      <a:pt x="140" y="368"/>
                      <a:pt x="141" y="366"/>
                      <a:pt x="140" y="364"/>
                    </a:cubicBezTo>
                    <a:cubicBezTo>
                      <a:pt x="140" y="364"/>
                      <a:pt x="140" y="363"/>
                      <a:pt x="140" y="363"/>
                    </a:cubicBezTo>
                    <a:cubicBezTo>
                      <a:pt x="141" y="363"/>
                      <a:pt x="141" y="364"/>
                      <a:pt x="141" y="364"/>
                    </a:cubicBezTo>
                    <a:cubicBezTo>
                      <a:pt x="141" y="364"/>
                      <a:pt x="141" y="364"/>
                      <a:pt x="142" y="364"/>
                    </a:cubicBezTo>
                    <a:cubicBezTo>
                      <a:pt x="143" y="364"/>
                      <a:pt x="146" y="362"/>
                      <a:pt x="146" y="361"/>
                    </a:cubicBezTo>
                    <a:cubicBezTo>
                      <a:pt x="146" y="361"/>
                      <a:pt x="147" y="361"/>
                      <a:pt x="146" y="361"/>
                    </a:cubicBezTo>
                    <a:cubicBezTo>
                      <a:pt x="146" y="359"/>
                      <a:pt x="148" y="357"/>
                      <a:pt x="147" y="355"/>
                    </a:cubicBezTo>
                    <a:close/>
                    <a:moveTo>
                      <a:pt x="165" y="325"/>
                    </a:moveTo>
                    <a:cubicBezTo>
                      <a:pt x="165" y="326"/>
                      <a:pt x="165" y="326"/>
                      <a:pt x="165" y="326"/>
                    </a:cubicBezTo>
                    <a:cubicBezTo>
                      <a:pt x="165" y="326"/>
                      <a:pt x="165" y="326"/>
                      <a:pt x="165" y="325"/>
                    </a:cubicBezTo>
                    <a:close/>
                    <a:moveTo>
                      <a:pt x="269" y="407"/>
                    </a:moveTo>
                    <a:cubicBezTo>
                      <a:pt x="269" y="407"/>
                      <a:pt x="269" y="407"/>
                      <a:pt x="268" y="406"/>
                    </a:cubicBezTo>
                    <a:cubicBezTo>
                      <a:pt x="268" y="406"/>
                      <a:pt x="268" y="407"/>
                      <a:pt x="268" y="407"/>
                    </a:cubicBezTo>
                    <a:cubicBezTo>
                      <a:pt x="267" y="407"/>
                      <a:pt x="266" y="408"/>
                      <a:pt x="265" y="407"/>
                    </a:cubicBezTo>
                    <a:cubicBezTo>
                      <a:pt x="264" y="407"/>
                      <a:pt x="265" y="406"/>
                      <a:pt x="264" y="405"/>
                    </a:cubicBezTo>
                    <a:cubicBezTo>
                      <a:pt x="264" y="404"/>
                      <a:pt x="264" y="404"/>
                      <a:pt x="263" y="404"/>
                    </a:cubicBezTo>
                    <a:cubicBezTo>
                      <a:pt x="263" y="405"/>
                      <a:pt x="262" y="405"/>
                      <a:pt x="262" y="404"/>
                    </a:cubicBezTo>
                    <a:cubicBezTo>
                      <a:pt x="261" y="404"/>
                      <a:pt x="260" y="403"/>
                      <a:pt x="260" y="402"/>
                    </a:cubicBezTo>
                    <a:cubicBezTo>
                      <a:pt x="258" y="402"/>
                      <a:pt x="258" y="400"/>
                      <a:pt x="257" y="400"/>
                    </a:cubicBezTo>
                    <a:cubicBezTo>
                      <a:pt x="256" y="400"/>
                      <a:pt x="256" y="400"/>
                      <a:pt x="256" y="399"/>
                    </a:cubicBezTo>
                    <a:cubicBezTo>
                      <a:pt x="257" y="398"/>
                      <a:pt x="255" y="398"/>
                      <a:pt x="255" y="396"/>
                    </a:cubicBezTo>
                    <a:cubicBezTo>
                      <a:pt x="254" y="398"/>
                      <a:pt x="255" y="399"/>
                      <a:pt x="256" y="400"/>
                    </a:cubicBezTo>
                    <a:cubicBezTo>
                      <a:pt x="255" y="400"/>
                      <a:pt x="254" y="400"/>
                      <a:pt x="254" y="399"/>
                    </a:cubicBezTo>
                    <a:cubicBezTo>
                      <a:pt x="253" y="399"/>
                      <a:pt x="253" y="398"/>
                      <a:pt x="252" y="398"/>
                    </a:cubicBezTo>
                    <a:cubicBezTo>
                      <a:pt x="251" y="399"/>
                      <a:pt x="251" y="398"/>
                      <a:pt x="251" y="397"/>
                    </a:cubicBezTo>
                    <a:cubicBezTo>
                      <a:pt x="251" y="397"/>
                      <a:pt x="252" y="396"/>
                      <a:pt x="252" y="396"/>
                    </a:cubicBezTo>
                    <a:cubicBezTo>
                      <a:pt x="252" y="396"/>
                      <a:pt x="251" y="395"/>
                      <a:pt x="251" y="395"/>
                    </a:cubicBezTo>
                    <a:cubicBezTo>
                      <a:pt x="251" y="396"/>
                      <a:pt x="251" y="396"/>
                      <a:pt x="251" y="396"/>
                    </a:cubicBezTo>
                    <a:cubicBezTo>
                      <a:pt x="250" y="395"/>
                      <a:pt x="248" y="395"/>
                      <a:pt x="248" y="393"/>
                    </a:cubicBezTo>
                    <a:cubicBezTo>
                      <a:pt x="248" y="392"/>
                      <a:pt x="248" y="391"/>
                      <a:pt x="246" y="391"/>
                    </a:cubicBezTo>
                    <a:cubicBezTo>
                      <a:pt x="245" y="390"/>
                      <a:pt x="244" y="388"/>
                      <a:pt x="245" y="387"/>
                    </a:cubicBezTo>
                    <a:cubicBezTo>
                      <a:pt x="245" y="386"/>
                      <a:pt x="246" y="385"/>
                      <a:pt x="245" y="384"/>
                    </a:cubicBezTo>
                    <a:cubicBezTo>
                      <a:pt x="245" y="384"/>
                      <a:pt x="245" y="383"/>
                      <a:pt x="246" y="383"/>
                    </a:cubicBezTo>
                    <a:cubicBezTo>
                      <a:pt x="247" y="383"/>
                      <a:pt x="246" y="382"/>
                      <a:pt x="246" y="381"/>
                    </a:cubicBezTo>
                    <a:cubicBezTo>
                      <a:pt x="246" y="380"/>
                      <a:pt x="246" y="380"/>
                      <a:pt x="246" y="379"/>
                    </a:cubicBezTo>
                    <a:cubicBezTo>
                      <a:pt x="247" y="377"/>
                      <a:pt x="246" y="376"/>
                      <a:pt x="244" y="374"/>
                    </a:cubicBezTo>
                    <a:cubicBezTo>
                      <a:pt x="243" y="372"/>
                      <a:pt x="243" y="369"/>
                      <a:pt x="242" y="367"/>
                    </a:cubicBezTo>
                    <a:cubicBezTo>
                      <a:pt x="242" y="366"/>
                      <a:pt x="242" y="366"/>
                      <a:pt x="242" y="366"/>
                    </a:cubicBezTo>
                    <a:cubicBezTo>
                      <a:pt x="242" y="364"/>
                      <a:pt x="241" y="363"/>
                      <a:pt x="241" y="361"/>
                    </a:cubicBezTo>
                    <a:cubicBezTo>
                      <a:pt x="241" y="361"/>
                      <a:pt x="240" y="360"/>
                      <a:pt x="240" y="360"/>
                    </a:cubicBezTo>
                    <a:cubicBezTo>
                      <a:pt x="241" y="359"/>
                      <a:pt x="240" y="358"/>
                      <a:pt x="240" y="357"/>
                    </a:cubicBezTo>
                    <a:cubicBezTo>
                      <a:pt x="240" y="356"/>
                      <a:pt x="240" y="354"/>
                      <a:pt x="239" y="353"/>
                    </a:cubicBezTo>
                    <a:cubicBezTo>
                      <a:pt x="239" y="352"/>
                      <a:pt x="240" y="352"/>
                      <a:pt x="240" y="352"/>
                    </a:cubicBezTo>
                    <a:cubicBezTo>
                      <a:pt x="238" y="351"/>
                      <a:pt x="239" y="350"/>
                      <a:pt x="238" y="349"/>
                    </a:cubicBezTo>
                    <a:cubicBezTo>
                      <a:pt x="237" y="349"/>
                      <a:pt x="236" y="348"/>
                      <a:pt x="236" y="348"/>
                    </a:cubicBezTo>
                    <a:cubicBezTo>
                      <a:pt x="237" y="346"/>
                      <a:pt x="236" y="346"/>
                      <a:pt x="235" y="346"/>
                    </a:cubicBezTo>
                    <a:cubicBezTo>
                      <a:pt x="235" y="346"/>
                      <a:pt x="234" y="346"/>
                      <a:pt x="234" y="345"/>
                    </a:cubicBezTo>
                    <a:cubicBezTo>
                      <a:pt x="233" y="344"/>
                      <a:pt x="232" y="342"/>
                      <a:pt x="230" y="341"/>
                    </a:cubicBezTo>
                    <a:cubicBezTo>
                      <a:pt x="230" y="340"/>
                      <a:pt x="230" y="340"/>
                      <a:pt x="229" y="340"/>
                    </a:cubicBezTo>
                    <a:cubicBezTo>
                      <a:pt x="228" y="340"/>
                      <a:pt x="228" y="340"/>
                      <a:pt x="228" y="341"/>
                    </a:cubicBezTo>
                    <a:cubicBezTo>
                      <a:pt x="228" y="341"/>
                      <a:pt x="228" y="342"/>
                      <a:pt x="228" y="342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7" y="343"/>
                      <a:pt x="227" y="342"/>
                      <a:pt x="227" y="342"/>
                    </a:cubicBezTo>
                    <a:cubicBezTo>
                      <a:pt x="226" y="341"/>
                      <a:pt x="225" y="340"/>
                      <a:pt x="223" y="339"/>
                    </a:cubicBezTo>
                    <a:cubicBezTo>
                      <a:pt x="223" y="339"/>
                      <a:pt x="222" y="339"/>
                      <a:pt x="222" y="339"/>
                    </a:cubicBezTo>
                    <a:cubicBezTo>
                      <a:pt x="222" y="340"/>
                      <a:pt x="221" y="340"/>
                      <a:pt x="221" y="341"/>
                    </a:cubicBezTo>
                    <a:cubicBezTo>
                      <a:pt x="222" y="342"/>
                      <a:pt x="222" y="342"/>
                      <a:pt x="223" y="342"/>
                    </a:cubicBezTo>
                    <a:cubicBezTo>
                      <a:pt x="220" y="342"/>
                      <a:pt x="220" y="343"/>
                      <a:pt x="221" y="345"/>
                    </a:cubicBezTo>
                    <a:cubicBezTo>
                      <a:pt x="221" y="346"/>
                      <a:pt x="221" y="347"/>
                      <a:pt x="221" y="348"/>
                    </a:cubicBezTo>
                    <a:cubicBezTo>
                      <a:pt x="221" y="350"/>
                      <a:pt x="222" y="352"/>
                      <a:pt x="222" y="354"/>
                    </a:cubicBezTo>
                    <a:cubicBezTo>
                      <a:pt x="222" y="356"/>
                      <a:pt x="224" y="357"/>
                      <a:pt x="222" y="358"/>
                    </a:cubicBezTo>
                    <a:cubicBezTo>
                      <a:pt x="222" y="358"/>
                      <a:pt x="222" y="359"/>
                      <a:pt x="222" y="359"/>
                    </a:cubicBezTo>
                    <a:cubicBezTo>
                      <a:pt x="224" y="360"/>
                      <a:pt x="223" y="361"/>
                      <a:pt x="223" y="363"/>
                    </a:cubicBezTo>
                    <a:cubicBezTo>
                      <a:pt x="224" y="364"/>
                      <a:pt x="223" y="365"/>
                      <a:pt x="224" y="367"/>
                    </a:cubicBezTo>
                    <a:cubicBezTo>
                      <a:pt x="224" y="367"/>
                      <a:pt x="224" y="367"/>
                      <a:pt x="224" y="367"/>
                    </a:cubicBezTo>
                    <a:cubicBezTo>
                      <a:pt x="224" y="368"/>
                      <a:pt x="225" y="369"/>
                      <a:pt x="226" y="370"/>
                    </a:cubicBezTo>
                    <a:cubicBezTo>
                      <a:pt x="226" y="370"/>
                      <a:pt x="227" y="371"/>
                      <a:pt x="226" y="372"/>
                    </a:cubicBezTo>
                    <a:cubicBezTo>
                      <a:pt x="226" y="372"/>
                      <a:pt x="225" y="372"/>
                      <a:pt x="226" y="373"/>
                    </a:cubicBezTo>
                    <a:cubicBezTo>
                      <a:pt x="226" y="373"/>
                      <a:pt x="227" y="373"/>
                      <a:pt x="227" y="373"/>
                    </a:cubicBezTo>
                    <a:cubicBezTo>
                      <a:pt x="227" y="373"/>
                      <a:pt x="226" y="374"/>
                      <a:pt x="226" y="374"/>
                    </a:cubicBezTo>
                    <a:cubicBezTo>
                      <a:pt x="225" y="373"/>
                      <a:pt x="225" y="374"/>
                      <a:pt x="224" y="375"/>
                    </a:cubicBezTo>
                    <a:cubicBezTo>
                      <a:pt x="224" y="375"/>
                      <a:pt x="224" y="375"/>
                      <a:pt x="224" y="375"/>
                    </a:cubicBezTo>
                    <a:cubicBezTo>
                      <a:pt x="222" y="375"/>
                      <a:pt x="224" y="376"/>
                      <a:pt x="223" y="377"/>
                    </a:cubicBezTo>
                    <a:cubicBezTo>
                      <a:pt x="222" y="377"/>
                      <a:pt x="222" y="376"/>
                      <a:pt x="222" y="376"/>
                    </a:cubicBezTo>
                    <a:cubicBezTo>
                      <a:pt x="222" y="376"/>
                      <a:pt x="222" y="376"/>
                      <a:pt x="222" y="376"/>
                    </a:cubicBezTo>
                    <a:cubicBezTo>
                      <a:pt x="222" y="376"/>
                      <a:pt x="222" y="375"/>
                      <a:pt x="221" y="375"/>
                    </a:cubicBezTo>
                    <a:cubicBezTo>
                      <a:pt x="221" y="375"/>
                      <a:pt x="221" y="375"/>
                      <a:pt x="220" y="374"/>
                    </a:cubicBezTo>
                    <a:cubicBezTo>
                      <a:pt x="219" y="372"/>
                      <a:pt x="221" y="370"/>
                      <a:pt x="219" y="368"/>
                    </a:cubicBezTo>
                    <a:cubicBezTo>
                      <a:pt x="219" y="366"/>
                      <a:pt x="218" y="364"/>
                      <a:pt x="218" y="362"/>
                    </a:cubicBezTo>
                    <a:cubicBezTo>
                      <a:pt x="217" y="361"/>
                      <a:pt x="217" y="360"/>
                      <a:pt x="218" y="360"/>
                    </a:cubicBezTo>
                    <a:cubicBezTo>
                      <a:pt x="218" y="359"/>
                      <a:pt x="218" y="358"/>
                      <a:pt x="217" y="357"/>
                    </a:cubicBezTo>
                    <a:cubicBezTo>
                      <a:pt x="217" y="356"/>
                      <a:pt x="217" y="356"/>
                      <a:pt x="216" y="356"/>
                    </a:cubicBezTo>
                    <a:cubicBezTo>
                      <a:pt x="216" y="357"/>
                      <a:pt x="215" y="357"/>
                      <a:pt x="215" y="356"/>
                    </a:cubicBezTo>
                    <a:cubicBezTo>
                      <a:pt x="215" y="355"/>
                      <a:pt x="216" y="354"/>
                      <a:pt x="215" y="354"/>
                    </a:cubicBezTo>
                    <a:cubicBezTo>
                      <a:pt x="215" y="352"/>
                      <a:pt x="214" y="353"/>
                      <a:pt x="214" y="353"/>
                    </a:cubicBezTo>
                    <a:cubicBezTo>
                      <a:pt x="213" y="353"/>
                      <a:pt x="213" y="352"/>
                      <a:pt x="213" y="352"/>
                    </a:cubicBezTo>
                    <a:cubicBezTo>
                      <a:pt x="212" y="351"/>
                      <a:pt x="212" y="351"/>
                      <a:pt x="211" y="351"/>
                    </a:cubicBezTo>
                    <a:cubicBezTo>
                      <a:pt x="210" y="350"/>
                      <a:pt x="210" y="350"/>
                      <a:pt x="211" y="349"/>
                    </a:cubicBezTo>
                    <a:cubicBezTo>
                      <a:pt x="210" y="348"/>
                      <a:pt x="210" y="349"/>
                      <a:pt x="209" y="349"/>
                    </a:cubicBezTo>
                    <a:cubicBezTo>
                      <a:pt x="209" y="347"/>
                      <a:pt x="207" y="347"/>
                      <a:pt x="205" y="347"/>
                    </a:cubicBezTo>
                    <a:cubicBezTo>
                      <a:pt x="204" y="346"/>
                      <a:pt x="204" y="347"/>
                      <a:pt x="204" y="348"/>
                    </a:cubicBezTo>
                    <a:cubicBezTo>
                      <a:pt x="204" y="349"/>
                      <a:pt x="205" y="350"/>
                      <a:pt x="206" y="351"/>
                    </a:cubicBezTo>
                    <a:cubicBezTo>
                      <a:pt x="207" y="351"/>
                      <a:pt x="207" y="351"/>
                      <a:pt x="207" y="351"/>
                    </a:cubicBezTo>
                    <a:cubicBezTo>
                      <a:pt x="207" y="353"/>
                      <a:pt x="208" y="353"/>
                      <a:pt x="209" y="353"/>
                    </a:cubicBezTo>
                    <a:cubicBezTo>
                      <a:pt x="209" y="353"/>
                      <a:pt x="209" y="353"/>
                      <a:pt x="209" y="353"/>
                    </a:cubicBezTo>
                    <a:cubicBezTo>
                      <a:pt x="210" y="353"/>
                      <a:pt x="210" y="354"/>
                      <a:pt x="209" y="355"/>
                    </a:cubicBezTo>
                    <a:cubicBezTo>
                      <a:pt x="209" y="354"/>
                      <a:pt x="209" y="354"/>
                      <a:pt x="208" y="354"/>
                    </a:cubicBezTo>
                    <a:cubicBezTo>
                      <a:pt x="208" y="354"/>
                      <a:pt x="208" y="353"/>
                      <a:pt x="207" y="353"/>
                    </a:cubicBezTo>
                    <a:cubicBezTo>
                      <a:pt x="207" y="354"/>
                      <a:pt x="207" y="355"/>
                      <a:pt x="208" y="355"/>
                    </a:cubicBezTo>
                    <a:cubicBezTo>
                      <a:pt x="208" y="355"/>
                      <a:pt x="209" y="356"/>
                      <a:pt x="209" y="357"/>
                    </a:cubicBezTo>
                    <a:cubicBezTo>
                      <a:pt x="209" y="357"/>
                      <a:pt x="209" y="357"/>
                      <a:pt x="210" y="357"/>
                    </a:cubicBezTo>
                    <a:cubicBezTo>
                      <a:pt x="210" y="357"/>
                      <a:pt x="210" y="357"/>
                      <a:pt x="210" y="357"/>
                    </a:cubicBezTo>
                    <a:cubicBezTo>
                      <a:pt x="210" y="359"/>
                      <a:pt x="209" y="358"/>
                      <a:pt x="208" y="359"/>
                    </a:cubicBezTo>
                    <a:cubicBezTo>
                      <a:pt x="208" y="359"/>
                      <a:pt x="208" y="359"/>
                      <a:pt x="207" y="358"/>
                    </a:cubicBezTo>
                    <a:cubicBezTo>
                      <a:pt x="207" y="358"/>
                      <a:pt x="207" y="357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7"/>
                      <a:pt x="204" y="356"/>
                      <a:pt x="204" y="357"/>
                    </a:cubicBezTo>
                    <a:cubicBezTo>
                      <a:pt x="203" y="358"/>
                      <a:pt x="202" y="359"/>
                      <a:pt x="201" y="361"/>
                    </a:cubicBezTo>
                    <a:cubicBezTo>
                      <a:pt x="201" y="361"/>
                      <a:pt x="201" y="362"/>
                      <a:pt x="200" y="362"/>
                    </a:cubicBezTo>
                    <a:cubicBezTo>
                      <a:pt x="200" y="361"/>
                      <a:pt x="200" y="361"/>
                      <a:pt x="200" y="360"/>
                    </a:cubicBezTo>
                    <a:cubicBezTo>
                      <a:pt x="200" y="360"/>
                      <a:pt x="200" y="360"/>
                      <a:pt x="200" y="359"/>
                    </a:cubicBezTo>
                    <a:cubicBezTo>
                      <a:pt x="200" y="359"/>
                      <a:pt x="199" y="360"/>
                      <a:pt x="199" y="360"/>
                    </a:cubicBezTo>
                    <a:cubicBezTo>
                      <a:pt x="198" y="361"/>
                      <a:pt x="197" y="362"/>
                      <a:pt x="196" y="362"/>
                    </a:cubicBezTo>
                    <a:cubicBezTo>
                      <a:pt x="196" y="362"/>
                      <a:pt x="195" y="362"/>
                      <a:pt x="195" y="362"/>
                    </a:cubicBezTo>
                    <a:cubicBezTo>
                      <a:pt x="195" y="362"/>
                      <a:pt x="195" y="361"/>
                      <a:pt x="196" y="361"/>
                    </a:cubicBezTo>
                    <a:cubicBezTo>
                      <a:pt x="196" y="361"/>
                      <a:pt x="196" y="361"/>
                      <a:pt x="197" y="360"/>
                    </a:cubicBezTo>
                    <a:cubicBezTo>
                      <a:pt x="198" y="360"/>
                      <a:pt x="199" y="360"/>
                      <a:pt x="199" y="358"/>
                    </a:cubicBezTo>
                    <a:cubicBezTo>
                      <a:pt x="199" y="358"/>
                      <a:pt x="199" y="357"/>
                      <a:pt x="200" y="357"/>
                    </a:cubicBezTo>
                    <a:cubicBezTo>
                      <a:pt x="201" y="356"/>
                      <a:pt x="201" y="354"/>
                      <a:pt x="199" y="353"/>
                    </a:cubicBezTo>
                    <a:cubicBezTo>
                      <a:pt x="198" y="352"/>
                      <a:pt x="197" y="352"/>
                      <a:pt x="196" y="351"/>
                    </a:cubicBezTo>
                    <a:cubicBezTo>
                      <a:pt x="195" y="349"/>
                      <a:pt x="192" y="349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88" y="346"/>
                      <a:pt x="187" y="347"/>
                      <a:pt x="186" y="348"/>
                    </a:cubicBezTo>
                    <a:cubicBezTo>
                      <a:pt x="186" y="349"/>
                      <a:pt x="186" y="351"/>
                      <a:pt x="185" y="352"/>
                    </a:cubicBezTo>
                    <a:cubicBezTo>
                      <a:pt x="185" y="352"/>
                      <a:pt x="185" y="352"/>
                      <a:pt x="185" y="352"/>
                    </a:cubicBezTo>
                    <a:cubicBezTo>
                      <a:pt x="186" y="354"/>
                      <a:pt x="186" y="354"/>
                      <a:pt x="184" y="355"/>
                    </a:cubicBezTo>
                    <a:cubicBezTo>
                      <a:pt x="184" y="355"/>
                      <a:pt x="184" y="355"/>
                      <a:pt x="184" y="354"/>
                    </a:cubicBezTo>
                    <a:cubicBezTo>
                      <a:pt x="183" y="356"/>
                      <a:pt x="182" y="354"/>
                      <a:pt x="181" y="355"/>
                    </a:cubicBezTo>
                    <a:cubicBezTo>
                      <a:pt x="180" y="356"/>
                      <a:pt x="179" y="357"/>
                      <a:pt x="178" y="357"/>
                    </a:cubicBezTo>
                    <a:cubicBezTo>
                      <a:pt x="178" y="357"/>
                      <a:pt x="178" y="358"/>
                      <a:pt x="177" y="357"/>
                    </a:cubicBezTo>
                    <a:cubicBezTo>
                      <a:pt x="177" y="357"/>
                      <a:pt x="177" y="357"/>
                      <a:pt x="177" y="357"/>
                    </a:cubicBezTo>
                    <a:cubicBezTo>
                      <a:pt x="177" y="357"/>
                      <a:pt x="177" y="356"/>
                      <a:pt x="178" y="356"/>
                    </a:cubicBezTo>
                    <a:cubicBezTo>
                      <a:pt x="178" y="355"/>
                      <a:pt x="179" y="355"/>
                      <a:pt x="180" y="354"/>
                    </a:cubicBezTo>
                    <a:cubicBezTo>
                      <a:pt x="180" y="354"/>
                      <a:pt x="180" y="354"/>
                      <a:pt x="180" y="354"/>
                    </a:cubicBezTo>
                    <a:cubicBezTo>
                      <a:pt x="180" y="352"/>
                      <a:pt x="180" y="352"/>
                      <a:pt x="181" y="351"/>
                    </a:cubicBezTo>
                    <a:cubicBezTo>
                      <a:pt x="182" y="351"/>
                      <a:pt x="182" y="351"/>
                      <a:pt x="182" y="350"/>
                    </a:cubicBezTo>
                    <a:cubicBezTo>
                      <a:pt x="182" y="349"/>
                      <a:pt x="182" y="348"/>
                      <a:pt x="182" y="347"/>
                    </a:cubicBezTo>
                    <a:cubicBezTo>
                      <a:pt x="183" y="345"/>
                      <a:pt x="182" y="343"/>
                      <a:pt x="181" y="341"/>
                    </a:cubicBezTo>
                    <a:cubicBezTo>
                      <a:pt x="181" y="340"/>
                      <a:pt x="180" y="339"/>
                      <a:pt x="179" y="339"/>
                    </a:cubicBezTo>
                    <a:cubicBezTo>
                      <a:pt x="178" y="338"/>
                      <a:pt x="177" y="339"/>
                      <a:pt x="176" y="340"/>
                    </a:cubicBezTo>
                    <a:cubicBezTo>
                      <a:pt x="173" y="342"/>
                      <a:pt x="169" y="343"/>
                      <a:pt x="165" y="346"/>
                    </a:cubicBezTo>
                    <a:cubicBezTo>
                      <a:pt x="163" y="348"/>
                      <a:pt x="159" y="348"/>
                      <a:pt x="158" y="352"/>
                    </a:cubicBezTo>
                    <a:cubicBezTo>
                      <a:pt x="158" y="352"/>
                      <a:pt x="157" y="352"/>
                      <a:pt x="157" y="352"/>
                    </a:cubicBezTo>
                    <a:cubicBezTo>
                      <a:pt x="156" y="354"/>
                      <a:pt x="154" y="355"/>
                      <a:pt x="152" y="357"/>
                    </a:cubicBezTo>
                    <a:cubicBezTo>
                      <a:pt x="152" y="358"/>
                      <a:pt x="151" y="359"/>
                      <a:pt x="151" y="360"/>
                    </a:cubicBezTo>
                    <a:cubicBezTo>
                      <a:pt x="151" y="361"/>
                      <a:pt x="152" y="362"/>
                      <a:pt x="153" y="362"/>
                    </a:cubicBezTo>
                    <a:cubicBezTo>
                      <a:pt x="154" y="361"/>
                      <a:pt x="154" y="362"/>
                      <a:pt x="154" y="363"/>
                    </a:cubicBezTo>
                    <a:cubicBezTo>
                      <a:pt x="154" y="364"/>
                      <a:pt x="154" y="364"/>
                      <a:pt x="153" y="365"/>
                    </a:cubicBezTo>
                    <a:cubicBezTo>
                      <a:pt x="152" y="365"/>
                      <a:pt x="151" y="365"/>
                      <a:pt x="151" y="367"/>
                    </a:cubicBezTo>
                    <a:cubicBezTo>
                      <a:pt x="151" y="368"/>
                      <a:pt x="150" y="368"/>
                      <a:pt x="149" y="369"/>
                    </a:cubicBezTo>
                    <a:cubicBezTo>
                      <a:pt x="148" y="371"/>
                      <a:pt x="147" y="374"/>
                      <a:pt x="148" y="377"/>
                    </a:cubicBezTo>
                    <a:cubicBezTo>
                      <a:pt x="148" y="377"/>
                      <a:pt x="149" y="378"/>
                      <a:pt x="149" y="377"/>
                    </a:cubicBezTo>
                    <a:cubicBezTo>
                      <a:pt x="150" y="376"/>
                      <a:pt x="152" y="376"/>
                      <a:pt x="152" y="377"/>
                    </a:cubicBezTo>
                    <a:cubicBezTo>
                      <a:pt x="153" y="379"/>
                      <a:pt x="154" y="378"/>
                      <a:pt x="154" y="377"/>
                    </a:cubicBezTo>
                    <a:cubicBezTo>
                      <a:pt x="155" y="376"/>
                      <a:pt x="155" y="376"/>
                      <a:pt x="156" y="376"/>
                    </a:cubicBezTo>
                    <a:cubicBezTo>
                      <a:pt x="156" y="377"/>
                      <a:pt x="156" y="377"/>
                      <a:pt x="156" y="378"/>
                    </a:cubicBezTo>
                    <a:cubicBezTo>
                      <a:pt x="157" y="378"/>
                      <a:pt x="157" y="378"/>
                      <a:pt x="157" y="378"/>
                    </a:cubicBezTo>
                    <a:cubicBezTo>
                      <a:pt x="157" y="379"/>
                      <a:pt x="157" y="379"/>
                      <a:pt x="156" y="379"/>
                    </a:cubicBezTo>
                    <a:cubicBezTo>
                      <a:pt x="156" y="379"/>
                      <a:pt x="155" y="379"/>
                      <a:pt x="155" y="379"/>
                    </a:cubicBezTo>
                    <a:cubicBezTo>
                      <a:pt x="154" y="379"/>
                      <a:pt x="153" y="380"/>
                      <a:pt x="153" y="381"/>
                    </a:cubicBezTo>
                    <a:cubicBezTo>
                      <a:pt x="153" y="382"/>
                      <a:pt x="154" y="382"/>
                      <a:pt x="155" y="382"/>
                    </a:cubicBezTo>
                    <a:cubicBezTo>
                      <a:pt x="156" y="382"/>
                      <a:pt x="157" y="382"/>
                      <a:pt x="158" y="382"/>
                    </a:cubicBezTo>
                    <a:cubicBezTo>
                      <a:pt x="159" y="382"/>
                      <a:pt x="158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2"/>
                      <a:pt x="160" y="382"/>
                      <a:pt x="161" y="382"/>
                    </a:cubicBezTo>
                    <a:cubicBezTo>
                      <a:pt x="162" y="381"/>
                      <a:pt x="163" y="381"/>
                      <a:pt x="165" y="380"/>
                    </a:cubicBezTo>
                    <a:cubicBezTo>
                      <a:pt x="166" y="380"/>
                      <a:pt x="168" y="380"/>
                      <a:pt x="170" y="379"/>
                    </a:cubicBezTo>
                    <a:cubicBezTo>
                      <a:pt x="170" y="378"/>
                      <a:pt x="171" y="378"/>
                      <a:pt x="171" y="379"/>
                    </a:cubicBezTo>
                    <a:cubicBezTo>
                      <a:pt x="172" y="380"/>
                      <a:pt x="173" y="380"/>
                      <a:pt x="174" y="380"/>
                    </a:cubicBezTo>
                    <a:cubicBezTo>
                      <a:pt x="173" y="381"/>
                      <a:pt x="172" y="381"/>
                      <a:pt x="171" y="380"/>
                    </a:cubicBezTo>
                    <a:cubicBezTo>
                      <a:pt x="171" y="380"/>
                      <a:pt x="170" y="380"/>
                      <a:pt x="170" y="380"/>
                    </a:cubicBezTo>
                    <a:cubicBezTo>
                      <a:pt x="169" y="381"/>
                      <a:pt x="168" y="381"/>
                      <a:pt x="168" y="381"/>
                    </a:cubicBezTo>
                    <a:cubicBezTo>
                      <a:pt x="168" y="382"/>
                      <a:pt x="169" y="382"/>
                      <a:pt x="170" y="382"/>
                    </a:cubicBezTo>
                    <a:cubicBezTo>
                      <a:pt x="170" y="382"/>
                      <a:pt x="170" y="382"/>
                      <a:pt x="170" y="382"/>
                    </a:cubicBezTo>
                    <a:cubicBezTo>
                      <a:pt x="170" y="383"/>
                      <a:pt x="169" y="383"/>
                      <a:pt x="169" y="383"/>
                    </a:cubicBezTo>
                    <a:cubicBezTo>
                      <a:pt x="167" y="382"/>
                      <a:pt x="165" y="383"/>
                      <a:pt x="164" y="384"/>
                    </a:cubicBezTo>
                    <a:cubicBezTo>
                      <a:pt x="162" y="385"/>
                      <a:pt x="161" y="386"/>
                      <a:pt x="159" y="386"/>
                    </a:cubicBezTo>
                    <a:cubicBezTo>
                      <a:pt x="157" y="387"/>
                      <a:pt x="155" y="388"/>
                      <a:pt x="153" y="389"/>
                    </a:cubicBezTo>
                    <a:cubicBezTo>
                      <a:pt x="152" y="390"/>
                      <a:pt x="152" y="390"/>
                      <a:pt x="153" y="391"/>
                    </a:cubicBezTo>
                    <a:cubicBezTo>
                      <a:pt x="153" y="392"/>
                      <a:pt x="153" y="393"/>
                      <a:pt x="154" y="393"/>
                    </a:cubicBezTo>
                    <a:cubicBezTo>
                      <a:pt x="155" y="395"/>
                      <a:pt x="156" y="395"/>
                      <a:pt x="157" y="396"/>
                    </a:cubicBezTo>
                    <a:cubicBezTo>
                      <a:pt x="157" y="396"/>
                      <a:pt x="157" y="396"/>
                      <a:pt x="157" y="396"/>
                    </a:cubicBezTo>
                    <a:cubicBezTo>
                      <a:pt x="157" y="397"/>
                      <a:pt x="157" y="398"/>
                      <a:pt x="158" y="398"/>
                    </a:cubicBezTo>
                    <a:cubicBezTo>
                      <a:pt x="159" y="398"/>
                      <a:pt x="160" y="398"/>
                      <a:pt x="161" y="398"/>
                    </a:cubicBezTo>
                    <a:cubicBezTo>
                      <a:pt x="161" y="398"/>
                      <a:pt x="161" y="398"/>
                      <a:pt x="161" y="398"/>
                    </a:cubicBezTo>
                    <a:cubicBezTo>
                      <a:pt x="163" y="398"/>
                      <a:pt x="164" y="398"/>
                      <a:pt x="165" y="398"/>
                    </a:cubicBezTo>
                    <a:cubicBezTo>
                      <a:pt x="166" y="397"/>
                      <a:pt x="167" y="397"/>
                      <a:pt x="167" y="398"/>
                    </a:cubicBezTo>
                    <a:cubicBezTo>
                      <a:pt x="168" y="399"/>
                      <a:pt x="168" y="400"/>
                      <a:pt x="169" y="399"/>
                    </a:cubicBezTo>
                    <a:cubicBezTo>
                      <a:pt x="170" y="398"/>
                      <a:pt x="171" y="399"/>
                      <a:pt x="171" y="398"/>
                    </a:cubicBezTo>
                    <a:cubicBezTo>
                      <a:pt x="171" y="398"/>
                      <a:pt x="171" y="398"/>
                      <a:pt x="171" y="398"/>
                    </a:cubicBezTo>
                    <a:cubicBezTo>
                      <a:pt x="172" y="398"/>
                      <a:pt x="173" y="398"/>
                      <a:pt x="174" y="398"/>
                    </a:cubicBezTo>
                    <a:cubicBezTo>
                      <a:pt x="175" y="398"/>
                      <a:pt x="177" y="398"/>
                      <a:pt x="178" y="398"/>
                    </a:cubicBezTo>
                    <a:cubicBezTo>
                      <a:pt x="179" y="397"/>
                      <a:pt x="179" y="397"/>
                      <a:pt x="180" y="397"/>
                    </a:cubicBezTo>
                    <a:cubicBezTo>
                      <a:pt x="182" y="396"/>
                      <a:pt x="183" y="395"/>
                      <a:pt x="184" y="397"/>
                    </a:cubicBezTo>
                    <a:cubicBezTo>
                      <a:pt x="186" y="397"/>
                      <a:pt x="187" y="397"/>
                      <a:pt x="188" y="399"/>
                    </a:cubicBezTo>
                    <a:cubicBezTo>
                      <a:pt x="189" y="399"/>
                      <a:pt x="189" y="399"/>
                      <a:pt x="190" y="399"/>
                    </a:cubicBezTo>
                    <a:cubicBezTo>
                      <a:pt x="190" y="399"/>
                      <a:pt x="191" y="399"/>
                      <a:pt x="191" y="400"/>
                    </a:cubicBezTo>
                    <a:cubicBezTo>
                      <a:pt x="193" y="400"/>
                      <a:pt x="195" y="400"/>
                      <a:pt x="195" y="402"/>
                    </a:cubicBezTo>
                    <a:cubicBezTo>
                      <a:pt x="195" y="403"/>
                      <a:pt x="196" y="403"/>
                      <a:pt x="196" y="403"/>
                    </a:cubicBezTo>
                    <a:cubicBezTo>
                      <a:pt x="197" y="403"/>
                      <a:pt x="198" y="403"/>
                      <a:pt x="198" y="403"/>
                    </a:cubicBezTo>
                    <a:cubicBezTo>
                      <a:pt x="199" y="404"/>
                      <a:pt x="198" y="404"/>
                      <a:pt x="198" y="404"/>
                    </a:cubicBezTo>
                    <a:cubicBezTo>
                      <a:pt x="198" y="404"/>
                      <a:pt x="197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7" y="405"/>
                      <a:pt x="196" y="404"/>
                      <a:pt x="195" y="405"/>
                    </a:cubicBezTo>
                    <a:cubicBezTo>
                      <a:pt x="195" y="405"/>
                      <a:pt x="195" y="405"/>
                      <a:pt x="195" y="405"/>
                    </a:cubicBezTo>
                    <a:cubicBezTo>
                      <a:pt x="194" y="405"/>
                      <a:pt x="194" y="405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2" y="406"/>
                    </a:cubicBezTo>
                    <a:cubicBezTo>
                      <a:pt x="191" y="406"/>
                      <a:pt x="190" y="406"/>
                      <a:pt x="189" y="405"/>
                    </a:cubicBezTo>
                    <a:cubicBezTo>
                      <a:pt x="187" y="405"/>
                      <a:pt x="186" y="405"/>
                      <a:pt x="184" y="405"/>
                    </a:cubicBezTo>
                    <a:cubicBezTo>
                      <a:pt x="183" y="405"/>
                      <a:pt x="182" y="405"/>
                      <a:pt x="181" y="404"/>
                    </a:cubicBezTo>
                    <a:cubicBezTo>
                      <a:pt x="180" y="404"/>
                      <a:pt x="179" y="404"/>
                      <a:pt x="178" y="404"/>
                    </a:cubicBezTo>
                    <a:cubicBezTo>
                      <a:pt x="175" y="405"/>
                      <a:pt x="173" y="405"/>
                      <a:pt x="170" y="406"/>
                    </a:cubicBezTo>
                    <a:cubicBezTo>
                      <a:pt x="167" y="406"/>
                      <a:pt x="163" y="407"/>
                      <a:pt x="160" y="409"/>
                    </a:cubicBezTo>
                    <a:cubicBezTo>
                      <a:pt x="159" y="409"/>
                      <a:pt x="159" y="410"/>
                      <a:pt x="159" y="411"/>
                    </a:cubicBezTo>
                    <a:cubicBezTo>
                      <a:pt x="160" y="412"/>
                      <a:pt x="160" y="413"/>
                      <a:pt x="160" y="414"/>
                    </a:cubicBezTo>
                    <a:cubicBezTo>
                      <a:pt x="160" y="415"/>
                      <a:pt x="161" y="415"/>
                      <a:pt x="161" y="416"/>
                    </a:cubicBezTo>
                    <a:cubicBezTo>
                      <a:pt x="162" y="416"/>
                      <a:pt x="163" y="417"/>
                      <a:pt x="163" y="418"/>
                    </a:cubicBezTo>
                    <a:cubicBezTo>
                      <a:pt x="163" y="418"/>
                      <a:pt x="163" y="419"/>
                      <a:pt x="163" y="419"/>
                    </a:cubicBezTo>
                    <a:cubicBezTo>
                      <a:pt x="165" y="419"/>
                      <a:pt x="165" y="419"/>
                      <a:pt x="165" y="420"/>
                    </a:cubicBezTo>
                    <a:cubicBezTo>
                      <a:pt x="164" y="421"/>
                      <a:pt x="164" y="421"/>
                      <a:pt x="165" y="421"/>
                    </a:cubicBezTo>
                    <a:cubicBezTo>
                      <a:pt x="166" y="422"/>
                      <a:pt x="167" y="423"/>
                      <a:pt x="169" y="424"/>
                    </a:cubicBezTo>
                    <a:cubicBezTo>
                      <a:pt x="172" y="425"/>
                      <a:pt x="175" y="424"/>
                      <a:pt x="178" y="424"/>
                    </a:cubicBezTo>
                    <a:cubicBezTo>
                      <a:pt x="180" y="424"/>
                      <a:pt x="182" y="425"/>
                      <a:pt x="184" y="425"/>
                    </a:cubicBezTo>
                    <a:cubicBezTo>
                      <a:pt x="184" y="425"/>
                      <a:pt x="184" y="425"/>
                      <a:pt x="184" y="426"/>
                    </a:cubicBezTo>
                    <a:cubicBezTo>
                      <a:pt x="184" y="427"/>
                      <a:pt x="185" y="429"/>
                      <a:pt x="185" y="430"/>
                    </a:cubicBezTo>
                    <a:cubicBezTo>
                      <a:pt x="184" y="432"/>
                      <a:pt x="185" y="436"/>
                      <a:pt x="187" y="437"/>
                    </a:cubicBezTo>
                    <a:cubicBezTo>
                      <a:pt x="187" y="438"/>
                      <a:pt x="188" y="438"/>
                      <a:pt x="188" y="438"/>
                    </a:cubicBezTo>
                    <a:cubicBezTo>
                      <a:pt x="188" y="439"/>
                      <a:pt x="187" y="438"/>
                      <a:pt x="187" y="439"/>
                    </a:cubicBezTo>
                    <a:cubicBezTo>
                      <a:pt x="187" y="439"/>
                      <a:pt x="188" y="439"/>
                      <a:pt x="188" y="439"/>
                    </a:cubicBezTo>
                    <a:cubicBezTo>
                      <a:pt x="188" y="439"/>
                      <a:pt x="188" y="439"/>
                      <a:pt x="188" y="439"/>
                    </a:cubicBezTo>
                    <a:cubicBezTo>
                      <a:pt x="189" y="439"/>
                      <a:pt x="190" y="439"/>
                      <a:pt x="191" y="438"/>
                    </a:cubicBezTo>
                    <a:cubicBezTo>
                      <a:pt x="191" y="438"/>
                      <a:pt x="191" y="438"/>
                      <a:pt x="191" y="438"/>
                    </a:cubicBezTo>
                    <a:cubicBezTo>
                      <a:pt x="194" y="438"/>
                      <a:pt x="197" y="437"/>
                      <a:pt x="200" y="438"/>
                    </a:cubicBezTo>
                    <a:cubicBezTo>
                      <a:pt x="200" y="437"/>
                      <a:pt x="199" y="437"/>
                      <a:pt x="199" y="437"/>
                    </a:cubicBezTo>
                    <a:cubicBezTo>
                      <a:pt x="200" y="437"/>
                      <a:pt x="200" y="437"/>
                      <a:pt x="201" y="437"/>
                    </a:cubicBezTo>
                    <a:cubicBezTo>
                      <a:pt x="201" y="436"/>
                      <a:pt x="201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1" y="437"/>
                      <a:pt x="201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1" y="439"/>
                      <a:pt x="201" y="439"/>
                      <a:pt x="202" y="439"/>
                    </a:cubicBezTo>
                    <a:cubicBezTo>
                      <a:pt x="204" y="439"/>
                      <a:pt x="205" y="438"/>
                      <a:pt x="205" y="437"/>
                    </a:cubicBezTo>
                    <a:cubicBezTo>
                      <a:pt x="206" y="437"/>
                      <a:pt x="206" y="437"/>
                      <a:pt x="206" y="437"/>
                    </a:cubicBezTo>
                    <a:cubicBezTo>
                      <a:pt x="207" y="437"/>
                      <a:pt x="208" y="436"/>
                      <a:pt x="209" y="436"/>
                    </a:cubicBezTo>
                    <a:cubicBezTo>
                      <a:pt x="211" y="436"/>
                      <a:pt x="213" y="435"/>
                      <a:pt x="215" y="434"/>
                    </a:cubicBezTo>
                    <a:cubicBezTo>
                      <a:pt x="216" y="434"/>
                      <a:pt x="218" y="433"/>
                      <a:pt x="218" y="431"/>
                    </a:cubicBezTo>
                    <a:cubicBezTo>
                      <a:pt x="219" y="430"/>
                      <a:pt x="219" y="430"/>
                      <a:pt x="220" y="430"/>
                    </a:cubicBezTo>
                    <a:cubicBezTo>
                      <a:pt x="220" y="430"/>
                      <a:pt x="221" y="430"/>
                      <a:pt x="222" y="430"/>
                    </a:cubicBezTo>
                    <a:cubicBezTo>
                      <a:pt x="223" y="430"/>
                      <a:pt x="225" y="430"/>
                      <a:pt x="226" y="429"/>
                    </a:cubicBezTo>
                    <a:cubicBezTo>
                      <a:pt x="227" y="427"/>
                      <a:pt x="229" y="426"/>
                      <a:pt x="229" y="423"/>
                    </a:cubicBezTo>
                    <a:cubicBezTo>
                      <a:pt x="229" y="423"/>
                      <a:pt x="229" y="422"/>
                      <a:pt x="229" y="422"/>
                    </a:cubicBezTo>
                    <a:cubicBezTo>
                      <a:pt x="230" y="422"/>
                      <a:pt x="230" y="421"/>
                      <a:pt x="230" y="421"/>
                    </a:cubicBezTo>
                    <a:cubicBezTo>
                      <a:pt x="231" y="420"/>
                      <a:pt x="231" y="420"/>
                      <a:pt x="232" y="420"/>
                    </a:cubicBezTo>
                    <a:cubicBezTo>
                      <a:pt x="233" y="421"/>
                      <a:pt x="234" y="423"/>
                      <a:pt x="233" y="424"/>
                    </a:cubicBezTo>
                    <a:cubicBezTo>
                      <a:pt x="233" y="425"/>
                      <a:pt x="233" y="425"/>
                      <a:pt x="233" y="426"/>
                    </a:cubicBezTo>
                    <a:cubicBezTo>
                      <a:pt x="234" y="427"/>
                      <a:pt x="235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7" y="426"/>
                      <a:pt x="237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9" y="427"/>
                      <a:pt x="240" y="428"/>
                      <a:pt x="241" y="428"/>
                    </a:cubicBezTo>
                    <a:cubicBezTo>
                      <a:pt x="242" y="428"/>
                      <a:pt x="242" y="428"/>
                      <a:pt x="242" y="428"/>
                    </a:cubicBezTo>
                    <a:cubicBezTo>
                      <a:pt x="242" y="428"/>
                      <a:pt x="242" y="429"/>
                      <a:pt x="242" y="429"/>
                    </a:cubicBezTo>
                    <a:cubicBezTo>
                      <a:pt x="242" y="429"/>
                      <a:pt x="241" y="429"/>
                      <a:pt x="241" y="429"/>
                    </a:cubicBezTo>
                    <a:cubicBezTo>
                      <a:pt x="241" y="430"/>
                      <a:pt x="241" y="430"/>
                      <a:pt x="241" y="431"/>
                    </a:cubicBezTo>
                    <a:cubicBezTo>
                      <a:pt x="241" y="431"/>
                      <a:pt x="241" y="431"/>
                      <a:pt x="242" y="431"/>
                    </a:cubicBezTo>
                    <a:cubicBezTo>
                      <a:pt x="242" y="431"/>
                      <a:pt x="242" y="432"/>
                      <a:pt x="243" y="432"/>
                    </a:cubicBezTo>
                    <a:cubicBezTo>
                      <a:pt x="244" y="432"/>
                      <a:pt x="245" y="432"/>
                      <a:pt x="246" y="431"/>
                    </a:cubicBezTo>
                    <a:cubicBezTo>
                      <a:pt x="246" y="430"/>
                      <a:pt x="247" y="431"/>
                      <a:pt x="247" y="430"/>
                    </a:cubicBezTo>
                    <a:cubicBezTo>
                      <a:pt x="247" y="432"/>
                      <a:pt x="248" y="431"/>
                      <a:pt x="249" y="432"/>
                    </a:cubicBezTo>
                    <a:cubicBezTo>
                      <a:pt x="251" y="433"/>
                      <a:pt x="252" y="433"/>
                      <a:pt x="254" y="432"/>
                    </a:cubicBezTo>
                    <a:cubicBezTo>
                      <a:pt x="254" y="432"/>
                      <a:pt x="254" y="432"/>
                      <a:pt x="254" y="432"/>
                    </a:cubicBezTo>
                    <a:cubicBezTo>
                      <a:pt x="255" y="433"/>
                      <a:pt x="255" y="433"/>
                      <a:pt x="255" y="433"/>
                    </a:cubicBezTo>
                    <a:cubicBezTo>
                      <a:pt x="256" y="433"/>
                      <a:pt x="257" y="432"/>
                      <a:pt x="257" y="432"/>
                    </a:cubicBezTo>
                    <a:cubicBezTo>
                      <a:pt x="257" y="431"/>
                      <a:pt x="259" y="432"/>
                      <a:pt x="259" y="431"/>
                    </a:cubicBezTo>
                    <a:cubicBezTo>
                      <a:pt x="259" y="430"/>
                      <a:pt x="260" y="430"/>
                      <a:pt x="260" y="430"/>
                    </a:cubicBezTo>
                    <a:cubicBezTo>
                      <a:pt x="261" y="430"/>
                      <a:pt x="262" y="429"/>
                      <a:pt x="263" y="429"/>
                    </a:cubicBezTo>
                    <a:cubicBezTo>
                      <a:pt x="263" y="430"/>
                      <a:pt x="263" y="429"/>
                      <a:pt x="263" y="429"/>
                    </a:cubicBezTo>
                    <a:cubicBezTo>
                      <a:pt x="263" y="428"/>
                      <a:pt x="263" y="428"/>
                      <a:pt x="263" y="428"/>
                    </a:cubicBezTo>
                    <a:cubicBezTo>
                      <a:pt x="264" y="426"/>
                      <a:pt x="263" y="425"/>
                      <a:pt x="262" y="424"/>
                    </a:cubicBezTo>
                    <a:cubicBezTo>
                      <a:pt x="262" y="424"/>
                      <a:pt x="262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0" y="423"/>
                      <a:pt x="261" y="423"/>
                      <a:pt x="262" y="422"/>
                    </a:cubicBezTo>
                    <a:cubicBezTo>
                      <a:pt x="262" y="422"/>
                      <a:pt x="262" y="422"/>
                      <a:pt x="262" y="421"/>
                    </a:cubicBezTo>
                    <a:cubicBezTo>
                      <a:pt x="262" y="420"/>
                      <a:pt x="261" y="420"/>
                      <a:pt x="260" y="420"/>
                    </a:cubicBezTo>
                    <a:cubicBezTo>
                      <a:pt x="260" y="420"/>
                      <a:pt x="259" y="420"/>
                      <a:pt x="259" y="420"/>
                    </a:cubicBezTo>
                    <a:cubicBezTo>
                      <a:pt x="259" y="421"/>
                      <a:pt x="258" y="421"/>
                      <a:pt x="257" y="422"/>
                    </a:cubicBezTo>
                    <a:cubicBezTo>
                      <a:pt x="257" y="422"/>
                      <a:pt x="256" y="422"/>
                      <a:pt x="256" y="423"/>
                    </a:cubicBezTo>
                    <a:cubicBezTo>
                      <a:pt x="255" y="424"/>
                      <a:pt x="255" y="426"/>
                      <a:pt x="254" y="426"/>
                    </a:cubicBezTo>
                    <a:cubicBezTo>
                      <a:pt x="254" y="426"/>
                      <a:pt x="254" y="426"/>
                      <a:pt x="254" y="425"/>
                    </a:cubicBezTo>
                    <a:cubicBezTo>
                      <a:pt x="255" y="424"/>
                      <a:pt x="255" y="422"/>
                      <a:pt x="255" y="421"/>
                    </a:cubicBezTo>
                    <a:cubicBezTo>
                      <a:pt x="255" y="420"/>
                      <a:pt x="254" y="420"/>
                      <a:pt x="254" y="419"/>
                    </a:cubicBezTo>
                    <a:cubicBezTo>
                      <a:pt x="254" y="419"/>
                      <a:pt x="254" y="419"/>
                      <a:pt x="254" y="419"/>
                    </a:cubicBezTo>
                    <a:cubicBezTo>
                      <a:pt x="253" y="418"/>
                      <a:pt x="253" y="418"/>
                      <a:pt x="252" y="418"/>
                    </a:cubicBezTo>
                    <a:cubicBezTo>
                      <a:pt x="252" y="418"/>
                      <a:pt x="252" y="418"/>
                      <a:pt x="252" y="418"/>
                    </a:cubicBezTo>
                    <a:cubicBezTo>
                      <a:pt x="252" y="417"/>
                      <a:pt x="252" y="416"/>
                      <a:pt x="252" y="416"/>
                    </a:cubicBezTo>
                    <a:cubicBezTo>
                      <a:pt x="253" y="416"/>
                      <a:pt x="253" y="416"/>
                      <a:pt x="254" y="417"/>
                    </a:cubicBezTo>
                    <a:cubicBezTo>
                      <a:pt x="254" y="418"/>
                      <a:pt x="255" y="418"/>
                      <a:pt x="256" y="419"/>
                    </a:cubicBezTo>
                    <a:cubicBezTo>
                      <a:pt x="256" y="419"/>
                      <a:pt x="258" y="419"/>
                      <a:pt x="258" y="419"/>
                    </a:cubicBezTo>
                    <a:cubicBezTo>
                      <a:pt x="259" y="418"/>
                      <a:pt x="259" y="417"/>
                      <a:pt x="258" y="417"/>
                    </a:cubicBezTo>
                    <a:cubicBezTo>
                      <a:pt x="257" y="415"/>
                      <a:pt x="258" y="415"/>
                      <a:pt x="259" y="414"/>
                    </a:cubicBezTo>
                    <a:cubicBezTo>
                      <a:pt x="259" y="414"/>
                      <a:pt x="259" y="414"/>
                      <a:pt x="259" y="414"/>
                    </a:cubicBezTo>
                    <a:cubicBezTo>
                      <a:pt x="260" y="414"/>
                      <a:pt x="259" y="415"/>
                      <a:pt x="260" y="415"/>
                    </a:cubicBezTo>
                    <a:cubicBezTo>
                      <a:pt x="260" y="414"/>
                      <a:pt x="260" y="414"/>
                      <a:pt x="260" y="413"/>
                    </a:cubicBezTo>
                    <a:cubicBezTo>
                      <a:pt x="260" y="413"/>
                      <a:pt x="260" y="412"/>
                      <a:pt x="261" y="412"/>
                    </a:cubicBezTo>
                    <a:cubicBezTo>
                      <a:pt x="261" y="413"/>
                      <a:pt x="262" y="414"/>
                      <a:pt x="264" y="416"/>
                    </a:cubicBezTo>
                    <a:cubicBezTo>
                      <a:pt x="264" y="416"/>
                      <a:pt x="264" y="417"/>
                      <a:pt x="264" y="417"/>
                    </a:cubicBezTo>
                    <a:cubicBezTo>
                      <a:pt x="265" y="417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5" y="415"/>
                      <a:pt x="265" y="413"/>
                      <a:pt x="266" y="412"/>
                    </a:cubicBezTo>
                    <a:cubicBezTo>
                      <a:pt x="265" y="414"/>
                      <a:pt x="266" y="415"/>
                      <a:pt x="266" y="416"/>
                    </a:cubicBezTo>
                    <a:cubicBezTo>
                      <a:pt x="267" y="417"/>
                      <a:pt x="269" y="417"/>
                      <a:pt x="269" y="416"/>
                    </a:cubicBezTo>
                    <a:cubicBezTo>
                      <a:pt x="269" y="414"/>
                      <a:pt x="270" y="412"/>
                      <a:pt x="269" y="409"/>
                    </a:cubicBezTo>
                    <a:cubicBezTo>
                      <a:pt x="269" y="409"/>
                      <a:pt x="268" y="408"/>
                      <a:pt x="269" y="407"/>
                    </a:cubicBezTo>
                    <a:close/>
                    <a:moveTo>
                      <a:pt x="229" y="334"/>
                    </a:moveTo>
                    <a:cubicBezTo>
                      <a:pt x="230" y="334"/>
                      <a:pt x="230" y="333"/>
                      <a:pt x="231" y="332"/>
                    </a:cubicBezTo>
                    <a:cubicBezTo>
                      <a:pt x="231" y="330"/>
                      <a:pt x="232" y="330"/>
                      <a:pt x="234" y="330"/>
                    </a:cubicBezTo>
                    <a:cubicBezTo>
                      <a:pt x="235" y="330"/>
                      <a:pt x="237" y="330"/>
                      <a:pt x="238" y="329"/>
                    </a:cubicBezTo>
                    <a:cubicBezTo>
                      <a:pt x="239" y="329"/>
                      <a:pt x="240" y="329"/>
                      <a:pt x="241" y="330"/>
                    </a:cubicBezTo>
                    <a:cubicBezTo>
                      <a:pt x="242" y="331"/>
                      <a:pt x="243" y="332"/>
                      <a:pt x="244" y="333"/>
                    </a:cubicBezTo>
                    <a:cubicBezTo>
                      <a:pt x="245" y="333"/>
                      <a:pt x="245" y="334"/>
                      <a:pt x="245" y="335"/>
                    </a:cubicBezTo>
                    <a:cubicBezTo>
                      <a:pt x="245" y="338"/>
                      <a:pt x="245" y="341"/>
                      <a:pt x="243" y="344"/>
                    </a:cubicBezTo>
                    <a:cubicBezTo>
                      <a:pt x="242" y="346"/>
                      <a:pt x="242" y="347"/>
                      <a:pt x="240" y="348"/>
                    </a:cubicBezTo>
                    <a:cubicBezTo>
                      <a:pt x="240" y="348"/>
                      <a:pt x="240" y="349"/>
                      <a:pt x="240" y="349"/>
                    </a:cubicBezTo>
                    <a:cubicBezTo>
                      <a:pt x="240" y="349"/>
                      <a:pt x="241" y="349"/>
                      <a:pt x="240" y="350"/>
                    </a:cubicBezTo>
                    <a:cubicBezTo>
                      <a:pt x="239" y="350"/>
                      <a:pt x="239" y="349"/>
                      <a:pt x="239" y="349"/>
                    </a:cubicBezTo>
                    <a:cubicBezTo>
                      <a:pt x="237" y="347"/>
                      <a:pt x="236" y="345"/>
                      <a:pt x="235" y="343"/>
                    </a:cubicBezTo>
                    <a:cubicBezTo>
                      <a:pt x="234" y="341"/>
                      <a:pt x="234" y="340"/>
                      <a:pt x="232" y="339"/>
                    </a:cubicBezTo>
                    <a:cubicBezTo>
                      <a:pt x="232" y="338"/>
                      <a:pt x="231" y="337"/>
                      <a:pt x="230" y="336"/>
                    </a:cubicBezTo>
                    <a:cubicBezTo>
                      <a:pt x="228" y="336"/>
                      <a:pt x="228" y="335"/>
                      <a:pt x="229" y="334"/>
                    </a:cubicBezTo>
                    <a:close/>
                    <a:moveTo>
                      <a:pt x="279" y="326"/>
                    </a:moveTo>
                    <a:cubicBezTo>
                      <a:pt x="279" y="325"/>
                      <a:pt x="279" y="325"/>
                      <a:pt x="280" y="325"/>
                    </a:cubicBezTo>
                    <a:cubicBezTo>
                      <a:pt x="281" y="325"/>
                      <a:pt x="282" y="324"/>
                      <a:pt x="283" y="323"/>
                    </a:cubicBezTo>
                    <a:cubicBezTo>
                      <a:pt x="284" y="322"/>
                      <a:pt x="285" y="322"/>
                      <a:pt x="286" y="322"/>
                    </a:cubicBezTo>
                    <a:cubicBezTo>
                      <a:pt x="287" y="321"/>
                      <a:pt x="288" y="321"/>
                      <a:pt x="289" y="320"/>
                    </a:cubicBezTo>
                    <a:cubicBezTo>
                      <a:pt x="290" y="320"/>
                      <a:pt x="291" y="321"/>
                      <a:pt x="291" y="322"/>
                    </a:cubicBezTo>
                    <a:cubicBezTo>
                      <a:pt x="291" y="323"/>
                      <a:pt x="287" y="327"/>
                      <a:pt x="285" y="327"/>
                    </a:cubicBezTo>
                    <a:cubicBezTo>
                      <a:pt x="283" y="327"/>
                      <a:pt x="282" y="327"/>
                      <a:pt x="280" y="327"/>
                    </a:cubicBezTo>
                    <a:cubicBezTo>
                      <a:pt x="279" y="327"/>
                      <a:pt x="279" y="326"/>
                      <a:pt x="279" y="326"/>
                    </a:cubicBezTo>
                    <a:close/>
                    <a:moveTo>
                      <a:pt x="296" y="343"/>
                    </a:moveTo>
                    <a:cubicBezTo>
                      <a:pt x="297" y="342"/>
                      <a:pt x="297" y="343"/>
                      <a:pt x="298" y="344"/>
                    </a:cubicBezTo>
                    <a:cubicBezTo>
                      <a:pt x="299" y="346"/>
                      <a:pt x="298" y="348"/>
                      <a:pt x="296" y="348"/>
                    </a:cubicBezTo>
                    <a:cubicBezTo>
                      <a:pt x="296" y="349"/>
                      <a:pt x="295" y="348"/>
                      <a:pt x="295" y="348"/>
                    </a:cubicBezTo>
                    <a:cubicBezTo>
                      <a:pt x="295" y="347"/>
                      <a:pt x="295" y="346"/>
                      <a:pt x="295" y="346"/>
                    </a:cubicBezTo>
                    <a:cubicBezTo>
                      <a:pt x="295" y="345"/>
                      <a:pt x="295" y="345"/>
                      <a:pt x="295" y="345"/>
                    </a:cubicBezTo>
                    <a:cubicBezTo>
                      <a:pt x="295" y="344"/>
                      <a:pt x="295" y="343"/>
                      <a:pt x="296" y="343"/>
                    </a:cubicBezTo>
                    <a:close/>
                    <a:moveTo>
                      <a:pt x="274" y="399"/>
                    </a:moveTo>
                    <a:cubicBezTo>
                      <a:pt x="273" y="399"/>
                      <a:pt x="273" y="399"/>
                      <a:pt x="273" y="401"/>
                    </a:cubicBezTo>
                    <a:cubicBezTo>
                      <a:pt x="271" y="400"/>
                      <a:pt x="271" y="400"/>
                      <a:pt x="271" y="398"/>
                    </a:cubicBezTo>
                    <a:cubicBezTo>
                      <a:pt x="271" y="397"/>
                      <a:pt x="272" y="397"/>
                      <a:pt x="272" y="397"/>
                    </a:cubicBezTo>
                    <a:cubicBezTo>
                      <a:pt x="273" y="398"/>
                      <a:pt x="273" y="398"/>
                      <a:pt x="274" y="399"/>
                    </a:cubicBezTo>
                    <a:close/>
                    <a:moveTo>
                      <a:pt x="268" y="419"/>
                    </a:moveTo>
                    <a:cubicBezTo>
                      <a:pt x="268" y="420"/>
                      <a:pt x="269" y="420"/>
                      <a:pt x="269" y="421"/>
                    </a:cubicBezTo>
                    <a:cubicBezTo>
                      <a:pt x="268" y="421"/>
                      <a:pt x="268" y="421"/>
                      <a:pt x="268" y="421"/>
                    </a:cubicBezTo>
                    <a:cubicBezTo>
                      <a:pt x="268" y="422"/>
                      <a:pt x="267" y="422"/>
                      <a:pt x="267" y="422"/>
                    </a:cubicBezTo>
                    <a:cubicBezTo>
                      <a:pt x="266" y="422"/>
                      <a:pt x="267" y="422"/>
                      <a:pt x="267" y="421"/>
                    </a:cubicBezTo>
                    <a:cubicBezTo>
                      <a:pt x="266" y="421"/>
                      <a:pt x="266" y="420"/>
                      <a:pt x="266" y="420"/>
                    </a:cubicBezTo>
                    <a:cubicBezTo>
                      <a:pt x="266" y="419"/>
                      <a:pt x="266" y="418"/>
                      <a:pt x="267" y="418"/>
                    </a:cubicBezTo>
                    <a:cubicBezTo>
                      <a:pt x="267" y="418"/>
                      <a:pt x="268" y="419"/>
                      <a:pt x="268" y="419"/>
                    </a:cubicBezTo>
                    <a:close/>
                    <a:moveTo>
                      <a:pt x="297" y="350"/>
                    </a:moveTo>
                    <a:cubicBezTo>
                      <a:pt x="297" y="351"/>
                      <a:pt x="298" y="351"/>
                      <a:pt x="298" y="352"/>
                    </a:cubicBezTo>
                    <a:cubicBezTo>
                      <a:pt x="298" y="352"/>
                      <a:pt x="298" y="352"/>
                      <a:pt x="297" y="353"/>
                    </a:cubicBezTo>
                    <a:cubicBezTo>
                      <a:pt x="297" y="353"/>
                      <a:pt x="296" y="353"/>
                      <a:pt x="296" y="352"/>
                    </a:cubicBezTo>
                    <a:cubicBezTo>
                      <a:pt x="295" y="352"/>
                      <a:pt x="296" y="352"/>
                      <a:pt x="296" y="351"/>
                    </a:cubicBezTo>
                    <a:cubicBezTo>
                      <a:pt x="296" y="351"/>
                      <a:pt x="296" y="351"/>
                      <a:pt x="296" y="350"/>
                    </a:cubicBezTo>
                    <a:cubicBezTo>
                      <a:pt x="296" y="350"/>
                      <a:pt x="297" y="349"/>
                      <a:pt x="297" y="349"/>
                    </a:cubicBezTo>
                    <a:cubicBezTo>
                      <a:pt x="298" y="349"/>
                      <a:pt x="297" y="350"/>
                      <a:pt x="297" y="350"/>
                    </a:cubicBezTo>
                    <a:close/>
                    <a:moveTo>
                      <a:pt x="222" y="333"/>
                    </a:moveTo>
                    <a:cubicBezTo>
                      <a:pt x="222" y="333"/>
                      <a:pt x="222" y="332"/>
                      <a:pt x="223" y="333"/>
                    </a:cubicBezTo>
                    <a:cubicBezTo>
                      <a:pt x="224" y="333"/>
                      <a:pt x="225" y="333"/>
                      <a:pt x="225" y="333"/>
                    </a:cubicBezTo>
                    <a:cubicBezTo>
                      <a:pt x="225" y="334"/>
                      <a:pt x="223" y="334"/>
                      <a:pt x="223" y="334"/>
                    </a:cubicBezTo>
                    <a:cubicBezTo>
                      <a:pt x="222" y="334"/>
                      <a:pt x="222" y="334"/>
                      <a:pt x="222" y="333"/>
                    </a:cubicBezTo>
                    <a:close/>
                    <a:moveTo>
                      <a:pt x="163" y="400"/>
                    </a:moveTo>
                    <a:cubicBezTo>
                      <a:pt x="165" y="399"/>
                      <a:pt x="166" y="400"/>
                      <a:pt x="167" y="400"/>
                    </a:cubicBezTo>
                    <a:cubicBezTo>
                      <a:pt x="166" y="401"/>
                      <a:pt x="165" y="399"/>
                      <a:pt x="163" y="400"/>
                    </a:cubicBezTo>
                    <a:close/>
                    <a:moveTo>
                      <a:pt x="265" y="425"/>
                    </a:moveTo>
                    <a:cubicBezTo>
                      <a:pt x="265" y="426"/>
                      <a:pt x="265" y="427"/>
                      <a:pt x="265" y="427"/>
                    </a:cubicBezTo>
                    <a:cubicBezTo>
                      <a:pt x="265" y="427"/>
                      <a:pt x="265" y="427"/>
                      <a:pt x="264" y="428"/>
                    </a:cubicBezTo>
                    <a:cubicBezTo>
                      <a:pt x="264" y="427"/>
                      <a:pt x="264" y="427"/>
                      <a:pt x="264" y="427"/>
                    </a:cubicBezTo>
                    <a:cubicBezTo>
                      <a:pt x="264" y="426"/>
                      <a:pt x="264" y="426"/>
                      <a:pt x="264" y="425"/>
                    </a:cubicBezTo>
                    <a:cubicBezTo>
                      <a:pt x="265" y="425"/>
                      <a:pt x="265" y="425"/>
                      <a:pt x="265" y="425"/>
                    </a:cubicBezTo>
                    <a:close/>
                    <a:moveTo>
                      <a:pt x="198" y="442"/>
                    </a:moveTo>
                    <a:cubicBezTo>
                      <a:pt x="198" y="442"/>
                      <a:pt x="198" y="443"/>
                      <a:pt x="197" y="444"/>
                    </a:cubicBezTo>
                    <a:cubicBezTo>
                      <a:pt x="197" y="443"/>
                      <a:pt x="197" y="442"/>
                      <a:pt x="198" y="442"/>
                    </a:cubicBezTo>
                    <a:close/>
                    <a:moveTo>
                      <a:pt x="260" y="415"/>
                    </a:moveTo>
                    <a:cubicBezTo>
                      <a:pt x="261" y="415"/>
                      <a:pt x="261" y="416"/>
                      <a:pt x="261" y="416"/>
                    </a:cubicBezTo>
                    <a:cubicBezTo>
                      <a:pt x="261" y="416"/>
                      <a:pt x="261" y="417"/>
                      <a:pt x="261" y="417"/>
                    </a:cubicBezTo>
                    <a:cubicBezTo>
                      <a:pt x="260" y="417"/>
                      <a:pt x="260" y="416"/>
                      <a:pt x="260" y="416"/>
                    </a:cubicBezTo>
                    <a:cubicBezTo>
                      <a:pt x="260" y="416"/>
                      <a:pt x="260" y="415"/>
                      <a:pt x="260" y="415"/>
                    </a:cubicBezTo>
                    <a:close/>
                    <a:moveTo>
                      <a:pt x="113" y="333"/>
                    </a:moveTo>
                    <a:cubicBezTo>
                      <a:pt x="113" y="333"/>
                      <a:pt x="113" y="333"/>
                      <a:pt x="113" y="333"/>
                    </a:cubicBezTo>
                    <a:cubicBezTo>
                      <a:pt x="114" y="333"/>
                      <a:pt x="114" y="333"/>
                      <a:pt x="114" y="333"/>
                    </a:cubicBezTo>
                    <a:cubicBezTo>
                      <a:pt x="114" y="334"/>
                      <a:pt x="114" y="334"/>
                      <a:pt x="113" y="334"/>
                    </a:cubicBezTo>
                    <a:cubicBezTo>
                      <a:pt x="113" y="334"/>
                      <a:pt x="113" y="334"/>
                      <a:pt x="113" y="333"/>
                    </a:cubicBezTo>
                    <a:close/>
                    <a:moveTo>
                      <a:pt x="270" y="404"/>
                    </a:moveTo>
                    <a:cubicBezTo>
                      <a:pt x="270" y="405"/>
                      <a:pt x="270" y="405"/>
                      <a:pt x="270" y="405"/>
                    </a:cubicBezTo>
                    <a:cubicBezTo>
                      <a:pt x="269" y="405"/>
                      <a:pt x="269" y="405"/>
                      <a:pt x="269" y="404"/>
                    </a:cubicBezTo>
                    <a:cubicBezTo>
                      <a:pt x="269" y="404"/>
                      <a:pt x="269" y="404"/>
                      <a:pt x="270" y="404"/>
                    </a:cubicBezTo>
                    <a:cubicBezTo>
                      <a:pt x="270" y="404"/>
                      <a:pt x="270" y="404"/>
                      <a:pt x="270" y="404"/>
                    </a:cubicBezTo>
                    <a:close/>
                    <a:moveTo>
                      <a:pt x="218" y="355"/>
                    </a:moveTo>
                    <a:cubicBezTo>
                      <a:pt x="219" y="355"/>
                      <a:pt x="219" y="356"/>
                      <a:pt x="219" y="357"/>
                    </a:cubicBezTo>
                    <a:cubicBezTo>
                      <a:pt x="218" y="356"/>
                      <a:pt x="218" y="356"/>
                      <a:pt x="218" y="355"/>
                    </a:cubicBezTo>
                    <a:close/>
                    <a:moveTo>
                      <a:pt x="295" y="342"/>
                    </a:moveTo>
                    <a:cubicBezTo>
                      <a:pt x="295" y="342"/>
                      <a:pt x="295" y="341"/>
                      <a:pt x="295" y="341"/>
                    </a:cubicBezTo>
                    <a:cubicBezTo>
                      <a:pt x="295" y="341"/>
                      <a:pt x="295" y="341"/>
                      <a:pt x="295" y="341"/>
                    </a:cubicBezTo>
                    <a:cubicBezTo>
                      <a:pt x="296" y="341"/>
                      <a:pt x="296" y="341"/>
                      <a:pt x="296" y="341"/>
                    </a:cubicBezTo>
                    <a:cubicBezTo>
                      <a:pt x="296" y="342"/>
                      <a:pt x="295" y="342"/>
                      <a:pt x="295" y="342"/>
                    </a:cubicBezTo>
                    <a:close/>
                    <a:moveTo>
                      <a:pt x="207" y="357"/>
                    </a:moveTo>
                    <a:cubicBezTo>
                      <a:pt x="208" y="357"/>
                      <a:pt x="208" y="357"/>
                      <a:pt x="208" y="358"/>
                    </a:cubicBezTo>
                    <a:cubicBezTo>
                      <a:pt x="208" y="358"/>
                      <a:pt x="208" y="358"/>
                      <a:pt x="208" y="358"/>
                    </a:cubicBezTo>
                    <a:cubicBezTo>
                      <a:pt x="207" y="358"/>
                      <a:pt x="207" y="358"/>
                      <a:pt x="207" y="357"/>
                    </a:cubicBezTo>
                    <a:close/>
                    <a:moveTo>
                      <a:pt x="221" y="369"/>
                    </a:moveTo>
                    <a:cubicBezTo>
                      <a:pt x="221" y="369"/>
                      <a:pt x="221" y="368"/>
                      <a:pt x="221" y="368"/>
                    </a:cubicBezTo>
                    <a:cubicBezTo>
                      <a:pt x="221" y="368"/>
                      <a:pt x="222" y="368"/>
                      <a:pt x="221" y="369"/>
                    </a:cubicBezTo>
                    <a:cubicBezTo>
                      <a:pt x="221" y="369"/>
                      <a:pt x="221" y="369"/>
                      <a:pt x="221" y="369"/>
                    </a:cubicBezTo>
                    <a:close/>
                    <a:moveTo>
                      <a:pt x="187" y="404"/>
                    </a:moveTo>
                    <a:cubicBezTo>
                      <a:pt x="187" y="404"/>
                      <a:pt x="187" y="404"/>
                      <a:pt x="188" y="404"/>
                    </a:cubicBezTo>
                    <a:cubicBezTo>
                      <a:pt x="188" y="404"/>
                      <a:pt x="188" y="404"/>
                      <a:pt x="188" y="404"/>
                    </a:cubicBezTo>
                    <a:cubicBezTo>
                      <a:pt x="188" y="405"/>
                      <a:pt x="188" y="405"/>
                      <a:pt x="188" y="405"/>
                    </a:cubicBezTo>
                    <a:cubicBezTo>
                      <a:pt x="188" y="405"/>
                      <a:pt x="187" y="404"/>
                      <a:pt x="187" y="404"/>
                    </a:cubicBezTo>
                    <a:close/>
                    <a:moveTo>
                      <a:pt x="252" y="397"/>
                    </a:moveTo>
                    <a:cubicBezTo>
                      <a:pt x="252" y="397"/>
                      <a:pt x="252" y="397"/>
                      <a:pt x="252" y="397"/>
                    </a:cubicBezTo>
                    <a:cubicBezTo>
                      <a:pt x="252" y="398"/>
                      <a:pt x="252" y="398"/>
                      <a:pt x="252" y="398"/>
                    </a:cubicBezTo>
                    <a:cubicBezTo>
                      <a:pt x="252" y="398"/>
                      <a:pt x="252" y="397"/>
                      <a:pt x="252" y="397"/>
                    </a:cubicBezTo>
                    <a:cubicBezTo>
                      <a:pt x="252" y="397"/>
                      <a:pt x="252" y="397"/>
                      <a:pt x="252" y="397"/>
                    </a:cubicBezTo>
                    <a:close/>
                    <a:moveTo>
                      <a:pt x="183" y="437"/>
                    </a:moveTo>
                    <a:cubicBezTo>
                      <a:pt x="183" y="437"/>
                      <a:pt x="182" y="437"/>
                      <a:pt x="182" y="437"/>
                    </a:cubicBezTo>
                    <a:cubicBezTo>
                      <a:pt x="182" y="437"/>
                      <a:pt x="182" y="436"/>
                      <a:pt x="182" y="436"/>
                    </a:cubicBezTo>
                    <a:cubicBezTo>
                      <a:pt x="183" y="436"/>
                      <a:pt x="183" y="437"/>
                      <a:pt x="183" y="437"/>
                    </a:cubicBezTo>
                    <a:close/>
                    <a:moveTo>
                      <a:pt x="111" y="331"/>
                    </a:move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lose/>
                    <a:moveTo>
                      <a:pt x="213" y="351"/>
                    </a:move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4" y="351"/>
                      <a:pt x="213" y="352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lose/>
                    <a:moveTo>
                      <a:pt x="253" y="396"/>
                    </a:moveTo>
                    <a:cubicBezTo>
                      <a:pt x="252" y="396"/>
                      <a:pt x="252" y="396"/>
                      <a:pt x="252" y="396"/>
                    </a:cubicBezTo>
                    <a:cubicBezTo>
                      <a:pt x="252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lose/>
                    <a:moveTo>
                      <a:pt x="307" y="433"/>
                    </a:moveTo>
                    <a:cubicBezTo>
                      <a:pt x="307" y="434"/>
                      <a:pt x="306" y="433"/>
                      <a:pt x="306" y="434"/>
                    </a:cubicBezTo>
                    <a:cubicBezTo>
                      <a:pt x="305" y="435"/>
                      <a:pt x="305" y="434"/>
                      <a:pt x="305" y="434"/>
                    </a:cubicBezTo>
                    <a:cubicBezTo>
                      <a:pt x="304" y="434"/>
                      <a:pt x="304" y="434"/>
                      <a:pt x="303" y="435"/>
                    </a:cubicBezTo>
                    <a:cubicBezTo>
                      <a:pt x="303" y="436"/>
                      <a:pt x="303" y="437"/>
                      <a:pt x="302" y="437"/>
                    </a:cubicBezTo>
                    <a:cubicBezTo>
                      <a:pt x="301" y="437"/>
                      <a:pt x="301" y="438"/>
                      <a:pt x="301" y="438"/>
                    </a:cubicBezTo>
                    <a:cubicBezTo>
                      <a:pt x="300" y="440"/>
                      <a:pt x="298" y="440"/>
                      <a:pt x="297" y="439"/>
                    </a:cubicBezTo>
                    <a:cubicBezTo>
                      <a:pt x="296" y="438"/>
                      <a:pt x="295" y="438"/>
                      <a:pt x="295" y="437"/>
                    </a:cubicBezTo>
                    <a:cubicBezTo>
                      <a:pt x="295" y="438"/>
                      <a:pt x="294" y="438"/>
                      <a:pt x="293" y="438"/>
                    </a:cubicBezTo>
                    <a:cubicBezTo>
                      <a:pt x="291" y="438"/>
                      <a:pt x="291" y="436"/>
                      <a:pt x="289" y="435"/>
                    </a:cubicBezTo>
                    <a:cubicBezTo>
                      <a:pt x="289" y="435"/>
                      <a:pt x="289" y="435"/>
                      <a:pt x="288" y="435"/>
                    </a:cubicBezTo>
                    <a:cubicBezTo>
                      <a:pt x="287" y="435"/>
                      <a:pt x="287" y="434"/>
                      <a:pt x="287" y="434"/>
                    </a:cubicBezTo>
                    <a:cubicBezTo>
                      <a:pt x="287" y="433"/>
                      <a:pt x="287" y="432"/>
                      <a:pt x="286" y="432"/>
                    </a:cubicBezTo>
                    <a:cubicBezTo>
                      <a:pt x="285" y="432"/>
                      <a:pt x="286" y="433"/>
                      <a:pt x="286" y="433"/>
                    </a:cubicBezTo>
                    <a:cubicBezTo>
                      <a:pt x="286" y="434"/>
                      <a:pt x="286" y="434"/>
                      <a:pt x="285" y="434"/>
                    </a:cubicBezTo>
                    <a:cubicBezTo>
                      <a:pt x="285" y="434"/>
                      <a:pt x="283" y="432"/>
                      <a:pt x="283" y="432"/>
                    </a:cubicBezTo>
                    <a:cubicBezTo>
                      <a:pt x="283" y="431"/>
                      <a:pt x="283" y="430"/>
                      <a:pt x="282" y="430"/>
                    </a:cubicBezTo>
                    <a:cubicBezTo>
                      <a:pt x="282" y="430"/>
                      <a:pt x="282" y="431"/>
                      <a:pt x="282" y="431"/>
                    </a:cubicBezTo>
                    <a:cubicBezTo>
                      <a:pt x="281" y="432"/>
                      <a:pt x="281" y="433"/>
                      <a:pt x="281" y="432"/>
                    </a:cubicBezTo>
                    <a:cubicBezTo>
                      <a:pt x="280" y="432"/>
                      <a:pt x="279" y="432"/>
                      <a:pt x="279" y="431"/>
                    </a:cubicBezTo>
                    <a:cubicBezTo>
                      <a:pt x="279" y="430"/>
                      <a:pt x="278" y="430"/>
                      <a:pt x="278" y="429"/>
                    </a:cubicBezTo>
                    <a:cubicBezTo>
                      <a:pt x="278" y="428"/>
                      <a:pt x="279" y="427"/>
                      <a:pt x="280" y="427"/>
                    </a:cubicBezTo>
                    <a:cubicBezTo>
                      <a:pt x="282" y="427"/>
                      <a:pt x="282" y="426"/>
                      <a:pt x="284" y="426"/>
                    </a:cubicBezTo>
                    <a:cubicBezTo>
                      <a:pt x="284" y="426"/>
                      <a:pt x="284" y="426"/>
                      <a:pt x="284" y="426"/>
                    </a:cubicBezTo>
                    <a:cubicBezTo>
                      <a:pt x="284" y="424"/>
                      <a:pt x="285" y="424"/>
                      <a:pt x="286" y="424"/>
                    </a:cubicBezTo>
                    <a:cubicBezTo>
                      <a:pt x="286" y="423"/>
                      <a:pt x="286" y="423"/>
                      <a:pt x="285" y="422"/>
                    </a:cubicBezTo>
                    <a:cubicBezTo>
                      <a:pt x="285" y="422"/>
                      <a:pt x="284" y="421"/>
                      <a:pt x="285" y="420"/>
                    </a:cubicBezTo>
                    <a:cubicBezTo>
                      <a:pt x="286" y="420"/>
                      <a:pt x="285" y="420"/>
                      <a:pt x="285" y="420"/>
                    </a:cubicBezTo>
                    <a:cubicBezTo>
                      <a:pt x="285" y="419"/>
                      <a:pt x="285" y="419"/>
                      <a:pt x="285" y="419"/>
                    </a:cubicBezTo>
                    <a:cubicBezTo>
                      <a:pt x="285" y="418"/>
                      <a:pt x="286" y="419"/>
                      <a:pt x="286" y="419"/>
                    </a:cubicBezTo>
                    <a:cubicBezTo>
                      <a:pt x="287" y="419"/>
                      <a:pt x="287" y="421"/>
                      <a:pt x="288" y="421"/>
                    </a:cubicBezTo>
                    <a:cubicBezTo>
                      <a:pt x="288" y="420"/>
                      <a:pt x="287" y="419"/>
                      <a:pt x="287" y="419"/>
                    </a:cubicBezTo>
                    <a:cubicBezTo>
                      <a:pt x="286" y="417"/>
                      <a:pt x="287" y="416"/>
                      <a:pt x="287" y="415"/>
                    </a:cubicBezTo>
                    <a:cubicBezTo>
                      <a:pt x="288" y="414"/>
                      <a:pt x="288" y="414"/>
                      <a:pt x="288" y="413"/>
                    </a:cubicBezTo>
                    <a:cubicBezTo>
                      <a:pt x="288" y="412"/>
                      <a:pt x="289" y="412"/>
                      <a:pt x="289" y="412"/>
                    </a:cubicBezTo>
                    <a:cubicBezTo>
                      <a:pt x="291" y="413"/>
                      <a:pt x="291" y="415"/>
                      <a:pt x="292" y="415"/>
                    </a:cubicBezTo>
                    <a:cubicBezTo>
                      <a:pt x="293" y="415"/>
                      <a:pt x="293" y="416"/>
                      <a:pt x="293" y="416"/>
                    </a:cubicBezTo>
                    <a:cubicBezTo>
                      <a:pt x="292" y="417"/>
                      <a:pt x="292" y="417"/>
                      <a:pt x="293" y="418"/>
                    </a:cubicBezTo>
                    <a:cubicBezTo>
                      <a:pt x="293" y="418"/>
                      <a:pt x="293" y="418"/>
                      <a:pt x="293" y="418"/>
                    </a:cubicBezTo>
                    <a:cubicBezTo>
                      <a:pt x="293" y="418"/>
                      <a:pt x="293" y="417"/>
                      <a:pt x="294" y="417"/>
                    </a:cubicBezTo>
                    <a:cubicBezTo>
                      <a:pt x="294" y="417"/>
                      <a:pt x="294" y="417"/>
                      <a:pt x="295" y="418"/>
                    </a:cubicBezTo>
                    <a:cubicBezTo>
                      <a:pt x="295" y="419"/>
                      <a:pt x="295" y="419"/>
                      <a:pt x="296" y="420"/>
                    </a:cubicBezTo>
                    <a:cubicBezTo>
                      <a:pt x="297" y="420"/>
                      <a:pt x="298" y="422"/>
                      <a:pt x="300" y="423"/>
                    </a:cubicBezTo>
                    <a:cubicBezTo>
                      <a:pt x="301" y="423"/>
                      <a:pt x="301" y="424"/>
                      <a:pt x="301" y="425"/>
                    </a:cubicBezTo>
                    <a:cubicBezTo>
                      <a:pt x="301" y="426"/>
                      <a:pt x="301" y="427"/>
                      <a:pt x="301" y="428"/>
                    </a:cubicBezTo>
                    <a:cubicBezTo>
                      <a:pt x="302" y="428"/>
                      <a:pt x="301" y="426"/>
                      <a:pt x="302" y="426"/>
                    </a:cubicBezTo>
                    <a:cubicBezTo>
                      <a:pt x="302" y="426"/>
                      <a:pt x="302" y="427"/>
                      <a:pt x="302" y="428"/>
                    </a:cubicBezTo>
                    <a:cubicBezTo>
                      <a:pt x="303" y="430"/>
                      <a:pt x="303" y="431"/>
                      <a:pt x="304" y="432"/>
                    </a:cubicBezTo>
                    <a:cubicBezTo>
                      <a:pt x="305" y="433"/>
                      <a:pt x="305" y="432"/>
                      <a:pt x="306" y="432"/>
                    </a:cubicBezTo>
                    <a:cubicBezTo>
                      <a:pt x="306" y="431"/>
                      <a:pt x="306" y="431"/>
                      <a:pt x="307" y="431"/>
                    </a:cubicBezTo>
                    <a:cubicBezTo>
                      <a:pt x="308" y="432"/>
                      <a:pt x="307" y="432"/>
                      <a:pt x="307" y="433"/>
                    </a:cubicBezTo>
                    <a:close/>
                    <a:moveTo>
                      <a:pt x="276" y="428"/>
                    </a:moveTo>
                    <a:cubicBezTo>
                      <a:pt x="276" y="429"/>
                      <a:pt x="275" y="430"/>
                      <a:pt x="276" y="430"/>
                    </a:cubicBezTo>
                    <a:cubicBezTo>
                      <a:pt x="276" y="431"/>
                      <a:pt x="275" y="431"/>
                      <a:pt x="275" y="431"/>
                    </a:cubicBezTo>
                    <a:cubicBezTo>
                      <a:pt x="275" y="432"/>
                      <a:pt x="274" y="432"/>
                      <a:pt x="274" y="433"/>
                    </a:cubicBezTo>
                    <a:cubicBezTo>
                      <a:pt x="274" y="434"/>
                      <a:pt x="273" y="436"/>
                      <a:pt x="272" y="436"/>
                    </a:cubicBezTo>
                    <a:cubicBezTo>
                      <a:pt x="272" y="436"/>
                      <a:pt x="271" y="436"/>
                      <a:pt x="271" y="435"/>
                    </a:cubicBezTo>
                    <a:cubicBezTo>
                      <a:pt x="271" y="435"/>
                      <a:pt x="270" y="434"/>
                      <a:pt x="270" y="434"/>
                    </a:cubicBezTo>
                    <a:cubicBezTo>
                      <a:pt x="270" y="433"/>
                      <a:pt x="270" y="432"/>
                      <a:pt x="270" y="432"/>
                    </a:cubicBezTo>
                    <a:cubicBezTo>
                      <a:pt x="271" y="432"/>
                      <a:pt x="271" y="431"/>
                      <a:pt x="271" y="431"/>
                    </a:cubicBezTo>
                    <a:cubicBezTo>
                      <a:pt x="271" y="429"/>
                      <a:pt x="272" y="428"/>
                      <a:pt x="273" y="427"/>
                    </a:cubicBezTo>
                    <a:cubicBezTo>
                      <a:pt x="274" y="427"/>
                      <a:pt x="275" y="426"/>
                      <a:pt x="276" y="427"/>
                    </a:cubicBezTo>
                    <a:cubicBezTo>
                      <a:pt x="277" y="427"/>
                      <a:pt x="277" y="428"/>
                      <a:pt x="276" y="428"/>
                    </a:cubicBezTo>
                    <a:close/>
                    <a:moveTo>
                      <a:pt x="302" y="421"/>
                    </a:moveTo>
                    <a:cubicBezTo>
                      <a:pt x="302" y="421"/>
                      <a:pt x="303" y="420"/>
                      <a:pt x="303" y="419"/>
                    </a:cubicBezTo>
                    <a:cubicBezTo>
                      <a:pt x="302" y="418"/>
                      <a:pt x="303" y="418"/>
                      <a:pt x="304" y="418"/>
                    </a:cubicBezTo>
                    <a:cubicBezTo>
                      <a:pt x="305" y="418"/>
                      <a:pt x="306" y="419"/>
                      <a:pt x="306" y="420"/>
                    </a:cubicBezTo>
                    <a:cubicBezTo>
                      <a:pt x="306" y="421"/>
                      <a:pt x="306" y="422"/>
                      <a:pt x="305" y="423"/>
                    </a:cubicBezTo>
                    <a:cubicBezTo>
                      <a:pt x="305" y="423"/>
                      <a:pt x="305" y="423"/>
                      <a:pt x="304" y="423"/>
                    </a:cubicBezTo>
                    <a:cubicBezTo>
                      <a:pt x="304" y="423"/>
                      <a:pt x="304" y="423"/>
                      <a:pt x="304" y="422"/>
                    </a:cubicBezTo>
                    <a:cubicBezTo>
                      <a:pt x="304" y="421"/>
                      <a:pt x="305" y="420"/>
                      <a:pt x="303" y="418"/>
                    </a:cubicBezTo>
                    <a:cubicBezTo>
                      <a:pt x="303" y="420"/>
                      <a:pt x="304" y="421"/>
                      <a:pt x="303" y="422"/>
                    </a:cubicBezTo>
                    <a:cubicBezTo>
                      <a:pt x="303" y="422"/>
                      <a:pt x="303" y="422"/>
                      <a:pt x="303" y="422"/>
                    </a:cubicBezTo>
                    <a:cubicBezTo>
                      <a:pt x="302" y="422"/>
                      <a:pt x="302" y="422"/>
                      <a:pt x="302" y="421"/>
                    </a:cubicBezTo>
                    <a:close/>
                    <a:moveTo>
                      <a:pt x="264" y="435"/>
                    </a:moveTo>
                    <a:cubicBezTo>
                      <a:pt x="264" y="436"/>
                      <a:pt x="263" y="437"/>
                      <a:pt x="262" y="437"/>
                    </a:cubicBezTo>
                    <a:cubicBezTo>
                      <a:pt x="261" y="437"/>
                      <a:pt x="261" y="436"/>
                      <a:pt x="261" y="436"/>
                    </a:cubicBezTo>
                    <a:cubicBezTo>
                      <a:pt x="259" y="435"/>
                      <a:pt x="259" y="435"/>
                      <a:pt x="261" y="434"/>
                    </a:cubicBezTo>
                    <a:cubicBezTo>
                      <a:pt x="261" y="434"/>
                      <a:pt x="261" y="434"/>
                      <a:pt x="261" y="434"/>
                    </a:cubicBezTo>
                    <a:cubicBezTo>
                      <a:pt x="262" y="433"/>
                      <a:pt x="262" y="432"/>
                      <a:pt x="263" y="433"/>
                    </a:cubicBezTo>
                    <a:cubicBezTo>
                      <a:pt x="264" y="433"/>
                      <a:pt x="264" y="434"/>
                      <a:pt x="264" y="435"/>
                    </a:cubicBezTo>
                    <a:close/>
                    <a:moveTo>
                      <a:pt x="297" y="419"/>
                    </a:moveTo>
                    <a:cubicBezTo>
                      <a:pt x="299" y="418"/>
                      <a:pt x="300" y="420"/>
                      <a:pt x="301" y="419"/>
                    </a:cubicBezTo>
                    <a:cubicBezTo>
                      <a:pt x="301" y="419"/>
                      <a:pt x="301" y="419"/>
                      <a:pt x="301" y="419"/>
                    </a:cubicBezTo>
                    <a:cubicBezTo>
                      <a:pt x="302" y="420"/>
                      <a:pt x="301" y="421"/>
                      <a:pt x="301" y="422"/>
                    </a:cubicBezTo>
                    <a:cubicBezTo>
                      <a:pt x="301" y="423"/>
                      <a:pt x="301" y="423"/>
                      <a:pt x="300" y="422"/>
                    </a:cubicBezTo>
                    <a:cubicBezTo>
                      <a:pt x="299" y="421"/>
                      <a:pt x="298" y="420"/>
                      <a:pt x="297" y="419"/>
                    </a:cubicBezTo>
                    <a:close/>
                    <a:moveTo>
                      <a:pt x="276" y="443"/>
                    </a:moveTo>
                    <a:cubicBezTo>
                      <a:pt x="276" y="443"/>
                      <a:pt x="275" y="443"/>
                      <a:pt x="275" y="443"/>
                    </a:cubicBezTo>
                    <a:cubicBezTo>
                      <a:pt x="274" y="443"/>
                      <a:pt x="273" y="443"/>
                      <a:pt x="273" y="442"/>
                    </a:cubicBezTo>
                    <a:cubicBezTo>
                      <a:pt x="274" y="441"/>
                      <a:pt x="274" y="441"/>
                      <a:pt x="275" y="441"/>
                    </a:cubicBezTo>
                    <a:cubicBezTo>
                      <a:pt x="276" y="441"/>
                      <a:pt x="276" y="442"/>
                      <a:pt x="276" y="443"/>
                    </a:cubicBezTo>
                    <a:close/>
                    <a:moveTo>
                      <a:pt x="271" y="440"/>
                    </a:moveTo>
                    <a:cubicBezTo>
                      <a:pt x="271" y="441"/>
                      <a:pt x="271" y="441"/>
                      <a:pt x="270" y="441"/>
                    </a:cubicBezTo>
                    <a:cubicBezTo>
                      <a:pt x="270" y="441"/>
                      <a:pt x="270" y="440"/>
                      <a:pt x="269" y="440"/>
                    </a:cubicBezTo>
                    <a:cubicBezTo>
                      <a:pt x="269" y="440"/>
                      <a:pt x="269" y="439"/>
                      <a:pt x="270" y="439"/>
                    </a:cubicBezTo>
                    <a:cubicBezTo>
                      <a:pt x="270" y="439"/>
                      <a:pt x="271" y="440"/>
                      <a:pt x="271" y="440"/>
                    </a:cubicBezTo>
                    <a:close/>
                    <a:moveTo>
                      <a:pt x="292" y="412"/>
                    </a:moveTo>
                    <a:cubicBezTo>
                      <a:pt x="292" y="412"/>
                      <a:pt x="292" y="411"/>
                      <a:pt x="293" y="411"/>
                    </a:cubicBezTo>
                    <a:cubicBezTo>
                      <a:pt x="293" y="411"/>
                      <a:pt x="293" y="412"/>
                      <a:pt x="293" y="412"/>
                    </a:cubicBezTo>
                    <a:cubicBezTo>
                      <a:pt x="293" y="412"/>
                      <a:pt x="293" y="412"/>
                      <a:pt x="293" y="412"/>
                    </a:cubicBezTo>
                    <a:cubicBezTo>
                      <a:pt x="292" y="412"/>
                      <a:pt x="292" y="412"/>
                      <a:pt x="292" y="412"/>
                    </a:cubicBezTo>
                    <a:close/>
                    <a:moveTo>
                      <a:pt x="269" y="436"/>
                    </a:moveTo>
                    <a:cubicBezTo>
                      <a:pt x="269" y="436"/>
                      <a:pt x="270" y="436"/>
                      <a:pt x="270" y="436"/>
                    </a:cubicBezTo>
                    <a:cubicBezTo>
                      <a:pt x="270" y="436"/>
                      <a:pt x="270" y="436"/>
                      <a:pt x="270" y="437"/>
                    </a:cubicBezTo>
                    <a:cubicBezTo>
                      <a:pt x="270" y="437"/>
                      <a:pt x="270" y="437"/>
                      <a:pt x="270" y="437"/>
                    </a:cubicBezTo>
                    <a:cubicBezTo>
                      <a:pt x="270" y="437"/>
                      <a:pt x="269" y="437"/>
                      <a:pt x="269" y="436"/>
                    </a:cubicBezTo>
                    <a:close/>
                    <a:moveTo>
                      <a:pt x="297" y="129"/>
                    </a:moveTo>
                    <a:cubicBezTo>
                      <a:pt x="298" y="129"/>
                      <a:pt x="298" y="130"/>
                      <a:pt x="298" y="130"/>
                    </a:cubicBezTo>
                    <a:cubicBezTo>
                      <a:pt x="297" y="131"/>
                      <a:pt x="297" y="131"/>
                      <a:pt x="298" y="131"/>
                    </a:cubicBezTo>
                    <a:cubicBezTo>
                      <a:pt x="299" y="132"/>
                      <a:pt x="299" y="133"/>
                      <a:pt x="300" y="133"/>
                    </a:cubicBezTo>
                    <a:cubicBezTo>
                      <a:pt x="300" y="133"/>
                      <a:pt x="301" y="134"/>
                      <a:pt x="301" y="134"/>
                    </a:cubicBezTo>
                    <a:cubicBezTo>
                      <a:pt x="302" y="135"/>
                      <a:pt x="302" y="134"/>
                      <a:pt x="303" y="134"/>
                    </a:cubicBezTo>
                    <a:cubicBezTo>
                      <a:pt x="303" y="133"/>
                      <a:pt x="303" y="133"/>
                      <a:pt x="304" y="133"/>
                    </a:cubicBezTo>
                    <a:cubicBezTo>
                      <a:pt x="304" y="134"/>
                      <a:pt x="305" y="133"/>
                      <a:pt x="306" y="133"/>
                    </a:cubicBezTo>
                    <a:cubicBezTo>
                      <a:pt x="306" y="134"/>
                      <a:pt x="305" y="134"/>
                      <a:pt x="304" y="135"/>
                    </a:cubicBezTo>
                    <a:cubicBezTo>
                      <a:pt x="304" y="135"/>
                      <a:pt x="303" y="135"/>
                      <a:pt x="303" y="135"/>
                    </a:cubicBezTo>
                    <a:cubicBezTo>
                      <a:pt x="303" y="136"/>
                      <a:pt x="304" y="136"/>
                      <a:pt x="304" y="136"/>
                    </a:cubicBezTo>
                    <a:cubicBezTo>
                      <a:pt x="304" y="137"/>
                      <a:pt x="304" y="137"/>
                      <a:pt x="305" y="137"/>
                    </a:cubicBezTo>
                    <a:cubicBezTo>
                      <a:pt x="305" y="138"/>
                      <a:pt x="306" y="138"/>
                      <a:pt x="307" y="137"/>
                    </a:cubicBezTo>
                    <a:cubicBezTo>
                      <a:pt x="309" y="137"/>
                      <a:pt x="309" y="136"/>
                      <a:pt x="310" y="135"/>
                    </a:cubicBezTo>
                    <a:cubicBezTo>
                      <a:pt x="310" y="134"/>
                      <a:pt x="310" y="134"/>
                      <a:pt x="311" y="133"/>
                    </a:cubicBezTo>
                    <a:cubicBezTo>
                      <a:pt x="311" y="133"/>
                      <a:pt x="311" y="133"/>
                      <a:pt x="311" y="134"/>
                    </a:cubicBezTo>
                    <a:cubicBezTo>
                      <a:pt x="311" y="134"/>
                      <a:pt x="311" y="135"/>
                      <a:pt x="312" y="135"/>
                    </a:cubicBezTo>
                    <a:cubicBezTo>
                      <a:pt x="313" y="135"/>
                      <a:pt x="313" y="135"/>
                      <a:pt x="314" y="136"/>
                    </a:cubicBezTo>
                    <a:cubicBezTo>
                      <a:pt x="313" y="136"/>
                      <a:pt x="313" y="136"/>
                      <a:pt x="312" y="136"/>
                    </a:cubicBezTo>
                    <a:cubicBezTo>
                      <a:pt x="311" y="136"/>
                      <a:pt x="310" y="137"/>
                      <a:pt x="309" y="138"/>
                    </a:cubicBezTo>
                    <a:cubicBezTo>
                      <a:pt x="309" y="138"/>
                      <a:pt x="309" y="139"/>
                      <a:pt x="309" y="139"/>
                    </a:cubicBezTo>
                    <a:cubicBezTo>
                      <a:pt x="310" y="140"/>
                      <a:pt x="310" y="141"/>
                      <a:pt x="311" y="141"/>
                    </a:cubicBezTo>
                    <a:cubicBezTo>
                      <a:pt x="311" y="142"/>
                      <a:pt x="312" y="142"/>
                      <a:pt x="312" y="142"/>
                    </a:cubicBezTo>
                    <a:cubicBezTo>
                      <a:pt x="312" y="143"/>
                      <a:pt x="312" y="143"/>
                      <a:pt x="312" y="143"/>
                    </a:cubicBezTo>
                    <a:cubicBezTo>
                      <a:pt x="311" y="143"/>
                      <a:pt x="311" y="142"/>
                      <a:pt x="310" y="142"/>
                    </a:cubicBezTo>
                    <a:cubicBezTo>
                      <a:pt x="310" y="142"/>
                      <a:pt x="310" y="142"/>
                      <a:pt x="310" y="142"/>
                    </a:cubicBezTo>
                    <a:cubicBezTo>
                      <a:pt x="309" y="141"/>
                      <a:pt x="309" y="141"/>
                      <a:pt x="308" y="141"/>
                    </a:cubicBezTo>
                    <a:cubicBezTo>
                      <a:pt x="308" y="142"/>
                      <a:pt x="307" y="142"/>
                      <a:pt x="307" y="142"/>
                    </a:cubicBezTo>
                    <a:cubicBezTo>
                      <a:pt x="306" y="141"/>
                      <a:pt x="306" y="141"/>
                      <a:pt x="305" y="141"/>
                    </a:cubicBezTo>
                    <a:cubicBezTo>
                      <a:pt x="305" y="141"/>
                      <a:pt x="305" y="141"/>
                      <a:pt x="305" y="141"/>
                    </a:cubicBezTo>
                    <a:cubicBezTo>
                      <a:pt x="303" y="141"/>
                      <a:pt x="301" y="140"/>
                      <a:pt x="300" y="138"/>
                    </a:cubicBezTo>
                    <a:cubicBezTo>
                      <a:pt x="300" y="138"/>
                      <a:pt x="298" y="137"/>
                      <a:pt x="297" y="137"/>
                    </a:cubicBezTo>
                    <a:cubicBezTo>
                      <a:pt x="296" y="137"/>
                      <a:pt x="297" y="138"/>
                      <a:pt x="297" y="139"/>
                    </a:cubicBezTo>
                    <a:cubicBezTo>
                      <a:pt x="297" y="139"/>
                      <a:pt x="297" y="139"/>
                      <a:pt x="297" y="139"/>
                    </a:cubicBezTo>
                    <a:cubicBezTo>
                      <a:pt x="297" y="141"/>
                      <a:pt x="297" y="141"/>
                      <a:pt x="299" y="140"/>
                    </a:cubicBezTo>
                    <a:cubicBezTo>
                      <a:pt x="299" y="140"/>
                      <a:pt x="299" y="140"/>
                      <a:pt x="299" y="140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7" y="141"/>
                      <a:pt x="297" y="143"/>
                      <a:pt x="298" y="144"/>
                    </a:cubicBezTo>
                    <a:cubicBezTo>
                      <a:pt x="298" y="145"/>
                      <a:pt x="299" y="145"/>
                      <a:pt x="300" y="145"/>
                    </a:cubicBezTo>
                    <a:cubicBezTo>
                      <a:pt x="300" y="145"/>
                      <a:pt x="301" y="146"/>
                      <a:pt x="300" y="146"/>
                    </a:cubicBezTo>
                    <a:cubicBezTo>
                      <a:pt x="300" y="146"/>
                      <a:pt x="300" y="146"/>
                      <a:pt x="299" y="146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298" y="146"/>
                      <a:pt x="298" y="147"/>
                      <a:pt x="297" y="147"/>
                    </a:cubicBezTo>
                    <a:cubicBezTo>
                      <a:pt x="297" y="147"/>
                      <a:pt x="297" y="147"/>
                      <a:pt x="297" y="147"/>
                    </a:cubicBezTo>
                    <a:cubicBezTo>
                      <a:pt x="298" y="148"/>
                      <a:pt x="299" y="148"/>
                      <a:pt x="299" y="149"/>
                    </a:cubicBezTo>
                    <a:cubicBezTo>
                      <a:pt x="299" y="149"/>
                      <a:pt x="300" y="150"/>
                      <a:pt x="300" y="150"/>
                    </a:cubicBezTo>
                    <a:cubicBezTo>
                      <a:pt x="300" y="152"/>
                      <a:pt x="301" y="153"/>
                      <a:pt x="302" y="155"/>
                    </a:cubicBezTo>
                    <a:cubicBezTo>
                      <a:pt x="302" y="155"/>
                      <a:pt x="302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4" y="156"/>
                      <a:pt x="304" y="157"/>
                      <a:pt x="305" y="156"/>
                    </a:cubicBezTo>
                    <a:cubicBezTo>
                      <a:pt x="305" y="156"/>
                      <a:pt x="305" y="156"/>
                      <a:pt x="305" y="156"/>
                    </a:cubicBezTo>
                    <a:cubicBezTo>
                      <a:pt x="306" y="156"/>
                      <a:pt x="307" y="156"/>
                      <a:pt x="308" y="155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9" y="155"/>
                      <a:pt x="309" y="155"/>
                      <a:pt x="309" y="155"/>
                    </a:cubicBezTo>
                    <a:cubicBezTo>
                      <a:pt x="310" y="154"/>
                      <a:pt x="311" y="154"/>
                      <a:pt x="311" y="153"/>
                    </a:cubicBezTo>
                    <a:cubicBezTo>
                      <a:pt x="311" y="152"/>
                      <a:pt x="312" y="152"/>
                      <a:pt x="313" y="152"/>
                    </a:cubicBezTo>
                    <a:cubicBezTo>
                      <a:pt x="313" y="152"/>
                      <a:pt x="312" y="153"/>
                      <a:pt x="313" y="154"/>
                    </a:cubicBezTo>
                    <a:cubicBezTo>
                      <a:pt x="313" y="154"/>
                      <a:pt x="312" y="155"/>
                      <a:pt x="312" y="155"/>
                    </a:cubicBezTo>
                    <a:cubicBezTo>
                      <a:pt x="311" y="156"/>
                      <a:pt x="310" y="158"/>
                      <a:pt x="308" y="158"/>
                    </a:cubicBezTo>
                    <a:cubicBezTo>
                      <a:pt x="307" y="158"/>
                      <a:pt x="306" y="159"/>
                      <a:pt x="305" y="159"/>
                    </a:cubicBezTo>
                    <a:cubicBezTo>
                      <a:pt x="304" y="160"/>
                      <a:pt x="303" y="160"/>
                      <a:pt x="303" y="161"/>
                    </a:cubicBezTo>
                    <a:cubicBezTo>
                      <a:pt x="303" y="162"/>
                      <a:pt x="304" y="163"/>
                      <a:pt x="303" y="164"/>
                    </a:cubicBezTo>
                    <a:cubicBezTo>
                      <a:pt x="303" y="164"/>
                      <a:pt x="303" y="164"/>
                      <a:pt x="303" y="164"/>
                    </a:cubicBezTo>
                    <a:cubicBezTo>
                      <a:pt x="304" y="165"/>
                      <a:pt x="305" y="166"/>
                      <a:pt x="306" y="165"/>
                    </a:cubicBezTo>
                    <a:cubicBezTo>
                      <a:pt x="306" y="165"/>
                      <a:pt x="306" y="165"/>
                      <a:pt x="306" y="165"/>
                    </a:cubicBezTo>
                    <a:cubicBezTo>
                      <a:pt x="306" y="166"/>
                      <a:pt x="308" y="167"/>
                      <a:pt x="307" y="168"/>
                    </a:cubicBezTo>
                    <a:cubicBezTo>
                      <a:pt x="306" y="168"/>
                      <a:pt x="307" y="169"/>
                      <a:pt x="307" y="169"/>
                    </a:cubicBezTo>
                    <a:cubicBezTo>
                      <a:pt x="308" y="170"/>
                      <a:pt x="308" y="169"/>
                      <a:pt x="308" y="169"/>
                    </a:cubicBezTo>
                    <a:cubicBezTo>
                      <a:pt x="308" y="169"/>
                      <a:pt x="309" y="168"/>
                      <a:pt x="309" y="169"/>
                    </a:cubicBezTo>
                    <a:cubicBezTo>
                      <a:pt x="309" y="169"/>
                      <a:pt x="310" y="168"/>
                      <a:pt x="310" y="168"/>
                    </a:cubicBezTo>
                    <a:cubicBezTo>
                      <a:pt x="310" y="167"/>
                      <a:pt x="310" y="167"/>
                      <a:pt x="311" y="167"/>
                    </a:cubicBezTo>
                    <a:cubicBezTo>
                      <a:pt x="311" y="167"/>
                      <a:pt x="312" y="166"/>
                      <a:pt x="312" y="166"/>
                    </a:cubicBezTo>
                    <a:cubicBezTo>
                      <a:pt x="312" y="165"/>
                      <a:pt x="312" y="166"/>
                      <a:pt x="311" y="165"/>
                    </a:cubicBezTo>
                    <a:cubicBezTo>
                      <a:pt x="311" y="165"/>
                      <a:pt x="311" y="165"/>
                      <a:pt x="311" y="165"/>
                    </a:cubicBezTo>
                    <a:cubicBezTo>
                      <a:pt x="311" y="164"/>
                      <a:pt x="312" y="164"/>
                      <a:pt x="312" y="164"/>
                    </a:cubicBezTo>
                    <a:cubicBezTo>
                      <a:pt x="313" y="164"/>
                      <a:pt x="313" y="164"/>
                      <a:pt x="314" y="165"/>
                    </a:cubicBezTo>
                    <a:cubicBezTo>
                      <a:pt x="314" y="165"/>
                      <a:pt x="315" y="165"/>
                      <a:pt x="316" y="165"/>
                    </a:cubicBezTo>
                    <a:cubicBezTo>
                      <a:pt x="315" y="166"/>
                      <a:pt x="315" y="166"/>
                      <a:pt x="314" y="167"/>
                    </a:cubicBezTo>
                    <a:cubicBezTo>
                      <a:pt x="314" y="167"/>
                      <a:pt x="314" y="169"/>
                      <a:pt x="314" y="169"/>
                    </a:cubicBezTo>
                    <a:cubicBezTo>
                      <a:pt x="314" y="170"/>
                      <a:pt x="315" y="170"/>
                      <a:pt x="316" y="170"/>
                    </a:cubicBezTo>
                    <a:cubicBezTo>
                      <a:pt x="316" y="169"/>
                      <a:pt x="318" y="169"/>
                      <a:pt x="317" y="167"/>
                    </a:cubicBezTo>
                    <a:cubicBezTo>
                      <a:pt x="317" y="167"/>
                      <a:pt x="317" y="166"/>
                      <a:pt x="317" y="166"/>
                    </a:cubicBezTo>
                    <a:cubicBezTo>
                      <a:pt x="319" y="166"/>
                      <a:pt x="319" y="165"/>
                      <a:pt x="319" y="165"/>
                    </a:cubicBezTo>
                    <a:cubicBezTo>
                      <a:pt x="319" y="164"/>
                      <a:pt x="319" y="164"/>
                      <a:pt x="319" y="163"/>
                    </a:cubicBezTo>
                    <a:cubicBezTo>
                      <a:pt x="320" y="163"/>
                      <a:pt x="320" y="163"/>
                      <a:pt x="320" y="164"/>
                    </a:cubicBezTo>
                    <a:cubicBezTo>
                      <a:pt x="320" y="165"/>
                      <a:pt x="320" y="166"/>
                      <a:pt x="319" y="167"/>
                    </a:cubicBezTo>
                    <a:cubicBezTo>
                      <a:pt x="320" y="167"/>
                      <a:pt x="320" y="166"/>
                      <a:pt x="320" y="166"/>
                    </a:cubicBezTo>
                    <a:cubicBezTo>
                      <a:pt x="322" y="166"/>
                      <a:pt x="322" y="165"/>
                      <a:pt x="321" y="164"/>
                    </a:cubicBezTo>
                    <a:cubicBezTo>
                      <a:pt x="321" y="164"/>
                      <a:pt x="321" y="163"/>
                      <a:pt x="321" y="163"/>
                    </a:cubicBezTo>
                    <a:cubicBezTo>
                      <a:pt x="321" y="162"/>
                      <a:pt x="321" y="162"/>
                      <a:pt x="321" y="162"/>
                    </a:cubicBezTo>
                    <a:cubicBezTo>
                      <a:pt x="322" y="162"/>
                      <a:pt x="321" y="162"/>
                      <a:pt x="322" y="163"/>
                    </a:cubicBezTo>
                    <a:cubicBezTo>
                      <a:pt x="322" y="163"/>
                      <a:pt x="322" y="163"/>
                      <a:pt x="322" y="164"/>
                    </a:cubicBezTo>
                    <a:cubicBezTo>
                      <a:pt x="322" y="164"/>
                      <a:pt x="323" y="164"/>
                      <a:pt x="323" y="164"/>
                    </a:cubicBezTo>
                    <a:cubicBezTo>
                      <a:pt x="323" y="163"/>
                      <a:pt x="324" y="163"/>
                      <a:pt x="324" y="163"/>
                    </a:cubicBezTo>
                    <a:cubicBezTo>
                      <a:pt x="325" y="163"/>
                      <a:pt x="325" y="163"/>
                      <a:pt x="326" y="163"/>
                    </a:cubicBezTo>
                    <a:cubicBezTo>
                      <a:pt x="326" y="163"/>
                      <a:pt x="327" y="162"/>
                      <a:pt x="327" y="163"/>
                    </a:cubicBezTo>
                    <a:cubicBezTo>
                      <a:pt x="327" y="163"/>
                      <a:pt x="327" y="163"/>
                      <a:pt x="327" y="163"/>
                    </a:cubicBezTo>
                    <a:cubicBezTo>
                      <a:pt x="326" y="164"/>
                      <a:pt x="325" y="165"/>
                      <a:pt x="324" y="166"/>
                    </a:cubicBezTo>
                    <a:cubicBezTo>
                      <a:pt x="326" y="166"/>
                      <a:pt x="327" y="167"/>
                      <a:pt x="329" y="167"/>
                    </a:cubicBezTo>
                    <a:cubicBezTo>
                      <a:pt x="330" y="167"/>
                      <a:pt x="331" y="166"/>
                      <a:pt x="333" y="166"/>
                    </a:cubicBezTo>
                    <a:cubicBezTo>
                      <a:pt x="333" y="166"/>
                      <a:pt x="333" y="165"/>
                      <a:pt x="333" y="165"/>
                    </a:cubicBezTo>
                    <a:cubicBezTo>
                      <a:pt x="333" y="165"/>
                      <a:pt x="334" y="165"/>
                      <a:pt x="334" y="165"/>
                    </a:cubicBezTo>
                    <a:cubicBezTo>
                      <a:pt x="334" y="165"/>
                      <a:pt x="334" y="166"/>
                      <a:pt x="334" y="166"/>
                    </a:cubicBezTo>
                    <a:cubicBezTo>
                      <a:pt x="334" y="166"/>
                      <a:pt x="333" y="167"/>
                      <a:pt x="333" y="167"/>
                    </a:cubicBezTo>
                    <a:cubicBezTo>
                      <a:pt x="332" y="167"/>
                      <a:pt x="331" y="167"/>
                      <a:pt x="330" y="168"/>
                    </a:cubicBezTo>
                    <a:cubicBezTo>
                      <a:pt x="329" y="169"/>
                      <a:pt x="327" y="168"/>
                      <a:pt x="326" y="168"/>
                    </a:cubicBezTo>
                    <a:cubicBezTo>
                      <a:pt x="325" y="168"/>
                      <a:pt x="324" y="169"/>
                      <a:pt x="324" y="170"/>
                    </a:cubicBezTo>
                    <a:cubicBezTo>
                      <a:pt x="323" y="171"/>
                      <a:pt x="325" y="170"/>
                      <a:pt x="325" y="171"/>
                    </a:cubicBezTo>
                    <a:cubicBezTo>
                      <a:pt x="325" y="171"/>
                      <a:pt x="326" y="171"/>
                      <a:pt x="326" y="171"/>
                    </a:cubicBezTo>
                    <a:cubicBezTo>
                      <a:pt x="328" y="172"/>
                      <a:pt x="329" y="172"/>
                      <a:pt x="331" y="171"/>
                    </a:cubicBezTo>
                    <a:cubicBezTo>
                      <a:pt x="332" y="171"/>
                      <a:pt x="333" y="171"/>
                      <a:pt x="334" y="170"/>
                    </a:cubicBezTo>
                    <a:cubicBezTo>
                      <a:pt x="335" y="170"/>
                      <a:pt x="336" y="170"/>
                      <a:pt x="337" y="171"/>
                    </a:cubicBezTo>
                    <a:cubicBezTo>
                      <a:pt x="337" y="171"/>
                      <a:pt x="338" y="171"/>
                      <a:pt x="338" y="170"/>
                    </a:cubicBezTo>
                    <a:cubicBezTo>
                      <a:pt x="339" y="170"/>
                      <a:pt x="339" y="170"/>
                      <a:pt x="339" y="170"/>
                    </a:cubicBezTo>
                    <a:cubicBezTo>
                      <a:pt x="339" y="171"/>
                      <a:pt x="339" y="171"/>
                      <a:pt x="339" y="171"/>
                    </a:cubicBezTo>
                    <a:cubicBezTo>
                      <a:pt x="339" y="172"/>
                      <a:pt x="338" y="172"/>
                      <a:pt x="338" y="172"/>
                    </a:cubicBezTo>
                    <a:cubicBezTo>
                      <a:pt x="338" y="172"/>
                      <a:pt x="338" y="172"/>
                      <a:pt x="338" y="172"/>
                    </a:cubicBezTo>
                    <a:cubicBezTo>
                      <a:pt x="337" y="172"/>
                      <a:pt x="336" y="172"/>
                      <a:pt x="335" y="172"/>
                    </a:cubicBezTo>
                    <a:cubicBezTo>
                      <a:pt x="335" y="172"/>
                      <a:pt x="335" y="172"/>
                      <a:pt x="335" y="172"/>
                    </a:cubicBezTo>
                    <a:cubicBezTo>
                      <a:pt x="333" y="173"/>
                      <a:pt x="332" y="173"/>
                      <a:pt x="330" y="173"/>
                    </a:cubicBezTo>
                    <a:cubicBezTo>
                      <a:pt x="330" y="173"/>
                      <a:pt x="330" y="173"/>
                      <a:pt x="330" y="173"/>
                    </a:cubicBezTo>
                    <a:cubicBezTo>
                      <a:pt x="328" y="174"/>
                      <a:pt x="326" y="174"/>
                      <a:pt x="325" y="174"/>
                    </a:cubicBezTo>
                    <a:cubicBezTo>
                      <a:pt x="324" y="174"/>
                      <a:pt x="323" y="173"/>
                      <a:pt x="323" y="174"/>
                    </a:cubicBezTo>
                    <a:cubicBezTo>
                      <a:pt x="322" y="175"/>
                      <a:pt x="322" y="174"/>
                      <a:pt x="321" y="174"/>
                    </a:cubicBezTo>
                    <a:cubicBezTo>
                      <a:pt x="320" y="173"/>
                      <a:pt x="319" y="173"/>
                      <a:pt x="319" y="174"/>
                    </a:cubicBezTo>
                    <a:cubicBezTo>
                      <a:pt x="319" y="175"/>
                      <a:pt x="318" y="176"/>
                      <a:pt x="317" y="177"/>
                    </a:cubicBezTo>
                    <a:cubicBezTo>
                      <a:pt x="317" y="177"/>
                      <a:pt x="317" y="178"/>
                      <a:pt x="317" y="178"/>
                    </a:cubicBezTo>
                    <a:cubicBezTo>
                      <a:pt x="316" y="177"/>
                      <a:pt x="316" y="178"/>
                      <a:pt x="315" y="178"/>
                    </a:cubicBezTo>
                    <a:cubicBezTo>
                      <a:pt x="314" y="178"/>
                      <a:pt x="314" y="179"/>
                      <a:pt x="313" y="180"/>
                    </a:cubicBezTo>
                    <a:cubicBezTo>
                      <a:pt x="313" y="180"/>
                      <a:pt x="314" y="180"/>
                      <a:pt x="314" y="181"/>
                    </a:cubicBezTo>
                    <a:cubicBezTo>
                      <a:pt x="314" y="183"/>
                      <a:pt x="315" y="183"/>
                      <a:pt x="316" y="185"/>
                    </a:cubicBezTo>
                    <a:cubicBezTo>
                      <a:pt x="316" y="185"/>
                      <a:pt x="316" y="185"/>
                      <a:pt x="316" y="185"/>
                    </a:cubicBezTo>
                    <a:cubicBezTo>
                      <a:pt x="318" y="185"/>
                      <a:pt x="319" y="185"/>
                      <a:pt x="320" y="186"/>
                    </a:cubicBezTo>
                    <a:cubicBezTo>
                      <a:pt x="320" y="187"/>
                      <a:pt x="321" y="187"/>
                      <a:pt x="321" y="187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8"/>
                      <a:pt x="322" y="188"/>
                      <a:pt x="321" y="188"/>
                    </a:cubicBezTo>
                    <a:cubicBezTo>
                      <a:pt x="321" y="188"/>
                      <a:pt x="320" y="188"/>
                      <a:pt x="319" y="188"/>
                    </a:cubicBezTo>
                    <a:cubicBezTo>
                      <a:pt x="319" y="187"/>
                      <a:pt x="318" y="187"/>
                      <a:pt x="318" y="187"/>
                    </a:cubicBezTo>
                    <a:cubicBezTo>
                      <a:pt x="317" y="187"/>
                      <a:pt x="317" y="187"/>
                      <a:pt x="316" y="187"/>
                    </a:cubicBezTo>
                    <a:cubicBezTo>
                      <a:pt x="316" y="187"/>
                      <a:pt x="316" y="188"/>
                      <a:pt x="317" y="188"/>
                    </a:cubicBezTo>
                    <a:cubicBezTo>
                      <a:pt x="317" y="189"/>
                      <a:pt x="317" y="191"/>
                      <a:pt x="318" y="191"/>
                    </a:cubicBezTo>
                    <a:cubicBezTo>
                      <a:pt x="319" y="191"/>
                      <a:pt x="319" y="191"/>
                      <a:pt x="319" y="191"/>
                    </a:cubicBezTo>
                    <a:cubicBezTo>
                      <a:pt x="319" y="193"/>
                      <a:pt x="319" y="194"/>
                      <a:pt x="322" y="193"/>
                    </a:cubicBezTo>
                    <a:cubicBezTo>
                      <a:pt x="322" y="193"/>
                      <a:pt x="324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6" y="194"/>
                      <a:pt x="327" y="194"/>
                      <a:pt x="328" y="194"/>
                    </a:cubicBezTo>
                    <a:cubicBezTo>
                      <a:pt x="329" y="194"/>
                      <a:pt x="330" y="194"/>
                      <a:pt x="330" y="194"/>
                    </a:cubicBezTo>
                    <a:cubicBezTo>
                      <a:pt x="330" y="195"/>
                      <a:pt x="331" y="195"/>
                      <a:pt x="331" y="195"/>
                    </a:cubicBezTo>
                    <a:cubicBezTo>
                      <a:pt x="331" y="195"/>
                      <a:pt x="330" y="195"/>
                      <a:pt x="330" y="195"/>
                    </a:cubicBezTo>
                    <a:cubicBezTo>
                      <a:pt x="329" y="195"/>
                      <a:pt x="329" y="195"/>
                      <a:pt x="328" y="195"/>
                    </a:cubicBezTo>
                    <a:cubicBezTo>
                      <a:pt x="328" y="196"/>
                      <a:pt x="327" y="196"/>
                      <a:pt x="326" y="196"/>
                    </a:cubicBezTo>
                    <a:cubicBezTo>
                      <a:pt x="326" y="196"/>
                      <a:pt x="324" y="195"/>
                      <a:pt x="325" y="197"/>
                    </a:cubicBezTo>
                    <a:cubicBezTo>
                      <a:pt x="325" y="197"/>
                      <a:pt x="325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3" y="197"/>
                    </a:cubicBezTo>
                    <a:cubicBezTo>
                      <a:pt x="322" y="196"/>
                      <a:pt x="322" y="197"/>
                      <a:pt x="322" y="198"/>
                    </a:cubicBezTo>
                    <a:cubicBezTo>
                      <a:pt x="322" y="199"/>
                      <a:pt x="322" y="200"/>
                      <a:pt x="323" y="201"/>
                    </a:cubicBezTo>
                    <a:cubicBezTo>
                      <a:pt x="324" y="202"/>
                      <a:pt x="324" y="204"/>
                      <a:pt x="327" y="203"/>
                    </a:cubicBezTo>
                    <a:cubicBezTo>
                      <a:pt x="326" y="203"/>
                      <a:pt x="326" y="204"/>
                      <a:pt x="326" y="204"/>
                    </a:cubicBezTo>
                    <a:cubicBezTo>
                      <a:pt x="327" y="204"/>
                      <a:pt x="327" y="205"/>
                      <a:pt x="327" y="205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9" y="205"/>
                      <a:pt x="329" y="205"/>
                      <a:pt x="330" y="206"/>
                    </a:cubicBezTo>
                    <a:cubicBezTo>
                      <a:pt x="330" y="206"/>
                      <a:pt x="331" y="207"/>
                      <a:pt x="332" y="207"/>
                    </a:cubicBezTo>
                    <a:cubicBezTo>
                      <a:pt x="334" y="207"/>
                      <a:pt x="336" y="209"/>
                      <a:pt x="338" y="209"/>
                    </a:cubicBezTo>
                    <a:cubicBezTo>
                      <a:pt x="338" y="209"/>
                      <a:pt x="339" y="209"/>
                      <a:pt x="340" y="208"/>
                    </a:cubicBezTo>
                    <a:cubicBezTo>
                      <a:pt x="340" y="207"/>
                      <a:pt x="340" y="207"/>
                      <a:pt x="340" y="206"/>
                    </a:cubicBezTo>
                    <a:cubicBezTo>
                      <a:pt x="339" y="205"/>
                      <a:pt x="339" y="205"/>
                      <a:pt x="339" y="204"/>
                    </a:cubicBezTo>
                    <a:cubicBezTo>
                      <a:pt x="338" y="204"/>
                      <a:pt x="338" y="203"/>
                      <a:pt x="337" y="202"/>
                    </a:cubicBezTo>
                    <a:cubicBezTo>
                      <a:pt x="337" y="202"/>
                      <a:pt x="338" y="202"/>
                      <a:pt x="338" y="202"/>
                    </a:cubicBezTo>
                    <a:cubicBezTo>
                      <a:pt x="339" y="202"/>
                      <a:pt x="339" y="202"/>
                      <a:pt x="340" y="202"/>
                    </a:cubicBezTo>
                    <a:cubicBezTo>
                      <a:pt x="341" y="202"/>
                      <a:pt x="342" y="203"/>
                      <a:pt x="342" y="204"/>
                    </a:cubicBezTo>
                    <a:cubicBezTo>
                      <a:pt x="342" y="205"/>
                      <a:pt x="342" y="206"/>
                      <a:pt x="344" y="206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5" y="208"/>
                      <a:pt x="345" y="208"/>
                      <a:pt x="345" y="208"/>
                    </a:cubicBezTo>
                    <a:cubicBezTo>
                      <a:pt x="345" y="208"/>
                      <a:pt x="345" y="207"/>
                      <a:pt x="345" y="207"/>
                    </a:cubicBezTo>
                    <a:cubicBezTo>
                      <a:pt x="345" y="206"/>
                      <a:pt x="344" y="204"/>
                      <a:pt x="344" y="203"/>
                    </a:cubicBezTo>
                    <a:cubicBezTo>
                      <a:pt x="344" y="203"/>
                      <a:pt x="344" y="203"/>
                      <a:pt x="344" y="202"/>
                    </a:cubicBezTo>
                    <a:cubicBezTo>
                      <a:pt x="344" y="201"/>
                      <a:pt x="344" y="200"/>
                      <a:pt x="342" y="199"/>
                    </a:cubicBezTo>
                    <a:cubicBezTo>
                      <a:pt x="342" y="199"/>
                      <a:pt x="342" y="198"/>
                      <a:pt x="342" y="198"/>
                    </a:cubicBezTo>
                    <a:cubicBezTo>
                      <a:pt x="341" y="197"/>
                      <a:pt x="342" y="196"/>
                      <a:pt x="341" y="195"/>
                    </a:cubicBezTo>
                    <a:cubicBezTo>
                      <a:pt x="341" y="195"/>
                      <a:pt x="341" y="195"/>
                      <a:pt x="341" y="194"/>
                    </a:cubicBezTo>
                    <a:cubicBezTo>
                      <a:pt x="341" y="194"/>
                      <a:pt x="341" y="194"/>
                      <a:pt x="341" y="194"/>
                    </a:cubicBezTo>
                    <a:cubicBezTo>
                      <a:pt x="341" y="193"/>
                      <a:pt x="341" y="193"/>
                      <a:pt x="342" y="193"/>
                    </a:cubicBezTo>
                    <a:cubicBezTo>
                      <a:pt x="342" y="193"/>
                      <a:pt x="342" y="193"/>
                      <a:pt x="342" y="194"/>
                    </a:cubicBezTo>
                    <a:cubicBezTo>
                      <a:pt x="342" y="194"/>
                      <a:pt x="342" y="194"/>
                      <a:pt x="342" y="195"/>
                    </a:cubicBezTo>
                    <a:cubicBezTo>
                      <a:pt x="343" y="196"/>
                      <a:pt x="343" y="197"/>
                      <a:pt x="344" y="199"/>
                    </a:cubicBezTo>
                    <a:cubicBezTo>
                      <a:pt x="345" y="200"/>
                      <a:pt x="346" y="202"/>
                      <a:pt x="347" y="204"/>
                    </a:cubicBezTo>
                    <a:cubicBezTo>
                      <a:pt x="347" y="205"/>
                      <a:pt x="348" y="207"/>
                      <a:pt x="349" y="208"/>
                    </a:cubicBezTo>
                    <a:cubicBezTo>
                      <a:pt x="349" y="208"/>
                      <a:pt x="350" y="208"/>
                      <a:pt x="350" y="207"/>
                    </a:cubicBezTo>
                    <a:cubicBezTo>
                      <a:pt x="350" y="206"/>
                      <a:pt x="351" y="204"/>
                      <a:pt x="351" y="202"/>
                    </a:cubicBezTo>
                    <a:cubicBezTo>
                      <a:pt x="351" y="201"/>
                      <a:pt x="352" y="199"/>
                      <a:pt x="351" y="197"/>
                    </a:cubicBezTo>
                    <a:cubicBezTo>
                      <a:pt x="350" y="196"/>
                      <a:pt x="350" y="195"/>
                      <a:pt x="350" y="194"/>
                    </a:cubicBezTo>
                    <a:cubicBezTo>
                      <a:pt x="350" y="193"/>
                      <a:pt x="350" y="193"/>
                      <a:pt x="350" y="193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51" y="195"/>
                      <a:pt x="352" y="196"/>
                      <a:pt x="353" y="197"/>
                    </a:cubicBezTo>
                    <a:cubicBezTo>
                      <a:pt x="353" y="198"/>
                      <a:pt x="353" y="198"/>
                      <a:pt x="355" y="197"/>
                    </a:cubicBezTo>
                    <a:cubicBezTo>
                      <a:pt x="355" y="197"/>
                      <a:pt x="356" y="196"/>
                      <a:pt x="356" y="195"/>
                    </a:cubicBezTo>
                    <a:cubicBezTo>
                      <a:pt x="356" y="193"/>
                      <a:pt x="356" y="192"/>
                      <a:pt x="355" y="191"/>
                    </a:cubicBezTo>
                    <a:cubicBezTo>
                      <a:pt x="355" y="190"/>
                      <a:pt x="354" y="190"/>
                      <a:pt x="354" y="190"/>
                    </a:cubicBezTo>
                    <a:cubicBezTo>
                      <a:pt x="354" y="189"/>
                      <a:pt x="354" y="187"/>
                      <a:pt x="353" y="186"/>
                    </a:cubicBezTo>
                    <a:cubicBezTo>
                      <a:pt x="353" y="186"/>
                      <a:pt x="353" y="186"/>
                      <a:pt x="353" y="186"/>
                    </a:cubicBezTo>
                    <a:cubicBezTo>
                      <a:pt x="353" y="184"/>
                      <a:pt x="354" y="183"/>
                      <a:pt x="353" y="181"/>
                    </a:cubicBezTo>
                    <a:cubicBezTo>
                      <a:pt x="353" y="181"/>
                      <a:pt x="354" y="181"/>
                      <a:pt x="354" y="180"/>
                    </a:cubicBezTo>
                    <a:cubicBezTo>
                      <a:pt x="354" y="180"/>
                      <a:pt x="354" y="180"/>
                      <a:pt x="354" y="179"/>
                    </a:cubicBezTo>
                    <a:cubicBezTo>
                      <a:pt x="354" y="179"/>
                      <a:pt x="354" y="179"/>
                      <a:pt x="354" y="179"/>
                    </a:cubicBezTo>
                    <a:cubicBezTo>
                      <a:pt x="356" y="179"/>
                      <a:pt x="356" y="179"/>
                      <a:pt x="356" y="177"/>
                    </a:cubicBezTo>
                    <a:cubicBezTo>
                      <a:pt x="356" y="176"/>
                      <a:pt x="356" y="176"/>
                      <a:pt x="357" y="176"/>
                    </a:cubicBezTo>
                    <a:cubicBezTo>
                      <a:pt x="357" y="176"/>
                      <a:pt x="357" y="177"/>
                      <a:pt x="357" y="177"/>
                    </a:cubicBezTo>
                    <a:cubicBezTo>
                      <a:pt x="357" y="177"/>
                      <a:pt x="357" y="177"/>
                      <a:pt x="357" y="178"/>
                    </a:cubicBezTo>
                    <a:cubicBezTo>
                      <a:pt x="356" y="178"/>
                      <a:pt x="356" y="178"/>
                      <a:pt x="356" y="179"/>
                    </a:cubicBezTo>
                    <a:cubicBezTo>
                      <a:pt x="356" y="180"/>
                      <a:pt x="354" y="180"/>
                      <a:pt x="355" y="181"/>
                    </a:cubicBezTo>
                    <a:cubicBezTo>
                      <a:pt x="355" y="182"/>
                      <a:pt x="355" y="183"/>
                      <a:pt x="355" y="183"/>
                    </a:cubicBezTo>
                    <a:cubicBezTo>
                      <a:pt x="354" y="185"/>
                      <a:pt x="355" y="187"/>
                      <a:pt x="356" y="189"/>
                    </a:cubicBezTo>
                    <a:cubicBezTo>
                      <a:pt x="356" y="190"/>
                      <a:pt x="357" y="190"/>
                      <a:pt x="357" y="191"/>
                    </a:cubicBezTo>
                    <a:cubicBezTo>
                      <a:pt x="357" y="191"/>
                      <a:pt x="357" y="192"/>
                      <a:pt x="357" y="192"/>
                    </a:cubicBezTo>
                    <a:cubicBezTo>
                      <a:pt x="358" y="191"/>
                      <a:pt x="358" y="191"/>
                      <a:pt x="358" y="191"/>
                    </a:cubicBezTo>
                    <a:cubicBezTo>
                      <a:pt x="358" y="190"/>
                      <a:pt x="359" y="189"/>
                      <a:pt x="359" y="188"/>
                    </a:cubicBezTo>
                    <a:cubicBezTo>
                      <a:pt x="359" y="187"/>
                      <a:pt x="360" y="186"/>
                      <a:pt x="360" y="185"/>
                    </a:cubicBezTo>
                    <a:cubicBezTo>
                      <a:pt x="360" y="184"/>
                      <a:pt x="362" y="184"/>
                      <a:pt x="362" y="182"/>
                    </a:cubicBezTo>
                    <a:cubicBezTo>
                      <a:pt x="362" y="181"/>
                      <a:pt x="362" y="179"/>
                      <a:pt x="362" y="178"/>
                    </a:cubicBezTo>
                    <a:cubicBezTo>
                      <a:pt x="362" y="178"/>
                      <a:pt x="362" y="177"/>
                      <a:pt x="362" y="178"/>
                    </a:cubicBezTo>
                    <a:cubicBezTo>
                      <a:pt x="362" y="178"/>
                      <a:pt x="362" y="179"/>
                      <a:pt x="363" y="179"/>
                    </a:cubicBezTo>
                    <a:cubicBezTo>
                      <a:pt x="363" y="180"/>
                      <a:pt x="363" y="181"/>
                      <a:pt x="364" y="181"/>
                    </a:cubicBezTo>
                    <a:cubicBezTo>
                      <a:pt x="364" y="181"/>
                      <a:pt x="364" y="180"/>
                      <a:pt x="364" y="180"/>
                    </a:cubicBezTo>
                    <a:cubicBezTo>
                      <a:pt x="364" y="179"/>
                      <a:pt x="364" y="179"/>
                      <a:pt x="364" y="179"/>
                    </a:cubicBezTo>
                    <a:cubicBezTo>
                      <a:pt x="364" y="179"/>
                      <a:pt x="365" y="179"/>
                      <a:pt x="365" y="178"/>
                    </a:cubicBezTo>
                    <a:cubicBezTo>
                      <a:pt x="365" y="177"/>
                      <a:pt x="366" y="176"/>
                      <a:pt x="367" y="176"/>
                    </a:cubicBezTo>
                    <a:cubicBezTo>
                      <a:pt x="369" y="175"/>
                      <a:pt x="370" y="174"/>
                      <a:pt x="372" y="173"/>
                    </a:cubicBezTo>
                    <a:cubicBezTo>
                      <a:pt x="372" y="172"/>
                      <a:pt x="372" y="172"/>
                      <a:pt x="372" y="172"/>
                    </a:cubicBezTo>
                    <a:cubicBezTo>
                      <a:pt x="374" y="171"/>
                      <a:pt x="374" y="170"/>
                      <a:pt x="376" y="169"/>
                    </a:cubicBez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6"/>
                      <a:pt x="374" y="166"/>
                    </a:cubicBezTo>
                    <a:cubicBezTo>
                      <a:pt x="373" y="165"/>
                      <a:pt x="373" y="164"/>
                      <a:pt x="372" y="163"/>
                    </a:cubicBezTo>
                    <a:cubicBezTo>
                      <a:pt x="372" y="162"/>
                      <a:pt x="372" y="161"/>
                      <a:pt x="372" y="160"/>
                    </a:cubicBezTo>
                    <a:cubicBezTo>
                      <a:pt x="371" y="159"/>
                      <a:pt x="372" y="158"/>
                      <a:pt x="371" y="157"/>
                    </a:cubicBezTo>
                    <a:cubicBezTo>
                      <a:pt x="370" y="157"/>
                      <a:pt x="370" y="157"/>
                      <a:pt x="370" y="157"/>
                    </a:cubicBezTo>
                    <a:cubicBezTo>
                      <a:pt x="369" y="157"/>
                      <a:pt x="369" y="157"/>
                      <a:pt x="369" y="158"/>
                    </a:cubicBezTo>
                    <a:cubicBezTo>
                      <a:pt x="369" y="158"/>
                      <a:pt x="369" y="159"/>
                      <a:pt x="369" y="159"/>
                    </a:cubicBezTo>
                    <a:cubicBezTo>
                      <a:pt x="369" y="160"/>
                      <a:pt x="370" y="161"/>
                      <a:pt x="368" y="162"/>
                    </a:cubicBezTo>
                    <a:cubicBezTo>
                      <a:pt x="368" y="161"/>
                      <a:pt x="367" y="161"/>
                      <a:pt x="368" y="160"/>
                    </a:cubicBezTo>
                    <a:cubicBezTo>
                      <a:pt x="368" y="159"/>
                      <a:pt x="368" y="159"/>
                      <a:pt x="368" y="158"/>
                    </a:cubicBezTo>
                    <a:cubicBezTo>
                      <a:pt x="367" y="157"/>
                      <a:pt x="366" y="156"/>
                      <a:pt x="364" y="155"/>
                    </a:cubicBezTo>
                    <a:cubicBezTo>
                      <a:pt x="364" y="155"/>
                      <a:pt x="364" y="155"/>
                      <a:pt x="364" y="155"/>
                    </a:cubicBezTo>
                    <a:cubicBezTo>
                      <a:pt x="363" y="156"/>
                      <a:pt x="363" y="157"/>
                      <a:pt x="363" y="158"/>
                    </a:cubicBezTo>
                    <a:cubicBezTo>
                      <a:pt x="364" y="158"/>
                      <a:pt x="364" y="158"/>
                      <a:pt x="364" y="159"/>
                    </a:cubicBezTo>
                    <a:cubicBezTo>
                      <a:pt x="363" y="159"/>
                      <a:pt x="363" y="159"/>
                      <a:pt x="363" y="158"/>
                    </a:cubicBezTo>
                    <a:cubicBezTo>
                      <a:pt x="362" y="157"/>
                      <a:pt x="362" y="157"/>
                      <a:pt x="361" y="158"/>
                    </a:cubicBezTo>
                    <a:cubicBezTo>
                      <a:pt x="360" y="159"/>
                      <a:pt x="360" y="159"/>
                      <a:pt x="360" y="160"/>
                    </a:cubicBezTo>
                    <a:cubicBezTo>
                      <a:pt x="360" y="161"/>
                      <a:pt x="360" y="161"/>
                      <a:pt x="359" y="160"/>
                    </a:cubicBezTo>
                    <a:cubicBezTo>
                      <a:pt x="359" y="160"/>
                      <a:pt x="358" y="160"/>
                      <a:pt x="359" y="159"/>
                    </a:cubicBezTo>
                    <a:cubicBezTo>
                      <a:pt x="359" y="159"/>
                      <a:pt x="359" y="159"/>
                      <a:pt x="359" y="159"/>
                    </a:cubicBezTo>
                    <a:cubicBezTo>
                      <a:pt x="359" y="158"/>
                      <a:pt x="360" y="157"/>
                      <a:pt x="360" y="156"/>
                    </a:cubicBezTo>
                    <a:cubicBezTo>
                      <a:pt x="361" y="155"/>
                      <a:pt x="361" y="155"/>
                      <a:pt x="361" y="155"/>
                    </a:cubicBezTo>
                    <a:cubicBezTo>
                      <a:pt x="361" y="154"/>
                      <a:pt x="361" y="154"/>
                      <a:pt x="361" y="154"/>
                    </a:cubicBezTo>
                    <a:cubicBezTo>
                      <a:pt x="361" y="154"/>
                      <a:pt x="361" y="153"/>
                      <a:pt x="361" y="153"/>
                    </a:cubicBezTo>
                    <a:cubicBezTo>
                      <a:pt x="361" y="153"/>
                      <a:pt x="361" y="153"/>
                      <a:pt x="361" y="153"/>
                    </a:cubicBezTo>
                    <a:cubicBezTo>
                      <a:pt x="362" y="152"/>
                      <a:pt x="362" y="152"/>
                      <a:pt x="361" y="152"/>
                    </a:cubicBezTo>
                    <a:cubicBezTo>
                      <a:pt x="361" y="151"/>
                      <a:pt x="361" y="151"/>
                      <a:pt x="361" y="150"/>
                    </a:cubicBezTo>
                    <a:cubicBezTo>
                      <a:pt x="361" y="149"/>
                      <a:pt x="362" y="148"/>
                      <a:pt x="362" y="146"/>
                    </a:cubicBezTo>
                    <a:cubicBezTo>
                      <a:pt x="362" y="145"/>
                      <a:pt x="362" y="146"/>
                      <a:pt x="361" y="146"/>
                    </a:cubicBezTo>
                    <a:cubicBezTo>
                      <a:pt x="360" y="147"/>
                      <a:pt x="360" y="148"/>
                      <a:pt x="360" y="148"/>
                    </a:cubicBezTo>
                    <a:cubicBezTo>
                      <a:pt x="359" y="148"/>
                      <a:pt x="359" y="148"/>
                      <a:pt x="359" y="149"/>
                    </a:cubicBezTo>
                    <a:cubicBezTo>
                      <a:pt x="359" y="149"/>
                      <a:pt x="359" y="149"/>
                      <a:pt x="359" y="149"/>
                    </a:cubicBezTo>
                    <a:cubicBezTo>
                      <a:pt x="358" y="148"/>
                      <a:pt x="358" y="148"/>
                      <a:pt x="359" y="148"/>
                    </a:cubicBezTo>
                    <a:cubicBezTo>
                      <a:pt x="359" y="148"/>
                      <a:pt x="360" y="147"/>
                      <a:pt x="360" y="147"/>
                    </a:cubicBezTo>
                    <a:cubicBezTo>
                      <a:pt x="360" y="146"/>
                      <a:pt x="360" y="146"/>
                      <a:pt x="360" y="146"/>
                    </a:cubicBezTo>
                    <a:cubicBezTo>
                      <a:pt x="362" y="145"/>
                      <a:pt x="361" y="144"/>
                      <a:pt x="361" y="143"/>
                    </a:cubicBezTo>
                    <a:cubicBezTo>
                      <a:pt x="360" y="142"/>
                      <a:pt x="361" y="140"/>
                      <a:pt x="360" y="140"/>
                    </a:cubicBezTo>
                    <a:cubicBezTo>
                      <a:pt x="359" y="140"/>
                      <a:pt x="358" y="140"/>
                      <a:pt x="358" y="139"/>
                    </a:cubicBezTo>
                    <a:cubicBezTo>
                      <a:pt x="357" y="139"/>
                      <a:pt x="357" y="139"/>
                      <a:pt x="357" y="140"/>
                    </a:cubicBezTo>
                    <a:cubicBezTo>
                      <a:pt x="357" y="140"/>
                      <a:pt x="356" y="140"/>
                      <a:pt x="356" y="140"/>
                    </a:cubicBezTo>
                    <a:cubicBezTo>
                      <a:pt x="355" y="140"/>
                      <a:pt x="355" y="140"/>
                      <a:pt x="355" y="139"/>
                    </a:cubicBezTo>
                    <a:cubicBezTo>
                      <a:pt x="355" y="139"/>
                      <a:pt x="355" y="138"/>
                      <a:pt x="355" y="138"/>
                    </a:cubicBezTo>
                    <a:cubicBezTo>
                      <a:pt x="354" y="138"/>
                      <a:pt x="354" y="137"/>
                      <a:pt x="355" y="137"/>
                    </a:cubicBezTo>
                    <a:cubicBezTo>
                      <a:pt x="355" y="137"/>
                      <a:pt x="355" y="137"/>
                      <a:pt x="356" y="137"/>
                    </a:cubicBezTo>
                    <a:cubicBezTo>
                      <a:pt x="356" y="137"/>
                      <a:pt x="357" y="137"/>
                      <a:pt x="357" y="136"/>
                    </a:cubicBezTo>
                    <a:cubicBezTo>
                      <a:pt x="358" y="135"/>
                      <a:pt x="358" y="134"/>
                      <a:pt x="358" y="133"/>
                    </a:cubicBezTo>
                    <a:cubicBezTo>
                      <a:pt x="358" y="131"/>
                      <a:pt x="358" y="129"/>
                      <a:pt x="358" y="128"/>
                    </a:cubicBezTo>
                    <a:cubicBezTo>
                      <a:pt x="357" y="127"/>
                      <a:pt x="357" y="127"/>
                      <a:pt x="357" y="127"/>
                    </a:cubicBezTo>
                    <a:cubicBezTo>
                      <a:pt x="356" y="127"/>
                      <a:pt x="356" y="127"/>
                      <a:pt x="356" y="127"/>
                    </a:cubicBezTo>
                    <a:cubicBezTo>
                      <a:pt x="354" y="125"/>
                      <a:pt x="352" y="125"/>
                      <a:pt x="351" y="127"/>
                    </a:cubicBezTo>
                    <a:cubicBezTo>
                      <a:pt x="351" y="128"/>
                      <a:pt x="351" y="128"/>
                      <a:pt x="350" y="128"/>
                    </a:cubicBezTo>
                    <a:cubicBezTo>
                      <a:pt x="350" y="128"/>
                      <a:pt x="350" y="129"/>
                      <a:pt x="350" y="129"/>
                    </a:cubicBezTo>
                    <a:cubicBezTo>
                      <a:pt x="351" y="130"/>
                      <a:pt x="351" y="131"/>
                      <a:pt x="350" y="131"/>
                    </a:cubicBezTo>
                    <a:cubicBezTo>
                      <a:pt x="350" y="132"/>
                      <a:pt x="350" y="133"/>
                      <a:pt x="350" y="133"/>
                    </a:cubicBezTo>
                    <a:cubicBezTo>
                      <a:pt x="351" y="134"/>
                      <a:pt x="351" y="135"/>
                      <a:pt x="352" y="135"/>
                    </a:cubicBezTo>
                    <a:cubicBezTo>
                      <a:pt x="352" y="135"/>
                      <a:pt x="353" y="135"/>
                      <a:pt x="353" y="136"/>
                    </a:cubicBezTo>
                    <a:cubicBezTo>
                      <a:pt x="353" y="136"/>
                      <a:pt x="353" y="136"/>
                      <a:pt x="352" y="136"/>
                    </a:cubicBezTo>
                    <a:cubicBezTo>
                      <a:pt x="352" y="136"/>
                      <a:pt x="352" y="136"/>
                      <a:pt x="352" y="137"/>
                    </a:cubicBezTo>
                    <a:cubicBezTo>
                      <a:pt x="353" y="137"/>
                      <a:pt x="352" y="138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2" y="139"/>
                      <a:pt x="352" y="138"/>
                      <a:pt x="351" y="138"/>
                    </a:cubicBezTo>
                    <a:cubicBezTo>
                      <a:pt x="351" y="138"/>
                      <a:pt x="352" y="139"/>
                      <a:pt x="352" y="139"/>
                    </a:cubicBezTo>
                    <a:cubicBezTo>
                      <a:pt x="350" y="139"/>
                      <a:pt x="349" y="137"/>
                      <a:pt x="348" y="136"/>
                    </a:cubicBezTo>
                    <a:cubicBezTo>
                      <a:pt x="347" y="134"/>
                      <a:pt x="346" y="132"/>
                      <a:pt x="347" y="130"/>
                    </a:cubicBezTo>
                    <a:cubicBezTo>
                      <a:pt x="347" y="130"/>
                      <a:pt x="347" y="129"/>
                      <a:pt x="348" y="129"/>
                    </a:cubicBezTo>
                    <a:cubicBezTo>
                      <a:pt x="348" y="128"/>
                      <a:pt x="348" y="128"/>
                      <a:pt x="347" y="128"/>
                    </a:cubicBezTo>
                    <a:cubicBezTo>
                      <a:pt x="346" y="127"/>
                      <a:pt x="347" y="127"/>
                      <a:pt x="347" y="127"/>
                    </a:cubicBezTo>
                    <a:cubicBezTo>
                      <a:pt x="348" y="126"/>
                      <a:pt x="348" y="125"/>
                      <a:pt x="348" y="124"/>
                    </a:cubicBezTo>
                    <a:cubicBezTo>
                      <a:pt x="347" y="124"/>
                      <a:pt x="347" y="123"/>
                      <a:pt x="347" y="123"/>
                    </a:cubicBezTo>
                    <a:cubicBezTo>
                      <a:pt x="346" y="122"/>
                      <a:pt x="345" y="121"/>
                      <a:pt x="344" y="122"/>
                    </a:cubicBezTo>
                    <a:cubicBezTo>
                      <a:pt x="343" y="122"/>
                      <a:pt x="342" y="122"/>
                      <a:pt x="343" y="124"/>
                    </a:cubicBezTo>
                    <a:cubicBezTo>
                      <a:pt x="343" y="124"/>
                      <a:pt x="343" y="124"/>
                      <a:pt x="343" y="124"/>
                    </a:cubicBezTo>
                    <a:cubicBezTo>
                      <a:pt x="343" y="124"/>
                      <a:pt x="343" y="124"/>
                      <a:pt x="343" y="123"/>
                    </a:cubicBezTo>
                    <a:cubicBezTo>
                      <a:pt x="342" y="123"/>
                      <a:pt x="341" y="123"/>
                      <a:pt x="341" y="122"/>
                    </a:cubicBezTo>
                    <a:cubicBezTo>
                      <a:pt x="341" y="122"/>
                      <a:pt x="341" y="122"/>
                      <a:pt x="341" y="121"/>
                    </a:cubicBezTo>
                    <a:cubicBezTo>
                      <a:pt x="340" y="121"/>
                      <a:pt x="338" y="120"/>
                      <a:pt x="337" y="120"/>
                    </a:cubicBezTo>
                    <a:cubicBezTo>
                      <a:pt x="336" y="121"/>
                      <a:pt x="336" y="120"/>
                      <a:pt x="337" y="120"/>
                    </a:cubicBezTo>
                    <a:cubicBezTo>
                      <a:pt x="338" y="117"/>
                      <a:pt x="338" y="116"/>
                      <a:pt x="336" y="114"/>
                    </a:cubicBezTo>
                    <a:cubicBezTo>
                      <a:pt x="335" y="113"/>
                      <a:pt x="334" y="113"/>
                      <a:pt x="334" y="112"/>
                    </a:cubicBezTo>
                    <a:cubicBezTo>
                      <a:pt x="334" y="111"/>
                      <a:pt x="334" y="110"/>
                      <a:pt x="333" y="109"/>
                    </a:cubicBezTo>
                    <a:cubicBezTo>
                      <a:pt x="332" y="107"/>
                      <a:pt x="332" y="105"/>
                      <a:pt x="331" y="103"/>
                    </a:cubicBezTo>
                    <a:cubicBezTo>
                      <a:pt x="331" y="102"/>
                      <a:pt x="331" y="102"/>
                      <a:pt x="330" y="101"/>
                    </a:cubicBezTo>
                    <a:cubicBezTo>
                      <a:pt x="330" y="100"/>
                      <a:pt x="328" y="100"/>
                      <a:pt x="330" y="99"/>
                    </a:cubicBezTo>
                    <a:cubicBezTo>
                      <a:pt x="330" y="99"/>
                      <a:pt x="330" y="99"/>
                      <a:pt x="330" y="98"/>
                    </a:cubicBezTo>
                    <a:cubicBezTo>
                      <a:pt x="330" y="97"/>
                      <a:pt x="329" y="95"/>
                      <a:pt x="328" y="94"/>
                    </a:cubicBezTo>
                    <a:cubicBezTo>
                      <a:pt x="327" y="92"/>
                      <a:pt x="326" y="91"/>
                      <a:pt x="325" y="91"/>
                    </a:cubicBezTo>
                    <a:cubicBezTo>
                      <a:pt x="325" y="90"/>
                      <a:pt x="324" y="90"/>
                      <a:pt x="324" y="90"/>
                    </a:cubicBezTo>
                    <a:cubicBezTo>
                      <a:pt x="323" y="89"/>
                      <a:pt x="322" y="88"/>
                      <a:pt x="320" y="87"/>
                    </a:cubicBezTo>
                    <a:cubicBezTo>
                      <a:pt x="320" y="86"/>
                      <a:pt x="319" y="86"/>
                      <a:pt x="319" y="86"/>
                    </a:cubicBezTo>
                    <a:cubicBezTo>
                      <a:pt x="318" y="86"/>
                      <a:pt x="319" y="87"/>
                      <a:pt x="319" y="88"/>
                    </a:cubicBezTo>
                    <a:cubicBezTo>
                      <a:pt x="319" y="88"/>
                      <a:pt x="319" y="88"/>
                      <a:pt x="319" y="88"/>
                    </a:cubicBezTo>
                    <a:cubicBezTo>
                      <a:pt x="318" y="88"/>
                      <a:pt x="318" y="88"/>
                      <a:pt x="318" y="88"/>
                    </a:cubicBezTo>
                    <a:cubicBezTo>
                      <a:pt x="317" y="88"/>
                      <a:pt x="317" y="87"/>
                      <a:pt x="316" y="87"/>
                    </a:cubicBezTo>
                    <a:cubicBezTo>
                      <a:pt x="315" y="86"/>
                      <a:pt x="315" y="87"/>
                      <a:pt x="314" y="87"/>
                    </a:cubicBezTo>
                    <a:cubicBezTo>
                      <a:pt x="314" y="88"/>
                      <a:pt x="313" y="89"/>
                      <a:pt x="313" y="90"/>
                    </a:cubicBezTo>
                    <a:cubicBezTo>
                      <a:pt x="312" y="91"/>
                      <a:pt x="313" y="92"/>
                      <a:pt x="314" y="93"/>
                    </a:cubicBezTo>
                    <a:cubicBezTo>
                      <a:pt x="315" y="93"/>
                      <a:pt x="316" y="94"/>
                      <a:pt x="318" y="93"/>
                    </a:cubicBezTo>
                    <a:cubicBezTo>
                      <a:pt x="318" y="93"/>
                      <a:pt x="319" y="93"/>
                      <a:pt x="319" y="93"/>
                    </a:cubicBezTo>
                    <a:cubicBezTo>
                      <a:pt x="320" y="93"/>
                      <a:pt x="320" y="94"/>
                      <a:pt x="321" y="95"/>
                    </a:cubicBezTo>
                    <a:cubicBezTo>
                      <a:pt x="321" y="95"/>
                      <a:pt x="322" y="95"/>
                      <a:pt x="321" y="95"/>
                    </a:cubicBezTo>
                    <a:cubicBezTo>
                      <a:pt x="321" y="96"/>
                      <a:pt x="321" y="96"/>
                      <a:pt x="321" y="96"/>
                    </a:cubicBezTo>
                    <a:cubicBezTo>
                      <a:pt x="321" y="98"/>
                      <a:pt x="321" y="99"/>
                      <a:pt x="319" y="99"/>
                    </a:cubicBezTo>
                    <a:cubicBezTo>
                      <a:pt x="318" y="99"/>
                      <a:pt x="318" y="99"/>
                      <a:pt x="317" y="98"/>
                    </a:cubicBezTo>
                    <a:cubicBezTo>
                      <a:pt x="316" y="98"/>
                      <a:pt x="316" y="98"/>
                      <a:pt x="316" y="98"/>
                    </a:cubicBezTo>
                    <a:cubicBezTo>
                      <a:pt x="315" y="98"/>
                      <a:pt x="314" y="98"/>
                      <a:pt x="314" y="98"/>
                    </a:cubicBezTo>
                    <a:cubicBezTo>
                      <a:pt x="314" y="98"/>
                      <a:pt x="313" y="97"/>
                      <a:pt x="313" y="98"/>
                    </a:cubicBezTo>
                    <a:cubicBezTo>
                      <a:pt x="313" y="98"/>
                      <a:pt x="313" y="98"/>
                      <a:pt x="313" y="99"/>
                    </a:cubicBezTo>
                    <a:cubicBezTo>
                      <a:pt x="314" y="99"/>
                      <a:pt x="314" y="100"/>
                      <a:pt x="315" y="100"/>
                    </a:cubicBezTo>
                    <a:cubicBezTo>
                      <a:pt x="315" y="100"/>
                      <a:pt x="315" y="101"/>
                      <a:pt x="315" y="101"/>
                    </a:cubicBezTo>
                    <a:cubicBezTo>
                      <a:pt x="315" y="101"/>
                      <a:pt x="314" y="102"/>
                      <a:pt x="314" y="102"/>
                    </a:cubicBezTo>
                    <a:cubicBezTo>
                      <a:pt x="313" y="102"/>
                      <a:pt x="313" y="102"/>
                      <a:pt x="313" y="102"/>
                    </a:cubicBezTo>
                    <a:cubicBezTo>
                      <a:pt x="313" y="103"/>
                      <a:pt x="313" y="103"/>
                      <a:pt x="312" y="103"/>
                    </a:cubicBezTo>
                    <a:cubicBezTo>
                      <a:pt x="312" y="103"/>
                      <a:pt x="312" y="103"/>
                      <a:pt x="312" y="102"/>
                    </a:cubicBezTo>
                    <a:cubicBezTo>
                      <a:pt x="312" y="101"/>
                      <a:pt x="311" y="101"/>
                      <a:pt x="311" y="100"/>
                    </a:cubicBezTo>
                    <a:cubicBezTo>
                      <a:pt x="310" y="100"/>
                      <a:pt x="310" y="99"/>
                      <a:pt x="309" y="100"/>
                    </a:cubicBezTo>
                    <a:cubicBezTo>
                      <a:pt x="307" y="101"/>
                      <a:pt x="306" y="102"/>
                      <a:pt x="306" y="104"/>
                    </a:cubicBezTo>
                    <a:cubicBezTo>
                      <a:pt x="306" y="104"/>
                      <a:pt x="306" y="105"/>
                      <a:pt x="306" y="105"/>
                    </a:cubicBezTo>
                    <a:cubicBezTo>
                      <a:pt x="305" y="106"/>
                      <a:pt x="305" y="106"/>
                      <a:pt x="306" y="107"/>
                    </a:cubicBezTo>
                    <a:cubicBezTo>
                      <a:pt x="307" y="107"/>
                      <a:pt x="307" y="107"/>
                      <a:pt x="307" y="107"/>
                    </a:cubicBezTo>
                    <a:cubicBezTo>
                      <a:pt x="307" y="108"/>
                      <a:pt x="307" y="108"/>
                      <a:pt x="306" y="108"/>
                    </a:cubicBezTo>
                    <a:cubicBezTo>
                      <a:pt x="306" y="108"/>
                      <a:pt x="305" y="108"/>
                      <a:pt x="305" y="109"/>
                    </a:cubicBezTo>
                    <a:cubicBezTo>
                      <a:pt x="305" y="109"/>
                      <a:pt x="305" y="110"/>
                      <a:pt x="305" y="110"/>
                    </a:cubicBezTo>
                    <a:cubicBezTo>
                      <a:pt x="306" y="111"/>
                      <a:pt x="307" y="111"/>
                      <a:pt x="307" y="110"/>
                    </a:cubicBezTo>
                    <a:cubicBezTo>
                      <a:pt x="308" y="111"/>
                      <a:pt x="309" y="110"/>
                      <a:pt x="309" y="110"/>
                    </a:cubicBezTo>
                    <a:cubicBezTo>
                      <a:pt x="309" y="110"/>
                      <a:pt x="309" y="110"/>
                      <a:pt x="309" y="110"/>
                    </a:cubicBezTo>
                    <a:cubicBezTo>
                      <a:pt x="308" y="111"/>
                      <a:pt x="308" y="111"/>
                      <a:pt x="309" y="113"/>
                    </a:cubicBezTo>
                    <a:cubicBezTo>
                      <a:pt x="310" y="113"/>
                      <a:pt x="310" y="113"/>
                      <a:pt x="310" y="113"/>
                    </a:cubicBezTo>
                    <a:cubicBezTo>
                      <a:pt x="311" y="113"/>
                      <a:pt x="312" y="114"/>
                      <a:pt x="312" y="113"/>
                    </a:cubicBezTo>
                    <a:cubicBezTo>
                      <a:pt x="313" y="113"/>
                      <a:pt x="313" y="113"/>
                      <a:pt x="313" y="113"/>
                    </a:cubicBezTo>
                    <a:cubicBezTo>
                      <a:pt x="313" y="114"/>
                      <a:pt x="314" y="114"/>
                      <a:pt x="314" y="114"/>
                    </a:cubicBezTo>
                    <a:cubicBezTo>
                      <a:pt x="314" y="115"/>
                      <a:pt x="314" y="115"/>
                      <a:pt x="313" y="115"/>
                    </a:cubicBezTo>
                    <a:cubicBezTo>
                      <a:pt x="312" y="114"/>
                      <a:pt x="311" y="114"/>
                      <a:pt x="311" y="115"/>
                    </a:cubicBezTo>
                    <a:cubicBezTo>
                      <a:pt x="310" y="116"/>
                      <a:pt x="311" y="117"/>
                      <a:pt x="311" y="118"/>
                    </a:cubicBezTo>
                    <a:cubicBezTo>
                      <a:pt x="311" y="118"/>
                      <a:pt x="311" y="118"/>
                      <a:pt x="311" y="118"/>
                    </a:cubicBezTo>
                    <a:cubicBezTo>
                      <a:pt x="312" y="118"/>
                      <a:pt x="313" y="119"/>
                      <a:pt x="314" y="119"/>
                    </a:cubicBezTo>
                    <a:cubicBezTo>
                      <a:pt x="314" y="119"/>
                      <a:pt x="315" y="119"/>
                      <a:pt x="315" y="119"/>
                    </a:cubicBezTo>
                    <a:cubicBezTo>
                      <a:pt x="315" y="119"/>
                      <a:pt x="315" y="120"/>
                      <a:pt x="316" y="120"/>
                    </a:cubicBezTo>
                    <a:cubicBezTo>
                      <a:pt x="316" y="120"/>
                      <a:pt x="316" y="121"/>
                      <a:pt x="316" y="121"/>
                    </a:cubicBezTo>
                    <a:cubicBezTo>
                      <a:pt x="316" y="121"/>
                      <a:pt x="316" y="122"/>
                      <a:pt x="315" y="122"/>
                    </a:cubicBezTo>
                    <a:cubicBezTo>
                      <a:pt x="315" y="121"/>
                      <a:pt x="315" y="121"/>
                      <a:pt x="315" y="121"/>
                    </a:cubicBezTo>
                    <a:cubicBezTo>
                      <a:pt x="314" y="120"/>
                      <a:pt x="313" y="121"/>
                      <a:pt x="313" y="120"/>
                    </a:cubicBezTo>
                    <a:cubicBezTo>
                      <a:pt x="311" y="120"/>
                      <a:pt x="310" y="121"/>
                      <a:pt x="309" y="120"/>
                    </a:cubicBezTo>
                    <a:cubicBezTo>
                      <a:pt x="308" y="119"/>
                      <a:pt x="307" y="119"/>
                      <a:pt x="306" y="119"/>
                    </a:cubicBezTo>
                    <a:cubicBezTo>
                      <a:pt x="305" y="119"/>
                      <a:pt x="303" y="119"/>
                      <a:pt x="301" y="119"/>
                    </a:cubicBezTo>
                    <a:cubicBezTo>
                      <a:pt x="301" y="120"/>
                      <a:pt x="301" y="120"/>
                      <a:pt x="302" y="120"/>
                    </a:cubicBezTo>
                    <a:cubicBezTo>
                      <a:pt x="303" y="121"/>
                      <a:pt x="302" y="122"/>
                      <a:pt x="301" y="122"/>
                    </a:cubicBezTo>
                    <a:cubicBezTo>
                      <a:pt x="301" y="122"/>
                      <a:pt x="301" y="122"/>
                      <a:pt x="301" y="123"/>
                    </a:cubicBezTo>
                    <a:cubicBezTo>
                      <a:pt x="301" y="123"/>
                      <a:pt x="301" y="123"/>
                      <a:pt x="302" y="124"/>
                    </a:cubicBezTo>
                    <a:cubicBezTo>
                      <a:pt x="302" y="124"/>
                      <a:pt x="303" y="124"/>
                      <a:pt x="303" y="125"/>
                    </a:cubicBezTo>
                    <a:cubicBezTo>
                      <a:pt x="303" y="126"/>
                      <a:pt x="303" y="127"/>
                      <a:pt x="304" y="127"/>
                    </a:cubicBezTo>
                    <a:cubicBezTo>
                      <a:pt x="305" y="127"/>
                      <a:pt x="305" y="127"/>
                      <a:pt x="306" y="127"/>
                    </a:cubicBezTo>
                    <a:cubicBezTo>
                      <a:pt x="305" y="128"/>
                      <a:pt x="305" y="128"/>
                      <a:pt x="305" y="128"/>
                    </a:cubicBezTo>
                    <a:cubicBezTo>
                      <a:pt x="305" y="129"/>
                      <a:pt x="304" y="129"/>
                      <a:pt x="304" y="128"/>
                    </a:cubicBezTo>
                    <a:cubicBezTo>
                      <a:pt x="303" y="128"/>
                      <a:pt x="303" y="127"/>
                      <a:pt x="302" y="127"/>
                    </a:cubicBezTo>
                    <a:cubicBezTo>
                      <a:pt x="301" y="127"/>
                      <a:pt x="300" y="127"/>
                      <a:pt x="300" y="128"/>
                    </a:cubicBezTo>
                    <a:cubicBezTo>
                      <a:pt x="299" y="129"/>
                      <a:pt x="298" y="128"/>
                      <a:pt x="298" y="128"/>
                    </a:cubicBezTo>
                    <a:cubicBezTo>
                      <a:pt x="297" y="128"/>
                      <a:pt x="297" y="128"/>
                      <a:pt x="297" y="128"/>
                    </a:cubicBezTo>
                    <a:cubicBezTo>
                      <a:pt x="297" y="128"/>
                      <a:pt x="296" y="129"/>
                      <a:pt x="297" y="129"/>
                    </a:cubicBezTo>
                    <a:close/>
                    <a:moveTo>
                      <a:pt x="146" y="269"/>
                    </a:moveTo>
                    <a:cubicBezTo>
                      <a:pt x="146" y="269"/>
                      <a:pt x="147" y="269"/>
                      <a:pt x="147" y="269"/>
                    </a:cubicBezTo>
                    <a:cubicBezTo>
                      <a:pt x="148" y="269"/>
                      <a:pt x="149" y="267"/>
                      <a:pt x="148" y="266"/>
                    </a:cubicBezTo>
                    <a:cubicBezTo>
                      <a:pt x="148" y="266"/>
                      <a:pt x="148" y="265"/>
                      <a:pt x="148" y="265"/>
                    </a:cubicBezTo>
                    <a:cubicBezTo>
                      <a:pt x="151" y="264"/>
                      <a:pt x="151" y="264"/>
                      <a:pt x="151" y="262"/>
                    </a:cubicBezTo>
                    <a:cubicBezTo>
                      <a:pt x="150" y="261"/>
                      <a:pt x="151" y="259"/>
                      <a:pt x="149" y="259"/>
                    </a:cubicBezTo>
                    <a:cubicBezTo>
                      <a:pt x="149" y="259"/>
                      <a:pt x="148" y="259"/>
                      <a:pt x="148" y="258"/>
                    </a:cubicBezTo>
                    <a:cubicBezTo>
                      <a:pt x="148" y="258"/>
                      <a:pt x="148" y="258"/>
                      <a:pt x="148" y="257"/>
                    </a:cubicBezTo>
                    <a:cubicBezTo>
                      <a:pt x="149" y="257"/>
                      <a:pt x="149" y="257"/>
                      <a:pt x="150" y="257"/>
                    </a:cubicBezTo>
                    <a:cubicBezTo>
                      <a:pt x="150" y="258"/>
                      <a:pt x="151" y="259"/>
                      <a:pt x="151" y="257"/>
                    </a:cubicBezTo>
                    <a:cubicBezTo>
                      <a:pt x="151" y="257"/>
                      <a:pt x="152" y="257"/>
                      <a:pt x="152" y="257"/>
                    </a:cubicBezTo>
                    <a:cubicBezTo>
                      <a:pt x="152" y="256"/>
                      <a:pt x="153" y="254"/>
                      <a:pt x="152" y="254"/>
                    </a:cubicBezTo>
                    <a:cubicBezTo>
                      <a:pt x="151" y="253"/>
                      <a:pt x="151" y="252"/>
                      <a:pt x="151" y="252"/>
                    </a:cubicBezTo>
                    <a:cubicBezTo>
                      <a:pt x="152" y="251"/>
                      <a:pt x="152" y="252"/>
                      <a:pt x="153" y="252"/>
                    </a:cubicBezTo>
                    <a:cubicBezTo>
                      <a:pt x="153" y="252"/>
                      <a:pt x="153" y="251"/>
                      <a:pt x="153" y="251"/>
                    </a:cubicBezTo>
                    <a:cubicBezTo>
                      <a:pt x="152" y="251"/>
                      <a:pt x="152" y="250"/>
                      <a:pt x="153" y="250"/>
                    </a:cubicBezTo>
                    <a:cubicBezTo>
                      <a:pt x="153" y="250"/>
                      <a:pt x="153" y="250"/>
                      <a:pt x="153" y="250"/>
                    </a:cubicBezTo>
                    <a:cubicBezTo>
                      <a:pt x="154" y="251"/>
                      <a:pt x="155" y="250"/>
                      <a:pt x="155" y="250"/>
                    </a:cubicBezTo>
                    <a:cubicBezTo>
                      <a:pt x="155" y="249"/>
                      <a:pt x="155" y="249"/>
                      <a:pt x="156" y="249"/>
                    </a:cubicBezTo>
                    <a:cubicBezTo>
                      <a:pt x="156" y="249"/>
                      <a:pt x="156" y="249"/>
                      <a:pt x="156" y="250"/>
                    </a:cubicBezTo>
                    <a:cubicBezTo>
                      <a:pt x="156" y="250"/>
                      <a:pt x="156" y="251"/>
                      <a:pt x="156" y="252"/>
                    </a:cubicBezTo>
                    <a:cubicBezTo>
                      <a:pt x="155" y="252"/>
                      <a:pt x="155" y="253"/>
                      <a:pt x="155" y="255"/>
                    </a:cubicBezTo>
                    <a:cubicBezTo>
                      <a:pt x="155" y="256"/>
                      <a:pt x="156" y="257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4" y="261"/>
                      <a:pt x="156" y="261"/>
                      <a:pt x="156" y="263"/>
                    </a:cubicBezTo>
                    <a:cubicBezTo>
                      <a:pt x="156" y="263"/>
                      <a:pt x="156" y="263"/>
                      <a:pt x="157" y="263"/>
                    </a:cubicBezTo>
                    <a:cubicBezTo>
                      <a:pt x="157" y="263"/>
                      <a:pt x="157" y="263"/>
                      <a:pt x="157" y="264"/>
                    </a:cubicBezTo>
                    <a:cubicBezTo>
                      <a:pt x="157" y="265"/>
                      <a:pt x="158" y="265"/>
                      <a:pt x="159" y="265"/>
                    </a:cubicBezTo>
                    <a:cubicBezTo>
                      <a:pt x="160" y="264"/>
                      <a:pt x="160" y="264"/>
                      <a:pt x="161" y="263"/>
                    </a:cubicBezTo>
                    <a:cubicBezTo>
                      <a:pt x="162" y="262"/>
                      <a:pt x="161" y="260"/>
                      <a:pt x="161" y="259"/>
                    </a:cubicBezTo>
                    <a:cubicBezTo>
                      <a:pt x="161" y="258"/>
                      <a:pt x="160" y="257"/>
                      <a:pt x="161" y="257"/>
                    </a:cubicBezTo>
                    <a:cubicBezTo>
                      <a:pt x="162" y="257"/>
                      <a:pt x="163" y="256"/>
                      <a:pt x="164" y="256"/>
                    </a:cubicBezTo>
                    <a:cubicBezTo>
                      <a:pt x="165" y="256"/>
                      <a:pt x="166" y="256"/>
                      <a:pt x="167" y="255"/>
                    </a:cubicBezTo>
                    <a:cubicBezTo>
                      <a:pt x="168" y="254"/>
                      <a:pt x="167" y="253"/>
                      <a:pt x="168" y="252"/>
                    </a:cubicBezTo>
                    <a:cubicBezTo>
                      <a:pt x="168" y="251"/>
                      <a:pt x="168" y="249"/>
                      <a:pt x="167" y="248"/>
                    </a:cubicBezTo>
                    <a:cubicBezTo>
                      <a:pt x="166" y="248"/>
                      <a:pt x="166" y="247"/>
                      <a:pt x="165" y="246"/>
                    </a:cubicBezTo>
                    <a:cubicBezTo>
                      <a:pt x="165" y="246"/>
                      <a:pt x="165" y="245"/>
                      <a:pt x="166" y="245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67" y="246"/>
                      <a:pt x="167" y="246"/>
                      <a:pt x="168" y="246"/>
                    </a:cubicBezTo>
                    <a:cubicBezTo>
                      <a:pt x="168" y="246"/>
                      <a:pt x="169" y="247"/>
                      <a:pt x="169" y="246"/>
                    </a:cubicBezTo>
                    <a:cubicBezTo>
                      <a:pt x="170" y="245"/>
                      <a:pt x="169" y="245"/>
                      <a:pt x="169" y="244"/>
                    </a:cubicBezTo>
                    <a:cubicBezTo>
                      <a:pt x="168" y="243"/>
                      <a:pt x="166" y="243"/>
                      <a:pt x="166" y="241"/>
                    </a:cubicBezTo>
                    <a:cubicBezTo>
                      <a:pt x="166" y="241"/>
                      <a:pt x="166" y="240"/>
                      <a:pt x="165" y="240"/>
                    </a:cubicBezTo>
                    <a:cubicBezTo>
                      <a:pt x="165" y="240"/>
                      <a:pt x="166" y="238"/>
                      <a:pt x="166" y="238"/>
                    </a:cubicBezTo>
                    <a:cubicBezTo>
                      <a:pt x="167" y="238"/>
                      <a:pt x="168" y="237"/>
                      <a:pt x="168" y="237"/>
                    </a:cubicBezTo>
                    <a:cubicBezTo>
                      <a:pt x="169" y="236"/>
                      <a:pt x="169" y="236"/>
                      <a:pt x="170" y="236"/>
                    </a:cubicBezTo>
                    <a:cubicBezTo>
                      <a:pt x="171" y="235"/>
                      <a:pt x="171" y="235"/>
                      <a:pt x="171" y="234"/>
                    </a:cubicBezTo>
                    <a:cubicBezTo>
                      <a:pt x="171" y="232"/>
                      <a:pt x="169" y="230"/>
                      <a:pt x="168" y="230"/>
                    </a:cubicBezTo>
                    <a:cubicBezTo>
                      <a:pt x="167" y="230"/>
                      <a:pt x="166" y="230"/>
                      <a:pt x="167" y="229"/>
                    </a:cubicBezTo>
                    <a:cubicBezTo>
                      <a:pt x="167" y="228"/>
                      <a:pt x="167" y="228"/>
                      <a:pt x="166" y="228"/>
                    </a:cubicBezTo>
                    <a:cubicBezTo>
                      <a:pt x="166" y="228"/>
                      <a:pt x="166" y="228"/>
                      <a:pt x="165" y="227"/>
                    </a:cubicBezTo>
                    <a:cubicBezTo>
                      <a:pt x="165" y="227"/>
                      <a:pt x="164" y="227"/>
                      <a:pt x="163" y="227"/>
                    </a:cubicBezTo>
                    <a:cubicBezTo>
                      <a:pt x="162" y="227"/>
                      <a:pt x="163" y="228"/>
                      <a:pt x="163" y="228"/>
                    </a:cubicBezTo>
                    <a:cubicBezTo>
                      <a:pt x="162" y="229"/>
                      <a:pt x="162" y="229"/>
                      <a:pt x="162" y="229"/>
                    </a:cubicBezTo>
                    <a:cubicBezTo>
                      <a:pt x="161" y="229"/>
                      <a:pt x="161" y="229"/>
                      <a:pt x="161" y="230"/>
                    </a:cubicBezTo>
                    <a:cubicBezTo>
                      <a:pt x="160" y="230"/>
                      <a:pt x="161" y="230"/>
                      <a:pt x="161" y="230"/>
                    </a:cubicBezTo>
                    <a:cubicBezTo>
                      <a:pt x="161" y="231"/>
                      <a:pt x="161" y="231"/>
                      <a:pt x="161" y="231"/>
                    </a:cubicBezTo>
                    <a:cubicBezTo>
                      <a:pt x="162" y="231"/>
                      <a:pt x="162" y="232"/>
                      <a:pt x="162" y="232"/>
                    </a:cubicBezTo>
                    <a:cubicBezTo>
                      <a:pt x="163" y="232"/>
                      <a:pt x="163" y="231"/>
                      <a:pt x="163" y="232"/>
                    </a:cubicBezTo>
                    <a:cubicBezTo>
                      <a:pt x="164" y="232"/>
                      <a:pt x="163" y="233"/>
                      <a:pt x="163" y="233"/>
                    </a:cubicBezTo>
                    <a:cubicBezTo>
                      <a:pt x="163" y="233"/>
                      <a:pt x="163" y="233"/>
                      <a:pt x="163" y="234"/>
                    </a:cubicBezTo>
                    <a:cubicBezTo>
                      <a:pt x="163" y="234"/>
                      <a:pt x="162" y="234"/>
                      <a:pt x="162" y="234"/>
                    </a:cubicBezTo>
                    <a:cubicBezTo>
                      <a:pt x="161" y="233"/>
                      <a:pt x="161" y="233"/>
                      <a:pt x="160" y="233"/>
                    </a:cubicBezTo>
                    <a:cubicBezTo>
                      <a:pt x="160" y="233"/>
                      <a:pt x="160" y="233"/>
                      <a:pt x="161" y="234"/>
                    </a:cubicBezTo>
                    <a:cubicBezTo>
                      <a:pt x="161" y="234"/>
                      <a:pt x="161" y="234"/>
                      <a:pt x="161" y="235"/>
                    </a:cubicBezTo>
                    <a:cubicBezTo>
                      <a:pt x="161" y="235"/>
                      <a:pt x="160" y="235"/>
                      <a:pt x="160" y="235"/>
                    </a:cubicBezTo>
                    <a:cubicBezTo>
                      <a:pt x="160" y="235"/>
                      <a:pt x="159" y="235"/>
                      <a:pt x="159" y="234"/>
                    </a:cubicBezTo>
                    <a:cubicBezTo>
                      <a:pt x="158" y="234"/>
                      <a:pt x="157" y="233"/>
                      <a:pt x="155" y="233"/>
                    </a:cubicBezTo>
                    <a:cubicBezTo>
                      <a:pt x="154" y="232"/>
                      <a:pt x="153" y="233"/>
                      <a:pt x="152" y="233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50" y="232"/>
                      <a:pt x="150" y="233"/>
                      <a:pt x="149" y="233"/>
                    </a:cubicBezTo>
                    <a:cubicBezTo>
                      <a:pt x="149" y="233"/>
                      <a:pt x="148" y="233"/>
                      <a:pt x="149" y="234"/>
                    </a:cubicBezTo>
                    <a:cubicBezTo>
                      <a:pt x="149" y="234"/>
                      <a:pt x="149" y="235"/>
                      <a:pt x="148" y="235"/>
                    </a:cubicBezTo>
                    <a:cubicBezTo>
                      <a:pt x="148" y="235"/>
                      <a:pt x="148" y="235"/>
                      <a:pt x="148" y="235"/>
                    </a:cubicBezTo>
                    <a:cubicBezTo>
                      <a:pt x="147" y="234"/>
                      <a:pt x="147" y="234"/>
                      <a:pt x="146" y="234"/>
                    </a:cubicBezTo>
                    <a:cubicBezTo>
                      <a:pt x="146" y="235"/>
                      <a:pt x="146" y="236"/>
                      <a:pt x="146" y="237"/>
                    </a:cubicBezTo>
                    <a:cubicBezTo>
                      <a:pt x="146" y="238"/>
                      <a:pt x="145" y="238"/>
                      <a:pt x="145" y="239"/>
                    </a:cubicBezTo>
                    <a:cubicBezTo>
                      <a:pt x="144" y="239"/>
                      <a:pt x="143" y="240"/>
                      <a:pt x="143" y="241"/>
                    </a:cubicBezTo>
                    <a:cubicBezTo>
                      <a:pt x="143" y="241"/>
                      <a:pt x="142" y="241"/>
                      <a:pt x="142" y="241"/>
                    </a:cubicBezTo>
                    <a:cubicBezTo>
                      <a:pt x="142" y="242"/>
                      <a:pt x="141" y="243"/>
                      <a:pt x="141" y="244"/>
                    </a:cubicBezTo>
                    <a:cubicBezTo>
                      <a:pt x="141" y="245"/>
                      <a:pt x="140" y="246"/>
                      <a:pt x="140" y="246"/>
                    </a:cubicBezTo>
                    <a:cubicBezTo>
                      <a:pt x="139" y="247"/>
                      <a:pt x="139" y="248"/>
                      <a:pt x="139" y="248"/>
                    </a:cubicBezTo>
                    <a:cubicBezTo>
                      <a:pt x="138" y="250"/>
                      <a:pt x="136" y="251"/>
                      <a:pt x="137" y="253"/>
                    </a:cubicBezTo>
                    <a:cubicBezTo>
                      <a:pt x="136" y="253"/>
                      <a:pt x="136" y="251"/>
                      <a:pt x="135" y="252"/>
                    </a:cubicBezTo>
                    <a:cubicBezTo>
                      <a:pt x="135" y="252"/>
                      <a:pt x="134" y="253"/>
                      <a:pt x="134" y="254"/>
                    </a:cubicBezTo>
                    <a:cubicBezTo>
                      <a:pt x="134" y="254"/>
                      <a:pt x="134" y="253"/>
                      <a:pt x="134" y="253"/>
                    </a:cubicBezTo>
                    <a:cubicBezTo>
                      <a:pt x="133" y="253"/>
                      <a:pt x="133" y="254"/>
                      <a:pt x="133" y="254"/>
                    </a:cubicBezTo>
                    <a:cubicBezTo>
                      <a:pt x="133" y="255"/>
                      <a:pt x="133" y="255"/>
                      <a:pt x="133" y="255"/>
                    </a:cubicBezTo>
                    <a:cubicBezTo>
                      <a:pt x="132" y="256"/>
                      <a:pt x="132" y="257"/>
                      <a:pt x="132" y="258"/>
                    </a:cubicBezTo>
                    <a:cubicBezTo>
                      <a:pt x="132" y="259"/>
                      <a:pt x="130" y="260"/>
                      <a:pt x="129" y="260"/>
                    </a:cubicBezTo>
                    <a:cubicBezTo>
                      <a:pt x="128" y="260"/>
                      <a:pt x="127" y="260"/>
                      <a:pt x="126" y="261"/>
                    </a:cubicBezTo>
                    <a:cubicBezTo>
                      <a:pt x="125" y="261"/>
                      <a:pt x="123" y="263"/>
                      <a:pt x="123" y="264"/>
                    </a:cubicBezTo>
                    <a:cubicBezTo>
                      <a:pt x="123" y="265"/>
                      <a:pt x="123" y="265"/>
                      <a:pt x="123" y="266"/>
                    </a:cubicBezTo>
                    <a:cubicBezTo>
                      <a:pt x="122" y="267"/>
                      <a:pt x="121" y="268"/>
                      <a:pt x="121" y="269"/>
                    </a:cubicBezTo>
                    <a:cubicBezTo>
                      <a:pt x="122" y="269"/>
                      <a:pt x="122" y="268"/>
                      <a:pt x="123" y="267"/>
                    </a:cubicBezTo>
                    <a:cubicBezTo>
                      <a:pt x="124" y="267"/>
                      <a:pt x="124" y="267"/>
                      <a:pt x="124" y="268"/>
                    </a:cubicBezTo>
                    <a:cubicBezTo>
                      <a:pt x="124" y="268"/>
                      <a:pt x="125" y="268"/>
                      <a:pt x="124" y="268"/>
                    </a:cubicBezTo>
                    <a:cubicBezTo>
                      <a:pt x="124" y="269"/>
                      <a:pt x="124" y="269"/>
                      <a:pt x="124" y="269"/>
                    </a:cubicBezTo>
                    <a:cubicBezTo>
                      <a:pt x="125" y="269"/>
                      <a:pt x="125" y="269"/>
                      <a:pt x="124" y="270"/>
                    </a:cubicBezTo>
                    <a:cubicBezTo>
                      <a:pt x="124" y="271"/>
                      <a:pt x="124" y="272"/>
                      <a:pt x="123" y="272"/>
                    </a:cubicBezTo>
                    <a:cubicBezTo>
                      <a:pt x="123" y="273"/>
                      <a:pt x="123" y="273"/>
                      <a:pt x="123" y="273"/>
                    </a:cubicBezTo>
                    <a:cubicBezTo>
                      <a:pt x="124" y="274"/>
                      <a:pt x="125" y="274"/>
                      <a:pt x="126" y="273"/>
                    </a:cubicBezTo>
                    <a:cubicBezTo>
                      <a:pt x="127" y="272"/>
                      <a:pt x="127" y="271"/>
                      <a:pt x="129" y="270"/>
                    </a:cubicBezTo>
                    <a:cubicBezTo>
                      <a:pt x="130" y="271"/>
                      <a:pt x="131" y="273"/>
                      <a:pt x="133" y="274"/>
                    </a:cubicBezTo>
                    <a:cubicBezTo>
                      <a:pt x="133" y="273"/>
                      <a:pt x="133" y="273"/>
                      <a:pt x="134" y="272"/>
                    </a:cubicBezTo>
                    <a:cubicBezTo>
                      <a:pt x="134" y="272"/>
                      <a:pt x="134" y="272"/>
                      <a:pt x="134" y="272"/>
                    </a:cubicBezTo>
                    <a:cubicBezTo>
                      <a:pt x="134" y="273"/>
                      <a:pt x="134" y="273"/>
                      <a:pt x="135" y="273"/>
                    </a:cubicBezTo>
                    <a:cubicBezTo>
                      <a:pt x="135" y="273"/>
                      <a:pt x="135" y="273"/>
                      <a:pt x="135" y="272"/>
                    </a:cubicBezTo>
                    <a:cubicBezTo>
                      <a:pt x="135" y="272"/>
                      <a:pt x="134" y="271"/>
                      <a:pt x="134" y="271"/>
                    </a:cubicBezTo>
                    <a:cubicBezTo>
                      <a:pt x="134" y="269"/>
                      <a:pt x="134" y="268"/>
                      <a:pt x="135" y="266"/>
                    </a:cubicBezTo>
                    <a:cubicBezTo>
                      <a:pt x="137" y="267"/>
                      <a:pt x="137" y="268"/>
                      <a:pt x="137" y="269"/>
                    </a:cubicBezTo>
                    <a:cubicBezTo>
                      <a:pt x="137" y="270"/>
                      <a:pt x="136" y="271"/>
                      <a:pt x="137" y="271"/>
                    </a:cubicBezTo>
                    <a:cubicBezTo>
                      <a:pt x="137" y="272"/>
                      <a:pt x="137" y="273"/>
                      <a:pt x="137" y="272"/>
                    </a:cubicBezTo>
                    <a:cubicBezTo>
                      <a:pt x="138" y="271"/>
                      <a:pt x="138" y="272"/>
                      <a:pt x="138" y="272"/>
                    </a:cubicBezTo>
                    <a:cubicBezTo>
                      <a:pt x="138" y="273"/>
                      <a:pt x="138" y="273"/>
                      <a:pt x="138" y="274"/>
                    </a:cubicBezTo>
                    <a:cubicBezTo>
                      <a:pt x="138" y="275"/>
                      <a:pt x="138" y="275"/>
                      <a:pt x="138" y="276"/>
                    </a:cubicBezTo>
                    <a:cubicBezTo>
                      <a:pt x="138" y="277"/>
                      <a:pt x="138" y="277"/>
                      <a:pt x="139" y="277"/>
                    </a:cubicBezTo>
                    <a:cubicBezTo>
                      <a:pt x="139" y="277"/>
                      <a:pt x="140" y="277"/>
                      <a:pt x="140" y="276"/>
                    </a:cubicBezTo>
                    <a:cubicBezTo>
                      <a:pt x="140" y="276"/>
                      <a:pt x="140" y="275"/>
                      <a:pt x="140" y="275"/>
                    </a:cubicBezTo>
                    <a:cubicBezTo>
                      <a:pt x="140" y="275"/>
                      <a:pt x="140" y="276"/>
                      <a:pt x="141" y="276"/>
                    </a:cubicBezTo>
                    <a:cubicBezTo>
                      <a:pt x="141" y="276"/>
                      <a:pt x="142" y="276"/>
                      <a:pt x="142" y="275"/>
                    </a:cubicBezTo>
                    <a:cubicBezTo>
                      <a:pt x="143" y="275"/>
                      <a:pt x="143" y="274"/>
                      <a:pt x="143" y="273"/>
                    </a:cubicBezTo>
                    <a:cubicBezTo>
                      <a:pt x="143" y="273"/>
                      <a:pt x="143" y="273"/>
                      <a:pt x="144" y="272"/>
                    </a:cubicBezTo>
                    <a:cubicBezTo>
                      <a:pt x="144" y="272"/>
                      <a:pt x="144" y="273"/>
                      <a:pt x="144" y="273"/>
                    </a:cubicBezTo>
                    <a:cubicBezTo>
                      <a:pt x="145" y="271"/>
                      <a:pt x="144" y="270"/>
                      <a:pt x="142" y="269"/>
                    </a:cubicBezTo>
                    <a:cubicBezTo>
                      <a:pt x="143" y="268"/>
                      <a:pt x="143" y="269"/>
                      <a:pt x="144" y="269"/>
                    </a:cubicBezTo>
                    <a:cubicBezTo>
                      <a:pt x="143" y="268"/>
                      <a:pt x="143" y="268"/>
                      <a:pt x="144" y="267"/>
                    </a:cubicBezTo>
                    <a:cubicBezTo>
                      <a:pt x="144" y="267"/>
                      <a:pt x="144" y="267"/>
                      <a:pt x="144" y="266"/>
                    </a:cubicBezTo>
                    <a:cubicBezTo>
                      <a:pt x="143" y="265"/>
                      <a:pt x="144" y="264"/>
                      <a:pt x="143" y="262"/>
                    </a:cubicBezTo>
                    <a:cubicBezTo>
                      <a:pt x="144" y="262"/>
                      <a:pt x="144" y="263"/>
                      <a:pt x="144" y="263"/>
                    </a:cubicBezTo>
                    <a:cubicBezTo>
                      <a:pt x="144" y="263"/>
                      <a:pt x="144" y="262"/>
                      <a:pt x="145" y="262"/>
                    </a:cubicBezTo>
                    <a:cubicBezTo>
                      <a:pt x="144" y="264"/>
                      <a:pt x="146" y="266"/>
                      <a:pt x="146" y="269"/>
                    </a:cubicBezTo>
                    <a:close/>
                    <a:moveTo>
                      <a:pt x="286" y="196"/>
                    </a:moveTo>
                    <a:cubicBezTo>
                      <a:pt x="286" y="196"/>
                      <a:pt x="286" y="195"/>
                      <a:pt x="287" y="195"/>
                    </a:cubicBezTo>
                    <a:cubicBezTo>
                      <a:pt x="287" y="195"/>
                      <a:pt x="288" y="196"/>
                      <a:pt x="288" y="195"/>
                    </a:cubicBezTo>
                    <a:cubicBezTo>
                      <a:pt x="288" y="194"/>
                      <a:pt x="288" y="194"/>
                      <a:pt x="287" y="194"/>
                    </a:cubicBezTo>
                    <a:cubicBezTo>
                      <a:pt x="286" y="193"/>
                      <a:pt x="286" y="192"/>
                      <a:pt x="286" y="190"/>
                    </a:cubicBezTo>
                    <a:cubicBezTo>
                      <a:pt x="286" y="190"/>
                      <a:pt x="286" y="190"/>
                      <a:pt x="286" y="189"/>
                    </a:cubicBezTo>
                    <a:cubicBezTo>
                      <a:pt x="285" y="187"/>
                      <a:pt x="287" y="185"/>
                      <a:pt x="289" y="186"/>
                    </a:cubicBezTo>
                    <a:cubicBezTo>
                      <a:pt x="292" y="186"/>
                      <a:pt x="294" y="187"/>
                      <a:pt x="296" y="190"/>
                    </a:cubicBezTo>
                    <a:cubicBezTo>
                      <a:pt x="298" y="190"/>
                      <a:pt x="299" y="191"/>
                      <a:pt x="299" y="192"/>
                    </a:cubicBezTo>
                    <a:cubicBezTo>
                      <a:pt x="300" y="192"/>
                      <a:pt x="300" y="192"/>
                      <a:pt x="300" y="193"/>
                    </a:cubicBezTo>
                    <a:cubicBezTo>
                      <a:pt x="300" y="193"/>
                      <a:pt x="300" y="193"/>
                      <a:pt x="300" y="194"/>
                    </a:cubicBezTo>
                    <a:cubicBezTo>
                      <a:pt x="300" y="195"/>
                      <a:pt x="300" y="195"/>
                      <a:pt x="301" y="196"/>
                    </a:cubicBezTo>
                    <a:cubicBezTo>
                      <a:pt x="301" y="197"/>
                      <a:pt x="302" y="197"/>
                      <a:pt x="303" y="196"/>
                    </a:cubicBezTo>
                    <a:cubicBezTo>
                      <a:pt x="304" y="195"/>
                      <a:pt x="305" y="196"/>
                      <a:pt x="305" y="196"/>
                    </a:cubicBezTo>
                    <a:cubicBezTo>
                      <a:pt x="306" y="197"/>
                      <a:pt x="306" y="198"/>
                      <a:pt x="307" y="198"/>
                    </a:cubicBezTo>
                    <a:cubicBezTo>
                      <a:pt x="309" y="199"/>
                      <a:pt x="310" y="202"/>
                      <a:pt x="309" y="202"/>
                    </a:cubicBezTo>
                    <a:cubicBezTo>
                      <a:pt x="307" y="203"/>
                      <a:pt x="307" y="204"/>
                      <a:pt x="306" y="205"/>
                    </a:cubicBezTo>
                    <a:cubicBezTo>
                      <a:pt x="306" y="205"/>
                      <a:pt x="305" y="205"/>
                      <a:pt x="305" y="206"/>
                    </a:cubicBezTo>
                    <a:cubicBezTo>
                      <a:pt x="305" y="206"/>
                      <a:pt x="306" y="206"/>
                      <a:pt x="306" y="206"/>
                    </a:cubicBezTo>
                    <a:cubicBezTo>
                      <a:pt x="307" y="206"/>
                      <a:pt x="307" y="206"/>
                      <a:pt x="307" y="207"/>
                    </a:cubicBezTo>
                    <a:cubicBezTo>
                      <a:pt x="308" y="208"/>
                      <a:pt x="308" y="209"/>
                      <a:pt x="309" y="210"/>
                    </a:cubicBezTo>
                    <a:cubicBezTo>
                      <a:pt x="309" y="210"/>
                      <a:pt x="309" y="211"/>
                      <a:pt x="309" y="211"/>
                    </a:cubicBezTo>
                    <a:cubicBezTo>
                      <a:pt x="308" y="212"/>
                      <a:pt x="308" y="213"/>
                      <a:pt x="308" y="213"/>
                    </a:cubicBezTo>
                    <a:cubicBezTo>
                      <a:pt x="308" y="214"/>
                      <a:pt x="307" y="214"/>
                      <a:pt x="307" y="214"/>
                    </a:cubicBezTo>
                    <a:cubicBezTo>
                      <a:pt x="306" y="213"/>
                      <a:pt x="305" y="214"/>
                      <a:pt x="304" y="215"/>
                    </a:cubicBezTo>
                    <a:cubicBezTo>
                      <a:pt x="304" y="215"/>
                      <a:pt x="304" y="215"/>
                      <a:pt x="304" y="215"/>
                    </a:cubicBezTo>
                    <a:cubicBezTo>
                      <a:pt x="303" y="215"/>
                      <a:pt x="303" y="216"/>
                      <a:pt x="302" y="216"/>
                    </a:cubicBezTo>
                    <a:cubicBezTo>
                      <a:pt x="302" y="216"/>
                      <a:pt x="301" y="217"/>
                      <a:pt x="300" y="217"/>
                    </a:cubicBezTo>
                    <a:cubicBezTo>
                      <a:pt x="300" y="217"/>
                      <a:pt x="299" y="217"/>
                      <a:pt x="299" y="216"/>
                    </a:cubicBezTo>
                    <a:cubicBezTo>
                      <a:pt x="298" y="216"/>
                      <a:pt x="298" y="216"/>
                      <a:pt x="298" y="216"/>
                    </a:cubicBezTo>
                    <a:cubicBezTo>
                      <a:pt x="297" y="216"/>
                      <a:pt x="297" y="217"/>
                      <a:pt x="297" y="217"/>
                    </a:cubicBezTo>
                    <a:cubicBezTo>
                      <a:pt x="298" y="218"/>
                      <a:pt x="298" y="218"/>
                      <a:pt x="297" y="218"/>
                    </a:cubicBezTo>
                    <a:cubicBezTo>
                      <a:pt x="297" y="218"/>
                      <a:pt x="297" y="218"/>
                      <a:pt x="296" y="218"/>
                    </a:cubicBezTo>
                    <a:cubicBezTo>
                      <a:pt x="296" y="219"/>
                      <a:pt x="296" y="220"/>
                      <a:pt x="295" y="219"/>
                    </a:cubicBezTo>
                    <a:cubicBezTo>
                      <a:pt x="294" y="219"/>
                      <a:pt x="294" y="219"/>
                      <a:pt x="294" y="218"/>
                    </a:cubicBezTo>
                    <a:cubicBezTo>
                      <a:pt x="294" y="218"/>
                      <a:pt x="294" y="217"/>
                      <a:pt x="294" y="217"/>
                    </a:cubicBezTo>
                    <a:cubicBezTo>
                      <a:pt x="295" y="216"/>
                      <a:pt x="294" y="215"/>
                      <a:pt x="293" y="214"/>
                    </a:cubicBezTo>
                    <a:cubicBezTo>
                      <a:pt x="292" y="214"/>
                      <a:pt x="291" y="213"/>
                      <a:pt x="290" y="212"/>
                    </a:cubicBezTo>
                    <a:cubicBezTo>
                      <a:pt x="290" y="212"/>
                      <a:pt x="290" y="211"/>
                      <a:pt x="291" y="210"/>
                    </a:cubicBezTo>
                    <a:cubicBezTo>
                      <a:pt x="292" y="210"/>
                      <a:pt x="294" y="211"/>
                      <a:pt x="295" y="211"/>
                    </a:cubicBezTo>
                    <a:cubicBezTo>
                      <a:pt x="296" y="210"/>
                      <a:pt x="296" y="209"/>
                      <a:pt x="295" y="208"/>
                    </a:cubicBezTo>
                    <a:cubicBezTo>
                      <a:pt x="294" y="208"/>
                      <a:pt x="293" y="207"/>
                      <a:pt x="293" y="206"/>
                    </a:cubicBezTo>
                    <a:cubicBezTo>
                      <a:pt x="292" y="206"/>
                      <a:pt x="292" y="206"/>
                      <a:pt x="292" y="206"/>
                    </a:cubicBezTo>
                    <a:cubicBezTo>
                      <a:pt x="291" y="207"/>
                      <a:pt x="290" y="206"/>
                      <a:pt x="289" y="206"/>
                    </a:cubicBezTo>
                    <a:cubicBezTo>
                      <a:pt x="289" y="206"/>
                      <a:pt x="289" y="206"/>
                      <a:pt x="289" y="206"/>
                    </a:cubicBezTo>
                    <a:cubicBezTo>
                      <a:pt x="289" y="205"/>
                      <a:pt x="289" y="205"/>
                      <a:pt x="289" y="205"/>
                    </a:cubicBezTo>
                    <a:cubicBezTo>
                      <a:pt x="290" y="205"/>
                      <a:pt x="289" y="204"/>
                      <a:pt x="289" y="204"/>
                    </a:cubicBezTo>
                    <a:cubicBezTo>
                      <a:pt x="287" y="203"/>
                      <a:pt x="288" y="202"/>
                      <a:pt x="287" y="201"/>
                    </a:cubicBezTo>
                    <a:cubicBezTo>
                      <a:pt x="287" y="200"/>
                      <a:pt x="287" y="199"/>
                      <a:pt x="287" y="199"/>
                    </a:cubicBezTo>
                    <a:cubicBezTo>
                      <a:pt x="286" y="198"/>
                      <a:pt x="285" y="198"/>
                      <a:pt x="286" y="196"/>
                    </a:cubicBezTo>
                    <a:close/>
                    <a:moveTo>
                      <a:pt x="318" y="305"/>
                    </a:moveTo>
                    <a:cubicBezTo>
                      <a:pt x="318" y="306"/>
                      <a:pt x="318" y="306"/>
                      <a:pt x="318" y="306"/>
                    </a:cubicBezTo>
                    <a:cubicBezTo>
                      <a:pt x="318" y="307"/>
                      <a:pt x="318" y="308"/>
                      <a:pt x="316" y="308"/>
                    </a:cubicBezTo>
                    <a:cubicBezTo>
                      <a:pt x="315" y="308"/>
                      <a:pt x="313" y="308"/>
                      <a:pt x="311" y="308"/>
                    </a:cubicBezTo>
                    <a:cubicBezTo>
                      <a:pt x="311" y="308"/>
                      <a:pt x="310" y="308"/>
                      <a:pt x="310" y="308"/>
                    </a:cubicBezTo>
                    <a:cubicBezTo>
                      <a:pt x="310" y="307"/>
                      <a:pt x="309" y="307"/>
                      <a:pt x="308" y="307"/>
                    </a:cubicBezTo>
                    <a:cubicBezTo>
                      <a:pt x="308" y="307"/>
                      <a:pt x="308" y="307"/>
                      <a:pt x="308" y="306"/>
                    </a:cubicBezTo>
                    <a:cubicBezTo>
                      <a:pt x="308" y="306"/>
                      <a:pt x="307" y="304"/>
                      <a:pt x="306" y="304"/>
                    </a:cubicBezTo>
                    <a:cubicBezTo>
                      <a:pt x="305" y="304"/>
                      <a:pt x="305" y="304"/>
                      <a:pt x="304" y="304"/>
                    </a:cubicBezTo>
                    <a:cubicBezTo>
                      <a:pt x="302" y="303"/>
                      <a:pt x="302" y="302"/>
                      <a:pt x="301" y="301"/>
                    </a:cubicBezTo>
                    <a:cubicBezTo>
                      <a:pt x="301" y="301"/>
                      <a:pt x="300" y="301"/>
                      <a:pt x="300" y="301"/>
                    </a:cubicBezTo>
                    <a:cubicBezTo>
                      <a:pt x="299" y="301"/>
                      <a:pt x="299" y="301"/>
                      <a:pt x="299" y="300"/>
                    </a:cubicBezTo>
                    <a:cubicBezTo>
                      <a:pt x="299" y="299"/>
                      <a:pt x="299" y="298"/>
                      <a:pt x="298" y="299"/>
                    </a:cubicBezTo>
                    <a:cubicBezTo>
                      <a:pt x="297" y="299"/>
                      <a:pt x="297" y="299"/>
                      <a:pt x="297" y="299"/>
                    </a:cubicBezTo>
                    <a:cubicBezTo>
                      <a:pt x="297" y="298"/>
                      <a:pt x="297" y="297"/>
                      <a:pt x="298" y="296"/>
                    </a:cubicBezTo>
                    <a:cubicBezTo>
                      <a:pt x="298" y="295"/>
                      <a:pt x="298" y="294"/>
                      <a:pt x="299" y="293"/>
                    </a:cubicBezTo>
                    <a:cubicBezTo>
                      <a:pt x="300" y="293"/>
                      <a:pt x="300" y="293"/>
                      <a:pt x="300" y="293"/>
                    </a:cubicBezTo>
                    <a:cubicBezTo>
                      <a:pt x="301" y="293"/>
                      <a:pt x="301" y="292"/>
                      <a:pt x="301" y="292"/>
                    </a:cubicBezTo>
                    <a:cubicBezTo>
                      <a:pt x="300" y="291"/>
                      <a:pt x="300" y="291"/>
                      <a:pt x="301" y="291"/>
                    </a:cubicBezTo>
                    <a:cubicBezTo>
                      <a:pt x="301" y="290"/>
                      <a:pt x="302" y="289"/>
                      <a:pt x="303" y="288"/>
                    </a:cubicBezTo>
                    <a:cubicBezTo>
                      <a:pt x="303" y="288"/>
                      <a:pt x="303" y="288"/>
                      <a:pt x="303" y="288"/>
                    </a:cubicBezTo>
                    <a:cubicBezTo>
                      <a:pt x="302" y="286"/>
                      <a:pt x="303" y="284"/>
                      <a:pt x="305" y="284"/>
                    </a:cubicBezTo>
                    <a:cubicBezTo>
                      <a:pt x="306" y="284"/>
                      <a:pt x="307" y="283"/>
                      <a:pt x="307" y="283"/>
                    </a:cubicBezTo>
                    <a:cubicBezTo>
                      <a:pt x="308" y="282"/>
                      <a:pt x="309" y="282"/>
                      <a:pt x="310" y="282"/>
                    </a:cubicBezTo>
                    <a:cubicBezTo>
                      <a:pt x="310" y="283"/>
                      <a:pt x="311" y="282"/>
                      <a:pt x="312" y="283"/>
                    </a:cubicBezTo>
                    <a:cubicBezTo>
                      <a:pt x="313" y="284"/>
                      <a:pt x="313" y="284"/>
                      <a:pt x="314" y="285"/>
                    </a:cubicBezTo>
                    <a:cubicBezTo>
                      <a:pt x="314" y="286"/>
                      <a:pt x="315" y="288"/>
                      <a:pt x="317" y="289"/>
                    </a:cubicBezTo>
                    <a:cubicBezTo>
                      <a:pt x="317" y="290"/>
                      <a:pt x="318" y="290"/>
                      <a:pt x="317" y="291"/>
                    </a:cubicBezTo>
                    <a:cubicBezTo>
                      <a:pt x="317" y="291"/>
                      <a:pt x="317" y="291"/>
                      <a:pt x="317" y="291"/>
                    </a:cubicBezTo>
                    <a:cubicBezTo>
                      <a:pt x="318" y="292"/>
                      <a:pt x="319" y="292"/>
                      <a:pt x="318" y="293"/>
                    </a:cubicBezTo>
                    <a:cubicBezTo>
                      <a:pt x="318" y="294"/>
                      <a:pt x="318" y="294"/>
                      <a:pt x="318" y="294"/>
                    </a:cubicBezTo>
                    <a:cubicBezTo>
                      <a:pt x="319" y="295"/>
                      <a:pt x="319" y="296"/>
                      <a:pt x="318" y="297"/>
                    </a:cubicBezTo>
                    <a:cubicBezTo>
                      <a:pt x="318" y="297"/>
                      <a:pt x="318" y="298"/>
                      <a:pt x="318" y="298"/>
                    </a:cubicBezTo>
                    <a:cubicBezTo>
                      <a:pt x="319" y="300"/>
                      <a:pt x="319" y="303"/>
                      <a:pt x="318" y="305"/>
                    </a:cubicBezTo>
                    <a:close/>
                    <a:moveTo>
                      <a:pt x="533" y="38"/>
                    </a:moveTo>
                    <a:cubicBezTo>
                      <a:pt x="533" y="37"/>
                      <a:pt x="533" y="36"/>
                      <a:pt x="532" y="35"/>
                    </a:cubicBezTo>
                    <a:cubicBezTo>
                      <a:pt x="532" y="35"/>
                      <a:pt x="531" y="35"/>
                      <a:pt x="531" y="34"/>
                    </a:cubicBezTo>
                    <a:cubicBezTo>
                      <a:pt x="532" y="34"/>
                      <a:pt x="532" y="33"/>
                      <a:pt x="531" y="33"/>
                    </a:cubicBezTo>
                    <a:cubicBezTo>
                      <a:pt x="530" y="33"/>
                      <a:pt x="530" y="32"/>
                      <a:pt x="529" y="32"/>
                    </a:cubicBezTo>
                    <a:cubicBezTo>
                      <a:pt x="528" y="32"/>
                      <a:pt x="527" y="32"/>
                      <a:pt x="527" y="31"/>
                    </a:cubicBezTo>
                    <a:cubicBezTo>
                      <a:pt x="527" y="31"/>
                      <a:pt x="527" y="31"/>
                      <a:pt x="527" y="30"/>
                    </a:cubicBezTo>
                    <a:cubicBezTo>
                      <a:pt x="526" y="30"/>
                      <a:pt x="524" y="31"/>
                      <a:pt x="523" y="32"/>
                    </a:cubicBezTo>
                    <a:cubicBezTo>
                      <a:pt x="523" y="32"/>
                      <a:pt x="523" y="31"/>
                      <a:pt x="522" y="32"/>
                    </a:cubicBezTo>
                    <a:cubicBezTo>
                      <a:pt x="522" y="33"/>
                      <a:pt x="522" y="34"/>
                      <a:pt x="522" y="35"/>
                    </a:cubicBezTo>
                    <a:cubicBezTo>
                      <a:pt x="522" y="35"/>
                      <a:pt x="521" y="35"/>
                      <a:pt x="520" y="36"/>
                    </a:cubicBezTo>
                    <a:cubicBezTo>
                      <a:pt x="520" y="36"/>
                      <a:pt x="520" y="36"/>
                      <a:pt x="519" y="36"/>
                    </a:cubicBezTo>
                    <a:cubicBezTo>
                      <a:pt x="519" y="36"/>
                      <a:pt x="520" y="35"/>
                      <a:pt x="520" y="35"/>
                    </a:cubicBezTo>
                    <a:cubicBezTo>
                      <a:pt x="520" y="35"/>
                      <a:pt x="520" y="35"/>
                      <a:pt x="520" y="35"/>
                    </a:cubicBezTo>
                    <a:cubicBezTo>
                      <a:pt x="521" y="34"/>
                      <a:pt x="521" y="33"/>
                      <a:pt x="521" y="32"/>
                    </a:cubicBezTo>
                    <a:cubicBezTo>
                      <a:pt x="521" y="32"/>
                      <a:pt x="521" y="31"/>
                      <a:pt x="521" y="31"/>
                    </a:cubicBezTo>
                    <a:cubicBezTo>
                      <a:pt x="522" y="31"/>
                      <a:pt x="521" y="30"/>
                      <a:pt x="521" y="30"/>
                    </a:cubicBezTo>
                    <a:cubicBezTo>
                      <a:pt x="522" y="29"/>
                      <a:pt x="522" y="29"/>
                      <a:pt x="521" y="29"/>
                    </a:cubicBezTo>
                    <a:cubicBezTo>
                      <a:pt x="521" y="28"/>
                      <a:pt x="520" y="28"/>
                      <a:pt x="520" y="28"/>
                    </a:cubicBezTo>
                    <a:cubicBezTo>
                      <a:pt x="519" y="27"/>
                      <a:pt x="519" y="27"/>
                      <a:pt x="519" y="27"/>
                    </a:cubicBezTo>
                    <a:cubicBezTo>
                      <a:pt x="520" y="26"/>
                      <a:pt x="520" y="25"/>
                      <a:pt x="519" y="25"/>
                    </a:cubicBezTo>
                    <a:cubicBezTo>
                      <a:pt x="519" y="25"/>
                      <a:pt x="518" y="24"/>
                      <a:pt x="518" y="24"/>
                    </a:cubicBezTo>
                    <a:cubicBezTo>
                      <a:pt x="517" y="24"/>
                      <a:pt x="518" y="24"/>
                      <a:pt x="518" y="24"/>
                    </a:cubicBezTo>
                    <a:cubicBezTo>
                      <a:pt x="518" y="23"/>
                      <a:pt x="517" y="22"/>
                      <a:pt x="516" y="22"/>
                    </a:cubicBezTo>
                    <a:cubicBezTo>
                      <a:pt x="516" y="22"/>
                      <a:pt x="515" y="23"/>
                      <a:pt x="515" y="22"/>
                    </a:cubicBezTo>
                    <a:cubicBezTo>
                      <a:pt x="515" y="22"/>
                      <a:pt x="516" y="22"/>
                      <a:pt x="516" y="21"/>
                    </a:cubicBezTo>
                    <a:cubicBezTo>
                      <a:pt x="517" y="21"/>
                      <a:pt x="517" y="21"/>
                      <a:pt x="517" y="21"/>
                    </a:cubicBezTo>
                    <a:cubicBezTo>
                      <a:pt x="519" y="22"/>
                      <a:pt x="518" y="20"/>
                      <a:pt x="519" y="20"/>
                    </a:cubicBezTo>
                    <a:cubicBezTo>
                      <a:pt x="519" y="19"/>
                      <a:pt x="519" y="19"/>
                      <a:pt x="519" y="18"/>
                    </a:cubicBezTo>
                    <a:cubicBezTo>
                      <a:pt x="519" y="17"/>
                      <a:pt x="518" y="16"/>
                      <a:pt x="517" y="16"/>
                    </a:cubicBezTo>
                    <a:cubicBezTo>
                      <a:pt x="516" y="16"/>
                      <a:pt x="515" y="15"/>
                      <a:pt x="514" y="17"/>
                    </a:cubicBezTo>
                    <a:cubicBezTo>
                      <a:pt x="513" y="17"/>
                      <a:pt x="513" y="18"/>
                      <a:pt x="512" y="19"/>
                    </a:cubicBezTo>
                    <a:cubicBezTo>
                      <a:pt x="512" y="19"/>
                      <a:pt x="511" y="20"/>
                      <a:pt x="511" y="19"/>
                    </a:cubicBezTo>
                    <a:cubicBezTo>
                      <a:pt x="511" y="18"/>
                      <a:pt x="510" y="17"/>
                      <a:pt x="510" y="15"/>
                    </a:cubicBezTo>
                    <a:cubicBezTo>
                      <a:pt x="510" y="15"/>
                      <a:pt x="510" y="14"/>
                      <a:pt x="509" y="15"/>
                    </a:cubicBezTo>
                    <a:cubicBezTo>
                      <a:pt x="509" y="15"/>
                      <a:pt x="509" y="15"/>
                      <a:pt x="509" y="15"/>
                    </a:cubicBezTo>
                    <a:cubicBezTo>
                      <a:pt x="509" y="14"/>
                      <a:pt x="509" y="14"/>
                      <a:pt x="510" y="14"/>
                    </a:cubicBezTo>
                    <a:cubicBezTo>
                      <a:pt x="510" y="14"/>
                      <a:pt x="510" y="13"/>
                      <a:pt x="510" y="13"/>
                    </a:cubicBezTo>
                    <a:cubicBezTo>
                      <a:pt x="510" y="12"/>
                      <a:pt x="509" y="12"/>
                      <a:pt x="509" y="12"/>
                    </a:cubicBezTo>
                    <a:cubicBezTo>
                      <a:pt x="508" y="12"/>
                      <a:pt x="507" y="13"/>
                      <a:pt x="507" y="14"/>
                    </a:cubicBezTo>
                    <a:cubicBezTo>
                      <a:pt x="506" y="14"/>
                      <a:pt x="507" y="15"/>
                      <a:pt x="508" y="15"/>
                    </a:cubicBezTo>
                    <a:cubicBezTo>
                      <a:pt x="508" y="15"/>
                      <a:pt x="508" y="15"/>
                      <a:pt x="508" y="15"/>
                    </a:cubicBezTo>
                    <a:cubicBezTo>
                      <a:pt x="507" y="15"/>
                      <a:pt x="506" y="16"/>
                      <a:pt x="506" y="17"/>
                    </a:cubicBezTo>
                    <a:cubicBezTo>
                      <a:pt x="506" y="17"/>
                      <a:pt x="505" y="18"/>
                      <a:pt x="506" y="18"/>
                    </a:cubicBezTo>
                    <a:cubicBezTo>
                      <a:pt x="506" y="19"/>
                      <a:pt x="506" y="19"/>
                      <a:pt x="507" y="19"/>
                    </a:cubicBezTo>
                    <a:cubicBezTo>
                      <a:pt x="507" y="19"/>
                      <a:pt x="507" y="20"/>
                      <a:pt x="506" y="19"/>
                    </a:cubicBezTo>
                    <a:cubicBezTo>
                      <a:pt x="506" y="19"/>
                      <a:pt x="504" y="18"/>
                      <a:pt x="505" y="17"/>
                    </a:cubicBezTo>
                    <a:cubicBezTo>
                      <a:pt x="505" y="16"/>
                      <a:pt x="505" y="15"/>
                      <a:pt x="503" y="15"/>
                    </a:cubicBezTo>
                    <a:cubicBezTo>
                      <a:pt x="503" y="15"/>
                      <a:pt x="503" y="15"/>
                      <a:pt x="502" y="16"/>
                    </a:cubicBezTo>
                    <a:cubicBezTo>
                      <a:pt x="501" y="17"/>
                      <a:pt x="499" y="19"/>
                      <a:pt x="497" y="20"/>
                    </a:cubicBezTo>
                    <a:cubicBezTo>
                      <a:pt x="497" y="20"/>
                      <a:pt x="497" y="21"/>
                      <a:pt x="497" y="22"/>
                    </a:cubicBezTo>
                    <a:cubicBezTo>
                      <a:pt x="495" y="22"/>
                      <a:pt x="494" y="23"/>
                      <a:pt x="493" y="24"/>
                    </a:cubicBezTo>
                    <a:cubicBezTo>
                      <a:pt x="493" y="24"/>
                      <a:pt x="493" y="24"/>
                      <a:pt x="493" y="24"/>
                    </a:cubicBezTo>
                    <a:cubicBezTo>
                      <a:pt x="492" y="25"/>
                      <a:pt x="492" y="25"/>
                      <a:pt x="492" y="26"/>
                    </a:cubicBezTo>
                    <a:cubicBezTo>
                      <a:pt x="491" y="26"/>
                      <a:pt x="490" y="25"/>
                      <a:pt x="489" y="25"/>
                    </a:cubicBezTo>
                    <a:cubicBezTo>
                      <a:pt x="489" y="25"/>
                      <a:pt x="489" y="25"/>
                      <a:pt x="489" y="25"/>
                    </a:cubicBezTo>
                    <a:cubicBezTo>
                      <a:pt x="489" y="25"/>
                      <a:pt x="488" y="25"/>
                      <a:pt x="488" y="26"/>
                    </a:cubicBezTo>
                    <a:cubicBezTo>
                      <a:pt x="487" y="26"/>
                      <a:pt x="486" y="25"/>
                      <a:pt x="485" y="26"/>
                    </a:cubicBezTo>
                    <a:cubicBezTo>
                      <a:pt x="484" y="26"/>
                      <a:pt x="484" y="26"/>
                      <a:pt x="484" y="26"/>
                    </a:cubicBezTo>
                    <a:cubicBezTo>
                      <a:pt x="485" y="25"/>
                      <a:pt x="485" y="24"/>
                      <a:pt x="486" y="24"/>
                    </a:cubicBezTo>
                    <a:cubicBezTo>
                      <a:pt x="487" y="24"/>
                      <a:pt x="488" y="23"/>
                      <a:pt x="488" y="22"/>
                    </a:cubicBezTo>
                    <a:cubicBezTo>
                      <a:pt x="493" y="21"/>
                      <a:pt x="496" y="17"/>
                      <a:pt x="499" y="14"/>
                    </a:cubicBezTo>
                    <a:cubicBezTo>
                      <a:pt x="499" y="13"/>
                      <a:pt x="499" y="13"/>
                      <a:pt x="499" y="12"/>
                    </a:cubicBezTo>
                    <a:cubicBezTo>
                      <a:pt x="499" y="12"/>
                      <a:pt x="499" y="12"/>
                      <a:pt x="499" y="11"/>
                    </a:cubicBezTo>
                    <a:cubicBezTo>
                      <a:pt x="498" y="11"/>
                      <a:pt x="497" y="10"/>
                      <a:pt x="496" y="11"/>
                    </a:cubicBezTo>
                    <a:cubicBezTo>
                      <a:pt x="496" y="11"/>
                      <a:pt x="496" y="12"/>
                      <a:pt x="495" y="11"/>
                    </a:cubicBezTo>
                    <a:cubicBezTo>
                      <a:pt x="495" y="11"/>
                      <a:pt x="495" y="11"/>
                      <a:pt x="495" y="11"/>
                    </a:cubicBezTo>
                    <a:cubicBezTo>
                      <a:pt x="495" y="10"/>
                      <a:pt x="495" y="10"/>
                      <a:pt x="495" y="10"/>
                    </a:cubicBezTo>
                    <a:cubicBezTo>
                      <a:pt x="494" y="10"/>
                      <a:pt x="494" y="10"/>
                      <a:pt x="494" y="10"/>
                    </a:cubicBezTo>
                    <a:cubicBezTo>
                      <a:pt x="494" y="11"/>
                      <a:pt x="494" y="11"/>
                      <a:pt x="493" y="11"/>
                    </a:cubicBezTo>
                    <a:cubicBezTo>
                      <a:pt x="493" y="10"/>
                      <a:pt x="492" y="10"/>
                      <a:pt x="492" y="10"/>
                    </a:cubicBezTo>
                    <a:cubicBezTo>
                      <a:pt x="492" y="10"/>
                      <a:pt x="491" y="10"/>
                      <a:pt x="491" y="10"/>
                    </a:cubicBezTo>
                    <a:cubicBezTo>
                      <a:pt x="491" y="10"/>
                      <a:pt x="491" y="10"/>
                      <a:pt x="490" y="10"/>
                    </a:cubicBezTo>
                    <a:cubicBezTo>
                      <a:pt x="490" y="9"/>
                      <a:pt x="489" y="9"/>
                      <a:pt x="488" y="9"/>
                    </a:cubicBezTo>
                    <a:cubicBezTo>
                      <a:pt x="488" y="9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9"/>
                      <a:pt x="487" y="7"/>
                      <a:pt x="486" y="7"/>
                    </a:cubicBezTo>
                    <a:cubicBezTo>
                      <a:pt x="485" y="7"/>
                      <a:pt x="485" y="7"/>
                      <a:pt x="484" y="7"/>
                    </a:cubicBezTo>
                    <a:cubicBezTo>
                      <a:pt x="484" y="8"/>
                      <a:pt x="483" y="8"/>
                      <a:pt x="483" y="8"/>
                    </a:cubicBezTo>
                    <a:cubicBezTo>
                      <a:pt x="483" y="9"/>
                      <a:pt x="483" y="10"/>
                      <a:pt x="483" y="10"/>
                    </a:cubicBezTo>
                    <a:cubicBezTo>
                      <a:pt x="483" y="10"/>
                      <a:pt x="483" y="10"/>
                      <a:pt x="483" y="11"/>
                    </a:cubicBezTo>
                    <a:cubicBezTo>
                      <a:pt x="483" y="11"/>
                      <a:pt x="482" y="11"/>
                      <a:pt x="482" y="11"/>
                    </a:cubicBezTo>
                    <a:cubicBezTo>
                      <a:pt x="482" y="9"/>
                      <a:pt x="481" y="8"/>
                      <a:pt x="482" y="6"/>
                    </a:cubicBezTo>
                    <a:cubicBezTo>
                      <a:pt x="481" y="6"/>
                      <a:pt x="481" y="6"/>
                      <a:pt x="480" y="7"/>
                    </a:cubicBezTo>
                    <a:cubicBezTo>
                      <a:pt x="480" y="7"/>
                      <a:pt x="480" y="7"/>
                      <a:pt x="479" y="7"/>
                    </a:cubicBezTo>
                    <a:cubicBezTo>
                      <a:pt x="479" y="7"/>
                      <a:pt x="478" y="7"/>
                      <a:pt x="478" y="8"/>
                    </a:cubicBezTo>
                    <a:cubicBezTo>
                      <a:pt x="478" y="8"/>
                      <a:pt x="477" y="8"/>
                      <a:pt x="477" y="8"/>
                    </a:cubicBezTo>
                    <a:cubicBezTo>
                      <a:pt x="477" y="8"/>
                      <a:pt x="478" y="7"/>
                      <a:pt x="478" y="7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9" y="6"/>
                      <a:pt x="479" y="5"/>
                      <a:pt x="478" y="5"/>
                    </a:cubicBezTo>
                    <a:cubicBezTo>
                      <a:pt x="477" y="5"/>
                      <a:pt x="477" y="5"/>
                      <a:pt x="477" y="5"/>
                    </a:cubicBezTo>
                    <a:cubicBezTo>
                      <a:pt x="477" y="4"/>
                      <a:pt x="478" y="3"/>
                      <a:pt x="477" y="2"/>
                    </a:cubicBezTo>
                    <a:cubicBezTo>
                      <a:pt x="477" y="2"/>
                      <a:pt x="477" y="2"/>
                      <a:pt x="478" y="2"/>
                    </a:cubicBezTo>
                    <a:cubicBezTo>
                      <a:pt x="478" y="2"/>
                      <a:pt x="478" y="2"/>
                      <a:pt x="478" y="2"/>
                    </a:cubicBezTo>
                    <a:cubicBezTo>
                      <a:pt x="478" y="2"/>
                      <a:pt x="478" y="1"/>
                      <a:pt x="478" y="1"/>
                    </a:cubicBezTo>
                    <a:cubicBezTo>
                      <a:pt x="476" y="2"/>
                      <a:pt x="474" y="1"/>
                      <a:pt x="473" y="1"/>
                    </a:cubicBezTo>
                    <a:cubicBezTo>
                      <a:pt x="471" y="2"/>
                      <a:pt x="470" y="2"/>
                      <a:pt x="469" y="3"/>
                    </a:cubicBezTo>
                    <a:cubicBezTo>
                      <a:pt x="469" y="3"/>
                      <a:pt x="469" y="3"/>
                      <a:pt x="469" y="3"/>
                    </a:cubicBezTo>
                    <a:cubicBezTo>
                      <a:pt x="469" y="2"/>
                      <a:pt x="468" y="2"/>
                      <a:pt x="468" y="2"/>
                    </a:cubicBezTo>
                    <a:cubicBezTo>
                      <a:pt x="468" y="2"/>
                      <a:pt x="467" y="2"/>
                      <a:pt x="467" y="3"/>
                    </a:cubicBezTo>
                    <a:cubicBezTo>
                      <a:pt x="468" y="3"/>
                      <a:pt x="467" y="4"/>
                      <a:pt x="467" y="4"/>
                    </a:cubicBezTo>
                    <a:cubicBezTo>
                      <a:pt x="466" y="4"/>
                      <a:pt x="466" y="4"/>
                      <a:pt x="466" y="5"/>
                    </a:cubicBezTo>
                    <a:cubicBezTo>
                      <a:pt x="465" y="6"/>
                      <a:pt x="466" y="7"/>
                      <a:pt x="466" y="9"/>
                    </a:cubicBezTo>
                    <a:cubicBezTo>
                      <a:pt x="467" y="10"/>
                      <a:pt x="468" y="11"/>
                      <a:pt x="469" y="12"/>
                    </a:cubicBezTo>
                    <a:cubicBezTo>
                      <a:pt x="469" y="12"/>
                      <a:pt x="469" y="13"/>
                      <a:pt x="469" y="13"/>
                    </a:cubicBezTo>
                    <a:cubicBezTo>
                      <a:pt x="469" y="13"/>
                      <a:pt x="469" y="13"/>
                      <a:pt x="468" y="13"/>
                    </a:cubicBezTo>
                    <a:cubicBezTo>
                      <a:pt x="468" y="13"/>
                      <a:pt x="467" y="12"/>
                      <a:pt x="467" y="12"/>
                    </a:cubicBezTo>
                    <a:cubicBezTo>
                      <a:pt x="467" y="12"/>
                      <a:pt x="466" y="12"/>
                      <a:pt x="466" y="12"/>
                    </a:cubicBezTo>
                    <a:cubicBezTo>
                      <a:pt x="466" y="11"/>
                      <a:pt x="465" y="11"/>
                      <a:pt x="465" y="10"/>
                    </a:cubicBezTo>
                    <a:cubicBezTo>
                      <a:pt x="465" y="9"/>
                      <a:pt x="464" y="9"/>
                      <a:pt x="464" y="8"/>
                    </a:cubicBezTo>
                    <a:cubicBezTo>
                      <a:pt x="464" y="8"/>
                      <a:pt x="463" y="7"/>
                      <a:pt x="463" y="7"/>
                    </a:cubicBezTo>
                    <a:cubicBezTo>
                      <a:pt x="463" y="7"/>
                      <a:pt x="463" y="6"/>
                      <a:pt x="463" y="6"/>
                    </a:cubicBezTo>
                    <a:cubicBezTo>
                      <a:pt x="463" y="6"/>
                      <a:pt x="463" y="5"/>
                      <a:pt x="463" y="5"/>
                    </a:cubicBezTo>
                    <a:cubicBezTo>
                      <a:pt x="464" y="4"/>
                      <a:pt x="464" y="4"/>
                      <a:pt x="464" y="3"/>
                    </a:cubicBezTo>
                    <a:cubicBezTo>
                      <a:pt x="464" y="2"/>
                      <a:pt x="464" y="2"/>
                      <a:pt x="464" y="2"/>
                    </a:cubicBezTo>
                    <a:cubicBezTo>
                      <a:pt x="462" y="2"/>
                      <a:pt x="461" y="2"/>
                      <a:pt x="459" y="2"/>
                    </a:cubicBezTo>
                    <a:cubicBezTo>
                      <a:pt x="459" y="2"/>
                      <a:pt x="458" y="2"/>
                      <a:pt x="457" y="3"/>
                    </a:cubicBezTo>
                    <a:cubicBezTo>
                      <a:pt x="457" y="3"/>
                      <a:pt x="456" y="3"/>
                      <a:pt x="456" y="4"/>
                    </a:cubicBezTo>
                    <a:cubicBezTo>
                      <a:pt x="455" y="4"/>
                      <a:pt x="455" y="5"/>
                      <a:pt x="455" y="5"/>
                    </a:cubicBezTo>
                    <a:cubicBezTo>
                      <a:pt x="454" y="6"/>
                      <a:pt x="453" y="7"/>
                      <a:pt x="453" y="8"/>
                    </a:cubicBezTo>
                    <a:cubicBezTo>
                      <a:pt x="453" y="8"/>
                      <a:pt x="452" y="9"/>
                      <a:pt x="452" y="9"/>
                    </a:cubicBezTo>
                    <a:cubicBezTo>
                      <a:pt x="452" y="10"/>
                      <a:pt x="452" y="10"/>
                      <a:pt x="451" y="10"/>
                    </a:cubicBezTo>
                    <a:cubicBezTo>
                      <a:pt x="450" y="11"/>
                      <a:pt x="451" y="12"/>
                      <a:pt x="451" y="12"/>
                    </a:cubicBezTo>
                    <a:cubicBezTo>
                      <a:pt x="452" y="13"/>
                      <a:pt x="452" y="13"/>
                      <a:pt x="452" y="14"/>
                    </a:cubicBezTo>
                    <a:cubicBezTo>
                      <a:pt x="452" y="16"/>
                      <a:pt x="454" y="17"/>
                      <a:pt x="455" y="18"/>
                    </a:cubicBezTo>
                    <a:cubicBezTo>
                      <a:pt x="456" y="19"/>
                      <a:pt x="457" y="20"/>
                      <a:pt x="458" y="21"/>
                    </a:cubicBezTo>
                    <a:cubicBezTo>
                      <a:pt x="458" y="21"/>
                      <a:pt x="459" y="22"/>
                      <a:pt x="458" y="22"/>
                    </a:cubicBezTo>
                    <a:cubicBezTo>
                      <a:pt x="457" y="22"/>
                      <a:pt x="458" y="23"/>
                      <a:pt x="458" y="24"/>
                    </a:cubicBezTo>
                    <a:cubicBezTo>
                      <a:pt x="457" y="23"/>
                      <a:pt x="457" y="23"/>
                      <a:pt x="457" y="23"/>
                    </a:cubicBezTo>
                    <a:cubicBezTo>
                      <a:pt x="456" y="22"/>
                      <a:pt x="455" y="21"/>
                      <a:pt x="454" y="20"/>
                    </a:cubicBezTo>
                    <a:cubicBezTo>
                      <a:pt x="454" y="20"/>
                      <a:pt x="454" y="20"/>
                      <a:pt x="453" y="19"/>
                    </a:cubicBezTo>
                    <a:cubicBezTo>
                      <a:pt x="453" y="19"/>
                      <a:pt x="452" y="17"/>
                      <a:pt x="451" y="17"/>
                    </a:cubicBezTo>
                    <a:cubicBezTo>
                      <a:pt x="450" y="16"/>
                      <a:pt x="450" y="15"/>
                      <a:pt x="449" y="14"/>
                    </a:cubicBezTo>
                    <a:cubicBezTo>
                      <a:pt x="449" y="12"/>
                      <a:pt x="449" y="11"/>
                      <a:pt x="448" y="9"/>
                    </a:cubicBezTo>
                    <a:cubicBezTo>
                      <a:pt x="448" y="9"/>
                      <a:pt x="448" y="8"/>
                      <a:pt x="447" y="7"/>
                    </a:cubicBezTo>
                    <a:cubicBezTo>
                      <a:pt x="446" y="6"/>
                      <a:pt x="445" y="6"/>
                      <a:pt x="444" y="5"/>
                    </a:cubicBezTo>
                    <a:cubicBezTo>
                      <a:pt x="443" y="5"/>
                      <a:pt x="442" y="5"/>
                      <a:pt x="441" y="5"/>
                    </a:cubicBezTo>
                    <a:cubicBezTo>
                      <a:pt x="441" y="6"/>
                      <a:pt x="440" y="6"/>
                      <a:pt x="440" y="6"/>
                    </a:cubicBezTo>
                    <a:cubicBezTo>
                      <a:pt x="439" y="5"/>
                      <a:pt x="437" y="5"/>
                      <a:pt x="436" y="3"/>
                    </a:cubicBezTo>
                    <a:cubicBezTo>
                      <a:pt x="436" y="3"/>
                      <a:pt x="436" y="3"/>
                      <a:pt x="435" y="3"/>
                    </a:cubicBezTo>
                    <a:cubicBezTo>
                      <a:pt x="435" y="3"/>
                      <a:pt x="434" y="3"/>
                      <a:pt x="434" y="3"/>
                    </a:cubicBezTo>
                    <a:cubicBezTo>
                      <a:pt x="433" y="3"/>
                      <a:pt x="433" y="3"/>
                      <a:pt x="433" y="3"/>
                    </a:cubicBezTo>
                    <a:cubicBezTo>
                      <a:pt x="431" y="3"/>
                      <a:pt x="430" y="3"/>
                      <a:pt x="428" y="3"/>
                    </a:cubicBezTo>
                    <a:cubicBezTo>
                      <a:pt x="428" y="3"/>
                      <a:pt x="428" y="3"/>
                      <a:pt x="428" y="3"/>
                    </a:cubicBezTo>
                    <a:cubicBezTo>
                      <a:pt x="427" y="3"/>
                      <a:pt x="427" y="4"/>
                      <a:pt x="426" y="4"/>
                    </a:cubicBezTo>
                    <a:cubicBezTo>
                      <a:pt x="425" y="5"/>
                      <a:pt x="425" y="5"/>
                      <a:pt x="426" y="6"/>
                    </a:cubicBezTo>
                    <a:cubicBezTo>
                      <a:pt x="427" y="6"/>
                      <a:pt x="426" y="6"/>
                      <a:pt x="426" y="7"/>
                    </a:cubicBezTo>
                    <a:cubicBezTo>
                      <a:pt x="425" y="8"/>
                      <a:pt x="426" y="8"/>
                      <a:pt x="426" y="9"/>
                    </a:cubicBezTo>
                    <a:cubicBezTo>
                      <a:pt x="426" y="10"/>
                      <a:pt x="427" y="11"/>
                      <a:pt x="428" y="12"/>
                    </a:cubicBezTo>
                    <a:cubicBezTo>
                      <a:pt x="429" y="13"/>
                      <a:pt x="431" y="14"/>
                      <a:pt x="431" y="16"/>
                    </a:cubicBezTo>
                    <a:cubicBezTo>
                      <a:pt x="431" y="16"/>
                      <a:pt x="432" y="17"/>
                      <a:pt x="432" y="18"/>
                    </a:cubicBezTo>
                    <a:cubicBezTo>
                      <a:pt x="432" y="19"/>
                      <a:pt x="432" y="19"/>
                      <a:pt x="433" y="19"/>
                    </a:cubicBezTo>
                    <a:cubicBezTo>
                      <a:pt x="433" y="19"/>
                      <a:pt x="434" y="19"/>
                      <a:pt x="434" y="19"/>
                    </a:cubicBezTo>
                    <a:cubicBezTo>
                      <a:pt x="434" y="19"/>
                      <a:pt x="435" y="19"/>
                      <a:pt x="435" y="19"/>
                    </a:cubicBezTo>
                    <a:cubicBezTo>
                      <a:pt x="435" y="19"/>
                      <a:pt x="434" y="19"/>
                      <a:pt x="434" y="20"/>
                    </a:cubicBezTo>
                    <a:cubicBezTo>
                      <a:pt x="433" y="20"/>
                      <a:pt x="433" y="20"/>
                      <a:pt x="433" y="21"/>
                    </a:cubicBezTo>
                    <a:cubicBezTo>
                      <a:pt x="433" y="21"/>
                      <a:pt x="433" y="21"/>
                      <a:pt x="433" y="21"/>
                    </a:cubicBezTo>
                    <a:cubicBezTo>
                      <a:pt x="433" y="22"/>
                      <a:pt x="433" y="24"/>
                      <a:pt x="434" y="24"/>
                    </a:cubicBezTo>
                    <a:cubicBezTo>
                      <a:pt x="435" y="25"/>
                      <a:pt x="436" y="26"/>
                      <a:pt x="438" y="27"/>
                    </a:cubicBezTo>
                    <a:cubicBezTo>
                      <a:pt x="438" y="27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8" y="29"/>
                      <a:pt x="438" y="29"/>
                      <a:pt x="437" y="29"/>
                    </a:cubicBezTo>
                    <a:cubicBezTo>
                      <a:pt x="437" y="29"/>
                      <a:pt x="437" y="30"/>
                      <a:pt x="437" y="30"/>
                    </a:cubicBezTo>
                    <a:cubicBezTo>
                      <a:pt x="437" y="30"/>
                      <a:pt x="437" y="30"/>
                      <a:pt x="437" y="30"/>
                    </a:cubicBezTo>
                    <a:cubicBezTo>
                      <a:pt x="436" y="30"/>
                      <a:pt x="436" y="31"/>
                      <a:pt x="435" y="31"/>
                    </a:cubicBezTo>
                    <a:cubicBezTo>
                      <a:pt x="435" y="31"/>
                      <a:pt x="435" y="32"/>
                      <a:pt x="435" y="31"/>
                    </a:cubicBezTo>
                    <a:cubicBezTo>
                      <a:pt x="435" y="31"/>
                      <a:pt x="435" y="31"/>
                      <a:pt x="435" y="31"/>
                    </a:cubicBezTo>
                    <a:cubicBezTo>
                      <a:pt x="435" y="31"/>
                      <a:pt x="435" y="30"/>
                      <a:pt x="435" y="30"/>
                    </a:cubicBezTo>
                    <a:cubicBezTo>
                      <a:pt x="435" y="29"/>
                      <a:pt x="436" y="28"/>
                      <a:pt x="434" y="27"/>
                    </a:cubicBezTo>
                    <a:cubicBezTo>
                      <a:pt x="434" y="27"/>
                      <a:pt x="434" y="27"/>
                      <a:pt x="434" y="27"/>
                    </a:cubicBezTo>
                    <a:cubicBezTo>
                      <a:pt x="433" y="27"/>
                      <a:pt x="433" y="27"/>
                      <a:pt x="433" y="26"/>
                    </a:cubicBezTo>
                    <a:cubicBezTo>
                      <a:pt x="432" y="26"/>
                      <a:pt x="432" y="25"/>
                      <a:pt x="431" y="25"/>
                    </a:cubicBezTo>
                    <a:cubicBezTo>
                      <a:pt x="431" y="25"/>
                      <a:pt x="431" y="24"/>
                      <a:pt x="431" y="24"/>
                    </a:cubicBezTo>
                    <a:cubicBezTo>
                      <a:pt x="431" y="24"/>
                      <a:pt x="431" y="23"/>
                      <a:pt x="430" y="23"/>
                    </a:cubicBezTo>
                    <a:cubicBezTo>
                      <a:pt x="430" y="22"/>
                      <a:pt x="430" y="21"/>
                      <a:pt x="430" y="20"/>
                    </a:cubicBezTo>
                    <a:cubicBezTo>
                      <a:pt x="429" y="20"/>
                      <a:pt x="429" y="19"/>
                      <a:pt x="429" y="18"/>
                    </a:cubicBezTo>
                    <a:cubicBezTo>
                      <a:pt x="429" y="18"/>
                      <a:pt x="429" y="17"/>
                      <a:pt x="428" y="17"/>
                    </a:cubicBezTo>
                    <a:cubicBezTo>
                      <a:pt x="428" y="17"/>
                      <a:pt x="428" y="17"/>
                      <a:pt x="428" y="16"/>
                    </a:cubicBezTo>
                    <a:cubicBezTo>
                      <a:pt x="428" y="16"/>
                      <a:pt x="428" y="15"/>
                      <a:pt x="427" y="15"/>
                    </a:cubicBezTo>
                    <a:cubicBezTo>
                      <a:pt x="426" y="14"/>
                      <a:pt x="425" y="13"/>
                      <a:pt x="424" y="13"/>
                    </a:cubicBezTo>
                    <a:cubicBezTo>
                      <a:pt x="423" y="12"/>
                      <a:pt x="423" y="12"/>
                      <a:pt x="422" y="13"/>
                    </a:cubicBezTo>
                    <a:cubicBezTo>
                      <a:pt x="421" y="13"/>
                      <a:pt x="422" y="14"/>
                      <a:pt x="422" y="15"/>
                    </a:cubicBezTo>
                    <a:cubicBezTo>
                      <a:pt x="421" y="15"/>
                      <a:pt x="421" y="14"/>
                      <a:pt x="421" y="15"/>
                    </a:cubicBezTo>
                    <a:cubicBezTo>
                      <a:pt x="420" y="15"/>
                      <a:pt x="420" y="15"/>
                      <a:pt x="420" y="15"/>
                    </a:cubicBezTo>
                    <a:cubicBezTo>
                      <a:pt x="421" y="16"/>
                      <a:pt x="421" y="16"/>
                      <a:pt x="421" y="16"/>
                    </a:cubicBezTo>
                    <a:cubicBezTo>
                      <a:pt x="422" y="17"/>
                      <a:pt x="422" y="17"/>
                      <a:pt x="421" y="17"/>
                    </a:cubicBezTo>
                    <a:cubicBezTo>
                      <a:pt x="421" y="17"/>
                      <a:pt x="421" y="16"/>
                      <a:pt x="420" y="16"/>
                    </a:cubicBezTo>
                    <a:cubicBezTo>
                      <a:pt x="420" y="16"/>
                      <a:pt x="420" y="15"/>
                      <a:pt x="419" y="14"/>
                    </a:cubicBezTo>
                    <a:cubicBezTo>
                      <a:pt x="419" y="14"/>
                      <a:pt x="419" y="14"/>
                      <a:pt x="419" y="15"/>
                    </a:cubicBezTo>
                    <a:cubicBezTo>
                      <a:pt x="419" y="15"/>
                      <a:pt x="419" y="16"/>
                      <a:pt x="419" y="16"/>
                    </a:cubicBezTo>
                    <a:cubicBezTo>
                      <a:pt x="418" y="16"/>
                      <a:pt x="418" y="15"/>
                      <a:pt x="418" y="15"/>
                    </a:cubicBezTo>
                    <a:cubicBezTo>
                      <a:pt x="418" y="13"/>
                      <a:pt x="419" y="12"/>
                      <a:pt x="418" y="11"/>
                    </a:cubicBezTo>
                    <a:cubicBezTo>
                      <a:pt x="417" y="10"/>
                      <a:pt x="417" y="11"/>
                      <a:pt x="417" y="11"/>
                    </a:cubicBezTo>
                    <a:cubicBezTo>
                      <a:pt x="416" y="13"/>
                      <a:pt x="416" y="14"/>
                      <a:pt x="415" y="15"/>
                    </a:cubicBezTo>
                    <a:cubicBezTo>
                      <a:pt x="415" y="13"/>
                      <a:pt x="415" y="12"/>
                      <a:pt x="415" y="10"/>
                    </a:cubicBezTo>
                    <a:cubicBezTo>
                      <a:pt x="414" y="10"/>
                      <a:pt x="414" y="10"/>
                      <a:pt x="414" y="10"/>
                    </a:cubicBezTo>
                    <a:cubicBezTo>
                      <a:pt x="414" y="10"/>
                      <a:pt x="414" y="10"/>
                      <a:pt x="413" y="9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411" y="10"/>
                      <a:pt x="410" y="10"/>
                      <a:pt x="408" y="11"/>
                    </a:cubicBezTo>
                    <a:cubicBezTo>
                      <a:pt x="405" y="12"/>
                      <a:pt x="405" y="14"/>
                      <a:pt x="407" y="16"/>
                    </a:cubicBezTo>
                    <a:cubicBezTo>
                      <a:pt x="408" y="16"/>
                      <a:pt x="408" y="16"/>
                      <a:pt x="408" y="16"/>
                    </a:cubicBezTo>
                    <a:cubicBezTo>
                      <a:pt x="409" y="16"/>
                      <a:pt x="409" y="16"/>
                      <a:pt x="409" y="16"/>
                    </a:cubicBezTo>
                    <a:cubicBezTo>
                      <a:pt x="410" y="16"/>
                      <a:pt x="410" y="16"/>
                      <a:pt x="410" y="16"/>
                    </a:cubicBezTo>
                    <a:cubicBezTo>
                      <a:pt x="410" y="16"/>
                      <a:pt x="410" y="16"/>
                      <a:pt x="410" y="17"/>
                    </a:cubicBezTo>
                    <a:cubicBezTo>
                      <a:pt x="410" y="17"/>
                      <a:pt x="410" y="17"/>
                      <a:pt x="410" y="17"/>
                    </a:cubicBezTo>
                    <a:cubicBezTo>
                      <a:pt x="410" y="17"/>
                      <a:pt x="409" y="17"/>
                      <a:pt x="409" y="18"/>
                    </a:cubicBezTo>
                    <a:cubicBezTo>
                      <a:pt x="409" y="18"/>
                      <a:pt x="408" y="18"/>
                      <a:pt x="408" y="18"/>
                    </a:cubicBezTo>
                    <a:cubicBezTo>
                      <a:pt x="409" y="19"/>
                      <a:pt x="409" y="20"/>
                      <a:pt x="410" y="21"/>
                    </a:cubicBezTo>
                    <a:cubicBezTo>
                      <a:pt x="412" y="22"/>
                      <a:pt x="414" y="23"/>
                      <a:pt x="416" y="24"/>
                    </a:cubicBezTo>
                    <a:cubicBezTo>
                      <a:pt x="416" y="24"/>
                      <a:pt x="417" y="25"/>
                      <a:pt x="417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9" y="24"/>
                      <a:pt x="419" y="24"/>
                    </a:cubicBezTo>
                    <a:cubicBezTo>
                      <a:pt x="418" y="25"/>
                      <a:pt x="418" y="24"/>
                      <a:pt x="418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7" y="25"/>
                      <a:pt x="417" y="25"/>
                      <a:pt x="416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6" y="25"/>
                      <a:pt x="415" y="25"/>
                      <a:pt x="415" y="25"/>
                    </a:cubicBezTo>
                    <a:cubicBezTo>
                      <a:pt x="415" y="25"/>
                      <a:pt x="415" y="25"/>
                      <a:pt x="415" y="25"/>
                    </a:cubicBezTo>
                    <a:cubicBezTo>
                      <a:pt x="414" y="25"/>
                      <a:pt x="413" y="25"/>
                      <a:pt x="413" y="24"/>
                    </a:cubicBezTo>
                    <a:cubicBezTo>
                      <a:pt x="412" y="24"/>
                      <a:pt x="411" y="23"/>
                      <a:pt x="410" y="23"/>
                    </a:cubicBezTo>
                    <a:cubicBezTo>
                      <a:pt x="410" y="23"/>
                      <a:pt x="409" y="22"/>
                      <a:pt x="409" y="23"/>
                    </a:cubicBezTo>
                    <a:cubicBezTo>
                      <a:pt x="409" y="23"/>
                      <a:pt x="408" y="24"/>
                      <a:pt x="409" y="24"/>
                    </a:cubicBezTo>
                    <a:cubicBezTo>
                      <a:pt x="409" y="25"/>
                      <a:pt x="409" y="25"/>
                      <a:pt x="409" y="26"/>
                    </a:cubicBezTo>
                    <a:cubicBezTo>
                      <a:pt x="408" y="26"/>
                      <a:pt x="409" y="25"/>
                      <a:pt x="408" y="24"/>
                    </a:cubicBezTo>
                    <a:cubicBezTo>
                      <a:pt x="407" y="24"/>
                      <a:pt x="407" y="23"/>
                      <a:pt x="407" y="23"/>
                    </a:cubicBezTo>
                    <a:cubicBezTo>
                      <a:pt x="407" y="22"/>
                      <a:pt x="408" y="22"/>
                      <a:pt x="407" y="21"/>
                    </a:cubicBezTo>
                    <a:cubicBezTo>
                      <a:pt x="407" y="20"/>
                      <a:pt x="407" y="19"/>
                      <a:pt x="406" y="19"/>
                    </a:cubicBezTo>
                    <a:cubicBezTo>
                      <a:pt x="406" y="19"/>
                      <a:pt x="406" y="19"/>
                      <a:pt x="406" y="18"/>
                    </a:cubicBezTo>
                    <a:cubicBezTo>
                      <a:pt x="406" y="18"/>
                      <a:pt x="406" y="18"/>
                      <a:pt x="406" y="18"/>
                    </a:cubicBezTo>
                    <a:cubicBezTo>
                      <a:pt x="405" y="18"/>
                      <a:pt x="405" y="18"/>
                      <a:pt x="404" y="17"/>
                    </a:cubicBezTo>
                    <a:cubicBezTo>
                      <a:pt x="404" y="17"/>
                      <a:pt x="404" y="17"/>
                      <a:pt x="403" y="17"/>
                    </a:cubicBezTo>
                    <a:cubicBezTo>
                      <a:pt x="402" y="17"/>
                      <a:pt x="401" y="17"/>
                      <a:pt x="399" y="17"/>
                    </a:cubicBezTo>
                    <a:cubicBezTo>
                      <a:pt x="398" y="17"/>
                      <a:pt x="398" y="18"/>
                      <a:pt x="398" y="19"/>
                    </a:cubicBezTo>
                    <a:cubicBezTo>
                      <a:pt x="399" y="20"/>
                      <a:pt x="399" y="21"/>
                      <a:pt x="400" y="21"/>
                    </a:cubicBezTo>
                    <a:cubicBezTo>
                      <a:pt x="401" y="22"/>
                      <a:pt x="401" y="22"/>
                      <a:pt x="401" y="23"/>
                    </a:cubicBezTo>
                    <a:cubicBezTo>
                      <a:pt x="401" y="24"/>
                      <a:pt x="402" y="25"/>
                      <a:pt x="402" y="26"/>
                    </a:cubicBezTo>
                    <a:cubicBezTo>
                      <a:pt x="403" y="26"/>
                      <a:pt x="403" y="26"/>
                      <a:pt x="403" y="27"/>
                    </a:cubicBezTo>
                    <a:cubicBezTo>
                      <a:pt x="403" y="27"/>
                      <a:pt x="403" y="27"/>
                      <a:pt x="403" y="27"/>
                    </a:cubicBezTo>
                    <a:cubicBezTo>
                      <a:pt x="404" y="28"/>
                      <a:pt x="404" y="28"/>
                      <a:pt x="404" y="28"/>
                    </a:cubicBezTo>
                    <a:cubicBezTo>
                      <a:pt x="404" y="29"/>
                      <a:pt x="405" y="30"/>
                      <a:pt x="405" y="31"/>
                    </a:cubicBezTo>
                    <a:cubicBezTo>
                      <a:pt x="404" y="31"/>
                      <a:pt x="403" y="31"/>
                      <a:pt x="403" y="32"/>
                    </a:cubicBezTo>
                    <a:cubicBezTo>
                      <a:pt x="402" y="31"/>
                      <a:pt x="402" y="30"/>
                      <a:pt x="401" y="29"/>
                    </a:cubicBezTo>
                    <a:cubicBezTo>
                      <a:pt x="401" y="29"/>
                      <a:pt x="401" y="28"/>
                      <a:pt x="401" y="28"/>
                    </a:cubicBezTo>
                    <a:cubicBezTo>
                      <a:pt x="401" y="28"/>
                      <a:pt x="400" y="28"/>
                      <a:pt x="400" y="28"/>
                    </a:cubicBezTo>
                    <a:cubicBezTo>
                      <a:pt x="400" y="27"/>
                      <a:pt x="400" y="27"/>
                      <a:pt x="400" y="27"/>
                    </a:cubicBezTo>
                    <a:cubicBezTo>
                      <a:pt x="399" y="27"/>
                      <a:pt x="399" y="27"/>
                      <a:pt x="399" y="27"/>
                    </a:cubicBezTo>
                    <a:cubicBezTo>
                      <a:pt x="398" y="25"/>
                      <a:pt x="396" y="25"/>
                      <a:pt x="395" y="24"/>
                    </a:cubicBezTo>
                    <a:cubicBezTo>
                      <a:pt x="394" y="24"/>
                      <a:pt x="394" y="25"/>
                      <a:pt x="393" y="25"/>
                    </a:cubicBezTo>
                    <a:cubicBezTo>
                      <a:pt x="393" y="27"/>
                      <a:pt x="393" y="29"/>
                      <a:pt x="394" y="30"/>
                    </a:cubicBezTo>
                    <a:cubicBezTo>
                      <a:pt x="395" y="32"/>
                      <a:pt x="397" y="32"/>
                      <a:pt x="398" y="33"/>
                    </a:cubicBezTo>
                    <a:cubicBezTo>
                      <a:pt x="398" y="33"/>
                      <a:pt x="398" y="33"/>
                      <a:pt x="398" y="34"/>
                    </a:cubicBezTo>
                    <a:cubicBezTo>
                      <a:pt x="398" y="34"/>
                      <a:pt x="397" y="34"/>
                      <a:pt x="397" y="34"/>
                    </a:cubicBezTo>
                    <a:cubicBezTo>
                      <a:pt x="397" y="34"/>
                      <a:pt x="397" y="34"/>
                      <a:pt x="396" y="34"/>
                    </a:cubicBezTo>
                    <a:cubicBezTo>
                      <a:pt x="396" y="33"/>
                      <a:pt x="395" y="33"/>
                      <a:pt x="395" y="33"/>
                    </a:cubicBezTo>
                    <a:cubicBezTo>
                      <a:pt x="395" y="33"/>
                      <a:pt x="395" y="33"/>
                      <a:pt x="395" y="33"/>
                    </a:cubicBezTo>
                    <a:cubicBezTo>
                      <a:pt x="393" y="32"/>
                      <a:pt x="392" y="33"/>
                      <a:pt x="392" y="34"/>
                    </a:cubicBezTo>
                    <a:cubicBezTo>
                      <a:pt x="391" y="35"/>
                      <a:pt x="391" y="36"/>
                      <a:pt x="391" y="37"/>
                    </a:cubicBezTo>
                    <a:cubicBezTo>
                      <a:pt x="390" y="38"/>
                      <a:pt x="390" y="38"/>
                      <a:pt x="391" y="39"/>
                    </a:cubicBezTo>
                    <a:cubicBezTo>
                      <a:pt x="391" y="39"/>
                      <a:pt x="391" y="39"/>
                      <a:pt x="391" y="39"/>
                    </a:cubicBezTo>
                    <a:cubicBezTo>
                      <a:pt x="391" y="41"/>
                      <a:pt x="393" y="42"/>
                      <a:pt x="394" y="43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5"/>
                      <a:pt x="395" y="47"/>
                      <a:pt x="397" y="47"/>
                    </a:cubicBezTo>
                    <a:cubicBezTo>
                      <a:pt x="397" y="47"/>
                      <a:pt x="397" y="47"/>
                      <a:pt x="398" y="47"/>
                    </a:cubicBezTo>
                    <a:cubicBezTo>
                      <a:pt x="399" y="48"/>
                      <a:pt x="400" y="50"/>
                      <a:pt x="403" y="50"/>
                    </a:cubicBezTo>
                    <a:cubicBezTo>
                      <a:pt x="402" y="51"/>
                      <a:pt x="402" y="53"/>
                      <a:pt x="403" y="54"/>
                    </a:cubicBezTo>
                    <a:cubicBezTo>
                      <a:pt x="404" y="54"/>
                      <a:pt x="404" y="54"/>
                      <a:pt x="404" y="55"/>
                    </a:cubicBezTo>
                    <a:cubicBezTo>
                      <a:pt x="404" y="56"/>
                      <a:pt x="404" y="55"/>
                      <a:pt x="403" y="56"/>
                    </a:cubicBezTo>
                    <a:cubicBezTo>
                      <a:pt x="403" y="56"/>
                      <a:pt x="402" y="55"/>
                      <a:pt x="401" y="55"/>
                    </a:cubicBezTo>
                    <a:cubicBezTo>
                      <a:pt x="401" y="55"/>
                      <a:pt x="401" y="55"/>
                      <a:pt x="401" y="55"/>
                    </a:cubicBezTo>
                    <a:cubicBezTo>
                      <a:pt x="401" y="54"/>
                      <a:pt x="401" y="54"/>
                      <a:pt x="400" y="54"/>
                    </a:cubicBezTo>
                    <a:cubicBezTo>
                      <a:pt x="400" y="53"/>
                      <a:pt x="399" y="52"/>
                      <a:pt x="398" y="52"/>
                    </a:cubicBezTo>
                    <a:cubicBezTo>
                      <a:pt x="398" y="52"/>
                      <a:pt x="398" y="52"/>
                      <a:pt x="397" y="52"/>
                    </a:cubicBezTo>
                    <a:cubicBezTo>
                      <a:pt x="397" y="51"/>
                      <a:pt x="396" y="50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4" y="48"/>
                      <a:pt x="394" y="48"/>
                      <a:pt x="393" y="47"/>
                    </a:cubicBezTo>
                    <a:cubicBezTo>
                      <a:pt x="393" y="47"/>
                      <a:pt x="393" y="47"/>
                      <a:pt x="393" y="47"/>
                    </a:cubicBezTo>
                    <a:cubicBezTo>
                      <a:pt x="393" y="46"/>
                      <a:pt x="393" y="45"/>
                      <a:pt x="392" y="45"/>
                    </a:cubicBezTo>
                    <a:cubicBezTo>
                      <a:pt x="392" y="45"/>
                      <a:pt x="392" y="45"/>
                      <a:pt x="392" y="44"/>
                    </a:cubicBezTo>
                    <a:cubicBezTo>
                      <a:pt x="391" y="44"/>
                      <a:pt x="391" y="44"/>
                      <a:pt x="390" y="44"/>
                    </a:cubicBezTo>
                    <a:cubicBezTo>
                      <a:pt x="389" y="44"/>
                      <a:pt x="389" y="44"/>
                      <a:pt x="389" y="45"/>
                    </a:cubicBezTo>
                    <a:cubicBezTo>
                      <a:pt x="388" y="46"/>
                      <a:pt x="388" y="47"/>
                      <a:pt x="389" y="47"/>
                    </a:cubicBezTo>
                    <a:cubicBezTo>
                      <a:pt x="390" y="48"/>
                      <a:pt x="390" y="49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1" y="51"/>
                      <a:pt x="390" y="52"/>
                      <a:pt x="391" y="52"/>
                    </a:cubicBezTo>
                    <a:cubicBezTo>
                      <a:pt x="392" y="53"/>
                      <a:pt x="393" y="53"/>
                      <a:pt x="394" y="53"/>
                    </a:cubicBezTo>
                    <a:cubicBezTo>
                      <a:pt x="395" y="53"/>
                      <a:pt x="396" y="54"/>
                      <a:pt x="396" y="55"/>
                    </a:cubicBezTo>
                    <a:cubicBezTo>
                      <a:pt x="396" y="55"/>
                      <a:pt x="396" y="55"/>
                      <a:pt x="395" y="55"/>
                    </a:cubicBezTo>
                    <a:cubicBezTo>
                      <a:pt x="395" y="55"/>
                      <a:pt x="394" y="54"/>
                      <a:pt x="394" y="54"/>
                    </a:cubicBezTo>
                    <a:cubicBezTo>
                      <a:pt x="392" y="54"/>
                      <a:pt x="391" y="53"/>
                      <a:pt x="389" y="54"/>
                    </a:cubicBezTo>
                    <a:cubicBezTo>
                      <a:pt x="389" y="54"/>
                      <a:pt x="388" y="55"/>
                      <a:pt x="388" y="54"/>
                    </a:cubicBezTo>
                    <a:cubicBezTo>
                      <a:pt x="388" y="54"/>
                      <a:pt x="388" y="54"/>
                      <a:pt x="388" y="54"/>
                    </a:cubicBezTo>
                    <a:cubicBezTo>
                      <a:pt x="389" y="53"/>
                      <a:pt x="390" y="52"/>
                      <a:pt x="389" y="51"/>
                    </a:cubicBezTo>
                    <a:cubicBezTo>
                      <a:pt x="389" y="50"/>
                      <a:pt x="389" y="49"/>
                      <a:pt x="388" y="49"/>
                    </a:cubicBezTo>
                    <a:cubicBezTo>
                      <a:pt x="387" y="48"/>
                      <a:pt x="387" y="46"/>
                      <a:pt x="386" y="45"/>
                    </a:cubicBezTo>
                    <a:cubicBezTo>
                      <a:pt x="386" y="44"/>
                      <a:pt x="387" y="44"/>
                      <a:pt x="386" y="43"/>
                    </a:cubicBezTo>
                    <a:cubicBezTo>
                      <a:pt x="386" y="43"/>
                      <a:pt x="385" y="43"/>
                      <a:pt x="385" y="42"/>
                    </a:cubicBezTo>
                    <a:cubicBezTo>
                      <a:pt x="385" y="42"/>
                      <a:pt x="385" y="41"/>
                      <a:pt x="384" y="41"/>
                    </a:cubicBezTo>
                    <a:cubicBezTo>
                      <a:pt x="384" y="40"/>
                      <a:pt x="383" y="40"/>
                      <a:pt x="383" y="40"/>
                    </a:cubicBezTo>
                    <a:cubicBezTo>
                      <a:pt x="383" y="40"/>
                      <a:pt x="383" y="40"/>
                      <a:pt x="382" y="40"/>
                    </a:cubicBezTo>
                    <a:cubicBezTo>
                      <a:pt x="382" y="39"/>
                      <a:pt x="381" y="39"/>
                      <a:pt x="380" y="40"/>
                    </a:cubicBezTo>
                    <a:cubicBezTo>
                      <a:pt x="380" y="40"/>
                      <a:pt x="379" y="40"/>
                      <a:pt x="379" y="39"/>
                    </a:cubicBezTo>
                    <a:cubicBezTo>
                      <a:pt x="379" y="39"/>
                      <a:pt x="378" y="38"/>
                      <a:pt x="378" y="38"/>
                    </a:cubicBezTo>
                    <a:cubicBezTo>
                      <a:pt x="377" y="38"/>
                      <a:pt x="376" y="37"/>
                      <a:pt x="375" y="36"/>
                    </a:cubicBezTo>
                    <a:cubicBezTo>
                      <a:pt x="376" y="37"/>
                      <a:pt x="377" y="36"/>
                      <a:pt x="377" y="35"/>
                    </a:cubicBezTo>
                    <a:cubicBezTo>
                      <a:pt x="378" y="35"/>
                      <a:pt x="378" y="35"/>
                      <a:pt x="378" y="35"/>
                    </a:cubicBezTo>
                    <a:cubicBezTo>
                      <a:pt x="378" y="35"/>
                      <a:pt x="378" y="35"/>
                      <a:pt x="377" y="35"/>
                    </a:cubicBezTo>
                    <a:cubicBezTo>
                      <a:pt x="375" y="34"/>
                      <a:pt x="373" y="34"/>
                      <a:pt x="371" y="34"/>
                    </a:cubicBezTo>
                    <a:cubicBezTo>
                      <a:pt x="370" y="35"/>
                      <a:pt x="370" y="35"/>
                      <a:pt x="370" y="36"/>
                    </a:cubicBezTo>
                    <a:cubicBezTo>
                      <a:pt x="370" y="37"/>
                      <a:pt x="370" y="37"/>
                      <a:pt x="371" y="37"/>
                    </a:cubicBezTo>
                    <a:cubicBezTo>
                      <a:pt x="371" y="37"/>
                      <a:pt x="371" y="37"/>
                      <a:pt x="371" y="38"/>
                    </a:cubicBezTo>
                    <a:cubicBezTo>
                      <a:pt x="372" y="39"/>
                      <a:pt x="371" y="40"/>
                      <a:pt x="372" y="40"/>
                    </a:cubicBezTo>
                    <a:cubicBezTo>
                      <a:pt x="372" y="40"/>
                      <a:pt x="372" y="41"/>
                      <a:pt x="372" y="41"/>
                    </a:cubicBezTo>
                    <a:cubicBezTo>
                      <a:pt x="372" y="41"/>
                      <a:pt x="372" y="42"/>
                      <a:pt x="372" y="42"/>
                    </a:cubicBezTo>
                    <a:cubicBezTo>
                      <a:pt x="373" y="43"/>
                      <a:pt x="373" y="44"/>
                      <a:pt x="372" y="44"/>
                    </a:cubicBezTo>
                    <a:cubicBezTo>
                      <a:pt x="371" y="44"/>
                      <a:pt x="371" y="45"/>
                      <a:pt x="371" y="45"/>
                    </a:cubicBezTo>
                    <a:cubicBezTo>
                      <a:pt x="370" y="46"/>
                      <a:pt x="369" y="46"/>
                      <a:pt x="369" y="46"/>
                    </a:cubicBezTo>
                    <a:cubicBezTo>
                      <a:pt x="367" y="46"/>
                      <a:pt x="366" y="46"/>
                      <a:pt x="365" y="46"/>
                    </a:cubicBezTo>
                    <a:cubicBezTo>
                      <a:pt x="362" y="47"/>
                      <a:pt x="362" y="48"/>
                      <a:pt x="363" y="50"/>
                    </a:cubicBezTo>
                    <a:cubicBezTo>
                      <a:pt x="363" y="50"/>
                      <a:pt x="364" y="51"/>
                      <a:pt x="364" y="51"/>
                    </a:cubicBezTo>
                    <a:cubicBezTo>
                      <a:pt x="365" y="52"/>
                      <a:pt x="365" y="52"/>
                      <a:pt x="366" y="52"/>
                    </a:cubicBezTo>
                    <a:cubicBezTo>
                      <a:pt x="367" y="52"/>
                      <a:pt x="368" y="52"/>
                      <a:pt x="369" y="53"/>
                    </a:cubicBezTo>
                    <a:cubicBezTo>
                      <a:pt x="369" y="54"/>
                      <a:pt x="369" y="54"/>
                      <a:pt x="369" y="54"/>
                    </a:cubicBezTo>
                    <a:cubicBezTo>
                      <a:pt x="370" y="54"/>
                      <a:pt x="370" y="54"/>
                      <a:pt x="370" y="54"/>
                    </a:cubicBezTo>
                    <a:cubicBezTo>
                      <a:pt x="370" y="54"/>
                      <a:pt x="370" y="54"/>
                      <a:pt x="371" y="55"/>
                    </a:cubicBezTo>
                    <a:cubicBezTo>
                      <a:pt x="372" y="56"/>
                      <a:pt x="374" y="56"/>
                      <a:pt x="376" y="56"/>
                    </a:cubicBezTo>
                    <a:cubicBezTo>
                      <a:pt x="376" y="57"/>
                      <a:pt x="376" y="56"/>
                      <a:pt x="377" y="57"/>
                    </a:cubicBezTo>
                    <a:cubicBezTo>
                      <a:pt x="377" y="57"/>
                      <a:pt x="377" y="57"/>
                      <a:pt x="377" y="57"/>
                    </a:cubicBezTo>
                    <a:cubicBezTo>
                      <a:pt x="378" y="58"/>
                      <a:pt x="377" y="60"/>
                      <a:pt x="377" y="61"/>
                    </a:cubicBezTo>
                    <a:cubicBezTo>
                      <a:pt x="377" y="61"/>
                      <a:pt x="377" y="61"/>
                      <a:pt x="378" y="61"/>
                    </a:cubicBezTo>
                    <a:cubicBezTo>
                      <a:pt x="377" y="62"/>
                      <a:pt x="378" y="62"/>
                      <a:pt x="377" y="62"/>
                    </a:cubicBezTo>
                    <a:cubicBezTo>
                      <a:pt x="377" y="61"/>
                      <a:pt x="376" y="60"/>
                      <a:pt x="376" y="58"/>
                    </a:cubicBezTo>
                    <a:cubicBezTo>
                      <a:pt x="376" y="57"/>
                      <a:pt x="376" y="57"/>
                      <a:pt x="375" y="57"/>
                    </a:cubicBezTo>
                    <a:cubicBezTo>
                      <a:pt x="374" y="58"/>
                      <a:pt x="375" y="58"/>
                      <a:pt x="375" y="58"/>
                    </a:cubicBezTo>
                    <a:cubicBezTo>
                      <a:pt x="375" y="59"/>
                      <a:pt x="376" y="60"/>
                      <a:pt x="376" y="61"/>
                    </a:cubicBezTo>
                    <a:cubicBezTo>
                      <a:pt x="376" y="61"/>
                      <a:pt x="377" y="62"/>
                      <a:pt x="376" y="62"/>
                    </a:cubicBezTo>
                    <a:cubicBezTo>
                      <a:pt x="375" y="62"/>
                      <a:pt x="375" y="61"/>
                      <a:pt x="375" y="59"/>
                    </a:cubicBezTo>
                    <a:cubicBezTo>
                      <a:pt x="375" y="59"/>
                      <a:pt x="374" y="59"/>
                      <a:pt x="374" y="59"/>
                    </a:cubicBezTo>
                    <a:cubicBezTo>
                      <a:pt x="374" y="57"/>
                      <a:pt x="374" y="57"/>
                      <a:pt x="372" y="57"/>
                    </a:cubicBezTo>
                    <a:cubicBezTo>
                      <a:pt x="372" y="57"/>
                      <a:pt x="371" y="57"/>
                      <a:pt x="371" y="57"/>
                    </a:cubicBezTo>
                    <a:cubicBezTo>
                      <a:pt x="371" y="57"/>
                      <a:pt x="371" y="57"/>
                      <a:pt x="370" y="57"/>
                    </a:cubicBezTo>
                    <a:cubicBezTo>
                      <a:pt x="370" y="57"/>
                      <a:pt x="370" y="58"/>
                      <a:pt x="370" y="58"/>
                    </a:cubicBezTo>
                    <a:cubicBezTo>
                      <a:pt x="371" y="58"/>
                      <a:pt x="371" y="59"/>
                      <a:pt x="371" y="59"/>
                    </a:cubicBezTo>
                    <a:cubicBezTo>
                      <a:pt x="371" y="60"/>
                      <a:pt x="371" y="60"/>
                      <a:pt x="372" y="61"/>
                    </a:cubicBezTo>
                    <a:cubicBezTo>
                      <a:pt x="372" y="61"/>
                      <a:pt x="372" y="61"/>
                      <a:pt x="372" y="61"/>
                    </a:cubicBezTo>
                    <a:cubicBezTo>
                      <a:pt x="372" y="62"/>
                      <a:pt x="373" y="62"/>
                      <a:pt x="373" y="63"/>
                    </a:cubicBezTo>
                    <a:cubicBezTo>
                      <a:pt x="372" y="62"/>
                      <a:pt x="371" y="62"/>
                      <a:pt x="371" y="61"/>
                    </a:cubicBezTo>
                    <a:cubicBezTo>
                      <a:pt x="371" y="59"/>
                      <a:pt x="370" y="58"/>
                      <a:pt x="369" y="57"/>
                    </a:cubicBezTo>
                    <a:cubicBezTo>
                      <a:pt x="368" y="57"/>
                      <a:pt x="368" y="56"/>
                      <a:pt x="367" y="55"/>
                    </a:cubicBezTo>
                    <a:cubicBezTo>
                      <a:pt x="367" y="55"/>
                      <a:pt x="366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4" y="55"/>
                    </a:cubicBezTo>
                    <a:cubicBezTo>
                      <a:pt x="364" y="54"/>
                      <a:pt x="364" y="54"/>
                      <a:pt x="364" y="54"/>
                    </a:cubicBezTo>
                    <a:cubicBezTo>
                      <a:pt x="363" y="54"/>
                      <a:pt x="362" y="55"/>
                      <a:pt x="362" y="56"/>
                    </a:cubicBezTo>
                    <a:cubicBezTo>
                      <a:pt x="362" y="56"/>
                      <a:pt x="362" y="56"/>
                      <a:pt x="362" y="57"/>
                    </a:cubicBezTo>
                    <a:cubicBezTo>
                      <a:pt x="362" y="57"/>
                      <a:pt x="362" y="57"/>
                      <a:pt x="362" y="57"/>
                    </a:cubicBezTo>
                    <a:cubicBezTo>
                      <a:pt x="361" y="58"/>
                      <a:pt x="361" y="59"/>
                      <a:pt x="362" y="59"/>
                    </a:cubicBezTo>
                    <a:cubicBezTo>
                      <a:pt x="362" y="60"/>
                      <a:pt x="363" y="60"/>
                      <a:pt x="363" y="61"/>
                    </a:cubicBezTo>
                    <a:cubicBezTo>
                      <a:pt x="363" y="61"/>
                      <a:pt x="364" y="62"/>
                      <a:pt x="363" y="62"/>
                    </a:cubicBezTo>
                    <a:cubicBezTo>
                      <a:pt x="363" y="62"/>
                      <a:pt x="363" y="62"/>
                      <a:pt x="363" y="61"/>
                    </a:cubicBezTo>
                    <a:cubicBezTo>
                      <a:pt x="363" y="61"/>
                      <a:pt x="363" y="61"/>
                      <a:pt x="363" y="61"/>
                    </a:cubicBezTo>
                    <a:cubicBezTo>
                      <a:pt x="363" y="60"/>
                      <a:pt x="362" y="60"/>
                      <a:pt x="361" y="60"/>
                    </a:cubicBezTo>
                    <a:cubicBezTo>
                      <a:pt x="360" y="59"/>
                      <a:pt x="360" y="58"/>
                      <a:pt x="360" y="57"/>
                    </a:cubicBezTo>
                    <a:cubicBezTo>
                      <a:pt x="361" y="57"/>
                      <a:pt x="361" y="56"/>
                      <a:pt x="360" y="55"/>
                    </a:cubicBezTo>
                    <a:cubicBezTo>
                      <a:pt x="360" y="55"/>
                      <a:pt x="360" y="54"/>
                      <a:pt x="359" y="54"/>
                    </a:cubicBezTo>
                    <a:cubicBezTo>
                      <a:pt x="359" y="53"/>
                      <a:pt x="358" y="52"/>
                      <a:pt x="357" y="53"/>
                    </a:cubicBezTo>
                    <a:cubicBezTo>
                      <a:pt x="357" y="53"/>
                      <a:pt x="357" y="54"/>
                      <a:pt x="357" y="53"/>
                    </a:cubicBezTo>
                    <a:cubicBezTo>
                      <a:pt x="357" y="53"/>
                      <a:pt x="356" y="54"/>
                      <a:pt x="356" y="53"/>
                    </a:cubicBezTo>
                    <a:cubicBezTo>
                      <a:pt x="356" y="52"/>
                      <a:pt x="355" y="52"/>
                      <a:pt x="355" y="52"/>
                    </a:cubicBezTo>
                    <a:cubicBezTo>
                      <a:pt x="353" y="53"/>
                      <a:pt x="352" y="54"/>
                      <a:pt x="350" y="54"/>
                    </a:cubicBezTo>
                    <a:cubicBezTo>
                      <a:pt x="348" y="55"/>
                      <a:pt x="348" y="57"/>
                      <a:pt x="348" y="59"/>
                    </a:cubicBezTo>
                    <a:cubicBezTo>
                      <a:pt x="348" y="59"/>
                      <a:pt x="348" y="59"/>
                      <a:pt x="348" y="60"/>
                    </a:cubicBezTo>
                    <a:cubicBezTo>
                      <a:pt x="348" y="61"/>
                      <a:pt x="348" y="62"/>
                      <a:pt x="349" y="63"/>
                    </a:cubicBezTo>
                    <a:cubicBezTo>
                      <a:pt x="349" y="63"/>
                      <a:pt x="349" y="64"/>
                      <a:pt x="349" y="65"/>
                    </a:cubicBezTo>
                    <a:cubicBezTo>
                      <a:pt x="349" y="65"/>
                      <a:pt x="349" y="66"/>
                      <a:pt x="348" y="65"/>
                    </a:cubicBezTo>
                    <a:cubicBezTo>
                      <a:pt x="349" y="63"/>
                      <a:pt x="348" y="62"/>
                      <a:pt x="347" y="61"/>
                    </a:cubicBezTo>
                    <a:cubicBezTo>
                      <a:pt x="347" y="60"/>
                      <a:pt x="347" y="60"/>
                      <a:pt x="346" y="60"/>
                    </a:cubicBezTo>
                    <a:cubicBezTo>
                      <a:pt x="346" y="60"/>
                      <a:pt x="346" y="60"/>
                      <a:pt x="346" y="61"/>
                    </a:cubicBezTo>
                    <a:cubicBezTo>
                      <a:pt x="346" y="61"/>
                      <a:pt x="346" y="61"/>
                      <a:pt x="346" y="62"/>
                    </a:cubicBezTo>
                    <a:cubicBezTo>
                      <a:pt x="347" y="62"/>
                      <a:pt x="347" y="63"/>
                      <a:pt x="347" y="64"/>
                    </a:cubicBezTo>
                    <a:cubicBezTo>
                      <a:pt x="346" y="64"/>
                      <a:pt x="346" y="65"/>
                      <a:pt x="346" y="66"/>
                    </a:cubicBezTo>
                    <a:cubicBezTo>
                      <a:pt x="345" y="66"/>
                      <a:pt x="346" y="65"/>
                      <a:pt x="345" y="65"/>
                    </a:cubicBezTo>
                    <a:cubicBezTo>
                      <a:pt x="344" y="64"/>
                      <a:pt x="344" y="63"/>
                      <a:pt x="343" y="62"/>
                    </a:cubicBezTo>
                    <a:cubicBezTo>
                      <a:pt x="343" y="62"/>
                      <a:pt x="343" y="61"/>
                      <a:pt x="343" y="61"/>
                    </a:cubicBezTo>
                    <a:cubicBezTo>
                      <a:pt x="342" y="61"/>
                      <a:pt x="342" y="61"/>
                      <a:pt x="341" y="61"/>
                    </a:cubicBezTo>
                    <a:cubicBezTo>
                      <a:pt x="340" y="62"/>
                      <a:pt x="337" y="62"/>
                      <a:pt x="337" y="64"/>
                    </a:cubicBezTo>
                    <a:cubicBezTo>
                      <a:pt x="337" y="64"/>
                      <a:pt x="336" y="64"/>
                      <a:pt x="336" y="65"/>
                    </a:cubicBezTo>
                    <a:cubicBezTo>
                      <a:pt x="335" y="65"/>
                      <a:pt x="334" y="66"/>
                      <a:pt x="334" y="67"/>
                    </a:cubicBezTo>
                    <a:cubicBezTo>
                      <a:pt x="334" y="68"/>
                      <a:pt x="334" y="68"/>
                      <a:pt x="333" y="68"/>
                    </a:cubicBezTo>
                    <a:cubicBezTo>
                      <a:pt x="332" y="67"/>
                      <a:pt x="332" y="68"/>
                      <a:pt x="331" y="69"/>
                    </a:cubicBezTo>
                    <a:cubicBezTo>
                      <a:pt x="330" y="70"/>
                      <a:pt x="330" y="71"/>
                      <a:pt x="330" y="72"/>
                    </a:cubicBezTo>
                    <a:cubicBezTo>
                      <a:pt x="330" y="73"/>
                      <a:pt x="329" y="73"/>
                      <a:pt x="329" y="74"/>
                    </a:cubicBezTo>
                    <a:cubicBezTo>
                      <a:pt x="329" y="75"/>
                      <a:pt x="330" y="74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1" y="75"/>
                      <a:pt x="331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7"/>
                      <a:pt x="332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3" y="78"/>
                      <a:pt x="332" y="78"/>
                      <a:pt x="333" y="79"/>
                    </a:cubicBezTo>
                    <a:cubicBezTo>
                      <a:pt x="333" y="79"/>
                      <a:pt x="333" y="77"/>
                      <a:pt x="334" y="78"/>
                    </a:cubicBezTo>
                    <a:cubicBezTo>
                      <a:pt x="334" y="78"/>
                      <a:pt x="335" y="78"/>
                      <a:pt x="335" y="78"/>
                    </a:cubicBezTo>
                    <a:cubicBezTo>
                      <a:pt x="335" y="77"/>
                      <a:pt x="335" y="77"/>
                      <a:pt x="335" y="76"/>
                    </a:cubicBezTo>
                    <a:cubicBezTo>
                      <a:pt x="335" y="75"/>
                      <a:pt x="335" y="74"/>
                      <a:pt x="336" y="73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7" y="73"/>
                      <a:pt x="337" y="72"/>
                      <a:pt x="337" y="72"/>
                    </a:cubicBezTo>
                    <a:cubicBezTo>
                      <a:pt x="338" y="72"/>
                      <a:pt x="338" y="72"/>
                      <a:pt x="338" y="73"/>
                    </a:cubicBezTo>
                    <a:cubicBezTo>
                      <a:pt x="338" y="73"/>
                      <a:pt x="338" y="73"/>
                      <a:pt x="339" y="73"/>
                    </a:cubicBezTo>
                    <a:cubicBezTo>
                      <a:pt x="339" y="73"/>
                      <a:pt x="339" y="73"/>
                      <a:pt x="339" y="73"/>
                    </a:cubicBezTo>
                    <a:cubicBezTo>
                      <a:pt x="339" y="72"/>
                      <a:pt x="339" y="71"/>
                      <a:pt x="340" y="71"/>
                    </a:cubicBezTo>
                    <a:cubicBezTo>
                      <a:pt x="341" y="71"/>
                      <a:pt x="341" y="72"/>
                      <a:pt x="340" y="72"/>
                    </a:cubicBezTo>
                    <a:cubicBezTo>
                      <a:pt x="340" y="73"/>
                      <a:pt x="341" y="73"/>
                      <a:pt x="342" y="74"/>
                    </a:cubicBezTo>
                    <a:cubicBezTo>
                      <a:pt x="342" y="73"/>
                      <a:pt x="343" y="74"/>
                      <a:pt x="344" y="74"/>
                    </a:cubicBezTo>
                    <a:cubicBezTo>
                      <a:pt x="344" y="74"/>
                      <a:pt x="344" y="75"/>
                      <a:pt x="344" y="75"/>
                    </a:cubicBezTo>
                    <a:cubicBezTo>
                      <a:pt x="342" y="75"/>
                      <a:pt x="342" y="77"/>
                      <a:pt x="340" y="78"/>
                    </a:cubicBezTo>
                    <a:cubicBezTo>
                      <a:pt x="340" y="78"/>
                      <a:pt x="340" y="78"/>
                      <a:pt x="340" y="78"/>
                    </a:cubicBezTo>
                    <a:cubicBezTo>
                      <a:pt x="339" y="79"/>
                      <a:pt x="338" y="80"/>
                      <a:pt x="337" y="81"/>
                    </a:cubicBezTo>
                    <a:cubicBezTo>
                      <a:pt x="336" y="81"/>
                      <a:pt x="336" y="83"/>
                      <a:pt x="337" y="84"/>
                    </a:cubicBezTo>
                    <a:cubicBezTo>
                      <a:pt x="338" y="84"/>
                      <a:pt x="338" y="84"/>
                      <a:pt x="339" y="84"/>
                    </a:cubicBezTo>
                    <a:cubicBezTo>
                      <a:pt x="338" y="85"/>
                      <a:pt x="338" y="84"/>
                      <a:pt x="338" y="85"/>
                    </a:cubicBezTo>
                    <a:cubicBezTo>
                      <a:pt x="338" y="85"/>
                      <a:pt x="339" y="86"/>
                      <a:pt x="339" y="85"/>
                    </a:cubicBezTo>
                    <a:cubicBezTo>
                      <a:pt x="340" y="84"/>
                      <a:pt x="341" y="84"/>
                      <a:pt x="342" y="83"/>
                    </a:cubicBezTo>
                    <a:cubicBezTo>
                      <a:pt x="342" y="83"/>
                      <a:pt x="343" y="83"/>
                      <a:pt x="343" y="83"/>
                    </a:cubicBezTo>
                    <a:cubicBezTo>
                      <a:pt x="343" y="82"/>
                      <a:pt x="344" y="82"/>
                      <a:pt x="345" y="81"/>
                    </a:cubicBezTo>
                    <a:cubicBezTo>
                      <a:pt x="345" y="81"/>
                      <a:pt x="346" y="81"/>
                      <a:pt x="346" y="80"/>
                    </a:cubicBezTo>
                    <a:cubicBezTo>
                      <a:pt x="347" y="79"/>
                      <a:pt x="349" y="77"/>
                      <a:pt x="351" y="77"/>
                    </a:cubicBezTo>
                    <a:cubicBezTo>
                      <a:pt x="352" y="77"/>
                      <a:pt x="353" y="77"/>
                      <a:pt x="353" y="76"/>
                    </a:cubicBezTo>
                    <a:cubicBezTo>
                      <a:pt x="354" y="76"/>
                      <a:pt x="353" y="77"/>
                      <a:pt x="353" y="77"/>
                    </a:cubicBezTo>
                    <a:cubicBezTo>
                      <a:pt x="353" y="77"/>
                      <a:pt x="354" y="78"/>
                      <a:pt x="354" y="78"/>
                    </a:cubicBezTo>
                    <a:cubicBezTo>
                      <a:pt x="355" y="77"/>
                      <a:pt x="356" y="78"/>
                      <a:pt x="358" y="78"/>
                    </a:cubicBezTo>
                    <a:cubicBezTo>
                      <a:pt x="358" y="79"/>
                      <a:pt x="359" y="79"/>
                      <a:pt x="359" y="79"/>
                    </a:cubicBezTo>
                    <a:cubicBezTo>
                      <a:pt x="359" y="79"/>
                      <a:pt x="360" y="80"/>
                      <a:pt x="360" y="80"/>
                    </a:cubicBezTo>
                    <a:cubicBezTo>
                      <a:pt x="359" y="81"/>
                      <a:pt x="359" y="80"/>
                      <a:pt x="358" y="80"/>
                    </a:cubicBezTo>
                    <a:cubicBezTo>
                      <a:pt x="357" y="79"/>
                      <a:pt x="357" y="79"/>
                      <a:pt x="356" y="79"/>
                    </a:cubicBezTo>
                    <a:cubicBezTo>
                      <a:pt x="356" y="79"/>
                      <a:pt x="355" y="79"/>
                      <a:pt x="355" y="79"/>
                    </a:cubicBezTo>
                    <a:cubicBezTo>
                      <a:pt x="355" y="78"/>
                      <a:pt x="355" y="78"/>
                      <a:pt x="354" y="79"/>
                    </a:cubicBezTo>
                    <a:cubicBezTo>
                      <a:pt x="352" y="79"/>
                      <a:pt x="351" y="79"/>
                      <a:pt x="349" y="80"/>
                    </a:cubicBezTo>
                    <a:cubicBezTo>
                      <a:pt x="348" y="81"/>
                      <a:pt x="348" y="81"/>
                      <a:pt x="349" y="81"/>
                    </a:cubicBezTo>
                    <a:cubicBezTo>
                      <a:pt x="349" y="81"/>
                      <a:pt x="350" y="81"/>
                      <a:pt x="349" y="82"/>
                    </a:cubicBezTo>
                    <a:cubicBezTo>
                      <a:pt x="349" y="82"/>
                      <a:pt x="348" y="81"/>
                      <a:pt x="348" y="82"/>
                    </a:cubicBezTo>
                    <a:cubicBezTo>
                      <a:pt x="347" y="83"/>
                      <a:pt x="346" y="83"/>
                      <a:pt x="346" y="84"/>
                    </a:cubicBezTo>
                    <a:cubicBezTo>
                      <a:pt x="345" y="85"/>
                      <a:pt x="344" y="86"/>
                      <a:pt x="343" y="87"/>
                    </a:cubicBezTo>
                    <a:cubicBezTo>
                      <a:pt x="342" y="87"/>
                      <a:pt x="342" y="87"/>
                      <a:pt x="342" y="88"/>
                    </a:cubicBezTo>
                    <a:cubicBezTo>
                      <a:pt x="342" y="88"/>
                      <a:pt x="342" y="89"/>
                      <a:pt x="343" y="89"/>
                    </a:cubicBezTo>
                    <a:cubicBezTo>
                      <a:pt x="343" y="89"/>
                      <a:pt x="344" y="89"/>
                      <a:pt x="345" y="90"/>
                    </a:cubicBezTo>
                    <a:cubicBezTo>
                      <a:pt x="345" y="91"/>
                      <a:pt x="346" y="91"/>
                      <a:pt x="347" y="91"/>
                    </a:cubicBezTo>
                    <a:cubicBezTo>
                      <a:pt x="348" y="91"/>
                      <a:pt x="348" y="91"/>
                      <a:pt x="348" y="91"/>
                    </a:cubicBezTo>
                    <a:cubicBezTo>
                      <a:pt x="348" y="91"/>
                      <a:pt x="349" y="91"/>
                      <a:pt x="348" y="91"/>
                    </a:cubicBezTo>
                    <a:cubicBezTo>
                      <a:pt x="347" y="91"/>
                      <a:pt x="347" y="92"/>
                      <a:pt x="346" y="92"/>
                    </a:cubicBezTo>
                    <a:cubicBezTo>
                      <a:pt x="345" y="93"/>
                      <a:pt x="344" y="93"/>
                      <a:pt x="343" y="91"/>
                    </a:cubicBezTo>
                    <a:cubicBezTo>
                      <a:pt x="343" y="91"/>
                      <a:pt x="342" y="91"/>
                      <a:pt x="342" y="91"/>
                    </a:cubicBezTo>
                    <a:cubicBezTo>
                      <a:pt x="340" y="92"/>
                      <a:pt x="339" y="94"/>
                      <a:pt x="340" y="96"/>
                    </a:cubicBezTo>
                    <a:cubicBezTo>
                      <a:pt x="340" y="96"/>
                      <a:pt x="339" y="97"/>
                      <a:pt x="340" y="97"/>
                    </a:cubicBezTo>
                    <a:cubicBezTo>
                      <a:pt x="340" y="99"/>
                      <a:pt x="341" y="101"/>
                      <a:pt x="342" y="101"/>
                    </a:cubicBezTo>
                    <a:cubicBezTo>
                      <a:pt x="343" y="101"/>
                      <a:pt x="344" y="101"/>
                      <a:pt x="344" y="101"/>
                    </a:cubicBezTo>
                    <a:cubicBezTo>
                      <a:pt x="345" y="101"/>
                      <a:pt x="346" y="101"/>
                      <a:pt x="347" y="101"/>
                    </a:cubicBezTo>
                    <a:cubicBezTo>
                      <a:pt x="348" y="100"/>
                      <a:pt x="349" y="100"/>
                      <a:pt x="350" y="99"/>
                    </a:cubicBezTo>
                    <a:cubicBezTo>
                      <a:pt x="350" y="99"/>
                      <a:pt x="351" y="100"/>
                      <a:pt x="351" y="99"/>
                    </a:cubicBezTo>
                    <a:cubicBezTo>
                      <a:pt x="352" y="99"/>
                      <a:pt x="353" y="99"/>
                      <a:pt x="354" y="98"/>
                    </a:cubicBezTo>
                    <a:cubicBezTo>
                      <a:pt x="354" y="99"/>
                      <a:pt x="355" y="99"/>
                      <a:pt x="355" y="99"/>
                    </a:cubicBezTo>
                    <a:cubicBezTo>
                      <a:pt x="355" y="99"/>
                      <a:pt x="355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8" y="99"/>
                      <a:pt x="358" y="99"/>
                      <a:pt x="359" y="99"/>
                    </a:cubicBezTo>
                    <a:cubicBezTo>
                      <a:pt x="360" y="98"/>
                      <a:pt x="361" y="98"/>
                      <a:pt x="362" y="97"/>
                    </a:cubicBezTo>
                    <a:cubicBezTo>
                      <a:pt x="363" y="97"/>
                      <a:pt x="364" y="97"/>
                      <a:pt x="364" y="96"/>
                    </a:cubicBezTo>
                    <a:cubicBezTo>
                      <a:pt x="366" y="96"/>
                      <a:pt x="366" y="95"/>
                      <a:pt x="367" y="95"/>
                    </a:cubicBezTo>
                    <a:cubicBezTo>
                      <a:pt x="367" y="94"/>
                      <a:pt x="368" y="93"/>
                      <a:pt x="368" y="92"/>
                    </a:cubicBezTo>
                    <a:cubicBezTo>
                      <a:pt x="369" y="91"/>
                      <a:pt x="371" y="91"/>
                      <a:pt x="372" y="90"/>
                    </a:cubicBezTo>
                    <a:cubicBezTo>
                      <a:pt x="373" y="89"/>
                      <a:pt x="374" y="89"/>
                      <a:pt x="376" y="88"/>
                    </a:cubicBezTo>
                    <a:cubicBezTo>
                      <a:pt x="375" y="89"/>
                      <a:pt x="376" y="89"/>
                      <a:pt x="377" y="89"/>
                    </a:cubicBezTo>
                    <a:cubicBezTo>
                      <a:pt x="375" y="91"/>
                      <a:pt x="374" y="91"/>
                      <a:pt x="372" y="93"/>
                    </a:cubicBezTo>
                    <a:cubicBezTo>
                      <a:pt x="371" y="94"/>
                      <a:pt x="370" y="94"/>
                      <a:pt x="369" y="96"/>
                    </a:cubicBezTo>
                    <a:cubicBezTo>
                      <a:pt x="369" y="96"/>
                      <a:pt x="369" y="96"/>
                      <a:pt x="369" y="97"/>
                    </a:cubicBezTo>
                    <a:cubicBezTo>
                      <a:pt x="369" y="97"/>
                      <a:pt x="369" y="98"/>
                      <a:pt x="369" y="98"/>
                    </a:cubicBezTo>
                    <a:cubicBezTo>
                      <a:pt x="367" y="98"/>
                      <a:pt x="365" y="100"/>
                      <a:pt x="364" y="101"/>
                    </a:cubicBezTo>
                    <a:cubicBezTo>
                      <a:pt x="364" y="101"/>
                      <a:pt x="363" y="101"/>
                      <a:pt x="363" y="101"/>
                    </a:cubicBezTo>
                    <a:cubicBezTo>
                      <a:pt x="362" y="101"/>
                      <a:pt x="361" y="101"/>
                      <a:pt x="361" y="102"/>
                    </a:cubicBezTo>
                    <a:cubicBezTo>
                      <a:pt x="359" y="102"/>
                      <a:pt x="357" y="102"/>
                      <a:pt x="356" y="101"/>
                    </a:cubicBezTo>
                    <a:cubicBezTo>
                      <a:pt x="355" y="101"/>
                      <a:pt x="354" y="101"/>
                      <a:pt x="353" y="101"/>
                    </a:cubicBezTo>
                    <a:cubicBezTo>
                      <a:pt x="353" y="101"/>
                      <a:pt x="353" y="101"/>
                      <a:pt x="353" y="101"/>
                    </a:cubicBezTo>
                    <a:cubicBezTo>
                      <a:pt x="352" y="101"/>
                      <a:pt x="352" y="102"/>
                      <a:pt x="351" y="102"/>
                    </a:cubicBezTo>
                    <a:cubicBezTo>
                      <a:pt x="349" y="102"/>
                      <a:pt x="348" y="103"/>
                      <a:pt x="346" y="104"/>
                    </a:cubicBezTo>
                    <a:cubicBezTo>
                      <a:pt x="345" y="105"/>
                      <a:pt x="345" y="106"/>
                      <a:pt x="346" y="107"/>
                    </a:cubicBezTo>
                    <a:cubicBezTo>
                      <a:pt x="346" y="108"/>
                      <a:pt x="347" y="109"/>
                      <a:pt x="348" y="109"/>
                    </a:cubicBezTo>
                    <a:cubicBezTo>
                      <a:pt x="349" y="110"/>
                      <a:pt x="350" y="111"/>
                      <a:pt x="351" y="112"/>
                    </a:cubicBezTo>
                    <a:cubicBezTo>
                      <a:pt x="352" y="113"/>
                      <a:pt x="352" y="115"/>
                      <a:pt x="354" y="115"/>
                    </a:cubicBezTo>
                    <a:cubicBezTo>
                      <a:pt x="355" y="115"/>
                      <a:pt x="355" y="115"/>
                      <a:pt x="355" y="115"/>
                    </a:cubicBezTo>
                    <a:cubicBezTo>
                      <a:pt x="355" y="115"/>
                      <a:pt x="356" y="116"/>
                      <a:pt x="356" y="116"/>
                    </a:cubicBezTo>
                    <a:cubicBezTo>
                      <a:pt x="356" y="116"/>
                      <a:pt x="356" y="116"/>
                      <a:pt x="357" y="116"/>
                    </a:cubicBezTo>
                    <a:cubicBezTo>
                      <a:pt x="357" y="117"/>
                      <a:pt x="359" y="117"/>
                      <a:pt x="360" y="117"/>
                    </a:cubicBezTo>
                    <a:cubicBezTo>
                      <a:pt x="361" y="116"/>
                      <a:pt x="361" y="114"/>
                      <a:pt x="361" y="113"/>
                    </a:cubicBezTo>
                    <a:cubicBezTo>
                      <a:pt x="361" y="112"/>
                      <a:pt x="362" y="112"/>
                      <a:pt x="362" y="111"/>
                    </a:cubicBezTo>
                    <a:cubicBezTo>
                      <a:pt x="363" y="111"/>
                      <a:pt x="363" y="110"/>
                      <a:pt x="363" y="109"/>
                    </a:cubicBezTo>
                    <a:cubicBezTo>
                      <a:pt x="364" y="109"/>
                      <a:pt x="364" y="109"/>
                      <a:pt x="364" y="108"/>
                    </a:cubicBezTo>
                    <a:cubicBezTo>
                      <a:pt x="365" y="107"/>
                      <a:pt x="365" y="107"/>
                      <a:pt x="365" y="106"/>
                    </a:cubicBezTo>
                    <a:cubicBezTo>
                      <a:pt x="365" y="106"/>
                      <a:pt x="365" y="106"/>
                      <a:pt x="365" y="106"/>
                    </a:cubicBezTo>
                    <a:cubicBezTo>
                      <a:pt x="367" y="104"/>
                      <a:pt x="368" y="101"/>
                      <a:pt x="370" y="100"/>
                    </a:cubicBezTo>
                    <a:cubicBezTo>
                      <a:pt x="370" y="100"/>
                      <a:pt x="371" y="99"/>
                      <a:pt x="371" y="99"/>
                    </a:cubicBezTo>
                    <a:cubicBezTo>
                      <a:pt x="372" y="99"/>
                      <a:pt x="372" y="99"/>
                      <a:pt x="372" y="99"/>
                    </a:cubicBezTo>
                    <a:cubicBezTo>
                      <a:pt x="373" y="100"/>
                      <a:pt x="374" y="99"/>
                      <a:pt x="376" y="99"/>
                    </a:cubicBezTo>
                    <a:cubicBezTo>
                      <a:pt x="376" y="99"/>
                      <a:pt x="376" y="98"/>
                      <a:pt x="377" y="98"/>
                    </a:cubicBezTo>
                    <a:cubicBezTo>
                      <a:pt x="378" y="98"/>
                      <a:pt x="379" y="97"/>
                      <a:pt x="380" y="98"/>
                    </a:cubicBezTo>
                    <a:cubicBezTo>
                      <a:pt x="380" y="98"/>
                      <a:pt x="380" y="98"/>
                      <a:pt x="381" y="98"/>
                    </a:cubicBezTo>
                    <a:cubicBezTo>
                      <a:pt x="381" y="97"/>
                      <a:pt x="381" y="97"/>
                      <a:pt x="382" y="97"/>
                    </a:cubicBezTo>
                    <a:cubicBezTo>
                      <a:pt x="383" y="97"/>
                      <a:pt x="384" y="97"/>
                      <a:pt x="385" y="96"/>
                    </a:cubicBezTo>
                    <a:cubicBezTo>
                      <a:pt x="386" y="96"/>
                      <a:pt x="387" y="96"/>
                      <a:pt x="387" y="96"/>
                    </a:cubicBezTo>
                    <a:cubicBezTo>
                      <a:pt x="388" y="95"/>
                      <a:pt x="389" y="94"/>
                      <a:pt x="391" y="94"/>
                    </a:cubicBezTo>
                    <a:cubicBezTo>
                      <a:pt x="392" y="94"/>
                      <a:pt x="392" y="94"/>
                      <a:pt x="392" y="94"/>
                    </a:cubicBezTo>
                    <a:cubicBezTo>
                      <a:pt x="393" y="94"/>
                      <a:pt x="392" y="95"/>
                      <a:pt x="392" y="95"/>
                    </a:cubicBezTo>
                    <a:cubicBezTo>
                      <a:pt x="392" y="95"/>
                      <a:pt x="392" y="95"/>
                      <a:pt x="392" y="96"/>
                    </a:cubicBezTo>
                    <a:cubicBezTo>
                      <a:pt x="391" y="95"/>
                      <a:pt x="390" y="95"/>
                      <a:pt x="390" y="96"/>
                    </a:cubicBezTo>
                    <a:cubicBezTo>
                      <a:pt x="390" y="96"/>
                      <a:pt x="389" y="96"/>
                      <a:pt x="389" y="96"/>
                    </a:cubicBezTo>
                    <a:cubicBezTo>
                      <a:pt x="387" y="96"/>
                      <a:pt x="386" y="97"/>
                      <a:pt x="385" y="98"/>
                    </a:cubicBezTo>
                    <a:cubicBezTo>
                      <a:pt x="383" y="99"/>
                      <a:pt x="380" y="99"/>
                      <a:pt x="378" y="100"/>
                    </a:cubicBezTo>
                    <a:cubicBezTo>
                      <a:pt x="377" y="100"/>
                      <a:pt x="376" y="101"/>
                      <a:pt x="375" y="100"/>
                    </a:cubicBezTo>
                    <a:cubicBezTo>
                      <a:pt x="375" y="100"/>
                      <a:pt x="375" y="100"/>
                      <a:pt x="375" y="100"/>
                    </a:cubicBezTo>
                    <a:cubicBezTo>
                      <a:pt x="374" y="101"/>
                      <a:pt x="374" y="101"/>
                      <a:pt x="373" y="101"/>
                    </a:cubicBezTo>
                    <a:cubicBezTo>
                      <a:pt x="371" y="102"/>
                      <a:pt x="370" y="103"/>
                      <a:pt x="369" y="104"/>
                    </a:cubicBezTo>
                    <a:cubicBezTo>
                      <a:pt x="368" y="106"/>
                      <a:pt x="367" y="109"/>
                      <a:pt x="366" y="111"/>
                    </a:cubicBezTo>
                    <a:cubicBezTo>
                      <a:pt x="365" y="112"/>
                      <a:pt x="364" y="114"/>
                      <a:pt x="364" y="116"/>
                    </a:cubicBezTo>
                    <a:cubicBezTo>
                      <a:pt x="364" y="116"/>
                      <a:pt x="363" y="117"/>
                      <a:pt x="363" y="118"/>
                    </a:cubicBezTo>
                    <a:cubicBezTo>
                      <a:pt x="363" y="118"/>
                      <a:pt x="363" y="118"/>
                      <a:pt x="364" y="119"/>
                    </a:cubicBezTo>
                    <a:cubicBezTo>
                      <a:pt x="365" y="119"/>
                      <a:pt x="366" y="120"/>
                      <a:pt x="367" y="120"/>
                    </a:cubicBezTo>
                    <a:cubicBezTo>
                      <a:pt x="368" y="121"/>
                      <a:pt x="369" y="121"/>
                      <a:pt x="369" y="119"/>
                    </a:cubicBezTo>
                    <a:cubicBezTo>
                      <a:pt x="369" y="118"/>
                      <a:pt x="370" y="118"/>
                      <a:pt x="371" y="117"/>
                    </a:cubicBezTo>
                    <a:cubicBezTo>
                      <a:pt x="370" y="118"/>
                      <a:pt x="370" y="119"/>
                      <a:pt x="370" y="119"/>
                    </a:cubicBezTo>
                    <a:cubicBezTo>
                      <a:pt x="369" y="120"/>
                      <a:pt x="369" y="120"/>
                      <a:pt x="369" y="121"/>
                    </a:cubicBezTo>
                    <a:cubicBezTo>
                      <a:pt x="369" y="121"/>
                      <a:pt x="370" y="121"/>
                      <a:pt x="370" y="121"/>
                    </a:cubicBezTo>
                    <a:cubicBezTo>
                      <a:pt x="371" y="121"/>
                      <a:pt x="372" y="121"/>
                      <a:pt x="372" y="121"/>
                    </a:cubicBezTo>
                    <a:cubicBezTo>
                      <a:pt x="374" y="122"/>
                      <a:pt x="375" y="121"/>
                      <a:pt x="377" y="121"/>
                    </a:cubicBezTo>
                    <a:cubicBezTo>
                      <a:pt x="378" y="122"/>
                      <a:pt x="380" y="122"/>
                      <a:pt x="381" y="121"/>
                    </a:cubicBezTo>
                    <a:cubicBezTo>
                      <a:pt x="381" y="121"/>
                      <a:pt x="381" y="121"/>
                      <a:pt x="381" y="121"/>
                    </a:cubicBezTo>
                    <a:cubicBezTo>
                      <a:pt x="383" y="121"/>
                      <a:pt x="382" y="120"/>
                      <a:pt x="383" y="119"/>
                    </a:cubicBezTo>
                    <a:cubicBezTo>
                      <a:pt x="383" y="118"/>
                      <a:pt x="384" y="117"/>
                      <a:pt x="383" y="116"/>
                    </a:cubicBezTo>
                    <a:cubicBezTo>
                      <a:pt x="383" y="115"/>
                      <a:pt x="383" y="115"/>
                      <a:pt x="383" y="114"/>
                    </a:cubicBezTo>
                    <a:cubicBezTo>
                      <a:pt x="383" y="113"/>
                      <a:pt x="383" y="112"/>
                      <a:pt x="384" y="112"/>
                    </a:cubicBezTo>
                    <a:cubicBezTo>
                      <a:pt x="385" y="111"/>
                      <a:pt x="386" y="110"/>
                      <a:pt x="386" y="108"/>
                    </a:cubicBezTo>
                    <a:cubicBezTo>
                      <a:pt x="388" y="109"/>
                      <a:pt x="387" y="110"/>
                      <a:pt x="387" y="111"/>
                    </a:cubicBezTo>
                    <a:cubicBezTo>
                      <a:pt x="386" y="111"/>
                      <a:pt x="386" y="112"/>
                      <a:pt x="385" y="112"/>
                    </a:cubicBezTo>
                    <a:cubicBezTo>
                      <a:pt x="385" y="112"/>
                      <a:pt x="384" y="113"/>
                      <a:pt x="385" y="114"/>
                    </a:cubicBezTo>
                    <a:cubicBezTo>
                      <a:pt x="385" y="114"/>
                      <a:pt x="385" y="115"/>
                      <a:pt x="386" y="114"/>
                    </a:cubicBezTo>
                    <a:cubicBezTo>
                      <a:pt x="388" y="114"/>
                      <a:pt x="389" y="113"/>
                      <a:pt x="390" y="113"/>
                    </a:cubicBezTo>
                    <a:cubicBezTo>
                      <a:pt x="391" y="112"/>
                      <a:pt x="391" y="112"/>
                      <a:pt x="391" y="111"/>
                    </a:cubicBezTo>
                    <a:cubicBezTo>
                      <a:pt x="391" y="111"/>
                      <a:pt x="392" y="111"/>
                      <a:pt x="392" y="111"/>
                    </a:cubicBezTo>
                    <a:cubicBezTo>
                      <a:pt x="393" y="111"/>
                      <a:pt x="394" y="109"/>
                      <a:pt x="395" y="109"/>
                    </a:cubicBezTo>
                    <a:cubicBezTo>
                      <a:pt x="396" y="109"/>
                      <a:pt x="396" y="110"/>
                      <a:pt x="396" y="111"/>
                    </a:cubicBezTo>
                    <a:cubicBezTo>
                      <a:pt x="395" y="111"/>
                      <a:pt x="395" y="111"/>
                      <a:pt x="395" y="112"/>
                    </a:cubicBezTo>
                    <a:cubicBezTo>
                      <a:pt x="395" y="112"/>
                      <a:pt x="395" y="112"/>
                      <a:pt x="395" y="112"/>
                    </a:cubicBezTo>
                    <a:cubicBezTo>
                      <a:pt x="393" y="113"/>
                      <a:pt x="392" y="114"/>
                      <a:pt x="390" y="114"/>
                    </a:cubicBezTo>
                    <a:cubicBezTo>
                      <a:pt x="389" y="115"/>
                      <a:pt x="388" y="116"/>
                      <a:pt x="387" y="117"/>
                    </a:cubicBezTo>
                    <a:cubicBezTo>
                      <a:pt x="386" y="121"/>
                      <a:pt x="387" y="121"/>
                      <a:pt x="390" y="120"/>
                    </a:cubicBezTo>
                    <a:cubicBezTo>
                      <a:pt x="390" y="120"/>
                      <a:pt x="390" y="120"/>
                      <a:pt x="391" y="120"/>
                    </a:cubicBezTo>
                    <a:cubicBezTo>
                      <a:pt x="391" y="120"/>
                      <a:pt x="391" y="120"/>
                      <a:pt x="391" y="120"/>
                    </a:cubicBezTo>
                    <a:cubicBezTo>
                      <a:pt x="391" y="120"/>
                      <a:pt x="392" y="120"/>
                      <a:pt x="393" y="120"/>
                    </a:cubicBezTo>
                    <a:cubicBezTo>
                      <a:pt x="396" y="119"/>
                      <a:pt x="399" y="118"/>
                      <a:pt x="402" y="116"/>
                    </a:cubicBezTo>
                    <a:cubicBezTo>
                      <a:pt x="403" y="115"/>
                      <a:pt x="404" y="115"/>
                      <a:pt x="404" y="114"/>
                    </a:cubicBezTo>
                    <a:cubicBezTo>
                      <a:pt x="407" y="113"/>
                      <a:pt x="409" y="111"/>
                      <a:pt x="410" y="109"/>
                    </a:cubicBezTo>
                    <a:cubicBezTo>
                      <a:pt x="411" y="108"/>
                      <a:pt x="412" y="107"/>
                      <a:pt x="412" y="106"/>
                    </a:cubicBezTo>
                    <a:cubicBezTo>
                      <a:pt x="412" y="106"/>
                      <a:pt x="412" y="105"/>
                      <a:pt x="412" y="105"/>
                    </a:cubicBezTo>
                    <a:cubicBezTo>
                      <a:pt x="413" y="105"/>
                      <a:pt x="414" y="103"/>
                      <a:pt x="414" y="103"/>
                    </a:cubicBezTo>
                    <a:cubicBezTo>
                      <a:pt x="413" y="102"/>
                      <a:pt x="413" y="102"/>
                      <a:pt x="413" y="102"/>
                    </a:cubicBezTo>
                    <a:cubicBezTo>
                      <a:pt x="413" y="102"/>
                      <a:pt x="412" y="102"/>
                      <a:pt x="412" y="102"/>
                    </a:cubicBezTo>
                    <a:cubicBezTo>
                      <a:pt x="412" y="102"/>
                      <a:pt x="412" y="101"/>
                      <a:pt x="413" y="101"/>
                    </a:cubicBezTo>
                    <a:cubicBezTo>
                      <a:pt x="413" y="100"/>
                      <a:pt x="414" y="99"/>
                      <a:pt x="414" y="98"/>
                    </a:cubicBezTo>
                    <a:cubicBezTo>
                      <a:pt x="414" y="98"/>
                      <a:pt x="414" y="97"/>
                      <a:pt x="413" y="96"/>
                    </a:cubicBezTo>
                    <a:cubicBezTo>
                      <a:pt x="413" y="96"/>
                      <a:pt x="412" y="95"/>
                      <a:pt x="412" y="94"/>
                    </a:cubicBezTo>
                    <a:cubicBezTo>
                      <a:pt x="412" y="93"/>
                      <a:pt x="412" y="94"/>
                      <a:pt x="413" y="94"/>
                    </a:cubicBezTo>
                    <a:cubicBezTo>
                      <a:pt x="413" y="94"/>
                      <a:pt x="413" y="94"/>
                      <a:pt x="413" y="94"/>
                    </a:cubicBezTo>
                    <a:cubicBezTo>
                      <a:pt x="413" y="95"/>
                      <a:pt x="413" y="95"/>
                      <a:pt x="414" y="96"/>
                    </a:cubicBezTo>
                    <a:cubicBezTo>
                      <a:pt x="414" y="96"/>
                      <a:pt x="414" y="97"/>
                      <a:pt x="415" y="97"/>
                    </a:cubicBezTo>
                    <a:cubicBezTo>
                      <a:pt x="416" y="98"/>
                      <a:pt x="417" y="97"/>
                      <a:pt x="417" y="97"/>
                    </a:cubicBezTo>
                    <a:cubicBezTo>
                      <a:pt x="418" y="96"/>
                      <a:pt x="417" y="96"/>
                      <a:pt x="417" y="96"/>
                    </a:cubicBezTo>
                    <a:cubicBezTo>
                      <a:pt x="417" y="96"/>
                      <a:pt x="417" y="96"/>
                      <a:pt x="417" y="95"/>
                    </a:cubicBezTo>
                    <a:cubicBezTo>
                      <a:pt x="417" y="95"/>
                      <a:pt x="417" y="94"/>
                      <a:pt x="418" y="93"/>
                    </a:cubicBezTo>
                    <a:cubicBezTo>
                      <a:pt x="418" y="93"/>
                      <a:pt x="418" y="93"/>
                      <a:pt x="418" y="93"/>
                    </a:cubicBezTo>
                    <a:cubicBezTo>
                      <a:pt x="419" y="92"/>
                      <a:pt x="420" y="91"/>
                      <a:pt x="420" y="89"/>
                    </a:cubicBezTo>
                    <a:cubicBezTo>
                      <a:pt x="420" y="89"/>
                      <a:pt x="421" y="89"/>
                      <a:pt x="421" y="88"/>
                    </a:cubicBezTo>
                    <a:cubicBezTo>
                      <a:pt x="423" y="87"/>
                      <a:pt x="425" y="86"/>
                      <a:pt x="426" y="85"/>
                    </a:cubicBezTo>
                    <a:cubicBezTo>
                      <a:pt x="427" y="84"/>
                      <a:pt x="427" y="83"/>
                      <a:pt x="428" y="83"/>
                    </a:cubicBezTo>
                    <a:cubicBezTo>
                      <a:pt x="429" y="83"/>
                      <a:pt x="429" y="82"/>
                      <a:pt x="429" y="83"/>
                    </a:cubicBezTo>
                    <a:cubicBezTo>
                      <a:pt x="430" y="83"/>
                      <a:pt x="429" y="83"/>
                      <a:pt x="429" y="84"/>
                    </a:cubicBezTo>
                    <a:cubicBezTo>
                      <a:pt x="429" y="84"/>
                      <a:pt x="429" y="84"/>
                      <a:pt x="429" y="85"/>
                    </a:cubicBezTo>
                    <a:cubicBezTo>
                      <a:pt x="428" y="86"/>
                      <a:pt x="426" y="87"/>
                      <a:pt x="425" y="88"/>
                    </a:cubicBezTo>
                    <a:cubicBezTo>
                      <a:pt x="424" y="88"/>
                      <a:pt x="424" y="88"/>
                      <a:pt x="424" y="88"/>
                    </a:cubicBezTo>
                    <a:cubicBezTo>
                      <a:pt x="424" y="89"/>
                      <a:pt x="424" y="89"/>
                      <a:pt x="423" y="89"/>
                    </a:cubicBezTo>
                    <a:cubicBezTo>
                      <a:pt x="422" y="90"/>
                      <a:pt x="421" y="92"/>
                      <a:pt x="421" y="93"/>
                    </a:cubicBezTo>
                    <a:cubicBezTo>
                      <a:pt x="421" y="93"/>
                      <a:pt x="421" y="93"/>
                      <a:pt x="421" y="93"/>
                    </a:cubicBezTo>
                    <a:cubicBezTo>
                      <a:pt x="420" y="94"/>
                      <a:pt x="420" y="94"/>
                      <a:pt x="420" y="94"/>
                    </a:cubicBezTo>
                    <a:cubicBezTo>
                      <a:pt x="419" y="95"/>
                      <a:pt x="419" y="95"/>
                      <a:pt x="419" y="96"/>
                    </a:cubicBezTo>
                    <a:cubicBezTo>
                      <a:pt x="419" y="96"/>
                      <a:pt x="419" y="97"/>
                      <a:pt x="419" y="97"/>
                    </a:cubicBezTo>
                    <a:cubicBezTo>
                      <a:pt x="418" y="99"/>
                      <a:pt x="417" y="101"/>
                      <a:pt x="415" y="102"/>
                    </a:cubicBezTo>
                    <a:cubicBezTo>
                      <a:pt x="415" y="103"/>
                      <a:pt x="415" y="103"/>
                      <a:pt x="415" y="103"/>
                    </a:cubicBezTo>
                    <a:cubicBezTo>
                      <a:pt x="416" y="105"/>
                      <a:pt x="416" y="106"/>
                      <a:pt x="415" y="107"/>
                    </a:cubicBezTo>
                    <a:cubicBezTo>
                      <a:pt x="415" y="107"/>
                      <a:pt x="415" y="107"/>
                      <a:pt x="415" y="108"/>
                    </a:cubicBezTo>
                    <a:cubicBezTo>
                      <a:pt x="415" y="108"/>
                      <a:pt x="416" y="108"/>
                      <a:pt x="416" y="108"/>
                    </a:cubicBezTo>
                    <a:cubicBezTo>
                      <a:pt x="417" y="107"/>
                      <a:pt x="419" y="107"/>
                      <a:pt x="420" y="106"/>
                    </a:cubicBezTo>
                    <a:cubicBezTo>
                      <a:pt x="421" y="106"/>
                      <a:pt x="422" y="106"/>
                      <a:pt x="423" y="106"/>
                    </a:cubicBezTo>
                    <a:cubicBezTo>
                      <a:pt x="424" y="106"/>
                      <a:pt x="425" y="106"/>
                      <a:pt x="426" y="106"/>
                    </a:cubicBezTo>
                    <a:cubicBezTo>
                      <a:pt x="426" y="106"/>
                      <a:pt x="426" y="106"/>
                      <a:pt x="427" y="106"/>
                    </a:cubicBezTo>
                    <a:cubicBezTo>
                      <a:pt x="428" y="107"/>
                      <a:pt x="430" y="107"/>
                      <a:pt x="431" y="106"/>
                    </a:cubicBezTo>
                    <a:cubicBezTo>
                      <a:pt x="431" y="107"/>
                      <a:pt x="432" y="108"/>
                      <a:pt x="431" y="108"/>
                    </a:cubicBezTo>
                    <a:cubicBezTo>
                      <a:pt x="430" y="109"/>
                      <a:pt x="429" y="108"/>
                      <a:pt x="428" y="109"/>
                    </a:cubicBezTo>
                    <a:cubicBezTo>
                      <a:pt x="428" y="109"/>
                      <a:pt x="428" y="109"/>
                      <a:pt x="428" y="109"/>
                    </a:cubicBezTo>
                    <a:cubicBezTo>
                      <a:pt x="427" y="109"/>
                      <a:pt x="426" y="109"/>
                      <a:pt x="425" y="109"/>
                    </a:cubicBezTo>
                    <a:cubicBezTo>
                      <a:pt x="425" y="109"/>
                      <a:pt x="425" y="109"/>
                      <a:pt x="425" y="109"/>
                    </a:cubicBezTo>
                    <a:cubicBezTo>
                      <a:pt x="424" y="109"/>
                      <a:pt x="423" y="109"/>
                      <a:pt x="422" y="109"/>
                    </a:cubicBezTo>
                    <a:cubicBezTo>
                      <a:pt x="420" y="110"/>
                      <a:pt x="418" y="111"/>
                      <a:pt x="417" y="112"/>
                    </a:cubicBezTo>
                    <a:cubicBezTo>
                      <a:pt x="416" y="112"/>
                      <a:pt x="416" y="112"/>
                      <a:pt x="416" y="112"/>
                    </a:cubicBezTo>
                    <a:cubicBezTo>
                      <a:pt x="413" y="114"/>
                      <a:pt x="411" y="116"/>
                      <a:pt x="408" y="118"/>
                    </a:cubicBezTo>
                    <a:cubicBezTo>
                      <a:pt x="408" y="118"/>
                      <a:pt x="409" y="118"/>
                      <a:pt x="409" y="118"/>
                    </a:cubicBezTo>
                    <a:cubicBezTo>
                      <a:pt x="410" y="118"/>
                      <a:pt x="410" y="119"/>
                      <a:pt x="411" y="118"/>
                    </a:cubicBezTo>
                    <a:cubicBezTo>
                      <a:pt x="413" y="118"/>
                      <a:pt x="415" y="118"/>
                      <a:pt x="417" y="118"/>
                    </a:cubicBezTo>
                    <a:cubicBezTo>
                      <a:pt x="418" y="118"/>
                      <a:pt x="419" y="119"/>
                      <a:pt x="419" y="118"/>
                    </a:cubicBezTo>
                    <a:cubicBezTo>
                      <a:pt x="420" y="119"/>
                      <a:pt x="421" y="119"/>
                      <a:pt x="421" y="119"/>
                    </a:cubicBezTo>
                    <a:cubicBezTo>
                      <a:pt x="421" y="119"/>
                      <a:pt x="421" y="120"/>
                      <a:pt x="420" y="120"/>
                    </a:cubicBezTo>
                    <a:cubicBezTo>
                      <a:pt x="419" y="119"/>
                      <a:pt x="418" y="120"/>
                      <a:pt x="416" y="120"/>
                    </a:cubicBezTo>
                    <a:cubicBezTo>
                      <a:pt x="413" y="120"/>
                      <a:pt x="410" y="121"/>
                      <a:pt x="407" y="121"/>
                    </a:cubicBezTo>
                    <a:cubicBezTo>
                      <a:pt x="407" y="121"/>
                      <a:pt x="405" y="121"/>
                      <a:pt x="406" y="123"/>
                    </a:cubicBezTo>
                    <a:cubicBezTo>
                      <a:pt x="406" y="123"/>
                      <a:pt x="406" y="124"/>
                      <a:pt x="405" y="124"/>
                    </a:cubicBezTo>
                    <a:cubicBezTo>
                      <a:pt x="403" y="124"/>
                      <a:pt x="401" y="124"/>
                      <a:pt x="399" y="125"/>
                    </a:cubicBezTo>
                    <a:cubicBezTo>
                      <a:pt x="398" y="125"/>
                      <a:pt x="397" y="126"/>
                      <a:pt x="396" y="126"/>
                    </a:cubicBezTo>
                    <a:cubicBezTo>
                      <a:pt x="396" y="127"/>
                      <a:pt x="395" y="127"/>
                      <a:pt x="395" y="127"/>
                    </a:cubicBezTo>
                    <a:cubicBezTo>
                      <a:pt x="394" y="126"/>
                      <a:pt x="394" y="126"/>
                      <a:pt x="393" y="127"/>
                    </a:cubicBezTo>
                    <a:cubicBezTo>
                      <a:pt x="393" y="127"/>
                      <a:pt x="392" y="128"/>
                      <a:pt x="391" y="128"/>
                    </a:cubicBezTo>
                    <a:cubicBezTo>
                      <a:pt x="390" y="128"/>
                      <a:pt x="389" y="128"/>
                      <a:pt x="388" y="128"/>
                    </a:cubicBezTo>
                    <a:cubicBezTo>
                      <a:pt x="387" y="129"/>
                      <a:pt x="387" y="129"/>
                      <a:pt x="387" y="129"/>
                    </a:cubicBezTo>
                    <a:cubicBezTo>
                      <a:pt x="387" y="130"/>
                      <a:pt x="387" y="130"/>
                      <a:pt x="387" y="131"/>
                    </a:cubicBezTo>
                    <a:cubicBezTo>
                      <a:pt x="388" y="131"/>
                      <a:pt x="388" y="131"/>
                      <a:pt x="388" y="132"/>
                    </a:cubicBezTo>
                    <a:cubicBezTo>
                      <a:pt x="389" y="135"/>
                      <a:pt x="391" y="137"/>
                      <a:pt x="393" y="140"/>
                    </a:cubicBezTo>
                    <a:cubicBezTo>
                      <a:pt x="394" y="141"/>
                      <a:pt x="394" y="143"/>
                      <a:pt x="396" y="143"/>
                    </a:cubicBezTo>
                    <a:cubicBezTo>
                      <a:pt x="397" y="144"/>
                      <a:pt x="398" y="144"/>
                      <a:pt x="399" y="144"/>
                    </a:cubicBezTo>
                    <a:cubicBezTo>
                      <a:pt x="399" y="145"/>
                      <a:pt x="398" y="145"/>
                      <a:pt x="398" y="145"/>
                    </a:cubicBezTo>
                    <a:cubicBezTo>
                      <a:pt x="397" y="145"/>
                      <a:pt x="397" y="146"/>
                      <a:pt x="397" y="146"/>
                    </a:cubicBezTo>
                    <a:cubicBezTo>
                      <a:pt x="397" y="147"/>
                      <a:pt x="397" y="148"/>
                      <a:pt x="398" y="149"/>
                    </a:cubicBezTo>
                    <a:cubicBezTo>
                      <a:pt x="398" y="149"/>
                      <a:pt x="398" y="150"/>
                      <a:pt x="397" y="150"/>
                    </a:cubicBezTo>
                    <a:cubicBezTo>
                      <a:pt x="397" y="151"/>
                      <a:pt x="398" y="152"/>
                      <a:pt x="398" y="153"/>
                    </a:cubicBezTo>
                    <a:cubicBezTo>
                      <a:pt x="398" y="153"/>
                      <a:pt x="398" y="153"/>
                      <a:pt x="399" y="153"/>
                    </a:cubicBezTo>
                    <a:cubicBezTo>
                      <a:pt x="400" y="153"/>
                      <a:pt x="400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5"/>
                      <a:pt x="402" y="155"/>
                      <a:pt x="402" y="156"/>
                    </a:cubicBezTo>
                    <a:cubicBezTo>
                      <a:pt x="403" y="156"/>
                      <a:pt x="403" y="156"/>
                      <a:pt x="404" y="156"/>
                    </a:cubicBezTo>
                    <a:cubicBezTo>
                      <a:pt x="405" y="155"/>
                      <a:pt x="407" y="154"/>
                      <a:pt x="409" y="154"/>
                    </a:cubicBezTo>
                    <a:cubicBezTo>
                      <a:pt x="409" y="153"/>
                      <a:pt x="410" y="153"/>
                      <a:pt x="410" y="154"/>
                    </a:cubicBezTo>
                    <a:cubicBezTo>
                      <a:pt x="409" y="155"/>
                      <a:pt x="408" y="156"/>
                      <a:pt x="407" y="156"/>
                    </a:cubicBezTo>
                    <a:cubicBezTo>
                      <a:pt x="405" y="156"/>
                      <a:pt x="404" y="157"/>
                      <a:pt x="404" y="159"/>
                    </a:cubicBezTo>
                    <a:cubicBezTo>
                      <a:pt x="402" y="158"/>
                      <a:pt x="401" y="156"/>
                      <a:pt x="399" y="156"/>
                    </a:cubicBezTo>
                    <a:cubicBezTo>
                      <a:pt x="398" y="156"/>
                      <a:pt x="398" y="156"/>
                      <a:pt x="398" y="157"/>
                    </a:cubicBezTo>
                    <a:cubicBezTo>
                      <a:pt x="398" y="157"/>
                      <a:pt x="398" y="158"/>
                      <a:pt x="397" y="158"/>
                    </a:cubicBezTo>
                    <a:cubicBezTo>
                      <a:pt x="397" y="158"/>
                      <a:pt x="397" y="158"/>
                      <a:pt x="397" y="158"/>
                    </a:cubicBezTo>
                    <a:cubicBezTo>
                      <a:pt x="396" y="158"/>
                      <a:pt x="396" y="157"/>
                      <a:pt x="396" y="157"/>
                    </a:cubicBezTo>
                    <a:cubicBezTo>
                      <a:pt x="396" y="156"/>
                      <a:pt x="397" y="157"/>
                      <a:pt x="397" y="157"/>
                    </a:cubicBezTo>
                    <a:cubicBezTo>
                      <a:pt x="397" y="157"/>
                      <a:pt x="397" y="157"/>
                      <a:pt x="397" y="157"/>
                    </a:cubicBezTo>
                    <a:cubicBezTo>
                      <a:pt x="397" y="156"/>
                      <a:pt x="397" y="155"/>
                      <a:pt x="397" y="155"/>
                    </a:cubicBezTo>
                    <a:cubicBezTo>
                      <a:pt x="397" y="155"/>
                      <a:pt x="397" y="154"/>
                      <a:pt x="397" y="154"/>
                    </a:cubicBezTo>
                    <a:cubicBezTo>
                      <a:pt x="395" y="154"/>
                      <a:pt x="395" y="153"/>
                      <a:pt x="395" y="151"/>
                    </a:cubicBezTo>
                    <a:cubicBezTo>
                      <a:pt x="395" y="151"/>
                      <a:pt x="394" y="150"/>
                      <a:pt x="394" y="149"/>
                    </a:cubicBezTo>
                    <a:cubicBezTo>
                      <a:pt x="394" y="148"/>
                      <a:pt x="393" y="146"/>
                      <a:pt x="392" y="146"/>
                    </a:cubicBezTo>
                    <a:cubicBezTo>
                      <a:pt x="391" y="145"/>
                      <a:pt x="390" y="144"/>
                      <a:pt x="390" y="143"/>
                    </a:cubicBezTo>
                    <a:cubicBezTo>
                      <a:pt x="390" y="141"/>
                      <a:pt x="388" y="140"/>
                      <a:pt x="387" y="138"/>
                    </a:cubicBezTo>
                    <a:cubicBezTo>
                      <a:pt x="386" y="138"/>
                      <a:pt x="386" y="136"/>
                      <a:pt x="385" y="135"/>
                    </a:cubicBezTo>
                    <a:cubicBezTo>
                      <a:pt x="384" y="134"/>
                      <a:pt x="383" y="132"/>
                      <a:pt x="381" y="132"/>
                    </a:cubicBezTo>
                    <a:cubicBezTo>
                      <a:pt x="379" y="131"/>
                      <a:pt x="377" y="131"/>
                      <a:pt x="375" y="132"/>
                    </a:cubicBezTo>
                    <a:cubicBezTo>
                      <a:pt x="373" y="132"/>
                      <a:pt x="372" y="132"/>
                      <a:pt x="371" y="131"/>
                    </a:cubicBezTo>
                    <a:cubicBezTo>
                      <a:pt x="370" y="129"/>
                      <a:pt x="368" y="129"/>
                      <a:pt x="366" y="130"/>
                    </a:cubicBezTo>
                    <a:cubicBezTo>
                      <a:pt x="366" y="130"/>
                      <a:pt x="365" y="130"/>
                      <a:pt x="365" y="130"/>
                    </a:cubicBezTo>
                    <a:cubicBezTo>
                      <a:pt x="365" y="132"/>
                      <a:pt x="365" y="134"/>
                      <a:pt x="364" y="136"/>
                    </a:cubicBezTo>
                    <a:cubicBezTo>
                      <a:pt x="364" y="138"/>
                      <a:pt x="364" y="140"/>
                      <a:pt x="365" y="141"/>
                    </a:cubicBezTo>
                    <a:cubicBezTo>
                      <a:pt x="365" y="142"/>
                      <a:pt x="365" y="142"/>
                      <a:pt x="366" y="142"/>
                    </a:cubicBezTo>
                    <a:cubicBezTo>
                      <a:pt x="367" y="142"/>
                      <a:pt x="368" y="143"/>
                      <a:pt x="369" y="143"/>
                    </a:cubicBezTo>
                    <a:cubicBezTo>
                      <a:pt x="370" y="143"/>
                      <a:pt x="371" y="144"/>
                      <a:pt x="372" y="144"/>
                    </a:cubicBezTo>
                    <a:cubicBezTo>
                      <a:pt x="372" y="144"/>
                      <a:pt x="372" y="144"/>
                      <a:pt x="372" y="144"/>
                    </a:cubicBezTo>
                    <a:cubicBezTo>
                      <a:pt x="372" y="145"/>
                      <a:pt x="372" y="145"/>
                      <a:pt x="373" y="145"/>
                    </a:cubicBezTo>
                    <a:cubicBezTo>
                      <a:pt x="373" y="145"/>
                      <a:pt x="373" y="146"/>
                      <a:pt x="373" y="146"/>
                    </a:cubicBezTo>
                    <a:cubicBezTo>
                      <a:pt x="372" y="147"/>
                      <a:pt x="372" y="146"/>
                      <a:pt x="372" y="146"/>
                    </a:cubicBezTo>
                    <a:cubicBezTo>
                      <a:pt x="372" y="145"/>
                      <a:pt x="371" y="145"/>
                      <a:pt x="371" y="145"/>
                    </a:cubicBezTo>
                    <a:cubicBezTo>
                      <a:pt x="369" y="145"/>
                      <a:pt x="368" y="144"/>
                      <a:pt x="367" y="144"/>
                    </a:cubicBezTo>
                    <a:cubicBezTo>
                      <a:pt x="366" y="143"/>
                      <a:pt x="365" y="144"/>
                      <a:pt x="365" y="144"/>
                    </a:cubicBezTo>
                    <a:cubicBezTo>
                      <a:pt x="365" y="146"/>
                      <a:pt x="366" y="147"/>
                      <a:pt x="365" y="148"/>
                    </a:cubicBezTo>
                    <a:cubicBezTo>
                      <a:pt x="365" y="151"/>
                      <a:pt x="366" y="152"/>
                      <a:pt x="368" y="153"/>
                    </a:cubicBezTo>
                    <a:cubicBezTo>
                      <a:pt x="369" y="153"/>
                      <a:pt x="369" y="154"/>
                      <a:pt x="370" y="154"/>
                    </a:cubicBezTo>
                    <a:cubicBezTo>
                      <a:pt x="372" y="153"/>
                      <a:pt x="373" y="155"/>
                      <a:pt x="374" y="156"/>
                    </a:cubicBezTo>
                    <a:cubicBezTo>
                      <a:pt x="374" y="156"/>
                      <a:pt x="375" y="157"/>
                      <a:pt x="375" y="157"/>
                    </a:cubicBezTo>
                    <a:cubicBezTo>
                      <a:pt x="375" y="158"/>
                      <a:pt x="375" y="159"/>
                      <a:pt x="375" y="160"/>
                    </a:cubicBezTo>
                    <a:cubicBezTo>
                      <a:pt x="375" y="161"/>
                      <a:pt x="376" y="162"/>
                      <a:pt x="377" y="162"/>
                    </a:cubicBezTo>
                    <a:cubicBezTo>
                      <a:pt x="378" y="162"/>
                      <a:pt x="378" y="163"/>
                      <a:pt x="379" y="163"/>
                    </a:cubicBezTo>
                    <a:cubicBezTo>
                      <a:pt x="379" y="164"/>
                      <a:pt x="379" y="164"/>
                      <a:pt x="379" y="165"/>
                    </a:cubicBezTo>
                    <a:cubicBezTo>
                      <a:pt x="379" y="167"/>
                      <a:pt x="379" y="169"/>
                      <a:pt x="379" y="172"/>
                    </a:cubicBezTo>
                    <a:cubicBezTo>
                      <a:pt x="379" y="172"/>
                      <a:pt x="379" y="172"/>
                      <a:pt x="380" y="172"/>
                    </a:cubicBezTo>
                    <a:cubicBezTo>
                      <a:pt x="380" y="173"/>
                      <a:pt x="381" y="173"/>
                      <a:pt x="381" y="172"/>
                    </a:cubicBezTo>
                    <a:cubicBezTo>
                      <a:pt x="381" y="172"/>
                      <a:pt x="382" y="172"/>
                      <a:pt x="382" y="171"/>
                    </a:cubicBezTo>
                    <a:cubicBezTo>
                      <a:pt x="382" y="172"/>
                      <a:pt x="382" y="172"/>
                      <a:pt x="382" y="173"/>
                    </a:cubicBezTo>
                    <a:cubicBezTo>
                      <a:pt x="382" y="173"/>
                      <a:pt x="382" y="174"/>
                      <a:pt x="382" y="174"/>
                    </a:cubicBezTo>
                    <a:cubicBezTo>
                      <a:pt x="383" y="175"/>
                      <a:pt x="384" y="176"/>
                      <a:pt x="384" y="177"/>
                    </a:cubicBezTo>
                    <a:cubicBezTo>
                      <a:pt x="385" y="178"/>
                      <a:pt x="385" y="177"/>
                      <a:pt x="386" y="177"/>
                    </a:cubicBezTo>
                    <a:cubicBezTo>
                      <a:pt x="385" y="179"/>
                      <a:pt x="383" y="178"/>
                      <a:pt x="382" y="177"/>
                    </a:cubicBezTo>
                    <a:cubicBezTo>
                      <a:pt x="381" y="176"/>
                      <a:pt x="381" y="175"/>
                      <a:pt x="380" y="175"/>
                    </a:cubicBezTo>
                    <a:cubicBezTo>
                      <a:pt x="380" y="175"/>
                      <a:pt x="379" y="175"/>
                      <a:pt x="379" y="175"/>
                    </a:cubicBez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378" y="174"/>
                      <a:pt x="378" y="174"/>
                    </a:cubicBezTo>
                    <a:cubicBezTo>
                      <a:pt x="377" y="175"/>
                      <a:pt x="376" y="177"/>
                      <a:pt x="377" y="178"/>
                    </a:cubicBezTo>
                    <a:cubicBezTo>
                      <a:pt x="377" y="179"/>
                      <a:pt x="377" y="179"/>
                      <a:pt x="378" y="179"/>
                    </a:cubicBezTo>
                    <a:cubicBezTo>
                      <a:pt x="378" y="179"/>
                      <a:pt x="379" y="179"/>
                      <a:pt x="379" y="180"/>
                    </a:cubicBezTo>
                    <a:cubicBezTo>
                      <a:pt x="379" y="180"/>
                      <a:pt x="380" y="180"/>
                      <a:pt x="380" y="180"/>
                    </a:cubicBezTo>
                    <a:cubicBezTo>
                      <a:pt x="381" y="181"/>
                      <a:pt x="382" y="180"/>
                      <a:pt x="383" y="181"/>
                    </a:cubicBezTo>
                    <a:cubicBezTo>
                      <a:pt x="384" y="182"/>
                      <a:pt x="385" y="182"/>
                      <a:pt x="386" y="181"/>
                    </a:cubicBezTo>
                    <a:cubicBezTo>
                      <a:pt x="387" y="181"/>
                      <a:pt x="388" y="181"/>
                      <a:pt x="388" y="181"/>
                    </a:cubicBezTo>
                    <a:cubicBezTo>
                      <a:pt x="389" y="182"/>
                      <a:pt x="390" y="182"/>
                      <a:pt x="391" y="182"/>
                    </a:cubicBezTo>
                    <a:cubicBezTo>
                      <a:pt x="391" y="183"/>
                      <a:pt x="392" y="183"/>
                      <a:pt x="392" y="183"/>
                    </a:cubicBezTo>
                    <a:cubicBezTo>
                      <a:pt x="393" y="183"/>
                      <a:pt x="393" y="182"/>
                      <a:pt x="394" y="182"/>
                    </a:cubicBezTo>
                    <a:cubicBezTo>
                      <a:pt x="395" y="182"/>
                      <a:pt x="395" y="182"/>
                      <a:pt x="395" y="182"/>
                    </a:cubicBezTo>
                    <a:cubicBezTo>
                      <a:pt x="395" y="180"/>
                      <a:pt x="396" y="178"/>
                      <a:pt x="398" y="177"/>
                    </a:cubicBezTo>
                    <a:cubicBezTo>
                      <a:pt x="398" y="178"/>
                      <a:pt x="397" y="179"/>
                      <a:pt x="397" y="180"/>
                    </a:cubicBezTo>
                    <a:cubicBezTo>
                      <a:pt x="397" y="181"/>
                      <a:pt x="396" y="182"/>
                      <a:pt x="397" y="182"/>
                    </a:cubicBezTo>
                    <a:cubicBezTo>
                      <a:pt x="397" y="183"/>
                      <a:pt x="397" y="183"/>
                      <a:pt x="397" y="184"/>
                    </a:cubicBezTo>
                    <a:cubicBezTo>
                      <a:pt x="397" y="184"/>
                      <a:pt x="397" y="184"/>
                      <a:pt x="397" y="184"/>
                    </a:cubicBezTo>
                    <a:cubicBezTo>
                      <a:pt x="395" y="184"/>
                      <a:pt x="394" y="184"/>
                      <a:pt x="392" y="185"/>
                    </a:cubicBezTo>
                    <a:cubicBezTo>
                      <a:pt x="392" y="185"/>
                      <a:pt x="392" y="185"/>
                      <a:pt x="391" y="185"/>
                    </a:cubicBezTo>
                    <a:cubicBezTo>
                      <a:pt x="391" y="184"/>
                      <a:pt x="390" y="184"/>
                      <a:pt x="389" y="184"/>
                    </a:cubicBezTo>
                    <a:cubicBezTo>
                      <a:pt x="388" y="184"/>
                      <a:pt x="387" y="184"/>
                      <a:pt x="387" y="185"/>
                    </a:cubicBezTo>
                    <a:cubicBezTo>
                      <a:pt x="386" y="186"/>
                      <a:pt x="387" y="186"/>
                      <a:pt x="388" y="186"/>
                    </a:cubicBezTo>
                    <a:cubicBezTo>
                      <a:pt x="388" y="186"/>
                      <a:pt x="388" y="186"/>
                      <a:pt x="388" y="186"/>
                    </a:cubicBezTo>
                    <a:cubicBezTo>
                      <a:pt x="389" y="188"/>
                      <a:pt x="390" y="190"/>
                      <a:pt x="392" y="188"/>
                    </a:cubicBezTo>
                    <a:cubicBezTo>
                      <a:pt x="393" y="188"/>
                      <a:pt x="393" y="188"/>
                      <a:pt x="393" y="188"/>
                    </a:cubicBezTo>
                    <a:cubicBezTo>
                      <a:pt x="393" y="188"/>
                      <a:pt x="394" y="188"/>
                      <a:pt x="393" y="189"/>
                    </a:cubicBezTo>
                    <a:cubicBezTo>
                      <a:pt x="393" y="189"/>
                      <a:pt x="393" y="189"/>
                      <a:pt x="393" y="189"/>
                    </a:cubicBezTo>
                    <a:cubicBezTo>
                      <a:pt x="392" y="188"/>
                      <a:pt x="391" y="189"/>
                      <a:pt x="391" y="190"/>
                    </a:cubicBezTo>
                    <a:cubicBezTo>
                      <a:pt x="391" y="191"/>
                      <a:pt x="392" y="191"/>
                      <a:pt x="392" y="192"/>
                    </a:cubicBezTo>
                    <a:cubicBezTo>
                      <a:pt x="393" y="192"/>
                      <a:pt x="393" y="193"/>
                      <a:pt x="393" y="193"/>
                    </a:cubicBezTo>
                    <a:cubicBezTo>
                      <a:pt x="394" y="193"/>
                      <a:pt x="393" y="193"/>
                      <a:pt x="393" y="194"/>
                    </a:cubicBezTo>
                    <a:cubicBezTo>
                      <a:pt x="393" y="194"/>
                      <a:pt x="393" y="194"/>
                      <a:pt x="393" y="194"/>
                    </a:cubicBezTo>
                    <a:cubicBezTo>
                      <a:pt x="392" y="193"/>
                      <a:pt x="391" y="193"/>
                      <a:pt x="391" y="192"/>
                    </a:cubicBezTo>
                    <a:cubicBezTo>
                      <a:pt x="391" y="191"/>
                      <a:pt x="390" y="190"/>
                      <a:pt x="389" y="190"/>
                    </a:cubicBezTo>
                    <a:cubicBezTo>
                      <a:pt x="388" y="190"/>
                      <a:pt x="388" y="189"/>
                      <a:pt x="387" y="188"/>
                    </a:cubicBezTo>
                    <a:cubicBezTo>
                      <a:pt x="386" y="188"/>
                      <a:pt x="386" y="187"/>
                      <a:pt x="385" y="187"/>
                    </a:cubicBezTo>
                    <a:cubicBezTo>
                      <a:pt x="385" y="187"/>
                      <a:pt x="385" y="187"/>
                      <a:pt x="385" y="186"/>
                    </a:cubicBezTo>
                    <a:cubicBezTo>
                      <a:pt x="384" y="184"/>
                      <a:pt x="382" y="184"/>
                      <a:pt x="380" y="184"/>
                    </a:cubicBezTo>
                    <a:cubicBezTo>
                      <a:pt x="378" y="184"/>
                      <a:pt x="376" y="184"/>
                      <a:pt x="375" y="183"/>
                    </a:cubicBezTo>
                    <a:cubicBezTo>
                      <a:pt x="375" y="182"/>
                      <a:pt x="374" y="182"/>
                      <a:pt x="373" y="183"/>
                    </a:cubicBezTo>
                    <a:cubicBezTo>
                      <a:pt x="371" y="185"/>
                      <a:pt x="368" y="185"/>
                      <a:pt x="366" y="186"/>
                    </a:cubicBezTo>
                    <a:cubicBezTo>
                      <a:pt x="365" y="186"/>
                      <a:pt x="364" y="186"/>
                      <a:pt x="364" y="187"/>
                    </a:cubicBezTo>
                    <a:cubicBezTo>
                      <a:pt x="363" y="188"/>
                      <a:pt x="362" y="188"/>
                      <a:pt x="362" y="189"/>
                    </a:cubicBezTo>
                    <a:cubicBezTo>
                      <a:pt x="362" y="190"/>
                      <a:pt x="362" y="191"/>
                      <a:pt x="361" y="193"/>
                    </a:cubicBezTo>
                    <a:cubicBezTo>
                      <a:pt x="361" y="193"/>
                      <a:pt x="361" y="193"/>
                      <a:pt x="361" y="194"/>
                    </a:cubicBezTo>
                    <a:cubicBezTo>
                      <a:pt x="361" y="194"/>
                      <a:pt x="362" y="194"/>
                      <a:pt x="362" y="194"/>
                    </a:cubicBezTo>
                    <a:cubicBezTo>
                      <a:pt x="362" y="194"/>
                      <a:pt x="363" y="194"/>
                      <a:pt x="363" y="194"/>
                    </a:cubicBezTo>
                    <a:cubicBezTo>
                      <a:pt x="363" y="195"/>
                      <a:pt x="362" y="195"/>
                      <a:pt x="362" y="195"/>
                    </a:cubicBezTo>
                    <a:cubicBezTo>
                      <a:pt x="361" y="195"/>
                      <a:pt x="361" y="195"/>
                      <a:pt x="360" y="195"/>
                    </a:cubicBezTo>
                    <a:cubicBezTo>
                      <a:pt x="359" y="197"/>
                      <a:pt x="357" y="198"/>
                      <a:pt x="358" y="201"/>
                    </a:cubicBezTo>
                    <a:cubicBezTo>
                      <a:pt x="359" y="201"/>
                      <a:pt x="359" y="201"/>
                      <a:pt x="359" y="202"/>
                    </a:cubicBezTo>
                    <a:cubicBezTo>
                      <a:pt x="359" y="203"/>
                      <a:pt x="359" y="204"/>
                      <a:pt x="359" y="205"/>
                    </a:cubicBezTo>
                    <a:cubicBezTo>
                      <a:pt x="358" y="206"/>
                      <a:pt x="359" y="206"/>
                      <a:pt x="359" y="206"/>
                    </a:cubicBezTo>
                    <a:cubicBezTo>
                      <a:pt x="360" y="206"/>
                      <a:pt x="360" y="205"/>
                      <a:pt x="361" y="206"/>
                    </a:cubicBezTo>
                    <a:cubicBezTo>
                      <a:pt x="361" y="207"/>
                      <a:pt x="360" y="206"/>
                      <a:pt x="360" y="206"/>
                    </a:cubicBezTo>
                    <a:cubicBezTo>
                      <a:pt x="359" y="207"/>
                      <a:pt x="358" y="208"/>
                      <a:pt x="359" y="209"/>
                    </a:cubicBezTo>
                    <a:cubicBezTo>
                      <a:pt x="360" y="209"/>
                      <a:pt x="363" y="209"/>
                      <a:pt x="364" y="209"/>
                    </a:cubicBezTo>
                    <a:cubicBezTo>
                      <a:pt x="364" y="208"/>
                      <a:pt x="365" y="207"/>
                      <a:pt x="365" y="206"/>
                    </a:cubicBezTo>
                    <a:cubicBezTo>
                      <a:pt x="365" y="206"/>
                      <a:pt x="366" y="206"/>
                      <a:pt x="366" y="206"/>
                    </a:cubicBezTo>
                    <a:cubicBezTo>
                      <a:pt x="368" y="205"/>
                      <a:pt x="367" y="203"/>
                      <a:pt x="369" y="201"/>
                    </a:cubicBezTo>
                    <a:cubicBezTo>
                      <a:pt x="369" y="201"/>
                      <a:pt x="369" y="201"/>
                      <a:pt x="369" y="200"/>
                    </a:cubicBezTo>
                    <a:cubicBezTo>
                      <a:pt x="369" y="200"/>
                      <a:pt x="369" y="200"/>
                      <a:pt x="369" y="201"/>
                    </a:cubicBezTo>
                    <a:cubicBezTo>
                      <a:pt x="369" y="201"/>
                      <a:pt x="369" y="201"/>
                      <a:pt x="369" y="202"/>
                    </a:cubicBezTo>
                    <a:cubicBezTo>
                      <a:pt x="369" y="203"/>
                      <a:pt x="369" y="204"/>
                      <a:pt x="368" y="205"/>
                    </a:cubicBezTo>
                    <a:cubicBezTo>
                      <a:pt x="368" y="206"/>
                      <a:pt x="368" y="207"/>
                      <a:pt x="367" y="207"/>
                    </a:cubicBezTo>
                    <a:cubicBezTo>
                      <a:pt x="366" y="208"/>
                      <a:pt x="367" y="209"/>
                      <a:pt x="366" y="209"/>
                    </a:cubicBezTo>
                    <a:cubicBezTo>
                      <a:pt x="366" y="209"/>
                      <a:pt x="366" y="210"/>
                      <a:pt x="367" y="210"/>
                    </a:cubicBezTo>
                    <a:cubicBezTo>
                      <a:pt x="367" y="210"/>
                      <a:pt x="367" y="211"/>
                      <a:pt x="367" y="211"/>
                    </a:cubicBezTo>
                    <a:cubicBezTo>
                      <a:pt x="369" y="211"/>
                      <a:pt x="370" y="210"/>
                      <a:pt x="370" y="210"/>
                    </a:cubicBezTo>
                    <a:cubicBezTo>
                      <a:pt x="371" y="209"/>
                      <a:pt x="371" y="209"/>
                      <a:pt x="371" y="209"/>
                    </a:cubicBezTo>
                    <a:cubicBezTo>
                      <a:pt x="372" y="210"/>
                      <a:pt x="372" y="209"/>
                      <a:pt x="372" y="209"/>
                    </a:cubicBezTo>
                    <a:cubicBezTo>
                      <a:pt x="372" y="208"/>
                      <a:pt x="373" y="207"/>
                      <a:pt x="373" y="206"/>
                    </a:cubicBezTo>
                    <a:cubicBezTo>
                      <a:pt x="374" y="204"/>
                      <a:pt x="375" y="202"/>
                      <a:pt x="375" y="200"/>
                    </a:cubicBezTo>
                    <a:cubicBezTo>
                      <a:pt x="375" y="200"/>
                      <a:pt x="375" y="199"/>
                      <a:pt x="375" y="199"/>
                    </a:cubicBezTo>
                    <a:cubicBezTo>
                      <a:pt x="376" y="198"/>
                      <a:pt x="376" y="198"/>
                      <a:pt x="376" y="197"/>
                    </a:cubicBezTo>
                    <a:cubicBezTo>
                      <a:pt x="376" y="196"/>
                      <a:pt x="376" y="196"/>
                      <a:pt x="376" y="195"/>
                    </a:cubicBezTo>
                    <a:cubicBezTo>
                      <a:pt x="377" y="195"/>
                      <a:pt x="377" y="194"/>
                      <a:pt x="377" y="194"/>
                    </a:cubicBezTo>
                    <a:cubicBezTo>
                      <a:pt x="378" y="194"/>
                      <a:pt x="377" y="195"/>
                      <a:pt x="377" y="196"/>
                    </a:cubicBezTo>
                    <a:cubicBezTo>
                      <a:pt x="377" y="196"/>
                      <a:pt x="376" y="196"/>
                      <a:pt x="376" y="196"/>
                    </a:cubicBezTo>
                    <a:cubicBezTo>
                      <a:pt x="376" y="198"/>
                      <a:pt x="376" y="199"/>
                      <a:pt x="376" y="200"/>
                    </a:cubicBezTo>
                    <a:cubicBezTo>
                      <a:pt x="376" y="201"/>
                      <a:pt x="376" y="202"/>
                      <a:pt x="377" y="202"/>
                    </a:cubicBezTo>
                    <a:cubicBezTo>
                      <a:pt x="377" y="202"/>
                      <a:pt x="376" y="202"/>
                      <a:pt x="376" y="203"/>
                    </a:cubicBezTo>
                    <a:cubicBezTo>
                      <a:pt x="376" y="203"/>
                      <a:pt x="376" y="204"/>
                      <a:pt x="375" y="205"/>
                    </a:cubicBezTo>
                    <a:cubicBezTo>
                      <a:pt x="375" y="205"/>
                      <a:pt x="375" y="206"/>
                      <a:pt x="376" y="206"/>
                    </a:cubicBezTo>
                    <a:cubicBezTo>
                      <a:pt x="376" y="206"/>
                      <a:pt x="377" y="206"/>
                      <a:pt x="377" y="206"/>
                    </a:cubicBezTo>
                    <a:cubicBezTo>
                      <a:pt x="378" y="206"/>
                      <a:pt x="379" y="206"/>
                      <a:pt x="379" y="206"/>
                    </a:cubicBezTo>
                    <a:cubicBezTo>
                      <a:pt x="379" y="206"/>
                      <a:pt x="379" y="206"/>
                      <a:pt x="380" y="206"/>
                    </a:cubicBezTo>
                    <a:cubicBezTo>
                      <a:pt x="380" y="206"/>
                      <a:pt x="380" y="206"/>
                      <a:pt x="380" y="206"/>
                    </a:cubicBezTo>
                    <a:cubicBezTo>
                      <a:pt x="380" y="207"/>
                      <a:pt x="381" y="207"/>
                      <a:pt x="381" y="207"/>
                    </a:cubicBezTo>
                    <a:cubicBezTo>
                      <a:pt x="381" y="207"/>
                      <a:pt x="381" y="207"/>
                      <a:pt x="381" y="208"/>
                    </a:cubicBezTo>
                    <a:cubicBezTo>
                      <a:pt x="381" y="208"/>
                      <a:pt x="380" y="208"/>
                      <a:pt x="380" y="208"/>
                    </a:cubicBezTo>
                    <a:cubicBezTo>
                      <a:pt x="379" y="207"/>
                      <a:pt x="378" y="205"/>
                      <a:pt x="376" y="207"/>
                    </a:cubicBezTo>
                    <a:cubicBezTo>
                      <a:pt x="376" y="207"/>
                      <a:pt x="376" y="207"/>
                      <a:pt x="376" y="207"/>
                    </a:cubicBezTo>
                    <a:cubicBezTo>
                      <a:pt x="375" y="207"/>
                      <a:pt x="375" y="207"/>
                      <a:pt x="375" y="208"/>
                    </a:cubicBezTo>
                    <a:cubicBezTo>
                      <a:pt x="375" y="209"/>
                      <a:pt x="374" y="210"/>
                      <a:pt x="375" y="210"/>
                    </a:cubicBezTo>
                    <a:cubicBezTo>
                      <a:pt x="376" y="210"/>
                      <a:pt x="376" y="211"/>
                      <a:pt x="376" y="211"/>
                    </a:cubicBezTo>
                    <a:cubicBezTo>
                      <a:pt x="377" y="211"/>
                      <a:pt x="378" y="210"/>
                      <a:pt x="379" y="210"/>
                    </a:cubicBezTo>
                    <a:cubicBezTo>
                      <a:pt x="379" y="210"/>
                      <a:pt x="379" y="210"/>
                      <a:pt x="379" y="210"/>
                    </a:cubicBezTo>
                    <a:cubicBezTo>
                      <a:pt x="378" y="210"/>
                      <a:pt x="378" y="211"/>
                      <a:pt x="377" y="211"/>
                    </a:cubicBezTo>
                    <a:cubicBezTo>
                      <a:pt x="377" y="212"/>
                      <a:pt x="376" y="212"/>
                      <a:pt x="375" y="211"/>
                    </a:cubicBezTo>
                    <a:cubicBezTo>
                      <a:pt x="375" y="211"/>
                      <a:pt x="374" y="211"/>
                      <a:pt x="373" y="212"/>
                    </a:cubicBezTo>
                    <a:cubicBezTo>
                      <a:pt x="373" y="212"/>
                      <a:pt x="372" y="213"/>
                      <a:pt x="371" y="214"/>
                    </a:cubicBezTo>
                    <a:cubicBezTo>
                      <a:pt x="371" y="214"/>
                      <a:pt x="370" y="215"/>
                      <a:pt x="371" y="215"/>
                    </a:cubicBezTo>
                    <a:cubicBezTo>
                      <a:pt x="372" y="215"/>
                      <a:pt x="371" y="216"/>
                      <a:pt x="371" y="216"/>
                    </a:cubicBezTo>
                    <a:cubicBezTo>
                      <a:pt x="371" y="217"/>
                      <a:pt x="372" y="217"/>
                      <a:pt x="372" y="217"/>
                    </a:cubicBezTo>
                    <a:cubicBezTo>
                      <a:pt x="373" y="216"/>
                      <a:pt x="374" y="215"/>
                      <a:pt x="375" y="216"/>
                    </a:cubicBezTo>
                    <a:cubicBezTo>
                      <a:pt x="376" y="216"/>
                      <a:pt x="376" y="215"/>
                      <a:pt x="376" y="215"/>
                    </a:cubicBezTo>
                    <a:cubicBezTo>
                      <a:pt x="376" y="215"/>
                      <a:pt x="377" y="215"/>
                      <a:pt x="377" y="215"/>
                    </a:cubicBezTo>
                    <a:cubicBezTo>
                      <a:pt x="377" y="215"/>
                      <a:pt x="377" y="215"/>
                      <a:pt x="378" y="215"/>
                    </a:cubicBezTo>
                    <a:cubicBezTo>
                      <a:pt x="378" y="215"/>
                      <a:pt x="379" y="215"/>
                      <a:pt x="379" y="216"/>
                    </a:cubicBezTo>
                    <a:cubicBezTo>
                      <a:pt x="379" y="217"/>
                      <a:pt x="379" y="216"/>
                      <a:pt x="379" y="216"/>
                    </a:cubicBezTo>
                    <a:cubicBezTo>
                      <a:pt x="378" y="216"/>
                      <a:pt x="377" y="216"/>
                      <a:pt x="377" y="217"/>
                    </a:cubicBezTo>
                    <a:cubicBezTo>
                      <a:pt x="376" y="217"/>
                      <a:pt x="375" y="216"/>
                      <a:pt x="374" y="217"/>
                    </a:cubicBezTo>
                    <a:cubicBezTo>
                      <a:pt x="373" y="217"/>
                      <a:pt x="372" y="217"/>
                      <a:pt x="373" y="219"/>
                    </a:cubicBezTo>
                    <a:cubicBezTo>
                      <a:pt x="373" y="219"/>
                      <a:pt x="373" y="219"/>
                      <a:pt x="374" y="219"/>
                    </a:cubicBezTo>
                    <a:cubicBezTo>
                      <a:pt x="374" y="218"/>
                      <a:pt x="375" y="218"/>
                      <a:pt x="375" y="218"/>
                    </a:cubicBezTo>
                    <a:cubicBezTo>
                      <a:pt x="376" y="219"/>
                      <a:pt x="375" y="219"/>
                      <a:pt x="374" y="220"/>
                    </a:cubicBezTo>
                    <a:cubicBezTo>
                      <a:pt x="373" y="221"/>
                      <a:pt x="373" y="223"/>
                      <a:pt x="374" y="224"/>
                    </a:cubicBezTo>
                    <a:cubicBezTo>
                      <a:pt x="374" y="224"/>
                      <a:pt x="375" y="225"/>
                      <a:pt x="375" y="225"/>
                    </a:cubicBezTo>
                    <a:cubicBezTo>
                      <a:pt x="375" y="225"/>
                      <a:pt x="375" y="225"/>
                      <a:pt x="376" y="225"/>
                    </a:cubicBezTo>
                    <a:cubicBezTo>
                      <a:pt x="377" y="224"/>
                      <a:pt x="378" y="223"/>
                      <a:pt x="378" y="221"/>
                    </a:cubicBezTo>
                    <a:cubicBezTo>
                      <a:pt x="378" y="221"/>
                      <a:pt x="378" y="221"/>
                      <a:pt x="379" y="221"/>
                    </a:cubicBezTo>
                    <a:cubicBezTo>
                      <a:pt x="379" y="221"/>
                      <a:pt x="379" y="222"/>
                      <a:pt x="378" y="223"/>
                    </a:cubicBezTo>
                    <a:cubicBezTo>
                      <a:pt x="378" y="224"/>
                      <a:pt x="377" y="225"/>
                      <a:pt x="376" y="226"/>
                    </a:cubicBezTo>
                    <a:cubicBezTo>
                      <a:pt x="376" y="226"/>
                      <a:pt x="376" y="227"/>
                      <a:pt x="376" y="227"/>
                    </a:cubicBezTo>
                    <a:cubicBezTo>
                      <a:pt x="377" y="228"/>
                      <a:pt x="377" y="228"/>
                      <a:pt x="378" y="228"/>
                    </a:cubicBezTo>
                    <a:cubicBezTo>
                      <a:pt x="379" y="228"/>
                      <a:pt x="380" y="228"/>
                      <a:pt x="381" y="228"/>
                    </a:cubicBezTo>
                    <a:cubicBezTo>
                      <a:pt x="381" y="228"/>
                      <a:pt x="381" y="228"/>
                      <a:pt x="381" y="228"/>
                    </a:cubicBezTo>
                    <a:cubicBezTo>
                      <a:pt x="382" y="229"/>
                      <a:pt x="382" y="229"/>
                      <a:pt x="383" y="228"/>
                    </a:cubicBezTo>
                    <a:cubicBezTo>
                      <a:pt x="385" y="227"/>
                      <a:pt x="387" y="224"/>
                      <a:pt x="387" y="221"/>
                    </a:cubicBezTo>
                    <a:cubicBezTo>
                      <a:pt x="388" y="219"/>
                      <a:pt x="388" y="217"/>
                      <a:pt x="389" y="216"/>
                    </a:cubicBezTo>
                    <a:cubicBezTo>
                      <a:pt x="390" y="215"/>
                      <a:pt x="390" y="215"/>
                      <a:pt x="390" y="214"/>
                    </a:cubicBezTo>
                    <a:cubicBezTo>
                      <a:pt x="389" y="212"/>
                      <a:pt x="390" y="211"/>
                      <a:pt x="392" y="210"/>
                    </a:cubicBezTo>
                    <a:cubicBezTo>
                      <a:pt x="393" y="211"/>
                      <a:pt x="393" y="211"/>
                      <a:pt x="392" y="212"/>
                    </a:cubicBezTo>
                    <a:cubicBezTo>
                      <a:pt x="391" y="212"/>
                      <a:pt x="391" y="212"/>
                      <a:pt x="391" y="213"/>
                    </a:cubicBezTo>
                    <a:cubicBezTo>
                      <a:pt x="391" y="213"/>
                      <a:pt x="391" y="214"/>
                      <a:pt x="391" y="214"/>
                    </a:cubicBezTo>
                    <a:cubicBezTo>
                      <a:pt x="391" y="215"/>
                      <a:pt x="391" y="215"/>
                      <a:pt x="391" y="215"/>
                    </a:cubicBezTo>
                    <a:cubicBezTo>
                      <a:pt x="390" y="218"/>
                      <a:pt x="389" y="221"/>
                      <a:pt x="388" y="225"/>
                    </a:cubicBezTo>
                    <a:cubicBezTo>
                      <a:pt x="387" y="226"/>
                      <a:pt x="386" y="227"/>
                      <a:pt x="385" y="228"/>
                    </a:cubicBezTo>
                    <a:cubicBezTo>
                      <a:pt x="385" y="229"/>
                      <a:pt x="385" y="229"/>
                      <a:pt x="384" y="229"/>
                    </a:cubicBezTo>
                    <a:cubicBezTo>
                      <a:pt x="382" y="230"/>
                      <a:pt x="382" y="230"/>
                      <a:pt x="383" y="232"/>
                    </a:cubicBezTo>
                    <a:cubicBezTo>
                      <a:pt x="384" y="232"/>
                      <a:pt x="384" y="232"/>
                      <a:pt x="385" y="232"/>
                    </a:cubicBezTo>
                    <a:cubicBezTo>
                      <a:pt x="385" y="232"/>
                      <a:pt x="385" y="232"/>
                      <a:pt x="385" y="233"/>
                    </a:cubicBezTo>
                    <a:cubicBezTo>
                      <a:pt x="385" y="233"/>
                      <a:pt x="385" y="233"/>
                      <a:pt x="384" y="233"/>
                    </a:cubicBezTo>
                    <a:cubicBezTo>
                      <a:pt x="383" y="233"/>
                      <a:pt x="381" y="231"/>
                      <a:pt x="379" y="232"/>
                    </a:cubicBezTo>
                    <a:cubicBezTo>
                      <a:pt x="379" y="232"/>
                      <a:pt x="378" y="231"/>
                      <a:pt x="378" y="232"/>
                    </a:cubicBezTo>
                    <a:cubicBezTo>
                      <a:pt x="377" y="232"/>
                      <a:pt x="378" y="233"/>
                      <a:pt x="378" y="234"/>
                    </a:cubicBezTo>
                    <a:cubicBezTo>
                      <a:pt x="378" y="234"/>
                      <a:pt x="378" y="234"/>
                      <a:pt x="378" y="235"/>
                    </a:cubicBezTo>
                    <a:cubicBezTo>
                      <a:pt x="378" y="234"/>
                      <a:pt x="377" y="234"/>
                      <a:pt x="376" y="234"/>
                    </a:cubicBezTo>
                    <a:cubicBezTo>
                      <a:pt x="376" y="233"/>
                      <a:pt x="376" y="233"/>
                      <a:pt x="375" y="232"/>
                    </a:cubicBezTo>
                    <a:cubicBezTo>
                      <a:pt x="375" y="232"/>
                      <a:pt x="374" y="232"/>
                      <a:pt x="374" y="232"/>
                    </a:cubicBezTo>
                    <a:cubicBezTo>
                      <a:pt x="372" y="232"/>
                      <a:pt x="372" y="232"/>
                      <a:pt x="371" y="230"/>
                    </a:cubicBezTo>
                    <a:cubicBezTo>
                      <a:pt x="371" y="230"/>
                      <a:pt x="371" y="230"/>
                      <a:pt x="370" y="230"/>
                    </a:cubicBezTo>
                    <a:cubicBezTo>
                      <a:pt x="370" y="230"/>
                      <a:pt x="370" y="231"/>
                      <a:pt x="370" y="231"/>
                    </a:cubicBezTo>
                    <a:cubicBezTo>
                      <a:pt x="370" y="228"/>
                      <a:pt x="369" y="226"/>
                      <a:pt x="369" y="224"/>
                    </a:cubicBezTo>
                    <a:cubicBezTo>
                      <a:pt x="368" y="222"/>
                      <a:pt x="367" y="221"/>
                      <a:pt x="366" y="219"/>
                    </a:cubicBezTo>
                    <a:cubicBezTo>
                      <a:pt x="365" y="217"/>
                      <a:pt x="362" y="217"/>
                      <a:pt x="360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8" y="217"/>
                      <a:pt x="357" y="217"/>
                      <a:pt x="356" y="218"/>
                    </a:cubicBezTo>
                    <a:cubicBezTo>
                      <a:pt x="356" y="218"/>
                      <a:pt x="355" y="219"/>
                      <a:pt x="354" y="218"/>
                    </a:cubicBezTo>
                    <a:cubicBezTo>
                      <a:pt x="354" y="219"/>
                      <a:pt x="355" y="219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5" y="221"/>
                      <a:pt x="354" y="222"/>
                      <a:pt x="354" y="223"/>
                    </a:cubicBezTo>
                    <a:cubicBezTo>
                      <a:pt x="354" y="224"/>
                      <a:pt x="354" y="224"/>
                      <a:pt x="354" y="225"/>
                    </a:cubicBezTo>
                    <a:cubicBezTo>
                      <a:pt x="356" y="226"/>
                      <a:pt x="356" y="227"/>
                      <a:pt x="357" y="228"/>
                    </a:cubicBezTo>
                    <a:cubicBezTo>
                      <a:pt x="357" y="229"/>
                      <a:pt x="357" y="229"/>
                      <a:pt x="357" y="229"/>
                    </a:cubicBezTo>
                    <a:cubicBezTo>
                      <a:pt x="356" y="231"/>
                      <a:pt x="357" y="233"/>
                      <a:pt x="359" y="234"/>
                    </a:cubicBezTo>
                    <a:cubicBezTo>
                      <a:pt x="359" y="234"/>
                      <a:pt x="359" y="234"/>
                      <a:pt x="359" y="233"/>
                    </a:cubicBezTo>
                    <a:cubicBezTo>
                      <a:pt x="360" y="232"/>
                      <a:pt x="361" y="232"/>
                      <a:pt x="362" y="232"/>
                    </a:cubicBezTo>
                    <a:cubicBezTo>
                      <a:pt x="362" y="232"/>
                      <a:pt x="362" y="232"/>
                      <a:pt x="362" y="233"/>
                    </a:cubicBezTo>
                    <a:cubicBezTo>
                      <a:pt x="362" y="233"/>
                      <a:pt x="362" y="233"/>
                      <a:pt x="362" y="233"/>
                    </a:cubicBezTo>
                    <a:cubicBezTo>
                      <a:pt x="361" y="233"/>
                      <a:pt x="360" y="234"/>
                      <a:pt x="360" y="235"/>
                    </a:cubicBezTo>
                    <a:cubicBezTo>
                      <a:pt x="361" y="236"/>
                      <a:pt x="361" y="235"/>
                      <a:pt x="362" y="236"/>
                    </a:cubicBezTo>
                    <a:cubicBezTo>
                      <a:pt x="361" y="236"/>
                      <a:pt x="360" y="237"/>
                      <a:pt x="360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2" y="238"/>
                      <a:pt x="363" y="238"/>
                      <a:pt x="363" y="238"/>
                    </a:cubicBezTo>
                    <a:cubicBezTo>
                      <a:pt x="363" y="239"/>
                      <a:pt x="363" y="238"/>
                      <a:pt x="362" y="239"/>
                    </a:cubicBezTo>
                    <a:cubicBezTo>
                      <a:pt x="362" y="239"/>
                      <a:pt x="363" y="239"/>
                      <a:pt x="363" y="239"/>
                    </a:cubicBezTo>
                    <a:cubicBezTo>
                      <a:pt x="363" y="239"/>
                      <a:pt x="363" y="240"/>
                      <a:pt x="363" y="240"/>
                    </a:cubicBezTo>
                    <a:cubicBezTo>
                      <a:pt x="362" y="240"/>
                      <a:pt x="361" y="239"/>
                      <a:pt x="360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40"/>
                      <a:pt x="359" y="240"/>
                      <a:pt x="359" y="240"/>
                    </a:cubicBezTo>
                    <a:cubicBezTo>
                      <a:pt x="358" y="241"/>
                      <a:pt x="357" y="239"/>
                      <a:pt x="355" y="240"/>
                    </a:cubicBezTo>
                    <a:cubicBezTo>
                      <a:pt x="354" y="240"/>
                      <a:pt x="353" y="240"/>
                      <a:pt x="352" y="241"/>
                    </a:cubicBezTo>
                    <a:cubicBezTo>
                      <a:pt x="352" y="241"/>
                      <a:pt x="352" y="241"/>
                      <a:pt x="352" y="242"/>
                    </a:cubicBezTo>
                    <a:cubicBezTo>
                      <a:pt x="352" y="242"/>
                      <a:pt x="351" y="242"/>
                      <a:pt x="351" y="242"/>
                    </a:cubicBezTo>
                    <a:cubicBezTo>
                      <a:pt x="350" y="243"/>
                      <a:pt x="350" y="244"/>
                      <a:pt x="348" y="244"/>
                    </a:cubicBezTo>
                    <a:cubicBezTo>
                      <a:pt x="348" y="244"/>
                      <a:pt x="348" y="244"/>
                      <a:pt x="348" y="244"/>
                    </a:cubicBezTo>
                    <a:cubicBezTo>
                      <a:pt x="348" y="245"/>
                      <a:pt x="347" y="246"/>
                      <a:pt x="346" y="246"/>
                    </a:cubicBezTo>
                    <a:cubicBezTo>
                      <a:pt x="345" y="248"/>
                      <a:pt x="344" y="249"/>
                      <a:pt x="345" y="251"/>
                    </a:cubicBezTo>
                    <a:cubicBezTo>
                      <a:pt x="345" y="252"/>
                      <a:pt x="345" y="252"/>
                      <a:pt x="345" y="252"/>
                    </a:cubicBezTo>
                    <a:cubicBezTo>
                      <a:pt x="345" y="253"/>
                      <a:pt x="345" y="254"/>
                      <a:pt x="344" y="255"/>
                    </a:cubicBezTo>
                    <a:cubicBezTo>
                      <a:pt x="344" y="256"/>
                      <a:pt x="344" y="256"/>
                      <a:pt x="344" y="257"/>
                    </a:cubicBezTo>
                    <a:cubicBezTo>
                      <a:pt x="344" y="257"/>
                      <a:pt x="345" y="257"/>
                      <a:pt x="345" y="257"/>
                    </a:cubicBezTo>
                    <a:cubicBezTo>
                      <a:pt x="345" y="256"/>
                      <a:pt x="345" y="257"/>
                      <a:pt x="345" y="257"/>
                    </a:cubicBezTo>
                    <a:cubicBezTo>
                      <a:pt x="346" y="259"/>
                      <a:pt x="346" y="260"/>
                      <a:pt x="348" y="260"/>
                    </a:cubicBezTo>
                    <a:cubicBezTo>
                      <a:pt x="349" y="261"/>
                      <a:pt x="350" y="260"/>
                      <a:pt x="350" y="259"/>
                    </a:cubicBezTo>
                    <a:cubicBezTo>
                      <a:pt x="350" y="258"/>
                      <a:pt x="350" y="257"/>
                      <a:pt x="350" y="256"/>
                    </a:cubicBezTo>
                    <a:cubicBezTo>
                      <a:pt x="350" y="256"/>
                      <a:pt x="350" y="256"/>
                      <a:pt x="351" y="256"/>
                    </a:cubicBezTo>
                    <a:cubicBezTo>
                      <a:pt x="351" y="256"/>
                      <a:pt x="351" y="256"/>
                      <a:pt x="351" y="256"/>
                    </a:cubicBezTo>
                    <a:cubicBezTo>
                      <a:pt x="351" y="257"/>
                      <a:pt x="351" y="258"/>
                      <a:pt x="351" y="259"/>
                    </a:cubicBezTo>
                    <a:cubicBezTo>
                      <a:pt x="351" y="259"/>
                      <a:pt x="350" y="260"/>
                      <a:pt x="350" y="260"/>
                    </a:cubicBezTo>
                    <a:cubicBezTo>
                      <a:pt x="350" y="261"/>
                      <a:pt x="350" y="261"/>
                      <a:pt x="351" y="261"/>
                    </a:cubicBezTo>
                    <a:cubicBezTo>
                      <a:pt x="351" y="261"/>
                      <a:pt x="351" y="261"/>
                      <a:pt x="351" y="261"/>
                    </a:cubicBezTo>
                    <a:cubicBezTo>
                      <a:pt x="351" y="261"/>
                      <a:pt x="351" y="261"/>
                      <a:pt x="351" y="260"/>
                    </a:cubicBezTo>
                    <a:cubicBezTo>
                      <a:pt x="351" y="260"/>
                      <a:pt x="351" y="259"/>
                      <a:pt x="351" y="259"/>
                    </a:cubicBezTo>
                    <a:cubicBezTo>
                      <a:pt x="352" y="258"/>
                      <a:pt x="352" y="258"/>
                      <a:pt x="352" y="257"/>
                    </a:cubicBezTo>
                    <a:cubicBezTo>
                      <a:pt x="351" y="256"/>
                      <a:pt x="351" y="255"/>
                      <a:pt x="351" y="254"/>
                    </a:cubicBezTo>
                    <a:cubicBezTo>
                      <a:pt x="350" y="252"/>
                      <a:pt x="351" y="251"/>
                      <a:pt x="352" y="249"/>
                    </a:cubicBezTo>
                    <a:cubicBezTo>
                      <a:pt x="352" y="250"/>
                      <a:pt x="352" y="250"/>
                      <a:pt x="352" y="251"/>
                    </a:cubicBezTo>
                    <a:cubicBezTo>
                      <a:pt x="351" y="252"/>
                      <a:pt x="352" y="254"/>
                      <a:pt x="352" y="255"/>
                    </a:cubicBezTo>
                    <a:cubicBezTo>
                      <a:pt x="353" y="257"/>
                      <a:pt x="353" y="258"/>
                      <a:pt x="352" y="260"/>
                    </a:cubicBezTo>
                    <a:cubicBezTo>
                      <a:pt x="352" y="261"/>
                      <a:pt x="352" y="262"/>
                      <a:pt x="353" y="262"/>
                    </a:cubicBezTo>
                    <a:cubicBezTo>
                      <a:pt x="354" y="262"/>
                      <a:pt x="355" y="263"/>
                      <a:pt x="356" y="261"/>
                    </a:cubicBezTo>
                    <a:cubicBezTo>
                      <a:pt x="356" y="262"/>
                      <a:pt x="356" y="263"/>
                      <a:pt x="357" y="263"/>
                    </a:cubicBezTo>
                    <a:cubicBezTo>
                      <a:pt x="357" y="263"/>
                      <a:pt x="357" y="263"/>
                      <a:pt x="358" y="263"/>
                    </a:cubicBezTo>
                    <a:cubicBezTo>
                      <a:pt x="359" y="262"/>
                      <a:pt x="359" y="261"/>
                      <a:pt x="358" y="260"/>
                    </a:cubicBezTo>
                    <a:cubicBezTo>
                      <a:pt x="358" y="260"/>
                      <a:pt x="358" y="260"/>
                      <a:pt x="358" y="259"/>
                    </a:cubicBezTo>
                    <a:cubicBezTo>
                      <a:pt x="358" y="259"/>
                      <a:pt x="358" y="258"/>
                      <a:pt x="358" y="258"/>
                    </a:cubicBezTo>
                    <a:cubicBezTo>
                      <a:pt x="357" y="257"/>
                      <a:pt x="358" y="256"/>
                      <a:pt x="358" y="255"/>
                    </a:cubicBezTo>
                    <a:cubicBezTo>
                      <a:pt x="358" y="256"/>
                      <a:pt x="358" y="256"/>
                      <a:pt x="358" y="256"/>
                    </a:cubicBezTo>
                    <a:cubicBezTo>
                      <a:pt x="358" y="257"/>
                      <a:pt x="359" y="258"/>
                      <a:pt x="359" y="259"/>
                    </a:cubicBezTo>
                    <a:cubicBezTo>
                      <a:pt x="359" y="260"/>
                      <a:pt x="359" y="260"/>
                      <a:pt x="360" y="260"/>
                    </a:cubicBezTo>
                    <a:cubicBezTo>
                      <a:pt x="360" y="260"/>
                      <a:pt x="361" y="260"/>
                      <a:pt x="361" y="261"/>
                    </a:cubicBezTo>
                    <a:cubicBezTo>
                      <a:pt x="360" y="262"/>
                      <a:pt x="361" y="262"/>
                      <a:pt x="361" y="262"/>
                    </a:cubicBezTo>
                    <a:cubicBezTo>
                      <a:pt x="362" y="262"/>
                      <a:pt x="362" y="262"/>
                      <a:pt x="363" y="263"/>
                    </a:cubicBezTo>
                    <a:cubicBezTo>
                      <a:pt x="363" y="263"/>
                      <a:pt x="364" y="263"/>
                      <a:pt x="364" y="263"/>
                    </a:cubicBezTo>
                    <a:cubicBezTo>
                      <a:pt x="364" y="261"/>
                      <a:pt x="365" y="260"/>
                      <a:pt x="364" y="259"/>
                    </a:cubicBezTo>
                    <a:cubicBezTo>
                      <a:pt x="365" y="259"/>
                      <a:pt x="366" y="258"/>
                      <a:pt x="366" y="257"/>
                    </a:cubicBezTo>
                    <a:cubicBezTo>
                      <a:pt x="366" y="257"/>
                      <a:pt x="367" y="257"/>
                      <a:pt x="367" y="258"/>
                    </a:cubicBezTo>
                    <a:cubicBezTo>
                      <a:pt x="367" y="258"/>
                      <a:pt x="367" y="258"/>
                      <a:pt x="367" y="258"/>
                    </a:cubicBezTo>
                    <a:cubicBezTo>
                      <a:pt x="367" y="258"/>
                      <a:pt x="366" y="259"/>
                      <a:pt x="366" y="259"/>
                    </a:cubicBezTo>
                    <a:cubicBezTo>
                      <a:pt x="365" y="260"/>
                      <a:pt x="365" y="260"/>
                      <a:pt x="366" y="261"/>
                    </a:cubicBezTo>
                    <a:cubicBezTo>
                      <a:pt x="366" y="262"/>
                      <a:pt x="367" y="262"/>
                      <a:pt x="368" y="262"/>
                    </a:cubicBezTo>
                    <a:cubicBezTo>
                      <a:pt x="368" y="262"/>
                      <a:pt x="368" y="262"/>
                      <a:pt x="368" y="262"/>
                    </a:cubicBezTo>
                    <a:cubicBezTo>
                      <a:pt x="369" y="263"/>
                      <a:pt x="371" y="263"/>
                      <a:pt x="372" y="264"/>
                    </a:cubicBezTo>
                    <a:cubicBezTo>
                      <a:pt x="373" y="264"/>
                      <a:pt x="374" y="265"/>
                      <a:pt x="375" y="265"/>
                    </a:cubicBezTo>
                    <a:cubicBezTo>
                      <a:pt x="376" y="264"/>
                      <a:pt x="377" y="264"/>
                      <a:pt x="378" y="264"/>
                    </a:cubicBezTo>
                    <a:cubicBezTo>
                      <a:pt x="378" y="265"/>
                      <a:pt x="379" y="264"/>
                      <a:pt x="379" y="264"/>
                    </a:cubicBezTo>
                    <a:cubicBezTo>
                      <a:pt x="379" y="263"/>
                      <a:pt x="379" y="263"/>
                      <a:pt x="378" y="263"/>
                    </a:cubicBezTo>
                    <a:cubicBezTo>
                      <a:pt x="377" y="262"/>
                      <a:pt x="376" y="262"/>
                      <a:pt x="375" y="261"/>
                    </a:cubicBezTo>
                    <a:cubicBezTo>
                      <a:pt x="375" y="260"/>
                      <a:pt x="375" y="260"/>
                      <a:pt x="375" y="260"/>
                    </a:cubicBezTo>
                    <a:cubicBezTo>
                      <a:pt x="375" y="259"/>
                      <a:pt x="374" y="258"/>
                      <a:pt x="375" y="256"/>
                    </a:cubicBezTo>
                    <a:cubicBezTo>
                      <a:pt x="375" y="256"/>
                      <a:pt x="375" y="256"/>
                      <a:pt x="375" y="256"/>
                    </a:cubicBezTo>
                    <a:cubicBezTo>
                      <a:pt x="375" y="257"/>
                      <a:pt x="376" y="257"/>
                      <a:pt x="376" y="258"/>
                    </a:cubicBezTo>
                    <a:cubicBezTo>
                      <a:pt x="376" y="259"/>
                      <a:pt x="377" y="260"/>
                      <a:pt x="377" y="260"/>
                    </a:cubicBezTo>
                    <a:cubicBezTo>
                      <a:pt x="378" y="261"/>
                      <a:pt x="379" y="260"/>
                      <a:pt x="379" y="260"/>
                    </a:cubicBezTo>
                    <a:cubicBezTo>
                      <a:pt x="381" y="259"/>
                      <a:pt x="380" y="258"/>
                      <a:pt x="380" y="257"/>
                    </a:cubicBezTo>
                    <a:cubicBezTo>
                      <a:pt x="380" y="257"/>
                      <a:pt x="381" y="256"/>
                      <a:pt x="380" y="255"/>
                    </a:cubicBezTo>
                    <a:cubicBezTo>
                      <a:pt x="380" y="255"/>
                      <a:pt x="380" y="255"/>
                      <a:pt x="380" y="255"/>
                    </a:cubicBezTo>
                    <a:cubicBezTo>
                      <a:pt x="379" y="254"/>
                      <a:pt x="379" y="254"/>
                      <a:pt x="379" y="254"/>
                    </a:cubicBezTo>
                    <a:cubicBezTo>
                      <a:pt x="380" y="254"/>
                      <a:pt x="380" y="254"/>
                      <a:pt x="380" y="254"/>
                    </a:cubicBezTo>
                    <a:cubicBezTo>
                      <a:pt x="381" y="254"/>
                      <a:pt x="381" y="255"/>
                      <a:pt x="381" y="256"/>
                    </a:cubicBezTo>
                    <a:cubicBezTo>
                      <a:pt x="381" y="256"/>
                      <a:pt x="381" y="257"/>
                      <a:pt x="382" y="258"/>
                    </a:cubicBezTo>
                    <a:cubicBezTo>
                      <a:pt x="382" y="258"/>
                      <a:pt x="383" y="259"/>
                      <a:pt x="383" y="260"/>
                    </a:cubicBezTo>
                    <a:cubicBezTo>
                      <a:pt x="384" y="261"/>
                      <a:pt x="386" y="261"/>
                      <a:pt x="386" y="261"/>
                    </a:cubicBezTo>
                    <a:cubicBezTo>
                      <a:pt x="387" y="260"/>
                      <a:pt x="386" y="260"/>
                      <a:pt x="387" y="260"/>
                    </a:cubicBezTo>
                    <a:cubicBezTo>
                      <a:pt x="387" y="259"/>
                      <a:pt x="387" y="259"/>
                      <a:pt x="387" y="259"/>
                    </a:cubicBezTo>
                    <a:cubicBezTo>
                      <a:pt x="387" y="258"/>
                      <a:pt x="387" y="257"/>
                      <a:pt x="387" y="257"/>
                    </a:cubicBezTo>
                    <a:cubicBezTo>
                      <a:pt x="386" y="256"/>
                      <a:pt x="386" y="255"/>
                      <a:pt x="385" y="254"/>
                    </a:cubicBezTo>
                    <a:cubicBezTo>
                      <a:pt x="385" y="252"/>
                      <a:pt x="385" y="252"/>
                      <a:pt x="386" y="251"/>
                    </a:cubicBezTo>
                    <a:cubicBezTo>
                      <a:pt x="385" y="252"/>
                      <a:pt x="386" y="253"/>
                      <a:pt x="387" y="254"/>
                    </a:cubicBezTo>
                    <a:cubicBezTo>
                      <a:pt x="387" y="255"/>
                      <a:pt x="387" y="255"/>
                      <a:pt x="387" y="255"/>
                    </a:cubicBezTo>
                    <a:cubicBezTo>
                      <a:pt x="387" y="256"/>
                      <a:pt x="387" y="256"/>
                      <a:pt x="388" y="256"/>
                    </a:cubicBezTo>
                    <a:cubicBezTo>
                      <a:pt x="388" y="257"/>
                      <a:pt x="388" y="258"/>
                      <a:pt x="388" y="258"/>
                    </a:cubicBezTo>
                    <a:cubicBezTo>
                      <a:pt x="388" y="259"/>
                      <a:pt x="388" y="259"/>
                      <a:pt x="388" y="259"/>
                    </a:cubicBezTo>
                    <a:cubicBezTo>
                      <a:pt x="387" y="259"/>
                      <a:pt x="388" y="260"/>
                      <a:pt x="388" y="260"/>
                    </a:cubicBezTo>
                    <a:cubicBezTo>
                      <a:pt x="389" y="260"/>
                      <a:pt x="389" y="261"/>
                      <a:pt x="390" y="262"/>
                    </a:cubicBezTo>
                    <a:cubicBezTo>
                      <a:pt x="390" y="262"/>
                      <a:pt x="390" y="262"/>
                      <a:pt x="390" y="262"/>
                    </a:cubicBezTo>
                    <a:cubicBezTo>
                      <a:pt x="391" y="261"/>
                      <a:pt x="392" y="262"/>
                      <a:pt x="393" y="261"/>
                    </a:cubicBezTo>
                    <a:cubicBezTo>
                      <a:pt x="394" y="261"/>
                      <a:pt x="395" y="260"/>
                      <a:pt x="394" y="259"/>
                    </a:cubicBezTo>
                    <a:cubicBezTo>
                      <a:pt x="394" y="258"/>
                      <a:pt x="394" y="258"/>
                      <a:pt x="394" y="257"/>
                    </a:cubicBezTo>
                    <a:cubicBezTo>
                      <a:pt x="395" y="256"/>
                      <a:pt x="394" y="256"/>
                      <a:pt x="394" y="256"/>
                    </a:cubicBezTo>
                    <a:cubicBezTo>
                      <a:pt x="393" y="255"/>
                      <a:pt x="392" y="255"/>
                      <a:pt x="392" y="254"/>
                    </a:cubicBezTo>
                    <a:cubicBezTo>
                      <a:pt x="391" y="253"/>
                      <a:pt x="391" y="252"/>
                      <a:pt x="390" y="251"/>
                    </a:cubicBezTo>
                    <a:cubicBezTo>
                      <a:pt x="390" y="250"/>
                      <a:pt x="390" y="250"/>
                      <a:pt x="390" y="249"/>
                    </a:cubicBezTo>
                    <a:cubicBezTo>
                      <a:pt x="391" y="250"/>
                      <a:pt x="391" y="250"/>
                      <a:pt x="392" y="251"/>
                    </a:cubicBezTo>
                    <a:cubicBezTo>
                      <a:pt x="392" y="252"/>
                      <a:pt x="392" y="253"/>
                      <a:pt x="392" y="253"/>
                    </a:cubicBezTo>
                    <a:cubicBezTo>
                      <a:pt x="393" y="253"/>
                      <a:pt x="393" y="253"/>
                      <a:pt x="393" y="254"/>
                    </a:cubicBezTo>
                    <a:cubicBezTo>
                      <a:pt x="393" y="254"/>
                      <a:pt x="393" y="254"/>
                      <a:pt x="393" y="255"/>
                    </a:cubicBezTo>
                    <a:cubicBezTo>
                      <a:pt x="394" y="255"/>
                      <a:pt x="394" y="255"/>
                      <a:pt x="394" y="255"/>
                    </a:cubicBezTo>
                    <a:cubicBezTo>
                      <a:pt x="394" y="255"/>
                      <a:pt x="395" y="256"/>
                      <a:pt x="395" y="256"/>
                    </a:cubicBezTo>
                    <a:cubicBezTo>
                      <a:pt x="395" y="256"/>
                      <a:pt x="395" y="256"/>
                      <a:pt x="395" y="257"/>
                    </a:cubicBezTo>
                    <a:cubicBezTo>
                      <a:pt x="394" y="258"/>
                      <a:pt x="394" y="258"/>
                      <a:pt x="396" y="259"/>
                    </a:cubicBezTo>
                    <a:cubicBezTo>
                      <a:pt x="397" y="260"/>
                      <a:pt x="398" y="259"/>
                      <a:pt x="399" y="258"/>
                    </a:cubicBezTo>
                    <a:cubicBezTo>
                      <a:pt x="399" y="258"/>
                      <a:pt x="400" y="258"/>
                      <a:pt x="400" y="257"/>
                    </a:cubicBezTo>
                    <a:cubicBezTo>
                      <a:pt x="400" y="257"/>
                      <a:pt x="400" y="257"/>
                      <a:pt x="400" y="257"/>
                    </a:cubicBezTo>
                    <a:cubicBezTo>
                      <a:pt x="401" y="257"/>
                      <a:pt x="400" y="258"/>
                      <a:pt x="400" y="258"/>
                    </a:cubicBezTo>
                    <a:cubicBezTo>
                      <a:pt x="400" y="258"/>
                      <a:pt x="400" y="258"/>
                      <a:pt x="401" y="258"/>
                    </a:cubicBezTo>
                    <a:cubicBezTo>
                      <a:pt x="402" y="259"/>
                      <a:pt x="402" y="260"/>
                      <a:pt x="403" y="261"/>
                    </a:cubicBezTo>
                    <a:cubicBezTo>
                      <a:pt x="403" y="261"/>
                      <a:pt x="403" y="261"/>
                      <a:pt x="403" y="261"/>
                    </a:cubicBezTo>
                    <a:cubicBezTo>
                      <a:pt x="403" y="261"/>
                      <a:pt x="403" y="262"/>
                      <a:pt x="403" y="262"/>
                    </a:cubicBezTo>
                    <a:cubicBezTo>
                      <a:pt x="402" y="263"/>
                      <a:pt x="403" y="264"/>
                      <a:pt x="402" y="265"/>
                    </a:cubicBezTo>
                    <a:cubicBezTo>
                      <a:pt x="401" y="266"/>
                      <a:pt x="401" y="267"/>
                      <a:pt x="402" y="267"/>
                    </a:cubicBezTo>
                    <a:cubicBezTo>
                      <a:pt x="402" y="267"/>
                      <a:pt x="402" y="267"/>
                      <a:pt x="402" y="268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2" y="269"/>
                      <a:pt x="402" y="268"/>
                      <a:pt x="402" y="268"/>
                    </a:cubicBezTo>
                    <a:cubicBezTo>
                      <a:pt x="402" y="268"/>
                      <a:pt x="402" y="268"/>
                      <a:pt x="402" y="268"/>
                    </a:cubicBezTo>
                    <a:cubicBezTo>
                      <a:pt x="403" y="268"/>
                      <a:pt x="404" y="268"/>
                      <a:pt x="404" y="267"/>
                    </a:cubicBezTo>
                    <a:cubicBezTo>
                      <a:pt x="405" y="267"/>
                      <a:pt x="406" y="266"/>
                      <a:pt x="407" y="266"/>
                    </a:cubicBezTo>
                    <a:cubicBezTo>
                      <a:pt x="409" y="267"/>
                      <a:pt x="409" y="265"/>
                      <a:pt x="410" y="264"/>
                    </a:cubicBezTo>
                    <a:cubicBezTo>
                      <a:pt x="411" y="264"/>
                      <a:pt x="411" y="264"/>
                      <a:pt x="411" y="264"/>
                    </a:cubicBezTo>
                    <a:cubicBezTo>
                      <a:pt x="414" y="264"/>
                      <a:pt x="414" y="264"/>
                      <a:pt x="413" y="262"/>
                    </a:cubicBezTo>
                    <a:cubicBezTo>
                      <a:pt x="414" y="262"/>
                      <a:pt x="414" y="261"/>
                      <a:pt x="414" y="261"/>
                    </a:cubicBezTo>
                    <a:cubicBezTo>
                      <a:pt x="415" y="261"/>
                      <a:pt x="415" y="260"/>
                      <a:pt x="416" y="260"/>
                    </a:cubicBezTo>
                    <a:cubicBezTo>
                      <a:pt x="416" y="259"/>
                      <a:pt x="416" y="259"/>
                      <a:pt x="416" y="259"/>
                    </a:cubicBezTo>
                    <a:cubicBezTo>
                      <a:pt x="416" y="259"/>
                      <a:pt x="416" y="258"/>
                      <a:pt x="416" y="258"/>
                    </a:cubicBezTo>
                    <a:cubicBezTo>
                      <a:pt x="416" y="257"/>
                      <a:pt x="416" y="257"/>
                      <a:pt x="417" y="256"/>
                    </a:cubicBezTo>
                    <a:cubicBezTo>
                      <a:pt x="417" y="256"/>
                      <a:pt x="418" y="256"/>
                      <a:pt x="418" y="257"/>
                    </a:cubicBezTo>
                    <a:cubicBezTo>
                      <a:pt x="418" y="258"/>
                      <a:pt x="418" y="258"/>
                      <a:pt x="418" y="259"/>
                    </a:cubicBezTo>
                    <a:cubicBezTo>
                      <a:pt x="418" y="259"/>
                      <a:pt x="418" y="260"/>
                      <a:pt x="419" y="260"/>
                    </a:cubicBezTo>
                    <a:cubicBezTo>
                      <a:pt x="419" y="260"/>
                      <a:pt x="419" y="259"/>
                      <a:pt x="419" y="258"/>
                    </a:cubicBezTo>
                    <a:cubicBezTo>
                      <a:pt x="419" y="258"/>
                      <a:pt x="419" y="258"/>
                      <a:pt x="420" y="258"/>
                    </a:cubicBezTo>
                    <a:cubicBezTo>
                      <a:pt x="420" y="258"/>
                      <a:pt x="421" y="257"/>
                      <a:pt x="421" y="256"/>
                    </a:cubicBezTo>
                    <a:cubicBezTo>
                      <a:pt x="421" y="255"/>
                      <a:pt x="421" y="254"/>
                      <a:pt x="422" y="254"/>
                    </a:cubicBezTo>
                    <a:cubicBezTo>
                      <a:pt x="423" y="254"/>
                      <a:pt x="423" y="254"/>
                      <a:pt x="423" y="253"/>
                    </a:cubicBezTo>
                    <a:cubicBezTo>
                      <a:pt x="423" y="252"/>
                      <a:pt x="423" y="250"/>
                      <a:pt x="424" y="249"/>
                    </a:cubicBezTo>
                    <a:cubicBezTo>
                      <a:pt x="424" y="249"/>
                      <a:pt x="424" y="249"/>
                      <a:pt x="423" y="248"/>
                    </a:cubicBezTo>
                    <a:cubicBezTo>
                      <a:pt x="422" y="248"/>
                      <a:pt x="423" y="247"/>
                      <a:pt x="422" y="246"/>
                    </a:cubicBezTo>
                    <a:cubicBezTo>
                      <a:pt x="422" y="245"/>
                      <a:pt x="422" y="244"/>
                      <a:pt x="421" y="245"/>
                    </a:cubicBezTo>
                    <a:cubicBezTo>
                      <a:pt x="421" y="245"/>
                      <a:pt x="421" y="245"/>
                      <a:pt x="421" y="244"/>
                    </a:cubicBezTo>
                    <a:cubicBezTo>
                      <a:pt x="421" y="244"/>
                      <a:pt x="421" y="244"/>
                      <a:pt x="421" y="244"/>
                    </a:cubicBezTo>
                    <a:cubicBezTo>
                      <a:pt x="420" y="244"/>
                      <a:pt x="419" y="243"/>
                      <a:pt x="419" y="244"/>
                    </a:cubicBezTo>
                    <a:cubicBezTo>
                      <a:pt x="418" y="245"/>
                      <a:pt x="418" y="246"/>
                      <a:pt x="417" y="247"/>
                    </a:cubicBezTo>
                    <a:cubicBezTo>
                      <a:pt x="417" y="248"/>
                      <a:pt x="417" y="248"/>
                      <a:pt x="417" y="249"/>
                    </a:cubicBezTo>
                    <a:cubicBezTo>
                      <a:pt x="417" y="249"/>
                      <a:pt x="416" y="249"/>
                      <a:pt x="416" y="249"/>
                    </a:cubicBezTo>
                    <a:cubicBezTo>
                      <a:pt x="416" y="248"/>
                      <a:pt x="416" y="248"/>
                      <a:pt x="415" y="248"/>
                    </a:cubicBezTo>
                    <a:cubicBezTo>
                      <a:pt x="415" y="248"/>
                      <a:pt x="415" y="247"/>
                      <a:pt x="416" y="247"/>
                    </a:cubicBezTo>
                    <a:cubicBezTo>
                      <a:pt x="416" y="246"/>
                      <a:pt x="416" y="246"/>
                      <a:pt x="416" y="246"/>
                    </a:cubicBezTo>
                    <a:cubicBezTo>
                      <a:pt x="415" y="245"/>
                      <a:pt x="415" y="245"/>
                      <a:pt x="415" y="245"/>
                    </a:cubicBezTo>
                    <a:cubicBezTo>
                      <a:pt x="415" y="246"/>
                      <a:pt x="414" y="245"/>
                      <a:pt x="413" y="246"/>
                    </a:cubicBezTo>
                    <a:cubicBezTo>
                      <a:pt x="413" y="246"/>
                      <a:pt x="413" y="246"/>
                      <a:pt x="412" y="246"/>
                    </a:cubicBezTo>
                    <a:cubicBezTo>
                      <a:pt x="412" y="245"/>
                      <a:pt x="413" y="245"/>
                      <a:pt x="413" y="245"/>
                    </a:cubicBezTo>
                    <a:cubicBezTo>
                      <a:pt x="413" y="244"/>
                      <a:pt x="413" y="244"/>
                      <a:pt x="413" y="243"/>
                    </a:cubicBezTo>
                    <a:cubicBezTo>
                      <a:pt x="414" y="242"/>
                      <a:pt x="415" y="241"/>
                      <a:pt x="415" y="239"/>
                    </a:cubicBezTo>
                    <a:cubicBezTo>
                      <a:pt x="414" y="238"/>
                      <a:pt x="414" y="237"/>
                      <a:pt x="413" y="237"/>
                    </a:cubicBezTo>
                    <a:cubicBezTo>
                      <a:pt x="412" y="237"/>
                      <a:pt x="412" y="237"/>
                      <a:pt x="411" y="237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7"/>
                      <a:pt x="410" y="237"/>
                      <a:pt x="410" y="237"/>
                    </a:cubicBezTo>
                    <a:cubicBezTo>
                      <a:pt x="409" y="237"/>
                      <a:pt x="409" y="237"/>
                      <a:pt x="409" y="237"/>
                    </a:cubicBezTo>
                    <a:cubicBezTo>
                      <a:pt x="409" y="237"/>
                      <a:pt x="408" y="237"/>
                      <a:pt x="408" y="238"/>
                    </a:cubicBezTo>
                    <a:cubicBezTo>
                      <a:pt x="408" y="239"/>
                      <a:pt x="407" y="240"/>
                      <a:pt x="407" y="241"/>
                    </a:cubicBezTo>
                    <a:cubicBezTo>
                      <a:pt x="407" y="241"/>
                      <a:pt x="406" y="241"/>
                      <a:pt x="406" y="241"/>
                    </a:cubicBezTo>
                    <a:cubicBezTo>
                      <a:pt x="406" y="241"/>
                      <a:pt x="406" y="240"/>
                      <a:pt x="406" y="240"/>
                    </a:cubicBezTo>
                    <a:cubicBezTo>
                      <a:pt x="407" y="240"/>
                      <a:pt x="407" y="238"/>
                      <a:pt x="408" y="238"/>
                    </a:cubicBezTo>
                    <a:cubicBezTo>
                      <a:pt x="407" y="237"/>
                      <a:pt x="406" y="237"/>
                      <a:pt x="406" y="237"/>
                    </a:cubicBezTo>
                    <a:cubicBezTo>
                      <a:pt x="405" y="237"/>
                      <a:pt x="405" y="237"/>
                      <a:pt x="405" y="237"/>
                    </a:cubicBezTo>
                    <a:cubicBezTo>
                      <a:pt x="405" y="237"/>
                      <a:pt x="405" y="237"/>
                      <a:pt x="404" y="237"/>
                    </a:cubicBezTo>
                    <a:cubicBezTo>
                      <a:pt x="404" y="236"/>
                      <a:pt x="404" y="236"/>
                      <a:pt x="404" y="236"/>
                    </a:cubicBezTo>
                    <a:cubicBezTo>
                      <a:pt x="403" y="236"/>
                      <a:pt x="403" y="236"/>
                      <a:pt x="402" y="236"/>
                    </a:cubicBezTo>
                    <a:cubicBezTo>
                      <a:pt x="402" y="235"/>
                      <a:pt x="401" y="235"/>
                      <a:pt x="401" y="235"/>
                    </a:cubicBezTo>
                    <a:cubicBezTo>
                      <a:pt x="400" y="235"/>
                      <a:pt x="400" y="236"/>
                      <a:pt x="400" y="236"/>
                    </a:cubicBezTo>
                    <a:cubicBezTo>
                      <a:pt x="398" y="237"/>
                      <a:pt x="398" y="238"/>
                      <a:pt x="396" y="239"/>
                    </a:cubicBezTo>
                    <a:cubicBezTo>
                      <a:pt x="396" y="239"/>
                      <a:pt x="396" y="238"/>
                      <a:pt x="396" y="238"/>
                    </a:cubicBezTo>
                    <a:cubicBezTo>
                      <a:pt x="396" y="237"/>
                      <a:pt x="395" y="236"/>
                      <a:pt x="394" y="235"/>
                    </a:cubicBezTo>
                    <a:cubicBezTo>
                      <a:pt x="393" y="234"/>
                      <a:pt x="394" y="234"/>
                      <a:pt x="395" y="234"/>
                    </a:cubicBezTo>
                    <a:cubicBezTo>
                      <a:pt x="395" y="234"/>
                      <a:pt x="396" y="234"/>
                      <a:pt x="396" y="235"/>
                    </a:cubicBezTo>
                    <a:cubicBezTo>
                      <a:pt x="396" y="235"/>
                      <a:pt x="396" y="235"/>
                      <a:pt x="397" y="235"/>
                    </a:cubicBezTo>
                    <a:cubicBezTo>
                      <a:pt x="397" y="234"/>
                      <a:pt x="399" y="235"/>
                      <a:pt x="400" y="234"/>
                    </a:cubicBezTo>
                    <a:cubicBezTo>
                      <a:pt x="401" y="234"/>
                      <a:pt x="400" y="233"/>
                      <a:pt x="400" y="232"/>
                    </a:cubicBezTo>
                    <a:cubicBezTo>
                      <a:pt x="397" y="232"/>
                      <a:pt x="396" y="231"/>
                      <a:pt x="397" y="229"/>
                    </a:cubicBezTo>
                    <a:cubicBezTo>
                      <a:pt x="397" y="228"/>
                      <a:pt x="397" y="227"/>
                      <a:pt x="396" y="226"/>
                    </a:cubicBezTo>
                    <a:cubicBezTo>
                      <a:pt x="396" y="226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4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7" y="225"/>
                      <a:pt x="397" y="226"/>
                      <a:pt x="398" y="227"/>
                    </a:cubicBezTo>
                    <a:cubicBezTo>
                      <a:pt x="398" y="227"/>
                      <a:pt x="397" y="228"/>
                      <a:pt x="398" y="228"/>
                    </a:cubicBezTo>
                    <a:cubicBezTo>
                      <a:pt x="399" y="229"/>
                      <a:pt x="399" y="230"/>
                      <a:pt x="400" y="231"/>
                    </a:cubicBezTo>
                    <a:cubicBezTo>
                      <a:pt x="400" y="231"/>
                      <a:pt x="400" y="232"/>
                      <a:pt x="401" y="231"/>
                    </a:cubicBezTo>
                    <a:cubicBezTo>
                      <a:pt x="401" y="231"/>
                      <a:pt x="401" y="231"/>
                      <a:pt x="401" y="231"/>
                    </a:cubicBezTo>
                    <a:cubicBezTo>
                      <a:pt x="401" y="232"/>
                      <a:pt x="402" y="232"/>
                      <a:pt x="402" y="233"/>
                    </a:cubicBezTo>
                    <a:cubicBezTo>
                      <a:pt x="403" y="234"/>
                      <a:pt x="403" y="234"/>
                      <a:pt x="403" y="234"/>
                    </a:cubicBezTo>
                    <a:cubicBezTo>
                      <a:pt x="404" y="234"/>
                      <a:pt x="404" y="234"/>
                      <a:pt x="404" y="234"/>
                    </a:cubicBezTo>
                    <a:cubicBezTo>
                      <a:pt x="405" y="235"/>
                      <a:pt x="406" y="235"/>
                      <a:pt x="407" y="235"/>
                    </a:cubicBezTo>
                    <a:cubicBezTo>
                      <a:pt x="408" y="235"/>
                      <a:pt x="408" y="235"/>
                      <a:pt x="409" y="235"/>
                    </a:cubicBezTo>
                    <a:cubicBezTo>
                      <a:pt x="410" y="235"/>
                      <a:pt x="410" y="234"/>
                      <a:pt x="412" y="234"/>
                    </a:cubicBezTo>
                    <a:cubicBezTo>
                      <a:pt x="412" y="234"/>
                      <a:pt x="412" y="234"/>
                      <a:pt x="412" y="234"/>
                    </a:cubicBezTo>
                    <a:cubicBezTo>
                      <a:pt x="413" y="235"/>
                      <a:pt x="414" y="235"/>
                      <a:pt x="415" y="234"/>
                    </a:cubicBezTo>
                    <a:cubicBezTo>
                      <a:pt x="416" y="233"/>
                      <a:pt x="416" y="232"/>
                      <a:pt x="417" y="232"/>
                    </a:cubicBezTo>
                    <a:cubicBezTo>
                      <a:pt x="417" y="233"/>
                      <a:pt x="416" y="233"/>
                      <a:pt x="416" y="234"/>
                    </a:cubicBezTo>
                    <a:cubicBezTo>
                      <a:pt x="416" y="234"/>
                      <a:pt x="416" y="235"/>
                      <a:pt x="417" y="234"/>
                    </a:cubicBezTo>
                    <a:cubicBezTo>
                      <a:pt x="418" y="233"/>
                      <a:pt x="419" y="233"/>
                      <a:pt x="420" y="232"/>
                    </a:cubicBezTo>
                    <a:cubicBezTo>
                      <a:pt x="420" y="232"/>
                      <a:pt x="420" y="231"/>
                      <a:pt x="420" y="231"/>
                    </a:cubicBezTo>
                    <a:cubicBezTo>
                      <a:pt x="420" y="230"/>
                      <a:pt x="420" y="230"/>
                      <a:pt x="421" y="230"/>
                    </a:cubicBezTo>
                    <a:cubicBezTo>
                      <a:pt x="421" y="229"/>
                      <a:pt x="422" y="229"/>
                      <a:pt x="422" y="227"/>
                    </a:cubicBezTo>
                    <a:cubicBezTo>
                      <a:pt x="422" y="227"/>
                      <a:pt x="422" y="227"/>
                      <a:pt x="423" y="226"/>
                    </a:cubicBezTo>
                    <a:cubicBezTo>
                      <a:pt x="423" y="226"/>
                      <a:pt x="424" y="225"/>
                      <a:pt x="423" y="225"/>
                    </a:cubicBezTo>
                    <a:cubicBezTo>
                      <a:pt x="423" y="224"/>
                      <a:pt x="423" y="223"/>
                      <a:pt x="422" y="223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2" y="222"/>
                      <a:pt x="421" y="221"/>
                      <a:pt x="422" y="220"/>
                    </a:cubicBezTo>
                    <a:cubicBezTo>
                      <a:pt x="422" y="220"/>
                      <a:pt x="422" y="220"/>
                      <a:pt x="422" y="219"/>
                    </a:cubicBezTo>
                    <a:cubicBezTo>
                      <a:pt x="421" y="219"/>
                      <a:pt x="421" y="218"/>
                      <a:pt x="420" y="217"/>
                    </a:cubicBezTo>
                    <a:cubicBezTo>
                      <a:pt x="419" y="217"/>
                      <a:pt x="419" y="215"/>
                      <a:pt x="419" y="215"/>
                    </a:cubicBezTo>
                    <a:cubicBezTo>
                      <a:pt x="420" y="214"/>
                      <a:pt x="421" y="213"/>
                      <a:pt x="422" y="214"/>
                    </a:cubicBezTo>
                    <a:cubicBezTo>
                      <a:pt x="422" y="214"/>
                      <a:pt x="422" y="214"/>
                      <a:pt x="423" y="214"/>
                    </a:cubicBezTo>
                    <a:cubicBezTo>
                      <a:pt x="423" y="215"/>
                      <a:pt x="424" y="214"/>
                      <a:pt x="425" y="215"/>
                    </a:cubicBezTo>
                    <a:cubicBezTo>
                      <a:pt x="426" y="215"/>
                      <a:pt x="427" y="215"/>
                      <a:pt x="427" y="215"/>
                    </a:cubicBezTo>
                    <a:cubicBezTo>
                      <a:pt x="429" y="216"/>
                      <a:pt x="429" y="216"/>
                      <a:pt x="430" y="215"/>
                    </a:cubicBezTo>
                    <a:cubicBezTo>
                      <a:pt x="430" y="215"/>
                      <a:pt x="430" y="215"/>
                      <a:pt x="431" y="215"/>
                    </a:cubicBezTo>
                    <a:cubicBezTo>
                      <a:pt x="431" y="215"/>
                      <a:pt x="432" y="214"/>
                      <a:pt x="432" y="214"/>
                    </a:cubicBezTo>
                    <a:cubicBezTo>
                      <a:pt x="432" y="213"/>
                      <a:pt x="433" y="212"/>
                      <a:pt x="434" y="213"/>
                    </a:cubicBezTo>
                    <a:cubicBezTo>
                      <a:pt x="435" y="213"/>
                      <a:pt x="435" y="213"/>
                      <a:pt x="435" y="214"/>
                    </a:cubicBezTo>
                    <a:cubicBezTo>
                      <a:pt x="436" y="214"/>
                      <a:pt x="436" y="214"/>
                      <a:pt x="436" y="213"/>
                    </a:cubicBezTo>
                    <a:cubicBezTo>
                      <a:pt x="436" y="213"/>
                      <a:pt x="437" y="212"/>
                      <a:pt x="437" y="211"/>
                    </a:cubicBezTo>
                    <a:cubicBezTo>
                      <a:pt x="438" y="210"/>
                      <a:pt x="438" y="209"/>
                      <a:pt x="437" y="209"/>
                    </a:cubicBezTo>
                    <a:cubicBezTo>
                      <a:pt x="436" y="209"/>
                      <a:pt x="435" y="207"/>
                      <a:pt x="434" y="208"/>
                    </a:cubicBezTo>
                    <a:cubicBezTo>
                      <a:pt x="434" y="209"/>
                      <a:pt x="434" y="209"/>
                      <a:pt x="434" y="208"/>
                    </a:cubicBezTo>
                    <a:cubicBezTo>
                      <a:pt x="433" y="207"/>
                      <a:pt x="432" y="208"/>
                      <a:pt x="431" y="207"/>
                    </a:cubicBezTo>
                    <a:cubicBezTo>
                      <a:pt x="430" y="207"/>
                      <a:pt x="429" y="207"/>
                      <a:pt x="429" y="206"/>
                    </a:cubicBezTo>
                    <a:cubicBezTo>
                      <a:pt x="429" y="205"/>
                      <a:pt x="430" y="205"/>
                      <a:pt x="431" y="205"/>
                    </a:cubicBezTo>
                    <a:cubicBezTo>
                      <a:pt x="431" y="205"/>
                      <a:pt x="431" y="205"/>
                      <a:pt x="431" y="205"/>
                    </a:cubicBezTo>
                    <a:cubicBezTo>
                      <a:pt x="432" y="205"/>
                      <a:pt x="432" y="205"/>
                      <a:pt x="432" y="205"/>
                    </a:cubicBezTo>
                    <a:cubicBezTo>
                      <a:pt x="432" y="205"/>
                      <a:pt x="433" y="205"/>
                      <a:pt x="434" y="205"/>
                    </a:cubicBezTo>
                    <a:cubicBezTo>
                      <a:pt x="434" y="205"/>
                      <a:pt x="435" y="205"/>
                      <a:pt x="436" y="205"/>
                    </a:cubicBezTo>
                    <a:cubicBezTo>
                      <a:pt x="436" y="205"/>
                      <a:pt x="436" y="205"/>
                      <a:pt x="436" y="205"/>
                    </a:cubicBezTo>
                    <a:cubicBezTo>
                      <a:pt x="436" y="205"/>
                      <a:pt x="436" y="206"/>
                      <a:pt x="437" y="206"/>
                    </a:cubicBezTo>
                    <a:cubicBezTo>
                      <a:pt x="437" y="206"/>
                      <a:pt x="438" y="206"/>
                      <a:pt x="439" y="205"/>
                    </a:cubicBezTo>
                    <a:cubicBezTo>
                      <a:pt x="439" y="205"/>
                      <a:pt x="439" y="204"/>
                      <a:pt x="439" y="203"/>
                    </a:cubicBezTo>
                    <a:cubicBezTo>
                      <a:pt x="440" y="203"/>
                      <a:pt x="440" y="203"/>
                      <a:pt x="440" y="203"/>
                    </a:cubicBezTo>
                    <a:cubicBezTo>
                      <a:pt x="441" y="202"/>
                      <a:pt x="441" y="202"/>
                      <a:pt x="441" y="202"/>
                    </a:cubicBezTo>
                    <a:cubicBezTo>
                      <a:pt x="441" y="201"/>
                      <a:pt x="441" y="201"/>
                      <a:pt x="441" y="200"/>
                    </a:cubicBezTo>
                    <a:cubicBezTo>
                      <a:pt x="440" y="200"/>
                      <a:pt x="440" y="200"/>
                      <a:pt x="440" y="199"/>
                    </a:cubicBezTo>
                    <a:cubicBezTo>
                      <a:pt x="439" y="199"/>
                      <a:pt x="438" y="198"/>
                      <a:pt x="437" y="198"/>
                    </a:cubicBezTo>
                    <a:cubicBezTo>
                      <a:pt x="437" y="198"/>
                      <a:pt x="436" y="198"/>
                      <a:pt x="436" y="198"/>
                    </a:cubicBezTo>
                    <a:cubicBezTo>
                      <a:pt x="435" y="197"/>
                      <a:pt x="435" y="197"/>
                      <a:pt x="435" y="197"/>
                    </a:cubicBezTo>
                    <a:cubicBezTo>
                      <a:pt x="434" y="197"/>
                      <a:pt x="434" y="196"/>
                      <a:pt x="434" y="196"/>
                    </a:cubicBezTo>
                    <a:cubicBezTo>
                      <a:pt x="433" y="196"/>
                      <a:pt x="433" y="196"/>
                      <a:pt x="432" y="196"/>
                    </a:cubicBezTo>
                    <a:cubicBezTo>
                      <a:pt x="431" y="196"/>
                      <a:pt x="431" y="196"/>
                      <a:pt x="431" y="195"/>
                    </a:cubicBezTo>
                    <a:cubicBezTo>
                      <a:pt x="431" y="195"/>
                      <a:pt x="431" y="195"/>
                      <a:pt x="432" y="195"/>
                    </a:cubicBezTo>
                    <a:cubicBezTo>
                      <a:pt x="433" y="195"/>
                      <a:pt x="434" y="195"/>
                      <a:pt x="435" y="196"/>
                    </a:cubicBezTo>
                    <a:cubicBezTo>
                      <a:pt x="437" y="197"/>
                      <a:pt x="438" y="197"/>
                      <a:pt x="439" y="196"/>
                    </a:cubicBezTo>
                    <a:cubicBezTo>
                      <a:pt x="440" y="195"/>
                      <a:pt x="440" y="195"/>
                      <a:pt x="441" y="195"/>
                    </a:cubicBezTo>
                    <a:cubicBezTo>
                      <a:pt x="441" y="195"/>
                      <a:pt x="442" y="195"/>
                      <a:pt x="442" y="195"/>
                    </a:cubicBezTo>
                    <a:cubicBezTo>
                      <a:pt x="442" y="194"/>
                      <a:pt x="443" y="193"/>
                      <a:pt x="444" y="193"/>
                    </a:cubicBezTo>
                    <a:cubicBezTo>
                      <a:pt x="444" y="193"/>
                      <a:pt x="444" y="192"/>
                      <a:pt x="444" y="192"/>
                    </a:cubicBezTo>
                    <a:cubicBezTo>
                      <a:pt x="443" y="192"/>
                      <a:pt x="443" y="191"/>
                      <a:pt x="443" y="191"/>
                    </a:cubicBezTo>
                    <a:cubicBezTo>
                      <a:pt x="443" y="190"/>
                      <a:pt x="444" y="190"/>
                      <a:pt x="444" y="189"/>
                    </a:cubicBezTo>
                    <a:cubicBezTo>
                      <a:pt x="443" y="188"/>
                      <a:pt x="443" y="187"/>
                      <a:pt x="443" y="186"/>
                    </a:cubicBezTo>
                    <a:cubicBezTo>
                      <a:pt x="443" y="185"/>
                      <a:pt x="443" y="184"/>
                      <a:pt x="442" y="184"/>
                    </a:cubicBezTo>
                    <a:cubicBezTo>
                      <a:pt x="440" y="183"/>
                      <a:pt x="439" y="182"/>
                      <a:pt x="437" y="183"/>
                    </a:cubicBezTo>
                    <a:cubicBezTo>
                      <a:pt x="436" y="183"/>
                      <a:pt x="435" y="183"/>
                      <a:pt x="434" y="183"/>
                    </a:cubicBezTo>
                    <a:cubicBezTo>
                      <a:pt x="433" y="183"/>
                      <a:pt x="433" y="183"/>
                      <a:pt x="433" y="183"/>
                    </a:cubicBezTo>
                    <a:cubicBezTo>
                      <a:pt x="433" y="184"/>
                      <a:pt x="433" y="184"/>
                      <a:pt x="433" y="184"/>
                    </a:cubicBezTo>
                    <a:cubicBezTo>
                      <a:pt x="433" y="184"/>
                      <a:pt x="432" y="185"/>
                      <a:pt x="432" y="184"/>
                    </a:cubicBezTo>
                    <a:cubicBezTo>
                      <a:pt x="432" y="184"/>
                      <a:pt x="432" y="184"/>
                      <a:pt x="432" y="184"/>
                    </a:cubicBezTo>
                    <a:cubicBezTo>
                      <a:pt x="433" y="182"/>
                      <a:pt x="434" y="182"/>
                      <a:pt x="435" y="182"/>
                    </a:cubicBezTo>
                    <a:cubicBezTo>
                      <a:pt x="436" y="182"/>
                      <a:pt x="437" y="181"/>
                      <a:pt x="437" y="180"/>
                    </a:cubicBezTo>
                    <a:cubicBezTo>
                      <a:pt x="436" y="180"/>
                      <a:pt x="436" y="180"/>
                      <a:pt x="435" y="179"/>
                    </a:cubicBezTo>
                    <a:cubicBezTo>
                      <a:pt x="433" y="178"/>
                      <a:pt x="431" y="178"/>
                      <a:pt x="429" y="179"/>
                    </a:cubicBezTo>
                    <a:cubicBezTo>
                      <a:pt x="428" y="179"/>
                      <a:pt x="428" y="179"/>
                      <a:pt x="427" y="179"/>
                    </a:cubicBezTo>
                    <a:cubicBezTo>
                      <a:pt x="427" y="179"/>
                      <a:pt x="426" y="179"/>
                      <a:pt x="426" y="180"/>
                    </a:cubicBezTo>
                    <a:cubicBezTo>
                      <a:pt x="425" y="180"/>
                      <a:pt x="425" y="180"/>
                      <a:pt x="425" y="180"/>
                    </a:cubicBezTo>
                    <a:cubicBezTo>
                      <a:pt x="425" y="179"/>
                      <a:pt x="424" y="180"/>
                      <a:pt x="424" y="180"/>
                    </a:cubicBezTo>
                    <a:cubicBezTo>
                      <a:pt x="423" y="181"/>
                      <a:pt x="422" y="183"/>
                      <a:pt x="421" y="185"/>
                    </a:cubicBezTo>
                    <a:cubicBezTo>
                      <a:pt x="421" y="185"/>
                      <a:pt x="421" y="186"/>
                      <a:pt x="421" y="186"/>
                    </a:cubicBezTo>
                    <a:cubicBezTo>
                      <a:pt x="421" y="186"/>
                      <a:pt x="421" y="187"/>
                      <a:pt x="420" y="187"/>
                    </a:cubicBezTo>
                    <a:cubicBezTo>
                      <a:pt x="420" y="187"/>
                      <a:pt x="420" y="187"/>
                      <a:pt x="420" y="187"/>
                    </a:cubicBezTo>
                    <a:cubicBezTo>
                      <a:pt x="420" y="185"/>
                      <a:pt x="421" y="184"/>
                      <a:pt x="422" y="182"/>
                    </a:cubicBezTo>
                    <a:cubicBezTo>
                      <a:pt x="422" y="181"/>
                      <a:pt x="422" y="181"/>
                      <a:pt x="423" y="180"/>
                    </a:cubicBezTo>
                    <a:cubicBezTo>
                      <a:pt x="424" y="179"/>
                      <a:pt x="424" y="178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4" y="177"/>
                      <a:pt x="424" y="177"/>
                    </a:cubicBezTo>
                    <a:cubicBezTo>
                      <a:pt x="424" y="178"/>
                      <a:pt x="424" y="178"/>
                      <a:pt x="425" y="178"/>
                    </a:cubicBezTo>
                    <a:cubicBezTo>
                      <a:pt x="426" y="178"/>
                      <a:pt x="427" y="177"/>
                      <a:pt x="428" y="177"/>
                    </a:cubicBezTo>
                    <a:cubicBezTo>
                      <a:pt x="429" y="176"/>
                      <a:pt x="431" y="176"/>
                      <a:pt x="433" y="176"/>
                    </a:cubicBezTo>
                    <a:cubicBezTo>
                      <a:pt x="433" y="177"/>
                      <a:pt x="434" y="177"/>
                      <a:pt x="434" y="176"/>
                    </a:cubicBezTo>
                    <a:cubicBezTo>
                      <a:pt x="434" y="176"/>
                      <a:pt x="434" y="175"/>
                      <a:pt x="434" y="175"/>
                    </a:cubicBezTo>
                    <a:cubicBezTo>
                      <a:pt x="434" y="174"/>
                      <a:pt x="433" y="175"/>
                      <a:pt x="433" y="175"/>
                    </a:cubicBezTo>
                    <a:cubicBezTo>
                      <a:pt x="432" y="175"/>
                      <a:pt x="432" y="174"/>
                      <a:pt x="431" y="174"/>
                    </a:cubicBezTo>
                    <a:cubicBezTo>
                      <a:pt x="430" y="174"/>
                      <a:pt x="429" y="174"/>
                      <a:pt x="428" y="174"/>
                    </a:cubicBezTo>
                    <a:cubicBezTo>
                      <a:pt x="428" y="174"/>
                      <a:pt x="428" y="174"/>
                      <a:pt x="428" y="174"/>
                    </a:cubicBezTo>
                    <a:cubicBezTo>
                      <a:pt x="427" y="174"/>
                      <a:pt x="426" y="173"/>
                      <a:pt x="425" y="173"/>
                    </a:cubicBezTo>
                    <a:cubicBezTo>
                      <a:pt x="423" y="173"/>
                      <a:pt x="422" y="173"/>
                      <a:pt x="420" y="174"/>
                    </a:cubicBezTo>
                    <a:cubicBezTo>
                      <a:pt x="420" y="173"/>
                      <a:pt x="421" y="173"/>
                      <a:pt x="421" y="172"/>
                    </a:cubicBezTo>
                    <a:cubicBezTo>
                      <a:pt x="421" y="172"/>
                      <a:pt x="422" y="172"/>
                      <a:pt x="422" y="172"/>
                    </a:cubicBezTo>
                    <a:cubicBezTo>
                      <a:pt x="423" y="172"/>
                      <a:pt x="423" y="172"/>
                      <a:pt x="424" y="172"/>
                    </a:cubicBezTo>
                    <a:cubicBezTo>
                      <a:pt x="424" y="172"/>
                      <a:pt x="424" y="172"/>
                      <a:pt x="424" y="172"/>
                    </a:cubicBezTo>
                    <a:cubicBezTo>
                      <a:pt x="425" y="172"/>
                      <a:pt x="426" y="172"/>
                      <a:pt x="427" y="173"/>
                    </a:cubicBezTo>
                    <a:cubicBezTo>
                      <a:pt x="428" y="173"/>
                      <a:pt x="428" y="173"/>
                      <a:pt x="429" y="173"/>
                    </a:cubicBezTo>
                    <a:cubicBezTo>
                      <a:pt x="431" y="172"/>
                      <a:pt x="433" y="172"/>
                      <a:pt x="434" y="172"/>
                    </a:cubicBezTo>
                    <a:cubicBezTo>
                      <a:pt x="435" y="173"/>
                      <a:pt x="437" y="173"/>
                      <a:pt x="436" y="175"/>
                    </a:cubicBezTo>
                    <a:cubicBezTo>
                      <a:pt x="436" y="176"/>
                      <a:pt x="437" y="176"/>
                      <a:pt x="437" y="177"/>
                    </a:cubicBezTo>
                    <a:cubicBezTo>
                      <a:pt x="439" y="178"/>
                      <a:pt x="441" y="178"/>
                      <a:pt x="443" y="178"/>
                    </a:cubicBezTo>
                    <a:cubicBezTo>
                      <a:pt x="444" y="179"/>
                      <a:pt x="445" y="179"/>
                      <a:pt x="446" y="178"/>
                    </a:cubicBezTo>
                    <a:cubicBezTo>
                      <a:pt x="446" y="177"/>
                      <a:pt x="445" y="177"/>
                      <a:pt x="445" y="176"/>
                    </a:cubicBezTo>
                    <a:cubicBezTo>
                      <a:pt x="445" y="176"/>
                      <a:pt x="445" y="175"/>
                      <a:pt x="444" y="175"/>
                    </a:cubicBezTo>
                    <a:cubicBezTo>
                      <a:pt x="444" y="175"/>
                      <a:pt x="445" y="174"/>
                      <a:pt x="444" y="174"/>
                    </a:cubicBezTo>
                    <a:cubicBezTo>
                      <a:pt x="444" y="173"/>
                      <a:pt x="443" y="173"/>
                      <a:pt x="443" y="173"/>
                    </a:cubicBezTo>
                    <a:cubicBezTo>
                      <a:pt x="444" y="173"/>
                      <a:pt x="444" y="172"/>
                      <a:pt x="445" y="172"/>
                    </a:cubicBezTo>
                    <a:cubicBezTo>
                      <a:pt x="445" y="172"/>
                      <a:pt x="445" y="171"/>
                      <a:pt x="445" y="171"/>
                    </a:cubicBezTo>
                    <a:cubicBezTo>
                      <a:pt x="444" y="171"/>
                      <a:pt x="443" y="171"/>
                      <a:pt x="442" y="171"/>
                    </a:cubicBezTo>
                    <a:cubicBezTo>
                      <a:pt x="442" y="171"/>
                      <a:pt x="442" y="171"/>
                      <a:pt x="442" y="170"/>
                    </a:cubicBezTo>
                    <a:cubicBezTo>
                      <a:pt x="440" y="170"/>
                      <a:pt x="439" y="170"/>
                      <a:pt x="437" y="170"/>
                    </a:cubicBezTo>
                    <a:cubicBezTo>
                      <a:pt x="437" y="170"/>
                      <a:pt x="436" y="171"/>
                      <a:pt x="435" y="170"/>
                    </a:cubicBezTo>
                    <a:cubicBezTo>
                      <a:pt x="435" y="170"/>
                      <a:pt x="435" y="169"/>
                      <a:pt x="434" y="169"/>
                    </a:cubicBezTo>
                    <a:cubicBezTo>
                      <a:pt x="431" y="169"/>
                      <a:pt x="428" y="168"/>
                      <a:pt x="425" y="170"/>
                    </a:cubicBezTo>
                    <a:cubicBezTo>
                      <a:pt x="425" y="170"/>
                      <a:pt x="425" y="170"/>
                      <a:pt x="425" y="170"/>
                    </a:cubicBezTo>
                    <a:cubicBezTo>
                      <a:pt x="425" y="170"/>
                      <a:pt x="425" y="170"/>
                      <a:pt x="426" y="170"/>
                    </a:cubicBezTo>
                    <a:cubicBezTo>
                      <a:pt x="426" y="169"/>
                      <a:pt x="426" y="169"/>
                      <a:pt x="426" y="169"/>
                    </a:cubicBezTo>
                    <a:cubicBezTo>
                      <a:pt x="426" y="169"/>
                      <a:pt x="426" y="169"/>
                      <a:pt x="425" y="169"/>
                    </a:cubicBezTo>
                    <a:cubicBezTo>
                      <a:pt x="425" y="168"/>
                      <a:pt x="424" y="168"/>
                      <a:pt x="424" y="168"/>
                    </a:cubicBezTo>
                    <a:cubicBezTo>
                      <a:pt x="423" y="168"/>
                      <a:pt x="422" y="167"/>
                      <a:pt x="422" y="167"/>
                    </a:cubicBezTo>
                    <a:cubicBezTo>
                      <a:pt x="422" y="166"/>
                      <a:pt x="422" y="166"/>
                      <a:pt x="422" y="166"/>
                    </a:cubicBezTo>
                    <a:cubicBezTo>
                      <a:pt x="424" y="167"/>
                      <a:pt x="425" y="167"/>
                      <a:pt x="427" y="167"/>
                    </a:cubicBezTo>
                    <a:cubicBezTo>
                      <a:pt x="427" y="167"/>
                      <a:pt x="427" y="167"/>
                      <a:pt x="427" y="166"/>
                    </a:cubicBezTo>
                    <a:cubicBezTo>
                      <a:pt x="427" y="165"/>
                      <a:pt x="426" y="164"/>
                      <a:pt x="426" y="163"/>
                    </a:cubicBezTo>
                    <a:cubicBezTo>
                      <a:pt x="426" y="163"/>
                      <a:pt x="426" y="163"/>
                      <a:pt x="426" y="163"/>
                    </a:cubicBezTo>
                    <a:cubicBezTo>
                      <a:pt x="427" y="163"/>
                      <a:pt x="427" y="163"/>
                      <a:pt x="427" y="162"/>
                    </a:cubicBezTo>
                    <a:cubicBezTo>
                      <a:pt x="428" y="164"/>
                      <a:pt x="428" y="165"/>
                      <a:pt x="429" y="166"/>
                    </a:cubicBezTo>
                    <a:cubicBezTo>
                      <a:pt x="429" y="166"/>
                      <a:pt x="430" y="167"/>
                      <a:pt x="431" y="167"/>
                    </a:cubicBezTo>
                    <a:cubicBezTo>
                      <a:pt x="431" y="167"/>
                      <a:pt x="432" y="167"/>
                      <a:pt x="432" y="167"/>
                    </a:cubicBezTo>
                    <a:cubicBezTo>
                      <a:pt x="433" y="167"/>
                      <a:pt x="435" y="167"/>
                      <a:pt x="436" y="166"/>
                    </a:cubicBezTo>
                    <a:cubicBezTo>
                      <a:pt x="435" y="166"/>
                      <a:pt x="434" y="165"/>
                      <a:pt x="434" y="164"/>
                    </a:cubicBezTo>
                    <a:cubicBezTo>
                      <a:pt x="434" y="164"/>
                      <a:pt x="434" y="163"/>
                      <a:pt x="434" y="163"/>
                    </a:cubicBezTo>
                    <a:cubicBezTo>
                      <a:pt x="433" y="162"/>
                      <a:pt x="431" y="162"/>
                      <a:pt x="430" y="162"/>
                    </a:cubicBezTo>
                    <a:cubicBezTo>
                      <a:pt x="429" y="161"/>
                      <a:pt x="428" y="161"/>
                      <a:pt x="427" y="161"/>
                    </a:cubicBezTo>
                    <a:cubicBezTo>
                      <a:pt x="427" y="161"/>
                      <a:pt x="427" y="160"/>
                      <a:pt x="427" y="160"/>
                    </a:cubicBezTo>
                    <a:cubicBezTo>
                      <a:pt x="427" y="160"/>
                      <a:pt x="428" y="159"/>
                      <a:pt x="428" y="159"/>
                    </a:cubicBezTo>
                    <a:cubicBezTo>
                      <a:pt x="428" y="160"/>
                      <a:pt x="428" y="160"/>
                      <a:pt x="429" y="160"/>
                    </a:cubicBezTo>
                    <a:cubicBezTo>
                      <a:pt x="429" y="161"/>
                      <a:pt x="429" y="161"/>
                      <a:pt x="429" y="161"/>
                    </a:cubicBezTo>
                    <a:cubicBezTo>
                      <a:pt x="429" y="161"/>
                      <a:pt x="430" y="160"/>
                      <a:pt x="431" y="160"/>
                    </a:cubicBezTo>
                    <a:cubicBezTo>
                      <a:pt x="431" y="161"/>
                      <a:pt x="432" y="161"/>
                      <a:pt x="433" y="161"/>
                    </a:cubicBezTo>
                    <a:cubicBezTo>
                      <a:pt x="433" y="161"/>
                      <a:pt x="433" y="161"/>
                      <a:pt x="433" y="161"/>
                    </a:cubicBezTo>
                    <a:cubicBezTo>
                      <a:pt x="434" y="161"/>
                      <a:pt x="434" y="161"/>
                      <a:pt x="434" y="161"/>
                    </a:cubicBezTo>
                    <a:cubicBezTo>
                      <a:pt x="434" y="161"/>
                      <a:pt x="434" y="162"/>
                      <a:pt x="435" y="162"/>
                    </a:cubicBezTo>
                    <a:cubicBezTo>
                      <a:pt x="435" y="162"/>
                      <a:pt x="435" y="163"/>
                      <a:pt x="435" y="163"/>
                    </a:cubicBezTo>
                    <a:cubicBezTo>
                      <a:pt x="435" y="164"/>
                      <a:pt x="436" y="163"/>
                      <a:pt x="437" y="163"/>
                    </a:cubicBezTo>
                    <a:cubicBezTo>
                      <a:pt x="437" y="163"/>
                      <a:pt x="436" y="164"/>
                      <a:pt x="437" y="164"/>
                    </a:cubicBezTo>
                    <a:cubicBezTo>
                      <a:pt x="438" y="164"/>
                      <a:pt x="438" y="164"/>
                      <a:pt x="438" y="164"/>
                    </a:cubicBezTo>
                    <a:cubicBezTo>
                      <a:pt x="439" y="165"/>
                      <a:pt x="439" y="166"/>
                      <a:pt x="440" y="165"/>
                    </a:cubicBezTo>
                    <a:cubicBezTo>
                      <a:pt x="440" y="166"/>
                      <a:pt x="441" y="166"/>
                      <a:pt x="442" y="166"/>
                    </a:cubicBezTo>
                    <a:cubicBezTo>
                      <a:pt x="442" y="166"/>
                      <a:pt x="443" y="165"/>
                      <a:pt x="443" y="165"/>
                    </a:cubicBezTo>
                    <a:cubicBezTo>
                      <a:pt x="443" y="164"/>
                      <a:pt x="443" y="163"/>
                      <a:pt x="442" y="163"/>
                    </a:cubicBezTo>
                    <a:cubicBezTo>
                      <a:pt x="442" y="162"/>
                      <a:pt x="442" y="162"/>
                      <a:pt x="442" y="161"/>
                    </a:cubicBezTo>
                    <a:cubicBezTo>
                      <a:pt x="442" y="160"/>
                      <a:pt x="443" y="162"/>
                      <a:pt x="443" y="162"/>
                    </a:cubicBezTo>
                    <a:cubicBezTo>
                      <a:pt x="444" y="162"/>
                      <a:pt x="444" y="163"/>
                      <a:pt x="445" y="163"/>
                    </a:cubicBezTo>
                    <a:cubicBezTo>
                      <a:pt x="445" y="163"/>
                      <a:pt x="446" y="163"/>
                      <a:pt x="447" y="163"/>
                    </a:cubicBezTo>
                    <a:cubicBezTo>
                      <a:pt x="448" y="164"/>
                      <a:pt x="449" y="163"/>
                      <a:pt x="449" y="161"/>
                    </a:cubicBezTo>
                    <a:cubicBezTo>
                      <a:pt x="449" y="160"/>
                      <a:pt x="449" y="160"/>
                      <a:pt x="449" y="159"/>
                    </a:cubicBezTo>
                    <a:cubicBezTo>
                      <a:pt x="449" y="159"/>
                      <a:pt x="449" y="159"/>
                      <a:pt x="449" y="159"/>
                    </a:cubicBezTo>
                    <a:cubicBezTo>
                      <a:pt x="450" y="160"/>
                      <a:pt x="449" y="161"/>
                      <a:pt x="450" y="161"/>
                    </a:cubicBezTo>
                    <a:cubicBezTo>
                      <a:pt x="450" y="161"/>
                      <a:pt x="451" y="161"/>
                      <a:pt x="451" y="161"/>
                    </a:cubicBezTo>
                    <a:cubicBezTo>
                      <a:pt x="451" y="161"/>
                      <a:pt x="451" y="161"/>
                      <a:pt x="452" y="161"/>
                    </a:cubicBezTo>
                    <a:cubicBezTo>
                      <a:pt x="452" y="161"/>
                      <a:pt x="454" y="161"/>
                      <a:pt x="454" y="160"/>
                    </a:cubicBezTo>
                    <a:cubicBezTo>
                      <a:pt x="454" y="157"/>
                      <a:pt x="454" y="155"/>
                      <a:pt x="453" y="153"/>
                    </a:cubicBezTo>
                    <a:cubicBezTo>
                      <a:pt x="453" y="153"/>
                      <a:pt x="453" y="152"/>
                      <a:pt x="453" y="152"/>
                    </a:cubicBezTo>
                    <a:cubicBezTo>
                      <a:pt x="453" y="151"/>
                      <a:pt x="453" y="151"/>
                      <a:pt x="452" y="151"/>
                    </a:cubicBezTo>
                    <a:cubicBezTo>
                      <a:pt x="452" y="151"/>
                      <a:pt x="451" y="152"/>
                      <a:pt x="450" y="151"/>
                    </a:cubicBezTo>
                    <a:cubicBezTo>
                      <a:pt x="449" y="150"/>
                      <a:pt x="448" y="150"/>
                      <a:pt x="446" y="150"/>
                    </a:cubicBezTo>
                    <a:cubicBezTo>
                      <a:pt x="444" y="150"/>
                      <a:pt x="444" y="150"/>
                      <a:pt x="443" y="148"/>
                    </a:cubicBezTo>
                    <a:cubicBezTo>
                      <a:pt x="444" y="148"/>
                      <a:pt x="445" y="148"/>
                      <a:pt x="446" y="147"/>
                    </a:cubicBezTo>
                    <a:cubicBezTo>
                      <a:pt x="447" y="146"/>
                      <a:pt x="448" y="147"/>
                      <a:pt x="449" y="147"/>
                    </a:cubicBezTo>
                    <a:cubicBezTo>
                      <a:pt x="449" y="148"/>
                      <a:pt x="450" y="148"/>
                      <a:pt x="450" y="148"/>
                    </a:cubicBezTo>
                    <a:cubicBezTo>
                      <a:pt x="450" y="148"/>
                      <a:pt x="449" y="148"/>
                      <a:pt x="449" y="149"/>
                    </a:cubicBezTo>
                    <a:cubicBezTo>
                      <a:pt x="450" y="150"/>
                      <a:pt x="450" y="149"/>
                      <a:pt x="451" y="149"/>
                    </a:cubicBezTo>
                    <a:cubicBezTo>
                      <a:pt x="452" y="149"/>
                      <a:pt x="454" y="149"/>
                      <a:pt x="455" y="150"/>
                    </a:cubicBezTo>
                    <a:cubicBezTo>
                      <a:pt x="455" y="150"/>
                      <a:pt x="455" y="150"/>
                      <a:pt x="455" y="151"/>
                    </a:cubicBezTo>
                    <a:cubicBezTo>
                      <a:pt x="455" y="151"/>
                      <a:pt x="455" y="152"/>
                      <a:pt x="455" y="152"/>
                    </a:cubicBezTo>
                    <a:cubicBezTo>
                      <a:pt x="455" y="153"/>
                      <a:pt x="456" y="154"/>
                      <a:pt x="457" y="154"/>
                    </a:cubicBezTo>
                    <a:cubicBezTo>
                      <a:pt x="457" y="154"/>
                      <a:pt x="457" y="154"/>
                      <a:pt x="457" y="154"/>
                    </a:cubicBezTo>
                    <a:cubicBezTo>
                      <a:pt x="457" y="155"/>
                      <a:pt x="457" y="155"/>
                      <a:pt x="458" y="155"/>
                    </a:cubicBezTo>
                    <a:cubicBezTo>
                      <a:pt x="459" y="154"/>
                      <a:pt x="459" y="155"/>
                      <a:pt x="460" y="155"/>
                    </a:cubicBezTo>
                    <a:cubicBezTo>
                      <a:pt x="461" y="154"/>
                      <a:pt x="463" y="154"/>
                      <a:pt x="464" y="153"/>
                    </a:cubicBezTo>
                    <a:cubicBezTo>
                      <a:pt x="466" y="152"/>
                      <a:pt x="467" y="151"/>
                      <a:pt x="468" y="150"/>
                    </a:cubicBezTo>
                    <a:cubicBezTo>
                      <a:pt x="468" y="149"/>
                      <a:pt x="468" y="148"/>
                      <a:pt x="469" y="148"/>
                    </a:cubicBezTo>
                    <a:cubicBezTo>
                      <a:pt x="469" y="148"/>
                      <a:pt x="469" y="147"/>
                      <a:pt x="469" y="147"/>
                    </a:cubicBezTo>
                    <a:cubicBezTo>
                      <a:pt x="469" y="146"/>
                      <a:pt x="468" y="146"/>
                      <a:pt x="468" y="146"/>
                    </a:cubicBezTo>
                    <a:cubicBezTo>
                      <a:pt x="467" y="146"/>
                      <a:pt x="467" y="146"/>
                      <a:pt x="466" y="146"/>
                    </a:cubicBezTo>
                    <a:cubicBezTo>
                      <a:pt x="466" y="146"/>
                      <a:pt x="466" y="147"/>
                      <a:pt x="466" y="146"/>
                    </a:cubicBezTo>
                    <a:cubicBezTo>
                      <a:pt x="466" y="145"/>
                      <a:pt x="466" y="144"/>
                      <a:pt x="468" y="144"/>
                    </a:cubicBezTo>
                    <a:cubicBezTo>
                      <a:pt x="469" y="144"/>
                      <a:pt x="470" y="143"/>
                      <a:pt x="470" y="142"/>
                    </a:cubicBezTo>
                    <a:cubicBezTo>
                      <a:pt x="470" y="142"/>
                      <a:pt x="470" y="141"/>
                      <a:pt x="471" y="141"/>
                    </a:cubicBezTo>
                    <a:cubicBezTo>
                      <a:pt x="472" y="140"/>
                      <a:pt x="471" y="138"/>
                      <a:pt x="470" y="138"/>
                    </a:cubicBezTo>
                    <a:cubicBezTo>
                      <a:pt x="469" y="138"/>
                      <a:pt x="467" y="139"/>
                      <a:pt x="466" y="139"/>
                    </a:cubicBezTo>
                    <a:cubicBezTo>
                      <a:pt x="465" y="139"/>
                      <a:pt x="465" y="140"/>
                      <a:pt x="464" y="140"/>
                    </a:cubicBezTo>
                    <a:cubicBezTo>
                      <a:pt x="463" y="140"/>
                      <a:pt x="461" y="140"/>
                      <a:pt x="460" y="140"/>
                    </a:cubicBezTo>
                    <a:cubicBezTo>
                      <a:pt x="459" y="140"/>
                      <a:pt x="459" y="140"/>
                      <a:pt x="460" y="139"/>
                    </a:cubicBezTo>
                    <a:cubicBezTo>
                      <a:pt x="460" y="139"/>
                      <a:pt x="460" y="139"/>
                      <a:pt x="460" y="139"/>
                    </a:cubicBezTo>
                    <a:cubicBezTo>
                      <a:pt x="461" y="139"/>
                      <a:pt x="462" y="139"/>
                      <a:pt x="462" y="138"/>
                    </a:cubicBezTo>
                    <a:cubicBezTo>
                      <a:pt x="462" y="138"/>
                      <a:pt x="462" y="137"/>
                      <a:pt x="461" y="137"/>
                    </a:cubicBezTo>
                    <a:cubicBezTo>
                      <a:pt x="460" y="136"/>
                      <a:pt x="460" y="135"/>
                      <a:pt x="459" y="135"/>
                    </a:cubicBezTo>
                    <a:cubicBezTo>
                      <a:pt x="459" y="134"/>
                      <a:pt x="459" y="134"/>
                      <a:pt x="460" y="134"/>
                    </a:cubicBezTo>
                    <a:cubicBezTo>
                      <a:pt x="460" y="135"/>
                      <a:pt x="461" y="135"/>
                      <a:pt x="462" y="136"/>
                    </a:cubicBezTo>
                    <a:cubicBezTo>
                      <a:pt x="462" y="136"/>
                      <a:pt x="462" y="136"/>
                      <a:pt x="462" y="136"/>
                    </a:cubicBezTo>
                    <a:cubicBezTo>
                      <a:pt x="462" y="137"/>
                      <a:pt x="463" y="138"/>
                      <a:pt x="463" y="138"/>
                    </a:cubicBezTo>
                    <a:cubicBezTo>
                      <a:pt x="465" y="139"/>
                      <a:pt x="465" y="137"/>
                      <a:pt x="465" y="137"/>
                    </a:cubicBezTo>
                    <a:cubicBezTo>
                      <a:pt x="466" y="137"/>
                      <a:pt x="466" y="137"/>
                      <a:pt x="466" y="137"/>
                    </a:cubicBezTo>
                    <a:cubicBezTo>
                      <a:pt x="467" y="136"/>
                      <a:pt x="467" y="136"/>
                      <a:pt x="467" y="136"/>
                    </a:cubicBezTo>
                    <a:cubicBezTo>
                      <a:pt x="467" y="136"/>
                      <a:pt x="468" y="136"/>
                      <a:pt x="468" y="136"/>
                    </a:cubicBezTo>
                    <a:cubicBezTo>
                      <a:pt x="469" y="136"/>
                      <a:pt x="469" y="135"/>
                      <a:pt x="470" y="135"/>
                    </a:cubicBezTo>
                    <a:cubicBezTo>
                      <a:pt x="470" y="135"/>
                      <a:pt x="470" y="135"/>
                      <a:pt x="471" y="135"/>
                    </a:cubicBezTo>
                    <a:cubicBezTo>
                      <a:pt x="471" y="135"/>
                      <a:pt x="472" y="135"/>
                      <a:pt x="472" y="135"/>
                    </a:cubicBezTo>
                    <a:cubicBezTo>
                      <a:pt x="473" y="136"/>
                      <a:pt x="474" y="136"/>
                      <a:pt x="474" y="134"/>
                    </a:cubicBezTo>
                    <a:cubicBezTo>
                      <a:pt x="474" y="134"/>
                      <a:pt x="474" y="134"/>
                      <a:pt x="475" y="134"/>
                    </a:cubicBezTo>
                    <a:cubicBezTo>
                      <a:pt x="475" y="133"/>
                      <a:pt x="475" y="133"/>
                      <a:pt x="475" y="132"/>
                    </a:cubicBezTo>
                    <a:cubicBezTo>
                      <a:pt x="474" y="131"/>
                      <a:pt x="474" y="131"/>
                      <a:pt x="473" y="131"/>
                    </a:cubicBezTo>
                    <a:cubicBezTo>
                      <a:pt x="473" y="130"/>
                      <a:pt x="472" y="130"/>
                      <a:pt x="472" y="130"/>
                    </a:cubicBezTo>
                    <a:cubicBezTo>
                      <a:pt x="472" y="130"/>
                      <a:pt x="471" y="129"/>
                      <a:pt x="471" y="129"/>
                    </a:cubicBezTo>
                    <a:cubicBezTo>
                      <a:pt x="472" y="127"/>
                      <a:pt x="472" y="126"/>
                      <a:pt x="471" y="124"/>
                    </a:cubicBezTo>
                    <a:cubicBezTo>
                      <a:pt x="471" y="123"/>
                      <a:pt x="471" y="122"/>
                      <a:pt x="469" y="121"/>
                    </a:cubicBezTo>
                    <a:cubicBezTo>
                      <a:pt x="469" y="121"/>
                      <a:pt x="470" y="120"/>
                      <a:pt x="470" y="121"/>
                    </a:cubicBezTo>
                    <a:cubicBezTo>
                      <a:pt x="471" y="122"/>
                      <a:pt x="472" y="123"/>
                      <a:pt x="472" y="125"/>
                    </a:cubicBezTo>
                    <a:cubicBezTo>
                      <a:pt x="473" y="125"/>
                      <a:pt x="474" y="126"/>
                      <a:pt x="473" y="127"/>
                    </a:cubicBezTo>
                    <a:cubicBezTo>
                      <a:pt x="473" y="127"/>
                      <a:pt x="473" y="128"/>
                      <a:pt x="473" y="128"/>
                    </a:cubicBezTo>
                    <a:cubicBezTo>
                      <a:pt x="472" y="129"/>
                      <a:pt x="473" y="129"/>
                      <a:pt x="473" y="129"/>
                    </a:cubicBezTo>
                    <a:cubicBezTo>
                      <a:pt x="475" y="130"/>
                      <a:pt x="477" y="129"/>
                      <a:pt x="478" y="128"/>
                    </a:cubicBezTo>
                    <a:cubicBezTo>
                      <a:pt x="479" y="127"/>
                      <a:pt x="480" y="126"/>
                      <a:pt x="480" y="124"/>
                    </a:cubicBezTo>
                    <a:cubicBezTo>
                      <a:pt x="480" y="123"/>
                      <a:pt x="481" y="121"/>
                      <a:pt x="482" y="119"/>
                    </a:cubicBezTo>
                    <a:cubicBezTo>
                      <a:pt x="482" y="119"/>
                      <a:pt x="482" y="119"/>
                      <a:pt x="482" y="118"/>
                    </a:cubicBezTo>
                    <a:cubicBezTo>
                      <a:pt x="482" y="118"/>
                      <a:pt x="482" y="118"/>
                      <a:pt x="483" y="118"/>
                    </a:cubicBezTo>
                    <a:cubicBezTo>
                      <a:pt x="485" y="116"/>
                      <a:pt x="486" y="112"/>
                      <a:pt x="489" y="111"/>
                    </a:cubicBezTo>
                    <a:cubicBezTo>
                      <a:pt x="489" y="110"/>
                      <a:pt x="489" y="110"/>
                      <a:pt x="489" y="109"/>
                    </a:cubicBezTo>
                    <a:cubicBezTo>
                      <a:pt x="489" y="109"/>
                      <a:pt x="489" y="108"/>
                      <a:pt x="490" y="108"/>
                    </a:cubicBezTo>
                    <a:cubicBezTo>
                      <a:pt x="491" y="108"/>
                      <a:pt x="491" y="107"/>
                      <a:pt x="491" y="106"/>
                    </a:cubicBezTo>
                    <a:cubicBezTo>
                      <a:pt x="491" y="105"/>
                      <a:pt x="492" y="105"/>
                      <a:pt x="492" y="105"/>
                    </a:cubicBezTo>
                    <a:cubicBezTo>
                      <a:pt x="493" y="105"/>
                      <a:pt x="493" y="105"/>
                      <a:pt x="493" y="104"/>
                    </a:cubicBezTo>
                    <a:cubicBezTo>
                      <a:pt x="494" y="104"/>
                      <a:pt x="495" y="103"/>
                      <a:pt x="496" y="102"/>
                    </a:cubicBezTo>
                    <a:cubicBezTo>
                      <a:pt x="497" y="101"/>
                      <a:pt x="498" y="99"/>
                      <a:pt x="499" y="97"/>
                    </a:cubicBezTo>
                    <a:cubicBezTo>
                      <a:pt x="499" y="97"/>
                      <a:pt x="500" y="96"/>
                      <a:pt x="500" y="96"/>
                    </a:cubicBezTo>
                    <a:cubicBezTo>
                      <a:pt x="500" y="94"/>
                      <a:pt x="501" y="93"/>
                      <a:pt x="502" y="92"/>
                    </a:cubicBezTo>
                    <a:cubicBezTo>
                      <a:pt x="503" y="93"/>
                      <a:pt x="504" y="92"/>
                      <a:pt x="504" y="92"/>
                    </a:cubicBezTo>
                    <a:cubicBezTo>
                      <a:pt x="506" y="91"/>
                      <a:pt x="507" y="89"/>
                      <a:pt x="508" y="88"/>
                    </a:cubicBezTo>
                    <a:cubicBezTo>
                      <a:pt x="509" y="87"/>
                      <a:pt x="509" y="87"/>
                      <a:pt x="509" y="87"/>
                    </a:cubicBezTo>
                    <a:cubicBezTo>
                      <a:pt x="510" y="86"/>
                      <a:pt x="510" y="86"/>
                      <a:pt x="510" y="86"/>
                    </a:cubicBezTo>
                    <a:cubicBezTo>
                      <a:pt x="511" y="85"/>
                      <a:pt x="511" y="84"/>
                      <a:pt x="511" y="83"/>
                    </a:cubicBezTo>
                    <a:cubicBezTo>
                      <a:pt x="512" y="82"/>
                      <a:pt x="512" y="81"/>
                      <a:pt x="512" y="80"/>
                    </a:cubicBezTo>
                    <a:cubicBezTo>
                      <a:pt x="512" y="80"/>
                      <a:pt x="512" y="80"/>
                      <a:pt x="512" y="80"/>
                    </a:cubicBezTo>
                    <a:cubicBezTo>
                      <a:pt x="511" y="80"/>
                      <a:pt x="512" y="79"/>
                      <a:pt x="511" y="79"/>
                    </a:cubicBezTo>
                    <a:cubicBezTo>
                      <a:pt x="510" y="79"/>
                      <a:pt x="509" y="79"/>
                      <a:pt x="508" y="79"/>
                    </a:cubicBezTo>
                    <a:cubicBezTo>
                      <a:pt x="508" y="79"/>
                      <a:pt x="507" y="80"/>
                      <a:pt x="506" y="80"/>
                    </a:cubicBezTo>
                    <a:cubicBezTo>
                      <a:pt x="505" y="80"/>
                      <a:pt x="504" y="81"/>
                      <a:pt x="503" y="81"/>
                    </a:cubicBezTo>
                    <a:cubicBezTo>
                      <a:pt x="503" y="81"/>
                      <a:pt x="503" y="81"/>
                      <a:pt x="503" y="82"/>
                    </a:cubicBezTo>
                    <a:cubicBezTo>
                      <a:pt x="502" y="82"/>
                      <a:pt x="502" y="82"/>
                      <a:pt x="501" y="83"/>
                    </a:cubicBezTo>
                    <a:cubicBezTo>
                      <a:pt x="499" y="84"/>
                      <a:pt x="498" y="85"/>
                      <a:pt x="496" y="85"/>
                    </a:cubicBezTo>
                    <a:cubicBezTo>
                      <a:pt x="496" y="86"/>
                      <a:pt x="495" y="86"/>
                      <a:pt x="495" y="86"/>
                    </a:cubicBezTo>
                    <a:cubicBezTo>
                      <a:pt x="494" y="86"/>
                      <a:pt x="494" y="87"/>
                      <a:pt x="494" y="87"/>
                    </a:cubicBezTo>
                    <a:cubicBezTo>
                      <a:pt x="494" y="87"/>
                      <a:pt x="493" y="87"/>
                      <a:pt x="493" y="87"/>
                    </a:cubicBezTo>
                    <a:cubicBezTo>
                      <a:pt x="492" y="87"/>
                      <a:pt x="491" y="87"/>
                      <a:pt x="491" y="88"/>
                    </a:cubicBezTo>
                    <a:cubicBezTo>
                      <a:pt x="490" y="88"/>
                      <a:pt x="490" y="88"/>
                      <a:pt x="489" y="89"/>
                    </a:cubicBezTo>
                    <a:cubicBezTo>
                      <a:pt x="488" y="89"/>
                      <a:pt x="487" y="90"/>
                      <a:pt x="486" y="91"/>
                    </a:cubicBezTo>
                    <a:cubicBezTo>
                      <a:pt x="486" y="91"/>
                      <a:pt x="486" y="91"/>
                      <a:pt x="485" y="91"/>
                    </a:cubicBezTo>
                    <a:cubicBezTo>
                      <a:pt x="484" y="91"/>
                      <a:pt x="482" y="92"/>
                      <a:pt x="481" y="93"/>
                    </a:cubicBezTo>
                    <a:cubicBezTo>
                      <a:pt x="480" y="93"/>
                      <a:pt x="479" y="94"/>
                      <a:pt x="478" y="95"/>
                    </a:cubicBezTo>
                    <a:cubicBezTo>
                      <a:pt x="478" y="95"/>
                      <a:pt x="477" y="96"/>
                      <a:pt x="477" y="97"/>
                    </a:cubicBezTo>
                    <a:cubicBezTo>
                      <a:pt x="476" y="97"/>
                      <a:pt x="476" y="98"/>
                      <a:pt x="475" y="98"/>
                    </a:cubicBezTo>
                    <a:cubicBezTo>
                      <a:pt x="475" y="98"/>
                      <a:pt x="475" y="98"/>
                      <a:pt x="475" y="98"/>
                    </a:cubicBezTo>
                    <a:cubicBezTo>
                      <a:pt x="475" y="97"/>
                      <a:pt x="475" y="97"/>
                      <a:pt x="476" y="96"/>
                    </a:cubicBezTo>
                    <a:cubicBezTo>
                      <a:pt x="476" y="96"/>
                      <a:pt x="477" y="95"/>
                      <a:pt x="477" y="95"/>
                    </a:cubicBezTo>
                    <a:cubicBezTo>
                      <a:pt x="476" y="95"/>
                      <a:pt x="476" y="95"/>
                      <a:pt x="476" y="95"/>
                    </a:cubicBezTo>
                    <a:cubicBezTo>
                      <a:pt x="475" y="95"/>
                      <a:pt x="474" y="95"/>
                      <a:pt x="473" y="95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5"/>
                      <a:pt x="475" y="95"/>
                      <a:pt x="475" y="94"/>
                    </a:cubicBezTo>
                    <a:cubicBezTo>
                      <a:pt x="476" y="94"/>
                      <a:pt x="477" y="94"/>
                      <a:pt x="477" y="93"/>
                    </a:cubicBezTo>
                    <a:cubicBezTo>
                      <a:pt x="478" y="93"/>
                      <a:pt x="479" y="92"/>
                      <a:pt x="479" y="91"/>
                    </a:cubicBezTo>
                    <a:cubicBezTo>
                      <a:pt x="479" y="91"/>
                      <a:pt x="479" y="91"/>
                      <a:pt x="479" y="91"/>
                    </a:cubicBezTo>
                    <a:cubicBezTo>
                      <a:pt x="480" y="91"/>
                      <a:pt x="481" y="91"/>
                      <a:pt x="482" y="91"/>
                    </a:cubicBezTo>
                    <a:cubicBezTo>
                      <a:pt x="482" y="90"/>
                      <a:pt x="482" y="90"/>
                      <a:pt x="482" y="90"/>
                    </a:cubicBezTo>
                    <a:cubicBezTo>
                      <a:pt x="483" y="90"/>
                      <a:pt x="483" y="90"/>
                      <a:pt x="484" y="90"/>
                    </a:cubicBezTo>
                    <a:cubicBezTo>
                      <a:pt x="484" y="89"/>
                      <a:pt x="485" y="89"/>
                      <a:pt x="486" y="88"/>
                    </a:cubicBezTo>
                    <a:cubicBezTo>
                      <a:pt x="487" y="87"/>
                      <a:pt x="488" y="86"/>
                      <a:pt x="490" y="85"/>
                    </a:cubicBezTo>
                    <a:cubicBezTo>
                      <a:pt x="491" y="85"/>
                      <a:pt x="492" y="84"/>
                      <a:pt x="492" y="83"/>
                    </a:cubicBezTo>
                    <a:cubicBezTo>
                      <a:pt x="493" y="83"/>
                      <a:pt x="493" y="83"/>
                      <a:pt x="493" y="83"/>
                    </a:cubicBezTo>
                    <a:cubicBezTo>
                      <a:pt x="495" y="83"/>
                      <a:pt x="496" y="82"/>
                      <a:pt x="497" y="80"/>
                    </a:cubicBezTo>
                    <a:cubicBezTo>
                      <a:pt x="497" y="80"/>
                      <a:pt x="497" y="80"/>
                      <a:pt x="497" y="80"/>
                    </a:cubicBezTo>
                    <a:cubicBezTo>
                      <a:pt x="497" y="80"/>
                      <a:pt x="496" y="79"/>
                      <a:pt x="496" y="79"/>
                    </a:cubicBezTo>
                    <a:cubicBezTo>
                      <a:pt x="496" y="79"/>
                      <a:pt x="496" y="78"/>
                      <a:pt x="496" y="79"/>
                    </a:cubicBezTo>
                    <a:cubicBezTo>
                      <a:pt x="495" y="78"/>
                      <a:pt x="495" y="78"/>
                      <a:pt x="495" y="78"/>
                    </a:cubicBezTo>
                    <a:cubicBezTo>
                      <a:pt x="494" y="78"/>
                      <a:pt x="493" y="78"/>
                      <a:pt x="493" y="78"/>
                    </a:cubicBezTo>
                    <a:cubicBezTo>
                      <a:pt x="492" y="78"/>
                      <a:pt x="492" y="78"/>
                      <a:pt x="491" y="78"/>
                    </a:cubicBezTo>
                    <a:cubicBezTo>
                      <a:pt x="491" y="78"/>
                      <a:pt x="490" y="78"/>
                      <a:pt x="490" y="78"/>
                    </a:cubicBezTo>
                    <a:cubicBezTo>
                      <a:pt x="489" y="79"/>
                      <a:pt x="488" y="79"/>
                      <a:pt x="487" y="79"/>
                    </a:cubicBezTo>
                    <a:cubicBezTo>
                      <a:pt x="486" y="79"/>
                      <a:pt x="486" y="80"/>
                      <a:pt x="485" y="80"/>
                    </a:cubicBezTo>
                    <a:cubicBezTo>
                      <a:pt x="485" y="80"/>
                      <a:pt x="485" y="80"/>
                      <a:pt x="485" y="80"/>
                    </a:cubicBezTo>
                    <a:cubicBezTo>
                      <a:pt x="485" y="80"/>
                      <a:pt x="484" y="80"/>
                      <a:pt x="484" y="80"/>
                    </a:cubicBezTo>
                    <a:cubicBezTo>
                      <a:pt x="484" y="80"/>
                      <a:pt x="484" y="80"/>
                      <a:pt x="484" y="79"/>
                    </a:cubicBezTo>
                    <a:cubicBezTo>
                      <a:pt x="484" y="79"/>
                      <a:pt x="484" y="79"/>
                      <a:pt x="484" y="79"/>
                    </a:cubicBezTo>
                    <a:cubicBezTo>
                      <a:pt x="484" y="79"/>
                      <a:pt x="485" y="79"/>
                      <a:pt x="485" y="79"/>
                    </a:cubicBezTo>
                    <a:cubicBezTo>
                      <a:pt x="485" y="78"/>
                      <a:pt x="485" y="78"/>
                      <a:pt x="485" y="78"/>
                    </a:cubicBezTo>
                    <a:cubicBezTo>
                      <a:pt x="484" y="77"/>
                      <a:pt x="484" y="75"/>
                      <a:pt x="482" y="75"/>
                    </a:cubicBezTo>
                    <a:cubicBezTo>
                      <a:pt x="482" y="74"/>
                      <a:pt x="482" y="74"/>
                      <a:pt x="482" y="74"/>
                    </a:cubicBezTo>
                    <a:cubicBezTo>
                      <a:pt x="482" y="73"/>
                      <a:pt x="481" y="72"/>
                      <a:pt x="480" y="71"/>
                    </a:cubicBezTo>
                    <a:cubicBezTo>
                      <a:pt x="481" y="72"/>
                      <a:pt x="482" y="73"/>
                      <a:pt x="483" y="74"/>
                    </a:cubicBezTo>
                    <a:cubicBezTo>
                      <a:pt x="484" y="75"/>
                      <a:pt x="485" y="76"/>
                      <a:pt x="486" y="77"/>
                    </a:cubicBezTo>
                    <a:cubicBezTo>
                      <a:pt x="486" y="77"/>
                      <a:pt x="487" y="78"/>
                      <a:pt x="487" y="77"/>
                    </a:cubicBezTo>
                    <a:cubicBezTo>
                      <a:pt x="488" y="77"/>
                      <a:pt x="489" y="77"/>
                      <a:pt x="489" y="76"/>
                    </a:cubicBezTo>
                    <a:cubicBezTo>
                      <a:pt x="491" y="77"/>
                      <a:pt x="492" y="76"/>
                      <a:pt x="493" y="76"/>
                    </a:cubicBezTo>
                    <a:cubicBezTo>
                      <a:pt x="495" y="76"/>
                      <a:pt x="498" y="75"/>
                      <a:pt x="500" y="75"/>
                    </a:cubicBezTo>
                    <a:cubicBezTo>
                      <a:pt x="500" y="75"/>
                      <a:pt x="500" y="75"/>
                      <a:pt x="500" y="75"/>
                    </a:cubicBezTo>
                    <a:cubicBezTo>
                      <a:pt x="501" y="74"/>
                      <a:pt x="501" y="74"/>
                      <a:pt x="501" y="74"/>
                    </a:cubicBezTo>
                    <a:cubicBezTo>
                      <a:pt x="502" y="74"/>
                      <a:pt x="502" y="75"/>
                      <a:pt x="503" y="74"/>
                    </a:cubicBezTo>
                    <a:cubicBezTo>
                      <a:pt x="503" y="74"/>
                      <a:pt x="504" y="74"/>
                      <a:pt x="505" y="74"/>
                    </a:cubicBezTo>
                    <a:cubicBezTo>
                      <a:pt x="505" y="73"/>
                      <a:pt x="505" y="73"/>
                      <a:pt x="506" y="72"/>
                    </a:cubicBezTo>
                    <a:cubicBezTo>
                      <a:pt x="506" y="72"/>
                      <a:pt x="506" y="72"/>
                      <a:pt x="505" y="72"/>
                    </a:cubicBezTo>
                    <a:cubicBezTo>
                      <a:pt x="505" y="72"/>
                      <a:pt x="505" y="72"/>
                      <a:pt x="505" y="72"/>
                    </a:cubicBezTo>
                    <a:cubicBezTo>
                      <a:pt x="504" y="73"/>
                      <a:pt x="503" y="72"/>
                      <a:pt x="501" y="72"/>
                    </a:cubicBezTo>
                    <a:cubicBezTo>
                      <a:pt x="502" y="71"/>
                      <a:pt x="503" y="71"/>
                      <a:pt x="504" y="71"/>
                    </a:cubicBezTo>
                    <a:cubicBezTo>
                      <a:pt x="505" y="71"/>
                      <a:pt x="505" y="71"/>
                      <a:pt x="505" y="70"/>
                    </a:cubicBezTo>
                    <a:cubicBezTo>
                      <a:pt x="506" y="70"/>
                      <a:pt x="506" y="69"/>
                      <a:pt x="506" y="69"/>
                    </a:cubicBezTo>
                    <a:cubicBezTo>
                      <a:pt x="507" y="70"/>
                      <a:pt x="507" y="69"/>
                      <a:pt x="508" y="69"/>
                    </a:cubicBezTo>
                    <a:cubicBezTo>
                      <a:pt x="508" y="69"/>
                      <a:pt x="509" y="69"/>
                      <a:pt x="510" y="70"/>
                    </a:cubicBezTo>
                    <a:cubicBezTo>
                      <a:pt x="510" y="71"/>
                      <a:pt x="510" y="71"/>
                      <a:pt x="511" y="71"/>
                    </a:cubicBezTo>
                    <a:cubicBezTo>
                      <a:pt x="512" y="71"/>
                      <a:pt x="512" y="71"/>
                      <a:pt x="512" y="70"/>
                    </a:cubicBezTo>
                    <a:cubicBezTo>
                      <a:pt x="514" y="69"/>
                      <a:pt x="514" y="68"/>
                      <a:pt x="513" y="67"/>
                    </a:cubicBezTo>
                    <a:cubicBezTo>
                      <a:pt x="513" y="67"/>
                      <a:pt x="513" y="66"/>
                      <a:pt x="513" y="66"/>
                    </a:cubicBezTo>
                    <a:cubicBezTo>
                      <a:pt x="513" y="66"/>
                      <a:pt x="513" y="67"/>
                      <a:pt x="514" y="67"/>
                    </a:cubicBezTo>
                    <a:cubicBezTo>
                      <a:pt x="515" y="68"/>
                      <a:pt x="515" y="68"/>
                      <a:pt x="516" y="67"/>
                    </a:cubicBezTo>
                    <a:cubicBezTo>
                      <a:pt x="517" y="66"/>
                      <a:pt x="517" y="65"/>
                      <a:pt x="518" y="64"/>
                    </a:cubicBezTo>
                    <a:cubicBezTo>
                      <a:pt x="518" y="64"/>
                      <a:pt x="518" y="64"/>
                      <a:pt x="519" y="64"/>
                    </a:cubicBezTo>
                    <a:cubicBezTo>
                      <a:pt x="520" y="63"/>
                      <a:pt x="521" y="62"/>
                      <a:pt x="522" y="61"/>
                    </a:cubicBezTo>
                    <a:cubicBezTo>
                      <a:pt x="523" y="60"/>
                      <a:pt x="525" y="59"/>
                      <a:pt x="525" y="57"/>
                    </a:cubicBezTo>
                    <a:cubicBezTo>
                      <a:pt x="526" y="57"/>
                      <a:pt x="527" y="57"/>
                      <a:pt x="527" y="56"/>
                    </a:cubicBezTo>
                    <a:cubicBezTo>
                      <a:pt x="527" y="55"/>
                      <a:pt x="527" y="55"/>
                      <a:pt x="527" y="55"/>
                    </a:cubicBezTo>
                    <a:cubicBezTo>
                      <a:pt x="528" y="54"/>
                      <a:pt x="530" y="53"/>
                      <a:pt x="528" y="51"/>
                    </a:cubicBezTo>
                    <a:cubicBezTo>
                      <a:pt x="529" y="51"/>
                      <a:pt x="530" y="50"/>
                      <a:pt x="530" y="50"/>
                    </a:cubicBezTo>
                    <a:cubicBezTo>
                      <a:pt x="531" y="49"/>
                      <a:pt x="532" y="49"/>
                      <a:pt x="532" y="48"/>
                    </a:cubicBezTo>
                    <a:cubicBezTo>
                      <a:pt x="533" y="47"/>
                      <a:pt x="534" y="46"/>
                      <a:pt x="534" y="45"/>
                    </a:cubicBezTo>
                    <a:cubicBezTo>
                      <a:pt x="534" y="43"/>
                      <a:pt x="534" y="40"/>
                      <a:pt x="533" y="38"/>
                    </a:cubicBezTo>
                    <a:close/>
                    <a:moveTo>
                      <a:pt x="393" y="95"/>
                    </a:moveTo>
                    <a:cubicBezTo>
                      <a:pt x="393" y="95"/>
                      <a:pt x="393" y="95"/>
                      <a:pt x="393" y="95"/>
                    </a:cubicBezTo>
                    <a:cubicBezTo>
                      <a:pt x="393" y="95"/>
                      <a:pt x="393" y="95"/>
                      <a:pt x="393" y="95"/>
                    </a:cubicBezTo>
                    <a:close/>
                    <a:moveTo>
                      <a:pt x="377" y="221"/>
                    </a:move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lose/>
                    <a:moveTo>
                      <a:pt x="361" y="248"/>
                    </a:move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lose/>
                    <a:moveTo>
                      <a:pt x="365" y="257"/>
                    </a:move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6" y="256"/>
                      <a:pt x="366" y="257"/>
                      <a:pt x="366" y="257"/>
                    </a:cubicBezTo>
                    <a:cubicBezTo>
                      <a:pt x="366" y="257"/>
                      <a:pt x="366" y="257"/>
                      <a:pt x="365" y="257"/>
                    </a:cubicBezTo>
                    <a:close/>
                    <a:moveTo>
                      <a:pt x="413" y="243"/>
                    </a:move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lose/>
                    <a:moveTo>
                      <a:pt x="423" y="186"/>
                    </a:move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lose/>
                    <a:moveTo>
                      <a:pt x="460" y="142"/>
                    </a:move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lose/>
                    <a:moveTo>
                      <a:pt x="501" y="89"/>
                    </a:move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lose/>
                    <a:moveTo>
                      <a:pt x="480" y="95"/>
                    </a:moveTo>
                    <a:cubicBezTo>
                      <a:pt x="480" y="95"/>
                      <a:pt x="480" y="95"/>
                      <a:pt x="480" y="95"/>
                    </a:cubicBezTo>
                    <a:cubicBezTo>
                      <a:pt x="480" y="95"/>
                      <a:pt x="480" y="95"/>
                      <a:pt x="480" y="95"/>
                    </a:cubicBezTo>
                    <a:close/>
                    <a:moveTo>
                      <a:pt x="289" y="296"/>
                    </a:moveTo>
                    <a:cubicBezTo>
                      <a:pt x="289" y="295"/>
                      <a:pt x="288" y="294"/>
                      <a:pt x="288" y="293"/>
                    </a:cubicBezTo>
                    <a:cubicBezTo>
                      <a:pt x="287" y="294"/>
                      <a:pt x="287" y="295"/>
                      <a:pt x="288" y="296"/>
                    </a:cubicBezTo>
                    <a:cubicBezTo>
                      <a:pt x="289" y="296"/>
                      <a:pt x="289" y="297"/>
                      <a:pt x="289" y="297"/>
                    </a:cubicBezTo>
                    <a:cubicBezTo>
                      <a:pt x="288" y="298"/>
                      <a:pt x="288" y="299"/>
                      <a:pt x="287" y="298"/>
                    </a:cubicBezTo>
                    <a:cubicBezTo>
                      <a:pt x="286" y="298"/>
                      <a:pt x="285" y="299"/>
                      <a:pt x="285" y="299"/>
                    </a:cubicBezTo>
                    <a:cubicBezTo>
                      <a:pt x="283" y="299"/>
                      <a:pt x="282" y="299"/>
                      <a:pt x="282" y="298"/>
                    </a:cubicBezTo>
                    <a:cubicBezTo>
                      <a:pt x="281" y="298"/>
                      <a:pt x="282" y="299"/>
                      <a:pt x="281" y="299"/>
                    </a:cubicBezTo>
                    <a:cubicBezTo>
                      <a:pt x="280" y="299"/>
                      <a:pt x="280" y="299"/>
                      <a:pt x="279" y="299"/>
                    </a:cubicBezTo>
                    <a:cubicBezTo>
                      <a:pt x="278" y="298"/>
                      <a:pt x="279" y="298"/>
                      <a:pt x="279" y="297"/>
                    </a:cubicBezTo>
                    <a:cubicBezTo>
                      <a:pt x="279" y="297"/>
                      <a:pt x="280" y="296"/>
                      <a:pt x="279" y="296"/>
                    </a:cubicBezTo>
                    <a:cubicBezTo>
                      <a:pt x="279" y="297"/>
                      <a:pt x="278" y="297"/>
                      <a:pt x="278" y="299"/>
                    </a:cubicBezTo>
                    <a:cubicBezTo>
                      <a:pt x="278" y="299"/>
                      <a:pt x="278" y="299"/>
                      <a:pt x="277" y="299"/>
                    </a:cubicBezTo>
                    <a:cubicBezTo>
                      <a:pt x="276" y="300"/>
                      <a:pt x="275" y="299"/>
                      <a:pt x="273" y="299"/>
                    </a:cubicBezTo>
                    <a:cubicBezTo>
                      <a:pt x="272" y="298"/>
                      <a:pt x="272" y="297"/>
                      <a:pt x="272" y="296"/>
                    </a:cubicBezTo>
                    <a:cubicBezTo>
                      <a:pt x="272" y="295"/>
                      <a:pt x="272" y="294"/>
                      <a:pt x="272" y="294"/>
                    </a:cubicBezTo>
                    <a:cubicBezTo>
                      <a:pt x="271" y="293"/>
                      <a:pt x="272" y="293"/>
                      <a:pt x="272" y="293"/>
                    </a:cubicBezTo>
                    <a:cubicBezTo>
                      <a:pt x="273" y="293"/>
                      <a:pt x="274" y="293"/>
                      <a:pt x="275" y="293"/>
                    </a:cubicBezTo>
                    <a:cubicBezTo>
                      <a:pt x="274" y="292"/>
                      <a:pt x="273" y="292"/>
                      <a:pt x="273" y="292"/>
                    </a:cubicBezTo>
                    <a:cubicBezTo>
                      <a:pt x="273" y="292"/>
                      <a:pt x="273" y="292"/>
                      <a:pt x="273" y="292"/>
                    </a:cubicBezTo>
                    <a:cubicBezTo>
                      <a:pt x="273" y="292"/>
                      <a:pt x="273" y="291"/>
                      <a:pt x="273" y="291"/>
                    </a:cubicBezTo>
                    <a:cubicBezTo>
                      <a:pt x="273" y="291"/>
                      <a:pt x="273" y="291"/>
                      <a:pt x="272" y="291"/>
                    </a:cubicBezTo>
                    <a:cubicBezTo>
                      <a:pt x="272" y="291"/>
                      <a:pt x="271" y="292"/>
                      <a:pt x="271" y="291"/>
                    </a:cubicBezTo>
                    <a:cubicBezTo>
                      <a:pt x="271" y="290"/>
                      <a:pt x="271" y="290"/>
                      <a:pt x="270" y="290"/>
                    </a:cubicBezTo>
                    <a:cubicBezTo>
                      <a:pt x="271" y="290"/>
                      <a:pt x="271" y="289"/>
                      <a:pt x="271" y="289"/>
                    </a:cubicBezTo>
                    <a:cubicBezTo>
                      <a:pt x="272" y="288"/>
                      <a:pt x="271" y="288"/>
                      <a:pt x="270" y="288"/>
                    </a:cubicBezTo>
                    <a:cubicBezTo>
                      <a:pt x="272" y="287"/>
                      <a:pt x="273" y="287"/>
                      <a:pt x="275" y="287"/>
                    </a:cubicBezTo>
                    <a:cubicBezTo>
                      <a:pt x="274" y="286"/>
                      <a:pt x="273" y="287"/>
                      <a:pt x="273" y="286"/>
                    </a:cubicBezTo>
                    <a:cubicBezTo>
                      <a:pt x="274" y="286"/>
                      <a:pt x="275" y="286"/>
                      <a:pt x="276" y="286"/>
                    </a:cubicBezTo>
                    <a:cubicBezTo>
                      <a:pt x="276" y="286"/>
                      <a:pt x="277" y="286"/>
                      <a:pt x="277" y="285"/>
                    </a:cubicBezTo>
                    <a:cubicBezTo>
                      <a:pt x="277" y="285"/>
                      <a:pt x="276" y="285"/>
                      <a:pt x="276" y="285"/>
                    </a:cubicBezTo>
                    <a:cubicBezTo>
                      <a:pt x="275" y="285"/>
                      <a:pt x="274" y="286"/>
                      <a:pt x="273" y="285"/>
                    </a:cubicBezTo>
                    <a:cubicBezTo>
                      <a:pt x="274" y="285"/>
                      <a:pt x="275" y="285"/>
                      <a:pt x="275" y="285"/>
                    </a:cubicBezTo>
                    <a:cubicBezTo>
                      <a:pt x="275" y="285"/>
                      <a:pt x="275" y="285"/>
                      <a:pt x="275" y="285"/>
                    </a:cubicBezTo>
                    <a:cubicBezTo>
                      <a:pt x="274" y="284"/>
                      <a:pt x="275" y="284"/>
                      <a:pt x="275" y="284"/>
                    </a:cubicBezTo>
                    <a:cubicBezTo>
                      <a:pt x="276" y="284"/>
                      <a:pt x="276" y="284"/>
                      <a:pt x="277" y="283"/>
                    </a:cubicBezTo>
                    <a:cubicBezTo>
                      <a:pt x="277" y="282"/>
                      <a:pt x="275" y="283"/>
                      <a:pt x="276" y="282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274" y="281"/>
                      <a:pt x="270" y="283"/>
                      <a:pt x="267" y="283"/>
                    </a:cubicBezTo>
                    <a:cubicBezTo>
                      <a:pt x="267" y="283"/>
                      <a:pt x="266" y="284"/>
                      <a:pt x="266" y="283"/>
                    </a:cubicBezTo>
                    <a:cubicBezTo>
                      <a:pt x="265" y="283"/>
                      <a:pt x="264" y="283"/>
                      <a:pt x="263" y="284"/>
                    </a:cubicBezTo>
                    <a:cubicBezTo>
                      <a:pt x="262" y="284"/>
                      <a:pt x="262" y="285"/>
                      <a:pt x="260" y="284"/>
                    </a:cubicBezTo>
                    <a:cubicBezTo>
                      <a:pt x="260" y="284"/>
                      <a:pt x="259" y="284"/>
                      <a:pt x="258" y="285"/>
                    </a:cubicBezTo>
                    <a:cubicBezTo>
                      <a:pt x="258" y="285"/>
                      <a:pt x="257" y="286"/>
                      <a:pt x="257" y="286"/>
                    </a:cubicBezTo>
                    <a:cubicBezTo>
                      <a:pt x="257" y="285"/>
                      <a:pt x="256" y="285"/>
                      <a:pt x="256" y="284"/>
                    </a:cubicBezTo>
                    <a:cubicBezTo>
                      <a:pt x="256" y="284"/>
                      <a:pt x="256" y="284"/>
                      <a:pt x="256" y="283"/>
                    </a:cubicBezTo>
                    <a:cubicBezTo>
                      <a:pt x="256" y="283"/>
                      <a:pt x="256" y="283"/>
                      <a:pt x="256" y="282"/>
                    </a:cubicBezTo>
                    <a:cubicBezTo>
                      <a:pt x="256" y="282"/>
                      <a:pt x="257" y="283"/>
                      <a:pt x="257" y="282"/>
                    </a:cubicBezTo>
                    <a:cubicBezTo>
                      <a:pt x="256" y="281"/>
                      <a:pt x="258" y="281"/>
                      <a:pt x="258" y="280"/>
                    </a:cubicBezTo>
                    <a:cubicBezTo>
                      <a:pt x="259" y="279"/>
                      <a:pt x="260" y="280"/>
                      <a:pt x="261" y="281"/>
                    </a:cubicBezTo>
                    <a:cubicBezTo>
                      <a:pt x="261" y="280"/>
                      <a:pt x="261" y="280"/>
                      <a:pt x="261" y="280"/>
                    </a:cubicBezTo>
                    <a:cubicBezTo>
                      <a:pt x="260" y="279"/>
                      <a:pt x="260" y="279"/>
                      <a:pt x="261" y="278"/>
                    </a:cubicBezTo>
                    <a:cubicBezTo>
                      <a:pt x="261" y="278"/>
                      <a:pt x="261" y="278"/>
                      <a:pt x="260" y="278"/>
                    </a:cubicBezTo>
                    <a:cubicBezTo>
                      <a:pt x="260" y="278"/>
                      <a:pt x="259" y="279"/>
                      <a:pt x="259" y="278"/>
                    </a:cubicBezTo>
                    <a:cubicBezTo>
                      <a:pt x="259" y="277"/>
                      <a:pt x="259" y="276"/>
                      <a:pt x="260" y="276"/>
                    </a:cubicBezTo>
                    <a:cubicBezTo>
                      <a:pt x="260" y="276"/>
                      <a:pt x="261" y="276"/>
                      <a:pt x="261" y="276"/>
                    </a:cubicBezTo>
                    <a:cubicBezTo>
                      <a:pt x="262" y="275"/>
                      <a:pt x="263" y="275"/>
                      <a:pt x="263" y="276"/>
                    </a:cubicBezTo>
                    <a:cubicBezTo>
                      <a:pt x="263" y="277"/>
                      <a:pt x="264" y="277"/>
                      <a:pt x="264" y="277"/>
                    </a:cubicBezTo>
                    <a:cubicBezTo>
                      <a:pt x="265" y="277"/>
                      <a:pt x="265" y="277"/>
                      <a:pt x="265" y="278"/>
                    </a:cubicBezTo>
                    <a:cubicBezTo>
                      <a:pt x="265" y="279"/>
                      <a:pt x="266" y="279"/>
                      <a:pt x="267" y="279"/>
                    </a:cubicBezTo>
                    <a:cubicBezTo>
                      <a:pt x="267" y="278"/>
                      <a:pt x="267" y="279"/>
                      <a:pt x="268" y="279"/>
                    </a:cubicBezTo>
                    <a:cubicBezTo>
                      <a:pt x="268" y="278"/>
                      <a:pt x="268" y="278"/>
                      <a:pt x="268" y="277"/>
                    </a:cubicBezTo>
                    <a:cubicBezTo>
                      <a:pt x="267" y="278"/>
                      <a:pt x="267" y="278"/>
                      <a:pt x="266" y="278"/>
                    </a:cubicBezTo>
                    <a:cubicBezTo>
                      <a:pt x="266" y="278"/>
                      <a:pt x="265" y="278"/>
                      <a:pt x="266" y="278"/>
                    </a:cubicBezTo>
                    <a:cubicBezTo>
                      <a:pt x="266" y="277"/>
                      <a:pt x="266" y="276"/>
                      <a:pt x="265" y="276"/>
                    </a:cubicBezTo>
                    <a:cubicBezTo>
                      <a:pt x="264" y="276"/>
                      <a:pt x="264" y="275"/>
                      <a:pt x="264" y="275"/>
                    </a:cubicBezTo>
                    <a:cubicBezTo>
                      <a:pt x="264" y="274"/>
                      <a:pt x="264" y="273"/>
                      <a:pt x="265" y="273"/>
                    </a:cubicBezTo>
                    <a:cubicBezTo>
                      <a:pt x="266" y="273"/>
                      <a:pt x="266" y="273"/>
                      <a:pt x="266" y="272"/>
                    </a:cubicBezTo>
                    <a:cubicBezTo>
                      <a:pt x="265" y="272"/>
                      <a:pt x="265" y="273"/>
                      <a:pt x="264" y="273"/>
                    </a:cubicBezTo>
                    <a:cubicBezTo>
                      <a:pt x="263" y="273"/>
                      <a:pt x="263" y="273"/>
                      <a:pt x="262" y="272"/>
                    </a:cubicBezTo>
                    <a:cubicBezTo>
                      <a:pt x="262" y="271"/>
                      <a:pt x="262" y="271"/>
                      <a:pt x="262" y="270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3" y="269"/>
                      <a:pt x="263" y="267"/>
                      <a:pt x="265" y="267"/>
                    </a:cubicBezTo>
                    <a:cubicBezTo>
                      <a:pt x="265" y="267"/>
                      <a:pt x="266" y="266"/>
                      <a:pt x="266" y="266"/>
                    </a:cubicBezTo>
                    <a:cubicBezTo>
                      <a:pt x="265" y="266"/>
                      <a:pt x="264" y="266"/>
                      <a:pt x="264" y="266"/>
                    </a:cubicBezTo>
                    <a:cubicBezTo>
                      <a:pt x="263" y="267"/>
                      <a:pt x="262" y="266"/>
                      <a:pt x="261" y="267"/>
                    </a:cubicBezTo>
                    <a:cubicBezTo>
                      <a:pt x="261" y="267"/>
                      <a:pt x="260" y="266"/>
                      <a:pt x="260" y="266"/>
                    </a:cubicBezTo>
                    <a:cubicBezTo>
                      <a:pt x="262" y="265"/>
                      <a:pt x="261" y="264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3"/>
                      <a:pt x="262" y="262"/>
                      <a:pt x="262" y="262"/>
                    </a:cubicBezTo>
                    <a:cubicBezTo>
                      <a:pt x="261" y="262"/>
                      <a:pt x="261" y="262"/>
                      <a:pt x="261" y="261"/>
                    </a:cubicBezTo>
                    <a:cubicBezTo>
                      <a:pt x="262" y="261"/>
                      <a:pt x="262" y="260"/>
                      <a:pt x="263" y="260"/>
                    </a:cubicBezTo>
                    <a:cubicBezTo>
                      <a:pt x="264" y="260"/>
                      <a:pt x="265" y="260"/>
                      <a:pt x="265" y="261"/>
                    </a:cubicBezTo>
                    <a:cubicBezTo>
                      <a:pt x="266" y="261"/>
                      <a:pt x="266" y="262"/>
                      <a:pt x="266" y="262"/>
                    </a:cubicBezTo>
                    <a:cubicBezTo>
                      <a:pt x="267" y="263"/>
                      <a:pt x="268" y="263"/>
                      <a:pt x="267" y="264"/>
                    </a:cubicBezTo>
                    <a:cubicBezTo>
                      <a:pt x="267" y="265"/>
                      <a:pt x="267" y="266"/>
                      <a:pt x="268" y="266"/>
                    </a:cubicBezTo>
                    <a:cubicBezTo>
                      <a:pt x="269" y="266"/>
                      <a:pt x="270" y="267"/>
                      <a:pt x="270" y="268"/>
                    </a:cubicBezTo>
                    <a:cubicBezTo>
                      <a:pt x="270" y="268"/>
                      <a:pt x="271" y="269"/>
                      <a:pt x="271" y="270"/>
                    </a:cubicBezTo>
                    <a:cubicBezTo>
                      <a:pt x="271" y="270"/>
                      <a:pt x="271" y="271"/>
                      <a:pt x="271" y="271"/>
                    </a:cubicBezTo>
                    <a:cubicBezTo>
                      <a:pt x="273" y="271"/>
                      <a:pt x="273" y="272"/>
                      <a:pt x="274" y="273"/>
                    </a:cubicBezTo>
                    <a:cubicBezTo>
                      <a:pt x="274" y="274"/>
                      <a:pt x="275" y="274"/>
                      <a:pt x="275" y="275"/>
                    </a:cubicBezTo>
                    <a:cubicBezTo>
                      <a:pt x="276" y="275"/>
                      <a:pt x="276" y="275"/>
                      <a:pt x="276" y="275"/>
                    </a:cubicBezTo>
                    <a:cubicBezTo>
                      <a:pt x="277" y="274"/>
                      <a:pt x="278" y="274"/>
                      <a:pt x="278" y="273"/>
                    </a:cubicBezTo>
                    <a:cubicBezTo>
                      <a:pt x="278" y="273"/>
                      <a:pt x="278" y="273"/>
                      <a:pt x="277" y="273"/>
                    </a:cubicBezTo>
                    <a:cubicBezTo>
                      <a:pt x="276" y="274"/>
                      <a:pt x="275" y="274"/>
                      <a:pt x="275" y="272"/>
                    </a:cubicBezTo>
                    <a:cubicBezTo>
                      <a:pt x="274" y="271"/>
                      <a:pt x="274" y="270"/>
                      <a:pt x="273" y="269"/>
                    </a:cubicBezTo>
                    <a:cubicBezTo>
                      <a:pt x="273" y="268"/>
                      <a:pt x="275" y="268"/>
                      <a:pt x="275" y="268"/>
                    </a:cubicBezTo>
                    <a:cubicBezTo>
                      <a:pt x="277" y="270"/>
                      <a:pt x="277" y="269"/>
                      <a:pt x="279" y="268"/>
                    </a:cubicBezTo>
                    <a:cubicBezTo>
                      <a:pt x="278" y="268"/>
                      <a:pt x="277" y="269"/>
                      <a:pt x="276" y="268"/>
                    </a:cubicBezTo>
                    <a:cubicBezTo>
                      <a:pt x="275" y="267"/>
                      <a:pt x="274" y="267"/>
                      <a:pt x="273" y="267"/>
                    </a:cubicBezTo>
                    <a:cubicBezTo>
                      <a:pt x="272" y="267"/>
                      <a:pt x="271" y="266"/>
                      <a:pt x="272" y="265"/>
                    </a:cubicBezTo>
                    <a:cubicBezTo>
                      <a:pt x="272" y="264"/>
                      <a:pt x="272" y="264"/>
                      <a:pt x="273" y="265"/>
                    </a:cubicBezTo>
                    <a:cubicBezTo>
                      <a:pt x="273" y="265"/>
                      <a:pt x="274" y="265"/>
                      <a:pt x="274" y="264"/>
                    </a:cubicBezTo>
                    <a:cubicBezTo>
                      <a:pt x="274" y="265"/>
                      <a:pt x="275" y="265"/>
                      <a:pt x="275" y="265"/>
                    </a:cubicBezTo>
                    <a:cubicBezTo>
                      <a:pt x="275" y="263"/>
                      <a:pt x="273" y="263"/>
                      <a:pt x="274" y="262"/>
                    </a:cubicBezTo>
                    <a:cubicBezTo>
                      <a:pt x="273" y="262"/>
                      <a:pt x="272" y="262"/>
                      <a:pt x="270" y="262"/>
                    </a:cubicBezTo>
                    <a:cubicBezTo>
                      <a:pt x="270" y="262"/>
                      <a:pt x="270" y="262"/>
                      <a:pt x="270" y="262"/>
                    </a:cubicBezTo>
                    <a:cubicBezTo>
                      <a:pt x="269" y="261"/>
                      <a:pt x="269" y="260"/>
                      <a:pt x="269" y="260"/>
                    </a:cubicBezTo>
                    <a:cubicBezTo>
                      <a:pt x="268" y="259"/>
                      <a:pt x="268" y="258"/>
                      <a:pt x="269" y="258"/>
                    </a:cubicBezTo>
                    <a:cubicBezTo>
                      <a:pt x="270" y="258"/>
                      <a:pt x="270" y="258"/>
                      <a:pt x="270" y="257"/>
                    </a:cubicBezTo>
                    <a:cubicBezTo>
                      <a:pt x="270" y="256"/>
                      <a:pt x="270" y="256"/>
                      <a:pt x="271" y="256"/>
                    </a:cubicBezTo>
                    <a:cubicBezTo>
                      <a:pt x="271" y="256"/>
                      <a:pt x="271" y="256"/>
                      <a:pt x="272" y="255"/>
                    </a:cubicBezTo>
                    <a:cubicBezTo>
                      <a:pt x="273" y="254"/>
                      <a:pt x="274" y="254"/>
                      <a:pt x="275" y="255"/>
                    </a:cubicBezTo>
                    <a:cubicBezTo>
                      <a:pt x="275" y="255"/>
                      <a:pt x="276" y="255"/>
                      <a:pt x="276" y="255"/>
                    </a:cubicBezTo>
                    <a:cubicBezTo>
                      <a:pt x="276" y="255"/>
                      <a:pt x="276" y="255"/>
                      <a:pt x="276" y="255"/>
                    </a:cubicBezTo>
                    <a:cubicBezTo>
                      <a:pt x="277" y="254"/>
                      <a:pt x="277" y="254"/>
                      <a:pt x="277" y="255"/>
                    </a:cubicBezTo>
                    <a:cubicBezTo>
                      <a:pt x="278" y="255"/>
                      <a:pt x="277" y="255"/>
                      <a:pt x="277" y="256"/>
                    </a:cubicBezTo>
                    <a:cubicBezTo>
                      <a:pt x="278" y="256"/>
                      <a:pt x="278" y="256"/>
                      <a:pt x="278" y="257"/>
                    </a:cubicBezTo>
                    <a:cubicBezTo>
                      <a:pt x="278" y="257"/>
                      <a:pt x="279" y="257"/>
                      <a:pt x="279" y="258"/>
                    </a:cubicBezTo>
                    <a:cubicBezTo>
                      <a:pt x="280" y="258"/>
                      <a:pt x="280" y="259"/>
                      <a:pt x="280" y="260"/>
                    </a:cubicBezTo>
                    <a:cubicBezTo>
                      <a:pt x="280" y="260"/>
                      <a:pt x="280" y="261"/>
                      <a:pt x="280" y="261"/>
                    </a:cubicBezTo>
                    <a:cubicBezTo>
                      <a:pt x="280" y="261"/>
                      <a:pt x="280" y="261"/>
                      <a:pt x="281" y="261"/>
                    </a:cubicBezTo>
                    <a:cubicBezTo>
                      <a:pt x="281" y="261"/>
                      <a:pt x="281" y="261"/>
                      <a:pt x="281" y="261"/>
                    </a:cubicBezTo>
                    <a:cubicBezTo>
                      <a:pt x="281" y="260"/>
                      <a:pt x="280" y="260"/>
                      <a:pt x="281" y="259"/>
                    </a:cubicBezTo>
                    <a:cubicBezTo>
                      <a:pt x="282" y="259"/>
                      <a:pt x="282" y="260"/>
                      <a:pt x="282" y="260"/>
                    </a:cubicBezTo>
                    <a:cubicBezTo>
                      <a:pt x="282" y="260"/>
                      <a:pt x="282" y="259"/>
                      <a:pt x="282" y="259"/>
                    </a:cubicBezTo>
                    <a:cubicBezTo>
                      <a:pt x="281" y="258"/>
                      <a:pt x="281" y="257"/>
                      <a:pt x="281" y="257"/>
                    </a:cubicBezTo>
                    <a:cubicBezTo>
                      <a:pt x="281" y="256"/>
                      <a:pt x="281" y="255"/>
                      <a:pt x="282" y="255"/>
                    </a:cubicBezTo>
                    <a:cubicBezTo>
                      <a:pt x="282" y="255"/>
                      <a:pt x="283" y="255"/>
                      <a:pt x="284" y="255"/>
                    </a:cubicBezTo>
                    <a:cubicBezTo>
                      <a:pt x="284" y="255"/>
                      <a:pt x="284" y="255"/>
                      <a:pt x="285" y="255"/>
                    </a:cubicBezTo>
                    <a:cubicBezTo>
                      <a:pt x="285" y="255"/>
                      <a:pt x="285" y="255"/>
                      <a:pt x="285" y="254"/>
                    </a:cubicBezTo>
                    <a:cubicBezTo>
                      <a:pt x="285" y="254"/>
                      <a:pt x="284" y="254"/>
                      <a:pt x="284" y="254"/>
                    </a:cubicBezTo>
                    <a:cubicBezTo>
                      <a:pt x="284" y="254"/>
                      <a:pt x="284" y="254"/>
                      <a:pt x="283" y="254"/>
                    </a:cubicBezTo>
                    <a:cubicBezTo>
                      <a:pt x="283" y="254"/>
                      <a:pt x="283" y="254"/>
                      <a:pt x="283" y="254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84" y="252"/>
                      <a:pt x="285" y="253"/>
                      <a:pt x="285" y="254"/>
                    </a:cubicBezTo>
                    <a:cubicBezTo>
                      <a:pt x="285" y="255"/>
                      <a:pt x="286" y="255"/>
                      <a:pt x="287" y="256"/>
                    </a:cubicBezTo>
                    <a:cubicBezTo>
                      <a:pt x="286" y="256"/>
                      <a:pt x="286" y="256"/>
                      <a:pt x="286" y="256"/>
                    </a:cubicBezTo>
                    <a:cubicBezTo>
                      <a:pt x="286" y="257"/>
                      <a:pt x="286" y="257"/>
                      <a:pt x="286" y="257"/>
                    </a:cubicBezTo>
                    <a:cubicBezTo>
                      <a:pt x="287" y="257"/>
                      <a:pt x="287" y="257"/>
                      <a:pt x="287" y="257"/>
                    </a:cubicBezTo>
                    <a:cubicBezTo>
                      <a:pt x="287" y="258"/>
                      <a:pt x="289" y="258"/>
                      <a:pt x="289" y="258"/>
                    </a:cubicBezTo>
                    <a:cubicBezTo>
                      <a:pt x="290" y="258"/>
                      <a:pt x="290" y="259"/>
                      <a:pt x="290" y="259"/>
                    </a:cubicBezTo>
                    <a:cubicBezTo>
                      <a:pt x="290" y="261"/>
                      <a:pt x="290" y="262"/>
                      <a:pt x="290" y="263"/>
                    </a:cubicBezTo>
                    <a:cubicBezTo>
                      <a:pt x="289" y="264"/>
                      <a:pt x="290" y="265"/>
                      <a:pt x="291" y="266"/>
                    </a:cubicBezTo>
                    <a:cubicBezTo>
                      <a:pt x="291" y="267"/>
                      <a:pt x="292" y="268"/>
                      <a:pt x="291" y="269"/>
                    </a:cubicBezTo>
                    <a:cubicBezTo>
                      <a:pt x="291" y="269"/>
                      <a:pt x="291" y="270"/>
                      <a:pt x="291" y="270"/>
                    </a:cubicBezTo>
                    <a:cubicBezTo>
                      <a:pt x="291" y="272"/>
                      <a:pt x="290" y="273"/>
                      <a:pt x="291" y="275"/>
                    </a:cubicBezTo>
                    <a:cubicBezTo>
                      <a:pt x="291" y="275"/>
                      <a:pt x="291" y="275"/>
                      <a:pt x="291" y="276"/>
                    </a:cubicBezTo>
                    <a:cubicBezTo>
                      <a:pt x="291" y="277"/>
                      <a:pt x="290" y="278"/>
                      <a:pt x="288" y="279"/>
                    </a:cubicBezTo>
                    <a:cubicBezTo>
                      <a:pt x="290" y="279"/>
                      <a:pt x="291" y="281"/>
                      <a:pt x="292" y="281"/>
                    </a:cubicBezTo>
                    <a:cubicBezTo>
                      <a:pt x="293" y="281"/>
                      <a:pt x="292" y="281"/>
                      <a:pt x="292" y="282"/>
                    </a:cubicBezTo>
                    <a:cubicBezTo>
                      <a:pt x="292" y="284"/>
                      <a:pt x="292" y="286"/>
                      <a:pt x="293" y="288"/>
                    </a:cubicBezTo>
                    <a:cubicBezTo>
                      <a:pt x="292" y="288"/>
                      <a:pt x="292" y="288"/>
                      <a:pt x="292" y="287"/>
                    </a:cubicBezTo>
                    <a:cubicBezTo>
                      <a:pt x="292" y="286"/>
                      <a:pt x="291" y="285"/>
                      <a:pt x="290" y="284"/>
                    </a:cubicBezTo>
                    <a:cubicBezTo>
                      <a:pt x="290" y="284"/>
                      <a:pt x="290" y="284"/>
                      <a:pt x="290" y="284"/>
                    </a:cubicBezTo>
                    <a:cubicBezTo>
                      <a:pt x="290" y="284"/>
                      <a:pt x="289" y="284"/>
                      <a:pt x="289" y="285"/>
                    </a:cubicBezTo>
                    <a:cubicBezTo>
                      <a:pt x="290" y="285"/>
                      <a:pt x="290" y="286"/>
                      <a:pt x="290" y="287"/>
                    </a:cubicBezTo>
                    <a:cubicBezTo>
                      <a:pt x="290" y="287"/>
                      <a:pt x="289" y="287"/>
                      <a:pt x="289" y="287"/>
                    </a:cubicBezTo>
                    <a:cubicBezTo>
                      <a:pt x="289" y="285"/>
                      <a:pt x="288" y="285"/>
                      <a:pt x="288" y="286"/>
                    </a:cubicBezTo>
                    <a:cubicBezTo>
                      <a:pt x="288" y="287"/>
                      <a:pt x="289" y="287"/>
                      <a:pt x="289" y="288"/>
                    </a:cubicBezTo>
                    <a:cubicBezTo>
                      <a:pt x="289" y="288"/>
                      <a:pt x="288" y="288"/>
                      <a:pt x="288" y="288"/>
                    </a:cubicBezTo>
                    <a:cubicBezTo>
                      <a:pt x="288" y="289"/>
                      <a:pt x="289" y="289"/>
                      <a:pt x="289" y="289"/>
                    </a:cubicBezTo>
                    <a:cubicBezTo>
                      <a:pt x="288" y="290"/>
                      <a:pt x="288" y="289"/>
                      <a:pt x="287" y="289"/>
                    </a:cubicBezTo>
                    <a:cubicBezTo>
                      <a:pt x="287" y="290"/>
                      <a:pt x="287" y="290"/>
                      <a:pt x="287" y="290"/>
                    </a:cubicBezTo>
                    <a:cubicBezTo>
                      <a:pt x="287" y="290"/>
                      <a:pt x="287" y="291"/>
                      <a:pt x="287" y="291"/>
                    </a:cubicBezTo>
                    <a:cubicBezTo>
                      <a:pt x="287" y="291"/>
                      <a:pt x="287" y="291"/>
                      <a:pt x="288" y="291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1"/>
                      <a:pt x="288" y="292"/>
                      <a:pt x="288" y="291"/>
                    </a:cubicBezTo>
                    <a:cubicBezTo>
                      <a:pt x="289" y="291"/>
                      <a:pt x="289" y="292"/>
                      <a:pt x="289" y="293"/>
                    </a:cubicBezTo>
                    <a:cubicBezTo>
                      <a:pt x="290" y="293"/>
                      <a:pt x="290" y="294"/>
                      <a:pt x="291" y="295"/>
                    </a:cubicBezTo>
                    <a:cubicBezTo>
                      <a:pt x="291" y="295"/>
                      <a:pt x="291" y="295"/>
                      <a:pt x="291" y="296"/>
                    </a:cubicBezTo>
                    <a:cubicBezTo>
                      <a:pt x="290" y="296"/>
                      <a:pt x="290" y="296"/>
                      <a:pt x="289" y="296"/>
                    </a:cubicBezTo>
                    <a:close/>
                    <a:moveTo>
                      <a:pt x="309" y="229"/>
                    </a:moveTo>
                    <a:cubicBezTo>
                      <a:pt x="308" y="229"/>
                      <a:pt x="307" y="230"/>
                      <a:pt x="306" y="230"/>
                    </a:cubicBezTo>
                    <a:cubicBezTo>
                      <a:pt x="304" y="230"/>
                      <a:pt x="303" y="230"/>
                      <a:pt x="302" y="229"/>
                    </a:cubicBezTo>
                    <a:cubicBezTo>
                      <a:pt x="301" y="228"/>
                      <a:pt x="300" y="227"/>
                      <a:pt x="300" y="225"/>
                    </a:cubicBezTo>
                    <a:cubicBezTo>
                      <a:pt x="299" y="222"/>
                      <a:pt x="301" y="220"/>
                      <a:pt x="304" y="220"/>
                    </a:cubicBezTo>
                    <a:cubicBezTo>
                      <a:pt x="305" y="220"/>
                      <a:pt x="304" y="219"/>
                      <a:pt x="305" y="219"/>
                    </a:cubicBezTo>
                    <a:cubicBezTo>
                      <a:pt x="305" y="219"/>
                      <a:pt x="305" y="220"/>
                      <a:pt x="305" y="220"/>
                    </a:cubicBezTo>
                    <a:cubicBezTo>
                      <a:pt x="305" y="221"/>
                      <a:pt x="305" y="221"/>
                      <a:pt x="306" y="221"/>
                    </a:cubicBezTo>
                    <a:cubicBezTo>
                      <a:pt x="308" y="221"/>
                      <a:pt x="308" y="219"/>
                      <a:pt x="310" y="220"/>
                    </a:cubicBezTo>
                    <a:cubicBezTo>
                      <a:pt x="310" y="220"/>
                      <a:pt x="311" y="219"/>
                      <a:pt x="311" y="220"/>
                    </a:cubicBezTo>
                    <a:cubicBezTo>
                      <a:pt x="312" y="221"/>
                      <a:pt x="313" y="220"/>
                      <a:pt x="314" y="221"/>
                    </a:cubicBezTo>
                    <a:cubicBezTo>
                      <a:pt x="315" y="221"/>
                      <a:pt x="316" y="221"/>
                      <a:pt x="317" y="220"/>
                    </a:cubicBezTo>
                    <a:cubicBezTo>
                      <a:pt x="317" y="220"/>
                      <a:pt x="317" y="220"/>
                      <a:pt x="318" y="220"/>
                    </a:cubicBezTo>
                    <a:cubicBezTo>
                      <a:pt x="318" y="221"/>
                      <a:pt x="319" y="221"/>
                      <a:pt x="319" y="221"/>
                    </a:cubicBezTo>
                    <a:cubicBezTo>
                      <a:pt x="320" y="222"/>
                      <a:pt x="321" y="223"/>
                      <a:pt x="321" y="224"/>
                    </a:cubicBezTo>
                    <a:cubicBezTo>
                      <a:pt x="321" y="224"/>
                      <a:pt x="321" y="224"/>
                      <a:pt x="320" y="224"/>
                    </a:cubicBezTo>
                    <a:cubicBezTo>
                      <a:pt x="319" y="224"/>
                      <a:pt x="319" y="225"/>
                      <a:pt x="319" y="225"/>
                    </a:cubicBezTo>
                    <a:cubicBezTo>
                      <a:pt x="318" y="227"/>
                      <a:pt x="319" y="228"/>
                      <a:pt x="318" y="229"/>
                    </a:cubicBezTo>
                    <a:cubicBezTo>
                      <a:pt x="318" y="230"/>
                      <a:pt x="318" y="231"/>
                      <a:pt x="317" y="230"/>
                    </a:cubicBezTo>
                    <a:cubicBezTo>
                      <a:pt x="316" y="230"/>
                      <a:pt x="316" y="230"/>
                      <a:pt x="315" y="230"/>
                    </a:cubicBezTo>
                    <a:cubicBezTo>
                      <a:pt x="313" y="230"/>
                      <a:pt x="311" y="229"/>
                      <a:pt x="309" y="229"/>
                    </a:cubicBezTo>
                    <a:close/>
                    <a:moveTo>
                      <a:pt x="343" y="236"/>
                    </a:moveTo>
                    <a:cubicBezTo>
                      <a:pt x="342" y="237"/>
                      <a:pt x="341" y="238"/>
                      <a:pt x="340" y="238"/>
                    </a:cubicBezTo>
                    <a:cubicBezTo>
                      <a:pt x="340" y="238"/>
                      <a:pt x="339" y="237"/>
                      <a:pt x="339" y="237"/>
                    </a:cubicBezTo>
                    <a:cubicBezTo>
                      <a:pt x="337" y="236"/>
                      <a:pt x="335" y="234"/>
                      <a:pt x="334" y="233"/>
                    </a:cubicBezTo>
                    <a:cubicBezTo>
                      <a:pt x="334" y="232"/>
                      <a:pt x="334" y="232"/>
                      <a:pt x="334" y="231"/>
                    </a:cubicBezTo>
                    <a:cubicBezTo>
                      <a:pt x="333" y="230"/>
                      <a:pt x="333" y="229"/>
                      <a:pt x="333" y="228"/>
                    </a:cubicBezTo>
                    <a:cubicBezTo>
                      <a:pt x="333" y="227"/>
                      <a:pt x="334" y="226"/>
                      <a:pt x="334" y="225"/>
                    </a:cubicBezTo>
                    <a:cubicBezTo>
                      <a:pt x="334" y="225"/>
                      <a:pt x="334" y="225"/>
                      <a:pt x="335" y="225"/>
                    </a:cubicBezTo>
                    <a:cubicBezTo>
                      <a:pt x="335" y="224"/>
                      <a:pt x="337" y="224"/>
                      <a:pt x="338" y="224"/>
                    </a:cubicBezTo>
                    <a:cubicBezTo>
                      <a:pt x="338" y="224"/>
                      <a:pt x="338" y="224"/>
                      <a:pt x="339" y="224"/>
                    </a:cubicBezTo>
                    <a:cubicBezTo>
                      <a:pt x="339" y="224"/>
                      <a:pt x="340" y="224"/>
                      <a:pt x="340" y="225"/>
                    </a:cubicBezTo>
                    <a:cubicBezTo>
                      <a:pt x="340" y="226"/>
                      <a:pt x="341" y="226"/>
                      <a:pt x="342" y="227"/>
                    </a:cubicBezTo>
                    <a:cubicBezTo>
                      <a:pt x="343" y="228"/>
                      <a:pt x="344" y="230"/>
                      <a:pt x="343" y="232"/>
                    </a:cubicBezTo>
                    <a:cubicBezTo>
                      <a:pt x="343" y="232"/>
                      <a:pt x="343" y="232"/>
                      <a:pt x="344" y="232"/>
                    </a:cubicBezTo>
                    <a:cubicBezTo>
                      <a:pt x="345" y="234"/>
                      <a:pt x="343" y="235"/>
                      <a:pt x="343" y="236"/>
                    </a:cubicBezTo>
                    <a:close/>
                    <a:moveTo>
                      <a:pt x="274" y="146"/>
                    </a:moveTo>
                    <a:cubicBezTo>
                      <a:pt x="274" y="144"/>
                      <a:pt x="273" y="142"/>
                      <a:pt x="274" y="141"/>
                    </a:cubicBezTo>
                    <a:cubicBezTo>
                      <a:pt x="274" y="140"/>
                      <a:pt x="275" y="139"/>
                      <a:pt x="276" y="138"/>
                    </a:cubicBezTo>
                    <a:cubicBezTo>
                      <a:pt x="276" y="137"/>
                      <a:pt x="277" y="137"/>
                      <a:pt x="278" y="138"/>
                    </a:cubicBezTo>
                    <a:cubicBezTo>
                      <a:pt x="278" y="139"/>
                      <a:pt x="279" y="139"/>
                      <a:pt x="280" y="138"/>
                    </a:cubicBezTo>
                    <a:cubicBezTo>
                      <a:pt x="280" y="138"/>
                      <a:pt x="281" y="138"/>
                      <a:pt x="281" y="138"/>
                    </a:cubicBezTo>
                    <a:cubicBezTo>
                      <a:pt x="281" y="139"/>
                      <a:pt x="282" y="139"/>
                      <a:pt x="283" y="140"/>
                    </a:cubicBezTo>
                    <a:cubicBezTo>
                      <a:pt x="283" y="143"/>
                      <a:pt x="283" y="146"/>
                      <a:pt x="284" y="148"/>
                    </a:cubicBezTo>
                    <a:cubicBezTo>
                      <a:pt x="284" y="150"/>
                      <a:pt x="284" y="152"/>
                      <a:pt x="283" y="153"/>
                    </a:cubicBezTo>
                    <a:cubicBezTo>
                      <a:pt x="283" y="154"/>
                      <a:pt x="283" y="155"/>
                      <a:pt x="282" y="155"/>
                    </a:cubicBezTo>
                    <a:cubicBezTo>
                      <a:pt x="282" y="155"/>
                      <a:pt x="282" y="154"/>
                      <a:pt x="282" y="153"/>
                    </a:cubicBezTo>
                    <a:cubicBezTo>
                      <a:pt x="281" y="153"/>
                      <a:pt x="281" y="152"/>
                      <a:pt x="280" y="152"/>
                    </a:cubicBezTo>
                    <a:cubicBezTo>
                      <a:pt x="279" y="152"/>
                      <a:pt x="279" y="151"/>
                      <a:pt x="279" y="150"/>
                    </a:cubicBezTo>
                    <a:cubicBezTo>
                      <a:pt x="280" y="150"/>
                      <a:pt x="279" y="149"/>
                      <a:pt x="280" y="149"/>
                    </a:cubicBezTo>
                    <a:cubicBezTo>
                      <a:pt x="279" y="148"/>
                      <a:pt x="278" y="147"/>
                      <a:pt x="278" y="147"/>
                    </a:cubicBezTo>
                    <a:cubicBezTo>
                      <a:pt x="277" y="147"/>
                      <a:pt x="276" y="147"/>
                      <a:pt x="276" y="147"/>
                    </a:cubicBezTo>
                    <a:cubicBezTo>
                      <a:pt x="274" y="148"/>
                      <a:pt x="273" y="147"/>
                      <a:pt x="274" y="146"/>
                    </a:cubicBezTo>
                    <a:close/>
                    <a:moveTo>
                      <a:pt x="158" y="270"/>
                    </a:moveTo>
                    <a:cubicBezTo>
                      <a:pt x="158" y="272"/>
                      <a:pt x="156" y="274"/>
                      <a:pt x="156" y="276"/>
                    </a:cubicBezTo>
                    <a:cubicBezTo>
                      <a:pt x="155" y="278"/>
                      <a:pt x="154" y="280"/>
                      <a:pt x="153" y="282"/>
                    </a:cubicBezTo>
                    <a:cubicBezTo>
                      <a:pt x="152" y="283"/>
                      <a:pt x="152" y="284"/>
                      <a:pt x="151" y="285"/>
                    </a:cubicBezTo>
                    <a:cubicBezTo>
                      <a:pt x="151" y="286"/>
                      <a:pt x="150" y="285"/>
                      <a:pt x="149" y="285"/>
                    </a:cubicBezTo>
                    <a:cubicBezTo>
                      <a:pt x="149" y="284"/>
                      <a:pt x="148" y="284"/>
                      <a:pt x="147" y="284"/>
                    </a:cubicBezTo>
                    <a:cubicBezTo>
                      <a:pt x="146" y="284"/>
                      <a:pt x="146" y="284"/>
                      <a:pt x="146" y="283"/>
                    </a:cubicBezTo>
                    <a:cubicBezTo>
                      <a:pt x="145" y="283"/>
                      <a:pt x="145" y="283"/>
                      <a:pt x="145" y="282"/>
                    </a:cubicBezTo>
                    <a:cubicBezTo>
                      <a:pt x="146" y="280"/>
                      <a:pt x="148" y="279"/>
                      <a:pt x="148" y="278"/>
                    </a:cubicBezTo>
                    <a:cubicBezTo>
                      <a:pt x="149" y="277"/>
                      <a:pt x="149" y="277"/>
                      <a:pt x="149" y="276"/>
                    </a:cubicBezTo>
                    <a:cubicBezTo>
                      <a:pt x="150" y="275"/>
                      <a:pt x="151" y="274"/>
                      <a:pt x="152" y="273"/>
                    </a:cubicBezTo>
                    <a:cubicBezTo>
                      <a:pt x="152" y="273"/>
                      <a:pt x="153" y="273"/>
                      <a:pt x="153" y="273"/>
                    </a:cubicBezTo>
                    <a:cubicBezTo>
                      <a:pt x="154" y="273"/>
                      <a:pt x="154" y="273"/>
                      <a:pt x="154" y="272"/>
                    </a:cubicBezTo>
                    <a:cubicBezTo>
                      <a:pt x="154" y="272"/>
                      <a:pt x="154" y="271"/>
                      <a:pt x="155" y="271"/>
                    </a:cubicBezTo>
                    <a:cubicBezTo>
                      <a:pt x="155" y="271"/>
                      <a:pt x="155" y="271"/>
                      <a:pt x="155" y="270"/>
                    </a:cubicBezTo>
                    <a:cubicBezTo>
                      <a:pt x="155" y="270"/>
                      <a:pt x="156" y="269"/>
                      <a:pt x="156" y="269"/>
                    </a:cubicBezTo>
                    <a:cubicBezTo>
                      <a:pt x="157" y="269"/>
                      <a:pt x="157" y="269"/>
                      <a:pt x="157" y="269"/>
                    </a:cubicBezTo>
                    <a:cubicBezTo>
                      <a:pt x="158" y="269"/>
                      <a:pt x="158" y="270"/>
                      <a:pt x="158" y="270"/>
                    </a:cubicBezTo>
                    <a:close/>
                    <a:moveTo>
                      <a:pt x="246" y="270"/>
                    </a:moveTo>
                    <a:cubicBezTo>
                      <a:pt x="245" y="269"/>
                      <a:pt x="245" y="268"/>
                      <a:pt x="246" y="268"/>
                    </a:cubicBezTo>
                    <a:cubicBezTo>
                      <a:pt x="246" y="267"/>
                      <a:pt x="247" y="267"/>
                      <a:pt x="248" y="266"/>
                    </a:cubicBezTo>
                    <a:cubicBezTo>
                      <a:pt x="250" y="265"/>
                      <a:pt x="253" y="265"/>
                      <a:pt x="255" y="264"/>
                    </a:cubicBezTo>
                    <a:cubicBezTo>
                      <a:pt x="256" y="263"/>
                      <a:pt x="257" y="263"/>
                      <a:pt x="258" y="265"/>
                    </a:cubicBezTo>
                    <a:cubicBezTo>
                      <a:pt x="259" y="267"/>
                      <a:pt x="258" y="269"/>
                      <a:pt x="256" y="270"/>
                    </a:cubicBezTo>
                    <a:cubicBezTo>
                      <a:pt x="254" y="271"/>
                      <a:pt x="253" y="271"/>
                      <a:pt x="251" y="271"/>
                    </a:cubicBezTo>
                    <a:cubicBezTo>
                      <a:pt x="250" y="271"/>
                      <a:pt x="250" y="272"/>
                      <a:pt x="249" y="272"/>
                    </a:cubicBezTo>
                    <a:cubicBezTo>
                      <a:pt x="248" y="271"/>
                      <a:pt x="247" y="271"/>
                      <a:pt x="246" y="270"/>
                    </a:cubicBezTo>
                    <a:close/>
                    <a:moveTo>
                      <a:pt x="244" y="258"/>
                    </a:moveTo>
                    <a:cubicBezTo>
                      <a:pt x="244" y="258"/>
                      <a:pt x="244" y="258"/>
                      <a:pt x="244" y="258"/>
                    </a:cubicBezTo>
                    <a:cubicBezTo>
                      <a:pt x="244" y="257"/>
                      <a:pt x="243" y="257"/>
                      <a:pt x="244" y="256"/>
                    </a:cubicBezTo>
                    <a:cubicBezTo>
                      <a:pt x="245" y="255"/>
                      <a:pt x="245" y="254"/>
                      <a:pt x="246" y="254"/>
                    </a:cubicBezTo>
                    <a:cubicBezTo>
                      <a:pt x="247" y="253"/>
                      <a:pt x="248" y="253"/>
                      <a:pt x="248" y="254"/>
                    </a:cubicBezTo>
                    <a:cubicBezTo>
                      <a:pt x="249" y="255"/>
                      <a:pt x="248" y="255"/>
                      <a:pt x="248" y="256"/>
                    </a:cubicBezTo>
                    <a:cubicBezTo>
                      <a:pt x="248" y="256"/>
                      <a:pt x="248" y="256"/>
                      <a:pt x="248" y="256"/>
                    </a:cubicBezTo>
                    <a:cubicBezTo>
                      <a:pt x="248" y="256"/>
                      <a:pt x="249" y="256"/>
                      <a:pt x="249" y="256"/>
                    </a:cubicBezTo>
                    <a:cubicBezTo>
                      <a:pt x="249" y="255"/>
                      <a:pt x="249" y="255"/>
                      <a:pt x="249" y="255"/>
                    </a:cubicBezTo>
                    <a:cubicBezTo>
                      <a:pt x="250" y="255"/>
                      <a:pt x="251" y="257"/>
                      <a:pt x="251" y="257"/>
                    </a:cubicBezTo>
                    <a:cubicBezTo>
                      <a:pt x="251" y="258"/>
                      <a:pt x="251" y="259"/>
                      <a:pt x="252" y="258"/>
                    </a:cubicBezTo>
                    <a:cubicBezTo>
                      <a:pt x="253" y="258"/>
                      <a:pt x="253" y="258"/>
                      <a:pt x="253" y="259"/>
                    </a:cubicBezTo>
                    <a:cubicBezTo>
                      <a:pt x="253" y="259"/>
                      <a:pt x="253" y="259"/>
                      <a:pt x="253" y="259"/>
                    </a:cubicBezTo>
                    <a:cubicBezTo>
                      <a:pt x="254" y="260"/>
                      <a:pt x="255" y="260"/>
                      <a:pt x="254" y="261"/>
                    </a:cubicBezTo>
                    <a:cubicBezTo>
                      <a:pt x="254" y="262"/>
                      <a:pt x="253" y="263"/>
                      <a:pt x="252" y="263"/>
                    </a:cubicBezTo>
                    <a:cubicBezTo>
                      <a:pt x="252" y="263"/>
                      <a:pt x="251" y="264"/>
                      <a:pt x="251" y="264"/>
                    </a:cubicBezTo>
                    <a:cubicBezTo>
                      <a:pt x="249" y="264"/>
                      <a:pt x="248" y="263"/>
                      <a:pt x="246" y="263"/>
                    </a:cubicBezTo>
                    <a:cubicBezTo>
                      <a:pt x="246" y="263"/>
                      <a:pt x="247" y="263"/>
                      <a:pt x="248" y="263"/>
                    </a:cubicBezTo>
                    <a:cubicBezTo>
                      <a:pt x="247" y="263"/>
                      <a:pt x="247" y="262"/>
                      <a:pt x="246" y="262"/>
                    </a:cubicBezTo>
                    <a:cubicBezTo>
                      <a:pt x="246" y="262"/>
                      <a:pt x="245" y="261"/>
                      <a:pt x="245" y="261"/>
                    </a:cubicBezTo>
                    <a:cubicBezTo>
                      <a:pt x="246" y="260"/>
                      <a:pt x="246" y="259"/>
                      <a:pt x="245" y="259"/>
                    </a:cubicBezTo>
                    <a:cubicBezTo>
                      <a:pt x="244" y="259"/>
                      <a:pt x="244" y="259"/>
                      <a:pt x="244" y="258"/>
                    </a:cubicBezTo>
                    <a:close/>
                    <a:moveTo>
                      <a:pt x="250" y="290"/>
                    </a:moveTo>
                    <a:cubicBezTo>
                      <a:pt x="250" y="291"/>
                      <a:pt x="250" y="293"/>
                      <a:pt x="251" y="294"/>
                    </a:cubicBezTo>
                    <a:cubicBezTo>
                      <a:pt x="251" y="295"/>
                      <a:pt x="249" y="297"/>
                      <a:pt x="248" y="298"/>
                    </a:cubicBezTo>
                    <a:cubicBezTo>
                      <a:pt x="247" y="298"/>
                      <a:pt x="247" y="298"/>
                      <a:pt x="246" y="298"/>
                    </a:cubicBezTo>
                    <a:cubicBezTo>
                      <a:pt x="244" y="298"/>
                      <a:pt x="244" y="297"/>
                      <a:pt x="243" y="296"/>
                    </a:cubicBezTo>
                    <a:cubicBezTo>
                      <a:pt x="242" y="296"/>
                      <a:pt x="242" y="295"/>
                      <a:pt x="243" y="295"/>
                    </a:cubicBezTo>
                    <a:cubicBezTo>
                      <a:pt x="243" y="293"/>
                      <a:pt x="244" y="290"/>
                      <a:pt x="245" y="288"/>
                    </a:cubicBezTo>
                    <a:cubicBezTo>
                      <a:pt x="246" y="287"/>
                      <a:pt x="247" y="287"/>
                      <a:pt x="247" y="287"/>
                    </a:cubicBezTo>
                    <a:cubicBezTo>
                      <a:pt x="249" y="288"/>
                      <a:pt x="249" y="289"/>
                      <a:pt x="250" y="290"/>
                    </a:cubicBezTo>
                    <a:close/>
                    <a:moveTo>
                      <a:pt x="174" y="215"/>
                    </a:moveTo>
                    <a:cubicBezTo>
                      <a:pt x="174" y="214"/>
                      <a:pt x="174" y="214"/>
                      <a:pt x="174" y="214"/>
                    </a:cubicBezTo>
                    <a:cubicBezTo>
                      <a:pt x="175" y="214"/>
                      <a:pt x="174" y="214"/>
                      <a:pt x="175" y="214"/>
                    </a:cubicBezTo>
                    <a:cubicBezTo>
                      <a:pt x="175" y="214"/>
                      <a:pt x="175" y="213"/>
                      <a:pt x="176" y="213"/>
                    </a:cubicBezTo>
                    <a:cubicBezTo>
                      <a:pt x="176" y="212"/>
                      <a:pt x="177" y="211"/>
                      <a:pt x="178" y="210"/>
                    </a:cubicBezTo>
                    <a:cubicBezTo>
                      <a:pt x="178" y="210"/>
                      <a:pt x="179" y="210"/>
                      <a:pt x="179" y="210"/>
                    </a:cubicBezTo>
                    <a:cubicBezTo>
                      <a:pt x="179" y="210"/>
                      <a:pt x="179" y="211"/>
                      <a:pt x="179" y="211"/>
                    </a:cubicBezTo>
                    <a:cubicBezTo>
                      <a:pt x="179" y="211"/>
                      <a:pt x="179" y="212"/>
                      <a:pt x="179" y="213"/>
                    </a:cubicBezTo>
                    <a:cubicBezTo>
                      <a:pt x="180" y="213"/>
                      <a:pt x="180" y="213"/>
                      <a:pt x="181" y="213"/>
                    </a:cubicBezTo>
                    <a:cubicBezTo>
                      <a:pt x="181" y="214"/>
                      <a:pt x="181" y="214"/>
                      <a:pt x="181" y="215"/>
                    </a:cubicBezTo>
                    <a:cubicBezTo>
                      <a:pt x="181" y="215"/>
                      <a:pt x="182" y="215"/>
                      <a:pt x="182" y="215"/>
                    </a:cubicBezTo>
                    <a:cubicBezTo>
                      <a:pt x="183" y="216"/>
                      <a:pt x="183" y="217"/>
                      <a:pt x="184" y="218"/>
                    </a:cubicBezTo>
                    <a:cubicBezTo>
                      <a:pt x="184" y="219"/>
                      <a:pt x="183" y="221"/>
                      <a:pt x="182" y="222"/>
                    </a:cubicBezTo>
                    <a:cubicBezTo>
                      <a:pt x="180" y="222"/>
                      <a:pt x="179" y="222"/>
                      <a:pt x="178" y="220"/>
                    </a:cubicBezTo>
                    <a:cubicBezTo>
                      <a:pt x="178" y="220"/>
                      <a:pt x="177" y="219"/>
                      <a:pt x="177" y="219"/>
                    </a:cubicBezTo>
                    <a:cubicBezTo>
                      <a:pt x="176" y="218"/>
                      <a:pt x="175" y="216"/>
                      <a:pt x="174" y="215"/>
                    </a:cubicBezTo>
                    <a:close/>
                    <a:moveTo>
                      <a:pt x="259" y="221"/>
                    </a:moveTo>
                    <a:cubicBezTo>
                      <a:pt x="259" y="221"/>
                      <a:pt x="258" y="221"/>
                      <a:pt x="259" y="220"/>
                    </a:cubicBezTo>
                    <a:cubicBezTo>
                      <a:pt x="259" y="220"/>
                      <a:pt x="259" y="220"/>
                      <a:pt x="259" y="220"/>
                    </a:cubicBezTo>
                    <a:cubicBezTo>
                      <a:pt x="257" y="219"/>
                      <a:pt x="259" y="218"/>
                      <a:pt x="258" y="217"/>
                    </a:cubicBezTo>
                    <a:cubicBezTo>
                      <a:pt x="258" y="217"/>
                      <a:pt x="259" y="217"/>
                      <a:pt x="259" y="217"/>
                    </a:cubicBezTo>
                    <a:cubicBezTo>
                      <a:pt x="260" y="216"/>
                      <a:pt x="261" y="215"/>
                      <a:pt x="262" y="216"/>
                    </a:cubicBezTo>
                    <a:cubicBezTo>
                      <a:pt x="264" y="216"/>
                      <a:pt x="265" y="217"/>
                      <a:pt x="266" y="218"/>
                    </a:cubicBezTo>
                    <a:cubicBezTo>
                      <a:pt x="267" y="218"/>
                      <a:pt x="268" y="219"/>
                      <a:pt x="269" y="220"/>
                    </a:cubicBezTo>
                    <a:cubicBezTo>
                      <a:pt x="269" y="221"/>
                      <a:pt x="268" y="222"/>
                      <a:pt x="267" y="222"/>
                    </a:cubicBezTo>
                    <a:cubicBezTo>
                      <a:pt x="266" y="221"/>
                      <a:pt x="265" y="221"/>
                      <a:pt x="264" y="222"/>
                    </a:cubicBezTo>
                    <a:cubicBezTo>
                      <a:pt x="263" y="223"/>
                      <a:pt x="261" y="223"/>
                      <a:pt x="260" y="222"/>
                    </a:cubicBezTo>
                    <a:cubicBezTo>
                      <a:pt x="260" y="222"/>
                      <a:pt x="260" y="221"/>
                      <a:pt x="259" y="221"/>
                    </a:cubicBezTo>
                    <a:close/>
                    <a:moveTo>
                      <a:pt x="202" y="218"/>
                    </a:moveTo>
                    <a:cubicBezTo>
                      <a:pt x="202" y="218"/>
                      <a:pt x="203" y="218"/>
                      <a:pt x="203" y="219"/>
                    </a:cubicBezTo>
                    <a:cubicBezTo>
                      <a:pt x="204" y="221"/>
                      <a:pt x="205" y="220"/>
                      <a:pt x="206" y="220"/>
                    </a:cubicBezTo>
                    <a:cubicBezTo>
                      <a:pt x="207" y="220"/>
                      <a:pt x="208" y="220"/>
                      <a:pt x="207" y="221"/>
                    </a:cubicBezTo>
                    <a:cubicBezTo>
                      <a:pt x="207" y="222"/>
                      <a:pt x="208" y="224"/>
                      <a:pt x="207" y="225"/>
                    </a:cubicBezTo>
                    <a:cubicBezTo>
                      <a:pt x="207" y="225"/>
                      <a:pt x="207" y="225"/>
                      <a:pt x="207" y="225"/>
                    </a:cubicBezTo>
                    <a:cubicBezTo>
                      <a:pt x="207" y="227"/>
                      <a:pt x="207" y="228"/>
                      <a:pt x="206" y="229"/>
                    </a:cubicBezTo>
                    <a:cubicBezTo>
                      <a:pt x="205" y="229"/>
                      <a:pt x="204" y="229"/>
                      <a:pt x="203" y="230"/>
                    </a:cubicBezTo>
                    <a:cubicBezTo>
                      <a:pt x="202" y="231"/>
                      <a:pt x="201" y="231"/>
                      <a:pt x="200" y="231"/>
                    </a:cubicBezTo>
                    <a:cubicBezTo>
                      <a:pt x="200" y="231"/>
                      <a:pt x="199" y="231"/>
                      <a:pt x="199" y="231"/>
                    </a:cubicBezTo>
                    <a:cubicBezTo>
                      <a:pt x="198" y="232"/>
                      <a:pt x="197" y="232"/>
                      <a:pt x="196" y="233"/>
                    </a:cubicBezTo>
                    <a:cubicBezTo>
                      <a:pt x="196" y="233"/>
                      <a:pt x="196" y="233"/>
                      <a:pt x="196" y="233"/>
                    </a:cubicBezTo>
                    <a:cubicBezTo>
                      <a:pt x="194" y="234"/>
                      <a:pt x="192" y="233"/>
                      <a:pt x="191" y="231"/>
                    </a:cubicBezTo>
                    <a:cubicBezTo>
                      <a:pt x="191" y="231"/>
                      <a:pt x="191" y="230"/>
                      <a:pt x="191" y="230"/>
                    </a:cubicBezTo>
                    <a:cubicBezTo>
                      <a:pt x="190" y="230"/>
                      <a:pt x="190" y="229"/>
                      <a:pt x="190" y="230"/>
                    </a:cubicBezTo>
                    <a:cubicBezTo>
                      <a:pt x="189" y="230"/>
                      <a:pt x="188" y="230"/>
                      <a:pt x="188" y="229"/>
                    </a:cubicBezTo>
                    <a:cubicBezTo>
                      <a:pt x="188" y="228"/>
                      <a:pt x="188" y="228"/>
                      <a:pt x="187" y="228"/>
                    </a:cubicBezTo>
                    <a:cubicBezTo>
                      <a:pt x="187" y="228"/>
                      <a:pt x="187" y="227"/>
                      <a:pt x="187" y="227"/>
                    </a:cubicBezTo>
                    <a:cubicBezTo>
                      <a:pt x="187" y="225"/>
                      <a:pt x="187" y="224"/>
                      <a:pt x="187" y="223"/>
                    </a:cubicBezTo>
                    <a:cubicBezTo>
                      <a:pt x="186" y="221"/>
                      <a:pt x="186" y="218"/>
                      <a:pt x="187" y="216"/>
                    </a:cubicBezTo>
                    <a:cubicBezTo>
                      <a:pt x="187" y="215"/>
                      <a:pt x="187" y="215"/>
                      <a:pt x="187" y="216"/>
                    </a:cubicBezTo>
                    <a:cubicBezTo>
                      <a:pt x="188" y="216"/>
                      <a:pt x="188" y="216"/>
                      <a:pt x="188" y="216"/>
                    </a:cubicBezTo>
                    <a:cubicBezTo>
                      <a:pt x="189" y="215"/>
                      <a:pt x="189" y="214"/>
                      <a:pt x="190" y="214"/>
                    </a:cubicBezTo>
                    <a:cubicBezTo>
                      <a:pt x="190" y="214"/>
                      <a:pt x="191" y="213"/>
                      <a:pt x="191" y="213"/>
                    </a:cubicBezTo>
                    <a:cubicBezTo>
                      <a:pt x="192" y="212"/>
                      <a:pt x="192" y="212"/>
                      <a:pt x="192" y="213"/>
                    </a:cubicBezTo>
                    <a:cubicBezTo>
                      <a:pt x="193" y="213"/>
                      <a:pt x="193" y="213"/>
                      <a:pt x="194" y="212"/>
                    </a:cubicBezTo>
                    <a:cubicBezTo>
                      <a:pt x="194" y="212"/>
                      <a:pt x="195" y="211"/>
                      <a:pt x="196" y="212"/>
                    </a:cubicBezTo>
                    <a:cubicBezTo>
                      <a:pt x="197" y="212"/>
                      <a:pt x="197" y="212"/>
                      <a:pt x="197" y="212"/>
                    </a:cubicBezTo>
                    <a:cubicBezTo>
                      <a:pt x="198" y="210"/>
                      <a:pt x="199" y="210"/>
                      <a:pt x="201" y="210"/>
                    </a:cubicBezTo>
                    <a:cubicBezTo>
                      <a:pt x="201" y="209"/>
                      <a:pt x="201" y="210"/>
                      <a:pt x="202" y="211"/>
                    </a:cubicBezTo>
                    <a:cubicBezTo>
                      <a:pt x="202" y="211"/>
                      <a:pt x="203" y="211"/>
                      <a:pt x="203" y="210"/>
                    </a:cubicBezTo>
                    <a:cubicBezTo>
                      <a:pt x="203" y="209"/>
                      <a:pt x="204" y="209"/>
                      <a:pt x="205" y="209"/>
                    </a:cubicBezTo>
                    <a:cubicBezTo>
                      <a:pt x="206" y="209"/>
                      <a:pt x="207" y="209"/>
                      <a:pt x="208" y="209"/>
                    </a:cubicBezTo>
                    <a:cubicBezTo>
                      <a:pt x="211" y="209"/>
                      <a:pt x="211" y="211"/>
                      <a:pt x="210" y="213"/>
                    </a:cubicBezTo>
                    <a:cubicBezTo>
                      <a:pt x="210" y="214"/>
                      <a:pt x="209" y="215"/>
                      <a:pt x="209" y="215"/>
                    </a:cubicBezTo>
                    <a:cubicBezTo>
                      <a:pt x="207" y="215"/>
                      <a:pt x="206" y="216"/>
                      <a:pt x="205" y="216"/>
                    </a:cubicBezTo>
                    <a:cubicBezTo>
                      <a:pt x="204" y="217"/>
                      <a:pt x="203" y="217"/>
                      <a:pt x="203" y="217"/>
                    </a:cubicBezTo>
                    <a:cubicBezTo>
                      <a:pt x="202" y="217"/>
                      <a:pt x="202" y="218"/>
                      <a:pt x="202" y="218"/>
                    </a:cubicBezTo>
                    <a:close/>
                    <a:moveTo>
                      <a:pt x="185" y="249"/>
                    </a:moveTo>
                    <a:cubicBezTo>
                      <a:pt x="185" y="250"/>
                      <a:pt x="184" y="251"/>
                      <a:pt x="184" y="252"/>
                    </a:cubicBezTo>
                    <a:cubicBezTo>
                      <a:pt x="184" y="252"/>
                      <a:pt x="183" y="252"/>
                      <a:pt x="183" y="252"/>
                    </a:cubicBezTo>
                    <a:cubicBezTo>
                      <a:pt x="182" y="251"/>
                      <a:pt x="181" y="252"/>
                      <a:pt x="180" y="252"/>
                    </a:cubicBezTo>
                    <a:cubicBezTo>
                      <a:pt x="179" y="252"/>
                      <a:pt x="178" y="251"/>
                      <a:pt x="177" y="251"/>
                    </a:cubicBezTo>
                    <a:cubicBezTo>
                      <a:pt x="176" y="251"/>
                      <a:pt x="176" y="251"/>
                      <a:pt x="176" y="250"/>
                    </a:cubicBezTo>
                    <a:cubicBezTo>
                      <a:pt x="176" y="249"/>
                      <a:pt x="176" y="248"/>
                      <a:pt x="177" y="248"/>
                    </a:cubicBezTo>
                    <a:cubicBezTo>
                      <a:pt x="177" y="247"/>
                      <a:pt x="178" y="247"/>
                      <a:pt x="179" y="247"/>
                    </a:cubicBezTo>
                    <a:cubicBezTo>
                      <a:pt x="180" y="247"/>
                      <a:pt x="181" y="247"/>
                      <a:pt x="182" y="247"/>
                    </a:cubicBezTo>
                    <a:cubicBezTo>
                      <a:pt x="182" y="247"/>
                      <a:pt x="183" y="247"/>
                      <a:pt x="183" y="247"/>
                    </a:cubicBezTo>
                    <a:cubicBezTo>
                      <a:pt x="184" y="248"/>
                      <a:pt x="184" y="248"/>
                      <a:pt x="185" y="249"/>
                    </a:cubicBezTo>
                    <a:close/>
                    <a:moveTo>
                      <a:pt x="239" y="281"/>
                    </a:moveTo>
                    <a:cubicBezTo>
                      <a:pt x="239" y="279"/>
                      <a:pt x="239" y="277"/>
                      <a:pt x="238" y="276"/>
                    </a:cubicBezTo>
                    <a:cubicBezTo>
                      <a:pt x="238" y="275"/>
                      <a:pt x="238" y="275"/>
                      <a:pt x="238" y="275"/>
                    </a:cubicBezTo>
                    <a:cubicBezTo>
                      <a:pt x="238" y="275"/>
                      <a:pt x="237" y="274"/>
                      <a:pt x="237" y="274"/>
                    </a:cubicBezTo>
                    <a:cubicBezTo>
                      <a:pt x="236" y="273"/>
                      <a:pt x="235" y="272"/>
                      <a:pt x="235" y="272"/>
                    </a:cubicBezTo>
                    <a:cubicBezTo>
                      <a:pt x="233" y="271"/>
                      <a:pt x="232" y="271"/>
                      <a:pt x="231" y="271"/>
                    </a:cubicBezTo>
                    <a:cubicBezTo>
                      <a:pt x="230" y="271"/>
                      <a:pt x="230" y="272"/>
                      <a:pt x="230" y="273"/>
                    </a:cubicBezTo>
                    <a:cubicBezTo>
                      <a:pt x="229" y="273"/>
                      <a:pt x="229" y="273"/>
                      <a:pt x="229" y="273"/>
                    </a:cubicBezTo>
                    <a:cubicBezTo>
                      <a:pt x="229" y="274"/>
                      <a:pt x="229" y="275"/>
                      <a:pt x="229" y="276"/>
                    </a:cubicBezTo>
                    <a:cubicBezTo>
                      <a:pt x="229" y="277"/>
                      <a:pt x="229" y="277"/>
                      <a:pt x="230" y="278"/>
                    </a:cubicBezTo>
                    <a:cubicBezTo>
                      <a:pt x="229" y="278"/>
                      <a:pt x="229" y="278"/>
                      <a:pt x="229" y="279"/>
                    </a:cubicBezTo>
                    <a:cubicBezTo>
                      <a:pt x="229" y="280"/>
                      <a:pt x="229" y="280"/>
                      <a:pt x="229" y="281"/>
                    </a:cubicBezTo>
                    <a:cubicBezTo>
                      <a:pt x="229" y="282"/>
                      <a:pt x="229" y="282"/>
                      <a:pt x="228" y="281"/>
                    </a:cubicBezTo>
                    <a:cubicBezTo>
                      <a:pt x="228" y="280"/>
                      <a:pt x="228" y="279"/>
                      <a:pt x="228" y="278"/>
                    </a:cubicBezTo>
                    <a:cubicBezTo>
                      <a:pt x="227" y="278"/>
                      <a:pt x="227" y="277"/>
                      <a:pt x="227" y="276"/>
                    </a:cubicBezTo>
                    <a:cubicBezTo>
                      <a:pt x="227" y="275"/>
                      <a:pt x="226" y="274"/>
                      <a:pt x="225" y="275"/>
                    </a:cubicBezTo>
                    <a:cubicBezTo>
                      <a:pt x="224" y="275"/>
                      <a:pt x="223" y="275"/>
                      <a:pt x="223" y="276"/>
                    </a:cubicBezTo>
                    <a:cubicBezTo>
                      <a:pt x="223" y="277"/>
                      <a:pt x="222" y="278"/>
                      <a:pt x="221" y="279"/>
                    </a:cubicBezTo>
                    <a:cubicBezTo>
                      <a:pt x="221" y="278"/>
                      <a:pt x="221" y="277"/>
                      <a:pt x="221" y="277"/>
                    </a:cubicBezTo>
                    <a:cubicBezTo>
                      <a:pt x="222" y="276"/>
                      <a:pt x="222" y="275"/>
                      <a:pt x="223" y="274"/>
                    </a:cubicBezTo>
                    <a:cubicBezTo>
                      <a:pt x="224" y="273"/>
                      <a:pt x="224" y="272"/>
                      <a:pt x="223" y="271"/>
                    </a:cubicBezTo>
                    <a:cubicBezTo>
                      <a:pt x="222" y="271"/>
                      <a:pt x="222" y="270"/>
                      <a:pt x="221" y="271"/>
                    </a:cubicBezTo>
                    <a:cubicBezTo>
                      <a:pt x="220" y="271"/>
                      <a:pt x="219" y="271"/>
                      <a:pt x="218" y="271"/>
                    </a:cubicBezTo>
                    <a:cubicBezTo>
                      <a:pt x="218" y="271"/>
                      <a:pt x="218" y="270"/>
                      <a:pt x="218" y="270"/>
                    </a:cubicBezTo>
                    <a:cubicBezTo>
                      <a:pt x="219" y="269"/>
                      <a:pt x="219" y="267"/>
                      <a:pt x="220" y="266"/>
                    </a:cubicBezTo>
                    <a:cubicBezTo>
                      <a:pt x="221" y="266"/>
                      <a:pt x="221" y="266"/>
                      <a:pt x="220" y="266"/>
                    </a:cubicBezTo>
                    <a:cubicBezTo>
                      <a:pt x="219" y="265"/>
                      <a:pt x="220" y="265"/>
                      <a:pt x="221" y="265"/>
                    </a:cubicBezTo>
                    <a:cubicBezTo>
                      <a:pt x="221" y="264"/>
                      <a:pt x="220" y="264"/>
                      <a:pt x="220" y="263"/>
                    </a:cubicBezTo>
                    <a:cubicBezTo>
                      <a:pt x="220" y="262"/>
                      <a:pt x="219" y="261"/>
                      <a:pt x="218" y="261"/>
                    </a:cubicBezTo>
                    <a:cubicBezTo>
                      <a:pt x="218" y="261"/>
                      <a:pt x="217" y="260"/>
                      <a:pt x="218" y="260"/>
                    </a:cubicBezTo>
                    <a:cubicBezTo>
                      <a:pt x="218" y="260"/>
                      <a:pt x="218" y="259"/>
                      <a:pt x="218" y="259"/>
                    </a:cubicBezTo>
                    <a:cubicBezTo>
                      <a:pt x="218" y="258"/>
                      <a:pt x="217" y="257"/>
                      <a:pt x="218" y="257"/>
                    </a:cubicBezTo>
                    <a:cubicBezTo>
                      <a:pt x="218" y="257"/>
                      <a:pt x="217" y="256"/>
                      <a:pt x="217" y="256"/>
                    </a:cubicBezTo>
                    <a:cubicBezTo>
                      <a:pt x="217" y="255"/>
                      <a:pt x="216" y="254"/>
                      <a:pt x="218" y="254"/>
                    </a:cubicBezTo>
                    <a:cubicBezTo>
                      <a:pt x="218" y="254"/>
                      <a:pt x="218" y="253"/>
                      <a:pt x="218" y="253"/>
                    </a:cubicBezTo>
                    <a:cubicBezTo>
                      <a:pt x="218" y="253"/>
                      <a:pt x="218" y="253"/>
                      <a:pt x="218" y="252"/>
                    </a:cubicBezTo>
                    <a:cubicBezTo>
                      <a:pt x="219" y="252"/>
                      <a:pt x="219" y="252"/>
                      <a:pt x="218" y="251"/>
                    </a:cubicBezTo>
                    <a:cubicBezTo>
                      <a:pt x="218" y="251"/>
                      <a:pt x="218" y="250"/>
                      <a:pt x="217" y="251"/>
                    </a:cubicBezTo>
                    <a:cubicBezTo>
                      <a:pt x="217" y="251"/>
                      <a:pt x="217" y="251"/>
                      <a:pt x="217" y="251"/>
                    </a:cubicBezTo>
                    <a:cubicBezTo>
                      <a:pt x="217" y="250"/>
                      <a:pt x="216" y="250"/>
                      <a:pt x="217" y="250"/>
                    </a:cubicBezTo>
                    <a:cubicBezTo>
                      <a:pt x="217" y="249"/>
                      <a:pt x="217" y="249"/>
                      <a:pt x="217" y="249"/>
                    </a:cubicBezTo>
                    <a:cubicBezTo>
                      <a:pt x="217" y="249"/>
                      <a:pt x="216" y="249"/>
                      <a:pt x="216" y="249"/>
                    </a:cubicBezTo>
                    <a:cubicBezTo>
                      <a:pt x="216" y="249"/>
                      <a:pt x="215" y="249"/>
                      <a:pt x="215" y="249"/>
                    </a:cubicBezTo>
                    <a:cubicBezTo>
                      <a:pt x="215" y="249"/>
                      <a:pt x="215" y="249"/>
                      <a:pt x="215" y="249"/>
                    </a:cubicBezTo>
                    <a:cubicBezTo>
                      <a:pt x="213" y="249"/>
                      <a:pt x="213" y="249"/>
                      <a:pt x="213" y="251"/>
                    </a:cubicBezTo>
                    <a:cubicBezTo>
                      <a:pt x="212" y="251"/>
                      <a:pt x="212" y="252"/>
                      <a:pt x="211" y="253"/>
                    </a:cubicBezTo>
                    <a:cubicBezTo>
                      <a:pt x="211" y="254"/>
                      <a:pt x="211" y="255"/>
                      <a:pt x="210" y="256"/>
                    </a:cubicBezTo>
                    <a:cubicBezTo>
                      <a:pt x="210" y="256"/>
                      <a:pt x="209" y="257"/>
                      <a:pt x="210" y="257"/>
                    </a:cubicBezTo>
                    <a:cubicBezTo>
                      <a:pt x="210" y="258"/>
                      <a:pt x="210" y="258"/>
                      <a:pt x="209" y="258"/>
                    </a:cubicBezTo>
                    <a:cubicBezTo>
                      <a:pt x="209" y="258"/>
                      <a:pt x="209" y="259"/>
                      <a:pt x="209" y="259"/>
                    </a:cubicBezTo>
                    <a:cubicBezTo>
                      <a:pt x="208" y="259"/>
                      <a:pt x="207" y="260"/>
                      <a:pt x="207" y="260"/>
                    </a:cubicBezTo>
                    <a:cubicBezTo>
                      <a:pt x="205" y="260"/>
                      <a:pt x="205" y="261"/>
                      <a:pt x="205" y="262"/>
                    </a:cubicBezTo>
                    <a:cubicBezTo>
                      <a:pt x="205" y="262"/>
                      <a:pt x="205" y="264"/>
                      <a:pt x="206" y="264"/>
                    </a:cubicBezTo>
                    <a:cubicBezTo>
                      <a:pt x="207" y="264"/>
                      <a:pt x="208" y="266"/>
                      <a:pt x="209" y="266"/>
                    </a:cubicBezTo>
                    <a:cubicBezTo>
                      <a:pt x="209" y="266"/>
                      <a:pt x="209" y="266"/>
                      <a:pt x="209" y="266"/>
                    </a:cubicBezTo>
                    <a:cubicBezTo>
                      <a:pt x="209" y="265"/>
                      <a:pt x="210" y="266"/>
                      <a:pt x="210" y="266"/>
                    </a:cubicBezTo>
                    <a:cubicBezTo>
                      <a:pt x="210" y="266"/>
                      <a:pt x="211" y="267"/>
                      <a:pt x="211" y="267"/>
                    </a:cubicBezTo>
                    <a:cubicBezTo>
                      <a:pt x="211" y="268"/>
                      <a:pt x="213" y="268"/>
                      <a:pt x="212" y="270"/>
                    </a:cubicBezTo>
                    <a:cubicBezTo>
                      <a:pt x="212" y="270"/>
                      <a:pt x="212" y="270"/>
                      <a:pt x="212" y="270"/>
                    </a:cubicBezTo>
                    <a:cubicBezTo>
                      <a:pt x="213" y="271"/>
                      <a:pt x="212" y="272"/>
                      <a:pt x="212" y="272"/>
                    </a:cubicBezTo>
                    <a:cubicBezTo>
                      <a:pt x="211" y="272"/>
                      <a:pt x="211" y="273"/>
                      <a:pt x="211" y="273"/>
                    </a:cubicBezTo>
                    <a:cubicBezTo>
                      <a:pt x="210" y="274"/>
                      <a:pt x="210" y="274"/>
                      <a:pt x="209" y="274"/>
                    </a:cubicBezTo>
                    <a:cubicBezTo>
                      <a:pt x="209" y="274"/>
                      <a:pt x="209" y="274"/>
                      <a:pt x="209" y="274"/>
                    </a:cubicBezTo>
                    <a:cubicBezTo>
                      <a:pt x="209" y="275"/>
                      <a:pt x="208" y="275"/>
                      <a:pt x="208" y="276"/>
                    </a:cubicBezTo>
                    <a:cubicBezTo>
                      <a:pt x="209" y="276"/>
                      <a:pt x="209" y="276"/>
                      <a:pt x="210" y="276"/>
                    </a:cubicBezTo>
                    <a:cubicBezTo>
                      <a:pt x="210" y="276"/>
                      <a:pt x="210" y="276"/>
                      <a:pt x="210" y="276"/>
                    </a:cubicBezTo>
                    <a:cubicBezTo>
                      <a:pt x="210" y="277"/>
                      <a:pt x="210" y="278"/>
                      <a:pt x="211" y="278"/>
                    </a:cubicBezTo>
                    <a:cubicBezTo>
                      <a:pt x="212" y="278"/>
                      <a:pt x="212" y="279"/>
                      <a:pt x="213" y="279"/>
                    </a:cubicBezTo>
                    <a:cubicBezTo>
                      <a:pt x="215" y="279"/>
                      <a:pt x="215" y="280"/>
                      <a:pt x="216" y="282"/>
                    </a:cubicBezTo>
                    <a:cubicBezTo>
                      <a:pt x="216" y="283"/>
                      <a:pt x="216" y="284"/>
                      <a:pt x="215" y="284"/>
                    </a:cubicBezTo>
                    <a:cubicBezTo>
                      <a:pt x="215" y="285"/>
                      <a:pt x="215" y="285"/>
                      <a:pt x="215" y="285"/>
                    </a:cubicBezTo>
                    <a:cubicBezTo>
                      <a:pt x="216" y="285"/>
                      <a:pt x="216" y="286"/>
                      <a:pt x="215" y="286"/>
                    </a:cubicBezTo>
                    <a:cubicBezTo>
                      <a:pt x="215" y="286"/>
                      <a:pt x="215" y="286"/>
                      <a:pt x="215" y="286"/>
                    </a:cubicBezTo>
                    <a:cubicBezTo>
                      <a:pt x="214" y="286"/>
                      <a:pt x="213" y="286"/>
                      <a:pt x="213" y="286"/>
                    </a:cubicBezTo>
                    <a:cubicBezTo>
                      <a:pt x="210" y="285"/>
                      <a:pt x="208" y="285"/>
                      <a:pt x="206" y="285"/>
                    </a:cubicBezTo>
                    <a:cubicBezTo>
                      <a:pt x="206" y="285"/>
                      <a:pt x="205" y="285"/>
                      <a:pt x="205" y="284"/>
                    </a:cubicBezTo>
                    <a:cubicBezTo>
                      <a:pt x="205" y="284"/>
                      <a:pt x="205" y="284"/>
                      <a:pt x="205" y="284"/>
                    </a:cubicBezTo>
                    <a:cubicBezTo>
                      <a:pt x="204" y="284"/>
                      <a:pt x="203" y="284"/>
                      <a:pt x="202" y="285"/>
                    </a:cubicBezTo>
                    <a:cubicBezTo>
                      <a:pt x="201" y="285"/>
                      <a:pt x="200" y="285"/>
                      <a:pt x="199" y="284"/>
                    </a:cubicBezTo>
                    <a:cubicBezTo>
                      <a:pt x="199" y="283"/>
                      <a:pt x="199" y="282"/>
                      <a:pt x="199" y="281"/>
                    </a:cubicBezTo>
                    <a:cubicBezTo>
                      <a:pt x="199" y="279"/>
                      <a:pt x="199" y="278"/>
                      <a:pt x="197" y="277"/>
                    </a:cubicBezTo>
                    <a:cubicBezTo>
                      <a:pt x="198" y="277"/>
                      <a:pt x="199" y="277"/>
                      <a:pt x="198" y="277"/>
                    </a:cubicBezTo>
                    <a:cubicBezTo>
                      <a:pt x="198" y="276"/>
                      <a:pt x="198" y="277"/>
                      <a:pt x="197" y="277"/>
                    </a:cubicBezTo>
                    <a:cubicBezTo>
                      <a:pt x="197" y="277"/>
                      <a:pt x="196" y="277"/>
                      <a:pt x="195" y="277"/>
                    </a:cubicBezTo>
                    <a:cubicBezTo>
                      <a:pt x="195" y="278"/>
                      <a:pt x="194" y="277"/>
                      <a:pt x="194" y="277"/>
                    </a:cubicBezTo>
                    <a:cubicBezTo>
                      <a:pt x="195" y="277"/>
                      <a:pt x="194" y="277"/>
                      <a:pt x="194" y="277"/>
                    </a:cubicBezTo>
                    <a:cubicBezTo>
                      <a:pt x="194" y="277"/>
                      <a:pt x="194" y="278"/>
                      <a:pt x="193" y="277"/>
                    </a:cubicBezTo>
                    <a:cubicBezTo>
                      <a:pt x="193" y="277"/>
                      <a:pt x="193" y="277"/>
                      <a:pt x="194" y="276"/>
                    </a:cubicBezTo>
                    <a:cubicBezTo>
                      <a:pt x="194" y="276"/>
                      <a:pt x="195" y="275"/>
                      <a:pt x="196" y="275"/>
                    </a:cubicBezTo>
                    <a:cubicBezTo>
                      <a:pt x="196" y="275"/>
                      <a:pt x="197" y="275"/>
                      <a:pt x="196" y="274"/>
                    </a:cubicBezTo>
                    <a:cubicBezTo>
                      <a:pt x="195" y="273"/>
                      <a:pt x="195" y="273"/>
                      <a:pt x="194" y="272"/>
                    </a:cubicBezTo>
                    <a:cubicBezTo>
                      <a:pt x="191" y="271"/>
                      <a:pt x="191" y="271"/>
                      <a:pt x="192" y="267"/>
                    </a:cubicBezTo>
                    <a:cubicBezTo>
                      <a:pt x="192" y="267"/>
                      <a:pt x="191" y="267"/>
                      <a:pt x="191" y="267"/>
                    </a:cubicBezTo>
                    <a:cubicBezTo>
                      <a:pt x="190" y="267"/>
                      <a:pt x="189" y="267"/>
                      <a:pt x="189" y="265"/>
                    </a:cubicBezTo>
                    <a:cubicBezTo>
                      <a:pt x="189" y="265"/>
                      <a:pt x="188" y="265"/>
                      <a:pt x="187" y="265"/>
                    </a:cubicBezTo>
                    <a:cubicBezTo>
                      <a:pt x="186" y="265"/>
                      <a:pt x="185" y="265"/>
                      <a:pt x="185" y="266"/>
                    </a:cubicBezTo>
                    <a:cubicBezTo>
                      <a:pt x="184" y="266"/>
                      <a:pt x="183" y="267"/>
                      <a:pt x="182" y="267"/>
                    </a:cubicBezTo>
                    <a:cubicBezTo>
                      <a:pt x="181" y="267"/>
                      <a:pt x="181" y="266"/>
                      <a:pt x="181" y="266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1" y="264"/>
                      <a:pt x="180" y="263"/>
                      <a:pt x="181" y="261"/>
                    </a:cubicBezTo>
                    <a:cubicBezTo>
                      <a:pt x="181" y="261"/>
                      <a:pt x="181" y="261"/>
                      <a:pt x="181" y="260"/>
                    </a:cubicBezTo>
                    <a:cubicBezTo>
                      <a:pt x="180" y="258"/>
                      <a:pt x="178" y="259"/>
                      <a:pt x="176" y="258"/>
                    </a:cubicBezTo>
                    <a:cubicBezTo>
                      <a:pt x="176" y="258"/>
                      <a:pt x="175" y="258"/>
                      <a:pt x="175" y="258"/>
                    </a:cubicBezTo>
                    <a:cubicBezTo>
                      <a:pt x="175" y="259"/>
                      <a:pt x="174" y="259"/>
                      <a:pt x="174" y="259"/>
                    </a:cubicBezTo>
                    <a:cubicBezTo>
                      <a:pt x="173" y="259"/>
                      <a:pt x="171" y="260"/>
                      <a:pt x="170" y="261"/>
                    </a:cubicBezTo>
                    <a:cubicBezTo>
                      <a:pt x="169" y="262"/>
                      <a:pt x="169" y="263"/>
                      <a:pt x="169" y="263"/>
                    </a:cubicBezTo>
                    <a:cubicBezTo>
                      <a:pt x="169" y="265"/>
                      <a:pt x="169" y="265"/>
                      <a:pt x="170" y="265"/>
                    </a:cubicBezTo>
                    <a:cubicBezTo>
                      <a:pt x="172" y="265"/>
                      <a:pt x="174" y="266"/>
                      <a:pt x="175" y="267"/>
                    </a:cubicBezTo>
                    <a:cubicBezTo>
                      <a:pt x="175" y="267"/>
                      <a:pt x="176" y="267"/>
                      <a:pt x="176" y="267"/>
                    </a:cubicBezTo>
                    <a:cubicBezTo>
                      <a:pt x="176" y="267"/>
                      <a:pt x="177" y="267"/>
                      <a:pt x="177" y="268"/>
                    </a:cubicBezTo>
                    <a:cubicBezTo>
                      <a:pt x="176" y="268"/>
                      <a:pt x="175" y="268"/>
                      <a:pt x="174" y="267"/>
                    </a:cubicBezTo>
                    <a:cubicBezTo>
                      <a:pt x="173" y="267"/>
                      <a:pt x="172" y="267"/>
                      <a:pt x="172" y="267"/>
                    </a:cubicBezTo>
                    <a:cubicBezTo>
                      <a:pt x="171" y="267"/>
                      <a:pt x="170" y="267"/>
                      <a:pt x="169" y="267"/>
                    </a:cubicBezTo>
                    <a:cubicBezTo>
                      <a:pt x="166" y="266"/>
                      <a:pt x="165" y="268"/>
                      <a:pt x="164" y="270"/>
                    </a:cubicBezTo>
                    <a:cubicBezTo>
                      <a:pt x="163" y="270"/>
                      <a:pt x="163" y="271"/>
                      <a:pt x="164" y="271"/>
                    </a:cubicBezTo>
                    <a:cubicBezTo>
                      <a:pt x="165" y="271"/>
                      <a:pt x="165" y="272"/>
                      <a:pt x="165" y="273"/>
                    </a:cubicBezTo>
                    <a:cubicBezTo>
                      <a:pt x="165" y="273"/>
                      <a:pt x="165" y="273"/>
                      <a:pt x="164" y="273"/>
                    </a:cubicBezTo>
                    <a:cubicBezTo>
                      <a:pt x="164" y="273"/>
                      <a:pt x="163" y="273"/>
                      <a:pt x="163" y="273"/>
                    </a:cubicBezTo>
                    <a:cubicBezTo>
                      <a:pt x="163" y="274"/>
                      <a:pt x="163" y="275"/>
                      <a:pt x="164" y="275"/>
                    </a:cubicBezTo>
                    <a:cubicBezTo>
                      <a:pt x="165" y="276"/>
                      <a:pt x="167" y="276"/>
                      <a:pt x="168" y="275"/>
                    </a:cubicBezTo>
                    <a:cubicBezTo>
                      <a:pt x="170" y="275"/>
                      <a:pt x="173" y="276"/>
                      <a:pt x="175" y="275"/>
                    </a:cubicBezTo>
                    <a:cubicBezTo>
                      <a:pt x="175" y="274"/>
                      <a:pt x="176" y="275"/>
                      <a:pt x="176" y="275"/>
                    </a:cubicBezTo>
                    <a:cubicBezTo>
                      <a:pt x="176" y="275"/>
                      <a:pt x="176" y="276"/>
                      <a:pt x="175" y="276"/>
                    </a:cubicBezTo>
                    <a:cubicBezTo>
                      <a:pt x="175" y="276"/>
                      <a:pt x="175" y="276"/>
                      <a:pt x="175" y="276"/>
                    </a:cubicBezTo>
                    <a:cubicBezTo>
                      <a:pt x="173" y="276"/>
                      <a:pt x="172" y="277"/>
                      <a:pt x="170" y="277"/>
                    </a:cubicBezTo>
                    <a:cubicBezTo>
                      <a:pt x="170" y="276"/>
                      <a:pt x="169" y="277"/>
                      <a:pt x="169" y="277"/>
                    </a:cubicBezTo>
                    <a:cubicBezTo>
                      <a:pt x="167" y="278"/>
                      <a:pt x="165" y="278"/>
                      <a:pt x="164" y="278"/>
                    </a:cubicBezTo>
                    <a:cubicBezTo>
                      <a:pt x="163" y="278"/>
                      <a:pt x="162" y="278"/>
                      <a:pt x="162" y="278"/>
                    </a:cubicBezTo>
                    <a:cubicBezTo>
                      <a:pt x="161" y="279"/>
                      <a:pt x="160" y="281"/>
                      <a:pt x="160" y="282"/>
                    </a:cubicBezTo>
                    <a:cubicBezTo>
                      <a:pt x="160" y="283"/>
                      <a:pt x="160" y="283"/>
                      <a:pt x="160" y="283"/>
                    </a:cubicBezTo>
                    <a:cubicBezTo>
                      <a:pt x="162" y="284"/>
                      <a:pt x="165" y="284"/>
                      <a:pt x="167" y="283"/>
                    </a:cubicBezTo>
                    <a:cubicBezTo>
                      <a:pt x="169" y="282"/>
                      <a:pt x="171" y="282"/>
                      <a:pt x="173" y="280"/>
                    </a:cubicBezTo>
                    <a:cubicBezTo>
                      <a:pt x="174" y="280"/>
                      <a:pt x="174" y="280"/>
                      <a:pt x="174" y="281"/>
                    </a:cubicBezTo>
                    <a:cubicBezTo>
                      <a:pt x="174" y="281"/>
                      <a:pt x="174" y="281"/>
                      <a:pt x="174" y="281"/>
                    </a:cubicBezTo>
                    <a:cubicBezTo>
                      <a:pt x="174" y="281"/>
                      <a:pt x="173" y="281"/>
                      <a:pt x="173" y="282"/>
                    </a:cubicBezTo>
                    <a:cubicBezTo>
                      <a:pt x="173" y="282"/>
                      <a:pt x="173" y="283"/>
                      <a:pt x="172" y="283"/>
                    </a:cubicBezTo>
                    <a:cubicBezTo>
                      <a:pt x="171" y="283"/>
                      <a:pt x="170" y="284"/>
                      <a:pt x="169" y="285"/>
                    </a:cubicBezTo>
                    <a:cubicBezTo>
                      <a:pt x="168" y="286"/>
                      <a:pt x="168" y="286"/>
                      <a:pt x="168" y="286"/>
                    </a:cubicBezTo>
                    <a:cubicBezTo>
                      <a:pt x="166" y="286"/>
                      <a:pt x="164" y="286"/>
                      <a:pt x="163" y="286"/>
                    </a:cubicBezTo>
                    <a:cubicBezTo>
                      <a:pt x="163" y="286"/>
                      <a:pt x="162" y="286"/>
                      <a:pt x="162" y="286"/>
                    </a:cubicBezTo>
                    <a:cubicBezTo>
                      <a:pt x="160" y="286"/>
                      <a:pt x="159" y="286"/>
                      <a:pt x="159" y="288"/>
                    </a:cubicBezTo>
                    <a:cubicBezTo>
                      <a:pt x="158" y="289"/>
                      <a:pt x="158" y="290"/>
                      <a:pt x="157" y="291"/>
                    </a:cubicBezTo>
                    <a:cubicBezTo>
                      <a:pt x="157" y="292"/>
                      <a:pt x="157" y="293"/>
                      <a:pt x="158" y="294"/>
                    </a:cubicBezTo>
                    <a:cubicBezTo>
                      <a:pt x="159" y="294"/>
                      <a:pt x="159" y="294"/>
                      <a:pt x="160" y="294"/>
                    </a:cubicBezTo>
                    <a:cubicBezTo>
                      <a:pt x="161" y="295"/>
                      <a:pt x="162" y="295"/>
                      <a:pt x="162" y="295"/>
                    </a:cubicBezTo>
                    <a:cubicBezTo>
                      <a:pt x="163" y="296"/>
                      <a:pt x="163" y="296"/>
                      <a:pt x="164" y="295"/>
                    </a:cubicBezTo>
                    <a:cubicBezTo>
                      <a:pt x="164" y="295"/>
                      <a:pt x="164" y="294"/>
                      <a:pt x="164" y="294"/>
                    </a:cubicBezTo>
                    <a:cubicBezTo>
                      <a:pt x="165" y="294"/>
                      <a:pt x="165" y="294"/>
                      <a:pt x="166" y="293"/>
                    </a:cubicBezTo>
                    <a:cubicBezTo>
                      <a:pt x="167" y="293"/>
                      <a:pt x="166" y="294"/>
                      <a:pt x="166" y="295"/>
                    </a:cubicBezTo>
                    <a:cubicBezTo>
                      <a:pt x="166" y="296"/>
                      <a:pt x="166" y="296"/>
                      <a:pt x="167" y="296"/>
                    </a:cubicBezTo>
                    <a:cubicBezTo>
                      <a:pt x="168" y="297"/>
                      <a:pt x="166" y="297"/>
                      <a:pt x="167" y="297"/>
                    </a:cubicBezTo>
                    <a:cubicBezTo>
                      <a:pt x="167" y="298"/>
                      <a:pt x="168" y="298"/>
                      <a:pt x="168" y="299"/>
                    </a:cubicBezTo>
                    <a:cubicBezTo>
                      <a:pt x="168" y="299"/>
                      <a:pt x="168" y="299"/>
                      <a:pt x="169" y="299"/>
                    </a:cubicBezTo>
                    <a:cubicBezTo>
                      <a:pt x="169" y="299"/>
                      <a:pt x="170" y="300"/>
                      <a:pt x="170" y="299"/>
                    </a:cubicBezTo>
                    <a:cubicBezTo>
                      <a:pt x="171" y="299"/>
                      <a:pt x="171" y="298"/>
                      <a:pt x="171" y="298"/>
                    </a:cubicBezTo>
                    <a:cubicBezTo>
                      <a:pt x="171" y="297"/>
                      <a:pt x="171" y="297"/>
                      <a:pt x="171" y="296"/>
                    </a:cubicBezTo>
                    <a:cubicBezTo>
                      <a:pt x="170" y="296"/>
                      <a:pt x="170" y="296"/>
                      <a:pt x="170" y="295"/>
                    </a:cubicBezTo>
                    <a:cubicBezTo>
                      <a:pt x="171" y="295"/>
                      <a:pt x="171" y="295"/>
                      <a:pt x="171" y="296"/>
                    </a:cubicBezTo>
                    <a:cubicBezTo>
                      <a:pt x="171" y="296"/>
                      <a:pt x="171" y="296"/>
                      <a:pt x="172" y="296"/>
                    </a:cubicBezTo>
                    <a:cubicBezTo>
                      <a:pt x="172" y="296"/>
                      <a:pt x="172" y="295"/>
                      <a:pt x="173" y="295"/>
                    </a:cubicBezTo>
                    <a:cubicBezTo>
                      <a:pt x="173" y="294"/>
                      <a:pt x="173" y="295"/>
                      <a:pt x="173" y="295"/>
                    </a:cubicBezTo>
                    <a:cubicBezTo>
                      <a:pt x="173" y="295"/>
                      <a:pt x="173" y="296"/>
                      <a:pt x="173" y="297"/>
                    </a:cubicBezTo>
                    <a:cubicBezTo>
                      <a:pt x="173" y="297"/>
                      <a:pt x="173" y="298"/>
                      <a:pt x="173" y="298"/>
                    </a:cubicBezTo>
                    <a:cubicBezTo>
                      <a:pt x="173" y="300"/>
                      <a:pt x="174" y="300"/>
                      <a:pt x="175" y="299"/>
                    </a:cubicBezTo>
                    <a:cubicBezTo>
                      <a:pt x="176" y="299"/>
                      <a:pt x="177" y="298"/>
                      <a:pt x="177" y="298"/>
                    </a:cubicBezTo>
                    <a:cubicBezTo>
                      <a:pt x="178" y="297"/>
                      <a:pt x="179" y="296"/>
                      <a:pt x="179" y="294"/>
                    </a:cubicBezTo>
                    <a:cubicBezTo>
                      <a:pt x="179" y="293"/>
                      <a:pt x="178" y="292"/>
                      <a:pt x="177" y="292"/>
                    </a:cubicBezTo>
                    <a:cubicBezTo>
                      <a:pt x="177" y="292"/>
                      <a:pt x="177" y="291"/>
                      <a:pt x="177" y="291"/>
                    </a:cubicBezTo>
                    <a:cubicBezTo>
                      <a:pt x="177" y="291"/>
                      <a:pt x="177" y="291"/>
                      <a:pt x="177" y="291"/>
                    </a:cubicBezTo>
                    <a:cubicBezTo>
                      <a:pt x="177" y="291"/>
                      <a:pt x="178" y="291"/>
                      <a:pt x="178" y="291"/>
                    </a:cubicBezTo>
                    <a:cubicBezTo>
                      <a:pt x="178" y="291"/>
                      <a:pt x="178" y="291"/>
                      <a:pt x="179" y="292"/>
                    </a:cubicBezTo>
                    <a:cubicBezTo>
                      <a:pt x="179" y="292"/>
                      <a:pt x="179" y="293"/>
                      <a:pt x="180" y="293"/>
                    </a:cubicBezTo>
                    <a:cubicBezTo>
                      <a:pt x="180" y="293"/>
                      <a:pt x="180" y="292"/>
                      <a:pt x="180" y="292"/>
                    </a:cubicBezTo>
                    <a:cubicBezTo>
                      <a:pt x="180" y="291"/>
                      <a:pt x="181" y="291"/>
                      <a:pt x="181" y="290"/>
                    </a:cubicBezTo>
                    <a:cubicBezTo>
                      <a:pt x="180" y="289"/>
                      <a:pt x="181" y="288"/>
                      <a:pt x="181" y="287"/>
                    </a:cubicBezTo>
                    <a:cubicBezTo>
                      <a:pt x="181" y="286"/>
                      <a:pt x="180" y="287"/>
                      <a:pt x="180" y="286"/>
                    </a:cubicBezTo>
                    <a:cubicBezTo>
                      <a:pt x="180" y="286"/>
                      <a:pt x="181" y="286"/>
                      <a:pt x="181" y="287"/>
                    </a:cubicBezTo>
                    <a:cubicBezTo>
                      <a:pt x="182" y="287"/>
                      <a:pt x="181" y="288"/>
                      <a:pt x="182" y="289"/>
                    </a:cubicBezTo>
                    <a:cubicBezTo>
                      <a:pt x="182" y="289"/>
                      <a:pt x="182" y="289"/>
                      <a:pt x="183" y="289"/>
                    </a:cubicBezTo>
                    <a:cubicBezTo>
                      <a:pt x="183" y="289"/>
                      <a:pt x="184" y="288"/>
                      <a:pt x="184" y="288"/>
                    </a:cubicBezTo>
                    <a:cubicBezTo>
                      <a:pt x="185" y="288"/>
                      <a:pt x="185" y="288"/>
                      <a:pt x="186" y="288"/>
                    </a:cubicBezTo>
                    <a:cubicBezTo>
                      <a:pt x="185" y="288"/>
                      <a:pt x="185" y="289"/>
                      <a:pt x="184" y="289"/>
                    </a:cubicBezTo>
                    <a:cubicBezTo>
                      <a:pt x="183" y="290"/>
                      <a:pt x="182" y="291"/>
                      <a:pt x="182" y="293"/>
                    </a:cubicBezTo>
                    <a:cubicBezTo>
                      <a:pt x="182" y="294"/>
                      <a:pt x="182" y="294"/>
                      <a:pt x="184" y="294"/>
                    </a:cubicBezTo>
                    <a:cubicBezTo>
                      <a:pt x="183" y="294"/>
                      <a:pt x="183" y="295"/>
                      <a:pt x="182" y="295"/>
                    </a:cubicBezTo>
                    <a:cubicBezTo>
                      <a:pt x="182" y="295"/>
                      <a:pt x="182" y="296"/>
                      <a:pt x="182" y="297"/>
                    </a:cubicBezTo>
                    <a:cubicBezTo>
                      <a:pt x="182" y="298"/>
                      <a:pt x="183" y="298"/>
                      <a:pt x="183" y="297"/>
                    </a:cubicBezTo>
                    <a:cubicBezTo>
                      <a:pt x="184" y="297"/>
                      <a:pt x="184" y="297"/>
                      <a:pt x="185" y="297"/>
                    </a:cubicBezTo>
                    <a:cubicBezTo>
                      <a:pt x="186" y="297"/>
                      <a:pt x="186" y="297"/>
                      <a:pt x="187" y="296"/>
                    </a:cubicBezTo>
                    <a:cubicBezTo>
                      <a:pt x="187" y="296"/>
                      <a:pt x="188" y="297"/>
                      <a:pt x="188" y="296"/>
                    </a:cubicBezTo>
                    <a:cubicBezTo>
                      <a:pt x="189" y="296"/>
                      <a:pt x="190" y="295"/>
                      <a:pt x="190" y="295"/>
                    </a:cubicBezTo>
                    <a:cubicBezTo>
                      <a:pt x="190" y="294"/>
                      <a:pt x="190" y="293"/>
                      <a:pt x="190" y="292"/>
                    </a:cubicBezTo>
                    <a:cubicBezTo>
                      <a:pt x="191" y="292"/>
                      <a:pt x="191" y="292"/>
                      <a:pt x="191" y="293"/>
                    </a:cubicBezTo>
                    <a:cubicBezTo>
                      <a:pt x="190" y="294"/>
                      <a:pt x="190" y="294"/>
                      <a:pt x="191" y="294"/>
                    </a:cubicBezTo>
                    <a:cubicBezTo>
                      <a:pt x="192" y="294"/>
                      <a:pt x="191" y="294"/>
                      <a:pt x="191" y="293"/>
                    </a:cubicBezTo>
                    <a:cubicBezTo>
                      <a:pt x="191" y="293"/>
                      <a:pt x="192" y="293"/>
                      <a:pt x="192" y="293"/>
                    </a:cubicBezTo>
                    <a:cubicBezTo>
                      <a:pt x="192" y="293"/>
                      <a:pt x="192" y="293"/>
                      <a:pt x="192" y="293"/>
                    </a:cubicBezTo>
                    <a:cubicBezTo>
                      <a:pt x="193" y="293"/>
                      <a:pt x="193" y="294"/>
                      <a:pt x="192" y="294"/>
                    </a:cubicBezTo>
                    <a:cubicBezTo>
                      <a:pt x="192" y="294"/>
                      <a:pt x="192" y="294"/>
                      <a:pt x="192" y="294"/>
                    </a:cubicBez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6"/>
                      <a:pt x="193" y="295"/>
                      <a:pt x="194" y="295"/>
                    </a:cubicBezTo>
                    <a:cubicBezTo>
                      <a:pt x="195" y="296"/>
                      <a:pt x="196" y="294"/>
                      <a:pt x="197" y="295"/>
                    </a:cubicBezTo>
                    <a:cubicBezTo>
                      <a:pt x="197" y="295"/>
                      <a:pt x="197" y="295"/>
                      <a:pt x="197" y="295"/>
                    </a:cubicBezTo>
                    <a:cubicBezTo>
                      <a:pt x="198" y="295"/>
                      <a:pt x="200" y="294"/>
                      <a:pt x="199" y="292"/>
                    </a:cubicBezTo>
                    <a:cubicBezTo>
                      <a:pt x="200" y="292"/>
                      <a:pt x="200" y="292"/>
                      <a:pt x="200" y="292"/>
                    </a:cubicBezTo>
                    <a:cubicBezTo>
                      <a:pt x="200" y="292"/>
                      <a:pt x="201" y="292"/>
                      <a:pt x="201" y="292"/>
                    </a:cubicBezTo>
                    <a:cubicBezTo>
                      <a:pt x="201" y="292"/>
                      <a:pt x="202" y="293"/>
                      <a:pt x="202" y="293"/>
                    </a:cubicBezTo>
                    <a:cubicBezTo>
                      <a:pt x="201" y="293"/>
                      <a:pt x="201" y="294"/>
                      <a:pt x="200" y="295"/>
                    </a:cubicBezTo>
                    <a:cubicBezTo>
                      <a:pt x="200" y="295"/>
                      <a:pt x="200" y="295"/>
                      <a:pt x="200" y="295"/>
                    </a:cubicBezTo>
                    <a:cubicBezTo>
                      <a:pt x="200" y="295"/>
                      <a:pt x="199" y="296"/>
                      <a:pt x="199" y="297"/>
                    </a:cubicBezTo>
                    <a:cubicBezTo>
                      <a:pt x="199" y="297"/>
                      <a:pt x="198" y="297"/>
                      <a:pt x="198" y="297"/>
                    </a:cubicBezTo>
                    <a:cubicBezTo>
                      <a:pt x="198" y="298"/>
                      <a:pt x="198" y="299"/>
                      <a:pt x="197" y="299"/>
                    </a:cubicBezTo>
                    <a:cubicBezTo>
                      <a:pt x="197" y="299"/>
                      <a:pt x="196" y="299"/>
                      <a:pt x="196" y="299"/>
                    </a:cubicBezTo>
                    <a:cubicBezTo>
                      <a:pt x="194" y="299"/>
                      <a:pt x="192" y="299"/>
                      <a:pt x="190" y="299"/>
                    </a:cubicBezTo>
                    <a:cubicBezTo>
                      <a:pt x="189" y="299"/>
                      <a:pt x="188" y="300"/>
                      <a:pt x="187" y="301"/>
                    </a:cubicBezTo>
                    <a:cubicBezTo>
                      <a:pt x="187" y="301"/>
                      <a:pt x="186" y="302"/>
                      <a:pt x="186" y="302"/>
                    </a:cubicBezTo>
                    <a:cubicBezTo>
                      <a:pt x="187" y="303"/>
                      <a:pt x="186" y="303"/>
                      <a:pt x="185" y="303"/>
                    </a:cubicBezTo>
                    <a:cubicBezTo>
                      <a:pt x="185" y="303"/>
                      <a:pt x="185" y="303"/>
                      <a:pt x="185" y="303"/>
                    </a:cubicBezTo>
                    <a:cubicBezTo>
                      <a:pt x="183" y="304"/>
                      <a:pt x="182" y="304"/>
                      <a:pt x="180" y="305"/>
                    </a:cubicBezTo>
                    <a:cubicBezTo>
                      <a:pt x="178" y="306"/>
                      <a:pt x="178" y="307"/>
                      <a:pt x="179" y="309"/>
                    </a:cubicBezTo>
                    <a:cubicBezTo>
                      <a:pt x="180" y="310"/>
                      <a:pt x="181" y="311"/>
                      <a:pt x="181" y="311"/>
                    </a:cubicBezTo>
                    <a:cubicBezTo>
                      <a:pt x="183" y="313"/>
                      <a:pt x="186" y="314"/>
                      <a:pt x="188" y="314"/>
                    </a:cubicBezTo>
                    <a:cubicBezTo>
                      <a:pt x="191" y="314"/>
                      <a:pt x="193" y="313"/>
                      <a:pt x="195" y="312"/>
                    </a:cubicBezTo>
                    <a:cubicBezTo>
                      <a:pt x="196" y="312"/>
                      <a:pt x="197" y="312"/>
                      <a:pt x="197" y="311"/>
                    </a:cubicBezTo>
                    <a:cubicBezTo>
                      <a:pt x="199" y="310"/>
                      <a:pt x="201" y="309"/>
                      <a:pt x="202" y="308"/>
                    </a:cubicBezTo>
                    <a:cubicBezTo>
                      <a:pt x="203" y="307"/>
                      <a:pt x="203" y="307"/>
                      <a:pt x="204" y="306"/>
                    </a:cubicBezTo>
                    <a:cubicBezTo>
                      <a:pt x="204" y="306"/>
                      <a:pt x="203" y="305"/>
                      <a:pt x="204" y="305"/>
                    </a:cubicBezTo>
                    <a:cubicBezTo>
                      <a:pt x="204" y="305"/>
                      <a:pt x="204" y="305"/>
                      <a:pt x="204" y="305"/>
                    </a:cubicBezTo>
                    <a:cubicBezTo>
                      <a:pt x="204" y="304"/>
                      <a:pt x="204" y="304"/>
                      <a:pt x="204" y="304"/>
                    </a:cubicBezTo>
                    <a:cubicBezTo>
                      <a:pt x="205" y="305"/>
                      <a:pt x="205" y="303"/>
                      <a:pt x="206" y="303"/>
                    </a:cubicBezTo>
                    <a:cubicBezTo>
                      <a:pt x="207" y="303"/>
                      <a:pt x="208" y="303"/>
                      <a:pt x="209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9" y="302"/>
                      <a:pt x="210" y="302"/>
                      <a:pt x="210" y="302"/>
                    </a:cubicBezTo>
                    <a:cubicBezTo>
                      <a:pt x="211" y="303"/>
                      <a:pt x="212" y="302"/>
                      <a:pt x="212" y="301"/>
                    </a:cubicBezTo>
                    <a:cubicBezTo>
                      <a:pt x="212" y="301"/>
                      <a:pt x="212" y="300"/>
                      <a:pt x="213" y="300"/>
                    </a:cubicBezTo>
                    <a:cubicBezTo>
                      <a:pt x="214" y="300"/>
                      <a:pt x="215" y="299"/>
                      <a:pt x="215" y="298"/>
                    </a:cubicBezTo>
                    <a:cubicBezTo>
                      <a:pt x="215" y="298"/>
                      <a:pt x="216" y="297"/>
                      <a:pt x="217" y="297"/>
                    </a:cubicBezTo>
                    <a:cubicBezTo>
                      <a:pt x="217" y="297"/>
                      <a:pt x="218" y="299"/>
                      <a:pt x="218" y="299"/>
                    </a:cubicBezTo>
                    <a:cubicBezTo>
                      <a:pt x="218" y="301"/>
                      <a:pt x="218" y="301"/>
                      <a:pt x="219" y="301"/>
                    </a:cubicBezTo>
                    <a:cubicBezTo>
                      <a:pt x="220" y="301"/>
                      <a:pt x="220" y="301"/>
                      <a:pt x="220" y="301"/>
                    </a:cubicBezTo>
                    <a:cubicBezTo>
                      <a:pt x="221" y="301"/>
                      <a:pt x="221" y="300"/>
                      <a:pt x="221" y="300"/>
                    </a:cubicBezTo>
                    <a:cubicBezTo>
                      <a:pt x="221" y="299"/>
                      <a:pt x="222" y="299"/>
                      <a:pt x="222" y="299"/>
                    </a:cubicBezTo>
                    <a:cubicBezTo>
                      <a:pt x="223" y="298"/>
                      <a:pt x="223" y="299"/>
                      <a:pt x="223" y="299"/>
                    </a:cubicBezTo>
                    <a:cubicBezTo>
                      <a:pt x="224" y="299"/>
                      <a:pt x="224" y="299"/>
                      <a:pt x="224" y="299"/>
                    </a:cubicBezTo>
                    <a:cubicBezTo>
                      <a:pt x="223" y="300"/>
                      <a:pt x="224" y="300"/>
                      <a:pt x="225" y="300"/>
                    </a:cubicBezTo>
                    <a:cubicBezTo>
                      <a:pt x="227" y="302"/>
                      <a:pt x="229" y="301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2" y="299"/>
                      <a:pt x="233" y="298"/>
                      <a:pt x="234" y="298"/>
                    </a:cubicBezTo>
                    <a:cubicBezTo>
                      <a:pt x="235" y="297"/>
                      <a:pt x="234" y="297"/>
                      <a:pt x="234" y="296"/>
                    </a:cubicBezTo>
                    <a:cubicBezTo>
                      <a:pt x="234" y="296"/>
                      <a:pt x="234" y="296"/>
                      <a:pt x="235" y="296"/>
                    </a:cubicBezTo>
                    <a:cubicBezTo>
                      <a:pt x="236" y="295"/>
                      <a:pt x="235" y="293"/>
                      <a:pt x="236" y="292"/>
                    </a:cubicBezTo>
                    <a:cubicBezTo>
                      <a:pt x="236" y="291"/>
                      <a:pt x="237" y="290"/>
                      <a:pt x="237" y="289"/>
                    </a:cubicBezTo>
                    <a:cubicBezTo>
                      <a:pt x="237" y="289"/>
                      <a:pt x="237" y="288"/>
                      <a:pt x="237" y="288"/>
                    </a:cubicBezTo>
                    <a:cubicBezTo>
                      <a:pt x="238" y="287"/>
                      <a:pt x="237" y="287"/>
                      <a:pt x="237" y="286"/>
                    </a:cubicBezTo>
                    <a:cubicBezTo>
                      <a:pt x="236" y="286"/>
                      <a:pt x="237" y="285"/>
                      <a:pt x="237" y="285"/>
                    </a:cubicBezTo>
                    <a:cubicBezTo>
                      <a:pt x="238" y="284"/>
                      <a:pt x="238" y="283"/>
                      <a:pt x="239" y="282"/>
                    </a:cubicBezTo>
                    <a:cubicBezTo>
                      <a:pt x="239" y="281"/>
                      <a:pt x="239" y="281"/>
                      <a:pt x="239" y="281"/>
                    </a:cubicBezTo>
                    <a:close/>
                    <a:moveTo>
                      <a:pt x="238" y="276"/>
                    </a:move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8" y="276"/>
                      <a:pt x="238" y="276"/>
                      <a:pt x="238" y="276"/>
                    </a:cubicBezTo>
                    <a:close/>
                    <a:moveTo>
                      <a:pt x="343" y="257"/>
                    </a:moveTo>
                    <a:cubicBezTo>
                      <a:pt x="343" y="257"/>
                      <a:pt x="343" y="257"/>
                      <a:pt x="343" y="257"/>
                    </a:cubicBezTo>
                    <a:cubicBezTo>
                      <a:pt x="343" y="258"/>
                      <a:pt x="344" y="258"/>
                      <a:pt x="343" y="259"/>
                    </a:cubicBezTo>
                    <a:cubicBezTo>
                      <a:pt x="342" y="259"/>
                      <a:pt x="343" y="258"/>
                      <a:pt x="342" y="258"/>
                    </a:cubicBezTo>
                    <a:cubicBezTo>
                      <a:pt x="342" y="258"/>
                      <a:pt x="342" y="258"/>
                      <a:pt x="342" y="258"/>
                    </a:cubicBezTo>
                    <a:cubicBezTo>
                      <a:pt x="342" y="258"/>
                      <a:pt x="342" y="259"/>
                      <a:pt x="342" y="259"/>
                    </a:cubicBezTo>
                    <a:cubicBezTo>
                      <a:pt x="341" y="259"/>
                      <a:pt x="341" y="258"/>
                      <a:pt x="340" y="258"/>
                    </a:cubicBezTo>
                    <a:cubicBezTo>
                      <a:pt x="340" y="256"/>
                      <a:pt x="339" y="254"/>
                      <a:pt x="338" y="252"/>
                    </a:cubicBezTo>
                    <a:cubicBezTo>
                      <a:pt x="338" y="252"/>
                      <a:pt x="338" y="252"/>
                      <a:pt x="338" y="251"/>
                    </a:cubicBezTo>
                    <a:cubicBezTo>
                      <a:pt x="337" y="249"/>
                      <a:pt x="339" y="249"/>
                      <a:pt x="340" y="249"/>
                    </a:cubicBezTo>
                    <a:cubicBezTo>
                      <a:pt x="341" y="248"/>
                      <a:pt x="342" y="248"/>
                      <a:pt x="342" y="249"/>
                    </a:cubicBezTo>
                    <a:cubicBezTo>
                      <a:pt x="343" y="250"/>
                      <a:pt x="344" y="250"/>
                      <a:pt x="344" y="251"/>
                    </a:cubicBezTo>
                    <a:cubicBezTo>
                      <a:pt x="344" y="252"/>
                      <a:pt x="344" y="253"/>
                      <a:pt x="343" y="254"/>
                    </a:cubicBezTo>
                    <a:cubicBezTo>
                      <a:pt x="342" y="254"/>
                      <a:pt x="342" y="256"/>
                      <a:pt x="343" y="257"/>
                    </a:cubicBezTo>
                    <a:close/>
                    <a:moveTo>
                      <a:pt x="186" y="201"/>
                    </a:moveTo>
                    <a:cubicBezTo>
                      <a:pt x="187" y="201"/>
                      <a:pt x="186" y="200"/>
                      <a:pt x="187" y="199"/>
                    </a:cubicBezTo>
                    <a:cubicBezTo>
                      <a:pt x="188" y="198"/>
                      <a:pt x="189" y="198"/>
                      <a:pt x="190" y="197"/>
                    </a:cubicBezTo>
                    <a:cubicBezTo>
                      <a:pt x="191" y="195"/>
                      <a:pt x="192" y="195"/>
                      <a:pt x="194" y="195"/>
                    </a:cubicBezTo>
                    <a:cubicBezTo>
                      <a:pt x="195" y="194"/>
                      <a:pt x="196" y="195"/>
                      <a:pt x="197" y="194"/>
                    </a:cubicBezTo>
                    <a:cubicBezTo>
                      <a:pt x="198" y="193"/>
                      <a:pt x="198" y="192"/>
                      <a:pt x="199" y="192"/>
                    </a:cubicBezTo>
                    <a:cubicBezTo>
                      <a:pt x="200" y="191"/>
                      <a:pt x="200" y="189"/>
                      <a:pt x="202" y="189"/>
                    </a:cubicBezTo>
                    <a:cubicBezTo>
                      <a:pt x="202" y="189"/>
                      <a:pt x="202" y="189"/>
                      <a:pt x="203" y="189"/>
                    </a:cubicBezTo>
                    <a:cubicBezTo>
                      <a:pt x="204" y="187"/>
                      <a:pt x="206" y="187"/>
                      <a:pt x="207" y="189"/>
                    </a:cubicBezTo>
                    <a:cubicBezTo>
                      <a:pt x="207" y="190"/>
                      <a:pt x="208" y="190"/>
                      <a:pt x="209" y="190"/>
                    </a:cubicBezTo>
                    <a:cubicBezTo>
                      <a:pt x="209" y="190"/>
                      <a:pt x="209" y="190"/>
                      <a:pt x="209" y="190"/>
                    </a:cubicBezTo>
                    <a:cubicBezTo>
                      <a:pt x="209" y="191"/>
                      <a:pt x="209" y="192"/>
                      <a:pt x="210" y="192"/>
                    </a:cubicBezTo>
                    <a:cubicBezTo>
                      <a:pt x="210" y="192"/>
                      <a:pt x="210" y="192"/>
                      <a:pt x="210" y="193"/>
                    </a:cubicBezTo>
                    <a:cubicBezTo>
                      <a:pt x="210" y="193"/>
                      <a:pt x="210" y="193"/>
                      <a:pt x="210" y="193"/>
                    </a:cubicBezTo>
                    <a:cubicBezTo>
                      <a:pt x="212" y="193"/>
                      <a:pt x="212" y="194"/>
                      <a:pt x="212" y="194"/>
                    </a:cubicBezTo>
                    <a:cubicBezTo>
                      <a:pt x="213" y="195"/>
                      <a:pt x="212" y="195"/>
                      <a:pt x="213" y="196"/>
                    </a:cubicBezTo>
                    <a:cubicBezTo>
                      <a:pt x="213" y="197"/>
                      <a:pt x="213" y="197"/>
                      <a:pt x="213" y="198"/>
                    </a:cubicBezTo>
                    <a:cubicBezTo>
                      <a:pt x="213" y="198"/>
                      <a:pt x="212" y="198"/>
                      <a:pt x="213" y="199"/>
                    </a:cubicBezTo>
                    <a:cubicBezTo>
                      <a:pt x="213" y="201"/>
                      <a:pt x="212" y="203"/>
                      <a:pt x="209" y="203"/>
                    </a:cubicBezTo>
                    <a:cubicBezTo>
                      <a:pt x="209" y="203"/>
                      <a:pt x="209" y="203"/>
                      <a:pt x="209" y="202"/>
                    </a:cubicBezTo>
                    <a:cubicBezTo>
                      <a:pt x="209" y="202"/>
                      <a:pt x="209" y="202"/>
                      <a:pt x="209" y="202"/>
                    </a:cubicBezTo>
                    <a:cubicBezTo>
                      <a:pt x="208" y="202"/>
                      <a:pt x="207" y="203"/>
                      <a:pt x="206" y="203"/>
                    </a:cubicBezTo>
                    <a:cubicBezTo>
                      <a:pt x="206" y="204"/>
                      <a:pt x="205" y="204"/>
                      <a:pt x="205" y="204"/>
                    </a:cubicBezTo>
                    <a:cubicBezTo>
                      <a:pt x="203" y="203"/>
                      <a:pt x="202" y="202"/>
                      <a:pt x="202" y="201"/>
                    </a:cubicBezTo>
                    <a:cubicBezTo>
                      <a:pt x="201" y="200"/>
                      <a:pt x="201" y="200"/>
                      <a:pt x="200" y="200"/>
                    </a:cubicBezTo>
                    <a:cubicBezTo>
                      <a:pt x="200" y="200"/>
                      <a:pt x="199" y="200"/>
                      <a:pt x="199" y="201"/>
                    </a:cubicBezTo>
                    <a:cubicBezTo>
                      <a:pt x="200" y="202"/>
                      <a:pt x="199" y="202"/>
                      <a:pt x="198" y="203"/>
                    </a:cubicBezTo>
                    <a:cubicBezTo>
                      <a:pt x="199" y="204"/>
                      <a:pt x="198" y="204"/>
                      <a:pt x="198" y="204"/>
                    </a:cubicBezTo>
                    <a:cubicBezTo>
                      <a:pt x="196" y="204"/>
                      <a:pt x="196" y="204"/>
                      <a:pt x="196" y="202"/>
                    </a:cubicBezTo>
                    <a:cubicBezTo>
                      <a:pt x="195" y="202"/>
                      <a:pt x="196" y="201"/>
                      <a:pt x="195" y="201"/>
                    </a:cubicBezTo>
                    <a:cubicBezTo>
                      <a:pt x="194" y="201"/>
                      <a:pt x="193" y="201"/>
                      <a:pt x="192" y="201"/>
                    </a:cubicBezTo>
                    <a:cubicBezTo>
                      <a:pt x="190" y="201"/>
                      <a:pt x="189" y="202"/>
                      <a:pt x="188" y="203"/>
                    </a:cubicBezTo>
                    <a:cubicBezTo>
                      <a:pt x="188" y="204"/>
                      <a:pt x="187" y="204"/>
                      <a:pt x="187" y="204"/>
                    </a:cubicBezTo>
                    <a:cubicBezTo>
                      <a:pt x="186" y="204"/>
                      <a:pt x="186" y="201"/>
                      <a:pt x="186" y="201"/>
                    </a:cubicBezTo>
                    <a:close/>
                    <a:moveTo>
                      <a:pt x="257" y="279"/>
                    </a:moveTo>
                    <a:cubicBezTo>
                      <a:pt x="255" y="279"/>
                      <a:pt x="254" y="280"/>
                      <a:pt x="253" y="279"/>
                    </a:cubicBezTo>
                    <a:cubicBezTo>
                      <a:pt x="253" y="279"/>
                      <a:pt x="252" y="279"/>
                      <a:pt x="252" y="279"/>
                    </a:cubicBezTo>
                    <a:cubicBezTo>
                      <a:pt x="253" y="278"/>
                      <a:pt x="253" y="278"/>
                      <a:pt x="253" y="277"/>
                    </a:cubicBezTo>
                    <a:cubicBezTo>
                      <a:pt x="254" y="277"/>
                      <a:pt x="254" y="276"/>
                      <a:pt x="254" y="276"/>
                    </a:cubicBezTo>
                    <a:cubicBezTo>
                      <a:pt x="255" y="275"/>
                      <a:pt x="255" y="275"/>
                      <a:pt x="256" y="274"/>
                    </a:cubicBezTo>
                    <a:cubicBezTo>
                      <a:pt x="257" y="274"/>
                      <a:pt x="259" y="273"/>
                      <a:pt x="260" y="273"/>
                    </a:cubicBezTo>
                    <a:cubicBezTo>
                      <a:pt x="260" y="272"/>
                      <a:pt x="261" y="272"/>
                      <a:pt x="261" y="273"/>
                    </a:cubicBezTo>
                    <a:cubicBezTo>
                      <a:pt x="262" y="273"/>
                      <a:pt x="262" y="274"/>
                      <a:pt x="261" y="274"/>
                    </a:cubicBezTo>
                    <a:cubicBezTo>
                      <a:pt x="261" y="275"/>
                      <a:pt x="261" y="275"/>
                      <a:pt x="260" y="275"/>
                    </a:cubicBezTo>
                    <a:cubicBezTo>
                      <a:pt x="259" y="275"/>
                      <a:pt x="258" y="276"/>
                      <a:pt x="258" y="278"/>
                    </a:cubicBezTo>
                    <a:cubicBezTo>
                      <a:pt x="258" y="278"/>
                      <a:pt x="257" y="278"/>
                      <a:pt x="257" y="279"/>
                    </a:cubicBezTo>
                    <a:close/>
                    <a:moveTo>
                      <a:pt x="297" y="289"/>
                    </a:moveTo>
                    <a:cubicBezTo>
                      <a:pt x="297" y="289"/>
                      <a:pt x="297" y="289"/>
                      <a:pt x="296" y="289"/>
                    </a:cubicBezTo>
                    <a:cubicBezTo>
                      <a:pt x="296" y="290"/>
                      <a:pt x="296" y="289"/>
                      <a:pt x="296" y="289"/>
                    </a:cubicBezTo>
                    <a:cubicBezTo>
                      <a:pt x="295" y="288"/>
                      <a:pt x="295" y="288"/>
                      <a:pt x="295" y="287"/>
                    </a:cubicBezTo>
                    <a:cubicBezTo>
                      <a:pt x="295" y="286"/>
                      <a:pt x="295" y="284"/>
                      <a:pt x="297" y="284"/>
                    </a:cubicBezTo>
                    <a:cubicBezTo>
                      <a:pt x="298" y="284"/>
                      <a:pt x="299" y="284"/>
                      <a:pt x="299" y="282"/>
                    </a:cubicBezTo>
                    <a:cubicBezTo>
                      <a:pt x="299" y="282"/>
                      <a:pt x="299" y="282"/>
                      <a:pt x="300" y="282"/>
                    </a:cubicBezTo>
                    <a:cubicBezTo>
                      <a:pt x="300" y="282"/>
                      <a:pt x="301" y="283"/>
                      <a:pt x="302" y="283"/>
                    </a:cubicBezTo>
                    <a:cubicBezTo>
                      <a:pt x="302" y="283"/>
                      <a:pt x="302" y="284"/>
                      <a:pt x="302" y="284"/>
                    </a:cubicBezTo>
                    <a:cubicBezTo>
                      <a:pt x="302" y="285"/>
                      <a:pt x="301" y="286"/>
                      <a:pt x="300" y="287"/>
                    </a:cubicBezTo>
                    <a:cubicBezTo>
                      <a:pt x="300" y="287"/>
                      <a:pt x="300" y="287"/>
                      <a:pt x="300" y="287"/>
                    </a:cubicBezTo>
                    <a:cubicBezTo>
                      <a:pt x="300" y="286"/>
                      <a:pt x="299" y="286"/>
                      <a:pt x="299" y="285"/>
                    </a:cubicBezTo>
                    <a:cubicBezTo>
                      <a:pt x="298" y="285"/>
                      <a:pt x="298" y="286"/>
                      <a:pt x="298" y="286"/>
                    </a:cubicBezTo>
                    <a:cubicBezTo>
                      <a:pt x="298" y="287"/>
                      <a:pt x="298" y="287"/>
                      <a:pt x="298" y="287"/>
                    </a:cubicBezTo>
                    <a:cubicBezTo>
                      <a:pt x="297" y="288"/>
                      <a:pt x="297" y="288"/>
                      <a:pt x="297" y="289"/>
                    </a:cubicBezTo>
                    <a:close/>
                    <a:moveTo>
                      <a:pt x="249" y="274"/>
                    </a:moveTo>
                    <a:cubicBezTo>
                      <a:pt x="249" y="274"/>
                      <a:pt x="249" y="274"/>
                      <a:pt x="250" y="274"/>
                    </a:cubicBezTo>
                    <a:cubicBezTo>
                      <a:pt x="252" y="273"/>
                      <a:pt x="255" y="271"/>
                      <a:pt x="258" y="270"/>
                    </a:cubicBezTo>
                    <a:cubicBezTo>
                      <a:pt x="258" y="270"/>
                      <a:pt x="260" y="270"/>
                      <a:pt x="260" y="271"/>
                    </a:cubicBezTo>
                    <a:cubicBezTo>
                      <a:pt x="260" y="272"/>
                      <a:pt x="260" y="272"/>
                      <a:pt x="259" y="272"/>
                    </a:cubicBezTo>
                    <a:cubicBezTo>
                      <a:pt x="257" y="273"/>
                      <a:pt x="255" y="274"/>
                      <a:pt x="253" y="275"/>
                    </a:cubicBezTo>
                    <a:cubicBezTo>
                      <a:pt x="252" y="275"/>
                      <a:pt x="251" y="275"/>
                      <a:pt x="251" y="275"/>
                    </a:cubicBezTo>
                    <a:cubicBezTo>
                      <a:pt x="251" y="275"/>
                      <a:pt x="250" y="275"/>
                      <a:pt x="250" y="275"/>
                    </a:cubicBezTo>
                    <a:cubicBezTo>
                      <a:pt x="249" y="275"/>
                      <a:pt x="249" y="275"/>
                      <a:pt x="249" y="274"/>
                    </a:cubicBezTo>
                    <a:close/>
                    <a:moveTo>
                      <a:pt x="412" y="301"/>
                    </a:moveTo>
                    <a:cubicBezTo>
                      <a:pt x="412" y="301"/>
                      <a:pt x="411" y="300"/>
                      <a:pt x="412" y="299"/>
                    </a:cubicBezTo>
                    <a:cubicBezTo>
                      <a:pt x="412" y="299"/>
                      <a:pt x="411" y="299"/>
                      <a:pt x="411" y="299"/>
                    </a:cubicBezTo>
                    <a:cubicBezTo>
                      <a:pt x="410" y="298"/>
                      <a:pt x="409" y="298"/>
                      <a:pt x="408" y="299"/>
                    </a:cubicBezTo>
                    <a:cubicBezTo>
                      <a:pt x="408" y="300"/>
                      <a:pt x="407" y="300"/>
                      <a:pt x="407" y="300"/>
                    </a:cubicBezTo>
                    <a:cubicBezTo>
                      <a:pt x="406" y="299"/>
                      <a:pt x="406" y="298"/>
                      <a:pt x="406" y="297"/>
                    </a:cubicBezTo>
                    <a:cubicBezTo>
                      <a:pt x="408" y="297"/>
                      <a:pt x="409" y="297"/>
                      <a:pt x="409" y="295"/>
                    </a:cubicBezTo>
                    <a:cubicBezTo>
                      <a:pt x="409" y="295"/>
                      <a:pt x="409" y="295"/>
                      <a:pt x="409" y="295"/>
                    </a:cubicBezTo>
                    <a:cubicBezTo>
                      <a:pt x="410" y="295"/>
                      <a:pt x="410" y="294"/>
                      <a:pt x="410" y="294"/>
                    </a:cubicBezTo>
                    <a:cubicBezTo>
                      <a:pt x="411" y="294"/>
                      <a:pt x="412" y="293"/>
                      <a:pt x="412" y="292"/>
                    </a:cubicBezTo>
                    <a:cubicBezTo>
                      <a:pt x="412" y="292"/>
                      <a:pt x="412" y="291"/>
                      <a:pt x="411" y="291"/>
                    </a:cubicBezTo>
                    <a:cubicBezTo>
                      <a:pt x="411" y="291"/>
                      <a:pt x="411" y="291"/>
                      <a:pt x="411" y="291"/>
                    </a:cubicBezTo>
                    <a:cubicBezTo>
                      <a:pt x="412" y="290"/>
                      <a:pt x="412" y="289"/>
                      <a:pt x="411" y="288"/>
                    </a:cubicBezTo>
                    <a:cubicBezTo>
                      <a:pt x="411" y="288"/>
                      <a:pt x="410" y="288"/>
                      <a:pt x="411" y="287"/>
                    </a:cubicBezTo>
                    <a:cubicBezTo>
                      <a:pt x="411" y="287"/>
                      <a:pt x="410" y="286"/>
                      <a:pt x="410" y="287"/>
                    </a:cubicBezTo>
                    <a:cubicBezTo>
                      <a:pt x="409" y="287"/>
                      <a:pt x="408" y="286"/>
                      <a:pt x="407" y="287"/>
                    </a:cubicBezTo>
                    <a:cubicBezTo>
                      <a:pt x="407" y="287"/>
                      <a:pt x="406" y="287"/>
                      <a:pt x="406" y="286"/>
                    </a:cubicBezTo>
                    <a:cubicBezTo>
                      <a:pt x="407" y="286"/>
                      <a:pt x="408" y="286"/>
                      <a:pt x="408" y="285"/>
                    </a:cubicBezTo>
                    <a:cubicBezTo>
                      <a:pt x="407" y="282"/>
                      <a:pt x="406" y="281"/>
                      <a:pt x="403" y="282"/>
                    </a:cubicBezTo>
                    <a:cubicBezTo>
                      <a:pt x="402" y="282"/>
                      <a:pt x="402" y="282"/>
                      <a:pt x="402" y="282"/>
                    </a:cubicBezTo>
                    <a:cubicBezTo>
                      <a:pt x="402" y="282"/>
                      <a:pt x="402" y="282"/>
                      <a:pt x="401" y="282"/>
                    </a:cubicBezTo>
                    <a:cubicBezTo>
                      <a:pt x="401" y="282"/>
                      <a:pt x="401" y="282"/>
                      <a:pt x="400" y="282"/>
                    </a:cubicBezTo>
                    <a:cubicBezTo>
                      <a:pt x="399" y="281"/>
                      <a:pt x="400" y="281"/>
                      <a:pt x="400" y="280"/>
                    </a:cubicBezTo>
                    <a:cubicBezTo>
                      <a:pt x="401" y="280"/>
                      <a:pt x="401" y="279"/>
                      <a:pt x="401" y="278"/>
                    </a:cubicBezTo>
                    <a:cubicBezTo>
                      <a:pt x="398" y="277"/>
                      <a:pt x="395" y="277"/>
                      <a:pt x="392" y="277"/>
                    </a:cubicBezTo>
                    <a:cubicBezTo>
                      <a:pt x="392" y="277"/>
                      <a:pt x="392" y="277"/>
                      <a:pt x="392" y="277"/>
                    </a:cubicBezTo>
                    <a:cubicBezTo>
                      <a:pt x="390" y="277"/>
                      <a:pt x="388" y="279"/>
                      <a:pt x="386" y="279"/>
                    </a:cubicBezTo>
                    <a:cubicBezTo>
                      <a:pt x="386" y="279"/>
                      <a:pt x="386" y="279"/>
                      <a:pt x="386" y="279"/>
                    </a:cubicBezTo>
                    <a:cubicBezTo>
                      <a:pt x="385" y="278"/>
                      <a:pt x="384" y="278"/>
                      <a:pt x="383" y="277"/>
                    </a:cubicBezTo>
                    <a:cubicBezTo>
                      <a:pt x="383" y="277"/>
                      <a:pt x="382" y="277"/>
                      <a:pt x="382" y="278"/>
                    </a:cubicBezTo>
                    <a:cubicBezTo>
                      <a:pt x="381" y="278"/>
                      <a:pt x="381" y="278"/>
                      <a:pt x="380" y="279"/>
                    </a:cubicBezTo>
                    <a:cubicBezTo>
                      <a:pt x="380" y="279"/>
                      <a:pt x="380" y="279"/>
                      <a:pt x="380" y="279"/>
                    </a:cubicBezTo>
                    <a:cubicBezTo>
                      <a:pt x="380" y="280"/>
                      <a:pt x="379" y="280"/>
                      <a:pt x="379" y="280"/>
                    </a:cubicBezTo>
                    <a:cubicBezTo>
                      <a:pt x="378" y="280"/>
                      <a:pt x="378" y="280"/>
                      <a:pt x="377" y="281"/>
                    </a:cubicBezTo>
                    <a:cubicBezTo>
                      <a:pt x="377" y="281"/>
                      <a:pt x="377" y="281"/>
                      <a:pt x="377" y="282"/>
                    </a:cubicBezTo>
                    <a:cubicBezTo>
                      <a:pt x="377" y="282"/>
                      <a:pt x="376" y="282"/>
                      <a:pt x="375" y="281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4" y="282"/>
                      <a:pt x="373" y="282"/>
                      <a:pt x="373" y="283"/>
                    </a:cubicBezTo>
                    <a:cubicBezTo>
                      <a:pt x="373" y="284"/>
                      <a:pt x="372" y="284"/>
                      <a:pt x="371" y="284"/>
                    </a:cubicBezTo>
                    <a:cubicBezTo>
                      <a:pt x="371" y="283"/>
                      <a:pt x="371" y="283"/>
                      <a:pt x="370" y="284"/>
                    </a:cubicBezTo>
                    <a:cubicBezTo>
                      <a:pt x="370" y="284"/>
                      <a:pt x="369" y="284"/>
                      <a:pt x="369" y="285"/>
                    </a:cubicBezTo>
                    <a:cubicBezTo>
                      <a:pt x="368" y="285"/>
                      <a:pt x="368" y="285"/>
                      <a:pt x="368" y="286"/>
                    </a:cubicBezTo>
                    <a:cubicBezTo>
                      <a:pt x="368" y="287"/>
                      <a:pt x="369" y="288"/>
                      <a:pt x="370" y="288"/>
                    </a:cubicBezTo>
                    <a:cubicBezTo>
                      <a:pt x="370" y="288"/>
                      <a:pt x="369" y="288"/>
                      <a:pt x="369" y="288"/>
                    </a:cubicBezTo>
                    <a:cubicBezTo>
                      <a:pt x="369" y="288"/>
                      <a:pt x="368" y="288"/>
                      <a:pt x="368" y="288"/>
                    </a:cubicBezTo>
                    <a:cubicBezTo>
                      <a:pt x="367" y="288"/>
                      <a:pt x="367" y="288"/>
                      <a:pt x="366" y="289"/>
                    </a:cubicBezTo>
                    <a:cubicBezTo>
                      <a:pt x="366" y="289"/>
                      <a:pt x="366" y="289"/>
                      <a:pt x="366" y="289"/>
                    </a:cubicBezTo>
                    <a:cubicBezTo>
                      <a:pt x="365" y="289"/>
                      <a:pt x="365" y="290"/>
                      <a:pt x="364" y="289"/>
                    </a:cubicBezTo>
                    <a:cubicBezTo>
                      <a:pt x="364" y="289"/>
                      <a:pt x="365" y="289"/>
                      <a:pt x="365" y="289"/>
                    </a:cubicBezTo>
                    <a:cubicBezTo>
                      <a:pt x="365" y="288"/>
                      <a:pt x="366" y="288"/>
                      <a:pt x="365" y="288"/>
                    </a:cubicBezTo>
                    <a:cubicBezTo>
                      <a:pt x="365" y="287"/>
                      <a:pt x="365" y="286"/>
                      <a:pt x="364" y="286"/>
                    </a:cubicBezTo>
                    <a:cubicBezTo>
                      <a:pt x="362" y="286"/>
                      <a:pt x="361" y="285"/>
                      <a:pt x="361" y="284"/>
                    </a:cubicBezTo>
                    <a:cubicBezTo>
                      <a:pt x="360" y="283"/>
                      <a:pt x="360" y="283"/>
                      <a:pt x="359" y="283"/>
                    </a:cubicBezTo>
                    <a:cubicBezTo>
                      <a:pt x="358" y="283"/>
                      <a:pt x="358" y="285"/>
                      <a:pt x="358" y="286"/>
                    </a:cubicBezTo>
                    <a:cubicBezTo>
                      <a:pt x="359" y="286"/>
                      <a:pt x="358" y="287"/>
                      <a:pt x="358" y="287"/>
                    </a:cubicBezTo>
                    <a:cubicBezTo>
                      <a:pt x="359" y="286"/>
                      <a:pt x="357" y="286"/>
                      <a:pt x="357" y="285"/>
                    </a:cubicBezTo>
                    <a:cubicBezTo>
                      <a:pt x="357" y="284"/>
                      <a:pt x="356" y="284"/>
                      <a:pt x="355" y="284"/>
                    </a:cubicBezTo>
                    <a:cubicBezTo>
                      <a:pt x="354" y="285"/>
                      <a:pt x="354" y="286"/>
                      <a:pt x="353" y="286"/>
                    </a:cubicBezTo>
                    <a:cubicBezTo>
                      <a:pt x="353" y="286"/>
                      <a:pt x="354" y="285"/>
                      <a:pt x="353" y="285"/>
                    </a:cubicBezTo>
                    <a:cubicBezTo>
                      <a:pt x="352" y="284"/>
                      <a:pt x="351" y="283"/>
                      <a:pt x="351" y="281"/>
                    </a:cubicBezTo>
                    <a:cubicBezTo>
                      <a:pt x="351" y="281"/>
                      <a:pt x="350" y="281"/>
                      <a:pt x="350" y="281"/>
                    </a:cubicBezTo>
                    <a:cubicBezTo>
                      <a:pt x="349" y="281"/>
                      <a:pt x="350" y="281"/>
                      <a:pt x="350" y="282"/>
                    </a:cubicBezTo>
                    <a:cubicBezTo>
                      <a:pt x="350" y="282"/>
                      <a:pt x="349" y="282"/>
                      <a:pt x="349" y="282"/>
                    </a:cubicBezTo>
                    <a:cubicBezTo>
                      <a:pt x="349" y="283"/>
                      <a:pt x="349" y="283"/>
                      <a:pt x="349" y="283"/>
                    </a:cubicBezTo>
                    <a:cubicBezTo>
                      <a:pt x="349" y="284"/>
                      <a:pt x="350" y="286"/>
                      <a:pt x="350" y="287"/>
                    </a:cubicBezTo>
                    <a:cubicBezTo>
                      <a:pt x="350" y="287"/>
                      <a:pt x="350" y="287"/>
                      <a:pt x="350" y="288"/>
                    </a:cubicBezTo>
                    <a:cubicBezTo>
                      <a:pt x="349" y="288"/>
                      <a:pt x="349" y="288"/>
                      <a:pt x="349" y="288"/>
                    </a:cubicBezTo>
                    <a:cubicBezTo>
                      <a:pt x="348" y="287"/>
                      <a:pt x="347" y="286"/>
                      <a:pt x="347" y="285"/>
                    </a:cubicBezTo>
                    <a:cubicBezTo>
                      <a:pt x="347" y="283"/>
                      <a:pt x="346" y="283"/>
                      <a:pt x="345" y="284"/>
                    </a:cubicBezTo>
                    <a:cubicBezTo>
                      <a:pt x="345" y="284"/>
                      <a:pt x="345" y="284"/>
                      <a:pt x="345" y="284"/>
                    </a:cubicBezTo>
                    <a:cubicBezTo>
                      <a:pt x="344" y="283"/>
                      <a:pt x="344" y="284"/>
                      <a:pt x="343" y="284"/>
                    </a:cubicBezTo>
                    <a:cubicBezTo>
                      <a:pt x="343" y="283"/>
                      <a:pt x="344" y="283"/>
                      <a:pt x="344" y="283"/>
                    </a:cubicBezTo>
                    <a:cubicBezTo>
                      <a:pt x="344" y="283"/>
                      <a:pt x="344" y="283"/>
                      <a:pt x="345" y="283"/>
                    </a:cubicBezTo>
                    <a:cubicBezTo>
                      <a:pt x="345" y="283"/>
                      <a:pt x="347" y="283"/>
                      <a:pt x="347" y="282"/>
                    </a:cubicBezTo>
                    <a:cubicBezTo>
                      <a:pt x="347" y="281"/>
                      <a:pt x="347" y="280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8"/>
                      <a:pt x="346" y="278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6"/>
                      <a:pt x="345" y="276"/>
                      <a:pt x="345" y="276"/>
                    </a:cubicBezTo>
                    <a:cubicBezTo>
                      <a:pt x="344" y="276"/>
                      <a:pt x="344" y="277"/>
                      <a:pt x="344" y="277"/>
                    </a:cubicBezTo>
                    <a:cubicBezTo>
                      <a:pt x="343" y="277"/>
                      <a:pt x="344" y="278"/>
                      <a:pt x="343" y="278"/>
                    </a:cubicBezTo>
                    <a:cubicBezTo>
                      <a:pt x="343" y="277"/>
                      <a:pt x="344" y="276"/>
                      <a:pt x="343" y="275"/>
                    </a:cubicBezTo>
                    <a:cubicBezTo>
                      <a:pt x="343" y="274"/>
                      <a:pt x="342" y="273"/>
                      <a:pt x="342" y="272"/>
                    </a:cubicBezTo>
                    <a:cubicBezTo>
                      <a:pt x="342" y="272"/>
                      <a:pt x="341" y="272"/>
                      <a:pt x="341" y="272"/>
                    </a:cubicBezTo>
                    <a:cubicBezTo>
                      <a:pt x="341" y="272"/>
                      <a:pt x="341" y="272"/>
                      <a:pt x="341" y="273"/>
                    </a:cubicBezTo>
                    <a:cubicBezTo>
                      <a:pt x="340" y="273"/>
                      <a:pt x="341" y="274"/>
                      <a:pt x="340" y="274"/>
                    </a:cubicBezTo>
                    <a:cubicBezTo>
                      <a:pt x="340" y="272"/>
                      <a:pt x="340" y="272"/>
                      <a:pt x="338" y="274"/>
                    </a:cubicBezTo>
                    <a:cubicBezTo>
                      <a:pt x="338" y="274"/>
                      <a:pt x="338" y="274"/>
                      <a:pt x="338" y="274"/>
                    </a:cubicBezTo>
                    <a:cubicBezTo>
                      <a:pt x="338" y="273"/>
                      <a:pt x="339" y="273"/>
                      <a:pt x="338" y="273"/>
                    </a:cubicBezTo>
                    <a:cubicBezTo>
                      <a:pt x="338" y="272"/>
                      <a:pt x="337" y="273"/>
                      <a:pt x="337" y="273"/>
                    </a:cubicBezTo>
                    <a:cubicBezTo>
                      <a:pt x="337" y="274"/>
                      <a:pt x="337" y="274"/>
                      <a:pt x="337" y="273"/>
                    </a:cubicBezTo>
                    <a:cubicBezTo>
                      <a:pt x="337" y="273"/>
                      <a:pt x="336" y="273"/>
                      <a:pt x="336" y="273"/>
                    </a:cubicBezTo>
                    <a:cubicBezTo>
                      <a:pt x="336" y="273"/>
                      <a:pt x="337" y="273"/>
                      <a:pt x="336" y="273"/>
                    </a:cubicBezTo>
                    <a:cubicBezTo>
                      <a:pt x="336" y="273"/>
                      <a:pt x="336" y="273"/>
                      <a:pt x="336" y="273"/>
                    </a:cubicBezTo>
                    <a:cubicBezTo>
                      <a:pt x="336" y="274"/>
                      <a:pt x="336" y="274"/>
                      <a:pt x="335" y="274"/>
                    </a:cubicBezTo>
                    <a:cubicBezTo>
                      <a:pt x="334" y="275"/>
                      <a:pt x="334" y="275"/>
                      <a:pt x="334" y="276"/>
                    </a:cubicBezTo>
                    <a:cubicBezTo>
                      <a:pt x="334" y="277"/>
                      <a:pt x="334" y="277"/>
                      <a:pt x="333" y="277"/>
                    </a:cubicBezTo>
                    <a:cubicBezTo>
                      <a:pt x="333" y="276"/>
                      <a:pt x="334" y="276"/>
                      <a:pt x="334" y="275"/>
                    </a:cubicBezTo>
                    <a:cubicBezTo>
                      <a:pt x="334" y="275"/>
                      <a:pt x="334" y="275"/>
                      <a:pt x="334" y="274"/>
                    </a:cubicBezTo>
                    <a:cubicBezTo>
                      <a:pt x="335" y="274"/>
                      <a:pt x="335" y="273"/>
                      <a:pt x="334" y="273"/>
                    </a:cubicBezTo>
                    <a:cubicBezTo>
                      <a:pt x="335" y="272"/>
                      <a:pt x="337" y="272"/>
                      <a:pt x="338" y="271"/>
                    </a:cubicBezTo>
                    <a:cubicBezTo>
                      <a:pt x="338" y="271"/>
                      <a:pt x="339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1"/>
                      <a:pt x="338" y="269"/>
                      <a:pt x="337" y="270"/>
                    </a:cubicBezTo>
                    <a:cubicBezTo>
                      <a:pt x="337" y="271"/>
                      <a:pt x="336" y="271"/>
                      <a:pt x="336" y="270"/>
                    </a:cubicBezTo>
                    <a:cubicBezTo>
                      <a:pt x="336" y="270"/>
                      <a:pt x="337" y="270"/>
                      <a:pt x="337" y="269"/>
                    </a:cubicBezTo>
                    <a:cubicBezTo>
                      <a:pt x="335" y="268"/>
                      <a:pt x="334" y="267"/>
                      <a:pt x="332" y="268"/>
                    </a:cubicBezTo>
                    <a:cubicBezTo>
                      <a:pt x="333" y="267"/>
                      <a:pt x="333" y="267"/>
                      <a:pt x="332" y="266"/>
                    </a:cubicBezTo>
                    <a:cubicBezTo>
                      <a:pt x="332" y="266"/>
                      <a:pt x="331" y="266"/>
                      <a:pt x="331" y="265"/>
                    </a:cubicBezTo>
                    <a:cubicBezTo>
                      <a:pt x="332" y="265"/>
                      <a:pt x="332" y="265"/>
                      <a:pt x="333" y="266"/>
                    </a:cubicBezTo>
                    <a:cubicBezTo>
                      <a:pt x="334" y="267"/>
                      <a:pt x="336" y="267"/>
                      <a:pt x="337" y="268"/>
                    </a:cubicBezTo>
                    <a:cubicBezTo>
                      <a:pt x="339" y="268"/>
                      <a:pt x="340" y="268"/>
                      <a:pt x="342" y="268"/>
                    </a:cubicBezTo>
                    <a:cubicBezTo>
                      <a:pt x="343" y="268"/>
                      <a:pt x="344" y="268"/>
                      <a:pt x="346" y="267"/>
                    </a:cubicBezTo>
                    <a:cubicBezTo>
                      <a:pt x="347" y="267"/>
                      <a:pt x="347" y="266"/>
                      <a:pt x="347" y="265"/>
                    </a:cubicBezTo>
                    <a:cubicBezTo>
                      <a:pt x="346" y="264"/>
                      <a:pt x="346" y="264"/>
                      <a:pt x="344" y="263"/>
                    </a:cubicBezTo>
                    <a:cubicBezTo>
                      <a:pt x="344" y="263"/>
                      <a:pt x="343" y="263"/>
                      <a:pt x="343" y="263"/>
                    </a:cubicBezTo>
                    <a:cubicBezTo>
                      <a:pt x="341" y="262"/>
                      <a:pt x="340" y="261"/>
                      <a:pt x="338" y="261"/>
                    </a:cubicBezTo>
                    <a:cubicBezTo>
                      <a:pt x="338" y="261"/>
                      <a:pt x="338" y="261"/>
                      <a:pt x="338" y="261"/>
                    </a:cubicBezTo>
                    <a:cubicBezTo>
                      <a:pt x="337" y="260"/>
                      <a:pt x="335" y="260"/>
                      <a:pt x="334" y="260"/>
                    </a:cubicBezTo>
                    <a:cubicBezTo>
                      <a:pt x="334" y="260"/>
                      <a:pt x="334" y="260"/>
                      <a:pt x="334" y="260"/>
                    </a:cubicBezTo>
                    <a:cubicBezTo>
                      <a:pt x="333" y="259"/>
                      <a:pt x="332" y="259"/>
                      <a:pt x="331" y="258"/>
                    </a:cubicBezTo>
                    <a:cubicBezTo>
                      <a:pt x="331" y="258"/>
                      <a:pt x="332" y="258"/>
                      <a:pt x="332" y="258"/>
                    </a:cubicBezTo>
                    <a:cubicBezTo>
                      <a:pt x="333" y="258"/>
                      <a:pt x="334" y="259"/>
                      <a:pt x="335" y="258"/>
                    </a:cubicBezTo>
                    <a:cubicBezTo>
                      <a:pt x="335" y="258"/>
                      <a:pt x="335" y="259"/>
                      <a:pt x="336" y="259"/>
                    </a:cubicBezTo>
                    <a:cubicBezTo>
                      <a:pt x="336" y="260"/>
                      <a:pt x="337" y="259"/>
                      <a:pt x="338" y="260"/>
                    </a:cubicBezTo>
                    <a:cubicBezTo>
                      <a:pt x="338" y="260"/>
                      <a:pt x="338" y="259"/>
                      <a:pt x="338" y="259"/>
                    </a:cubicBezTo>
                    <a:cubicBezTo>
                      <a:pt x="338" y="258"/>
                      <a:pt x="338" y="258"/>
                      <a:pt x="338" y="257"/>
                    </a:cubicBezTo>
                    <a:cubicBezTo>
                      <a:pt x="338" y="256"/>
                      <a:pt x="337" y="256"/>
                      <a:pt x="336" y="256"/>
                    </a:cubicBezTo>
                    <a:cubicBezTo>
                      <a:pt x="336" y="255"/>
                      <a:pt x="335" y="254"/>
                      <a:pt x="334" y="254"/>
                    </a:cubicBezTo>
                    <a:cubicBezTo>
                      <a:pt x="332" y="252"/>
                      <a:pt x="329" y="253"/>
                      <a:pt x="327" y="255"/>
                    </a:cubicBezTo>
                    <a:cubicBezTo>
                      <a:pt x="327" y="255"/>
                      <a:pt x="326" y="256"/>
                      <a:pt x="325" y="255"/>
                    </a:cubicBezTo>
                    <a:cubicBezTo>
                      <a:pt x="325" y="255"/>
                      <a:pt x="325" y="255"/>
                      <a:pt x="325" y="255"/>
                    </a:cubicBezTo>
                    <a:cubicBezTo>
                      <a:pt x="324" y="256"/>
                      <a:pt x="323" y="255"/>
                      <a:pt x="323" y="255"/>
                    </a:cubicBezTo>
                    <a:cubicBezTo>
                      <a:pt x="322" y="255"/>
                      <a:pt x="321" y="255"/>
                      <a:pt x="320" y="256"/>
                    </a:cubicBezTo>
                    <a:cubicBezTo>
                      <a:pt x="320" y="257"/>
                      <a:pt x="320" y="258"/>
                      <a:pt x="319" y="259"/>
                    </a:cubicBezTo>
                    <a:cubicBezTo>
                      <a:pt x="318" y="262"/>
                      <a:pt x="318" y="262"/>
                      <a:pt x="318" y="262"/>
                    </a:cubicBezTo>
                    <a:cubicBezTo>
                      <a:pt x="317" y="261"/>
                      <a:pt x="317" y="260"/>
                      <a:pt x="318" y="259"/>
                    </a:cubicBezTo>
                    <a:cubicBezTo>
                      <a:pt x="319" y="258"/>
                      <a:pt x="319" y="257"/>
                      <a:pt x="320" y="256"/>
                    </a:cubicBezTo>
                    <a:cubicBezTo>
                      <a:pt x="320" y="255"/>
                      <a:pt x="321" y="254"/>
                      <a:pt x="320" y="253"/>
                    </a:cubicBezTo>
                    <a:cubicBezTo>
                      <a:pt x="320" y="251"/>
                      <a:pt x="319" y="250"/>
                      <a:pt x="318" y="248"/>
                    </a:cubicBezTo>
                    <a:cubicBezTo>
                      <a:pt x="318" y="247"/>
                      <a:pt x="317" y="246"/>
                      <a:pt x="316" y="246"/>
                    </a:cubicBezTo>
                    <a:cubicBezTo>
                      <a:pt x="315" y="245"/>
                      <a:pt x="315" y="246"/>
                      <a:pt x="314" y="247"/>
                    </a:cubicBezTo>
                    <a:cubicBezTo>
                      <a:pt x="314" y="247"/>
                      <a:pt x="313" y="248"/>
                      <a:pt x="313" y="247"/>
                    </a:cubicBezTo>
                    <a:cubicBezTo>
                      <a:pt x="313" y="246"/>
                      <a:pt x="311" y="246"/>
                      <a:pt x="311" y="245"/>
                    </a:cubicBezTo>
                    <a:cubicBezTo>
                      <a:pt x="311" y="244"/>
                      <a:pt x="311" y="244"/>
                      <a:pt x="310" y="244"/>
                    </a:cubicBezTo>
                    <a:cubicBezTo>
                      <a:pt x="310" y="245"/>
                      <a:pt x="309" y="244"/>
                      <a:pt x="308" y="244"/>
                    </a:cubicBezTo>
                    <a:cubicBezTo>
                      <a:pt x="307" y="244"/>
                      <a:pt x="306" y="243"/>
                      <a:pt x="305" y="242"/>
                    </a:cubicBezTo>
                    <a:cubicBezTo>
                      <a:pt x="305" y="242"/>
                      <a:pt x="305" y="242"/>
                      <a:pt x="305" y="242"/>
                    </a:cubicBezTo>
                    <a:cubicBezTo>
                      <a:pt x="303" y="241"/>
                      <a:pt x="301" y="242"/>
                      <a:pt x="299" y="243"/>
                    </a:cubicBezTo>
                    <a:cubicBezTo>
                      <a:pt x="299" y="243"/>
                      <a:pt x="300" y="243"/>
                      <a:pt x="299" y="244"/>
                    </a:cubicBezTo>
                    <a:cubicBezTo>
                      <a:pt x="299" y="244"/>
                      <a:pt x="299" y="245"/>
                      <a:pt x="298" y="244"/>
                    </a:cubicBezTo>
                    <a:cubicBezTo>
                      <a:pt x="297" y="244"/>
                      <a:pt x="297" y="244"/>
                      <a:pt x="296" y="245"/>
                    </a:cubicBezTo>
                    <a:cubicBezTo>
                      <a:pt x="296" y="245"/>
                      <a:pt x="297" y="245"/>
                      <a:pt x="297" y="245"/>
                    </a:cubicBezTo>
                    <a:cubicBezTo>
                      <a:pt x="297" y="245"/>
                      <a:pt x="296" y="246"/>
                      <a:pt x="296" y="246"/>
                    </a:cubicBezTo>
                    <a:cubicBezTo>
                      <a:pt x="295" y="247"/>
                      <a:pt x="296" y="247"/>
                      <a:pt x="296" y="248"/>
                    </a:cubicBezTo>
                    <a:cubicBezTo>
                      <a:pt x="296" y="248"/>
                      <a:pt x="296" y="248"/>
                      <a:pt x="296" y="248"/>
                    </a:cubicBezTo>
                    <a:cubicBezTo>
                      <a:pt x="297" y="247"/>
                      <a:pt x="297" y="248"/>
                      <a:pt x="297" y="248"/>
                    </a:cubicBezTo>
                    <a:cubicBezTo>
                      <a:pt x="298" y="249"/>
                      <a:pt x="298" y="249"/>
                      <a:pt x="299" y="249"/>
                    </a:cubicBezTo>
                    <a:cubicBezTo>
                      <a:pt x="299" y="249"/>
                      <a:pt x="299" y="249"/>
                      <a:pt x="299" y="250"/>
                    </a:cubicBezTo>
                    <a:cubicBezTo>
                      <a:pt x="299" y="250"/>
                      <a:pt x="298" y="249"/>
                      <a:pt x="298" y="250"/>
                    </a:cubicBezTo>
                    <a:cubicBezTo>
                      <a:pt x="297" y="250"/>
                      <a:pt x="298" y="250"/>
                      <a:pt x="298" y="251"/>
                    </a:cubicBezTo>
                    <a:cubicBezTo>
                      <a:pt x="298" y="251"/>
                      <a:pt x="297" y="251"/>
                      <a:pt x="297" y="250"/>
                    </a:cubicBezTo>
                    <a:cubicBezTo>
                      <a:pt x="297" y="250"/>
                      <a:pt x="296" y="250"/>
                      <a:pt x="296" y="250"/>
                    </a:cubicBezTo>
                    <a:cubicBezTo>
                      <a:pt x="296" y="250"/>
                      <a:pt x="296" y="249"/>
                      <a:pt x="295" y="249"/>
                    </a:cubicBezTo>
                    <a:cubicBezTo>
                      <a:pt x="295" y="250"/>
                      <a:pt x="295" y="250"/>
                      <a:pt x="295" y="250"/>
                    </a:cubicBezTo>
                    <a:cubicBezTo>
                      <a:pt x="296" y="251"/>
                      <a:pt x="296" y="251"/>
                      <a:pt x="296" y="251"/>
                    </a:cubicBezTo>
                    <a:cubicBezTo>
                      <a:pt x="295" y="251"/>
                      <a:pt x="295" y="252"/>
                      <a:pt x="295" y="252"/>
                    </a:cubicBezTo>
                    <a:cubicBezTo>
                      <a:pt x="296" y="253"/>
                      <a:pt x="296" y="253"/>
                      <a:pt x="297" y="252"/>
                    </a:cubicBezTo>
                    <a:cubicBezTo>
                      <a:pt x="298" y="253"/>
                      <a:pt x="298" y="254"/>
                      <a:pt x="299" y="254"/>
                    </a:cubicBezTo>
                    <a:cubicBezTo>
                      <a:pt x="299" y="255"/>
                      <a:pt x="300" y="255"/>
                      <a:pt x="300" y="255"/>
                    </a:cubicBezTo>
                    <a:cubicBezTo>
                      <a:pt x="300" y="256"/>
                      <a:pt x="301" y="256"/>
                      <a:pt x="301" y="257"/>
                    </a:cubicBezTo>
                    <a:cubicBezTo>
                      <a:pt x="301" y="257"/>
                      <a:pt x="302" y="256"/>
                      <a:pt x="303" y="257"/>
                    </a:cubicBezTo>
                    <a:cubicBezTo>
                      <a:pt x="303" y="257"/>
                      <a:pt x="303" y="257"/>
                      <a:pt x="303" y="256"/>
                    </a:cubicBezTo>
                    <a:cubicBezTo>
                      <a:pt x="303" y="256"/>
                      <a:pt x="303" y="256"/>
                      <a:pt x="303" y="256"/>
                    </a:cubicBezTo>
                    <a:cubicBezTo>
                      <a:pt x="303" y="255"/>
                      <a:pt x="304" y="255"/>
                      <a:pt x="304" y="255"/>
                    </a:cubicBezTo>
                    <a:cubicBezTo>
                      <a:pt x="304" y="256"/>
                      <a:pt x="304" y="256"/>
                      <a:pt x="304" y="257"/>
                    </a:cubicBezTo>
                    <a:cubicBezTo>
                      <a:pt x="303" y="257"/>
                      <a:pt x="303" y="258"/>
                      <a:pt x="301" y="258"/>
                    </a:cubicBezTo>
                    <a:cubicBezTo>
                      <a:pt x="301" y="257"/>
                      <a:pt x="300" y="258"/>
                      <a:pt x="301" y="258"/>
                    </a:cubicBezTo>
                    <a:cubicBezTo>
                      <a:pt x="301" y="259"/>
                      <a:pt x="301" y="259"/>
                      <a:pt x="301" y="260"/>
                    </a:cubicBezTo>
                    <a:cubicBezTo>
                      <a:pt x="302" y="261"/>
                      <a:pt x="302" y="261"/>
                      <a:pt x="303" y="261"/>
                    </a:cubicBezTo>
                    <a:cubicBezTo>
                      <a:pt x="304" y="262"/>
                      <a:pt x="305" y="262"/>
                      <a:pt x="305" y="261"/>
                    </a:cubicBezTo>
                    <a:cubicBezTo>
                      <a:pt x="306" y="262"/>
                      <a:pt x="305" y="262"/>
                      <a:pt x="305" y="262"/>
                    </a:cubicBezTo>
                    <a:cubicBezTo>
                      <a:pt x="306" y="263"/>
                      <a:pt x="306" y="262"/>
                      <a:pt x="306" y="262"/>
                    </a:cubicBezTo>
                    <a:cubicBezTo>
                      <a:pt x="306" y="262"/>
                      <a:pt x="306" y="262"/>
                      <a:pt x="306" y="262"/>
                    </a:cubicBezTo>
                    <a:cubicBezTo>
                      <a:pt x="307" y="263"/>
                      <a:pt x="307" y="262"/>
                      <a:pt x="308" y="263"/>
                    </a:cubicBezTo>
                    <a:cubicBezTo>
                      <a:pt x="309" y="263"/>
                      <a:pt x="309" y="263"/>
                      <a:pt x="309" y="264"/>
                    </a:cubicBezTo>
                    <a:cubicBezTo>
                      <a:pt x="308" y="263"/>
                      <a:pt x="307" y="263"/>
                      <a:pt x="307" y="264"/>
                    </a:cubicBezTo>
                    <a:cubicBezTo>
                      <a:pt x="307" y="264"/>
                      <a:pt x="306" y="265"/>
                      <a:pt x="306" y="264"/>
                    </a:cubicBezTo>
                    <a:cubicBezTo>
                      <a:pt x="306" y="264"/>
                      <a:pt x="306" y="266"/>
                      <a:pt x="306" y="266"/>
                    </a:cubicBezTo>
                    <a:cubicBezTo>
                      <a:pt x="307" y="266"/>
                      <a:pt x="308" y="267"/>
                      <a:pt x="308" y="266"/>
                    </a:cubicBezTo>
                    <a:cubicBezTo>
                      <a:pt x="309" y="265"/>
                      <a:pt x="310" y="265"/>
                      <a:pt x="310" y="264"/>
                    </a:cubicBezTo>
                    <a:cubicBezTo>
                      <a:pt x="310" y="265"/>
                      <a:pt x="311" y="265"/>
                      <a:pt x="311" y="265"/>
                    </a:cubicBezTo>
                    <a:cubicBezTo>
                      <a:pt x="312" y="265"/>
                      <a:pt x="313" y="265"/>
                      <a:pt x="314" y="265"/>
                    </a:cubicBezTo>
                    <a:cubicBezTo>
                      <a:pt x="314" y="265"/>
                      <a:pt x="315" y="265"/>
                      <a:pt x="316" y="265"/>
                    </a:cubicBezTo>
                    <a:cubicBezTo>
                      <a:pt x="317" y="265"/>
                      <a:pt x="316" y="264"/>
                      <a:pt x="317" y="263"/>
                    </a:cubicBezTo>
                    <a:cubicBezTo>
                      <a:pt x="317" y="264"/>
                      <a:pt x="317" y="265"/>
                      <a:pt x="318" y="264"/>
                    </a:cubicBezTo>
                    <a:cubicBezTo>
                      <a:pt x="318" y="263"/>
                      <a:pt x="319" y="263"/>
                      <a:pt x="319" y="263"/>
                    </a:cubicBezTo>
                    <a:cubicBezTo>
                      <a:pt x="319" y="262"/>
                      <a:pt x="320" y="262"/>
                      <a:pt x="321" y="262"/>
                    </a:cubicBezTo>
                    <a:cubicBezTo>
                      <a:pt x="321" y="262"/>
                      <a:pt x="321" y="263"/>
                      <a:pt x="321" y="263"/>
                    </a:cubicBezTo>
                    <a:cubicBezTo>
                      <a:pt x="321" y="265"/>
                      <a:pt x="323" y="267"/>
                      <a:pt x="324" y="269"/>
                    </a:cubicBezTo>
                    <a:cubicBezTo>
                      <a:pt x="324" y="269"/>
                      <a:pt x="324" y="270"/>
                      <a:pt x="324" y="270"/>
                    </a:cubicBezTo>
                    <a:cubicBezTo>
                      <a:pt x="324" y="271"/>
                      <a:pt x="324" y="272"/>
                      <a:pt x="324" y="272"/>
                    </a:cubicBezTo>
                    <a:cubicBezTo>
                      <a:pt x="325" y="274"/>
                      <a:pt x="326" y="275"/>
                      <a:pt x="327" y="275"/>
                    </a:cubicBezTo>
                    <a:cubicBezTo>
                      <a:pt x="327" y="276"/>
                      <a:pt x="328" y="277"/>
                      <a:pt x="327" y="278"/>
                    </a:cubicBezTo>
                    <a:cubicBezTo>
                      <a:pt x="327" y="279"/>
                      <a:pt x="327" y="280"/>
                      <a:pt x="327" y="280"/>
                    </a:cubicBezTo>
                    <a:cubicBezTo>
                      <a:pt x="328" y="281"/>
                      <a:pt x="328" y="283"/>
                      <a:pt x="327" y="284"/>
                    </a:cubicBezTo>
                    <a:cubicBezTo>
                      <a:pt x="326" y="285"/>
                      <a:pt x="326" y="287"/>
                      <a:pt x="325" y="288"/>
                    </a:cubicBezTo>
                    <a:cubicBezTo>
                      <a:pt x="325" y="289"/>
                      <a:pt x="326" y="289"/>
                      <a:pt x="325" y="290"/>
                    </a:cubicBezTo>
                    <a:cubicBezTo>
                      <a:pt x="325" y="291"/>
                      <a:pt x="324" y="293"/>
                      <a:pt x="326" y="295"/>
                    </a:cubicBezTo>
                    <a:cubicBezTo>
                      <a:pt x="326" y="295"/>
                      <a:pt x="326" y="295"/>
                      <a:pt x="327" y="295"/>
                    </a:cubicBezTo>
                    <a:cubicBezTo>
                      <a:pt x="328" y="295"/>
                      <a:pt x="328" y="296"/>
                      <a:pt x="328" y="296"/>
                    </a:cubicBezTo>
                    <a:cubicBezTo>
                      <a:pt x="328" y="297"/>
                      <a:pt x="328" y="297"/>
                      <a:pt x="327" y="297"/>
                    </a:cubicBezTo>
                    <a:cubicBezTo>
                      <a:pt x="326" y="297"/>
                      <a:pt x="326" y="297"/>
                      <a:pt x="327" y="298"/>
                    </a:cubicBezTo>
                    <a:cubicBezTo>
                      <a:pt x="327" y="298"/>
                      <a:pt x="327" y="299"/>
                      <a:pt x="327" y="299"/>
                    </a:cubicBezTo>
                    <a:cubicBezTo>
                      <a:pt x="328" y="300"/>
                      <a:pt x="328" y="301"/>
                      <a:pt x="328" y="302"/>
                    </a:cubicBezTo>
                    <a:cubicBezTo>
                      <a:pt x="327" y="304"/>
                      <a:pt x="328" y="305"/>
                      <a:pt x="330" y="306"/>
                    </a:cubicBezTo>
                    <a:cubicBezTo>
                      <a:pt x="331" y="306"/>
                      <a:pt x="331" y="306"/>
                      <a:pt x="330" y="307"/>
                    </a:cubicBezTo>
                    <a:cubicBezTo>
                      <a:pt x="330" y="307"/>
                      <a:pt x="330" y="307"/>
                      <a:pt x="331" y="308"/>
                    </a:cubicBezTo>
                    <a:cubicBezTo>
                      <a:pt x="332" y="308"/>
                      <a:pt x="333" y="308"/>
                      <a:pt x="333" y="306"/>
                    </a:cubicBezTo>
                    <a:cubicBezTo>
                      <a:pt x="333" y="307"/>
                      <a:pt x="333" y="307"/>
                      <a:pt x="333" y="307"/>
                    </a:cubicBezTo>
                    <a:cubicBezTo>
                      <a:pt x="333" y="307"/>
                      <a:pt x="332" y="308"/>
                      <a:pt x="333" y="308"/>
                    </a:cubicBezTo>
                    <a:cubicBezTo>
                      <a:pt x="334" y="308"/>
                      <a:pt x="334" y="307"/>
                      <a:pt x="333" y="306"/>
                    </a:cubicBezTo>
                    <a:cubicBezTo>
                      <a:pt x="333" y="306"/>
                      <a:pt x="333" y="305"/>
                      <a:pt x="334" y="305"/>
                    </a:cubicBezTo>
                    <a:cubicBezTo>
                      <a:pt x="335" y="304"/>
                      <a:pt x="336" y="304"/>
                      <a:pt x="336" y="302"/>
                    </a:cubicBezTo>
                    <a:cubicBezTo>
                      <a:pt x="337" y="303"/>
                      <a:pt x="336" y="303"/>
                      <a:pt x="336" y="304"/>
                    </a:cubicBezTo>
                    <a:cubicBezTo>
                      <a:pt x="336" y="305"/>
                      <a:pt x="335" y="305"/>
                      <a:pt x="335" y="306"/>
                    </a:cubicBezTo>
                    <a:cubicBezTo>
                      <a:pt x="335" y="306"/>
                      <a:pt x="335" y="306"/>
                      <a:pt x="335" y="307"/>
                    </a:cubicBezTo>
                    <a:cubicBezTo>
                      <a:pt x="336" y="307"/>
                      <a:pt x="336" y="306"/>
                      <a:pt x="336" y="306"/>
                    </a:cubicBezTo>
                    <a:cubicBezTo>
                      <a:pt x="336" y="306"/>
                      <a:pt x="336" y="306"/>
                      <a:pt x="336" y="306"/>
                    </a:cubicBezTo>
                    <a:cubicBezTo>
                      <a:pt x="337" y="307"/>
                      <a:pt x="337" y="307"/>
                      <a:pt x="337" y="307"/>
                    </a:cubicBezTo>
                    <a:cubicBezTo>
                      <a:pt x="337" y="308"/>
                      <a:pt x="338" y="309"/>
                      <a:pt x="338" y="309"/>
                    </a:cubicBez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40" y="309"/>
                      <a:pt x="340" y="310"/>
                      <a:pt x="341" y="310"/>
                    </a:cubicBezTo>
                    <a:cubicBezTo>
                      <a:pt x="342" y="310"/>
                      <a:pt x="342" y="310"/>
                      <a:pt x="343" y="310"/>
                    </a:cubicBezTo>
                    <a:cubicBezTo>
                      <a:pt x="344" y="311"/>
                      <a:pt x="345" y="309"/>
                      <a:pt x="347" y="309"/>
                    </a:cubicBezTo>
                    <a:cubicBezTo>
                      <a:pt x="347" y="309"/>
                      <a:pt x="347" y="309"/>
                      <a:pt x="347" y="308"/>
                    </a:cubicBezTo>
                    <a:cubicBezTo>
                      <a:pt x="347" y="308"/>
                      <a:pt x="347" y="307"/>
                      <a:pt x="347" y="306"/>
                    </a:cubicBezTo>
                    <a:cubicBezTo>
                      <a:pt x="347" y="306"/>
                      <a:pt x="347" y="306"/>
                      <a:pt x="347" y="305"/>
                    </a:cubicBezTo>
                    <a:cubicBezTo>
                      <a:pt x="348" y="306"/>
                      <a:pt x="348" y="306"/>
                      <a:pt x="348" y="304"/>
                    </a:cubicBezTo>
                    <a:cubicBezTo>
                      <a:pt x="348" y="304"/>
                      <a:pt x="347" y="304"/>
                      <a:pt x="348" y="303"/>
                    </a:cubicBezTo>
                    <a:cubicBezTo>
                      <a:pt x="349" y="304"/>
                      <a:pt x="349" y="306"/>
                      <a:pt x="349" y="307"/>
                    </a:cubicBezTo>
                    <a:cubicBezTo>
                      <a:pt x="349" y="307"/>
                      <a:pt x="349" y="308"/>
                      <a:pt x="349" y="307"/>
                    </a:cubicBezTo>
                    <a:cubicBezTo>
                      <a:pt x="349" y="307"/>
                      <a:pt x="350" y="307"/>
                      <a:pt x="349" y="307"/>
                    </a:cubicBezTo>
                    <a:cubicBezTo>
                      <a:pt x="349" y="306"/>
                      <a:pt x="350" y="304"/>
                      <a:pt x="350" y="303"/>
                    </a:cubicBezTo>
                    <a:cubicBezTo>
                      <a:pt x="350" y="303"/>
                      <a:pt x="350" y="303"/>
                      <a:pt x="350" y="303"/>
                    </a:cubicBezTo>
                    <a:cubicBezTo>
                      <a:pt x="351" y="303"/>
                      <a:pt x="351" y="303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2" y="303"/>
                      <a:pt x="351" y="304"/>
                      <a:pt x="351" y="304"/>
                    </a:cubicBezTo>
                    <a:cubicBezTo>
                      <a:pt x="352" y="304"/>
                      <a:pt x="352" y="305"/>
                      <a:pt x="352" y="306"/>
                    </a:cubicBezTo>
                    <a:cubicBezTo>
                      <a:pt x="351" y="307"/>
                      <a:pt x="352" y="308"/>
                      <a:pt x="351" y="309"/>
                    </a:cubicBezTo>
                    <a:cubicBezTo>
                      <a:pt x="351" y="311"/>
                      <a:pt x="351" y="312"/>
                      <a:pt x="352" y="312"/>
                    </a:cubicBezTo>
                    <a:cubicBezTo>
                      <a:pt x="353" y="312"/>
                      <a:pt x="353" y="311"/>
                      <a:pt x="354" y="311"/>
                    </a:cubicBezTo>
                    <a:cubicBezTo>
                      <a:pt x="354" y="312"/>
                      <a:pt x="354" y="312"/>
                      <a:pt x="354" y="312"/>
                    </a:cubicBezTo>
                    <a:cubicBezTo>
                      <a:pt x="355" y="312"/>
                      <a:pt x="355" y="313"/>
                      <a:pt x="356" y="312"/>
                    </a:cubicBezTo>
                    <a:cubicBezTo>
                      <a:pt x="356" y="312"/>
                      <a:pt x="356" y="311"/>
                      <a:pt x="356" y="311"/>
                    </a:cubicBezTo>
                    <a:cubicBezTo>
                      <a:pt x="356" y="312"/>
                      <a:pt x="356" y="312"/>
                      <a:pt x="357" y="313"/>
                    </a:cubicBezTo>
                    <a:cubicBezTo>
                      <a:pt x="358" y="313"/>
                      <a:pt x="358" y="312"/>
                      <a:pt x="359" y="311"/>
                    </a:cubicBezTo>
                    <a:cubicBezTo>
                      <a:pt x="359" y="312"/>
                      <a:pt x="360" y="313"/>
                      <a:pt x="361" y="312"/>
                    </a:cubicBezTo>
                    <a:cubicBezTo>
                      <a:pt x="361" y="312"/>
                      <a:pt x="361" y="312"/>
                      <a:pt x="362" y="312"/>
                    </a:cubicBezTo>
                    <a:cubicBezTo>
                      <a:pt x="362" y="313"/>
                      <a:pt x="363" y="313"/>
                      <a:pt x="364" y="312"/>
                    </a:cubicBezTo>
                    <a:cubicBezTo>
                      <a:pt x="364" y="312"/>
                      <a:pt x="364" y="311"/>
                      <a:pt x="363" y="311"/>
                    </a:cubicBezTo>
                    <a:cubicBezTo>
                      <a:pt x="363" y="311"/>
                      <a:pt x="363" y="311"/>
                      <a:pt x="363" y="311"/>
                    </a:cubicBezTo>
                    <a:cubicBezTo>
                      <a:pt x="363" y="310"/>
                      <a:pt x="363" y="309"/>
                      <a:pt x="363" y="309"/>
                    </a:cubicBezTo>
                    <a:cubicBezTo>
                      <a:pt x="363" y="309"/>
                      <a:pt x="363" y="309"/>
                      <a:pt x="363" y="309"/>
                    </a:cubicBezTo>
                    <a:cubicBezTo>
                      <a:pt x="363" y="311"/>
                      <a:pt x="364" y="312"/>
                      <a:pt x="365" y="312"/>
                    </a:cubicBezTo>
                    <a:cubicBezTo>
                      <a:pt x="366" y="312"/>
                      <a:pt x="366" y="311"/>
                      <a:pt x="367" y="311"/>
                    </a:cubicBezTo>
                    <a:cubicBezTo>
                      <a:pt x="367" y="310"/>
                      <a:pt x="366" y="310"/>
                      <a:pt x="367" y="309"/>
                    </a:cubicBezTo>
                    <a:cubicBezTo>
                      <a:pt x="367" y="309"/>
                      <a:pt x="367" y="309"/>
                      <a:pt x="367" y="309"/>
                    </a:cubicBezTo>
                    <a:cubicBezTo>
                      <a:pt x="367" y="310"/>
                      <a:pt x="367" y="310"/>
                      <a:pt x="368" y="310"/>
                    </a:cubicBezTo>
                    <a:cubicBezTo>
                      <a:pt x="368" y="311"/>
                      <a:pt x="368" y="311"/>
                      <a:pt x="367" y="311"/>
                    </a:cubicBezTo>
                    <a:cubicBezTo>
                      <a:pt x="367" y="312"/>
                      <a:pt x="367" y="312"/>
                      <a:pt x="367" y="312"/>
                    </a:cubicBezTo>
                    <a:cubicBezTo>
                      <a:pt x="368" y="312"/>
                      <a:pt x="368" y="312"/>
                      <a:pt x="368" y="312"/>
                    </a:cubicBezTo>
                    <a:cubicBezTo>
                      <a:pt x="369" y="312"/>
                      <a:pt x="370" y="312"/>
                      <a:pt x="370" y="312"/>
                    </a:cubicBezTo>
                    <a:cubicBezTo>
                      <a:pt x="371" y="312"/>
                      <a:pt x="371" y="311"/>
                      <a:pt x="371" y="311"/>
                    </a:cubicBezTo>
                    <a:cubicBezTo>
                      <a:pt x="372" y="310"/>
                      <a:pt x="371" y="309"/>
                      <a:pt x="371" y="308"/>
                    </a:cubicBezTo>
                    <a:cubicBezTo>
                      <a:pt x="371" y="307"/>
                      <a:pt x="371" y="307"/>
                      <a:pt x="372" y="308"/>
                    </a:cubicBezTo>
                    <a:cubicBezTo>
                      <a:pt x="372" y="309"/>
                      <a:pt x="373" y="310"/>
                      <a:pt x="373" y="312"/>
                    </a:cubicBezTo>
                    <a:cubicBezTo>
                      <a:pt x="374" y="312"/>
                      <a:pt x="375" y="312"/>
                      <a:pt x="375" y="310"/>
                    </a:cubicBezTo>
                    <a:cubicBezTo>
                      <a:pt x="375" y="310"/>
                      <a:pt x="375" y="310"/>
                      <a:pt x="375" y="309"/>
                    </a:cubicBezTo>
                    <a:cubicBezTo>
                      <a:pt x="375" y="309"/>
                      <a:pt x="375" y="308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9"/>
                      <a:pt x="375" y="310"/>
                      <a:pt x="375" y="311"/>
                    </a:cubicBezTo>
                    <a:cubicBezTo>
                      <a:pt x="375" y="311"/>
                      <a:pt x="376" y="312"/>
                      <a:pt x="376" y="311"/>
                    </a:cubicBezTo>
                    <a:cubicBezTo>
                      <a:pt x="377" y="311"/>
                      <a:pt x="377" y="311"/>
                      <a:pt x="378" y="311"/>
                    </a:cubicBezTo>
                    <a:cubicBezTo>
                      <a:pt x="379" y="311"/>
                      <a:pt x="380" y="311"/>
                      <a:pt x="381" y="311"/>
                    </a:cubicBezTo>
                    <a:cubicBezTo>
                      <a:pt x="382" y="310"/>
                      <a:pt x="383" y="310"/>
                      <a:pt x="384" y="310"/>
                    </a:cubicBezTo>
                    <a:cubicBezTo>
                      <a:pt x="385" y="311"/>
                      <a:pt x="385" y="310"/>
                      <a:pt x="385" y="309"/>
                    </a:cubicBezTo>
                    <a:cubicBezTo>
                      <a:pt x="385" y="308"/>
                      <a:pt x="386" y="307"/>
                      <a:pt x="386" y="306"/>
                    </a:cubicBezTo>
                    <a:cubicBezTo>
                      <a:pt x="386" y="305"/>
                      <a:pt x="387" y="304"/>
                      <a:pt x="385" y="304"/>
                    </a:cubicBezTo>
                    <a:cubicBezTo>
                      <a:pt x="385" y="303"/>
                      <a:pt x="385" y="303"/>
                      <a:pt x="384" y="302"/>
                    </a:cubicBezTo>
                    <a:cubicBezTo>
                      <a:pt x="384" y="302"/>
                      <a:pt x="384" y="302"/>
                      <a:pt x="384" y="302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385" y="301"/>
                      <a:pt x="385" y="302"/>
                      <a:pt x="386" y="302"/>
                    </a:cubicBezTo>
                    <a:cubicBezTo>
                      <a:pt x="386" y="303"/>
                      <a:pt x="386" y="303"/>
                      <a:pt x="387" y="303"/>
                    </a:cubicBezTo>
                    <a:cubicBezTo>
                      <a:pt x="387" y="303"/>
                      <a:pt x="387" y="303"/>
                      <a:pt x="387" y="303"/>
                    </a:cubicBezTo>
                    <a:cubicBezTo>
                      <a:pt x="388" y="304"/>
                      <a:pt x="388" y="304"/>
                      <a:pt x="387" y="305"/>
                    </a:cubicBezTo>
                    <a:cubicBezTo>
                      <a:pt x="387" y="307"/>
                      <a:pt x="387" y="308"/>
                      <a:pt x="388" y="310"/>
                    </a:cubicBezTo>
                    <a:cubicBezTo>
                      <a:pt x="389" y="311"/>
                      <a:pt x="390" y="311"/>
                      <a:pt x="391" y="311"/>
                    </a:cubicBezTo>
                    <a:cubicBezTo>
                      <a:pt x="392" y="311"/>
                      <a:pt x="392" y="310"/>
                      <a:pt x="392" y="309"/>
                    </a:cubicBezTo>
                    <a:cubicBezTo>
                      <a:pt x="392" y="311"/>
                      <a:pt x="392" y="311"/>
                      <a:pt x="393" y="311"/>
                    </a:cubicBezTo>
                    <a:cubicBezTo>
                      <a:pt x="394" y="311"/>
                      <a:pt x="394" y="312"/>
                      <a:pt x="395" y="312"/>
                    </a:cubicBezTo>
                    <a:cubicBezTo>
                      <a:pt x="395" y="312"/>
                      <a:pt x="395" y="312"/>
                      <a:pt x="395" y="312"/>
                    </a:cubicBezTo>
                    <a:cubicBezTo>
                      <a:pt x="396" y="312"/>
                      <a:pt x="396" y="312"/>
                      <a:pt x="397" y="312"/>
                    </a:cubicBezTo>
                    <a:cubicBezTo>
                      <a:pt x="397" y="312"/>
                      <a:pt x="398" y="311"/>
                      <a:pt x="398" y="311"/>
                    </a:cubicBezTo>
                    <a:cubicBezTo>
                      <a:pt x="399" y="310"/>
                      <a:pt x="400" y="310"/>
                      <a:pt x="401" y="310"/>
                    </a:cubicBezTo>
                    <a:cubicBezTo>
                      <a:pt x="402" y="310"/>
                      <a:pt x="402" y="310"/>
                      <a:pt x="402" y="310"/>
                    </a:cubicBezTo>
                    <a:cubicBezTo>
                      <a:pt x="404" y="310"/>
                      <a:pt x="405" y="309"/>
                      <a:pt x="406" y="309"/>
                    </a:cubicBezTo>
                    <a:cubicBezTo>
                      <a:pt x="407" y="309"/>
                      <a:pt x="407" y="308"/>
                      <a:pt x="407" y="307"/>
                    </a:cubicBezTo>
                    <a:cubicBezTo>
                      <a:pt x="407" y="307"/>
                      <a:pt x="407" y="307"/>
                      <a:pt x="407" y="307"/>
                    </a:cubicBezTo>
                    <a:cubicBezTo>
                      <a:pt x="407" y="306"/>
                      <a:pt x="407" y="305"/>
                      <a:pt x="407" y="305"/>
                    </a:cubicBezTo>
                    <a:cubicBezTo>
                      <a:pt x="407" y="304"/>
                      <a:pt x="408" y="303"/>
                      <a:pt x="407" y="303"/>
                    </a:cubicBezTo>
                    <a:cubicBezTo>
                      <a:pt x="406" y="302"/>
                      <a:pt x="406" y="301"/>
                      <a:pt x="406" y="301"/>
                    </a:cubicBezTo>
                    <a:cubicBezTo>
                      <a:pt x="406" y="302"/>
                      <a:pt x="407" y="302"/>
                      <a:pt x="408" y="303"/>
                    </a:cubicBezTo>
                    <a:cubicBezTo>
                      <a:pt x="409" y="304"/>
                      <a:pt x="409" y="304"/>
                      <a:pt x="410" y="303"/>
                    </a:cubicBezTo>
                    <a:cubicBezTo>
                      <a:pt x="411" y="303"/>
                      <a:pt x="411" y="302"/>
                      <a:pt x="412" y="302"/>
                    </a:cubicBezTo>
                    <a:cubicBezTo>
                      <a:pt x="413" y="302"/>
                      <a:pt x="413" y="302"/>
                      <a:pt x="412" y="301"/>
                    </a:cubicBezTo>
                    <a:close/>
                    <a:moveTo>
                      <a:pt x="313" y="249"/>
                    </a:move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9" y="307"/>
                    </a:move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lose/>
                    <a:moveTo>
                      <a:pt x="400" y="283"/>
                    </a:moveTo>
                    <a:cubicBezTo>
                      <a:pt x="400" y="283"/>
                      <a:pt x="400" y="283"/>
                      <a:pt x="400" y="282"/>
                    </a:cubicBezTo>
                    <a:cubicBezTo>
                      <a:pt x="400" y="283"/>
                      <a:pt x="400" y="283"/>
                      <a:pt x="400" y="283"/>
                    </a:cubicBezTo>
                    <a:close/>
                    <a:moveTo>
                      <a:pt x="416" y="272"/>
                    </a:moveTo>
                    <a:cubicBezTo>
                      <a:pt x="415" y="272"/>
                      <a:pt x="415" y="272"/>
                      <a:pt x="414" y="273"/>
                    </a:cubicBezTo>
                    <a:cubicBezTo>
                      <a:pt x="413" y="274"/>
                      <a:pt x="414" y="274"/>
                      <a:pt x="415" y="275"/>
                    </a:cubicBezTo>
                    <a:cubicBezTo>
                      <a:pt x="415" y="275"/>
                      <a:pt x="415" y="276"/>
                      <a:pt x="416" y="276"/>
                    </a:cubicBezTo>
                    <a:cubicBezTo>
                      <a:pt x="416" y="276"/>
                      <a:pt x="416" y="276"/>
                      <a:pt x="416" y="277"/>
                    </a:cubicBezTo>
                    <a:cubicBezTo>
                      <a:pt x="415" y="277"/>
                      <a:pt x="415" y="277"/>
                      <a:pt x="415" y="277"/>
                    </a:cubicBezTo>
                    <a:cubicBezTo>
                      <a:pt x="415" y="275"/>
                      <a:pt x="414" y="276"/>
                      <a:pt x="413" y="276"/>
                    </a:cubicBezTo>
                    <a:cubicBezTo>
                      <a:pt x="412" y="276"/>
                      <a:pt x="412" y="277"/>
                      <a:pt x="412" y="278"/>
                    </a:cubicBezTo>
                    <a:cubicBezTo>
                      <a:pt x="412" y="277"/>
                      <a:pt x="411" y="277"/>
                      <a:pt x="411" y="277"/>
                    </a:cubicBezTo>
                    <a:cubicBezTo>
                      <a:pt x="411" y="276"/>
                      <a:pt x="410" y="276"/>
                      <a:pt x="410" y="276"/>
                    </a:cubicBezTo>
                    <a:cubicBezTo>
                      <a:pt x="411" y="275"/>
                      <a:pt x="412" y="274"/>
                      <a:pt x="412" y="273"/>
                    </a:cubicBezTo>
                    <a:cubicBezTo>
                      <a:pt x="413" y="272"/>
                      <a:pt x="414" y="271"/>
                      <a:pt x="414" y="269"/>
                    </a:cubicBezTo>
                    <a:cubicBezTo>
                      <a:pt x="414" y="269"/>
                      <a:pt x="414" y="269"/>
                      <a:pt x="414" y="269"/>
                    </a:cubicBezTo>
                    <a:cubicBezTo>
                      <a:pt x="415" y="269"/>
                      <a:pt x="415" y="269"/>
                      <a:pt x="416" y="269"/>
                    </a:cubicBezTo>
                    <a:cubicBezTo>
                      <a:pt x="417" y="270"/>
                      <a:pt x="417" y="271"/>
                      <a:pt x="416" y="272"/>
                    </a:cubicBezTo>
                    <a:close/>
                    <a:moveTo>
                      <a:pt x="264" y="256"/>
                    </a:moveTo>
                    <a:cubicBezTo>
                      <a:pt x="264" y="255"/>
                      <a:pt x="264" y="255"/>
                      <a:pt x="265" y="255"/>
                    </a:cubicBezTo>
                    <a:cubicBezTo>
                      <a:pt x="265" y="254"/>
                      <a:pt x="266" y="254"/>
                      <a:pt x="266" y="254"/>
                    </a:cubicBezTo>
                    <a:cubicBezTo>
                      <a:pt x="267" y="254"/>
                      <a:pt x="268" y="253"/>
                      <a:pt x="268" y="252"/>
                    </a:cubicBezTo>
                    <a:cubicBezTo>
                      <a:pt x="268" y="251"/>
                      <a:pt x="271" y="250"/>
                      <a:pt x="272" y="251"/>
                    </a:cubicBezTo>
                    <a:cubicBezTo>
                      <a:pt x="273" y="251"/>
                      <a:pt x="273" y="252"/>
                      <a:pt x="272" y="252"/>
                    </a:cubicBezTo>
                    <a:cubicBezTo>
                      <a:pt x="272" y="252"/>
                      <a:pt x="271" y="253"/>
                      <a:pt x="270" y="254"/>
                    </a:cubicBezTo>
                    <a:cubicBezTo>
                      <a:pt x="269" y="255"/>
                      <a:pt x="268" y="256"/>
                      <a:pt x="266" y="257"/>
                    </a:cubicBezTo>
                    <a:cubicBezTo>
                      <a:pt x="266" y="257"/>
                      <a:pt x="265" y="257"/>
                      <a:pt x="265" y="257"/>
                    </a:cubicBezTo>
                    <a:cubicBezTo>
                      <a:pt x="264" y="257"/>
                      <a:pt x="264" y="256"/>
                      <a:pt x="264" y="256"/>
                    </a:cubicBezTo>
                    <a:close/>
                    <a:moveTo>
                      <a:pt x="301" y="115"/>
                    </a:moveTo>
                    <a:cubicBezTo>
                      <a:pt x="301" y="115"/>
                      <a:pt x="301" y="115"/>
                      <a:pt x="302" y="115"/>
                    </a:cubicBezTo>
                    <a:cubicBezTo>
                      <a:pt x="304" y="115"/>
                      <a:pt x="305" y="114"/>
                      <a:pt x="307" y="114"/>
                    </a:cubicBezTo>
                    <a:cubicBezTo>
                      <a:pt x="308" y="115"/>
                      <a:pt x="308" y="116"/>
                      <a:pt x="308" y="117"/>
                    </a:cubicBezTo>
                    <a:cubicBezTo>
                      <a:pt x="309" y="117"/>
                      <a:pt x="307" y="118"/>
                      <a:pt x="306" y="118"/>
                    </a:cubicBezTo>
                    <a:cubicBezTo>
                      <a:pt x="306" y="118"/>
                      <a:pt x="306" y="117"/>
                      <a:pt x="306" y="117"/>
                    </a:cubicBezTo>
                    <a:cubicBezTo>
                      <a:pt x="304" y="117"/>
                      <a:pt x="303" y="116"/>
                      <a:pt x="302" y="116"/>
                    </a:cubicBezTo>
                    <a:cubicBezTo>
                      <a:pt x="301" y="116"/>
                      <a:pt x="301" y="116"/>
                      <a:pt x="301" y="115"/>
                    </a:cubicBezTo>
                    <a:close/>
                    <a:moveTo>
                      <a:pt x="309" y="274"/>
                    </a:moveTo>
                    <a:cubicBezTo>
                      <a:pt x="310" y="274"/>
                      <a:pt x="311" y="273"/>
                      <a:pt x="311" y="273"/>
                    </a:cubicBezTo>
                    <a:cubicBezTo>
                      <a:pt x="312" y="273"/>
                      <a:pt x="312" y="274"/>
                      <a:pt x="312" y="274"/>
                    </a:cubicBezTo>
                    <a:cubicBezTo>
                      <a:pt x="312" y="275"/>
                      <a:pt x="312" y="275"/>
                      <a:pt x="312" y="276"/>
                    </a:cubicBezTo>
                    <a:cubicBezTo>
                      <a:pt x="312" y="276"/>
                      <a:pt x="312" y="276"/>
                      <a:pt x="312" y="276"/>
                    </a:cubicBezTo>
                    <a:cubicBezTo>
                      <a:pt x="312" y="276"/>
                      <a:pt x="312" y="277"/>
                      <a:pt x="313" y="277"/>
                    </a:cubicBezTo>
                    <a:cubicBezTo>
                      <a:pt x="313" y="278"/>
                      <a:pt x="313" y="278"/>
                      <a:pt x="313" y="279"/>
                    </a:cubicBezTo>
                    <a:cubicBezTo>
                      <a:pt x="312" y="279"/>
                      <a:pt x="311" y="279"/>
                      <a:pt x="310" y="279"/>
                    </a:cubicBezTo>
                    <a:cubicBezTo>
                      <a:pt x="310" y="279"/>
                      <a:pt x="310" y="279"/>
                      <a:pt x="310" y="279"/>
                    </a:cubicBezTo>
                    <a:cubicBezTo>
                      <a:pt x="309" y="278"/>
                      <a:pt x="309" y="277"/>
                      <a:pt x="309" y="277"/>
                    </a:cubicBezTo>
                    <a:cubicBezTo>
                      <a:pt x="309" y="276"/>
                      <a:pt x="309" y="275"/>
                      <a:pt x="309" y="275"/>
                    </a:cubicBezTo>
                    <a:cubicBezTo>
                      <a:pt x="309" y="274"/>
                      <a:pt x="309" y="274"/>
                      <a:pt x="309" y="274"/>
                    </a:cubicBezTo>
                    <a:close/>
                    <a:moveTo>
                      <a:pt x="253" y="208"/>
                    </a:moveTo>
                    <a:cubicBezTo>
                      <a:pt x="253" y="207"/>
                      <a:pt x="253" y="206"/>
                      <a:pt x="254" y="206"/>
                    </a:cubicBezTo>
                    <a:cubicBezTo>
                      <a:pt x="254" y="205"/>
                      <a:pt x="255" y="205"/>
                      <a:pt x="255" y="204"/>
                    </a:cubicBezTo>
                    <a:cubicBezTo>
                      <a:pt x="255" y="204"/>
                      <a:pt x="256" y="204"/>
                      <a:pt x="256" y="204"/>
                    </a:cubicBezTo>
                    <a:cubicBezTo>
                      <a:pt x="257" y="206"/>
                      <a:pt x="255" y="207"/>
                      <a:pt x="255" y="209"/>
                    </a:cubicBezTo>
                    <a:cubicBezTo>
                      <a:pt x="255" y="209"/>
                      <a:pt x="254" y="209"/>
                      <a:pt x="254" y="209"/>
                    </a:cubicBezTo>
                    <a:cubicBezTo>
                      <a:pt x="253" y="209"/>
                      <a:pt x="253" y="208"/>
                      <a:pt x="253" y="208"/>
                    </a:cubicBezTo>
                    <a:close/>
                    <a:moveTo>
                      <a:pt x="337" y="238"/>
                    </a:moveTo>
                    <a:cubicBezTo>
                      <a:pt x="337" y="238"/>
                      <a:pt x="337" y="239"/>
                      <a:pt x="336" y="239"/>
                    </a:cubicBezTo>
                    <a:cubicBezTo>
                      <a:pt x="336" y="239"/>
                      <a:pt x="335" y="240"/>
                      <a:pt x="335" y="239"/>
                    </a:cubicBezTo>
                    <a:cubicBezTo>
                      <a:pt x="334" y="239"/>
                      <a:pt x="334" y="239"/>
                      <a:pt x="334" y="238"/>
                    </a:cubicBezTo>
                    <a:cubicBezTo>
                      <a:pt x="333" y="238"/>
                      <a:pt x="333" y="238"/>
                      <a:pt x="333" y="237"/>
                    </a:cubicBezTo>
                    <a:cubicBezTo>
                      <a:pt x="333" y="236"/>
                      <a:pt x="334" y="236"/>
                      <a:pt x="335" y="236"/>
                    </a:cubicBezTo>
                    <a:cubicBezTo>
                      <a:pt x="336" y="236"/>
                      <a:pt x="336" y="237"/>
                      <a:pt x="337" y="238"/>
                    </a:cubicBezTo>
                    <a:close/>
                    <a:moveTo>
                      <a:pt x="372" y="227"/>
                    </a:moveTo>
                    <a:cubicBezTo>
                      <a:pt x="372" y="227"/>
                      <a:pt x="372" y="227"/>
                      <a:pt x="371" y="227"/>
                    </a:cubicBezTo>
                    <a:cubicBezTo>
                      <a:pt x="373" y="225"/>
                      <a:pt x="374" y="225"/>
                      <a:pt x="375" y="227"/>
                    </a:cubicBezTo>
                    <a:cubicBezTo>
                      <a:pt x="375" y="228"/>
                      <a:pt x="376" y="228"/>
                      <a:pt x="376" y="228"/>
                    </a:cubicBezTo>
                    <a:cubicBezTo>
                      <a:pt x="377" y="228"/>
                      <a:pt x="376" y="229"/>
                      <a:pt x="376" y="229"/>
                    </a:cubicBezTo>
                    <a:cubicBezTo>
                      <a:pt x="376" y="229"/>
                      <a:pt x="375" y="230"/>
                      <a:pt x="375" y="230"/>
                    </a:cubicBezTo>
                    <a:cubicBezTo>
                      <a:pt x="374" y="230"/>
                      <a:pt x="374" y="230"/>
                      <a:pt x="374" y="229"/>
                    </a:cubicBezTo>
                    <a:cubicBezTo>
                      <a:pt x="374" y="228"/>
                      <a:pt x="373" y="228"/>
                      <a:pt x="372" y="227"/>
                    </a:cubicBezTo>
                    <a:close/>
                    <a:moveTo>
                      <a:pt x="306" y="311"/>
                    </a:moveTo>
                    <a:cubicBezTo>
                      <a:pt x="306" y="312"/>
                      <a:pt x="306" y="312"/>
                      <a:pt x="305" y="312"/>
                    </a:cubicBezTo>
                    <a:cubicBezTo>
                      <a:pt x="304" y="311"/>
                      <a:pt x="303" y="311"/>
                      <a:pt x="303" y="310"/>
                    </a:cubicBezTo>
                    <a:cubicBezTo>
                      <a:pt x="303" y="310"/>
                      <a:pt x="303" y="309"/>
                      <a:pt x="303" y="309"/>
                    </a:cubicBezTo>
                    <a:cubicBezTo>
                      <a:pt x="303" y="308"/>
                      <a:pt x="304" y="308"/>
                      <a:pt x="305" y="308"/>
                    </a:cubicBezTo>
                    <a:cubicBezTo>
                      <a:pt x="306" y="309"/>
                      <a:pt x="306" y="310"/>
                      <a:pt x="306" y="311"/>
                    </a:cubicBezTo>
                    <a:close/>
                    <a:moveTo>
                      <a:pt x="447" y="189"/>
                    </a:moveTo>
                    <a:cubicBezTo>
                      <a:pt x="447" y="189"/>
                      <a:pt x="447" y="190"/>
                      <a:pt x="446" y="190"/>
                    </a:cubicBezTo>
                    <a:cubicBezTo>
                      <a:pt x="445" y="190"/>
                      <a:pt x="444" y="189"/>
                      <a:pt x="444" y="188"/>
                    </a:cubicBezTo>
                    <a:cubicBezTo>
                      <a:pt x="444" y="187"/>
                      <a:pt x="445" y="187"/>
                      <a:pt x="446" y="187"/>
                    </a:cubicBezTo>
                    <a:cubicBezTo>
                      <a:pt x="446" y="188"/>
                      <a:pt x="447" y="188"/>
                      <a:pt x="447" y="189"/>
                    </a:cubicBezTo>
                    <a:cubicBezTo>
                      <a:pt x="448" y="189"/>
                      <a:pt x="448" y="189"/>
                      <a:pt x="447" y="189"/>
                    </a:cubicBezTo>
                    <a:close/>
                    <a:moveTo>
                      <a:pt x="293" y="309"/>
                    </a:moveTo>
                    <a:cubicBezTo>
                      <a:pt x="293" y="311"/>
                      <a:pt x="292" y="311"/>
                      <a:pt x="291" y="312"/>
                    </a:cubicBezTo>
                    <a:cubicBezTo>
                      <a:pt x="291" y="312"/>
                      <a:pt x="291" y="313"/>
                      <a:pt x="290" y="312"/>
                    </a:cubicBezTo>
                    <a:cubicBezTo>
                      <a:pt x="289" y="312"/>
                      <a:pt x="289" y="311"/>
                      <a:pt x="290" y="311"/>
                    </a:cubicBezTo>
                    <a:cubicBezTo>
                      <a:pt x="291" y="310"/>
                      <a:pt x="291" y="310"/>
                      <a:pt x="292" y="309"/>
                    </a:cubicBezTo>
                    <a:cubicBezTo>
                      <a:pt x="292" y="309"/>
                      <a:pt x="292" y="308"/>
                      <a:pt x="292" y="308"/>
                    </a:cubicBezTo>
                    <a:cubicBezTo>
                      <a:pt x="293" y="309"/>
                      <a:pt x="293" y="309"/>
                      <a:pt x="293" y="309"/>
                    </a:cubicBezTo>
                    <a:close/>
                    <a:moveTo>
                      <a:pt x="135" y="275"/>
                    </a:moveTo>
                    <a:cubicBezTo>
                      <a:pt x="135" y="277"/>
                      <a:pt x="135" y="278"/>
                      <a:pt x="134" y="279"/>
                    </a:cubicBezTo>
                    <a:cubicBezTo>
                      <a:pt x="134" y="279"/>
                      <a:pt x="133" y="279"/>
                      <a:pt x="133" y="279"/>
                    </a:cubicBezTo>
                    <a:cubicBezTo>
                      <a:pt x="132" y="279"/>
                      <a:pt x="133" y="278"/>
                      <a:pt x="133" y="278"/>
                    </a:cubicBezTo>
                    <a:cubicBezTo>
                      <a:pt x="134" y="277"/>
                      <a:pt x="134" y="276"/>
                      <a:pt x="134" y="275"/>
                    </a:cubicBezTo>
                    <a:cubicBezTo>
                      <a:pt x="134" y="275"/>
                      <a:pt x="134" y="274"/>
                      <a:pt x="135" y="274"/>
                    </a:cubicBezTo>
                    <a:cubicBezTo>
                      <a:pt x="136" y="274"/>
                      <a:pt x="135" y="275"/>
                      <a:pt x="135" y="275"/>
                    </a:cubicBezTo>
                    <a:close/>
                    <a:moveTo>
                      <a:pt x="246" y="241"/>
                    </a:moveTo>
                    <a:cubicBezTo>
                      <a:pt x="246" y="241"/>
                      <a:pt x="246" y="241"/>
                      <a:pt x="246" y="240"/>
                    </a:cubicBezTo>
                    <a:cubicBezTo>
                      <a:pt x="246" y="240"/>
                      <a:pt x="247" y="239"/>
                      <a:pt x="247" y="239"/>
                    </a:cubicBezTo>
                    <a:cubicBezTo>
                      <a:pt x="248" y="239"/>
                      <a:pt x="248" y="239"/>
                      <a:pt x="248" y="239"/>
                    </a:cubicBezTo>
                    <a:cubicBezTo>
                      <a:pt x="248" y="240"/>
                      <a:pt x="247" y="241"/>
                      <a:pt x="246" y="241"/>
                    </a:cubicBezTo>
                    <a:close/>
                    <a:moveTo>
                      <a:pt x="243" y="240"/>
                    </a:moveTo>
                    <a:cubicBezTo>
                      <a:pt x="242" y="240"/>
                      <a:pt x="242" y="239"/>
                      <a:pt x="241" y="239"/>
                    </a:cubicBezTo>
                    <a:cubicBezTo>
                      <a:pt x="241" y="238"/>
                      <a:pt x="241" y="238"/>
                      <a:pt x="240" y="239"/>
                    </a:cubicBezTo>
                    <a:cubicBezTo>
                      <a:pt x="240" y="239"/>
                      <a:pt x="240" y="239"/>
                      <a:pt x="240" y="238"/>
                    </a:cubicBezTo>
                    <a:cubicBezTo>
                      <a:pt x="239" y="236"/>
                      <a:pt x="237" y="235"/>
                      <a:pt x="238" y="232"/>
                    </a:cubicBezTo>
                    <a:cubicBezTo>
                      <a:pt x="238" y="232"/>
                      <a:pt x="237" y="231"/>
                      <a:pt x="237" y="230"/>
                    </a:cubicBezTo>
                    <a:cubicBezTo>
                      <a:pt x="236" y="230"/>
                      <a:pt x="236" y="229"/>
                      <a:pt x="237" y="228"/>
                    </a:cubicBezTo>
                    <a:cubicBezTo>
                      <a:pt x="237" y="228"/>
                      <a:pt x="237" y="228"/>
                      <a:pt x="237" y="228"/>
                    </a:cubicBezTo>
                    <a:cubicBezTo>
                      <a:pt x="236" y="228"/>
                      <a:pt x="236" y="227"/>
                      <a:pt x="236" y="227"/>
                    </a:cubicBezTo>
                    <a:cubicBezTo>
                      <a:pt x="236" y="227"/>
                      <a:pt x="236" y="226"/>
                      <a:pt x="236" y="226"/>
                    </a:cubicBezTo>
                    <a:cubicBezTo>
                      <a:pt x="236" y="225"/>
                      <a:pt x="235" y="223"/>
                      <a:pt x="235" y="222"/>
                    </a:cubicBezTo>
                    <a:cubicBezTo>
                      <a:pt x="234" y="222"/>
                      <a:pt x="234" y="222"/>
                      <a:pt x="234" y="221"/>
                    </a:cubicBezTo>
                    <a:cubicBezTo>
                      <a:pt x="235" y="221"/>
                      <a:pt x="235" y="220"/>
                      <a:pt x="236" y="221"/>
                    </a:cubicBezTo>
                    <a:cubicBezTo>
                      <a:pt x="238" y="221"/>
                      <a:pt x="239" y="222"/>
                      <a:pt x="239" y="224"/>
                    </a:cubicBezTo>
                    <a:cubicBezTo>
                      <a:pt x="240" y="225"/>
                      <a:pt x="241" y="225"/>
                      <a:pt x="241" y="226"/>
                    </a:cubicBezTo>
                    <a:cubicBezTo>
                      <a:pt x="241" y="228"/>
                      <a:pt x="242" y="229"/>
                      <a:pt x="241" y="230"/>
                    </a:cubicBezTo>
                    <a:cubicBezTo>
                      <a:pt x="241" y="231"/>
                      <a:pt x="241" y="231"/>
                      <a:pt x="242" y="231"/>
                    </a:cubicBezTo>
                    <a:cubicBezTo>
                      <a:pt x="242" y="232"/>
                      <a:pt x="242" y="231"/>
                      <a:pt x="243" y="231"/>
                    </a:cubicBezTo>
                    <a:cubicBezTo>
                      <a:pt x="244" y="231"/>
                      <a:pt x="244" y="232"/>
                      <a:pt x="244" y="233"/>
                    </a:cubicBezTo>
                    <a:cubicBezTo>
                      <a:pt x="245" y="234"/>
                      <a:pt x="246" y="236"/>
                      <a:pt x="246" y="238"/>
                    </a:cubicBezTo>
                    <a:cubicBezTo>
                      <a:pt x="246" y="239"/>
                      <a:pt x="244" y="240"/>
                      <a:pt x="243" y="240"/>
                    </a:cubicBezTo>
                    <a:close/>
                    <a:moveTo>
                      <a:pt x="312" y="207"/>
                    </a:moveTo>
                    <a:cubicBezTo>
                      <a:pt x="311" y="206"/>
                      <a:pt x="311" y="206"/>
                      <a:pt x="310" y="205"/>
                    </a:cubicBezTo>
                    <a:cubicBezTo>
                      <a:pt x="310" y="205"/>
                      <a:pt x="310" y="204"/>
                      <a:pt x="311" y="204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12" y="205"/>
                      <a:pt x="312" y="206"/>
                      <a:pt x="313" y="206"/>
                    </a:cubicBezTo>
                    <a:cubicBezTo>
                      <a:pt x="313" y="207"/>
                      <a:pt x="313" y="207"/>
                      <a:pt x="312" y="207"/>
                    </a:cubicBezTo>
                    <a:cubicBezTo>
                      <a:pt x="312" y="208"/>
                      <a:pt x="312" y="207"/>
                      <a:pt x="312" y="207"/>
                    </a:cubicBezTo>
                    <a:close/>
                    <a:moveTo>
                      <a:pt x="329" y="77"/>
                    </a:moveTo>
                    <a:cubicBezTo>
                      <a:pt x="329" y="76"/>
                      <a:pt x="329" y="76"/>
                      <a:pt x="329" y="75"/>
                    </a:cubicBezTo>
                    <a:cubicBezTo>
                      <a:pt x="329" y="75"/>
                      <a:pt x="330" y="75"/>
                      <a:pt x="330" y="75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1" y="77"/>
                      <a:pt x="331" y="78"/>
                      <a:pt x="330" y="78"/>
                    </a:cubicBezTo>
                    <a:cubicBezTo>
                      <a:pt x="329" y="78"/>
                      <a:pt x="329" y="77"/>
                      <a:pt x="329" y="77"/>
                    </a:cubicBezTo>
                    <a:close/>
                    <a:moveTo>
                      <a:pt x="278" y="253"/>
                    </a:moveTo>
                    <a:cubicBezTo>
                      <a:pt x="277" y="253"/>
                      <a:pt x="276" y="253"/>
                      <a:pt x="276" y="252"/>
                    </a:cubicBezTo>
                    <a:cubicBezTo>
                      <a:pt x="275" y="252"/>
                      <a:pt x="275" y="252"/>
                      <a:pt x="275" y="252"/>
                    </a:cubicBezTo>
                    <a:cubicBezTo>
                      <a:pt x="275" y="251"/>
                      <a:pt x="275" y="251"/>
                      <a:pt x="276" y="251"/>
                    </a:cubicBezTo>
                    <a:cubicBezTo>
                      <a:pt x="276" y="252"/>
                      <a:pt x="277" y="250"/>
                      <a:pt x="277" y="251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9" y="252"/>
                      <a:pt x="279" y="253"/>
                      <a:pt x="278" y="253"/>
                    </a:cubicBezTo>
                    <a:cubicBezTo>
                      <a:pt x="278" y="253"/>
                      <a:pt x="278" y="254"/>
                      <a:pt x="277" y="253"/>
                    </a:cubicBezTo>
                    <a:cubicBezTo>
                      <a:pt x="277" y="253"/>
                      <a:pt x="278" y="253"/>
                      <a:pt x="278" y="253"/>
                    </a:cubicBezTo>
                    <a:close/>
                    <a:moveTo>
                      <a:pt x="424" y="218"/>
                    </a:moveTo>
                    <a:cubicBezTo>
                      <a:pt x="424" y="219"/>
                      <a:pt x="424" y="220"/>
                      <a:pt x="423" y="220"/>
                    </a:cubicBezTo>
                    <a:cubicBezTo>
                      <a:pt x="422" y="220"/>
                      <a:pt x="422" y="219"/>
                      <a:pt x="422" y="218"/>
                    </a:cubicBezTo>
                    <a:cubicBezTo>
                      <a:pt x="422" y="218"/>
                      <a:pt x="423" y="217"/>
                      <a:pt x="423" y="217"/>
                    </a:cubicBezTo>
                    <a:cubicBezTo>
                      <a:pt x="424" y="217"/>
                      <a:pt x="424" y="218"/>
                      <a:pt x="424" y="218"/>
                    </a:cubicBezTo>
                    <a:close/>
                    <a:moveTo>
                      <a:pt x="307" y="238"/>
                    </a:moveTo>
                    <a:cubicBezTo>
                      <a:pt x="307" y="238"/>
                      <a:pt x="307" y="239"/>
                      <a:pt x="306" y="239"/>
                    </a:cubicBezTo>
                    <a:cubicBezTo>
                      <a:pt x="305" y="239"/>
                      <a:pt x="305" y="238"/>
                      <a:pt x="304" y="237"/>
                    </a:cubicBezTo>
                    <a:cubicBezTo>
                      <a:pt x="304" y="236"/>
                      <a:pt x="305" y="237"/>
                      <a:pt x="305" y="237"/>
                    </a:cubicBezTo>
                    <a:cubicBezTo>
                      <a:pt x="306" y="237"/>
                      <a:pt x="307" y="237"/>
                      <a:pt x="307" y="238"/>
                    </a:cubicBezTo>
                    <a:close/>
                    <a:moveTo>
                      <a:pt x="419" y="11"/>
                    </a:moveTo>
                    <a:cubicBezTo>
                      <a:pt x="419" y="11"/>
                      <a:pt x="419" y="10"/>
                      <a:pt x="420" y="10"/>
                    </a:cubicBezTo>
                    <a:cubicBezTo>
                      <a:pt x="420" y="10"/>
                      <a:pt x="420" y="10"/>
                      <a:pt x="420" y="10"/>
                    </a:cubicBezTo>
                    <a:cubicBezTo>
                      <a:pt x="421" y="10"/>
                      <a:pt x="421" y="11"/>
                      <a:pt x="421" y="11"/>
                    </a:cubicBezTo>
                    <a:cubicBezTo>
                      <a:pt x="421" y="12"/>
                      <a:pt x="420" y="13"/>
                      <a:pt x="420" y="13"/>
                    </a:cubicBezTo>
                    <a:cubicBezTo>
                      <a:pt x="419" y="12"/>
                      <a:pt x="420" y="12"/>
                      <a:pt x="419" y="11"/>
                    </a:cubicBezTo>
                    <a:close/>
                    <a:moveTo>
                      <a:pt x="500" y="77"/>
                    </a:moveTo>
                    <a:cubicBezTo>
                      <a:pt x="498" y="78"/>
                      <a:pt x="497" y="78"/>
                      <a:pt x="496" y="77"/>
                    </a:cubicBezTo>
                    <a:cubicBezTo>
                      <a:pt x="497" y="77"/>
                      <a:pt x="498" y="77"/>
                      <a:pt x="500" y="77"/>
                    </a:cubicBezTo>
                    <a:close/>
                    <a:moveTo>
                      <a:pt x="365" y="182"/>
                    </a:moveTo>
                    <a:cubicBezTo>
                      <a:pt x="366" y="181"/>
                      <a:pt x="367" y="180"/>
                      <a:pt x="366" y="179"/>
                    </a:cubicBezTo>
                    <a:cubicBezTo>
                      <a:pt x="366" y="179"/>
                      <a:pt x="366" y="179"/>
                      <a:pt x="367" y="179"/>
                    </a:cubicBezTo>
                    <a:cubicBezTo>
                      <a:pt x="368" y="179"/>
                      <a:pt x="368" y="177"/>
                      <a:pt x="369" y="177"/>
                    </a:cubicBezTo>
                    <a:cubicBezTo>
                      <a:pt x="370" y="177"/>
                      <a:pt x="372" y="177"/>
                      <a:pt x="373" y="177"/>
                    </a:cubicBezTo>
                    <a:cubicBezTo>
                      <a:pt x="374" y="178"/>
                      <a:pt x="374" y="179"/>
                      <a:pt x="373" y="180"/>
                    </a:cubicBezTo>
                    <a:cubicBezTo>
                      <a:pt x="372" y="181"/>
                      <a:pt x="370" y="181"/>
                      <a:pt x="369" y="182"/>
                    </a:cubicBezTo>
                    <a:cubicBezTo>
                      <a:pt x="368" y="182"/>
                      <a:pt x="367" y="182"/>
                      <a:pt x="366" y="183"/>
                    </a:cubicBezTo>
                    <a:cubicBezTo>
                      <a:pt x="366" y="183"/>
                      <a:pt x="365" y="183"/>
                      <a:pt x="365" y="182"/>
                    </a:cubicBezTo>
                    <a:close/>
                    <a:moveTo>
                      <a:pt x="252" y="276"/>
                    </a:moveTo>
                    <a:cubicBezTo>
                      <a:pt x="252" y="276"/>
                      <a:pt x="251" y="277"/>
                      <a:pt x="251" y="277"/>
                    </a:cubicBezTo>
                    <a:cubicBezTo>
                      <a:pt x="250" y="277"/>
                      <a:pt x="250" y="277"/>
                      <a:pt x="250" y="277"/>
                    </a:cubicBezTo>
                    <a:cubicBezTo>
                      <a:pt x="250" y="276"/>
                      <a:pt x="249" y="276"/>
                      <a:pt x="249" y="276"/>
                    </a:cubicBezTo>
                    <a:cubicBezTo>
                      <a:pt x="250" y="276"/>
                      <a:pt x="250" y="276"/>
                      <a:pt x="250" y="276"/>
                    </a:cubicBezTo>
                    <a:cubicBezTo>
                      <a:pt x="251" y="276"/>
                      <a:pt x="251" y="276"/>
                      <a:pt x="252" y="275"/>
                    </a:cubicBezTo>
                    <a:cubicBezTo>
                      <a:pt x="252" y="275"/>
                      <a:pt x="253" y="275"/>
                      <a:pt x="253" y="276"/>
                    </a:cubicBezTo>
                    <a:cubicBezTo>
                      <a:pt x="253" y="276"/>
                      <a:pt x="253" y="276"/>
                      <a:pt x="252" y="276"/>
                    </a:cubicBezTo>
                    <a:close/>
                    <a:moveTo>
                      <a:pt x="263" y="207"/>
                    </a:moveTo>
                    <a:cubicBezTo>
                      <a:pt x="263" y="206"/>
                      <a:pt x="262" y="205"/>
                      <a:pt x="263" y="205"/>
                    </a:cubicBezTo>
                    <a:cubicBezTo>
                      <a:pt x="264" y="205"/>
                      <a:pt x="264" y="206"/>
                      <a:pt x="264" y="207"/>
                    </a:cubicBezTo>
                    <a:cubicBezTo>
                      <a:pt x="264" y="207"/>
                      <a:pt x="264" y="208"/>
                      <a:pt x="264" y="208"/>
                    </a:cubicBezTo>
                    <a:cubicBezTo>
                      <a:pt x="263" y="208"/>
                      <a:pt x="262" y="208"/>
                      <a:pt x="263" y="207"/>
                    </a:cubicBezTo>
                    <a:close/>
                    <a:moveTo>
                      <a:pt x="446" y="0"/>
                    </a:moveTo>
                    <a:cubicBezTo>
                      <a:pt x="446" y="0"/>
                      <a:pt x="446" y="0"/>
                      <a:pt x="446" y="0"/>
                    </a:cubicBezTo>
                    <a:cubicBezTo>
                      <a:pt x="447" y="0"/>
                      <a:pt x="448" y="0"/>
                      <a:pt x="449" y="1"/>
                    </a:cubicBezTo>
                    <a:cubicBezTo>
                      <a:pt x="449" y="1"/>
                      <a:pt x="449" y="1"/>
                      <a:pt x="449" y="1"/>
                    </a:cubicBezTo>
                    <a:cubicBezTo>
                      <a:pt x="448" y="2"/>
                      <a:pt x="448" y="2"/>
                      <a:pt x="448" y="2"/>
                    </a:cubicBezTo>
                    <a:cubicBezTo>
                      <a:pt x="447" y="1"/>
                      <a:pt x="447" y="1"/>
                      <a:pt x="446" y="1"/>
                    </a:cubicBezTo>
                    <a:cubicBezTo>
                      <a:pt x="446" y="1"/>
                      <a:pt x="446" y="1"/>
                      <a:pt x="446" y="0"/>
                    </a:cubicBezTo>
                    <a:close/>
                    <a:moveTo>
                      <a:pt x="508" y="71"/>
                    </a:moveTo>
                    <a:cubicBezTo>
                      <a:pt x="508" y="71"/>
                      <a:pt x="509" y="71"/>
                      <a:pt x="509" y="71"/>
                    </a:cubicBezTo>
                    <a:cubicBezTo>
                      <a:pt x="509" y="72"/>
                      <a:pt x="508" y="72"/>
                      <a:pt x="508" y="72"/>
                    </a:cubicBezTo>
                    <a:cubicBezTo>
                      <a:pt x="507" y="72"/>
                      <a:pt x="507" y="72"/>
                      <a:pt x="507" y="72"/>
                    </a:cubicBezTo>
                    <a:cubicBezTo>
                      <a:pt x="507" y="71"/>
                      <a:pt x="507" y="71"/>
                      <a:pt x="508" y="71"/>
                    </a:cubicBezTo>
                    <a:close/>
                    <a:moveTo>
                      <a:pt x="292" y="245"/>
                    </a:moveTo>
                    <a:cubicBezTo>
                      <a:pt x="292" y="244"/>
                      <a:pt x="291" y="242"/>
                      <a:pt x="293" y="243"/>
                    </a:cubicBezTo>
                    <a:cubicBezTo>
                      <a:pt x="294" y="243"/>
                      <a:pt x="294" y="243"/>
                      <a:pt x="294" y="243"/>
                    </a:cubicBezTo>
                    <a:cubicBezTo>
                      <a:pt x="294" y="244"/>
                      <a:pt x="293" y="245"/>
                      <a:pt x="292" y="245"/>
                    </a:cubicBezTo>
                    <a:close/>
                    <a:moveTo>
                      <a:pt x="309" y="269"/>
                    </a:moveTo>
                    <a:cubicBezTo>
                      <a:pt x="309" y="270"/>
                      <a:pt x="309" y="271"/>
                      <a:pt x="308" y="271"/>
                    </a:cubicBezTo>
                    <a:cubicBezTo>
                      <a:pt x="307" y="271"/>
                      <a:pt x="307" y="270"/>
                      <a:pt x="307" y="269"/>
                    </a:cubicBezTo>
                    <a:cubicBezTo>
                      <a:pt x="308" y="269"/>
                      <a:pt x="308" y="269"/>
                      <a:pt x="309" y="269"/>
                    </a:cubicBezTo>
                    <a:cubicBezTo>
                      <a:pt x="309" y="269"/>
                      <a:pt x="309" y="269"/>
                      <a:pt x="309" y="269"/>
                    </a:cubicBezTo>
                    <a:close/>
                    <a:moveTo>
                      <a:pt x="272" y="283"/>
                    </a:moveTo>
                    <a:cubicBezTo>
                      <a:pt x="271" y="284"/>
                      <a:pt x="270" y="284"/>
                      <a:pt x="269" y="284"/>
                    </a:cubicBezTo>
                    <a:cubicBezTo>
                      <a:pt x="269" y="285"/>
                      <a:pt x="268" y="285"/>
                      <a:pt x="268" y="284"/>
                    </a:cubicBezTo>
                    <a:cubicBezTo>
                      <a:pt x="268" y="284"/>
                      <a:pt x="268" y="284"/>
                      <a:pt x="269" y="284"/>
                    </a:cubicBezTo>
                    <a:cubicBezTo>
                      <a:pt x="270" y="284"/>
                      <a:pt x="271" y="283"/>
                      <a:pt x="272" y="283"/>
                    </a:cubicBezTo>
                    <a:close/>
                    <a:moveTo>
                      <a:pt x="381" y="259"/>
                    </a:moveTo>
                    <a:cubicBezTo>
                      <a:pt x="381" y="259"/>
                      <a:pt x="381" y="258"/>
                      <a:pt x="381" y="258"/>
                    </a:cubicBezTo>
                    <a:cubicBezTo>
                      <a:pt x="381" y="258"/>
                      <a:pt x="382" y="259"/>
                      <a:pt x="382" y="259"/>
                    </a:cubicBezTo>
                    <a:cubicBezTo>
                      <a:pt x="382" y="259"/>
                      <a:pt x="382" y="260"/>
                      <a:pt x="382" y="261"/>
                    </a:cubicBezTo>
                    <a:cubicBezTo>
                      <a:pt x="382" y="260"/>
                      <a:pt x="380" y="260"/>
                      <a:pt x="381" y="259"/>
                    </a:cubicBezTo>
                    <a:close/>
                    <a:moveTo>
                      <a:pt x="272" y="283"/>
                    </a:moveTo>
                    <a:cubicBezTo>
                      <a:pt x="272" y="283"/>
                      <a:pt x="272" y="283"/>
                      <a:pt x="272" y="283"/>
                    </a:cubicBezTo>
                    <a:cubicBezTo>
                      <a:pt x="272" y="283"/>
                      <a:pt x="272" y="282"/>
                      <a:pt x="273" y="282"/>
                    </a:cubicBezTo>
                    <a:cubicBezTo>
                      <a:pt x="273" y="282"/>
                      <a:pt x="273" y="282"/>
                      <a:pt x="273" y="283"/>
                    </a:cubicBezTo>
                    <a:cubicBezTo>
                      <a:pt x="274" y="283"/>
                      <a:pt x="274" y="283"/>
                      <a:pt x="273" y="284"/>
                    </a:cubicBezTo>
                    <a:cubicBezTo>
                      <a:pt x="273" y="284"/>
                      <a:pt x="273" y="284"/>
                      <a:pt x="272" y="283"/>
                    </a:cubicBezTo>
                    <a:close/>
                    <a:moveTo>
                      <a:pt x="182" y="240"/>
                    </a:move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39"/>
                      <a:pt x="182" y="239"/>
                      <a:pt x="183" y="239"/>
                    </a:cubicBezTo>
                    <a:cubicBezTo>
                      <a:pt x="183" y="239"/>
                      <a:pt x="184" y="239"/>
                      <a:pt x="184" y="240"/>
                    </a:cubicBezTo>
                    <a:cubicBezTo>
                      <a:pt x="183" y="240"/>
                      <a:pt x="183" y="240"/>
                      <a:pt x="182" y="240"/>
                    </a:cubicBezTo>
                    <a:close/>
                    <a:moveTo>
                      <a:pt x="297" y="279"/>
                    </a:moveTo>
                    <a:cubicBezTo>
                      <a:pt x="297" y="278"/>
                      <a:pt x="297" y="277"/>
                      <a:pt x="298" y="277"/>
                    </a:cubicBezTo>
                    <a:cubicBezTo>
                      <a:pt x="299" y="278"/>
                      <a:pt x="298" y="279"/>
                      <a:pt x="297" y="279"/>
                    </a:cubicBezTo>
                    <a:close/>
                    <a:moveTo>
                      <a:pt x="126" y="275"/>
                    </a:moveTo>
                    <a:cubicBezTo>
                      <a:pt x="125" y="276"/>
                      <a:pt x="125" y="276"/>
                      <a:pt x="125" y="275"/>
                    </a:cubicBezTo>
                    <a:cubicBezTo>
                      <a:pt x="124" y="275"/>
                      <a:pt x="124" y="275"/>
                      <a:pt x="123" y="275"/>
                    </a:cubicBezTo>
                    <a:cubicBezTo>
                      <a:pt x="124" y="274"/>
                      <a:pt x="125" y="274"/>
                      <a:pt x="125" y="275"/>
                    </a:cubicBezTo>
                    <a:cubicBezTo>
                      <a:pt x="126" y="275"/>
                      <a:pt x="126" y="275"/>
                      <a:pt x="126" y="275"/>
                    </a:cubicBezTo>
                    <a:close/>
                    <a:moveTo>
                      <a:pt x="237" y="175"/>
                    </a:moveTo>
                    <a:cubicBezTo>
                      <a:pt x="237" y="176"/>
                      <a:pt x="238" y="176"/>
                      <a:pt x="237" y="177"/>
                    </a:cubicBezTo>
                    <a:cubicBezTo>
                      <a:pt x="238" y="177"/>
                      <a:pt x="238" y="177"/>
                      <a:pt x="238" y="177"/>
                    </a:cubicBezTo>
                    <a:cubicBezTo>
                      <a:pt x="238" y="177"/>
                      <a:pt x="237" y="177"/>
                      <a:pt x="237" y="177"/>
                    </a:cubicBezTo>
                    <a:cubicBezTo>
                      <a:pt x="237" y="177"/>
                      <a:pt x="237" y="178"/>
                      <a:pt x="238" y="178"/>
                    </a:cubicBezTo>
                    <a:cubicBezTo>
                      <a:pt x="238" y="179"/>
                      <a:pt x="238" y="179"/>
                      <a:pt x="239" y="179"/>
                    </a:cubicBezTo>
                    <a:cubicBezTo>
                      <a:pt x="240" y="178"/>
                      <a:pt x="241" y="178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3" y="178"/>
                      <a:pt x="243" y="178"/>
                      <a:pt x="244" y="178"/>
                    </a:cubicBezTo>
                    <a:cubicBezTo>
                      <a:pt x="244" y="179"/>
                      <a:pt x="244" y="179"/>
                      <a:pt x="243" y="180"/>
                    </a:cubicBezTo>
                    <a:cubicBezTo>
                      <a:pt x="243" y="182"/>
                      <a:pt x="243" y="183"/>
                      <a:pt x="242" y="185"/>
                    </a:cubicBezTo>
                    <a:cubicBezTo>
                      <a:pt x="242" y="185"/>
                      <a:pt x="242" y="186"/>
                      <a:pt x="242" y="186"/>
                    </a:cubicBezTo>
                    <a:cubicBezTo>
                      <a:pt x="242" y="186"/>
                      <a:pt x="242" y="186"/>
                      <a:pt x="242" y="186"/>
                    </a:cubicBezTo>
                    <a:cubicBezTo>
                      <a:pt x="243" y="186"/>
                      <a:pt x="244" y="186"/>
                      <a:pt x="244" y="185"/>
                    </a:cubicBezTo>
                    <a:cubicBezTo>
                      <a:pt x="244" y="184"/>
                      <a:pt x="245" y="183"/>
                      <a:pt x="245" y="181"/>
                    </a:cubicBezTo>
                    <a:cubicBezTo>
                      <a:pt x="245" y="181"/>
                      <a:pt x="245" y="181"/>
                      <a:pt x="246" y="181"/>
                    </a:cubicBezTo>
                    <a:cubicBezTo>
                      <a:pt x="247" y="181"/>
                      <a:pt x="247" y="180"/>
                      <a:pt x="247" y="180"/>
                    </a:cubicBezTo>
                    <a:cubicBezTo>
                      <a:pt x="247" y="180"/>
                      <a:pt x="248" y="180"/>
                      <a:pt x="248" y="180"/>
                    </a:cubicBezTo>
                    <a:cubicBezTo>
                      <a:pt x="248" y="181"/>
                      <a:pt x="248" y="181"/>
                      <a:pt x="249" y="182"/>
                    </a:cubicBezTo>
                    <a:cubicBezTo>
                      <a:pt x="250" y="182"/>
                      <a:pt x="250" y="183"/>
                      <a:pt x="249" y="184"/>
                    </a:cubicBezTo>
                    <a:cubicBezTo>
                      <a:pt x="248" y="184"/>
                      <a:pt x="248" y="185"/>
                      <a:pt x="247" y="186"/>
                    </a:cubicBezTo>
                    <a:cubicBezTo>
                      <a:pt x="246" y="187"/>
                      <a:pt x="247" y="187"/>
                      <a:pt x="248" y="187"/>
                    </a:cubicBezTo>
                    <a:cubicBezTo>
                      <a:pt x="248" y="188"/>
                      <a:pt x="249" y="187"/>
                      <a:pt x="249" y="187"/>
                    </a:cubicBezTo>
                    <a:cubicBezTo>
                      <a:pt x="249" y="187"/>
                      <a:pt x="249" y="186"/>
                      <a:pt x="249" y="186"/>
                    </a:cubicBezTo>
                    <a:cubicBezTo>
                      <a:pt x="251" y="186"/>
                      <a:pt x="249" y="187"/>
                      <a:pt x="250" y="188"/>
                    </a:cubicBezTo>
                    <a:cubicBezTo>
                      <a:pt x="251" y="187"/>
                      <a:pt x="252" y="188"/>
                      <a:pt x="252" y="187"/>
                    </a:cubicBezTo>
                    <a:cubicBezTo>
                      <a:pt x="253" y="188"/>
                      <a:pt x="253" y="188"/>
                      <a:pt x="252" y="189"/>
                    </a:cubicBezTo>
                    <a:cubicBezTo>
                      <a:pt x="252" y="189"/>
                      <a:pt x="252" y="189"/>
                      <a:pt x="252" y="189"/>
                    </a:cubicBezTo>
                    <a:cubicBezTo>
                      <a:pt x="252" y="191"/>
                      <a:pt x="251" y="191"/>
                      <a:pt x="250" y="191"/>
                    </a:cubicBezTo>
                    <a:cubicBezTo>
                      <a:pt x="250" y="191"/>
                      <a:pt x="250" y="191"/>
                      <a:pt x="250" y="191"/>
                    </a:cubicBezTo>
                    <a:cubicBezTo>
                      <a:pt x="249" y="191"/>
                      <a:pt x="249" y="191"/>
                      <a:pt x="248" y="192"/>
                    </a:cubicBezTo>
                    <a:cubicBezTo>
                      <a:pt x="248" y="193"/>
                      <a:pt x="249" y="192"/>
                      <a:pt x="250" y="192"/>
                    </a:cubicBezTo>
                    <a:cubicBezTo>
                      <a:pt x="250" y="192"/>
                      <a:pt x="251" y="192"/>
                      <a:pt x="251" y="192"/>
                    </a:cubicBezTo>
                    <a:cubicBezTo>
                      <a:pt x="252" y="192"/>
                      <a:pt x="253" y="193"/>
                      <a:pt x="252" y="194"/>
                    </a:cubicBezTo>
                    <a:cubicBezTo>
                      <a:pt x="252" y="194"/>
                      <a:pt x="252" y="194"/>
                      <a:pt x="252" y="195"/>
                    </a:cubicBezTo>
                    <a:cubicBezTo>
                      <a:pt x="252" y="195"/>
                      <a:pt x="252" y="196"/>
                      <a:pt x="252" y="196"/>
                    </a:cubicBezTo>
                    <a:cubicBezTo>
                      <a:pt x="252" y="196"/>
                      <a:pt x="251" y="196"/>
                      <a:pt x="251" y="196"/>
                    </a:cubicBezTo>
                    <a:cubicBezTo>
                      <a:pt x="250" y="196"/>
                      <a:pt x="250" y="195"/>
                      <a:pt x="249" y="196"/>
                    </a:cubicBezTo>
                    <a:cubicBezTo>
                      <a:pt x="248" y="196"/>
                      <a:pt x="247" y="195"/>
                      <a:pt x="247" y="195"/>
                    </a:cubicBezTo>
                    <a:cubicBezTo>
                      <a:pt x="246" y="194"/>
                      <a:pt x="246" y="194"/>
                      <a:pt x="246" y="194"/>
                    </a:cubicBezTo>
                    <a:cubicBezTo>
                      <a:pt x="244" y="193"/>
                      <a:pt x="243" y="193"/>
                      <a:pt x="242" y="195"/>
                    </a:cubicBezTo>
                    <a:cubicBezTo>
                      <a:pt x="242" y="197"/>
                      <a:pt x="242" y="199"/>
                      <a:pt x="243" y="200"/>
                    </a:cubicBezTo>
                    <a:cubicBezTo>
                      <a:pt x="243" y="201"/>
                      <a:pt x="242" y="201"/>
                      <a:pt x="243" y="201"/>
                    </a:cubicBezTo>
                    <a:cubicBezTo>
                      <a:pt x="244" y="204"/>
                      <a:pt x="246" y="204"/>
                      <a:pt x="248" y="205"/>
                    </a:cubicBezTo>
                    <a:cubicBezTo>
                      <a:pt x="248" y="205"/>
                      <a:pt x="249" y="205"/>
                      <a:pt x="249" y="204"/>
                    </a:cubicBezTo>
                    <a:cubicBezTo>
                      <a:pt x="249" y="203"/>
                      <a:pt x="250" y="203"/>
                      <a:pt x="252" y="202"/>
                    </a:cubicBezTo>
                    <a:cubicBezTo>
                      <a:pt x="252" y="202"/>
                      <a:pt x="252" y="202"/>
                      <a:pt x="253" y="202"/>
                    </a:cubicBezTo>
                    <a:cubicBezTo>
                      <a:pt x="253" y="201"/>
                      <a:pt x="254" y="201"/>
                      <a:pt x="255" y="201"/>
                    </a:cubicBezTo>
                    <a:cubicBezTo>
                      <a:pt x="255" y="201"/>
                      <a:pt x="256" y="201"/>
                      <a:pt x="256" y="200"/>
                    </a:cubicBezTo>
                    <a:cubicBezTo>
                      <a:pt x="256" y="200"/>
                      <a:pt x="257" y="200"/>
                      <a:pt x="257" y="200"/>
                    </a:cubicBezTo>
                    <a:cubicBezTo>
                      <a:pt x="257" y="201"/>
                      <a:pt x="257" y="201"/>
                      <a:pt x="257" y="201"/>
                    </a:cubicBezTo>
                    <a:cubicBezTo>
                      <a:pt x="256" y="202"/>
                      <a:pt x="256" y="203"/>
                      <a:pt x="256" y="204"/>
                    </a:cubicBezTo>
                    <a:cubicBezTo>
                      <a:pt x="258" y="205"/>
                      <a:pt x="259" y="204"/>
                      <a:pt x="260" y="204"/>
                    </a:cubicBezTo>
                    <a:cubicBezTo>
                      <a:pt x="261" y="203"/>
                      <a:pt x="261" y="203"/>
                      <a:pt x="261" y="204"/>
                    </a:cubicBezTo>
                    <a:cubicBezTo>
                      <a:pt x="261" y="204"/>
                      <a:pt x="262" y="204"/>
                      <a:pt x="263" y="204"/>
                    </a:cubicBezTo>
                    <a:cubicBezTo>
                      <a:pt x="264" y="205"/>
                      <a:pt x="265" y="205"/>
                      <a:pt x="266" y="207"/>
                    </a:cubicBezTo>
                    <a:cubicBezTo>
                      <a:pt x="266" y="207"/>
                      <a:pt x="266" y="207"/>
                      <a:pt x="266" y="207"/>
                    </a:cubicBezTo>
                    <a:cubicBezTo>
                      <a:pt x="268" y="206"/>
                      <a:pt x="268" y="207"/>
                      <a:pt x="268" y="208"/>
                    </a:cubicBezTo>
                    <a:cubicBezTo>
                      <a:pt x="269" y="209"/>
                      <a:pt x="269" y="210"/>
                      <a:pt x="269" y="212"/>
                    </a:cubicBezTo>
                    <a:cubicBezTo>
                      <a:pt x="269" y="214"/>
                      <a:pt x="270" y="215"/>
                      <a:pt x="271" y="217"/>
                    </a:cubicBezTo>
                    <a:cubicBezTo>
                      <a:pt x="272" y="219"/>
                      <a:pt x="274" y="219"/>
                      <a:pt x="275" y="220"/>
                    </a:cubicBezTo>
                    <a:cubicBezTo>
                      <a:pt x="275" y="220"/>
                      <a:pt x="276" y="220"/>
                      <a:pt x="276" y="219"/>
                    </a:cubicBezTo>
                    <a:cubicBezTo>
                      <a:pt x="276" y="218"/>
                      <a:pt x="277" y="219"/>
                      <a:pt x="278" y="219"/>
                    </a:cubicBezTo>
                    <a:cubicBezTo>
                      <a:pt x="279" y="219"/>
                      <a:pt x="279" y="218"/>
                      <a:pt x="280" y="218"/>
                    </a:cubicBezTo>
                    <a:cubicBezTo>
                      <a:pt x="281" y="218"/>
                      <a:pt x="282" y="216"/>
                      <a:pt x="281" y="216"/>
                    </a:cubicBezTo>
                    <a:cubicBezTo>
                      <a:pt x="281" y="215"/>
                      <a:pt x="281" y="214"/>
                      <a:pt x="281" y="213"/>
                    </a:cubicBezTo>
                    <a:cubicBezTo>
                      <a:pt x="282" y="212"/>
                      <a:pt x="282" y="212"/>
                      <a:pt x="282" y="211"/>
                    </a:cubicBezTo>
                    <a:cubicBezTo>
                      <a:pt x="281" y="209"/>
                      <a:pt x="280" y="208"/>
                      <a:pt x="279" y="206"/>
                    </a:cubicBezTo>
                    <a:cubicBezTo>
                      <a:pt x="279" y="206"/>
                      <a:pt x="279" y="205"/>
                      <a:pt x="278" y="205"/>
                    </a:cubicBezTo>
                    <a:cubicBezTo>
                      <a:pt x="278" y="204"/>
                      <a:pt x="278" y="203"/>
                      <a:pt x="278" y="203"/>
                    </a:cubicBezTo>
                    <a:cubicBezTo>
                      <a:pt x="276" y="203"/>
                      <a:pt x="276" y="203"/>
                      <a:pt x="276" y="201"/>
                    </a:cubicBezTo>
                    <a:cubicBezTo>
                      <a:pt x="277" y="200"/>
                      <a:pt x="277" y="200"/>
                      <a:pt x="276" y="199"/>
                    </a:cubicBezTo>
                    <a:cubicBezTo>
                      <a:pt x="276" y="199"/>
                      <a:pt x="276" y="198"/>
                      <a:pt x="276" y="198"/>
                    </a:cubicBezTo>
                    <a:cubicBezTo>
                      <a:pt x="277" y="197"/>
                      <a:pt x="277" y="197"/>
                      <a:pt x="277" y="196"/>
                    </a:cubicBezTo>
                    <a:cubicBezTo>
                      <a:pt x="277" y="195"/>
                      <a:pt x="277" y="195"/>
                      <a:pt x="278" y="194"/>
                    </a:cubicBezTo>
                    <a:cubicBezTo>
                      <a:pt x="279" y="194"/>
                      <a:pt x="278" y="193"/>
                      <a:pt x="278" y="193"/>
                    </a:cubicBezTo>
                    <a:cubicBezTo>
                      <a:pt x="277" y="193"/>
                      <a:pt x="277" y="193"/>
                      <a:pt x="276" y="192"/>
                    </a:cubicBezTo>
                    <a:cubicBezTo>
                      <a:pt x="276" y="192"/>
                      <a:pt x="276" y="192"/>
                      <a:pt x="275" y="192"/>
                    </a:cubicBezTo>
                    <a:cubicBezTo>
                      <a:pt x="274" y="192"/>
                      <a:pt x="274" y="192"/>
                      <a:pt x="275" y="191"/>
                    </a:cubicBezTo>
                    <a:cubicBezTo>
                      <a:pt x="276" y="190"/>
                      <a:pt x="275" y="189"/>
                      <a:pt x="274" y="188"/>
                    </a:cubicBezTo>
                    <a:cubicBezTo>
                      <a:pt x="273" y="187"/>
                      <a:pt x="273" y="187"/>
                      <a:pt x="273" y="186"/>
                    </a:cubicBezTo>
                    <a:cubicBezTo>
                      <a:pt x="272" y="185"/>
                      <a:pt x="272" y="185"/>
                      <a:pt x="271" y="186"/>
                    </a:cubicBezTo>
                    <a:cubicBezTo>
                      <a:pt x="270" y="186"/>
                      <a:pt x="269" y="186"/>
                      <a:pt x="269" y="187"/>
                    </a:cubicBezTo>
                    <a:cubicBezTo>
                      <a:pt x="268" y="187"/>
                      <a:pt x="268" y="187"/>
                      <a:pt x="268" y="187"/>
                    </a:cubicBezTo>
                    <a:cubicBezTo>
                      <a:pt x="268" y="186"/>
                      <a:pt x="268" y="186"/>
                      <a:pt x="268" y="186"/>
                    </a:cubicBezTo>
                    <a:cubicBezTo>
                      <a:pt x="266" y="186"/>
                      <a:pt x="267" y="185"/>
                      <a:pt x="267" y="185"/>
                    </a:cubicBezTo>
                    <a:cubicBezTo>
                      <a:pt x="267" y="184"/>
                      <a:pt x="268" y="183"/>
                      <a:pt x="268" y="182"/>
                    </a:cubicBezTo>
                    <a:cubicBezTo>
                      <a:pt x="268" y="181"/>
                      <a:pt x="268" y="180"/>
                      <a:pt x="267" y="180"/>
                    </a:cubicBezTo>
                    <a:cubicBezTo>
                      <a:pt x="266" y="180"/>
                      <a:pt x="265" y="179"/>
                      <a:pt x="265" y="178"/>
                    </a:cubicBezTo>
                    <a:cubicBezTo>
                      <a:pt x="264" y="177"/>
                      <a:pt x="263" y="177"/>
                      <a:pt x="262" y="176"/>
                    </a:cubicBezTo>
                    <a:cubicBezTo>
                      <a:pt x="262" y="176"/>
                      <a:pt x="261" y="176"/>
                      <a:pt x="261" y="177"/>
                    </a:cubicBezTo>
                    <a:cubicBezTo>
                      <a:pt x="261" y="178"/>
                      <a:pt x="261" y="178"/>
                      <a:pt x="260" y="178"/>
                    </a:cubicBezTo>
                    <a:cubicBezTo>
                      <a:pt x="259" y="179"/>
                      <a:pt x="259" y="179"/>
                      <a:pt x="259" y="180"/>
                    </a:cubicBezTo>
                    <a:cubicBezTo>
                      <a:pt x="260" y="181"/>
                      <a:pt x="259" y="182"/>
                      <a:pt x="259" y="183"/>
                    </a:cubicBezTo>
                    <a:cubicBezTo>
                      <a:pt x="258" y="183"/>
                      <a:pt x="258" y="184"/>
                      <a:pt x="258" y="184"/>
                    </a:cubicBezTo>
                    <a:cubicBezTo>
                      <a:pt x="258" y="183"/>
                      <a:pt x="257" y="183"/>
                      <a:pt x="258" y="183"/>
                    </a:cubicBezTo>
                    <a:cubicBezTo>
                      <a:pt x="258" y="182"/>
                      <a:pt x="258" y="182"/>
                      <a:pt x="258" y="182"/>
                    </a:cubicBezTo>
                    <a:cubicBezTo>
                      <a:pt x="258" y="181"/>
                      <a:pt x="258" y="180"/>
                      <a:pt x="257" y="181"/>
                    </a:cubicBezTo>
                    <a:cubicBezTo>
                      <a:pt x="257" y="179"/>
                      <a:pt x="257" y="176"/>
                      <a:pt x="257" y="174"/>
                    </a:cubicBezTo>
                    <a:cubicBezTo>
                      <a:pt x="256" y="174"/>
                      <a:pt x="255" y="173"/>
                      <a:pt x="256" y="173"/>
                    </a:cubicBezTo>
                    <a:cubicBezTo>
                      <a:pt x="255" y="172"/>
                      <a:pt x="256" y="171"/>
                      <a:pt x="255" y="171"/>
                    </a:cubicBezTo>
                    <a:cubicBezTo>
                      <a:pt x="254" y="170"/>
                      <a:pt x="254" y="168"/>
                      <a:pt x="252" y="168"/>
                    </a:cubicBezTo>
                    <a:cubicBezTo>
                      <a:pt x="251" y="168"/>
                      <a:pt x="251" y="168"/>
                      <a:pt x="251" y="168"/>
                    </a:cubicBezTo>
                    <a:cubicBezTo>
                      <a:pt x="249" y="165"/>
                      <a:pt x="248" y="166"/>
                      <a:pt x="245" y="167"/>
                    </a:cubicBezTo>
                    <a:cubicBezTo>
                      <a:pt x="244" y="168"/>
                      <a:pt x="243" y="168"/>
                      <a:pt x="242" y="168"/>
                    </a:cubicBezTo>
                    <a:cubicBezTo>
                      <a:pt x="241" y="169"/>
                      <a:pt x="240" y="169"/>
                      <a:pt x="239" y="168"/>
                    </a:cubicBezTo>
                    <a:cubicBezTo>
                      <a:pt x="239" y="168"/>
                      <a:pt x="238" y="167"/>
                      <a:pt x="238" y="168"/>
                    </a:cubicBezTo>
                    <a:cubicBezTo>
                      <a:pt x="238" y="168"/>
                      <a:pt x="238" y="168"/>
                      <a:pt x="238" y="168"/>
                    </a:cubicBezTo>
                    <a:cubicBezTo>
                      <a:pt x="239" y="169"/>
                      <a:pt x="239" y="170"/>
                      <a:pt x="238" y="170"/>
                    </a:cubicBezTo>
                    <a:cubicBezTo>
                      <a:pt x="237" y="170"/>
                      <a:pt x="238" y="171"/>
                      <a:pt x="238" y="171"/>
                    </a:cubicBezTo>
                    <a:cubicBezTo>
                      <a:pt x="237" y="173"/>
                      <a:pt x="237" y="174"/>
                      <a:pt x="237" y="175"/>
                    </a:cubicBezTo>
                    <a:close/>
                    <a:moveTo>
                      <a:pt x="295" y="249"/>
                    </a:moveTo>
                    <a:cubicBezTo>
                      <a:pt x="295" y="249"/>
                      <a:pt x="294" y="250"/>
                      <a:pt x="294" y="250"/>
                    </a:cubicBezTo>
                    <a:cubicBezTo>
                      <a:pt x="294" y="250"/>
                      <a:pt x="293" y="249"/>
                      <a:pt x="293" y="248"/>
                    </a:cubicBezTo>
                    <a:cubicBezTo>
                      <a:pt x="293" y="248"/>
                      <a:pt x="293" y="248"/>
                      <a:pt x="294" y="248"/>
                    </a:cubicBezTo>
                    <a:cubicBezTo>
                      <a:pt x="294" y="248"/>
                      <a:pt x="294" y="249"/>
                      <a:pt x="295" y="249"/>
                    </a:cubicBezTo>
                    <a:close/>
                    <a:moveTo>
                      <a:pt x="302" y="288"/>
                    </a:moveTo>
                    <a:cubicBezTo>
                      <a:pt x="302" y="288"/>
                      <a:pt x="301" y="288"/>
                      <a:pt x="301" y="289"/>
                    </a:cubicBezTo>
                    <a:cubicBezTo>
                      <a:pt x="301" y="289"/>
                      <a:pt x="300" y="289"/>
                      <a:pt x="300" y="289"/>
                    </a:cubicBezTo>
                    <a:cubicBezTo>
                      <a:pt x="300" y="288"/>
                      <a:pt x="301" y="288"/>
                      <a:pt x="301" y="288"/>
                    </a:cubicBezTo>
                    <a:cubicBezTo>
                      <a:pt x="301" y="288"/>
                      <a:pt x="302" y="288"/>
                      <a:pt x="302" y="288"/>
                    </a:cubicBezTo>
                    <a:close/>
                    <a:moveTo>
                      <a:pt x="279" y="137"/>
                    </a:moveTo>
                    <a:cubicBezTo>
                      <a:pt x="279" y="136"/>
                      <a:pt x="279" y="136"/>
                      <a:pt x="280" y="135"/>
                    </a:cubicBezTo>
                    <a:cubicBezTo>
                      <a:pt x="280" y="135"/>
                      <a:pt x="280" y="135"/>
                      <a:pt x="281" y="136"/>
                    </a:cubicBezTo>
                    <a:cubicBezTo>
                      <a:pt x="280" y="136"/>
                      <a:pt x="279" y="136"/>
                      <a:pt x="279" y="137"/>
                    </a:cubicBezTo>
                    <a:close/>
                    <a:moveTo>
                      <a:pt x="290" y="257"/>
                    </a:moveTo>
                    <a:cubicBezTo>
                      <a:pt x="289" y="257"/>
                      <a:pt x="288" y="257"/>
                      <a:pt x="287" y="257"/>
                    </a:cubicBezTo>
                    <a:cubicBezTo>
                      <a:pt x="288" y="256"/>
                      <a:pt x="288" y="256"/>
                      <a:pt x="290" y="257"/>
                    </a:cubicBezTo>
                    <a:close/>
                    <a:moveTo>
                      <a:pt x="185" y="241"/>
                    </a:moveTo>
                    <a:cubicBezTo>
                      <a:pt x="185" y="240"/>
                      <a:pt x="185" y="240"/>
                      <a:pt x="186" y="240"/>
                    </a:cubicBezTo>
                    <a:cubicBezTo>
                      <a:pt x="186" y="240"/>
                      <a:pt x="186" y="240"/>
                      <a:pt x="186" y="240"/>
                    </a:cubicBezTo>
                    <a:cubicBezTo>
                      <a:pt x="186" y="241"/>
                      <a:pt x="186" y="241"/>
                      <a:pt x="185" y="241"/>
                    </a:cubicBezTo>
                    <a:cubicBezTo>
                      <a:pt x="185" y="241"/>
                      <a:pt x="185" y="241"/>
                      <a:pt x="185" y="241"/>
                    </a:cubicBezTo>
                    <a:close/>
                    <a:moveTo>
                      <a:pt x="354" y="200"/>
                    </a:moveTo>
                    <a:cubicBezTo>
                      <a:pt x="354" y="202"/>
                      <a:pt x="353" y="203"/>
                      <a:pt x="353" y="204"/>
                    </a:cubicBezTo>
                    <a:cubicBezTo>
                      <a:pt x="353" y="204"/>
                      <a:pt x="353" y="205"/>
                      <a:pt x="353" y="205"/>
                    </a:cubicBezTo>
                    <a:cubicBezTo>
                      <a:pt x="352" y="205"/>
                      <a:pt x="352" y="204"/>
                      <a:pt x="352" y="204"/>
                    </a:cubicBezTo>
                    <a:cubicBezTo>
                      <a:pt x="353" y="203"/>
                      <a:pt x="352" y="202"/>
                      <a:pt x="353" y="201"/>
                    </a:cubicBezTo>
                    <a:cubicBezTo>
                      <a:pt x="354" y="201"/>
                      <a:pt x="353" y="200"/>
                      <a:pt x="353" y="200"/>
                    </a:cubicBezTo>
                    <a:cubicBezTo>
                      <a:pt x="353" y="199"/>
                      <a:pt x="353" y="199"/>
                      <a:pt x="354" y="198"/>
                    </a:cubicBezTo>
                    <a:cubicBezTo>
                      <a:pt x="354" y="198"/>
                      <a:pt x="355" y="198"/>
                      <a:pt x="355" y="199"/>
                    </a:cubicBezTo>
                    <a:cubicBezTo>
                      <a:pt x="355" y="199"/>
                      <a:pt x="355" y="200"/>
                      <a:pt x="354" y="200"/>
                    </a:cubicBezTo>
                    <a:close/>
                    <a:moveTo>
                      <a:pt x="302" y="275"/>
                    </a:moveTo>
                    <a:cubicBezTo>
                      <a:pt x="303" y="274"/>
                      <a:pt x="302" y="274"/>
                      <a:pt x="303" y="273"/>
                    </a:cubicBezTo>
                    <a:cubicBezTo>
                      <a:pt x="303" y="273"/>
                      <a:pt x="303" y="273"/>
                      <a:pt x="303" y="273"/>
                    </a:cubicBezTo>
                    <a:cubicBezTo>
                      <a:pt x="303" y="274"/>
                      <a:pt x="303" y="274"/>
                      <a:pt x="303" y="275"/>
                    </a:cubicBezTo>
                    <a:cubicBezTo>
                      <a:pt x="303" y="275"/>
                      <a:pt x="302" y="275"/>
                      <a:pt x="302" y="275"/>
                    </a:cubicBezTo>
                    <a:close/>
                    <a:moveTo>
                      <a:pt x="297" y="282"/>
                    </a:moveTo>
                    <a:cubicBezTo>
                      <a:pt x="296" y="282"/>
                      <a:pt x="296" y="283"/>
                      <a:pt x="295" y="283"/>
                    </a:cubicBezTo>
                    <a:cubicBezTo>
                      <a:pt x="295" y="282"/>
                      <a:pt x="295" y="282"/>
                      <a:pt x="297" y="282"/>
                    </a:cubicBezTo>
                    <a:close/>
                    <a:moveTo>
                      <a:pt x="399" y="268"/>
                    </a:moveTo>
                    <a:cubicBezTo>
                      <a:pt x="399" y="268"/>
                      <a:pt x="399" y="268"/>
                      <a:pt x="399" y="268"/>
                    </a:cubicBezTo>
                    <a:cubicBezTo>
                      <a:pt x="399" y="267"/>
                      <a:pt x="399" y="267"/>
                      <a:pt x="400" y="267"/>
                    </a:cubicBezTo>
                    <a:cubicBezTo>
                      <a:pt x="400" y="267"/>
                      <a:pt x="400" y="267"/>
                      <a:pt x="400" y="267"/>
                    </a:cubicBezTo>
                    <a:cubicBezTo>
                      <a:pt x="400" y="268"/>
                      <a:pt x="400" y="268"/>
                      <a:pt x="399" y="268"/>
                    </a:cubicBezTo>
                    <a:close/>
                    <a:moveTo>
                      <a:pt x="285" y="316"/>
                    </a:moveTo>
                    <a:cubicBezTo>
                      <a:pt x="284" y="316"/>
                      <a:pt x="284" y="317"/>
                      <a:pt x="283" y="316"/>
                    </a:cubicBezTo>
                    <a:cubicBezTo>
                      <a:pt x="283" y="316"/>
                      <a:pt x="283" y="316"/>
                      <a:pt x="283" y="316"/>
                    </a:cubicBezTo>
                    <a:cubicBezTo>
                      <a:pt x="284" y="315"/>
                      <a:pt x="284" y="316"/>
                      <a:pt x="285" y="316"/>
                    </a:cubicBezTo>
                    <a:close/>
                    <a:moveTo>
                      <a:pt x="266" y="285"/>
                    </a:moveTo>
                    <a:cubicBezTo>
                      <a:pt x="266" y="285"/>
                      <a:pt x="265" y="285"/>
                      <a:pt x="265" y="285"/>
                    </a:cubicBezTo>
                    <a:cubicBezTo>
                      <a:pt x="265" y="284"/>
                      <a:pt x="266" y="284"/>
                      <a:pt x="266" y="284"/>
                    </a:cubicBezTo>
                    <a:cubicBezTo>
                      <a:pt x="266" y="285"/>
                      <a:pt x="266" y="285"/>
                      <a:pt x="266" y="285"/>
                    </a:cubicBezTo>
                    <a:close/>
                    <a:moveTo>
                      <a:pt x="294" y="290"/>
                    </a:moveTo>
                    <a:cubicBezTo>
                      <a:pt x="294" y="291"/>
                      <a:pt x="294" y="292"/>
                      <a:pt x="294" y="292"/>
                    </a:cubicBezTo>
                    <a:cubicBezTo>
                      <a:pt x="293" y="292"/>
                      <a:pt x="293" y="291"/>
                      <a:pt x="294" y="290"/>
                    </a:cubicBezTo>
                    <a:close/>
                    <a:moveTo>
                      <a:pt x="197" y="276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6" y="276"/>
                      <a:pt x="196" y="276"/>
                      <a:pt x="195" y="276"/>
                    </a:cubicBezTo>
                    <a:cubicBezTo>
                      <a:pt x="196" y="276"/>
                      <a:pt x="196" y="275"/>
                      <a:pt x="197" y="276"/>
                    </a:cubicBezTo>
                    <a:close/>
                    <a:moveTo>
                      <a:pt x="299" y="256"/>
                    </a:moveTo>
                    <a:cubicBezTo>
                      <a:pt x="298" y="256"/>
                      <a:pt x="299" y="256"/>
                      <a:pt x="299" y="255"/>
                    </a:cubicBezTo>
                    <a:cubicBezTo>
                      <a:pt x="299" y="256"/>
                      <a:pt x="299" y="256"/>
                      <a:pt x="299" y="256"/>
                    </a:cubicBezTo>
                    <a:cubicBezTo>
                      <a:pt x="299" y="256"/>
                      <a:pt x="299" y="256"/>
                      <a:pt x="299" y="256"/>
                    </a:cubicBezTo>
                    <a:close/>
                    <a:moveTo>
                      <a:pt x="340" y="269"/>
                    </a:moveTo>
                    <a:cubicBezTo>
                      <a:pt x="340" y="269"/>
                      <a:pt x="339" y="269"/>
                      <a:pt x="339" y="268"/>
                    </a:cubicBezTo>
                    <a:cubicBezTo>
                      <a:pt x="340" y="268"/>
                      <a:pt x="340" y="268"/>
                      <a:pt x="340" y="269"/>
                    </a:cubicBezTo>
                    <a:close/>
                    <a:moveTo>
                      <a:pt x="134" y="251"/>
                    </a:move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1"/>
                      <a:pt x="134" y="251"/>
                      <a:pt x="134" y="251"/>
                    </a:cubicBezTo>
                    <a:close/>
                    <a:moveTo>
                      <a:pt x="123" y="271"/>
                    </a:moveTo>
                    <a:cubicBezTo>
                      <a:pt x="122" y="271"/>
                      <a:pt x="122" y="271"/>
                      <a:pt x="121" y="271"/>
                    </a:cubicBezTo>
                    <a:cubicBezTo>
                      <a:pt x="122" y="271"/>
                      <a:pt x="122" y="271"/>
                      <a:pt x="123" y="271"/>
                    </a:cubicBezTo>
                    <a:close/>
                    <a:moveTo>
                      <a:pt x="305" y="305"/>
                    </a:moveTo>
                    <a:cubicBezTo>
                      <a:pt x="305" y="305"/>
                      <a:pt x="304" y="305"/>
                      <a:pt x="305" y="304"/>
                    </a:cubicBezTo>
                    <a:cubicBezTo>
                      <a:pt x="305" y="305"/>
                      <a:pt x="305" y="305"/>
                      <a:pt x="305" y="305"/>
                    </a:cubicBezTo>
                    <a:cubicBezTo>
                      <a:pt x="305" y="305"/>
                      <a:pt x="305" y="305"/>
                      <a:pt x="305" y="305"/>
                    </a:cubicBezTo>
                    <a:close/>
                    <a:moveTo>
                      <a:pt x="294" y="258"/>
                    </a:moveTo>
                    <a:cubicBezTo>
                      <a:pt x="294" y="258"/>
                      <a:pt x="294" y="259"/>
                      <a:pt x="294" y="259"/>
                    </a:cubicBezTo>
                    <a:cubicBezTo>
                      <a:pt x="293" y="259"/>
                      <a:pt x="293" y="258"/>
                      <a:pt x="294" y="258"/>
                    </a:cubicBezTo>
                    <a:close/>
                    <a:moveTo>
                      <a:pt x="287" y="305"/>
                    </a:moveTo>
                    <a:cubicBezTo>
                      <a:pt x="287" y="305"/>
                      <a:pt x="286" y="306"/>
                      <a:pt x="286" y="306"/>
                    </a:cubicBezTo>
                    <a:cubicBezTo>
                      <a:pt x="286" y="306"/>
                      <a:pt x="286" y="306"/>
                      <a:pt x="286" y="305"/>
                    </a:cubicBezTo>
                    <a:cubicBezTo>
                      <a:pt x="286" y="305"/>
                      <a:pt x="286" y="305"/>
                      <a:pt x="286" y="305"/>
                    </a:cubicBezTo>
                    <a:cubicBezTo>
                      <a:pt x="287" y="305"/>
                      <a:pt x="287" y="305"/>
                      <a:pt x="287" y="305"/>
                    </a:cubicBezTo>
                    <a:close/>
                    <a:moveTo>
                      <a:pt x="301" y="306"/>
                    </a:moveTo>
                    <a:cubicBezTo>
                      <a:pt x="301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1" y="306"/>
                      <a:pt x="301" y="306"/>
                      <a:pt x="301" y="306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70" y="290"/>
                    </a:cubicBezTo>
                    <a:cubicBezTo>
                      <a:pt x="270" y="290"/>
                      <a:pt x="270" y="290"/>
                      <a:pt x="270" y="290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69" y="290"/>
                    </a:cubicBezTo>
                    <a:cubicBezTo>
                      <a:pt x="270" y="289"/>
                      <a:pt x="270" y="289"/>
                      <a:pt x="270" y="290"/>
                    </a:cubicBezTo>
                    <a:close/>
                    <a:moveTo>
                      <a:pt x="295" y="245"/>
                    </a:move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lose/>
                    <a:moveTo>
                      <a:pt x="310" y="271"/>
                    </a:moveTo>
                    <a:cubicBezTo>
                      <a:pt x="309" y="271"/>
                      <a:pt x="309" y="271"/>
                      <a:pt x="309" y="271"/>
                    </a:cubicBezTo>
                    <a:cubicBezTo>
                      <a:pt x="309" y="270"/>
                      <a:pt x="310" y="270"/>
                      <a:pt x="310" y="270"/>
                    </a:cubicBezTo>
                    <a:cubicBezTo>
                      <a:pt x="310" y="270"/>
                      <a:pt x="310" y="271"/>
                      <a:pt x="310" y="271"/>
                    </a:cubicBezTo>
                    <a:cubicBezTo>
                      <a:pt x="310" y="271"/>
                      <a:pt x="310" y="271"/>
                      <a:pt x="310" y="271"/>
                    </a:cubicBezTo>
                    <a:close/>
                    <a:moveTo>
                      <a:pt x="121" y="271"/>
                    </a:move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1"/>
                      <a:pt x="121" y="271"/>
                      <a:pt x="121" y="271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548" y="704"/>
                    </a:moveTo>
                    <a:cubicBezTo>
                      <a:pt x="548" y="704"/>
                      <a:pt x="548" y="704"/>
                      <a:pt x="548" y="704"/>
                    </a:cubicBezTo>
                    <a:cubicBezTo>
                      <a:pt x="548" y="703"/>
                      <a:pt x="549" y="702"/>
                      <a:pt x="550" y="702"/>
                    </a:cubicBezTo>
                    <a:cubicBezTo>
                      <a:pt x="549" y="702"/>
                      <a:pt x="550" y="703"/>
                      <a:pt x="550" y="703"/>
                    </a:cubicBezTo>
                    <a:cubicBezTo>
                      <a:pt x="550" y="703"/>
                      <a:pt x="550" y="703"/>
                      <a:pt x="551" y="703"/>
                    </a:cubicBezTo>
                    <a:cubicBezTo>
                      <a:pt x="551" y="703"/>
                      <a:pt x="551" y="703"/>
                      <a:pt x="551" y="703"/>
                    </a:cubicBezTo>
                    <a:cubicBezTo>
                      <a:pt x="550" y="704"/>
                      <a:pt x="550" y="704"/>
                      <a:pt x="549" y="704"/>
                    </a:cubicBezTo>
                    <a:cubicBezTo>
                      <a:pt x="549" y="704"/>
                      <a:pt x="549" y="704"/>
                      <a:pt x="548" y="704"/>
                    </a:cubicBezTo>
                    <a:cubicBezTo>
                      <a:pt x="548" y="704"/>
                      <a:pt x="548" y="704"/>
                      <a:pt x="548" y="704"/>
                    </a:cubicBezTo>
                    <a:close/>
                    <a:moveTo>
                      <a:pt x="581" y="692"/>
                    </a:moveTo>
                    <a:cubicBezTo>
                      <a:pt x="581" y="692"/>
                      <a:pt x="581" y="692"/>
                      <a:pt x="581" y="691"/>
                    </a:cubicBezTo>
                    <a:cubicBezTo>
                      <a:pt x="581" y="691"/>
                      <a:pt x="581" y="691"/>
                      <a:pt x="582" y="691"/>
                    </a:cubicBezTo>
                    <a:cubicBezTo>
                      <a:pt x="582" y="691"/>
                      <a:pt x="582" y="691"/>
                      <a:pt x="582" y="691"/>
                    </a:cubicBezTo>
                    <a:cubicBezTo>
                      <a:pt x="583" y="691"/>
                      <a:pt x="583" y="691"/>
                      <a:pt x="583" y="692"/>
                    </a:cubicBezTo>
                    <a:cubicBezTo>
                      <a:pt x="583" y="692"/>
                      <a:pt x="583" y="692"/>
                      <a:pt x="582" y="692"/>
                    </a:cubicBezTo>
                    <a:cubicBezTo>
                      <a:pt x="582" y="693"/>
                      <a:pt x="582" y="693"/>
                      <a:pt x="581" y="693"/>
                    </a:cubicBezTo>
                    <a:cubicBezTo>
                      <a:pt x="581" y="693"/>
                      <a:pt x="581" y="693"/>
                      <a:pt x="581" y="692"/>
                    </a:cubicBezTo>
                    <a:close/>
                    <a:moveTo>
                      <a:pt x="577" y="693"/>
                    </a:moveTo>
                    <a:cubicBezTo>
                      <a:pt x="577" y="693"/>
                      <a:pt x="577" y="693"/>
                      <a:pt x="578" y="693"/>
                    </a:cubicBezTo>
                    <a:cubicBezTo>
                      <a:pt x="578" y="693"/>
                      <a:pt x="578" y="693"/>
                      <a:pt x="578" y="693"/>
                    </a:cubicBezTo>
                    <a:cubicBezTo>
                      <a:pt x="578" y="693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3"/>
                      <a:pt x="579" y="693"/>
                      <a:pt x="579" y="693"/>
                    </a:cubicBezTo>
                    <a:cubicBezTo>
                      <a:pt x="579" y="693"/>
                      <a:pt x="578" y="693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7" y="693"/>
                      <a:pt x="577" y="693"/>
                      <a:pt x="577" y="693"/>
                    </a:cubicBezTo>
                    <a:close/>
                    <a:moveTo>
                      <a:pt x="592" y="714"/>
                    </a:moveTo>
                    <a:cubicBezTo>
                      <a:pt x="592" y="714"/>
                      <a:pt x="592" y="713"/>
                      <a:pt x="592" y="712"/>
                    </a:cubicBezTo>
                    <a:cubicBezTo>
                      <a:pt x="592" y="712"/>
                      <a:pt x="592" y="712"/>
                      <a:pt x="592" y="712"/>
                    </a:cubicBezTo>
                    <a:cubicBezTo>
                      <a:pt x="592" y="712"/>
                      <a:pt x="592" y="712"/>
                      <a:pt x="592" y="711"/>
                    </a:cubicBezTo>
                    <a:cubicBezTo>
                      <a:pt x="592" y="711"/>
                      <a:pt x="592" y="711"/>
                      <a:pt x="591" y="711"/>
                    </a:cubicBezTo>
                    <a:cubicBezTo>
                      <a:pt x="591" y="711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3"/>
                    </a:cubicBezTo>
                    <a:cubicBezTo>
                      <a:pt x="591" y="713"/>
                      <a:pt x="590" y="713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89" y="714"/>
                      <a:pt x="589" y="714"/>
                      <a:pt x="589" y="715"/>
                    </a:cubicBezTo>
                    <a:cubicBezTo>
                      <a:pt x="589" y="715"/>
                      <a:pt x="589" y="715"/>
                      <a:pt x="589" y="715"/>
                    </a:cubicBezTo>
                    <a:cubicBezTo>
                      <a:pt x="589" y="715"/>
                      <a:pt x="589" y="714"/>
                      <a:pt x="589" y="714"/>
                    </a:cubicBezTo>
                    <a:cubicBezTo>
                      <a:pt x="589" y="714"/>
                      <a:pt x="589" y="714"/>
                      <a:pt x="589" y="714"/>
                    </a:cubicBezTo>
                    <a:cubicBezTo>
                      <a:pt x="589" y="714"/>
                      <a:pt x="589" y="713"/>
                      <a:pt x="588" y="713"/>
                    </a:cubicBezTo>
                    <a:cubicBezTo>
                      <a:pt x="588" y="713"/>
                      <a:pt x="588" y="713"/>
                      <a:pt x="589" y="712"/>
                    </a:cubicBezTo>
                    <a:cubicBezTo>
                      <a:pt x="589" y="712"/>
                      <a:pt x="589" y="712"/>
                      <a:pt x="589" y="712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9" y="711"/>
                      <a:pt x="589" y="710"/>
                      <a:pt x="589" y="710"/>
                    </a:cubicBezTo>
                    <a:cubicBezTo>
                      <a:pt x="590" y="710"/>
                      <a:pt x="590" y="710"/>
                      <a:pt x="589" y="710"/>
                    </a:cubicBezTo>
                    <a:cubicBezTo>
                      <a:pt x="589" y="710"/>
                      <a:pt x="589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8"/>
                      <a:pt x="590" y="708"/>
                      <a:pt x="591" y="708"/>
                    </a:cubicBezTo>
                    <a:cubicBezTo>
                      <a:pt x="591" y="708"/>
                      <a:pt x="591" y="708"/>
                      <a:pt x="591" y="708"/>
                    </a:cubicBezTo>
                    <a:cubicBezTo>
                      <a:pt x="591" y="708"/>
                      <a:pt x="591" y="707"/>
                      <a:pt x="590" y="707"/>
                    </a:cubicBezTo>
                    <a:cubicBezTo>
                      <a:pt x="590" y="707"/>
                      <a:pt x="590" y="707"/>
                      <a:pt x="590" y="708"/>
                    </a:cubicBezTo>
                    <a:cubicBezTo>
                      <a:pt x="590" y="708"/>
                      <a:pt x="590" y="708"/>
                      <a:pt x="589" y="708"/>
                    </a:cubicBezTo>
                    <a:cubicBezTo>
                      <a:pt x="589" y="708"/>
                      <a:pt x="588" y="709"/>
                      <a:pt x="588" y="709"/>
                    </a:cubicBezTo>
                    <a:cubicBezTo>
                      <a:pt x="588" y="709"/>
                      <a:pt x="587" y="710"/>
                      <a:pt x="587" y="710"/>
                    </a:cubicBezTo>
                    <a:cubicBezTo>
                      <a:pt x="587" y="711"/>
                      <a:pt x="586" y="711"/>
                      <a:pt x="587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6" y="712"/>
                      <a:pt x="586" y="713"/>
                      <a:pt x="586" y="713"/>
                    </a:cubicBezTo>
                    <a:cubicBezTo>
                      <a:pt x="586" y="713"/>
                      <a:pt x="586" y="713"/>
                      <a:pt x="586" y="713"/>
                    </a:cubicBezTo>
                    <a:cubicBezTo>
                      <a:pt x="585" y="713"/>
                      <a:pt x="585" y="713"/>
                      <a:pt x="585" y="713"/>
                    </a:cubicBezTo>
                    <a:cubicBezTo>
                      <a:pt x="585" y="713"/>
                      <a:pt x="585" y="712"/>
                      <a:pt x="585" y="712"/>
                    </a:cubicBezTo>
                    <a:cubicBezTo>
                      <a:pt x="585" y="713"/>
                      <a:pt x="585" y="713"/>
                      <a:pt x="585" y="712"/>
                    </a:cubicBezTo>
                    <a:cubicBezTo>
                      <a:pt x="584" y="712"/>
                      <a:pt x="584" y="712"/>
                      <a:pt x="584" y="711"/>
                    </a:cubicBezTo>
                    <a:cubicBezTo>
                      <a:pt x="584" y="711"/>
                      <a:pt x="584" y="711"/>
                      <a:pt x="584" y="710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5" y="711"/>
                      <a:pt x="585" y="710"/>
                      <a:pt x="585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8"/>
                      <a:pt x="585" y="709"/>
                      <a:pt x="585" y="709"/>
                    </a:cubicBezTo>
                    <a:cubicBezTo>
                      <a:pt x="585" y="709"/>
                      <a:pt x="585" y="709"/>
                      <a:pt x="585" y="709"/>
                    </a:cubicBezTo>
                    <a:cubicBezTo>
                      <a:pt x="585" y="709"/>
                      <a:pt x="584" y="709"/>
                      <a:pt x="584" y="709"/>
                    </a:cubicBezTo>
                    <a:cubicBezTo>
                      <a:pt x="584" y="709"/>
                      <a:pt x="584" y="709"/>
                      <a:pt x="585" y="709"/>
                    </a:cubicBezTo>
                    <a:cubicBezTo>
                      <a:pt x="585" y="709"/>
                      <a:pt x="585" y="709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4" y="707"/>
                    </a:cubicBezTo>
                    <a:cubicBezTo>
                      <a:pt x="584" y="707"/>
                      <a:pt x="584" y="707"/>
                      <a:pt x="584" y="707"/>
                    </a:cubicBezTo>
                    <a:cubicBezTo>
                      <a:pt x="584" y="708"/>
                      <a:pt x="584" y="707"/>
                      <a:pt x="584" y="707"/>
                    </a:cubicBezTo>
                    <a:cubicBezTo>
                      <a:pt x="584" y="708"/>
                      <a:pt x="584" y="708"/>
                      <a:pt x="585" y="708"/>
                    </a:cubicBezTo>
                    <a:cubicBezTo>
                      <a:pt x="585" y="708"/>
                      <a:pt x="585" y="708"/>
                      <a:pt x="586" y="708"/>
                    </a:cubicBezTo>
                    <a:cubicBezTo>
                      <a:pt x="586" y="708"/>
                      <a:pt x="586" y="708"/>
                      <a:pt x="586" y="707"/>
                    </a:cubicBezTo>
                    <a:cubicBezTo>
                      <a:pt x="586" y="707"/>
                      <a:pt x="586" y="707"/>
                      <a:pt x="586" y="707"/>
                    </a:cubicBezTo>
                    <a:cubicBezTo>
                      <a:pt x="586" y="707"/>
                      <a:pt x="586" y="707"/>
                      <a:pt x="585" y="707"/>
                    </a:cubicBezTo>
                    <a:cubicBezTo>
                      <a:pt x="586" y="707"/>
                      <a:pt x="586" y="706"/>
                      <a:pt x="587" y="706"/>
                    </a:cubicBezTo>
                    <a:cubicBezTo>
                      <a:pt x="587" y="706"/>
                      <a:pt x="587" y="706"/>
                      <a:pt x="588" y="705"/>
                    </a:cubicBezTo>
                    <a:cubicBezTo>
                      <a:pt x="588" y="705"/>
                      <a:pt x="588" y="705"/>
                      <a:pt x="588" y="705"/>
                    </a:cubicBezTo>
                    <a:cubicBezTo>
                      <a:pt x="588" y="705"/>
                      <a:pt x="588" y="706"/>
                      <a:pt x="589" y="705"/>
                    </a:cubicBezTo>
                    <a:cubicBezTo>
                      <a:pt x="589" y="705"/>
                      <a:pt x="589" y="705"/>
                      <a:pt x="589" y="704"/>
                    </a:cubicBezTo>
                    <a:cubicBezTo>
                      <a:pt x="589" y="704"/>
                      <a:pt x="590" y="704"/>
                      <a:pt x="590" y="704"/>
                    </a:cubicBezTo>
                    <a:cubicBezTo>
                      <a:pt x="590" y="703"/>
                      <a:pt x="590" y="703"/>
                      <a:pt x="590" y="703"/>
                    </a:cubicBezTo>
                    <a:cubicBezTo>
                      <a:pt x="590" y="703"/>
                      <a:pt x="590" y="702"/>
                      <a:pt x="590" y="702"/>
                    </a:cubicBezTo>
                    <a:cubicBezTo>
                      <a:pt x="590" y="702"/>
                      <a:pt x="589" y="702"/>
                      <a:pt x="589" y="702"/>
                    </a:cubicBezTo>
                    <a:cubicBezTo>
                      <a:pt x="589" y="702"/>
                      <a:pt x="589" y="703"/>
                      <a:pt x="589" y="703"/>
                    </a:cubicBezTo>
                    <a:cubicBezTo>
                      <a:pt x="588" y="704"/>
                      <a:pt x="588" y="704"/>
                      <a:pt x="588" y="703"/>
                    </a:cubicBezTo>
                    <a:cubicBezTo>
                      <a:pt x="588" y="703"/>
                      <a:pt x="588" y="703"/>
                      <a:pt x="588" y="703"/>
                    </a:cubicBezTo>
                    <a:cubicBezTo>
                      <a:pt x="588" y="703"/>
                      <a:pt x="587" y="703"/>
                      <a:pt x="587" y="703"/>
                    </a:cubicBezTo>
                    <a:cubicBezTo>
                      <a:pt x="587" y="703"/>
                      <a:pt x="587" y="703"/>
                      <a:pt x="587" y="703"/>
                    </a:cubicBezTo>
                    <a:cubicBezTo>
                      <a:pt x="586" y="703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5" y="704"/>
                    </a:cubicBezTo>
                    <a:cubicBezTo>
                      <a:pt x="585" y="704"/>
                      <a:pt x="585" y="704"/>
                      <a:pt x="585" y="704"/>
                    </a:cubicBezTo>
                    <a:cubicBezTo>
                      <a:pt x="585" y="704"/>
                      <a:pt x="586" y="704"/>
                      <a:pt x="585" y="704"/>
                    </a:cubicBezTo>
                    <a:cubicBezTo>
                      <a:pt x="585" y="703"/>
                      <a:pt x="585" y="704"/>
                      <a:pt x="585" y="704"/>
                    </a:cubicBezTo>
                    <a:cubicBezTo>
                      <a:pt x="585" y="704"/>
                      <a:pt x="584" y="704"/>
                      <a:pt x="584" y="705"/>
                    </a:cubicBezTo>
                    <a:cubicBezTo>
                      <a:pt x="584" y="705"/>
                      <a:pt x="584" y="705"/>
                      <a:pt x="584" y="705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5" y="704"/>
                    </a:cubicBezTo>
                    <a:cubicBezTo>
                      <a:pt x="585" y="704"/>
                      <a:pt x="585" y="703"/>
                      <a:pt x="585" y="703"/>
                    </a:cubicBezTo>
                    <a:cubicBezTo>
                      <a:pt x="585" y="703"/>
                      <a:pt x="585" y="703"/>
                      <a:pt x="584" y="703"/>
                    </a:cubicBezTo>
                    <a:cubicBezTo>
                      <a:pt x="584" y="703"/>
                      <a:pt x="584" y="703"/>
                      <a:pt x="584" y="703"/>
                    </a:cubicBezTo>
                    <a:cubicBezTo>
                      <a:pt x="584" y="703"/>
                      <a:pt x="585" y="703"/>
                      <a:pt x="585" y="702"/>
                    </a:cubicBezTo>
                    <a:cubicBezTo>
                      <a:pt x="585" y="702"/>
                      <a:pt x="585" y="702"/>
                      <a:pt x="586" y="702"/>
                    </a:cubicBezTo>
                    <a:cubicBezTo>
                      <a:pt x="586" y="702"/>
                      <a:pt x="586" y="702"/>
                      <a:pt x="586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4" y="701"/>
                      <a:pt x="584" y="701"/>
                      <a:pt x="584" y="702"/>
                    </a:cubicBezTo>
                    <a:cubicBezTo>
                      <a:pt x="583" y="702"/>
                      <a:pt x="583" y="702"/>
                      <a:pt x="583" y="702"/>
                    </a:cubicBezTo>
                    <a:cubicBezTo>
                      <a:pt x="583" y="702"/>
                      <a:pt x="583" y="702"/>
                      <a:pt x="583" y="701"/>
                    </a:cubicBezTo>
                    <a:cubicBezTo>
                      <a:pt x="583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0"/>
                      <a:pt x="584" y="700"/>
                      <a:pt x="584" y="700"/>
                    </a:cubicBezTo>
                    <a:cubicBezTo>
                      <a:pt x="584" y="701"/>
                      <a:pt x="583" y="701"/>
                      <a:pt x="583" y="701"/>
                    </a:cubicBezTo>
                    <a:cubicBezTo>
                      <a:pt x="583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3" y="701"/>
                      <a:pt x="583" y="700"/>
                      <a:pt x="583" y="700"/>
                    </a:cubicBezTo>
                    <a:cubicBezTo>
                      <a:pt x="583" y="700"/>
                      <a:pt x="584" y="700"/>
                      <a:pt x="584" y="699"/>
                    </a:cubicBezTo>
                    <a:cubicBezTo>
                      <a:pt x="584" y="699"/>
                      <a:pt x="584" y="699"/>
                      <a:pt x="585" y="699"/>
                    </a:cubicBezTo>
                    <a:cubicBezTo>
                      <a:pt x="585" y="699"/>
                      <a:pt x="584" y="699"/>
                      <a:pt x="584" y="699"/>
                    </a:cubicBezTo>
                    <a:cubicBezTo>
                      <a:pt x="584" y="699"/>
                      <a:pt x="584" y="698"/>
                      <a:pt x="584" y="698"/>
                    </a:cubicBezTo>
                    <a:cubicBezTo>
                      <a:pt x="584" y="698"/>
                      <a:pt x="584" y="698"/>
                      <a:pt x="584" y="698"/>
                    </a:cubicBezTo>
                    <a:cubicBezTo>
                      <a:pt x="585" y="698"/>
                      <a:pt x="585" y="698"/>
                      <a:pt x="585" y="698"/>
                    </a:cubicBezTo>
                    <a:cubicBezTo>
                      <a:pt x="586" y="698"/>
                      <a:pt x="586" y="698"/>
                      <a:pt x="586" y="698"/>
                    </a:cubicBezTo>
                    <a:cubicBezTo>
                      <a:pt x="586" y="698"/>
                      <a:pt x="586" y="697"/>
                      <a:pt x="586" y="697"/>
                    </a:cubicBezTo>
                    <a:cubicBezTo>
                      <a:pt x="587" y="696"/>
                      <a:pt x="587" y="696"/>
                      <a:pt x="586" y="696"/>
                    </a:cubicBezTo>
                    <a:cubicBezTo>
                      <a:pt x="586" y="696"/>
                      <a:pt x="586" y="695"/>
                      <a:pt x="586" y="695"/>
                    </a:cubicBezTo>
                    <a:cubicBezTo>
                      <a:pt x="585" y="695"/>
                      <a:pt x="585" y="695"/>
                      <a:pt x="585" y="695"/>
                    </a:cubicBezTo>
                    <a:cubicBezTo>
                      <a:pt x="584" y="695"/>
                      <a:pt x="584" y="695"/>
                      <a:pt x="584" y="694"/>
                    </a:cubicBezTo>
                    <a:cubicBezTo>
                      <a:pt x="584" y="694"/>
                      <a:pt x="583" y="694"/>
                      <a:pt x="583" y="694"/>
                    </a:cubicBezTo>
                    <a:cubicBezTo>
                      <a:pt x="583" y="694"/>
                      <a:pt x="583" y="694"/>
                      <a:pt x="583" y="694"/>
                    </a:cubicBezTo>
                    <a:cubicBezTo>
                      <a:pt x="583" y="694"/>
                      <a:pt x="582" y="694"/>
                      <a:pt x="582" y="694"/>
                    </a:cubicBezTo>
                    <a:cubicBezTo>
                      <a:pt x="582" y="694"/>
                      <a:pt x="582" y="694"/>
                      <a:pt x="582" y="694"/>
                    </a:cubicBezTo>
                    <a:cubicBezTo>
                      <a:pt x="582" y="695"/>
                      <a:pt x="582" y="695"/>
                      <a:pt x="582" y="695"/>
                    </a:cubicBezTo>
                    <a:cubicBezTo>
                      <a:pt x="582" y="694"/>
                      <a:pt x="581" y="694"/>
                      <a:pt x="581" y="694"/>
                    </a:cubicBezTo>
                    <a:cubicBezTo>
                      <a:pt x="581" y="694"/>
                      <a:pt x="581" y="694"/>
                      <a:pt x="581" y="694"/>
                    </a:cubicBezTo>
                    <a:cubicBezTo>
                      <a:pt x="580" y="694"/>
                      <a:pt x="580" y="695"/>
                      <a:pt x="580" y="695"/>
                    </a:cubicBezTo>
                    <a:cubicBezTo>
                      <a:pt x="580" y="696"/>
                      <a:pt x="580" y="696"/>
                      <a:pt x="580" y="696"/>
                    </a:cubicBezTo>
                    <a:cubicBezTo>
                      <a:pt x="580" y="695"/>
                      <a:pt x="580" y="694"/>
                      <a:pt x="580" y="693"/>
                    </a:cubicBezTo>
                    <a:cubicBezTo>
                      <a:pt x="579" y="693"/>
                      <a:pt x="579" y="694"/>
                      <a:pt x="578" y="694"/>
                    </a:cubicBezTo>
                    <a:cubicBezTo>
                      <a:pt x="578" y="694"/>
                      <a:pt x="578" y="694"/>
                      <a:pt x="579" y="694"/>
                    </a:cubicBezTo>
                    <a:cubicBezTo>
                      <a:pt x="579" y="694"/>
                      <a:pt x="579" y="694"/>
                      <a:pt x="579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5"/>
                      <a:pt x="578" y="694"/>
                      <a:pt x="578" y="695"/>
                    </a:cubicBezTo>
                    <a:cubicBezTo>
                      <a:pt x="578" y="695"/>
                      <a:pt x="578" y="695"/>
                      <a:pt x="578" y="695"/>
                    </a:cubicBezTo>
                    <a:cubicBezTo>
                      <a:pt x="577" y="696"/>
                      <a:pt x="577" y="695"/>
                      <a:pt x="577" y="695"/>
                    </a:cubicBezTo>
                    <a:cubicBezTo>
                      <a:pt x="577" y="695"/>
                      <a:pt x="577" y="695"/>
                      <a:pt x="577" y="694"/>
                    </a:cubicBezTo>
                    <a:cubicBezTo>
                      <a:pt x="577" y="695"/>
                      <a:pt x="577" y="695"/>
                      <a:pt x="577" y="695"/>
                    </a:cubicBezTo>
                    <a:cubicBezTo>
                      <a:pt x="577" y="696"/>
                      <a:pt x="577" y="696"/>
                      <a:pt x="577" y="696"/>
                    </a:cubicBezTo>
                    <a:cubicBezTo>
                      <a:pt x="577" y="696"/>
                      <a:pt x="576" y="696"/>
                      <a:pt x="576" y="696"/>
                    </a:cubicBezTo>
                    <a:cubicBezTo>
                      <a:pt x="575" y="696"/>
                      <a:pt x="575" y="696"/>
                      <a:pt x="575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6"/>
                      <a:pt x="575" y="696"/>
                    </a:cubicBezTo>
                    <a:cubicBezTo>
                      <a:pt x="575" y="696"/>
                      <a:pt x="575" y="696"/>
                      <a:pt x="575" y="696"/>
                    </a:cubicBezTo>
                    <a:cubicBezTo>
                      <a:pt x="575" y="695"/>
                      <a:pt x="575" y="695"/>
                      <a:pt x="575" y="694"/>
                    </a:cubicBezTo>
                    <a:cubicBezTo>
                      <a:pt x="575" y="694"/>
                      <a:pt x="575" y="694"/>
                      <a:pt x="575" y="694"/>
                    </a:cubicBezTo>
                    <a:cubicBezTo>
                      <a:pt x="575" y="693"/>
                      <a:pt x="575" y="693"/>
                      <a:pt x="575" y="693"/>
                    </a:cubicBezTo>
                    <a:cubicBezTo>
                      <a:pt x="575" y="693"/>
                      <a:pt x="574" y="693"/>
                      <a:pt x="574" y="693"/>
                    </a:cubicBezTo>
                    <a:cubicBezTo>
                      <a:pt x="574" y="693"/>
                      <a:pt x="574" y="694"/>
                      <a:pt x="574" y="694"/>
                    </a:cubicBezTo>
                    <a:cubicBezTo>
                      <a:pt x="575" y="694"/>
                      <a:pt x="575" y="695"/>
                      <a:pt x="574" y="695"/>
                    </a:cubicBezTo>
                    <a:cubicBezTo>
                      <a:pt x="574" y="695"/>
                      <a:pt x="574" y="696"/>
                      <a:pt x="574" y="695"/>
                    </a:cubicBezTo>
                    <a:cubicBezTo>
                      <a:pt x="574" y="695"/>
                      <a:pt x="574" y="695"/>
                      <a:pt x="574" y="695"/>
                    </a:cubicBezTo>
                    <a:cubicBezTo>
                      <a:pt x="573" y="695"/>
                      <a:pt x="574" y="695"/>
                      <a:pt x="574" y="695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3"/>
                      <a:pt x="574" y="693"/>
                      <a:pt x="574" y="693"/>
                    </a:cubicBezTo>
                    <a:cubicBezTo>
                      <a:pt x="573" y="693"/>
                      <a:pt x="573" y="694"/>
                      <a:pt x="573" y="694"/>
                    </a:cubicBezTo>
                    <a:cubicBezTo>
                      <a:pt x="573" y="694"/>
                      <a:pt x="573" y="694"/>
                      <a:pt x="573" y="695"/>
                    </a:cubicBezTo>
                    <a:cubicBezTo>
                      <a:pt x="572" y="694"/>
                      <a:pt x="573" y="694"/>
                      <a:pt x="572" y="694"/>
                    </a:cubicBezTo>
                    <a:cubicBezTo>
                      <a:pt x="572" y="694"/>
                      <a:pt x="572" y="694"/>
                      <a:pt x="572" y="695"/>
                    </a:cubicBezTo>
                    <a:cubicBezTo>
                      <a:pt x="572" y="695"/>
                      <a:pt x="572" y="695"/>
                      <a:pt x="572" y="695"/>
                    </a:cubicBez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0" y="693"/>
                      <a:pt x="570" y="693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3"/>
                    </a:cubicBezTo>
                    <a:cubicBezTo>
                      <a:pt x="570" y="693"/>
                      <a:pt x="571" y="693"/>
                      <a:pt x="571" y="692"/>
                    </a:cubicBezTo>
                    <a:cubicBezTo>
                      <a:pt x="570" y="692"/>
                      <a:pt x="570" y="693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1"/>
                      <a:pt x="569" y="692"/>
                      <a:pt x="569" y="692"/>
                    </a:cubicBezTo>
                    <a:cubicBezTo>
                      <a:pt x="569" y="691"/>
                      <a:pt x="569" y="692"/>
                      <a:pt x="569" y="691"/>
                    </a:cubicBezTo>
                    <a:cubicBezTo>
                      <a:pt x="569" y="691"/>
                      <a:pt x="569" y="691"/>
                      <a:pt x="569" y="691"/>
                    </a:cubicBezTo>
                    <a:cubicBezTo>
                      <a:pt x="570" y="691"/>
                      <a:pt x="570" y="691"/>
                      <a:pt x="571" y="690"/>
                    </a:cubicBezTo>
                    <a:cubicBezTo>
                      <a:pt x="572" y="690"/>
                      <a:pt x="572" y="689"/>
                      <a:pt x="573" y="689"/>
                    </a:cubicBezTo>
                    <a:cubicBezTo>
                      <a:pt x="573" y="689"/>
                      <a:pt x="573" y="689"/>
                      <a:pt x="573" y="688"/>
                    </a:cubicBezTo>
                    <a:cubicBezTo>
                      <a:pt x="573" y="688"/>
                      <a:pt x="573" y="688"/>
                      <a:pt x="573" y="688"/>
                    </a:cubicBezTo>
                    <a:cubicBezTo>
                      <a:pt x="572" y="689"/>
                      <a:pt x="572" y="689"/>
                      <a:pt x="572" y="689"/>
                    </a:cubicBezTo>
                    <a:cubicBezTo>
                      <a:pt x="572" y="689"/>
                      <a:pt x="572" y="689"/>
                      <a:pt x="571" y="689"/>
                    </a:cubicBezTo>
                    <a:cubicBezTo>
                      <a:pt x="571" y="689"/>
                      <a:pt x="571" y="689"/>
                      <a:pt x="571" y="689"/>
                    </a:cubicBezTo>
                    <a:cubicBezTo>
                      <a:pt x="571" y="689"/>
                      <a:pt x="571" y="689"/>
                      <a:pt x="571" y="688"/>
                    </a:cubicBezTo>
                    <a:cubicBezTo>
                      <a:pt x="570" y="688"/>
                      <a:pt x="570" y="688"/>
                      <a:pt x="570" y="688"/>
                    </a:cubicBezTo>
                    <a:cubicBezTo>
                      <a:pt x="569" y="688"/>
                      <a:pt x="569" y="688"/>
                      <a:pt x="569" y="689"/>
                    </a:cubicBezTo>
                    <a:cubicBezTo>
                      <a:pt x="569" y="688"/>
                      <a:pt x="569" y="688"/>
                      <a:pt x="569" y="688"/>
                    </a:cubicBezTo>
                    <a:cubicBezTo>
                      <a:pt x="569" y="688"/>
                      <a:pt x="569" y="687"/>
                      <a:pt x="569" y="687"/>
                    </a:cubicBezTo>
                    <a:cubicBezTo>
                      <a:pt x="569" y="687"/>
                      <a:pt x="569" y="687"/>
                      <a:pt x="568" y="687"/>
                    </a:cubicBezTo>
                    <a:cubicBezTo>
                      <a:pt x="568" y="687"/>
                      <a:pt x="568" y="687"/>
                      <a:pt x="568" y="688"/>
                    </a:cubicBezTo>
                    <a:cubicBezTo>
                      <a:pt x="567" y="688"/>
                      <a:pt x="567" y="689"/>
                      <a:pt x="566" y="690"/>
                    </a:cubicBezTo>
                    <a:cubicBezTo>
                      <a:pt x="565" y="690"/>
                      <a:pt x="565" y="691"/>
                      <a:pt x="564" y="692"/>
                    </a:cubicBezTo>
                    <a:cubicBezTo>
                      <a:pt x="564" y="692"/>
                      <a:pt x="564" y="692"/>
                      <a:pt x="564" y="693"/>
                    </a:cubicBezTo>
                    <a:cubicBezTo>
                      <a:pt x="564" y="692"/>
                      <a:pt x="564" y="692"/>
                      <a:pt x="564" y="692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0"/>
                      <a:pt x="565" y="689"/>
                    </a:cubicBezTo>
                    <a:cubicBezTo>
                      <a:pt x="565" y="689"/>
                      <a:pt x="565" y="689"/>
                      <a:pt x="564" y="689"/>
                    </a:cubicBezTo>
                    <a:cubicBezTo>
                      <a:pt x="564" y="688"/>
                      <a:pt x="564" y="688"/>
                      <a:pt x="565" y="688"/>
                    </a:cubicBezTo>
                    <a:cubicBezTo>
                      <a:pt x="565" y="687"/>
                      <a:pt x="565" y="687"/>
                      <a:pt x="565" y="687"/>
                    </a:cubicBezTo>
                    <a:cubicBezTo>
                      <a:pt x="565" y="687"/>
                      <a:pt x="566" y="687"/>
                      <a:pt x="566" y="687"/>
                    </a:cubicBezTo>
                    <a:cubicBezTo>
                      <a:pt x="566" y="687"/>
                      <a:pt x="566" y="687"/>
                      <a:pt x="566" y="687"/>
                    </a:cubicBezTo>
                    <a:cubicBezTo>
                      <a:pt x="566" y="686"/>
                      <a:pt x="566" y="685"/>
                      <a:pt x="567" y="685"/>
                    </a:cubicBezTo>
                    <a:cubicBezTo>
                      <a:pt x="567" y="685"/>
                      <a:pt x="567" y="684"/>
                      <a:pt x="566" y="684"/>
                    </a:cubicBezTo>
                    <a:cubicBezTo>
                      <a:pt x="567" y="684"/>
                      <a:pt x="567" y="684"/>
                      <a:pt x="567" y="684"/>
                    </a:cubicBezTo>
                    <a:cubicBezTo>
                      <a:pt x="567" y="684"/>
                      <a:pt x="568" y="684"/>
                      <a:pt x="568" y="683"/>
                    </a:cubicBezTo>
                    <a:cubicBezTo>
                      <a:pt x="568" y="683"/>
                      <a:pt x="568" y="683"/>
                      <a:pt x="568" y="682"/>
                    </a:cubicBezTo>
                    <a:cubicBezTo>
                      <a:pt x="568" y="682"/>
                      <a:pt x="568" y="682"/>
                      <a:pt x="568" y="682"/>
                    </a:cubicBezTo>
                    <a:cubicBezTo>
                      <a:pt x="569" y="682"/>
                      <a:pt x="569" y="682"/>
                      <a:pt x="569" y="681"/>
                    </a:cubicBezTo>
                    <a:cubicBezTo>
                      <a:pt x="569" y="681"/>
                      <a:pt x="569" y="681"/>
                      <a:pt x="569" y="681"/>
                    </a:cubicBezTo>
                    <a:cubicBezTo>
                      <a:pt x="568" y="681"/>
                      <a:pt x="568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69" y="681"/>
                      <a:pt x="569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70" y="680"/>
                      <a:pt x="570" y="679"/>
                      <a:pt x="570" y="679"/>
                    </a:cubicBezTo>
                    <a:cubicBezTo>
                      <a:pt x="570" y="679"/>
                      <a:pt x="571" y="679"/>
                      <a:pt x="571" y="678"/>
                    </a:cubicBezTo>
                    <a:cubicBezTo>
                      <a:pt x="571" y="678"/>
                      <a:pt x="571" y="677"/>
                      <a:pt x="571" y="677"/>
                    </a:cubicBezTo>
                    <a:cubicBezTo>
                      <a:pt x="571" y="677"/>
                      <a:pt x="572" y="677"/>
                      <a:pt x="571" y="676"/>
                    </a:cubicBezTo>
                    <a:cubicBezTo>
                      <a:pt x="571" y="676"/>
                      <a:pt x="571" y="676"/>
                      <a:pt x="571" y="675"/>
                    </a:cubicBezTo>
                    <a:cubicBezTo>
                      <a:pt x="571" y="675"/>
                      <a:pt x="570" y="675"/>
                      <a:pt x="570" y="676"/>
                    </a:cubicBezTo>
                    <a:cubicBezTo>
                      <a:pt x="570" y="676"/>
                      <a:pt x="569" y="676"/>
                      <a:pt x="569" y="675"/>
                    </a:cubicBezTo>
                    <a:cubicBezTo>
                      <a:pt x="569" y="675"/>
                      <a:pt x="569" y="675"/>
                      <a:pt x="569" y="675"/>
                    </a:cubicBezTo>
                    <a:cubicBezTo>
                      <a:pt x="569" y="674"/>
                      <a:pt x="569" y="674"/>
                      <a:pt x="570" y="674"/>
                    </a:cubicBezTo>
                    <a:cubicBezTo>
                      <a:pt x="571" y="674"/>
                      <a:pt x="571" y="674"/>
                      <a:pt x="572" y="674"/>
                    </a:cubicBezTo>
                    <a:cubicBezTo>
                      <a:pt x="572" y="674"/>
                      <a:pt x="572" y="674"/>
                      <a:pt x="572" y="674"/>
                    </a:cubicBezTo>
                    <a:cubicBezTo>
                      <a:pt x="572" y="674"/>
                      <a:pt x="573" y="674"/>
                      <a:pt x="573" y="674"/>
                    </a:cubicBezTo>
                    <a:cubicBezTo>
                      <a:pt x="573" y="674"/>
                      <a:pt x="573" y="674"/>
                      <a:pt x="573" y="674"/>
                    </a:cubicBezTo>
                    <a:cubicBezTo>
                      <a:pt x="573" y="673"/>
                      <a:pt x="573" y="673"/>
                      <a:pt x="573" y="673"/>
                    </a:cubicBezTo>
                    <a:cubicBezTo>
                      <a:pt x="573" y="672"/>
                      <a:pt x="573" y="672"/>
                      <a:pt x="573" y="672"/>
                    </a:cubicBezTo>
                    <a:cubicBezTo>
                      <a:pt x="574" y="671"/>
                      <a:pt x="573" y="671"/>
                      <a:pt x="573" y="671"/>
                    </a:cubicBezTo>
                    <a:cubicBezTo>
                      <a:pt x="572" y="671"/>
                      <a:pt x="572" y="671"/>
                      <a:pt x="572" y="672"/>
                    </a:cubicBezTo>
                    <a:cubicBezTo>
                      <a:pt x="572" y="672"/>
                      <a:pt x="571" y="672"/>
                      <a:pt x="571" y="672"/>
                    </a:cubicBezTo>
                    <a:cubicBezTo>
                      <a:pt x="571" y="672"/>
                      <a:pt x="571" y="672"/>
                      <a:pt x="571" y="672"/>
                    </a:cubicBezTo>
                    <a:cubicBezTo>
                      <a:pt x="570" y="672"/>
                      <a:pt x="570" y="672"/>
                      <a:pt x="570" y="672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69" y="671"/>
                      <a:pt x="569" y="672"/>
                      <a:pt x="568" y="672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7" y="673"/>
                      <a:pt x="567" y="673"/>
                      <a:pt x="566" y="673"/>
                    </a:cubicBezTo>
                    <a:cubicBezTo>
                      <a:pt x="565" y="674"/>
                      <a:pt x="565" y="674"/>
                      <a:pt x="565" y="675"/>
                    </a:cubicBezTo>
                    <a:cubicBezTo>
                      <a:pt x="564" y="675"/>
                      <a:pt x="564" y="675"/>
                      <a:pt x="564" y="675"/>
                    </a:cubicBezTo>
                    <a:cubicBezTo>
                      <a:pt x="565" y="676"/>
                      <a:pt x="564" y="676"/>
                      <a:pt x="564" y="676"/>
                    </a:cubicBezTo>
                    <a:cubicBezTo>
                      <a:pt x="564" y="676"/>
                      <a:pt x="564" y="676"/>
                      <a:pt x="564" y="677"/>
                    </a:cubicBezTo>
                    <a:cubicBezTo>
                      <a:pt x="563" y="677"/>
                      <a:pt x="563" y="678"/>
                      <a:pt x="563" y="678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2" y="680"/>
                      <a:pt x="562" y="680"/>
                      <a:pt x="561" y="681"/>
                    </a:cubicBezTo>
                    <a:cubicBezTo>
                      <a:pt x="561" y="681"/>
                      <a:pt x="560" y="681"/>
                      <a:pt x="561" y="681"/>
                    </a:cubicBezTo>
                    <a:cubicBezTo>
                      <a:pt x="561" y="681"/>
                      <a:pt x="561" y="682"/>
                      <a:pt x="560" y="682"/>
                    </a:cubicBezTo>
                    <a:cubicBezTo>
                      <a:pt x="560" y="682"/>
                      <a:pt x="560" y="682"/>
                      <a:pt x="560" y="682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59" y="684"/>
                      <a:pt x="559" y="685"/>
                      <a:pt x="559" y="685"/>
                    </a:cubicBezTo>
                    <a:cubicBezTo>
                      <a:pt x="559" y="686"/>
                      <a:pt x="559" y="687"/>
                      <a:pt x="558" y="687"/>
                    </a:cubicBezTo>
                    <a:cubicBezTo>
                      <a:pt x="558" y="688"/>
                      <a:pt x="558" y="688"/>
                      <a:pt x="558" y="689"/>
                    </a:cubicBezTo>
                    <a:cubicBezTo>
                      <a:pt x="558" y="689"/>
                      <a:pt x="558" y="689"/>
                      <a:pt x="558" y="689"/>
                    </a:cubicBezTo>
                    <a:cubicBezTo>
                      <a:pt x="557" y="689"/>
                      <a:pt x="557" y="689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1"/>
                      <a:pt x="557" y="691"/>
                      <a:pt x="557" y="691"/>
                    </a:cubicBezTo>
                    <a:cubicBezTo>
                      <a:pt x="556" y="692"/>
                      <a:pt x="556" y="692"/>
                      <a:pt x="556" y="692"/>
                    </a:cubicBezTo>
                    <a:cubicBezTo>
                      <a:pt x="556" y="693"/>
                      <a:pt x="557" y="693"/>
                      <a:pt x="557" y="693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7" y="693"/>
                      <a:pt x="558" y="694"/>
                      <a:pt x="558" y="694"/>
                    </a:cubicBezTo>
                    <a:cubicBezTo>
                      <a:pt x="557" y="694"/>
                      <a:pt x="557" y="693"/>
                      <a:pt x="557" y="694"/>
                    </a:cubicBezTo>
                    <a:cubicBezTo>
                      <a:pt x="557" y="694"/>
                      <a:pt x="557" y="694"/>
                      <a:pt x="557" y="694"/>
                    </a:cubicBezTo>
                    <a:cubicBezTo>
                      <a:pt x="557" y="693"/>
                      <a:pt x="557" y="693"/>
                      <a:pt x="556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3"/>
                      <a:pt x="555" y="693"/>
                      <a:pt x="555" y="694"/>
                    </a:cubicBezTo>
                    <a:cubicBezTo>
                      <a:pt x="555" y="694"/>
                      <a:pt x="555" y="694"/>
                      <a:pt x="555" y="695"/>
                    </a:cubicBezTo>
                    <a:cubicBezTo>
                      <a:pt x="554" y="695"/>
                      <a:pt x="554" y="695"/>
                      <a:pt x="554" y="696"/>
                    </a:cubicBezTo>
                    <a:cubicBezTo>
                      <a:pt x="554" y="696"/>
                      <a:pt x="554" y="696"/>
                      <a:pt x="554" y="696"/>
                    </a:cubicBezTo>
                    <a:cubicBezTo>
                      <a:pt x="555" y="696"/>
                      <a:pt x="555" y="696"/>
                      <a:pt x="555" y="696"/>
                    </a:cubicBezTo>
                    <a:cubicBezTo>
                      <a:pt x="556" y="696"/>
                      <a:pt x="556" y="696"/>
                      <a:pt x="556" y="697"/>
                    </a:cubicBezTo>
                    <a:cubicBezTo>
                      <a:pt x="556" y="697"/>
                      <a:pt x="556" y="697"/>
                      <a:pt x="556" y="697"/>
                    </a:cubicBezTo>
                    <a:cubicBezTo>
                      <a:pt x="555" y="697"/>
                      <a:pt x="555" y="697"/>
                      <a:pt x="556" y="697"/>
                    </a:cubicBezTo>
                    <a:cubicBezTo>
                      <a:pt x="556" y="697"/>
                      <a:pt x="556" y="697"/>
                      <a:pt x="557" y="697"/>
                    </a:cubicBezTo>
                    <a:cubicBezTo>
                      <a:pt x="556" y="698"/>
                      <a:pt x="556" y="698"/>
                      <a:pt x="556" y="697"/>
                    </a:cubicBezTo>
                    <a:cubicBezTo>
                      <a:pt x="555" y="697"/>
                      <a:pt x="555" y="697"/>
                      <a:pt x="555" y="698"/>
                    </a:cubicBezTo>
                    <a:cubicBezTo>
                      <a:pt x="555" y="698"/>
                      <a:pt x="555" y="698"/>
                      <a:pt x="555" y="698"/>
                    </a:cubicBezTo>
                    <a:cubicBezTo>
                      <a:pt x="555" y="698"/>
                      <a:pt x="554" y="698"/>
                      <a:pt x="554" y="698"/>
                    </a:cubicBezTo>
                    <a:cubicBezTo>
                      <a:pt x="554" y="698"/>
                      <a:pt x="554" y="698"/>
                      <a:pt x="554" y="698"/>
                    </a:cubicBezTo>
                    <a:cubicBezTo>
                      <a:pt x="554" y="697"/>
                      <a:pt x="554" y="697"/>
                      <a:pt x="554" y="697"/>
                    </a:cubicBezTo>
                    <a:cubicBezTo>
                      <a:pt x="553" y="697"/>
                      <a:pt x="553" y="697"/>
                      <a:pt x="553" y="697"/>
                    </a:cubicBezTo>
                    <a:cubicBezTo>
                      <a:pt x="553" y="698"/>
                      <a:pt x="553" y="698"/>
                      <a:pt x="553" y="698"/>
                    </a:cubicBezTo>
                    <a:cubicBezTo>
                      <a:pt x="553" y="698"/>
                      <a:pt x="553" y="699"/>
                      <a:pt x="553" y="699"/>
                    </a:cubicBezTo>
                    <a:cubicBezTo>
                      <a:pt x="553" y="700"/>
                      <a:pt x="553" y="700"/>
                      <a:pt x="552" y="700"/>
                    </a:cubicBezTo>
                    <a:cubicBezTo>
                      <a:pt x="552" y="700"/>
                      <a:pt x="552" y="700"/>
                      <a:pt x="552" y="701"/>
                    </a:cubicBezTo>
                    <a:cubicBezTo>
                      <a:pt x="552" y="701"/>
                      <a:pt x="551" y="702"/>
                      <a:pt x="551" y="703"/>
                    </a:cubicBezTo>
                    <a:cubicBezTo>
                      <a:pt x="552" y="703"/>
                      <a:pt x="552" y="703"/>
                      <a:pt x="553" y="704"/>
                    </a:cubicBezTo>
                    <a:cubicBezTo>
                      <a:pt x="553" y="704"/>
                      <a:pt x="553" y="704"/>
                      <a:pt x="553" y="704"/>
                    </a:cubicBezTo>
                    <a:cubicBezTo>
                      <a:pt x="553" y="704"/>
                      <a:pt x="553" y="704"/>
                      <a:pt x="553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1" y="706"/>
                      <a:pt x="551" y="706"/>
                    </a:cubicBezTo>
                    <a:cubicBezTo>
                      <a:pt x="550" y="707"/>
                      <a:pt x="550" y="708"/>
                      <a:pt x="548" y="708"/>
                    </a:cubicBezTo>
                    <a:cubicBezTo>
                      <a:pt x="548" y="708"/>
                      <a:pt x="548" y="709"/>
                      <a:pt x="548" y="709"/>
                    </a:cubicBezTo>
                    <a:cubicBezTo>
                      <a:pt x="547" y="709"/>
                      <a:pt x="547" y="709"/>
                      <a:pt x="547" y="710"/>
                    </a:cubicBezTo>
                    <a:cubicBezTo>
                      <a:pt x="547" y="710"/>
                      <a:pt x="547" y="710"/>
                      <a:pt x="547" y="710"/>
                    </a:cubicBezTo>
                    <a:cubicBezTo>
                      <a:pt x="547" y="710"/>
                      <a:pt x="547" y="711"/>
                      <a:pt x="547" y="711"/>
                    </a:cubicBezTo>
                    <a:cubicBezTo>
                      <a:pt x="547" y="711"/>
                      <a:pt x="547" y="711"/>
                      <a:pt x="547" y="711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3"/>
                      <a:pt x="547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9" y="713"/>
                      <a:pt x="549" y="713"/>
                      <a:pt x="549" y="713"/>
                    </a:cubicBezTo>
                    <a:cubicBezTo>
                      <a:pt x="550" y="713"/>
                      <a:pt x="550" y="713"/>
                      <a:pt x="551" y="713"/>
                    </a:cubicBezTo>
                    <a:cubicBezTo>
                      <a:pt x="552" y="713"/>
                      <a:pt x="552" y="713"/>
                      <a:pt x="553" y="713"/>
                    </a:cubicBezTo>
                    <a:cubicBezTo>
                      <a:pt x="553" y="713"/>
                      <a:pt x="553" y="712"/>
                      <a:pt x="553" y="712"/>
                    </a:cubicBezTo>
                    <a:cubicBezTo>
                      <a:pt x="554" y="712"/>
                      <a:pt x="554" y="712"/>
                      <a:pt x="554" y="711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5" y="712"/>
                      <a:pt x="555" y="712"/>
                      <a:pt x="556" y="712"/>
                    </a:cubicBezTo>
                    <a:cubicBezTo>
                      <a:pt x="556" y="712"/>
                      <a:pt x="557" y="712"/>
                      <a:pt x="557" y="712"/>
                    </a:cubicBezTo>
                    <a:cubicBezTo>
                      <a:pt x="557" y="712"/>
                      <a:pt x="557" y="712"/>
                      <a:pt x="557" y="713"/>
                    </a:cubicBezTo>
                    <a:cubicBezTo>
                      <a:pt x="558" y="713"/>
                      <a:pt x="559" y="713"/>
                      <a:pt x="560" y="713"/>
                    </a:cubicBezTo>
                    <a:cubicBezTo>
                      <a:pt x="560" y="713"/>
                      <a:pt x="560" y="713"/>
                      <a:pt x="560" y="713"/>
                    </a:cubicBezTo>
                    <a:cubicBezTo>
                      <a:pt x="560" y="713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3"/>
                    </a:cubicBezTo>
                    <a:cubicBezTo>
                      <a:pt x="561" y="713"/>
                      <a:pt x="560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3" y="713"/>
                      <a:pt x="563" y="713"/>
                      <a:pt x="564" y="713"/>
                    </a:cubicBezTo>
                    <a:cubicBezTo>
                      <a:pt x="564" y="714"/>
                      <a:pt x="564" y="714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6" y="713"/>
                      <a:pt x="566" y="713"/>
                      <a:pt x="566" y="713"/>
                    </a:cubicBezTo>
                    <a:cubicBezTo>
                      <a:pt x="567" y="713"/>
                      <a:pt x="567" y="713"/>
                      <a:pt x="567" y="713"/>
                    </a:cubicBezTo>
                    <a:cubicBezTo>
                      <a:pt x="567" y="713"/>
                      <a:pt x="568" y="713"/>
                      <a:pt x="568" y="713"/>
                    </a:cubicBezTo>
                    <a:cubicBezTo>
                      <a:pt x="568" y="713"/>
                      <a:pt x="569" y="713"/>
                      <a:pt x="568" y="712"/>
                    </a:cubicBezTo>
                    <a:cubicBezTo>
                      <a:pt x="568" y="712"/>
                      <a:pt x="569" y="712"/>
                      <a:pt x="569" y="712"/>
                    </a:cubicBezTo>
                    <a:cubicBezTo>
                      <a:pt x="569" y="711"/>
                      <a:pt x="569" y="712"/>
                      <a:pt x="569" y="712"/>
                    </a:cubicBezTo>
                    <a:cubicBezTo>
                      <a:pt x="569" y="712"/>
                      <a:pt x="569" y="711"/>
                      <a:pt x="570" y="711"/>
                    </a:cubicBezTo>
                    <a:cubicBezTo>
                      <a:pt x="570" y="711"/>
                      <a:pt x="570" y="711"/>
                      <a:pt x="571" y="711"/>
                    </a:cubicBezTo>
                    <a:cubicBezTo>
                      <a:pt x="571" y="711"/>
                      <a:pt x="571" y="711"/>
                      <a:pt x="571" y="711"/>
                    </a:cubicBezTo>
                    <a:cubicBezTo>
                      <a:pt x="571" y="712"/>
                      <a:pt x="570" y="712"/>
                      <a:pt x="570" y="712"/>
                    </a:cubicBezTo>
                    <a:cubicBezTo>
                      <a:pt x="570" y="712"/>
                      <a:pt x="569" y="712"/>
                      <a:pt x="569" y="712"/>
                    </a:cubicBezTo>
                    <a:cubicBezTo>
                      <a:pt x="569" y="712"/>
                      <a:pt x="569" y="713"/>
                      <a:pt x="569" y="713"/>
                    </a:cubicBezTo>
                    <a:cubicBezTo>
                      <a:pt x="569" y="713"/>
                      <a:pt x="570" y="713"/>
                      <a:pt x="570" y="713"/>
                    </a:cubicBezTo>
                    <a:cubicBezTo>
                      <a:pt x="570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0" y="713"/>
                    </a:cubicBezTo>
                    <a:cubicBezTo>
                      <a:pt x="570" y="713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70" y="714"/>
                      <a:pt x="570" y="714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4"/>
                      <a:pt x="571" y="714"/>
                      <a:pt x="570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2" y="714"/>
                      <a:pt x="572" y="714"/>
                      <a:pt x="572" y="714"/>
                    </a:cubicBezTo>
                    <a:cubicBezTo>
                      <a:pt x="572" y="714"/>
                      <a:pt x="572" y="714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3"/>
                      <a:pt x="574" y="713"/>
                    </a:cubicBezTo>
                    <a:cubicBezTo>
                      <a:pt x="574" y="713"/>
                      <a:pt x="574" y="713"/>
                      <a:pt x="573" y="713"/>
                    </a:cubicBezTo>
                    <a:cubicBezTo>
                      <a:pt x="573" y="713"/>
                      <a:pt x="573" y="712"/>
                      <a:pt x="573" y="712"/>
                    </a:cubicBezTo>
                    <a:cubicBezTo>
                      <a:pt x="573" y="712"/>
                      <a:pt x="573" y="712"/>
                      <a:pt x="574" y="712"/>
                    </a:cubicBezTo>
                    <a:cubicBezTo>
                      <a:pt x="574" y="712"/>
                      <a:pt x="574" y="712"/>
                      <a:pt x="574" y="712"/>
                    </a:cubicBezTo>
                    <a:cubicBezTo>
                      <a:pt x="575" y="712"/>
                      <a:pt x="575" y="713"/>
                      <a:pt x="575" y="713"/>
                    </a:cubicBezTo>
                    <a:cubicBezTo>
                      <a:pt x="575" y="713"/>
                      <a:pt x="576" y="713"/>
                      <a:pt x="576" y="713"/>
                    </a:cubicBezTo>
                    <a:cubicBezTo>
                      <a:pt x="576" y="713"/>
                      <a:pt x="576" y="713"/>
                      <a:pt x="577" y="713"/>
                    </a:cubicBezTo>
                    <a:cubicBezTo>
                      <a:pt x="577" y="713"/>
                      <a:pt x="577" y="713"/>
                      <a:pt x="578" y="712"/>
                    </a:cubicBezTo>
                    <a:cubicBezTo>
                      <a:pt x="578" y="713"/>
                      <a:pt x="577" y="713"/>
                      <a:pt x="577" y="713"/>
                    </a:cubicBezTo>
                    <a:cubicBezTo>
                      <a:pt x="577" y="714"/>
                      <a:pt x="577" y="714"/>
                      <a:pt x="577" y="714"/>
                    </a:cubicBezTo>
                    <a:cubicBezTo>
                      <a:pt x="577" y="714"/>
                      <a:pt x="576" y="714"/>
                      <a:pt x="576" y="714"/>
                    </a:cubicBezTo>
                    <a:cubicBezTo>
                      <a:pt x="575" y="714"/>
                      <a:pt x="575" y="715"/>
                      <a:pt x="575" y="715"/>
                    </a:cubicBezTo>
                    <a:cubicBezTo>
                      <a:pt x="574" y="715"/>
                      <a:pt x="575" y="715"/>
                      <a:pt x="574" y="716"/>
                    </a:cubicBezTo>
                    <a:cubicBezTo>
                      <a:pt x="574" y="716"/>
                      <a:pt x="574" y="716"/>
                      <a:pt x="574" y="716"/>
                    </a:cubicBezTo>
                    <a:cubicBezTo>
                      <a:pt x="574" y="717"/>
                      <a:pt x="573" y="717"/>
                      <a:pt x="573" y="717"/>
                    </a:cubicBezTo>
                    <a:cubicBezTo>
                      <a:pt x="573" y="718"/>
                      <a:pt x="573" y="718"/>
                      <a:pt x="572" y="718"/>
                    </a:cubicBezTo>
                    <a:cubicBezTo>
                      <a:pt x="572" y="718"/>
                      <a:pt x="572" y="718"/>
                      <a:pt x="571" y="718"/>
                    </a:cubicBezTo>
                    <a:cubicBezTo>
                      <a:pt x="571" y="718"/>
                      <a:pt x="571" y="718"/>
                      <a:pt x="571" y="718"/>
                    </a:cubicBezTo>
                    <a:cubicBezTo>
                      <a:pt x="571" y="718"/>
                      <a:pt x="570" y="719"/>
                      <a:pt x="570" y="719"/>
                    </a:cubicBezTo>
                    <a:cubicBezTo>
                      <a:pt x="570" y="719"/>
                      <a:pt x="570" y="719"/>
                      <a:pt x="570" y="720"/>
                    </a:cubicBezTo>
                    <a:cubicBezTo>
                      <a:pt x="570" y="720"/>
                      <a:pt x="570" y="720"/>
                      <a:pt x="570" y="720"/>
                    </a:cubicBezTo>
                    <a:cubicBezTo>
                      <a:pt x="571" y="720"/>
                      <a:pt x="572" y="720"/>
                      <a:pt x="572" y="720"/>
                    </a:cubicBezTo>
                    <a:cubicBezTo>
                      <a:pt x="572" y="720"/>
                      <a:pt x="573" y="720"/>
                      <a:pt x="573" y="720"/>
                    </a:cubicBezTo>
                    <a:cubicBezTo>
                      <a:pt x="574" y="720"/>
                      <a:pt x="575" y="720"/>
                      <a:pt x="575" y="719"/>
                    </a:cubicBezTo>
                    <a:cubicBezTo>
                      <a:pt x="575" y="719"/>
                      <a:pt x="575" y="719"/>
                      <a:pt x="575" y="718"/>
                    </a:cubicBezTo>
                    <a:cubicBezTo>
                      <a:pt x="576" y="718"/>
                      <a:pt x="576" y="718"/>
                      <a:pt x="575" y="717"/>
                    </a:cubicBezTo>
                    <a:cubicBezTo>
                      <a:pt x="576" y="717"/>
                      <a:pt x="576" y="717"/>
                      <a:pt x="576" y="717"/>
                    </a:cubicBezTo>
                    <a:cubicBezTo>
                      <a:pt x="576" y="717"/>
                      <a:pt x="576" y="717"/>
                      <a:pt x="576" y="716"/>
                    </a:cubicBezTo>
                    <a:cubicBezTo>
                      <a:pt x="577" y="716"/>
                      <a:pt x="577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9" y="715"/>
                      <a:pt x="580" y="714"/>
                    </a:cubicBezTo>
                    <a:cubicBezTo>
                      <a:pt x="580" y="714"/>
                      <a:pt x="580" y="714"/>
                      <a:pt x="580" y="715"/>
                    </a:cubicBezTo>
                    <a:cubicBezTo>
                      <a:pt x="579" y="715"/>
                      <a:pt x="579" y="715"/>
                      <a:pt x="579" y="715"/>
                    </a:cubicBezTo>
                    <a:cubicBezTo>
                      <a:pt x="580" y="715"/>
                      <a:pt x="580" y="715"/>
                      <a:pt x="580" y="714"/>
                    </a:cubicBezTo>
                    <a:cubicBezTo>
                      <a:pt x="580" y="714"/>
                      <a:pt x="581" y="713"/>
                      <a:pt x="581" y="713"/>
                    </a:cubicBezTo>
                    <a:cubicBezTo>
                      <a:pt x="581" y="712"/>
                      <a:pt x="582" y="711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1"/>
                      <a:pt x="582" y="711"/>
                    </a:cubicBezTo>
                    <a:cubicBezTo>
                      <a:pt x="583" y="710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2"/>
                      <a:pt x="583" y="712"/>
                      <a:pt x="584" y="712"/>
                    </a:cubicBezTo>
                    <a:cubicBezTo>
                      <a:pt x="584" y="713"/>
                      <a:pt x="584" y="714"/>
                      <a:pt x="584" y="714"/>
                    </a:cubicBezTo>
                    <a:cubicBezTo>
                      <a:pt x="584" y="715"/>
                      <a:pt x="584" y="715"/>
                      <a:pt x="584" y="715"/>
                    </a:cubicBezTo>
                    <a:cubicBezTo>
                      <a:pt x="584" y="715"/>
                      <a:pt x="584" y="715"/>
                      <a:pt x="584" y="716"/>
                    </a:cubicBezTo>
                    <a:cubicBezTo>
                      <a:pt x="584" y="716"/>
                      <a:pt x="584" y="716"/>
                      <a:pt x="584" y="716"/>
                    </a:cubicBezTo>
                    <a:cubicBezTo>
                      <a:pt x="583" y="716"/>
                      <a:pt x="583" y="717"/>
                      <a:pt x="583" y="718"/>
                    </a:cubicBezTo>
                    <a:cubicBezTo>
                      <a:pt x="583" y="718"/>
                      <a:pt x="582" y="719"/>
                      <a:pt x="582" y="720"/>
                    </a:cubicBezTo>
                    <a:cubicBezTo>
                      <a:pt x="582" y="720"/>
                      <a:pt x="582" y="720"/>
                      <a:pt x="582" y="720"/>
                    </a:cubicBezTo>
                    <a:cubicBezTo>
                      <a:pt x="582" y="721"/>
                      <a:pt x="582" y="721"/>
                      <a:pt x="582" y="721"/>
                    </a:cubicBezTo>
                    <a:cubicBezTo>
                      <a:pt x="583" y="721"/>
                      <a:pt x="583" y="721"/>
                      <a:pt x="583" y="721"/>
                    </a:cubicBezTo>
                    <a:cubicBezTo>
                      <a:pt x="584" y="720"/>
                      <a:pt x="585" y="719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8"/>
                      <a:pt x="586" y="718"/>
                      <a:pt x="586" y="719"/>
                    </a:cubicBezTo>
                    <a:cubicBezTo>
                      <a:pt x="586" y="719"/>
                      <a:pt x="586" y="719"/>
                      <a:pt x="586" y="719"/>
                    </a:cubicBezTo>
                    <a:cubicBezTo>
                      <a:pt x="586" y="720"/>
                      <a:pt x="586" y="720"/>
                      <a:pt x="586" y="720"/>
                    </a:cubicBezTo>
                    <a:cubicBezTo>
                      <a:pt x="586" y="720"/>
                      <a:pt x="585" y="720"/>
                      <a:pt x="586" y="721"/>
                    </a:cubicBezTo>
                    <a:cubicBezTo>
                      <a:pt x="586" y="721"/>
                      <a:pt x="586" y="721"/>
                      <a:pt x="586" y="722"/>
                    </a:cubicBezTo>
                    <a:cubicBezTo>
                      <a:pt x="586" y="722"/>
                      <a:pt x="586" y="722"/>
                      <a:pt x="586" y="723"/>
                    </a:cubicBezTo>
                    <a:cubicBezTo>
                      <a:pt x="586" y="723"/>
                      <a:pt x="586" y="723"/>
                      <a:pt x="586" y="723"/>
                    </a:cubicBezTo>
                    <a:cubicBezTo>
                      <a:pt x="587" y="722"/>
                      <a:pt x="587" y="722"/>
                      <a:pt x="587" y="722"/>
                    </a:cubicBezTo>
                    <a:cubicBezTo>
                      <a:pt x="587" y="722"/>
                      <a:pt x="588" y="722"/>
                      <a:pt x="588" y="721"/>
                    </a:cubicBezTo>
                    <a:cubicBezTo>
                      <a:pt x="588" y="721"/>
                      <a:pt x="588" y="722"/>
                      <a:pt x="588" y="722"/>
                    </a:cubicBezTo>
                    <a:cubicBezTo>
                      <a:pt x="588" y="722"/>
                      <a:pt x="588" y="722"/>
                      <a:pt x="588" y="722"/>
                    </a:cubicBezTo>
                    <a:cubicBezTo>
                      <a:pt x="588" y="722"/>
                      <a:pt x="588" y="723"/>
                      <a:pt x="589" y="723"/>
                    </a:cubicBezTo>
                    <a:cubicBezTo>
                      <a:pt x="589" y="722"/>
                      <a:pt x="589" y="723"/>
                      <a:pt x="590" y="722"/>
                    </a:cubicBezTo>
                    <a:cubicBezTo>
                      <a:pt x="590" y="722"/>
                      <a:pt x="590" y="721"/>
                      <a:pt x="590" y="721"/>
                    </a:cubicBezTo>
                    <a:cubicBezTo>
                      <a:pt x="590" y="721"/>
                      <a:pt x="590" y="720"/>
                      <a:pt x="590" y="720"/>
                    </a:cubicBezTo>
                    <a:cubicBezTo>
                      <a:pt x="590" y="720"/>
                      <a:pt x="591" y="719"/>
                      <a:pt x="591" y="719"/>
                    </a:cubicBezTo>
                    <a:cubicBezTo>
                      <a:pt x="591" y="719"/>
                      <a:pt x="591" y="718"/>
                      <a:pt x="590" y="718"/>
                    </a:cubicBezTo>
                    <a:cubicBezTo>
                      <a:pt x="591" y="718"/>
                      <a:pt x="591" y="718"/>
                      <a:pt x="591" y="718"/>
                    </a:cubicBezTo>
                    <a:cubicBezTo>
                      <a:pt x="591" y="717"/>
                      <a:pt x="591" y="717"/>
                      <a:pt x="591" y="717"/>
                    </a:cubicBezTo>
                    <a:cubicBezTo>
                      <a:pt x="591" y="717"/>
                      <a:pt x="591" y="716"/>
                      <a:pt x="592" y="716"/>
                    </a:cubicBezTo>
                    <a:cubicBezTo>
                      <a:pt x="592" y="715"/>
                      <a:pt x="592" y="715"/>
                      <a:pt x="592" y="715"/>
                    </a:cubicBezTo>
                    <a:cubicBezTo>
                      <a:pt x="592" y="715"/>
                      <a:pt x="592" y="715"/>
                      <a:pt x="592" y="714"/>
                    </a:cubicBezTo>
                    <a:close/>
                    <a:moveTo>
                      <a:pt x="573" y="680"/>
                    </a:moveTo>
                    <a:cubicBezTo>
                      <a:pt x="573" y="680"/>
                      <a:pt x="573" y="680"/>
                      <a:pt x="573" y="680"/>
                    </a:cubicBezTo>
                    <a:cubicBezTo>
                      <a:pt x="573" y="680"/>
                      <a:pt x="573" y="681"/>
                      <a:pt x="572" y="681"/>
                    </a:cubicBezTo>
                    <a:cubicBezTo>
                      <a:pt x="572" y="681"/>
                      <a:pt x="572" y="681"/>
                      <a:pt x="572" y="680"/>
                    </a:cubicBezTo>
                    <a:cubicBezTo>
                      <a:pt x="572" y="680"/>
                      <a:pt x="572" y="680"/>
                      <a:pt x="573" y="680"/>
                    </a:cubicBezTo>
                    <a:close/>
                    <a:moveTo>
                      <a:pt x="582" y="713"/>
                    </a:moveTo>
                    <a:cubicBezTo>
                      <a:pt x="582" y="714"/>
                      <a:pt x="582" y="714"/>
                      <a:pt x="582" y="715"/>
                    </a:cubicBezTo>
                    <a:cubicBezTo>
                      <a:pt x="582" y="715"/>
                      <a:pt x="581" y="715"/>
                      <a:pt x="581" y="715"/>
                    </a:cubicBezTo>
                    <a:cubicBezTo>
                      <a:pt x="581" y="714"/>
                      <a:pt x="582" y="714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lose/>
                    <a:moveTo>
                      <a:pt x="572" y="679"/>
                    </a:moveTo>
                    <a:cubicBezTo>
                      <a:pt x="572" y="679"/>
                      <a:pt x="572" y="678"/>
                      <a:pt x="572" y="678"/>
                    </a:cubicBezTo>
                    <a:cubicBezTo>
                      <a:pt x="572" y="678"/>
                      <a:pt x="572" y="678"/>
                      <a:pt x="572" y="678"/>
                    </a:cubicBezTo>
                    <a:cubicBezTo>
                      <a:pt x="572" y="678"/>
                      <a:pt x="573" y="678"/>
                      <a:pt x="573" y="678"/>
                    </a:cubicBezTo>
                    <a:cubicBezTo>
                      <a:pt x="573" y="678"/>
                      <a:pt x="573" y="678"/>
                      <a:pt x="573" y="678"/>
                    </a:cubicBezTo>
                    <a:cubicBezTo>
                      <a:pt x="573" y="678"/>
                      <a:pt x="573" y="679"/>
                      <a:pt x="572" y="679"/>
                    </a:cubicBezTo>
                    <a:close/>
                    <a:moveTo>
                      <a:pt x="572" y="693"/>
                    </a:move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1" y="693"/>
                      <a:pt x="571" y="693"/>
                      <a:pt x="571" y="693"/>
                    </a:cubicBezTo>
                    <a:cubicBezTo>
                      <a:pt x="571" y="693"/>
                      <a:pt x="571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72" y="692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1" y="693"/>
                      <a:pt x="571" y="693"/>
                    </a:cubicBezTo>
                    <a:cubicBezTo>
                      <a:pt x="572" y="692"/>
                      <a:pt x="572" y="692"/>
                      <a:pt x="572" y="692"/>
                    </a:cubicBezTo>
                    <a:cubicBezTo>
                      <a:pt x="572" y="692"/>
                      <a:pt x="572" y="692"/>
                      <a:pt x="572" y="692"/>
                    </a:cubicBezTo>
                    <a:close/>
                    <a:moveTo>
                      <a:pt x="570" y="712"/>
                    </a:moveTo>
                    <a:cubicBezTo>
                      <a:pt x="570" y="712"/>
                      <a:pt x="570" y="711"/>
                      <a:pt x="570" y="711"/>
                    </a:cubicBezTo>
                    <a:cubicBezTo>
                      <a:pt x="570" y="711"/>
                      <a:pt x="570" y="711"/>
                      <a:pt x="570" y="711"/>
                    </a:cubicBezTo>
                    <a:cubicBezTo>
                      <a:pt x="570" y="712"/>
                      <a:pt x="570" y="712"/>
                      <a:pt x="570" y="712"/>
                    </a:cubicBezTo>
                    <a:close/>
                    <a:moveTo>
                      <a:pt x="583" y="713"/>
                    </a:moveTo>
                    <a:cubicBezTo>
                      <a:pt x="583" y="713"/>
                      <a:pt x="583" y="713"/>
                      <a:pt x="583" y="713"/>
                    </a:cubicBezTo>
                    <a:cubicBezTo>
                      <a:pt x="583" y="713"/>
                      <a:pt x="583" y="713"/>
                      <a:pt x="583" y="713"/>
                    </a:cubicBezTo>
                    <a:close/>
                    <a:moveTo>
                      <a:pt x="578" y="692"/>
                    </a:move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lose/>
                    <a:moveTo>
                      <a:pt x="572" y="686"/>
                    </a:moveTo>
                    <a:cubicBezTo>
                      <a:pt x="572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2" y="686"/>
                    </a:cubicBezTo>
                    <a:close/>
                    <a:moveTo>
                      <a:pt x="572" y="693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31" y="698"/>
                    </a:move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0" y="698"/>
                      <a:pt x="529" y="698"/>
                      <a:pt x="528" y="698"/>
                    </a:cubicBezTo>
                    <a:cubicBezTo>
                      <a:pt x="528" y="698"/>
                      <a:pt x="528" y="698"/>
                      <a:pt x="527" y="698"/>
                    </a:cubicBezTo>
                    <a:cubicBezTo>
                      <a:pt x="527" y="698"/>
                      <a:pt x="526" y="697"/>
                      <a:pt x="525" y="697"/>
                    </a:cubicBezTo>
                    <a:cubicBezTo>
                      <a:pt x="524" y="697"/>
                      <a:pt x="523" y="697"/>
                      <a:pt x="522" y="696"/>
                    </a:cubicBezTo>
                    <a:cubicBezTo>
                      <a:pt x="521" y="696"/>
                      <a:pt x="520" y="695"/>
                      <a:pt x="519" y="695"/>
                    </a:cubicBezTo>
                    <a:cubicBezTo>
                      <a:pt x="519" y="695"/>
                      <a:pt x="519" y="695"/>
                      <a:pt x="519" y="695"/>
                    </a:cubicBezTo>
                    <a:cubicBezTo>
                      <a:pt x="519" y="694"/>
                      <a:pt x="519" y="694"/>
                      <a:pt x="518" y="693"/>
                    </a:cubicBezTo>
                    <a:cubicBezTo>
                      <a:pt x="518" y="693"/>
                      <a:pt x="517" y="692"/>
                      <a:pt x="516" y="692"/>
                    </a:cubicBezTo>
                    <a:cubicBezTo>
                      <a:pt x="515" y="691"/>
                      <a:pt x="514" y="691"/>
                      <a:pt x="514" y="691"/>
                    </a:cubicBezTo>
                    <a:cubicBezTo>
                      <a:pt x="514" y="691"/>
                      <a:pt x="514" y="690"/>
                      <a:pt x="513" y="691"/>
                    </a:cubicBezTo>
                    <a:cubicBezTo>
                      <a:pt x="513" y="691"/>
                      <a:pt x="513" y="690"/>
                      <a:pt x="513" y="690"/>
                    </a:cubicBezTo>
                    <a:cubicBezTo>
                      <a:pt x="513" y="690"/>
                      <a:pt x="513" y="690"/>
                      <a:pt x="513" y="690"/>
                    </a:cubicBezTo>
                    <a:cubicBezTo>
                      <a:pt x="513" y="690"/>
                      <a:pt x="513" y="689"/>
                      <a:pt x="513" y="689"/>
                    </a:cubicBezTo>
                    <a:cubicBezTo>
                      <a:pt x="515" y="689"/>
                      <a:pt x="516" y="689"/>
                      <a:pt x="517" y="690"/>
                    </a:cubicBezTo>
                    <a:cubicBezTo>
                      <a:pt x="517" y="690"/>
                      <a:pt x="517" y="690"/>
                      <a:pt x="517" y="690"/>
                    </a:cubicBezTo>
                    <a:cubicBezTo>
                      <a:pt x="518" y="690"/>
                      <a:pt x="518" y="690"/>
                      <a:pt x="519" y="690"/>
                    </a:cubicBezTo>
                    <a:cubicBezTo>
                      <a:pt x="520" y="690"/>
                      <a:pt x="521" y="690"/>
                      <a:pt x="521" y="691"/>
                    </a:cubicBezTo>
                    <a:cubicBezTo>
                      <a:pt x="522" y="691"/>
                      <a:pt x="523" y="691"/>
                      <a:pt x="524" y="692"/>
                    </a:cubicBezTo>
                    <a:cubicBezTo>
                      <a:pt x="524" y="692"/>
                      <a:pt x="525" y="692"/>
                      <a:pt x="525" y="692"/>
                    </a:cubicBezTo>
                    <a:cubicBezTo>
                      <a:pt x="525" y="693"/>
                      <a:pt x="525" y="693"/>
                      <a:pt x="525" y="693"/>
                    </a:cubicBezTo>
                    <a:cubicBezTo>
                      <a:pt x="526" y="693"/>
                      <a:pt x="526" y="693"/>
                      <a:pt x="526" y="693"/>
                    </a:cubicBezTo>
                    <a:cubicBezTo>
                      <a:pt x="527" y="694"/>
                      <a:pt x="527" y="694"/>
                      <a:pt x="527" y="694"/>
                    </a:cubicBezTo>
                    <a:cubicBezTo>
                      <a:pt x="528" y="694"/>
                      <a:pt x="528" y="694"/>
                      <a:pt x="528" y="694"/>
                    </a:cubicBezTo>
                    <a:cubicBezTo>
                      <a:pt x="528" y="695"/>
                      <a:pt x="528" y="695"/>
                      <a:pt x="529" y="695"/>
                    </a:cubicBezTo>
                    <a:cubicBezTo>
                      <a:pt x="529" y="695"/>
                      <a:pt x="529" y="695"/>
                      <a:pt x="529" y="695"/>
                    </a:cubicBezTo>
                    <a:cubicBezTo>
                      <a:pt x="529" y="695"/>
                      <a:pt x="530" y="695"/>
                      <a:pt x="530" y="695"/>
                    </a:cubicBezTo>
                    <a:cubicBezTo>
                      <a:pt x="530" y="695"/>
                      <a:pt x="530" y="696"/>
                      <a:pt x="531" y="696"/>
                    </a:cubicBezTo>
                    <a:cubicBezTo>
                      <a:pt x="531" y="696"/>
                      <a:pt x="531" y="697"/>
                      <a:pt x="531" y="697"/>
                    </a:cubicBezTo>
                    <a:cubicBezTo>
                      <a:pt x="532" y="698"/>
                      <a:pt x="532" y="698"/>
                      <a:pt x="531" y="698"/>
                    </a:cubicBezTo>
                    <a:close/>
                    <a:moveTo>
                      <a:pt x="529" y="724"/>
                    </a:moveTo>
                    <a:cubicBezTo>
                      <a:pt x="529" y="724"/>
                      <a:pt x="529" y="724"/>
                      <a:pt x="529" y="724"/>
                    </a:cubicBezTo>
                    <a:cubicBezTo>
                      <a:pt x="528" y="724"/>
                      <a:pt x="528" y="724"/>
                      <a:pt x="527" y="724"/>
                    </a:cubicBezTo>
                    <a:cubicBezTo>
                      <a:pt x="526" y="724"/>
                      <a:pt x="525" y="724"/>
                      <a:pt x="524" y="724"/>
                    </a:cubicBezTo>
                    <a:cubicBezTo>
                      <a:pt x="524" y="725"/>
                      <a:pt x="524" y="725"/>
                      <a:pt x="524" y="725"/>
                    </a:cubicBezTo>
                    <a:cubicBezTo>
                      <a:pt x="523" y="725"/>
                      <a:pt x="522" y="725"/>
                      <a:pt x="521" y="725"/>
                    </a:cubicBezTo>
                    <a:cubicBezTo>
                      <a:pt x="521" y="725"/>
                      <a:pt x="521" y="725"/>
                      <a:pt x="521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19" y="724"/>
                      <a:pt x="519" y="724"/>
                      <a:pt x="518" y="723"/>
                    </a:cubicBezTo>
                    <a:cubicBezTo>
                      <a:pt x="518" y="723"/>
                      <a:pt x="518" y="723"/>
                      <a:pt x="518" y="723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7" y="724"/>
                      <a:pt x="517" y="724"/>
                      <a:pt x="517" y="724"/>
                    </a:cubicBezTo>
                    <a:cubicBezTo>
                      <a:pt x="517" y="724"/>
                      <a:pt x="517" y="724"/>
                      <a:pt x="517" y="723"/>
                    </a:cubicBezTo>
                    <a:cubicBezTo>
                      <a:pt x="517" y="723"/>
                      <a:pt x="517" y="722"/>
                      <a:pt x="516" y="722"/>
                    </a:cubicBezTo>
                    <a:cubicBezTo>
                      <a:pt x="516" y="722"/>
                      <a:pt x="516" y="722"/>
                      <a:pt x="516" y="722"/>
                    </a:cubicBezTo>
                    <a:cubicBezTo>
                      <a:pt x="515" y="721"/>
                      <a:pt x="515" y="721"/>
                      <a:pt x="516" y="721"/>
                    </a:cubicBezTo>
                    <a:cubicBezTo>
                      <a:pt x="516" y="721"/>
                      <a:pt x="516" y="721"/>
                      <a:pt x="516" y="720"/>
                    </a:cubicBezTo>
                    <a:cubicBezTo>
                      <a:pt x="516" y="720"/>
                      <a:pt x="516" y="719"/>
                      <a:pt x="516" y="719"/>
                    </a:cubicBezTo>
                    <a:cubicBezTo>
                      <a:pt x="516" y="719"/>
                      <a:pt x="516" y="719"/>
                      <a:pt x="516" y="719"/>
                    </a:cubicBezTo>
                    <a:cubicBezTo>
                      <a:pt x="516" y="719"/>
                      <a:pt x="515" y="719"/>
                      <a:pt x="515" y="720"/>
                    </a:cubicBezTo>
                    <a:cubicBezTo>
                      <a:pt x="515" y="720"/>
                      <a:pt x="514" y="721"/>
                      <a:pt x="514" y="721"/>
                    </a:cubicBezTo>
                    <a:cubicBezTo>
                      <a:pt x="513" y="721"/>
                      <a:pt x="513" y="722"/>
                      <a:pt x="513" y="722"/>
                    </a:cubicBezTo>
                    <a:cubicBezTo>
                      <a:pt x="513" y="723"/>
                      <a:pt x="513" y="723"/>
                      <a:pt x="514" y="723"/>
                    </a:cubicBezTo>
                    <a:cubicBezTo>
                      <a:pt x="514" y="723"/>
                      <a:pt x="515" y="723"/>
                      <a:pt x="515" y="723"/>
                    </a:cubicBezTo>
                    <a:cubicBezTo>
                      <a:pt x="515" y="723"/>
                      <a:pt x="515" y="723"/>
                      <a:pt x="515" y="723"/>
                    </a:cubicBezTo>
                    <a:cubicBezTo>
                      <a:pt x="515" y="723"/>
                      <a:pt x="516" y="723"/>
                      <a:pt x="515" y="723"/>
                    </a:cubicBezTo>
                    <a:cubicBezTo>
                      <a:pt x="515" y="724"/>
                      <a:pt x="515" y="724"/>
                      <a:pt x="515" y="724"/>
                    </a:cubicBezTo>
                    <a:cubicBezTo>
                      <a:pt x="515" y="725"/>
                      <a:pt x="515" y="725"/>
                      <a:pt x="516" y="725"/>
                    </a:cubicBezTo>
                    <a:cubicBezTo>
                      <a:pt x="516" y="725"/>
                      <a:pt x="517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7" y="726"/>
                      <a:pt x="517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7"/>
                      <a:pt x="518" y="727"/>
                    </a:cubicBezTo>
                    <a:cubicBezTo>
                      <a:pt x="519" y="727"/>
                      <a:pt x="520" y="727"/>
                      <a:pt x="521" y="727"/>
                    </a:cubicBezTo>
                    <a:cubicBezTo>
                      <a:pt x="521" y="727"/>
                      <a:pt x="521" y="728"/>
                      <a:pt x="521" y="727"/>
                    </a:cubicBezTo>
                    <a:cubicBezTo>
                      <a:pt x="521" y="727"/>
                      <a:pt x="521" y="727"/>
                      <a:pt x="522" y="727"/>
                    </a:cubicBezTo>
                    <a:cubicBezTo>
                      <a:pt x="522" y="727"/>
                      <a:pt x="521" y="727"/>
                      <a:pt x="521" y="727"/>
                    </a:cubicBezTo>
                    <a:cubicBezTo>
                      <a:pt x="521" y="727"/>
                      <a:pt x="521" y="727"/>
                      <a:pt x="521" y="727"/>
                    </a:cubicBezTo>
                    <a:cubicBezTo>
                      <a:pt x="522" y="726"/>
                      <a:pt x="522" y="727"/>
                      <a:pt x="522" y="727"/>
                    </a:cubicBezTo>
                    <a:cubicBezTo>
                      <a:pt x="522" y="727"/>
                      <a:pt x="522" y="727"/>
                      <a:pt x="522" y="727"/>
                    </a:cubicBezTo>
                    <a:cubicBezTo>
                      <a:pt x="522" y="727"/>
                      <a:pt x="523" y="727"/>
                      <a:pt x="523" y="727"/>
                    </a:cubicBezTo>
                    <a:cubicBezTo>
                      <a:pt x="523" y="727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2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9"/>
                      <a:pt x="524" y="729"/>
                      <a:pt x="524" y="729"/>
                    </a:cubicBezTo>
                    <a:cubicBezTo>
                      <a:pt x="525" y="729"/>
                      <a:pt x="526" y="729"/>
                      <a:pt x="526" y="729"/>
                    </a:cubicBezTo>
                    <a:cubicBezTo>
                      <a:pt x="526" y="729"/>
                      <a:pt x="526" y="729"/>
                      <a:pt x="526" y="729"/>
                    </a:cubicBezTo>
                    <a:cubicBezTo>
                      <a:pt x="526" y="728"/>
                      <a:pt x="526" y="728"/>
                      <a:pt x="526" y="728"/>
                    </a:cubicBezTo>
                    <a:cubicBezTo>
                      <a:pt x="526" y="727"/>
                      <a:pt x="526" y="728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7" y="727"/>
                      <a:pt x="527" y="726"/>
                      <a:pt x="527" y="726"/>
                    </a:cubicBezTo>
                    <a:cubicBezTo>
                      <a:pt x="527" y="725"/>
                      <a:pt x="527" y="725"/>
                      <a:pt x="528" y="725"/>
                    </a:cubicBezTo>
                    <a:cubicBezTo>
                      <a:pt x="528" y="725"/>
                      <a:pt x="528" y="725"/>
                      <a:pt x="529" y="725"/>
                    </a:cubicBezTo>
                    <a:cubicBezTo>
                      <a:pt x="529" y="725"/>
                      <a:pt x="529" y="725"/>
                      <a:pt x="529" y="725"/>
                    </a:cubicBezTo>
                    <a:cubicBezTo>
                      <a:pt x="529" y="725"/>
                      <a:pt x="529" y="725"/>
                      <a:pt x="529" y="724"/>
                    </a:cubicBezTo>
                    <a:close/>
                    <a:moveTo>
                      <a:pt x="487" y="564"/>
                    </a:moveTo>
                    <a:cubicBezTo>
                      <a:pt x="487" y="564"/>
                      <a:pt x="487" y="564"/>
                      <a:pt x="487" y="563"/>
                    </a:cubicBezTo>
                    <a:cubicBezTo>
                      <a:pt x="488" y="563"/>
                      <a:pt x="488" y="563"/>
                      <a:pt x="488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4"/>
                      <a:pt x="490" y="564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6"/>
                      <a:pt x="490" y="566"/>
                      <a:pt x="490" y="566"/>
                    </a:cubicBezTo>
                    <a:cubicBezTo>
                      <a:pt x="490" y="566"/>
                      <a:pt x="489" y="567"/>
                      <a:pt x="489" y="567"/>
                    </a:cubicBezTo>
                    <a:cubicBezTo>
                      <a:pt x="490" y="567"/>
                      <a:pt x="490" y="567"/>
                      <a:pt x="490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8" y="567"/>
                      <a:pt x="488" y="568"/>
                    </a:cubicBezTo>
                    <a:cubicBezTo>
                      <a:pt x="488" y="568"/>
                      <a:pt x="488" y="568"/>
                      <a:pt x="488" y="568"/>
                    </a:cubicBezTo>
                    <a:cubicBezTo>
                      <a:pt x="487" y="568"/>
                      <a:pt x="487" y="568"/>
                      <a:pt x="487" y="569"/>
                    </a:cubicBezTo>
                    <a:cubicBezTo>
                      <a:pt x="487" y="569"/>
                      <a:pt x="487" y="568"/>
                      <a:pt x="486" y="568"/>
                    </a:cubicBezTo>
                    <a:cubicBezTo>
                      <a:pt x="486" y="568"/>
                      <a:pt x="486" y="568"/>
                      <a:pt x="486" y="567"/>
                    </a:cubicBezTo>
                    <a:cubicBezTo>
                      <a:pt x="486" y="567"/>
                      <a:pt x="486" y="567"/>
                      <a:pt x="486" y="567"/>
                    </a:cubicBezTo>
                    <a:cubicBezTo>
                      <a:pt x="486" y="566"/>
                      <a:pt x="487" y="566"/>
                      <a:pt x="487" y="566"/>
                    </a:cubicBezTo>
                    <a:cubicBezTo>
                      <a:pt x="487" y="566"/>
                      <a:pt x="487" y="565"/>
                      <a:pt x="487" y="565"/>
                    </a:cubicBezTo>
                    <a:cubicBezTo>
                      <a:pt x="487" y="564"/>
                      <a:pt x="487" y="564"/>
                      <a:pt x="487" y="564"/>
                    </a:cubicBezTo>
                    <a:close/>
                    <a:moveTo>
                      <a:pt x="512" y="565"/>
                    </a:moveTo>
                    <a:cubicBezTo>
                      <a:pt x="512" y="565"/>
                      <a:pt x="512" y="565"/>
                      <a:pt x="512" y="565"/>
                    </a:cubicBezTo>
                    <a:cubicBezTo>
                      <a:pt x="512" y="565"/>
                      <a:pt x="512" y="566"/>
                      <a:pt x="513" y="566"/>
                    </a:cubicBezTo>
                    <a:cubicBezTo>
                      <a:pt x="513" y="566"/>
                      <a:pt x="513" y="567"/>
                      <a:pt x="513" y="567"/>
                    </a:cubicBezTo>
                    <a:cubicBezTo>
                      <a:pt x="513" y="567"/>
                      <a:pt x="512" y="567"/>
                      <a:pt x="512" y="567"/>
                    </a:cubicBezTo>
                    <a:cubicBezTo>
                      <a:pt x="512" y="567"/>
                      <a:pt x="512" y="567"/>
                      <a:pt x="512" y="567"/>
                    </a:cubicBezTo>
                    <a:cubicBezTo>
                      <a:pt x="512" y="567"/>
                      <a:pt x="511" y="566"/>
                      <a:pt x="511" y="566"/>
                    </a:cubicBezTo>
                    <a:cubicBezTo>
                      <a:pt x="511" y="566"/>
                      <a:pt x="511" y="566"/>
                      <a:pt x="510" y="566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4"/>
                      <a:pt x="510" y="564"/>
                      <a:pt x="511" y="564"/>
                    </a:cubicBezTo>
                    <a:cubicBezTo>
                      <a:pt x="511" y="564"/>
                      <a:pt x="511" y="564"/>
                      <a:pt x="511" y="565"/>
                    </a:cubicBezTo>
                    <a:cubicBezTo>
                      <a:pt x="511" y="565"/>
                      <a:pt x="512" y="565"/>
                      <a:pt x="512" y="565"/>
                    </a:cubicBezTo>
                    <a:close/>
                    <a:moveTo>
                      <a:pt x="395" y="657"/>
                    </a:move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6" y="655"/>
                      <a:pt x="396" y="655"/>
                    </a:cubicBezTo>
                    <a:cubicBezTo>
                      <a:pt x="397" y="654"/>
                      <a:pt x="398" y="654"/>
                      <a:pt x="399" y="654"/>
                    </a:cubicBezTo>
                    <a:cubicBezTo>
                      <a:pt x="400" y="654"/>
                      <a:pt x="400" y="654"/>
                      <a:pt x="401" y="654"/>
                    </a:cubicBezTo>
                    <a:cubicBezTo>
                      <a:pt x="402" y="654"/>
                      <a:pt x="402" y="655"/>
                      <a:pt x="403" y="655"/>
                    </a:cubicBezTo>
                    <a:cubicBezTo>
                      <a:pt x="403" y="656"/>
                      <a:pt x="403" y="656"/>
                      <a:pt x="404" y="657"/>
                    </a:cubicBezTo>
                    <a:cubicBezTo>
                      <a:pt x="404" y="658"/>
                      <a:pt x="405" y="659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3" y="660"/>
                      <a:pt x="403" y="660"/>
                    </a:cubicBezTo>
                    <a:cubicBezTo>
                      <a:pt x="402" y="659"/>
                      <a:pt x="401" y="659"/>
                      <a:pt x="401" y="659"/>
                    </a:cubicBezTo>
                    <a:cubicBezTo>
                      <a:pt x="400" y="659"/>
                      <a:pt x="400" y="658"/>
                      <a:pt x="399" y="658"/>
                    </a:cubicBezTo>
                    <a:cubicBezTo>
                      <a:pt x="399" y="658"/>
                      <a:pt x="398" y="658"/>
                      <a:pt x="398" y="658"/>
                    </a:cubicBezTo>
                    <a:cubicBezTo>
                      <a:pt x="397" y="658"/>
                      <a:pt x="397" y="657"/>
                      <a:pt x="396" y="657"/>
                    </a:cubicBezTo>
                    <a:cubicBezTo>
                      <a:pt x="396" y="657"/>
                      <a:pt x="395" y="657"/>
                      <a:pt x="395" y="657"/>
                    </a:cubicBezTo>
                    <a:close/>
                    <a:moveTo>
                      <a:pt x="414" y="667"/>
                    </a:moveTo>
                    <a:cubicBezTo>
                      <a:pt x="414" y="667"/>
                      <a:pt x="413" y="667"/>
                      <a:pt x="413" y="667"/>
                    </a:cubicBezTo>
                    <a:cubicBezTo>
                      <a:pt x="413" y="667"/>
                      <a:pt x="413" y="667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2" y="668"/>
                      <a:pt x="412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7"/>
                      <a:pt x="411" y="667"/>
                    </a:cubicBezTo>
                    <a:cubicBezTo>
                      <a:pt x="411" y="667"/>
                      <a:pt x="411" y="667"/>
                      <a:pt x="411" y="667"/>
                    </a:cubicBezTo>
                    <a:cubicBezTo>
                      <a:pt x="411" y="667"/>
                      <a:pt x="412" y="667"/>
                      <a:pt x="412" y="667"/>
                    </a:cubicBezTo>
                    <a:cubicBezTo>
                      <a:pt x="412" y="667"/>
                      <a:pt x="412" y="667"/>
                      <a:pt x="412" y="667"/>
                    </a:cubicBezTo>
                    <a:cubicBezTo>
                      <a:pt x="413" y="667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7"/>
                    </a:cubicBezTo>
                    <a:cubicBezTo>
                      <a:pt x="414" y="667"/>
                      <a:pt x="414" y="667"/>
                      <a:pt x="414" y="667"/>
                    </a:cubicBezTo>
                    <a:close/>
                    <a:moveTo>
                      <a:pt x="241" y="438"/>
                    </a:moveTo>
                    <a:cubicBezTo>
                      <a:pt x="241" y="438"/>
                      <a:pt x="241" y="438"/>
                      <a:pt x="241" y="438"/>
                    </a:cubicBezTo>
                    <a:cubicBezTo>
                      <a:pt x="242" y="438"/>
                      <a:pt x="242" y="437"/>
                      <a:pt x="242" y="437"/>
                    </a:cubicBezTo>
                    <a:cubicBezTo>
                      <a:pt x="243" y="437"/>
                      <a:pt x="243" y="437"/>
                      <a:pt x="243" y="437"/>
                    </a:cubicBezTo>
                    <a:cubicBezTo>
                      <a:pt x="244" y="437"/>
                      <a:pt x="244" y="437"/>
                      <a:pt x="244" y="438"/>
                    </a:cubicBezTo>
                    <a:cubicBezTo>
                      <a:pt x="244" y="438"/>
                      <a:pt x="244" y="438"/>
                      <a:pt x="244" y="438"/>
                    </a:cubicBezTo>
                    <a:cubicBezTo>
                      <a:pt x="245" y="438"/>
                      <a:pt x="245" y="438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6" y="439"/>
                      <a:pt x="246" y="439"/>
                      <a:pt x="246" y="439"/>
                    </a:cubicBezTo>
                    <a:cubicBezTo>
                      <a:pt x="246" y="439"/>
                      <a:pt x="246" y="440"/>
                      <a:pt x="246" y="440"/>
                    </a:cubicBezTo>
                    <a:cubicBezTo>
                      <a:pt x="245" y="440"/>
                      <a:pt x="245" y="440"/>
                      <a:pt x="245" y="440"/>
                    </a:cubicBezTo>
                    <a:cubicBezTo>
                      <a:pt x="245" y="440"/>
                      <a:pt x="245" y="441"/>
                      <a:pt x="245" y="441"/>
                    </a:cubicBezTo>
                    <a:cubicBezTo>
                      <a:pt x="245" y="441"/>
                      <a:pt x="245" y="441"/>
                      <a:pt x="245" y="441"/>
                    </a:cubicBezTo>
                    <a:cubicBezTo>
                      <a:pt x="244" y="441"/>
                      <a:pt x="244" y="441"/>
                      <a:pt x="244" y="441"/>
                    </a:cubicBezTo>
                    <a:cubicBezTo>
                      <a:pt x="244" y="441"/>
                      <a:pt x="243" y="441"/>
                      <a:pt x="243" y="441"/>
                    </a:cubicBezTo>
                    <a:cubicBezTo>
                      <a:pt x="243" y="440"/>
                      <a:pt x="243" y="440"/>
                      <a:pt x="243" y="440"/>
                    </a:cubicBezTo>
                    <a:cubicBezTo>
                      <a:pt x="243" y="440"/>
                      <a:pt x="242" y="440"/>
                      <a:pt x="242" y="439"/>
                    </a:cubicBezTo>
                    <a:cubicBezTo>
                      <a:pt x="241" y="439"/>
                      <a:pt x="241" y="439"/>
                      <a:pt x="241" y="439"/>
                    </a:cubicBezTo>
                    <a:cubicBezTo>
                      <a:pt x="241" y="439"/>
                      <a:pt x="241" y="439"/>
                      <a:pt x="241" y="438"/>
                    </a:cubicBezTo>
                    <a:cubicBezTo>
                      <a:pt x="241" y="438"/>
                      <a:pt x="241" y="438"/>
                      <a:pt x="241" y="439"/>
                    </a:cubicBezTo>
                    <a:cubicBezTo>
                      <a:pt x="241" y="438"/>
                      <a:pt x="241" y="438"/>
                      <a:pt x="241" y="438"/>
                    </a:cubicBezTo>
                    <a:close/>
                    <a:moveTo>
                      <a:pt x="222" y="465"/>
                    </a:moveTo>
                    <a:cubicBezTo>
                      <a:pt x="222" y="465"/>
                      <a:pt x="223" y="465"/>
                      <a:pt x="223" y="465"/>
                    </a:cubicBezTo>
                    <a:cubicBezTo>
                      <a:pt x="223" y="465"/>
                      <a:pt x="223" y="465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5"/>
                      <a:pt x="224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4" y="466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6"/>
                      <a:pt x="222" y="466"/>
                      <a:pt x="222" y="466"/>
                    </a:cubicBezTo>
                    <a:cubicBezTo>
                      <a:pt x="222" y="466"/>
                      <a:pt x="222" y="465"/>
                      <a:pt x="222" y="465"/>
                    </a:cubicBezTo>
                    <a:cubicBezTo>
                      <a:pt x="222" y="465"/>
                      <a:pt x="222" y="465"/>
                      <a:pt x="222" y="465"/>
                    </a:cubicBezTo>
                    <a:close/>
                    <a:moveTo>
                      <a:pt x="222" y="459"/>
                    </a:move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1" y="460"/>
                      <a:pt x="222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8"/>
                    </a:cubicBezTo>
                    <a:cubicBezTo>
                      <a:pt x="222" y="458"/>
                      <a:pt x="222" y="459"/>
                      <a:pt x="222" y="459"/>
                    </a:cubicBezTo>
                    <a:close/>
                    <a:moveTo>
                      <a:pt x="222" y="454"/>
                    </a:moveTo>
                    <a:cubicBezTo>
                      <a:pt x="222" y="454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6"/>
                      <a:pt x="222" y="456"/>
                    </a:cubicBezTo>
                    <a:cubicBezTo>
                      <a:pt x="222" y="456"/>
                      <a:pt x="222" y="456"/>
                      <a:pt x="222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8"/>
                      <a:pt x="221" y="458"/>
                    </a:cubicBezTo>
                    <a:cubicBezTo>
                      <a:pt x="221" y="458"/>
                      <a:pt x="220" y="458"/>
                      <a:pt x="220" y="458"/>
                    </a:cubicBezTo>
                    <a:cubicBezTo>
                      <a:pt x="220" y="458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5"/>
                      <a:pt x="221" y="455"/>
                    </a:cubicBezTo>
                    <a:cubicBezTo>
                      <a:pt x="221" y="455"/>
                      <a:pt x="221" y="455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2" y="454"/>
                      <a:pt x="222" y="454"/>
                    </a:cubicBezTo>
                    <a:close/>
                    <a:moveTo>
                      <a:pt x="219" y="457"/>
                    </a:moveTo>
                    <a:cubicBezTo>
                      <a:pt x="218" y="457"/>
                      <a:pt x="218" y="457"/>
                      <a:pt x="218" y="457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20" y="456"/>
                      <a:pt x="220" y="456"/>
                    </a:cubicBezTo>
                    <a:cubicBezTo>
                      <a:pt x="220" y="456"/>
                      <a:pt x="219" y="456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lose/>
                    <a:moveTo>
                      <a:pt x="221" y="448"/>
                    </a:moveTo>
                    <a:cubicBezTo>
                      <a:pt x="221" y="448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8"/>
                      <a:pt x="221" y="448"/>
                    </a:cubicBezTo>
                    <a:cubicBezTo>
                      <a:pt x="221" y="448"/>
                      <a:pt x="221" y="448"/>
                      <a:pt x="221" y="448"/>
                    </a:cubicBezTo>
                    <a:close/>
                    <a:moveTo>
                      <a:pt x="210" y="445"/>
                    </a:moveTo>
                    <a:cubicBezTo>
                      <a:pt x="210" y="445"/>
                      <a:pt x="210" y="445"/>
                      <a:pt x="209" y="445"/>
                    </a:cubicBezTo>
                    <a:cubicBezTo>
                      <a:pt x="209" y="445"/>
                      <a:pt x="209" y="446"/>
                      <a:pt x="209" y="446"/>
                    </a:cubicBezTo>
                    <a:cubicBezTo>
                      <a:pt x="209" y="446"/>
                      <a:pt x="209" y="446"/>
                      <a:pt x="208" y="446"/>
                    </a:cubicBezTo>
                    <a:cubicBezTo>
                      <a:pt x="208" y="446"/>
                      <a:pt x="208" y="446"/>
                      <a:pt x="208" y="446"/>
                    </a:cubicBezTo>
                    <a:cubicBezTo>
                      <a:pt x="209" y="445"/>
                      <a:pt x="209" y="445"/>
                      <a:pt x="210" y="444"/>
                    </a:cubicBezTo>
                    <a:cubicBezTo>
                      <a:pt x="210" y="444"/>
                      <a:pt x="210" y="444"/>
                      <a:pt x="210" y="444"/>
                    </a:cubicBezTo>
                    <a:cubicBezTo>
                      <a:pt x="210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0" y="444"/>
                      <a:pt x="210" y="445"/>
                    </a:cubicBezTo>
                    <a:cubicBezTo>
                      <a:pt x="210" y="445"/>
                      <a:pt x="210" y="445"/>
                      <a:pt x="210" y="445"/>
                    </a:cubicBezTo>
                    <a:close/>
                    <a:moveTo>
                      <a:pt x="213" y="447"/>
                    </a:move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8"/>
                      <a:pt x="213" y="448"/>
                      <a:pt x="213" y="448"/>
                    </a:cubicBezTo>
                    <a:cubicBezTo>
                      <a:pt x="213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lose/>
                    <a:moveTo>
                      <a:pt x="215" y="450"/>
                    </a:moveTo>
                    <a:cubicBezTo>
                      <a:pt x="215" y="450"/>
                      <a:pt x="215" y="450"/>
                      <a:pt x="215" y="450"/>
                    </a:cubicBezTo>
                    <a:cubicBezTo>
                      <a:pt x="215" y="450"/>
                      <a:pt x="215" y="450"/>
                      <a:pt x="215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5" y="449"/>
                      <a:pt x="215" y="450"/>
                      <a:pt x="215" y="450"/>
                    </a:cubicBezTo>
                    <a:cubicBezTo>
                      <a:pt x="215" y="450"/>
                      <a:pt x="216" y="450"/>
                      <a:pt x="215" y="450"/>
                    </a:cubicBezTo>
                    <a:close/>
                    <a:moveTo>
                      <a:pt x="362" y="446"/>
                    </a:moveTo>
                    <a:cubicBezTo>
                      <a:pt x="362" y="446"/>
                      <a:pt x="363" y="446"/>
                      <a:pt x="363" y="446"/>
                    </a:cubicBezTo>
                    <a:cubicBezTo>
                      <a:pt x="363" y="445"/>
                      <a:pt x="363" y="445"/>
                      <a:pt x="363" y="445"/>
                    </a:cubicBezTo>
                    <a:cubicBezTo>
                      <a:pt x="363" y="444"/>
                      <a:pt x="364" y="443"/>
                      <a:pt x="364" y="443"/>
                    </a:cubicBezTo>
                    <a:cubicBezTo>
                      <a:pt x="364" y="443"/>
                      <a:pt x="364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6" y="443"/>
                      <a:pt x="366" y="444"/>
                      <a:pt x="366" y="444"/>
                    </a:cubicBezTo>
                    <a:cubicBezTo>
                      <a:pt x="366" y="444"/>
                      <a:pt x="366" y="445"/>
                      <a:pt x="366" y="445"/>
                    </a:cubicBezTo>
                    <a:cubicBezTo>
                      <a:pt x="366" y="446"/>
                      <a:pt x="366" y="448"/>
                      <a:pt x="366" y="449"/>
                    </a:cubicBezTo>
                    <a:cubicBezTo>
                      <a:pt x="366" y="450"/>
                      <a:pt x="366" y="450"/>
                      <a:pt x="366" y="450"/>
                    </a:cubicBezTo>
                    <a:cubicBezTo>
                      <a:pt x="366" y="451"/>
                      <a:pt x="366" y="452"/>
                      <a:pt x="365" y="452"/>
                    </a:cubicBezTo>
                    <a:cubicBezTo>
                      <a:pt x="365" y="453"/>
                      <a:pt x="365" y="453"/>
                      <a:pt x="365" y="453"/>
                    </a:cubicBezTo>
                    <a:cubicBezTo>
                      <a:pt x="365" y="453"/>
                      <a:pt x="364" y="453"/>
                      <a:pt x="364" y="453"/>
                    </a:cubicBezTo>
                    <a:cubicBezTo>
                      <a:pt x="364" y="452"/>
                      <a:pt x="364" y="452"/>
                      <a:pt x="364" y="452"/>
                    </a:cubicBezTo>
                    <a:cubicBezTo>
                      <a:pt x="364" y="452"/>
                      <a:pt x="364" y="452"/>
                      <a:pt x="363" y="452"/>
                    </a:cubicBezTo>
                    <a:cubicBezTo>
                      <a:pt x="363" y="452"/>
                      <a:pt x="363" y="452"/>
                      <a:pt x="363" y="452"/>
                    </a:cubicBezTo>
                    <a:cubicBezTo>
                      <a:pt x="363" y="452"/>
                      <a:pt x="363" y="451"/>
                      <a:pt x="363" y="451"/>
                    </a:cubicBezTo>
                    <a:cubicBezTo>
                      <a:pt x="363" y="451"/>
                      <a:pt x="363" y="451"/>
                      <a:pt x="363" y="451"/>
                    </a:cubicBezTo>
                    <a:cubicBezTo>
                      <a:pt x="363" y="450"/>
                      <a:pt x="363" y="450"/>
                      <a:pt x="363" y="450"/>
                    </a:cubicBezTo>
                    <a:cubicBezTo>
                      <a:pt x="362" y="450"/>
                      <a:pt x="362" y="450"/>
                      <a:pt x="362" y="449"/>
                    </a:cubicBezTo>
                    <a:cubicBezTo>
                      <a:pt x="363" y="449"/>
                      <a:pt x="363" y="448"/>
                      <a:pt x="363" y="448"/>
                    </a:cubicBezTo>
                    <a:cubicBezTo>
                      <a:pt x="363" y="448"/>
                      <a:pt x="363" y="447"/>
                      <a:pt x="363" y="447"/>
                    </a:cubicBezTo>
                    <a:cubicBezTo>
                      <a:pt x="362" y="447"/>
                      <a:pt x="362" y="447"/>
                      <a:pt x="362" y="446"/>
                    </a:cubicBezTo>
                    <a:close/>
                    <a:moveTo>
                      <a:pt x="399" y="422"/>
                    </a:move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0"/>
                      <a:pt x="397" y="420"/>
                    </a:cubicBezTo>
                    <a:cubicBezTo>
                      <a:pt x="397" y="420"/>
                      <a:pt x="397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7" y="422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6" y="423"/>
                      <a:pt x="396" y="423"/>
                      <a:pt x="396" y="422"/>
                    </a:cubicBezTo>
                    <a:cubicBezTo>
                      <a:pt x="396" y="422"/>
                      <a:pt x="396" y="422"/>
                      <a:pt x="396" y="422"/>
                    </a:cubicBezTo>
                    <a:cubicBezTo>
                      <a:pt x="396" y="422"/>
                      <a:pt x="397" y="422"/>
                      <a:pt x="397" y="422"/>
                    </a:cubicBezTo>
                    <a:cubicBezTo>
                      <a:pt x="397" y="422"/>
                      <a:pt x="397" y="422"/>
                      <a:pt x="397" y="422"/>
                    </a:cubicBezTo>
                    <a:cubicBezTo>
                      <a:pt x="397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9" y="422"/>
                    </a:cubicBezTo>
                    <a:close/>
                    <a:moveTo>
                      <a:pt x="340" y="422"/>
                    </a:moveTo>
                    <a:cubicBezTo>
                      <a:pt x="340" y="422"/>
                      <a:pt x="340" y="421"/>
                      <a:pt x="341" y="421"/>
                    </a:cubicBezTo>
                    <a:cubicBezTo>
                      <a:pt x="341" y="421"/>
                      <a:pt x="341" y="421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4"/>
                      <a:pt x="341" y="424"/>
                      <a:pt x="341" y="424"/>
                    </a:cubicBezTo>
                    <a:cubicBezTo>
                      <a:pt x="340" y="424"/>
                      <a:pt x="340" y="424"/>
                      <a:pt x="340" y="424"/>
                    </a:cubicBezTo>
                    <a:cubicBezTo>
                      <a:pt x="340" y="425"/>
                      <a:pt x="340" y="424"/>
                      <a:pt x="340" y="425"/>
                    </a:cubicBezTo>
                    <a:cubicBezTo>
                      <a:pt x="340" y="424"/>
                      <a:pt x="340" y="424"/>
                      <a:pt x="339" y="424"/>
                    </a:cubicBezTo>
                    <a:cubicBezTo>
                      <a:pt x="339" y="424"/>
                      <a:pt x="339" y="424"/>
                      <a:pt x="339" y="424"/>
                    </a:cubicBezTo>
                    <a:cubicBezTo>
                      <a:pt x="339" y="424"/>
                      <a:pt x="339" y="423"/>
                      <a:pt x="339" y="423"/>
                    </a:cubicBezTo>
                    <a:cubicBezTo>
                      <a:pt x="339" y="423"/>
                      <a:pt x="339" y="423"/>
                      <a:pt x="339" y="422"/>
                    </a:cubicBezTo>
                    <a:cubicBezTo>
                      <a:pt x="339" y="422"/>
                      <a:pt x="339" y="422"/>
                      <a:pt x="339" y="422"/>
                    </a:cubicBezTo>
                    <a:cubicBezTo>
                      <a:pt x="339" y="422"/>
                      <a:pt x="340" y="422"/>
                      <a:pt x="340" y="422"/>
                    </a:cubicBezTo>
                    <a:close/>
                    <a:moveTo>
                      <a:pt x="331" y="413"/>
                    </a:move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4"/>
                      <a:pt x="331" y="414"/>
                    </a:cubicBezTo>
                    <a:cubicBezTo>
                      <a:pt x="331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lose/>
                    <a:moveTo>
                      <a:pt x="332" y="414"/>
                    </a:moveTo>
                    <a:cubicBezTo>
                      <a:pt x="332" y="414"/>
                      <a:pt x="332" y="414"/>
                      <a:pt x="333" y="414"/>
                    </a:cubicBezTo>
                    <a:cubicBezTo>
                      <a:pt x="333" y="414"/>
                      <a:pt x="333" y="414"/>
                      <a:pt x="333" y="414"/>
                    </a:cubicBezTo>
                    <a:cubicBezTo>
                      <a:pt x="333" y="414"/>
                      <a:pt x="333" y="414"/>
                      <a:pt x="333" y="415"/>
                    </a:cubicBezTo>
                    <a:cubicBezTo>
                      <a:pt x="333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6"/>
                      <a:pt x="332" y="416"/>
                      <a:pt x="332" y="416"/>
                    </a:cubicBezTo>
                    <a:cubicBezTo>
                      <a:pt x="332" y="416"/>
                      <a:pt x="332" y="416"/>
                      <a:pt x="331" y="416"/>
                    </a:cubicBezTo>
                    <a:cubicBezTo>
                      <a:pt x="331" y="416"/>
                      <a:pt x="331" y="416"/>
                      <a:pt x="331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4"/>
                      <a:pt x="331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lose/>
                    <a:moveTo>
                      <a:pt x="343" y="435"/>
                    </a:moveTo>
                    <a:cubicBezTo>
                      <a:pt x="343" y="435"/>
                      <a:pt x="343" y="435"/>
                      <a:pt x="343" y="435"/>
                    </a:cubicBezTo>
                    <a:cubicBezTo>
                      <a:pt x="343" y="435"/>
                      <a:pt x="342" y="436"/>
                      <a:pt x="342" y="436"/>
                    </a:cubicBezTo>
                    <a:cubicBezTo>
                      <a:pt x="342" y="436"/>
                      <a:pt x="342" y="436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4"/>
                    </a:cubicBezTo>
                    <a:cubicBezTo>
                      <a:pt x="342" y="434"/>
                      <a:pt x="342" y="434"/>
                      <a:pt x="342" y="434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3" y="433"/>
                      <a:pt x="343" y="433"/>
                      <a:pt x="343" y="433"/>
                    </a:cubicBezTo>
                    <a:cubicBezTo>
                      <a:pt x="343" y="433"/>
                      <a:pt x="343" y="433"/>
                      <a:pt x="343" y="434"/>
                    </a:cubicBezTo>
                    <a:cubicBezTo>
                      <a:pt x="343" y="434"/>
                      <a:pt x="343" y="434"/>
                      <a:pt x="343" y="434"/>
                    </a:cubicBezTo>
                    <a:cubicBezTo>
                      <a:pt x="343" y="435"/>
                      <a:pt x="343" y="435"/>
                      <a:pt x="343" y="435"/>
                    </a:cubicBezTo>
                    <a:close/>
                    <a:moveTo>
                      <a:pt x="418" y="619"/>
                    </a:move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20"/>
                      <a:pt x="418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0"/>
                    </a:cubicBezTo>
                    <a:cubicBezTo>
                      <a:pt x="416" y="620"/>
                      <a:pt x="416" y="619"/>
                      <a:pt x="417" y="619"/>
                    </a:cubicBezTo>
                    <a:cubicBezTo>
                      <a:pt x="417" y="619"/>
                      <a:pt x="417" y="619"/>
                      <a:pt x="417" y="619"/>
                    </a:cubicBezTo>
                    <a:cubicBezTo>
                      <a:pt x="417" y="619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7"/>
                      <a:pt x="417" y="617"/>
                      <a:pt x="417" y="617"/>
                    </a:cubicBezTo>
                    <a:cubicBezTo>
                      <a:pt x="417" y="617"/>
                      <a:pt x="417" y="617"/>
                      <a:pt x="418" y="617"/>
                    </a:cubicBezTo>
                    <a:cubicBezTo>
                      <a:pt x="418" y="617"/>
                      <a:pt x="418" y="617"/>
                      <a:pt x="418" y="617"/>
                    </a:cubicBezTo>
                    <a:cubicBezTo>
                      <a:pt x="418" y="617"/>
                      <a:pt x="418" y="618"/>
                      <a:pt x="418" y="618"/>
                    </a:cubicBezTo>
                    <a:cubicBezTo>
                      <a:pt x="418" y="618"/>
                      <a:pt x="418" y="619"/>
                      <a:pt x="418" y="619"/>
                    </a:cubicBezTo>
                    <a:close/>
                    <a:moveTo>
                      <a:pt x="410" y="613"/>
                    </a:moveTo>
                    <a:cubicBezTo>
                      <a:pt x="409" y="613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1"/>
                    </a:cubicBezTo>
                    <a:cubicBezTo>
                      <a:pt x="409" y="611"/>
                      <a:pt x="409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1"/>
                      <a:pt x="410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1"/>
                      <a:pt x="411" y="611"/>
                      <a:pt x="411" y="611"/>
                    </a:cubicBezTo>
                    <a:cubicBezTo>
                      <a:pt x="410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3"/>
                      <a:pt x="410" y="613"/>
                    </a:cubicBezTo>
                    <a:close/>
                    <a:moveTo>
                      <a:pt x="417" y="621"/>
                    </a:moveTo>
                    <a:cubicBezTo>
                      <a:pt x="417" y="621"/>
                      <a:pt x="417" y="621"/>
                      <a:pt x="417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2"/>
                    </a:cubicBezTo>
                    <a:cubicBezTo>
                      <a:pt x="416" y="622"/>
                      <a:pt x="416" y="622"/>
                      <a:pt x="416" y="622"/>
                    </a:cubicBezTo>
                    <a:cubicBezTo>
                      <a:pt x="416" y="622"/>
                      <a:pt x="415" y="622"/>
                      <a:pt x="415" y="623"/>
                    </a:cubicBezTo>
                    <a:cubicBezTo>
                      <a:pt x="415" y="623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3"/>
                      <a:pt x="415" y="623"/>
                    </a:cubicBezTo>
                    <a:cubicBezTo>
                      <a:pt x="415" y="622"/>
                      <a:pt x="415" y="622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7" y="621"/>
                      <a:pt x="417" y="621"/>
                      <a:pt x="417" y="621"/>
                    </a:cubicBezTo>
                    <a:close/>
                    <a:moveTo>
                      <a:pt x="412" y="613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3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3"/>
                    </a:cubicBezTo>
                    <a:close/>
                    <a:moveTo>
                      <a:pt x="412" y="617"/>
                    </a:moveTo>
                    <a:cubicBezTo>
                      <a:pt x="412" y="617"/>
                      <a:pt x="412" y="617"/>
                      <a:pt x="412" y="617"/>
                    </a:cubicBezTo>
                    <a:cubicBezTo>
                      <a:pt x="412" y="617"/>
                      <a:pt x="412" y="618"/>
                      <a:pt x="412" y="618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8"/>
                    </a:cubicBezTo>
                    <a:cubicBezTo>
                      <a:pt x="411" y="618"/>
                      <a:pt x="412" y="618"/>
                      <a:pt x="412" y="618"/>
                    </a:cubicBezTo>
                    <a:cubicBezTo>
                      <a:pt x="412" y="618"/>
                      <a:pt x="412" y="617"/>
                      <a:pt x="412" y="617"/>
                    </a:cubicBezTo>
                    <a:cubicBezTo>
                      <a:pt x="412" y="617"/>
                      <a:pt x="412" y="617"/>
                      <a:pt x="412" y="617"/>
                    </a:cubicBezTo>
                    <a:close/>
                    <a:moveTo>
                      <a:pt x="414" y="620"/>
                    </a:moveTo>
                    <a:cubicBezTo>
                      <a:pt x="414" y="621"/>
                      <a:pt x="413" y="623"/>
                      <a:pt x="412" y="623"/>
                    </a:cubicBezTo>
                    <a:cubicBezTo>
                      <a:pt x="412" y="624"/>
                      <a:pt x="412" y="623"/>
                      <a:pt x="412" y="623"/>
                    </a:cubicBezTo>
                    <a:cubicBezTo>
                      <a:pt x="412" y="623"/>
                      <a:pt x="411" y="623"/>
                      <a:pt x="411" y="623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3"/>
                      <a:pt x="411" y="622"/>
                      <a:pt x="412" y="622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1"/>
                      <a:pt x="411" y="621"/>
                      <a:pt x="411" y="622"/>
                    </a:cubicBezTo>
                    <a:cubicBezTo>
                      <a:pt x="411" y="622"/>
                      <a:pt x="411" y="623"/>
                      <a:pt x="410" y="623"/>
                    </a:cubicBezTo>
                    <a:cubicBezTo>
                      <a:pt x="410" y="623"/>
                      <a:pt x="410" y="623"/>
                      <a:pt x="410" y="623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09" y="624"/>
                    </a:cubicBezTo>
                    <a:cubicBezTo>
                      <a:pt x="409" y="624"/>
                      <a:pt x="409" y="624"/>
                      <a:pt x="409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2"/>
                      <a:pt x="409" y="622"/>
                      <a:pt x="410" y="622"/>
                    </a:cubicBezTo>
                    <a:cubicBezTo>
                      <a:pt x="410" y="622"/>
                      <a:pt x="410" y="621"/>
                      <a:pt x="410" y="621"/>
                    </a:cubicBezTo>
                    <a:cubicBezTo>
                      <a:pt x="410" y="621"/>
                      <a:pt x="411" y="620"/>
                      <a:pt x="411" y="620"/>
                    </a:cubicBezTo>
                    <a:cubicBezTo>
                      <a:pt x="411" y="620"/>
                      <a:pt x="411" y="620"/>
                      <a:pt x="411" y="619"/>
                    </a:cubicBezTo>
                    <a:cubicBezTo>
                      <a:pt x="412" y="619"/>
                      <a:pt x="412" y="618"/>
                      <a:pt x="412" y="618"/>
                    </a:cubicBezTo>
                    <a:cubicBezTo>
                      <a:pt x="412" y="617"/>
                      <a:pt x="413" y="617"/>
                      <a:pt x="413" y="616"/>
                    </a:cubicBezTo>
                    <a:cubicBezTo>
                      <a:pt x="412" y="616"/>
                      <a:pt x="412" y="616"/>
                      <a:pt x="412" y="615"/>
                    </a:cubicBezTo>
                    <a:cubicBezTo>
                      <a:pt x="412" y="615"/>
                      <a:pt x="412" y="615"/>
                      <a:pt x="413" y="615"/>
                    </a:cubicBezTo>
                    <a:cubicBezTo>
                      <a:pt x="413" y="615"/>
                      <a:pt x="413" y="615"/>
                      <a:pt x="413" y="615"/>
                    </a:cubicBezTo>
                    <a:cubicBezTo>
                      <a:pt x="413" y="616"/>
                      <a:pt x="413" y="616"/>
                      <a:pt x="413" y="616"/>
                    </a:cubicBezTo>
                    <a:cubicBezTo>
                      <a:pt x="413" y="617"/>
                      <a:pt x="413" y="617"/>
                      <a:pt x="413" y="617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9"/>
                    </a:cubicBezTo>
                    <a:cubicBezTo>
                      <a:pt x="412" y="619"/>
                      <a:pt x="412" y="619"/>
                      <a:pt x="412" y="620"/>
                    </a:cubicBezTo>
                    <a:cubicBezTo>
                      <a:pt x="412" y="620"/>
                      <a:pt x="411" y="620"/>
                      <a:pt x="412" y="621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3" y="620"/>
                      <a:pt x="413" y="619"/>
                      <a:pt x="413" y="619"/>
                    </a:cubicBezTo>
                    <a:cubicBezTo>
                      <a:pt x="413" y="618"/>
                      <a:pt x="413" y="618"/>
                      <a:pt x="413" y="618"/>
                    </a:cubicBezTo>
                    <a:cubicBezTo>
                      <a:pt x="413" y="617"/>
                      <a:pt x="414" y="616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5" y="614"/>
                      <a:pt x="415" y="614"/>
                      <a:pt x="415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5" y="615"/>
                      <a:pt x="415" y="615"/>
                    </a:cubicBezTo>
                    <a:cubicBezTo>
                      <a:pt x="415" y="615"/>
                      <a:pt x="415" y="616"/>
                      <a:pt x="415" y="616"/>
                    </a:cubicBezTo>
                    <a:cubicBezTo>
                      <a:pt x="415" y="616"/>
                      <a:pt x="415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4" y="619"/>
                      <a:pt x="414" y="619"/>
                    </a:cubicBezTo>
                    <a:cubicBezTo>
                      <a:pt x="414" y="619"/>
                      <a:pt x="414" y="620"/>
                      <a:pt x="414" y="620"/>
                    </a:cubicBezTo>
                    <a:cubicBezTo>
                      <a:pt x="414" y="619"/>
                      <a:pt x="414" y="619"/>
                      <a:pt x="414" y="619"/>
                    </a:cubicBezTo>
                    <a:cubicBezTo>
                      <a:pt x="414" y="619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7"/>
                      <a:pt x="415" y="617"/>
                    </a:cubicBezTo>
                    <a:cubicBezTo>
                      <a:pt x="415" y="617"/>
                      <a:pt x="415" y="617"/>
                      <a:pt x="415" y="617"/>
                    </a:cubicBezTo>
                    <a:cubicBezTo>
                      <a:pt x="414" y="617"/>
                      <a:pt x="415" y="617"/>
                      <a:pt x="414" y="617"/>
                    </a:cubicBezTo>
                    <a:cubicBezTo>
                      <a:pt x="414" y="618"/>
                      <a:pt x="414" y="618"/>
                      <a:pt x="414" y="618"/>
                    </a:cubicBezTo>
                    <a:cubicBezTo>
                      <a:pt x="414" y="619"/>
                      <a:pt x="414" y="620"/>
                      <a:pt x="414" y="621"/>
                    </a:cubicBezTo>
                    <a:cubicBezTo>
                      <a:pt x="414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2"/>
                    </a:cubicBezTo>
                    <a:cubicBezTo>
                      <a:pt x="413" y="621"/>
                      <a:pt x="413" y="620"/>
                      <a:pt x="413" y="620"/>
                    </a:cubicBezTo>
                    <a:cubicBezTo>
                      <a:pt x="413" y="620"/>
                      <a:pt x="413" y="620"/>
                      <a:pt x="413" y="620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18"/>
                      <a:pt x="413" y="619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20"/>
                      <a:pt x="413" y="620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2" y="622"/>
                      <a:pt x="412" y="622"/>
                    </a:cubicBezTo>
                    <a:cubicBezTo>
                      <a:pt x="412" y="622"/>
                      <a:pt x="412" y="622"/>
                      <a:pt x="412" y="622"/>
                    </a:cubicBezTo>
                    <a:cubicBezTo>
                      <a:pt x="412" y="622"/>
                      <a:pt x="412" y="623"/>
                      <a:pt x="412" y="623"/>
                    </a:cubicBezTo>
                    <a:cubicBezTo>
                      <a:pt x="412" y="623"/>
                      <a:pt x="413" y="623"/>
                      <a:pt x="413" y="623"/>
                    </a:cubicBezTo>
                    <a:cubicBezTo>
                      <a:pt x="413" y="622"/>
                      <a:pt x="413" y="622"/>
                      <a:pt x="414" y="621"/>
                    </a:cubicBezTo>
                    <a:cubicBezTo>
                      <a:pt x="414" y="621"/>
                      <a:pt x="414" y="621"/>
                      <a:pt x="414" y="620"/>
                    </a:cubicBezTo>
                    <a:close/>
                    <a:moveTo>
                      <a:pt x="409" y="620"/>
                    </a:moveTo>
                    <a:cubicBezTo>
                      <a:pt x="408" y="620"/>
                      <a:pt x="408" y="620"/>
                      <a:pt x="408" y="619"/>
                    </a:cubicBezTo>
                    <a:cubicBezTo>
                      <a:pt x="408" y="619"/>
                      <a:pt x="408" y="619"/>
                      <a:pt x="408" y="619"/>
                    </a:cubicBezTo>
                    <a:cubicBezTo>
                      <a:pt x="409" y="619"/>
                      <a:pt x="409" y="619"/>
                      <a:pt x="409" y="619"/>
                    </a:cubicBezTo>
                    <a:cubicBezTo>
                      <a:pt x="409" y="619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10" y="618"/>
                    </a:cubicBezTo>
                    <a:cubicBezTo>
                      <a:pt x="410" y="618"/>
                      <a:pt x="410" y="618"/>
                      <a:pt x="410" y="618"/>
                    </a:cubicBezTo>
                    <a:cubicBezTo>
                      <a:pt x="410" y="618"/>
                      <a:pt x="410" y="617"/>
                      <a:pt x="410" y="617"/>
                    </a:cubicBezTo>
                    <a:cubicBezTo>
                      <a:pt x="410" y="617"/>
                      <a:pt x="410" y="617"/>
                      <a:pt x="410" y="617"/>
                    </a:cubicBezTo>
                    <a:cubicBezTo>
                      <a:pt x="411" y="618"/>
                      <a:pt x="411" y="618"/>
                      <a:pt x="411" y="617"/>
                    </a:cubicBezTo>
                    <a:cubicBezTo>
                      <a:pt x="412" y="617"/>
                      <a:pt x="412" y="617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7"/>
                      <a:pt x="412" y="617"/>
                      <a:pt x="412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0" y="619"/>
                      <a:pt x="410" y="619"/>
                      <a:pt x="410" y="619"/>
                    </a:cubicBezTo>
                    <a:cubicBezTo>
                      <a:pt x="410" y="619"/>
                      <a:pt x="409" y="619"/>
                      <a:pt x="409" y="619"/>
                    </a:cubicBezTo>
                    <a:cubicBezTo>
                      <a:pt x="409" y="619"/>
                      <a:pt x="409" y="620"/>
                      <a:pt x="409" y="620"/>
                    </a:cubicBezTo>
                    <a:cubicBezTo>
                      <a:pt x="409" y="620"/>
                      <a:pt x="409" y="620"/>
                      <a:pt x="409" y="620"/>
                    </a:cubicBezTo>
                    <a:close/>
                    <a:moveTo>
                      <a:pt x="416" y="618"/>
                    </a:moveTo>
                    <a:cubicBezTo>
                      <a:pt x="416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8"/>
                      <a:pt x="415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lose/>
                    <a:moveTo>
                      <a:pt x="411" y="612"/>
                    </a:moveTo>
                    <a:cubicBezTo>
                      <a:pt x="411" y="611"/>
                      <a:pt x="411" y="611"/>
                      <a:pt x="411" y="611"/>
                    </a:cubicBezTo>
                    <a:cubicBezTo>
                      <a:pt x="411" y="611"/>
                      <a:pt x="411" y="611"/>
                      <a:pt x="411" y="612"/>
                    </a:cubicBezTo>
                    <a:close/>
                    <a:moveTo>
                      <a:pt x="414" y="625"/>
                    </a:moveTo>
                    <a:cubicBezTo>
                      <a:pt x="414" y="626"/>
                      <a:pt x="414" y="626"/>
                      <a:pt x="413" y="626"/>
                    </a:cubicBezTo>
                    <a:cubicBezTo>
                      <a:pt x="413" y="626"/>
                      <a:pt x="413" y="626"/>
                      <a:pt x="413" y="626"/>
                    </a:cubicBezTo>
                    <a:cubicBezTo>
                      <a:pt x="413" y="625"/>
                      <a:pt x="413" y="625"/>
                      <a:pt x="413" y="625"/>
                    </a:cubicBezTo>
                    <a:cubicBezTo>
                      <a:pt x="413" y="625"/>
                      <a:pt x="413" y="625"/>
                      <a:pt x="414" y="62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1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1"/>
                      <a:pt x="415" y="621"/>
                    </a:cubicBezTo>
                    <a:close/>
                    <a:moveTo>
                      <a:pt x="414" y="625"/>
                    </a:moveTo>
                    <a:cubicBezTo>
                      <a:pt x="415" y="625"/>
                      <a:pt x="414" y="625"/>
                      <a:pt x="414" y="625"/>
                    </a:cubicBezTo>
                    <a:cubicBezTo>
                      <a:pt x="414" y="625"/>
                      <a:pt x="414" y="625"/>
                      <a:pt x="414" y="625"/>
                    </a:cubicBezTo>
                    <a:close/>
                    <a:moveTo>
                      <a:pt x="415" y="615"/>
                    </a:move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4" y="615"/>
                      <a:pt x="415" y="61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5" y="620"/>
                    </a:moveTo>
                    <a:cubicBezTo>
                      <a:pt x="415" y="620"/>
                      <a:pt x="415" y="620"/>
                      <a:pt x="416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lose/>
                    <a:moveTo>
                      <a:pt x="415" y="621"/>
                    </a:move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2" y="612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lose/>
                    <a:moveTo>
                      <a:pt x="415" y="623"/>
                    </a:moveTo>
                    <a:cubicBezTo>
                      <a:pt x="415" y="623"/>
                      <a:pt x="415" y="623"/>
                      <a:pt x="414" y="623"/>
                    </a:cubicBezTo>
                    <a:cubicBezTo>
                      <a:pt x="414" y="623"/>
                      <a:pt x="414" y="623"/>
                      <a:pt x="415" y="623"/>
                    </a:cubicBezTo>
                    <a:close/>
                    <a:moveTo>
                      <a:pt x="416" y="619"/>
                    </a:move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7" y="619"/>
                      <a:pt x="416" y="619"/>
                      <a:pt x="416" y="619"/>
                    </a:cubicBezTo>
                    <a:close/>
                    <a:moveTo>
                      <a:pt x="414" y="622"/>
                    </a:moveTo>
                    <a:cubicBezTo>
                      <a:pt x="414" y="622"/>
                      <a:pt x="414" y="623"/>
                      <a:pt x="414" y="623"/>
                    </a:cubicBezTo>
                    <a:cubicBezTo>
                      <a:pt x="414" y="623"/>
                      <a:pt x="414" y="622"/>
                      <a:pt x="414" y="622"/>
                    </a:cubicBezTo>
                    <a:cubicBezTo>
                      <a:pt x="414" y="622"/>
                      <a:pt x="414" y="622"/>
                      <a:pt x="414" y="621"/>
                    </a:cubicBezTo>
                    <a:cubicBezTo>
                      <a:pt x="415" y="622"/>
                      <a:pt x="414" y="622"/>
                      <a:pt x="414" y="622"/>
                    </a:cubicBezTo>
                    <a:close/>
                    <a:moveTo>
                      <a:pt x="411" y="619"/>
                    </a:move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lose/>
                    <a:moveTo>
                      <a:pt x="415" y="622"/>
                    </a:move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5" y="623"/>
                    </a:moveTo>
                    <a:cubicBezTo>
                      <a:pt x="415" y="622"/>
                      <a:pt x="414" y="622"/>
                      <a:pt x="415" y="622"/>
                    </a:cubicBezTo>
                    <a:cubicBezTo>
                      <a:pt x="415" y="622"/>
                      <a:pt x="415" y="622"/>
                      <a:pt x="415" y="623"/>
                    </a:cubicBezTo>
                    <a:close/>
                    <a:moveTo>
                      <a:pt x="67" y="666"/>
                    </a:move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8" y="666"/>
                      <a:pt x="68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6" y="665"/>
                      <a:pt x="66" y="665"/>
                    </a:cubicBezTo>
                    <a:cubicBezTo>
                      <a:pt x="66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4"/>
                    </a:cubicBezTo>
                    <a:cubicBezTo>
                      <a:pt x="67" y="664"/>
                      <a:pt x="67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5" y="665"/>
                      <a:pt x="65" y="665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3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2"/>
                      <a:pt x="63" y="662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0"/>
                      <a:pt x="62" y="660"/>
                    </a:cubicBezTo>
                    <a:cubicBezTo>
                      <a:pt x="62" y="660"/>
                      <a:pt x="62" y="660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3" y="659"/>
                      <a:pt x="63" y="659"/>
                    </a:cubicBezTo>
                    <a:cubicBezTo>
                      <a:pt x="63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4" y="658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2" y="656"/>
                      <a:pt x="62" y="656"/>
                    </a:cubicBezTo>
                    <a:cubicBezTo>
                      <a:pt x="62" y="656"/>
                      <a:pt x="62" y="656"/>
                      <a:pt x="62" y="656"/>
                    </a:cubicBezTo>
                    <a:cubicBezTo>
                      <a:pt x="61" y="656"/>
                      <a:pt x="61" y="656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2" y="656"/>
                      <a:pt x="62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5"/>
                    </a:cubicBezTo>
                    <a:cubicBezTo>
                      <a:pt x="63" y="655"/>
                      <a:pt x="63" y="655"/>
                      <a:pt x="63" y="655"/>
                    </a:cubicBezTo>
                    <a:cubicBezTo>
                      <a:pt x="63" y="655"/>
                      <a:pt x="63" y="655"/>
                      <a:pt x="62" y="655"/>
                    </a:cubicBezTo>
                    <a:cubicBezTo>
                      <a:pt x="62" y="655"/>
                      <a:pt x="62" y="655"/>
                      <a:pt x="62" y="655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5"/>
                      <a:pt x="61" y="655"/>
                      <a:pt x="60" y="655"/>
                    </a:cubicBezTo>
                    <a:cubicBezTo>
                      <a:pt x="60" y="655"/>
                      <a:pt x="60" y="655"/>
                      <a:pt x="59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59" y="654"/>
                      <a:pt x="59" y="654"/>
                    </a:cubicBezTo>
                    <a:cubicBezTo>
                      <a:pt x="59" y="655"/>
                      <a:pt x="59" y="655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1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3"/>
                      <a:pt x="61" y="653"/>
                      <a:pt x="61" y="652"/>
                    </a:cubicBezTo>
                    <a:cubicBezTo>
                      <a:pt x="62" y="652"/>
                      <a:pt x="61" y="651"/>
                      <a:pt x="61" y="650"/>
                    </a:cubicBezTo>
                    <a:cubicBezTo>
                      <a:pt x="61" y="650"/>
                      <a:pt x="61" y="650"/>
                      <a:pt x="61" y="650"/>
                    </a:cubicBezTo>
                    <a:cubicBezTo>
                      <a:pt x="61" y="649"/>
                      <a:pt x="62" y="649"/>
                      <a:pt x="62" y="648"/>
                    </a:cubicBezTo>
                    <a:cubicBezTo>
                      <a:pt x="62" y="648"/>
                      <a:pt x="62" y="648"/>
                      <a:pt x="62" y="648"/>
                    </a:cubicBezTo>
                    <a:cubicBezTo>
                      <a:pt x="62" y="647"/>
                      <a:pt x="62" y="646"/>
                      <a:pt x="63" y="646"/>
                    </a:cubicBezTo>
                    <a:cubicBezTo>
                      <a:pt x="63" y="646"/>
                      <a:pt x="63" y="646"/>
                      <a:pt x="63" y="646"/>
                    </a:cubicBezTo>
                    <a:cubicBezTo>
                      <a:pt x="63" y="645"/>
                      <a:pt x="63" y="645"/>
                      <a:pt x="63" y="645"/>
                    </a:cubicBezTo>
                    <a:cubicBezTo>
                      <a:pt x="63" y="645"/>
                      <a:pt x="63" y="645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3"/>
                    </a:cubicBezTo>
                    <a:cubicBezTo>
                      <a:pt x="63" y="643"/>
                      <a:pt x="63" y="643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4"/>
                      <a:pt x="61" y="645"/>
                      <a:pt x="61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59" y="645"/>
                    </a:cubicBezTo>
                    <a:cubicBezTo>
                      <a:pt x="59" y="645"/>
                      <a:pt x="59" y="645"/>
                      <a:pt x="59" y="644"/>
                    </a:cubicBezTo>
                    <a:cubicBezTo>
                      <a:pt x="59" y="644"/>
                      <a:pt x="59" y="644"/>
                      <a:pt x="58" y="644"/>
                    </a:cubicBezTo>
                    <a:cubicBezTo>
                      <a:pt x="58" y="644"/>
                      <a:pt x="58" y="644"/>
                      <a:pt x="58" y="644"/>
                    </a:cubicBezTo>
                    <a:cubicBezTo>
                      <a:pt x="58" y="645"/>
                      <a:pt x="57" y="645"/>
                      <a:pt x="57" y="645"/>
                    </a:cubicBezTo>
                    <a:cubicBezTo>
                      <a:pt x="57" y="645"/>
                      <a:pt x="57" y="644"/>
                      <a:pt x="57" y="644"/>
                    </a:cubicBezTo>
                    <a:cubicBezTo>
                      <a:pt x="57" y="644"/>
                      <a:pt x="57" y="643"/>
                      <a:pt x="56" y="644"/>
                    </a:cubicBezTo>
                    <a:cubicBezTo>
                      <a:pt x="56" y="644"/>
                      <a:pt x="55" y="644"/>
                      <a:pt x="55" y="644"/>
                    </a:cubicBezTo>
                    <a:cubicBezTo>
                      <a:pt x="55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3" y="644"/>
                      <a:pt x="54" y="644"/>
                    </a:cubicBezTo>
                    <a:cubicBezTo>
                      <a:pt x="54" y="644"/>
                      <a:pt x="54" y="645"/>
                      <a:pt x="54" y="645"/>
                    </a:cubicBezTo>
                    <a:cubicBezTo>
                      <a:pt x="53" y="645"/>
                      <a:pt x="53" y="646"/>
                      <a:pt x="53" y="646"/>
                    </a:cubicBezTo>
                    <a:cubicBezTo>
                      <a:pt x="53" y="646"/>
                      <a:pt x="53" y="647"/>
                      <a:pt x="53" y="647"/>
                    </a:cubicBezTo>
                    <a:cubicBezTo>
                      <a:pt x="53" y="647"/>
                      <a:pt x="53" y="647"/>
                      <a:pt x="53" y="647"/>
                    </a:cubicBezTo>
                    <a:cubicBezTo>
                      <a:pt x="53" y="648"/>
                      <a:pt x="53" y="648"/>
                      <a:pt x="53" y="648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4" y="648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5" y="650"/>
                    </a:cubicBezTo>
                    <a:cubicBezTo>
                      <a:pt x="55" y="650"/>
                      <a:pt x="55" y="650"/>
                      <a:pt x="55" y="650"/>
                    </a:cubicBezTo>
                    <a:cubicBezTo>
                      <a:pt x="55" y="650"/>
                      <a:pt x="55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6" y="651"/>
                      <a:pt x="56" y="651"/>
                    </a:cubicBezTo>
                    <a:cubicBezTo>
                      <a:pt x="56" y="651"/>
                      <a:pt x="56" y="651"/>
                      <a:pt x="56" y="651"/>
                    </a:cubicBezTo>
                    <a:cubicBezTo>
                      <a:pt x="56" y="651"/>
                      <a:pt x="56" y="652"/>
                      <a:pt x="56" y="652"/>
                    </a:cubicBezTo>
                    <a:cubicBezTo>
                      <a:pt x="56" y="652"/>
                      <a:pt x="56" y="651"/>
                      <a:pt x="56" y="652"/>
                    </a:cubicBezTo>
                    <a:cubicBezTo>
                      <a:pt x="56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8" y="652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7" y="652"/>
                      <a:pt x="57" y="652"/>
                    </a:cubicBezTo>
                    <a:cubicBezTo>
                      <a:pt x="57" y="652"/>
                      <a:pt x="56" y="653"/>
                      <a:pt x="56" y="652"/>
                    </a:cubicBezTo>
                    <a:cubicBezTo>
                      <a:pt x="56" y="652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6" y="654"/>
                      <a:pt x="56" y="653"/>
                    </a:cubicBezTo>
                    <a:cubicBezTo>
                      <a:pt x="56" y="653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5"/>
                      <a:pt x="57" y="654"/>
                      <a:pt x="57" y="654"/>
                    </a:cubicBezTo>
                    <a:cubicBezTo>
                      <a:pt x="57" y="655"/>
                      <a:pt x="57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9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8" y="657"/>
                      <a:pt x="58" y="657"/>
                      <a:pt x="58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8" y="657"/>
                      <a:pt x="58" y="657"/>
                    </a:cubicBezTo>
                    <a:cubicBezTo>
                      <a:pt x="59" y="658"/>
                      <a:pt x="59" y="658"/>
                      <a:pt x="59" y="658"/>
                    </a:cubicBezTo>
                    <a:cubicBezTo>
                      <a:pt x="59" y="659"/>
                      <a:pt x="59" y="659"/>
                      <a:pt x="60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59"/>
                      <a:pt x="60" y="660"/>
                      <a:pt x="60" y="659"/>
                    </a:cubicBezTo>
                    <a:cubicBezTo>
                      <a:pt x="60" y="659"/>
                      <a:pt x="60" y="659"/>
                      <a:pt x="60" y="658"/>
                    </a:cubicBezTo>
                    <a:cubicBezTo>
                      <a:pt x="60" y="659"/>
                      <a:pt x="60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60"/>
                      <a:pt x="61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60"/>
                      <a:pt x="60" y="660"/>
                      <a:pt x="60" y="660"/>
                    </a:cubicBezTo>
                    <a:cubicBezTo>
                      <a:pt x="60" y="660"/>
                      <a:pt x="61" y="660"/>
                      <a:pt x="61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2"/>
                      <a:pt x="62" y="662"/>
                      <a:pt x="62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3"/>
                      <a:pt x="63" y="663"/>
                      <a:pt x="63" y="663"/>
                    </a:cubicBezTo>
                    <a:cubicBezTo>
                      <a:pt x="63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5"/>
                      <a:pt x="65" y="665"/>
                      <a:pt x="65" y="665"/>
                    </a:cubicBezTo>
                    <a:cubicBezTo>
                      <a:pt x="65" y="665"/>
                      <a:pt x="65" y="666"/>
                      <a:pt x="65" y="665"/>
                    </a:cubicBezTo>
                    <a:cubicBezTo>
                      <a:pt x="65" y="665"/>
                      <a:pt x="65" y="665"/>
                      <a:pt x="65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lose/>
                    <a:moveTo>
                      <a:pt x="57" y="654"/>
                    </a:move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4"/>
                      <a:pt x="57" y="654"/>
                      <a:pt x="57" y="654"/>
                    </a:cubicBezTo>
                    <a:close/>
                    <a:moveTo>
                      <a:pt x="63" y="660"/>
                    </a:moveTo>
                    <a:cubicBezTo>
                      <a:pt x="63" y="660"/>
                      <a:pt x="64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5" y="660"/>
                      <a:pt x="65" y="660"/>
                      <a:pt x="65" y="660"/>
                    </a:cubicBezTo>
                    <a:cubicBezTo>
                      <a:pt x="64" y="660"/>
                      <a:pt x="65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lose/>
                    <a:moveTo>
                      <a:pt x="68" y="667"/>
                    </a:moveTo>
                    <a:cubicBezTo>
                      <a:pt x="68" y="667"/>
                      <a:pt x="68" y="667"/>
                      <a:pt x="68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8" y="667"/>
                      <a:pt x="68" y="668"/>
                    </a:cubicBezTo>
                    <a:cubicBezTo>
                      <a:pt x="68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8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5" y="664"/>
                    </a:cubicBezTo>
                    <a:cubicBezTo>
                      <a:pt x="65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2" y="659"/>
                      <a:pt x="62" y="658"/>
                    </a:cubicBezTo>
                    <a:cubicBezTo>
                      <a:pt x="62" y="658"/>
                      <a:pt x="63" y="658"/>
                      <a:pt x="63" y="659"/>
                    </a:cubicBezTo>
                    <a:close/>
                    <a:moveTo>
                      <a:pt x="54" y="643"/>
                    </a:moveTo>
                    <a:cubicBezTo>
                      <a:pt x="54" y="642"/>
                      <a:pt x="54" y="642"/>
                      <a:pt x="54" y="642"/>
                    </a:cubicBezTo>
                    <a:cubicBezTo>
                      <a:pt x="54" y="642"/>
                      <a:pt x="54" y="642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4" y="660"/>
                      <a:pt x="63" y="660"/>
                    </a:cubicBezTo>
                    <a:cubicBezTo>
                      <a:pt x="63" y="659"/>
                      <a:pt x="63" y="660"/>
                      <a:pt x="63" y="659"/>
                    </a:cubicBezTo>
                    <a:close/>
                    <a:moveTo>
                      <a:pt x="65" y="662"/>
                    </a:move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2"/>
                      <a:pt x="65" y="662"/>
                      <a:pt x="65" y="662"/>
                    </a:cubicBezTo>
                    <a:cubicBezTo>
                      <a:pt x="65" y="662"/>
                      <a:pt x="65" y="662"/>
                      <a:pt x="65" y="662"/>
                    </a:cubicBezTo>
                    <a:close/>
                    <a:moveTo>
                      <a:pt x="61" y="654"/>
                    </a:moveTo>
                    <a:cubicBezTo>
                      <a:pt x="61" y="654"/>
                      <a:pt x="60" y="654"/>
                      <a:pt x="60" y="654"/>
                    </a:cubicBezTo>
                    <a:cubicBezTo>
                      <a:pt x="60" y="655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1" y="654"/>
                      <a:pt x="61" y="654"/>
                    </a:cubicBezTo>
                    <a:close/>
                    <a:moveTo>
                      <a:pt x="63" y="659"/>
                    </a:moveTo>
                    <a:cubicBezTo>
                      <a:pt x="63" y="660"/>
                      <a:pt x="63" y="660"/>
                      <a:pt x="63" y="660"/>
                    </a:cubicBezTo>
                    <a:cubicBezTo>
                      <a:pt x="62" y="660"/>
                      <a:pt x="62" y="660"/>
                      <a:pt x="62" y="660"/>
                    </a:cubicBezTo>
                    <a:cubicBezTo>
                      <a:pt x="62" y="659"/>
                      <a:pt x="63" y="659"/>
                      <a:pt x="63" y="659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lose/>
                    <a:moveTo>
                      <a:pt x="54" y="651"/>
                    </a:move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lose/>
                    <a:moveTo>
                      <a:pt x="73" y="634"/>
                    </a:moveTo>
                    <a:cubicBezTo>
                      <a:pt x="73" y="634"/>
                      <a:pt x="73" y="634"/>
                      <a:pt x="73" y="634"/>
                    </a:cubicBezTo>
                    <a:cubicBezTo>
                      <a:pt x="73" y="634"/>
                      <a:pt x="73" y="634"/>
                      <a:pt x="73" y="635"/>
                    </a:cubicBezTo>
                    <a:cubicBezTo>
                      <a:pt x="72" y="635"/>
                      <a:pt x="72" y="635"/>
                      <a:pt x="72" y="635"/>
                    </a:cubicBezTo>
                    <a:cubicBezTo>
                      <a:pt x="72" y="635"/>
                      <a:pt x="72" y="635"/>
                      <a:pt x="71" y="636"/>
                    </a:cubicBezTo>
                    <a:cubicBezTo>
                      <a:pt x="71" y="636"/>
                      <a:pt x="71" y="636"/>
                      <a:pt x="71" y="636"/>
                    </a:cubicBezTo>
                    <a:cubicBezTo>
                      <a:pt x="71" y="637"/>
                      <a:pt x="71" y="637"/>
                      <a:pt x="70" y="637"/>
                    </a:cubicBezTo>
                    <a:cubicBezTo>
                      <a:pt x="70" y="637"/>
                      <a:pt x="70" y="637"/>
                      <a:pt x="70" y="637"/>
                    </a:cubicBezTo>
                    <a:cubicBezTo>
                      <a:pt x="70" y="636"/>
                      <a:pt x="70" y="636"/>
                      <a:pt x="71" y="636"/>
                    </a:cubicBezTo>
                    <a:cubicBezTo>
                      <a:pt x="71" y="635"/>
                      <a:pt x="72" y="635"/>
                      <a:pt x="72" y="634"/>
                    </a:cubicBezTo>
                    <a:cubicBezTo>
                      <a:pt x="72" y="634"/>
                      <a:pt x="72" y="634"/>
                      <a:pt x="73" y="634"/>
                    </a:cubicBezTo>
                    <a:close/>
                    <a:moveTo>
                      <a:pt x="68" y="639"/>
                    </a:moveTo>
                    <a:cubicBezTo>
                      <a:pt x="68" y="639"/>
                      <a:pt x="68" y="638"/>
                      <a:pt x="68" y="638"/>
                    </a:cubicBezTo>
                    <a:cubicBezTo>
                      <a:pt x="68" y="638"/>
                      <a:pt x="68" y="638"/>
                      <a:pt x="68" y="638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40"/>
                    </a:cubicBezTo>
                    <a:cubicBezTo>
                      <a:pt x="68" y="640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lose/>
                    <a:moveTo>
                      <a:pt x="69" y="640"/>
                    </a:moveTo>
                    <a:cubicBezTo>
                      <a:pt x="68" y="640"/>
                      <a:pt x="68" y="640"/>
                      <a:pt x="68" y="640"/>
                    </a:cubicBezTo>
                    <a:cubicBezTo>
                      <a:pt x="69" y="640"/>
                      <a:pt x="69" y="640"/>
                      <a:pt x="69" y="640"/>
                    </a:cubicBezTo>
                    <a:cubicBezTo>
                      <a:pt x="69" y="640"/>
                      <a:pt x="69" y="640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0"/>
                    </a:cubicBezTo>
                    <a:moveTo>
                      <a:pt x="69" y="644"/>
                    </a:moveTo>
                    <a:cubicBezTo>
                      <a:pt x="68" y="644"/>
                      <a:pt x="68" y="643"/>
                      <a:pt x="69" y="643"/>
                    </a:cubicBezTo>
                    <a:cubicBezTo>
                      <a:pt x="69" y="643"/>
                      <a:pt x="69" y="643"/>
                      <a:pt x="69" y="643"/>
                    </a:cubicBezTo>
                    <a:cubicBezTo>
                      <a:pt x="69" y="643"/>
                      <a:pt x="69" y="643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70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lose/>
                    <a:moveTo>
                      <a:pt x="72" y="646"/>
                    </a:moveTo>
                    <a:cubicBezTo>
                      <a:pt x="72" y="646"/>
                      <a:pt x="72" y="646"/>
                      <a:pt x="72" y="646"/>
                    </a:cubicBezTo>
                    <a:cubicBezTo>
                      <a:pt x="71" y="647"/>
                      <a:pt x="71" y="647"/>
                      <a:pt x="72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69" y="646"/>
                      <a:pt x="69" y="645"/>
                      <a:pt x="70" y="645"/>
                    </a:cubicBezTo>
                    <a:cubicBezTo>
                      <a:pt x="70" y="645"/>
                      <a:pt x="70" y="645"/>
                      <a:pt x="70" y="645"/>
                    </a:cubicBezTo>
                    <a:cubicBezTo>
                      <a:pt x="70" y="645"/>
                      <a:pt x="70" y="644"/>
                      <a:pt x="71" y="644"/>
                    </a:cubicBezTo>
                    <a:cubicBezTo>
                      <a:pt x="71" y="644"/>
                      <a:pt x="71" y="644"/>
                      <a:pt x="71" y="644"/>
                    </a:cubicBezTo>
                    <a:cubicBezTo>
                      <a:pt x="71" y="644"/>
                      <a:pt x="72" y="644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6"/>
                      <a:pt x="72" y="646"/>
                    </a:cubicBezTo>
                    <a:cubicBezTo>
                      <a:pt x="72" y="646"/>
                      <a:pt x="72" y="646"/>
                      <a:pt x="72" y="646"/>
                    </a:cubicBezTo>
                    <a:close/>
                    <a:moveTo>
                      <a:pt x="75" y="654"/>
                    </a:moveTo>
                    <a:cubicBezTo>
                      <a:pt x="75" y="654"/>
                      <a:pt x="75" y="654"/>
                      <a:pt x="75" y="655"/>
                    </a:cubicBezTo>
                    <a:cubicBezTo>
                      <a:pt x="75" y="655"/>
                      <a:pt x="74" y="655"/>
                      <a:pt x="74" y="655"/>
                    </a:cubicBezTo>
                    <a:cubicBezTo>
                      <a:pt x="74" y="655"/>
                      <a:pt x="74" y="654"/>
                      <a:pt x="74" y="654"/>
                    </a:cubicBezTo>
                    <a:cubicBezTo>
                      <a:pt x="74" y="654"/>
                      <a:pt x="74" y="654"/>
                      <a:pt x="73" y="654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2" y="652"/>
                      <a:pt x="72" y="652"/>
                    </a:cubicBezTo>
                    <a:cubicBezTo>
                      <a:pt x="72" y="652"/>
                      <a:pt x="71" y="652"/>
                      <a:pt x="71" y="651"/>
                    </a:cubicBezTo>
                    <a:cubicBezTo>
                      <a:pt x="71" y="651"/>
                      <a:pt x="71" y="651"/>
                      <a:pt x="71" y="651"/>
                    </a:cubicBezTo>
                    <a:cubicBezTo>
                      <a:pt x="70" y="651"/>
                      <a:pt x="70" y="650"/>
                      <a:pt x="70" y="650"/>
                    </a:cubicBezTo>
                    <a:cubicBezTo>
                      <a:pt x="70" y="650"/>
                      <a:pt x="70" y="649"/>
                      <a:pt x="71" y="649"/>
                    </a:cubicBezTo>
                    <a:cubicBezTo>
                      <a:pt x="71" y="649"/>
                      <a:pt x="71" y="649"/>
                      <a:pt x="71" y="649"/>
                    </a:cubicBezTo>
                    <a:cubicBezTo>
                      <a:pt x="71" y="650"/>
                      <a:pt x="72" y="650"/>
                      <a:pt x="72" y="650"/>
                    </a:cubicBezTo>
                    <a:cubicBezTo>
                      <a:pt x="72" y="650"/>
                      <a:pt x="72" y="650"/>
                      <a:pt x="72" y="650"/>
                    </a:cubicBezTo>
                    <a:cubicBezTo>
                      <a:pt x="73" y="650"/>
                      <a:pt x="73" y="650"/>
                      <a:pt x="73" y="651"/>
                    </a:cubicBezTo>
                    <a:cubicBezTo>
                      <a:pt x="73" y="651"/>
                      <a:pt x="73" y="651"/>
                      <a:pt x="74" y="651"/>
                    </a:cubicBezTo>
                    <a:cubicBezTo>
                      <a:pt x="74" y="651"/>
                      <a:pt x="74" y="651"/>
                      <a:pt x="74" y="652"/>
                    </a:cubicBezTo>
                    <a:cubicBezTo>
                      <a:pt x="74" y="652"/>
                      <a:pt x="74" y="652"/>
                      <a:pt x="74" y="652"/>
                    </a:cubicBezTo>
                    <a:cubicBezTo>
                      <a:pt x="75" y="652"/>
                      <a:pt x="75" y="653"/>
                      <a:pt x="75" y="653"/>
                    </a:cubicBezTo>
                    <a:cubicBezTo>
                      <a:pt x="75" y="653"/>
                      <a:pt x="75" y="654"/>
                      <a:pt x="75" y="654"/>
                    </a:cubicBezTo>
                    <a:close/>
                    <a:moveTo>
                      <a:pt x="81" y="650"/>
                    </a:moveTo>
                    <a:cubicBezTo>
                      <a:pt x="81" y="650"/>
                      <a:pt x="81" y="650"/>
                      <a:pt x="80" y="650"/>
                    </a:cubicBezTo>
                    <a:cubicBezTo>
                      <a:pt x="80" y="650"/>
                      <a:pt x="80" y="650"/>
                      <a:pt x="80" y="650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1" y="651"/>
                      <a:pt x="81" y="652"/>
                      <a:pt x="81" y="652"/>
                    </a:cubicBezTo>
                    <a:cubicBezTo>
                      <a:pt x="81" y="652"/>
                      <a:pt x="81" y="653"/>
                      <a:pt x="81" y="653"/>
                    </a:cubicBezTo>
                    <a:cubicBezTo>
                      <a:pt x="81" y="653"/>
                      <a:pt x="80" y="653"/>
                      <a:pt x="80" y="653"/>
                    </a:cubicBezTo>
                    <a:cubicBezTo>
                      <a:pt x="80" y="653"/>
                      <a:pt x="80" y="653"/>
                      <a:pt x="80" y="653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0"/>
                    </a:cubicBezTo>
                    <a:cubicBezTo>
                      <a:pt x="80" y="650"/>
                      <a:pt x="80" y="649"/>
                      <a:pt x="80" y="649"/>
                    </a:cubicBezTo>
                    <a:cubicBezTo>
                      <a:pt x="80" y="649"/>
                      <a:pt x="80" y="649"/>
                      <a:pt x="80" y="649"/>
                    </a:cubicBezTo>
                    <a:cubicBezTo>
                      <a:pt x="81" y="649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9"/>
                      <a:pt x="81" y="649"/>
                      <a:pt x="81" y="649"/>
                    </a:cubicBezTo>
                    <a:cubicBezTo>
                      <a:pt x="81" y="649"/>
                      <a:pt x="81" y="650"/>
                      <a:pt x="81" y="650"/>
                    </a:cubicBezTo>
                    <a:close/>
                    <a:moveTo>
                      <a:pt x="79" y="654"/>
                    </a:move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4"/>
                      <a:pt x="79" y="654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8" y="655"/>
                    </a:cubicBezTo>
                    <a:cubicBezTo>
                      <a:pt x="78" y="655"/>
                      <a:pt x="78" y="655"/>
                      <a:pt x="78" y="655"/>
                    </a:cubicBezTo>
                    <a:cubicBezTo>
                      <a:pt x="78" y="655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9" y="654"/>
                    </a:cubicBezTo>
                    <a:cubicBezTo>
                      <a:pt x="79" y="654"/>
                      <a:pt x="79" y="654"/>
                      <a:pt x="79" y="654"/>
                    </a:cubicBezTo>
                    <a:close/>
                    <a:moveTo>
                      <a:pt x="77" y="655"/>
                    </a:move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8" y="655"/>
                      <a:pt x="78" y="655"/>
                    </a:cubicBezTo>
                    <a:cubicBezTo>
                      <a:pt x="78" y="655"/>
                      <a:pt x="78" y="655"/>
                      <a:pt x="79" y="656"/>
                    </a:cubicBezTo>
                    <a:cubicBezTo>
                      <a:pt x="79" y="656"/>
                      <a:pt x="79" y="656"/>
                      <a:pt x="79" y="656"/>
                    </a:cubicBezTo>
                    <a:cubicBezTo>
                      <a:pt x="79" y="656"/>
                      <a:pt x="79" y="657"/>
                      <a:pt x="78" y="657"/>
                    </a:cubicBezTo>
                    <a:cubicBezTo>
                      <a:pt x="78" y="657"/>
                      <a:pt x="78" y="657"/>
                      <a:pt x="78" y="657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lose/>
                    <a:moveTo>
                      <a:pt x="76" y="656"/>
                    </a:moveTo>
                    <a:cubicBezTo>
                      <a:pt x="76" y="656"/>
                      <a:pt x="76" y="656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7"/>
                      <a:pt x="77" y="657"/>
                    </a:cubicBezTo>
                    <a:cubicBezTo>
                      <a:pt x="77" y="657"/>
                      <a:pt x="77" y="657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lose/>
                    <a:moveTo>
                      <a:pt x="79" y="659"/>
                    </a:move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80" y="659"/>
                      <a:pt x="80" y="660"/>
                      <a:pt x="81" y="660"/>
                    </a:cubicBezTo>
                    <a:cubicBezTo>
                      <a:pt x="81" y="661"/>
                      <a:pt x="81" y="661"/>
                      <a:pt x="81" y="661"/>
                    </a:cubicBezTo>
                    <a:cubicBezTo>
                      <a:pt x="81" y="661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0" y="662"/>
                      <a:pt x="80" y="662"/>
                    </a:cubicBezTo>
                    <a:cubicBezTo>
                      <a:pt x="80" y="661"/>
                      <a:pt x="80" y="661"/>
                      <a:pt x="79" y="661"/>
                    </a:cubicBezTo>
                    <a:cubicBezTo>
                      <a:pt x="79" y="660"/>
                      <a:pt x="79" y="660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lose/>
                    <a:moveTo>
                      <a:pt x="87" y="671"/>
                    </a:moveTo>
                    <a:cubicBezTo>
                      <a:pt x="87" y="671"/>
                      <a:pt x="87" y="671"/>
                      <a:pt x="87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3"/>
                      <a:pt x="88" y="673"/>
                      <a:pt x="88" y="674"/>
                    </a:cubicBezTo>
                    <a:cubicBezTo>
                      <a:pt x="87" y="674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2"/>
                    </a:cubicBezTo>
                    <a:cubicBezTo>
                      <a:pt x="86" y="672"/>
                      <a:pt x="86" y="672"/>
                      <a:pt x="86" y="672"/>
                    </a:cubicBezTo>
                    <a:cubicBezTo>
                      <a:pt x="86" y="672"/>
                      <a:pt x="86" y="672"/>
                      <a:pt x="86" y="671"/>
                    </a:cubicBezTo>
                    <a:cubicBezTo>
                      <a:pt x="86" y="671"/>
                      <a:pt x="86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lose/>
                    <a:moveTo>
                      <a:pt x="88" y="685"/>
                    </a:moveTo>
                    <a:cubicBezTo>
                      <a:pt x="88" y="685"/>
                      <a:pt x="88" y="685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3"/>
                      <a:pt x="88" y="683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7" y="684"/>
                      <a:pt x="87" y="684"/>
                      <a:pt x="87" y="684"/>
                    </a:cubicBezTo>
                    <a:cubicBezTo>
                      <a:pt x="87" y="684"/>
                      <a:pt x="87" y="684"/>
                      <a:pt x="87" y="683"/>
                    </a:cubicBezTo>
                    <a:cubicBezTo>
                      <a:pt x="86" y="683"/>
                      <a:pt x="86" y="683"/>
                      <a:pt x="86" y="683"/>
                    </a:cubicBezTo>
                    <a:cubicBezTo>
                      <a:pt x="85" y="682"/>
                      <a:pt x="85" y="682"/>
                      <a:pt x="85" y="682"/>
                    </a:cubicBezTo>
                    <a:cubicBezTo>
                      <a:pt x="85" y="682"/>
                      <a:pt x="85" y="682"/>
                      <a:pt x="85" y="681"/>
                    </a:cubicBezTo>
                    <a:cubicBezTo>
                      <a:pt x="85" y="681"/>
                      <a:pt x="85" y="681"/>
                      <a:pt x="85" y="681"/>
                    </a:cubicBezTo>
                    <a:cubicBezTo>
                      <a:pt x="85" y="680"/>
                      <a:pt x="85" y="680"/>
                      <a:pt x="85" y="680"/>
                    </a:cubicBezTo>
                    <a:cubicBezTo>
                      <a:pt x="85" y="680"/>
                      <a:pt x="85" y="680"/>
                      <a:pt x="86" y="680"/>
                    </a:cubicBezTo>
                    <a:cubicBezTo>
                      <a:pt x="86" y="680"/>
                      <a:pt x="86" y="680"/>
                      <a:pt x="87" y="680"/>
                    </a:cubicBezTo>
                    <a:cubicBezTo>
                      <a:pt x="87" y="680"/>
                      <a:pt x="88" y="680"/>
                      <a:pt x="88" y="680"/>
                    </a:cubicBezTo>
                    <a:cubicBezTo>
                      <a:pt x="89" y="680"/>
                      <a:pt x="89" y="680"/>
                      <a:pt x="89" y="680"/>
                    </a:cubicBezTo>
                    <a:cubicBezTo>
                      <a:pt x="90" y="680"/>
                      <a:pt x="91" y="681"/>
                      <a:pt x="92" y="682"/>
                    </a:cubicBezTo>
                    <a:cubicBezTo>
                      <a:pt x="92" y="682"/>
                      <a:pt x="92" y="682"/>
                      <a:pt x="93" y="682"/>
                    </a:cubicBezTo>
                    <a:cubicBezTo>
                      <a:pt x="93" y="682"/>
                      <a:pt x="94" y="683"/>
                      <a:pt x="94" y="683"/>
                    </a:cubicBezTo>
                    <a:cubicBezTo>
                      <a:pt x="94" y="683"/>
                      <a:pt x="94" y="683"/>
                      <a:pt x="94" y="683"/>
                    </a:cubicBezTo>
                    <a:cubicBezTo>
                      <a:pt x="95" y="683"/>
                      <a:pt x="95" y="683"/>
                      <a:pt x="95" y="683"/>
                    </a:cubicBezTo>
                    <a:cubicBezTo>
                      <a:pt x="95" y="683"/>
                      <a:pt x="96" y="683"/>
                      <a:pt x="96" y="684"/>
                    </a:cubicBezTo>
                    <a:cubicBezTo>
                      <a:pt x="97" y="684"/>
                      <a:pt x="97" y="684"/>
                      <a:pt x="97" y="684"/>
                    </a:cubicBezTo>
                    <a:cubicBezTo>
                      <a:pt x="98" y="684"/>
                      <a:pt x="99" y="684"/>
                      <a:pt x="100" y="684"/>
                    </a:cubicBezTo>
                    <a:cubicBezTo>
                      <a:pt x="101" y="684"/>
                      <a:pt x="101" y="684"/>
                      <a:pt x="101" y="684"/>
                    </a:cubicBezTo>
                    <a:cubicBezTo>
                      <a:pt x="102" y="685"/>
                      <a:pt x="103" y="685"/>
                      <a:pt x="103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5" y="686"/>
                      <a:pt x="105" y="686"/>
                    </a:cubicBezTo>
                    <a:cubicBezTo>
                      <a:pt x="105" y="687"/>
                      <a:pt x="105" y="687"/>
                      <a:pt x="106" y="688"/>
                    </a:cubicBezTo>
                    <a:cubicBezTo>
                      <a:pt x="106" y="688"/>
                      <a:pt x="106" y="688"/>
                      <a:pt x="106" y="688"/>
                    </a:cubicBezTo>
                    <a:cubicBezTo>
                      <a:pt x="106" y="689"/>
                      <a:pt x="106" y="689"/>
                      <a:pt x="106" y="690"/>
                    </a:cubicBezTo>
                    <a:cubicBezTo>
                      <a:pt x="107" y="690"/>
                      <a:pt x="107" y="691"/>
                      <a:pt x="108" y="691"/>
                    </a:cubicBezTo>
                    <a:cubicBezTo>
                      <a:pt x="108" y="692"/>
                      <a:pt x="109" y="693"/>
                      <a:pt x="110" y="694"/>
                    </a:cubicBezTo>
                    <a:cubicBezTo>
                      <a:pt x="110" y="695"/>
                      <a:pt x="110" y="695"/>
                      <a:pt x="111" y="695"/>
                    </a:cubicBezTo>
                    <a:cubicBezTo>
                      <a:pt x="111" y="695"/>
                      <a:pt x="111" y="695"/>
                      <a:pt x="112" y="696"/>
                    </a:cubicBezTo>
                    <a:cubicBezTo>
                      <a:pt x="113" y="696"/>
                      <a:pt x="114" y="697"/>
                      <a:pt x="115" y="698"/>
                    </a:cubicBezTo>
                    <a:cubicBezTo>
                      <a:pt x="115" y="697"/>
                      <a:pt x="115" y="697"/>
                      <a:pt x="116" y="697"/>
                    </a:cubicBezTo>
                    <a:cubicBezTo>
                      <a:pt x="116" y="697"/>
                      <a:pt x="116" y="697"/>
                      <a:pt x="116" y="697"/>
                    </a:cubicBezTo>
                    <a:cubicBezTo>
                      <a:pt x="116" y="698"/>
                      <a:pt x="116" y="698"/>
                      <a:pt x="116" y="698"/>
                    </a:cubicBezTo>
                    <a:cubicBezTo>
                      <a:pt x="115" y="699"/>
                      <a:pt x="116" y="700"/>
                      <a:pt x="116" y="700"/>
                    </a:cubicBezTo>
                    <a:cubicBezTo>
                      <a:pt x="116" y="700"/>
                      <a:pt x="117" y="700"/>
                      <a:pt x="117" y="700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2"/>
                      <a:pt x="117" y="703"/>
                      <a:pt x="117" y="704"/>
                    </a:cubicBezTo>
                    <a:cubicBezTo>
                      <a:pt x="118" y="703"/>
                      <a:pt x="118" y="703"/>
                      <a:pt x="118" y="702"/>
                    </a:cubicBezTo>
                    <a:cubicBezTo>
                      <a:pt x="118" y="703"/>
                      <a:pt x="118" y="704"/>
                      <a:pt x="119" y="704"/>
                    </a:cubicBezTo>
                    <a:cubicBezTo>
                      <a:pt x="119" y="704"/>
                      <a:pt x="119" y="705"/>
                      <a:pt x="118" y="705"/>
                    </a:cubicBezTo>
                    <a:cubicBezTo>
                      <a:pt x="118" y="705"/>
                      <a:pt x="118" y="705"/>
                      <a:pt x="118" y="705"/>
                    </a:cubicBezTo>
                    <a:cubicBezTo>
                      <a:pt x="118" y="705"/>
                      <a:pt x="117" y="705"/>
                      <a:pt x="117" y="705"/>
                    </a:cubicBezTo>
                    <a:cubicBezTo>
                      <a:pt x="117" y="706"/>
                      <a:pt x="116" y="706"/>
                      <a:pt x="116" y="706"/>
                    </a:cubicBezTo>
                    <a:cubicBezTo>
                      <a:pt x="114" y="705"/>
                      <a:pt x="112" y="704"/>
                      <a:pt x="110" y="704"/>
                    </a:cubicBezTo>
                    <a:cubicBezTo>
                      <a:pt x="110" y="703"/>
                      <a:pt x="109" y="703"/>
                      <a:pt x="109" y="703"/>
                    </a:cubicBezTo>
                    <a:cubicBezTo>
                      <a:pt x="108" y="702"/>
                      <a:pt x="108" y="702"/>
                      <a:pt x="107" y="702"/>
                    </a:cubicBezTo>
                    <a:cubicBezTo>
                      <a:pt x="107" y="702"/>
                      <a:pt x="106" y="702"/>
                      <a:pt x="106" y="701"/>
                    </a:cubicBezTo>
                    <a:cubicBezTo>
                      <a:pt x="106" y="701"/>
                      <a:pt x="108" y="700"/>
                      <a:pt x="107" y="700"/>
                    </a:cubicBezTo>
                    <a:cubicBezTo>
                      <a:pt x="107" y="699"/>
                      <a:pt x="106" y="699"/>
                      <a:pt x="106" y="699"/>
                    </a:cubicBezTo>
                    <a:cubicBezTo>
                      <a:pt x="106" y="699"/>
                      <a:pt x="106" y="699"/>
                      <a:pt x="105" y="699"/>
                    </a:cubicBezTo>
                    <a:cubicBezTo>
                      <a:pt x="105" y="699"/>
                      <a:pt x="105" y="699"/>
                      <a:pt x="105" y="699"/>
                    </a:cubicBezTo>
                    <a:cubicBezTo>
                      <a:pt x="105" y="699"/>
                      <a:pt x="104" y="699"/>
                      <a:pt x="104" y="700"/>
                    </a:cubicBezTo>
                    <a:cubicBezTo>
                      <a:pt x="104" y="700"/>
                      <a:pt x="104" y="699"/>
                      <a:pt x="103" y="699"/>
                    </a:cubicBezTo>
                    <a:cubicBezTo>
                      <a:pt x="103" y="699"/>
                      <a:pt x="103" y="699"/>
                      <a:pt x="103" y="698"/>
                    </a:cubicBezTo>
                    <a:cubicBezTo>
                      <a:pt x="102" y="698"/>
                      <a:pt x="102" y="698"/>
                      <a:pt x="102" y="698"/>
                    </a:cubicBezTo>
                    <a:cubicBezTo>
                      <a:pt x="101" y="697"/>
                      <a:pt x="102" y="696"/>
                      <a:pt x="102" y="696"/>
                    </a:cubicBezTo>
                    <a:cubicBezTo>
                      <a:pt x="102" y="696"/>
                      <a:pt x="102" y="696"/>
                      <a:pt x="101" y="696"/>
                    </a:cubicBezTo>
                    <a:cubicBezTo>
                      <a:pt x="101" y="697"/>
                      <a:pt x="101" y="696"/>
                      <a:pt x="101" y="696"/>
                    </a:cubicBezTo>
                    <a:cubicBezTo>
                      <a:pt x="101" y="696"/>
                      <a:pt x="101" y="695"/>
                      <a:pt x="101" y="695"/>
                    </a:cubicBezTo>
                    <a:cubicBezTo>
                      <a:pt x="101" y="695"/>
                      <a:pt x="101" y="695"/>
                      <a:pt x="100" y="695"/>
                    </a:cubicBezTo>
                    <a:cubicBezTo>
                      <a:pt x="100" y="696"/>
                      <a:pt x="100" y="696"/>
                      <a:pt x="100" y="696"/>
                    </a:cubicBezTo>
                    <a:cubicBezTo>
                      <a:pt x="100" y="696"/>
                      <a:pt x="100" y="696"/>
                      <a:pt x="99" y="696"/>
                    </a:cubicBezTo>
                    <a:cubicBezTo>
                      <a:pt x="99" y="696"/>
                      <a:pt x="99" y="695"/>
                      <a:pt x="99" y="695"/>
                    </a:cubicBezTo>
                    <a:cubicBezTo>
                      <a:pt x="99" y="695"/>
                      <a:pt x="99" y="695"/>
                      <a:pt x="98" y="695"/>
                    </a:cubicBezTo>
                    <a:cubicBezTo>
                      <a:pt x="98" y="695"/>
                      <a:pt x="98" y="694"/>
                      <a:pt x="97" y="694"/>
                    </a:cubicBezTo>
                    <a:cubicBezTo>
                      <a:pt x="97" y="694"/>
                      <a:pt x="97" y="695"/>
                      <a:pt x="97" y="695"/>
                    </a:cubicBezTo>
                    <a:cubicBezTo>
                      <a:pt x="97" y="695"/>
                      <a:pt x="97" y="695"/>
                      <a:pt x="97" y="694"/>
                    </a:cubicBezTo>
                    <a:cubicBezTo>
                      <a:pt x="97" y="694"/>
                      <a:pt x="97" y="693"/>
                      <a:pt x="97" y="693"/>
                    </a:cubicBezTo>
                    <a:cubicBezTo>
                      <a:pt x="97" y="693"/>
                      <a:pt x="98" y="693"/>
                      <a:pt x="98" y="693"/>
                    </a:cubicBezTo>
                    <a:cubicBezTo>
                      <a:pt x="98" y="692"/>
                      <a:pt x="98" y="692"/>
                      <a:pt x="98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1"/>
                      <a:pt x="97" y="691"/>
                    </a:cubicBezTo>
                    <a:cubicBezTo>
                      <a:pt x="96" y="692"/>
                      <a:pt x="96" y="692"/>
                      <a:pt x="96" y="693"/>
                    </a:cubicBezTo>
                    <a:cubicBezTo>
                      <a:pt x="96" y="693"/>
                      <a:pt x="95" y="693"/>
                      <a:pt x="95" y="693"/>
                    </a:cubicBezTo>
                    <a:cubicBezTo>
                      <a:pt x="95" y="692"/>
                      <a:pt x="94" y="692"/>
                      <a:pt x="95" y="691"/>
                    </a:cubicBezTo>
                    <a:cubicBezTo>
                      <a:pt x="95" y="691"/>
                      <a:pt x="95" y="691"/>
                      <a:pt x="95" y="691"/>
                    </a:cubicBezTo>
                    <a:cubicBezTo>
                      <a:pt x="95" y="691"/>
                      <a:pt x="95" y="690"/>
                      <a:pt x="95" y="691"/>
                    </a:cubicBezTo>
                    <a:cubicBezTo>
                      <a:pt x="95" y="690"/>
                      <a:pt x="95" y="690"/>
                      <a:pt x="95" y="690"/>
                    </a:cubicBezTo>
                    <a:cubicBezTo>
                      <a:pt x="95" y="690"/>
                      <a:pt x="95" y="690"/>
                      <a:pt x="94" y="690"/>
                    </a:cubicBezTo>
                    <a:cubicBezTo>
                      <a:pt x="94" y="690"/>
                      <a:pt x="94" y="690"/>
                      <a:pt x="94" y="690"/>
                    </a:cubicBezTo>
                    <a:cubicBezTo>
                      <a:pt x="93" y="690"/>
                      <a:pt x="93" y="690"/>
                      <a:pt x="93" y="690"/>
                    </a:cubicBezTo>
                    <a:cubicBezTo>
                      <a:pt x="93" y="690"/>
                      <a:pt x="92" y="689"/>
                      <a:pt x="93" y="689"/>
                    </a:cubicBezTo>
                    <a:cubicBezTo>
                      <a:pt x="93" y="689"/>
                      <a:pt x="93" y="689"/>
                      <a:pt x="93" y="688"/>
                    </a:cubicBezTo>
                    <a:cubicBezTo>
                      <a:pt x="93" y="688"/>
                      <a:pt x="93" y="688"/>
                      <a:pt x="92" y="687"/>
                    </a:cubicBezTo>
                    <a:cubicBezTo>
                      <a:pt x="92" y="688"/>
                      <a:pt x="92" y="688"/>
                      <a:pt x="92" y="688"/>
                    </a:cubicBezTo>
                    <a:cubicBezTo>
                      <a:pt x="92" y="689"/>
                      <a:pt x="91" y="688"/>
                      <a:pt x="91" y="688"/>
                    </a:cubicBezTo>
                    <a:cubicBezTo>
                      <a:pt x="91" y="688"/>
                      <a:pt x="91" y="688"/>
                      <a:pt x="90" y="688"/>
                    </a:cubicBezTo>
                    <a:cubicBezTo>
                      <a:pt x="90" y="688"/>
                      <a:pt x="90" y="688"/>
                      <a:pt x="90" y="688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89" y="687"/>
                      <a:pt x="89" y="687"/>
                      <a:pt x="89" y="687"/>
                    </a:cubicBezTo>
                    <a:cubicBezTo>
                      <a:pt x="89" y="688"/>
                      <a:pt x="89" y="688"/>
                      <a:pt x="89" y="688"/>
                    </a:cubicBezTo>
                    <a:cubicBezTo>
                      <a:pt x="88" y="688"/>
                      <a:pt x="88" y="688"/>
                      <a:pt x="88" y="688"/>
                    </a:cubicBezTo>
                    <a:cubicBezTo>
                      <a:pt x="88" y="688"/>
                      <a:pt x="88" y="688"/>
                      <a:pt x="88" y="687"/>
                    </a:cubicBezTo>
                    <a:cubicBezTo>
                      <a:pt x="88" y="687"/>
                      <a:pt x="88" y="687"/>
                      <a:pt x="88" y="687"/>
                    </a:cubicBezTo>
                    <a:cubicBezTo>
                      <a:pt x="88" y="687"/>
                      <a:pt x="88" y="687"/>
                      <a:pt x="89" y="686"/>
                    </a:cubicBezTo>
                    <a:cubicBezTo>
                      <a:pt x="89" y="686"/>
                      <a:pt x="89" y="686"/>
                      <a:pt x="88" y="686"/>
                    </a:cubicBezTo>
                    <a:cubicBezTo>
                      <a:pt x="88" y="686"/>
                      <a:pt x="88" y="686"/>
                      <a:pt x="88" y="685"/>
                    </a:cubicBezTo>
                    <a:cubicBezTo>
                      <a:pt x="88" y="685"/>
                      <a:pt x="88" y="685"/>
                      <a:pt x="88" y="685"/>
                    </a:cubicBezTo>
                    <a:close/>
                    <a:moveTo>
                      <a:pt x="97" y="681"/>
                    </a:move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8" y="681"/>
                      <a:pt x="98" y="681"/>
                    </a:cubicBezTo>
                    <a:cubicBezTo>
                      <a:pt x="98" y="680"/>
                      <a:pt x="98" y="680"/>
                      <a:pt x="98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2"/>
                      <a:pt x="99" y="682"/>
                      <a:pt x="99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1"/>
                      <a:pt x="97" y="681"/>
                    </a:cubicBezTo>
                    <a:close/>
                    <a:moveTo>
                      <a:pt x="97" y="682"/>
                    </a:moveTo>
                    <a:cubicBezTo>
                      <a:pt x="97" y="682"/>
                      <a:pt x="97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3"/>
                      <a:pt x="98" y="683"/>
                      <a:pt x="98" y="683"/>
                    </a:cubicBezTo>
                    <a:cubicBezTo>
                      <a:pt x="99" y="683"/>
                      <a:pt x="99" y="682"/>
                      <a:pt x="99" y="682"/>
                    </a:cubicBezTo>
                    <a:cubicBezTo>
                      <a:pt x="99" y="682"/>
                      <a:pt x="99" y="682"/>
                      <a:pt x="100" y="682"/>
                    </a:cubicBezTo>
                    <a:cubicBezTo>
                      <a:pt x="100" y="682"/>
                      <a:pt x="100" y="682"/>
                      <a:pt x="100" y="682"/>
                    </a:cubicBezTo>
                    <a:cubicBezTo>
                      <a:pt x="100" y="682"/>
                      <a:pt x="100" y="682"/>
                      <a:pt x="100" y="683"/>
                    </a:cubicBezTo>
                    <a:cubicBezTo>
                      <a:pt x="100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8" y="683"/>
                      <a:pt x="98" y="683"/>
                      <a:pt x="97" y="683"/>
                    </a:cubicBezTo>
                    <a:cubicBezTo>
                      <a:pt x="97" y="683"/>
                      <a:pt x="97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7" y="683"/>
                      <a:pt x="97" y="683"/>
                      <a:pt x="97" y="683"/>
                    </a:cubicBezTo>
                    <a:cubicBezTo>
                      <a:pt x="97" y="682"/>
                      <a:pt x="97" y="682"/>
                      <a:pt x="97" y="682"/>
                    </a:cubicBezTo>
                    <a:close/>
                    <a:moveTo>
                      <a:pt x="95" y="680"/>
                    </a:move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6" y="681"/>
                    </a:cubicBezTo>
                    <a:cubicBezTo>
                      <a:pt x="96" y="681"/>
                      <a:pt x="96" y="681"/>
                      <a:pt x="96" y="681"/>
                    </a:cubicBezTo>
                    <a:cubicBezTo>
                      <a:pt x="96" y="681"/>
                      <a:pt x="96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lose/>
                    <a:moveTo>
                      <a:pt x="111" y="691"/>
                    </a:move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2" y="692"/>
                    </a:cubicBezTo>
                    <a:cubicBezTo>
                      <a:pt x="112" y="692"/>
                      <a:pt x="112" y="692"/>
                      <a:pt x="112" y="692"/>
                    </a:cubicBezTo>
                    <a:cubicBezTo>
                      <a:pt x="112" y="693"/>
                      <a:pt x="113" y="693"/>
                      <a:pt x="113" y="693"/>
                    </a:cubicBezTo>
                    <a:cubicBezTo>
                      <a:pt x="113" y="693"/>
                      <a:pt x="113" y="693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2" y="693"/>
                      <a:pt x="112" y="693"/>
                      <a:pt x="111" y="693"/>
                    </a:cubicBezTo>
                    <a:cubicBezTo>
                      <a:pt x="111" y="693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0" y="692"/>
                    </a:cubicBezTo>
                    <a:cubicBezTo>
                      <a:pt x="110" y="692"/>
                      <a:pt x="110" y="692"/>
                      <a:pt x="110" y="691"/>
                    </a:cubicBezTo>
                    <a:cubicBezTo>
                      <a:pt x="110" y="691"/>
                      <a:pt x="110" y="691"/>
                      <a:pt x="111" y="691"/>
                    </a:cubicBezTo>
                    <a:close/>
                    <a:moveTo>
                      <a:pt x="118" y="700"/>
                    </a:moveTo>
                    <a:cubicBezTo>
                      <a:pt x="118" y="700"/>
                      <a:pt x="118" y="700"/>
                      <a:pt x="118" y="700"/>
                    </a:cubicBezTo>
                    <a:cubicBezTo>
                      <a:pt x="118" y="700"/>
                      <a:pt x="119" y="700"/>
                      <a:pt x="119" y="700"/>
                    </a:cubicBezTo>
                    <a:cubicBezTo>
                      <a:pt x="119" y="700"/>
                      <a:pt x="119" y="700"/>
                      <a:pt x="119" y="700"/>
                    </a:cubicBezTo>
                    <a:cubicBezTo>
                      <a:pt x="119" y="700"/>
                      <a:pt x="119" y="701"/>
                      <a:pt x="119" y="701"/>
                    </a:cubicBezTo>
                    <a:cubicBezTo>
                      <a:pt x="119" y="701"/>
                      <a:pt x="119" y="701"/>
                      <a:pt x="119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2"/>
                    </a:cubicBezTo>
                    <a:cubicBezTo>
                      <a:pt x="118" y="702"/>
                      <a:pt x="118" y="701"/>
                      <a:pt x="118" y="702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8" y="700"/>
                      <a:pt x="118" y="700"/>
                    </a:cubicBezTo>
                    <a:cubicBezTo>
                      <a:pt x="118" y="700"/>
                      <a:pt x="118" y="700"/>
                      <a:pt x="118" y="700"/>
                    </a:cubicBezTo>
                    <a:close/>
                    <a:moveTo>
                      <a:pt x="572" y="663"/>
                    </a:moveTo>
                    <a:cubicBezTo>
                      <a:pt x="572" y="663"/>
                      <a:pt x="572" y="663"/>
                      <a:pt x="572" y="663"/>
                    </a:cubicBezTo>
                    <a:cubicBezTo>
                      <a:pt x="571" y="664"/>
                      <a:pt x="570" y="663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1" y="664"/>
                      <a:pt x="571" y="664"/>
                    </a:cubicBezTo>
                    <a:cubicBezTo>
                      <a:pt x="571" y="665"/>
                      <a:pt x="571" y="665"/>
                      <a:pt x="571" y="665"/>
                    </a:cubicBezTo>
                    <a:cubicBezTo>
                      <a:pt x="572" y="665"/>
                      <a:pt x="572" y="665"/>
                      <a:pt x="572" y="665"/>
                    </a:cubicBezTo>
                    <a:cubicBezTo>
                      <a:pt x="572" y="665"/>
                      <a:pt x="572" y="665"/>
                      <a:pt x="572" y="666"/>
                    </a:cubicBezTo>
                    <a:cubicBezTo>
                      <a:pt x="572" y="666"/>
                      <a:pt x="572" y="666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0" y="667"/>
                      <a:pt x="570" y="667"/>
                      <a:pt x="570" y="668"/>
                    </a:cubicBezTo>
                    <a:cubicBezTo>
                      <a:pt x="570" y="668"/>
                      <a:pt x="570" y="668"/>
                      <a:pt x="570" y="668"/>
                    </a:cubicBezTo>
                    <a:cubicBezTo>
                      <a:pt x="570" y="668"/>
                      <a:pt x="570" y="668"/>
                      <a:pt x="570" y="669"/>
                    </a:cubicBezTo>
                    <a:cubicBezTo>
                      <a:pt x="569" y="669"/>
                      <a:pt x="569" y="670"/>
                      <a:pt x="568" y="670"/>
                    </a:cubicBezTo>
                    <a:cubicBezTo>
                      <a:pt x="568" y="670"/>
                      <a:pt x="567" y="670"/>
                      <a:pt x="567" y="670"/>
                    </a:cubicBezTo>
                    <a:cubicBezTo>
                      <a:pt x="567" y="670"/>
                      <a:pt x="566" y="671"/>
                      <a:pt x="566" y="671"/>
                    </a:cubicBezTo>
                    <a:cubicBezTo>
                      <a:pt x="566" y="671"/>
                      <a:pt x="565" y="672"/>
                      <a:pt x="565" y="672"/>
                    </a:cubicBezTo>
                    <a:cubicBezTo>
                      <a:pt x="564" y="673"/>
                      <a:pt x="564" y="673"/>
                      <a:pt x="563" y="674"/>
                    </a:cubicBezTo>
                    <a:cubicBezTo>
                      <a:pt x="562" y="674"/>
                      <a:pt x="562" y="674"/>
                      <a:pt x="562" y="674"/>
                    </a:cubicBezTo>
                    <a:cubicBezTo>
                      <a:pt x="562" y="674"/>
                      <a:pt x="561" y="674"/>
                      <a:pt x="561" y="673"/>
                    </a:cubicBezTo>
                    <a:cubicBezTo>
                      <a:pt x="561" y="673"/>
                      <a:pt x="561" y="673"/>
                      <a:pt x="560" y="673"/>
                    </a:cubicBezTo>
                    <a:cubicBezTo>
                      <a:pt x="560" y="673"/>
                      <a:pt x="560" y="673"/>
                      <a:pt x="560" y="673"/>
                    </a:cubicBezTo>
                    <a:cubicBezTo>
                      <a:pt x="559" y="674"/>
                      <a:pt x="559" y="674"/>
                      <a:pt x="558" y="674"/>
                    </a:cubicBezTo>
                    <a:cubicBezTo>
                      <a:pt x="558" y="674"/>
                      <a:pt x="558" y="674"/>
                      <a:pt x="557" y="674"/>
                    </a:cubicBezTo>
                    <a:cubicBezTo>
                      <a:pt x="557" y="674"/>
                      <a:pt x="557" y="674"/>
                      <a:pt x="557" y="674"/>
                    </a:cubicBezTo>
                    <a:cubicBezTo>
                      <a:pt x="557" y="674"/>
                      <a:pt x="556" y="675"/>
                      <a:pt x="556" y="675"/>
                    </a:cubicBezTo>
                    <a:cubicBezTo>
                      <a:pt x="556" y="675"/>
                      <a:pt x="555" y="676"/>
                      <a:pt x="555" y="675"/>
                    </a:cubicBezTo>
                    <a:cubicBezTo>
                      <a:pt x="554" y="675"/>
                      <a:pt x="554" y="675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3" y="676"/>
                      <a:pt x="553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7"/>
                      <a:pt x="552" y="677"/>
                    </a:cubicBezTo>
                    <a:cubicBezTo>
                      <a:pt x="552" y="677"/>
                      <a:pt x="552" y="677"/>
                      <a:pt x="551" y="678"/>
                    </a:cubicBezTo>
                    <a:cubicBezTo>
                      <a:pt x="551" y="678"/>
                      <a:pt x="551" y="678"/>
                      <a:pt x="551" y="678"/>
                    </a:cubicBezTo>
                    <a:cubicBezTo>
                      <a:pt x="551" y="678"/>
                      <a:pt x="551" y="678"/>
                      <a:pt x="550" y="678"/>
                    </a:cubicBezTo>
                    <a:cubicBezTo>
                      <a:pt x="550" y="678"/>
                      <a:pt x="550" y="678"/>
                      <a:pt x="550" y="678"/>
                    </a:cubicBezTo>
                    <a:cubicBezTo>
                      <a:pt x="550" y="678"/>
                      <a:pt x="550" y="679"/>
                      <a:pt x="550" y="679"/>
                    </a:cubicBezTo>
                    <a:cubicBezTo>
                      <a:pt x="550" y="679"/>
                      <a:pt x="550" y="680"/>
                      <a:pt x="550" y="680"/>
                    </a:cubicBezTo>
                    <a:cubicBezTo>
                      <a:pt x="550" y="680"/>
                      <a:pt x="550" y="680"/>
                      <a:pt x="550" y="680"/>
                    </a:cubicBezTo>
                    <a:cubicBezTo>
                      <a:pt x="550" y="680"/>
                      <a:pt x="550" y="681"/>
                      <a:pt x="550" y="681"/>
                    </a:cubicBezTo>
                    <a:cubicBezTo>
                      <a:pt x="549" y="681"/>
                      <a:pt x="549" y="681"/>
                      <a:pt x="548" y="681"/>
                    </a:cubicBezTo>
                    <a:cubicBezTo>
                      <a:pt x="548" y="682"/>
                      <a:pt x="547" y="682"/>
                      <a:pt x="547" y="683"/>
                    </a:cubicBezTo>
                    <a:cubicBezTo>
                      <a:pt x="547" y="683"/>
                      <a:pt x="547" y="682"/>
                      <a:pt x="547" y="683"/>
                    </a:cubicBezTo>
                    <a:cubicBezTo>
                      <a:pt x="547" y="683"/>
                      <a:pt x="547" y="683"/>
                      <a:pt x="546" y="683"/>
                    </a:cubicBezTo>
                    <a:cubicBezTo>
                      <a:pt x="546" y="684"/>
                      <a:pt x="545" y="684"/>
                      <a:pt x="543" y="685"/>
                    </a:cubicBezTo>
                    <a:cubicBezTo>
                      <a:pt x="543" y="685"/>
                      <a:pt x="544" y="685"/>
                      <a:pt x="544" y="685"/>
                    </a:cubicBezTo>
                    <a:cubicBezTo>
                      <a:pt x="544" y="686"/>
                      <a:pt x="543" y="686"/>
                      <a:pt x="543" y="686"/>
                    </a:cubicBezTo>
                    <a:cubicBezTo>
                      <a:pt x="541" y="687"/>
                      <a:pt x="540" y="687"/>
                      <a:pt x="538" y="687"/>
                    </a:cubicBezTo>
                    <a:cubicBezTo>
                      <a:pt x="536" y="686"/>
                      <a:pt x="534" y="687"/>
                      <a:pt x="533" y="687"/>
                    </a:cubicBezTo>
                    <a:cubicBezTo>
                      <a:pt x="532" y="687"/>
                      <a:pt x="532" y="688"/>
                      <a:pt x="532" y="688"/>
                    </a:cubicBezTo>
                    <a:cubicBezTo>
                      <a:pt x="531" y="688"/>
                      <a:pt x="531" y="687"/>
                      <a:pt x="530" y="687"/>
                    </a:cubicBezTo>
                    <a:cubicBezTo>
                      <a:pt x="528" y="686"/>
                      <a:pt x="525" y="686"/>
                      <a:pt x="522" y="686"/>
                    </a:cubicBezTo>
                    <a:cubicBezTo>
                      <a:pt x="522" y="686"/>
                      <a:pt x="521" y="686"/>
                      <a:pt x="521" y="686"/>
                    </a:cubicBezTo>
                    <a:cubicBezTo>
                      <a:pt x="521" y="686"/>
                      <a:pt x="521" y="687"/>
                      <a:pt x="521" y="687"/>
                    </a:cubicBezTo>
                    <a:cubicBezTo>
                      <a:pt x="519" y="687"/>
                      <a:pt x="517" y="685"/>
                      <a:pt x="516" y="686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5" y="686"/>
                      <a:pt x="514" y="686"/>
                      <a:pt x="514" y="686"/>
                    </a:cubicBezTo>
                    <a:cubicBezTo>
                      <a:pt x="513" y="686"/>
                      <a:pt x="512" y="686"/>
                      <a:pt x="512" y="686"/>
                    </a:cubicBezTo>
                    <a:cubicBezTo>
                      <a:pt x="509" y="686"/>
                      <a:pt x="506" y="686"/>
                      <a:pt x="503" y="686"/>
                    </a:cubicBezTo>
                    <a:cubicBezTo>
                      <a:pt x="503" y="686"/>
                      <a:pt x="502" y="686"/>
                      <a:pt x="502" y="687"/>
                    </a:cubicBezTo>
                    <a:cubicBezTo>
                      <a:pt x="501" y="687"/>
                      <a:pt x="500" y="686"/>
                      <a:pt x="499" y="687"/>
                    </a:cubicBezTo>
                    <a:cubicBezTo>
                      <a:pt x="499" y="687"/>
                      <a:pt x="499" y="687"/>
                      <a:pt x="498" y="688"/>
                    </a:cubicBezTo>
                    <a:cubicBezTo>
                      <a:pt x="498" y="688"/>
                      <a:pt x="497" y="689"/>
                      <a:pt x="497" y="689"/>
                    </a:cubicBezTo>
                    <a:cubicBezTo>
                      <a:pt x="496" y="690"/>
                      <a:pt x="495" y="690"/>
                      <a:pt x="495" y="691"/>
                    </a:cubicBezTo>
                    <a:cubicBezTo>
                      <a:pt x="494" y="692"/>
                      <a:pt x="495" y="694"/>
                      <a:pt x="494" y="695"/>
                    </a:cubicBezTo>
                    <a:cubicBezTo>
                      <a:pt x="494" y="695"/>
                      <a:pt x="494" y="696"/>
                      <a:pt x="493" y="696"/>
                    </a:cubicBezTo>
                    <a:cubicBezTo>
                      <a:pt x="493" y="696"/>
                      <a:pt x="493" y="696"/>
                      <a:pt x="493" y="696"/>
                    </a:cubicBezTo>
                    <a:cubicBezTo>
                      <a:pt x="492" y="696"/>
                      <a:pt x="491" y="696"/>
                      <a:pt x="491" y="696"/>
                    </a:cubicBezTo>
                    <a:cubicBezTo>
                      <a:pt x="490" y="696"/>
                      <a:pt x="489" y="696"/>
                      <a:pt x="488" y="697"/>
                    </a:cubicBezTo>
                    <a:cubicBezTo>
                      <a:pt x="488" y="697"/>
                      <a:pt x="488" y="698"/>
                      <a:pt x="487" y="699"/>
                    </a:cubicBezTo>
                    <a:cubicBezTo>
                      <a:pt x="487" y="699"/>
                      <a:pt x="486" y="698"/>
                      <a:pt x="486" y="699"/>
                    </a:cubicBezTo>
                    <a:cubicBezTo>
                      <a:pt x="485" y="699"/>
                      <a:pt x="485" y="699"/>
                      <a:pt x="485" y="699"/>
                    </a:cubicBezTo>
                    <a:cubicBezTo>
                      <a:pt x="485" y="700"/>
                      <a:pt x="484" y="701"/>
                      <a:pt x="483" y="701"/>
                    </a:cubicBezTo>
                    <a:cubicBezTo>
                      <a:pt x="483" y="701"/>
                      <a:pt x="482" y="701"/>
                      <a:pt x="482" y="702"/>
                    </a:cubicBezTo>
                    <a:cubicBezTo>
                      <a:pt x="482" y="702"/>
                      <a:pt x="482" y="702"/>
                      <a:pt x="482" y="702"/>
                    </a:cubicBezTo>
                    <a:cubicBezTo>
                      <a:pt x="482" y="703"/>
                      <a:pt x="482" y="703"/>
                      <a:pt x="481" y="704"/>
                    </a:cubicBezTo>
                    <a:cubicBezTo>
                      <a:pt x="480" y="704"/>
                      <a:pt x="480" y="705"/>
                      <a:pt x="480" y="706"/>
                    </a:cubicBezTo>
                    <a:cubicBezTo>
                      <a:pt x="479" y="707"/>
                      <a:pt x="478" y="707"/>
                      <a:pt x="478" y="708"/>
                    </a:cubicBezTo>
                    <a:cubicBezTo>
                      <a:pt x="477" y="709"/>
                      <a:pt x="477" y="710"/>
                      <a:pt x="476" y="711"/>
                    </a:cubicBezTo>
                    <a:cubicBezTo>
                      <a:pt x="476" y="712"/>
                      <a:pt x="475" y="713"/>
                      <a:pt x="474" y="714"/>
                    </a:cubicBezTo>
                    <a:cubicBezTo>
                      <a:pt x="474" y="715"/>
                      <a:pt x="473" y="715"/>
                      <a:pt x="473" y="716"/>
                    </a:cubicBezTo>
                    <a:cubicBezTo>
                      <a:pt x="471" y="717"/>
                      <a:pt x="470" y="719"/>
                      <a:pt x="470" y="720"/>
                    </a:cubicBezTo>
                    <a:cubicBezTo>
                      <a:pt x="471" y="719"/>
                      <a:pt x="472" y="719"/>
                      <a:pt x="473" y="718"/>
                    </a:cubicBezTo>
                    <a:cubicBezTo>
                      <a:pt x="474" y="717"/>
                      <a:pt x="474" y="717"/>
                      <a:pt x="475" y="716"/>
                    </a:cubicBezTo>
                    <a:cubicBezTo>
                      <a:pt x="476" y="715"/>
                      <a:pt x="477" y="713"/>
                      <a:pt x="478" y="712"/>
                    </a:cubicBezTo>
                    <a:cubicBezTo>
                      <a:pt x="479" y="710"/>
                      <a:pt x="480" y="709"/>
                      <a:pt x="481" y="708"/>
                    </a:cubicBezTo>
                    <a:cubicBezTo>
                      <a:pt x="482" y="707"/>
                      <a:pt x="483" y="707"/>
                      <a:pt x="483" y="706"/>
                    </a:cubicBezTo>
                    <a:cubicBezTo>
                      <a:pt x="484" y="706"/>
                      <a:pt x="485" y="705"/>
                      <a:pt x="485" y="705"/>
                    </a:cubicBezTo>
                    <a:cubicBezTo>
                      <a:pt x="488" y="703"/>
                      <a:pt x="492" y="701"/>
                      <a:pt x="495" y="700"/>
                    </a:cubicBezTo>
                    <a:cubicBezTo>
                      <a:pt x="496" y="699"/>
                      <a:pt x="497" y="699"/>
                      <a:pt x="497" y="699"/>
                    </a:cubicBezTo>
                    <a:cubicBezTo>
                      <a:pt x="500" y="698"/>
                      <a:pt x="502" y="697"/>
                      <a:pt x="504" y="697"/>
                    </a:cubicBezTo>
                    <a:cubicBezTo>
                      <a:pt x="505" y="697"/>
                      <a:pt x="506" y="697"/>
                      <a:pt x="507" y="697"/>
                    </a:cubicBezTo>
                    <a:cubicBezTo>
                      <a:pt x="509" y="697"/>
                      <a:pt x="510" y="697"/>
                      <a:pt x="512" y="698"/>
                    </a:cubicBezTo>
                    <a:cubicBezTo>
                      <a:pt x="512" y="698"/>
                      <a:pt x="513" y="699"/>
                      <a:pt x="513" y="699"/>
                    </a:cubicBezTo>
                    <a:cubicBezTo>
                      <a:pt x="514" y="699"/>
                      <a:pt x="514" y="700"/>
                      <a:pt x="514" y="700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0"/>
                      <a:pt x="513" y="700"/>
                      <a:pt x="512" y="700"/>
                    </a:cubicBezTo>
                    <a:cubicBezTo>
                      <a:pt x="512" y="700"/>
                      <a:pt x="513" y="701"/>
                      <a:pt x="513" y="701"/>
                    </a:cubicBezTo>
                    <a:cubicBezTo>
                      <a:pt x="514" y="701"/>
                      <a:pt x="514" y="702"/>
                      <a:pt x="515" y="703"/>
                    </a:cubicBezTo>
                    <a:cubicBezTo>
                      <a:pt x="514" y="703"/>
                      <a:pt x="514" y="703"/>
                      <a:pt x="514" y="703"/>
                    </a:cubicBezTo>
                    <a:cubicBezTo>
                      <a:pt x="514" y="704"/>
                      <a:pt x="515" y="704"/>
                      <a:pt x="514" y="704"/>
                    </a:cubicBezTo>
                    <a:cubicBezTo>
                      <a:pt x="514" y="704"/>
                      <a:pt x="514" y="705"/>
                      <a:pt x="514" y="705"/>
                    </a:cubicBezTo>
                    <a:cubicBezTo>
                      <a:pt x="514" y="705"/>
                      <a:pt x="513" y="705"/>
                      <a:pt x="513" y="705"/>
                    </a:cubicBezTo>
                    <a:cubicBezTo>
                      <a:pt x="513" y="705"/>
                      <a:pt x="512" y="705"/>
                      <a:pt x="512" y="706"/>
                    </a:cubicBezTo>
                    <a:cubicBezTo>
                      <a:pt x="511" y="706"/>
                      <a:pt x="511" y="707"/>
                      <a:pt x="511" y="707"/>
                    </a:cubicBezTo>
                    <a:cubicBezTo>
                      <a:pt x="510" y="707"/>
                      <a:pt x="510" y="708"/>
                      <a:pt x="509" y="708"/>
                    </a:cubicBezTo>
                    <a:cubicBezTo>
                      <a:pt x="509" y="708"/>
                      <a:pt x="508" y="709"/>
                      <a:pt x="508" y="709"/>
                    </a:cubicBezTo>
                    <a:cubicBezTo>
                      <a:pt x="507" y="709"/>
                      <a:pt x="507" y="709"/>
                      <a:pt x="506" y="709"/>
                    </a:cubicBezTo>
                    <a:cubicBezTo>
                      <a:pt x="506" y="709"/>
                      <a:pt x="506" y="709"/>
                      <a:pt x="506" y="709"/>
                    </a:cubicBezTo>
                    <a:cubicBezTo>
                      <a:pt x="505" y="708"/>
                      <a:pt x="505" y="708"/>
                      <a:pt x="504" y="708"/>
                    </a:cubicBezTo>
                    <a:cubicBezTo>
                      <a:pt x="504" y="708"/>
                      <a:pt x="503" y="708"/>
                      <a:pt x="503" y="707"/>
                    </a:cubicBezTo>
                    <a:cubicBezTo>
                      <a:pt x="503" y="707"/>
                      <a:pt x="503" y="707"/>
                      <a:pt x="503" y="708"/>
                    </a:cubicBezTo>
                    <a:cubicBezTo>
                      <a:pt x="502" y="708"/>
                      <a:pt x="502" y="708"/>
                      <a:pt x="502" y="708"/>
                    </a:cubicBezTo>
                    <a:cubicBezTo>
                      <a:pt x="502" y="708"/>
                      <a:pt x="501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499" y="708"/>
                      <a:pt x="499" y="708"/>
                    </a:cubicBezTo>
                    <a:cubicBezTo>
                      <a:pt x="499" y="708"/>
                      <a:pt x="500" y="709"/>
                      <a:pt x="500" y="709"/>
                    </a:cubicBezTo>
                    <a:cubicBezTo>
                      <a:pt x="500" y="709"/>
                      <a:pt x="501" y="709"/>
                      <a:pt x="501" y="709"/>
                    </a:cubicBezTo>
                    <a:cubicBezTo>
                      <a:pt x="501" y="709"/>
                      <a:pt x="501" y="710"/>
                      <a:pt x="502" y="710"/>
                    </a:cubicBezTo>
                    <a:cubicBezTo>
                      <a:pt x="502" y="710"/>
                      <a:pt x="503" y="710"/>
                      <a:pt x="504" y="710"/>
                    </a:cubicBezTo>
                    <a:cubicBezTo>
                      <a:pt x="504" y="710"/>
                      <a:pt x="504" y="710"/>
                      <a:pt x="504" y="710"/>
                    </a:cubicBezTo>
                    <a:cubicBezTo>
                      <a:pt x="504" y="710"/>
                      <a:pt x="504" y="711"/>
                      <a:pt x="504" y="711"/>
                    </a:cubicBezTo>
                    <a:cubicBezTo>
                      <a:pt x="504" y="711"/>
                      <a:pt x="505" y="712"/>
                      <a:pt x="505" y="712"/>
                    </a:cubicBezTo>
                    <a:cubicBezTo>
                      <a:pt x="505" y="712"/>
                      <a:pt x="505" y="712"/>
                      <a:pt x="505" y="712"/>
                    </a:cubicBezTo>
                    <a:cubicBezTo>
                      <a:pt x="505" y="713"/>
                      <a:pt x="505" y="713"/>
                      <a:pt x="505" y="713"/>
                    </a:cubicBezTo>
                    <a:cubicBezTo>
                      <a:pt x="506" y="712"/>
                      <a:pt x="507" y="712"/>
                      <a:pt x="507" y="712"/>
                    </a:cubicBezTo>
                    <a:cubicBezTo>
                      <a:pt x="508" y="711"/>
                      <a:pt x="508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2"/>
                    </a:cubicBezTo>
                    <a:cubicBezTo>
                      <a:pt x="509" y="712"/>
                      <a:pt x="510" y="712"/>
                      <a:pt x="510" y="711"/>
                    </a:cubicBezTo>
                    <a:cubicBezTo>
                      <a:pt x="510" y="711"/>
                      <a:pt x="510" y="711"/>
                      <a:pt x="510" y="711"/>
                    </a:cubicBezTo>
                    <a:cubicBezTo>
                      <a:pt x="511" y="711"/>
                      <a:pt x="511" y="711"/>
                      <a:pt x="511" y="711"/>
                    </a:cubicBezTo>
                    <a:cubicBezTo>
                      <a:pt x="511" y="711"/>
                      <a:pt x="511" y="712"/>
                      <a:pt x="511" y="712"/>
                    </a:cubicBezTo>
                    <a:cubicBezTo>
                      <a:pt x="511" y="712"/>
                      <a:pt x="511" y="712"/>
                      <a:pt x="511" y="712"/>
                    </a:cubicBezTo>
                    <a:cubicBezTo>
                      <a:pt x="511" y="712"/>
                      <a:pt x="512" y="712"/>
                      <a:pt x="512" y="712"/>
                    </a:cubicBezTo>
                    <a:cubicBezTo>
                      <a:pt x="512" y="712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1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2"/>
                      <a:pt x="511" y="712"/>
                    </a:cubicBezTo>
                    <a:cubicBezTo>
                      <a:pt x="511" y="712"/>
                      <a:pt x="511" y="713"/>
                      <a:pt x="510" y="713"/>
                    </a:cubicBezTo>
                    <a:cubicBezTo>
                      <a:pt x="510" y="713"/>
                      <a:pt x="510" y="714"/>
                      <a:pt x="510" y="715"/>
                    </a:cubicBezTo>
                    <a:cubicBezTo>
                      <a:pt x="510" y="715"/>
                      <a:pt x="510" y="716"/>
                      <a:pt x="509" y="716"/>
                    </a:cubicBezTo>
                    <a:cubicBezTo>
                      <a:pt x="509" y="717"/>
                      <a:pt x="508" y="718"/>
                      <a:pt x="508" y="718"/>
                    </a:cubicBezTo>
                    <a:cubicBezTo>
                      <a:pt x="507" y="718"/>
                      <a:pt x="507" y="718"/>
                      <a:pt x="507" y="719"/>
                    </a:cubicBezTo>
                    <a:cubicBezTo>
                      <a:pt x="507" y="718"/>
                      <a:pt x="507" y="718"/>
                      <a:pt x="508" y="718"/>
                    </a:cubicBezTo>
                    <a:cubicBezTo>
                      <a:pt x="508" y="718"/>
                      <a:pt x="508" y="718"/>
                      <a:pt x="508" y="718"/>
                    </a:cubicBezTo>
                    <a:cubicBezTo>
                      <a:pt x="508" y="718"/>
                      <a:pt x="508" y="718"/>
                      <a:pt x="508" y="719"/>
                    </a:cubicBezTo>
                    <a:cubicBezTo>
                      <a:pt x="508" y="719"/>
                      <a:pt x="508" y="719"/>
                      <a:pt x="509" y="718"/>
                    </a:cubicBezTo>
                    <a:cubicBezTo>
                      <a:pt x="509" y="718"/>
                      <a:pt x="510" y="718"/>
                      <a:pt x="510" y="718"/>
                    </a:cubicBezTo>
                    <a:cubicBezTo>
                      <a:pt x="510" y="718"/>
                      <a:pt x="511" y="718"/>
                      <a:pt x="511" y="719"/>
                    </a:cubicBezTo>
                    <a:cubicBezTo>
                      <a:pt x="511" y="719"/>
                      <a:pt x="510" y="719"/>
                      <a:pt x="510" y="719"/>
                    </a:cubicBezTo>
                    <a:cubicBezTo>
                      <a:pt x="510" y="719"/>
                      <a:pt x="511" y="719"/>
                      <a:pt x="511" y="719"/>
                    </a:cubicBezTo>
                    <a:cubicBezTo>
                      <a:pt x="511" y="719"/>
                      <a:pt x="511" y="719"/>
                      <a:pt x="511" y="720"/>
                    </a:cubicBezTo>
                    <a:cubicBezTo>
                      <a:pt x="510" y="720"/>
                      <a:pt x="510" y="720"/>
                      <a:pt x="510" y="720"/>
                    </a:cubicBezTo>
                    <a:cubicBezTo>
                      <a:pt x="510" y="720"/>
                      <a:pt x="510" y="721"/>
                      <a:pt x="510" y="721"/>
                    </a:cubicBezTo>
                    <a:cubicBezTo>
                      <a:pt x="510" y="721"/>
                      <a:pt x="510" y="721"/>
                      <a:pt x="510" y="721"/>
                    </a:cubicBezTo>
                    <a:cubicBezTo>
                      <a:pt x="510" y="722"/>
                      <a:pt x="510" y="722"/>
                      <a:pt x="510" y="722"/>
                    </a:cubicBezTo>
                    <a:cubicBezTo>
                      <a:pt x="510" y="722"/>
                      <a:pt x="510" y="722"/>
                      <a:pt x="511" y="722"/>
                    </a:cubicBezTo>
                    <a:cubicBezTo>
                      <a:pt x="511" y="722"/>
                      <a:pt x="511" y="722"/>
                      <a:pt x="511" y="722"/>
                    </a:cubicBezTo>
                    <a:cubicBezTo>
                      <a:pt x="511" y="722"/>
                      <a:pt x="511" y="722"/>
                      <a:pt x="511" y="723"/>
                    </a:cubicBezTo>
                    <a:cubicBezTo>
                      <a:pt x="511" y="723"/>
                      <a:pt x="511" y="724"/>
                      <a:pt x="511" y="724"/>
                    </a:cubicBezTo>
                    <a:cubicBezTo>
                      <a:pt x="512" y="724"/>
                      <a:pt x="512" y="725"/>
                      <a:pt x="512" y="725"/>
                    </a:cubicBezTo>
                    <a:cubicBezTo>
                      <a:pt x="512" y="725"/>
                      <a:pt x="512" y="725"/>
                      <a:pt x="512" y="725"/>
                    </a:cubicBezTo>
                    <a:cubicBezTo>
                      <a:pt x="512" y="726"/>
                      <a:pt x="512" y="726"/>
                      <a:pt x="513" y="726"/>
                    </a:cubicBezTo>
                    <a:cubicBezTo>
                      <a:pt x="513" y="726"/>
                      <a:pt x="512" y="726"/>
                      <a:pt x="513" y="726"/>
                    </a:cubicBezTo>
                    <a:cubicBezTo>
                      <a:pt x="513" y="726"/>
                      <a:pt x="513" y="726"/>
                      <a:pt x="513" y="726"/>
                    </a:cubicBezTo>
                    <a:cubicBezTo>
                      <a:pt x="514" y="726"/>
                      <a:pt x="514" y="726"/>
                      <a:pt x="515" y="727"/>
                    </a:cubicBezTo>
                    <a:cubicBezTo>
                      <a:pt x="515" y="727"/>
                      <a:pt x="516" y="727"/>
                      <a:pt x="516" y="727"/>
                    </a:cubicBezTo>
                    <a:cubicBezTo>
                      <a:pt x="517" y="727"/>
                      <a:pt x="517" y="727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6" y="728"/>
                    </a:cubicBezTo>
                    <a:cubicBezTo>
                      <a:pt x="516" y="728"/>
                      <a:pt x="516" y="728"/>
                      <a:pt x="516" y="728"/>
                    </a:cubicBezTo>
                    <a:cubicBezTo>
                      <a:pt x="516" y="728"/>
                      <a:pt x="516" y="729"/>
                      <a:pt x="516" y="729"/>
                    </a:cubicBezTo>
                    <a:cubicBezTo>
                      <a:pt x="516" y="729"/>
                      <a:pt x="516" y="729"/>
                      <a:pt x="517" y="729"/>
                    </a:cubicBezTo>
                    <a:cubicBezTo>
                      <a:pt x="517" y="729"/>
                      <a:pt x="517" y="729"/>
                      <a:pt x="517" y="730"/>
                    </a:cubicBezTo>
                    <a:cubicBezTo>
                      <a:pt x="517" y="730"/>
                      <a:pt x="517" y="730"/>
                      <a:pt x="518" y="730"/>
                    </a:cubicBezTo>
                    <a:cubicBezTo>
                      <a:pt x="518" y="730"/>
                      <a:pt x="518" y="730"/>
                      <a:pt x="519" y="730"/>
                    </a:cubicBezTo>
                    <a:cubicBezTo>
                      <a:pt x="519" y="730"/>
                      <a:pt x="520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0" y="731"/>
                      <a:pt x="520" y="731"/>
                      <a:pt x="520" y="732"/>
                    </a:cubicBezTo>
                    <a:cubicBezTo>
                      <a:pt x="521" y="732"/>
                      <a:pt x="521" y="732"/>
                      <a:pt x="521" y="732"/>
                    </a:cubicBezTo>
                    <a:cubicBezTo>
                      <a:pt x="522" y="731"/>
                      <a:pt x="522" y="731"/>
                      <a:pt x="522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5" y="731"/>
                      <a:pt x="525" y="732"/>
                      <a:pt x="526" y="732"/>
                    </a:cubicBezTo>
                    <a:cubicBezTo>
                      <a:pt x="526" y="732"/>
                      <a:pt x="526" y="732"/>
                      <a:pt x="526" y="732"/>
                    </a:cubicBezTo>
                    <a:cubicBezTo>
                      <a:pt x="526" y="732"/>
                      <a:pt x="527" y="732"/>
                      <a:pt x="527" y="732"/>
                    </a:cubicBezTo>
                    <a:cubicBezTo>
                      <a:pt x="528" y="732"/>
                      <a:pt x="529" y="731"/>
                      <a:pt x="530" y="730"/>
                    </a:cubicBezTo>
                    <a:cubicBezTo>
                      <a:pt x="530" y="730"/>
                      <a:pt x="530" y="731"/>
                      <a:pt x="530" y="731"/>
                    </a:cubicBezTo>
                    <a:cubicBezTo>
                      <a:pt x="530" y="731"/>
                      <a:pt x="530" y="731"/>
                      <a:pt x="530" y="732"/>
                    </a:cubicBezTo>
                    <a:cubicBezTo>
                      <a:pt x="530" y="732"/>
                      <a:pt x="530" y="732"/>
                      <a:pt x="530" y="732"/>
                    </a:cubicBezTo>
                    <a:cubicBezTo>
                      <a:pt x="530" y="732"/>
                      <a:pt x="531" y="732"/>
                      <a:pt x="531" y="732"/>
                    </a:cubicBezTo>
                    <a:cubicBezTo>
                      <a:pt x="531" y="732"/>
                      <a:pt x="531" y="732"/>
                      <a:pt x="532" y="732"/>
                    </a:cubicBezTo>
                    <a:cubicBezTo>
                      <a:pt x="532" y="732"/>
                      <a:pt x="532" y="732"/>
                      <a:pt x="532" y="732"/>
                    </a:cubicBezTo>
                    <a:cubicBezTo>
                      <a:pt x="532" y="732"/>
                      <a:pt x="533" y="732"/>
                      <a:pt x="533" y="732"/>
                    </a:cubicBezTo>
                    <a:cubicBezTo>
                      <a:pt x="533" y="731"/>
                      <a:pt x="533" y="731"/>
                      <a:pt x="533" y="731"/>
                    </a:cubicBezTo>
                    <a:cubicBezTo>
                      <a:pt x="533" y="730"/>
                      <a:pt x="533" y="730"/>
                      <a:pt x="533" y="729"/>
                    </a:cubicBezTo>
                    <a:cubicBezTo>
                      <a:pt x="533" y="729"/>
                      <a:pt x="533" y="729"/>
                      <a:pt x="533" y="729"/>
                    </a:cubicBezTo>
                    <a:cubicBezTo>
                      <a:pt x="533" y="728"/>
                      <a:pt x="533" y="728"/>
                      <a:pt x="533" y="728"/>
                    </a:cubicBezTo>
                    <a:cubicBezTo>
                      <a:pt x="533" y="728"/>
                      <a:pt x="533" y="727"/>
                      <a:pt x="533" y="727"/>
                    </a:cubicBezTo>
                    <a:cubicBezTo>
                      <a:pt x="533" y="727"/>
                      <a:pt x="534" y="727"/>
                      <a:pt x="534" y="726"/>
                    </a:cubicBezTo>
                    <a:cubicBezTo>
                      <a:pt x="535" y="726"/>
                      <a:pt x="535" y="725"/>
                      <a:pt x="536" y="724"/>
                    </a:cubicBezTo>
                    <a:cubicBezTo>
                      <a:pt x="536" y="724"/>
                      <a:pt x="536" y="723"/>
                      <a:pt x="536" y="722"/>
                    </a:cubicBezTo>
                    <a:cubicBezTo>
                      <a:pt x="537" y="722"/>
                      <a:pt x="537" y="721"/>
                      <a:pt x="537" y="721"/>
                    </a:cubicBezTo>
                    <a:cubicBezTo>
                      <a:pt x="538" y="721"/>
                      <a:pt x="538" y="720"/>
                      <a:pt x="538" y="720"/>
                    </a:cubicBezTo>
                    <a:cubicBezTo>
                      <a:pt x="538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40" y="719"/>
                    </a:cubicBezTo>
                    <a:cubicBezTo>
                      <a:pt x="540" y="719"/>
                      <a:pt x="540" y="719"/>
                      <a:pt x="540" y="719"/>
                    </a:cubicBezTo>
                    <a:cubicBezTo>
                      <a:pt x="540" y="719"/>
                      <a:pt x="540" y="719"/>
                      <a:pt x="540" y="720"/>
                    </a:cubicBezTo>
                    <a:cubicBezTo>
                      <a:pt x="540" y="720"/>
                      <a:pt x="540" y="720"/>
                      <a:pt x="540" y="720"/>
                    </a:cubicBezTo>
                    <a:cubicBezTo>
                      <a:pt x="540" y="720"/>
                      <a:pt x="540" y="720"/>
                      <a:pt x="541" y="720"/>
                    </a:cubicBezTo>
                    <a:cubicBezTo>
                      <a:pt x="541" y="721"/>
                      <a:pt x="541" y="721"/>
                      <a:pt x="541" y="722"/>
                    </a:cubicBezTo>
                    <a:cubicBezTo>
                      <a:pt x="541" y="722"/>
                      <a:pt x="540" y="722"/>
                      <a:pt x="540" y="722"/>
                    </a:cubicBezTo>
                    <a:cubicBezTo>
                      <a:pt x="540" y="723"/>
                      <a:pt x="540" y="723"/>
                      <a:pt x="540" y="723"/>
                    </a:cubicBezTo>
                    <a:cubicBezTo>
                      <a:pt x="540" y="723"/>
                      <a:pt x="540" y="724"/>
                      <a:pt x="540" y="724"/>
                    </a:cubicBezTo>
                    <a:cubicBezTo>
                      <a:pt x="540" y="724"/>
                      <a:pt x="540" y="724"/>
                      <a:pt x="540" y="725"/>
                    </a:cubicBezTo>
                    <a:cubicBezTo>
                      <a:pt x="540" y="725"/>
                      <a:pt x="540" y="725"/>
                      <a:pt x="539" y="725"/>
                    </a:cubicBezTo>
                    <a:cubicBezTo>
                      <a:pt x="539" y="725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7"/>
                    </a:cubicBezTo>
                    <a:cubicBezTo>
                      <a:pt x="541" y="727"/>
                      <a:pt x="541" y="727"/>
                      <a:pt x="542" y="727"/>
                    </a:cubicBezTo>
                    <a:cubicBezTo>
                      <a:pt x="542" y="727"/>
                      <a:pt x="542" y="727"/>
                      <a:pt x="542" y="727"/>
                    </a:cubicBezTo>
                    <a:cubicBezTo>
                      <a:pt x="542" y="727"/>
                      <a:pt x="543" y="726"/>
                      <a:pt x="543" y="726"/>
                    </a:cubicBezTo>
                    <a:cubicBezTo>
                      <a:pt x="543" y="726"/>
                      <a:pt x="543" y="727"/>
                      <a:pt x="543" y="727"/>
                    </a:cubicBezTo>
                    <a:cubicBezTo>
                      <a:pt x="544" y="727"/>
                      <a:pt x="544" y="727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3" y="729"/>
                      <a:pt x="543" y="729"/>
                    </a:cubicBezTo>
                    <a:cubicBezTo>
                      <a:pt x="543" y="729"/>
                      <a:pt x="543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30"/>
                      <a:pt x="544" y="730"/>
                    </a:cubicBezTo>
                    <a:cubicBezTo>
                      <a:pt x="543" y="730"/>
                      <a:pt x="543" y="730"/>
                      <a:pt x="543" y="730"/>
                    </a:cubicBezTo>
                    <a:cubicBezTo>
                      <a:pt x="543" y="730"/>
                      <a:pt x="542" y="730"/>
                      <a:pt x="542" y="730"/>
                    </a:cubicBezTo>
                    <a:cubicBezTo>
                      <a:pt x="542" y="730"/>
                      <a:pt x="542" y="730"/>
                      <a:pt x="542" y="730"/>
                    </a:cubicBezTo>
                    <a:cubicBezTo>
                      <a:pt x="542" y="730"/>
                      <a:pt x="542" y="731"/>
                      <a:pt x="542" y="731"/>
                    </a:cubicBezTo>
                    <a:cubicBezTo>
                      <a:pt x="542" y="731"/>
                      <a:pt x="541" y="731"/>
                      <a:pt x="541" y="732"/>
                    </a:cubicBezTo>
                    <a:cubicBezTo>
                      <a:pt x="541" y="732"/>
                      <a:pt x="540" y="732"/>
                      <a:pt x="539" y="733"/>
                    </a:cubicBezTo>
                    <a:cubicBezTo>
                      <a:pt x="539" y="733"/>
                      <a:pt x="539" y="733"/>
                      <a:pt x="539" y="733"/>
                    </a:cubicBezTo>
                    <a:cubicBezTo>
                      <a:pt x="539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2"/>
                      <a:pt x="537" y="732"/>
                      <a:pt x="536" y="732"/>
                    </a:cubicBezTo>
                    <a:cubicBezTo>
                      <a:pt x="536" y="733"/>
                      <a:pt x="536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4"/>
                    </a:cubicBezTo>
                    <a:cubicBezTo>
                      <a:pt x="534" y="734"/>
                      <a:pt x="534" y="734"/>
                      <a:pt x="534" y="734"/>
                    </a:cubicBezTo>
                    <a:cubicBezTo>
                      <a:pt x="534" y="734"/>
                      <a:pt x="534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4" y="735"/>
                      <a:pt x="535" y="735"/>
                      <a:pt x="535" y="735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5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5" y="736"/>
                      <a:pt x="535" y="736"/>
                    </a:cubicBezTo>
                    <a:cubicBezTo>
                      <a:pt x="535" y="736"/>
                      <a:pt x="535" y="736"/>
                      <a:pt x="535" y="736"/>
                    </a:cubicBezTo>
                    <a:cubicBezTo>
                      <a:pt x="535" y="736"/>
                      <a:pt x="534" y="736"/>
                      <a:pt x="534" y="736"/>
                    </a:cubicBezTo>
                    <a:cubicBezTo>
                      <a:pt x="534" y="736"/>
                      <a:pt x="534" y="736"/>
                      <a:pt x="534" y="737"/>
                    </a:cubicBezTo>
                    <a:cubicBezTo>
                      <a:pt x="534" y="737"/>
                      <a:pt x="534" y="737"/>
                      <a:pt x="534" y="737"/>
                    </a:cubicBezTo>
                    <a:cubicBezTo>
                      <a:pt x="534" y="737"/>
                      <a:pt x="533" y="737"/>
                      <a:pt x="533" y="737"/>
                    </a:cubicBezTo>
                    <a:cubicBezTo>
                      <a:pt x="533" y="737"/>
                      <a:pt x="532" y="737"/>
                      <a:pt x="532" y="737"/>
                    </a:cubicBezTo>
                    <a:cubicBezTo>
                      <a:pt x="531" y="737"/>
                      <a:pt x="532" y="737"/>
                      <a:pt x="532" y="737"/>
                    </a:cubicBezTo>
                    <a:cubicBezTo>
                      <a:pt x="532" y="737"/>
                      <a:pt x="532" y="737"/>
                      <a:pt x="532" y="737"/>
                    </a:cubicBezTo>
                    <a:cubicBezTo>
                      <a:pt x="531" y="737"/>
                      <a:pt x="531" y="737"/>
                      <a:pt x="531" y="737"/>
                    </a:cubicBezTo>
                    <a:cubicBezTo>
                      <a:pt x="531" y="737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9"/>
                    </a:cubicBezTo>
                    <a:cubicBezTo>
                      <a:pt x="529" y="739"/>
                      <a:pt x="529" y="739"/>
                      <a:pt x="529" y="739"/>
                    </a:cubicBezTo>
                    <a:cubicBezTo>
                      <a:pt x="529" y="739"/>
                      <a:pt x="528" y="739"/>
                      <a:pt x="528" y="739"/>
                    </a:cubicBezTo>
                    <a:cubicBezTo>
                      <a:pt x="527" y="739"/>
                      <a:pt x="526" y="740"/>
                      <a:pt x="525" y="740"/>
                    </a:cubicBezTo>
                    <a:cubicBezTo>
                      <a:pt x="525" y="740"/>
                      <a:pt x="525" y="740"/>
                      <a:pt x="524" y="740"/>
                    </a:cubicBezTo>
                    <a:cubicBezTo>
                      <a:pt x="524" y="741"/>
                      <a:pt x="524" y="741"/>
                      <a:pt x="524" y="741"/>
                    </a:cubicBezTo>
                    <a:cubicBezTo>
                      <a:pt x="523" y="741"/>
                      <a:pt x="523" y="741"/>
                      <a:pt x="523" y="741"/>
                    </a:cubicBezTo>
                    <a:cubicBezTo>
                      <a:pt x="523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1" y="741"/>
                    </a:cubicBezTo>
                    <a:cubicBezTo>
                      <a:pt x="521" y="741"/>
                      <a:pt x="521" y="741"/>
                      <a:pt x="521" y="741"/>
                    </a:cubicBezTo>
                    <a:cubicBezTo>
                      <a:pt x="521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1" y="742"/>
                    </a:cubicBezTo>
                    <a:cubicBezTo>
                      <a:pt x="520" y="742"/>
                      <a:pt x="520" y="742"/>
                      <a:pt x="519" y="742"/>
                    </a:cubicBezTo>
                    <a:cubicBezTo>
                      <a:pt x="519" y="742"/>
                      <a:pt x="519" y="742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4"/>
                      <a:pt x="519" y="744"/>
                      <a:pt x="518" y="744"/>
                    </a:cubicBezTo>
                    <a:cubicBezTo>
                      <a:pt x="518" y="743"/>
                      <a:pt x="518" y="743"/>
                      <a:pt x="518" y="743"/>
                    </a:cubicBezTo>
                    <a:cubicBezTo>
                      <a:pt x="518" y="744"/>
                      <a:pt x="518" y="744"/>
                      <a:pt x="518" y="744"/>
                    </a:cubicBezTo>
                    <a:cubicBezTo>
                      <a:pt x="518" y="744"/>
                      <a:pt x="517" y="744"/>
                      <a:pt x="517" y="744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2"/>
                      <a:pt x="517" y="742"/>
                    </a:cubicBezTo>
                    <a:cubicBezTo>
                      <a:pt x="516" y="742"/>
                      <a:pt x="516" y="742"/>
                      <a:pt x="516" y="742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5"/>
                      <a:pt x="514" y="745"/>
                    </a:cubicBezTo>
                    <a:cubicBezTo>
                      <a:pt x="514" y="745"/>
                      <a:pt x="513" y="746"/>
                      <a:pt x="513" y="746"/>
                    </a:cubicBezTo>
                    <a:cubicBezTo>
                      <a:pt x="513" y="746"/>
                      <a:pt x="513" y="747"/>
                      <a:pt x="512" y="747"/>
                    </a:cubicBezTo>
                    <a:cubicBezTo>
                      <a:pt x="512" y="747"/>
                      <a:pt x="512" y="747"/>
                      <a:pt x="512" y="747"/>
                    </a:cubicBezTo>
                    <a:cubicBezTo>
                      <a:pt x="512" y="747"/>
                      <a:pt x="512" y="747"/>
                      <a:pt x="512" y="748"/>
                    </a:cubicBezTo>
                    <a:cubicBezTo>
                      <a:pt x="512" y="748"/>
                      <a:pt x="511" y="748"/>
                      <a:pt x="511" y="748"/>
                    </a:cubicBezTo>
                    <a:cubicBezTo>
                      <a:pt x="511" y="748"/>
                      <a:pt x="511" y="748"/>
                      <a:pt x="511" y="748"/>
                    </a:cubicBezTo>
                    <a:cubicBezTo>
                      <a:pt x="511" y="748"/>
                      <a:pt x="511" y="749"/>
                      <a:pt x="511" y="749"/>
                    </a:cubicBezTo>
                    <a:cubicBezTo>
                      <a:pt x="511" y="749"/>
                      <a:pt x="511" y="749"/>
                      <a:pt x="511" y="750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0" y="750"/>
                      <a:pt x="510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1"/>
                      <a:pt x="509" y="751"/>
                      <a:pt x="509" y="751"/>
                    </a:cubicBezTo>
                    <a:cubicBezTo>
                      <a:pt x="509" y="751"/>
                      <a:pt x="508" y="751"/>
                      <a:pt x="508" y="751"/>
                    </a:cubicBezTo>
                    <a:cubicBezTo>
                      <a:pt x="508" y="751"/>
                      <a:pt x="508" y="751"/>
                      <a:pt x="508" y="751"/>
                    </a:cubicBezTo>
                    <a:cubicBezTo>
                      <a:pt x="508" y="751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2"/>
                      <a:pt x="507" y="752"/>
                      <a:pt x="507" y="752"/>
                    </a:cubicBezTo>
                    <a:cubicBezTo>
                      <a:pt x="507" y="752"/>
                      <a:pt x="507" y="752"/>
                      <a:pt x="506" y="752"/>
                    </a:cubicBezTo>
                    <a:cubicBezTo>
                      <a:pt x="506" y="752"/>
                      <a:pt x="506" y="752"/>
                      <a:pt x="506" y="752"/>
                    </a:cubicBezTo>
                    <a:cubicBezTo>
                      <a:pt x="506" y="752"/>
                      <a:pt x="506" y="753"/>
                      <a:pt x="506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3"/>
                    </a:cubicBezTo>
                    <a:cubicBezTo>
                      <a:pt x="505" y="753"/>
                      <a:pt x="505" y="753"/>
                      <a:pt x="505" y="753"/>
                    </a:cubicBezTo>
                    <a:cubicBezTo>
                      <a:pt x="505" y="753"/>
                      <a:pt x="505" y="752"/>
                      <a:pt x="505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1"/>
                    </a:cubicBezTo>
                    <a:cubicBezTo>
                      <a:pt x="504" y="751"/>
                      <a:pt x="504" y="751"/>
                      <a:pt x="504" y="750"/>
                    </a:cubicBezTo>
                    <a:cubicBezTo>
                      <a:pt x="504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2" y="751"/>
                      <a:pt x="502" y="750"/>
                      <a:pt x="502" y="750"/>
                    </a:cubicBezTo>
                    <a:cubicBezTo>
                      <a:pt x="502" y="750"/>
                      <a:pt x="502" y="750"/>
                      <a:pt x="502" y="749"/>
                    </a:cubicBezTo>
                    <a:cubicBezTo>
                      <a:pt x="501" y="749"/>
                      <a:pt x="502" y="749"/>
                      <a:pt x="502" y="749"/>
                    </a:cubicBezTo>
                    <a:cubicBezTo>
                      <a:pt x="502" y="748"/>
                      <a:pt x="501" y="747"/>
                      <a:pt x="501" y="747"/>
                    </a:cubicBezTo>
                    <a:cubicBezTo>
                      <a:pt x="501" y="746"/>
                      <a:pt x="502" y="746"/>
                      <a:pt x="502" y="746"/>
                    </a:cubicBezTo>
                    <a:cubicBezTo>
                      <a:pt x="502" y="745"/>
                      <a:pt x="502" y="745"/>
                      <a:pt x="502" y="744"/>
                    </a:cubicBezTo>
                    <a:cubicBezTo>
                      <a:pt x="502" y="744"/>
                      <a:pt x="502" y="744"/>
                      <a:pt x="502" y="744"/>
                    </a:cubicBezTo>
                    <a:cubicBezTo>
                      <a:pt x="502" y="743"/>
                      <a:pt x="502" y="743"/>
                      <a:pt x="502" y="743"/>
                    </a:cubicBezTo>
                    <a:cubicBezTo>
                      <a:pt x="503" y="743"/>
                      <a:pt x="503" y="743"/>
                      <a:pt x="503" y="743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4" y="742"/>
                      <a:pt x="504" y="742"/>
                    </a:cubicBezTo>
                    <a:cubicBezTo>
                      <a:pt x="504" y="742"/>
                      <a:pt x="504" y="742"/>
                      <a:pt x="504" y="742"/>
                    </a:cubicBezTo>
                    <a:cubicBezTo>
                      <a:pt x="504" y="742"/>
                      <a:pt x="505" y="742"/>
                      <a:pt x="505" y="742"/>
                    </a:cubicBezTo>
                    <a:cubicBezTo>
                      <a:pt x="505" y="742"/>
                      <a:pt x="505" y="741"/>
                      <a:pt x="506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6" y="740"/>
                      <a:pt x="508" y="739"/>
                      <a:pt x="510" y="738"/>
                    </a:cubicBezTo>
                    <a:cubicBezTo>
                      <a:pt x="510" y="738"/>
                      <a:pt x="510" y="737"/>
                      <a:pt x="511" y="737"/>
                    </a:cubicBezTo>
                    <a:cubicBezTo>
                      <a:pt x="511" y="737"/>
                      <a:pt x="511" y="737"/>
                      <a:pt x="511" y="737"/>
                    </a:cubicBezTo>
                    <a:cubicBezTo>
                      <a:pt x="512" y="736"/>
                      <a:pt x="513" y="736"/>
                      <a:pt x="513" y="736"/>
                    </a:cubicBezTo>
                    <a:cubicBezTo>
                      <a:pt x="513" y="736"/>
                      <a:pt x="513" y="737"/>
                      <a:pt x="514" y="737"/>
                    </a:cubicBezTo>
                    <a:cubicBezTo>
                      <a:pt x="514" y="737"/>
                      <a:pt x="514" y="737"/>
                      <a:pt x="514" y="737"/>
                    </a:cubicBezTo>
                    <a:cubicBezTo>
                      <a:pt x="514" y="737"/>
                      <a:pt x="514" y="738"/>
                      <a:pt x="515" y="738"/>
                    </a:cubicBezTo>
                    <a:cubicBezTo>
                      <a:pt x="515" y="738"/>
                      <a:pt x="515" y="738"/>
                      <a:pt x="515" y="738"/>
                    </a:cubicBezTo>
                    <a:cubicBezTo>
                      <a:pt x="515" y="738"/>
                      <a:pt x="515" y="738"/>
                      <a:pt x="515" y="737"/>
                    </a:cubicBezTo>
                    <a:cubicBezTo>
                      <a:pt x="515" y="737"/>
                      <a:pt x="515" y="737"/>
                      <a:pt x="515" y="737"/>
                    </a:cubicBezTo>
                    <a:cubicBezTo>
                      <a:pt x="515" y="736"/>
                      <a:pt x="515" y="736"/>
                      <a:pt x="516" y="736"/>
                    </a:cubicBezTo>
                    <a:cubicBezTo>
                      <a:pt x="517" y="736"/>
                      <a:pt x="517" y="736"/>
                      <a:pt x="518" y="735"/>
                    </a:cubicBezTo>
                    <a:cubicBezTo>
                      <a:pt x="519" y="735"/>
                      <a:pt x="519" y="735"/>
                      <a:pt x="519" y="735"/>
                    </a:cubicBezTo>
                    <a:cubicBezTo>
                      <a:pt x="520" y="735"/>
                      <a:pt x="520" y="735"/>
                      <a:pt x="520" y="735"/>
                    </a:cubicBezTo>
                    <a:cubicBezTo>
                      <a:pt x="519" y="735"/>
                      <a:pt x="518" y="735"/>
                      <a:pt x="518" y="735"/>
                    </a:cubicBezTo>
                    <a:cubicBezTo>
                      <a:pt x="518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6" y="735"/>
                      <a:pt x="516" y="735"/>
                      <a:pt x="515" y="735"/>
                    </a:cubicBezTo>
                    <a:cubicBezTo>
                      <a:pt x="515" y="735"/>
                      <a:pt x="515" y="735"/>
                      <a:pt x="514" y="735"/>
                    </a:cubicBezTo>
                    <a:cubicBezTo>
                      <a:pt x="514" y="735"/>
                      <a:pt x="513" y="735"/>
                      <a:pt x="513" y="735"/>
                    </a:cubicBezTo>
                    <a:cubicBezTo>
                      <a:pt x="512" y="735"/>
                      <a:pt x="512" y="735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6"/>
                      <a:pt x="511" y="736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5"/>
                      <a:pt x="510" y="735"/>
                      <a:pt x="510" y="735"/>
                    </a:cubicBezTo>
                    <a:cubicBezTo>
                      <a:pt x="510" y="735"/>
                      <a:pt x="510" y="734"/>
                      <a:pt x="510" y="734"/>
                    </a:cubicBezTo>
                    <a:cubicBezTo>
                      <a:pt x="510" y="734"/>
                      <a:pt x="511" y="734"/>
                      <a:pt x="511" y="734"/>
                    </a:cubicBezTo>
                    <a:cubicBezTo>
                      <a:pt x="511" y="733"/>
                      <a:pt x="512" y="733"/>
                      <a:pt x="512" y="733"/>
                    </a:cubicBezTo>
                    <a:cubicBezTo>
                      <a:pt x="512" y="732"/>
                      <a:pt x="513" y="731"/>
                      <a:pt x="514" y="730"/>
                    </a:cubicBezTo>
                    <a:cubicBezTo>
                      <a:pt x="514" y="730"/>
                      <a:pt x="514" y="730"/>
                      <a:pt x="514" y="730"/>
                    </a:cubicBezTo>
                    <a:cubicBezTo>
                      <a:pt x="513" y="730"/>
                      <a:pt x="513" y="730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2" y="730"/>
                      <a:pt x="512" y="730"/>
                      <a:pt x="511" y="729"/>
                    </a:cubicBezTo>
                    <a:cubicBezTo>
                      <a:pt x="511" y="730"/>
                      <a:pt x="511" y="730"/>
                      <a:pt x="512" y="730"/>
                    </a:cubicBezTo>
                    <a:cubicBezTo>
                      <a:pt x="512" y="730"/>
                      <a:pt x="512" y="730"/>
                      <a:pt x="512" y="730"/>
                    </a:cubicBezTo>
                    <a:cubicBezTo>
                      <a:pt x="512" y="730"/>
                      <a:pt x="512" y="730"/>
                      <a:pt x="512" y="731"/>
                    </a:cubicBezTo>
                    <a:cubicBezTo>
                      <a:pt x="512" y="731"/>
                      <a:pt x="511" y="732"/>
                      <a:pt x="510" y="733"/>
                    </a:cubicBezTo>
                    <a:cubicBezTo>
                      <a:pt x="510" y="733"/>
                      <a:pt x="509" y="733"/>
                      <a:pt x="508" y="734"/>
                    </a:cubicBezTo>
                    <a:cubicBezTo>
                      <a:pt x="507" y="734"/>
                      <a:pt x="506" y="735"/>
                      <a:pt x="506" y="735"/>
                    </a:cubicBezTo>
                    <a:cubicBezTo>
                      <a:pt x="505" y="736"/>
                      <a:pt x="504" y="736"/>
                      <a:pt x="504" y="736"/>
                    </a:cubicBezTo>
                    <a:cubicBezTo>
                      <a:pt x="503" y="737"/>
                      <a:pt x="503" y="737"/>
                      <a:pt x="503" y="737"/>
                    </a:cubicBezTo>
                    <a:cubicBezTo>
                      <a:pt x="503" y="737"/>
                      <a:pt x="503" y="736"/>
                      <a:pt x="502" y="736"/>
                    </a:cubicBezTo>
                    <a:cubicBezTo>
                      <a:pt x="502" y="736"/>
                      <a:pt x="502" y="735"/>
                      <a:pt x="503" y="735"/>
                    </a:cubicBezTo>
                    <a:cubicBezTo>
                      <a:pt x="503" y="735"/>
                      <a:pt x="503" y="735"/>
                      <a:pt x="503" y="734"/>
                    </a:cubicBezTo>
                    <a:cubicBezTo>
                      <a:pt x="502" y="734"/>
                      <a:pt x="502" y="734"/>
                      <a:pt x="502" y="735"/>
                    </a:cubicBezTo>
                    <a:cubicBezTo>
                      <a:pt x="502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6"/>
                      <a:pt x="501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1" y="737"/>
                      <a:pt x="501" y="737"/>
                    </a:cubicBezTo>
                    <a:cubicBezTo>
                      <a:pt x="501" y="737"/>
                      <a:pt x="500" y="737"/>
                      <a:pt x="500" y="737"/>
                    </a:cubicBezTo>
                    <a:cubicBezTo>
                      <a:pt x="500" y="738"/>
                      <a:pt x="500" y="738"/>
                      <a:pt x="500" y="738"/>
                    </a:cubicBezTo>
                    <a:cubicBezTo>
                      <a:pt x="499" y="738"/>
                      <a:pt x="499" y="738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8" y="737"/>
                      <a:pt x="498" y="738"/>
                      <a:pt x="498" y="738"/>
                    </a:cubicBezTo>
                    <a:cubicBezTo>
                      <a:pt x="498" y="738"/>
                      <a:pt x="497" y="738"/>
                      <a:pt x="496" y="738"/>
                    </a:cubicBezTo>
                    <a:cubicBezTo>
                      <a:pt x="496" y="738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5" y="737"/>
                      <a:pt x="495" y="738"/>
                    </a:cubicBezTo>
                    <a:cubicBezTo>
                      <a:pt x="495" y="738"/>
                      <a:pt x="495" y="738"/>
                      <a:pt x="495" y="738"/>
                    </a:cubicBezTo>
                    <a:cubicBezTo>
                      <a:pt x="495" y="737"/>
                      <a:pt x="495" y="737"/>
                      <a:pt x="495" y="737"/>
                    </a:cubicBezTo>
                    <a:cubicBezTo>
                      <a:pt x="495" y="737"/>
                      <a:pt x="494" y="736"/>
                      <a:pt x="494" y="736"/>
                    </a:cubicBezTo>
                    <a:cubicBezTo>
                      <a:pt x="494" y="736"/>
                      <a:pt x="494" y="737"/>
                      <a:pt x="493" y="737"/>
                    </a:cubicBezTo>
                    <a:cubicBezTo>
                      <a:pt x="493" y="737"/>
                      <a:pt x="493" y="737"/>
                      <a:pt x="493" y="737"/>
                    </a:cubicBezTo>
                    <a:cubicBezTo>
                      <a:pt x="493" y="737"/>
                      <a:pt x="493" y="736"/>
                      <a:pt x="493" y="736"/>
                    </a:cubicBezTo>
                    <a:cubicBezTo>
                      <a:pt x="493" y="736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4"/>
                      <a:pt x="493" y="734"/>
                      <a:pt x="493" y="734"/>
                    </a:cubicBezTo>
                    <a:cubicBezTo>
                      <a:pt x="493" y="734"/>
                      <a:pt x="492" y="734"/>
                      <a:pt x="492" y="734"/>
                    </a:cubicBezTo>
                    <a:cubicBezTo>
                      <a:pt x="492" y="734"/>
                      <a:pt x="493" y="733"/>
                      <a:pt x="493" y="733"/>
                    </a:cubicBezTo>
                    <a:cubicBezTo>
                      <a:pt x="493" y="733"/>
                      <a:pt x="493" y="733"/>
                      <a:pt x="493" y="733"/>
                    </a:cubicBezTo>
                    <a:cubicBezTo>
                      <a:pt x="493" y="733"/>
                      <a:pt x="490" y="732"/>
                      <a:pt x="490" y="732"/>
                    </a:cubicBezTo>
                    <a:cubicBezTo>
                      <a:pt x="490" y="732"/>
                      <a:pt x="490" y="731"/>
                      <a:pt x="490" y="731"/>
                    </a:cubicBezTo>
                    <a:cubicBezTo>
                      <a:pt x="490" y="731"/>
                      <a:pt x="491" y="731"/>
                      <a:pt x="491" y="731"/>
                    </a:cubicBezTo>
                    <a:cubicBezTo>
                      <a:pt x="491" y="731"/>
                      <a:pt x="491" y="730"/>
                      <a:pt x="491" y="730"/>
                    </a:cubicBezTo>
                    <a:cubicBezTo>
                      <a:pt x="491" y="730"/>
                      <a:pt x="490" y="730"/>
                      <a:pt x="490" y="730"/>
                    </a:cubicBezTo>
                    <a:cubicBezTo>
                      <a:pt x="490" y="730"/>
                      <a:pt x="491" y="729"/>
                      <a:pt x="491" y="729"/>
                    </a:cubicBezTo>
                    <a:cubicBezTo>
                      <a:pt x="491" y="718"/>
                      <a:pt x="491" y="718"/>
                      <a:pt x="491" y="718"/>
                    </a:cubicBezTo>
                    <a:cubicBezTo>
                      <a:pt x="488" y="716"/>
                      <a:pt x="488" y="716"/>
                      <a:pt x="488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5" y="716"/>
                      <a:pt x="485" y="716"/>
                      <a:pt x="485" y="716"/>
                    </a:cubicBezTo>
                    <a:cubicBezTo>
                      <a:pt x="483" y="717"/>
                      <a:pt x="483" y="717"/>
                      <a:pt x="483" y="717"/>
                    </a:cubicBezTo>
                    <a:cubicBezTo>
                      <a:pt x="482" y="716"/>
                      <a:pt x="482" y="716"/>
                      <a:pt x="482" y="716"/>
                    </a:cubicBezTo>
                    <a:cubicBezTo>
                      <a:pt x="482" y="715"/>
                      <a:pt x="482" y="715"/>
                      <a:pt x="482" y="715"/>
                    </a:cubicBezTo>
                    <a:cubicBezTo>
                      <a:pt x="481" y="715"/>
                      <a:pt x="481" y="715"/>
                      <a:pt x="481" y="715"/>
                    </a:cubicBezTo>
                    <a:cubicBezTo>
                      <a:pt x="476" y="722"/>
                      <a:pt x="476" y="722"/>
                      <a:pt x="476" y="722"/>
                    </a:cubicBezTo>
                    <a:cubicBezTo>
                      <a:pt x="476" y="722"/>
                      <a:pt x="475" y="723"/>
                      <a:pt x="475" y="724"/>
                    </a:cubicBezTo>
                    <a:cubicBezTo>
                      <a:pt x="475" y="724"/>
                      <a:pt x="475" y="724"/>
                      <a:pt x="475" y="724"/>
                    </a:cubicBezTo>
                    <a:cubicBezTo>
                      <a:pt x="475" y="725"/>
                      <a:pt x="475" y="725"/>
                      <a:pt x="475" y="725"/>
                    </a:cubicBezTo>
                    <a:cubicBezTo>
                      <a:pt x="474" y="725"/>
                      <a:pt x="474" y="725"/>
                      <a:pt x="474" y="725"/>
                    </a:cubicBezTo>
                    <a:cubicBezTo>
                      <a:pt x="474" y="726"/>
                      <a:pt x="474" y="726"/>
                      <a:pt x="474" y="726"/>
                    </a:cubicBezTo>
                    <a:cubicBezTo>
                      <a:pt x="474" y="726"/>
                      <a:pt x="474" y="727"/>
                      <a:pt x="474" y="727"/>
                    </a:cubicBezTo>
                    <a:cubicBezTo>
                      <a:pt x="474" y="727"/>
                      <a:pt x="474" y="727"/>
                      <a:pt x="474" y="727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9"/>
                      <a:pt x="474" y="729"/>
                    </a:cubicBezTo>
                    <a:cubicBezTo>
                      <a:pt x="474" y="730"/>
                      <a:pt x="474" y="730"/>
                      <a:pt x="474" y="730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2" y="732"/>
                      <a:pt x="472" y="732"/>
                    </a:cubicBezTo>
                    <a:cubicBezTo>
                      <a:pt x="472" y="732"/>
                      <a:pt x="471" y="732"/>
                      <a:pt x="471" y="732"/>
                    </a:cubicBezTo>
                    <a:cubicBezTo>
                      <a:pt x="471" y="732"/>
                      <a:pt x="471" y="733"/>
                      <a:pt x="471" y="733"/>
                    </a:cubicBezTo>
                    <a:cubicBezTo>
                      <a:pt x="471" y="733"/>
                      <a:pt x="471" y="734"/>
                      <a:pt x="471" y="734"/>
                    </a:cubicBezTo>
                    <a:cubicBezTo>
                      <a:pt x="471" y="734"/>
                      <a:pt x="471" y="735"/>
                      <a:pt x="471" y="735"/>
                    </a:cubicBezTo>
                    <a:cubicBezTo>
                      <a:pt x="471" y="735"/>
                      <a:pt x="471" y="735"/>
                      <a:pt x="471" y="734"/>
                    </a:cubicBezTo>
                    <a:cubicBezTo>
                      <a:pt x="471" y="734"/>
                      <a:pt x="471" y="734"/>
                      <a:pt x="471" y="734"/>
                    </a:cubicBezTo>
                    <a:cubicBezTo>
                      <a:pt x="471" y="734"/>
                      <a:pt x="470" y="735"/>
                      <a:pt x="470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70" y="735"/>
                      <a:pt x="470" y="736"/>
                      <a:pt x="470" y="736"/>
                    </a:cubicBezTo>
                    <a:cubicBezTo>
                      <a:pt x="469" y="735"/>
                      <a:pt x="469" y="735"/>
                      <a:pt x="469" y="735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8" y="736"/>
                      <a:pt x="467" y="735"/>
                      <a:pt x="467" y="735"/>
                    </a:cubicBezTo>
                    <a:cubicBezTo>
                      <a:pt x="467" y="735"/>
                      <a:pt x="466" y="736"/>
                      <a:pt x="466" y="736"/>
                    </a:cubicBezTo>
                    <a:cubicBezTo>
                      <a:pt x="466" y="736"/>
                      <a:pt x="466" y="737"/>
                      <a:pt x="466" y="737"/>
                    </a:cubicBezTo>
                    <a:cubicBezTo>
                      <a:pt x="466" y="737"/>
                      <a:pt x="466" y="737"/>
                      <a:pt x="466" y="737"/>
                    </a:cubicBezTo>
                    <a:cubicBezTo>
                      <a:pt x="466" y="737"/>
                      <a:pt x="466" y="738"/>
                      <a:pt x="466" y="738"/>
                    </a:cubicBezTo>
                    <a:cubicBezTo>
                      <a:pt x="443" y="738"/>
                      <a:pt x="443" y="738"/>
                      <a:pt x="443" y="738"/>
                    </a:cubicBezTo>
                    <a:cubicBezTo>
                      <a:pt x="440" y="740"/>
                      <a:pt x="440" y="740"/>
                      <a:pt x="440" y="740"/>
                    </a:cubicBezTo>
                    <a:cubicBezTo>
                      <a:pt x="436" y="744"/>
                      <a:pt x="436" y="744"/>
                      <a:pt x="436" y="744"/>
                    </a:cubicBezTo>
                    <a:cubicBezTo>
                      <a:pt x="433" y="746"/>
                      <a:pt x="433" y="746"/>
                      <a:pt x="433" y="746"/>
                    </a:cubicBezTo>
                    <a:cubicBezTo>
                      <a:pt x="430" y="751"/>
                      <a:pt x="430" y="751"/>
                      <a:pt x="430" y="751"/>
                    </a:cubicBezTo>
                    <a:cubicBezTo>
                      <a:pt x="417" y="751"/>
                      <a:pt x="417" y="751"/>
                      <a:pt x="417" y="751"/>
                    </a:cubicBezTo>
                    <a:cubicBezTo>
                      <a:pt x="414" y="753"/>
                      <a:pt x="414" y="753"/>
                      <a:pt x="414" y="753"/>
                    </a:cubicBezTo>
                    <a:cubicBezTo>
                      <a:pt x="415" y="754"/>
                      <a:pt x="415" y="754"/>
                      <a:pt x="415" y="754"/>
                    </a:cubicBezTo>
                    <a:cubicBezTo>
                      <a:pt x="415" y="756"/>
                      <a:pt x="415" y="756"/>
                      <a:pt x="415" y="756"/>
                    </a:cubicBezTo>
                    <a:cubicBezTo>
                      <a:pt x="416" y="757"/>
                      <a:pt x="416" y="757"/>
                      <a:pt x="416" y="757"/>
                    </a:cubicBezTo>
                    <a:cubicBezTo>
                      <a:pt x="416" y="758"/>
                      <a:pt x="416" y="758"/>
                      <a:pt x="416" y="758"/>
                    </a:cubicBezTo>
                    <a:cubicBezTo>
                      <a:pt x="408" y="762"/>
                      <a:pt x="408" y="762"/>
                      <a:pt x="408" y="762"/>
                    </a:cubicBezTo>
                    <a:cubicBezTo>
                      <a:pt x="400" y="764"/>
                      <a:pt x="400" y="764"/>
                      <a:pt x="400" y="764"/>
                    </a:cubicBezTo>
                    <a:cubicBezTo>
                      <a:pt x="393" y="769"/>
                      <a:pt x="393" y="769"/>
                      <a:pt x="393" y="769"/>
                    </a:cubicBezTo>
                    <a:cubicBezTo>
                      <a:pt x="390" y="769"/>
                      <a:pt x="390" y="769"/>
                      <a:pt x="390" y="769"/>
                    </a:cubicBezTo>
                    <a:cubicBezTo>
                      <a:pt x="388" y="767"/>
                      <a:pt x="388" y="767"/>
                      <a:pt x="388" y="767"/>
                    </a:cubicBezTo>
                    <a:cubicBezTo>
                      <a:pt x="388" y="767"/>
                      <a:pt x="388" y="766"/>
                      <a:pt x="388" y="766"/>
                    </a:cubicBezTo>
                    <a:cubicBezTo>
                      <a:pt x="388" y="766"/>
                      <a:pt x="388" y="765"/>
                      <a:pt x="388" y="765"/>
                    </a:cubicBezTo>
                    <a:cubicBezTo>
                      <a:pt x="388" y="765"/>
                      <a:pt x="388" y="764"/>
                      <a:pt x="388" y="764"/>
                    </a:cubicBezTo>
                    <a:cubicBezTo>
                      <a:pt x="388" y="764"/>
                      <a:pt x="388" y="763"/>
                      <a:pt x="388" y="763"/>
                    </a:cubicBezTo>
                    <a:cubicBezTo>
                      <a:pt x="388" y="763"/>
                      <a:pt x="390" y="763"/>
                      <a:pt x="390" y="763"/>
                    </a:cubicBezTo>
                    <a:cubicBezTo>
                      <a:pt x="390" y="763"/>
                      <a:pt x="392" y="760"/>
                      <a:pt x="392" y="760"/>
                    </a:cubicBezTo>
                    <a:cubicBezTo>
                      <a:pt x="392" y="759"/>
                      <a:pt x="392" y="759"/>
                      <a:pt x="392" y="759"/>
                    </a:cubicBezTo>
                    <a:cubicBezTo>
                      <a:pt x="392" y="759"/>
                      <a:pt x="392" y="757"/>
                      <a:pt x="392" y="757"/>
                    </a:cubicBezTo>
                    <a:cubicBezTo>
                      <a:pt x="392" y="757"/>
                      <a:pt x="394" y="752"/>
                      <a:pt x="394" y="752"/>
                    </a:cubicBezTo>
                    <a:cubicBezTo>
                      <a:pt x="392" y="735"/>
                      <a:pt x="392" y="735"/>
                      <a:pt x="392" y="735"/>
                    </a:cubicBezTo>
                    <a:cubicBezTo>
                      <a:pt x="385" y="730"/>
                      <a:pt x="385" y="730"/>
                      <a:pt x="385" y="730"/>
                    </a:cubicBezTo>
                    <a:cubicBezTo>
                      <a:pt x="386" y="729"/>
                      <a:pt x="386" y="729"/>
                      <a:pt x="386" y="729"/>
                    </a:cubicBezTo>
                    <a:cubicBezTo>
                      <a:pt x="385" y="728"/>
                      <a:pt x="385" y="728"/>
                      <a:pt x="385" y="728"/>
                    </a:cubicBezTo>
                    <a:cubicBezTo>
                      <a:pt x="383" y="728"/>
                      <a:pt x="383" y="728"/>
                      <a:pt x="383" y="728"/>
                    </a:cubicBezTo>
                    <a:cubicBezTo>
                      <a:pt x="382" y="728"/>
                      <a:pt x="382" y="728"/>
                      <a:pt x="382" y="728"/>
                    </a:cubicBezTo>
                    <a:cubicBezTo>
                      <a:pt x="381" y="726"/>
                      <a:pt x="381" y="726"/>
                      <a:pt x="381" y="726"/>
                    </a:cubicBezTo>
                    <a:cubicBezTo>
                      <a:pt x="381" y="723"/>
                      <a:pt x="381" y="723"/>
                      <a:pt x="381" y="723"/>
                    </a:cubicBezTo>
                    <a:cubicBezTo>
                      <a:pt x="379" y="724"/>
                      <a:pt x="379" y="724"/>
                      <a:pt x="379" y="724"/>
                    </a:cubicBezTo>
                    <a:cubicBezTo>
                      <a:pt x="378" y="724"/>
                      <a:pt x="378" y="724"/>
                      <a:pt x="378" y="724"/>
                    </a:cubicBezTo>
                    <a:cubicBezTo>
                      <a:pt x="377" y="722"/>
                      <a:pt x="377" y="722"/>
                      <a:pt x="377" y="722"/>
                    </a:cubicBezTo>
                    <a:cubicBezTo>
                      <a:pt x="376" y="720"/>
                      <a:pt x="376" y="720"/>
                      <a:pt x="376" y="720"/>
                    </a:cubicBezTo>
                    <a:cubicBezTo>
                      <a:pt x="352" y="706"/>
                      <a:pt x="352" y="706"/>
                      <a:pt x="352" y="706"/>
                    </a:cubicBezTo>
                    <a:cubicBezTo>
                      <a:pt x="351" y="706"/>
                      <a:pt x="351" y="706"/>
                      <a:pt x="351" y="706"/>
                    </a:cubicBezTo>
                    <a:cubicBezTo>
                      <a:pt x="346" y="709"/>
                      <a:pt x="346" y="709"/>
                      <a:pt x="346" y="709"/>
                    </a:cubicBezTo>
                    <a:cubicBezTo>
                      <a:pt x="344" y="709"/>
                      <a:pt x="344" y="709"/>
                      <a:pt x="344" y="709"/>
                    </a:cubicBezTo>
                    <a:cubicBezTo>
                      <a:pt x="344" y="709"/>
                      <a:pt x="343" y="709"/>
                      <a:pt x="343" y="709"/>
                    </a:cubicBezTo>
                    <a:cubicBezTo>
                      <a:pt x="343" y="709"/>
                      <a:pt x="343" y="709"/>
                      <a:pt x="343" y="709"/>
                    </a:cubicBezTo>
                    <a:cubicBezTo>
                      <a:pt x="342" y="709"/>
                      <a:pt x="342" y="709"/>
                      <a:pt x="342" y="709"/>
                    </a:cubicBezTo>
                    <a:cubicBezTo>
                      <a:pt x="341" y="708"/>
                      <a:pt x="341" y="708"/>
                      <a:pt x="341" y="708"/>
                    </a:cubicBezTo>
                    <a:cubicBezTo>
                      <a:pt x="337" y="708"/>
                      <a:pt x="337" y="708"/>
                      <a:pt x="337" y="708"/>
                    </a:cubicBezTo>
                    <a:cubicBezTo>
                      <a:pt x="336" y="707"/>
                      <a:pt x="336" y="707"/>
                      <a:pt x="336" y="707"/>
                    </a:cubicBezTo>
                    <a:cubicBezTo>
                      <a:pt x="333" y="708"/>
                      <a:pt x="333" y="708"/>
                      <a:pt x="333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0" y="708"/>
                      <a:pt x="330" y="708"/>
                      <a:pt x="330" y="708"/>
                    </a:cubicBezTo>
                    <a:cubicBezTo>
                      <a:pt x="330" y="707"/>
                      <a:pt x="330" y="707"/>
                      <a:pt x="330" y="707"/>
                    </a:cubicBezTo>
                    <a:cubicBezTo>
                      <a:pt x="329" y="707"/>
                      <a:pt x="329" y="707"/>
                      <a:pt x="329" y="707"/>
                    </a:cubicBezTo>
                    <a:cubicBezTo>
                      <a:pt x="328" y="706"/>
                      <a:pt x="328" y="706"/>
                      <a:pt x="328" y="706"/>
                    </a:cubicBezTo>
                    <a:cubicBezTo>
                      <a:pt x="327" y="706"/>
                      <a:pt x="327" y="706"/>
                      <a:pt x="327" y="706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5"/>
                      <a:pt x="326" y="705"/>
                      <a:pt x="326" y="705"/>
                    </a:cubicBezTo>
                    <a:cubicBezTo>
                      <a:pt x="325" y="705"/>
                      <a:pt x="325" y="705"/>
                      <a:pt x="325" y="705"/>
                    </a:cubicBezTo>
                    <a:cubicBezTo>
                      <a:pt x="324" y="704"/>
                      <a:pt x="324" y="704"/>
                      <a:pt x="324" y="704"/>
                    </a:cubicBezTo>
                    <a:cubicBezTo>
                      <a:pt x="324" y="703"/>
                      <a:pt x="324" y="703"/>
                      <a:pt x="324" y="703"/>
                    </a:cubicBezTo>
                    <a:cubicBezTo>
                      <a:pt x="323" y="703"/>
                      <a:pt x="323" y="703"/>
                      <a:pt x="323" y="703"/>
                    </a:cubicBezTo>
                    <a:cubicBezTo>
                      <a:pt x="322" y="703"/>
                      <a:pt x="322" y="703"/>
                      <a:pt x="322" y="703"/>
                    </a:cubicBezTo>
                    <a:cubicBezTo>
                      <a:pt x="320" y="703"/>
                      <a:pt x="320" y="703"/>
                      <a:pt x="320" y="703"/>
                    </a:cubicBezTo>
                    <a:cubicBezTo>
                      <a:pt x="319" y="703"/>
                      <a:pt x="319" y="703"/>
                      <a:pt x="319" y="703"/>
                    </a:cubicBezTo>
                    <a:cubicBezTo>
                      <a:pt x="318" y="704"/>
                      <a:pt x="318" y="704"/>
                      <a:pt x="318" y="704"/>
                    </a:cubicBezTo>
                    <a:cubicBezTo>
                      <a:pt x="316" y="704"/>
                      <a:pt x="316" y="704"/>
                      <a:pt x="316" y="704"/>
                    </a:cubicBezTo>
                    <a:cubicBezTo>
                      <a:pt x="316" y="702"/>
                      <a:pt x="316" y="702"/>
                      <a:pt x="316" y="702"/>
                    </a:cubicBezTo>
                    <a:cubicBezTo>
                      <a:pt x="316" y="702"/>
                      <a:pt x="314" y="702"/>
                      <a:pt x="314" y="702"/>
                    </a:cubicBezTo>
                    <a:cubicBezTo>
                      <a:pt x="313" y="702"/>
                      <a:pt x="312" y="702"/>
                      <a:pt x="312" y="702"/>
                    </a:cubicBezTo>
                    <a:cubicBezTo>
                      <a:pt x="310" y="701"/>
                      <a:pt x="310" y="701"/>
                      <a:pt x="310" y="701"/>
                    </a:cubicBezTo>
                    <a:cubicBezTo>
                      <a:pt x="310" y="699"/>
                      <a:pt x="310" y="699"/>
                      <a:pt x="310" y="699"/>
                    </a:cubicBezTo>
                    <a:cubicBezTo>
                      <a:pt x="310" y="697"/>
                      <a:pt x="310" y="697"/>
                      <a:pt x="310" y="697"/>
                    </a:cubicBezTo>
                    <a:cubicBezTo>
                      <a:pt x="309" y="696"/>
                      <a:pt x="309" y="696"/>
                      <a:pt x="309" y="696"/>
                    </a:cubicBezTo>
                    <a:cubicBezTo>
                      <a:pt x="309" y="696"/>
                      <a:pt x="309" y="695"/>
                      <a:pt x="309" y="695"/>
                    </a:cubicBezTo>
                    <a:cubicBezTo>
                      <a:pt x="309" y="695"/>
                      <a:pt x="307" y="695"/>
                      <a:pt x="307" y="695"/>
                    </a:cubicBezTo>
                    <a:cubicBezTo>
                      <a:pt x="307" y="699"/>
                      <a:pt x="307" y="699"/>
                      <a:pt x="307" y="699"/>
                    </a:cubicBezTo>
                    <a:cubicBezTo>
                      <a:pt x="122" y="699"/>
                      <a:pt x="122" y="699"/>
                      <a:pt x="122" y="699"/>
                    </a:cubicBezTo>
                    <a:cubicBezTo>
                      <a:pt x="122" y="699"/>
                      <a:pt x="122" y="699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9"/>
                      <a:pt x="121" y="699"/>
                      <a:pt x="121" y="699"/>
                    </a:cubicBezTo>
                    <a:cubicBezTo>
                      <a:pt x="120" y="699"/>
                      <a:pt x="120" y="699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19" y="698"/>
                      <a:pt x="119" y="697"/>
                      <a:pt x="119" y="697"/>
                    </a:cubicBezTo>
                    <a:cubicBezTo>
                      <a:pt x="119" y="696"/>
                      <a:pt x="119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19" y="696"/>
                      <a:pt x="119" y="696"/>
                      <a:pt x="119" y="695"/>
                    </a:cubicBezTo>
                    <a:cubicBezTo>
                      <a:pt x="119" y="695"/>
                      <a:pt x="119" y="695"/>
                      <a:pt x="119" y="695"/>
                    </a:cubicBezTo>
                    <a:cubicBezTo>
                      <a:pt x="119" y="695"/>
                      <a:pt x="119" y="695"/>
                      <a:pt x="118" y="695"/>
                    </a:cubicBezTo>
                    <a:cubicBezTo>
                      <a:pt x="118" y="696"/>
                      <a:pt x="118" y="695"/>
                      <a:pt x="118" y="695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8" y="695"/>
                      <a:pt x="119" y="694"/>
                      <a:pt x="119" y="694"/>
                    </a:cubicBezTo>
                    <a:cubicBezTo>
                      <a:pt x="119" y="694"/>
                      <a:pt x="119" y="694"/>
                      <a:pt x="119" y="693"/>
                    </a:cubicBezTo>
                    <a:cubicBezTo>
                      <a:pt x="119" y="693"/>
                      <a:pt x="119" y="693"/>
                      <a:pt x="119" y="693"/>
                    </a:cubicBezTo>
                    <a:cubicBezTo>
                      <a:pt x="120" y="692"/>
                      <a:pt x="120" y="692"/>
                      <a:pt x="120" y="692"/>
                    </a:cubicBezTo>
                    <a:cubicBezTo>
                      <a:pt x="120" y="692"/>
                      <a:pt x="120" y="692"/>
                      <a:pt x="119" y="692"/>
                    </a:cubicBezTo>
                    <a:cubicBezTo>
                      <a:pt x="119" y="692"/>
                      <a:pt x="119" y="692"/>
                      <a:pt x="119" y="692"/>
                    </a:cubicBezTo>
                    <a:cubicBezTo>
                      <a:pt x="119" y="692"/>
                      <a:pt x="119" y="693"/>
                      <a:pt x="119" y="693"/>
                    </a:cubicBezTo>
                    <a:cubicBezTo>
                      <a:pt x="119" y="693"/>
                      <a:pt x="119" y="693"/>
                      <a:pt x="118" y="693"/>
                    </a:cubicBezTo>
                    <a:cubicBezTo>
                      <a:pt x="118" y="693"/>
                      <a:pt x="118" y="693"/>
                      <a:pt x="118" y="693"/>
                    </a:cubicBezTo>
                    <a:cubicBezTo>
                      <a:pt x="118" y="693"/>
                      <a:pt x="118" y="693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6" y="695"/>
                      <a:pt x="116" y="694"/>
                      <a:pt x="116" y="694"/>
                    </a:cubicBezTo>
                    <a:cubicBezTo>
                      <a:pt x="116" y="694"/>
                      <a:pt x="116" y="694"/>
                      <a:pt x="115" y="694"/>
                    </a:cubicBezTo>
                    <a:cubicBezTo>
                      <a:pt x="115" y="694"/>
                      <a:pt x="115" y="694"/>
                      <a:pt x="115" y="694"/>
                    </a:cubicBezTo>
                    <a:cubicBezTo>
                      <a:pt x="114" y="694"/>
                      <a:pt x="114" y="694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2"/>
                      <a:pt x="113" y="692"/>
                      <a:pt x="113" y="692"/>
                    </a:cubicBezTo>
                    <a:cubicBezTo>
                      <a:pt x="113" y="692"/>
                      <a:pt x="113" y="691"/>
                      <a:pt x="113" y="691"/>
                    </a:cubicBezTo>
                    <a:cubicBezTo>
                      <a:pt x="113" y="691"/>
                      <a:pt x="114" y="691"/>
                      <a:pt x="114" y="691"/>
                    </a:cubicBezTo>
                    <a:cubicBezTo>
                      <a:pt x="114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8"/>
                    </a:cubicBezTo>
                    <a:cubicBezTo>
                      <a:pt x="116" y="688"/>
                      <a:pt x="116" y="688"/>
                      <a:pt x="116" y="688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4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9"/>
                      <a:pt x="115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4" y="690"/>
                      <a:pt x="114" y="690"/>
                    </a:cubicBezTo>
                    <a:cubicBezTo>
                      <a:pt x="114" y="691"/>
                      <a:pt x="114" y="690"/>
                      <a:pt x="114" y="690"/>
                    </a:cubicBezTo>
                    <a:cubicBezTo>
                      <a:pt x="114" y="690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2" y="691"/>
                      <a:pt x="112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0" y="690"/>
                      <a:pt x="110" y="690"/>
                      <a:pt x="110" y="689"/>
                    </a:cubicBezTo>
                    <a:cubicBezTo>
                      <a:pt x="109" y="689"/>
                      <a:pt x="109" y="689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9" y="688"/>
                      <a:pt x="109" y="688"/>
                      <a:pt x="109" y="688"/>
                    </a:cubicBezTo>
                    <a:cubicBezTo>
                      <a:pt x="109" y="688"/>
                      <a:pt x="110" y="688"/>
                      <a:pt x="110" y="687"/>
                    </a:cubicBezTo>
                    <a:cubicBezTo>
                      <a:pt x="110" y="687"/>
                      <a:pt x="110" y="687"/>
                      <a:pt x="110" y="687"/>
                    </a:cubicBezTo>
                    <a:cubicBezTo>
                      <a:pt x="110" y="686"/>
                      <a:pt x="110" y="686"/>
                      <a:pt x="110" y="686"/>
                    </a:cubicBezTo>
                    <a:cubicBezTo>
                      <a:pt x="110" y="686"/>
                      <a:pt x="110" y="685"/>
                      <a:pt x="110" y="685"/>
                    </a:cubicBezTo>
                    <a:cubicBezTo>
                      <a:pt x="110" y="685"/>
                      <a:pt x="110" y="685"/>
                      <a:pt x="110" y="685"/>
                    </a:cubicBezTo>
                    <a:cubicBezTo>
                      <a:pt x="110" y="684"/>
                      <a:pt x="110" y="684"/>
                      <a:pt x="110" y="684"/>
                    </a:cubicBezTo>
                    <a:cubicBezTo>
                      <a:pt x="110" y="684"/>
                      <a:pt x="110" y="684"/>
                      <a:pt x="109" y="684"/>
                    </a:cubicBezTo>
                    <a:cubicBezTo>
                      <a:pt x="109" y="684"/>
                      <a:pt x="109" y="685"/>
                      <a:pt x="109" y="685"/>
                    </a:cubicBezTo>
                    <a:cubicBezTo>
                      <a:pt x="108" y="685"/>
                      <a:pt x="108" y="685"/>
                      <a:pt x="108" y="685"/>
                    </a:cubicBezTo>
                    <a:cubicBezTo>
                      <a:pt x="108" y="685"/>
                      <a:pt x="107" y="685"/>
                      <a:pt x="107" y="684"/>
                    </a:cubicBezTo>
                    <a:cubicBezTo>
                      <a:pt x="107" y="684"/>
                      <a:pt x="107" y="684"/>
                      <a:pt x="107" y="684"/>
                    </a:cubicBezTo>
                    <a:cubicBezTo>
                      <a:pt x="107" y="684"/>
                      <a:pt x="108" y="683"/>
                      <a:pt x="108" y="683"/>
                    </a:cubicBezTo>
                    <a:cubicBezTo>
                      <a:pt x="108" y="683"/>
                      <a:pt x="108" y="682"/>
                      <a:pt x="108" y="682"/>
                    </a:cubicBezTo>
                    <a:cubicBezTo>
                      <a:pt x="109" y="682"/>
                      <a:pt x="109" y="681"/>
                      <a:pt x="109" y="681"/>
                    </a:cubicBezTo>
                    <a:cubicBezTo>
                      <a:pt x="108" y="681"/>
                      <a:pt x="108" y="680"/>
                      <a:pt x="108" y="680"/>
                    </a:cubicBezTo>
                    <a:cubicBezTo>
                      <a:pt x="108" y="680"/>
                      <a:pt x="108" y="679"/>
                      <a:pt x="109" y="679"/>
                    </a:cubicBezTo>
                    <a:cubicBezTo>
                      <a:pt x="109" y="679"/>
                      <a:pt x="108" y="679"/>
                      <a:pt x="108" y="679"/>
                    </a:cubicBezTo>
                    <a:cubicBezTo>
                      <a:pt x="108" y="679"/>
                      <a:pt x="108" y="679"/>
                      <a:pt x="108" y="679"/>
                    </a:cubicBezTo>
                    <a:cubicBezTo>
                      <a:pt x="108" y="680"/>
                      <a:pt x="108" y="680"/>
                      <a:pt x="108" y="680"/>
                    </a:cubicBezTo>
                    <a:cubicBezTo>
                      <a:pt x="108" y="680"/>
                      <a:pt x="108" y="681"/>
                      <a:pt x="108" y="681"/>
                    </a:cubicBezTo>
                    <a:cubicBezTo>
                      <a:pt x="108" y="681"/>
                      <a:pt x="108" y="682"/>
                      <a:pt x="108" y="682"/>
                    </a:cubicBezTo>
                    <a:cubicBezTo>
                      <a:pt x="108" y="683"/>
                      <a:pt x="108" y="683"/>
                      <a:pt x="107" y="683"/>
                    </a:cubicBezTo>
                    <a:cubicBezTo>
                      <a:pt x="107" y="684"/>
                      <a:pt x="107" y="684"/>
                      <a:pt x="106" y="684"/>
                    </a:cubicBezTo>
                    <a:cubicBezTo>
                      <a:pt x="106" y="684"/>
                      <a:pt x="106" y="685"/>
                      <a:pt x="106" y="685"/>
                    </a:cubicBezTo>
                    <a:cubicBezTo>
                      <a:pt x="106" y="685"/>
                      <a:pt x="106" y="685"/>
                      <a:pt x="106" y="685"/>
                    </a:cubicBezTo>
                    <a:cubicBezTo>
                      <a:pt x="106" y="686"/>
                      <a:pt x="107" y="686"/>
                      <a:pt x="107" y="686"/>
                    </a:cubicBezTo>
                    <a:cubicBezTo>
                      <a:pt x="107" y="686"/>
                      <a:pt x="107" y="687"/>
                      <a:pt x="107" y="687"/>
                    </a:cubicBezTo>
                    <a:cubicBezTo>
                      <a:pt x="108" y="687"/>
                      <a:pt x="108" y="687"/>
                      <a:pt x="108" y="687"/>
                    </a:cubicBezTo>
                    <a:cubicBezTo>
                      <a:pt x="108" y="687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7" y="688"/>
                      <a:pt x="107" y="688"/>
                    </a:cubicBezTo>
                    <a:cubicBezTo>
                      <a:pt x="107" y="688"/>
                      <a:pt x="107" y="688"/>
                      <a:pt x="107" y="688"/>
                    </a:cubicBezTo>
                    <a:cubicBezTo>
                      <a:pt x="107" y="687"/>
                      <a:pt x="107" y="687"/>
                      <a:pt x="107" y="687"/>
                    </a:cubicBezTo>
                    <a:cubicBezTo>
                      <a:pt x="107" y="687"/>
                      <a:pt x="106" y="686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5" y="687"/>
                      <a:pt x="105" y="687"/>
                      <a:pt x="105" y="686"/>
                    </a:cubicBezTo>
                    <a:cubicBezTo>
                      <a:pt x="105" y="686"/>
                      <a:pt x="105" y="685"/>
                      <a:pt x="105" y="685"/>
                    </a:cubicBezTo>
                    <a:cubicBezTo>
                      <a:pt x="105" y="684"/>
                      <a:pt x="105" y="684"/>
                      <a:pt x="105" y="684"/>
                    </a:cubicBezTo>
                    <a:cubicBezTo>
                      <a:pt x="105" y="684"/>
                      <a:pt x="105" y="683"/>
                      <a:pt x="105" y="684"/>
                    </a:cubicBezTo>
                    <a:cubicBezTo>
                      <a:pt x="105" y="684"/>
                      <a:pt x="104" y="684"/>
                      <a:pt x="104" y="684"/>
                    </a:cubicBezTo>
                    <a:cubicBezTo>
                      <a:pt x="104" y="684"/>
                      <a:pt x="105" y="684"/>
                      <a:pt x="105" y="685"/>
                    </a:cubicBezTo>
                    <a:cubicBezTo>
                      <a:pt x="105" y="685"/>
                      <a:pt x="105" y="685"/>
                      <a:pt x="105" y="685"/>
                    </a:cubicBezTo>
                    <a:cubicBezTo>
                      <a:pt x="105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4"/>
                      <a:pt x="103" y="684"/>
                      <a:pt x="103" y="684"/>
                    </a:cubicBezTo>
                    <a:cubicBezTo>
                      <a:pt x="104" y="684"/>
                      <a:pt x="104" y="684"/>
                      <a:pt x="104" y="683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3" y="683"/>
                      <a:pt x="103" y="684"/>
                      <a:pt x="102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5"/>
                      <a:pt x="102" y="684"/>
                      <a:pt x="101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4"/>
                      <a:pt x="102" y="683"/>
                      <a:pt x="102" y="683"/>
                    </a:cubicBezTo>
                    <a:cubicBezTo>
                      <a:pt x="102" y="683"/>
                      <a:pt x="102" y="684"/>
                      <a:pt x="101" y="684"/>
                    </a:cubicBezTo>
                    <a:cubicBezTo>
                      <a:pt x="101" y="684"/>
                      <a:pt x="100" y="684"/>
                      <a:pt x="100" y="683"/>
                    </a:cubicBezTo>
                    <a:cubicBezTo>
                      <a:pt x="100" y="683"/>
                      <a:pt x="100" y="683"/>
                      <a:pt x="100" y="683"/>
                    </a:cubicBezTo>
                    <a:cubicBezTo>
                      <a:pt x="101" y="682"/>
                      <a:pt x="101" y="682"/>
                      <a:pt x="101" y="682"/>
                    </a:cubicBezTo>
                    <a:cubicBezTo>
                      <a:pt x="102" y="682"/>
                      <a:pt x="102" y="682"/>
                      <a:pt x="103" y="681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104" y="681"/>
                      <a:pt x="104" y="680"/>
                      <a:pt x="104" y="680"/>
                    </a:cubicBezTo>
                    <a:cubicBezTo>
                      <a:pt x="104" y="680"/>
                      <a:pt x="104" y="679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3" y="678"/>
                      <a:pt x="103" y="678"/>
                    </a:cubicBezTo>
                    <a:cubicBezTo>
                      <a:pt x="103" y="678"/>
                      <a:pt x="103" y="678"/>
                      <a:pt x="103" y="679"/>
                    </a:cubicBezTo>
                    <a:cubicBezTo>
                      <a:pt x="103" y="679"/>
                      <a:pt x="103" y="679"/>
                      <a:pt x="103" y="680"/>
                    </a:cubicBezTo>
                    <a:cubicBezTo>
                      <a:pt x="103" y="680"/>
                      <a:pt x="102" y="680"/>
                      <a:pt x="102" y="681"/>
                    </a:cubicBezTo>
                    <a:cubicBezTo>
                      <a:pt x="102" y="681"/>
                      <a:pt x="102" y="682"/>
                      <a:pt x="101" y="682"/>
                    </a:cubicBezTo>
                    <a:cubicBezTo>
                      <a:pt x="101" y="682"/>
                      <a:pt x="100" y="681"/>
                      <a:pt x="100" y="682"/>
                    </a:cubicBezTo>
                    <a:cubicBezTo>
                      <a:pt x="99" y="681"/>
                      <a:pt x="100" y="681"/>
                      <a:pt x="100" y="681"/>
                    </a:cubicBezTo>
                    <a:cubicBezTo>
                      <a:pt x="100" y="681"/>
                      <a:pt x="100" y="681"/>
                      <a:pt x="100" y="680"/>
                    </a:cubicBezTo>
                    <a:cubicBezTo>
                      <a:pt x="100" y="680"/>
                      <a:pt x="100" y="680"/>
                      <a:pt x="99" y="680"/>
                    </a:cubicBezTo>
                    <a:cubicBezTo>
                      <a:pt x="99" y="680"/>
                      <a:pt x="98" y="680"/>
                      <a:pt x="98" y="680"/>
                    </a:cubicBezTo>
                    <a:cubicBezTo>
                      <a:pt x="98" y="680"/>
                      <a:pt x="97" y="680"/>
                      <a:pt x="97" y="680"/>
                    </a:cubicBezTo>
                    <a:cubicBezTo>
                      <a:pt x="97" y="680"/>
                      <a:pt x="97" y="679"/>
                      <a:pt x="97" y="679"/>
                    </a:cubicBezTo>
                    <a:cubicBezTo>
                      <a:pt x="98" y="679"/>
                      <a:pt x="98" y="679"/>
                      <a:pt x="99" y="679"/>
                    </a:cubicBezTo>
                    <a:cubicBezTo>
                      <a:pt x="99" y="679"/>
                      <a:pt x="99" y="679"/>
                      <a:pt x="99" y="679"/>
                    </a:cubicBezTo>
                    <a:cubicBezTo>
                      <a:pt x="99" y="679"/>
                      <a:pt x="98" y="679"/>
                      <a:pt x="98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6" y="680"/>
                      <a:pt x="95" y="679"/>
                      <a:pt x="95" y="679"/>
                    </a:cubicBezTo>
                    <a:cubicBezTo>
                      <a:pt x="94" y="680"/>
                      <a:pt x="94" y="680"/>
                      <a:pt x="94" y="680"/>
                    </a:cubicBezTo>
                    <a:cubicBezTo>
                      <a:pt x="93" y="680"/>
                      <a:pt x="93" y="680"/>
                      <a:pt x="93" y="680"/>
                    </a:cubicBezTo>
                    <a:cubicBezTo>
                      <a:pt x="92" y="679"/>
                      <a:pt x="92" y="680"/>
                      <a:pt x="91" y="679"/>
                    </a:cubicBezTo>
                    <a:cubicBezTo>
                      <a:pt x="91" y="679"/>
                      <a:pt x="91" y="679"/>
                      <a:pt x="91" y="679"/>
                    </a:cubicBezTo>
                    <a:cubicBezTo>
                      <a:pt x="91" y="678"/>
                      <a:pt x="90" y="677"/>
                      <a:pt x="89" y="676"/>
                    </a:cubicBezTo>
                    <a:cubicBezTo>
                      <a:pt x="89" y="676"/>
                      <a:pt x="89" y="676"/>
                      <a:pt x="89" y="676"/>
                    </a:cubicBezTo>
                    <a:cubicBezTo>
                      <a:pt x="89" y="676"/>
                      <a:pt x="89" y="676"/>
                      <a:pt x="89" y="675"/>
                    </a:cubicBezTo>
                    <a:cubicBezTo>
                      <a:pt x="90" y="675"/>
                      <a:pt x="91" y="675"/>
                      <a:pt x="90" y="675"/>
                    </a:cubicBezTo>
                    <a:cubicBezTo>
                      <a:pt x="90" y="675"/>
                      <a:pt x="90" y="675"/>
                      <a:pt x="90" y="675"/>
                    </a:cubicBezTo>
                    <a:cubicBezTo>
                      <a:pt x="90" y="675"/>
                      <a:pt x="89" y="675"/>
                      <a:pt x="89" y="674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90" y="674"/>
                      <a:pt x="90" y="673"/>
                      <a:pt x="90" y="673"/>
                    </a:cubicBezTo>
                    <a:cubicBezTo>
                      <a:pt x="91" y="673"/>
                      <a:pt x="91" y="672"/>
                      <a:pt x="91" y="672"/>
                    </a:cubicBezTo>
                    <a:cubicBezTo>
                      <a:pt x="91" y="672"/>
                      <a:pt x="91" y="672"/>
                      <a:pt x="91" y="671"/>
                    </a:cubicBezTo>
                    <a:cubicBezTo>
                      <a:pt x="91" y="671"/>
                      <a:pt x="91" y="671"/>
                      <a:pt x="91" y="671"/>
                    </a:cubicBezTo>
                    <a:cubicBezTo>
                      <a:pt x="92" y="671"/>
                      <a:pt x="92" y="671"/>
                      <a:pt x="92" y="671"/>
                    </a:cubicBezTo>
                    <a:cubicBezTo>
                      <a:pt x="92" y="671"/>
                      <a:pt x="92" y="671"/>
                      <a:pt x="92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0" y="671"/>
                    </a:cubicBezTo>
                    <a:cubicBezTo>
                      <a:pt x="90" y="671"/>
                      <a:pt x="90" y="672"/>
                      <a:pt x="90" y="672"/>
                    </a:cubicBezTo>
                    <a:cubicBezTo>
                      <a:pt x="90" y="672"/>
                      <a:pt x="90" y="672"/>
                      <a:pt x="90" y="672"/>
                    </a:cubicBezTo>
                    <a:cubicBezTo>
                      <a:pt x="90" y="673"/>
                      <a:pt x="90" y="673"/>
                      <a:pt x="90" y="673"/>
                    </a:cubicBezTo>
                    <a:cubicBezTo>
                      <a:pt x="90" y="673"/>
                      <a:pt x="89" y="673"/>
                      <a:pt x="89" y="673"/>
                    </a:cubicBezTo>
                    <a:cubicBezTo>
                      <a:pt x="89" y="673"/>
                      <a:pt x="89" y="673"/>
                      <a:pt x="89" y="672"/>
                    </a:cubicBezTo>
                    <a:cubicBezTo>
                      <a:pt x="89" y="672"/>
                      <a:pt x="89" y="672"/>
                      <a:pt x="88" y="672"/>
                    </a:cubicBezTo>
                    <a:cubicBezTo>
                      <a:pt x="88" y="672"/>
                      <a:pt x="89" y="671"/>
                      <a:pt x="88" y="671"/>
                    </a:cubicBezTo>
                    <a:cubicBezTo>
                      <a:pt x="88" y="671"/>
                      <a:pt x="88" y="671"/>
                      <a:pt x="88" y="671"/>
                    </a:cubicBezTo>
                    <a:cubicBezTo>
                      <a:pt x="88" y="671"/>
                      <a:pt x="88" y="670"/>
                      <a:pt x="88" y="670"/>
                    </a:cubicBezTo>
                    <a:cubicBezTo>
                      <a:pt x="88" y="669"/>
                      <a:pt x="88" y="669"/>
                      <a:pt x="88" y="669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8" y="668"/>
                      <a:pt x="88" y="668"/>
                      <a:pt x="88" y="668"/>
                    </a:cubicBezTo>
                    <a:cubicBezTo>
                      <a:pt x="88" y="668"/>
                      <a:pt x="88" y="667"/>
                      <a:pt x="88" y="667"/>
                    </a:cubicBezTo>
                    <a:cubicBezTo>
                      <a:pt x="88" y="667"/>
                      <a:pt x="89" y="666"/>
                      <a:pt x="89" y="666"/>
                    </a:cubicBezTo>
                    <a:cubicBezTo>
                      <a:pt x="89" y="665"/>
                      <a:pt x="89" y="665"/>
                      <a:pt x="89" y="665"/>
                    </a:cubicBezTo>
                    <a:cubicBezTo>
                      <a:pt x="89" y="665"/>
                      <a:pt x="90" y="665"/>
                      <a:pt x="90" y="665"/>
                    </a:cubicBezTo>
                    <a:cubicBezTo>
                      <a:pt x="91" y="664"/>
                      <a:pt x="91" y="664"/>
                      <a:pt x="91" y="663"/>
                    </a:cubicBezTo>
                    <a:cubicBezTo>
                      <a:pt x="91" y="663"/>
                      <a:pt x="92" y="663"/>
                      <a:pt x="92" y="663"/>
                    </a:cubicBezTo>
                    <a:cubicBezTo>
                      <a:pt x="92" y="663"/>
                      <a:pt x="92" y="663"/>
                      <a:pt x="92" y="663"/>
                    </a:cubicBezTo>
                    <a:cubicBezTo>
                      <a:pt x="92" y="664"/>
                      <a:pt x="92" y="664"/>
                      <a:pt x="92" y="664"/>
                    </a:cubicBezTo>
                    <a:cubicBezTo>
                      <a:pt x="92" y="664"/>
                      <a:pt x="91" y="665"/>
                      <a:pt x="91" y="665"/>
                    </a:cubicBezTo>
                    <a:cubicBezTo>
                      <a:pt x="90" y="665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89" y="666"/>
                      <a:pt x="89" y="667"/>
                    </a:cubicBezTo>
                    <a:cubicBezTo>
                      <a:pt x="89" y="667"/>
                      <a:pt x="90" y="667"/>
                      <a:pt x="90" y="667"/>
                    </a:cubicBezTo>
                    <a:cubicBezTo>
                      <a:pt x="90" y="667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1" y="666"/>
                    </a:cubicBezTo>
                    <a:cubicBezTo>
                      <a:pt x="91" y="666"/>
                      <a:pt x="91" y="666"/>
                      <a:pt x="91" y="666"/>
                    </a:cubicBezTo>
                    <a:cubicBezTo>
                      <a:pt x="91" y="666"/>
                      <a:pt x="91" y="666"/>
                      <a:pt x="91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3" y="664"/>
                      <a:pt x="93" y="664"/>
                      <a:pt x="94" y="664"/>
                    </a:cubicBezTo>
                    <a:cubicBezTo>
                      <a:pt x="94" y="664"/>
                      <a:pt x="94" y="664"/>
                      <a:pt x="94" y="664"/>
                    </a:cubicBezTo>
                    <a:cubicBezTo>
                      <a:pt x="94" y="664"/>
                      <a:pt x="94" y="665"/>
                      <a:pt x="94" y="665"/>
                    </a:cubicBezTo>
                    <a:cubicBezTo>
                      <a:pt x="94" y="665"/>
                      <a:pt x="95" y="666"/>
                      <a:pt x="95" y="666"/>
                    </a:cubicBezTo>
                    <a:cubicBezTo>
                      <a:pt x="95" y="666"/>
                      <a:pt x="95" y="667"/>
                      <a:pt x="95" y="667"/>
                    </a:cubicBezTo>
                    <a:cubicBezTo>
                      <a:pt x="96" y="667"/>
                      <a:pt x="96" y="666"/>
                      <a:pt x="96" y="666"/>
                    </a:cubicBezTo>
                    <a:cubicBezTo>
                      <a:pt x="96" y="666"/>
                      <a:pt x="96" y="666"/>
                      <a:pt x="95" y="665"/>
                    </a:cubicBezTo>
                    <a:cubicBezTo>
                      <a:pt x="95" y="665"/>
                      <a:pt x="95" y="665"/>
                      <a:pt x="95" y="665"/>
                    </a:cubicBezTo>
                    <a:cubicBezTo>
                      <a:pt x="95" y="665"/>
                      <a:pt x="95" y="665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4" y="663"/>
                      <a:pt x="94" y="663"/>
                      <a:pt x="94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2"/>
                      <a:pt x="93" y="662"/>
                      <a:pt x="93" y="662"/>
                    </a:cubicBezTo>
                    <a:cubicBezTo>
                      <a:pt x="93" y="662"/>
                      <a:pt x="93" y="662"/>
                      <a:pt x="92" y="662"/>
                    </a:cubicBezTo>
                    <a:cubicBezTo>
                      <a:pt x="92" y="662"/>
                      <a:pt x="92" y="662"/>
                      <a:pt x="92" y="662"/>
                    </a:cubicBezTo>
                    <a:cubicBezTo>
                      <a:pt x="92" y="662"/>
                      <a:pt x="93" y="662"/>
                      <a:pt x="93" y="661"/>
                    </a:cubicBezTo>
                    <a:cubicBezTo>
                      <a:pt x="93" y="661"/>
                      <a:pt x="93" y="661"/>
                      <a:pt x="93" y="661"/>
                    </a:cubicBezTo>
                    <a:cubicBezTo>
                      <a:pt x="94" y="660"/>
                      <a:pt x="95" y="660"/>
                      <a:pt x="95" y="659"/>
                    </a:cubicBezTo>
                    <a:cubicBezTo>
                      <a:pt x="95" y="658"/>
                      <a:pt x="94" y="658"/>
                      <a:pt x="94" y="658"/>
                    </a:cubicBezTo>
                    <a:cubicBezTo>
                      <a:pt x="94" y="659"/>
                      <a:pt x="94" y="659"/>
                      <a:pt x="94" y="660"/>
                    </a:cubicBezTo>
                    <a:cubicBezTo>
                      <a:pt x="94" y="660"/>
                      <a:pt x="93" y="661"/>
                      <a:pt x="93" y="661"/>
                    </a:cubicBezTo>
                    <a:cubicBezTo>
                      <a:pt x="92" y="661"/>
                      <a:pt x="92" y="662"/>
                      <a:pt x="92" y="662"/>
                    </a:cubicBezTo>
                    <a:cubicBezTo>
                      <a:pt x="92" y="662"/>
                      <a:pt x="92" y="663"/>
                      <a:pt x="92" y="663"/>
                    </a:cubicBezTo>
                    <a:cubicBezTo>
                      <a:pt x="92" y="663"/>
                      <a:pt x="91" y="663"/>
                      <a:pt x="91" y="663"/>
                    </a:cubicBezTo>
                    <a:cubicBezTo>
                      <a:pt x="91" y="662"/>
                      <a:pt x="91" y="662"/>
                      <a:pt x="91" y="662"/>
                    </a:cubicBezTo>
                    <a:cubicBezTo>
                      <a:pt x="91" y="662"/>
                      <a:pt x="91" y="663"/>
                      <a:pt x="91" y="663"/>
                    </a:cubicBezTo>
                    <a:cubicBezTo>
                      <a:pt x="91" y="663"/>
                      <a:pt x="90" y="664"/>
                      <a:pt x="90" y="664"/>
                    </a:cubicBezTo>
                    <a:cubicBezTo>
                      <a:pt x="90" y="664"/>
                      <a:pt x="89" y="664"/>
                      <a:pt x="89" y="664"/>
                    </a:cubicBezTo>
                    <a:cubicBezTo>
                      <a:pt x="89" y="664"/>
                      <a:pt x="89" y="664"/>
                      <a:pt x="89" y="664"/>
                    </a:cubicBezTo>
                    <a:cubicBezTo>
                      <a:pt x="89" y="665"/>
                      <a:pt x="88" y="665"/>
                      <a:pt x="88" y="666"/>
                    </a:cubicBezTo>
                    <a:cubicBezTo>
                      <a:pt x="88" y="666"/>
                      <a:pt x="88" y="666"/>
                      <a:pt x="88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8"/>
                      <a:pt x="88" y="669"/>
                      <a:pt x="87" y="669"/>
                    </a:cubicBezTo>
                    <a:cubicBezTo>
                      <a:pt x="87" y="669"/>
                      <a:pt x="86" y="669"/>
                      <a:pt x="86" y="668"/>
                    </a:cubicBezTo>
                    <a:cubicBezTo>
                      <a:pt x="86" y="668"/>
                      <a:pt x="87" y="667"/>
                      <a:pt x="86" y="666"/>
                    </a:cubicBezTo>
                    <a:cubicBezTo>
                      <a:pt x="86" y="667"/>
                      <a:pt x="86" y="667"/>
                      <a:pt x="86" y="667"/>
                    </a:cubicBezTo>
                    <a:cubicBezTo>
                      <a:pt x="86" y="667"/>
                      <a:pt x="86" y="667"/>
                      <a:pt x="85" y="667"/>
                    </a:cubicBezTo>
                    <a:cubicBezTo>
                      <a:pt x="85" y="666"/>
                      <a:pt x="85" y="666"/>
                      <a:pt x="84" y="666"/>
                    </a:cubicBezTo>
                    <a:cubicBezTo>
                      <a:pt x="84" y="666"/>
                      <a:pt x="84" y="666"/>
                      <a:pt x="84" y="665"/>
                    </a:cubicBezTo>
                    <a:cubicBezTo>
                      <a:pt x="84" y="665"/>
                      <a:pt x="84" y="665"/>
                      <a:pt x="85" y="665"/>
                    </a:cubicBezTo>
                    <a:cubicBezTo>
                      <a:pt x="85" y="665"/>
                      <a:pt x="86" y="665"/>
                      <a:pt x="86" y="665"/>
                    </a:cubicBezTo>
                    <a:cubicBezTo>
                      <a:pt x="86" y="666"/>
                      <a:pt x="86" y="666"/>
                      <a:pt x="86" y="666"/>
                    </a:cubicBezTo>
                    <a:cubicBezTo>
                      <a:pt x="87" y="666"/>
                      <a:pt x="87" y="666"/>
                      <a:pt x="87" y="665"/>
                    </a:cubicBezTo>
                    <a:cubicBezTo>
                      <a:pt x="87" y="665"/>
                      <a:pt x="87" y="665"/>
                      <a:pt x="87" y="664"/>
                    </a:cubicBezTo>
                    <a:cubicBezTo>
                      <a:pt x="87" y="664"/>
                      <a:pt x="87" y="664"/>
                      <a:pt x="87" y="664"/>
                    </a:cubicBezTo>
                    <a:cubicBezTo>
                      <a:pt x="87" y="664"/>
                      <a:pt x="87" y="664"/>
                      <a:pt x="87" y="665"/>
                    </a:cubicBezTo>
                    <a:cubicBezTo>
                      <a:pt x="87" y="665"/>
                      <a:pt x="87" y="665"/>
                      <a:pt x="86" y="665"/>
                    </a:cubicBezTo>
                    <a:cubicBezTo>
                      <a:pt x="86" y="665"/>
                      <a:pt x="86" y="665"/>
                      <a:pt x="86" y="665"/>
                    </a:cubicBezTo>
                    <a:cubicBezTo>
                      <a:pt x="86" y="665"/>
                      <a:pt x="87" y="664"/>
                      <a:pt x="87" y="664"/>
                    </a:cubicBezTo>
                    <a:cubicBezTo>
                      <a:pt x="86" y="664"/>
                      <a:pt x="86" y="664"/>
                      <a:pt x="86" y="664"/>
                    </a:cubicBezTo>
                    <a:cubicBezTo>
                      <a:pt x="86" y="664"/>
                      <a:pt x="86" y="664"/>
                      <a:pt x="86" y="663"/>
                    </a:cubicBezTo>
                    <a:cubicBezTo>
                      <a:pt x="87" y="663"/>
                      <a:pt x="87" y="663"/>
                      <a:pt x="87" y="662"/>
                    </a:cubicBezTo>
                    <a:cubicBezTo>
                      <a:pt x="87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1"/>
                      <a:pt x="88" y="661"/>
                    </a:cubicBezTo>
                    <a:cubicBezTo>
                      <a:pt x="87" y="661"/>
                      <a:pt x="87" y="662"/>
                      <a:pt x="87" y="662"/>
                    </a:cubicBezTo>
                    <a:cubicBezTo>
                      <a:pt x="87" y="662"/>
                      <a:pt x="86" y="663"/>
                      <a:pt x="86" y="663"/>
                    </a:cubicBezTo>
                    <a:cubicBezTo>
                      <a:pt x="86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3"/>
                      <a:pt x="86" y="663"/>
                    </a:cubicBezTo>
                    <a:cubicBezTo>
                      <a:pt x="86" y="662"/>
                      <a:pt x="86" y="662"/>
                      <a:pt x="86" y="662"/>
                    </a:cubicBezTo>
                    <a:cubicBezTo>
                      <a:pt x="86" y="662"/>
                      <a:pt x="86" y="662"/>
                      <a:pt x="86" y="661"/>
                    </a:cubicBezTo>
                    <a:cubicBezTo>
                      <a:pt x="86" y="661"/>
                      <a:pt x="86" y="660"/>
                      <a:pt x="87" y="660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6" y="659"/>
                      <a:pt x="87" y="658"/>
                    </a:cubicBezTo>
                    <a:cubicBezTo>
                      <a:pt x="86" y="658"/>
                      <a:pt x="86" y="658"/>
                      <a:pt x="86" y="658"/>
                    </a:cubicBezTo>
                    <a:cubicBezTo>
                      <a:pt x="86" y="658"/>
                      <a:pt x="86" y="658"/>
                      <a:pt x="86" y="659"/>
                    </a:cubicBezTo>
                    <a:cubicBezTo>
                      <a:pt x="86" y="659"/>
                      <a:pt x="86" y="659"/>
                      <a:pt x="86" y="660"/>
                    </a:cubicBezTo>
                    <a:cubicBezTo>
                      <a:pt x="86" y="660"/>
                      <a:pt x="86" y="660"/>
                      <a:pt x="86" y="661"/>
                    </a:cubicBezTo>
                    <a:cubicBezTo>
                      <a:pt x="85" y="661"/>
                      <a:pt x="85" y="662"/>
                      <a:pt x="85" y="663"/>
                    </a:cubicBezTo>
                    <a:cubicBezTo>
                      <a:pt x="85" y="663"/>
                      <a:pt x="85" y="663"/>
                      <a:pt x="85" y="664"/>
                    </a:cubicBezTo>
                    <a:cubicBezTo>
                      <a:pt x="85" y="664"/>
                      <a:pt x="84" y="664"/>
                      <a:pt x="84" y="664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5" y="662"/>
                      <a:pt x="85" y="662"/>
                      <a:pt x="84" y="661"/>
                    </a:cubicBezTo>
                    <a:cubicBezTo>
                      <a:pt x="84" y="660"/>
                      <a:pt x="84" y="659"/>
                      <a:pt x="85" y="658"/>
                    </a:cubicBezTo>
                    <a:cubicBezTo>
                      <a:pt x="85" y="658"/>
                      <a:pt x="84" y="658"/>
                      <a:pt x="84" y="658"/>
                    </a:cubicBezTo>
                    <a:cubicBezTo>
                      <a:pt x="84" y="658"/>
                      <a:pt x="84" y="658"/>
                      <a:pt x="84" y="657"/>
                    </a:cubicBezTo>
                    <a:cubicBezTo>
                      <a:pt x="84" y="657"/>
                      <a:pt x="84" y="657"/>
                      <a:pt x="84" y="657"/>
                    </a:cubicBezTo>
                    <a:cubicBezTo>
                      <a:pt x="84" y="657"/>
                      <a:pt x="84" y="658"/>
                      <a:pt x="84" y="658"/>
                    </a:cubicBezTo>
                    <a:cubicBezTo>
                      <a:pt x="84" y="658"/>
                      <a:pt x="83" y="659"/>
                      <a:pt x="83" y="659"/>
                    </a:cubicBezTo>
                    <a:cubicBezTo>
                      <a:pt x="83" y="660"/>
                      <a:pt x="83" y="660"/>
                      <a:pt x="83" y="660"/>
                    </a:cubicBezTo>
                    <a:cubicBezTo>
                      <a:pt x="83" y="660"/>
                      <a:pt x="84" y="660"/>
                      <a:pt x="84" y="660"/>
                    </a:cubicBezTo>
                    <a:cubicBezTo>
                      <a:pt x="84" y="660"/>
                      <a:pt x="84" y="660"/>
                      <a:pt x="84" y="661"/>
                    </a:cubicBezTo>
                    <a:cubicBezTo>
                      <a:pt x="84" y="661"/>
                      <a:pt x="84" y="662"/>
                      <a:pt x="84" y="662"/>
                    </a:cubicBezTo>
                    <a:cubicBezTo>
                      <a:pt x="84" y="662"/>
                      <a:pt x="84" y="663"/>
                      <a:pt x="84" y="663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2"/>
                      <a:pt x="83" y="662"/>
                      <a:pt x="82" y="661"/>
                    </a:cubicBezTo>
                    <a:cubicBezTo>
                      <a:pt x="82" y="661"/>
                      <a:pt x="82" y="661"/>
                      <a:pt x="82" y="661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3" y="660"/>
                      <a:pt x="82" y="659"/>
                      <a:pt x="83" y="658"/>
                    </a:cubicBezTo>
                    <a:cubicBezTo>
                      <a:pt x="83" y="658"/>
                      <a:pt x="83" y="658"/>
                      <a:pt x="83" y="658"/>
                    </a:cubicBezTo>
                    <a:cubicBezTo>
                      <a:pt x="83" y="658"/>
                      <a:pt x="83" y="657"/>
                      <a:pt x="83" y="657"/>
                    </a:cubicBezTo>
                    <a:cubicBezTo>
                      <a:pt x="82" y="658"/>
                      <a:pt x="82" y="659"/>
                      <a:pt x="82" y="659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1" y="660"/>
                      <a:pt x="81" y="660"/>
                      <a:pt x="81" y="660"/>
                    </a:cubicBezTo>
                    <a:cubicBezTo>
                      <a:pt x="81" y="660"/>
                      <a:pt x="81" y="660"/>
                      <a:pt x="80" y="659"/>
                    </a:cubicBezTo>
                    <a:cubicBezTo>
                      <a:pt x="80" y="659"/>
                      <a:pt x="80" y="659"/>
                      <a:pt x="80" y="658"/>
                    </a:cubicBezTo>
                    <a:cubicBezTo>
                      <a:pt x="80" y="658"/>
                      <a:pt x="80" y="658"/>
                      <a:pt x="80" y="658"/>
                    </a:cubicBezTo>
                    <a:cubicBezTo>
                      <a:pt x="80" y="658"/>
                      <a:pt x="80" y="658"/>
                      <a:pt x="80" y="657"/>
                    </a:cubicBezTo>
                    <a:cubicBezTo>
                      <a:pt x="80" y="657"/>
                      <a:pt x="80" y="657"/>
                      <a:pt x="80" y="657"/>
                    </a:cubicBezTo>
                    <a:cubicBezTo>
                      <a:pt x="80" y="657"/>
                      <a:pt x="80" y="656"/>
                      <a:pt x="80" y="656"/>
                    </a:cubicBezTo>
                    <a:cubicBezTo>
                      <a:pt x="80" y="655"/>
                      <a:pt x="80" y="654"/>
                      <a:pt x="80" y="653"/>
                    </a:cubicBezTo>
                    <a:cubicBezTo>
                      <a:pt x="81" y="653"/>
                      <a:pt x="81" y="653"/>
                      <a:pt x="81" y="653"/>
                    </a:cubicBezTo>
                    <a:cubicBezTo>
                      <a:pt x="82" y="653"/>
                      <a:pt x="82" y="652"/>
                      <a:pt x="81" y="652"/>
                    </a:cubicBezTo>
                    <a:cubicBezTo>
                      <a:pt x="81" y="652"/>
                      <a:pt x="81" y="651"/>
                      <a:pt x="81" y="651"/>
                    </a:cubicBezTo>
                    <a:cubicBezTo>
                      <a:pt x="81" y="651"/>
                      <a:pt x="81" y="651"/>
                      <a:pt x="81" y="651"/>
                    </a:cubicBezTo>
                    <a:cubicBezTo>
                      <a:pt x="81" y="651"/>
                      <a:pt x="81" y="650"/>
                      <a:pt x="82" y="650"/>
                    </a:cubicBezTo>
                    <a:cubicBezTo>
                      <a:pt x="82" y="651"/>
                      <a:pt x="82" y="651"/>
                      <a:pt x="82" y="651"/>
                    </a:cubicBezTo>
                    <a:cubicBezTo>
                      <a:pt x="83" y="652"/>
                      <a:pt x="84" y="652"/>
                      <a:pt x="84" y="652"/>
                    </a:cubicBezTo>
                    <a:cubicBezTo>
                      <a:pt x="85" y="652"/>
                      <a:pt x="85" y="652"/>
                      <a:pt x="85" y="652"/>
                    </a:cubicBezTo>
                    <a:cubicBezTo>
                      <a:pt x="86" y="651"/>
                      <a:pt x="86" y="652"/>
                      <a:pt x="87" y="652"/>
                    </a:cubicBezTo>
                    <a:cubicBezTo>
                      <a:pt x="87" y="652"/>
                      <a:pt x="87" y="653"/>
                      <a:pt x="88" y="652"/>
                    </a:cubicBezTo>
                    <a:cubicBezTo>
                      <a:pt x="87" y="652"/>
                      <a:pt x="87" y="652"/>
                      <a:pt x="87" y="651"/>
                    </a:cubicBezTo>
                    <a:cubicBezTo>
                      <a:pt x="86" y="651"/>
                      <a:pt x="86" y="651"/>
                      <a:pt x="85" y="651"/>
                    </a:cubicBezTo>
                    <a:cubicBezTo>
                      <a:pt x="85" y="651"/>
                      <a:pt x="85" y="651"/>
                      <a:pt x="85" y="651"/>
                    </a:cubicBezTo>
                    <a:cubicBezTo>
                      <a:pt x="84" y="651"/>
                      <a:pt x="84" y="651"/>
                      <a:pt x="84" y="651"/>
                    </a:cubicBezTo>
                    <a:cubicBezTo>
                      <a:pt x="83" y="651"/>
                      <a:pt x="83" y="651"/>
                      <a:pt x="83" y="650"/>
                    </a:cubicBezTo>
                    <a:cubicBezTo>
                      <a:pt x="82" y="650"/>
                      <a:pt x="82" y="649"/>
                      <a:pt x="82" y="649"/>
                    </a:cubicBezTo>
                    <a:cubicBezTo>
                      <a:pt x="82" y="649"/>
                      <a:pt x="82" y="649"/>
                      <a:pt x="82" y="649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3" y="647"/>
                      <a:pt x="83" y="647"/>
                      <a:pt x="83" y="646"/>
                    </a:cubicBezTo>
                    <a:cubicBezTo>
                      <a:pt x="83" y="646"/>
                      <a:pt x="83" y="646"/>
                      <a:pt x="83" y="646"/>
                    </a:cubicBezTo>
                    <a:cubicBezTo>
                      <a:pt x="83" y="646"/>
                      <a:pt x="83" y="646"/>
                      <a:pt x="82" y="646"/>
                    </a:cubicBezTo>
                    <a:cubicBezTo>
                      <a:pt x="82" y="646"/>
                      <a:pt x="82" y="646"/>
                      <a:pt x="82" y="646"/>
                    </a:cubicBezTo>
                    <a:cubicBezTo>
                      <a:pt x="82" y="647"/>
                      <a:pt x="81" y="647"/>
                      <a:pt x="81" y="647"/>
                    </a:cubicBezTo>
                    <a:cubicBezTo>
                      <a:pt x="81" y="648"/>
                      <a:pt x="81" y="648"/>
                      <a:pt x="80" y="648"/>
                    </a:cubicBezTo>
                    <a:cubicBezTo>
                      <a:pt x="80" y="649"/>
                      <a:pt x="79" y="649"/>
                      <a:pt x="79" y="649"/>
                    </a:cubicBezTo>
                    <a:cubicBezTo>
                      <a:pt x="79" y="650"/>
                      <a:pt x="79" y="651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8" y="652"/>
                      <a:pt x="78" y="652"/>
                      <a:pt x="78" y="653"/>
                    </a:cubicBezTo>
                    <a:cubicBezTo>
                      <a:pt x="78" y="653"/>
                      <a:pt x="78" y="653"/>
                      <a:pt x="78" y="653"/>
                    </a:cubicBezTo>
                    <a:cubicBezTo>
                      <a:pt x="77" y="653"/>
                      <a:pt x="77" y="654"/>
                      <a:pt x="77" y="654"/>
                    </a:cubicBezTo>
                    <a:cubicBezTo>
                      <a:pt x="77" y="654"/>
                      <a:pt x="77" y="654"/>
                      <a:pt x="76" y="653"/>
                    </a:cubicBezTo>
                    <a:cubicBezTo>
                      <a:pt x="76" y="653"/>
                      <a:pt x="75" y="653"/>
                      <a:pt x="75" y="652"/>
                    </a:cubicBezTo>
                    <a:cubicBezTo>
                      <a:pt x="75" y="652"/>
                      <a:pt x="75" y="652"/>
                      <a:pt x="75" y="651"/>
                    </a:cubicBezTo>
                    <a:cubicBezTo>
                      <a:pt x="75" y="651"/>
                      <a:pt x="74" y="651"/>
                      <a:pt x="74" y="651"/>
                    </a:cubicBezTo>
                    <a:cubicBezTo>
                      <a:pt x="74" y="651"/>
                      <a:pt x="74" y="650"/>
                      <a:pt x="74" y="650"/>
                    </a:cubicBezTo>
                    <a:cubicBezTo>
                      <a:pt x="74" y="650"/>
                      <a:pt x="74" y="650"/>
                      <a:pt x="74" y="650"/>
                    </a:cubicBezTo>
                    <a:cubicBezTo>
                      <a:pt x="74" y="650"/>
                      <a:pt x="73" y="649"/>
                      <a:pt x="73" y="648"/>
                    </a:cubicBezTo>
                    <a:cubicBezTo>
                      <a:pt x="73" y="649"/>
                      <a:pt x="73" y="649"/>
                      <a:pt x="73" y="649"/>
                    </a:cubicBezTo>
                    <a:cubicBezTo>
                      <a:pt x="73" y="649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2" y="649"/>
                      <a:pt x="72" y="650"/>
                      <a:pt x="71" y="649"/>
                    </a:cubicBezTo>
                    <a:cubicBezTo>
                      <a:pt x="71" y="649"/>
                      <a:pt x="71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3" y="648"/>
                      <a:pt x="73" y="648"/>
                      <a:pt x="73" y="648"/>
                    </a:cubicBezTo>
                    <a:cubicBezTo>
                      <a:pt x="73" y="648"/>
                      <a:pt x="73" y="648"/>
                      <a:pt x="73" y="647"/>
                    </a:cubicBezTo>
                    <a:cubicBezTo>
                      <a:pt x="73" y="647"/>
                      <a:pt x="73" y="647"/>
                      <a:pt x="72" y="647"/>
                    </a:cubicBezTo>
                    <a:cubicBezTo>
                      <a:pt x="72" y="647"/>
                      <a:pt x="72" y="647"/>
                      <a:pt x="72" y="647"/>
                    </a:cubicBezTo>
                    <a:cubicBezTo>
                      <a:pt x="72" y="646"/>
                      <a:pt x="73" y="646"/>
                      <a:pt x="73" y="646"/>
                    </a:cubicBezTo>
                    <a:cubicBezTo>
                      <a:pt x="73" y="646"/>
                      <a:pt x="73" y="647"/>
                      <a:pt x="73" y="647"/>
                    </a:cubicBezTo>
                    <a:cubicBezTo>
                      <a:pt x="74" y="647"/>
                      <a:pt x="74" y="648"/>
                      <a:pt x="75" y="649"/>
                    </a:cubicBezTo>
                    <a:cubicBezTo>
                      <a:pt x="75" y="649"/>
                      <a:pt x="75" y="649"/>
                      <a:pt x="75" y="649"/>
                    </a:cubicBezTo>
                    <a:cubicBezTo>
                      <a:pt x="75" y="649"/>
                      <a:pt x="75" y="649"/>
                      <a:pt x="76" y="649"/>
                    </a:cubicBezTo>
                    <a:cubicBezTo>
                      <a:pt x="76" y="649"/>
                      <a:pt x="76" y="648"/>
                      <a:pt x="75" y="648"/>
                    </a:cubicBezTo>
                    <a:cubicBezTo>
                      <a:pt x="75" y="648"/>
                      <a:pt x="74" y="647"/>
                      <a:pt x="73" y="646"/>
                    </a:cubicBezTo>
                    <a:cubicBezTo>
                      <a:pt x="73" y="646"/>
                      <a:pt x="73" y="645"/>
                      <a:pt x="73" y="645"/>
                    </a:cubicBezTo>
                    <a:cubicBezTo>
                      <a:pt x="73" y="645"/>
                      <a:pt x="73" y="645"/>
                      <a:pt x="73" y="644"/>
                    </a:cubicBezTo>
                    <a:cubicBezTo>
                      <a:pt x="73" y="644"/>
                      <a:pt x="73" y="644"/>
                      <a:pt x="74" y="644"/>
                    </a:cubicBezTo>
                    <a:cubicBezTo>
                      <a:pt x="74" y="644"/>
                      <a:pt x="74" y="644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3" y="643"/>
                      <a:pt x="73" y="643"/>
                      <a:pt x="73" y="644"/>
                    </a:cubicBezTo>
                    <a:cubicBezTo>
                      <a:pt x="73" y="644"/>
                      <a:pt x="73" y="644"/>
                      <a:pt x="73" y="644"/>
                    </a:cubicBezTo>
                    <a:cubicBezTo>
                      <a:pt x="73" y="644"/>
                      <a:pt x="73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3"/>
                      <a:pt x="72" y="643"/>
                      <a:pt x="72" y="643"/>
                    </a:cubicBezTo>
                    <a:cubicBezTo>
                      <a:pt x="72" y="643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1" y="642"/>
                      <a:pt x="71" y="642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40"/>
                      <a:pt x="72" y="640"/>
                      <a:pt x="72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8"/>
                      <a:pt x="72" y="638"/>
                      <a:pt x="72" y="638"/>
                    </a:cubicBezTo>
                    <a:cubicBezTo>
                      <a:pt x="72" y="638"/>
                      <a:pt x="72" y="638"/>
                      <a:pt x="71" y="638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8"/>
                    </a:cubicBezTo>
                    <a:cubicBezTo>
                      <a:pt x="71" y="638"/>
                      <a:pt x="71" y="638"/>
                      <a:pt x="71" y="638"/>
                    </a:cubicBezTo>
                    <a:cubicBezTo>
                      <a:pt x="71" y="638"/>
                      <a:pt x="71" y="638"/>
                      <a:pt x="72" y="638"/>
                    </a:cubicBezTo>
                    <a:cubicBezTo>
                      <a:pt x="72" y="638"/>
                      <a:pt x="72" y="638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6"/>
                      <a:pt x="72" y="636"/>
                      <a:pt x="72" y="636"/>
                    </a:cubicBezTo>
                    <a:cubicBezTo>
                      <a:pt x="72" y="636"/>
                      <a:pt x="73" y="636"/>
                      <a:pt x="73" y="636"/>
                    </a:cubicBezTo>
                    <a:cubicBezTo>
                      <a:pt x="73" y="636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5" y="634"/>
                    </a:cubicBezTo>
                    <a:cubicBezTo>
                      <a:pt x="75" y="634"/>
                      <a:pt x="75" y="634"/>
                      <a:pt x="76" y="634"/>
                    </a:cubicBezTo>
                    <a:cubicBezTo>
                      <a:pt x="76" y="634"/>
                      <a:pt x="76" y="634"/>
                      <a:pt x="76" y="634"/>
                    </a:cubicBezTo>
                    <a:cubicBezTo>
                      <a:pt x="76" y="634"/>
                      <a:pt x="76" y="633"/>
                      <a:pt x="76" y="633"/>
                    </a:cubicBezTo>
                    <a:cubicBezTo>
                      <a:pt x="76" y="633"/>
                      <a:pt x="76" y="633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2"/>
                      <a:pt x="74" y="632"/>
                      <a:pt x="75" y="632"/>
                    </a:cubicBezTo>
                    <a:cubicBezTo>
                      <a:pt x="75" y="632"/>
                      <a:pt x="75" y="631"/>
                      <a:pt x="75" y="631"/>
                    </a:cubicBezTo>
                    <a:cubicBezTo>
                      <a:pt x="76" y="630"/>
                      <a:pt x="76" y="630"/>
                      <a:pt x="76" y="630"/>
                    </a:cubicBezTo>
                    <a:cubicBezTo>
                      <a:pt x="76" y="630"/>
                      <a:pt x="76" y="629"/>
                      <a:pt x="76" y="629"/>
                    </a:cubicBezTo>
                    <a:cubicBezTo>
                      <a:pt x="76" y="629"/>
                      <a:pt x="76" y="629"/>
                      <a:pt x="76" y="629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5" y="627"/>
                      <a:pt x="75" y="627"/>
                    </a:cubicBezTo>
                    <a:cubicBezTo>
                      <a:pt x="75" y="628"/>
                      <a:pt x="75" y="628"/>
                      <a:pt x="75" y="629"/>
                    </a:cubicBezTo>
                    <a:cubicBezTo>
                      <a:pt x="75" y="629"/>
                      <a:pt x="75" y="629"/>
                      <a:pt x="75" y="629"/>
                    </a:cubicBezTo>
                    <a:cubicBezTo>
                      <a:pt x="75" y="629"/>
                      <a:pt x="75" y="630"/>
                      <a:pt x="75" y="630"/>
                    </a:cubicBezTo>
                    <a:cubicBezTo>
                      <a:pt x="75" y="630"/>
                      <a:pt x="75" y="630"/>
                      <a:pt x="75" y="631"/>
                    </a:cubicBezTo>
                    <a:cubicBezTo>
                      <a:pt x="75" y="631"/>
                      <a:pt x="74" y="631"/>
                      <a:pt x="74" y="632"/>
                    </a:cubicBezTo>
                    <a:cubicBezTo>
                      <a:pt x="74" y="632"/>
                      <a:pt x="74" y="632"/>
                      <a:pt x="74" y="633"/>
                    </a:cubicBezTo>
                    <a:cubicBezTo>
                      <a:pt x="74" y="633"/>
                      <a:pt x="74" y="633"/>
                      <a:pt x="73" y="634"/>
                    </a:cubicBezTo>
                    <a:cubicBezTo>
                      <a:pt x="73" y="633"/>
                      <a:pt x="73" y="633"/>
                      <a:pt x="73" y="633"/>
                    </a:cubicBezTo>
                    <a:cubicBezTo>
                      <a:pt x="73" y="633"/>
                      <a:pt x="73" y="632"/>
                      <a:pt x="73" y="632"/>
                    </a:cubicBezTo>
                    <a:cubicBezTo>
                      <a:pt x="73" y="632"/>
                      <a:pt x="73" y="632"/>
                      <a:pt x="74" y="632"/>
                    </a:cubicBezTo>
                    <a:cubicBezTo>
                      <a:pt x="74" y="632"/>
                      <a:pt x="74" y="631"/>
                      <a:pt x="74" y="631"/>
                    </a:cubicBezTo>
                    <a:cubicBezTo>
                      <a:pt x="74" y="631"/>
                      <a:pt x="74" y="631"/>
                      <a:pt x="74" y="631"/>
                    </a:cubicBezTo>
                    <a:cubicBezTo>
                      <a:pt x="74" y="631"/>
                      <a:pt x="74" y="630"/>
                      <a:pt x="74" y="630"/>
                    </a:cubicBezTo>
                    <a:cubicBezTo>
                      <a:pt x="74" y="629"/>
                      <a:pt x="74" y="628"/>
                      <a:pt x="73" y="627"/>
                    </a:cubicBezTo>
                    <a:cubicBezTo>
                      <a:pt x="73" y="626"/>
                      <a:pt x="74" y="625"/>
                      <a:pt x="73" y="624"/>
                    </a:cubicBezTo>
                    <a:cubicBezTo>
                      <a:pt x="73" y="624"/>
                      <a:pt x="73" y="624"/>
                      <a:pt x="73" y="624"/>
                    </a:cubicBezTo>
                    <a:cubicBezTo>
                      <a:pt x="74" y="623"/>
                      <a:pt x="74" y="623"/>
                      <a:pt x="74" y="623"/>
                    </a:cubicBezTo>
                    <a:cubicBezTo>
                      <a:pt x="74" y="623"/>
                      <a:pt x="74" y="622"/>
                      <a:pt x="74" y="622"/>
                    </a:cubicBezTo>
                    <a:cubicBezTo>
                      <a:pt x="74" y="622"/>
                      <a:pt x="73" y="620"/>
                      <a:pt x="73" y="620"/>
                    </a:cubicBezTo>
                    <a:cubicBezTo>
                      <a:pt x="72" y="620"/>
                      <a:pt x="72" y="620"/>
                      <a:pt x="72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19"/>
                      <a:pt x="71" y="619"/>
                      <a:pt x="71" y="619"/>
                    </a:cubicBezTo>
                    <a:cubicBezTo>
                      <a:pt x="71" y="619"/>
                      <a:pt x="70" y="619"/>
                      <a:pt x="70" y="619"/>
                    </a:cubicBezTo>
                    <a:cubicBezTo>
                      <a:pt x="70" y="619"/>
                      <a:pt x="69" y="617"/>
                      <a:pt x="69" y="617"/>
                    </a:cubicBezTo>
                    <a:cubicBezTo>
                      <a:pt x="68" y="617"/>
                      <a:pt x="68" y="617"/>
                      <a:pt x="68" y="617"/>
                    </a:cubicBezTo>
                    <a:cubicBezTo>
                      <a:pt x="66" y="617"/>
                      <a:pt x="66" y="617"/>
                      <a:pt x="66" y="617"/>
                    </a:cubicBezTo>
                    <a:cubicBezTo>
                      <a:pt x="66" y="617"/>
                      <a:pt x="63" y="614"/>
                      <a:pt x="63" y="614"/>
                    </a:cubicBezTo>
                    <a:cubicBezTo>
                      <a:pt x="63" y="614"/>
                      <a:pt x="61" y="614"/>
                      <a:pt x="61" y="614"/>
                    </a:cubicBezTo>
                    <a:cubicBezTo>
                      <a:pt x="61" y="612"/>
                      <a:pt x="61" y="612"/>
                      <a:pt x="61" y="612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9" y="607"/>
                      <a:pt x="59" y="607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48" y="588"/>
                      <a:pt x="48" y="588"/>
                      <a:pt x="48" y="588"/>
                    </a:cubicBezTo>
                    <a:cubicBezTo>
                      <a:pt x="46" y="586"/>
                      <a:pt x="46" y="586"/>
                      <a:pt x="46" y="586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4" y="583"/>
                      <a:pt x="44" y="583"/>
                      <a:pt x="44" y="583"/>
                    </a:cubicBezTo>
                    <a:cubicBezTo>
                      <a:pt x="42" y="582"/>
                      <a:pt x="42" y="582"/>
                      <a:pt x="42" y="582"/>
                    </a:cubicBezTo>
                    <a:cubicBezTo>
                      <a:pt x="42" y="581"/>
                      <a:pt x="42" y="581"/>
                      <a:pt x="42" y="581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7"/>
                      <a:pt x="40" y="577"/>
                      <a:pt x="40" y="577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3" y="576"/>
                      <a:pt x="33" y="576"/>
                      <a:pt x="33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8"/>
                      <a:pt x="32" y="578"/>
                    </a:cubicBezTo>
                    <a:cubicBezTo>
                      <a:pt x="31" y="578"/>
                      <a:pt x="31" y="578"/>
                      <a:pt x="31" y="578"/>
                    </a:cubicBezTo>
                    <a:cubicBezTo>
                      <a:pt x="31" y="580"/>
                      <a:pt x="31" y="580"/>
                      <a:pt x="31" y="580"/>
                    </a:cubicBezTo>
                    <a:cubicBezTo>
                      <a:pt x="30" y="582"/>
                      <a:pt x="30" y="582"/>
                      <a:pt x="30" y="582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3" y="586"/>
                      <a:pt x="23" y="586"/>
                      <a:pt x="23" y="586"/>
                    </a:cubicBezTo>
                    <a:cubicBezTo>
                      <a:pt x="23" y="581"/>
                      <a:pt x="23" y="581"/>
                      <a:pt x="23" y="581"/>
                    </a:cubicBezTo>
                    <a:cubicBezTo>
                      <a:pt x="16" y="574"/>
                      <a:pt x="16" y="574"/>
                      <a:pt x="16" y="574"/>
                    </a:cubicBezTo>
                    <a:cubicBezTo>
                      <a:pt x="16" y="573"/>
                      <a:pt x="16" y="573"/>
                      <a:pt x="16" y="573"/>
                    </a:cubicBezTo>
                    <a:cubicBezTo>
                      <a:pt x="16" y="572"/>
                      <a:pt x="16" y="572"/>
                      <a:pt x="16" y="572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12" y="570"/>
                      <a:pt x="12" y="570"/>
                      <a:pt x="12" y="570"/>
                    </a:cubicBezTo>
                    <a:cubicBezTo>
                      <a:pt x="12" y="570"/>
                      <a:pt x="12" y="569"/>
                      <a:pt x="12" y="569"/>
                    </a:cubicBezTo>
                    <a:cubicBezTo>
                      <a:pt x="12" y="569"/>
                      <a:pt x="13" y="568"/>
                      <a:pt x="13" y="568"/>
                    </a:cubicBezTo>
                    <a:cubicBezTo>
                      <a:pt x="13" y="567"/>
                      <a:pt x="13" y="566"/>
                      <a:pt x="13" y="566"/>
                    </a:cubicBezTo>
                    <a:cubicBezTo>
                      <a:pt x="9" y="566"/>
                      <a:pt x="9" y="566"/>
                      <a:pt x="9" y="566"/>
                    </a:cubicBezTo>
                    <a:cubicBezTo>
                      <a:pt x="7" y="569"/>
                      <a:pt x="7" y="569"/>
                      <a:pt x="7" y="569"/>
                    </a:cubicBezTo>
                    <a:cubicBezTo>
                      <a:pt x="7" y="569"/>
                      <a:pt x="4" y="567"/>
                      <a:pt x="4" y="567"/>
                    </a:cubicBezTo>
                    <a:cubicBezTo>
                      <a:pt x="4" y="567"/>
                      <a:pt x="3" y="568"/>
                      <a:pt x="3" y="568"/>
                    </a:cubicBezTo>
                    <a:cubicBezTo>
                      <a:pt x="0" y="567"/>
                      <a:pt x="0" y="567"/>
                      <a:pt x="0" y="567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1" y="417"/>
                      <a:pt x="1" y="418"/>
                      <a:pt x="2" y="418"/>
                    </a:cubicBezTo>
                    <a:cubicBezTo>
                      <a:pt x="3" y="418"/>
                      <a:pt x="3" y="418"/>
                      <a:pt x="4" y="419"/>
                    </a:cubicBezTo>
                    <a:cubicBezTo>
                      <a:pt x="6" y="419"/>
                      <a:pt x="7" y="418"/>
                      <a:pt x="8" y="418"/>
                    </a:cubicBezTo>
                    <a:cubicBezTo>
                      <a:pt x="9" y="419"/>
                      <a:pt x="10" y="419"/>
                      <a:pt x="10" y="419"/>
                    </a:cubicBezTo>
                    <a:cubicBezTo>
                      <a:pt x="11" y="420"/>
                      <a:pt x="12" y="420"/>
                      <a:pt x="13" y="420"/>
                    </a:cubicBezTo>
                    <a:cubicBezTo>
                      <a:pt x="13" y="420"/>
                      <a:pt x="13" y="421"/>
                      <a:pt x="13" y="421"/>
                    </a:cubicBezTo>
                    <a:cubicBezTo>
                      <a:pt x="14" y="421"/>
                      <a:pt x="14" y="421"/>
                      <a:pt x="14" y="422"/>
                    </a:cubicBezTo>
                    <a:cubicBezTo>
                      <a:pt x="14" y="422"/>
                      <a:pt x="14" y="422"/>
                      <a:pt x="15" y="423"/>
                    </a:cubicBezTo>
                    <a:cubicBezTo>
                      <a:pt x="15" y="423"/>
                      <a:pt x="16" y="424"/>
                      <a:pt x="17" y="425"/>
                    </a:cubicBezTo>
                    <a:cubicBezTo>
                      <a:pt x="17" y="425"/>
                      <a:pt x="17" y="425"/>
                      <a:pt x="17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6"/>
                      <a:pt x="19" y="426"/>
                      <a:pt x="19" y="426"/>
                    </a:cubicBezTo>
                    <a:cubicBezTo>
                      <a:pt x="19" y="426"/>
                      <a:pt x="19" y="426"/>
                      <a:pt x="19" y="427"/>
                    </a:cubicBezTo>
                    <a:cubicBezTo>
                      <a:pt x="20" y="427"/>
                      <a:pt x="21" y="428"/>
                      <a:pt x="21" y="428"/>
                    </a:cubicBezTo>
                    <a:cubicBezTo>
                      <a:pt x="22" y="429"/>
                      <a:pt x="24" y="430"/>
                      <a:pt x="25" y="430"/>
                    </a:cubicBezTo>
                    <a:cubicBezTo>
                      <a:pt x="25" y="431"/>
                      <a:pt x="26" y="431"/>
                      <a:pt x="26" y="431"/>
                    </a:cubicBezTo>
                    <a:cubicBezTo>
                      <a:pt x="27" y="431"/>
                      <a:pt x="27" y="431"/>
                      <a:pt x="27" y="431"/>
                    </a:cubicBezTo>
                    <a:cubicBezTo>
                      <a:pt x="28" y="431"/>
                      <a:pt x="28" y="432"/>
                      <a:pt x="29" y="432"/>
                    </a:cubicBezTo>
                    <a:cubicBezTo>
                      <a:pt x="29" y="432"/>
                      <a:pt x="30" y="432"/>
                      <a:pt x="30" y="432"/>
                    </a:cubicBezTo>
                    <a:cubicBezTo>
                      <a:pt x="31" y="432"/>
                      <a:pt x="31" y="432"/>
                      <a:pt x="32" y="432"/>
                    </a:cubicBezTo>
                    <a:cubicBezTo>
                      <a:pt x="32" y="432"/>
                      <a:pt x="33" y="432"/>
                      <a:pt x="33" y="432"/>
                    </a:cubicBezTo>
                    <a:cubicBezTo>
                      <a:pt x="34" y="433"/>
                      <a:pt x="35" y="433"/>
                      <a:pt x="35" y="433"/>
                    </a:cubicBezTo>
                    <a:cubicBezTo>
                      <a:pt x="35" y="433"/>
                      <a:pt x="36" y="434"/>
                      <a:pt x="36" y="434"/>
                    </a:cubicBezTo>
                    <a:cubicBezTo>
                      <a:pt x="37" y="434"/>
                      <a:pt x="37" y="434"/>
                      <a:pt x="37" y="435"/>
                    </a:cubicBezTo>
                    <a:cubicBezTo>
                      <a:pt x="38" y="435"/>
                      <a:pt x="38" y="435"/>
                      <a:pt x="38" y="436"/>
                    </a:cubicBezTo>
                    <a:cubicBezTo>
                      <a:pt x="38" y="436"/>
                      <a:pt x="39" y="436"/>
                      <a:pt x="39" y="436"/>
                    </a:cubicBezTo>
                    <a:cubicBezTo>
                      <a:pt x="39" y="436"/>
                      <a:pt x="40" y="436"/>
                      <a:pt x="40" y="437"/>
                    </a:cubicBezTo>
                    <a:cubicBezTo>
                      <a:pt x="39" y="436"/>
                      <a:pt x="38" y="434"/>
                      <a:pt x="37" y="433"/>
                    </a:cubicBezTo>
                    <a:cubicBezTo>
                      <a:pt x="37" y="433"/>
                      <a:pt x="37" y="433"/>
                      <a:pt x="37" y="432"/>
                    </a:cubicBezTo>
                    <a:cubicBezTo>
                      <a:pt x="37" y="432"/>
                      <a:pt x="37" y="432"/>
                      <a:pt x="37" y="432"/>
                    </a:cubicBezTo>
                    <a:cubicBezTo>
                      <a:pt x="37" y="432"/>
                      <a:pt x="37" y="432"/>
                      <a:pt x="38" y="432"/>
                    </a:cubicBezTo>
                    <a:cubicBezTo>
                      <a:pt x="38" y="432"/>
                      <a:pt x="38" y="432"/>
                      <a:pt x="38" y="431"/>
                    </a:cubicBezTo>
                    <a:cubicBezTo>
                      <a:pt x="38" y="431"/>
                      <a:pt x="38" y="431"/>
                      <a:pt x="38" y="431"/>
                    </a:cubicBezTo>
                    <a:cubicBezTo>
                      <a:pt x="37" y="431"/>
                      <a:pt x="37" y="431"/>
                      <a:pt x="37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9"/>
                      <a:pt x="35" y="429"/>
                      <a:pt x="35" y="429"/>
                    </a:cubicBezTo>
                    <a:cubicBezTo>
                      <a:pt x="35" y="428"/>
                      <a:pt x="34" y="428"/>
                      <a:pt x="34" y="427"/>
                    </a:cubicBezTo>
                    <a:cubicBezTo>
                      <a:pt x="34" y="427"/>
                      <a:pt x="34" y="427"/>
                      <a:pt x="34" y="427"/>
                    </a:cubicBezTo>
                    <a:cubicBezTo>
                      <a:pt x="33" y="427"/>
                      <a:pt x="34" y="427"/>
                      <a:pt x="34" y="428"/>
                    </a:cubicBezTo>
                    <a:cubicBezTo>
                      <a:pt x="34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3" y="428"/>
                    </a:cubicBezTo>
                    <a:cubicBezTo>
                      <a:pt x="33" y="428"/>
                      <a:pt x="33" y="428"/>
                      <a:pt x="32" y="428"/>
                    </a:cubicBezTo>
                    <a:cubicBezTo>
                      <a:pt x="32" y="428"/>
                      <a:pt x="32" y="428"/>
                      <a:pt x="32" y="428"/>
                    </a:cubicBezTo>
                    <a:cubicBezTo>
                      <a:pt x="32" y="427"/>
                      <a:pt x="32" y="427"/>
                      <a:pt x="32" y="427"/>
                    </a:cubicBezTo>
                    <a:cubicBezTo>
                      <a:pt x="32" y="427"/>
                      <a:pt x="32" y="426"/>
                      <a:pt x="33" y="426"/>
                    </a:cubicBezTo>
                    <a:cubicBezTo>
                      <a:pt x="33" y="426"/>
                      <a:pt x="33" y="426"/>
                      <a:pt x="33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5"/>
                      <a:pt x="35" y="426"/>
                      <a:pt x="35" y="426"/>
                    </a:cubicBezTo>
                    <a:cubicBezTo>
                      <a:pt x="35" y="426"/>
                      <a:pt x="35" y="426"/>
                      <a:pt x="36" y="426"/>
                    </a:cubicBezTo>
                    <a:cubicBezTo>
                      <a:pt x="36" y="426"/>
                      <a:pt x="36" y="426"/>
                      <a:pt x="35" y="426"/>
                    </a:cubicBezTo>
                    <a:cubicBezTo>
                      <a:pt x="35" y="426"/>
                      <a:pt x="35" y="426"/>
                      <a:pt x="35" y="426"/>
                    </a:cubicBezTo>
                    <a:cubicBezTo>
                      <a:pt x="35" y="425"/>
                      <a:pt x="35" y="425"/>
                      <a:pt x="35" y="424"/>
                    </a:cubicBezTo>
                    <a:cubicBezTo>
                      <a:pt x="35" y="424"/>
                      <a:pt x="36" y="424"/>
                      <a:pt x="36" y="424"/>
                    </a:cubicBezTo>
                    <a:cubicBezTo>
                      <a:pt x="36" y="424"/>
                      <a:pt x="37" y="424"/>
                      <a:pt x="37" y="424"/>
                    </a:cubicBezTo>
                    <a:cubicBezTo>
                      <a:pt x="38" y="424"/>
                      <a:pt x="39" y="424"/>
                      <a:pt x="39" y="425"/>
                    </a:cubicBezTo>
                    <a:cubicBezTo>
                      <a:pt x="39" y="425"/>
                      <a:pt x="39" y="424"/>
                      <a:pt x="39" y="424"/>
                    </a:cubicBezTo>
                    <a:cubicBezTo>
                      <a:pt x="39" y="424"/>
                      <a:pt x="38" y="424"/>
                      <a:pt x="38" y="424"/>
                    </a:cubicBezTo>
                    <a:cubicBezTo>
                      <a:pt x="38" y="424"/>
                      <a:pt x="37" y="423"/>
                      <a:pt x="37" y="423"/>
                    </a:cubicBezTo>
                    <a:cubicBezTo>
                      <a:pt x="37" y="423"/>
                      <a:pt x="37" y="423"/>
                      <a:pt x="37" y="423"/>
                    </a:cubicBezTo>
                    <a:cubicBezTo>
                      <a:pt x="37" y="423"/>
                      <a:pt x="37" y="422"/>
                      <a:pt x="38" y="422"/>
                    </a:cubicBezTo>
                    <a:cubicBezTo>
                      <a:pt x="38" y="422"/>
                      <a:pt x="38" y="423"/>
                      <a:pt x="39" y="423"/>
                    </a:cubicBezTo>
                    <a:cubicBezTo>
                      <a:pt x="39" y="423"/>
                      <a:pt x="39" y="422"/>
                      <a:pt x="39" y="422"/>
                    </a:cubicBezTo>
                    <a:cubicBezTo>
                      <a:pt x="39" y="422"/>
                      <a:pt x="39" y="421"/>
                      <a:pt x="40" y="421"/>
                    </a:cubicBezTo>
                    <a:cubicBezTo>
                      <a:pt x="40" y="421"/>
                      <a:pt x="40" y="421"/>
                      <a:pt x="40" y="421"/>
                    </a:cubicBezTo>
                    <a:cubicBezTo>
                      <a:pt x="41" y="421"/>
                      <a:pt x="41" y="421"/>
                      <a:pt x="41" y="421"/>
                    </a:cubicBezTo>
                    <a:cubicBezTo>
                      <a:pt x="42" y="421"/>
                      <a:pt x="43" y="421"/>
                      <a:pt x="44" y="421"/>
                    </a:cubicBezTo>
                    <a:cubicBezTo>
                      <a:pt x="44" y="421"/>
                      <a:pt x="44" y="421"/>
                      <a:pt x="44" y="421"/>
                    </a:cubicBezTo>
                    <a:cubicBezTo>
                      <a:pt x="44" y="421"/>
                      <a:pt x="44" y="421"/>
                      <a:pt x="44" y="420"/>
                    </a:cubicBezTo>
                    <a:cubicBezTo>
                      <a:pt x="44" y="420"/>
                      <a:pt x="44" y="420"/>
                      <a:pt x="43" y="420"/>
                    </a:cubicBezTo>
                    <a:cubicBezTo>
                      <a:pt x="43" y="420"/>
                      <a:pt x="43" y="420"/>
                      <a:pt x="43" y="420"/>
                    </a:cubicBezTo>
                    <a:cubicBezTo>
                      <a:pt x="43" y="420"/>
                      <a:pt x="44" y="420"/>
                      <a:pt x="44" y="420"/>
                    </a:cubicBezTo>
                    <a:cubicBezTo>
                      <a:pt x="44" y="419"/>
                      <a:pt x="44" y="419"/>
                      <a:pt x="44" y="419"/>
                    </a:cubicBezTo>
                    <a:cubicBezTo>
                      <a:pt x="44" y="419"/>
                      <a:pt x="44" y="419"/>
                      <a:pt x="44" y="418"/>
                    </a:cubicBezTo>
                    <a:cubicBezTo>
                      <a:pt x="44" y="418"/>
                      <a:pt x="44" y="417"/>
                      <a:pt x="44" y="417"/>
                    </a:cubicBezTo>
                    <a:cubicBezTo>
                      <a:pt x="44" y="417"/>
                      <a:pt x="44" y="417"/>
                      <a:pt x="44" y="417"/>
                    </a:cubicBezTo>
                    <a:cubicBezTo>
                      <a:pt x="45" y="417"/>
                      <a:pt x="45" y="417"/>
                      <a:pt x="45" y="417"/>
                    </a:cubicBezTo>
                    <a:cubicBezTo>
                      <a:pt x="45" y="417"/>
                      <a:pt x="46" y="417"/>
                      <a:pt x="46" y="417"/>
                    </a:cubicBezTo>
                    <a:cubicBezTo>
                      <a:pt x="46" y="417"/>
                      <a:pt x="45" y="418"/>
                      <a:pt x="46" y="418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8"/>
                      <a:pt x="48" y="418"/>
                      <a:pt x="48" y="418"/>
                    </a:cubicBezTo>
                    <a:cubicBezTo>
                      <a:pt x="48" y="419"/>
                      <a:pt x="48" y="419"/>
                      <a:pt x="48" y="420"/>
                    </a:cubicBezTo>
                    <a:cubicBezTo>
                      <a:pt x="48" y="420"/>
                      <a:pt x="47" y="420"/>
                      <a:pt x="47" y="420"/>
                    </a:cubicBezTo>
                    <a:cubicBezTo>
                      <a:pt x="47" y="420"/>
                      <a:pt x="48" y="420"/>
                      <a:pt x="48" y="420"/>
                    </a:cubicBezTo>
                    <a:cubicBezTo>
                      <a:pt x="48" y="420"/>
                      <a:pt x="48" y="420"/>
                      <a:pt x="49" y="420"/>
                    </a:cubicBezTo>
                    <a:cubicBezTo>
                      <a:pt x="48" y="420"/>
                      <a:pt x="48" y="421"/>
                      <a:pt x="48" y="422"/>
                    </a:cubicBezTo>
                    <a:cubicBezTo>
                      <a:pt x="48" y="422"/>
                      <a:pt x="48" y="422"/>
                      <a:pt x="48" y="422"/>
                    </a:cubicBezTo>
                    <a:cubicBezTo>
                      <a:pt x="48" y="423"/>
                      <a:pt x="48" y="423"/>
                      <a:pt x="47" y="423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7" y="423"/>
                      <a:pt x="47" y="423"/>
                      <a:pt x="48" y="424"/>
                    </a:cubicBezTo>
                    <a:cubicBezTo>
                      <a:pt x="48" y="424"/>
                      <a:pt x="48" y="424"/>
                      <a:pt x="47" y="424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5"/>
                      <a:pt x="46" y="425"/>
                      <a:pt x="45" y="425"/>
                    </a:cubicBezTo>
                    <a:cubicBezTo>
                      <a:pt x="45" y="425"/>
                      <a:pt x="45" y="426"/>
                      <a:pt x="45" y="426"/>
                    </a:cubicBezTo>
                    <a:cubicBezTo>
                      <a:pt x="46" y="425"/>
                      <a:pt x="48" y="425"/>
                      <a:pt x="48" y="424"/>
                    </a:cubicBezTo>
                    <a:cubicBezTo>
                      <a:pt x="48" y="424"/>
                      <a:pt x="48" y="424"/>
                      <a:pt x="48" y="424"/>
                    </a:cubicBezTo>
                    <a:cubicBezTo>
                      <a:pt x="48" y="424"/>
                      <a:pt x="49" y="423"/>
                      <a:pt x="49" y="424"/>
                    </a:cubicBezTo>
                    <a:cubicBezTo>
                      <a:pt x="49" y="424"/>
                      <a:pt x="49" y="424"/>
                      <a:pt x="49" y="424"/>
                    </a:cubicBezTo>
                    <a:cubicBezTo>
                      <a:pt x="49" y="424"/>
                      <a:pt x="50" y="424"/>
                      <a:pt x="50" y="424"/>
                    </a:cubicBezTo>
                    <a:cubicBezTo>
                      <a:pt x="50" y="423"/>
                      <a:pt x="50" y="423"/>
                      <a:pt x="49" y="423"/>
                    </a:cubicBezTo>
                    <a:cubicBezTo>
                      <a:pt x="50" y="423"/>
                      <a:pt x="51" y="422"/>
                      <a:pt x="52" y="423"/>
                    </a:cubicBezTo>
                    <a:cubicBezTo>
                      <a:pt x="52" y="423"/>
                      <a:pt x="52" y="423"/>
                      <a:pt x="52" y="423"/>
                    </a:cubicBezTo>
                    <a:cubicBezTo>
                      <a:pt x="52" y="423"/>
                      <a:pt x="52" y="423"/>
                      <a:pt x="53" y="422"/>
                    </a:cubicBezTo>
                    <a:cubicBezTo>
                      <a:pt x="53" y="422"/>
                      <a:pt x="53" y="422"/>
                      <a:pt x="54" y="422"/>
                    </a:cubicBezTo>
                    <a:cubicBezTo>
                      <a:pt x="54" y="422"/>
                      <a:pt x="54" y="422"/>
                      <a:pt x="54" y="422"/>
                    </a:cubicBezTo>
                    <a:cubicBezTo>
                      <a:pt x="54" y="421"/>
                      <a:pt x="54" y="421"/>
                      <a:pt x="54" y="421"/>
                    </a:cubicBezTo>
                    <a:cubicBezTo>
                      <a:pt x="54" y="420"/>
                      <a:pt x="54" y="419"/>
                      <a:pt x="54" y="419"/>
                    </a:cubicBezTo>
                    <a:cubicBezTo>
                      <a:pt x="54" y="418"/>
                      <a:pt x="54" y="418"/>
                      <a:pt x="54" y="418"/>
                    </a:cubicBezTo>
                    <a:cubicBezTo>
                      <a:pt x="54" y="418"/>
                      <a:pt x="55" y="417"/>
                      <a:pt x="55" y="418"/>
                    </a:cubicBezTo>
                    <a:cubicBezTo>
                      <a:pt x="55" y="418"/>
                      <a:pt x="55" y="418"/>
                      <a:pt x="56" y="418"/>
                    </a:cubicBezTo>
                    <a:cubicBezTo>
                      <a:pt x="56" y="418"/>
                      <a:pt x="56" y="418"/>
                      <a:pt x="56" y="418"/>
                    </a:cubicBezTo>
                    <a:cubicBezTo>
                      <a:pt x="56" y="418"/>
                      <a:pt x="56" y="417"/>
                      <a:pt x="57" y="417"/>
                    </a:cubicBezTo>
                    <a:cubicBezTo>
                      <a:pt x="57" y="417"/>
                      <a:pt x="57" y="416"/>
                      <a:pt x="57" y="416"/>
                    </a:cubicBezTo>
                    <a:cubicBezTo>
                      <a:pt x="57" y="416"/>
                      <a:pt x="58" y="416"/>
                      <a:pt x="58" y="417"/>
                    </a:cubicBezTo>
                    <a:cubicBezTo>
                      <a:pt x="58" y="417"/>
                      <a:pt x="57" y="417"/>
                      <a:pt x="57" y="417"/>
                    </a:cubicBezTo>
                    <a:cubicBezTo>
                      <a:pt x="57" y="417"/>
                      <a:pt x="57" y="418"/>
                      <a:pt x="57" y="418"/>
                    </a:cubicBezTo>
                    <a:cubicBezTo>
                      <a:pt x="57" y="418"/>
                      <a:pt x="57" y="418"/>
                      <a:pt x="57" y="418"/>
                    </a:cubicBezTo>
                    <a:cubicBezTo>
                      <a:pt x="57" y="418"/>
                      <a:pt x="58" y="418"/>
                      <a:pt x="58" y="418"/>
                    </a:cubicBezTo>
                    <a:cubicBezTo>
                      <a:pt x="58" y="418"/>
                      <a:pt x="58" y="417"/>
                      <a:pt x="58" y="417"/>
                    </a:cubicBezTo>
                    <a:cubicBezTo>
                      <a:pt x="58" y="417"/>
                      <a:pt x="58" y="416"/>
                      <a:pt x="58" y="416"/>
                    </a:cubicBezTo>
                    <a:cubicBezTo>
                      <a:pt x="58" y="416"/>
                      <a:pt x="59" y="416"/>
                      <a:pt x="59" y="416"/>
                    </a:cubicBezTo>
                    <a:cubicBezTo>
                      <a:pt x="59" y="417"/>
                      <a:pt x="59" y="417"/>
                      <a:pt x="59" y="417"/>
                    </a:cubicBezTo>
                    <a:cubicBezTo>
                      <a:pt x="60" y="417"/>
                      <a:pt x="60" y="417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1" y="416"/>
                      <a:pt x="61" y="415"/>
                      <a:pt x="61" y="415"/>
                    </a:cubicBezTo>
                    <a:cubicBezTo>
                      <a:pt x="62" y="414"/>
                      <a:pt x="63" y="414"/>
                      <a:pt x="64" y="413"/>
                    </a:cubicBezTo>
                    <a:cubicBezTo>
                      <a:pt x="64" y="413"/>
                      <a:pt x="64" y="413"/>
                      <a:pt x="64" y="412"/>
                    </a:cubicBezTo>
                    <a:cubicBezTo>
                      <a:pt x="64" y="412"/>
                      <a:pt x="64" y="412"/>
                      <a:pt x="64" y="412"/>
                    </a:cubicBezTo>
                    <a:cubicBezTo>
                      <a:pt x="64" y="412"/>
                      <a:pt x="64" y="411"/>
                      <a:pt x="65" y="411"/>
                    </a:cubicBezTo>
                    <a:cubicBezTo>
                      <a:pt x="65" y="412"/>
                      <a:pt x="65" y="412"/>
                      <a:pt x="66" y="412"/>
                    </a:cubicBezTo>
                    <a:cubicBezTo>
                      <a:pt x="66" y="412"/>
                      <a:pt x="66" y="413"/>
                      <a:pt x="66" y="413"/>
                    </a:cubicBezTo>
                    <a:cubicBezTo>
                      <a:pt x="66" y="413"/>
                      <a:pt x="67" y="413"/>
                      <a:pt x="67" y="413"/>
                    </a:cubicBezTo>
                    <a:cubicBezTo>
                      <a:pt x="67" y="412"/>
                      <a:pt x="67" y="412"/>
                      <a:pt x="67" y="411"/>
                    </a:cubicBezTo>
                    <a:cubicBezTo>
                      <a:pt x="67" y="411"/>
                      <a:pt x="67" y="411"/>
                      <a:pt x="67" y="411"/>
                    </a:cubicBezTo>
                    <a:cubicBezTo>
                      <a:pt x="68" y="410"/>
                      <a:pt x="68" y="410"/>
                      <a:pt x="68" y="410"/>
                    </a:cubicBezTo>
                    <a:cubicBezTo>
                      <a:pt x="68" y="410"/>
                      <a:pt x="68" y="410"/>
                      <a:pt x="67" y="410"/>
                    </a:cubicBezTo>
                    <a:cubicBezTo>
                      <a:pt x="68" y="409"/>
                      <a:pt x="68" y="409"/>
                      <a:pt x="69" y="409"/>
                    </a:cubicBezTo>
                    <a:cubicBezTo>
                      <a:pt x="69" y="409"/>
                      <a:pt x="69" y="409"/>
                      <a:pt x="70" y="409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08"/>
                      <a:pt x="70" y="408"/>
                      <a:pt x="70" y="408"/>
                    </a:cubicBezTo>
                    <a:cubicBezTo>
                      <a:pt x="70" y="408"/>
                      <a:pt x="71" y="408"/>
                      <a:pt x="71" y="408"/>
                    </a:cubicBezTo>
                    <a:cubicBezTo>
                      <a:pt x="71" y="408"/>
                      <a:pt x="71" y="408"/>
                      <a:pt x="72" y="408"/>
                    </a:cubicBezTo>
                    <a:cubicBezTo>
                      <a:pt x="72" y="409"/>
                      <a:pt x="72" y="409"/>
                      <a:pt x="72" y="409"/>
                    </a:cubicBezTo>
                    <a:cubicBezTo>
                      <a:pt x="73" y="409"/>
                      <a:pt x="73" y="409"/>
                      <a:pt x="74" y="409"/>
                    </a:cubicBezTo>
                    <a:cubicBezTo>
                      <a:pt x="74" y="409"/>
                      <a:pt x="75" y="409"/>
                      <a:pt x="75" y="409"/>
                    </a:cubicBezTo>
                    <a:cubicBezTo>
                      <a:pt x="75" y="409"/>
                      <a:pt x="75" y="409"/>
                      <a:pt x="75" y="408"/>
                    </a:cubicBezTo>
                    <a:cubicBezTo>
                      <a:pt x="75" y="407"/>
                      <a:pt x="76" y="406"/>
                      <a:pt x="76" y="405"/>
                    </a:cubicBezTo>
                    <a:cubicBezTo>
                      <a:pt x="77" y="406"/>
                      <a:pt x="76" y="407"/>
                      <a:pt x="77" y="407"/>
                    </a:cubicBezTo>
                    <a:cubicBezTo>
                      <a:pt x="77" y="407"/>
                      <a:pt x="77" y="407"/>
                      <a:pt x="77" y="408"/>
                    </a:cubicBezTo>
                    <a:cubicBezTo>
                      <a:pt x="78" y="408"/>
                      <a:pt x="78" y="408"/>
                      <a:pt x="78" y="408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7" y="409"/>
                      <a:pt x="77" y="410"/>
                    </a:cubicBezTo>
                    <a:cubicBezTo>
                      <a:pt x="77" y="410"/>
                      <a:pt x="78" y="410"/>
                      <a:pt x="78" y="410"/>
                    </a:cubicBezTo>
                    <a:cubicBezTo>
                      <a:pt x="78" y="410"/>
                      <a:pt x="78" y="410"/>
                      <a:pt x="77" y="410"/>
                    </a:cubicBezTo>
                    <a:cubicBezTo>
                      <a:pt x="76" y="411"/>
                      <a:pt x="75" y="412"/>
                      <a:pt x="74" y="413"/>
                    </a:cubicBezTo>
                    <a:cubicBezTo>
                      <a:pt x="74" y="413"/>
                      <a:pt x="73" y="413"/>
                      <a:pt x="72" y="414"/>
                    </a:cubicBezTo>
                    <a:cubicBezTo>
                      <a:pt x="72" y="414"/>
                      <a:pt x="71" y="415"/>
                      <a:pt x="71" y="415"/>
                    </a:cubicBezTo>
                    <a:cubicBezTo>
                      <a:pt x="70" y="417"/>
                      <a:pt x="68" y="418"/>
                      <a:pt x="68" y="419"/>
                    </a:cubicBezTo>
                    <a:cubicBezTo>
                      <a:pt x="67" y="419"/>
                      <a:pt x="67" y="419"/>
                      <a:pt x="67" y="419"/>
                    </a:cubicBezTo>
                    <a:cubicBezTo>
                      <a:pt x="67" y="418"/>
                      <a:pt x="67" y="418"/>
                      <a:pt x="66" y="418"/>
                    </a:cubicBezTo>
                    <a:cubicBezTo>
                      <a:pt x="66" y="418"/>
                      <a:pt x="66" y="418"/>
                      <a:pt x="66" y="418"/>
                    </a:cubicBezTo>
                    <a:cubicBezTo>
                      <a:pt x="64" y="419"/>
                      <a:pt x="62" y="419"/>
                      <a:pt x="61" y="420"/>
                    </a:cubicBezTo>
                    <a:cubicBezTo>
                      <a:pt x="60" y="421"/>
                      <a:pt x="60" y="421"/>
                      <a:pt x="60" y="422"/>
                    </a:cubicBezTo>
                    <a:cubicBezTo>
                      <a:pt x="60" y="423"/>
                      <a:pt x="60" y="423"/>
                      <a:pt x="59" y="424"/>
                    </a:cubicBezTo>
                    <a:cubicBezTo>
                      <a:pt x="59" y="424"/>
                      <a:pt x="58" y="424"/>
                      <a:pt x="58" y="424"/>
                    </a:cubicBezTo>
                    <a:cubicBezTo>
                      <a:pt x="58" y="425"/>
                      <a:pt x="57" y="425"/>
                      <a:pt x="57" y="426"/>
                    </a:cubicBezTo>
                    <a:cubicBezTo>
                      <a:pt x="57" y="425"/>
                      <a:pt x="57" y="425"/>
                      <a:pt x="57" y="424"/>
                    </a:cubicBezTo>
                    <a:cubicBezTo>
                      <a:pt x="56" y="425"/>
                      <a:pt x="56" y="425"/>
                      <a:pt x="55" y="426"/>
                    </a:cubicBezTo>
                    <a:cubicBezTo>
                      <a:pt x="55" y="426"/>
                      <a:pt x="55" y="426"/>
                      <a:pt x="55" y="426"/>
                    </a:cubicBezTo>
                    <a:cubicBezTo>
                      <a:pt x="55" y="426"/>
                      <a:pt x="55" y="426"/>
                      <a:pt x="55" y="427"/>
                    </a:cubicBezTo>
                    <a:cubicBezTo>
                      <a:pt x="55" y="427"/>
                      <a:pt x="55" y="427"/>
                      <a:pt x="55" y="428"/>
                    </a:cubicBezTo>
                    <a:cubicBezTo>
                      <a:pt x="55" y="428"/>
                      <a:pt x="56" y="429"/>
                      <a:pt x="56" y="428"/>
                    </a:cubicBezTo>
                    <a:cubicBezTo>
                      <a:pt x="56" y="428"/>
                      <a:pt x="56" y="428"/>
                      <a:pt x="56" y="428"/>
                    </a:cubicBezTo>
                    <a:cubicBezTo>
                      <a:pt x="56" y="428"/>
                      <a:pt x="57" y="428"/>
                      <a:pt x="57" y="428"/>
                    </a:cubicBezTo>
                    <a:cubicBezTo>
                      <a:pt x="57" y="428"/>
                      <a:pt x="58" y="428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9" y="426"/>
                      <a:pt x="59" y="426"/>
                      <a:pt x="60" y="426"/>
                    </a:cubicBezTo>
                    <a:cubicBezTo>
                      <a:pt x="60" y="426"/>
                      <a:pt x="60" y="426"/>
                      <a:pt x="60" y="426"/>
                    </a:cubicBezTo>
                    <a:cubicBezTo>
                      <a:pt x="61" y="425"/>
                      <a:pt x="62" y="424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1" y="423"/>
                      <a:pt x="61" y="423"/>
                      <a:pt x="61" y="423"/>
                    </a:cubicBezTo>
                    <a:cubicBezTo>
                      <a:pt x="61" y="422"/>
                      <a:pt x="62" y="422"/>
                      <a:pt x="62" y="422"/>
                    </a:cubicBezTo>
                    <a:cubicBezTo>
                      <a:pt x="62" y="422"/>
                      <a:pt x="62" y="422"/>
                      <a:pt x="62" y="422"/>
                    </a:cubicBezTo>
                    <a:cubicBezTo>
                      <a:pt x="63" y="422"/>
                      <a:pt x="63" y="421"/>
                      <a:pt x="63" y="421"/>
                    </a:cubicBezTo>
                    <a:cubicBezTo>
                      <a:pt x="63" y="421"/>
                      <a:pt x="63" y="421"/>
                      <a:pt x="64" y="421"/>
                    </a:cubicBezTo>
                    <a:cubicBezTo>
                      <a:pt x="64" y="422"/>
                      <a:pt x="64" y="422"/>
                      <a:pt x="64" y="422"/>
                    </a:cubicBezTo>
                    <a:cubicBezTo>
                      <a:pt x="64" y="422"/>
                      <a:pt x="64" y="423"/>
                      <a:pt x="64" y="423"/>
                    </a:cubicBezTo>
                    <a:cubicBezTo>
                      <a:pt x="64" y="423"/>
                      <a:pt x="64" y="423"/>
                      <a:pt x="65" y="423"/>
                    </a:cubicBezTo>
                    <a:cubicBezTo>
                      <a:pt x="65" y="423"/>
                      <a:pt x="65" y="423"/>
                      <a:pt x="65" y="423"/>
                    </a:cubicBezTo>
                    <a:cubicBezTo>
                      <a:pt x="65" y="422"/>
                      <a:pt x="65" y="422"/>
                      <a:pt x="65" y="421"/>
                    </a:cubicBezTo>
                    <a:cubicBezTo>
                      <a:pt x="66" y="420"/>
                      <a:pt x="66" y="420"/>
                      <a:pt x="66" y="419"/>
                    </a:cubicBezTo>
                    <a:cubicBezTo>
                      <a:pt x="66" y="419"/>
                      <a:pt x="67" y="420"/>
                      <a:pt x="66" y="420"/>
                    </a:cubicBezTo>
                    <a:cubicBezTo>
                      <a:pt x="67" y="420"/>
                      <a:pt x="67" y="420"/>
                      <a:pt x="67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6" y="421"/>
                      <a:pt x="66" y="422"/>
                      <a:pt x="66" y="423"/>
                    </a:cubicBezTo>
                    <a:cubicBezTo>
                      <a:pt x="66" y="423"/>
                      <a:pt x="65" y="423"/>
                      <a:pt x="65" y="424"/>
                    </a:cubicBezTo>
                    <a:cubicBezTo>
                      <a:pt x="65" y="424"/>
                      <a:pt x="66" y="423"/>
                      <a:pt x="66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7" y="423"/>
                      <a:pt x="67" y="423"/>
                      <a:pt x="67" y="424"/>
                    </a:cubicBezTo>
                    <a:cubicBezTo>
                      <a:pt x="67" y="423"/>
                      <a:pt x="67" y="423"/>
                      <a:pt x="67" y="423"/>
                    </a:cubicBezTo>
                    <a:cubicBezTo>
                      <a:pt x="67" y="422"/>
                      <a:pt x="67" y="422"/>
                      <a:pt x="67" y="421"/>
                    </a:cubicBezTo>
                    <a:cubicBezTo>
                      <a:pt x="67" y="421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1"/>
                    </a:cubicBezTo>
                    <a:cubicBezTo>
                      <a:pt x="68" y="420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2"/>
                    </a:cubicBezTo>
                    <a:cubicBezTo>
                      <a:pt x="68" y="422"/>
                      <a:pt x="68" y="422"/>
                      <a:pt x="68" y="422"/>
                    </a:cubicBezTo>
                    <a:cubicBezTo>
                      <a:pt x="68" y="422"/>
                      <a:pt x="68" y="423"/>
                      <a:pt x="68" y="423"/>
                    </a:cubicBezTo>
                    <a:cubicBezTo>
                      <a:pt x="68" y="424"/>
                      <a:pt x="68" y="424"/>
                      <a:pt x="67" y="425"/>
                    </a:cubicBezTo>
                    <a:cubicBezTo>
                      <a:pt x="67" y="425"/>
                      <a:pt x="67" y="426"/>
                      <a:pt x="67" y="426"/>
                    </a:cubicBezTo>
                    <a:cubicBezTo>
                      <a:pt x="68" y="426"/>
                      <a:pt x="68" y="425"/>
                      <a:pt x="68" y="424"/>
                    </a:cubicBezTo>
                    <a:cubicBezTo>
                      <a:pt x="68" y="424"/>
                      <a:pt x="68" y="423"/>
                      <a:pt x="69" y="423"/>
                    </a:cubicBezTo>
                    <a:cubicBezTo>
                      <a:pt x="69" y="422"/>
                      <a:pt x="69" y="422"/>
                      <a:pt x="69" y="422"/>
                    </a:cubicBezTo>
                    <a:cubicBezTo>
                      <a:pt x="70" y="422"/>
                      <a:pt x="70" y="421"/>
                      <a:pt x="70" y="421"/>
                    </a:cubicBezTo>
                    <a:cubicBezTo>
                      <a:pt x="70" y="420"/>
                      <a:pt x="71" y="419"/>
                      <a:pt x="71" y="418"/>
                    </a:cubicBezTo>
                    <a:cubicBezTo>
                      <a:pt x="71" y="418"/>
                      <a:pt x="71" y="418"/>
                      <a:pt x="72" y="417"/>
                    </a:cubicBezTo>
                    <a:cubicBezTo>
                      <a:pt x="72" y="417"/>
                      <a:pt x="72" y="417"/>
                      <a:pt x="73" y="417"/>
                    </a:cubicBezTo>
                    <a:cubicBezTo>
                      <a:pt x="73" y="416"/>
                      <a:pt x="74" y="416"/>
                      <a:pt x="75" y="416"/>
                    </a:cubicBezTo>
                    <a:cubicBezTo>
                      <a:pt x="75" y="415"/>
                      <a:pt x="76" y="415"/>
                      <a:pt x="77" y="414"/>
                    </a:cubicBezTo>
                    <a:cubicBezTo>
                      <a:pt x="78" y="414"/>
                      <a:pt x="79" y="414"/>
                      <a:pt x="79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5"/>
                      <a:pt x="80" y="415"/>
                      <a:pt x="80" y="416"/>
                    </a:cubicBezTo>
                    <a:cubicBezTo>
                      <a:pt x="80" y="416"/>
                      <a:pt x="80" y="416"/>
                      <a:pt x="80" y="416"/>
                    </a:cubicBezTo>
                    <a:cubicBezTo>
                      <a:pt x="80" y="417"/>
                      <a:pt x="80" y="416"/>
                      <a:pt x="80" y="416"/>
                    </a:cubicBezTo>
                    <a:cubicBezTo>
                      <a:pt x="81" y="416"/>
                      <a:pt x="81" y="416"/>
                      <a:pt x="81" y="416"/>
                    </a:cubicBezTo>
                    <a:cubicBezTo>
                      <a:pt x="82" y="416"/>
                      <a:pt x="82" y="416"/>
                      <a:pt x="82" y="415"/>
                    </a:cubicBezTo>
                    <a:cubicBezTo>
                      <a:pt x="82" y="415"/>
                      <a:pt x="82" y="415"/>
                      <a:pt x="83" y="415"/>
                    </a:cubicBezTo>
                    <a:cubicBezTo>
                      <a:pt x="83" y="414"/>
                      <a:pt x="84" y="413"/>
                      <a:pt x="84" y="412"/>
                    </a:cubicBezTo>
                    <a:cubicBezTo>
                      <a:pt x="84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6" y="412"/>
                      <a:pt x="86" y="412"/>
                    </a:cubicBezTo>
                    <a:cubicBezTo>
                      <a:pt x="86" y="412"/>
                      <a:pt x="86" y="412"/>
                      <a:pt x="86" y="412"/>
                    </a:cubicBezTo>
                    <a:cubicBezTo>
                      <a:pt x="86" y="411"/>
                      <a:pt x="85" y="411"/>
                      <a:pt x="85" y="410"/>
                    </a:cubicBezTo>
                    <a:cubicBezTo>
                      <a:pt x="85" y="410"/>
                      <a:pt x="85" y="410"/>
                      <a:pt x="85" y="409"/>
                    </a:cubicBezTo>
                    <a:cubicBezTo>
                      <a:pt x="85" y="409"/>
                      <a:pt x="85" y="409"/>
                      <a:pt x="85" y="409"/>
                    </a:cubicBezTo>
                    <a:cubicBezTo>
                      <a:pt x="86" y="408"/>
                      <a:pt x="86" y="408"/>
                      <a:pt x="87" y="407"/>
                    </a:cubicBezTo>
                    <a:cubicBezTo>
                      <a:pt x="88" y="407"/>
                      <a:pt x="89" y="407"/>
                      <a:pt x="90" y="407"/>
                    </a:cubicBezTo>
                    <a:cubicBezTo>
                      <a:pt x="90" y="407"/>
                      <a:pt x="91" y="407"/>
                      <a:pt x="91" y="406"/>
                    </a:cubicBezTo>
                    <a:cubicBezTo>
                      <a:pt x="90" y="406"/>
                      <a:pt x="89" y="406"/>
                      <a:pt x="88" y="406"/>
                    </a:cubicBezTo>
                    <a:cubicBezTo>
                      <a:pt x="88" y="405"/>
                      <a:pt x="87" y="405"/>
                      <a:pt x="87" y="405"/>
                    </a:cubicBezTo>
                    <a:cubicBezTo>
                      <a:pt x="87" y="405"/>
                      <a:pt x="87" y="404"/>
                      <a:pt x="87" y="404"/>
                    </a:cubicBezTo>
                    <a:cubicBezTo>
                      <a:pt x="87" y="404"/>
                      <a:pt x="87" y="404"/>
                      <a:pt x="88" y="404"/>
                    </a:cubicBezTo>
                    <a:cubicBezTo>
                      <a:pt x="88" y="404"/>
                      <a:pt x="88" y="404"/>
                      <a:pt x="88" y="404"/>
                    </a:cubicBezTo>
                    <a:cubicBezTo>
                      <a:pt x="88" y="404"/>
                      <a:pt x="88" y="403"/>
                      <a:pt x="88" y="403"/>
                    </a:cubicBezTo>
                    <a:cubicBezTo>
                      <a:pt x="87" y="403"/>
                      <a:pt x="87" y="404"/>
                      <a:pt x="87" y="404"/>
                    </a:cubicBezTo>
                    <a:cubicBezTo>
                      <a:pt x="87" y="404"/>
                      <a:pt x="86" y="403"/>
                      <a:pt x="86" y="403"/>
                    </a:cubicBezTo>
                    <a:cubicBezTo>
                      <a:pt x="86" y="403"/>
                      <a:pt x="86" y="403"/>
                      <a:pt x="86" y="402"/>
                    </a:cubicBezTo>
                    <a:cubicBezTo>
                      <a:pt x="86" y="401"/>
                      <a:pt x="87" y="400"/>
                      <a:pt x="87" y="400"/>
                    </a:cubicBezTo>
                    <a:cubicBezTo>
                      <a:pt x="87" y="400"/>
                      <a:pt x="87" y="400"/>
                      <a:pt x="87" y="400"/>
                    </a:cubicBezTo>
                    <a:cubicBezTo>
                      <a:pt x="87" y="400"/>
                      <a:pt x="88" y="400"/>
                      <a:pt x="88" y="400"/>
                    </a:cubicBezTo>
                    <a:cubicBezTo>
                      <a:pt x="89" y="400"/>
                      <a:pt x="90" y="402"/>
                      <a:pt x="91" y="403"/>
                    </a:cubicBezTo>
                    <a:cubicBezTo>
                      <a:pt x="91" y="404"/>
                      <a:pt x="92" y="404"/>
                      <a:pt x="92" y="404"/>
                    </a:cubicBezTo>
                    <a:cubicBezTo>
                      <a:pt x="93" y="407"/>
                      <a:pt x="94" y="409"/>
                      <a:pt x="95" y="412"/>
                    </a:cubicBezTo>
                    <a:cubicBezTo>
                      <a:pt x="96" y="414"/>
                      <a:pt x="97" y="417"/>
                      <a:pt x="98" y="419"/>
                    </a:cubicBezTo>
                    <a:cubicBezTo>
                      <a:pt x="99" y="420"/>
                      <a:pt x="100" y="421"/>
                      <a:pt x="101" y="422"/>
                    </a:cubicBezTo>
                    <a:cubicBezTo>
                      <a:pt x="101" y="423"/>
                      <a:pt x="102" y="423"/>
                      <a:pt x="102" y="423"/>
                    </a:cubicBezTo>
                    <a:cubicBezTo>
                      <a:pt x="102" y="423"/>
                      <a:pt x="103" y="423"/>
                      <a:pt x="103" y="423"/>
                    </a:cubicBezTo>
                    <a:cubicBezTo>
                      <a:pt x="103" y="423"/>
                      <a:pt x="104" y="423"/>
                      <a:pt x="104" y="424"/>
                    </a:cubicBezTo>
                    <a:cubicBezTo>
                      <a:pt x="104" y="424"/>
                      <a:pt x="105" y="424"/>
                      <a:pt x="105" y="423"/>
                    </a:cubicBezTo>
                    <a:cubicBezTo>
                      <a:pt x="105" y="423"/>
                      <a:pt x="105" y="423"/>
                      <a:pt x="105" y="423"/>
                    </a:cubicBezTo>
                    <a:cubicBezTo>
                      <a:pt x="105" y="422"/>
                      <a:pt x="106" y="422"/>
                      <a:pt x="106" y="422"/>
                    </a:cubicBezTo>
                    <a:cubicBezTo>
                      <a:pt x="106" y="423"/>
                      <a:pt x="107" y="422"/>
                      <a:pt x="107" y="422"/>
                    </a:cubicBezTo>
                    <a:cubicBezTo>
                      <a:pt x="106" y="422"/>
                      <a:pt x="106" y="422"/>
                      <a:pt x="106" y="422"/>
                    </a:cubicBezTo>
                    <a:cubicBezTo>
                      <a:pt x="106" y="422"/>
                      <a:pt x="107" y="422"/>
                      <a:pt x="107" y="421"/>
                    </a:cubicBezTo>
                    <a:cubicBezTo>
                      <a:pt x="106" y="421"/>
                      <a:pt x="106" y="421"/>
                      <a:pt x="106" y="421"/>
                    </a:cubicBezTo>
                    <a:cubicBezTo>
                      <a:pt x="106" y="421"/>
                      <a:pt x="105" y="421"/>
                      <a:pt x="104" y="422"/>
                    </a:cubicBezTo>
                    <a:cubicBezTo>
                      <a:pt x="104" y="422"/>
                      <a:pt x="104" y="422"/>
                      <a:pt x="103" y="422"/>
                    </a:cubicBezTo>
                    <a:cubicBezTo>
                      <a:pt x="103" y="422"/>
                      <a:pt x="103" y="421"/>
                      <a:pt x="104" y="421"/>
                    </a:cubicBezTo>
                    <a:cubicBezTo>
                      <a:pt x="104" y="421"/>
                      <a:pt x="104" y="421"/>
                      <a:pt x="104" y="420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0"/>
                      <a:pt x="104" y="420"/>
                      <a:pt x="105" y="420"/>
                    </a:cubicBezTo>
                    <a:cubicBezTo>
                      <a:pt x="105" y="420"/>
                      <a:pt x="106" y="421"/>
                      <a:pt x="107" y="420"/>
                    </a:cubicBezTo>
                    <a:cubicBezTo>
                      <a:pt x="106" y="420"/>
                      <a:pt x="106" y="420"/>
                      <a:pt x="106" y="420"/>
                    </a:cubicBezTo>
                    <a:cubicBezTo>
                      <a:pt x="106" y="420"/>
                      <a:pt x="106" y="419"/>
                      <a:pt x="106" y="419"/>
                    </a:cubicBezTo>
                    <a:cubicBezTo>
                      <a:pt x="105" y="419"/>
                      <a:pt x="105" y="418"/>
                      <a:pt x="105" y="418"/>
                    </a:cubicBezTo>
                    <a:cubicBezTo>
                      <a:pt x="105" y="418"/>
                      <a:pt x="105" y="417"/>
                      <a:pt x="105" y="417"/>
                    </a:cubicBezTo>
                    <a:cubicBezTo>
                      <a:pt x="106" y="417"/>
                      <a:pt x="106" y="416"/>
                      <a:pt x="107" y="416"/>
                    </a:cubicBezTo>
                    <a:cubicBezTo>
                      <a:pt x="107" y="416"/>
                      <a:pt x="107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4"/>
                      <a:pt x="106" y="414"/>
                      <a:pt x="106" y="413"/>
                    </a:cubicBezTo>
                    <a:cubicBezTo>
                      <a:pt x="106" y="414"/>
                      <a:pt x="106" y="414"/>
                      <a:pt x="106" y="414"/>
                    </a:cubicBezTo>
                    <a:cubicBezTo>
                      <a:pt x="106" y="415"/>
                      <a:pt x="107" y="415"/>
                      <a:pt x="107" y="414"/>
                    </a:cubicBezTo>
                    <a:cubicBezTo>
                      <a:pt x="107" y="414"/>
                      <a:pt x="108" y="414"/>
                      <a:pt x="108" y="414"/>
                    </a:cubicBezTo>
                    <a:cubicBezTo>
                      <a:pt x="107" y="414"/>
                      <a:pt x="107" y="414"/>
                      <a:pt x="107" y="413"/>
                    </a:cubicBezTo>
                    <a:cubicBezTo>
                      <a:pt x="107" y="413"/>
                      <a:pt x="107" y="413"/>
                      <a:pt x="108" y="413"/>
                    </a:cubicBezTo>
                    <a:cubicBezTo>
                      <a:pt x="108" y="412"/>
                      <a:pt x="108" y="412"/>
                      <a:pt x="108" y="412"/>
                    </a:cubicBez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8" y="410"/>
                      <a:pt x="107" y="411"/>
                      <a:pt x="107" y="411"/>
                    </a:cubicBezTo>
                    <a:cubicBezTo>
                      <a:pt x="107" y="411"/>
                      <a:pt x="107" y="411"/>
                      <a:pt x="107" y="411"/>
                    </a:cubicBezTo>
                    <a:cubicBezTo>
                      <a:pt x="107" y="412"/>
                      <a:pt x="106" y="412"/>
                      <a:pt x="106" y="412"/>
                    </a:cubicBezTo>
                    <a:cubicBezTo>
                      <a:pt x="106" y="412"/>
                      <a:pt x="106" y="411"/>
                      <a:pt x="106" y="411"/>
                    </a:cubicBezTo>
                    <a:cubicBezTo>
                      <a:pt x="106" y="411"/>
                      <a:pt x="106" y="411"/>
                      <a:pt x="106" y="411"/>
                    </a:cubicBezTo>
                    <a:cubicBezTo>
                      <a:pt x="106" y="410"/>
                      <a:pt x="107" y="410"/>
                      <a:pt x="107" y="409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08" y="410"/>
                      <a:pt x="109" y="409"/>
                      <a:pt x="110" y="409"/>
                    </a:cubicBezTo>
                    <a:cubicBezTo>
                      <a:pt x="109" y="409"/>
                      <a:pt x="109" y="408"/>
                      <a:pt x="109" y="408"/>
                    </a:cubicBezTo>
                    <a:cubicBezTo>
                      <a:pt x="109" y="408"/>
                      <a:pt x="109" y="408"/>
                      <a:pt x="109" y="408"/>
                    </a:cubicBezTo>
                    <a:cubicBezTo>
                      <a:pt x="109" y="408"/>
                      <a:pt x="109" y="407"/>
                      <a:pt x="109" y="407"/>
                    </a:cubicBezTo>
                    <a:cubicBezTo>
                      <a:pt x="109" y="407"/>
                      <a:pt x="110" y="407"/>
                      <a:pt x="110" y="407"/>
                    </a:cubicBezTo>
                    <a:cubicBezTo>
                      <a:pt x="110" y="407"/>
                      <a:pt x="110" y="407"/>
                      <a:pt x="110" y="407"/>
                    </a:cubicBezTo>
                    <a:cubicBezTo>
                      <a:pt x="111" y="407"/>
                      <a:pt x="111" y="407"/>
                      <a:pt x="111" y="407"/>
                    </a:cubicBezTo>
                    <a:cubicBezTo>
                      <a:pt x="111" y="407"/>
                      <a:pt x="111" y="407"/>
                      <a:pt x="110" y="407"/>
                    </a:cubicBezTo>
                    <a:cubicBezTo>
                      <a:pt x="110" y="408"/>
                      <a:pt x="111" y="408"/>
                      <a:pt x="111" y="408"/>
                    </a:cubicBezTo>
                    <a:cubicBezTo>
                      <a:pt x="111" y="408"/>
                      <a:pt x="111" y="408"/>
                      <a:pt x="112" y="408"/>
                    </a:cubicBezTo>
                    <a:cubicBezTo>
                      <a:pt x="111" y="408"/>
                      <a:pt x="112" y="409"/>
                      <a:pt x="112" y="409"/>
                    </a:cubicBezTo>
                    <a:cubicBezTo>
                      <a:pt x="112" y="410"/>
                      <a:pt x="112" y="411"/>
                      <a:pt x="111" y="411"/>
                    </a:cubicBezTo>
                    <a:cubicBezTo>
                      <a:pt x="111" y="411"/>
                      <a:pt x="111" y="411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3"/>
                      <a:pt x="111" y="413"/>
                    </a:cubicBezTo>
                    <a:cubicBezTo>
                      <a:pt x="111" y="414"/>
                      <a:pt x="111" y="415"/>
                      <a:pt x="111" y="415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2" y="416"/>
                      <a:pt x="112" y="416"/>
                    </a:cubicBezTo>
                    <a:cubicBezTo>
                      <a:pt x="112" y="416"/>
                      <a:pt x="112" y="416"/>
                      <a:pt x="113" y="416"/>
                    </a:cubicBezTo>
                    <a:cubicBezTo>
                      <a:pt x="113" y="416"/>
                      <a:pt x="113" y="416"/>
                      <a:pt x="114" y="416"/>
                    </a:cubicBezTo>
                    <a:cubicBezTo>
                      <a:pt x="114" y="417"/>
                      <a:pt x="114" y="417"/>
                      <a:pt x="114" y="417"/>
                    </a:cubicBezTo>
                    <a:cubicBezTo>
                      <a:pt x="113" y="418"/>
                      <a:pt x="113" y="418"/>
                      <a:pt x="113" y="419"/>
                    </a:cubicBezTo>
                    <a:cubicBezTo>
                      <a:pt x="113" y="419"/>
                      <a:pt x="112" y="420"/>
                      <a:pt x="112" y="420"/>
                    </a:cubicBezTo>
                    <a:cubicBezTo>
                      <a:pt x="112" y="420"/>
                      <a:pt x="112" y="420"/>
                      <a:pt x="111" y="421"/>
                    </a:cubicBezTo>
                    <a:cubicBezTo>
                      <a:pt x="111" y="421"/>
                      <a:pt x="112" y="422"/>
                      <a:pt x="111" y="422"/>
                    </a:cubicBezTo>
                    <a:cubicBezTo>
                      <a:pt x="111" y="422"/>
                      <a:pt x="111" y="422"/>
                      <a:pt x="111" y="423"/>
                    </a:cubicBezTo>
                    <a:cubicBezTo>
                      <a:pt x="111" y="423"/>
                      <a:pt x="111" y="423"/>
                      <a:pt x="111" y="423"/>
                    </a:cubicBezTo>
                    <a:cubicBezTo>
                      <a:pt x="112" y="423"/>
                      <a:pt x="113" y="423"/>
                      <a:pt x="113" y="423"/>
                    </a:cubicBezTo>
                    <a:cubicBezTo>
                      <a:pt x="114" y="423"/>
                      <a:pt x="114" y="423"/>
                      <a:pt x="114" y="422"/>
                    </a:cubicBezTo>
                    <a:cubicBezTo>
                      <a:pt x="114" y="422"/>
                      <a:pt x="114" y="422"/>
                      <a:pt x="115" y="422"/>
                    </a:cubicBezTo>
                    <a:cubicBezTo>
                      <a:pt x="115" y="423"/>
                      <a:pt x="115" y="423"/>
                      <a:pt x="115" y="423"/>
                    </a:cubicBezTo>
                    <a:cubicBezTo>
                      <a:pt x="116" y="423"/>
                      <a:pt x="116" y="424"/>
                      <a:pt x="116" y="424"/>
                    </a:cubicBezTo>
                    <a:cubicBezTo>
                      <a:pt x="116" y="424"/>
                      <a:pt x="116" y="424"/>
                      <a:pt x="116" y="424"/>
                    </a:cubicBezTo>
                    <a:cubicBezTo>
                      <a:pt x="116" y="423"/>
                      <a:pt x="116" y="423"/>
                      <a:pt x="117" y="423"/>
                    </a:cubicBezTo>
                    <a:cubicBezTo>
                      <a:pt x="117" y="423"/>
                      <a:pt x="117" y="423"/>
                      <a:pt x="117" y="423"/>
                    </a:cubicBezTo>
                    <a:cubicBezTo>
                      <a:pt x="118" y="423"/>
                      <a:pt x="118" y="422"/>
                      <a:pt x="118" y="422"/>
                    </a:cubicBezTo>
                    <a:cubicBezTo>
                      <a:pt x="118" y="422"/>
                      <a:pt x="118" y="422"/>
                      <a:pt x="118" y="422"/>
                    </a:cubicBezTo>
                    <a:cubicBezTo>
                      <a:pt x="118" y="422"/>
                      <a:pt x="118" y="421"/>
                      <a:pt x="118" y="421"/>
                    </a:cubicBezTo>
                    <a:cubicBezTo>
                      <a:pt x="118" y="421"/>
                      <a:pt x="118" y="421"/>
                      <a:pt x="119" y="421"/>
                    </a:cubicBezTo>
                    <a:cubicBezTo>
                      <a:pt x="119" y="421"/>
                      <a:pt x="119" y="421"/>
                      <a:pt x="119" y="420"/>
                    </a:cubicBezTo>
                    <a:cubicBezTo>
                      <a:pt x="119" y="420"/>
                      <a:pt x="120" y="420"/>
                      <a:pt x="120" y="420"/>
                    </a:cubicBezTo>
                    <a:cubicBezTo>
                      <a:pt x="120" y="420"/>
                      <a:pt x="120" y="419"/>
                      <a:pt x="120" y="419"/>
                    </a:cubicBezTo>
                    <a:cubicBezTo>
                      <a:pt x="120" y="419"/>
                      <a:pt x="120" y="418"/>
                      <a:pt x="120" y="418"/>
                    </a:cubicBezTo>
                    <a:cubicBezTo>
                      <a:pt x="120" y="418"/>
                      <a:pt x="120" y="417"/>
                      <a:pt x="120" y="417"/>
                    </a:cubicBezTo>
                    <a:cubicBezTo>
                      <a:pt x="120" y="416"/>
                      <a:pt x="120" y="416"/>
                      <a:pt x="120" y="416"/>
                    </a:cubicBezTo>
                    <a:cubicBezTo>
                      <a:pt x="120" y="415"/>
                      <a:pt x="120" y="415"/>
                      <a:pt x="120" y="415"/>
                    </a:cubicBezTo>
                    <a:cubicBezTo>
                      <a:pt x="121" y="415"/>
                      <a:pt x="121" y="415"/>
                      <a:pt x="121" y="414"/>
                    </a:cubicBezTo>
                    <a:cubicBezTo>
                      <a:pt x="121" y="414"/>
                      <a:pt x="121" y="414"/>
                      <a:pt x="121" y="414"/>
                    </a:cubicBezTo>
                    <a:cubicBezTo>
                      <a:pt x="121" y="414"/>
                      <a:pt x="122" y="414"/>
                      <a:pt x="122" y="414"/>
                    </a:cubicBezTo>
                    <a:cubicBezTo>
                      <a:pt x="122" y="415"/>
                      <a:pt x="123" y="414"/>
                      <a:pt x="123" y="414"/>
                    </a:cubicBezTo>
                    <a:cubicBezTo>
                      <a:pt x="123" y="414"/>
                      <a:pt x="124" y="414"/>
                      <a:pt x="124" y="414"/>
                    </a:cubicBezTo>
                    <a:cubicBezTo>
                      <a:pt x="124" y="415"/>
                      <a:pt x="125" y="414"/>
                      <a:pt x="126" y="414"/>
                    </a:cubicBezTo>
                    <a:cubicBezTo>
                      <a:pt x="126" y="414"/>
                      <a:pt x="127" y="414"/>
                      <a:pt x="127" y="414"/>
                    </a:cubicBezTo>
                    <a:cubicBezTo>
                      <a:pt x="127" y="414"/>
                      <a:pt x="127" y="414"/>
                      <a:pt x="127" y="414"/>
                    </a:cubicBezTo>
                    <a:cubicBezTo>
                      <a:pt x="127" y="414"/>
                      <a:pt x="128" y="414"/>
                      <a:pt x="128" y="414"/>
                    </a:cubicBezTo>
                    <a:cubicBezTo>
                      <a:pt x="129" y="415"/>
                      <a:pt x="129" y="414"/>
                      <a:pt x="130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31" y="415"/>
                      <a:pt x="131" y="415"/>
                      <a:pt x="132" y="415"/>
                    </a:cubicBezTo>
                    <a:cubicBezTo>
                      <a:pt x="132" y="415"/>
                      <a:pt x="133" y="416"/>
                      <a:pt x="133" y="417"/>
                    </a:cubicBezTo>
                    <a:cubicBezTo>
                      <a:pt x="134" y="417"/>
                      <a:pt x="134" y="417"/>
                      <a:pt x="134" y="417"/>
                    </a:cubicBezTo>
                    <a:cubicBezTo>
                      <a:pt x="135" y="417"/>
                      <a:pt x="135" y="418"/>
                      <a:pt x="136" y="418"/>
                    </a:cubicBezTo>
                    <a:cubicBezTo>
                      <a:pt x="136" y="419"/>
                      <a:pt x="137" y="419"/>
                      <a:pt x="137" y="420"/>
                    </a:cubicBezTo>
                    <a:cubicBezTo>
                      <a:pt x="138" y="421"/>
                      <a:pt x="138" y="421"/>
                      <a:pt x="139" y="422"/>
                    </a:cubicBezTo>
                    <a:cubicBezTo>
                      <a:pt x="140" y="422"/>
                      <a:pt x="141" y="423"/>
                      <a:pt x="142" y="423"/>
                    </a:cubicBezTo>
                    <a:cubicBezTo>
                      <a:pt x="143" y="424"/>
                      <a:pt x="144" y="424"/>
                      <a:pt x="145" y="424"/>
                    </a:cubicBezTo>
                    <a:cubicBezTo>
                      <a:pt x="145" y="424"/>
                      <a:pt x="145" y="425"/>
                      <a:pt x="146" y="425"/>
                    </a:cubicBezTo>
                    <a:cubicBezTo>
                      <a:pt x="146" y="425"/>
                      <a:pt x="146" y="424"/>
                      <a:pt x="146" y="424"/>
                    </a:cubicBezTo>
                    <a:cubicBezTo>
                      <a:pt x="146" y="424"/>
                      <a:pt x="146" y="424"/>
                      <a:pt x="146" y="424"/>
                    </a:cubicBezTo>
                    <a:cubicBezTo>
                      <a:pt x="147" y="425"/>
                      <a:pt x="147" y="425"/>
                      <a:pt x="148" y="425"/>
                    </a:cubicBezTo>
                    <a:cubicBezTo>
                      <a:pt x="149" y="425"/>
                      <a:pt x="150" y="425"/>
                      <a:pt x="151" y="426"/>
                    </a:cubicBezTo>
                    <a:cubicBezTo>
                      <a:pt x="151" y="427"/>
                      <a:pt x="151" y="427"/>
                      <a:pt x="152" y="428"/>
                    </a:cubicBezTo>
                    <a:cubicBezTo>
                      <a:pt x="152" y="428"/>
                      <a:pt x="153" y="428"/>
                      <a:pt x="154" y="429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5" y="430"/>
                      <a:pt x="156" y="430"/>
                      <a:pt x="157" y="430"/>
                    </a:cubicBezTo>
                    <a:cubicBezTo>
                      <a:pt x="158" y="430"/>
                      <a:pt x="159" y="430"/>
                      <a:pt x="159" y="431"/>
                    </a:cubicBezTo>
                    <a:cubicBezTo>
                      <a:pt x="159" y="431"/>
                      <a:pt x="160" y="431"/>
                      <a:pt x="160" y="431"/>
                    </a:cubicBezTo>
                    <a:cubicBezTo>
                      <a:pt x="160" y="432"/>
                      <a:pt x="161" y="432"/>
                      <a:pt x="161" y="431"/>
                    </a:cubicBezTo>
                    <a:cubicBezTo>
                      <a:pt x="161" y="431"/>
                      <a:pt x="162" y="431"/>
                      <a:pt x="162" y="431"/>
                    </a:cubicBezTo>
                    <a:cubicBezTo>
                      <a:pt x="162" y="431"/>
                      <a:pt x="162" y="432"/>
                      <a:pt x="163" y="432"/>
                    </a:cubicBezTo>
                    <a:cubicBezTo>
                      <a:pt x="163" y="432"/>
                      <a:pt x="163" y="432"/>
                      <a:pt x="163" y="432"/>
                    </a:cubicBezTo>
                    <a:cubicBezTo>
                      <a:pt x="163" y="432"/>
                      <a:pt x="164" y="432"/>
                      <a:pt x="164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6" y="432"/>
                      <a:pt x="166" y="432"/>
                      <a:pt x="166" y="432"/>
                    </a:cubicBezTo>
                    <a:cubicBezTo>
                      <a:pt x="166" y="432"/>
                      <a:pt x="167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7" y="432"/>
                      <a:pt x="167" y="431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8" y="431"/>
                      <a:pt x="168" y="431"/>
                      <a:pt x="168" y="431"/>
                    </a:cubicBezTo>
                    <a:cubicBezTo>
                      <a:pt x="168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6" y="431"/>
                    </a:cubicBezTo>
                    <a:cubicBezTo>
                      <a:pt x="166" y="431"/>
                      <a:pt x="166" y="430"/>
                      <a:pt x="166" y="430"/>
                    </a:cubicBezTo>
                    <a:cubicBezTo>
                      <a:pt x="166" y="430"/>
                      <a:pt x="166" y="430"/>
                      <a:pt x="167" y="430"/>
                    </a:cubicBezTo>
                    <a:cubicBezTo>
                      <a:pt x="167" y="430"/>
                      <a:pt x="167" y="430"/>
                      <a:pt x="168" y="430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9" y="431"/>
                      <a:pt x="169" y="431"/>
                      <a:pt x="169" y="431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9" y="430"/>
                      <a:pt x="169" y="430"/>
                      <a:pt x="170" y="430"/>
                    </a:cubicBezTo>
                    <a:cubicBezTo>
                      <a:pt x="170" y="430"/>
                      <a:pt x="170" y="430"/>
                      <a:pt x="170" y="430"/>
                    </a:cubicBezTo>
                    <a:cubicBezTo>
                      <a:pt x="171" y="430"/>
                      <a:pt x="171" y="431"/>
                      <a:pt x="172" y="431"/>
                    </a:cubicBezTo>
                    <a:cubicBezTo>
                      <a:pt x="172" y="431"/>
                      <a:pt x="173" y="432"/>
                      <a:pt x="173" y="432"/>
                    </a:cubicBezTo>
                    <a:cubicBezTo>
                      <a:pt x="173" y="432"/>
                      <a:pt x="174" y="432"/>
                      <a:pt x="174" y="432"/>
                    </a:cubicBezTo>
                    <a:cubicBezTo>
                      <a:pt x="175" y="432"/>
                      <a:pt x="176" y="433"/>
                      <a:pt x="176" y="434"/>
                    </a:cubicBezTo>
                    <a:cubicBezTo>
                      <a:pt x="176" y="434"/>
                      <a:pt x="176" y="434"/>
                      <a:pt x="176" y="434"/>
                    </a:cubicBezTo>
                    <a:cubicBezTo>
                      <a:pt x="176" y="435"/>
                      <a:pt x="177" y="435"/>
                      <a:pt x="178" y="435"/>
                    </a:cubicBezTo>
                    <a:cubicBezTo>
                      <a:pt x="178" y="435"/>
                      <a:pt x="178" y="435"/>
                      <a:pt x="178" y="435"/>
                    </a:cubicBezTo>
                    <a:cubicBezTo>
                      <a:pt x="178" y="435"/>
                      <a:pt x="178" y="435"/>
                      <a:pt x="178" y="436"/>
                    </a:cubicBezTo>
                    <a:cubicBezTo>
                      <a:pt x="178" y="436"/>
                      <a:pt x="179" y="437"/>
                      <a:pt x="179" y="437"/>
                    </a:cubicBezTo>
                    <a:cubicBezTo>
                      <a:pt x="179" y="438"/>
                      <a:pt x="180" y="438"/>
                      <a:pt x="180" y="438"/>
                    </a:cubicBezTo>
                    <a:cubicBezTo>
                      <a:pt x="180" y="438"/>
                      <a:pt x="180" y="438"/>
                      <a:pt x="180" y="438"/>
                    </a:cubicBezTo>
                    <a:cubicBezTo>
                      <a:pt x="181" y="439"/>
                      <a:pt x="181" y="440"/>
                      <a:pt x="181" y="440"/>
                    </a:cubicBezTo>
                    <a:cubicBezTo>
                      <a:pt x="181" y="440"/>
                      <a:pt x="181" y="441"/>
                      <a:pt x="181" y="441"/>
                    </a:cubicBezTo>
                    <a:cubicBezTo>
                      <a:pt x="181" y="441"/>
                      <a:pt x="181" y="441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82" y="441"/>
                      <a:pt x="182" y="441"/>
                      <a:pt x="181" y="441"/>
                    </a:cubicBezTo>
                    <a:cubicBezTo>
                      <a:pt x="181" y="441"/>
                      <a:pt x="181" y="442"/>
                      <a:pt x="182" y="442"/>
                    </a:cubicBezTo>
                    <a:cubicBezTo>
                      <a:pt x="182" y="442"/>
                      <a:pt x="181" y="442"/>
                      <a:pt x="181" y="442"/>
                    </a:cubicBezTo>
                    <a:cubicBezTo>
                      <a:pt x="181" y="442"/>
                      <a:pt x="181" y="443"/>
                      <a:pt x="181" y="443"/>
                    </a:cubicBezTo>
                    <a:cubicBezTo>
                      <a:pt x="181" y="444"/>
                      <a:pt x="181" y="444"/>
                      <a:pt x="180" y="444"/>
                    </a:cubicBezTo>
                    <a:cubicBezTo>
                      <a:pt x="180" y="444"/>
                      <a:pt x="180" y="444"/>
                      <a:pt x="180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3"/>
                      <a:pt x="178" y="443"/>
                    </a:cubicBezTo>
                    <a:cubicBezTo>
                      <a:pt x="178" y="443"/>
                      <a:pt x="178" y="444"/>
                      <a:pt x="178" y="444"/>
                    </a:cubicBezTo>
                    <a:cubicBezTo>
                      <a:pt x="177" y="444"/>
                      <a:pt x="176" y="443"/>
                      <a:pt x="176" y="443"/>
                    </a:cubicBezTo>
                    <a:cubicBezTo>
                      <a:pt x="176" y="443"/>
                      <a:pt x="175" y="443"/>
                      <a:pt x="175" y="443"/>
                    </a:cubicBezTo>
                    <a:cubicBezTo>
                      <a:pt x="175" y="443"/>
                      <a:pt x="175" y="443"/>
                      <a:pt x="175" y="442"/>
                    </a:cubicBezTo>
                    <a:cubicBezTo>
                      <a:pt x="175" y="442"/>
                      <a:pt x="175" y="442"/>
                      <a:pt x="175" y="443"/>
                    </a:cubicBezTo>
                    <a:cubicBezTo>
                      <a:pt x="175" y="443"/>
                      <a:pt x="175" y="443"/>
                      <a:pt x="175" y="443"/>
                    </a:cubicBezTo>
                    <a:cubicBezTo>
                      <a:pt x="175" y="444"/>
                      <a:pt x="176" y="444"/>
                      <a:pt x="176" y="444"/>
                    </a:cubicBezTo>
                    <a:cubicBezTo>
                      <a:pt x="176" y="444"/>
                      <a:pt x="176" y="445"/>
                      <a:pt x="176" y="445"/>
                    </a:cubicBezTo>
                    <a:cubicBezTo>
                      <a:pt x="176" y="445"/>
                      <a:pt x="176" y="445"/>
                      <a:pt x="175" y="445"/>
                    </a:cubicBezTo>
                    <a:cubicBezTo>
                      <a:pt x="175" y="445"/>
                      <a:pt x="175" y="445"/>
                      <a:pt x="175" y="445"/>
                    </a:cubicBezTo>
                    <a:cubicBezTo>
                      <a:pt x="175" y="445"/>
                      <a:pt x="174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6"/>
                      <a:pt x="173" y="446"/>
                      <a:pt x="173" y="447"/>
                    </a:cubicBezTo>
                    <a:cubicBezTo>
                      <a:pt x="173" y="447"/>
                      <a:pt x="173" y="447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9"/>
                      <a:pt x="172" y="449"/>
                      <a:pt x="172" y="449"/>
                    </a:cubicBezTo>
                    <a:cubicBezTo>
                      <a:pt x="171" y="449"/>
                      <a:pt x="171" y="449"/>
                      <a:pt x="171" y="450"/>
                    </a:cubicBezTo>
                    <a:cubicBezTo>
                      <a:pt x="171" y="450"/>
                      <a:pt x="171" y="450"/>
                      <a:pt x="171" y="450"/>
                    </a:cubicBezTo>
                    <a:cubicBezTo>
                      <a:pt x="172" y="450"/>
                      <a:pt x="173" y="451"/>
                      <a:pt x="174" y="451"/>
                    </a:cubicBezTo>
                    <a:cubicBezTo>
                      <a:pt x="174" y="452"/>
                      <a:pt x="174" y="452"/>
                      <a:pt x="174" y="452"/>
                    </a:cubicBezTo>
                    <a:cubicBezTo>
                      <a:pt x="175" y="452"/>
                      <a:pt x="175" y="452"/>
                      <a:pt x="175" y="452"/>
                    </a:cubicBezTo>
                    <a:cubicBezTo>
                      <a:pt x="176" y="451"/>
                      <a:pt x="177" y="452"/>
                      <a:pt x="178" y="452"/>
                    </a:cubicBezTo>
                    <a:cubicBezTo>
                      <a:pt x="178" y="452"/>
                      <a:pt x="178" y="452"/>
                      <a:pt x="178" y="452"/>
                    </a:cubicBezTo>
                    <a:cubicBezTo>
                      <a:pt x="179" y="452"/>
                      <a:pt x="179" y="452"/>
                      <a:pt x="179" y="452"/>
                    </a:cubicBezTo>
                    <a:cubicBezTo>
                      <a:pt x="179" y="453"/>
                      <a:pt x="179" y="453"/>
                      <a:pt x="180" y="453"/>
                    </a:cubicBezTo>
                    <a:cubicBezTo>
                      <a:pt x="182" y="453"/>
                      <a:pt x="184" y="454"/>
                      <a:pt x="186" y="453"/>
                    </a:cubicBezTo>
                    <a:cubicBezTo>
                      <a:pt x="186" y="453"/>
                      <a:pt x="186" y="453"/>
                      <a:pt x="186" y="453"/>
                    </a:cubicBezTo>
                    <a:cubicBezTo>
                      <a:pt x="187" y="453"/>
                      <a:pt x="187" y="453"/>
                      <a:pt x="187" y="453"/>
                    </a:cubicBezTo>
                    <a:cubicBezTo>
                      <a:pt x="188" y="454"/>
                      <a:pt x="189" y="454"/>
                      <a:pt x="190" y="454"/>
                    </a:cubicBezTo>
                    <a:cubicBezTo>
                      <a:pt x="190" y="454"/>
                      <a:pt x="191" y="454"/>
                      <a:pt x="191" y="454"/>
                    </a:cubicBezTo>
                    <a:cubicBezTo>
                      <a:pt x="192" y="454"/>
                      <a:pt x="192" y="453"/>
                      <a:pt x="192" y="453"/>
                    </a:cubicBezTo>
                    <a:cubicBezTo>
                      <a:pt x="192" y="453"/>
                      <a:pt x="193" y="453"/>
                      <a:pt x="193" y="453"/>
                    </a:cubicBezTo>
                    <a:cubicBezTo>
                      <a:pt x="193" y="453"/>
                      <a:pt x="193" y="453"/>
                      <a:pt x="194" y="453"/>
                    </a:cubicBezTo>
                    <a:cubicBezTo>
                      <a:pt x="195" y="452"/>
                      <a:pt x="196" y="452"/>
                      <a:pt x="198" y="452"/>
                    </a:cubicBezTo>
                    <a:cubicBezTo>
                      <a:pt x="198" y="452"/>
                      <a:pt x="198" y="452"/>
                      <a:pt x="198" y="452"/>
                    </a:cubicBezTo>
                    <a:cubicBezTo>
                      <a:pt x="199" y="452"/>
                      <a:pt x="199" y="452"/>
                      <a:pt x="199" y="452"/>
                    </a:cubicBezTo>
                    <a:cubicBezTo>
                      <a:pt x="199" y="452"/>
                      <a:pt x="199" y="452"/>
                      <a:pt x="200" y="451"/>
                    </a:cubicBezTo>
                    <a:cubicBezTo>
                      <a:pt x="200" y="451"/>
                      <a:pt x="200" y="451"/>
                      <a:pt x="200" y="451"/>
                    </a:cubicBezTo>
                    <a:cubicBezTo>
                      <a:pt x="200" y="451"/>
                      <a:pt x="200" y="451"/>
                      <a:pt x="200" y="452"/>
                    </a:cubicBezTo>
                    <a:cubicBezTo>
                      <a:pt x="201" y="452"/>
                      <a:pt x="201" y="452"/>
                      <a:pt x="201" y="452"/>
                    </a:cubicBezTo>
                    <a:cubicBezTo>
                      <a:pt x="202" y="452"/>
                      <a:pt x="202" y="452"/>
                      <a:pt x="202" y="451"/>
                    </a:cubicBezTo>
                    <a:cubicBezTo>
                      <a:pt x="203" y="451"/>
                      <a:pt x="204" y="450"/>
                      <a:pt x="204" y="449"/>
                    </a:cubicBezTo>
                    <a:cubicBezTo>
                      <a:pt x="205" y="449"/>
                      <a:pt x="205" y="449"/>
                      <a:pt x="205" y="449"/>
                    </a:cubicBezTo>
                    <a:cubicBezTo>
                      <a:pt x="205" y="449"/>
                      <a:pt x="206" y="449"/>
                      <a:pt x="206" y="449"/>
                    </a:cubicBezTo>
                    <a:cubicBezTo>
                      <a:pt x="206" y="448"/>
                      <a:pt x="207" y="448"/>
                      <a:pt x="207" y="448"/>
                    </a:cubicBezTo>
                    <a:cubicBezTo>
                      <a:pt x="208" y="448"/>
                      <a:pt x="208" y="449"/>
                      <a:pt x="208" y="449"/>
                    </a:cubicBezTo>
                    <a:cubicBezTo>
                      <a:pt x="208" y="450"/>
                      <a:pt x="209" y="450"/>
                      <a:pt x="209" y="450"/>
                    </a:cubicBezTo>
                    <a:cubicBezTo>
                      <a:pt x="210" y="451"/>
                      <a:pt x="210" y="452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1" y="453"/>
                      <a:pt x="211" y="453"/>
                      <a:pt x="211" y="453"/>
                    </a:cubicBezTo>
                    <a:cubicBezTo>
                      <a:pt x="212" y="453"/>
                      <a:pt x="212" y="453"/>
                      <a:pt x="212" y="453"/>
                    </a:cubicBezTo>
                    <a:cubicBezTo>
                      <a:pt x="212" y="453"/>
                      <a:pt x="213" y="453"/>
                      <a:pt x="213" y="453"/>
                    </a:cubicBezTo>
                    <a:cubicBezTo>
                      <a:pt x="213" y="453"/>
                      <a:pt x="213" y="453"/>
                      <a:pt x="213" y="453"/>
                    </a:cubicBezTo>
                    <a:cubicBezTo>
                      <a:pt x="214" y="453"/>
                      <a:pt x="214" y="453"/>
                      <a:pt x="214" y="453"/>
                    </a:cubicBezTo>
                    <a:cubicBezTo>
                      <a:pt x="214" y="453"/>
                      <a:pt x="214" y="453"/>
                      <a:pt x="215" y="453"/>
                    </a:cubicBezTo>
                    <a:cubicBezTo>
                      <a:pt x="215" y="453"/>
                      <a:pt x="215" y="454"/>
                      <a:pt x="215" y="454"/>
                    </a:cubicBezTo>
                    <a:cubicBezTo>
                      <a:pt x="215" y="455"/>
                      <a:pt x="215" y="456"/>
                      <a:pt x="215" y="456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8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16" y="458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7" y="458"/>
                      <a:pt x="216" y="457"/>
                      <a:pt x="217" y="456"/>
                    </a:cubicBezTo>
                    <a:cubicBezTo>
                      <a:pt x="217" y="456"/>
                      <a:pt x="217" y="456"/>
                      <a:pt x="217" y="456"/>
                    </a:cubicBezTo>
                    <a:cubicBezTo>
                      <a:pt x="217" y="456"/>
                      <a:pt x="217" y="455"/>
                      <a:pt x="217" y="455"/>
                    </a:cubicBezTo>
                    <a:cubicBezTo>
                      <a:pt x="217" y="455"/>
                      <a:pt x="217" y="455"/>
                      <a:pt x="217" y="455"/>
                    </a:cubicBezTo>
                    <a:cubicBezTo>
                      <a:pt x="217" y="455"/>
                      <a:pt x="217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7"/>
                      <a:pt x="218" y="457"/>
                    </a:cubicBezTo>
                    <a:cubicBezTo>
                      <a:pt x="218" y="457"/>
                      <a:pt x="218" y="458"/>
                      <a:pt x="218" y="458"/>
                    </a:cubicBezTo>
                    <a:cubicBezTo>
                      <a:pt x="218" y="458"/>
                      <a:pt x="218" y="458"/>
                      <a:pt x="218" y="458"/>
                    </a:cubicBezTo>
                    <a:cubicBezTo>
                      <a:pt x="218" y="459"/>
                      <a:pt x="219" y="459"/>
                      <a:pt x="218" y="459"/>
                    </a:cubicBezTo>
                    <a:cubicBezTo>
                      <a:pt x="219" y="459"/>
                      <a:pt x="219" y="458"/>
                      <a:pt x="219" y="458"/>
                    </a:cubicBezTo>
                    <a:cubicBezTo>
                      <a:pt x="220" y="458"/>
                      <a:pt x="220" y="459"/>
                      <a:pt x="220" y="460"/>
                    </a:cubicBezTo>
                    <a:cubicBezTo>
                      <a:pt x="221" y="460"/>
                      <a:pt x="221" y="460"/>
                      <a:pt x="221" y="460"/>
                    </a:cubicBezTo>
                    <a:cubicBezTo>
                      <a:pt x="222" y="460"/>
                      <a:pt x="222" y="461"/>
                      <a:pt x="222" y="462"/>
                    </a:cubicBezTo>
                    <a:cubicBezTo>
                      <a:pt x="222" y="462"/>
                      <a:pt x="222" y="463"/>
                      <a:pt x="222" y="463"/>
                    </a:cubicBezTo>
                    <a:cubicBezTo>
                      <a:pt x="222" y="463"/>
                      <a:pt x="223" y="464"/>
                      <a:pt x="223" y="464"/>
                    </a:cubicBezTo>
                    <a:cubicBezTo>
                      <a:pt x="223" y="464"/>
                      <a:pt x="223" y="464"/>
                      <a:pt x="222" y="464"/>
                    </a:cubicBezTo>
                    <a:cubicBezTo>
                      <a:pt x="222" y="464"/>
                      <a:pt x="222" y="464"/>
                      <a:pt x="221" y="464"/>
                    </a:cubicBezTo>
                    <a:cubicBezTo>
                      <a:pt x="221" y="464"/>
                      <a:pt x="221" y="464"/>
                      <a:pt x="221" y="464"/>
                    </a:cubicBezTo>
                    <a:cubicBezTo>
                      <a:pt x="221" y="464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19" y="464"/>
                      <a:pt x="218" y="464"/>
                      <a:pt x="218" y="463"/>
                    </a:cubicBezTo>
                    <a:cubicBezTo>
                      <a:pt x="217" y="463"/>
                      <a:pt x="218" y="464"/>
                      <a:pt x="218" y="464"/>
                    </a:cubicBezTo>
                    <a:cubicBezTo>
                      <a:pt x="218" y="465"/>
                      <a:pt x="218" y="465"/>
                      <a:pt x="218" y="465"/>
                    </a:cubicBezTo>
                    <a:cubicBezTo>
                      <a:pt x="218" y="465"/>
                      <a:pt x="218" y="465"/>
                      <a:pt x="219" y="465"/>
                    </a:cubicBezTo>
                    <a:cubicBezTo>
                      <a:pt x="219" y="465"/>
                      <a:pt x="219" y="465"/>
                      <a:pt x="219" y="465"/>
                    </a:cubicBezTo>
                    <a:cubicBezTo>
                      <a:pt x="219" y="466"/>
                      <a:pt x="220" y="466"/>
                      <a:pt x="220" y="466"/>
                    </a:cubicBezTo>
                    <a:cubicBezTo>
                      <a:pt x="220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2" y="466"/>
                      <a:pt x="222" y="466"/>
                      <a:pt x="222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8"/>
                      <a:pt x="221" y="468"/>
                    </a:cubicBezTo>
                    <a:cubicBezTo>
                      <a:pt x="221" y="468"/>
                      <a:pt x="221" y="468"/>
                      <a:pt x="222" y="469"/>
                    </a:cubicBezTo>
                    <a:cubicBezTo>
                      <a:pt x="222" y="469"/>
                      <a:pt x="222" y="469"/>
                      <a:pt x="222" y="469"/>
                    </a:cubicBezTo>
                    <a:cubicBezTo>
                      <a:pt x="222" y="470"/>
                      <a:pt x="222" y="470"/>
                      <a:pt x="222" y="470"/>
                    </a:cubicBezTo>
                    <a:cubicBezTo>
                      <a:pt x="222" y="470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3" y="471"/>
                      <a:pt x="223" y="471"/>
                      <a:pt x="223" y="470"/>
                    </a:cubicBezTo>
                    <a:cubicBezTo>
                      <a:pt x="223" y="471"/>
                      <a:pt x="224" y="472"/>
                      <a:pt x="224" y="473"/>
                    </a:cubicBezTo>
                    <a:cubicBezTo>
                      <a:pt x="224" y="473"/>
                      <a:pt x="225" y="474"/>
                      <a:pt x="225" y="474"/>
                    </a:cubicBezTo>
                    <a:cubicBezTo>
                      <a:pt x="226" y="475"/>
                      <a:pt x="226" y="476"/>
                      <a:pt x="227" y="476"/>
                    </a:cubicBezTo>
                    <a:cubicBezTo>
                      <a:pt x="227" y="476"/>
                      <a:pt x="227" y="476"/>
                      <a:pt x="227" y="476"/>
                    </a:cubicBezTo>
                    <a:cubicBezTo>
                      <a:pt x="227" y="475"/>
                      <a:pt x="226" y="475"/>
                      <a:pt x="227" y="475"/>
                    </a:cubicBezTo>
                    <a:cubicBezTo>
                      <a:pt x="227" y="475"/>
                      <a:pt x="227" y="475"/>
                      <a:pt x="227" y="475"/>
                    </a:cubicBezTo>
                    <a:cubicBezTo>
                      <a:pt x="227" y="475"/>
                      <a:pt x="227" y="475"/>
                      <a:pt x="226" y="475"/>
                    </a:cubicBezTo>
                    <a:cubicBezTo>
                      <a:pt x="226" y="475"/>
                      <a:pt x="226" y="475"/>
                      <a:pt x="226" y="474"/>
                    </a:cubicBezTo>
                    <a:cubicBezTo>
                      <a:pt x="226" y="474"/>
                      <a:pt x="226" y="474"/>
                      <a:pt x="225" y="473"/>
                    </a:cubicBezTo>
                    <a:cubicBezTo>
                      <a:pt x="225" y="473"/>
                      <a:pt x="225" y="473"/>
                      <a:pt x="225" y="473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4" y="471"/>
                    </a:cubicBezTo>
                    <a:cubicBezTo>
                      <a:pt x="224" y="471"/>
                      <a:pt x="224" y="471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4" y="469"/>
                      <a:pt x="224" y="469"/>
                      <a:pt x="223" y="468"/>
                    </a:cubicBezTo>
                    <a:cubicBezTo>
                      <a:pt x="223" y="468"/>
                      <a:pt x="223" y="468"/>
                      <a:pt x="223" y="468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8"/>
                      <a:pt x="224" y="468"/>
                      <a:pt x="224" y="468"/>
                    </a:cubicBezTo>
                    <a:cubicBezTo>
                      <a:pt x="225" y="468"/>
                      <a:pt x="225" y="467"/>
                      <a:pt x="225" y="467"/>
                    </a:cubicBezTo>
                    <a:cubicBezTo>
                      <a:pt x="225" y="467"/>
                      <a:pt x="226" y="467"/>
                      <a:pt x="226" y="467"/>
                    </a:cubicBezTo>
                    <a:cubicBezTo>
                      <a:pt x="226" y="467"/>
                      <a:pt x="225" y="467"/>
                      <a:pt x="225" y="467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6"/>
                      <a:pt x="226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4"/>
                      <a:pt x="226" y="464"/>
                      <a:pt x="226" y="464"/>
                    </a:cubicBezTo>
                    <a:cubicBezTo>
                      <a:pt x="226" y="464"/>
                      <a:pt x="226" y="464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5" y="463"/>
                      <a:pt x="225" y="462"/>
                      <a:pt x="224" y="461"/>
                    </a:cubicBezTo>
                    <a:cubicBezTo>
                      <a:pt x="224" y="461"/>
                      <a:pt x="224" y="461"/>
                      <a:pt x="224" y="461"/>
                    </a:cubicBezTo>
                    <a:cubicBezTo>
                      <a:pt x="224" y="460"/>
                      <a:pt x="224" y="459"/>
                      <a:pt x="224" y="458"/>
                    </a:cubicBezTo>
                    <a:cubicBezTo>
                      <a:pt x="224" y="458"/>
                      <a:pt x="224" y="458"/>
                      <a:pt x="224" y="457"/>
                    </a:cubicBezTo>
                    <a:cubicBezTo>
                      <a:pt x="224" y="457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5"/>
                      <a:pt x="223" y="455"/>
                    </a:cubicBezTo>
                    <a:cubicBezTo>
                      <a:pt x="223" y="455"/>
                      <a:pt x="223" y="454"/>
                      <a:pt x="223" y="454"/>
                    </a:cubicBezTo>
                    <a:cubicBezTo>
                      <a:pt x="223" y="454"/>
                      <a:pt x="223" y="454"/>
                      <a:pt x="223" y="454"/>
                    </a:cubicBezTo>
                    <a:cubicBezTo>
                      <a:pt x="223" y="454"/>
                      <a:pt x="222" y="454"/>
                      <a:pt x="222" y="454"/>
                    </a:cubicBezTo>
                    <a:cubicBezTo>
                      <a:pt x="222" y="453"/>
                      <a:pt x="222" y="453"/>
                      <a:pt x="221" y="453"/>
                    </a:cubicBezTo>
                    <a:cubicBezTo>
                      <a:pt x="221" y="452"/>
                      <a:pt x="221" y="452"/>
                      <a:pt x="221" y="452"/>
                    </a:cubicBezTo>
                    <a:cubicBezTo>
                      <a:pt x="221" y="452"/>
                      <a:pt x="221" y="452"/>
                      <a:pt x="222" y="452"/>
                    </a:cubicBezTo>
                    <a:cubicBezTo>
                      <a:pt x="222" y="451"/>
                      <a:pt x="222" y="450"/>
                      <a:pt x="223" y="450"/>
                    </a:cubicBezTo>
                    <a:cubicBezTo>
                      <a:pt x="223" y="450"/>
                      <a:pt x="224" y="450"/>
                      <a:pt x="224" y="449"/>
                    </a:cubicBezTo>
                    <a:cubicBezTo>
                      <a:pt x="224" y="449"/>
                      <a:pt x="224" y="449"/>
                      <a:pt x="224" y="449"/>
                    </a:cubicBezTo>
                    <a:cubicBezTo>
                      <a:pt x="224" y="449"/>
                      <a:pt x="223" y="449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2" y="448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3" y="446"/>
                      <a:pt x="223" y="446"/>
                      <a:pt x="223" y="446"/>
                    </a:cubicBezTo>
                    <a:cubicBezTo>
                      <a:pt x="223" y="446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4" y="447"/>
                      <a:pt x="224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6" y="447"/>
                      <a:pt x="226" y="447"/>
                      <a:pt x="226" y="447"/>
                    </a:cubicBezTo>
                    <a:cubicBezTo>
                      <a:pt x="227" y="446"/>
                      <a:pt x="227" y="446"/>
                      <a:pt x="228" y="446"/>
                    </a:cubicBezTo>
                    <a:cubicBezTo>
                      <a:pt x="228" y="446"/>
                      <a:pt x="229" y="446"/>
                      <a:pt x="229" y="446"/>
                    </a:cubicBezTo>
                    <a:cubicBezTo>
                      <a:pt x="230" y="446"/>
                      <a:pt x="230" y="446"/>
                      <a:pt x="230" y="446"/>
                    </a:cubicBezTo>
                    <a:cubicBezTo>
                      <a:pt x="230" y="446"/>
                      <a:pt x="230" y="446"/>
                      <a:pt x="230" y="445"/>
                    </a:cubicBezTo>
                    <a:cubicBezTo>
                      <a:pt x="230" y="445"/>
                      <a:pt x="230" y="445"/>
                      <a:pt x="230" y="445"/>
                    </a:cubicBezTo>
                    <a:cubicBezTo>
                      <a:pt x="230" y="445"/>
                      <a:pt x="230" y="445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5"/>
                    </a:cubicBezTo>
                    <a:cubicBezTo>
                      <a:pt x="232" y="445"/>
                      <a:pt x="232" y="445"/>
                      <a:pt x="232" y="445"/>
                    </a:cubicBezTo>
                    <a:cubicBezTo>
                      <a:pt x="232" y="445"/>
                      <a:pt x="232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4"/>
                      <a:pt x="233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3" y="442"/>
                      <a:pt x="233" y="442"/>
                      <a:pt x="233" y="441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4" y="441"/>
                      <a:pt x="233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7" y="440"/>
                    </a:cubicBezTo>
                    <a:cubicBezTo>
                      <a:pt x="237" y="440"/>
                      <a:pt x="237" y="440"/>
                      <a:pt x="237" y="440"/>
                    </a:cubicBezTo>
                    <a:cubicBezTo>
                      <a:pt x="237" y="439"/>
                      <a:pt x="237" y="439"/>
                      <a:pt x="237" y="438"/>
                    </a:cubicBezTo>
                    <a:cubicBezTo>
                      <a:pt x="237" y="438"/>
                      <a:pt x="237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7" y="438"/>
                      <a:pt x="237" y="438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6" y="437"/>
                      <a:pt x="235" y="437"/>
                      <a:pt x="235" y="437"/>
                    </a:cubicBezTo>
                    <a:cubicBezTo>
                      <a:pt x="235" y="437"/>
                      <a:pt x="235" y="437"/>
                      <a:pt x="235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2" y="438"/>
                      <a:pt x="232" y="438"/>
                    </a:cubicBezTo>
                    <a:cubicBezTo>
                      <a:pt x="232" y="438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2" y="439"/>
                      <a:pt x="232" y="439"/>
                    </a:cubicBezTo>
                    <a:cubicBezTo>
                      <a:pt x="232" y="439"/>
                      <a:pt x="232" y="440"/>
                      <a:pt x="232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1"/>
                      <a:pt x="231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0" y="441"/>
                      <a:pt x="230" y="441"/>
                    </a:cubicBezTo>
                    <a:cubicBezTo>
                      <a:pt x="230" y="441"/>
                      <a:pt x="230" y="440"/>
                      <a:pt x="230" y="440"/>
                    </a:cubicBezTo>
                    <a:cubicBezTo>
                      <a:pt x="229" y="440"/>
                      <a:pt x="229" y="441"/>
                      <a:pt x="229" y="441"/>
                    </a:cubicBezTo>
                    <a:cubicBezTo>
                      <a:pt x="229" y="441"/>
                      <a:pt x="229" y="441"/>
                      <a:pt x="229" y="441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9" y="442"/>
                      <a:pt x="228" y="442"/>
                      <a:pt x="228" y="442"/>
                    </a:cubicBezTo>
                    <a:cubicBezTo>
                      <a:pt x="229" y="442"/>
                      <a:pt x="229" y="443"/>
                      <a:pt x="229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2"/>
                      <a:pt x="228" y="442"/>
                      <a:pt x="228" y="442"/>
                    </a:cubicBezTo>
                    <a:cubicBezTo>
                      <a:pt x="228" y="442"/>
                      <a:pt x="227" y="442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2"/>
                      <a:pt x="226" y="442"/>
                    </a:cubicBezTo>
                    <a:cubicBezTo>
                      <a:pt x="226" y="442"/>
                      <a:pt x="225" y="442"/>
                      <a:pt x="225" y="442"/>
                    </a:cubicBezTo>
                    <a:cubicBezTo>
                      <a:pt x="225" y="442"/>
                      <a:pt x="225" y="442"/>
                      <a:pt x="225" y="442"/>
                    </a:cubicBezTo>
                    <a:cubicBezTo>
                      <a:pt x="224" y="442"/>
                      <a:pt x="224" y="442"/>
                      <a:pt x="224" y="442"/>
                    </a:cubicBezTo>
                    <a:cubicBezTo>
                      <a:pt x="224" y="442"/>
                      <a:pt x="223" y="442"/>
                      <a:pt x="223" y="442"/>
                    </a:cubicBezTo>
                    <a:cubicBezTo>
                      <a:pt x="223" y="442"/>
                      <a:pt x="223" y="442"/>
                      <a:pt x="223" y="441"/>
                    </a:cubicBezTo>
                    <a:cubicBezTo>
                      <a:pt x="223" y="441"/>
                      <a:pt x="224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2"/>
                    </a:cubicBezTo>
                    <a:cubicBezTo>
                      <a:pt x="223" y="442"/>
                      <a:pt x="222" y="442"/>
                      <a:pt x="222" y="442"/>
                    </a:cubicBezTo>
                    <a:cubicBezTo>
                      <a:pt x="222" y="442"/>
                      <a:pt x="222" y="443"/>
                      <a:pt x="222" y="443"/>
                    </a:cubicBezTo>
                    <a:cubicBezTo>
                      <a:pt x="222" y="443"/>
                      <a:pt x="222" y="443"/>
                      <a:pt x="222" y="443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5"/>
                      <a:pt x="224" y="444"/>
                      <a:pt x="224" y="445"/>
                    </a:cubicBezTo>
                    <a:cubicBezTo>
                      <a:pt x="224" y="445"/>
                      <a:pt x="223" y="445"/>
                      <a:pt x="223" y="445"/>
                    </a:cubicBezTo>
                    <a:cubicBezTo>
                      <a:pt x="223" y="445"/>
                      <a:pt x="222" y="445"/>
                      <a:pt x="222" y="445"/>
                    </a:cubicBezTo>
                    <a:cubicBezTo>
                      <a:pt x="222" y="446"/>
                      <a:pt x="222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0" y="445"/>
                      <a:pt x="220" y="445"/>
                    </a:cubicBezTo>
                    <a:cubicBezTo>
                      <a:pt x="220" y="445"/>
                      <a:pt x="220" y="445"/>
                      <a:pt x="220" y="445"/>
                    </a:cubicBezTo>
                    <a:cubicBezTo>
                      <a:pt x="220" y="446"/>
                      <a:pt x="220" y="446"/>
                      <a:pt x="219" y="446"/>
                    </a:cubicBezTo>
                    <a:cubicBezTo>
                      <a:pt x="219" y="446"/>
                      <a:pt x="219" y="446"/>
                      <a:pt x="219" y="445"/>
                    </a:cubicBezTo>
                    <a:cubicBezTo>
                      <a:pt x="219" y="445"/>
                      <a:pt x="219" y="445"/>
                      <a:pt x="219" y="445"/>
                    </a:cubicBezTo>
                    <a:cubicBezTo>
                      <a:pt x="219" y="445"/>
                      <a:pt x="220" y="445"/>
                      <a:pt x="220" y="445"/>
                    </a:cubicBezTo>
                    <a:cubicBezTo>
                      <a:pt x="220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8" y="443"/>
                      <a:pt x="218" y="443"/>
                      <a:pt x="218" y="443"/>
                    </a:cubicBezTo>
                    <a:cubicBezTo>
                      <a:pt x="218" y="443"/>
                      <a:pt x="218" y="443"/>
                      <a:pt x="217" y="443"/>
                    </a:cubicBezTo>
                    <a:cubicBezTo>
                      <a:pt x="217" y="443"/>
                      <a:pt x="217" y="443"/>
                      <a:pt x="217" y="443"/>
                    </a:cubicBezTo>
                    <a:cubicBezTo>
                      <a:pt x="217" y="444"/>
                      <a:pt x="217" y="444"/>
                      <a:pt x="217" y="444"/>
                    </a:cubicBezTo>
                    <a:cubicBezTo>
                      <a:pt x="217" y="444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7" y="443"/>
                      <a:pt x="217" y="443"/>
                      <a:pt x="217" y="442"/>
                    </a:cubicBezTo>
                    <a:cubicBezTo>
                      <a:pt x="217" y="442"/>
                      <a:pt x="217" y="442"/>
                      <a:pt x="217" y="442"/>
                    </a:cubicBezTo>
                    <a:cubicBezTo>
                      <a:pt x="217" y="441"/>
                      <a:pt x="217" y="441"/>
                      <a:pt x="217" y="441"/>
                    </a:cubicBezTo>
                    <a:cubicBezTo>
                      <a:pt x="217" y="441"/>
                      <a:pt x="218" y="440"/>
                      <a:pt x="218" y="440"/>
                    </a:cubicBezTo>
                    <a:cubicBezTo>
                      <a:pt x="218" y="440"/>
                      <a:pt x="218" y="439"/>
                      <a:pt x="218" y="439"/>
                    </a:cubicBezTo>
                    <a:cubicBezTo>
                      <a:pt x="219" y="438"/>
                      <a:pt x="219" y="438"/>
                      <a:pt x="219" y="437"/>
                    </a:cubicBezTo>
                    <a:cubicBezTo>
                      <a:pt x="219" y="437"/>
                      <a:pt x="219" y="437"/>
                      <a:pt x="219" y="437"/>
                    </a:cubicBezTo>
                    <a:cubicBezTo>
                      <a:pt x="220" y="437"/>
                      <a:pt x="220" y="437"/>
                      <a:pt x="220" y="437"/>
                    </a:cubicBezTo>
                    <a:cubicBezTo>
                      <a:pt x="220" y="436"/>
                      <a:pt x="221" y="437"/>
                      <a:pt x="221" y="436"/>
                    </a:cubicBezTo>
                    <a:cubicBezTo>
                      <a:pt x="221" y="436"/>
                      <a:pt x="222" y="436"/>
                      <a:pt x="223" y="436"/>
                    </a:cubicBezTo>
                    <a:cubicBezTo>
                      <a:pt x="223" y="436"/>
                      <a:pt x="224" y="436"/>
                      <a:pt x="224" y="436"/>
                    </a:cubicBezTo>
                    <a:cubicBezTo>
                      <a:pt x="225" y="436"/>
                      <a:pt x="226" y="435"/>
                      <a:pt x="226" y="435"/>
                    </a:cubicBezTo>
                    <a:cubicBezTo>
                      <a:pt x="227" y="435"/>
                      <a:pt x="228" y="434"/>
                      <a:pt x="229" y="434"/>
                    </a:cubicBezTo>
                    <a:cubicBezTo>
                      <a:pt x="230" y="433"/>
                      <a:pt x="230" y="433"/>
                      <a:pt x="231" y="433"/>
                    </a:cubicBezTo>
                    <a:cubicBezTo>
                      <a:pt x="232" y="432"/>
                      <a:pt x="233" y="431"/>
                      <a:pt x="234" y="431"/>
                    </a:cubicBezTo>
                    <a:cubicBezTo>
                      <a:pt x="234" y="431"/>
                      <a:pt x="234" y="431"/>
                      <a:pt x="234" y="431"/>
                    </a:cubicBezTo>
                    <a:cubicBezTo>
                      <a:pt x="235" y="431"/>
                      <a:pt x="235" y="432"/>
                      <a:pt x="235" y="432"/>
                    </a:cubicBezTo>
                    <a:cubicBezTo>
                      <a:pt x="235" y="432"/>
                      <a:pt x="236" y="432"/>
                      <a:pt x="236" y="432"/>
                    </a:cubicBezTo>
                    <a:cubicBezTo>
                      <a:pt x="236" y="432"/>
                      <a:pt x="236" y="432"/>
                      <a:pt x="237" y="432"/>
                    </a:cubicBezTo>
                    <a:cubicBezTo>
                      <a:pt x="237" y="432"/>
                      <a:pt x="237" y="432"/>
                      <a:pt x="237" y="432"/>
                    </a:cubicBezTo>
                    <a:cubicBezTo>
                      <a:pt x="237" y="433"/>
                      <a:pt x="238" y="433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5"/>
                      <a:pt x="238" y="435"/>
                    </a:cubicBezTo>
                    <a:cubicBezTo>
                      <a:pt x="239" y="435"/>
                      <a:pt x="239" y="435"/>
                      <a:pt x="239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7"/>
                      <a:pt x="238" y="437"/>
                    </a:cubicBezTo>
                    <a:cubicBezTo>
                      <a:pt x="238" y="437"/>
                      <a:pt x="238" y="437"/>
                      <a:pt x="238" y="437"/>
                    </a:cubicBezTo>
                    <a:cubicBezTo>
                      <a:pt x="239" y="437"/>
                      <a:pt x="239" y="437"/>
                      <a:pt x="239" y="437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40"/>
                      <a:pt x="239" y="440"/>
                      <a:pt x="238" y="440"/>
                    </a:cubicBezTo>
                    <a:cubicBezTo>
                      <a:pt x="238" y="440"/>
                      <a:pt x="238" y="440"/>
                      <a:pt x="238" y="440"/>
                    </a:cubicBezTo>
                    <a:cubicBezTo>
                      <a:pt x="238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2"/>
                    </a:cubicBezTo>
                    <a:cubicBezTo>
                      <a:pt x="240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2" y="442"/>
                    </a:cubicBezTo>
                    <a:cubicBezTo>
                      <a:pt x="242" y="442"/>
                      <a:pt x="242" y="442"/>
                      <a:pt x="242" y="442"/>
                    </a:cubicBezTo>
                    <a:cubicBezTo>
                      <a:pt x="242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4"/>
                      <a:pt x="242" y="444"/>
                      <a:pt x="242" y="444"/>
                    </a:cubicBezTo>
                    <a:cubicBezTo>
                      <a:pt x="243" y="444"/>
                      <a:pt x="243" y="444"/>
                      <a:pt x="243" y="444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4" y="443"/>
                      <a:pt x="244" y="443"/>
                    </a:cubicBezTo>
                    <a:cubicBezTo>
                      <a:pt x="244" y="443"/>
                      <a:pt x="244" y="443"/>
                      <a:pt x="244" y="443"/>
                    </a:cubicBezTo>
                    <a:cubicBezTo>
                      <a:pt x="244" y="443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5"/>
                      <a:pt x="244" y="445"/>
                      <a:pt x="244" y="445"/>
                    </a:cubicBezTo>
                    <a:cubicBezTo>
                      <a:pt x="244" y="445"/>
                      <a:pt x="245" y="445"/>
                      <a:pt x="245" y="445"/>
                    </a:cubicBezTo>
                    <a:cubicBezTo>
                      <a:pt x="245" y="445"/>
                      <a:pt x="245" y="445"/>
                      <a:pt x="245" y="445"/>
                    </a:cubicBezTo>
                    <a:cubicBezTo>
                      <a:pt x="245" y="445"/>
                      <a:pt x="246" y="445"/>
                      <a:pt x="246" y="445"/>
                    </a:cubicBezTo>
                    <a:cubicBezTo>
                      <a:pt x="246" y="445"/>
                      <a:pt x="246" y="444"/>
                      <a:pt x="246" y="445"/>
                    </a:cubicBezTo>
                    <a:cubicBezTo>
                      <a:pt x="246" y="445"/>
                      <a:pt x="246" y="445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8"/>
                      <a:pt x="245" y="448"/>
                    </a:cubicBezTo>
                    <a:cubicBezTo>
                      <a:pt x="246" y="448"/>
                      <a:pt x="246" y="448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7" y="447"/>
                      <a:pt x="247" y="447"/>
                      <a:pt x="247" y="448"/>
                    </a:cubicBezTo>
                    <a:cubicBezTo>
                      <a:pt x="247" y="448"/>
                      <a:pt x="247" y="448"/>
                      <a:pt x="247" y="448"/>
                    </a:cubicBezTo>
                    <a:cubicBezTo>
                      <a:pt x="247" y="448"/>
                      <a:pt x="248" y="448"/>
                      <a:pt x="248" y="448"/>
                    </a:cubicBezTo>
                    <a:cubicBezTo>
                      <a:pt x="248" y="448"/>
                      <a:pt x="248" y="448"/>
                      <a:pt x="248" y="447"/>
                    </a:cubicBezTo>
                    <a:cubicBezTo>
                      <a:pt x="248" y="447"/>
                      <a:pt x="248" y="447"/>
                      <a:pt x="249" y="447"/>
                    </a:cubicBezTo>
                    <a:cubicBezTo>
                      <a:pt x="249" y="447"/>
                      <a:pt x="249" y="447"/>
                      <a:pt x="249" y="447"/>
                    </a:cubicBezTo>
                    <a:cubicBezTo>
                      <a:pt x="250" y="448"/>
                      <a:pt x="250" y="447"/>
                      <a:pt x="250" y="447"/>
                    </a:cubicBezTo>
                    <a:cubicBezTo>
                      <a:pt x="250" y="447"/>
                      <a:pt x="250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1" y="446"/>
                      <a:pt x="251" y="446"/>
                      <a:pt x="251" y="446"/>
                    </a:cubicBezTo>
                    <a:cubicBezTo>
                      <a:pt x="252" y="446"/>
                      <a:pt x="252" y="446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3" y="446"/>
                      <a:pt x="253" y="446"/>
                    </a:cubicBezTo>
                    <a:cubicBezTo>
                      <a:pt x="253" y="446"/>
                      <a:pt x="253" y="446"/>
                      <a:pt x="253" y="446"/>
                    </a:cubicBezTo>
                    <a:cubicBezTo>
                      <a:pt x="253" y="446"/>
                      <a:pt x="253" y="447"/>
                      <a:pt x="253" y="447"/>
                    </a:cubicBezTo>
                    <a:cubicBezTo>
                      <a:pt x="253" y="447"/>
                      <a:pt x="253" y="447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5" y="449"/>
                    </a:cubicBezTo>
                    <a:cubicBezTo>
                      <a:pt x="255" y="450"/>
                      <a:pt x="255" y="450"/>
                      <a:pt x="255" y="450"/>
                    </a:cubicBezTo>
                    <a:cubicBezTo>
                      <a:pt x="255" y="450"/>
                      <a:pt x="255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1"/>
                      <a:pt x="256" y="451"/>
                      <a:pt x="256" y="451"/>
                    </a:cubicBezTo>
                    <a:cubicBezTo>
                      <a:pt x="256" y="451"/>
                      <a:pt x="256" y="451"/>
                      <a:pt x="257" y="451"/>
                    </a:cubicBezTo>
                    <a:cubicBezTo>
                      <a:pt x="257" y="451"/>
                      <a:pt x="257" y="451"/>
                      <a:pt x="257" y="452"/>
                    </a:cubicBezTo>
                    <a:cubicBezTo>
                      <a:pt x="257" y="452"/>
                      <a:pt x="258" y="452"/>
                      <a:pt x="258" y="452"/>
                    </a:cubicBezTo>
                    <a:cubicBezTo>
                      <a:pt x="258" y="452"/>
                      <a:pt x="258" y="452"/>
                      <a:pt x="258" y="452"/>
                    </a:cubicBezTo>
                    <a:cubicBezTo>
                      <a:pt x="259" y="452"/>
                      <a:pt x="259" y="452"/>
                      <a:pt x="259" y="452"/>
                    </a:cubicBezTo>
                    <a:cubicBezTo>
                      <a:pt x="259" y="452"/>
                      <a:pt x="259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2"/>
                    </a:cubicBezTo>
                    <a:cubicBezTo>
                      <a:pt x="261" y="452"/>
                      <a:pt x="261" y="452"/>
                      <a:pt x="261" y="452"/>
                    </a:cubicBezTo>
                    <a:cubicBezTo>
                      <a:pt x="261" y="452"/>
                      <a:pt x="261" y="452"/>
                      <a:pt x="261" y="453"/>
                    </a:cubicBezTo>
                    <a:cubicBezTo>
                      <a:pt x="261" y="453"/>
                      <a:pt x="261" y="453"/>
                      <a:pt x="261" y="453"/>
                    </a:cubicBezTo>
                    <a:cubicBezTo>
                      <a:pt x="262" y="453"/>
                      <a:pt x="262" y="453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3"/>
                    </a:cubicBezTo>
                    <a:cubicBezTo>
                      <a:pt x="262" y="453"/>
                      <a:pt x="263" y="453"/>
                      <a:pt x="263" y="453"/>
                    </a:cubicBezTo>
                    <a:cubicBezTo>
                      <a:pt x="263" y="453"/>
                      <a:pt x="263" y="452"/>
                      <a:pt x="263" y="452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5" y="454"/>
                      <a:pt x="265" y="454"/>
                      <a:pt x="265" y="453"/>
                    </a:cubicBezTo>
                    <a:cubicBezTo>
                      <a:pt x="265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7" y="453"/>
                      <a:pt x="267" y="453"/>
                    </a:cubicBezTo>
                    <a:cubicBezTo>
                      <a:pt x="267" y="452"/>
                      <a:pt x="267" y="452"/>
                      <a:pt x="267" y="452"/>
                    </a:cubicBezTo>
                    <a:cubicBezTo>
                      <a:pt x="267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1"/>
                      <a:pt x="270" y="451"/>
                      <a:pt x="270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2"/>
                    </a:cubicBezTo>
                    <a:cubicBezTo>
                      <a:pt x="271" y="452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0"/>
                      <a:pt x="273" y="450"/>
                      <a:pt x="274" y="450"/>
                    </a:cubicBezTo>
                    <a:cubicBezTo>
                      <a:pt x="274" y="450"/>
                      <a:pt x="274" y="451"/>
                      <a:pt x="274" y="451"/>
                    </a:cubicBezTo>
                    <a:cubicBezTo>
                      <a:pt x="275" y="451"/>
                      <a:pt x="275" y="451"/>
                      <a:pt x="275" y="451"/>
                    </a:cubicBezTo>
                    <a:cubicBezTo>
                      <a:pt x="275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1"/>
                      <a:pt x="277" y="451"/>
                      <a:pt x="277" y="451"/>
                    </a:cubicBezTo>
                    <a:cubicBezTo>
                      <a:pt x="277" y="451"/>
                      <a:pt x="277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2"/>
                      <a:pt x="279" y="452"/>
                      <a:pt x="279" y="452"/>
                    </a:cubicBezTo>
                    <a:cubicBezTo>
                      <a:pt x="279" y="452"/>
                      <a:pt x="279" y="452"/>
                      <a:pt x="279" y="452"/>
                    </a:cubicBezTo>
                    <a:cubicBezTo>
                      <a:pt x="280" y="452"/>
                      <a:pt x="280" y="452"/>
                      <a:pt x="280" y="452"/>
                    </a:cubicBezTo>
                    <a:cubicBezTo>
                      <a:pt x="280" y="452"/>
                      <a:pt x="281" y="453"/>
                      <a:pt x="281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3" y="453"/>
                    </a:cubicBezTo>
                    <a:cubicBezTo>
                      <a:pt x="283" y="452"/>
                      <a:pt x="283" y="453"/>
                      <a:pt x="283" y="452"/>
                    </a:cubicBezTo>
                    <a:cubicBezTo>
                      <a:pt x="283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5" y="452"/>
                    </a:cubicBezTo>
                    <a:cubicBezTo>
                      <a:pt x="285" y="452"/>
                      <a:pt x="285" y="452"/>
                      <a:pt x="285" y="452"/>
                    </a:cubicBezTo>
                    <a:cubicBezTo>
                      <a:pt x="285" y="452"/>
                      <a:pt x="286" y="452"/>
                      <a:pt x="286" y="452"/>
                    </a:cubicBezTo>
                    <a:cubicBezTo>
                      <a:pt x="286" y="451"/>
                      <a:pt x="286" y="451"/>
                      <a:pt x="286" y="451"/>
                    </a:cubicBezTo>
                    <a:cubicBezTo>
                      <a:pt x="286" y="451"/>
                      <a:pt x="286" y="451"/>
                      <a:pt x="286" y="450"/>
                    </a:cubicBezTo>
                    <a:cubicBezTo>
                      <a:pt x="286" y="450"/>
                      <a:pt x="286" y="450"/>
                      <a:pt x="286" y="450"/>
                    </a:cubicBezTo>
                    <a:cubicBezTo>
                      <a:pt x="285" y="450"/>
                      <a:pt x="285" y="450"/>
                      <a:pt x="285" y="450"/>
                    </a:cubicBezTo>
                    <a:cubicBezTo>
                      <a:pt x="285" y="450"/>
                      <a:pt x="285" y="450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48"/>
                      <a:pt x="283" y="448"/>
                      <a:pt x="283" y="448"/>
                    </a:cubicBezTo>
                    <a:cubicBezTo>
                      <a:pt x="283" y="448"/>
                      <a:pt x="283" y="447"/>
                      <a:pt x="284" y="447"/>
                    </a:cubicBezTo>
                    <a:cubicBezTo>
                      <a:pt x="284" y="447"/>
                      <a:pt x="284" y="447"/>
                      <a:pt x="284" y="446"/>
                    </a:cubicBezTo>
                    <a:cubicBezTo>
                      <a:pt x="284" y="446"/>
                      <a:pt x="284" y="446"/>
                      <a:pt x="285" y="446"/>
                    </a:cubicBezTo>
                    <a:cubicBezTo>
                      <a:pt x="285" y="446"/>
                      <a:pt x="285" y="447"/>
                      <a:pt x="285" y="447"/>
                    </a:cubicBezTo>
                    <a:cubicBezTo>
                      <a:pt x="285" y="447"/>
                      <a:pt x="285" y="447"/>
                      <a:pt x="285" y="447"/>
                    </a:cubicBezTo>
                    <a:cubicBezTo>
                      <a:pt x="285" y="448"/>
                      <a:pt x="286" y="448"/>
                      <a:pt x="286" y="448"/>
                    </a:cubicBezTo>
                    <a:cubicBezTo>
                      <a:pt x="286" y="448"/>
                      <a:pt x="286" y="448"/>
                      <a:pt x="286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6" y="448"/>
                      <a:pt x="286" y="448"/>
                      <a:pt x="286" y="448"/>
                    </a:cubicBezTo>
                    <a:cubicBezTo>
                      <a:pt x="286" y="448"/>
                      <a:pt x="286" y="447"/>
                      <a:pt x="286" y="447"/>
                    </a:cubicBezTo>
                    <a:cubicBezTo>
                      <a:pt x="286" y="447"/>
                      <a:pt x="286" y="447"/>
                      <a:pt x="286" y="447"/>
                    </a:cubicBezTo>
                    <a:cubicBezTo>
                      <a:pt x="286" y="446"/>
                      <a:pt x="285" y="446"/>
                      <a:pt x="285" y="446"/>
                    </a:cubicBezTo>
                    <a:cubicBezTo>
                      <a:pt x="285" y="446"/>
                      <a:pt x="285" y="445"/>
                      <a:pt x="285" y="445"/>
                    </a:cubicBezTo>
                    <a:cubicBezTo>
                      <a:pt x="285" y="445"/>
                      <a:pt x="285" y="445"/>
                      <a:pt x="285" y="445"/>
                    </a:cubicBezTo>
                    <a:cubicBezTo>
                      <a:pt x="285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5"/>
                    </a:cubicBezTo>
                    <a:cubicBezTo>
                      <a:pt x="287" y="445"/>
                      <a:pt x="287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4"/>
                      <a:pt x="286" y="444"/>
                      <a:pt x="285" y="444"/>
                    </a:cubicBezTo>
                    <a:cubicBezTo>
                      <a:pt x="285" y="444"/>
                      <a:pt x="285" y="444"/>
                      <a:pt x="285" y="444"/>
                    </a:cubicBezTo>
                    <a:cubicBezTo>
                      <a:pt x="285" y="443"/>
                      <a:pt x="285" y="443"/>
                      <a:pt x="284" y="442"/>
                    </a:cubicBezTo>
                    <a:cubicBezTo>
                      <a:pt x="284" y="442"/>
                      <a:pt x="284" y="442"/>
                      <a:pt x="284" y="442"/>
                    </a:cubicBezTo>
                    <a:cubicBezTo>
                      <a:pt x="284" y="442"/>
                      <a:pt x="284" y="441"/>
                      <a:pt x="284" y="441"/>
                    </a:cubicBezTo>
                    <a:cubicBezTo>
                      <a:pt x="284" y="441"/>
                      <a:pt x="284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6" y="441"/>
                    </a:cubicBezTo>
                    <a:cubicBezTo>
                      <a:pt x="286" y="442"/>
                      <a:pt x="286" y="441"/>
                      <a:pt x="287" y="442"/>
                    </a:cubicBezTo>
                    <a:cubicBezTo>
                      <a:pt x="287" y="442"/>
                      <a:pt x="287" y="442"/>
                      <a:pt x="287" y="442"/>
                    </a:cubicBezTo>
                    <a:cubicBezTo>
                      <a:pt x="287" y="442"/>
                      <a:pt x="287" y="442"/>
                      <a:pt x="288" y="442"/>
                    </a:cubicBezTo>
                    <a:cubicBezTo>
                      <a:pt x="288" y="442"/>
                      <a:pt x="288" y="441"/>
                      <a:pt x="288" y="441"/>
                    </a:cubicBezTo>
                    <a:cubicBezTo>
                      <a:pt x="288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91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89" y="440"/>
                      <a:pt x="289" y="440"/>
                    </a:cubicBezTo>
                    <a:cubicBezTo>
                      <a:pt x="289" y="440"/>
                      <a:pt x="289" y="440"/>
                      <a:pt x="289" y="440"/>
                    </a:cubicBezTo>
                    <a:cubicBezTo>
                      <a:pt x="289" y="440"/>
                      <a:pt x="289" y="439"/>
                      <a:pt x="289" y="439"/>
                    </a:cubicBezTo>
                    <a:cubicBezTo>
                      <a:pt x="288" y="439"/>
                      <a:pt x="288" y="439"/>
                      <a:pt x="289" y="439"/>
                    </a:cubicBezTo>
                    <a:cubicBezTo>
                      <a:pt x="289" y="438"/>
                      <a:pt x="289" y="438"/>
                      <a:pt x="289" y="438"/>
                    </a:cubicBezTo>
                    <a:cubicBezTo>
                      <a:pt x="290" y="438"/>
                      <a:pt x="290" y="438"/>
                      <a:pt x="291" y="438"/>
                    </a:cubicBezTo>
                    <a:cubicBezTo>
                      <a:pt x="291" y="439"/>
                      <a:pt x="292" y="439"/>
                      <a:pt x="292" y="439"/>
                    </a:cubicBezTo>
                    <a:cubicBezTo>
                      <a:pt x="292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4" y="439"/>
                    </a:cubicBezTo>
                    <a:cubicBezTo>
                      <a:pt x="294" y="440"/>
                      <a:pt x="294" y="440"/>
                      <a:pt x="294" y="440"/>
                    </a:cubicBezTo>
                    <a:cubicBezTo>
                      <a:pt x="294" y="440"/>
                      <a:pt x="294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3"/>
                      <a:pt x="296" y="443"/>
                      <a:pt x="296" y="443"/>
                    </a:cubicBezTo>
                    <a:cubicBezTo>
                      <a:pt x="296" y="443"/>
                      <a:pt x="297" y="443"/>
                      <a:pt x="297" y="443"/>
                    </a:cubicBezTo>
                    <a:cubicBezTo>
                      <a:pt x="297" y="443"/>
                      <a:pt x="298" y="443"/>
                      <a:pt x="298" y="443"/>
                    </a:cubicBezTo>
                    <a:cubicBezTo>
                      <a:pt x="298" y="443"/>
                      <a:pt x="298" y="444"/>
                      <a:pt x="298" y="444"/>
                    </a:cubicBezTo>
                    <a:cubicBezTo>
                      <a:pt x="298" y="444"/>
                      <a:pt x="298" y="444"/>
                      <a:pt x="298" y="443"/>
                    </a:cubicBezTo>
                    <a:cubicBezTo>
                      <a:pt x="298" y="443"/>
                      <a:pt x="299" y="443"/>
                      <a:pt x="299" y="443"/>
                    </a:cubicBezTo>
                    <a:cubicBezTo>
                      <a:pt x="299" y="443"/>
                      <a:pt x="299" y="442"/>
                      <a:pt x="299" y="443"/>
                    </a:cubicBezTo>
                    <a:cubicBezTo>
                      <a:pt x="299" y="443"/>
                      <a:pt x="299" y="443"/>
                      <a:pt x="299" y="443"/>
                    </a:cubicBezTo>
                    <a:cubicBezTo>
                      <a:pt x="299" y="443"/>
                      <a:pt x="299" y="443"/>
                      <a:pt x="299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9" y="444"/>
                      <a:pt x="299" y="444"/>
                      <a:pt x="300" y="443"/>
                    </a:cubicBezTo>
                    <a:cubicBezTo>
                      <a:pt x="300" y="443"/>
                      <a:pt x="300" y="444"/>
                      <a:pt x="300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8" y="445"/>
                      <a:pt x="298" y="446"/>
                      <a:pt x="297" y="446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8"/>
                      <a:pt x="297" y="448"/>
                      <a:pt x="297" y="448"/>
                    </a:cubicBezTo>
                    <a:cubicBezTo>
                      <a:pt x="298" y="448"/>
                      <a:pt x="298" y="447"/>
                      <a:pt x="298" y="447"/>
                    </a:cubicBezTo>
                    <a:cubicBezTo>
                      <a:pt x="298" y="447"/>
                      <a:pt x="298" y="447"/>
                      <a:pt x="298" y="447"/>
                    </a:cubicBezTo>
                    <a:cubicBezTo>
                      <a:pt x="299" y="447"/>
                      <a:pt x="299" y="447"/>
                      <a:pt x="299" y="446"/>
                    </a:cubicBezTo>
                    <a:cubicBezTo>
                      <a:pt x="299" y="446"/>
                      <a:pt x="299" y="445"/>
                      <a:pt x="300" y="444"/>
                    </a:cubicBezTo>
                    <a:cubicBezTo>
                      <a:pt x="301" y="444"/>
                      <a:pt x="302" y="444"/>
                      <a:pt x="302" y="443"/>
                    </a:cubicBezTo>
                    <a:cubicBezTo>
                      <a:pt x="302" y="444"/>
                      <a:pt x="302" y="444"/>
                      <a:pt x="302" y="444"/>
                    </a:cubicBezTo>
                    <a:cubicBezTo>
                      <a:pt x="302" y="444"/>
                      <a:pt x="301" y="445"/>
                      <a:pt x="301" y="445"/>
                    </a:cubicBezTo>
                    <a:cubicBezTo>
                      <a:pt x="301" y="445"/>
                      <a:pt x="302" y="446"/>
                      <a:pt x="302" y="446"/>
                    </a:cubicBezTo>
                    <a:cubicBezTo>
                      <a:pt x="302" y="447"/>
                      <a:pt x="302" y="447"/>
                      <a:pt x="301" y="448"/>
                    </a:cubicBezTo>
                    <a:cubicBezTo>
                      <a:pt x="301" y="448"/>
                      <a:pt x="301" y="448"/>
                      <a:pt x="301" y="449"/>
                    </a:cubicBezTo>
                    <a:cubicBezTo>
                      <a:pt x="301" y="449"/>
                      <a:pt x="301" y="450"/>
                      <a:pt x="300" y="451"/>
                    </a:cubicBezTo>
                    <a:cubicBezTo>
                      <a:pt x="301" y="451"/>
                      <a:pt x="301" y="451"/>
                      <a:pt x="302" y="451"/>
                    </a:cubicBezTo>
                    <a:cubicBezTo>
                      <a:pt x="302" y="451"/>
                      <a:pt x="302" y="451"/>
                      <a:pt x="302" y="451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3"/>
                    </a:cubicBezTo>
                    <a:cubicBezTo>
                      <a:pt x="301" y="454"/>
                      <a:pt x="301" y="454"/>
                      <a:pt x="301" y="455"/>
                    </a:cubicBezTo>
                    <a:cubicBezTo>
                      <a:pt x="300" y="455"/>
                      <a:pt x="300" y="455"/>
                      <a:pt x="300" y="455"/>
                    </a:cubicBezTo>
                    <a:cubicBezTo>
                      <a:pt x="300" y="454"/>
                      <a:pt x="300" y="454"/>
                      <a:pt x="300" y="454"/>
                    </a:cubicBezTo>
                    <a:cubicBezTo>
                      <a:pt x="299" y="454"/>
                      <a:pt x="300" y="455"/>
                      <a:pt x="299" y="456"/>
                    </a:cubicBezTo>
                    <a:cubicBezTo>
                      <a:pt x="299" y="456"/>
                      <a:pt x="299" y="456"/>
                      <a:pt x="299" y="456"/>
                    </a:cubicBezTo>
                    <a:cubicBezTo>
                      <a:pt x="299" y="456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8"/>
                      <a:pt x="300" y="458"/>
                      <a:pt x="300" y="458"/>
                    </a:cubicBezTo>
                    <a:cubicBezTo>
                      <a:pt x="301" y="458"/>
                      <a:pt x="301" y="458"/>
                      <a:pt x="301" y="458"/>
                    </a:cubicBezTo>
                    <a:cubicBezTo>
                      <a:pt x="301" y="458"/>
                      <a:pt x="301" y="457"/>
                      <a:pt x="302" y="458"/>
                    </a:cubicBezTo>
                    <a:cubicBezTo>
                      <a:pt x="301" y="459"/>
                      <a:pt x="301" y="460"/>
                      <a:pt x="300" y="460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2"/>
                      <a:pt x="302" y="461"/>
                      <a:pt x="302" y="461"/>
                    </a:cubicBezTo>
                    <a:cubicBezTo>
                      <a:pt x="302" y="461"/>
                      <a:pt x="302" y="461"/>
                      <a:pt x="302" y="461"/>
                    </a:cubicBezTo>
                    <a:cubicBezTo>
                      <a:pt x="302" y="461"/>
                      <a:pt x="302" y="460"/>
                      <a:pt x="303" y="460"/>
                    </a:cubicBezTo>
                    <a:cubicBezTo>
                      <a:pt x="303" y="460"/>
                      <a:pt x="304" y="460"/>
                      <a:pt x="303" y="459"/>
                    </a:cubicBezTo>
                    <a:cubicBezTo>
                      <a:pt x="304" y="459"/>
                      <a:pt x="304" y="460"/>
                      <a:pt x="305" y="459"/>
                    </a:cubicBezTo>
                    <a:cubicBezTo>
                      <a:pt x="305" y="459"/>
                      <a:pt x="305" y="459"/>
                      <a:pt x="305" y="459"/>
                    </a:cubicBezTo>
                    <a:cubicBezTo>
                      <a:pt x="305" y="459"/>
                      <a:pt x="305" y="460"/>
                      <a:pt x="305" y="460"/>
                    </a:cubicBezTo>
                    <a:cubicBezTo>
                      <a:pt x="304" y="461"/>
                      <a:pt x="304" y="461"/>
                      <a:pt x="303" y="462"/>
                    </a:cubicBezTo>
                    <a:cubicBezTo>
                      <a:pt x="304" y="462"/>
                      <a:pt x="305" y="462"/>
                      <a:pt x="306" y="461"/>
                    </a:cubicBezTo>
                    <a:cubicBezTo>
                      <a:pt x="306" y="461"/>
                      <a:pt x="306" y="461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5" y="462"/>
                      <a:pt x="305" y="463"/>
                      <a:pt x="305" y="463"/>
                    </a:cubicBezTo>
                    <a:cubicBezTo>
                      <a:pt x="306" y="463"/>
                      <a:pt x="306" y="463"/>
                      <a:pt x="306" y="463"/>
                    </a:cubicBezTo>
                    <a:cubicBezTo>
                      <a:pt x="306" y="464"/>
                      <a:pt x="306" y="464"/>
                      <a:pt x="306" y="464"/>
                    </a:cubicBezTo>
                    <a:cubicBezTo>
                      <a:pt x="306" y="464"/>
                      <a:pt x="306" y="465"/>
                      <a:pt x="307" y="465"/>
                    </a:cubicBezTo>
                    <a:cubicBezTo>
                      <a:pt x="307" y="464"/>
                      <a:pt x="307" y="464"/>
                      <a:pt x="307" y="464"/>
                    </a:cubicBezTo>
                    <a:cubicBezTo>
                      <a:pt x="307" y="463"/>
                      <a:pt x="307" y="463"/>
                      <a:pt x="307" y="463"/>
                    </a:cubicBezTo>
                    <a:cubicBezTo>
                      <a:pt x="308" y="463"/>
                      <a:pt x="309" y="462"/>
                      <a:pt x="309" y="462"/>
                    </a:cubicBezTo>
                    <a:cubicBezTo>
                      <a:pt x="309" y="462"/>
                      <a:pt x="308" y="462"/>
                      <a:pt x="308" y="462"/>
                    </a:cubicBezTo>
                    <a:cubicBezTo>
                      <a:pt x="308" y="463"/>
                      <a:pt x="307" y="463"/>
                      <a:pt x="307" y="463"/>
                    </a:cubicBezTo>
                    <a:cubicBezTo>
                      <a:pt x="307" y="463"/>
                      <a:pt x="307" y="462"/>
                      <a:pt x="307" y="462"/>
                    </a:cubicBezTo>
                    <a:cubicBezTo>
                      <a:pt x="307" y="462"/>
                      <a:pt x="307" y="461"/>
                      <a:pt x="307" y="461"/>
                    </a:cubicBezTo>
                    <a:cubicBezTo>
                      <a:pt x="307" y="461"/>
                      <a:pt x="307" y="461"/>
                      <a:pt x="307" y="460"/>
                    </a:cubicBezTo>
                    <a:cubicBezTo>
                      <a:pt x="307" y="460"/>
                      <a:pt x="307" y="460"/>
                      <a:pt x="307" y="460"/>
                    </a:cubicBezTo>
                    <a:cubicBezTo>
                      <a:pt x="307" y="460"/>
                      <a:pt x="306" y="459"/>
                      <a:pt x="306" y="459"/>
                    </a:cubicBezTo>
                    <a:cubicBezTo>
                      <a:pt x="306" y="458"/>
                      <a:pt x="306" y="458"/>
                      <a:pt x="306" y="458"/>
                    </a:cubicBezTo>
                    <a:cubicBezTo>
                      <a:pt x="306" y="457"/>
                      <a:pt x="306" y="457"/>
                      <a:pt x="306" y="457"/>
                    </a:cubicBezTo>
                    <a:cubicBezTo>
                      <a:pt x="306" y="457"/>
                      <a:pt x="306" y="457"/>
                      <a:pt x="307" y="457"/>
                    </a:cubicBezTo>
                    <a:cubicBezTo>
                      <a:pt x="307" y="456"/>
                      <a:pt x="306" y="456"/>
                      <a:pt x="306" y="456"/>
                    </a:cubicBezTo>
                    <a:cubicBezTo>
                      <a:pt x="306" y="455"/>
                      <a:pt x="305" y="454"/>
                      <a:pt x="305" y="454"/>
                    </a:cubicBezTo>
                    <a:cubicBezTo>
                      <a:pt x="304" y="454"/>
                      <a:pt x="304" y="453"/>
                      <a:pt x="304" y="453"/>
                    </a:cubicBezTo>
                    <a:cubicBezTo>
                      <a:pt x="304" y="452"/>
                      <a:pt x="305" y="452"/>
                      <a:pt x="305" y="451"/>
                    </a:cubicBezTo>
                    <a:cubicBezTo>
                      <a:pt x="305" y="451"/>
                      <a:pt x="305" y="450"/>
                      <a:pt x="305" y="450"/>
                    </a:cubicBezTo>
                    <a:cubicBezTo>
                      <a:pt x="305" y="449"/>
                      <a:pt x="305" y="449"/>
                      <a:pt x="306" y="448"/>
                    </a:cubicBezTo>
                    <a:cubicBezTo>
                      <a:pt x="306" y="448"/>
                      <a:pt x="306" y="448"/>
                      <a:pt x="306" y="448"/>
                    </a:cubicBezTo>
                    <a:cubicBezTo>
                      <a:pt x="306" y="448"/>
                      <a:pt x="306" y="447"/>
                      <a:pt x="306" y="447"/>
                    </a:cubicBezTo>
                    <a:cubicBezTo>
                      <a:pt x="305" y="447"/>
                      <a:pt x="305" y="447"/>
                      <a:pt x="306" y="447"/>
                    </a:cubicBezTo>
                    <a:cubicBezTo>
                      <a:pt x="306" y="447"/>
                      <a:pt x="306" y="447"/>
                      <a:pt x="306" y="447"/>
                    </a:cubicBezTo>
                    <a:cubicBezTo>
                      <a:pt x="306" y="447"/>
                      <a:pt x="307" y="447"/>
                      <a:pt x="307" y="447"/>
                    </a:cubicBezTo>
                    <a:cubicBezTo>
                      <a:pt x="307" y="447"/>
                      <a:pt x="307" y="447"/>
                      <a:pt x="307" y="447"/>
                    </a:cubicBezTo>
                    <a:cubicBezTo>
                      <a:pt x="308" y="447"/>
                      <a:pt x="308" y="446"/>
                      <a:pt x="308" y="447"/>
                    </a:cubicBezTo>
                    <a:cubicBezTo>
                      <a:pt x="308" y="447"/>
                      <a:pt x="309" y="447"/>
                      <a:pt x="309" y="447"/>
                    </a:cubicBezTo>
                    <a:cubicBezTo>
                      <a:pt x="309" y="447"/>
                      <a:pt x="310" y="447"/>
                      <a:pt x="310" y="447"/>
                    </a:cubicBezTo>
                    <a:cubicBezTo>
                      <a:pt x="311" y="447"/>
                      <a:pt x="311" y="446"/>
                      <a:pt x="311" y="446"/>
                    </a:cubicBezTo>
                    <a:cubicBezTo>
                      <a:pt x="311" y="446"/>
                      <a:pt x="311" y="445"/>
                      <a:pt x="312" y="445"/>
                    </a:cubicBezTo>
                    <a:cubicBezTo>
                      <a:pt x="312" y="445"/>
                      <a:pt x="312" y="445"/>
                      <a:pt x="313" y="444"/>
                    </a:cubicBezTo>
                    <a:cubicBezTo>
                      <a:pt x="313" y="444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2"/>
                      <a:pt x="314" y="441"/>
                      <a:pt x="314" y="441"/>
                    </a:cubicBezTo>
                    <a:cubicBezTo>
                      <a:pt x="315" y="440"/>
                      <a:pt x="316" y="440"/>
                      <a:pt x="316" y="439"/>
                    </a:cubicBezTo>
                    <a:cubicBezTo>
                      <a:pt x="317" y="439"/>
                      <a:pt x="317" y="439"/>
                      <a:pt x="317" y="439"/>
                    </a:cubicBezTo>
                    <a:cubicBezTo>
                      <a:pt x="317" y="439"/>
                      <a:pt x="318" y="438"/>
                      <a:pt x="318" y="438"/>
                    </a:cubicBezTo>
                    <a:cubicBezTo>
                      <a:pt x="318" y="438"/>
                      <a:pt x="318" y="438"/>
                      <a:pt x="318" y="438"/>
                    </a:cubicBezTo>
                    <a:cubicBezTo>
                      <a:pt x="318" y="437"/>
                      <a:pt x="318" y="437"/>
                      <a:pt x="318" y="437"/>
                    </a:cubicBezTo>
                    <a:cubicBezTo>
                      <a:pt x="318" y="437"/>
                      <a:pt x="317" y="437"/>
                      <a:pt x="317" y="436"/>
                    </a:cubicBezTo>
                    <a:cubicBezTo>
                      <a:pt x="317" y="436"/>
                      <a:pt x="317" y="436"/>
                      <a:pt x="317" y="436"/>
                    </a:cubicBezTo>
                    <a:cubicBezTo>
                      <a:pt x="317" y="435"/>
                      <a:pt x="317" y="435"/>
                      <a:pt x="317" y="435"/>
                    </a:cubicBezTo>
                    <a:cubicBezTo>
                      <a:pt x="318" y="435"/>
                      <a:pt x="317" y="434"/>
                      <a:pt x="318" y="434"/>
                    </a:cubicBezTo>
                    <a:cubicBezTo>
                      <a:pt x="318" y="434"/>
                      <a:pt x="318" y="433"/>
                      <a:pt x="318" y="433"/>
                    </a:cubicBezTo>
                    <a:cubicBezTo>
                      <a:pt x="318" y="432"/>
                      <a:pt x="318" y="432"/>
                      <a:pt x="318" y="431"/>
                    </a:cubicBezTo>
                    <a:cubicBezTo>
                      <a:pt x="318" y="431"/>
                      <a:pt x="318" y="430"/>
                      <a:pt x="318" y="430"/>
                    </a:cubicBezTo>
                    <a:cubicBezTo>
                      <a:pt x="317" y="430"/>
                      <a:pt x="317" y="430"/>
                      <a:pt x="317" y="430"/>
                    </a:cubicBezTo>
                    <a:cubicBezTo>
                      <a:pt x="317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1"/>
                    </a:cubicBezTo>
                    <a:cubicBezTo>
                      <a:pt x="316" y="431"/>
                      <a:pt x="316" y="431"/>
                      <a:pt x="316" y="431"/>
                    </a:cubicBezTo>
                    <a:cubicBezTo>
                      <a:pt x="315" y="431"/>
                      <a:pt x="315" y="431"/>
                      <a:pt x="315" y="431"/>
                    </a:cubicBezTo>
                    <a:cubicBezTo>
                      <a:pt x="315" y="432"/>
                      <a:pt x="314" y="432"/>
                      <a:pt x="315" y="432"/>
                    </a:cubicBezTo>
                    <a:cubicBezTo>
                      <a:pt x="315" y="432"/>
                      <a:pt x="315" y="432"/>
                      <a:pt x="315" y="433"/>
                    </a:cubicBezTo>
                    <a:cubicBezTo>
                      <a:pt x="315" y="432"/>
                      <a:pt x="315" y="432"/>
                      <a:pt x="316" y="432"/>
                    </a:cubicBezTo>
                    <a:cubicBezTo>
                      <a:pt x="316" y="433"/>
                      <a:pt x="316" y="433"/>
                      <a:pt x="316" y="433"/>
                    </a:cubicBezTo>
                    <a:cubicBezTo>
                      <a:pt x="316" y="433"/>
                      <a:pt x="315" y="434"/>
                      <a:pt x="315" y="434"/>
                    </a:cubicBezTo>
                    <a:cubicBezTo>
                      <a:pt x="315" y="434"/>
                      <a:pt x="315" y="434"/>
                      <a:pt x="314" y="434"/>
                    </a:cubicBezTo>
                    <a:cubicBezTo>
                      <a:pt x="314" y="434"/>
                      <a:pt x="314" y="434"/>
                      <a:pt x="314" y="434"/>
                    </a:cubicBezTo>
                    <a:cubicBezTo>
                      <a:pt x="313" y="434"/>
                      <a:pt x="313" y="435"/>
                      <a:pt x="313" y="435"/>
                    </a:cubicBezTo>
                    <a:cubicBezTo>
                      <a:pt x="313" y="435"/>
                      <a:pt x="312" y="435"/>
                      <a:pt x="312" y="435"/>
                    </a:cubicBezTo>
                    <a:cubicBezTo>
                      <a:pt x="312" y="435"/>
                      <a:pt x="312" y="434"/>
                      <a:pt x="312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3"/>
                      <a:pt x="311" y="433"/>
                      <a:pt x="311" y="432"/>
                    </a:cubicBezTo>
                    <a:cubicBezTo>
                      <a:pt x="312" y="432"/>
                      <a:pt x="312" y="431"/>
                      <a:pt x="311" y="430"/>
                    </a:cubicBezTo>
                    <a:cubicBezTo>
                      <a:pt x="311" y="430"/>
                      <a:pt x="312" y="430"/>
                      <a:pt x="312" y="430"/>
                    </a:cubicBezTo>
                    <a:cubicBezTo>
                      <a:pt x="312" y="430"/>
                      <a:pt x="312" y="430"/>
                      <a:pt x="312" y="430"/>
                    </a:cubicBezTo>
                    <a:cubicBezTo>
                      <a:pt x="313" y="430"/>
                      <a:pt x="313" y="430"/>
                      <a:pt x="313" y="430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314" y="429"/>
                      <a:pt x="314" y="429"/>
                      <a:pt x="314" y="429"/>
                    </a:cubicBezTo>
                    <a:cubicBezTo>
                      <a:pt x="314" y="429"/>
                      <a:pt x="315" y="428"/>
                      <a:pt x="315" y="427"/>
                    </a:cubicBezTo>
                    <a:cubicBezTo>
                      <a:pt x="315" y="428"/>
                      <a:pt x="314" y="428"/>
                      <a:pt x="314" y="427"/>
                    </a:cubicBezTo>
                    <a:cubicBezTo>
                      <a:pt x="314" y="427"/>
                      <a:pt x="314" y="427"/>
                      <a:pt x="314" y="427"/>
                    </a:cubicBezTo>
                    <a:cubicBezTo>
                      <a:pt x="314" y="427"/>
                      <a:pt x="314" y="427"/>
                      <a:pt x="313" y="427"/>
                    </a:cubicBezTo>
                    <a:cubicBezTo>
                      <a:pt x="313" y="427"/>
                      <a:pt x="313" y="426"/>
                      <a:pt x="313" y="426"/>
                    </a:cubicBezTo>
                    <a:cubicBezTo>
                      <a:pt x="313" y="426"/>
                      <a:pt x="314" y="425"/>
                      <a:pt x="314" y="424"/>
                    </a:cubicBezTo>
                    <a:cubicBezTo>
                      <a:pt x="314" y="424"/>
                      <a:pt x="313" y="424"/>
                      <a:pt x="314" y="424"/>
                    </a:cubicBezTo>
                    <a:cubicBezTo>
                      <a:pt x="314" y="423"/>
                      <a:pt x="314" y="423"/>
                      <a:pt x="314" y="423"/>
                    </a:cubicBezTo>
                    <a:cubicBezTo>
                      <a:pt x="315" y="423"/>
                      <a:pt x="315" y="423"/>
                      <a:pt x="315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7" y="423"/>
                      <a:pt x="317" y="423"/>
                      <a:pt x="317" y="423"/>
                    </a:cubicBezTo>
                    <a:cubicBezTo>
                      <a:pt x="317" y="422"/>
                      <a:pt x="318" y="422"/>
                      <a:pt x="318" y="422"/>
                    </a:cubicBezTo>
                    <a:cubicBezTo>
                      <a:pt x="318" y="422"/>
                      <a:pt x="318" y="423"/>
                      <a:pt x="317" y="423"/>
                    </a:cubicBezTo>
                    <a:cubicBezTo>
                      <a:pt x="317" y="424"/>
                      <a:pt x="317" y="424"/>
                      <a:pt x="316" y="424"/>
                    </a:cubicBezTo>
                    <a:cubicBezTo>
                      <a:pt x="316" y="425"/>
                      <a:pt x="316" y="425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7" y="426"/>
                      <a:pt x="317" y="426"/>
                    </a:cubicBezTo>
                    <a:cubicBezTo>
                      <a:pt x="318" y="425"/>
                      <a:pt x="318" y="424"/>
                      <a:pt x="319" y="423"/>
                    </a:cubicBezTo>
                    <a:cubicBezTo>
                      <a:pt x="319" y="423"/>
                      <a:pt x="318" y="423"/>
                      <a:pt x="318" y="422"/>
                    </a:cubicBezTo>
                    <a:cubicBezTo>
                      <a:pt x="318" y="422"/>
                      <a:pt x="319" y="422"/>
                      <a:pt x="319" y="421"/>
                    </a:cubicBezTo>
                    <a:cubicBezTo>
                      <a:pt x="319" y="421"/>
                      <a:pt x="319" y="420"/>
                      <a:pt x="318" y="420"/>
                    </a:cubicBezTo>
                    <a:cubicBezTo>
                      <a:pt x="318" y="420"/>
                      <a:pt x="317" y="420"/>
                      <a:pt x="317" y="420"/>
                    </a:cubicBezTo>
                    <a:cubicBezTo>
                      <a:pt x="317" y="420"/>
                      <a:pt x="317" y="420"/>
                      <a:pt x="317" y="420"/>
                    </a:cubicBezTo>
                    <a:cubicBezTo>
                      <a:pt x="317" y="420"/>
                      <a:pt x="316" y="420"/>
                      <a:pt x="316" y="420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5" y="421"/>
                      <a:pt x="314" y="422"/>
                      <a:pt x="314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0"/>
                      <a:pt x="312" y="420"/>
                      <a:pt x="312" y="419"/>
                    </a:cubicBezTo>
                    <a:cubicBezTo>
                      <a:pt x="312" y="419"/>
                      <a:pt x="312" y="418"/>
                      <a:pt x="312" y="418"/>
                    </a:cubicBezTo>
                    <a:cubicBezTo>
                      <a:pt x="312" y="418"/>
                      <a:pt x="311" y="418"/>
                      <a:pt x="311" y="418"/>
                    </a:cubicBezTo>
                    <a:cubicBezTo>
                      <a:pt x="311" y="417"/>
                      <a:pt x="311" y="417"/>
                      <a:pt x="311" y="417"/>
                    </a:cubicBezTo>
                    <a:cubicBezTo>
                      <a:pt x="311" y="417"/>
                      <a:pt x="310" y="417"/>
                      <a:pt x="310" y="417"/>
                    </a:cubicBezTo>
                    <a:cubicBezTo>
                      <a:pt x="310" y="418"/>
                      <a:pt x="310" y="418"/>
                      <a:pt x="310" y="419"/>
                    </a:cubicBezTo>
                    <a:cubicBezTo>
                      <a:pt x="310" y="419"/>
                      <a:pt x="309" y="419"/>
                      <a:pt x="309" y="419"/>
                    </a:cubicBezTo>
                    <a:cubicBezTo>
                      <a:pt x="309" y="419"/>
                      <a:pt x="309" y="418"/>
                      <a:pt x="309" y="418"/>
                    </a:cubicBezTo>
                    <a:cubicBezTo>
                      <a:pt x="309" y="418"/>
                      <a:pt x="308" y="418"/>
                      <a:pt x="308" y="418"/>
                    </a:cubicBezTo>
                    <a:cubicBezTo>
                      <a:pt x="308" y="418"/>
                      <a:pt x="307" y="418"/>
                      <a:pt x="307" y="417"/>
                    </a:cubicBezTo>
                    <a:cubicBezTo>
                      <a:pt x="306" y="417"/>
                      <a:pt x="306" y="417"/>
                      <a:pt x="305" y="416"/>
                    </a:cubicBezTo>
                    <a:cubicBezTo>
                      <a:pt x="305" y="416"/>
                      <a:pt x="305" y="416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3" y="415"/>
                    </a:cubicBezTo>
                    <a:cubicBezTo>
                      <a:pt x="303" y="415"/>
                      <a:pt x="303" y="415"/>
                      <a:pt x="303" y="415"/>
                    </a:cubicBezTo>
                    <a:cubicBezTo>
                      <a:pt x="303" y="415"/>
                      <a:pt x="302" y="415"/>
                      <a:pt x="302" y="415"/>
                    </a:cubicBezTo>
                    <a:cubicBezTo>
                      <a:pt x="302" y="414"/>
                      <a:pt x="302" y="414"/>
                      <a:pt x="301" y="414"/>
                    </a:cubicBezTo>
                    <a:cubicBezTo>
                      <a:pt x="301" y="414"/>
                      <a:pt x="301" y="414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1"/>
                      <a:pt x="301" y="411"/>
                      <a:pt x="301" y="411"/>
                    </a:cubicBezTo>
                    <a:cubicBezTo>
                      <a:pt x="301" y="411"/>
                      <a:pt x="300" y="411"/>
                      <a:pt x="300" y="411"/>
                    </a:cubicBezTo>
                    <a:cubicBezTo>
                      <a:pt x="300" y="411"/>
                      <a:pt x="300" y="411"/>
                      <a:pt x="299" y="410"/>
                    </a:cubicBezTo>
                    <a:cubicBezTo>
                      <a:pt x="299" y="410"/>
                      <a:pt x="299" y="410"/>
                      <a:pt x="299" y="409"/>
                    </a:cubicBezTo>
                    <a:cubicBezTo>
                      <a:pt x="299" y="409"/>
                      <a:pt x="299" y="409"/>
                      <a:pt x="299" y="408"/>
                    </a:cubicBezTo>
                    <a:cubicBezTo>
                      <a:pt x="299" y="408"/>
                      <a:pt x="299" y="408"/>
                      <a:pt x="299" y="408"/>
                    </a:cubicBezTo>
                    <a:cubicBezTo>
                      <a:pt x="298" y="407"/>
                      <a:pt x="298" y="407"/>
                      <a:pt x="298" y="407"/>
                    </a:cubicBezTo>
                    <a:cubicBezTo>
                      <a:pt x="298" y="407"/>
                      <a:pt x="298" y="406"/>
                      <a:pt x="298" y="406"/>
                    </a:cubicBezTo>
                    <a:cubicBezTo>
                      <a:pt x="298" y="406"/>
                      <a:pt x="298" y="405"/>
                      <a:pt x="298" y="404"/>
                    </a:cubicBezTo>
                    <a:cubicBezTo>
                      <a:pt x="298" y="404"/>
                      <a:pt x="298" y="403"/>
                      <a:pt x="299" y="403"/>
                    </a:cubicBezTo>
                    <a:cubicBezTo>
                      <a:pt x="299" y="403"/>
                      <a:pt x="299" y="403"/>
                      <a:pt x="299" y="403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300" y="402"/>
                      <a:pt x="300" y="402"/>
                      <a:pt x="300" y="402"/>
                    </a:cubicBezTo>
                    <a:cubicBezTo>
                      <a:pt x="300" y="402"/>
                      <a:pt x="300" y="401"/>
                      <a:pt x="300" y="401"/>
                    </a:cubicBezTo>
                    <a:cubicBezTo>
                      <a:pt x="300" y="401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1" y="400"/>
                    </a:cubicBezTo>
                    <a:cubicBezTo>
                      <a:pt x="301" y="400"/>
                      <a:pt x="301" y="400"/>
                      <a:pt x="301" y="400"/>
                    </a:cubicBezTo>
                    <a:cubicBezTo>
                      <a:pt x="301" y="399"/>
                      <a:pt x="301" y="399"/>
                      <a:pt x="301" y="399"/>
                    </a:cubicBezTo>
                    <a:cubicBezTo>
                      <a:pt x="301" y="399"/>
                      <a:pt x="302" y="399"/>
                      <a:pt x="302" y="399"/>
                    </a:cubicBezTo>
                    <a:cubicBezTo>
                      <a:pt x="302" y="399"/>
                      <a:pt x="302" y="399"/>
                      <a:pt x="302" y="399"/>
                    </a:cubicBezTo>
                    <a:cubicBezTo>
                      <a:pt x="302" y="399"/>
                      <a:pt x="302" y="398"/>
                      <a:pt x="302" y="398"/>
                    </a:cubicBezTo>
                    <a:cubicBezTo>
                      <a:pt x="301" y="398"/>
                      <a:pt x="302" y="398"/>
                      <a:pt x="302" y="398"/>
                    </a:cubicBezTo>
                    <a:cubicBezTo>
                      <a:pt x="302" y="397"/>
                      <a:pt x="302" y="397"/>
                      <a:pt x="303" y="396"/>
                    </a:cubicBezTo>
                    <a:cubicBezTo>
                      <a:pt x="302" y="396"/>
                      <a:pt x="302" y="397"/>
                      <a:pt x="302" y="397"/>
                    </a:cubicBezTo>
                    <a:cubicBezTo>
                      <a:pt x="302" y="397"/>
                      <a:pt x="301" y="398"/>
                      <a:pt x="301" y="398"/>
                    </a:cubicBezTo>
                    <a:cubicBezTo>
                      <a:pt x="301" y="398"/>
                      <a:pt x="301" y="398"/>
                      <a:pt x="301" y="398"/>
                    </a:cubicBezTo>
                    <a:cubicBezTo>
                      <a:pt x="300" y="398"/>
                      <a:pt x="300" y="398"/>
                      <a:pt x="300" y="398"/>
                    </a:cubicBezTo>
                    <a:cubicBezTo>
                      <a:pt x="300" y="397"/>
                      <a:pt x="299" y="397"/>
                      <a:pt x="299" y="396"/>
                    </a:cubicBezTo>
                    <a:cubicBezTo>
                      <a:pt x="299" y="396"/>
                      <a:pt x="299" y="396"/>
                      <a:pt x="299" y="396"/>
                    </a:cubicBezTo>
                    <a:cubicBezTo>
                      <a:pt x="299" y="396"/>
                      <a:pt x="299" y="396"/>
                      <a:pt x="299" y="395"/>
                    </a:cubicBezTo>
                    <a:cubicBezTo>
                      <a:pt x="298" y="395"/>
                      <a:pt x="298" y="395"/>
                      <a:pt x="298" y="394"/>
                    </a:cubicBezTo>
                    <a:cubicBezTo>
                      <a:pt x="298" y="393"/>
                      <a:pt x="298" y="393"/>
                      <a:pt x="298" y="392"/>
                    </a:cubicBezTo>
                    <a:cubicBezTo>
                      <a:pt x="298" y="392"/>
                      <a:pt x="298" y="391"/>
                      <a:pt x="299" y="391"/>
                    </a:cubicBezTo>
                    <a:cubicBezTo>
                      <a:pt x="299" y="390"/>
                      <a:pt x="299" y="390"/>
                      <a:pt x="299" y="389"/>
                    </a:cubicBezTo>
                    <a:cubicBezTo>
                      <a:pt x="299" y="389"/>
                      <a:pt x="300" y="389"/>
                      <a:pt x="300" y="389"/>
                    </a:cubicBezTo>
                    <a:cubicBezTo>
                      <a:pt x="300" y="389"/>
                      <a:pt x="300" y="389"/>
                      <a:pt x="300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8"/>
                      <a:pt x="298" y="388"/>
                      <a:pt x="298" y="388"/>
                    </a:cubicBezTo>
                    <a:cubicBezTo>
                      <a:pt x="298" y="388"/>
                      <a:pt x="298" y="388"/>
                      <a:pt x="298" y="388"/>
                    </a:cubicBezTo>
                    <a:cubicBezTo>
                      <a:pt x="298" y="388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6"/>
                      <a:pt x="299" y="385"/>
                      <a:pt x="299" y="385"/>
                    </a:cubicBezTo>
                    <a:cubicBezTo>
                      <a:pt x="299" y="385"/>
                      <a:pt x="299" y="385"/>
                      <a:pt x="299" y="385"/>
                    </a:cubicBezTo>
                    <a:cubicBezTo>
                      <a:pt x="300" y="385"/>
                      <a:pt x="300" y="385"/>
                      <a:pt x="300" y="384"/>
                    </a:cubicBezTo>
                    <a:cubicBezTo>
                      <a:pt x="300" y="384"/>
                      <a:pt x="300" y="384"/>
                      <a:pt x="300" y="384"/>
                    </a:cubicBezTo>
                    <a:cubicBezTo>
                      <a:pt x="300" y="384"/>
                      <a:pt x="300" y="383"/>
                      <a:pt x="301" y="383"/>
                    </a:cubicBezTo>
                    <a:cubicBezTo>
                      <a:pt x="301" y="382"/>
                      <a:pt x="301" y="382"/>
                      <a:pt x="302" y="382"/>
                    </a:cubicBezTo>
                    <a:cubicBezTo>
                      <a:pt x="302" y="382"/>
                      <a:pt x="303" y="382"/>
                      <a:pt x="303" y="382"/>
                    </a:cubicBezTo>
                    <a:cubicBezTo>
                      <a:pt x="303" y="383"/>
                      <a:pt x="303" y="383"/>
                      <a:pt x="303" y="383"/>
                    </a:cubicBezTo>
                    <a:cubicBezTo>
                      <a:pt x="303" y="383"/>
                      <a:pt x="303" y="384"/>
                      <a:pt x="303" y="384"/>
                    </a:cubicBezTo>
                    <a:cubicBezTo>
                      <a:pt x="304" y="384"/>
                      <a:pt x="304" y="384"/>
                      <a:pt x="304" y="385"/>
                    </a:cubicBezTo>
                    <a:cubicBezTo>
                      <a:pt x="304" y="385"/>
                      <a:pt x="304" y="385"/>
                      <a:pt x="305" y="385"/>
                    </a:cubicBezTo>
                    <a:cubicBezTo>
                      <a:pt x="305" y="385"/>
                      <a:pt x="305" y="385"/>
                      <a:pt x="305" y="384"/>
                    </a:cubicBezTo>
                    <a:cubicBezTo>
                      <a:pt x="305" y="384"/>
                      <a:pt x="305" y="384"/>
                      <a:pt x="305" y="383"/>
                    </a:cubicBezTo>
                    <a:cubicBezTo>
                      <a:pt x="305" y="383"/>
                      <a:pt x="306" y="383"/>
                      <a:pt x="306" y="383"/>
                    </a:cubicBezTo>
                    <a:cubicBezTo>
                      <a:pt x="306" y="382"/>
                      <a:pt x="305" y="382"/>
                      <a:pt x="305" y="382"/>
                    </a:cubicBezTo>
                    <a:cubicBezTo>
                      <a:pt x="305" y="382"/>
                      <a:pt x="305" y="382"/>
                      <a:pt x="305" y="382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6" y="381"/>
                      <a:pt x="306" y="380"/>
                    </a:cubicBezTo>
                    <a:cubicBezTo>
                      <a:pt x="306" y="380"/>
                      <a:pt x="306" y="380"/>
                      <a:pt x="306" y="380"/>
                    </a:cubicBezTo>
                    <a:cubicBezTo>
                      <a:pt x="305" y="380"/>
                      <a:pt x="305" y="380"/>
                      <a:pt x="305" y="380"/>
                    </a:cubicBezTo>
                    <a:cubicBezTo>
                      <a:pt x="305" y="380"/>
                      <a:pt x="304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79"/>
                      <a:pt x="303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7"/>
                      <a:pt x="303" y="377"/>
                      <a:pt x="303" y="377"/>
                    </a:cubicBezTo>
                    <a:cubicBezTo>
                      <a:pt x="303" y="377"/>
                      <a:pt x="304" y="377"/>
                      <a:pt x="304" y="377"/>
                    </a:cubicBezTo>
                    <a:cubicBezTo>
                      <a:pt x="304" y="377"/>
                      <a:pt x="304" y="376"/>
                      <a:pt x="304" y="376"/>
                    </a:cubicBezTo>
                    <a:cubicBezTo>
                      <a:pt x="305" y="376"/>
                      <a:pt x="305" y="375"/>
                      <a:pt x="306" y="375"/>
                    </a:cubicBezTo>
                    <a:cubicBezTo>
                      <a:pt x="305" y="375"/>
                      <a:pt x="305" y="374"/>
                      <a:pt x="305" y="374"/>
                    </a:cubicBezTo>
                    <a:cubicBezTo>
                      <a:pt x="305" y="374"/>
                      <a:pt x="306" y="374"/>
                      <a:pt x="306" y="374"/>
                    </a:cubicBezTo>
                    <a:cubicBezTo>
                      <a:pt x="306" y="374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2"/>
                      <a:pt x="307" y="372"/>
                      <a:pt x="307" y="372"/>
                    </a:cubicBezTo>
                    <a:cubicBezTo>
                      <a:pt x="307" y="371"/>
                      <a:pt x="307" y="371"/>
                      <a:pt x="308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8" y="370"/>
                      <a:pt x="308" y="370"/>
                      <a:pt x="309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7" y="370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8"/>
                      <a:pt x="307" y="368"/>
                      <a:pt x="307" y="368"/>
                    </a:cubicBezTo>
                    <a:cubicBezTo>
                      <a:pt x="307" y="368"/>
                      <a:pt x="308" y="368"/>
                      <a:pt x="308" y="368"/>
                    </a:cubicBezTo>
                    <a:cubicBezTo>
                      <a:pt x="308" y="367"/>
                      <a:pt x="308" y="367"/>
                      <a:pt x="307" y="367"/>
                    </a:cubicBezTo>
                    <a:cubicBezTo>
                      <a:pt x="308" y="367"/>
                      <a:pt x="309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09" y="366"/>
                      <a:pt x="309" y="366"/>
                    </a:cubicBezTo>
                    <a:cubicBezTo>
                      <a:pt x="308" y="366"/>
                      <a:pt x="308" y="366"/>
                      <a:pt x="307" y="367"/>
                    </a:cubicBezTo>
                    <a:cubicBezTo>
                      <a:pt x="307" y="366"/>
                      <a:pt x="307" y="366"/>
                      <a:pt x="307" y="365"/>
                    </a:cubicBezTo>
                    <a:cubicBezTo>
                      <a:pt x="307" y="364"/>
                      <a:pt x="307" y="362"/>
                      <a:pt x="307" y="361"/>
                    </a:cubicBezTo>
                    <a:cubicBezTo>
                      <a:pt x="307" y="361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59"/>
                      <a:pt x="308" y="359"/>
                      <a:pt x="308" y="359"/>
                    </a:cubicBezTo>
                    <a:cubicBezTo>
                      <a:pt x="308" y="359"/>
                      <a:pt x="307" y="359"/>
                      <a:pt x="307" y="359"/>
                    </a:cubicBezTo>
                    <a:cubicBezTo>
                      <a:pt x="307" y="358"/>
                      <a:pt x="307" y="358"/>
                      <a:pt x="307" y="358"/>
                    </a:cubicBezTo>
                    <a:cubicBezTo>
                      <a:pt x="307" y="357"/>
                      <a:pt x="307" y="357"/>
                      <a:pt x="307" y="357"/>
                    </a:cubicBezTo>
                    <a:cubicBezTo>
                      <a:pt x="306" y="357"/>
                      <a:pt x="306" y="357"/>
                      <a:pt x="306" y="357"/>
                    </a:cubicBezTo>
                    <a:cubicBezTo>
                      <a:pt x="306" y="357"/>
                      <a:pt x="306" y="357"/>
                      <a:pt x="306" y="356"/>
                    </a:cubicBezTo>
                    <a:cubicBezTo>
                      <a:pt x="306" y="356"/>
                      <a:pt x="306" y="356"/>
                      <a:pt x="306" y="356"/>
                    </a:cubicBezTo>
                    <a:cubicBezTo>
                      <a:pt x="306" y="355"/>
                      <a:pt x="306" y="355"/>
                      <a:pt x="306" y="355"/>
                    </a:cubicBezTo>
                    <a:cubicBezTo>
                      <a:pt x="306" y="354"/>
                      <a:pt x="305" y="354"/>
                      <a:pt x="305" y="354"/>
                    </a:cubicBezTo>
                    <a:cubicBezTo>
                      <a:pt x="305" y="354"/>
                      <a:pt x="305" y="354"/>
                      <a:pt x="304" y="354"/>
                    </a:cubicBezTo>
                    <a:cubicBezTo>
                      <a:pt x="304" y="354"/>
                      <a:pt x="304" y="354"/>
                      <a:pt x="304" y="354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1"/>
                      <a:pt x="304" y="350"/>
                      <a:pt x="304" y="349"/>
                    </a:cubicBezTo>
                    <a:cubicBezTo>
                      <a:pt x="304" y="349"/>
                      <a:pt x="304" y="349"/>
                      <a:pt x="304" y="348"/>
                    </a:cubicBezTo>
                    <a:cubicBezTo>
                      <a:pt x="304" y="348"/>
                      <a:pt x="304" y="348"/>
                      <a:pt x="304" y="348"/>
                    </a:cubicBezTo>
                    <a:cubicBezTo>
                      <a:pt x="304" y="347"/>
                      <a:pt x="304" y="347"/>
                      <a:pt x="304" y="347"/>
                    </a:cubicBezTo>
                    <a:cubicBezTo>
                      <a:pt x="304" y="346"/>
                      <a:pt x="304" y="346"/>
                      <a:pt x="304" y="346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4"/>
                      <a:pt x="305" y="344"/>
                      <a:pt x="305" y="344"/>
                    </a:cubicBezTo>
                    <a:cubicBezTo>
                      <a:pt x="304" y="343"/>
                      <a:pt x="305" y="341"/>
                      <a:pt x="305" y="340"/>
                    </a:cubicBezTo>
                    <a:cubicBezTo>
                      <a:pt x="304" y="339"/>
                      <a:pt x="304" y="337"/>
                      <a:pt x="304" y="336"/>
                    </a:cubicBezTo>
                    <a:cubicBezTo>
                      <a:pt x="304" y="336"/>
                      <a:pt x="304" y="335"/>
                      <a:pt x="304" y="335"/>
                    </a:cubicBezTo>
                    <a:cubicBezTo>
                      <a:pt x="304" y="335"/>
                      <a:pt x="304" y="334"/>
                      <a:pt x="304" y="334"/>
                    </a:cubicBezTo>
                    <a:cubicBezTo>
                      <a:pt x="304" y="334"/>
                      <a:pt x="305" y="334"/>
                      <a:pt x="305" y="333"/>
                    </a:cubicBezTo>
                    <a:cubicBezTo>
                      <a:pt x="304" y="333"/>
                      <a:pt x="304" y="332"/>
                      <a:pt x="304" y="333"/>
                    </a:cubicBezTo>
                    <a:cubicBezTo>
                      <a:pt x="304" y="332"/>
                      <a:pt x="304" y="331"/>
                      <a:pt x="305" y="330"/>
                    </a:cubicBezTo>
                    <a:cubicBezTo>
                      <a:pt x="305" y="330"/>
                      <a:pt x="306" y="329"/>
                      <a:pt x="307" y="330"/>
                    </a:cubicBezTo>
                    <a:cubicBezTo>
                      <a:pt x="307" y="331"/>
                      <a:pt x="308" y="331"/>
                      <a:pt x="308" y="332"/>
                    </a:cubicBezTo>
                    <a:cubicBezTo>
                      <a:pt x="309" y="332"/>
                      <a:pt x="309" y="332"/>
                      <a:pt x="310" y="332"/>
                    </a:cubicBezTo>
                    <a:cubicBezTo>
                      <a:pt x="310" y="332"/>
                      <a:pt x="311" y="332"/>
                      <a:pt x="311" y="332"/>
                    </a:cubicBezTo>
                    <a:cubicBezTo>
                      <a:pt x="311" y="332"/>
                      <a:pt x="311" y="332"/>
                      <a:pt x="310" y="331"/>
                    </a:cubicBezTo>
                    <a:cubicBezTo>
                      <a:pt x="310" y="331"/>
                      <a:pt x="309" y="331"/>
                      <a:pt x="309" y="330"/>
                    </a:cubicBezTo>
                    <a:cubicBezTo>
                      <a:pt x="308" y="330"/>
                      <a:pt x="308" y="329"/>
                      <a:pt x="308" y="329"/>
                    </a:cubicBezTo>
                    <a:cubicBezTo>
                      <a:pt x="308" y="328"/>
                      <a:pt x="308" y="328"/>
                      <a:pt x="308" y="328"/>
                    </a:cubicBezTo>
                    <a:cubicBezTo>
                      <a:pt x="308" y="327"/>
                      <a:pt x="308" y="327"/>
                      <a:pt x="308" y="327"/>
                    </a:cubicBezTo>
                    <a:cubicBezTo>
                      <a:pt x="308" y="327"/>
                      <a:pt x="307" y="328"/>
                      <a:pt x="307" y="327"/>
                    </a:cubicBezTo>
                    <a:cubicBezTo>
                      <a:pt x="307" y="327"/>
                      <a:pt x="307" y="327"/>
                      <a:pt x="306" y="327"/>
                    </a:cubicBezTo>
                    <a:cubicBezTo>
                      <a:pt x="306" y="326"/>
                      <a:pt x="307" y="324"/>
                      <a:pt x="308" y="324"/>
                    </a:cubicBezTo>
                    <a:cubicBezTo>
                      <a:pt x="309" y="322"/>
                      <a:pt x="311" y="322"/>
                      <a:pt x="313" y="321"/>
                    </a:cubicBezTo>
                    <a:cubicBezTo>
                      <a:pt x="314" y="321"/>
                      <a:pt x="315" y="321"/>
                      <a:pt x="316" y="320"/>
                    </a:cubicBezTo>
                    <a:cubicBezTo>
                      <a:pt x="316" y="321"/>
                      <a:pt x="316" y="321"/>
                      <a:pt x="316" y="322"/>
                    </a:cubicBezTo>
                    <a:cubicBezTo>
                      <a:pt x="317" y="321"/>
                      <a:pt x="317" y="321"/>
                      <a:pt x="317" y="320"/>
                    </a:cubicBezTo>
                    <a:cubicBezTo>
                      <a:pt x="317" y="320"/>
                      <a:pt x="318" y="320"/>
                      <a:pt x="319" y="320"/>
                    </a:cubicBezTo>
                    <a:cubicBezTo>
                      <a:pt x="321" y="320"/>
                      <a:pt x="323" y="321"/>
                      <a:pt x="324" y="322"/>
                    </a:cubicBezTo>
                    <a:cubicBezTo>
                      <a:pt x="324" y="321"/>
                      <a:pt x="325" y="321"/>
                      <a:pt x="325" y="322"/>
                    </a:cubicBezTo>
                    <a:cubicBezTo>
                      <a:pt x="325" y="322"/>
                      <a:pt x="325" y="322"/>
                      <a:pt x="325" y="322"/>
                    </a:cubicBezTo>
                    <a:cubicBezTo>
                      <a:pt x="326" y="323"/>
                      <a:pt x="326" y="323"/>
                      <a:pt x="326" y="323"/>
                    </a:cubicBezTo>
                    <a:cubicBezTo>
                      <a:pt x="327" y="323"/>
                      <a:pt x="327" y="324"/>
                      <a:pt x="326" y="325"/>
                    </a:cubicBezTo>
                    <a:cubicBezTo>
                      <a:pt x="327" y="325"/>
                      <a:pt x="327" y="325"/>
                      <a:pt x="328" y="325"/>
                    </a:cubicBezTo>
                    <a:cubicBezTo>
                      <a:pt x="328" y="324"/>
                      <a:pt x="328" y="324"/>
                      <a:pt x="329" y="324"/>
                    </a:cubicBezTo>
                    <a:cubicBezTo>
                      <a:pt x="330" y="323"/>
                      <a:pt x="331" y="323"/>
                      <a:pt x="333" y="324"/>
                    </a:cubicBezTo>
                    <a:cubicBezTo>
                      <a:pt x="334" y="324"/>
                      <a:pt x="334" y="324"/>
                      <a:pt x="335" y="324"/>
                    </a:cubicBezTo>
                    <a:cubicBezTo>
                      <a:pt x="336" y="324"/>
                      <a:pt x="336" y="325"/>
                      <a:pt x="337" y="325"/>
                    </a:cubicBezTo>
                    <a:cubicBezTo>
                      <a:pt x="338" y="325"/>
                      <a:pt x="339" y="326"/>
                      <a:pt x="339" y="326"/>
                    </a:cubicBezTo>
                    <a:cubicBezTo>
                      <a:pt x="340" y="326"/>
                      <a:pt x="340" y="326"/>
                      <a:pt x="341" y="326"/>
                    </a:cubicBezTo>
                    <a:cubicBezTo>
                      <a:pt x="341" y="326"/>
                      <a:pt x="341" y="327"/>
                      <a:pt x="341" y="327"/>
                    </a:cubicBezTo>
                    <a:cubicBezTo>
                      <a:pt x="341" y="327"/>
                      <a:pt x="340" y="327"/>
                      <a:pt x="340" y="327"/>
                    </a:cubicBezTo>
                    <a:cubicBezTo>
                      <a:pt x="339" y="327"/>
                      <a:pt x="339" y="328"/>
                      <a:pt x="339" y="329"/>
                    </a:cubicBezTo>
                    <a:cubicBezTo>
                      <a:pt x="339" y="330"/>
                      <a:pt x="339" y="331"/>
                      <a:pt x="338" y="332"/>
                    </a:cubicBezTo>
                    <a:cubicBezTo>
                      <a:pt x="337" y="333"/>
                      <a:pt x="337" y="335"/>
                      <a:pt x="335" y="335"/>
                    </a:cubicBezTo>
                    <a:cubicBezTo>
                      <a:pt x="336" y="335"/>
                      <a:pt x="336" y="336"/>
                      <a:pt x="335" y="336"/>
                    </a:cubicBezTo>
                    <a:cubicBezTo>
                      <a:pt x="335" y="337"/>
                      <a:pt x="335" y="337"/>
                      <a:pt x="335" y="338"/>
                    </a:cubicBezTo>
                    <a:cubicBezTo>
                      <a:pt x="334" y="339"/>
                      <a:pt x="334" y="340"/>
                      <a:pt x="334" y="341"/>
                    </a:cubicBezTo>
                    <a:cubicBezTo>
                      <a:pt x="333" y="341"/>
                      <a:pt x="333" y="342"/>
                      <a:pt x="332" y="342"/>
                    </a:cubicBezTo>
                    <a:cubicBezTo>
                      <a:pt x="332" y="342"/>
                      <a:pt x="332" y="342"/>
                      <a:pt x="333" y="343"/>
                    </a:cubicBezTo>
                    <a:cubicBezTo>
                      <a:pt x="333" y="343"/>
                      <a:pt x="333" y="343"/>
                      <a:pt x="333" y="343"/>
                    </a:cubicBezTo>
                    <a:cubicBezTo>
                      <a:pt x="332" y="346"/>
                      <a:pt x="330" y="349"/>
                      <a:pt x="329" y="352"/>
                    </a:cubicBezTo>
                    <a:cubicBezTo>
                      <a:pt x="329" y="353"/>
                      <a:pt x="328" y="353"/>
                      <a:pt x="328" y="354"/>
                    </a:cubicBezTo>
                    <a:cubicBezTo>
                      <a:pt x="327" y="354"/>
                      <a:pt x="326" y="354"/>
                      <a:pt x="325" y="354"/>
                    </a:cubicBezTo>
                    <a:cubicBezTo>
                      <a:pt x="324" y="353"/>
                      <a:pt x="323" y="353"/>
                      <a:pt x="322" y="353"/>
                    </a:cubicBezTo>
                    <a:cubicBezTo>
                      <a:pt x="321" y="352"/>
                      <a:pt x="321" y="352"/>
                      <a:pt x="321" y="352"/>
                    </a:cubicBezTo>
                    <a:cubicBezTo>
                      <a:pt x="321" y="352"/>
                      <a:pt x="321" y="352"/>
                      <a:pt x="320" y="352"/>
                    </a:cubicBezTo>
                    <a:cubicBezTo>
                      <a:pt x="320" y="352"/>
                      <a:pt x="320" y="352"/>
                      <a:pt x="320" y="352"/>
                    </a:cubicBezTo>
                    <a:cubicBezTo>
                      <a:pt x="319" y="352"/>
                      <a:pt x="319" y="352"/>
                      <a:pt x="318" y="352"/>
                    </a:cubicBezTo>
                    <a:cubicBezTo>
                      <a:pt x="317" y="352"/>
                      <a:pt x="315" y="352"/>
                      <a:pt x="314" y="353"/>
                    </a:cubicBezTo>
                    <a:cubicBezTo>
                      <a:pt x="314" y="353"/>
                      <a:pt x="313" y="353"/>
                      <a:pt x="313" y="353"/>
                    </a:cubicBezTo>
                    <a:cubicBezTo>
                      <a:pt x="313" y="353"/>
                      <a:pt x="313" y="354"/>
                      <a:pt x="313" y="354"/>
                    </a:cubicBezTo>
                    <a:cubicBezTo>
                      <a:pt x="314" y="353"/>
                      <a:pt x="315" y="354"/>
                      <a:pt x="316" y="354"/>
                    </a:cubicBezTo>
                    <a:cubicBezTo>
                      <a:pt x="317" y="355"/>
                      <a:pt x="316" y="355"/>
                      <a:pt x="316" y="355"/>
                    </a:cubicBezTo>
                    <a:cubicBezTo>
                      <a:pt x="316" y="355"/>
                      <a:pt x="317" y="355"/>
                      <a:pt x="317" y="356"/>
                    </a:cubicBezTo>
                    <a:cubicBezTo>
                      <a:pt x="317" y="356"/>
                      <a:pt x="317" y="356"/>
                      <a:pt x="318" y="356"/>
                    </a:cubicBezTo>
                    <a:cubicBezTo>
                      <a:pt x="318" y="357"/>
                      <a:pt x="318" y="357"/>
                      <a:pt x="318" y="357"/>
                    </a:cubicBezTo>
                    <a:cubicBezTo>
                      <a:pt x="318" y="357"/>
                      <a:pt x="318" y="358"/>
                      <a:pt x="318" y="358"/>
                    </a:cubicBezTo>
                    <a:cubicBezTo>
                      <a:pt x="319" y="358"/>
                      <a:pt x="318" y="358"/>
                      <a:pt x="318" y="358"/>
                    </a:cubicBezTo>
                    <a:cubicBezTo>
                      <a:pt x="318" y="359"/>
                      <a:pt x="319" y="359"/>
                      <a:pt x="319" y="359"/>
                    </a:cubicBezTo>
                    <a:cubicBezTo>
                      <a:pt x="319" y="359"/>
                      <a:pt x="319" y="360"/>
                      <a:pt x="319" y="360"/>
                    </a:cubicBezTo>
                    <a:cubicBezTo>
                      <a:pt x="318" y="360"/>
                      <a:pt x="318" y="361"/>
                      <a:pt x="318" y="361"/>
                    </a:cubicBezTo>
                    <a:cubicBezTo>
                      <a:pt x="318" y="361"/>
                      <a:pt x="318" y="361"/>
                      <a:pt x="318" y="362"/>
                    </a:cubicBezTo>
                    <a:cubicBezTo>
                      <a:pt x="318" y="362"/>
                      <a:pt x="318" y="362"/>
                      <a:pt x="318" y="362"/>
                    </a:cubicBezTo>
                    <a:cubicBezTo>
                      <a:pt x="318" y="362"/>
                      <a:pt x="317" y="362"/>
                      <a:pt x="317" y="362"/>
                    </a:cubicBezTo>
                    <a:cubicBezTo>
                      <a:pt x="316" y="363"/>
                      <a:pt x="316" y="363"/>
                      <a:pt x="316" y="364"/>
                    </a:cubicBezTo>
                    <a:cubicBezTo>
                      <a:pt x="316" y="365"/>
                      <a:pt x="315" y="366"/>
                      <a:pt x="315" y="367"/>
                    </a:cubicBezTo>
                    <a:cubicBezTo>
                      <a:pt x="315" y="367"/>
                      <a:pt x="315" y="368"/>
                      <a:pt x="315" y="368"/>
                    </a:cubicBezTo>
                    <a:cubicBezTo>
                      <a:pt x="314" y="369"/>
                      <a:pt x="314" y="369"/>
                      <a:pt x="313" y="369"/>
                    </a:cubicBezTo>
                    <a:cubicBezTo>
                      <a:pt x="312" y="369"/>
                      <a:pt x="311" y="370"/>
                      <a:pt x="311" y="370"/>
                    </a:cubicBezTo>
                    <a:cubicBezTo>
                      <a:pt x="310" y="370"/>
                      <a:pt x="310" y="370"/>
                      <a:pt x="310" y="370"/>
                    </a:cubicBezTo>
                    <a:cubicBezTo>
                      <a:pt x="310" y="370"/>
                      <a:pt x="311" y="370"/>
                      <a:pt x="312" y="370"/>
                    </a:cubicBezTo>
                    <a:cubicBezTo>
                      <a:pt x="312" y="371"/>
                      <a:pt x="312" y="371"/>
                      <a:pt x="312" y="371"/>
                    </a:cubicBezTo>
                    <a:cubicBezTo>
                      <a:pt x="312" y="372"/>
                      <a:pt x="312" y="372"/>
                      <a:pt x="312" y="373"/>
                    </a:cubicBezTo>
                    <a:cubicBezTo>
                      <a:pt x="311" y="373"/>
                      <a:pt x="311" y="373"/>
                      <a:pt x="310" y="373"/>
                    </a:cubicBezTo>
                    <a:cubicBezTo>
                      <a:pt x="310" y="373"/>
                      <a:pt x="309" y="373"/>
                      <a:pt x="309" y="373"/>
                    </a:cubicBezTo>
                    <a:cubicBezTo>
                      <a:pt x="309" y="373"/>
                      <a:pt x="309" y="373"/>
                      <a:pt x="309" y="373"/>
                    </a:cubicBezTo>
                    <a:cubicBezTo>
                      <a:pt x="308" y="373"/>
                      <a:pt x="309" y="373"/>
                      <a:pt x="309" y="373"/>
                    </a:cubicBezTo>
                    <a:cubicBezTo>
                      <a:pt x="309" y="373"/>
                      <a:pt x="310" y="373"/>
                      <a:pt x="310" y="374"/>
                    </a:cubicBezTo>
                    <a:cubicBezTo>
                      <a:pt x="311" y="374"/>
                      <a:pt x="311" y="374"/>
                      <a:pt x="311" y="374"/>
                    </a:cubicBezTo>
                    <a:cubicBezTo>
                      <a:pt x="311" y="374"/>
                      <a:pt x="311" y="375"/>
                      <a:pt x="311" y="375"/>
                    </a:cubicBezTo>
                    <a:cubicBezTo>
                      <a:pt x="312" y="375"/>
                      <a:pt x="312" y="374"/>
                      <a:pt x="312" y="374"/>
                    </a:cubicBezTo>
                    <a:cubicBezTo>
                      <a:pt x="313" y="374"/>
                      <a:pt x="313" y="374"/>
                      <a:pt x="313" y="374"/>
                    </a:cubicBezTo>
                    <a:cubicBezTo>
                      <a:pt x="313" y="374"/>
                      <a:pt x="313" y="374"/>
                      <a:pt x="313" y="375"/>
                    </a:cubicBezTo>
                    <a:cubicBezTo>
                      <a:pt x="313" y="375"/>
                      <a:pt x="313" y="375"/>
                      <a:pt x="312" y="376"/>
                    </a:cubicBezTo>
                    <a:cubicBezTo>
                      <a:pt x="312" y="376"/>
                      <a:pt x="312" y="376"/>
                      <a:pt x="313" y="376"/>
                    </a:cubicBezTo>
                    <a:cubicBezTo>
                      <a:pt x="313" y="376"/>
                      <a:pt x="313" y="376"/>
                      <a:pt x="313" y="376"/>
                    </a:cubicBezTo>
                    <a:cubicBezTo>
                      <a:pt x="313" y="376"/>
                      <a:pt x="314" y="375"/>
                      <a:pt x="314" y="375"/>
                    </a:cubicBezTo>
                    <a:cubicBezTo>
                      <a:pt x="314" y="375"/>
                      <a:pt x="314" y="375"/>
                      <a:pt x="314" y="375"/>
                    </a:cubicBezTo>
                    <a:cubicBezTo>
                      <a:pt x="314" y="374"/>
                      <a:pt x="314" y="374"/>
                      <a:pt x="314" y="374"/>
                    </a:cubicBezTo>
                    <a:cubicBezTo>
                      <a:pt x="314" y="374"/>
                      <a:pt x="314" y="375"/>
                      <a:pt x="314" y="375"/>
                    </a:cubicBezTo>
                    <a:cubicBezTo>
                      <a:pt x="315" y="375"/>
                      <a:pt x="315" y="374"/>
                      <a:pt x="315" y="374"/>
                    </a:cubicBezTo>
                    <a:cubicBezTo>
                      <a:pt x="315" y="375"/>
                      <a:pt x="315" y="375"/>
                      <a:pt x="315" y="375"/>
                    </a:cubicBezTo>
                    <a:cubicBezTo>
                      <a:pt x="316" y="375"/>
                      <a:pt x="316" y="375"/>
                      <a:pt x="316" y="375"/>
                    </a:cubicBezTo>
                    <a:cubicBezTo>
                      <a:pt x="317" y="375"/>
                      <a:pt x="317" y="375"/>
                      <a:pt x="317" y="375"/>
                    </a:cubicBezTo>
                    <a:cubicBezTo>
                      <a:pt x="318" y="375"/>
                      <a:pt x="318" y="376"/>
                      <a:pt x="317" y="376"/>
                    </a:cubicBezTo>
                    <a:cubicBezTo>
                      <a:pt x="317" y="376"/>
                      <a:pt x="316" y="377"/>
                      <a:pt x="317" y="377"/>
                    </a:cubicBezTo>
                    <a:cubicBezTo>
                      <a:pt x="317" y="377"/>
                      <a:pt x="317" y="377"/>
                      <a:pt x="317" y="378"/>
                    </a:cubicBezTo>
                    <a:cubicBezTo>
                      <a:pt x="317" y="378"/>
                      <a:pt x="318" y="379"/>
                      <a:pt x="319" y="380"/>
                    </a:cubicBezTo>
                    <a:cubicBezTo>
                      <a:pt x="319" y="380"/>
                      <a:pt x="320" y="381"/>
                      <a:pt x="321" y="381"/>
                    </a:cubicBezTo>
                    <a:cubicBezTo>
                      <a:pt x="320" y="382"/>
                      <a:pt x="321" y="383"/>
                      <a:pt x="321" y="383"/>
                    </a:cubicBezTo>
                    <a:cubicBezTo>
                      <a:pt x="322" y="383"/>
                      <a:pt x="322" y="383"/>
                      <a:pt x="322" y="383"/>
                    </a:cubicBezTo>
                    <a:cubicBezTo>
                      <a:pt x="322" y="384"/>
                      <a:pt x="322" y="384"/>
                      <a:pt x="322" y="384"/>
                    </a:cubicBezTo>
                    <a:cubicBezTo>
                      <a:pt x="322" y="384"/>
                      <a:pt x="322" y="385"/>
                      <a:pt x="322" y="386"/>
                    </a:cubicBezTo>
                    <a:cubicBezTo>
                      <a:pt x="323" y="386"/>
                      <a:pt x="323" y="386"/>
                      <a:pt x="323" y="387"/>
                    </a:cubicBezTo>
                    <a:cubicBezTo>
                      <a:pt x="323" y="387"/>
                      <a:pt x="323" y="387"/>
                      <a:pt x="323" y="387"/>
                    </a:cubicBezTo>
                    <a:cubicBezTo>
                      <a:pt x="323" y="388"/>
                      <a:pt x="323" y="388"/>
                      <a:pt x="323" y="389"/>
                    </a:cubicBezTo>
                    <a:cubicBezTo>
                      <a:pt x="323" y="389"/>
                      <a:pt x="323" y="390"/>
                      <a:pt x="323" y="390"/>
                    </a:cubicBezTo>
                    <a:cubicBezTo>
                      <a:pt x="323" y="390"/>
                      <a:pt x="323" y="390"/>
                      <a:pt x="323" y="391"/>
                    </a:cubicBezTo>
                    <a:cubicBezTo>
                      <a:pt x="323" y="391"/>
                      <a:pt x="323" y="391"/>
                      <a:pt x="323" y="391"/>
                    </a:cubicBezTo>
                    <a:cubicBezTo>
                      <a:pt x="323" y="392"/>
                      <a:pt x="323" y="392"/>
                      <a:pt x="323" y="393"/>
                    </a:cubicBezTo>
                    <a:cubicBezTo>
                      <a:pt x="323" y="393"/>
                      <a:pt x="323" y="394"/>
                      <a:pt x="323" y="394"/>
                    </a:cubicBezTo>
                    <a:cubicBezTo>
                      <a:pt x="323" y="394"/>
                      <a:pt x="323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5"/>
                    </a:cubicBezTo>
                    <a:cubicBezTo>
                      <a:pt x="323" y="395"/>
                      <a:pt x="323" y="395"/>
                      <a:pt x="323" y="395"/>
                    </a:cubicBezTo>
                    <a:cubicBezTo>
                      <a:pt x="323" y="395"/>
                      <a:pt x="324" y="395"/>
                      <a:pt x="324" y="395"/>
                    </a:cubicBezTo>
                    <a:cubicBezTo>
                      <a:pt x="324" y="395"/>
                      <a:pt x="324" y="396"/>
                      <a:pt x="324" y="396"/>
                    </a:cubicBezTo>
                    <a:cubicBezTo>
                      <a:pt x="324" y="396"/>
                      <a:pt x="324" y="397"/>
                      <a:pt x="324" y="397"/>
                    </a:cubicBezTo>
                    <a:cubicBezTo>
                      <a:pt x="325" y="397"/>
                      <a:pt x="325" y="397"/>
                      <a:pt x="325" y="397"/>
                    </a:cubicBezTo>
                    <a:cubicBezTo>
                      <a:pt x="325" y="398"/>
                      <a:pt x="326" y="398"/>
                      <a:pt x="326" y="398"/>
                    </a:cubicBezTo>
                    <a:cubicBezTo>
                      <a:pt x="326" y="398"/>
                      <a:pt x="326" y="398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6" y="399"/>
                    </a:cubicBezTo>
                    <a:cubicBezTo>
                      <a:pt x="326" y="400"/>
                      <a:pt x="327" y="400"/>
                      <a:pt x="327" y="400"/>
                    </a:cubicBezTo>
                    <a:cubicBezTo>
                      <a:pt x="327" y="400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2"/>
                      <a:pt x="327" y="402"/>
                      <a:pt x="327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4"/>
                      <a:pt x="328" y="404"/>
                      <a:pt x="328" y="404"/>
                    </a:cubicBezTo>
                    <a:cubicBezTo>
                      <a:pt x="328" y="404"/>
                      <a:pt x="328" y="404"/>
                      <a:pt x="329" y="404"/>
                    </a:cubicBezTo>
                    <a:cubicBezTo>
                      <a:pt x="329" y="404"/>
                      <a:pt x="329" y="404"/>
                      <a:pt x="329" y="404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30" y="405"/>
                      <a:pt x="329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1" y="404"/>
                    </a:cubicBezTo>
                    <a:cubicBezTo>
                      <a:pt x="331" y="404"/>
                      <a:pt x="331" y="404"/>
                      <a:pt x="331" y="404"/>
                    </a:cubicBezTo>
                    <a:cubicBezTo>
                      <a:pt x="331" y="404"/>
                      <a:pt x="331" y="404"/>
                      <a:pt x="331" y="405"/>
                    </a:cubicBezTo>
                    <a:cubicBezTo>
                      <a:pt x="331" y="405"/>
                      <a:pt x="330" y="406"/>
                      <a:pt x="331" y="406"/>
                    </a:cubicBezTo>
                    <a:cubicBezTo>
                      <a:pt x="331" y="406"/>
                      <a:pt x="331" y="407"/>
                      <a:pt x="331" y="407"/>
                    </a:cubicBezTo>
                    <a:cubicBezTo>
                      <a:pt x="331" y="407"/>
                      <a:pt x="331" y="407"/>
                      <a:pt x="332" y="407"/>
                    </a:cubicBezTo>
                    <a:cubicBezTo>
                      <a:pt x="332" y="407"/>
                      <a:pt x="332" y="407"/>
                      <a:pt x="332" y="407"/>
                    </a:cubicBezTo>
                    <a:cubicBezTo>
                      <a:pt x="332" y="407"/>
                      <a:pt x="332" y="407"/>
                      <a:pt x="332" y="408"/>
                    </a:cubicBezTo>
                    <a:cubicBezTo>
                      <a:pt x="332" y="408"/>
                      <a:pt x="332" y="408"/>
                      <a:pt x="332" y="408"/>
                    </a:cubicBezTo>
                    <a:cubicBezTo>
                      <a:pt x="331" y="408"/>
                      <a:pt x="331" y="408"/>
                      <a:pt x="331" y="408"/>
                    </a:cubicBezTo>
                    <a:cubicBezTo>
                      <a:pt x="331" y="408"/>
                      <a:pt x="331" y="408"/>
                      <a:pt x="330" y="408"/>
                    </a:cubicBezTo>
                    <a:cubicBezTo>
                      <a:pt x="330" y="408"/>
                      <a:pt x="329" y="409"/>
                      <a:pt x="329" y="408"/>
                    </a:cubicBezTo>
                    <a:cubicBezTo>
                      <a:pt x="329" y="408"/>
                      <a:pt x="328" y="408"/>
                      <a:pt x="328" y="408"/>
                    </a:cubicBezTo>
                    <a:cubicBezTo>
                      <a:pt x="328" y="408"/>
                      <a:pt x="328" y="408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6" y="408"/>
                      <a:pt x="326" y="408"/>
                    </a:cubicBezTo>
                    <a:cubicBezTo>
                      <a:pt x="326" y="408"/>
                      <a:pt x="326" y="408"/>
                      <a:pt x="326" y="408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10"/>
                      <a:pt x="325" y="410"/>
                      <a:pt x="325" y="410"/>
                    </a:cubicBezTo>
                    <a:cubicBezTo>
                      <a:pt x="325" y="410"/>
                      <a:pt x="325" y="410"/>
                      <a:pt x="326" y="410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7" y="409"/>
                      <a:pt x="327" y="409"/>
                      <a:pt x="327" y="409"/>
                    </a:cubicBezTo>
                    <a:cubicBezTo>
                      <a:pt x="328" y="409"/>
                      <a:pt x="328" y="409"/>
                      <a:pt x="328" y="409"/>
                    </a:cubicBezTo>
                    <a:cubicBezTo>
                      <a:pt x="328" y="409"/>
                      <a:pt x="328" y="410"/>
                      <a:pt x="328" y="410"/>
                    </a:cubicBezTo>
                    <a:cubicBezTo>
                      <a:pt x="329" y="410"/>
                      <a:pt x="329" y="410"/>
                      <a:pt x="329" y="411"/>
                    </a:cubicBezTo>
                    <a:cubicBezTo>
                      <a:pt x="329" y="411"/>
                      <a:pt x="329" y="411"/>
                      <a:pt x="329" y="411"/>
                    </a:cubicBezTo>
                    <a:cubicBezTo>
                      <a:pt x="328" y="412"/>
                      <a:pt x="326" y="414"/>
                      <a:pt x="325" y="415"/>
                    </a:cubicBezTo>
                    <a:cubicBezTo>
                      <a:pt x="325" y="415"/>
                      <a:pt x="324" y="415"/>
                      <a:pt x="324" y="416"/>
                    </a:cubicBezTo>
                    <a:cubicBezTo>
                      <a:pt x="324" y="416"/>
                      <a:pt x="325" y="416"/>
                      <a:pt x="324" y="416"/>
                    </a:cubicBezTo>
                    <a:cubicBezTo>
                      <a:pt x="324" y="416"/>
                      <a:pt x="324" y="416"/>
                      <a:pt x="324" y="416"/>
                    </a:cubicBezTo>
                    <a:cubicBezTo>
                      <a:pt x="324" y="416"/>
                      <a:pt x="324" y="416"/>
                      <a:pt x="324" y="417"/>
                    </a:cubicBezTo>
                    <a:cubicBezTo>
                      <a:pt x="325" y="417"/>
                      <a:pt x="325" y="417"/>
                      <a:pt x="326" y="417"/>
                    </a:cubicBezTo>
                    <a:cubicBezTo>
                      <a:pt x="326" y="417"/>
                      <a:pt x="326" y="418"/>
                      <a:pt x="326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9"/>
                      <a:pt x="327" y="419"/>
                      <a:pt x="327" y="419"/>
                    </a:cubicBezTo>
                    <a:cubicBezTo>
                      <a:pt x="328" y="419"/>
                      <a:pt x="329" y="420"/>
                      <a:pt x="329" y="421"/>
                    </a:cubicBezTo>
                    <a:cubicBezTo>
                      <a:pt x="330" y="420"/>
                      <a:pt x="330" y="420"/>
                      <a:pt x="331" y="420"/>
                    </a:cubicBezTo>
                    <a:cubicBezTo>
                      <a:pt x="331" y="420"/>
                      <a:pt x="331" y="419"/>
                      <a:pt x="331" y="419"/>
                    </a:cubicBezTo>
                    <a:cubicBezTo>
                      <a:pt x="331" y="419"/>
                      <a:pt x="331" y="419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3" y="417"/>
                      <a:pt x="333" y="418"/>
                      <a:pt x="333" y="418"/>
                    </a:cubicBezTo>
                    <a:cubicBezTo>
                      <a:pt x="333" y="418"/>
                      <a:pt x="334" y="418"/>
                      <a:pt x="334" y="418"/>
                    </a:cubicBezTo>
                    <a:cubicBezTo>
                      <a:pt x="334" y="418"/>
                      <a:pt x="334" y="418"/>
                      <a:pt x="334" y="418"/>
                    </a:cubicBezTo>
                    <a:cubicBezTo>
                      <a:pt x="334" y="417"/>
                      <a:pt x="334" y="417"/>
                      <a:pt x="334" y="417"/>
                    </a:cubicBezTo>
                    <a:cubicBezTo>
                      <a:pt x="335" y="418"/>
                      <a:pt x="334" y="418"/>
                      <a:pt x="334" y="418"/>
                    </a:cubicBezTo>
                    <a:cubicBezTo>
                      <a:pt x="334" y="418"/>
                      <a:pt x="335" y="418"/>
                      <a:pt x="335" y="418"/>
                    </a:cubicBezTo>
                    <a:cubicBezTo>
                      <a:pt x="334" y="419"/>
                      <a:pt x="334" y="419"/>
                      <a:pt x="334" y="419"/>
                    </a:cubicBezTo>
                    <a:cubicBezTo>
                      <a:pt x="333" y="419"/>
                      <a:pt x="333" y="419"/>
                      <a:pt x="333" y="419"/>
                    </a:cubicBezTo>
                    <a:cubicBezTo>
                      <a:pt x="333" y="420"/>
                      <a:pt x="333" y="420"/>
                      <a:pt x="333" y="420"/>
                    </a:cubicBezTo>
                    <a:cubicBezTo>
                      <a:pt x="333" y="420"/>
                      <a:pt x="332" y="420"/>
                      <a:pt x="332" y="420"/>
                    </a:cubicBezTo>
                    <a:cubicBezTo>
                      <a:pt x="333" y="420"/>
                      <a:pt x="333" y="420"/>
                      <a:pt x="334" y="420"/>
                    </a:cubicBezTo>
                    <a:cubicBezTo>
                      <a:pt x="334" y="420"/>
                      <a:pt x="334" y="420"/>
                      <a:pt x="334" y="420"/>
                    </a:cubicBezTo>
                    <a:cubicBezTo>
                      <a:pt x="334" y="420"/>
                      <a:pt x="334" y="420"/>
                      <a:pt x="335" y="420"/>
                    </a:cubicBezTo>
                    <a:cubicBezTo>
                      <a:pt x="335" y="420"/>
                      <a:pt x="335" y="420"/>
                      <a:pt x="335" y="420"/>
                    </a:cubicBezTo>
                    <a:cubicBezTo>
                      <a:pt x="335" y="420"/>
                      <a:pt x="336" y="420"/>
                      <a:pt x="336" y="420"/>
                    </a:cubicBezTo>
                    <a:cubicBezTo>
                      <a:pt x="336" y="421"/>
                      <a:pt x="337" y="420"/>
                      <a:pt x="337" y="420"/>
                    </a:cubicBezTo>
                    <a:cubicBezTo>
                      <a:pt x="338" y="420"/>
                      <a:pt x="338" y="420"/>
                      <a:pt x="339" y="421"/>
                    </a:cubicBezTo>
                    <a:cubicBezTo>
                      <a:pt x="339" y="421"/>
                      <a:pt x="339" y="421"/>
                      <a:pt x="339" y="421"/>
                    </a:cubicBezTo>
                    <a:cubicBezTo>
                      <a:pt x="339" y="421"/>
                      <a:pt x="339" y="422"/>
                      <a:pt x="339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3"/>
                      <a:pt x="337" y="423"/>
                      <a:pt x="337" y="423"/>
                    </a:cubicBezTo>
                    <a:cubicBezTo>
                      <a:pt x="337" y="423"/>
                      <a:pt x="336" y="424"/>
                      <a:pt x="336" y="424"/>
                    </a:cubicBezTo>
                    <a:cubicBezTo>
                      <a:pt x="337" y="424"/>
                      <a:pt x="337" y="424"/>
                      <a:pt x="337" y="423"/>
                    </a:cubicBezTo>
                    <a:cubicBezTo>
                      <a:pt x="337" y="423"/>
                      <a:pt x="338" y="423"/>
                      <a:pt x="338" y="423"/>
                    </a:cubicBezTo>
                    <a:cubicBezTo>
                      <a:pt x="338" y="423"/>
                      <a:pt x="338" y="424"/>
                      <a:pt x="338" y="424"/>
                    </a:cubicBezTo>
                    <a:cubicBezTo>
                      <a:pt x="338" y="424"/>
                      <a:pt x="338" y="424"/>
                      <a:pt x="338" y="424"/>
                    </a:cubicBezTo>
                    <a:cubicBezTo>
                      <a:pt x="339" y="424"/>
                      <a:pt x="339" y="425"/>
                      <a:pt x="339" y="425"/>
                    </a:cubicBezTo>
                    <a:cubicBezTo>
                      <a:pt x="339" y="425"/>
                      <a:pt x="339" y="425"/>
                      <a:pt x="339" y="426"/>
                    </a:cubicBezTo>
                    <a:cubicBezTo>
                      <a:pt x="339" y="426"/>
                      <a:pt x="338" y="426"/>
                      <a:pt x="338" y="426"/>
                    </a:cubicBezTo>
                    <a:cubicBezTo>
                      <a:pt x="338" y="426"/>
                      <a:pt x="338" y="426"/>
                      <a:pt x="338" y="425"/>
                    </a:cubicBezTo>
                    <a:cubicBezTo>
                      <a:pt x="338" y="425"/>
                      <a:pt x="338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4"/>
                      <a:pt x="337" y="425"/>
                      <a:pt x="336" y="425"/>
                    </a:cubicBezTo>
                    <a:cubicBezTo>
                      <a:pt x="336" y="425"/>
                      <a:pt x="337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5" y="425"/>
                      <a:pt x="335" y="425"/>
                      <a:pt x="335" y="425"/>
                    </a:cubicBezTo>
                    <a:cubicBezTo>
                      <a:pt x="335" y="424"/>
                      <a:pt x="336" y="424"/>
                      <a:pt x="336" y="424"/>
                    </a:cubicBezTo>
                    <a:cubicBezTo>
                      <a:pt x="335" y="424"/>
                      <a:pt x="335" y="424"/>
                      <a:pt x="335" y="424"/>
                    </a:cubicBezTo>
                    <a:cubicBezTo>
                      <a:pt x="335" y="424"/>
                      <a:pt x="334" y="424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5" y="426"/>
                      <a:pt x="335" y="426"/>
                      <a:pt x="336" y="427"/>
                    </a:cubicBezTo>
                    <a:cubicBezTo>
                      <a:pt x="336" y="428"/>
                      <a:pt x="337" y="428"/>
                      <a:pt x="337" y="428"/>
                    </a:cubicBezTo>
                    <a:cubicBezTo>
                      <a:pt x="337" y="429"/>
                      <a:pt x="337" y="429"/>
                      <a:pt x="337" y="429"/>
                    </a:cubicBezTo>
                    <a:cubicBezTo>
                      <a:pt x="338" y="429"/>
                      <a:pt x="338" y="429"/>
                      <a:pt x="337" y="429"/>
                    </a:cubicBezTo>
                    <a:cubicBezTo>
                      <a:pt x="337" y="429"/>
                      <a:pt x="337" y="430"/>
                      <a:pt x="337" y="430"/>
                    </a:cubicBezTo>
                    <a:cubicBezTo>
                      <a:pt x="337" y="430"/>
                      <a:pt x="337" y="430"/>
                      <a:pt x="337" y="430"/>
                    </a:cubicBezTo>
                    <a:cubicBezTo>
                      <a:pt x="338" y="430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2"/>
                      <a:pt x="338" y="432"/>
                      <a:pt x="338" y="432"/>
                    </a:cubicBezTo>
                    <a:cubicBezTo>
                      <a:pt x="338" y="432"/>
                      <a:pt x="339" y="432"/>
                      <a:pt x="339" y="432"/>
                    </a:cubicBezTo>
                    <a:cubicBezTo>
                      <a:pt x="339" y="432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4"/>
                      <a:pt x="338" y="434"/>
                      <a:pt x="338" y="434"/>
                    </a:cubicBezTo>
                    <a:cubicBezTo>
                      <a:pt x="338" y="434"/>
                      <a:pt x="338" y="434"/>
                      <a:pt x="339" y="434"/>
                    </a:cubicBezTo>
                    <a:cubicBezTo>
                      <a:pt x="339" y="434"/>
                      <a:pt x="339" y="434"/>
                      <a:pt x="339" y="434"/>
                    </a:cubicBezTo>
                    <a:cubicBezTo>
                      <a:pt x="339" y="434"/>
                      <a:pt x="339" y="435"/>
                      <a:pt x="339" y="435"/>
                    </a:cubicBezTo>
                    <a:cubicBezTo>
                      <a:pt x="338" y="435"/>
                      <a:pt x="338" y="435"/>
                      <a:pt x="338" y="435"/>
                    </a:cubicBezTo>
                    <a:cubicBezTo>
                      <a:pt x="338" y="436"/>
                      <a:pt x="338" y="436"/>
                      <a:pt x="338" y="436"/>
                    </a:cubicBezTo>
                    <a:cubicBezTo>
                      <a:pt x="338" y="436"/>
                      <a:pt x="339" y="436"/>
                      <a:pt x="339" y="436"/>
                    </a:cubicBezTo>
                    <a:cubicBezTo>
                      <a:pt x="339" y="436"/>
                      <a:pt x="339" y="436"/>
                      <a:pt x="339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9"/>
                      <a:pt x="339" y="439"/>
                      <a:pt x="339" y="439"/>
                    </a:cubicBezTo>
                    <a:cubicBezTo>
                      <a:pt x="339" y="439"/>
                      <a:pt x="339" y="440"/>
                      <a:pt x="338" y="440"/>
                    </a:cubicBezTo>
                    <a:cubicBezTo>
                      <a:pt x="338" y="440"/>
                      <a:pt x="338" y="440"/>
                      <a:pt x="338" y="440"/>
                    </a:cubicBezTo>
                    <a:cubicBezTo>
                      <a:pt x="338" y="440"/>
                      <a:pt x="338" y="441"/>
                      <a:pt x="338" y="441"/>
                    </a:cubicBezTo>
                    <a:cubicBezTo>
                      <a:pt x="338" y="441"/>
                      <a:pt x="339" y="441"/>
                      <a:pt x="339" y="441"/>
                    </a:cubicBezTo>
                    <a:cubicBezTo>
                      <a:pt x="339" y="441"/>
                      <a:pt x="339" y="441"/>
                      <a:pt x="339" y="441"/>
                    </a:cubicBezTo>
                    <a:cubicBezTo>
                      <a:pt x="339" y="442"/>
                      <a:pt x="339" y="442"/>
                      <a:pt x="340" y="442"/>
                    </a:cubicBezTo>
                    <a:cubicBezTo>
                      <a:pt x="340" y="442"/>
                      <a:pt x="340" y="442"/>
                      <a:pt x="339" y="442"/>
                    </a:cubicBezTo>
                    <a:cubicBezTo>
                      <a:pt x="339" y="442"/>
                      <a:pt x="339" y="442"/>
                      <a:pt x="339" y="442"/>
                    </a:cubicBezTo>
                    <a:cubicBezTo>
                      <a:pt x="339" y="442"/>
                      <a:pt x="340" y="442"/>
                      <a:pt x="340" y="443"/>
                    </a:cubicBezTo>
                    <a:cubicBezTo>
                      <a:pt x="340" y="443"/>
                      <a:pt x="340" y="443"/>
                      <a:pt x="340" y="443"/>
                    </a:cubicBezTo>
                    <a:cubicBezTo>
                      <a:pt x="340" y="443"/>
                      <a:pt x="340" y="444"/>
                      <a:pt x="340" y="444"/>
                    </a:cubicBezTo>
                    <a:cubicBezTo>
                      <a:pt x="340" y="444"/>
                      <a:pt x="340" y="444"/>
                      <a:pt x="340" y="444"/>
                    </a:cubicBezTo>
                    <a:cubicBezTo>
                      <a:pt x="341" y="444"/>
                      <a:pt x="341" y="444"/>
                      <a:pt x="341" y="444"/>
                    </a:cubicBezTo>
                    <a:cubicBezTo>
                      <a:pt x="341" y="444"/>
                      <a:pt x="341" y="444"/>
                      <a:pt x="341" y="443"/>
                    </a:cubicBezTo>
                    <a:cubicBezTo>
                      <a:pt x="341" y="443"/>
                      <a:pt x="341" y="443"/>
                      <a:pt x="341" y="443"/>
                    </a:cubicBezTo>
                    <a:cubicBezTo>
                      <a:pt x="342" y="443"/>
                      <a:pt x="342" y="443"/>
                      <a:pt x="342" y="443"/>
                    </a:cubicBezTo>
                    <a:cubicBezTo>
                      <a:pt x="342" y="443"/>
                      <a:pt x="342" y="443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1" y="442"/>
                      <a:pt x="341" y="442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2" y="441"/>
                      <a:pt x="342" y="441"/>
                      <a:pt x="342" y="441"/>
                    </a:cubicBezTo>
                    <a:cubicBezTo>
                      <a:pt x="342" y="441"/>
                      <a:pt x="342" y="440"/>
                      <a:pt x="342" y="440"/>
                    </a:cubicBezTo>
                    <a:cubicBezTo>
                      <a:pt x="342" y="440"/>
                      <a:pt x="343" y="440"/>
                      <a:pt x="343" y="440"/>
                    </a:cubicBezTo>
                    <a:cubicBezTo>
                      <a:pt x="343" y="440"/>
                      <a:pt x="343" y="440"/>
                      <a:pt x="343" y="439"/>
                    </a:cubicBezTo>
                    <a:cubicBezTo>
                      <a:pt x="343" y="439"/>
                      <a:pt x="343" y="439"/>
                      <a:pt x="342" y="439"/>
                    </a:cubicBezTo>
                    <a:cubicBezTo>
                      <a:pt x="342" y="438"/>
                      <a:pt x="342" y="438"/>
                      <a:pt x="342" y="438"/>
                    </a:cubicBezTo>
                    <a:cubicBezTo>
                      <a:pt x="342" y="437"/>
                      <a:pt x="343" y="437"/>
                      <a:pt x="343" y="436"/>
                    </a:cubicBezTo>
                    <a:cubicBezTo>
                      <a:pt x="343" y="436"/>
                      <a:pt x="343" y="436"/>
                      <a:pt x="343" y="436"/>
                    </a:cubicBezTo>
                    <a:cubicBezTo>
                      <a:pt x="344" y="436"/>
                      <a:pt x="344" y="435"/>
                      <a:pt x="344" y="435"/>
                    </a:cubicBezTo>
                    <a:cubicBezTo>
                      <a:pt x="344" y="434"/>
                      <a:pt x="344" y="434"/>
                      <a:pt x="344" y="433"/>
                    </a:cubicBezTo>
                    <a:cubicBezTo>
                      <a:pt x="344" y="433"/>
                      <a:pt x="344" y="432"/>
                      <a:pt x="344" y="432"/>
                    </a:cubicBezTo>
                    <a:cubicBezTo>
                      <a:pt x="344" y="431"/>
                      <a:pt x="344" y="430"/>
                      <a:pt x="345" y="429"/>
                    </a:cubicBezTo>
                    <a:cubicBezTo>
                      <a:pt x="345" y="429"/>
                      <a:pt x="345" y="428"/>
                      <a:pt x="346" y="428"/>
                    </a:cubicBezTo>
                    <a:cubicBezTo>
                      <a:pt x="346" y="427"/>
                      <a:pt x="346" y="426"/>
                      <a:pt x="347" y="425"/>
                    </a:cubicBezTo>
                    <a:cubicBezTo>
                      <a:pt x="347" y="425"/>
                      <a:pt x="348" y="425"/>
                      <a:pt x="348" y="425"/>
                    </a:cubicBezTo>
                    <a:cubicBezTo>
                      <a:pt x="348" y="425"/>
                      <a:pt x="348" y="425"/>
                      <a:pt x="348" y="425"/>
                    </a:cubicBezTo>
                    <a:cubicBezTo>
                      <a:pt x="349" y="425"/>
                      <a:pt x="349" y="426"/>
                      <a:pt x="349" y="427"/>
                    </a:cubicBezTo>
                    <a:cubicBezTo>
                      <a:pt x="349" y="427"/>
                      <a:pt x="349" y="427"/>
                      <a:pt x="349" y="427"/>
                    </a:cubicBezTo>
                    <a:cubicBezTo>
                      <a:pt x="350" y="428"/>
                      <a:pt x="350" y="428"/>
                      <a:pt x="350" y="429"/>
                    </a:cubicBezTo>
                    <a:cubicBezTo>
                      <a:pt x="352" y="430"/>
                      <a:pt x="354" y="432"/>
                      <a:pt x="355" y="434"/>
                    </a:cubicBezTo>
                    <a:cubicBezTo>
                      <a:pt x="356" y="435"/>
                      <a:pt x="356" y="437"/>
                      <a:pt x="356" y="438"/>
                    </a:cubicBezTo>
                    <a:cubicBezTo>
                      <a:pt x="356" y="439"/>
                      <a:pt x="356" y="439"/>
                      <a:pt x="356" y="440"/>
                    </a:cubicBezTo>
                    <a:cubicBezTo>
                      <a:pt x="356" y="440"/>
                      <a:pt x="357" y="441"/>
                      <a:pt x="357" y="441"/>
                    </a:cubicBezTo>
                    <a:cubicBezTo>
                      <a:pt x="357" y="442"/>
                      <a:pt x="357" y="443"/>
                      <a:pt x="356" y="444"/>
                    </a:cubicBezTo>
                    <a:cubicBezTo>
                      <a:pt x="356" y="444"/>
                      <a:pt x="356" y="445"/>
                      <a:pt x="356" y="445"/>
                    </a:cubicBezTo>
                    <a:cubicBezTo>
                      <a:pt x="356" y="444"/>
                      <a:pt x="355" y="444"/>
                      <a:pt x="355" y="444"/>
                    </a:cubicBezTo>
                    <a:cubicBezTo>
                      <a:pt x="355" y="444"/>
                      <a:pt x="355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3"/>
                      <a:pt x="354" y="442"/>
                      <a:pt x="354" y="442"/>
                    </a:cubicBezTo>
                    <a:cubicBezTo>
                      <a:pt x="354" y="442"/>
                      <a:pt x="353" y="443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5"/>
                      <a:pt x="353" y="445"/>
                    </a:cubicBezTo>
                    <a:cubicBezTo>
                      <a:pt x="353" y="445"/>
                      <a:pt x="353" y="445"/>
                      <a:pt x="354" y="445"/>
                    </a:cubicBezTo>
                    <a:cubicBezTo>
                      <a:pt x="354" y="446"/>
                      <a:pt x="354" y="446"/>
                      <a:pt x="354" y="446"/>
                    </a:cubicBezTo>
                    <a:cubicBezTo>
                      <a:pt x="353" y="446"/>
                      <a:pt x="353" y="447"/>
                      <a:pt x="353" y="447"/>
                    </a:cubicBezTo>
                    <a:cubicBezTo>
                      <a:pt x="353" y="447"/>
                      <a:pt x="353" y="447"/>
                      <a:pt x="353" y="447"/>
                    </a:cubicBezTo>
                    <a:cubicBezTo>
                      <a:pt x="352" y="448"/>
                      <a:pt x="353" y="449"/>
                      <a:pt x="353" y="449"/>
                    </a:cubicBezTo>
                    <a:cubicBezTo>
                      <a:pt x="353" y="449"/>
                      <a:pt x="353" y="450"/>
                      <a:pt x="353" y="450"/>
                    </a:cubicBezTo>
                    <a:cubicBezTo>
                      <a:pt x="353" y="450"/>
                      <a:pt x="353" y="451"/>
                      <a:pt x="353" y="451"/>
                    </a:cubicBezTo>
                    <a:cubicBezTo>
                      <a:pt x="354" y="452"/>
                      <a:pt x="354" y="452"/>
                      <a:pt x="354" y="453"/>
                    </a:cubicBezTo>
                    <a:cubicBezTo>
                      <a:pt x="354" y="453"/>
                      <a:pt x="354" y="453"/>
                      <a:pt x="354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5" y="455"/>
                      <a:pt x="355" y="455"/>
                      <a:pt x="355" y="455"/>
                    </a:cubicBezTo>
                    <a:cubicBezTo>
                      <a:pt x="356" y="455"/>
                      <a:pt x="356" y="456"/>
                      <a:pt x="356" y="456"/>
                    </a:cubicBezTo>
                    <a:cubicBezTo>
                      <a:pt x="357" y="458"/>
                      <a:pt x="358" y="459"/>
                      <a:pt x="359" y="460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60" y="462"/>
                    </a:cubicBezTo>
                    <a:cubicBezTo>
                      <a:pt x="360" y="462"/>
                      <a:pt x="360" y="462"/>
                      <a:pt x="360" y="462"/>
                    </a:cubicBezTo>
                    <a:cubicBezTo>
                      <a:pt x="360" y="463"/>
                      <a:pt x="360" y="463"/>
                      <a:pt x="360" y="464"/>
                    </a:cubicBezTo>
                    <a:cubicBezTo>
                      <a:pt x="361" y="464"/>
                      <a:pt x="360" y="463"/>
                      <a:pt x="361" y="462"/>
                    </a:cubicBezTo>
                    <a:cubicBezTo>
                      <a:pt x="361" y="462"/>
                      <a:pt x="361" y="462"/>
                      <a:pt x="361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1"/>
                      <a:pt x="362" y="461"/>
                      <a:pt x="362" y="461"/>
                    </a:cubicBezTo>
                    <a:cubicBezTo>
                      <a:pt x="362" y="461"/>
                      <a:pt x="362" y="461"/>
                      <a:pt x="362" y="460"/>
                    </a:cubicBezTo>
                    <a:cubicBezTo>
                      <a:pt x="361" y="460"/>
                      <a:pt x="361" y="460"/>
                      <a:pt x="361" y="460"/>
                    </a:cubicBezTo>
                    <a:cubicBezTo>
                      <a:pt x="362" y="460"/>
                      <a:pt x="362" y="460"/>
                      <a:pt x="362" y="460"/>
                    </a:cubicBezTo>
                    <a:cubicBezTo>
                      <a:pt x="362" y="460"/>
                      <a:pt x="363" y="460"/>
                      <a:pt x="363" y="459"/>
                    </a:cubicBezTo>
                    <a:cubicBezTo>
                      <a:pt x="363" y="459"/>
                      <a:pt x="363" y="459"/>
                      <a:pt x="363" y="459"/>
                    </a:cubicBezTo>
                    <a:cubicBezTo>
                      <a:pt x="364" y="459"/>
                      <a:pt x="364" y="459"/>
                      <a:pt x="364" y="459"/>
                    </a:cubicBezTo>
                    <a:cubicBezTo>
                      <a:pt x="364" y="459"/>
                      <a:pt x="364" y="459"/>
                      <a:pt x="365" y="459"/>
                    </a:cubicBezTo>
                    <a:cubicBezTo>
                      <a:pt x="365" y="459"/>
                      <a:pt x="365" y="460"/>
                      <a:pt x="365" y="460"/>
                    </a:cubicBezTo>
                    <a:cubicBezTo>
                      <a:pt x="365" y="460"/>
                      <a:pt x="365" y="459"/>
                      <a:pt x="365" y="459"/>
                    </a:cubicBezTo>
                    <a:cubicBezTo>
                      <a:pt x="365" y="458"/>
                      <a:pt x="366" y="458"/>
                      <a:pt x="366" y="458"/>
                    </a:cubicBezTo>
                    <a:cubicBezTo>
                      <a:pt x="366" y="457"/>
                      <a:pt x="366" y="457"/>
                      <a:pt x="366" y="456"/>
                    </a:cubicBezTo>
                    <a:cubicBezTo>
                      <a:pt x="366" y="456"/>
                      <a:pt x="366" y="455"/>
                      <a:pt x="366" y="455"/>
                    </a:cubicBezTo>
                    <a:cubicBezTo>
                      <a:pt x="366" y="455"/>
                      <a:pt x="365" y="454"/>
                      <a:pt x="365" y="454"/>
                    </a:cubicBezTo>
                    <a:cubicBezTo>
                      <a:pt x="365" y="454"/>
                      <a:pt x="365" y="453"/>
                      <a:pt x="366" y="453"/>
                    </a:cubicBezTo>
                    <a:cubicBezTo>
                      <a:pt x="366" y="453"/>
                      <a:pt x="366" y="452"/>
                      <a:pt x="367" y="451"/>
                    </a:cubicBezTo>
                    <a:cubicBezTo>
                      <a:pt x="367" y="451"/>
                      <a:pt x="367" y="450"/>
                      <a:pt x="367" y="450"/>
                    </a:cubicBezTo>
                    <a:cubicBezTo>
                      <a:pt x="367" y="450"/>
                      <a:pt x="368" y="450"/>
                      <a:pt x="368" y="449"/>
                    </a:cubicBezTo>
                    <a:cubicBezTo>
                      <a:pt x="369" y="449"/>
                      <a:pt x="370" y="448"/>
                      <a:pt x="370" y="447"/>
                    </a:cubicBezTo>
                    <a:cubicBezTo>
                      <a:pt x="370" y="447"/>
                      <a:pt x="370" y="447"/>
                      <a:pt x="370" y="447"/>
                    </a:cubicBezTo>
                    <a:cubicBezTo>
                      <a:pt x="371" y="447"/>
                      <a:pt x="370" y="446"/>
                      <a:pt x="370" y="446"/>
                    </a:cubicBezTo>
                    <a:cubicBezTo>
                      <a:pt x="370" y="446"/>
                      <a:pt x="369" y="447"/>
                      <a:pt x="369" y="447"/>
                    </a:cubicBezTo>
                    <a:cubicBezTo>
                      <a:pt x="369" y="447"/>
                      <a:pt x="369" y="446"/>
                      <a:pt x="369" y="446"/>
                    </a:cubicBezTo>
                    <a:cubicBezTo>
                      <a:pt x="369" y="446"/>
                      <a:pt x="369" y="445"/>
                      <a:pt x="370" y="445"/>
                    </a:cubicBezTo>
                    <a:cubicBezTo>
                      <a:pt x="370" y="445"/>
                      <a:pt x="370" y="444"/>
                      <a:pt x="370" y="444"/>
                    </a:cubicBezTo>
                    <a:cubicBezTo>
                      <a:pt x="370" y="444"/>
                      <a:pt x="370" y="444"/>
                      <a:pt x="370" y="444"/>
                    </a:cubicBezTo>
                    <a:cubicBezTo>
                      <a:pt x="370" y="444"/>
                      <a:pt x="370" y="443"/>
                      <a:pt x="370" y="443"/>
                    </a:cubicBezTo>
                    <a:cubicBezTo>
                      <a:pt x="370" y="442"/>
                      <a:pt x="371" y="440"/>
                      <a:pt x="371" y="439"/>
                    </a:cubicBezTo>
                    <a:cubicBezTo>
                      <a:pt x="371" y="438"/>
                      <a:pt x="371" y="437"/>
                      <a:pt x="371" y="436"/>
                    </a:cubicBezTo>
                    <a:cubicBezTo>
                      <a:pt x="371" y="436"/>
                      <a:pt x="371" y="436"/>
                      <a:pt x="371" y="435"/>
                    </a:cubicBezTo>
                    <a:cubicBezTo>
                      <a:pt x="371" y="435"/>
                      <a:pt x="371" y="435"/>
                      <a:pt x="372" y="435"/>
                    </a:cubicBezTo>
                    <a:cubicBezTo>
                      <a:pt x="372" y="435"/>
                      <a:pt x="372" y="435"/>
                      <a:pt x="372" y="435"/>
                    </a:cubicBezTo>
                    <a:cubicBezTo>
                      <a:pt x="373" y="435"/>
                      <a:pt x="373" y="435"/>
                      <a:pt x="373" y="434"/>
                    </a:cubicBezTo>
                    <a:cubicBezTo>
                      <a:pt x="373" y="435"/>
                      <a:pt x="373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5" y="435"/>
                      <a:pt x="375" y="435"/>
                      <a:pt x="376" y="435"/>
                    </a:cubicBezTo>
                    <a:cubicBezTo>
                      <a:pt x="376" y="435"/>
                      <a:pt x="376" y="435"/>
                      <a:pt x="376" y="435"/>
                    </a:cubicBezTo>
                    <a:cubicBezTo>
                      <a:pt x="377" y="435"/>
                      <a:pt x="377" y="435"/>
                      <a:pt x="377" y="434"/>
                    </a:cubicBezTo>
                    <a:cubicBezTo>
                      <a:pt x="377" y="434"/>
                      <a:pt x="377" y="434"/>
                      <a:pt x="377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3"/>
                      <a:pt x="376" y="433"/>
                      <a:pt x="375" y="433"/>
                    </a:cubicBezTo>
                    <a:cubicBezTo>
                      <a:pt x="375" y="434"/>
                      <a:pt x="375" y="434"/>
                      <a:pt x="375" y="433"/>
                    </a:cubicBezTo>
                    <a:cubicBezTo>
                      <a:pt x="374" y="433"/>
                      <a:pt x="375" y="432"/>
                      <a:pt x="375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6" y="432"/>
                      <a:pt x="376" y="432"/>
                      <a:pt x="376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5" y="432"/>
                      <a:pt x="375" y="431"/>
                      <a:pt x="374" y="431"/>
                    </a:cubicBezTo>
                    <a:cubicBezTo>
                      <a:pt x="374" y="431"/>
                      <a:pt x="375" y="431"/>
                      <a:pt x="375" y="431"/>
                    </a:cubicBezTo>
                    <a:cubicBezTo>
                      <a:pt x="375" y="431"/>
                      <a:pt x="376" y="431"/>
                      <a:pt x="376" y="431"/>
                    </a:cubicBezTo>
                    <a:cubicBezTo>
                      <a:pt x="376" y="431"/>
                      <a:pt x="376" y="431"/>
                      <a:pt x="377" y="431"/>
                    </a:cubicBezTo>
                    <a:cubicBezTo>
                      <a:pt x="377" y="431"/>
                      <a:pt x="377" y="431"/>
                      <a:pt x="377" y="431"/>
                    </a:cubicBezTo>
                    <a:cubicBezTo>
                      <a:pt x="377" y="431"/>
                      <a:pt x="376" y="431"/>
                      <a:pt x="376" y="431"/>
                    </a:cubicBezTo>
                    <a:cubicBezTo>
                      <a:pt x="376" y="431"/>
                      <a:pt x="376" y="430"/>
                      <a:pt x="376" y="430"/>
                    </a:cubicBezTo>
                    <a:cubicBezTo>
                      <a:pt x="376" y="430"/>
                      <a:pt x="376" y="430"/>
                      <a:pt x="377" y="430"/>
                    </a:cubicBezTo>
                    <a:cubicBezTo>
                      <a:pt x="377" y="430"/>
                      <a:pt x="377" y="430"/>
                      <a:pt x="377" y="430"/>
                    </a:cubicBezTo>
                    <a:cubicBezTo>
                      <a:pt x="378" y="430"/>
                      <a:pt x="378" y="430"/>
                      <a:pt x="378" y="430"/>
                    </a:cubicBezTo>
                    <a:cubicBezTo>
                      <a:pt x="378" y="430"/>
                      <a:pt x="379" y="430"/>
                      <a:pt x="379" y="429"/>
                    </a:cubicBezTo>
                    <a:cubicBezTo>
                      <a:pt x="379" y="429"/>
                      <a:pt x="378" y="430"/>
                      <a:pt x="378" y="430"/>
                    </a:cubicBezTo>
                    <a:cubicBezTo>
                      <a:pt x="378" y="430"/>
                      <a:pt x="378" y="429"/>
                      <a:pt x="377" y="429"/>
                    </a:cubicBezTo>
                    <a:cubicBezTo>
                      <a:pt x="377" y="429"/>
                      <a:pt x="377" y="429"/>
                      <a:pt x="377" y="429"/>
                    </a:cubicBezTo>
                    <a:cubicBezTo>
                      <a:pt x="376" y="429"/>
                      <a:pt x="376" y="429"/>
                      <a:pt x="376" y="429"/>
                    </a:cubicBezTo>
                    <a:cubicBezTo>
                      <a:pt x="375" y="429"/>
                      <a:pt x="375" y="429"/>
                      <a:pt x="375" y="429"/>
                    </a:cubicBezTo>
                    <a:cubicBezTo>
                      <a:pt x="375" y="429"/>
                      <a:pt x="375" y="428"/>
                      <a:pt x="375" y="428"/>
                    </a:cubicBezTo>
                    <a:cubicBezTo>
                      <a:pt x="375" y="428"/>
                      <a:pt x="376" y="428"/>
                      <a:pt x="375" y="428"/>
                    </a:cubicBezTo>
                    <a:cubicBezTo>
                      <a:pt x="375" y="428"/>
                      <a:pt x="375" y="428"/>
                      <a:pt x="375" y="428"/>
                    </a:cubicBezTo>
                    <a:cubicBezTo>
                      <a:pt x="375" y="428"/>
                      <a:pt x="374" y="428"/>
                      <a:pt x="374" y="427"/>
                    </a:cubicBezTo>
                    <a:cubicBezTo>
                      <a:pt x="374" y="427"/>
                      <a:pt x="374" y="428"/>
                      <a:pt x="373" y="428"/>
                    </a:cubicBezTo>
                    <a:cubicBezTo>
                      <a:pt x="373" y="427"/>
                      <a:pt x="373" y="427"/>
                      <a:pt x="373" y="427"/>
                    </a:cubicBezTo>
                    <a:cubicBezTo>
                      <a:pt x="374" y="427"/>
                      <a:pt x="374" y="427"/>
                      <a:pt x="374" y="426"/>
                    </a:cubicBezTo>
                    <a:cubicBezTo>
                      <a:pt x="373" y="426"/>
                      <a:pt x="373" y="426"/>
                      <a:pt x="373" y="426"/>
                    </a:cubicBezTo>
                    <a:cubicBezTo>
                      <a:pt x="373" y="426"/>
                      <a:pt x="372" y="425"/>
                      <a:pt x="372" y="424"/>
                    </a:cubicBezTo>
                    <a:cubicBezTo>
                      <a:pt x="372" y="424"/>
                      <a:pt x="372" y="423"/>
                      <a:pt x="372" y="423"/>
                    </a:cubicBezTo>
                    <a:cubicBezTo>
                      <a:pt x="372" y="423"/>
                      <a:pt x="372" y="422"/>
                      <a:pt x="372" y="422"/>
                    </a:cubicBezTo>
                    <a:cubicBezTo>
                      <a:pt x="372" y="422"/>
                      <a:pt x="372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2" y="422"/>
                      <a:pt x="372" y="421"/>
                      <a:pt x="372" y="421"/>
                    </a:cubicBezTo>
                    <a:cubicBezTo>
                      <a:pt x="372" y="421"/>
                      <a:pt x="372" y="420"/>
                      <a:pt x="372" y="420"/>
                    </a:cubicBezTo>
                    <a:cubicBezTo>
                      <a:pt x="372" y="420"/>
                      <a:pt x="373" y="419"/>
                      <a:pt x="373" y="419"/>
                    </a:cubicBezTo>
                    <a:cubicBezTo>
                      <a:pt x="373" y="419"/>
                      <a:pt x="372" y="418"/>
                      <a:pt x="372" y="418"/>
                    </a:cubicBezTo>
                    <a:cubicBezTo>
                      <a:pt x="372" y="417"/>
                      <a:pt x="372" y="417"/>
                      <a:pt x="373" y="417"/>
                    </a:cubicBezTo>
                    <a:cubicBezTo>
                      <a:pt x="373" y="417"/>
                      <a:pt x="373" y="416"/>
                      <a:pt x="373" y="416"/>
                    </a:cubicBezTo>
                    <a:cubicBezTo>
                      <a:pt x="373" y="416"/>
                      <a:pt x="372" y="416"/>
                      <a:pt x="372" y="416"/>
                    </a:cubicBezTo>
                    <a:cubicBezTo>
                      <a:pt x="372" y="416"/>
                      <a:pt x="372" y="416"/>
                      <a:pt x="372" y="416"/>
                    </a:cubicBezTo>
                    <a:cubicBezTo>
                      <a:pt x="372" y="415"/>
                      <a:pt x="373" y="415"/>
                      <a:pt x="373" y="416"/>
                    </a:cubicBezTo>
                    <a:cubicBezTo>
                      <a:pt x="373" y="416"/>
                      <a:pt x="373" y="416"/>
                      <a:pt x="373" y="416"/>
                    </a:cubicBezTo>
                    <a:cubicBezTo>
                      <a:pt x="373" y="416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2" y="415"/>
                      <a:pt x="372" y="415"/>
                    </a:cubicBezTo>
                    <a:cubicBezTo>
                      <a:pt x="372" y="415"/>
                      <a:pt x="372" y="414"/>
                      <a:pt x="372" y="414"/>
                    </a:cubicBezTo>
                    <a:cubicBezTo>
                      <a:pt x="372" y="414"/>
                      <a:pt x="372" y="414"/>
                      <a:pt x="372" y="414"/>
                    </a:cubicBezTo>
                    <a:cubicBezTo>
                      <a:pt x="372" y="414"/>
                      <a:pt x="373" y="414"/>
                      <a:pt x="373" y="414"/>
                    </a:cubicBezTo>
                    <a:cubicBezTo>
                      <a:pt x="374" y="414"/>
                      <a:pt x="374" y="415"/>
                      <a:pt x="374" y="415"/>
                    </a:cubicBezTo>
                    <a:cubicBezTo>
                      <a:pt x="374" y="415"/>
                      <a:pt x="375" y="415"/>
                      <a:pt x="375" y="415"/>
                    </a:cubicBezTo>
                    <a:cubicBezTo>
                      <a:pt x="375" y="415"/>
                      <a:pt x="375" y="415"/>
                      <a:pt x="376" y="415"/>
                    </a:cubicBezTo>
                    <a:cubicBezTo>
                      <a:pt x="376" y="415"/>
                      <a:pt x="376" y="415"/>
                      <a:pt x="376" y="415"/>
                    </a:cubicBezTo>
                    <a:cubicBezTo>
                      <a:pt x="376" y="415"/>
                      <a:pt x="376" y="415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6" y="414"/>
                      <a:pt x="376" y="414"/>
                      <a:pt x="376" y="414"/>
                    </a:cubicBezTo>
                    <a:cubicBezTo>
                      <a:pt x="376" y="414"/>
                      <a:pt x="376" y="414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7" y="414"/>
                      <a:pt x="377" y="414"/>
                      <a:pt x="378" y="414"/>
                    </a:cubicBezTo>
                    <a:cubicBezTo>
                      <a:pt x="378" y="414"/>
                      <a:pt x="379" y="414"/>
                      <a:pt x="380" y="414"/>
                    </a:cubicBezTo>
                    <a:cubicBezTo>
                      <a:pt x="380" y="414"/>
                      <a:pt x="380" y="414"/>
                      <a:pt x="380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2" y="415"/>
                      <a:pt x="382" y="416"/>
                    </a:cubicBezTo>
                    <a:cubicBezTo>
                      <a:pt x="382" y="416"/>
                      <a:pt x="382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4" y="417"/>
                      <a:pt x="384" y="417"/>
                    </a:cubicBezTo>
                    <a:cubicBezTo>
                      <a:pt x="384" y="417"/>
                      <a:pt x="385" y="417"/>
                      <a:pt x="385" y="417"/>
                    </a:cubicBezTo>
                    <a:cubicBezTo>
                      <a:pt x="385" y="417"/>
                      <a:pt x="386" y="417"/>
                      <a:pt x="386" y="417"/>
                    </a:cubicBezTo>
                    <a:cubicBezTo>
                      <a:pt x="386" y="417"/>
                      <a:pt x="386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8" y="417"/>
                      <a:pt x="389" y="417"/>
                      <a:pt x="390" y="417"/>
                    </a:cubicBezTo>
                    <a:cubicBezTo>
                      <a:pt x="390" y="417"/>
                      <a:pt x="390" y="417"/>
                      <a:pt x="391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91" y="417"/>
                      <a:pt x="391" y="417"/>
                      <a:pt x="392" y="417"/>
                    </a:cubicBezTo>
                    <a:cubicBezTo>
                      <a:pt x="392" y="417"/>
                      <a:pt x="392" y="417"/>
                      <a:pt x="392" y="417"/>
                    </a:cubicBezTo>
                    <a:cubicBezTo>
                      <a:pt x="392" y="417"/>
                      <a:pt x="392" y="417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2" y="418"/>
                      <a:pt x="392" y="418"/>
                    </a:cubicBezTo>
                    <a:cubicBezTo>
                      <a:pt x="392" y="419"/>
                      <a:pt x="392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2" y="419"/>
                      <a:pt x="392" y="420"/>
                      <a:pt x="392" y="420"/>
                    </a:cubicBezTo>
                    <a:cubicBezTo>
                      <a:pt x="393" y="420"/>
                      <a:pt x="393" y="420"/>
                      <a:pt x="394" y="421"/>
                    </a:cubicBezTo>
                    <a:cubicBezTo>
                      <a:pt x="394" y="421"/>
                      <a:pt x="394" y="421"/>
                      <a:pt x="395" y="421"/>
                    </a:cubicBezTo>
                    <a:cubicBezTo>
                      <a:pt x="395" y="421"/>
                      <a:pt x="395" y="421"/>
                      <a:pt x="395" y="421"/>
                    </a:cubicBezTo>
                    <a:cubicBezTo>
                      <a:pt x="396" y="421"/>
                      <a:pt x="396" y="422"/>
                      <a:pt x="396" y="422"/>
                    </a:cubicBezTo>
                    <a:cubicBezTo>
                      <a:pt x="395" y="422"/>
                      <a:pt x="394" y="421"/>
                      <a:pt x="394" y="421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2" y="421"/>
                      <a:pt x="392" y="421"/>
                      <a:pt x="391" y="421"/>
                    </a:cubicBezTo>
                    <a:cubicBezTo>
                      <a:pt x="390" y="421"/>
                      <a:pt x="390" y="421"/>
                      <a:pt x="390" y="420"/>
                    </a:cubicBezTo>
                    <a:cubicBezTo>
                      <a:pt x="389" y="420"/>
                      <a:pt x="389" y="420"/>
                      <a:pt x="388" y="420"/>
                    </a:cubicBezTo>
                    <a:cubicBezTo>
                      <a:pt x="388" y="420"/>
                      <a:pt x="388" y="420"/>
                      <a:pt x="388" y="420"/>
                    </a:cubicBezTo>
                    <a:cubicBezTo>
                      <a:pt x="389" y="421"/>
                      <a:pt x="390" y="421"/>
                      <a:pt x="390" y="421"/>
                    </a:cubicBezTo>
                    <a:cubicBezTo>
                      <a:pt x="391" y="421"/>
                      <a:pt x="392" y="421"/>
                      <a:pt x="392" y="422"/>
                    </a:cubicBezTo>
                    <a:cubicBezTo>
                      <a:pt x="393" y="422"/>
                      <a:pt x="393" y="422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2" y="423"/>
                      <a:pt x="392" y="423"/>
                      <a:pt x="392" y="422"/>
                    </a:cubicBezTo>
                    <a:cubicBezTo>
                      <a:pt x="392" y="423"/>
                      <a:pt x="392" y="423"/>
                      <a:pt x="392" y="423"/>
                    </a:cubicBezTo>
                    <a:cubicBezTo>
                      <a:pt x="392" y="423"/>
                      <a:pt x="392" y="424"/>
                      <a:pt x="393" y="424"/>
                    </a:cubicBezTo>
                    <a:cubicBezTo>
                      <a:pt x="393" y="424"/>
                      <a:pt x="393" y="424"/>
                      <a:pt x="393" y="424"/>
                    </a:cubicBezTo>
                    <a:cubicBezTo>
                      <a:pt x="393" y="424"/>
                      <a:pt x="393" y="424"/>
                      <a:pt x="393" y="423"/>
                    </a:cubicBezTo>
                    <a:cubicBezTo>
                      <a:pt x="393" y="423"/>
                      <a:pt x="394" y="423"/>
                      <a:pt x="394" y="424"/>
                    </a:cubicBezTo>
                    <a:cubicBezTo>
                      <a:pt x="394" y="424"/>
                      <a:pt x="394" y="424"/>
                      <a:pt x="394" y="424"/>
                    </a:cubicBezTo>
                    <a:cubicBezTo>
                      <a:pt x="394" y="424"/>
                      <a:pt x="395" y="424"/>
                      <a:pt x="395" y="424"/>
                    </a:cubicBezTo>
                    <a:cubicBezTo>
                      <a:pt x="395" y="424"/>
                      <a:pt x="394" y="424"/>
                      <a:pt x="394" y="424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6"/>
                      <a:pt x="394" y="426"/>
                    </a:cubicBezTo>
                    <a:cubicBezTo>
                      <a:pt x="394" y="426"/>
                      <a:pt x="394" y="426"/>
                      <a:pt x="395" y="426"/>
                    </a:cubicBezTo>
                    <a:cubicBezTo>
                      <a:pt x="395" y="426"/>
                      <a:pt x="395" y="426"/>
                      <a:pt x="395" y="426"/>
                    </a:cubicBezTo>
                    <a:cubicBezTo>
                      <a:pt x="395" y="426"/>
                      <a:pt x="395" y="425"/>
                      <a:pt x="395" y="425"/>
                    </a:cubicBezTo>
                    <a:cubicBezTo>
                      <a:pt x="395" y="425"/>
                      <a:pt x="395" y="425"/>
                      <a:pt x="395" y="425"/>
                    </a:cubicBezTo>
                    <a:cubicBezTo>
                      <a:pt x="396" y="425"/>
                      <a:pt x="397" y="425"/>
                      <a:pt x="398" y="425"/>
                    </a:cubicBezTo>
                    <a:cubicBezTo>
                      <a:pt x="398" y="425"/>
                      <a:pt x="398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400" y="426"/>
                      <a:pt x="400" y="426"/>
                    </a:cubicBezTo>
                    <a:cubicBezTo>
                      <a:pt x="400" y="426"/>
                      <a:pt x="400" y="426"/>
                      <a:pt x="400" y="426"/>
                    </a:cubicBezTo>
                    <a:cubicBezTo>
                      <a:pt x="400" y="427"/>
                      <a:pt x="400" y="427"/>
                      <a:pt x="400" y="427"/>
                    </a:cubicBezTo>
                    <a:cubicBezTo>
                      <a:pt x="400" y="428"/>
                      <a:pt x="400" y="428"/>
                      <a:pt x="400" y="428"/>
                    </a:cubicBezTo>
                    <a:cubicBezTo>
                      <a:pt x="400" y="429"/>
                      <a:pt x="400" y="429"/>
                      <a:pt x="399" y="429"/>
                    </a:cubicBezTo>
                    <a:cubicBezTo>
                      <a:pt x="399" y="429"/>
                      <a:pt x="399" y="429"/>
                      <a:pt x="399" y="429"/>
                    </a:cubicBezTo>
                    <a:cubicBezTo>
                      <a:pt x="399" y="430"/>
                      <a:pt x="399" y="430"/>
                      <a:pt x="399" y="430"/>
                    </a:cubicBezTo>
                    <a:cubicBezTo>
                      <a:pt x="399" y="430"/>
                      <a:pt x="399" y="430"/>
                      <a:pt x="398" y="430"/>
                    </a:cubicBezTo>
                    <a:cubicBezTo>
                      <a:pt x="398" y="430"/>
                      <a:pt x="398" y="431"/>
                      <a:pt x="398" y="431"/>
                    </a:cubicBezTo>
                    <a:cubicBezTo>
                      <a:pt x="397" y="431"/>
                      <a:pt x="397" y="431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8" y="432"/>
                      <a:pt x="398" y="432"/>
                    </a:cubicBezTo>
                    <a:cubicBezTo>
                      <a:pt x="398" y="432"/>
                      <a:pt x="398" y="432"/>
                      <a:pt x="398" y="432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4"/>
                    </a:cubicBezTo>
                    <a:cubicBezTo>
                      <a:pt x="400" y="434"/>
                      <a:pt x="400" y="434"/>
                      <a:pt x="400" y="434"/>
                    </a:cubicBezTo>
                    <a:cubicBezTo>
                      <a:pt x="401" y="434"/>
                      <a:pt x="401" y="434"/>
                      <a:pt x="401" y="434"/>
                    </a:cubicBezTo>
                    <a:cubicBezTo>
                      <a:pt x="401" y="434"/>
                      <a:pt x="401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5"/>
                      <a:pt x="400" y="435"/>
                      <a:pt x="399" y="435"/>
                    </a:cubicBezTo>
                    <a:cubicBezTo>
                      <a:pt x="399" y="435"/>
                      <a:pt x="399" y="435"/>
                      <a:pt x="399" y="435"/>
                    </a:cubicBezTo>
                    <a:cubicBezTo>
                      <a:pt x="399" y="435"/>
                      <a:pt x="399" y="436"/>
                      <a:pt x="399" y="436"/>
                    </a:cubicBezTo>
                    <a:cubicBezTo>
                      <a:pt x="399" y="436"/>
                      <a:pt x="399" y="436"/>
                      <a:pt x="399" y="436"/>
                    </a:cubicBezTo>
                    <a:cubicBezTo>
                      <a:pt x="400" y="436"/>
                      <a:pt x="400" y="437"/>
                      <a:pt x="400" y="437"/>
                    </a:cubicBezTo>
                    <a:cubicBezTo>
                      <a:pt x="400" y="437"/>
                      <a:pt x="400" y="437"/>
                      <a:pt x="400" y="438"/>
                    </a:cubicBezTo>
                    <a:cubicBezTo>
                      <a:pt x="399" y="438"/>
                      <a:pt x="399" y="439"/>
                      <a:pt x="398" y="439"/>
                    </a:cubicBezTo>
                    <a:cubicBezTo>
                      <a:pt x="398" y="439"/>
                      <a:pt x="397" y="439"/>
                      <a:pt x="397" y="439"/>
                    </a:cubicBezTo>
                    <a:cubicBezTo>
                      <a:pt x="396" y="439"/>
                      <a:pt x="397" y="440"/>
                      <a:pt x="397" y="440"/>
                    </a:cubicBezTo>
                    <a:cubicBezTo>
                      <a:pt x="396" y="441"/>
                      <a:pt x="396" y="441"/>
                      <a:pt x="396" y="441"/>
                    </a:cubicBezTo>
                    <a:cubicBezTo>
                      <a:pt x="396" y="441"/>
                      <a:pt x="395" y="441"/>
                      <a:pt x="395" y="440"/>
                    </a:cubicBezTo>
                    <a:cubicBezTo>
                      <a:pt x="395" y="440"/>
                      <a:pt x="395" y="440"/>
                      <a:pt x="395" y="440"/>
                    </a:cubicBezTo>
                    <a:cubicBezTo>
                      <a:pt x="395" y="440"/>
                      <a:pt x="395" y="439"/>
                      <a:pt x="395" y="439"/>
                    </a:cubicBezTo>
                    <a:cubicBezTo>
                      <a:pt x="395" y="439"/>
                      <a:pt x="394" y="439"/>
                      <a:pt x="394" y="439"/>
                    </a:cubicBezTo>
                    <a:cubicBezTo>
                      <a:pt x="394" y="439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3" y="440"/>
                      <a:pt x="393" y="440"/>
                      <a:pt x="393" y="440"/>
                    </a:cubicBezTo>
                    <a:cubicBezTo>
                      <a:pt x="393" y="440"/>
                      <a:pt x="392" y="439"/>
                      <a:pt x="392" y="439"/>
                    </a:cubicBezTo>
                    <a:cubicBezTo>
                      <a:pt x="392" y="439"/>
                      <a:pt x="392" y="439"/>
                      <a:pt x="392" y="439"/>
                    </a:cubicBezTo>
                    <a:cubicBezTo>
                      <a:pt x="392" y="439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4" y="442"/>
                      <a:pt x="393" y="443"/>
                      <a:pt x="393" y="443"/>
                    </a:cubicBezTo>
                    <a:cubicBezTo>
                      <a:pt x="393" y="443"/>
                      <a:pt x="393" y="443"/>
                      <a:pt x="393" y="443"/>
                    </a:cubicBezTo>
                    <a:cubicBezTo>
                      <a:pt x="393" y="444"/>
                      <a:pt x="393" y="444"/>
                      <a:pt x="393" y="444"/>
                    </a:cubicBezTo>
                    <a:cubicBezTo>
                      <a:pt x="393" y="444"/>
                      <a:pt x="393" y="444"/>
                      <a:pt x="394" y="444"/>
                    </a:cubicBezTo>
                    <a:cubicBezTo>
                      <a:pt x="394" y="444"/>
                      <a:pt x="394" y="444"/>
                      <a:pt x="394" y="444"/>
                    </a:cubicBezTo>
                    <a:cubicBezTo>
                      <a:pt x="393" y="444"/>
                      <a:pt x="394" y="445"/>
                      <a:pt x="393" y="446"/>
                    </a:cubicBezTo>
                    <a:cubicBezTo>
                      <a:pt x="393" y="446"/>
                      <a:pt x="393" y="446"/>
                      <a:pt x="393" y="446"/>
                    </a:cubicBezTo>
                    <a:cubicBezTo>
                      <a:pt x="393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5" y="446"/>
                      <a:pt x="395" y="445"/>
                      <a:pt x="395" y="445"/>
                    </a:cubicBezTo>
                    <a:cubicBezTo>
                      <a:pt x="395" y="445"/>
                      <a:pt x="395" y="445"/>
                      <a:pt x="395" y="445"/>
                    </a:cubicBezTo>
                    <a:cubicBezTo>
                      <a:pt x="395" y="445"/>
                      <a:pt x="396" y="445"/>
                      <a:pt x="396" y="445"/>
                    </a:cubicBezTo>
                    <a:cubicBezTo>
                      <a:pt x="396" y="445"/>
                      <a:pt x="396" y="446"/>
                      <a:pt x="396" y="446"/>
                    </a:cubicBezTo>
                    <a:cubicBezTo>
                      <a:pt x="396" y="446"/>
                      <a:pt x="395" y="446"/>
                      <a:pt x="395" y="446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4" y="447"/>
                      <a:pt x="394" y="448"/>
                      <a:pt x="394" y="448"/>
                    </a:cubicBezTo>
                    <a:cubicBezTo>
                      <a:pt x="394" y="448"/>
                      <a:pt x="394" y="448"/>
                      <a:pt x="394" y="449"/>
                    </a:cubicBezTo>
                    <a:cubicBezTo>
                      <a:pt x="394" y="449"/>
                      <a:pt x="394" y="449"/>
                      <a:pt x="395" y="449"/>
                    </a:cubicBezTo>
                    <a:cubicBezTo>
                      <a:pt x="395" y="449"/>
                      <a:pt x="395" y="449"/>
                      <a:pt x="395" y="449"/>
                    </a:cubicBezTo>
                    <a:cubicBezTo>
                      <a:pt x="395" y="450"/>
                      <a:pt x="395" y="450"/>
                      <a:pt x="395" y="450"/>
                    </a:cubicBezTo>
                    <a:cubicBezTo>
                      <a:pt x="395" y="451"/>
                      <a:pt x="396" y="451"/>
                      <a:pt x="396" y="452"/>
                    </a:cubicBezTo>
                    <a:cubicBezTo>
                      <a:pt x="396" y="452"/>
                      <a:pt x="397" y="452"/>
                      <a:pt x="397" y="453"/>
                    </a:cubicBezTo>
                    <a:cubicBezTo>
                      <a:pt x="397" y="453"/>
                      <a:pt x="398" y="453"/>
                      <a:pt x="398" y="454"/>
                    </a:cubicBezTo>
                    <a:cubicBezTo>
                      <a:pt x="398" y="454"/>
                      <a:pt x="398" y="454"/>
                      <a:pt x="398" y="454"/>
                    </a:cubicBezTo>
                    <a:cubicBezTo>
                      <a:pt x="398" y="455"/>
                      <a:pt x="399" y="455"/>
                      <a:pt x="400" y="456"/>
                    </a:cubicBezTo>
                    <a:cubicBezTo>
                      <a:pt x="400" y="456"/>
                      <a:pt x="400" y="456"/>
                      <a:pt x="400" y="456"/>
                    </a:cubicBezTo>
                    <a:cubicBezTo>
                      <a:pt x="400" y="457"/>
                      <a:pt x="400" y="457"/>
                      <a:pt x="400" y="457"/>
                    </a:cubicBezTo>
                    <a:cubicBezTo>
                      <a:pt x="401" y="457"/>
                      <a:pt x="401" y="457"/>
                      <a:pt x="401" y="458"/>
                    </a:cubicBezTo>
                    <a:cubicBezTo>
                      <a:pt x="401" y="458"/>
                      <a:pt x="401" y="459"/>
                      <a:pt x="401" y="459"/>
                    </a:cubicBezTo>
                    <a:cubicBezTo>
                      <a:pt x="400" y="460"/>
                      <a:pt x="400" y="460"/>
                      <a:pt x="400" y="461"/>
                    </a:cubicBezTo>
                    <a:cubicBezTo>
                      <a:pt x="400" y="461"/>
                      <a:pt x="400" y="461"/>
                      <a:pt x="400" y="462"/>
                    </a:cubicBezTo>
                    <a:cubicBezTo>
                      <a:pt x="400" y="462"/>
                      <a:pt x="400" y="462"/>
                      <a:pt x="400" y="463"/>
                    </a:cubicBezTo>
                    <a:cubicBezTo>
                      <a:pt x="400" y="463"/>
                      <a:pt x="399" y="464"/>
                      <a:pt x="399" y="465"/>
                    </a:cubicBezTo>
                    <a:cubicBezTo>
                      <a:pt x="399" y="465"/>
                      <a:pt x="399" y="465"/>
                      <a:pt x="399" y="465"/>
                    </a:cubicBezTo>
                    <a:cubicBezTo>
                      <a:pt x="399" y="465"/>
                      <a:pt x="399" y="465"/>
                      <a:pt x="399" y="466"/>
                    </a:cubicBezTo>
                    <a:cubicBezTo>
                      <a:pt x="399" y="466"/>
                      <a:pt x="398" y="466"/>
                      <a:pt x="398" y="466"/>
                    </a:cubicBezTo>
                    <a:cubicBezTo>
                      <a:pt x="398" y="466"/>
                      <a:pt x="398" y="466"/>
                      <a:pt x="398" y="466"/>
                    </a:cubicBezTo>
                    <a:cubicBezTo>
                      <a:pt x="397" y="466"/>
                      <a:pt x="397" y="466"/>
                      <a:pt x="397" y="466"/>
                    </a:cubicBezTo>
                    <a:cubicBezTo>
                      <a:pt x="397" y="466"/>
                      <a:pt x="396" y="466"/>
                      <a:pt x="396" y="466"/>
                    </a:cubicBezTo>
                    <a:cubicBezTo>
                      <a:pt x="396" y="467"/>
                      <a:pt x="395" y="468"/>
                      <a:pt x="395" y="468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4" y="469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3" y="470"/>
                      <a:pt x="393" y="470"/>
                    </a:cubicBezTo>
                    <a:cubicBezTo>
                      <a:pt x="393" y="470"/>
                      <a:pt x="393" y="470"/>
                      <a:pt x="393" y="470"/>
                    </a:cubicBezTo>
                    <a:cubicBezTo>
                      <a:pt x="393" y="471"/>
                      <a:pt x="393" y="471"/>
                      <a:pt x="392" y="471"/>
                    </a:cubicBezTo>
                    <a:cubicBezTo>
                      <a:pt x="392" y="471"/>
                      <a:pt x="392" y="471"/>
                      <a:pt x="392" y="471"/>
                    </a:cubicBezTo>
                    <a:cubicBezTo>
                      <a:pt x="392" y="471"/>
                      <a:pt x="393" y="471"/>
                      <a:pt x="393" y="471"/>
                    </a:cubicBezTo>
                    <a:cubicBezTo>
                      <a:pt x="393" y="471"/>
                      <a:pt x="393" y="471"/>
                      <a:pt x="393" y="471"/>
                    </a:cubicBezTo>
                    <a:cubicBezTo>
                      <a:pt x="393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3"/>
                      <a:pt x="392" y="473"/>
                      <a:pt x="391" y="473"/>
                    </a:cubicBezTo>
                    <a:cubicBezTo>
                      <a:pt x="391" y="473"/>
                      <a:pt x="391" y="473"/>
                      <a:pt x="391" y="473"/>
                    </a:cubicBezTo>
                    <a:cubicBezTo>
                      <a:pt x="390" y="473"/>
                      <a:pt x="390" y="473"/>
                      <a:pt x="390" y="473"/>
                    </a:cubicBezTo>
                    <a:cubicBezTo>
                      <a:pt x="390" y="473"/>
                      <a:pt x="390" y="473"/>
                      <a:pt x="389" y="473"/>
                    </a:cubicBezTo>
                    <a:cubicBezTo>
                      <a:pt x="389" y="473"/>
                      <a:pt x="389" y="473"/>
                      <a:pt x="389" y="473"/>
                    </a:cubicBezTo>
                    <a:cubicBezTo>
                      <a:pt x="389" y="474"/>
                      <a:pt x="389" y="474"/>
                      <a:pt x="389" y="475"/>
                    </a:cubicBezTo>
                    <a:cubicBezTo>
                      <a:pt x="388" y="475"/>
                      <a:pt x="388" y="475"/>
                      <a:pt x="387" y="476"/>
                    </a:cubicBezTo>
                    <a:cubicBezTo>
                      <a:pt x="387" y="476"/>
                      <a:pt x="387" y="476"/>
                      <a:pt x="386" y="476"/>
                    </a:cubicBezTo>
                    <a:cubicBezTo>
                      <a:pt x="386" y="476"/>
                      <a:pt x="386" y="477"/>
                      <a:pt x="385" y="477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3"/>
                      <a:pt x="383" y="473"/>
                    </a:cubicBezTo>
                    <a:cubicBezTo>
                      <a:pt x="383" y="473"/>
                      <a:pt x="383" y="473"/>
                      <a:pt x="383" y="473"/>
                    </a:cubicBezTo>
                    <a:cubicBezTo>
                      <a:pt x="382" y="472"/>
                      <a:pt x="382" y="472"/>
                      <a:pt x="382" y="472"/>
                    </a:cubicBezTo>
                    <a:cubicBezTo>
                      <a:pt x="382" y="472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3" y="471"/>
                    </a:cubicBezTo>
                    <a:cubicBezTo>
                      <a:pt x="383" y="470"/>
                      <a:pt x="383" y="470"/>
                      <a:pt x="383" y="470"/>
                    </a:cubicBezTo>
                    <a:cubicBezTo>
                      <a:pt x="383" y="470"/>
                      <a:pt x="383" y="470"/>
                      <a:pt x="383" y="469"/>
                    </a:cubicBezTo>
                    <a:cubicBezTo>
                      <a:pt x="383" y="469"/>
                      <a:pt x="383" y="468"/>
                      <a:pt x="383" y="468"/>
                    </a:cubicBezTo>
                    <a:cubicBezTo>
                      <a:pt x="383" y="467"/>
                      <a:pt x="383" y="467"/>
                      <a:pt x="383" y="467"/>
                    </a:cubicBezTo>
                    <a:cubicBezTo>
                      <a:pt x="383" y="467"/>
                      <a:pt x="382" y="467"/>
                      <a:pt x="382" y="468"/>
                    </a:cubicBezTo>
                    <a:cubicBezTo>
                      <a:pt x="382" y="468"/>
                      <a:pt x="382" y="468"/>
                      <a:pt x="382" y="468"/>
                    </a:cubicBezTo>
                    <a:cubicBezTo>
                      <a:pt x="382" y="469"/>
                      <a:pt x="382" y="469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1" y="470"/>
                      <a:pt x="381" y="471"/>
                      <a:pt x="381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8"/>
                    </a:cubicBezTo>
                    <a:cubicBezTo>
                      <a:pt x="379" y="468"/>
                      <a:pt x="379" y="468"/>
                      <a:pt x="379" y="468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6"/>
                      <a:pt x="379" y="466"/>
                      <a:pt x="379" y="466"/>
                    </a:cubicBezTo>
                    <a:cubicBezTo>
                      <a:pt x="379" y="466"/>
                      <a:pt x="378" y="466"/>
                      <a:pt x="378" y="466"/>
                    </a:cubicBezTo>
                    <a:cubicBezTo>
                      <a:pt x="378" y="466"/>
                      <a:pt x="377" y="466"/>
                      <a:pt x="377" y="466"/>
                    </a:cubicBezTo>
                    <a:cubicBezTo>
                      <a:pt x="377" y="466"/>
                      <a:pt x="376" y="466"/>
                      <a:pt x="375" y="466"/>
                    </a:cubicBezTo>
                    <a:cubicBezTo>
                      <a:pt x="375" y="467"/>
                      <a:pt x="374" y="467"/>
                      <a:pt x="374" y="467"/>
                    </a:cubicBezTo>
                    <a:cubicBezTo>
                      <a:pt x="374" y="467"/>
                      <a:pt x="374" y="467"/>
                      <a:pt x="374" y="467"/>
                    </a:cubicBezTo>
                    <a:cubicBezTo>
                      <a:pt x="374" y="468"/>
                      <a:pt x="374" y="468"/>
                      <a:pt x="374" y="468"/>
                    </a:cubicBezTo>
                    <a:cubicBezTo>
                      <a:pt x="374" y="468"/>
                      <a:pt x="375" y="468"/>
                      <a:pt x="375" y="468"/>
                    </a:cubicBezTo>
                    <a:cubicBezTo>
                      <a:pt x="375" y="468"/>
                      <a:pt x="376" y="468"/>
                      <a:pt x="376" y="468"/>
                    </a:cubicBezTo>
                    <a:cubicBezTo>
                      <a:pt x="376" y="468"/>
                      <a:pt x="376" y="467"/>
                      <a:pt x="376" y="467"/>
                    </a:cubicBezTo>
                    <a:cubicBezTo>
                      <a:pt x="376" y="467"/>
                      <a:pt x="376" y="467"/>
                      <a:pt x="376" y="467"/>
                    </a:cubicBezTo>
                    <a:cubicBezTo>
                      <a:pt x="377" y="466"/>
                      <a:pt x="378" y="466"/>
                      <a:pt x="378" y="467"/>
                    </a:cubicBezTo>
                    <a:cubicBezTo>
                      <a:pt x="378" y="467"/>
                      <a:pt x="378" y="467"/>
                      <a:pt x="378" y="467"/>
                    </a:cubicBezTo>
                    <a:cubicBezTo>
                      <a:pt x="378" y="468"/>
                      <a:pt x="379" y="468"/>
                      <a:pt x="379" y="469"/>
                    </a:cubicBezTo>
                    <a:cubicBezTo>
                      <a:pt x="379" y="469"/>
                      <a:pt x="379" y="469"/>
                      <a:pt x="379" y="469"/>
                    </a:cubicBezTo>
                    <a:cubicBezTo>
                      <a:pt x="379" y="469"/>
                      <a:pt x="380" y="469"/>
                      <a:pt x="380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70"/>
                      <a:pt x="380" y="470"/>
                      <a:pt x="380" y="471"/>
                    </a:cubicBezTo>
                    <a:cubicBezTo>
                      <a:pt x="380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2"/>
                      <a:pt x="381" y="472"/>
                      <a:pt x="381" y="472"/>
                    </a:cubicBezTo>
                    <a:cubicBezTo>
                      <a:pt x="381" y="473"/>
                      <a:pt x="381" y="473"/>
                      <a:pt x="381" y="473"/>
                    </a:cubicBezTo>
                    <a:cubicBezTo>
                      <a:pt x="381" y="473"/>
                      <a:pt x="382" y="473"/>
                      <a:pt x="382" y="474"/>
                    </a:cubicBezTo>
                    <a:cubicBezTo>
                      <a:pt x="383" y="474"/>
                      <a:pt x="383" y="475"/>
                      <a:pt x="383" y="476"/>
                    </a:cubicBezTo>
                    <a:cubicBezTo>
                      <a:pt x="383" y="476"/>
                      <a:pt x="383" y="476"/>
                      <a:pt x="383" y="476"/>
                    </a:cubicBezTo>
                    <a:cubicBezTo>
                      <a:pt x="383" y="477"/>
                      <a:pt x="383" y="477"/>
                      <a:pt x="383" y="477"/>
                    </a:cubicBezTo>
                    <a:cubicBezTo>
                      <a:pt x="384" y="477"/>
                      <a:pt x="384" y="478"/>
                      <a:pt x="384" y="478"/>
                    </a:cubicBezTo>
                    <a:cubicBezTo>
                      <a:pt x="384" y="478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80"/>
                      <a:pt x="384" y="480"/>
                    </a:cubicBezTo>
                    <a:cubicBezTo>
                      <a:pt x="384" y="480"/>
                      <a:pt x="384" y="480"/>
                      <a:pt x="384" y="480"/>
                    </a:cubicBezTo>
                    <a:cubicBezTo>
                      <a:pt x="383" y="480"/>
                      <a:pt x="384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2" y="479"/>
                    </a:cubicBezTo>
                    <a:cubicBezTo>
                      <a:pt x="382" y="479"/>
                      <a:pt x="382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7"/>
                      <a:pt x="381" y="477"/>
                      <a:pt x="381" y="477"/>
                    </a:cubicBezTo>
                    <a:cubicBezTo>
                      <a:pt x="381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79" y="477"/>
                      <a:pt x="379" y="477"/>
                    </a:cubicBezTo>
                    <a:cubicBezTo>
                      <a:pt x="379" y="477"/>
                      <a:pt x="379" y="477"/>
                      <a:pt x="379" y="476"/>
                    </a:cubicBezTo>
                    <a:cubicBezTo>
                      <a:pt x="379" y="476"/>
                      <a:pt x="379" y="476"/>
                      <a:pt x="379" y="476"/>
                    </a:cubicBezTo>
                    <a:cubicBezTo>
                      <a:pt x="379" y="476"/>
                      <a:pt x="378" y="476"/>
                      <a:pt x="378" y="477"/>
                    </a:cubicBezTo>
                    <a:cubicBezTo>
                      <a:pt x="378" y="477"/>
                      <a:pt x="379" y="477"/>
                      <a:pt x="379" y="477"/>
                    </a:cubicBezTo>
                    <a:cubicBezTo>
                      <a:pt x="379" y="477"/>
                      <a:pt x="379" y="478"/>
                      <a:pt x="379" y="478"/>
                    </a:cubicBezTo>
                    <a:cubicBezTo>
                      <a:pt x="379" y="478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80"/>
                    </a:cubicBezTo>
                    <a:cubicBezTo>
                      <a:pt x="380" y="480"/>
                      <a:pt x="380" y="480"/>
                      <a:pt x="380" y="480"/>
                    </a:cubicBezTo>
                    <a:cubicBezTo>
                      <a:pt x="380" y="480"/>
                      <a:pt x="380" y="480"/>
                      <a:pt x="379" y="480"/>
                    </a:cubicBezTo>
                    <a:cubicBezTo>
                      <a:pt x="379" y="480"/>
                      <a:pt x="379" y="479"/>
                      <a:pt x="379" y="479"/>
                    </a:cubicBezTo>
                    <a:cubicBezTo>
                      <a:pt x="379" y="479"/>
                      <a:pt x="378" y="479"/>
                      <a:pt x="378" y="479"/>
                    </a:cubicBezTo>
                    <a:cubicBezTo>
                      <a:pt x="378" y="479"/>
                      <a:pt x="378" y="479"/>
                      <a:pt x="378" y="479"/>
                    </a:cubicBezTo>
                    <a:cubicBezTo>
                      <a:pt x="377" y="479"/>
                      <a:pt x="377" y="479"/>
                      <a:pt x="377" y="478"/>
                    </a:cubicBezTo>
                    <a:cubicBezTo>
                      <a:pt x="377" y="478"/>
                      <a:pt x="377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5" y="478"/>
                      <a:pt x="375" y="478"/>
                      <a:pt x="375" y="478"/>
                    </a:cubicBezTo>
                    <a:cubicBezTo>
                      <a:pt x="374" y="478"/>
                      <a:pt x="374" y="478"/>
                      <a:pt x="374" y="477"/>
                    </a:cubicBezTo>
                    <a:cubicBezTo>
                      <a:pt x="374" y="477"/>
                      <a:pt x="374" y="477"/>
                      <a:pt x="374" y="477"/>
                    </a:cubicBezTo>
                    <a:cubicBezTo>
                      <a:pt x="374" y="476"/>
                      <a:pt x="373" y="476"/>
                      <a:pt x="373" y="475"/>
                    </a:cubicBezTo>
                    <a:cubicBezTo>
                      <a:pt x="373" y="475"/>
                      <a:pt x="373" y="474"/>
                      <a:pt x="373" y="474"/>
                    </a:cubicBezTo>
                    <a:cubicBezTo>
                      <a:pt x="373" y="473"/>
                      <a:pt x="373" y="473"/>
                      <a:pt x="372" y="473"/>
                    </a:cubicBezTo>
                    <a:cubicBezTo>
                      <a:pt x="372" y="473"/>
                      <a:pt x="372" y="473"/>
                      <a:pt x="371" y="473"/>
                    </a:cubicBezTo>
                    <a:cubicBezTo>
                      <a:pt x="371" y="473"/>
                      <a:pt x="371" y="473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69" y="474"/>
                      <a:pt x="369" y="474"/>
                      <a:pt x="369" y="474"/>
                    </a:cubicBezTo>
                    <a:cubicBezTo>
                      <a:pt x="368" y="474"/>
                      <a:pt x="368" y="474"/>
                      <a:pt x="367" y="474"/>
                    </a:cubicBezTo>
                    <a:cubicBezTo>
                      <a:pt x="367" y="474"/>
                      <a:pt x="366" y="474"/>
                      <a:pt x="366" y="474"/>
                    </a:cubicBezTo>
                    <a:cubicBezTo>
                      <a:pt x="366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3" y="475"/>
                    </a:cubicBezTo>
                    <a:cubicBezTo>
                      <a:pt x="363" y="475"/>
                      <a:pt x="363" y="475"/>
                      <a:pt x="363" y="475"/>
                    </a:cubicBezTo>
                    <a:cubicBezTo>
                      <a:pt x="364" y="476"/>
                      <a:pt x="364" y="476"/>
                      <a:pt x="365" y="477"/>
                    </a:cubicBezTo>
                    <a:cubicBezTo>
                      <a:pt x="365" y="477"/>
                      <a:pt x="365" y="477"/>
                      <a:pt x="365" y="477"/>
                    </a:cubicBezTo>
                    <a:cubicBezTo>
                      <a:pt x="365" y="477"/>
                      <a:pt x="366" y="477"/>
                      <a:pt x="366" y="477"/>
                    </a:cubicBezTo>
                    <a:cubicBezTo>
                      <a:pt x="366" y="477"/>
                      <a:pt x="367" y="478"/>
                      <a:pt x="367" y="478"/>
                    </a:cubicBezTo>
                    <a:cubicBezTo>
                      <a:pt x="368" y="478"/>
                      <a:pt x="368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1"/>
                      <a:pt x="369" y="481"/>
                      <a:pt x="369" y="482"/>
                    </a:cubicBezTo>
                    <a:cubicBezTo>
                      <a:pt x="369" y="482"/>
                      <a:pt x="369" y="482"/>
                      <a:pt x="369" y="482"/>
                    </a:cubicBezTo>
                    <a:cubicBezTo>
                      <a:pt x="368" y="482"/>
                      <a:pt x="368" y="482"/>
                      <a:pt x="368" y="483"/>
                    </a:cubicBezTo>
                    <a:cubicBezTo>
                      <a:pt x="368" y="483"/>
                      <a:pt x="367" y="483"/>
                      <a:pt x="367" y="483"/>
                    </a:cubicBezTo>
                    <a:cubicBezTo>
                      <a:pt x="367" y="484"/>
                      <a:pt x="366" y="484"/>
                      <a:pt x="366" y="484"/>
                    </a:cubicBezTo>
                    <a:cubicBezTo>
                      <a:pt x="366" y="485"/>
                      <a:pt x="366" y="485"/>
                      <a:pt x="366" y="485"/>
                    </a:cubicBezTo>
                    <a:cubicBezTo>
                      <a:pt x="366" y="486"/>
                      <a:pt x="366" y="486"/>
                      <a:pt x="366" y="486"/>
                    </a:cubicBezTo>
                    <a:cubicBezTo>
                      <a:pt x="365" y="486"/>
                      <a:pt x="365" y="486"/>
                      <a:pt x="365" y="486"/>
                    </a:cubicBezTo>
                    <a:cubicBezTo>
                      <a:pt x="365" y="486"/>
                      <a:pt x="366" y="487"/>
                      <a:pt x="366" y="487"/>
                    </a:cubicBezTo>
                    <a:cubicBezTo>
                      <a:pt x="366" y="487"/>
                      <a:pt x="366" y="487"/>
                      <a:pt x="366" y="487"/>
                    </a:cubicBezTo>
                    <a:cubicBezTo>
                      <a:pt x="366" y="487"/>
                      <a:pt x="365" y="487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4" y="488"/>
                      <a:pt x="364" y="488"/>
                      <a:pt x="364" y="488"/>
                    </a:cubicBezTo>
                    <a:cubicBezTo>
                      <a:pt x="364" y="488"/>
                      <a:pt x="364" y="489"/>
                      <a:pt x="364" y="489"/>
                    </a:cubicBezTo>
                    <a:cubicBezTo>
                      <a:pt x="364" y="489"/>
                      <a:pt x="363" y="489"/>
                      <a:pt x="363" y="490"/>
                    </a:cubicBezTo>
                    <a:cubicBezTo>
                      <a:pt x="362" y="490"/>
                      <a:pt x="362" y="490"/>
                      <a:pt x="362" y="491"/>
                    </a:cubicBezTo>
                    <a:cubicBezTo>
                      <a:pt x="362" y="491"/>
                      <a:pt x="362" y="491"/>
                      <a:pt x="362" y="491"/>
                    </a:cubicBezTo>
                    <a:cubicBezTo>
                      <a:pt x="361" y="492"/>
                      <a:pt x="362" y="492"/>
                      <a:pt x="361" y="492"/>
                    </a:cubicBezTo>
                    <a:cubicBezTo>
                      <a:pt x="361" y="492"/>
                      <a:pt x="361" y="492"/>
                      <a:pt x="361" y="492"/>
                    </a:cubicBezTo>
                    <a:cubicBezTo>
                      <a:pt x="361" y="493"/>
                      <a:pt x="360" y="493"/>
                      <a:pt x="360" y="493"/>
                    </a:cubicBezTo>
                    <a:cubicBezTo>
                      <a:pt x="360" y="493"/>
                      <a:pt x="359" y="493"/>
                      <a:pt x="359" y="493"/>
                    </a:cubicBezTo>
                    <a:cubicBezTo>
                      <a:pt x="358" y="493"/>
                      <a:pt x="358" y="493"/>
                      <a:pt x="357" y="493"/>
                    </a:cubicBezTo>
                    <a:cubicBezTo>
                      <a:pt x="356" y="493"/>
                      <a:pt x="356" y="493"/>
                      <a:pt x="355" y="493"/>
                    </a:cubicBezTo>
                    <a:cubicBezTo>
                      <a:pt x="355" y="493"/>
                      <a:pt x="355" y="492"/>
                      <a:pt x="354" y="492"/>
                    </a:cubicBezTo>
                    <a:cubicBezTo>
                      <a:pt x="354" y="492"/>
                      <a:pt x="354" y="492"/>
                      <a:pt x="354" y="491"/>
                    </a:cubicBezTo>
                    <a:cubicBezTo>
                      <a:pt x="353" y="491"/>
                      <a:pt x="353" y="491"/>
                      <a:pt x="353" y="490"/>
                    </a:cubicBezTo>
                    <a:cubicBezTo>
                      <a:pt x="353" y="490"/>
                      <a:pt x="353" y="490"/>
                      <a:pt x="353" y="490"/>
                    </a:cubicBezTo>
                    <a:cubicBezTo>
                      <a:pt x="353" y="490"/>
                      <a:pt x="352" y="490"/>
                      <a:pt x="352" y="489"/>
                    </a:cubicBezTo>
                    <a:cubicBezTo>
                      <a:pt x="352" y="489"/>
                      <a:pt x="351" y="489"/>
                      <a:pt x="351" y="489"/>
                    </a:cubicBezTo>
                    <a:cubicBezTo>
                      <a:pt x="350" y="489"/>
                      <a:pt x="350" y="489"/>
                      <a:pt x="350" y="488"/>
                    </a:cubicBezTo>
                    <a:cubicBezTo>
                      <a:pt x="350" y="488"/>
                      <a:pt x="350" y="488"/>
                      <a:pt x="350" y="488"/>
                    </a:cubicBezTo>
                    <a:cubicBezTo>
                      <a:pt x="350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0" y="487"/>
                    </a:cubicBezTo>
                    <a:cubicBezTo>
                      <a:pt x="350" y="487"/>
                      <a:pt x="350" y="487"/>
                      <a:pt x="350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8" y="486"/>
                      <a:pt x="347" y="486"/>
                      <a:pt x="346" y="485"/>
                    </a:cubicBezTo>
                    <a:cubicBezTo>
                      <a:pt x="346" y="485"/>
                      <a:pt x="346" y="484"/>
                      <a:pt x="346" y="484"/>
                    </a:cubicBezTo>
                    <a:cubicBezTo>
                      <a:pt x="345" y="484"/>
                      <a:pt x="345" y="484"/>
                      <a:pt x="345" y="484"/>
                    </a:cubicBezTo>
                    <a:cubicBezTo>
                      <a:pt x="345" y="484"/>
                      <a:pt x="344" y="484"/>
                      <a:pt x="344" y="483"/>
                    </a:cubicBezTo>
                    <a:cubicBezTo>
                      <a:pt x="344" y="483"/>
                      <a:pt x="344" y="483"/>
                      <a:pt x="343" y="483"/>
                    </a:cubicBezTo>
                    <a:cubicBezTo>
                      <a:pt x="343" y="483"/>
                      <a:pt x="343" y="483"/>
                      <a:pt x="344" y="483"/>
                    </a:cubicBezTo>
                    <a:cubicBezTo>
                      <a:pt x="343" y="483"/>
                      <a:pt x="343" y="483"/>
                      <a:pt x="342" y="483"/>
                    </a:cubicBezTo>
                    <a:cubicBezTo>
                      <a:pt x="342" y="483"/>
                      <a:pt x="342" y="483"/>
                      <a:pt x="342" y="483"/>
                    </a:cubicBezTo>
                    <a:cubicBezTo>
                      <a:pt x="342" y="483"/>
                      <a:pt x="343" y="483"/>
                      <a:pt x="343" y="484"/>
                    </a:cubicBezTo>
                    <a:cubicBezTo>
                      <a:pt x="343" y="484"/>
                      <a:pt x="343" y="484"/>
                      <a:pt x="344" y="484"/>
                    </a:cubicBezTo>
                    <a:cubicBezTo>
                      <a:pt x="344" y="484"/>
                      <a:pt x="344" y="485"/>
                      <a:pt x="343" y="485"/>
                    </a:cubicBezTo>
                    <a:cubicBezTo>
                      <a:pt x="343" y="485"/>
                      <a:pt x="343" y="485"/>
                      <a:pt x="343" y="485"/>
                    </a:cubicBezTo>
                    <a:cubicBezTo>
                      <a:pt x="342" y="484"/>
                      <a:pt x="341" y="484"/>
                      <a:pt x="340" y="484"/>
                    </a:cubicBezTo>
                    <a:cubicBezTo>
                      <a:pt x="340" y="485"/>
                      <a:pt x="341" y="485"/>
                      <a:pt x="342" y="485"/>
                    </a:cubicBezTo>
                    <a:cubicBezTo>
                      <a:pt x="343" y="486"/>
                      <a:pt x="343" y="486"/>
                      <a:pt x="344" y="487"/>
                    </a:cubicBezTo>
                    <a:cubicBezTo>
                      <a:pt x="344" y="488"/>
                      <a:pt x="345" y="488"/>
                      <a:pt x="345" y="488"/>
                    </a:cubicBezTo>
                    <a:cubicBezTo>
                      <a:pt x="345" y="489"/>
                      <a:pt x="346" y="489"/>
                      <a:pt x="346" y="489"/>
                    </a:cubicBezTo>
                    <a:cubicBezTo>
                      <a:pt x="346" y="489"/>
                      <a:pt x="346" y="490"/>
                      <a:pt x="346" y="490"/>
                    </a:cubicBezTo>
                    <a:cubicBezTo>
                      <a:pt x="346" y="490"/>
                      <a:pt x="347" y="491"/>
                      <a:pt x="347" y="491"/>
                    </a:cubicBezTo>
                    <a:cubicBezTo>
                      <a:pt x="347" y="492"/>
                      <a:pt x="348" y="492"/>
                      <a:pt x="348" y="492"/>
                    </a:cubicBezTo>
                    <a:cubicBezTo>
                      <a:pt x="348" y="493"/>
                      <a:pt x="348" y="493"/>
                      <a:pt x="349" y="493"/>
                    </a:cubicBezTo>
                    <a:cubicBezTo>
                      <a:pt x="349" y="493"/>
                      <a:pt x="349" y="493"/>
                      <a:pt x="349" y="493"/>
                    </a:cubicBezTo>
                    <a:cubicBezTo>
                      <a:pt x="349" y="493"/>
                      <a:pt x="349" y="493"/>
                      <a:pt x="350" y="493"/>
                    </a:cubicBezTo>
                    <a:cubicBezTo>
                      <a:pt x="351" y="493"/>
                      <a:pt x="353" y="494"/>
                      <a:pt x="355" y="494"/>
                    </a:cubicBezTo>
                    <a:cubicBezTo>
                      <a:pt x="355" y="494"/>
                      <a:pt x="355" y="494"/>
                      <a:pt x="355" y="494"/>
                    </a:cubicBezTo>
                    <a:cubicBezTo>
                      <a:pt x="355" y="494"/>
                      <a:pt x="356" y="494"/>
                      <a:pt x="356" y="494"/>
                    </a:cubicBezTo>
                    <a:cubicBezTo>
                      <a:pt x="356" y="494"/>
                      <a:pt x="357" y="494"/>
                      <a:pt x="357" y="494"/>
                    </a:cubicBezTo>
                    <a:cubicBezTo>
                      <a:pt x="357" y="494"/>
                      <a:pt x="357" y="494"/>
                      <a:pt x="358" y="494"/>
                    </a:cubicBezTo>
                    <a:cubicBezTo>
                      <a:pt x="358" y="494"/>
                      <a:pt x="358" y="494"/>
                      <a:pt x="359" y="494"/>
                    </a:cubicBezTo>
                    <a:cubicBezTo>
                      <a:pt x="359" y="494"/>
                      <a:pt x="359" y="494"/>
                      <a:pt x="359" y="494"/>
                    </a:cubicBezTo>
                    <a:cubicBezTo>
                      <a:pt x="360" y="494"/>
                      <a:pt x="361" y="494"/>
                      <a:pt x="361" y="495"/>
                    </a:cubicBezTo>
                    <a:cubicBezTo>
                      <a:pt x="361" y="495"/>
                      <a:pt x="361" y="495"/>
                      <a:pt x="362" y="495"/>
                    </a:cubicBezTo>
                    <a:cubicBezTo>
                      <a:pt x="362" y="495"/>
                      <a:pt x="362" y="495"/>
                      <a:pt x="362" y="495"/>
                    </a:cubicBezTo>
                    <a:cubicBezTo>
                      <a:pt x="362" y="496"/>
                      <a:pt x="362" y="496"/>
                      <a:pt x="362" y="496"/>
                    </a:cubicBezTo>
                    <a:cubicBezTo>
                      <a:pt x="363" y="496"/>
                      <a:pt x="362" y="497"/>
                      <a:pt x="362" y="497"/>
                    </a:cubicBezTo>
                    <a:cubicBezTo>
                      <a:pt x="362" y="497"/>
                      <a:pt x="362" y="497"/>
                      <a:pt x="362" y="497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1" y="498"/>
                      <a:pt x="361" y="498"/>
                      <a:pt x="361" y="498"/>
                    </a:cubicBezTo>
                    <a:cubicBezTo>
                      <a:pt x="361" y="499"/>
                      <a:pt x="361" y="499"/>
                      <a:pt x="361" y="499"/>
                    </a:cubicBezTo>
                    <a:cubicBezTo>
                      <a:pt x="361" y="499"/>
                      <a:pt x="361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0" y="501"/>
                      <a:pt x="360" y="501"/>
                      <a:pt x="360" y="502"/>
                    </a:cubicBezTo>
                    <a:cubicBezTo>
                      <a:pt x="360" y="502"/>
                      <a:pt x="360" y="502"/>
                      <a:pt x="360" y="503"/>
                    </a:cubicBezTo>
                    <a:cubicBezTo>
                      <a:pt x="360" y="503"/>
                      <a:pt x="360" y="503"/>
                      <a:pt x="360" y="503"/>
                    </a:cubicBezTo>
                    <a:cubicBezTo>
                      <a:pt x="359" y="503"/>
                      <a:pt x="359" y="503"/>
                      <a:pt x="359" y="503"/>
                    </a:cubicBezTo>
                    <a:cubicBezTo>
                      <a:pt x="359" y="503"/>
                      <a:pt x="359" y="503"/>
                      <a:pt x="359" y="504"/>
                    </a:cubicBezTo>
                    <a:cubicBezTo>
                      <a:pt x="359" y="504"/>
                      <a:pt x="359" y="505"/>
                      <a:pt x="358" y="505"/>
                    </a:cubicBezTo>
                    <a:cubicBezTo>
                      <a:pt x="358" y="505"/>
                      <a:pt x="358" y="505"/>
                      <a:pt x="358" y="506"/>
                    </a:cubicBezTo>
                    <a:cubicBezTo>
                      <a:pt x="358" y="506"/>
                      <a:pt x="358" y="506"/>
                      <a:pt x="358" y="506"/>
                    </a:cubicBezTo>
                    <a:cubicBezTo>
                      <a:pt x="357" y="506"/>
                      <a:pt x="356" y="506"/>
                      <a:pt x="356" y="507"/>
                    </a:cubicBezTo>
                    <a:cubicBezTo>
                      <a:pt x="356" y="507"/>
                      <a:pt x="356" y="508"/>
                      <a:pt x="356" y="508"/>
                    </a:cubicBezTo>
                    <a:cubicBezTo>
                      <a:pt x="356" y="508"/>
                      <a:pt x="356" y="509"/>
                      <a:pt x="356" y="509"/>
                    </a:cubicBezTo>
                    <a:cubicBezTo>
                      <a:pt x="355" y="510"/>
                      <a:pt x="355" y="510"/>
                      <a:pt x="355" y="511"/>
                    </a:cubicBezTo>
                    <a:cubicBezTo>
                      <a:pt x="355" y="511"/>
                      <a:pt x="355" y="511"/>
                      <a:pt x="355" y="512"/>
                    </a:cubicBezTo>
                    <a:cubicBezTo>
                      <a:pt x="354" y="512"/>
                      <a:pt x="354" y="512"/>
                      <a:pt x="354" y="512"/>
                    </a:cubicBezTo>
                    <a:cubicBezTo>
                      <a:pt x="354" y="512"/>
                      <a:pt x="353" y="512"/>
                      <a:pt x="353" y="512"/>
                    </a:cubicBezTo>
                    <a:cubicBezTo>
                      <a:pt x="353" y="512"/>
                      <a:pt x="353" y="512"/>
                      <a:pt x="353" y="512"/>
                    </a:cubicBezTo>
                    <a:cubicBezTo>
                      <a:pt x="352" y="513"/>
                      <a:pt x="352" y="513"/>
                      <a:pt x="352" y="513"/>
                    </a:cubicBezTo>
                    <a:cubicBezTo>
                      <a:pt x="352" y="513"/>
                      <a:pt x="352" y="514"/>
                      <a:pt x="351" y="514"/>
                    </a:cubicBezTo>
                    <a:cubicBezTo>
                      <a:pt x="351" y="514"/>
                      <a:pt x="351" y="514"/>
                      <a:pt x="351" y="514"/>
                    </a:cubicBezTo>
                    <a:cubicBezTo>
                      <a:pt x="350" y="514"/>
                      <a:pt x="350" y="514"/>
                      <a:pt x="350" y="514"/>
                    </a:cubicBezTo>
                    <a:cubicBezTo>
                      <a:pt x="349" y="514"/>
                      <a:pt x="349" y="514"/>
                      <a:pt x="348" y="514"/>
                    </a:cubicBezTo>
                    <a:cubicBezTo>
                      <a:pt x="348" y="514"/>
                      <a:pt x="348" y="513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7" y="515"/>
                      <a:pt x="347" y="515"/>
                      <a:pt x="347" y="514"/>
                    </a:cubicBezTo>
                    <a:cubicBezTo>
                      <a:pt x="346" y="514"/>
                      <a:pt x="346" y="513"/>
                      <a:pt x="345" y="513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3"/>
                      <a:pt x="344" y="513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3" y="513"/>
                      <a:pt x="343" y="513"/>
                      <a:pt x="343" y="512"/>
                    </a:cubicBezTo>
                    <a:cubicBezTo>
                      <a:pt x="343" y="512"/>
                      <a:pt x="343" y="512"/>
                      <a:pt x="343" y="512"/>
                    </a:cubicBezTo>
                    <a:cubicBezTo>
                      <a:pt x="344" y="512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2"/>
                      <a:pt x="343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3" y="513"/>
                      <a:pt x="343" y="513"/>
                      <a:pt x="343" y="513"/>
                    </a:cubicBezTo>
                    <a:cubicBezTo>
                      <a:pt x="343" y="513"/>
                      <a:pt x="343" y="513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6"/>
                      <a:pt x="342" y="516"/>
                      <a:pt x="342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5"/>
                      <a:pt x="342" y="515"/>
                      <a:pt x="341" y="515"/>
                    </a:cubicBezTo>
                    <a:cubicBezTo>
                      <a:pt x="341" y="515"/>
                      <a:pt x="341" y="514"/>
                      <a:pt x="341" y="514"/>
                    </a:cubicBezTo>
                    <a:cubicBezTo>
                      <a:pt x="341" y="514"/>
                      <a:pt x="341" y="515"/>
                      <a:pt x="341" y="515"/>
                    </a:cubicBezTo>
                    <a:cubicBezTo>
                      <a:pt x="341" y="515"/>
                      <a:pt x="341" y="515"/>
                      <a:pt x="341" y="515"/>
                    </a:cubicBezTo>
                    <a:cubicBezTo>
                      <a:pt x="341" y="516"/>
                      <a:pt x="341" y="516"/>
                      <a:pt x="342" y="516"/>
                    </a:cubicBezTo>
                    <a:cubicBezTo>
                      <a:pt x="342" y="516"/>
                      <a:pt x="342" y="516"/>
                      <a:pt x="342" y="516"/>
                    </a:cubicBezTo>
                    <a:cubicBezTo>
                      <a:pt x="342" y="516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8"/>
                      <a:pt x="341" y="518"/>
                      <a:pt x="342" y="518"/>
                    </a:cubicBezTo>
                    <a:cubicBezTo>
                      <a:pt x="342" y="519"/>
                      <a:pt x="341" y="519"/>
                      <a:pt x="341" y="520"/>
                    </a:cubicBezTo>
                    <a:cubicBezTo>
                      <a:pt x="341" y="520"/>
                      <a:pt x="341" y="520"/>
                      <a:pt x="341" y="520"/>
                    </a:cubicBezTo>
                    <a:cubicBezTo>
                      <a:pt x="341" y="520"/>
                      <a:pt x="340" y="520"/>
                      <a:pt x="340" y="520"/>
                    </a:cubicBezTo>
                    <a:cubicBezTo>
                      <a:pt x="340" y="520"/>
                      <a:pt x="339" y="520"/>
                      <a:pt x="338" y="520"/>
                    </a:cubicBezTo>
                    <a:cubicBezTo>
                      <a:pt x="337" y="520"/>
                      <a:pt x="336" y="520"/>
                      <a:pt x="335" y="520"/>
                    </a:cubicBezTo>
                    <a:cubicBezTo>
                      <a:pt x="333" y="520"/>
                      <a:pt x="332" y="518"/>
                      <a:pt x="330" y="518"/>
                    </a:cubicBezTo>
                    <a:cubicBezTo>
                      <a:pt x="329" y="518"/>
                      <a:pt x="329" y="518"/>
                      <a:pt x="328" y="518"/>
                    </a:cubicBezTo>
                    <a:cubicBezTo>
                      <a:pt x="327" y="518"/>
                      <a:pt x="326" y="517"/>
                      <a:pt x="326" y="517"/>
                    </a:cubicBezTo>
                    <a:cubicBezTo>
                      <a:pt x="323" y="516"/>
                      <a:pt x="321" y="515"/>
                      <a:pt x="319" y="514"/>
                    </a:cubicBezTo>
                    <a:cubicBezTo>
                      <a:pt x="319" y="514"/>
                      <a:pt x="318" y="513"/>
                      <a:pt x="318" y="513"/>
                    </a:cubicBezTo>
                    <a:cubicBezTo>
                      <a:pt x="318" y="513"/>
                      <a:pt x="318" y="513"/>
                      <a:pt x="318" y="512"/>
                    </a:cubicBezTo>
                    <a:cubicBezTo>
                      <a:pt x="318" y="512"/>
                      <a:pt x="318" y="512"/>
                      <a:pt x="317" y="512"/>
                    </a:cubicBezTo>
                    <a:cubicBezTo>
                      <a:pt x="317" y="512"/>
                      <a:pt x="317" y="513"/>
                      <a:pt x="318" y="513"/>
                    </a:cubicBezTo>
                    <a:cubicBezTo>
                      <a:pt x="318" y="514"/>
                      <a:pt x="318" y="514"/>
                      <a:pt x="318" y="514"/>
                    </a:cubicBezTo>
                    <a:cubicBezTo>
                      <a:pt x="318" y="515"/>
                      <a:pt x="317" y="514"/>
                      <a:pt x="316" y="515"/>
                    </a:cubicBezTo>
                    <a:cubicBezTo>
                      <a:pt x="316" y="515"/>
                      <a:pt x="317" y="515"/>
                      <a:pt x="317" y="515"/>
                    </a:cubicBezTo>
                    <a:cubicBezTo>
                      <a:pt x="317" y="515"/>
                      <a:pt x="318" y="515"/>
                      <a:pt x="318" y="515"/>
                    </a:cubicBezTo>
                    <a:cubicBezTo>
                      <a:pt x="318" y="516"/>
                      <a:pt x="318" y="516"/>
                      <a:pt x="319" y="516"/>
                    </a:cubicBezTo>
                    <a:cubicBezTo>
                      <a:pt x="319" y="517"/>
                      <a:pt x="319" y="517"/>
                      <a:pt x="319" y="516"/>
                    </a:cubicBezTo>
                    <a:cubicBezTo>
                      <a:pt x="320" y="516"/>
                      <a:pt x="319" y="516"/>
                      <a:pt x="319" y="515"/>
                    </a:cubicBezTo>
                    <a:cubicBezTo>
                      <a:pt x="319" y="515"/>
                      <a:pt x="319" y="515"/>
                      <a:pt x="320" y="515"/>
                    </a:cubicBezTo>
                    <a:cubicBezTo>
                      <a:pt x="320" y="515"/>
                      <a:pt x="320" y="516"/>
                      <a:pt x="321" y="516"/>
                    </a:cubicBezTo>
                    <a:cubicBezTo>
                      <a:pt x="321" y="516"/>
                      <a:pt x="322" y="516"/>
                      <a:pt x="322" y="516"/>
                    </a:cubicBezTo>
                    <a:cubicBezTo>
                      <a:pt x="323" y="516"/>
                      <a:pt x="323" y="517"/>
                      <a:pt x="324" y="517"/>
                    </a:cubicBezTo>
                    <a:cubicBezTo>
                      <a:pt x="325" y="517"/>
                      <a:pt x="325" y="517"/>
                      <a:pt x="325" y="517"/>
                    </a:cubicBezTo>
                    <a:cubicBezTo>
                      <a:pt x="325" y="517"/>
                      <a:pt x="325" y="518"/>
                      <a:pt x="326" y="518"/>
                    </a:cubicBezTo>
                    <a:cubicBezTo>
                      <a:pt x="326" y="518"/>
                      <a:pt x="327" y="518"/>
                      <a:pt x="328" y="519"/>
                    </a:cubicBezTo>
                    <a:cubicBezTo>
                      <a:pt x="328" y="519"/>
                      <a:pt x="327" y="519"/>
                      <a:pt x="327" y="519"/>
                    </a:cubicBezTo>
                    <a:cubicBezTo>
                      <a:pt x="327" y="519"/>
                      <a:pt x="327" y="520"/>
                      <a:pt x="327" y="520"/>
                    </a:cubicBezTo>
                    <a:cubicBezTo>
                      <a:pt x="327" y="520"/>
                      <a:pt x="326" y="520"/>
                      <a:pt x="326" y="520"/>
                    </a:cubicBezTo>
                    <a:cubicBezTo>
                      <a:pt x="326" y="520"/>
                      <a:pt x="326" y="520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7" y="521"/>
                      <a:pt x="327" y="521"/>
                      <a:pt x="327" y="521"/>
                    </a:cubicBezTo>
                    <a:cubicBezTo>
                      <a:pt x="327" y="520"/>
                      <a:pt x="327" y="520"/>
                      <a:pt x="327" y="520"/>
                    </a:cubicBezTo>
                    <a:cubicBezTo>
                      <a:pt x="327" y="520"/>
                      <a:pt x="328" y="520"/>
                      <a:pt x="328" y="520"/>
                    </a:cubicBezTo>
                    <a:cubicBezTo>
                      <a:pt x="328" y="519"/>
                      <a:pt x="329" y="519"/>
                      <a:pt x="329" y="519"/>
                    </a:cubicBezTo>
                    <a:cubicBezTo>
                      <a:pt x="330" y="519"/>
                      <a:pt x="330" y="519"/>
                      <a:pt x="331" y="519"/>
                    </a:cubicBezTo>
                    <a:cubicBezTo>
                      <a:pt x="331" y="519"/>
                      <a:pt x="331" y="520"/>
                      <a:pt x="331" y="520"/>
                    </a:cubicBezTo>
                    <a:cubicBezTo>
                      <a:pt x="331" y="521"/>
                      <a:pt x="332" y="520"/>
                      <a:pt x="333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cubicBezTo>
                      <a:pt x="333" y="521"/>
                      <a:pt x="333" y="521"/>
                      <a:pt x="333" y="521"/>
                    </a:cubicBezTo>
                    <a:cubicBezTo>
                      <a:pt x="332" y="521"/>
                      <a:pt x="332" y="521"/>
                      <a:pt x="332" y="521"/>
                    </a:cubicBezTo>
                    <a:cubicBezTo>
                      <a:pt x="332" y="521"/>
                      <a:pt x="333" y="521"/>
                      <a:pt x="334" y="521"/>
                    </a:cubicBezTo>
                    <a:cubicBezTo>
                      <a:pt x="334" y="521"/>
                      <a:pt x="334" y="521"/>
                      <a:pt x="334" y="521"/>
                    </a:cubicBezTo>
                    <a:cubicBezTo>
                      <a:pt x="334" y="521"/>
                      <a:pt x="334" y="522"/>
                      <a:pt x="334" y="522"/>
                    </a:cubicBezTo>
                    <a:cubicBezTo>
                      <a:pt x="334" y="522"/>
                      <a:pt x="335" y="522"/>
                      <a:pt x="335" y="522"/>
                    </a:cubicBezTo>
                    <a:cubicBezTo>
                      <a:pt x="335" y="522"/>
                      <a:pt x="335" y="522"/>
                      <a:pt x="335" y="522"/>
                    </a:cubicBezTo>
                    <a:cubicBezTo>
                      <a:pt x="335" y="522"/>
                      <a:pt x="336" y="522"/>
                      <a:pt x="336" y="522"/>
                    </a:cubicBezTo>
                    <a:cubicBezTo>
                      <a:pt x="336" y="522"/>
                      <a:pt x="336" y="523"/>
                      <a:pt x="336" y="523"/>
                    </a:cubicBezTo>
                    <a:cubicBezTo>
                      <a:pt x="336" y="523"/>
                      <a:pt x="337" y="523"/>
                      <a:pt x="337" y="523"/>
                    </a:cubicBezTo>
                    <a:cubicBezTo>
                      <a:pt x="337" y="523"/>
                      <a:pt x="337" y="523"/>
                      <a:pt x="336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5"/>
                      <a:pt x="337" y="525"/>
                      <a:pt x="337" y="526"/>
                    </a:cubicBezTo>
                    <a:cubicBezTo>
                      <a:pt x="337" y="526"/>
                      <a:pt x="338" y="527"/>
                      <a:pt x="338" y="527"/>
                    </a:cubicBezTo>
                    <a:cubicBezTo>
                      <a:pt x="338" y="527"/>
                      <a:pt x="337" y="527"/>
                      <a:pt x="337" y="527"/>
                    </a:cubicBezTo>
                    <a:cubicBezTo>
                      <a:pt x="337" y="528"/>
                      <a:pt x="337" y="528"/>
                      <a:pt x="338" y="528"/>
                    </a:cubicBezTo>
                    <a:cubicBezTo>
                      <a:pt x="337" y="529"/>
                      <a:pt x="337" y="529"/>
                      <a:pt x="337" y="530"/>
                    </a:cubicBezTo>
                    <a:cubicBezTo>
                      <a:pt x="336" y="530"/>
                      <a:pt x="335" y="530"/>
                      <a:pt x="334" y="531"/>
                    </a:cubicBezTo>
                    <a:cubicBezTo>
                      <a:pt x="334" y="531"/>
                      <a:pt x="334" y="531"/>
                      <a:pt x="333" y="531"/>
                    </a:cubicBezTo>
                    <a:cubicBezTo>
                      <a:pt x="333" y="531"/>
                      <a:pt x="333" y="531"/>
                      <a:pt x="333" y="531"/>
                    </a:cubicBezTo>
                    <a:cubicBezTo>
                      <a:pt x="333" y="532"/>
                      <a:pt x="333" y="532"/>
                      <a:pt x="333" y="532"/>
                    </a:cubicBezTo>
                    <a:cubicBezTo>
                      <a:pt x="333" y="532"/>
                      <a:pt x="333" y="532"/>
                      <a:pt x="332" y="532"/>
                    </a:cubicBezTo>
                    <a:cubicBezTo>
                      <a:pt x="332" y="532"/>
                      <a:pt x="331" y="532"/>
                      <a:pt x="331" y="532"/>
                    </a:cubicBezTo>
                    <a:cubicBezTo>
                      <a:pt x="330" y="532"/>
                      <a:pt x="330" y="532"/>
                      <a:pt x="330" y="532"/>
                    </a:cubicBezTo>
                    <a:cubicBezTo>
                      <a:pt x="330" y="531"/>
                      <a:pt x="329" y="531"/>
                      <a:pt x="329" y="531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7" y="532"/>
                      <a:pt x="327" y="532"/>
                      <a:pt x="327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3"/>
                      <a:pt x="327" y="533"/>
                      <a:pt x="327" y="534"/>
                    </a:cubicBezTo>
                    <a:cubicBezTo>
                      <a:pt x="328" y="534"/>
                      <a:pt x="328" y="534"/>
                      <a:pt x="329" y="534"/>
                    </a:cubicBezTo>
                    <a:cubicBezTo>
                      <a:pt x="329" y="534"/>
                      <a:pt x="329" y="534"/>
                      <a:pt x="329" y="534"/>
                    </a:cubicBezTo>
                    <a:cubicBezTo>
                      <a:pt x="330" y="535"/>
                      <a:pt x="329" y="535"/>
                      <a:pt x="329" y="535"/>
                    </a:cubicBezTo>
                    <a:cubicBezTo>
                      <a:pt x="329" y="535"/>
                      <a:pt x="329" y="535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8" y="536"/>
                      <a:pt x="328" y="536"/>
                      <a:pt x="328" y="536"/>
                    </a:cubicBezTo>
                    <a:cubicBezTo>
                      <a:pt x="327" y="536"/>
                      <a:pt x="327" y="535"/>
                      <a:pt x="327" y="536"/>
                    </a:cubicBezTo>
                    <a:cubicBezTo>
                      <a:pt x="327" y="536"/>
                      <a:pt x="327" y="536"/>
                      <a:pt x="327" y="536"/>
                    </a:cubicBezTo>
                    <a:cubicBezTo>
                      <a:pt x="326" y="536"/>
                      <a:pt x="326" y="535"/>
                      <a:pt x="325" y="536"/>
                    </a:cubicBezTo>
                    <a:cubicBezTo>
                      <a:pt x="325" y="536"/>
                      <a:pt x="325" y="537"/>
                      <a:pt x="325" y="537"/>
                    </a:cubicBezTo>
                    <a:cubicBezTo>
                      <a:pt x="325" y="537"/>
                      <a:pt x="324" y="537"/>
                      <a:pt x="324" y="537"/>
                    </a:cubicBezTo>
                    <a:cubicBezTo>
                      <a:pt x="324" y="538"/>
                      <a:pt x="324" y="538"/>
                      <a:pt x="324" y="538"/>
                    </a:cubicBezTo>
                    <a:cubicBezTo>
                      <a:pt x="324" y="538"/>
                      <a:pt x="324" y="539"/>
                      <a:pt x="324" y="539"/>
                    </a:cubicBezTo>
                    <a:cubicBezTo>
                      <a:pt x="324" y="539"/>
                      <a:pt x="325" y="539"/>
                      <a:pt x="325" y="539"/>
                    </a:cubicBezTo>
                    <a:cubicBezTo>
                      <a:pt x="325" y="539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3" y="539"/>
                      <a:pt x="322" y="539"/>
                      <a:pt x="322" y="539"/>
                    </a:cubicBezTo>
                    <a:cubicBezTo>
                      <a:pt x="322" y="539"/>
                      <a:pt x="321" y="539"/>
                      <a:pt x="321" y="539"/>
                    </a:cubicBezTo>
                    <a:cubicBezTo>
                      <a:pt x="321" y="539"/>
                      <a:pt x="321" y="540"/>
                      <a:pt x="322" y="540"/>
                    </a:cubicBezTo>
                    <a:cubicBezTo>
                      <a:pt x="322" y="540"/>
                      <a:pt x="322" y="539"/>
                      <a:pt x="322" y="539"/>
                    </a:cubicBezTo>
                    <a:cubicBezTo>
                      <a:pt x="322" y="539"/>
                      <a:pt x="322" y="539"/>
                      <a:pt x="322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2" y="541"/>
                      <a:pt x="322" y="541"/>
                      <a:pt x="322" y="541"/>
                    </a:cubicBezTo>
                    <a:cubicBezTo>
                      <a:pt x="321" y="542"/>
                      <a:pt x="321" y="542"/>
                      <a:pt x="321" y="542"/>
                    </a:cubicBezTo>
                    <a:cubicBezTo>
                      <a:pt x="321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3"/>
                      <a:pt x="321" y="543"/>
                      <a:pt x="321" y="543"/>
                    </a:cubicBezTo>
                    <a:cubicBezTo>
                      <a:pt x="321" y="543"/>
                      <a:pt x="321" y="544"/>
                      <a:pt x="321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3"/>
                      <a:pt x="320" y="543"/>
                      <a:pt x="320" y="543"/>
                    </a:cubicBezTo>
                    <a:cubicBezTo>
                      <a:pt x="319" y="543"/>
                      <a:pt x="319" y="543"/>
                      <a:pt x="320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4"/>
                      <a:pt x="320" y="545"/>
                      <a:pt x="320" y="545"/>
                    </a:cubicBezTo>
                    <a:cubicBezTo>
                      <a:pt x="320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2" y="545"/>
                      <a:pt x="322" y="545"/>
                    </a:cubicBezTo>
                    <a:cubicBezTo>
                      <a:pt x="322" y="545"/>
                      <a:pt x="322" y="546"/>
                      <a:pt x="321" y="546"/>
                    </a:cubicBezTo>
                    <a:cubicBezTo>
                      <a:pt x="321" y="546"/>
                      <a:pt x="321" y="546"/>
                      <a:pt x="321" y="546"/>
                    </a:cubicBezTo>
                    <a:cubicBezTo>
                      <a:pt x="321" y="546"/>
                      <a:pt x="321" y="546"/>
                      <a:pt x="321" y="545"/>
                    </a:cubicBezTo>
                    <a:cubicBezTo>
                      <a:pt x="320" y="545"/>
                      <a:pt x="319" y="545"/>
                      <a:pt x="319" y="545"/>
                    </a:cubicBezTo>
                    <a:cubicBezTo>
                      <a:pt x="319" y="545"/>
                      <a:pt x="319" y="545"/>
                      <a:pt x="319" y="545"/>
                    </a:cubicBezTo>
                    <a:cubicBezTo>
                      <a:pt x="319" y="545"/>
                      <a:pt x="318" y="545"/>
                      <a:pt x="318" y="545"/>
                    </a:cubicBezTo>
                    <a:cubicBezTo>
                      <a:pt x="318" y="545"/>
                      <a:pt x="318" y="545"/>
                      <a:pt x="318" y="546"/>
                    </a:cubicBezTo>
                    <a:cubicBezTo>
                      <a:pt x="318" y="546"/>
                      <a:pt x="317" y="546"/>
                      <a:pt x="317" y="546"/>
                    </a:cubicBezTo>
                    <a:cubicBezTo>
                      <a:pt x="317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20" y="547"/>
                      <a:pt x="320" y="547"/>
                    </a:cubicBezTo>
                    <a:cubicBezTo>
                      <a:pt x="320" y="547"/>
                      <a:pt x="320" y="547"/>
                      <a:pt x="320" y="548"/>
                    </a:cubicBezTo>
                    <a:cubicBezTo>
                      <a:pt x="320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8" y="548"/>
                      <a:pt x="318" y="548"/>
                      <a:pt x="318" y="549"/>
                    </a:cubicBezTo>
                    <a:cubicBezTo>
                      <a:pt x="317" y="549"/>
                      <a:pt x="317" y="550"/>
                      <a:pt x="316" y="550"/>
                    </a:cubicBezTo>
                    <a:cubicBezTo>
                      <a:pt x="316" y="551"/>
                      <a:pt x="315" y="551"/>
                      <a:pt x="315" y="551"/>
                    </a:cubicBezTo>
                    <a:cubicBezTo>
                      <a:pt x="315" y="551"/>
                      <a:pt x="315" y="552"/>
                      <a:pt x="315" y="552"/>
                    </a:cubicBezTo>
                    <a:cubicBezTo>
                      <a:pt x="315" y="552"/>
                      <a:pt x="315" y="552"/>
                      <a:pt x="316" y="552"/>
                    </a:cubicBezTo>
                    <a:cubicBezTo>
                      <a:pt x="316" y="552"/>
                      <a:pt x="316" y="553"/>
                      <a:pt x="316" y="553"/>
                    </a:cubicBezTo>
                    <a:cubicBezTo>
                      <a:pt x="316" y="553"/>
                      <a:pt x="316" y="553"/>
                      <a:pt x="316" y="553"/>
                    </a:cubicBezTo>
                    <a:cubicBezTo>
                      <a:pt x="315" y="553"/>
                      <a:pt x="315" y="553"/>
                      <a:pt x="315" y="553"/>
                    </a:cubicBezTo>
                    <a:cubicBezTo>
                      <a:pt x="315" y="553"/>
                      <a:pt x="315" y="554"/>
                      <a:pt x="315" y="554"/>
                    </a:cubicBezTo>
                    <a:cubicBezTo>
                      <a:pt x="315" y="554"/>
                      <a:pt x="315" y="555"/>
                      <a:pt x="315" y="555"/>
                    </a:cubicBezTo>
                    <a:cubicBezTo>
                      <a:pt x="315" y="555"/>
                      <a:pt x="315" y="555"/>
                      <a:pt x="314" y="555"/>
                    </a:cubicBezTo>
                    <a:cubicBezTo>
                      <a:pt x="314" y="556"/>
                      <a:pt x="314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7"/>
                      <a:pt x="314" y="557"/>
                      <a:pt x="314" y="557"/>
                    </a:cubicBezTo>
                    <a:cubicBezTo>
                      <a:pt x="314" y="557"/>
                      <a:pt x="314" y="557"/>
                      <a:pt x="314" y="558"/>
                    </a:cubicBezTo>
                    <a:cubicBezTo>
                      <a:pt x="313" y="558"/>
                      <a:pt x="313" y="558"/>
                      <a:pt x="313" y="559"/>
                    </a:cubicBezTo>
                    <a:cubicBezTo>
                      <a:pt x="313" y="559"/>
                      <a:pt x="313" y="559"/>
                      <a:pt x="313" y="559"/>
                    </a:cubicBezTo>
                    <a:cubicBezTo>
                      <a:pt x="313" y="559"/>
                      <a:pt x="313" y="559"/>
                      <a:pt x="313" y="560"/>
                    </a:cubicBezTo>
                    <a:cubicBezTo>
                      <a:pt x="313" y="560"/>
                      <a:pt x="312" y="560"/>
                      <a:pt x="312" y="560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3" y="561"/>
                      <a:pt x="312" y="562"/>
                      <a:pt x="312" y="562"/>
                    </a:cubicBezTo>
                    <a:cubicBezTo>
                      <a:pt x="312" y="563"/>
                      <a:pt x="312" y="563"/>
                      <a:pt x="311" y="563"/>
                    </a:cubicBezTo>
                    <a:cubicBezTo>
                      <a:pt x="311" y="564"/>
                      <a:pt x="311" y="564"/>
                      <a:pt x="311" y="564"/>
                    </a:cubicBezTo>
                    <a:cubicBezTo>
                      <a:pt x="311" y="564"/>
                      <a:pt x="311" y="564"/>
                      <a:pt x="310" y="564"/>
                    </a:cubicBezTo>
                    <a:cubicBezTo>
                      <a:pt x="310" y="564"/>
                      <a:pt x="310" y="564"/>
                      <a:pt x="309" y="564"/>
                    </a:cubicBezTo>
                    <a:cubicBezTo>
                      <a:pt x="309" y="564"/>
                      <a:pt x="309" y="564"/>
                      <a:pt x="309" y="564"/>
                    </a:cubicBezTo>
                    <a:cubicBezTo>
                      <a:pt x="309" y="565"/>
                      <a:pt x="309" y="565"/>
                      <a:pt x="310" y="565"/>
                    </a:cubicBezTo>
                    <a:cubicBezTo>
                      <a:pt x="310" y="565"/>
                      <a:pt x="311" y="565"/>
                      <a:pt x="311" y="566"/>
                    </a:cubicBezTo>
                    <a:cubicBezTo>
                      <a:pt x="311" y="566"/>
                      <a:pt x="311" y="567"/>
                      <a:pt x="310" y="567"/>
                    </a:cubicBezTo>
                    <a:cubicBezTo>
                      <a:pt x="310" y="568"/>
                      <a:pt x="310" y="568"/>
                      <a:pt x="310" y="569"/>
                    </a:cubicBezTo>
                    <a:cubicBezTo>
                      <a:pt x="310" y="569"/>
                      <a:pt x="310" y="570"/>
                      <a:pt x="310" y="570"/>
                    </a:cubicBezTo>
                    <a:cubicBezTo>
                      <a:pt x="310" y="571"/>
                      <a:pt x="310" y="571"/>
                      <a:pt x="310" y="571"/>
                    </a:cubicBezTo>
                    <a:cubicBezTo>
                      <a:pt x="309" y="572"/>
                      <a:pt x="309" y="573"/>
                      <a:pt x="309" y="573"/>
                    </a:cubicBezTo>
                    <a:cubicBezTo>
                      <a:pt x="309" y="574"/>
                      <a:pt x="310" y="574"/>
                      <a:pt x="310" y="575"/>
                    </a:cubicBezTo>
                    <a:cubicBezTo>
                      <a:pt x="310" y="575"/>
                      <a:pt x="309" y="576"/>
                      <a:pt x="309" y="577"/>
                    </a:cubicBezTo>
                    <a:cubicBezTo>
                      <a:pt x="309" y="578"/>
                      <a:pt x="310" y="578"/>
                      <a:pt x="310" y="579"/>
                    </a:cubicBezTo>
                    <a:cubicBezTo>
                      <a:pt x="310" y="580"/>
                      <a:pt x="310" y="581"/>
                      <a:pt x="310" y="582"/>
                    </a:cubicBezTo>
                    <a:cubicBezTo>
                      <a:pt x="310" y="583"/>
                      <a:pt x="309" y="583"/>
                      <a:pt x="309" y="583"/>
                    </a:cubicBezTo>
                    <a:cubicBezTo>
                      <a:pt x="309" y="584"/>
                      <a:pt x="308" y="584"/>
                      <a:pt x="308" y="584"/>
                    </a:cubicBezTo>
                    <a:cubicBezTo>
                      <a:pt x="307" y="584"/>
                      <a:pt x="307" y="585"/>
                      <a:pt x="307" y="585"/>
                    </a:cubicBezTo>
                    <a:cubicBezTo>
                      <a:pt x="307" y="585"/>
                      <a:pt x="307" y="585"/>
                      <a:pt x="308" y="585"/>
                    </a:cubicBezTo>
                    <a:cubicBezTo>
                      <a:pt x="308" y="585"/>
                      <a:pt x="308" y="584"/>
                      <a:pt x="308" y="584"/>
                    </a:cubicBezTo>
                    <a:cubicBezTo>
                      <a:pt x="308" y="584"/>
                      <a:pt x="308" y="584"/>
                      <a:pt x="309" y="584"/>
                    </a:cubicBezTo>
                    <a:cubicBezTo>
                      <a:pt x="309" y="584"/>
                      <a:pt x="309" y="584"/>
                      <a:pt x="309" y="584"/>
                    </a:cubicBezTo>
                    <a:cubicBezTo>
                      <a:pt x="309" y="584"/>
                      <a:pt x="309" y="584"/>
                      <a:pt x="310" y="584"/>
                    </a:cubicBezTo>
                    <a:cubicBezTo>
                      <a:pt x="310" y="584"/>
                      <a:pt x="310" y="584"/>
                      <a:pt x="310" y="584"/>
                    </a:cubicBezTo>
                    <a:cubicBezTo>
                      <a:pt x="310" y="585"/>
                      <a:pt x="310" y="585"/>
                      <a:pt x="311" y="585"/>
                    </a:cubicBezTo>
                    <a:cubicBezTo>
                      <a:pt x="311" y="585"/>
                      <a:pt x="311" y="585"/>
                      <a:pt x="311" y="585"/>
                    </a:cubicBezTo>
                    <a:cubicBezTo>
                      <a:pt x="311" y="585"/>
                      <a:pt x="311" y="586"/>
                      <a:pt x="311" y="586"/>
                    </a:cubicBezTo>
                    <a:cubicBezTo>
                      <a:pt x="311" y="587"/>
                      <a:pt x="312" y="587"/>
                      <a:pt x="312" y="588"/>
                    </a:cubicBezTo>
                    <a:cubicBezTo>
                      <a:pt x="312" y="588"/>
                      <a:pt x="312" y="588"/>
                      <a:pt x="313" y="588"/>
                    </a:cubicBezTo>
                    <a:cubicBezTo>
                      <a:pt x="313" y="588"/>
                      <a:pt x="313" y="588"/>
                      <a:pt x="314" y="587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4" y="587"/>
                      <a:pt x="314" y="588"/>
                      <a:pt x="314" y="588"/>
                    </a:cubicBezTo>
                    <a:cubicBezTo>
                      <a:pt x="314" y="588"/>
                      <a:pt x="314" y="589"/>
                      <a:pt x="314" y="589"/>
                    </a:cubicBezTo>
                    <a:cubicBezTo>
                      <a:pt x="314" y="589"/>
                      <a:pt x="314" y="589"/>
                      <a:pt x="314" y="588"/>
                    </a:cubicBezTo>
                    <a:cubicBezTo>
                      <a:pt x="314" y="588"/>
                      <a:pt x="314" y="588"/>
                      <a:pt x="314" y="588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5" y="587"/>
                      <a:pt x="315" y="587"/>
                      <a:pt x="315" y="587"/>
                    </a:cubicBezTo>
                    <a:cubicBezTo>
                      <a:pt x="315" y="588"/>
                      <a:pt x="316" y="588"/>
                      <a:pt x="316" y="588"/>
                    </a:cubicBezTo>
                    <a:cubicBezTo>
                      <a:pt x="317" y="588"/>
                      <a:pt x="317" y="587"/>
                      <a:pt x="317" y="587"/>
                    </a:cubicBezTo>
                    <a:cubicBezTo>
                      <a:pt x="318" y="587"/>
                      <a:pt x="318" y="587"/>
                      <a:pt x="318" y="587"/>
                    </a:cubicBezTo>
                    <a:cubicBezTo>
                      <a:pt x="318" y="587"/>
                      <a:pt x="319" y="587"/>
                      <a:pt x="319" y="587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20" y="588"/>
                      <a:pt x="320" y="588"/>
                      <a:pt x="320" y="588"/>
                    </a:cubicBezTo>
                    <a:cubicBezTo>
                      <a:pt x="321" y="588"/>
                      <a:pt x="321" y="588"/>
                      <a:pt x="321" y="589"/>
                    </a:cubicBezTo>
                    <a:cubicBezTo>
                      <a:pt x="321" y="589"/>
                      <a:pt x="321" y="589"/>
                      <a:pt x="321" y="590"/>
                    </a:cubicBezTo>
                    <a:cubicBezTo>
                      <a:pt x="321" y="590"/>
                      <a:pt x="321" y="590"/>
                      <a:pt x="321" y="590"/>
                    </a:cubicBezTo>
                    <a:cubicBezTo>
                      <a:pt x="321" y="591"/>
                      <a:pt x="321" y="591"/>
                      <a:pt x="321" y="592"/>
                    </a:cubicBezTo>
                    <a:cubicBezTo>
                      <a:pt x="322" y="593"/>
                      <a:pt x="322" y="594"/>
                      <a:pt x="322" y="594"/>
                    </a:cubicBezTo>
                    <a:cubicBezTo>
                      <a:pt x="322" y="595"/>
                      <a:pt x="322" y="595"/>
                      <a:pt x="323" y="596"/>
                    </a:cubicBezTo>
                    <a:cubicBezTo>
                      <a:pt x="323" y="596"/>
                      <a:pt x="323" y="597"/>
                      <a:pt x="323" y="598"/>
                    </a:cubicBezTo>
                    <a:cubicBezTo>
                      <a:pt x="323" y="599"/>
                      <a:pt x="324" y="601"/>
                      <a:pt x="325" y="602"/>
                    </a:cubicBezTo>
                    <a:cubicBezTo>
                      <a:pt x="325" y="604"/>
                      <a:pt x="326" y="605"/>
                      <a:pt x="326" y="607"/>
                    </a:cubicBezTo>
                    <a:cubicBezTo>
                      <a:pt x="325" y="608"/>
                      <a:pt x="325" y="608"/>
                      <a:pt x="325" y="609"/>
                    </a:cubicBezTo>
                    <a:cubicBezTo>
                      <a:pt x="324" y="609"/>
                      <a:pt x="324" y="610"/>
                      <a:pt x="324" y="610"/>
                    </a:cubicBezTo>
                    <a:cubicBezTo>
                      <a:pt x="323" y="610"/>
                      <a:pt x="322" y="610"/>
                      <a:pt x="322" y="610"/>
                    </a:cubicBezTo>
                    <a:cubicBezTo>
                      <a:pt x="321" y="610"/>
                      <a:pt x="321" y="610"/>
                      <a:pt x="321" y="611"/>
                    </a:cubicBezTo>
                    <a:cubicBezTo>
                      <a:pt x="322" y="611"/>
                      <a:pt x="322" y="611"/>
                      <a:pt x="323" y="611"/>
                    </a:cubicBezTo>
                    <a:cubicBezTo>
                      <a:pt x="324" y="611"/>
                      <a:pt x="324" y="610"/>
                      <a:pt x="325" y="610"/>
                    </a:cubicBezTo>
                    <a:cubicBezTo>
                      <a:pt x="326" y="609"/>
                      <a:pt x="326" y="609"/>
                      <a:pt x="327" y="609"/>
                    </a:cubicBezTo>
                    <a:cubicBezTo>
                      <a:pt x="327" y="609"/>
                      <a:pt x="327" y="609"/>
                      <a:pt x="326" y="609"/>
                    </a:cubicBezTo>
                    <a:cubicBezTo>
                      <a:pt x="326" y="610"/>
                      <a:pt x="326" y="610"/>
                      <a:pt x="326" y="610"/>
                    </a:cubicBezTo>
                    <a:cubicBezTo>
                      <a:pt x="326" y="610"/>
                      <a:pt x="327" y="610"/>
                      <a:pt x="327" y="610"/>
                    </a:cubicBezTo>
                    <a:cubicBezTo>
                      <a:pt x="328" y="609"/>
                      <a:pt x="330" y="609"/>
                      <a:pt x="331" y="608"/>
                    </a:cubicBezTo>
                    <a:cubicBezTo>
                      <a:pt x="333" y="607"/>
                      <a:pt x="334" y="607"/>
                      <a:pt x="336" y="606"/>
                    </a:cubicBezTo>
                    <a:cubicBezTo>
                      <a:pt x="337" y="606"/>
                      <a:pt x="338" y="607"/>
                      <a:pt x="339" y="607"/>
                    </a:cubicBezTo>
                    <a:cubicBezTo>
                      <a:pt x="340" y="608"/>
                      <a:pt x="340" y="609"/>
                      <a:pt x="341" y="609"/>
                    </a:cubicBezTo>
                    <a:cubicBezTo>
                      <a:pt x="342" y="609"/>
                      <a:pt x="342" y="609"/>
                      <a:pt x="342" y="610"/>
                    </a:cubicBezTo>
                    <a:cubicBezTo>
                      <a:pt x="343" y="610"/>
                      <a:pt x="344" y="610"/>
                      <a:pt x="344" y="610"/>
                    </a:cubicBezTo>
                    <a:cubicBezTo>
                      <a:pt x="345" y="611"/>
                      <a:pt x="345" y="611"/>
                      <a:pt x="345" y="611"/>
                    </a:cubicBezTo>
                    <a:cubicBezTo>
                      <a:pt x="346" y="611"/>
                      <a:pt x="346" y="611"/>
                      <a:pt x="347" y="611"/>
                    </a:cubicBezTo>
                    <a:cubicBezTo>
                      <a:pt x="347" y="611"/>
                      <a:pt x="348" y="612"/>
                      <a:pt x="348" y="612"/>
                    </a:cubicBezTo>
                    <a:cubicBezTo>
                      <a:pt x="349" y="612"/>
                      <a:pt x="349" y="612"/>
                      <a:pt x="349" y="612"/>
                    </a:cubicBezTo>
                    <a:cubicBezTo>
                      <a:pt x="350" y="612"/>
                      <a:pt x="350" y="612"/>
                      <a:pt x="351" y="613"/>
                    </a:cubicBezTo>
                    <a:cubicBezTo>
                      <a:pt x="351" y="614"/>
                      <a:pt x="352" y="615"/>
                      <a:pt x="354" y="615"/>
                    </a:cubicBezTo>
                    <a:cubicBezTo>
                      <a:pt x="354" y="616"/>
                      <a:pt x="355" y="616"/>
                      <a:pt x="355" y="616"/>
                    </a:cubicBezTo>
                    <a:cubicBezTo>
                      <a:pt x="355" y="616"/>
                      <a:pt x="356" y="617"/>
                      <a:pt x="356" y="617"/>
                    </a:cubicBezTo>
                    <a:cubicBezTo>
                      <a:pt x="356" y="619"/>
                      <a:pt x="357" y="620"/>
                      <a:pt x="359" y="622"/>
                    </a:cubicBezTo>
                    <a:cubicBezTo>
                      <a:pt x="360" y="623"/>
                      <a:pt x="363" y="623"/>
                      <a:pt x="364" y="624"/>
                    </a:cubicBezTo>
                    <a:cubicBezTo>
                      <a:pt x="365" y="624"/>
                      <a:pt x="366" y="625"/>
                      <a:pt x="367" y="626"/>
                    </a:cubicBezTo>
                    <a:cubicBezTo>
                      <a:pt x="368" y="626"/>
                      <a:pt x="369" y="626"/>
                      <a:pt x="369" y="626"/>
                    </a:cubicBezTo>
                    <a:cubicBezTo>
                      <a:pt x="370" y="626"/>
                      <a:pt x="370" y="627"/>
                      <a:pt x="370" y="627"/>
                    </a:cubicBezTo>
                    <a:cubicBezTo>
                      <a:pt x="371" y="627"/>
                      <a:pt x="371" y="627"/>
                      <a:pt x="371" y="628"/>
                    </a:cubicBezTo>
                    <a:cubicBezTo>
                      <a:pt x="372" y="628"/>
                      <a:pt x="372" y="629"/>
                      <a:pt x="373" y="629"/>
                    </a:cubicBezTo>
                    <a:cubicBezTo>
                      <a:pt x="373" y="629"/>
                      <a:pt x="374" y="629"/>
                      <a:pt x="374" y="630"/>
                    </a:cubicBezTo>
                    <a:cubicBezTo>
                      <a:pt x="374" y="630"/>
                      <a:pt x="375" y="630"/>
                      <a:pt x="375" y="630"/>
                    </a:cubicBezTo>
                    <a:cubicBezTo>
                      <a:pt x="375" y="631"/>
                      <a:pt x="375" y="631"/>
                      <a:pt x="375" y="631"/>
                    </a:cubicBezTo>
                    <a:cubicBezTo>
                      <a:pt x="376" y="631"/>
                      <a:pt x="376" y="631"/>
                      <a:pt x="377" y="631"/>
                    </a:cubicBezTo>
                    <a:cubicBezTo>
                      <a:pt x="377" y="631"/>
                      <a:pt x="378" y="631"/>
                      <a:pt x="379" y="631"/>
                    </a:cubicBezTo>
                    <a:cubicBezTo>
                      <a:pt x="379" y="631"/>
                      <a:pt x="380" y="630"/>
                      <a:pt x="381" y="631"/>
                    </a:cubicBezTo>
                    <a:cubicBezTo>
                      <a:pt x="381" y="631"/>
                      <a:pt x="381" y="631"/>
                      <a:pt x="381" y="631"/>
                    </a:cubicBezTo>
                    <a:cubicBezTo>
                      <a:pt x="382" y="631"/>
                      <a:pt x="382" y="631"/>
                      <a:pt x="382" y="630"/>
                    </a:cubicBezTo>
                    <a:cubicBezTo>
                      <a:pt x="383" y="630"/>
                      <a:pt x="383" y="630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5" y="631"/>
                      <a:pt x="385" y="631"/>
                    </a:cubicBezTo>
                    <a:cubicBezTo>
                      <a:pt x="385" y="631"/>
                      <a:pt x="385" y="631"/>
                      <a:pt x="385" y="631"/>
                    </a:cubicBezTo>
                    <a:cubicBezTo>
                      <a:pt x="386" y="631"/>
                      <a:pt x="386" y="631"/>
                      <a:pt x="387" y="631"/>
                    </a:cubicBezTo>
                    <a:cubicBezTo>
                      <a:pt x="387" y="631"/>
                      <a:pt x="388" y="631"/>
                      <a:pt x="389" y="631"/>
                    </a:cubicBezTo>
                    <a:cubicBezTo>
                      <a:pt x="389" y="631"/>
                      <a:pt x="389" y="631"/>
                      <a:pt x="389" y="631"/>
                    </a:cubicBezTo>
                    <a:cubicBezTo>
                      <a:pt x="390" y="632"/>
                      <a:pt x="390" y="632"/>
                      <a:pt x="390" y="632"/>
                    </a:cubicBezTo>
                    <a:cubicBezTo>
                      <a:pt x="391" y="632"/>
                      <a:pt x="391" y="632"/>
                      <a:pt x="391" y="632"/>
                    </a:cubicBezTo>
                    <a:cubicBezTo>
                      <a:pt x="391" y="632"/>
                      <a:pt x="392" y="632"/>
                      <a:pt x="392" y="632"/>
                    </a:cubicBezTo>
                    <a:cubicBezTo>
                      <a:pt x="393" y="633"/>
                      <a:pt x="393" y="633"/>
                      <a:pt x="393" y="633"/>
                    </a:cubicBezTo>
                    <a:cubicBezTo>
                      <a:pt x="394" y="634"/>
                      <a:pt x="394" y="634"/>
                      <a:pt x="394" y="635"/>
                    </a:cubicBezTo>
                    <a:cubicBezTo>
                      <a:pt x="394" y="635"/>
                      <a:pt x="394" y="636"/>
                      <a:pt x="394" y="637"/>
                    </a:cubicBezTo>
                    <a:cubicBezTo>
                      <a:pt x="394" y="637"/>
                      <a:pt x="394" y="637"/>
                      <a:pt x="394" y="638"/>
                    </a:cubicBezTo>
                    <a:cubicBezTo>
                      <a:pt x="394" y="638"/>
                      <a:pt x="394" y="638"/>
                      <a:pt x="394" y="639"/>
                    </a:cubicBezTo>
                    <a:cubicBezTo>
                      <a:pt x="393" y="639"/>
                      <a:pt x="393" y="640"/>
                      <a:pt x="393" y="641"/>
                    </a:cubicBezTo>
                    <a:cubicBezTo>
                      <a:pt x="393" y="642"/>
                      <a:pt x="393" y="642"/>
                      <a:pt x="393" y="643"/>
                    </a:cubicBezTo>
                    <a:cubicBezTo>
                      <a:pt x="393" y="644"/>
                      <a:pt x="394" y="645"/>
                      <a:pt x="394" y="645"/>
                    </a:cubicBezTo>
                    <a:cubicBezTo>
                      <a:pt x="394" y="646"/>
                      <a:pt x="394" y="646"/>
                      <a:pt x="395" y="646"/>
                    </a:cubicBezTo>
                    <a:cubicBezTo>
                      <a:pt x="395" y="647"/>
                      <a:pt x="395" y="648"/>
                      <a:pt x="395" y="649"/>
                    </a:cubicBezTo>
                    <a:cubicBezTo>
                      <a:pt x="394" y="649"/>
                      <a:pt x="394" y="650"/>
                      <a:pt x="394" y="651"/>
                    </a:cubicBezTo>
                    <a:cubicBezTo>
                      <a:pt x="394" y="651"/>
                      <a:pt x="394" y="651"/>
                      <a:pt x="394" y="652"/>
                    </a:cubicBezTo>
                    <a:cubicBezTo>
                      <a:pt x="395" y="652"/>
                      <a:pt x="395" y="653"/>
                      <a:pt x="394" y="654"/>
                    </a:cubicBezTo>
                    <a:cubicBezTo>
                      <a:pt x="394" y="655"/>
                      <a:pt x="394" y="655"/>
                      <a:pt x="394" y="656"/>
                    </a:cubicBezTo>
                    <a:cubicBezTo>
                      <a:pt x="394" y="657"/>
                      <a:pt x="394" y="658"/>
                      <a:pt x="394" y="658"/>
                    </a:cubicBezTo>
                    <a:cubicBezTo>
                      <a:pt x="395" y="658"/>
                      <a:pt x="395" y="658"/>
                      <a:pt x="395" y="658"/>
                    </a:cubicBezTo>
                    <a:cubicBezTo>
                      <a:pt x="395" y="658"/>
                      <a:pt x="395" y="659"/>
                      <a:pt x="396" y="659"/>
                    </a:cubicBezTo>
                    <a:cubicBezTo>
                      <a:pt x="396" y="660"/>
                      <a:pt x="397" y="661"/>
                      <a:pt x="398" y="662"/>
                    </a:cubicBezTo>
                    <a:cubicBezTo>
                      <a:pt x="398" y="662"/>
                      <a:pt x="398" y="662"/>
                      <a:pt x="398" y="663"/>
                    </a:cubicBezTo>
                    <a:cubicBezTo>
                      <a:pt x="399" y="663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9" y="665"/>
                      <a:pt x="399" y="665"/>
                      <a:pt x="399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7"/>
                      <a:pt x="401" y="667"/>
                      <a:pt x="402" y="667"/>
                    </a:cubicBezTo>
                    <a:cubicBezTo>
                      <a:pt x="403" y="668"/>
                      <a:pt x="403" y="668"/>
                      <a:pt x="403" y="669"/>
                    </a:cubicBezTo>
                    <a:cubicBezTo>
                      <a:pt x="404" y="669"/>
                      <a:pt x="404" y="669"/>
                      <a:pt x="404" y="669"/>
                    </a:cubicBezTo>
                    <a:cubicBezTo>
                      <a:pt x="404" y="670"/>
                      <a:pt x="404" y="670"/>
                      <a:pt x="405" y="670"/>
                    </a:cubicBezTo>
                    <a:cubicBezTo>
                      <a:pt x="405" y="671"/>
                      <a:pt x="406" y="672"/>
                      <a:pt x="406" y="674"/>
                    </a:cubicBezTo>
                    <a:cubicBezTo>
                      <a:pt x="406" y="674"/>
                      <a:pt x="406" y="674"/>
                      <a:pt x="406" y="674"/>
                    </a:cubicBezTo>
                    <a:cubicBezTo>
                      <a:pt x="406" y="674"/>
                      <a:pt x="406" y="674"/>
                      <a:pt x="407" y="674"/>
                    </a:cubicBezTo>
                    <a:cubicBezTo>
                      <a:pt x="407" y="675"/>
                      <a:pt x="408" y="675"/>
                      <a:pt x="409" y="676"/>
                    </a:cubicBezTo>
                    <a:cubicBezTo>
                      <a:pt x="409" y="676"/>
                      <a:pt x="410" y="676"/>
                      <a:pt x="410" y="676"/>
                    </a:cubicBezTo>
                    <a:cubicBezTo>
                      <a:pt x="410" y="676"/>
                      <a:pt x="411" y="676"/>
                      <a:pt x="411" y="675"/>
                    </a:cubicBezTo>
                    <a:cubicBezTo>
                      <a:pt x="411" y="675"/>
                      <a:pt x="411" y="675"/>
                      <a:pt x="411" y="674"/>
                    </a:cubicBezTo>
                    <a:cubicBezTo>
                      <a:pt x="411" y="674"/>
                      <a:pt x="411" y="674"/>
                      <a:pt x="411" y="674"/>
                    </a:cubicBezTo>
                    <a:cubicBezTo>
                      <a:pt x="412" y="673"/>
                      <a:pt x="412" y="672"/>
                      <a:pt x="412" y="672"/>
                    </a:cubicBezTo>
                    <a:cubicBezTo>
                      <a:pt x="413" y="671"/>
                      <a:pt x="413" y="671"/>
                      <a:pt x="414" y="671"/>
                    </a:cubicBezTo>
                    <a:cubicBezTo>
                      <a:pt x="414" y="672"/>
                      <a:pt x="414" y="672"/>
                      <a:pt x="414" y="673"/>
                    </a:cubicBezTo>
                    <a:cubicBezTo>
                      <a:pt x="414" y="673"/>
                      <a:pt x="415" y="673"/>
                      <a:pt x="415" y="673"/>
                    </a:cubicBezTo>
                    <a:cubicBezTo>
                      <a:pt x="415" y="673"/>
                      <a:pt x="416" y="673"/>
                      <a:pt x="416" y="674"/>
                    </a:cubicBezTo>
                    <a:cubicBezTo>
                      <a:pt x="416" y="674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7" y="674"/>
                      <a:pt x="417" y="672"/>
                      <a:pt x="416" y="671"/>
                    </a:cubicBezTo>
                    <a:cubicBezTo>
                      <a:pt x="416" y="671"/>
                      <a:pt x="415" y="670"/>
                      <a:pt x="415" y="670"/>
                    </a:cubicBezTo>
                    <a:cubicBezTo>
                      <a:pt x="416" y="670"/>
                      <a:pt x="416" y="669"/>
                      <a:pt x="416" y="669"/>
                    </a:cubicBezTo>
                    <a:cubicBezTo>
                      <a:pt x="416" y="669"/>
                      <a:pt x="416" y="668"/>
                      <a:pt x="416" y="668"/>
                    </a:cubicBezTo>
                    <a:cubicBezTo>
                      <a:pt x="417" y="668"/>
                      <a:pt x="417" y="668"/>
                      <a:pt x="417" y="668"/>
                    </a:cubicBezTo>
                    <a:cubicBezTo>
                      <a:pt x="417" y="667"/>
                      <a:pt x="418" y="667"/>
                      <a:pt x="418" y="666"/>
                    </a:cubicBezTo>
                    <a:cubicBezTo>
                      <a:pt x="419" y="665"/>
                      <a:pt x="419" y="664"/>
                      <a:pt x="418" y="663"/>
                    </a:cubicBezTo>
                    <a:cubicBezTo>
                      <a:pt x="418" y="663"/>
                      <a:pt x="418" y="662"/>
                      <a:pt x="418" y="662"/>
                    </a:cubicBezTo>
                    <a:cubicBezTo>
                      <a:pt x="418" y="662"/>
                      <a:pt x="418" y="662"/>
                      <a:pt x="418" y="661"/>
                    </a:cubicBezTo>
                    <a:cubicBezTo>
                      <a:pt x="417" y="661"/>
                      <a:pt x="417" y="660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8"/>
                      <a:pt x="417" y="658"/>
                      <a:pt x="416" y="658"/>
                    </a:cubicBezTo>
                    <a:cubicBezTo>
                      <a:pt x="416" y="657"/>
                      <a:pt x="416" y="656"/>
                      <a:pt x="416" y="655"/>
                    </a:cubicBezTo>
                    <a:cubicBezTo>
                      <a:pt x="416" y="655"/>
                      <a:pt x="416" y="654"/>
                      <a:pt x="416" y="654"/>
                    </a:cubicBezTo>
                    <a:cubicBezTo>
                      <a:pt x="416" y="653"/>
                      <a:pt x="416" y="653"/>
                      <a:pt x="416" y="653"/>
                    </a:cubicBezTo>
                    <a:cubicBezTo>
                      <a:pt x="416" y="653"/>
                      <a:pt x="416" y="652"/>
                      <a:pt x="416" y="652"/>
                    </a:cubicBezTo>
                    <a:cubicBezTo>
                      <a:pt x="416" y="652"/>
                      <a:pt x="415" y="652"/>
                      <a:pt x="415" y="652"/>
                    </a:cubicBezTo>
                    <a:cubicBezTo>
                      <a:pt x="415" y="652"/>
                      <a:pt x="415" y="651"/>
                      <a:pt x="415" y="651"/>
                    </a:cubicBezTo>
                    <a:cubicBezTo>
                      <a:pt x="415" y="651"/>
                      <a:pt x="415" y="651"/>
                      <a:pt x="415" y="650"/>
                    </a:cubicBezTo>
                    <a:cubicBezTo>
                      <a:pt x="415" y="650"/>
                      <a:pt x="415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5" y="649"/>
                      <a:pt x="415" y="649"/>
                      <a:pt x="415" y="648"/>
                    </a:cubicBezTo>
                    <a:cubicBezTo>
                      <a:pt x="415" y="648"/>
                      <a:pt x="415" y="648"/>
                      <a:pt x="415" y="648"/>
                    </a:cubicBezTo>
                    <a:cubicBezTo>
                      <a:pt x="415" y="647"/>
                      <a:pt x="415" y="647"/>
                      <a:pt x="415" y="647"/>
                    </a:cubicBezTo>
                    <a:cubicBezTo>
                      <a:pt x="415" y="646"/>
                      <a:pt x="415" y="646"/>
                      <a:pt x="415" y="646"/>
                    </a:cubicBezTo>
                    <a:cubicBezTo>
                      <a:pt x="415" y="646"/>
                      <a:pt x="415" y="645"/>
                      <a:pt x="415" y="645"/>
                    </a:cubicBezTo>
                    <a:cubicBezTo>
                      <a:pt x="415" y="645"/>
                      <a:pt x="415" y="645"/>
                      <a:pt x="415" y="645"/>
                    </a:cubicBezTo>
                    <a:cubicBezTo>
                      <a:pt x="415" y="644"/>
                      <a:pt x="415" y="644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3" y="643"/>
                      <a:pt x="413" y="642"/>
                      <a:pt x="413" y="642"/>
                    </a:cubicBezTo>
                    <a:cubicBezTo>
                      <a:pt x="413" y="641"/>
                      <a:pt x="412" y="641"/>
                      <a:pt x="412" y="640"/>
                    </a:cubicBezTo>
                    <a:cubicBezTo>
                      <a:pt x="412" y="639"/>
                      <a:pt x="412" y="639"/>
                      <a:pt x="411" y="638"/>
                    </a:cubicBezTo>
                    <a:cubicBezTo>
                      <a:pt x="411" y="638"/>
                      <a:pt x="411" y="638"/>
                      <a:pt x="411" y="638"/>
                    </a:cubicBezTo>
                    <a:cubicBezTo>
                      <a:pt x="411" y="637"/>
                      <a:pt x="411" y="637"/>
                      <a:pt x="411" y="637"/>
                    </a:cubicBezTo>
                    <a:cubicBezTo>
                      <a:pt x="412" y="637"/>
                      <a:pt x="412" y="637"/>
                      <a:pt x="412" y="637"/>
                    </a:cubicBezTo>
                    <a:cubicBezTo>
                      <a:pt x="417" y="635"/>
                      <a:pt x="422" y="632"/>
                      <a:pt x="426" y="628"/>
                    </a:cubicBezTo>
                    <a:cubicBezTo>
                      <a:pt x="425" y="628"/>
                      <a:pt x="425" y="628"/>
                      <a:pt x="426" y="628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7" y="627"/>
                      <a:pt x="427" y="627"/>
                      <a:pt x="427" y="626"/>
                    </a:cubicBezTo>
                    <a:cubicBezTo>
                      <a:pt x="428" y="626"/>
                      <a:pt x="428" y="625"/>
                      <a:pt x="428" y="625"/>
                    </a:cubicBezTo>
                    <a:cubicBezTo>
                      <a:pt x="429" y="624"/>
                      <a:pt x="430" y="623"/>
                      <a:pt x="431" y="622"/>
                    </a:cubicBezTo>
                    <a:cubicBezTo>
                      <a:pt x="431" y="621"/>
                      <a:pt x="432" y="620"/>
                      <a:pt x="432" y="619"/>
                    </a:cubicBezTo>
                    <a:cubicBezTo>
                      <a:pt x="433" y="614"/>
                      <a:pt x="432" y="610"/>
                      <a:pt x="431" y="606"/>
                    </a:cubicBezTo>
                    <a:cubicBezTo>
                      <a:pt x="431" y="603"/>
                      <a:pt x="430" y="600"/>
                      <a:pt x="428" y="598"/>
                    </a:cubicBezTo>
                    <a:cubicBezTo>
                      <a:pt x="427" y="596"/>
                      <a:pt x="425" y="595"/>
                      <a:pt x="424" y="593"/>
                    </a:cubicBezTo>
                    <a:cubicBezTo>
                      <a:pt x="423" y="593"/>
                      <a:pt x="423" y="593"/>
                      <a:pt x="423" y="593"/>
                    </a:cubicBezTo>
                    <a:cubicBezTo>
                      <a:pt x="423" y="593"/>
                      <a:pt x="423" y="593"/>
                      <a:pt x="422" y="593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1" y="592"/>
                      <a:pt x="421" y="592"/>
                    </a:cubicBezTo>
                    <a:cubicBezTo>
                      <a:pt x="421" y="592"/>
                      <a:pt x="421" y="591"/>
                      <a:pt x="421" y="591"/>
                    </a:cubicBezTo>
                    <a:cubicBezTo>
                      <a:pt x="421" y="591"/>
                      <a:pt x="421" y="591"/>
                      <a:pt x="420" y="591"/>
                    </a:cubicBezTo>
                    <a:cubicBezTo>
                      <a:pt x="420" y="591"/>
                      <a:pt x="420" y="590"/>
                      <a:pt x="420" y="590"/>
                    </a:cubicBezTo>
                    <a:cubicBezTo>
                      <a:pt x="420" y="590"/>
                      <a:pt x="420" y="590"/>
                      <a:pt x="420" y="590"/>
                    </a:cubicBezTo>
                    <a:cubicBezTo>
                      <a:pt x="421" y="590"/>
                      <a:pt x="421" y="589"/>
                      <a:pt x="421" y="589"/>
                    </a:cubicBezTo>
                    <a:cubicBezTo>
                      <a:pt x="420" y="589"/>
                      <a:pt x="420" y="589"/>
                      <a:pt x="420" y="589"/>
                    </a:cubicBezTo>
                    <a:cubicBezTo>
                      <a:pt x="420" y="589"/>
                      <a:pt x="420" y="589"/>
                      <a:pt x="419" y="589"/>
                    </a:cubicBezTo>
                    <a:cubicBezTo>
                      <a:pt x="419" y="589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8" y="590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9" y="589"/>
                      <a:pt x="419" y="589"/>
                    </a:cubicBezTo>
                    <a:cubicBezTo>
                      <a:pt x="419" y="589"/>
                      <a:pt x="419" y="589"/>
                      <a:pt x="419" y="589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8" y="588"/>
                      <a:pt x="418" y="588"/>
                      <a:pt x="418" y="587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8" y="587"/>
                      <a:pt x="418" y="587"/>
                      <a:pt x="418" y="586"/>
                    </a:cubicBezTo>
                    <a:cubicBezTo>
                      <a:pt x="419" y="586"/>
                      <a:pt x="419" y="586"/>
                      <a:pt x="419" y="586"/>
                    </a:cubicBezTo>
                    <a:cubicBezTo>
                      <a:pt x="418" y="586"/>
                      <a:pt x="418" y="586"/>
                      <a:pt x="418" y="586"/>
                    </a:cubicBezTo>
                    <a:cubicBezTo>
                      <a:pt x="418" y="586"/>
                      <a:pt x="418" y="586"/>
                      <a:pt x="418" y="585"/>
                    </a:cubicBezTo>
                    <a:cubicBezTo>
                      <a:pt x="419" y="585"/>
                      <a:pt x="419" y="585"/>
                      <a:pt x="419" y="585"/>
                    </a:cubicBezTo>
                    <a:cubicBezTo>
                      <a:pt x="419" y="585"/>
                      <a:pt x="420" y="585"/>
                      <a:pt x="420" y="585"/>
                    </a:cubicBezTo>
                    <a:cubicBezTo>
                      <a:pt x="421" y="584"/>
                      <a:pt x="421" y="583"/>
                      <a:pt x="422" y="582"/>
                    </a:cubicBezTo>
                    <a:cubicBezTo>
                      <a:pt x="422" y="581"/>
                      <a:pt x="423" y="581"/>
                      <a:pt x="423" y="580"/>
                    </a:cubicBezTo>
                    <a:cubicBezTo>
                      <a:pt x="423" y="580"/>
                      <a:pt x="424" y="580"/>
                      <a:pt x="424" y="580"/>
                    </a:cubicBezTo>
                    <a:cubicBezTo>
                      <a:pt x="424" y="580"/>
                      <a:pt x="424" y="579"/>
                      <a:pt x="424" y="579"/>
                    </a:cubicBezTo>
                    <a:cubicBezTo>
                      <a:pt x="424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8"/>
                    </a:cubicBezTo>
                    <a:cubicBezTo>
                      <a:pt x="423" y="578"/>
                      <a:pt x="423" y="578"/>
                      <a:pt x="423" y="578"/>
                    </a:cubicBezTo>
                    <a:cubicBezTo>
                      <a:pt x="423" y="578"/>
                      <a:pt x="423" y="578"/>
                      <a:pt x="424" y="577"/>
                    </a:cubicBezTo>
                    <a:cubicBezTo>
                      <a:pt x="424" y="577"/>
                      <a:pt x="424" y="577"/>
                      <a:pt x="424" y="577"/>
                    </a:cubicBezTo>
                    <a:cubicBezTo>
                      <a:pt x="424" y="577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5"/>
                    </a:cubicBezTo>
                    <a:cubicBezTo>
                      <a:pt x="424" y="575"/>
                      <a:pt x="424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6"/>
                      <a:pt x="425" y="576"/>
                      <a:pt x="425" y="576"/>
                    </a:cubicBezTo>
                    <a:cubicBezTo>
                      <a:pt x="426" y="576"/>
                      <a:pt x="425" y="577"/>
                      <a:pt x="426" y="577"/>
                    </a:cubicBezTo>
                    <a:cubicBezTo>
                      <a:pt x="426" y="577"/>
                      <a:pt x="426" y="577"/>
                      <a:pt x="426" y="577"/>
                    </a:cubicBezTo>
                    <a:cubicBezTo>
                      <a:pt x="426" y="577"/>
                      <a:pt x="426" y="577"/>
                      <a:pt x="426" y="576"/>
                    </a:cubicBezTo>
                    <a:cubicBezTo>
                      <a:pt x="426" y="576"/>
                      <a:pt x="426" y="576"/>
                      <a:pt x="426" y="576"/>
                    </a:cubicBezTo>
                    <a:cubicBezTo>
                      <a:pt x="426" y="576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4"/>
                      <a:pt x="426" y="574"/>
                      <a:pt x="426" y="574"/>
                    </a:cubicBezTo>
                    <a:cubicBezTo>
                      <a:pt x="426" y="574"/>
                      <a:pt x="426" y="574"/>
                      <a:pt x="426" y="574"/>
                    </a:cubicBezTo>
                    <a:cubicBezTo>
                      <a:pt x="427" y="574"/>
                      <a:pt x="427" y="574"/>
                      <a:pt x="427" y="574"/>
                    </a:cubicBezTo>
                    <a:cubicBezTo>
                      <a:pt x="427" y="573"/>
                      <a:pt x="427" y="573"/>
                      <a:pt x="426" y="573"/>
                    </a:cubicBezTo>
                    <a:cubicBezTo>
                      <a:pt x="426" y="573"/>
                      <a:pt x="426" y="573"/>
                      <a:pt x="426" y="573"/>
                    </a:cubicBezTo>
                    <a:cubicBezTo>
                      <a:pt x="426" y="573"/>
                      <a:pt x="426" y="573"/>
                      <a:pt x="426" y="572"/>
                    </a:cubicBezTo>
                    <a:cubicBezTo>
                      <a:pt x="426" y="572"/>
                      <a:pt x="426" y="572"/>
                      <a:pt x="427" y="572"/>
                    </a:cubicBezTo>
                    <a:cubicBezTo>
                      <a:pt x="427" y="572"/>
                      <a:pt x="427" y="572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5" y="571"/>
                      <a:pt x="425" y="571"/>
                      <a:pt x="425" y="570"/>
                    </a:cubicBezTo>
                    <a:cubicBezTo>
                      <a:pt x="425" y="570"/>
                      <a:pt x="425" y="570"/>
                      <a:pt x="425" y="570"/>
                    </a:cubicBezTo>
                    <a:cubicBezTo>
                      <a:pt x="425" y="570"/>
                      <a:pt x="425" y="570"/>
                      <a:pt x="425" y="569"/>
                    </a:cubicBezTo>
                    <a:cubicBezTo>
                      <a:pt x="425" y="569"/>
                      <a:pt x="426" y="569"/>
                      <a:pt x="426" y="569"/>
                    </a:cubicBezTo>
                    <a:cubicBezTo>
                      <a:pt x="426" y="569"/>
                      <a:pt x="426" y="569"/>
                      <a:pt x="426" y="569"/>
                    </a:cubicBezTo>
                    <a:cubicBezTo>
                      <a:pt x="425" y="569"/>
                      <a:pt x="425" y="569"/>
                      <a:pt x="425" y="569"/>
                    </a:cubicBezTo>
                    <a:cubicBezTo>
                      <a:pt x="425" y="569"/>
                      <a:pt x="425" y="568"/>
                      <a:pt x="425" y="568"/>
                    </a:cubicBezTo>
                    <a:cubicBezTo>
                      <a:pt x="425" y="568"/>
                      <a:pt x="425" y="568"/>
                      <a:pt x="425" y="568"/>
                    </a:cubicBezTo>
                    <a:cubicBezTo>
                      <a:pt x="425" y="568"/>
                      <a:pt x="426" y="568"/>
                      <a:pt x="426" y="568"/>
                    </a:cubicBezTo>
                    <a:cubicBezTo>
                      <a:pt x="426" y="568"/>
                      <a:pt x="426" y="568"/>
                      <a:pt x="426" y="568"/>
                    </a:cubicBezTo>
                    <a:cubicBezTo>
                      <a:pt x="426" y="568"/>
                      <a:pt x="426" y="567"/>
                      <a:pt x="426" y="567"/>
                    </a:cubicBezTo>
                    <a:cubicBezTo>
                      <a:pt x="425" y="567"/>
                      <a:pt x="425" y="567"/>
                      <a:pt x="425" y="567"/>
                    </a:cubicBezTo>
                    <a:cubicBezTo>
                      <a:pt x="425" y="567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5"/>
                      <a:pt x="424" y="565"/>
                    </a:cubicBezTo>
                    <a:cubicBezTo>
                      <a:pt x="425" y="565"/>
                      <a:pt x="425" y="565"/>
                      <a:pt x="425" y="565"/>
                    </a:cubicBezTo>
                    <a:cubicBezTo>
                      <a:pt x="425" y="565"/>
                      <a:pt x="425" y="565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4" y="564"/>
                    </a:cubicBezTo>
                    <a:cubicBezTo>
                      <a:pt x="424" y="564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3" y="563"/>
                    </a:cubicBezTo>
                    <a:cubicBezTo>
                      <a:pt x="423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5" y="562"/>
                      <a:pt x="425" y="562"/>
                      <a:pt x="425" y="561"/>
                    </a:cubicBezTo>
                    <a:cubicBezTo>
                      <a:pt x="425" y="561"/>
                      <a:pt x="425" y="561"/>
                      <a:pt x="425" y="561"/>
                    </a:cubicBezTo>
                    <a:cubicBezTo>
                      <a:pt x="424" y="561"/>
                      <a:pt x="424" y="561"/>
                      <a:pt x="424" y="561"/>
                    </a:cubicBezTo>
                    <a:cubicBezTo>
                      <a:pt x="424" y="561"/>
                      <a:pt x="424" y="561"/>
                      <a:pt x="423" y="561"/>
                    </a:cubicBezTo>
                    <a:cubicBezTo>
                      <a:pt x="423" y="561"/>
                      <a:pt x="423" y="561"/>
                      <a:pt x="423" y="561"/>
                    </a:cubicBezTo>
                    <a:cubicBezTo>
                      <a:pt x="423" y="561"/>
                      <a:pt x="422" y="561"/>
                      <a:pt x="422" y="560"/>
                    </a:cubicBezTo>
                    <a:cubicBezTo>
                      <a:pt x="422" y="560"/>
                      <a:pt x="422" y="560"/>
                      <a:pt x="422" y="560"/>
                    </a:cubicBezTo>
                    <a:cubicBezTo>
                      <a:pt x="422" y="560"/>
                      <a:pt x="421" y="560"/>
                      <a:pt x="421" y="560"/>
                    </a:cubicBezTo>
                    <a:cubicBezTo>
                      <a:pt x="421" y="560"/>
                      <a:pt x="421" y="560"/>
                      <a:pt x="421" y="560"/>
                    </a:cubicBezTo>
                    <a:cubicBezTo>
                      <a:pt x="421" y="561"/>
                      <a:pt x="421" y="561"/>
                      <a:pt x="421" y="561"/>
                    </a:cubicBezTo>
                    <a:cubicBezTo>
                      <a:pt x="420" y="561"/>
                      <a:pt x="420" y="561"/>
                      <a:pt x="420" y="561"/>
                    </a:cubicBezTo>
                    <a:cubicBezTo>
                      <a:pt x="420" y="561"/>
                      <a:pt x="419" y="561"/>
                      <a:pt x="419" y="561"/>
                    </a:cubicBezTo>
                    <a:cubicBezTo>
                      <a:pt x="419" y="561"/>
                      <a:pt x="419" y="561"/>
                      <a:pt x="419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9" y="561"/>
                      <a:pt x="419" y="560"/>
                      <a:pt x="419" y="560"/>
                    </a:cubicBezTo>
                    <a:cubicBezTo>
                      <a:pt x="420" y="560"/>
                      <a:pt x="420" y="560"/>
                      <a:pt x="421" y="560"/>
                    </a:cubicBezTo>
                    <a:cubicBezTo>
                      <a:pt x="421" y="560"/>
                      <a:pt x="421" y="560"/>
                      <a:pt x="421" y="559"/>
                    </a:cubicBezTo>
                    <a:cubicBezTo>
                      <a:pt x="422" y="559"/>
                      <a:pt x="422" y="559"/>
                      <a:pt x="422" y="558"/>
                    </a:cubicBezTo>
                    <a:cubicBezTo>
                      <a:pt x="422" y="558"/>
                      <a:pt x="422" y="558"/>
                      <a:pt x="422" y="558"/>
                    </a:cubicBezTo>
                    <a:cubicBezTo>
                      <a:pt x="423" y="558"/>
                      <a:pt x="423" y="557"/>
                      <a:pt x="423" y="557"/>
                    </a:cubicBezTo>
                    <a:cubicBezTo>
                      <a:pt x="423" y="557"/>
                      <a:pt x="423" y="557"/>
                      <a:pt x="424" y="557"/>
                    </a:cubicBezTo>
                    <a:cubicBezTo>
                      <a:pt x="424" y="556"/>
                      <a:pt x="424" y="556"/>
                      <a:pt x="424" y="556"/>
                    </a:cubicBezTo>
                    <a:cubicBezTo>
                      <a:pt x="424" y="556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4"/>
                    </a:cubicBezTo>
                    <a:cubicBezTo>
                      <a:pt x="424" y="554"/>
                      <a:pt x="424" y="553"/>
                      <a:pt x="424" y="552"/>
                    </a:cubicBezTo>
                    <a:cubicBezTo>
                      <a:pt x="424" y="552"/>
                      <a:pt x="424" y="552"/>
                      <a:pt x="424" y="552"/>
                    </a:cubicBezTo>
                    <a:cubicBezTo>
                      <a:pt x="424" y="552"/>
                      <a:pt x="424" y="551"/>
                      <a:pt x="424" y="551"/>
                    </a:cubicBezTo>
                    <a:cubicBezTo>
                      <a:pt x="424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0"/>
                      <a:pt x="425" y="550"/>
                    </a:cubicBezTo>
                    <a:cubicBezTo>
                      <a:pt x="425" y="550"/>
                      <a:pt x="424" y="550"/>
                      <a:pt x="424" y="550"/>
                    </a:cubicBezTo>
                    <a:cubicBezTo>
                      <a:pt x="424" y="550"/>
                      <a:pt x="425" y="550"/>
                      <a:pt x="425" y="550"/>
                    </a:cubicBezTo>
                    <a:cubicBezTo>
                      <a:pt x="425" y="550"/>
                      <a:pt x="425" y="550"/>
                      <a:pt x="425" y="549"/>
                    </a:cubicBezTo>
                    <a:cubicBezTo>
                      <a:pt x="425" y="549"/>
                      <a:pt x="425" y="549"/>
                      <a:pt x="424" y="549"/>
                    </a:cubicBezTo>
                    <a:cubicBezTo>
                      <a:pt x="424" y="549"/>
                      <a:pt x="424" y="549"/>
                      <a:pt x="424" y="548"/>
                    </a:cubicBezTo>
                    <a:cubicBezTo>
                      <a:pt x="423" y="548"/>
                      <a:pt x="423" y="548"/>
                      <a:pt x="422" y="548"/>
                    </a:cubicBezTo>
                    <a:cubicBezTo>
                      <a:pt x="422" y="548"/>
                      <a:pt x="422" y="547"/>
                      <a:pt x="422" y="547"/>
                    </a:cubicBezTo>
                    <a:cubicBezTo>
                      <a:pt x="422" y="546"/>
                      <a:pt x="422" y="546"/>
                      <a:pt x="422" y="546"/>
                    </a:cubicBezTo>
                    <a:cubicBezTo>
                      <a:pt x="422" y="546"/>
                      <a:pt x="422" y="545"/>
                      <a:pt x="422" y="545"/>
                    </a:cubicBezTo>
                    <a:cubicBezTo>
                      <a:pt x="422" y="544"/>
                      <a:pt x="421" y="543"/>
                      <a:pt x="421" y="543"/>
                    </a:cubicBezTo>
                    <a:cubicBezTo>
                      <a:pt x="421" y="541"/>
                      <a:pt x="421" y="540"/>
                      <a:pt x="421" y="539"/>
                    </a:cubicBezTo>
                    <a:cubicBezTo>
                      <a:pt x="422" y="538"/>
                      <a:pt x="423" y="538"/>
                      <a:pt x="423" y="537"/>
                    </a:cubicBezTo>
                    <a:cubicBezTo>
                      <a:pt x="424" y="537"/>
                      <a:pt x="424" y="537"/>
                      <a:pt x="425" y="536"/>
                    </a:cubicBezTo>
                    <a:cubicBezTo>
                      <a:pt x="425" y="536"/>
                      <a:pt x="425" y="536"/>
                      <a:pt x="425" y="536"/>
                    </a:cubicBezTo>
                    <a:cubicBezTo>
                      <a:pt x="426" y="535"/>
                      <a:pt x="427" y="536"/>
                      <a:pt x="429" y="536"/>
                    </a:cubicBezTo>
                    <a:cubicBezTo>
                      <a:pt x="429" y="536"/>
                      <a:pt x="429" y="536"/>
                      <a:pt x="430" y="536"/>
                    </a:cubicBezTo>
                    <a:cubicBezTo>
                      <a:pt x="430" y="536"/>
                      <a:pt x="431" y="536"/>
                      <a:pt x="431" y="537"/>
                    </a:cubicBezTo>
                    <a:cubicBezTo>
                      <a:pt x="432" y="537"/>
                      <a:pt x="434" y="537"/>
                      <a:pt x="434" y="538"/>
                    </a:cubicBezTo>
                    <a:cubicBezTo>
                      <a:pt x="435" y="538"/>
                      <a:pt x="435" y="538"/>
                      <a:pt x="435" y="539"/>
                    </a:cubicBezTo>
                    <a:cubicBezTo>
                      <a:pt x="435" y="539"/>
                      <a:pt x="436" y="539"/>
                      <a:pt x="436" y="539"/>
                    </a:cubicBezTo>
                    <a:cubicBezTo>
                      <a:pt x="437" y="539"/>
                      <a:pt x="438" y="539"/>
                      <a:pt x="438" y="540"/>
                    </a:cubicBezTo>
                    <a:cubicBezTo>
                      <a:pt x="438" y="540"/>
                      <a:pt x="437" y="541"/>
                      <a:pt x="436" y="541"/>
                    </a:cubicBezTo>
                    <a:cubicBezTo>
                      <a:pt x="437" y="541"/>
                      <a:pt x="438" y="541"/>
                      <a:pt x="438" y="540"/>
                    </a:cubicBezTo>
                    <a:cubicBezTo>
                      <a:pt x="439" y="540"/>
                      <a:pt x="439" y="539"/>
                      <a:pt x="439" y="539"/>
                    </a:cubicBezTo>
                    <a:cubicBezTo>
                      <a:pt x="440" y="539"/>
                      <a:pt x="440" y="539"/>
                      <a:pt x="440" y="539"/>
                    </a:cubicBezTo>
                    <a:cubicBezTo>
                      <a:pt x="441" y="539"/>
                      <a:pt x="441" y="540"/>
                      <a:pt x="441" y="539"/>
                    </a:cubicBezTo>
                    <a:cubicBezTo>
                      <a:pt x="442" y="540"/>
                      <a:pt x="442" y="540"/>
                      <a:pt x="442" y="540"/>
                    </a:cubicBezTo>
                    <a:cubicBezTo>
                      <a:pt x="442" y="540"/>
                      <a:pt x="443" y="540"/>
                      <a:pt x="444" y="541"/>
                    </a:cubicBezTo>
                    <a:cubicBezTo>
                      <a:pt x="444" y="541"/>
                      <a:pt x="445" y="542"/>
                      <a:pt x="445" y="542"/>
                    </a:cubicBezTo>
                    <a:cubicBezTo>
                      <a:pt x="445" y="541"/>
                      <a:pt x="445" y="541"/>
                      <a:pt x="444" y="541"/>
                    </a:cubicBezTo>
                    <a:cubicBezTo>
                      <a:pt x="444" y="541"/>
                      <a:pt x="444" y="540"/>
                      <a:pt x="444" y="540"/>
                    </a:cubicBezTo>
                    <a:cubicBezTo>
                      <a:pt x="444" y="540"/>
                      <a:pt x="445" y="540"/>
                      <a:pt x="445" y="540"/>
                    </a:cubicBezTo>
                    <a:cubicBezTo>
                      <a:pt x="445" y="540"/>
                      <a:pt x="446" y="540"/>
                      <a:pt x="446" y="540"/>
                    </a:cubicBezTo>
                    <a:cubicBezTo>
                      <a:pt x="447" y="540"/>
                      <a:pt x="447" y="539"/>
                      <a:pt x="448" y="539"/>
                    </a:cubicBezTo>
                    <a:cubicBezTo>
                      <a:pt x="448" y="539"/>
                      <a:pt x="449" y="538"/>
                      <a:pt x="449" y="538"/>
                    </a:cubicBezTo>
                    <a:cubicBezTo>
                      <a:pt x="450" y="538"/>
                      <a:pt x="450" y="537"/>
                      <a:pt x="450" y="537"/>
                    </a:cubicBezTo>
                    <a:cubicBezTo>
                      <a:pt x="451" y="537"/>
                      <a:pt x="451" y="537"/>
                      <a:pt x="451" y="537"/>
                    </a:cubicBezTo>
                    <a:cubicBezTo>
                      <a:pt x="452" y="537"/>
                      <a:pt x="452" y="537"/>
                      <a:pt x="452" y="537"/>
                    </a:cubicBezTo>
                    <a:cubicBezTo>
                      <a:pt x="452" y="538"/>
                      <a:pt x="453" y="538"/>
                      <a:pt x="454" y="538"/>
                    </a:cubicBezTo>
                    <a:cubicBezTo>
                      <a:pt x="455" y="539"/>
                      <a:pt x="455" y="540"/>
                      <a:pt x="456" y="541"/>
                    </a:cubicBezTo>
                    <a:cubicBezTo>
                      <a:pt x="456" y="541"/>
                      <a:pt x="456" y="541"/>
                      <a:pt x="456" y="541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3"/>
                      <a:pt x="458" y="543"/>
                    </a:cubicBezTo>
                    <a:cubicBezTo>
                      <a:pt x="459" y="543"/>
                      <a:pt x="459" y="543"/>
                      <a:pt x="459" y="543"/>
                    </a:cubicBezTo>
                    <a:cubicBezTo>
                      <a:pt x="459" y="544"/>
                      <a:pt x="459" y="544"/>
                      <a:pt x="458" y="544"/>
                    </a:cubicBezTo>
                    <a:cubicBezTo>
                      <a:pt x="458" y="544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9" y="545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60" y="545"/>
                      <a:pt x="460" y="545"/>
                      <a:pt x="461" y="545"/>
                    </a:cubicBezTo>
                    <a:cubicBezTo>
                      <a:pt x="461" y="545"/>
                      <a:pt x="461" y="545"/>
                      <a:pt x="461" y="546"/>
                    </a:cubicBezTo>
                    <a:cubicBezTo>
                      <a:pt x="462" y="546"/>
                      <a:pt x="461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2" y="549"/>
                      <a:pt x="462" y="549"/>
                    </a:cubicBezTo>
                    <a:cubicBezTo>
                      <a:pt x="462" y="549"/>
                      <a:pt x="463" y="549"/>
                      <a:pt x="463" y="549"/>
                    </a:cubicBezTo>
                    <a:cubicBezTo>
                      <a:pt x="463" y="549"/>
                      <a:pt x="463" y="549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5" y="548"/>
                      <a:pt x="465" y="548"/>
                    </a:cubicBezTo>
                    <a:cubicBezTo>
                      <a:pt x="465" y="548"/>
                      <a:pt x="465" y="548"/>
                      <a:pt x="465" y="549"/>
                    </a:cubicBezTo>
                    <a:cubicBezTo>
                      <a:pt x="466" y="549"/>
                      <a:pt x="466" y="549"/>
                      <a:pt x="466" y="549"/>
                    </a:cubicBezTo>
                    <a:cubicBezTo>
                      <a:pt x="466" y="549"/>
                      <a:pt x="466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4" y="550"/>
                      <a:pt x="464" y="551"/>
                      <a:pt x="464" y="551"/>
                    </a:cubicBezTo>
                    <a:cubicBezTo>
                      <a:pt x="464" y="551"/>
                      <a:pt x="464" y="551"/>
                      <a:pt x="464" y="552"/>
                    </a:cubicBezTo>
                    <a:cubicBezTo>
                      <a:pt x="464" y="552"/>
                      <a:pt x="464" y="552"/>
                      <a:pt x="464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4"/>
                    </a:cubicBezTo>
                    <a:cubicBezTo>
                      <a:pt x="465" y="554"/>
                      <a:pt x="465" y="554"/>
                      <a:pt x="465" y="554"/>
                    </a:cubicBezTo>
                    <a:cubicBezTo>
                      <a:pt x="465" y="554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7" y="555"/>
                      <a:pt x="466" y="555"/>
                      <a:pt x="466" y="555"/>
                    </a:cubicBezTo>
                    <a:cubicBezTo>
                      <a:pt x="467" y="555"/>
                      <a:pt x="467" y="555"/>
                      <a:pt x="467" y="555"/>
                    </a:cubicBezTo>
                    <a:cubicBezTo>
                      <a:pt x="467" y="555"/>
                      <a:pt x="467" y="555"/>
                      <a:pt x="468" y="555"/>
                    </a:cubicBezTo>
                    <a:cubicBezTo>
                      <a:pt x="468" y="555"/>
                      <a:pt x="468" y="555"/>
                      <a:pt x="468" y="555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9" y="556"/>
                      <a:pt x="469" y="556"/>
                    </a:cubicBezTo>
                    <a:cubicBezTo>
                      <a:pt x="469" y="556"/>
                      <a:pt x="469" y="556"/>
                      <a:pt x="469" y="556"/>
                    </a:cubicBezTo>
                    <a:cubicBezTo>
                      <a:pt x="470" y="556"/>
                      <a:pt x="470" y="556"/>
                      <a:pt x="470" y="556"/>
                    </a:cubicBezTo>
                    <a:cubicBezTo>
                      <a:pt x="470" y="556"/>
                      <a:pt x="470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2" y="557"/>
                    </a:cubicBezTo>
                    <a:cubicBezTo>
                      <a:pt x="472" y="557"/>
                      <a:pt x="472" y="557"/>
                      <a:pt x="472" y="557"/>
                    </a:cubicBezTo>
                    <a:cubicBezTo>
                      <a:pt x="472" y="557"/>
                      <a:pt x="472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6"/>
                      <a:pt x="475" y="556"/>
                      <a:pt x="475" y="556"/>
                    </a:cubicBezTo>
                    <a:cubicBezTo>
                      <a:pt x="475" y="556"/>
                      <a:pt x="475" y="556"/>
                      <a:pt x="475" y="557"/>
                    </a:cubicBezTo>
                    <a:cubicBezTo>
                      <a:pt x="475" y="557"/>
                      <a:pt x="475" y="557"/>
                      <a:pt x="475" y="557"/>
                    </a:cubicBezTo>
                    <a:cubicBezTo>
                      <a:pt x="475" y="557"/>
                      <a:pt x="475" y="558"/>
                      <a:pt x="475" y="558"/>
                    </a:cubicBezTo>
                    <a:cubicBezTo>
                      <a:pt x="475" y="558"/>
                      <a:pt x="475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5" y="558"/>
                      <a:pt x="475" y="559"/>
                      <a:pt x="475" y="559"/>
                    </a:cubicBezTo>
                    <a:cubicBezTo>
                      <a:pt x="475" y="559"/>
                      <a:pt x="475" y="559"/>
                      <a:pt x="475" y="559"/>
                    </a:cubicBezTo>
                    <a:cubicBezTo>
                      <a:pt x="475" y="559"/>
                      <a:pt x="475" y="560"/>
                      <a:pt x="475" y="560"/>
                    </a:cubicBezTo>
                    <a:cubicBezTo>
                      <a:pt x="475" y="560"/>
                      <a:pt x="475" y="560"/>
                      <a:pt x="476" y="560"/>
                    </a:cubicBezTo>
                    <a:cubicBezTo>
                      <a:pt x="476" y="560"/>
                      <a:pt x="476" y="560"/>
                      <a:pt x="476" y="560"/>
                    </a:cubicBezTo>
                    <a:cubicBezTo>
                      <a:pt x="476" y="560"/>
                      <a:pt x="477" y="560"/>
                      <a:pt x="477" y="559"/>
                    </a:cubicBezTo>
                    <a:cubicBezTo>
                      <a:pt x="477" y="559"/>
                      <a:pt x="477" y="559"/>
                      <a:pt x="477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8"/>
                    </a:cubicBezTo>
                    <a:cubicBezTo>
                      <a:pt x="478" y="558"/>
                      <a:pt x="478" y="558"/>
                      <a:pt x="478" y="558"/>
                    </a:cubicBezTo>
                    <a:cubicBezTo>
                      <a:pt x="478" y="558"/>
                      <a:pt x="478" y="558"/>
                      <a:pt x="478" y="557"/>
                    </a:cubicBezTo>
                    <a:cubicBezTo>
                      <a:pt x="478" y="557"/>
                      <a:pt x="478" y="557"/>
                      <a:pt x="478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8"/>
                      <a:pt x="479" y="558"/>
                      <a:pt x="479" y="558"/>
                    </a:cubicBezTo>
                    <a:cubicBezTo>
                      <a:pt x="479" y="558"/>
                      <a:pt x="480" y="559"/>
                      <a:pt x="480" y="559"/>
                    </a:cubicBezTo>
                    <a:cubicBezTo>
                      <a:pt x="480" y="559"/>
                      <a:pt x="480" y="559"/>
                      <a:pt x="480" y="559"/>
                    </a:cubicBezTo>
                    <a:cubicBezTo>
                      <a:pt x="480" y="559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1"/>
                    </a:cubicBezTo>
                    <a:cubicBezTo>
                      <a:pt x="480" y="561"/>
                      <a:pt x="480" y="561"/>
                      <a:pt x="480" y="561"/>
                    </a:cubicBezTo>
                    <a:cubicBezTo>
                      <a:pt x="479" y="561"/>
                      <a:pt x="479" y="561"/>
                      <a:pt x="478" y="562"/>
                    </a:cubicBezTo>
                    <a:cubicBezTo>
                      <a:pt x="478" y="562"/>
                      <a:pt x="478" y="562"/>
                      <a:pt x="478" y="562"/>
                    </a:cubicBezTo>
                    <a:cubicBezTo>
                      <a:pt x="478" y="563"/>
                      <a:pt x="478" y="563"/>
                      <a:pt x="478" y="563"/>
                    </a:cubicBezTo>
                    <a:cubicBezTo>
                      <a:pt x="478" y="563"/>
                      <a:pt x="478" y="564"/>
                      <a:pt x="478" y="564"/>
                    </a:cubicBezTo>
                    <a:cubicBezTo>
                      <a:pt x="478" y="564"/>
                      <a:pt x="478" y="564"/>
                      <a:pt x="477" y="564"/>
                    </a:cubicBezTo>
                    <a:cubicBezTo>
                      <a:pt x="477" y="564"/>
                      <a:pt x="477" y="564"/>
                      <a:pt x="477" y="564"/>
                    </a:cubicBezTo>
                    <a:cubicBezTo>
                      <a:pt x="478" y="565"/>
                      <a:pt x="478" y="566"/>
                      <a:pt x="478" y="566"/>
                    </a:cubicBezTo>
                    <a:cubicBezTo>
                      <a:pt x="478" y="566"/>
                      <a:pt x="478" y="567"/>
                      <a:pt x="478" y="567"/>
                    </a:cubicBezTo>
                    <a:cubicBezTo>
                      <a:pt x="478" y="567"/>
                      <a:pt x="478" y="567"/>
                      <a:pt x="478" y="567"/>
                    </a:cubicBezTo>
                    <a:cubicBezTo>
                      <a:pt x="478" y="567"/>
                      <a:pt x="478" y="568"/>
                      <a:pt x="478" y="568"/>
                    </a:cubicBezTo>
                    <a:cubicBezTo>
                      <a:pt x="478" y="568"/>
                      <a:pt x="478" y="568"/>
                      <a:pt x="478" y="568"/>
                    </a:cubicBezTo>
                    <a:cubicBezTo>
                      <a:pt x="479" y="569"/>
                      <a:pt x="479" y="569"/>
                      <a:pt x="478" y="570"/>
                    </a:cubicBezTo>
                    <a:cubicBezTo>
                      <a:pt x="478" y="570"/>
                      <a:pt x="478" y="570"/>
                      <a:pt x="478" y="570"/>
                    </a:cubicBezTo>
                    <a:cubicBezTo>
                      <a:pt x="478" y="571"/>
                      <a:pt x="477" y="571"/>
                      <a:pt x="477" y="571"/>
                    </a:cubicBezTo>
                    <a:cubicBezTo>
                      <a:pt x="477" y="571"/>
                      <a:pt x="477" y="571"/>
                      <a:pt x="476" y="571"/>
                    </a:cubicBezTo>
                    <a:cubicBezTo>
                      <a:pt x="476" y="571"/>
                      <a:pt x="475" y="571"/>
                      <a:pt x="475" y="571"/>
                    </a:cubicBezTo>
                    <a:cubicBezTo>
                      <a:pt x="474" y="571"/>
                      <a:pt x="473" y="571"/>
                      <a:pt x="473" y="571"/>
                    </a:cubicBezTo>
                    <a:cubicBezTo>
                      <a:pt x="473" y="571"/>
                      <a:pt x="473" y="572"/>
                      <a:pt x="474" y="572"/>
                    </a:cubicBezTo>
                    <a:cubicBezTo>
                      <a:pt x="474" y="572"/>
                      <a:pt x="474" y="572"/>
                      <a:pt x="474" y="572"/>
                    </a:cubicBezTo>
                    <a:cubicBezTo>
                      <a:pt x="475" y="572"/>
                      <a:pt x="475" y="572"/>
                      <a:pt x="476" y="572"/>
                    </a:cubicBezTo>
                    <a:cubicBezTo>
                      <a:pt x="476" y="572"/>
                      <a:pt x="477" y="572"/>
                      <a:pt x="477" y="572"/>
                    </a:cubicBezTo>
                    <a:cubicBezTo>
                      <a:pt x="477" y="572"/>
                      <a:pt x="478" y="572"/>
                      <a:pt x="478" y="572"/>
                    </a:cubicBezTo>
                    <a:cubicBezTo>
                      <a:pt x="478" y="572"/>
                      <a:pt x="478" y="572"/>
                      <a:pt x="478" y="572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9" y="573"/>
                      <a:pt x="479" y="573"/>
                    </a:cubicBezTo>
                    <a:cubicBezTo>
                      <a:pt x="479" y="573"/>
                      <a:pt x="479" y="573"/>
                      <a:pt x="479" y="573"/>
                    </a:cubicBezTo>
                    <a:cubicBezTo>
                      <a:pt x="479" y="574"/>
                      <a:pt x="479" y="574"/>
                      <a:pt x="478" y="575"/>
                    </a:cubicBezTo>
                    <a:cubicBezTo>
                      <a:pt x="478" y="575"/>
                      <a:pt x="478" y="575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8" y="577"/>
                      <a:pt x="478" y="577"/>
                      <a:pt x="477" y="578"/>
                    </a:cubicBezTo>
                    <a:cubicBezTo>
                      <a:pt x="477" y="578"/>
                      <a:pt x="478" y="578"/>
                      <a:pt x="478" y="578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80"/>
                      <a:pt x="478" y="580"/>
                      <a:pt x="478" y="580"/>
                    </a:cubicBezTo>
                    <a:cubicBezTo>
                      <a:pt x="478" y="580"/>
                      <a:pt x="478" y="580"/>
                      <a:pt x="477" y="580"/>
                    </a:cubicBezTo>
                    <a:cubicBezTo>
                      <a:pt x="478" y="580"/>
                      <a:pt x="478" y="581"/>
                      <a:pt x="479" y="580"/>
                    </a:cubicBezTo>
                    <a:cubicBezTo>
                      <a:pt x="479" y="580"/>
                      <a:pt x="479" y="580"/>
                      <a:pt x="479" y="580"/>
                    </a:cubicBezTo>
                    <a:cubicBezTo>
                      <a:pt x="479" y="580"/>
                      <a:pt x="480" y="580"/>
                      <a:pt x="481" y="580"/>
                    </a:cubicBezTo>
                    <a:cubicBezTo>
                      <a:pt x="481" y="580"/>
                      <a:pt x="481" y="580"/>
                      <a:pt x="481" y="581"/>
                    </a:cubicBezTo>
                    <a:cubicBezTo>
                      <a:pt x="481" y="581"/>
                      <a:pt x="480" y="582"/>
                      <a:pt x="480" y="582"/>
                    </a:cubicBezTo>
                    <a:cubicBezTo>
                      <a:pt x="480" y="582"/>
                      <a:pt x="479" y="582"/>
                      <a:pt x="479" y="582"/>
                    </a:cubicBezTo>
                    <a:cubicBezTo>
                      <a:pt x="479" y="582"/>
                      <a:pt x="479" y="582"/>
                      <a:pt x="479" y="583"/>
                    </a:cubicBezTo>
                    <a:cubicBezTo>
                      <a:pt x="479" y="583"/>
                      <a:pt x="479" y="583"/>
                      <a:pt x="479" y="583"/>
                    </a:cubicBezTo>
                    <a:cubicBezTo>
                      <a:pt x="480" y="583"/>
                      <a:pt x="480" y="583"/>
                      <a:pt x="480" y="583"/>
                    </a:cubicBezTo>
                    <a:cubicBezTo>
                      <a:pt x="480" y="583"/>
                      <a:pt x="480" y="583"/>
                      <a:pt x="480" y="584"/>
                    </a:cubicBezTo>
                    <a:cubicBezTo>
                      <a:pt x="480" y="584"/>
                      <a:pt x="480" y="584"/>
                      <a:pt x="480" y="584"/>
                    </a:cubicBezTo>
                    <a:cubicBezTo>
                      <a:pt x="479" y="585"/>
                      <a:pt x="479" y="585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7"/>
                      <a:pt x="479" y="587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78" y="587"/>
                      <a:pt x="478" y="587"/>
                      <a:pt x="478" y="587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5"/>
                      <a:pt x="478" y="585"/>
                    </a:cubicBezTo>
                    <a:cubicBezTo>
                      <a:pt x="478" y="585"/>
                      <a:pt x="477" y="585"/>
                      <a:pt x="477" y="584"/>
                    </a:cubicBezTo>
                    <a:cubicBezTo>
                      <a:pt x="477" y="584"/>
                      <a:pt x="477" y="584"/>
                      <a:pt x="477" y="584"/>
                    </a:cubicBezTo>
                    <a:cubicBezTo>
                      <a:pt x="477" y="584"/>
                      <a:pt x="477" y="585"/>
                      <a:pt x="477" y="585"/>
                    </a:cubicBezTo>
                    <a:cubicBezTo>
                      <a:pt x="477" y="585"/>
                      <a:pt x="477" y="585"/>
                      <a:pt x="477" y="585"/>
                    </a:cubicBezTo>
                    <a:cubicBezTo>
                      <a:pt x="477" y="586"/>
                      <a:pt x="477" y="586"/>
                      <a:pt x="477" y="587"/>
                    </a:cubicBezTo>
                    <a:cubicBezTo>
                      <a:pt x="477" y="587"/>
                      <a:pt x="477" y="587"/>
                      <a:pt x="477" y="586"/>
                    </a:cubicBezTo>
                    <a:cubicBezTo>
                      <a:pt x="476" y="587"/>
                      <a:pt x="476" y="587"/>
                      <a:pt x="475" y="587"/>
                    </a:cubicBezTo>
                    <a:cubicBezTo>
                      <a:pt x="475" y="587"/>
                      <a:pt x="475" y="587"/>
                      <a:pt x="475" y="587"/>
                    </a:cubicBezTo>
                    <a:cubicBezTo>
                      <a:pt x="475" y="587"/>
                      <a:pt x="475" y="588"/>
                      <a:pt x="475" y="588"/>
                    </a:cubicBezTo>
                    <a:cubicBezTo>
                      <a:pt x="475" y="588"/>
                      <a:pt x="476" y="588"/>
                      <a:pt x="476" y="588"/>
                    </a:cubicBezTo>
                    <a:cubicBezTo>
                      <a:pt x="476" y="588"/>
                      <a:pt x="476" y="588"/>
                      <a:pt x="476" y="588"/>
                    </a:cubicBezTo>
                    <a:cubicBezTo>
                      <a:pt x="477" y="588"/>
                      <a:pt x="477" y="588"/>
                      <a:pt x="477" y="588"/>
                    </a:cubicBezTo>
                    <a:cubicBezTo>
                      <a:pt x="477" y="588"/>
                      <a:pt x="477" y="589"/>
                      <a:pt x="477" y="589"/>
                    </a:cubicBezTo>
                    <a:cubicBezTo>
                      <a:pt x="477" y="589"/>
                      <a:pt x="477" y="589"/>
                      <a:pt x="477" y="590"/>
                    </a:cubicBezTo>
                    <a:cubicBezTo>
                      <a:pt x="477" y="590"/>
                      <a:pt x="477" y="590"/>
                      <a:pt x="477" y="589"/>
                    </a:cubicBezTo>
                    <a:cubicBezTo>
                      <a:pt x="477" y="589"/>
                      <a:pt x="477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8"/>
                      <a:pt x="478" y="588"/>
                      <a:pt x="478" y="588"/>
                    </a:cubicBezTo>
                    <a:cubicBezTo>
                      <a:pt x="478" y="588"/>
                      <a:pt x="478" y="588"/>
                      <a:pt x="479" y="588"/>
                    </a:cubicBezTo>
                    <a:cubicBezTo>
                      <a:pt x="479" y="588"/>
                      <a:pt x="479" y="588"/>
                      <a:pt x="479" y="587"/>
                    </a:cubicBezTo>
                    <a:cubicBezTo>
                      <a:pt x="479" y="587"/>
                      <a:pt x="480" y="587"/>
                      <a:pt x="480" y="587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1" y="586"/>
                      <a:pt x="482" y="586"/>
                      <a:pt x="483" y="586"/>
                    </a:cubicBezTo>
                    <a:cubicBezTo>
                      <a:pt x="483" y="586"/>
                      <a:pt x="483" y="586"/>
                      <a:pt x="483" y="586"/>
                    </a:cubicBezTo>
                    <a:cubicBezTo>
                      <a:pt x="484" y="586"/>
                      <a:pt x="484" y="586"/>
                      <a:pt x="484" y="586"/>
                    </a:cubicBezTo>
                    <a:cubicBezTo>
                      <a:pt x="485" y="586"/>
                      <a:pt x="485" y="586"/>
                      <a:pt x="485" y="586"/>
                    </a:cubicBezTo>
                    <a:cubicBezTo>
                      <a:pt x="485" y="586"/>
                      <a:pt x="485" y="586"/>
                      <a:pt x="486" y="587"/>
                    </a:cubicBezTo>
                    <a:cubicBezTo>
                      <a:pt x="486" y="587"/>
                      <a:pt x="486" y="587"/>
                      <a:pt x="487" y="587"/>
                    </a:cubicBezTo>
                    <a:cubicBezTo>
                      <a:pt x="487" y="587"/>
                      <a:pt x="487" y="587"/>
                      <a:pt x="487" y="587"/>
                    </a:cubicBezTo>
                    <a:cubicBezTo>
                      <a:pt x="487" y="588"/>
                      <a:pt x="487" y="589"/>
                      <a:pt x="487" y="589"/>
                    </a:cubicBezTo>
                    <a:cubicBezTo>
                      <a:pt x="487" y="590"/>
                      <a:pt x="487" y="590"/>
                      <a:pt x="488" y="590"/>
                    </a:cubicBezTo>
                    <a:cubicBezTo>
                      <a:pt x="488" y="591"/>
                      <a:pt x="489" y="591"/>
                      <a:pt x="490" y="591"/>
                    </a:cubicBezTo>
                    <a:cubicBezTo>
                      <a:pt x="490" y="591"/>
                      <a:pt x="490" y="591"/>
                      <a:pt x="490" y="591"/>
                    </a:cubicBezTo>
                    <a:cubicBezTo>
                      <a:pt x="490" y="592"/>
                      <a:pt x="490" y="592"/>
                      <a:pt x="490" y="592"/>
                    </a:cubicBezTo>
                    <a:cubicBezTo>
                      <a:pt x="490" y="593"/>
                      <a:pt x="490" y="593"/>
                      <a:pt x="490" y="593"/>
                    </a:cubicBezTo>
                    <a:cubicBezTo>
                      <a:pt x="490" y="594"/>
                      <a:pt x="490" y="594"/>
                      <a:pt x="489" y="595"/>
                    </a:cubicBezTo>
                    <a:cubicBezTo>
                      <a:pt x="489" y="595"/>
                      <a:pt x="488" y="596"/>
                      <a:pt x="489" y="596"/>
                    </a:cubicBezTo>
                    <a:cubicBezTo>
                      <a:pt x="489" y="595"/>
                      <a:pt x="489" y="595"/>
                      <a:pt x="490" y="595"/>
                    </a:cubicBezTo>
                    <a:cubicBezTo>
                      <a:pt x="490" y="595"/>
                      <a:pt x="490" y="594"/>
                      <a:pt x="490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3"/>
                      <a:pt x="490" y="593"/>
                      <a:pt x="491" y="592"/>
                    </a:cubicBezTo>
                    <a:cubicBezTo>
                      <a:pt x="491" y="592"/>
                      <a:pt x="491" y="592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2"/>
                      <a:pt x="491" y="592"/>
                      <a:pt x="491" y="593"/>
                    </a:cubicBezTo>
                    <a:cubicBezTo>
                      <a:pt x="491" y="593"/>
                      <a:pt x="491" y="593"/>
                      <a:pt x="491" y="593"/>
                    </a:cubicBezTo>
                    <a:cubicBezTo>
                      <a:pt x="491" y="593"/>
                      <a:pt x="491" y="593"/>
                      <a:pt x="491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4"/>
                      <a:pt x="491" y="595"/>
                      <a:pt x="491" y="595"/>
                    </a:cubicBezTo>
                    <a:cubicBezTo>
                      <a:pt x="491" y="596"/>
                      <a:pt x="491" y="596"/>
                      <a:pt x="491" y="597"/>
                    </a:cubicBezTo>
                    <a:cubicBezTo>
                      <a:pt x="491" y="597"/>
                      <a:pt x="491" y="597"/>
                      <a:pt x="491" y="597"/>
                    </a:cubicBezTo>
                    <a:cubicBezTo>
                      <a:pt x="491" y="597"/>
                      <a:pt x="492" y="597"/>
                      <a:pt x="492" y="597"/>
                    </a:cubicBezTo>
                    <a:cubicBezTo>
                      <a:pt x="492" y="596"/>
                      <a:pt x="492" y="596"/>
                      <a:pt x="492" y="595"/>
                    </a:cubicBezTo>
                    <a:cubicBezTo>
                      <a:pt x="492" y="595"/>
                      <a:pt x="492" y="594"/>
                      <a:pt x="492" y="594"/>
                    </a:cubicBezTo>
                    <a:cubicBezTo>
                      <a:pt x="493" y="594"/>
                      <a:pt x="493" y="594"/>
                      <a:pt x="494" y="594"/>
                    </a:cubicBezTo>
                    <a:cubicBezTo>
                      <a:pt x="494" y="593"/>
                      <a:pt x="494" y="593"/>
                      <a:pt x="495" y="592"/>
                    </a:cubicBezTo>
                    <a:cubicBezTo>
                      <a:pt x="495" y="592"/>
                      <a:pt x="495" y="593"/>
                      <a:pt x="495" y="593"/>
                    </a:cubicBezTo>
                    <a:cubicBezTo>
                      <a:pt x="495" y="593"/>
                      <a:pt x="496" y="592"/>
                      <a:pt x="496" y="592"/>
                    </a:cubicBezTo>
                    <a:cubicBezTo>
                      <a:pt x="496" y="592"/>
                      <a:pt x="496" y="592"/>
                      <a:pt x="496" y="591"/>
                    </a:cubicBezTo>
                    <a:cubicBezTo>
                      <a:pt x="496" y="591"/>
                      <a:pt x="496" y="591"/>
                      <a:pt x="496" y="591"/>
                    </a:cubicBezTo>
                    <a:cubicBezTo>
                      <a:pt x="497" y="591"/>
                      <a:pt x="497" y="592"/>
                      <a:pt x="497" y="592"/>
                    </a:cubicBezTo>
                    <a:cubicBezTo>
                      <a:pt x="497" y="592"/>
                      <a:pt x="497" y="592"/>
                      <a:pt x="497" y="592"/>
                    </a:cubicBezTo>
                    <a:cubicBezTo>
                      <a:pt x="497" y="591"/>
                      <a:pt x="497" y="591"/>
                      <a:pt x="497" y="591"/>
                    </a:cubicBezTo>
                    <a:cubicBezTo>
                      <a:pt x="498" y="591"/>
                      <a:pt x="498" y="591"/>
                      <a:pt x="498" y="591"/>
                    </a:cubicBezTo>
                    <a:cubicBezTo>
                      <a:pt x="499" y="590"/>
                      <a:pt x="499" y="589"/>
                      <a:pt x="499" y="589"/>
                    </a:cubicBezTo>
                    <a:cubicBezTo>
                      <a:pt x="499" y="588"/>
                      <a:pt x="500" y="588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1" y="587"/>
                      <a:pt x="501" y="587"/>
                    </a:cubicBezTo>
                    <a:cubicBezTo>
                      <a:pt x="501" y="587"/>
                      <a:pt x="502" y="588"/>
                      <a:pt x="502" y="588"/>
                    </a:cubicBezTo>
                    <a:cubicBezTo>
                      <a:pt x="502" y="589"/>
                      <a:pt x="502" y="589"/>
                      <a:pt x="503" y="589"/>
                    </a:cubicBezTo>
                    <a:cubicBezTo>
                      <a:pt x="503" y="589"/>
                      <a:pt x="503" y="590"/>
                      <a:pt x="503" y="590"/>
                    </a:cubicBezTo>
                    <a:cubicBezTo>
                      <a:pt x="503" y="590"/>
                      <a:pt x="503" y="591"/>
                      <a:pt x="503" y="591"/>
                    </a:cubicBezTo>
                    <a:cubicBezTo>
                      <a:pt x="503" y="592"/>
                      <a:pt x="502" y="592"/>
                      <a:pt x="502" y="592"/>
                    </a:cubicBezTo>
                    <a:cubicBezTo>
                      <a:pt x="502" y="593"/>
                      <a:pt x="503" y="592"/>
                      <a:pt x="503" y="592"/>
                    </a:cubicBezTo>
                    <a:cubicBezTo>
                      <a:pt x="503" y="592"/>
                      <a:pt x="503" y="592"/>
                      <a:pt x="503" y="591"/>
                    </a:cubicBezTo>
                    <a:cubicBezTo>
                      <a:pt x="503" y="591"/>
                      <a:pt x="503" y="591"/>
                      <a:pt x="503" y="590"/>
                    </a:cubicBezTo>
                    <a:cubicBezTo>
                      <a:pt x="503" y="590"/>
                      <a:pt x="504" y="590"/>
                      <a:pt x="503" y="589"/>
                    </a:cubicBezTo>
                    <a:cubicBezTo>
                      <a:pt x="503" y="589"/>
                      <a:pt x="503" y="589"/>
                      <a:pt x="503" y="589"/>
                    </a:cubicBezTo>
                    <a:cubicBezTo>
                      <a:pt x="502" y="588"/>
                      <a:pt x="502" y="588"/>
                      <a:pt x="502" y="587"/>
                    </a:cubicBezTo>
                    <a:cubicBezTo>
                      <a:pt x="502" y="587"/>
                      <a:pt x="502" y="586"/>
                      <a:pt x="503" y="586"/>
                    </a:cubicBezTo>
                    <a:cubicBezTo>
                      <a:pt x="503" y="587"/>
                      <a:pt x="503" y="587"/>
                      <a:pt x="503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5" y="585"/>
                    </a:cubicBezTo>
                    <a:cubicBezTo>
                      <a:pt x="505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6"/>
                      <a:pt x="505" y="585"/>
                      <a:pt x="505" y="585"/>
                    </a:cubicBezTo>
                    <a:cubicBezTo>
                      <a:pt x="505" y="585"/>
                      <a:pt x="505" y="585"/>
                      <a:pt x="505" y="585"/>
                    </a:cubicBezTo>
                    <a:cubicBezTo>
                      <a:pt x="505" y="585"/>
                      <a:pt x="505" y="584"/>
                      <a:pt x="505" y="584"/>
                    </a:cubicBezTo>
                    <a:cubicBezTo>
                      <a:pt x="505" y="584"/>
                      <a:pt x="505" y="584"/>
                      <a:pt x="504" y="584"/>
                    </a:cubicBezTo>
                    <a:cubicBezTo>
                      <a:pt x="504" y="584"/>
                      <a:pt x="504" y="584"/>
                      <a:pt x="505" y="584"/>
                    </a:cubicBezTo>
                    <a:cubicBezTo>
                      <a:pt x="505" y="584"/>
                      <a:pt x="505" y="584"/>
                      <a:pt x="505" y="584"/>
                    </a:cubicBezTo>
                    <a:cubicBezTo>
                      <a:pt x="505" y="584"/>
                      <a:pt x="506" y="584"/>
                      <a:pt x="506" y="584"/>
                    </a:cubicBezTo>
                    <a:cubicBezTo>
                      <a:pt x="506" y="585"/>
                      <a:pt x="506" y="585"/>
                      <a:pt x="506" y="585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84"/>
                      <a:pt x="507" y="583"/>
                    </a:cubicBezTo>
                    <a:cubicBezTo>
                      <a:pt x="506" y="583"/>
                      <a:pt x="506" y="583"/>
                      <a:pt x="506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1"/>
                    </a:cubicBezTo>
                    <a:cubicBezTo>
                      <a:pt x="506" y="581"/>
                      <a:pt x="506" y="581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79"/>
                      <a:pt x="507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8"/>
                      <a:pt x="506" y="578"/>
                      <a:pt x="506" y="579"/>
                    </a:cubicBezTo>
                    <a:cubicBezTo>
                      <a:pt x="507" y="579"/>
                      <a:pt x="507" y="579"/>
                      <a:pt x="507" y="579"/>
                    </a:cubicBezTo>
                    <a:cubicBezTo>
                      <a:pt x="507" y="579"/>
                      <a:pt x="507" y="578"/>
                      <a:pt x="507" y="578"/>
                    </a:cubicBezTo>
                    <a:cubicBezTo>
                      <a:pt x="507" y="578"/>
                      <a:pt x="508" y="578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9"/>
                      <a:pt x="508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8" y="579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8"/>
                      <a:pt x="507" y="578"/>
                      <a:pt x="507" y="578"/>
                    </a:cubicBezTo>
                    <a:cubicBezTo>
                      <a:pt x="507" y="578"/>
                      <a:pt x="507" y="577"/>
                      <a:pt x="507" y="577"/>
                    </a:cubicBezTo>
                    <a:cubicBezTo>
                      <a:pt x="507" y="577"/>
                      <a:pt x="506" y="576"/>
                      <a:pt x="506" y="576"/>
                    </a:cubicBezTo>
                    <a:cubicBezTo>
                      <a:pt x="506" y="576"/>
                      <a:pt x="506" y="575"/>
                      <a:pt x="506" y="575"/>
                    </a:cubicBezTo>
                    <a:cubicBezTo>
                      <a:pt x="506" y="575"/>
                      <a:pt x="506" y="574"/>
                      <a:pt x="507" y="574"/>
                    </a:cubicBezTo>
                    <a:cubicBezTo>
                      <a:pt x="507" y="574"/>
                      <a:pt x="507" y="574"/>
                      <a:pt x="507" y="573"/>
                    </a:cubicBezTo>
                    <a:cubicBezTo>
                      <a:pt x="507" y="573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9" y="574"/>
                      <a:pt x="509" y="574"/>
                      <a:pt x="509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3"/>
                      <a:pt x="508" y="573"/>
                    </a:cubicBezTo>
                    <a:cubicBezTo>
                      <a:pt x="508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1"/>
                    </a:cubicBezTo>
                    <a:cubicBezTo>
                      <a:pt x="509" y="571"/>
                      <a:pt x="508" y="571"/>
                      <a:pt x="509" y="571"/>
                    </a:cubicBezTo>
                    <a:cubicBezTo>
                      <a:pt x="509" y="570"/>
                      <a:pt x="509" y="570"/>
                      <a:pt x="509" y="570"/>
                    </a:cubicBezTo>
                    <a:cubicBezTo>
                      <a:pt x="509" y="570"/>
                      <a:pt x="509" y="570"/>
                      <a:pt x="509" y="569"/>
                    </a:cubicBezTo>
                    <a:cubicBezTo>
                      <a:pt x="509" y="569"/>
                      <a:pt x="509" y="569"/>
                      <a:pt x="509" y="569"/>
                    </a:cubicBezTo>
                    <a:cubicBezTo>
                      <a:pt x="510" y="569"/>
                      <a:pt x="510" y="569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2" y="567"/>
                      <a:pt x="512" y="567"/>
                      <a:pt x="513" y="568"/>
                    </a:cubicBezTo>
                    <a:cubicBezTo>
                      <a:pt x="513" y="568"/>
                      <a:pt x="513" y="568"/>
                      <a:pt x="513" y="569"/>
                    </a:cubicBezTo>
                    <a:cubicBezTo>
                      <a:pt x="513" y="569"/>
                      <a:pt x="513" y="569"/>
                      <a:pt x="513" y="569"/>
                    </a:cubicBezTo>
                    <a:cubicBezTo>
                      <a:pt x="513" y="569"/>
                      <a:pt x="513" y="570"/>
                      <a:pt x="513" y="570"/>
                    </a:cubicBezTo>
                    <a:cubicBezTo>
                      <a:pt x="513" y="570"/>
                      <a:pt x="513" y="570"/>
                      <a:pt x="512" y="570"/>
                    </a:cubicBezTo>
                    <a:cubicBezTo>
                      <a:pt x="512" y="570"/>
                      <a:pt x="512" y="570"/>
                      <a:pt x="512" y="570"/>
                    </a:cubicBezTo>
                    <a:cubicBezTo>
                      <a:pt x="512" y="570"/>
                      <a:pt x="513" y="570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2"/>
                      <a:pt x="513" y="571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4" y="572"/>
                      <a:pt x="514" y="572"/>
                    </a:cubicBezTo>
                    <a:cubicBezTo>
                      <a:pt x="514" y="572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5" y="571"/>
                    </a:cubicBezTo>
                    <a:cubicBezTo>
                      <a:pt x="515" y="571"/>
                      <a:pt x="515" y="571"/>
                      <a:pt x="515" y="572"/>
                    </a:cubicBezTo>
                    <a:cubicBezTo>
                      <a:pt x="515" y="572"/>
                      <a:pt x="514" y="572"/>
                      <a:pt x="514" y="572"/>
                    </a:cubicBezTo>
                    <a:cubicBezTo>
                      <a:pt x="514" y="572"/>
                      <a:pt x="515" y="572"/>
                      <a:pt x="515" y="572"/>
                    </a:cubicBezTo>
                    <a:cubicBezTo>
                      <a:pt x="515" y="572"/>
                      <a:pt x="515" y="573"/>
                      <a:pt x="515" y="573"/>
                    </a:cubicBezTo>
                    <a:cubicBezTo>
                      <a:pt x="515" y="573"/>
                      <a:pt x="515" y="573"/>
                      <a:pt x="515" y="573"/>
                    </a:cubicBezTo>
                    <a:cubicBezTo>
                      <a:pt x="515" y="573"/>
                      <a:pt x="515" y="574"/>
                      <a:pt x="515" y="574"/>
                    </a:cubicBezTo>
                    <a:cubicBezTo>
                      <a:pt x="515" y="574"/>
                      <a:pt x="514" y="575"/>
                      <a:pt x="515" y="575"/>
                    </a:cubicBezTo>
                    <a:cubicBezTo>
                      <a:pt x="515" y="575"/>
                      <a:pt x="515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7" y="576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8"/>
                      <a:pt x="518" y="578"/>
                      <a:pt x="518" y="578"/>
                    </a:cubicBezTo>
                    <a:cubicBezTo>
                      <a:pt x="518" y="578"/>
                      <a:pt x="518" y="579"/>
                      <a:pt x="517" y="579"/>
                    </a:cubicBezTo>
                    <a:cubicBezTo>
                      <a:pt x="517" y="579"/>
                      <a:pt x="517" y="579"/>
                      <a:pt x="517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80"/>
                      <a:pt x="517" y="579"/>
                      <a:pt x="517" y="580"/>
                    </a:cubicBezTo>
                    <a:cubicBezTo>
                      <a:pt x="518" y="580"/>
                      <a:pt x="518" y="580"/>
                      <a:pt x="518" y="581"/>
                    </a:cubicBezTo>
                    <a:cubicBezTo>
                      <a:pt x="517" y="581"/>
                      <a:pt x="517" y="581"/>
                      <a:pt x="517" y="581"/>
                    </a:cubicBezTo>
                    <a:cubicBezTo>
                      <a:pt x="517" y="581"/>
                      <a:pt x="518" y="581"/>
                      <a:pt x="518" y="581"/>
                    </a:cubicBezTo>
                    <a:cubicBezTo>
                      <a:pt x="518" y="581"/>
                      <a:pt x="518" y="580"/>
                      <a:pt x="518" y="580"/>
                    </a:cubicBezTo>
                    <a:cubicBezTo>
                      <a:pt x="518" y="580"/>
                      <a:pt x="519" y="580"/>
                      <a:pt x="519" y="580"/>
                    </a:cubicBezTo>
                    <a:cubicBezTo>
                      <a:pt x="519" y="580"/>
                      <a:pt x="519" y="581"/>
                      <a:pt x="519" y="581"/>
                    </a:cubicBezTo>
                    <a:cubicBezTo>
                      <a:pt x="519" y="581"/>
                      <a:pt x="519" y="581"/>
                      <a:pt x="519" y="581"/>
                    </a:cubicBezTo>
                    <a:cubicBezTo>
                      <a:pt x="519" y="581"/>
                      <a:pt x="520" y="581"/>
                      <a:pt x="520" y="581"/>
                    </a:cubicBezTo>
                    <a:cubicBezTo>
                      <a:pt x="520" y="581"/>
                      <a:pt x="520" y="581"/>
                      <a:pt x="520" y="581"/>
                    </a:cubicBezTo>
                    <a:cubicBezTo>
                      <a:pt x="520" y="581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3"/>
                      <a:pt x="520" y="583"/>
                      <a:pt x="519" y="583"/>
                    </a:cubicBezTo>
                    <a:cubicBezTo>
                      <a:pt x="519" y="583"/>
                      <a:pt x="519" y="584"/>
                      <a:pt x="518" y="584"/>
                    </a:cubicBezTo>
                    <a:cubicBezTo>
                      <a:pt x="518" y="584"/>
                      <a:pt x="518" y="583"/>
                      <a:pt x="517" y="583"/>
                    </a:cubicBezTo>
                    <a:cubicBezTo>
                      <a:pt x="517" y="583"/>
                      <a:pt x="516" y="584"/>
                      <a:pt x="516" y="585"/>
                    </a:cubicBezTo>
                    <a:cubicBezTo>
                      <a:pt x="516" y="585"/>
                      <a:pt x="516" y="585"/>
                      <a:pt x="517" y="585"/>
                    </a:cubicBezTo>
                    <a:cubicBezTo>
                      <a:pt x="517" y="585"/>
                      <a:pt x="517" y="585"/>
                      <a:pt x="517" y="585"/>
                    </a:cubicBezTo>
                    <a:cubicBezTo>
                      <a:pt x="517" y="585"/>
                      <a:pt x="517" y="585"/>
                      <a:pt x="517" y="584"/>
                    </a:cubicBezTo>
                    <a:cubicBezTo>
                      <a:pt x="517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9" y="584"/>
                      <a:pt x="519" y="584"/>
                      <a:pt x="520" y="584"/>
                    </a:cubicBezTo>
                    <a:cubicBezTo>
                      <a:pt x="520" y="584"/>
                      <a:pt x="520" y="584"/>
                      <a:pt x="520" y="583"/>
                    </a:cubicBezTo>
                    <a:cubicBezTo>
                      <a:pt x="520" y="583"/>
                      <a:pt x="520" y="583"/>
                      <a:pt x="521" y="583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2" y="586"/>
                      <a:pt x="522" y="587"/>
                      <a:pt x="522" y="586"/>
                    </a:cubicBezTo>
                    <a:cubicBezTo>
                      <a:pt x="522" y="586"/>
                      <a:pt x="523" y="586"/>
                      <a:pt x="523" y="586"/>
                    </a:cubicBezTo>
                    <a:cubicBezTo>
                      <a:pt x="523" y="586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8"/>
                    </a:cubicBezTo>
                    <a:cubicBezTo>
                      <a:pt x="523" y="588"/>
                      <a:pt x="523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9"/>
                    </a:cubicBezTo>
                    <a:cubicBezTo>
                      <a:pt x="523" y="589"/>
                      <a:pt x="523" y="589"/>
                      <a:pt x="523" y="589"/>
                    </a:cubicBezTo>
                    <a:cubicBezTo>
                      <a:pt x="523" y="589"/>
                      <a:pt x="523" y="590"/>
                      <a:pt x="523" y="590"/>
                    </a:cubicBezTo>
                    <a:cubicBezTo>
                      <a:pt x="523" y="590"/>
                      <a:pt x="523" y="590"/>
                      <a:pt x="522" y="590"/>
                    </a:cubicBezTo>
                    <a:cubicBezTo>
                      <a:pt x="522" y="590"/>
                      <a:pt x="522" y="591"/>
                      <a:pt x="521" y="591"/>
                    </a:cubicBezTo>
                    <a:cubicBezTo>
                      <a:pt x="521" y="591"/>
                      <a:pt x="520" y="591"/>
                      <a:pt x="520" y="591"/>
                    </a:cubicBezTo>
                    <a:cubicBezTo>
                      <a:pt x="519" y="591"/>
                      <a:pt x="520" y="591"/>
                      <a:pt x="520" y="591"/>
                    </a:cubicBezTo>
                    <a:cubicBezTo>
                      <a:pt x="520" y="591"/>
                      <a:pt x="520" y="591"/>
                      <a:pt x="520" y="591"/>
                    </a:cubicBezTo>
                    <a:cubicBezTo>
                      <a:pt x="520" y="591"/>
                      <a:pt x="520" y="592"/>
                      <a:pt x="520" y="592"/>
                    </a:cubicBezTo>
                    <a:cubicBezTo>
                      <a:pt x="520" y="592"/>
                      <a:pt x="519" y="592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20" y="593"/>
                      <a:pt x="520" y="592"/>
                      <a:pt x="520" y="592"/>
                    </a:cubicBezTo>
                    <a:cubicBezTo>
                      <a:pt x="521" y="592"/>
                      <a:pt x="521" y="592"/>
                      <a:pt x="521" y="591"/>
                    </a:cubicBezTo>
                    <a:cubicBezTo>
                      <a:pt x="521" y="591"/>
                      <a:pt x="522" y="591"/>
                      <a:pt x="522" y="591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3" y="592"/>
                      <a:pt x="523" y="592"/>
                    </a:cubicBezTo>
                    <a:cubicBezTo>
                      <a:pt x="523" y="591"/>
                      <a:pt x="524" y="592"/>
                      <a:pt x="524" y="591"/>
                    </a:cubicBezTo>
                    <a:cubicBezTo>
                      <a:pt x="524" y="591"/>
                      <a:pt x="524" y="591"/>
                      <a:pt x="525" y="591"/>
                    </a:cubicBezTo>
                    <a:cubicBezTo>
                      <a:pt x="525" y="591"/>
                      <a:pt x="525" y="591"/>
                      <a:pt x="525" y="591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3"/>
                      <a:pt x="525" y="593"/>
                      <a:pt x="525" y="593"/>
                    </a:cubicBezTo>
                    <a:cubicBezTo>
                      <a:pt x="525" y="593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4" y="595"/>
                      <a:pt x="524" y="595"/>
                      <a:pt x="523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1" y="597"/>
                      <a:pt x="521" y="597"/>
                      <a:pt x="520" y="597"/>
                    </a:cubicBezTo>
                    <a:cubicBezTo>
                      <a:pt x="520" y="597"/>
                      <a:pt x="520" y="598"/>
                      <a:pt x="520" y="598"/>
                    </a:cubicBezTo>
                    <a:cubicBezTo>
                      <a:pt x="520" y="598"/>
                      <a:pt x="520" y="598"/>
                      <a:pt x="520" y="598"/>
                    </a:cubicBezTo>
                    <a:cubicBezTo>
                      <a:pt x="520" y="598"/>
                      <a:pt x="521" y="598"/>
                      <a:pt x="521" y="598"/>
                    </a:cubicBezTo>
                    <a:cubicBezTo>
                      <a:pt x="521" y="598"/>
                      <a:pt x="521" y="598"/>
                      <a:pt x="521" y="597"/>
                    </a:cubicBezTo>
                    <a:cubicBezTo>
                      <a:pt x="522" y="597"/>
                      <a:pt x="522" y="597"/>
                      <a:pt x="522" y="597"/>
                    </a:cubicBezTo>
                    <a:cubicBezTo>
                      <a:pt x="523" y="596"/>
                      <a:pt x="523" y="596"/>
                      <a:pt x="524" y="596"/>
                    </a:cubicBezTo>
                    <a:cubicBezTo>
                      <a:pt x="524" y="596"/>
                      <a:pt x="524" y="596"/>
                      <a:pt x="525" y="596"/>
                    </a:cubicBezTo>
                    <a:cubicBezTo>
                      <a:pt x="525" y="596"/>
                      <a:pt x="526" y="595"/>
                      <a:pt x="526" y="595"/>
                    </a:cubicBezTo>
                    <a:cubicBezTo>
                      <a:pt x="526" y="595"/>
                      <a:pt x="526" y="596"/>
                      <a:pt x="526" y="596"/>
                    </a:cubicBezTo>
                    <a:cubicBezTo>
                      <a:pt x="526" y="596"/>
                      <a:pt x="526" y="596"/>
                      <a:pt x="527" y="596"/>
                    </a:cubicBezTo>
                    <a:cubicBezTo>
                      <a:pt x="527" y="596"/>
                      <a:pt x="527" y="596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6" y="597"/>
                      <a:pt x="526" y="597"/>
                      <a:pt x="526" y="597"/>
                    </a:cubicBezTo>
                    <a:cubicBezTo>
                      <a:pt x="526" y="597"/>
                      <a:pt x="525" y="597"/>
                      <a:pt x="525" y="598"/>
                    </a:cubicBezTo>
                    <a:cubicBezTo>
                      <a:pt x="525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9"/>
                      <a:pt x="527" y="599"/>
                      <a:pt x="527" y="599"/>
                    </a:cubicBezTo>
                    <a:cubicBezTo>
                      <a:pt x="527" y="599"/>
                      <a:pt x="527" y="598"/>
                      <a:pt x="527" y="598"/>
                    </a:cubicBezTo>
                    <a:cubicBezTo>
                      <a:pt x="527" y="598"/>
                      <a:pt x="527" y="598"/>
                      <a:pt x="527" y="598"/>
                    </a:cubicBezTo>
                    <a:cubicBezTo>
                      <a:pt x="527" y="599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9" y="598"/>
                      <a:pt x="529" y="598"/>
                    </a:cubicBezTo>
                    <a:cubicBezTo>
                      <a:pt x="529" y="598"/>
                      <a:pt x="529" y="598"/>
                      <a:pt x="529" y="598"/>
                    </a:cubicBezTo>
                    <a:cubicBezTo>
                      <a:pt x="529" y="599"/>
                      <a:pt x="529" y="599"/>
                      <a:pt x="529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0" y="600"/>
                      <a:pt x="530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1"/>
                    </a:cubicBezTo>
                    <a:cubicBezTo>
                      <a:pt x="529" y="601"/>
                      <a:pt x="529" y="601"/>
                      <a:pt x="530" y="601"/>
                    </a:cubicBezTo>
                    <a:cubicBezTo>
                      <a:pt x="530" y="601"/>
                      <a:pt x="530" y="601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29" y="602"/>
                      <a:pt x="529" y="602"/>
                      <a:pt x="529" y="602"/>
                    </a:cubicBezTo>
                    <a:cubicBezTo>
                      <a:pt x="529" y="603"/>
                      <a:pt x="529" y="603"/>
                      <a:pt x="528" y="603"/>
                    </a:cubicBezTo>
                    <a:cubicBezTo>
                      <a:pt x="528" y="603"/>
                      <a:pt x="528" y="603"/>
                      <a:pt x="528" y="603"/>
                    </a:cubicBezTo>
                    <a:cubicBezTo>
                      <a:pt x="528" y="603"/>
                      <a:pt x="528" y="604"/>
                      <a:pt x="527" y="604"/>
                    </a:cubicBezTo>
                    <a:cubicBezTo>
                      <a:pt x="527" y="604"/>
                      <a:pt x="527" y="604"/>
                      <a:pt x="527" y="604"/>
                    </a:cubicBezTo>
                    <a:cubicBezTo>
                      <a:pt x="527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7" y="604"/>
                      <a:pt x="528" y="604"/>
                      <a:pt x="528" y="604"/>
                    </a:cubicBezTo>
                    <a:cubicBezTo>
                      <a:pt x="529" y="604"/>
                      <a:pt x="529" y="604"/>
                      <a:pt x="529" y="604"/>
                    </a:cubicBezTo>
                    <a:cubicBezTo>
                      <a:pt x="529" y="605"/>
                      <a:pt x="529" y="605"/>
                      <a:pt x="529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6"/>
                      <a:pt x="530" y="606"/>
                      <a:pt x="530" y="606"/>
                    </a:cubicBezTo>
                    <a:cubicBezTo>
                      <a:pt x="530" y="606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29" y="607"/>
                      <a:pt x="529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8"/>
                    </a:cubicBezTo>
                    <a:cubicBezTo>
                      <a:pt x="530" y="608"/>
                      <a:pt x="531" y="608"/>
                      <a:pt x="531" y="608"/>
                    </a:cubicBezTo>
                    <a:cubicBezTo>
                      <a:pt x="532" y="608"/>
                      <a:pt x="532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4" y="609"/>
                      <a:pt x="534" y="609"/>
                      <a:pt x="534" y="610"/>
                    </a:cubicBezTo>
                    <a:cubicBezTo>
                      <a:pt x="534" y="610"/>
                      <a:pt x="534" y="610"/>
                      <a:pt x="534" y="610"/>
                    </a:cubicBezTo>
                    <a:cubicBezTo>
                      <a:pt x="534" y="610"/>
                      <a:pt x="533" y="610"/>
                      <a:pt x="533" y="610"/>
                    </a:cubicBezTo>
                    <a:cubicBezTo>
                      <a:pt x="533" y="610"/>
                      <a:pt x="533" y="610"/>
                      <a:pt x="533" y="610"/>
                    </a:cubicBezTo>
                    <a:cubicBezTo>
                      <a:pt x="533" y="610"/>
                      <a:pt x="532" y="610"/>
                      <a:pt x="532" y="610"/>
                    </a:cubicBezTo>
                    <a:cubicBezTo>
                      <a:pt x="532" y="610"/>
                      <a:pt x="532" y="611"/>
                      <a:pt x="532" y="611"/>
                    </a:cubicBezTo>
                    <a:cubicBezTo>
                      <a:pt x="532" y="611"/>
                      <a:pt x="533" y="611"/>
                      <a:pt x="533" y="611"/>
                    </a:cubicBezTo>
                    <a:cubicBezTo>
                      <a:pt x="534" y="610"/>
                      <a:pt x="534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4" y="612"/>
                      <a:pt x="534" y="612"/>
                      <a:pt x="534" y="612"/>
                    </a:cubicBezTo>
                    <a:cubicBezTo>
                      <a:pt x="534" y="613"/>
                      <a:pt x="534" y="613"/>
                      <a:pt x="534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2" y="614"/>
                      <a:pt x="532" y="614"/>
                    </a:cubicBezTo>
                    <a:cubicBezTo>
                      <a:pt x="532" y="614"/>
                      <a:pt x="532" y="614"/>
                      <a:pt x="532" y="614"/>
                    </a:cubicBezTo>
                    <a:cubicBezTo>
                      <a:pt x="531" y="613"/>
                      <a:pt x="531" y="613"/>
                      <a:pt x="532" y="613"/>
                    </a:cubicBezTo>
                    <a:cubicBezTo>
                      <a:pt x="532" y="613"/>
                      <a:pt x="532" y="613"/>
                      <a:pt x="532" y="612"/>
                    </a:cubicBezTo>
                    <a:cubicBezTo>
                      <a:pt x="532" y="612"/>
                      <a:pt x="532" y="612"/>
                      <a:pt x="532" y="612"/>
                    </a:cubicBezTo>
                    <a:cubicBezTo>
                      <a:pt x="532" y="612"/>
                      <a:pt x="531" y="612"/>
                      <a:pt x="531" y="612"/>
                    </a:cubicBezTo>
                    <a:cubicBezTo>
                      <a:pt x="531" y="612"/>
                      <a:pt x="531" y="612"/>
                      <a:pt x="531" y="612"/>
                    </a:cubicBezTo>
                    <a:cubicBezTo>
                      <a:pt x="530" y="612"/>
                      <a:pt x="530" y="612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1" y="613"/>
                      <a:pt x="531" y="613"/>
                      <a:pt x="531" y="613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29" y="614"/>
                      <a:pt x="529" y="614"/>
                    </a:cubicBezTo>
                    <a:cubicBezTo>
                      <a:pt x="529" y="614"/>
                      <a:pt x="528" y="614"/>
                      <a:pt x="528" y="613"/>
                    </a:cubicBezTo>
                    <a:cubicBezTo>
                      <a:pt x="528" y="613"/>
                      <a:pt x="528" y="614"/>
                      <a:pt x="528" y="614"/>
                    </a:cubicBezTo>
                    <a:cubicBezTo>
                      <a:pt x="528" y="614"/>
                      <a:pt x="528" y="614"/>
                      <a:pt x="529" y="614"/>
                    </a:cubicBezTo>
                    <a:cubicBezTo>
                      <a:pt x="529" y="614"/>
                      <a:pt x="529" y="614"/>
                      <a:pt x="529" y="614"/>
                    </a:cubicBezTo>
                    <a:cubicBezTo>
                      <a:pt x="529" y="614"/>
                      <a:pt x="529" y="615"/>
                      <a:pt x="529" y="615"/>
                    </a:cubicBezTo>
                    <a:cubicBezTo>
                      <a:pt x="529" y="615"/>
                      <a:pt x="529" y="615"/>
                      <a:pt x="530" y="615"/>
                    </a:cubicBezTo>
                    <a:cubicBezTo>
                      <a:pt x="530" y="615"/>
                      <a:pt x="530" y="615"/>
                      <a:pt x="530" y="615"/>
                    </a:cubicBezTo>
                    <a:cubicBezTo>
                      <a:pt x="531" y="615"/>
                      <a:pt x="531" y="615"/>
                      <a:pt x="532" y="615"/>
                    </a:cubicBezTo>
                    <a:cubicBezTo>
                      <a:pt x="532" y="615"/>
                      <a:pt x="532" y="616"/>
                      <a:pt x="532" y="616"/>
                    </a:cubicBezTo>
                    <a:cubicBezTo>
                      <a:pt x="531" y="616"/>
                      <a:pt x="531" y="616"/>
                      <a:pt x="531" y="616"/>
                    </a:cubicBezTo>
                    <a:cubicBezTo>
                      <a:pt x="530" y="616"/>
                      <a:pt x="530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30" y="617"/>
                      <a:pt x="530" y="617"/>
                      <a:pt x="530" y="617"/>
                    </a:cubicBezTo>
                    <a:cubicBezTo>
                      <a:pt x="530" y="617"/>
                      <a:pt x="530" y="617"/>
                      <a:pt x="531" y="617"/>
                    </a:cubicBezTo>
                    <a:cubicBezTo>
                      <a:pt x="531" y="618"/>
                      <a:pt x="531" y="618"/>
                      <a:pt x="531" y="618"/>
                    </a:cubicBezTo>
                    <a:cubicBezTo>
                      <a:pt x="531" y="618"/>
                      <a:pt x="531" y="618"/>
                      <a:pt x="532" y="618"/>
                    </a:cubicBezTo>
                    <a:cubicBezTo>
                      <a:pt x="532" y="618"/>
                      <a:pt x="532" y="618"/>
                      <a:pt x="532" y="619"/>
                    </a:cubicBezTo>
                    <a:cubicBezTo>
                      <a:pt x="532" y="619"/>
                      <a:pt x="532" y="619"/>
                      <a:pt x="532" y="619"/>
                    </a:cubicBezTo>
                    <a:cubicBezTo>
                      <a:pt x="531" y="619"/>
                      <a:pt x="530" y="619"/>
                      <a:pt x="530" y="618"/>
                    </a:cubicBezTo>
                    <a:cubicBezTo>
                      <a:pt x="529" y="618"/>
                      <a:pt x="529" y="618"/>
                      <a:pt x="529" y="618"/>
                    </a:cubicBezTo>
                    <a:cubicBezTo>
                      <a:pt x="529" y="618"/>
                      <a:pt x="529" y="618"/>
                      <a:pt x="529" y="619"/>
                    </a:cubicBezTo>
                    <a:cubicBezTo>
                      <a:pt x="529" y="619"/>
                      <a:pt x="529" y="619"/>
                      <a:pt x="529" y="619"/>
                    </a:cubicBezTo>
                    <a:cubicBezTo>
                      <a:pt x="530" y="619"/>
                      <a:pt x="531" y="619"/>
                      <a:pt x="532" y="619"/>
                    </a:cubicBezTo>
                    <a:cubicBezTo>
                      <a:pt x="533" y="619"/>
                      <a:pt x="533" y="619"/>
                      <a:pt x="533" y="620"/>
                    </a:cubicBezTo>
                    <a:cubicBezTo>
                      <a:pt x="533" y="620"/>
                      <a:pt x="533" y="620"/>
                      <a:pt x="533" y="620"/>
                    </a:cubicBezTo>
                    <a:cubicBezTo>
                      <a:pt x="533" y="621"/>
                      <a:pt x="533" y="621"/>
                      <a:pt x="533" y="621"/>
                    </a:cubicBezTo>
                    <a:cubicBezTo>
                      <a:pt x="534" y="621"/>
                      <a:pt x="534" y="621"/>
                      <a:pt x="534" y="621"/>
                    </a:cubicBezTo>
                    <a:cubicBezTo>
                      <a:pt x="534" y="621"/>
                      <a:pt x="534" y="622"/>
                      <a:pt x="534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3" y="622"/>
                      <a:pt x="533" y="622"/>
                      <a:pt x="532" y="622"/>
                    </a:cubicBezTo>
                    <a:cubicBezTo>
                      <a:pt x="532" y="621"/>
                      <a:pt x="532" y="621"/>
                      <a:pt x="532" y="622"/>
                    </a:cubicBezTo>
                    <a:cubicBezTo>
                      <a:pt x="532" y="622"/>
                      <a:pt x="533" y="622"/>
                      <a:pt x="533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4" y="622"/>
                      <a:pt x="535" y="623"/>
                      <a:pt x="535" y="623"/>
                    </a:cubicBezTo>
                    <a:cubicBezTo>
                      <a:pt x="535" y="623"/>
                      <a:pt x="536" y="623"/>
                      <a:pt x="536" y="623"/>
                    </a:cubicBezTo>
                    <a:cubicBezTo>
                      <a:pt x="536" y="623"/>
                      <a:pt x="535" y="623"/>
                      <a:pt x="535" y="623"/>
                    </a:cubicBezTo>
                    <a:cubicBezTo>
                      <a:pt x="535" y="623"/>
                      <a:pt x="535" y="623"/>
                      <a:pt x="535" y="623"/>
                    </a:cubicBezTo>
                    <a:cubicBezTo>
                      <a:pt x="536" y="624"/>
                      <a:pt x="536" y="624"/>
                      <a:pt x="537" y="624"/>
                    </a:cubicBezTo>
                    <a:cubicBezTo>
                      <a:pt x="537" y="624"/>
                      <a:pt x="537" y="624"/>
                      <a:pt x="538" y="624"/>
                    </a:cubicBezTo>
                    <a:cubicBezTo>
                      <a:pt x="538" y="624"/>
                      <a:pt x="538" y="624"/>
                      <a:pt x="538" y="624"/>
                    </a:cubicBezTo>
                    <a:cubicBezTo>
                      <a:pt x="538" y="625"/>
                      <a:pt x="537" y="625"/>
                      <a:pt x="537" y="625"/>
                    </a:cubicBezTo>
                    <a:cubicBezTo>
                      <a:pt x="537" y="625"/>
                      <a:pt x="537" y="625"/>
                      <a:pt x="538" y="625"/>
                    </a:cubicBezTo>
                    <a:cubicBezTo>
                      <a:pt x="538" y="625"/>
                      <a:pt x="538" y="625"/>
                      <a:pt x="538" y="625"/>
                    </a:cubicBezTo>
                    <a:cubicBezTo>
                      <a:pt x="538" y="625"/>
                      <a:pt x="538" y="624"/>
                      <a:pt x="538" y="624"/>
                    </a:cubicBezTo>
                    <a:cubicBezTo>
                      <a:pt x="538" y="625"/>
                      <a:pt x="538" y="625"/>
                      <a:pt x="538" y="626"/>
                    </a:cubicBezTo>
                    <a:cubicBezTo>
                      <a:pt x="538" y="626"/>
                      <a:pt x="539" y="626"/>
                      <a:pt x="539" y="626"/>
                    </a:cubicBezTo>
                    <a:cubicBezTo>
                      <a:pt x="539" y="626"/>
                      <a:pt x="539" y="625"/>
                      <a:pt x="539" y="624"/>
                    </a:cubicBezTo>
                    <a:cubicBezTo>
                      <a:pt x="540" y="625"/>
                      <a:pt x="540" y="625"/>
                      <a:pt x="540" y="625"/>
                    </a:cubicBezTo>
                    <a:cubicBezTo>
                      <a:pt x="540" y="625"/>
                      <a:pt x="541" y="625"/>
                      <a:pt x="541" y="625"/>
                    </a:cubicBezTo>
                    <a:cubicBezTo>
                      <a:pt x="541" y="625"/>
                      <a:pt x="541" y="625"/>
                      <a:pt x="541" y="625"/>
                    </a:cubicBezTo>
                    <a:cubicBezTo>
                      <a:pt x="541" y="625"/>
                      <a:pt x="540" y="625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7"/>
                      <a:pt x="540" y="627"/>
                    </a:cubicBezTo>
                    <a:cubicBezTo>
                      <a:pt x="541" y="627"/>
                      <a:pt x="541" y="627"/>
                      <a:pt x="541" y="628"/>
                    </a:cubicBezTo>
                    <a:cubicBezTo>
                      <a:pt x="541" y="628"/>
                      <a:pt x="540" y="628"/>
                      <a:pt x="540" y="628"/>
                    </a:cubicBezTo>
                    <a:cubicBezTo>
                      <a:pt x="540" y="628"/>
                      <a:pt x="541" y="628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0" y="629"/>
                      <a:pt x="540" y="630"/>
                      <a:pt x="540" y="630"/>
                    </a:cubicBezTo>
                    <a:cubicBezTo>
                      <a:pt x="540" y="630"/>
                      <a:pt x="539" y="631"/>
                      <a:pt x="539" y="631"/>
                    </a:cubicBezTo>
                    <a:cubicBezTo>
                      <a:pt x="539" y="631"/>
                      <a:pt x="539" y="632"/>
                      <a:pt x="540" y="632"/>
                    </a:cubicBezTo>
                    <a:cubicBezTo>
                      <a:pt x="540" y="632"/>
                      <a:pt x="540" y="632"/>
                      <a:pt x="540" y="632"/>
                    </a:cubicBezTo>
                    <a:cubicBezTo>
                      <a:pt x="540" y="631"/>
                      <a:pt x="541" y="631"/>
                      <a:pt x="541" y="631"/>
                    </a:cubicBezTo>
                    <a:cubicBezTo>
                      <a:pt x="541" y="630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4" y="630"/>
                    </a:cubicBezTo>
                    <a:cubicBezTo>
                      <a:pt x="544" y="630"/>
                      <a:pt x="544" y="630"/>
                      <a:pt x="544" y="631"/>
                    </a:cubicBezTo>
                    <a:cubicBezTo>
                      <a:pt x="545" y="631"/>
                      <a:pt x="544" y="631"/>
                      <a:pt x="544" y="631"/>
                    </a:cubicBezTo>
                    <a:cubicBezTo>
                      <a:pt x="544" y="631"/>
                      <a:pt x="544" y="632"/>
                      <a:pt x="544" y="632"/>
                    </a:cubicBezTo>
                    <a:cubicBezTo>
                      <a:pt x="544" y="632"/>
                      <a:pt x="545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3"/>
                      <a:pt x="546" y="633"/>
                      <a:pt x="546" y="633"/>
                    </a:cubicBezTo>
                    <a:cubicBezTo>
                      <a:pt x="546" y="633"/>
                      <a:pt x="545" y="634"/>
                      <a:pt x="545" y="634"/>
                    </a:cubicBezTo>
                    <a:cubicBezTo>
                      <a:pt x="545" y="634"/>
                      <a:pt x="544" y="635"/>
                      <a:pt x="544" y="635"/>
                    </a:cubicBezTo>
                    <a:cubicBezTo>
                      <a:pt x="544" y="635"/>
                      <a:pt x="545" y="635"/>
                      <a:pt x="545" y="635"/>
                    </a:cubicBezTo>
                    <a:cubicBezTo>
                      <a:pt x="545" y="635"/>
                      <a:pt x="545" y="634"/>
                      <a:pt x="545" y="634"/>
                    </a:cubicBezTo>
                    <a:cubicBezTo>
                      <a:pt x="546" y="634"/>
                      <a:pt x="546" y="633"/>
                      <a:pt x="547" y="633"/>
                    </a:cubicBezTo>
                    <a:cubicBezTo>
                      <a:pt x="547" y="633"/>
                      <a:pt x="548" y="632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9" y="631"/>
                      <a:pt x="549" y="632"/>
                    </a:cubicBezTo>
                    <a:cubicBezTo>
                      <a:pt x="549" y="632"/>
                      <a:pt x="549" y="632"/>
                      <a:pt x="548" y="632"/>
                    </a:cubicBezTo>
                    <a:cubicBezTo>
                      <a:pt x="548" y="633"/>
                      <a:pt x="547" y="633"/>
                      <a:pt x="547" y="634"/>
                    </a:cubicBezTo>
                    <a:cubicBezTo>
                      <a:pt x="547" y="634"/>
                      <a:pt x="548" y="634"/>
                      <a:pt x="548" y="633"/>
                    </a:cubicBezTo>
                    <a:cubicBezTo>
                      <a:pt x="548" y="633"/>
                      <a:pt x="548" y="633"/>
                      <a:pt x="548" y="633"/>
                    </a:cubicBezTo>
                    <a:cubicBezTo>
                      <a:pt x="548" y="633"/>
                      <a:pt x="549" y="633"/>
                      <a:pt x="549" y="633"/>
                    </a:cubicBezTo>
                    <a:cubicBezTo>
                      <a:pt x="549" y="633"/>
                      <a:pt x="549" y="632"/>
                      <a:pt x="549" y="632"/>
                    </a:cubicBezTo>
                    <a:cubicBezTo>
                      <a:pt x="549" y="632"/>
                      <a:pt x="550" y="632"/>
                      <a:pt x="550" y="633"/>
                    </a:cubicBezTo>
                    <a:cubicBezTo>
                      <a:pt x="550" y="633"/>
                      <a:pt x="550" y="633"/>
                      <a:pt x="550" y="633"/>
                    </a:cubicBezTo>
                    <a:cubicBezTo>
                      <a:pt x="549" y="633"/>
                      <a:pt x="549" y="633"/>
                      <a:pt x="549" y="633"/>
                    </a:cubicBezTo>
                    <a:cubicBezTo>
                      <a:pt x="549" y="634"/>
                      <a:pt x="549" y="634"/>
                      <a:pt x="549" y="634"/>
                    </a:cubicBezTo>
                    <a:cubicBezTo>
                      <a:pt x="549" y="634"/>
                      <a:pt x="550" y="634"/>
                      <a:pt x="550" y="634"/>
                    </a:cubicBezTo>
                    <a:cubicBezTo>
                      <a:pt x="550" y="634"/>
                      <a:pt x="549" y="635"/>
                      <a:pt x="549" y="635"/>
                    </a:cubicBezTo>
                    <a:cubicBezTo>
                      <a:pt x="549" y="635"/>
                      <a:pt x="550" y="635"/>
                      <a:pt x="550" y="636"/>
                    </a:cubicBezTo>
                    <a:cubicBezTo>
                      <a:pt x="551" y="636"/>
                      <a:pt x="552" y="636"/>
                      <a:pt x="553" y="636"/>
                    </a:cubicBezTo>
                    <a:cubicBezTo>
                      <a:pt x="553" y="636"/>
                      <a:pt x="553" y="636"/>
                      <a:pt x="553" y="636"/>
                    </a:cubicBezTo>
                    <a:cubicBezTo>
                      <a:pt x="553" y="636"/>
                      <a:pt x="553" y="636"/>
                      <a:pt x="554" y="636"/>
                    </a:cubicBezTo>
                    <a:cubicBezTo>
                      <a:pt x="554" y="636"/>
                      <a:pt x="554" y="636"/>
                      <a:pt x="554" y="636"/>
                    </a:cubicBezTo>
                    <a:cubicBezTo>
                      <a:pt x="555" y="636"/>
                      <a:pt x="555" y="636"/>
                      <a:pt x="555" y="636"/>
                    </a:cubicBezTo>
                    <a:cubicBezTo>
                      <a:pt x="555" y="635"/>
                      <a:pt x="556" y="635"/>
                      <a:pt x="556" y="635"/>
                    </a:cubicBezTo>
                    <a:cubicBezTo>
                      <a:pt x="556" y="635"/>
                      <a:pt x="556" y="635"/>
                      <a:pt x="557" y="635"/>
                    </a:cubicBezTo>
                    <a:cubicBezTo>
                      <a:pt x="557" y="635"/>
                      <a:pt x="557" y="635"/>
                      <a:pt x="557" y="635"/>
                    </a:cubicBezTo>
                    <a:cubicBezTo>
                      <a:pt x="557" y="635"/>
                      <a:pt x="556" y="635"/>
                      <a:pt x="556" y="635"/>
                    </a:cubicBezTo>
                    <a:cubicBezTo>
                      <a:pt x="557" y="635"/>
                      <a:pt x="557" y="636"/>
                      <a:pt x="557" y="636"/>
                    </a:cubicBezTo>
                    <a:cubicBezTo>
                      <a:pt x="557" y="636"/>
                      <a:pt x="556" y="636"/>
                      <a:pt x="556" y="636"/>
                    </a:cubicBezTo>
                    <a:cubicBezTo>
                      <a:pt x="556" y="637"/>
                      <a:pt x="555" y="637"/>
                      <a:pt x="555" y="637"/>
                    </a:cubicBezTo>
                    <a:cubicBezTo>
                      <a:pt x="556" y="637"/>
                      <a:pt x="557" y="637"/>
                      <a:pt x="557" y="637"/>
                    </a:cubicBezTo>
                    <a:cubicBezTo>
                      <a:pt x="557" y="637"/>
                      <a:pt x="558" y="637"/>
                      <a:pt x="558" y="637"/>
                    </a:cubicBezTo>
                    <a:cubicBezTo>
                      <a:pt x="558" y="637"/>
                      <a:pt x="558" y="637"/>
                      <a:pt x="558" y="638"/>
                    </a:cubicBezTo>
                    <a:cubicBezTo>
                      <a:pt x="558" y="638"/>
                      <a:pt x="558" y="638"/>
                      <a:pt x="559" y="638"/>
                    </a:cubicBezTo>
                    <a:cubicBezTo>
                      <a:pt x="559" y="638"/>
                      <a:pt x="560" y="638"/>
                      <a:pt x="560" y="638"/>
                    </a:cubicBezTo>
                    <a:cubicBezTo>
                      <a:pt x="560" y="638"/>
                      <a:pt x="561" y="639"/>
                      <a:pt x="561" y="639"/>
                    </a:cubicBezTo>
                    <a:cubicBezTo>
                      <a:pt x="561" y="639"/>
                      <a:pt x="561" y="639"/>
                      <a:pt x="560" y="640"/>
                    </a:cubicBezTo>
                    <a:cubicBezTo>
                      <a:pt x="560" y="640"/>
                      <a:pt x="559" y="641"/>
                      <a:pt x="559" y="641"/>
                    </a:cubicBezTo>
                    <a:cubicBezTo>
                      <a:pt x="558" y="641"/>
                      <a:pt x="558" y="641"/>
                      <a:pt x="558" y="641"/>
                    </a:cubicBezTo>
                    <a:cubicBezTo>
                      <a:pt x="557" y="641"/>
                      <a:pt x="556" y="641"/>
                      <a:pt x="555" y="642"/>
                    </a:cubicBezTo>
                    <a:cubicBezTo>
                      <a:pt x="555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3"/>
                      <a:pt x="553" y="643"/>
                      <a:pt x="552" y="643"/>
                    </a:cubicBezTo>
                    <a:cubicBezTo>
                      <a:pt x="553" y="643"/>
                      <a:pt x="553" y="643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2" y="645"/>
                      <a:pt x="551" y="645"/>
                      <a:pt x="550" y="644"/>
                    </a:cubicBezTo>
                    <a:cubicBezTo>
                      <a:pt x="550" y="644"/>
                      <a:pt x="550" y="644"/>
                      <a:pt x="550" y="644"/>
                    </a:cubicBezTo>
                    <a:cubicBezTo>
                      <a:pt x="549" y="644"/>
                      <a:pt x="547" y="645"/>
                      <a:pt x="546" y="645"/>
                    </a:cubicBezTo>
                    <a:cubicBezTo>
                      <a:pt x="547" y="645"/>
                      <a:pt x="547" y="645"/>
                      <a:pt x="548" y="645"/>
                    </a:cubicBezTo>
                    <a:cubicBezTo>
                      <a:pt x="548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8" y="647"/>
                      <a:pt x="546" y="647"/>
                      <a:pt x="545" y="647"/>
                    </a:cubicBezTo>
                    <a:cubicBezTo>
                      <a:pt x="544" y="648"/>
                      <a:pt x="543" y="648"/>
                      <a:pt x="543" y="648"/>
                    </a:cubicBezTo>
                    <a:cubicBezTo>
                      <a:pt x="542" y="649"/>
                      <a:pt x="542" y="649"/>
                      <a:pt x="542" y="650"/>
                    </a:cubicBezTo>
                    <a:cubicBezTo>
                      <a:pt x="542" y="650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2"/>
                      <a:pt x="541" y="652"/>
                      <a:pt x="541" y="652"/>
                    </a:cubicBezTo>
                    <a:cubicBezTo>
                      <a:pt x="541" y="652"/>
                      <a:pt x="540" y="652"/>
                      <a:pt x="540" y="652"/>
                    </a:cubicBezTo>
                    <a:cubicBezTo>
                      <a:pt x="540" y="652"/>
                      <a:pt x="541" y="653"/>
                      <a:pt x="541" y="653"/>
                    </a:cubicBezTo>
                    <a:cubicBezTo>
                      <a:pt x="541" y="652"/>
                      <a:pt x="541" y="652"/>
                      <a:pt x="541" y="652"/>
                    </a:cubicBezTo>
                    <a:cubicBezTo>
                      <a:pt x="541" y="652"/>
                      <a:pt x="542" y="652"/>
                      <a:pt x="542" y="652"/>
                    </a:cubicBezTo>
                    <a:cubicBezTo>
                      <a:pt x="542" y="653"/>
                      <a:pt x="542" y="652"/>
                      <a:pt x="543" y="652"/>
                    </a:cubicBezTo>
                    <a:cubicBezTo>
                      <a:pt x="543" y="652"/>
                      <a:pt x="543" y="652"/>
                      <a:pt x="543" y="651"/>
                    </a:cubicBezTo>
                    <a:cubicBezTo>
                      <a:pt x="543" y="651"/>
                      <a:pt x="543" y="651"/>
                      <a:pt x="544" y="651"/>
                    </a:cubicBezTo>
                    <a:cubicBezTo>
                      <a:pt x="544" y="651"/>
                      <a:pt x="544" y="651"/>
                      <a:pt x="544" y="651"/>
                    </a:cubicBezTo>
                    <a:cubicBezTo>
                      <a:pt x="545" y="651"/>
                      <a:pt x="545" y="651"/>
                      <a:pt x="546" y="650"/>
                    </a:cubicBezTo>
                    <a:cubicBezTo>
                      <a:pt x="547" y="650"/>
                      <a:pt x="547" y="649"/>
                      <a:pt x="548" y="649"/>
                    </a:cubicBezTo>
                    <a:cubicBezTo>
                      <a:pt x="549" y="649"/>
                      <a:pt x="549" y="649"/>
                      <a:pt x="549" y="649"/>
                    </a:cubicBezTo>
                    <a:cubicBezTo>
                      <a:pt x="549" y="649"/>
                      <a:pt x="550" y="648"/>
                      <a:pt x="550" y="648"/>
                    </a:cubicBezTo>
                    <a:cubicBezTo>
                      <a:pt x="550" y="648"/>
                      <a:pt x="549" y="648"/>
                      <a:pt x="549" y="648"/>
                    </a:cubicBezTo>
                    <a:cubicBezTo>
                      <a:pt x="549" y="647"/>
                      <a:pt x="550" y="647"/>
                      <a:pt x="550" y="647"/>
                    </a:cubicBezTo>
                    <a:cubicBezTo>
                      <a:pt x="550" y="647"/>
                      <a:pt x="550" y="646"/>
                      <a:pt x="551" y="646"/>
                    </a:cubicBezTo>
                    <a:cubicBezTo>
                      <a:pt x="551" y="646"/>
                      <a:pt x="551" y="646"/>
                      <a:pt x="552" y="646"/>
                    </a:cubicBezTo>
                    <a:cubicBezTo>
                      <a:pt x="553" y="645"/>
                      <a:pt x="554" y="645"/>
                      <a:pt x="555" y="644"/>
                    </a:cubicBezTo>
                    <a:cubicBezTo>
                      <a:pt x="555" y="644"/>
                      <a:pt x="556" y="644"/>
                      <a:pt x="556" y="644"/>
                    </a:cubicBezTo>
                    <a:cubicBezTo>
                      <a:pt x="556" y="644"/>
                      <a:pt x="557" y="645"/>
                      <a:pt x="557" y="644"/>
                    </a:cubicBezTo>
                    <a:cubicBezTo>
                      <a:pt x="556" y="644"/>
                      <a:pt x="556" y="644"/>
                      <a:pt x="555" y="644"/>
                    </a:cubicBezTo>
                    <a:cubicBezTo>
                      <a:pt x="554" y="644"/>
                      <a:pt x="554" y="644"/>
                      <a:pt x="553" y="644"/>
                    </a:cubicBezTo>
                    <a:cubicBezTo>
                      <a:pt x="553" y="643"/>
                      <a:pt x="554" y="643"/>
                      <a:pt x="554" y="643"/>
                    </a:cubicBezTo>
                    <a:cubicBezTo>
                      <a:pt x="555" y="643"/>
                      <a:pt x="556" y="643"/>
                      <a:pt x="557" y="643"/>
                    </a:cubicBezTo>
                    <a:cubicBezTo>
                      <a:pt x="558" y="643"/>
                      <a:pt x="559" y="643"/>
                      <a:pt x="560" y="643"/>
                    </a:cubicBezTo>
                    <a:cubicBezTo>
                      <a:pt x="560" y="643"/>
                      <a:pt x="560" y="643"/>
                      <a:pt x="560" y="644"/>
                    </a:cubicBezTo>
                    <a:cubicBezTo>
                      <a:pt x="560" y="644"/>
                      <a:pt x="560" y="644"/>
                      <a:pt x="560" y="644"/>
                    </a:cubicBezTo>
                    <a:cubicBezTo>
                      <a:pt x="561" y="645"/>
                      <a:pt x="562" y="646"/>
                      <a:pt x="562" y="646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8"/>
                      <a:pt x="562" y="648"/>
                    </a:cubicBezTo>
                    <a:cubicBezTo>
                      <a:pt x="561" y="649"/>
                      <a:pt x="560" y="649"/>
                      <a:pt x="560" y="650"/>
                    </a:cubicBezTo>
                    <a:cubicBezTo>
                      <a:pt x="560" y="650"/>
                      <a:pt x="561" y="650"/>
                      <a:pt x="561" y="650"/>
                    </a:cubicBezTo>
                    <a:cubicBezTo>
                      <a:pt x="561" y="650"/>
                      <a:pt x="561" y="650"/>
                      <a:pt x="561" y="650"/>
                    </a:cubicBezTo>
                    <a:cubicBezTo>
                      <a:pt x="561" y="651"/>
                      <a:pt x="561" y="651"/>
                      <a:pt x="561" y="651"/>
                    </a:cubicBezTo>
                    <a:cubicBezTo>
                      <a:pt x="562" y="651"/>
                      <a:pt x="562" y="650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3" y="648"/>
                      <a:pt x="564" y="649"/>
                      <a:pt x="566" y="648"/>
                    </a:cubicBezTo>
                    <a:cubicBezTo>
                      <a:pt x="566" y="648"/>
                      <a:pt x="566" y="648"/>
                      <a:pt x="567" y="648"/>
                    </a:cubicBezTo>
                    <a:cubicBezTo>
                      <a:pt x="567" y="648"/>
                      <a:pt x="566" y="648"/>
                      <a:pt x="566" y="648"/>
                    </a:cubicBezTo>
                    <a:cubicBezTo>
                      <a:pt x="566" y="649"/>
                      <a:pt x="566" y="649"/>
                      <a:pt x="566" y="649"/>
                    </a:cubicBezTo>
                    <a:cubicBezTo>
                      <a:pt x="566" y="650"/>
                      <a:pt x="568" y="650"/>
                      <a:pt x="568" y="650"/>
                    </a:cubicBezTo>
                    <a:cubicBezTo>
                      <a:pt x="568" y="650"/>
                      <a:pt x="568" y="650"/>
                      <a:pt x="569" y="650"/>
                    </a:cubicBezTo>
                    <a:cubicBezTo>
                      <a:pt x="569" y="650"/>
                      <a:pt x="569" y="650"/>
                      <a:pt x="569" y="650"/>
                    </a:cubicBezTo>
                    <a:cubicBezTo>
                      <a:pt x="569" y="650"/>
                      <a:pt x="570" y="650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8" y="651"/>
                      <a:pt x="568" y="651"/>
                    </a:cubicBezTo>
                    <a:cubicBezTo>
                      <a:pt x="568" y="651"/>
                      <a:pt x="568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70" y="652"/>
                      <a:pt x="570" y="652"/>
                      <a:pt x="570" y="652"/>
                    </a:cubicBezTo>
                    <a:cubicBezTo>
                      <a:pt x="570" y="652"/>
                      <a:pt x="570" y="653"/>
                      <a:pt x="571" y="653"/>
                    </a:cubicBezTo>
                    <a:cubicBezTo>
                      <a:pt x="571" y="653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5"/>
                      <a:pt x="571" y="655"/>
                      <a:pt x="571" y="656"/>
                    </a:cubicBezTo>
                    <a:cubicBezTo>
                      <a:pt x="571" y="656"/>
                      <a:pt x="571" y="656"/>
                      <a:pt x="571" y="656"/>
                    </a:cubicBezTo>
                    <a:cubicBezTo>
                      <a:pt x="571" y="656"/>
                      <a:pt x="570" y="656"/>
                      <a:pt x="569" y="656"/>
                    </a:cubicBezTo>
                    <a:cubicBezTo>
                      <a:pt x="570" y="657"/>
                      <a:pt x="570" y="657"/>
                      <a:pt x="570" y="657"/>
                    </a:cubicBezTo>
                    <a:cubicBezTo>
                      <a:pt x="570" y="657"/>
                      <a:pt x="570" y="657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0" y="658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70" y="659"/>
                      <a:pt x="570" y="660"/>
                      <a:pt x="570" y="660"/>
                    </a:cubicBezTo>
                    <a:cubicBezTo>
                      <a:pt x="570" y="660"/>
                      <a:pt x="570" y="660"/>
                      <a:pt x="571" y="660"/>
                    </a:cubicBezTo>
                    <a:cubicBezTo>
                      <a:pt x="571" y="660"/>
                      <a:pt x="571" y="660"/>
                      <a:pt x="571" y="660"/>
                    </a:cubicBezTo>
                    <a:cubicBezTo>
                      <a:pt x="571" y="660"/>
                      <a:pt x="571" y="661"/>
                      <a:pt x="571" y="661"/>
                    </a:cubicBezTo>
                    <a:cubicBezTo>
                      <a:pt x="571" y="661"/>
                      <a:pt x="571" y="662"/>
                      <a:pt x="571" y="662"/>
                    </a:cubicBezTo>
                    <a:cubicBezTo>
                      <a:pt x="571" y="662"/>
                      <a:pt x="570" y="661"/>
                      <a:pt x="569" y="661"/>
                    </a:cubicBezTo>
                    <a:cubicBezTo>
                      <a:pt x="569" y="661"/>
                      <a:pt x="569" y="661"/>
                      <a:pt x="569" y="661"/>
                    </a:cubicBezTo>
                    <a:cubicBezTo>
                      <a:pt x="569" y="661"/>
                      <a:pt x="569" y="662"/>
                      <a:pt x="569" y="662"/>
                    </a:cubicBezTo>
                    <a:cubicBezTo>
                      <a:pt x="570" y="662"/>
                      <a:pt x="570" y="662"/>
                      <a:pt x="571" y="662"/>
                    </a:cubicBezTo>
                    <a:cubicBezTo>
                      <a:pt x="571" y="662"/>
                      <a:pt x="572" y="662"/>
                      <a:pt x="572" y="663"/>
                    </a:cubicBezTo>
                    <a:cubicBezTo>
                      <a:pt x="572" y="663"/>
                      <a:pt x="572" y="663"/>
                      <a:pt x="572" y="6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4" name="Freeform 776">
                <a:extLst>
                  <a:ext uri="{FF2B5EF4-FFF2-40B4-BE49-F238E27FC236}">
                    <a16:creationId xmlns="" xmlns:a16="http://schemas.microsoft.com/office/drawing/2014/main" id="{5CCE2BFB-74BC-7E43-BE78-952333016D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8963" y="4075113"/>
                <a:ext cx="211137" cy="184150"/>
              </a:xfrm>
              <a:custGeom>
                <a:avLst/>
                <a:gdLst>
                  <a:gd name="T0" fmla="*/ 5 w 51"/>
                  <a:gd name="T1" fmla="*/ 16 h 44"/>
                  <a:gd name="T2" fmla="*/ 6 w 51"/>
                  <a:gd name="T3" fmla="*/ 13 h 44"/>
                  <a:gd name="T4" fmla="*/ 8 w 51"/>
                  <a:gd name="T5" fmla="*/ 18 h 44"/>
                  <a:gd name="T6" fmla="*/ 7 w 51"/>
                  <a:gd name="T7" fmla="*/ 20 h 44"/>
                  <a:gd name="T8" fmla="*/ 10 w 51"/>
                  <a:gd name="T9" fmla="*/ 23 h 44"/>
                  <a:gd name="T10" fmla="*/ 8 w 51"/>
                  <a:gd name="T11" fmla="*/ 19 h 44"/>
                  <a:gd name="T12" fmla="*/ 7 w 51"/>
                  <a:gd name="T13" fmla="*/ 21 h 44"/>
                  <a:gd name="T14" fmla="*/ 37 w 51"/>
                  <a:gd name="T15" fmla="*/ 44 h 44"/>
                  <a:gd name="T16" fmla="*/ 40 w 51"/>
                  <a:gd name="T17" fmla="*/ 42 h 44"/>
                  <a:gd name="T18" fmla="*/ 36 w 51"/>
                  <a:gd name="T19" fmla="*/ 43 h 44"/>
                  <a:gd name="T20" fmla="*/ 49 w 51"/>
                  <a:gd name="T21" fmla="*/ 38 h 44"/>
                  <a:gd name="T22" fmla="*/ 40 w 51"/>
                  <a:gd name="T23" fmla="*/ 34 h 44"/>
                  <a:gd name="T24" fmla="*/ 42 w 51"/>
                  <a:gd name="T25" fmla="*/ 34 h 44"/>
                  <a:gd name="T26" fmla="*/ 40 w 51"/>
                  <a:gd name="T27" fmla="*/ 34 h 44"/>
                  <a:gd name="T28" fmla="*/ 50 w 51"/>
                  <a:gd name="T29" fmla="*/ 39 h 44"/>
                  <a:gd name="T30" fmla="*/ 10 w 51"/>
                  <a:gd name="T31" fmla="*/ 14 h 44"/>
                  <a:gd name="T32" fmla="*/ 25 w 51"/>
                  <a:gd name="T33" fmla="*/ 26 h 44"/>
                  <a:gd name="T34" fmla="*/ 27 w 51"/>
                  <a:gd name="T35" fmla="*/ 29 h 44"/>
                  <a:gd name="T36" fmla="*/ 27 w 51"/>
                  <a:gd name="T37" fmla="*/ 29 h 44"/>
                  <a:gd name="T38" fmla="*/ 25 w 51"/>
                  <a:gd name="T39" fmla="*/ 26 h 44"/>
                  <a:gd name="T40" fmla="*/ 2 w 51"/>
                  <a:gd name="T41" fmla="*/ 3 h 44"/>
                  <a:gd name="T42" fmla="*/ 7 w 51"/>
                  <a:gd name="T43" fmla="*/ 2 h 44"/>
                  <a:gd name="T44" fmla="*/ 4 w 51"/>
                  <a:gd name="T45" fmla="*/ 2 h 44"/>
                  <a:gd name="T46" fmla="*/ 1 w 51"/>
                  <a:gd name="T47" fmla="*/ 2 h 44"/>
                  <a:gd name="T48" fmla="*/ 22 w 51"/>
                  <a:gd name="T49" fmla="*/ 26 h 44"/>
                  <a:gd name="T50" fmla="*/ 20 w 51"/>
                  <a:gd name="T51" fmla="*/ 24 h 44"/>
                  <a:gd name="T52" fmla="*/ 30 w 51"/>
                  <a:gd name="T53" fmla="*/ 22 h 44"/>
                  <a:gd name="T54" fmla="*/ 18 w 51"/>
                  <a:gd name="T55" fmla="*/ 12 h 44"/>
                  <a:gd name="T56" fmla="*/ 19 w 51"/>
                  <a:gd name="T57" fmla="*/ 15 h 44"/>
                  <a:gd name="T58" fmla="*/ 19 w 51"/>
                  <a:gd name="T59" fmla="*/ 17 h 44"/>
                  <a:gd name="T60" fmla="*/ 19 w 51"/>
                  <a:gd name="T61" fmla="*/ 14 h 44"/>
                  <a:gd name="T62" fmla="*/ 16 w 51"/>
                  <a:gd name="T63" fmla="*/ 11 h 44"/>
                  <a:gd name="T64" fmla="*/ 15 w 51"/>
                  <a:gd name="T65" fmla="*/ 11 h 44"/>
                  <a:gd name="T66" fmla="*/ 41 w 51"/>
                  <a:gd name="T67" fmla="*/ 40 h 44"/>
                  <a:gd name="T68" fmla="*/ 9 w 51"/>
                  <a:gd name="T69" fmla="*/ 0 h 44"/>
                  <a:gd name="T70" fmla="*/ 12 w 51"/>
                  <a:gd name="T71" fmla="*/ 3 h 44"/>
                  <a:gd name="T72" fmla="*/ 12 w 51"/>
                  <a:gd name="T73" fmla="*/ 6 h 44"/>
                  <a:gd name="T74" fmla="*/ 12 w 51"/>
                  <a:gd name="T75" fmla="*/ 8 h 44"/>
                  <a:gd name="T76" fmla="*/ 12 w 51"/>
                  <a:gd name="T77" fmla="*/ 6 h 44"/>
                  <a:gd name="T78" fmla="*/ 12 w 51"/>
                  <a:gd name="T79" fmla="*/ 3 h 44"/>
                  <a:gd name="T80" fmla="*/ 10 w 51"/>
                  <a:gd name="T81" fmla="*/ 0 h 44"/>
                  <a:gd name="T82" fmla="*/ 9 w 51"/>
                  <a:gd name="T83" fmla="*/ 0 h 44"/>
                  <a:gd name="T84" fmla="*/ 22 w 51"/>
                  <a:gd name="T85" fmla="*/ 26 h 44"/>
                  <a:gd name="T86" fmla="*/ 22 w 51"/>
                  <a:gd name="T87" fmla="*/ 17 h 44"/>
                  <a:gd name="T88" fmla="*/ 24 w 51"/>
                  <a:gd name="T89" fmla="*/ 20 h 44"/>
                  <a:gd name="T90" fmla="*/ 25 w 51"/>
                  <a:gd name="T91" fmla="*/ 21 h 44"/>
                  <a:gd name="T92" fmla="*/ 23 w 51"/>
                  <a:gd name="T93" fmla="*/ 18 h 44"/>
                  <a:gd name="T94" fmla="*/ 32 w 51"/>
                  <a:gd name="T95" fmla="*/ 31 h 44"/>
                  <a:gd name="T96" fmla="*/ 32 w 51"/>
                  <a:gd name="T97" fmla="*/ 31 h 44"/>
                  <a:gd name="T98" fmla="*/ 34 w 51"/>
                  <a:gd name="T99" fmla="*/ 32 h 44"/>
                  <a:gd name="T100" fmla="*/ 34 w 51"/>
                  <a:gd name="T101" fmla="*/ 32 h 44"/>
                  <a:gd name="T102" fmla="*/ 33 w 51"/>
                  <a:gd name="T103" fmla="*/ 34 h 44"/>
                  <a:gd name="T104" fmla="*/ 34 w 51"/>
                  <a:gd name="T105" fmla="*/ 33 h 44"/>
                  <a:gd name="T106" fmla="*/ 34 w 51"/>
                  <a:gd name="T10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" h="44">
                    <a:moveTo>
                      <a:pt x="6" y="19"/>
                    </a:move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8"/>
                    </a:cubicBezTo>
                    <a:cubicBezTo>
                      <a:pt x="8" y="18"/>
                      <a:pt x="9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lose/>
                    <a:moveTo>
                      <a:pt x="8" y="23"/>
                    </a:moveTo>
                    <a:cubicBezTo>
                      <a:pt x="8" y="24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3"/>
                      <a:pt x="8" y="23"/>
                    </a:cubicBezTo>
                    <a:close/>
                    <a:moveTo>
                      <a:pt x="36" y="44"/>
                    </a:moveTo>
                    <a:cubicBezTo>
                      <a:pt x="36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4"/>
                    </a:cubicBezTo>
                    <a:cubicBezTo>
                      <a:pt x="39" y="44"/>
                      <a:pt x="39" y="44"/>
                      <a:pt x="39" y="43"/>
                    </a:cubicBezTo>
                    <a:cubicBezTo>
                      <a:pt x="40" y="43"/>
                      <a:pt x="40" y="42"/>
                      <a:pt x="40" y="41"/>
                    </a:cubicBezTo>
                    <a:cubicBezTo>
                      <a:pt x="40" y="41"/>
                      <a:pt x="40" y="41"/>
                      <a:pt x="40" y="42"/>
                    </a:cubicBezTo>
                    <a:cubicBezTo>
                      <a:pt x="39" y="42"/>
                      <a:pt x="39" y="42"/>
                      <a:pt x="39" y="43"/>
                    </a:cubicBezTo>
                    <a:cubicBezTo>
                      <a:pt x="39" y="43"/>
                      <a:pt x="38" y="43"/>
                      <a:pt x="38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5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9" y="39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8" y="38"/>
                      <a:pt x="48" y="38"/>
                      <a:pt x="48" y="37"/>
                    </a:cubicBezTo>
                    <a:cubicBezTo>
                      <a:pt x="48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8"/>
                      <a:pt x="48" y="38"/>
                      <a:pt x="48" y="38"/>
                    </a:cubicBezTo>
                    <a:close/>
                    <a:moveTo>
                      <a:pt x="40" y="34"/>
                    </a:move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1" y="34"/>
                    </a:cubicBezTo>
                    <a:cubicBezTo>
                      <a:pt x="41" y="34"/>
                      <a:pt x="41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40" y="34"/>
                    </a:cubicBezTo>
                    <a:close/>
                    <a:moveTo>
                      <a:pt x="50" y="39"/>
                    </a:move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39"/>
                      <a:pt x="51" y="39"/>
                      <a:pt x="50" y="39"/>
                    </a:cubicBezTo>
                    <a:cubicBezTo>
                      <a:pt x="50" y="38"/>
                      <a:pt x="50" y="38"/>
                      <a:pt x="49" y="38"/>
                    </a:cubicBezTo>
                    <a:cubicBezTo>
                      <a:pt x="49" y="39"/>
                      <a:pt x="49" y="39"/>
                      <a:pt x="50" y="39"/>
                    </a:cubicBezTo>
                    <a:close/>
                    <a:moveTo>
                      <a:pt x="11" y="14"/>
                    </a:move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4"/>
                    </a:cubicBezTo>
                    <a:close/>
                    <a:moveTo>
                      <a:pt x="25" y="24"/>
                    </a:moveTo>
                    <a:cubicBezTo>
                      <a:pt x="24" y="24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7" y="29"/>
                    </a:cubicBezTo>
                    <a:cubicBezTo>
                      <a:pt x="27" y="29"/>
                      <a:pt x="27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7"/>
                      <a:pt x="26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6" y="25"/>
                      <a:pt x="25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  <a:moveTo>
                      <a:pt x="20" y="25"/>
                    </a:moveTo>
                    <a:cubicBezTo>
                      <a:pt x="20" y="25"/>
                      <a:pt x="21" y="25"/>
                      <a:pt x="21" y="25"/>
                    </a:cubicBezTo>
                    <a:cubicBezTo>
                      <a:pt x="21" y="25"/>
                      <a:pt x="22" y="26"/>
                      <a:pt x="22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0" y="2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40" y="40"/>
                    </a:move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40"/>
                      <a:pt x="40" y="41"/>
                      <a:pt x="40" y="41"/>
                    </a:cubicBezTo>
                    <a:cubicBezTo>
                      <a:pt x="40" y="41"/>
                      <a:pt x="41" y="41"/>
                      <a:pt x="41" y="40"/>
                    </a:cubicBezTo>
                    <a:cubicBezTo>
                      <a:pt x="41" y="40"/>
                      <a:pt x="40" y="40"/>
                      <a:pt x="40" y="40"/>
                    </a:cubicBezTo>
                    <a:close/>
                    <a:moveTo>
                      <a:pt x="46" y="38"/>
                    </a:move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6" y="38"/>
                    </a:cubicBezTo>
                    <a:close/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28" y="24"/>
                    </a:moveTo>
                    <a:cubicBezTo>
                      <a:pt x="28" y="24"/>
                      <a:pt x="28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5"/>
                      <a:pt x="28" y="24"/>
                      <a:pt x="28" y="24"/>
                    </a:cubicBezTo>
                    <a:close/>
                    <a:moveTo>
                      <a:pt x="22" y="26"/>
                    </a:moveTo>
                    <a:cubicBezTo>
                      <a:pt x="22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6"/>
                      <a:pt x="22" y="26"/>
                    </a:cubicBezTo>
                    <a:close/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9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20"/>
                      <a:pt x="23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0"/>
                      <a:pt x="25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lose/>
                    <a:moveTo>
                      <a:pt x="31" y="31"/>
                    </a:moveTo>
                    <a:cubicBezTo>
                      <a:pt x="31" y="31"/>
                      <a:pt x="32" y="31"/>
                      <a:pt x="32" y="31"/>
                    </a:cubicBezTo>
                    <a:cubicBezTo>
                      <a:pt x="32" y="32"/>
                      <a:pt x="33" y="32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  <a:moveTo>
                      <a:pt x="34" y="32"/>
                    </a:move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3" y="32"/>
                      <a:pt x="33" y="32"/>
                    </a:cubicBezTo>
                    <a:cubicBezTo>
                      <a:pt x="33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3" y="33"/>
                      <a:pt x="33" y="34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2" y="34"/>
                      <a:pt x="32" y="35"/>
                      <a:pt x="31" y="35"/>
                    </a:cubicBezTo>
                    <a:cubicBezTo>
                      <a:pt x="32" y="35"/>
                      <a:pt x="32" y="35"/>
                      <a:pt x="33" y="34"/>
                    </a:cubicBezTo>
                    <a:cubicBezTo>
                      <a:pt x="33" y="34"/>
                      <a:pt x="33" y="34"/>
                      <a:pt x="34" y="34"/>
                    </a:cubicBezTo>
                    <a:cubicBezTo>
                      <a:pt x="34" y="34"/>
                      <a:pt x="34" y="34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5" y="33"/>
                      <a:pt x="35" y="33"/>
                    </a:cubicBezTo>
                    <a:cubicBezTo>
                      <a:pt x="34" y="32"/>
                      <a:pt x="35" y="32"/>
                      <a:pt x="34" y="31"/>
                    </a:cubicBezTo>
                    <a:cubicBezTo>
                      <a:pt x="34" y="31"/>
                      <a:pt x="34" y="31"/>
                      <a:pt x="34" y="32"/>
                    </a:cubicBezTo>
                    <a:cubicBezTo>
                      <a:pt x="34" y="31"/>
                      <a:pt x="34" y="31"/>
                      <a:pt x="33" y="31"/>
                    </a:cubicBezTo>
                    <a:cubicBezTo>
                      <a:pt x="34" y="31"/>
                      <a:pt x="34" y="31"/>
                      <a:pt x="34" y="3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48" name="Asia">
              <a:extLst>
                <a:ext uri="{FF2B5EF4-FFF2-40B4-BE49-F238E27FC236}">
                  <a16:creationId xmlns="" xmlns:a16="http://schemas.microsoft.com/office/drawing/2014/main" id="{65FDE57B-4C1F-404D-9355-AFA61E5DF0CF}"/>
                </a:ext>
              </a:extLst>
            </p:cNvPr>
            <p:cNvGrpSpPr/>
            <p:nvPr/>
          </p:nvGrpSpPr>
          <p:grpSpPr>
            <a:xfrm>
              <a:off x="5934075" y="614363"/>
              <a:ext cx="4873625" cy="4589463"/>
              <a:chOff x="5934075" y="614363"/>
              <a:chExt cx="4873625" cy="4589463"/>
            </a:xfrm>
            <a:grpFill/>
          </p:grpSpPr>
          <p:sp>
            <p:nvSpPr>
              <p:cNvPr id="193" name="Freeform 824">
                <a:extLst>
                  <a:ext uri="{FF2B5EF4-FFF2-40B4-BE49-F238E27FC236}">
                    <a16:creationId xmlns="" xmlns:a16="http://schemas.microsoft.com/office/drawing/2014/main" id="{D365E000-30C3-8F43-8AC1-E3A1217369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83363" y="4346575"/>
                <a:ext cx="331787" cy="187325"/>
              </a:xfrm>
              <a:custGeom>
                <a:avLst/>
                <a:gdLst>
                  <a:gd name="T0" fmla="*/ 80 w 80"/>
                  <a:gd name="T1" fmla="*/ 44 h 45"/>
                  <a:gd name="T2" fmla="*/ 74 w 80"/>
                  <a:gd name="T3" fmla="*/ 45 h 45"/>
                  <a:gd name="T4" fmla="*/ 73 w 80"/>
                  <a:gd name="T5" fmla="*/ 43 h 45"/>
                  <a:gd name="T6" fmla="*/ 75 w 80"/>
                  <a:gd name="T7" fmla="*/ 43 h 45"/>
                  <a:gd name="T8" fmla="*/ 76 w 80"/>
                  <a:gd name="T9" fmla="*/ 43 h 45"/>
                  <a:gd name="T10" fmla="*/ 80 w 80"/>
                  <a:gd name="T11" fmla="*/ 44 h 45"/>
                  <a:gd name="T12" fmla="*/ 41 w 80"/>
                  <a:gd name="T13" fmla="*/ 3 h 45"/>
                  <a:gd name="T14" fmla="*/ 36 w 80"/>
                  <a:gd name="T15" fmla="*/ 6 h 45"/>
                  <a:gd name="T16" fmla="*/ 30 w 80"/>
                  <a:gd name="T17" fmla="*/ 14 h 45"/>
                  <a:gd name="T18" fmla="*/ 25 w 80"/>
                  <a:gd name="T19" fmla="*/ 12 h 45"/>
                  <a:gd name="T20" fmla="*/ 14 w 80"/>
                  <a:gd name="T21" fmla="*/ 11 h 45"/>
                  <a:gd name="T22" fmla="*/ 4 w 80"/>
                  <a:gd name="T23" fmla="*/ 11 h 45"/>
                  <a:gd name="T24" fmla="*/ 3 w 80"/>
                  <a:gd name="T25" fmla="*/ 15 h 45"/>
                  <a:gd name="T26" fmla="*/ 3 w 80"/>
                  <a:gd name="T27" fmla="*/ 17 h 45"/>
                  <a:gd name="T28" fmla="*/ 0 w 80"/>
                  <a:gd name="T29" fmla="*/ 19 h 45"/>
                  <a:gd name="T30" fmla="*/ 0 w 80"/>
                  <a:gd name="T31" fmla="*/ 19 h 45"/>
                  <a:gd name="T32" fmla="*/ 1 w 80"/>
                  <a:gd name="T33" fmla="*/ 30 h 45"/>
                  <a:gd name="T34" fmla="*/ 2 w 80"/>
                  <a:gd name="T35" fmla="*/ 36 h 45"/>
                  <a:gd name="T36" fmla="*/ 3 w 80"/>
                  <a:gd name="T37" fmla="*/ 41 h 45"/>
                  <a:gd name="T38" fmla="*/ 6 w 80"/>
                  <a:gd name="T39" fmla="*/ 43 h 45"/>
                  <a:gd name="T40" fmla="*/ 11 w 80"/>
                  <a:gd name="T41" fmla="*/ 43 h 45"/>
                  <a:gd name="T42" fmla="*/ 14 w 80"/>
                  <a:gd name="T43" fmla="*/ 42 h 45"/>
                  <a:gd name="T44" fmla="*/ 20 w 80"/>
                  <a:gd name="T45" fmla="*/ 38 h 45"/>
                  <a:gd name="T46" fmla="*/ 27 w 80"/>
                  <a:gd name="T47" fmla="*/ 37 h 45"/>
                  <a:gd name="T48" fmla="*/ 31 w 80"/>
                  <a:gd name="T49" fmla="*/ 36 h 45"/>
                  <a:gd name="T50" fmla="*/ 33 w 80"/>
                  <a:gd name="T51" fmla="*/ 35 h 45"/>
                  <a:gd name="T52" fmla="*/ 38 w 80"/>
                  <a:gd name="T53" fmla="*/ 34 h 45"/>
                  <a:gd name="T54" fmla="*/ 42 w 80"/>
                  <a:gd name="T55" fmla="*/ 32 h 45"/>
                  <a:gd name="T56" fmla="*/ 44 w 80"/>
                  <a:gd name="T57" fmla="*/ 30 h 45"/>
                  <a:gd name="T58" fmla="*/ 49 w 80"/>
                  <a:gd name="T59" fmla="*/ 28 h 45"/>
                  <a:gd name="T60" fmla="*/ 53 w 80"/>
                  <a:gd name="T61" fmla="*/ 27 h 45"/>
                  <a:gd name="T62" fmla="*/ 55 w 80"/>
                  <a:gd name="T63" fmla="*/ 26 h 45"/>
                  <a:gd name="T64" fmla="*/ 61 w 80"/>
                  <a:gd name="T65" fmla="*/ 24 h 45"/>
                  <a:gd name="T66" fmla="*/ 64 w 80"/>
                  <a:gd name="T67" fmla="*/ 23 h 45"/>
                  <a:gd name="T68" fmla="*/ 65 w 80"/>
                  <a:gd name="T69" fmla="*/ 21 h 45"/>
                  <a:gd name="T70" fmla="*/ 65 w 80"/>
                  <a:gd name="T71" fmla="*/ 18 h 45"/>
                  <a:gd name="T72" fmla="*/ 69 w 80"/>
                  <a:gd name="T73" fmla="*/ 15 h 45"/>
                  <a:gd name="T74" fmla="*/ 62 w 80"/>
                  <a:gd name="T75" fmla="*/ 0 h 45"/>
                  <a:gd name="T76" fmla="*/ 51 w 80"/>
                  <a:gd name="T77" fmla="*/ 2 h 45"/>
                  <a:gd name="T78" fmla="*/ 41 w 80"/>
                  <a:gd name="T79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45">
                    <a:moveTo>
                      <a:pt x="80" y="44"/>
                    </a:moveTo>
                    <a:cubicBezTo>
                      <a:pt x="78" y="45"/>
                      <a:pt x="76" y="45"/>
                      <a:pt x="74" y="45"/>
                    </a:cubicBezTo>
                    <a:cubicBezTo>
                      <a:pt x="74" y="45"/>
                      <a:pt x="73" y="45"/>
                      <a:pt x="73" y="43"/>
                    </a:cubicBezTo>
                    <a:cubicBezTo>
                      <a:pt x="73" y="42"/>
                      <a:pt x="74" y="43"/>
                      <a:pt x="75" y="43"/>
                    </a:cubicBezTo>
                    <a:cubicBezTo>
                      <a:pt x="75" y="43"/>
                      <a:pt x="76" y="44"/>
                      <a:pt x="76" y="43"/>
                    </a:cubicBezTo>
                    <a:cubicBezTo>
                      <a:pt x="78" y="42"/>
                      <a:pt x="79" y="43"/>
                      <a:pt x="80" y="44"/>
                    </a:cubicBezTo>
                    <a:close/>
                    <a:moveTo>
                      <a:pt x="41" y="3"/>
                    </a:moveTo>
                    <a:cubicBezTo>
                      <a:pt x="41" y="3"/>
                      <a:pt x="37" y="6"/>
                      <a:pt x="36" y="6"/>
                    </a:cubicBezTo>
                    <a:cubicBezTo>
                      <a:pt x="36" y="6"/>
                      <a:pt x="30" y="14"/>
                      <a:pt x="30" y="14"/>
                    </a:cubicBezTo>
                    <a:cubicBezTo>
                      <a:pt x="30" y="15"/>
                      <a:pt x="25" y="12"/>
                      <a:pt x="25" y="12"/>
                    </a:cubicBezTo>
                    <a:cubicBezTo>
                      <a:pt x="24" y="12"/>
                      <a:pt x="14" y="11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5"/>
                      <a:pt x="3" y="15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1" y="31"/>
                      <a:pt x="2" y="35"/>
                      <a:pt x="2" y="36"/>
                    </a:cubicBezTo>
                    <a:cubicBezTo>
                      <a:pt x="3" y="37"/>
                      <a:pt x="3" y="40"/>
                      <a:pt x="3" y="41"/>
                    </a:cubicBezTo>
                    <a:cubicBezTo>
                      <a:pt x="4" y="42"/>
                      <a:pt x="5" y="43"/>
                      <a:pt x="6" y="43"/>
                    </a:cubicBezTo>
                    <a:cubicBezTo>
                      <a:pt x="7" y="43"/>
                      <a:pt x="10" y="44"/>
                      <a:pt x="11" y="43"/>
                    </a:cubicBezTo>
                    <a:cubicBezTo>
                      <a:pt x="12" y="43"/>
                      <a:pt x="14" y="42"/>
                      <a:pt x="14" y="42"/>
                    </a:cubicBezTo>
                    <a:cubicBezTo>
                      <a:pt x="16" y="42"/>
                      <a:pt x="18" y="40"/>
                      <a:pt x="20" y="38"/>
                    </a:cubicBezTo>
                    <a:cubicBezTo>
                      <a:pt x="22" y="37"/>
                      <a:pt x="25" y="37"/>
                      <a:pt x="27" y="37"/>
                    </a:cubicBezTo>
                    <a:cubicBezTo>
                      <a:pt x="28" y="37"/>
                      <a:pt x="30" y="37"/>
                      <a:pt x="31" y="36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5" y="34"/>
                      <a:pt x="36" y="33"/>
                      <a:pt x="38" y="34"/>
                    </a:cubicBezTo>
                    <a:cubicBezTo>
                      <a:pt x="39" y="34"/>
                      <a:pt x="41" y="34"/>
                      <a:pt x="42" y="32"/>
                    </a:cubicBezTo>
                    <a:cubicBezTo>
                      <a:pt x="43" y="32"/>
                      <a:pt x="43" y="30"/>
                      <a:pt x="44" y="30"/>
                    </a:cubicBezTo>
                    <a:cubicBezTo>
                      <a:pt x="46" y="29"/>
                      <a:pt x="47" y="28"/>
                      <a:pt x="49" y="28"/>
                    </a:cubicBezTo>
                    <a:cubicBezTo>
                      <a:pt x="51" y="28"/>
                      <a:pt x="52" y="27"/>
                      <a:pt x="53" y="27"/>
                    </a:cubicBezTo>
                    <a:cubicBezTo>
                      <a:pt x="53" y="26"/>
                      <a:pt x="54" y="26"/>
                      <a:pt x="55" y="26"/>
                    </a:cubicBezTo>
                    <a:cubicBezTo>
                      <a:pt x="57" y="26"/>
                      <a:pt x="59" y="25"/>
                      <a:pt x="61" y="24"/>
                    </a:cubicBezTo>
                    <a:cubicBezTo>
                      <a:pt x="62" y="24"/>
                      <a:pt x="63" y="23"/>
                      <a:pt x="64" y="23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4" y="20"/>
                      <a:pt x="64" y="19"/>
                      <a:pt x="65" y="18"/>
                    </a:cubicBezTo>
                    <a:cubicBezTo>
                      <a:pt x="67" y="17"/>
                      <a:pt x="68" y="16"/>
                      <a:pt x="69" y="15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51" y="2"/>
                      <a:pt x="51" y="2"/>
                    </a:cubicBezTo>
                    <a:cubicBezTo>
                      <a:pt x="51" y="2"/>
                      <a:pt x="41" y="3"/>
                      <a:pt x="4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4" name="Freeform 829">
                <a:extLst>
                  <a:ext uri="{FF2B5EF4-FFF2-40B4-BE49-F238E27FC236}">
                    <a16:creationId xmlns="" xmlns:a16="http://schemas.microsoft.com/office/drawing/2014/main" id="{3E981179-CB79-2B45-A806-D1FF7E162B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0763" y="3575050"/>
                <a:ext cx="536575" cy="230188"/>
              </a:xfrm>
              <a:custGeom>
                <a:avLst/>
                <a:gdLst>
                  <a:gd name="T0" fmla="*/ 16 w 129"/>
                  <a:gd name="T1" fmla="*/ 4 h 55"/>
                  <a:gd name="T2" fmla="*/ 22 w 129"/>
                  <a:gd name="T3" fmla="*/ 10 h 55"/>
                  <a:gd name="T4" fmla="*/ 15 w 129"/>
                  <a:gd name="T5" fmla="*/ 10 h 55"/>
                  <a:gd name="T6" fmla="*/ 11 w 129"/>
                  <a:gd name="T7" fmla="*/ 12 h 55"/>
                  <a:gd name="T8" fmla="*/ 4 w 129"/>
                  <a:gd name="T9" fmla="*/ 18 h 55"/>
                  <a:gd name="T10" fmla="*/ 8 w 129"/>
                  <a:gd name="T11" fmla="*/ 13 h 55"/>
                  <a:gd name="T12" fmla="*/ 4 w 129"/>
                  <a:gd name="T13" fmla="*/ 11 h 55"/>
                  <a:gd name="T14" fmla="*/ 6 w 129"/>
                  <a:gd name="T15" fmla="*/ 7 h 55"/>
                  <a:gd name="T16" fmla="*/ 4 w 129"/>
                  <a:gd name="T17" fmla="*/ 3 h 55"/>
                  <a:gd name="T18" fmla="*/ 10 w 129"/>
                  <a:gd name="T19" fmla="*/ 1 h 55"/>
                  <a:gd name="T20" fmla="*/ 13 w 129"/>
                  <a:gd name="T21" fmla="*/ 2 h 55"/>
                  <a:gd name="T22" fmla="*/ 126 w 129"/>
                  <a:gd name="T23" fmla="*/ 19 h 55"/>
                  <a:gd name="T24" fmla="*/ 122 w 129"/>
                  <a:gd name="T25" fmla="*/ 12 h 55"/>
                  <a:gd name="T26" fmla="*/ 118 w 129"/>
                  <a:gd name="T27" fmla="*/ 7 h 55"/>
                  <a:gd name="T28" fmla="*/ 114 w 129"/>
                  <a:gd name="T29" fmla="*/ 5 h 55"/>
                  <a:gd name="T30" fmla="*/ 107 w 129"/>
                  <a:gd name="T31" fmla="*/ 5 h 55"/>
                  <a:gd name="T32" fmla="*/ 95 w 129"/>
                  <a:gd name="T33" fmla="*/ 10 h 55"/>
                  <a:gd name="T34" fmla="*/ 89 w 129"/>
                  <a:gd name="T35" fmla="*/ 10 h 55"/>
                  <a:gd name="T36" fmla="*/ 83 w 129"/>
                  <a:gd name="T37" fmla="*/ 10 h 55"/>
                  <a:gd name="T38" fmla="*/ 77 w 129"/>
                  <a:gd name="T39" fmla="*/ 8 h 55"/>
                  <a:gd name="T40" fmla="*/ 71 w 129"/>
                  <a:gd name="T41" fmla="*/ 5 h 55"/>
                  <a:gd name="T42" fmla="*/ 64 w 129"/>
                  <a:gd name="T43" fmla="*/ 2 h 55"/>
                  <a:gd name="T44" fmla="*/ 55 w 129"/>
                  <a:gd name="T45" fmla="*/ 1 h 55"/>
                  <a:gd name="T46" fmla="*/ 41 w 129"/>
                  <a:gd name="T47" fmla="*/ 6 h 55"/>
                  <a:gd name="T48" fmla="*/ 34 w 129"/>
                  <a:gd name="T49" fmla="*/ 9 h 55"/>
                  <a:gd name="T50" fmla="*/ 24 w 129"/>
                  <a:gd name="T51" fmla="*/ 8 h 55"/>
                  <a:gd name="T52" fmla="*/ 27 w 129"/>
                  <a:gd name="T53" fmla="*/ 12 h 55"/>
                  <a:gd name="T54" fmla="*/ 23 w 129"/>
                  <a:gd name="T55" fmla="*/ 15 h 55"/>
                  <a:gd name="T56" fmla="*/ 15 w 129"/>
                  <a:gd name="T57" fmla="*/ 16 h 55"/>
                  <a:gd name="T58" fmla="*/ 6 w 129"/>
                  <a:gd name="T59" fmla="*/ 16 h 55"/>
                  <a:gd name="T60" fmla="*/ 3 w 129"/>
                  <a:gd name="T61" fmla="*/ 20 h 55"/>
                  <a:gd name="T62" fmla="*/ 7 w 129"/>
                  <a:gd name="T63" fmla="*/ 25 h 55"/>
                  <a:gd name="T64" fmla="*/ 9 w 129"/>
                  <a:gd name="T65" fmla="*/ 29 h 55"/>
                  <a:gd name="T66" fmla="*/ 7 w 129"/>
                  <a:gd name="T67" fmla="*/ 32 h 55"/>
                  <a:gd name="T68" fmla="*/ 6 w 129"/>
                  <a:gd name="T69" fmla="*/ 33 h 55"/>
                  <a:gd name="T70" fmla="*/ 9 w 129"/>
                  <a:gd name="T71" fmla="*/ 36 h 55"/>
                  <a:gd name="T72" fmla="*/ 10 w 129"/>
                  <a:gd name="T73" fmla="*/ 39 h 55"/>
                  <a:gd name="T74" fmla="*/ 12 w 129"/>
                  <a:gd name="T75" fmla="*/ 42 h 55"/>
                  <a:gd name="T76" fmla="*/ 18 w 129"/>
                  <a:gd name="T77" fmla="*/ 44 h 55"/>
                  <a:gd name="T78" fmla="*/ 18 w 129"/>
                  <a:gd name="T79" fmla="*/ 46 h 55"/>
                  <a:gd name="T80" fmla="*/ 23 w 129"/>
                  <a:gd name="T81" fmla="*/ 48 h 55"/>
                  <a:gd name="T82" fmla="*/ 31 w 129"/>
                  <a:gd name="T83" fmla="*/ 51 h 55"/>
                  <a:gd name="T84" fmla="*/ 35 w 129"/>
                  <a:gd name="T85" fmla="*/ 46 h 55"/>
                  <a:gd name="T86" fmla="*/ 51 w 129"/>
                  <a:gd name="T87" fmla="*/ 52 h 55"/>
                  <a:gd name="T88" fmla="*/ 57 w 129"/>
                  <a:gd name="T89" fmla="*/ 49 h 55"/>
                  <a:gd name="T90" fmla="*/ 66 w 129"/>
                  <a:gd name="T91" fmla="*/ 48 h 55"/>
                  <a:gd name="T92" fmla="*/ 71 w 129"/>
                  <a:gd name="T93" fmla="*/ 46 h 55"/>
                  <a:gd name="T94" fmla="*/ 70 w 129"/>
                  <a:gd name="T95" fmla="*/ 54 h 55"/>
                  <a:gd name="T96" fmla="*/ 74 w 129"/>
                  <a:gd name="T97" fmla="*/ 51 h 55"/>
                  <a:gd name="T98" fmla="*/ 76 w 129"/>
                  <a:gd name="T99" fmla="*/ 47 h 55"/>
                  <a:gd name="T100" fmla="*/ 85 w 129"/>
                  <a:gd name="T101" fmla="*/ 46 h 55"/>
                  <a:gd name="T102" fmla="*/ 101 w 129"/>
                  <a:gd name="T103" fmla="*/ 44 h 55"/>
                  <a:gd name="T104" fmla="*/ 112 w 129"/>
                  <a:gd name="T105" fmla="*/ 43 h 55"/>
                  <a:gd name="T106" fmla="*/ 120 w 129"/>
                  <a:gd name="T107" fmla="*/ 42 h 55"/>
                  <a:gd name="T108" fmla="*/ 125 w 129"/>
                  <a:gd name="T109" fmla="*/ 45 h 55"/>
                  <a:gd name="T110" fmla="*/ 129 w 129"/>
                  <a:gd name="T111" fmla="*/ 42 h 55"/>
                  <a:gd name="T112" fmla="*/ 127 w 129"/>
                  <a:gd name="T113" fmla="*/ 39 h 55"/>
                  <a:gd name="T114" fmla="*/ 126 w 129"/>
                  <a:gd name="T115" fmla="*/ 34 h 55"/>
                  <a:gd name="T116" fmla="*/ 124 w 129"/>
                  <a:gd name="T117" fmla="*/ 26 h 55"/>
                  <a:gd name="T118" fmla="*/ 129 w 129"/>
                  <a:gd name="T119" fmla="*/ 22 h 55"/>
                  <a:gd name="T120" fmla="*/ 0 w 129"/>
                  <a:gd name="T121" fmla="*/ 17 h 55"/>
                  <a:gd name="T122" fmla="*/ 1 w 129"/>
                  <a:gd name="T123" fmla="*/ 17 h 55"/>
                  <a:gd name="T124" fmla="*/ 12 w 129"/>
                  <a:gd name="T125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" h="55">
                    <a:moveTo>
                      <a:pt x="15" y="1"/>
                    </a:moveTo>
                    <a:cubicBezTo>
                      <a:pt x="15" y="1"/>
                      <a:pt x="15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7" y="5"/>
                      <a:pt x="19" y="6"/>
                      <a:pt x="20" y="7"/>
                    </a:cubicBezTo>
                    <a:cubicBezTo>
                      <a:pt x="21" y="7"/>
                      <a:pt x="22" y="7"/>
                      <a:pt x="22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8" y="10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5" y="15"/>
                      <a:pt x="6" y="15"/>
                      <a:pt x="6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2"/>
                      <a:pt x="3" y="11"/>
                      <a:pt x="4" y="11"/>
                    </a:cubicBezTo>
                    <a:cubicBezTo>
                      <a:pt x="4" y="10"/>
                      <a:pt x="5" y="11"/>
                      <a:pt x="5" y="10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9" y="2"/>
                      <a:pt x="10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2"/>
                      <a:pt x="15" y="1"/>
                    </a:cubicBezTo>
                    <a:close/>
                    <a:moveTo>
                      <a:pt x="128" y="20"/>
                    </a:moveTo>
                    <a:cubicBezTo>
                      <a:pt x="127" y="20"/>
                      <a:pt x="127" y="19"/>
                      <a:pt x="126" y="19"/>
                    </a:cubicBezTo>
                    <a:cubicBezTo>
                      <a:pt x="126" y="18"/>
                      <a:pt x="125" y="19"/>
                      <a:pt x="124" y="19"/>
                    </a:cubicBezTo>
                    <a:cubicBezTo>
                      <a:pt x="122" y="19"/>
                      <a:pt x="122" y="18"/>
                      <a:pt x="121" y="16"/>
                    </a:cubicBezTo>
                    <a:cubicBezTo>
                      <a:pt x="121" y="16"/>
                      <a:pt x="121" y="15"/>
                      <a:pt x="121" y="14"/>
                    </a:cubicBezTo>
                    <a:cubicBezTo>
                      <a:pt x="121" y="13"/>
                      <a:pt x="122" y="13"/>
                      <a:pt x="122" y="12"/>
                    </a:cubicBezTo>
                    <a:cubicBezTo>
                      <a:pt x="121" y="11"/>
                      <a:pt x="121" y="11"/>
                      <a:pt x="120" y="10"/>
                    </a:cubicBezTo>
                    <a:cubicBezTo>
                      <a:pt x="120" y="10"/>
                      <a:pt x="120" y="9"/>
                      <a:pt x="120" y="8"/>
                    </a:cubicBezTo>
                    <a:cubicBezTo>
                      <a:pt x="119" y="8"/>
                      <a:pt x="118" y="9"/>
                      <a:pt x="118" y="8"/>
                    </a:cubicBezTo>
                    <a:cubicBezTo>
                      <a:pt x="118" y="8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6"/>
                      <a:pt x="116" y="6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5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3" y="6"/>
                    </a:cubicBezTo>
                    <a:cubicBezTo>
                      <a:pt x="113" y="6"/>
                      <a:pt x="112" y="6"/>
                      <a:pt x="112" y="6"/>
                    </a:cubicBezTo>
                    <a:cubicBezTo>
                      <a:pt x="111" y="5"/>
                      <a:pt x="110" y="6"/>
                      <a:pt x="109" y="6"/>
                    </a:cubicBezTo>
                    <a:cubicBezTo>
                      <a:pt x="108" y="6"/>
                      <a:pt x="108" y="6"/>
                      <a:pt x="107" y="5"/>
                    </a:cubicBezTo>
                    <a:cubicBezTo>
                      <a:pt x="106" y="7"/>
                      <a:pt x="104" y="8"/>
                      <a:pt x="102" y="9"/>
                    </a:cubicBezTo>
                    <a:cubicBezTo>
                      <a:pt x="101" y="9"/>
                      <a:pt x="100" y="10"/>
                      <a:pt x="99" y="10"/>
                    </a:cubicBezTo>
                    <a:cubicBezTo>
                      <a:pt x="98" y="11"/>
                      <a:pt x="97" y="10"/>
                      <a:pt x="96" y="10"/>
                    </a:cubicBezTo>
                    <a:cubicBezTo>
                      <a:pt x="96" y="10"/>
                      <a:pt x="95" y="10"/>
                      <a:pt x="95" y="10"/>
                    </a:cubicBezTo>
                    <a:cubicBezTo>
                      <a:pt x="95" y="10"/>
                      <a:pt x="94" y="10"/>
                      <a:pt x="94" y="9"/>
                    </a:cubicBezTo>
                    <a:cubicBezTo>
                      <a:pt x="93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0" y="10"/>
                    </a:cubicBezTo>
                    <a:cubicBezTo>
                      <a:pt x="90" y="10"/>
                      <a:pt x="89" y="10"/>
                      <a:pt x="89" y="10"/>
                    </a:cubicBezTo>
                    <a:cubicBezTo>
                      <a:pt x="88" y="10"/>
                      <a:pt x="88" y="10"/>
                      <a:pt x="87" y="10"/>
                    </a:cubicBezTo>
                    <a:cubicBezTo>
                      <a:pt x="87" y="10"/>
                      <a:pt x="87" y="11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10"/>
                    </a:cubicBezTo>
                    <a:cubicBezTo>
                      <a:pt x="83" y="10"/>
                      <a:pt x="82" y="10"/>
                      <a:pt x="82" y="9"/>
                    </a:cubicBezTo>
                    <a:cubicBezTo>
                      <a:pt x="81" y="9"/>
                      <a:pt x="81" y="10"/>
                      <a:pt x="80" y="10"/>
                    </a:cubicBezTo>
                    <a:cubicBezTo>
                      <a:pt x="79" y="10"/>
                      <a:pt x="79" y="9"/>
                      <a:pt x="78" y="9"/>
                    </a:cubicBezTo>
                    <a:cubicBezTo>
                      <a:pt x="77" y="9"/>
                      <a:pt x="78" y="9"/>
                      <a:pt x="77" y="8"/>
                    </a:cubicBezTo>
                    <a:cubicBezTo>
                      <a:pt x="77" y="8"/>
                      <a:pt x="76" y="7"/>
                      <a:pt x="76" y="7"/>
                    </a:cubicBezTo>
                    <a:cubicBezTo>
                      <a:pt x="75" y="7"/>
                      <a:pt x="74" y="7"/>
                      <a:pt x="74" y="7"/>
                    </a:cubicBezTo>
                    <a:cubicBezTo>
                      <a:pt x="73" y="7"/>
                      <a:pt x="74" y="8"/>
                      <a:pt x="73" y="8"/>
                    </a:cubicBezTo>
                    <a:cubicBezTo>
                      <a:pt x="72" y="8"/>
                      <a:pt x="71" y="6"/>
                      <a:pt x="71" y="5"/>
                    </a:cubicBezTo>
                    <a:cubicBezTo>
                      <a:pt x="70" y="4"/>
                      <a:pt x="70" y="3"/>
                      <a:pt x="69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3"/>
                    </a:cubicBezTo>
                    <a:cubicBezTo>
                      <a:pt x="65" y="3"/>
                      <a:pt x="64" y="3"/>
                      <a:pt x="64" y="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4" y="0"/>
                      <a:pt x="63" y="0"/>
                    </a:cubicBezTo>
                    <a:cubicBezTo>
                      <a:pt x="62" y="1"/>
                      <a:pt x="62" y="1"/>
                      <a:pt x="61" y="1"/>
                    </a:cubicBezTo>
                    <a:cubicBezTo>
                      <a:pt x="59" y="1"/>
                      <a:pt x="57" y="1"/>
                      <a:pt x="55" y="1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1"/>
                      <a:pt x="50" y="2"/>
                    </a:cubicBezTo>
                    <a:cubicBezTo>
                      <a:pt x="48" y="2"/>
                      <a:pt x="46" y="3"/>
                      <a:pt x="45" y="4"/>
                    </a:cubicBezTo>
                    <a:cubicBezTo>
                      <a:pt x="43" y="4"/>
                      <a:pt x="42" y="6"/>
                      <a:pt x="41" y="6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8"/>
                      <a:pt x="39" y="9"/>
                      <a:pt x="38" y="9"/>
                    </a:cubicBezTo>
                    <a:cubicBezTo>
                      <a:pt x="37" y="9"/>
                      <a:pt x="36" y="9"/>
                      <a:pt x="36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3" y="9"/>
                      <a:pt x="32" y="8"/>
                      <a:pt x="32" y="8"/>
                    </a:cubicBezTo>
                    <a:cubicBezTo>
                      <a:pt x="31" y="8"/>
                      <a:pt x="30" y="9"/>
                      <a:pt x="29" y="8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10"/>
                      <a:pt x="24" y="11"/>
                      <a:pt x="24" y="11"/>
                    </a:cubicBezTo>
                    <a:cubicBezTo>
                      <a:pt x="26" y="12"/>
                      <a:pt x="27" y="12"/>
                      <a:pt x="29" y="12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3"/>
                      <a:pt x="21" y="14"/>
                      <a:pt x="21" y="14"/>
                    </a:cubicBezTo>
                    <a:cubicBezTo>
                      <a:pt x="22" y="15"/>
                      <a:pt x="23" y="15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5"/>
                      <a:pt x="16" y="16"/>
                      <a:pt x="15" y="16"/>
                    </a:cubicBezTo>
                    <a:cubicBezTo>
                      <a:pt x="14" y="16"/>
                      <a:pt x="12" y="16"/>
                      <a:pt x="11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20"/>
                      <a:pt x="4" y="21"/>
                      <a:pt x="4" y="22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5"/>
                      <a:pt x="8" y="22"/>
                      <a:pt x="8" y="23"/>
                    </a:cubicBezTo>
                    <a:cubicBezTo>
                      <a:pt x="9" y="23"/>
                      <a:pt x="7" y="25"/>
                      <a:pt x="7" y="25"/>
                    </a:cubicBezTo>
                    <a:cubicBezTo>
                      <a:pt x="6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1"/>
                      <a:pt x="8" y="32"/>
                      <a:pt x="9" y="32"/>
                    </a:cubicBezTo>
                    <a:cubicBezTo>
                      <a:pt x="10" y="32"/>
                      <a:pt x="11" y="32"/>
                      <a:pt x="10" y="33"/>
                    </a:cubicBezTo>
                    <a:cubicBezTo>
                      <a:pt x="9" y="33"/>
                      <a:pt x="7" y="34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3"/>
                      <a:pt x="6" y="32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4" y="31"/>
                      <a:pt x="6" y="32"/>
                      <a:pt x="6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5" y="34"/>
                      <a:pt x="5" y="35"/>
                      <a:pt x="6" y="35"/>
                    </a:cubicBezTo>
                    <a:cubicBezTo>
                      <a:pt x="6" y="35"/>
                      <a:pt x="7" y="34"/>
                      <a:pt x="7" y="35"/>
                    </a:cubicBezTo>
                    <a:cubicBezTo>
                      <a:pt x="8" y="35"/>
                      <a:pt x="9" y="35"/>
                      <a:pt x="9" y="36"/>
                    </a:cubicBezTo>
                    <a:cubicBezTo>
                      <a:pt x="9" y="36"/>
                      <a:pt x="11" y="36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4" y="43"/>
                      <a:pt x="13" y="43"/>
                    </a:cubicBezTo>
                    <a:cubicBezTo>
                      <a:pt x="12" y="44"/>
                      <a:pt x="11" y="43"/>
                      <a:pt x="11" y="44"/>
                    </a:cubicBezTo>
                    <a:cubicBezTo>
                      <a:pt x="11" y="45"/>
                      <a:pt x="12" y="45"/>
                      <a:pt x="13" y="45"/>
                    </a:cubicBezTo>
                    <a:cubicBezTo>
                      <a:pt x="15" y="44"/>
                      <a:pt x="16" y="44"/>
                      <a:pt x="18" y="44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8"/>
                    </a:cubicBezTo>
                    <a:cubicBezTo>
                      <a:pt x="16" y="47"/>
                      <a:pt x="17" y="47"/>
                      <a:pt x="18" y="46"/>
                    </a:cubicBezTo>
                    <a:cubicBezTo>
                      <a:pt x="18" y="46"/>
                      <a:pt x="19" y="46"/>
                      <a:pt x="19" y="46"/>
                    </a:cubicBezTo>
                    <a:cubicBezTo>
                      <a:pt x="20" y="47"/>
                      <a:pt x="21" y="48"/>
                      <a:pt x="21" y="47"/>
                    </a:cubicBezTo>
                    <a:cubicBezTo>
                      <a:pt x="22" y="47"/>
                      <a:pt x="22" y="47"/>
                      <a:pt x="23" y="47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50"/>
                    </a:cubicBezTo>
                    <a:cubicBezTo>
                      <a:pt x="25" y="51"/>
                      <a:pt x="26" y="51"/>
                      <a:pt x="28" y="51"/>
                    </a:cubicBezTo>
                    <a:cubicBezTo>
                      <a:pt x="29" y="51"/>
                      <a:pt x="29" y="51"/>
                      <a:pt x="30" y="51"/>
                    </a:cubicBezTo>
                    <a:cubicBezTo>
                      <a:pt x="30" y="51"/>
                      <a:pt x="31" y="50"/>
                      <a:pt x="31" y="51"/>
                    </a:cubicBezTo>
                    <a:cubicBezTo>
                      <a:pt x="31" y="51"/>
                      <a:pt x="32" y="51"/>
                      <a:pt x="32" y="51"/>
                    </a:cubicBezTo>
                    <a:cubicBezTo>
                      <a:pt x="33" y="51"/>
                      <a:pt x="33" y="48"/>
                      <a:pt x="33" y="48"/>
                    </a:cubicBezTo>
                    <a:cubicBezTo>
                      <a:pt x="33" y="47"/>
                      <a:pt x="33" y="46"/>
                      <a:pt x="33" y="46"/>
                    </a:cubicBezTo>
                    <a:cubicBezTo>
                      <a:pt x="34" y="45"/>
                      <a:pt x="35" y="46"/>
                      <a:pt x="35" y="46"/>
                    </a:cubicBezTo>
                    <a:cubicBezTo>
                      <a:pt x="37" y="46"/>
                      <a:pt x="38" y="47"/>
                      <a:pt x="40" y="48"/>
                    </a:cubicBezTo>
                    <a:cubicBezTo>
                      <a:pt x="41" y="48"/>
                      <a:pt x="43" y="49"/>
                      <a:pt x="44" y="50"/>
                    </a:cubicBezTo>
                    <a:cubicBezTo>
                      <a:pt x="45" y="52"/>
                      <a:pt x="46" y="53"/>
                      <a:pt x="48" y="52"/>
                    </a:cubicBezTo>
                    <a:cubicBezTo>
                      <a:pt x="49" y="52"/>
                      <a:pt x="50" y="52"/>
                      <a:pt x="51" y="52"/>
                    </a:cubicBezTo>
                    <a:cubicBezTo>
                      <a:pt x="52" y="52"/>
                      <a:pt x="53" y="52"/>
                      <a:pt x="54" y="51"/>
                    </a:cubicBezTo>
                    <a:cubicBezTo>
                      <a:pt x="54" y="51"/>
                      <a:pt x="54" y="51"/>
                      <a:pt x="55" y="51"/>
                    </a:cubicBezTo>
                    <a:cubicBezTo>
                      <a:pt x="55" y="51"/>
                      <a:pt x="55" y="51"/>
                      <a:pt x="56" y="51"/>
                    </a:cubicBezTo>
                    <a:cubicBezTo>
                      <a:pt x="57" y="51"/>
                      <a:pt x="57" y="50"/>
                      <a:pt x="57" y="49"/>
                    </a:cubicBezTo>
                    <a:cubicBezTo>
                      <a:pt x="58" y="49"/>
                      <a:pt x="59" y="48"/>
                      <a:pt x="60" y="47"/>
                    </a:cubicBezTo>
                    <a:cubicBezTo>
                      <a:pt x="60" y="47"/>
                      <a:pt x="60" y="46"/>
                      <a:pt x="61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7" y="48"/>
                      <a:pt x="67" y="47"/>
                      <a:pt x="67" y="47"/>
                    </a:cubicBezTo>
                    <a:cubicBezTo>
                      <a:pt x="68" y="47"/>
                      <a:pt x="68" y="47"/>
                      <a:pt x="69" y="46"/>
                    </a:cubicBezTo>
                    <a:cubicBezTo>
                      <a:pt x="69" y="46"/>
                      <a:pt x="70" y="45"/>
                      <a:pt x="70" y="45"/>
                    </a:cubicBezTo>
                    <a:cubicBezTo>
                      <a:pt x="70" y="45"/>
                      <a:pt x="71" y="46"/>
                      <a:pt x="71" y="46"/>
                    </a:cubicBezTo>
                    <a:cubicBezTo>
                      <a:pt x="71" y="47"/>
                      <a:pt x="71" y="48"/>
                      <a:pt x="71" y="48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50"/>
                      <a:pt x="68" y="50"/>
                      <a:pt x="68" y="51"/>
                    </a:cubicBezTo>
                    <a:cubicBezTo>
                      <a:pt x="69" y="51"/>
                      <a:pt x="69" y="53"/>
                      <a:pt x="70" y="54"/>
                    </a:cubicBezTo>
                    <a:cubicBezTo>
                      <a:pt x="70" y="55"/>
                      <a:pt x="71" y="54"/>
                      <a:pt x="71" y="54"/>
                    </a:cubicBezTo>
                    <a:cubicBezTo>
                      <a:pt x="71" y="53"/>
                      <a:pt x="72" y="53"/>
                      <a:pt x="72" y="53"/>
                    </a:cubicBezTo>
                    <a:cubicBezTo>
                      <a:pt x="72" y="53"/>
                      <a:pt x="72" y="52"/>
                      <a:pt x="72" y="52"/>
                    </a:cubicBezTo>
                    <a:cubicBezTo>
                      <a:pt x="72" y="51"/>
                      <a:pt x="73" y="52"/>
                      <a:pt x="74" y="51"/>
                    </a:cubicBezTo>
                    <a:cubicBezTo>
                      <a:pt x="74" y="51"/>
                      <a:pt x="74" y="50"/>
                      <a:pt x="74" y="50"/>
                    </a:cubicBezTo>
                    <a:cubicBezTo>
                      <a:pt x="73" y="49"/>
                      <a:pt x="74" y="49"/>
                      <a:pt x="74" y="49"/>
                    </a:cubicBezTo>
                    <a:cubicBezTo>
                      <a:pt x="74" y="48"/>
                      <a:pt x="74" y="46"/>
                      <a:pt x="74" y="46"/>
                    </a:cubicBezTo>
                    <a:cubicBezTo>
                      <a:pt x="75" y="46"/>
                      <a:pt x="76" y="47"/>
                      <a:pt x="76" y="47"/>
                    </a:cubicBezTo>
                    <a:cubicBezTo>
                      <a:pt x="77" y="47"/>
                      <a:pt x="79" y="48"/>
                      <a:pt x="80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2" y="47"/>
                      <a:pt x="82" y="46"/>
                      <a:pt x="83" y="46"/>
                    </a:cubicBezTo>
                    <a:cubicBezTo>
                      <a:pt x="83" y="46"/>
                      <a:pt x="85" y="46"/>
                      <a:pt x="85" y="46"/>
                    </a:cubicBezTo>
                    <a:cubicBezTo>
                      <a:pt x="86" y="46"/>
                      <a:pt x="87" y="47"/>
                      <a:pt x="88" y="47"/>
                    </a:cubicBezTo>
                    <a:cubicBezTo>
                      <a:pt x="89" y="47"/>
                      <a:pt x="90" y="47"/>
                      <a:pt x="91" y="47"/>
                    </a:cubicBezTo>
                    <a:cubicBezTo>
                      <a:pt x="93" y="47"/>
                      <a:pt x="94" y="47"/>
                      <a:pt x="95" y="46"/>
                    </a:cubicBezTo>
                    <a:cubicBezTo>
                      <a:pt x="97" y="46"/>
                      <a:pt x="99" y="44"/>
                      <a:pt x="101" y="44"/>
                    </a:cubicBezTo>
                    <a:cubicBezTo>
                      <a:pt x="102" y="43"/>
                      <a:pt x="103" y="44"/>
                      <a:pt x="104" y="44"/>
                    </a:cubicBezTo>
                    <a:cubicBezTo>
                      <a:pt x="105" y="44"/>
                      <a:pt x="106" y="43"/>
                      <a:pt x="108" y="43"/>
                    </a:cubicBezTo>
                    <a:cubicBezTo>
                      <a:pt x="109" y="43"/>
                      <a:pt x="109" y="43"/>
                      <a:pt x="110" y="43"/>
                    </a:cubicBezTo>
                    <a:cubicBezTo>
                      <a:pt x="111" y="42"/>
                      <a:pt x="111" y="42"/>
                      <a:pt x="112" y="43"/>
                    </a:cubicBezTo>
                    <a:cubicBezTo>
                      <a:pt x="113" y="43"/>
                      <a:pt x="113" y="44"/>
                      <a:pt x="114" y="43"/>
                    </a:cubicBezTo>
                    <a:cubicBezTo>
                      <a:pt x="115" y="43"/>
                      <a:pt x="115" y="42"/>
                      <a:pt x="116" y="42"/>
                    </a:cubicBezTo>
                    <a:cubicBezTo>
                      <a:pt x="117" y="41"/>
                      <a:pt x="118" y="42"/>
                      <a:pt x="119" y="42"/>
                    </a:cubicBezTo>
                    <a:cubicBezTo>
                      <a:pt x="119" y="42"/>
                      <a:pt x="120" y="42"/>
                      <a:pt x="120" y="42"/>
                    </a:cubicBezTo>
                    <a:cubicBezTo>
                      <a:pt x="121" y="42"/>
                      <a:pt x="121" y="43"/>
                      <a:pt x="122" y="43"/>
                    </a:cubicBezTo>
                    <a:cubicBezTo>
                      <a:pt x="123" y="43"/>
                      <a:pt x="123" y="42"/>
                      <a:pt x="124" y="42"/>
                    </a:cubicBezTo>
                    <a:cubicBezTo>
                      <a:pt x="125" y="42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5"/>
                    </a:cubicBezTo>
                    <a:cubicBezTo>
                      <a:pt x="126" y="45"/>
                      <a:pt x="126" y="44"/>
                      <a:pt x="126" y="44"/>
                    </a:cubicBezTo>
                    <a:cubicBezTo>
                      <a:pt x="126" y="44"/>
                      <a:pt x="127" y="43"/>
                      <a:pt x="127" y="43"/>
                    </a:cubicBezTo>
                    <a:cubicBezTo>
                      <a:pt x="128" y="43"/>
                      <a:pt x="128" y="44"/>
                      <a:pt x="128" y="43"/>
                    </a:cubicBezTo>
                    <a:cubicBezTo>
                      <a:pt x="128" y="43"/>
                      <a:pt x="129" y="43"/>
                      <a:pt x="129" y="42"/>
                    </a:cubicBezTo>
                    <a:cubicBezTo>
                      <a:pt x="129" y="41"/>
                      <a:pt x="128" y="41"/>
                      <a:pt x="127" y="41"/>
                    </a:cubicBezTo>
                    <a:cubicBezTo>
                      <a:pt x="127" y="41"/>
                      <a:pt x="128" y="40"/>
                      <a:pt x="128" y="40"/>
                    </a:cubicBezTo>
                    <a:cubicBezTo>
                      <a:pt x="128" y="40"/>
                      <a:pt x="127" y="40"/>
                      <a:pt x="127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6" y="37"/>
                      <a:pt x="126" y="37"/>
                      <a:pt x="125" y="37"/>
                    </a:cubicBezTo>
                    <a:cubicBezTo>
                      <a:pt x="125" y="36"/>
                      <a:pt x="125" y="36"/>
                      <a:pt x="126" y="36"/>
                    </a:cubicBezTo>
                    <a:cubicBezTo>
                      <a:pt x="126" y="35"/>
                      <a:pt x="126" y="35"/>
                      <a:pt x="126" y="34"/>
                    </a:cubicBezTo>
                    <a:cubicBezTo>
                      <a:pt x="127" y="33"/>
                      <a:pt x="126" y="33"/>
                      <a:pt x="126" y="32"/>
                    </a:cubicBezTo>
                    <a:cubicBezTo>
                      <a:pt x="125" y="32"/>
                      <a:pt x="126" y="31"/>
                      <a:pt x="125" y="31"/>
                    </a:cubicBezTo>
                    <a:cubicBezTo>
                      <a:pt x="125" y="30"/>
                      <a:pt x="125" y="29"/>
                      <a:pt x="125" y="29"/>
                    </a:cubicBezTo>
                    <a:cubicBezTo>
                      <a:pt x="125" y="28"/>
                      <a:pt x="125" y="27"/>
                      <a:pt x="124" y="26"/>
                    </a:cubicBezTo>
                    <a:cubicBezTo>
                      <a:pt x="124" y="26"/>
                      <a:pt x="123" y="25"/>
                      <a:pt x="124" y="24"/>
                    </a:cubicBezTo>
                    <a:cubicBezTo>
                      <a:pt x="124" y="24"/>
                      <a:pt x="125" y="24"/>
                      <a:pt x="126" y="24"/>
                    </a:cubicBezTo>
                    <a:cubicBezTo>
                      <a:pt x="127" y="24"/>
                      <a:pt x="126" y="23"/>
                      <a:pt x="127" y="22"/>
                    </a:cubicBezTo>
                    <a:cubicBezTo>
                      <a:pt x="127" y="21"/>
                      <a:pt x="128" y="21"/>
                      <a:pt x="129" y="22"/>
                    </a:cubicBezTo>
                    <a:cubicBezTo>
                      <a:pt x="129" y="21"/>
                      <a:pt x="129" y="21"/>
                      <a:pt x="128" y="20"/>
                    </a:cubicBezTo>
                    <a:cubicBezTo>
                      <a:pt x="128" y="20"/>
                      <a:pt x="129" y="21"/>
                      <a:pt x="128" y="20"/>
                    </a:cubicBezTo>
                    <a:close/>
                    <a:moveTo>
                      <a:pt x="1" y="17"/>
                    </a:move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1" y="17"/>
                      <a:pt x="2" y="17"/>
                      <a:pt x="1" y="17"/>
                    </a:cubicBezTo>
                    <a:close/>
                    <a:moveTo>
                      <a:pt x="15" y="46"/>
                    </a:moveTo>
                    <a:cubicBezTo>
                      <a:pt x="15" y="46"/>
                      <a:pt x="14" y="46"/>
                      <a:pt x="14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3" y="48"/>
                      <a:pt x="13" y="47"/>
                      <a:pt x="14" y="47"/>
                    </a:cubicBezTo>
                    <a:cubicBezTo>
                      <a:pt x="14" y="47"/>
                      <a:pt x="16" y="47"/>
                      <a:pt x="15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5" name="Freeform 836">
                <a:extLst>
                  <a:ext uri="{FF2B5EF4-FFF2-40B4-BE49-F238E27FC236}">
                    <a16:creationId xmlns="" xmlns:a16="http://schemas.microsoft.com/office/drawing/2014/main" id="{273674BD-A428-EB47-8761-C774CE4B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3175" y="3929063"/>
                <a:ext cx="592137" cy="496888"/>
              </a:xfrm>
              <a:custGeom>
                <a:avLst/>
                <a:gdLst>
                  <a:gd name="T0" fmla="*/ 121 w 142"/>
                  <a:gd name="T1" fmla="*/ 71 h 119"/>
                  <a:gd name="T2" fmla="*/ 115 w 142"/>
                  <a:gd name="T3" fmla="*/ 58 h 119"/>
                  <a:gd name="T4" fmla="*/ 113 w 142"/>
                  <a:gd name="T5" fmla="*/ 59 h 119"/>
                  <a:gd name="T6" fmla="*/ 109 w 142"/>
                  <a:gd name="T7" fmla="*/ 58 h 119"/>
                  <a:gd name="T8" fmla="*/ 109 w 142"/>
                  <a:gd name="T9" fmla="*/ 55 h 119"/>
                  <a:gd name="T10" fmla="*/ 106 w 142"/>
                  <a:gd name="T11" fmla="*/ 46 h 119"/>
                  <a:gd name="T12" fmla="*/ 105 w 142"/>
                  <a:gd name="T13" fmla="*/ 42 h 119"/>
                  <a:gd name="T14" fmla="*/ 97 w 142"/>
                  <a:gd name="T15" fmla="*/ 34 h 119"/>
                  <a:gd name="T16" fmla="*/ 95 w 142"/>
                  <a:gd name="T17" fmla="*/ 28 h 119"/>
                  <a:gd name="T18" fmla="*/ 88 w 142"/>
                  <a:gd name="T19" fmla="*/ 26 h 119"/>
                  <a:gd name="T20" fmla="*/ 81 w 142"/>
                  <a:gd name="T21" fmla="*/ 24 h 119"/>
                  <a:gd name="T22" fmla="*/ 49 w 142"/>
                  <a:gd name="T23" fmla="*/ 8 h 119"/>
                  <a:gd name="T24" fmla="*/ 31 w 142"/>
                  <a:gd name="T25" fmla="*/ 0 h 119"/>
                  <a:gd name="T26" fmla="*/ 25 w 142"/>
                  <a:gd name="T27" fmla="*/ 3 h 119"/>
                  <a:gd name="T28" fmla="*/ 23 w 142"/>
                  <a:gd name="T29" fmla="*/ 13 h 119"/>
                  <a:gd name="T30" fmla="*/ 19 w 142"/>
                  <a:gd name="T31" fmla="*/ 17 h 119"/>
                  <a:gd name="T32" fmla="*/ 14 w 142"/>
                  <a:gd name="T33" fmla="*/ 18 h 119"/>
                  <a:gd name="T34" fmla="*/ 2 w 142"/>
                  <a:gd name="T35" fmla="*/ 22 h 119"/>
                  <a:gd name="T36" fmla="*/ 0 w 142"/>
                  <a:gd name="T37" fmla="*/ 29 h 119"/>
                  <a:gd name="T38" fmla="*/ 2 w 142"/>
                  <a:gd name="T39" fmla="*/ 32 h 119"/>
                  <a:gd name="T40" fmla="*/ 8 w 142"/>
                  <a:gd name="T41" fmla="*/ 42 h 119"/>
                  <a:gd name="T42" fmla="*/ 17 w 142"/>
                  <a:gd name="T43" fmla="*/ 53 h 119"/>
                  <a:gd name="T44" fmla="*/ 18 w 142"/>
                  <a:gd name="T45" fmla="*/ 61 h 119"/>
                  <a:gd name="T46" fmla="*/ 25 w 142"/>
                  <a:gd name="T47" fmla="*/ 66 h 119"/>
                  <a:gd name="T48" fmla="*/ 28 w 142"/>
                  <a:gd name="T49" fmla="*/ 71 h 119"/>
                  <a:gd name="T50" fmla="*/ 34 w 142"/>
                  <a:gd name="T51" fmla="*/ 89 h 119"/>
                  <a:gd name="T52" fmla="*/ 44 w 142"/>
                  <a:gd name="T53" fmla="*/ 100 h 119"/>
                  <a:gd name="T54" fmla="*/ 45 w 142"/>
                  <a:gd name="T55" fmla="*/ 105 h 119"/>
                  <a:gd name="T56" fmla="*/ 55 w 142"/>
                  <a:gd name="T57" fmla="*/ 119 h 119"/>
                  <a:gd name="T58" fmla="*/ 58 w 142"/>
                  <a:gd name="T59" fmla="*/ 115 h 119"/>
                  <a:gd name="T60" fmla="*/ 69 w 142"/>
                  <a:gd name="T61" fmla="*/ 111 h 119"/>
                  <a:gd name="T62" fmla="*/ 85 w 142"/>
                  <a:gd name="T63" fmla="*/ 114 h 119"/>
                  <a:gd name="T64" fmla="*/ 96 w 142"/>
                  <a:gd name="T65" fmla="*/ 103 h 119"/>
                  <a:gd name="T66" fmla="*/ 117 w 142"/>
                  <a:gd name="T67" fmla="*/ 100 h 119"/>
                  <a:gd name="T68" fmla="*/ 138 w 142"/>
                  <a:gd name="T69" fmla="*/ 92 h 119"/>
                  <a:gd name="T70" fmla="*/ 139 w 142"/>
                  <a:gd name="T71" fmla="*/ 7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" h="119">
                    <a:moveTo>
                      <a:pt x="139" y="73"/>
                    </a:moveTo>
                    <a:cubicBezTo>
                      <a:pt x="121" y="71"/>
                      <a:pt x="121" y="71"/>
                      <a:pt x="121" y="71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4" y="60"/>
                      <a:pt x="114" y="59"/>
                      <a:pt x="115" y="58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6"/>
                      <a:pt x="110" y="55"/>
                      <a:pt x="109" y="55"/>
                    </a:cubicBezTo>
                    <a:cubicBezTo>
                      <a:pt x="109" y="52"/>
                      <a:pt x="106" y="49"/>
                      <a:pt x="105" y="46"/>
                    </a:cubicBezTo>
                    <a:cubicBezTo>
                      <a:pt x="105" y="46"/>
                      <a:pt x="106" y="47"/>
                      <a:pt x="106" y="46"/>
                    </a:cubicBezTo>
                    <a:cubicBezTo>
                      <a:pt x="107" y="46"/>
                      <a:pt x="106" y="45"/>
                      <a:pt x="106" y="44"/>
                    </a:cubicBezTo>
                    <a:cubicBezTo>
                      <a:pt x="106" y="44"/>
                      <a:pt x="105" y="43"/>
                      <a:pt x="105" y="42"/>
                    </a:cubicBezTo>
                    <a:cubicBezTo>
                      <a:pt x="105" y="41"/>
                      <a:pt x="104" y="40"/>
                      <a:pt x="103" y="40"/>
                    </a:cubicBezTo>
                    <a:cubicBezTo>
                      <a:pt x="101" y="38"/>
                      <a:pt x="100" y="35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2"/>
                      <a:pt x="95" y="30"/>
                      <a:pt x="95" y="28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0" y="24"/>
                      <a:pt x="81" y="24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5" y="3"/>
                      <a:pt x="25" y="3"/>
                    </a:cubicBezTo>
                    <a:cubicBezTo>
                      <a:pt x="24" y="3"/>
                      <a:pt x="16" y="5"/>
                      <a:pt x="16" y="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4" y="34"/>
                      <a:pt x="5" y="36"/>
                      <a:pt x="6" y="37"/>
                    </a:cubicBezTo>
                    <a:cubicBezTo>
                      <a:pt x="7" y="39"/>
                      <a:pt x="8" y="40"/>
                      <a:pt x="8" y="42"/>
                    </a:cubicBezTo>
                    <a:cubicBezTo>
                      <a:pt x="9" y="43"/>
                      <a:pt x="9" y="44"/>
                      <a:pt x="10" y="45"/>
                    </a:cubicBezTo>
                    <a:cubicBezTo>
                      <a:pt x="11" y="48"/>
                      <a:pt x="14" y="50"/>
                      <a:pt x="17" y="53"/>
                    </a:cubicBezTo>
                    <a:cubicBezTo>
                      <a:pt x="17" y="55"/>
                      <a:pt x="17" y="57"/>
                      <a:pt x="18" y="60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9" y="62"/>
                      <a:pt x="19" y="62"/>
                      <a:pt x="20" y="62"/>
                    </a:cubicBezTo>
                    <a:cubicBezTo>
                      <a:pt x="22" y="62"/>
                      <a:pt x="24" y="64"/>
                      <a:pt x="25" y="66"/>
                    </a:cubicBezTo>
                    <a:cubicBezTo>
                      <a:pt x="26" y="68"/>
                      <a:pt x="26" y="69"/>
                      <a:pt x="27" y="70"/>
                    </a:cubicBezTo>
                    <a:cubicBezTo>
                      <a:pt x="27" y="70"/>
                      <a:pt x="28" y="71"/>
                      <a:pt x="28" y="71"/>
                    </a:cubicBezTo>
                    <a:cubicBezTo>
                      <a:pt x="29" y="73"/>
                      <a:pt x="29" y="76"/>
                      <a:pt x="29" y="78"/>
                    </a:cubicBezTo>
                    <a:cubicBezTo>
                      <a:pt x="30" y="82"/>
                      <a:pt x="30" y="86"/>
                      <a:pt x="34" y="89"/>
                    </a:cubicBezTo>
                    <a:cubicBezTo>
                      <a:pt x="35" y="90"/>
                      <a:pt x="37" y="91"/>
                      <a:pt x="39" y="92"/>
                    </a:cubicBezTo>
                    <a:cubicBezTo>
                      <a:pt x="41" y="94"/>
                      <a:pt x="43" y="97"/>
                      <a:pt x="44" y="100"/>
                    </a:cubicBezTo>
                    <a:cubicBezTo>
                      <a:pt x="44" y="101"/>
                      <a:pt x="44" y="102"/>
                      <a:pt x="44" y="103"/>
                    </a:cubicBezTo>
                    <a:cubicBezTo>
                      <a:pt x="44" y="103"/>
                      <a:pt x="45" y="104"/>
                      <a:pt x="45" y="105"/>
                    </a:cubicBezTo>
                    <a:cubicBezTo>
                      <a:pt x="48" y="107"/>
                      <a:pt x="50" y="110"/>
                      <a:pt x="52" y="113"/>
                    </a:cubicBezTo>
                    <a:cubicBezTo>
                      <a:pt x="53" y="115"/>
                      <a:pt x="54" y="117"/>
                      <a:pt x="55" y="119"/>
                    </a:cubicBezTo>
                    <a:cubicBezTo>
                      <a:pt x="56" y="118"/>
                      <a:pt x="58" y="117"/>
                      <a:pt x="58" y="117"/>
                    </a:cubicBezTo>
                    <a:cubicBezTo>
                      <a:pt x="58" y="117"/>
                      <a:pt x="58" y="116"/>
                      <a:pt x="58" y="115"/>
                    </a:cubicBezTo>
                    <a:cubicBezTo>
                      <a:pt x="58" y="115"/>
                      <a:pt x="59" y="111"/>
                      <a:pt x="59" y="111"/>
                    </a:cubicBezTo>
                    <a:cubicBezTo>
                      <a:pt x="69" y="111"/>
                      <a:pt x="69" y="111"/>
                      <a:pt x="69" y="111"/>
                    </a:cubicBezTo>
                    <a:cubicBezTo>
                      <a:pt x="69" y="111"/>
                      <a:pt x="79" y="112"/>
                      <a:pt x="80" y="112"/>
                    </a:cubicBezTo>
                    <a:cubicBezTo>
                      <a:pt x="80" y="112"/>
                      <a:pt x="85" y="115"/>
                      <a:pt x="85" y="114"/>
                    </a:cubicBezTo>
                    <a:cubicBezTo>
                      <a:pt x="85" y="114"/>
                      <a:pt x="91" y="106"/>
                      <a:pt x="91" y="106"/>
                    </a:cubicBezTo>
                    <a:cubicBezTo>
                      <a:pt x="92" y="106"/>
                      <a:pt x="96" y="103"/>
                      <a:pt x="96" y="103"/>
                    </a:cubicBezTo>
                    <a:cubicBezTo>
                      <a:pt x="96" y="103"/>
                      <a:pt x="106" y="102"/>
                      <a:pt x="106" y="102"/>
                    </a:cubicBezTo>
                    <a:cubicBezTo>
                      <a:pt x="106" y="102"/>
                      <a:pt x="117" y="100"/>
                      <a:pt x="117" y="100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42" y="78"/>
                      <a:pt x="142" y="78"/>
                      <a:pt x="142" y="78"/>
                    </a:cubicBezTo>
                    <a:lnTo>
                      <a:pt x="139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6" name="Freeform 862">
                <a:extLst>
                  <a:ext uri="{FF2B5EF4-FFF2-40B4-BE49-F238E27FC236}">
                    <a16:creationId xmlns="" xmlns:a16="http://schemas.microsoft.com/office/drawing/2014/main" id="{BDDEBBD3-5543-124E-8E43-C0F795CE9E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81963" y="4741863"/>
                <a:ext cx="1273175" cy="461963"/>
              </a:xfrm>
              <a:custGeom>
                <a:avLst/>
                <a:gdLst>
                  <a:gd name="T0" fmla="*/ 144 w 306"/>
                  <a:gd name="T1" fmla="*/ 97 h 111"/>
                  <a:gd name="T2" fmla="*/ 149 w 306"/>
                  <a:gd name="T3" fmla="*/ 93 h 111"/>
                  <a:gd name="T4" fmla="*/ 172 w 306"/>
                  <a:gd name="T5" fmla="*/ 47 h 111"/>
                  <a:gd name="T6" fmla="*/ 179 w 306"/>
                  <a:gd name="T7" fmla="*/ 53 h 111"/>
                  <a:gd name="T8" fmla="*/ 174 w 306"/>
                  <a:gd name="T9" fmla="*/ 62 h 111"/>
                  <a:gd name="T10" fmla="*/ 164 w 306"/>
                  <a:gd name="T11" fmla="*/ 64 h 111"/>
                  <a:gd name="T12" fmla="*/ 182 w 306"/>
                  <a:gd name="T13" fmla="*/ 31 h 111"/>
                  <a:gd name="T14" fmla="*/ 35 w 306"/>
                  <a:gd name="T15" fmla="*/ 59 h 111"/>
                  <a:gd name="T16" fmla="*/ 187 w 306"/>
                  <a:gd name="T17" fmla="*/ 64 h 111"/>
                  <a:gd name="T18" fmla="*/ 141 w 306"/>
                  <a:gd name="T19" fmla="*/ 65 h 111"/>
                  <a:gd name="T20" fmla="*/ 64 w 306"/>
                  <a:gd name="T21" fmla="*/ 31 h 111"/>
                  <a:gd name="T22" fmla="*/ 59 w 306"/>
                  <a:gd name="T23" fmla="*/ 32 h 111"/>
                  <a:gd name="T24" fmla="*/ 61 w 306"/>
                  <a:gd name="T25" fmla="*/ 36 h 111"/>
                  <a:gd name="T26" fmla="*/ 48 w 306"/>
                  <a:gd name="T27" fmla="*/ 29 h 111"/>
                  <a:gd name="T28" fmla="*/ 54 w 306"/>
                  <a:gd name="T29" fmla="*/ 34 h 111"/>
                  <a:gd name="T30" fmla="*/ 18 w 306"/>
                  <a:gd name="T31" fmla="*/ 33 h 111"/>
                  <a:gd name="T32" fmla="*/ 203 w 306"/>
                  <a:gd name="T33" fmla="*/ 50 h 111"/>
                  <a:gd name="T34" fmla="*/ 222 w 306"/>
                  <a:gd name="T35" fmla="*/ 43 h 111"/>
                  <a:gd name="T36" fmla="*/ 219 w 306"/>
                  <a:gd name="T37" fmla="*/ 32 h 111"/>
                  <a:gd name="T38" fmla="*/ 222 w 306"/>
                  <a:gd name="T39" fmla="*/ 22 h 111"/>
                  <a:gd name="T40" fmla="*/ 222 w 306"/>
                  <a:gd name="T41" fmla="*/ 62 h 111"/>
                  <a:gd name="T42" fmla="*/ 214 w 306"/>
                  <a:gd name="T43" fmla="*/ 60 h 111"/>
                  <a:gd name="T44" fmla="*/ 254 w 306"/>
                  <a:gd name="T45" fmla="*/ 75 h 111"/>
                  <a:gd name="T46" fmla="*/ 264 w 306"/>
                  <a:gd name="T47" fmla="*/ 81 h 111"/>
                  <a:gd name="T48" fmla="*/ 219 w 306"/>
                  <a:gd name="T49" fmla="*/ 59 h 111"/>
                  <a:gd name="T50" fmla="*/ 235 w 306"/>
                  <a:gd name="T51" fmla="*/ 39 h 111"/>
                  <a:gd name="T52" fmla="*/ 238 w 306"/>
                  <a:gd name="T53" fmla="*/ 46 h 111"/>
                  <a:gd name="T54" fmla="*/ 253 w 306"/>
                  <a:gd name="T55" fmla="*/ 42 h 111"/>
                  <a:gd name="T56" fmla="*/ 244 w 306"/>
                  <a:gd name="T57" fmla="*/ 49 h 111"/>
                  <a:gd name="T58" fmla="*/ 255 w 306"/>
                  <a:gd name="T59" fmla="*/ 55 h 111"/>
                  <a:gd name="T60" fmla="*/ 250 w 306"/>
                  <a:gd name="T61" fmla="*/ 64 h 111"/>
                  <a:gd name="T62" fmla="*/ 258 w 306"/>
                  <a:gd name="T63" fmla="*/ 63 h 111"/>
                  <a:gd name="T64" fmla="*/ 274 w 306"/>
                  <a:gd name="T65" fmla="*/ 45 h 111"/>
                  <a:gd name="T66" fmla="*/ 290 w 306"/>
                  <a:gd name="T67" fmla="*/ 84 h 111"/>
                  <a:gd name="T68" fmla="*/ 305 w 306"/>
                  <a:gd name="T69" fmla="*/ 80 h 111"/>
                  <a:gd name="T70" fmla="*/ 264 w 306"/>
                  <a:gd name="T71" fmla="*/ 57 h 111"/>
                  <a:gd name="T72" fmla="*/ 281 w 306"/>
                  <a:gd name="T73" fmla="*/ 72 h 111"/>
                  <a:gd name="T74" fmla="*/ 288 w 306"/>
                  <a:gd name="T75" fmla="*/ 76 h 111"/>
                  <a:gd name="T76" fmla="*/ 294 w 306"/>
                  <a:gd name="T77" fmla="*/ 93 h 111"/>
                  <a:gd name="T78" fmla="*/ 243 w 306"/>
                  <a:gd name="T79" fmla="*/ 86 h 111"/>
                  <a:gd name="T80" fmla="*/ 41 w 306"/>
                  <a:gd name="T81" fmla="*/ 56 h 111"/>
                  <a:gd name="T82" fmla="*/ 0 w 306"/>
                  <a:gd name="T83" fmla="*/ 1 h 111"/>
                  <a:gd name="T84" fmla="*/ 41 w 306"/>
                  <a:gd name="T85" fmla="*/ 25 h 111"/>
                  <a:gd name="T86" fmla="*/ 63 w 306"/>
                  <a:gd name="T87" fmla="*/ 50 h 111"/>
                  <a:gd name="T88" fmla="*/ 188 w 306"/>
                  <a:gd name="T89" fmla="*/ 109 h 111"/>
                  <a:gd name="T90" fmla="*/ 192 w 306"/>
                  <a:gd name="T91" fmla="*/ 101 h 111"/>
                  <a:gd name="T92" fmla="*/ 164 w 306"/>
                  <a:gd name="T93" fmla="*/ 95 h 111"/>
                  <a:gd name="T94" fmla="*/ 190 w 306"/>
                  <a:gd name="T95" fmla="*/ 94 h 111"/>
                  <a:gd name="T96" fmla="*/ 177 w 306"/>
                  <a:gd name="T97" fmla="*/ 109 h 111"/>
                  <a:gd name="T98" fmla="*/ 177 w 306"/>
                  <a:gd name="T99" fmla="*/ 95 h 111"/>
                  <a:gd name="T100" fmla="*/ 179 w 306"/>
                  <a:gd name="T101" fmla="*/ 97 h 111"/>
                  <a:gd name="T102" fmla="*/ 128 w 306"/>
                  <a:gd name="T103" fmla="*/ 96 h 111"/>
                  <a:gd name="T104" fmla="*/ 74 w 306"/>
                  <a:gd name="T105" fmla="*/ 86 h 111"/>
                  <a:gd name="T106" fmla="*/ 103 w 306"/>
                  <a:gd name="T107" fmla="*/ 83 h 111"/>
                  <a:gd name="T108" fmla="*/ 124 w 306"/>
                  <a:gd name="T109" fmla="*/ 85 h 111"/>
                  <a:gd name="T110" fmla="*/ 78 w 306"/>
                  <a:gd name="T111" fmla="*/ 57 h 111"/>
                  <a:gd name="T112" fmla="*/ 129 w 306"/>
                  <a:gd name="T113" fmla="*/ 92 h 111"/>
                  <a:gd name="T114" fmla="*/ 99 w 306"/>
                  <a:gd name="T115" fmla="*/ 27 h 111"/>
                  <a:gd name="T116" fmla="*/ 101 w 306"/>
                  <a:gd name="T117" fmla="*/ 58 h 111"/>
                  <a:gd name="T118" fmla="*/ 139 w 306"/>
                  <a:gd name="T119" fmla="*/ 61 h 111"/>
                  <a:gd name="T120" fmla="*/ 144 w 306"/>
                  <a:gd name="T121" fmla="*/ 45 h 111"/>
                  <a:gd name="T122" fmla="*/ 152 w 306"/>
                  <a:gd name="T123" fmla="*/ 31 h 111"/>
                  <a:gd name="T124" fmla="*/ 150 w 306"/>
                  <a:gd name="T125" fmla="*/ 1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6" h="111">
                    <a:moveTo>
                      <a:pt x="159" y="96"/>
                    </a:move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7"/>
                    </a:cubicBezTo>
                    <a:cubicBezTo>
                      <a:pt x="158" y="97"/>
                      <a:pt x="158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4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59" y="94"/>
                      <a:pt x="159" y="94"/>
                    </a:cubicBezTo>
                    <a:cubicBezTo>
                      <a:pt x="159" y="94"/>
                      <a:pt x="159" y="94"/>
                      <a:pt x="159" y="94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5" y="93"/>
                      <a:pt x="155" y="94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4" y="94"/>
                      <a:pt x="154" y="94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4"/>
                      <a:pt x="152" y="94"/>
                    </a:cubicBezTo>
                    <a:cubicBezTo>
                      <a:pt x="152" y="94"/>
                      <a:pt x="152" y="94"/>
                      <a:pt x="152" y="94"/>
                    </a:cubicBezTo>
                    <a:cubicBezTo>
                      <a:pt x="152" y="94"/>
                      <a:pt x="153" y="94"/>
                      <a:pt x="153" y="94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5"/>
                      <a:pt x="154" y="95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4" y="95"/>
                      <a:pt x="155" y="95"/>
                      <a:pt x="155" y="95"/>
                    </a:cubicBezTo>
                    <a:cubicBezTo>
                      <a:pt x="155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3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2" y="96"/>
                      <a:pt x="153" y="96"/>
                      <a:pt x="153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8" y="94"/>
                      <a:pt x="148" y="94"/>
                      <a:pt x="148" y="94"/>
                    </a:cubicBezTo>
                    <a:cubicBezTo>
                      <a:pt x="148" y="94"/>
                      <a:pt x="148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6" y="94"/>
                      <a:pt x="147" y="94"/>
                      <a:pt x="147" y="94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6" y="94"/>
                      <a:pt x="146" y="94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4" y="95"/>
                      <a:pt x="145" y="95"/>
                      <a:pt x="144" y="95"/>
                    </a:cubicBezTo>
                    <a:cubicBezTo>
                      <a:pt x="144" y="95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5" y="96"/>
                    </a:cubicBezTo>
                    <a:cubicBezTo>
                      <a:pt x="145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5" y="96"/>
                      <a:pt x="145" y="97"/>
                    </a:cubicBezTo>
                    <a:cubicBezTo>
                      <a:pt x="145" y="97"/>
                      <a:pt x="145" y="97"/>
                      <a:pt x="145" y="97"/>
                    </a:cubicBezTo>
                    <a:cubicBezTo>
                      <a:pt x="145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6" y="98"/>
                    </a:cubicBezTo>
                    <a:cubicBezTo>
                      <a:pt x="146" y="98"/>
                      <a:pt x="146" y="99"/>
                      <a:pt x="146" y="99"/>
                    </a:cubicBezTo>
                    <a:cubicBezTo>
                      <a:pt x="146" y="99"/>
                      <a:pt x="146" y="99"/>
                      <a:pt x="147" y="99"/>
                    </a:cubicBezTo>
                    <a:cubicBezTo>
                      <a:pt x="147" y="99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8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50" y="98"/>
                    </a:cubicBezTo>
                    <a:cubicBezTo>
                      <a:pt x="150" y="98"/>
                      <a:pt x="150" y="98"/>
                      <a:pt x="150" y="98"/>
                    </a:cubicBezTo>
                    <a:cubicBezTo>
                      <a:pt x="150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8"/>
                    </a:cubicBezTo>
                    <a:cubicBezTo>
                      <a:pt x="151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7"/>
                    </a:cubicBezTo>
                    <a:cubicBezTo>
                      <a:pt x="151" y="97"/>
                      <a:pt x="152" y="97"/>
                      <a:pt x="152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2" y="98"/>
                      <a:pt x="152" y="98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6" y="95"/>
                      <a:pt x="156" y="95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6"/>
                      <a:pt x="159" y="97"/>
                      <a:pt x="159" y="96"/>
                    </a:cubicBezTo>
                    <a:close/>
                    <a:moveTo>
                      <a:pt x="144" y="93"/>
                    </a:moveTo>
                    <a:cubicBezTo>
                      <a:pt x="144" y="93"/>
                      <a:pt x="144" y="93"/>
                      <a:pt x="144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1" y="93"/>
                      <a:pt x="141" y="93"/>
                      <a:pt x="141" y="93"/>
                    </a:cubicBezTo>
                    <a:cubicBezTo>
                      <a:pt x="141" y="93"/>
                      <a:pt x="141" y="93"/>
                      <a:pt x="140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9" y="94"/>
                      <a:pt x="139" y="94"/>
                    </a:cubicBezTo>
                    <a:cubicBezTo>
                      <a:pt x="139" y="95"/>
                      <a:pt x="140" y="95"/>
                      <a:pt x="140" y="95"/>
                    </a:cubicBezTo>
                    <a:cubicBezTo>
                      <a:pt x="140" y="95"/>
                      <a:pt x="140" y="96"/>
                      <a:pt x="140" y="96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40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7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8"/>
                      <a:pt x="142" y="98"/>
                    </a:cubicBezTo>
                    <a:cubicBezTo>
                      <a:pt x="142" y="98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5"/>
                      <a:pt x="143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3"/>
                    </a:cubicBezTo>
                    <a:close/>
                    <a:moveTo>
                      <a:pt x="149" y="93"/>
                    </a:moveTo>
                    <a:cubicBezTo>
                      <a:pt x="149" y="93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50" y="94"/>
                      <a:pt x="150" y="94"/>
                    </a:cubicBezTo>
                    <a:cubicBezTo>
                      <a:pt x="150" y="94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1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49" y="92"/>
                    </a:cubicBezTo>
                    <a:cubicBezTo>
                      <a:pt x="149" y="92"/>
                      <a:pt x="149" y="92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lose/>
                    <a:moveTo>
                      <a:pt x="160" y="92"/>
                    </a:move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59" y="92"/>
                      <a:pt x="159" y="92"/>
                    </a:cubicBezTo>
                    <a:cubicBezTo>
                      <a:pt x="159" y="92"/>
                      <a:pt x="159" y="93"/>
                      <a:pt x="159" y="93"/>
                    </a:cubicBezTo>
                    <a:cubicBezTo>
                      <a:pt x="159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lose/>
                    <a:moveTo>
                      <a:pt x="202" y="28"/>
                    </a:moveTo>
                    <a:cubicBezTo>
                      <a:pt x="202" y="28"/>
                      <a:pt x="201" y="28"/>
                      <a:pt x="201" y="28"/>
                    </a:cubicBezTo>
                    <a:cubicBezTo>
                      <a:pt x="201" y="28"/>
                      <a:pt x="201" y="28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30"/>
                      <a:pt x="200" y="30"/>
                      <a:pt x="200" y="30"/>
                    </a:cubicBezTo>
                    <a:cubicBezTo>
                      <a:pt x="200" y="30"/>
                      <a:pt x="200" y="31"/>
                      <a:pt x="200" y="31"/>
                    </a:cubicBezTo>
                    <a:cubicBezTo>
                      <a:pt x="200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2"/>
                      <a:pt x="199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7" y="33"/>
                      <a:pt x="197" y="33"/>
                    </a:cubicBezTo>
                    <a:cubicBezTo>
                      <a:pt x="197" y="33"/>
                      <a:pt x="197" y="33"/>
                      <a:pt x="197" y="33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5" y="35"/>
                      <a:pt x="195" y="35"/>
                      <a:pt x="195" y="35"/>
                    </a:cubicBezTo>
                    <a:cubicBezTo>
                      <a:pt x="195" y="35"/>
                      <a:pt x="195" y="35"/>
                      <a:pt x="194" y="35"/>
                    </a:cubicBezTo>
                    <a:cubicBezTo>
                      <a:pt x="194" y="35"/>
                      <a:pt x="194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2" y="35"/>
                      <a:pt x="192" y="35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5"/>
                      <a:pt x="190" y="36"/>
                      <a:pt x="190" y="35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90" y="35"/>
                      <a:pt x="189" y="36"/>
                      <a:pt x="189" y="35"/>
                    </a:cubicBezTo>
                    <a:cubicBezTo>
                      <a:pt x="189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6" y="34"/>
                    </a:cubicBezTo>
                    <a:cubicBezTo>
                      <a:pt x="186" y="34"/>
                      <a:pt x="186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4"/>
                      <a:pt x="181" y="35"/>
                      <a:pt x="181" y="34"/>
                    </a:cubicBezTo>
                    <a:cubicBezTo>
                      <a:pt x="181" y="34"/>
                      <a:pt x="181" y="34"/>
                      <a:pt x="181" y="34"/>
                    </a:cubicBezTo>
                    <a:cubicBezTo>
                      <a:pt x="180" y="35"/>
                      <a:pt x="180" y="35"/>
                      <a:pt x="179" y="35"/>
                    </a:cubicBezTo>
                    <a:cubicBezTo>
                      <a:pt x="179" y="35"/>
                      <a:pt x="179" y="35"/>
                      <a:pt x="179" y="35"/>
                    </a:cubicBezTo>
                    <a:cubicBezTo>
                      <a:pt x="179" y="35"/>
                      <a:pt x="179" y="35"/>
                      <a:pt x="179" y="34"/>
                    </a:cubicBezTo>
                    <a:cubicBezTo>
                      <a:pt x="179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5" y="34"/>
                      <a:pt x="175" y="34"/>
                    </a:cubicBezTo>
                    <a:cubicBezTo>
                      <a:pt x="175" y="34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1" y="34"/>
                      <a:pt x="171" y="34"/>
                      <a:pt x="171" y="34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70" y="34"/>
                      <a:pt x="170" y="34"/>
                      <a:pt x="170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7"/>
                      <a:pt x="168" y="37"/>
                    </a:cubicBezTo>
                    <a:cubicBezTo>
                      <a:pt x="168" y="37"/>
                      <a:pt x="168" y="37"/>
                      <a:pt x="168" y="38"/>
                    </a:cubicBezTo>
                    <a:cubicBezTo>
                      <a:pt x="168" y="38"/>
                      <a:pt x="167" y="38"/>
                      <a:pt x="167" y="38"/>
                    </a:cubicBezTo>
                    <a:cubicBezTo>
                      <a:pt x="167" y="38"/>
                      <a:pt x="167" y="38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2"/>
                      <a:pt x="167" y="42"/>
                      <a:pt x="167" y="42"/>
                    </a:cubicBezTo>
                    <a:cubicBezTo>
                      <a:pt x="168" y="42"/>
                      <a:pt x="168" y="42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9" y="43"/>
                      <a:pt x="169" y="43"/>
                    </a:cubicBezTo>
                    <a:cubicBezTo>
                      <a:pt x="169" y="43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1" y="44"/>
                      <a:pt x="171" y="45"/>
                    </a:cubicBezTo>
                    <a:cubicBezTo>
                      <a:pt x="171" y="45"/>
                      <a:pt x="171" y="45"/>
                      <a:pt x="171" y="45"/>
                    </a:cubicBezTo>
                    <a:cubicBezTo>
                      <a:pt x="171" y="45"/>
                      <a:pt x="171" y="45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7"/>
                    </a:cubicBezTo>
                    <a:cubicBezTo>
                      <a:pt x="171" y="47"/>
                      <a:pt x="171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5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6"/>
                      <a:pt x="175" y="46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75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3"/>
                      <a:pt x="177" y="43"/>
                    </a:cubicBezTo>
                    <a:cubicBezTo>
                      <a:pt x="177" y="43"/>
                      <a:pt x="177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4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3"/>
                      <a:pt x="181" y="43"/>
                      <a:pt x="181" y="43"/>
                    </a:cubicBezTo>
                    <a:cubicBezTo>
                      <a:pt x="181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3"/>
                      <a:pt x="184" y="43"/>
                    </a:cubicBezTo>
                    <a:cubicBezTo>
                      <a:pt x="184" y="43"/>
                      <a:pt x="184" y="43"/>
                      <a:pt x="184" y="43"/>
                    </a:cubicBezTo>
                    <a:cubicBezTo>
                      <a:pt x="184" y="43"/>
                      <a:pt x="184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7" y="43"/>
                      <a:pt x="187" y="43"/>
                    </a:cubicBezTo>
                    <a:cubicBezTo>
                      <a:pt x="187" y="42"/>
                      <a:pt x="186" y="43"/>
                      <a:pt x="186" y="43"/>
                    </a:cubicBezTo>
                    <a:cubicBezTo>
                      <a:pt x="186" y="43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1"/>
                      <a:pt x="188" y="41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89" y="44"/>
                      <a:pt x="190" y="44"/>
                      <a:pt x="189" y="44"/>
                    </a:cubicBezTo>
                    <a:cubicBezTo>
                      <a:pt x="189" y="44"/>
                      <a:pt x="189" y="44"/>
                      <a:pt x="189" y="45"/>
                    </a:cubicBezTo>
                    <a:cubicBezTo>
                      <a:pt x="189" y="45"/>
                      <a:pt x="189" y="45"/>
                      <a:pt x="189" y="44"/>
                    </a:cubicBezTo>
                    <a:cubicBezTo>
                      <a:pt x="189" y="44"/>
                      <a:pt x="189" y="44"/>
                      <a:pt x="189" y="44"/>
                    </a:cubicBezTo>
                    <a:cubicBezTo>
                      <a:pt x="189" y="44"/>
                      <a:pt x="189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3"/>
                      <a:pt x="188" y="43"/>
                    </a:cubicBezTo>
                    <a:cubicBezTo>
                      <a:pt x="188" y="43"/>
                      <a:pt x="188" y="43"/>
                      <a:pt x="187" y="43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7"/>
                      <a:pt x="184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8"/>
                      <a:pt x="183" y="48"/>
                      <a:pt x="183" y="48"/>
                    </a:cubicBezTo>
                    <a:cubicBezTo>
                      <a:pt x="183" y="48"/>
                      <a:pt x="182" y="48"/>
                      <a:pt x="182" y="48"/>
                    </a:cubicBezTo>
                    <a:cubicBezTo>
                      <a:pt x="182" y="48"/>
                      <a:pt x="182" y="48"/>
                      <a:pt x="182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1" y="48"/>
                      <a:pt x="180" y="48"/>
                      <a:pt x="180" y="48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79" y="49"/>
                      <a:pt x="179" y="49"/>
                    </a:cubicBezTo>
                    <a:cubicBezTo>
                      <a:pt x="179" y="49"/>
                      <a:pt x="179" y="50"/>
                      <a:pt x="179" y="50"/>
                    </a:cubicBezTo>
                    <a:cubicBezTo>
                      <a:pt x="179" y="50"/>
                      <a:pt x="178" y="51"/>
                      <a:pt x="178" y="51"/>
                    </a:cubicBezTo>
                    <a:cubicBezTo>
                      <a:pt x="178" y="51"/>
                      <a:pt x="178" y="51"/>
                      <a:pt x="177" y="51"/>
                    </a:cubicBezTo>
                    <a:cubicBezTo>
                      <a:pt x="177" y="51"/>
                      <a:pt x="177" y="51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49"/>
                      <a:pt x="176" y="49"/>
                    </a:cubicBezTo>
                    <a:cubicBezTo>
                      <a:pt x="176" y="49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1"/>
                      <a:pt x="176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2"/>
                    </a:cubicBezTo>
                    <a:cubicBezTo>
                      <a:pt x="177" y="52"/>
                      <a:pt x="177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9" y="52"/>
                      <a:pt x="179" y="52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1" y="55"/>
                      <a:pt x="180" y="55"/>
                      <a:pt x="180" y="55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2" y="56"/>
                      <a:pt x="182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3" y="63"/>
                      <a:pt x="183" y="63"/>
                    </a:cubicBezTo>
                    <a:cubicBezTo>
                      <a:pt x="183" y="63"/>
                      <a:pt x="183" y="62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4" y="63"/>
                      <a:pt x="184" y="63"/>
                      <a:pt x="184" y="63"/>
                    </a:cubicBezTo>
                    <a:cubicBezTo>
                      <a:pt x="184" y="63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5" y="63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6" y="65"/>
                      <a:pt x="186" y="65"/>
                    </a:cubicBezTo>
                    <a:cubicBezTo>
                      <a:pt x="186" y="65"/>
                      <a:pt x="185" y="65"/>
                      <a:pt x="185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6"/>
                      <a:pt x="185" y="66"/>
                    </a:cubicBezTo>
                    <a:cubicBezTo>
                      <a:pt x="185" y="66"/>
                      <a:pt x="185" y="66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2" y="67"/>
                    </a:cubicBezTo>
                    <a:cubicBezTo>
                      <a:pt x="182" y="67"/>
                      <a:pt x="182" y="68"/>
                      <a:pt x="182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82" y="67"/>
                      <a:pt x="182" y="67"/>
                      <a:pt x="182" y="68"/>
                    </a:cubicBezTo>
                    <a:cubicBezTo>
                      <a:pt x="182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9"/>
                      <a:pt x="180" y="69"/>
                      <a:pt x="180" y="69"/>
                    </a:cubicBezTo>
                    <a:cubicBezTo>
                      <a:pt x="180" y="69"/>
                      <a:pt x="181" y="69"/>
                      <a:pt x="181" y="69"/>
                    </a:cubicBezTo>
                    <a:cubicBezTo>
                      <a:pt x="181" y="69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79" y="70"/>
                      <a:pt x="179" y="70"/>
                    </a:cubicBezTo>
                    <a:cubicBezTo>
                      <a:pt x="179" y="70"/>
                      <a:pt x="179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8"/>
                    </a:cubicBezTo>
                    <a:cubicBezTo>
                      <a:pt x="177" y="68"/>
                      <a:pt x="177" y="68"/>
                      <a:pt x="177" y="67"/>
                    </a:cubicBezTo>
                    <a:cubicBezTo>
                      <a:pt x="177" y="67"/>
                      <a:pt x="177" y="67"/>
                      <a:pt x="177" y="67"/>
                    </a:cubicBezTo>
                    <a:cubicBezTo>
                      <a:pt x="177" y="67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8" y="66"/>
                      <a:pt x="178" y="66"/>
                      <a:pt x="178" y="66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7" y="65"/>
                      <a:pt x="177" y="64"/>
                      <a:pt x="177" y="64"/>
                    </a:cubicBezTo>
                    <a:cubicBezTo>
                      <a:pt x="177" y="64"/>
                      <a:pt x="177" y="64"/>
                      <a:pt x="176" y="64"/>
                    </a:cubicBezTo>
                    <a:cubicBezTo>
                      <a:pt x="176" y="64"/>
                      <a:pt x="176" y="64"/>
                      <a:pt x="176" y="64"/>
                    </a:cubicBezTo>
                    <a:cubicBezTo>
                      <a:pt x="176" y="64"/>
                      <a:pt x="176" y="63"/>
                      <a:pt x="176" y="63"/>
                    </a:cubicBezTo>
                    <a:cubicBezTo>
                      <a:pt x="175" y="63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4" y="63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3" y="62"/>
                      <a:pt x="173" y="62"/>
                    </a:cubicBezTo>
                    <a:cubicBezTo>
                      <a:pt x="173" y="62"/>
                      <a:pt x="173" y="62"/>
                      <a:pt x="173" y="61"/>
                    </a:cubicBezTo>
                    <a:cubicBezTo>
                      <a:pt x="173" y="61"/>
                      <a:pt x="173" y="61"/>
                      <a:pt x="173" y="61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6"/>
                      <a:pt x="174" y="57"/>
                      <a:pt x="174" y="56"/>
                    </a:cubicBezTo>
                    <a:cubicBezTo>
                      <a:pt x="174" y="56"/>
                      <a:pt x="173" y="56"/>
                      <a:pt x="173" y="56"/>
                    </a:cubicBezTo>
                    <a:cubicBezTo>
                      <a:pt x="173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5"/>
                      <a:pt x="171" y="55"/>
                      <a:pt x="171" y="55"/>
                    </a:cubicBezTo>
                    <a:cubicBezTo>
                      <a:pt x="171" y="56"/>
                      <a:pt x="171" y="55"/>
                      <a:pt x="171" y="56"/>
                    </a:cubicBezTo>
                    <a:cubicBezTo>
                      <a:pt x="171" y="56"/>
                      <a:pt x="171" y="56"/>
                      <a:pt x="171" y="56"/>
                    </a:cubicBezTo>
                    <a:cubicBezTo>
                      <a:pt x="170" y="56"/>
                      <a:pt x="170" y="56"/>
                      <a:pt x="170" y="56"/>
                    </a:cubicBezTo>
                    <a:cubicBezTo>
                      <a:pt x="170" y="57"/>
                      <a:pt x="170" y="57"/>
                      <a:pt x="170" y="57"/>
                    </a:cubicBezTo>
                    <a:cubicBezTo>
                      <a:pt x="169" y="57"/>
                      <a:pt x="169" y="57"/>
                      <a:pt x="169" y="57"/>
                    </a:cubicBezTo>
                    <a:cubicBezTo>
                      <a:pt x="169" y="57"/>
                      <a:pt x="169" y="57"/>
                      <a:pt x="168" y="57"/>
                    </a:cubicBezTo>
                    <a:cubicBezTo>
                      <a:pt x="168" y="57"/>
                      <a:pt x="168" y="57"/>
                      <a:pt x="168" y="57"/>
                    </a:cubicBezTo>
                    <a:cubicBezTo>
                      <a:pt x="168" y="58"/>
                      <a:pt x="168" y="58"/>
                      <a:pt x="168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60"/>
                      <a:pt x="170" y="60"/>
                      <a:pt x="170" y="60"/>
                    </a:cubicBezTo>
                    <a:cubicBezTo>
                      <a:pt x="170" y="60"/>
                      <a:pt x="170" y="60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69" y="63"/>
                      <a:pt x="169" y="63"/>
                    </a:cubicBezTo>
                    <a:cubicBezTo>
                      <a:pt x="169" y="63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69" y="65"/>
                      <a:pt x="170" y="65"/>
                      <a:pt x="170" y="65"/>
                    </a:cubicBezTo>
                    <a:cubicBezTo>
                      <a:pt x="170" y="66"/>
                      <a:pt x="170" y="66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70" y="66"/>
                      <a:pt x="170" y="66"/>
                    </a:cubicBezTo>
                    <a:cubicBezTo>
                      <a:pt x="170" y="67"/>
                      <a:pt x="169" y="67"/>
                      <a:pt x="169" y="67"/>
                    </a:cubicBezTo>
                    <a:cubicBezTo>
                      <a:pt x="169" y="67"/>
                      <a:pt x="170" y="67"/>
                      <a:pt x="170" y="67"/>
                    </a:cubicBezTo>
                    <a:cubicBezTo>
                      <a:pt x="170" y="67"/>
                      <a:pt x="170" y="67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70"/>
                      <a:pt x="170" y="70"/>
                      <a:pt x="170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69" y="71"/>
                      <a:pt x="169" y="71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0" y="73"/>
                      <a:pt x="170" y="73"/>
                    </a:cubicBezTo>
                    <a:cubicBezTo>
                      <a:pt x="170" y="73"/>
                      <a:pt x="170" y="74"/>
                      <a:pt x="170" y="74"/>
                    </a:cubicBezTo>
                    <a:cubicBezTo>
                      <a:pt x="170" y="74"/>
                      <a:pt x="170" y="74"/>
                      <a:pt x="170" y="74"/>
                    </a:cubicBezTo>
                    <a:cubicBezTo>
                      <a:pt x="170" y="74"/>
                      <a:pt x="170" y="75"/>
                      <a:pt x="170" y="75"/>
                    </a:cubicBezTo>
                    <a:cubicBezTo>
                      <a:pt x="170" y="75"/>
                      <a:pt x="170" y="75"/>
                      <a:pt x="170" y="74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7" y="75"/>
                      <a:pt x="167" y="75"/>
                      <a:pt x="167" y="75"/>
                    </a:cubicBezTo>
                    <a:cubicBezTo>
                      <a:pt x="167" y="75"/>
                      <a:pt x="167" y="74"/>
                      <a:pt x="167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6"/>
                      <a:pt x="165" y="76"/>
                      <a:pt x="165" y="76"/>
                    </a:cubicBezTo>
                    <a:cubicBezTo>
                      <a:pt x="165" y="76"/>
                      <a:pt x="165" y="76"/>
                      <a:pt x="165" y="7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3" y="75"/>
                      <a:pt x="163" y="75"/>
                      <a:pt x="163" y="74"/>
                    </a:cubicBezTo>
                    <a:cubicBezTo>
                      <a:pt x="163" y="74"/>
                      <a:pt x="163" y="74"/>
                      <a:pt x="163" y="73"/>
                    </a:cubicBezTo>
                    <a:cubicBezTo>
                      <a:pt x="163" y="73"/>
                      <a:pt x="163" y="73"/>
                      <a:pt x="163" y="73"/>
                    </a:cubicBezTo>
                    <a:cubicBezTo>
                      <a:pt x="163" y="73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69"/>
                      <a:pt x="164" y="69"/>
                      <a:pt x="164" y="69"/>
                    </a:cubicBezTo>
                    <a:cubicBezTo>
                      <a:pt x="164" y="69"/>
                      <a:pt x="164" y="69"/>
                      <a:pt x="164" y="68"/>
                    </a:cubicBezTo>
                    <a:cubicBezTo>
                      <a:pt x="164" y="68"/>
                      <a:pt x="164" y="68"/>
                      <a:pt x="164" y="67"/>
                    </a:cubicBezTo>
                    <a:cubicBezTo>
                      <a:pt x="164" y="67"/>
                      <a:pt x="164" y="67"/>
                      <a:pt x="165" y="67"/>
                    </a:cubicBezTo>
                    <a:cubicBezTo>
                      <a:pt x="165" y="67"/>
                      <a:pt x="165" y="66"/>
                      <a:pt x="165" y="66"/>
                    </a:cubicBezTo>
                    <a:cubicBezTo>
                      <a:pt x="165" y="66"/>
                      <a:pt x="164" y="66"/>
                      <a:pt x="164" y="66"/>
                    </a:cubicBezTo>
                    <a:cubicBezTo>
                      <a:pt x="164" y="66"/>
                      <a:pt x="165" y="66"/>
                      <a:pt x="165" y="66"/>
                    </a:cubicBezTo>
                    <a:cubicBezTo>
                      <a:pt x="165" y="65"/>
                      <a:pt x="165" y="65"/>
                      <a:pt x="165" y="65"/>
                    </a:cubicBezTo>
                    <a:cubicBezTo>
                      <a:pt x="164" y="65"/>
                      <a:pt x="165" y="65"/>
                      <a:pt x="165" y="64"/>
                    </a:cubicBezTo>
                    <a:cubicBezTo>
                      <a:pt x="165" y="64"/>
                      <a:pt x="165" y="64"/>
                      <a:pt x="164" y="64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4" y="63"/>
                      <a:pt x="163" y="63"/>
                      <a:pt x="163" y="62"/>
                    </a:cubicBezTo>
                    <a:cubicBezTo>
                      <a:pt x="163" y="62"/>
                      <a:pt x="164" y="62"/>
                      <a:pt x="164" y="62"/>
                    </a:cubicBezTo>
                    <a:cubicBezTo>
                      <a:pt x="164" y="61"/>
                      <a:pt x="164" y="61"/>
                      <a:pt x="163" y="61"/>
                    </a:cubicBezTo>
                    <a:cubicBezTo>
                      <a:pt x="163" y="61"/>
                      <a:pt x="163" y="61"/>
                      <a:pt x="163" y="61"/>
                    </a:cubicBezTo>
                    <a:cubicBezTo>
                      <a:pt x="163" y="61"/>
                      <a:pt x="163" y="60"/>
                      <a:pt x="162" y="60"/>
                    </a:cubicBezTo>
                    <a:cubicBezTo>
                      <a:pt x="162" y="60"/>
                      <a:pt x="162" y="61"/>
                      <a:pt x="162" y="61"/>
                    </a:cubicBezTo>
                    <a:cubicBezTo>
                      <a:pt x="162" y="61"/>
                      <a:pt x="162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0" y="61"/>
                      <a:pt x="160" y="61"/>
                    </a:cubicBezTo>
                    <a:cubicBezTo>
                      <a:pt x="160" y="61"/>
                      <a:pt x="160" y="61"/>
                      <a:pt x="160" y="61"/>
                    </a:cubicBezTo>
                    <a:cubicBezTo>
                      <a:pt x="160" y="60"/>
                      <a:pt x="159" y="60"/>
                      <a:pt x="159" y="60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7"/>
                      <a:pt x="159" y="57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59" y="56"/>
                      <a:pt x="159" y="57"/>
                      <a:pt x="159" y="56"/>
                    </a:cubicBezTo>
                    <a:cubicBezTo>
                      <a:pt x="159" y="56"/>
                      <a:pt x="159" y="56"/>
                      <a:pt x="159" y="56"/>
                    </a:cubicBezTo>
                    <a:cubicBezTo>
                      <a:pt x="159" y="56"/>
                      <a:pt x="159" y="55"/>
                      <a:pt x="159" y="55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0" y="55"/>
                      <a:pt x="160" y="55"/>
                      <a:pt x="160" y="55"/>
                    </a:cubicBezTo>
                    <a:cubicBezTo>
                      <a:pt x="160" y="55"/>
                      <a:pt x="160" y="55"/>
                      <a:pt x="161" y="55"/>
                    </a:cubicBezTo>
                    <a:cubicBezTo>
                      <a:pt x="161" y="54"/>
                      <a:pt x="161" y="54"/>
                      <a:pt x="161" y="54"/>
                    </a:cubicBezTo>
                    <a:cubicBezTo>
                      <a:pt x="161" y="54"/>
                      <a:pt x="161" y="54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2"/>
                      <a:pt x="161" y="52"/>
                      <a:pt x="161" y="52"/>
                    </a:cubicBezTo>
                    <a:cubicBezTo>
                      <a:pt x="162" y="52"/>
                      <a:pt x="162" y="52"/>
                      <a:pt x="162" y="51"/>
                    </a:cubicBezTo>
                    <a:cubicBezTo>
                      <a:pt x="162" y="51"/>
                      <a:pt x="162" y="51"/>
                      <a:pt x="163" y="51"/>
                    </a:cubicBezTo>
                    <a:cubicBezTo>
                      <a:pt x="163" y="51"/>
                      <a:pt x="163" y="50"/>
                      <a:pt x="163" y="50"/>
                    </a:cubicBezTo>
                    <a:cubicBezTo>
                      <a:pt x="162" y="50"/>
                      <a:pt x="162" y="49"/>
                      <a:pt x="162" y="49"/>
                    </a:cubicBezTo>
                    <a:cubicBezTo>
                      <a:pt x="162" y="49"/>
                      <a:pt x="162" y="49"/>
                      <a:pt x="162" y="48"/>
                    </a:cubicBezTo>
                    <a:cubicBezTo>
                      <a:pt x="162" y="48"/>
                      <a:pt x="162" y="48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3" y="47"/>
                      <a:pt x="163" y="47"/>
                      <a:pt x="163" y="47"/>
                    </a:cubicBezTo>
                    <a:cubicBezTo>
                      <a:pt x="163" y="46"/>
                      <a:pt x="162" y="46"/>
                      <a:pt x="163" y="46"/>
                    </a:cubicBezTo>
                    <a:cubicBezTo>
                      <a:pt x="163" y="46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4" y="44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4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5" y="43"/>
                    </a:cubicBezTo>
                    <a:cubicBezTo>
                      <a:pt x="165" y="43"/>
                      <a:pt x="165" y="43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3"/>
                    </a:cubicBezTo>
                    <a:cubicBezTo>
                      <a:pt x="166" y="44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2"/>
                    </a:cubicBezTo>
                    <a:cubicBezTo>
                      <a:pt x="166" y="42"/>
                      <a:pt x="166" y="42"/>
                      <a:pt x="166" y="42"/>
                    </a:cubicBezTo>
                    <a:cubicBezTo>
                      <a:pt x="165" y="41"/>
                      <a:pt x="165" y="41"/>
                      <a:pt x="165" y="40"/>
                    </a:cubicBezTo>
                    <a:cubicBezTo>
                      <a:pt x="166" y="40"/>
                      <a:pt x="166" y="40"/>
                      <a:pt x="166" y="3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9"/>
                      <a:pt x="165" y="39"/>
                    </a:cubicBezTo>
                    <a:cubicBezTo>
                      <a:pt x="165" y="39"/>
                      <a:pt x="165" y="38"/>
                      <a:pt x="165" y="38"/>
                    </a:cubicBezTo>
                    <a:cubicBezTo>
                      <a:pt x="165" y="38"/>
                      <a:pt x="164" y="38"/>
                      <a:pt x="164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7"/>
                      <a:pt x="165" y="38"/>
                      <a:pt x="165" y="38"/>
                    </a:cubicBezTo>
                    <a:cubicBezTo>
                      <a:pt x="165" y="38"/>
                      <a:pt x="166" y="39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7" y="36"/>
                      <a:pt x="166" y="36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4"/>
                      <a:pt x="167" y="35"/>
                      <a:pt x="167" y="34"/>
                    </a:cubicBezTo>
                    <a:cubicBezTo>
                      <a:pt x="168" y="34"/>
                      <a:pt x="167" y="34"/>
                      <a:pt x="167" y="33"/>
                    </a:cubicBezTo>
                    <a:cubicBezTo>
                      <a:pt x="167" y="33"/>
                      <a:pt x="168" y="33"/>
                      <a:pt x="168" y="33"/>
                    </a:cubicBezTo>
                    <a:cubicBezTo>
                      <a:pt x="168" y="33"/>
                      <a:pt x="169" y="33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1" y="32"/>
                    </a:cubicBezTo>
                    <a:cubicBezTo>
                      <a:pt x="171" y="32"/>
                      <a:pt x="171" y="33"/>
                      <a:pt x="171" y="33"/>
                    </a:cubicBezTo>
                    <a:cubicBezTo>
                      <a:pt x="171" y="33"/>
                      <a:pt x="171" y="33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1"/>
                      <a:pt x="171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3" y="30"/>
                    </a:cubicBezTo>
                    <a:cubicBezTo>
                      <a:pt x="173" y="30"/>
                      <a:pt x="172" y="30"/>
                      <a:pt x="172" y="29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72" y="29"/>
                      <a:pt x="172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6" y="30"/>
                      <a:pt x="177" y="30"/>
                      <a:pt x="177" y="30"/>
                    </a:cubicBezTo>
                    <a:cubicBezTo>
                      <a:pt x="177" y="31"/>
                      <a:pt x="178" y="31"/>
                      <a:pt x="178" y="31"/>
                    </a:cubicBezTo>
                    <a:cubicBezTo>
                      <a:pt x="179" y="31"/>
                      <a:pt x="179" y="30"/>
                      <a:pt x="179" y="30"/>
                    </a:cubicBezTo>
                    <a:cubicBezTo>
                      <a:pt x="179" y="30"/>
                      <a:pt x="179" y="30"/>
                      <a:pt x="180" y="30"/>
                    </a:cubicBezTo>
                    <a:cubicBezTo>
                      <a:pt x="180" y="30"/>
                      <a:pt x="180" y="30"/>
                      <a:pt x="180" y="30"/>
                    </a:cubicBezTo>
                    <a:cubicBezTo>
                      <a:pt x="180" y="31"/>
                      <a:pt x="180" y="31"/>
                      <a:pt x="180" y="31"/>
                    </a:cubicBezTo>
                    <a:cubicBezTo>
                      <a:pt x="180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4" y="31"/>
                      <a:pt x="184" y="31"/>
                    </a:cubicBezTo>
                    <a:cubicBezTo>
                      <a:pt x="184" y="31"/>
                      <a:pt x="184" y="31"/>
                      <a:pt x="185" y="31"/>
                    </a:cubicBezTo>
                    <a:cubicBezTo>
                      <a:pt x="185" y="32"/>
                      <a:pt x="185" y="32"/>
                      <a:pt x="185" y="32"/>
                    </a:cubicBezTo>
                    <a:cubicBezTo>
                      <a:pt x="185" y="32"/>
                      <a:pt x="185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7" y="32"/>
                      <a:pt x="186" y="32"/>
                      <a:pt x="187" y="32"/>
                    </a:cubicBezTo>
                    <a:cubicBezTo>
                      <a:pt x="187" y="32"/>
                      <a:pt x="187" y="32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8" y="31"/>
                    </a:cubicBezTo>
                    <a:cubicBezTo>
                      <a:pt x="188" y="31"/>
                      <a:pt x="188" y="31"/>
                      <a:pt x="188" y="31"/>
                    </a:cubicBezTo>
                    <a:cubicBezTo>
                      <a:pt x="188" y="31"/>
                      <a:pt x="188" y="32"/>
                      <a:pt x="188" y="32"/>
                    </a:cubicBezTo>
                    <a:cubicBezTo>
                      <a:pt x="188" y="32"/>
                      <a:pt x="188" y="31"/>
                      <a:pt x="188" y="31"/>
                    </a:cubicBezTo>
                    <a:cubicBezTo>
                      <a:pt x="188" y="31"/>
                      <a:pt x="189" y="31"/>
                      <a:pt x="189" y="31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1" y="32"/>
                    </a:cubicBezTo>
                    <a:cubicBezTo>
                      <a:pt x="191" y="32"/>
                      <a:pt x="191" y="32"/>
                      <a:pt x="191" y="32"/>
                    </a:cubicBezTo>
                    <a:cubicBezTo>
                      <a:pt x="191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4" y="32"/>
                    </a:cubicBezTo>
                    <a:cubicBezTo>
                      <a:pt x="194" y="32"/>
                      <a:pt x="194" y="32"/>
                      <a:pt x="194" y="32"/>
                    </a:cubicBezTo>
                    <a:cubicBezTo>
                      <a:pt x="194" y="32"/>
                      <a:pt x="194" y="32"/>
                      <a:pt x="195" y="31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31"/>
                      <a:pt x="195" y="31"/>
                      <a:pt x="196" y="31"/>
                    </a:cubicBezTo>
                    <a:cubicBezTo>
                      <a:pt x="196" y="31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8" y="30"/>
                      <a:pt x="198" y="30"/>
                    </a:cubicBezTo>
                    <a:cubicBezTo>
                      <a:pt x="198" y="29"/>
                      <a:pt x="198" y="29"/>
                      <a:pt x="198" y="29"/>
                    </a:cubicBezTo>
                    <a:cubicBezTo>
                      <a:pt x="198" y="29"/>
                      <a:pt x="198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8"/>
                    </a:cubicBezTo>
                    <a:cubicBezTo>
                      <a:pt x="197" y="28"/>
                      <a:pt x="197" y="28"/>
                      <a:pt x="197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200" y="27"/>
                      <a:pt x="200" y="27"/>
                      <a:pt x="200" y="27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1" y="26"/>
                      <a:pt x="201" y="26"/>
                      <a:pt x="201" y="26"/>
                    </a:cubicBezTo>
                    <a:cubicBezTo>
                      <a:pt x="201" y="26"/>
                      <a:pt x="201" y="27"/>
                      <a:pt x="201" y="27"/>
                    </a:cubicBezTo>
                    <a:cubicBezTo>
                      <a:pt x="201" y="27"/>
                      <a:pt x="201" y="26"/>
                      <a:pt x="201" y="26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202" y="28"/>
                      <a:pt x="202" y="28"/>
                      <a:pt x="202" y="28"/>
                    </a:cubicBezTo>
                    <a:close/>
                    <a:moveTo>
                      <a:pt x="27" y="49"/>
                    </a:move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7" y="47"/>
                    </a:cubicBezTo>
                    <a:cubicBezTo>
                      <a:pt x="27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5" y="49"/>
                    </a:cubicBezTo>
                    <a:cubicBezTo>
                      <a:pt x="25" y="49"/>
                      <a:pt x="25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0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lose/>
                    <a:moveTo>
                      <a:pt x="35" y="59"/>
                    </a:moveTo>
                    <a:cubicBezTo>
                      <a:pt x="35" y="59"/>
                      <a:pt x="35" y="59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7"/>
                    </a:cubicBezTo>
                    <a:cubicBezTo>
                      <a:pt x="35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6"/>
                      <a:pt x="34" y="56"/>
                    </a:cubicBezTo>
                    <a:cubicBezTo>
                      <a:pt x="34" y="56"/>
                      <a:pt x="33" y="56"/>
                      <a:pt x="33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5" y="59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lose/>
                    <a:moveTo>
                      <a:pt x="31" y="53"/>
                    </a:move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0" y="53"/>
                    </a:cubicBezTo>
                    <a:cubicBezTo>
                      <a:pt x="30" y="53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1"/>
                      <a:pt x="30" y="51"/>
                    </a:cubicBezTo>
                    <a:cubicBezTo>
                      <a:pt x="30" y="51"/>
                      <a:pt x="29" y="51"/>
                      <a:pt x="29" y="51"/>
                    </a:cubicBezTo>
                    <a:cubicBezTo>
                      <a:pt x="29" y="51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lose/>
                    <a:moveTo>
                      <a:pt x="33" y="56"/>
                    </a:move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2" y="55"/>
                      <a:pt x="32" y="55"/>
                    </a:cubicBezTo>
                    <a:cubicBezTo>
                      <a:pt x="32" y="55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7"/>
                      <a:pt x="32" y="57"/>
                    </a:cubicBezTo>
                    <a:cubicBezTo>
                      <a:pt x="32" y="57"/>
                      <a:pt x="32" y="56"/>
                      <a:pt x="32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lose/>
                    <a:moveTo>
                      <a:pt x="184" y="74"/>
                    </a:move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3"/>
                      <a:pt x="184" y="73"/>
                    </a:cubicBezTo>
                    <a:cubicBezTo>
                      <a:pt x="184" y="73"/>
                      <a:pt x="185" y="73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3"/>
                      <a:pt x="184" y="73"/>
                      <a:pt x="184" y="73"/>
                    </a:cubicBezTo>
                    <a:cubicBezTo>
                      <a:pt x="184" y="72"/>
                      <a:pt x="185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69"/>
                      <a:pt x="185" y="69"/>
                    </a:cubicBezTo>
                    <a:cubicBezTo>
                      <a:pt x="185" y="69"/>
                      <a:pt x="185" y="69"/>
                      <a:pt x="185" y="69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5" y="68"/>
                      <a:pt x="185" y="68"/>
                      <a:pt x="184" y="68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70"/>
                    </a:cubicBezTo>
                    <a:cubicBezTo>
                      <a:pt x="182" y="70"/>
                      <a:pt x="182" y="70"/>
                      <a:pt x="183" y="70"/>
                    </a:cubicBezTo>
                    <a:cubicBezTo>
                      <a:pt x="183" y="70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4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4"/>
                      <a:pt x="183" y="74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3" y="73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lose/>
                    <a:moveTo>
                      <a:pt x="181" y="72"/>
                    </a:moveTo>
                    <a:cubicBezTo>
                      <a:pt x="181" y="72"/>
                      <a:pt x="181" y="72"/>
                      <a:pt x="181" y="72"/>
                    </a:cubicBezTo>
                    <a:cubicBezTo>
                      <a:pt x="181" y="72"/>
                      <a:pt x="180" y="72"/>
                      <a:pt x="180" y="72"/>
                    </a:cubicBezTo>
                    <a:cubicBezTo>
                      <a:pt x="180" y="72"/>
                      <a:pt x="180" y="72"/>
                      <a:pt x="180" y="71"/>
                    </a:cubicBezTo>
                    <a:cubicBezTo>
                      <a:pt x="180" y="71"/>
                      <a:pt x="180" y="72"/>
                      <a:pt x="180" y="72"/>
                    </a:cubicBezTo>
                    <a:cubicBezTo>
                      <a:pt x="180" y="71"/>
                      <a:pt x="180" y="71"/>
                      <a:pt x="179" y="71"/>
                    </a:cubicBezTo>
                    <a:cubicBezTo>
                      <a:pt x="179" y="71"/>
                      <a:pt x="179" y="71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80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3"/>
                      <a:pt x="179" y="73"/>
                      <a:pt x="179" y="73"/>
                    </a:cubicBezTo>
                    <a:cubicBezTo>
                      <a:pt x="179" y="73"/>
                      <a:pt x="179" y="73"/>
                      <a:pt x="180" y="73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1" y="74"/>
                      <a:pt x="181" y="74"/>
                      <a:pt x="181" y="74"/>
                    </a:cubicBez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73"/>
                      <a:pt x="181" y="73"/>
                      <a:pt x="181" y="72"/>
                    </a:cubicBezTo>
                    <a:close/>
                    <a:moveTo>
                      <a:pt x="187" y="64"/>
                    </a:move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6"/>
                    </a:cubicBezTo>
                    <a:cubicBezTo>
                      <a:pt x="187" y="66"/>
                      <a:pt x="187" y="66"/>
                      <a:pt x="187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5"/>
                      <a:pt x="188" y="65"/>
                      <a:pt x="188" y="65"/>
                    </a:cubicBezTo>
                    <a:cubicBezTo>
                      <a:pt x="189" y="65"/>
                      <a:pt x="189" y="65"/>
                      <a:pt x="189" y="65"/>
                    </a:cubicBezTo>
                    <a:cubicBezTo>
                      <a:pt x="188" y="64"/>
                      <a:pt x="188" y="64"/>
                      <a:pt x="188" y="64"/>
                    </a:cubicBezTo>
                    <a:cubicBezTo>
                      <a:pt x="188" y="64"/>
                      <a:pt x="188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lose/>
                    <a:moveTo>
                      <a:pt x="186" y="74"/>
                    </a:moveTo>
                    <a:cubicBezTo>
                      <a:pt x="186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8" y="74"/>
                      <a:pt x="188" y="74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2"/>
                      <a:pt x="188" y="72"/>
                    </a:cubicBezTo>
                    <a:cubicBezTo>
                      <a:pt x="188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8" y="70"/>
                    </a:cubicBezTo>
                    <a:cubicBezTo>
                      <a:pt x="188" y="70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0"/>
                      <a:pt x="188" y="70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6" y="67"/>
                      <a:pt x="186" y="68"/>
                      <a:pt x="186" y="69"/>
                    </a:cubicBezTo>
                    <a:cubicBezTo>
                      <a:pt x="186" y="69"/>
                      <a:pt x="186" y="69"/>
                      <a:pt x="186" y="69"/>
                    </a:cubicBezTo>
                    <a:cubicBezTo>
                      <a:pt x="186" y="69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1"/>
                      <a:pt x="186" y="71"/>
                      <a:pt x="186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6" y="71"/>
                    </a:cubicBezTo>
                    <a:cubicBezTo>
                      <a:pt x="186" y="71"/>
                      <a:pt x="186" y="71"/>
                      <a:pt x="185" y="71"/>
                    </a:cubicBezTo>
                    <a:cubicBezTo>
                      <a:pt x="185" y="71"/>
                      <a:pt x="185" y="71"/>
                      <a:pt x="185" y="72"/>
                    </a:cubicBezTo>
                    <a:cubicBezTo>
                      <a:pt x="186" y="72"/>
                      <a:pt x="186" y="72"/>
                      <a:pt x="186" y="72"/>
                    </a:cubicBezTo>
                    <a:cubicBezTo>
                      <a:pt x="186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6" y="72"/>
                    </a:cubicBezTo>
                    <a:cubicBezTo>
                      <a:pt x="186" y="72"/>
                      <a:pt x="186" y="72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4"/>
                      <a:pt x="185" y="74"/>
                      <a:pt x="185" y="74"/>
                    </a:cubicBezTo>
                    <a:cubicBezTo>
                      <a:pt x="185" y="74"/>
                      <a:pt x="184" y="74"/>
                      <a:pt x="184" y="74"/>
                    </a:cubicBezTo>
                    <a:cubicBezTo>
                      <a:pt x="184" y="74"/>
                      <a:pt x="184" y="75"/>
                      <a:pt x="184" y="75"/>
                    </a:cubicBezTo>
                    <a:cubicBezTo>
                      <a:pt x="184" y="75"/>
                      <a:pt x="184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6"/>
                      <a:pt x="186" y="76"/>
                    </a:cubicBezTo>
                    <a:cubicBezTo>
                      <a:pt x="186" y="76"/>
                      <a:pt x="186" y="75"/>
                      <a:pt x="186" y="75"/>
                    </a:cubicBezTo>
                    <a:cubicBezTo>
                      <a:pt x="186" y="75"/>
                      <a:pt x="186" y="75"/>
                      <a:pt x="186" y="75"/>
                    </a:cubicBezTo>
                    <a:cubicBezTo>
                      <a:pt x="186" y="75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lose/>
                    <a:moveTo>
                      <a:pt x="170" y="77"/>
                    </a:moveTo>
                    <a:cubicBezTo>
                      <a:pt x="170" y="77"/>
                      <a:pt x="170" y="76"/>
                      <a:pt x="170" y="76"/>
                    </a:cubicBezTo>
                    <a:cubicBezTo>
                      <a:pt x="170" y="76"/>
                      <a:pt x="170" y="76"/>
                      <a:pt x="170" y="77"/>
                    </a:cubicBezTo>
                    <a:cubicBezTo>
                      <a:pt x="170" y="77"/>
                      <a:pt x="170" y="77"/>
                      <a:pt x="170" y="77"/>
                    </a:cubicBezTo>
                    <a:cubicBezTo>
                      <a:pt x="170" y="77"/>
                      <a:pt x="170" y="78"/>
                      <a:pt x="170" y="79"/>
                    </a:cubicBezTo>
                    <a:cubicBezTo>
                      <a:pt x="170" y="79"/>
                      <a:pt x="170" y="79"/>
                      <a:pt x="170" y="79"/>
                    </a:cubicBezTo>
                    <a:cubicBezTo>
                      <a:pt x="170" y="80"/>
                      <a:pt x="170" y="80"/>
                      <a:pt x="170" y="81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70" y="81"/>
                      <a:pt x="170" y="80"/>
                      <a:pt x="170" y="80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71" y="80"/>
                      <a:pt x="170" y="79"/>
                      <a:pt x="171" y="79"/>
                    </a:cubicBezTo>
                    <a:cubicBezTo>
                      <a:pt x="171" y="78"/>
                      <a:pt x="171" y="77"/>
                      <a:pt x="170" y="77"/>
                    </a:cubicBezTo>
                    <a:close/>
                    <a:moveTo>
                      <a:pt x="143" y="62"/>
                    </a:moveTo>
                    <a:cubicBezTo>
                      <a:pt x="143" y="62"/>
                      <a:pt x="143" y="62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2"/>
                      <a:pt x="143" y="62"/>
                    </a:cubicBezTo>
                    <a:close/>
                    <a:moveTo>
                      <a:pt x="142" y="63"/>
                    </a:moveTo>
                    <a:cubicBezTo>
                      <a:pt x="142" y="63"/>
                      <a:pt x="143" y="63"/>
                      <a:pt x="143" y="62"/>
                    </a:cubicBezTo>
                    <a:cubicBezTo>
                      <a:pt x="143" y="62"/>
                      <a:pt x="143" y="62"/>
                      <a:pt x="142" y="62"/>
                    </a:cubicBezTo>
                    <a:cubicBezTo>
                      <a:pt x="142" y="62"/>
                      <a:pt x="142" y="62"/>
                      <a:pt x="142" y="62"/>
                    </a:cubicBezTo>
                    <a:cubicBezTo>
                      <a:pt x="142" y="62"/>
                      <a:pt x="142" y="62"/>
                      <a:pt x="142" y="61"/>
                    </a:cubicBezTo>
                    <a:cubicBezTo>
                      <a:pt x="142" y="61"/>
                      <a:pt x="142" y="61"/>
                      <a:pt x="142" y="61"/>
                    </a:cubicBezTo>
                    <a:cubicBezTo>
                      <a:pt x="142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1"/>
                      <a:pt x="141" y="61"/>
                      <a:pt x="141" y="61"/>
                    </a:cubicBezTo>
                    <a:cubicBezTo>
                      <a:pt x="141" y="61"/>
                      <a:pt x="141" y="61"/>
                      <a:pt x="141" y="62"/>
                    </a:cubicBezTo>
                    <a:cubicBezTo>
                      <a:pt x="141" y="62"/>
                      <a:pt x="141" y="62"/>
                      <a:pt x="140" y="62"/>
                    </a:cubicBezTo>
                    <a:cubicBezTo>
                      <a:pt x="140" y="62"/>
                      <a:pt x="140" y="62"/>
                      <a:pt x="141" y="62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4"/>
                    </a:cubicBezTo>
                    <a:cubicBezTo>
                      <a:pt x="141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3" y="64"/>
                      <a:pt x="143" y="64"/>
                      <a:pt x="143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lose/>
                    <a:moveTo>
                      <a:pt x="57" y="31"/>
                    </a:move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lose/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8" y="32"/>
                      <a:pt x="58" y="32"/>
                    </a:cubicBezTo>
                    <a:close/>
                    <a:moveTo>
                      <a:pt x="57" y="32"/>
                    </a:moveTo>
                    <a:cubicBezTo>
                      <a:pt x="57" y="32"/>
                      <a:pt x="57" y="33"/>
                      <a:pt x="57" y="33"/>
                    </a:cubicBezTo>
                    <a:cubicBezTo>
                      <a:pt x="57" y="33"/>
                      <a:pt x="57" y="33"/>
                      <a:pt x="58" y="33"/>
                    </a:cubicBezTo>
                    <a:cubicBezTo>
                      <a:pt x="58" y="33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1"/>
                      <a:pt x="58" y="31"/>
                    </a:cubicBezTo>
                    <a:close/>
                    <a:moveTo>
                      <a:pt x="60" y="19"/>
                    </a:moveTo>
                    <a:cubicBezTo>
                      <a:pt x="60" y="19"/>
                      <a:pt x="60" y="20"/>
                      <a:pt x="60" y="20"/>
                    </a:cubicBezTo>
                    <a:cubicBezTo>
                      <a:pt x="60" y="20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8"/>
                      <a:pt x="60" y="18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9"/>
                      <a:pt x="59" y="19"/>
                      <a:pt x="60" y="19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6"/>
                    </a:cubicBezTo>
                    <a:cubicBezTo>
                      <a:pt x="74" y="16"/>
                      <a:pt x="74" y="16"/>
                      <a:pt x="73" y="16"/>
                    </a:cubicBezTo>
                    <a:close/>
                    <a:moveTo>
                      <a:pt x="70" y="19"/>
                    </a:move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7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lose/>
                    <a:moveTo>
                      <a:pt x="64" y="31"/>
                    </a:move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lose/>
                    <a:moveTo>
                      <a:pt x="85" y="11"/>
                    </a:move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7" y="12"/>
                    </a:cubicBezTo>
                    <a:cubicBezTo>
                      <a:pt x="87" y="12"/>
                      <a:pt x="87" y="12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4"/>
                      <a:pt x="86" y="14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8" y="13"/>
                      <a:pt x="88" y="13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1"/>
                    </a:cubicBezTo>
                    <a:cubicBezTo>
                      <a:pt x="86" y="11"/>
                      <a:pt x="86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lose/>
                    <a:moveTo>
                      <a:pt x="74" y="16"/>
                    </a:move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4" y="16"/>
                      <a:pt x="74" y="16"/>
                    </a:cubicBezTo>
                    <a:close/>
                    <a:moveTo>
                      <a:pt x="91" y="19"/>
                    </a:move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7"/>
                      <a:pt x="91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90" y="19"/>
                      <a:pt x="91" y="19"/>
                      <a:pt x="91" y="19"/>
                    </a:cubicBezTo>
                    <a:close/>
                    <a:moveTo>
                      <a:pt x="92" y="21"/>
                    </a:move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3" y="21"/>
                      <a:pt x="93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lose/>
                    <a:moveTo>
                      <a:pt x="64" y="39"/>
                    </a:moveTo>
                    <a:cubicBezTo>
                      <a:pt x="63" y="39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40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lose/>
                    <a:moveTo>
                      <a:pt x="59" y="32"/>
                    </a:moveTo>
                    <a:cubicBezTo>
                      <a:pt x="59" y="32"/>
                      <a:pt x="59" y="32"/>
                      <a:pt x="59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4"/>
                      <a:pt x="60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1"/>
                      <a:pt x="60" y="31"/>
                    </a:cubicBezTo>
                    <a:cubicBezTo>
                      <a:pt x="60" y="31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62" y="37"/>
                    </a:moveTo>
                    <a:cubicBezTo>
                      <a:pt x="62" y="37"/>
                      <a:pt x="62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8"/>
                      <a:pt x="62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lose/>
                    <a:moveTo>
                      <a:pt x="63" y="32"/>
                    </a:moveTo>
                    <a:cubicBezTo>
                      <a:pt x="63" y="32"/>
                      <a:pt x="62" y="33"/>
                      <a:pt x="62" y="33"/>
                    </a:cubicBezTo>
                    <a:cubicBezTo>
                      <a:pt x="62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2"/>
                      <a:pt x="63" y="32"/>
                      <a:pt x="63" y="32"/>
                    </a:cubicBezTo>
                    <a:close/>
                    <a:moveTo>
                      <a:pt x="61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lose/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8"/>
                    </a:cubicBezTo>
                    <a:cubicBezTo>
                      <a:pt x="63" y="38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lose/>
                    <a:moveTo>
                      <a:pt x="61" y="41"/>
                    </a:moveTo>
                    <a:cubicBezTo>
                      <a:pt x="61" y="41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3" y="41"/>
                      <a:pt x="62" y="41"/>
                      <a:pt x="62" y="41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0" y="40"/>
                      <a:pt x="60" y="40"/>
                    </a:cubicBezTo>
                    <a:cubicBezTo>
                      <a:pt x="60" y="40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41"/>
                      <a:pt x="61" y="41"/>
                      <a:pt x="61" y="41"/>
                    </a:cubicBezTo>
                    <a:close/>
                    <a:moveTo>
                      <a:pt x="61" y="35"/>
                    </a:move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5"/>
                      <a:pt x="61" y="35"/>
                      <a:pt x="61" y="35"/>
                    </a:cubicBezTo>
                    <a:close/>
                    <a:moveTo>
                      <a:pt x="62" y="35"/>
                    </a:move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60" y="31"/>
                    </a:move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29"/>
                      <a:pt x="62" y="29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lose/>
                    <a:moveTo>
                      <a:pt x="54" y="41"/>
                    </a:move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1"/>
                      <a:pt x="54" y="41"/>
                      <a:pt x="54" y="41"/>
                    </a:cubicBezTo>
                    <a:close/>
                    <a:moveTo>
                      <a:pt x="47" y="31"/>
                    </a:move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9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7" y="29"/>
                    </a:cubicBezTo>
                    <a:cubicBezTo>
                      <a:pt x="47" y="29"/>
                      <a:pt x="47" y="28"/>
                      <a:pt x="47" y="28"/>
                    </a:cubicBezTo>
                    <a:cubicBezTo>
                      <a:pt x="47" y="28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1"/>
                      <a:pt x="47" y="31"/>
                    </a:cubicBezTo>
                    <a:close/>
                    <a:moveTo>
                      <a:pt x="46" y="28"/>
                    </a:move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9" y="29"/>
                    </a:cubicBezTo>
                    <a:cubicBezTo>
                      <a:pt x="49" y="29"/>
                      <a:pt x="49" y="29"/>
                      <a:pt x="49" y="28"/>
                    </a:cubicBezTo>
                    <a:cubicBezTo>
                      <a:pt x="49" y="28"/>
                      <a:pt x="48" y="28"/>
                      <a:pt x="48" y="28"/>
                    </a:cubicBezTo>
                    <a:cubicBezTo>
                      <a:pt x="48" y="27"/>
                      <a:pt x="48" y="27"/>
                      <a:pt x="47" y="27"/>
                    </a:cubicBezTo>
                    <a:cubicBezTo>
                      <a:pt x="47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8"/>
                      <a:pt x="46" y="28"/>
                      <a:pt x="46" y="28"/>
                    </a:cubicBezTo>
                    <a:close/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2" y="26"/>
                      <a:pt x="42" y="26"/>
                    </a:cubicBezTo>
                    <a:close/>
                    <a:moveTo>
                      <a:pt x="56" y="40"/>
                    </a:moveTo>
                    <a:cubicBezTo>
                      <a:pt x="56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5" y="39"/>
                    </a:cubicBezTo>
                    <a:cubicBezTo>
                      <a:pt x="55" y="39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lose/>
                    <a:moveTo>
                      <a:pt x="48" y="30"/>
                    </a:moveTo>
                    <a:cubicBezTo>
                      <a:pt x="48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3"/>
                      <a:pt x="49" y="33"/>
                      <a:pt x="50" y="33"/>
                    </a:cubicBezTo>
                    <a:cubicBezTo>
                      <a:pt x="50" y="32"/>
                      <a:pt x="50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0"/>
                      <a:pt x="49" y="30"/>
                    </a:cubicBezTo>
                    <a:cubicBezTo>
                      <a:pt x="49" y="30"/>
                      <a:pt x="49" y="30"/>
                      <a:pt x="48" y="30"/>
                    </a:cubicBezTo>
                    <a:close/>
                    <a:moveTo>
                      <a:pt x="55" y="40"/>
                    </a:move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6" y="39"/>
                    </a:cubicBezTo>
                    <a:cubicBezTo>
                      <a:pt x="56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lose/>
                    <a:moveTo>
                      <a:pt x="55" y="32"/>
                    </a:move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3"/>
                      <a:pt x="56" y="33"/>
                    </a:cubicBezTo>
                    <a:cubicBezTo>
                      <a:pt x="56" y="33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2"/>
                    </a:cubicBezTo>
                    <a:close/>
                    <a:moveTo>
                      <a:pt x="50" y="31"/>
                    </a:moveTo>
                    <a:cubicBezTo>
                      <a:pt x="50" y="31"/>
                      <a:pt x="50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0"/>
                      <a:pt x="52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lose/>
                    <a:moveTo>
                      <a:pt x="52" y="34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lose/>
                    <a:moveTo>
                      <a:pt x="53" y="33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lose/>
                    <a:moveTo>
                      <a:pt x="54" y="31"/>
                    </a:moveTo>
                    <a:cubicBezTo>
                      <a:pt x="54" y="31"/>
                      <a:pt x="54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0"/>
                    </a:cubicBezTo>
                    <a:cubicBezTo>
                      <a:pt x="55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1"/>
                    </a:cubicBezTo>
                    <a:cubicBezTo>
                      <a:pt x="54" y="31"/>
                      <a:pt x="54" y="31"/>
                      <a:pt x="54" y="31"/>
                    </a:cubicBezTo>
                    <a:close/>
                    <a:moveTo>
                      <a:pt x="22" y="39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40"/>
                    </a:cubicBezTo>
                    <a:cubicBezTo>
                      <a:pt x="22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2"/>
                      <a:pt x="21" y="42"/>
                    </a:cubicBezTo>
                    <a:cubicBezTo>
                      <a:pt x="21" y="42"/>
                      <a:pt x="21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39"/>
                    </a:cubicBezTo>
                    <a:close/>
                    <a:moveTo>
                      <a:pt x="23" y="37"/>
                    </a:moveTo>
                    <a:cubicBezTo>
                      <a:pt x="23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6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lose/>
                    <a:moveTo>
                      <a:pt x="22" y="40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2" y="40"/>
                      <a:pt x="22" y="40"/>
                    </a:cubicBezTo>
                    <a:close/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lose/>
                    <a:moveTo>
                      <a:pt x="18" y="31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1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lose/>
                    <a:moveTo>
                      <a:pt x="203" y="13"/>
                    </a:moveTo>
                    <a:cubicBezTo>
                      <a:pt x="203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5" y="15"/>
                      <a:pt x="205" y="15"/>
                      <a:pt x="205" y="14"/>
                    </a:cubicBezTo>
                    <a:cubicBezTo>
                      <a:pt x="205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2"/>
                      <a:pt x="212" y="11"/>
                    </a:cubicBezTo>
                    <a:cubicBezTo>
                      <a:pt x="212" y="11"/>
                      <a:pt x="211" y="11"/>
                      <a:pt x="211" y="11"/>
                    </a:cubicBezTo>
                    <a:cubicBezTo>
                      <a:pt x="211" y="11"/>
                      <a:pt x="211" y="10"/>
                      <a:pt x="211" y="11"/>
                    </a:cubicBezTo>
                    <a:cubicBezTo>
                      <a:pt x="211" y="11"/>
                      <a:pt x="211" y="11"/>
                      <a:pt x="211" y="11"/>
                    </a:cubicBezTo>
                    <a:cubicBezTo>
                      <a:pt x="211" y="12"/>
                      <a:pt x="211" y="12"/>
                      <a:pt x="212" y="12"/>
                    </a:cubicBezTo>
                    <a:close/>
                    <a:moveTo>
                      <a:pt x="212" y="11"/>
                    </a:moveTo>
                    <a:cubicBezTo>
                      <a:pt x="212" y="11"/>
                      <a:pt x="212" y="11"/>
                      <a:pt x="212" y="11"/>
                    </a:cubicBezTo>
                    <a:cubicBezTo>
                      <a:pt x="212" y="11"/>
                      <a:pt x="212" y="11"/>
                      <a:pt x="212" y="10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2" y="10"/>
                      <a:pt x="213" y="10"/>
                    </a:cubicBezTo>
                    <a:cubicBezTo>
                      <a:pt x="213" y="10"/>
                      <a:pt x="213" y="9"/>
                      <a:pt x="213" y="9"/>
                    </a:cubicBezTo>
                    <a:cubicBezTo>
                      <a:pt x="213" y="9"/>
                      <a:pt x="213" y="9"/>
                      <a:pt x="213" y="9"/>
                    </a:cubicBezTo>
                    <a:cubicBezTo>
                      <a:pt x="213" y="8"/>
                      <a:pt x="213" y="8"/>
                      <a:pt x="213" y="8"/>
                    </a:cubicBezTo>
                    <a:cubicBezTo>
                      <a:pt x="213" y="8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2" y="7"/>
                      <a:pt x="212" y="8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2" y="8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1" y="10"/>
                      <a:pt x="212" y="11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3"/>
                      <a:pt x="212" y="13"/>
                    </a:cubicBezTo>
                    <a:cubicBezTo>
                      <a:pt x="213" y="13"/>
                      <a:pt x="213" y="12"/>
                      <a:pt x="213" y="12"/>
                    </a:cubicBezTo>
                    <a:cubicBezTo>
                      <a:pt x="212" y="12"/>
                      <a:pt x="212" y="12"/>
                      <a:pt x="212" y="12"/>
                    </a:cubicBezTo>
                    <a:close/>
                    <a:moveTo>
                      <a:pt x="214" y="41"/>
                    </a:moveTo>
                    <a:cubicBezTo>
                      <a:pt x="214" y="41"/>
                      <a:pt x="214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1"/>
                    </a:cubicBezTo>
                    <a:cubicBezTo>
                      <a:pt x="214" y="41"/>
                      <a:pt x="214" y="41"/>
                      <a:pt x="214" y="41"/>
                    </a:cubicBezTo>
                    <a:close/>
                    <a:moveTo>
                      <a:pt x="215" y="42"/>
                    </a:moveTo>
                    <a:cubicBezTo>
                      <a:pt x="215" y="42"/>
                      <a:pt x="216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6" y="43"/>
                      <a:pt x="216" y="43"/>
                    </a:cubicBezTo>
                    <a:cubicBezTo>
                      <a:pt x="216" y="43"/>
                      <a:pt x="215" y="43"/>
                      <a:pt x="215" y="42"/>
                    </a:cubicBezTo>
                    <a:close/>
                    <a:moveTo>
                      <a:pt x="206" y="52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06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2"/>
                      <a:pt x="206" y="52"/>
                      <a:pt x="206" y="52"/>
                    </a:cubicBezTo>
                    <a:close/>
                    <a:moveTo>
                      <a:pt x="206" y="50"/>
                    </a:move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1"/>
                      <a:pt x="206" y="51"/>
                    </a:cubicBezTo>
                    <a:cubicBezTo>
                      <a:pt x="206" y="51"/>
                      <a:pt x="206" y="50"/>
                      <a:pt x="207" y="50"/>
                    </a:cubicBezTo>
                    <a:cubicBezTo>
                      <a:pt x="207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50"/>
                      <a:pt x="203" y="50"/>
                    </a:cubicBezTo>
                    <a:cubicBezTo>
                      <a:pt x="202" y="50"/>
                      <a:pt x="202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1"/>
                      <a:pt x="203" y="51"/>
                      <a:pt x="203" y="51"/>
                    </a:cubicBezTo>
                    <a:cubicBezTo>
                      <a:pt x="203" y="51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4" y="51"/>
                    </a:cubicBezTo>
                    <a:cubicBezTo>
                      <a:pt x="204" y="51"/>
                      <a:pt x="204" y="51"/>
                      <a:pt x="204" y="51"/>
                    </a:cubicBezTo>
                    <a:cubicBezTo>
                      <a:pt x="204" y="51"/>
                      <a:pt x="204" y="51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lose/>
                    <a:moveTo>
                      <a:pt x="202" y="50"/>
                    </a:move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50"/>
                    </a:cubicBezTo>
                    <a:cubicBezTo>
                      <a:pt x="201" y="50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8" y="49"/>
                      <a:pt x="198" y="49"/>
                    </a:cubicBezTo>
                    <a:cubicBezTo>
                      <a:pt x="198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50"/>
                      <a:pt x="196" y="50"/>
                      <a:pt x="196" y="50"/>
                    </a:cubicBezTo>
                    <a:cubicBezTo>
                      <a:pt x="196" y="50"/>
                      <a:pt x="196" y="50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7" y="51"/>
                      <a:pt x="197" y="51"/>
                      <a:pt x="197" y="51"/>
                    </a:cubicBezTo>
                    <a:cubicBezTo>
                      <a:pt x="197" y="51"/>
                      <a:pt x="198" y="51"/>
                      <a:pt x="198" y="51"/>
                    </a:cubicBezTo>
                    <a:cubicBezTo>
                      <a:pt x="198" y="51"/>
                      <a:pt x="198" y="51"/>
                      <a:pt x="198" y="51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200" y="50"/>
                      <a:pt x="200" y="50"/>
                      <a:pt x="200" y="50"/>
                    </a:cubicBezTo>
                    <a:cubicBezTo>
                      <a:pt x="200" y="51"/>
                      <a:pt x="200" y="51"/>
                      <a:pt x="200" y="50"/>
                    </a:cubicBezTo>
                    <a:cubicBezTo>
                      <a:pt x="200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49"/>
                      <a:pt x="202" y="50"/>
                      <a:pt x="202" y="50"/>
                    </a:cubicBezTo>
                    <a:close/>
                    <a:moveTo>
                      <a:pt x="216" y="42"/>
                    </a:moveTo>
                    <a:cubicBezTo>
                      <a:pt x="217" y="42"/>
                      <a:pt x="217" y="42"/>
                      <a:pt x="217" y="42"/>
                    </a:cubicBezTo>
                    <a:cubicBezTo>
                      <a:pt x="217" y="42"/>
                      <a:pt x="217" y="42"/>
                      <a:pt x="217" y="43"/>
                    </a:cubicBezTo>
                    <a:cubicBezTo>
                      <a:pt x="216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8" y="42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2"/>
                      <a:pt x="219" y="42"/>
                    </a:cubicBezTo>
                    <a:cubicBezTo>
                      <a:pt x="219" y="42"/>
                      <a:pt x="219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7" y="41"/>
                      <a:pt x="219" y="41"/>
                      <a:pt x="218" y="41"/>
                    </a:cubicBezTo>
                    <a:cubicBezTo>
                      <a:pt x="218" y="41"/>
                      <a:pt x="218" y="40"/>
                      <a:pt x="218" y="40"/>
                    </a:cubicBezTo>
                    <a:cubicBezTo>
                      <a:pt x="218" y="40"/>
                      <a:pt x="218" y="40"/>
                      <a:pt x="218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1"/>
                    </a:cubicBezTo>
                    <a:cubicBezTo>
                      <a:pt x="215" y="41"/>
                      <a:pt x="216" y="41"/>
                      <a:pt x="216" y="41"/>
                    </a:cubicBezTo>
                    <a:cubicBezTo>
                      <a:pt x="216" y="41"/>
                      <a:pt x="216" y="41"/>
                      <a:pt x="216" y="41"/>
                    </a:cubicBezTo>
                    <a:cubicBezTo>
                      <a:pt x="216" y="42"/>
                      <a:pt x="216" y="42"/>
                      <a:pt x="216" y="42"/>
                    </a:cubicBezTo>
                    <a:close/>
                    <a:moveTo>
                      <a:pt x="216" y="31"/>
                    </a:moveTo>
                    <a:cubicBezTo>
                      <a:pt x="216" y="31"/>
                      <a:pt x="216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2"/>
                      <a:pt x="217" y="32"/>
                    </a:cubicBezTo>
                    <a:cubicBezTo>
                      <a:pt x="217" y="32"/>
                      <a:pt x="218" y="32"/>
                      <a:pt x="218" y="32"/>
                    </a:cubicBezTo>
                    <a:cubicBezTo>
                      <a:pt x="218" y="32"/>
                      <a:pt x="217" y="32"/>
                      <a:pt x="217" y="33"/>
                    </a:cubicBezTo>
                    <a:cubicBezTo>
                      <a:pt x="217" y="33"/>
                      <a:pt x="217" y="33"/>
                      <a:pt x="217" y="33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5"/>
                      <a:pt x="217" y="35"/>
                      <a:pt x="217" y="35"/>
                    </a:cubicBezTo>
                    <a:cubicBezTo>
                      <a:pt x="217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6"/>
                    </a:cubicBezTo>
                    <a:cubicBezTo>
                      <a:pt x="218" y="36"/>
                      <a:pt x="218" y="36"/>
                      <a:pt x="218" y="36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8"/>
                      <a:pt x="218" y="38"/>
                    </a:cubicBezTo>
                    <a:cubicBezTo>
                      <a:pt x="218" y="38"/>
                      <a:pt x="218" y="38"/>
                      <a:pt x="218" y="38"/>
                    </a:cubicBezTo>
                    <a:cubicBezTo>
                      <a:pt x="218" y="39"/>
                      <a:pt x="218" y="39"/>
                      <a:pt x="218" y="39"/>
                    </a:cubicBezTo>
                    <a:cubicBezTo>
                      <a:pt x="218" y="39"/>
                      <a:pt x="218" y="39"/>
                      <a:pt x="218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2"/>
                    </a:cubicBezTo>
                    <a:cubicBezTo>
                      <a:pt x="220" y="42"/>
                      <a:pt x="220" y="42"/>
                      <a:pt x="220" y="42"/>
                    </a:cubicBezTo>
                    <a:cubicBezTo>
                      <a:pt x="220" y="42"/>
                      <a:pt x="220" y="42"/>
                      <a:pt x="221" y="42"/>
                    </a:cubicBezTo>
                    <a:cubicBezTo>
                      <a:pt x="221" y="42"/>
                      <a:pt x="221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1" y="42"/>
                    </a:cubicBezTo>
                    <a:cubicBezTo>
                      <a:pt x="221" y="42"/>
                      <a:pt x="221" y="42"/>
                      <a:pt x="221" y="42"/>
                    </a:cubicBezTo>
                    <a:cubicBezTo>
                      <a:pt x="221" y="41"/>
                      <a:pt x="221" y="41"/>
                      <a:pt x="221" y="41"/>
                    </a:cubicBezTo>
                    <a:cubicBezTo>
                      <a:pt x="221" y="40"/>
                      <a:pt x="220" y="40"/>
                      <a:pt x="220" y="40"/>
                    </a:cubicBezTo>
                    <a:cubicBezTo>
                      <a:pt x="220" y="40"/>
                      <a:pt x="220" y="40"/>
                      <a:pt x="220" y="40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8"/>
                      <a:pt x="220" y="38"/>
                    </a:cubicBezTo>
                    <a:cubicBezTo>
                      <a:pt x="220" y="38"/>
                      <a:pt x="220" y="38"/>
                      <a:pt x="220" y="38"/>
                    </a:cubicBezTo>
                    <a:cubicBezTo>
                      <a:pt x="219" y="38"/>
                      <a:pt x="219" y="38"/>
                      <a:pt x="219" y="38"/>
                    </a:cubicBezTo>
                    <a:cubicBezTo>
                      <a:pt x="219" y="37"/>
                      <a:pt x="220" y="37"/>
                      <a:pt x="219" y="37"/>
                    </a:cubicBezTo>
                    <a:cubicBezTo>
                      <a:pt x="219" y="37"/>
                      <a:pt x="219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19" y="36"/>
                      <a:pt x="219" y="36"/>
                      <a:pt x="219" y="36"/>
                    </a:cubicBezTo>
                    <a:cubicBezTo>
                      <a:pt x="219" y="35"/>
                      <a:pt x="219" y="35"/>
                      <a:pt x="219" y="35"/>
                    </a:cubicBezTo>
                    <a:cubicBezTo>
                      <a:pt x="219" y="35"/>
                      <a:pt x="220" y="35"/>
                      <a:pt x="220" y="35"/>
                    </a:cubicBezTo>
                    <a:cubicBezTo>
                      <a:pt x="220" y="35"/>
                      <a:pt x="219" y="35"/>
                      <a:pt x="220" y="35"/>
                    </a:cubicBezTo>
                    <a:cubicBezTo>
                      <a:pt x="220" y="35"/>
                      <a:pt x="220" y="35"/>
                      <a:pt x="220" y="34"/>
                    </a:cubicBezTo>
                    <a:cubicBezTo>
                      <a:pt x="220" y="34"/>
                      <a:pt x="220" y="34"/>
                      <a:pt x="220" y="34"/>
                    </a:cubicBezTo>
                    <a:cubicBezTo>
                      <a:pt x="220" y="34"/>
                      <a:pt x="220" y="34"/>
                      <a:pt x="221" y="34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2" y="35"/>
                      <a:pt x="222" y="35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4" y="35"/>
                      <a:pt x="224" y="35"/>
                      <a:pt x="224" y="35"/>
                    </a:cubicBezTo>
                    <a:cubicBezTo>
                      <a:pt x="224" y="36"/>
                      <a:pt x="224" y="36"/>
                      <a:pt x="225" y="36"/>
                    </a:cubicBezTo>
                    <a:cubicBezTo>
                      <a:pt x="225" y="36"/>
                      <a:pt x="225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4"/>
                      <a:pt x="225" y="34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225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3" y="32"/>
                      <a:pt x="223" y="32"/>
                      <a:pt x="223" y="31"/>
                    </a:cubicBezTo>
                    <a:cubicBezTo>
                      <a:pt x="223" y="31"/>
                      <a:pt x="223" y="31"/>
                      <a:pt x="223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5" y="31"/>
                    </a:cubicBezTo>
                    <a:cubicBezTo>
                      <a:pt x="225" y="31"/>
                      <a:pt x="225" y="31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8"/>
                      <a:pt x="223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1" y="28"/>
                      <a:pt x="221" y="28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2" y="29"/>
                      <a:pt x="222" y="30"/>
                    </a:cubicBezTo>
                    <a:cubicBezTo>
                      <a:pt x="222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2"/>
                    </a:cubicBezTo>
                    <a:cubicBezTo>
                      <a:pt x="220" y="32"/>
                      <a:pt x="220" y="32"/>
                      <a:pt x="220" y="32"/>
                    </a:cubicBezTo>
                    <a:cubicBezTo>
                      <a:pt x="220" y="32"/>
                      <a:pt x="220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9" y="31"/>
                      <a:pt x="219" y="31"/>
                    </a:cubicBezTo>
                    <a:cubicBezTo>
                      <a:pt x="219" y="31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0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19" y="26"/>
                      <a:pt x="219" y="26"/>
                      <a:pt x="219" y="26"/>
                    </a:cubicBezTo>
                    <a:cubicBezTo>
                      <a:pt x="219" y="26"/>
                      <a:pt x="219" y="26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20" y="25"/>
                      <a:pt x="220" y="25"/>
                    </a:cubicBezTo>
                    <a:cubicBezTo>
                      <a:pt x="220" y="25"/>
                      <a:pt x="220" y="25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3"/>
                      <a:pt x="220" y="23"/>
                      <a:pt x="221" y="23"/>
                    </a:cubicBezTo>
                    <a:cubicBezTo>
                      <a:pt x="221" y="23"/>
                      <a:pt x="221" y="23"/>
                      <a:pt x="221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6"/>
                    </a:cubicBezTo>
                    <a:cubicBezTo>
                      <a:pt x="218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7"/>
                    </a:cubicBezTo>
                    <a:cubicBezTo>
                      <a:pt x="217" y="27"/>
                      <a:pt x="217" y="26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9"/>
                      <a:pt x="217" y="29"/>
                      <a:pt x="216" y="29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1"/>
                    </a:cubicBezTo>
                    <a:close/>
                    <a:moveTo>
                      <a:pt x="218" y="49"/>
                    </a:moveTo>
                    <a:cubicBezTo>
                      <a:pt x="218" y="49"/>
                      <a:pt x="218" y="49"/>
                      <a:pt x="218" y="49"/>
                    </a:cubicBezTo>
                    <a:cubicBezTo>
                      <a:pt x="218" y="49"/>
                      <a:pt x="219" y="49"/>
                      <a:pt x="219" y="49"/>
                    </a:cubicBezTo>
                    <a:cubicBezTo>
                      <a:pt x="219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1" y="49"/>
                      <a:pt x="221" y="49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0" y="48"/>
                      <a:pt x="220" y="48"/>
                      <a:pt x="220" y="48"/>
                    </a:cubicBezTo>
                    <a:cubicBezTo>
                      <a:pt x="220" y="47"/>
                      <a:pt x="220" y="47"/>
                      <a:pt x="220" y="47"/>
                    </a:cubicBezTo>
                    <a:cubicBezTo>
                      <a:pt x="220" y="47"/>
                      <a:pt x="220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6"/>
                      <a:pt x="218" y="46"/>
                      <a:pt x="218" y="46"/>
                    </a:cubicBezTo>
                    <a:cubicBezTo>
                      <a:pt x="218" y="47"/>
                      <a:pt x="218" y="46"/>
                      <a:pt x="218" y="47"/>
                    </a:cubicBezTo>
                    <a:cubicBezTo>
                      <a:pt x="218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6" y="47"/>
                    </a:cubicBezTo>
                    <a:cubicBezTo>
                      <a:pt x="216" y="47"/>
                      <a:pt x="216" y="47"/>
                      <a:pt x="216" y="48"/>
                    </a:cubicBezTo>
                    <a:cubicBezTo>
                      <a:pt x="216" y="48"/>
                      <a:pt x="216" y="48"/>
                      <a:pt x="216" y="48"/>
                    </a:cubicBezTo>
                    <a:cubicBezTo>
                      <a:pt x="216" y="48"/>
                      <a:pt x="216" y="48"/>
                      <a:pt x="216" y="49"/>
                    </a:cubicBezTo>
                    <a:cubicBezTo>
                      <a:pt x="216" y="49"/>
                      <a:pt x="217" y="49"/>
                      <a:pt x="217" y="49"/>
                    </a:cubicBezTo>
                    <a:cubicBezTo>
                      <a:pt x="217" y="49"/>
                      <a:pt x="217" y="49"/>
                      <a:pt x="217" y="49"/>
                    </a:cubicBezTo>
                    <a:cubicBezTo>
                      <a:pt x="217" y="49"/>
                      <a:pt x="218" y="49"/>
                      <a:pt x="218" y="49"/>
                    </a:cubicBezTo>
                    <a:close/>
                    <a:moveTo>
                      <a:pt x="222" y="23"/>
                    </a:moveTo>
                    <a:cubicBezTo>
                      <a:pt x="222" y="23"/>
                      <a:pt x="222" y="23"/>
                      <a:pt x="222" y="23"/>
                    </a:cubicBezTo>
                    <a:cubicBezTo>
                      <a:pt x="222" y="23"/>
                      <a:pt x="222" y="23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3" y="24"/>
                      <a:pt x="223" y="24"/>
                      <a:pt x="223" y="24"/>
                    </a:cubicBezTo>
                    <a:cubicBezTo>
                      <a:pt x="223" y="24"/>
                      <a:pt x="224" y="24"/>
                      <a:pt x="224" y="24"/>
                    </a:cubicBezTo>
                    <a:cubicBezTo>
                      <a:pt x="224" y="24"/>
                      <a:pt x="224" y="24"/>
                      <a:pt x="224" y="24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2"/>
                      <a:pt x="224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5" y="22"/>
                      <a:pt x="225" y="22"/>
                      <a:pt x="225" y="21"/>
                    </a:cubicBezTo>
                    <a:cubicBezTo>
                      <a:pt x="225" y="21"/>
                      <a:pt x="225" y="21"/>
                      <a:pt x="225" y="21"/>
                    </a:cubicBezTo>
                    <a:cubicBezTo>
                      <a:pt x="225" y="21"/>
                      <a:pt x="224" y="21"/>
                      <a:pt x="224" y="21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3" y="20"/>
                      <a:pt x="223" y="20"/>
                    </a:cubicBezTo>
                    <a:cubicBezTo>
                      <a:pt x="223" y="20"/>
                      <a:pt x="223" y="21"/>
                      <a:pt x="223" y="21"/>
                    </a:cubicBezTo>
                    <a:cubicBezTo>
                      <a:pt x="223" y="21"/>
                      <a:pt x="223" y="21"/>
                      <a:pt x="223" y="21"/>
                    </a:cubicBezTo>
                    <a:cubicBezTo>
                      <a:pt x="222" y="21"/>
                      <a:pt x="222" y="21"/>
                      <a:pt x="222" y="21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3"/>
                    </a:cubicBezTo>
                    <a:close/>
                    <a:moveTo>
                      <a:pt x="151" y="10"/>
                    </a:move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lose/>
                    <a:moveTo>
                      <a:pt x="152" y="10"/>
                    </a:move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0"/>
                    </a:cubicBezTo>
                    <a:cubicBezTo>
                      <a:pt x="153" y="10"/>
                      <a:pt x="153" y="10"/>
                      <a:pt x="153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lose/>
                    <a:moveTo>
                      <a:pt x="153" y="14"/>
                    </a:moveTo>
                    <a:cubicBezTo>
                      <a:pt x="153" y="14"/>
                      <a:pt x="153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lose/>
                    <a:moveTo>
                      <a:pt x="152" y="15"/>
                    </a:moveTo>
                    <a:cubicBezTo>
                      <a:pt x="152" y="15"/>
                      <a:pt x="152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0" y="15"/>
                      <a:pt x="151" y="15"/>
                    </a:cubicBezTo>
                    <a:cubicBezTo>
                      <a:pt x="151" y="15"/>
                      <a:pt x="151" y="15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5"/>
                      <a:pt x="151" y="15"/>
                    </a:cubicBezTo>
                    <a:cubicBezTo>
                      <a:pt x="152" y="15"/>
                      <a:pt x="152" y="15"/>
                      <a:pt x="152" y="15"/>
                    </a:cubicBezTo>
                    <a:close/>
                    <a:moveTo>
                      <a:pt x="151" y="14"/>
                    </a:moveTo>
                    <a:cubicBezTo>
                      <a:pt x="151" y="15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1" y="14"/>
                      <a:pt x="151" y="14"/>
                      <a:pt x="151" y="14"/>
                    </a:cubicBezTo>
                    <a:close/>
                    <a:moveTo>
                      <a:pt x="149" y="14"/>
                    </a:move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lose/>
                    <a:moveTo>
                      <a:pt x="239" y="88"/>
                    </a:move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39" y="88"/>
                      <a:pt x="239" y="88"/>
                    </a:cubicBezTo>
                    <a:close/>
                    <a:moveTo>
                      <a:pt x="221" y="92"/>
                    </a:moveTo>
                    <a:cubicBezTo>
                      <a:pt x="221" y="92"/>
                      <a:pt x="221" y="92"/>
                      <a:pt x="221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3"/>
                    </a:cubicBezTo>
                    <a:cubicBezTo>
                      <a:pt x="219" y="93"/>
                      <a:pt x="219" y="93"/>
                      <a:pt x="219" y="93"/>
                    </a:cubicBezTo>
                    <a:cubicBezTo>
                      <a:pt x="219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2"/>
                      <a:pt x="221" y="92"/>
                    </a:cubicBezTo>
                    <a:cubicBezTo>
                      <a:pt x="221" y="92"/>
                      <a:pt x="221" y="92"/>
                      <a:pt x="221" y="92"/>
                    </a:cubicBezTo>
                    <a:close/>
                    <a:moveTo>
                      <a:pt x="223" y="61"/>
                    </a:moveTo>
                    <a:cubicBezTo>
                      <a:pt x="223" y="61"/>
                      <a:pt x="223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2"/>
                      <a:pt x="221" y="61"/>
                      <a:pt x="221" y="62"/>
                    </a:cubicBezTo>
                    <a:cubicBezTo>
                      <a:pt x="221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2"/>
                      <a:pt x="220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2" y="63"/>
                    </a:cubicBezTo>
                    <a:cubicBezTo>
                      <a:pt x="222" y="63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3" y="62"/>
                      <a:pt x="223" y="62"/>
                    </a:cubicBezTo>
                    <a:cubicBezTo>
                      <a:pt x="223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3" y="61"/>
                      <a:pt x="223" y="61"/>
                    </a:cubicBezTo>
                    <a:close/>
                    <a:moveTo>
                      <a:pt x="222" y="93"/>
                    </a:move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lose/>
                    <a:moveTo>
                      <a:pt x="225" y="61"/>
                    </a:move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2"/>
                      <a:pt x="224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1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1"/>
                      <a:pt x="225" y="61"/>
                      <a:pt x="225" y="61"/>
                    </a:cubicBezTo>
                    <a:close/>
                    <a:moveTo>
                      <a:pt x="224" y="61"/>
                    </a:moveTo>
                    <a:cubicBezTo>
                      <a:pt x="224" y="61"/>
                      <a:pt x="224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4" y="62"/>
                      <a:pt x="224" y="62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lose/>
                    <a:moveTo>
                      <a:pt x="232" y="90"/>
                    </a:moveTo>
                    <a:cubicBezTo>
                      <a:pt x="232" y="90"/>
                      <a:pt x="232" y="90"/>
                      <a:pt x="232" y="90"/>
                    </a:cubicBezTo>
                    <a:cubicBezTo>
                      <a:pt x="232" y="90"/>
                      <a:pt x="232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2" y="92"/>
                    </a:cubicBezTo>
                    <a:cubicBezTo>
                      <a:pt x="232" y="92"/>
                      <a:pt x="232" y="92"/>
                      <a:pt x="232" y="91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3" y="91"/>
                      <a:pt x="233" y="91"/>
                      <a:pt x="232" y="91"/>
                    </a:cubicBezTo>
                    <a:cubicBezTo>
                      <a:pt x="232" y="90"/>
                      <a:pt x="232" y="90"/>
                      <a:pt x="232" y="90"/>
                    </a:cubicBezTo>
                    <a:close/>
                    <a:moveTo>
                      <a:pt x="218" y="92"/>
                    </a:move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9" y="93"/>
                      <a:pt x="218" y="93"/>
                    </a:cubicBezTo>
                    <a:cubicBezTo>
                      <a:pt x="218" y="92"/>
                      <a:pt x="218" y="92"/>
                      <a:pt x="218" y="92"/>
                    </a:cubicBezTo>
                    <a:close/>
                    <a:moveTo>
                      <a:pt x="212" y="89"/>
                    </a:move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0" y="88"/>
                    </a:cubicBezTo>
                    <a:cubicBezTo>
                      <a:pt x="210" y="88"/>
                      <a:pt x="210" y="88"/>
                      <a:pt x="210" y="88"/>
                    </a:cubicBezTo>
                    <a:cubicBezTo>
                      <a:pt x="210" y="88"/>
                      <a:pt x="210" y="88"/>
                      <a:pt x="210" y="89"/>
                    </a:cubicBezTo>
                    <a:cubicBezTo>
                      <a:pt x="210" y="89"/>
                      <a:pt x="210" y="89"/>
                      <a:pt x="210" y="89"/>
                    </a:cubicBezTo>
                    <a:cubicBezTo>
                      <a:pt x="210" y="89"/>
                      <a:pt x="210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5" y="90"/>
                      <a:pt x="205" y="90"/>
                    </a:cubicBezTo>
                    <a:cubicBezTo>
                      <a:pt x="205" y="90"/>
                      <a:pt x="205" y="90"/>
                      <a:pt x="205" y="90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7" y="91"/>
                    </a:cubicBezTo>
                    <a:cubicBezTo>
                      <a:pt x="207" y="91"/>
                      <a:pt x="207" y="90"/>
                      <a:pt x="207" y="90"/>
                    </a:cubicBezTo>
                    <a:cubicBezTo>
                      <a:pt x="207" y="90"/>
                      <a:pt x="207" y="90"/>
                      <a:pt x="207" y="90"/>
                    </a:cubicBezTo>
                    <a:cubicBezTo>
                      <a:pt x="207" y="90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0"/>
                      <a:pt x="210" y="90"/>
                      <a:pt x="210" y="90"/>
                    </a:cubicBezTo>
                    <a:cubicBezTo>
                      <a:pt x="211" y="90"/>
                      <a:pt x="211" y="90"/>
                      <a:pt x="211" y="90"/>
                    </a:cubicBezTo>
                    <a:cubicBezTo>
                      <a:pt x="211" y="89"/>
                      <a:pt x="212" y="89"/>
                      <a:pt x="212" y="89"/>
                    </a:cubicBezTo>
                    <a:cubicBezTo>
                      <a:pt x="212" y="89"/>
                      <a:pt x="212" y="90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lose/>
                    <a:moveTo>
                      <a:pt x="215" y="60"/>
                    </a:move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8"/>
                      <a:pt x="213" y="59"/>
                      <a:pt x="213" y="59"/>
                    </a:cubicBezTo>
                    <a:cubicBezTo>
                      <a:pt x="213" y="59"/>
                      <a:pt x="213" y="58"/>
                      <a:pt x="213" y="58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12" y="58"/>
                      <a:pt x="212" y="58"/>
                      <a:pt x="212" y="58"/>
                    </a:cubicBezTo>
                    <a:cubicBezTo>
                      <a:pt x="212" y="58"/>
                      <a:pt x="211" y="58"/>
                      <a:pt x="211" y="58"/>
                    </a:cubicBezTo>
                    <a:cubicBezTo>
                      <a:pt x="211" y="58"/>
                      <a:pt x="210" y="58"/>
                      <a:pt x="210" y="58"/>
                    </a:cubicBezTo>
                    <a:cubicBezTo>
                      <a:pt x="210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9"/>
                      <a:pt x="209" y="59"/>
                      <a:pt x="208" y="59"/>
                    </a:cubicBezTo>
                    <a:cubicBezTo>
                      <a:pt x="208" y="59"/>
                      <a:pt x="208" y="59"/>
                      <a:pt x="208" y="59"/>
                    </a:cubicBezTo>
                    <a:cubicBezTo>
                      <a:pt x="208" y="59"/>
                      <a:pt x="208" y="59"/>
                      <a:pt x="208" y="58"/>
                    </a:cubicBezTo>
                    <a:cubicBezTo>
                      <a:pt x="208" y="58"/>
                      <a:pt x="208" y="58"/>
                      <a:pt x="208" y="58"/>
                    </a:cubicBezTo>
                    <a:cubicBezTo>
                      <a:pt x="207" y="58"/>
                      <a:pt x="207" y="58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1"/>
                      <a:pt x="207" y="61"/>
                      <a:pt x="207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2"/>
                      <a:pt x="208" y="62"/>
                    </a:cubicBezTo>
                    <a:cubicBezTo>
                      <a:pt x="208" y="62"/>
                      <a:pt x="208" y="62"/>
                      <a:pt x="208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10" y="62"/>
                    </a:cubicBezTo>
                    <a:cubicBezTo>
                      <a:pt x="210" y="62"/>
                      <a:pt x="210" y="63"/>
                      <a:pt x="210" y="63"/>
                    </a:cubicBezTo>
                    <a:cubicBezTo>
                      <a:pt x="210" y="63"/>
                      <a:pt x="210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3" y="63"/>
                      <a:pt x="213" y="63"/>
                    </a:cubicBezTo>
                    <a:cubicBezTo>
                      <a:pt x="213" y="63"/>
                      <a:pt x="213" y="63"/>
                      <a:pt x="213" y="63"/>
                    </a:cubicBezTo>
                    <a:cubicBezTo>
                      <a:pt x="213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5" y="62"/>
                    </a:cubicBezTo>
                    <a:cubicBezTo>
                      <a:pt x="215" y="62"/>
                      <a:pt x="215" y="62"/>
                      <a:pt x="215" y="62"/>
                    </a:cubicBezTo>
                    <a:cubicBezTo>
                      <a:pt x="215" y="62"/>
                      <a:pt x="215" y="62"/>
                      <a:pt x="215" y="61"/>
                    </a:cubicBezTo>
                    <a:cubicBezTo>
                      <a:pt x="215" y="61"/>
                      <a:pt x="215" y="61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lose/>
                    <a:moveTo>
                      <a:pt x="218" y="60"/>
                    </a:move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lose/>
                    <a:moveTo>
                      <a:pt x="204" y="92"/>
                    </a:move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lose/>
                    <a:moveTo>
                      <a:pt x="220" y="57"/>
                    </a:moveTo>
                    <a:cubicBezTo>
                      <a:pt x="220" y="57"/>
                      <a:pt x="220" y="57"/>
                      <a:pt x="220" y="57"/>
                    </a:cubicBezTo>
                    <a:cubicBezTo>
                      <a:pt x="219" y="57"/>
                      <a:pt x="219" y="57"/>
                      <a:pt x="219" y="57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lose/>
                    <a:moveTo>
                      <a:pt x="216" y="88"/>
                    </a:move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8"/>
                    </a:cubicBezTo>
                    <a:cubicBezTo>
                      <a:pt x="216" y="88"/>
                      <a:pt x="216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6" y="88"/>
                    </a:cubicBezTo>
                    <a:close/>
                    <a:moveTo>
                      <a:pt x="265" y="82"/>
                    </a:move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lose/>
                    <a:moveTo>
                      <a:pt x="265" y="81"/>
                    </a:move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4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lose/>
                    <a:moveTo>
                      <a:pt x="255" y="73"/>
                    </a:move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4"/>
                      <a:pt x="254" y="74"/>
                    </a:cubicBezTo>
                    <a:cubicBezTo>
                      <a:pt x="254" y="74"/>
                      <a:pt x="254" y="74"/>
                      <a:pt x="254" y="75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3" y="75"/>
                      <a:pt x="253" y="76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3" y="76"/>
                      <a:pt x="253" y="76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8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8"/>
                      <a:pt x="253" y="78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6"/>
                      <a:pt x="254" y="76"/>
                      <a:pt x="254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4" y="74"/>
                      <a:pt x="255" y="74"/>
                    </a:cubicBezTo>
                    <a:cubicBezTo>
                      <a:pt x="255" y="74"/>
                      <a:pt x="255" y="74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lose/>
                    <a:moveTo>
                      <a:pt x="265" y="78"/>
                    </a:moveTo>
                    <a:cubicBezTo>
                      <a:pt x="265" y="78"/>
                      <a:pt x="265" y="78"/>
                      <a:pt x="264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8"/>
                      <a:pt x="265" y="78"/>
                    </a:cubicBezTo>
                    <a:cubicBezTo>
                      <a:pt x="265" y="78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3" y="75"/>
                      <a:pt x="264" y="74"/>
                      <a:pt x="264" y="75"/>
                    </a:cubicBezTo>
                    <a:cubicBezTo>
                      <a:pt x="264" y="75"/>
                      <a:pt x="264" y="75"/>
                      <a:pt x="264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7"/>
                      <a:pt x="263" y="77"/>
                      <a:pt x="263" y="77"/>
                    </a:cubicBezTo>
                    <a:cubicBezTo>
                      <a:pt x="263" y="77"/>
                      <a:pt x="263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1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80"/>
                      <a:pt x="261" y="80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2" y="81"/>
                    </a:cubicBezTo>
                    <a:cubicBezTo>
                      <a:pt x="262" y="81"/>
                      <a:pt x="262" y="81"/>
                      <a:pt x="262" y="81"/>
                    </a:cubicBezTo>
                    <a:cubicBezTo>
                      <a:pt x="262" y="81"/>
                      <a:pt x="262" y="82"/>
                      <a:pt x="262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2"/>
                      <a:pt x="261" y="82"/>
                      <a:pt x="261" y="82"/>
                    </a:cubicBezTo>
                    <a:cubicBezTo>
                      <a:pt x="261" y="82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4"/>
                    </a:cubicBezTo>
                    <a:cubicBezTo>
                      <a:pt x="261" y="84"/>
                      <a:pt x="261" y="84"/>
                      <a:pt x="261" y="84"/>
                    </a:cubicBezTo>
                    <a:cubicBezTo>
                      <a:pt x="261" y="84"/>
                      <a:pt x="261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3" y="82"/>
                    </a:cubicBezTo>
                    <a:cubicBezTo>
                      <a:pt x="263" y="82"/>
                      <a:pt x="264" y="81"/>
                      <a:pt x="263" y="81"/>
                    </a:cubicBezTo>
                    <a:cubicBezTo>
                      <a:pt x="263" y="81"/>
                      <a:pt x="263" y="81"/>
                      <a:pt x="263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2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3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8"/>
                      <a:pt x="265" y="78"/>
                      <a:pt x="265" y="78"/>
                    </a:cubicBezTo>
                    <a:cubicBezTo>
                      <a:pt x="265" y="78"/>
                      <a:pt x="265" y="78"/>
                      <a:pt x="265" y="78"/>
                    </a:cubicBezTo>
                    <a:close/>
                    <a:moveTo>
                      <a:pt x="266" y="80"/>
                    </a:move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lose/>
                    <a:moveTo>
                      <a:pt x="239" y="63"/>
                    </a:move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59"/>
                      <a:pt x="238" y="59"/>
                      <a:pt x="238" y="59"/>
                    </a:cubicBezTo>
                    <a:cubicBezTo>
                      <a:pt x="237" y="59"/>
                      <a:pt x="237" y="59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6" y="58"/>
                    </a:cubicBezTo>
                    <a:cubicBezTo>
                      <a:pt x="236" y="58"/>
                      <a:pt x="236" y="58"/>
                      <a:pt x="236" y="58"/>
                    </a:cubicBezTo>
                    <a:cubicBezTo>
                      <a:pt x="236" y="57"/>
                      <a:pt x="235" y="57"/>
                      <a:pt x="235" y="58"/>
                    </a:cubicBezTo>
                    <a:cubicBezTo>
                      <a:pt x="235" y="58"/>
                      <a:pt x="235" y="58"/>
                      <a:pt x="235" y="57"/>
                    </a:cubicBezTo>
                    <a:cubicBezTo>
                      <a:pt x="235" y="57"/>
                      <a:pt x="235" y="57"/>
                      <a:pt x="234" y="57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7" y="57"/>
                      <a:pt x="227" y="57"/>
                      <a:pt x="227" y="57"/>
                    </a:cubicBezTo>
                    <a:cubicBezTo>
                      <a:pt x="227" y="57"/>
                      <a:pt x="227" y="57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6" y="57"/>
                      <a:pt x="226" y="57"/>
                    </a:cubicBezTo>
                    <a:cubicBezTo>
                      <a:pt x="226" y="57"/>
                      <a:pt x="226" y="57"/>
                      <a:pt x="226" y="57"/>
                    </a:cubicBezTo>
                    <a:cubicBezTo>
                      <a:pt x="226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6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2" y="57"/>
                      <a:pt x="222" y="57"/>
                    </a:cubicBezTo>
                    <a:cubicBezTo>
                      <a:pt x="222" y="57"/>
                      <a:pt x="222" y="57"/>
                      <a:pt x="222" y="57"/>
                    </a:cubicBezTo>
                    <a:cubicBezTo>
                      <a:pt x="222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9"/>
                      <a:pt x="220" y="59"/>
                    </a:cubicBezTo>
                    <a:cubicBezTo>
                      <a:pt x="220" y="59"/>
                      <a:pt x="220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20" y="59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1"/>
                      <a:pt x="219" y="61"/>
                    </a:cubicBezTo>
                    <a:cubicBezTo>
                      <a:pt x="219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1" y="60"/>
                    </a:cubicBezTo>
                    <a:cubicBezTo>
                      <a:pt x="221" y="60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2" y="58"/>
                      <a:pt x="222" y="58"/>
                      <a:pt x="222" y="58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60"/>
                      <a:pt x="222" y="60"/>
                      <a:pt x="222" y="60"/>
                    </a:cubicBezTo>
                    <a:cubicBezTo>
                      <a:pt x="222" y="60"/>
                      <a:pt x="222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4" y="61"/>
                    </a:cubicBezTo>
                    <a:cubicBezTo>
                      <a:pt x="224" y="61"/>
                      <a:pt x="224" y="60"/>
                      <a:pt x="224" y="60"/>
                    </a:cubicBezTo>
                    <a:cubicBezTo>
                      <a:pt x="224" y="60"/>
                      <a:pt x="224" y="60"/>
                      <a:pt x="224" y="60"/>
                    </a:cubicBezTo>
                    <a:cubicBezTo>
                      <a:pt x="225" y="60"/>
                      <a:pt x="225" y="61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59"/>
                      <a:pt x="225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7" y="59"/>
                      <a:pt x="227" y="59"/>
                      <a:pt x="227" y="59"/>
                    </a:cubicBezTo>
                    <a:cubicBezTo>
                      <a:pt x="227" y="60"/>
                      <a:pt x="226" y="60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6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8" y="60"/>
                      <a:pt x="228" y="60"/>
                      <a:pt x="228" y="60"/>
                    </a:cubicBezTo>
                    <a:cubicBezTo>
                      <a:pt x="228" y="60"/>
                      <a:pt x="228" y="60"/>
                      <a:pt x="229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0" y="61"/>
                      <a:pt x="230" y="61"/>
                      <a:pt x="231" y="61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1" y="60"/>
                      <a:pt x="231" y="60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2" y="60"/>
                      <a:pt x="232" y="60"/>
                      <a:pt x="232" y="60"/>
                    </a:cubicBezTo>
                    <a:cubicBezTo>
                      <a:pt x="232" y="60"/>
                      <a:pt x="232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3"/>
                      <a:pt x="237" y="63"/>
                      <a:pt x="237" y="63"/>
                    </a:cubicBezTo>
                    <a:cubicBezTo>
                      <a:pt x="237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lose/>
                    <a:moveTo>
                      <a:pt x="233" y="51"/>
                    </a:move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0" y="51"/>
                      <a:pt x="230" y="51"/>
                      <a:pt x="230" y="51"/>
                    </a:cubicBezTo>
                    <a:cubicBezTo>
                      <a:pt x="230" y="51"/>
                      <a:pt x="230" y="50"/>
                      <a:pt x="230" y="50"/>
                    </a:cubicBezTo>
                    <a:cubicBezTo>
                      <a:pt x="230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30" y="50"/>
                      <a:pt x="230" y="50"/>
                    </a:cubicBezTo>
                    <a:cubicBezTo>
                      <a:pt x="230" y="50"/>
                      <a:pt x="230" y="49"/>
                      <a:pt x="230" y="49"/>
                    </a:cubicBezTo>
                    <a:cubicBezTo>
                      <a:pt x="230" y="49"/>
                      <a:pt x="230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4" y="49"/>
                      <a:pt x="234" y="49"/>
                    </a:cubicBezTo>
                    <a:cubicBezTo>
                      <a:pt x="234" y="49"/>
                      <a:pt x="234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1"/>
                    </a:cubicBezTo>
                    <a:cubicBezTo>
                      <a:pt x="233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lose/>
                    <a:moveTo>
                      <a:pt x="234" y="40"/>
                    </a:moveTo>
                    <a:cubicBezTo>
                      <a:pt x="234" y="40"/>
                      <a:pt x="234" y="40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39"/>
                      <a:pt x="237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8" y="40"/>
                      <a:pt x="238" y="40"/>
                      <a:pt x="238" y="39"/>
                    </a:cubicBezTo>
                    <a:cubicBezTo>
                      <a:pt x="238" y="39"/>
                      <a:pt x="238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39"/>
                      <a:pt x="240" y="39"/>
                      <a:pt x="240" y="39"/>
                    </a:cubicBezTo>
                    <a:cubicBezTo>
                      <a:pt x="240" y="39"/>
                      <a:pt x="239" y="39"/>
                      <a:pt x="240" y="39"/>
                    </a:cubicBezTo>
                    <a:cubicBezTo>
                      <a:pt x="240" y="39"/>
                      <a:pt x="240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8" y="38"/>
                      <a:pt x="238" y="38"/>
                    </a:cubicBezTo>
                    <a:cubicBezTo>
                      <a:pt x="238" y="38"/>
                      <a:pt x="238" y="38"/>
                      <a:pt x="238" y="38"/>
                    </a:cubicBezTo>
                    <a:cubicBezTo>
                      <a:pt x="238" y="38"/>
                      <a:pt x="238" y="37"/>
                      <a:pt x="238" y="37"/>
                    </a:cubicBezTo>
                    <a:cubicBezTo>
                      <a:pt x="238" y="37"/>
                      <a:pt x="238" y="37"/>
                      <a:pt x="238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8"/>
                    </a:cubicBezTo>
                    <a:cubicBezTo>
                      <a:pt x="236" y="38"/>
                      <a:pt x="236" y="38"/>
                      <a:pt x="236" y="37"/>
                    </a:cubicBezTo>
                    <a:cubicBezTo>
                      <a:pt x="236" y="37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2" y="39"/>
                      <a:pt x="232" y="39"/>
                    </a:cubicBezTo>
                    <a:cubicBezTo>
                      <a:pt x="232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lose/>
                    <a:moveTo>
                      <a:pt x="234" y="43"/>
                    </a:move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6" y="42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lose/>
                    <a:moveTo>
                      <a:pt x="236" y="45"/>
                    </a:moveTo>
                    <a:cubicBezTo>
                      <a:pt x="236" y="45"/>
                      <a:pt x="236" y="45"/>
                      <a:pt x="236" y="45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8" y="45"/>
                      <a:pt x="238" y="44"/>
                      <a:pt x="238" y="44"/>
                    </a:cubicBezTo>
                    <a:cubicBezTo>
                      <a:pt x="238" y="44"/>
                      <a:pt x="238" y="44"/>
                      <a:pt x="238" y="44"/>
                    </a:cubicBezTo>
                    <a:cubicBezTo>
                      <a:pt x="238" y="44"/>
                      <a:pt x="238" y="43"/>
                      <a:pt x="238" y="43"/>
                    </a:cubicBezTo>
                    <a:cubicBezTo>
                      <a:pt x="238" y="43"/>
                      <a:pt x="238" y="43"/>
                      <a:pt x="237" y="43"/>
                    </a:cubicBezTo>
                    <a:cubicBezTo>
                      <a:pt x="237" y="44"/>
                      <a:pt x="237" y="44"/>
                      <a:pt x="237" y="44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4"/>
                      <a:pt x="236" y="44"/>
                    </a:cubicBezTo>
                    <a:cubicBezTo>
                      <a:pt x="236" y="44"/>
                      <a:pt x="236" y="44"/>
                      <a:pt x="236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6" y="44"/>
                    </a:cubicBezTo>
                    <a:cubicBezTo>
                      <a:pt x="236" y="44"/>
                      <a:pt x="236" y="45"/>
                      <a:pt x="235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5" y="45"/>
                      <a:pt x="236" y="45"/>
                      <a:pt x="236" y="45"/>
                    </a:cubicBezTo>
                    <a:close/>
                    <a:moveTo>
                      <a:pt x="255" y="54"/>
                    </a:move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4" y="54"/>
                      <a:pt x="254" y="54"/>
                    </a:cubicBezTo>
                    <a:cubicBezTo>
                      <a:pt x="254" y="54"/>
                      <a:pt x="255" y="54"/>
                      <a:pt x="255" y="54"/>
                    </a:cubicBezTo>
                    <a:close/>
                    <a:moveTo>
                      <a:pt x="257" y="52"/>
                    </a:moveTo>
                    <a:cubicBezTo>
                      <a:pt x="257" y="52"/>
                      <a:pt x="257" y="52"/>
                      <a:pt x="256" y="52"/>
                    </a:cubicBezTo>
                    <a:cubicBezTo>
                      <a:pt x="256" y="52"/>
                      <a:pt x="256" y="52"/>
                      <a:pt x="256" y="53"/>
                    </a:cubicBezTo>
                    <a:cubicBezTo>
                      <a:pt x="256" y="53"/>
                      <a:pt x="256" y="53"/>
                      <a:pt x="256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lose/>
                    <a:moveTo>
                      <a:pt x="253" y="65"/>
                    </a:moveTo>
                    <a:cubicBezTo>
                      <a:pt x="253" y="65"/>
                      <a:pt x="253" y="65"/>
                      <a:pt x="253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5"/>
                      <a:pt x="254" y="65"/>
                    </a:cubicBezTo>
                    <a:cubicBezTo>
                      <a:pt x="254" y="65"/>
                      <a:pt x="254" y="65"/>
                      <a:pt x="254" y="65"/>
                    </a:cubicBezTo>
                    <a:cubicBezTo>
                      <a:pt x="254" y="65"/>
                      <a:pt x="253" y="65"/>
                      <a:pt x="253" y="65"/>
                    </a:cubicBezTo>
                    <a:close/>
                    <a:moveTo>
                      <a:pt x="266" y="63"/>
                    </a:moveTo>
                    <a:cubicBezTo>
                      <a:pt x="264" y="62"/>
                      <a:pt x="264" y="62"/>
                      <a:pt x="264" y="62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1" y="54"/>
                      <a:pt x="261" y="54"/>
                    </a:cubicBezTo>
                    <a:cubicBezTo>
                      <a:pt x="261" y="54"/>
                      <a:pt x="261" y="54"/>
                      <a:pt x="261" y="54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7"/>
                      <a:pt x="261" y="57"/>
                    </a:cubicBezTo>
                    <a:cubicBezTo>
                      <a:pt x="261" y="57"/>
                      <a:pt x="261" y="57"/>
                      <a:pt x="261" y="57"/>
                    </a:cubicBezTo>
                    <a:cubicBezTo>
                      <a:pt x="261" y="57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59" y="54"/>
                    </a:cubicBezTo>
                    <a:cubicBezTo>
                      <a:pt x="259" y="54"/>
                      <a:pt x="259" y="54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8" y="52"/>
                      <a:pt x="258" y="51"/>
                      <a:pt x="259" y="51"/>
                    </a:cubicBezTo>
                    <a:cubicBezTo>
                      <a:pt x="259" y="51"/>
                      <a:pt x="259" y="51"/>
                      <a:pt x="259" y="51"/>
                    </a:cubicBezTo>
                    <a:cubicBezTo>
                      <a:pt x="259" y="50"/>
                      <a:pt x="259" y="50"/>
                      <a:pt x="259" y="50"/>
                    </a:cubicBezTo>
                    <a:cubicBezTo>
                      <a:pt x="259" y="50"/>
                      <a:pt x="258" y="50"/>
                      <a:pt x="258" y="50"/>
                    </a:cubicBezTo>
                    <a:cubicBezTo>
                      <a:pt x="258" y="50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8"/>
                    </a:cubicBezTo>
                    <a:cubicBezTo>
                      <a:pt x="258" y="48"/>
                      <a:pt x="258" y="48"/>
                      <a:pt x="258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6"/>
                    </a:cubicBezTo>
                    <a:cubicBezTo>
                      <a:pt x="260" y="46"/>
                      <a:pt x="260" y="46"/>
                      <a:pt x="260" y="46"/>
                    </a:cubicBezTo>
                    <a:cubicBezTo>
                      <a:pt x="260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8" y="45"/>
                    </a:cubicBezTo>
                    <a:cubicBezTo>
                      <a:pt x="258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9" y="43"/>
                      <a:pt x="259" y="43"/>
                    </a:cubicBezTo>
                    <a:cubicBezTo>
                      <a:pt x="259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2"/>
                      <a:pt x="253" y="42"/>
                      <a:pt x="253" y="42"/>
                    </a:cubicBezTo>
                    <a:cubicBezTo>
                      <a:pt x="253" y="42"/>
                      <a:pt x="253" y="42"/>
                      <a:pt x="253" y="41"/>
                    </a:cubicBezTo>
                    <a:cubicBezTo>
                      <a:pt x="253" y="41"/>
                      <a:pt x="253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0"/>
                      <a:pt x="251" y="40"/>
                    </a:cubicBezTo>
                    <a:cubicBezTo>
                      <a:pt x="251" y="40"/>
                      <a:pt x="251" y="40"/>
                      <a:pt x="250" y="40"/>
                    </a:cubicBezTo>
                    <a:cubicBezTo>
                      <a:pt x="250" y="40"/>
                      <a:pt x="250" y="40"/>
                      <a:pt x="250" y="40"/>
                    </a:cubicBezTo>
                    <a:cubicBezTo>
                      <a:pt x="250" y="40"/>
                      <a:pt x="250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7" y="40"/>
                    </a:cubicBezTo>
                    <a:cubicBezTo>
                      <a:pt x="247" y="40"/>
                      <a:pt x="247" y="40"/>
                      <a:pt x="247" y="40"/>
                    </a:cubicBezTo>
                    <a:cubicBezTo>
                      <a:pt x="247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5" y="40"/>
                      <a:pt x="245" y="40"/>
                      <a:pt x="245" y="40"/>
                    </a:cubicBezTo>
                    <a:cubicBezTo>
                      <a:pt x="245" y="40"/>
                      <a:pt x="245" y="41"/>
                      <a:pt x="245" y="41"/>
                    </a:cubicBezTo>
                    <a:cubicBezTo>
                      <a:pt x="245" y="41"/>
                      <a:pt x="245" y="41"/>
                      <a:pt x="245" y="41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44" y="41"/>
                      <a:pt x="244" y="42"/>
                      <a:pt x="243" y="42"/>
                    </a:cubicBezTo>
                    <a:cubicBezTo>
                      <a:pt x="243" y="42"/>
                      <a:pt x="243" y="42"/>
                      <a:pt x="243" y="42"/>
                    </a:cubicBezTo>
                    <a:cubicBezTo>
                      <a:pt x="243" y="42"/>
                      <a:pt x="242" y="42"/>
                      <a:pt x="242" y="42"/>
                    </a:cubicBezTo>
                    <a:cubicBezTo>
                      <a:pt x="242" y="42"/>
                      <a:pt x="242" y="42"/>
                      <a:pt x="242" y="42"/>
                    </a:cubicBezTo>
                    <a:cubicBezTo>
                      <a:pt x="242" y="42"/>
                      <a:pt x="241" y="42"/>
                      <a:pt x="241" y="42"/>
                    </a:cubicBezTo>
                    <a:cubicBezTo>
                      <a:pt x="241" y="43"/>
                      <a:pt x="241" y="43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0" y="42"/>
                      <a:pt x="240" y="43"/>
                    </a:cubicBezTo>
                    <a:cubicBezTo>
                      <a:pt x="240" y="43"/>
                      <a:pt x="240" y="43"/>
                      <a:pt x="240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6"/>
                      <a:pt x="239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8" y="47"/>
                      <a:pt x="238" y="47"/>
                      <a:pt x="238" y="47"/>
                    </a:cubicBezTo>
                    <a:cubicBezTo>
                      <a:pt x="238" y="47"/>
                      <a:pt x="238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39" y="48"/>
                      <a:pt x="239" y="48"/>
                      <a:pt x="239" y="48"/>
                    </a:cubicBezTo>
                    <a:cubicBezTo>
                      <a:pt x="239" y="48"/>
                      <a:pt x="239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7"/>
                      <a:pt x="242" y="47"/>
                    </a:cubicBezTo>
                    <a:cubicBezTo>
                      <a:pt x="243" y="47"/>
                      <a:pt x="242" y="47"/>
                      <a:pt x="243" y="47"/>
                    </a:cubicBezTo>
                    <a:cubicBezTo>
                      <a:pt x="243" y="47"/>
                      <a:pt x="243" y="47"/>
                      <a:pt x="243" y="47"/>
                    </a:cubicBezTo>
                    <a:cubicBezTo>
                      <a:pt x="243" y="47"/>
                      <a:pt x="243" y="47"/>
                      <a:pt x="243" y="48"/>
                    </a:cubicBezTo>
                    <a:cubicBezTo>
                      <a:pt x="243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3" y="48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0"/>
                      <a:pt x="245" y="50"/>
                      <a:pt x="245" y="50"/>
                    </a:cubicBezTo>
                    <a:cubicBezTo>
                      <a:pt x="245" y="50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3"/>
                      <a:pt x="246" y="53"/>
                      <a:pt x="246" y="53"/>
                    </a:cubicBezTo>
                    <a:cubicBezTo>
                      <a:pt x="246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3"/>
                      <a:pt x="254" y="52"/>
                      <a:pt x="254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8" y="53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7" y="54"/>
                      <a:pt x="257" y="54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6" y="54"/>
                      <a:pt x="256" y="54"/>
                    </a:cubicBezTo>
                    <a:cubicBezTo>
                      <a:pt x="256" y="54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4" y="55"/>
                    </a:cubicBezTo>
                    <a:cubicBezTo>
                      <a:pt x="254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6"/>
                      <a:pt x="254" y="56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4"/>
                    </a:cubicBezTo>
                    <a:cubicBezTo>
                      <a:pt x="254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1" y="54"/>
                      <a:pt x="251" y="54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5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6" y="55"/>
                      <a:pt x="246" y="55"/>
                    </a:cubicBezTo>
                    <a:cubicBezTo>
                      <a:pt x="246" y="55"/>
                      <a:pt x="246" y="55"/>
                      <a:pt x="246" y="55"/>
                    </a:cubicBezTo>
                    <a:cubicBezTo>
                      <a:pt x="245" y="55"/>
                      <a:pt x="245" y="55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6" y="56"/>
                    </a:cubicBezTo>
                    <a:cubicBezTo>
                      <a:pt x="246" y="56"/>
                      <a:pt x="246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4" y="56"/>
                      <a:pt x="244" y="56"/>
                      <a:pt x="244" y="57"/>
                    </a:cubicBezTo>
                    <a:cubicBezTo>
                      <a:pt x="244" y="57"/>
                      <a:pt x="244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8"/>
                    </a:cubicBezTo>
                    <a:cubicBezTo>
                      <a:pt x="247" y="58"/>
                      <a:pt x="247" y="58"/>
                      <a:pt x="247" y="58"/>
                    </a:cubicBezTo>
                    <a:cubicBezTo>
                      <a:pt x="248" y="58"/>
                      <a:pt x="248" y="58"/>
                      <a:pt x="248" y="58"/>
                    </a:cubicBezTo>
                    <a:cubicBezTo>
                      <a:pt x="248" y="58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9" y="59"/>
                      <a:pt x="249" y="59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50" y="60"/>
                    </a:cubicBezTo>
                    <a:cubicBezTo>
                      <a:pt x="250" y="59"/>
                      <a:pt x="250" y="59"/>
                      <a:pt x="250" y="59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1" y="61"/>
                      <a:pt x="251" y="61"/>
                      <a:pt x="251" y="62"/>
                    </a:cubicBezTo>
                    <a:cubicBezTo>
                      <a:pt x="251" y="62"/>
                      <a:pt x="251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49" y="62"/>
                      <a:pt x="249" y="62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9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5"/>
                    </a:cubicBezTo>
                    <a:cubicBezTo>
                      <a:pt x="250" y="65"/>
                      <a:pt x="250" y="65"/>
                      <a:pt x="250" y="65"/>
                    </a:cubicBezTo>
                    <a:cubicBezTo>
                      <a:pt x="250" y="65"/>
                      <a:pt x="250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3"/>
                    </a:cubicBezTo>
                    <a:cubicBezTo>
                      <a:pt x="253" y="64"/>
                      <a:pt x="253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1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5" y="62"/>
                    </a:cubicBezTo>
                    <a:cubicBezTo>
                      <a:pt x="255" y="62"/>
                      <a:pt x="255" y="62"/>
                      <a:pt x="255" y="62"/>
                    </a:cubicBezTo>
                    <a:cubicBezTo>
                      <a:pt x="255" y="62"/>
                      <a:pt x="255" y="62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4" y="61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4" y="61"/>
                      <a:pt x="254" y="61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1"/>
                      <a:pt x="254" y="61"/>
                    </a:cubicBezTo>
                    <a:cubicBezTo>
                      <a:pt x="254" y="61"/>
                      <a:pt x="255" y="61"/>
                      <a:pt x="255" y="61"/>
                    </a:cubicBezTo>
                    <a:cubicBezTo>
                      <a:pt x="255" y="60"/>
                      <a:pt x="254" y="60"/>
                      <a:pt x="254" y="60"/>
                    </a:cubicBezTo>
                    <a:cubicBezTo>
                      <a:pt x="254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0"/>
                      <a:pt x="255" y="60"/>
                    </a:cubicBezTo>
                    <a:cubicBezTo>
                      <a:pt x="255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5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6" y="58"/>
                      <a:pt x="256" y="58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1"/>
                      <a:pt x="256" y="61"/>
                    </a:cubicBezTo>
                    <a:cubicBezTo>
                      <a:pt x="256" y="61"/>
                      <a:pt x="256" y="61"/>
                      <a:pt x="256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6" y="61"/>
                    </a:cubicBezTo>
                    <a:cubicBezTo>
                      <a:pt x="256" y="61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6" y="62"/>
                      <a:pt x="256" y="62"/>
                    </a:cubicBezTo>
                    <a:cubicBezTo>
                      <a:pt x="256" y="62"/>
                      <a:pt x="257" y="62"/>
                      <a:pt x="257" y="61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60" y="64"/>
                    </a:cubicBezTo>
                    <a:cubicBezTo>
                      <a:pt x="260" y="64"/>
                      <a:pt x="260" y="64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4"/>
                      <a:pt x="262" y="65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lnTo>
                      <a:pt x="266" y="63"/>
                    </a:lnTo>
                    <a:close/>
                    <a:moveTo>
                      <a:pt x="291" y="94"/>
                    </a:move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5"/>
                      <a:pt x="291" y="94"/>
                      <a:pt x="290" y="94"/>
                    </a:cubicBezTo>
                    <a:cubicBezTo>
                      <a:pt x="290" y="94"/>
                      <a:pt x="290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3"/>
                      <a:pt x="291" y="94"/>
                      <a:pt x="291" y="94"/>
                    </a:cubicBezTo>
                    <a:close/>
                    <a:moveTo>
                      <a:pt x="291" y="92"/>
                    </a:move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1"/>
                    </a:cubicBezTo>
                    <a:cubicBezTo>
                      <a:pt x="291" y="91"/>
                      <a:pt x="291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1" y="89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1" y="88"/>
                      <a:pt x="291" y="88"/>
                      <a:pt x="290" y="88"/>
                    </a:cubicBezTo>
                    <a:cubicBezTo>
                      <a:pt x="290" y="87"/>
                      <a:pt x="290" y="88"/>
                      <a:pt x="289" y="88"/>
                    </a:cubicBezTo>
                    <a:cubicBezTo>
                      <a:pt x="289" y="88"/>
                      <a:pt x="288" y="88"/>
                      <a:pt x="288" y="88"/>
                    </a:cubicBezTo>
                    <a:cubicBezTo>
                      <a:pt x="287" y="88"/>
                      <a:pt x="287" y="88"/>
                      <a:pt x="286" y="88"/>
                    </a:cubicBezTo>
                    <a:cubicBezTo>
                      <a:pt x="286" y="89"/>
                      <a:pt x="286" y="89"/>
                      <a:pt x="285" y="89"/>
                    </a:cubicBezTo>
                    <a:cubicBezTo>
                      <a:pt x="285" y="89"/>
                      <a:pt x="285" y="90"/>
                      <a:pt x="285" y="90"/>
                    </a:cubicBezTo>
                    <a:cubicBezTo>
                      <a:pt x="284" y="90"/>
                      <a:pt x="284" y="91"/>
                      <a:pt x="284" y="92"/>
                    </a:cubicBezTo>
                    <a:cubicBezTo>
                      <a:pt x="284" y="92"/>
                      <a:pt x="284" y="92"/>
                      <a:pt x="284" y="92"/>
                    </a:cubicBezTo>
                    <a:cubicBezTo>
                      <a:pt x="284" y="92"/>
                      <a:pt x="283" y="93"/>
                      <a:pt x="283" y="93"/>
                    </a:cubicBezTo>
                    <a:cubicBezTo>
                      <a:pt x="283" y="93"/>
                      <a:pt x="283" y="93"/>
                      <a:pt x="283" y="93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83" y="94"/>
                      <a:pt x="283" y="95"/>
                      <a:pt x="283" y="95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3" y="95"/>
                      <a:pt x="284" y="95"/>
                      <a:pt x="284" y="94"/>
                    </a:cubicBezTo>
                    <a:cubicBezTo>
                      <a:pt x="284" y="94"/>
                      <a:pt x="284" y="94"/>
                      <a:pt x="285" y="94"/>
                    </a:cubicBezTo>
                    <a:cubicBezTo>
                      <a:pt x="285" y="94"/>
                      <a:pt x="286" y="94"/>
                      <a:pt x="287" y="94"/>
                    </a:cubicBezTo>
                    <a:cubicBezTo>
                      <a:pt x="287" y="95"/>
                      <a:pt x="287" y="94"/>
                      <a:pt x="288" y="94"/>
                    </a:cubicBezTo>
                    <a:cubicBezTo>
                      <a:pt x="288" y="94"/>
                      <a:pt x="288" y="94"/>
                      <a:pt x="288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lose/>
                    <a:moveTo>
                      <a:pt x="270" y="43"/>
                    </a:move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4"/>
                      <a:pt x="270" y="44"/>
                      <a:pt x="270" y="44"/>
                    </a:cubicBezTo>
                    <a:cubicBezTo>
                      <a:pt x="270" y="44"/>
                      <a:pt x="270" y="44"/>
                      <a:pt x="270" y="45"/>
                    </a:cubicBezTo>
                    <a:cubicBezTo>
                      <a:pt x="270" y="45"/>
                      <a:pt x="270" y="45"/>
                      <a:pt x="270" y="45"/>
                    </a:cubicBezTo>
                    <a:cubicBezTo>
                      <a:pt x="271" y="45"/>
                      <a:pt x="271" y="45"/>
                      <a:pt x="271" y="45"/>
                    </a:cubicBezTo>
                    <a:cubicBezTo>
                      <a:pt x="271" y="45"/>
                      <a:pt x="272" y="45"/>
                      <a:pt x="272" y="45"/>
                    </a:cubicBezTo>
                    <a:cubicBezTo>
                      <a:pt x="272" y="45"/>
                      <a:pt x="272" y="45"/>
                      <a:pt x="272" y="45"/>
                    </a:cubicBezTo>
                    <a:cubicBezTo>
                      <a:pt x="272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4" y="45"/>
                    </a:cubicBezTo>
                    <a:cubicBezTo>
                      <a:pt x="274" y="45"/>
                      <a:pt x="274" y="45"/>
                      <a:pt x="274" y="45"/>
                    </a:cubicBezTo>
                    <a:cubicBezTo>
                      <a:pt x="274" y="45"/>
                      <a:pt x="274" y="45"/>
                      <a:pt x="274" y="44"/>
                    </a:cubicBezTo>
                    <a:cubicBezTo>
                      <a:pt x="273" y="44"/>
                      <a:pt x="274" y="44"/>
                      <a:pt x="273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4"/>
                      <a:pt x="273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1" y="43"/>
                      <a:pt x="271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7" y="42"/>
                    </a:cubicBezTo>
                    <a:cubicBezTo>
                      <a:pt x="267" y="42"/>
                      <a:pt x="267" y="41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8" y="42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2"/>
                    </a:cubicBezTo>
                    <a:cubicBezTo>
                      <a:pt x="268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70" y="43"/>
                    </a:cubicBezTo>
                    <a:close/>
                    <a:moveTo>
                      <a:pt x="277" y="50"/>
                    </a:moveTo>
                    <a:cubicBezTo>
                      <a:pt x="277" y="50"/>
                      <a:pt x="277" y="50"/>
                      <a:pt x="278" y="50"/>
                    </a:cubicBezTo>
                    <a:cubicBezTo>
                      <a:pt x="278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6" y="49"/>
                      <a:pt x="276" y="49"/>
                      <a:pt x="276" y="49"/>
                    </a:cubicBezTo>
                    <a:cubicBezTo>
                      <a:pt x="276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3" y="49"/>
                      <a:pt x="273" y="49"/>
                    </a:cubicBezTo>
                    <a:cubicBezTo>
                      <a:pt x="273" y="49"/>
                      <a:pt x="273" y="49"/>
                      <a:pt x="273" y="49"/>
                    </a:cubicBezTo>
                    <a:cubicBezTo>
                      <a:pt x="273" y="48"/>
                      <a:pt x="272" y="49"/>
                      <a:pt x="272" y="49"/>
                    </a:cubicBezTo>
                    <a:cubicBezTo>
                      <a:pt x="272" y="49"/>
                      <a:pt x="272" y="48"/>
                      <a:pt x="272" y="48"/>
                    </a:cubicBezTo>
                    <a:cubicBezTo>
                      <a:pt x="271" y="48"/>
                      <a:pt x="271" y="48"/>
                      <a:pt x="270" y="48"/>
                    </a:cubicBezTo>
                    <a:cubicBezTo>
                      <a:pt x="270" y="48"/>
                      <a:pt x="270" y="48"/>
                      <a:pt x="270" y="48"/>
                    </a:cubicBezTo>
                    <a:cubicBezTo>
                      <a:pt x="270" y="48"/>
                      <a:pt x="270" y="48"/>
                      <a:pt x="269" y="48"/>
                    </a:cubicBezTo>
                    <a:cubicBezTo>
                      <a:pt x="269" y="48"/>
                      <a:pt x="269" y="48"/>
                      <a:pt x="269" y="48"/>
                    </a:cubicBezTo>
                    <a:cubicBezTo>
                      <a:pt x="269" y="48"/>
                      <a:pt x="269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50"/>
                      <a:pt x="271" y="50"/>
                      <a:pt x="272" y="50"/>
                    </a:cubicBezTo>
                    <a:cubicBezTo>
                      <a:pt x="272" y="50"/>
                      <a:pt x="272" y="50"/>
                      <a:pt x="272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7" y="50"/>
                      <a:pt x="277" y="50"/>
                      <a:pt x="277" y="50"/>
                    </a:cubicBezTo>
                    <a:close/>
                    <a:moveTo>
                      <a:pt x="264" y="44"/>
                    </a:moveTo>
                    <a:cubicBezTo>
                      <a:pt x="264" y="44"/>
                      <a:pt x="264" y="44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4" y="44"/>
                      <a:pt x="264" y="45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89" y="84"/>
                      <a:pt x="289" y="85"/>
                    </a:cubicBezTo>
                    <a:cubicBezTo>
                      <a:pt x="289" y="85"/>
                      <a:pt x="289" y="85"/>
                      <a:pt x="289" y="85"/>
                    </a:cubicBezTo>
                    <a:cubicBezTo>
                      <a:pt x="289" y="85"/>
                      <a:pt x="289" y="85"/>
                      <a:pt x="290" y="85"/>
                    </a:cubicBezTo>
                    <a:cubicBezTo>
                      <a:pt x="290" y="85"/>
                      <a:pt x="290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3" y="87"/>
                      <a:pt x="293" y="86"/>
                    </a:cubicBezTo>
                    <a:cubicBezTo>
                      <a:pt x="293" y="86"/>
                      <a:pt x="293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2" y="85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89" y="83"/>
                      <a:pt x="289" y="83"/>
                    </a:cubicBezTo>
                    <a:cubicBezTo>
                      <a:pt x="289" y="83"/>
                      <a:pt x="289" y="83"/>
                      <a:pt x="289" y="83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1" y="84"/>
                    </a:move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2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lose/>
                    <a:moveTo>
                      <a:pt x="282" y="48"/>
                    </a:move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lose/>
                    <a:moveTo>
                      <a:pt x="306" y="84"/>
                    </a:moveTo>
                    <a:cubicBezTo>
                      <a:pt x="306" y="84"/>
                      <a:pt x="306" y="84"/>
                      <a:pt x="306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3" y="55"/>
                      <a:pt x="303" y="55"/>
                    </a:cubicBezTo>
                    <a:cubicBezTo>
                      <a:pt x="303" y="55"/>
                      <a:pt x="303" y="55"/>
                      <a:pt x="303" y="55"/>
                    </a:cubicBezTo>
                    <a:cubicBezTo>
                      <a:pt x="304" y="55"/>
                      <a:pt x="304" y="54"/>
                      <a:pt x="304" y="54"/>
                    </a:cubicBezTo>
                    <a:cubicBezTo>
                      <a:pt x="304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3"/>
                      <a:pt x="300" y="53"/>
                      <a:pt x="300" y="53"/>
                    </a:cubicBezTo>
                    <a:cubicBezTo>
                      <a:pt x="300" y="53"/>
                      <a:pt x="300" y="53"/>
                      <a:pt x="299" y="53"/>
                    </a:cubicBezTo>
                    <a:cubicBezTo>
                      <a:pt x="299" y="53"/>
                      <a:pt x="299" y="53"/>
                      <a:pt x="299" y="53"/>
                    </a:cubicBezTo>
                    <a:cubicBezTo>
                      <a:pt x="299" y="53"/>
                      <a:pt x="298" y="53"/>
                      <a:pt x="298" y="53"/>
                    </a:cubicBezTo>
                    <a:cubicBezTo>
                      <a:pt x="298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6" y="53"/>
                    </a:cubicBezTo>
                    <a:cubicBezTo>
                      <a:pt x="296" y="53"/>
                      <a:pt x="296" y="53"/>
                      <a:pt x="296" y="53"/>
                    </a:cubicBezTo>
                    <a:cubicBezTo>
                      <a:pt x="296" y="53"/>
                      <a:pt x="296" y="53"/>
                      <a:pt x="295" y="52"/>
                    </a:cubicBezTo>
                    <a:cubicBezTo>
                      <a:pt x="295" y="52"/>
                      <a:pt x="295" y="52"/>
                      <a:pt x="295" y="52"/>
                    </a:cubicBezTo>
                    <a:cubicBezTo>
                      <a:pt x="295" y="52"/>
                      <a:pt x="294" y="52"/>
                      <a:pt x="294" y="52"/>
                    </a:cubicBezTo>
                    <a:cubicBezTo>
                      <a:pt x="293" y="52"/>
                      <a:pt x="293" y="51"/>
                      <a:pt x="293" y="51"/>
                    </a:cubicBezTo>
                    <a:cubicBezTo>
                      <a:pt x="293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1" y="51"/>
                      <a:pt x="291" y="51"/>
                    </a:cubicBezTo>
                    <a:cubicBezTo>
                      <a:pt x="291" y="51"/>
                      <a:pt x="291" y="51"/>
                      <a:pt x="291" y="51"/>
                    </a:cubicBezTo>
                    <a:cubicBezTo>
                      <a:pt x="291" y="51"/>
                      <a:pt x="291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89" y="49"/>
                    </a:cubicBezTo>
                    <a:cubicBezTo>
                      <a:pt x="289" y="49"/>
                      <a:pt x="289" y="49"/>
                      <a:pt x="289" y="49"/>
                    </a:cubicBezTo>
                    <a:cubicBezTo>
                      <a:pt x="289" y="49"/>
                      <a:pt x="289" y="49"/>
                      <a:pt x="288" y="49"/>
                    </a:cubicBezTo>
                    <a:cubicBezTo>
                      <a:pt x="288" y="49"/>
                      <a:pt x="288" y="49"/>
                      <a:pt x="287" y="49"/>
                    </a:cubicBezTo>
                    <a:cubicBezTo>
                      <a:pt x="287" y="49"/>
                      <a:pt x="287" y="49"/>
                      <a:pt x="287" y="49"/>
                    </a:cubicBezTo>
                    <a:cubicBezTo>
                      <a:pt x="287" y="49"/>
                      <a:pt x="287" y="48"/>
                      <a:pt x="287" y="48"/>
                    </a:cubicBezTo>
                    <a:cubicBezTo>
                      <a:pt x="286" y="48"/>
                      <a:pt x="286" y="48"/>
                      <a:pt x="286" y="48"/>
                    </a:cubicBezTo>
                    <a:cubicBezTo>
                      <a:pt x="286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7"/>
                      <a:pt x="285" y="47"/>
                      <a:pt x="285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3" y="47"/>
                      <a:pt x="283" y="47"/>
                    </a:cubicBezTo>
                    <a:cubicBezTo>
                      <a:pt x="283" y="48"/>
                      <a:pt x="283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1" y="48"/>
                      <a:pt x="281" y="48"/>
                    </a:cubicBezTo>
                    <a:cubicBezTo>
                      <a:pt x="281" y="49"/>
                      <a:pt x="281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1" y="49"/>
                      <a:pt x="281" y="50"/>
                    </a:cubicBezTo>
                    <a:cubicBezTo>
                      <a:pt x="281" y="50"/>
                      <a:pt x="280" y="50"/>
                      <a:pt x="280" y="50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50"/>
                      <a:pt x="280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49"/>
                      <a:pt x="279" y="49"/>
                      <a:pt x="279" y="49"/>
                    </a:cubicBezTo>
                    <a:cubicBezTo>
                      <a:pt x="279" y="49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79" y="51"/>
                    </a:cubicBezTo>
                    <a:cubicBezTo>
                      <a:pt x="279" y="51"/>
                      <a:pt x="279" y="52"/>
                      <a:pt x="279" y="52"/>
                    </a:cubicBezTo>
                    <a:cubicBezTo>
                      <a:pt x="279" y="52"/>
                      <a:pt x="279" y="52"/>
                      <a:pt x="278" y="52"/>
                    </a:cubicBezTo>
                    <a:cubicBezTo>
                      <a:pt x="278" y="52"/>
                      <a:pt x="278" y="52"/>
                      <a:pt x="278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3"/>
                    </a:cubicBezTo>
                    <a:cubicBezTo>
                      <a:pt x="276" y="52"/>
                      <a:pt x="276" y="52"/>
                      <a:pt x="276" y="53"/>
                    </a:cubicBezTo>
                    <a:cubicBezTo>
                      <a:pt x="276" y="53"/>
                      <a:pt x="276" y="53"/>
                      <a:pt x="276" y="53"/>
                    </a:cubicBezTo>
                    <a:cubicBezTo>
                      <a:pt x="276" y="53"/>
                      <a:pt x="276" y="53"/>
                      <a:pt x="276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4" y="52"/>
                      <a:pt x="274" y="52"/>
                    </a:cubicBezTo>
                    <a:cubicBezTo>
                      <a:pt x="274" y="52"/>
                      <a:pt x="274" y="53"/>
                      <a:pt x="274" y="53"/>
                    </a:cubicBezTo>
                    <a:cubicBezTo>
                      <a:pt x="274" y="53"/>
                      <a:pt x="274" y="53"/>
                      <a:pt x="274" y="53"/>
                    </a:cubicBezTo>
                    <a:cubicBezTo>
                      <a:pt x="274" y="54"/>
                      <a:pt x="274" y="54"/>
                      <a:pt x="274" y="54"/>
                    </a:cubicBezTo>
                    <a:cubicBezTo>
                      <a:pt x="273" y="54"/>
                      <a:pt x="273" y="55"/>
                      <a:pt x="273" y="55"/>
                    </a:cubicBezTo>
                    <a:cubicBezTo>
                      <a:pt x="273" y="55"/>
                      <a:pt x="272" y="55"/>
                      <a:pt x="272" y="56"/>
                    </a:cubicBezTo>
                    <a:cubicBezTo>
                      <a:pt x="272" y="56"/>
                      <a:pt x="272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8"/>
                    </a:cubicBezTo>
                    <a:cubicBezTo>
                      <a:pt x="271" y="58"/>
                      <a:pt x="271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9"/>
                      <a:pt x="269" y="59"/>
                      <a:pt x="269" y="59"/>
                    </a:cubicBezTo>
                    <a:cubicBezTo>
                      <a:pt x="269" y="59"/>
                      <a:pt x="269" y="59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4" y="60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64" y="60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3" y="59"/>
                      <a:pt x="263" y="59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4" y="58"/>
                      <a:pt x="264" y="58"/>
                    </a:cubicBezTo>
                    <a:cubicBezTo>
                      <a:pt x="264" y="58"/>
                      <a:pt x="264" y="58"/>
                      <a:pt x="264" y="57"/>
                    </a:cubicBezTo>
                    <a:cubicBezTo>
                      <a:pt x="264" y="57"/>
                      <a:pt x="264" y="57"/>
                      <a:pt x="264" y="57"/>
                    </a:cubicBezTo>
                    <a:cubicBezTo>
                      <a:pt x="264" y="57"/>
                      <a:pt x="264" y="57"/>
                      <a:pt x="263" y="57"/>
                    </a:cubicBezTo>
                    <a:cubicBezTo>
                      <a:pt x="263" y="57"/>
                      <a:pt x="264" y="57"/>
                      <a:pt x="264" y="57"/>
                    </a:cubicBezTo>
                    <a:cubicBezTo>
                      <a:pt x="263" y="57"/>
                      <a:pt x="264" y="57"/>
                      <a:pt x="263" y="57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3" y="57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2" y="57"/>
                      <a:pt x="263" y="57"/>
                      <a:pt x="263" y="57"/>
                    </a:cubicBezTo>
                    <a:cubicBezTo>
                      <a:pt x="263" y="57"/>
                      <a:pt x="263" y="57"/>
                      <a:pt x="262" y="57"/>
                    </a:cubicBezTo>
                    <a:cubicBezTo>
                      <a:pt x="262" y="57"/>
                      <a:pt x="262" y="56"/>
                      <a:pt x="262" y="56"/>
                    </a:cubicBezTo>
                    <a:cubicBezTo>
                      <a:pt x="262" y="56"/>
                      <a:pt x="262" y="56"/>
                      <a:pt x="262" y="56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262" y="55"/>
                      <a:pt x="262" y="55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6" y="63"/>
                      <a:pt x="266" y="63"/>
                      <a:pt x="266" y="63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7"/>
                      <a:pt x="264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6" y="67"/>
                      <a:pt x="266" y="67"/>
                      <a:pt x="266" y="67"/>
                    </a:cubicBezTo>
                    <a:cubicBezTo>
                      <a:pt x="266" y="68"/>
                      <a:pt x="266" y="68"/>
                      <a:pt x="266" y="68"/>
                    </a:cubicBezTo>
                    <a:cubicBezTo>
                      <a:pt x="266" y="68"/>
                      <a:pt x="266" y="68"/>
                      <a:pt x="267" y="68"/>
                    </a:cubicBezTo>
                    <a:cubicBezTo>
                      <a:pt x="267" y="67"/>
                      <a:pt x="268" y="67"/>
                      <a:pt x="268" y="68"/>
                    </a:cubicBezTo>
                    <a:cubicBezTo>
                      <a:pt x="268" y="68"/>
                      <a:pt x="269" y="68"/>
                      <a:pt x="269" y="68"/>
                    </a:cubicBezTo>
                    <a:cubicBezTo>
                      <a:pt x="269" y="68"/>
                      <a:pt x="269" y="68"/>
                      <a:pt x="270" y="68"/>
                    </a:cubicBezTo>
                    <a:cubicBezTo>
                      <a:pt x="270" y="68"/>
                      <a:pt x="270" y="68"/>
                      <a:pt x="270" y="68"/>
                    </a:cubicBezTo>
                    <a:cubicBezTo>
                      <a:pt x="270" y="68"/>
                      <a:pt x="270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2" y="68"/>
                      <a:pt x="272" y="68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3" y="69"/>
                      <a:pt x="273" y="69"/>
                    </a:cubicBezTo>
                    <a:cubicBezTo>
                      <a:pt x="273" y="69"/>
                      <a:pt x="273" y="69"/>
                      <a:pt x="273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5" y="69"/>
                      <a:pt x="275" y="69"/>
                    </a:cubicBezTo>
                    <a:cubicBezTo>
                      <a:pt x="275" y="69"/>
                      <a:pt x="275" y="69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8" y="71"/>
                      <a:pt x="278" y="71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1" y="71"/>
                      <a:pt x="281" y="72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1"/>
                      <a:pt x="282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3" y="71"/>
                    </a:cubicBezTo>
                    <a:cubicBezTo>
                      <a:pt x="283" y="71"/>
                      <a:pt x="283" y="71"/>
                      <a:pt x="283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4" y="73"/>
                      <a:pt x="284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4" y="74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3"/>
                      <a:pt x="284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4"/>
                      <a:pt x="285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5"/>
                      <a:pt x="285" y="75"/>
                      <a:pt x="285" y="75"/>
                    </a:cubicBezTo>
                    <a:cubicBezTo>
                      <a:pt x="285" y="75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5" y="74"/>
                      <a:pt x="285" y="75"/>
                    </a:cubicBezTo>
                    <a:cubicBezTo>
                      <a:pt x="285" y="75"/>
                      <a:pt x="285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4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5" y="75"/>
                      <a:pt x="285" y="75"/>
                    </a:cubicBezTo>
                    <a:cubicBezTo>
                      <a:pt x="285" y="76"/>
                      <a:pt x="285" y="76"/>
                      <a:pt x="285" y="76"/>
                    </a:cubicBezTo>
                    <a:cubicBezTo>
                      <a:pt x="285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8" y="76"/>
                      <a:pt x="288" y="76"/>
                    </a:cubicBezTo>
                    <a:cubicBezTo>
                      <a:pt x="288" y="76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9" y="75"/>
                    </a:cubicBezTo>
                    <a:cubicBezTo>
                      <a:pt x="289" y="75"/>
                      <a:pt x="289" y="75"/>
                      <a:pt x="289" y="76"/>
                    </a:cubicBezTo>
                    <a:cubicBezTo>
                      <a:pt x="289" y="76"/>
                      <a:pt x="289" y="75"/>
                      <a:pt x="289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6" y="77"/>
                      <a:pt x="287" y="77"/>
                      <a:pt x="287" y="77"/>
                    </a:cubicBezTo>
                    <a:cubicBezTo>
                      <a:pt x="287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9"/>
                      <a:pt x="287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1"/>
                    </a:cubicBezTo>
                    <a:cubicBezTo>
                      <a:pt x="288" y="81"/>
                      <a:pt x="288" y="81"/>
                      <a:pt x="288" y="81"/>
                    </a:cubicBezTo>
                    <a:cubicBezTo>
                      <a:pt x="288" y="81"/>
                      <a:pt x="289" y="81"/>
                      <a:pt x="289" y="81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90" y="82"/>
                      <a:pt x="290" y="82"/>
                      <a:pt x="290" y="82"/>
                    </a:cubicBezTo>
                    <a:cubicBezTo>
                      <a:pt x="290" y="82"/>
                      <a:pt x="290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3" y="84"/>
                      <a:pt x="293" y="84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7" y="87"/>
                    </a:cubicBezTo>
                    <a:cubicBezTo>
                      <a:pt x="297" y="87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8" y="86"/>
                      <a:pt x="298" y="86"/>
                    </a:cubicBezTo>
                    <a:cubicBezTo>
                      <a:pt x="298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7"/>
                    </a:cubicBezTo>
                    <a:cubicBezTo>
                      <a:pt x="297" y="87"/>
                      <a:pt x="297" y="87"/>
                      <a:pt x="297" y="87"/>
                    </a:cubicBezTo>
                    <a:cubicBezTo>
                      <a:pt x="297" y="87"/>
                      <a:pt x="297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5" y="87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4" y="86"/>
                      <a:pt x="294" y="86"/>
                    </a:cubicBezTo>
                    <a:cubicBezTo>
                      <a:pt x="294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4" y="87"/>
                      <a:pt x="294" y="87"/>
                    </a:cubicBezTo>
                    <a:cubicBezTo>
                      <a:pt x="294" y="87"/>
                      <a:pt x="294" y="87"/>
                      <a:pt x="294" y="87"/>
                    </a:cubicBezTo>
                    <a:cubicBezTo>
                      <a:pt x="294" y="87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3" y="86"/>
                      <a:pt x="293" y="86"/>
                      <a:pt x="293" y="86"/>
                    </a:cubicBezTo>
                    <a:cubicBezTo>
                      <a:pt x="293" y="87"/>
                      <a:pt x="293" y="87"/>
                      <a:pt x="293" y="87"/>
                    </a:cubicBezTo>
                    <a:cubicBezTo>
                      <a:pt x="293" y="87"/>
                      <a:pt x="292" y="87"/>
                      <a:pt x="292" y="87"/>
                    </a:cubicBezTo>
                    <a:cubicBezTo>
                      <a:pt x="292" y="87"/>
                      <a:pt x="292" y="87"/>
                      <a:pt x="292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7"/>
                      <a:pt x="290" y="87"/>
                      <a:pt x="290" y="87"/>
                    </a:cubicBezTo>
                    <a:cubicBezTo>
                      <a:pt x="290" y="87"/>
                      <a:pt x="290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8"/>
                      <a:pt x="292" y="88"/>
                      <a:pt x="292" y="88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3" y="89"/>
                    </a:cubicBezTo>
                    <a:cubicBezTo>
                      <a:pt x="293" y="89"/>
                      <a:pt x="293" y="89"/>
                      <a:pt x="293" y="89"/>
                    </a:cubicBezTo>
                    <a:cubicBezTo>
                      <a:pt x="293" y="89"/>
                      <a:pt x="292" y="89"/>
                      <a:pt x="292" y="89"/>
                    </a:cubicBezTo>
                    <a:cubicBezTo>
                      <a:pt x="292" y="89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1" y="91"/>
                      <a:pt x="291" y="91"/>
                    </a:cubicBezTo>
                    <a:cubicBezTo>
                      <a:pt x="291" y="91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3"/>
                      <a:pt x="291" y="92"/>
                      <a:pt x="291" y="93"/>
                    </a:cubicBezTo>
                    <a:cubicBezTo>
                      <a:pt x="291" y="93"/>
                      <a:pt x="291" y="93"/>
                      <a:pt x="291" y="93"/>
                    </a:cubicBezTo>
                    <a:cubicBezTo>
                      <a:pt x="291" y="93"/>
                      <a:pt x="291" y="93"/>
                      <a:pt x="291" y="94"/>
                    </a:cubicBezTo>
                    <a:cubicBezTo>
                      <a:pt x="291" y="94"/>
                      <a:pt x="291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3" y="93"/>
                      <a:pt x="293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5" y="93"/>
                      <a:pt x="295" y="93"/>
                    </a:cubicBezTo>
                    <a:cubicBezTo>
                      <a:pt x="295" y="93"/>
                      <a:pt x="295" y="93"/>
                      <a:pt x="295" y="93"/>
                    </a:cubicBezTo>
                    <a:cubicBezTo>
                      <a:pt x="295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7" y="93"/>
                      <a:pt x="297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1"/>
                      <a:pt x="299" y="91"/>
                    </a:cubicBezTo>
                    <a:cubicBezTo>
                      <a:pt x="299" y="91"/>
                      <a:pt x="299" y="91"/>
                      <a:pt x="299" y="91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3"/>
                    </a:cubicBezTo>
                    <a:cubicBezTo>
                      <a:pt x="299" y="93"/>
                      <a:pt x="299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9" y="93"/>
                      <a:pt x="299" y="93"/>
                    </a:cubicBezTo>
                    <a:cubicBezTo>
                      <a:pt x="299" y="93"/>
                      <a:pt x="299" y="93"/>
                      <a:pt x="299" y="94"/>
                    </a:cubicBezTo>
                    <a:cubicBezTo>
                      <a:pt x="299" y="94"/>
                      <a:pt x="299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5"/>
                      <a:pt x="300" y="95"/>
                    </a:cubicBezTo>
                    <a:cubicBezTo>
                      <a:pt x="300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6"/>
                      <a:pt x="302" y="96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2" y="97"/>
                      <a:pt x="302" y="97"/>
                      <a:pt x="303" y="97"/>
                    </a:cubicBezTo>
                    <a:cubicBezTo>
                      <a:pt x="303" y="97"/>
                      <a:pt x="303" y="97"/>
                      <a:pt x="303" y="98"/>
                    </a:cubicBezTo>
                    <a:cubicBezTo>
                      <a:pt x="303" y="98"/>
                      <a:pt x="303" y="98"/>
                      <a:pt x="304" y="98"/>
                    </a:cubicBezTo>
                    <a:cubicBezTo>
                      <a:pt x="304" y="98"/>
                      <a:pt x="304" y="98"/>
                      <a:pt x="304" y="99"/>
                    </a:cubicBezTo>
                    <a:cubicBezTo>
                      <a:pt x="304" y="99"/>
                      <a:pt x="304" y="99"/>
                      <a:pt x="305" y="99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305" y="99"/>
                      <a:pt x="305" y="99"/>
                      <a:pt x="306" y="100"/>
                    </a:cubicBezTo>
                    <a:lnTo>
                      <a:pt x="306" y="84"/>
                    </a:lnTo>
                    <a:close/>
                    <a:moveTo>
                      <a:pt x="241" y="92"/>
                    </a:move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1" y="93"/>
                      <a:pt x="241" y="93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lose/>
                    <a:moveTo>
                      <a:pt x="240" y="88"/>
                    </a:moveTo>
                    <a:cubicBezTo>
                      <a:pt x="241" y="88"/>
                      <a:pt x="241" y="88"/>
                      <a:pt x="241" y="88"/>
                    </a:cubicBezTo>
                    <a:cubicBezTo>
                      <a:pt x="241" y="88"/>
                      <a:pt x="241" y="88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0" y="87"/>
                      <a:pt x="240" y="87"/>
                      <a:pt x="240" y="87"/>
                    </a:cubicBezTo>
                    <a:cubicBezTo>
                      <a:pt x="240" y="87"/>
                      <a:pt x="240" y="87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lose/>
                    <a:moveTo>
                      <a:pt x="252" y="75"/>
                    </a:move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1" y="77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lose/>
                    <a:moveTo>
                      <a:pt x="246" y="85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246" y="85"/>
                      <a:pt x="245" y="85"/>
                    </a:cubicBezTo>
                    <a:cubicBezTo>
                      <a:pt x="245" y="85"/>
                      <a:pt x="245" y="86"/>
                      <a:pt x="245" y="86"/>
                    </a:cubicBezTo>
                    <a:cubicBezTo>
                      <a:pt x="244" y="86"/>
                      <a:pt x="244" y="86"/>
                      <a:pt x="245" y="85"/>
                    </a:cubicBezTo>
                    <a:cubicBezTo>
                      <a:pt x="244" y="85"/>
                      <a:pt x="244" y="85"/>
                      <a:pt x="244" y="86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4" y="86"/>
                      <a:pt x="243" y="86"/>
                      <a:pt x="243" y="86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3" y="86"/>
                      <a:pt x="243" y="87"/>
                      <a:pt x="243" y="87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3" y="87"/>
                      <a:pt x="243" y="88"/>
                      <a:pt x="242" y="88"/>
                    </a:cubicBezTo>
                    <a:cubicBezTo>
                      <a:pt x="242" y="87"/>
                      <a:pt x="242" y="87"/>
                      <a:pt x="242" y="87"/>
                    </a:cubicBezTo>
                    <a:cubicBezTo>
                      <a:pt x="242" y="88"/>
                      <a:pt x="242" y="88"/>
                      <a:pt x="242" y="88"/>
                    </a:cubicBezTo>
                    <a:cubicBezTo>
                      <a:pt x="242" y="88"/>
                      <a:pt x="242" y="88"/>
                      <a:pt x="241" y="88"/>
                    </a:cubicBezTo>
                    <a:cubicBezTo>
                      <a:pt x="241" y="89"/>
                      <a:pt x="241" y="89"/>
                      <a:pt x="241" y="89"/>
                    </a:cubicBezTo>
                    <a:cubicBezTo>
                      <a:pt x="242" y="89"/>
                      <a:pt x="242" y="89"/>
                      <a:pt x="242" y="89"/>
                    </a:cubicBezTo>
                    <a:cubicBezTo>
                      <a:pt x="242" y="89"/>
                      <a:pt x="241" y="89"/>
                      <a:pt x="241" y="89"/>
                    </a:cubicBezTo>
                    <a:cubicBezTo>
                      <a:pt x="241" y="89"/>
                      <a:pt x="241" y="89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2"/>
                    </a:cubicBezTo>
                    <a:cubicBezTo>
                      <a:pt x="242" y="92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3" y="91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8"/>
                      <a:pt x="244" y="88"/>
                    </a:cubicBezTo>
                    <a:cubicBezTo>
                      <a:pt x="245" y="88"/>
                      <a:pt x="244" y="88"/>
                      <a:pt x="245" y="88"/>
                    </a:cubicBezTo>
                    <a:cubicBezTo>
                      <a:pt x="245" y="88"/>
                      <a:pt x="245" y="88"/>
                      <a:pt x="245" y="88"/>
                    </a:cubicBezTo>
                    <a:cubicBezTo>
                      <a:pt x="245" y="87"/>
                      <a:pt x="245" y="88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4" y="87"/>
                    </a:cubicBezTo>
                    <a:cubicBezTo>
                      <a:pt x="244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6" y="86"/>
                    </a:cubicBezTo>
                    <a:cubicBezTo>
                      <a:pt x="246" y="86"/>
                      <a:pt x="246" y="86"/>
                      <a:pt x="246" y="86"/>
                    </a:cubicBezTo>
                    <a:cubicBezTo>
                      <a:pt x="246" y="86"/>
                      <a:pt x="247" y="86"/>
                      <a:pt x="247" y="86"/>
                    </a:cubicBezTo>
                    <a:cubicBezTo>
                      <a:pt x="247" y="86"/>
                      <a:pt x="246" y="86"/>
                      <a:pt x="246" y="86"/>
                    </a:cubicBezTo>
                    <a:cubicBezTo>
                      <a:pt x="246" y="85"/>
                      <a:pt x="246" y="85"/>
                      <a:pt x="246" y="85"/>
                    </a:cubicBezTo>
                    <a:close/>
                    <a:moveTo>
                      <a:pt x="219" y="59"/>
                    </a:move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8"/>
                      <a:pt x="219" y="59"/>
                    </a:cubicBezTo>
                    <a:close/>
                    <a:moveTo>
                      <a:pt x="66" y="76"/>
                    </a:move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3" y="75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cubicBezTo>
                      <a:pt x="62" y="77"/>
                      <a:pt x="62" y="76"/>
                      <a:pt x="62" y="76"/>
                    </a:cubicBezTo>
                    <a:cubicBezTo>
                      <a:pt x="62" y="76"/>
                      <a:pt x="61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60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59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8" y="73"/>
                      <a:pt x="58" y="73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0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3" y="68"/>
                      <a:pt x="53" y="68"/>
                    </a:cubicBezTo>
                    <a:cubicBezTo>
                      <a:pt x="53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1" y="68"/>
                    </a:cubicBezTo>
                    <a:cubicBezTo>
                      <a:pt x="51" y="68"/>
                      <a:pt x="51" y="67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0" y="67"/>
                      <a:pt x="50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6"/>
                      <a:pt x="49" y="66"/>
                      <a:pt x="49" y="66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8" y="65"/>
                      <a:pt x="48" y="65"/>
                    </a:cubicBezTo>
                    <a:cubicBezTo>
                      <a:pt x="48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6" y="62"/>
                      <a:pt x="46" y="62"/>
                    </a:cubicBezTo>
                    <a:cubicBezTo>
                      <a:pt x="46" y="62"/>
                      <a:pt x="46" y="61"/>
                      <a:pt x="46" y="61"/>
                    </a:cubicBezTo>
                    <a:cubicBezTo>
                      <a:pt x="46" y="61"/>
                      <a:pt x="45" y="61"/>
                      <a:pt x="45" y="61"/>
                    </a:cubicBezTo>
                    <a:cubicBezTo>
                      <a:pt x="45" y="61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3" y="59"/>
                      <a:pt x="43" y="59"/>
                    </a:cubicBezTo>
                    <a:cubicBezTo>
                      <a:pt x="43" y="59"/>
                      <a:pt x="42" y="59"/>
                      <a:pt x="42" y="59"/>
                    </a:cubicBezTo>
                    <a:cubicBezTo>
                      <a:pt x="42" y="59"/>
                      <a:pt x="42" y="58"/>
                      <a:pt x="42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8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0" y="56"/>
                    </a:cubicBezTo>
                    <a:cubicBezTo>
                      <a:pt x="40" y="55"/>
                      <a:pt x="40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8" y="54"/>
                      <a:pt x="38" y="54"/>
                    </a:cubicBezTo>
                    <a:cubicBezTo>
                      <a:pt x="38" y="54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2"/>
                      <a:pt x="38" y="52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8" y="50"/>
                      <a:pt x="37" y="50"/>
                      <a:pt x="37" y="49"/>
                    </a:cubicBezTo>
                    <a:cubicBezTo>
                      <a:pt x="37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6"/>
                      <a:pt x="36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4" y="45"/>
                      <a:pt x="35" y="45"/>
                    </a:cubicBezTo>
                    <a:cubicBezTo>
                      <a:pt x="35" y="45"/>
                      <a:pt x="34" y="45"/>
                      <a:pt x="34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0"/>
                      <a:pt x="31" y="40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cubicBezTo>
                      <a:pt x="30" y="39"/>
                      <a:pt x="31" y="39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2"/>
                    </a:cubicBezTo>
                    <a:cubicBezTo>
                      <a:pt x="26" y="32"/>
                      <a:pt x="26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9"/>
                      <a:pt x="15" y="18"/>
                    </a:cubicBezTo>
                    <a:cubicBezTo>
                      <a:pt x="15" y="18"/>
                      <a:pt x="16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6"/>
                      <a:pt x="14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9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5" y="13"/>
                      <a:pt x="25" y="13"/>
                    </a:cubicBezTo>
                    <a:cubicBezTo>
                      <a:pt x="25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35" y="22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4"/>
                      <a:pt x="36" y="24"/>
                    </a:cubicBezTo>
                    <a:cubicBezTo>
                      <a:pt x="36" y="24"/>
                      <a:pt x="37" y="24"/>
                      <a:pt x="37" y="24"/>
                    </a:cubicBezTo>
                    <a:cubicBezTo>
                      <a:pt x="37" y="24"/>
                      <a:pt x="38" y="24"/>
                      <a:pt x="38" y="24"/>
                    </a:cubicBezTo>
                    <a:cubicBezTo>
                      <a:pt x="38" y="24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4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8" y="2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9" y="22"/>
                      <a:pt x="39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40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44" y="27"/>
                      <a:pt x="45" y="27"/>
                      <a:pt x="45" y="28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0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33"/>
                      <a:pt x="52" y="33"/>
                      <a:pt x="52" y="3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3" y="34"/>
                      <a:pt x="53" y="34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2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2" y="36"/>
                    </a:cubicBezTo>
                    <a:cubicBezTo>
                      <a:pt x="52" y="36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4"/>
                      <a:pt x="53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5" y="35"/>
                      <a:pt x="55" y="35"/>
                    </a:cubicBezTo>
                    <a:cubicBezTo>
                      <a:pt x="55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7" y="35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4" y="42"/>
                      <a:pt x="54" y="42"/>
                    </a:cubicBezTo>
                    <a:cubicBezTo>
                      <a:pt x="54" y="42"/>
                      <a:pt x="55" y="42"/>
                      <a:pt x="55" y="42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6" y="43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5"/>
                      <a:pt x="57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9" y="44"/>
                      <a:pt x="59" y="44"/>
                    </a:cubicBez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5"/>
                      <a:pt x="61" y="44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1" y="45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6"/>
                      <a:pt x="62" y="46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9"/>
                      <a:pt x="61" y="48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1"/>
                      <a:pt x="62" y="51"/>
                    </a:cubicBezTo>
                    <a:cubicBezTo>
                      <a:pt x="62" y="51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3" y="50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4" y="52"/>
                      <a:pt x="64" y="52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4" y="54"/>
                      <a:pt x="64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4"/>
                    </a:cubicBezTo>
                    <a:cubicBezTo>
                      <a:pt x="65" y="54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8" y="54"/>
                      <a:pt x="68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5"/>
                      <a:pt x="70" y="56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0" y="55"/>
                      <a:pt x="70" y="55"/>
                      <a:pt x="71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6"/>
                      <a:pt x="70" y="57"/>
                      <a:pt x="70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9"/>
                      <a:pt x="72" y="59"/>
                    </a:cubicBezTo>
                    <a:cubicBezTo>
                      <a:pt x="72" y="59"/>
                      <a:pt x="73" y="59"/>
                      <a:pt x="73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2" y="59"/>
                      <a:pt x="71" y="60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1"/>
                      <a:pt x="71" y="62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2" y="63"/>
                      <a:pt x="72" y="63"/>
                    </a:cubicBezTo>
                    <a:cubicBezTo>
                      <a:pt x="72" y="63"/>
                      <a:pt x="72" y="63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1" y="71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3"/>
                      <a:pt x="71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71" y="74"/>
                      <a:pt x="71" y="74"/>
                    </a:cubicBezTo>
                    <a:cubicBezTo>
                      <a:pt x="71" y="74"/>
                      <a:pt x="71" y="74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6"/>
                    </a:cubicBezTo>
                    <a:cubicBezTo>
                      <a:pt x="71" y="76"/>
                      <a:pt x="71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5"/>
                    </a:cubicBezTo>
                    <a:cubicBezTo>
                      <a:pt x="68" y="75"/>
                      <a:pt x="68" y="75"/>
                      <a:pt x="68" y="75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6" y="75"/>
                      <a:pt x="66" y="75"/>
                    </a:cubicBezTo>
                    <a:cubicBezTo>
                      <a:pt x="66" y="75"/>
                      <a:pt x="66" y="75"/>
                      <a:pt x="67" y="75"/>
                    </a:cubicBezTo>
                    <a:cubicBezTo>
                      <a:pt x="67" y="75"/>
                      <a:pt x="66" y="75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7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lose/>
                    <a:moveTo>
                      <a:pt x="189" y="109"/>
                    </a:move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9"/>
                      <a:pt x="189" y="109"/>
                    </a:cubicBezTo>
                    <a:cubicBezTo>
                      <a:pt x="189" y="109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8" y="108"/>
                      <a:pt x="188" y="108"/>
                    </a:cubicBezTo>
                    <a:cubicBezTo>
                      <a:pt x="188" y="108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7" y="109"/>
                      <a:pt x="187" y="110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6" y="110"/>
                      <a:pt x="186" y="110"/>
                      <a:pt x="186" y="110"/>
                    </a:cubicBezTo>
                    <a:cubicBezTo>
                      <a:pt x="186" y="110"/>
                      <a:pt x="185" y="110"/>
                      <a:pt x="185" y="110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5" y="110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0"/>
                    </a:cubicBezTo>
                    <a:cubicBezTo>
                      <a:pt x="188" y="110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lose/>
                    <a:moveTo>
                      <a:pt x="201" y="93"/>
                    </a:moveTo>
                    <a:cubicBezTo>
                      <a:pt x="201" y="93"/>
                      <a:pt x="201" y="93"/>
                      <a:pt x="201" y="92"/>
                    </a:cubicBezTo>
                    <a:cubicBezTo>
                      <a:pt x="201" y="92"/>
                      <a:pt x="201" y="92"/>
                      <a:pt x="201" y="92"/>
                    </a:cubicBezTo>
                    <a:cubicBezTo>
                      <a:pt x="201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199" y="92"/>
                      <a:pt x="199" y="92"/>
                      <a:pt x="199" y="92"/>
                    </a:cubicBezTo>
                    <a:cubicBezTo>
                      <a:pt x="199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6" y="92"/>
                      <a:pt x="196" y="92"/>
                      <a:pt x="196" y="92"/>
                    </a:cubicBezTo>
                    <a:cubicBezTo>
                      <a:pt x="196" y="92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8" y="94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198" y="94"/>
                      <a:pt x="198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200" y="94"/>
                      <a:pt x="200" y="94"/>
                      <a:pt x="200" y="94"/>
                    </a:cubicBezTo>
                    <a:cubicBezTo>
                      <a:pt x="200" y="94"/>
                      <a:pt x="201" y="94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lose/>
                    <a:moveTo>
                      <a:pt x="201" y="99"/>
                    </a:move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199" y="98"/>
                      <a:pt x="199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9"/>
                      <a:pt x="198" y="99"/>
                    </a:cubicBezTo>
                    <a:cubicBezTo>
                      <a:pt x="198" y="99"/>
                      <a:pt x="198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1"/>
                      <a:pt x="193" y="101"/>
                    </a:cubicBezTo>
                    <a:cubicBezTo>
                      <a:pt x="193" y="101"/>
                      <a:pt x="193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2"/>
                      <a:pt x="192" y="102"/>
                    </a:cubicBezTo>
                    <a:cubicBezTo>
                      <a:pt x="192" y="102"/>
                      <a:pt x="192" y="102"/>
                      <a:pt x="192" y="102"/>
                    </a:cubicBezTo>
                    <a:cubicBezTo>
                      <a:pt x="192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0" y="104"/>
                      <a:pt x="190" y="104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90" y="104"/>
                      <a:pt x="190" y="105"/>
                      <a:pt x="190" y="105"/>
                    </a:cubicBezTo>
                    <a:cubicBezTo>
                      <a:pt x="190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2" y="105"/>
                      <a:pt x="192" y="105"/>
                      <a:pt x="192" y="105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2" y="107"/>
                      <a:pt x="192" y="107"/>
                    </a:cubicBezTo>
                    <a:cubicBezTo>
                      <a:pt x="192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5" y="106"/>
                      <a:pt x="195" y="106"/>
                    </a:cubicBezTo>
                    <a:cubicBezTo>
                      <a:pt x="195" y="106"/>
                      <a:pt x="196" y="106"/>
                      <a:pt x="196" y="106"/>
                    </a:cubicBezTo>
                    <a:cubicBezTo>
                      <a:pt x="196" y="106"/>
                      <a:pt x="196" y="106"/>
                      <a:pt x="196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9" y="104"/>
                      <a:pt x="199" y="103"/>
                      <a:pt x="199" y="103"/>
                    </a:cubicBezTo>
                    <a:cubicBezTo>
                      <a:pt x="199" y="103"/>
                      <a:pt x="199" y="103"/>
                      <a:pt x="199" y="103"/>
                    </a:cubicBezTo>
                    <a:cubicBezTo>
                      <a:pt x="199" y="103"/>
                      <a:pt x="200" y="103"/>
                      <a:pt x="200" y="103"/>
                    </a:cubicBezTo>
                    <a:cubicBezTo>
                      <a:pt x="200" y="103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1" y="101"/>
                    </a:cubicBezTo>
                    <a:cubicBezTo>
                      <a:pt x="201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lose/>
                    <a:moveTo>
                      <a:pt x="195" y="93"/>
                    </a:move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4" y="94"/>
                      <a:pt x="194" y="94"/>
                    </a:cubicBezTo>
                    <a:cubicBezTo>
                      <a:pt x="194" y="94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5" y="95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lose/>
                    <a:moveTo>
                      <a:pt x="164" y="96"/>
                    </a:move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lose/>
                    <a:moveTo>
                      <a:pt x="188" y="94"/>
                    </a:moveTo>
                    <a:cubicBezTo>
                      <a:pt x="188" y="94"/>
                      <a:pt x="188" y="94"/>
                      <a:pt x="188" y="94"/>
                    </a:cubicBezTo>
                    <a:cubicBezTo>
                      <a:pt x="188" y="94"/>
                      <a:pt x="188" y="93"/>
                      <a:pt x="188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8" y="94"/>
                    </a:cubicBezTo>
                    <a:cubicBezTo>
                      <a:pt x="188" y="94"/>
                      <a:pt x="188" y="94"/>
                      <a:pt x="188" y="94"/>
                    </a:cubicBezTo>
                    <a:close/>
                    <a:moveTo>
                      <a:pt x="187" y="94"/>
                    </a:move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7" y="95"/>
                    </a:cubicBezTo>
                    <a:cubicBezTo>
                      <a:pt x="187" y="95"/>
                      <a:pt x="187" y="95"/>
                      <a:pt x="187" y="95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lose/>
                    <a:moveTo>
                      <a:pt x="190" y="94"/>
                    </a:move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3"/>
                      <a:pt x="191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2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2" y="92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8" y="94"/>
                    </a:cubicBezTo>
                    <a:cubicBezTo>
                      <a:pt x="188" y="94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lose/>
                    <a:moveTo>
                      <a:pt x="189" y="106"/>
                    </a:moveTo>
                    <a:cubicBezTo>
                      <a:pt x="189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8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lose/>
                    <a:moveTo>
                      <a:pt x="172" y="105"/>
                    </a:moveTo>
                    <a:cubicBezTo>
                      <a:pt x="172" y="105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0" y="104"/>
                      <a:pt x="170" y="104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2"/>
                      <a:pt x="170" y="102"/>
                    </a:cubicBezTo>
                    <a:cubicBezTo>
                      <a:pt x="170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3"/>
                    </a:cubicBezTo>
                    <a:cubicBezTo>
                      <a:pt x="169" y="103"/>
                      <a:pt x="168" y="103"/>
                      <a:pt x="168" y="103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1"/>
                      <a:pt x="168" y="101"/>
                    </a:cubicBezTo>
                    <a:cubicBezTo>
                      <a:pt x="168" y="101"/>
                      <a:pt x="168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6" y="100"/>
                      <a:pt x="166" y="100"/>
                    </a:cubicBezTo>
                    <a:cubicBezTo>
                      <a:pt x="166" y="100"/>
                      <a:pt x="166" y="100"/>
                      <a:pt x="166" y="100"/>
                    </a:cubicBezTo>
                    <a:cubicBezTo>
                      <a:pt x="166" y="100"/>
                      <a:pt x="165" y="101"/>
                      <a:pt x="165" y="101"/>
                    </a:cubicBezTo>
                    <a:cubicBezTo>
                      <a:pt x="165" y="101"/>
                      <a:pt x="165" y="101"/>
                      <a:pt x="164" y="101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101"/>
                      <a:pt x="164" y="100"/>
                      <a:pt x="164" y="100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4" y="100"/>
                      <a:pt x="163" y="100"/>
                      <a:pt x="163" y="100"/>
                    </a:cubicBezTo>
                    <a:cubicBezTo>
                      <a:pt x="163" y="100"/>
                      <a:pt x="163" y="101"/>
                      <a:pt x="163" y="101"/>
                    </a:cubicBezTo>
                    <a:cubicBezTo>
                      <a:pt x="163" y="101"/>
                      <a:pt x="163" y="101"/>
                      <a:pt x="163" y="101"/>
                    </a:cubicBezTo>
                    <a:cubicBezTo>
                      <a:pt x="163" y="101"/>
                      <a:pt x="163" y="100"/>
                      <a:pt x="163" y="100"/>
                    </a:cubicBezTo>
                    <a:cubicBezTo>
                      <a:pt x="163" y="100"/>
                      <a:pt x="162" y="100"/>
                      <a:pt x="162" y="100"/>
                    </a:cubicBezTo>
                    <a:cubicBezTo>
                      <a:pt x="162" y="100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0"/>
                      <a:pt x="162" y="100"/>
                    </a:cubicBezTo>
                    <a:cubicBezTo>
                      <a:pt x="162" y="100"/>
                      <a:pt x="161" y="100"/>
                      <a:pt x="161" y="100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1" y="103"/>
                      <a:pt x="161" y="103"/>
                    </a:cubicBezTo>
                    <a:cubicBezTo>
                      <a:pt x="161" y="103"/>
                      <a:pt x="161" y="103"/>
                      <a:pt x="161" y="103"/>
                    </a:cubicBezTo>
                    <a:cubicBezTo>
                      <a:pt x="162" y="103"/>
                      <a:pt x="161" y="103"/>
                      <a:pt x="161" y="103"/>
                    </a:cubicBezTo>
                    <a:cubicBezTo>
                      <a:pt x="161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3"/>
                      <a:pt x="164" y="103"/>
                    </a:cubicBez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5"/>
                      <a:pt x="165" y="105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6"/>
                    </a:cubicBezTo>
                    <a:cubicBezTo>
                      <a:pt x="170" y="106"/>
                      <a:pt x="170" y="106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2" y="106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172" y="106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lose/>
                    <a:moveTo>
                      <a:pt x="177" y="109"/>
                    </a:move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lose/>
                    <a:moveTo>
                      <a:pt x="180" y="108"/>
                    </a:moveTo>
                    <a:cubicBezTo>
                      <a:pt x="180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8" y="108"/>
                      <a:pt x="178" y="108"/>
                    </a:cubicBezTo>
                    <a:cubicBezTo>
                      <a:pt x="178" y="108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80" y="109"/>
                      <a:pt x="180" y="109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lose/>
                    <a:moveTo>
                      <a:pt x="163" y="95"/>
                    </a:move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4"/>
                      <a:pt x="163" y="94"/>
                    </a:cubicBezTo>
                    <a:cubicBezTo>
                      <a:pt x="163" y="94"/>
                      <a:pt x="163" y="94"/>
                      <a:pt x="163" y="94"/>
                    </a:cubicBezTo>
                    <a:cubicBezTo>
                      <a:pt x="163" y="94"/>
                      <a:pt x="162" y="94"/>
                      <a:pt x="162" y="94"/>
                    </a:cubicBezTo>
                    <a:cubicBezTo>
                      <a:pt x="162" y="94"/>
                      <a:pt x="162" y="94"/>
                      <a:pt x="162" y="94"/>
                    </a:cubicBezTo>
                    <a:cubicBezTo>
                      <a:pt x="162" y="94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lose/>
                    <a:moveTo>
                      <a:pt x="185" y="95"/>
                    </a:move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6" y="92"/>
                      <a:pt x="186" y="92"/>
                    </a:cubicBezTo>
                    <a:cubicBezTo>
                      <a:pt x="186" y="92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1" y="96"/>
                      <a:pt x="181" y="96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81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79" y="94"/>
                      <a:pt x="179" y="94"/>
                    </a:cubicBezTo>
                    <a:cubicBezTo>
                      <a:pt x="179" y="94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4"/>
                      <a:pt x="175" y="94"/>
                    </a:cubicBezTo>
                    <a:cubicBezTo>
                      <a:pt x="175" y="94"/>
                      <a:pt x="175" y="94"/>
                      <a:pt x="175" y="94"/>
                    </a:cubicBezTo>
                    <a:cubicBezTo>
                      <a:pt x="175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3"/>
                      <a:pt x="173" y="93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2" y="94"/>
                      <a:pt x="172" y="94"/>
                    </a:cubicBezTo>
                    <a:cubicBezTo>
                      <a:pt x="172" y="94"/>
                      <a:pt x="172" y="94"/>
                      <a:pt x="172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71" y="94"/>
                      <a:pt x="171" y="93"/>
                      <a:pt x="171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1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7" y="93"/>
                      <a:pt x="167" y="93"/>
                    </a:cubicBezTo>
                    <a:cubicBezTo>
                      <a:pt x="167" y="93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9" y="97"/>
                    </a:cubicBezTo>
                    <a:cubicBezTo>
                      <a:pt x="169" y="97"/>
                      <a:pt x="169" y="97"/>
                      <a:pt x="169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8"/>
                      <a:pt x="172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6" y="97"/>
                      <a:pt x="176" y="97"/>
                    </a:cubicBezTo>
                    <a:cubicBezTo>
                      <a:pt x="176" y="97"/>
                      <a:pt x="176" y="97"/>
                      <a:pt x="176" y="97"/>
                    </a:cubicBezTo>
                    <a:cubicBezTo>
                      <a:pt x="176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80" y="97"/>
                      <a:pt x="180" y="97"/>
                    </a:cubicBezTo>
                    <a:cubicBezTo>
                      <a:pt x="180" y="97"/>
                      <a:pt x="180" y="96"/>
                      <a:pt x="180" y="96"/>
                    </a:cubicBezTo>
                    <a:cubicBezTo>
                      <a:pt x="180" y="96"/>
                      <a:pt x="180" y="96"/>
                      <a:pt x="180" y="96"/>
                    </a:cubicBezTo>
                    <a:cubicBezTo>
                      <a:pt x="180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4" y="96"/>
                      <a:pt x="184" y="96"/>
                    </a:cubicBezTo>
                    <a:cubicBezTo>
                      <a:pt x="184" y="96"/>
                      <a:pt x="184" y="96"/>
                      <a:pt x="184" y="96"/>
                    </a:cubicBezTo>
                    <a:cubicBezTo>
                      <a:pt x="184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lose/>
                    <a:moveTo>
                      <a:pt x="188" y="46"/>
                    </a:moveTo>
                    <a:cubicBezTo>
                      <a:pt x="189" y="46"/>
                      <a:pt x="189" y="46"/>
                      <a:pt x="188" y="46"/>
                    </a:cubicBezTo>
                    <a:cubicBezTo>
                      <a:pt x="188" y="46"/>
                      <a:pt x="188" y="45"/>
                      <a:pt x="188" y="45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5"/>
                      <a:pt x="188" y="45"/>
                      <a:pt x="187" y="45"/>
                    </a:cubicBezTo>
                    <a:cubicBezTo>
                      <a:pt x="187" y="45"/>
                      <a:pt x="187" y="45"/>
                      <a:pt x="187" y="46"/>
                    </a:cubicBezTo>
                    <a:cubicBezTo>
                      <a:pt x="187" y="46"/>
                      <a:pt x="187" y="46"/>
                      <a:pt x="187" y="46"/>
                    </a:cubicBezTo>
                    <a:cubicBezTo>
                      <a:pt x="187" y="46"/>
                      <a:pt x="186" y="45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7"/>
                      <a:pt x="186" y="47"/>
                    </a:cubicBezTo>
                    <a:cubicBezTo>
                      <a:pt x="186" y="47"/>
                      <a:pt x="185" y="47"/>
                      <a:pt x="186" y="47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7" y="48"/>
                    </a:cubicBezTo>
                    <a:cubicBezTo>
                      <a:pt x="187" y="48"/>
                      <a:pt x="187" y="48"/>
                      <a:pt x="187" y="48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8" y="47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7"/>
                      <a:pt x="188" y="47"/>
                      <a:pt x="188" y="47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9"/>
                      <a:pt x="189" y="49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7"/>
                      <a:pt x="190" y="47"/>
                    </a:cubicBezTo>
                    <a:cubicBezTo>
                      <a:pt x="190" y="47"/>
                      <a:pt x="190" y="47"/>
                      <a:pt x="190" y="47"/>
                    </a:cubicBezTo>
                    <a:cubicBezTo>
                      <a:pt x="191" y="47"/>
                      <a:pt x="191" y="47"/>
                      <a:pt x="191" y="47"/>
                    </a:cubicBezTo>
                    <a:cubicBezTo>
                      <a:pt x="191" y="46"/>
                      <a:pt x="191" y="46"/>
                      <a:pt x="191" y="46"/>
                    </a:cubicBezTo>
                    <a:cubicBezTo>
                      <a:pt x="191" y="46"/>
                      <a:pt x="191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8" y="47"/>
                      <a:pt x="188" y="47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lose/>
                    <a:moveTo>
                      <a:pt x="190" y="49"/>
                    </a:moveTo>
                    <a:cubicBezTo>
                      <a:pt x="190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9"/>
                      <a:pt x="190" y="49"/>
                      <a:pt x="190" y="49"/>
                    </a:cubicBezTo>
                    <a:close/>
                    <a:moveTo>
                      <a:pt x="188" y="50"/>
                    </a:move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49"/>
                      <a:pt x="188" y="49"/>
                      <a:pt x="188" y="49"/>
                    </a:cubicBezTo>
                    <a:cubicBezTo>
                      <a:pt x="187" y="49"/>
                      <a:pt x="187" y="50"/>
                      <a:pt x="187" y="50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8" y="50"/>
                      <a:pt x="188" y="50"/>
                      <a:pt x="188" y="50"/>
                    </a:cubicBezTo>
                    <a:close/>
                    <a:moveTo>
                      <a:pt x="189" y="49"/>
                    </a:moveTo>
                    <a:cubicBezTo>
                      <a:pt x="189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50"/>
                    </a:cubicBezTo>
                    <a:cubicBezTo>
                      <a:pt x="189" y="50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90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lose/>
                    <a:moveTo>
                      <a:pt x="179" y="40"/>
                    </a:move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1"/>
                      <a:pt x="180" y="41"/>
                      <a:pt x="180" y="41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1"/>
                      <a:pt x="181" y="41"/>
                    </a:cubicBezTo>
                    <a:cubicBezTo>
                      <a:pt x="181" y="41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79" y="40"/>
                    </a:cubicBezTo>
                    <a:cubicBezTo>
                      <a:pt x="179" y="40"/>
                      <a:pt x="180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lose/>
                    <a:moveTo>
                      <a:pt x="130" y="96"/>
                    </a:move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6"/>
                      <a:pt x="127" y="95"/>
                      <a:pt x="127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4"/>
                      <a:pt x="124" y="94"/>
                    </a:cubicBezTo>
                    <a:cubicBezTo>
                      <a:pt x="124" y="94"/>
                      <a:pt x="124" y="95"/>
                      <a:pt x="124" y="95"/>
                    </a:cubicBezTo>
                    <a:cubicBezTo>
                      <a:pt x="123" y="95"/>
                      <a:pt x="123" y="94"/>
                      <a:pt x="123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1" y="94"/>
                      <a:pt x="121" y="93"/>
                      <a:pt x="121" y="93"/>
                    </a:cubicBezTo>
                    <a:cubicBezTo>
                      <a:pt x="121" y="93"/>
                      <a:pt x="120" y="93"/>
                      <a:pt x="120" y="93"/>
                    </a:cubicBezTo>
                    <a:cubicBezTo>
                      <a:pt x="120" y="93"/>
                      <a:pt x="120" y="93"/>
                      <a:pt x="119" y="93"/>
                    </a:cubicBezTo>
                    <a:cubicBezTo>
                      <a:pt x="119" y="93"/>
                      <a:pt x="119" y="93"/>
                      <a:pt x="119" y="93"/>
                    </a:cubicBezTo>
                    <a:cubicBezTo>
                      <a:pt x="119" y="94"/>
                      <a:pt x="119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6" y="94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6" y="94"/>
                      <a:pt x="115" y="94"/>
                      <a:pt x="115" y="94"/>
                    </a:cubicBezTo>
                    <a:cubicBezTo>
                      <a:pt x="115" y="94"/>
                      <a:pt x="115" y="94"/>
                      <a:pt x="115" y="94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114" y="93"/>
                      <a:pt x="114" y="94"/>
                      <a:pt x="114" y="94"/>
                    </a:cubicBezTo>
                    <a:cubicBezTo>
                      <a:pt x="114" y="94"/>
                      <a:pt x="114" y="94"/>
                      <a:pt x="114" y="93"/>
                    </a:cubicBezTo>
                    <a:cubicBezTo>
                      <a:pt x="114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3"/>
                      <a:pt x="110" y="93"/>
                    </a:cubicBezTo>
                    <a:cubicBezTo>
                      <a:pt x="110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3" y="93"/>
                      <a:pt x="104" y="93"/>
                      <a:pt x="103" y="92"/>
                    </a:cubicBezTo>
                    <a:cubicBezTo>
                      <a:pt x="103" y="92"/>
                      <a:pt x="102" y="92"/>
                      <a:pt x="102" y="92"/>
                    </a:cubicBezTo>
                    <a:cubicBezTo>
                      <a:pt x="102" y="92"/>
                      <a:pt x="101" y="92"/>
                      <a:pt x="101" y="91"/>
                    </a:cubicBezTo>
                    <a:cubicBezTo>
                      <a:pt x="101" y="91"/>
                      <a:pt x="101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99" y="91"/>
                      <a:pt x="99" y="91"/>
                    </a:cubicBezTo>
                    <a:cubicBezTo>
                      <a:pt x="99" y="91"/>
                      <a:pt x="99" y="90"/>
                      <a:pt x="99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7" y="90"/>
                      <a:pt x="97" y="90"/>
                      <a:pt x="96" y="90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5" y="90"/>
                      <a:pt x="95" y="89"/>
                    </a:cubicBezTo>
                    <a:cubicBezTo>
                      <a:pt x="95" y="89"/>
                      <a:pt x="95" y="89"/>
                      <a:pt x="94" y="89"/>
                    </a:cubicBezTo>
                    <a:cubicBezTo>
                      <a:pt x="94" y="89"/>
                      <a:pt x="93" y="89"/>
                      <a:pt x="93" y="89"/>
                    </a:cubicBezTo>
                    <a:cubicBezTo>
                      <a:pt x="93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0" y="89"/>
                      <a:pt x="90" y="8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90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90"/>
                      <a:pt x="89" y="90"/>
                    </a:cubicBezTo>
                    <a:cubicBezTo>
                      <a:pt x="89" y="90"/>
                      <a:pt x="89" y="90"/>
                      <a:pt x="88" y="90"/>
                    </a:cubicBezTo>
                    <a:cubicBezTo>
                      <a:pt x="88" y="90"/>
                      <a:pt x="87" y="90"/>
                      <a:pt x="87" y="90"/>
                    </a:cubicBezTo>
                    <a:cubicBezTo>
                      <a:pt x="87" y="90"/>
                      <a:pt x="86" y="90"/>
                      <a:pt x="86" y="90"/>
                    </a:cubicBezTo>
                    <a:cubicBezTo>
                      <a:pt x="86" y="90"/>
                      <a:pt x="86" y="90"/>
                      <a:pt x="85" y="90"/>
                    </a:cubicBezTo>
                    <a:cubicBezTo>
                      <a:pt x="85" y="90"/>
                      <a:pt x="85" y="89"/>
                      <a:pt x="85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3" y="89"/>
                    </a:cubicBezTo>
                    <a:cubicBezTo>
                      <a:pt x="83" y="89"/>
                      <a:pt x="83" y="89"/>
                      <a:pt x="83" y="89"/>
                    </a:cubicBezTo>
                    <a:cubicBezTo>
                      <a:pt x="83" y="89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0" y="88"/>
                      <a:pt x="80" y="88"/>
                      <a:pt x="80" y="88"/>
                    </a:cubicBezTo>
                    <a:cubicBezTo>
                      <a:pt x="80" y="88"/>
                      <a:pt x="80" y="88"/>
                      <a:pt x="79" y="88"/>
                    </a:cubicBezTo>
                    <a:cubicBezTo>
                      <a:pt x="79" y="87"/>
                      <a:pt x="79" y="88"/>
                      <a:pt x="79" y="87"/>
                    </a:cubicBezTo>
                    <a:cubicBezTo>
                      <a:pt x="78" y="87"/>
                      <a:pt x="78" y="87"/>
                      <a:pt x="77" y="87"/>
                    </a:cubicBezTo>
                    <a:cubicBezTo>
                      <a:pt x="77" y="87"/>
                      <a:pt x="76" y="87"/>
                      <a:pt x="76" y="87"/>
                    </a:cubicBezTo>
                    <a:cubicBezTo>
                      <a:pt x="76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4" y="87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5" y="86"/>
                    </a:cubicBezTo>
                    <a:cubicBezTo>
                      <a:pt x="75" y="86"/>
                      <a:pt x="75" y="86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6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3" y="84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4"/>
                      <a:pt x="72" y="84"/>
                      <a:pt x="72" y="83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69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84"/>
                      <a:pt x="69" y="84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6" y="83"/>
                      <a:pt x="66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1" y="81"/>
                      <a:pt x="71" y="80"/>
                    </a:cubicBezTo>
                    <a:cubicBezTo>
                      <a:pt x="71" y="80"/>
                      <a:pt x="70" y="80"/>
                      <a:pt x="71" y="80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9" y="78"/>
                      <a:pt x="79" y="78"/>
                      <a:pt x="79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9" y="78"/>
                      <a:pt x="79" y="77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80" y="77"/>
                      <a:pt x="79" y="78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1" y="77"/>
                      <a:pt x="81" y="77"/>
                      <a:pt x="81" y="78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1" y="78"/>
                      <a:pt x="81" y="78"/>
                      <a:pt x="82" y="79"/>
                    </a:cubicBezTo>
                    <a:cubicBezTo>
                      <a:pt x="82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5" y="79"/>
                      <a:pt x="84" y="79"/>
                      <a:pt x="85" y="79"/>
                    </a:cubicBezTo>
                    <a:cubicBezTo>
                      <a:pt x="85" y="79"/>
                      <a:pt x="85" y="80"/>
                      <a:pt x="86" y="80"/>
                    </a:cubicBezTo>
                    <a:cubicBezTo>
                      <a:pt x="86" y="80"/>
                      <a:pt x="86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79"/>
                      <a:pt x="88" y="80"/>
                    </a:cubicBezTo>
                    <a:cubicBezTo>
                      <a:pt x="88" y="80"/>
                      <a:pt x="88" y="80"/>
                      <a:pt x="88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2"/>
                      <a:pt x="89" y="82"/>
                    </a:cubicBezTo>
                    <a:cubicBezTo>
                      <a:pt x="89" y="82"/>
                      <a:pt x="89" y="82"/>
                      <a:pt x="89" y="83"/>
                    </a:cubicBezTo>
                    <a:cubicBezTo>
                      <a:pt x="89" y="83"/>
                      <a:pt x="89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2" y="83"/>
                      <a:pt x="93" y="84"/>
                      <a:pt x="94" y="84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5" y="83"/>
                      <a:pt x="96" y="83"/>
                      <a:pt x="96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97" y="84"/>
                      <a:pt x="98" y="84"/>
                      <a:pt x="98" y="84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99" y="84"/>
                      <a:pt x="100" y="83"/>
                      <a:pt x="100" y="83"/>
                    </a:cubicBezTo>
                    <a:cubicBezTo>
                      <a:pt x="100" y="83"/>
                      <a:pt x="100" y="83"/>
                      <a:pt x="100" y="84"/>
                    </a:cubicBezTo>
                    <a:cubicBezTo>
                      <a:pt x="100" y="84"/>
                      <a:pt x="100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2" y="84"/>
                      <a:pt x="102" y="84"/>
                      <a:pt x="102" y="84"/>
                    </a:cubicBezTo>
                    <a:cubicBezTo>
                      <a:pt x="102" y="84"/>
                      <a:pt x="102" y="84"/>
                      <a:pt x="102" y="83"/>
                    </a:cubicBezTo>
                    <a:cubicBezTo>
                      <a:pt x="102" y="83"/>
                      <a:pt x="103" y="83"/>
                      <a:pt x="103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2"/>
                      <a:pt x="103" y="82"/>
                      <a:pt x="103" y="81"/>
                    </a:cubicBezTo>
                    <a:cubicBezTo>
                      <a:pt x="103" y="81"/>
                      <a:pt x="103" y="81"/>
                      <a:pt x="104" y="81"/>
                    </a:cubicBezTo>
                    <a:cubicBezTo>
                      <a:pt x="104" y="81"/>
                      <a:pt x="104" y="81"/>
                      <a:pt x="104" y="80"/>
                    </a:cubicBezTo>
                    <a:cubicBezTo>
                      <a:pt x="104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80"/>
                      <a:pt x="106" y="81"/>
                      <a:pt x="106" y="81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06" y="82"/>
                      <a:pt x="106" y="82"/>
                      <a:pt x="107" y="82"/>
                    </a:cubicBezTo>
                    <a:cubicBezTo>
                      <a:pt x="107" y="82"/>
                      <a:pt x="107" y="82"/>
                      <a:pt x="107" y="82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10" y="82"/>
                      <a:pt x="110" y="82"/>
                      <a:pt x="110" y="83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10" y="83"/>
                      <a:pt x="110" y="83"/>
                      <a:pt x="111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4"/>
                      <a:pt x="113" y="84"/>
                    </a:cubicBezTo>
                    <a:cubicBezTo>
                      <a:pt x="113" y="84"/>
                      <a:pt x="113" y="84"/>
                      <a:pt x="113" y="84"/>
                    </a:cubicBezTo>
                    <a:cubicBezTo>
                      <a:pt x="114" y="84"/>
                      <a:pt x="114" y="84"/>
                      <a:pt x="114" y="84"/>
                    </a:cubicBezTo>
                    <a:cubicBezTo>
                      <a:pt x="114" y="84"/>
                      <a:pt x="114" y="83"/>
                      <a:pt x="115" y="83"/>
                    </a:cubicBezTo>
                    <a:cubicBezTo>
                      <a:pt x="115" y="83"/>
                      <a:pt x="115" y="83"/>
                      <a:pt x="115" y="84"/>
                    </a:cubicBezTo>
                    <a:cubicBezTo>
                      <a:pt x="115" y="84"/>
                      <a:pt x="115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6" y="83"/>
                      <a:pt x="116" y="83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7" y="84"/>
                      <a:pt x="117" y="84"/>
                    </a:cubicBezTo>
                    <a:cubicBezTo>
                      <a:pt x="117" y="84"/>
                      <a:pt x="116" y="84"/>
                      <a:pt x="116" y="85"/>
                    </a:cubicBezTo>
                    <a:cubicBezTo>
                      <a:pt x="116" y="85"/>
                      <a:pt x="117" y="85"/>
                      <a:pt x="117" y="85"/>
                    </a:cubicBezTo>
                    <a:cubicBezTo>
                      <a:pt x="117" y="85"/>
                      <a:pt x="116" y="85"/>
                      <a:pt x="116" y="85"/>
                    </a:cubicBezTo>
                    <a:cubicBezTo>
                      <a:pt x="116" y="85"/>
                      <a:pt x="116" y="85"/>
                      <a:pt x="116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8" y="86"/>
                      <a:pt x="118" y="86"/>
                    </a:cubicBezTo>
                    <a:cubicBezTo>
                      <a:pt x="118" y="86"/>
                      <a:pt x="118" y="86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1" y="89"/>
                      <a:pt x="121" y="89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2" y="90"/>
                      <a:pt x="122" y="89"/>
                      <a:pt x="122" y="89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3" y="89"/>
                      <a:pt x="123" y="89"/>
                      <a:pt x="123" y="89"/>
                    </a:cubicBezTo>
                    <a:cubicBezTo>
                      <a:pt x="123" y="89"/>
                      <a:pt x="124" y="89"/>
                      <a:pt x="124" y="89"/>
                    </a:cubicBezTo>
                    <a:cubicBezTo>
                      <a:pt x="124" y="89"/>
                      <a:pt x="124" y="89"/>
                      <a:pt x="124" y="89"/>
                    </a:cubicBezTo>
                    <a:cubicBezTo>
                      <a:pt x="124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8"/>
                      <a:pt x="126" y="88"/>
                      <a:pt x="126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8" y="89"/>
                    </a:cubicBezTo>
                    <a:cubicBezTo>
                      <a:pt x="128" y="89"/>
                      <a:pt x="127" y="90"/>
                      <a:pt x="128" y="90"/>
                    </a:cubicBezTo>
                    <a:cubicBezTo>
                      <a:pt x="128" y="90"/>
                      <a:pt x="128" y="89"/>
                      <a:pt x="128" y="90"/>
                    </a:cubicBezTo>
                    <a:cubicBezTo>
                      <a:pt x="129" y="90"/>
                      <a:pt x="129" y="90"/>
                      <a:pt x="129" y="90"/>
                    </a:cubicBezTo>
                    <a:cubicBezTo>
                      <a:pt x="129" y="90"/>
                      <a:pt x="129" y="91"/>
                      <a:pt x="129" y="91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9" y="91"/>
                      <a:pt x="129" y="92"/>
                      <a:pt x="129" y="92"/>
                    </a:cubicBezTo>
                    <a:cubicBezTo>
                      <a:pt x="129" y="92"/>
                      <a:pt x="128" y="92"/>
                      <a:pt x="128" y="92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lose/>
                    <a:moveTo>
                      <a:pt x="126" y="84"/>
                    </a:move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7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5" y="83"/>
                    </a:cubicBezTo>
                    <a:cubicBezTo>
                      <a:pt x="125" y="83"/>
                      <a:pt x="125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cubicBezTo>
                      <a:pt x="122" y="84"/>
                      <a:pt x="122" y="84"/>
                      <a:pt x="121" y="84"/>
                    </a:cubicBezTo>
                    <a:cubicBezTo>
                      <a:pt x="121" y="84"/>
                      <a:pt x="120" y="84"/>
                      <a:pt x="120" y="84"/>
                    </a:cubicBezTo>
                    <a:cubicBezTo>
                      <a:pt x="120" y="84"/>
                      <a:pt x="119" y="84"/>
                      <a:pt x="119" y="84"/>
                    </a:cubicBezTo>
                    <a:cubicBezTo>
                      <a:pt x="119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7" y="84"/>
                    </a:cubicBezTo>
                    <a:cubicBezTo>
                      <a:pt x="117" y="84"/>
                      <a:pt x="117" y="84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5"/>
                      <a:pt x="118" y="85"/>
                    </a:cubicBezTo>
                    <a:cubicBezTo>
                      <a:pt x="118" y="85"/>
                      <a:pt x="118" y="85"/>
                      <a:pt x="118" y="86"/>
                    </a:cubicBezTo>
                    <a:cubicBezTo>
                      <a:pt x="118" y="86"/>
                      <a:pt x="118" y="86"/>
                      <a:pt x="119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9" y="86"/>
                      <a:pt x="120" y="86"/>
                      <a:pt x="120" y="86"/>
                    </a:cubicBezTo>
                    <a:cubicBezTo>
                      <a:pt x="120" y="86"/>
                      <a:pt x="120" y="86"/>
                      <a:pt x="121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2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6"/>
                      <a:pt x="123" y="85"/>
                      <a:pt x="123" y="85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23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5" y="85"/>
                    </a:cubicBezTo>
                    <a:cubicBezTo>
                      <a:pt x="125" y="85"/>
                      <a:pt x="126" y="85"/>
                      <a:pt x="126" y="84"/>
                    </a:cubicBezTo>
                    <a:close/>
                    <a:moveTo>
                      <a:pt x="47" y="73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4"/>
                      <a:pt x="46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3"/>
                    </a:cubicBezTo>
                    <a:cubicBezTo>
                      <a:pt x="48" y="73"/>
                      <a:pt x="48" y="73"/>
                      <a:pt x="47" y="73"/>
                    </a:cubicBezTo>
                    <a:close/>
                    <a:moveTo>
                      <a:pt x="67" y="82"/>
                    </a:moveTo>
                    <a:cubicBezTo>
                      <a:pt x="67" y="82"/>
                      <a:pt x="67" y="82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lose/>
                    <a:moveTo>
                      <a:pt x="82" y="57"/>
                    </a:moveTo>
                    <a:cubicBezTo>
                      <a:pt x="83" y="57"/>
                      <a:pt x="82" y="57"/>
                      <a:pt x="82" y="5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3" y="59"/>
                    </a:cubicBezTo>
                    <a:cubicBezTo>
                      <a:pt x="83" y="59"/>
                      <a:pt x="82" y="59"/>
                      <a:pt x="82" y="59"/>
                    </a:cubicBezTo>
                    <a:cubicBezTo>
                      <a:pt x="82" y="59"/>
                      <a:pt x="83" y="59"/>
                      <a:pt x="83" y="59"/>
                    </a:cubicBezTo>
                    <a:cubicBezTo>
                      <a:pt x="83" y="59"/>
                      <a:pt x="83" y="59"/>
                      <a:pt x="83" y="59"/>
                    </a:cubicBezTo>
                    <a:cubicBezTo>
                      <a:pt x="83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5" y="59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7" y="59"/>
                      <a:pt x="86" y="58"/>
                      <a:pt x="8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7" y="57"/>
                      <a:pt x="87" y="56"/>
                      <a:pt x="87" y="56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87" y="56"/>
                      <a:pt x="87" y="55"/>
                      <a:pt x="86" y="55"/>
                    </a:cubicBezTo>
                    <a:cubicBezTo>
                      <a:pt x="86" y="55"/>
                      <a:pt x="86" y="56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lose/>
                    <a:moveTo>
                      <a:pt x="81" y="57"/>
                    </a:move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2" y="58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lose/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lose/>
                    <a:moveTo>
                      <a:pt x="66" y="51"/>
                    </a:moveTo>
                    <a:cubicBezTo>
                      <a:pt x="66" y="51"/>
                      <a:pt x="67" y="51"/>
                      <a:pt x="67" y="51"/>
                    </a:cubicBezTo>
                    <a:cubicBezTo>
                      <a:pt x="67" y="51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9" y="52"/>
                      <a:pt x="69" y="52"/>
                    </a:cubicBezTo>
                    <a:cubicBezTo>
                      <a:pt x="69" y="51"/>
                      <a:pt x="69" y="51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1" y="52"/>
                    </a:cubicBezTo>
                    <a:cubicBezTo>
                      <a:pt x="71" y="52"/>
                      <a:pt x="70" y="52"/>
                      <a:pt x="70" y="52"/>
                    </a:cubicBezTo>
                    <a:cubicBezTo>
                      <a:pt x="70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4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5" y="57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6" y="58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58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6" y="55"/>
                    </a:cubicBezTo>
                    <a:cubicBezTo>
                      <a:pt x="76" y="55"/>
                      <a:pt x="76" y="54"/>
                      <a:pt x="75" y="54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4"/>
                      <a:pt x="75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4" y="53"/>
                      <a:pt x="73" y="53"/>
                      <a:pt x="73" y="53"/>
                    </a:cubicBezTo>
                    <a:cubicBezTo>
                      <a:pt x="73" y="53"/>
                      <a:pt x="73" y="53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49"/>
                      <a:pt x="73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1" y="50"/>
                      <a:pt x="71" y="50"/>
                    </a:cubicBezTo>
                    <a:cubicBezTo>
                      <a:pt x="71" y="50"/>
                      <a:pt x="71" y="50"/>
                      <a:pt x="70" y="50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9"/>
                    </a:cubicBezTo>
                    <a:cubicBezTo>
                      <a:pt x="68" y="49"/>
                      <a:pt x="67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50"/>
                      <a:pt x="67" y="50"/>
                      <a:pt x="67" y="50"/>
                    </a:cubicBezTo>
                    <a:cubicBezTo>
                      <a:pt x="67" y="50"/>
                      <a:pt x="67" y="50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2"/>
                      <a:pt x="66" y="52"/>
                      <a:pt x="66" y="51"/>
                    </a:cubicBezTo>
                    <a:close/>
                    <a:moveTo>
                      <a:pt x="137" y="93"/>
                    </a:moveTo>
                    <a:cubicBezTo>
                      <a:pt x="137" y="93"/>
                      <a:pt x="136" y="93"/>
                      <a:pt x="136" y="93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36" y="92"/>
                      <a:pt x="136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4" y="92"/>
                      <a:pt x="134" y="92"/>
                      <a:pt x="134" y="92"/>
                    </a:cubicBezTo>
                    <a:cubicBezTo>
                      <a:pt x="134" y="92"/>
                      <a:pt x="134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2" y="93"/>
                      <a:pt x="132" y="92"/>
                      <a:pt x="132" y="92"/>
                    </a:cubicBezTo>
                    <a:cubicBezTo>
                      <a:pt x="132" y="92"/>
                      <a:pt x="131" y="93"/>
                      <a:pt x="131" y="92"/>
                    </a:cubicBezTo>
                    <a:cubicBezTo>
                      <a:pt x="131" y="92"/>
                      <a:pt x="131" y="92"/>
                      <a:pt x="131" y="92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30" y="92"/>
                      <a:pt x="130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4"/>
                      <a:pt x="129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2" y="94"/>
                      <a:pt x="132" y="94"/>
                    </a:cubicBezTo>
                    <a:cubicBezTo>
                      <a:pt x="132" y="94"/>
                      <a:pt x="132" y="95"/>
                      <a:pt x="132" y="95"/>
                    </a:cubicBezTo>
                    <a:cubicBezTo>
                      <a:pt x="133" y="95"/>
                      <a:pt x="133" y="95"/>
                      <a:pt x="133" y="95"/>
                    </a:cubicBezTo>
                    <a:cubicBezTo>
                      <a:pt x="133" y="95"/>
                      <a:pt x="133" y="96"/>
                      <a:pt x="133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4" y="97"/>
                    </a:cubicBezTo>
                    <a:cubicBezTo>
                      <a:pt x="134" y="97"/>
                      <a:pt x="134" y="97"/>
                      <a:pt x="134" y="97"/>
                    </a:cubicBezTo>
                    <a:cubicBezTo>
                      <a:pt x="134" y="97"/>
                      <a:pt x="134" y="97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7" y="95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3"/>
                      <a:pt x="137" y="93"/>
                      <a:pt x="137" y="93"/>
                    </a:cubicBezTo>
                    <a:close/>
                    <a:moveTo>
                      <a:pt x="136" y="96"/>
                    </a:move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5" y="96"/>
                    </a:cubicBezTo>
                    <a:cubicBezTo>
                      <a:pt x="135" y="96"/>
                      <a:pt x="135" y="96"/>
                      <a:pt x="136" y="96"/>
                    </a:cubicBezTo>
                    <a:cubicBezTo>
                      <a:pt x="136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37" y="97"/>
                      <a:pt x="137" y="97"/>
                      <a:pt x="137" y="96"/>
                    </a:cubicBezTo>
                    <a:cubicBezTo>
                      <a:pt x="137" y="96"/>
                      <a:pt x="137" y="96"/>
                      <a:pt x="136" y="96"/>
                    </a:cubicBezTo>
                    <a:close/>
                    <a:moveTo>
                      <a:pt x="13" y="23"/>
                    </a:move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lose/>
                    <a:moveTo>
                      <a:pt x="10" y="23"/>
                    </a:moveTo>
                    <a:cubicBezTo>
                      <a:pt x="9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7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8" y="21"/>
                    </a:cubicBezTo>
                    <a:close/>
                    <a:moveTo>
                      <a:pt x="10" y="24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9" y="24"/>
                      <a:pt x="9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lose/>
                    <a:moveTo>
                      <a:pt x="13" y="24"/>
                    </a:move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lose/>
                    <a:moveTo>
                      <a:pt x="143" y="7"/>
                    </a:moveTo>
                    <a:cubicBezTo>
                      <a:pt x="142" y="7"/>
                      <a:pt x="139" y="6"/>
                      <a:pt x="139" y="6"/>
                    </a:cubicBezTo>
                    <a:cubicBezTo>
                      <a:pt x="138" y="7"/>
                      <a:pt x="138" y="7"/>
                      <a:pt x="138" y="8"/>
                    </a:cubicBezTo>
                    <a:cubicBezTo>
                      <a:pt x="137" y="8"/>
                      <a:pt x="136" y="13"/>
                      <a:pt x="136" y="15"/>
                    </a:cubicBezTo>
                    <a:cubicBezTo>
                      <a:pt x="136" y="16"/>
                      <a:pt x="135" y="17"/>
                      <a:pt x="134" y="19"/>
                    </a:cubicBezTo>
                    <a:cubicBezTo>
                      <a:pt x="132" y="20"/>
                      <a:pt x="133" y="20"/>
                      <a:pt x="133" y="21"/>
                    </a:cubicBezTo>
                    <a:cubicBezTo>
                      <a:pt x="132" y="22"/>
                      <a:pt x="131" y="24"/>
                      <a:pt x="130" y="25"/>
                    </a:cubicBezTo>
                    <a:cubicBezTo>
                      <a:pt x="130" y="26"/>
                      <a:pt x="131" y="27"/>
                      <a:pt x="131" y="28"/>
                    </a:cubicBezTo>
                    <a:cubicBezTo>
                      <a:pt x="130" y="28"/>
                      <a:pt x="128" y="28"/>
                      <a:pt x="127" y="28"/>
                    </a:cubicBezTo>
                    <a:cubicBezTo>
                      <a:pt x="126" y="28"/>
                      <a:pt x="125" y="29"/>
                      <a:pt x="124" y="29"/>
                    </a:cubicBezTo>
                    <a:cubicBezTo>
                      <a:pt x="122" y="30"/>
                      <a:pt x="121" y="28"/>
                      <a:pt x="120" y="28"/>
                    </a:cubicBezTo>
                    <a:cubicBezTo>
                      <a:pt x="118" y="27"/>
                      <a:pt x="117" y="28"/>
                      <a:pt x="116" y="29"/>
                    </a:cubicBezTo>
                    <a:cubicBezTo>
                      <a:pt x="115" y="29"/>
                      <a:pt x="113" y="31"/>
                      <a:pt x="112" y="31"/>
                    </a:cubicBezTo>
                    <a:cubicBezTo>
                      <a:pt x="111" y="32"/>
                      <a:pt x="108" y="31"/>
                      <a:pt x="107" y="31"/>
                    </a:cubicBezTo>
                    <a:cubicBezTo>
                      <a:pt x="106" y="31"/>
                      <a:pt x="104" y="32"/>
                      <a:pt x="104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2" y="31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7"/>
                      <a:pt x="97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6" y="26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6"/>
                      <a:pt x="96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8"/>
                    </a:cubicBezTo>
                    <a:cubicBezTo>
                      <a:pt x="94" y="28"/>
                      <a:pt x="94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1" y="33"/>
                      <a:pt x="91" y="33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1" y="34"/>
                      <a:pt x="92" y="34"/>
                    </a:cubicBezTo>
                    <a:cubicBezTo>
                      <a:pt x="92" y="34"/>
                      <a:pt x="92" y="34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7"/>
                    </a:cubicBezTo>
                    <a:cubicBezTo>
                      <a:pt x="92" y="37"/>
                      <a:pt x="92" y="37"/>
                      <a:pt x="93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37"/>
                      <a:pt x="93" y="38"/>
                      <a:pt x="93" y="38"/>
                    </a:cubicBezTo>
                    <a:cubicBezTo>
                      <a:pt x="93" y="38"/>
                      <a:pt x="93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1"/>
                      <a:pt x="93" y="41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1"/>
                      <a:pt x="94" y="41"/>
                    </a:cubicBezTo>
                    <a:cubicBezTo>
                      <a:pt x="94" y="41"/>
                      <a:pt x="93" y="41"/>
                      <a:pt x="93" y="41"/>
                    </a:cubicBezTo>
                    <a:cubicBezTo>
                      <a:pt x="93" y="41"/>
                      <a:pt x="93" y="42"/>
                      <a:pt x="93" y="42"/>
                    </a:cubicBezTo>
                    <a:cubicBezTo>
                      <a:pt x="93" y="42"/>
                      <a:pt x="94" y="42"/>
                      <a:pt x="94" y="42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2"/>
                      <a:pt x="94" y="43"/>
                      <a:pt x="94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7" y="44"/>
                      <a:pt x="96" y="44"/>
                      <a:pt x="96" y="44"/>
                    </a:cubicBezTo>
                    <a:cubicBezTo>
                      <a:pt x="96" y="44"/>
                      <a:pt x="95" y="44"/>
                      <a:pt x="95" y="44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5" y="44"/>
                      <a:pt x="95" y="43"/>
                      <a:pt x="95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3"/>
                      <a:pt x="94" y="44"/>
                      <a:pt x="94" y="44"/>
                    </a:cubicBezTo>
                    <a:cubicBezTo>
                      <a:pt x="94" y="44"/>
                      <a:pt x="94" y="44"/>
                      <a:pt x="94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6" y="45"/>
                      <a:pt x="95" y="45"/>
                      <a:pt x="96" y="45"/>
                    </a:cubicBezTo>
                    <a:cubicBezTo>
                      <a:pt x="96" y="44"/>
                      <a:pt x="96" y="45"/>
                      <a:pt x="96" y="45"/>
                    </a:cubicBezTo>
                    <a:cubicBezTo>
                      <a:pt x="96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6"/>
                      <a:pt x="96" y="46"/>
                    </a:cubicBezTo>
                    <a:cubicBezTo>
                      <a:pt x="96" y="46"/>
                      <a:pt x="96" y="47"/>
                      <a:pt x="96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8" y="47"/>
                    </a:cubicBezTo>
                    <a:cubicBezTo>
                      <a:pt x="98" y="47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5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6"/>
                      <a:pt x="99" y="46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100" y="47"/>
                    </a:cubicBezTo>
                    <a:cubicBezTo>
                      <a:pt x="100" y="47"/>
                      <a:pt x="100" y="48"/>
                      <a:pt x="100" y="48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50"/>
                    </a:cubicBezTo>
                    <a:cubicBezTo>
                      <a:pt x="99" y="50"/>
                      <a:pt x="99" y="50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100" y="51"/>
                      <a:pt x="100" y="52"/>
                    </a:cubicBezTo>
                    <a:cubicBezTo>
                      <a:pt x="100" y="52"/>
                      <a:pt x="100" y="52"/>
                      <a:pt x="100" y="52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2" y="57"/>
                    </a:cubicBezTo>
                    <a:cubicBezTo>
                      <a:pt x="102" y="57"/>
                      <a:pt x="101" y="57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58"/>
                      <a:pt x="102" y="58"/>
                    </a:cubicBez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4" y="57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9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5" y="59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6" y="58"/>
                      <a:pt x="106" y="58"/>
                      <a:pt x="106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09" y="58"/>
                      <a:pt x="109" y="57"/>
                      <a:pt x="110" y="57"/>
                    </a:cubicBezTo>
                    <a:cubicBezTo>
                      <a:pt x="110" y="57"/>
                      <a:pt x="109" y="58"/>
                      <a:pt x="109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8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2" y="58"/>
                      <a:pt x="112" y="59"/>
                      <a:pt x="112" y="59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2" y="59"/>
                      <a:pt x="112" y="60"/>
                      <a:pt x="112" y="60"/>
                    </a:cubicBezTo>
                    <a:cubicBezTo>
                      <a:pt x="112" y="60"/>
                      <a:pt x="112" y="61"/>
                      <a:pt x="112" y="61"/>
                    </a:cubicBezTo>
                    <a:cubicBezTo>
                      <a:pt x="112" y="61"/>
                      <a:pt x="112" y="61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3" y="62"/>
                      <a:pt x="113" y="62"/>
                      <a:pt x="113" y="61"/>
                    </a:cubicBezTo>
                    <a:cubicBezTo>
                      <a:pt x="113" y="61"/>
                      <a:pt x="114" y="61"/>
                      <a:pt x="114" y="61"/>
                    </a:cubicBezTo>
                    <a:cubicBezTo>
                      <a:pt x="114" y="60"/>
                      <a:pt x="114" y="60"/>
                      <a:pt x="115" y="60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6" y="60"/>
                      <a:pt x="116" y="60"/>
                      <a:pt x="116" y="61"/>
                    </a:cubicBezTo>
                    <a:cubicBezTo>
                      <a:pt x="116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0"/>
                    </a:cubicBezTo>
                    <a:cubicBezTo>
                      <a:pt x="118" y="60"/>
                      <a:pt x="118" y="60"/>
                      <a:pt x="119" y="60"/>
                    </a:cubicBezTo>
                    <a:cubicBezTo>
                      <a:pt x="119" y="60"/>
                      <a:pt x="119" y="60"/>
                      <a:pt x="119" y="59"/>
                    </a:cubicBezTo>
                    <a:cubicBezTo>
                      <a:pt x="119" y="59"/>
                      <a:pt x="119" y="59"/>
                      <a:pt x="120" y="59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0" y="59"/>
                      <a:pt x="120" y="59"/>
                      <a:pt x="119" y="59"/>
                    </a:cubicBezTo>
                    <a:cubicBezTo>
                      <a:pt x="119" y="59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1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60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2" y="60"/>
                      <a:pt x="122" y="60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1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25" y="61"/>
                      <a:pt x="126" y="60"/>
                      <a:pt x="126" y="60"/>
                    </a:cubicBezTo>
                    <a:cubicBezTo>
                      <a:pt x="126" y="60"/>
                      <a:pt x="126" y="60"/>
                      <a:pt x="127" y="60"/>
                    </a:cubicBezTo>
                    <a:cubicBezTo>
                      <a:pt x="127" y="60"/>
                      <a:pt x="127" y="60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8"/>
                      <a:pt x="127" y="58"/>
                    </a:cubicBezTo>
                    <a:cubicBezTo>
                      <a:pt x="127" y="58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59"/>
                      <a:pt x="129" y="59"/>
                    </a:cubicBezTo>
                    <a:cubicBezTo>
                      <a:pt x="129" y="59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1"/>
                      <a:pt x="129" y="61"/>
                    </a:cubicBezTo>
                    <a:cubicBezTo>
                      <a:pt x="129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1" y="61"/>
                    </a:cubicBezTo>
                    <a:cubicBezTo>
                      <a:pt x="131" y="62"/>
                      <a:pt x="131" y="62"/>
                      <a:pt x="131" y="62"/>
                    </a:cubicBezTo>
                    <a:cubicBezTo>
                      <a:pt x="131" y="62"/>
                      <a:pt x="131" y="63"/>
                      <a:pt x="131" y="63"/>
                    </a:cubicBezTo>
                    <a:cubicBezTo>
                      <a:pt x="131" y="63"/>
                      <a:pt x="131" y="63"/>
                      <a:pt x="131" y="64"/>
                    </a:cubicBezTo>
                    <a:cubicBezTo>
                      <a:pt x="131" y="64"/>
                      <a:pt x="131" y="64"/>
                      <a:pt x="131" y="64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2" y="65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2" y="64"/>
                      <a:pt x="133" y="64"/>
                      <a:pt x="133" y="64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4"/>
                      <a:pt x="134" y="64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5" y="63"/>
                      <a:pt x="136" y="63"/>
                      <a:pt x="136" y="63"/>
                    </a:cubicBezTo>
                    <a:cubicBezTo>
                      <a:pt x="136" y="63"/>
                      <a:pt x="136" y="63"/>
                      <a:pt x="137" y="62"/>
                    </a:cubicBezTo>
                    <a:cubicBezTo>
                      <a:pt x="137" y="62"/>
                      <a:pt x="138" y="62"/>
                      <a:pt x="138" y="62"/>
                    </a:cubicBezTo>
                    <a:cubicBezTo>
                      <a:pt x="138" y="62"/>
                      <a:pt x="139" y="61"/>
                      <a:pt x="139" y="61"/>
                    </a:cubicBezTo>
                    <a:cubicBezTo>
                      <a:pt x="139" y="61"/>
                      <a:pt x="139" y="61"/>
                      <a:pt x="140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61"/>
                      <a:pt x="140" y="61"/>
                      <a:pt x="140" y="60"/>
                    </a:cubicBezTo>
                    <a:cubicBezTo>
                      <a:pt x="140" y="60"/>
                      <a:pt x="140" y="60"/>
                      <a:pt x="140" y="60"/>
                    </a:cubicBezTo>
                    <a:cubicBezTo>
                      <a:pt x="140" y="60"/>
                      <a:pt x="140" y="59"/>
                      <a:pt x="140" y="59"/>
                    </a:cubicBezTo>
                    <a:cubicBezTo>
                      <a:pt x="140" y="59"/>
                      <a:pt x="141" y="59"/>
                      <a:pt x="141" y="59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0" y="58"/>
                      <a:pt x="140" y="58"/>
                      <a:pt x="140" y="58"/>
                    </a:cubicBezTo>
                    <a:cubicBezTo>
                      <a:pt x="140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2" y="58"/>
                    </a:cubicBezTo>
                    <a:cubicBezTo>
                      <a:pt x="142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0" y="57"/>
                      <a:pt x="140" y="57"/>
                    </a:cubicBezTo>
                    <a:cubicBezTo>
                      <a:pt x="140" y="57"/>
                      <a:pt x="141" y="57"/>
                      <a:pt x="140" y="57"/>
                    </a:cubicBezTo>
                    <a:cubicBezTo>
                      <a:pt x="140" y="57"/>
                      <a:pt x="140" y="56"/>
                      <a:pt x="141" y="56"/>
                    </a:cubicBezTo>
                    <a:cubicBezTo>
                      <a:pt x="141" y="56"/>
                      <a:pt x="140" y="56"/>
                      <a:pt x="141" y="56"/>
                    </a:cubicBezTo>
                    <a:cubicBezTo>
                      <a:pt x="141" y="56"/>
                      <a:pt x="141" y="56"/>
                      <a:pt x="141" y="56"/>
                    </a:cubicBezTo>
                    <a:cubicBezTo>
                      <a:pt x="141" y="56"/>
                      <a:pt x="141" y="56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2" y="57"/>
                    </a:cubicBezTo>
                    <a:cubicBezTo>
                      <a:pt x="142" y="57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5"/>
                    </a:cubicBezTo>
                    <a:cubicBezTo>
                      <a:pt x="142" y="55"/>
                      <a:pt x="142" y="55"/>
                      <a:pt x="142" y="55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1"/>
                      <a:pt x="144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2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50"/>
                      <a:pt x="142" y="50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8"/>
                    </a:cubicBezTo>
                    <a:cubicBezTo>
                      <a:pt x="141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6"/>
                    </a:cubicBezTo>
                    <a:cubicBezTo>
                      <a:pt x="143" y="46"/>
                      <a:pt x="143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5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7" y="44"/>
                      <a:pt x="147" y="44"/>
                      <a:pt x="147" y="44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2"/>
                      <a:pt x="147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1"/>
                      <a:pt x="150" y="41"/>
                      <a:pt x="149" y="41"/>
                    </a:cubicBezTo>
                    <a:cubicBezTo>
                      <a:pt x="149" y="41"/>
                      <a:pt x="149" y="41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0" y="41"/>
                      <a:pt x="150" y="41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8"/>
                      <a:pt x="148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50" y="34"/>
                      <a:pt x="150" y="34"/>
                      <a:pt x="149" y="34"/>
                    </a:cubicBezTo>
                    <a:cubicBezTo>
                      <a:pt x="149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2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1" y="29"/>
                    </a:cubicBezTo>
                    <a:cubicBezTo>
                      <a:pt x="151" y="29"/>
                      <a:pt x="151" y="29"/>
                      <a:pt x="151" y="29"/>
                    </a:cubicBezTo>
                    <a:cubicBezTo>
                      <a:pt x="151" y="29"/>
                      <a:pt x="151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8" y="31"/>
                      <a:pt x="158" y="31"/>
                      <a:pt x="158" y="31"/>
                    </a:cubicBezTo>
                    <a:cubicBezTo>
                      <a:pt x="158" y="31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9" y="30"/>
                      <a:pt x="159" y="30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9" y="29"/>
                      <a:pt x="159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6" y="28"/>
                      <a:pt x="156" y="28"/>
                      <a:pt x="156" y="28"/>
                    </a:cubicBezTo>
                    <a:cubicBezTo>
                      <a:pt x="156" y="27"/>
                      <a:pt x="156" y="27"/>
                      <a:pt x="156" y="27"/>
                    </a:cubicBezTo>
                    <a:cubicBezTo>
                      <a:pt x="156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4" y="27"/>
                      <a:pt x="154" y="27"/>
                    </a:cubicBezTo>
                    <a:cubicBezTo>
                      <a:pt x="154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1" y="25"/>
                      <a:pt x="151" y="25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0" y="23"/>
                      <a:pt x="150" y="23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2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0" y="20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50" y="18"/>
                    </a:cubicBezTo>
                    <a:cubicBezTo>
                      <a:pt x="150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50" y="18"/>
                      <a:pt x="150" y="18"/>
                      <a:pt x="150" y="17"/>
                    </a:cubicBezTo>
                    <a:cubicBezTo>
                      <a:pt x="150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8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6"/>
                      <a:pt x="149" y="16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6" y="16"/>
                      <a:pt x="146" y="16"/>
                    </a:cubicBezTo>
                    <a:cubicBezTo>
                      <a:pt x="146" y="15"/>
                      <a:pt x="147" y="15"/>
                      <a:pt x="146" y="15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6" y="15"/>
                      <a:pt x="146" y="15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8" y="14"/>
                      <a:pt x="148" y="14"/>
                    </a:cubicBezTo>
                    <a:cubicBezTo>
                      <a:pt x="148" y="14"/>
                      <a:pt x="148" y="14"/>
                      <a:pt x="147" y="14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47" y="14"/>
                      <a:pt x="147" y="14"/>
                      <a:pt x="146" y="14"/>
                    </a:cubicBezTo>
                    <a:cubicBezTo>
                      <a:pt x="146" y="14"/>
                      <a:pt x="146" y="14"/>
                      <a:pt x="146" y="13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7" y="13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7" y="13"/>
                      <a:pt x="147" y="13"/>
                      <a:pt x="148" y="13"/>
                    </a:cubicBezTo>
                    <a:cubicBezTo>
                      <a:pt x="148" y="13"/>
                      <a:pt x="148" y="13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9" y="13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12"/>
                      <a:pt x="149" y="11"/>
                      <a:pt x="149" y="11"/>
                    </a:cubicBezTo>
                    <a:cubicBezTo>
                      <a:pt x="149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0"/>
                    </a:cubicBezTo>
                    <a:cubicBezTo>
                      <a:pt x="149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9"/>
                      <a:pt x="147" y="10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8" y="8"/>
                      <a:pt x="148" y="8"/>
                    </a:cubicBezTo>
                    <a:cubicBezTo>
                      <a:pt x="148" y="7"/>
                      <a:pt x="149" y="7"/>
                      <a:pt x="149" y="7"/>
                    </a:cubicBezTo>
                    <a:cubicBezTo>
                      <a:pt x="149" y="7"/>
                      <a:pt x="147" y="6"/>
                      <a:pt x="147" y="6"/>
                    </a:cubicBezTo>
                    <a:cubicBezTo>
                      <a:pt x="147" y="6"/>
                      <a:pt x="144" y="7"/>
                      <a:pt x="143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7" name="Freeform 825">
                <a:extLst>
                  <a:ext uri="{FF2B5EF4-FFF2-40B4-BE49-F238E27FC236}">
                    <a16:creationId xmlns="" xmlns:a16="http://schemas.microsoft.com/office/drawing/2014/main" id="{7CEBCCE8-8A89-054B-8CBB-04399712A3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1825" y="4216400"/>
                <a:ext cx="233362" cy="433388"/>
              </a:xfrm>
              <a:custGeom>
                <a:avLst/>
                <a:gdLst>
                  <a:gd name="T0" fmla="*/ 54 w 56"/>
                  <a:gd name="T1" fmla="*/ 75 h 104"/>
                  <a:gd name="T2" fmla="*/ 54 w 56"/>
                  <a:gd name="T3" fmla="*/ 80 h 104"/>
                  <a:gd name="T4" fmla="*/ 53 w 56"/>
                  <a:gd name="T5" fmla="*/ 83 h 104"/>
                  <a:gd name="T6" fmla="*/ 48 w 56"/>
                  <a:gd name="T7" fmla="*/ 87 h 104"/>
                  <a:gd name="T8" fmla="*/ 41 w 56"/>
                  <a:gd name="T9" fmla="*/ 92 h 104"/>
                  <a:gd name="T10" fmla="*/ 36 w 56"/>
                  <a:gd name="T11" fmla="*/ 90 h 104"/>
                  <a:gd name="T12" fmla="*/ 37 w 56"/>
                  <a:gd name="T13" fmla="*/ 94 h 104"/>
                  <a:gd name="T14" fmla="*/ 36 w 56"/>
                  <a:gd name="T15" fmla="*/ 95 h 104"/>
                  <a:gd name="T16" fmla="*/ 34 w 56"/>
                  <a:gd name="T17" fmla="*/ 96 h 104"/>
                  <a:gd name="T18" fmla="*/ 30 w 56"/>
                  <a:gd name="T19" fmla="*/ 99 h 104"/>
                  <a:gd name="T20" fmla="*/ 25 w 56"/>
                  <a:gd name="T21" fmla="*/ 104 h 104"/>
                  <a:gd name="T22" fmla="*/ 26 w 56"/>
                  <a:gd name="T23" fmla="*/ 101 h 104"/>
                  <a:gd name="T24" fmla="*/ 27 w 56"/>
                  <a:gd name="T25" fmla="*/ 94 h 104"/>
                  <a:gd name="T26" fmla="*/ 22 w 56"/>
                  <a:gd name="T27" fmla="*/ 91 h 104"/>
                  <a:gd name="T28" fmla="*/ 27 w 56"/>
                  <a:gd name="T29" fmla="*/ 87 h 104"/>
                  <a:gd name="T30" fmla="*/ 33 w 56"/>
                  <a:gd name="T31" fmla="*/ 88 h 104"/>
                  <a:gd name="T32" fmla="*/ 32 w 56"/>
                  <a:gd name="T33" fmla="*/ 84 h 104"/>
                  <a:gd name="T34" fmla="*/ 37 w 56"/>
                  <a:gd name="T35" fmla="*/ 80 h 104"/>
                  <a:gd name="T36" fmla="*/ 42 w 56"/>
                  <a:gd name="T37" fmla="*/ 72 h 104"/>
                  <a:gd name="T38" fmla="*/ 40 w 56"/>
                  <a:gd name="T39" fmla="*/ 64 h 104"/>
                  <a:gd name="T40" fmla="*/ 40 w 56"/>
                  <a:gd name="T41" fmla="*/ 59 h 104"/>
                  <a:gd name="T42" fmla="*/ 40 w 56"/>
                  <a:gd name="T43" fmla="*/ 54 h 104"/>
                  <a:gd name="T44" fmla="*/ 40 w 56"/>
                  <a:gd name="T45" fmla="*/ 51 h 104"/>
                  <a:gd name="T46" fmla="*/ 35 w 56"/>
                  <a:gd name="T47" fmla="*/ 48 h 104"/>
                  <a:gd name="T48" fmla="*/ 30 w 56"/>
                  <a:gd name="T49" fmla="*/ 44 h 104"/>
                  <a:gd name="T50" fmla="*/ 26 w 56"/>
                  <a:gd name="T51" fmla="*/ 37 h 104"/>
                  <a:gd name="T52" fmla="*/ 21 w 56"/>
                  <a:gd name="T53" fmla="*/ 34 h 104"/>
                  <a:gd name="T54" fmla="*/ 15 w 56"/>
                  <a:gd name="T55" fmla="*/ 31 h 104"/>
                  <a:gd name="T56" fmla="*/ 15 w 56"/>
                  <a:gd name="T57" fmla="*/ 27 h 104"/>
                  <a:gd name="T58" fmla="*/ 20 w 56"/>
                  <a:gd name="T59" fmla="*/ 24 h 104"/>
                  <a:gd name="T60" fmla="*/ 19 w 56"/>
                  <a:gd name="T61" fmla="*/ 20 h 104"/>
                  <a:gd name="T62" fmla="*/ 13 w 56"/>
                  <a:gd name="T63" fmla="*/ 17 h 104"/>
                  <a:gd name="T64" fmla="*/ 6 w 56"/>
                  <a:gd name="T65" fmla="*/ 15 h 104"/>
                  <a:gd name="T66" fmla="*/ 4 w 56"/>
                  <a:gd name="T67" fmla="*/ 10 h 104"/>
                  <a:gd name="T68" fmla="*/ 0 w 56"/>
                  <a:gd name="T69" fmla="*/ 6 h 104"/>
                  <a:gd name="T70" fmla="*/ 6 w 56"/>
                  <a:gd name="T71" fmla="*/ 4 h 104"/>
                  <a:gd name="T72" fmla="*/ 13 w 56"/>
                  <a:gd name="T73" fmla="*/ 3 h 104"/>
                  <a:gd name="T74" fmla="*/ 21 w 56"/>
                  <a:gd name="T75" fmla="*/ 0 h 104"/>
                  <a:gd name="T76" fmla="*/ 30 w 56"/>
                  <a:gd name="T77" fmla="*/ 2 h 104"/>
                  <a:gd name="T78" fmla="*/ 36 w 56"/>
                  <a:gd name="T79" fmla="*/ 11 h 104"/>
                  <a:gd name="T80" fmla="*/ 40 w 56"/>
                  <a:gd name="T81" fmla="*/ 13 h 104"/>
                  <a:gd name="T82" fmla="*/ 35 w 56"/>
                  <a:gd name="T83" fmla="*/ 16 h 104"/>
                  <a:gd name="T84" fmla="*/ 30 w 56"/>
                  <a:gd name="T85" fmla="*/ 17 h 104"/>
                  <a:gd name="T86" fmla="*/ 26 w 56"/>
                  <a:gd name="T87" fmla="*/ 24 h 104"/>
                  <a:gd name="T88" fmla="*/ 26 w 56"/>
                  <a:gd name="T89" fmla="*/ 29 h 104"/>
                  <a:gd name="T90" fmla="*/ 26 w 56"/>
                  <a:gd name="T91" fmla="*/ 33 h 104"/>
                  <a:gd name="T92" fmla="*/ 31 w 56"/>
                  <a:gd name="T93" fmla="*/ 37 h 104"/>
                  <a:gd name="T94" fmla="*/ 39 w 56"/>
                  <a:gd name="T95" fmla="*/ 46 h 104"/>
                  <a:gd name="T96" fmla="*/ 48 w 56"/>
                  <a:gd name="T97" fmla="*/ 53 h 104"/>
                  <a:gd name="T98" fmla="*/ 51 w 56"/>
                  <a:gd name="T99" fmla="*/ 61 h 104"/>
                  <a:gd name="T100" fmla="*/ 53 w 56"/>
                  <a:gd name="T101" fmla="*/ 69 h 104"/>
                  <a:gd name="T102" fmla="*/ 18 w 56"/>
                  <a:gd name="T103" fmla="*/ 91 h 104"/>
                  <a:gd name="T104" fmla="*/ 20 w 56"/>
                  <a:gd name="T105" fmla="*/ 93 h 104"/>
                  <a:gd name="T106" fmla="*/ 18 w 56"/>
                  <a:gd name="T107" fmla="*/ 9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6" h="104">
                    <a:moveTo>
                      <a:pt x="56" y="74"/>
                    </a:moveTo>
                    <a:cubicBezTo>
                      <a:pt x="56" y="75"/>
                      <a:pt x="56" y="75"/>
                      <a:pt x="55" y="75"/>
                    </a:cubicBezTo>
                    <a:cubicBezTo>
                      <a:pt x="55" y="75"/>
                      <a:pt x="55" y="74"/>
                      <a:pt x="54" y="74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6"/>
                      <a:pt x="55" y="77"/>
                      <a:pt x="55" y="77"/>
                    </a:cubicBezTo>
                    <a:cubicBezTo>
                      <a:pt x="55" y="77"/>
                      <a:pt x="54" y="78"/>
                      <a:pt x="54" y="78"/>
                    </a:cubicBezTo>
                    <a:cubicBezTo>
                      <a:pt x="54" y="78"/>
                      <a:pt x="53" y="78"/>
                      <a:pt x="53" y="78"/>
                    </a:cubicBezTo>
                    <a:cubicBezTo>
                      <a:pt x="53" y="79"/>
                      <a:pt x="53" y="79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3" y="81"/>
                      <a:pt x="53" y="81"/>
                    </a:cubicBezTo>
                    <a:cubicBezTo>
                      <a:pt x="53" y="81"/>
                      <a:pt x="54" y="82"/>
                      <a:pt x="54" y="82"/>
                    </a:cubicBezTo>
                    <a:cubicBezTo>
                      <a:pt x="54" y="82"/>
                      <a:pt x="54" y="82"/>
                      <a:pt x="53" y="83"/>
                    </a:cubicBezTo>
                    <a:cubicBezTo>
                      <a:pt x="53" y="83"/>
                      <a:pt x="52" y="83"/>
                      <a:pt x="52" y="83"/>
                    </a:cubicBezTo>
                    <a:cubicBezTo>
                      <a:pt x="52" y="84"/>
                      <a:pt x="52" y="84"/>
                      <a:pt x="52" y="85"/>
                    </a:cubicBezTo>
                    <a:cubicBezTo>
                      <a:pt x="51" y="85"/>
                      <a:pt x="50" y="86"/>
                      <a:pt x="50" y="86"/>
                    </a:cubicBezTo>
                    <a:cubicBezTo>
                      <a:pt x="49" y="86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5" y="90"/>
                      <a:pt x="44" y="90"/>
                    </a:cubicBezTo>
                    <a:cubicBezTo>
                      <a:pt x="44" y="91"/>
                      <a:pt x="42" y="92"/>
                      <a:pt x="41" y="92"/>
                    </a:cubicBezTo>
                    <a:cubicBezTo>
                      <a:pt x="41" y="91"/>
                      <a:pt x="39" y="91"/>
                      <a:pt x="39" y="91"/>
                    </a:cubicBezTo>
                    <a:cubicBezTo>
                      <a:pt x="39" y="91"/>
                      <a:pt x="38" y="90"/>
                      <a:pt x="38" y="90"/>
                    </a:cubicBezTo>
                    <a:cubicBezTo>
                      <a:pt x="38" y="90"/>
                      <a:pt x="37" y="91"/>
                      <a:pt x="37" y="91"/>
                    </a:cubicBezTo>
                    <a:cubicBezTo>
                      <a:pt x="37" y="91"/>
                      <a:pt x="36" y="90"/>
                      <a:pt x="36" y="90"/>
                    </a:cubicBezTo>
                    <a:cubicBezTo>
                      <a:pt x="36" y="90"/>
                      <a:pt x="37" y="91"/>
                      <a:pt x="37" y="91"/>
                    </a:cubicBezTo>
                    <a:cubicBezTo>
                      <a:pt x="37" y="91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2"/>
                      <a:pt x="38" y="94"/>
                      <a:pt x="37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4"/>
                      <a:pt x="36" y="94"/>
                      <a:pt x="36" y="94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4"/>
                      <a:pt x="36" y="95"/>
                      <a:pt x="36" y="95"/>
                    </a:cubicBezTo>
                    <a:cubicBezTo>
                      <a:pt x="36" y="95"/>
                      <a:pt x="36" y="96"/>
                      <a:pt x="36" y="96"/>
                    </a:cubicBezTo>
                    <a:cubicBezTo>
                      <a:pt x="36" y="96"/>
                      <a:pt x="35" y="96"/>
                      <a:pt x="35" y="96"/>
                    </a:cubicBezTo>
                    <a:cubicBezTo>
                      <a:pt x="35" y="95"/>
                      <a:pt x="34" y="95"/>
                      <a:pt x="34" y="95"/>
                    </a:cubicBezTo>
                    <a:cubicBezTo>
                      <a:pt x="34" y="95"/>
                      <a:pt x="34" y="96"/>
                      <a:pt x="34" y="96"/>
                    </a:cubicBezTo>
                    <a:cubicBezTo>
                      <a:pt x="34" y="96"/>
                      <a:pt x="34" y="97"/>
                      <a:pt x="34" y="97"/>
                    </a:cubicBezTo>
                    <a:cubicBezTo>
                      <a:pt x="34" y="97"/>
                      <a:pt x="33" y="98"/>
                      <a:pt x="33" y="98"/>
                    </a:cubicBezTo>
                    <a:cubicBezTo>
                      <a:pt x="32" y="98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9"/>
                    </a:cubicBezTo>
                    <a:cubicBezTo>
                      <a:pt x="30" y="99"/>
                      <a:pt x="30" y="100"/>
                      <a:pt x="30" y="100"/>
                    </a:cubicBezTo>
                    <a:cubicBezTo>
                      <a:pt x="30" y="100"/>
                      <a:pt x="30" y="101"/>
                      <a:pt x="30" y="101"/>
                    </a:cubicBezTo>
                    <a:cubicBezTo>
                      <a:pt x="29" y="102"/>
                      <a:pt x="28" y="103"/>
                      <a:pt x="27" y="103"/>
                    </a:cubicBezTo>
                    <a:cubicBezTo>
                      <a:pt x="27" y="103"/>
                      <a:pt x="26" y="104"/>
                      <a:pt x="25" y="104"/>
                    </a:cubicBezTo>
                    <a:cubicBezTo>
                      <a:pt x="25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5" y="102"/>
                    </a:cubicBezTo>
                    <a:cubicBezTo>
                      <a:pt x="25" y="102"/>
                      <a:pt x="26" y="102"/>
                      <a:pt x="26" y="102"/>
                    </a:cubicBezTo>
                    <a:cubicBezTo>
                      <a:pt x="26" y="102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5" y="100"/>
                      <a:pt x="25" y="96"/>
                      <a:pt x="25" y="96"/>
                    </a:cubicBezTo>
                    <a:cubicBezTo>
                      <a:pt x="25" y="95"/>
                      <a:pt x="26" y="95"/>
                      <a:pt x="26" y="95"/>
                    </a:cubicBezTo>
                    <a:cubicBezTo>
                      <a:pt x="27" y="94"/>
                      <a:pt x="27" y="94"/>
                      <a:pt x="27" y="94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28" y="93"/>
                      <a:pt x="23" y="93"/>
                      <a:pt x="23" y="93"/>
                    </a:cubicBezTo>
                    <a:cubicBezTo>
                      <a:pt x="23" y="93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2" y="91"/>
                    </a:cubicBezTo>
                    <a:cubicBezTo>
                      <a:pt x="23" y="90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5" y="89"/>
                    </a:cubicBezTo>
                    <a:cubicBezTo>
                      <a:pt x="25" y="89"/>
                      <a:pt x="25" y="88"/>
                      <a:pt x="26" y="88"/>
                    </a:cubicBezTo>
                    <a:cubicBezTo>
                      <a:pt x="26" y="88"/>
                      <a:pt x="26" y="87"/>
                      <a:pt x="27" y="87"/>
                    </a:cubicBezTo>
                    <a:cubicBezTo>
                      <a:pt x="27" y="87"/>
                      <a:pt x="28" y="87"/>
                      <a:pt x="28" y="87"/>
                    </a:cubicBezTo>
                    <a:cubicBezTo>
                      <a:pt x="29" y="87"/>
                      <a:pt x="29" y="87"/>
                      <a:pt x="30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2" y="87"/>
                      <a:pt x="32" y="87"/>
                      <a:pt x="33" y="88"/>
                    </a:cubicBezTo>
                    <a:cubicBezTo>
                      <a:pt x="33" y="88"/>
                      <a:pt x="34" y="88"/>
                      <a:pt x="34" y="88"/>
                    </a:cubicBezTo>
                    <a:cubicBezTo>
                      <a:pt x="35" y="88"/>
                      <a:pt x="35" y="87"/>
                      <a:pt x="35" y="87"/>
                    </a:cubicBezTo>
                    <a:cubicBezTo>
                      <a:pt x="35" y="86"/>
                      <a:pt x="34" y="85"/>
                      <a:pt x="34" y="85"/>
                    </a:cubicBezTo>
                    <a:cubicBezTo>
                      <a:pt x="34" y="85"/>
                      <a:pt x="32" y="85"/>
                      <a:pt x="32" y="84"/>
                    </a:cubicBezTo>
                    <a:cubicBezTo>
                      <a:pt x="32" y="83"/>
                      <a:pt x="32" y="83"/>
                      <a:pt x="32" y="82"/>
                    </a:cubicBezTo>
                    <a:cubicBezTo>
                      <a:pt x="32" y="82"/>
                      <a:pt x="33" y="81"/>
                      <a:pt x="34" y="81"/>
                    </a:cubicBezTo>
                    <a:cubicBezTo>
                      <a:pt x="34" y="81"/>
                      <a:pt x="35" y="81"/>
                      <a:pt x="36" y="81"/>
                    </a:cubicBezTo>
                    <a:cubicBezTo>
                      <a:pt x="36" y="81"/>
                      <a:pt x="36" y="80"/>
                      <a:pt x="37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40" y="78"/>
                      <a:pt x="41" y="77"/>
                      <a:pt x="41" y="77"/>
                    </a:cubicBezTo>
                    <a:cubicBezTo>
                      <a:pt x="42" y="76"/>
                      <a:pt x="42" y="76"/>
                      <a:pt x="42" y="75"/>
                    </a:cubicBezTo>
                    <a:cubicBezTo>
                      <a:pt x="43" y="74"/>
                      <a:pt x="42" y="73"/>
                      <a:pt x="42" y="72"/>
                    </a:cubicBezTo>
                    <a:cubicBezTo>
                      <a:pt x="43" y="71"/>
                      <a:pt x="42" y="70"/>
                      <a:pt x="43" y="69"/>
                    </a:cubicBezTo>
                    <a:cubicBezTo>
                      <a:pt x="43" y="68"/>
                      <a:pt x="42" y="68"/>
                      <a:pt x="42" y="67"/>
                    </a:cubicBezTo>
                    <a:cubicBezTo>
                      <a:pt x="42" y="67"/>
                      <a:pt x="41" y="66"/>
                      <a:pt x="41" y="66"/>
                    </a:cubicBezTo>
                    <a:cubicBezTo>
                      <a:pt x="40" y="65"/>
                      <a:pt x="40" y="65"/>
                      <a:pt x="40" y="64"/>
                    </a:cubicBezTo>
                    <a:cubicBezTo>
                      <a:pt x="40" y="64"/>
                      <a:pt x="40" y="64"/>
                      <a:pt x="40" y="63"/>
                    </a:cubicBezTo>
                    <a:cubicBezTo>
                      <a:pt x="40" y="63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0" y="60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1" y="57"/>
                      <a:pt x="42" y="57"/>
                      <a:pt x="42" y="56"/>
                    </a:cubicBezTo>
                    <a:cubicBezTo>
                      <a:pt x="42" y="56"/>
                      <a:pt x="42" y="55"/>
                      <a:pt x="42" y="55"/>
                    </a:cubicBezTo>
                    <a:cubicBezTo>
                      <a:pt x="41" y="55"/>
                      <a:pt x="40" y="55"/>
                      <a:pt x="40" y="54"/>
                    </a:cubicBezTo>
                    <a:cubicBezTo>
                      <a:pt x="40" y="54"/>
                      <a:pt x="40" y="53"/>
                      <a:pt x="40" y="53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0" y="51"/>
                      <a:pt x="40" y="51"/>
                    </a:cubicBezTo>
                    <a:cubicBezTo>
                      <a:pt x="39" y="51"/>
                      <a:pt x="39" y="50"/>
                      <a:pt x="38" y="50"/>
                    </a:cubicBezTo>
                    <a:cubicBezTo>
                      <a:pt x="38" y="49"/>
                      <a:pt x="37" y="50"/>
                      <a:pt x="37" y="49"/>
                    </a:cubicBezTo>
                    <a:cubicBezTo>
                      <a:pt x="36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5" y="48"/>
                    </a:cubicBezTo>
                    <a:cubicBezTo>
                      <a:pt x="35" y="47"/>
                      <a:pt x="34" y="47"/>
                      <a:pt x="34" y="47"/>
                    </a:cubicBezTo>
                    <a:cubicBezTo>
                      <a:pt x="34" y="46"/>
                      <a:pt x="33" y="45"/>
                      <a:pt x="33" y="45"/>
                    </a:cubicBezTo>
                    <a:cubicBezTo>
                      <a:pt x="33" y="45"/>
                      <a:pt x="32" y="45"/>
                      <a:pt x="32" y="44"/>
                    </a:cubicBezTo>
                    <a:cubicBezTo>
                      <a:pt x="31" y="44"/>
                      <a:pt x="30" y="44"/>
                      <a:pt x="30" y="44"/>
                    </a:cubicBezTo>
                    <a:cubicBezTo>
                      <a:pt x="30" y="43"/>
                      <a:pt x="30" y="43"/>
                      <a:pt x="30" y="42"/>
                    </a:cubicBezTo>
                    <a:cubicBezTo>
                      <a:pt x="29" y="42"/>
                      <a:pt x="28" y="41"/>
                      <a:pt x="28" y="41"/>
                    </a:cubicBezTo>
                    <a:cubicBezTo>
                      <a:pt x="28" y="40"/>
                      <a:pt x="28" y="39"/>
                      <a:pt x="27" y="39"/>
                    </a:cubicBezTo>
                    <a:cubicBezTo>
                      <a:pt x="27" y="39"/>
                      <a:pt x="26" y="38"/>
                      <a:pt x="26" y="37"/>
                    </a:cubicBezTo>
                    <a:cubicBezTo>
                      <a:pt x="26" y="37"/>
                      <a:pt x="25" y="37"/>
                      <a:pt x="25" y="37"/>
                    </a:cubicBezTo>
                    <a:cubicBezTo>
                      <a:pt x="24" y="36"/>
                      <a:pt x="23" y="35"/>
                      <a:pt x="23" y="35"/>
                    </a:cubicBezTo>
                    <a:cubicBezTo>
                      <a:pt x="23" y="35"/>
                      <a:pt x="23" y="34"/>
                      <a:pt x="22" y="34"/>
                    </a:cubicBezTo>
                    <a:cubicBezTo>
                      <a:pt x="22" y="34"/>
                      <a:pt x="21" y="34"/>
                      <a:pt x="21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19" y="33"/>
                      <a:pt x="18" y="33"/>
                      <a:pt x="18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6" y="32"/>
                      <a:pt x="15" y="31"/>
                      <a:pt x="15" y="31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30"/>
                      <a:pt x="16" y="29"/>
                      <a:pt x="15" y="29"/>
                    </a:cubicBezTo>
                    <a:cubicBezTo>
                      <a:pt x="15" y="29"/>
                      <a:pt x="14" y="28"/>
                      <a:pt x="14" y="28"/>
                    </a:cubicBezTo>
                    <a:cubicBezTo>
                      <a:pt x="14" y="28"/>
                      <a:pt x="15" y="27"/>
                      <a:pt x="15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5"/>
                      <a:pt x="19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2"/>
                    </a:cubicBezTo>
                    <a:cubicBezTo>
                      <a:pt x="21" y="22"/>
                      <a:pt x="21" y="22"/>
                      <a:pt x="20" y="21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19" y="20"/>
                      <a:pt x="19" y="19"/>
                      <a:pt x="19" y="19"/>
                    </a:cubicBezTo>
                    <a:cubicBezTo>
                      <a:pt x="18" y="19"/>
                      <a:pt x="17" y="18"/>
                      <a:pt x="17" y="18"/>
                    </a:cubicBezTo>
                    <a:cubicBezTo>
                      <a:pt x="16" y="18"/>
                      <a:pt x="16" y="17"/>
                      <a:pt x="16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2" y="18"/>
                      <a:pt x="11" y="17"/>
                      <a:pt x="11" y="17"/>
                    </a:cubicBezTo>
                    <a:cubicBezTo>
                      <a:pt x="10" y="17"/>
                      <a:pt x="8" y="17"/>
                      <a:pt x="8" y="17"/>
                    </a:cubicBezTo>
                    <a:cubicBezTo>
                      <a:pt x="8" y="17"/>
                      <a:pt x="7" y="16"/>
                      <a:pt x="6" y="15"/>
                    </a:cubicBezTo>
                    <a:cubicBezTo>
                      <a:pt x="6" y="15"/>
                      <a:pt x="5" y="14"/>
                      <a:pt x="5" y="14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10" y="5"/>
                      <a:pt x="11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7" y="1"/>
                      <a:pt x="17" y="1"/>
                    </a:cubicBezTo>
                    <a:cubicBezTo>
                      <a:pt x="17" y="0"/>
                      <a:pt x="17" y="1"/>
                      <a:pt x="19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2" y="1"/>
                      <a:pt x="22" y="1"/>
                    </a:cubicBezTo>
                    <a:cubicBezTo>
                      <a:pt x="22" y="1"/>
                      <a:pt x="24" y="2"/>
                      <a:pt x="25" y="2"/>
                    </a:cubicBezTo>
                    <a:cubicBezTo>
                      <a:pt x="25" y="2"/>
                      <a:pt x="27" y="2"/>
                      <a:pt x="28" y="3"/>
                    </a:cubicBezTo>
                    <a:cubicBezTo>
                      <a:pt x="28" y="3"/>
                      <a:pt x="30" y="2"/>
                      <a:pt x="30" y="2"/>
                    </a:cubicBezTo>
                    <a:cubicBezTo>
                      <a:pt x="30" y="2"/>
                      <a:pt x="30" y="4"/>
                      <a:pt x="30" y="4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7"/>
                      <a:pt x="30" y="8"/>
                      <a:pt x="30" y="8"/>
                    </a:cubicBezTo>
                    <a:cubicBezTo>
                      <a:pt x="30" y="9"/>
                      <a:pt x="35" y="11"/>
                      <a:pt x="36" y="11"/>
                    </a:cubicBezTo>
                    <a:cubicBezTo>
                      <a:pt x="37" y="12"/>
                      <a:pt x="38" y="11"/>
                      <a:pt x="39" y="11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39" y="14"/>
                      <a:pt x="38" y="13"/>
                      <a:pt x="38" y="14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6" y="14"/>
                      <a:pt x="35" y="14"/>
                      <a:pt x="35" y="14"/>
                    </a:cubicBezTo>
                    <a:cubicBezTo>
                      <a:pt x="35" y="15"/>
                      <a:pt x="35" y="16"/>
                      <a:pt x="35" y="16"/>
                    </a:cubicBezTo>
                    <a:cubicBezTo>
                      <a:pt x="34" y="16"/>
                      <a:pt x="34" y="17"/>
                      <a:pt x="34" y="17"/>
                    </a:cubicBezTo>
                    <a:cubicBezTo>
                      <a:pt x="33" y="17"/>
                      <a:pt x="33" y="16"/>
                      <a:pt x="32" y="17"/>
                    </a:cubicBezTo>
                    <a:cubicBezTo>
                      <a:pt x="32" y="17"/>
                      <a:pt x="31" y="17"/>
                      <a:pt x="31" y="17"/>
                    </a:cubicBezTo>
                    <a:cubicBezTo>
                      <a:pt x="31" y="17"/>
                      <a:pt x="30" y="16"/>
                      <a:pt x="30" y="17"/>
                    </a:cubicBezTo>
                    <a:cubicBezTo>
                      <a:pt x="30" y="18"/>
                      <a:pt x="30" y="21"/>
                      <a:pt x="30" y="22"/>
                    </a:cubicBezTo>
                    <a:cubicBezTo>
                      <a:pt x="30" y="22"/>
                      <a:pt x="29" y="23"/>
                      <a:pt x="29" y="23"/>
                    </a:cubicBezTo>
                    <a:cubicBezTo>
                      <a:pt x="28" y="23"/>
                      <a:pt x="29" y="24"/>
                      <a:pt x="28" y="24"/>
                    </a:cubicBezTo>
                    <a:cubicBezTo>
                      <a:pt x="28" y="24"/>
                      <a:pt x="27" y="24"/>
                      <a:pt x="26" y="24"/>
                    </a:cubicBezTo>
                    <a:cubicBezTo>
                      <a:pt x="26" y="24"/>
                      <a:pt x="26" y="25"/>
                      <a:pt x="26" y="26"/>
                    </a:cubicBezTo>
                    <a:cubicBezTo>
                      <a:pt x="26" y="26"/>
                      <a:pt x="25" y="27"/>
                      <a:pt x="26" y="27"/>
                    </a:cubicBezTo>
                    <a:cubicBezTo>
                      <a:pt x="26" y="27"/>
                      <a:pt x="26" y="28"/>
                      <a:pt x="26" y="28"/>
                    </a:cubicBezTo>
                    <a:cubicBezTo>
                      <a:pt x="26" y="28"/>
                      <a:pt x="26" y="29"/>
                      <a:pt x="26" y="29"/>
                    </a:cubicBezTo>
                    <a:cubicBezTo>
                      <a:pt x="26" y="30"/>
                      <a:pt x="25" y="30"/>
                      <a:pt x="25" y="31"/>
                    </a:cubicBezTo>
                    <a:cubicBezTo>
                      <a:pt x="25" y="31"/>
                      <a:pt x="25" y="31"/>
                      <a:pt x="25" y="32"/>
                    </a:cubicBezTo>
                    <a:cubicBezTo>
                      <a:pt x="25" y="32"/>
                      <a:pt x="26" y="32"/>
                      <a:pt x="26" y="32"/>
                    </a:cubicBezTo>
                    <a:cubicBezTo>
                      <a:pt x="26" y="32"/>
                      <a:pt x="26" y="33"/>
                      <a:pt x="26" y="33"/>
                    </a:cubicBezTo>
                    <a:cubicBezTo>
                      <a:pt x="26" y="33"/>
                      <a:pt x="25" y="33"/>
                      <a:pt x="26" y="34"/>
                    </a:cubicBezTo>
                    <a:cubicBezTo>
                      <a:pt x="26" y="34"/>
                      <a:pt x="27" y="34"/>
                      <a:pt x="28" y="34"/>
                    </a:cubicBezTo>
                    <a:cubicBezTo>
                      <a:pt x="28" y="35"/>
                      <a:pt x="28" y="35"/>
                      <a:pt x="29" y="35"/>
                    </a:cubicBezTo>
                    <a:cubicBezTo>
                      <a:pt x="29" y="36"/>
                      <a:pt x="30" y="36"/>
                      <a:pt x="31" y="37"/>
                    </a:cubicBezTo>
                    <a:cubicBezTo>
                      <a:pt x="31" y="37"/>
                      <a:pt x="31" y="37"/>
                      <a:pt x="32" y="37"/>
                    </a:cubicBezTo>
                    <a:cubicBezTo>
                      <a:pt x="32" y="37"/>
                      <a:pt x="32" y="40"/>
                      <a:pt x="32" y="40"/>
                    </a:cubicBezTo>
                    <a:cubicBezTo>
                      <a:pt x="32" y="41"/>
                      <a:pt x="33" y="42"/>
                      <a:pt x="33" y="42"/>
                    </a:cubicBezTo>
                    <a:cubicBezTo>
                      <a:pt x="34" y="43"/>
                      <a:pt x="38" y="46"/>
                      <a:pt x="39" y="46"/>
                    </a:cubicBezTo>
                    <a:cubicBezTo>
                      <a:pt x="40" y="46"/>
                      <a:pt x="41" y="47"/>
                      <a:pt x="42" y="47"/>
                    </a:cubicBezTo>
                    <a:cubicBezTo>
                      <a:pt x="42" y="48"/>
                      <a:pt x="43" y="49"/>
                      <a:pt x="44" y="49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6" y="51"/>
                      <a:pt x="47" y="52"/>
                      <a:pt x="48" y="53"/>
                    </a:cubicBezTo>
                    <a:cubicBezTo>
                      <a:pt x="49" y="54"/>
                      <a:pt x="48" y="54"/>
                      <a:pt x="49" y="55"/>
                    </a:cubicBezTo>
                    <a:cubicBezTo>
                      <a:pt x="49" y="56"/>
                      <a:pt x="50" y="57"/>
                      <a:pt x="50" y="57"/>
                    </a:cubicBezTo>
                    <a:cubicBezTo>
                      <a:pt x="50" y="58"/>
                      <a:pt x="50" y="59"/>
                      <a:pt x="51" y="59"/>
                    </a:cubicBezTo>
                    <a:cubicBezTo>
                      <a:pt x="51" y="60"/>
                      <a:pt x="51" y="60"/>
                      <a:pt x="51" y="61"/>
                    </a:cubicBezTo>
                    <a:cubicBezTo>
                      <a:pt x="52" y="61"/>
                      <a:pt x="52" y="63"/>
                      <a:pt x="52" y="64"/>
                    </a:cubicBezTo>
                    <a:cubicBezTo>
                      <a:pt x="53" y="64"/>
                      <a:pt x="53" y="65"/>
                      <a:pt x="53" y="65"/>
                    </a:cubicBezTo>
                    <a:cubicBezTo>
                      <a:pt x="53" y="66"/>
                      <a:pt x="53" y="66"/>
                      <a:pt x="53" y="67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70"/>
                      <a:pt x="54" y="71"/>
                    </a:cubicBezTo>
                    <a:cubicBezTo>
                      <a:pt x="54" y="71"/>
                      <a:pt x="54" y="71"/>
                      <a:pt x="55" y="72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  <a:moveTo>
                      <a:pt x="18" y="91"/>
                    </a:moveTo>
                    <a:cubicBezTo>
                      <a:pt x="18" y="92"/>
                      <a:pt x="19" y="92"/>
                      <a:pt x="19" y="92"/>
                    </a:cubicBezTo>
                    <a:cubicBezTo>
                      <a:pt x="19" y="92"/>
                      <a:pt x="18" y="92"/>
                      <a:pt x="19" y="93"/>
                    </a:cubicBezTo>
                    <a:cubicBezTo>
                      <a:pt x="19" y="93"/>
                      <a:pt x="18" y="94"/>
                      <a:pt x="19" y="94"/>
                    </a:cubicBezTo>
                    <a:cubicBezTo>
                      <a:pt x="20" y="94"/>
                      <a:pt x="20" y="94"/>
                      <a:pt x="20" y="93"/>
                    </a:cubicBezTo>
                    <a:cubicBezTo>
                      <a:pt x="20" y="92"/>
                      <a:pt x="20" y="92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19" y="91"/>
                      <a:pt x="19" y="91"/>
                      <a:pt x="19" y="91"/>
                    </a:cubicBezTo>
                    <a:cubicBezTo>
                      <a:pt x="18" y="91"/>
                      <a:pt x="18" y="91"/>
                      <a:pt x="18" y="9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8" name="Freeform 826">
                <a:extLst>
                  <a:ext uri="{FF2B5EF4-FFF2-40B4-BE49-F238E27FC236}">
                    <a16:creationId xmlns="" xmlns:a16="http://schemas.microsoft.com/office/drawing/2014/main" id="{C027B95E-3053-5E46-99A9-47787DE9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3441700"/>
                <a:ext cx="482600" cy="317500"/>
              </a:xfrm>
              <a:custGeom>
                <a:avLst/>
                <a:gdLst>
                  <a:gd name="T0" fmla="*/ 80 w 116"/>
                  <a:gd name="T1" fmla="*/ 76 h 76"/>
                  <a:gd name="T2" fmla="*/ 82 w 116"/>
                  <a:gd name="T3" fmla="*/ 70 h 76"/>
                  <a:gd name="T4" fmla="*/ 84 w 116"/>
                  <a:gd name="T5" fmla="*/ 67 h 76"/>
                  <a:gd name="T6" fmla="*/ 82 w 116"/>
                  <a:gd name="T7" fmla="*/ 62 h 76"/>
                  <a:gd name="T8" fmla="*/ 79 w 116"/>
                  <a:gd name="T9" fmla="*/ 60 h 76"/>
                  <a:gd name="T10" fmla="*/ 77 w 116"/>
                  <a:gd name="T11" fmla="*/ 57 h 76"/>
                  <a:gd name="T12" fmla="*/ 81 w 116"/>
                  <a:gd name="T13" fmla="*/ 54 h 76"/>
                  <a:gd name="T14" fmla="*/ 85 w 116"/>
                  <a:gd name="T15" fmla="*/ 54 h 76"/>
                  <a:gd name="T16" fmla="*/ 87 w 116"/>
                  <a:gd name="T17" fmla="*/ 51 h 76"/>
                  <a:gd name="T18" fmla="*/ 89 w 116"/>
                  <a:gd name="T19" fmla="*/ 50 h 76"/>
                  <a:gd name="T20" fmla="*/ 89 w 116"/>
                  <a:gd name="T21" fmla="*/ 46 h 76"/>
                  <a:gd name="T22" fmla="*/ 91 w 116"/>
                  <a:gd name="T23" fmla="*/ 44 h 76"/>
                  <a:gd name="T24" fmla="*/ 97 w 116"/>
                  <a:gd name="T25" fmla="*/ 43 h 76"/>
                  <a:gd name="T26" fmla="*/ 99 w 116"/>
                  <a:gd name="T27" fmla="*/ 43 h 76"/>
                  <a:gd name="T28" fmla="*/ 98 w 116"/>
                  <a:gd name="T29" fmla="*/ 47 h 76"/>
                  <a:gd name="T30" fmla="*/ 100 w 116"/>
                  <a:gd name="T31" fmla="*/ 50 h 76"/>
                  <a:gd name="T32" fmla="*/ 102 w 116"/>
                  <a:gd name="T33" fmla="*/ 51 h 76"/>
                  <a:gd name="T34" fmla="*/ 102 w 116"/>
                  <a:gd name="T35" fmla="*/ 49 h 76"/>
                  <a:gd name="T36" fmla="*/ 105 w 116"/>
                  <a:gd name="T37" fmla="*/ 49 h 76"/>
                  <a:gd name="T38" fmla="*/ 109 w 116"/>
                  <a:gd name="T39" fmla="*/ 47 h 76"/>
                  <a:gd name="T40" fmla="*/ 112 w 116"/>
                  <a:gd name="T41" fmla="*/ 46 h 76"/>
                  <a:gd name="T42" fmla="*/ 116 w 116"/>
                  <a:gd name="T43" fmla="*/ 45 h 76"/>
                  <a:gd name="T44" fmla="*/ 111 w 116"/>
                  <a:gd name="T45" fmla="*/ 42 h 76"/>
                  <a:gd name="T46" fmla="*/ 107 w 116"/>
                  <a:gd name="T47" fmla="*/ 40 h 76"/>
                  <a:gd name="T48" fmla="*/ 105 w 116"/>
                  <a:gd name="T49" fmla="*/ 40 h 76"/>
                  <a:gd name="T50" fmla="*/ 102 w 116"/>
                  <a:gd name="T51" fmla="*/ 41 h 76"/>
                  <a:gd name="T52" fmla="*/ 98 w 116"/>
                  <a:gd name="T53" fmla="*/ 38 h 76"/>
                  <a:gd name="T54" fmla="*/ 100 w 116"/>
                  <a:gd name="T55" fmla="*/ 34 h 76"/>
                  <a:gd name="T56" fmla="*/ 101 w 116"/>
                  <a:gd name="T57" fmla="*/ 31 h 76"/>
                  <a:gd name="T58" fmla="*/ 94 w 116"/>
                  <a:gd name="T59" fmla="*/ 36 h 76"/>
                  <a:gd name="T60" fmla="*/ 88 w 116"/>
                  <a:gd name="T61" fmla="*/ 39 h 76"/>
                  <a:gd name="T62" fmla="*/ 84 w 116"/>
                  <a:gd name="T63" fmla="*/ 43 h 76"/>
                  <a:gd name="T64" fmla="*/ 85 w 116"/>
                  <a:gd name="T65" fmla="*/ 46 h 76"/>
                  <a:gd name="T66" fmla="*/ 81 w 116"/>
                  <a:gd name="T67" fmla="*/ 41 h 76"/>
                  <a:gd name="T68" fmla="*/ 68 w 116"/>
                  <a:gd name="T69" fmla="*/ 34 h 76"/>
                  <a:gd name="T70" fmla="*/ 68 w 116"/>
                  <a:gd name="T71" fmla="*/ 24 h 76"/>
                  <a:gd name="T72" fmla="*/ 64 w 116"/>
                  <a:gd name="T73" fmla="*/ 21 h 76"/>
                  <a:gd name="T74" fmla="*/ 54 w 116"/>
                  <a:gd name="T75" fmla="*/ 18 h 76"/>
                  <a:gd name="T76" fmla="*/ 35 w 116"/>
                  <a:gd name="T77" fmla="*/ 13 h 76"/>
                  <a:gd name="T78" fmla="*/ 17 w 116"/>
                  <a:gd name="T79" fmla="*/ 0 h 76"/>
                  <a:gd name="T80" fmla="*/ 6 w 116"/>
                  <a:gd name="T81" fmla="*/ 40 h 76"/>
                  <a:gd name="T82" fmla="*/ 7 w 116"/>
                  <a:gd name="T83" fmla="*/ 38 h 76"/>
                  <a:gd name="T84" fmla="*/ 12 w 116"/>
                  <a:gd name="T85" fmla="*/ 32 h 76"/>
                  <a:gd name="T86" fmla="*/ 15 w 116"/>
                  <a:gd name="T87" fmla="*/ 28 h 76"/>
                  <a:gd name="T88" fmla="*/ 18 w 116"/>
                  <a:gd name="T89" fmla="*/ 26 h 76"/>
                  <a:gd name="T90" fmla="*/ 27 w 116"/>
                  <a:gd name="T91" fmla="*/ 32 h 76"/>
                  <a:gd name="T92" fmla="*/ 29 w 116"/>
                  <a:gd name="T93" fmla="*/ 35 h 76"/>
                  <a:gd name="T94" fmla="*/ 28 w 116"/>
                  <a:gd name="T95" fmla="*/ 37 h 76"/>
                  <a:gd name="T96" fmla="*/ 29 w 116"/>
                  <a:gd name="T97" fmla="*/ 40 h 76"/>
                  <a:gd name="T98" fmla="*/ 34 w 116"/>
                  <a:gd name="T99" fmla="*/ 40 h 76"/>
                  <a:gd name="T100" fmla="*/ 37 w 116"/>
                  <a:gd name="T101" fmla="*/ 40 h 76"/>
                  <a:gd name="T102" fmla="*/ 43 w 116"/>
                  <a:gd name="T103" fmla="*/ 48 h 76"/>
                  <a:gd name="T104" fmla="*/ 64 w 116"/>
                  <a:gd name="T105" fmla="*/ 66 h 76"/>
                  <a:gd name="T106" fmla="*/ 72 w 116"/>
                  <a:gd name="T107" fmla="*/ 68 h 76"/>
                  <a:gd name="T108" fmla="*/ 71 w 116"/>
                  <a:gd name="T10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6" h="76">
                    <a:moveTo>
                      <a:pt x="76" y="76"/>
                    </a:moveTo>
                    <a:cubicBezTo>
                      <a:pt x="78" y="75"/>
                      <a:pt x="78" y="75"/>
                      <a:pt x="78" y="75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2"/>
                    </a:cubicBezTo>
                    <a:cubicBezTo>
                      <a:pt x="81" y="72"/>
                      <a:pt x="82" y="70"/>
                      <a:pt x="82" y="70"/>
                    </a:cubicBezTo>
                    <a:cubicBezTo>
                      <a:pt x="83" y="69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7"/>
                      <a:pt x="84" y="67"/>
                    </a:cubicBezTo>
                    <a:cubicBezTo>
                      <a:pt x="84" y="67"/>
                      <a:pt x="82" y="65"/>
                      <a:pt x="82" y="65"/>
                    </a:cubicBezTo>
                    <a:cubicBezTo>
                      <a:pt x="82" y="65"/>
                      <a:pt x="81" y="62"/>
                      <a:pt x="81" y="62"/>
                    </a:cubicBezTo>
                    <a:cubicBezTo>
                      <a:pt x="81" y="62"/>
                      <a:pt x="82" y="62"/>
                      <a:pt x="82" y="62"/>
                    </a:cubicBezTo>
                    <a:cubicBezTo>
                      <a:pt x="82" y="61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7" y="58"/>
                      <a:pt x="77" y="58"/>
                    </a:cubicBezTo>
                    <a:cubicBezTo>
                      <a:pt x="77" y="58"/>
                      <a:pt x="77" y="57"/>
                      <a:pt x="77" y="57"/>
                    </a:cubicBezTo>
                    <a:cubicBezTo>
                      <a:pt x="77" y="56"/>
                      <a:pt x="78" y="55"/>
                      <a:pt x="78" y="55"/>
                    </a:cubicBezTo>
                    <a:cubicBezTo>
                      <a:pt x="78" y="55"/>
                      <a:pt x="79" y="54"/>
                      <a:pt x="79" y="54"/>
                    </a:cubicBezTo>
                    <a:cubicBezTo>
                      <a:pt x="79" y="54"/>
                      <a:pt x="81" y="54"/>
                      <a:pt x="81" y="54"/>
                    </a:cubicBezTo>
                    <a:cubicBezTo>
                      <a:pt x="81" y="54"/>
                      <a:pt x="83" y="55"/>
                      <a:pt x="83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5" y="54"/>
                    </a:cubicBezTo>
                    <a:cubicBezTo>
                      <a:pt x="85" y="53"/>
                      <a:pt x="86" y="53"/>
                      <a:pt x="86" y="53"/>
                    </a:cubicBezTo>
                    <a:cubicBezTo>
                      <a:pt x="86" y="52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6" y="51"/>
                      <a:pt x="85" y="50"/>
                      <a:pt x="85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6"/>
                      <a:pt x="90" y="45"/>
                      <a:pt x="90" y="45"/>
                    </a:cubicBezTo>
                    <a:cubicBezTo>
                      <a:pt x="90" y="44"/>
                      <a:pt x="91" y="44"/>
                      <a:pt x="91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5"/>
                      <a:pt x="93" y="46"/>
                      <a:pt x="93" y="45"/>
                    </a:cubicBezTo>
                    <a:cubicBezTo>
                      <a:pt x="93" y="45"/>
                      <a:pt x="97" y="43"/>
                      <a:pt x="97" y="43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100" y="45"/>
                      <a:pt x="100" y="45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8"/>
                      <a:pt x="98" y="48"/>
                      <a:pt x="98" y="48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2" y="50"/>
                      <a:pt x="102" y="51"/>
                      <a:pt x="102" y="51"/>
                    </a:cubicBezTo>
                    <a:cubicBezTo>
                      <a:pt x="102" y="51"/>
                      <a:pt x="102" y="52"/>
                      <a:pt x="102" y="52"/>
                    </a:cubicBezTo>
                    <a:cubicBezTo>
                      <a:pt x="102" y="52"/>
                      <a:pt x="102" y="51"/>
                      <a:pt x="102" y="51"/>
                    </a:cubicBezTo>
                    <a:cubicBezTo>
                      <a:pt x="103" y="50"/>
                      <a:pt x="102" y="49"/>
                      <a:pt x="102" y="49"/>
                    </a:cubicBezTo>
                    <a:cubicBezTo>
                      <a:pt x="102" y="49"/>
                      <a:pt x="102" y="48"/>
                      <a:pt x="102" y="48"/>
                    </a:cubicBezTo>
                    <a:cubicBezTo>
                      <a:pt x="103" y="48"/>
                      <a:pt x="104" y="48"/>
                      <a:pt x="104" y="48"/>
                    </a:cubicBezTo>
                    <a:cubicBezTo>
                      <a:pt x="104" y="48"/>
                      <a:pt x="105" y="49"/>
                      <a:pt x="105" y="49"/>
                    </a:cubicBezTo>
                    <a:cubicBezTo>
                      <a:pt x="105" y="49"/>
                      <a:pt x="106" y="50"/>
                      <a:pt x="106" y="50"/>
                    </a:cubicBezTo>
                    <a:cubicBezTo>
                      <a:pt x="107" y="49"/>
                      <a:pt x="108" y="49"/>
                      <a:pt x="108" y="49"/>
                    </a:cubicBezTo>
                    <a:cubicBezTo>
                      <a:pt x="108" y="48"/>
                      <a:pt x="109" y="48"/>
                      <a:pt x="109" y="47"/>
                    </a:cubicBezTo>
                    <a:cubicBezTo>
                      <a:pt x="109" y="47"/>
                      <a:pt x="111" y="47"/>
                      <a:pt x="111" y="47"/>
                    </a:cubicBezTo>
                    <a:cubicBezTo>
                      <a:pt x="111" y="46"/>
                      <a:pt x="111" y="46"/>
                      <a:pt x="111" y="46"/>
                    </a:cubicBezTo>
                    <a:cubicBezTo>
                      <a:pt x="111" y="46"/>
                      <a:pt x="112" y="46"/>
                      <a:pt x="112" y="46"/>
                    </a:cubicBezTo>
                    <a:cubicBezTo>
                      <a:pt x="113" y="46"/>
                      <a:pt x="113" y="47"/>
                      <a:pt x="113" y="47"/>
                    </a:cubicBezTo>
                    <a:cubicBezTo>
                      <a:pt x="113" y="46"/>
                      <a:pt x="114" y="45"/>
                      <a:pt x="114" y="45"/>
                    </a:cubicBezTo>
                    <a:cubicBezTo>
                      <a:pt x="114" y="45"/>
                      <a:pt x="116" y="45"/>
                      <a:pt x="116" y="45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3" y="44"/>
                      <a:pt x="113" y="44"/>
                    </a:cubicBezTo>
                    <a:cubicBezTo>
                      <a:pt x="112" y="44"/>
                      <a:pt x="111" y="43"/>
                      <a:pt x="111" y="42"/>
                    </a:cubicBezTo>
                    <a:cubicBezTo>
                      <a:pt x="111" y="42"/>
                      <a:pt x="109" y="42"/>
                      <a:pt x="109" y="42"/>
                    </a:cubicBezTo>
                    <a:cubicBezTo>
                      <a:pt x="109" y="42"/>
                      <a:pt x="110" y="41"/>
                      <a:pt x="109" y="41"/>
                    </a:cubicBezTo>
                    <a:cubicBezTo>
                      <a:pt x="108" y="40"/>
                      <a:pt x="107" y="41"/>
                      <a:pt x="107" y="40"/>
                    </a:cubicBezTo>
                    <a:cubicBezTo>
                      <a:pt x="107" y="40"/>
                      <a:pt x="107" y="39"/>
                      <a:pt x="107" y="38"/>
                    </a:cubicBezTo>
                    <a:cubicBezTo>
                      <a:pt x="106" y="38"/>
                      <a:pt x="105" y="38"/>
                      <a:pt x="105" y="38"/>
                    </a:cubicBezTo>
                    <a:cubicBezTo>
                      <a:pt x="105" y="38"/>
                      <a:pt x="105" y="40"/>
                      <a:pt x="105" y="40"/>
                    </a:cubicBezTo>
                    <a:cubicBezTo>
                      <a:pt x="104" y="40"/>
                      <a:pt x="104" y="40"/>
                      <a:pt x="104" y="40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1"/>
                      <a:pt x="103" y="41"/>
                      <a:pt x="102" y="41"/>
                    </a:cubicBezTo>
                    <a:cubicBezTo>
                      <a:pt x="102" y="41"/>
                      <a:pt x="101" y="41"/>
                      <a:pt x="100" y="41"/>
                    </a:cubicBezTo>
                    <a:cubicBezTo>
                      <a:pt x="100" y="41"/>
                      <a:pt x="100" y="39"/>
                      <a:pt x="100" y="39"/>
                    </a:cubicBezTo>
                    <a:cubicBezTo>
                      <a:pt x="100" y="39"/>
                      <a:pt x="98" y="38"/>
                      <a:pt x="98" y="38"/>
                    </a:cubicBezTo>
                    <a:cubicBezTo>
                      <a:pt x="98" y="38"/>
                      <a:pt x="96" y="38"/>
                      <a:pt x="96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99" y="33"/>
                      <a:pt x="98" y="33"/>
                      <a:pt x="97" y="33"/>
                    </a:cubicBezTo>
                    <a:cubicBezTo>
                      <a:pt x="97" y="33"/>
                      <a:pt x="94" y="36"/>
                      <a:pt x="94" y="36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5" y="44"/>
                      <a:pt x="85" y="45"/>
                    </a:cubicBezTo>
                    <a:cubicBezTo>
                      <a:pt x="86" y="45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8" y="34"/>
                      <a:pt x="68" y="29"/>
                      <a:pt x="68" y="29"/>
                    </a:cubicBezTo>
                    <a:cubicBezTo>
                      <a:pt x="68" y="29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7"/>
                      <a:pt x="7" y="34"/>
                      <a:pt x="7" y="34"/>
                    </a:cubicBezTo>
                    <a:cubicBezTo>
                      <a:pt x="7" y="34"/>
                      <a:pt x="9" y="32"/>
                      <a:pt x="9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3" y="29"/>
                      <a:pt x="13" y="29"/>
                    </a:cubicBezTo>
                    <a:cubicBezTo>
                      <a:pt x="13" y="29"/>
                      <a:pt x="16" y="30"/>
                      <a:pt x="16" y="30"/>
                    </a:cubicBezTo>
                    <a:cubicBezTo>
                      <a:pt x="16" y="30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7" y="27"/>
                      <a:pt x="17" y="27"/>
                    </a:cubicBezTo>
                    <a:cubicBezTo>
                      <a:pt x="17" y="27"/>
                      <a:pt x="18" y="26"/>
                      <a:pt x="18" y="26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7" y="34"/>
                    </a:cubicBezTo>
                    <a:cubicBezTo>
                      <a:pt x="27" y="34"/>
                      <a:pt x="29" y="35"/>
                      <a:pt x="29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8" y="36"/>
                      <a:pt x="28" y="37"/>
                      <a:pt x="28" y="37"/>
                    </a:cubicBezTo>
                    <a:cubicBezTo>
                      <a:pt x="28" y="37"/>
                      <a:pt x="28" y="38"/>
                      <a:pt x="28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3" y="48"/>
                      <a:pt x="43" y="48"/>
                    </a:cubicBezTo>
                    <a:cubicBezTo>
                      <a:pt x="43" y="48"/>
                      <a:pt x="43" y="51"/>
                      <a:pt x="43" y="51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70" y="67"/>
                      <a:pt x="70" y="67"/>
                    </a:cubicBezTo>
                    <a:cubicBezTo>
                      <a:pt x="70" y="67"/>
                      <a:pt x="72" y="68"/>
                      <a:pt x="72" y="68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2" y="70"/>
                      <a:pt x="71" y="70"/>
                      <a:pt x="71" y="70"/>
                    </a:cubicBezTo>
                    <a:cubicBezTo>
                      <a:pt x="71" y="71"/>
                      <a:pt x="71" y="74"/>
                      <a:pt x="71" y="74"/>
                    </a:cubicBezTo>
                    <a:cubicBezTo>
                      <a:pt x="74" y="74"/>
                      <a:pt x="74" y="74"/>
                      <a:pt x="74" y="74"/>
                    </a:cubicBezTo>
                    <a:lnTo>
                      <a:pt x="76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9" name="Freeform 828">
                <a:extLst>
                  <a:ext uri="{FF2B5EF4-FFF2-40B4-BE49-F238E27FC236}">
                    <a16:creationId xmlns="" xmlns:a16="http://schemas.microsoft.com/office/drawing/2014/main" id="{65E65225-CACD-0E40-AF51-488815F7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8000" y="3551238"/>
                <a:ext cx="398462" cy="277813"/>
              </a:xfrm>
              <a:custGeom>
                <a:avLst/>
                <a:gdLst>
                  <a:gd name="T0" fmla="*/ 18 w 96"/>
                  <a:gd name="T1" fmla="*/ 43 h 67"/>
                  <a:gd name="T2" fmla="*/ 27 w 96"/>
                  <a:gd name="T3" fmla="*/ 41 h 67"/>
                  <a:gd name="T4" fmla="*/ 32 w 96"/>
                  <a:gd name="T5" fmla="*/ 40 h 67"/>
                  <a:gd name="T6" fmla="*/ 39 w 96"/>
                  <a:gd name="T7" fmla="*/ 45 h 67"/>
                  <a:gd name="T8" fmla="*/ 44 w 96"/>
                  <a:gd name="T9" fmla="*/ 46 h 67"/>
                  <a:gd name="T10" fmla="*/ 47 w 96"/>
                  <a:gd name="T11" fmla="*/ 50 h 67"/>
                  <a:gd name="T12" fmla="*/ 53 w 96"/>
                  <a:gd name="T13" fmla="*/ 54 h 67"/>
                  <a:gd name="T14" fmla="*/ 59 w 96"/>
                  <a:gd name="T15" fmla="*/ 58 h 67"/>
                  <a:gd name="T16" fmla="*/ 58 w 96"/>
                  <a:gd name="T17" fmla="*/ 62 h 67"/>
                  <a:gd name="T18" fmla="*/ 60 w 96"/>
                  <a:gd name="T19" fmla="*/ 63 h 67"/>
                  <a:gd name="T20" fmla="*/ 66 w 96"/>
                  <a:gd name="T21" fmla="*/ 66 h 67"/>
                  <a:gd name="T22" fmla="*/ 68 w 96"/>
                  <a:gd name="T23" fmla="*/ 66 h 67"/>
                  <a:gd name="T24" fmla="*/ 72 w 96"/>
                  <a:gd name="T25" fmla="*/ 65 h 67"/>
                  <a:gd name="T26" fmla="*/ 72 w 96"/>
                  <a:gd name="T27" fmla="*/ 61 h 67"/>
                  <a:gd name="T28" fmla="*/ 78 w 96"/>
                  <a:gd name="T29" fmla="*/ 60 h 67"/>
                  <a:gd name="T30" fmla="*/ 82 w 96"/>
                  <a:gd name="T31" fmla="*/ 54 h 67"/>
                  <a:gd name="T32" fmla="*/ 85 w 96"/>
                  <a:gd name="T33" fmla="*/ 49 h 67"/>
                  <a:gd name="T34" fmla="*/ 89 w 96"/>
                  <a:gd name="T35" fmla="*/ 48 h 67"/>
                  <a:gd name="T36" fmla="*/ 93 w 96"/>
                  <a:gd name="T37" fmla="*/ 48 h 67"/>
                  <a:gd name="T38" fmla="*/ 96 w 96"/>
                  <a:gd name="T39" fmla="*/ 44 h 67"/>
                  <a:gd name="T40" fmla="*/ 92 w 96"/>
                  <a:gd name="T41" fmla="*/ 40 h 67"/>
                  <a:gd name="T42" fmla="*/ 67 w 96"/>
                  <a:gd name="T43" fmla="*/ 25 h 67"/>
                  <a:gd name="T44" fmla="*/ 65 w 96"/>
                  <a:gd name="T45" fmla="*/ 17 h 67"/>
                  <a:gd name="T46" fmla="*/ 59 w 96"/>
                  <a:gd name="T47" fmla="*/ 15 h 67"/>
                  <a:gd name="T48" fmla="*/ 57 w 96"/>
                  <a:gd name="T49" fmla="*/ 14 h 67"/>
                  <a:gd name="T50" fmla="*/ 52 w 96"/>
                  <a:gd name="T51" fmla="*/ 12 h 67"/>
                  <a:gd name="T52" fmla="*/ 51 w 96"/>
                  <a:gd name="T53" fmla="*/ 9 h 67"/>
                  <a:gd name="T54" fmla="*/ 50 w 96"/>
                  <a:gd name="T55" fmla="*/ 7 h 67"/>
                  <a:gd name="T56" fmla="*/ 47 w 96"/>
                  <a:gd name="T57" fmla="*/ 4 h 67"/>
                  <a:gd name="T58" fmla="*/ 39 w 96"/>
                  <a:gd name="T59" fmla="*/ 1 h 67"/>
                  <a:gd name="T60" fmla="*/ 37 w 96"/>
                  <a:gd name="T61" fmla="*/ 3 h 67"/>
                  <a:gd name="T62" fmla="*/ 31 w 96"/>
                  <a:gd name="T63" fmla="*/ 8 h 67"/>
                  <a:gd name="T64" fmla="*/ 32 w 96"/>
                  <a:gd name="T65" fmla="*/ 14 h 67"/>
                  <a:gd name="T66" fmla="*/ 20 w 96"/>
                  <a:gd name="T67" fmla="*/ 14 h 67"/>
                  <a:gd name="T68" fmla="*/ 10 w 96"/>
                  <a:gd name="T69" fmla="*/ 4 h 67"/>
                  <a:gd name="T70" fmla="*/ 0 w 96"/>
                  <a:gd name="T71" fmla="*/ 9 h 67"/>
                  <a:gd name="T72" fmla="*/ 2 w 96"/>
                  <a:gd name="T73" fmla="*/ 13 h 67"/>
                  <a:gd name="T74" fmla="*/ 7 w 96"/>
                  <a:gd name="T75" fmla="*/ 7 h 67"/>
                  <a:gd name="T76" fmla="*/ 15 w 96"/>
                  <a:gd name="T77" fmla="*/ 16 h 67"/>
                  <a:gd name="T78" fmla="*/ 13 w 96"/>
                  <a:gd name="T79" fmla="*/ 17 h 67"/>
                  <a:gd name="T80" fmla="*/ 10 w 96"/>
                  <a:gd name="T81" fmla="*/ 20 h 67"/>
                  <a:gd name="T82" fmla="*/ 5 w 96"/>
                  <a:gd name="T83" fmla="*/ 18 h 67"/>
                  <a:gd name="T84" fmla="*/ 2 w 96"/>
                  <a:gd name="T85" fmla="*/ 24 h 67"/>
                  <a:gd name="T86" fmla="*/ 8 w 96"/>
                  <a:gd name="T87" fmla="*/ 25 h 67"/>
                  <a:gd name="T88" fmla="*/ 7 w 96"/>
                  <a:gd name="T89" fmla="*/ 29 h 67"/>
                  <a:gd name="T90" fmla="*/ 7 w 96"/>
                  <a:gd name="T91" fmla="*/ 31 h 67"/>
                  <a:gd name="T92" fmla="*/ 10 w 96"/>
                  <a:gd name="T93" fmla="*/ 35 h 67"/>
                  <a:gd name="T94" fmla="*/ 9 w 96"/>
                  <a:gd name="T95" fmla="*/ 46 h 67"/>
                  <a:gd name="T96" fmla="*/ 13 w 96"/>
                  <a:gd name="T97" fmla="*/ 4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6" h="67">
                    <a:moveTo>
                      <a:pt x="15" y="47"/>
                    </a:moveTo>
                    <a:cubicBezTo>
                      <a:pt x="15" y="47"/>
                      <a:pt x="15" y="46"/>
                      <a:pt x="15" y="45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9" y="42"/>
                      <a:pt x="20" y="42"/>
                    </a:cubicBezTo>
                    <a:cubicBezTo>
                      <a:pt x="20" y="42"/>
                      <a:pt x="25" y="42"/>
                      <a:pt x="25" y="42"/>
                    </a:cubicBezTo>
                    <a:cubicBezTo>
                      <a:pt x="25" y="42"/>
                      <a:pt x="27" y="41"/>
                      <a:pt x="27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6" y="44"/>
                      <a:pt x="36" y="44"/>
                    </a:cubicBezTo>
                    <a:cubicBezTo>
                      <a:pt x="37" y="44"/>
                      <a:pt x="39" y="45"/>
                      <a:pt x="39" y="45"/>
                    </a:cubicBezTo>
                    <a:cubicBezTo>
                      <a:pt x="39" y="45"/>
                      <a:pt x="40" y="46"/>
                      <a:pt x="40" y="46"/>
                    </a:cubicBezTo>
                    <a:cubicBezTo>
                      <a:pt x="40" y="46"/>
                      <a:pt x="42" y="45"/>
                      <a:pt x="42" y="45"/>
                    </a:cubicBezTo>
                    <a:cubicBezTo>
                      <a:pt x="42" y="45"/>
                      <a:pt x="44" y="46"/>
                      <a:pt x="44" y="46"/>
                    </a:cubicBezTo>
                    <a:cubicBezTo>
                      <a:pt x="44" y="46"/>
                      <a:pt x="45" y="46"/>
                      <a:pt x="46" y="46"/>
                    </a:cubicBezTo>
                    <a:cubicBezTo>
                      <a:pt x="46" y="46"/>
                      <a:pt x="47" y="47"/>
                      <a:pt x="47" y="47"/>
                    </a:cubicBezTo>
                    <a:cubicBezTo>
                      <a:pt x="47" y="48"/>
                      <a:pt x="47" y="50"/>
                      <a:pt x="47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50" y="50"/>
                      <a:pt x="51" y="50"/>
                    </a:cubicBezTo>
                    <a:cubicBezTo>
                      <a:pt x="51" y="51"/>
                      <a:pt x="53" y="54"/>
                      <a:pt x="53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8" y="60"/>
                      <a:pt x="58" y="60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4"/>
                      <a:pt x="66" y="66"/>
                      <a:pt x="66" y="66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7" y="65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0" y="66"/>
                      <a:pt x="70" y="65"/>
                      <a:pt x="70" y="65"/>
                    </a:cubicBezTo>
                    <a:cubicBezTo>
                      <a:pt x="71" y="65"/>
                      <a:pt x="72" y="65"/>
                      <a:pt x="72" y="65"/>
                    </a:cubicBezTo>
                    <a:cubicBezTo>
                      <a:pt x="72" y="63"/>
                      <a:pt x="72" y="63"/>
                      <a:pt x="72" y="63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60"/>
                      <a:pt x="78" y="58"/>
                      <a:pt x="78" y="58"/>
                    </a:cubicBezTo>
                    <a:cubicBezTo>
                      <a:pt x="78" y="58"/>
                      <a:pt x="82" y="57"/>
                      <a:pt x="82" y="57"/>
                    </a:cubicBezTo>
                    <a:cubicBezTo>
                      <a:pt x="82" y="57"/>
                      <a:pt x="82" y="54"/>
                      <a:pt x="82" y="54"/>
                    </a:cubicBezTo>
                    <a:cubicBezTo>
                      <a:pt x="82" y="54"/>
                      <a:pt x="83" y="52"/>
                      <a:pt x="83" y="52"/>
                    </a:cubicBezTo>
                    <a:cubicBezTo>
                      <a:pt x="83" y="51"/>
                      <a:pt x="83" y="51"/>
                      <a:pt x="83" y="50"/>
                    </a:cubicBezTo>
                    <a:cubicBezTo>
                      <a:pt x="83" y="50"/>
                      <a:pt x="85" y="50"/>
                      <a:pt x="85" y="49"/>
                    </a:cubicBezTo>
                    <a:cubicBezTo>
                      <a:pt x="85" y="49"/>
                      <a:pt x="86" y="49"/>
                      <a:pt x="86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48"/>
                      <a:pt x="89" y="48"/>
                    </a:cubicBezTo>
                    <a:cubicBezTo>
                      <a:pt x="89" y="48"/>
                      <a:pt x="89" y="47"/>
                      <a:pt x="89" y="47"/>
                    </a:cubicBezTo>
                    <a:cubicBezTo>
                      <a:pt x="89" y="46"/>
                      <a:pt x="91" y="47"/>
                      <a:pt x="91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5"/>
                      <a:pt x="95" y="44"/>
                    </a:cubicBezTo>
                    <a:cubicBezTo>
                      <a:pt x="95" y="44"/>
                      <a:pt x="96" y="44"/>
                      <a:pt x="96" y="44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4" y="41"/>
                      <a:pt x="94" y="41"/>
                    </a:cubicBezTo>
                    <a:cubicBezTo>
                      <a:pt x="94" y="41"/>
                      <a:pt x="92" y="40"/>
                      <a:pt x="92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78" y="33"/>
                      <a:pt x="78" y="33"/>
                      <a:pt x="78" y="33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5"/>
                      <a:pt x="67" y="22"/>
                      <a:pt x="67" y="22"/>
                    </a:cubicBezTo>
                    <a:cubicBezTo>
                      <a:pt x="67" y="22"/>
                      <a:pt x="65" y="19"/>
                      <a:pt x="65" y="19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2" y="11"/>
                      <a:pt x="52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1" y="10"/>
                      <a:pt x="51" y="9"/>
                      <a:pt x="51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1" y="8"/>
                      <a:pt x="51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1"/>
                      <a:pt x="41" y="1"/>
                    </a:cubicBezTo>
                    <a:cubicBezTo>
                      <a:pt x="41" y="1"/>
                      <a:pt x="39" y="1"/>
                      <a:pt x="39" y="1"/>
                    </a:cubicBezTo>
                    <a:cubicBezTo>
                      <a:pt x="39" y="1"/>
                      <a:pt x="39" y="2"/>
                      <a:pt x="39" y="2"/>
                    </a:cubicBezTo>
                    <a:cubicBezTo>
                      <a:pt x="39" y="2"/>
                      <a:pt x="40" y="4"/>
                      <a:pt x="40" y="4"/>
                    </a:cubicBezTo>
                    <a:cubicBezTo>
                      <a:pt x="40" y="4"/>
                      <a:pt x="37" y="3"/>
                      <a:pt x="37" y="3"/>
                    </a:cubicBezTo>
                    <a:cubicBezTo>
                      <a:pt x="37" y="3"/>
                      <a:pt x="36" y="6"/>
                      <a:pt x="36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1" y="8"/>
                      <a:pt x="31" y="8"/>
                    </a:cubicBezTo>
                    <a:cubicBezTo>
                      <a:pt x="31" y="8"/>
                      <a:pt x="31" y="11"/>
                      <a:pt x="31" y="12"/>
                    </a:cubicBezTo>
                    <a:cubicBezTo>
                      <a:pt x="31" y="12"/>
                      <a:pt x="31" y="12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5" y="6"/>
                      <a:pt x="14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7" y="5"/>
                      <a:pt x="7" y="5"/>
                    </a:cubicBezTo>
                    <a:cubicBezTo>
                      <a:pt x="7" y="5"/>
                      <a:pt x="3" y="6"/>
                      <a:pt x="3" y="7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2"/>
                      <a:pt x="3" y="11"/>
                      <a:pt x="2" y="11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4" y="8"/>
                      <a:pt x="5" y="7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1" y="12"/>
                      <a:pt x="13" y="14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8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3" y="19"/>
                      <a:pt x="11" y="20"/>
                      <a:pt x="10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4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1"/>
                      <a:pt x="2" y="22"/>
                      <a:pt x="2" y="24"/>
                    </a:cubicBezTo>
                    <a:cubicBezTo>
                      <a:pt x="2" y="24"/>
                      <a:pt x="2" y="25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5"/>
                      <a:pt x="6" y="25"/>
                      <a:pt x="8" y="25"/>
                    </a:cubicBezTo>
                    <a:cubicBezTo>
                      <a:pt x="8" y="26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30"/>
                      <a:pt x="6" y="30"/>
                      <a:pt x="5" y="30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5" y="31"/>
                      <a:pt x="7" y="31"/>
                      <a:pt x="7" y="31"/>
                    </a:cubicBezTo>
                    <a:cubicBezTo>
                      <a:pt x="8" y="32"/>
                      <a:pt x="8" y="33"/>
                      <a:pt x="9" y="34"/>
                    </a:cubicBezTo>
                    <a:cubicBezTo>
                      <a:pt x="9" y="34"/>
                      <a:pt x="9" y="34"/>
                      <a:pt x="10" y="34"/>
                    </a:cubicBezTo>
                    <a:cubicBezTo>
                      <a:pt x="10" y="34"/>
                      <a:pt x="11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9" y="37"/>
                      <a:pt x="9" y="39"/>
                      <a:pt x="9" y="41"/>
                    </a:cubicBezTo>
                    <a:cubicBezTo>
                      <a:pt x="9" y="43"/>
                      <a:pt x="9" y="44"/>
                      <a:pt x="9" y="46"/>
                    </a:cubicBezTo>
                    <a:cubicBezTo>
                      <a:pt x="10" y="46"/>
                      <a:pt x="10" y="46"/>
                      <a:pt x="10" y="47"/>
                    </a:cubicBezTo>
                    <a:cubicBezTo>
                      <a:pt x="10" y="47"/>
                      <a:pt x="10" y="48"/>
                      <a:pt x="10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8"/>
                      <a:pt x="15" y="48"/>
                      <a:pt x="15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0" name="Freeform 830">
                <a:extLst>
                  <a:ext uri="{FF2B5EF4-FFF2-40B4-BE49-F238E27FC236}">
                    <a16:creationId xmlns="" xmlns:a16="http://schemas.microsoft.com/office/drawing/2014/main" id="{341F687B-CB32-3B46-826F-C5151BAF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3238" y="4300538"/>
                <a:ext cx="244475" cy="428625"/>
              </a:xfrm>
              <a:custGeom>
                <a:avLst/>
                <a:gdLst>
                  <a:gd name="T0" fmla="*/ 55 w 59"/>
                  <a:gd name="T1" fmla="*/ 31 h 103"/>
                  <a:gd name="T2" fmla="*/ 52 w 59"/>
                  <a:gd name="T3" fmla="*/ 25 h 103"/>
                  <a:gd name="T4" fmla="*/ 46 w 59"/>
                  <a:gd name="T5" fmla="*/ 17 h 103"/>
                  <a:gd name="T6" fmla="*/ 41 w 59"/>
                  <a:gd name="T7" fmla="*/ 17 h 103"/>
                  <a:gd name="T8" fmla="*/ 36 w 59"/>
                  <a:gd name="T9" fmla="*/ 18 h 103"/>
                  <a:gd name="T10" fmla="*/ 30 w 59"/>
                  <a:gd name="T11" fmla="*/ 18 h 103"/>
                  <a:gd name="T12" fmla="*/ 26 w 59"/>
                  <a:gd name="T13" fmla="*/ 17 h 103"/>
                  <a:gd name="T14" fmla="*/ 25 w 59"/>
                  <a:gd name="T15" fmla="*/ 10 h 103"/>
                  <a:gd name="T16" fmla="*/ 21 w 59"/>
                  <a:gd name="T17" fmla="*/ 8 h 103"/>
                  <a:gd name="T18" fmla="*/ 19 w 59"/>
                  <a:gd name="T19" fmla="*/ 1 h 103"/>
                  <a:gd name="T20" fmla="*/ 14 w 59"/>
                  <a:gd name="T21" fmla="*/ 1 h 103"/>
                  <a:gd name="T22" fmla="*/ 10 w 59"/>
                  <a:gd name="T23" fmla="*/ 6 h 103"/>
                  <a:gd name="T24" fmla="*/ 4 w 59"/>
                  <a:gd name="T25" fmla="*/ 11 h 103"/>
                  <a:gd name="T26" fmla="*/ 2 w 59"/>
                  <a:gd name="T27" fmla="*/ 17 h 103"/>
                  <a:gd name="T28" fmla="*/ 10 w 59"/>
                  <a:gd name="T29" fmla="*/ 27 h 103"/>
                  <a:gd name="T30" fmla="*/ 10 w 59"/>
                  <a:gd name="T31" fmla="*/ 33 h 103"/>
                  <a:gd name="T32" fmla="*/ 11 w 59"/>
                  <a:gd name="T33" fmla="*/ 42 h 103"/>
                  <a:gd name="T34" fmla="*/ 18 w 59"/>
                  <a:gd name="T35" fmla="*/ 56 h 103"/>
                  <a:gd name="T36" fmla="*/ 17 w 59"/>
                  <a:gd name="T37" fmla="*/ 66 h 103"/>
                  <a:gd name="T38" fmla="*/ 13 w 59"/>
                  <a:gd name="T39" fmla="*/ 73 h 103"/>
                  <a:gd name="T40" fmla="*/ 13 w 59"/>
                  <a:gd name="T41" fmla="*/ 77 h 103"/>
                  <a:gd name="T42" fmla="*/ 11 w 59"/>
                  <a:gd name="T43" fmla="*/ 84 h 103"/>
                  <a:gd name="T44" fmla="*/ 15 w 59"/>
                  <a:gd name="T45" fmla="*/ 87 h 103"/>
                  <a:gd name="T46" fmla="*/ 19 w 59"/>
                  <a:gd name="T47" fmla="*/ 91 h 103"/>
                  <a:gd name="T48" fmla="*/ 23 w 59"/>
                  <a:gd name="T49" fmla="*/ 97 h 103"/>
                  <a:gd name="T50" fmla="*/ 29 w 59"/>
                  <a:gd name="T51" fmla="*/ 97 h 103"/>
                  <a:gd name="T52" fmla="*/ 31 w 59"/>
                  <a:gd name="T53" fmla="*/ 102 h 103"/>
                  <a:gd name="T54" fmla="*/ 37 w 59"/>
                  <a:gd name="T55" fmla="*/ 102 h 103"/>
                  <a:gd name="T56" fmla="*/ 35 w 59"/>
                  <a:gd name="T57" fmla="*/ 98 h 103"/>
                  <a:gd name="T58" fmla="*/ 30 w 59"/>
                  <a:gd name="T59" fmla="*/ 94 h 103"/>
                  <a:gd name="T60" fmla="*/ 27 w 59"/>
                  <a:gd name="T61" fmla="*/ 92 h 103"/>
                  <a:gd name="T62" fmla="*/ 27 w 59"/>
                  <a:gd name="T63" fmla="*/ 89 h 103"/>
                  <a:gd name="T64" fmla="*/ 26 w 59"/>
                  <a:gd name="T65" fmla="*/ 85 h 103"/>
                  <a:gd name="T66" fmla="*/ 23 w 59"/>
                  <a:gd name="T67" fmla="*/ 83 h 103"/>
                  <a:gd name="T68" fmla="*/ 22 w 59"/>
                  <a:gd name="T69" fmla="*/ 79 h 103"/>
                  <a:gd name="T70" fmla="*/ 18 w 59"/>
                  <a:gd name="T71" fmla="*/ 79 h 103"/>
                  <a:gd name="T72" fmla="*/ 17 w 59"/>
                  <a:gd name="T73" fmla="*/ 75 h 103"/>
                  <a:gd name="T74" fmla="*/ 17 w 59"/>
                  <a:gd name="T75" fmla="*/ 72 h 103"/>
                  <a:gd name="T76" fmla="*/ 19 w 59"/>
                  <a:gd name="T77" fmla="*/ 67 h 103"/>
                  <a:gd name="T78" fmla="*/ 20 w 59"/>
                  <a:gd name="T79" fmla="*/ 60 h 103"/>
                  <a:gd name="T80" fmla="*/ 21 w 59"/>
                  <a:gd name="T81" fmla="*/ 56 h 103"/>
                  <a:gd name="T82" fmla="*/ 22 w 59"/>
                  <a:gd name="T83" fmla="*/ 52 h 103"/>
                  <a:gd name="T84" fmla="*/ 24 w 59"/>
                  <a:gd name="T85" fmla="*/ 50 h 103"/>
                  <a:gd name="T86" fmla="*/ 27 w 59"/>
                  <a:gd name="T87" fmla="*/ 53 h 103"/>
                  <a:gd name="T88" fmla="*/ 29 w 59"/>
                  <a:gd name="T89" fmla="*/ 56 h 103"/>
                  <a:gd name="T90" fmla="*/ 33 w 59"/>
                  <a:gd name="T91" fmla="*/ 55 h 103"/>
                  <a:gd name="T92" fmla="*/ 39 w 59"/>
                  <a:gd name="T93" fmla="*/ 60 h 103"/>
                  <a:gd name="T94" fmla="*/ 38 w 59"/>
                  <a:gd name="T95" fmla="*/ 52 h 103"/>
                  <a:gd name="T96" fmla="*/ 42 w 59"/>
                  <a:gd name="T97" fmla="*/ 43 h 103"/>
                  <a:gd name="T98" fmla="*/ 50 w 59"/>
                  <a:gd name="T99" fmla="*/ 42 h 103"/>
                  <a:gd name="T100" fmla="*/ 57 w 59"/>
                  <a:gd name="T101" fmla="*/ 43 h 103"/>
                  <a:gd name="T102" fmla="*/ 58 w 59"/>
                  <a:gd name="T103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103">
                    <a:moveTo>
                      <a:pt x="58" y="34"/>
                    </a:moveTo>
                    <a:cubicBezTo>
                      <a:pt x="58" y="33"/>
                      <a:pt x="57" y="33"/>
                      <a:pt x="57" y="33"/>
                    </a:cubicBezTo>
                    <a:cubicBezTo>
                      <a:pt x="57" y="32"/>
                      <a:pt x="57" y="32"/>
                      <a:pt x="57" y="31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4" y="31"/>
                      <a:pt x="54" y="30"/>
                      <a:pt x="53" y="30"/>
                    </a:cubicBezTo>
                    <a:cubicBezTo>
                      <a:pt x="53" y="30"/>
                      <a:pt x="52" y="29"/>
                      <a:pt x="52" y="29"/>
                    </a:cubicBezTo>
                    <a:cubicBezTo>
                      <a:pt x="52" y="28"/>
                      <a:pt x="52" y="28"/>
                      <a:pt x="53" y="27"/>
                    </a:cubicBezTo>
                    <a:cubicBezTo>
                      <a:pt x="53" y="26"/>
                      <a:pt x="52" y="25"/>
                      <a:pt x="52" y="25"/>
                    </a:cubicBezTo>
                    <a:cubicBezTo>
                      <a:pt x="52" y="25"/>
                      <a:pt x="52" y="25"/>
                      <a:pt x="52" y="24"/>
                    </a:cubicBezTo>
                    <a:cubicBezTo>
                      <a:pt x="52" y="23"/>
                      <a:pt x="52" y="21"/>
                      <a:pt x="51" y="20"/>
                    </a:cubicBezTo>
                    <a:cubicBezTo>
                      <a:pt x="50" y="20"/>
                      <a:pt x="49" y="19"/>
                      <a:pt x="48" y="18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6"/>
                      <a:pt x="45" y="16"/>
                      <a:pt x="44" y="16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1" y="16"/>
                      <a:pt x="41" y="16"/>
                      <a:pt x="41" y="17"/>
                    </a:cubicBezTo>
                    <a:cubicBezTo>
                      <a:pt x="40" y="17"/>
                      <a:pt x="40" y="17"/>
                      <a:pt x="40" y="18"/>
                    </a:cubicBezTo>
                    <a:cubicBezTo>
                      <a:pt x="40" y="18"/>
                      <a:pt x="40" y="19"/>
                      <a:pt x="39" y="19"/>
                    </a:cubicBezTo>
                    <a:cubicBezTo>
                      <a:pt x="39" y="19"/>
                      <a:pt x="37" y="19"/>
                      <a:pt x="37" y="19"/>
                    </a:cubicBezTo>
                    <a:cubicBezTo>
                      <a:pt x="36" y="19"/>
                      <a:pt x="36" y="18"/>
                      <a:pt x="36" y="18"/>
                    </a:cubicBezTo>
                    <a:cubicBezTo>
                      <a:pt x="35" y="18"/>
                      <a:pt x="34" y="18"/>
                      <a:pt x="33" y="18"/>
                    </a:cubicBezTo>
                    <a:cubicBezTo>
                      <a:pt x="33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0" y="18"/>
                    </a:cubicBezTo>
                    <a:cubicBezTo>
                      <a:pt x="30" y="18"/>
                      <a:pt x="30" y="19"/>
                      <a:pt x="29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7" y="20"/>
                      <a:pt x="27" y="21"/>
                      <a:pt x="26" y="20"/>
                    </a:cubicBezTo>
                    <a:cubicBezTo>
                      <a:pt x="26" y="20"/>
                      <a:pt x="26" y="18"/>
                      <a:pt x="26" y="17"/>
                    </a:cubicBezTo>
                    <a:cubicBezTo>
                      <a:pt x="26" y="17"/>
                      <a:pt x="26" y="16"/>
                      <a:pt x="26" y="15"/>
                    </a:cubicBezTo>
                    <a:cubicBezTo>
                      <a:pt x="26" y="15"/>
                      <a:pt x="25" y="14"/>
                      <a:pt x="26" y="13"/>
                    </a:cubicBezTo>
                    <a:cubicBezTo>
                      <a:pt x="26" y="13"/>
                      <a:pt x="26" y="13"/>
                      <a:pt x="26" y="12"/>
                    </a:cubicBezTo>
                    <a:cubicBezTo>
                      <a:pt x="26" y="11"/>
                      <a:pt x="25" y="10"/>
                      <a:pt x="25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7" y="7"/>
                      <a:pt x="26" y="7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19" y="1"/>
                      <a:pt x="19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2"/>
                    </a:cubicBezTo>
                    <a:cubicBezTo>
                      <a:pt x="3" y="13"/>
                      <a:pt x="4" y="14"/>
                      <a:pt x="4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2" y="17"/>
                      <a:pt x="3" y="17"/>
                      <a:pt x="4" y="19"/>
                    </a:cubicBezTo>
                    <a:cubicBezTo>
                      <a:pt x="5" y="22"/>
                      <a:pt x="6" y="21"/>
                      <a:pt x="6" y="22"/>
                    </a:cubicBezTo>
                    <a:cubicBezTo>
                      <a:pt x="6" y="22"/>
                      <a:pt x="7" y="24"/>
                      <a:pt x="8" y="25"/>
                    </a:cubicBezTo>
                    <a:cubicBezTo>
                      <a:pt x="8" y="26"/>
                      <a:pt x="10" y="27"/>
                      <a:pt x="10" y="27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1" y="29"/>
                      <a:pt x="12" y="30"/>
                      <a:pt x="12" y="30"/>
                    </a:cubicBezTo>
                    <a:cubicBezTo>
                      <a:pt x="12" y="31"/>
                      <a:pt x="11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4"/>
                      <a:pt x="10" y="34"/>
                      <a:pt x="10" y="35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39"/>
                      <a:pt x="10" y="41"/>
                      <a:pt x="11" y="42"/>
                    </a:cubicBezTo>
                    <a:cubicBezTo>
                      <a:pt x="12" y="43"/>
                      <a:pt x="14" y="44"/>
                      <a:pt x="15" y="46"/>
                    </a:cubicBezTo>
                    <a:cubicBezTo>
                      <a:pt x="16" y="47"/>
                      <a:pt x="16" y="48"/>
                      <a:pt x="16" y="50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17" y="53"/>
                      <a:pt x="17" y="54"/>
                      <a:pt x="18" y="56"/>
                    </a:cubicBezTo>
                    <a:cubicBezTo>
                      <a:pt x="18" y="57"/>
                      <a:pt x="18" y="58"/>
                      <a:pt x="18" y="59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8" y="62"/>
                      <a:pt x="18" y="62"/>
                      <a:pt x="18" y="63"/>
                    </a:cubicBezTo>
                    <a:cubicBezTo>
                      <a:pt x="17" y="63"/>
                      <a:pt x="17" y="65"/>
                      <a:pt x="17" y="66"/>
                    </a:cubicBezTo>
                    <a:cubicBezTo>
                      <a:pt x="16" y="66"/>
                      <a:pt x="15" y="67"/>
                      <a:pt x="15" y="68"/>
                    </a:cubicBezTo>
                    <a:cubicBezTo>
                      <a:pt x="15" y="68"/>
                      <a:pt x="14" y="69"/>
                      <a:pt x="14" y="70"/>
                    </a:cubicBezTo>
                    <a:cubicBezTo>
                      <a:pt x="14" y="71"/>
                      <a:pt x="13" y="73"/>
                      <a:pt x="13" y="73"/>
                    </a:cubicBezTo>
                    <a:cubicBezTo>
                      <a:pt x="13" y="73"/>
                      <a:pt x="13" y="73"/>
                      <a:pt x="13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5"/>
                      <a:pt x="13" y="75"/>
                      <a:pt x="13" y="76"/>
                    </a:cubicBezTo>
                    <a:cubicBezTo>
                      <a:pt x="13" y="76"/>
                      <a:pt x="13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7"/>
                      <a:pt x="12" y="78"/>
                      <a:pt x="12" y="78"/>
                    </a:cubicBezTo>
                    <a:cubicBezTo>
                      <a:pt x="12" y="78"/>
                      <a:pt x="12" y="79"/>
                      <a:pt x="12" y="80"/>
                    </a:cubicBezTo>
                    <a:cubicBezTo>
                      <a:pt x="12" y="81"/>
                      <a:pt x="11" y="80"/>
                      <a:pt x="11" y="81"/>
                    </a:cubicBezTo>
                    <a:cubicBezTo>
                      <a:pt x="11" y="82"/>
                      <a:pt x="11" y="83"/>
                      <a:pt x="11" y="84"/>
                    </a:cubicBezTo>
                    <a:cubicBezTo>
                      <a:pt x="11" y="85"/>
                      <a:pt x="11" y="85"/>
                      <a:pt x="12" y="86"/>
                    </a:cubicBezTo>
                    <a:cubicBezTo>
                      <a:pt x="13" y="87"/>
                      <a:pt x="13" y="86"/>
                      <a:pt x="13" y="85"/>
                    </a:cubicBezTo>
                    <a:cubicBezTo>
                      <a:pt x="13" y="85"/>
                      <a:pt x="14" y="85"/>
                      <a:pt x="14" y="85"/>
                    </a:cubicBezTo>
                    <a:cubicBezTo>
                      <a:pt x="15" y="86"/>
                      <a:pt x="14" y="86"/>
                      <a:pt x="15" y="87"/>
                    </a:cubicBezTo>
                    <a:cubicBezTo>
                      <a:pt x="16" y="87"/>
                      <a:pt x="16" y="87"/>
                      <a:pt x="16" y="88"/>
                    </a:cubicBezTo>
                    <a:cubicBezTo>
                      <a:pt x="16" y="88"/>
                      <a:pt x="17" y="89"/>
                      <a:pt x="17" y="89"/>
                    </a:cubicBezTo>
                    <a:cubicBezTo>
                      <a:pt x="17" y="89"/>
                      <a:pt x="18" y="90"/>
                      <a:pt x="18" y="90"/>
                    </a:cubicBezTo>
                    <a:cubicBezTo>
                      <a:pt x="19" y="90"/>
                      <a:pt x="19" y="91"/>
                      <a:pt x="19" y="91"/>
                    </a:cubicBezTo>
                    <a:cubicBezTo>
                      <a:pt x="20" y="92"/>
                      <a:pt x="19" y="92"/>
                      <a:pt x="20" y="92"/>
                    </a:cubicBezTo>
                    <a:cubicBezTo>
                      <a:pt x="21" y="93"/>
                      <a:pt x="21" y="93"/>
                      <a:pt x="22" y="94"/>
                    </a:cubicBezTo>
                    <a:cubicBezTo>
                      <a:pt x="22" y="94"/>
                      <a:pt x="21" y="94"/>
                      <a:pt x="21" y="95"/>
                    </a:cubicBezTo>
                    <a:cubicBezTo>
                      <a:pt x="21" y="95"/>
                      <a:pt x="23" y="96"/>
                      <a:pt x="23" y="97"/>
                    </a:cubicBezTo>
                    <a:cubicBezTo>
                      <a:pt x="24" y="97"/>
                      <a:pt x="24" y="98"/>
                      <a:pt x="25" y="98"/>
                    </a:cubicBezTo>
                    <a:cubicBezTo>
                      <a:pt x="25" y="98"/>
                      <a:pt x="25" y="97"/>
                      <a:pt x="25" y="97"/>
                    </a:cubicBezTo>
                    <a:cubicBezTo>
                      <a:pt x="26" y="96"/>
                      <a:pt x="26" y="95"/>
                      <a:pt x="27" y="96"/>
                    </a:cubicBezTo>
                    <a:cubicBezTo>
                      <a:pt x="28" y="96"/>
                      <a:pt x="28" y="97"/>
                      <a:pt x="29" y="97"/>
                    </a:cubicBezTo>
                    <a:cubicBezTo>
                      <a:pt x="29" y="97"/>
                      <a:pt x="29" y="98"/>
                      <a:pt x="30" y="98"/>
                    </a:cubicBezTo>
                    <a:cubicBezTo>
                      <a:pt x="31" y="98"/>
                      <a:pt x="32" y="98"/>
                      <a:pt x="32" y="99"/>
                    </a:cubicBezTo>
                    <a:cubicBezTo>
                      <a:pt x="32" y="99"/>
                      <a:pt x="32" y="100"/>
                      <a:pt x="32" y="100"/>
                    </a:cubicBezTo>
                    <a:cubicBezTo>
                      <a:pt x="31" y="101"/>
                      <a:pt x="31" y="101"/>
                      <a:pt x="31" y="102"/>
                    </a:cubicBezTo>
                    <a:cubicBezTo>
                      <a:pt x="31" y="102"/>
                      <a:pt x="31" y="103"/>
                      <a:pt x="32" y="103"/>
                    </a:cubicBezTo>
                    <a:cubicBezTo>
                      <a:pt x="33" y="103"/>
                      <a:pt x="35" y="102"/>
                      <a:pt x="35" y="102"/>
                    </a:cubicBezTo>
                    <a:cubicBezTo>
                      <a:pt x="35" y="102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2"/>
                      <a:pt x="38" y="101"/>
                      <a:pt x="38" y="100"/>
                    </a:cubicBezTo>
                    <a:cubicBezTo>
                      <a:pt x="38" y="100"/>
                      <a:pt x="38" y="100"/>
                      <a:pt x="38" y="100"/>
                    </a:cubicBezTo>
                    <a:cubicBezTo>
                      <a:pt x="37" y="100"/>
                      <a:pt x="37" y="99"/>
                      <a:pt x="37" y="99"/>
                    </a:cubicBezTo>
                    <a:cubicBezTo>
                      <a:pt x="36" y="99"/>
                      <a:pt x="36" y="98"/>
                      <a:pt x="35" y="98"/>
                    </a:cubicBezTo>
                    <a:cubicBezTo>
                      <a:pt x="35" y="97"/>
                      <a:pt x="35" y="96"/>
                      <a:pt x="35" y="96"/>
                    </a:cubicBezTo>
                    <a:cubicBezTo>
                      <a:pt x="35" y="96"/>
                      <a:pt x="34" y="95"/>
                      <a:pt x="33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1" y="95"/>
                      <a:pt x="31" y="95"/>
                      <a:pt x="30" y="94"/>
                    </a:cubicBezTo>
                    <a:cubicBezTo>
                      <a:pt x="30" y="94"/>
                      <a:pt x="29" y="93"/>
                      <a:pt x="28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1"/>
                      <a:pt x="27" y="91"/>
                      <a:pt x="27" y="91"/>
                    </a:cubicBezTo>
                    <a:cubicBezTo>
                      <a:pt x="27" y="91"/>
                      <a:pt x="27" y="92"/>
                      <a:pt x="27" y="92"/>
                    </a:cubicBezTo>
                    <a:cubicBezTo>
                      <a:pt x="27" y="92"/>
                      <a:pt x="26" y="92"/>
                      <a:pt x="26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0"/>
                      <a:pt x="26" y="90"/>
                      <a:pt x="27" y="90"/>
                    </a:cubicBezTo>
                    <a:cubicBezTo>
                      <a:pt x="27" y="90"/>
                      <a:pt x="27" y="90"/>
                      <a:pt x="27" y="89"/>
                    </a:cubicBezTo>
                    <a:cubicBezTo>
                      <a:pt x="27" y="89"/>
                      <a:pt x="27" y="88"/>
                      <a:pt x="27" y="87"/>
                    </a:cubicBezTo>
                    <a:cubicBezTo>
                      <a:pt x="27" y="87"/>
                      <a:pt x="27" y="87"/>
                      <a:pt x="26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6" y="85"/>
                      <a:pt x="26" y="85"/>
                    </a:cubicBezTo>
                    <a:cubicBezTo>
                      <a:pt x="26" y="85"/>
                      <a:pt x="26" y="85"/>
                      <a:pt x="25" y="84"/>
                    </a:cubicBezTo>
                    <a:cubicBezTo>
                      <a:pt x="25" y="83"/>
                      <a:pt x="25" y="83"/>
                      <a:pt x="25" y="84"/>
                    </a:cubicBezTo>
                    <a:cubicBezTo>
                      <a:pt x="25" y="84"/>
                      <a:pt x="24" y="84"/>
                      <a:pt x="24" y="84"/>
                    </a:cubicBezTo>
                    <a:cubicBezTo>
                      <a:pt x="24" y="84"/>
                      <a:pt x="23" y="84"/>
                      <a:pt x="23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3" y="83"/>
                      <a:pt x="23" y="82"/>
                      <a:pt x="23" y="81"/>
                    </a:cubicBezTo>
                    <a:cubicBezTo>
                      <a:pt x="23" y="81"/>
                      <a:pt x="22" y="81"/>
                      <a:pt x="22" y="81"/>
                    </a:cubicBezTo>
                    <a:cubicBezTo>
                      <a:pt x="22" y="81"/>
                      <a:pt x="22" y="80"/>
                      <a:pt x="22" y="79"/>
                    </a:cubicBezTo>
                    <a:cubicBezTo>
                      <a:pt x="22" y="79"/>
                      <a:pt x="21" y="79"/>
                      <a:pt x="21" y="78"/>
                    </a:cubicBezTo>
                    <a:cubicBezTo>
                      <a:pt x="21" y="78"/>
                      <a:pt x="20" y="78"/>
                      <a:pt x="20" y="79"/>
                    </a:cubicBezTo>
                    <a:cubicBezTo>
                      <a:pt x="19" y="79"/>
                      <a:pt x="19" y="80"/>
                      <a:pt x="18" y="80"/>
                    </a:cubicBezTo>
                    <a:cubicBezTo>
                      <a:pt x="18" y="80"/>
                      <a:pt x="18" y="79"/>
                      <a:pt x="18" y="79"/>
                    </a:cubicBezTo>
                    <a:cubicBezTo>
                      <a:pt x="18" y="78"/>
                      <a:pt x="19" y="78"/>
                      <a:pt x="18" y="7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7" y="76"/>
                      <a:pt x="17" y="76"/>
                    </a:cubicBezTo>
                    <a:cubicBezTo>
                      <a:pt x="17" y="76"/>
                      <a:pt x="17" y="75"/>
                      <a:pt x="17" y="75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7" y="73"/>
                    </a:cubicBezTo>
                    <a:cubicBezTo>
                      <a:pt x="18" y="73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1"/>
                      <a:pt x="17" y="71"/>
                    </a:cubicBezTo>
                    <a:cubicBezTo>
                      <a:pt x="17" y="71"/>
                      <a:pt x="17" y="70"/>
                      <a:pt x="17" y="70"/>
                    </a:cubicBezTo>
                    <a:cubicBezTo>
                      <a:pt x="17" y="70"/>
                      <a:pt x="17" y="69"/>
                      <a:pt x="18" y="69"/>
                    </a:cubicBezTo>
                    <a:cubicBezTo>
                      <a:pt x="18" y="69"/>
                      <a:pt x="19" y="68"/>
                      <a:pt x="19" y="67"/>
                    </a:cubicBezTo>
                    <a:cubicBezTo>
                      <a:pt x="19" y="67"/>
                      <a:pt x="19" y="66"/>
                      <a:pt x="19" y="66"/>
                    </a:cubicBezTo>
                    <a:cubicBezTo>
                      <a:pt x="19" y="65"/>
                      <a:pt x="19" y="64"/>
                      <a:pt x="19" y="64"/>
                    </a:cubicBezTo>
                    <a:cubicBezTo>
                      <a:pt x="19" y="63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21" y="60"/>
                      <a:pt x="21" y="60"/>
                      <a:pt x="21" y="59"/>
                    </a:cubicBezTo>
                    <a:cubicBezTo>
                      <a:pt x="21" y="59"/>
                      <a:pt x="21" y="59"/>
                      <a:pt x="21" y="58"/>
                    </a:cubicBezTo>
                    <a:cubicBezTo>
                      <a:pt x="22" y="58"/>
                      <a:pt x="22" y="57"/>
                      <a:pt x="22" y="57"/>
                    </a:cubicBezTo>
                    <a:cubicBezTo>
                      <a:pt x="22" y="57"/>
                      <a:pt x="22" y="56"/>
                      <a:pt x="21" y="56"/>
                    </a:cubicBezTo>
                    <a:cubicBezTo>
                      <a:pt x="21" y="56"/>
                      <a:pt x="21" y="55"/>
                      <a:pt x="21" y="55"/>
                    </a:cubicBezTo>
                    <a:cubicBezTo>
                      <a:pt x="21" y="55"/>
                      <a:pt x="21" y="54"/>
                      <a:pt x="22" y="54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0"/>
                    </a:cubicBezTo>
                    <a:cubicBezTo>
                      <a:pt x="21" y="50"/>
                      <a:pt x="22" y="50"/>
                      <a:pt x="23" y="50"/>
                    </a:cubicBezTo>
                    <a:cubicBezTo>
                      <a:pt x="23" y="50"/>
                      <a:pt x="24" y="50"/>
                      <a:pt x="24" y="50"/>
                    </a:cubicBezTo>
                    <a:cubicBezTo>
                      <a:pt x="25" y="50"/>
                      <a:pt x="26" y="50"/>
                      <a:pt x="26" y="50"/>
                    </a:cubicBezTo>
                    <a:cubicBezTo>
                      <a:pt x="27" y="50"/>
                      <a:pt x="27" y="50"/>
                      <a:pt x="27" y="51"/>
                    </a:cubicBezTo>
                    <a:cubicBezTo>
                      <a:pt x="28" y="51"/>
                      <a:pt x="27" y="51"/>
                      <a:pt x="27" y="52"/>
                    </a:cubicBezTo>
                    <a:cubicBezTo>
                      <a:pt x="27" y="52"/>
                      <a:pt x="27" y="52"/>
                      <a:pt x="27" y="53"/>
                    </a:cubicBezTo>
                    <a:cubicBezTo>
                      <a:pt x="27" y="53"/>
                      <a:pt x="28" y="54"/>
                      <a:pt x="28" y="54"/>
                    </a:cubicBezTo>
                    <a:cubicBezTo>
                      <a:pt x="28" y="54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8" y="55"/>
                    </a:cubicBezTo>
                    <a:cubicBezTo>
                      <a:pt x="28" y="55"/>
                      <a:pt x="29" y="56"/>
                      <a:pt x="29" y="56"/>
                    </a:cubicBezTo>
                    <a:cubicBezTo>
                      <a:pt x="29" y="56"/>
                      <a:pt x="29" y="56"/>
                      <a:pt x="30" y="56"/>
                    </a:cubicBezTo>
                    <a:cubicBezTo>
                      <a:pt x="30" y="55"/>
                      <a:pt x="31" y="56"/>
                      <a:pt x="31" y="56"/>
                    </a:cubicBezTo>
                    <a:cubicBezTo>
                      <a:pt x="31" y="56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6"/>
                      <a:pt x="35" y="56"/>
                      <a:pt x="35" y="57"/>
                    </a:cubicBezTo>
                    <a:cubicBezTo>
                      <a:pt x="36" y="57"/>
                      <a:pt x="38" y="59"/>
                      <a:pt x="38" y="59"/>
                    </a:cubicBezTo>
                    <a:cubicBezTo>
                      <a:pt x="38" y="59"/>
                      <a:pt x="39" y="59"/>
                      <a:pt x="39" y="60"/>
                    </a:cubicBezTo>
                    <a:cubicBezTo>
                      <a:pt x="39" y="60"/>
                      <a:pt x="39" y="59"/>
                      <a:pt x="40" y="59"/>
                    </a:cubicBezTo>
                    <a:cubicBezTo>
                      <a:pt x="40" y="59"/>
                      <a:pt x="40" y="58"/>
                      <a:pt x="40" y="57"/>
                    </a:cubicBezTo>
                    <a:cubicBezTo>
                      <a:pt x="40" y="57"/>
                      <a:pt x="40" y="54"/>
                      <a:pt x="39" y="54"/>
                    </a:cubicBezTo>
                    <a:cubicBezTo>
                      <a:pt x="39" y="54"/>
                      <a:pt x="38" y="53"/>
                      <a:pt x="38" y="52"/>
                    </a:cubicBezTo>
                    <a:cubicBezTo>
                      <a:pt x="38" y="52"/>
                      <a:pt x="38" y="50"/>
                      <a:pt x="38" y="49"/>
                    </a:cubicBezTo>
                    <a:cubicBezTo>
                      <a:pt x="38" y="49"/>
                      <a:pt x="38" y="48"/>
                      <a:pt x="39" y="48"/>
                    </a:cubicBezTo>
                    <a:cubicBezTo>
                      <a:pt x="39" y="47"/>
                      <a:pt x="39" y="46"/>
                      <a:pt x="40" y="45"/>
                    </a:cubicBezTo>
                    <a:cubicBezTo>
                      <a:pt x="40" y="44"/>
                      <a:pt x="41" y="43"/>
                      <a:pt x="42" y="43"/>
                    </a:cubicBezTo>
                    <a:cubicBezTo>
                      <a:pt x="42" y="43"/>
                      <a:pt x="43" y="43"/>
                      <a:pt x="44" y="43"/>
                    </a:cubicBezTo>
                    <a:cubicBezTo>
                      <a:pt x="45" y="43"/>
                      <a:pt x="46" y="42"/>
                      <a:pt x="46" y="42"/>
                    </a:cubicBezTo>
                    <a:cubicBezTo>
                      <a:pt x="47" y="42"/>
                      <a:pt x="48" y="43"/>
                      <a:pt x="48" y="43"/>
                    </a:cubicBezTo>
                    <a:cubicBezTo>
                      <a:pt x="49" y="43"/>
                      <a:pt x="50" y="42"/>
                      <a:pt x="50" y="42"/>
                    </a:cubicBezTo>
                    <a:cubicBezTo>
                      <a:pt x="51" y="42"/>
                      <a:pt x="52" y="43"/>
                      <a:pt x="52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5" y="42"/>
                      <a:pt x="55" y="43"/>
                      <a:pt x="56" y="43"/>
                    </a:cubicBezTo>
                    <a:cubicBezTo>
                      <a:pt x="56" y="43"/>
                      <a:pt x="57" y="43"/>
                      <a:pt x="57" y="43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2"/>
                      <a:pt x="59" y="42"/>
                      <a:pt x="59" y="41"/>
                    </a:cubicBezTo>
                    <a:cubicBezTo>
                      <a:pt x="59" y="41"/>
                      <a:pt x="59" y="39"/>
                      <a:pt x="59" y="39"/>
                    </a:cubicBezTo>
                    <a:cubicBezTo>
                      <a:pt x="58" y="39"/>
                      <a:pt x="58" y="38"/>
                      <a:pt x="58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5"/>
                      <a:pt x="59" y="35"/>
                    </a:cubicBezTo>
                    <a:cubicBezTo>
                      <a:pt x="59" y="35"/>
                      <a:pt x="59" y="34"/>
                      <a:pt x="5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1" name="Freeform 831">
                <a:extLst>
                  <a:ext uri="{FF2B5EF4-FFF2-40B4-BE49-F238E27FC236}">
                    <a16:creationId xmlns="" xmlns:a16="http://schemas.microsoft.com/office/drawing/2014/main" id="{7FB2A26F-9E7C-0E43-AD9A-68E408FA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8688" y="3617913"/>
                <a:ext cx="220662" cy="157163"/>
              </a:xfrm>
              <a:custGeom>
                <a:avLst/>
                <a:gdLst>
                  <a:gd name="T0" fmla="*/ 51 w 53"/>
                  <a:gd name="T1" fmla="*/ 26 h 38"/>
                  <a:gd name="T2" fmla="*/ 48 w 53"/>
                  <a:gd name="T3" fmla="*/ 22 h 38"/>
                  <a:gd name="T4" fmla="*/ 44 w 53"/>
                  <a:gd name="T5" fmla="*/ 22 h 38"/>
                  <a:gd name="T6" fmla="*/ 44 w 53"/>
                  <a:gd name="T7" fmla="*/ 18 h 38"/>
                  <a:gd name="T8" fmla="*/ 42 w 53"/>
                  <a:gd name="T9" fmla="*/ 14 h 38"/>
                  <a:gd name="T10" fmla="*/ 38 w 53"/>
                  <a:gd name="T11" fmla="*/ 15 h 38"/>
                  <a:gd name="T12" fmla="*/ 35 w 53"/>
                  <a:gd name="T13" fmla="*/ 15 h 38"/>
                  <a:gd name="T14" fmla="*/ 32 w 53"/>
                  <a:gd name="T15" fmla="*/ 15 h 38"/>
                  <a:gd name="T16" fmla="*/ 30 w 53"/>
                  <a:gd name="T17" fmla="*/ 14 h 38"/>
                  <a:gd name="T18" fmla="*/ 28 w 53"/>
                  <a:gd name="T19" fmla="*/ 13 h 38"/>
                  <a:gd name="T20" fmla="*/ 25 w 53"/>
                  <a:gd name="T21" fmla="*/ 14 h 38"/>
                  <a:gd name="T22" fmla="*/ 22 w 53"/>
                  <a:gd name="T23" fmla="*/ 13 h 38"/>
                  <a:gd name="T24" fmla="*/ 14 w 53"/>
                  <a:gd name="T25" fmla="*/ 13 h 38"/>
                  <a:gd name="T26" fmla="*/ 13 w 53"/>
                  <a:gd name="T27" fmla="*/ 10 h 38"/>
                  <a:gd name="T28" fmla="*/ 14 w 53"/>
                  <a:gd name="T29" fmla="*/ 9 h 38"/>
                  <a:gd name="T30" fmla="*/ 17 w 53"/>
                  <a:gd name="T31" fmla="*/ 8 h 38"/>
                  <a:gd name="T32" fmla="*/ 20 w 53"/>
                  <a:gd name="T33" fmla="*/ 9 h 38"/>
                  <a:gd name="T34" fmla="*/ 22 w 53"/>
                  <a:gd name="T35" fmla="*/ 9 h 38"/>
                  <a:gd name="T36" fmla="*/ 22 w 53"/>
                  <a:gd name="T37" fmla="*/ 7 h 38"/>
                  <a:gd name="T38" fmla="*/ 21 w 53"/>
                  <a:gd name="T39" fmla="*/ 5 h 38"/>
                  <a:gd name="T40" fmla="*/ 22 w 53"/>
                  <a:gd name="T41" fmla="*/ 2 h 38"/>
                  <a:gd name="T42" fmla="*/ 21 w 53"/>
                  <a:gd name="T43" fmla="*/ 1 h 38"/>
                  <a:gd name="T44" fmla="*/ 20 w 53"/>
                  <a:gd name="T45" fmla="*/ 1 h 38"/>
                  <a:gd name="T46" fmla="*/ 15 w 53"/>
                  <a:gd name="T47" fmla="*/ 3 h 38"/>
                  <a:gd name="T48" fmla="*/ 13 w 53"/>
                  <a:gd name="T49" fmla="*/ 3 h 38"/>
                  <a:gd name="T50" fmla="*/ 12 w 53"/>
                  <a:gd name="T51" fmla="*/ 4 h 38"/>
                  <a:gd name="T52" fmla="*/ 13 w 53"/>
                  <a:gd name="T53" fmla="*/ 7 h 38"/>
                  <a:gd name="T54" fmla="*/ 10 w 53"/>
                  <a:gd name="T55" fmla="*/ 8 h 38"/>
                  <a:gd name="T56" fmla="*/ 10 w 53"/>
                  <a:gd name="T57" fmla="*/ 9 h 38"/>
                  <a:gd name="T58" fmla="*/ 9 w 53"/>
                  <a:gd name="T59" fmla="*/ 11 h 38"/>
                  <a:gd name="T60" fmla="*/ 7 w 53"/>
                  <a:gd name="T61" fmla="*/ 13 h 38"/>
                  <a:gd name="T62" fmla="*/ 4 w 53"/>
                  <a:gd name="T63" fmla="*/ 12 h 38"/>
                  <a:gd name="T64" fmla="*/ 1 w 53"/>
                  <a:gd name="T65" fmla="*/ 13 h 38"/>
                  <a:gd name="T66" fmla="*/ 0 w 53"/>
                  <a:gd name="T67" fmla="*/ 16 h 38"/>
                  <a:gd name="T68" fmla="*/ 2 w 53"/>
                  <a:gd name="T69" fmla="*/ 18 h 38"/>
                  <a:gd name="T70" fmla="*/ 5 w 53"/>
                  <a:gd name="T71" fmla="*/ 18 h 38"/>
                  <a:gd name="T72" fmla="*/ 4 w 53"/>
                  <a:gd name="T73" fmla="*/ 20 h 38"/>
                  <a:gd name="T74" fmla="*/ 7 w 53"/>
                  <a:gd name="T75" fmla="*/ 25 h 38"/>
                  <a:gd name="T76" fmla="*/ 6 w 53"/>
                  <a:gd name="T77" fmla="*/ 27 h 38"/>
                  <a:gd name="T78" fmla="*/ 4 w 53"/>
                  <a:gd name="T79" fmla="*/ 30 h 38"/>
                  <a:gd name="T80" fmla="*/ 3 w 53"/>
                  <a:gd name="T81" fmla="*/ 34 h 38"/>
                  <a:gd name="T82" fmla="*/ 7 w 53"/>
                  <a:gd name="T83" fmla="*/ 35 h 38"/>
                  <a:gd name="T84" fmla="*/ 11 w 53"/>
                  <a:gd name="T85" fmla="*/ 32 h 38"/>
                  <a:gd name="T86" fmla="*/ 13 w 53"/>
                  <a:gd name="T87" fmla="*/ 34 h 38"/>
                  <a:gd name="T88" fmla="*/ 19 w 53"/>
                  <a:gd name="T89" fmla="*/ 30 h 38"/>
                  <a:gd name="T90" fmla="*/ 21 w 53"/>
                  <a:gd name="T91" fmla="*/ 25 h 38"/>
                  <a:gd name="T92" fmla="*/ 25 w 53"/>
                  <a:gd name="T93" fmla="*/ 22 h 38"/>
                  <a:gd name="T94" fmla="*/ 27 w 53"/>
                  <a:gd name="T95" fmla="*/ 24 h 38"/>
                  <a:gd name="T96" fmla="*/ 26 w 53"/>
                  <a:gd name="T97" fmla="*/ 26 h 38"/>
                  <a:gd name="T98" fmla="*/ 28 w 53"/>
                  <a:gd name="T99" fmla="*/ 27 h 38"/>
                  <a:gd name="T100" fmla="*/ 28 w 53"/>
                  <a:gd name="T101" fmla="*/ 32 h 38"/>
                  <a:gd name="T102" fmla="*/ 29 w 53"/>
                  <a:gd name="T103" fmla="*/ 38 h 38"/>
                  <a:gd name="T104" fmla="*/ 33 w 53"/>
                  <a:gd name="T105" fmla="*/ 35 h 38"/>
                  <a:gd name="T106" fmla="*/ 37 w 53"/>
                  <a:gd name="T107" fmla="*/ 34 h 38"/>
                  <a:gd name="T108" fmla="*/ 40 w 53"/>
                  <a:gd name="T109" fmla="*/ 32 h 38"/>
                  <a:gd name="T110" fmla="*/ 42 w 53"/>
                  <a:gd name="T111" fmla="*/ 33 h 38"/>
                  <a:gd name="T112" fmla="*/ 45 w 53"/>
                  <a:gd name="T113" fmla="*/ 32 h 38"/>
                  <a:gd name="T114" fmla="*/ 50 w 53"/>
                  <a:gd name="T115" fmla="*/ 31 h 38"/>
                  <a:gd name="T116" fmla="*/ 52 w 53"/>
                  <a:gd name="T117" fmla="*/ 32 h 38"/>
                  <a:gd name="T118" fmla="*/ 52 w 53"/>
                  <a:gd name="T119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38">
                    <a:moveTo>
                      <a:pt x="52" y="28"/>
                    </a:moveTo>
                    <a:cubicBezTo>
                      <a:pt x="52" y="28"/>
                      <a:pt x="51" y="26"/>
                      <a:pt x="51" y="26"/>
                    </a:cubicBezTo>
                    <a:cubicBezTo>
                      <a:pt x="50" y="25"/>
                      <a:pt x="50" y="24"/>
                      <a:pt x="50" y="24"/>
                    </a:cubicBezTo>
                    <a:cubicBezTo>
                      <a:pt x="50" y="23"/>
                      <a:pt x="48" y="22"/>
                      <a:pt x="48" y="22"/>
                    </a:cubicBezTo>
                    <a:cubicBezTo>
                      <a:pt x="48" y="22"/>
                      <a:pt x="47" y="22"/>
                      <a:pt x="46" y="22"/>
                    </a:cubicBezTo>
                    <a:cubicBezTo>
                      <a:pt x="46" y="22"/>
                      <a:pt x="45" y="22"/>
                      <a:pt x="44" y="22"/>
                    </a:cubicBezTo>
                    <a:cubicBezTo>
                      <a:pt x="44" y="22"/>
                      <a:pt x="43" y="19"/>
                      <a:pt x="43" y="19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38" y="15"/>
                      <a:pt x="38" y="15"/>
                    </a:cubicBezTo>
                    <a:cubicBezTo>
                      <a:pt x="38" y="14"/>
                      <a:pt x="37" y="14"/>
                      <a:pt x="36" y="14"/>
                    </a:cubicBezTo>
                    <a:cubicBezTo>
                      <a:pt x="36" y="14"/>
                      <a:pt x="35" y="15"/>
                      <a:pt x="35" y="15"/>
                    </a:cubicBezTo>
                    <a:cubicBezTo>
                      <a:pt x="34" y="15"/>
                      <a:pt x="33" y="16"/>
                      <a:pt x="33" y="16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0" y="15"/>
                      <a:pt x="30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2" y="2"/>
                      <a:pt x="22" y="2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6" y="3"/>
                      <a:pt x="16" y="3"/>
                    </a:cubicBezTo>
                    <a:cubicBezTo>
                      <a:pt x="16" y="4"/>
                      <a:pt x="15" y="3"/>
                      <a:pt x="15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10"/>
                      <a:pt x="9" y="11"/>
                    </a:cubicBezTo>
                    <a:cubicBezTo>
                      <a:pt x="9" y="11"/>
                      <a:pt x="8" y="11"/>
                      <a:pt x="8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4" y="12"/>
                      <a:pt x="4" y="12"/>
                    </a:cubicBezTo>
                    <a:cubicBezTo>
                      <a:pt x="4" y="12"/>
                      <a:pt x="2" y="12"/>
                      <a:pt x="2" y="12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0" y="16"/>
                      <a:pt x="1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0"/>
                      <a:pt x="5" y="23"/>
                      <a:pt x="5" y="23"/>
                    </a:cubicBezTo>
                    <a:cubicBezTo>
                      <a:pt x="5" y="23"/>
                      <a:pt x="7" y="25"/>
                      <a:pt x="7" y="25"/>
                    </a:cubicBezTo>
                    <a:cubicBezTo>
                      <a:pt x="7" y="25"/>
                      <a:pt x="7" y="27"/>
                      <a:pt x="7" y="27"/>
                    </a:cubicBezTo>
                    <a:cubicBezTo>
                      <a:pt x="7" y="27"/>
                      <a:pt x="6" y="27"/>
                      <a:pt x="6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4" y="30"/>
                      <a:pt x="4" y="30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3"/>
                      <a:pt x="15" y="31"/>
                      <a:pt x="15" y="31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27"/>
                      <a:pt x="19" y="27"/>
                    </a:cubicBezTo>
                    <a:cubicBezTo>
                      <a:pt x="19" y="27"/>
                      <a:pt x="21" y="25"/>
                      <a:pt x="21" y="25"/>
                    </a:cubicBezTo>
                    <a:cubicBezTo>
                      <a:pt x="21" y="24"/>
                      <a:pt x="23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3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7" y="34"/>
                      <a:pt x="37" y="34"/>
                    </a:cubicBezTo>
                    <a:cubicBezTo>
                      <a:pt x="37" y="33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0" y="32"/>
                    </a:cubicBezTo>
                    <a:cubicBezTo>
                      <a:pt x="41" y="32"/>
                      <a:pt x="43" y="32"/>
                      <a:pt x="43" y="32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6" y="32"/>
                      <a:pt x="46" y="31"/>
                    </a:cubicBezTo>
                    <a:cubicBezTo>
                      <a:pt x="47" y="31"/>
                      <a:pt x="50" y="31"/>
                      <a:pt x="50" y="31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3" y="31"/>
                      <a:pt x="52" y="29"/>
                      <a:pt x="52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2" name="Freeform 832">
                <a:extLst>
                  <a:ext uri="{FF2B5EF4-FFF2-40B4-BE49-F238E27FC236}">
                    <a16:creationId xmlns="" xmlns:a16="http://schemas.microsoft.com/office/drawing/2014/main" id="{1EB89641-ECC6-C247-904C-01479FC3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4588" y="4146550"/>
                <a:ext cx="53975" cy="103188"/>
              </a:xfrm>
              <a:custGeom>
                <a:avLst/>
                <a:gdLst>
                  <a:gd name="T0" fmla="*/ 13 w 13"/>
                  <a:gd name="T1" fmla="*/ 2 h 25"/>
                  <a:gd name="T2" fmla="*/ 12 w 13"/>
                  <a:gd name="T3" fmla="*/ 1 h 25"/>
                  <a:gd name="T4" fmla="*/ 9 w 13"/>
                  <a:gd name="T5" fmla="*/ 1 h 25"/>
                  <a:gd name="T6" fmla="*/ 6 w 13"/>
                  <a:gd name="T7" fmla="*/ 4 h 25"/>
                  <a:gd name="T8" fmla="*/ 4 w 13"/>
                  <a:gd name="T9" fmla="*/ 7 h 25"/>
                  <a:gd name="T10" fmla="*/ 2 w 13"/>
                  <a:gd name="T11" fmla="*/ 10 h 25"/>
                  <a:gd name="T12" fmla="*/ 0 w 13"/>
                  <a:gd name="T13" fmla="*/ 15 h 25"/>
                  <a:gd name="T14" fmla="*/ 0 w 13"/>
                  <a:gd name="T15" fmla="*/ 16 h 25"/>
                  <a:gd name="T16" fmla="*/ 2 w 13"/>
                  <a:gd name="T17" fmla="*/ 21 h 25"/>
                  <a:gd name="T18" fmla="*/ 4 w 13"/>
                  <a:gd name="T19" fmla="*/ 22 h 25"/>
                  <a:gd name="T20" fmla="*/ 4 w 13"/>
                  <a:gd name="T21" fmla="*/ 23 h 25"/>
                  <a:gd name="T22" fmla="*/ 5 w 13"/>
                  <a:gd name="T23" fmla="*/ 25 h 25"/>
                  <a:gd name="T24" fmla="*/ 5 w 13"/>
                  <a:gd name="T25" fmla="*/ 24 h 25"/>
                  <a:gd name="T26" fmla="*/ 5 w 13"/>
                  <a:gd name="T27" fmla="*/ 23 h 25"/>
                  <a:gd name="T28" fmla="*/ 5 w 13"/>
                  <a:gd name="T29" fmla="*/ 22 h 25"/>
                  <a:gd name="T30" fmla="*/ 5 w 13"/>
                  <a:gd name="T31" fmla="*/ 22 h 25"/>
                  <a:gd name="T32" fmla="*/ 5 w 13"/>
                  <a:gd name="T33" fmla="*/ 22 h 25"/>
                  <a:gd name="T34" fmla="*/ 8 w 13"/>
                  <a:gd name="T35" fmla="*/ 19 h 25"/>
                  <a:gd name="T36" fmla="*/ 10 w 13"/>
                  <a:gd name="T37" fmla="*/ 9 h 25"/>
                  <a:gd name="T38" fmla="*/ 11 w 13"/>
                  <a:gd name="T39" fmla="*/ 7 h 25"/>
                  <a:gd name="T40" fmla="*/ 12 w 13"/>
                  <a:gd name="T41" fmla="*/ 5 h 25"/>
                  <a:gd name="T42" fmla="*/ 12 w 13"/>
                  <a:gd name="T43" fmla="*/ 4 h 25"/>
                  <a:gd name="T44" fmla="*/ 12 w 13"/>
                  <a:gd name="T45" fmla="*/ 4 h 25"/>
                  <a:gd name="T46" fmla="*/ 13 w 13"/>
                  <a:gd name="T4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5">
                    <a:moveTo>
                      <a:pt x="13" y="2"/>
                    </a:moveTo>
                    <a:cubicBezTo>
                      <a:pt x="13" y="2"/>
                      <a:pt x="12" y="2"/>
                      <a:pt x="12" y="1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8" y="2"/>
                      <a:pt x="6" y="2"/>
                      <a:pt x="6" y="4"/>
                    </a:cubicBezTo>
                    <a:cubicBezTo>
                      <a:pt x="5" y="4"/>
                      <a:pt x="4" y="6"/>
                      <a:pt x="4" y="7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1" y="11"/>
                      <a:pt x="1" y="13"/>
                      <a:pt x="0" y="15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8"/>
                      <a:pt x="1" y="21"/>
                      <a:pt x="2" y="21"/>
                    </a:cubicBezTo>
                    <a:cubicBezTo>
                      <a:pt x="3" y="22"/>
                      <a:pt x="3" y="22"/>
                      <a:pt x="4" y="22"/>
                    </a:cubicBezTo>
                    <a:cubicBezTo>
                      <a:pt x="4" y="22"/>
                      <a:pt x="3" y="23"/>
                      <a:pt x="4" y="23"/>
                    </a:cubicBezTo>
                    <a:cubicBezTo>
                      <a:pt x="4" y="23"/>
                      <a:pt x="4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1"/>
                      <a:pt x="7" y="20"/>
                      <a:pt x="8" y="19"/>
                    </a:cubicBezTo>
                    <a:cubicBezTo>
                      <a:pt x="9" y="15"/>
                      <a:pt x="10" y="12"/>
                      <a:pt x="10" y="9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3"/>
                      <a:pt x="1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3" name="Freeform 834">
                <a:extLst>
                  <a:ext uri="{FF2B5EF4-FFF2-40B4-BE49-F238E27FC236}">
                    <a16:creationId xmlns="" xmlns:a16="http://schemas.microsoft.com/office/drawing/2014/main" id="{F5A5E32C-BB9F-2645-B9F1-F793226D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7938" y="4605338"/>
                <a:ext cx="61912" cy="115888"/>
              </a:xfrm>
              <a:custGeom>
                <a:avLst/>
                <a:gdLst>
                  <a:gd name="T0" fmla="*/ 15 w 15"/>
                  <a:gd name="T1" fmla="*/ 20 h 28"/>
                  <a:gd name="T2" fmla="*/ 14 w 15"/>
                  <a:gd name="T3" fmla="*/ 22 h 28"/>
                  <a:gd name="T4" fmla="*/ 9 w 15"/>
                  <a:gd name="T5" fmla="*/ 26 h 28"/>
                  <a:gd name="T6" fmla="*/ 8 w 15"/>
                  <a:gd name="T7" fmla="*/ 26 h 28"/>
                  <a:gd name="T8" fmla="*/ 4 w 15"/>
                  <a:gd name="T9" fmla="*/ 27 h 28"/>
                  <a:gd name="T10" fmla="*/ 1 w 15"/>
                  <a:gd name="T11" fmla="*/ 23 h 28"/>
                  <a:gd name="T12" fmla="*/ 0 w 15"/>
                  <a:gd name="T13" fmla="*/ 17 h 28"/>
                  <a:gd name="T14" fmla="*/ 1 w 15"/>
                  <a:gd name="T15" fmla="*/ 14 h 28"/>
                  <a:gd name="T16" fmla="*/ 3 w 15"/>
                  <a:gd name="T17" fmla="*/ 4 h 28"/>
                  <a:gd name="T18" fmla="*/ 3 w 15"/>
                  <a:gd name="T19" fmla="*/ 2 h 28"/>
                  <a:gd name="T20" fmla="*/ 3 w 15"/>
                  <a:gd name="T21" fmla="*/ 2 h 28"/>
                  <a:gd name="T22" fmla="*/ 3 w 15"/>
                  <a:gd name="T23" fmla="*/ 2 h 28"/>
                  <a:gd name="T24" fmla="*/ 2 w 15"/>
                  <a:gd name="T25" fmla="*/ 1 h 28"/>
                  <a:gd name="T26" fmla="*/ 3 w 15"/>
                  <a:gd name="T27" fmla="*/ 0 h 28"/>
                  <a:gd name="T28" fmla="*/ 4 w 15"/>
                  <a:gd name="T29" fmla="*/ 1 h 28"/>
                  <a:gd name="T30" fmla="*/ 3 w 15"/>
                  <a:gd name="T31" fmla="*/ 2 h 28"/>
                  <a:gd name="T32" fmla="*/ 4 w 15"/>
                  <a:gd name="T33" fmla="*/ 3 h 28"/>
                  <a:gd name="T34" fmla="*/ 6 w 15"/>
                  <a:gd name="T35" fmla="*/ 3 h 28"/>
                  <a:gd name="T36" fmla="*/ 8 w 15"/>
                  <a:gd name="T37" fmla="*/ 5 h 28"/>
                  <a:gd name="T38" fmla="*/ 9 w 15"/>
                  <a:gd name="T39" fmla="*/ 7 h 28"/>
                  <a:gd name="T40" fmla="*/ 11 w 15"/>
                  <a:gd name="T41" fmla="*/ 11 h 28"/>
                  <a:gd name="T42" fmla="*/ 11 w 15"/>
                  <a:gd name="T43" fmla="*/ 13 h 28"/>
                  <a:gd name="T44" fmla="*/ 15 w 15"/>
                  <a:gd name="T4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8">
                    <a:moveTo>
                      <a:pt x="15" y="20"/>
                    </a:moveTo>
                    <a:cubicBezTo>
                      <a:pt x="15" y="20"/>
                      <a:pt x="14" y="21"/>
                      <a:pt x="14" y="22"/>
                    </a:cubicBezTo>
                    <a:cubicBezTo>
                      <a:pt x="13" y="24"/>
                      <a:pt x="11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7"/>
                      <a:pt x="6" y="28"/>
                      <a:pt x="4" y="27"/>
                    </a:cubicBezTo>
                    <a:cubicBezTo>
                      <a:pt x="3" y="26"/>
                      <a:pt x="2" y="25"/>
                      <a:pt x="1" y="23"/>
                    </a:cubicBezTo>
                    <a:cubicBezTo>
                      <a:pt x="1" y="21"/>
                      <a:pt x="1" y="19"/>
                      <a:pt x="0" y="17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1" y="10"/>
                      <a:pt x="1" y="7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6"/>
                      <a:pt x="8" y="6"/>
                      <a:pt x="9" y="7"/>
                    </a:cubicBezTo>
                    <a:cubicBezTo>
                      <a:pt x="10" y="8"/>
                      <a:pt x="11" y="10"/>
                      <a:pt x="11" y="11"/>
                    </a:cubicBezTo>
                    <a:cubicBezTo>
                      <a:pt x="12" y="12"/>
                      <a:pt x="11" y="12"/>
                      <a:pt x="11" y="13"/>
                    </a:cubicBezTo>
                    <a:cubicBezTo>
                      <a:pt x="13" y="15"/>
                      <a:pt x="15" y="17"/>
                      <a:pt x="15" y="2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4" name="Freeform 835">
                <a:extLst>
                  <a:ext uri="{FF2B5EF4-FFF2-40B4-BE49-F238E27FC236}">
                    <a16:creationId xmlns="" xmlns:a16="http://schemas.microsoft.com/office/drawing/2014/main" id="{700A0CC5-6DE7-5A45-945A-4FA4300D5A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34450" y="3708400"/>
                <a:ext cx="95250" cy="184150"/>
              </a:xfrm>
              <a:custGeom>
                <a:avLst/>
                <a:gdLst>
                  <a:gd name="T0" fmla="*/ 1 w 23"/>
                  <a:gd name="T1" fmla="*/ 17 h 44"/>
                  <a:gd name="T2" fmla="*/ 2 w 23"/>
                  <a:gd name="T3" fmla="*/ 17 h 44"/>
                  <a:gd name="T4" fmla="*/ 5 w 23"/>
                  <a:gd name="T5" fmla="*/ 42 h 44"/>
                  <a:gd name="T6" fmla="*/ 1 w 23"/>
                  <a:gd name="T7" fmla="*/ 42 h 44"/>
                  <a:gd name="T8" fmla="*/ 1 w 23"/>
                  <a:gd name="T9" fmla="*/ 43 h 44"/>
                  <a:gd name="T10" fmla="*/ 1 w 23"/>
                  <a:gd name="T11" fmla="*/ 44 h 44"/>
                  <a:gd name="T12" fmla="*/ 2 w 23"/>
                  <a:gd name="T13" fmla="*/ 44 h 44"/>
                  <a:gd name="T14" fmla="*/ 5 w 23"/>
                  <a:gd name="T15" fmla="*/ 42 h 44"/>
                  <a:gd name="T16" fmla="*/ 14 w 23"/>
                  <a:gd name="T17" fmla="*/ 2 h 44"/>
                  <a:gd name="T18" fmla="*/ 8 w 23"/>
                  <a:gd name="T19" fmla="*/ 2 h 44"/>
                  <a:gd name="T20" fmla="*/ 6 w 23"/>
                  <a:gd name="T21" fmla="*/ 3 h 44"/>
                  <a:gd name="T22" fmla="*/ 2 w 23"/>
                  <a:gd name="T23" fmla="*/ 7 h 44"/>
                  <a:gd name="T24" fmla="*/ 1 w 23"/>
                  <a:gd name="T25" fmla="*/ 7 h 44"/>
                  <a:gd name="T26" fmla="*/ 3 w 23"/>
                  <a:gd name="T27" fmla="*/ 8 h 44"/>
                  <a:gd name="T28" fmla="*/ 4 w 23"/>
                  <a:gd name="T29" fmla="*/ 10 h 44"/>
                  <a:gd name="T30" fmla="*/ 3 w 23"/>
                  <a:gd name="T31" fmla="*/ 12 h 44"/>
                  <a:gd name="T32" fmla="*/ 2 w 23"/>
                  <a:gd name="T33" fmla="*/ 13 h 44"/>
                  <a:gd name="T34" fmla="*/ 0 w 23"/>
                  <a:gd name="T35" fmla="*/ 14 h 44"/>
                  <a:gd name="T36" fmla="*/ 1 w 23"/>
                  <a:gd name="T37" fmla="*/ 15 h 44"/>
                  <a:gd name="T38" fmla="*/ 2 w 23"/>
                  <a:gd name="T39" fmla="*/ 17 h 44"/>
                  <a:gd name="T40" fmla="*/ 2 w 23"/>
                  <a:gd name="T41" fmla="*/ 19 h 44"/>
                  <a:gd name="T42" fmla="*/ 3 w 23"/>
                  <a:gd name="T43" fmla="*/ 21 h 44"/>
                  <a:gd name="T44" fmla="*/ 3 w 23"/>
                  <a:gd name="T45" fmla="*/ 24 h 44"/>
                  <a:gd name="T46" fmla="*/ 1 w 23"/>
                  <a:gd name="T47" fmla="*/ 27 h 44"/>
                  <a:gd name="T48" fmla="*/ 2 w 23"/>
                  <a:gd name="T49" fmla="*/ 28 h 44"/>
                  <a:gd name="T50" fmla="*/ 1 w 23"/>
                  <a:gd name="T51" fmla="*/ 29 h 44"/>
                  <a:gd name="T52" fmla="*/ 1 w 23"/>
                  <a:gd name="T53" fmla="*/ 31 h 44"/>
                  <a:gd name="T54" fmla="*/ 2 w 23"/>
                  <a:gd name="T55" fmla="*/ 34 h 44"/>
                  <a:gd name="T56" fmla="*/ 7 w 23"/>
                  <a:gd name="T57" fmla="*/ 33 h 44"/>
                  <a:gd name="T58" fmla="*/ 11 w 23"/>
                  <a:gd name="T59" fmla="*/ 31 h 44"/>
                  <a:gd name="T60" fmla="*/ 11 w 23"/>
                  <a:gd name="T61" fmla="*/ 30 h 44"/>
                  <a:gd name="T62" fmla="*/ 12 w 23"/>
                  <a:gd name="T63" fmla="*/ 32 h 44"/>
                  <a:gd name="T64" fmla="*/ 12 w 23"/>
                  <a:gd name="T65" fmla="*/ 31 h 44"/>
                  <a:gd name="T66" fmla="*/ 12 w 23"/>
                  <a:gd name="T67" fmla="*/ 30 h 44"/>
                  <a:gd name="T68" fmla="*/ 14 w 23"/>
                  <a:gd name="T69" fmla="*/ 30 h 44"/>
                  <a:gd name="T70" fmla="*/ 15 w 23"/>
                  <a:gd name="T71" fmla="*/ 30 h 44"/>
                  <a:gd name="T72" fmla="*/ 17 w 23"/>
                  <a:gd name="T73" fmla="*/ 31 h 44"/>
                  <a:gd name="T74" fmla="*/ 17 w 23"/>
                  <a:gd name="T75" fmla="*/ 30 h 44"/>
                  <a:gd name="T76" fmla="*/ 16 w 23"/>
                  <a:gd name="T77" fmla="*/ 29 h 44"/>
                  <a:gd name="T78" fmla="*/ 17 w 23"/>
                  <a:gd name="T79" fmla="*/ 29 h 44"/>
                  <a:gd name="T80" fmla="*/ 19 w 23"/>
                  <a:gd name="T81" fmla="*/ 28 h 44"/>
                  <a:gd name="T82" fmla="*/ 23 w 23"/>
                  <a:gd name="T83" fmla="*/ 21 h 44"/>
                  <a:gd name="T84" fmla="*/ 22 w 23"/>
                  <a:gd name="T85" fmla="*/ 17 h 44"/>
                  <a:gd name="T86" fmla="*/ 22 w 23"/>
                  <a:gd name="T87" fmla="*/ 17 h 44"/>
                  <a:gd name="T88" fmla="*/ 20 w 23"/>
                  <a:gd name="T89" fmla="*/ 9 h 44"/>
                  <a:gd name="T90" fmla="*/ 16 w 23"/>
                  <a:gd name="T91" fmla="*/ 1 h 44"/>
                  <a:gd name="T92" fmla="*/ 14 w 23"/>
                  <a:gd name="T9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44">
                    <a:moveTo>
                      <a:pt x="2" y="17"/>
                    </a:move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lose/>
                    <a:moveTo>
                      <a:pt x="5" y="42"/>
                    </a:moveTo>
                    <a:cubicBezTo>
                      <a:pt x="5" y="41"/>
                      <a:pt x="4" y="41"/>
                      <a:pt x="3" y="41"/>
                    </a:cubicBezTo>
                    <a:cubicBezTo>
                      <a:pt x="2" y="41"/>
                      <a:pt x="2" y="42"/>
                      <a:pt x="1" y="42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4"/>
                      <a:pt x="3" y="44"/>
                      <a:pt x="4" y="44"/>
                    </a:cubicBezTo>
                    <a:cubicBezTo>
                      <a:pt x="4" y="43"/>
                      <a:pt x="5" y="43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lose/>
                    <a:moveTo>
                      <a:pt x="14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3" y="23"/>
                      <a:pt x="3" y="24"/>
                    </a:cubicBezTo>
                    <a:cubicBezTo>
                      <a:pt x="3" y="24"/>
                      <a:pt x="2" y="25"/>
                      <a:pt x="2" y="26"/>
                    </a:cubicBezTo>
                    <a:cubicBezTo>
                      <a:pt x="2" y="26"/>
                      <a:pt x="2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1" y="34"/>
                      <a:pt x="1" y="35"/>
                      <a:pt x="2" y="34"/>
                    </a:cubicBezTo>
                    <a:cubicBezTo>
                      <a:pt x="4" y="35"/>
                      <a:pt x="5" y="33"/>
                      <a:pt x="7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4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1"/>
                      <a:pt x="11" y="31"/>
                    </a:cubicBezTo>
                    <a:cubicBezTo>
                      <a:pt x="11" y="31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3" y="30"/>
                      <a:pt x="13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5" y="31"/>
                      <a:pt x="16" y="31"/>
                      <a:pt x="16" y="31"/>
                    </a:cubicBezTo>
                    <a:cubicBezTo>
                      <a:pt x="16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7" y="29"/>
                      <a:pt x="18" y="29"/>
                      <a:pt x="18" y="29"/>
                    </a:cubicBezTo>
                    <a:cubicBezTo>
                      <a:pt x="18" y="29"/>
                      <a:pt x="19" y="28"/>
                      <a:pt x="19" y="28"/>
                    </a:cubicBezTo>
                    <a:cubicBezTo>
                      <a:pt x="21" y="29"/>
                      <a:pt x="21" y="28"/>
                      <a:pt x="21" y="27"/>
                    </a:cubicBezTo>
                    <a:cubicBezTo>
                      <a:pt x="23" y="25"/>
                      <a:pt x="22" y="23"/>
                      <a:pt x="23" y="21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19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2" y="13"/>
                      <a:pt x="22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6"/>
                      <a:pt x="17" y="4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5" name="Freeform 837">
                <a:extLst>
                  <a:ext uri="{FF2B5EF4-FFF2-40B4-BE49-F238E27FC236}">
                    <a16:creationId xmlns="" xmlns:a16="http://schemas.microsoft.com/office/drawing/2014/main" id="{689842C1-7259-6546-9A51-81AE6EE2A9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5213" y="614363"/>
                <a:ext cx="4662487" cy="2994025"/>
              </a:xfrm>
              <a:custGeom>
                <a:avLst/>
                <a:gdLst>
                  <a:gd name="T0" fmla="*/ 450 w 1120"/>
                  <a:gd name="T1" fmla="*/ 93 h 719"/>
                  <a:gd name="T2" fmla="*/ 530 w 1120"/>
                  <a:gd name="T3" fmla="*/ 133 h 719"/>
                  <a:gd name="T4" fmla="*/ 520 w 1120"/>
                  <a:gd name="T5" fmla="*/ 113 h 719"/>
                  <a:gd name="T6" fmla="*/ 138 w 1120"/>
                  <a:gd name="T7" fmla="*/ 68 h 719"/>
                  <a:gd name="T8" fmla="*/ 433 w 1120"/>
                  <a:gd name="T9" fmla="*/ 88 h 719"/>
                  <a:gd name="T10" fmla="*/ 197 w 1120"/>
                  <a:gd name="T11" fmla="*/ 28 h 719"/>
                  <a:gd name="T12" fmla="*/ 213 w 1120"/>
                  <a:gd name="T13" fmla="*/ 6 h 719"/>
                  <a:gd name="T14" fmla="*/ 357 w 1120"/>
                  <a:gd name="T15" fmla="*/ 46 h 719"/>
                  <a:gd name="T16" fmla="*/ 474 w 1120"/>
                  <a:gd name="T17" fmla="*/ 55 h 719"/>
                  <a:gd name="T18" fmla="*/ 152 w 1120"/>
                  <a:gd name="T19" fmla="*/ 72 h 719"/>
                  <a:gd name="T20" fmla="*/ 223 w 1120"/>
                  <a:gd name="T21" fmla="*/ 28 h 719"/>
                  <a:gd name="T22" fmla="*/ 210 w 1120"/>
                  <a:gd name="T23" fmla="*/ 33 h 719"/>
                  <a:gd name="T24" fmla="*/ 485 w 1120"/>
                  <a:gd name="T25" fmla="*/ 133 h 719"/>
                  <a:gd name="T26" fmla="*/ 187 w 1120"/>
                  <a:gd name="T27" fmla="*/ 22 h 719"/>
                  <a:gd name="T28" fmla="*/ 208 w 1120"/>
                  <a:gd name="T29" fmla="*/ 75 h 719"/>
                  <a:gd name="T30" fmla="*/ 193 w 1120"/>
                  <a:gd name="T31" fmla="*/ 297 h 719"/>
                  <a:gd name="T32" fmla="*/ 271 w 1120"/>
                  <a:gd name="T33" fmla="*/ 186 h 719"/>
                  <a:gd name="T34" fmla="*/ 185 w 1120"/>
                  <a:gd name="T35" fmla="*/ 267 h 719"/>
                  <a:gd name="T36" fmla="*/ 376 w 1120"/>
                  <a:gd name="T37" fmla="*/ 212 h 719"/>
                  <a:gd name="T38" fmla="*/ 217 w 1120"/>
                  <a:gd name="T39" fmla="*/ 369 h 719"/>
                  <a:gd name="T40" fmla="*/ 692 w 1120"/>
                  <a:gd name="T41" fmla="*/ 305 h 719"/>
                  <a:gd name="T42" fmla="*/ 690 w 1120"/>
                  <a:gd name="T43" fmla="*/ 286 h 719"/>
                  <a:gd name="T44" fmla="*/ 672 w 1120"/>
                  <a:gd name="T45" fmla="*/ 298 h 719"/>
                  <a:gd name="T46" fmla="*/ 750 w 1120"/>
                  <a:gd name="T47" fmla="*/ 212 h 719"/>
                  <a:gd name="T48" fmla="*/ 734 w 1120"/>
                  <a:gd name="T49" fmla="*/ 259 h 719"/>
                  <a:gd name="T50" fmla="*/ 848 w 1120"/>
                  <a:gd name="T51" fmla="*/ 208 h 719"/>
                  <a:gd name="T52" fmla="*/ 672 w 1120"/>
                  <a:gd name="T53" fmla="*/ 300 h 719"/>
                  <a:gd name="T54" fmla="*/ 673 w 1120"/>
                  <a:gd name="T55" fmla="*/ 306 h 719"/>
                  <a:gd name="T56" fmla="*/ 985 w 1120"/>
                  <a:gd name="T57" fmla="*/ 353 h 719"/>
                  <a:gd name="T58" fmla="*/ 804 w 1120"/>
                  <a:gd name="T59" fmla="*/ 311 h 719"/>
                  <a:gd name="T60" fmla="*/ 688 w 1120"/>
                  <a:gd name="T61" fmla="*/ 319 h 719"/>
                  <a:gd name="T62" fmla="*/ 675 w 1120"/>
                  <a:gd name="T63" fmla="*/ 277 h 719"/>
                  <a:gd name="T64" fmla="*/ 587 w 1120"/>
                  <a:gd name="T65" fmla="*/ 280 h 719"/>
                  <a:gd name="T66" fmla="*/ 526 w 1120"/>
                  <a:gd name="T67" fmla="*/ 294 h 719"/>
                  <a:gd name="T68" fmla="*/ 546 w 1120"/>
                  <a:gd name="T69" fmla="*/ 197 h 719"/>
                  <a:gd name="T70" fmla="*/ 471 w 1120"/>
                  <a:gd name="T71" fmla="*/ 213 h 719"/>
                  <a:gd name="T72" fmla="*/ 362 w 1120"/>
                  <a:gd name="T73" fmla="*/ 282 h 719"/>
                  <a:gd name="T74" fmla="*/ 346 w 1120"/>
                  <a:gd name="T75" fmla="*/ 327 h 719"/>
                  <a:gd name="T76" fmla="*/ 313 w 1120"/>
                  <a:gd name="T77" fmla="*/ 384 h 719"/>
                  <a:gd name="T78" fmla="*/ 209 w 1120"/>
                  <a:gd name="T79" fmla="*/ 376 h 719"/>
                  <a:gd name="T80" fmla="*/ 126 w 1120"/>
                  <a:gd name="T81" fmla="*/ 384 h 719"/>
                  <a:gd name="T82" fmla="*/ 63 w 1120"/>
                  <a:gd name="T83" fmla="*/ 445 h 719"/>
                  <a:gd name="T84" fmla="*/ 42 w 1120"/>
                  <a:gd name="T85" fmla="*/ 417 h 719"/>
                  <a:gd name="T86" fmla="*/ 67 w 1120"/>
                  <a:gd name="T87" fmla="*/ 377 h 719"/>
                  <a:gd name="T88" fmla="*/ 9 w 1120"/>
                  <a:gd name="T89" fmla="*/ 385 h 719"/>
                  <a:gd name="T90" fmla="*/ 5 w 1120"/>
                  <a:gd name="T91" fmla="*/ 525 h 719"/>
                  <a:gd name="T92" fmla="*/ 48 w 1120"/>
                  <a:gd name="T93" fmla="*/ 615 h 719"/>
                  <a:gd name="T94" fmla="*/ 64 w 1120"/>
                  <a:gd name="T95" fmla="*/ 681 h 719"/>
                  <a:gd name="T96" fmla="*/ 147 w 1120"/>
                  <a:gd name="T97" fmla="*/ 667 h 719"/>
                  <a:gd name="T98" fmla="*/ 231 w 1120"/>
                  <a:gd name="T99" fmla="*/ 625 h 719"/>
                  <a:gd name="T100" fmla="*/ 308 w 1120"/>
                  <a:gd name="T101" fmla="*/ 589 h 719"/>
                  <a:gd name="T102" fmla="*/ 419 w 1120"/>
                  <a:gd name="T103" fmla="*/ 639 h 719"/>
                  <a:gd name="T104" fmla="*/ 562 w 1120"/>
                  <a:gd name="T105" fmla="*/ 643 h 719"/>
                  <a:gd name="T106" fmla="*/ 701 w 1120"/>
                  <a:gd name="T107" fmla="*/ 646 h 719"/>
                  <a:gd name="T108" fmla="*/ 767 w 1120"/>
                  <a:gd name="T109" fmla="*/ 624 h 719"/>
                  <a:gd name="T110" fmla="*/ 818 w 1120"/>
                  <a:gd name="T111" fmla="*/ 523 h 719"/>
                  <a:gd name="T112" fmla="*/ 901 w 1120"/>
                  <a:gd name="T113" fmla="*/ 501 h 719"/>
                  <a:gd name="T114" fmla="*/ 871 w 1120"/>
                  <a:gd name="T115" fmla="*/ 559 h 719"/>
                  <a:gd name="T116" fmla="*/ 914 w 1120"/>
                  <a:gd name="T117" fmla="*/ 544 h 719"/>
                  <a:gd name="T118" fmla="*/ 1017 w 1120"/>
                  <a:gd name="T119" fmla="*/ 479 h 719"/>
                  <a:gd name="T120" fmla="*/ 1086 w 1120"/>
                  <a:gd name="T121" fmla="*/ 432 h 719"/>
                  <a:gd name="T122" fmla="*/ 872 w 1120"/>
                  <a:gd name="T123" fmla="*/ 626 h 719"/>
                  <a:gd name="T124" fmla="*/ 785 w 1120"/>
                  <a:gd name="T125" fmla="*/ 60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20" h="719">
                    <a:moveTo>
                      <a:pt x="88" y="448"/>
                    </a:moveTo>
                    <a:cubicBezTo>
                      <a:pt x="87" y="447"/>
                      <a:pt x="85" y="446"/>
                      <a:pt x="87" y="446"/>
                    </a:cubicBezTo>
                    <a:cubicBezTo>
                      <a:pt x="88" y="446"/>
                      <a:pt x="88" y="447"/>
                      <a:pt x="88" y="447"/>
                    </a:cubicBezTo>
                    <a:cubicBezTo>
                      <a:pt x="88" y="447"/>
                      <a:pt x="88" y="449"/>
                      <a:pt x="88" y="448"/>
                    </a:cubicBezTo>
                    <a:cubicBezTo>
                      <a:pt x="88" y="448"/>
                      <a:pt x="88" y="448"/>
                      <a:pt x="88" y="448"/>
                    </a:cubicBezTo>
                    <a:close/>
                    <a:moveTo>
                      <a:pt x="86" y="448"/>
                    </a:moveTo>
                    <a:cubicBezTo>
                      <a:pt x="86" y="448"/>
                      <a:pt x="87" y="450"/>
                      <a:pt x="88" y="450"/>
                    </a:cubicBezTo>
                    <a:cubicBezTo>
                      <a:pt x="88" y="450"/>
                      <a:pt x="88" y="449"/>
                      <a:pt x="88" y="449"/>
                    </a:cubicBezTo>
                    <a:cubicBezTo>
                      <a:pt x="88" y="449"/>
                      <a:pt x="88" y="449"/>
                      <a:pt x="87" y="449"/>
                    </a:cubicBezTo>
                    <a:cubicBezTo>
                      <a:pt x="87" y="448"/>
                      <a:pt x="87" y="448"/>
                      <a:pt x="86" y="448"/>
                    </a:cubicBezTo>
                    <a:cubicBezTo>
                      <a:pt x="86" y="447"/>
                      <a:pt x="85" y="447"/>
                      <a:pt x="85" y="448"/>
                    </a:cubicBezTo>
                    <a:cubicBezTo>
                      <a:pt x="85" y="448"/>
                      <a:pt x="85" y="448"/>
                      <a:pt x="86" y="448"/>
                    </a:cubicBezTo>
                    <a:close/>
                    <a:moveTo>
                      <a:pt x="1086" y="444"/>
                    </a:moveTo>
                    <a:cubicBezTo>
                      <a:pt x="1085" y="444"/>
                      <a:pt x="1084" y="445"/>
                      <a:pt x="1084" y="446"/>
                    </a:cubicBezTo>
                    <a:cubicBezTo>
                      <a:pt x="1084" y="447"/>
                      <a:pt x="1084" y="446"/>
                      <a:pt x="1085" y="447"/>
                    </a:cubicBezTo>
                    <a:cubicBezTo>
                      <a:pt x="1086" y="446"/>
                      <a:pt x="1087" y="446"/>
                      <a:pt x="1087" y="445"/>
                    </a:cubicBezTo>
                    <a:cubicBezTo>
                      <a:pt x="1087" y="445"/>
                      <a:pt x="1087" y="444"/>
                      <a:pt x="1086" y="444"/>
                    </a:cubicBezTo>
                    <a:close/>
                    <a:moveTo>
                      <a:pt x="1086" y="510"/>
                    </a:moveTo>
                    <a:cubicBezTo>
                      <a:pt x="1086" y="511"/>
                      <a:pt x="1085" y="511"/>
                      <a:pt x="1085" y="511"/>
                    </a:cubicBezTo>
                    <a:cubicBezTo>
                      <a:pt x="1083" y="511"/>
                      <a:pt x="1083" y="509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3" y="509"/>
                      <a:pt x="1084" y="509"/>
                      <a:pt x="1085" y="510"/>
                    </a:cubicBezTo>
                    <a:cubicBezTo>
                      <a:pt x="1086" y="510"/>
                      <a:pt x="1086" y="510"/>
                      <a:pt x="1086" y="510"/>
                    </a:cubicBezTo>
                    <a:close/>
                    <a:moveTo>
                      <a:pt x="1118" y="429"/>
                    </a:move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lose/>
                    <a:moveTo>
                      <a:pt x="1117" y="429"/>
                    </a:moveTo>
                    <a:cubicBezTo>
                      <a:pt x="1117" y="429"/>
                      <a:pt x="1118" y="429"/>
                      <a:pt x="1118" y="429"/>
                    </a:cubicBezTo>
                    <a:cubicBezTo>
                      <a:pt x="1117" y="429"/>
                      <a:pt x="1117" y="428"/>
                      <a:pt x="1117" y="429"/>
                    </a:cubicBezTo>
                    <a:close/>
                    <a:moveTo>
                      <a:pt x="1100" y="552"/>
                    </a:moveTo>
                    <a:cubicBezTo>
                      <a:pt x="1100" y="552"/>
                      <a:pt x="1100" y="552"/>
                      <a:pt x="1100" y="552"/>
                    </a:cubicBezTo>
                    <a:cubicBezTo>
                      <a:pt x="1100" y="552"/>
                      <a:pt x="1100" y="552"/>
                      <a:pt x="1100" y="551"/>
                    </a:cubicBezTo>
                    <a:cubicBezTo>
                      <a:pt x="1100" y="551"/>
                      <a:pt x="1100" y="551"/>
                      <a:pt x="1100" y="551"/>
                    </a:cubicBezTo>
                    <a:cubicBezTo>
                      <a:pt x="1100" y="551"/>
                      <a:pt x="1100" y="551"/>
                      <a:pt x="1100" y="552"/>
                    </a:cubicBezTo>
                    <a:close/>
                    <a:moveTo>
                      <a:pt x="1119" y="429"/>
                    </a:moveTo>
                    <a:cubicBezTo>
                      <a:pt x="1119" y="430"/>
                      <a:pt x="1119" y="430"/>
                      <a:pt x="1120" y="430"/>
                    </a:cubicBezTo>
                    <a:cubicBezTo>
                      <a:pt x="1120" y="430"/>
                      <a:pt x="1119" y="429"/>
                      <a:pt x="1119" y="429"/>
                    </a:cubicBezTo>
                    <a:close/>
                    <a:moveTo>
                      <a:pt x="454" y="78"/>
                    </a:move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lose/>
                    <a:moveTo>
                      <a:pt x="490" y="124"/>
                    </a:moveTo>
                    <a:cubicBezTo>
                      <a:pt x="489" y="124"/>
                      <a:pt x="488" y="124"/>
                      <a:pt x="488" y="124"/>
                    </a:cubicBezTo>
                    <a:cubicBezTo>
                      <a:pt x="488" y="124"/>
                      <a:pt x="488" y="124"/>
                      <a:pt x="488" y="124"/>
                    </a:cubicBezTo>
                    <a:cubicBezTo>
                      <a:pt x="487" y="124"/>
                      <a:pt x="487" y="124"/>
                      <a:pt x="487" y="124"/>
                    </a:cubicBezTo>
                    <a:cubicBezTo>
                      <a:pt x="486" y="125"/>
                      <a:pt x="485" y="125"/>
                      <a:pt x="484" y="124"/>
                    </a:cubicBezTo>
                    <a:cubicBezTo>
                      <a:pt x="484" y="124"/>
                      <a:pt x="484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5"/>
                      <a:pt x="483" y="126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4"/>
                      <a:pt x="480" y="125"/>
                      <a:pt x="480" y="124"/>
                    </a:cubicBezTo>
                    <a:cubicBezTo>
                      <a:pt x="479" y="124"/>
                      <a:pt x="479" y="124"/>
                      <a:pt x="478" y="124"/>
                    </a:cubicBezTo>
                    <a:cubicBezTo>
                      <a:pt x="477" y="124"/>
                      <a:pt x="476" y="124"/>
                      <a:pt x="475" y="123"/>
                    </a:cubicBezTo>
                    <a:cubicBezTo>
                      <a:pt x="475" y="122"/>
                      <a:pt x="475" y="122"/>
                      <a:pt x="474" y="122"/>
                    </a:cubicBezTo>
                    <a:cubicBezTo>
                      <a:pt x="473" y="121"/>
                      <a:pt x="472" y="120"/>
                      <a:pt x="472" y="119"/>
                    </a:cubicBezTo>
                    <a:cubicBezTo>
                      <a:pt x="472" y="119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1" y="118"/>
                      <a:pt x="471" y="118"/>
                      <a:pt x="470" y="118"/>
                    </a:cubicBezTo>
                    <a:cubicBezTo>
                      <a:pt x="469" y="118"/>
                      <a:pt x="468" y="117"/>
                      <a:pt x="468" y="117"/>
                    </a:cubicBezTo>
                    <a:cubicBezTo>
                      <a:pt x="467" y="118"/>
                      <a:pt x="465" y="118"/>
                      <a:pt x="464" y="118"/>
                    </a:cubicBezTo>
                    <a:cubicBezTo>
                      <a:pt x="464" y="117"/>
                      <a:pt x="464" y="117"/>
                      <a:pt x="464" y="116"/>
                    </a:cubicBezTo>
                    <a:cubicBezTo>
                      <a:pt x="464" y="115"/>
                      <a:pt x="463" y="115"/>
                      <a:pt x="463" y="114"/>
                    </a:cubicBezTo>
                    <a:cubicBezTo>
                      <a:pt x="463" y="114"/>
                      <a:pt x="462" y="114"/>
                      <a:pt x="462" y="114"/>
                    </a:cubicBezTo>
                    <a:cubicBezTo>
                      <a:pt x="461" y="115"/>
                      <a:pt x="461" y="115"/>
                      <a:pt x="461" y="116"/>
                    </a:cubicBezTo>
                    <a:cubicBezTo>
                      <a:pt x="459" y="117"/>
                      <a:pt x="458" y="116"/>
                      <a:pt x="458" y="115"/>
                    </a:cubicBezTo>
                    <a:cubicBezTo>
                      <a:pt x="457" y="114"/>
                      <a:pt x="456" y="113"/>
                      <a:pt x="457" y="111"/>
                    </a:cubicBezTo>
                    <a:cubicBezTo>
                      <a:pt x="457" y="111"/>
                      <a:pt x="457" y="111"/>
                      <a:pt x="457" y="111"/>
                    </a:cubicBezTo>
                    <a:cubicBezTo>
                      <a:pt x="454" y="109"/>
                      <a:pt x="455" y="107"/>
                      <a:pt x="455" y="105"/>
                    </a:cubicBezTo>
                    <a:cubicBezTo>
                      <a:pt x="454" y="104"/>
                      <a:pt x="455" y="102"/>
                      <a:pt x="455" y="100"/>
                    </a:cubicBezTo>
                    <a:cubicBezTo>
                      <a:pt x="455" y="100"/>
                      <a:pt x="455" y="100"/>
                      <a:pt x="455" y="100"/>
                    </a:cubicBezTo>
                    <a:cubicBezTo>
                      <a:pt x="454" y="100"/>
                      <a:pt x="454" y="100"/>
                      <a:pt x="454" y="100"/>
                    </a:cubicBezTo>
                    <a:cubicBezTo>
                      <a:pt x="453" y="100"/>
                      <a:pt x="452" y="100"/>
                      <a:pt x="452" y="101"/>
                    </a:cubicBezTo>
                    <a:cubicBezTo>
                      <a:pt x="452" y="101"/>
                      <a:pt x="452" y="101"/>
                      <a:pt x="451" y="101"/>
                    </a:cubicBezTo>
                    <a:cubicBezTo>
                      <a:pt x="451" y="101"/>
                      <a:pt x="451" y="101"/>
                      <a:pt x="451" y="101"/>
                    </a:cubicBezTo>
                    <a:cubicBezTo>
                      <a:pt x="452" y="101"/>
                      <a:pt x="450" y="100"/>
                      <a:pt x="451" y="100"/>
                    </a:cubicBezTo>
                    <a:cubicBezTo>
                      <a:pt x="452" y="99"/>
                      <a:pt x="452" y="99"/>
                      <a:pt x="452" y="98"/>
                    </a:cubicBezTo>
                    <a:cubicBezTo>
                      <a:pt x="451" y="98"/>
                      <a:pt x="451" y="97"/>
                      <a:pt x="450" y="97"/>
                    </a:cubicBezTo>
                    <a:cubicBezTo>
                      <a:pt x="449" y="97"/>
                      <a:pt x="448" y="98"/>
                      <a:pt x="449" y="99"/>
                    </a:cubicBezTo>
                    <a:cubicBezTo>
                      <a:pt x="449" y="100"/>
                      <a:pt x="448" y="101"/>
                      <a:pt x="448" y="101"/>
                    </a:cubicBezTo>
                    <a:cubicBezTo>
                      <a:pt x="447" y="101"/>
                      <a:pt x="447" y="100"/>
                      <a:pt x="447" y="100"/>
                    </a:cubicBezTo>
                    <a:cubicBezTo>
                      <a:pt x="447" y="99"/>
                      <a:pt x="446" y="98"/>
                      <a:pt x="445" y="98"/>
                    </a:cubicBezTo>
                    <a:cubicBezTo>
                      <a:pt x="445" y="98"/>
                      <a:pt x="444" y="98"/>
                      <a:pt x="444" y="97"/>
                    </a:cubicBezTo>
                    <a:cubicBezTo>
                      <a:pt x="444" y="97"/>
                      <a:pt x="445" y="96"/>
                      <a:pt x="445" y="97"/>
                    </a:cubicBezTo>
                    <a:cubicBezTo>
                      <a:pt x="448" y="97"/>
                      <a:pt x="449" y="95"/>
                      <a:pt x="450" y="93"/>
                    </a:cubicBezTo>
                    <a:cubicBezTo>
                      <a:pt x="451" y="91"/>
                      <a:pt x="452" y="89"/>
                      <a:pt x="454" y="88"/>
                    </a:cubicBezTo>
                    <a:cubicBezTo>
                      <a:pt x="455" y="88"/>
                      <a:pt x="455" y="88"/>
                      <a:pt x="455" y="87"/>
                    </a:cubicBezTo>
                    <a:cubicBezTo>
                      <a:pt x="455" y="87"/>
                      <a:pt x="455" y="87"/>
                      <a:pt x="455" y="87"/>
                    </a:cubicBezTo>
                    <a:cubicBezTo>
                      <a:pt x="455" y="87"/>
                      <a:pt x="455" y="86"/>
                      <a:pt x="455" y="86"/>
                    </a:cubicBezTo>
                    <a:cubicBezTo>
                      <a:pt x="453" y="85"/>
                      <a:pt x="454" y="84"/>
                      <a:pt x="454" y="83"/>
                    </a:cubicBezTo>
                    <a:cubicBezTo>
                      <a:pt x="454" y="83"/>
                      <a:pt x="454" y="83"/>
                      <a:pt x="454" y="83"/>
                    </a:cubicBezTo>
                    <a:cubicBezTo>
                      <a:pt x="454" y="81"/>
                      <a:pt x="455" y="80"/>
                      <a:pt x="456" y="80"/>
                    </a:cubicBezTo>
                    <a:cubicBezTo>
                      <a:pt x="456" y="80"/>
                      <a:pt x="456" y="80"/>
                      <a:pt x="456" y="80"/>
                    </a:cubicBezTo>
                    <a:cubicBezTo>
                      <a:pt x="456" y="80"/>
                      <a:pt x="457" y="80"/>
                      <a:pt x="457" y="80"/>
                    </a:cubicBezTo>
                    <a:cubicBezTo>
                      <a:pt x="457" y="79"/>
                      <a:pt x="457" y="79"/>
                      <a:pt x="458" y="78"/>
                    </a:cubicBezTo>
                    <a:cubicBezTo>
                      <a:pt x="458" y="78"/>
                      <a:pt x="459" y="77"/>
                      <a:pt x="459" y="76"/>
                    </a:cubicBezTo>
                    <a:cubicBezTo>
                      <a:pt x="460" y="77"/>
                      <a:pt x="459" y="78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1" y="79"/>
                      <a:pt x="461" y="79"/>
                      <a:pt x="461" y="79"/>
                    </a:cubicBezTo>
                    <a:cubicBezTo>
                      <a:pt x="462" y="78"/>
                      <a:pt x="461" y="77"/>
                      <a:pt x="462" y="76"/>
                    </a:cubicBezTo>
                    <a:cubicBezTo>
                      <a:pt x="463" y="76"/>
                      <a:pt x="464" y="76"/>
                      <a:pt x="465" y="76"/>
                    </a:cubicBezTo>
                    <a:cubicBezTo>
                      <a:pt x="466" y="77"/>
                      <a:pt x="467" y="76"/>
                      <a:pt x="469" y="76"/>
                    </a:cubicBezTo>
                    <a:cubicBezTo>
                      <a:pt x="469" y="76"/>
                      <a:pt x="469" y="76"/>
                      <a:pt x="469" y="76"/>
                    </a:cubicBezTo>
                    <a:cubicBezTo>
                      <a:pt x="470" y="75"/>
                      <a:pt x="472" y="76"/>
                      <a:pt x="473" y="74"/>
                    </a:cubicBezTo>
                    <a:cubicBezTo>
                      <a:pt x="474" y="73"/>
                      <a:pt x="476" y="74"/>
                      <a:pt x="477" y="75"/>
                    </a:cubicBezTo>
                    <a:cubicBezTo>
                      <a:pt x="478" y="75"/>
                      <a:pt x="478" y="75"/>
                      <a:pt x="479" y="76"/>
                    </a:cubicBezTo>
                    <a:cubicBezTo>
                      <a:pt x="479" y="76"/>
                      <a:pt x="479" y="76"/>
                      <a:pt x="479" y="76"/>
                    </a:cubicBezTo>
                    <a:cubicBezTo>
                      <a:pt x="479" y="76"/>
                      <a:pt x="480" y="76"/>
                      <a:pt x="479" y="77"/>
                    </a:cubicBezTo>
                    <a:cubicBezTo>
                      <a:pt x="480" y="78"/>
                      <a:pt x="480" y="78"/>
                      <a:pt x="479" y="79"/>
                    </a:cubicBezTo>
                    <a:cubicBezTo>
                      <a:pt x="479" y="79"/>
                      <a:pt x="479" y="80"/>
                      <a:pt x="478" y="80"/>
                    </a:cubicBezTo>
                    <a:cubicBezTo>
                      <a:pt x="478" y="80"/>
                      <a:pt x="478" y="80"/>
                      <a:pt x="478" y="80"/>
                    </a:cubicBezTo>
                    <a:cubicBezTo>
                      <a:pt x="480" y="83"/>
                      <a:pt x="480" y="84"/>
                      <a:pt x="478" y="85"/>
                    </a:cubicBezTo>
                    <a:cubicBezTo>
                      <a:pt x="478" y="86"/>
                      <a:pt x="476" y="86"/>
                      <a:pt x="476" y="86"/>
                    </a:cubicBezTo>
                    <a:cubicBezTo>
                      <a:pt x="476" y="87"/>
                      <a:pt x="476" y="87"/>
                      <a:pt x="474" y="87"/>
                    </a:cubicBezTo>
                    <a:cubicBezTo>
                      <a:pt x="474" y="88"/>
                      <a:pt x="473" y="88"/>
                      <a:pt x="473" y="88"/>
                    </a:cubicBezTo>
                    <a:cubicBezTo>
                      <a:pt x="473" y="88"/>
                      <a:pt x="473" y="88"/>
                      <a:pt x="473" y="88"/>
                    </a:cubicBezTo>
                    <a:cubicBezTo>
                      <a:pt x="472" y="89"/>
                      <a:pt x="471" y="89"/>
                      <a:pt x="470" y="90"/>
                    </a:cubicBezTo>
                    <a:cubicBezTo>
                      <a:pt x="470" y="90"/>
                      <a:pt x="469" y="90"/>
                      <a:pt x="470" y="91"/>
                    </a:cubicBezTo>
                    <a:cubicBezTo>
                      <a:pt x="470" y="91"/>
                      <a:pt x="470" y="91"/>
                      <a:pt x="471" y="91"/>
                    </a:cubicBezTo>
                    <a:cubicBezTo>
                      <a:pt x="473" y="90"/>
                      <a:pt x="474" y="88"/>
                      <a:pt x="476" y="88"/>
                    </a:cubicBezTo>
                    <a:cubicBezTo>
                      <a:pt x="476" y="88"/>
                      <a:pt x="477" y="87"/>
                      <a:pt x="477" y="88"/>
                    </a:cubicBezTo>
                    <a:cubicBezTo>
                      <a:pt x="478" y="89"/>
                      <a:pt x="477" y="89"/>
                      <a:pt x="477" y="89"/>
                    </a:cubicBezTo>
                    <a:cubicBezTo>
                      <a:pt x="476" y="90"/>
                      <a:pt x="475" y="90"/>
                      <a:pt x="475" y="91"/>
                    </a:cubicBezTo>
                    <a:cubicBezTo>
                      <a:pt x="474" y="92"/>
                      <a:pt x="473" y="93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3"/>
                      <a:pt x="474" y="92"/>
                      <a:pt x="475" y="92"/>
                    </a:cubicBezTo>
                    <a:cubicBezTo>
                      <a:pt x="476" y="91"/>
                      <a:pt x="476" y="91"/>
                      <a:pt x="477" y="90"/>
                    </a:cubicBezTo>
                    <a:cubicBezTo>
                      <a:pt x="478" y="90"/>
                      <a:pt x="478" y="89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81" y="87"/>
                      <a:pt x="481" y="87"/>
                      <a:pt x="480" y="85"/>
                    </a:cubicBezTo>
                    <a:cubicBezTo>
                      <a:pt x="480" y="84"/>
                      <a:pt x="480" y="84"/>
                      <a:pt x="481" y="84"/>
                    </a:cubicBezTo>
                    <a:cubicBezTo>
                      <a:pt x="481" y="84"/>
                      <a:pt x="482" y="83"/>
                      <a:pt x="482" y="83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3" y="82"/>
                      <a:pt x="483" y="82"/>
                      <a:pt x="483" y="82"/>
                    </a:cubicBezTo>
                    <a:cubicBezTo>
                      <a:pt x="483" y="82"/>
                      <a:pt x="483" y="81"/>
                      <a:pt x="483" y="80"/>
                    </a:cubicBezTo>
                    <a:cubicBezTo>
                      <a:pt x="482" y="79"/>
                      <a:pt x="483" y="78"/>
                      <a:pt x="484" y="78"/>
                    </a:cubicBezTo>
                    <a:cubicBezTo>
                      <a:pt x="484" y="80"/>
                      <a:pt x="486" y="78"/>
                      <a:pt x="486" y="78"/>
                    </a:cubicBezTo>
                    <a:cubicBezTo>
                      <a:pt x="487" y="78"/>
                      <a:pt x="487" y="78"/>
                      <a:pt x="488" y="78"/>
                    </a:cubicBezTo>
                    <a:cubicBezTo>
                      <a:pt x="488" y="78"/>
                      <a:pt x="487" y="79"/>
                      <a:pt x="488" y="79"/>
                    </a:cubicBezTo>
                    <a:cubicBezTo>
                      <a:pt x="488" y="79"/>
                      <a:pt x="488" y="79"/>
                      <a:pt x="489" y="79"/>
                    </a:cubicBezTo>
                    <a:cubicBezTo>
                      <a:pt x="489" y="80"/>
                      <a:pt x="488" y="80"/>
                      <a:pt x="488" y="80"/>
                    </a:cubicBezTo>
                    <a:cubicBezTo>
                      <a:pt x="491" y="80"/>
                      <a:pt x="491" y="83"/>
                      <a:pt x="492" y="84"/>
                    </a:cubicBezTo>
                    <a:cubicBezTo>
                      <a:pt x="493" y="84"/>
                      <a:pt x="492" y="85"/>
                      <a:pt x="492" y="85"/>
                    </a:cubicBezTo>
                    <a:cubicBezTo>
                      <a:pt x="492" y="85"/>
                      <a:pt x="493" y="86"/>
                      <a:pt x="493" y="86"/>
                    </a:cubicBezTo>
                    <a:cubicBezTo>
                      <a:pt x="493" y="86"/>
                      <a:pt x="493" y="86"/>
                      <a:pt x="493" y="86"/>
                    </a:cubicBezTo>
                    <a:cubicBezTo>
                      <a:pt x="494" y="87"/>
                      <a:pt x="494" y="88"/>
                      <a:pt x="494" y="89"/>
                    </a:cubicBezTo>
                    <a:cubicBezTo>
                      <a:pt x="494" y="90"/>
                      <a:pt x="493" y="90"/>
                      <a:pt x="492" y="90"/>
                    </a:cubicBezTo>
                    <a:cubicBezTo>
                      <a:pt x="493" y="91"/>
                      <a:pt x="493" y="92"/>
                      <a:pt x="492" y="93"/>
                    </a:cubicBezTo>
                    <a:cubicBezTo>
                      <a:pt x="492" y="93"/>
                      <a:pt x="492" y="94"/>
                      <a:pt x="492" y="94"/>
                    </a:cubicBezTo>
                    <a:cubicBezTo>
                      <a:pt x="492" y="94"/>
                      <a:pt x="492" y="94"/>
                      <a:pt x="492" y="94"/>
                    </a:cubicBezTo>
                    <a:cubicBezTo>
                      <a:pt x="493" y="94"/>
                      <a:pt x="493" y="95"/>
                      <a:pt x="492" y="96"/>
                    </a:cubicBezTo>
                    <a:cubicBezTo>
                      <a:pt x="492" y="96"/>
                      <a:pt x="491" y="97"/>
                      <a:pt x="492" y="98"/>
                    </a:cubicBezTo>
                    <a:cubicBezTo>
                      <a:pt x="492" y="98"/>
                      <a:pt x="492" y="98"/>
                      <a:pt x="492" y="98"/>
                    </a:cubicBezTo>
                    <a:cubicBezTo>
                      <a:pt x="492" y="99"/>
                      <a:pt x="492" y="99"/>
                      <a:pt x="492" y="99"/>
                    </a:cubicBezTo>
                    <a:cubicBezTo>
                      <a:pt x="492" y="100"/>
                      <a:pt x="492" y="101"/>
                      <a:pt x="492" y="102"/>
                    </a:cubicBezTo>
                    <a:cubicBezTo>
                      <a:pt x="492" y="102"/>
                      <a:pt x="492" y="103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1" y="105"/>
                      <a:pt x="492" y="106"/>
                      <a:pt x="492" y="107"/>
                    </a:cubicBezTo>
                    <a:cubicBezTo>
                      <a:pt x="492" y="108"/>
                      <a:pt x="491" y="108"/>
                      <a:pt x="490" y="108"/>
                    </a:cubicBezTo>
                    <a:cubicBezTo>
                      <a:pt x="490" y="109"/>
                      <a:pt x="490" y="108"/>
                      <a:pt x="489" y="108"/>
                    </a:cubicBezTo>
                    <a:cubicBezTo>
                      <a:pt x="489" y="107"/>
                      <a:pt x="489" y="107"/>
                      <a:pt x="489" y="107"/>
                    </a:cubicBezTo>
                    <a:cubicBezTo>
                      <a:pt x="488" y="107"/>
                      <a:pt x="488" y="106"/>
                      <a:pt x="488" y="107"/>
                    </a:cubicBezTo>
                    <a:cubicBezTo>
                      <a:pt x="487" y="107"/>
                      <a:pt x="487" y="108"/>
                      <a:pt x="488" y="108"/>
                    </a:cubicBezTo>
                    <a:cubicBezTo>
                      <a:pt x="488" y="109"/>
                      <a:pt x="489" y="110"/>
                      <a:pt x="490" y="111"/>
                    </a:cubicBezTo>
                    <a:cubicBezTo>
                      <a:pt x="490" y="111"/>
                      <a:pt x="491" y="112"/>
                      <a:pt x="491" y="112"/>
                    </a:cubicBezTo>
                    <a:cubicBezTo>
                      <a:pt x="490" y="113"/>
                      <a:pt x="491" y="114"/>
                      <a:pt x="491" y="114"/>
                    </a:cubicBezTo>
                    <a:cubicBezTo>
                      <a:pt x="492" y="114"/>
                      <a:pt x="493" y="115"/>
                      <a:pt x="493" y="116"/>
                    </a:cubicBezTo>
                    <a:cubicBezTo>
                      <a:pt x="493" y="117"/>
                      <a:pt x="493" y="119"/>
                      <a:pt x="493" y="121"/>
                    </a:cubicBezTo>
                    <a:cubicBezTo>
                      <a:pt x="492" y="122"/>
                      <a:pt x="491" y="123"/>
                      <a:pt x="490" y="124"/>
                    </a:cubicBezTo>
                    <a:close/>
                    <a:moveTo>
                      <a:pt x="530" y="133"/>
                    </a:moveTo>
                    <a:cubicBezTo>
                      <a:pt x="530" y="133"/>
                      <a:pt x="530" y="134"/>
                      <a:pt x="530" y="134"/>
                    </a:cubicBezTo>
                    <a:cubicBezTo>
                      <a:pt x="530" y="134"/>
                      <a:pt x="530" y="134"/>
                      <a:pt x="530" y="134"/>
                    </a:cubicBezTo>
                    <a:cubicBezTo>
                      <a:pt x="529" y="136"/>
                      <a:pt x="528" y="138"/>
                      <a:pt x="527" y="140"/>
                    </a:cubicBezTo>
                    <a:cubicBezTo>
                      <a:pt x="526" y="141"/>
                      <a:pt x="526" y="142"/>
                      <a:pt x="524" y="141"/>
                    </a:cubicBezTo>
                    <a:cubicBezTo>
                      <a:pt x="524" y="141"/>
                      <a:pt x="524" y="141"/>
                      <a:pt x="524" y="141"/>
                    </a:cubicBezTo>
                    <a:cubicBezTo>
                      <a:pt x="524" y="142"/>
                      <a:pt x="523" y="141"/>
                      <a:pt x="522" y="142"/>
                    </a:cubicBezTo>
                    <a:cubicBezTo>
                      <a:pt x="521" y="142"/>
                      <a:pt x="520" y="143"/>
                      <a:pt x="518" y="144"/>
                    </a:cubicBezTo>
                    <a:cubicBezTo>
                      <a:pt x="518" y="144"/>
                      <a:pt x="518" y="144"/>
                      <a:pt x="518" y="144"/>
                    </a:cubicBezTo>
                    <a:cubicBezTo>
                      <a:pt x="518" y="145"/>
                      <a:pt x="517" y="144"/>
                      <a:pt x="516" y="144"/>
                    </a:cubicBezTo>
                    <a:cubicBezTo>
                      <a:pt x="516" y="144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4" y="145"/>
                      <a:pt x="514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2" y="145"/>
                      <a:pt x="513" y="147"/>
                      <a:pt x="512" y="147"/>
                    </a:cubicBezTo>
                    <a:cubicBezTo>
                      <a:pt x="511" y="147"/>
                      <a:pt x="512" y="146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0" y="145"/>
                      <a:pt x="509" y="145"/>
                      <a:pt x="508" y="145"/>
                    </a:cubicBezTo>
                    <a:cubicBezTo>
                      <a:pt x="508" y="146"/>
                      <a:pt x="507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4" y="146"/>
                      <a:pt x="503" y="146"/>
                      <a:pt x="502" y="146"/>
                    </a:cubicBezTo>
                    <a:cubicBezTo>
                      <a:pt x="500" y="146"/>
                      <a:pt x="500" y="148"/>
                      <a:pt x="499" y="149"/>
                    </a:cubicBezTo>
                    <a:cubicBezTo>
                      <a:pt x="497" y="150"/>
                      <a:pt x="495" y="152"/>
                      <a:pt x="493" y="153"/>
                    </a:cubicBezTo>
                    <a:cubicBezTo>
                      <a:pt x="493" y="154"/>
                      <a:pt x="492" y="154"/>
                      <a:pt x="492" y="153"/>
                    </a:cubicBezTo>
                    <a:cubicBezTo>
                      <a:pt x="491" y="153"/>
                      <a:pt x="490" y="153"/>
                      <a:pt x="490" y="154"/>
                    </a:cubicBezTo>
                    <a:cubicBezTo>
                      <a:pt x="488" y="151"/>
                      <a:pt x="489" y="148"/>
                      <a:pt x="491" y="145"/>
                    </a:cubicBezTo>
                    <a:cubicBezTo>
                      <a:pt x="492" y="142"/>
                      <a:pt x="493" y="139"/>
                      <a:pt x="495" y="137"/>
                    </a:cubicBezTo>
                    <a:cubicBezTo>
                      <a:pt x="495" y="136"/>
                      <a:pt x="495" y="135"/>
                      <a:pt x="495" y="135"/>
                    </a:cubicBezTo>
                    <a:cubicBezTo>
                      <a:pt x="495" y="134"/>
                      <a:pt x="495" y="133"/>
                      <a:pt x="496" y="132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5" y="131"/>
                      <a:pt x="496" y="130"/>
                      <a:pt x="496" y="129"/>
                    </a:cubicBezTo>
                    <a:cubicBezTo>
                      <a:pt x="496" y="129"/>
                      <a:pt x="496" y="129"/>
                      <a:pt x="496" y="129"/>
                    </a:cubicBezTo>
                    <a:cubicBezTo>
                      <a:pt x="496" y="128"/>
                      <a:pt x="496" y="126"/>
                      <a:pt x="497" y="125"/>
                    </a:cubicBezTo>
                    <a:cubicBezTo>
                      <a:pt x="497" y="125"/>
                      <a:pt x="498" y="124"/>
                      <a:pt x="498" y="125"/>
                    </a:cubicBezTo>
                    <a:cubicBezTo>
                      <a:pt x="499" y="126"/>
                      <a:pt x="499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499" y="125"/>
                      <a:pt x="499" y="125"/>
                      <a:pt x="499" y="124"/>
                    </a:cubicBezTo>
                    <a:cubicBezTo>
                      <a:pt x="498" y="122"/>
                      <a:pt x="499" y="120"/>
                      <a:pt x="499" y="118"/>
                    </a:cubicBezTo>
                    <a:cubicBezTo>
                      <a:pt x="500" y="117"/>
                      <a:pt x="500" y="117"/>
                      <a:pt x="501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3" y="118"/>
                      <a:pt x="503" y="118"/>
                      <a:pt x="503" y="118"/>
                    </a:cubicBezTo>
                    <a:cubicBezTo>
                      <a:pt x="503" y="118"/>
                      <a:pt x="502" y="117"/>
                      <a:pt x="502" y="117"/>
                    </a:cubicBezTo>
                    <a:cubicBezTo>
                      <a:pt x="502" y="117"/>
                      <a:pt x="501" y="117"/>
                      <a:pt x="501" y="117"/>
                    </a:cubicBezTo>
                    <a:cubicBezTo>
                      <a:pt x="500" y="116"/>
                      <a:pt x="500" y="116"/>
                      <a:pt x="500" y="115"/>
                    </a:cubicBezTo>
                    <a:cubicBezTo>
                      <a:pt x="500" y="114"/>
                      <a:pt x="501" y="113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1" y="112"/>
                      <a:pt x="501" y="109"/>
                      <a:pt x="503" y="109"/>
                    </a:cubicBezTo>
                    <a:cubicBezTo>
                      <a:pt x="503" y="109"/>
                      <a:pt x="503" y="109"/>
                      <a:pt x="503" y="109"/>
                    </a:cubicBezTo>
                    <a:cubicBezTo>
                      <a:pt x="504" y="108"/>
                      <a:pt x="504" y="108"/>
                      <a:pt x="504" y="107"/>
                    </a:cubicBezTo>
                    <a:cubicBezTo>
                      <a:pt x="504" y="106"/>
                      <a:pt x="504" y="106"/>
                      <a:pt x="504" y="105"/>
                    </a:cubicBezTo>
                    <a:cubicBezTo>
                      <a:pt x="504" y="105"/>
                      <a:pt x="505" y="105"/>
                      <a:pt x="505" y="105"/>
                    </a:cubicBezTo>
                    <a:cubicBezTo>
                      <a:pt x="506" y="105"/>
                      <a:pt x="505" y="105"/>
                      <a:pt x="506" y="105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7" y="107"/>
                      <a:pt x="506" y="107"/>
                      <a:pt x="506" y="108"/>
                    </a:cubicBezTo>
                    <a:cubicBezTo>
                      <a:pt x="506" y="109"/>
                      <a:pt x="506" y="109"/>
                      <a:pt x="507" y="109"/>
                    </a:cubicBezTo>
                    <a:cubicBezTo>
                      <a:pt x="507" y="109"/>
                      <a:pt x="508" y="110"/>
                      <a:pt x="508" y="110"/>
                    </a:cubicBezTo>
                    <a:cubicBezTo>
                      <a:pt x="509" y="109"/>
                      <a:pt x="508" y="109"/>
                      <a:pt x="508" y="109"/>
                    </a:cubicBezTo>
                    <a:cubicBezTo>
                      <a:pt x="508" y="107"/>
                      <a:pt x="508" y="106"/>
                      <a:pt x="508" y="104"/>
                    </a:cubicBezTo>
                    <a:cubicBezTo>
                      <a:pt x="508" y="102"/>
                      <a:pt x="509" y="102"/>
                      <a:pt x="510" y="103"/>
                    </a:cubicBezTo>
                    <a:cubicBezTo>
                      <a:pt x="512" y="104"/>
                      <a:pt x="513" y="105"/>
                      <a:pt x="514" y="107"/>
                    </a:cubicBezTo>
                    <a:cubicBezTo>
                      <a:pt x="515" y="107"/>
                      <a:pt x="514" y="107"/>
                      <a:pt x="514" y="108"/>
                    </a:cubicBezTo>
                    <a:cubicBezTo>
                      <a:pt x="513" y="109"/>
                      <a:pt x="513" y="110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2"/>
                      <a:pt x="512" y="113"/>
                    </a:cubicBezTo>
                    <a:cubicBezTo>
                      <a:pt x="512" y="113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6"/>
                      <a:pt x="512" y="117"/>
                      <a:pt x="512" y="118"/>
                    </a:cubicBezTo>
                    <a:cubicBezTo>
                      <a:pt x="511" y="120"/>
                      <a:pt x="510" y="122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10" y="125"/>
                      <a:pt x="510" y="124"/>
                      <a:pt x="511" y="124"/>
                    </a:cubicBezTo>
                    <a:cubicBezTo>
                      <a:pt x="512" y="121"/>
                      <a:pt x="513" y="119"/>
                      <a:pt x="513" y="117"/>
                    </a:cubicBezTo>
                    <a:cubicBezTo>
                      <a:pt x="513" y="117"/>
                      <a:pt x="513" y="116"/>
                      <a:pt x="514" y="116"/>
                    </a:cubicBezTo>
                    <a:cubicBezTo>
                      <a:pt x="515" y="116"/>
                      <a:pt x="515" y="115"/>
                      <a:pt x="516" y="114"/>
                    </a:cubicBezTo>
                    <a:cubicBezTo>
                      <a:pt x="517" y="114"/>
                      <a:pt x="517" y="112"/>
                      <a:pt x="517" y="111"/>
                    </a:cubicBezTo>
                    <a:cubicBezTo>
                      <a:pt x="518" y="112"/>
                      <a:pt x="518" y="112"/>
                      <a:pt x="518" y="113"/>
                    </a:cubicBezTo>
                    <a:cubicBezTo>
                      <a:pt x="519" y="113"/>
                      <a:pt x="519" y="112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20" y="112"/>
                      <a:pt x="519" y="112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1" y="113"/>
                      <a:pt x="521" y="114"/>
                      <a:pt x="520" y="115"/>
                    </a:cubicBezTo>
                    <a:cubicBezTo>
                      <a:pt x="520" y="115"/>
                      <a:pt x="520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7"/>
                      <a:pt x="521" y="117"/>
                    </a:cubicBezTo>
                    <a:cubicBezTo>
                      <a:pt x="522" y="117"/>
                      <a:pt x="522" y="117"/>
                      <a:pt x="523" y="116"/>
                    </a:cubicBezTo>
                    <a:cubicBezTo>
                      <a:pt x="522" y="117"/>
                      <a:pt x="522" y="118"/>
                      <a:pt x="521" y="117"/>
                    </a:cubicBezTo>
                    <a:cubicBezTo>
                      <a:pt x="521" y="117"/>
                      <a:pt x="521" y="117"/>
                      <a:pt x="521" y="118"/>
                    </a:cubicBezTo>
                    <a:cubicBezTo>
                      <a:pt x="523" y="118"/>
                      <a:pt x="523" y="119"/>
                      <a:pt x="523" y="120"/>
                    </a:cubicBezTo>
                    <a:cubicBezTo>
                      <a:pt x="523" y="120"/>
                      <a:pt x="523" y="120"/>
                      <a:pt x="523" y="120"/>
                    </a:cubicBezTo>
                    <a:cubicBezTo>
                      <a:pt x="524" y="121"/>
                      <a:pt x="524" y="121"/>
                      <a:pt x="524" y="122"/>
                    </a:cubicBezTo>
                    <a:cubicBezTo>
                      <a:pt x="524" y="122"/>
                      <a:pt x="524" y="122"/>
                      <a:pt x="524" y="123"/>
                    </a:cubicBezTo>
                    <a:cubicBezTo>
                      <a:pt x="524" y="123"/>
                      <a:pt x="523" y="123"/>
                      <a:pt x="523" y="124"/>
                    </a:cubicBezTo>
                    <a:cubicBezTo>
                      <a:pt x="523" y="124"/>
                      <a:pt x="523" y="124"/>
                      <a:pt x="523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5" y="124"/>
                      <a:pt x="524" y="125"/>
                      <a:pt x="525" y="125"/>
                    </a:cubicBezTo>
                    <a:cubicBezTo>
                      <a:pt x="525" y="125"/>
                      <a:pt x="525" y="124"/>
                      <a:pt x="525" y="124"/>
                    </a:cubicBezTo>
                    <a:cubicBezTo>
                      <a:pt x="525" y="123"/>
                      <a:pt x="525" y="123"/>
                      <a:pt x="526" y="123"/>
                    </a:cubicBezTo>
                    <a:cubicBezTo>
                      <a:pt x="527" y="124"/>
                      <a:pt x="528" y="124"/>
                      <a:pt x="529" y="125"/>
                    </a:cubicBezTo>
                    <a:cubicBezTo>
                      <a:pt x="529" y="126"/>
                      <a:pt x="529" y="127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30" y="128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30" y="130"/>
                      <a:pt x="529" y="131"/>
                      <a:pt x="530" y="133"/>
                    </a:cubicBezTo>
                    <a:cubicBezTo>
                      <a:pt x="530" y="133"/>
                      <a:pt x="530" y="133"/>
                      <a:pt x="530" y="133"/>
                    </a:cubicBezTo>
                    <a:close/>
                    <a:moveTo>
                      <a:pt x="517" y="144"/>
                    </a:move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lose/>
                    <a:moveTo>
                      <a:pt x="165" y="51"/>
                    </a:moveTo>
                    <a:cubicBezTo>
                      <a:pt x="164" y="50"/>
                      <a:pt x="163" y="49"/>
                      <a:pt x="162" y="48"/>
                    </a:cubicBezTo>
                    <a:cubicBezTo>
                      <a:pt x="162" y="48"/>
                      <a:pt x="162" y="48"/>
                      <a:pt x="162" y="48"/>
                    </a:cubicBezTo>
                    <a:cubicBezTo>
                      <a:pt x="161" y="49"/>
                      <a:pt x="160" y="49"/>
                      <a:pt x="159" y="48"/>
                    </a:cubicBezTo>
                    <a:cubicBezTo>
                      <a:pt x="159" y="49"/>
                      <a:pt x="157" y="49"/>
                      <a:pt x="157" y="50"/>
                    </a:cubicBezTo>
                    <a:cubicBezTo>
                      <a:pt x="156" y="51"/>
                      <a:pt x="156" y="51"/>
                      <a:pt x="155" y="50"/>
                    </a:cubicBezTo>
                    <a:cubicBezTo>
                      <a:pt x="155" y="50"/>
                      <a:pt x="156" y="49"/>
                      <a:pt x="156" y="49"/>
                    </a:cubicBezTo>
                    <a:cubicBezTo>
                      <a:pt x="156" y="49"/>
                      <a:pt x="157" y="48"/>
                      <a:pt x="156" y="47"/>
                    </a:cubicBezTo>
                    <a:cubicBezTo>
                      <a:pt x="156" y="47"/>
                      <a:pt x="156" y="47"/>
                      <a:pt x="156" y="47"/>
                    </a:cubicBezTo>
                    <a:cubicBezTo>
                      <a:pt x="157" y="47"/>
                      <a:pt x="158" y="47"/>
                      <a:pt x="158" y="47"/>
                    </a:cubicBezTo>
                    <a:cubicBezTo>
                      <a:pt x="158" y="47"/>
                      <a:pt x="158" y="46"/>
                      <a:pt x="158" y="46"/>
                    </a:cubicBezTo>
                    <a:cubicBezTo>
                      <a:pt x="160" y="46"/>
                      <a:pt x="160" y="45"/>
                      <a:pt x="160" y="43"/>
                    </a:cubicBezTo>
                    <a:cubicBezTo>
                      <a:pt x="160" y="43"/>
                      <a:pt x="160" y="42"/>
                      <a:pt x="159" y="42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9" y="42"/>
                      <a:pt x="159" y="41"/>
                      <a:pt x="159" y="42"/>
                    </a:cubicBezTo>
                    <a:cubicBezTo>
                      <a:pt x="158" y="43"/>
                      <a:pt x="157" y="44"/>
                      <a:pt x="156" y="44"/>
                    </a:cubicBezTo>
                    <a:cubicBezTo>
                      <a:pt x="156" y="44"/>
                      <a:pt x="156" y="44"/>
                      <a:pt x="156" y="44"/>
                    </a:cubicBezTo>
                    <a:cubicBezTo>
                      <a:pt x="155" y="44"/>
                      <a:pt x="155" y="45"/>
                      <a:pt x="155" y="45"/>
                    </a:cubicBezTo>
                    <a:cubicBezTo>
                      <a:pt x="154" y="45"/>
                      <a:pt x="154" y="46"/>
                      <a:pt x="154" y="45"/>
                    </a:cubicBezTo>
                    <a:cubicBezTo>
                      <a:pt x="154" y="45"/>
                      <a:pt x="153" y="44"/>
                      <a:pt x="154" y="44"/>
                    </a:cubicBezTo>
                    <a:cubicBezTo>
                      <a:pt x="154" y="43"/>
                      <a:pt x="154" y="43"/>
                      <a:pt x="154" y="43"/>
                    </a:cubicBezTo>
                    <a:cubicBezTo>
                      <a:pt x="154" y="43"/>
                      <a:pt x="155" y="43"/>
                      <a:pt x="155" y="43"/>
                    </a:cubicBezTo>
                    <a:cubicBezTo>
                      <a:pt x="155" y="43"/>
                      <a:pt x="156" y="43"/>
                      <a:pt x="156" y="42"/>
                    </a:cubicBezTo>
                    <a:cubicBezTo>
                      <a:pt x="155" y="42"/>
                      <a:pt x="155" y="41"/>
                      <a:pt x="154" y="42"/>
                    </a:cubicBezTo>
                    <a:cubicBezTo>
                      <a:pt x="154" y="42"/>
                      <a:pt x="154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2" y="43"/>
                      <a:pt x="152" y="43"/>
                    </a:cubicBezTo>
                    <a:cubicBezTo>
                      <a:pt x="151" y="45"/>
                      <a:pt x="150" y="46"/>
                      <a:pt x="148" y="47"/>
                    </a:cubicBezTo>
                    <a:cubicBezTo>
                      <a:pt x="148" y="48"/>
                      <a:pt x="147" y="48"/>
                      <a:pt x="147" y="48"/>
                    </a:cubicBezTo>
                    <a:cubicBezTo>
                      <a:pt x="148" y="49"/>
                      <a:pt x="147" y="50"/>
                      <a:pt x="146" y="50"/>
                    </a:cubicBezTo>
                    <a:cubicBezTo>
                      <a:pt x="146" y="50"/>
                      <a:pt x="147" y="51"/>
                      <a:pt x="147" y="51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8" y="51"/>
                      <a:pt x="148" y="51"/>
                    </a:cubicBezTo>
                    <a:cubicBezTo>
                      <a:pt x="148" y="51"/>
                      <a:pt x="148" y="52"/>
                      <a:pt x="148" y="52"/>
                    </a:cubicBezTo>
                    <a:cubicBezTo>
                      <a:pt x="148" y="52"/>
                      <a:pt x="149" y="52"/>
                      <a:pt x="149" y="52"/>
                    </a:cubicBezTo>
                    <a:cubicBezTo>
                      <a:pt x="150" y="51"/>
                      <a:pt x="150" y="51"/>
                      <a:pt x="151" y="52"/>
                    </a:cubicBezTo>
                    <a:cubicBezTo>
                      <a:pt x="151" y="53"/>
                      <a:pt x="151" y="54"/>
                      <a:pt x="150" y="54"/>
                    </a:cubicBezTo>
                    <a:cubicBezTo>
                      <a:pt x="149" y="54"/>
                      <a:pt x="148" y="55"/>
                      <a:pt x="149" y="56"/>
                    </a:cubicBezTo>
                    <a:cubicBezTo>
                      <a:pt x="149" y="56"/>
                      <a:pt x="149" y="56"/>
                      <a:pt x="149" y="56"/>
                    </a:cubicBezTo>
                    <a:cubicBezTo>
                      <a:pt x="148" y="57"/>
                      <a:pt x="148" y="57"/>
                      <a:pt x="148" y="58"/>
                    </a:cubicBezTo>
                    <a:cubicBezTo>
                      <a:pt x="148" y="59"/>
                      <a:pt x="148" y="59"/>
                      <a:pt x="147" y="59"/>
                    </a:cubicBezTo>
                    <a:cubicBezTo>
                      <a:pt x="146" y="59"/>
                      <a:pt x="146" y="59"/>
                      <a:pt x="145" y="60"/>
                    </a:cubicBezTo>
                    <a:cubicBezTo>
                      <a:pt x="145" y="62"/>
                      <a:pt x="145" y="61"/>
                      <a:pt x="144" y="60"/>
                    </a:cubicBezTo>
                    <a:cubicBezTo>
                      <a:pt x="144" y="60"/>
                      <a:pt x="143" y="59"/>
                      <a:pt x="143" y="59"/>
                    </a:cubicBezTo>
                    <a:cubicBezTo>
                      <a:pt x="143" y="58"/>
                      <a:pt x="143" y="58"/>
                      <a:pt x="142" y="58"/>
                    </a:cubicBezTo>
                    <a:cubicBezTo>
                      <a:pt x="141" y="59"/>
                      <a:pt x="140" y="58"/>
                      <a:pt x="140" y="59"/>
                    </a:cubicBezTo>
                    <a:cubicBezTo>
                      <a:pt x="139" y="59"/>
                      <a:pt x="137" y="60"/>
                      <a:pt x="136" y="61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6" y="63"/>
                      <a:pt x="137" y="62"/>
                      <a:pt x="137" y="62"/>
                    </a:cubicBezTo>
                    <a:cubicBezTo>
                      <a:pt x="138" y="61"/>
                      <a:pt x="139" y="62"/>
                      <a:pt x="140" y="62"/>
                    </a:cubicBezTo>
                    <a:cubicBezTo>
                      <a:pt x="140" y="62"/>
                      <a:pt x="142" y="63"/>
                      <a:pt x="141" y="64"/>
                    </a:cubicBezTo>
                    <a:cubicBezTo>
                      <a:pt x="141" y="65"/>
                      <a:pt x="140" y="65"/>
                      <a:pt x="140" y="64"/>
                    </a:cubicBezTo>
                    <a:cubicBezTo>
                      <a:pt x="139" y="64"/>
                      <a:pt x="139" y="64"/>
                      <a:pt x="138" y="64"/>
                    </a:cubicBezTo>
                    <a:cubicBezTo>
                      <a:pt x="138" y="64"/>
                      <a:pt x="138" y="64"/>
                      <a:pt x="137" y="64"/>
                    </a:cubicBezTo>
                    <a:cubicBezTo>
                      <a:pt x="137" y="65"/>
                      <a:pt x="137" y="65"/>
                      <a:pt x="138" y="65"/>
                    </a:cubicBezTo>
                    <a:cubicBezTo>
                      <a:pt x="138" y="66"/>
                      <a:pt x="138" y="66"/>
                      <a:pt x="139" y="66"/>
                    </a:cubicBezTo>
                    <a:cubicBezTo>
                      <a:pt x="139" y="66"/>
                      <a:pt x="140" y="66"/>
                      <a:pt x="140" y="67"/>
                    </a:cubicBezTo>
                    <a:cubicBezTo>
                      <a:pt x="140" y="68"/>
                      <a:pt x="139" y="69"/>
                      <a:pt x="138" y="68"/>
                    </a:cubicBezTo>
                    <a:cubicBezTo>
                      <a:pt x="138" y="68"/>
                      <a:pt x="137" y="69"/>
                      <a:pt x="136" y="67"/>
                    </a:cubicBezTo>
                    <a:cubicBezTo>
                      <a:pt x="136" y="67"/>
                      <a:pt x="136" y="67"/>
                      <a:pt x="136" y="68"/>
                    </a:cubicBezTo>
                    <a:cubicBezTo>
                      <a:pt x="135" y="68"/>
                      <a:pt x="135" y="68"/>
                      <a:pt x="135" y="68"/>
                    </a:cubicBezTo>
                    <a:cubicBezTo>
                      <a:pt x="134" y="68"/>
                      <a:pt x="135" y="67"/>
                      <a:pt x="135" y="67"/>
                    </a:cubicBezTo>
                    <a:cubicBezTo>
                      <a:pt x="135" y="66"/>
                      <a:pt x="135" y="65"/>
                      <a:pt x="135" y="65"/>
                    </a:cubicBezTo>
                    <a:cubicBezTo>
                      <a:pt x="134" y="65"/>
                      <a:pt x="134" y="65"/>
                      <a:pt x="133" y="66"/>
                    </a:cubicBezTo>
                    <a:cubicBezTo>
                      <a:pt x="133" y="66"/>
                      <a:pt x="133" y="67"/>
                      <a:pt x="132" y="67"/>
                    </a:cubicBezTo>
                    <a:cubicBezTo>
                      <a:pt x="131" y="68"/>
                      <a:pt x="131" y="68"/>
                      <a:pt x="131" y="69"/>
                    </a:cubicBezTo>
                    <a:cubicBezTo>
                      <a:pt x="132" y="70"/>
                      <a:pt x="133" y="71"/>
                      <a:pt x="133" y="72"/>
                    </a:cubicBezTo>
                    <a:cubicBezTo>
                      <a:pt x="133" y="73"/>
                      <a:pt x="133" y="73"/>
                      <a:pt x="135" y="73"/>
                    </a:cubicBezTo>
                    <a:cubicBezTo>
                      <a:pt x="135" y="73"/>
                      <a:pt x="135" y="73"/>
                      <a:pt x="136" y="73"/>
                    </a:cubicBezTo>
                    <a:cubicBezTo>
                      <a:pt x="136" y="72"/>
                      <a:pt x="135" y="72"/>
                      <a:pt x="136" y="71"/>
                    </a:cubicBezTo>
                    <a:cubicBezTo>
                      <a:pt x="136" y="71"/>
                      <a:pt x="137" y="71"/>
                      <a:pt x="137" y="71"/>
                    </a:cubicBezTo>
                    <a:cubicBezTo>
                      <a:pt x="137" y="71"/>
                      <a:pt x="137" y="71"/>
                      <a:pt x="137" y="71"/>
                    </a:cubicBezTo>
                    <a:cubicBezTo>
                      <a:pt x="138" y="71"/>
                      <a:pt x="138" y="71"/>
                      <a:pt x="138" y="71"/>
                    </a:cubicBezTo>
                    <a:cubicBezTo>
                      <a:pt x="139" y="71"/>
                      <a:pt x="139" y="70"/>
                      <a:pt x="140" y="71"/>
                    </a:cubicBezTo>
                    <a:cubicBezTo>
                      <a:pt x="140" y="71"/>
                      <a:pt x="139" y="71"/>
                      <a:pt x="139" y="72"/>
                    </a:cubicBezTo>
                    <a:cubicBezTo>
                      <a:pt x="139" y="72"/>
                      <a:pt x="139" y="72"/>
                      <a:pt x="139" y="73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8" y="73"/>
                      <a:pt x="138" y="75"/>
                      <a:pt x="138" y="77"/>
                    </a:cubicBezTo>
                    <a:cubicBezTo>
                      <a:pt x="138" y="77"/>
                      <a:pt x="138" y="78"/>
                      <a:pt x="138" y="78"/>
                    </a:cubicBezTo>
                    <a:cubicBezTo>
                      <a:pt x="139" y="78"/>
                      <a:pt x="140" y="78"/>
                      <a:pt x="140" y="76"/>
                    </a:cubicBezTo>
                    <a:cubicBezTo>
                      <a:pt x="140" y="76"/>
                      <a:pt x="140" y="76"/>
                      <a:pt x="140" y="76"/>
                    </a:cubicBezTo>
                    <a:cubicBezTo>
                      <a:pt x="141" y="76"/>
                      <a:pt x="141" y="76"/>
                      <a:pt x="142" y="76"/>
                    </a:cubicBezTo>
                    <a:cubicBezTo>
                      <a:pt x="142" y="76"/>
                      <a:pt x="142" y="77"/>
                      <a:pt x="142" y="77"/>
                    </a:cubicBezTo>
                    <a:cubicBezTo>
                      <a:pt x="142" y="77"/>
                      <a:pt x="143" y="76"/>
                      <a:pt x="143" y="76"/>
                    </a:cubicBezTo>
                    <a:cubicBezTo>
                      <a:pt x="143" y="76"/>
                      <a:pt x="143" y="76"/>
                      <a:pt x="143" y="76"/>
                    </a:cubicBezTo>
                    <a:cubicBezTo>
                      <a:pt x="143" y="75"/>
                      <a:pt x="143" y="75"/>
                      <a:pt x="143" y="74"/>
                    </a:cubicBezTo>
                    <a:cubicBezTo>
                      <a:pt x="143" y="74"/>
                      <a:pt x="143" y="73"/>
                      <a:pt x="143" y="73"/>
                    </a:cubicBezTo>
                    <a:cubicBezTo>
                      <a:pt x="143" y="73"/>
                      <a:pt x="144" y="73"/>
                      <a:pt x="144" y="74"/>
                    </a:cubicBezTo>
                    <a:cubicBezTo>
                      <a:pt x="144" y="74"/>
                      <a:pt x="145" y="74"/>
                      <a:pt x="145" y="74"/>
                    </a:cubicBezTo>
                    <a:cubicBezTo>
                      <a:pt x="146" y="75"/>
                      <a:pt x="146" y="74"/>
                      <a:pt x="147" y="74"/>
                    </a:cubicBezTo>
                    <a:cubicBezTo>
                      <a:pt x="147" y="73"/>
                      <a:pt x="147" y="73"/>
                      <a:pt x="146" y="72"/>
                    </a:cubicBezTo>
                    <a:cubicBezTo>
                      <a:pt x="146" y="72"/>
                      <a:pt x="146" y="72"/>
                      <a:pt x="146" y="71"/>
                    </a:cubicBezTo>
                    <a:cubicBezTo>
                      <a:pt x="147" y="70"/>
                      <a:pt x="146" y="69"/>
                      <a:pt x="144" y="69"/>
                    </a:cubicBezTo>
                    <a:cubicBezTo>
                      <a:pt x="144" y="69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4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6"/>
                      <a:pt x="144" y="65"/>
                      <a:pt x="145" y="65"/>
                    </a:cubicBezTo>
                    <a:cubicBezTo>
                      <a:pt x="146" y="65"/>
                      <a:pt x="147" y="65"/>
                      <a:pt x="148" y="66"/>
                    </a:cubicBezTo>
                    <a:cubicBezTo>
                      <a:pt x="150" y="67"/>
                      <a:pt x="150" y="67"/>
                      <a:pt x="152" y="65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1" y="62"/>
                      <a:pt x="151" y="61"/>
                      <a:pt x="152" y="61"/>
                    </a:cubicBezTo>
                    <a:cubicBezTo>
                      <a:pt x="153" y="61"/>
                      <a:pt x="154" y="59"/>
                      <a:pt x="156" y="59"/>
                    </a:cubicBezTo>
                    <a:cubicBezTo>
                      <a:pt x="157" y="59"/>
                      <a:pt x="158" y="60"/>
                      <a:pt x="159" y="59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60" y="59"/>
                      <a:pt x="161" y="58"/>
                      <a:pt x="161" y="57"/>
                    </a:cubicBezTo>
                    <a:cubicBezTo>
                      <a:pt x="161" y="56"/>
                      <a:pt x="161" y="56"/>
                      <a:pt x="161" y="55"/>
                    </a:cubicBezTo>
                    <a:cubicBezTo>
                      <a:pt x="163" y="55"/>
                      <a:pt x="164" y="53"/>
                      <a:pt x="165" y="52"/>
                    </a:cubicBezTo>
                    <a:cubicBezTo>
                      <a:pt x="165" y="52"/>
                      <a:pt x="166" y="51"/>
                      <a:pt x="165" y="51"/>
                    </a:cubicBezTo>
                    <a:close/>
                    <a:moveTo>
                      <a:pt x="236" y="48"/>
                    </a:moveTo>
                    <a:cubicBezTo>
                      <a:pt x="236" y="48"/>
                      <a:pt x="236" y="48"/>
                      <a:pt x="236" y="48"/>
                    </a:cubicBezTo>
                    <a:cubicBezTo>
                      <a:pt x="236" y="48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5" y="44"/>
                      <a:pt x="233" y="44"/>
                      <a:pt x="231" y="46"/>
                    </a:cubicBezTo>
                    <a:cubicBezTo>
                      <a:pt x="231" y="46"/>
                      <a:pt x="231" y="47"/>
                      <a:pt x="230" y="47"/>
                    </a:cubicBezTo>
                    <a:cubicBezTo>
                      <a:pt x="229" y="46"/>
                      <a:pt x="228" y="47"/>
                      <a:pt x="228" y="47"/>
                    </a:cubicBezTo>
                    <a:cubicBezTo>
                      <a:pt x="226" y="48"/>
                      <a:pt x="225" y="49"/>
                      <a:pt x="224" y="48"/>
                    </a:cubicBezTo>
                    <a:cubicBezTo>
                      <a:pt x="223" y="48"/>
                      <a:pt x="222" y="48"/>
                      <a:pt x="221" y="48"/>
                    </a:cubicBezTo>
                    <a:cubicBezTo>
                      <a:pt x="222" y="48"/>
                      <a:pt x="222" y="48"/>
                      <a:pt x="222" y="48"/>
                    </a:cubicBezTo>
                    <a:cubicBezTo>
                      <a:pt x="222" y="48"/>
                      <a:pt x="223" y="48"/>
                      <a:pt x="223" y="47"/>
                    </a:cubicBezTo>
                    <a:cubicBezTo>
                      <a:pt x="223" y="47"/>
                      <a:pt x="222" y="46"/>
                      <a:pt x="221" y="46"/>
                    </a:cubicBezTo>
                    <a:cubicBezTo>
                      <a:pt x="220" y="47"/>
                      <a:pt x="219" y="48"/>
                      <a:pt x="219" y="50"/>
                    </a:cubicBezTo>
                    <a:cubicBezTo>
                      <a:pt x="218" y="50"/>
                      <a:pt x="218" y="50"/>
                      <a:pt x="218" y="51"/>
                    </a:cubicBezTo>
                    <a:cubicBezTo>
                      <a:pt x="217" y="52"/>
                      <a:pt x="217" y="53"/>
                      <a:pt x="217" y="55"/>
                    </a:cubicBezTo>
                    <a:cubicBezTo>
                      <a:pt x="218" y="55"/>
                      <a:pt x="218" y="55"/>
                      <a:pt x="217" y="56"/>
                    </a:cubicBezTo>
                    <a:cubicBezTo>
                      <a:pt x="216" y="57"/>
                      <a:pt x="217" y="58"/>
                      <a:pt x="217" y="59"/>
                    </a:cubicBezTo>
                    <a:cubicBezTo>
                      <a:pt x="217" y="60"/>
                      <a:pt x="217" y="61"/>
                      <a:pt x="218" y="63"/>
                    </a:cubicBezTo>
                    <a:cubicBezTo>
                      <a:pt x="218" y="64"/>
                      <a:pt x="219" y="65"/>
                      <a:pt x="220" y="64"/>
                    </a:cubicBezTo>
                    <a:cubicBezTo>
                      <a:pt x="221" y="64"/>
                      <a:pt x="221" y="64"/>
                      <a:pt x="222" y="63"/>
                    </a:cubicBezTo>
                    <a:cubicBezTo>
                      <a:pt x="224" y="62"/>
                      <a:pt x="224" y="62"/>
                      <a:pt x="225" y="64"/>
                    </a:cubicBezTo>
                    <a:cubicBezTo>
                      <a:pt x="226" y="66"/>
                      <a:pt x="228" y="66"/>
                      <a:pt x="230" y="65"/>
                    </a:cubicBezTo>
                    <a:cubicBezTo>
                      <a:pt x="231" y="64"/>
                      <a:pt x="231" y="62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59"/>
                      <a:pt x="232" y="58"/>
                      <a:pt x="234" y="58"/>
                    </a:cubicBezTo>
                    <a:cubicBezTo>
                      <a:pt x="234" y="57"/>
                      <a:pt x="235" y="57"/>
                      <a:pt x="235" y="56"/>
                    </a:cubicBezTo>
                    <a:cubicBezTo>
                      <a:pt x="235" y="55"/>
                      <a:pt x="236" y="54"/>
                      <a:pt x="236" y="53"/>
                    </a:cubicBezTo>
                    <a:cubicBezTo>
                      <a:pt x="237" y="52"/>
                      <a:pt x="237" y="50"/>
                      <a:pt x="236" y="48"/>
                    </a:cubicBezTo>
                    <a:close/>
                    <a:moveTo>
                      <a:pt x="450" y="80"/>
                    </a:move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lose/>
                    <a:moveTo>
                      <a:pt x="433" y="77"/>
                    </a:moveTo>
                    <a:cubicBezTo>
                      <a:pt x="432" y="77"/>
                      <a:pt x="432" y="78"/>
                      <a:pt x="432" y="78"/>
                    </a:cubicBezTo>
                    <a:cubicBezTo>
                      <a:pt x="432" y="78"/>
                      <a:pt x="432" y="78"/>
                      <a:pt x="432" y="78"/>
                    </a:cubicBezTo>
                    <a:cubicBezTo>
                      <a:pt x="434" y="79"/>
                      <a:pt x="434" y="80"/>
                      <a:pt x="433" y="81"/>
                    </a:cubicBezTo>
                    <a:cubicBezTo>
                      <a:pt x="432" y="82"/>
                      <a:pt x="432" y="82"/>
                      <a:pt x="432" y="83"/>
                    </a:cubicBezTo>
                    <a:cubicBezTo>
                      <a:pt x="433" y="83"/>
                      <a:pt x="432" y="84"/>
                      <a:pt x="432" y="85"/>
                    </a:cubicBezTo>
                    <a:cubicBezTo>
                      <a:pt x="431" y="86"/>
                      <a:pt x="432" y="88"/>
                      <a:pt x="433" y="88"/>
                    </a:cubicBezTo>
                    <a:cubicBezTo>
                      <a:pt x="435" y="88"/>
                      <a:pt x="437" y="89"/>
                      <a:pt x="439" y="89"/>
                    </a:cubicBezTo>
                    <a:cubicBezTo>
                      <a:pt x="439" y="88"/>
                      <a:pt x="439" y="89"/>
                      <a:pt x="440" y="89"/>
                    </a:cubicBezTo>
                    <a:cubicBezTo>
                      <a:pt x="440" y="90"/>
                      <a:pt x="439" y="90"/>
                      <a:pt x="439" y="90"/>
                    </a:cubicBezTo>
                    <a:cubicBezTo>
                      <a:pt x="437" y="91"/>
                      <a:pt x="436" y="91"/>
                      <a:pt x="435" y="90"/>
                    </a:cubicBezTo>
                    <a:cubicBezTo>
                      <a:pt x="435" y="90"/>
                      <a:pt x="434" y="90"/>
                      <a:pt x="434" y="90"/>
                    </a:cubicBezTo>
                    <a:cubicBezTo>
                      <a:pt x="433" y="90"/>
                      <a:pt x="433" y="90"/>
                      <a:pt x="433" y="91"/>
                    </a:cubicBezTo>
                    <a:cubicBezTo>
                      <a:pt x="432" y="91"/>
                      <a:pt x="432" y="92"/>
                      <a:pt x="433" y="92"/>
                    </a:cubicBezTo>
                    <a:cubicBezTo>
                      <a:pt x="434" y="93"/>
                      <a:pt x="434" y="94"/>
                      <a:pt x="436" y="94"/>
                    </a:cubicBezTo>
                    <a:cubicBezTo>
                      <a:pt x="436" y="95"/>
                      <a:pt x="437" y="95"/>
                      <a:pt x="438" y="94"/>
                    </a:cubicBezTo>
                    <a:cubicBezTo>
                      <a:pt x="438" y="94"/>
                      <a:pt x="438" y="94"/>
                      <a:pt x="438" y="94"/>
                    </a:cubicBezTo>
                    <a:cubicBezTo>
                      <a:pt x="440" y="93"/>
                      <a:pt x="442" y="94"/>
                      <a:pt x="443" y="93"/>
                    </a:cubicBezTo>
                    <a:cubicBezTo>
                      <a:pt x="443" y="93"/>
                      <a:pt x="443" y="93"/>
                      <a:pt x="443" y="93"/>
                    </a:cubicBezTo>
                    <a:cubicBezTo>
                      <a:pt x="444" y="93"/>
                      <a:pt x="445" y="92"/>
                      <a:pt x="446" y="92"/>
                    </a:cubicBezTo>
                    <a:cubicBezTo>
                      <a:pt x="446" y="92"/>
                      <a:pt x="447" y="92"/>
                      <a:pt x="447" y="91"/>
                    </a:cubicBezTo>
                    <a:cubicBezTo>
                      <a:pt x="448" y="89"/>
                      <a:pt x="450" y="87"/>
                      <a:pt x="451" y="85"/>
                    </a:cubicBezTo>
                    <a:cubicBezTo>
                      <a:pt x="452" y="84"/>
                      <a:pt x="452" y="84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0" y="82"/>
                    </a:cubicBezTo>
                    <a:cubicBezTo>
                      <a:pt x="449" y="82"/>
                      <a:pt x="449" y="82"/>
                      <a:pt x="450" y="80"/>
                    </a:cubicBezTo>
                    <a:cubicBezTo>
                      <a:pt x="449" y="80"/>
                      <a:pt x="447" y="80"/>
                      <a:pt x="447" y="80"/>
                    </a:cubicBezTo>
                    <a:cubicBezTo>
                      <a:pt x="446" y="79"/>
                      <a:pt x="445" y="79"/>
                      <a:pt x="444" y="79"/>
                    </a:cubicBezTo>
                    <a:cubicBezTo>
                      <a:pt x="442" y="79"/>
                      <a:pt x="441" y="78"/>
                      <a:pt x="439" y="78"/>
                    </a:cubicBezTo>
                    <a:cubicBezTo>
                      <a:pt x="439" y="78"/>
                      <a:pt x="438" y="78"/>
                      <a:pt x="438" y="78"/>
                    </a:cubicBezTo>
                    <a:cubicBezTo>
                      <a:pt x="438" y="77"/>
                      <a:pt x="438" y="77"/>
                      <a:pt x="438" y="77"/>
                    </a:cubicBezTo>
                    <a:cubicBezTo>
                      <a:pt x="436" y="78"/>
                      <a:pt x="434" y="77"/>
                      <a:pt x="433" y="77"/>
                    </a:cubicBezTo>
                    <a:close/>
                    <a:moveTo>
                      <a:pt x="132" y="58"/>
                    </a:moveTo>
                    <a:cubicBezTo>
                      <a:pt x="133" y="56"/>
                      <a:pt x="133" y="56"/>
                      <a:pt x="135" y="56"/>
                    </a:cubicBezTo>
                    <a:cubicBezTo>
                      <a:pt x="135" y="57"/>
                      <a:pt x="135" y="57"/>
                      <a:pt x="135" y="56"/>
                    </a:cubicBezTo>
                    <a:cubicBezTo>
                      <a:pt x="136" y="56"/>
                      <a:pt x="136" y="56"/>
                      <a:pt x="135" y="55"/>
                    </a:cubicBezTo>
                    <a:cubicBezTo>
                      <a:pt x="135" y="54"/>
                      <a:pt x="135" y="53"/>
                      <a:pt x="135" y="52"/>
                    </a:cubicBezTo>
                    <a:cubicBezTo>
                      <a:pt x="136" y="52"/>
                      <a:pt x="136" y="53"/>
                      <a:pt x="136" y="53"/>
                    </a:cubicBezTo>
                    <a:cubicBezTo>
                      <a:pt x="137" y="52"/>
                      <a:pt x="136" y="51"/>
                      <a:pt x="136" y="51"/>
                    </a:cubicBezTo>
                    <a:cubicBezTo>
                      <a:pt x="136" y="51"/>
                      <a:pt x="136" y="51"/>
                      <a:pt x="136" y="50"/>
                    </a:cubicBezTo>
                    <a:cubicBezTo>
                      <a:pt x="136" y="50"/>
                      <a:pt x="137" y="50"/>
                      <a:pt x="137" y="50"/>
                    </a:cubicBezTo>
                    <a:cubicBezTo>
                      <a:pt x="137" y="49"/>
                      <a:pt x="137" y="48"/>
                      <a:pt x="139" y="49"/>
                    </a:cubicBezTo>
                    <a:cubicBezTo>
                      <a:pt x="139" y="49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1"/>
                      <a:pt x="139" y="51"/>
                    </a:cubicBezTo>
                    <a:cubicBezTo>
                      <a:pt x="140" y="51"/>
                      <a:pt x="140" y="52"/>
                      <a:pt x="140" y="52"/>
                    </a:cubicBezTo>
                    <a:cubicBezTo>
                      <a:pt x="140" y="54"/>
                      <a:pt x="141" y="54"/>
                      <a:pt x="142" y="54"/>
                    </a:cubicBezTo>
                    <a:cubicBezTo>
                      <a:pt x="142" y="54"/>
                      <a:pt x="143" y="54"/>
                      <a:pt x="143" y="55"/>
                    </a:cubicBezTo>
                    <a:cubicBezTo>
                      <a:pt x="143" y="55"/>
                      <a:pt x="144" y="56"/>
                      <a:pt x="145" y="55"/>
                    </a:cubicBezTo>
                    <a:cubicBezTo>
                      <a:pt x="145" y="55"/>
                      <a:pt x="145" y="54"/>
                      <a:pt x="145" y="53"/>
                    </a:cubicBezTo>
                    <a:cubicBezTo>
                      <a:pt x="144" y="52"/>
                      <a:pt x="142" y="51"/>
                      <a:pt x="144" y="49"/>
                    </a:cubicBezTo>
                    <a:cubicBezTo>
                      <a:pt x="144" y="49"/>
                      <a:pt x="144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2" y="46"/>
                      <a:pt x="141" y="47"/>
                      <a:pt x="139" y="48"/>
                    </a:cubicBezTo>
                    <a:cubicBezTo>
                      <a:pt x="139" y="48"/>
                      <a:pt x="139" y="48"/>
                      <a:pt x="139" y="48"/>
                    </a:cubicBezTo>
                    <a:cubicBezTo>
                      <a:pt x="139" y="47"/>
                      <a:pt x="138" y="46"/>
                      <a:pt x="136" y="46"/>
                    </a:cubicBezTo>
                    <a:cubicBezTo>
                      <a:pt x="136" y="46"/>
                      <a:pt x="136" y="46"/>
                      <a:pt x="136" y="46"/>
                    </a:cubicBezTo>
                    <a:cubicBezTo>
                      <a:pt x="135" y="46"/>
                      <a:pt x="134" y="46"/>
                      <a:pt x="134" y="47"/>
                    </a:cubicBezTo>
                    <a:cubicBezTo>
                      <a:pt x="134" y="48"/>
                      <a:pt x="134" y="48"/>
                      <a:pt x="134" y="48"/>
                    </a:cubicBezTo>
                    <a:cubicBezTo>
                      <a:pt x="133" y="49"/>
                      <a:pt x="132" y="50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0" y="51"/>
                      <a:pt x="129" y="51"/>
                      <a:pt x="129" y="52"/>
                    </a:cubicBezTo>
                    <a:cubicBezTo>
                      <a:pt x="128" y="52"/>
                      <a:pt x="127" y="53"/>
                      <a:pt x="127" y="53"/>
                    </a:cubicBezTo>
                    <a:cubicBezTo>
                      <a:pt x="124" y="54"/>
                      <a:pt x="122" y="54"/>
                      <a:pt x="120" y="55"/>
                    </a:cubicBezTo>
                    <a:cubicBezTo>
                      <a:pt x="119" y="56"/>
                      <a:pt x="119" y="56"/>
                      <a:pt x="119" y="56"/>
                    </a:cubicBezTo>
                    <a:cubicBezTo>
                      <a:pt x="119" y="56"/>
                      <a:pt x="119" y="57"/>
                      <a:pt x="119" y="57"/>
                    </a:cubicBezTo>
                    <a:cubicBezTo>
                      <a:pt x="120" y="57"/>
                      <a:pt x="120" y="57"/>
                      <a:pt x="121" y="58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3" y="60"/>
                      <a:pt x="123" y="59"/>
                      <a:pt x="124" y="59"/>
                    </a:cubicBezTo>
                    <a:cubicBezTo>
                      <a:pt x="124" y="58"/>
                      <a:pt x="124" y="58"/>
                      <a:pt x="125" y="58"/>
                    </a:cubicBezTo>
                    <a:cubicBezTo>
                      <a:pt x="125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7" y="59"/>
                    </a:cubicBezTo>
                    <a:cubicBezTo>
                      <a:pt x="127" y="59"/>
                      <a:pt x="127" y="60"/>
                      <a:pt x="126" y="61"/>
                    </a:cubicBezTo>
                    <a:cubicBezTo>
                      <a:pt x="126" y="62"/>
                      <a:pt x="127" y="62"/>
                      <a:pt x="127" y="63"/>
                    </a:cubicBezTo>
                    <a:cubicBezTo>
                      <a:pt x="128" y="63"/>
                      <a:pt x="129" y="62"/>
                      <a:pt x="129" y="61"/>
                    </a:cubicBezTo>
                    <a:cubicBezTo>
                      <a:pt x="129" y="60"/>
                      <a:pt x="130" y="60"/>
                      <a:pt x="130" y="59"/>
                    </a:cubicBezTo>
                    <a:cubicBezTo>
                      <a:pt x="130" y="58"/>
                      <a:pt x="130" y="58"/>
                      <a:pt x="131" y="59"/>
                    </a:cubicBezTo>
                    <a:cubicBezTo>
                      <a:pt x="132" y="59"/>
                      <a:pt x="132" y="59"/>
                      <a:pt x="132" y="58"/>
                    </a:cubicBezTo>
                    <a:close/>
                    <a:moveTo>
                      <a:pt x="191" y="28"/>
                    </a:moveTo>
                    <a:cubicBezTo>
                      <a:pt x="191" y="28"/>
                      <a:pt x="191" y="29"/>
                      <a:pt x="191" y="29"/>
                    </a:cubicBezTo>
                    <a:cubicBezTo>
                      <a:pt x="191" y="30"/>
                      <a:pt x="192" y="31"/>
                      <a:pt x="192" y="31"/>
                    </a:cubicBezTo>
                    <a:cubicBezTo>
                      <a:pt x="193" y="31"/>
                      <a:pt x="194" y="31"/>
                      <a:pt x="195" y="30"/>
                    </a:cubicBezTo>
                    <a:cubicBezTo>
                      <a:pt x="195" y="30"/>
                      <a:pt x="196" y="30"/>
                      <a:pt x="196" y="30"/>
                    </a:cubicBezTo>
                    <a:cubicBezTo>
                      <a:pt x="197" y="30"/>
                      <a:pt x="197" y="31"/>
                      <a:pt x="196" y="31"/>
                    </a:cubicBezTo>
                    <a:cubicBezTo>
                      <a:pt x="196" y="32"/>
                      <a:pt x="196" y="32"/>
                      <a:pt x="197" y="32"/>
                    </a:cubicBezTo>
                    <a:cubicBezTo>
                      <a:pt x="197" y="32"/>
                      <a:pt x="198" y="32"/>
                      <a:pt x="198" y="32"/>
                    </a:cubicBezTo>
                    <a:cubicBezTo>
                      <a:pt x="199" y="31"/>
                      <a:pt x="199" y="31"/>
                      <a:pt x="200" y="30"/>
                    </a:cubicBezTo>
                    <a:cubicBezTo>
                      <a:pt x="201" y="29"/>
                      <a:pt x="202" y="28"/>
                      <a:pt x="203" y="27"/>
                    </a:cubicBezTo>
                    <a:cubicBezTo>
                      <a:pt x="205" y="27"/>
                      <a:pt x="206" y="27"/>
                      <a:pt x="207" y="26"/>
                    </a:cubicBezTo>
                    <a:cubicBezTo>
                      <a:pt x="206" y="26"/>
                      <a:pt x="206" y="25"/>
                      <a:pt x="205" y="25"/>
                    </a:cubicBezTo>
                    <a:cubicBezTo>
                      <a:pt x="204" y="26"/>
                      <a:pt x="204" y="25"/>
                      <a:pt x="204" y="24"/>
                    </a:cubicBezTo>
                    <a:cubicBezTo>
                      <a:pt x="204" y="24"/>
                      <a:pt x="203" y="24"/>
                      <a:pt x="203" y="23"/>
                    </a:cubicBezTo>
                    <a:cubicBezTo>
                      <a:pt x="202" y="22"/>
                      <a:pt x="200" y="22"/>
                      <a:pt x="199" y="21"/>
                    </a:cubicBezTo>
                    <a:cubicBezTo>
                      <a:pt x="198" y="21"/>
                      <a:pt x="196" y="21"/>
                      <a:pt x="197" y="22"/>
                    </a:cubicBezTo>
                    <a:cubicBezTo>
                      <a:pt x="198" y="23"/>
                      <a:pt x="197" y="26"/>
                      <a:pt x="198" y="27"/>
                    </a:cubicBezTo>
                    <a:cubicBezTo>
                      <a:pt x="198" y="27"/>
                      <a:pt x="198" y="27"/>
                      <a:pt x="198" y="28"/>
                    </a:cubicBezTo>
                    <a:cubicBezTo>
                      <a:pt x="198" y="28"/>
                      <a:pt x="198" y="28"/>
                      <a:pt x="197" y="28"/>
                    </a:cubicBezTo>
                    <a:cubicBezTo>
                      <a:pt x="196" y="27"/>
                      <a:pt x="195" y="26"/>
                      <a:pt x="194" y="26"/>
                    </a:cubicBezTo>
                    <a:cubicBezTo>
                      <a:pt x="194" y="25"/>
                      <a:pt x="193" y="26"/>
                      <a:pt x="192" y="25"/>
                    </a:cubicBezTo>
                    <a:cubicBezTo>
                      <a:pt x="191" y="24"/>
                      <a:pt x="191" y="25"/>
                      <a:pt x="191" y="25"/>
                    </a:cubicBezTo>
                    <a:cubicBezTo>
                      <a:pt x="191" y="26"/>
                      <a:pt x="190" y="27"/>
                      <a:pt x="191" y="28"/>
                    </a:cubicBezTo>
                    <a:close/>
                    <a:moveTo>
                      <a:pt x="258" y="37"/>
                    </a:moveTo>
                    <a:cubicBezTo>
                      <a:pt x="258" y="37"/>
                      <a:pt x="258" y="37"/>
                      <a:pt x="258" y="37"/>
                    </a:cubicBezTo>
                    <a:cubicBezTo>
                      <a:pt x="257" y="36"/>
                      <a:pt x="258" y="36"/>
                      <a:pt x="257" y="35"/>
                    </a:cubicBezTo>
                    <a:cubicBezTo>
                      <a:pt x="257" y="35"/>
                      <a:pt x="257" y="35"/>
                      <a:pt x="257" y="35"/>
                    </a:cubicBezTo>
                    <a:cubicBezTo>
                      <a:pt x="257" y="34"/>
                      <a:pt x="256" y="33"/>
                      <a:pt x="255" y="32"/>
                    </a:cubicBezTo>
                    <a:cubicBezTo>
                      <a:pt x="254" y="31"/>
                      <a:pt x="253" y="30"/>
                      <a:pt x="252" y="31"/>
                    </a:cubicBezTo>
                    <a:cubicBezTo>
                      <a:pt x="251" y="31"/>
                      <a:pt x="250" y="32"/>
                      <a:pt x="250" y="33"/>
                    </a:cubicBezTo>
                    <a:cubicBezTo>
                      <a:pt x="249" y="35"/>
                      <a:pt x="249" y="37"/>
                      <a:pt x="249" y="38"/>
                    </a:cubicBezTo>
                    <a:cubicBezTo>
                      <a:pt x="250" y="40"/>
                      <a:pt x="249" y="41"/>
                      <a:pt x="247" y="41"/>
                    </a:cubicBezTo>
                    <a:cubicBezTo>
                      <a:pt x="244" y="40"/>
                      <a:pt x="243" y="41"/>
                      <a:pt x="242" y="43"/>
                    </a:cubicBezTo>
                    <a:cubicBezTo>
                      <a:pt x="242" y="43"/>
                      <a:pt x="242" y="43"/>
                      <a:pt x="242" y="43"/>
                    </a:cubicBezTo>
                    <a:cubicBezTo>
                      <a:pt x="241" y="44"/>
                      <a:pt x="240" y="46"/>
                      <a:pt x="239" y="47"/>
                    </a:cubicBezTo>
                    <a:cubicBezTo>
                      <a:pt x="238" y="48"/>
                      <a:pt x="238" y="49"/>
                      <a:pt x="239" y="49"/>
                    </a:cubicBezTo>
                    <a:cubicBezTo>
                      <a:pt x="240" y="50"/>
                      <a:pt x="241" y="52"/>
                      <a:pt x="242" y="53"/>
                    </a:cubicBezTo>
                    <a:cubicBezTo>
                      <a:pt x="242" y="54"/>
                      <a:pt x="242" y="55"/>
                      <a:pt x="243" y="54"/>
                    </a:cubicBezTo>
                    <a:cubicBezTo>
                      <a:pt x="244" y="53"/>
                      <a:pt x="246" y="52"/>
                      <a:pt x="247" y="53"/>
                    </a:cubicBezTo>
                    <a:cubicBezTo>
                      <a:pt x="248" y="53"/>
                      <a:pt x="248" y="53"/>
                      <a:pt x="249" y="52"/>
                    </a:cubicBezTo>
                    <a:cubicBezTo>
                      <a:pt x="249" y="52"/>
                      <a:pt x="249" y="52"/>
                      <a:pt x="249" y="52"/>
                    </a:cubicBezTo>
                    <a:cubicBezTo>
                      <a:pt x="250" y="52"/>
                      <a:pt x="250" y="52"/>
                      <a:pt x="251" y="52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2" y="51"/>
                      <a:pt x="254" y="50"/>
                      <a:pt x="255" y="48"/>
                    </a:cubicBezTo>
                    <a:cubicBezTo>
                      <a:pt x="256" y="47"/>
                      <a:pt x="256" y="46"/>
                      <a:pt x="257" y="45"/>
                    </a:cubicBezTo>
                    <a:cubicBezTo>
                      <a:pt x="258" y="43"/>
                      <a:pt x="258" y="41"/>
                      <a:pt x="256" y="40"/>
                    </a:cubicBezTo>
                    <a:cubicBezTo>
                      <a:pt x="257" y="40"/>
                      <a:pt x="257" y="39"/>
                      <a:pt x="258" y="39"/>
                    </a:cubicBezTo>
                    <a:cubicBezTo>
                      <a:pt x="258" y="38"/>
                      <a:pt x="258" y="38"/>
                      <a:pt x="258" y="37"/>
                    </a:cubicBezTo>
                    <a:close/>
                    <a:moveTo>
                      <a:pt x="177" y="67"/>
                    </a:moveTo>
                    <a:cubicBezTo>
                      <a:pt x="176" y="65"/>
                      <a:pt x="176" y="65"/>
                      <a:pt x="174" y="65"/>
                    </a:cubicBezTo>
                    <a:cubicBezTo>
                      <a:pt x="173" y="65"/>
                      <a:pt x="172" y="66"/>
                      <a:pt x="173" y="67"/>
                    </a:cubicBezTo>
                    <a:cubicBezTo>
                      <a:pt x="173" y="68"/>
                      <a:pt x="173" y="68"/>
                      <a:pt x="172" y="68"/>
                    </a:cubicBezTo>
                    <a:cubicBezTo>
                      <a:pt x="172" y="69"/>
                      <a:pt x="171" y="70"/>
                      <a:pt x="170" y="70"/>
                    </a:cubicBezTo>
                    <a:cubicBezTo>
                      <a:pt x="169" y="70"/>
                      <a:pt x="168" y="70"/>
                      <a:pt x="169" y="72"/>
                    </a:cubicBezTo>
                    <a:cubicBezTo>
                      <a:pt x="169" y="73"/>
                      <a:pt x="171" y="73"/>
                      <a:pt x="172" y="74"/>
                    </a:cubicBezTo>
                    <a:cubicBezTo>
                      <a:pt x="172" y="75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5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5"/>
                      <a:pt x="177" y="75"/>
                      <a:pt x="177" y="74"/>
                    </a:cubicBezTo>
                    <a:cubicBezTo>
                      <a:pt x="178" y="74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2"/>
                      <a:pt x="178" y="72"/>
                      <a:pt x="179" y="72"/>
                    </a:cubicBezTo>
                    <a:cubicBezTo>
                      <a:pt x="179" y="73"/>
                      <a:pt x="179" y="72"/>
                      <a:pt x="180" y="72"/>
                    </a:cubicBezTo>
                    <a:cubicBezTo>
                      <a:pt x="180" y="71"/>
                      <a:pt x="180" y="71"/>
                      <a:pt x="179" y="70"/>
                    </a:cubicBezTo>
                    <a:cubicBezTo>
                      <a:pt x="178" y="69"/>
                      <a:pt x="177" y="68"/>
                      <a:pt x="177" y="67"/>
                    </a:cubicBezTo>
                    <a:close/>
                    <a:moveTo>
                      <a:pt x="222" y="40"/>
                    </a:moveTo>
                    <a:cubicBezTo>
                      <a:pt x="221" y="40"/>
                      <a:pt x="221" y="40"/>
                      <a:pt x="222" y="41"/>
                    </a:cubicBezTo>
                    <a:cubicBezTo>
                      <a:pt x="223" y="42"/>
                      <a:pt x="224" y="43"/>
                      <a:pt x="226" y="44"/>
                    </a:cubicBezTo>
                    <a:cubicBezTo>
                      <a:pt x="226" y="44"/>
                      <a:pt x="227" y="44"/>
                      <a:pt x="227" y="44"/>
                    </a:cubicBezTo>
                    <a:cubicBezTo>
                      <a:pt x="227" y="44"/>
                      <a:pt x="227" y="44"/>
                      <a:pt x="227" y="44"/>
                    </a:cubicBezTo>
                    <a:cubicBezTo>
                      <a:pt x="228" y="44"/>
                      <a:pt x="229" y="43"/>
                      <a:pt x="230" y="42"/>
                    </a:cubicBezTo>
                    <a:cubicBezTo>
                      <a:pt x="230" y="41"/>
                      <a:pt x="231" y="39"/>
                      <a:pt x="232" y="38"/>
                    </a:cubicBezTo>
                    <a:cubicBezTo>
                      <a:pt x="232" y="38"/>
                      <a:pt x="232" y="37"/>
                      <a:pt x="232" y="37"/>
                    </a:cubicBezTo>
                    <a:cubicBezTo>
                      <a:pt x="232" y="37"/>
                      <a:pt x="232" y="37"/>
                      <a:pt x="232" y="37"/>
                    </a:cubicBezTo>
                    <a:cubicBezTo>
                      <a:pt x="231" y="37"/>
                      <a:pt x="231" y="36"/>
                      <a:pt x="232" y="36"/>
                    </a:cubicBezTo>
                    <a:cubicBezTo>
                      <a:pt x="232" y="35"/>
                      <a:pt x="232" y="34"/>
                      <a:pt x="231" y="34"/>
                    </a:cubicBezTo>
                    <a:cubicBezTo>
                      <a:pt x="230" y="34"/>
                      <a:pt x="229" y="34"/>
                      <a:pt x="228" y="34"/>
                    </a:cubicBezTo>
                    <a:cubicBezTo>
                      <a:pt x="226" y="36"/>
                      <a:pt x="224" y="38"/>
                      <a:pt x="222" y="40"/>
                    </a:cubicBezTo>
                    <a:close/>
                    <a:moveTo>
                      <a:pt x="201" y="19"/>
                    </a:moveTo>
                    <a:cubicBezTo>
                      <a:pt x="201" y="19"/>
                      <a:pt x="202" y="19"/>
                      <a:pt x="202" y="20"/>
                    </a:cubicBezTo>
                    <a:cubicBezTo>
                      <a:pt x="203" y="20"/>
                      <a:pt x="203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5" y="21"/>
                      <a:pt x="205" y="22"/>
                      <a:pt x="207" y="22"/>
                    </a:cubicBezTo>
                    <a:cubicBezTo>
                      <a:pt x="207" y="23"/>
                      <a:pt x="208" y="22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10" y="23"/>
                      <a:pt x="210" y="22"/>
                      <a:pt x="211" y="21"/>
                    </a:cubicBezTo>
                    <a:cubicBezTo>
                      <a:pt x="212" y="20"/>
                      <a:pt x="212" y="20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0" y="19"/>
                      <a:pt x="210" y="17"/>
                      <a:pt x="209" y="17"/>
                    </a:cubicBezTo>
                    <a:cubicBezTo>
                      <a:pt x="208" y="17"/>
                      <a:pt x="207" y="17"/>
                      <a:pt x="207" y="16"/>
                    </a:cubicBezTo>
                    <a:cubicBezTo>
                      <a:pt x="206" y="15"/>
                      <a:pt x="207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5" y="14"/>
                      <a:pt x="204" y="14"/>
                      <a:pt x="204" y="15"/>
                    </a:cubicBezTo>
                    <a:cubicBezTo>
                      <a:pt x="203" y="15"/>
                      <a:pt x="203" y="15"/>
                      <a:pt x="202" y="15"/>
                    </a:cubicBezTo>
                    <a:cubicBezTo>
                      <a:pt x="201" y="15"/>
                      <a:pt x="200" y="15"/>
                      <a:pt x="201" y="17"/>
                    </a:cubicBezTo>
                    <a:cubicBezTo>
                      <a:pt x="201" y="17"/>
                      <a:pt x="200" y="17"/>
                      <a:pt x="200" y="17"/>
                    </a:cubicBezTo>
                    <a:cubicBezTo>
                      <a:pt x="200" y="18"/>
                      <a:pt x="200" y="18"/>
                      <a:pt x="200" y="19"/>
                    </a:cubicBezTo>
                    <a:cubicBezTo>
                      <a:pt x="200" y="19"/>
                      <a:pt x="201" y="20"/>
                      <a:pt x="201" y="19"/>
                    </a:cubicBezTo>
                    <a:close/>
                    <a:moveTo>
                      <a:pt x="208" y="7"/>
                    </a:moveTo>
                    <a:cubicBezTo>
                      <a:pt x="208" y="7"/>
                      <a:pt x="208" y="8"/>
                      <a:pt x="209" y="8"/>
                    </a:cubicBezTo>
                    <a:cubicBezTo>
                      <a:pt x="210" y="8"/>
                      <a:pt x="211" y="7"/>
                      <a:pt x="211" y="6"/>
                    </a:cubicBezTo>
                    <a:cubicBezTo>
                      <a:pt x="212" y="6"/>
                      <a:pt x="212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4" y="6"/>
                      <a:pt x="215" y="7"/>
                      <a:pt x="215" y="6"/>
                    </a:cubicBezTo>
                    <a:cubicBezTo>
                      <a:pt x="215" y="6"/>
                      <a:pt x="215" y="6"/>
                      <a:pt x="215" y="6"/>
                    </a:cubicBezTo>
                    <a:cubicBezTo>
                      <a:pt x="216" y="6"/>
                      <a:pt x="217" y="5"/>
                      <a:pt x="216" y="4"/>
                    </a:cubicBezTo>
                    <a:cubicBezTo>
                      <a:pt x="216" y="4"/>
                      <a:pt x="217" y="3"/>
                      <a:pt x="217" y="3"/>
                    </a:cubicBezTo>
                    <a:cubicBezTo>
                      <a:pt x="217" y="2"/>
                      <a:pt x="217" y="2"/>
                      <a:pt x="217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4" y="0"/>
                      <a:pt x="212" y="1"/>
                    </a:cubicBezTo>
                    <a:cubicBezTo>
                      <a:pt x="211" y="1"/>
                      <a:pt x="211" y="1"/>
                      <a:pt x="210" y="1"/>
                    </a:cubicBezTo>
                    <a:cubicBezTo>
                      <a:pt x="208" y="1"/>
                      <a:pt x="207" y="2"/>
                      <a:pt x="208" y="3"/>
                    </a:cubicBezTo>
                    <a:cubicBezTo>
                      <a:pt x="208" y="4"/>
                      <a:pt x="208" y="4"/>
                      <a:pt x="208" y="5"/>
                    </a:cubicBezTo>
                    <a:cubicBezTo>
                      <a:pt x="207" y="5"/>
                      <a:pt x="207" y="6"/>
                      <a:pt x="208" y="7"/>
                    </a:cubicBezTo>
                    <a:close/>
                    <a:moveTo>
                      <a:pt x="198" y="56"/>
                    </a:moveTo>
                    <a:cubicBezTo>
                      <a:pt x="198" y="56"/>
                      <a:pt x="199" y="56"/>
                      <a:pt x="199" y="56"/>
                    </a:cubicBezTo>
                    <a:cubicBezTo>
                      <a:pt x="199" y="56"/>
                      <a:pt x="199" y="56"/>
                      <a:pt x="199" y="56"/>
                    </a:cubicBezTo>
                    <a:cubicBezTo>
                      <a:pt x="200" y="55"/>
                      <a:pt x="200" y="54"/>
                      <a:pt x="201" y="54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2" y="53"/>
                      <a:pt x="204" y="53"/>
                      <a:pt x="205" y="52"/>
                    </a:cubicBezTo>
                    <a:cubicBezTo>
                      <a:pt x="206" y="50"/>
                      <a:pt x="206" y="49"/>
                      <a:pt x="205" y="48"/>
                    </a:cubicBezTo>
                    <a:cubicBezTo>
                      <a:pt x="205" y="48"/>
                      <a:pt x="205" y="47"/>
                      <a:pt x="205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8" y="46"/>
                      <a:pt x="208" y="44"/>
                      <a:pt x="210" y="43"/>
                    </a:cubicBezTo>
                    <a:cubicBezTo>
                      <a:pt x="210" y="43"/>
                      <a:pt x="210" y="43"/>
                      <a:pt x="209" y="43"/>
                    </a:cubicBezTo>
                    <a:cubicBezTo>
                      <a:pt x="209" y="42"/>
                      <a:pt x="208" y="42"/>
                      <a:pt x="208" y="42"/>
                    </a:cubicBezTo>
                    <a:cubicBezTo>
                      <a:pt x="208" y="42"/>
                      <a:pt x="208" y="42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9" y="41"/>
                      <a:pt x="209" y="41"/>
                    </a:cubicBezTo>
                    <a:cubicBezTo>
                      <a:pt x="208" y="41"/>
                      <a:pt x="208" y="40"/>
                      <a:pt x="207" y="40"/>
                    </a:cubicBezTo>
                    <a:cubicBezTo>
                      <a:pt x="207" y="40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6" y="41"/>
                      <a:pt x="206" y="40"/>
                    </a:cubicBezTo>
                    <a:cubicBezTo>
                      <a:pt x="205" y="40"/>
                      <a:pt x="205" y="38"/>
                      <a:pt x="204" y="38"/>
                    </a:cubicBezTo>
                    <a:cubicBezTo>
                      <a:pt x="202" y="37"/>
                      <a:pt x="200" y="37"/>
                      <a:pt x="199" y="35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7" y="36"/>
                      <a:pt x="196" y="35"/>
                      <a:pt x="195" y="34"/>
                    </a:cubicBezTo>
                    <a:cubicBezTo>
                      <a:pt x="195" y="36"/>
                      <a:pt x="197" y="37"/>
                      <a:pt x="198" y="38"/>
                    </a:cubicBezTo>
                    <a:cubicBezTo>
                      <a:pt x="199" y="38"/>
                      <a:pt x="200" y="39"/>
                      <a:pt x="200" y="40"/>
                    </a:cubicBezTo>
                    <a:cubicBezTo>
                      <a:pt x="200" y="41"/>
                      <a:pt x="201" y="42"/>
                      <a:pt x="202" y="42"/>
                    </a:cubicBezTo>
                    <a:cubicBezTo>
                      <a:pt x="202" y="42"/>
                      <a:pt x="203" y="43"/>
                      <a:pt x="203" y="43"/>
                    </a:cubicBezTo>
                    <a:cubicBezTo>
                      <a:pt x="203" y="45"/>
                      <a:pt x="203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2" y="45"/>
                      <a:pt x="201" y="45"/>
                      <a:pt x="200" y="44"/>
                    </a:cubicBezTo>
                    <a:cubicBezTo>
                      <a:pt x="199" y="42"/>
                      <a:pt x="198" y="40"/>
                      <a:pt x="196" y="39"/>
                    </a:cubicBezTo>
                    <a:cubicBezTo>
                      <a:pt x="195" y="38"/>
                      <a:pt x="194" y="38"/>
                      <a:pt x="193" y="38"/>
                    </a:cubicBezTo>
                    <a:cubicBezTo>
                      <a:pt x="192" y="39"/>
                      <a:pt x="191" y="39"/>
                      <a:pt x="190" y="39"/>
                    </a:cubicBezTo>
                    <a:cubicBezTo>
                      <a:pt x="189" y="37"/>
                      <a:pt x="188" y="36"/>
                      <a:pt x="186" y="35"/>
                    </a:cubicBezTo>
                    <a:cubicBezTo>
                      <a:pt x="186" y="35"/>
                      <a:pt x="186" y="34"/>
                      <a:pt x="185" y="34"/>
                    </a:cubicBez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6"/>
                      <a:pt x="185" y="37"/>
                      <a:pt x="184" y="37"/>
                    </a:cubicBezTo>
                    <a:cubicBezTo>
                      <a:pt x="184" y="38"/>
                      <a:pt x="184" y="38"/>
                      <a:pt x="185" y="39"/>
                    </a:cubicBezTo>
                    <a:cubicBezTo>
                      <a:pt x="186" y="39"/>
                      <a:pt x="187" y="40"/>
                      <a:pt x="187" y="41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90" y="42"/>
                      <a:pt x="193" y="44"/>
                      <a:pt x="193" y="45"/>
                    </a:cubicBezTo>
                    <a:cubicBezTo>
                      <a:pt x="193" y="46"/>
                      <a:pt x="193" y="47"/>
                      <a:pt x="194" y="47"/>
                    </a:cubicBezTo>
                    <a:cubicBezTo>
                      <a:pt x="195" y="48"/>
                      <a:pt x="196" y="48"/>
                      <a:pt x="197" y="48"/>
                    </a:cubicBezTo>
                    <a:cubicBezTo>
                      <a:pt x="199" y="48"/>
                      <a:pt x="200" y="50"/>
                      <a:pt x="201" y="52"/>
                    </a:cubicBezTo>
                    <a:cubicBezTo>
                      <a:pt x="201" y="52"/>
                      <a:pt x="201" y="52"/>
                      <a:pt x="201" y="52"/>
                    </a:cubicBezTo>
                    <a:cubicBezTo>
                      <a:pt x="200" y="52"/>
                      <a:pt x="200" y="51"/>
                      <a:pt x="199" y="50"/>
                    </a:cubicBezTo>
                    <a:cubicBezTo>
                      <a:pt x="199" y="50"/>
                      <a:pt x="198" y="49"/>
                      <a:pt x="197" y="49"/>
                    </a:cubicBezTo>
                    <a:cubicBezTo>
                      <a:pt x="196" y="50"/>
                      <a:pt x="195" y="50"/>
                      <a:pt x="194" y="50"/>
                    </a:cubicBezTo>
                    <a:cubicBezTo>
                      <a:pt x="194" y="50"/>
                      <a:pt x="193" y="50"/>
                      <a:pt x="193" y="50"/>
                    </a:cubicBezTo>
                    <a:cubicBezTo>
                      <a:pt x="192" y="51"/>
                      <a:pt x="192" y="52"/>
                      <a:pt x="191" y="52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90" y="53"/>
                      <a:pt x="191" y="53"/>
                      <a:pt x="191" y="53"/>
                    </a:cubicBezTo>
                    <a:cubicBezTo>
                      <a:pt x="191" y="53"/>
                      <a:pt x="192" y="52"/>
                      <a:pt x="192" y="53"/>
                    </a:cubicBezTo>
                    <a:cubicBezTo>
                      <a:pt x="191" y="55"/>
                      <a:pt x="191" y="55"/>
                      <a:pt x="193" y="56"/>
                    </a:cubicBezTo>
                    <a:cubicBezTo>
                      <a:pt x="195" y="56"/>
                      <a:pt x="196" y="56"/>
                      <a:pt x="198" y="56"/>
                    </a:cubicBezTo>
                    <a:close/>
                    <a:moveTo>
                      <a:pt x="183" y="48"/>
                    </a:moveTo>
                    <a:cubicBezTo>
                      <a:pt x="183" y="48"/>
                      <a:pt x="184" y="48"/>
                      <a:pt x="185" y="48"/>
                    </a:cubicBezTo>
                    <a:cubicBezTo>
                      <a:pt x="185" y="49"/>
                      <a:pt x="185" y="50"/>
                      <a:pt x="185" y="51"/>
                    </a:cubicBezTo>
                    <a:cubicBezTo>
                      <a:pt x="186" y="51"/>
                      <a:pt x="186" y="52"/>
                      <a:pt x="187" y="51"/>
                    </a:cubicBezTo>
                    <a:cubicBezTo>
                      <a:pt x="188" y="51"/>
                      <a:pt x="188" y="51"/>
                      <a:pt x="189" y="51"/>
                    </a:cubicBezTo>
                    <a:cubicBezTo>
                      <a:pt x="190" y="50"/>
                      <a:pt x="190" y="51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0"/>
                      <a:pt x="192" y="50"/>
                      <a:pt x="192" y="50"/>
                    </a:cubicBezTo>
                    <a:cubicBezTo>
                      <a:pt x="192" y="50"/>
                      <a:pt x="193" y="50"/>
                      <a:pt x="193" y="49"/>
                    </a:cubicBezTo>
                    <a:cubicBezTo>
                      <a:pt x="193" y="48"/>
                      <a:pt x="193" y="48"/>
                      <a:pt x="192" y="48"/>
                    </a:cubicBezTo>
                    <a:cubicBezTo>
                      <a:pt x="191" y="47"/>
                      <a:pt x="190" y="46"/>
                      <a:pt x="189" y="45"/>
                    </a:cubicBezTo>
                    <a:cubicBezTo>
                      <a:pt x="188" y="44"/>
                      <a:pt x="188" y="44"/>
                      <a:pt x="187" y="45"/>
                    </a:cubicBezTo>
                    <a:cubicBezTo>
                      <a:pt x="186" y="46"/>
                      <a:pt x="186" y="46"/>
                      <a:pt x="186" y="45"/>
                    </a:cubicBezTo>
                    <a:cubicBezTo>
                      <a:pt x="185" y="44"/>
                      <a:pt x="185" y="44"/>
                      <a:pt x="185" y="45"/>
                    </a:cubicBezTo>
                    <a:cubicBezTo>
                      <a:pt x="184" y="46"/>
                      <a:pt x="183" y="46"/>
                      <a:pt x="182" y="46"/>
                    </a:cubicBezTo>
                    <a:cubicBezTo>
                      <a:pt x="181" y="46"/>
                      <a:pt x="181" y="47"/>
                      <a:pt x="181" y="47"/>
                    </a:cubicBezTo>
                    <a:cubicBezTo>
                      <a:pt x="181" y="48"/>
                      <a:pt x="182" y="49"/>
                      <a:pt x="183" y="48"/>
                    </a:cubicBezTo>
                    <a:close/>
                    <a:moveTo>
                      <a:pt x="360" y="42"/>
                    </a:moveTo>
                    <a:cubicBezTo>
                      <a:pt x="356" y="39"/>
                      <a:pt x="352" y="40"/>
                      <a:pt x="351" y="44"/>
                    </a:cubicBezTo>
                    <a:cubicBezTo>
                      <a:pt x="351" y="45"/>
                      <a:pt x="351" y="46"/>
                      <a:pt x="352" y="46"/>
                    </a:cubicBezTo>
                    <a:cubicBezTo>
                      <a:pt x="353" y="47"/>
                      <a:pt x="355" y="47"/>
                      <a:pt x="357" y="46"/>
                    </a:cubicBezTo>
                    <a:cubicBezTo>
                      <a:pt x="357" y="46"/>
                      <a:pt x="357" y="46"/>
                      <a:pt x="357" y="46"/>
                    </a:cubicBezTo>
                    <a:cubicBezTo>
                      <a:pt x="358" y="46"/>
                      <a:pt x="359" y="45"/>
                      <a:pt x="360" y="44"/>
                    </a:cubicBezTo>
                    <a:cubicBezTo>
                      <a:pt x="360" y="43"/>
                      <a:pt x="360" y="43"/>
                      <a:pt x="360" y="42"/>
                    </a:cubicBezTo>
                    <a:close/>
                    <a:moveTo>
                      <a:pt x="220" y="78"/>
                    </a:moveTo>
                    <a:cubicBezTo>
                      <a:pt x="220" y="77"/>
                      <a:pt x="219" y="77"/>
                      <a:pt x="218" y="77"/>
                    </a:cubicBezTo>
                    <a:cubicBezTo>
                      <a:pt x="217" y="77"/>
                      <a:pt x="213" y="79"/>
                      <a:pt x="213" y="80"/>
                    </a:cubicBezTo>
                    <a:cubicBezTo>
                      <a:pt x="213" y="80"/>
                      <a:pt x="213" y="80"/>
                      <a:pt x="213" y="80"/>
                    </a:cubicBezTo>
                    <a:cubicBezTo>
                      <a:pt x="215" y="81"/>
                      <a:pt x="216" y="82"/>
                      <a:pt x="216" y="83"/>
                    </a:cubicBezTo>
                    <a:cubicBezTo>
                      <a:pt x="217" y="84"/>
                      <a:pt x="217" y="84"/>
                      <a:pt x="218" y="83"/>
                    </a:cubicBezTo>
                    <a:cubicBezTo>
                      <a:pt x="218" y="83"/>
                      <a:pt x="219" y="83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20" y="82"/>
                      <a:pt x="220" y="82"/>
                      <a:pt x="220" y="81"/>
                    </a:cubicBezTo>
                    <a:cubicBezTo>
                      <a:pt x="222" y="80"/>
                      <a:pt x="220" y="79"/>
                      <a:pt x="220" y="78"/>
                    </a:cubicBezTo>
                    <a:close/>
                    <a:moveTo>
                      <a:pt x="450" y="80"/>
                    </a:moveTo>
                    <a:cubicBezTo>
                      <a:pt x="448" y="79"/>
                      <a:pt x="446" y="78"/>
                      <a:pt x="445" y="76"/>
                    </a:cubicBezTo>
                    <a:cubicBezTo>
                      <a:pt x="445" y="76"/>
                      <a:pt x="444" y="75"/>
                      <a:pt x="445" y="75"/>
                    </a:cubicBezTo>
                    <a:cubicBezTo>
                      <a:pt x="445" y="74"/>
                      <a:pt x="445" y="74"/>
                      <a:pt x="444" y="73"/>
                    </a:cubicBezTo>
                    <a:cubicBezTo>
                      <a:pt x="444" y="73"/>
                      <a:pt x="443" y="72"/>
                      <a:pt x="442" y="72"/>
                    </a:cubicBezTo>
                    <a:cubicBezTo>
                      <a:pt x="442" y="72"/>
                      <a:pt x="442" y="72"/>
                      <a:pt x="442" y="72"/>
                    </a:cubicBezTo>
                    <a:cubicBezTo>
                      <a:pt x="442" y="72"/>
                      <a:pt x="441" y="72"/>
                      <a:pt x="441" y="72"/>
                    </a:cubicBezTo>
                    <a:cubicBezTo>
                      <a:pt x="441" y="72"/>
                      <a:pt x="440" y="71"/>
                      <a:pt x="440" y="71"/>
                    </a:cubicBezTo>
                    <a:cubicBezTo>
                      <a:pt x="440" y="71"/>
                      <a:pt x="441" y="70"/>
                      <a:pt x="441" y="70"/>
                    </a:cubicBezTo>
                    <a:cubicBezTo>
                      <a:pt x="443" y="70"/>
                      <a:pt x="446" y="69"/>
                      <a:pt x="447" y="72"/>
                    </a:cubicBezTo>
                    <a:cubicBezTo>
                      <a:pt x="448" y="70"/>
                      <a:pt x="448" y="69"/>
                      <a:pt x="446" y="68"/>
                    </a:cubicBezTo>
                    <a:cubicBezTo>
                      <a:pt x="446" y="68"/>
                      <a:pt x="446" y="68"/>
                      <a:pt x="446" y="68"/>
                    </a:cubicBezTo>
                    <a:cubicBezTo>
                      <a:pt x="444" y="68"/>
                      <a:pt x="443" y="69"/>
                      <a:pt x="441" y="69"/>
                    </a:cubicBezTo>
                    <a:cubicBezTo>
                      <a:pt x="441" y="69"/>
                      <a:pt x="440" y="69"/>
                      <a:pt x="441" y="68"/>
                    </a:cubicBezTo>
                    <a:cubicBezTo>
                      <a:pt x="441" y="68"/>
                      <a:pt x="440" y="68"/>
                      <a:pt x="440" y="68"/>
                    </a:cubicBezTo>
                    <a:cubicBezTo>
                      <a:pt x="439" y="68"/>
                      <a:pt x="439" y="68"/>
                      <a:pt x="438" y="68"/>
                    </a:cubicBezTo>
                    <a:cubicBezTo>
                      <a:pt x="439" y="67"/>
                      <a:pt x="439" y="66"/>
                      <a:pt x="440" y="67"/>
                    </a:cubicBezTo>
                    <a:cubicBezTo>
                      <a:pt x="441" y="68"/>
                      <a:pt x="443" y="67"/>
                      <a:pt x="443" y="66"/>
                    </a:cubicBezTo>
                    <a:cubicBezTo>
                      <a:pt x="443" y="66"/>
                      <a:pt x="443" y="66"/>
                      <a:pt x="443" y="65"/>
                    </a:cubicBezTo>
                    <a:cubicBezTo>
                      <a:pt x="443" y="65"/>
                      <a:pt x="443" y="65"/>
                      <a:pt x="443" y="65"/>
                    </a:cubicBezTo>
                    <a:cubicBezTo>
                      <a:pt x="442" y="65"/>
                      <a:pt x="442" y="66"/>
                      <a:pt x="441" y="65"/>
                    </a:cubicBezTo>
                    <a:cubicBezTo>
                      <a:pt x="440" y="65"/>
                      <a:pt x="440" y="65"/>
                      <a:pt x="439" y="64"/>
                    </a:cubicBezTo>
                    <a:cubicBezTo>
                      <a:pt x="440" y="64"/>
                      <a:pt x="442" y="64"/>
                      <a:pt x="441" y="63"/>
                    </a:cubicBezTo>
                    <a:cubicBezTo>
                      <a:pt x="441" y="62"/>
                      <a:pt x="442" y="62"/>
                      <a:pt x="442" y="62"/>
                    </a:cubicBezTo>
                    <a:cubicBezTo>
                      <a:pt x="443" y="62"/>
                      <a:pt x="444" y="62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3" y="61"/>
                      <a:pt x="443" y="61"/>
                    </a:cubicBezTo>
                    <a:cubicBezTo>
                      <a:pt x="443" y="61"/>
                      <a:pt x="443" y="60"/>
                      <a:pt x="443" y="60"/>
                    </a:cubicBezTo>
                    <a:cubicBezTo>
                      <a:pt x="444" y="60"/>
                      <a:pt x="444" y="59"/>
                      <a:pt x="444" y="57"/>
                    </a:cubicBezTo>
                    <a:cubicBezTo>
                      <a:pt x="444" y="56"/>
                      <a:pt x="445" y="54"/>
                      <a:pt x="446" y="53"/>
                    </a:cubicBezTo>
                    <a:cubicBezTo>
                      <a:pt x="446" y="53"/>
                      <a:pt x="447" y="52"/>
                      <a:pt x="447" y="52"/>
                    </a:cubicBezTo>
                    <a:cubicBezTo>
                      <a:pt x="448" y="51"/>
                      <a:pt x="447" y="51"/>
                      <a:pt x="447" y="50"/>
                    </a:cubicBezTo>
                    <a:cubicBezTo>
                      <a:pt x="447" y="50"/>
                      <a:pt x="447" y="50"/>
                      <a:pt x="447" y="50"/>
                    </a:cubicBezTo>
                    <a:cubicBezTo>
                      <a:pt x="447" y="50"/>
                      <a:pt x="448" y="49"/>
                      <a:pt x="447" y="49"/>
                    </a:cubicBezTo>
                    <a:cubicBezTo>
                      <a:pt x="447" y="49"/>
                      <a:pt x="446" y="50"/>
                      <a:pt x="446" y="51"/>
                    </a:cubicBezTo>
                    <a:cubicBezTo>
                      <a:pt x="445" y="51"/>
                      <a:pt x="445" y="51"/>
                      <a:pt x="444" y="51"/>
                    </a:cubicBezTo>
                    <a:cubicBezTo>
                      <a:pt x="444" y="51"/>
                      <a:pt x="443" y="51"/>
                      <a:pt x="443" y="51"/>
                    </a:cubicBezTo>
                    <a:cubicBezTo>
                      <a:pt x="442" y="50"/>
                      <a:pt x="443" y="50"/>
                      <a:pt x="443" y="50"/>
                    </a:cubicBezTo>
                    <a:cubicBezTo>
                      <a:pt x="444" y="49"/>
                      <a:pt x="444" y="48"/>
                      <a:pt x="444" y="47"/>
                    </a:cubicBezTo>
                    <a:cubicBezTo>
                      <a:pt x="444" y="47"/>
                      <a:pt x="444" y="46"/>
                      <a:pt x="445" y="46"/>
                    </a:cubicBezTo>
                    <a:cubicBezTo>
                      <a:pt x="446" y="45"/>
                      <a:pt x="447" y="44"/>
                      <a:pt x="446" y="43"/>
                    </a:cubicBezTo>
                    <a:cubicBezTo>
                      <a:pt x="446" y="42"/>
                      <a:pt x="447" y="42"/>
                      <a:pt x="448" y="41"/>
                    </a:cubicBezTo>
                    <a:cubicBezTo>
                      <a:pt x="448" y="41"/>
                      <a:pt x="449" y="39"/>
                      <a:pt x="450" y="40"/>
                    </a:cubicBezTo>
                    <a:cubicBezTo>
                      <a:pt x="450" y="40"/>
                      <a:pt x="451" y="40"/>
                      <a:pt x="451" y="40"/>
                    </a:cubicBezTo>
                    <a:cubicBezTo>
                      <a:pt x="450" y="38"/>
                      <a:pt x="451" y="38"/>
                      <a:pt x="452" y="38"/>
                    </a:cubicBezTo>
                    <a:cubicBezTo>
                      <a:pt x="453" y="37"/>
                      <a:pt x="454" y="36"/>
                      <a:pt x="456" y="35"/>
                    </a:cubicBezTo>
                    <a:cubicBezTo>
                      <a:pt x="458" y="35"/>
                      <a:pt x="459" y="33"/>
                      <a:pt x="460" y="32"/>
                    </a:cubicBezTo>
                    <a:cubicBezTo>
                      <a:pt x="461" y="31"/>
                      <a:pt x="461" y="30"/>
                      <a:pt x="462" y="31"/>
                    </a:cubicBezTo>
                    <a:cubicBezTo>
                      <a:pt x="463" y="31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2" y="30"/>
                      <a:pt x="462" y="30"/>
                      <a:pt x="461" y="30"/>
                    </a:cubicBezTo>
                    <a:cubicBezTo>
                      <a:pt x="460" y="30"/>
                      <a:pt x="460" y="30"/>
                      <a:pt x="460" y="29"/>
                    </a:cubicBezTo>
                    <a:cubicBezTo>
                      <a:pt x="460" y="28"/>
                      <a:pt x="460" y="28"/>
                      <a:pt x="460" y="28"/>
                    </a:cubicBezTo>
                    <a:cubicBezTo>
                      <a:pt x="461" y="28"/>
                      <a:pt x="461" y="28"/>
                      <a:pt x="461" y="28"/>
                    </a:cubicBezTo>
                    <a:cubicBezTo>
                      <a:pt x="463" y="27"/>
                      <a:pt x="464" y="27"/>
                      <a:pt x="466" y="29"/>
                    </a:cubicBezTo>
                    <a:cubicBezTo>
                      <a:pt x="466" y="29"/>
                      <a:pt x="466" y="30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4" y="32"/>
                      <a:pt x="466" y="32"/>
                    </a:cubicBezTo>
                    <a:cubicBezTo>
                      <a:pt x="467" y="32"/>
                      <a:pt x="466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8" y="33"/>
                      <a:pt x="468" y="34"/>
                      <a:pt x="468" y="34"/>
                    </a:cubicBezTo>
                    <a:cubicBezTo>
                      <a:pt x="468" y="35"/>
                      <a:pt x="469" y="36"/>
                      <a:pt x="469" y="37"/>
                    </a:cubicBezTo>
                    <a:cubicBezTo>
                      <a:pt x="469" y="37"/>
                      <a:pt x="469" y="37"/>
                      <a:pt x="469" y="37"/>
                    </a:cubicBezTo>
                    <a:cubicBezTo>
                      <a:pt x="470" y="37"/>
                      <a:pt x="470" y="38"/>
                      <a:pt x="470" y="39"/>
                    </a:cubicBezTo>
                    <a:cubicBezTo>
                      <a:pt x="470" y="39"/>
                      <a:pt x="470" y="39"/>
                      <a:pt x="471" y="40"/>
                    </a:cubicBezTo>
                    <a:cubicBezTo>
                      <a:pt x="471" y="40"/>
                      <a:pt x="471" y="40"/>
                      <a:pt x="471" y="40"/>
                    </a:cubicBezTo>
                    <a:cubicBezTo>
                      <a:pt x="471" y="40"/>
                      <a:pt x="471" y="41"/>
                      <a:pt x="471" y="42"/>
                    </a:cubicBezTo>
                    <a:cubicBezTo>
                      <a:pt x="471" y="42"/>
                      <a:pt x="471" y="43"/>
                      <a:pt x="471" y="43"/>
                    </a:cubicBezTo>
                    <a:cubicBezTo>
                      <a:pt x="473" y="44"/>
                      <a:pt x="474" y="46"/>
                      <a:pt x="476" y="47"/>
                    </a:cubicBezTo>
                    <a:cubicBezTo>
                      <a:pt x="476" y="47"/>
                      <a:pt x="476" y="48"/>
                      <a:pt x="476" y="48"/>
                    </a:cubicBezTo>
                    <a:cubicBezTo>
                      <a:pt x="478" y="48"/>
                      <a:pt x="479" y="49"/>
                      <a:pt x="478" y="51"/>
                    </a:cubicBezTo>
                    <a:cubicBezTo>
                      <a:pt x="478" y="51"/>
                      <a:pt x="478" y="51"/>
                      <a:pt x="479" y="51"/>
                    </a:cubicBezTo>
                    <a:cubicBezTo>
                      <a:pt x="479" y="52"/>
                      <a:pt x="480" y="53"/>
                      <a:pt x="479" y="53"/>
                    </a:cubicBezTo>
                    <a:cubicBezTo>
                      <a:pt x="478" y="54"/>
                      <a:pt x="477" y="55"/>
                      <a:pt x="476" y="54"/>
                    </a:cubicBezTo>
                    <a:cubicBezTo>
                      <a:pt x="476" y="55"/>
                      <a:pt x="476" y="56"/>
                      <a:pt x="475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6"/>
                      <a:pt x="474" y="57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9"/>
                      <a:pt x="474" y="60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2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5" y="64"/>
                      <a:pt x="474" y="66"/>
                      <a:pt x="474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6" y="68"/>
                      <a:pt x="476" y="68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6" y="69"/>
                      <a:pt x="476" y="69"/>
                      <a:pt x="476" y="70"/>
                    </a:cubicBezTo>
                    <a:cubicBezTo>
                      <a:pt x="476" y="70"/>
                      <a:pt x="475" y="70"/>
                      <a:pt x="475" y="70"/>
                    </a:cubicBezTo>
                    <a:cubicBezTo>
                      <a:pt x="475" y="70"/>
                      <a:pt x="474" y="71"/>
                      <a:pt x="474" y="71"/>
                    </a:cubicBezTo>
                    <a:cubicBezTo>
                      <a:pt x="474" y="72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2" y="72"/>
                      <a:pt x="471" y="72"/>
                      <a:pt x="470" y="72"/>
                    </a:cubicBezTo>
                    <a:cubicBezTo>
                      <a:pt x="470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8" y="72"/>
                      <a:pt x="467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5" y="73"/>
                      <a:pt x="464" y="72"/>
                      <a:pt x="463" y="72"/>
                    </a:cubicBezTo>
                    <a:cubicBezTo>
                      <a:pt x="462" y="73"/>
                      <a:pt x="461" y="74"/>
                      <a:pt x="460" y="74"/>
                    </a:cubicBezTo>
                    <a:cubicBezTo>
                      <a:pt x="460" y="75"/>
                      <a:pt x="459" y="75"/>
                      <a:pt x="458" y="75"/>
                    </a:cubicBezTo>
                    <a:cubicBezTo>
                      <a:pt x="457" y="75"/>
                      <a:pt x="456" y="75"/>
                      <a:pt x="455" y="76"/>
                    </a:cubicBezTo>
                    <a:cubicBezTo>
                      <a:pt x="455" y="77"/>
                      <a:pt x="454" y="78"/>
                      <a:pt x="454" y="78"/>
                    </a:cubicBezTo>
                    <a:cubicBezTo>
                      <a:pt x="453" y="78"/>
                      <a:pt x="453" y="79"/>
                      <a:pt x="452" y="79"/>
                    </a:cubicBezTo>
                    <a:cubicBezTo>
                      <a:pt x="452" y="79"/>
                      <a:pt x="452" y="79"/>
                      <a:pt x="452" y="79"/>
                    </a:cubicBezTo>
                    <a:cubicBezTo>
                      <a:pt x="452" y="80"/>
                      <a:pt x="450" y="79"/>
                      <a:pt x="450" y="80"/>
                    </a:cubicBezTo>
                    <a:close/>
                    <a:moveTo>
                      <a:pt x="340" y="98"/>
                    </a:moveTo>
                    <a:cubicBezTo>
                      <a:pt x="339" y="98"/>
                      <a:pt x="337" y="97"/>
                      <a:pt x="336" y="96"/>
                    </a:cubicBezTo>
                    <a:cubicBezTo>
                      <a:pt x="335" y="95"/>
                      <a:pt x="334" y="95"/>
                      <a:pt x="333" y="95"/>
                    </a:cubicBezTo>
                    <a:cubicBezTo>
                      <a:pt x="333" y="95"/>
                      <a:pt x="333" y="94"/>
                      <a:pt x="332" y="94"/>
                    </a:cubicBezTo>
                    <a:cubicBezTo>
                      <a:pt x="332" y="94"/>
                      <a:pt x="332" y="94"/>
                      <a:pt x="332" y="94"/>
                    </a:cubicBezTo>
                    <a:cubicBezTo>
                      <a:pt x="332" y="94"/>
                      <a:pt x="331" y="93"/>
                      <a:pt x="331" y="94"/>
                    </a:cubicBezTo>
                    <a:cubicBezTo>
                      <a:pt x="330" y="95"/>
                      <a:pt x="332" y="99"/>
                      <a:pt x="333" y="98"/>
                    </a:cubicBezTo>
                    <a:cubicBezTo>
                      <a:pt x="334" y="98"/>
                      <a:pt x="335" y="99"/>
                      <a:pt x="335" y="100"/>
                    </a:cubicBezTo>
                    <a:cubicBezTo>
                      <a:pt x="335" y="100"/>
                      <a:pt x="335" y="100"/>
                      <a:pt x="335" y="100"/>
                    </a:cubicBezTo>
                    <a:cubicBezTo>
                      <a:pt x="337" y="100"/>
                      <a:pt x="338" y="101"/>
                      <a:pt x="340" y="100"/>
                    </a:cubicBezTo>
                    <a:cubicBezTo>
                      <a:pt x="340" y="100"/>
                      <a:pt x="341" y="99"/>
                      <a:pt x="340" y="98"/>
                    </a:cubicBezTo>
                    <a:close/>
                    <a:moveTo>
                      <a:pt x="162" y="81"/>
                    </a:moveTo>
                    <a:cubicBezTo>
                      <a:pt x="161" y="81"/>
                      <a:pt x="161" y="80"/>
                      <a:pt x="162" y="80"/>
                    </a:cubicBezTo>
                    <a:cubicBezTo>
                      <a:pt x="162" y="79"/>
                      <a:pt x="162" y="79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1" y="78"/>
                      <a:pt x="161" y="77"/>
                      <a:pt x="161" y="77"/>
                    </a:cubicBezTo>
                    <a:cubicBezTo>
                      <a:pt x="161" y="77"/>
                      <a:pt x="160" y="76"/>
                      <a:pt x="160" y="77"/>
                    </a:cubicBezTo>
                    <a:cubicBezTo>
                      <a:pt x="159" y="78"/>
                      <a:pt x="158" y="78"/>
                      <a:pt x="157" y="80"/>
                    </a:cubicBezTo>
                    <a:cubicBezTo>
                      <a:pt x="157" y="81"/>
                      <a:pt x="157" y="81"/>
                      <a:pt x="156" y="81"/>
                    </a:cubicBezTo>
                    <a:cubicBezTo>
                      <a:pt x="156" y="81"/>
                      <a:pt x="156" y="80"/>
                      <a:pt x="155" y="81"/>
                    </a:cubicBezTo>
                    <a:cubicBezTo>
                      <a:pt x="154" y="81"/>
                      <a:pt x="153" y="81"/>
                      <a:pt x="154" y="82"/>
                    </a:cubicBezTo>
                    <a:cubicBezTo>
                      <a:pt x="154" y="83"/>
                      <a:pt x="155" y="83"/>
                      <a:pt x="155" y="82"/>
                    </a:cubicBezTo>
                    <a:cubicBezTo>
                      <a:pt x="155" y="82"/>
                      <a:pt x="156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4"/>
                      <a:pt x="158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60" y="84"/>
                      <a:pt x="160" y="84"/>
                      <a:pt x="160" y="84"/>
                    </a:cubicBezTo>
                    <a:cubicBezTo>
                      <a:pt x="161" y="84"/>
                      <a:pt x="162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3"/>
                      <a:pt x="163" y="82"/>
                      <a:pt x="162" y="81"/>
                    </a:cubicBezTo>
                    <a:close/>
                    <a:moveTo>
                      <a:pt x="206" y="29"/>
                    </a:moveTo>
                    <a:cubicBezTo>
                      <a:pt x="204" y="29"/>
                      <a:pt x="203" y="31"/>
                      <a:pt x="201" y="32"/>
                    </a:cubicBezTo>
                    <a:cubicBezTo>
                      <a:pt x="200" y="32"/>
                      <a:pt x="200" y="32"/>
                      <a:pt x="201" y="33"/>
                    </a:cubicBezTo>
                    <a:cubicBezTo>
                      <a:pt x="202" y="33"/>
                      <a:pt x="202" y="34"/>
                      <a:pt x="203" y="35"/>
                    </a:cubicBezTo>
                    <a:cubicBezTo>
                      <a:pt x="204" y="35"/>
                      <a:pt x="204" y="35"/>
                      <a:pt x="205" y="35"/>
                    </a:cubicBezTo>
                    <a:cubicBezTo>
                      <a:pt x="205" y="35"/>
                      <a:pt x="205" y="35"/>
                      <a:pt x="205" y="35"/>
                    </a:cubicBezTo>
                    <a:cubicBezTo>
                      <a:pt x="206" y="34"/>
                      <a:pt x="207" y="34"/>
                      <a:pt x="207" y="33"/>
                    </a:cubicBezTo>
                    <a:cubicBezTo>
                      <a:pt x="207" y="32"/>
                      <a:pt x="207" y="32"/>
                      <a:pt x="207" y="31"/>
                    </a:cubicBezTo>
                    <a:cubicBezTo>
                      <a:pt x="208" y="31"/>
                      <a:pt x="208" y="31"/>
                      <a:pt x="208" y="30"/>
                    </a:cubicBezTo>
                    <a:cubicBezTo>
                      <a:pt x="208" y="29"/>
                      <a:pt x="207" y="29"/>
                      <a:pt x="206" y="29"/>
                    </a:cubicBezTo>
                    <a:close/>
                    <a:moveTo>
                      <a:pt x="154" y="77"/>
                    </a:moveTo>
                    <a:cubicBezTo>
                      <a:pt x="154" y="76"/>
                      <a:pt x="154" y="76"/>
                      <a:pt x="154" y="76"/>
                    </a:cubicBezTo>
                    <a:cubicBezTo>
                      <a:pt x="156" y="75"/>
                      <a:pt x="155" y="74"/>
                      <a:pt x="156" y="74"/>
                    </a:cubicBezTo>
                    <a:cubicBezTo>
                      <a:pt x="156" y="73"/>
                      <a:pt x="156" y="73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4" y="71"/>
                      <a:pt x="153" y="71"/>
                      <a:pt x="152" y="72"/>
                    </a:cubicBezTo>
                    <a:cubicBezTo>
                      <a:pt x="151" y="72"/>
                      <a:pt x="151" y="73"/>
                      <a:pt x="151" y="73"/>
                    </a:cubicBezTo>
                    <a:cubicBezTo>
                      <a:pt x="150" y="73"/>
                      <a:pt x="150" y="74"/>
                      <a:pt x="151" y="75"/>
                    </a:cubicBezTo>
                    <a:cubicBezTo>
                      <a:pt x="151" y="76"/>
                      <a:pt x="152" y="76"/>
                      <a:pt x="152" y="77"/>
                    </a:cubicBezTo>
                    <a:cubicBezTo>
                      <a:pt x="152" y="78"/>
                      <a:pt x="153" y="79"/>
                      <a:pt x="153" y="78"/>
                    </a:cubicBezTo>
                    <a:cubicBezTo>
                      <a:pt x="154" y="78"/>
                      <a:pt x="155" y="78"/>
                      <a:pt x="154" y="77"/>
                    </a:cubicBezTo>
                    <a:close/>
                    <a:moveTo>
                      <a:pt x="215" y="26"/>
                    </a:moveTo>
                    <a:cubicBezTo>
                      <a:pt x="217" y="25"/>
                      <a:pt x="217" y="24"/>
                      <a:pt x="216" y="23"/>
                    </a:cubicBezTo>
                    <a:cubicBezTo>
                      <a:pt x="216" y="23"/>
                      <a:pt x="217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5" y="21"/>
                      <a:pt x="216" y="21"/>
                      <a:pt x="216" y="20"/>
                    </a:cubicBezTo>
                    <a:cubicBezTo>
                      <a:pt x="214" y="20"/>
                      <a:pt x="213" y="20"/>
                      <a:pt x="212" y="22"/>
                    </a:cubicBezTo>
                    <a:cubicBezTo>
                      <a:pt x="211" y="23"/>
                      <a:pt x="211" y="24"/>
                      <a:pt x="212" y="25"/>
                    </a:cubicBezTo>
                    <a:cubicBezTo>
                      <a:pt x="213" y="26"/>
                      <a:pt x="214" y="26"/>
                      <a:pt x="215" y="26"/>
                    </a:cubicBezTo>
                    <a:close/>
                    <a:moveTo>
                      <a:pt x="210" y="42"/>
                    </a:moveTo>
                    <a:cubicBezTo>
                      <a:pt x="211" y="42"/>
                      <a:pt x="211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1"/>
                      <a:pt x="212" y="41"/>
                      <a:pt x="212" y="40"/>
                    </a:cubicBezTo>
                    <a:cubicBezTo>
                      <a:pt x="213" y="39"/>
                      <a:pt x="213" y="38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0" y="36"/>
                    </a:cubicBezTo>
                    <a:cubicBezTo>
                      <a:pt x="210" y="36"/>
                      <a:pt x="209" y="34"/>
                      <a:pt x="208" y="36"/>
                    </a:cubicBezTo>
                    <a:cubicBezTo>
                      <a:pt x="208" y="37"/>
                      <a:pt x="208" y="37"/>
                      <a:pt x="208" y="37"/>
                    </a:cubicBezTo>
                    <a:cubicBezTo>
                      <a:pt x="206" y="37"/>
                      <a:pt x="207" y="38"/>
                      <a:pt x="207" y="38"/>
                    </a:cubicBezTo>
                    <a:cubicBezTo>
                      <a:pt x="208" y="39"/>
                      <a:pt x="209" y="40"/>
                      <a:pt x="209" y="41"/>
                    </a:cubicBezTo>
                    <a:cubicBezTo>
                      <a:pt x="209" y="41"/>
                      <a:pt x="209" y="42"/>
                      <a:pt x="210" y="42"/>
                    </a:cubicBezTo>
                    <a:close/>
                    <a:moveTo>
                      <a:pt x="209" y="41"/>
                    </a:move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lose/>
                    <a:moveTo>
                      <a:pt x="442" y="102"/>
                    </a:moveTo>
                    <a:cubicBezTo>
                      <a:pt x="442" y="101"/>
                      <a:pt x="442" y="101"/>
                      <a:pt x="442" y="101"/>
                    </a:cubicBezTo>
                    <a:cubicBezTo>
                      <a:pt x="441" y="101"/>
                      <a:pt x="441" y="101"/>
                      <a:pt x="440" y="101"/>
                    </a:cubicBezTo>
                    <a:cubicBezTo>
                      <a:pt x="439" y="102"/>
                      <a:pt x="438" y="101"/>
                      <a:pt x="436" y="100"/>
                    </a:cubicBezTo>
                    <a:cubicBezTo>
                      <a:pt x="435" y="99"/>
                      <a:pt x="434" y="98"/>
                      <a:pt x="433" y="98"/>
                    </a:cubicBezTo>
                    <a:cubicBezTo>
                      <a:pt x="432" y="97"/>
                      <a:pt x="431" y="97"/>
                      <a:pt x="431" y="98"/>
                    </a:cubicBezTo>
                    <a:cubicBezTo>
                      <a:pt x="431" y="99"/>
                      <a:pt x="432" y="99"/>
                      <a:pt x="432" y="99"/>
                    </a:cubicBezTo>
                    <a:cubicBezTo>
                      <a:pt x="433" y="99"/>
                      <a:pt x="434" y="100"/>
                      <a:pt x="434" y="101"/>
                    </a:cubicBezTo>
                    <a:cubicBezTo>
                      <a:pt x="434" y="101"/>
                      <a:pt x="434" y="102"/>
                      <a:pt x="435" y="102"/>
                    </a:cubicBezTo>
                    <a:cubicBezTo>
                      <a:pt x="436" y="102"/>
                      <a:pt x="437" y="103"/>
                      <a:pt x="439" y="104"/>
                    </a:cubicBezTo>
                    <a:cubicBezTo>
                      <a:pt x="439" y="104"/>
                      <a:pt x="440" y="104"/>
                      <a:pt x="441" y="104"/>
                    </a:cubicBezTo>
                    <a:cubicBezTo>
                      <a:pt x="441" y="103"/>
                      <a:pt x="442" y="103"/>
                      <a:pt x="442" y="102"/>
                    </a:cubicBezTo>
                    <a:close/>
                    <a:moveTo>
                      <a:pt x="183" y="63"/>
                    </a:moveTo>
                    <a:cubicBezTo>
                      <a:pt x="183" y="62"/>
                      <a:pt x="184" y="62"/>
                      <a:pt x="184" y="61"/>
                    </a:cubicBezTo>
                    <a:cubicBezTo>
                      <a:pt x="183" y="60"/>
                      <a:pt x="183" y="58"/>
                      <a:pt x="181" y="59"/>
                    </a:cubicBezTo>
                    <a:cubicBezTo>
                      <a:pt x="181" y="58"/>
                      <a:pt x="183" y="57"/>
                      <a:pt x="182" y="56"/>
                    </a:cubicBezTo>
                    <a:cubicBezTo>
                      <a:pt x="181" y="56"/>
                      <a:pt x="181" y="56"/>
                      <a:pt x="180" y="56"/>
                    </a:cubicBezTo>
                    <a:cubicBezTo>
                      <a:pt x="180" y="57"/>
                      <a:pt x="179" y="57"/>
                      <a:pt x="179" y="58"/>
                    </a:cubicBezTo>
                    <a:cubicBezTo>
                      <a:pt x="180" y="59"/>
                      <a:pt x="180" y="60"/>
                      <a:pt x="180" y="60"/>
                    </a:cubicBezTo>
                    <a:cubicBezTo>
                      <a:pt x="179" y="62"/>
                      <a:pt x="181" y="64"/>
                      <a:pt x="182" y="64"/>
                    </a:cubicBezTo>
                    <a:cubicBezTo>
                      <a:pt x="183" y="64"/>
                      <a:pt x="183" y="63"/>
                      <a:pt x="183" y="63"/>
                    </a:cubicBezTo>
                    <a:close/>
                    <a:moveTo>
                      <a:pt x="156" y="34"/>
                    </a:moveTo>
                    <a:cubicBezTo>
                      <a:pt x="156" y="35"/>
                      <a:pt x="156" y="36"/>
                      <a:pt x="156" y="38"/>
                    </a:cubicBezTo>
                    <a:cubicBezTo>
                      <a:pt x="157" y="37"/>
                      <a:pt x="158" y="37"/>
                      <a:pt x="158" y="36"/>
                    </a:cubicBezTo>
                    <a:cubicBezTo>
                      <a:pt x="159" y="35"/>
                      <a:pt x="159" y="35"/>
                      <a:pt x="160" y="34"/>
                    </a:cubicBezTo>
                    <a:cubicBezTo>
                      <a:pt x="160" y="34"/>
                      <a:pt x="160" y="33"/>
                      <a:pt x="160" y="32"/>
                    </a:cubicBezTo>
                    <a:cubicBezTo>
                      <a:pt x="160" y="32"/>
                      <a:pt x="160" y="32"/>
                      <a:pt x="160" y="32"/>
                    </a:cubicBezTo>
                    <a:cubicBezTo>
                      <a:pt x="159" y="32"/>
                      <a:pt x="158" y="30"/>
                      <a:pt x="157" y="31"/>
                    </a:cubicBezTo>
                    <a:cubicBezTo>
                      <a:pt x="157" y="32"/>
                      <a:pt x="155" y="32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lose/>
                    <a:moveTo>
                      <a:pt x="204" y="55"/>
                    </a:moveTo>
                    <a:cubicBezTo>
                      <a:pt x="204" y="56"/>
                      <a:pt x="203" y="56"/>
                      <a:pt x="203" y="57"/>
                    </a:cubicBezTo>
                    <a:cubicBezTo>
                      <a:pt x="203" y="58"/>
                      <a:pt x="204" y="59"/>
                      <a:pt x="204" y="59"/>
                    </a:cubicBezTo>
                    <a:cubicBezTo>
                      <a:pt x="205" y="59"/>
                      <a:pt x="206" y="60"/>
                      <a:pt x="207" y="59"/>
                    </a:cubicBezTo>
                    <a:cubicBezTo>
                      <a:pt x="207" y="58"/>
                      <a:pt x="208" y="57"/>
                      <a:pt x="208" y="56"/>
                    </a:cubicBezTo>
                    <a:cubicBezTo>
                      <a:pt x="208" y="55"/>
                      <a:pt x="208" y="55"/>
                      <a:pt x="207" y="55"/>
                    </a:cubicBezTo>
                    <a:cubicBezTo>
                      <a:pt x="206" y="55"/>
                      <a:pt x="205" y="55"/>
                      <a:pt x="204" y="55"/>
                    </a:cubicBezTo>
                    <a:close/>
                    <a:moveTo>
                      <a:pt x="175" y="56"/>
                    </a:moveTo>
                    <a:cubicBezTo>
                      <a:pt x="176" y="56"/>
                      <a:pt x="176" y="57"/>
                      <a:pt x="176" y="57"/>
                    </a:cubicBezTo>
                    <a:cubicBezTo>
                      <a:pt x="175" y="58"/>
                      <a:pt x="175" y="59"/>
                      <a:pt x="176" y="60"/>
                    </a:cubicBezTo>
                    <a:cubicBezTo>
                      <a:pt x="176" y="61"/>
                      <a:pt x="176" y="61"/>
                      <a:pt x="177" y="61"/>
                    </a:cubicBezTo>
                    <a:cubicBezTo>
                      <a:pt x="177" y="61"/>
                      <a:pt x="177" y="61"/>
                      <a:pt x="177" y="60"/>
                    </a:cubicBezTo>
                    <a:cubicBezTo>
                      <a:pt x="178" y="59"/>
                      <a:pt x="177" y="59"/>
                      <a:pt x="177" y="58"/>
                    </a:cubicBezTo>
                    <a:cubicBezTo>
                      <a:pt x="177" y="57"/>
                      <a:pt x="177" y="56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4"/>
                      <a:pt x="175" y="54"/>
                      <a:pt x="175" y="55"/>
                    </a:cubicBezTo>
                    <a:cubicBezTo>
                      <a:pt x="174" y="56"/>
                      <a:pt x="175" y="56"/>
                      <a:pt x="175" y="56"/>
                    </a:cubicBezTo>
                    <a:close/>
                    <a:moveTo>
                      <a:pt x="190" y="67"/>
                    </a:moveTo>
                    <a:cubicBezTo>
                      <a:pt x="190" y="67"/>
                      <a:pt x="189" y="67"/>
                      <a:pt x="189" y="67"/>
                    </a:cubicBezTo>
                    <a:cubicBezTo>
                      <a:pt x="189" y="68"/>
                      <a:pt x="188" y="68"/>
                      <a:pt x="189" y="69"/>
                    </a:cubicBezTo>
                    <a:cubicBezTo>
                      <a:pt x="189" y="70"/>
                      <a:pt x="188" y="70"/>
                      <a:pt x="188" y="70"/>
                    </a:cubicBezTo>
                    <a:cubicBezTo>
                      <a:pt x="188" y="70"/>
                      <a:pt x="187" y="70"/>
                      <a:pt x="187" y="71"/>
                    </a:cubicBezTo>
                    <a:cubicBezTo>
                      <a:pt x="187" y="71"/>
                      <a:pt x="188" y="72"/>
                      <a:pt x="189" y="72"/>
                    </a:cubicBezTo>
                    <a:cubicBezTo>
                      <a:pt x="190" y="71"/>
                      <a:pt x="191" y="70"/>
                      <a:pt x="191" y="69"/>
                    </a:cubicBezTo>
                    <a:cubicBezTo>
                      <a:pt x="191" y="68"/>
                      <a:pt x="190" y="68"/>
                      <a:pt x="190" y="67"/>
                    </a:cubicBezTo>
                    <a:close/>
                    <a:moveTo>
                      <a:pt x="221" y="27"/>
                    </a:moveTo>
                    <a:cubicBezTo>
                      <a:pt x="222" y="27"/>
                      <a:pt x="223" y="28"/>
                      <a:pt x="223" y="28"/>
                    </a:cubicBezTo>
                    <a:cubicBezTo>
                      <a:pt x="224" y="29"/>
                      <a:pt x="225" y="28"/>
                      <a:pt x="225" y="28"/>
                    </a:cubicBezTo>
                    <a:cubicBezTo>
                      <a:pt x="225" y="27"/>
                      <a:pt x="225" y="26"/>
                      <a:pt x="224" y="26"/>
                    </a:cubicBezTo>
                    <a:cubicBezTo>
                      <a:pt x="224" y="26"/>
                      <a:pt x="223" y="26"/>
                      <a:pt x="221" y="25"/>
                    </a:cubicBezTo>
                    <a:cubicBezTo>
                      <a:pt x="221" y="25"/>
                      <a:pt x="220" y="26"/>
                      <a:pt x="220" y="26"/>
                    </a:cubicBezTo>
                    <a:cubicBezTo>
                      <a:pt x="220" y="27"/>
                      <a:pt x="221" y="27"/>
                      <a:pt x="221" y="27"/>
                    </a:cubicBezTo>
                    <a:close/>
                    <a:moveTo>
                      <a:pt x="182" y="68"/>
                    </a:moveTo>
                    <a:cubicBezTo>
                      <a:pt x="181" y="68"/>
                      <a:pt x="181" y="69"/>
                      <a:pt x="181" y="70"/>
                    </a:cubicBezTo>
                    <a:cubicBezTo>
                      <a:pt x="182" y="71"/>
                      <a:pt x="181" y="72"/>
                      <a:pt x="182" y="73"/>
                    </a:cubicBezTo>
                    <a:cubicBezTo>
                      <a:pt x="183" y="72"/>
                      <a:pt x="184" y="71"/>
                      <a:pt x="183" y="69"/>
                    </a:cubicBezTo>
                    <a:cubicBezTo>
                      <a:pt x="183" y="69"/>
                      <a:pt x="183" y="68"/>
                      <a:pt x="182" y="68"/>
                    </a:cubicBezTo>
                    <a:close/>
                    <a:moveTo>
                      <a:pt x="215" y="31"/>
                    </a:moveTo>
                    <a:cubicBezTo>
                      <a:pt x="216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8" y="31"/>
                      <a:pt x="218" y="31"/>
                      <a:pt x="218" y="32"/>
                    </a:cubicBezTo>
                    <a:cubicBezTo>
                      <a:pt x="218" y="32"/>
                      <a:pt x="219" y="32"/>
                      <a:pt x="219" y="32"/>
                    </a:cubicBezTo>
                    <a:cubicBezTo>
                      <a:pt x="220" y="32"/>
                      <a:pt x="220" y="31"/>
                      <a:pt x="220" y="31"/>
                    </a:cubicBezTo>
                    <a:cubicBezTo>
                      <a:pt x="220" y="30"/>
                      <a:pt x="219" y="30"/>
                      <a:pt x="219" y="30"/>
                    </a:cubicBezTo>
                    <a:cubicBezTo>
                      <a:pt x="218" y="30"/>
                      <a:pt x="216" y="30"/>
                      <a:pt x="215" y="30"/>
                    </a:cubicBezTo>
                    <a:cubicBezTo>
                      <a:pt x="214" y="30"/>
                      <a:pt x="214" y="30"/>
                      <a:pt x="215" y="31"/>
                    </a:cubicBezTo>
                    <a:close/>
                    <a:moveTo>
                      <a:pt x="235" y="13"/>
                    </a:moveTo>
                    <a:cubicBezTo>
                      <a:pt x="234" y="13"/>
                      <a:pt x="234" y="13"/>
                      <a:pt x="234" y="13"/>
                    </a:cubicBezTo>
                    <a:cubicBezTo>
                      <a:pt x="233" y="14"/>
                      <a:pt x="235" y="16"/>
                      <a:pt x="236" y="16"/>
                    </a:cubicBezTo>
                    <a:cubicBezTo>
                      <a:pt x="236" y="16"/>
                      <a:pt x="237" y="15"/>
                      <a:pt x="237" y="15"/>
                    </a:cubicBezTo>
                    <a:cubicBezTo>
                      <a:pt x="237" y="13"/>
                      <a:pt x="236" y="13"/>
                      <a:pt x="235" y="13"/>
                    </a:cubicBezTo>
                    <a:close/>
                    <a:moveTo>
                      <a:pt x="214" y="83"/>
                    </a:moveTo>
                    <a:cubicBezTo>
                      <a:pt x="213" y="83"/>
                      <a:pt x="213" y="82"/>
                      <a:pt x="212" y="81"/>
                    </a:cubicBezTo>
                    <a:cubicBezTo>
                      <a:pt x="212" y="81"/>
                      <a:pt x="212" y="81"/>
                      <a:pt x="212" y="81"/>
                    </a:cubicBezTo>
                    <a:cubicBezTo>
                      <a:pt x="211" y="81"/>
                      <a:pt x="210" y="81"/>
                      <a:pt x="210" y="82"/>
                    </a:cubicBezTo>
                    <a:cubicBezTo>
                      <a:pt x="210" y="82"/>
                      <a:pt x="209" y="82"/>
                      <a:pt x="210" y="82"/>
                    </a:cubicBezTo>
                    <a:cubicBezTo>
                      <a:pt x="211" y="83"/>
                      <a:pt x="211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3"/>
                      <a:pt x="212" y="84"/>
                      <a:pt x="213" y="84"/>
                    </a:cubicBezTo>
                    <a:cubicBezTo>
                      <a:pt x="213" y="84"/>
                      <a:pt x="213" y="84"/>
                      <a:pt x="214" y="84"/>
                    </a:cubicBezTo>
                    <a:cubicBezTo>
                      <a:pt x="214" y="84"/>
                      <a:pt x="214" y="83"/>
                      <a:pt x="214" y="83"/>
                    </a:cubicBezTo>
                    <a:close/>
                    <a:moveTo>
                      <a:pt x="212" y="13"/>
                    </a:moveTo>
                    <a:cubicBezTo>
                      <a:pt x="212" y="12"/>
                      <a:pt x="213" y="12"/>
                      <a:pt x="212" y="12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1" y="11"/>
                      <a:pt x="211" y="10"/>
                      <a:pt x="210" y="11"/>
                    </a:cubicBezTo>
                    <a:cubicBezTo>
                      <a:pt x="210" y="12"/>
                      <a:pt x="209" y="12"/>
                      <a:pt x="210" y="13"/>
                    </a:cubicBezTo>
                    <a:cubicBezTo>
                      <a:pt x="211" y="13"/>
                      <a:pt x="211" y="13"/>
                      <a:pt x="212" y="13"/>
                    </a:cubicBezTo>
                    <a:close/>
                    <a:moveTo>
                      <a:pt x="196" y="66"/>
                    </a:moveTo>
                    <a:cubicBezTo>
                      <a:pt x="196" y="65"/>
                      <a:pt x="194" y="64"/>
                      <a:pt x="193" y="64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3" y="65"/>
                      <a:pt x="192" y="65"/>
                      <a:pt x="193" y="65"/>
                    </a:cubicBezTo>
                    <a:cubicBezTo>
                      <a:pt x="194" y="66"/>
                      <a:pt x="195" y="66"/>
                      <a:pt x="195" y="66"/>
                    </a:cubicBezTo>
                    <a:cubicBezTo>
                      <a:pt x="196" y="67"/>
                      <a:pt x="196" y="66"/>
                      <a:pt x="196" y="66"/>
                    </a:cubicBezTo>
                    <a:close/>
                    <a:moveTo>
                      <a:pt x="150" y="77"/>
                    </a:moveTo>
                    <a:cubicBezTo>
                      <a:pt x="149" y="76"/>
                      <a:pt x="149" y="78"/>
                      <a:pt x="149" y="78"/>
                    </a:cubicBezTo>
                    <a:cubicBezTo>
                      <a:pt x="149" y="78"/>
                      <a:pt x="148" y="78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80"/>
                      <a:pt x="148" y="80"/>
                    </a:cubicBezTo>
                    <a:cubicBezTo>
                      <a:pt x="148" y="81"/>
                      <a:pt x="148" y="81"/>
                      <a:pt x="149" y="80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0" y="80"/>
                      <a:pt x="151" y="79"/>
                      <a:pt x="151" y="79"/>
                    </a:cubicBezTo>
                    <a:cubicBezTo>
                      <a:pt x="151" y="78"/>
                      <a:pt x="150" y="77"/>
                      <a:pt x="150" y="77"/>
                    </a:cubicBezTo>
                    <a:close/>
                    <a:moveTo>
                      <a:pt x="444" y="115"/>
                    </a:moveTo>
                    <a:cubicBezTo>
                      <a:pt x="443" y="114"/>
                      <a:pt x="442" y="113"/>
                      <a:pt x="441" y="113"/>
                    </a:cubicBezTo>
                    <a:cubicBezTo>
                      <a:pt x="441" y="113"/>
                      <a:pt x="440" y="113"/>
                      <a:pt x="440" y="113"/>
                    </a:cubicBezTo>
                    <a:cubicBezTo>
                      <a:pt x="440" y="113"/>
                      <a:pt x="440" y="114"/>
                      <a:pt x="441" y="114"/>
                    </a:cubicBezTo>
                    <a:cubicBezTo>
                      <a:pt x="441" y="115"/>
                      <a:pt x="443" y="115"/>
                      <a:pt x="444" y="116"/>
                    </a:cubicBezTo>
                    <a:cubicBezTo>
                      <a:pt x="444" y="116"/>
                      <a:pt x="444" y="115"/>
                      <a:pt x="444" y="115"/>
                    </a:cubicBezTo>
                    <a:cubicBezTo>
                      <a:pt x="444" y="115"/>
                      <a:pt x="445" y="115"/>
                      <a:pt x="444" y="115"/>
                    </a:cubicBezTo>
                    <a:close/>
                    <a:moveTo>
                      <a:pt x="451" y="80"/>
                    </a:moveTo>
                    <a:cubicBezTo>
                      <a:pt x="451" y="81"/>
                      <a:pt x="451" y="81"/>
                      <a:pt x="451" y="81"/>
                    </a:cubicBezTo>
                    <a:cubicBezTo>
                      <a:pt x="452" y="82"/>
                      <a:pt x="452" y="82"/>
                      <a:pt x="452" y="81"/>
                    </a:cubicBezTo>
                    <a:cubicBezTo>
                      <a:pt x="453" y="81"/>
                      <a:pt x="454" y="80"/>
                      <a:pt x="454" y="79"/>
                    </a:cubicBezTo>
                    <a:cubicBezTo>
                      <a:pt x="455" y="78"/>
                      <a:pt x="454" y="78"/>
                      <a:pt x="454" y="78"/>
                    </a:cubicBezTo>
                    <a:cubicBezTo>
                      <a:pt x="453" y="79"/>
                      <a:pt x="452" y="79"/>
                      <a:pt x="451" y="80"/>
                    </a:cubicBezTo>
                    <a:close/>
                    <a:moveTo>
                      <a:pt x="442" y="74"/>
                    </a:moveTo>
                    <a:cubicBezTo>
                      <a:pt x="442" y="74"/>
                      <a:pt x="441" y="74"/>
                      <a:pt x="441" y="74"/>
                    </a:cubicBezTo>
                    <a:cubicBezTo>
                      <a:pt x="441" y="73"/>
                      <a:pt x="440" y="73"/>
                      <a:pt x="440" y="74"/>
                    </a:cubicBezTo>
                    <a:cubicBezTo>
                      <a:pt x="440" y="74"/>
                      <a:pt x="440" y="74"/>
                      <a:pt x="440" y="75"/>
                    </a:cubicBezTo>
                    <a:cubicBezTo>
                      <a:pt x="440" y="76"/>
                      <a:pt x="441" y="75"/>
                      <a:pt x="442" y="75"/>
                    </a:cubicBezTo>
                    <a:cubicBezTo>
                      <a:pt x="442" y="75"/>
                      <a:pt x="443" y="76"/>
                      <a:pt x="443" y="75"/>
                    </a:cubicBezTo>
                    <a:cubicBezTo>
                      <a:pt x="444" y="74"/>
                      <a:pt x="442" y="75"/>
                      <a:pt x="442" y="74"/>
                    </a:cubicBezTo>
                    <a:close/>
                    <a:moveTo>
                      <a:pt x="493" y="91"/>
                    </a:moveTo>
                    <a:cubicBezTo>
                      <a:pt x="494" y="93"/>
                      <a:pt x="493" y="94"/>
                      <a:pt x="493" y="95"/>
                    </a:cubicBezTo>
                    <a:cubicBezTo>
                      <a:pt x="493" y="94"/>
                      <a:pt x="494" y="93"/>
                      <a:pt x="495" y="93"/>
                    </a:cubicBezTo>
                    <a:cubicBezTo>
                      <a:pt x="495" y="93"/>
                      <a:pt x="495" y="92"/>
                      <a:pt x="495" y="92"/>
                    </a:cubicBezTo>
                    <a:cubicBezTo>
                      <a:pt x="494" y="92"/>
                      <a:pt x="494" y="91"/>
                      <a:pt x="493" y="91"/>
                    </a:cubicBezTo>
                    <a:cubicBezTo>
                      <a:pt x="493" y="91"/>
                      <a:pt x="493" y="91"/>
                      <a:pt x="493" y="91"/>
                    </a:cubicBezTo>
                    <a:close/>
                    <a:moveTo>
                      <a:pt x="213" y="36"/>
                    </a:moveTo>
                    <a:cubicBezTo>
                      <a:pt x="213" y="36"/>
                      <a:pt x="213" y="35"/>
                      <a:pt x="213" y="35"/>
                    </a:cubicBezTo>
                    <a:cubicBezTo>
                      <a:pt x="213" y="35"/>
                      <a:pt x="212" y="34"/>
                      <a:pt x="212" y="35"/>
                    </a:cubicBezTo>
                    <a:cubicBezTo>
                      <a:pt x="211" y="35"/>
                      <a:pt x="211" y="35"/>
                      <a:pt x="211" y="36"/>
                    </a:cubicBezTo>
                    <a:cubicBezTo>
                      <a:pt x="211" y="36"/>
                      <a:pt x="211" y="37"/>
                      <a:pt x="211" y="37"/>
                    </a:cubicBezTo>
                    <a:cubicBezTo>
                      <a:pt x="212" y="37"/>
                      <a:pt x="212" y="37"/>
                      <a:pt x="213" y="36"/>
                    </a:cubicBezTo>
                    <a:close/>
                    <a:moveTo>
                      <a:pt x="209" y="34"/>
                    </a:moveTo>
                    <a:cubicBezTo>
                      <a:pt x="209" y="34"/>
                      <a:pt x="210" y="35"/>
                      <a:pt x="210" y="35"/>
                    </a:cubicBezTo>
                    <a:cubicBezTo>
                      <a:pt x="211" y="34"/>
                      <a:pt x="212" y="34"/>
                      <a:pt x="211" y="33"/>
                    </a:cubicBezTo>
                    <a:cubicBezTo>
                      <a:pt x="211" y="33"/>
                      <a:pt x="210" y="32"/>
                      <a:pt x="210" y="33"/>
                    </a:cubicBezTo>
                    <a:cubicBezTo>
                      <a:pt x="209" y="33"/>
                      <a:pt x="208" y="33"/>
                      <a:pt x="209" y="34"/>
                    </a:cubicBezTo>
                    <a:close/>
                    <a:moveTo>
                      <a:pt x="445" y="102"/>
                    </a:moveTo>
                    <a:cubicBezTo>
                      <a:pt x="444" y="102"/>
                      <a:pt x="444" y="102"/>
                      <a:pt x="444" y="102"/>
                    </a:cubicBezTo>
                    <a:cubicBezTo>
                      <a:pt x="444" y="103"/>
                      <a:pt x="444" y="103"/>
                      <a:pt x="445" y="103"/>
                    </a:cubicBezTo>
                    <a:cubicBezTo>
                      <a:pt x="445" y="103"/>
                      <a:pt x="445" y="103"/>
                      <a:pt x="446" y="103"/>
                    </a:cubicBezTo>
                    <a:cubicBezTo>
                      <a:pt x="446" y="102"/>
                      <a:pt x="445" y="102"/>
                      <a:pt x="445" y="102"/>
                    </a:cubicBezTo>
                    <a:close/>
                    <a:moveTo>
                      <a:pt x="212" y="56"/>
                    </a:moveTo>
                    <a:cubicBezTo>
                      <a:pt x="212" y="56"/>
                      <a:pt x="211" y="56"/>
                      <a:pt x="211" y="57"/>
                    </a:cubicBezTo>
                    <a:cubicBezTo>
                      <a:pt x="211" y="57"/>
                      <a:pt x="212" y="58"/>
                      <a:pt x="213" y="58"/>
                    </a:cubicBezTo>
                    <a:cubicBezTo>
                      <a:pt x="213" y="57"/>
                      <a:pt x="213" y="57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5"/>
                      <a:pt x="213" y="55"/>
                      <a:pt x="212" y="56"/>
                    </a:cubicBezTo>
                    <a:close/>
                    <a:moveTo>
                      <a:pt x="189" y="63"/>
                    </a:move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4"/>
                      <a:pt x="188" y="64"/>
                    </a:cubicBezTo>
                    <a:cubicBezTo>
                      <a:pt x="187" y="64"/>
                      <a:pt x="187" y="64"/>
                      <a:pt x="188" y="65"/>
                    </a:cubicBezTo>
                    <a:cubicBezTo>
                      <a:pt x="189" y="66"/>
                      <a:pt x="189" y="65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90" y="64"/>
                      <a:pt x="190" y="63"/>
                      <a:pt x="189" y="63"/>
                    </a:cubicBezTo>
                    <a:close/>
                    <a:moveTo>
                      <a:pt x="429" y="96"/>
                    </a:moveTo>
                    <a:cubicBezTo>
                      <a:pt x="429" y="97"/>
                      <a:pt x="428" y="97"/>
                      <a:pt x="429" y="98"/>
                    </a:cubicBezTo>
                    <a:cubicBezTo>
                      <a:pt x="429" y="98"/>
                      <a:pt x="429" y="98"/>
                      <a:pt x="430" y="98"/>
                    </a:cubicBezTo>
                    <a:cubicBezTo>
                      <a:pt x="430" y="98"/>
                      <a:pt x="430" y="98"/>
                      <a:pt x="430" y="98"/>
                    </a:cubicBezTo>
                    <a:cubicBezTo>
                      <a:pt x="430" y="98"/>
                      <a:pt x="431" y="97"/>
                      <a:pt x="431" y="97"/>
                    </a:cubicBezTo>
                    <a:cubicBezTo>
                      <a:pt x="430" y="96"/>
                      <a:pt x="430" y="96"/>
                      <a:pt x="429" y="96"/>
                    </a:cubicBezTo>
                    <a:close/>
                    <a:moveTo>
                      <a:pt x="171" y="67"/>
                    </a:moveTo>
                    <a:cubicBezTo>
                      <a:pt x="171" y="67"/>
                      <a:pt x="170" y="67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69" y="67"/>
                      <a:pt x="169" y="67"/>
                    </a:cubicBezTo>
                    <a:cubicBezTo>
                      <a:pt x="169" y="68"/>
                      <a:pt x="170" y="68"/>
                      <a:pt x="171" y="67"/>
                    </a:cubicBezTo>
                    <a:close/>
                    <a:moveTo>
                      <a:pt x="222" y="73"/>
                    </a:move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4"/>
                      <a:pt x="222" y="75"/>
                      <a:pt x="222" y="75"/>
                    </a:cubicBezTo>
                    <a:cubicBezTo>
                      <a:pt x="222" y="75"/>
                      <a:pt x="223" y="75"/>
                      <a:pt x="223" y="74"/>
                    </a:cubicBezTo>
                    <a:cubicBezTo>
                      <a:pt x="223" y="74"/>
                      <a:pt x="222" y="73"/>
                      <a:pt x="222" y="73"/>
                    </a:cubicBezTo>
                    <a:close/>
                    <a:moveTo>
                      <a:pt x="516" y="111"/>
                    </a:moveTo>
                    <a:cubicBezTo>
                      <a:pt x="516" y="111"/>
                      <a:pt x="517" y="111"/>
                      <a:pt x="517" y="111"/>
                    </a:cubicBezTo>
                    <a:cubicBezTo>
                      <a:pt x="517" y="110"/>
                      <a:pt x="516" y="110"/>
                      <a:pt x="516" y="110"/>
                    </a:cubicBezTo>
                    <a:cubicBezTo>
                      <a:pt x="515" y="110"/>
                      <a:pt x="515" y="110"/>
                      <a:pt x="515" y="111"/>
                    </a:cubicBezTo>
                    <a:cubicBezTo>
                      <a:pt x="515" y="111"/>
                      <a:pt x="515" y="111"/>
                      <a:pt x="516" y="111"/>
                    </a:cubicBezTo>
                    <a:close/>
                    <a:moveTo>
                      <a:pt x="221" y="83"/>
                    </a:moveTo>
                    <a:cubicBezTo>
                      <a:pt x="221" y="83"/>
                      <a:pt x="220" y="83"/>
                      <a:pt x="220" y="84"/>
                    </a:cubicBezTo>
                    <a:cubicBezTo>
                      <a:pt x="220" y="84"/>
                      <a:pt x="220" y="84"/>
                      <a:pt x="221" y="84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1" y="83"/>
                      <a:pt x="221" y="83"/>
                      <a:pt x="221" y="83"/>
                    </a:cubicBezTo>
                    <a:close/>
                    <a:moveTo>
                      <a:pt x="180" y="67"/>
                    </a:moveTo>
                    <a:cubicBezTo>
                      <a:pt x="180" y="67"/>
                      <a:pt x="180" y="67"/>
                      <a:pt x="180" y="68"/>
                    </a:cubicBezTo>
                    <a:cubicBezTo>
                      <a:pt x="180" y="68"/>
                      <a:pt x="180" y="68"/>
                      <a:pt x="180" y="68"/>
                    </a:cubicBezTo>
                    <a:cubicBezTo>
                      <a:pt x="181" y="68"/>
                      <a:pt x="180" y="68"/>
                      <a:pt x="181" y="67"/>
                    </a:cubicBezTo>
                    <a:cubicBezTo>
                      <a:pt x="181" y="67"/>
                      <a:pt x="181" y="67"/>
                      <a:pt x="180" y="67"/>
                    </a:cubicBezTo>
                    <a:close/>
                    <a:moveTo>
                      <a:pt x="197" y="61"/>
                    </a:moveTo>
                    <a:cubicBezTo>
                      <a:pt x="197" y="61"/>
                      <a:pt x="198" y="62"/>
                      <a:pt x="198" y="62"/>
                    </a:cubicBezTo>
                    <a:cubicBezTo>
                      <a:pt x="198" y="62"/>
                      <a:pt x="199" y="61"/>
                      <a:pt x="199" y="61"/>
                    </a:cubicBezTo>
                    <a:cubicBezTo>
                      <a:pt x="199" y="61"/>
                      <a:pt x="198" y="60"/>
                      <a:pt x="198" y="60"/>
                    </a:cubicBezTo>
                    <a:cubicBezTo>
                      <a:pt x="198" y="60"/>
                      <a:pt x="197" y="61"/>
                      <a:pt x="197" y="61"/>
                    </a:cubicBezTo>
                    <a:close/>
                    <a:moveTo>
                      <a:pt x="183" y="24"/>
                    </a:moveTo>
                    <a:cubicBezTo>
                      <a:pt x="182" y="25"/>
                      <a:pt x="183" y="25"/>
                      <a:pt x="183" y="26"/>
                    </a:cubicBezTo>
                    <a:cubicBezTo>
                      <a:pt x="184" y="25"/>
                      <a:pt x="183" y="25"/>
                      <a:pt x="183" y="24"/>
                    </a:cubicBezTo>
                    <a:close/>
                    <a:moveTo>
                      <a:pt x="493" y="102"/>
                    </a:moveTo>
                    <a:cubicBezTo>
                      <a:pt x="493" y="102"/>
                      <a:pt x="493" y="103"/>
                      <a:pt x="493" y="103"/>
                    </a:cubicBezTo>
                    <a:cubicBezTo>
                      <a:pt x="493" y="103"/>
                      <a:pt x="493" y="102"/>
                      <a:pt x="494" y="102"/>
                    </a:cubicBezTo>
                    <a:cubicBezTo>
                      <a:pt x="494" y="102"/>
                      <a:pt x="494" y="101"/>
                      <a:pt x="493" y="101"/>
                    </a:cubicBezTo>
                    <a:cubicBezTo>
                      <a:pt x="493" y="101"/>
                      <a:pt x="493" y="102"/>
                      <a:pt x="493" y="102"/>
                    </a:cubicBezTo>
                    <a:close/>
                    <a:moveTo>
                      <a:pt x="186" y="61"/>
                    </a:moveTo>
                    <a:cubicBezTo>
                      <a:pt x="186" y="62"/>
                      <a:pt x="186" y="62"/>
                      <a:pt x="186" y="62"/>
                    </a:cubicBezTo>
                    <a:cubicBezTo>
                      <a:pt x="187" y="63"/>
                      <a:pt x="188" y="62"/>
                      <a:pt x="188" y="61"/>
                    </a:cubicBezTo>
                    <a:cubicBezTo>
                      <a:pt x="188" y="61"/>
                      <a:pt x="188" y="60"/>
                      <a:pt x="187" y="59"/>
                    </a:cubicBezTo>
                    <a:cubicBezTo>
                      <a:pt x="186" y="58"/>
                      <a:pt x="186" y="59"/>
                      <a:pt x="185" y="59"/>
                    </a:cubicBezTo>
                    <a:cubicBezTo>
                      <a:pt x="185" y="60"/>
                      <a:pt x="185" y="60"/>
                      <a:pt x="185" y="61"/>
                    </a:cubicBezTo>
                    <a:cubicBezTo>
                      <a:pt x="185" y="61"/>
                      <a:pt x="185" y="61"/>
                      <a:pt x="185" y="61"/>
                    </a:cubicBezTo>
                    <a:cubicBezTo>
                      <a:pt x="184" y="62"/>
                      <a:pt x="184" y="63"/>
                      <a:pt x="184" y="64"/>
                    </a:cubicBezTo>
                    <a:cubicBezTo>
                      <a:pt x="183" y="65"/>
                      <a:pt x="184" y="66"/>
                      <a:pt x="185" y="66"/>
                    </a:cubicBezTo>
                    <a:cubicBezTo>
                      <a:pt x="186" y="67"/>
                      <a:pt x="186" y="66"/>
                      <a:pt x="186" y="65"/>
                    </a:cubicBezTo>
                    <a:cubicBezTo>
                      <a:pt x="187" y="65"/>
                      <a:pt x="185" y="65"/>
                      <a:pt x="186" y="64"/>
                    </a:cubicBezTo>
                    <a:cubicBezTo>
                      <a:pt x="186" y="63"/>
                      <a:pt x="186" y="62"/>
                      <a:pt x="186" y="62"/>
                    </a:cubicBezTo>
                    <a:cubicBezTo>
                      <a:pt x="185" y="61"/>
                      <a:pt x="186" y="61"/>
                      <a:pt x="186" y="61"/>
                    </a:cubicBezTo>
                    <a:close/>
                    <a:moveTo>
                      <a:pt x="186" y="64"/>
                    </a:moveTo>
                    <a:cubicBezTo>
                      <a:pt x="186" y="64"/>
                      <a:pt x="186" y="64"/>
                      <a:pt x="186" y="64"/>
                    </a:cubicBezTo>
                    <a:cubicBezTo>
                      <a:pt x="186" y="64"/>
                      <a:pt x="186" y="64"/>
                      <a:pt x="186" y="64"/>
                    </a:cubicBezTo>
                    <a:close/>
                    <a:moveTo>
                      <a:pt x="450" y="145"/>
                    </a:moveTo>
                    <a:cubicBezTo>
                      <a:pt x="450" y="145"/>
                      <a:pt x="450" y="145"/>
                      <a:pt x="450" y="145"/>
                    </a:cubicBezTo>
                    <a:cubicBezTo>
                      <a:pt x="450" y="146"/>
                      <a:pt x="450" y="146"/>
                      <a:pt x="450" y="146"/>
                    </a:cubicBezTo>
                    <a:cubicBezTo>
                      <a:pt x="451" y="146"/>
                      <a:pt x="451" y="146"/>
                      <a:pt x="451" y="146"/>
                    </a:cubicBezTo>
                    <a:cubicBezTo>
                      <a:pt x="450" y="146"/>
                      <a:pt x="451" y="145"/>
                      <a:pt x="450" y="145"/>
                    </a:cubicBezTo>
                    <a:close/>
                    <a:moveTo>
                      <a:pt x="485" y="133"/>
                    </a:move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2"/>
                      <a:pt x="485" y="132"/>
                    </a:cubicBezTo>
                    <a:cubicBezTo>
                      <a:pt x="485" y="131"/>
                      <a:pt x="485" y="130"/>
                      <a:pt x="485" y="130"/>
                    </a:cubicBezTo>
                    <a:cubicBezTo>
                      <a:pt x="483" y="130"/>
                      <a:pt x="484" y="131"/>
                      <a:pt x="484" y="132"/>
                    </a:cubicBezTo>
                    <a:cubicBezTo>
                      <a:pt x="484" y="133"/>
                      <a:pt x="484" y="135"/>
                      <a:pt x="485" y="136"/>
                    </a:cubicBezTo>
                    <a:cubicBezTo>
                      <a:pt x="485" y="135"/>
                      <a:pt x="485" y="134"/>
                      <a:pt x="485" y="133"/>
                    </a:cubicBezTo>
                    <a:close/>
                    <a:moveTo>
                      <a:pt x="546" y="146"/>
                    </a:moveTo>
                    <a:cubicBezTo>
                      <a:pt x="546" y="146"/>
                      <a:pt x="546" y="146"/>
                      <a:pt x="546" y="146"/>
                    </a:cubicBezTo>
                    <a:cubicBezTo>
                      <a:pt x="546" y="146"/>
                      <a:pt x="546" y="145"/>
                      <a:pt x="545" y="145"/>
                    </a:cubicBezTo>
                    <a:cubicBezTo>
                      <a:pt x="544" y="144"/>
                      <a:pt x="543" y="144"/>
                      <a:pt x="542" y="145"/>
                    </a:cubicBezTo>
                    <a:cubicBezTo>
                      <a:pt x="541" y="145"/>
                      <a:pt x="541" y="145"/>
                      <a:pt x="540" y="145"/>
                    </a:cubicBezTo>
                    <a:cubicBezTo>
                      <a:pt x="539" y="144"/>
                      <a:pt x="540" y="144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2"/>
                      <a:pt x="540" y="141"/>
                    </a:cubicBezTo>
                    <a:cubicBezTo>
                      <a:pt x="539" y="140"/>
                      <a:pt x="539" y="139"/>
                      <a:pt x="538" y="138"/>
                    </a:cubicBezTo>
                    <a:cubicBezTo>
                      <a:pt x="538" y="138"/>
                      <a:pt x="537" y="138"/>
                      <a:pt x="537" y="138"/>
                    </a:cubicBezTo>
                    <a:cubicBezTo>
                      <a:pt x="537" y="139"/>
                      <a:pt x="537" y="141"/>
                      <a:pt x="536" y="142"/>
                    </a:cubicBezTo>
                    <a:cubicBezTo>
                      <a:pt x="536" y="142"/>
                      <a:pt x="536" y="142"/>
                      <a:pt x="536" y="142"/>
                    </a:cubicBezTo>
                    <a:cubicBezTo>
                      <a:pt x="534" y="142"/>
                      <a:pt x="534" y="143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6"/>
                      <a:pt x="534" y="146"/>
                      <a:pt x="535" y="147"/>
                    </a:cubicBezTo>
                    <a:cubicBezTo>
                      <a:pt x="536" y="147"/>
                      <a:pt x="536" y="148"/>
                      <a:pt x="537" y="149"/>
                    </a:cubicBezTo>
                    <a:cubicBezTo>
                      <a:pt x="538" y="150"/>
                      <a:pt x="540" y="149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3" y="150"/>
                      <a:pt x="543" y="151"/>
                      <a:pt x="544" y="151"/>
                    </a:cubicBezTo>
                    <a:cubicBezTo>
                      <a:pt x="545" y="151"/>
                      <a:pt x="545" y="150"/>
                      <a:pt x="546" y="149"/>
                    </a:cubicBezTo>
                    <a:cubicBezTo>
                      <a:pt x="546" y="149"/>
                      <a:pt x="546" y="149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47" y="148"/>
                      <a:pt x="547" y="147"/>
                      <a:pt x="546" y="146"/>
                    </a:cubicBezTo>
                    <a:close/>
                    <a:moveTo>
                      <a:pt x="210" y="16"/>
                    </a:moveTo>
                    <a:cubicBezTo>
                      <a:pt x="210" y="16"/>
                      <a:pt x="209" y="16"/>
                      <a:pt x="209" y="16"/>
                    </a:cubicBezTo>
                    <a:cubicBezTo>
                      <a:pt x="209" y="16"/>
                      <a:pt x="210" y="16"/>
                      <a:pt x="210" y="16"/>
                    </a:cubicBezTo>
                    <a:cubicBezTo>
                      <a:pt x="210" y="16"/>
                      <a:pt x="210" y="16"/>
                      <a:pt x="210" y="16"/>
                    </a:cubicBezTo>
                    <a:cubicBezTo>
                      <a:pt x="210" y="16"/>
                      <a:pt x="210" y="15"/>
                      <a:pt x="210" y="16"/>
                    </a:cubicBezTo>
                    <a:close/>
                    <a:moveTo>
                      <a:pt x="235" y="11"/>
                    </a:moveTo>
                    <a:cubicBezTo>
                      <a:pt x="235" y="11"/>
                      <a:pt x="235" y="11"/>
                      <a:pt x="235" y="11"/>
                    </a:cubicBezTo>
                    <a:cubicBezTo>
                      <a:pt x="235" y="11"/>
                      <a:pt x="235" y="11"/>
                      <a:pt x="235" y="11"/>
                    </a:cubicBezTo>
                    <a:cubicBezTo>
                      <a:pt x="234" y="11"/>
                      <a:pt x="234" y="11"/>
                      <a:pt x="234" y="11"/>
                    </a:cubicBezTo>
                    <a:cubicBezTo>
                      <a:pt x="234" y="11"/>
                      <a:pt x="234" y="11"/>
                      <a:pt x="235" y="11"/>
                    </a:cubicBezTo>
                    <a:close/>
                    <a:moveTo>
                      <a:pt x="443" y="79"/>
                    </a:moveTo>
                    <a:cubicBezTo>
                      <a:pt x="443" y="79"/>
                      <a:pt x="443" y="79"/>
                      <a:pt x="443" y="79"/>
                    </a:cubicBezTo>
                    <a:cubicBezTo>
                      <a:pt x="443" y="79"/>
                      <a:pt x="444" y="79"/>
                      <a:pt x="444" y="78"/>
                    </a:cubicBezTo>
                    <a:cubicBezTo>
                      <a:pt x="444" y="78"/>
                      <a:pt x="443" y="78"/>
                      <a:pt x="443" y="78"/>
                    </a:cubicBezTo>
                    <a:cubicBezTo>
                      <a:pt x="443" y="78"/>
                      <a:pt x="443" y="78"/>
                      <a:pt x="443" y="79"/>
                    </a:cubicBezTo>
                    <a:close/>
                    <a:moveTo>
                      <a:pt x="184" y="27"/>
                    </a:moveTo>
                    <a:cubicBezTo>
                      <a:pt x="184" y="27"/>
                      <a:pt x="184" y="27"/>
                      <a:pt x="184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7"/>
                      <a:pt x="183" y="27"/>
                    </a:cubicBezTo>
                    <a:cubicBezTo>
                      <a:pt x="183" y="27"/>
                      <a:pt x="184" y="27"/>
                      <a:pt x="184" y="27"/>
                    </a:cubicBezTo>
                    <a:close/>
                    <a:moveTo>
                      <a:pt x="182" y="36"/>
                    </a:moveTo>
                    <a:cubicBezTo>
                      <a:pt x="183" y="36"/>
                      <a:pt x="183" y="35"/>
                      <a:pt x="183" y="35"/>
                    </a:cubicBezTo>
                    <a:cubicBezTo>
                      <a:pt x="183" y="35"/>
                      <a:pt x="183" y="35"/>
                      <a:pt x="182" y="35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2" y="36"/>
                      <a:pt x="182" y="36"/>
                    </a:cubicBezTo>
                    <a:close/>
                    <a:moveTo>
                      <a:pt x="466" y="75"/>
                    </a:move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4"/>
                      <a:pt x="466" y="75"/>
                    </a:cubicBezTo>
                    <a:close/>
                    <a:moveTo>
                      <a:pt x="214" y="46"/>
                    </a:moveTo>
                    <a:cubicBezTo>
                      <a:pt x="214" y="46"/>
                      <a:pt x="214" y="46"/>
                      <a:pt x="214" y="46"/>
                    </a:cubicBezTo>
                    <a:cubicBezTo>
                      <a:pt x="214" y="46"/>
                      <a:pt x="214" y="44"/>
                      <a:pt x="213" y="44"/>
                    </a:cubicBezTo>
                    <a:cubicBezTo>
                      <a:pt x="211" y="45"/>
                      <a:pt x="209" y="45"/>
                      <a:pt x="208" y="47"/>
                    </a:cubicBezTo>
                    <a:cubicBezTo>
                      <a:pt x="208" y="47"/>
                      <a:pt x="208" y="47"/>
                      <a:pt x="208" y="48"/>
                    </a:cubicBezTo>
                    <a:cubicBezTo>
                      <a:pt x="207" y="48"/>
                      <a:pt x="207" y="49"/>
                      <a:pt x="208" y="50"/>
                    </a:cubicBezTo>
                    <a:cubicBezTo>
                      <a:pt x="208" y="50"/>
                      <a:pt x="209" y="50"/>
                      <a:pt x="209" y="50"/>
                    </a:cubicBezTo>
                    <a:cubicBezTo>
                      <a:pt x="211" y="52"/>
                      <a:pt x="211" y="51"/>
                      <a:pt x="212" y="50"/>
                    </a:cubicBezTo>
                    <a:cubicBezTo>
                      <a:pt x="213" y="50"/>
                      <a:pt x="214" y="50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8"/>
                      <a:pt x="214" y="48"/>
                    </a:cubicBezTo>
                    <a:cubicBezTo>
                      <a:pt x="215" y="47"/>
                      <a:pt x="215" y="47"/>
                      <a:pt x="214" y="46"/>
                    </a:cubicBezTo>
                    <a:close/>
                    <a:moveTo>
                      <a:pt x="210" y="30"/>
                    </a:moveTo>
                    <a:cubicBezTo>
                      <a:pt x="210" y="30"/>
                      <a:pt x="210" y="30"/>
                      <a:pt x="210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10" y="30"/>
                      <a:pt x="210" y="30"/>
                      <a:pt x="210" y="30"/>
                    </a:cubicBezTo>
                    <a:close/>
                    <a:moveTo>
                      <a:pt x="213" y="19"/>
                    </a:move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2" y="19"/>
                    </a:cubicBezTo>
                    <a:cubicBezTo>
                      <a:pt x="212" y="19"/>
                      <a:pt x="213" y="19"/>
                      <a:pt x="213" y="19"/>
                    </a:cubicBezTo>
                    <a:close/>
                    <a:moveTo>
                      <a:pt x="516" y="113"/>
                    </a:moveTo>
                    <a:cubicBezTo>
                      <a:pt x="516" y="113"/>
                      <a:pt x="516" y="113"/>
                      <a:pt x="516" y="113"/>
                    </a:cubicBezTo>
                    <a:cubicBezTo>
                      <a:pt x="516" y="113"/>
                      <a:pt x="516" y="113"/>
                      <a:pt x="517" y="113"/>
                    </a:cubicBezTo>
                    <a:cubicBezTo>
                      <a:pt x="516" y="113"/>
                      <a:pt x="516" y="112"/>
                      <a:pt x="516" y="112"/>
                    </a:cubicBezTo>
                    <a:cubicBezTo>
                      <a:pt x="516" y="112"/>
                      <a:pt x="516" y="112"/>
                      <a:pt x="516" y="113"/>
                    </a:cubicBezTo>
                    <a:close/>
                    <a:moveTo>
                      <a:pt x="187" y="22"/>
                    </a:move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6" y="22"/>
                      <a:pt x="186" y="22"/>
                    </a:cubicBezTo>
                    <a:cubicBezTo>
                      <a:pt x="186" y="22"/>
                      <a:pt x="186" y="22"/>
                      <a:pt x="187" y="22"/>
                    </a:cubicBezTo>
                    <a:close/>
                    <a:moveTo>
                      <a:pt x="433" y="37"/>
                    </a:moveTo>
                    <a:cubicBezTo>
                      <a:pt x="433" y="37"/>
                      <a:pt x="433" y="37"/>
                      <a:pt x="433" y="37"/>
                    </a:cubicBezTo>
                    <a:cubicBezTo>
                      <a:pt x="435" y="37"/>
                      <a:pt x="436" y="35"/>
                      <a:pt x="436" y="33"/>
                    </a:cubicBezTo>
                    <a:cubicBezTo>
                      <a:pt x="436" y="33"/>
                      <a:pt x="437" y="32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3" y="30"/>
                      <a:pt x="431" y="30"/>
                      <a:pt x="428" y="31"/>
                    </a:cubicBezTo>
                    <a:cubicBezTo>
                      <a:pt x="427" y="31"/>
                      <a:pt x="426" y="31"/>
                      <a:pt x="426" y="32"/>
                    </a:cubicBezTo>
                    <a:cubicBezTo>
                      <a:pt x="425" y="33"/>
                      <a:pt x="425" y="35"/>
                      <a:pt x="426" y="35"/>
                    </a:cubicBezTo>
                    <a:cubicBezTo>
                      <a:pt x="428" y="37"/>
                      <a:pt x="429" y="37"/>
                      <a:pt x="431" y="37"/>
                    </a:cubicBezTo>
                    <a:cubicBezTo>
                      <a:pt x="431" y="37"/>
                      <a:pt x="431" y="37"/>
                      <a:pt x="431" y="37"/>
                    </a:cubicBezTo>
                    <a:cubicBezTo>
                      <a:pt x="432" y="38"/>
                      <a:pt x="432" y="38"/>
                      <a:pt x="433" y="37"/>
                    </a:cubicBezTo>
                    <a:close/>
                    <a:moveTo>
                      <a:pt x="222" y="66"/>
                    </a:move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7"/>
                    </a:cubicBezTo>
                    <a:cubicBezTo>
                      <a:pt x="222" y="67"/>
                      <a:pt x="223" y="67"/>
                      <a:pt x="223" y="66"/>
                    </a:cubicBezTo>
                    <a:cubicBezTo>
                      <a:pt x="223" y="66"/>
                      <a:pt x="223" y="66"/>
                      <a:pt x="222" y="66"/>
                    </a:cubicBezTo>
                    <a:close/>
                    <a:moveTo>
                      <a:pt x="213" y="69"/>
                    </a:moveTo>
                    <a:cubicBezTo>
                      <a:pt x="213" y="69"/>
                      <a:pt x="213" y="69"/>
                      <a:pt x="213" y="69"/>
                    </a:cubicBezTo>
                    <a:cubicBezTo>
                      <a:pt x="214" y="69"/>
                      <a:pt x="214" y="69"/>
                      <a:pt x="214" y="69"/>
                    </a:cubicBezTo>
                    <a:cubicBezTo>
                      <a:pt x="213" y="69"/>
                      <a:pt x="213" y="69"/>
                      <a:pt x="213" y="69"/>
                    </a:cubicBezTo>
                    <a:cubicBezTo>
                      <a:pt x="213" y="69"/>
                      <a:pt x="213" y="69"/>
                      <a:pt x="213" y="69"/>
                    </a:cubicBezTo>
                    <a:close/>
                    <a:moveTo>
                      <a:pt x="239" y="10"/>
                    </a:moveTo>
                    <a:cubicBezTo>
                      <a:pt x="239" y="12"/>
                      <a:pt x="240" y="13"/>
                      <a:pt x="241" y="13"/>
                    </a:cubicBezTo>
                    <a:cubicBezTo>
                      <a:pt x="242" y="14"/>
                      <a:pt x="242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4" y="14"/>
                      <a:pt x="244" y="14"/>
                      <a:pt x="245" y="13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6" y="13"/>
                      <a:pt x="247" y="12"/>
                      <a:pt x="247" y="11"/>
                    </a:cubicBezTo>
                    <a:cubicBezTo>
                      <a:pt x="247" y="11"/>
                      <a:pt x="247" y="11"/>
                      <a:pt x="247" y="11"/>
                    </a:cubicBezTo>
                    <a:cubicBezTo>
                      <a:pt x="248" y="10"/>
                      <a:pt x="248" y="10"/>
                      <a:pt x="247" y="9"/>
                    </a:cubicBezTo>
                    <a:cubicBezTo>
                      <a:pt x="247" y="9"/>
                      <a:pt x="247" y="9"/>
                      <a:pt x="247" y="9"/>
                    </a:cubicBezTo>
                    <a:cubicBezTo>
                      <a:pt x="246" y="8"/>
                      <a:pt x="245" y="7"/>
                      <a:pt x="243" y="7"/>
                    </a:cubicBezTo>
                    <a:cubicBezTo>
                      <a:pt x="242" y="7"/>
                      <a:pt x="240" y="7"/>
                      <a:pt x="238" y="7"/>
                    </a:cubicBezTo>
                    <a:cubicBezTo>
                      <a:pt x="237" y="7"/>
                      <a:pt x="237" y="8"/>
                      <a:pt x="236" y="9"/>
                    </a:cubicBezTo>
                    <a:cubicBezTo>
                      <a:pt x="236" y="9"/>
                      <a:pt x="237" y="10"/>
                      <a:pt x="237" y="10"/>
                    </a:cubicBezTo>
                    <a:cubicBezTo>
                      <a:pt x="238" y="10"/>
                      <a:pt x="238" y="10"/>
                      <a:pt x="239" y="10"/>
                    </a:cubicBezTo>
                    <a:close/>
                    <a:moveTo>
                      <a:pt x="215" y="75"/>
                    </a:moveTo>
                    <a:cubicBezTo>
                      <a:pt x="215" y="75"/>
                      <a:pt x="215" y="75"/>
                      <a:pt x="215" y="76"/>
                    </a:cubicBezTo>
                    <a:cubicBezTo>
                      <a:pt x="215" y="76"/>
                      <a:pt x="216" y="76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5" y="75"/>
                    </a:cubicBezTo>
                    <a:close/>
                    <a:moveTo>
                      <a:pt x="454" y="80"/>
                    </a:moveTo>
                    <a:cubicBezTo>
                      <a:pt x="454" y="80"/>
                      <a:pt x="454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4" y="80"/>
                      <a:pt x="454" y="80"/>
                      <a:pt x="454" y="80"/>
                    </a:cubicBezTo>
                    <a:close/>
                    <a:moveTo>
                      <a:pt x="201" y="67"/>
                    </a:moveTo>
                    <a:cubicBezTo>
                      <a:pt x="200" y="66"/>
                      <a:pt x="199" y="66"/>
                      <a:pt x="199" y="67"/>
                    </a:cubicBezTo>
                    <a:cubicBezTo>
                      <a:pt x="199" y="68"/>
                      <a:pt x="198" y="68"/>
                      <a:pt x="197" y="67"/>
                    </a:cubicBezTo>
                    <a:cubicBezTo>
                      <a:pt x="197" y="67"/>
                      <a:pt x="197" y="67"/>
                      <a:pt x="196" y="67"/>
                    </a:cubicBezTo>
                    <a:cubicBezTo>
                      <a:pt x="195" y="67"/>
                      <a:pt x="193" y="68"/>
                      <a:pt x="194" y="69"/>
                    </a:cubicBezTo>
                    <a:cubicBezTo>
                      <a:pt x="194" y="70"/>
                      <a:pt x="194" y="71"/>
                      <a:pt x="195" y="72"/>
                    </a:cubicBezTo>
                    <a:cubicBezTo>
                      <a:pt x="195" y="73"/>
                      <a:pt x="195" y="74"/>
                      <a:pt x="194" y="75"/>
                    </a:cubicBezTo>
                    <a:cubicBezTo>
                      <a:pt x="193" y="76"/>
                      <a:pt x="193" y="76"/>
                      <a:pt x="195" y="78"/>
                    </a:cubicBezTo>
                    <a:cubicBezTo>
                      <a:pt x="196" y="78"/>
                      <a:pt x="197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9" y="79"/>
                      <a:pt x="199" y="78"/>
                    </a:cubicBezTo>
                    <a:cubicBezTo>
                      <a:pt x="200" y="78"/>
                      <a:pt x="200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7"/>
                      <a:pt x="202" y="76"/>
                      <a:pt x="202" y="75"/>
                    </a:cubicBezTo>
                    <a:cubicBezTo>
                      <a:pt x="201" y="74"/>
                      <a:pt x="201" y="73"/>
                      <a:pt x="202" y="73"/>
                    </a:cubicBezTo>
                    <a:cubicBezTo>
                      <a:pt x="201" y="71"/>
                      <a:pt x="202" y="69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2" y="67"/>
                      <a:pt x="201" y="67"/>
                      <a:pt x="201" y="67"/>
                    </a:cubicBezTo>
                    <a:close/>
                    <a:moveTo>
                      <a:pt x="208" y="74"/>
                    </a:moveTo>
                    <a:cubicBezTo>
                      <a:pt x="208" y="74"/>
                      <a:pt x="208" y="74"/>
                      <a:pt x="209" y="74"/>
                    </a:cubicBezTo>
                    <a:cubicBezTo>
                      <a:pt x="209" y="74"/>
                      <a:pt x="210" y="75"/>
                      <a:pt x="210" y="74"/>
                    </a:cubicBezTo>
                    <a:cubicBezTo>
                      <a:pt x="211" y="73"/>
                      <a:pt x="211" y="72"/>
                      <a:pt x="210" y="71"/>
                    </a:cubicBezTo>
                    <a:cubicBezTo>
                      <a:pt x="208" y="71"/>
                      <a:pt x="208" y="71"/>
                      <a:pt x="209" y="69"/>
                    </a:cubicBezTo>
                    <a:cubicBezTo>
                      <a:pt x="210" y="69"/>
                      <a:pt x="210" y="69"/>
                      <a:pt x="210" y="68"/>
                    </a:cubicBezTo>
                    <a:cubicBezTo>
                      <a:pt x="211" y="68"/>
                      <a:pt x="211" y="69"/>
                      <a:pt x="212" y="68"/>
                    </a:cubicBezTo>
                    <a:cubicBezTo>
                      <a:pt x="212" y="67"/>
                      <a:pt x="213" y="68"/>
                      <a:pt x="213" y="68"/>
                    </a:cubicBezTo>
                    <a:cubicBezTo>
                      <a:pt x="214" y="68"/>
                      <a:pt x="215" y="67"/>
                      <a:pt x="216" y="68"/>
                    </a:cubicBezTo>
                    <a:cubicBezTo>
                      <a:pt x="216" y="68"/>
                      <a:pt x="217" y="67"/>
                      <a:pt x="216" y="66"/>
                    </a:cubicBezTo>
                    <a:cubicBezTo>
                      <a:pt x="216" y="65"/>
                      <a:pt x="215" y="64"/>
                      <a:pt x="214" y="63"/>
                    </a:cubicBezTo>
                    <a:cubicBezTo>
                      <a:pt x="212" y="62"/>
                      <a:pt x="210" y="61"/>
                      <a:pt x="208" y="61"/>
                    </a:cubicBezTo>
                    <a:cubicBezTo>
                      <a:pt x="206" y="61"/>
                      <a:pt x="205" y="62"/>
                      <a:pt x="203" y="62"/>
                    </a:cubicBezTo>
                    <a:cubicBezTo>
                      <a:pt x="203" y="62"/>
                      <a:pt x="202" y="62"/>
                      <a:pt x="202" y="62"/>
                    </a:cubicBezTo>
                    <a:cubicBezTo>
                      <a:pt x="202" y="62"/>
                      <a:pt x="201" y="62"/>
                      <a:pt x="202" y="63"/>
                    </a:cubicBezTo>
                    <a:cubicBezTo>
                      <a:pt x="203" y="65"/>
                      <a:pt x="203" y="66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3" y="69"/>
                      <a:pt x="202" y="70"/>
                      <a:pt x="202" y="72"/>
                    </a:cubicBezTo>
                    <a:cubicBezTo>
                      <a:pt x="202" y="72"/>
                      <a:pt x="202" y="72"/>
                      <a:pt x="202" y="72"/>
                    </a:cubicBezTo>
                    <a:cubicBezTo>
                      <a:pt x="203" y="72"/>
                      <a:pt x="203" y="72"/>
                      <a:pt x="203" y="73"/>
                    </a:cubicBezTo>
                    <a:cubicBezTo>
                      <a:pt x="203" y="74"/>
                      <a:pt x="203" y="74"/>
                      <a:pt x="204" y="75"/>
                    </a:cubicBezTo>
                    <a:cubicBezTo>
                      <a:pt x="205" y="75"/>
                      <a:pt x="206" y="76"/>
                      <a:pt x="207" y="77"/>
                    </a:cubicBezTo>
                    <a:cubicBezTo>
                      <a:pt x="207" y="77"/>
                      <a:pt x="207" y="77"/>
                      <a:pt x="208" y="77"/>
                    </a:cubicBezTo>
                    <a:cubicBezTo>
                      <a:pt x="208" y="76"/>
                      <a:pt x="208" y="76"/>
                      <a:pt x="208" y="75"/>
                    </a:cubicBezTo>
                    <a:cubicBezTo>
                      <a:pt x="208" y="75"/>
                      <a:pt x="207" y="75"/>
                      <a:pt x="208" y="74"/>
                    </a:cubicBezTo>
                    <a:close/>
                    <a:moveTo>
                      <a:pt x="930" y="526"/>
                    </a:moveTo>
                    <a:cubicBezTo>
                      <a:pt x="930" y="526"/>
                      <a:pt x="930" y="526"/>
                      <a:pt x="929" y="526"/>
                    </a:cubicBezTo>
                    <a:cubicBezTo>
                      <a:pt x="929" y="526"/>
                      <a:pt x="929" y="526"/>
                      <a:pt x="928" y="526"/>
                    </a:cubicBezTo>
                    <a:cubicBezTo>
                      <a:pt x="927" y="527"/>
                      <a:pt x="926" y="528"/>
                      <a:pt x="925" y="529"/>
                    </a:cubicBezTo>
                    <a:cubicBezTo>
                      <a:pt x="925" y="529"/>
                      <a:pt x="924" y="530"/>
                      <a:pt x="924" y="531"/>
                    </a:cubicBezTo>
                    <a:cubicBezTo>
                      <a:pt x="924" y="531"/>
                      <a:pt x="924" y="532"/>
                      <a:pt x="923" y="532"/>
                    </a:cubicBezTo>
                    <a:cubicBezTo>
                      <a:pt x="923" y="532"/>
                      <a:pt x="923" y="533"/>
                      <a:pt x="923" y="533"/>
                    </a:cubicBezTo>
                    <a:cubicBezTo>
                      <a:pt x="923" y="533"/>
                      <a:pt x="923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6" y="531"/>
                      <a:pt x="928" y="530"/>
                      <a:pt x="930" y="530"/>
                    </a:cubicBezTo>
                    <a:cubicBezTo>
                      <a:pt x="930" y="530"/>
                      <a:pt x="930" y="530"/>
                      <a:pt x="931" y="529"/>
                    </a:cubicBezTo>
                    <a:cubicBezTo>
                      <a:pt x="932" y="528"/>
                      <a:pt x="931" y="527"/>
                      <a:pt x="930" y="526"/>
                    </a:cubicBezTo>
                    <a:cubicBezTo>
                      <a:pt x="930" y="526"/>
                      <a:pt x="930" y="526"/>
                      <a:pt x="930" y="526"/>
                    </a:cubicBezTo>
                    <a:close/>
                    <a:moveTo>
                      <a:pt x="922" y="535"/>
                    </a:moveTo>
                    <a:cubicBezTo>
                      <a:pt x="922" y="535"/>
                      <a:pt x="922" y="535"/>
                      <a:pt x="922" y="535"/>
                    </a:cubicBezTo>
                    <a:cubicBezTo>
                      <a:pt x="923" y="535"/>
                      <a:pt x="923" y="535"/>
                      <a:pt x="923" y="534"/>
                    </a:cubicBezTo>
                    <a:cubicBezTo>
                      <a:pt x="923" y="534"/>
                      <a:pt x="922" y="534"/>
                      <a:pt x="922" y="535"/>
                    </a:cubicBezTo>
                    <a:close/>
                    <a:moveTo>
                      <a:pt x="943" y="580"/>
                    </a:moveTo>
                    <a:cubicBezTo>
                      <a:pt x="944" y="581"/>
                      <a:pt x="944" y="581"/>
                      <a:pt x="944" y="582"/>
                    </a:cubicBezTo>
                    <a:cubicBezTo>
                      <a:pt x="945" y="582"/>
                      <a:pt x="945" y="582"/>
                      <a:pt x="945" y="581"/>
                    </a:cubicBezTo>
                    <a:cubicBezTo>
                      <a:pt x="945" y="581"/>
                      <a:pt x="945" y="581"/>
                      <a:pt x="945" y="581"/>
                    </a:cubicBezTo>
                    <a:cubicBezTo>
                      <a:pt x="944" y="580"/>
                      <a:pt x="944" y="579"/>
                      <a:pt x="943" y="578"/>
                    </a:cubicBezTo>
                    <a:cubicBezTo>
                      <a:pt x="943" y="578"/>
                      <a:pt x="942" y="577"/>
                      <a:pt x="942" y="576"/>
                    </a:cubicBezTo>
                    <a:cubicBezTo>
                      <a:pt x="942" y="575"/>
                      <a:pt x="942" y="575"/>
                      <a:pt x="942" y="575"/>
                    </a:cubicBezTo>
                    <a:cubicBezTo>
                      <a:pt x="942" y="574"/>
                      <a:pt x="941" y="574"/>
                      <a:pt x="941" y="574"/>
                    </a:cubicBezTo>
                    <a:cubicBezTo>
                      <a:pt x="941" y="574"/>
                      <a:pt x="941" y="575"/>
                      <a:pt x="940" y="575"/>
                    </a:cubicBezTo>
                    <a:cubicBezTo>
                      <a:pt x="940" y="575"/>
                      <a:pt x="940" y="575"/>
                      <a:pt x="940" y="575"/>
                    </a:cubicBezTo>
                    <a:cubicBezTo>
                      <a:pt x="939" y="575"/>
                      <a:pt x="940" y="575"/>
                      <a:pt x="940" y="576"/>
                    </a:cubicBezTo>
                    <a:cubicBezTo>
                      <a:pt x="940" y="576"/>
                      <a:pt x="941" y="576"/>
                      <a:pt x="941" y="576"/>
                    </a:cubicBezTo>
                    <a:cubicBezTo>
                      <a:pt x="941" y="577"/>
                      <a:pt x="941" y="578"/>
                      <a:pt x="941" y="578"/>
                    </a:cubicBezTo>
                    <a:cubicBezTo>
                      <a:pt x="941" y="579"/>
                      <a:pt x="942" y="580"/>
                      <a:pt x="943" y="580"/>
                    </a:cubicBezTo>
                    <a:close/>
                    <a:moveTo>
                      <a:pt x="954" y="583"/>
                    </a:moveTo>
                    <a:cubicBezTo>
                      <a:pt x="954" y="583"/>
                      <a:pt x="953" y="583"/>
                      <a:pt x="953" y="583"/>
                    </a:cubicBezTo>
                    <a:cubicBezTo>
                      <a:pt x="953" y="582"/>
                      <a:pt x="953" y="582"/>
                      <a:pt x="953" y="581"/>
                    </a:cubicBezTo>
                    <a:cubicBezTo>
                      <a:pt x="953" y="581"/>
                      <a:pt x="953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2"/>
                      <a:pt x="952" y="582"/>
                      <a:pt x="952" y="582"/>
                    </a:cubicBezTo>
                    <a:cubicBezTo>
                      <a:pt x="952" y="582"/>
                      <a:pt x="952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4" y="583"/>
                      <a:pt x="954" y="583"/>
                      <a:pt x="954" y="583"/>
                    </a:cubicBezTo>
                    <a:close/>
                    <a:moveTo>
                      <a:pt x="169" y="323"/>
                    </a:moveTo>
                    <a:cubicBezTo>
                      <a:pt x="170" y="323"/>
                      <a:pt x="171" y="323"/>
                      <a:pt x="170" y="322"/>
                    </a:cubicBezTo>
                    <a:cubicBezTo>
                      <a:pt x="170" y="321"/>
                      <a:pt x="169" y="321"/>
                      <a:pt x="170" y="321"/>
                    </a:cubicBezTo>
                    <a:cubicBezTo>
                      <a:pt x="170" y="321"/>
                      <a:pt x="170" y="321"/>
                      <a:pt x="171" y="321"/>
                    </a:cubicBezTo>
                    <a:cubicBezTo>
                      <a:pt x="172" y="322"/>
                      <a:pt x="172" y="321"/>
                      <a:pt x="172" y="321"/>
                    </a:cubicBezTo>
                    <a:cubicBezTo>
                      <a:pt x="172" y="320"/>
                      <a:pt x="171" y="319"/>
                      <a:pt x="173" y="319"/>
                    </a:cubicBezTo>
                    <a:cubicBezTo>
                      <a:pt x="173" y="320"/>
                      <a:pt x="173" y="321"/>
                      <a:pt x="173" y="322"/>
                    </a:cubicBezTo>
                    <a:cubicBezTo>
                      <a:pt x="173" y="323"/>
                      <a:pt x="173" y="323"/>
                      <a:pt x="174" y="323"/>
                    </a:cubicBezTo>
                    <a:cubicBezTo>
                      <a:pt x="176" y="324"/>
                      <a:pt x="176" y="323"/>
                      <a:pt x="177" y="322"/>
                    </a:cubicBezTo>
                    <a:cubicBezTo>
                      <a:pt x="177" y="321"/>
                      <a:pt x="177" y="321"/>
                      <a:pt x="178" y="321"/>
                    </a:cubicBezTo>
                    <a:cubicBezTo>
                      <a:pt x="178" y="321"/>
                      <a:pt x="178" y="322"/>
                      <a:pt x="178" y="322"/>
                    </a:cubicBezTo>
                    <a:cubicBezTo>
                      <a:pt x="176" y="324"/>
                      <a:pt x="178" y="326"/>
                      <a:pt x="179" y="327"/>
                    </a:cubicBezTo>
                    <a:cubicBezTo>
                      <a:pt x="179" y="329"/>
                      <a:pt x="180" y="329"/>
                      <a:pt x="181" y="328"/>
                    </a:cubicBezTo>
                    <a:cubicBezTo>
                      <a:pt x="182" y="328"/>
                      <a:pt x="182" y="328"/>
                      <a:pt x="182" y="328"/>
                    </a:cubicBezTo>
                    <a:cubicBezTo>
                      <a:pt x="182" y="329"/>
                      <a:pt x="183" y="330"/>
                      <a:pt x="182" y="331"/>
                    </a:cubicBezTo>
                    <a:cubicBezTo>
                      <a:pt x="182" y="332"/>
                      <a:pt x="180" y="331"/>
                      <a:pt x="179" y="331"/>
                    </a:cubicBezTo>
                    <a:cubicBezTo>
                      <a:pt x="179" y="331"/>
                      <a:pt x="179" y="331"/>
                      <a:pt x="179" y="331"/>
                    </a:cubicBezTo>
                    <a:cubicBezTo>
                      <a:pt x="180" y="335"/>
                      <a:pt x="180" y="335"/>
                      <a:pt x="179" y="336"/>
                    </a:cubicBezTo>
                    <a:cubicBezTo>
                      <a:pt x="180" y="337"/>
                      <a:pt x="182" y="338"/>
                      <a:pt x="184" y="338"/>
                    </a:cubicBezTo>
                    <a:cubicBezTo>
                      <a:pt x="185" y="338"/>
                      <a:pt x="186" y="337"/>
                      <a:pt x="187" y="339"/>
                    </a:cubicBezTo>
                    <a:cubicBezTo>
                      <a:pt x="188" y="340"/>
                      <a:pt x="188" y="340"/>
                      <a:pt x="189" y="340"/>
                    </a:cubicBezTo>
                    <a:cubicBezTo>
                      <a:pt x="189" y="341"/>
                      <a:pt x="189" y="341"/>
                      <a:pt x="190" y="341"/>
                    </a:cubicBezTo>
                    <a:cubicBezTo>
                      <a:pt x="190" y="341"/>
                      <a:pt x="190" y="340"/>
                      <a:pt x="190" y="340"/>
                    </a:cubicBezTo>
                    <a:cubicBezTo>
                      <a:pt x="190" y="339"/>
                      <a:pt x="191" y="339"/>
                      <a:pt x="191" y="338"/>
                    </a:cubicBezTo>
                    <a:cubicBezTo>
                      <a:pt x="192" y="338"/>
                      <a:pt x="192" y="339"/>
                      <a:pt x="193" y="339"/>
                    </a:cubicBezTo>
                    <a:cubicBezTo>
                      <a:pt x="193" y="340"/>
                      <a:pt x="194" y="341"/>
                      <a:pt x="195" y="341"/>
                    </a:cubicBezTo>
                    <a:cubicBezTo>
                      <a:pt x="195" y="340"/>
                      <a:pt x="194" y="339"/>
                      <a:pt x="195" y="340"/>
                    </a:cubicBezTo>
                    <a:cubicBezTo>
                      <a:pt x="196" y="340"/>
                      <a:pt x="197" y="340"/>
                      <a:pt x="198" y="341"/>
                    </a:cubicBezTo>
                    <a:cubicBezTo>
                      <a:pt x="198" y="341"/>
                      <a:pt x="199" y="342"/>
                      <a:pt x="200" y="342"/>
                    </a:cubicBezTo>
                    <a:cubicBezTo>
                      <a:pt x="199" y="341"/>
                      <a:pt x="199" y="341"/>
                      <a:pt x="198" y="340"/>
                    </a:cubicBezTo>
                    <a:cubicBezTo>
                      <a:pt x="197" y="339"/>
                      <a:pt x="197" y="339"/>
                      <a:pt x="199" y="338"/>
                    </a:cubicBezTo>
                    <a:cubicBezTo>
                      <a:pt x="199" y="339"/>
                      <a:pt x="199" y="340"/>
                      <a:pt x="201" y="340"/>
                    </a:cubicBezTo>
                    <a:cubicBezTo>
                      <a:pt x="201" y="340"/>
                      <a:pt x="202" y="341"/>
                      <a:pt x="202" y="341"/>
                    </a:cubicBezTo>
                    <a:cubicBezTo>
                      <a:pt x="202" y="341"/>
                      <a:pt x="202" y="341"/>
                      <a:pt x="202" y="341"/>
                    </a:cubicBezTo>
                    <a:cubicBezTo>
                      <a:pt x="204" y="341"/>
                      <a:pt x="201" y="340"/>
                      <a:pt x="203" y="339"/>
                    </a:cubicBezTo>
                    <a:cubicBezTo>
                      <a:pt x="203" y="339"/>
                      <a:pt x="203" y="339"/>
                      <a:pt x="203" y="340"/>
                    </a:cubicBezTo>
                    <a:cubicBezTo>
                      <a:pt x="205" y="341"/>
                      <a:pt x="205" y="339"/>
                      <a:pt x="206" y="339"/>
                    </a:cubicBezTo>
                    <a:cubicBezTo>
                      <a:pt x="207" y="337"/>
                      <a:pt x="205" y="337"/>
                      <a:pt x="205" y="337"/>
                    </a:cubicBezTo>
                    <a:cubicBezTo>
                      <a:pt x="202" y="335"/>
                      <a:pt x="200" y="332"/>
                      <a:pt x="198" y="330"/>
                    </a:cubicBezTo>
                    <a:cubicBezTo>
                      <a:pt x="198" y="330"/>
                      <a:pt x="197" y="329"/>
                      <a:pt x="197" y="328"/>
                    </a:cubicBezTo>
                    <a:cubicBezTo>
                      <a:pt x="196" y="326"/>
                      <a:pt x="196" y="323"/>
                      <a:pt x="194" y="321"/>
                    </a:cubicBezTo>
                    <a:cubicBezTo>
                      <a:pt x="193" y="320"/>
                      <a:pt x="193" y="319"/>
                      <a:pt x="193" y="317"/>
                    </a:cubicBezTo>
                    <a:cubicBezTo>
                      <a:pt x="192" y="316"/>
                      <a:pt x="192" y="314"/>
                      <a:pt x="192" y="313"/>
                    </a:cubicBezTo>
                    <a:cubicBezTo>
                      <a:pt x="191" y="313"/>
                      <a:pt x="191" y="312"/>
                      <a:pt x="191" y="311"/>
                    </a:cubicBezTo>
                    <a:cubicBezTo>
                      <a:pt x="192" y="308"/>
                      <a:pt x="191" y="305"/>
                      <a:pt x="192" y="302"/>
                    </a:cubicBezTo>
                    <a:cubicBezTo>
                      <a:pt x="192" y="302"/>
                      <a:pt x="191" y="302"/>
                      <a:pt x="191" y="301"/>
                    </a:cubicBezTo>
                    <a:cubicBezTo>
                      <a:pt x="192" y="301"/>
                      <a:pt x="193" y="301"/>
                      <a:pt x="193" y="300"/>
                    </a:cubicBezTo>
                    <a:cubicBezTo>
                      <a:pt x="192" y="299"/>
                      <a:pt x="193" y="298"/>
                      <a:pt x="193" y="297"/>
                    </a:cubicBezTo>
                    <a:cubicBezTo>
                      <a:pt x="193" y="297"/>
                      <a:pt x="193" y="297"/>
                      <a:pt x="193" y="297"/>
                    </a:cubicBezTo>
                    <a:cubicBezTo>
                      <a:pt x="194" y="297"/>
                      <a:pt x="195" y="297"/>
                      <a:pt x="195" y="296"/>
                    </a:cubicBezTo>
                    <a:cubicBezTo>
                      <a:pt x="194" y="294"/>
                      <a:pt x="194" y="294"/>
                      <a:pt x="193" y="294"/>
                    </a:cubicBezTo>
                    <a:cubicBezTo>
                      <a:pt x="197" y="293"/>
                      <a:pt x="198" y="292"/>
                      <a:pt x="196" y="289"/>
                    </a:cubicBezTo>
                    <a:cubicBezTo>
                      <a:pt x="197" y="289"/>
                      <a:pt x="199" y="288"/>
                      <a:pt x="197" y="287"/>
                    </a:cubicBezTo>
                    <a:cubicBezTo>
                      <a:pt x="198" y="287"/>
                      <a:pt x="199" y="286"/>
                      <a:pt x="199" y="285"/>
                    </a:cubicBezTo>
                    <a:cubicBezTo>
                      <a:pt x="199" y="284"/>
                      <a:pt x="198" y="283"/>
                      <a:pt x="197" y="283"/>
                    </a:cubicBezTo>
                    <a:cubicBezTo>
                      <a:pt x="196" y="283"/>
                      <a:pt x="196" y="283"/>
                      <a:pt x="195" y="283"/>
                    </a:cubicBezTo>
                    <a:cubicBezTo>
                      <a:pt x="195" y="282"/>
                      <a:pt x="194" y="282"/>
                      <a:pt x="194" y="282"/>
                    </a:cubicBezTo>
                    <a:cubicBezTo>
                      <a:pt x="194" y="282"/>
                      <a:pt x="195" y="281"/>
                      <a:pt x="195" y="281"/>
                    </a:cubicBezTo>
                    <a:cubicBezTo>
                      <a:pt x="195" y="281"/>
                      <a:pt x="195" y="281"/>
                      <a:pt x="195" y="280"/>
                    </a:cubicBezTo>
                    <a:cubicBezTo>
                      <a:pt x="196" y="281"/>
                      <a:pt x="196" y="282"/>
                      <a:pt x="197" y="282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199" y="282"/>
                      <a:pt x="199" y="282"/>
                      <a:pt x="200" y="282"/>
                    </a:cubicBezTo>
                    <a:cubicBezTo>
                      <a:pt x="200" y="283"/>
                      <a:pt x="200" y="283"/>
                      <a:pt x="200" y="282"/>
                    </a:cubicBezTo>
                    <a:cubicBezTo>
                      <a:pt x="201" y="281"/>
                      <a:pt x="201" y="281"/>
                      <a:pt x="202" y="280"/>
                    </a:cubicBezTo>
                    <a:cubicBezTo>
                      <a:pt x="204" y="279"/>
                      <a:pt x="204" y="277"/>
                      <a:pt x="202" y="276"/>
                    </a:cubicBezTo>
                    <a:cubicBezTo>
                      <a:pt x="202" y="275"/>
                      <a:pt x="201" y="275"/>
                      <a:pt x="200" y="275"/>
                    </a:cubicBezTo>
                    <a:cubicBezTo>
                      <a:pt x="200" y="274"/>
                      <a:pt x="201" y="274"/>
                      <a:pt x="201" y="274"/>
                    </a:cubicBezTo>
                    <a:cubicBezTo>
                      <a:pt x="202" y="274"/>
                      <a:pt x="202" y="275"/>
                      <a:pt x="203" y="275"/>
                    </a:cubicBezTo>
                    <a:cubicBezTo>
                      <a:pt x="204" y="276"/>
                      <a:pt x="204" y="276"/>
                      <a:pt x="205" y="275"/>
                    </a:cubicBezTo>
                    <a:cubicBezTo>
                      <a:pt x="206" y="275"/>
                      <a:pt x="206" y="274"/>
                      <a:pt x="206" y="273"/>
                    </a:cubicBezTo>
                    <a:cubicBezTo>
                      <a:pt x="206" y="271"/>
                      <a:pt x="205" y="270"/>
                      <a:pt x="203" y="269"/>
                    </a:cubicBezTo>
                    <a:cubicBezTo>
                      <a:pt x="202" y="269"/>
                      <a:pt x="202" y="269"/>
                      <a:pt x="202" y="269"/>
                    </a:cubicBezTo>
                    <a:cubicBezTo>
                      <a:pt x="202" y="268"/>
                      <a:pt x="202" y="268"/>
                      <a:pt x="203" y="268"/>
                    </a:cubicBezTo>
                    <a:cubicBezTo>
                      <a:pt x="204" y="269"/>
                      <a:pt x="205" y="268"/>
                      <a:pt x="206" y="270"/>
                    </a:cubicBezTo>
                    <a:cubicBezTo>
                      <a:pt x="206" y="271"/>
                      <a:pt x="206" y="271"/>
                      <a:pt x="207" y="271"/>
                    </a:cubicBezTo>
                    <a:cubicBezTo>
                      <a:pt x="208" y="270"/>
                      <a:pt x="209" y="270"/>
                      <a:pt x="208" y="269"/>
                    </a:cubicBezTo>
                    <a:cubicBezTo>
                      <a:pt x="208" y="268"/>
                      <a:pt x="207" y="268"/>
                      <a:pt x="208" y="267"/>
                    </a:cubicBezTo>
                    <a:cubicBezTo>
                      <a:pt x="208" y="267"/>
                      <a:pt x="208" y="267"/>
                      <a:pt x="208" y="266"/>
                    </a:cubicBezTo>
                    <a:cubicBezTo>
                      <a:pt x="207" y="265"/>
                      <a:pt x="206" y="263"/>
                      <a:pt x="205" y="261"/>
                    </a:cubicBezTo>
                    <a:cubicBezTo>
                      <a:pt x="205" y="261"/>
                      <a:pt x="205" y="260"/>
                      <a:pt x="205" y="260"/>
                    </a:cubicBezTo>
                    <a:cubicBezTo>
                      <a:pt x="205" y="260"/>
                      <a:pt x="205" y="260"/>
                      <a:pt x="205" y="260"/>
                    </a:cubicBezTo>
                    <a:cubicBezTo>
                      <a:pt x="206" y="260"/>
                      <a:pt x="206" y="260"/>
                      <a:pt x="206" y="261"/>
                    </a:cubicBezTo>
                    <a:cubicBezTo>
                      <a:pt x="206" y="263"/>
                      <a:pt x="207" y="264"/>
                      <a:pt x="209" y="265"/>
                    </a:cubicBezTo>
                    <a:cubicBezTo>
                      <a:pt x="209" y="265"/>
                      <a:pt x="210" y="265"/>
                      <a:pt x="210" y="265"/>
                    </a:cubicBezTo>
                    <a:cubicBezTo>
                      <a:pt x="211" y="265"/>
                      <a:pt x="210" y="264"/>
                      <a:pt x="210" y="264"/>
                    </a:cubicBezTo>
                    <a:cubicBezTo>
                      <a:pt x="210" y="262"/>
                      <a:pt x="210" y="261"/>
                      <a:pt x="212" y="261"/>
                    </a:cubicBezTo>
                    <a:cubicBezTo>
                      <a:pt x="212" y="261"/>
                      <a:pt x="212" y="260"/>
                      <a:pt x="212" y="260"/>
                    </a:cubicBezTo>
                    <a:cubicBezTo>
                      <a:pt x="214" y="258"/>
                      <a:pt x="214" y="256"/>
                      <a:pt x="213" y="254"/>
                    </a:cubicBezTo>
                    <a:cubicBezTo>
                      <a:pt x="213" y="253"/>
                      <a:pt x="212" y="253"/>
                      <a:pt x="212" y="252"/>
                    </a:cubicBezTo>
                    <a:cubicBezTo>
                      <a:pt x="213" y="252"/>
                      <a:pt x="214" y="253"/>
                      <a:pt x="214" y="253"/>
                    </a:cubicBezTo>
                    <a:cubicBezTo>
                      <a:pt x="215" y="254"/>
                      <a:pt x="216" y="254"/>
                      <a:pt x="216" y="253"/>
                    </a:cubicBezTo>
                    <a:cubicBezTo>
                      <a:pt x="216" y="251"/>
                      <a:pt x="218" y="250"/>
                      <a:pt x="217" y="247"/>
                    </a:cubicBezTo>
                    <a:cubicBezTo>
                      <a:pt x="218" y="248"/>
                      <a:pt x="219" y="249"/>
                      <a:pt x="219" y="250"/>
                    </a:cubicBezTo>
                    <a:cubicBezTo>
                      <a:pt x="220" y="250"/>
                      <a:pt x="220" y="250"/>
                      <a:pt x="221" y="250"/>
                    </a:cubicBezTo>
                    <a:cubicBezTo>
                      <a:pt x="221" y="249"/>
                      <a:pt x="222" y="249"/>
                      <a:pt x="221" y="248"/>
                    </a:cubicBezTo>
                    <a:cubicBezTo>
                      <a:pt x="221" y="248"/>
                      <a:pt x="220" y="247"/>
                      <a:pt x="220" y="247"/>
                    </a:cubicBezTo>
                    <a:cubicBezTo>
                      <a:pt x="221" y="247"/>
                      <a:pt x="222" y="247"/>
                      <a:pt x="223" y="247"/>
                    </a:cubicBezTo>
                    <a:cubicBezTo>
                      <a:pt x="224" y="247"/>
                      <a:pt x="225" y="246"/>
                      <a:pt x="224" y="245"/>
                    </a:cubicBezTo>
                    <a:cubicBezTo>
                      <a:pt x="224" y="244"/>
                      <a:pt x="223" y="244"/>
                      <a:pt x="224" y="244"/>
                    </a:cubicBezTo>
                    <a:cubicBezTo>
                      <a:pt x="224" y="243"/>
                      <a:pt x="225" y="243"/>
                      <a:pt x="225" y="243"/>
                    </a:cubicBezTo>
                    <a:cubicBezTo>
                      <a:pt x="226" y="243"/>
                      <a:pt x="227" y="243"/>
                      <a:pt x="227" y="242"/>
                    </a:cubicBezTo>
                    <a:cubicBezTo>
                      <a:pt x="227" y="241"/>
                      <a:pt x="226" y="241"/>
                      <a:pt x="225" y="241"/>
                    </a:cubicBezTo>
                    <a:cubicBezTo>
                      <a:pt x="225" y="241"/>
                      <a:pt x="224" y="241"/>
                      <a:pt x="223" y="240"/>
                    </a:cubicBezTo>
                    <a:cubicBezTo>
                      <a:pt x="225" y="240"/>
                      <a:pt x="226" y="238"/>
                      <a:pt x="226" y="237"/>
                    </a:cubicBezTo>
                    <a:cubicBezTo>
                      <a:pt x="226" y="237"/>
                      <a:pt x="226" y="237"/>
                      <a:pt x="226" y="237"/>
                    </a:cubicBezTo>
                    <a:cubicBezTo>
                      <a:pt x="226" y="237"/>
                      <a:pt x="227" y="237"/>
                      <a:pt x="227" y="238"/>
                    </a:cubicBezTo>
                    <a:cubicBezTo>
                      <a:pt x="227" y="238"/>
                      <a:pt x="226" y="239"/>
                      <a:pt x="227" y="239"/>
                    </a:cubicBezTo>
                    <a:cubicBezTo>
                      <a:pt x="228" y="239"/>
                      <a:pt x="228" y="238"/>
                      <a:pt x="228" y="237"/>
                    </a:cubicBezTo>
                    <a:cubicBezTo>
                      <a:pt x="228" y="237"/>
                      <a:pt x="228" y="237"/>
                      <a:pt x="228" y="237"/>
                    </a:cubicBezTo>
                    <a:cubicBezTo>
                      <a:pt x="228" y="236"/>
                      <a:pt x="227" y="234"/>
                      <a:pt x="230" y="234"/>
                    </a:cubicBezTo>
                    <a:cubicBezTo>
                      <a:pt x="230" y="234"/>
                      <a:pt x="230" y="234"/>
                      <a:pt x="230" y="234"/>
                    </a:cubicBezTo>
                    <a:cubicBezTo>
                      <a:pt x="231" y="233"/>
                      <a:pt x="231" y="232"/>
                      <a:pt x="232" y="231"/>
                    </a:cubicBezTo>
                    <a:cubicBezTo>
                      <a:pt x="232" y="232"/>
                      <a:pt x="232" y="232"/>
                      <a:pt x="232" y="232"/>
                    </a:cubicBezTo>
                    <a:cubicBezTo>
                      <a:pt x="232" y="233"/>
                      <a:pt x="232" y="233"/>
                      <a:pt x="232" y="234"/>
                    </a:cubicBezTo>
                    <a:cubicBezTo>
                      <a:pt x="233" y="234"/>
                      <a:pt x="233" y="233"/>
                      <a:pt x="233" y="232"/>
                    </a:cubicBezTo>
                    <a:cubicBezTo>
                      <a:pt x="234" y="232"/>
                      <a:pt x="234" y="231"/>
                      <a:pt x="235" y="230"/>
                    </a:cubicBezTo>
                    <a:cubicBezTo>
                      <a:pt x="236" y="229"/>
                      <a:pt x="235" y="228"/>
                      <a:pt x="236" y="228"/>
                    </a:cubicBezTo>
                    <a:cubicBezTo>
                      <a:pt x="237" y="228"/>
                      <a:pt x="239" y="227"/>
                      <a:pt x="240" y="226"/>
                    </a:cubicBezTo>
                    <a:cubicBezTo>
                      <a:pt x="241" y="226"/>
                      <a:pt x="242" y="225"/>
                      <a:pt x="242" y="225"/>
                    </a:cubicBezTo>
                    <a:cubicBezTo>
                      <a:pt x="244" y="224"/>
                      <a:pt x="246" y="224"/>
                      <a:pt x="247" y="222"/>
                    </a:cubicBezTo>
                    <a:cubicBezTo>
                      <a:pt x="247" y="221"/>
                      <a:pt x="248" y="221"/>
                      <a:pt x="248" y="221"/>
                    </a:cubicBezTo>
                    <a:cubicBezTo>
                      <a:pt x="249" y="222"/>
                      <a:pt x="250" y="221"/>
                      <a:pt x="251" y="220"/>
                    </a:cubicBezTo>
                    <a:cubicBezTo>
                      <a:pt x="252" y="220"/>
                      <a:pt x="253" y="220"/>
                      <a:pt x="254" y="219"/>
                    </a:cubicBezTo>
                    <a:cubicBezTo>
                      <a:pt x="255" y="219"/>
                      <a:pt x="255" y="218"/>
                      <a:pt x="256" y="217"/>
                    </a:cubicBezTo>
                    <a:cubicBezTo>
                      <a:pt x="256" y="217"/>
                      <a:pt x="256" y="217"/>
                      <a:pt x="257" y="217"/>
                    </a:cubicBezTo>
                    <a:cubicBezTo>
                      <a:pt x="258" y="217"/>
                      <a:pt x="259" y="217"/>
                      <a:pt x="260" y="215"/>
                    </a:cubicBezTo>
                    <a:cubicBezTo>
                      <a:pt x="260" y="215"/>
                      <a:pt x="261" y="215"/>
                      <a:pt x="262" y="214"/>
                    </a:cubicBezTo>
                    <a:cubicBezTo>
                      <a:pt x="262" y="214"/>
                      <a:pt x="262" y="214"/>
                      <a:pt x="263" y="214"/>
                    </a:cubicBezTo>
                    <a:cubicBezTo>
                      <a:pt x="263" y="214"/>
                      <a:pt x="264" y="213"/>
                      <a:pt x="264" y="213"/>
                    </a:cubicBezTo>
                    <a:cubicBezTo>
                      <a:pt x="266" y="213"/>
                      <a:pt x="266" y="213"/>
                      <a:pt x="267" y="212"/>
                    </a:cubicBezTo>
                    <a:cubicBezTo>
                      <a:pt x="267" y="211"/>
                      <a:pt x="268" y="211"/>
                      <a:pt x="268" y="211"/>
                    </a:cubicBezTo>
                    <a:cubicBezTo>
                      <a:pt x="271" y="210"/>
                      <a:pt x="273" y="208"/>
                      <a:pt x="275" y="207"/>
                    </a:cubicBezTo>
                    <a:cubicBezTo>
                      <a:pt x="276" y="206"/>
                      <a:pt x="276" y="206"/>
                      <a:pt x="277" y="206"/>
                    </a:cubicBezTo>
                    <a:cubicBezTo>
                      <a:pt x="278" y="206"/>
                      <a:pt x="279" y="206"/>
                      <a:pt x="278" y="205"/>
                    </a:cubicBezTo>
                    <a:cubicBezTo>
                      <a:pt x="278" y="204"/>
                      <a:pt x="278" y="204"/>
                      <a:pt x="278" y="204"/>
                    </a:cubicBezTo>
                    <a:cubicBezTo>
                      <a:pt x="279" y="204"/>
                      <a:pt x="279" y="203"/>
                      <a:pt x="279" y="202"/>
                    </a:cubicBezTo>
                    <a:cubicBezTo>
                      <a:pt x="279" y="202"/>
                      <a:pt x="280" y="201"/>
                      <a:pt x="280" y="201"/>
                    </a:cubicBezTo>
                    <a:cubicBezTo>
                      <a:pt x="282" y="200"/>
                      <a:pt x="282" y="198"/>
                      <a:pt x="282" y="196"/>
                    </a:cubicBezTo>
                    <a:cubicBezTo>
                      <a:pt x="282" y="196"/>
                      <a:pt x="282" y="196"/>
                      <a:pt x="282" y="196"/>
                    </a:cubicBezTo>
                    <a:cubicBezTo>
                      <a:pt x="283" y="194"/>
                      <a:pt x="283" y="192"/>
                      <a:pt x="283" y="190"/>
                    </a:cubicBezTo>
                    <a:cubicBezTo>
                      <a:pt x="283" y="189"/>
                      <a:pt x="282" y="189"/>
                      <a:pt x="282" y="188"/>
                    </a:cubicBezTo>
                    <a:cubicBezTo>
                      <a:pt x="282" y="186"/>
                      <a:pt x="280" y="186"/>
                      <a:pt x="280" y="184"/>
                    </a:cubicBezTo>
                    <a:cubicBezTo>
                      <a:pt x="277" y="184"/>
                      <a:pt x="275" y="183"/>
                      <a:pt x="273" y="184"/>
                    </a:cubicBezTo>
                    <a:cubicBezTo>
                      <a:pt x="272" y="184"/>
                      <a:pt x="272" y="186"/>
                      <a:pt x="271" y="186"/>
                    </a:cubicBezTo>
                    <a:cubicBezTo>
                      <a:pt x="271" y="186"/>
                      <a:pt x="271" y="186"/>
                      <a:pt x="270" y="186"/>
                    </a:cubicBezTo>
                    <a:cubicBezTo>
                      <a:pt x="267" y="187"/>
                      <a:pt x="265" y="190"/>
                      <a:pt x="262" y="192"/>
                    </a:cubicBezTo>
                    <a:cubicBezTo>
                      <a:pt x="262" y="193"/>
                      <a:pt x="262" y="194"/>
                      <a:pt x="263" y="195"/>
                    </a:cubicBezTo>
                    <a:cubicBezTo>
                      <a:pt x="263" y="195"/>
                      <a:pt x="263" y="195"/>
                      <a:pt x="263" y="196"/>
                    </a:cubicBezTo>
                    <a:cubicBezTo>
                      <a:pt x="263" y="196"/>
                      <a:pt x="264" y="197"/>
                      <a:pt x="263" y="198"/>
                    </a:cubicBezTo>
                    <a:cubicBezTo>
                      <a:pt x="263" y="198"/>
                      <a:pt x="262" y="198"/>
                      <a:pt x="262" y="197"/>
                    </a:cubicBezTo>
                    <a:cubicBezTo>
                      <a:pt x="260" y="197"/>
                      <a:pt x="259" y="197"/>
                      <a:pt x="258" y="199"/>
                    </a:cubicBezTo>
                    <a:cubicBezTo>
                      <a:pt x="258" y="199"/>
                      <a:pt x="257" y="199"/>
                      <a:pt x="257" y="200"/>
                    </a:cubicBezTo>
                    <a:cubicBezTo>
                      <a:pt x="257" y="200"/>
                      <a:pt x="257" y="199"/>
                      <a:pt x="257" y="199"/>
                    </a:cubicBezTo>
                    <a:cubicBezTo>
                      <a:pt x="256" y="198"/>
                      <a:pt x="255" y="198"/>
                      <a:pt x="255" y="199"/>
                    </a:cubicBezTo>
                    <a:cubicBezTo>
                      <a:pt x="255" y="201"/>
                      <a:pt x="253" y="201"/>
                      <a:pt x="252" y="203"/>
                    </a:cubicBezTo>
                    <a:cubicBezTo>
                      <a:pt x="251" y="204"/>
                      <a:pt x="250" y="205"/>
                      <a:pt x="249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6" y="205"/>
                      <a:pt x="245" y="205"/>
                      <a:pt x="244" y="206"/>
                    </a:cubicBezTo>
                    <a:cubicBezTo>
                      <a:pt x="243" y="207"/>
                      <a:pt x="242" y="207"/>
                      <a:pt x="242" y="206"/>
                    </a:cubicBezTo>
                    <a:cubicBezTo>
                      <a:pt x="242" y="206"/>
                      <a:pt x="241" y="205"/>
                      <a:pt x="241" y="205"/>
                    </a:cubicBezTo>
                    <a:cubicBezTo>
                      <a:pt x="241" y="207"/>
                      <a:pt x="240" y="207"/>
                      <a:pt x="239" y="208"/>
                    </a:cubicBezTo>
                    <a:cubicBezTo>
                      <a:pt x="238" y="207"/>
                      <a:pt x="238" y="207"/>
                      <a:pt x="239" y="206"/>
                    </a:cubicBezTo>
                    <a:cubicBezTo>
                      <a:pt x="239" y="206"/>
                      <a:pt x="239" y="205"/>
                      <a:pt x="238" y="205"/>
                    </a:cubicBezTo>
                    <a:cubicBezTo>
                      <a:pt x="236" y="206"/>
                      <a:pt x="234" y="204"/>
                      <a:pt x="231" y="205"/>
                    </a:cubicBezTo>
                    <a:cubicBezTo>
                      <a:pt x="229" y="206"/>
                      <a:pt x="230" y="207"/>
                      <a:pt x="229" y="208"/>
                    </a:cubicBezTo>
                    <a:cubicBezTo>
                      <a:pt x="229" y="209"/>
                      <a:pt x="230" y="209"/>
                      <a:pt x="231" y="209"/>
                    </a:cubicBezTo>
                    <a:cubicBezTo>
                      <a:pt x="230" y="211"/>
                      <a:pt x="228" y="212"/>
                      <a:pt x="227" y="213"/>
                    </a:cubicBezTo>
                    <a:cubicBezTo>
                      <a:pt x="227" y="213"/>
                      <a:pt x="226" y="213"/>
                      <a:pt x="226" y="212"/>
                    </a:cubicBezTo>
                    <a:cubicBezTo>
                      <a:pt x="226" y="212"/>
                      <a:pt x="226" y="211"/>
                      <a:pt x="226" y="211"/>
                    </a:cubicBezTo>
                    <a:cubicBezTo>
                      <a:pt x="227" y="211"/>
                      <a:pt x="227" y="210"/>
                      <a:pt x="227" y="210"/>
                    </a:cubicBezTo>
                    <a:cubicBezTo>
                      <a:pt x="226" y="209"/>
                      <a:pt x="225" y="209"/>
                      <a:pt x="225" y="210"/>
                    </a:cubicBezTo>
                    <a:cubicBezTo>
                      <a:pt x="224" y="210"/>
                      <a:pt x="223" y="211"/>
                      <a:pt x="223" y="211"/>
                    </a:cubicBezTo>
                    <a:cubicBezTo>
                      <a:pt x="224" y="212"/>
                      <a:pt x="224" y="212"/>
                      <a:pt x="225" y="212"/>
                    </a:cubicBezTo>
                    <a:cubicBezTo>
                      <a:pt x="225" y="213"/>
                      <a:pt x="225" y="214"/>
                      <a:pt x="224" y="213"/>
                    </a:cubicBezTo>
                    <a:cubicBezTo>
                      <a:pt x="222" y="213"/>
                      <a:pt x="221" y="215"/>
                      <a:pt x="219" y="215"/>
                    </a:cubicBezTo>
                    <a:cubicBezTo>
                      <a:pt x="218" y="214"/>
                      <a:pt x="218" y="215"/>
                      <a:pt x="218" y="216"/>
                    </a:cubicBezTo>
                    <a:cubicBezTo>
                      <a:pt x="218" y="216"/>
                      <a:pt x="217" y="216"/>
                      <a:pt x="217" y="215"/>
                    </a:cubicBezTo>
                    <a:cubicBezTo>
                      <a:pt x="217" y="213"/>
                      <a:pt x="216" y="214"/>
                      <a:pt x="216" y="214"/>
                    </a:cubicBezTo>
                    <a:cubicBezTo>
                      <a:pt x="215" y="215"/>
                      <a:pt x="215" y="214"/>
                      <a:pt x="215" y="215"/>
                    </a:cubicBezTo>
                    <a:cubicBezTo>
                      <a:pt x="215" y="216"/>
                      <a:pt x="216" y="216"/>
                      <a:pt x="217" y="216"/>
                    </a:cubicBezTo>
                    <a:cubicBezTo>
                      <a:pt x="215" y="216"/>
                      <a:pt x="214" y="216"/>
                      <a:pt x="214" y="218"/>
                    </a:cubicBezTo>
                    <a:cubicBezTo>
                      <a:pt x="213" y="220"/>
                      <a:pt x="212" y="221"/>
                      <a:pt x="210" y="222"/>
                    </a:cubicBezTo>
                    <a:cubicBezTo>
                      <a:pt x="209" y="222"/>
                      <a:pt x="209" y="222"/>
                      <a:pt x="209" y="223"/>
                    </a:cubicBezTo>
                    <a:cubicBezTo>
                      <a:pt x="209" y="223"/>
                      <a:pt x="210" y="223"/>
                      <a:pt x="210" y="223"/>
                    </a:cubicBezTo>
                    <a:cubicBezTo>
                      <a:pt x="210" y="223"/>
                      <a:pt x="211" y="223"/>
                      <a:pt x="211" y="223"/>
                    </a:cubicBezTo>
                    <a:cubicBezTo>
                      <a:pt x="211" y="224"/>
                      <a:pt x="211" y="224"/>
                      <a:pt x="210" y="224"/>
                    </a:cubicBezTo>
                    <a:cubicBezTo>
                      <a:pt x="210" y="225"/>
                      <a:pt x="209" y="225"/>
                      <a:pt x="209" y="225"/>
                    </a:cubicBezTo>
                    <a:cubicBezTo>
                      <a:pt x="207" y="225"/>
                      <a:pt x="206" y="226"/>
                      <a:pt x="207" y="229"/>
                    </a:cubicBezTo>
                    <a:cubicBezTo>
                      <a:pt x="207" y="229"/>
                      <a:pt x="207" y="229"/>
                      <a:pt x="208" y="230"/>
                    </a:cubicBezTo>
                    <a:cubicBezTo>
                      <a:pt x="208" y="230"/>
                      <a:pt x="208" y="230"/>
                      <a:pt x="208" y="231"/>
                    </a:cubicBezTo>
                    <a:cubicBezTo>
                      <a:pt x="207" y="231"/>
                      <a:pt x="206" y="231"/>
                      <a:pt x="206" y="231"/>
                    </a:cubicBezTo>
                    <a:cubicBezTo>
                      <a:pt x="205" y="231"/>
                      <a:pt x="205" y="230"/>
                      <a:pt x="204" y="230"/>
                    </a:cubicBezTo>
                    <a:cubicBezTo>
                      <a:pt x="203" y="228"/>
                      <a:pt x="202" y="230"/>
                      <a:pt x="201" y="230"/>
                    </a:cubicBezTo>
                    <a:cubicBezTo>
                      <a:pt x="200" y="231"/>
                      <a:pt x="201" y="232"/>
                      <a:pt x="202" y="233"/>
                    </a:cubicBezTo>
                    <a:cubicBezTo>
                      <a:pt x="202" y="233"/>
                      <a:pt x="201" y="234"/>
                      <a:pt x="201" y="235"/>
                    </a:cubicBezTo>
                    <a:cubicBezTo>
                      <a:pt x="200" y="235"/>
                      <a:pt x="200" y="235"/>
                      <a:pt x="200" y="236"/>
                    </a:cubicBezTo>
                    <a:cubicBezTo>
                      <a:pt x="200" y="237"/>
                      <a:pt x="200" y="237"/>
                      <a:pt x="199" y="238"/>
                    </a:cubicBezTo>
                    <a:cubicBezTo>
                      <a:pt x="198" y="238"/>
                      <a:pt x="198" y="237"/>
                      <a:pt x="198" y="236"/>
                    </a:cubicBezTo>
                    <a:cubicBezTo>
                      <a:pt x="198" y="235"/>
                      <a:pt x="197" y="235"/>
                      <a:pt x="196" y="235"/>
                    </a:cubicBezTo>
                    <a:cubicBezTo>
                      <a:pt x="195" y="235"/>
                      <a:pt x="195" y="236"/>
                      <a:pt x="194" y="236"/>
                    </a:cubicBezTo>
                    <a:cubicBezTo>
                      <a:pt x="193" y="238"/>
                      <a:pt x="195" y="239"/>
                      <a:pt x="194" y="241"/>
                    </a:cubicBezTo>
                    <a:cubicBezTo>
                      <a:pt x="195" y="240"/>
                      <a:pt x="196" y="240"/>
                      <a:pt x="197" y="240"/>
                    </a:cubicBezTo>
                    <a:cubicBezTo>
                      <a:pt x="197" y="240"/>
                      <a:pt x="197" y="240"/>
                      <a:pt x="198" y="240"/>
                    </a:cubicBezTo>
                    <a:cubicBezTo>
                      <a:pt x="198" y="240"/>
                      <a:pt x="198" y="241"/>
                      <a:pt x="198" y="241"/>
                    </a:cubicBezTo>
                    <a:cubicBezTo>
                      <a:pt x="197" y="242"/>
                      <a:pt x="198" y="242"/>
                      <a:pt x="198" y="242"/>
                    </a:cubicBezTo>
                    <a:cubicBezTo>
                      <a:pt x="197" y="242"/>
                      <a:pt x="197" y="243"/>
                      <a:pt x="196" y="244"/>
                    </a:cubicBezTo>
                    <a:cubicBezTo>
                      <a:pt x="196" y="244"/>
                      <a:pt x="195" y="244"/>
                      <a:pt x="195" y="245"/>
                    </a:cubicBezTo>
                    <a:cubicBezTo>
                      <a:pt x="196" y="246"/>
                      <a:pt x="196" y="245"/>
                      <a:pt x="197" y="245"/>
                    </a:cubicBezTo>
                    <a:cubicBezTo>
                      <a:pt x="197" y="245"/>
                      <a:pt x="198" y="245"/>
                      <a:pt x="198" y="245"/>
                    </a:cubicBezTo>
                    <a:cubicBezTo>
                      <a:pt x="199" y="245"/>
                      <a:pt x="199" y="245"/>
                      <a:pt x="199" y="246"/>
                    </a:cubicBezTo>
                    <a:cubicBezTo>
                      <a:pt x="199" y="247"/>
                      <a:pt x="199" y="247"/>
                      <a:pt x="201" y="247"/>
                    </a:cubicBezTo>
                    <a:cubicBezTo>
                      <a:pt x="201" y="247"/>
                      <a:pt x="202" y="247"/>
                      <a:pt x="202" y="248"/>
                    </a:cubicBezTo>
                    <a:cubicBezTo>
                      <a:pt x="201" y="248"/>
                      <a:pt x="200" y="248"/>
                      <a:pt x="199" y="248"/>
                    </a:cubicBezTo>
                    <a:cubicBezTo>
                      <a:pt x="197" y="247"/>
                      <a:pt x="194" y="248"/>
                      <a:pt x="193" y="249"/>
                    </a:cubicBezTo>
                    <a:cubicBezTo>
                      <a:pt x="192" y="250"/>
                      <a:pt x="192" y="251"/>
                      <a:pt x="194" y="251"/>
                    </a:cubicBezTo>
                    <a:cubicBezTo>
                      <a:pt x="194" y="252"/>
                      <a:pt x="196" y="252"/>
                      <a:pt x="196" y="253"/>
                    </a:cubicBezTo>
                    <a:cubicBezTo>
                      <a:pt x="196" y="254"/>
                      <a:pt x="195" y="254"/>
                      <a:pt x="195" y="254"/>
                    </a:cubicBezTo>
                    <a:cubicBezTo>
                      <a:pt x="194" y="254"/>
                      <a:pt x="193" y="254"/>
                      <a:pt x="192" y="255"/>
                    </a:cubicBezTo>
                    <a:cubicBezTo>
                      <a:pt x="191" y="255"/>
                      <a:pt x="191" y="255"/>
                      <a:pt x="191" y="255"/>
                    </a:cubicBezTo>
                    <a:cubicBezTo>
                      <a:pt x="191" y="256"/>
                      <a:pt x="191" y="256"/>
                      <a:pt x="192" y="256"/>
                    </a:cubicBezTo>
                    <a:cubicBezTo>
                      <a:pt x="193" y="256"/>
                      <a:pt x="193" y="257"/>
                      <a:pt x="193" y="257"/>
                    </a:cubicBezTo>
                    <a:cubicBezTo>
                      <a:pt x="194" y="258"/>
                      <a:pt x="194" y="258"/>
                      <a:pt x="194" y="258"/>
                    </a:cubicBezTo>
                    <a:cubicBezTo>
                      <a:pt x="193" y="258"/>
                      <a:pt x="193" y="258"/>
                      <a:pt x="193" y="258"/>
                    </a:cubicBezTo>
                    <a:cubicBezTo>
                      <a:pt x="192" y="258"/>
                      <a:pt x="191" y="259"/>
                      <a:pt x="190" y="259"/>
                    </a:cubicBezTo>
                    <a:cubicBezTo>
                      <a:pt x="190" y="259"/>
                      <a:pt x="191" y="260"/>
                      <a:pt x="192" y="260"/>
                    </a:cubicBezTo>
                    <a:cubicBezTo>
                      <a:pt x="192" y="260"/>
                      <a:pt x="193" y="261"/>
                      <a:pt x="194" y="262"/>
                    </a:cubicBezTo>
                    <a:cubicBezTo>
                      <a:pt x="195" y="263"/>
                      <a:pt x="196" y="264"/>
                      <a:pt x="197" y="263"/>
                    </a:cubicBezTo>
                    <a:cubicBezTo>
                      <a:pt x="198" y="263"/>
                      <a:pt x="198" y="264"/>
                      <a:pt x="198" y="264"/>
                    </a:cubicBezTo>
                    <a:cubicBezTo>
                      <a:pt x="198" y="264"/>
                      <a:pt x="197" y="264"/>
                      <a:pt x="197" y="264"/>
                    </a:cubicBezTo>
                    <a:cubicBezTo>
                      <a:pt x="197" y="264"/>
                      <a:pt x="195" y="264"/>
                      <a:pt x="194" y="264"/>
                    </a:cubicBezTo>
                    <a:cubicBezTo>
                      <a:pt x="194" y="264"/>
                      <a:pt x="194" y="263"/>
                      <a:pt x="194" y="263"/>
                    </a:cubicBezTo>
                    <a:cubicBezTo>
                      <a:pt x="192" y="262"/>
                      <a:pt x="191" y="262"/>
                      <a:pt x="189" y="261"/>
                    </a:cubicBezTo>
                    <a:cubicBezTo>
                      <a:pt x="189" y="261"/>
                      <a:pt x="189" y="261"/>
                      <a:pt x="189" y="261"/>
                    </a:cubicBezTo>
                    <a:cubicBezTo>
                      <a:pt x="189" y="261"/>
                      <a:pt x="188" y="262"/>
                      <a:pt x="188" y="262"/>
                    </a:cubicBezTo>
                    <a:cubicBezTo>
                      <a:pt x="188" y="262"/>
                      <a:pt x="187" y="262"/>
                      <a:pt x="187" y="263"/>
                    </a:cubicBezTo>
                    <a:cubicBezTo>
                      <a:pt x="187" y="264"/>
                      <a:pt x="185" y="265"/>
                      <a:pt x="187" y="265"/>
                    </a:cubicBezTo>
                    <a:cubicBezTo>
                      <a:pt x="188" y="265"/>
                      <a:pt x="188" y="265"/>
                      <a:pt x="188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6" y="266"/>
                      <a:pt x="185" y="266"/>
                      <a:pt x="185" y="267"/>
                    </a:cubicBezTo>
                    <a:cubicBezTo>
                      <a:pt x="185" y="267"/>
                      <a:pt x="185" y="267"/>
                      <a:pt x="185" y="267"/>
                    </a:cubicBezTo>
                    <a:cubicBezTo>
                      <a:pt x="183" y="267"/>
                      <a:pt x="183" y="268"/>
                      <a:pt x="182" y="269"/>
                    </a:cubicBezTo>
                    <a:cubicBezTo>
                      <a:pt x="182" y="270"/>
                      <a:pt x="182" y="270"/>
                      <a:pt x="181" y="270"/>
                    </a:cubicBezTo>
                    <a:cubicBezTo>
                      <a:pt x="181" y="270"/>
                      <a:pt x="180" y="270"/>
                      <a:pt x="180" y="271"/>
                    </a:cubicBezTo>
                    <a:cubicBezTo>
                      <a:pt x="180" y="271"/>
                      <a:pt x="180" y="272"/>
                      <a:pt x="181" y="272"/>
                    </a:cubicBezTo>
                    <a:cubicBezTo>
                      <a:pt x="181" y="272"/>
                      <a:pt x="181" y="273"/>
                      <a:pt x="182" y="273"/>
                    </a:cubicBezTo>
                    <a:cubicBezTo>
                      <a:pt x="182" y="274"/>
                      <a:pt x="183" y="275"/>
                      <a:pt x="184" y="274"/>
                    </a:cubicBezTo>
                    <a:cubicBezTo>
                      <a:pt x="185" y="273"/>
                      <a:pt x="186" y="272"/>
                      <a:pt x="187" y="272"/>
                    </a:cubicBezTo>
                    <a:cubicBezTo>
                      <a:pt x="188" y="272"/>
                      <a:pt x="190" y="273"/>
                      <a:pt x="188" y="274"/>
                    </a:cubicBezTo>
                    <a:cubicBezTo>
                      <a:pt x="187" y="274"/>
                      <a:pt x="187" y="274"/>
                      <a:pt x="186" y="274"/>
                    </a:cubicBezTo>
                    <a:cubicBezTo>
                      <a:pt x="185" y="274"/>
                      <a:pt x="185" y="275"/>
                      <a:pt x="184" y="276"/>
                    </a:cubicBezTo>
                    <a:cubicBezTo>
                      <a:pt x="184" y="277"/>
                      <a:pt x="184" y="277"/>
                      <a:pt x="185" y="277"/>
                    </a:cubicBezTo>
                    <a:cubicBezTo>
                      <a:pt x="185" y="278"/>
                      <a:pt x="184" y="279"/>
                      <a:pt x="183" y="279"/>
                    </a:cubicBezTo>
                    <a:cubicBezTo>
                      <a:pt x="183" y="279"/>
                      <a:pt x="182" y="280"/>
                      <a:pt x="183" y="280"/>
                    </a:cubicBezTo>
                    <a:cubicBezTo>
                      <a:pt x="183" y="281"/>
                      <a:pt x="183" y="281"/>
                      <a:pt x="184" y="281"/>
                    </a:cubicBezTo>
                    <a:cubicBezTo>
                      <a:pt x="184" y="281"/>
                      <a:pt x="184" y="280"/>
                      <a:pt x="185" y="281"/>
                    </a:cubicBezTo>
                    <a:cubicBezTo>
                      <a:pt x="184" y="281"/>
                      <a:pt x="184" y="282"/>
                      <a:pt x="184" y="282"/>
                    </a:cubicBezTo>
                    <a:cubicBezTo>
                      <a:pt x="183" y="282"/>
                      <a:pt x="183" y="283"/>
                      <a:pt x="182" y="282"/>
                    </a:cubicBezTo>
                    <a:cubicBezTo>
                      <a:pt x="181" y="281"/>
                      <a:pt x="180" y="282"/>
                      <a:pt x="180" y="283"/>
                    </a:cubicBezTo>
                    <a:cubicBezTo>
                      <a:pt x="179" y="283"/>
                      <a:pt x="179" y="283"/>
                      <a:pt x="179" y="283"/>
                    </a:cubicBezTo>
                    <a:cubicBezTo>
                      <a:pt x="177" y="282"/>
                      <a:pt x="178" y="284"/>
                      <a:pt x="177" y="285"/>
                    </a:cubicBezTo>
                    <a:cubicBezTo>
                      <a:pt x="176" y="285"/>
                      <a:pt x="176" y="286"/>
                      <a:pt x="177" y="287"/>
                    </a:cubicBezTo>
                    <a:cubicBezTo>
                      <a:pt x="177" y="288"/>
                      <a:pt x="177" y="288"/>
                      <a:pt x="178" y="289"/>
                    </a:cubicBezTo>
                    <a:cubicBezTo>
                      <a:pt x="176" y="289"/>
                      <a:pt x="176" y="289"/>
                      <a:pt x="176" y="291"/>
                    </a:cubicBezTo>
                    <a:cubicBezTo>
                      <a:pt x="176" y="291"/>
                      <a:pt x="176" y="291"/>
                      <a:pt x="176" y="291"/>
                    </a:cubicBezTo>
                    <a:cubicBezTo>
                      <a:pt x="176" y="291"/>
                      <a:pt x="175" y="291"/>
                      <a:pt x="175" y="291"/>
                    </a:cubicBezTo>
                    <a:cubicBezTo>
                      <a:pt x="173" y="291"/>
                      <a:pt x="172" y="293"/>
                      <a:pt x="172" y="294"/>
                    </a:cubicBezTo>
                    <a:cubicBezTo>
                      <a:pt x="171" y="296"/>
                      <a:pt x="172" y="296"/>
                      <a:pt x="173" y="296"/>
                    </a:cubicBezTo>
                    <a:cubicBezTo>
                      <a:pt x="174" y="296"/>
                      <a:pt x="175" y="296"/>
                      <a:pt x="176" y="296"/>
                    </a:cubicBezTo>
                    <a:cubicBezTo>
                      <a:pt x="176" y="296"/>
                      <a:pt x="176" y="297"/>
                      <a:pt x="175" y="297"/>
                    </a:cubicBezTo>
                    <a:cubicBezTo>
                      <a:pt x="173" y="297"/>
                      <a:pt x="173" y="297"/>
                      <a:pt x="174" y="299"/>
                    </a:cubicBezTo>
                    <a:cubicBezTo>
                      <a:pt x="175" y="298"/>
                      <a:pt x="175" y="298"/>
                      <a:pt x="176" y="298"/>
                    </a:cubicBezTo>
                    <a:cubicBezTo>
                      <a:pt x="175" y="299"/>
                      <a:pt x="174" y="300"/>
                      <a:pt x="174" y="301"/>
                    </a:cubicBezTo>
                    <a:cubicBezTo>
                      <a:pt x="173" y="304"/>
                      <a:pt x="172" y="306"/>
                      <a:pt x="171" y="309"/>
                    </a:cubicBezTo>
                    <a:cubicBezTo>
                      <a:pt x="171" y="310"/>
                      <a:pt x="171" y="310"/>
                      <a:pt x="170" y="309"/>
                    </a:cubicBezTo>
                    <a:cubicBezTo>
                      <a:pt x="169" y="309"/>
                      <a:pt x="168" y="310"/>
                      <a:pt x="167" y="308"/>
                    </a:cubicBezTo>
                    <a:cubicBezTo>
                      <a:pt x="167" y="308"/>
                      <a:pt x="165" y="310"/>
                      <a:pt x="165" y="311"/>
                    </a:cubicBezTo>
                    <a:cubicBezTo>
                      <a:pt x="165" y="314"/>
                      <a:pt x="165" y="317"/>
                      <a:pt x="165" y="319"/>
                    </a:cubicBezTo>
                    <a:cubicBezTo>
                      <a:pt x="165" y="321"/>
                      <a:pt x="168" y="323"/>
                      <a:pt x="169" y="323"/>
                    </a:cubicBezTo>
                    <a:close/>
                    <a:moveTo>
                      <a:pt x="221" y="358"/>
                    </a:moveTo>
                    <a:cubicBezTo>
                      <a:pt x="222" y="358"/>
                      <a:pt x="223" y="359"/>
                      <a:pt x="224" y="359"/>
                    </a:cubicBezTo>
                    <a:cubicBezTo>
                      <a:pt x="225" y="359"/>
                      <a:pt x="226" y="358"/>
                      <a:pt x="226" y="356"/>
                    </a:cubicBezTo>
                    <a:cubicBezTo>
                      <a:pt x="225" y="354"/>
                      <a:pt x="224" y="352"/>
                      <a:pt x="223" y="351"/>
                    </a:cubicBezTo>
                    <a:cubicBezTo>
                      <a:pt x="220" y="349"/>
                      <a:pt x="219" y="347"/>
                      <a:pt x="217" y="345"/>
                    </a:cubicBezTo>
                    <a:cubicBezTo>
                      <a:pt x="216" y="344"/>
                      <a:pt x="216" y="343"/>
                      <a:pt x="214" y="344"/>
                    </a:cubicBezTo>
                    <a:cubicBezTo>
                      <a:pt x="213" y="345"/>
                      <a:pt x="213" y="346"/>
                      <a:pt x="214" y="347"/>
                    </a:cubicBezTo>
                    <a:cubicBezTo>
                      <a:pt x="214" y="348"/>
                      <a:pt x="214" y="348"/>
                      <a:pt x="214" y="348"/>
                    </a:cubicBezTo>
                    <a:cubicBezTo>
                      <a:pt x="214" y="348"/>
                      <a:pt x="213" y="348"/>
                      <a:pt x="212" y="348"/>
                    </a:cubicBezTo>
                    <a:cubicBezTo>
                      <a:pt x="213" y="349"/>
                      <a:pt x="213" y="350"/>
                      <a:pt x="213" y="351"/>
                    </a:cubicBezTo>
                    <a:cubicBezTo>
                      <a:pt x="214" y="353"/>
                      <a:pt x="216" y="355"/>
                      <a:pt x="218" y="355"/>
                    </a:cubicBezTo>
                    <a:cubicBezTo>
                      <a:pt x="219" y="355"/>
                      <a:pt x="221" y="355"/>
                      <a:pt x="220" y="357"/>
                    </a:cubicBezTo>
                    <a:cubicBezTo>
                      <a:pt x="220" y="358"/>
                      <a:pt x="220" y="358"/>
                      <a:pt x="221" y="358"/>
                    </a:cubicBezTo>
                    <a:close/>
                    <a:moveTo>
                      <a:pt x="290" y="289"/>
                    </a:moveTo>
                    <a:cubicBezTo>
                      <a:pt x="291" y="288"/>
                      <a:pt x="291" y="287"/>
                      <a:pt x="292" y="288"/>
                    </a:cubicBezTo>
                    <a:cubicBezTo>
                      <a:pt x="292" y="289"/>
                      <a:pt x="293" y="289"/>
                      <a:pt x="294" y="288"/>
                    </a:cubicBezTo>
                    <a:cubicBezTo>
                      <a:pt x="294" y="287"/>
                      <a:pt x="294" y="287"/>
                      <a:pt x="295" y="287"/>
                    </a:cubicBezTo>
                    <a:cubicBezTo>
                      <a:pt x="297" y="286"/>
                      <a:pt x="298" y="286"/>
                      <a:pt x="300" y="285"/>
                    </a:cubicBezTo>
                    <a:cubicBezTo>
                      <a:pt x="301" y="285"/>
                      <a:pt x="302" y="285"/>
                      <a:pt x="301" y="284"/>
                    </a:cubicBezTo>
                    <a:cubicBezTo>
                      <a:pt x="301" y="282"/>
                      <a:pt x="299" y="282"/>
                      <a:pt x="299" y="280"/>
                    </a:cubicBezTo>
                    <a:cubicBezTo>
                      <a:pt x="298" y="278"/>
                      <a:pt x="297" y="277"/>
                      <a:pt x="295" y="278"/>
                    </a:cubicBezTo>
                    <a:cubicBezTo>
                      <a:pt x="292" y="278"/>
                      <a:pt x="290" y="279"/>
                      <a:pt x="290" y="282"/>
                    </a:cubicBezTo>
                    <a:cubicBezTo>
                      <a:pt x="290" y="284"/>
                      <a:pt x="290" y="286"/>
                      <a:pt x="290" y="289"/>
                    </a:cubicBezTo>
                    <a:close/>
                    <a:moveTo>
                      <a:pt x="145" y="377"/>
                    </a:moveTo>
                    <a:cubicBezTo>
                      <a:pt x="146" y="377"/>
                      <a:pt x="146" y="378"/>
                      <a:pt x="148" y="377"/>
                    </a:cubicBezTo>
                    <a:cubicBezTo>
                      <a:pt x="149" y="376"/>
                      <a:pt x="150" y="376"/>
                      <a:pt x="152" y="375"/>
                    </a:cubicBezTo>
                    <a:cubicBezTo>
                      <a:pt x="152" y="375"/>
                      <a:pt x="153" y="374"/>
                      <a:pt x="153" y="373"/>
                    </a:cubicBezTo>
                    <a:cubicBezTo>
                      <a:pt x="154" y="373"/>
                      <a:pt x="154" y="372"/>
                      <a:pt x="154" y="371"/>
                    </a:cubicBezTo>
                    <a:cubicBezTo>
                      <a:pt x="156" y="371"/>
                      <a:pt x="156" y="369"/>
                      <a:pt x="156" y="369"/>
                    </a:cubicBezTo>
                    <a:cubicBezTo>
                      <a:pt x="156" y="367"/>
                      <a:pt x="156" y="366"/>
                      <a:pt x="155" y="366"/>
                    </a:cubicBezTo>
                    <a:cubicBezTo>
                      <a:pt x="153" y="365"/>
                      <a:pt x="152" y="364"/>
                      <a:pt x="150" y="363"/>
                    </a:cubicBezTo>
                    <a:cubicBezTo>
                      <a:pt x="149" y="362"/>
                      <a:pt x="148" y="362"/>
                      <a:pt x="147" y="363"/>
                    </a:cubicBezTo>
                    <a:cubicBezTo>
                      <a:pt x="145" y="365"/>
                      <a:pt x="143" y="367"/>
                      <a:pt x="143" y="369"/>
                    </a:cubicBezTo>
                    <a:cubicBezTo>
                      <a:pt x="143" y="372"/>
                      <a:pt x="142" y="375"/>
                      <a:pt x="145" y="377"/>
                    </a:cubicBezTo>
                    <a:close/>
                    <a:moveTo>
                      <a:pt x="350" y="294"/>
                    </a:moveTo>
                    <a:cubicBezTo>
                      <a:pt x="351" y="295"/>
                      <a:pt x="351" y="295"/>
                      <a:pt x="352" y="295"/>
                    </a:cubicBezTo>
                    <a:cubicBezTo>
                      <a:pt x="353" y="295"/>
                      <a:pt x="355" y="295"/>
                      <a:pt x="355" y="294"/>
                    </a:cubicBezTo>
                    <a:cubicBezTo>
                      <a:pt x="354" y="292"/>
                      <a:pt x="355" y="291"/>
                      <a:pt x="354" y="289"/>
                    </a:cubicBezTo>
                    <a:cubicBezTo>
                      <a:pt x="354" y="288"/>
                      <a:pt x="353" y="287"/>
                      <a:pt x="352" y="287"/>
                    </a:cubicBezTo>
                    <a:cubicBezTo>
                      <a:pt x="351" y="287"/>
                      <a:pt x="351" y="288"/>
                      <a:pt x="351" y="289"/>
                    </a:cubicBezTo>
                    <a:cubicBezTo>
                      <a:pt x="351" y="289"/>
                      <a:pt x="350" y="290"/>
                      <a:pt x="350" y="290"/>
                    </a:cubicBezTo>
                    <a:cubicBezTo>
                      <a:pt x="348" y="292"/>
                      <a:pt x="348" y="293"/>
                      <a:pt x="350" y="294"/>
                    </a:cubicBezTo>
                    <a:close/>
                    <a:moveTo>
                      <a:pt x="175" y="327"/>
                    </a:moveTo>
                    <a:cubicBezTo>
                      <a:pt x="174" y="325"/>
                      <a:pt x="173" y="324"/>
                      <a:pt x="171" y="325"/>
                    </a:cubicBezTo>
                    <a:cubicBezTo>
                      <a:pt x="171" y="326"/>
                      <a:pt x="170" y="326"/>
                      <a:pt x="170" y="327"/>
                    </a:cubicBezTo>
                    <a:cubicBezTo>
                      <a:pt x="170" y="327"/>
                      <a:pt x="171" y="328"/>
                      <a:pt x="172" y="328"/>
                    </a:cubicBezTo>
                    <a:cubicBezTo>
                      <a:pt x="173" y="328"/>
                      <a:pt x="173" y="328"/>
                      <a:pt x="173" y="329"/>
                    </a:cubicBezTo>
                    <a:cubicBezTo>
                      <a:pt x="174" y="331"/>
                      <a:pt x="175" y="332"/>
                      <a:pt x="176" y="333"/>
                    </a:cubicBezTo>
                    <a:cubicBezTo>
                      <a:pt x="177" y="332"/>
                      <a:pt x="175" y="332"/>
                      <a:pt x="176" y="331"/>
                    </a:cubicBezTo>
                    <a:cubicBezTo>
                      <a:pt x="177" y="330"/>
                      <a:pt x="177" y="328"/>
                      <a:pt x="175" y="327"/>
                    </a:cubicBezTo>
                    <a:close/>
                    <a:moveTo>
                      <a:pt x="375" y="213"/>
                    </a:moveTo>
                    <a:cubicBezTo>
                      <a:pt x="374" y="213"/>
                      <a:pt x="374" y="213"/>
                      <a:pt x="374" y="214"/>
                    </a:cubicBezTo>
                    <a:cubicBezTo>
                      <a:pt x="374" y="214"/>
                      <a:pt x="374" y="215"/>
                      <a:pt x="375" y="215"/>
                    </a:cubicBezTo>
                    <a:cubicBezTo>
                      <a:pt x="376" y="214"/>
                      <a:pt x="378" y="215"/>
                      <a:pt x="379" y="215"/>
                    </a:cubicBezTo>
                    <a:cubicBezTo>
                      <a:pt x="380" y="214"/>
                      <a:pt x="380" y="213"/>
                      <a:pt x="378" y="213"/>
                    </a:cubicBezTo>
                    <a:cubicBezTo>
                      <a:pt x="377" y="213"/>
                      <a:pt x="376" y="213"/>
                      <a:pt x="376" y="212"/>
                    </a:cubicBezTo>
                    <a:cubicBezTo>
                      <a:pt x="376" y="213"/>
                      <a:pt x="375" y="213"/>
                      <a:pt x="375" y="213"/>
                    </a:cubicBezTo>
                    <a:close/>
                    <a:moveTo>
                      <a:pt x="330" y="284"/>
                    </a:moveTo>
                    <a:cubicBezTo>
                      <a:pt x="330" y="285"/>
                      <a:pt x="331" y="285"/>
                      <a:pt x="331" y="285"/>
                    </a:cubicBezTo>
                    <a:cubicBezTo>
                      <a:pt x="332" y="286"/>
                      <a:pt x="333" y="286"/>
                      <a:pt x="334" y="286"/>
                    </a:cubicBezTo>
                    <a:cubicBezTo>
                      <a:pt x="334" y="287"/>
                      <a:pt x="335" y="286"/>
                      <a:pt x="335" y="286"/>
                    </a:cubicBezTo>
                    <a:cubicBezTo>
                      <a:pt x="335" y="285"/>
                      <a:pt x="335" y="285"/>
                      <a:pt x="335" y="284"/>
                    </a:cubicBezTo>
                    <a:cubicBezTo>
                      <a:pt x="334" y="284"/>
                      <a:pt x="333" y="283"/>
                      <a:pt x="332" y="284"/>
                    </a:cubicBezTo>
                    <a:cubicBezTo>
                      <a:pt x="331" y="284"/>
                      <a:pt x="330" y="283"/>
                      <a:pt x="330" y="284"/>
                    </a:cubicBezTo>
                    <a:close/>
                    <a:moveTo>
                      <a:pt x="370" y="236"/>
                    </a:moveTo>
                    <a:cubicBezTo>
                      <a:pt x="371" y="236"/>
                      <a:pt x="371" y="237"/>
                      <a:pt x="372" y="237"/>
                    </a:cubicBezTo>
                    <a:cubicBezTo>
                      <a:pt x="373" y="237"/>
                      <a:pt x="373" y="236"/>
                      <a:pt x="373" y="235"/>
                    </a:cubicBezTo>
                    <a:cubicBezTo>
                      <a:pt x="373" y="235"/>
                      <a:pt x="373" y="234"/>
                      <a:pt x="373" y="234"/>
                    </a:cubicBezTo>
                    <a:cubicBezTo>
                      <a:pt x="372" y="233"/>
                      <a:pt x="373" y="232"/>
                      <a:pt x="373" y="231"/>
                    </a:cubicBezTo>
                    <a:cubicBezTo>
                      <a:pt x="374" y="231"/>
                      <a:pt x="374" y="231"/>
                      <a:pt x="374" y="231"/>
                    </a:cubicBezTo>
                    <a:cubicBezTo>
                      <a:pt x="373" y="229"/>
                      <a:pt x="373" y="227"/>
                      <a:pt x="373" y="226"/>
                    </a:cubicBezTo>
                    <a:cubicBezTo>
                      <a:pt x="373" y="225"/>
                      <a:pt x="373" y="225"/>
                      <a:pt x="372" y="225"/>
                    </a:cubicBezTo>
                    <a:cubicBezTo>
                      <a:pt x="370" y="226"/>
                      <a:pt x="369" y="229"/>
                      <a:pt x="369" y="231"/>
                    </a:cubicBezTo>
                    <a:cubicBezTo>
                      <a:pt x="369" y="232"/>
                      <a:pt x="369" y="233"/>
                      <a:pt x="369" y="233"/>
                    </a:cubicBezTo>
                    <a:cubicBezTo>
                      <a:pt x="369" y="234"/>
                      <a:pt x="370" y="235"/>
                      <a:pt x="370" y="236"/>
                    </a:cubicBezTo>
                    <a:close/>
                    <a:moveTo>
                      <a:pt x="370" y="215"/>
                    </a:moveTo>
                    <a:cubicBezTo>
                      <a:pt x="371" y="216"/>
                      <a:pt x="372" y="217"/>
                      <a:pt x="375" y="216"/>
                    </a:cubicBezTo>
                    <a:cubicBezTo>
                      <a:pt x="373" y="215"/>
                      <a:pt x="371" y="215"/>
                      <a:pt x="371" y="213"/>
                    </a:cubicBezTo>
                    <a:cubicBezTo>
                      <a:pt x="371" y="213"/>
                      <a:pt x="371" y="213"/>
                      <a:pt x="371" y="213"/>
                    </a:cubicBezTo>
                    <a:cubicBezTo>
                      <a:pt x="370" y="213"/>
                      <a:pt x="370" y="214"/>
                      <a:pt x="369" y="214"/>
                    </a:cubicBezTo>
                    <a:cubicBezTo>
                      <a:pt x="369" y="215"/>
                      <a:pt x="369" y="215"/>
                      <a:pt x="370" y="215"/>
                    </a:cubicBezTo>
                    <a:close/>
                    <a:moveTo>
                      <a:pt x="271" y="365"/>
                    </a:moveTo>
                    <a:cubicBezTo>
                      <a:pt x="271" y="364"/>
                      <a:pt x="272" y="363"/>
                      <a:pt x="272" y="362"/>
                    </a:cubicBezTo>
                    <a:cubicBezTo>
                      <a:pt x="272" y="362"/>
                      <a:pt x="272" y="361"/>
                      <a:pt x="272" y="361"/>
                    </a:cubicBezTo>
                    <a:cubicBezTo>
                      <a:pt x="271" y="361"/>
                      <a:pt x="271" y="361"/>
                      <a:pt x="271" y="362"/>
                    </a:cubicBezTo>
                    <a:cubicBezTo>
                      <a:pt x="270" y="362"/>
                      <a:pt x="270" y="363"/>
                      <a:pt x="270" y="364"/>
                    </a:cubicBezTo>
                    <a:cubicBezTo>
                      <a:pt x="269" y="364"/>
                      <a:pt x="270" y="365"/>
                      <a:pt x="270" y="365"/>
                    </a:cubicBezTo>
                    <a:cubicBezTo>
                      <a:pt x="270" y="365"/>
                      <a:pt x="271" y="365"/>
                      <a:pt x="271" y="365"/>
                    </a:cubicBezTo>
                    <a:close/>
                    <a:moveTo>
                      <a:pt x="397" y="253"/>
                    </a:moveTo>
                    <a:cubicBezTo>
                      <a:pt x="398" y="253"/>
                      <a:pt x="398" y="253"/>
                      <a:pt x="398" y="253"/>
                    </a:cubicBezTo>
                    <a:cubicBezTo>
                      <a:pt x="398" y="252"/>
                      <a:pt x="399" y="252"/>
                      <a:pt x="400" y="252"/>
                    </a:cubicBezTo>
                    <a:cubicBezTo>
                      <a:pt x="400" y="251"/>
                      <a:pt x="399" y="251"/>
                      <a:pt x="399" y="251"/>
                    </a:cubicBezTo>
                    <a:cubicBezTo>
                      <a:pt x="399" y="250"/>
                      <a:pt x="398" y="250"/>
                      <a:pt x="398" y="250"/>
                    </a:cubicBezTo>
                    <a:cubicBezTo>
                      <a:pt x="397" y="250"/>
                      <a:pt x="397" y="251"/>
                      <a:pt x="397" y="252"/>
                    </a:cubicBezTo>
                    <a:cubicBezTo>
                      <a:pt x="397" y="252"/>
                      <a:pt x="397" y="253"/>
                      <a:pt x="397" y="253"/>
                    </a:cubicBezTo>
                    <a:close/>
                    <a:moveTo>
                      <a:pt x="379" y="339"/>
                    </a:moveTo>
                    <a:cubicBezTo>
                      <a:pt x="379" y="341"/>
                      <a:pt x="379" y="342"/>
                      <a:pt x="379" y="344"/>
                    </a:cubicBezTo>
                    <a:cubicBezTo>
                      <a:pt x="379" y="344"/>
                      <a:pt x="379" y="345"/>
                      <a:pt x="379" y="344"/>
                    </a:cubicBezTo>
                    <a:cubicBezTo>
                      <a:pt x="380" y="344"/>
                      <a:pt x="380" y="340"/>
                      <a:pt x="379" y="339"/>
                    </a:cubicBezTo>
                    <a:cubicBezTo>
                      <a:pt x="379" y="339"/>
                      <a:pt x="379" y="339"/>
                      <a:pt x="379" y="339"/>
                    </a:cubicBezTo>
                    <a:close/>
                    <a:moveTo>
                      <a:pt x="394" y="250"/>
                    </a:moveTo>
                    <a:cubicBezTo>
                      <a:pt x="393" y="250"/>
                      <a:pt x="393" y="251"/>
                      <a:pt x="393" y="252"/>
                    </a:cubicBezTo>
                    <a:cubicBezTo>
                      <a:pt x="393" y="253"/>
                      <a:pt x="393" y="253"/>
                      <a:pt x="394" y="253"/>
                    </a:cubicBezTo>
                    <a:cubicBezTo>
                      <a:pt x="395" y="253"/>
                      <a:pt x="395" y="252"/>
                      <a:pt x="396" y="252"/>
                    </a:cubicBezTo>
                    <a:cubicBezTo>
                      <a:pt x="395" y="251"/>
                      <a:pt x="395" y="251"/>
                      <a:pt x="394" y="250"/>
                    </a:cubicBezTo>
                    <a:close/>
                    <a:moveTo>
                      <a:pt x="354" y="284"/>
                    </a:moveTo>
                    <a:cubicBezTo>
                      <a:pt x="353" y="282"/>
                      <a:pt x="352" y="282"/>
                      <a:pt x="351" y="282"/>
                    </a:cubicBezTo>
                    <a:cubicBezTo>
                      <a:pt x="350" y="282"/>
                      <a:pt x="350" y="283"/>
                      <a:pt x="350" y="284"/>
                    </a:cubicBezTo>
                    <a:cubicBezTo>
                      <a:pt x="351" y="283"/>
                      <a:pt x="352" y="284"/>
                      <a:pt x="354" y="284"/>
                    </a:cubicBezTo>
                    <a:close/>
                    <a:moveTo>
                      <a:pt x="328" y="278"/>
                    </a:moveTo>
                    <a:cubicBezTo>
                      <a:pt x="330" y="279"/>
                      <a:pt x="330" y="278"/>
                      <a:pt x="330" y="277"/>
                    </a:cubicBezTo>
                    <a:cubicBezTo>
                      <a:pt x="329" y="276"/>
                      <a:pt x="328" y="276"/>
                      <a:pt x="328" y="278"/>
                    </a:cubicBezTo>
                    <a:cubicBezTo>
                      <a:pt x="328" y="278"/>
                      <a:pt x="328" y="278"/>
                      <a:pt x="328" y="278"/>
                    </a:cubicBezTo>
                    <a:close/>
                    <a:moveTo>
                      <a:pt x="374" y="262"/>
                    </a:moveTo>
                    <a:cubicBezTo>
                      <a:pt x="374" y="263"/>
                      <a:pt x="375" y="263"/>
                      <a:pt x="376" y="263"/>
                    </a:cubicBezTo>
                    <a:cubicBezTo>
                      <a:pt x="376" y="263"/>
                      <a:pt x="377" y="263"/>
                      <a:pt x="377" y="263"/>
                    </a:cubicBezTo>
                    <a:cubicBezTo>
                      <a:pt x="377" y="262"/>
                      <a:pt x="376" y="261"/>
                      <a:pt x="375" y="261"/>
                    </a:cubicBezTo>
                    <a:cubicBezTo>
                      <a:pt x="375" y="261"/>
                      <a:pt x="375" y="262"/>
                      <a:pt x="374" y="262"/>
                    </a:cubicBezTo>
                    <a:close/>
                    <a:moveTo>
                      <a:pt x="222" y="210"/>
                    </a:moveTo>
                    <a:cubicBezTo>
                      <a:pt x="223" y="210"/>
                      <a:pt x="223" y="210"/>
                      <a:pt x="224" y="210"/>
                    </a:cubicBezTo>
                    <a:cubicBezTo>
                      <a:pt x="224" y="209"/>
                      <a:pt x="225" y="209"/>
                      <a:pt x="225" y="208"/>
                    </a:cubicBezTo>
                    <a:cubicBezTo>
                      <a:pt x="224" y="208"/>
                      <a:pt x="224" y="208"/>
                      <a:pt x="223" y="208"/>
                    </a:cubicBezTo>
                    <a:cubicBezTo>
                      <a:pt x="223" y="208"/>
                      <a:pt x="222" y="209"/>
                      <a:pt x="222" y="209"/>
                    </a:cubicBezTo>
                    <a:cubicBezTo>
                      <a:pt x="222" y="210"/>
                      <a:pt x="222" y="210"/>
                      <a:pt x="222" y="210"/>
                    </a:cubicBezTo>
                    <a:close/>
                    <a:moveTo>
                      <a:pt x="354" y="252"/>
                    </a:moveTo>
                    <a:cubicBezTo>
                      <a:pt x="355" y="252"/>
                      <a:pt x="355" y="252"/>
                      <a:pt x="355" y="251"/>
                    </a:cubicBezTo>
                    <a:cubicBezTo>
                      <a:pt x="355" y="250"/>
                      <a:pt x="355" y="250"/>
                      <a:pt x="354" y="250"/>
                    </a:cubicBezTo>
                    <a:cubicBezTo>
                      <a:pt x="353" y="250"/>
                      <a:pt x="353" y="250"/>
                      <a:pt x="353" y="250"/>
                    </a:cubicBezTo>
                    <a:cubicBezTo>
                      <a:pt x="353" y="251"/>
                      <a:pt x="353" y="252"/>
                      <a:pt x="354" y="252"/>
                    </a:cubicBezTo>
                    <a:close/>
                    <a:moveTo>
                      <a:pt x="379" y="263"/>
                    </a:moveTo>
                    <a:cubicBezTo>
                      <a:pt x="380" y="263"/>
                      <a:pt x="381" y="263"/>
                      <a:pt x="382" y="262"/>
                    </a:cubicBezTo>
                    <a:cubicBezTo>
                      <a:pt x="380" y="262"/>
                      <a:pt x="379" y="261"/>
                      <a:pt x="379" y="262"/>
                    </a:cubicBezTo>
                    <a:cubicBezTo>
                      <a:pt x="378" y="262"/>
                      <a:pt x="378" y="262"/>
                      <a:pt x="379" y="263"/>
                    </a:cubicBezTo>
                    <a:close/>
                    <a:moveTo>
                      <a:pt x="396" y="245"/>
                    </a:moveTo>
                    <a:cubicBezTo>
                      <a:pt x="395" y="245"/>
                      <a:pt x="394" y="245"/>
                      <a:pt x="393" y="246"/>
                    </a:cubicBezTo>
                    <a:cubicBezTo>
                      <a:pt x="394" y="246"/>
                      <a:pt x="394" y="246"/>
                      <a:pt x="394" y="246"/>
                    </a:cubicBezTo>
                    <a:cubicBezTo>
                      <a:pt x="396" y="247"/>
                      <a:pt x="396" y="246"/>
                      <a:pt x="396" y="245"/>
                    </a:cubicBezTo>
                    <a:close/>
                    <a:moveTo>
                      <a:pt x="380" y="339"/>
                    </a:moveTo>
                    <a:cubicBezTo>
                      <a:pt x="380" y="339"/>
                      <a:pt x="381" y="339"/>
                      <a:pt x="381" y="339"/>
                    </a:cubicBezTo>
                    <a:cubicBezTo>
                      <a:pt x="381" y="337"/>
                      <a:pt x="380" y="337"/>
                      <a:pt x="380" y="337"/>
                    </a:cubicBezTo>
                    <a:cubicBezTo>
                      <a:pt x="380" y="337"/>
                      <a:pt x="379" y="339"/>
                      <a:pt x="380" y="339"/>
                    </a:cubicBezTo>
                    <a:close/>
                    <a:moveTo>
                      <a:pt x="300" y="286"/>
                    </a:moveTo>
                    <a:cubicBezTo>
                      <a:pt x="301" y="287"/>
                      <a:pt x="302" y="288"/>
                      <a:pt x="302" y="289"/>
                    </a:cubicBezTo>
                    <a:cubicBezTo>
                      <a:pt x="302" y="286"/>
                      <a:pt x="302" y="286"/>
                      <a:pt x="300" y="286"/>
                    </a:cubicBezTo>
                    <a:close/>
                    <a:moveTo>
                      <a:pt x="400" y="264"/>
                    </a:moveTo>
                    <a:cubicBezTo>
                      <a:pt x="400" y="264"/>
                      <a:pt x="401" y="264"/>
                      <a:pt x="401" y="264"/>
                    </a:cubicBezTo>
                    <a:cubicBezTo>
                      <a:pt x="402" y="263"/>
                      <a:pt x="401" y="263"/>
                      <a:pt x="401" y="262"/>
                    </a:cubicBezTo>
                    <a:cubicBezTo>
                      <a:pt x="400" y="262"/>
                      <a:pt x="400" y="263"/>
                      <a:pt x="400" y="264"/>
                    </a:cubicBezTo>
                    <a:close/>
                    <a:moveTo>
                      <a:pt x="217" y="369"/>
                    </a:moveTo>
                    <a:cubicBezTo>
                      <a:pt x="218" y="367"/>
                      <a:pt x="217" y="367"/>
                      <a:pt x="216" y="367"/>
                    </a:cubicBezTo>
                    <a:cubicBezTo>
                      <a:pt x="217" y="367"/>
                      <a:pt x="217" y="368"/>
                      <a:pt x="217" y="369"/>
                    </a:cubicBezTo>
                    <a:close/>
                    <a:moveTo>
                      <a:pt x="390" y="252"/>
                    </a:moveTo>
                    <a:cubicBezTo>
                      <a:pt x="389" y="252"/>
                      <a:pt x="389" y="253"/>
                      <a:pt x="389" y="254"/>
                    </a:cubicBezTo>
                    <a:cubicBezTo>
                      <a:pt x="390" y="253"/>
                      <a:pt x="390" y="253"/>
                      <a:pt x="390" y="252"/>
                    </a:cubicBezTo>
                    <a:close/>
                    <a:moveTo>
                      <a:pt x="404" y="266"/>
                    </a:move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6"/>
                      <a:pt x="403" y="266"/>
                      <a:pt x="403" y="266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4" y="267"/>
                      <a:pt x="404" y="267"/>
                      <a:pt x="404" y="266"/>
                    </a:cubicBezTo>
                    <a:close/>
                    <a:moveTo>
                      <a:pt x="393" y="254"/>
                    </a:moveTo>
                    <a:cubicBezTo>
                      <a:pt x="394" y="255"/>
                      <a:pt x="394" y="255"/>
                      <a:pt x="395" y="255"/>
                    </a:cubicBezTo>
                    <a:cubicBezTo>
                      <a:pt x="395" y="254"/>
                      <a:pt x="394" y="254"/>
                      <a:pt x="393" y="254"/>
                    </a:cubicBezTo>
                    <a:close/>
                    <a:moveTo>
                      <a:pt x="161" y="383"/>
                    </a:moveTo>
                    <a:cubicBezTo>
                      <a:pt x="162" y="382"/>
                      <a:pt x="163" y="382"/>
                      <a:pt x="164" y="382"/>
                    </a:cubicBezTo>
                    <a:cubicBezTo>
                      <a:pt x="163" y="382"/>
                      <a:pt x="162" y="381"/>
                      <a:pt x="161" y="383"/>
                    </a:cubicBezTo>
                    <a:close/>
                    <a:moveTo>
                      <a:pt x="387" y="265"/>
                    </a:moveTo>
                    <a:cubicBezTo>
                      <a:pt x="386" y="264"/>
                      <a:pt x="386" y="264"/>
                      <a:pt x="385" y="265"/>
                    </a:cubicBezTo>
                    <a:cubicBezTo>
                      <a:pt x="386" y="265"/>
                      <a:pt x="386" y="265"/>
                      <a:pt x="387" y="265"/>
                    </a:cubicBezTo>
                    <a:close/>
                    <a:moveTo>
                      <a:pt x="202" y="342"/>
                    </a:moveTo>
                    <a:cubicBezTo>
                      <a:pt x="202" y="342"/>
                      <a:pt x="202" y="342"/>
                      <a:pt x="202" y="342"/>
                    </a:cubicBezTo>
                    <a:cubicBezTo>
                      <a:pt x="203" y="342"/>
                      <a:pt x="202" y="342"/>
                      <a:pt x="202" y="341"/>
                    </a:cubicBezTo>
                    <a:cubicBezTo>
                      <a:pt x="202" y="341"/>
                      <a:pt x="201" y="342"/>
                      <a:pt x="202" y="342"/>
                    </a:cubicBezTo>
                    <a:close/>
                    <a:moveTo>
                      <a:pt x="269" y="361"/>
                    </a:moveTo>
                    <a:cubicBezTo>
                      <a:pt x="269" y="362"/>
                      <a:pt x="269" y="362"/>
                      <a:pt x="269" y="363"/>
                    </a:cubicBezTo>
                    <a:cubicBezTo>
                      <a:pt x="269" y="362"/>
                      <a:pt x="270" y="362"/>
                      <a:pt x="269" y="361"/>
                    </a:cubicBezTo>
                    <a:close/>
                    <a:moveTo>
                      <a:pt x="398" y="245"/>
                    </a:moveTo>
                    <a:cubicBezTo>
                      <a:pt x="398" y="244"/>
                      <a:pt x="398" y="244"/>
                      <a:pt x="397" y="243"/>
                    </a:cubicBezTo>
                    <a:cubicBezTo>
                      <a:pt x="397" y="244"/>
                      <a:pt x="397" y="244"/>
                      <a:pt x="398" y="245"/>
                    </a:cubicBezTo>
                    <a:close/>
                    <a:moveTo>
                      <a:pt x="395" y="261"/>
                    </a:moveTo>
                    <a:cubicBezTo>
                      <a:pt x="395" y="261"/>
                      <a:pt x="395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5" y="261"/>
                      <a:pt x="395" y="261"/>
                    </a:cubicBezTo>
                    <a:close/>
                    <a:moveTo>
                      <a:pt x="332" y="277"/>
                    </a:move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6"/>
                      <a:pt x="331" y="277"/>
                      <a:pt x="331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lose/>
                    <a:moveTo>
                      <a:pt x="400" y="266"/>
                    </a:moveTo>
                    <a:cubicBezTo>
                      <a:pt x="401" y="266"/>
                      <a:pt x="401" y="267"/>
                      <a:pt x="401" y="267"/>
                    </a:cubicBezTo>
                    <a:cubicBezTo>
                      <a:pt x="401" y="267"/>
                      <a:pt x="401" y="267"/>
                      <a:pt x="401" y="267"/>
                    </a:cubicBezTo>
                    <a:cubicBezTo>
                      <a:pt x="401" y="266"/>
                      <a:pt x="401" y="266"/>
                      <a:pt x="401" y="266"/>
                    </a:cubicBezTo>
                    <a:cubicBezTo>
                      <a:pt x="401" y="266"/>
                      <a:pt x="400" y="266"/>
                      <a:pt x="400" y="266"/>
                    </a:cubicBezTo>
                    <a:close/>
                    <a:moveTo>
                      <a:pt x="184" y="385"/>
                    </a:moveTo>
                    <a:cubicBezTo>
                      <a:pt x="184" y="385"/>
                      <a:pt x="183" y="385"/>
                      <a:pt x="183" y="385"/>
                    </a:cubicBezTo>
                    <a:cubicBezTo>
                      <a:pt x="183" y="386"/>
                      <a:pt x="184" y="386"/>
                      <a:pt x="184" y="386"/>
                    </a:cubicBezTo>
                    <a:cubicBezTo>
                      <a:pt x="184" y="385"/>
                      <a:pt x="184" y="385"/>
                      <a:pt x="184" y="385"/>
                    </a:cubicBezTo>
                    <a:close/>
                    <a:moveTo>
                      <a:pt x="267" y="333"/>
                    </a:moveTo>
                    <a:cubicBezTo>
                      <a:pt x="267" y="334"/>
                      <a:pt x="267" y="334"/>
                      <a:pt x="267" y="334"/>
                    </a:cubicBezTo>
                    <a:cubicBezTo>
                      <a:pt x="267" y="334"/>
                      <a:pt x="268" y="334"/>
                      <a:pt x="268" y="334"/>
                    </a:cubicBezTo>
                    <a:cubicBezTo>
                      <a:pt x="268" y="333"/>
                      <a:pt x="268" y="333"/>
                      <a:pt x="267" y="333"/>
                    </a:cubicBezTo>
                    <a:cubicBezTo>
                      <a:pt x="267" y="333"/>
                      <a:pt x="267" y="333"/>
                      <a:pt x="267" y="333"/>
                    </a:cubicBezTo>
                    <a:close/>
                    <a:moveTo>
                      <a:pt x="573" y="256"/>
                    </a:moveTo>
                    <a:cubicBezTo>
                      <a:pt x="573" y="256"/>
                      <a:pt x="572" y="256"/>
                      <a:pt x="572" y="256"/>
                    </a:cubicBezTo>
                    <a:cubicBezTo>
                      <a:pt x="572" y="256"/>
                      <a:pt x="572" y="256"/>
                      <a:pt x="571" y="256"/>
                    </a:cubicBezTo>
                    <a:cubicBezTo>
                      <a:pt x="571" y="256"/>
                      <a:pt x="571" y="256"/>
                      <a:pt x="571" y="257"/>
                    </a:cubicBezTo>
                    <a:cubicBezTo>
                      <a:pt x="571" y="257"/>
                      <a:pt x="571" y="258"/>
                      <a:pt x="571" y="258"/>
                    </a:cubicBezTo>
                    <a:cubicBezTo>
                      <a:pt x="573" y="259"/>
                      <a:pt x="574" y="260"/>
                      <a:pt x="575" y="261"/>
                    </a:cubicBezTo>
                    <a:cubicBezTo>
                      <a:pt x="576" y="262"/>
                      <a:pt x="578" y="262"/>
                      <a:pt x="579" y="263"/>
                    </a:cubicBezTo>
                    <a:cubicBezTo>
                      <a:pt x="579" y="263"/>
                      <a:pt x="580" y="263"/>
                      <a:pt x="580" y="263"/>
                    </a:cubicBezTo>
                    <a:cubicBezTo>
                      <a:pt x="580" y="262"/>
                      <a:pt x="580" y="262"/>
                      <a:pt x="580" y="262"/>
                    </a:cubicBezTo>
                    <a:cubicBezTo>
                      <a:pt x="581" y="260"/>
                      <a:pt x="583" y="259"/>
                      <a:pt x="583" y="257"/>
                    </a:cubicBezTo>
                    <a:cubicBezTo>
                      <a:pt x="584" y="256"/>
                      <a:pt x="584" y="254"/>
                      <a:pt x="582" y="253"/>
                    </a:cubicBezTo>
                    <a:cubicBezTo>
                      <a:pt x="582" y="252"/>
                      <a:pt x="581" y="252"/>
                      <a:pt x="581" y="252"/>
                    </a:cubicBezTo>
                    <a:cubicBezTo>
                      <a:pt x="579" y="252"/>
                      <a:pt x="578" y="252"/>
                      <a:pt x="576" y="251"/>
                    </a:cubicBezTo>
                    <a:cubicBezTo>
                      <a:pt x="576" y="251"/>
                      <a:pt x="575" y="251"/>
                      <a:pt x="575" y="252"/>
                    </a:cubicBezTo>
                    <a:cubicBezTo>
                      <a:pt x="575" y="252"/>
                      <a:pt x="574" y="252"/>
                      <a:pt x="574" y="253"/>
                    </a:cubicBezTo>
                    <a:cubicBezTo>
                      <a:pt x="574" y="253"/>
                      <a:pt x="574" y="254"/>
                      <a:pt x="574" y="255"/>
                    </a:cubicBezTo>
                    <a:cubicBezTo>
                      <a:pt x="574" y="255"/>
                      <a:pt x="574" y="256"/>
                      <a:pt x="574" y="256"/>
                    </a:cubicBezTo>
                    <a:cubicBezTo>
                      <a:pt x="574" y="256"/>
                      <a:pt x="573" y="256"/>
                      <a:pt x="573" y="256"/>
                    </a:cubicBezTo>
                    <a:close/>
                    <a:moveTo>
                      <a:pt x="692" y="304"/>
                    </a:moveTo>
                    <a:cubicBezTo>
                      <a:pt x="692" y="304"/>
                      <a:pt x="692" y="304"/>
                      <a:pt x="692" y="304"/>
                    </a:cubicBezTo>
                    <a:cubicBezTo>
                      <a:pt x="693" y="304"/>
                      <a:pt x="693" y="304"/>
                      <a:pt x="692" y="303"/>
                    </a:cubicBezTo>
                    <a:cubicBezTo>
                      <a:pt x="692" y="303"/>
                      <a:pt x="691" y="302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0" y="304"/>
                      <a:pt x="689" y="303"/>
                      <a:pt x="688" y="303"/>
                    </a:cubicBezTo>
                    <a:cubicBezTo>
                      <a:pt x="687" y="303"/>
                      <a:pt x="685" y="302"/>
                      <a:pt x="684" y="303"/>
                    </a:cubicBezTo>
                    <a:cubicBezTo>
                      <a:pt x="684" y="303"/>
                      <a:pt x="684" y="303"/>
                      <a:pt x="684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5"/>
                      <a:pt x="683" y="305"/>
                      <a:pt x="684" y="305"/>
                    </a:cubicBezTo>
                    <a:cubicBezTo>
                      <a:pt x="684" y="306"/>
                      <a:pt x="684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6" y="304"/>
                      <a:pt x="686" y="304"/>
                      <a:pt x="688" y="305"/>
                    </a:cubicBezTo>
                    <a:cubicBezTo>
                      <a:pt x="688" y="305"/>
                      <a:pt x="688" y="305"/>
                      <a:pt x="687" y="305"/>
                    </a:cubicBezTo>
                    <a:cubicBezTo>
                      <a:pt x="687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7" y="306"/>
                      <a:pt x="687" y="306"/>
                    </a:cubicBezTo>
                    <a:cubicBezTo>
                      <a:pt x="688" y="307"/>
                      <a:pt x="690" y="307"/>
                      <a:pt x="691" y="307"/>
                    </a:cubicBezTo>
                    <a:cubicBezTo>
                      <a:pt x="691" y="307"/>
                      <a:pt x="692" y="307"/>
                      <a:pt x="692" y="307"/>
                    </a:cubicBezTo>
                    <a:cubicBezTo>
                      <a:pt x="692" y="307"/>
                      <a:pt x="692" y="307"/>
                      <a:pt x="692" y="307"/>
                    </a:cubicBezTo>
                    <a:cubicBezTo>
                      <a:pt x="693" y="306"/>
                      <a:pt x="693" y="306"/>
                      <a:pt x="692" y="305"/>
                    </a:cubicBezTo>
                    <a:cubicBezTo>
                      <a:pt x="692" y="305"/>
                      <a:pt x="691" y="305"/>
                      <a:pt x="692" y="305"/>
                    </a:cubicBezTo>
                    <a:cubicBezTo>
                      <a:pt x="692" y="305"/>
                      <a:pt x="692" y="304"/>
                      <a:pt x="692" y="304"/>
                    </a:cubicBezTo>
                    <a:close/>
                    <a:moveTo>
                      <a:pt x="466" y="208"/>
                    </a:moveTo>
                    <a:cubicBezTo>
                      <a:pt x="467" y="208"/>
                      <a:pt x="468" y="208"/>
                      <a:pt x="469" y="209"/>
                    </a:cubicBezTo>
                    <a:cubicBezTo>
                      <a:pt x="470" y="208"/>
                      <a:pt x="468" y="206"/>
                      <a:pt x="469" y="205"/>
                    </a:cubicBezTo>
                    <a:cubicBezTo>
                      <a:pt x="470" y="206"/>
                      <a:pt x="470" y="207"/>
                      <a:pt x="470" y="209"/>
                    </a:cubicBezTo>
                    <a:cubicBezTo>
                      <a:pt x="470" y="208"/>
                      <a:pt x="470" y="207"/>
                      <a:pt x="471" y="206"/>
                    </a:cubicBezTo>
                    <a:cubicBezTo>
                      <a:pt x="471" y="207"/>
                      <a:pt x="471" y="208"/>
                      <a:pt x="472" y="207"/>
                    </a:cubicBezTo>
                    <a:cubicBezTo>
                      <a:pt x="472" y="206"/>
                      <a:pt x="472" y="206"/>
                      <a:pt x="473" y="206"/>
                    </a:cubicBezTo>
                    <a:cubicBezTo>
                      <a:pt x="473" y="206"/>
                      <a:pt x="473" y="206"/>
                      <a:pt x="473" y="206"/>
                    </a:cubicBezTo>
                    <a:cubicBezTo>
                      <a:pt x="472" y="205"/>
                      <a:pt x="472" y="205"/>
                      <a:pt x="473" y="204"/>
                    </a:cubicBezTo>
                    <a:cubicBezTo>
                      <a:pt x="473" y="204"/>
                      <a:pt x="473" y="204"/>
                      <a:pt x="473" y="204"/>
                    </a:cubicBezTo>
                    <a:cubicBezTo>
                      <a:pt x="473" y="203"/>
                      <a:pt x="473" y="203"/>
                      <a:pt x="473" y="204"/>
                    </a:cubicBezTo>
                    <a:cubicBezTo>
                      <a:pt x="472" y="204"/>
                      <a:pt x="471" y="205"/>
                      <a:pt x="471" y="205"/>
                    </a:cubicBezTo>
                    <a:cubicBezTo>
                      <a:pt x="470" y="205"/>
                      <a:pt x="470" y="205"/>
                      <a:pt x="470" y="205"/>
                    </a:cubicBezTo>
                    <a:cubicBezTo>
                      <a:pt x="469" y="204"/>
                      <a:pt x="468" y="203"/>
                      <a:pt x="468" y="205"/>
                    </a:cubicBezTo>
                    <a:cubicBezTo>
                      <a:pt x="468" y="205"/>
                      <a:pt x="467" y="206"/>
                      <a:pt x="467" y="206"/>
                    </a:cubicBezTo>
                    <a:cubicBezTo>
                      <a:pt x="467" y="205"/>
                      <a:pt x="466" y="205"/>
                      <a:pt x="465" y="204"/>
                    </a:cubicBezTo>
                    <a:cubicBezTo>
                      <a:pt x="464" y="204"/>
                      <a:pt x="464" y="204"/>
                      <a:pt x="464" y="205"/>
                    </a:cubicBezTo>
                    <a:cubicBezTo>
                      <a:pt x="464" y="205"/>
                      <a:pt x="464" y="206"/>
                      <a:pt x="463" y="206"/>
                    </a:cubicBezTo>
                    <a:cubicBezTo>
                      <a:pt x="463" y="205"/>
                      <a:pt x="463" y="204"/>
                      <a:pt x="462" y="204"/>
                    </a:cubicBezTo>
                    <a:cubicBezTo>
                      <a:pt x="461" y="205"/>
                      <a:pt x="461" y="205"/>
                      <a:pt x="462" y="206"/>
                    </a:cubicBezTo>
                    <a:cubicBezTo>
                      <a:pt x="463" y="207"/>
                      <a:pt x="464" y="208"/>
                      <a:pt x="466" y="208"/>
                    </a:cubicBezTo>
                    <a:close/>
                    <a:moveTo>
                      <a:pt x="464" y="184"/>
                    </a:moveTo>
                    <a:cubicBezTo>
                      <a:pt x="464" y="184"/>
                      <a:pt x="465" y="183"/>
                      <a:pt x="465" y="183"/>
                    </a:cubicBezTo>
                    <a:cubicBezTo>
                      <a:pt x="465" y="183"/>
                      <a:pt x="465" y="183"/>
                      <a:pt x="465" y="183"/>
                    </a:cubicBezTo>
                    <a:cubicBezTo>
                      <a:pt x="466" y="184"/>
                      <a:pt x="465" y="184"/>
                      <a:pt x="465" y="185"/>
                    </a:cubicBezTo>
                    <a:cubicBezTo>
                      <a:pt x="467" y="184"/>
                      <a:pt x="469" y="182"/>
                      <a:pt x="470" y="181"/>
                    </a:cubicBezTo>
                    <a:cubicBezTo>
                      <a:pt x="470" y="180"/>
                      <a:pt x="470" y="179"/>
                      <a:pt x="469" y="179"/>
                    </a:cubicBezTo>
                    <a:cubicBezTo>
                      <a:pt x="468" y="178"/>
                      <a:pt x="468" y="179"/>
                      <a:pt x="468" y="179"/>
                    </a:cubicBezTo>
                    <a:cubicBezTo>
                      <a:pt x="467" y="180"/>
                      <a:pt x="466" y="181"/>
                      <a:pt x="465" y="181"/>
                    </a:cubicBezTo>
                    <a:cubicBezTo>
                      <a:pt x="464" y="181"/>
                      <a:pt x="463" y="182"/>
                      <a:pt x="463" y="182"/>
                    </a:cubicBezTo>
                    <a:cubicBezTo>
                      <a:pt x="463" y="183"/>
                      <a:pt x="462" y="183"/>
                      <a:pt x="462" y="184"/>
                    </a:cubicBezTo>
                    <a:cubicBezTo>
                      <a:pt x="463" y="184"/>
                      <a:pt x="463" y="184"/>
                      <a:pt x="464" y="184"/>
                    </a:cubicBezTo>
                    <a:close/>
                    <a:moveTo>
                      <a:pt x="418" y="184"/>
                    </a:moveTo>
                    <a:cubicBezTo>
                      <a:pt x="418" y="184"/>
                      <a:pt x="418" y="183"/>
                      <a:pt x="419" y="183"/>
                    </a:cubicBezTo>
                    <a:cubicBezTo>
                      <a:pt x="419" y="181"/>
                      <a:pt x="420" y="180"/>
                      <a:pt x="422" y="180"/>
                    </a:cubicBezTo>
                    <a:cubicBezTo>
                      <a:pt x="422" y="180"/>
                      <a:pt x="423" y="179"/>
                      <a:pt x="423" y="179"/>
                    </a:cubicBezTo>
                    <a:cubicBezTo>
                      <a:pt x="423" y="179"/>
                      <a:pt x="423" y="179"/>
                      <a:pt x="423" y="178"/>
                    </a:cubicBezTo>
                    <a:cubicBezTo>
                      <a:pt x="424" y="178"/>
                      <a:pt x="425" y="178"/>
                      <a:pt x="424" y="177"/>
                    </a:cubicBezTo>
                    <a:cubicBezTo>
                      <a:pt x="424" y="176"/>
                      <a:pt x="424" y="175"/>
                      <a:pt x="422" y="175"/>
                    </a:cubicBezTo>
                    <a:cubicBezTo>
                      <a:pt x="421" y="175"/>
                      <a:pt x="421" y="175"/>
                      <a:pt x="420" y="176"/>
                    </a:cubicBezTo>
                    <a:cubicBezTo>
                      <a:pt x="420" y="177"/>
                      <a:pt x="419" y="178"/>
                      <a:pt x="418" y="179"/>
                    </a:cubicBezTo>
                    <a:cubicBezTo>
                      <a:pt x="417" y="180"/>
                      <a:pt x="417" y="181"/>
                      <a:pt x="417" y="183"/>
                    </a:cubicBezTo>
                    <a:cubicBezTo>
                      <a:pt x="417" y="183"/>
                      <a:pt x="417" y="184"/>
                      <a:pt x="418" y="184"/>
                    </a:cubicBezTo>
                    <a:close/>
                    <a:moveTo>
                      <a:pt x="686" y="294"/>
                    </a:moveTo>
                    <a:cubicBezTo>
                      <a:pt x="686" y="294"/>
                      <a:pt x="685" y="294"/>
                      <a:pt x="685" y="294"/>
                    </a:cubicBezTo>
                    <a:cubicBezTo>
                      <a:pt x="685" y="295"/>
                      <a:pt x="687" y="295"/>
                      <a:pt x="687" y="295"/>
                    </a:cubicBezTo>
                    <a:cubicBezTo>
                      <a:pt x="688" y="295"/>
                      <a:pt x="689" y="297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5"/>
                      <a:pt x="689" y="295"/>
                      <a:pt x="688" y="294"/>
                    </a:cubicBezTo>
                    <a:cubicBezTo>
                      <a:pt x="687" y="294"/>
                      <a:pt x="686" y="293"/>
                      <a:pt x="686" y="294"/>
                    </a:cubicBezTo>
                    <a:close/>
                    <a:moveTo>
                      <a:pt x="654" y="272"/>
                    </a:moveTo>
                    <a:cubicBezTo>
                      <a:pt x="655" y="272"/>
                      <a:pt x="655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2"/>
                      <a:pt x="656" y="271"/>
                      <a:pt x="656" y="270"/>
                    </a:cubicBezTo>
                    <a:cubicBezTo>
                      <a:pt x="656" y="270"/>
                      <a:pt x="656" y="269"/>
                      <a:pt x="655" y="270"/>
                    </a:cubicBezTo>
                    <a:cubicBezTo>
                      <a:pt x="655" y="270"/>
                      <a:pt x="655" y="270"/>
                      <a:pt x="654" y="270"/>
                    </a:cubicBezTo>
                    <a:cubicBezTo>
                      <a:pt x="654" y="270"/>
                      <a:pt x="654" y="271"/>
                      <a:pt x="654" y="271"/>
                    </a:cubicBezTo>
                    <a:cubicBezTo>
                      <a:pt x="654" y="271"/>
                      <a:pt x="654" y="272"/>
                      <a:pt x="654" y="272"/>
                    </a:cubicBezTo>
                    <a:close/>
                    <a:moveTo>
                      <a:pt x="376" y="169"/>
                    </a:move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8"/>
                      <a:pt x="374" y="168"/>
                    </a:cubicBezTo>
                    <a:cubicBezTo>
                      <a:pt x="374" y="167"/>
                      <a:pt x="373" y="167"/>
                      <a:pt x="373" y="167"/>
                    </a:cubicBezTo>
                    <a:cubicBezTo>
                      <a:pt x="372" y="168"/>
                      <a:pt x="373" y="168"/>
                      <a:pt x="373" y="169"/>
                    </a:cubicBezTo>
                    <a:cubicBezTo>
                      <a:pt x="374" y="170"/>
                      <a:pt x="375" y="169"/>
                      <a:pt x="376" y="169"/>
                    </a:cubicBezTo>
                    <a:close/>
                    <a:moveTo>
                      <a:pt x="430" y="176"/>
                    </a:moveTo>
                    <a:cubicBezTo>
                      <a:pt x="431" y="176"/>
                      <a:pt x="431" y="175"/>
                      <a:pt x="431" y="174"/>
                    </a:cubicBezTo>
                    <a:cubicBezTo>
                      <a:pt x="431" y="174"/>
                      <a:pt x="431" y="173"/>
                      <a:pt x="431" y="173"/>
                    </a:cubicBezTo>
                    <a:cubicBezTo>
                      <a:pt x="430" y="173"/>
                      <a:pt x="429" y="174"/>
                      <a:pt x="429" y="175"/>
                    </a:cubicBezTo>
                    <a:cubicBezTo>
                      <a:pt x="429" y="176"/>
                      <a:pt x="430" y="176"/>
                      <a:pt x="430" y="176"/>
                    </a:cubicBezTo>
                    <a:close/>
                    <a:moveTo>
                      <a:pt x="466" y="195"/>
                    </a:moveTo>
                    <a:cubicBezTo>
                      <a:pt x="468" y="196"/>
                      <a:pt x="468" y="194"/>
                      <a:pt x="468" y="193"/>
                    </a:cubicBezTo>
                    <a:cubicBezTo>
                      <a:pt x="469" y="193"/>
                      <a:pt x="468" y="193"/>
                      <a:pt x="468" y="193"/>
                    </a:cubicBezTo>
                    <a:cubicBezTo>
                      <a:pt x="467" y="194"/>
                      <a:pt x="466" y="193"/>
                      <a:pt x="466" y="194"/>
                    </a:cubicBezTo>
                    <a:cubicBezTo>
                      <a:pt x="465" y="195"/>
                      <a:pt x="466" y="195"/>
                      <a:pt x="466" y="195"/>
                    </a:cubicBezTo>
                    <a:close/>
                    <a:moveTo>
                      <a:pt x="426" y="181"/>
                    </a:moveTo>
                    <a:cubicBezTo>
                      <a:pt x="427" y="180"/>
                      <a:pt x="427" y="180"/>
                      <a:pt x="427" y="179"/>
                    </a:cubicBezTo>
                    <a:cubicBezTo>
                      <a:pt x="427" y="179"/>
                      <a:pt x="426" y="179"/>
                      <a:pt x="426" y="179"/>
                    </a:cubicBezTo>
                    <a:cubicBezTo>
                      <a:pt x="425" y="180"/>
                      <a:pt x="425" y="179"/>
                      <a:pt x="424" y="180"/>
                    </a:cubicBezTo>
                    <a:cubicBezTo>
                      <a:pt x="425" y="181"/>
                      <a:pt x="426" y="181"/>
                      <a:pt x="426" y="181"/>
                    </a:cubicBezTo>
                    <a:close/>
                    <a:moveTo>
                      <a:pt x="439" y="165"/>
                    </a:moveTo>
                    <a:cubicBezTo>
                      <a:pt x="439" y="165"/>
                      <a:pt x="440" y="165"/>
                      <a:pt x="440" y="164"/>
                    </a:cubicBezTo>
                    <a:cubicBezTo>
                      <a:pt x="440" y="164"/>
                      <a:pt x="440" y="163"/>
                      <a:pt x="439" y="163"/>
                    </a:cubicBezTo>
                    <a:cubicBezTo>
                      <a:pt x="439" y="163"/>
                      <a:pt x="438" y="163"/>
                      <a:pt x="438" y="164"/>
                    </a:cubicBezTo>
                    <a:cubicBezTo>
                      <a:pt x="438" y="165"/>
                      <a:pt x="438" y="165"/>
                      <a:pt x="439" y="165"/>
                    </a:cubicBezTo>
                    <a:close/>
                    <a:moveTo>
                      <a:pt x="690" y="288"/>
                    </a:moveTo>
                    <a:cubicBezTo>
                      <a:pt x="690" y="288"/>
                      <a:pt x="690" y="287"/>
                      <a:pt x="691" y="287"/>
                    </a:cubicBezTo>
                    <a:cubicBezTo>
                      <a:pt x="691" y="287"/>
                      <a:pt x="691" y="287"/>
                      <a:pt x="691" y="287"/>
                    </a:cubicBezTo>
                    <a:cubicBezTo>
                      <a:pt x="691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89" y="286"/>
                      <a:pt x="689" y="286"/>
                      <a:pt x="689" y="286"/>
                    </a:cubicBezTo>
                    <a:cubicBezTo>
                      <a:pt x="689" y="286"/>
                      <a:pt x="689" y="287"/>
                      <a:pt x="689" y="287"/>
                    </a:cubicBezTo>
                    <a:cubicBezTo>
                      <a:pt x="689" y="287"/>
                      <a:pt x="689" y="288"/>
                      <a:pt x="690" y="288"/>
                    </a:cubicBezTo>
                    <a:close/>
                    <a:moveTo>
                      <a:pt x="468" y="187"/>
                    </a:moveTo>
                    <a:cubicBezTo>
                      <a:pt x="468" y="186"/>
                      <a:pt x="467" y="186"/>
                      <a:pt x="467" y="186"/>
                    </a:cubicBezTo>
                    <a:cubicBezTo>
                      <a:pt x="466" y="186"/>
                      <a:pt x="466" y="186"/>
                      <a:pt x="466" y="187"/>
                    </a:cubicBezTo>
                    <a:cubicBezTo>
                      <a:pt x="466" y="187"/>
                      <a:pt x="466" y="187"/>
                      <a:pt x="467" y="187"/>
                    </a:cubicBezTo>
                    <a:cubicBezTo>
                      <a:pt x="467" y="187"/>
                      <a:pt x="468" y="187"/>
                      <a:pt x="468" y="187"/>
                    </a:cubicBezTo>
                    <a:close/>
                    <a:moveTo>
                      <a:pt x="691" y="292"/>
                    </a:moveTo>
                    <a:cubicBezTo>
                      <a:pt x="691" y="292"/>
                      <a:pt x="691" y="292"/>
                      <a:pt x="691" y="292"/>
                    </a:cubicBezTo>
                    <a:cubicBezTo>
                      <a:pt x="690" y="292"/>
                      <a:pt x="690" y="292"/>
                      <a:pt x="690" y="293"/>
                    </a:cubicBezTo>
                    <a:cubicBezTo>
                      <a:pt x="690" y="294"/>
                      <a:pt x="690" y="294"/>
                      <a:pt x="691" y="294"/>
                    </a:cubicBezTo>
                    <a:cubicBezTo>
                      <a:pt x="691" y="294"/>
                      <a:pt x="692" y="294"/>
                      <a:pt x="692" y="294"/>
                    </a:cubicBezTo>
                    <a:cubicBezTo>
                      <a:pt x="692" y="293"/>
                      <a:pt x="692" y="293"/>
                      <a:pt x="692" y="293"/>
                    </a:cubicBezTo>
                    <a:cubicBezTo>
                      <a:pt x="692" y="292"/>
                      <a:pt x="692" y="292"/>
                      <a:pt x="691" y="292"/>
                    </a:cubicBezTo>
                    <a:close/>
                    <a:moveTo>
                      <a:pt x="690" y="312"/>
                    </a:moveTo>
                    <a:cubicBezTo>
                      <a:pt x="690" y="313"/>
                      <a:pt x="690" y="314"/>
                      <a:pt x="691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5"/>
                      <a:pt x="692" y="315"/>
                    </a:cubicBezTo>
                    <a:cubicBezTo>
                      <a:pt x="692" y="313"/>
                      <a:pt x="691" y="313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lose/>
                    <a:moveTo>
                      <a:pt x="678" y="299"/>
                    </a:moveTo>
                    <a:cubicBezTo>
                      <a:pt x="679" y="299"/>
                      <a:pt x="679" y="299"/>
                      <a:pt x="679" y="299"/>
                    </a:cubicBezTo>
                    <a:cubicBezTo>
                      <a:pt x="678" y="298"/>
                      <a:pt x="678" y="298"/>
                      <a:pt x="678" y="298"/>
                    </a:cubicBezTo>
                    <a:cubicBezTo>
                      <a:pt x="677" y="298"/>
                      <a:pt x="677" y="298"/>
                      <a:pt x="677" y="298"/>
                    </a:cubicBezTo>
                    <a:cubicBezTo>
                      <a:pt x="677" y="298"/>
                      <a:pt x="677" y="298"/>
                      <a:pt x="677" y="299"/>
                    </a:cubicBezTo>
                    <a:cubicBezTo>
                      <a:pt x="677" y="299"/>
                      <a:pt x="677" y="300"/>
                      <a:pt x="677" y="300"/>
                    </a:cubicBezTo>
                    <a:cubicBezTo>
                      <a:pt x="677" y="300"/>
                      <a:pt x="677" y="300"/>
                      <a:pt x="677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lose/>
                    <a:moveTo>
                      <a:pt x="476" y="195"/>
                    </a:moveTo>
                    <a:cubicBezTo>
                      <a:pt x="476" y="194"/>
                      <a:pt x="476" y="193"/>
                      <a:pt x="476" y="192"/>
                    </a:cubicBezTo>
                    <a:cubicBezTo>
                      <a:pt x="475" y="193"/>
                      <a:pt x="475" y="194"/>
                      <a:pt x="476" y="195"/>
                    </a:cubicBezTo>
                    <a:close/>
                    <a:moveTo>
                      <a:pt x="469" y="203"/>
                    </a:moveTo>
                    <a:cubicBezTo>
                      <a:pt x="469" y="204"/>
                      <a:pt x="470" y="204"/>
                      <a:pt x="470" y="204"/>
                    </a:cubicBezTo>
                    <a:cubicBezTo>
                      <a:pt x="471" y="204"/>
                      <a:pt x="471" y="204"/>
                      <a:pt x="471" y="203"/>
                    </a:cubicBezTo>
                    <a:cubicBezTo>
                      <a:pt x="471" y="203"/>
                      <a:pt x="470" y="203"/>
                      <a:pt x="470" y="203"/>
                    </a:cubicBezTo>
                    <a:cubicBezTo>
                      <a:pt x="469" y="203"/>
                      <a:pt x="469" y="203"/>
                      <a:pt x="469" y="203"/>
                    </a:cubicBezTo>
                    <a:close/>
                    <a:moveTo>
                      <a:pt x="459" y="206"/>
                    </a:moveTo>
                    <a:cubicBezTo>
                      <a:pt x="458" y="206"/>
                      <a:pt x="457" y="206"/>
                      <a:pt x="456" y="207"/>
                    </a:cubicBezTo>
                    <a:cubicBezTo>
                      <a:pt x="457" y="207"/>
                      <a:pt x="458" y="207"/>
                      <a:pt x="459" y="206"/>
                    </a:cubicBezTo>
                    <a:close/>
                    <a:moveTo>
                      <a:pt x="690" y="297"/>
                    </a:moveTo>
                    <a:cubicBezTo>
                      <a:pt x="690" y="297"/>
                      <a:pt x="690" y="297"/>
                      <a:pt x="690" y="297"/>
                    </a:cubicBezTo>
                    <a:cubicBezTo>
                      <a:pt x="690" y="298"/>
                      <a:pt x="691" y="298"/>
                      <a:pt x="691" y="298"/>
                    </a:cubicBezTo>
                    <a:cubicBezTo>
                      <a:pt x="691" y="298"/>
                      <a:pt x="691" y="298"/>
                      <a:pt x="691" y="298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0" y="297"/>
                    </a:cubicBezTo>
                    <a:close/>
                    <a:moveTo>
                      <a:pt x="477" y="191"/>
                    </a:moveTo>
                    <a:cubicBezTo>
                      <a:pt x="477" y="191"/>
                      <a:pt x="477" y="191"/>
                      <a:pt x="477" y="191"/>
                    </a:cubicBezTo>
                    <a:cubicBezTo>
                      <a:pt x="476" y="190"/>
                      <a:pt x="476" y="191"/>
                      <a:pt x="475" y="191"/>
                    </a:cubicBezTo>
                    <a:cubicBezTo>
                      <a:pt x="475" y="191"/>
                      <a:pt x="475" y="191"/>
                      <a:pt x="475" y="191"/>
                    </a:cubicBezTo>
                    <a:cubicBezTo>
                      <a:pt x="476" y="191"/>
                      <a:pt x="476" y="192"/>
                      <a:pt x="477" y="191"/>
                    </a:cubicBezTo>
                    <a:close/>
                    <a:moveTo>
                      <a:pt x="682" y="295"/>
                    </a:moveTo>
                    <a:cubicBezTo>
                      <a:pt x="682" y="295"/>
                      <a:pt x="682" y="295"/>
                      <a:pt x="681" y="295"/>
                    </a:cubicBezTo>
                    <a:cubicBezTo>
                      <a:pt x="681" y="295"/>
                      <a:pt x="681" y="295"/>
                      <a:pt x="681" y="295"/>
                    </a:cubicBezTo>
                    <a:cubicBezTo>
                      <a:pt x="681" y="296"/>
                      <a:pt x="681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3" y="295"/>
                      <a:pt x="682" y="295"/>
                    </a:cubicBezTo>
                    <a:close/>
                    <a:moveTo>
                      <a:pt x="670" y="306"/>
                    </a:move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7"/>
                      <a:pt x="670" y="307"/>
                      <a:pt x="671" y="307"/>
                    </a:cubicBezTo>
                    <a:cubicBezTo>
                      <a:pt x="671" y="307"/>
                      <a:pt x="671" y="307"/>
                      <a:pt x="671" y="307"/>
                    </a:cubicBezTo>
                    <a:cubicBezTo>
                      <a:pt x="671" y="307"/>
                      <a:pt x="671" y="307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0" y="306"/>
                    </a:cubicBezTo>
                    <a:close/>
                    <a:moveTo>
                      <a:pt x="445" y="217"/>
                    </a:moveTo>
                    <a:cubicBezTo>
                      <a:pt x="445" y="217"/>
                      <a:pt x="445" y="217"/>
                      <a:pt x="445" y="217"/>
                    </a:cubicBezTo>
                    <a:cubicBezTo>
                      <a:pt x="445" y="216"/>
                      <a:pt x="445" y="216"/>
                      <a:pt x="445" y="216"/>
                    </a:cubicBezTo>
                    <a:cubicBezTo>
                      <a:pt x="445" y="216"/>
                      <a:pt x="444" y="216"/>
                      <a:pt x="444" y="217"/>
                    </a:cubicBezTo>
                    <a:cubicBezTo>
                      <a:pt x="444" y="217"/>
                      <a:pt x="444" y="217"/>
                      <a:pt x="445" y="217"/>
                    </a:cubicBezTo>
                    <a:close/>
                    <a:moveTo>
                      <a:pt x="689" y="289"/>
                    </a:moveTo>
                    <a:cubicBezTo>
                      <a:pt x="688" y="289"/>
                      <a:pt x="688" y="289"/>
                      <a:pt x="688" y="289"/>
                    </a:cubicBezTo>
                    <a:cubicBezTo>
                      <a:pt x="688" y="289"/>
                      <a:pt x="688" y="289"/>
                      <a:pt x="688" y="290"/>
                    </a:cubicBezTo>
                    <a:cubicBezTo>
                      <a:pt x="687" y="290"/>
                      <a:pt x="687" y="289"/>
                      <a:pt x="686" y="290"/>
                    </a:cubicBezTo>
                    <a:cubicBezTo>
                      <a:pt x="686" y="290"/>
                      <a:pt x="686" y="290"/>
                      <a:pt x="686" y="290"/>
                    </a:cubicBezTo>
                    <a:cubicBezTo>
                      <a:pt x="687" y="290"/>
                      <a:pt x="687" y="290"/>
                      <a:pt x="688" y="290"/>
                    </a:cubicBezTo>
                    <a:cubicBezTo>
                      <a:pt x="688" y="290"/>
                      <a:pt x="688" y="290"/>
                      <a:pt x="688" y="290"/>
                    </a:cubicBezTo>
                    <a:cubicBezTo>
                      <a:pt x="688" y="290"/>
                      <a:pt x="688" y="290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lose/>
                    <a:moveTo>
                      <a:pt x="569" y="257"/>
                    </a:moveTo>
                    <a:cubicBezTo>
                      <a:pt x="568" y="257"/>
                      <a:pt x="568" y="257"/>
                      <a:pt x="568" y="258"/>
                    </a:cubicBezTo>
                    <a:cubicBezTo>
                      <a:pt x="568" y="258"/>
                      <a:pt x="568" y="258"/>
                      <a:pt x="569" y="258"/>
                    </a:cubicBezTo>
                    <a:cubicBezTo>
                      <a:pt x="569" y="258"/>
                      <a:pt x="569" y="258"/>
                      <a:pt x="569" y="258"/>
                    </a:cubicBezTo>
                    <a:cubicBezTo>
                      <a:pt x="569" y="258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lose/>
                    <a:moveTo>
                      <a:pt x="672" y="298"/>
                    </a:move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7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lose/>
                    <a:moveTo>
                      <a:pt x="677" y="301"/>
                    </a:moveTo>
                    <a:cubicBezTo>
                      <a:pt x="677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7" y="300"/>
                      <a:pt x="677" y="301"/>
                    </a:cubicBezTo>
                    <a:close/>
                    <a:moveTo>
                      <a:pt x="460" y="208"/>
                    </a:moveTo>
                    <a:cubicBezTo>
                      <a:pt x="460" y="208"/>
                      <a:pt x="460" y="208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8"/>
                      <a:pt x="460" y="208"/>
                      <a:pt x="460" y="208"/>
                    </a:cubicBezTo>
                    <a:close/>
                    <a:moveTo>
                      <a:pt x="688" y="309"/>
                    </a:moveTo>
                    <a:cubicBezTo>
                      <a:pt x="688" y="309"/>
                      <a:pt x="688" y="310"/>
                      <a:pt x="688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09"/>
                    </a:cubicBezTo>
                    <a:close/>
                    <a:moveTo>
                      <a:pt x="745" y="230"/>
                    </a:moveTo>
                    <a:cubicBezTo>
                      <a:pt x="744" y="230"/>
                      <a:pt x="743" y="230"/>
                      <a:pt x="743" y="231"/>
                    </a:cubicBezTo>
                    <a:cubicBezTo>
                      <a:pt x="743" y="233"/>
                      <a:pt x="744" y="236"/>
                      <a:pt x="746" y="237"/>
                    </a:cubicBezTo>
                    <a:cubicBezTo>
                      <a:pt x="747" y="240"/>
                      <a:pt x="750" y="241"/>
                      <a:pt x="750" y="244"/>
                    </a:cubicBezTo>
                    <a:cubicBezTo>
                      <a:pt x="750" y="245"/>
                      <a:pt x="751" y="245"/>
                      <a:pt x="752" y="246"/>
                    </a:cubicBezTo>
                    <a:cubicBezTo>
                      <a:pt x="754" y="246"/>
                      <a:pt x="755" y="247"/>
                      <a:pt x="757" y="248"/>
                    </a:cubicBezTo>
                    <a:cubicBezTo>
                      <a:pt x="758" y="249"/>
                      <a:pt x="759" y="249"/>
                      <a:pt x="759" y="248"/>
                    </a:cubicBezTo>
                    <a:cubicBezTo>
                      <a:pt x="760" y="246"/>
                      <a:pt x="762" y="245"/>
                      <a:pt x="760" y="243"/>
                    </a:cubicBezTo>
                    <a:cubicBezTo>
                      <a:pt x="760" y="242"/>
                      <a:pt x="760" y="242"/>
                      <a:pt x="761" y="241"/>
                    </a:cubicBezTo>
                    <a:cubicBezTo>
                      <a:pt x="762" y="240"/>
                      <a:pt x="762" y="242"/>
                      <a:pt x="763" y="242"/>
                    </a:cubicBezTo>
                    <a:cubicBezTo>
                      <a:pt x="764" y="244"/>
                      <a:pt x="764" y="244"/>
                      <a:pt x="767" y="243"/>
                    </a:cubicBezTo>
                    <a:cubicBezTo>
                      <a:pt x="767" y="243"/>
                      <a:pt x="767" y="243"/>
                      <a:pt x="767" y="243"/>
                    </a:cubicBezTo>
                    <a:cubicBezTo>
                      <a:pt x="770" y="242"/>
                      <a:pt x="773" y="242"/>
                      <a:pt x="775" y="240"/>
                    </a:cubicBezTo>
                    <a:cubicBezTo>
                      <a:pt x="776" y="240"/>
                      <a:pt x="777" y="239"/>
                      <a:pt x="777" y="240"/>
                    </a:cubicBezTo>
                    <a:cubicBezTo>
                      <a:pt x="778" y="240"/>
                      <a:pt x="778" y="241"/>
                      <a:pt x="778" y="242"/>
                    </a:cubicBezTo>
                    <a:cubicBezTo>
                      <a:pt x="778" y="243"/>
                      <a:pt x="779" y="244"/>
                      <a:pt x="780" y="244"/>
                    </a:cubicBezTo>
                    <a:cubicBezTo>
                      <a:pt x="781" y="245"/>
                      <a:pt x="782" y="245"/>
                      <a:pt x="782" y="243"/>
                    </a:cubicBezTo>
                    <a:cubicBezTo>
                      <a:pt x="782" y="243"/>
                      <a:pt x="782" y="243"/>
                      <a:pt x="782" y="243"/>
                    </a:cubicBezTo>
                    <a:cubicBezTo>
                      <a:pt x="784" y="243"/>
                      <a:pt x="785" y="242"/>
                      <a:pt x="786" y="242"/>
                    </a:cubicBezTo>
                    <a:cubicBezTo>
                      <a:pt x="788" y="242"/>
                      <a:pt x="788" y="241"/>
                      <a:pt x="788" y="241"/>
                    </a:cubicBezTo>
                    <a:cubicBezTo>
                      <a:pt x="789" y="240"/>
                      <a:pt x="788" y="240"/>
                      <a:pt x="787" y="240"/>
                    </a:cubicBezTo>
                    <a:cubicBezTo>
                      <a:pt x="787" y="240"/>
                      <a:pt x="786" y="240"/>
                      <a:pt x="786" y="239"/>
                    </a:cubicBezTo>
                    <a:cubicBezTo>
                      <a:pt x="786" y="238"/>
                      <a:pt x="785" y="238"/>
                      <a:pt x="784" y="238"/>
                    </a:cubicBezTo>
                    <a:cubicBezTo>
                      <a:pt x="783" y="238"/>
                      <a:pt x="782" y="237"/>
                      <a:pt x="781" y="236"/>
                    </a:cubicBezTo>
                    <a:cubicBezTo>
                      <a:pt x="780" y="234"/>
                      <a:pt x="780" y="232"/>
                      <a:pt x="779" y="231"/>
                    </a:cubicBezTo>
                    <a:cubicBezTo>
                      <a:pt x="778" y="229"/>
                      <a:pt x="778" y="227"/>
                      <a:pt x="778" y="225"/>
                    </a:cubicBezTo>
                    <a:cubicBezTo>
                      <a:pt x="778" y="223"/>
                      <a:pt x="780" y="222"/>
                      <a:pt x="780" y="220"/>
                    </a:cubicBezTo>
                    <a:cubicBezTo>
                      <a:pt x="781" y="220"/>
                      <a:pt x="781" y="220"/>
                      <a:pt x="782" y="220"/>
                    </a:cubicBezTo>
                    <a:cubicBezTo>
                      <a:pt x="784" y="220"/>
                      <a:pt x="784" y="220"/>
                      <a:pt x="784" y="222"/>
                    </a:cubicBezTo>
                    <a:cubicBezTo>
                      <a:pt x="784" y="224"/>
                      <a:pt x="783" y="225"/>
                      <a:pt x="782" y="226"/>
                    </a:cubicBezTo>
                    <a:cubicBezTo>
                      <a:pt x="782" y="227"/>
                      <a:pt x="781" y="230"/>
                      <a:pt x="781" y="231"/>
                    </a:cubicBezTo>
                    <a:cubicBezTo>
                      <a:pt x="782" y="232"/>
                      <a:pt x="783" y="234"/>
                      <a:pt x="784" y="235"/>
                    </a:cubicBezTo>
                    <a:cubicBezTo>
                      <a:pt x="785" y="237"/>
                      <a:pt x="786" y="238"/>
                      <a:pt x="789" y="238"/>
                    </a:cubicBezTo>
                    <a:cubicBezTo>
                      <a:pt x="789" y="238"/>
                      <a:pt x="790" y="238"/>
                      <a:pt x="790" y="239"/>
                    </a:cubicBezTo>
                    <a:cubicBezTo>
                      <a:pt x="790" y="240"/>
                      <a:pt x="791" y="240"/>
                      <a:pt x="792" y="239"/>
                    </a:cubicBezTo>
                    <a:cubicBezTo>
                      <a:pt x="792" y="238"/>
                      <a:pt x="793" y="238"/>
                      <a:pt x="793" y="238"/>
                    </a:cubicBezTo>
                    <a:cubicBezTo>
                      <a:pt x="795" y="236"/>
                      <a:pt x="797" y="234"/>
                      <a:pt x="796" y="231"/>
                    </a:cubicBezTo>
                    <a:cubicBezTo>
                      <a:pt x="795" y="228"/>
                      <a:pt x="797" y="227"/>
                      <a:pt x="799" y="226"/>
                    </a:cubicBezTo>
                    <a:cubicBezTo>
                      <a:pt x="799" y="226"/>
                      <a:pt x="800" y="225"/>
                      <a:pt x="799" y="225"/>
                    </a:cubicBezTo>
                    <a:cubicBezTo>
                      <a:pt x="798" y="224"/>
                      <a:pt x="798" y="223"/>
                      <a:pt x="796" y="222"/>
                    </a:cubicBezTo>
                    <a:cubicBezTo>
                      <a:pt x="796" y="222"/>
                      <a:pt x="795" y="221"/>
                      <a:pt x="795" y="221"/>
                    </a:cubicBezTo>
                    <a:cubicBezTo>
                      <a:pt x="793" y="220"/>
                      <a:pt x="792" y="219"/>
                      <a:pt x="791" y="218"/>
                    </a:cubicBezTo>
                    <a:cubicBezTo>
                      <a:pt x="790" y="217"/>
                      <a:pt x="788" y="217"/>
                      <a:pt x="787" y="217"/>
                    </a:cubicBezTo>
                    <a:cubicBezTo>
                      <a:pt x="786" y="218"/>
                      <a:pt x="785" y="218"/>
                      <a:pt x="784" y="218"/>
                    </a:cubicBezTo>
                    <a:cubicBezTo>
                      <a:pt x="783" y="217"/>
                      <a:pt x="781" y="216"/>
                      <a:pt x="780" y="215"/>
                    </a:cubicBezTo>
                    <a:cubicBezTo>
                      <a:pt x="778" y="212"/>
                      <a:pt x="777" y="210"/>
                      <a:pt x="774" y="209"/>
                    </a:cubicBezTo>
                    <a:cubicBezTo>
                      <a:pt x="774" y="209"/>
                      <a:pt x="774" y="208"/>
                      <a:pt x="774" y="209"/>
                    </a:cubicBezTo>
                    <a:cubicBezTo>
                      <a:pt x="773" y="209"/>
                      <a:pt x="774" y="209"/>
                      <a:pt x="774" y="209"/>
                    </a:cubicBezTo>
                    <a:cubicBezTo>
                      <a:pt x="774" y="210"/>
                      <a:pt x="774" y="211"/>
                      <a:pt x="774" y="212"/>
                    </a:cubicBezTo>
                    <a:cubicBezTo>
                      <a:pt x="774" y="212"/>
                      <a:pt x="774" y="212"/>
                      <a:pt x="774" y="212"/>
                    </a:cubicBezTo>
                    <a:cubicBezTo>
                      <a:pt x="771" y="211"/>
                      <a:pt x="771" y="211"/>
                      <a:pt x="770" y="213"/>
                    </a:cubicBezTo>
                    <a:cubicBezTo>
                      <a:pt x="770" y="213"/>
                      <a:pt x="770" y="214"/>
                      <a:pt x="770" y="214"/>
                    </a:cubicBezTo>
                    <a:cubicBezTo>
                      <a:pt x="770" y="217"/>
                      <a:pt x="770" y="219"/>
                      <a:pt x="770" y="222"/>
                    </a:cubicBezTo>
                    <a:cubicBezTo>
                      <a:pt x="770" y="222"/>
                      <a:pt x="770" y="222"/>
                      <a:pt x="770" y="222"/>
                    </a:cubicBezTo>
                    <a:cubicBezTo>
                      <a:pt x="769" y="221"/>
                      <a:pt x="767" y="220"/>
                      <a:pt x="767" y="219"/>
                    </a:cubicBezTo>
                    <a:cubicBezTo>
                      <a:pt x="767" y="218"/>
                      <a:pt x="766" y="218"/>
                      <a:pt x="765" y="218"/>
                    </a:cubicBezTo>
                    <a:cubicBezTo>
                      <a:pt x="764" y="218"/>
                      <a:pt x="762" y="216"/>
                      <a:pt x="763" y="215"/>
                    </a:cubicBezTo>
                    <a:cubicBezTo>
                      <a:pt x="763" y="214"/>
                      <a:pt x="763" y="213"/>
                      <a:pt x="762" y="213"/>
                    </a:cubicBezTo>
                    <a:cubicBezTo>
                      <a:pt x="761" y="213"/>
                      <a:pt x="761" y="212"/>
                      <a:pt x="760" y="211"/>
                    </a:cubicBezTo>
                    <a:cubicBezTo>
                      <a:pt x="759" y="210"/>
                      <a:pt x="757" y="210"/>
                      <a:pt x="757" y="208"/>
                    </a:cubicBezTo>
                    <a:cubicBezTo>
                      <a:pt x="757" y="207"/>
                      <a:pt x="756" y="207"/>
                      <a:pt x="755" y="207"/>
                    </a:cubicBezTo>
                    <a:cubicBezTo>
                      <a:pt x="755" y="207"/>
                      <a:pt x="754" y="207"/>
                      <a:pt x="754" y="208"/>
                    </a:cubicBezTo>
                    <a:cubicBezTo>
                      <a:pt x="753" y="209"/>
                      <a:pt x="754" y="210"/>
                      <a:pt x="753" y="209"/>
                    </a:cubicBezTo>
                    <a:cubicBezTo>
                      <a:pt x="752" y="209"/>
                      <a:pt x="752" y="209"/>
                      <a:pt x="752" y="210"/>
                    </a:cubicBezTo>
                    <a:cubicBezTo>
                      <a:pt x="752" y="211"/>
                      <a:pt x="751" y="212"/>
                      <a:pt x="750" y="212"/>
                    </a:cubicBezTo>
                    <a:cubicBezTo>
                      <a:pt x="749" y="212"/>
                      <a:pt x="749" y="213"/>
                      <a:pt x="749" y="213"/>
                    </a:cubicBezTo>
                    <a:cubicBezTo>
                      <a:pt x="747" y="213"/>
                      <a:pt x="746" y="214"/>
                      <a:pt x="747" y="216"/>
                    </a:cubicBezTo>
                    <a:cubicBezTo>
                      <a:pt x="747" y="217"/>
                      <a:pt x="747" y="217"/>
                      <a:pt x="747" y="218"/>
                    </a:cubicBezTo>
                    <a:cubicBezTo>
                      <a:pt x="747" y="219"/>
                      <a:pt x="747" y="219"/>
                      <a:pt x="747" y="219"/>
                    </a:cubicBezTo>
                    <a:cubicBezTo>
                      <a:pt x="744" y="219"/>
                      <a:pt x="744" y="219"/>
                      <a:pt x="745" y="222"/>
                    </a:cubicBezTo>
                    <a:cubicBezTo>
                      <a:pt x="745" y="222"/>
                      <a:pt x="745" y="223"/>
                      <a:pt x="744" y="223"/>
                    </a:cubicBezTo>
                    <a:cubicBezTo>
                      <a:pt x="744" y="223"/>
                      <a:pt x="743" y="224"/>
                      <a:pt x="744" y="224"/>
                    </a:cubicBezTo>
                    <a:cubicBezTo>
                      <a:pt x="745" y="225"/>
                      <a:pt x="745" y="226"/>
                      <a:pt x="745" y="228"/>
                    </a:cubicBezTo>
                    <a:cubicBezTo>
                      <a:pt x="745" y="228"/>
                      <a:pt x="745" y="229"/>
                      <a:pt x="746" y="229"/>
                    </a:cubicBezTo>
                    <a:cubicBezTo>
                      <a:pt x="746" y="229"/>
                      <a:pt x="746" y="230"/>
                      <a:pt x="746" y="230"/>
                    </a:cubicBezTo>
                    <a:cubicBezTo>
                      <a:pt x="746" y="231"/>
                      <a:pt x="745" y="231"/>
                      <a:pt x="745" y="230"/>
                    </a:cubicBezTo>
                    <a:close/>
                    <a:moveTo>
                      <a:pt x="811" y="238"/>
                    </a:moveTo>
                    <a:cubicBezTo>
                      <a:pt x="812" y="239"/>
                      <a:pt x="813" y="240"/>
                      <a:pt x="814" y="240"/>
                    </a:cubicBezTo>
                    <a:cubicBezTo>
                      <a:pt x="815" y="240"/>
                      <a:pt x="816" y="241"/>
                      <a:pt x="817" y="243"/>
                    </a:cubicBezTo>
                    <a:cubicBezTo>
                      <a:pt x="818" y="245"/>
                      <a:pt x="821" y="246"/>
                      <a:pt x="823" y="246"/>
                    </a:cubicBezTo>
                    <a:cubicBezTo>
                      <a:pt x="825" y="246"/>
                      <a:pt x="826" y="246"/>
                      <a:pt x="828" y="246"/>
                    </a:cubicBezTo>
                    <a:cubicBezTo>
                      <a:pt x="828" y="247"/>
                      <a:pt x="828" y="246"/>
                      <a:pt x="828" y="246"/>
                    </a:cubicBezTo>
                    <a:cubicBezTo>
                      <a:pt x="830" y="245"/>
                      <a:pt x="831" y="244"/>
                      <a:pt x="833" y="244"/>
                    </a:cubicBezTo>
                    <a:cubicBezTo>
                      <a:pt x="836" y="243"/>
                      <a:pt x="836" y="243"/>
                      <a:pt x="836" y="241"/>
                    </a:cubicBezTo>
                    <a:cubicBezTo>
                      <a:pt x="836" y="239"/>
                      <a:pt x="836" y="238"/>
                      <a:pt x="837" y="237"/>
                    </a:cubicBezTo>
                    <a:cubicBezTo>
                      <a:pt x="837" y="237"/>
                      <a:pt x="837" y="237"/>
                      <a:pt x="837" y="236"/>
                    </a:cubicBezTo>
                    <a:cubicBezTo>
                      <a:pt x="837" y="236"/>
                      <a:pt x="836" y="236"/>
                      <a:pt x="836" y="236"/>
                    </a:cubicBezTo>
                    <a:cubicBezTo>
                      <a:pt x="835" y="237"/>
                      <a:pt x="835" y="237"/>
                      <a:pt x="834" y="236"/>
                    </a:cubicBezTo>
                    <a:cubicBezTo>
                      <a:pt x="833" y="235"/>
                      <a:pt x="831" y="234"/>
                      <a:pt x="829" y="233"/>
                    </a:cubicBezTo>
                    <a:cubicBezTo>
                      <a:pt x="828" y="233"/>
                      <a:pt x="827" y="232"/>
                      <a:pt x="825" y="233"/>
                    </a:cubicBezTo>
                    <a:cubicBezTo>
                      <a:pt x="822" y="235"/>
                      <a:pt x="822" y="235"/>
                      <a:pt x="821" y="232"/>
                    </a:cubicBezTo>
                    <a:cubicBezTo>
                      <a:pt x="821" y="231"/>
                      <a:pt x="821" y="231"/>
                      <a:pt x="821" y="231"/>
                    </a:cubicBezTo>
                    <a:cubicBezTo>
                      <a:pt x="822" y="229"/>
                      <a:pt x="821" y="229"/>
                      <a:pt x="820" y="229"/>
                    </a:cubicBezTo>
                    <a:cubicBezTo>
                      <a:pt x="818" y="229"/>
                      <a:pt x="817" y="229"/>
                      <a:pt x="816" y="228"/>
                    </a:cubicBezTo>
                    <a:cubicBezTo>
                      <a:pt x="815" y="228"/>
                      <a:pt x="813" y="228"/>
                      <a:pt x="813" y="229"/>
                    </a:cubicBezTo>
                    <a:cubicBezTo>
                      <a:pt x="812" y="232"/>
                      <a:pt x="812" y="232"/>
                      <a:pt x="810" y="230"/>
                    </a:cubicBezTo>
                    <a:cubicBezTo>
                      <a:pt x="809" y="230"/>
                      <a:pt x="809" y="230"/>
                      <a:pt x="809" y="229"/>
                    </a:cubicBezTo>
                    <a:cubicBezTo>
                      <a:pt x="809" y="228"/>
                      <a:pt x="808" y="228"/>
                      <a:pt x="809" y="226"/>
                    </a:cubicBezTo>
                    <a:cubicBezTo>
                      <a:pt x="810" y="226"/>
                      <a:pt x="808" y="224"/>
                      <a:pt x="807" y="224"/>
                    </a:cubicBezTo>
                    <a:cubicBezTo>
                      <a:pt x="806" y="224"/>
                      <a:pt x="807" y="225"/>
                      <a:pt x="807" y="226"/>
                    </a:cubicBezTo>
                    <a:cubicBezTo>
                      <a:pt x="807" y="227"/>
                      <a:pt x="807" y="227"/>
                      <a:pt x="806" y="228"/>
                    </a:cubicBezTo>
                    <a:cubicBezTo>
                      <a:pt x="806" y="228"/>
                      <a:pt x="806" y="229"/>
                      <a:pt x="806" y="230"/>
                    </a:cubicBezTo>
                    <a:cubicBezTo>
                      <a:pt x="806" y="231"/>
                      <a:pt x="807" y="233"/>
                      <a:pt x="805" y="233"/>
                    </a:cubicBezTo>
                    <a:cubicBezTo>
                      <a:pt x="807" y="236"/>
                      <a:pt x="809" y="236"/>
                      <a:pt x="811" y="238"/>
                    </a:cubicBezTo>
                    <a:close/>
                    <a:moveTo>
                      <a:pt x="674" y="296"/>
                    </a:move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lose/>
                    <a:moveTo>
                      <a:pt x="763" y="280"/>
                    </a:moveTo>
                    <a:cubicBezTo>
                      <a:pt x="763" y="281"/>
                      <a:pt x="764" y="280"/>
                      <a:pt x="764" y="280"/>
                    </a:cubicBezTo>
                    <a:cubicBezTo>
                      <a:pt x="765" y="280"/>
                      <a:pt x="765" y="279"/>
                      <a:pt x="766" y="279"/>
                    </a:cubicBezTo>
                    <a:cubicBezTo>
                      <a:pt x="767" y="279"/>
                      <a:pt x="767" y="278"/>
                      <a:pt x="768" y="279"/>
                    </a:cubicBezTo>
                    <a:cubicBezTo>
                      <a:pt x="769" y="279"/>
                      <a:pt x="771" y="280"/>
                      <a:pt x="772" y="280"/>
                    </a:cubicBezTo>
                    <a:cubicBezTo>
                      <a:pt x="773" y="281"/>
                      <a:pt x="775" y="282"/>
                      <a:pt x="777" y="283"/>
                    </a:cubicBezTo>
                    <a:cubicBezTo>
                      <a:pt x="780" y="283"/>
                      <a:pt x="782" y="283"/>
                      <a:pt x="784" y="284"/>
                    </a:cubicBezTo>
                    <a:cubicBezTo>
                      <a:pt x="786" y="285"/>
                      <a:pt x="787" y="284"/>
                      <a:pt x="787" y="282"/>
                    </a:cubicBezTo>
                    <a:cubicBezTo>
                      <a:pt x="787" y="281"/>
                      <a:pt x="787" y="280"/>
                      <a:pt x="787" y="279"/>
                    </a:cubicBezTo>
                    <a:cubicBezTo>
                      <a:pt x="787" y="278"/>
                      <a:pt x="788" y="277"/>
                      <a:pt x="787" y="276"/>
                    </a:cubicBezTo>
                    <a:cubicBezTo>
                      <a:pt x="785" y="273"/>
                      <a:pt x="783" y="271"/>
                      <a:pt x="781" y="270"/>
                    </a:cubicBezTo>
                    <a:cubicBezTo>
                      <a:pt x="780" y="268"/>
                      <a:pt x="778" y="268"/>
                      <a:pt x="777" y="267"/>
                    </a:cubicBezTo>
                    <a:cubicBezTo>
                      <a:pt x="777" y="267"/>
                      <a:pt x="776" y="267"/>
                      <a:pt x="776" y="267"/>
                    </a:cubicBezTo>
                    <a:cubicBezTo>
                      <a:pt x="774" y="268"/>
                      <a:pt x="773" y="269"/>
                      <a:pt x="771" y="269"/>
                    </a:cubicBezTo>
                    <a:cubicBezTo>
                      <a:pt x="771" y="269"/>
                      <a:pt x="770" y="269"/>
                      <a:pt x="770" y="270"/>
                    </a:cubicBezTo>
                    <a:cubicBezTo>
                      <a:pt x="769" y="272"/>
                      <a:pt x="769" y="274"/>
                      <a:pt x="768" y="276"/>
                    </a:cubicBezTo>
                    <a:cubicBezTo>
                      <a:pt x="768" y="277"/>
                      <a:pt x="766" y="278"/>
                      <a:pt x="765" y="278"/>
                    </a:cubicBezTo>
                    <a:cubicBezTo>
                      <a:pt x="764" y="278"/>
                      <a:pt x="764" y="278"/>
                      <a:pt x="763" y="279"/>
                    </a:cubicBezTo>
                    <a:cubicBezTo>
                      <a:pt x="763" y="279"/>
                      <a:pt x="763" y="280"/>
                      <a:pt x="763" y="280"/>
                    </a:cubicBezTo>
                    <a:close/>
                    <a:moveTo>
                      <a:pt x="1027" y="336"/>
                    </a:moveTo>
                    <a:cubicBezTo>
                      <a:pt x="1028" y="335"/>
                      <a:pt x="1029" y="335"/>
                      <a:pt x="1030" y="335"/>
                    </a:cubicBezTo>
                    <a:cubicBezTo>
                      <a:pt x="1031" y="335"/>
                      <a:pt x="1032" y="335"/>
                      <a:pt x="1033" y="334"/>
                    </a:cubicBezTo>
                    <a:cubicBezTo>
                      <a:pt x="1034" y="333"/>
                      <a:pt x="1036" y="333"/>
                      <a:pt x="1037" y="334"/>
                    </a:cubicBezTo>
                    <a:cubicBezTo>
                      <a:pt x="1038" y="335"/>
                      <a:pt x="1040" y="335"/>
                      <a:pt x="1040" y="334"/>
                    </a:cubicBezTo>
                    <a:cubicBezTo>
                      <a:pt x="1041" y="333"/>
                      <a:pt x="1042" y="333"/>
                      <a:pt x="1043" y="333"/>
                    </a:cubicBezTo>
                    <a:cubicBezTo>
                      <a:pt x="1045" y="333"/>
                      <a:pt x="1047" y="332"/>
                      <a:pt x="1049" y="332"/>
                    </a:cubicBezTo>
                    <a:cubicBezTo>
                      <a:pt x="1050" y="331"/>
                      <a:pt x="1051" y="330"/>
                      <a:pt x="1051" y="328"/>
                    </a:cubicBezTo>
                    <a:cubicBezTo>
                      <a:pt x="1052" y="327"/>
                      <a:pt x="1051" y="327"/>
                      <a:pt x="1050" y="327"/>
                    </a:cubicBezTo>
                    <a:cubicBezTo>
                      <a:pt x="1050" y="327"/>
                      <a:pt x="1050" y="326"/>
                      <a:pt x="1050" y="326"/>
                    </a:cubicBezTo>
                    <a:cubicBezTo>
                      <a:pt x="1048" y="324"/>
                      <a:pt x="1046" y="322"/>
                      <a:pt x="1044" y="321"/>
                    </a:cubicBezTo>
                    <a:cubicBezTo>
                      <a:pt x="1043" y="320"/>
                      <a:pt x="1042" y="320"/>
                      <a:pt x="1041" y="320"/>
                    </a:cubicBezTo>
                    <a:cubicBezTo>
                      <a:pt x="1040" y="320"/>
                      <a:pt x="1039" y="321"/>
                      <a:pt x="1038" y="321"/>
                    </a:cubicBezTo>
                    <a:cubicBezTo>
                      <a:pt x="1038" y="321"/>
                      <a:pt x="1037" y="320"/>
                      <a:pt x="1037" y="320"/>
                    </a:cubicBezTo>
                    <a:cubicBezTo>
                      <a:pt x="1035" y="321"/>
                      <a:pt x="1034" y="321"/>
                      <a:pt x="1033" y="322"/>
                    </a:cubicBezTo>
                    <a:cubicBezTo>
                      <a:pt x="1032" y="324"/>
                      <a:pt x="1030" y="324"/>
                      <a:pt x="1029" y="326"/>
                    </a:cubicBezTo>
                    <a:cubicBezTo>
                      <a:pt x="1029" y="327"/>
                      <a:pt x="1028" y="327"/>
                      <a:pt x="1027" y="328"/>
                    </a:cubicBezTo>
                    <a:cubicBezTo>
                      <a:pt x="1025" y="330"/>
                      <a:pt x="1024" y="333"/>
                      <a:pt x="1026" y="336"/>
                    </a:cubicBezTo>
                    <a:cubicBezTo>
                      <a:pt x="1026" y="336"/>
                      <a:pt x="1026" y="337"/>
                      <a:pt x="1027" y="336"/>
                    </a:cubicBezTo>
                    <a:close/>
                    <a:moveTo>
                      <a:pt x="768" y="267"/>
                    </a:moveTo>
                    <a:cubicBezTo>
                      <a:pt x="769" y="267"/>
                      <a:pt x="771" y="265"/>
                      <a:pt x="771" y="264"/>
                    </a:cubicBezTo>
                    <a:cubicBezTo>
                      <a:pt x="771" y="263"/>
                      <a:pt x="770" y="261"/>
                      <a:pt x="771" y="260"/>
                    </a:cubicBezTo>
                    <a:cubicBezTo>
                      <a:pt x="771" y="259"/>
                      <a:pt x="770" y="258"/>
                      <a:pt x="769" y="258"/>
                    </a:cubicBezTo>
                    <a:cubicBezTo>
                      <a:pt x="767" y="258"/>
                      <a:pt x="765" y="259"/>
                      <a:pt x="765" y="260"/>
                    </a:cubicBezTo>
                    <a:cubicBezTo>
                      <a:pt x="765" y="261"/>
                      <a:pt x="765" y="262"/>
                      <a:pt x="765" y="262"/>
                    </a:cubicBezTo>
                    <a:cubicBezTo>
                      <a:pt x="764" y="264"/>
                      <a:pt x="766" y="265"/>
                      <a:pt x="766" y="267"/>
                    </a:cubicBezTo>
                    <a:cubicBezTo>
                      <a:pt x="766" y="267"/>
                      <a:pt x="767" y="267"/>
                      <a:pt x="768" y="267"/>
                    </a:cubicBezTo>
                    <a:close/>
                    <a:moveTo>
                      <a:pt x="733" y="262"/>
                    </a:moveTo>
                    <a:cubicBezTo>
                      <a:pt x="734" y="263"/>
                      <a:pt x="735" y="264"/>
                      <a:pt x="735" y="265"/>
                    </a:cubicBezTo>
                    <a:cubicBezTo>
                      <a:pt x="735" y="266"/>
                      <a:pt x="736" y="266"/>
                      <a:pt x="736" y="267"/>
                    </a:cubicBezTo>
                    <a:cubicBezTo>
                      <a:pt x="737" y="268"/>
                      <a:pt x="737" y="268"/>
                      <a:pt x="738" y="268"/>
                    </a:cubicBezTo>
                    <a:cubicBezTo>
                      <a:pt x="739" y="267"/>
                      <a:pt x="739" y="267"/>
                      <a:pt x="739" y="266"/>
                    </a:cubicBezTo>
                    <a:cubicBezTo>
                      <a:pt x="739" y="263"/>
                      <a:pt x="736" y="261"/>
                      <a:pt x="734" y="259"/>
                    </a:cubicBezTo>
                    <a:cubicBezTo>
                      <a:pt x="733" y="258"/>
                      <a:pt x="733" y="259"/>
                      <a:pt x="732" y="259"/>
                    </a:cubicBezTo>
                    <a:cubicBezTo>
                      <a:pt x="732" y="260"/>
                      <a:pt x="732" y="262"/>
                      <a:pt x="733" y="262"/>
                    </a:cubicBezTo>
                    <a:close/>
                    <a:moveTo>
                      <a:pt x="735" y="230"/>
                    </a:moveTo>
                    <a:cubicBezTo>
                      <a:pt x="736" y="230"/>
                      <a:pt x="737" y="228"/>
                      <a:pt x="736" y="228"/>
                    </a:cubicBezTo>
                    <a:cubicBezTo>
                      <a:pt x="736" y="226"/>
                      <a:pt x="737" y="225"/>
                      <a:pt x="738" y="223"/>
                    </a:cubicBezTo>
                    <a:cubicBezTo>
                      <a:pt x="738" y="223"/>
                      <a:pt x="738" y="223"/>
                      <a:pt x="738" y="222"/>
                    </a:cubicBezTo>
                    <a:cubicBezTo>
                      <a:pt x="737" y="222"/>
                      <a:pt x="736" y="220"/>
                      <a:pt x="736" y="219"/>
                    </a:cubicBezTo>
                    <a:cubicBezTo>
                      <a:pt x="735" y="219"/>
                      <a:pt x="735" y="219"/>
                      <a:pt x="735" y="219"/>
                    </a:cubicBezTo>
                    <a:cubicBezTo>
                      <a:pt x="734" y="219"/>
                      <a:pt x="734" y="219"/>
                      <a:pt x="734" y="220"/>
                    </a:cubicBezTo>
                    <a:cubicBezTo>
                      <a:pt x="734" y="222"/>
                      <a:pt x="735" y="225"/>
                      <a:pt x="734" y="227"/>
                    </a:cubicBezTo>
                    <a:cubicBezTo>
                      <a:pt x="734" y="229"/>
                      <a:pt x="734" y="229"/>
                      <a:pt x="735" y="230"/>
                    </a:cubicBezTo>
                    <a:close/>
                    <a:moveTo>
                      <a:pt x="823" y="195"/>
                    </a:moveTo>
                    <a:cubicBezTo>
                      <a:pt x="825" y="195"/>
                      <a:pt x="826" y="195"/>
                      <a:pt x="827" y="193"/>
                    </a:cubicBezTo>
                    <a:cubicBezTo>
                      <a:pt x="827" y="192"/>
                      <a:pt x="827" y="192"/>
                      <a:pt x="828" y="191"/>
                    </a:cubicBezTo>
                    <a:cubicBezTo>
                      <a:pt x="828" y="191"/>
                      <a:pt x="828" y="191"/>
                      <a:pt x="828" y="190"/>
                    </a:cubicBezTo>
                    <a:cubicBezTo>
                      <a:pt x="827" y="190"/>
                      <a:pt x="827" y="190"/>
                      <a:pt x="827" y="190"/>
                    </a:cubicBezTo>
                    <a:cubicBezTo>
                      <a:pt x="825" y="190"/>
                      <a:pt x="823" y="191"/>
                      <a:pt x="822" y="192"/>
                    </a:cubicBezTo>
                    <a:cubicBezTo>
                      <a:pt x="821" y="193"/>
                      <a:pt x="820" y="193"/>
                      <a:pt x="821" y="194"/>
                    </a:cubicBezTo>
                    <a:cubicBezTo>
                      <a:pt x="821" y="195"/>
                      <a:pt x="822" y="195"/>
                      <a:pt x="823" y="195"/>
                    </a:cubicBezTo>
                    <a:close/>
                    <a:moveTo>
                      <a:pt x="682" y="302"/>
                    </a:moveTo>
                    <a:cubicBezTo>
                      <a:pt x="684" y="302"/>
                      <a:pt x="686" y="302"/>
                      <a:pt x="688" y="302"/>
                    </a:cubicBezTo>
                    <a:cubicBezTo>
                      <a:pt x="689" y="302"/>
                      <a:pt x="690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1"/>
                      <a:pt x="690" y="301"/>
                      <a:pt x="689" y="301"/>
                    </a:cubicBezTo>
                    <a:cubicBezTo>
                      <a:pt x="689" y="301"/>
                      <a:pt x="688" y="301"/>
                      <a:pt x="688" y="300"/>
                    </a:cubicBezTo>
                    <a:cubicBezTo>
                      <a:pt x="688" y="300"/>
                      <a:pt x="689" y="299"/>
                      <a:pt x="689" y="298"/>
                    </a:cubicBezTo>
                    <a:cubicBezTo>
                      <a:pt x="690" y="298"/>
                      <a:pt x="690" y="298"/>
                      <a:pt x="689" y="297"/>
                    </a:cubicBezTo>
                    <a:cubicBezTo>
                      <a:pt x="688" y="297"/>
                      <a:pt x="688" y="296"/>
                      <a:pt x="686" y="297"/>
                    </a:cubicBezTo>
                    <a:cubicBezTo>
                      <a:pt x="686" y="297"/>
                      <a:pt x="687" y="297"/>
                      <a:pt x="687" y="297"/>
                    </a:cubicBezTo>
                    <a:cubicBezTo>
                      <a:pt x="686" y="297"/>
                      <a:pt x="686" y="297"/>
                      <a:pt x="686" y="297"/>
                    </a:cubicBezTo>
                    <a:cubicBezTo>
                      <a:pt x="688" y="298"/>
                      <a:pt x="687" y="298"/>
                      <a:pt x="687" y="299"/>
                    </a:cubicBezTo>
                    <a:cubicBezTo>
                      <a:pt x="687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300"/>
                      <a:pt x="686" y="300"/>
                    </a:cubicBezTo>
                    <a:cubicBezTo>
                      <a:pt x="685" y="300"/>
                      <a:pt x="684" y="299"/>
                      <a:pt x="683" y="299"/>
                    </a:cubicBezTo>
                    <a:cubicBezTo>
                      <a:pt x="683" y="299"/>
                      <a:pt x="683" y="298"/>
                      <a:pt x="682" y="298"/>
                    </a:cubicBezTo>
                    <a:cubicBezTo>
                      <a:pt x="682" y="299"/>
                      <a:pt x="682" y="299"/>
                      <a:pt x="682" y="299"/>
                    </a:cubicBezTo>
                    <a:cubicBezTo>
                      <a:pt x="682" y="299"/>
                      <a:pt x="683" y="299"/>
                      <a:pt x="683" y="299"/>
                    </a:cubicBezTo>
                    <a:cubicBezTo>
                      <a:pt x="682" y="300"/>
                      <a:pt x="681" y="300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301"/>
                      <a:pt x="681" y="302"/>
                      <a:pt x="682" y="302"/>
                    </a:cubicBezTo>
                    <a:close/>
                    <a:moveTo>
                      <a:pt x="678" y="295"/>
                    </a:moveTo>
                    <a:cubicBezTo>
                      <a:pt x="678" y="295"/>
                      <a:pt x="677" y="295"/>
                      <a:pt x="677" y="295"/>
                    </a:cubicBezTo>
                    <a:cubicBezTo>
                      <a:pt x="676" y="296"/>
                      <a:pt x="675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3" y="297"/>
                      <a:pt x="674" y="297"/>
                    </a:cubicBezTo>
                    <a:cubicBezTo>
                      <a:pt x="675" y="297"/>
                      <a:pt x="675" y="297"/>
                      <a:pt x="675" y="298"/>
                    </a:cubicBezTo>
                    <a:cubicBezTo>
                      <a:pt x="675" y="298"/>
                      <a:pt x="675" y="298"/>
                      <a:pt x="675" y="298"/>
                    </a:cubicBezTo>
                    <a:cubicBezTo>
                      <a:pt x="676" y="298"/>
                      <a:pt x="676" y="298"/>
                      <a:pt x="676" y="298"/>
                    </a:cubicBezTo>
                    <a:cubicBezTo>
                      <a:pt x="677" y="297"/>
                      <a:pt x="678" y="296"/>
                      <a:pt x="678" y="295"/>
                    </a:cubicBezTo>
                    <a:close/>
                    <a:moveTo>
                      <a:pt x="658" y="269"/>
                    </a:moveTo>
                    <a:cubicBezTo>
                      <a:pt x="658" y="269"/>
                      <a:pt x="659" y="270"/>
                      <a:pt x="659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8"/>
                      <a:pt x="661" y="268"/>
                      <a:pt x="661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7"/>
                      <a:pt x="662" y="267"/>
                    </a:cubicBezTo>
                    <a:cubicBezTo>
                      <a:pt x="662" y="267"/>
                      <a:pt x="661" y="267"/>
                      <a:pt x="661" y="267"/>
                    </a:cubicBezTo>
                    <a:cubicBezTo>
                      <a:pt x="661" y="267"/>
                      <a:pt x="660" y="266"/>
                      <a:pt x="660" y="266"/>
                    </a:cubicBezTo>
                    <a:cubicBezTo>
                      <a:pt x="660" y="266"/>
                      <a:pt x="660" y="266"/>
                      <a:pt x="660" y="266"/>
                    </a:cubicBezTo>
                    <a:cubicBezTo>
                      <a:pt x="659" y="266"/>
                      <a:pt x="659" y="266"/>
                      <a:pt x="659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8"/>
                      <a:pt x="658" y="268"/>
                    </a:cubicBezTo>
                    <a:cubicBezTo>
                      <a:pt x="657" y="268"/>
                      <a:pt x="658" y="269"/>
                      <a:pt x="658" y="269"/>
                    </a:cubicBezTo>
                    <a:close/>
                    <a:moveTo>
                      <a:pt x="582" y="201"/>
                    </a:moveTo>
                    <a:cubicBezTo>
                      <a:pt x="582" y="202"/>
                      <a:pt x="583" y="203"/>
                      <a:pt x="583" y="203"/>
                    </a:cubicBezTo>
                    <a:cubicBezTo>
                      <a:pt x="584" y="203"/>
                      <a:pt x="584" y="203"/>
                      <a:pt x="584" y="202"/>
                    </a:cubicBezTo>
                    <a:cubicBezTo>
                      <a:pt x="584" y="202"/>
                      <a:pt x="584" y="202"/>
                      <a:pt x="584" y="202"/>
                    </a:cubicBezTo>
                    <a:cubicBezTo>
                      <a:pt x="584" y="201"/>
                      <a:pt x="584" y="201"/>
                      <a:pt x="584" y="200"/>
                    </a:cubicBezTo>
                    <a:cubicBezTo>
                      <a:pt x="584" y="199"/>
                      <a:pt x="583" y="198"/>
                      <a:pt x="582" y="198"/>
                    </a:cubicBezTo>
                    <a:cubicBezTo>
                      <a:pt x="582" y="198"/>
                      <a:pt x="582" y="198"/>
                      <a:pt x="582" y="198"/>
                    </a:cubicBezTo>
                    <a:cubicBezTo>
                      <a:pt x="581" y="198"/>
                      <a:pt x="581" y="198"/>
                      <a:pt x="581" y="198"/>
                    </a:cubicBezTo>
                    <a:cubicBezTo>
                      <a:pt x="582" y="199"/>
                      <a:pt x="582" y="200"/>
                      <a:pt x="582" y="201"/>
                    </a:cubicBezTo>
                    <a:close/>
                    <a:moveTo>
                      <a:pt x="538" y="173"/>
                    </a:moveTo>
                    <a:cubicBezTo>
                      <a:pt x="538" y="173"/>
                      <a:pt x="538" y="173"/>
                      <a:pt x="538" y="172"/>
                    </a:cubicBezTo>
                    <a:cubicBezTo>
                      <a:pt x="538" y="172"/>
                      <a:pt x="538" y="172"/>
                      <a:pt x="538" y="172"/>
                    </a:cubicBezTo>
                    <a:cubicBezTo>
                      <a:pt x="538" y="172"/>
                      <a:pt x="539" y="172"/>
                      <a:pt x="539" y="172"/>
                    </a:cubicBezTo>
                    <a:cubicBezTo>
                      <a:pt x="540" y="171"/>
                      <a:pt x="540" y="171"/>
                      <a:pt x="540" y="171"/>
                    </a:cubicBezTo>
                    <a:cubicBezTo>
                      <a:pt x="540" y="170"/>
                      <a:pt x="541" y="170"/>
                      <a:pt x="540" y="170"/>
                    </a:cubicBezTo>
                    <a:cubicBezTo>
                      <a:pt x="540" y="169"/>
                      <a:pt x="539" y="169"/>
                      <a:pt x="539" y="169"/>
                    </a:cubicBezTo>
                    <a:cubicBezTo>
                      <a:pt x="539" y="169"/>
                      <a:pt x="538" y="169"/>
                      <a:pt x="538" y="169"/>
                    </a:cubicBezTo>
                    <a:cubicBezTo>
                      <a:pt x="538" y="170"/>
                      <a:pt x="537" y="171"/>
                      <a:pt x="537" y="171"/>
                    </a:cubicBezTo>
                    <a:cubicBezTo>
                      <a:pt x="537" y="172"/>
                      <a:pt x="537" y="172"/>
                      <a:pt x="537" y="172"/>
                    </a:cubicBezTo>
                    <a:cubicBezTo>
                      <a:pt x="537" y="172"/>
                      <a:pt x="537" y="172"/>
                      <a:pt x="538" y="173"/>
                    </a:cubicBezTo>
                    <a:close/>
                    <a:moveTo>
                      <a:pt x="850" y="210"/>
                    </a:moveTo>
                    <a:cubicBezTo>
                      <a:pt x="851" y="210"/>
                      <a:pt x="851" y="209"/>
                      <a:pt x="851" y="209"/>
                    </a:cubicBezTo>
                    <a:cubicBezTo>
                      <a:pt x="851" y="208"/>
                      <a:pt x="851" y="207"/>
                      <a:pt x="850" y="207"/>
                    </a:cubicBezTo>
                    <a:cubicBezTo>
                      <a:pt x="849" y="207"/>
                      <a:pt x="848" y="208"/>
                      <a:pt x="848" y="208"/>
                    </a:cubicBezTo>
                    <a:cubicBezTo>
                      <a:pt x="848" y="209"/>
                      <a:pt x="849" y="210"/>
                      <a:pt x="850" y="210"/>
                    </a:cubicBezTo>
                    <a:close/>
                    <a:moveTo>
                      <a:pt x="692" y="309"/>
                    </a:moveTo>
                    <a:cubicBezTo>
                      <a:pt x="692" y="309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0" y="309"/>
                      <a:pt x="689" y="308"/>
                      <a:pt x="688" y="307"/>
                    </a:cubicBezTo>
                    <a:cubicBezTo>
                      <a:pt x="688" y="307"/>
                      <a:pt x="688" y="307"/>
                      <a:pt x="688" y="307"/>
                    </a:cubicBezTo>
                    <a:cubicBezTo>
                      <a:pt x="687" y="308"/>
                      <a:pt x="687" y="308"/>
                      <a:pt x="687" y="308"/>
                    </a:cubicBezTo>
                    <a:cubicBezTo>
                      <a:pt x="688" y="309"/>
                      <a:pt x="688" y="310"/>
                      <a:pt x="689" y="310"/>
                    </a:cubicBezTo>
                    <a:cubicBezTo>
                      <a:pt x="690" y="309"/>
                      <a:pt x="691" y="309"/>
                      <a:pt x="692" y="309"/>
                    </a:cubicBezTo>
                    <a:cubicBezTo>
                      <a:pt x="692" y="309"/>
                      <a:pt x="692" y="309"/>
                      <a:pt x="692" y="309"/>
                    </a:cubicBezTo>
                    <a:close/>
                    <a:moveTo>
                      <a:pt x="680" y="279"/>
                    </a:moveTo>
                    <a:cubicBezTo>
                      <a:pt x="680" y="279"/>
                      <a:pt x="680" y="279"/>
                      <a:pt x="680" y="279"/>
                    </a:cubicBezTo>
                    <a:cubicBezTo>
                      <a:pt x="681" y="279"/>
                      <a:pt x="681" y="278"/>
                      <a:pt x="681" y="277"/>
                    </a:cubicBezTo>
                    <a:cubicBezTo>
                      <a:pt x="681" y="277"/>
                      <a:pt x="681" y="276"/>
                      <a:pt x="680" y="276"/>
                    </a:cubicBezTo>
                    <a:cubicBezTo>
                      <a:pt x="680" y="276"/>
                      <a:pt x="679" y="277"/>
                      <a:pt x="679" y="277"/>
                    </a:cubicBezTo>
                    <a:cubicBezTo>
                      <a:pt x="679" y="277"/>
                      <a:pt x="679" y="277"/>
                      <a:pt x="679" y="277"/>
                    </a:cubicBezTo>
                    <a:cubicBezTo>
                      <a:pt x="680" y="278"/>
                      <a:pt x="679" y="279"/>
                      <a:pt x="680" y="279"/>
                    </a:cubicBezTo>
                    <a:close/>
                    <a:moveTo>
                      <a:pt x="909" y="336"/>
                    </a:moveTo>
                    <a:cubicBezTo>
                      <a:pt x="909" y="337"/>
                      <a:pt x="909" y="337"/>
                      <a:pt x="909" y="338"/>
                    </a:cubicBezTo>
                    <a:cubicBezTo>
                      <a:pt x="910" y="338"/>
                      <a:pt x="910" y="338"/>
                      <a:pt x="911" y="339"/>
                    </a:cubicBezTo>
                    <a:cubicBezTo>
                      <a:pt x="911" y="338"/>
                      <a:pt x="911" y="338"/>
                      <a:pt x="911" y="337"/>
                    </a:cubicBezTo>
                    <a:cubicBezTo>
                      <a:pt x="911" y="336"/>
                      <a:pt x="911" y="336"/>
                      <a:pt x="910" y="336"/>
                    </a:cubicBezTo>
                    <a:cubicBezTo>
                      <a:pt x="910" y="336"/>
                      <a:pt x="909" y="336"/>
                      <a:pt x="909" y="336"/>
                    </a:cubicBezTo>
                    <a:close/>
                    <a:moveTo>
                      <a:pt x="876" y="181"/>
                    </a:moveTo>
                    <a:cubicBezTo>
                      <a:pt x="876" y="181"/>
                      <a:pt x="877" y="180"/>
                      <a:pt x="877" y="180"/>
                    </a:cubicBezTo>
                    <a:cubicBezTo>
                      <a:pt x="877" y="180"/>
                      <a:pt x="877" y="179"/>
                      <a:pt x="877" y="179"/>
                    </a:cubicBezTo>
                    <a:cubicBezTo>
                      <a:pt x="876" y="179"/>
                      <a:pt x="876" y="179"/>
                      <a:pt x="876" y="180"/>
                    </a:cubicBezTo>
                    <a:cubicBezTo>
                      <a:pt x="875" y="180"/>
                      <a:pt x="875" y="180"/>
                      <a:pt x="875" y="181"/>
                    </a:cubicBezTo>
                    <a:cubicBezTo>
                      <a:pt x="875" y="181"/>
                      <a:pt x="875" y="181"/>
                      <a:pt x="876" y="181"/>
                    </a:cubicBezTo>
                    <a:close/>
                    <a:moveTo>
                      <a:pt x="685" y="296"/>
                    </a:moveTo>
                    <a:cubicBezTo>
                      <a:pt x="685" y="296"/>
                      <a:pt x="685" y="296"/>
                      <a:pt x="685" y="296"/>
                    </a:cubicBezTo>
                    <a:cubicBezTo>
                      <a:pt x="684" y="295"/>
                      <a:pt x="683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3" y="297"/>
                      <a:pt x="684" y="297"/>
                      <a:pt x="685" y="296"/>
                    </a:cubicBezTo>
                    <a:close/>
                    <a:moveTo>
                      <a:pt x="847" y="221"/>
                    </a:moveTo>
                    <a:cubicBezTo>
                      <a:pt x="848" y="221"/>
                      <a:pt x="848" y="221"/>
                      <a:pt x="848" y="220"/>
                    </a:cubicBezTo>
                    <a:cubicBezTo>
                      <a:pt x="848" y="219"/>
                      <a:pt x="848" y="219"/>
                      <a:pt x="847" y="219"/>
                    </a:cubicBezTo>
                    <a:cubicBezTo>
                      <a:pt x="847" y="219"/>
                      <a:pt x="847" y="220"/>
                      <a:pt x="847" y="220"/>
                    </a:cubicBezTo>
                    <a:cubicBezTo>
                      <a:pt x="847" y="221"/>
                      <a:pt x="847" y="221"/>
                      <a:pt x="847" y="221"/>
                    </a:cubicBezTo>
                    <a:close/>
                    <a:moveTo>
                      <a:pt x="909" y="335"/>
                    </a:moveTo>
                    <a:cubicBezTo>
                      <a:pt x="910" y="335"/>
                      <a:pt x="910" y="335"/>
                      <a:pt x="910" y="334"/>
                    </a:cubicBezTo>
                    <a:cubicBezTo>
                      <a:pt x="910" y="334"/>
                      <a:pt x="909" y="334"/>
                      <a:pt x="909" y="334"/>
                    </a:cubicBezTo>
                    <a:cubicBezTo>
                      <a:pt x="908" y="334"/>
                      <a:pt x="909" y="334"/>
                      <a:pt x="909" y="334"/>
                    </a:cubicBezTo>
                    <a:cubicBezTo>
                      <a:pt x="909" y="335"/>
                      <a:pt x="909" y="335"/>
                      <a:pt x="909" y="335"/>
                    </a:cubicBezTo>
                    <a:close/>
                    <a:moveTo>
                      <a:pt x="547" y="185"/>
                    </a:moveTo>
                    <a:cubicBezTo>
                      <a:pt x="547" y="185"/>
                      <a:pt x="547" y="185"/>
                      <a:pt x="547" y="185"/>
                    </a:cubicBezTo>
                    <a:cubicBezTo>
                      <a:pt x="548" y="184"/>
                      <a:pt x="549" y="184"/>
                      <a:pt x="548" y="183"/>
                    </a:cubicBezTo>
                    <a:cubicBezTo>
                      <a:pt x="548" y="183"/>
                      <a:pt x="547" y="183"/>
                      <a:pt x="547" y="183"/>
                    </a:cubicBezTo>
                    <a:cubicBezTo>
                      <a:pt x="547" y="183"/>
                      <a:pt x="547" y="183"/>
                      <a:pt x="547" y="183"/>
                    </a:cubicBezTo>
                    <a:cubicBezTo>
                      <a:pt x="547" y="184"/>
                      <a:pt x="547" y="184"/>
                      <a:pt x="547" y="185"/>
                    </a:cubicBezTo>
                    <a:cubicBezTo>
                      <a:pt x="547" y="185"/>
                      <a:pt x="547" y="185"/>
                      <a:pt x="547" y="185"/>
                    </a:cubicBezTo>
                    <a:close/>
                    <a:moveTo>
                      <a:pt x="760" y="313"/>
                    </a:moveTo>
                    <a:cubicBezTo>
                      <a:pt x="760" y="313"/>
                      <a:pt x="760" y="313"/>
                      <a:pt x="760" y="313"/>
                    </a:cubicBezTo>
                    <a:cubicBezTo>
                      <a:pt x="760" y="312"/>
                      <a:pt x="759" y="312"/>
                      <a:pt x="759" y="312"/>
                    </a:cubicBezTo>
                    <a:cubicBezTo>
                      <a:pt x="758" y="313"/>
                      <a:pt x="759" y="313"/>
                      <a:pt x="760" y="313"/>
                    </a:cubicBezTo>
                    <a:close/>
                    <a:moveTo>
                      <a:pt x="903" y="336"/>
                    </a:moveTo>
                    <a:cubicBezTo>
                      <a:pt x="904" y="336"/>
                      <a:pt x="904" y="336"/>
                      <a:pt x="904" y="336"/>
                    </a:cubicBezTo>
                    <a:cubicBezTo>
                      <a:pt x="904" y="335"/>
                      <a:pt x="903" y="335"/>
                      <a:pt x="903" y="335"/>
                    </a:cubicBezTo>
                    <a:cubicBezTo>
                      <a:pt x="903" y="335"/>
                      <a:pt x="902" y="335"/>
                      <a:pt x="903" y="336"/>
                    </a:cubicBezTo>
                    <a:cubicBezTo>
                      <a:pt x="903" y="336"/>
                      <a:pt x="902" y="337"/>
                      <a:pt x="903" y="336"/>
                    </a:cubicBezTo>
                    <a:close/>
                    <a:moveTo>
                      <a:pt x="692" y="290"/>
                    </a:move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1" y="289"/>
                    </a:cubicBezTo>
                    <a:cubicBezTo>
                      <a:pt x="691" y="289"/>
                      <a:pt x="691" y="289"/>
                      <a:pt x="691" y="289"/>
                    </a:cubicBezTo>
                    <a:cubicBezTo>
                      <a:pt x="691" y="290"/>
                      <a:pt x="691" y="290"/>
                      <a:pt x="691" y="290"/>
                    </a:cubicBezTo>
                    <a:cubicBezTo>
                      <a:pt x="691" y="290"/>
                      <a:pt x="691" y="290"/>
                      <a:pt x="692" y="290"/>
                    </a:cubicBezTo>
                    <a:close/>
                    <a:moveTo>
                      <a:pt x="754" y="319"/>
                    </a:moveTo>
                    <a:cubicBezTo>
                      <a:pt x="755" y="319"/>
                      <a:pt x="755" y="318"/>
                      <a:pt x="755" y="318"/>
                    </a:cubicBezTo>
                    <a:cubicBezTo>
                      <a:pt x="755" y="318"/>
                      <a:pt x="755" y="318"/>
                      <a:pt x="755" y="318"/>
                    </a:cubicBezTo>
                    <a:cubicBezTo>
                      <a:pt x="754" y="318"/>
                      <a:pt x="754" y="318"/>
                      <a:pt x="754" y="318"/>
                    </a:cubicBezTo>
                    <a:cubicBezTo>
                      <a:pt x="754" y="318"/>
                      <a:pt x="754" y="319"/>
                      <a:pt x="754" y="319"/>
                    </a:cubicBezTo>
                    <a:close/>
                    <a:moveTo>
                      <a:pt x="967" y="358"/>
                    </a:moveTo>
                    <a:cubicBezTo>
                      <a:pt x="967" y="358"/>
                      <a:pt x="968" y="358"/>
                      <a:pt x="968" y="359"/>
                    </a:cubicBezTo>
                    <a:cubicBezTo>
                      <a:pt x="968" y="358"/>
                      <a:pt x="968" y="358"/>
                      <a:pt x="968" y="358"/>
                    </a:cubicBezTo>
                    <a:cubicBezTo>
                      <a:pt x="968" y="358"/>
                      <a:pt x="968" y="357"/>
                      <a:pt x="967" y="357"/>
                    </a:cubicBezTo>
                    <a:cubicBezTo>
                      <a:pt x="967" y="357"/>
                      <a:pt x="967" y="357"/>
                      <a:pt x="967" y="357"/>
                    </a:cubicBezTo>
                    <a:cubicBezTo>
                      <a:pt x="967" y="358"/>
                      <a:pt x="967" y="358"/>
                      <a:pt x="967" y="358"/>
                    </a:cubicBezTo>
                    <a:close/>
                    <a:moveTo>
                      <a:pt x="714" y="313"/>
                    </a:move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lose/>
                    <a:moveTo>
                      <a:pt x="716" y="313"/>
                    </a:moveTo>
                    <a:cubicBezTo>
                      <a:pt x="715" y="312"/>
                      <a:pt x="715" y="312"/>
                      <a:pt x="714" y="313"/>
                    </a:cubicBezTo>
                    <a:cubicBezTo>
                      <a:pt x="715" y="313"/>
                      <a:pt x="716" y="313"/>
                      <a:pt x="716" y="313"/>
                    </a:cubicBezTo>
                    <a:close/>
                    <a:moveTo>
                      <a:pt x="672" y="301"/>
                    </a:move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299"/>
                      <a:pt x="672" y="299"/>
                    </a:cubicBezTo>
                    <a:cubicBezTo>
                      <a:pt x="672" y="299"/>
                      <a:pt x="671" y="299"/>
                      <a:pt x="671" y="299"/>
                    </a:cubicBezTo>
                    <a:cubicBezTo>
                      <a:pt x="671" y="299"/>
                      <a:pt x="671" y="300"/>
                      <a:pt x="671" y="300"/>
                    </a:cubicBezTo>
                    <a:cubicBezTo>
                      <a:pt x="671" y="300"/>
                      <a:pt x="671" y="301"/>
                      <a:pt x="672" y="301"/>
                    </a:cubicBezTo>
                    <a:close/>
                    <a:moveTo>
                      <a:pt x="581" y="249"/>
                    </a:moveTo>
                    <a:cubicBezTo>
                      <a:pt x="581" y="249"/>
                      <a:pt x="581" y="249"/>
                      <a:pt x="581" y="249"/>
                    </a:cubicBezTo>
                    <a:cubicBezTo>
                      <a:pt x="581" y="248"/>
                      <a:pt x="581" y="248"/>
                      <a:pt x="580" y="248"/>
                    </a:cubicBezTo>
                    <a:cubicBezTo>
                      <a:pt x="580" y="248"/>
                      <a:pt x="580" y="249"/>
                      <a:pt x="581" y="249"/>
                    </a:cubicBezTo>
                    <a:cubicBezTo>
                      <a:pt x="581" y="249"/>
                      <a:pt x="581" y="249"/>
                      <a:pt x="581" y="249"/>
                    </a:cubicBezTo>
                    <a:close/>
                    <a:moveTo>
                      <a:pt x="885" y="190"/>
                    </a:moveTo>
                    <a:cubicBezTo>
                      <a:pt x="886" y="190"/>
                      <a:pt x="886" y="190"/>
                      <a:pt x="886" y="190"/>
                    </a:cubicBezTo>
                    <a:cubicBezTo>
                      <a:pt x="886" y="189"/>
                      <a:pt x="886" y="189"/>
                      <a:pt x="886" y="189"/>
                    </a:cubicBezTo>
                    <a:cubicBezTo>
                      <a:pt x="885" y="189"/>
                      <a:pt x="885" y="189"/>
                      <a:pt x="885" y="190"/>
                    </a:cubicBezTo>
                    <a:cubicBezTo>
                      <a:pt x="885" y="190"/>
                      <a:pt x="885" y="190"/>
                      <a:pt x="885" y="190"/>
                    </a:cubicBezTo>
                    <a:close/>
                    <a:moveTo>
                      <a:pt x="754" y="314"/>
                    </a:moveTo>
                    <a:cubicBezTo>
                      <a:pt x="754" y="314"/>
                      <a:pt x="753" y="314"/>
                      <a:pt x="753" y="314"/>
                    </a:cubicBezTo>
                    <a:cubicBezTo>
                      <a:pt x="753" y="315"/>
                      <a:pt x="754" y="315"/>
                      <a:pt x="754" y="314"/>
                    </a:cubicBezTo>
                    <a:close/>
                    <a:moveTo>
                      <a:pt x="652" y="272"/>
                    </a:moveTo>
                    <a:cubicBezTo>
                      <a:pt x="652" y="272"/>
                      <a:pt x="652" y="272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1" y="271"/>
                      <a:pt x="651" y="271"/>
                    </a:cubicBezTo>
                    <a:cubicBezTo>
                      <a:pt x="651" y="272"/>
                      <a:pt x="652" y="272"/>
                      <a:pt x="652" y="272"/>
                    </a:cubicBezTo>
                    <a:close/>
                    <a:moveTo>
                      <a:pt x="915" y="340"/>
                    </a:moveTo>
                    <a:cubicBezTo>
                      <a:pt x="915" y="340"/>
                      <a:pt x="915" y="340"/>
                      <a:pt x="916" y="340"/>
                    </a:cubicBezTo>
                    <a:cubicBezTo>
                      <a:pt x="916" y="339"/>
                      <a:pt x="915" y="339"/>
                      <a:pt x="915" y="339"/>
                    </a:cubicBezTo>
                    <a:cubicBezTo>
                      <a:pt x="915" y="339"/>
                      <a:pt x="915" y="339"/>
                      <a:pt x="915" y="340"/>
                    </a:cubicBezTo>
                    <a:cubicBezTo>
                      <a:pt x="915" y="340"/>
                      <a:pt x="915" y="340"/>
                      <a:pt x="915" y="340"/>
                    </a:cubicBezTo>
                    <a:close/>
                    <a:moveTo>
                      <a:pt x="543" y="177"/>
                    </a:moveTo>
                    <a:cubicBezTo>
                      <a:pt x="543" y="177"/>
                      <a:pt x="543" y="177"/>
                      <a:pt x="543" y="177"/>
                    </a:cubicBezTo>
                    <a:cubicBezTo>
                      <a:pt x="543" y="177"/>
                      <a:pt x="543" y="177"/>
                      <a:pt x="543" y="176"/>
                    </a:cubicBezTo>
                    <a:cubicBezTo>
                      <a:pt x="544" y="176"/>
                      <a:pt x="544" y="176"/>
                      <a:pt x="544" y="176"/>
                    </a:cubicBezTo>
                    <a:cubicBezTo>
                      <a:pt x="545" y="176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4" y="174"/>
                      <a:pt x="544" y="173"/>
                      <a:pt x="543" y="174"/>
                    </a:cubicBezTo>
                    <a:cubicBezTo>
                      <a:pt x="543" y="174"/>
                      <a:pt x="543" y="174"/>
                      <a:pt x="543" y="174"/>
                    </a:cubicBezTo>
                    <a:cubicBezTo>
                      <a:pt x="542" y="175"/>
                      <a:pt x="543" y="175"/>
                      <a:pt x="543" y="176"/>
                    </a:cubicBezTo>
                    <a:cubicBezTo>
                      <a:pt x="543" y="176"/>
                      <a:pt x="543" y="176"/>
                      <a:pt x="543" y="176"/>
                    </a:cubicBezTo>
                    <a:cubicBezTo>
                      <a:pt x="543" y="176"/>
                      <a:pt x="543" y="176"/>
                      <a:pt x="543" y="177"/>
                    </a:cubicBezTo>
                    <a:cubicBezTo>
                      <a:pt x="543" y="177"/>
                      <a:pt x="542" y="177"/>
                      <a:pt x="542" y="177"/>
                    </a:cubicBezTo>
                    <a:cubicBezTo>
                      <a:pt x="542" y="177"/>
                      <a:pt x="543" y="177"/>
                      <a:pt x="543" y="177"/>
                    </a:cubicBezTo>
                    <a:close/>
                    <a:moveTo>
                      <a:pt x="1064" y="325"/>
                    </a:moveTo>
                    <a:cubicBezTo>
                      <a:pt x="1064" y="325"/>
                      <a:pt x="1064" y="324"/>
                      <a:pt x="1064" y="324"/>
                    </a:cubicBezTo>
                    <a:cubicBezTo>
                      <a:pt x="1064" y="324"/>
                      <a:pt x="1064" y="324"/>
                      <a:pt x="1064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5"/>
                      <a:pt x="1064" y="325"/>
                    </a:cubicBezTo>
                    <a:close/>
                    <a:moveTo>
                      <a:pt x="648" y="287"/>
                    </a:move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8" y="288"/>
                    </a:cubicBezTo>
                    <a:cubicBezTo>
                      <a:pt x="648" y="288"/>
                      <a:pt x="648" y="288"/>
                      <a:pt x="648" y="287"/>
                    </a:cubicBezTo>
                    <a:close/>
                    <a:moveTo>
                      <a:pt x="679" y="297"/>
                    </a:moveTo>
                    <a:cubicBezTo>
                      <a:pt x="679" y="297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8" y="296"/>
                      <a:pt x="679" y="296"/>
                    </a:cubicBezTo>
                    <a:cubicBezTo>
                      <a:pt x="679" y="296"/>
                      <a:pt x="679" y="297"/>
                      <a:pt x="679" y="297"/>
                    </a:cubicBezTo>
                    <a:cubicBezTo>
                      <a:pt x="679" y="297"/>
                      <a:pt x="679" y="297"/>
                      <a:pt x="679" y="297"/>
                    </a:cubicBezTo>
                    <a:close/>
                    <a:moveTo>
                      <a:pt x="718" y="313"/>
                    </a:moveTo>
                    <a:cubicBezTo>
                      <a:pt x="718" y="313"/>
                      <a:pt x="718" y="313"/>
                      <a:pt x="718" y="313"/>
                    </a:cubicBezTo>
                    <a:cubicBezTo>
                      <a:pt x="718" y="313"/>
                      <a:pt x="718" y="312"/>
                      <a:pt x="717" y="312"/>
                    </a:cubicBezTo>
                    <a:cubicBezTo>
                      <a:pt x="717" y="312"/>
                      <a:pt x="717" y="312"/>
                      <a:pt x="717" y="313"/>
                    </a:cubicBezTo>
                    <a:cubicBezTo>
                      <a:pt x="717" y="313"/>
                      <a:pt x="717" y="313"/>
                      <a:pt x="718" y="313"/>
                    </a:cubicBezTo>
                    <a:close/>
                    <a:moveTo>
                      <a:pt x="680" y="298"/>
                    </a:move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lose/>
                    <a:moveTo>
                      <a:pt x="689" y="291"/>
                    </a:move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90" y="291"/>
                      <a:pt x="690" y="291"/>
                      <a:pt x="690" y="291"/>
                    </a:cubicBezTo>
                    <a:cubicBezTo>
                      <a:pt x="690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lose/>
                    <a:moveTo>
                      <a:pt x="673" y="305"/>
                    </a:moveTo>
                    <a:cubicBezTo>
                      <a:pt x="672" y="306"/>
                      <a:pt x="672" y="306"/>
                      <a:pt x="672" y="306"/>
                    </a:cubicBezTo>
                    <a:cubicBezTo>
                      <a:pt x="672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5"/>
                    </a:cubicBezTo>
                    <a:close/>
                    <a:moveTo>
                      <a:pt x="649" y="293"/>
                    </a:move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2"/>
                      <a:pt x="648" y="292"/>
                    </a:cubicBezTo>
                    <a:cubicBezTo>
                      <a:pt x="648" y="292"/>
                      <a:pt x="647" y="292"/>
                      <a:pt x="646" y="292"/>
                    </a:cubicBezTo>
                    <a:cubicBezTo>
                      <a:pt x="646" y="292"/>
                      <a:pt x="647" y="292"/>
                      <a:pt x="647" y="292"/>
                    </a:cubicBezTo>
                    <a:cubicBezTo>
                      <a:pt x="648" y="291"/>
                      <a:pt x="649" y="292"/>
                      <a:pt x="649" y="293"/>
                    </a:cubicBezTo>
                    <a:close/>
                    <a:moveTo>
                      <a:pt x="1103" y="423"/>
                    </a:moveTo>
                    <a:cubicBezTo>
                      <a:pt x="1102" y="423"/>
                      <a:pt x="1101" y="422"/>
                      <a:pt x="1101" y="422"/>
                    </a:cubicBezTo>
                    <a:cubicBezTo>
                      <a:pt x="1100" y="420"/>
                      <a:pt x="1099" y="420"/>
                      <a:pt x="1098" y="419"/>
                    </a:cubicBezTo>
                    <a:cubicBezTo>
                      <a:pt x="1097" y="418"/>
                      <a:pt x="1096" y="416"/>
                      <a:pt x="1094" y="415"/>
                    </a:cubicBezTo>
                    <a:cubicBezTo>
                      <a:pt x="1093" y="415"/>
                      <a:pt x="1093" y="414"/>
                      <a:pt x="1093" y="413"/>
                    </a:cubicBezTo>
                    <a:cubicBezTo>
                      <a:pt x="1092" y="411"/>
                      <a:pt x="1090" y="411"/>
                      <a:pt x="1090" y="409"/>
                    </a:cubicBezTo>
                    <a:cubicBezTo>
                      <a:pt x="1089" y="409"/>
                      <a:pt x="1089" y="409"/>
                      <a:pt x="1089" y="409"/>
                    </a:cubicBezTo>
                    <a:cubicBezTo>
                      <a:pt x="1088" y="409"/>
                      <a:pt x="1087" y="409"/>
                      <a:pt x="1086" y="409"/>
                    </a:cubicBezTo>
                    <a:cubicBezTo>
                      <a:pt x="1086" y="408"/>
                      <a:pt x="1085" y="409"/>
                      <a:pt x="1085" y="409"/>
                    </a:cubicBezTo>
                    <a:cubicBezTo>
                      <a:pt x="1086" y="410"/>
                      <a:pt x="1085" y="410"/>
                      <a:pt x="1084" y="410"/>
                    </a:cubicBezTo>
                    <a:cubicBezTo>
                      <a:pt x="1084" y="410"/>
                      <a:pt x="1083" y="410"/>
                      <a:pt x="1082" y="409"/>
                    </a:cubicBezTo>
                    <a:cubicBezTo>
                      <a:pt x="1081" y="409"/>
                      <a:pt x="1081" y="409"/>
                      <a:pt x="1081" y="410"/>
                    </a:cubicBezTo>
                    <a:cubicBezTo>
                      <a:pt x="1080" y="410"/>
                      <a:pt x="1081" y="411"/>
                      <a:pt x="1080" y="411"/>
                    </a:cubicBezTo>
                    <a:cubicBezTo>
                      <a:pt x="1080" y="411"/>
                      <a:pt x="1080" y="410"/>
                      <a:pt x="1080" y="410"/>
                    </a:cubicBezTo>
                    <a:cubicBezTo>
                      <a:pt x="1080" y="410"/>
                      <a:pt x="1079" y="409"/>
                      <a:pt x="1080" y="408"/>
                    </a:cubicBezTo>
                    <a:cubicBezTo>
                      <a:pt x="1081" y="408"/>
                      <a:pt x="1080" y="408"/>
                      <a:pt x="1080" y="407"/>
                    </a:cubicBezTo>
                    <a:cubicBezTo>
                      <a:pt x="1078" y="406"/>
                      <a:pt x="1076" y="407"/>
                      <a:pt x="1074" y="407"/>
                    </a:cubicBezTo>
                    <a:cubicBezTo>
                      <a:pt x="1073" y="407"/>
                      <a:pt x="1073" y="406"/>
                      <a:pt x="1072" y="407"/>
                    </a:cubicBezTo>
                    <a:cubicBezTo>
                      <a:pt x="1075" y="408"/>
                      <a:pt x="1076" y="412"/>
                      <a:pt x="1074" y="415"/>
                    </a:cubicBezTo>
                    <a:cubicBezTo>
                      <a:pt x="1074" y="415"/>
                      <a:pt x="1074" y="415"/>
                      <a:pt x="1074" y="416"/>
                    </a:cubicBezTo>
                    <a:cubicBezTo>
                      <a:pt x="1074" y="416"/>
                      <a:pt x="1074" y="416"/>
                      <a:pt x="1075" y="416"/>
                    </a:cubicBezTo>
                    <a:cubicBezTo>
                      <a:pt x="1076" y="416"/>
                      <a:pt x="1076" y="417"/>
                      <a:pt x="1077" y="418"/>
                    </a:cubicBezTo>
                    <a:cubicBezTo>
                      <a:pt x="1077" y="418"/>
                      <a:pt x="1077" y="419"/>
                      <a:pt x="1076" y="420"/>
                    </a:cubicBezTo>
                    <a:cubicBezTo>
                      <a:pt x="1076" y="420"/>
                      <a:pt x="1076" y="420"/>
                      <a:pt x="1075" y="420"/>
                    </a:cubicBezTo>
                    <a:cubicBezTo>
                      <a:pt x="1075" y="420"/>
                      <a:pt x="1075" y="420"/>
                      <a:pt x="1075" y="419"/>
                    </a:cubicBezTo>
                    <a:cubicBezTo>
                      <a:pt x="1075" y="419"/>
                      <a:pt x="1075" y="418"/>
                      <a:pt x="1074" y="418"/>
                    </a:cubicBezTo>
                    <a:cubicBezTo>
                      <a:pt x="1073" y="417"/>
                      <a:pt x="1073" y="418"/>
                      <a:pt x="1073" y="419"/>
                    </a:cubicBezTo>
                    <a:cubicBezTo>
                      <a:pt x="1072" y="420"/>
                      <a:pt x="1071" y="419"/>
                      <a:pt x="1072" y="418"/>
                    </a:cubicBezTo>
                    <a:cubicBezTo>
                      <a:pt x="1072" y="416"/>
                      <a:pt x="1071" y="415"/>
                      <a:pt x="1069" y="415"/>
                    </a:cubicBezTo>
                    <a:cubicBezTo>
                      <a:pt x="1069" y="415"/>
                      <a:pt x="1069" y="415"/>
                      <a:pt x="1068" y="414"/>
                    </a:cubicBezTo>
                    <a:cubicBezTo>
                      <a:pt x="1068" y="413"/>
                      <a:pt x="1069" y="413"/>
                      <a:pt x="1069" y="413"/>
                    </a:cubicBezTo>
                    <a:cubicBezTo>
                      <a:pt x="1071" y="412"/>
                      <a:pt x="1070" y="411"/>
                      <a:pt x="1070" y="410"/>
                    </a:cubicBezTo>
                    <a:cubicBezTo>
                      <a:pt x="1069" y="408"/>
                      <a:pt x="1069" y="407"/>
                      <a:pt x="1069" y="405"/>
                    </a:cubicBezTo>
                    <a:cubicBezTo>
                      <a:pt x="1069" y="404"/>
                      <a:pt x="1069" y="403"/>
                      <a:pt x="1069" y="402"/>
                    </a:cubicBezTo>
                    <a:cubicBezTo>
                      <a:pt x="1070" y="402"/>
                      <a:pt x="1069" y="401"/>
                      <a:pt x="1068" y="401"/>
                    </a:cubicBezTo>
                    <a:cubicBezTo>
                      <a:pt x="1068" y="400"/>
                      <a:pt x="1068" y="401"/>
                      <a:pt x="1068" y="402"/>
                    </a:cubicBezTo>
                    <a:cubicBezTo>
                      <a:pt x="1067" y="402"/>
                      <a:pt x="1067" y="402"/>
                      <a:pt x="1066" y="402"/>
                    </a:cubicBezTo>
                    <a:cubicBezTo>
                      <a:pt x="1067" y="399"/>
                      <a:pt x="1066" y="396"/>
                      <a:pt x="1063" y="395"/>
                    </a:cubicBezTo>
                    <a:cubicBezTo>
                      <a:pt x="1063" y="395"/>
                      <a:pt x="1063" y="394"/>
                      <a:pt x="1062" y="395"/>
                    </a:cubicBezTo>
                    <a:cubicBezTo>
                      <a:pt x="1062" y="395"/>
                      <a:pt x="1062" y="395"/>
                      <a:pt x="1062" y="396"/>
                    </a:cubicBezTo>
                    <a:cubicBezTo>
                      <a:pt x="1062" y="396"/>
                      <a:pt x="1063" y="397"/>
                      <a:pt x="1063" y="398"/>
                    </a:cubicBezTo>
                    <a:cubicBezTo>
                      <a:pt x="1062" y="397"/>
                      <a:pt x="1062" y="397"/>
                      <a:pt x="1061" y="397"/>
                    </a:cubicBezTo>
                    <a:cubicBezTo>
                      <a:pt x="1061" y="397"/>
                      <a:pt x="1060" y="397"/>
                      <a:pt x="1060" y="396"/>
                    </a:cubicBezTo>
                    <a:cubicBezTo>
                      <a:pt x="1059" y="395"/>
                      <a:pt x="1060" y="395"/>
                      <a:pt x="1060" y="395"/>
                    </a:cubicBezTo>
                    <a:cubicBezTo>
                      <a:pt x="1060" y="394"/>
                      <a:pt x="1061" y="394"/>
                      <a:pt x="1061" y="393"/>
                    </a:cubicBezTo>
                    <a:cubicBezTo>
                      <a:pt x="1061" y="392"/>
                      <a:pt x="1060" y="392"/>
                      <a:pt x="1059" y="392"/>
                    </a:cubicBezTo>
                    <a:cubicBezTo>
                      <a:pt x="1057" y="393"/>
                      <a:pt x="1056" y="392"/>
                      <a:pt x="1055" y="391"/>
                    </a:cubicBezTo>
                    <a:cubicBezTo>
                      <a:pt x="1056" y="390"/>
                      <a:pt x="1056" y="390"/>
                      <a:pt x="1057" y="390"/>
                    </a:cubicBezTo>
                    <a:cubicBezTo>
                      <a:pt x="1056" y="389"/>
                      <a:pt x="1056" y="389"/>
                      <a:pt x="1055" y="388"/>
                    </a:cubicBezTo>
                    <a:cubicBezTo>
                      <a:pt x="1055" y="388"/>
                      <a:pt x="1055" y="388"/>
                      <a:pt x="1054" y="388"/>
                    </a:cubicBezTo>
                    <a:cubicBezTo>
                      <a:pt x="1053" y="388"/>
                      <a:pt x="1053" y="388"/>
                      <a:pt x="1053" y="387"/>
                    </a:cubicBezTo>
                    <a:cubicBezTo>
                      <a:pt x="1052" y="386"/>
                      <a:pt x="1052" y="386"/>
                      <a:pt x="1051" y="387"/>
                    </a:cubicBezTo>
                    <a:cubicBezTo>
                      <a:pt x="1051" y="388"/>
                      <a:pt x="1051" y="389"/>
                      <a:pt x="1051" y="390"/>
                    </a:cubicBezTo>
                    <a:cubicBezTo>
                      <a:pt x="1051" y="391"/>
                      <a:pt x="1051" y="392"/>
                      <a:pt x="1050" y="392"/>
                    </a:cubicBezTo>
                    <a:cubicBezTo>
                      <a:pt x="1050" y="390"/>
                      <a:pt x="1050" y="389"/>
                      <a:pt x="1050" y="387"/>
                    </a:cubicBezTo>
                    <a:cubicBezTo>
                      <a:pt x="1050" y="386"/>
                      <a:pt x="1050" y="385"/>
                      <a:pt x="1048" y="385"/>
                    </a:cubicBezTo>
                    <a:cubicBezTo>
                      <a:pt x="1048" y="384"/>
                      <a:pt x="1048" y="383"/>
                      <a:pt x="1047" y="383"/>
                    </a:cubicBezTo>
                    <a:cubicBezTo>
                      <a:pt x="1046" y="382"/>
                      <a:pt x="1045" y="381"/>
                      <a:pt x="1044" y="381"/>
                    </a:cubicBezTo>
                    <a:cubicBezTo>
                      <a:pt x="1043" y="381"/>
                      <a:pt x="1043" y="380"/>
                      <a:pt x="1043" y="379"/>
                    </a:cubicBezTo>
                    <a:cubicBezTo>
                      <a:pt x="1043" y="377"/>
                      <a:pt x="1042" y="376"/>
                      <a:pt x="1040" y="376"/>
                    </a:cubicBezTo>
                    <a:cubicBezTo>
                      <a:pt x="1040" y="376"/>
                      <a:pt x="1039" y="376"/>
                      <a:pt x="1039" y="376"/>
                    </a:cubicBezTo>
                    <a:cubicBezTo>
                      <a:pt x="1038" y="374"/>
                      <a:pt x="1037" y="374"/>
                      <a:pt x="1035" y="373"/>
                    </a:cubicBezTo>
                    <a:cubicBezTo>
                      <a:pt x="1034" y="373"/>
                      <a:pt x="1034" y="372"/>
                      <a:pt x="1032" y="372"/>
                    </a:cubicBezTo>
                    <a:cubicBezTo>
                      <a:pt x="1032" y="372"/>
                      <a:pt x="1032" y="371"/>
                      <a:pt x="1032" y="371"/>
                    </a:cubicBezTo>
                    <a:cubicBezTo>
                      <a:pt x="1031" y="368"/>
                      <a:pt x="1030" y="367"/>
                      <a:pt x="1027" y="367"/>
                    </a:cubicBezTo>
                    <a:cubicBezTo>
                      <a:pt x="1027" y="367"/>
                      <a:pt x="1026" y="367"/>
                      <a:pt x="1025" y="366"/>
                    </a:cubicBezTo>
                    <a:cubicBezTo>
                      <a:pt x="1026" y="364"/>
                      <a:pt x="1027" y="367"/>
                      <a:pt x="1027" y="366"/>
                    </a:cubicBezTo>
                    <a:cubicBezTo>
                      <a:pt x="1028" y="366"/>
                      <a:pt x="1027" y="365"/>
                      <a:pt x="1027" y="365"/>
                    </a:cubicBezTo>
                    <a:cubicBezTo>
                      <a:pt x="1026" y="364"/>
                      <a:pt x="1024" y="363"/>
                      <a:pt x="1022" y="363"/>
                    </a:cubicBezTo>
                    <a:cubicBezTo>
                      <a:pt x="1021" y="363"/>
                      <a:pt x="1020" y="363"/>
                      <a:pt x="1020" y="363"/>
                    </a:cubicBezTo>
                    <a:cubicBezTo>
                      <a:pt x="1018" y="362"/>
                      <a:pt x="1018" y="360"/>
                      <a:pt x="1016" y="360"/>
                    </a:cubicBezTo>
                    <a:cubicBezTo>
                      <a:pt x="1013" y="360"/>
                      <a:pt x="1010" y="358"/>
                      <a:pt x="1008" y="355"/>
                    </a:cubicBezTo>
                    <a:cubicBezTo>
                      <a:pt x="1008" y="356"/>
                      <a:pt x="1008" y="357"/>
                      <a:pt x="1007" y="357"/>
                    </a:cubicBezTo>
                    <a:cubicBezTo>
                      <a:pt x="1007" y="355"/>
                      <a:pt x="1006" y="356"/>
                      <a:pt x="1005" y="356"/>
                    </a:cubicBezTo>
                    <a:cubicBezTo>
                      <a:pt x="1004" y="356"/>
                      <a:pt x="1004" y="356"/>
                      <a:pt x="1004" y="356"/>
                    </a:cubicBezTo>
                    <a:cubicBezTo>
                      <a:pt x="1003" y="356"/>
                      <a:pt x="1002" y="356"/>
                      <a:pt x="1002" y="356"/>
                    </a:cubicBezTo>
                    <a:cubicBezTo>
                      <a:pt x="1000" y="356"/>
                      <a:pt x="997" y="357"/>
                      <a:pt x="995" y="355"/>
                    </a:cubicBezTo>
                    <a:cubicBezTo>
                      <a:pt x="994" y="354"/>
                      <a:pt x="993" y="354"/>
                      <a:pt x="991" y="355"/>
                    </a:cubicBezTo>
                    <a:cubicBezTo>
                      <a:pt x="991" y="355"/>
                      <a:pt x="991" y="355"/>
                      <a:pt x="990" y="355"/>
                    </a:cubicBezTo>
                    <a:cubicBezTo>
                      <a:pt x="990" y="354"/>
                      <a:pt x="989" y="354"/>
                      <a:pt x="989" y="355"/>
                    </a:cubicBezTo>
                    <a:cubicBezTo>
                      <a:pt x="989" y="355"/>
                      <a:pt x="989" y="355"/>
                      <a:pt x="990" y="356"/>
                    </a:cubicBezTo>
                    <a:cubicBezTo>
                      <a:pt x="990" y="356"/>
                      <a:pt x="990" y="357"/>
                      <a:pt x="989" y="357"/>
                    </a:cubicBezTo>
                    <a:cubicBezTo>
                      <a:pt x="988" y="358"/>
                      <a:pt x="988" y="357"/>
                      <a:pt x="988" y="356"/>
                    </a:cubicBezTo>
                    <a:cubicBezTo>
                      <a:pt x="988" y="356"/>
                      <a:pt x="988" y="356"/>
                      <a:pt x="987" y="356"/>
                    </a:cubicBezTo>
                    <a:cubicBezTo>
                      <a:pt x="987" y="355"/>
                      <a:pt x="986" y="355"/>
                      <a:pt x="985" y="354"/>
                    </a:cubicBezTo>
                    <a:cubicBezTo>
                      <a:pt x="985" y="354"/>
                      <a:pt x="985" y="353"/>
                      <a:pt x="985" y="353"/>
                    </a:cubicBezTo>
                    <a:cubicBezTo>
                      <a:pt x="983" y="355"/>
                      <a:pt x="981" y="353"/>
                      <a:pt x="979" y="353"/>
                    </a:cubicBezTo>
                    <a:cubicBezTo>
                      <a:pt x="976" y="352"/>
                      <a:pt x="973" y="351"/>
                      <a:pt x="970" y="350"/>
                    </a:cubicBezTo>
                    <a:cubicBezTo>
                      <a:pt x="971" y="352"/>
                      <a:pt x="970" y="353"/>
                      <a:pt x="970" y="355"/>
                    </a:cubicBezTo>
                    <a:cubicBezTo>
                      <a:pt x="970" y="358"/>
                      <a:pt x="970" y="358"/>
                      <a:pt x="968" y="359"/>
                    </a:cubicBezTo>
                    <a:cubicBezTo>
                      <a:pt x="968" y="359"/>
                      <a:pt x="967" y="361"/>
                      <a:pt x="969" y="361"/>
                    </a:cubicBezTo>
                    <a:cubicBezTo>
                      <a:pt x="971" y="360"/>
                      <a:pt x="971" y="362"/>
                      <a:pt x="972" y="363"/>
                    </a:cubicBezTo>
                    <a:cubicBezTo>
                      <a:pt x="972" y="363"/>
                      <a:pt x="972" y="364"/>
                      <a:pt x="972" y="365"/>
                    </a:cubicBezTo>
                    <a:cubicBezTo>
                      <a:pt x="973" y="366"/>
                      <a:pt x="972" y="369"/>
                      <a:pt x="974" y="370"/>
                    </a:cubicBezTo>
                    <a:cubicBezTo>
                      <a:pt x="974" y="370"/>
                      <a:pt x="974" y="371"/>
                      <a:pt x="974" y="371"/>
                    </a:cubicBezTo>
                    <a:cubicBezTo>
                      <a:pt x="972" y="374"/>
                      <a:pt x="969" y="376"/>
                      <a:pt x="965" y="376"/>
                    </a:cubicBezTo>
                    <a:cubicBezTo>
                      <a:pt x="963" y="376"/>
                      <a:pt x="963" y="375"/>
                      <a:pt x="963" y="374"/>
                    </a:cubicBezTo>
                    <a:cubicBezTo>
                      <a:pt x="963" y="373"/>
                      <a:pt x="963" y="371"/>
                      <a:pt x="962" y="371"/>
                    </a:cubicBezTo>
                    <a:cubicBezTo>
                      <a:pt x="961" y="370"/>
                      <a:pt x="960" y="370"/>
                      <a:pt x="959" y="369"/>
                    </a:cubicBezTo>
                    <a:cubicBezTo>
                      <a:pt x="959" y="369"/>
                      <a:pt x="958" y="368"/>
                      <a:pt x="957" y="368"/>
                    </a:cubicBezTo>
                    <a:cubicBezTo>
                      <a:pt x="955" y="368"/>
                      <a:pt x="955" y="368"/>
                      <a:pt x="955" y="366"/>
                    </a:cubicBezTo>
                    <a:cubicBezTo>
                      <a:pt x="955" y="363"/>
                      <a:pt x="955" y="361"/>
                      <a:pt x="953" y="360"/>
                    </a:cubicBezTo>
                    <a:cubicBezTo>
                      <a:pt x="952" y="360"/>
                      <a:pt x="952" y="359"/>
                      <a:pt x="953" y="359"/>
                    </a:cubicBezTo>
                    <a:cubicBezTo>
                      <a:pt x="953" y="359"/>
                      <a:pt x="954" y="358"/>
                      <a:pt x="954" y="359"/>
                    </a:cubicBezTo>
                    <a:cubicBezTo>
                      <a:pt x="955" y="359"/>
                      <a:pt x="956" y="360"/>
                      <a:pt x="956" y="360"/>
                    </a:cubicBezTo>
                    <a:cubicBezTo>
                      <a:pt x="957" y="360"/>
                      <a:pt x="957" y="361"/>
                      <a:pt x="957" y="361"/>
                    </a:cubicBezTo>
                    <a:cubicBezTo>
                      <a:pt x="959" y="361"/>
                      <a:pt x="960" y="362"/>
                      <a:pt x="961" y="361"/>
                    </a:cubicBezTo>
                    <a:cubicBezTo>
                      <a:pt x="962" y="359"/>
                      <a:pt x="962" y="357"/>
                      <a:pt x="963" y="356"/>
                    </a:cubicBezTo>
                    <a:cubicBezTo>
                      <a:pt x="963" y="355"/>
                      <a:pt x="962" y="354"/>
                      <a:pt x="961" y="354"/>
                    </a:cubicBezTo>
                    <a:cubicBezTo>
                      <a:pt x="960" y="354"/>
                      <a:pt x="960" y="353"/>
                      <a:pt x="959" y="353"/>
                    </a:cubicBezTo>
                    <a:cubicBezTo>
                      <a:pt x="958" y="353"/>
                      <a:pt x="957" y="352"/>
                      <a:pt x="955" y="352"/>
                    </a:cubicBezTo>
                    <a:cubicBezTo>
                      <a:pt x="953" y="353"/>
                      <a:pt x="952" y="355"/>
                      <a:pt x="951" y="357"/>
                    </a:cubicBezTo>
                    <a:cubicBezTo>
                      <a:pt x="950" y="359"/>
                      <a:pt x="949" y="360"/>
                      <a:pt x="947" y="362"/>
                    </a:cubicBezTo>
                    <a:cubicBezTo>
                      <a:pt x="946" y="363"/>
                      <a:pt x="944" y="364"/>
                      <a:pt x="942" y="363"/>
                    </a:cubicBezTo>
                    <a:cubicBezTo>
                      <a:pt x="939" y="361"/>
                      <a:pt x="936" y="361"/>
                      <a:pt x="933" y="361"/>
                    </a:cubicBezTo>
                    <a:cubicBezTo>
                      <a:pt x="930" y="362"/>
                      <a:pt x="928" y="360"/>
                      <a:pt x="927" y="358"/>
                    </a:cubicBezTo>
                    <a:cubicBezTo>
                      <a:pt x="926" y="357"/>
                      <a:pt x="926" y="357"/>
                      <a:pt x="926" y="358"/>
                    </a:cubicBezTo>
                    <a:cubicBezTo>
                      <a:pt x="925" y="360"/>
                      <a:pt x="923" y="360"/>
                      <a:pt x="922" y="359"/>
                    </a:cubicBezTo>
                    <a:cubicBezTo>
                      <a:pt x="922" y="359"/>
                      <a:pt x="921" y="359"/>
                      <a:pt x="921" y="359"/>
                    </a:cubicBezTo>
                    <a:cubicBezTo>
                      <a:pt x="919" y="360"/>
                      <a:pt x="917" y="360"/>
                      <a:pt x="915" y="360"/>
                    </a:cubicBezTo>
                    <a:cubicBezTo>
                      <a:pt x="915" y="360"/>
                      <a:pt x="914" y="360"/>
                      <a:pt x="914" y="360"/>
                    </a:cubicBezTo>
                    <a:cubicBezTo>
                      <a:pt x="913" y="362"/>
                      <a:pt x="911" y="363"/>
                      <a:pt x="910" y="364"/>
                    </a:cubicBezTo>
                    <a:cubicBezTo>
                      <a:pt x="910" y="361"/>
                      <a:pt x="910" y="361"/>
                      <a:pt x="907" y="361"/>
                    </a:cubicBezTo>
                    <a:cubicBezTo>
                      <a:pt x="906" y="361"/>
                      <a:pt x="905" y="360"/>
                      <a:pt x="905" y="360"/>
                    </a:cubicBezTo>
                    <a:cubicBezTo>
                      <a:pt x="903" y="360"/>
                      <a:pt x="901" y="359"/>
                      <a:pt x="900" y="358"/>
                    </a:cubicBezTo>
                    <a:cubicBezTo>
                      <a:pt x="897" y="357"/>
                      <a:pt x="896" y="356"/>
                      <a:pt x="898" y="353"/>
                    </a:cubicBezTo>
                    <a:cubicBezTo>
                      <a:pt x="898" y="352"/>
                      <a:pt x="898" y="350"/>
                      <a:pt x="899" y="350"/>
                    </a:cubicBezTo>
                    <a:cubicBezTo>
                      <a:pt x="899" y="349"/>
                      <a:pt x="899" y="348"/>
                      <a:pt x="899" y="347"/>
                    </a:cubicBezTo>
                    <a:cubicBezTo>
                      <a:pt x="899" y="345"/>
                      <a:pt x="898" y="343"/>
                      <a:pt x="897" y="341"/>
                    </a:cubicBezTo>
                    <a:cubicBezTo>
                      <a:pt x="896" y="338"/>
                      <a:pt x="893" y="336"/>
                      <a:pt x="890" y="334"/>
                    </a:cubicBezTo>
                    <a:cubicBezTo>
                      <a:pt x="887" y="333"/>
                      <a:pt x="885" y="332"/>
                      <a:pt x="882" y="331"/>
                    </a:cubicBezTo>
                    <a:cubicBezTo>
                      <a:pt x="881" y="331"/>
                      <a:pt x="880" y="331"/>
                      <a:pt x="878" y="331"/>
                    </a:cubicBezTo>
                    <a:cubicBezTo>
                      <a:pt x="877" y="331"/>
                      <a:pt x="876" y="332"/>
                      <a:pt x="876" y="333"/>
                    </a:cubicBezTo>
                    <a:cubicBezTo>
                      <a:pt x="875" y="333"/>
                      <a:pt x="876" y="331"/>
                      <a:pt x="875" y="331"/>
                    </a:cubicBezTo>
                    <a:cubicBezTo>
                      <a:pt x="873" y="332"/>
                      <a:pt x="870" y="330"/>
                      <a:pt x="869" y="334"/>
                    </a:cubicBezTo>
                    <a:cubicBezTo>
                      <a:pt x="868" y="332"/>
                      <a:pt x="868" y="331"/>
                      <a:pt x="866" y="332"/>
                    </a:cubicBezTo>
                    <a:cubicBezTo>
                      <a:pt x="866" y="332"/>
                      <a:pt x="866" y="332"/>
                      <a:pt x="865" y="332"/>
                    </a:cubicBezTo>
                    <a:cubicBezTo>
                      <a:pt x="861" y="333"/>
                      <a:pt x="858" y="335"/>
                      <a:pt x="854" y="336"/>
                    </a:cubicBezTo>
                    <a:cubicBezTo>
                      <a:pt x="853" y="336"/>
                      <a:pt x="853" y="336"/>
                      <a:pt x="852" y="336"/>
                    </a:cubicBezTo>
                    <a:cubicBezTo>
                      <a:pt x="851" y="336"/>
                      <a:pt x="850" y="336"/>
                      <a:pt x="849" y="337"/>
                    </a:cubicBezTo>
                    <a:cubicBezTo>
                      <a:pt x="849" y="337"/>
                      <a:pt x="849" y="337"/>
                      <a:pt x="848" y="337"/>
                    </a:cubicBezTo>
                    <a:cubicBezTo>
                      <a:pt x="847" y="335"/>
                      <a:pt x="845" y="334"/>
                      <a:pt x="843" y="333"/>
                    </a:cubicBezTo>
                    <a:cubicBezTo>
                      <a:pt x="843" y="333"/>
                      <a:pt x="843" y="333"/>
                      <a:pt x="843" y="333"/>
                    </a:cubicBezTo>
                    <a:cubicBezTo>
                      <a:pt x="845" y="333"/>
                      <a:pt x="846" y="333"/>
                      <a:pt x="844" y="331"/>
                    </a:cubicBezTo>
                    <a:cubicBezTo>
                      <a:pt x="844" y="330"/>
                      <a:pt x="843" y="329"/>
                      <a:pt x="843" y="328"/>
                    </a:cubicBezTo>
                    <a:cubicBezTo>
                      <a:pt x="842" y="326"/>
                      <a:pt x="840" y="325"/>
                      <a:pt x="837" y="325"/>
                    </a:cubicBezTo>
                    <a:cubicBezTo>
                      <a:pt x="837" y="324"/>
                      <a:pt x="837" y="323"/>
                      <a:pt x="837" y="323"/>
                    </a:cubicBezTo>
                    <a:cubicBezTo>
                      <a:pt x="836" y="323"/>
                      <a:pt x="836" y="324"/>
                      <a:pt x="836" y="325"/>
                    </a:cubicBezTo>
                    <a:cubicBezTo>
                      <a:pt x="836" y="325"/>
                      <a:pt x="836" y="325"/>
                      <a:pt x="835" y="325"/>
                    </a:cubicBezTo>
                    <a:cubicBezTo>
                      <a:pt x="835" y="324"/>
                      <a:pt x="835" y="324"/>
                      <a:pt x="835" y="324"/>
                    </a:cubicBezTo>
                    <a:cubicBezTo>
                      <a:pt x="836" y="322"/>
                      <a:pt x="836" y="322"/>
                      <a:pt x="835" y="322"/>
                    </a:cubicBezTo>
                    <a:cubicBezTo>
                      <a:pt x="834" y="322"/>
                      <a:pt x="833" y="321"/>
                      <a:pt x="833" y="320"/>
                    </a:cubicBezTo>
                    <a:cubicBezTo>
                      <a:pt x="832" y="319"/>
                      <a:pt x="832" y="318"/>
                      <a:pt x="830" y="319"/>
                    </a:cubicBezTo>
                    <a:cubicBezTo>
                      <a:pt x="829" y="319"/>
                      <a:pt x="828" y="319"/>
                      <a:pt x="827" y="318"/>
                    </a:cubicBezTo>
                    <a:cubicBezTo>
                      <a:pt x="827" y="318"/>
                      <a:pt x="826" y="318"/>
                      <a:pt x="825" y="318"/>
                    </a:cubicBezTo>
                    <a:cubicBezTo>
                      <a:pt x="825" y="319"/>
                      <a:pt x="825" y="320"/>
                      <a:pt x="826" y="320"/>
                    </a:cubicBezTo>
                    <a:cubicBezTo>
                      <a:pt x="826" y="321"/>
                      <a:pt x="826" y="321"/>
                      <a:pt x="826" y="321"/>
                    </a:cubicBezTo>
                    <a:cubicBezTo>
                      <a:pt x="825" y="320"/>
                      <a:pt x="824" y="318"/>
                      <a:pt x="825" y="317"/>
                    </a:cubicBezTo>
                    <a:cubicBezTo>
                      <a:pt x="825" y="316"/>
                      <a:pt x="826" y="315"/>
                      <a:pt x="827" y="314"/>
                    </a:cubicBezTo>
                    <a:cubicBezTo>
                      <a:pt x="827" y="314"/>
                      <a:pt x="828" y="314"/>
                      <a:pt x="828" y="315"/>
                    </a:cubicBezTo>
                    <a:cubicBezTo>
                      <a:pt x="828" y="316"/>
                      <a:pt x="829" y="316"/>
                      <a:pt x="829" y="316"/>
                    </a:cubicBezTo>
                    <a:cubicBezTo>
                      <a:pt x="832" y="316"/>
                      <a:pt x="832" y="314"/>
                      <a:pt x="831" y="312"/>
                    </a:cubicBezTo>
                    <a:cubicBezTo>
                      <a:pt x="829" y="309"/>
                      <a:pt x="827" y="307"/>
                      <a:pt x="824" y="306"/>
                    </a:cubicBezTo>
                    <a:cubicBezTo>
                      <a:pt x="821" y="304"/>
                      <a:pt x="818" y="303"/>
                      <a:pt x="815" y="304"/>
                    </a:cubicBezTo>
                    <a:cubicBezTo>
                      <a:pt x="813" y="304"/>
                      <a:pt x="812" y="304"/>
                      <a:pt x="811" y="305"/>
                    </a:cubicBezTo>
                    <a:cubicBezTo>
                      <a:pt x="809" y="308"/>
                      <a:pt x="808" y="310"/>
                      <a:pt x="807" y="313"/>
                    </a:cubicBezTo>
                    <a:cubicBezTo>
                      <a:pt x="805" y="316"/>
                      <a:pt x="802" y="318"/>
                      <a:pt x="799" y="318"/>
                    </a:cubicBezTo>
                    <a:cubicBezTo>
                      <a:pt x="798" y="318"/>
                      <a:pt x="798" y="318"/>
                      <a:pt x="797" y="318"/>
                    </a:cubicBezTo>
                    <a:cubicBezTo>
                      <a:pt x="797" y="317"/>
                      <a:pt x="797" y="316"/>
                      <a:pt x="798" y="316"/>
                    </a:cubicBezTo>
                    <a:cubicBezTo>
                      <a:pt x="798" y="316"/>
                      <a:pt x="799" y="315"/>
                      <a:pt x="798" y="314"/>
                    </a:cubicBezTo>
                    <a:cubicBezTo>
                      <a:pt x="798" y="314"/>
                      <a:pt x="798" y="313"/>
                      <a:pt x="798" y="313"/>
                    </a:cubicBezTo>
                    <a:cubicBezTo>
                      <a:pt x="798" y="313"/>
                      <a:pt x="799" y="313"/>
                      <a:pt x="799" y="313"/>
                    </a:cubicBezTo>
                    <a:cubicBezTo>
                      <a:pt x="800" y="314"/>
                      <a:pt x="801" y="314"/>
                      <a:pt x="802" y="313"/>
                    </a:cubicBezTo>
                    <a:cubicBezTo>
                      <a:pt x="803" y="312"/>
                      <a:pt x="804" y="312"/>
                      <a:pt x="802" y="311"/>
                    </a:cubicBezTo>
                    <a:cubicBezTo>
                      <a:pt x="801" y="309"/>
                      <a:pt x="802" y="308"/>
                      <a:pt x="802" y="307"/>
                    </a:cubicBezTo>
                    <a:cubicBezTo>
                      <a:pt x="803" y="305"/>
                      <a:pt x="803" y="308"/>
                      <a:pt x="804" y="307"/>
                    </a:cubicBezTo>
                    <a:cubicBezTo>
                      <a:pt x="805" y="307"/>
                      <a:pt x="804" y="308"/>
                      <a:pt x="805" y="309"/>
                    </a:cubicBezTo>
                    <a:cubicBezTo>
                      <a:pt x="805" y="308"/>
                      <a:pt x="805" y="307"/>
                      <a:pt x="806" y="308"/>
                    </a:cubicBezTo>
                    <a:cubicBezTo>
                      <a:pt x="806" y="308"/>
                      <a:pt x="806" y="309"/>
                      <a:pt x="806" y="310"/>
                    </a:cubicBezTo>
                    <a:cubicBezTo>
                      <a:pt x="806" y="310"/>
                      <a:pt x="805" y="310"/>
                      <a:pt x="805" y="310"/>
                    </a:cubicBezTo>
                    <a:cubicBezTo>
                      <a:pt x="805" y="310"/>
                      <a:pt x="804" y="311"/>
                      <a:pt x="804" y="311"/>
                    </a:cubicBezTo>
                    <a:cubicBezTo>
                      <a:pt x="804" y="312"/>
                      <a:pt x="804" y="312"/>
                      <a:pt x="805" y="312"/>
                    </a:cubicBezTo>
                    <a:cubicBezTo>
                      <a:pt x="805" y="313"/>
                      <a:pt x="805" y="312"/>
                      <a:pt x="805" y="312"/>
                    </a:cubicBezTo>
                    <a:cubicBezTo>
                      <a:pt x="808" y="310"/>
                      <a:pt x="809" y="308"/>
                      <a:pt x="810" y="306"/>
                    </a:cubicBezTo>
                    <a:cubicBezTo>
                      <a:pt x="810" y="306"/>
                      <a:pt x="810" y="305"/>
                      <a:pt x="810" y="305"/>
                    </a:cubicBezTo>
                    <a:cubicBezTo>
                      <a:pt x="810" y="304"/>
                      <a:pt x="809" y="304"/>
                      <a:pt x="809" y="304"/>
                    </a:cubicBezTo>
                    <a:cubicBezTo>
                      <a:pt x="807" y="304"/>
                      <a:pt x="805" y="304"/>
                      <a:pt x="803" y="306"/>
                    </a:cubicBezTo>
                    <a:cubicBezTo>
                      <a:pt x="800" y="305"/>
                      <a:pt x="798" y="306"/>
                      <a:pt x="795" y="307"/>
                    </a:cubicBezTo>
                    <a:cubicBezTo>
                      <a:pt x="794" y="307"/>
                      <a:pt x="794" y="308"/>
                      <a:pt x="793" y="308"/>
                    </a:cubicBezTo>
                    <a:cubicBezTo>
                      <a:pt x="792" y="307"/>
                      <a:pt x="792" y="306"/>
                      <a:pt x="793" y="305"/>
                    </a:cubicBezTo>
                    <a:cubicBezTo>
                      <a:pt x="794" y="306"/>
                      <a:pt x="794" y="306"/>
                      <a:pt x="795" y="305"/>
                    </a:cubicBezTo>
                    <a:cubicBezTo>
                      <a:pt x="795" y="304"/>
                      <a:pt x="795" y="303"/>
                      <a:pt x="796" y="303"/>
                    </a:cubicBezTo>
                    <a:cubicBezTo>
                      <a:pt x="796" y="302"/>
                      <a:pt x="798" y="301"/>
                      <a:pt x="800" y="303"/>
                    </a:cubicBezTo>
                    <a:cubicBezTo>
                      <a:pt x="800" y="303"/>
                      <a:pt x="801" y="303"/>
                      <a:pt x="801" y="303"/>
                    </a:cubicBezTo>
                    <a:cubicBezTo>
                      <a:pt x="804" y="304"/>
                      <a:pt x="806" y="303"/>
                      <a:pt x="809" y="304"/>
                    </a:cubicBezTo>
                    <a:cubicBezTo>
                      <a:pt x="809" y="304"/>
                      <a:pt x="810" y="304"/>
                      <a:pt x="810" y="303"/>
                    </a:cubicBezTo>
                    <a:cubicBezTo>
                      <a:pt x="810" y="303"/>
                      <a:pt x="809" y="303"/>
                      <a:pt x="809" y="303"/>
                    </a:cubicBezTo>
                    <a:cubicBezTo>
                      <a:pt x="807" y="302"/>
                      <a:pt x="806" y="301"/>
                      <a:pt x="804" y="300"/>
                    </a:cubicBezTo>
                    <a:cubicBezTo>
                      <a:pt x="802" y="299"/>
                      <a:pt x="801" y="299"/>
                      <a:pt x="799" y="298"/>
                    </a:cubicBezTo>
                    <a:cubicBezTo>
                      <a:pt x="798" y="298"/>
                      <a:pt x="796" y="298"/>
                      <a:pt x="794" y="297"/>
                    </a:cubicBezTo>
                    <a:cubicBezTo>
                      <a:pt x="793" y="297"/>
                      <a:pt x="791" y="296"/>
                      <a:pt x="790" y="296"/>
                    </a:cubicBezTo>
                    <a:cubicBezTo>
                      <a:pt x="786" y="295"/>
                      <a:pt x="783" y="296"/>
                      <a:pt x="779" y="296"/>
                    </a:cubicBezTo>
                    <a:cubicBezTo>
                      <a:pt x="777" y="295"/>
                      <a:pt x="775" y="295"/>
                      <a:pt x="773" y="293"/>
                    </a:cubicBezTo>
                    <a:cubicBezTo>
                      <a:pt x="773" y="292"/>
                      <a:pt x="770" y="292"/>
                      <a:pt x="769" y="292"/>
                    </a:cubicBezTo>
                    <a:cubicBezTo>
                      <a:pt x="769" y="293"/>
                      <a:pt x="770" y="294"/>
                      <a:pt x="770" y="294"/>
                    </a:cubicBezTo>
                    <a:cubicBezTo>
                      <a:pt x="770" y="295"/>
                      <a:pt x="771" y="296"/>
                      <a:pt x="771" y="297"/>
                    </a:cubicBezTo>
                    <a:cubicBezTo>
                      <a:pt x="772" y="297"/>
                      <a:pt x="772" y="298"/>
                      <a:pt x="771" y="299"/>
                    </a:cubicBezTo>
                    <a:cubicBezTo>
                      <a:pt x="770" y="300"/>
                      <a:pt x="769" y="300"/>
                      <a:pt x="768" y="300"/>
                    </a:cubicBezTo>
                    <a:cubicBezTo>
                      <a:pt x="767" y="301"/>
                      <a:pt x="765" y="301"/>
                      <a:pt x="764" y="300"/>
                    </a:cubicBezTo>
                    <a:cubicBezTo>
                      <a:pt x="762" y="300"/>
                      <a:pt x="761" y="300"/>
                      <a:pt x="760" y="301"/>
                    </a:cubicBezTo>
                    <a:cubicBezTo>
                      <a:pt x="759" y="302"/>
                      <a:pt x="759" y="303"/>
                      <a:pt x="758" y="304"/>
                    </a:cubicBezTo>
                    <a:cubicBezTo>
                      <a:pt x="757" y="306"/>
                      <a:pt x="758" y="308"/>
                      <a:pt x="760" y="308"/>
                    </a:cubicBezTo>
                    <a:cubicBezTo>
                      <a:pt x="760" y="307"/>
                      <a:pt x="760" y="306"/>
                      <a:pt x="762" y="306"/>
                    </a:cubicBezTo>
                    <a:cubicBezTo>
                      <a:pt x="762" y="306"/>
                      <a:pt x="763" y="306"/>
                      <a:pt x="763" y="306"/>
                    </a:cubicBezTo>
                    <a:cubicBezTo>
                      <a:pt x="764" y="306"/>
                      <a:pt x="764" y="306"/>
                      <a:pt x="765" y="306"/>
                    </a:cubicBezTo>
                    <a:cubicBezTo>
                      <a:pt x="766" y="307"/>
                      <a:pt x="766" y="307"/>
                      <a:pt x="765" y="308"/>
                    </a:cubicBezTo>
                    <a:cubicBezTo>
                      <a:pt x="764" y="308"/>
                      <a:pt x="763" y="307"/>
                      <a:pt x="763" y="309"/>
                    </a:cubicBezTo>
                    <a:cubicBezTo>
                      <a:pt x="763" y="309"/>
                      <a:pt x="762" y="310"/>
                      <a:pt x="762" y="310"/>
                    </a:cubicBezTo>
                    <a:cubicBezTo>
                      <a:pt x="762" y="311"/>
                      <a:pt x="761" y="312"/>
                      <a:pt x="761" y="314"/>
                    </a:cubicBezTo>
                    <a:cubicBezTo>
                      <a:pt x="762" y="315"/>
                      <a:pt x="762" y="316"/>
                      <a:pt x="762" y="317"/>
                    </a:cubicBezTo>
                    <a:cubicBezTo>
                      <a:pt x="762" y="318"/>
                      <a:pt x="762" y="319"/>
                      <a:pt x="763" y="319"/>
                    </a:cubicBezTo>
                    <a:cubicBezTo>
                      <a:pt x="763" y="320"/>
                      <a:pt x="763" y="320"/>
                      <a:pt x="763" y="321"/>
                    </a:cubicBezTo>
                    <a:cubicBezTo>
                      <a:pt x="764" y="321"/>
                      <a:pt x="764" y="322"/>
                      <a:pt x="763" y="322"/>
                    </a:cubicBezTo>
                    <a:cubicBezTo>
                      <a:pt x="763" y="322"/>
                      <a:pt x="763" y="323"/>
                      <a:pt x="762" y="323"/>
                    </a:cubicBezTo>
                    <a:cubicBezTo>
                      <a:pt x="761" y="322"/>
                      <a:pt x="760" y="322"/>
                      <a:pt x="760" y="323"/>
                    </a:cubicBezTo>
                    <a:cubicBezTo>
                      <a:pt x="759" y="324"/>
                      <a:pt x="758" y="324"/>
                      <a:pt x="758" y="323"/>
                    </a:cubicBezTo>
                    <a:cubicBezTo>
                      <a:pt x="758" y="323"/>
                      <a:pt x="758" y="322"/>
                      <a:pt x="758" y="322"/>
                    </a:cubicBezTo>
                    <a:cubicBezTo>
                      <a:pt x="758" y="321"/>
                      <a:pt x="756" y="319"/>
                      <a:pt x="755" y="319"/>
                    </a:cubicBezTo>
                    <a:cubicBezTo>
                      <a:pt x="754" y="319"/>
                      <a:pt x="755" y="321"/>
                      <a:pt x="754" y="321"/>
                    </a:cubicBezTo>
                    <a:cubicBezTo>
                      <a:pt x="754" y="322"/>
                      <a:pt x="754" y="323"/>
                      <a:pt x="755" y="323"/>
                    </a:cubicBezTo>
                    <a:cubicBezTo>
                      <a:pt x="755" y="323"/>
                      <a:pt x="755" y="324"/>
                      <a:pt x="755" y="325"/>
                    </a:cubicBezTo>
                    <a:cubicBezTo>
                      <a:pt x="754" y="324"/>
                      <a:pt x="753" y="323"/>
                      <a:pt x="754" y="322"/>
                    </a:cubicBezTo>
                    <a:cubicBezTo>
                      <a:pt x="754" y="321"/>
                      <a:pt x="754" y="321"/>
                      <a:pt x="752" y="320"/>
                    </a:cubicBezTo>
                    <a:cubicBezTo>
                      <a:pt x="751" y="320"/>
                      <a:pt x="751" y="321"/>
                      <a:pt x="750" y="322"/>
                    </a:cubicBezTo>
                    <a:cubicBezTo>
                      <a:pt x="750" y="319"/>
                      <a:pt x="748" y="319"/>
                      <a:pt x="746" y="319"/>
                    </a:cubicBezTo>
                    <a:cubicBezTo>
                      <a:pt x="746" y="320"/>
                      <a:pt x="745" y="320"/>
                      <a:pt x="745" y="320"/>
                    </a:cubicBezTo>
                    <a:cubicBezTo>
                      <a:pt x="744" y="320"/>
                      <a:pt x="744" y="320"/>
                      <a:pt x="744" y="321"/>
                    </a:cubicBezTo>
                    <a:cubicBezTo>
                      <a:pt x="744" y="322"/>
                      <a:pt x="744" y="322"/>
                      <a:pt x="745" y="322"/>
                    </a:cubicBezTo>
                    <a:cubicBezTo>
                      <a:pt x="746" y="322"/>
                      <a:pt x="747" y="322"/>
                      <a:pt x="747" y="323"/>
                    </a:cubicBezTo>
                    <a:cubicBezTo>
                      <a:pt x="748" y="324"/>
                      <a:pt x="749" y="323"/>
                      <a:pt x="750" y="323"/>
                    </a:cubicBezTo>
                    <a:cubicBezTo>
                      <a:pt x="750" y="324"/>
                      <a:pt x="751" y="326"/>
                      <a:pt x="749" y="328"/>
                    </a:cubicBezTo>
                    <a:cubicBezTo>
                      <a:pt x="749" y="328"/>
                      <a:pt x="749" y="329"/>
                      <a:pt x="749" y="328"/>
                    </a:cubicBezTo>
                    <a:cubicBezTo>
                      <a:pt x="750" y="328"/>
                      <a:pt x="751" y="329"/>
                      <a:pt x="751" y="329"/>
                    </a:cubicBezTo>
                    <a:cubicBezTo>
                      <a:pt x="751" y="330"/>
                      <a:pt x="751" y="330"/>
                      <a:pt x="750" y="330"/>
                    </a:cubicBezTo>
                    <a:cubicBezTo>
                      <a:pt x="750" y="330"/>
                      <a:pt x="749" y="330"/>
                      <a:pt x="749" y="329"/>
                    </a:cubicBezTo>
                    <a:cubicBezTo>
                      <a:pt x="748" y="328"/>
                      <a:pt x="748" y="327"/>
                      <a:pt x="747" y="326"/>
                    </a:cubicBezTo>
                    <a:cubicBezTo>
                      <a:pt x="747" y="325"/>
                      <a:pt x="747" y="324"/>
                      <a:pt x="746" y="324"/>
                    </a:cubicBezTo>
                    <a:cubicBezTo>
                      <a:pt x="744" y="323"/>
                      <a:pt x="743" y="321"/>
                      <a:pt x="740" y="322"/>
                    </a:cubicBezTo>
                    <a:cubicBezTo>
                      <a:pt x="740" y="322"/>
                      <a:pt x="740" y="322"/>
                      <a:pt x="739" y="322"/>
                    </a:cubicBezTo>
                    <a:cubicBezTo>
                      <a:pt x="740" y="321"/>
                      <a:pt x="740" y="320"/>
                      <a:pt x="739" y="320"/>
                    </a:cubicBezTo>
                    <a:cubicBezTo>
                      <a:pt x="738" y="320"/>
                      <a:pt x="737" y="320"/>
                      <a:pt x="737" y="319"/>
                    </a:cubicBezTo>
                    <a:cubicBezTo>
                      <a:pt x="736" y="319"/>
                      <a:pt x="734" y="319"/>
                      <a:pt x="733" y="320"/>
                    </a:cubicBezTo>
                    <a:cubicBezTo>
                      <a:pt x="732" y="321"/>
                      <a:pt x="730" y="322"/>
                      <a:pt x="729" y="323"/>
                    </a:cubicBezTo>
                    <a:cubicBezTo>
                      <a:pt x="727" y="325"/>
                      <a:pt x="725" y="325"/>
                      <a:pt x="723" y="324"/>
                    </a:cubicBezTo>
                    <a:cubicBezTo>
                      <a:pt x="720" y="323"/>
                      <a:pt x="719" y="321"/>
                      <a:pt x="717" y="320"/>
                    </a:cubicBezTo>
                    <a:cubicBezTo>
                      <a:pt x="716" y="319"/>
                      <a:pt x="717" y="317"/>
                      <a:pt x="715" y="316"/>
                    </a:cubicBezTo>
                    <a:cubicBezTo>
                      <a:pt x="714" y="316"/>
                      <a:pt x="714" y="316"/>
                      <a:pt x="714" y="315"/>
                    </a:cubicBezTo>
                    <a:cubicBezTo>
                      <a:pt x="714" y="314"/>
                      <a:pt x="714" y="314"/>
                      <a:pt x="714" y="313"/>
                    </a:cubicBezTo>
                    <a:cubicBezTo>
                      <a:pt x="714" y="313"/>
                      <a:pt x="714" y="313"/>
                      <a:pt x="713" y="314"/>
                    </a:cubicBezTo>
                    <a:cubicBezTo>
                      <a:pt x="713" y="315"/>
                      <a:pt x="712" y="316"/>
                      <a:pt x="712" y="317"/>
                    </a:cubicBezTo>
                    <a:cubicBezTo>
                      <a:pt x="711" y="318"/>
                      <a:pt x="711" y="320"/>
                      <a:pt x="711" y="322"/>
                    </a:cubicBezTo>
                    <a:cubicBezTo>
                      <a:pt x="710" y="323"/>
                      <a:pt x="710" y="324"/>
                      <a:pt x="710" y="325"/>
                    </a:cubicBezTo>
                    <a:cubicBezTo>
                      <a:pt x="710" y="326"/>
                      <a:pt x="709" y="327"/>
                      <a:pt x="709" y="328"/>
                    </a:cubicBezTo>
                    <a:cubicBezTo>
                      <a:pt x="708" y="330"/>
                      <a:pt x="708" y="331"/>
                      <a:pt x="708" y="333"/>
                    </a:cubicBezTo>
                    <a:cubicBezTo>
                      <a:pt x="707" y="335"/>
                      <a:pt x="706" y="336"/>
                      <a:pt x="705" y="338"/>
                    </a:cubicBezTo>
                    <a:cubicBezTo>
                      <a:pt x="705" y="338"/>
                      <a:pt x="705" y="338"/>
                      <a:pt x="705" y="338"/>
                    </a:cubicBezTo>
                    <a:cubicBezTo>
                      <a:pt x="704" y="338"/>
                      <a:pt x="702" y="339"/>
                      <a:pt x="702" y="337"/>
                    </a:cubicBezTo>
                    <a:cubicBezTo>
                      <a:pt x="702" y="336"/>
                      <a:pt x="702" y="335"/>
                      <a:pt x="701" y="335"/>
                    </a:cubicBezTo>
                    <a:cubicBezTo>
                      <a:pt x="699" y="335"/>
                      <a:pt x="697" y="334"/>
                      <a:pt x="697" y="332"/>
                    </a:cubicBezTo>
                    <a:cubicBezTo>
                      <a:pt x="698" y="331"/>
                      <a:pt x="697" y="330"/>
                      <a:pt x="696" y="331"/>
                    </a:cubicBezTo>
                    <a:cubicBezTo>
                      <a:pt x="695" y="330"/>
                      <a:pt x="695" y="329"/>
                      <a:pt x="694" y="329"/>
                    </a:cubicBezTo>
                    <a:cubicBezTo>
                      <a:pt x="694" y="328"/>
                      <a:pt x="694" y="327"/>
                      <a:pt x="693" y="327"/>
                    </a:cubicBezTo>
                    <a:cubicBezTo>
                      <a:pt x="693" y="326"/>
                      <a:pt x="692" y="326"/>
                      <a:pt x="692" y="325"/>
                    </a:cubicBezTo>
                    <a:cubicBezTo>
                      <a:pt x="693" y="324"/>
                      <a:pt x="691" y="323"/>
                      <a:pt x="691" y="321"/>
                    </a:cubicBezTo>
                    <a:cubicBezTo>
                      <a:pt x="691" y="320"/>
                      <a:pt x="691" y="320"/>
                      <a:pt x="690" y="320"/>
                    </a:cubicBezTo>
                    <a:cubicBezTo>
                      <a:pt x="689" y="321"/>
                      <a:pt x="689" y="320"/>
                      <a:pt x="688" y="319"/>
                    </a:cubicBezTo>
                    <a:cubicBezTo>
                      <a:pt x="688" y="318"/>
                      <a:pt x="688" y="318"/>
                      <a:pt x="689" y="318"/>
                    </a:cubicBezTo>
                    <a:cubicBezTo>
                      <a:pt x="689" y="317"/>
                      <a:pt x="690" y="317"/>
                      <a:pt x="690" y="318"/>
                    </a:cubicBezTo>
                    <a:cubicBezTo>
                      <a:pt x="691" y="318"/>
                      <a:pt x="692" y="317"/>
                      <a:pt x="692" y="317"/>
                    </a:cubicBezTo>
                    <a:cubicBezTo>
                      <a:pt x="692" y="317"/>
                      <a:pt x="692" y="317"/>
                      <a:pt x="692" y="317"/>
                    </a:cubicBezTo>
                    <a:cubicBezTo>
                      <a:pt x="692" y="316"/>
                      <a:pt x="693" y="315"/>
                      <a:pt x="692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6"/>
                      <a:pt x="690" y="316"/>
                    </a:cubicBezTo>
                    <a:cubicBezTo>
                      <a:pt x="690" y="316"/>
                      <a:pt x="690" y="316"/>
                      <a:pt x="690" y="316"/>
                    </a:cubicBezTo>
                    <a:cubicBezTo>
                      <a:pt x="689" y="317"/>
                      <a:pt x="689" y="317"/>
                      <a:pt x="688" y="317"/>
                    </a:cubicBezTo>
                    <a:cubicBezTo>
                      <a:pt x="688" y="316"/>
                      <a:pt x="687" y="316"/>
                      <a:pt x="687" y="315"/>
                    </a:cubicBezTo>
                    <a:cubicBezTo>
                      <a:pt x="687" y="314"/>
                      <a:pt x="687" y="314"/>
                      <a:pt x="687" y="313"/>
                    </a:cubicBezTo>
                    <a:cubicBezTo>
                      <a:pt x="687" y="313"/>
                      <a:pt x="688" y="313"/>
                      <a:pt x="688" y="313"/>
                    </a:cubicBezTo>
                    <a:cubicBezTo>
                      <a:pt x="688" y="313"/>
                      <a:pt x="688" y="313"/>
                      <a:pt x="688" y="312"/>
                    </a:cubicBezTo>
                    <a:cubicBezTo>
                      <a:pt x="688" y="311"/>
                      <a:pt x="688" y="311"/>
                      <a:pt x="687" y="311"/>
                    </a:cubicBezTo>
                    <a:cubicBezTo>
                      <a:pt x="686" y="311"/>
                      <a:pt x="685" y="310"/>
                      <a:pt x="685" y="309"/>
                    </a:cubicBezTo>
                    <a:cubicBezTo>
                      <a:pt x="683" y="307"/>
                      <a:pt x="681" y="305"/>
                      <a:pt x="679" y="303"/>
                    </a:cubicBezTo>
                    <a:cubicBezTo>
                      <a:pt x="678" y="302"/>
                      <a:pt x="676" y="302"/>
                      <a:pt x="675" y="303"/>
                    </a:cubicBezTo>
                    <a:cubicBezTo>
                      <a:pt x="675" y="303"/>
                      <a:pt x="674" y="303"/>
                      <a:pt x="674" y="303"/>
                    </a:cubicBezTo>
                    <a:cubicBezTo>
                      <a:pt x="674" y="303"/>
                      <a:pt x="674" y="303"/>
                      <a:pt x="674" y="304"/>
                    </a:cubicBezTo>
                    <a:cubicBezTo>
                      <a:pt x="675" y="305"/>
                      <a:pt x="675" y="307"/>
                      <a:pt x="675" y="309"/>
                    </a:cubicBezTo>
                    <a:cubicBezTo>
                      <a:pt x="675" y="310"/>
                      <a:pt x="675" y="310"/>
                      <a:pt x="676" y="311"/>
                    </a:cubicBezTo>
                    <a:cubicBezTo>
                      <a:pt x="676" y="311"/>
                      <a:pt x="676" y="311"/>
                      <a:pt x="677" y="311"/>
                    </a:cubicBezTo>
                    <a:cubicBezTo>
                      <a:pt x="678" y="312"/>
                      <a:pt x="679" y="313"/>
                      <a:pt x="677" y="315"/>
                    </a:cubicBezTo>
                    <a:cubicBezTo>
                      <a:pt x="677" y="315"/>
                      <a:pt x="677" y="316"/>
                      <a:pt x="677" y="316"/>
                    </a:cubicBezTo>
                    <a:cubicBezTo>
                      <a:pt x="678" y="316"/>
                      <a:pt x="678" y="316"/>
                      <a:pt x="678" y="316"/>
                    </a:cubicBezTo>
                    <a:cubicBezTo>
                      <a:pt x="678" y="317"/>
                      <a:pt x="678" y="319"/>
                      <a:pt x="677" y="320"/>
                    </a:cubicBezTo>
                    <a:cubicBezTo>
                      <a:pt x="677" y="319"/>
                      <a:pt x="677" y="319"/>
                      <a:pt x="677" y="318"/>
                    </a:cubicBezTo>
                    <a:cubicBezTo>
                      <a:pt x="677" y="316"/>
                      <a:pt x="676" y="314"/>
                      <a:pt x="675" y="312"/>
                    </a:cubicBezTo>
                    <a:cubicBezTo>
                      <a:pt x="674" y="310"/>
                      <a:pt x="672" y="310"/>
                      <a:pt x="671" y="308"/>
                    </a:cubicBezTo>
                    <a:cubicBezTo>
                      <a:pt x="671" y="307"/>
                      <a:pt x="670" y="307"/>
                      <a:pt x="670" y="306"/>
                    </a:cubicBezTo>
                    <a:cubicBezTo>
                      <a:pt x="670" y="306"/>
                      <a:pt x="670" y="305"/>
                      <a:pt x="670" y="305"/>
                    </a:cubicBezTo>
                    <a:cubicBezTo>
                      <a:pt x="671" y="304"/>
                      <a:pt x="671" y="303"/>
                      <a:pt x="672" y="302"/>
                    </a:cubicBezTo>
                    <a:cubicBezTo>
                      <a:pt x="672" y="302"/>
                      <a:pt x="671" y="301"/>
                      <a:pt x="670" y="300"/>
                    </a:cubicBezTo>
                    <a:cubicBezTo>
                      <a:pt x="670" y="300"/>
                      <a:pt x="670" y="300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1" y="299"/>
                      <a:pt x="671" y="299"/>
                      <a:pt x="671" y="299"/>
                    </a:cubicBezTo>
                    <a:cubicBezTo>
                      <a:pt x="671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69" y="299"/>
                      <a:pt x="669" y="299"/>
                      <a:pt x="669" y="298"/>
                    </a:cubicBezTo>
                    <a:cubicBezTo>
                      <a:pt x="669" y="298"/>
                      <a:pt x="669" y="298"/>
                      <a:pt x="669" y="298"/>
                    </a:cubicBezTo>
                    <a:cubicBezTo>
                      <a:pt x="670" y="298"/>
                      <a:pt x="670" y="297"/>
                      <a:pt x="670" y="297"/>
                    </a:cubicBezTo>
                    <a:cubicBezTo>
                      <a:pt x="670" y="297"/>
                      <a:pt x="671" y="297"/>
                      <a:pt x="671" y="296"/>
                    </a:cubicBezTo>
                    <a:cubicBezTo>
                      <a:pt x="671" y="296"/>
                      <a:pt x="671" y="296"/>
                      <a:pt x="671" y="296"/>
                    </a:cubicBezTo>
                    <a:cubicBezTo>
                      <a:pt x="671" y="295"/>
                      <a:pt x="670" y="294"/>
                      <a:pt x="671" y="293"/>
                    </a:cubicBezTo>
                    <a:cubicBezTo>
                      <a:pt x="671" y="293"/>
                      <a:pt x="671" y="295"/>
                      <a:pt x="672" y="295"/>
                    </a:cubicBezTo>
                    <a:cubicBezTo>
                      <a:pt x="674" y="294"/>
                      <a:pt x="673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5"/>
                      <a:pt x="674" y="294"/>
                      <a:pt x="674" y="293"/>
                    </a:cubicBezTo>
                    <a:cubicBezTo>
                      <a:pt x="675" y="293"/>
                      <a:pt x="675" y="293"/>
                      <a:pt x="675" y="293"/>
                    </a:cubicBezTo>
                    <a:cubicBezTo>
                      <a:pt x="676" y="293"/>
                      <a:pt x="676" y="292"/>
                      <a:pt x="676" y="291"/>
                    </a:cubicBezTo>
                    <a:cubicBezTo>
                      <a:pt x="676" y="291"/>
                      <a:pt x="676" y="290"/>
                      <a:pt x="676" y="290"/>
                    </a:cubicBezTo>
                    <a:cubicBezTo>
                      <a:pt x="677" y="290"/>
                      <a:pt x="677" y="291"/>
                      <a:pt x="677" y="291"/>
                    </a:cubicBezTo>
                    <a:cubicBezTo>
                      <a:pt x="677" y="292"/>
                      <a:pt x="677" y="293"/>
                      <a:pt x="678" y="292"/>
                    </a:cubicBezTo>
                    <a:cubicBezTo>
                      <a:pt x="678" y="292"/>
                      <a:pt x="679" y="292"/>
                      <a:pt x="679" y="292"/>
                    </a:cubicBezTo>
                    <a:cubicBezTo>
                      <a:pt x="679" y="292"/>
                      <a:pt x="679" y="292"/>
                      <a:pt x="679" y="292"/>
                    </a:cubicBezTo>
                    <a:cubicBezTo>
                      <a:pt x="678" y="293"/>
                      <a:pt x="678" y="293"/>
                      <a:pt x="677" y="293"/>
                    </a:cubicBezTo>
                    <a:cubicBezTo>
                      <a:pt x="677" y="293"/>
                      <a:pt x="677" y="293"/>
                      <a:pt x="677" y="293"/>
                    </a:cubicBezTo>
                    <a:cubicBezTo>
                      <a:pt x="679" y="295"/>
                      <a:pt x="679" y="295"/>
                      <a:pt x="681" y="293"/>
                    </a:cubicBezTo>
                    <a:cubicBezTo>
                      <a:pt x="681" y="294"/>
                      <a:pt x="681" y="294"/>
                      <a:pt x="682" y="294"/>
                    </a:cubicBezTo>
                    <a:cubicBezTo>
                      <a:pt x="683" y="294"/>
                      <a:pt x="683" y="294"/>
                      <a:pt x="683" y="294"/>
                    </a:cubicBezTo>
                    <a:cubicBezTo>
                      <a:pt x="684" y="293"/>
                      <a:pt x="684" y="292"/>
                      <a:pt x="685" y="291"/>
                    </a:cubicBezTo>
                    <a:cubicBezTo>
                      <a:pt x="686" y="294"/>
                      <a:pt x="687" y="294"/>
                      <a:pt x="689" y="292"/>
                    </a:cubicBezTo>
                    <a:cubicBezTo>
                      <a:pt x="687" y="292"/>
                      <a:pt x="686" y="291"/>
                      <a:pt x="685" y="291"/>
                    </a:cubicBezTo>
                    <a:cubicBezTo>
                      <a:pt x="684" y="290"/>
                      <a:pt x="683" y="290"/>
                      <a:pt x="682" y="291"/>
                    </a:cubicBezTo>
                    <a:cubicBezTo>
                      <a:pt x="681" y="292"/>
                      <a:pt x="680" y="291"/>
                      <a:pt x="680" y="290"/>
                    </a:cubicBezTo>
                    <a:cubicBezTo>
                      <a:pt x="680" y="290"/>
                      <a:pt x="679" y="290"/>
                      <a:pt x="679" y="290"/>
                    </a:cubicBezTo>
                    <a:cubicBezTo>
                      <a:pt x="679" y="290"/>
                      <a:pt x="679" y="290"/>
                      <a:pt x="680" y="290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1" y="290"/>
                      <a:pt x="683" y="289"/>
                      <a:pt x="684" y="290"/>
                    </a:cubicBezTo>
                    <a:cubicBezTo>
                      <a:pt x="685" y="290"/>
                      <a:pt x="686" y="289"/>
                      <a:pt x="686" y="289"/>
                    </a:cubicBezTo>
                    <a:cubicBezTo>
                      <a:pt x="687" y="288"/>
                      <a:pt x="687" y="288"/>
                      <a:pt x="687" y="287"/>
                    </a:cubicBezTo>
                    <a:cubicBezTo>
                      <a:pt x="687" y="286"/>
                      <a:pt x="688" y="285"/>
                      <a:pt x="688" y="285"/>
                    </a:cubicBezTo>
                    <a:cubicBezTo>
                      <a:pt x="688" y="284"/>
                      <a:pt x="689" y="284"/>
                      <a:pt x="689" y="283"/>
                    </a:cubicBezTo>
                    <a:cubicBezTo>
                      <a:pt x="688" y="283"/>
                      <a:pt x="685" y="282"/>
                      <a:pt x="684" y="283"/>
                    </a:cubicBezTo>
                    <a:cubicBezTo>
                      <a:pt x="684" y="283"/>
                      <a:pt x="684" y="283"/>
                      <a:pt x="684" y="283"/>
                    </a:cubicBezTo>
                    <a:cubicBezTo>
                      <a:pt x="684" y="284"/>
                      <a:pt x="684" y="284"/>
                      <a:pt x="683" y="284"/>
                    </a:cubicBezTo>
                    <a:cubicBezTo>
                      <a:pt x="683" y="285"/>
                      <a:pt x="682" y="285"/>
                      <a:pt x="681" y="285"/>
                    </a:cubicBezTo>
                    <a:cubicBezTo>
                      <a:pt x="681" y="284"/>
                      <a:pt x="682" y="284"/>
                      <a:pt x="682" y="284"/>
                    </a:cubicBezTo>
                    <a:cubicBezTo>
                      <a:pt x="683" y="283"/>
                      <a:pt x="683" y="283"/>
                      <a:pt x="684" y="282"/>
                    </a:cubicBezTo>
                    <a:cubicBezTo>
                      <a:pt x="684" y="282"/>
                      <a:pt x="685" y="282"/>
                      <a:pt x="685" y="282"/>
                    </a:cubicBezTo>
                    <a:cubicBezTo>
                      <a:pt x="685" y="281"/>
                      <a:pt x="685" y="281"/>
                      <a:pt x="685" y="281"/>
                    </a:cubicBezTo>
                    <a:cubicBezTo>
                      <a:pt x="685" y="280"/>
                      <a:pt x="685" y="280"/>
                      <a:pt x="685" y="280"/>
                    </a:cubicBezTo>
                    <a:cubicBezTo>
                      <a:pt x="685" y="280"/>
                      <a:pt x="684" y="280"/>
                      <a:pt x="684" y="280"/>
                    </a:cubicBezTo>
                    <a:cubicBezTo>
                      <a:pt x="683" y="280"/>
                      <a:pt x="683" y="281"/>
                      <a:pt x="683" y="281"/>
                    </a:cubicBezTo>
                    <a:cubicBezTo>
                      <a:pt x="683" y="281"/>
                      <a:pt x="683" y="281"/>
                      <a:pt x="683" y="281"/>
                    </a:cubicBezTo>
                    <a:cubicBezTo>
                      <a:pt x="683" y="281"/>
                      <a:pt x="682" y="282"/>
                      <a:pt x="682" y="282"/>
                    </a:cubicBezTo>
                    <a:cubicBezTo>
                      <a:pt x="682" y="279"/>
                      <a:pt x="682" y="279"/>
                      <a:pt x="680" y="280"/>
                    </a:cubicBezTo>
                    <a:cubicBezTo>
                      <a:pt x="680" y="280"/>
                      <a:pt x="679" y="280"/>
                      <a:pt x="679" y="280"/>
                    </a:cubicBezTo>
                    <a:cubicBezTo>
                      <a:pt x="678" y="280"/>
                      <a:pt x="679" y="279"/>
                      <a:pt x="678" y="278"/>
                    </a:cubicBezTo>
                    <a:cubicBezTo>
                      <a:pt x="678" y="277"/>
                      <a:pt x="678" y="277"/>
                      <a:pt x="677" y="276"/>
                    </a:cubicBezTo>
                    <a:cubicBezTo>
                      <a:pt x="677" y="276"/>
                      <a:pt x="676" y="276"/>
                      <a:pt x="675" y="277"/>
                    </a:cubicBezTo>
                    <a:cubicBezTo>
                      <a:pt x="675" y="277"/>
                      <a:pt x="675" y="277"/>
                      <a:pt x="675" y="277"/>
                    </a:cubicBezTo>
                    <a:cubicBezTo>
                      <a:pt x="675" y="277"/>
                      <a:pt x="675" y="278"/>
                      <a:pt x="675" y="278"/>
                    </a:cubicBezTo>
                    <a:cubicBezTo>
                      <a:pt x="675" y="279"/>
                      <a:pt x="676" y="279"/>
                      <a:pt x="676" y="279"/>
                    </a:cubicBezTo>
                    <a:cubicBezTo>
                      <a:pt x="676" y="279"/>
                      <a:pt x="676" y="279"/>
                      <a:pt x="676" y="279"/>
                    </a:cubicBezTo>
                    <a:cubicBezTo>
                      <a:pt x="675" y="280"/>
                      <a:pt x="675" y="281"/>
                      <a:pt x="675" y="281"/>
                    </a:cubicBezTo>
                    <a:cubicBezTo>
                      <a:pt x="675" y="281"/>
                      <a:pt x="675" y="281"/>
                      <a:pt x="675" y="280"/>
                    </a:cubicBezTo>
                    <a:cubicBezTo>
                      <a:pt x="675" y="280"/>
                      <a:pt x="675" y="280"/>
                      <a:pt x="675" y="280"/>
                    </a:cubicBezTo>
                    <a:cubicBezTo>
                      <a:pt x="675" y="279"/>
                      <a:pt x="674" y="278"/>
                      <a:pt x="673" y="278"/>
                    </a:cubicBezTo>
                    <a:cubicBezTo>
                      <a:pt x="673" y="278"/>
                      <a:pt x="673" y="278"/>
                      <a:pt x="673" y="278"/>
                    </a:cubicBezTo>
                    <a:cubicBezTo>
                      <a:pt x="673" y="280"/>
                      <a:pt x="673" y="281"/>
                      <a:pt x="674" y="283"/>
                    </a:cubicBezTo>
                    <a:cubicBezTo>
                      <a:pt x="674" y="284"/>
                      <a:pt x="674" y="285"/>
                      <a:pt x="674" y="285"/>
                    </a:cubicBezTo>
                    <a:cubicBezTo>
                      <a:pt x="673" y="285"/>
                      <a:pt x="673" y="285"/>
                      <a:pt x="673" y="286"/>
                    </a:cubicBezTo>
                    <a:cubicBezTo>
                      <a:pt x="672" y="284"/>
                      <a:pt x="673" y="282"/>
                      <a:pt x="672" y="280"/>
                    </a:cubicBezTo>
                    <a:cubicBezTo>
                      <a:pt x="672" y="280"/>
                      <a:pt x="672" y="280"/>
                      <a:pt x="672" y="280"/>
                    </a:cubicBezTo>
                    <a:cubicBezTo>
                      <a:pt x="672" y="279"/>
                      <a:pt x="672" y="278"/>
                      <a:pt x="672" y="277"/>
                    </a:cubicBezTo>
                    <a:cubicBezTo>
                      <a:pt x="672" y="276"/>
                      <a:pt x="671" y="276"/>
                      <a:pt x="670" y="276"/>
                    </a:cubicBezTo>
                    <a:cubicBezTo>
                      <a:pt x="670" y="276"/>
                      <a:pt x="670" y="276"/>
                      <a:pt x="670" y="276"/>
                    </a:cubicBezTo>
                    <a:cubicBezTo>
                      <a:pt x="670" y="276"/>
                      <a:pt x="670" y="276"/>
                      <a:pt x="670" y="277"/>
                    </a:cubicBezTo>
                    <a:cubicBezTo>
                      <a:pt x="669" y="277"/>
                      <a:pt x="669" y="277"/>
                      <a:pt x="669" y="277"/>
                    </a:cubicBezTo>
                    <a:cubicBezTo>
                      <a:pt x="669" y="277"/>
                      <a:pt x="668" y="277"/>
                      <a:pt x="668" y="277"/>
                    </a:cubicBezTo>
                    <a:cubicBezTo>
                      <a:pt x="668" y="278"/>
                      <a:pt x="668" y="278"/>
                      <a:pt x="668" y="278"/>
                    </a:cubicBezTo>
                    <a:cubicBezTo>
                      <a:pt x="667" y="278"/>
                      <a:pt x="667" y="278"/>
                      <a:pt x="667" y="277"/>
                    </a:cubicBezTo>
                    <a:cubicBezTo>
                      <a:pt x="666" y="276"/>
                      <a:pt x="664" y="276"/>
                      <a:pt x="664" y="275"/>
                    </a:cubicBezTo>
                    <a:cubicBezTo>
                      <a:pt x="663" y="274"/>
                      <a:pt x="663" y="273"/>
                      <a:pt x="662" y="273"/>
                    </a:cubicBezTo>
                    <a:cubicBezTo>
                      <a:pt x="661" y="272"/>
                      <a:pt x="659" y="272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7" y="271"/>
                      <a:pt x="657" y="272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5" y="273"/>
                      <a:pt x="655" y="274"/>
                      <a:pt x="655" y="274"/>
                    </a:cubicBezTo>
                    <a:cubicBezTo>
                      <a:pt x="654" y="274"/>
                      <a:pt x="655" y="273"/>
                      <a:pt x="654" y="273"/>
                    </a:cubicBezTo>
                    <a:cubicBezTo>
                      <a:pt x="653" y="274"/>
                      <a:pt x="653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5"/>
                      <a:pt x="651" y="277"/>
                      <a:pt x="651" y="279"/>
                    </a:cubicBezTo>
                    <a:cubicBezTo>
                      <a:pt x="651" y="279"/>
                      <a:pt x="652" y="280"/>
                      <a:pt x="652" y="280"/>
                    </a:cubicBezTo>
                    <a:cubicBezTo>
                      <a:pt x="651" y="282"/>
                      <a:pt x="652" y="283"/>
                      <a:pt x="653" y="284"/>
                    </a:cubicBezTo>
                    <a:cubicBezTo>
                      <a:pt x="653" y="284"/>
                      <a:pt x="653" y="285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1" y="287"/>
                      <a:pt x="650" y="288"/>
                      <a:pt x="651" y="289"/>
                    </a:cubicBezTo>
                    <a:cubicBezTo>
                      <a:pt x="652" y="289"/>
                      <a:pt x="651" y="290"/>
                      <a:pt x="651" y="290"/>
                    </a:cubicBezTo>
                    <a:cubicBezTo>
                      <a:pt x="651" y="290"/>
                      <a:pt x="651" y="290"/>
                      <a:pt x="651" y="290"/>
                    </a:cubicBezTo>
                    <a:cubicBezTo>
                      <a:pt x="650" y="291"/>
                      <a:pt x="649" y="290"/>
                      <a:pt x="649" y="290"/>
                    </a:cubicBezTo>
                    <a:cubicBezTo>
                      <a:pt x="649" y="289"/>
                      <a:pt x="647" y="289"/>
                      <a:pt x="647" y="288"/>
                    </a:cubicBezTo>
                    <a:cubicBezTo>
                      <a:pt x="647" y="288"/>
                      <a:pt x="646" y="287"/>
                      <a:pt x="646" y="287"/>
                    </a:cubicBezTo>
                    <a:cubicBezTo>
                      <a:pt x="645" y="288"/>
                      <a:pt x="645" y="288"/>
                      <a:pt x="646" y="289"/>
                    </a:cubicBezTo>
                    <a:cubicBezTo>
                      <a:pt x="647" y="290"/>
                      <a:pt x="648" y="291"/>
                      <a:pt x="650" y="291"/>
                    </a:cubicBezTo>
                    <a:cubicBezTo>
                      <a:pt x="650" y="292"/>
                      <a:pt x="650" y="292"/>
                      <a:pt x="651" y="292"/>
                    </a:cubicBezTo>
                    <a:cubicBezTo>
                      <a:pt x="651" y="292"/>
                      <a:pt x="652" y="292"/>
                      <a:pt x="652" y="293"/>
                    </a:cubicBezTo>
                    <a:cubicBezTo>
                      <a:pt x="652" y="293"/>
                      <a:pt x="652" y="293"/>
                      <a:pt x="652" y="293"/>
                    </a:cubicBezTo>
                    <a:cubicBezTo>
                      <a:pt x="651" y="293"/>
                      <a:pt x="651" y="294"/>
                      <a:pt x="652" y="294"/>
                    </a:cubicBezTo>
                    <a:cubicBezTo>
                      <a:pt x="652" y="294"/>
                      <a:pt x="652" y="295"/>
                      <a:pt x="653" y="294"/>
                    </a:cubicBezTo>
                    <a:cubicBezTo>
                      <a:pt x="653" y="294"/>
                      <a:pt x="653" y="294"/>
                      <a:pt x="653" y="294"/>
                    </a:cubicBezTo>
                    <a:cubicBezTo>
                      <a:pt x="653" y="294"/>
                      <a:pt x="652" y="294"/>
                      <a:pt x="652" y="293"/>
                    </a:cubicBezTo>
                    <a:cubicBezTo>
                      <a:pt x="654" y="294"/>
                      <a:pt x="656" y="293"/>
                      <a:pt x="657" y="295"/>
                    </a:cubicBezTo>
                    <a:cubicBezTo>
                      <a:pt x="656" y="296"/>
                      <a:pt x="656" y="295"/>
                      <a:pt x="655" y="295"/>
                    </a:cubicBezTo>
                    <a:cubicBezTo>
                      <a:pt x="655" y="295"/>
                      <a:pt x="654" y="295"/>
                      <a:pt x="654" y="295"/>
                    </a:cubicBezTo>
                    <a:cubicBezTo>
                      <a:pt x="652" y="296"/>
                      <a:pt x="650" y="294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3"/>
                      <a:pt x="647" y="293"/>
                    </a:cubicBezTo>
                    <a:cubicBezTo>
                      <a:pt x="645" y="292"/>
                      <a:pt x="643" y="291"/>
                      <a:pt x="641" y="290"/>
                    </a:cubicBezTo>
                    <a:cubicBezTo>
                      <a:pt x="639" y="289"/>
                      <a:pt x="638" y="289"/>
                      <a:pt x="637" y="290"/>
                    </a:cubicBezTo>
                    <a:cubicBezTo>
                      <a:pt x="636" y="290"/>
                      <a:pt x="635" y="290"/>
                      <a:pt x="634" y="290"/>
                    </a:cubicBezTo>
                    <a:cubicBezTo>
                      <a:pt x="633" y="289"/>
                      <a:pt x="631" y="289"/>
                      <a:pt x="629" y="289"/>
                    </a:cubicBezTo>
                    <a:cubicBezTo>
                      <a:pt x="628" y="288"/>
                      <a:pt x="628" y="289"/>
                      <a:pt x="627" y="288"/>
                    </a:cubicBezTo>
                    <a:cubicBezTo>
                      <a:pt x="627" y="288"/>
                      <a:pt x="628" y="288"/>
                      <a:pt x="628" y="288"/>
                    </a:cubicBezTo>
                    <a:cubicBezTo>
                      <a:pt x="628" y="287"/>
                      <a:pt x="629" y="288"/>
                      <a:pt x="629" y="288"/>
                    </a:cubicBezTo>
                    <a:cubicBezTo>
                      <a:pt x="629" y="288"/>
                      <a:pt x="630" y="289"/>
                      <a:pt x="630" y="288"/>
                    </a:cubicBezTo>
                    <a:cubicBezTo>
                      <a:pt x="630" y="288"/>
                      <a:pt x="630" y="288"/>
                      <a:pt x="630" y="288"/>
                    </a:cubicBezTo>
                    <a:cubicBezTo>
                      <a:pt x="631" y="287"/>
                      <a:pt x="631" y="285"/>
                      <a:pt x="629" y="285"/>
                    </a:cubicBezTo>
                    <a:cubicBezTo>
                      <a:pt x="629" y="285"/>
                      <a:pt x="628" y="285"/>
                      <a:pt x="628" y="285"/>
                    </a:cubicBezTo>
                    <a:cubicBezTo>
                      <a:pt x="627" y="285"/>
                      <a:pt x="626" y="284"/>
                      <a:pt x="626" y="284"/>
                    </a:cubicBezTo>
                    <a:cubicBezTo>
                      <a:pt x="625" y="284"/>
                      <a:pt x="625" y="285"/>
                      <a:pt x="625" y="285"/>
                    </a:cubicBezTo>
                    <a:cubicBezTo>
                      <a:pt x="625" y="286"/>
                      <a:pt x="626" y="286"/>
                      <a:pt x="626" y="287"/>
                    </a:cubicBezTo>
                    <a:cubicBezTo>
                      <a:pt x="626" y="287"/>
                      <a:pt x="626" y="287"/>
                      <a:pt x="626" y="287"/>
                    </a:cubicBezTo>
                    <a:cubicBezTo>
                      <a:pt x="624" y="287"/>
                      <a:pt x="623" y="287"/>
                      <a:pt x="621" y="286"/>
                    </a:cubicBezTo>
                    <a:cubicBezTo>
                      <a:pt x="619" y="285"/>
                      <a:pt x="617" y="283"/>
                      <a:pt x="618" y="280"/>
                    </a:cubicBezTo>
                    <a:cubicBezTo>
                      <a:pt x="618" y="279"/>
                      <a:pt x="618" y="279"/>
                      <a:pt x="618" y="278"/>
                    </a:cubicBezTo>
                    <a:cubicBezTo>
                      <a:pt x="618" y="278"/>
                      <a:pt x="619" y="278"/>
                      <a:pt x="619" y="278"/>
                    </a:cubicBezTo>
                    <a:cubicBezTo>
                      <a:pt x="619" y="278"/>
                      <a:pt x="620" y="278"/>
                      <a:pt x="620" y="278"/>
                    </a:cubicBezTo>
                    <a:cubicBezTo>
                      <a:pt x="620" y="278"/>
                      <a:pt x="621" y="278"/>
                      <a:pt x="621" y="278"/>
                    </a:cubicBezTo>
                    <a:cubicBezTo>
                      <a:pt x="621" y="277"/>
                      <a:pt x="620" y="276"/>
                      <a:pt x="619" y="276"/>
                    </a:cubicBezTo>
                    <a:cubicBezTo>
                      <a:pt x="619" y="275"/>
                      <a:pt x="618" y="275"/>
                      <a:pt x="618" y="275"/>
                    </a:cubicBezTo>
                    <a:cubicBezTo>
                      <a:pt x="616" y="275"/>
                      <a:pt x="614" y="275"/>
                      <a:pt x="612" y="275"/>
                    </a:cubicBezTo>
                    <a:cubicBezTo>
                      <a:pt x="611" y="275"/>
                      <a:pt x="610" y="275"/>
                      <a:pt x="609" y="275"/>
                    </a:cubicBezTo>
                    <a:cubicBezTo>
                      <a:pt x="608" y="274"/>
                      <a:pt x="607" y="273"/>
                      <a:pt x="605" y="273"/>
                    </a:cubicBezTo>
                    <a:cubicBezTo>
                      <a:pt x="603" y="273"/>
                      <a:pt x="602" y="273"/>
                      <a:pt x="600" y="272"/>
                    </a:cubicBezTo>
                    <a:cubicBezTo>
                      <a:pt x="598" y="271"/>
                      <a:pt x="597" y="272"/>
                      <a:pt x="596" y="273"/>
                    </a:cubicBezTo>
                    <a:cubicBezTo>
                      <a:pt x="595" y="273"/>
                      <a:pt x="595" y="273"/>
                      <a:pt x="595" y="273"/>
                    </a:cubicBezTo>
                    <a:cubicBezTo>
                      <a:pt x="595" y="274"/>
                      <a:pt x="594" y="274"/>
                      <a:pt x="594" y="274"/>
                    </a:cubicBezTo>
                    <a:cubicBezTo>
                      <a:pt x="594" y="275"/>
                      <a:pt x="593" y="275"/>
                      <a:pt x="593" y="275"/>
                    </a:cubicBezTo>
                    <a:cubicBezTo>
                      <a:pt x="591" y="274"/>
                      <a:pt x="589" y="275"/>
                      <a:pt x="587" y="276"/>
                    </a:cubicBezTo>
                    <a:cubicBezTo>
                      <a:pt x="586" y="276"/>
                      <a:pt x="586" y="276"/>
                      <a:pt x="586" y="276"/>
                    </a:cubicBezTo>
                    <a:cubicBezTo>
                      <a:pt x="585" y="277"/>
                      <a:pt x="585" y="278"/>
                      <a:pt x="585" y="279"/>
                    </a:cubicBezTo>
                    <a:cubicBezTo>
                      <a:pt x="586" y="280"/>
                      <a:pt x="587" y="280"/>
                      <a:pt x="587" y="280"/>
                    </a:cubicBezTo>
                    <a:cubicBezTo>
                      <a:pt x="588" y="281"/>
                      <a:pt x="588" y="281"/>
                      <a:pt x="589" y="281"/>
                    </a:cubicBezTo>
                    <a:cubicBezTo>
                      <a:pt x="588" y="281"/>
                      <a:pt x="588" y="281"/>
                      <a:pt x="587" y="281"/>
                    </a:cubicBezTo>
                    <a:cubicBezTo>
                      <a:pt x="587" y="281"/>
                      <a:pt x="586" y="281"/>
                      <a:pt x="586" y="282"/>
                    </a:cubicBezTo>
                    <a:cubicBezTo>
                      <a:pt x="585" y="282"/>
                      <a:pt x="585" y="284"/>
                      <a:pt x="585" y="285"/>
                    </a:cubicBezTo>
                    <a:cubicBezTo>
                      <a:pt x="584" y="285"/>
                      <a:pt x="584" y="284"/>
                      <a:pt x="584" y="284"/>
                    </a:cubicBezTo>
                    <a:cubicBezTo>
                      <a:pt x="583" y="283"/>
                      <a:pt x="583" y="284"/>
                      <a:pt x="582" y="284"/>
                    </a:cubicBezTo>
                    <a:cubicBezTo>
                      <a:pt x="581" y="284"/>
                      <a:pt x="581" y="283"/>
                      <a:pt x="582" y="283"/>
                    </a:cubicBezTo>
                    <a:cubicBezTo>
                      <a:pt x="582" y="283"/>
                      <a:pt x="582" y="283"/>
                      <a:pt x="583" y="283"/>
                    </a:cubicBezTo>
                    <a:cubicBezTo>
                      <a:pt x="583" y="283"/>
                      <a:pt x="584" y="283"/>
                      <a:pt x="584" y="283"/>
                    </a:cubicBezTo>
                    <a:cubicBezTo>
                      <a:pt x="584" y="282"/>
                      <a:pt x="585" y="282"/>
                      <a:pt x="585" y="282"/>
                    </a:cubicBezTo>
                    <a:cubicBezTo>
                      <a:pt x="585" y="281"/>
                      <a:pt x="585" y="280"/>
                      <a:pt x="584" y="280"/>
                    </a:cubicBezTo>
                    <a:cubicBezTo>
                      <a:pt x="583" y="280"/>
                      <a:pt x="583" y="279"/>
                      <a:pt x="583" y="278"/>
                    </a:cubicBezTo>
                    <a:cubicBezTo>
                      <a:pt x="582" y="277"/>
                      <a:pt x="584" y="276"/>
                      <a:pt x="584" y="274"/>
                    </a:cubicBezTo>
                    <a:cubicBezTo>
                      <a:pt x="584" y="272"/>
                      <a:pt x="583" y="270"/>
                      <a:pt x="582" y="268"/>
                    </a:cubicBezTo>
                    <a:cubicBezTo>
                      <a:pt x="582" y="267"/>
                      <a:pt x="581" y="266"/>
                      <a:pt x="580" y="267"/>
                    </a:cubicBezTo>
                    <a:cubicBezTo>
                      <a:pt x="580" y="267"/>
                      <a:pt x="580" y="267"/>
                      <a:pt x="580" y="267"/>
                    </a:cubicBezTo>
                    <a:cubicBezTo>
                      <a:pt x="580" y="267"/>
                      <a:pt x="580" y="268"/>
                      <a:pt x="581" y="268"/>
                    </a:cubicBezTo>
                    <a:cubicBezTo>
                      <a:pt x="581" y="269"/>
                      <a:pt x="581" y="270"/>
                      <a:pt x="580" y="271"/>
                    </a:cubicBezTo>
                    <a:cubicBezTo>
                      <a:pt x="580" y="271"/>
                      <a:pt x="580" y="271"/>
                      <a:pt x="579" y="272"/>
                    </a:cubicBezTo>
                    <a:cubicBezTo>
                      <a:pt x="577" y="272"/>
                      <a:pt x="576" y="271"/>
                      <a:pt x="574" y="271"/>
                    </a:cubicBezTo>
                    <a:cubicBezTo>
                      <a:pt x="571" y="271"/>
                      <a:pt x="570" y="269"/>
                      <a:pt x="569" y="267"/>
                    </a:cubicBezTo>
                    <a:cubicBezTo>
                      <a:pt x="569" y="266"/>
                      <a:pt x="569" y="266"/>
                      <a:pt x="569" y="265"/>
                    </a:cubicBezTo>
                    <a:cubicBezTo>
                      <a:pt x="569" y="265"/>
                      <a:pt x="569" y="265"/>
                      <a:pt x="570" y="265"/>
                    </a:cubicBezTo>
                    <a:cubicBezTo>
                      <a:pt x="570" y="265"/>
                      <a:pt x="570" y="265"/>
                      <a:pt x="570" y="265"/>
                    </a:cubicBezTo>
                    <a:cubicBezTo>
                      <a:pt x="571" y="265"/>
                      <a:pt x="571" y="264"/>
                      <a:pt x="571" y="264"/>
                    </a:cubicBezTo>
                    <a:cubicBezTo>
                      <a:pt x="571" y="264"/>
                      <a:pt x="571" y="264"/>
                      <a:pt x="571" y="264"/>
                    </a:cubicBezTo>
                    <a:cubicBezTo>
                      <a:pt x="571" y="264"/>
                      <a:pt x="570" y="264"/>
                      <a:pt x="570" y="264"/>
                    </a:cubicBezTo>
                    <a:cubicBezTo>
                      <a:pt x="569" y="264"/>
                      <a:pt x="569" y="264"/>
                      <a:pt x="568" y="265"/>
                    </a:cubicBezTo>
                    <a:cubicBezTo>
                      <a:pt x="568" y="265"/>
                      <a:pt x="568" y="265"/>
                      <a:pt x="568" y="265"/>
                    </a:cubicBezTo>
                    <a:cubicBezTo>
                      <a:pt x="568" y="265"/>
                      <a:pt x="568" y="266"/>
                      <a:pt x="568" y="266"/>
                    </a:cubicBezTo>
                    <a:cubicBezTo>
                      <a:pt x="568" y="266"/>
                      <a:pt x="568" y="267"/>
                      <a:pt x="567" y="267"/>
                    </a:cubicBezTo>
                    <a:cubicBezTo>
                      <a:pt x="567" y="267"/>
                      <a:pt x="567" y="267"/>
                      <a:pt x="566" y="266"/>
                    </a:cubicBezTo>
                    <a:cubicBezTo>
                      <a:pt x="566" y="265"/>
                      <a:pt x="565" y="265"/>
                      <a:pt x="564" y="265"/>
                    </a:cubicBezTo>
                    <a:cubicBezTo>
                      <a:pt x="563" y="264"/>
                      <a:pt x="561" y="264"/>
                      <a:pt x="560" y="265"/>
                    </a:cubicBezTo>
                    <a:cubicBezTo>
                      <a:pt x="560" y="265"/>
                      <a:pt x="560" y="265"/>
                      <a:pt x="560" y="265"/>
                    </a:cubicBezTo>
                    <a:cubicBezTo>
                      <a:pt x="560" y="267"/>
                      <a:pt x="559" y="268"/>
                      <a:pt x="558" y="270"/>
                    </a:cubicBezTo>
                    <a:cubicBezTo>
                      <a:pt x="557" y="271"/>
                      <a:pt x="558" y="272"/>
                      <a:pt x="559" y="272"/>
                    </a:cubicBezTo>
                    <a:cubicBezTo>
                      <a:pt x="561" y="272"/>
                      <a:pt x="562" y="272"/>
                      <a:pt x="564" y="271"/>
                    </a:cubicBezTo>
                    <a:cubicBezTo>
                      <a:pt x="564" y="271"/>
                      <a:pt x="564" y="271"/>
                      <a:pt x="565" y="271"/>
                    </a:cubicBezTo>
                    <a:cubicBezTo>
                      <a:pt x="565" y="271"/>
                      <a:pt x="565" y="270"/>
                      <a:pt x="565" y="270"/>
                    </a:cubicBezTo>
                    <a:cubicBezTo>
                      <a:pt x="565" y="270"/>
                      <a:pt x="565" y="270"/>
                      <a:pt x="566" y="270"/>
                    </a:cubicBezTo>
                    <a:cubicBezTo>
                      <a:pt x="566" y="271"/>
                      <a:pt x="567" y="271"/>
                      <a:pt x="567" y="272"/>
                    </a:cubicBezTo>
                    <a:cubicBezTo>
                      <a:pt x="566" y="272"/>
                      <a:pt x="566" y="272"/>
                      <a:pt x="566" y="273"/>
                    </a:cubicBezTo>
                    <a:cubicBezTo>
                      <a:pt x="566" y="273"/>
                      <a:pt x="566" y="273"/>
                      <a:pt x="566" y="273"/>
                    </a:cubicBezTo>
                    <a:cubicBezTo>
                      <a:pt x="566" y="273"/>
                      <a:pt x="565" y="273"/>
                      <a:pt x="565" y="273"/>
                    </a:cubicBezTo>
                    <a:cubicBezTo>
                      <a:pt x="564" y="273"/>
                      <a:pt x="563" y="275"/>
                      <a:pt x="562" y="276"/>
                    </a:cubicBezTo>
                    <a:cubicBezTo>
                      <a:pt x="561" y="277"/>
                      <a:pt x="561" y="278"/>
                      <a:pt x="560" y="278"/>
                    </a:cubicBezTo>
                    <a:cubicBezTo>
                      <a:pt x="559" y="278"/>
                      <a:pt x="558" y="278"/>
                      <a:pt x="557" y="277"/>
                    </a:cubicBezTo>
                    <a:cubicBezTo>
                      <a:pt x="557" y="277"/>
                      <a:pt x="556" y="276"/>
                      <a:pt x="556" y="276"/>
                    </a:cubicBezTo>
                    <a:cubicBezTo>
                      <a:pt x="556" y="276"/>
                      <a:pt x="556" y="276"/>
                      <a:pt x="556" y="276"/>
                    </a:cubicBezTo>
                    <a:cubicBezTo>
                      <a:pt x="555" y="277"/>
                      <a:pt x="556" y="278"/>
                      <a:pt x="556" y="279"/>
                    </a:cubicBezTo>
                    <a:cubicBezTo>
                      <a:pt x="555" y="279"/>
                      <a:pt x="555" y="280"/>
                      <a:pt x="554" y="280"/>
                    </a:cubicBezTo>
                    <a:cubicBezTo>
                      <a:pt x="552" y="281"/>
                      <a:pt x="551" y="281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4"/>
                    </a:cubicBezTo>
                    <a:cubicBezTo>
                      <a:pt x="549" y="284"/>
                      <a:pt x="548" y="283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6" y="285"/>
                      <a:pt x="546" y="285"/>
                      <a:pt x="545" y="285"/>
                    </a:cubicBezTo>
                    <a:cubicBezTo>
                      <a:pt x="544" y="285"/>
                      <a:pt x="542" y="284"/>
                      <a:pt x="541" y="285"/>
                    </a:cubicBezTo>
                    <a:cubicBezTo>
                      <a:pt x="539" y="286"/>
                      <a:pt x="538" y="286"/>
                      <a:pt x="537" y="284"/>
                    </a:cubicBezTo>
                    <a:cubicBezTo>
                      <a:pt x="536" y="284"/>
                      <a:pt x="536" y="284"/>
                      <a:pt x="536" y="284"/>
                    </a:cubicBezTo>
                    <a:cubicBezTo>
                      <a:pt x="536" y="284"/>
                      <a:pt x="536" y="285"/>
                      <a:pt x="536" y="285"/>
                    </a:cubicBezTo>
                    <a:cubicBezTo>
                      <a:pt x="534" y="287"/>
                      <a:pt x="535" y="290"/>
                      <a:pt x="538" y="291"/>
                    </a:cubicBezTo>
                    <a:cubicBezTo>
                      <a:pt x="539" y="291"/>
                      <a:pt x="539" y="291"/>
                      <a:pt x="539" y="292"/>
                    </a:cubicBezTo>
                    <a:cubicBezTo>
                      <a:pt x="538" y="292"/>
                      <a:pt x="537" y="291"/>
                      <a:pt x="536" y="291"/>
                    </a:cubicBezTo>
                    <a:cubicBezTo>
                      <a:pt x="535" y="290"/>
                      <a:pt x="534" y="290"/>
                      <a:pt x="534" y="291"/>
                    </a:cubicBezTo>
                    <a:cubicBezTo>
                      <a:pt x="534" y="291"/>
                      <a:pt x="533" y="291"/>
                      <a:pt x="533" y="291"/>
                    </a:cubicBezTo>
                    <a:cubicBezTo>
                      <a:pt x="533" y="292"/>
                      <a:pt x="532" y="293"/>
                      <a:pt x="532" y="293"/>
                    </a:cubicBezTo>
                    <a:cubicBezTo>
                      <a:pt x="531" y="294"/>
                      <a:pt x="530" y="294"/>
                      <a:pt x="529" y="294"/>
                    </a:cubicBezTo>
                    <a:cubicBezTo>
                      <a:pt x="529" y="294"/>
                      <a:pt x="528" y="294"/>
                      <a:pt x="528" y="294"/>
                    </a:cubicBezTo>
                    <a:cubicBezTo>
                      <a:pt x="528" y="294"/>
                      <a:pt x="528" y="294"/>
                      <a:pt x="528" y="295"/>
                    </a:cubicBezTo>
                    <a:cubicBezTo>
                      <a:pt x="527" y="296"/>
                      <a:pt x="525" y="297"/>
                      <a:pt x="525" y="299"/>
                    </a:cubicBezTo>
                    <a:cubicBezTo>
                      <a:pt x="525" y="297"/>
                      <a:pt x="524" y="298"/>
                      <a:pt x="523" y="298"/>
                    </a:cubicBezTo>
                    <a:cubicBezTo>
                      <a:pt x="523" y="298"/>
                      <a:pt x="523" y="298"/>
                      <a:pt x="522" y="299"/>
                    </a:cubicBezTo>
                    <a:cubicBezTo>
                      <a:pt x="522" y="299"/>
                      <a:pt x="522" y="299"/>
                      <a:pt x="522" y="299"/>
                    </a:cubicBezTo>
                    <a:cubicBezTo>
                      <a:pt x="522" y="299"/>
                      <a:pt x="523" y="299"/>
                      <a:pt x="523" y="299"/>
                    </a:cubicBezTo>
                    <a:cubicBezTo>
                      <a:pt x="523" y="299"/>
                      <a:pt x="523" y="299"/>
                      <a:pt x="523" y="299"/>
                    </a:cubicBezTo>
                    <a:cubicBezTo>
                      <a:pt x="523" y="299"/>
                      <a:pt x="524" y="299"/>
                      <a:pt x="524" y="299"/>
                    </a:cubicBezTo>
                    <a:cubicBezTo>
                      <a:pt x="524" y="299"/>
                      <a:pt x="524" y="299"/>
                      <a:pt x="524" y="299"/>
                    </a:cubicBezTo>
                    <a:cubicBezTo>
                      <a:pt x="524" y="299"/>
                      <a:pt x="524" y="300"/>
                      <a:pt x="524" y="300"/>
                    </a:cubicBezTo>
                    <a:cubicBezTo>
                      <a:pt x="523" y="300"/>
                      <a:pt x="523" y="300"/>
                      <a:pt x="522" y="300"/>
                    </a:cubicBezTo>
                    <a:cubicBezTo>
                      <a:pt x="521" y="300"/>
                      <a:pt x="521" y="299"/>
                      <a:pt x="520" y="299"/>
                    </a:cubicBezTo>
                    <a:cubicBezTo>
                      <a:pt x="520" y="299"/>
                      <a:pt x="520" y="298"/>
                      <a:pt x="521" y="298"/>
                    </a:cubicBezTo>
                    <a:cubicBezTo>
                      <a:pt x="521" y="298"/>
                      <a:pt x="521" y="298"/>
                      <a:pt x="521" y="298"/>
                    </a:cubicBezTo>
                    <a:cubicBezTo>
                      <a:pt x="522" y="298"/>
                      <a:pt x="522" y="298"/>
                      <a:pt x="522" y="297"/>
                    </a:cubicBezTo>
                    <a:cubicBezTo>
                      <a:pt x="523" y="297"/>
                      <a:pt x="523" y="296"/>
                      <a:pt x="524" y="296"/>
                    </a:cubicBezTo>
                    <a:cubicBezTo>
                      <a:pt x="524" y="296"/>
                      <a:pt x="524" y="296"/>
                      <a:pt x="525" y="296"/>
                    </a:cubicBezTo>
                    <a:cubicBezTo>
                      <a:pt x="525" y="296"/>
                      <a:pt x="525" y="296"/>
                      <a:pt x="525" y="295"/>
                    </a:cubicBezTo>
                    <a:cubicBezTo>
                      <a:pt x="525" y="295"/>
                      <a:pt x="525" y="294"/>
                      <a:pt x="526" y="294"/>
                    </a:cubicBezTo>
                    <a:cubicBezTo>
                      <a:pt x="526" y="294"/>
                      <a:pt x="527" y="293"/>
                      <a:pt x="528" y="294"/>
                    </a:cubicBezTo>
                    <a:cubicBezTo>
                      <a:pt x="529" y="294"/>
                      <a:pt x="530" y="293"/>
                      <a:pt x="530" y="293"/>
                    </a:cubicBezTo>
                    <a:cubicBezTo>
                      <a:pt x="530" y="293"/>
                      <a:pt x="531" y="292"/>
                      <a:pt x="531" y="292"/>
                    </a:cubicBezTo>
                    <a:cubicBezTo>
                      <a:pt x="531" y="292"/>
                      <a:pt x="531" y="292"/>
                      <a:pt x="531" y="291"/>
                    </a:cubicBezTo>
                    <a:cubicBezTo>
                      <a:pt x="531" y="291"/>
                      <a:pt x="531" y="291"/>
                      <a:pt x="532" y="291"/>
                    </a:cubicBezTo>
                    <a:cubicBezTo>
                      <a:pt x="532" y="291"/>
                      <a:pt x="532" y="291"/>
                      <a:pt x="532" y="291"/>
                    </a:cubicBezTo>
                    <a:cubicBezTo>
                      <a:pt x="533" y="291"/>
                      <a:pt x="533" y="290"/>
                      <a:pt x="533" y="290"/>
                    </a:cubicBezTo>
                    <a:cubicBezTo>
                      <a:pt x="533" y="289"/>
                      <a:pt x="533" y="288"/>
                      <a:pt x="533" y="287"/>
                    </a:cubicBezTo>
                    <a:cubicBezTo>
                      <a:pt x="534" y="286"/>
                      <a:pt x="534" y="285"/>
                      <a:pt x="534" y="284"/>
                    </a:cubicBezTo>
                    <a:cubicBezTo>
                      <a:pt x="534" y="284"/>
                      <a:pt x="534" y="283"/>
                      <a:pt x="534" y="283"/>
                    </a:cubicBezTo>
                    <a:cubicBezTo>
                      <a:pt x="534" y="283"/>
                      <a:pt x="534" y="283"/>
                      <a:pt x="535" y="283"/>
                    </a:cubicBezTo>
                    <a:cubicBezTo>
                      <a:pt x="535" y="282"/>
                      <a:pt x="535" y="281"/>
                      <a:pt x="535" y="281"/>
                    </a:cubicBezTo>
                    <a:cubicBezTo>
                      <a:pt x="536" y="281"/>
                      <a:pt x="536" y="281"/>
                      <a:pt x="537" y="281"/>
                    </a:cubicBezTo>
                    <a:cubicBezTo>
                      <a:pt x="538" y="282"/>
                      <a:pt x="538" y="282"/>
                      <a:pt x="539" y="281"/>
                    </a:cubicBezTo>
                    <a:cubicBezTo>
                      <a:pt x="539" y="281"/>
                      <a:pt x="539" y="281"/>
                      <a:pt x="539" y="280"/>
                    </a:cubicBezTo>
                    <a:cubicBezTo>
                      <a:pt x="539" y="279"/>
                      <a:pt x="540" y="278"/>
                      <a:pt x="540" y="277"/>
                    </a:cubicBezTo>
                    <a:cubicBezTo>
                      <a:pt x="542" y="276"/>
                      <a:pt x="542" y="276"/>
                      <a:pt x="540" y="275"/>
                    </a:cubicBezTo>
                    <a:cubicBezTo>
                      <a:pt x="540" y="275"/>
                      <a:pt x="541" y="275"/>
                      <a:pt x="541" y="274"/>
                    </a:cubicBezTo>
                    <a:cubicBezTo>
                      <a:pt x="541" y="274"/>
                      <a:pt x="541" y="274"/>
                      <a:pt x="541" y="274"/>
                    </a:cubicBezTo>
                    <a:cubicBezTo>
                      <a:pt x="541" y="274"/>
                      <a:pt x="542" y="274"/>
                      <a:pt x="542" y="274"/>
                    </a:cubicBezTo>
                    <a:cubicBezTo>
                      <a:pt x="543" y="274"/>
                      <a:pt x="544" y="274"/>
                      <a:pt x="545" y="274"/>
                    </a:cubicBezTo>
                    <a:cubicBezTo>
                      <a:pt x="546" y="274"/>
                      <a:pt x="547" y="273"/>
                      <a:pt x="549" y="272"/>
                    </a:cubicBezTo>
                    <a:cubicBezTo>
                      <a:pt x="550" y="271"/>
                      <a:pt x="551" y="270"/>
                      <a:pt x="551" y="269"/>
                    </a:cubicBezTo>
                    <a:cubicBezTo>
                      <a:pt x="552" y="267"/>
                      <a:pt x="553" y="265"/>
                      <a:pt x="554" y="264"/>
                    </a:cubicBezTo>
                    <a:cubicBezTo>
                      <a:pt x="555" y="263"/>
                      <a:pt x="555" y="263"/>
                      <a:pt x="556" y="263"/>
                    </a:cubicBezTo>
                    <a:cubicBezTo>
                      <a:pt x="557" y="263"/>
                      <a:pt x="557" y="262"/>
                      <a:pt x="558" y="262"/>
                    </a:cubicBezTo>
                    <a:cubicBezTo>
                      <a:pt x="558" y="262"/>
                      <a:pt x="559" y="261"/>
                      <a:pt x="559" y="261"/>
                    </a:cubicBezTo>
                    <a:cubicBezTo>
                      <a:pt x="560" y="260"/>
                      <a:pt x="560" y="259"/>
                      <a:pt x="560" y="258"/>
                    </a:cubicBezTo>
                    <a:cubicBezTo>
                      <a:pt x="560" y="257"/>
                      <a:pt x="559" y="258"/>
                      <a:pt x="558" y="257"/>
                    </a:cubicBezTo>
                    <a:cubicBezTo>
                      <a:pt x="559" y="257"/>
                      <a:pt x="559" y="257"/>
                      <a:pt x="559" y="257"/>
                    </a:cubicBezTo>
                    <a:cubicBezTo>
                      <a:pt x="560" y="256"/>
                      <a:pt x="561" y="256"/>
                      <a:pt x="562" y="255"/>
                    </a:cubicBezTo>
                    <a:cubicBezTo>
                      <a:pt x="563" y="255"/>
                      <a:pt x="563" y="254"/>
                      <a:pt x="563" y="252"/>
                    </a:cubicBezTo>
                    <a:cubicBezTo>
                      <a:pt x="565" y="252"/>
                      <a:pt x="566" y="252"/>
                      <a:pt x="567" y="251"/>
                    </a:cubicBezTo>
                    <a:cubicBezTo>
                      <a:pt x="568" y="251"/>
                      <a:pt x="568" y="250"/>
                      <a:pt x="569" y="249"/>
                    </a:cubicBezTo>
                    <a:cubicBezTo>
                      <a:pt x="569" y="249"/>
                      <a:pt x="569" y="249"/>
                      <a:pt x="570" y="248"/>
                    </a:cubicBezTo>
                    <a:cubicBezTo>
                      <a:pt x="570" y="248"/>
                      <a:pt x="571" y="248"/>
                      <a:pt x="571" y="248"/>
                    </a:cubicBezTo>
                    <a:cubicBezTo>
                      <a:pt x="572" y="248"/>
                      <a:pt x="573" y="247"/>
                      <a:pt x="573" y="247"/>
                    </a:cubicBezTo>
                    <a:cubicBezTo>
                      <a:pt x="574" y="247"/>
                      <a:pt x="574" y="246"/>
                      <a:pt x="574" y="245"/>
                    </a:cubicBezTo>
                    <a:cubicBezTo>
                      <a:pt x="574" y="245"/>
                      <a:pt x="574" y="244"/>
                      <a:pt x="574" y="244"/>
                    </a:cubicBezTo>
                    <a:cubicBezTo>
                      <a:pt x="575" y="243"/>
                      <a:pt x="576" y="242"/>
                      <a:pt x="577" y="242"/>
                    </a:cubicBezTo>
                    <a:cubicBezTo>
                      <a:pt x="579" y="241"/>
                      <a:pt x="580" y="240"/>
                      <a:pt x="581" y="239"/>
                    </a:cubicBezTo>
                    <a:cubicBezTo>
                      <a:pt x="581" y="239"/>
                      <a:pt x="581" y="239"/>
                      <a:pt x="581" y="239"/>
                    </a:cubicBezTo>
                    <a:cubicBezTo>
                      <a:pt x="582" y="238"/>
                      <a:pt x="582" y="237"/>
                      <a:pt x="583" y="236"/>
                    </a:cubicBezTo>
                    <a:cubicBezTo>
                      <a:pt x="584" y="234"/>
                      <a:pt x="586" y="232"/>
                      <a:pt x="585" y="229"/>
                    </a:cubicBezTo>
                    <a:cubicBezTo>
                      <a:pt x="585" y="229"/>
                      <a:pt x="585" y="229"/>
                      <a:pt x="586" y="229"/>
                    </a:cubicBezTo>
                    <a:cubicBezTo>
                      <a:pt x="587" y="227"/>
                      <a:pt x="586" y="227"/>
                      <a:pt x="585" y="226"/>
                    </a:cubicBezTo>
                    <a:cubicBezTo>
                      <a:pt x="583" y="225"/>
                      <a:pt x="583" y="225"/>
                      <a:pt x="583" y="223"/>
                    </a:cubicBezTo>
                    <a:cubicBezTo>
                      <a:pt x="583" y="223"/>
                      <a:pt x="583" y="222"/>
                      <a:pt x="583" y="222"/>
                    </a:cubicBezTo>
                    <a:cubicBezTo>
                      <a:pt x="583" y="222"/>
                      <a:pt x="582" y="222"/>
                      <a:pt x="582" y="222"/>
                    </a:cubicBezTo>
                    <a:cubicBezTo>
                      <a:pt x="582" y="222"/>
                      <a:pt x="582" y="222"/>
                      <a:pt x="582" y="222"/>
                    </a:cubicBezTo>
                    <a:cubicBezTo>
                      <a:pt x="581" y="223"/>
                      <a:pt x="581" y="223"/>
                      <a:pt x="581" y="224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0" y="225"/>
                    </a:cubicBezTo>
                    <a:cubicBezTo>
                      <a:pt x="580" y="225"/>
                      <a:pt x="580" y="225"/>
                      <a:pt x="580" y="224"/>
                    </a:cubicBezTo>
                    <a:cubicBezTo>
                      <a:pt x="580" y="224"/>
                      <a:pt x="580" y="224"/>
                      <a:pt x="580" y="223"/>
                    </a:cubicBezTo>
                    <a:cubicBezTo>
                      <a:pt x="580" y="222"/>
                      <a:pt x="580" y="221"/>
                      <a:pt x="580" y="220"/>
                    </a:cubicBezTo>
                    <a:cubicBezTo>
                      <a:pt x="580" y="219"/>
                      <a:pt x="578" y="219"/>
                      <a:pt x="577" y="218"/>
                    </a:cubicBezTo>
                    <a:cubicBezTo>
                      <a:pt x="577" y="218"/>
                      <a:pt x="577" y="217"/>
                      <a:pt x="577" y="216"/>
                    </a:cubicBezTo>
                    <a:cubicBezTo>
                      <a:pt x="577" y="217"/>
                      <a:pt x="578" y="217"/>
                      <a:pt x="578" y="217"/>
                    </a:cubicBezTo>
                    <a:cubicBezTo>
                      <a:pt x="580" y="219"/>
                      <a:pt x="582" y="221"/>
                      <a:pt x="584" y="222"/>
                    </a:cubicBezTo>
                    <a:cubicBezTo>
                      <a:pt x="585" y="222"/>
                      <a:pt x="585" y="223"/>
                      <a:pt x="585" y="224"/>
                    </a:cubicBezTo>
                    <a:cubicBezTo>
                      <a:pt x="584" y="224"/>
                      <a:pt x="584" y="224"/>
                      <a:pt x="584" y="225"/>
                    </a:cubicBezTo>
                    <a:cubicBezTo>
                      <a:pt x="584" y="225"/>
                      <a:pt x="584" y="225"/>
                      <a:pt x="585" y="225"/>
                    </a:cubicBezTo>
                    <a:cubicBezTo>
                      <a:pt x="585" y="225"/>
                      <a:pt x="585" y="225"/>
                      <a:pt x="585" y="225"/>
                    </a:cubicBezTo>
                    <a:cubicBezTo>
                      <a:pt x="585" y="225"/>
                      <a:pt x="585" y="224"/>
                      <a:pt x="585" y="224"/>
                    </a:cubicBezTo>
                    <a:cubicBezTo>
                      <a:pt x="586" y="222"/>
                      <a:pt x="587" y="220"/>
                      <a:pt x="587" y="218"/>
                    </a:cubicBezTo>
                    <a:cubicBezTo>
                      <a:pt x="587" y="218"/>
                      <a:pt x="588" y="217"/>
                      <a:pt x="587" y="216"/>
                    </a:cubicBezTo>
                    <a:cubicBezTo>
                      <a:pt x="586" y="215"/>
                      <a:pt x="587" y="214"/>
                      <a:pt x="585" y="213"/>
                    </a:cubicBezTo>
                    <a:cubicBezTo>
                      <a:pt x="585" y="213"/>
                      <a:pt x="584" y="211"/>
                      <a:pt x="584" y="210"/>
                    </a:cubicBezTo>
                    <a:cubicBezTo>
                      <a:pt x="585" y="208"/>
                      <a:pt x="584" y="207"/>
                      <a:pt x="583" y="206"/>
                    </a:cubicBezTo>
                    <a:cubicBezTo>
                      <a:pt x="583" y="205"/>
                      <a:pt x="582" y="205"/>
                      <a:pt x="581" y="205"/>
                    </a:cubicBezTo>
                    <a:cubicBezTo>
                      <a:pt x="581" y="206"/>
                      <a:pt x="581" y="206"/>
                      <a:pt x="581" y="207"/>
                    </a:cubicBezTo>
                    <a:cubicBezTo>
                      <a:pt x="582" y="207"/>
                      <a:pt x="582" y="208"/>
                      <a:pt x="581" y="208"/>
                    </a:cubicBezTo>
                    <a:cubicBezTo>
                      <a:pt x="581" y="208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10"/>
                    </a:cubicBezTo>
                    <a:cubicBezTo>
                      <a:pt x="581" y="210"/>
                      <a:pt x="581" y="211"/>
                      <a:pt x="581" y="211"/>
                    </a:cubicBezTo>
                    <a:cubicBezTo>
                      <a:pt x="581" y="211"/>
                      <a:pt x="581" y="211"/>
                      <a:pt x="580" y="211"/>
                    </a:cubicBezTo>
                    <a:cubicBezTo>
                      <a:pt x="580" y="211"/>
                      <a:pt x="579" y="212"/>
                      <a:pt x="579" y="211"/>
                    </a:cubicBezTo>
                    <a:cubicBezTo>
                      <a:pt x="581" y="209"/>
                      <a:pt x="581" y="209"/>
                      <a:pt x="579" y="207"/>
                    </a:cubicBezTo>
                    <a:cubicBezTo>
                      <a:pt x="579" y="207"/>
                      <a:pt x="578" y="207"/>
                      <a:pt x="579" y="206"/>
                    </a:cubicBezTo>
                    <a:cubicBezTo>
                      <a:pt x="580" y="205"/>
                      <a:pt x="579" y="203"/>
                      <a:pt x="579" y="201"/>
                    </a:cubicBezTo>
                    <a:cubicBezTo>
                      <a:pt x="579" y="199"/>
                      <a:pt x="578" y="198"/>
                      <a:pt x="578" y="196"/>
                    </a:cubicBezTo>
                    <a:cubicBezTo>
                      <a:pt x="577" y="194"/>
                      <a:pt x="576" y="194"/>
                      <a:pt x="574" y="195"/>
                    </a:cubicBezTo>
                    <a:cubicBezTo>
                      <a:pt x="574" y="195"/>
                      <a:pt x="573" y="194"/>
                      <a:pt x="572" y="194"/>
                    </a:cubicBezTo>
                    <a:cubicBezTo>
                      <a:pt x="571" y="193"/>
                      <a:pt x="570" y="191"/>
                      <a:pt x="569" y="191"/>
                    </a:cubicBezTo>
                    <a:cubicBezTo>
                      <a:pt x="567" y="191"/>
                      <a:pt x="565" y="191"/>
                      <a:pt x="563" y="192"/>
                    </a:cubicBezTo>
                    <a:cubicBezTo>
                      <a:pt x="561" y="193"/>
                      <a:pt x="560" y="193"/>
                      <a:pt x="558" y="192"/>
                    </a:cubicBezTo>
                    <a:cubicBezTo>
                      <a:pt x="557" y="191"/>
                      <a:pt x="557" y="191"/>
                      <a:pt x="556" y="191"/>
                    </a:cubicBezTo>
                    <a:cubicBezTo>
                      <a:pt x="555" y="192"/>
                      <a:pt x="553" y="192"/>
                      <a:pt x="552" y="192"/>
                    </a:cubicBezTo>
                    <a:cubicBezTo>
                      <a:pt x="551" y="193"/>
                      <a:pt x="551" y="192"/>
                      <a:pt x="550" y="192"/>
                    </a:cubicBezTo>
                    <a:cubicBezTo>
                      <a:pt x="549" y="191"/>
                      <a:pt x="548" y="191"/>
                      <a:pt x="548" y="191"/>
                    </a:cubicBezTo>
                    <a:cubicBezTo>
                      <a:pt x="547" y="192"/>
                      <a:pt x="547" y="193"/>
                      <a:pt x="547" y="193"/>
                    </a:cubicBezTo>
                    <a:cubicBezTo>
                      <a:pt x="547" y="194"/>
                      <a:pt x="547" y="195"/>
                      <a:pt x="547" y="196"/>
                    </a:cubicBezTo>
                    <a:cubicBezTo>
                      <a:pt x="547" y="196"/>
                      <a:pt x="547" y="197"/>
                      <a:pt x="546" y="197"/>
                    </a:cubicBezTo>
                    <a:cubicBezTo>
                      <a:pt x="545" y="198"/>
                      <a:pt x="545" y="198"/>
                      <a:pt x="544" y="197"/>
                    </a:cubicBezTo>
                    <a:cubicBezTo>
                      <a:pt x="543" y="197"/>
                      <a:pt x="542" y="197"/>
                      <a:pt x="542" y="197"/>
                    </a:cubicBezTo>
                    <a:cubicBezTo>
                      <a:pt x="542" y="197"/>
                      <a:pt x="542" y="197"/>
                      <a:pt x="542" y="198"/>
                    </a:cubicBezTo>
                    <a:cubicBezTo>
                      <a:pt x="542" y="198"/>
                      <a:pt x="541" y="198"/>
                      <a:pt x="541" y="198"/>
                    </a:cubicBezTo>
                    <a:cubicBezTo>
                      <a:pt x="540" y="199"/>
                      <a:pt x="538" y="198"/>
                      <a:pt x="537" y="198"/>
                    </a:cubicBezTo>
                    <a:cubicBezTo>
                      <a:pt x="536" y="198"/>
                      <a:pt x="536" y="197"/>
                      <a:pt x="536" y="196"/>
                    </a:cubicBezTo>
                    <a:cubicBezTo>
                      <a:pt x="536" y="196"/>
                      <a:pt x="537" y="196"/>
                      <a:pt x="537" y="196"/>
                    </a:cubicBezTo>
                    <a:cubicBezTo>
                      <a:pt x="537" y="196"/>
                      <a:pt x="537" y="196"/>
                      <a:pt x="537" y="196"/>
                    </a:cubicBezTo>
                    <a:cubicBezTo>
                      <a:pt x="538" y="196"/>
                      <a:pt x="538" y="196"/>
                      <a:pt x="538" y="196"/>
                    </a:cubicBezTo>
                    <a:cubicBezTo>
                      <a:pt x="539" y="196"/>
                      <a:pt x="539" y="196"/>
                      <a:pt x="539" y="195"/>
                    </a:cubicBezTo>
                    <a:cubicBezTo>
                      <a:pt x="539" y="191"/>
                      <a:pt x="542" y="190"/>
                      <a:pt x="543" y="187"/>
                    </a:cubicBezTo>
                    <a:cubicBezTo>
                      <a:pt x="544" y="186"/>
                      <a:pt x="544" y="186"/>
                      <a:pt x="543" y="186"/>
                    </a:cubicBezTo>
                    <a:cubicBezTo>
                      <a:pt x="543" y="185"/>
                      <a:pt x="542" y="184"/>
                      <a:pt x="541" y="183"/>
                    </a:cubicBezTo>
                    <a:cubicBezTo>
                      <a:pt x="540" y="182"/>
                      <a:pt x="540" y="182"/>
                      <a:pt x="539" y="182"/>
                    </a:cubicBezTo>
                    <a:cubicBezTo>
                      <a:pt x="537" y="182"/>
                      <a:pt x="534" y="182"/>
                      <a:pt x="533" y="184"/>
                    </a:cubicBezTo>
                    <a:cubicBezTo>
                      <a:pt x="532" y="184"/>
                      <a:pt x="532" y="184"/>
                      <a:pt x="532" y="184"/>
                    </a:cubicBezTo>
                    <a:cubicBezTo>
                      <a:pt x="532" y="184"/>
                      <a:pt x="531" y="184"/>
                      <a:pt x="531" y="184"/>
                    </a:cubicBezTo>
                    <a:cubicBezTo>
                      <a:pt x="531" y="184"/>
                      <a:pt x="530" y="184"/>
                      <a:pt x="530" y="184"/>
                    </a:cubicBezTo>
                    <a:cubicBezTo>
                      <a:pt x="530" y="183"/>
                      <a:pt x="530" y="183"/>
                      <a:pt x="530" y="183"/>
                    </a:cubicBezTo>
                    <a:cubicBezTo>
                      <a:pt x="531" y="183"/>
                      <a:pt x="531" y="183"/>
                      <a:pt x="531" y="183"/>
                    </a:cubicBezTo>
                    <a:cubicBezTo>
                      <a:pt x="531" y="183"/>
                      <a:pt x="532" y="183"/>
                      <a:pt x="532" y="183"/>
                    </a:cubicBezTo>
                    <a:cubicBezTo>
                      <a:pt x="532" y="183"/>
                      <a:pt x="532" y="182"/>
                      <a:pt x="532" y="182"/>
                    </a:cubicBezTo>
                    <a:cubicBezTo>
                      <a:pt x="533" y="182"/>
                      <a:pt x="533" y="181"/>
                      <a:pt x="532" y="181"/>
                    </a:cubicBezTo>
                    <a:cubicBezTo>
                      <a:pt x="532" y="180"/>
                      <a:pt x="531" y="180"/>
                      <a:pt x="531" y="181"/>
                    </a:cubicBezTo>
                    <a:cubicBezTo>
                      <a:pt x="530" y="181"/>
                      <a:pt x="529" y="181"/>
                      <a:pt x="529" y="181"/>
                    </a:cubicBezTo>
                    <a:cubicBezTo>
                      <a:pt x="527" y="182"/>
                      <a:pt x="525" y="180"/>
                      <a:pt x="523" y="181"/>
                    </a:cubicBezTo>
                    <a:cubicBezTo>
                      <a:pt x="523" y="181"/>
                      <a:pt x="523" y="181"/>
                      <a:pt x="522" y="181"/>
                    </a:cubicBezTo>
                    <a:cubicBezTo>
                      <a:pt x="522" y="181"/>
                      <a:pt x="522" y="180"/>
                      <a:pt x="522" y="180"/>
                    </a:cubicBezTo>
                    <a:cubicBezTo>
                      <a:pt x="522" y="180"/>
                      <a:pt x="522" y="180"/>
                      <a:pt x="522" y="180"/>
                    </a:cubicBezTo>
                    <a:cubicBezTo>
                      <a:pt x="524" y="180"/>
                      <a:pt x="525" y="178"/>
                      <a:pt x="526" y="178"/>
                    </a:cubicBezTo>
                    <a:cubicBezTo>
                      <a:pt x="528" y="178"/>
                      <a:pt x="529" y="178"/>
                      <a:pt x="530" y="177"/>
                    </a:cubicBezTo>
                    <a:cubicBezTo>
                      <a:pt x="530" y="177"/>
                      <a:pt x="531" y="176"/>
                      <a:pt x="531" y="175"/>
                    </a:cubicBezTo>
                    <a:cubicBezTo>
                      <a:pt x="531" y="175"/>
                      <a:pt x="531" y="175"/>
                      <a:pt x="531" y="175"/>
                    </a:cubicBezTo>
                    <a:cubicBezTo>
                      <a:pt x="532" y="174"/>
                      <a:pt x="532" y="173"/>
                      <a:pt x="533" y="173"/>
                    </a:cubicBezTo>
                    <a:cubicBezTo>
                      <a:pt x="533" y="173"/>
                      <a:pt x="534" y="173"/>
                      <a:pt x="534" y="173"/>
                    </a:cubicBezTo>
                    <a:cubicBezTo>
                      <a:pt x="535" y="173"/>
                      <a:pt x="535" y="173"/>
                      <a:pt x="535" y="173"/>
                    </a:cubicBezTo>
                    <a:cubicBezTo>
                      <a:pt x="535" y="173"/>
                      <a:pt x="535" y="172"/>
                      <a:pt x="535" y="172"/>
                    </a:cubicBezTo>
                    <a:cubicBezTo>
                      <a:pt x="534" y="171"/>
                      <a:pt x="533" y="169"/>
                      <a:pt x="533" y="168"/>
                    </a:cubicBezTo>
                    <a:cubicBezTo>
                      <a:pt x="533" y="167"/>
                      <a:pt x="533" y="166"/>
                      <a:pt x="532" y="167"/>
                    </a:cubicBezTo>
                    <a:cubicBezTo>
                      <a:pt x="528" y="167"/>
                      <a:pt x="527" y="166"/>
                      <a:pt x="526" y="163"/>
                    </a:cubicBezTo>
                    <a:cubicBezTo>
                      <a:pt x="525" y="163"/>
                      <a:pt x="525" y="162"/>
                      <a:pt x="524" y="163"/>
                    </a:cubicBezTo>
                    <a:cubicBezTo>
                      <a:pt x="524" y="163"/>
                      <a:pt x="523" y="163"/>
                      <a:pt x="523" y="162"/>
                    </a:cubicBezTo>
                    <a:cubicBezTo>
                      <a:pt x="522" y="161"/>
                      <a:pt x="521" y="161"/>
                      <a:pt x="520" y="161"/>
                    </a:cubicBezTo>
                    <a:cubicBezTo>
                      <a:pt x="520" y="162"/>
                      <a:pt x="520" y="162"/>
                      <a:pt x="520" y="162"/>
                    </a:cubicBezTo>
                    <a:cubicBezTo>
                      <a:pt x="519" y="163"/>
                      <a:pt x="519" y="164"/>
                      <a:pt x="518" y="164"/>
                    </a:cubicBezTo>
                    <a:cubicBezTo>
                      <a:pt x="518" y="164"/>
                      <a:pt x="517" y="165"/>
                      <a:pt x="517" y="165"/>
                    </a:cubicBezTo>
                    <a:cubicBezTo>
                      <a:pt x="516" y="164"/>
                      <a:pt x="515" y="164"/>
                      <a:pt x="515" y="165"/>
                    </a:cubicBezTo>
                    <a:cubicBezTo>
                      <a:pt x="514" y="165"/>
                      <a:pt x="514" y="166"/>
                      <a:pt x="513" y="166"/>
                    </a:cubicBezTo>
                    <a:cubicBezTo>
                      <a:pt x="513" y="167"/>
                      <a:pt x="513" y="167"/>
                      <a:pt x="512" y="168"/>
                    </a:cubicBezTo>
                    <a:cubicBezTo>
                      <a:pt x="512" y="168"/>
                      <a:pt x="512" y="168"/>
                      <a:pt x="512" y="168"/>
                    </a:cubicBezTo>
                    <a:cubicBezTo>
                      <a:pt x="511" y="168"/>
                      <a:pt x="511" y="168"/>
                      <a:pt x="511" y="168"/>
                    </a:cubicBezTo>
                    <a:cubicBezTo>
                      <a:pt x="511" y="168"/>
                      <a:pt x="511" y="168"/>
                      <a:pt x="511" y="169"/>
                    </a:cubicBezTo>
                    <a:cubicBezTo>
                      <a:pt x="511" y="169"/>
                      <a:pt x="510" y="170"/>
                      <a:pt x="510" y="170"/>
                    </a:cubicBezTo>
                    <a:cubicBezTo>
                      <a:pt x="508" y="172"/>
                      <a:pt x="507" y="173"/>
                      <a:pt x="506" y="175"/>
                    </a:cubicBezTo>
                    <a:cubicBezTo>
                      <a:pt x="506" y="175"/>
                      <a:pt x="506" y="175"/>
                      <a:pt x="506" y="175"/>
                    </a:cubicBezTo>
                    <a:cubicBezTo>
                      <a:pt x="506" y="175"/>
                      <a:pt x="505" y="176"/>
                      <a:pt x="505" y="176"/>
                    </a:cubicBezTo>
                    <a:cubicBezTo>
                      <a:pt x="504" y="178"/>
                      <a:pt x="503" y="179"/>
                      <a:pt x="503" y="180"/>
                    </a:cubicBezTo>
                    <a:cubicBezTo>
                      <a:pt x="502" y="181"/>
                      <a:pt x="501" y="182"/>
                      <a:pt x="502" y="183"/>
                    </a:cubicBezTo>
                    <a:cubicBezTo>
                      <a:pt x="502" y="184"/>
                      <a:pt x="502" y="184"/>
                      <a:pt x="502" y="184"/>
                    </a:cubicBezTo>
                    <a:cubicBezTo>
                      <a:pt x="502" y="185"/>
                      <a:pt x="501" y="185"/>
                      <a:pt x="501" y="185"/>
                    </a:cubicBezTo>
                    <a:cubicBezTo>
                      <a:pt x="501" y="185"/>
                      <a:pt x="500" y="185"/>
                      <a:pt x="500" y="185"/>
                    </a:cubicBezTo>
                    <a:cubicBezTo>
                      <a:pt x="500" y="185"/>
                      <a:pt x="500" y="185"/>
                      <a:pt x="500" y="185"/>
                    </a:cubicBezTo>
                    <a:cubicBezTo>
                      <a:pt x="499" y="187"/>
                      <a:pt x="499" y="190"/>
                      <a:pt x="501" y="191"/>
                    </a:cubicBezTo>
                    <a:cubicBezTo>
                      <a:pt x="502" y="191"/>
                      <a:pt x="502" y="192"/>
                      <a:pt x="502" y="193"/>
                    </a:cubicBezTo>
                    <a:cubicBezTo>
                      <a:pt x="501" y="195"/>
                      <a:pt x="500" y="196"/>
                      <a:pt x="500" y="198"/>
                    </a:cubicBezTo>
                    <a:cubicBezTo>
                      <a:pt x="498" y="198"/>
                      <a:pt x="496" y="200"/>
                      <a:pt x="494" y="199"/>
                    </a:cubicBezTo>
                    <a:cubicBezTo>
                      <a:pt x="494" y="199"/>
                      <a:pt x="494" y="199"/>
                      <a:pt x="494" y="199"/>
                    </a:cubicBezTo>
                    <a:cubicBezTo>
                      <a:pt x="492" y="200"/>
                      <a:pt x="490" y="200"/>
                      <a:pt x="487" y="199"/>
                    </a:cubicBezTo>
                    <a:cubicBezTo>
                      <a:pt x="487" y="199"/>
                      <a:pt x="486" y="198"/>
                      <a:pt x="486" y="199"/>
                    </a:cubicBezTo>
                    <a:cubicBezTo>
                      <a:pt x="486" y="199"/>
                      <a:pt x="486" y="199"/>
                      <a:pt x="486" y="200"/>
                    </a:cubicBezTo>
                    <a:cubicBezTo>
                      <a:pt x="486" y="201"/>
                      <a:pt x="486" y="202"/>
                      <a:pt x="487" y="202"/>
                    </a:cubicBezTo>
                    <a:cubicBezTo>
                      <a:pt x="489" y="204"/>
                      <a:pt x="491" y="207"/>
                      <a:pt x="492" y="209"/>
                    </a:cubicBezTo>
                    <a:cubicBezTo>
                      <a:pt x="492" y="210"/>
                      <a:pt x="492" y="211"/>
                      <a:pt x="492" y="211"/>
                    </a:cubicBezTo>
                    <a:cubicBezTo>
                      <a:pt x="492" y="211"/>
                      <a:pt x="492" y="210"/>
                      <a:pt x="491" y="210"/>
                    </a:cubicBezTo>
                    <a:cubicBezTo>
                      <a:pt x="491" y="209"/>
                      <a:pt x="490" y="209"/>
                      <a:pt x="490" y="209"/>
                    </a:cubicBezTo>
                    <a:cubicBezTo>
                      <a:pt x="489" y="209"/>
                      <a:pt x="488" y="209"/>
                      <a:pt x="488" y="208"/>
                    </a:cubicBezTo>
                    <a:cubicBezTo>
                      <a:pt x="489" y="206"/>
                      <a:pt x="487" y="206"/>
                      <a:pt x="487" y="206"/>
                    </a:cubicBezTo>
                    <a:cubicBezTo>
                      <a:pt x="485" y="207"/>
                      <a:pt x="485" y="207"/>
                      <a:pt x="485" y="205"/>
                    </a:cubicBezTo>
                    <a:cubicBezTo>
                      <a:pt x="484" y="206"/>
                      <a:pt x="482" y="207"/>
                      <a:pt x="481" y="208"/>
                    </a:cubicBezTo>
                    <a:cubicBezTo>
                      <a:pt x="481" y="208"/>
                      <a:pt x="481" y="208"/>
                      <a:pt x="480" y="208"/>
                    </a:cubicBezTo>
                    <a:cubicBezTo>
                      <a:pt x="480" y="208"/>
                      <a:pt x="480" y="208"/>
                      <a:pt x="480" y="208"/>
                    </a:cubicBezTo>
                    <a:cubicBezTo>
                      <a:pt x="480" y="209"/>
                      <a:pt x="480" y="209"/>
                      <a:pt x="479" y="209"/>
                    </a:cubicBezTo>
                    <a:cubicBezTo>
                      <a:pt x="480" y="209"/>
                      <a:pt x="480" y="209"/>
                      <a:pt x="480" y="209"/>
                    </a:cubicBezTo>
                    <a:cubicBezTo>
                      <a:pt x="480" y="210"/>
                      <a:pt x="480" y="210"/>
                      <a:pt x="480" y="210"/>
                    </a:cubicBezTo>
                    <a:cubicBezTo>
                      <a:pt x="480" y="211"/>
                      <a:pt x="479" y="211"/>
                      <a:pt x="479" y="210"/>
                    </a:cubicBezTo>
                    <a:cubicBezTo>
                      <a:pt x="479" y="210"/>
                      <a:pt x="478" y="210"/>
                      <a:pt x="478" y="210"/>
                    </a:cubicBezTo>
                    <a:cubicBezTo>
                      <a:pt x="478" y="211"/>
                      <a:pt x="476" y="211"/>
                      <a:pt x="478" y="212"/>
                    </a:cubicBezTo>
                    <a:cubicBezTo>
                      <a:pt x="478" y="212"/>
                      <a:pt x="478" y="213"/>
                      <a:pt x="478" y="213"/>
                    </a:cubicBezTo>
                    <a:cubicBezTo>
                      <a:pt x="478" y="214"/>
                      <a:pt x="478" y="213"/>
                      <a:pt x="477" y="213"/>
                    </a:cubicBezTo>
                    <a:cubicBezTo>
                      <a:pt x="477" y="213"/>
                      <a:pt x="476" y="213"/>
                      <a:pt x="476" y="213"/>
                    </a:cubicBezTo>
                    <a:cubicBezTo>
                      <a:pt x="475" y="214"/>
                      <a:pt x="474" y="214"/>
                      <a:pt x="474" y="213"/>
                    </a:cubicBezTo>
                    <a:cubicBezTo>
                      <a:pt x="474" y="213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4" y="210"/>
                    </a:cubicBezTo>
                    <a:cubicBezTo>
                      <a:pt x="473" y="210"/>
                      <a:pt x="473" y="211"/>
                      <a:pt x="472" y="211"/>
                    </a:cubicBezTo>
                    <a:cubicBezTo>
                      <a:pt x="472" y="212"/>
                      <a:pt x="471" y="212"/>
                      <a:pt x="471" y="213"/>
                    </a:cubicBezTo>
                    <a:cubicBezTo>
                      <a:pt x="472" y="213"/>
                      <a:pt x="473" y="213"/>
                      <a:pt x="473" y="213"/>
                    </a:cubicBezTo>
                    <a:cubicBezTo>
                      <a:pt x="473" y="215"/>
                      <a:pt x="471" y="216"/>
                      <a:pt x="469" y="216"/>
                    </a:cubicBezTo>
                    <a:cubicBezTo>
                      <a:pt x="469" y="215"/>
                      <a:pt x="470" y="215"/>
                      <a:pt x="470" y="215"/>
                    </a:cubicBezTo>
                    <a:cubicBezTo>
                      <a:pt x="470" y="214"/>
                      <a:pt x="470" y="213"/>
                      <a:pt x="469" y="212"/>
                    </a:cubicBezTo>
                    <a:cubicBezTo>
                      <a:pt x="469" y="212"/>
                      <a:pt x="469" y="212"/>
                      <a:pt x="468" y="213"/>
                    </a:cubicBezTo>
                    <a:cubicBezTo>
                      <a:pt x="468" y="215"/>
                      <a:pt x="467" y="214"/>
                      <a:pt x="466" y="214"/>
                    </a:cubicBezTo>
                    <a:cubicBezTo>
                      <a:pt x="465" y="213"/>
                      <a:pt x="466" y="212"/>
                      <a:pt x="466" y="212"/>
                    </a:cubicBezTo>
                    <a:cubicBezTo>
                      <a:pt x="467" y="210"/>
                      <a:pt x="466" y="209"/>
                      <a:pt x="465" y="209"/>
                    </a:cubicBezTo>
                    <a:cubicBezTo>
                      <a:pt x="463" y="208"/>
                      <a:pt x="462" y="209"/>
                      <a:pt x="461" y="209"/>
                    </a:cubicBezTo>
                    <a:cubicBezTo>
                      <a:pt x="460" y="210"/>
                      <a:pt x="459" y="210"/>
                      <a:pt x="459" y="209"/>
                    </a:cubicBezTo>
                    <a:cubicBezTo>
                      <a:pt x="459" y="208"/>
                      <a:pt x="458" y="208"/>
                      <a:pt x="458" y="209"/>
                    </a:cubicBezTo>
                    <a:cubicBezTo>
                      <a:pt x="457" y="209"/>
                      <a:pt x="457" y="211"/>
                      <a:pt x="455" y="209"/>
                    </a:cubicBezTo>
                    <a:cubicBezTo>
                      <a:pt x="455" y="209"/>
                      <a:pt x="452" y="209"/>
                      <a:pt x="452" y="209"/>
                    </a:cubicBezTo>
                    <a:cubicBezTo>
                      <a:pt x="452" y="210"/>
                      <a:pt x="452" y="210"/>
                      <a:pt x="452" y="210"/>
                    </a:cubicBezTo>
                    <a:cubicBezTo>
                      <a:pt x="453" y="211"/>
                      <a:pt x="451" y="211"/>
                      <a:pt x="451" y="211"/>
                    </a:cubicBezTo>
                    <a:cubicBezTo>
                      <a:pt x="450" y="211"/>
                      <a:pt x="450" y="211"/>
                      <a:pt x="449" y="211"/>
                    </a:cubicBezTo>
                    <a:cubicBezTo>
                      <a:pt x="449" y="211"/>
                      <a:pt x="449" y="210"/>
                      <a:pt x="449" y="210"/>
                    </a:cubicBezTo>
                    <a:cubicBezTo>
                      <a:pt x="448" y="209"/>
                      <a:pt x="448" y="210"/>
                      <a:pt x="448" y="211"/>
                    </a:cubicBezTo>
                    <a:cubicBezTo>
                      <a:pt x="448" y="212"/>
                      <a:pt x="447" y="212"/>
                      <a:pt x="447" y="212"/>
                    </a:cubicBezTo>
                    <a:cubicBezTo>
                      <a:pt x="445" y="212"/>
                      <a:pt x="446" y="214"/>
                      <a:pt x="445" y="215"/>
                    </a:cubicBezTo>
                    <a:cubicBezTo>
                      <a:pt x="445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4"/>
                    </a:cubicBezTo>
                    <a:cubicBezTo>
                      <a:pt x="446" y="214"/>
                      <a:pt x="447" y="213"/>
                      <a:pt x="447" y="214"/>
                    </a:cubicBezTo>
                    <a:cubicBezTo>
                      <a:pt x="448" y="216"/>
                      <a:pt x="450" y="215"/>
                      <a:pt x="452" y="215"/>
                    </a:cubicBezTo>
                    <a:cubicBezTo>
                      <a:pt x="451" y="216"/>
                      <a:pt x="451" y="216"/>
                      <a:pt x="450" y="216"/>
                    </a:cubicBezTo>
                    <a:cubicBezTo>
                      <a:pt x="447" y="218"/>
                      <a:pt x="444" y="219"/>
                      <a:pt x="441" y="219"/>
                    </a:cubicBezTo>
                    <a:cubicBezTo>
                      <a:pt x="441" y="219"/>
                      <a:pt x="440" y="219"/>
                      <a:pt x="440" y="220"/>
                    </a:cubicBezTo>
                    <a:cubicBezTo>
                      <a:pt x="440" y="221"/>
                      <a:pt x="439" y="221"/>
                      <a:pt x="439" y="220"/>
                    </a:cubicBezTo>
                    <a:cubicBezTo>
                      <a:pt x="438" y="220"/>
                      <a:pt x="437" y="220"/>
                      <a:pt x="437" y="221"/>
                    </a:cubicBezTo>
                    <a:cubicBezTo>
                      <a:pt x="437" y="223"/>
                      <a:pt x="435" y="222"/>
                      <a:pt x="434" y="223"/>
                    </a:cubicBezTo>
                    <a:cubicBezTo>
                      <a:pt x="434" y="224"/>
                      <a:pt x="434" y="222"/>
                      <a:pt x="433" y="222"/>
                    </a:cubicBezTo>
                    <a:cubicBezTo>
                      <a:pt x="433" y="222"/>
                      <a:pt x="433" y="224"/>
                      <a:pt x="431" y="222"/>
                    </a:cubicBezTo>
                    <a:cubicBezTo>
                      <a:pt x="431" y="222"/>
                      <a:pt x="431" y="222"/>
                      <a:pt x="431" y="223"/>
                    </a:cubicBezTo>
                    <a:cubicBezTo>
                      <a:pt x="430" y="223"/>
                      <a:pt x="429" y="223"/>
                      <a:pt x="428" y="223"/>
                    </a:cubicBezTo>
                    <a:cubicBezTo>
                      <a:pt x="427" y="224"/>
                      <a:pt x="425" y="224"/>
                      <a:pt x="425" y="225"/>
                    </a:cubicBezTo>
                    <a:cubicBezTo>
                      <a:pt x="425" y="226"/>
                      <a:pt x="425" y="226"/>
                      <a:pt x="425" y="226"/>
                    </a:cubicBezTo>
                    <a:cubicBezTo>
                      <a:pt x="424" y="227"/>
                      <a:pt x="423" y="226"/>
                      <a:pt x="423" y="227"/>
                    </a:cubicBezTo>
                    <a:cubicBezTo>
                      <a:pt x="423" y="228"/>
                      <a:pt x="422" y="228"/>
                      <a:pt x="422" y="227"/>
                    </a:cubicBezTo>
                    <a:cubicBezTo>
                      <a:pt x="420" y="226"/>
                      <a:pt x="420" y="228"/>
                      <a:pt x="419" y="228"/>
                    </a:cubicBezTo>
                    <a:cubicBezTo>
                      <a:pt x="418" y="229"/>
                      <a:pt x="418" y="229"/>
                      <a:pt x="418" y="230"/>
                    </a:cubicBezTo>
                    <a:cubicBezTo>
                      <a:pt x="416" y="231"/>
                      <a:pt x="414" y="233"/>
                      <a:pt x="413" y="236"/>
                    </a:cubicBezTo>
                    <a:cubicBezTo>
                      <a:pt x="413" y="236"/>
                      <a:pt x="413" y="238"/>
                      <a:pt x="412" y="237"/>
                    </a:cubicBezTo>
                    <a:cubicBezTo>
                      <a:pt x="410" y="236"/>
                      <a:pt x="408" y="237"/>
                      <a:pt x="406" y="236"/>
                    </a:cubicBezTo>
                    <a:cubicBezTo>
                      <a:pt x="406" y="235"/>
                      <a:pt x="405" y="236"/>
                      <a:pt x="405" y="237"/>
                    </a:cubicBezTo>
                    <a:cubicBezTo>
                      <a:pt x="404" y="237"/>
                      <a:pt x="405" y="237"/>
                      <a:pt x="405" y="237"/>
                    </a:cubicBezTo>
                    <a:cubicBezTo>
                      <a:pt x="406" y="238"/>
                      <a:pt x="407" y="238"/>
                      <a:pt x="409" y="238"/>
                    </a:cubicBezTo>
                    <a:cubicBezTo>
                      <a:pt x="409" y="238"/>
                      <a:pt x="410" y="239"/>
                      <a:pt x="410" y="239"/>
                    </a:cubicBezTo>
                    <a:cubicBezTo>
                      <a:pt x="410" y="240"/>
                      <a:pt x="410" y="240"/>
                      <a:pt x="409" y="241"/>
                    </a:cubicBezTo>
                    <a:cubicBezTo>
                      <a:pt x="409" y="241"/>
                      <a:pt x="408" y="241"/>
                      <a:pt x="408" y="240"/>
                    </a:cubicBezTo>
                    <a:cubicBezTo>
                      <a:pt x="408" y="240"/>
                      <a:pt x="407" y="240"/>
                      <a:pt x="407" y="240"/>
                    </a:cubicBezTo>
                    <a:cubicBezTo>
                      <a:pt x="407" y="240"/>
                      <a:pt x="407" y="240"/>
                      <a:pt x="407" y="241"/>
                    </a:cubicBezTo>
                    <a:cubicBezTo>
                      <a:pt x="408" y="242"/>
                      <a:pt x="407" y="242"/>
                      <a:pt x="406" y="243"/>
                    </a:cubicBezTo>
                    <a:cubicBezTo>
                      <a:pt x="406" y="240"/>
                      <a:pt x="406" y="240"/>
                      <a:pt x="404" y="240"/>
                    </a:cubicBezTo>
                    <a:cubicBezTo>
                      <a:pt x="403" y="240"/>
                      <a:pt x="401" y="240"/>
                      <a:pt x="402" y="242"/>
                    </a:cubicBezTo>
                    <a:cubicBezTo>
                      <a:pt x="402" y="242"/>
                      <a:pt x="402" y="243"/>
                      <a:pt x="402" y="242"/>
                    </a:cubicBezTo>
                    <a:cubicBezTo>
                      <a:pt x="401" y="242"/>
                      <a:pt x="401" y="242"/>
                      <a:pt x="400" y="242"/>
                    </a:cubicBezTo>
                    <a:cubicBezTo>
                      <a:pt x="400" y="242"/>
                      <a:pt x="400" y="243"/>
                      <a:pt x="401" y="243"/>
                    </a:cubicBezTo>
                    <a:cubicBezTo>
                      <a:pt x="402" y="244"/>
                      <a:pt x="402" y="245"/>
                      <a:pt x="402" y="246"/>
                    </a:cubicBezTo>
                    <a:cubicBezTo>
                      <a:pt x="401" y="246"/>
                      <a:pt x="400" y="247"/>
                      <a:pt x="400" y="245"/>
                    </a:cubicBezTo>
                    <a:cubicBezTo>
                      <a:pt x="400" y="245"/>
                      <a:pt x="400" y="244"/>
                      <a:pt x="399" y="244"/>
                    </a:cubicBezTo>
                    <a:cubicBezTo>
                      <a:pt x="398" y="244"/>
                      <a:pt x="399" y="245"/>
                      <a:pt x="399" y="245"/>
                    </a:cubicBezTo>
                    <a:cubicBezTo>
                      <a:pt x="399" y="246"/>
                      <a:pt x="399" y="247"/>
                      <a:pt x="398" y="246"/>
                    </a:cubicBezTo>
                    <a:cubicBezTo>
                      <a:pt x="397" y="246"/>
                      <a:pt x="397" y="247"/>
                      <a:pt x="397" y="248"/>
                    </a:cubicBezTo>
                    <a:cubicBezTo>
                      <a:pt x="397" y="248"/>
                      <a:pt x="398" y="249"/>
                      <a:pt x="398" y="249"/>
                    </a:cubicBezTo>
                    <a:cubicBezTo>
                      <a:pt x="400" y="249"/>
                      <a:pt x="401" y="251"/>
                      <a:pt x="403" y="251"/>
                    </a:cubicBezTo>
                    <a:cubicBezTo>
                      <a:pt x="403" y="252"/>
                      <a:pt x="403" y="253"/>
                      <a:pt x="403" y="254"/>
                    </a:cubicBezTo>
                    <a:cubicBezTo>
                      <a:pt x="402" y="253"/>
                      <a:pt x="401" y="253"/>
                      <a:pt x="399" y="254"/>
                    </a:cubicBezTo>
                    <a:cubicBezTo>
                      <a:pt x="399" y="255"/>
                      <a:pt x="400" y="255"/>
                      <a:pt x="400" y="255"/>
                    </a:cubicBezTo>
                    <a:cubicBezTo>
                      <a:pt x="400" y="256"/>
                      <a:pt x="400" y="255"/>
                      <a:pt x="399" y="255"/>
                    </a:cubicBezTo>
                    <a:cubicBezTo>
                      <a:pt x="399" y="255"/>
                      <a:pt x="398" y="255"/>
                      <a:pt x="398" y="255"/>
                    </a:cubicBezTo>
                    <a:cubicBezTo>
                      <a:pt x="398" y="256"/>
                      <a:pt x="398" y="256"/>
                      <a:pt x="398" y="257"/>
                    </a:cubicBezTo>
                    <a:cubicBezTo>
                      <a:pt x="398" y="258"/>
                      <a:pt x="399" y="257"/>
                      <a:pt x="399" y="257"/>
                    </a:cubicBezTo>
                    <a:cubicBezTo>
                      <a:pt x="401" y="257"/>
                      <a:pt x="402" y="258"/>
                      <a:pt x="403" y="260"/>
                    </a:cubicBezTo>
                    <a:cubicBezTo>
                      <a:pt x="404" y="260"/>
                      <a:pt x="404" y="260"/>
                      <a:pt x="404" y="261"/>
                    </a:cubicBezTo>
                    <a:cubicBezTo>
                      <a:pt x="403" y="261"/>
                      <a:pt x="404" y="261"/>
                      <a:pt x="404" y="262"/>
                    </a:cubicBezTo>
                    <a:cubicBezTo>
                      <a:pt x="405" y="262"/>
                      <a:pt x="405" y="263"/>
                      <a:pt x="406" y="263"/>
                    </a:cubicBezTo>
                    <a:cubicBezTo>
                      <a:pt x="405" y="264"/>
                      <a:pt x="404" y="263"/>
                      <a:pt x="403" y="264"/>
                    </a:cubicBezTo>
                    <a:cubicBezTo>
                      <a:pt x="404" y="265"/>
                      <a:pt x="405" y="265"/>
                      <a:pt x="406" y="266"/>
                    </a:cubicBezTo>
                    <a:cubicBezTo>
                      <a:pt x="406" y="266"/>
                      <a:pt x="406" y="267"/>
                      <a:pt x="406" y="268"/>
                    </a:cubicBezTo>
                    <a:cubicBezTo>
                      <a:pt x="406" y="268"/>
                      <a:pt x="405" y="268"/>
                      <a:pt x="405" y="268"/>
                    </a:cubicBezTo>
                    <a:cubicBezTo>
                      <a:pt x="403" y="268"/>
                      <a:pt x="401" y="267"/>
                      <a:pt x="399" y="268"/>
                    </a:cubicBezTo>
                    <a:cubicBezTo>
                      <a:pt x="398" y="269"/>
                      <a:pt x="398" y="270"/>
                      <a:pt x="396" y="269"/>
                    </a:cubicBezTo>
                    <a:cubicBezTo>
                      <a:pt x="395" y="269"/>
                      <a:pt x="395" y="270"/>
                      <a:pt x="395" y="271"/>
                    </a:cubicBezTo>
                    <a:cubicBezTo>
                      <a:pt x="395" y="272"/>
                      <a:pt x="393" y="272"/>
                      <a:pt x="392" y="272"/>
                    </a:cubicBezTo>
                    <a:cubicBezTo>
                      <a:pt x="391" y="271"/>
                      <a:pt x="389" y="271"/>
                      <a:pt x="388" y="271"/>
                    </a:cubicBezTo>
                    <a:cubicBezTo>
                      <a:pt x="387" y="272"/>
                      <a:pt x="385" y="272"/>
                      <a:pt x="383" y="273"/>
                    </a:cubicBezTo>
                    <a:cubicBezTo>
                      <a:pt x="382" y="273"/>
                      <a:pt x="381" y="274"/>
                      <a:pt x="380" y="274"/>
                    </a:cubicBezTo>
                    <a:cubicBezTo>
                      <a:pt x="378" y="274"/>
                      <a:pt x="378" y="274"/>
                      <a:pt x="378" y="274"/>
                    </a:cubicBezTo>
                    <a:cubicBezTo>
                      <a:pt x="375" y="274"/>
                      <a:pt x="373" y="273"/>
                      <a:pt x="370" y="274"/>
                    </a:cubicBezTo>
                    <a:cubicBezTo>
                      <a:pt x="368" y="274"/>
                      <a:pt x="365" y="276"/>
                      <a:pt x="362" y="275"/>
                    </a:cubicBezTo>
                    <a:cubicBezTo>
                      <a:pt x="362" y="275"/>
                      <a:pt x="361" y="275"/>
                      <a:pt x="361" y="276"/>
                    </a:cubicBezTo>
                    <a:cubicBezTo>
                      <a:pt x="361" y="276"/>
                      <a:pt x="361" y="277"/>
                      <a:pt x="362" y="277"/>
                    </a:cubicBezTo>
                    <a:cubicBezTo>
                      <a:pt x="363" y="277"/>
                      <a:pt x="363" y="278"/>
                      <a:pt x="362" y="279"/>
                    </a:cubicBezTo>
                    <a:cubicBezTo>
                      <a:pt x="362" y="279"/>
                      <a:pt x="362" y="280"/>
                      <a:pt x="361" y="280"/>
                    </a:cubicBezTo>
                    <a:cubicBezTo>
                      <a:pt x="360" y="281"/>
                      <a:pt x="360" y="282"/>
                      <a:pt x="362" y="282"/>
                    </a:cubicBezTo>
                    <a:cubicBezTo>
                      <a:pt x="362" y="283"/>
                      <a:pt x="363" y="283"/>
                      <a:pt x="362" y="284"/>
                    </a:cubicBezTo>
                    <a:cubicBezTo>
                      <a:pt x="361" y="285"/>
                      <a:pt x="362" y="286"/>
                      <a:pt x="363" y="288"/>
                    </a:cubicBezTo>
                    <a:cubicBezTo>
                      <a:pt x="364" y="289"/>
                      <a:pt x="364" y="290"/>
                      <a:pt x="363" y="292"/>
                    </a:cubicBezTo>
                    <a:cubicBezTo>
                      <a:pt x="363" y="293"/>
                      <a:pt x="363" y="295"/>
                      <a:pt x="363" y="297"/>
                    </a:cubicBezTo>
                    <a:cubicBezTo>
                      <a:pt x="363" y="297"/>
                      <a:pt x="364" y="297"/>
                      <a:pt x="363" y="298"/>
                    </a:cubicBezTo>
                    <a:cubicBezTo>
                      <a:pt x="363" y="300"/>
                      <a:pt x="364" y="301"/>
                      <a:pt x="365" y="302"/>
                    </a:cubicBezTo>
                    <a:cubicBezTo>
                      <a:pt x="365" y="303"/>
                      <a:pt x="366" y="303"/>
                      <a:pt x="368" y="303"/>
                    </a:cubicBezTo>
                    <a:cubicBezTo>
                      <a:pt x="369" y="303"/>
                      <a:pt x="371" y="305"/>
                      <a:pt x="372" y="305"/>
                    </a:cubicBezTo>
                    <a:cubicBezTo>
                      <a:pt x="373" y="304"/>
                      <a:pt x="373" y="305"/>
                      <a:pt x="373" y="305"/>
                    </a:cubicBezTo>
                    <a:cubicBezTo>
                      <a:pt x="374" y="307"/>
                      <a:pt x="374" y="308"/>
                      <a:pt x="374" y="309"/>
                    </a:cubicBezTo>
                    <a:cubicBezTo>
                      <a:pt x="375" y="311"/>
                      <a:pt x="376" y="313"/>
                      <a:pt x="378" y="313"/>
                    </a:cubicBezTo>
                    <a:cubicBezTo>
                      <a:pt x="380" y="314"/>
                      <a:pt x="381" y="315"/>
                      <a:pt x="381" y="317"/>
                    </a:cubicBezTo>
                    <a:cubicBezTo>
                      <a:pt x="381" y="317"/>
                      <a:pt x="381" y="318"/>
                      <a:pt x="382" y="318"/>
                    </a:cubicBezTo>
                    <a:cubicBezTo>
                      <a:pt x="383" y="319"/>
                      <a:pt x="383" y="321"/>
                      <a:pt x="381" y="322"/>
                    </a:cubicBezTo>
                    <a:cubicBezTo>
                      <a:pt x="381" y="323"/>
                      <a:pt x="381" y="323"/>
                      <a:pt x="381" y="323"/>
                    </a:cubicBezTo>
                    <a:cubicBezTo>
                      <a:pt x="381" y="325"/>
                      <a:pt x="381" y="326"/>
                      <a:pt x="380" y="327"/>
                    </a:cubicBezTo>
                    <a:cubicBezTo>
                      <a:pt x="379" y="327"/>
                      <a:pt x="380" y="330"/>
                      <a:pt x="380" y="331"/>
                    </a:cubicBezTo>
                    <a:cubicBezTo>
                      <a:pt x="381" y="333"/>
                      <a:pt x="382" y="335"/>
                      <a:pt x="382" y="338"/>
                    </a:cubicBezTo>
                    <a:cubicBezTo>
                      <a:pt x="382" y="339"/>
                      <a:pt x="383" y="340"/>
                      <a:pt x="383" y="342"/>
                    </a:cubicBezTo>
                    <a:cubicBezTo>
                      <a:pt x="384" y="343"/>
                      <a:pt x="384" y="343"/>
                      <a:pt x="383" y="344"/>
                    </a:cubicBezTo>
                    <a:cubicBezTo>
                      <a:pt x="383" y="345"/>
                      <a:pt x="382" y="345"/>
                      <a:pt x="382" y="344"/>
                    </a:cubicBezTo>
                    <a:cubicBezTo>
                      <a:pt x="382" y="343"/>
                      <a:pt x="382" y="342"/>
                      <a:pt x="381" y="342"/>
                    </a:cubicBezTo>
                    <a:cubicBezTo>
                      <a:pt x="381" y="342"/>
                      <a:pt x="381" y="342"/>
                      <a:pt x="381" y="342"/>
                    </a:cubicBezTo>
                    <a:cubicBezTo>
                      <a:pt x="381" y="342"/>
                      <a:pt x="380" y="342"/>
                      <a:pt x="381" y="343"/>
                    </a:cubicBezTo>
                    <a:cubicBezTo>
                      <a:pt x="381" y="343"/>
                      <a:pt x="381" y="345"/>
                      <a:pt x="382" y="346"/>
                    </a:cubicBezTo>
                    <a:cubicBezTo>
                      <a:pt x="381" y="346"/>
                      <a:pt x="380" y="346"/>
                      <a:pt x="379" y="347"/>
                    </a:cubicBezTo>
                    <a:cubicBezTo>
                      <a:pt x="379" y="347"/>
                      <a:pt x="378" y="347"/>
                      <a:pt x="378" y="347"/>
                    </a:cubicBezTo>
                    <a:cubicBezTo>
                      <a:pt x="378" y="348"/>
                      <a:pt x="379" y="349"/>
                      <a:pt x="379" y="349"/>
                    </a:cubicBezTo>
                    <a:cubicBezTo>
                      <a:pt x="379" y="349"/>
                      <a:pt x="379" y="350"/>
                      <a:pt x="379" y="350"/>
                    </a:cubicBezTo>
                    <a:cubicBezTo>
                      <a:pt x="378" y="350"/>
                      <a:pt x="378" y="349"/>
                      <a:pt x="378" y="349"/>
                    </a:cubicBezTo>
                    <a:cubicBezTo>
                      <a:pt x="377" y="349"/>
                      <a:pt x="378" y="349"/>
                      <a:pt x="378" y="350"/>
                    </a:cubicBezTo>
                    <a:cubicBezTo>
                      <a:pt x="377" y="349"/>
                      <a:pt x="376" y="349"/>
                      <a:pt x="376" y="348"/>
                    </a:cubicBezTo>
                    <a:cubicBezTo>
                      <a:pt x="376" y="347"/>
                      <a:pt x="377" y="347"/>
                      <a:pt x="377" y="346"/>
                    </a:cubicBezTo>
                    <a:cubicBezTo>
                      <a:pt x="378" y="345"/>
                      <a:pt x="379" y="343"/>
                      <a:pt x="377" y="342"/>
                    </a:cubicBezTo>
                    <a:cubicBezTo>
                      <a:pt x="377" y="342"/>
                      <a:pt x="377" y="341"/>
                      <a:pt x="377" y="341"/>
                    </a:cubicBezTo>
                    <a:cubicBezTo>
                      <a:pt x="378" y="341"/>
                      <a:pt x="378" y="340"/>
                      <a:pt x="379" y="339"/>
                    </a:cubicBezTo>
                    <a:cubicBezTo>
                      <a:pt x="379" y="338"/>
                      <a:pt x="378" y="336"/>
                      <a:pt x="379" y="335"/>
                    </a:cubicBezTo>
                    <a:cubicBezTo>
                      <a:pt x="380" y="334"/>
                      <a:pt x="379" y="333"/>
                      <a:pt x="378" y="333"/>
                    </a:cubicBezTo>
                    <a:cubicBezTo>
                      <a:pt x="378" y="333"/>
                      <a:pt x="378" y="333"/>
                      <a:pt x="378" y="334"/>
                    </a:cubicBezTo>
                    <a:cubicBezTo>
                      <a:pt x="378" y="334"/>
                      <a:pt x="377" y="335"/>
                      <a:pt x="377" y="335"/>
                    </a:cubicBezTo>
                    <a:cubicBezTo>
                      <a:pt x="377" y="335"/>
                      <a:pt x="376" y="334"/>
                      <a:pt x="376" y="334"/>
                    </a:cubicBezTo>
                    <a:cubicBezTo>
                      <a:pt x="376" y="334"/>
                      <a:pt x="376" y="333"/>
                      <a:pt x="375" y="333"/>
                    </a:cubicBezTo>
                    <a:cubicBezTo>
                      <a:pt x="375" y="334"/>
                      <a:pt x="375" y="336"/>
                      <a:pt x="376" y="337"/>
                    </a:cubicBezTo>
                    <a:cubicBezTo>
                      <a:pt x="376" y="337"/>
                      <a:pt x="376" y="337"/>
                      <a:pt x="376" y="337"/>
                    </a:cubicBezTo>
                    <a:cubicBezTo>
                      <a:pt x="373" y="338"/>
                      <a:pt x="375" y="341"/>
                      <a:pt x="373" y="341"/>
                    </a:cubicBezTo>
                    <a:cubicBezTo>
                      <a:pt x="373" y="341"/>
                      <a:pt x="373" y="342"/>
                      <a:pt x="373" y="342"/>
                    </a:cubicBezTo>
                    <a:cubicBezTo>
                      <a:pt x="373" y="342"/>
                      <a:pt x="374" y="343"/>
                      <a:pt x="373" y="343"/>
                    </a:cubicBezTo>
                    <a:cubicBezTo>
                      <a:pt x="372" y="343"/>
                      <a:pt x="372" y="342"/>
                      <a:pt x="372" y="342"/>
                    </a:cubicBezTo>
                    <a:cubicBezTo>
                      <a:pt x="372" y="341"/>
                      <a:pt x="372" y="341"/>
                      <a:pt x="373" y="340"/>
                    </a:cubicBezTo>
                    <a:cubicBezTo>
                      <a:pt x="374" y="340"/>
                      <a:pt x="373" y="339"/>
                      <a:pt x="373" y="339"/>
                    </a:cubicBezTo>
                    <a:cubicBezTo>
                      <a:pt x="373" y="339"/>
                      <a:pt x="374" y="338"/>
                      <a:pt x="374" y="337"/>
                    </a:cubicBezTo>
                    <a:cubicBezTo>
                      <a:pt x="373" y="336"/>
                      <a:pt x="373" y="335"/>
                      <a:pt x="374" y="335"/>
                    </a:cubicBezTo>
                    <a:cubicBezTo>
                      <a:pt x="375" y="334"/>
                      <a:pt x="375" y="334"/>
                      <a:pt x="374" y="333"/>
                    </a:cubicBezTo>
                    <a:cubicBezTo>
                      <a:pt x="374" y="333"/>
                      <a:pt x="374" y="333"/>
                      <a:pt x="373" y="333"/>
                    </a:cubicBezTo>
                    <a:cubicBezTo>
                      <a:pt x="373" y="333"/>
                      <a:pt x="373" y="334"/>
                      <a:pt x="373" y="334"/>
                    </a:cubicBezTo>
                    <a:cubicBezTo>
                      <a:pt x="373" y="333"/>
                      <a:pt x="373" y="333"/>
                      <a:pt x="373" y="333"/>
                    </a:cubicBezTo>
                    <a:cubicBezTo>
                      <a:pt x="374" y="332"/>
                      <a:pt x="374" y="331"/>
                      <a:pt x="373" y="330"/>
                    </a:cubicBezTo>
                    <a:cubicBezTo>
                      <a:pt x="372" y="328"/>
                      <a:pt x="373" y="327"/>
                      <a:pt x="374" y="326"/>
                    </a:cubicBezTo>
                    <a:cubicBezTo>
                      <a:pt x="375" y="325"/>
                      <a:pt x="376" y="324"/>
                      <a:pt x="377" y="324"/>
                    </a:cubicBezTo>
                    <a:cubicBezTo>
                      <a:pt x="378" y="324"/>
                      <a:pt x="379" y="323"/>
                      <a:pt x="378" y="323"/>
                    </a:cubicBezTo>
                    <a:cubicBezTo>
                      <a:pt x="377" y="321"/>
                      <a:pt x="378" y="321"/>
                      <a:pt x="379" y="320"/>
                    </a:cubicBezTo>
                    <a:cubicBezTo>
                      <a:pt x="380" y="319"/>
                      <a:pt x="380" y="317"/>
                      <a:pt x="379" y="317"/>
                    </a:cubicBezTo>
                    <a:cubicBezTo>
                      <a:pt x="378" y="316"/>
                      <a:pt x="376" y="316"/>
                      <a:pt x="374" y="317"/>
                    </a:cubicBezTo>
                    <a:cubicBezTo>
                      <a:pt x="372" y="318"/>
                      <a:pt x="370" y="318"/>
                      <a:pt x="368" y="317"/>
                    </a:cubicBezTo>
                    <a:cubicBezTo>
                      <a:pt x="368" y="317"/>
                      <a:pt x="367" y="317"/>
                      <a:pt x="367" y="316"/>
                    </a:cubicBezTo>
                    <a:cubicBezTo>
                      <a:pt x="367" y="314"/>
                      <a:pt x="365" y="313"/>
                      <a:pt x="364" y="312"/>
                    </a:cubicBezTo>
                    <a:cubicBezTo>
                      <a:pt x="364" y="311"/>
                      <a:pt x="363" y="311"/>
                      <a:pt x="363" y="310"/>
                    </a:cubicBezTo>
                    <a:cubicBezTo>
                      <a:pt x="363" y="309"/>
                      <a:pt x="363" y="309"/>
                      <a:pt x="362" y="309"/>
                    </a:cubicBezTo>
                    <a:cubicBezTo>
                      <a:pt x="360" y="308"/>
                      <a:pt x="357" y="307"/>
                      <a:pt x="356" y="305"/>
                    </a:cubicBezTo>
                    <a:cubicBezTo>
                      <a:pt x="354" y="302"/>
                      <a:pt x="351" y="303"/>
                      <a:pt x="348" y="303"/>
                    </a:cubicBezTo>
                    <a:cubicBezTo>
                      <a:pt x="347" y="303"/>
                      <a:pt x="346" y="303"/>
                      <a:pt x="344" y="304"/>
                    </a:cubicBezTo>
                    <a:cubicBezTo>
                      <a:pt x="344" y="304"/>
                      <a:pt x="343" y="305"/>
                      <a:pt x="343" y="304"/>
                    </a:cubicBezTo>
                    <a:cubicBezTo>
                      <a:pt x="343" y="303"/>
                      <a:pt x="343" y="303"/>
                      <a:pt x="344" y="303"/>
                    </a:cubicBezTo>
                    <a:cubicBezTo>
                      <a:pt x="345" y="303"/>
                      <a:pt x="345" y="302"/>
                      <a:pt x="346" y="301"/>
                    </a:cubicBezTo>
                    <a:cubicBezTo>
                      <a:pt x="346" y="301"/>
                      <a:pt x="347" y="300"/>
                      <a:pt x="346" y="300"/>
                    </a:cubicBezTo>
                    <a:cubicBezTo>
                      <a:pt x="346" y="298"/>
                      <a:pt x="342" y="297"/>
                      <a:pt x="341" y="298"/>
                    </a:cubicBezTo>
                    <a:cubicBezTo>
                      <a:pt x="339" y="300"/>
                      <a:pt x="338" y="302"/>
                      <a:pt x="337" y="303"/>
                    </a:cubicBezTo>
                    <a:cubicBezTo>
                      <a:pt x="336" y="304"/>
                      <a:pt x="337" y="305"/>
                      <a:pt x="338" y="305"/>
                    </a:cubicBezTo>
                    <a:cubicBezTo>
                      <a:pt x="340" y="305"/>
                      <a:pt x="341" y="305"/>
                      <a:pt x="343" y="305"/>
                    </a:cubicBezTo>
                    <a:cubicBezTo>
                      <a:pt x="343" y="306"/>
                      <a:pt x="342" y="307"/>
                      <a:pt x="341" y="307"/>
                    </a:cubicBezTo>
                    <a:cubicBezTo>
                      <a:pt x="340" y="308"/>
                      <a:pt x="340" y="308"/>
                      <a:pt x="340" y="309"/>
                    </a:cubicBezTo>
                    <a:cubicBezTo>
                      <a:pt x="341" y="309"/>
                      <a:pt x="341" y="310"/>
                      <a:pt x="341" y="309"/>
                    </a:cubicBezTo>
                    <a:cubicBezTo>
                      <a:pt x="343" y="308"/>
                      <a:pt x="344" y="309"/>
                      <a:pt x="345" y="310"/>
                    </a:cubicBezTo>
                    <a:cubicBezTo>
                      <a:pt x="346" y="312"/>
                      <a:pt x="346" y="313"/>
                      <a:pt x="345" y="314"/>
                    </a:cubicBezTo>
                    <a:cubicBezTo>
                      <a:pt x="344" y="315"/>
                      <a:pt x="342" y="315"/>
                      <a:pt x="341" y="314"/>
                    </a:cubicBezTo>
                    <a:cubicBezTo>
                      <a:pt x="340" y="313"/>
                      <a:pt x="338" y="312"/>
                      <a:pt x="337" y="310"/>
                    </a:cubicBezTo>
                    <a:cubicBezTo>
                      <a:pt x="337" y="310"/>
                      <a:pt x="336" y="310"/>
                      <a:pt x="336" y="310"/>
                    </a:cubicBezTo>
                    <a:cubicBezTo>
                      <a:pt x="335" y="310"/>
                      <a:pt x="334" y="310"/>
                      <a:pt x="334" y="311"/>
                    </a:cubicBezTo>
                    <a:cubicBezTo>
                      <a:pt x="332" y="312"/>
                      <a:pt x="331" y="313"/>
                      <a:pt x="331" y="314"/>
                    </a:cubicBezTo>
                    <a:cubicBezTo>
                      <a:pt x="331" y="316"/>
                      <a:pt x="332" y="318"/>
                      <a:pt x="332" y="320"/>
                    </a:cubicBezTo>
                    <a:cubicBezTo>
                      <a:pt x="332" y="320"/>
                      <a:pt x="333" y="321"/>
                      <a:pt x="333" y="321"/>
                    </a:cubicBezTo>
                    <a:cubicBezTo>
                      <a:pt x="334" y="321"/>
                      <a:pt x="335" y="322"/>
                      <a:pt x="335" y="322"/>
                    </a:cubicBezTo>
                    <a:cubicBezTo>
                      <a:pt x="337" y="324"/>
                      <a:pt x="339" y="324"/>
                      <a:pt x="340" y="326"/>
                    </a:cubicBezTo>
                    <a:cubicBezTo>
                      <a:pt x="341" y="327"/>
                      <a:pt x="341" y="326"/>
                      <a:pt x="342" y="326"/>
                    </a:cubicBezTo>
                    <a:cubicBezTo>
                      <a:pt x="343" y="325"/>
                      <a:pt x="344" y="328"/>
                      <a:pt x="346" y="327"/>
                    </a:cubicBezTo>
                    <a:cubicBezTo>
                      <a:pt x="347" y="327"/>
                      <a:pt x="346" y="328"/>
                      <a:pt x="346" y="328"/>
                    </a:cubicBezTo>
                    <a:cubicBezTo>
                      <a:pt x="346" y="331"/>
                      <a:pt x="347" y="333"/>
                      <a:pt x="349" y="334"/>
                    </a:cubicBezTo>
                    <a:cubicBezTo>
                      <a:pt x="348" y="334"/>
                      <a:pt x="347" y="334"/>
                      <a:pt x="347" y="334"/>
                    </a:cubicBezTo>
                    <a:cubicBezTo>
                      <a:pt x="346" y="333"/>
                      <a:pt x="344" y="334"/>
                      <a:pt x="344" y="332"/>
                    </a:cubicBezTo>
                    <a:cubicBezTo>
                      <a:pt x="344" y="330"/>
                      <a:pt x="343" y="329"/>
                      <a:pt x="341" y="329"/>
                    </a:cubicBezTo>
                    <a:cubicBezTo>
                      <a:pt x="338" y="330"/>
                      <a:pt x="336" y="328"/>
                      <a:pt x="333" y="328"/>
                    </a:cubicBezTo>
                    <a:cubicBezTo>
                      <a:pt x="331" y="328"/>
                      <a:pt x="329" y="328"/>
                      <a:pt x="327" y="326"/>
                    </a:cubicBezTo>
                    <a:cubicBezTo>
                      <a:pt x="326" y="325"/>
                      <a:pt x="325" y="324"/>
                      <a:pt x="326" y="323"/>
                    </a:cubicBezTo>
                    <a:cubicBezTo>
                      <a:pt x="327" y="321"/>
                      <a:pt x="327" y="319"/>
                      <a:pt x="326" y="318"/>
                    </a:cubicBezTo>
                    <a:cubicBezTo>
                      <a:pt x="326" y="317"/>
                      <a:pt x="325" y="316"/>
                      <a:pt x="326" y="314"/>
                    </a:cubicBezTo>
                    <a:cubicBezTo>
                      <a:pt x="326" y="313"/>
                      <a:pt x="327" y="312"/>
                      <a:pt x="327" y="310"/>
                    </a:cubicBezTo>
                    <a:cubicBezTo>
                      <a:pt x="327" y="309"/>
                      <a:pt x="327" y="308"/>
                      <a:pt x="328" y="306"/>
                    </a:cubicBezTo>
                    <a:cubicBezTo>
                      <a:pt x="329" y="304"/>
                      <a:pt x="327" y="302"/>
                      <a:pt x="328" y="299"/>
                    </a:cubicBezTo>
                    <a:cubicBezTo>
                      <a:pt x="328" y="299"/>
                      <a:pt x="328" y="299"/>
                      <a:pt x="328" y="298"/>
                    </a:cubicBezTo>
                    <a:cubicBezTo>
                      <a:pt x="327" y="297"/>
                      <a:pt x="326" y="296"/>
                      <a:pt x="326" y="296"/>
                    </a:cubicBezTo>
                    <a:cubicBezTo>
                      <a:pt x="327" y="294"/>
                      <a:pt x="326" y="294"/>
                      <a:pt x="325" y="293"/>
                    </a:cubicBezTo>
                    <a:cubicBezTo>
                      <a:pt x="324" y="292"/>
                      <a:pt x="324" y="290"/>
                      <a:pt x="322" y="289"/>
                    </a:cubicBezTo>
                    <a:cubicBezTo>
                      <a:pt x="322" y="289"/>
                      <a:pt x="322" y="289"/>
                      <a:pt x="322" y="288"/>
                    </a:cubicBezTo>
                    <a:cubicBezTo>
                      <a:pt x="324" y="287"/>
                      <a:pt x="322" y="287"/>
                      <a:pt x="321" y="286"/>
                    </a:cubicBezTo>
                    <a:cubicBezTo>
                      <a:pt x="320" y="286"/>
                      <a:pt x="319" y="286"/>
                      <a:pt x="319" y="287"/>
                    </a:cubicBezTo>
                    <a:cubicBezTo>
                      <a:pt x="318" y="288"/>
                      <a:pt x="318" y="290"/>
                      <a:pt x="320" y="291"/>
                    </a:cubicBezTo>
                    <a:cubicBezTo>
                      <a:pt x="323" y="293"/>
                      <a:pt x="324" y="295"/>
                      <a:pt x="324" y="298"/>
                    </a:cubicBezTo>
                    <a:cubicBezTo>
                      <a:pt x="324" y="299"/>
                      <a:pt x="324" y="299"/>
                      <a:pt x="324" y="300"/>
                    </a:cubicBezTo>
                    <a:cubicBezTo>
                      <a:pt x="325" y="303"/>
                      <a:pt x="325" y="306"/>
                      <a:pt x="323" y="308"/>
                    </a:cubicBezTo>
                    <a:cubicBezTo>
                      <a:pt x="322" y="311"/>
                      <a:pt x="319" y="312"/>
                      <a:pt x="317" y="313"/>
                    </a:cubicBezTo>
                    <a:cubicBezTo>
                      <a:pt x="316" y="314"/>
                      <a:pt x="314" y="314"/>
                      <a:pt x="314" y="316"/>
                    </a:cubicBezTo>
                    <a:cubicBezTo>
                      <a:pt x="314" y="318"/>
                      <a:pt x="314" y="319"/>
                      <a:pt x="313" y="320"/>
                    </a:cubicBezTo>
                    <a:cubicBezTo>
                      <a:pt x="312" y="321"/>
                      <a:pt x="312" y="322"/>
                      <a:pt x="311" y="323"/>
                    </a:cubicBezTo>
                    <a:cubicBezTo>
                      <a:pt x="310" y="324"/>
                      <a:pt x="311" y="325"/>
                      <a:pt x="311" y="325"/>
                    </a:cubicBezTo>
                    <a:cubicBezTo>
                      <a:pt x="314" y="326"/>
                      <a:pt x="315" y="328"/>
                      <a:pt x="315" y="330"/>
                    </a:cubicBezTo>
                    <a:cubicBezTo>
                      <a:pt x="315" y="331"/>
                      <a:pt x="316" y="332"/>
                      <a:pt x="317" y="333"/>
                    </a:cubicBezTo>
                    <a:cubicBezTo>
                      <a:pt x="316" y="335"/>
                      <a:pt x="317" y="336"/>
                      <a:pt x="318" y="338"/>
                    </a:cubicBezTo>
                    <a:cubicBezTo>
                      <a:pt x="319" y="340"/>
                      <a:pt x="320" y="341"/>
                      <a:pt x="319" y="343"/>
                    </a:cubicBezTo>
                    <a:cubicBezTo>
                      <a:pt x="318" y="345"/>
                      <a:pt x="318" y="346"/>
                      <a:pt x="317" y="347"/>
                    </a:cubicBezTo>
                    <a:cubicBezTo>
                      <a:pt x="316" y="348"/>
                      <a:pt x="315" y="349"/>
                      <a:pt x="315" y="350"/>
                    </a:cubicBezTo>
                    <a:cubicBezTo>
                      <a:pt x="316" y="352"/>
                      <a:pt x="315" y="354"/>
                      <a:pt x="315" y="357"/>
                    </a:cubicBezTo>
                    <a:cubicBezTo>
                      <a:pt x="314" y="358"/>
                      <a:pt x="314" y="359"/>
                      <a:pt x="315" y="360"/>
                    </a:cubicBezTo>
                    <a:cubicBezTo>
                      <a:pt x="317" y="363"/>
                      <a:pt x="317" y="365"/>
                      <a:pt x="316" y="367"/>
                    </a:cubicBezTo>
                    <a:cubicBezTo>
                      <a:pt x="315" y="368"/>
                      <a:pt x="316" y="369"/>
                      <a:pt x="317" y="370"/>
                    </a:cubicBezTo>
                    <a:cubicBezTo>
                      <a:pt x="317" y="371"/>
                      <a:pt x="318" y="370"/>
                      <a:pt x="318" y="370"/>
                    </a:cubicBezTo>
                    <a:cubicBezTo>
                      <a:pt x="319" y="370"/>
                      <a:pt x="321" y="369"/>
                      <a:pt x="322" y="370"/>
                    </a:cubicBezTo>
                    <a:cubicBezTo>
                      <a:pt x="323" y="371"/>
                      <a:pt x="324" y="370"/>
                      <a:pt x="325" y="369"/>
                    </a:cubicBezTo>
                    <a:cubicBezTo>
                      <a:pt x="326" y="369"/>
                      <a:pt x="326" y="368"/>
                      <a:pt x="327" y="367"/>
                    </a:cubicBezTo>
                    <a:cubicBezTo>
                      <a:pt x="331" y="367"/>
                      <a:pt x="333" y="369"/>
                      <a:pt x="336" y="370"/>
                    </a:cubicBezTo>
                    <a:cubicBezTo>
                      <a:pt x="337" y="373"/>
                      <a:pt x="339" y="373"/>
                      <a:pt x="340" y="374"/>
                    </a:cubicBezTo>
                    <a:cubicBezTo>
                      <a:pt x="342" y="375"/>
                      <a:pt x="342" y="376"/>
                      <a:pt x="342" y="378"/>
                    </a:cubicBezTo>
                    <a:cubicBezTo>
                      <a:pt x="343" y="380"/>
                      <a:pt x="344" y="382"/>
                      <a:pt x="345" y="385"/>
                    </a:cubicBezTo>
                    <a:cubicBezTo>
                      <a:pt x="345" y="386"/>
                      <a:pt x="345" y="386"/>
                      <a:pt x="344" y="386"/>
                    </a:cubicBezTo>
                    <a:cubicBezTo>
                      <a:pt x="343" y="386"/>
                      <a:pt x="342" y="387"/>
                      <a:pt x="342" y="388"/>
                    </a:cubicBezTo>
                    <a:cubicBezTo>
                      <a:pt x="341" y="390"/>
                      <a:pt x="341" y="392"/>
                      <a:pt x="341" y="394"/>
                    </a:cubicBezTo>
                    <a:cubicBezTo>
                      <a:pt x="341" y="395"/>
                      <a:pt x="341" y="396"/>
                      <a:pt x="342" y="395"/>
                    </a:cubicBezTo>
                    <a:cubicBezTo>
                      <a:pt x="343" y="395"/>
                      <a:pt x="343" y="395"/>
                      <a:pt x="343" y="396"/>
                    </a:cubicBezTo>
                    <a:cubicBezTo>
                      <a:pt x="343" y="397"/>
                      <a:pt x="345" y="397"/>
                      <a:pt x="345" y="397"/>
                    </a:cubicBezTo>
                    <a:cubicBezTo>
                      <a:pt x="345" y="398"/>
                      <a:pt x="344" y="398"/>
                      <a:pt x="344" y="399"/>
                    </a:cubicBezTo>
                    <a:cubicBezTo>
                      <a:pt x="343" y="399"/>
                      <a:pt x="343" y="400"/>
                      <a:pt x="343" y="400"/>
                    </a:cubicBezTo>
                    <a:cubicBezTo>
                      <a:pt x="342" y="400"/>
                      <a:pt x="342" y="401"/>
                      <a:pt x="342" y="401"/>
                    </a:cubicBezTo>
                    <a:cubicBezTo>
                      <a:pt x="342" y="399"/>
                      <a:pt x="342" y="398"/>
                      <a:pt x="341" y="397"/>
                    </a:cubicBezTo>
                    <a:cubicBezTo>
                      <a:pt x="340" y="396"/>
                      <a:pt x="339" y="396"/>
                      <a:pt x="339" y="395"/>
                    </a:cubicBezTo>
                    <a:cubicBezTo>
                      <a:pt x="339" y="394"/>
                      <a:pt x="338" y="394"/>
                      <a:pt x="339" y="394"/>
                    </a:cubicBezTo>
                    <a:cubicBezTo>
                      <a:pt x="340" y="393"/>
                      <a:pt x="339" y="392"/>
                      <a:pt x="339" y="392"/>
                    </a:cubicBezTo>
                    <a:cubicBezTo>
                      <a:pt x="339" y="390"/>
                      <a:pt x="339" y="389"/>
                      <a:pt x="339" y="388"/>
                    </a:cubicBezTo>
                    <a:cubicBezTo>
                      <a:pt x="340" y="387"/>
                      <a:pt x="340" y="386"/>
                      <a:pt x="339" y="386"/>
                    </a:cubicBezTo>
                    <a:cubicBezTo>
                      <a:pt x="338" y="386"/>
                      <a:pt x="339" y="385"/>
                      <a:pt x="339" y="385"/>
                    </a:cubicBezTo>
                    <a:cubicBezTo>
                      <a:pt x="339" y="383"/>
                      <a:pt x="340" y="381"/>
                      <a:pt x="339" y="380"/>
                    </a:cubicBezTo>
                    <a:cubicBezTo>
                      <a:pt x="338" y="379"/>
                      <a:pt x="337" y="378"/>
                      <a:pt x="336" y="377"/>
                    </a:cubicBezTo>
                    <a:cubicBezTo>
                      <a:pt x="335" y="377"/>
                      <a:pt x="335" y="376"/>
                      <a:pt x="335" y="375"/>
                    </a:cubicBezTo>
                    <a:cubicBezTo>
                      <a:pt x="335" y="374"/>
                      <a:pt x="334" y="372"/>
                      <a:pt x="332" y="373"/>
                    </a:cubicBezTo>
                    <a:cubicBezTo>
                      <a:pt x="331" y="373"/>
                      <a:pt x="330" y="373"/>
                      <a:pt x="330" y="373"/>
                    </a:cubicBezTo>
                    <a:cubicBezTo>
                      <a:pt x="327" y="374"/>
                      <a:pt x="325" y="375"/>
                      <a:pt x="323" y="376"/>
                    </a:cubicBezTo>
                    <a:cubicBezTo>
                      <a:pt x="321" y="377"/>
                      <a:pt x="320" y="378"/>
                      <a:pt x="320" y="380"/>
                    </a:cubicBezTo>
                    <a:cubicBezTo>
                      <a:pt x="320" y="381"/>
                      <a:pt x="320" y="382"/>
                      <a:pt x="320" y="383"/>
                    </a:cubicBezTo>
                    <a:cubicBezTo>
                      <a:pt x="319" y="383"/>
                      <a:pt x="319" y="384"/>
                      <a:pt x="320" y="384"/>
                    </a:cubicBezTo>
                    <a:cubicBezTo>
                      <a:pt x="321" y="385"/>
                      <a:pt x="322" y="387"/>
                      <a:pt x="322" y="389"/>
                    </a:cubicBezTo>
                    <a:cubicBezTo>
                      <a:pt x="323" y="392"/>
                      <a:pt x="323" y="394"/>
                      <a:pt x="322" y="397"/>
                    </a:cubicBezTo>
                    <a:cubicBezTo>
                      <a:pt x="321" y="398"/>
                      <a:pt x="320" y="399"/>
                      <a:pt x="319" y="399"/>
                    </a:cubicBezTo>
                    <a:cubicBezTo>
                      <a:pt x="318" y="401"/>
                      <a:pt x="317" y="403"/>
                      <a:pt x="317" y="405"/>
                    </a:cubicBezTo>
                    <a:cubicBezTo>
                      <a:pt x="317" y="406"/>
                      <a:pt x="317" y="408"/>
                      <a:pt x="316" y="409"/>
                    </a:cubicBezTo>
                    <a:cubicBezTo>
                      <a:pt x="314" y="410"/>
                      <a:pt x="313" y="412"/>
                      <a:pt x="311" y="413"/>
                    </a:cubicBezTo>
                    <a:cubicBezTo>
                      <a:pt x="310" y="413"/>
                      <a:pt x="311" y="413"/>
                      <a:pt x="310" y="413"/>
                    </a:cubicBezTo>
                    <a:cubicBezTo>
                      <a:pt x="310" y="414"/>
                      <a:pt x="309" y="415"/>
                      <a:pt x="308" y="415"/>
                    </a:cubicBezTo>
                    <a:cubicBezTo>
                      <a:pt x="306" y="415"/>
                      <a:pt x="306" y="416"/>
                      <a:pt x="306" y="418"/>
                    </a:cubicBezTo>
                    <a:cubicBezTo>
                      <a:pt x="306" y="418"/>
                      <a:pt x="305" y="418"/>
                      <a:pt x="305" y="418"/>
                    </a:cubicBezTo>
                    <a:cubicBezTo>
                      <a:pt x="304" y="417"/>
                      <a:pt x="302" y="415"/>
                      <a:pt x="301" y="414"/>
                    </a:cubicBezTo>
                    <a:cubicBezTo>
                      <a:pt x="300" y="413"/>
                      <a:pt x="300" y="411"/>
                      <a:pt x="300" y="410"/>
                    </a:cubicBezTo>
                    <a:cubicBezTo>
                      <a:pt x="299" y="409"/>
                      <a:pt x="300" y="409"/>
                      <a:pt x="300" y="409"/>
                    </a:cubicBezTo>
                    <a:cubicBezTo>
                      <a:pt x="301" y="409"/>
                      <a:pt x="302" y="410"/>
                      <a:pt x="302" y="409"/>
                    </a:cubicBezTo>
                    <a:cubicBezTo>
                      <a:pt x="304" y="408"/>
                      <a:pt x="304" y="406"/>
                      <a:pt x="305" y="405"/>
                    </a:cubicBezTo>
                    <a:cubicBezTo>
                      <a:pt x="305" y="404"/>
                      <a:pt x="305" y="404"/>
                      <a:pt x="304" y="404"/>
                    </a:cubicBezTo>
                    <a:cubicBezTo>
                      <a:pt x="304" y="404"/>
                      <a:pt x="304" y="403"/>
                      <a:pt x="304" y="403"/>
                    </a:cubicBezTo>
                    <a:cubicBezTo>
                      <a:pt x="304" y="402"/>
                      <a:pt x="305" y="402"/>
                      <a:pt x="305" y="402"/>
                    </a:cubicBezTo>
                    <a:cubicBezTo>
                      <a:pt x="306" y="402"/>
                      <a:pt x="307" y="403"/>
                      <a:pt x="306" y="401"/>
                    </a:cubicBezTo>
                    <a:cubicBezTo>
                      <a:pt x="306" y="401"/>
                      <a:pt x="306" y="400"/>
                      <a:pt x="307" y="400"/>
                    </a:cubicBezTo>
                    <a:cubicBezTo>
                      <a:pt x="307" y="398"/>
                      <a:pt x="309" y="397"/>
                      <a:pt x="310" y="396"/>
                    </a:cubicBezTo>
                    <a:cubicBezTo>
                      <a:pt x="311" y="395"/>
                      <a:pt x="312" y="393"/>
                      <a:pt x="311" y="391"/>
                    </a:cubicBezTo>
                    <a:cubicBezTo>
                      <a:pt x="310" y="388"/>
                      <a:pt x="310" y="386"/>
                      <a:pt x="313" y="384"/>
                    </a:cubicBezTo>
                    <a:cubicBezTo>
                      <a:pt x="314" y="384"/>
                      <a:pt x="313" y="382"/>
                      <a:pt x="315" y="381"/>
                    </a:cubicBezTo>
                    <a:cubicBezTo>
                      <a:pt x="315" y="381"/>
                      <a:pt x="314" y="381"/>
                      <a:pt x="314" y="381"/>
                    </a:cubicBezTo>
                    <a:cubicBezTo>
                      <a:pt x="313" y="379"/>
                      <a:pt x="312" y="377"/>
                      <a:pt x="310" y="376"/>
                    </a:cubicBezTo>
                    <a:cubicBezTo>
                      <a:pt x="307" y="375"/>
                      <a:pt x="306" y="370"/>
                      <a:pt x="307" y="367"/>
                    </a:cubicBezTo>
                    <a:cubicBezTo>
                      <a:pt x="307" y="367"/>
                      <a:pt x="308" y="367"/>
                      <a:pt x="308" y="366"/>
                    </a:cubicBezTo>
                    <a:cubicBezTo>
                      <a:pt x="307" y="364"/>
                      <a:pt x="308" y="362"/>
                      <a:pt x="307" y="360"/>
                    </a:cubicBezTo>
                    <a:cubicBezTo>
                      <a:pt x="307" y="360"/>
                      <a:pt x="307" y="359"/>
                      <a:pt x="307" y="359"/>
                    </a:cubicBezTo>
                    <a:cubicBezTo>
                      <a:pt x="308" y="358"/>
                      <a:pt x="308" y="357"/>
                      <a:pt x="308" y="356"/>
                    </a:cubicBezTo>
                    <a:cubicBezTo>
                      <a:pt x="308" y="354"/>
                      <a:pt x="307" y="352"/>
                      <a:pt x="307" y="350"/>
                    </a:cubicBezTo>
                    <a:cubicBezTo>
                      <a:pt x="307" y="349"/>
                      <a:pt x="307" y="349"/>
                      <a:pt x="307" y="349"/>
                    </a:cubicBezTo>
                    <a:cubicBezTo>
                      <a:pt x="305" y="348"/>
                      <a:pt x="307" y="346"/>
                      <a:pt x="308" y="345"/>
                    </a:cubicBezTo>
                    <a:cubicBezTo>
                      <a:pt x="309" y="344"/>
                      <a:pt x="309" y="343"/>
                      <a:pt x="308" y="342"/>
                    </a:cubicBezTo>
                    <a:cubicBezTo>
                      <a:pt x="308" y="341"/>
                      <a:pt x="308" y="341"/>
                      <a:pt x="308" y="340"/>
                    </a:cubicBezTo>
                    <a:cubicBezTo>
                      <a:pt x="309" y="338"/>
                      <a:pt x="309" y="335"/>
                      <a:pt x="308" y="333"/>
                    </a:cubicBezTo>
                    <a:cubicBezTo>
                      <a:pt x="308" y="333"/>
                      <a:pt x="307" y="332"/>
                      <a:pt x="307" y="332"/>
                    </a:cubicBezTo>
                    <a:cubicBezTo>
                      <a:pt x="308" y="331"/>
                      <a:pt x="308" y="330"/>
                      <a:pt x="307" y="330"/>
                    </a:cubicBezTo>
                    <a:cubicBezTo>
                      <a:pt x="305" y="328"/>
                      <a:pt x="304" y="326"/>
                      <a:pt x="303" y="324"/>
                    </a:cubicBezTo>
                    <a:cubicBezTo>
                      <a:pt x="302" y="323"/>
                      <a:pt x="302" y="321"/>
                      <a:pt x="303" y="320"/>
                    </a:cubicBezTo>
                    <a:cubicBezTo>
                      <a:pt x="305" y="319"/>
                      <a:pt x="306" y="317"/>
                      <a:pt x="305" y="315"/>
                    </a:cubicBezTo>
                    <a:cubicBezTo>
                      <a:pt x="306" y="314"/>
                      <a:pt x="306" y="314"/>
                      <a:pt x="306" y="314"/>
                    </a:cubicBezTo>
                    <a:cubicBezTo>
                      <a:pt x="307" y="313"/>
                      <a:pt x="307" y="312"/>
                      <a:pt x="307" y="311"/>
                    </a:cubicBezTo>
                    <a:cubicBezTo>
                      <a:pt x="307" y="311"/>
                      <a:pt x="307" y="310"/>
                      <a:pt x="308" y="309"/>
                    </a:cubicBezTo>
                    <a:cubicBezTo>
                      <a:pt x="309" y="308"/>
                      <a:pt x="309" y="307"/>
                      <a:pt x="309" y="305"/>
                    </a:cubicBezTo>
                    <a:cubicBezTo>
                      <a:pt x="309" y="305"/>
                      <a:pt x="309" y="304"/>
                      <a:pt x="309" y="304"/>
                    </a:cubicBezTo>
                    <a:cubicBezTo>
                      <a:pt x="309" y="301"/>
                      <a:pt x="309" y="299"/>
                      <a:pt x="309" y="296"/>
                    </a:cubicBezTo>
                    <a:cubicBezTo>
                      <a:pt x="309" y="295"/>
                      <a:pt x="308" y="295"/>
                      <a:pt x="307" y="294"/>
                    </a:cubicBezTo>
                    <a:cubicBezTo>
                      <a:pt x="304" y="292"/>
                      <a:pt x="300" y="291"/>
                      <a:pt x="296" y="291"/>
                    </a:cubicBezTo>
                    <a:cubicBezTo>
                      <a:pt x="295" y="291"/>
                      <a:pt x="295" y="291"/>
                      <a:pt x="294" y="291"/>
                    </a:cubicBezTo>
                    <a:cubicBezTo>
                      <a:pt x="292" y="292"/>
                      <a:pt x="290" y="291"/>
                      <a:pt x="289" y="292"/>
                    </a:cubicBezTo>
                    <a:cubicBezTo>
                      <a:pt x="289" y="292"/>
                      <a:pt x="288" y="292"/>
                      <a:pt x="288" y="292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0"/>
                      <a:pt x="289" y="290"/>
                      <a:pt x="289" y="290"/>
                    </a:cubicBezTo>
                    <a:cubicBezTo>
                      <a:pt x="287" y="289"/>
                      <a:pt x="287" y="290"/>
                      <a:pt x="286" y="291"/>
                    </a:cubicBezTo>
                    <a:cubicBezTo>
                      <a:pt x="285" y="292"/>
                      <a:pt x="285" y="293"/>
                      <a:pt x="284" y="295"/>
                    </a:cubicBezTo>
                    <a:cubicBezTo>
                      <a:pt x="282" y="297"/>
                      <a:pt x="283" y="301"/>
                      <a:pt x="282" y="304"/>
                    </a:cubicBezTo>
                    <a:cubicBezTo>
                      <a:pt x="281" y="307"/>
                      <a:pt x="281" y="309"/>
                      <a:pt x="281" y="311"/>
                    </a:cubicBezTo>
                    <a:cubicBezTo>
                      <a:pt x="281" y="312"/>
                      <a:pt x="281" y="312"/>
                      <a:pt x="281" y="313"/>
                    </a:cubicBezTo>
                    <a:cubicBezTo>
                      <a:pt x="279" y="316"/>
                      <a:pt x="279" y="318"/>
                      <a:pt x="277" y="321"/>
                    </a:cubicBezTo>
                    <a:cubicBezTo>
                      <a:pt x="275" y="322"/>
                      <a:pt x="274" y="324"/>
                      <a:pt x="272" y="325"/>
                    </a:cubicBezTo>
                    <a:cubicBezTo>
                      <a:pt x="269" y="327"/>
                      <a:pt x="269" y="329"/>
                      <a:pt x="268" y="331"/>
                    </a:cubicBezTo>
                    <a:cubicBezTo>
                      <a:pt x="267" y="332"/>
                      <a:pt x="268" y="332"/>
                      <a:pt x="269" y="332"/>
                    </a:cubicBezTo>
                    <a:cubicBezTo>
                      <a:pt x="269" y="333"/>
                      <a:pt x="268" y="334"/>
                      <a:pt x="268" y="335"/>
                    </a:cubicBezTo>
                    <a:cubicBezTo>
                      <a:pt x="268" y="336"/>
                      <a:pt x="268" y="336"/>
                      <a:pt x="268" y="337"/>
                    </a:cubicBezTo>
                    <a:cubicBezTo>
                      <a:pt x="269" y="337"/>
                      <a:pt x="269" y="337"/>
                      <a:pt x="270" y="336"/>
                    </a:cubicBezTo>
                    <a:cubicBezTo>
                      <a:pt x="271" y="335"/>
                      <a:pt x="272" y="336"/>
                      <a:pt x="272" y="338"/>
                    </a:cubicBezTo>
                    <a:cubicBezTo>
                      <a:pt x="272" y="338"/>
                      <a:pt x="272" y="339"/>
                      <a:pt x="272" y="340"/>
                    </a:cubicBezTo>
                    <a:cubicBezTo>
                      <a:pt x="271" y="341"/>
                      <a:pt x="272" y="343"/>
                      <a:pt x="271" y="345"/>
                    </a:cubicBezTo>
                    <a:cubicBezTo>
                      <a:pt x="271" y="347"/>
                      <a:pt x="271" y="349"/>
                      <a:pt x="272" y="351"/>
                    </a:cubicBezTo>
                    <a:cubicBezTo>
                      <a:pt x="272" y="352"/>
                      <a:pt x="273" y="352"/>
                      <a:pt x="272" y="353"/>
                    </a:cubicBezTo>
                    <a:cubicBezTo>
                      <a:pt x="272" y="353"/>
                      <a:pt x="271" y="354"/>
                      <a:pt x="270" y="354"/>
                    </a:cubicBezTo>
                    <a:cubicBezTo>
                      <a:pt x="269" y="353"/>
                      <a:pt x="269" y="354"/>
                      <a:pt x="269" y="354"/>
                    </a:cubicBezTo>
                    <a:cubicBezTo>
                      <a:pt x="269" y="356"/>
                      <a:pt x="269" y="358"/>
                      <a:pt x="269" y="360"/>
                    </a:cubicBezTo>
                    <a:cubicBezTo>
                      <a:pt x="270" y="360"/>
                      <a:pt x="270" y="358"/>
                      <a:pt x="271" y="359"/>
                    </a:cubicBezTo>
                    <a:cubicBezTo>
                      <a:pt x="272" y="360"/>
                      <a:pt x="273" y="360"/>
                      <a:pt x="274" y="361"/>
                    </a:cubicBezTo>
                    <a:cubicBezTo>
                      <a:pt x="275" y="362"/>
                      <a:pt x="276" y="363"/>
                      <a:pt x="277" y="363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7" y="366"/>
                      <a:pt x="278" y="369"/>
                      <a:pt x="279" y="372"/>
                    </a:cubicBezTo>
                    <a:cubicBezTo>
                      <a:pt x="280" y="373"/>
                      <a:pt x="281" y="374"/>
                      <a:pt x="283" y="373"/>
                    </a:cubicBezTo>
                    <a:cubicBezTo>
                      <a:pt x="284" y="373"/>
                      <a:pt x="285" y="373"/>
                      <a:pt x="286" y="373"/>
                    </a:cubicBezTo>
                    <a:cubicBezTo>
                      <a:pt x="285" y="374"/>
                      <a:pt x="284" y="374"/>
                      <a:pt x="284" y="374"/>
                    </a:cubicBezTo>
                    <a:cubicBezTo>
                      <a:pt x="284" y="376"/>
                      <a:pt x="283" y="377"/>
                      <a:pt x="283" y="378"/>
                    </a:cubicBezTo>
                    <a:cubicBezTo>
                      <a:pt x="282" y="381"/>
                      <a:pt x="280" y="383"/>
                      <a:pt x="280" y="386"/>
                    </a:cubicBezTo>
                    <a:cubicBezTo>
                      <a:pt x="280" y="386"/>
                      <a:pt x="280" y="386"/>
                      <a:pt x="280" y="386"/>
                    </a:cubicBezTo>
                    <a:cubicBezTo>
                      <a:pt x="279" y="387"/>
                      <a:pt x="279" y="387"/>
                      <a:pt x="278" y="386"/>
                    </a:cubicBezTo>
                    <a:cubicBezTo>
                      <a:pt x="277" y="386"/>
                      <a:pt x="278" y="386"/>
                      <a:pt x="278" y="385"/>
                    </a:cubicBezTo>
                    <a:cubicBezTo>
                      <a:pt x="279" y="384"/>
                      <a:pt x="278" y="384"/>
                      <a:pt x="277" y="383"/>
                    </a:cubicBezTo>
                    <a:cubicBezTo>
                      <a:pt x="277" y="383"/>
                      <a:pt x="275" y="382"/>
                      <a:pt x="275" y="382"/>
                    </a:cubicBezTo>
                    <a:cubicBezTo>
                      <a:pt x="274" y="380"/>
                      <a:pt x="272" y="378"/>
                      <a:pt x="271" y="377"/>
                    </a:cubicBezTo>
                    <a:cubicBezTo>
                      <a:pt x="270" y="377"/>
                      <a:pt x="270" y="376"/>
                      <a:pt x="271" y="375"/>
                    </a:cubicBezTo>
                    <a:cubicBezTo>
                      <a:pt x="268" y="375"/>
                      <a:pt x="266" y="374"/>
                      <a:pt x="264" y="372"/>
                    </a:cubicBezTo>
                    <a:cubicBezTo>
                      <a:pt x="262" y="370"/>
                      <a:pt x="259" y="369"/>
                      <a:pt x="256" y="367"/>
                    </a:cubicBezTo>
                    <a:cubicBezTo>
                      <a:pt x="255" y="365"/>
                      <a:pt x="253" y="363"/>
                      <a:pt x="251" y="362"/>
                    </a:cubicBezTo>
                    <a:cubicBezTo>
                      <a:pt x="249" y="361"/>
                      <a:pt x="248" y="361"/>
                      <a:pt x="246" y="360"/>
                    </a:cubicBezTo>
                    <a:cubicBezTo>
                      <a:pt x="243" y="359"/>
                      <a:pt x="241" y="358"/>
                      <a:pt x="238" y="358"/>
                    </a:cubicBezTo>
                    <a:cubicBezTo>
                      <a:pt x="235" y="358"/>
                      <a:pt x="233" y="358"/>
                      <a:pt x="231" y="356"/>
                    </a:cubicBezTo>
                    <a:cubicBezTo>
                      <a:pt x="229" y="355"/>
                      <a:pt x="228" y="355"/>
                      <a:pt x="228" y="358"/>
                    </a:cubicBezTo>
                    <a:cubicBezTo>
                      <a:pt x="228" y="359"/>
                      <a:pt x="227" y="360"/>
                      <a:pt x="226" y="359"/>
                    </a:cubicBezTo>
                    <a:cubicBezTo>
                      <a:pt x="225" y="359"/>
                      <a:pt x="224" y="360"/>
                      <a:pt x="224" y="360"/>
                    </a:cubicBezTo>
                    <a:cubicBezTo>
                      <a:pt x="224" y="361"/>
                      <a:pt x="224" y="363"/>
                      <a:pt x="225" y="364"/>
                    </a:cubicBezTo>
                    <a:cubicBezTo>
                      <a:pt x="226" y="365"/>
                      <a:pt x="226" y="366"/>
                      <a:pt x="227" y="368"/>
                    </a:cubicBezTo>
                    <a:cubicBezTo>
                      <a:pt x="227" y="368"/>
                      <a:pt x="227" y="370"/>
                      <a:pt x="228" y="370"/>
                    </a:cubicBezTo>
                    <a:cubicBezTo>
                      <a:pt x="229" y="370"/>
                      <a:pt x="229" y="370"/>
                      <a:pt x="229" y="371"/>
                    </a:cubicBezTo>
                    <a:cubicBezTo>
                      <a:pt x="229" y="374"/>
                      <a:pt x="228" y="376"/>
                      <a:pt x="226" y="377"/>
                    </a:cubicBezTo>
                    <a:cubicBezTo>
                      <a:pt x="225" y="378"/>
                      <a:pt x="224" y="379"/>
                      <a:pt x="223" y="378"/>
                    </a:cubicBezTo>
                    <a:cubicBezTo>
                      <a:pt x="221" y="377"/>
                      <a:pt x="221" y="378"/>
                      <a:pt x="221" y="379"/>
                    </a:cubicBezTo>
                    <a:cubicBezTo>
                      <a:pt x="221" y="380"/>
                      <a:pt x="222" y="380"/>
                      <a:pt x="222" y="381"/>
                    </a:cubicBezTo>
                    <a:cubicBezTo>
                      <a:pt x="222" y="382"/>
                      <a:pt x="222" y="384"/>
                      <a:pt x="220" y="384"/>
                    </a:cubicBezTo>
                    <a:cubicBezTo>
                      <a:pt x="220" y="385"/>
                      <a:pt x="217" y="383"/>
                      <a:pt x="216" y="383"/>
                    </a:cubicBezTo>
                    <a:cubicBezTo>
                      <a:pt x="216" y="382"/>
                      <a:pt x="217" y="379"/>
                      <a:pt x="218" y="378"/>
                    </a:cubicBezTo>
                    <a:cubicBezTo>
                      <a:pt x="218" y="378"/>
                      <a:pt x="218" y="378"/>
                      <a:pt x="218" y="377"/>
                    </a:cubicBezTo>
                    <a:cubicBezTo>
                      <a:pt x="217" y="376"/>
                      <a:pt x="218" y="374"/>
                      <a:pt x="215" y="374"/>
                    </a:cubicBezTo>
                    <a:cubicBezTo>
                      <a:pt x="216" y="373"/>
                      <a:pt x="217" y="373"/>
                      <a:pt x="217" y="372"/>
                    </a:cubicBezTo>
                    <a:cubicBezTo>
                      <a:pt x="216" y="372"/>
                      <a:pt x="215" y="372"/>
                      <a:pt x="214" y="373"/>
                    </a:cubicBezTo>
                    <a:cubicBezTo>
                      <a:pt x="212" y="374"/>
                      <a:pt x="210" y="374"/>
                      <a:pt x="209" y="376"/>
                    </a:cubicBezTo>
                    <a:cubicBezTo>
                      <a:pt x="209" y="376"/>
                      <a:pt x="209" y="376"/>
                      <a:pt x="209" y="376"/>
                    </a:cubicBezTo>
                    <a:cubicBezTo>
                      <a:pt x="207" y="376"/>
                      <a:pt x="206" y="377"/>
                      <a:pt x="206" y="379"/>
                    </a:cubicBezTo>
                    <a:cubicBezTo>
                      <a:pt x="205" y="381"/>
                      <a:pt x="203" y="382"/>
                      <a:pt x="201" y="380"/>
                    </a:cubicBezTo>
                    <a:cubicBezTo>
                      <a:pt x="200" y="379"/>
                      <a:pt x="199" y="379"/>
                      <a:pt x="198" y="380"/>
                    </a:cubicBezTo>
                    <a:cubicBezTo>
                      <a:pt x="198" y="380"/>
                      <a:pt x="197" y="380"/>
                      <a:pt x="197" y="380"/>
                    </a:cubicBezTo>
                    <a:cubicBezTo>
                      <a:pt x="196" y="379"/>
                      <a:pt x="195" y="379"/>
                      <a:pt x="194" y="380"/>
                    </a:cubicBezTo>
                    <a:cubicBezTo>
                      <a:pt x="193" y="380"/>
                      <a:pt x="193" y="380"/>
                      <a:pt x="193" y="380"/>
                    </a:cubicBezTo>
                    <a:cubicBezTo>
                      <a:pt x="191" y="380"/>
                      <a:pt x="190" y="381"/>
                      <a:pt x="189" y="383"/>
                    </a:cubicBezTo>
                    <a:cubicBezTo>
                      <a:pt x="188" y="383"/>
                      <a:pt x="187" y="384"/>
                      <a:pt x="188" y="386"/>
                    </a:cubicBezTo>
                    <a:cubicBezTo>
                      <a:pt x="189" y="386"/>
                      <a:pt x="188" y="387"/>
                      <a:pt x="188" y="387"/>
                    </a:cubicBezTo>
                    <a:cubicBezTo>
                      <a:pt x="187" y="388"/>
                      <a:pt x="186" y="387"/>
                      <a:pt x="186" y="386"/>
                    </a:cubicBezTo>
                    <a:cubicBezTo>
                      <a:pt x="186" y="385"/>
                      <a:pt x="185" y="386"/>
                      <a:pt x="184" y="386"/>
                    </a:cubicBezTo>
                    <a:cubicBezTo>
                      <a:pt x="184" y="386"/>
                      <a:pt x="184" y="386"/>
                      <a:pt x="184" y="387"/>
                    </a:cubicBezTo>
                    <a:cubicBezTo>
                      <a:pt x="183" y="386"/>
                      <a:pt x="182" y="387"/>
                      <a:pt x="181" y="387"/>
                    </a:cubicBezTo>
                    <a:cubicBezTo>
                      <a:pt x="180" y="385"/>
                      <a:pt x="179" y="385"/>
                      <a:pt x="178" y="386"/>
                    </a:cubicBezTo>
                    <a:cubicBezTo>
                      <a:pt x="177" y="387"/>
                      <a:pt x="176" y="387"/>
                      <a:pt x="176" y="385"/>
                    </a:cubicBezTo>
                    <a:cubicBezTo>
                      <a:pt x="177" y="385"/>
                      <a:pt x="177" y="385"/>
                      <a:pt x="177" y="385"/>
                    </a:cubicBezTo>
                    <a:cubicBezTo>
                      <a:pt x="178" y="384"/>
                      <a:pt x="179" y="383"/>
                      <a:pt x="181" y="384"/>
                    </a:cubicBezTo>
                    <a:cubicBezTo>
                      <a:pt x="181" y="385"/>
                      <a:pt x="182" y="385"/>
                      <a:pt x="182" y="384"/>
                    </a:cubicBezTo>
                    <a:cubicBezTo>
                      <a:pt x="181" y="383"/>
                      <a:pt x="182" y="381"/>
                      <a:pt x="180" y="380"/>
                    </a:cubicBezTo>
                    <a:cubicBezTo>
                      <a:pt x="180" y="380"/>
                      <a:pt x="180" y="379"/>
                      <a:pt x="180" y="379"/>
                    </a:cubicBezTo>
                    <a:cubicBezTo>
                      <a:pt x="181" y="378"/>
                      <a:pt x="180" y="377"/>
                      <a:pt x="181" y="376"/>
                    </a:cubicBezTo>
                    <a:cubicBezTo>
                      <a:pt x="181" y="375"/>
                      <a:pt x="181" y="375"/>
                      <a:pt x="180" y="375"/>
                    </a:cubicBezTo>
                    <a:cubicBezTo>
                      <a:pt x="181" y="374"/>
                      <a:pt x="178" y="375"/>
                      <a:pt x="180" y="374"/>
                    </a:cubicBezTo>
                    <a:cubicBezTo>
                      <a:pt x="181" y="373"/>
                      <a:pt x="182" y="374"/>
                      <a:pt x="184" y="373"/>
                    </a:cubicBezTo>
                    <a:cubicBezTo>
                      <a:pt x="182" y="373"/>
                      <a:pt x="180" y="372"/>
                      <a:pt x="179" y="374"/>
                    </a:cubicBezTo>
                    <a:cubicBezTo>
                      <a:pt x="178" y="374"/>
                      <a:pt x="177" y="374"/>
                      <a:pt x="177" y="375"/>
                    </a:cubicBezTo>
                    <a:cubicBezTo>
                      <a:pt x="175" y="376"/>
                      <a:pt x="173" y="377"/>
                      <a:pt x="172" y="378"/>
                    </a:cubicBezTo>
                    <a:cubicBezTo>
                      <a:pt x="171" y="379"/>
                      <a:pt x="170" y="380"/>
                      <a:pt x="172" y="380"/>
                    </a:cubicBezTo>
                    <a:cubicBezTo>
                      <a:pt x="172" y="380"/>
                      <a:pt x="172" y="381"/>
                      <a:pt x="173" y="381"/>
                    </a:cubicBezTo>
                    <a:cubicBezTo>
                      <a:pt x="173" y="382"/>
                      <a:pt x="173" y="383"/>
                      <a:pt x="172" y="384"/>
                    </a:cubicBezTo>
                    <a:cubicBezTo>
                      <a:pt x="171" y="385"/>
                      <a:pt x="170" y="385"/>
                      <a:pt x="170" y="385"/>
                    </a:cubicBezTo>
                    <a:cubicBezTo>
                      <a:pt x="169" y="384"/>
                      <a:pt x="170" y="384"/>
                      <a:pt x="170" y="383"/>
                    </a:cubicBezTo>
                    <a:cubicBezTo>
                      <a:pt x="170" y="383"/>
                      <a:pt x="169" y="380"/>
                      <a:pt x="169" y="381"/>
                    </a:cubicBezTo>
                    <a:cubicBezTo>
                      <a:pt x="168" y="381"/>
                      <a:pt x="166" y="381"/>
                      <a:pt x="165" y="382"/>
                    </a:cubicBezTo>
                    <a:cubicBezTo>
                      <a:pt x="164" y="383"/>
                      <a:pt x="163" y="384"/>
                      <a:pt x="161" y="384"/>
                    </a:cubicBezTo>
                    <a:cubicBezTo>
                      <a:pt x="160" y="384"/>
                      <a:pt x="159" y="384"/>
                      <a:pt x="159" y="385"/>
                    </a:cubicBezTo>
                    <a:cubicBezTo>
                      <a:pt x="158" y="386"/>
                      <a:pt x="157" y="387"/>
                      <a:pt x="156" y="388"/>
                    </a:cubicBezTo>
                    <a:cubicBezTo>
                      <a:pt x="156" y="388"/>
                      <a:pt x="156" y="388"/>
                      <a:pt x="156" y="388"/>
                    </a:cubicBezTo>
                    <a:cubicBezTo>
                      <a:pt x="155" y="388"/>
                      <a:pt x="154" y="390"/>
                      <a:pt x="153" y="391"/>
                    </a:cubicBezTo>
                    <a:cubicBezTo>
                      <a:pt x="153" y="391"/>
                      <a:pt x="153" y="391"/>
                      <a:pt x="153" y="390"/>
                    </a:cubicBezTo>
                    <a:cubicBezTo>
                      <a:pt x="152" y="391"/>
                      <a:pt x="151" y="393"/>
                      <a:pt x="149" y="394"/>
                    </a:cubicBezTo>
                    <a:cubicBezTo>
                      <a:pt x="148" y="394"/>
                      <a:pt x="148" y="394"/>
                      <a:pt x="147" y="394"/>
                    </a:cubicBezTo>
                    <a:cubicBezTo>
                      <a:pt x="147" y="395"/>
                      <a:pt x="146" y="395"/>
                      <a:pt x="145" y="394"/>
                    </a:cubicBezTo>
                    <a:cubicBezTo>
                      <a:pt x="145" y="394"/>
                      <a:pt x="145" y="393"/>
                      <a:pt x="144" y="393"/>
                    </a:cubicBezTo>
                    <a:cubicBezTo>
                      <a:pt x="143" y="393"/>
                      <a:pt x="143" y="393"/>
                      <a:pt x="144" y="394"/>
                    </a:cubicBezTo>
                    <a:cubicBezTo>
                      <a:pt x="144" y="394"/>
                      <a:pt x="145" y="395"/>
                      <a:pt x="145" y="395"/>
                    </a:cubicBezTo>
                    <a:cubicBezTo>
                      <a:pt x="145" y="396"/>
                      <a:pt x="145" y="397"/>
                      <a:pt x="145" y="397"/>
                    </a:cubicBezTo>
                    <a:cubicBezTo>
                      <a:pt x="146" y="397"/>
                      <a:pt x="146" y="398"/>
                      <a:pt x="146" y="398"/>
                    </a:cubicBezTo>
                    <a:cubicBezTo>
                      <a:pt x="147" y="398"/>
                      <a:pt x="147" y="399"/>
                      <a:pt x="147" y="399"/>
                    </a:cubicBezTo>
                    <a:cubicBezTo>
                      <a:pt x="146" y="398"/>
                      <a:pt x="146" y="398"/>
                      <a:pt x="145" y="398"/>
                    </a:cubicBezTo>
                    <a:cubicBezTo>
                      <a:pt x="145" y="398"/>
                      <a:pt x="145" y="398"/>
                      <a:pt x="145" y="398"/>
                    </a:cubicBezTo>
                    <a:cubicBezTo>
                      <a:pt x="145" y="398"/>
                      <a:pt x="144" y="397"/>
                      <a:pt x="144" y="397"/>
                    </a:cubicBezTo>
                    <a:cubicBezTo>
                      <a:pt x="144" y="397"/>
                      <a:pt x="143" y="398"/>
                      <a:pt x="143" y="398"/>
                    </a:cubicBezTo>
                    <a:cubicBezTo>
                      <a:pt x="142" y="398"/>
                      <a:pt x="142" y="398"/>
                      <a:pt x="142" y="398"/>
                    </a:cubicBezTo>
                    <a:cubicBezTo>
                      <a:pt x="141" y="398"/>
                      <a:pt x="141" y="399"/>
                      <a:pt x="141" y="399"/>
                    </a:cubicBezTo>
                    <a:cubicBezTo>
                      <a:pt x="140" y="399"/>
                      <a:pt x="140" y="399"/>
                      <a:pt x="140" y="398"/>
                    </a:cubicBezTo>
                    <a:cubicBezTo>
                      <a:pt x="139" y="398"/>
                      <a:pt x="138" y="399"/>
                      <a:pt x="138" y="399"/>
                    </a:cubicBezTo>
                    <a:cubicBezTo>
                      <a:pt x="138" y="400"/>
                      <a:pt x="138" y="400"/>
                      <a:pt x="139" y="401"/>
                    </a:cubicBezTo>
                    <a:cubicBezTo>
                      <a:pt x="140" y="403"/>
                      <a:pt x="138" y="403"/>
                      <a:pt x="138" y="405"/>
                    </a:cubicBezTo>
                    <a:cubicBezTo>
                      <a:pt x="138" y="405"/>
                      <a:pt x="138" y="405"/>
                      <a:pt x="138" y="406"/>
                    </a:cubicBezTo>
                    <a:cubicBezTo>
                      <a:pt x="138" y="406"/>
                      <a:pt x="138" y="406"/>
                      <a:pt x="138" y="406"/>
                    </a:cubicBezTo>
                    <a:cubicBezTo>
                      <a:pt x="138" y="407"/>
                      <a:pt x="138" y="408"/>
                      <a:pt x="138" y="408"/>
                    </a:cubicBezTo>
                    <a:cubicBezTo>
                      <a:pt x="138" y="409"/>
                      <a:pt x="138" y="410"/>
                      <a:pt x="137" y="410"/>
                    </a:cubicBezTo>
                    <a:cubicBezTo>
                      <a:pt x="137" y="411"/>
                      <a:pt x="137" y="411"/>
                      <a:pt x="137" y="412"/>
                    </a:cubicBezTo>
                    <a:cubicBezTo>
                      <a:pt x="136" y="411"/>
                      <a:pt x="136" y="411"/>
                      <a:pt x="135" y="411"/>
                    </a:cubicBezTo>
                    <a:cubicBezTo>
                      <a:pt x="134" y="412"/>
                      <a:pt x="134" y="412"/>
                      <a:pt x="133" y="412"/>
                    </a:cubicBezTo>
                    <a:cubicBezTo>
                      <a:pt x="132" y="413"/>
                      <a:pt x="131" y="413"/>
                      <a:pt x="130" y="413"/>
                    </a:cubicBezTo>
                    <a:cubicBezTo>
                      <a:pt x="130" y="413"/>
                      <a:pt x="129" y="415"/>
                      <a:pt x="129" y="414"/>
                    </a:cubicBezTo>
                    <a:cubicBezTo>
                      <a:pt x="128" y="413"/>
                      <a:pt x="130" y="413"/>
                      <a:pt x="130" y="412"/>
                    </a:cubicBezTo>
                    <a:cubicBezTo>
                      <a:pt x="130" y="412"/>
                      <a:pt x="128" y="412"/>
                      <a:pt x="128" y="412"/>
                    </a:cubicBezTo>
                    <a:cubicBezTo>
                      <a:pt x="127" y="413"/>
                      <a:pt x="126" y="413"/>
                      <a:pt x="126" y="412"/>
                    </a:cubicBezTo>
                    <a:cubicBezTo>
                      <a:pt x="125" y="412"/>
                      <a:pt x="125" y="411"/>
                      <a:pt x="125" y="410"/>
                    </a:cubicBezTo>
                    <a:cubicBezTo>
                      <a:pt x="124" y="409"/>
                      <a:pt x="124" y="408"/>
                      <a:pt x="124" y="407"/>
                    </a:cubicBezTo>
                    <a:cubicBezTo>
                      <a:pt x="123" y="406"/>
                      <a:pt x="123" y="406"/>
                      <a:pt x="122" y="406"/>
                    </a:cubicBezTo>
                    <a:cubicBezTo>
                      <a:pt x="121" y="406"/>
                      <a:pt x="121" y="405"/>
                      <a:pt x="120" y="405"/>
                    </a:cubicBezTo>
                    <a:cubicBezTo>
                      <a:pt x="119" y="404"/>
                      <a:pt x="119" y="404"/>
                      <a:pt x="119" y="403"/>
                    </a:cubicBezTo>
                    <a:cubicBezTo>
                      <a:pt x="119" y="402"/>
                      <a:pt x="119" y="401"/>
                      <a:pt x="120" y="400"/>
                    </a:cubicBezTo>
                    <a:cubicBezTo>
                      <a:pt x="120" y="400"/>
                      <a:pt x="121" y="400"/>
                      <a:pt x="121" y="399"/>
                    </a:cubicBezTo>
                    <a:cubicBezTo>
                      <a:pt x="122" y="399"/>
                      <a:pt x="121" y="398"/>
                      <a:pt x="121" y="397"/>
                    </a:cubicBezTo>
                    <a:cubicBezTo>
                      <a:pt x="122" y="397"/>
                      <a:pt x="123" y="396"/>
                      <a:pt x="124" y="396"/>
                    </a:cubicBezTo>
                    <a:cubicBezTo>
                      <a:pt x="125" y="396"/>
                      <a:pt x="126" y="396"/>
                      <a:pt x="127" y="396"/>
                    </a:cubicBezTo>
                    <a:cubicBezTo>
                      <a:pt x="127" y="396"/>
                      <a:pt x="128" y="395"/>
                      <a:pt x="129" y="395"/>
                    </a:cubicBezTo>
                    <a:cubicBezTo>
                      <a:pt x="130" y="395"/>
                      <a:pt x="130" y="396"/>
                      <a:pt x="131" y="395"/>
                    </a:cubicBezTo>
                    <a:cubicBezTo>
                      <a:pt x="131" y="395"/>
                      <a:pt x="131" y="394"/>
                      <a:pt x="131" y="394"/>
                    </a:cubicBezTo>
                    <a:cubicBezTo>
                      <a:pt x="131" y="393"/>
                      <a:pt x="130" y="393"/>
                      <a:pt x="130" y="392"/>
                    </a:cubicBezTo>
                    <a:cubicBezTo>
                      <a:pt x="130" y="391"/>
                      <a:pt x="130" y="391"/>
                      <a:pt x="130" y="391"/>
                    </a:cubicBezTo>
                    <a:cubicBezTo>
                      <a:pt x="130" y="390"/>
                      <a:pt x="129" y="391"/>
                      <a:pt x="129" y="390"/>
                    </a:cubicBezTo>
                    <a:cubicBezTo>
                      <a:pt x="129" y="390"/>
                      <a:pt x="130" y="390"/>
                      <a:pt x="130" y="389"/>
                    </a:cubicBezTo>
                    <a:cubicBezTo>
                      <a:pt x="129" y="389"/>
                      <a:pt x="129" y="389"/>
                      <a:pt x="129" y="389"/>
                    </a:cubicBezTo>
                    <a:cubicBezTo>
                      <a:pt x="129" y="388"/>
                      <a:pt x="128" y="388"/>
                      <a:pt x="128" y="388"/>
                    </a:cubicBezTo>
                    <a:cubicBezTo>
                      <a:pt x="128" y="388"/>
                      <a:pt x="127" y="387"/>
                      <a:pt x="127" y="387"/>
                    </a:cubicBezTo>
                    <a:cubicBezTo>
                      <a:pt x="127" y="387"/>
                      <a:pt x="127" y="387"/>
                      <a:pt x="126" y="386"/>
                    </a:cubicBezTo>
                    <a:cubicBezTo>
                      <a:pt x="126" y="386"/>
                      <a:pt x="126" y="386"/>
                      <a:pt x="126" y="386"/>
                    </a:cubicBezTo>
                    <a:cubicBezTo>
                      <a:pt x="126" y="385"/>
                      <a:pt x="126" y="385"/>
                      <a:pt x="126" y="385"/>
                    </a:cubicBezTo>
                    <a:cubicBezTo>
                      <a:pt x="126" y="384"/>
                      <a:pt x="126" y="384"/>
                      <a:pt x="126" y="384"/>
                    </a:cubicBezTo>
                    <a:cubicBezTo>
                      <a:pt x="126" y="383"/>
                      <a:pt x="123" y="382"/>
                      <a:pt x="122" y="382"/>
                    </a:cubicBezTo>
                    <a:cubicBezTo>
                      <a:pt x="120" y="382"/>
                      <a:pt x="118" y="382"/>
                      <a:pt x="116" y="382"/>
                    </a:cubicBezTo>
                    <a:cubicBezTo>
                      <a:pt x="114" y="382"/>
                      <a:pt x="113" y="382"/>
                      <a:pt x="111" y="381"/>
                    </a:cubicBezTo>
                    <a:cubicBezTo>
                      <a:pt x="111" y="381"/>
                      <a:pt x="111" y="381"/>
                      <a:pt x="110" y="380"/>
                    </a:cubicBezTo>
                    <a:cubicBezTo>
                      <a:pt x="110" y="380"/>
                      <a:pt x="110" y="380"/>
                      <a:pt x="110" y="380"/>
                    </a:cubicBezTo>
                    <a:cubicBezTo>
                      <a:pt x="109" y="380"/>
                      <a:pt x="109" y="379"/>
                      <a:pt x="108" y="379"/>
                    </a:cubicBezTo>
                    <a:cubicBezTo>
                      <a:pt x="107" y="380"/>
                      <a:pt x="109" y="382"/>
                      <a:pt x="110" y="382"/>
                    </a:cubicBezTo>
                    <a:cubicBezTo>
                      <a:pt x="111" y="384"/>
                      <a:pt x="113" y="385"/>
                      <a:pt x="114" y="386"/>
                    </a:cubicBezTo>
                    <a:cubicBezTo>
                      <a:pt x="114" y="387"/>
                      <a:pt x="114" y="388"/>
                      <a:pt x="114" y="389"/>
                    </a:cubicBezTo>
                    <a:cubicBezTo>
                      <a:pt x="114" y="389"/>
                      <a:pt x="114" y="390"/>
                      <a:pt x="114" y="390"/>
                    </a:cubicBezTo>
                    <a:cubicBezTo>
                      <a:pt x="114" y="390"/>
                      <a:pt x="114" y="391"/>
                      <a:pt x="114" y="391"/>
                    </a:cubicBezTo>
                    <a:cubicBezTo>
                      <a:pt x="114" y="391"/>
                      <a:pt x="115" y="391"/>
                      <a:pt x="115" y="391"/>
                    </a:cubicBezTo>
                    <a:cubicBezTo>
                      <a:pt x="115" y="392"/>
                      <a:pt x="113" y="392"/>
                      <a:pt x="114" y="393"/>
                    </a:cubicBezTo>
                    <a:cubicBezTo>
                      <a:pt x="114" y="394"/>
                      <a:pt x="115" y="393"/>
                      <a:pt x="114" y="394"/>
                    </a:cubicBezTo>
                    <a:cubicBezTo>
                      <a:pt x="113" y="394"/>
                      <a:pt x="113" y="394"/>
                      <a:pt x="113" y="395"/>
                    </a:cubicBezTo>
                    <a:cubicBezTo>
                      <a:pt x="113" y="395"/>
                      <a:pt x="114" y="395"/>
                      <a:pt x="114" y="396"/>
                    </a:cubicBezTo>
                    <a:cubicBezTo>
                      <a:pt x="114" y="396"/>
                      <a:pt x="113" y="396"/>
                      <a:pt x="113" y="396"/>
                    </a:cubicBezTo>
                    <a:cubicBezTo>
                      <a:pt x="113" y="397"/>
                      <a:pt x="113" y="397"/>
                      <a:pt x="113" y="397"/>
                    </a:cubicBezTo>
                    <a:cubicBezTo>
                      <a:pt x="113" y="397"/>
                      <a:pt x="114" y="397"/>
                      <a:pt x="114" y="398"/>
                    </a:cubicBezTo>
                    <a:cubicBezTo>
                      <a:pt x="114" y="398"/>
                      <a:pt x="113" y="398"/>
                      <a:pt x="113" y="398"/>
                    </a:cubicBezTo>
                    <a:cubicBezTo>
                      <a:pt x="112" y="399"/>
                      <a:pt x="112" y="401"/>
                      <a:pt x="112" y="401"/>
                    </a:cubicBezTo>
                    <a:cubicBezTo>
                      <a:pt x="111" y="403"/>
                      <a:pt x="111" y="404"/>
                      <a:pt x="111" y="405"/>
                    </a:cubicBezTo>
                    <a:cubicBezTo>
                      <a:pt x="111" y="406"/>
                      <a:pt x="111" y="406"/>
                      <a:pt x="111" y="407"/>
                    </a:cubicBezTo>
                    <a:cubicBezTo>
                      <a:pt x="112" y="407"/>
                      <a:pt x="112" y="407"/>
                      <a:pt x="113" y="407"/>
                    </a:cubicBezTo>
                    <a:cubicBezTo>
                      <a:pt x="114" y="406"/>
                      <a:pt x="114" y="408"/>
                      <a:pt x="115" y="408"/>
                    </a:cubicBezTo>
                    <a:cubicBezTo>
                      <a:pt x="115" y="409"/>
                      <a:pt x="115" y="409"/>
                      <a:pt x="116" y="410"/>
                    </a:cubicBezTo>
                    <a:cubicBezTo>
                      <a:pt x="116" y="410"/>
                      <a:pt x="116" y="411"/>
                      <a:pt x="116" y="412"/>
                    </a:cubicBezTo>
                    <a:cubicBezTo>
                      <a:pt x="116" y="413"/>
                      <a:pt x="115" y="413"/>
                      <a:pt x="115" y="414"/>
                    </a:cubicBezTo>
                    <a:cubicBezTo>
                      <a:pt x="115" y="414"/>
                      <a:pt x="116" y="414"/>
                      <a:pt x="116" y="415"/>
                    </a:cubicBezTo>
                    <a:cubicBezTo>
                      <a:pt x="116" y="415"/>
                      <a:pt x="116" y="415"/>
                      <a:pt x="116" y="415"/>
                    </a:cubicBezTo>
                    <a:cubicBezTo>
                      <a:pt x="116" y="416"/>
                      <a:pt x="115" y="416"/>
                      <a:pt x="115" y="417"/>
                    </a:cubicBezTo>
                    <a:cubicBezTo>
                      <a:pt x="115" y="418"/>
                      <a:pt x="115" y="418"/>
                      <a:pt x="115" y="418"/>
                    </a:cubicBezTo>
                    <a:cubicBezTo>
                      <a:pt x="114" y="419"/>
                      <a:pt x="113" y="421"/>
                      <a:pt x="113" y="422"/>
                    </a:cubicBezTo>
                    <a:cubicBezTo>
                      <a:pt x="113" y="423"/>
                      <a:pt x="114" y="424"/>
                      <a:pt x="114" y="426"/>
                    </a:cubicBezTo>
                    <a:cubicBezTo>
                      <a:pt x="114" y="426"/>
                      <a:pt x="113" y="426"/>
                      <a:pt x="113" y="426"/>
                    </a:cubicBezTo>
                    <a:cubicBezTo>
                      <a:pt x="113" y="427"/>
                      <a:pt x="114" y="427"/>
                      <a:pt x="114" y="427"/>
                    </a:cubicBezTo>
                    <a:cubicBezTo>
                      <a:pt x="114" y="428"/>
                      <a:pt x="114" y="429"/>
                      <a:pt x="114" y="429"/>
                    </a:cubicBezTo>
                    <a:cubicBezTo>
                      <a:pt x="113" y="428"/>
                      <a:pt x="113" y="426"/>
                      <a:pt x="113" y="425"/>
                    </a:cubicBezTo>
                    <a:cubicBezTo>
                      <a:pt x="112" y="425"/>
                      <a:pt x="112" y="423"/>
                      <a:pt x="111" y="424"/>
                    </a:cubicBezTo>
                    <a:cubicBezTo>
                      <a:pt x="110" y="424"/>
                      <a:pt x="109" y="425"/>
                      <a:pt x="109" y="425"/>
                    </a:cubicBezTo>
                    <a:cubicBezTo>
                      <a:pt x="109" y="426"/>
                      <a:pt x="111" y="427"/>
                      <a:pt x="110" y="427"/>
                    </a:cubicBezTo>
                    <a:cubicBezTo>
                      <a:pt x="109" y="427"/>
                      <a:pt x="109" y="426"/>
                      <a:pt x="109" y="426"/>
                    </a:cubicBezTo>
                    <a:cubicBezTo>
                      <a:pt x="108" y="426"/>
                      <a:pt x="108" y="426"/>
                      <a:pt x="108" y="425"/>
                    </a:cubicBezTo>
                    <a:cubicBezTo>
                      <a:pt x="108" y="425"/>
                      <a:pt x="109" y="424"/>
                      <a:pt x="110" y="423"/>
                    </a:cubicBezTo>
                    <a:cubicBezTo>
                      <a:pt x="110" y="423"/>
                      <a:pt x="111" y="423"/>
                      <a:pt x="110" y="422"/>
                    </a:cubicBezTo>
                    <a:cubicBezTo>
                      <a:pt x="110" y="422"/>
                      <a:pt x="110" y="421"/>
                      <a:pt x="109" y="421"/>
                    </a:cubicBezTo>
                    <a:cubicBezTo>
                      <a:pt x="109" y="421"/>
                      <a:pt x="109" y="421"/>
                      <a:pt x="108" y="421"/>
                    </a:cubicBezTo>
                    <a:cubicBezTo>
                      <a:pt x="108" y="420"/>
                      <a:pt x="108" y="420"/>
                      <a:pt x="108" y="419"/>
                    </a:cubicBezTo>
                    <a:cubicBezTo>
                      <a:pt x="107" y="419"/>
                      <a:pt x="106" y="420"/>
                      <a:pt x="105" y="420"/>
                    </a:cubicBezTo>
                    <a:cubicBezTo>
                      <a:pt x="105" y="420"/>
                      <a:pt x="104" y="420"/>
                      <a:pt x="103" y="420"/>
                    </a:cubicBezTo>
                    <a:cubicBezTo>
                      <a:pt x="103" y="420"/>
                      <a:pt x="104" y="419"/>
                      <a:pt x="104" y="419"/>
                    </a:cubicBezTo>
                    <a:cubicBezTo>
                      <a:pt x="104" y="418"/>
                      <a:pt x="103" y="418"/>
                      <a:pt x="102" y="418"/>
                    </a:cubicBezTo>
                    <a:cubicBezTo>
                      <a:pt x="101" y="418"/>
                      <a:pt x="100" y="417"/>
                      <a:pt x="100" y="419"/>
                    </a:cubicBezTo>
                    <a:cubicBezTo>
                      <a:pt x="99" y="420"/>
                      <a:pt x="99" y="421"/>
                      <a:pt x="98" y="422"/>
                    </a:cubicBezTo>
                    <a:cubicBezTo>
                      <a:pt x="97" y="423"/>
                      <a:pt x="96" y="424"/>
                      <a:pt x="95" y="425"/>
                    </a:cubicBezTo>
                    <a:cubicBezTo>
                      <a:pt x="94" y="426"/>
                      <a:pt x="93" y="426"/>
                      <a:pt x="92" y="427"/>
                    </a:cubicBezTo>
                    <a:cubicBezTo>
                      <a:pt x="91" y="427"/>
                      <a:pt x="90" y="427"/>
                      <a:pt x="90" y="428"/>
                    </a:cubicBezTo>
                    <a:cubicBezTo>
                      <a:pt x="89" y="429"/>
                      <a:pt x="89" y="430"/>
                      <a:pt x="88" y="431"/>
                    </a:cubicBezTo>
                    <a:cubicBezTo>
                      <a:pt x="87" y="432"/>
                      <a:pt x="86" y="432"/>
                      <a:pt x="85" y="433"/>
                    </a:cubicBezTo>
                    <a:cubicBezTo>
                      <a:pt x="84" y="434"/>
                      <a:pt x="84" y="434"/>
                      <a:pt x="84" y="436"/>
                    </a:cubicBezTo>
                    <a:cubicBezTo>
                      <a:pt x="84" y="437"/>
                      <a:pt x="84" y="438"/>
                      <a:pt x="85" y="439"/>
                    </a:cubicBezTo>
                    <a:cubicBezTo>
                      <a:pt x="86" y="440"/>
                      <a:pt x="86" y="441"/>
                      <a:pt x="86" y="442"/>
                    </a:cubicBezTo>
                    <a:cubicBezTo>
                      <a:pt x="87" y="442"/>
                      <a:pt x="88" y="443"/>
                      <a:pt x="88" y="444"/>
                    </a:cubicBezTo>
                    <a:cubicBezTo>
                      <a:pt x="88" y="444"/>
                      <a:pt x="88" y="445"/>
                      <a:pt x="89" y="445"/>
                    </a:cubicBezTo>
                    <a:cubicBezTo>
                      <a:pt x="89" y="446"/>
                      <a:pt x="89" y="446"/>
                      <a:pt x="89" y="447"/>
                    </a:cubicBezTo>
                    <a:cubicBezTo>
                      <a:pt x="89" y="447"/>
                      <a:pt x="89" y="447"/>
                      <a:pt x="89" y="448"/>
                    </a:cubicBezTo>
                    <a:cubicBezTo>
                      <a:pt x="89" y="448"/>
                      <a:pt x="89" y="449"/>
                      <a:pt x="89" y="449"/>
                    </a:cubicBezTo>
                    <a:cubicBezTo>
                      <a:pt x="89" y="450"/>
                      <a:pt x="88" y="450"/>
                      <a:pt x="87" y="450"/>
                    </a:cubicBezTo>
                    <a:cubicBezTo>
                      <a:pt x="86" y="450"/>
                      <a:pt x="86" y="449"/>
                      <a:pt x="85" y="449"/>
                    </a:cubicBezTo>
                    <a:cubicBezTo>
                      <a:pt x="85" y="448"/>
                      <a:pt x="85" y="448"/>
                      <a:pt x="84" y="449"/>
                    </a:cubicBezTo>
                    <a:cubicBezTo>
                      <a:pt x="84" y="449"/>
                      <a:pt x="84" y="449"/>
                      <a:pt x="85" y="449"/>
                    </a:cubicBezTo>
                    <a:cubicBezTo>
                      <a:pt x="85" y="449"/>
                      <a:pt x="85" y="449"/>
                      <a:pt x="85" y="449"/>
                    </a:cubicBezTo>
                    <a:cubicBezTo>
                      <a:pt x="85" y="450"/>
                      <a:pt x="84" y="450"/>
                      <a:pt x="84" y="450"/>
                    </a:cubicBezTo>
                    <a:cubicBezTo>
                      <a:pt x="83" y="450"/>
                      <a:pt x="82" y="449"/>
                      <a:pt x="82" y="449"/>
                    </a:cubicBezTo>
                    <a:cubicBezTo>
                      <a:pt x="81" y="449"/>
                      <a:pt x="80" y="447"/>
                      <a:pt x="79" y="447"/>
                    </a:cubicBezTo>
                    <a:cubicBezTo>
                      <a:pt x="78" y="446"/>
                      <a:pt x="77" y="447"/>
                      <a:pt x="76" y="446"/>
                    </a:cubicBezTo>
                    <a:cubicBezTo>
                      <a:pt x="76" y="446"/>
                      <a:pt x="75" y="445"/>
                      <a:pt x="75" y="446"/>
                    </a:cubicBezTo>
                    <a:cubicBezTo>
                      <a:pt x="75" y="446"/>
                      <a:pt x="75" y="447"/>
                      <a:pt x="75" y="447"/>
                    </a:cubicBezTo>
                    <a:cubicBezTo>
                      <a:pt x="75" y="447"/>
                      <a:pt x="74" y="447"/>
                      <a:pt x="74" y="447"/>
                    </a:cubicBezTo>
                    <a:cubicBezTo>
                      <a:pt x="74" y="447"/>
                      <a:pt x="74" y="447"/>
                      <a:pt x="73" y="447"/>
                    </a:cubicBezTo>
                    <a:cubicBezTo>
                      <a:pt x="73" y="448"/>
                      <a:pt x="73" y="448"/>
                      <a:pt x="73" y="448"/>
                    </a:cubicBezTo>
                    <a:cubicBezTo>
                      <a:pt x="73" y="448"/>
                      <a:pt x="73" y="447"/>
                      <a:pt x="73" y="447"/>
                    </a:cubicBezTo>
                    <a:cubicBezTo>
                      <a:pt x="73" y="446"/>
                      <a:pt x="74" y="446"/>
                      <a:pt x="74" y="446"/>
                    </a:cubicBezTo>
                    <a:cubicBezTo>
                      <a:pt x="74" y="446"/>
                      <a:pt x="75" y="446"/>
                      <a:pt x="75" y="445"/>
                    </a:cubicBezTo>
                    <a:cubicBezTo>
                      <a:pt x="75" y="445"/>
                      <a:pt x="74" y="445"/>
                      <a:pt x="73" y="445"/>
                    </a:cubicBezTo>
                    <a:cubicBezTo>
                      <a:pt x="73" y="445"/>
                      <a:pt x="72" y="445"/>
                      <a:pt x="72" y="444"/>
                    </a:cubicBezTo>
                    <a:cubicBezTo>
                      <a:pt x="71" y="444"/>
                      <a:pt x="71" y="444"/>
                      <a:pt x="71" y="443"/>
                    </a:cubicBezTo>
                    <a:cubicBezTo>
                      <a:pt x="70" y="442"/>
                      <a:pt x="69" y="441"/>
                      <a:pt x="68" y="440"/>
                    </a:cubicBezTo>
                    <a:cubicBezTo>
                      <a:pt x="67" y="440"/>
                      <a:pt x="66" y="439"/>
                      <a:pt x="65" y="440"/>
                    </a:cubicBezTo>
                    <a:cubicBezTo>
                      <a:pt x="64" y="440"/>
                      <a:pt x="65" y="441"/>
                      <a:pt x="65" y="442"/>
                    </a:cubicBezTo>
                    <a:cubicBezTo>
                      <a:pt x="64" y="442"/>
                      <a:pt x="64" y="443"/>
                      <a:pt x="64" y="443"/>
                    </a:cubicBezTo>
                    <a:cubicBezTo>
                      <a:pt x="63" y="444"/>
                      <a:pt x="63" y="444"/>
                      <a:pt x="63" y="444"/>
                    </a:cubicBezTo>
                    <a:cubicBezTo>
                      <a:pt x="62" y="444"/>
                      <a:pt x="62" y="443"/>
                      <a:pt x="62" y="444"/>
                    </a:cubicBezTo>
                    <a:cubicBezTo>
                      <a:pt x="62" y="444"/>
                      <a:pt x="62" y="444"/>
                      <a:pt x="62" y="444"/>
                    </a:cubicBezTo>
                    <a:cubicBezTo>
                      <a:pt x="62" y="445"/>
                      <a:pt x="63" y="445"/>
                      <a:pt x="63" y="445"/>
                    </a:cubicBezTo>
                    <a:cubicBezTo>
                      <a:pt x="63" y="445"/>
                      <a:pt x="62" y="446"/>
                      <a:pt x="62" y="446"/>
                    </a:cubicBezTo>
                    <a:cubicBezTo>
                      <a:pt x="62" y="446"/>
                      <a:pt x="62" y="446"/>
                      <a:pt x="62" y="447"/>
                    </a:cubicBezTo>
                    <a:cubicBezTo>
                      <a:pt x="63" y="447"/>
                      <a:pt x="63" y="447"/>
                      <a:pt x="63" y="447"/>
                    </a:cubicBezTo>
                    <a:cubicBezTo>
                      <a:pt x="64" y="447"/>
                      <a:pt x="64" y="448"/>
                      <a:pt x="64" y="448"/>
                    </a:cubicBezTo>
                    <a:cubicBezTo>
                      <a:pt x="64" y="449"/>
                      <a:pt x="65" y="450"/>
                      <a:pt x="66" y="451"/>
                    </a:cubicBezTo>
                    <a:cubicBezTo>
                      <a:pt x="66" y="452"/>
                      <a:pt x="66" y="452"/>
                      <a:pt x="67" y="453"/>
                    </a:cubicBezTo>
                    <a:cubicBezTo>
                      <a:pt x="68" y="453"/>
                      <a:pt x="69" y="453"/>
                      <a:pt x="69" y="453"/>
                    </a:cubicBezTo>
                    <a:cubicBezTo>
                      <a:pt x="69" y="453"/>
                      <a:pt x="70" y="453"/>
                      <a:pt x="70" y="453"/>
                    </a:cubicBezTo>
                    <a:cubicBezTo>
                      <a:pt x="70" y="452"/>
                      <a:pt x="70" y="452"/>
                      <a:pt x="70" y="452"/>
                    </a:cubicBezTo>
                    <a:cubicBezTo>
                      <a:pt x="71" y="452"/>
                      <a:pt x="71" y="452"/>
                      <a:pt x="71" y="452"/>
                    </a:cubicBezTo>
                    <a:cubicBezTo>
                      <a:pt x="71" y="453"/>
                      <a:pt x="72" y="453"/>
                      <a:pt x="72" y="453"/>
                    </a:cubicBezTo>
                    <a:cubicBezTo>
                      <a:pt x="72" y="453"/>
                      <a:pt x="72" y="454"/>
                      <a:pt x="72" y="454"/>
                    </a:cubicBezTo>
                    <a:cubicBezTo>
                      <a:pt x="72" y="454"/>
                      <a:pt x="72" y="454"/>
                      <a:pt x="72" y="455"/>
                    </a:cubicBezTo>
                    <a:cubicBezTo>
                      <a:pt x="72" y="455"/>
                      <a:pt x="73" y="456"/>
                      <a:pt x="73" y="457"/>
                    </a:cubicBezTo>
                    <a:cubicBezTo>
                      <a:pt x="73" y="457"/>
                      <a:pt x="73" y="458"/>
                      <a:pt x="72" y="459"/>
                    </a:cubicBezTo>
                    <a:cubicBezTo>
                      <a:pt x="72" y="460"/>
                      <a:pt x="71" y="460"/>
                      <a:pt x="70" y="460"/>
                    </a:cubicBezTo>
                    <a:cubicBezTo>
                      <a:pt x="69" y="460"/>
                      <a:pt x="70" y="461"/>
                      <a:pt x="69" y="461"/>
                    </a:cubicBezTo>
                    <a:cubicBezTo>
                      <a:pt x="68" y="462"/>
                      <a:pt x="67" y="461"/>
                      <a:pt x="67" y="461"/>
                    </a:cubicBezTo>
                    <a:cubicBezTo>
                      <a:pt x="67" y="460"/>
                      <a:pt x="66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4" y="460"/>
                    </a:cubicBezTo>
                    <a:cubicBezTo>
                      <a:pt x="64" y="459"/>
                      <a:pt x="64" y="460"/>
                      <a:pt x="63" y="460"/>
                    </a:cubicBezTo>
                    <a:cubicBezTo>
                      <a:pt x="63" y="459"/>
                      <a:pt x="63" y="459"/>
                      <a:pt x="62" y="459"/>
                    </a:cubicBezTo>
                    <a:cubicBezTo>
                      <a:pt x="62" y="459"/>
                      <a:pt x="60" y="458"/>
                      <a:pt x="61" y="458"/>
                    </a:cubicBezTo>
                    <a:cubicBezTo>
                      <a:pt x="61" y="457"/>
                      <a:pt x="60" y="457"/>
                      <a:pt x="60" y="457"/>
                    </a:cubicBezTo>
                    <a:cubicBezTo>
                      <a:pt x="60" y="457"/>
                      <a:pt x="60" y="457"/>
                      <a:pt x="60" y="456"/>
                    </a:cubicBezTo>
                    <a:cubicBezTo>
                      <a:pt x="60" y="456"/>
                      <a:pt x="60" y="456"/>
                      <a:pt x="60" y="456"/>
                    </a:cubicBezTo>
                    <a:cubicBezTo>
                      <a:pt x="60" y="455"/>
                      <a:pt x="60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6"/>
                      <a:pt x="59" y="455"/>
                      <a:pt x="58" y="455"/>
                    </a:cubicBezTo>
                    <a:cubicBezTo>
                      <a:pt x="58" y="455"/>
                      <a:pt x="58" y="454"/>
                      <a:pt x="58" y="454"/>
                    </a:cubicBezTo>
                    <a:cubicBezTo>
                      <a:pt x="58" y="453"/>
                      <a:pt x="57" y="452"/>
                      <a:pt x="56" y="452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6" y="453"/>
                      <a:pt x="55" y="453"/>
                      <a:pt x="55" y="453"/>
                    </a:cubicBezTo>
                    <a:cubicBezTo>
                      <a:pt x="55" y="453"/>
                      <a:pt x="55" y="454"/>
                      <a:pt x="54" y="453"/>
                    </a:cubicBezTo>
                    <a:cubicBezTo>
                      <a:pt x="54" y="453"/>
                      <a:pt x="53" y="453"/>
                      <a:pt x="53" y="452"/>
                    </a:cubicBezTo>
                    <a:cubicBezTo>
                      <a:pt x="53" y="452"/>
                      <a:pt x="53" y="452"/>
                      <a:pt x="52" y="452"/>
                    </a:cubicBezTo>
                    <a:cubicBezTo>
                      <a:pt x="52" y="452"/>
                      <a:pt x="52" y="452"/>
                      <a:pt x="52" y="451"/>
                    </a:cubicBezTo>
                    <a:cubicBezTo>
                      <a:pt x="52" y="451"/>
                      <a:pt x="52" y="451"/>
                      <a:pt x="51" y="450"/>
                    </a:cubicBezTo>
                    <a:cubicBezTo>
                      <a:pt x="51" y="450"/>
                      <a:pt x="51" y="450"/>
                      <a:pt x="51" y="450"/>
                    </a:cubicBezTo>
                    <a:cubicBezTo>
                      <a:pt x="50" y="450"/>
                      <a:pt x="51" y="450"/>
                      <a:pt x="51" y="450"/>
                    </a:cubicBezTo>
                    <a:cubicBezTo>
                      <a:pt x="51" y="449"/>
                      <a:pt x="52" y="449"/>
                      <a:pt x="51" y="448"/>
                    </a:cubicBezTo>
                    <a:cubicBezTo>
                      <a:pt x="51" y="448"/>
                      <a:pt x="51" y="448"/>
                      <a:pt x="51" y="448"/>
                    </a:cubicBezTo>
                    <a:cubicBezTo>
                      <a:pt x="51" y="448"/>
                      <a:pt x="51" y="447"/>
                      <a:pt x="51" y="447"/>
                    </a:cubicBezTo>
                    <a:cubicBezTo>
                      <a:pt x="51" y="447"/>
                      <a:pt x="50" y="447"/>
                      <a:pt x="51" y="446"/>
                    </a:cubicBezTo>
                    <a:cubicBezTo>
                      <a:pt x="51" y="446"/>
                      <a:pt x="52" y="445"/>
                      <a:pt x="51" y="445"/>
                    </a:cubicBezTo>
                    <a:cubicBezTo>
                      <a:pt x="51" y="444"/>
                      <a:pt x="51" y="444"/>
                      <a:pt x="51" y="444"/>
                    </a:cubicBezTo>
                    <a:cubicBezTo>
                      <a:pt x="51" y="444"/>
                      <a:pt x="50" y="443"/>
                      <a:pt x="50" y="443"/>
                    </a:cubicBezTo>
                    <a:cubicBezTo>
                      <a:pt x="50" y="443"/>
                      <a:pt x="51" y="443"/>
                      <a:pt x="51" y="442"/>
                    </a:cubicBezTo>
                    <a:cubicBezTo>
                      <a:pt x="51" y="442"/>
                      <a:pt x="50" y="442"/>
                      <a:pt x="50" y="442"/>
                    </a:cubicBezTo>
                    <a:cubicBezTo>
                      <a:pt x="50" y="442"/>
                      <a:pt x="50" y="441"/>
                      <a:pt x="50" y="441"/>
                    </a:cubicBezTo>
                    <a:cubicBezTo>
                      <a:pt x="50" y="441"/>
                      <a:pt x="50" y="441"/>
                      <a:pt x="50" y="441"/>
                    </a:cubicBezTo>
                    <a:cubicBezTo>
                      <a:pt x="49" y="441"/>
                      <a:pt x="50" y="440"/>
                      <a:pt x="50" y="440"/>
                    </a:cubicBezTo>
                    <a:cubicBezTo>
                      <a:pt x="50" y="439"/>
                      <a:pt x="50" y="439"/>
                      <a:pt x="49" y="439"/>
                    </a:cubicBezTo>
                    <a:cubicBezTo>
                      <a:pt x="49" y="438"/>
                      <a:pt x="49" y="438"/>
                      <a:pt x="48" y="438"/>
                    </a:cubicBezTo>
                    <a:cubicBezTo>
                      <a:pt x="48" y="437"/>
                      <a:pt x="48" y="437"/>
                      <a:pt x="48" y="437"/>
                    </a:cubicBezTo>
                    <a:cubicBezTo>
                      <a:pt x="48" y="437"/>
                      <a:pt x="47" y="437"/>
                      <a:pt x="47" y="437"/>
                    </a:cubicBezTo>
                    <a:cubicBezTo>
                      <a:pt x="48" y="436"/>
                      <a:pt x="48" y="436"/>
                      <a:pt x="49" y="436"/>
                    </a:cubicBezTo>
                    <a:cubicBezTo>
                      <a:pt x="49" y="435"/>
                      <a:pt x="49" y="436"/>
                      <a:pt x="50" y="436"/>
                    </a:cubicBezTo>
                    <a:cubicBezTo>
                      <a:pt x="50" y="435"/>
                      <a:pt x="50" y="435"/>
                      <a:pt x="50" y="435"/>
                    </a:cubicBezTo>
                    <a:cubicBezTo>
                      <a:pt x="50" y="435"/>
                      <a:pt x="50" y="434"/>
                      <a:pt x="50" y="434"/>
                    </a:cubicBezTo>
                    <a:cubicBezTo>
                      <a:pt x="51" y="434"/>
                      <a:pt x="50" y="433"/>
                      <a:pt x="50" y="433"/>
                    </a:cubicBezTo>
                    <a:cubicBezTo>
                      <a:pt x="50" y="432"/>
                      <a:pt x="50" y="432"/>
                      <a:pt x="50" y="432"/>
                    </a:cubicBezTo>
                    <a:cubicBezTo>
                      <a:pt x="50" y="432"/>
                      <a:pt x="50" y="431"/>
                      <a:pt x="50" y="432"/>
                    </a:cubicBezTo>
                    <a:cubicBezTo>
                      <a:pt x="50" y="431"/>
                      <a:pt x="50" y="431"/>
                      <a:pt x="50" y="430"/>
                    </a:cubicBezTo>
                    <a:cubicBezTo>
                      <a:pt x="50" y="429"/>
                      <a:pt x="52" y="432"/>
                      <a:pt x="52" y="431"/>
                    </a:cubicBezTo>
                    <a:cubicBezTo>
                      <a:pt x="52" y="431"/>
                      <a:pt x="51" y="431"/>
                      <a:pt x="51" y="431"/>
                    </a:cubicBezTo>
                    <a:cubicBezTo>
                      <a:pt x="51" y="430"/>
                      <a:pt x="51" y="430"/>
                      <a:pt x="51" y="430"/>
                    </a:cubicBezTo>
                    <a:cubicBezTo>
                      <a:pt x="51" y="430"/>
                      <a:pt x="51" y="429"/>
                      <a:pt x="51" y="429"/>
                    </a:cubicBezTo>
                    <a:cubicBezTo>
                      <a:pt x="51" y="429"/>
                      <a:pt x="51" y="429"/>
                      <a:pt x="51" y="428"/>
                    </a:cubicBezTo>
                    <a:cubicBezTo>
                      <a:pt x="51" y="428"/>
                      <a:pt x="50" y="428"/>
                      <a:pt x="50" y="427"/>
                    </a:cubicBezTo>
                    <a:cubicBezTo>
                      <a:pt x="50" y="427"/>
                      <a:pt x="50" y="427"/>
                      <a:pt x="50" y="427"/>
                    </a:cubicBezTo>
                    <a:cubicBezTo>
                      <a:pt x="50" y="426"/>
                      <a:pt x="50" y="426"/>
                      <a:pt x="49" y="426"/>
                    </a:cubicBezTo>
                    <a:cubicBezTo>
                      <a:pt x="49" y="425"/>
                      <a:pt x="49" y="425"/>
                      <a:pt x="48" y="424"/>
                    </a:cubicBezTo>
                    <a:cubicBezTo>
                      <a:pt x="48" y="424"/>
                      <a:pt x="47" y="424"/>
                      <a:pt x="46" y="423"/>
                    </a:cubicBezTo>
                    <a:cubicBezTo>
                      <a:pt x="46" y="423"/>
                      <a:pt x="46" y="423"/>
                      <a:pt x="46" y="423"/>
                    </a:cubicBezTo>
                    <a:cubicBezTo>
                      <a:pt x="46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4" y="423"/>
                    </a:cubicBezTo>
                    <a:cubicBezTo>
                      <a:pt x="44" y="422"/>
                      <a:pt x="44" y="422"/>
                      <a:pt x="44" y="422"/>
                    </a:cubicBezTo>
                    <a:cubicBezTo>
                      <a:pt x="44" y="422"/>
                      <a:pt x="43" y="422"/>
                      <a:pt x="43" y="422"/>
                    </a:cubicBezTo>
                    <a:cubicBezTo>
                      <a:pt x="42" y="421"/>
                      <a:pt x="41" y="421"/>
                      <a:pt x="41" y="421"/>
                    </a:cubicBezTo>
                    <a:cubicBezTo>
                      <a:pt x="41" y="420"/>
                      <a:pt x="42" y="421"/>
                      <a:pt x="43" y="420"/>
                    </a:cubicBezTo>
                    <a:cubicBezTo>
                      <a:pt x="43" y="420"/>
                      <a:pt x="42" y="420"/>
                      <a:pt x="42" y="420"/>
                    </a:cubicBezTo>
                    <a:cubicBezTo>
                      <a:pt x="42" y="420"/>
                      <a:pt x="43" y="420"/>
                      <a:pt x="43" y="420"/>
                    </a:cubicBezTo>
                    <a:cubicBezTo>
                      <a:pt x="43" y="419"/>
                      <a:pt x="43" y="419"/>
                      <a:pt x="43" y="419"/>
                    </a:cubicBezTo>
                    <a:cubicBezTo>
                      <a:pt x="43" y="419"/>
                      <a:pt x="43" y="418"/>
                      <a:pt x="43" y="418"/>
                    </a:cubicBezTo>
                    <a:cubicBezTo>
                      <a:pt x="43" y="418"/>
                      <a:pt x="43" y="419"/>
                      <a:pt x="42" y="419"/>
                    </a:cubicBezTo>
                    <a:cubicBezTo>
                      <a:pt x="42" y="419"/>
                      <a:pt x="41" y="419"/>
                      <a:pt x="41" y="418"/>
                    </a:cubicBezTo>
                    <a:cubicBezTo>
                      <a:pt x="41" y="418"/>
                      <a:pt x="40" y="418"/>
                      <a:pt x="40" y="418"/>
                    </a:cubicBezTo>
                    <a:cubicBezTo>
                      <a:pt x="39" y="418"/>
                      <a:pt x="39" y="418"/>
                      <a:pt x="38" y="418"/>
                    </a:cubicBezTo>
                    <a:cubicBezTo>
                      <a:pt x="39" y="417"/>
                      <a:pt x="40" y="417"/>
                      <a:pt x="40" y="417"/>
                    </a:cubicBezTo>
                    <a:cubicBezTo>
                      <a:pt x="41" y="417"/>
                      <a:pt x="42" y="418"/>
                      <a:pt x="42" y="417"/>
                    </a:cubicBezTo>
                    <a:cubicBezTo>
                      <a:pt x="42" y="417"/>
                      <a:pt x="40" y="417"/>
                      <a:pt x="40" y="417"/>
                    </a:cubicBezTo>
                    <a:cubicBezTo>
                      <a:pt x="39" y="417"/>
                      <a:pt x="38" y="418"/>
                      <a:pt x="38" y="417"/>
                    </a:cubicBezTo>
                    <a:cubicBezTo>
                      <a:pt x="38" y="417"/>
                      <a:pt x="38" y="417"/>
                      <a:pt x="39" y="417"/>
                    </a:cubicBezTo>
                    <a:cubicBezTo>
                      <a:pt x="39" y="416"/>
                      <a:pt x="39" y="416"/>
                      <a:pt x="39" y="416"/>
                    </a:cubicBezTo>
                    <a:cubicBezTo>
                      <a:pt x="40" y="415"/>
                      <a:pt x="40" y="416"/>
                      <a:pt x="41" y="416"/>
                    </a:cubicBezTo>
                    <a:cubicBezTo>
                      <a:pt x="41" y="416"/>
                      <a:pt x="40" y="415"/>
                      <a:pt x="40" y="415"/>
                    </a:cubicBezTo>
                    <a:cubicBezTo>
                      <a:pt x="39" y="415"/>
                      <a:pt x="39" y="415"/>
                      <a:pt x="38" y="415"/>
                    </a:cubicBezTo>
                    <a:cubicBezTo>
                      <a:pt x="38" y="415"/>
                      <a:pt x="38" y="415"/>
                      <a:pt x="37" y="415"/>
                    </a:cubicBezTo>
                    <a:cubicBezTo>
                      <a:pt x="37" y="414"/>
                      <a:pt x="38" y="415"/>
                      <a:pt x="38" y="414"/>
                    </a:cubicBezTo>
                    <a:cubicBezTo>
                      <a:pt x="38" y="414"/>
                      <a:pt x="38" y="414"/>
                      <a:pt x="37" y="413"/>
                    </a:cubicBezTo>
                    <a:cubicBezTo>
                      <a:pt x="36" y="413"/>
                      <a:pt x="36" y="412"/>
                      <a:pt x="34" y="412"/>
                    </a:cubicBezTo>
                    <a:cubicBezTo>
                      <a:pt x="35" y="411"/>
                      <a:pt x="35" y="411"/>
                      <a:pt x="35" y="411"/>
                    </a:cubicBezTo>
                    <a:cubicBezTo>
                      <a:pt x="35" y="411"/>
                      <a:pt x="36" y="410"/>
                      <a:pt x="35" y="409"/>
                    </a:cubicBezTo>
                    <a:cubicBezTo>
                      <a:pt x="35" y="409"/>
                      <a:pt x="34" y="409"/>
                      <a:pt x="34" y="409"/>
                    </a:cubicBezTo>
                    <a:cubicBezTo>
                      <a:pt x="34" y="409"/>
                      <a:pt x="34" y="408"/>
                      <a:pt x="34" y="408"/>
                    </a:cubicBezTo>
                    <a:cubicBezTo>
                      <a:pt x="33" y="408"/>
                      <a:pt x="33" y="408"/>
                      <a:pt x="32" y="408"/>
                    </a:cubicBezTo>
                    <a:cubicBezTo>
                      <a:pt x="32" y="408"/>
                      <a:pt x="31" y="408"/>
                      <a:pt x="31" y="407"/>
                    </a:cubicBezTo>
                    <a:cubicBezTo>
                      <a:pt x="31" y="407"/>
                      <a:pt x="32" y="407"/>
                      <a:pt x="33" y="407"/>
                    </a:cubicBezTo>
                    <a:cubicBezTo>
                      <a:pt x="34" y="407"/>
                      <a:pt x="34" y="407"/>
                      <a:pt x="35" y="407"/>
                    </a:cubicBezTo>
                    <a:cubicBezTo>
                      <a:pt x="35" y="407"/>
                      <a:pt x="36" y="408"/>
                      <a:pt x="36" y="408"/>
                    </a:cubicBezTo>
                    <a:cubicBezTo>
                      <a:pt x="37" y="408"/>
                      <a:pt x="38" y="408"/>
                      <a:pt x="38" y="408"/>
                    </a:cubicBezTo>
                    <a:cubicBezTo>
                      <a:pt x="39" y="408"/>
                      <a:pt x="37" y="409"/>
                      <a:pt x="37" y="409"/>
                    </a:cubicBezTo>
                    <a:cubicBezTo>
                      <a:pt x="37" y="411"/>
                      <a:pt x="39" y="412"/>
                      <a:pt x="40" y="412"/>
                    </a:cubicBezTo>
                    <a:cubicBezTo>
                      <a:pt x="40" y="413"/>
                      <a:pt x="42" y="415"/>
                      <a:pt x="42" y="414"/>
                    </a:cubicBezTo>
                    <a:cubicBezTo>
                      <a:pt x="43" y="414"/>
                      <a:pt x="42" y="413"/>
                      <a:pt x="43" y="413"/>
                    </a:cubicBezTo>
                    <a:cubicBezTo>
                      <a:pt x="43" y="413"/>
                      <a:pt x="44" y="414"/>
                      <a:pt x="44" y="414"/>
                    </a:cubicBezTo>
                    <a:cubicBezTo>
                      <a:pt x="44" y="414"/>
                      <a:pt x="44" y="414"/>
                      <a:pt x="44" y="415"/>
                    </a:cubicBezTo>
                    <a:cubicBezTo>
                      <a:pt x="45" y="415"/>
                      <a:pt x="45" y="415"/>
                      <a:pt x="46" y="415"/>
                    </a:cubicBezTo>
                    <a:cubicBezTo>
                      <a:pt x="46" y="415"/>
                      <a:pt x="46" y="414"/>
                      <a:pt x="46" y="414"/>
                    </a:cubicBezTo>
                    <a:cubicBezTo>
                      <a:pt x="46" y="413"/>
                      <a:pt x="46" y="414"/>
                      <a:pt x="46" y="414"/>
                    </a:cubicBezTo>
                    <a:cubicBezTo>
                      <a:pt x="46" y="415"/>
                      <a:pt x="46" y="415"/>
                      <a:pt x="47" y="415"/>
                    </a:cubicBezTo>
                    <a:cubicBezTo>
                      <a:pt x="47" y="415"/>
                      <a:pt x="48" y="415"/>
                      <a:pt x="49" y="416"/>
                    </a:cubicBezTo>
                    <a:cubicBezTo>
                      <a:pt x="49" y="416"/>
                      <a:pt x="48" y="416"/>
                      <a:pt x="48" y="416"/>
                    </a:cubicBezTo>
                    <a:cubicBezTo>
                      <a:pt x="48" y="416"/>
                      <a:pt x="48" y="417"/>
                      <a:pt x="48" y="418"/>
                    </a:cubicBezTo>
                    <a:cubicBezTo>
                      <a:pt x="49" y="418"/>
                      <a:pt x="50" y="417"/>
                      <a:pt x="50" y="417"/>
                    </a:cubicBezTo>
                    <a:cubicBezTo>
                      <a:pt x="51" y="416"/>
                      <a:pt x="52" y="417"/>
                      <a:pt x="53" y="418"/>
                    </a:cubicBezTo>
                    <a:cubicBezTo>
                      <a:pt x="54" y="419"/>
                      <a:pt x="55" y="420"/>
                      <a:pt x="56" y="420"/>
                    </a:cubicBezTo>
                    <a:cubicBezTo>
                      <a:pt x="58" y="421"/>
                      <a:pt x="60" y="422"/>
                      <a:pt x="62" y="422"/>
                    </a:cubicBezTo>
                    <a:cubicBezTo>
                      <a:pt x="64" y="422"/>
                      <a:pt x="67" y="422"/>
                      <a:pt x="68" y="423"/>
                    </a:cubicBezTo>
                    <a:cubicBezTo>
                      <a:pt x="69" y="424"/>
                      <a:pt x="70" y="425"/>
                      <a:pt x="71" y="425"/>
                    </a:cubicBezTo>
                    <a:cubicBezTo>
                      <a:pt x="72" y="425"/>
                      <a:pt x="73" y="425"/>
                      <a:pt x="74" y="426"/>
                    </a:cubicBezTo>
                    <a:cubicBezTo>
                      <a:pt x="76" y="426"/>
                      <a:pt x="77" y="425"/>
                      <a:pt x="78" y="425"/>
                    </a:cubicBezTo>
                    <a:cubicBezTo>
                      <a:pt x="79" y="425"/>
                      <a:pt x="80" y="425"/>
                      <a:pt x="81" y="424"/>
                    </a:cubicBezTo>
                    <a:cubicBezTo>
                      <a:pt x="82" y="424"/>
                      <a:pt x="82" y="424"/>
                      <a:pt x="83" y="423"/>
                    </a:cubicBezTo>
                    <a:cubicBezTo>
                      <a:pt x="84" y="423"/>
                      <a:pt x="85" y="423"/>
                      <a:pt x="86" y="422"/>
                    </a:cubicBezTo>
                    <a:cubicBezTo>
                      <a:pt x="86" y="422"/>
                      <a:pt x="87" y="421"/>
                      <a:pt x="88" y="420"/>
                    </a:cubicBezTo>
                    <a:cubicBezTo>
                      <a:pt x="88" y="420"/>
                      <a:pt x="88" y="420"/>
                      <a:pt x="89" y="420"/>
                    </a:cubicBezTo>
                    <a:cubicBezTo>
                      <a:pt x="89" y="420"/>
                      <a:pt x="89" y="419"/>
                      <a:pt x="90" y="419"/>
                    </a:cubicBezTo>
                    <a:cubicBezTo>
                      <a:pt x="90" y="419"/>
                      <a:pt x="90" y="418"/>
                      <a:pt x="90" y="418"/>
                    </a:cubicBezTo>
                    <a:cubicBezTo>
                      <a:pt x="90" y="418"/>
                      <a:pt x="90" y="418"/>
                      <a:pt x="91" y="417"/>
                    </a:cubicBezTo>
                    <a:cubicBezTo>
                      <a:pt x="91" y="417"/>
                      <a:pt x="91" y="417"/>
                      <a:pt x="91" y="416"/>
                    </a:cubicBezTo>
                    <a:cubicBezTo>
                      <a:pt x="91" y="416"/>
                      <a:pt x="92" y="416"/>
                      <a:pt x="92" y="415"/>
                    </a:cubicBezTo>
                    <a:cubicBezTo>
                      <a:pt x="93" y="414"/>
                      <a:pt x="93" y="414"/>
                      <a:pt x="94" y="413"/>
                    </a:cubicBezTo>
                    <a:cubicBezTo>
                      <a:pt x="94" y="412"/>
                      <a:pt x="94" y="411"/>
                      <a:pt x="94" y="411"/>
                    </a:cubicBezTo>
                    <a:cubicBezTo>
                      <a:pt x="94" y="410"/>
                      <a:pt x="94" y="410"/>
                      <a:pt x="94" y="410"/>
                    </a:cubicBezTo>
                    <a:cubicBezTo>
                      <a:pt x="95" y="410"/>
                      <a:pt x="95" y="408"/>
                      <a:pt x="95" y="408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6"/>
                      <a:pt x="95" y="406"/>
                      <a:pt x="95" y="406"/>
                    </a:cubicBezTo>
                    <a:cubicBezTo>
                      <a:pt x="94" y="406"/>
                      <a:pt x="94" y="406"/>
                      <a:pt x="94" y="406"/>
                    </a:cubicBezTo>
                    <a:cubicBezTo>
                      <a:pt x="92" y="406"/>
                      <a:pt x="94" y="403"/>
                      <a:pt x="93" y="402"/>
                    </a:cubicBezTo>
                    <a:cubicBezTo>
                      <a:pt x="93" y="402"/>
                      <a:pt x="93" y="402"/>
                      <a:pt x="92" y="401"/>
                    </a:cubicBezTo>
                    <a:cubicBezTo>
                      <a:pt x="92" y="401"/>
                      <a:pt x="92" y="400"/>
                      <a:pt x="92" y="400"/>
                    </a:cubicBezTo>
                    <a:cubicBezTo>
                      <a:pt x="92" y="400"/>
                      <a:pt x="93" y="400"/>
                      <a:pt x="93" y="399"/>
                    </a:cubicBezTo>
                    <a:cubicBezTo>
                      <a:pt x="93" y="399"/>
                      <a:pt x="93" y="397"/>
                      <a:pt x="92" y="397"/>
                    </a:cubicBezTo>
                    <a:cubicBezTo>
                      <a:pt x="92" y="397"/>
                      <a:pt x="92" y="397"/>
                      <a:pt x="91" y="397"/>
                    </a:cubicBezTo>
                    <a:cubicBezTo>
                      <a:pt x="90" y="397"/>
                      <a:pt x="91" y="395"/>
                      <a:pt x="90" y="395"/>
                    </a:cubicBezTo>
                    <a:cubicBezTo>
                      <a:pt x="89" y="396"/>
                      <a:pt x="90" y="396"/>
                      <a:pt x="89" y="397"/>
                    </a:cubicBezTo>
                    <a:cubicBezTo>
                      <a:pt x="89" y="397"/>
                      <a:pt x="88" y="396"/>
                      <a:pt x="88" y="396"/>
                    </a:cubicBezTo>
                    <a:cubicBezTo>
                      <a:pt x="88" y="395"/>
                      <a:pt x="89" y="395"/>
                      <a:pt x="89" y="395"/>
                    </a:cubicBezTo>
                    <a:cubicBezTo>
                      <a:pt x="89" y="394"/>
                      <a:pt x="87" y="393"/>
                      <a:pt x="87" y="393"/>
                    </a:cubicBezTo>
                    <a:cubicBezTo>
                      <a:pt x="86" y="392"/>
                      <a:pt x="86" y="392"/>
                      <a:pt x="86" y="391"/>
                    </a:cubicBezTo>
                    <a:cubicBezTo>
                      <a:pt x="85" y="391"/>
                      <a:pt x="85" y="390"/>
                      <a:pt x="85" y="389"/>
                    </a:cubicBezTo>
                    <a:cubicBezTo>
                      <a:pt x="84" y="389"/>
                      <a:pt x="84" y="389"/>
                      <a:pt x="84" y="390"/>
                    </a:cubicBezTo>
                    <a:cubicBezTo>
                      <a:pt x="84" y="390"/>
                      <a:pt x="84" y="390"/>
                      <a:pt x="85" y="390"/>
                    </a:cubicBezTo>
                    <a:cubicBezTo>
                      <a:pt x="85" y="391"/>
                      <a:pt x="85" y="391"/>
                      <a:pt x="85" y="392"/>
                    </a:cubicBezTo>
                    <a:cubicBezTo>
                      <a:pt x="84" y="391"/>
                      <a:pt x="83" y="391"/>
                      <a:pt x="82" y="390"/>
                    </a:cubicBezTo>
                    <a:cubicBezTo>
                      <a:pt x="82" y="390"/>
                      <a:pt x="81" y="389"/>
                      <a:pt x="81" y="389"/>
                    </a:cubicBezTo>
                    <a:cubicBezTo>
                      <a:pt x="80" y="389"/>
                      <a:pt x="80" y="388"/>
                      <a:pt x="79" y="388"/>
                    </a:cubicBezTo>
                    <a:cubicBezTo>
                      <a:pt x="79" y="388"/>
                      <a:pt x="79" y="388"/>
                      <a:pt x="79" y="388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7"/>
                      <a:pt x="78" y="387"/>
                      <a:pt x="78" y="386"/>
                    </a:cubicBezTo>
                    <a:cubicBezTo>
                      <a:pt x="78" y="386"/>
                      <a:pt x="78" y="386"/>
                      <a:pt x="77" y="386"/>
                    </a:cubicBezTo>
                    <a:cubicBezTo>
                      <a:pt x="77" y="386"/>
                      <a:pt x="77" y="385"/>
                      <a:pt x="77" y="385"/>
                    </a:cubicBezTo>
                    <a:cubicBezTo>
                      <a:pt x="77" y="385"/>
                      <a:pt x="76" y="385"/>
                      <a:pt x="76" y="386"/>
                    </a:cubicBezTo>
                    <a:cubicBezTo>
                      <a:pt x="77" y="386"/>
                      <a:pt x="77" y="386"/>
                      <a:pt x="77" y="387"/>
                    </a:cubicBezTo>
                    <a:cubicBezTo>
                      <a:pt x="77" y="387"/>
                      <a:pt x="76" y="386"/>
                      <a:pt x="76" y="386"/>
                    </a:cubicBezTo>
                    <a:cubicBezTo>
                      <a:pt x="75" y="386"/>
                      <a:pt x="75" y="386"/>
                      <a:pt x="75" y="385"/>
                    </a:cubicBezTo>
                    <a:cubicBezTo>
                      <a:pt x="75" y="385"/>
                      <a:pt x="75" y="385"/>
                      <a:pt x="74" y="384"/>
                    </a:cubicBezTo>
                    <a:cubicBezTo>
                      <a:pt x="74" y="384"/>
                      <a:pt x="74" y="384"/>
                      <a:pt x="74" y="383"/>
                    </a:cubicBezTo>
                    <a:cubicBezTo>
                      <a:pt x="73" y="383"/>
                      <a:pt x="73" y="383"/>
                      <a:pt x="73" y="383"/>
                    </a:cubicBezTo>
                    <a:cubicBezTo>
                      <a:pt x="72" y="382"/>
                      <a:pt x="72" y="382"/>
                      <a:pt x="72" y="381"/>
                    </a:cubicBezTo>
                    <a:cubicBezTo>
                      <a:pt x="71" y="381"/>
                      <a:pt x="71" y="379"/>
                      <a:pt x="70" y="379"/>
                    </a:cubicBezTo>
                    <a:cubicBezTo>
                      <a:pt x="69" y="379"/>
                      <a:pt x="68" y="378"/>
                      <a:pt x="67" y="378"/>
                    </a:cubicBezTo>
                    <a:cubicBezTo>
                      <a:pt x="67" y="377"/>
                      <a:pt x="67" y="377"/>
                      <a:pt x="67" y="377"/>
                    </a:cubicBezTo>
                    <a:cubicBezTo>
                      <a:pt x="66" y="376"/>
                      <a:pt x="66" y="376"/>
                      <a:pt x="65" y="375"/>
                    </a:cubicBezTo>
                    <a:cubicBezTo>
                      <a:pt x="65" y="375"/>
                      <a:pt x="65" y="375"/>
                      <a:pt x="64" y="375"/>
                    </a:cubicBezTo>
                    <a:cubicBezTo>
                      <a:pt x="64" y="374"/>
                      <a:pt x="64" y="374"/>
                      <a:pt x="63" y="374"/>
                    </a:cubicBezTo>
                    <a:cubicBezTo>
                      <a:pt x="62" y="373"/>
                      <a:pt x="61" y="373"/>
                      <a:pt x="61" y="372"/>
                    </a:cubicBezTo>
                    <a:cubicBezTo>
                      <a:pt x="61" y="372"/>
                      <a:pt x="61" y="372"/>
                      <a:pt x="60" y="372"/>
                    </a:cubicBezTo>
                    <a:cubicBezTo>
                      <a:pt x="60" y="371"/>
                      <a:pt x="60" y="371"/>
                      <a:pt x="59" y="371"/>
                    </a:cubicBezTo>
                    <a:cubicBezTo>
                      <a:pt x="59" y="371"/>
                      <a:pt x="59" y="370"/>
                      <a:pt x="58" y="370"/>
                    </a:cubicBezTo>
                    <a:cubicBezTo>
                      <a:pt x="57" y="370"/>
                      <a:pt x="56" y="370"/>
                      <a:pt x="55" y="369"/>
                    </a:cubicBezTo>
                    <a:cubicBezTo>
                      <a:pt x="55" y="369"/>
                      <a:pt x="54" y="368"/>
                      <a:pt x="53" y="369"/>
                    </a:cubicBezTo>
                    <a:cubicBezTo>
                      <a:pt x="53" y="369"/>
                      <a:pt x="54" y="370"/>
                      <a:pt x="53" y="370"/>
                    </a:cubicBezTo>
                    <a:cubicBezTo>
                      <a:pt x="53" y="370"/>
                      <a:pt x="53" y="370"/>
                      <a:pt x="53" y="370"/>
                    </a:cubicBezTo>
                    <a:cubicBezTo>
                      <a:pt x="52" y="370"/>
                      <a:pt x="52" y="370"/>
                      <a:pt x="52" y="370"/>
                    </a:cubicBezTo>
                    <a:cubicBezTo>
                      <a:pt x="52" y="370"/>
                      <a:pt x="52" y="370"/>
                      <a:pt x="51" y="369"/>
                    </a:cubicBezTo>
                    <a:cubicBezTo>
                      <a:pt x="51" y="369"/>
                      <a:pt x="51" y="369"/>
                      <a:pt x="51" y="369"/>
                    </a:cubicBezTo>
                    <a:cubicBezTo>
                      <a:pt x="50" y="369"/>
                      <a:pt x="50" y="369"/>
                      <a:pt x="49" y="369"/>
                    </a:cubicBezTo>
                    <a:cubicBezTo>
                      <a:pt x="49" y="368"/>
                      <a:pt x="48" y="368"/>
                      <a:pt x="48" y="368"/>
                    </a:cubicBezTo>
                    <a:cubicBezTo>
                      <a:pt x="48" y="368"/>
                      <a:pt x="48" y="368"/>
                      <a:pt x="47" y="368"/>
                    </a:cubicBezTo>
                    <a:cubicBezTo>
                      <a:pt x="47" y="368"/>
                      <a:pt x="46" y="368"/>
                      <a:pt x="45" y="368"/>
                    </a:cubicBezTo>
                    <a:cubicBezTo>
                      <a:pt x="45" y="368"/>
                      <a:pt x="45" y="367"/>
                      <a:pt x="45" y="367"/>
                    </a:cubicBezTo>
                    <a:cubicBezTo>
                      <a:pt x="44" y="367"/>
                      <a:pt x="44" y="368"/>
                      <a:pt x="44" y="368"/>
                    </a:cubicBezTo>
                    <a:cubicBezTo>
                      <a:pt x="44" y="368"/>
                      <a:pt x="44" y="368"/>
                      <a:pt x="43" y="368"/>
                    </a:cubicBezTo>
                    <a:cubicBezTo>
                      <a:pt x="43" y="367"/>
                      <a:pt x="43" y="367"/>
                      <a:pt x="43" y="367"/>
                    </a:cubicBezTo>
                    <a:cubicBezTo>
                      <a:pt x="42" y="368"/>
                      <a:pt x="43" y="369"/>
                      <a:pt x="43" y="369"/>
                    </a:cubicBezTo>
                    <a:cubicBezTo>
                      <a:pt x="43" y="370"/>
                      <a:pt x="42" y="371"/>
                      <a:pt x="42" y="371"/>
                    </a:cubicBezTo>
                    <a:cubicBezTo>
                      <a:pt x="42" y="372"/>
                      <a:pt x="41" y="372"/>
                      <a:pt x="40" y="372"/>
                    </a:cubicBezTo>
                    <a:cubicBezTo>
                      <a:pt x="40" y="373"/>
                      <a:pt x="39" y="372"/>
                      <a:pt x="39" y="373"/>
                    </a:cubicBezTo>
                    <a:cubicBezTo>
                      <a:pt x="39" y="373"/>
                      <a:pt x="39" y="375"/>
                      <a:pt x="38" y="374"/>
                    </a:cubicBezTo>
                    <a:cubicBezTo>
                      <a:pt x="38" y="373"/>
                      <a:pt x="39" y="372"/>
                      <a:pt x="40" y="371"/>
                    </a:cubicBezTo>
                    <a:cubicBezTo>
                      <a:pt x="41" y="371"/>
                      <a:pt x="41" y="371"/>
                      <a:pt x="42" y="370"/>
                    </a:cubicBezTo>
                    <a:cubicBezTo>
                      <a:pt x="42" y="370"/>
                      <a:pt x="42" y="370"/>
                      <a:pt x="41" y="370"/>
                    </a:cubicBezTo>
                    <a:cubicBezTo>
                      <a:pt x="41" y="370"/>
                      <a:pt x="41" y="370"/>
                      <a:pt x="41" y="369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1" y="369"/>
                      <a:pt x="42" y="368"/>
                      <a:pt x="41" y="368"/>
                    </a:cubicBezTo>
                    <a:cubicBezTo>
                      <a:pt x="40" y="368"/>
                      <a:pt x="40" y="368"/>
                      <a:pt x="41" y="368"/>
                    </a:cubicBezTo>
                    <a:cubicBezTo>
                      <a:pt x="41" y="368"/>
                      <a:pt x="42" y="367"/>
                      <a:pt x="42" y="367"/>
                    </a:cubicBezTo>
                    <a:cubicBezTo>
                      <a:pt x="42" y="367"/>
                      <a:pt x="41" y="367"/>
                      <a:pt x="41" y="367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2" y="365"/>
                      <a:pt x="40" y="366"/>
                      <a:pt x="40" y="366"/>
                    </a:cubicBezTo>
                    <a:cubicBezTo>
                      <a:pt x="39" y="366"/>
                      <a:pt x="39" y="366"/>
                      <a:pt x="39" y="366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8" y="368"/>
                      <a:pt x="38" y="368"/>
                      <a:pt x="37" y="368"/>
                    </a:cubicBezTo>
                    <a:cubicBezTo>
                      <a:pt x="37" y="368"/>
                      <a:pt x="38" y="367"/>
                      <a:pt x="38" y="367"/>
                    </a:cubicBezTo>
                    <a:cubicBezTo>
                      <a:pt x="38" y="367"/>
                      <a:pt x="39" y="365"/>
                      <a:pt x="39" y="365"/>
                    </a:cubicBezTo>
                    <a:cubicBezTo>
                      <a:pt x="39" y="364"/>
                      <a:pt x="37" y="366"/>
                      <a:pt x="37" y="366"/>
                    </a:cubicBezTo>
                    <a:cubicBezTo>
                      <a:pt x="37" y="365"/>
                      <a:pt x="38" y="365"/>
                      <a:pt x="37" y="365"/>
                    </a:cubicBezTo>
                    <a:cubicBezTo>
                      <a:pt x="37" y="364"/>
                      <a:pt x="37" y="364"/>
                      <a:pt x="36" y="364"/>
                    </a:cubicBezTo>
                    <a:cubicBezTo>
                      <a:pt x="35" y="365"/>
                      <a:pt x="34" y="365"/>
                      <a:pt x="33" y="366"/>
                    </a:cubicBezTo>
                    <a:cubicBezTo>
                      <a:pt x="33" y="365"/>
                      <a:pt x="34" y="365"/>
                      <a:pt x="35" y="365"/>
                    </a:cubicBezTo>
                    <a:cubicBezTo>
                      <a:pt x="35" y="364"/>
                      <a:pt x="35" y="364"/>
                      <a:pt x="35" y="363"/>
                    </a:cubicBezTo>
                    <a:cubicBezTo>
                      <a:pt x="35" y="363"/>
                      <a:pt x="35" y="363"/>
                      <a:pt x="34" y="363"/>
                    </a:cubicBezTo>
                    <a:cubicBezTo>
                      <a:pt x="34" y="363"/>
                      <a:pt x="34" y="363"/>
                      <a:pt x="34" y="363"/>
                    </a:cubicBezTo>
                    <a:cubicBezTo>
                      <a:pt x="33" y="362"/>
                      <a:pt x="32" y="362"/>
                      <a:pt x="32" y="363"/>
                    </a:cubicBezTo>
                    <a:cubicBezTo>
                      <a:pt x="32" y="363"/>
                      <a:pt x="32" y="362"/>
                      <a:pt x="32" y="362"/>
                    </a:cubicBezTo>
                    <a:cubicBezTo>
                      <a:pt x="32" y="361"/>
                      <a:pt x="32" y="362"/>
                      <a:pt x="32" y="361"/>
                    </a:cubicBezTo>
                    <a:cubicBezTo>
                      <a:pt x="32" y="361"/>
                      <a:pt x="32" y="361"/>
                      <a:pt x="32" y="361"/>
                    </a:cubicBezTo>
                    <a:cubicBezTo>
                      <a:pt x="32" y="360"/>
                      <a:pt x="32" y="360"/>
                      <a:pt x="32" y="360"/>
                    </a:cubicBezTo>
                    <a:cubicBezTo>
                      <a:pt x="33" y="359"/>
                      <a:pt x="33" y="360"/>
                      <a:pt x="33" y="360"/>
                    </a:cubicBezTo>
                    <a:cubicBezTo>
                      <a:pt x="33" y="361"/>
                      <a:pt x="33" y="361"/>
                      <a:pt x="34" y="361"/>
                    </a:cubicBezTo>
                    <a:cubicBezTo>
                      <a:pt x="35" y="361"/>
                      <a:pt x="36" y="362"/>
                      <a:pt x="37" y="362"/>
                    </a:cubicBezTo>
                    <a:cubicBezTo>
                      <a:pt x="37" y="362"/>
                      <a:pt x="38" y="363"/>
                      <a:pt x="39" y="362"/>
                    </a:cubicBezTo>
                    <a:cubicBezTo>
                      <a:pt x="39" y="362"/>
                      <a:pt x="39" y="361"/>
                      <a:pt x="39" y="361"/>
                    </a:cubicBezTo>
                    <a:cubicBezTo>
                      <a:pt x="39" y="360"/>
                      <a:pt x="39" y="360"/>
                      <a:pt x="38" y="359"/>
                    </a:cubicBezTo>
                    <a:cubicBezTo>
                      <a:pt x="38" y="359"/>
                      <a:pt x="38" y="359"/>
                      <a:pt x="37" y="359"/>
                    </a:cubicBezTo>
                    <a:cubicBezTo>
                      <a:pt x="37" y="359"/>
                      <a:pt x="37" y="359"/>
                      <a:pt x="36" y="359"/>
                    </a:cubicBezTo>
                    <a:cubicBezTo>
                      <a:pt x="35" y="359"/>
                      <a:pt x="35" y="358"/>
                      <a:pt x="35" y="357"/>
                    </a:cubicBezTo>
                    <a:cubicBezTo>
                      <a:pt x="34" y="357"/>
                      <a:pt x="34" y="357"/>
                      <a:pt x="33" y="357"/>
                    </a:cubicBezTo>
                    <a:cubicBezTo>
                      <a:pt x="33" y="356"/>
                      <a:pt x="31" y="354"/>
                      <a:pt x="31" y="356"/>
                    </a:cubicBezTo>
                    <a:cubicBezTo>
                      <a:pt x="31" y="356"/>
                      <a:pt x="33" y="358"/>
                      <a:pt x="32" y="359"/>
                    </a:cubicBezTo>
                    <a:cubicBezTo>
                      <a:pt x="32" y="360"/>
                      <a:pt x="31" y="357"/>
                      <a:pt x="30" y="358"/>
                    </a:cubicBezTo>
                    <a:cubicBezTo>
                      <a:pt x="29" y="359"/>
                      <a:pt x="31" y="361"/>
                      <a:pt x="30" y="361"/>
                    </a:cubicBezTo>
                    <a:cubicBezTo>
                      <a:pt x="29" y="361"/>
                      <a:pt x="29" y="360"/>
                      <a:pt x="28" y="361"/>
                    </a:cubicBezTo>
                    <a:cubicBezTo>
                      <a:pt x="28" y="361"/>
                      <a:pt x="28" y="361"/>
                      <a:pt x="28" y="361"/>
                    </a:cubicBezTo>
                    <a:cubicBezTo>
                      <a:pt x="28" y="362"/>
                      <a:pt x="27" y="362"/>
                      <a:pt x="27" y="362"/>
                    </a:cubicBezTo>
                    <a:cubicBezTo>
                      <a:pt x="27" y="361"/>
                      <a:pt x="28" y="361"/>
                      <a:pt x="28" y="360"/>
                    </a:cubicBezTo>
                    <a:cubicBezTo>
                      <a:pt x="28" y="360"/>
                      <a:pt x="27" y="359"/>
                      <a:pt x="27" y="359"/>
                    </a:cubicBezTo>
                    <a:cubicBezTo>
                      <a:pt x="26" y="359"/>
                      <a:pt x="26" y="359"/>
                      <a:pt x="25" y="359"/>
                    </a:cubicBezTo>
                    <a:cubicBezTo>
                      <a:pt x="25" y="359"/>
                      <a:pt x="24" y="358"/>
                      <a:pt x="24" y="358"/>
                    </a:cubicBezTo>
                    <a:cubicBezTo>
                      <a:pt x="24" y="359"/>
                      <a:pt x="25" y="361"/>
                      <a:pt x="25" y="362"/>
                    </a:cubicBezTo>
                    <a:cubicBezTo>
                      <a:pt x="25" y="362"/>
                      <a:pt x="25" y="363"/>
                      <a:pt x="24" y="364"/>
                    </a:cubicBezTo>
                    <a:cubicBezTo>
                      <a:pt x="24" y="364"/>
                      <a:pt x="23" y="364"/>
                      <a:pt x="22" y="364"/>
                    </a:cubicBezTo>
                    <a:cubicBezTo>
                      <a:pt x="21" y="363"/>
                      <a:pt x="22" y="363"/>
                      <a:pt x="21" y="362"/>
                    </a:cubicBezTo>
                    <a:cubicBezTo>
                      <a:pt x="21" y="362"/>
                      <a:pt x="20" y="361"/>
                      <a:pt x="20" y="361"/>
                    </a:cubicBezTo>
                    <a:cubicBezTo>
                      <a:pt x="19" y="362"/>
                      <a:pt x="20" y="362"/>
                      <a:pt x="20" y="363"/>
                    </a:cubicBezTo>
                    <a:cubicBezTo>
                      <a:pt x="20" y="363"/>
                      <a:pt x="20" y="365"/>
                      <a:pt x="19" y="365"/>
                    </a:cubicBezTo>
                    <a:cubicBezTo>
                      <a:pt x="19" y="366"/>
                      <a:pt x="18" y="367"/>
                      <a:pt x="18" y="367"/>
                    </a:cubicBezTo>
                    <a:cubicBezTo>
                      <a:pt x="18" y="367"/>
                      <a:pt x="17" y="367"/>
                      <a:pt x="17" y="367"/>
                    </a:cubicBezTo>
                    <a:cubicBezTo>
                      <a:pt x="16" y="367"/>
                      <a:pt x="16" y="368"/>
                      <a:pt x="16" y="368"/>
                    </a:cubicBezTo>
                    <a:cubicBezTo>
                      <a:pt x="15" y="369"/>
                      <a:pt x="14" y="368"/>
                      <a:pt x="14" y="369"/>
                    </a:cubicBezTo>
                    <a:cubicBezTo>
                      <a:pt x="13" y="370"/>
                      <a:pt x="13" y="371"/>
                      <a:pt x="13" y="371"/>
                    </a:cubicBezTo>
                    <a:cubicBezTo>
                      <a:pt x="13" y="372"/>
                      <a:pt x="12" y="373"/>
                      <a:pt x="11" y="373"/>
                    </a:cubicBezTo>
                    <a:cubicBezTo>
                      <a:pt x="11" y="374"/>
                      <a:pt x="10" y="374"/>
                      <a:pt x="9" y="375"/>
                    </a:cubicBezTo>
                    <a:cubicBezTo>
                      <a:pt x="9" y="375"/>
                      <a:pt x="8" y="375"/>
                      <a:pt x="8" y="376"/>
                    </a:cubicBezTo>
                    <a:cubicBezTo>
                      <a:pt x="8" y="376"/>
                      <a:pt x="10" y="376"/>
                      <a:pt x="10" y="377"/>
                    </a:cubicBezTo>
                    <a:cubicBezTo>
                      <a:pt x="11" y="378"/>
                      <a:pt x="9" y="380"/>
                      <a:pt x="9" y="381"/>
                    </a:cubicBezTo>
                    <a:cubicBezTo>
                      <a:pt x="8" y="383"/>
                      <a:pt x="8" y="384"/>
                      <a:pt x="9" y="385"/>
                    </a:cubicBezTo>
                    <a:cubicBezTo>
                      <a:pt x="9" y="387"/>
                      <a:pt x="9" y="388"/>
                      <a:pt x="10" y="389"/>
                    </a:cubicBezTo>
                    <a:cubicBezTo>
                      <a:pt x="11" y="389"/>
                      <a:pt x="12" y="390"/>
                      <a:pt x="13" y="390"/>
                    </a:cubicBezTo>
                    <a:cubicBezTo>
                      <a:pt x="15" y="391"/>
                      <a:pt x="15" y="393"/>
                      <a:pt x="16" y="394"/>
                    </a:cubicBezTo>
                    <a:cubicBezTo>
                      <a:pt x="16" y="395"/>
                      <a:pt x="16" y="395"/>
                      <a:pt x="17" y="396"/>
                    </a:cubicBezTo>
                    <a:cubicBezTo>
                      <a:pt x="17" y="396"/>
                      <a:pt x="18" y="397"/>
                      <a:pt x="18" y="397"/>
                    </a:cubicBezTo>
                    <a:cubicBezTo>
                      <a:pt x="18" y="398"/>
                      <a:pt x="18" y="401"/>
                      <a:pt x="18" y="401"/>
                    </a:cubicBezTo>
                    <a:cubicBezTo>
                      <a:pt x="17" y="402"/>
                      <a:pt x="17" y="402"/>
                      <a:pt x="17" y="403"/>
                    </a:cubicBezTo>
                    <a:cubicBezTo>
                      <a:pt x="16" y="403"/>
                      <a:pt x="16" y="404"/>
                      <a:pt x="16" y="404"/>
                    </a:cubicBezTo>
                    <a:cubicBezTo>
                      <a:pt x="14" y="406"/>
                      <a:pt x="11" y="410"/>
                      <a:pt x="12" y="412"/>
                    </a:cubicBezTo>
                    <a:cubicBezTo>
                      <a:pt x="13" y="413"/>
                      <a:pt x="13" y="414"/>
                      <a:pt x="13" y="414"/>
                    </a:cubicBezTo>
                    <a:cubicBezTo>
                      <a:pt x="14" y="415"/>
                      <a:pt x="14" y="416"/>
                      <a:pt x="14" y="416"/>
                    </a:cubicBezTo>
                    <a:cubicBezTo>
                      <a:pt x="15" y="418"/>
                      <a:pt x="15" y="418"/>
                      <a:pt x="15" y="420"/>
                    </a:cubicBezTo>
                    <a:cubicBezTo>
                      <a:pt x="15" y="421"/>
                      <a:pt x="16" y="422"/>
                      <a:pt x="17" y="423"/>
                    </a:cubicBezTo>
                    <a:cubicBezTo>
                      <a:pt x="18" y="424"/>
                      <a:pt x="18" y="426"/>
                      <a:pt x="18" y="427"/>
                    </a:cubicBezTo>
                    <a:cubicBezTo>
                      <a:pt x="19" y="428"/>
                      <a:pt x="19" y="429"/>
                      <a:pt x="19" y="431"/>
                    </a:cubicBezTo>
                    <a:cubicBezTo>
                      <a:pt x="19" y="431"/>
                      <a:pt x="19" y="432"/>
                      <a:pt x="19" y="432"/>
                    </a:cubicBezTo>
                    <a:cubicBezTo>
                      <a:pt x="19" y="432"/>
                      <a:pt x="18" y="432"/>
                      <a:pt x="18" y="432"/>
                    </a:cubicBezTo>
                    <a:cubicBezTo>
                      <a:pt x="17" y="432"/>
                      <a:pt x="16" y="432"/>
                      <a:pt x="17" y="433"/>
                    </a:cubicBezTo>
                    <a:cubicBezTo>
                      <a:pt x="17" y="433"/>
                      <a:pt x="17" y="433"/>
                      <a:pt x="17" y="434"/>
                    </a:cubicBezTo>
                    <a:cubicBezTo>
                      <a:pt x="17" y="435"/>
                      <a:pt x="17" y="435"/>
                      <a:pt x="17" y="436"/>
                    </a:cubicBezTo>
                    <a:cubicBezTo>
                      <a:pt x="17" y="437"/>
                      <a:pt x="16" y="437"/>
                      <a:pt x="16" y="438"/>
                    </a:cubicBezTo>
                    <a:cubicBezTo>
                      <a:pt x="16" y="438"/>
                      <a:pt x="16" y="439"/>
                      <a:pt x="16" y="439"/>
                    </a:cubicBezTo>
                    <a:cubicBezTo>
                      <a:pt x="16" y="439"/>
                      <a:pt x="16" y="439"/>
                      <a:pt x="17" y="439"/>
                    </a:cubicBezTo>
                    <a:cubicBezTo>
                      <a:pt x="17" y="439"/>
                      <a:pt x="17" y="439"/>
                      <a:pt x="17" y="440"/>
                    </a:cubicBezTo>
                    <a:cubicBezTo>
                      <a:pt x="17" y="440"/>
                      <a:pt x="17" y="441"/>
                      <a:pt x="17" y="441"/>
                    </a:cubicBezTo>
                    <a:cubicBezTo>
                      <a:pt x="17" y="442"/>
                      <a:pt x="16" y="441"/>
                      <a:pt x="16" y="442"/>
                    </a:cubicBezTo>
                    <a:cubicBezTo>
                      <a:pt x="15" y="443"/>
                      <a:pt x="16" y="444"/>
                      <a:pt x="16" y="445"/>
                    </a:cubicBezTo>
                    <a:cubicBezTo>
                      <a:pt x="17" y="446"/>
                      <a:pt x="17" y="446"/>
                      <a:pt x="18" y="446"/>
                    </a:cubicBezTo>
                    <a:cubicBezTo>
                      <a:pt x="18" y="446"/>
                      <a:pt x="19" y="446"/>
                      <a:pt x="19" y="446"/>
                    </a:cubicBezTo>
                    <a:cubicBezTo>
                      <a:pt x="19" y="447"/>
                      <a:pt x="19" y="447"/>
                      <a:pt x="19" y="447"/>
                    </a:cubicBezTo>
                    <a:cubicBezTo>
                      <a:pt x="19" y="448"/>
                      <a:pt x="20" y="448"/>
                      <a:pt x="20" y="448"/>
                    </a:cubicBezTo>
                    <a:cubicBezTo>
                      <a:pt x="20" y="448"/>
                      <a:pt x="19" y="449"/>
                      <a:pt x="19" y="449"/>
                    </a:cubicBezTo>
                    <a:cubicBezTo>
                      <a:pt x="18" y="450"/>
                      <a:pt x="18" y="450"/>
                      <a:pt x="18" y="451"/>
                    </a:cubicBezTo>
                    <a:cubicBezTo>
                      <a:pt x="19" y="451"/>
                      <a:pt x="19" y="451"/>
                      <a:pt x="19" y="452"/>
                    </a:cubicBezTo>
                    <a:cubicBezTo>
                      <a:pt x="19" y="452"/>
                      <a:pt x="19" y="452"/>
                      <a:pt x="19" y="453"/>
                    </a:cubicBezTo>
                    <a:cubicBezTo>
                      <a:pt x="19" y="453"/>
                      <a:pt x="20" y="453"/>
                      <a:pt x="21" y="454"/>
                    </a:cubicBezTo>
                    <a:cubicBezTo>
                      <a:pt x="21" y="454"/>
                      <a:pt x="21" y="454"/>
                      <a:pt x="21" y="455"/>
                    </a:cubicBezTo>
                    <a:cubicBezTo>
                      <a:pt x="21" y="455"/>
                      <a:pt x="22" y="455"/>
                      <a:pt x="22" y="455"/>
                    </a:cubicBezTo>
                    <a:cubicBezTo>
                      <a:pt x="22" y="455"/>
                      <a:pt x="22" y="455"/>
                      <a:pt x="22" y="456"/>
                    </a:cubicBezTo>
                    <a:cubicBezTo>
                      <a:pt x="22" y="456"/>
                      <a:pt x="22" y="456"/>
                      <a:pt x="22" y="457"/>
                    </a:cubicBezTo>
                    <a:cubicBezTo>
                      <a:pt x="23" y="458"/>
                      <a:pt x="21" y="459"/>
                      <a:pt x="20" y="461"/>
                    </a:cubicBezTo>
                    <a:cubicBezTo>
                      <a:pt x="20" y="462"/>
                      <a:pt x="20" y="461"/>
                      <a:pt x="19" y="462"/>
                    </a:cubicBezTo>
                    <a:cubicBezTo>
                      <a:pt x="18" y="462"/>
                      <a:pt x="18" y="463"/>
                      <a:pt x="19" y="463"/>
                    </a:cubicBezTo>
                    <a:cubicBezTo>
                      <a:pt x="19" y="464"/>
                      <a:pt x="20" y="464"/>
                      <a:pt x="21" y="465"/>
                    </a:cubicBezTo>
                    <a:cubicBezTo>
                      <a:pt x="21" y="466"/>
                      <a:pt x="21" y="466"/>
                      <a:pt x="22" y="467"/>
                    </a:cubicBezTo>
                    <a:cubicBezTo>
                      <a:pt x="23" y="467"/>
                      <a:pt x="24" y="467"/>
                      <a:pt x="24" y="468"/>
                    </a:cubicBezTo>
                    <a:cubicBezTo>
                      <a:pt x="25" y="468"/>
                      <a:pt x="25" y="469"/>
                      <a:pt x="25" y="469"/>
                    </a:cubicBezTo>
                    <a:cubicBezTo>
                      <a:pt x="26" y="470"/>
                      <a:pt x="27" y="470"/>
                      <a:pt x="27" y="471"/>
                    </a:cubicBezTo>
                    <a:cubicBezTo>
                      <a:pt x="27" y="472"/>
                      <a:pt x="27" y="472"/>
                      <a:pt x="28" y="473"/>
                    </a:cubicBezTo>
                    <a:cubicBezTo>
                      <a:pt x="28" y="474"/>
                      <a:pt x="29" y="475"/>
                      <a:pt x="29" y="475"/>
                    </a:cubicBezTo>
                    <a:cubicBezTo>
                      <a:pt x="29" y="476"/>
                      <a:pt x="28" y="476"/>
                      <a:pt x="28" y="476"/>
                    </a:cubicBezTo>
                    <a:cubicBezTo>
                      <a:pt x="28" y="477"/>
                      <a:pt x="28" y="477"/>
                      <a:pt x="28" y="478"/>
                    </a:cubicBezTo>
                    <a:cubicBezTo>
                      <a:pt x="28" y="479"/>
                      <a:pt x="27" y="480"/>
                      <a:pt x="27" y="480"/>
                    </a:cubicBezTo>
                    <a:cubicBezTo>
                      <a:pt x="27" y="481"/>
                      <a:pt x="26" y="482"/>
                      <a:pt x="25" y="482"/>
                    </a:cubicBezTo>
                    <a:cubicBezTo>
                      <a:pt x="25" y="483"/>
                      <a:pt x="25" y="484"/>
                      <a:pt x="24" y="484"/>
                    </a:cubicBezTo>
                    <a:cubicBezTo>
                      <a:pt x="23" y="485"/>
                      <a:pt x="23" y="485"/>
                      <a:pt x="23" y="486"/>
                    </a:cubicBezTo>
                    <a:cubicBezTo>
                      <a:pt x="22" y="487"/>
                      <a:pt x="20" y="489"/>
                      <a:pt x="19" y="490"/>
                    </a:cubicBezTo>
                    <a:cubicBezTo>
                      <a:pt x="18" y="492"/>
                      <a:pt x="17" y="493"/>
                      <a:pt x="16" y="495"/>
                    </a:cubicBezTo>
                    <a:cubicBezTo>
                      <a:pt x="16" y="495"/>
                      <a:pt x="15" y="496"/>
                      <a:pt x="15" y="496"/>
                    </a:cubicBezTo>
                    <a:cubicBezTo>
                      <a:pt x="15" y="497"/>
                      <a:pt x="15" y="497"/>
                      <a:pt x="14" y="497"/>
                    </a:cubicBezTo>
                    <a:cubicBezTo>
                      <a:pt x="14" y="497"/>
                      <a:pt x="14" y="498"/>
                      <a:pt x="14" y="498"/>
                    </a:cubicBezTo>
                    <a:cubicBezTo>
                      <a:pt x="13" y="499"/>
                      <a:pt x="11" y="500"/>
                      <a:pt x="10" y="501"/>
                    </a:cubicBezTo>
                    <a:cubicBezTo>
                      <a:pt x="10" y="502"/>
                      <a:pt x="9" y="503"/>
                      <a:pt x="9" y="503"/>
                    </a:cubicBezTo>
                    <a:cubicBezTo>
                      <a:pt x="8" y="503"/>
                      <a:pt x="8" y="504"/>
                      <a:pt x="7" y="504"/>
                    </a:cubicBezTo>
                    <a:cubicBezTo>
                      <a:pt x="7" y="505"/>
                      <a:pt x="6" y="506"/>
                      <a:pt x="5" y="507"/>
                    </a:cubicBezTo>
                    <a:cubicBezTo>
                      <a:pt x="5" y="507"/>
                      <a:pt x="4" y="508"/>
                      <a:pt x="4" y="509"/>
                    </a:cubicBezTo>
                    <a:cubicBezTo>
                      <a:pt x="5" y="509"/>
                      <a:pt x="6" y="508"/>
                      <a:pt x="7" y="508"/>
                    </a:cubicBezTo>
                    <a:cubicBezTo>
                      <a:pt x="7" y="507"/>
                      <a:pt x="8" y="507"/>
                      <a:pt x="8" y="507"/>
                    </a:cubicBezTo>
                    <a:cubicBezTo>
                      <a:pt x="9" y="506"/>
                      <a:pt x="9" y="506"/>
                      <a:pt x="10" y="506"/>
                    </a:cubicBezTo>
                    <a:cubicBezTo>
                      <a:pt x="10" y="507"/>
                      <a:pt x="9" y="507"/>
                      <a:pt x="9" y="508"/>
                    </a:cubicBezTo>
                    <a:cubicBezTo>
                      <a:pt x="9" y="508"/>
                      <a:pt x="10" y="509"/>
                      <a:pt x="10" y="509"/>
                    </a:cubicBezTo>
                    <a:cubicBezTo>
                      <a:pt x="9" y="510"/>
                      <a:pt x="8" y="508"/>
                      <a:pt x="8" y="508"/>
                    </a:cubicBezTo>
                    <a:cubicBezTo>
                      <a:pt x="7" y="508"/>
                      <a:pt x="10" y="512"/>
                      <a:pt x="10" y="511"/>
                    </a:cubicBezTo>
                    <a:cubicBezTo>
                      <a:pt x="11" y="511"/>
                      <a:pt x="11" y="513"/>
                      <a:pt x="12" y="513"/>
                    </a:cubicBezTo>
                    <a:cubicBezTo>
                      <a:pt x="12" y="514"/>
                      <a:pt x="13" y="514"/>
                      <a:pt x="14" y="514"/>
                    </a:cubicBezTo>
                    <a:cubicBezTo>
                      <a:pt x="15" y="514"/>
                      <a:pt x="16" y="513"/>
                      <a:pt x="17" y="513"/>
                    </a:cubicBezTo>
                    <a:cubicBezTo>
                      <a:pt x="18" y="514"/>
                      <a:pt x="17" y="514"/>
                      <a:pt x="18" y="515"/>
                    </a:cubicBezTo>
                    <a:cubicBezTo>
                      <a:pt x="18" y="516"/>
                      <a:pt x="19" y="515"/>
                      <a:pt x="20" y="516"/>
                    </a:cubicBezTo>
                    <a:cubicBezTo>
                      <a:pt x="20" y="516"/>
                      <a:pt x="20" y="518"/>
                      <a:pt x="19" y="518"/>
                    </a:cubicBezTo>
                    <a:cubicBezTo>
                      <a:pt x="19" y="518"/>
                      <a:pt x="18" y="517"/>
                      <a:pt x="17" y="517"/>
                    </a:cubicBezTo>
                    <a:cubicBezTo>
                      <a:pt x="16" y="516"/>
                      <a:pt x="15" y="516"/>
                      <a:pt x="14" y="516"/>
                    </a:cubicBezTo>
                    <a:cubicBezTo>
                      <a:pt x="13" y="516"/>
                      <a:pt x="13" y="516"/>
                      <a:pt x="13" y="516"/>
                    </a:cubicBezTo>
                    <a:cubicBezTo>
                      <a:pt x="12" y="516"/>
                      <a:pt x="12" y="517"/>
                      <a:pt x="11" y="517"/>
                    </a:cubicBezTo>
                    <a:cubicBezTo>
                      <a:pt x="12" y="517"/>
                      <a:pt x="12" y="517"/>
                      <a:pt x="12" y="518"/>
                    </a:cubicBezTo>
                    <a:cubicBezTo>
                      <a:pt x="12" y="518"/>
                      <a:pt x="11" y="518"/>
                      <a:pt x="11" y="518"/>
                    </a:cubicBezTo>
                    <a:cubicBezTo>
                      <a:pt x="11" y="519"/>
                      <a:pt x="10" y="519"/>
                      <a:pt x="9" y="519"/>
                    </a:cubicBezTo>
                    <a:cubicBezTo>
                      <a:pt x="9" y="518"/>
                      <a:pt x="8" y="517"/>
                      <a:pt x="8" y="518"/>
                    </a:cubicBezTo>
                    <a:cubicBezTo>
                      <a:pt x="7" y="519"/>
                      <a:pt x="8" y="520"/>
                      <a:pt x="8" y="520"/>
                    </a:cubicBezTo>
                    <a:cubicBezTo>
                      <a:pt x="7" y="521"/>
                      <a:pt x="6" y="520"/>
                      <a:pt x="6" y="520"/>
                    </a:cubicBezTo>
                    <a:cubicBezTo>
                      <a:pt x="6" y="519"/>
                      <a:pt x="6" y="518"/>
                      <a:pt x="5" y="519"/>
                    </a:cubicBezTo>
                    <a:cubicBezTo>
                      <a:pt x="5" y="519"/>
                      <a:pt x="5" y="520"/>
                      <a:pt x="5" y="521"/>
                    </a:cubicBezTo>
                    <a:cubicBezTo>
                      <a:pt x="5" y="522"/>
                      <a:pt x="5" y="522"/>
                      <a:pt x="5" y="523"/>
                    </a:cubicBezTo>
                    <a:cubicBezTo>
                      <a:pt x="6" y="523"/>
                      <a:pt x="6" y="524"/>
                      <a:pt x="6" y="525"/>
                    </a:cubicBezTo>
                    <a:cubicBezTo>
                      <a:pt x="6" y="525"/>
                      <a:pt x="5" y="525"/>
                      <a:pt x="5" y="525"/>
                    </a:cubicBezTo>
                    <a:cubicBezTo>
                      <a:pt x="5" y="525"/>
                      <a:pt x="5" y="525"/>
                      <a:pt x="5" y="525"/>
                    </a:cubicBezTo>
                    <a:cubicBezTo>
                      <a:pt x="4" y="526"/>
                      <a:pt x="4" y="527"/>
                      <a:pt x="3" y="528"/>
                    </a:cubicBezTo>
                    <a:cubicBezTo>
                      <a:pt x="3" y="528"/>
                      <a:pt x="3" y="529"/>
                      <a:pt x="2" y="530"/>
                    </a:cubicBezTo>
                    <a:cubicBezTo>
                      <a:pt x="2" y="531"/>
                      <a:pt x="1" y="531"/>
                      <a:pt x="1" y="531"/>
                    </a:cubicBezTo>
                    <a:cubicBezTo>
                      <a:pt x="1" y="532"/>
                      <a:pt x="1" y="533"/>
                      <a:pt x="1" y="533"/>
                    </a:cubicBezTo>
                    <a:cubicBezTo>
                      <a:pt x="1" y="534"/>
                      <a:pt x="1" y="535"/>
                      <a:pt x="2" y="536"/>
                    </a:cubicBezTo>
                    <a:cubicBezTo>
                      <a:pt x="2" y="537"/>
                      <a:pt x="2" y="537"/>
                      <a:pt x="2" y="538"/>
                    </a:cubicBezTo>
                    <a:cubicBezTo>
                      <a:pt x="1" y="539"/>
                      <a:pt x="2" y="540"/>
                      <a:pt x="2" y="541"/>
                    </a:cubicBezTo>
                    <a:cubicBezTo>
                      <a:pt x="2" y="541"/>
                      <a:pt x="2" y="541"/>
                      <a:pt x="3" y="542"/>
                    </a:cubicBezTo>
                    <a:cubicBezTo>
                      <a:pt x="3" y="542"/>
                      <a:pt x="3" y="543"/>
                      <a:pt x="3" y="543"/>
                    </a:cubicBezTo>
                    <a:cubicBezTo>
                      <a:pt x="3" y="543"/>
                      <a:pt x="4" y="543"/>
                      <a:pt x="3" y="544"/>
                    </a:cubicBezTo>
                    <a:cubicBezTo>
                      <a:pt x="3" y="544"/>
                      <a:pt x="3" y="544"/>
                      <a:pt x="2" y="544"/>
                    </a:cubicBezTo>
                    <a:cubicBezTo>
                      <a:pt x="2" y="545"/>
                      <a:pt x="2" y="545"/>
                      <a:pt x="2" y="545"/>
                    </a:cubicBezTo>
                    <a:cubicBezTo>
                      <a:pt x="1" y="546"/>
                      <a:pt x="1" y="546"/>
                      <a:pt x="1" y="547"/>
                    </a:cubicBezTo>
                    <a:cubicBezTo>
                      <a:pt x="0" y="547"/>
                      <a:pt x="0" y="548"/>
                      <a:pt x="0" y="548"/>
                    </a:cubicBezTo>
                    <a:cubicBezTo>
                      <a:pt x="0" y="548"/>
                      <a:pt x="1" y="548"/>
                      <a:pt x="2" y="548"/>
                    </a:cubicBezTo>
                    <a:cubicBezTo>
                      <a:pt x="2" y="549"/>
                      <a:pt x="2" y="549"/>
                      <a:pt x="2" y="549"/>
                    </a:cubicBezTo>
                    <a:cubicBezTo>
                      <a:pt x="2" y="550"/>
                      <a:pt x="4" y="550"/>
                      <a:pt x="4" y="551"/>
                    </a:cubicBezTo>
                    <a:cubicBezTo>
                      <a:pt x="4" y="552"/>
                      <a:pt x="4" y="552"/>
                      <a:pt x="4" y="553"/>
                    </a:cubicBezTo>
                    <a:cubicBezTo>
                      <a:pt x="3" y="553"/>
                      <a:pt x="3" y="553"/>
                      <a:pt x="3" y="554"/>
                    </a:cubicBezTo>
                    <a:cubicBezTo>
                      <a:pt x="3" y="554"/>
                      <a:pt x="3" y="554"/>
                      <a:pt x="3" y="555"/>
                    </a:cubicBezTo>
                    <a:cubicBezTo>
                      <a:pt x="3" y="556"/>
                      <a:pt x="3" y="556"/>
                      <a:pt x="2" y="557"/>
                    </a:cubicBezTo>
                    <a:cubicBezTo>
                      <a:pt x="3" y="557"/>
                      <a:pt x="3" y="556"/>
                      <a:pt x="4" y="556"/>
                    </a:cubicBezTo>
                    <a:cubicBezTo>
                      <a:pt x="4" y="557"/>
                      <a:pt x="4" y="557"/>
                      <a:pt x="4" y="557"/>
                    </a:cubicBezTo>
                    <a:cubicBezTo>
                      <a:pt x="4" y="558"/>
                      <a:pt x="4" y="558"/>
                      <a:pt x="5" y="558"/>
                    </a:cubicBezTo>
                    <a:cubicBezTo>
                      <a:pt x="5" y="559"/>
                      <a:pt x="5" y="559"/>
                      <a:pt x="5" y="560"/>
                    </a:cubicBezTo>
                    <a:cubicBezTo>
                      <a:pt x="5" y="560"/>
                      <a:pt x="5" y="560"/>
                      <a:pt x="5" y="560"/>
                    </a:cubicBezTo>
                    <a:cubicBezTo>
                      <a:pt x="6" y="561"/>
                      <a:pt x="6" y="562"/>
                      <a:pt x="6" y="563"/>
                    </a:cubicBezTo>
                    <a:cubicBezTo>
                      <a:pt x="6" y="564"/>
                      <a:pt x="6" y="565"/>
                      <a:pt x="6" y="565"/>
                    </a:cubicBezTo>
                    <a:cubicBezTo>
                      <a:pt x="6" y="566"/>
                      <a:pt x="6" y="567"/>
                      <a:pt x="7" y="566"/>
                    </a:cubicBezTo>
                    <a:cubicBezTo>
                      <a:pt x="8" y="566"/>
                      <a:pt x="8" y="565"/>
                      <a:pt x="9" y="566"/>
                    </a:cubicBezTo>
                    <a:cubicBezTo>
                      <a:pt x="9" y="567"/>
                      <a:pt x="9" y="568"/>
                      <a:pt x="10" y="568"/>
                    </a:cubicBezTo>
                    <a:cubicBezTo>
                      <a:pt x="11" y="567"/>
                      <a:pt x="11" y="566"/>
                      <a:pt x="13" y="567"/>
                    </a:cubicBezTo>
                    <a:cubicBezTo>
                      <a:pt x="13" y="567"/>
                      <a:pt x="14" y="567"/>
                      <a:pt x="15" y="567"/>
                    </a:cubicBezTo>
                    <a:cubicBezTo>
                      <a:pt x="15" y="568"/>
                      <a:pt x="14" y="568"/>
                      <a:pt x="14" y="569"/>
                    </a:cubicBezTo>
                    <a:cubicBezTo>
                      <a:pt x="14" y="569"/>
                      <a:pt x="14" y="570"/>
                      <a:pt x="14" y="571"/>
                    </a:cubicBezTo>
                    <a:cubicBezTo>
                      <a:pt x="15" y="570"/>
                      <a:pt x="15" y="569"/>
                      <a:pt x="17" y="570"/>
                    </a:cubicBezTo>
                    <a:cubicBezTo>
                      <a:pt x="17" y="568"/>
                      <a:pt x="20" y="569"/>
                      <a:pt x="21" y="569"/>
                    </a:cubicBezTo>
                    <a:cubicBezTo>
                      <a:pt x="22" y="569"/>
                      <a:pt x="22" y="570"/>
                      <a:pt x="22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1"/>
                      <a:pt x="23" y="571"/>
                      <a:pt x="23" y="571"/>
                    </a:cubicBezTo>
                    <a:cubicBezTo>
                      <a:pt x="23" y="571"/>
                      <a:pt x="23" y="572"/>
                      <a:pt x="24" y="572"/>
                    </a:cubicBezTo>
                    <a:cubicBezTo>
                      <a:pt x="24" y="572"/>
                      <a:pt x="25" y="572"/>
                      <a:pt x="25" y="573"/>
                    </a:cubicBezTo>
                    <a:cubicBezTo>
                      <a:pt x="24" y="573"/>
                      <a:pt x="24" y="573"/>
                      <a:pt x="24" y="573"/>
                    </a:cubicBezTo>
                    <a:cubicBezTo>
                      <a:pt x="24" y="574"/>
                      <a:pt x="25" y="574"/>
                      <a:pt x="25" y="574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4" y="576"/>
                      <a:pt x="24" y="576"/>
                      <a:pt x="24" y="576"/>
                    </a:cubicBezTo>
                    <a:cubicBezTo>
                      <a:pt x="25" y="576"/>
                      <a:pt x="25" y="577"/>
                      <a:pt x="25" y="577"/>
                    </a:cubicBezTo>
                    <a:cubicBezTo>
                      <a:pt x="25" y="578"/>
                      <a:pt x="25" y="578"/>
                      <a:pt x="25" y="578"/>
                    </a:cubicBezTo>
                    <a:cubicBezTo>
                      <a:pt x="25" y="579"/>
                      <a:pt x="25" y="579"/>
                      <a:pt x="25" y="579"/>
                    </a:cubicBezTo>
                    <a:cubicBezTo>
                      <a:pt x="24" y="579"/>
                      <a:pt x="24" y="579"/>
                      <a:pt x="24" y="580"/>
                    </a:cubicBezTo>
                    <a:cubicBezTo>
                      <a:pt x="24" y="579"/>
                      <a:pt x="23" y="581"/>
                      <a:pt x="24" y="581"/>
                    </a:cubicBezTo>
                    <a:cubicBezTo>
                      <a:pt x="24" y="582"/>
                      <a:pt x="25" y="582"/>
                      <a:pt x="25" y="582"/>
                    </a:cubicBezTo>
                    <a:cubicBezTo>
                      <a:pt x="25" y="582"/>
                      <a:pt x="25" y="583"/>
                      <a:pt x="25" y="583"/>
                    </a:cubicBezTo>
                    <a:cubicBezTo>
                      <a:pt x="26" y="583"/>
                      <a:pt x="26" y="583"/>
                      <a:pt x="26" y="584"/>
                    </a:cubicBezTo>
                    <a:cubicBezTo>
                      <a:pt x="26" y="584"/>
                      <a:pt x="26" y="585"/>
                      <a:pt x="26" y="585"/>
                    </a:cubicBezTo>
                    <a:cubicBezTo>
                      <a:pt x="26" y="585"/>
                      <a:pt x="26" y="585"/>
                      <a:pt x="27" y="585"/>
                    </a:cubicBezTo>
                    <a:cubicBezTo>
                      <a:pt x="27" y="585"/>
                      <a:pt x="27" y="586"/>
                      <a:pt x="27" y="586"/>
                    </a:cubicBezTo>
                    <a:cubicBezTo>
                      <a:pt x="27" y="586"/>
                      <a:pt x="27" y="587"/>
                      <a:pt x="27" y="587"/>
                    </a:cubicBezTo>
                    <a:cubicBezTo>
                      <a:pt x="28" y="588"/>
                      <a:pt x="29" y="589"/>
                      <a:pt x="30" y="589"/>
                    </a:cubicBezTo>
                    <a:cubicBezTo>
                      <a:pt x="31" y="590"/>
                      <a:pt x="31" y="590"/>
                      <a:pt x="31" y="591"/>
                    </a:cubicBezTo>
                    <a:cubicBezTo>
                      <a:pt x="30" y="592"/>
                      <a:pt x="31" y="593"/>
                      <a:pt x="32" y="593"/>
                    </a:cubicBezTo>
                    <a:cubicBezTo>
                      <a:pt x="33" y="593"/>
                      <a:pt x="33" y="593"/>
                      <a:pt x="34" y="593"/>
                    </a:cubicBezTo>
                    <a:cubicBezTo>
                      <a:pt x="34" y="594"/>
                      <a:pt x="35" y="594"/>
                      <a:pt x="35" y="595"/>
                    </a:cubicBezTo>
                    <a:cubicBezTo>
                      <a:pt x="35" y="595"/>
                      <a:pt x="34" y="595"/>
                      <a:pt x="34" y="595"/>
                    </a:cubicBezTo>
                    <a:cubicBezTo>
                      <a:pt x="35" y="595"/>
                      <a:pt x="35" y="595"/>
                      <a:pt x="35" y="596"/>
                    </a:cubicBezTo>
                    <a:cubicBezTo>
                      <a:pt x="35" y="596"/>
                      <a:pt x="36" y="596"/>
                      <a:pt x="36" y="596"/>
                    </a:cubicBezTo>
                    <a:cubicBezTo>
                      <a:pt x="36" y="597"/>
                      <a:pt x="37" y="597"/>
                      <a:pt x="36" y="598"/>
                    </a:cubicBezTo>
                    <a:cubicBezTo>
                      <a:pt x="36" y="598"/>
                      <a:pt x="36" y="598"/>
                      <a:pt x="36" y="598"/>
                    </a:cubicBezTo>
                    <a:cubicBezTo>
                      <a:pt x="35" y="598"/>
                      <a:pt x="35" y="598"/>
                      <a:pt x="35" y="599"/>
                    </a:cubicBezTo>
                    <a:cubicBezTo>
                      <a:pt x="35" y="599"/>
                      <a:pt x="35" y="600"/>
                      <a:pt x="34" y="600"/>
                    </a:cubicBezTo>
                    <a:cubicBezTo>
                      <a:pt x="34" y="600"/>
                      <a:pt x="33" y="601"/>
                      <a:pt x="33" y="601"/>
                    </a:cubicBezTo>
                    <a:cubicBezTo>
                      <a:pt x="33" y="601"/>
                      <a:pt x="32" y="601"/>
                      <a:pt x="31" y="601"/>
                    </a:cubicBezTo>
                    <a:cubicBezTo>
                      <a:pt x="31" y="600"/>
                      <a:pt x="30" y="600"/>
                      <a:pt x="30" y="599"/>
                    </a:cubicBezTo>
                    <a:cubicBezTo>
                      <a:pt x="29" y="599"/>
                      <a:pt x="28" y="599"/>
                      <a:pt x="28" y="600"/>
                    </a:cubicBezTo>
                    <a:cubicBezTo>
                      <a:pt x="27" y="601"/>
                      <a:pt x="27" y="601"/>
                      <a:pt x="27" y="602"/>
                    </a:cubicBezTo>
                    <a:cubicBezTo>
                      <a:pt x="27" y="603"/>
                      <a:pt x="28" y="603"/>
                      <a:pt x="28" y="603"/>
                    </a:cubicBezTo>
                    <a:cubicBezTo>
                      <a:pt x="28" y="604"/>
                      <a:pt x="29" y="604"/>
                      <a:pt x="29" y="604"/>
                    </a:cubicBezTo>
                    <a:cubicBezTo>
                      <a:pt x="29" y="605"/>
                      <a:pt x="28" y="605"/>
                      <a:pt x="28" y="605"/>
                    </a:cubicBezTo>
                    <a:cubicBezTo>
                      <a:pt x="28" y="606"/>
                      <a:pt x="29" y="606"/>
                      <a:pt x="29" y="606"/>
                    </a:cubicBezTo>
                    <a:cubicBezTo>
                      <a:pt x="29" y="607"/>
                      <a:pt x="29" y="608"/>
                      <a:pt x="29" y="609"/>
                    </a:cubicBezTo>
                    <a:cubicBezTo>
                      <a:pt x="29" y="610"/>
                      <a:pt x="30" y="611"/>
                      <a:pt x="30" y="611"/>
                    </a:cubicBezTo>
                    <a:cubicBezTo>
                      <a:pt x="30" y="611"/>
                      <a:pt x="30" y="611"/>
                      <a:pt x="30" y="612"/>
                    </a:cubicBezTo>
                    <a:cubicBezTo>
                      <a:pt x="30" y="612"/>
                      <a:pt x="30" y="612"/>
                      <a:pt x="30" y="612"/>
                    </a:cubicBezTo>
                    <a:cubicBezTo>
                      <a:pt x="31" y="612"/>
                      <a:pt x="31" y="612"/>
                      <a:pt x="32" y="612"/>
                    </a:cubicBezTo>
                    <a:cubicBezTo>
                      <a:pt x="33" y="612"/>
                      <a:pt x="34" y="612"/>
                      <a:pt x="34" y="611"/>
                    </a:cubicBezTo>
                    <a:cubicBezTo>
                      <a:pt x="34" y="610"/>
                      <a:pt x="34" y="609"/>
                      <a:pt x="36" y="609"/>
                    </a:cubicBezTo>
                    <a:cubicBezTo>
                      <a:pt x="36" y="610"/>
                      <a:pt x="37" y="610"/>
                      <a:pt x="37" y="610"/>
                    </a:cubicBezTo>
                    <a:cubicBezTo>
                      <a:pt x="38" y="610"/>
                      <a:pt x="39" y="610"/>
                      <a:pt x="39" y="609"/>
                    </a:cubicBezTo>
                    <a:cubicBezTo>
                      <a:pt x="40" y="609"/>
                      <a:pt x="42" y="608"/>
                      <a:pt x="42" y="609"/>
                    </a:cubicBezTo>
                    <a:cubicBezTo>
                      <a:pt x="43" y="609"/>
                      <a:pt x="43" y="609"/>
                      <a:pt x="43" y="609"/>
                    </a:cubicBezTo>
                    <a:cubicBezTo>
                      <a:pt x="44" y="609"/>
                      <a:pt x="45" y="610"/>
                      <a:pt x="45" y="610"/>
                    </a:cubicBezTo>
                    <a:cubicBezTo>
                      <a:pt x="45" y="611"/>
                      <a:pt x="46" y="612"/>
                      <a:pt x="46" y="613"/>
                    </a:cubicBezTo>
                    <a:cubicBezTo>
                      <a:pt x="46" y="613"/>
                      <a:pt x="46" y="613"/>
                      <a:pt x="46" y="614"/>
                    </a:cubicBezTo>
                    <a:cubicBezTo>
                      <a:pt x="47" y="614"/>
                      <a:pt x="47" y="614"/>
                      <a:pt x="47" y="614"/>
                    </a:cubicBezTo>
                    <a:cubicBezTo>
                      <a:pt x="48" y="614"/>
                      <a:pt x="48" y="615"/>
                      <a:pt x="48" y="615"/>
                    </a:cubicBezTo>
                    <a:cubicBezTo>
                      <a:pt x="48" y="616"/>
                      <a:pt x="47" y="616"/>
                      <a:pt x="47" y="616"/>
                    </a:cubicBezTo>
                    <a:cubicBezTo>
                      <a:pt x="46" y="616"/>
                      <a:pt x="45" y="616"/>
                      <a:pt x="46" y="617"/>
                    </a:cubicBezTo>
                    <a:cubicBezTo>
                      <a:pt x="46" y="617"/>
                      <a:pt x="47" y="617"/>
                      <a:pt x="47" y="618"/>
                    </a:cubicBezTo>
                    <a:cubicBezTo>
                      <a:pt x="47" y="618"/>
                      <a:pt x="47" y="619"/>
                      <a:pt x="47" y="619"/>
                    </a:cubicBezTo>
                    <a:cubicBezTo>
                      <a:pt x="47" y="620"/>
                      <a:pt x="47" y="619"/>
                      <a:pt x="47" y="620"/>
                    </a:cubicBezTo>
                    <a:cubicBezTo>
                      <a:pt x="47" y="620"/>
                      <a:pt x="47" y="621"/>
                      <a:pt x="46" y="621"/>
                    </a:cubicBezTo>
                    <a:cubicBezTo>
                      <a:pt x="47" y="621"/>
                      <a:pt x="48" y="621"/>
                      <a:pt x="49" y="621"/>
                    </a:cubicBezTo>
                    <a:cubicBezTo>
                      <a:pt x="50" y="621"/>
                      <a:pt x="50" y="622"/>
                      <a:pt x="50" y="622"/>
                    </a:cubicBezTo>
                    <a:cubicBezTo>
                      <a:pt x="50" y="622"/>
                      <a:pt x="51" y="621"/>
                      <a:pt x="51" y="621"/>
                    </a:cubicBezTo>
                    <a:cubicBezTo>
                      <a:pt x="52" y="621"/>
                      <a:pt x="52" y="621"/>
                      <a:pt x="53" y="622"/>
                    </a:cubicBezTo>
                    <a:cubicBezTo>
                      <a:pt x="53" y="623"/>
                      <a:pt x="54" y="623"/>
                      <a:pt x="54" y="623"/>
                    </a:cubicBezTo>
                    <a:cubicBezTo>
                      <a:pt x="54" y="623"/>
                      <a:pt x="54" y="624"/>
                      <a:pt x="54" y="624"/>
                    </a:cubicBezTo>
                    <a:cubicBezTo>
                      <a:pt x="54" y="624"/>
                      <a:pt x="54" y="624"/>
                      <a:pt x="54" y="625"/>
                    </a:cubicBezTo>
                    <a:cubicBezTo>
                      <a:pt x="55" y="625"/>
                      <a:pt x="54" y="625"/>
                      <a:pt x="55" y="626"/>
                    </a:cubicBezTo>
                    <a:cubicBezTo>
                      <a:pt x="55" y="626"/>
                      <a:pt x="55" y="626"/>
                      <a:pt x="55" y="627"/>
                    </a:cubicBezTo>
                    <a:cubicBezTo>
                      <a:pt x="55" y="627"/>
                      <a:pt x="54" y="628"/>
                      <a:pt x="55" y="629"/>
                    </a:cubicBezTo>
                    <a:cubicBezTo>
                      <a:pt x="55" y="629"/>
                      <a:pt x="55" y="629"/>
                      <a:pt x="56" y="629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7" y="630"/>
                      <a:pt x="58" y="630"/>
                      <a:pt x="58" y="630"/>
                    </a:cubicBezTo>
                    <a:cubicBezTo>
                      <a:pt x="59" y="630"/>
                      <a:pt x="60" y="630"/>
                      <a:pt x="60" y="631"/>
                    </a:cubicBezTo>
                    <a:cubicBezTo>
                      <a:pt x="61" y="631"/>
                      <a:pt x="63" y="631"/>
                      <a:pt x="63" y="632"/>
                    </a:cubicBezTo>
                    <a:cubicBezTo>
                      <a:pt x="63" y="632"/>
                      <a:pt x="64" y="631"/>
                      <a:pt x="64" y="631"/>
                    </a:cubicBezTo>
                    <a:cubicBezTo>
                      <a:pt x="65" y="630"/>
                      <a:pt x="65" y="631"/>
                      <a:pt x="66" y="631"/>
                    </a:cubicBezTo>
                    <a:cubicBezTo>
                      <a:pt x="67" y="630"/>
                      <a:pt x="68" y="629"/>
                      <a:pt x="69" y="630"/>
                    </a:cubicBezTo>
                    <a:cubicBezTo>
                      <a:pt x="70" y="631"/>
                      <a:pt x="70" y="633"/>
                      <a:pt x="71" y="634"/>
                    </a:cubicBezTo>
                    <a:cubicBezTo>
                      <a:pt x="71" y="634"/>
                      <a:pt x="72" y="634"/>
                      <a:pt x="72" y="635"/>
                    </a:cubicBezTo>
                    <a:cubicBezTo>
                      <a:pt x="72" y="635"/>
                      <a:pt x="73" y="635"/>
                      <a:pt x="73" y="635"/>
                    </a:cubicBezTo>
                    <a:cubicBezTo>
                      <a:pt x="73" y="634"/>
                      <a:pt x="73" y="633"/>
                      <a:pt x="74" y="633"/>
                    </a:cubicBezTo>
                    <a:cubicBezTo>
                      <a:pt x="74" y="633"/>
                      <a:pt x="74" y="634"/>
                      <a:pt x="75" y="634"/>
                    </a:cubicBezTo>
                    <a:cubicBezTo>
                      <a:pt x="75" y="634"/>
                      <a:pt x="75" y="635"/>
                      <a:pt x="76" y="635"/>
                    </a:cubicBezTo>
                    <a:cubicBezTo>
                      <a:pt x="77" y="635"/>
                      <a:pt x="77" y="635"/>
                      <a:pt x="77" y="635"/>
                    </a:cubicBezTo>
                    <a:cubicBezTo>
                      <a:pt x="78" y="636"/>
                      <a:pt x="79" y="636"/>
                      <a:pt x="79" y="636"/>
                    </a:cubicBezTo>
                    <a:cubicBezTo>
                      <a:pt x="79" y="636"/>
                      <a:pt x="79" y="636"/>
                      <a:pt x="80" y="636"/>
                    </a:cubicBezTo>
                    <a:cubicBezTo>
                      <a:pt x="81" y="636"/>
                      <a:pt x="81" y="636"/>
                      <a:pt x="81" y="637"/>
                    </a:cubicBezTo>
                    <a:cubicBezTo>
                      <a:pt x="81" y="637"/>
                      <a:pt x="82" y="637"/>
                      <a:pt x="83" y="637"/>
                    </a:cubicBezTo>
                    <a:cubicBezTo>
                      <a:pt x="83" y="637"/>
                      <a:pt x="83" y="638"/>
                      <a:pt x="83" y="638"/>
                    </a:cubicBezTo>
                    <a:cubicBezTo>
                      <a:pt x="84" y="638"/>
                      <a:pt x="84" y="639"/>
                      <a:pt x="84" y="639"/>
                    </a:cubicBezTo>
                    <a:cubicBezTo>
                      <a:pt x="85" y="639"/>
                      <a:pt x="85" y="638"/>
                      <a:pt x="85" y="638"/>
                    </a:cubicBezTo>
                    <a:cubicBezTo>
                      <a:pt x="86" y="638"/>
                      <a:pt x="86" y="638"/>
                      <a:pt x="86" y="638"/>
                    </a:cubicBezTo>
                    <a:cubicBezTo>
                      <a:pt x="87" y="639"/>
                      <a:pt x="86" y="640"/>
                      <a:pt x="86" y="640"/>
                    </a:cubicBezTo>
                    <a:cubicBezTo>
                      <a:pt x="87" y="641"/>
                      <a:pt x="87" y="641"/>
                      <a:pt x="87" y="642"/>
                    </a:cubicBezTo>
                    <a:cubicBezTo>
                      <a:pt x="86" y="642"/>
                      <a:pt x="85" y="643"/>
                      <a:pt x="85" y="644"/>
                    </a:cubicBezTo>
                    <a:cubicBezTo>
                      <a:pt x="84" y="644"/>
                      <a:pt x="83" y="644"/>
                      <a:pt x="84" y="645"/>
                    </a:cubicBezTo>
                    <a:cubicBezTo>
                      <a:pt x="84" y="646"/>
                      <a:pt x="84" y="646"/>
                      <a:pt x="85" y="646"/>
                    </a:cubicBezTo>
                    <a:cubicBezTo>
                      <a:pt x="85" y="646"/>
                      <a:pt x="86" y="646"/>
                      <a:pt x="86" y="646"/>
                    </a:cubicBezTo>
                    <a:cubicBezTo>
                      <a:pt x="86" y="647"/>
                      <a:pt x="84" y="647"/>
                      <a:pt x="84" y="647"/>
                    </a:cubicBezTo>
                    <a:cubicBezTo>
                      <a:pt x="83" y="648"/>
                      <a:pt x="84" y="649"/>
                      <a:pt x="85" y="649"/>
                    </a:cubicBezTo>
                    <a:cubicBezTo>
                      <a:pt x="85" y="650"/>
                      <a:pt x="85" y="650"/>
                      <a:pt x="85" y="650"/>
                    </a:cubicBezTo>
                    <a:cubicBezTo>
                      <a:pt x="85" y="651"/>
                      <a:pt x="85" y="651"/>
                      <a:pt x="85" y="652"/>
                    </a:cubicBezTo>
                    <a:cubicBezTo>
                      <a:pt x="85" y="652"/>
                      <a:pt x="86" y="652"/>
                      <a:pt x="86" y="652"/>
                    </a:cubicBezTo>
                    <a:cubicBezTo>
                      <a:pt x="86" y="653"/>
                      <a:pt x="85" y="653"/>
                      <a:pt x="85" y="653"/>
                    </a:cubicBezTo>
                    <a:cubicBezTo>
                      <a:pt x="85" y="653"/>
                      <a:pt x="85" y="654"/>
                      <a:pt x="85" y="654"/>
                    </a:cubicBezTo>
                    <a:cubicBezTo>
                      <a:pt x="85" y="654"/>
                      <a:pt x="84" y="654"/>
                      <a:pt x="84" y="655"/>
                    </a:cubicBezTo>
                    <a:cubicBezTo>
                      <a:pt x="84" y="655"/>
                      <a:pt x="84" y="655"/>
                      <a:pt x="84" y="655"/>
                    </a:cubicBezTo>
                    <a:cubicBezTo>
                      <a:pt x="84" y="656"/>
                      <a:pt x="84" y="656"/>
                      <a:pt x="84" y="656"/>
                    </a:cubicBezTo>
                    <a:cubicBezTo>
                      <a:pt x="83" y="657"/>
                      <a:pt x="82" y="656"/>
                      <a:pt x="81" y="656"/>
                    </a:cubicBezTo>
                    <a:cubicBezTo>
                      <a:pt x="81" y="656"/>
                      <a:pt x="80" y="656"/>
                      <a:pt x="79" y="656"/>
                    </a:cubicBezTo>
                    <a:cubicBezTo>
                      <a:pt x="78" y="656"/>
                      <a:pt x="78" y="656"/>
                      <a:pt x="78" y="657"/>
                    </a:cubicBezTo>
                    <a:cubicBezTo>
                      <a:pt x="77" y="658"/>
                      <a:pt x="78" y="658"/>
                      <a:pt x="77" y="658"/>
                    </a:cubicBezTo>
                    <a:cubicBezTo>
                      <a:pt x="76" y="659"/>
                      <a:pt x="76" y="658"/>
                      <a:pt x="75" y="659"/>
                    </a:cubicBezTo>
                    <a:cubicBezTo>
                      <a:pt x="74" y="659"/>
                      <a:pt x="74" y="659"/>
                      <a:pt x="74" y="660"/>
                    </a:cubicBezTo>
                    <a:cubicBezTo>
                      <a:pt x="74" y="660"/>
                      <a:pt x="74" y="661"/>
                      <a:pt x="74" y="662"/>
                    </a:cubicBezTo>
                    <a:cubicBezTo>
                      <a:pt x="74" y="662"/>
                      <a:pt x="74" y="662"/>
                      <a:pt x="74" y="662"/>
                    </a:cubicBezTo>
                    <a:cubicBezTo>
                      <a:pt x="74" y="662"/>
                      <a:pt x="73" y="663"/>
                      <a:pt x="74" y="664"/>
                    </a:cubicBezTo>
                    <a:cubicBezTo>
                      <a:pt x="74" y="663"/>
                      <a:pt x="76" y="663"/>
                      <a:pt x="77" y="663"/>
                    </a:cubicBezTo>
                    <a:cubicBezTo>
                      <a:pt x="77" y="663"/>
                      <a:pt x="77" y="663"/>
                      <a:pt x="78" y="663"/>
                    </a:cubicBezTo>
                    <a:cubicBezTo>
                      <a:pt x="78" y="663"/>
                      <a:pt x="78" y="662"/>
                      <a:pt x="79" y="662"/>
                    </a:cubicBezTo>
                    <a:cubicBezTo>
                      <a:pt x="80" y="662"/>
                      <a:pt x="81" y="662"/>
                      <a:pt x="81" y="664"/>
                    </a:cubicBezTo>
                    <a:cubicBezTo>
                      <a:pt x="81" y="665"/>
                      <a:pt x="80" y="665"/>
                      <a:pt x="79" y="665"/>
                    </a:cubicBezTo>
                    <a:cubicBezTo>
                      <a:pt x="79" y="665"/>
                      <a:pt x="78" y="665"/>
                      <a:pt x="78" y="666"/>
                    </a:cubicBezTo>
                    <a:cubicBezTo>
                      <a:pt x="77" y="666"/>
                      <a:pt x="75" y="666"/>
                      <a:pt x="75" y="667"/>
                    </a:cubicBezTo>
                    <a:cubicBezTo>
                      <a:pt x="75" y="667"/>
                      <a:pt x="75" y="667"/>
                      <a:pt x="75" y="667"/>
                    </a:cubicBezTo>
                    <a:cubicBezTo>
                      <a:pt x="75" y="667"/>
                      <a:pt x="75" y="667"/>
                      <a:pt x="76" y="667"/>
                    </a:cubicBezTo>
                    <a:cubicBezTo>
                      <a:pt x="76" y="668"/>
                      <a:pt x="76" y="668"/>
                      <a:pt x="76" y="668"/>
                    </a:cubicBezTo>
                    <a:cubicBezTo>
                      <a:pt x="75" y="669"/>
                      <a:pt x="74" y="667"/>
                      <a:pt x="73" y="667"/>
                    </a:cubicBezTo>
                    <a:cubicBezTo>
                      <a:pt x="73" y="667"/>
                      <a:pt x="72" y="668"/>
                      <a:pt x="71" y="668"/>
                    </a:cubicBezTo>
                    <a:cubicBezTo>
                      <a:pt x="71" y="668"/>
                      <a:pt x="71" y="668"/>
                      <a:pt x="71" y="668"/>
                    </a:cubicBezTo>
                    <a:cubicBezTo>
                      <a:pt x="71" y="669"/>
                      <a:pt x="71" y="669"/>
                      <a:pt x="71" y="669"/>
                    </a:cubicBezTo>
                    <a:cubicBezTo>
                      <a:pt x="71" y="670"/>
                      <a:pt x="72" y="671"/>
                      <a:pt x="72" y="671"/>
                    </a:cubicBezTo>
                    <a:cubicBezTo>
                      <a:pt x="73" y="671"/>
                      <a:pt x="73" y="671"/>
                      <a:pt x="73" y="671"/>
                    </a:cubicBezTo>
                    <a:cubicBezTo>
                      <a:pt x="74" y="672"/>
                      <a:pt x="74" y="672"/>
                      <a:pt x="74" y="672"/>
                    </a:cubicBezTo>
                    <a:cubicBezTo>
                      <a:pt x="75" y="673"/>
                      <a:pt x="75" y="673"/>
                      <a:pt x="76" y="673"/>
                    </a:cubicBezTo>
                    <a:cubicBezTo>
                      <a:pt x="76" y="674"/>
                      <a:pt x="74" y="674"/>
                      <a:pt x="74" y="673"/>
                    </a:cubicBezTo>
                    <a:cubicBezTo>
                      <a:pt x="73" y="673"/>
                      <a:pt x="73" y="674"/>
                      <a:pt x="73" y="674"/>
                    </a:cubicBezTo>
                    <a:cubicBezTo>
                      <a:pt x="73" y="675"/>
                      <a:pt x="73" y="675"/>
                      <a:pt x="73" y="676"/>
                    </a:cubicBezTo>
                    <a:cubicBezTo>
                      <a:pt x="72" y="675"/>
                      <a:pt x="72" y="675"/>
                      <a:pt x="72" y="674"/>
                    </a:cubicBezTo>
                    <a:cubicBezTo>
                      <a:pt x="71" y="675"/>
                      <a:pt x="72" y="676"/>
                      <a:pt x="71" y="677"/>
                    </a:cubicBezTo>
                    <a:cubicBezTo>
                      <a:pt x="71" y="678"/>
                      <a:pt x="70" y="678"/>
                      <a:pt x="70" y="678"/>
                    </a:cubicBezTo>
                    <a:cubicBezTo>
                      <a:pt x="70" y="679"/>
                      <a:pt x="70" y="679"/>
                      <a:pt x="70" y="679"/>
                    </a:cubicBezTo>
                    <a:cubicBezTo>
                      <a:pt x="71" y="681"/>
                      <a:pt x="70" y="681"/>
                      <a:pt x="69" y="681"/>
                    </a:cubicBezTo>
                    <a:cubicBezTo>
                      <a:pt x="69" y="681"/>
                      <a:pt x="67" y="681"/>
                      <a:pt x="67" y="682"/>
                    </a:cubicBezTo>
                    <a:cubicBezTo>
                      <a:pt x="67" y="682"/>
                      <a:pt x="66" y="682"/>
                      <a:pt x="66" y="681"/>
                    </a:cubicBezTo>
                    <a:cubicBezTo>
                      <a:pt x="66" y="681"/>
                      <a:pt x="66" y="681"/>
                      <a:pt x="66" y="681"/>
                    </a:cubicBezTo>
                    <a:cubicBezTo>
                      <a:pt x="65" y="680"/>
                      <a:pt x="64" y="680"/>
                      <a:pt x="64" y="681"/>
                    </a:cubicBezTo>
                    <a:cubicBezTo>
                      <a:pt x="65" y="681"/>
                      <a:pt x="65" y="681"/>
                      <a:pt x="65" y="681"/>
                    </a:cubicBezTo>
                    <a:cubicBezTo>
                      <a:pt x="65" y="682"/>
                      <a:pt x="63" y="682"/>
                      <a:pt x="63" y="682"/>
                    </a:cubicBezTo>
                    <a:cubicBezTo>
                      <a:pt x="63" y="683"/>
                      <a:pt x="64" y="683"/>
                      <a:pt x="65" y="683"/>
                    </a:cubicBezTo>
                    <a:cubicBezTo>
                      <a:pt x="66" y="684"/>
                      <a:pt x="67" y="685"/>
                      <a:pt x="68" y="686"/>
                    </a:cubicBezTo>
                    <a:cubicBezTo>
                      <a:pt x="68" y="686"/>
                      <a:pt x="68" y="687"/>
                      <a:pt x="69" y="687"/>
                    </a:cubicBezTo>
                    <a:cubicBezTo>
                      <a:pt x="69" y="687"/>
                      <a:pt x="70" y="687"/>
                      <a:pt x="71" y="687"/>
                    </a:cubicBezTo>
                    <a:cubicBezTo>
                      <a:pt x="71" y="687"/>
                      <a:pt x="71" y="687"/>
                      <a:pt x="72" y="688"/>
                    </a:cubicBezTo>
                    <a:cubicBezTo>
                      <a:pt x="72" y="688"/>
                      <a:pt x="73" y="689"/>
                      <a:pt x="73" y="689"/>
                    </a:cubicBezTo>
                    <a:cubicBezTo>
                      <a:pt x="75" y="690"/>
                      <a:pt x="76" y="690"/>
                      <a:pt x="78" y="691"/>
                    </a:cubicBezTo>
                    <a:cubicBezTo>
                      <a:pt x="79" y="692"/>
                      <a:pt x="80" y="693"/>
                      <a:pt x="81" y="695"/>
                    </a:cubicBezTo>
                    <a:cubicBezTo>
                      <a:pt x="81" y="695"/>
                      <a:pt x="82" y="696"/>
                      <a:pt x="82" y="696"/>
                    </a:cubicBezTo>
                    <a:cubicBezTo>
                      <a:pt x="83" y="696"/>
                      <a:pt x="83" y="697"/>
                      <a:pt x="84" y="697"/>
                    </a:cubicBezTo>
                    <a:cubicBezTo>
                      <a:pt x="84" y="697"/>
                      <a:pt x="84" y="698"/>
                      <a:pt x="84" y="698"/>
                    </a:cubicBezTo>
                    <a:cubicBezTo>
                      <a:pt x="85" y="699"/>
                      <a:pt x="85" y="699"/>
                      <a:pt x="85" y="699"/>
                    </a:cubicBezTo>
                    <a:cubicBezTo>
                      <a:pt x="86" y="698"/>
                      <a:pt x="87" y="697"/>
                      <a:pt x="88" y="698"/>
                    </a:cubicBezTo>
                    <a:cubicBezTo>
                      <a:pt x="88" y="698"/>
                      <a:pt x="89" y="698"/>
                      <a:pt x="89" y="698"/>
                    </a:cubicBezTo>
                    <a:cubicBezTo>
                      <a:pt x="89" y="698"/>
                      <a:pt x="90" y="698"/>
                      <a:pt x="90" y="698"/>
                    </a:cubicBezTo>
                    <a:cubicBezTo>
                      <a:pt x="91" y="698"/>
                      <a:pt x="91" y="698"/>
                      <a:pt x="92" y="699"/>
                    </a:cubicBezTo>
                    <a:cubicBezTo>
                      <a:pt x="92" y="699"/>
                      <a:pt x="92" y="699"/>
                      <a:pt x="93" y="699"/>
                    </a:cubicBezTo>
                    <a:cubicBezTo>
                      <a:pt x="93" y="699"/>
                      <a:pt x="94" y="699"/>
                      <a:pt x="94" y="699"/>
                    </a:cubicBezTo>
                    <a:cubicBezTo>
                      <a:pt x="95" y="700"/>
                      <a:pt x="95" y="700"/>
                      <a:pt x="95" y="700"/>
                    </a:cubicBezTo>
                    <a:cubicBezTo>
                      <a:pt x="96" y="701"/>
                      <a:pt x="97" y="701"/>
                      <a:pt x="98" y="701"/>
                    </a:cubicBezTo>
                    <a:cubicBezTo>
                      <a:pt x="98" y="701"/>
                      <a:pt x="99" y="701"/>
                      <a:pt x="99" y="701"/>
                    </a:cubicBezTo>
                    <a:cubicBezTo>
                      <a:pt x="100" y="701"/>
                      <a:pt x="100" y="701"/>
                      <a:pt x="101" y="701"/>
                    </a:cubicBezTo>
                    <a:cubicBezTo>
                      <a:pt x="102" y="701"/>
                      <a:pt x="103" y="702"/>
                      <a:pt x="104" y="701"/>
                    </a:cubicBezTo>
                    <a:cubicBezTo>
                      <a:pt x="104" y="701"/>
                      <a:pt x="104" y="701"/>
                      <a:pt x="105" y="701"/>
                    </a:cubicBezTo>
                    <a:cubicBezTo>
                      <a:pt x="105" y="701"/>
                      <a:pt x="106" y="702"/>
                      <a:pt x="106" y="702"/>
                    </a:cubicBezTo>
                    <a:cubicBezTo>
                      <a:pt x="106" y="702"/>
                      <a:pt x="106" y="703"/>
                      <a:pt x="107" y="703"/>
                    </a:cubicBezTo>
                    <a:cubicBezTo>
                      <a:pt x="107" y="703"/>
                      <a:pt x="108" y="704"/>
                      <a:pt x="108" y="704"/>
                    </a:cubicBezTo>
                    <a:cubicBezTo>
                      <a:pt x="109" y="704"/>
                      <a:pt x="109" y="704"/>
                      <a:pt x="110" y="704"/>
                    </a:cubicBezTo>
                    <a:cubicBezTo>
                      <a:pt x="110" y="705"/>
                      <a:pt x="110" y="705"/>
                      <a:pt x="111" y="705"/>
                    </a:cubicBezTo>
                    <a:cubicBezTo>
                      <a:pt x="111" y="705"/>
                      <a:pt x="111" y="705"/>
                      <a:pt x="111" y="706"/>
                    </a:cubicBezTo>
                    <a:cubicBezTo>
                      <a:pt x="111" y="706"/>
                      <a:pt x="111" y="706"/>
                      <a:pt x="111" y="706"/>
                    </a:cubicBezTo>
                    <a:cubicBezTo>
                      <a:pt x="111" y="707"/>
                      <a:pt x="112" y="706"/>
                      <a:pt x="112" y="707"/>
                    </a:cubicBezTo>
                    <a:cubicBezTo>
                      <a:pt x="112" y="707"/>
                      <a:pt x="113" y="706"/>
                      <a:pt x="113" y="706"/>
                    </a:cubicBezTo>
                    <a:cubicBezTo>
                      <a:pt x="113" y="706"/>
                      <a:pt x="113" y="706"/>
                      <a:pt x="113" y="706"/>
                    </a:cubicBezTo>
                    <a:cubicBezTo>
                      <a:pt x="114" y="706"/>
                      <a:pt x="115" y="706"/>
                      <a:pt x="115" y="706"/>
                    </a:cubicBezTo>
                    <a:cubicBezTo>
                      <a:pt x="116" y="705"/>
                      <a:pt x="117" y="705"/>
                      <a:pt x="118" y="706"/>
                    </a:cubicBezTo>
                    <a:cubicBezTo>
                      <a:pt x="118" y="706"/>
                      <a:pt x="118" y="705"/>
                      <a:pt x="119" y="705"/>
                    </a:cubicBezTo>
                    <a:cubicBezTo>
                      <a:pt x="119" y="705"/>
                      <a:pt x="120" y="706"/>
                      <a:pt x="120" y="706"/>
                    </a:cubicBezTo>
                    <a:cubicBezTo>
                      <a:pt x="121" y="706"/>
                      <a:pt x="121" y="706"/>
                      <a:pt x="121" y="707"/>
                    </a:cubicBezTo>
                    <a:cubicBezTo>
                      <a:pt x="122" y="707"/>
                      <a:pt x="122" y="707"/>
                      <a:pt x="123" y="707"/>
                    </a:cubicBezTo>
                    <a:cubicBezTo>
                      <a:pt x="123" y="707"/>
                      <a:pt x="124" y="707"/>
                      <a:pt x="124" y="708"/>
                    </a:cubicBezTo>
                    <a:cubicBezTo>
                      <a:pt x="124" y="708"/>
                      <a:pt x="124" y="709"/>
                      <a:pt x="124" y="709"/>
                    </a:cubicBezTo>
                    <a:cubicBezTo>
                      <a:pt x="123" y="710"/>
                      <a:pt x="124" y="711"/>
                      <a:pt x="125" y="711"/>
                    </a:cubicBezTo>
                    <a:cubicBezTo>
                      <a:pt x="126" y="711"/>
                      <a:pt x="126" y="711"/>
                      <a:pt x="126" y="712"/>
                    </a:cubicBezTo>
                    <a:cubicBezTo>
                      <a:pt x="126" y="712"/>
                      <a:pt x="127" y="712"/>
                      <a:pt x="127" y="712"/>
                    </a:cubicBezTo>
                    <a:cubicBezTo>
                      <a:pt x="127" y="712"/>
                      <a:pt x="127" y="712"/>
                      <a:pt x="128" y="712"/>
                    </a:cubicBezTo>
                    <a:cubicBezTo>
                      <a:pt x="128" y="713"/>
                      <a:pt x="129" y="712"/>
                      <a:pt x="129" y="713"/>
                    </a:cubicBezTo>
                    <a:cubicBezTo>
                      <a:pt x="130" y="713"/>
                      <a:pt x="130" y="714"/>
                      <a:pt x="130" y="714"/>
                    </a:cubicBezTo>
                    <a:cubicBezTo>
                      <a:pt x="131" y="714"/>
                      <a:pt x="131" y="713"/>
                      <a:pt x="131" y="714"/>
                    </a:cubicBezTo>
                    <a:cubicBezTo>
                      <a:pt x="132" y="714"/>
                      <a:pt x="132" y="714"/>
                      <a:pt x="132" y="714"/>
                    </a:cubicBezTo>
                    <a:cubicBezTo>
                      <a:pt x="132" y="715"/>
                      <a:pt x="132" y="715"/>
                      <a:pt x="133" y="715"/>
                    </a:cubicBezTo>
                    <a:cubicBezTo>
                      <a:pt x="133" y="715"/>
                      <a:pt x="133" y="715"/>
                      <a:pt x="133" y="716"/>
                    </a:cubicBezTo>
                    <a:cubicBezTo>
                      <a:pt x="133" y="716"/>
                      <a:pt x="133" y="716"/>
                      <a:pt x="134" y="716"/>
                    </a:cubicBezTo>
                    <a:cubicBezTo>
                      <a:pt x="134" y="717"/>
                      <a:pt x="134" y="717"/>
                      <a:pt x="135" y="718"/>
                    </a:cubicBezTo>
                    <a:cubicBezTo>
                      <a:pt x="135" y="718"/>
                      <a:pt x="136" y="719"/>
                      <a:pt x="136" y="719"/>
                    </a:cubicBezTo>
                    <a:cubicBezTo>
                      <a:pt x="137" y="719"/>
                      <a:pt x="138" y="719"/>
                      <a:pt x="138" y="719"/>
                    </a:cubicBezTo>
                    <a:cubicBezTo>
                      <a:pt x="139" y="719"/>
                      <a:pt x="139" y="718"/>
                      <a:pt x="139" y="718"/>
                    </a:cubicBezTo>
                    <a:cubicBezTo>
                      <a:pt x="139" y="717"/>
                      <a:pt x="141" y="717"/>
                      <a:pt x="141" y="716"/>
                    </a:cubicBezTo>
                    <a:cubicBezTo>
                      <a:pt x="142" y="716"/>
                      <a:pt x="143" y="714"/>
                      <a:pt x="143" y="713"/>
                    </a:cubicBezTo>
                    <a:cubicBezTo>
                      <a:pt x="142" y="711"/>
                      <a:pt x="142" y="711"/>
                      <a:pt x="142" y="711"/>
                    </a:cubicBezTo>
                    <a:cubicBezTo>
                      <a:pt x="141" y="709"/>
                      <a:pt x="139" y="707"/>
                      <a:pt x="138" y="705"/>
                    </a:cubicBezTo>
                    <a:cubicBezTo>
                      <a:pt x="138" y="704"/>
                      <a:pt x="137" y="703"/>
                      <a:pt x="137" y="703"/>
                    </a:cubicBezTo>
                    <a:cubicBezTo>
                      <a:pt x="137" y="701"/>
                      <a:pt x="137" y="700"/>
                      <a:pt x="138" y="699"/>
                    </a:cubicBezTo>
                    <a:cubicBezTo>
                      <a:pt x="138" y="698"/>
                      <a:pt x="139" y="697"/>
                      <a:pt x="138" y="696"/>
                    </a:cubicBezTo>
                    <a:cubicBezTo>
                      <a:pt x="138" y="695"/>
                      <a:pt x="138" y="695"/>
                      <a:pt x="138" y="695"/>
                    </a:cubicBezTo>
                    <a:cubicBezTo>
                      <a:pt x="138" y="695"/>
                      <a:pt x="137" y="695"/>
                      <a:pt x="137" y="696"/>
                    </a:cubicBezTo>
                    <a:cubicBezTo>
                      <a:pt x="136" y="695"/>
                      <a:pt x="136" y="693"/>
                      <a:pt x="136" y="693"/>
                    </a:cubicBezTo>
                    <a:cubicBezTo>
                      <a:pt x="135" y="692"/>
                      <a:pt x="134" y="692"/>
                      <a:pt x="133" y="691"/>
                    </a:cubicBezTo>
                    <a:cubicBezTo>
                      <a:pt x="133" y="691"/>
                      <a:pt x="132" y="690"/>
                      <a:pt x="132" y="689"/>
                    </a:cubicBezTo>
                    <a:cubicBezTo>
                      <a:pt x="132" y="688"/>
                      <a:pt x="133" y="687"/>
                      <a:pt x="134" y="687"/>
                    </a:cubicBezTo>
                    <a:cubicBezTo>
                      <a:pt x="134" y="687"/>
                      <a:pt x="134" y="687"/>
                      <a:pt x="134" y="687"/>
                    </a:cubicBezTo>
                    <a:cubicBezTo>
                      <a:pt x="135" y="687"/>
                      <a:pt x="135" y="687"/>
                      <a:pt x="135" y="686"/>
                    </a:cubicBezTo>
                    <a:cubicBezTo>
                      <a:pt x="136" y="685"/>
                      <a:pt x="136" y="683"/>
                      <a:pt x="137" y="682"/>
                    </a:cubicBezTo>
                    <a:cubicBezTo>
                      <a:pt x="137" y="681"/>
                      <a:pt x="137" y="680"/>
                      <a:pt x="138" y="680"/>
                    </a:cubicBezTo>
                    <a:cubicBezTo>
                      <a:pt x="138" y="679"/>
                      <a:pt x="139" y="679"/>
                      <a:pt x="140" y="680"/>
                    </a:cubicBezTo>
                    <a:cubicBezTo>
                      <a:pt x="140" y="680"/>
                      <a:pt x="140" y="680"/>
                      <a:pt x="140" y="680"/>
                    </a:cubicBezTo>
                    <a:cubicBezTo>
                      <a:pt x="140" y="680"/>
                      <a:pt x="141" y="680"/>
                      <a:pt x="141" y="679"/>
                    </a:cubicBezTo>
                    <a:cubicBezTo>
                      <a:pt x="141" y="679"/>
                      <a:pt x="141" y="679"/>
                      <a:pt x="141" y="678"/>
                    </a:cubicBezTo>
                    <a:cubicBezTo>
                      <a:pt x="141" y="678"/>
                      <a:pt x="142" y="678"/>
                      <a:pt x="142" y="678"/>
                    </a:cubicBezTo>
                    <a:cubicBezTo>
                      <a:pt x="143" y="678"/>
                      <a:pt x="144" y="678"/>
                      <a:pt x="145" y="678"/>
                    </a:cubicBezTo>
                    <a:cubicBezTo>
                      <a:pt x="146" y="677"/>
                      <a:pt x="146" y="677"/>
                      <a:pt x="146" y="676"/>
                    </a:cubicBezTo>
                    <a:cubicBezTo>
                      <a:pt x="146" y="676"/>
                      <a:pt x="147" y="676"/>
                      <a:pt x="147" y="676"/>
                    </a:cubicBezTo>
                    <a:cubicBezTo>
                      <a:pt x="147" y="675"/>
                      <a:pt x="147" y="674"/>
                      <a:pt x="148" y="673"/>
                    </a:cubicBezTo>
                    <a:cubicBezTo>
                      <a:pt x="148" y="674"/>
                      <a:pt x="148" y="674"/>
                      <a:pt x="148" y="674"/>
                    </a:cubicBezTo>
                    <a:cubicBezTo>
                      <a:pt x="149" y="674"/>
                      <a:pt x="149" y="674"/>
                      <a:pt x="149" y="674"/>
                    </a:cubicBezTo>
                    <a:cubicBezTo>
                      <a:pt x="149" y="674"/>
                      <a:pt x="149" y="674"/>
                      <a:pt x="149" y="673"/>
                    </a:cubicBezTo>
                    <a:cubicBezTo>
                      <a:pt x="149" y="673"/>
                      <a:pt x="149" y="672"/>
                      <a:pt x="149" y="672"/>
                    </a:cubicBezTo>
                    <a:cubicBezTo>
                      <a:pt x="146" y="669"/>
                      <a:pt x="146" y="669"/>
                      <a:pt x="146" y="669"/>
                    </a:cubicBezTo>
                    <a:cubicBezTo>
                      <a:pt x="144" y="669"/>
                      <a:pt x="144" y="669"/>
                      <a:pt x="144" y="669"/>
                    </a:cubicBezTo>
                    <a:cubicBezTo>
                      <a:pt x="144" y="668"/>
                      <a:pt x="144" y="668"/>
                      <a:pt x="144" y="668"/>
                    </a:cubicBezTo>
                    <a:cubicBezTo>
                      <a:pt x="145" y="667"/>
                      <a:pt x="145" y="667"/>
                      <a:pt x="145" y="667"/>
                    </a:cubicBezTo>
                    <a:cubicBezTo>
                      <a:pt x="146" y="668"/>
                      <a:pt x="146" y="668"/>
                      <a:pt x="146" y="668"/>
                    </a:cubicBezTo>
                    <a:cubicBezTo>
                      <a:pt x="147" y="667"/>
                      <a:pt x="147" y="667"/>
                      <a:pt x="147" y="667"/>
                    </a:cubicBezTo>
                    <a:cubicBezTo>
                      <a:pt x="142" y="658"/>
                      <a:pt x="142" y="658"/>
                      <a:pt x="142" y="658"/>
                    </a:cubicBezTo>
                    <a:cubicBezTo>
                      <a:pt x="142" y="658"/>
                      <a:pt x="140" y="657"/>
                      <a:pt x="140" y="657"/>
                    </a:cubicBezTo>
                    <a:cubicBezTo>
                      <a:pt x="139" y="657"/>
                      <a:pt x="137" y="657"/>
                      <a:pt x="137" y="657"/>
                    </a:cubicBezTo>
                    <a:cubicBezTo>
                      <a:pt x="137" y="657"/>
                      <a:pt x="136" y="658"/>
                      <a:pt x="136" y="658"/>
                    </a:cubicBezTo>
                    <a:cubicBezTo>
                      <a:pt x="136" y="658"/>
                      <a:pt x="135" y="657"/>
                      <a:pt x="135" y="657"/>
                    </a:cubicBezTo>
                    <a:cubicBezTo>
                      <a:pt x="135" y="657"/>
                      <a:pt x="134" y="656"/>
                      <a:pt x="134" y="656"/>
                    </a:cubicBezTo>
                    <a:cubicBezTo>
                      <a:pt x="134" y="656"/>
                      <a:pt x="135" y="654"/>
                      <a:pt x="135" y="654"/>
                    </a:cubicBezTo>
                    <a:cubicBezTo>
                      <a:pt x="135" y="654"/>
                      <a:pt x="135" y="652"/>
                      <a:pt x="135" y="652"/>
                    </a:cubicBezTo>
                    <a:cubicBezTo>
                      <a:pt x="135" y="651"/>
                      <a:pt x="133" y="651"/>
                      <a:pt x="133" y="651"/>
                    </a:cubicBezTo>
                    <a:cubicBezTo>
                      <a:pt x="133" y="651"/>
                      <a:pt x="130" y="650"/>
                      <a:pt x="130" y="650"/>
                    </a:cubicBezTo>
                    <a:cubicBezTo>
                      <a:pt x="130" y="650"/>
                      <a:pt x="131" y="648"/>
                      <a:pt x="131" y="648"/>
                    </a:cubicBezTo>
                    <a:cubicBezTo>
                      <a:pt x="131" y="647"/>
                      <a:pt x="131" y="647"/>
                      <a:pt x="132" y="646"/>
                    </a:cubicBezTo>
                    <a:cubicBezTo>
                      <a:pt x="132" y="646"/>
                      <a:pt x="133" y="645"/>
                      <a:pt x="133" y="644"/>
                    </a:cubicBezTo>
                    <a:cubicBezTo>
                      <a:pt x="133" y="644"/>
                      <a:pt x="134" y="643"/>
                      <a:pt x="134" y="643"/>
                    </a:cubicBezTo>
                    <a:cubicBezTo>
                      <a:pt x="133" y="642"/>
                      <a:pt x="133" y="642"/>
                      <a:pt x="133" y="642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39"/>
                      <a:pt x="133" y="635"/>
                      <a:pt x="133" y="635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6" y="633"/>
                      <a:pt x="136" y="633"/>
                    </a:cubicBezTo>
                    <a:cubicBezTo>
                      <a:pt x="136" y="633"/>
                      <a:pt x="136" y="632"/>
                      <a:pt x="136" y="632"/>
                    </a:cubicBezTo>
                    <a:cubicBezTo>
                      <a:pt x="136" y="632"/>
                      <a:pt x="136" y="630"/>
                      <a:pt x="136" y="630"/>
                    </a:cubicBezTo>
                    <a:cubicBezTo>
                      <a:pt x="138" y="629"/>
                      <a:pt x="138" y="629"/>
                      <a:pt x="138" y="629"/>
                    </a:cubicBezTo>
                    <a:cubicBezTo>
                      <a:pt x="138" y="629"/>
                      <a:pt x="140" y="632"/>
                      <a:pt x="141" y="632"/>
                    </a:cubicBezTo>
                    <a:cubicBezTo>
                      <a:pt x="141" y="633"/>
                      <a:pt x="141" y="634"/>
                      <a:pt x="141" y="634"/>
                    </a:cubicBezTo>
                    <a:cubicBezTo>
                      <a:pt x="141" y="634"/>
                      <a:pt x="142" y="635"/>
                      <a:pt x="142" y="635"/>
                    </a:cubicBezTo>
                    <a:cubicBezTo>
                      <a:pt x="142" y="636"/>
                      <a:pt x="144" y="636"/>
                      <a:pt x="144" y="636"/>
                    </a:cubicBezTo>
                    <a:cubicBezTo>
                      <a:pt x="147" y="634"/>
                      <a:pt x="147" y="634"/>
                      <a:pt x="147" y="634"/>
                    </a:cubicBezTo>
                    <a:cubicBezTo>
                      <a:pt x="145" y="632"/>
                      <a:pt x="145" y="632"/>
                      <a:pt x="145" y="632"/>
                    </a:cubicBezTo>
                    <a:cubicBezTo>
                      <a:pt x="145" y="632"/>
                      <a:pt x="145" y="630"/>
                      <a:pt x="145" y="629"/>
                    </a:cubicBezTo>
                    <a:cubicBezTo>
                      <a:pt x="145" y="629"/>
                      <a:pt x="145" y="628"/>
                      <a:pt x="145" y="628"/>
                    </a:cubicBezTo>
                    <a:cubicBezTo>
                      <a:pt x="145" y="627"/>
                      <a:pt x="145" y="627"/>
                      <a:pt x="145" y="627"/>
                    </a:cubicBezTo>
                    <a:cubicBezTo>
                      <a:pt x="147" y="627"/>
                      <a:pt x="147" y="627"/>
                      <a:pt x="147" y="627"/>
                    </a:cubicBezTo>
                    <a:cubicBezTo>
                      <a:pt x="150" y="625"/>
                      <a:pt x="150" y="625"/>
                      <a:pt x="150" y="625"/>
                    </a:cubicBezTo>
                    <a:cubicBezTo>
                      <a:pt x="150" y="622"/>
                      <a:pt x="150" y="622"/>
                      <a:pt x="150" y="622"/>
                    </a:cubicBezTo>
                    <a:cubicBezTo>
                      <a:pt x="153" y="622"/>
                      <a:pt x="153" y="622"/>
                      <a:pt x="153" y="622"/>
                    </a:cubicBezTo>
                    <a:cubicBezTo>
                      <a:pt x="156" y="619"/>
                      <a:pt x="156" y="619"/>
                      <a:pt x="156" y="619"/>
                    </a:cubicBezTo>
                    <a:cubicBezTo>
                      <a:pt x="157" y="618"/>
                      <a:pt x="157" y="618"/>
                      <a:pt x="157" y="618"/>
                    </a:cubicBezTo>
                    <a:cubicBezTo>
                      <a:pt x="158" y="617"/>
                      <a:pt x="158" y="617"/>
                      <a:pt x="158" y="617"/>
                    </a:cubicBezTo>
                    <a:cubicBezTo>
                      <a:pt x="159" y="616"/>
                      <a:pt x="159" y="616"/>
                      <a:pt x="159" y="616"/>
                    </a:cubicBezTo>
                    <a:cubicBezTo>
                      <a:pt x="160" y="615"/>
                      <a:pt x="160" y="615"/>
                      <a:pt x="160" y="615"/>
                    </a:cubicBezTo>
                    <a:cubicBezTo>
                      <a:pt x="160" y="615"/>
                      <a:pt x="162" y="616"/>
                      <a:pt x="162" y="616"/>
                    </a:cubicBezTo>
                    <a:cubicBezTo>
                      <a:pt x="162" y="616"/>
                      <a:pt x="163" y="617"/>
                      <a:pt x="163" y="617"/>
                    </a:cubicBezTo>
                    <a:cubicBezTo>
                      <a:pt x="163" y="617"/>
                      <a:pt x="163" y="618"/>
                      <a:pt x="164" y="618"/>
                    </a:cubicBezTo>
                    <a:cubicBezTo>
                      <a:pt x="164" y="618"/>
                      <a:pt x="164" y="617"/>
                      <a:pt x="164" y="617"/>
                    </a:cubicBezTo>
                    <a:cubicBezTo>
                      <a:pt x="164" y="617"/>
                      <a:pt x="166" y="618"/>
                      <a:pt x="166" y="617"/>
                    </a:cubicBezTo>
                    <a:cubicBezTo>
                      <a:pt x="166" y="617"/>
                      <a:pt x="167" y="616"/>
                      <a:pt x="167" y="616"/>
                    </a:cubicBezTo>
                    <a:cubicBezTo>
                      <a:pt x="167" y="616"/>
                      <a:pt x="168" y="616"/>
                      <a:pt x="169" y="616"/>
                    </a:cubicBezTo>
                    <a:cubicBezTo>
                      <a:pt x="169" y="616"/>
                      <a:pt x="170" y="615"/>
                      <a:pt x="170" y="615"/>
                    </a:cubicBezTo>
                    <a:cubicBezTo>
                      <a:pt x="170" y="615"/>
                      <a:pt x="171" y="618"/>
                      <a:pt x="171" y="618"/>
                    </a:cubicBezTo>
                    <a:cubicBezTo>
                      <a:pt x="172" y="619"/>
                      <a:pt x="173" y="618"/>
                      <a:pt x="173" y="618"/>
                    </a:cubicBezTo>
                    <a:cubicBezTo>
                      <a:pt x="176" y="617"/>
                      <a:pt x="176" y="617"/>
                      <a:pt x="176" y="617"/>
                    </a:cubicBezTo>
                    <a:cubicBezTo>
                      <a:pt x="176" y="617"/>
                      <a:pt x="178" y="620"/>
                      <a:pt x="178" y="620"/>
                    </a:cubicBezTo>
                    <a:cubicBezTo>
                      <a:pt x="179" y="620"/>
                      <a:pt x="180" y="621"/>
                      <a:pt x="181" y="621"/>
                    </a:cubicBezTo>
                    <a:cubicBezTo>
                      <a:pt x="181" y="621"/>
                      <a:pt x="182" y="623"/>
                      <a:pt x="182" y="623"/>
                    </a:cubicBezTo>
                    <a:cubicBezTo>
                      <a:pt x="182" y="623"/>
                      <a:pt x="184" y="624"/>
                      <a:pt x="184" y="625"/>
                    </a:cubicBezTo>
                    <a:cubicBezTo>
                      <a:pt x="184" y="625"/>
                      <a:pt x="184" y="626"/>
                      <a:pt x="184" y="626"/>
                    </a:cubicBezTo>
                    <a:cubicBezTo>
                      <a:pt x="183" y="627"/>
                      <a:pt x="184" y="628"/>
                      <a:pt x="184" y="628"/>
                    </a:cubicBezTo>
                    <a:cubicBezTo>
                      <a:pt x="185" y="629"/>
                      <a:pt x="186" y="628"/>
                      <a:pt x="186" y="628"/>
                    </a:cubicBezTo>
                    <a:cubicBezTo>
                      <a:pt x="186" y="628"/>
                      <a:pt x="186" y="627"/>
                      <a:pt x="186" y="627"/>
                    </a:cubicBezTo>
                    <a:cubicBezTo>
                      <a:pt x="186" y="626"/>
                      <a:pt x="185" y="624"/>
                      <a:pt x="185" y="624"/>
                    </a:cubicBezTo>
                    <a:cubicBezTo>
                      <a:pt x="185" y="624"/>
                      <a:pt x="185" y="624"/>
                      <a:pt x="185" y="623"/>
                    </a:cubicBezTo>
                    <a:cubicBezTo>
                      <a:pt x="185" y="622"/>
                      <a:pt x="186" y="623"/>
                      <a:pt x="186" y="623"/>
                    </a:cubicBezTo>
                    <a:cubicBezTo>
                      <a:pt x="187" y="623"/>
                      <a:pt x="188" y="624"/>
                      <a:pt x="188" y="624"/>
                    </a:cubicBezTo>
                    <a:cubicBezTo>
                      <a:pt x="189" y="624"/>
                      <a:pt x="188" y="625"/>
                      <a:pt x="188" y="625"/>
                    </a:cubicBezTo>
                    <a:cubicBezTo>
                      <a:pt x="188" y="625"/>
                      <a:pt x="192" y="628"/>
                      <a:pt x="192" y="628"/>
                    </a:cubicBezTo>
                    <a:cubicBezTo>
                      <a:pt x="193" y="628"/>
                      <a:pt x="193" y="628"/>
                      <a:pt x="193" y="628"/>
                    </a:cubicBezTo>
                    <a:cubicBezTo>
                      <a:pt x="193" y="628"/>
                      <a:pt x="195" y="626"/>
                      <a:pt x="195" y="626"/>
                    </a:cubicBezTo>
                    <a:cubicBezTo>
                      <a:pt x="195" y="626"/>
                      <a:pt x="196" y="625"/>
                      <a:pt x="196" y="624"/>
                    </a:cubicBezTo>
                    <a:cubicBezTo>
                      <a:pt x="196" y="624"/>
                      <a:pt x="197" y="625"/>
                      <a:pt x="197" y="625"/>
                    </a:cubicBezTo>
                    <a:cubicBezTo>
                      <a:pt x="197" y="625"/>
                      <a:pt x="197" y="624"/>
                      <a:pt x="197" y="624"/>
                    </a:cubicBezTo>
                    <a:cubicBezTo>
                      <a:pt x="197" y="623"/>
                      <a:pt x="198" y="623"/>
                      <a:pt x="198" y="623"/>
                    </a:cubicBezTo>
                    <a:cubicBezTo>
                      <a:pt x="198" y="623"/>
                      <a:pt x="199" y="623"/>
                      <a:pt x="199" y="623"/>
                    </a:cubicBezTo>
                    <a:cubicBezTo>
                      <a:pt x="200" y="622"/>
                      <a:pt x="200" y="622"/>
                      <a:pt x="200" y="622"/>
                    </a:cubicBezTo>
                    <a:cubicBezTo>
                      <a:pt x="200" y="622"/>
                      <a:pt x="202" y="622"/>
                      <a:pt x="202" y="622"/>
                    </a:cubicBezTo>
                    <a:cubicBezTo>
                      <a:pt x="203" y="622"/>
                      <a:pt x="204" y="624"/>
                      <a:pt x="204" y="624"/>
                    </a:cubicBezTo>
                    <a:cubicBezTo>
                      <a:pt x="204" y="624"/>
                      <a:pt x="205" y="624"/>
                      <a:pt x="206" y="624"/>
                    </a:cubicBezTo>
                    <a:cubicBezTo>
                      <a:pt x="206" y="624"/>
                      <a:pt x="206" y="624"/>
                      <a:pt x="207" y="624"/>
                    </a:cubicBezTo>
                    <a:cubicBezTo>
                      <a:pt x="207" y="623"/>
                      <a:pt x="207" y="623"/>
                      <a:pt x="207" y="622"/>
                    </a:cubicBezTo>
                    <a:cubicBezTo>
                      <a:pt x="207" y="622"/>
                      <a:pt x="208" y="622"/>
                      <a:pt x="208" y="622"/>
                    </a:cubicBezTo>
                    <a:cubicBezTo>
                      <a:pt x="208" y="622"/>
                      <a:pt x="209" y="623"/>
                      <a:pt x="209" y="622"/>
                    </a:cubicBezTo>
                    <a:cubicBezTo>
                      <a:pt x="209" y="622"/>
                      <a:pt x="211" y="622"/>
                      <a:pt x="211" y="622"/>
                    </a:cubicBezTo>
                    <a:cubicBezTo>
                      <a:pt x="211" y="623"/>
                      <a:pt x="211" y="623"/>
                      <a:pt x="211" y="623"/>
                    </a:cubicBezTo>
                    <a:cubicBezTo>
                      <a:pt x="212" y="623"/>
                      <a:pt x="212" y="623"/>
                      <a:pt x="212" y="623"/>
                    </a:cubicBezTo>
                    <a:cubicBezTo>
                      <a:pt x="212" y="623"/>
                      <a:pt x="212" y="625"/>
                      <a:pt x="212" y="625"/>
                    </a:cubicBezTo>
                    <a:cubicBezTo>
                      <a:pt x="212" y="625"/>
                      <a:pt x="214" y="627"/>
                      <a:pt x="214" y="627"/>
                    </a:cubicBezTo>
                    <a:cubicBezTo>
                      <a:pt x="219" y="627"/>
                      <a:pt x="219" y="627"/>
                      <a:pt x="219" y="627"/>
                    </a:cubicBezTo>
                    <a:cubicBezTo>
                      <a:pt x="219" y="629"/>
                      <a:pt x="219" y="629"/>
                      <a:pt x="219" y="629"/>
                    </a:cubicBezTo>
                    <a:cubicBezTo>
                      <a:pt x="220" y="629"/>
                      <a:pt x="220" y="629"/>
                      <a:pt x="220" y="629"/>
                    </a:cubicBezTo>
                    <a:cubicBezTo>
                      <a:pt x="220" y="629"/>
                      <a:pt x="222" y="626"/>
                      <a:pt x="222" y="626"/>
                    </a:cubicBezTo>
                    <a:cubicBezTo>
                      <a:pt x="222" y="626"/>
                      <a:pt x="222" y="625"/>
                      <a:pt x="222" y="625"/>
                    </a:cubicBezTo>
                    <a:cubicBezTo>
                      <a:pt x="222" y="625"/>
                      <a:pt x="224" y="627"/>
                      <a:pt x="224" y="627"/>
                    </a:cubicBezTo>
                    <a:cubicBezTo>
                      <a:pt x="228" y="627"/>
                      <a:pt x="228" y="627"/>
                      <a:pt x="228" y="627"/>
                    </a:cubicBezTo>
                    <a:cubicBezTo>
                      <a:pt x="228" y="627"/>
                      <a:pt x="229" y="626"/>
                      <a:pt x="230" y="626"/>
                    </a:cubicBezTo>
                    <a:cubicBezTo>
                      <a:pt x="230" y="626"/>
                      <a:pt x="231" y="625"/>
                      <a:pt x="231" y="625"/>
                    </a:cubicBezTo>
                    <a:cubicBezTo>
                      <a:pt x="232" y="625"/>
                      <a:pt x="232" y="624"/>
                      <a:pt x="232" y="624"/>
                    </a:cubicBezTo>
                    <a:cubicBezTo>
                      <a:pt x="232" y="621"/>
                      <a:pt x="232" y="621"/>
                      <a:pt x="232" y="621"/>
                    </a:cubicBezTo>
                    <a:cubicBezTo>
                      <a:pt x="233" y="620"/>
                      <a:pt x="233" y="620"/>
                      <a:pt x="233" y="620"/>
                    </a:cubicBezTo>
                    <a:cubicBezTo>
                      <a:pt x="232" y="619"/>
                      <a:pt x="232" y="619"/>
                      <a:pt x="232" y="619"/>
                    </a:cubicBezTo>
                    <a:cubicBezTo>
                      <a:pt x="231" y="618"/>
                      <a:pt x="231" y="618"/>
                      <a:pt x="231" y="618"/>
                    </a:cubicBezTo>
                    <a:cubicBezTo>
                      <a:pt x="229" y="618"/>
                      <a:pt x="229" y="618"/>
                      <a:pt x="229" y="618"/>
                    </a:cubicBezTo>
                    <a:cubicBezTo>
                      <a:pt x="229" y="618"/>
                      <a:pt x="228" y="618"/>
                      <a:pt x="228" y="618"/>
                    </a:cubicBezTo>
                    <a:cubicBezTo>
                      <a:pt x="228" y="618"/>
                      <a:pt x="228" y="617"/>
                      <a:pt x="228" y="617"/>
                    </a:cubicBezTo>
                    <a:cubicBezTo>
                      <a:pt x="225" y="617"/>
                      <a:pt x="225" y="617"/>
                      <a:pt x="225" y="617"/>
                    </a:cubicBezTo>
                    <a:cubicBezTo>
                      <a:pt x="225" y="614"/>
                      <a:pt x="225" y="614"/>
                      <a:pt x="225" y="614"/>
                    </a:cubicBezTo>
                    <a:cubicBezTo>
                      <a:pt x="222" y="613"/>
                      <a:pt x="222" y="613"/>
                      <a:pt x="222" y="613"/>
                    </a:cubicBezTo>
                    <a:cubicBezTo>
                      <a:pt x="227" y="610"/>
                      <a:pt x="227" y="610"/>
                      <a:pt x="227" y="610"/>
                    </a:cubicBezTo>
                    <a:cubicBezTo>
                      <a:pt x="229" y="608"/>
                      <a:pt x="229" y="608"/>
                      <a:pt x="229" y="608"/>
                    </a:cubicBezTo>
                    <a:cubicBezTo>
                      <a:pt x="227" y="606"/>
                      <a:pt x="227" y="606"/>
                      <a:pt x="227" y="606"/>
                    </a:cubicBezTo>
                    <a:cubicBezTo>
                      <a:pt x="227" y="604"/>
                      <a:pt x="227" y="604"/>
                      <a:pt x="227" y="604"/>
                    </a:cubicBezTo>
                    <a:cubicBezTo>
                      <a:pt x="229" y="602"/>
                      <a:pt x="229" y="602"/>
                      <a:pt x="229" y="602"/>
                    </a:cubicBezTo>
                    <a:cubicBezTo>
                      <a:pt x="229" y="602"/>
                      <a:pt x="231" y="601"/>
                      <a:pt x="232" y="602"/>
                    </a:cubicBezTo>
                    <a:cubicBezTo>
                      <a:pt x="232" y="602"/>
                      <a:pt x="232" y="602"/>
                      <a:pt x="233" y="602"/>
                    </a:cubicBezTo>
                    <a:cubicBezTo>
                      <a:pt x="233" y="602"/>
                      <a:pt x="234" y="602"/>
                      <a:pt x="235" y="602"/>
                    </a:cubicBezTo>
                    <a:cubicBezTo>
                      <a:pt x="235" y="602"/>
                      <a:pt x="236" y="602"/>
                      <a:pt x="236" y="602"/>
                    </a:cubicBezTo>
                    <a:cubicBezTo>
                      <a:pt x="236" y="601"/>
                      <a:pt x="236" y="601"/>
                      <a:pt x="236" y="601"/>
                    </a:cubicBezTo>
                    <a:cubicBezTo>
                      <a:pt x="236" y="600"/>
                      <a:pt x="235" y="600"/>
                      <a:pt x="235" y="600"/>
                    </a:cubicBezTo>
                    <a:cubicBezTo>
                      <a:pt x="235" y="600"/>
                      <a:pt x="235" y="600"/>
                      <a:pt x="234" y="600"/>
                    </a:cubicBezTo>
                    <a:cubicBezTo>
                      <a:pt x="234" y="600"/>
                      <a:pt x="234" y="600"/>
                      <a:pt x="234" y="599"/>
                    </a:cubicBezTo>
                    <a:cubicBezTo>
                      <a:pt x="233" y="599"/>
                      <a:pt x="232" y="598"/>
                      <a:pt x="231" y="598"/>
                    </a:cubicBezTo>
                    <a:cubicBezTo>
                      <a:pt x="230" y="598"/>
                      <a:pt x="230" y="597"/>
                      <a:pt x="230" y="597"/>
                    </a:cubicBezTo>
                    <a:cubicBezTo>
                      <a:pt x="230" y="597"/>
                      <a:pt x="230" y="597"/>
                      <a:pt x="230" y="597"/>
                    </a:cubicBezTo>
                    <a:cubicBezTo>
                      <a:pt x="231" y="596"/>
                      <a:pt x="232" y="596"/>
                      <a:pt x="233" y="596"/>
                    </a:cubicBezTo>
                    <a:cubicBezTo>
                      <a:pt x="233" y="596"/>
                      <a:pt x="232" y="595"/>
                      <a:pt x="232" y="595"/>
                    </a:cubicBezTo>
                    <a:cubicBezTo>
                      <a:pt x="232" y="595"/>
                      <a:pt x="232" y="595"/>
                      <a:pt x="232" y="595"/>
                    </a:cubicBezTo>
                    <a:cubicBezTo>
                      <a:pt x="231" y="595"/>
                      <a:pt x="230" y="594"/>
                      <a:pt x="229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9" y="593"/>
                      <a:pt x="229" y="593"/>
                      <a:pt x="229" y="593"/>
                    </a:cubicBezTo>
                    <a:cubicBezTo>
                      <a:pt x="230" y="592"/>
                      <a:pt x="229" y="592"/>
                      <a:pt x="229" y="592"/>
                    </a:cubicBezTo>
                    <a:cubicBezTo>
                      <a:pt x="229" y="592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9" y="591"/>
                      <a:pt x="229" y="591"/>
                    </a:cubicBezTo>
                    <a:cubicBezTo>
                      <a:pt x="230" y="591"/>
                      <a:pt x="230" y="591"/>
                      <a:pt x="230" y="590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30" y="590"/>
                      <a:pt x="231" y="590"/>
                      <a:pt x="232" y="590"/>
                    </a:cubicBezTo>
                    <a:cubicBezTo>
                      <a:pt x="232" y="590"/>
                      <a:pt x="233" y="590"/>
                      <a:pt x="233" y="589"/>
                    </a:cubicBezTo>
                    <a:cubicBezTo>
                      <a:pt x="233" y="589"/>
                      <a:pt x="234" y="590"/>
                      <a:pt x="235" y="590"/>
                    </a:cubicBezTo>
                    <a:cubicBezTo>
                      <a:pt x="236" y="590"/>
                      <a:pt x="235" y="590"/>
                      <a:pt x="236" y="590"/>
                    </a:cubicBezTo>
                    <a:cubicBezTo>
                      <a:pt x="236" y="589"/>
                      <a:pt x="237" y="589"/>
                      <a:pt x="237" y="589"/>
                    </a:cubicBezTo>
                    <a:cubicBezTo>
                      <a:pt x="239" y="590"/>
                      <a:pt x="239" y="590"/>
                      <a:pt x="239" y="590"/>
                    </a:cubicBezTo>
                    <a:cubicBezTo>
                      <a:pt x="239" y="590"/>
                      <a:pt x="240" y="589"/>
                      <a:pt x="240" y="589"/>
                    </a:cubicBezTo>
                    <a:cubicBezTo>
                      <a:pt x="240" y="589"/>
                      <a:pt x="242" y="589"/>
                      <a:pt x="243" y="588"/>
                    </a:cubicBezTo>
                    <a:cubicBezTo>
                      <a:pt x="243" y="588"/>
                      <a:pt x="243" y="588"/>
                      <a:pt x="244" y="587"/>
                    </a:cubicBezTo>
                    <a:cubicBezTo>
                      <a:pt x="244" y="587"/>
                      <a:pt x="244" y="587"/>
                      <a:pt x="245" y="587"/>
                    </a:cubicBezTo>
                    <a:cubicBezTo>
                      <a:pt x="245" y="587"/>
                      <a:pt x="246" y="587"/>
                      <a:pt x="247" y="587"/>
                    </a:cubicBezTo>
                    <a:cubicBezTo>
                      <a:pt x="247" y="587"/>
                      <a:pt x="248" y="587"/>
                      <a:pt x="248" y="587"/>
                    </a:cubicBezTo>
                    <a:cubicBezTo>
                      <a:pt x="248" y="587"/>
                      <a:pt x="249" y="587"/>
                      <a:pt x="249" y="587"/>
                    </a:cubicBezTo>
                    <a:cubicBezTo>
                      <a:pt x="249" y="586"/>
                      <a:pt x="251" y="586"/>
                      <a:pt x="251" y="586"/>
                    </a:cubicBezTo>
                    <a:cubicBezTo>
                      <a:pt x="252" y="586"/>
                      <a:pt x="253" y="585"/>
                      <a:pt x="253" y="585"/>
                    </a:cubicBezTo>
                    <a:cubicBezTo>
                      <a:pt x="257" y="586"/>
                      <a:pt x="257" y="586"/>
                      <a:pt x="257" y="586"/>
                    </a:cubicBezTo>
                    <a:cubicBezTo>
                      <a:pt x="257" y="586"/>
                      <a:pt x="257" y="585"/>
                      <a:pt x="257" y="584"/>
                    </a:cubicBezTo>
                    <a:cubicBezTo>
                      <a:pt x="257" y="584"/>
                      <a:pt x="257" y="583"/>
                      <a:pt x="257" y="583"/>
                    </a:cubicBezTo>
                    <a:cubicBezTo>
                      <a:pt x="257" y="583"/>
                      <a:pt x="259" y="583"/>
                      <a:pt x="260" y="583"/>
                    </a:cubicBezTo>
                    <a:cubicBezTo>
                      <a:pt x="260" y="582"/>
                      <a:pt x="261" y="583"/>
                      <a:pt x="261" y="583"/>
                    </a:cubicBezTo>
                    <a:cubicBezTo>
                      <a:pt x="261" y="583"/>
                      <a:pt x="262" y="582"/>
                      <a:pt x="262" y="582"/>
                    </a:cubicBezTo>
                    <a:cubicBezTo>
                      <a:pt x="262" y="582"/>
                      <a:pt x="264" y="582"/>
                      <a:pt x="264" y="582"/>
                    </a:cubicBezTo>
                    <a:cubicBezTo>
                      <a:pt x="264" y="582"/>
                      <a:pt x="274" y="580"/>
                      <a:pt x="274" y="580"/>
                    </a:cubicBezTo>
                    <a:cubicBezTo>
                      <a:pt x="274" y="579"/>
                      <a:pt x="277" y="578"/>
                      <a:pt x="278" y="578"/>
                    </a:cubicBezTo>
                    <a:cubicBezTo>
                      <a:pt x="278" y="578"/>
                      <a:pt x="278" y="578"/>
                      <a:pt x="278" y="577"/>
                    </a:cubicBezTo>
                    <a:cubicBezTo>
                      <a:pt x="278" y="577"/>
                      <a:pt x="278" y="577"/>
                      <a:pt x="278" y="576"/>
                    </a:cubicBezTo>
                    <a:cubicBezTo>
                      <a:pt x="277" y="576"/>
                      <a:pt x="278" y="576"/>
                      <a:pt x="278" y="576"/>
                    </a:cubicBezTo>
                    <a:cubicBezTo>
                      <a:pt x="278" y="576"/>
                      <a:pt x="280" y="575"/>
                      <a:pt x="280" y="575"/>
                    </a:cubicBezTo>
                    <a:cubicBezTo>
                      <a:pt x="281" y="575"/>
                      <a:pt x="281" y="574"/>
                      <a:pt x="281" y="574"/>
                    </a:cubicBezTo>
                    <a:cubicBezTo>
                      <a:pt x="281" y="574"/>
                      <a:pt x="283" y="574"/>
                      <a:pt x="283" y="574"/>
                    </a:cubicBezTo>
                    <a:cubicBezTo>
                      <a:pt x="283" y="574"/>
                      <a:pt x="284" y="574"/>
                      <a:pt x="284" y="574"/>
                    </a:cubicBezTo>
                    <a:cubicBezTo>
                      <a:pt x="287" y="574"/>
                      <a:pt x="287" y="574"/>
                      <a:pt x="287" y="574"/>
                    </a:cubicBezTo>
                    <a:cubicBezTo>
                      <a:pt x="287" y="574"/>
                      <a:pt x="289" y="576"/>
                      <a:pt x="290" y="576"/>
                    </a:cubicBezTo>
                    <a:cubicBezTo>
                      <a:pt x="290" y="576"/>
                      <a:pt x="291" y="576"/>
                      <a:pt x="291" y="576"/>
                    </a:cubicBezTo>
                    <a:cubicBezTo>
                      <a:pt x="291" y="576"/>
                      <a:pt x="292" y="575"/>
                      <a:pt x="292" y="575"/>
                    </a:cubicBezTo>
                    <a:cubicBezTo>
                      <a:pt x="292" y="575"/>
                      <a:pt x="293" y="575"/>
                      <a:pt x="294" y="575"/>
                    </a:cubicBezTo>
                    <a:cubicBezTo>
                      <a:pt x="295" y="575"/>
                      <a:pt x="296" y="576"/>
                      <a:pt x="296" y="576"/>
                    </a:cubicBezTo>
                    <a:cubicBezTo>
                      <a:pt x="296" y="577"/>
                      <a:pt x="296" y="578"/>
                      <a:pt x="296" y="578"/>
                    </a:cubicBezTo>
                    <a:cubicBezTo>
                      <a:pt x="296" y="578"/>
                      <a:pt x="296" y="579"/>
                      <a:pt x="296" y="579"/>
                    </a:cubicBezTo>
                    <a:cubicBezTo>
                      <a:pt x="296" y="580"/>
                      <a:pt x="296" y="581"/>
                      <a:pt x="296" y="581"/>
                    </a:cubicBezTo>
                    <a:cubicBezTo>
                      <a:pt x="296" y="581"/>
                      <a:pt x="297" y="582"/>
                      <a:pt x="298" y="582"/>
                    </a:cubicBezTo>
                    <a:cubicBezTo>
                      <a:pt x="299" y="583"/>
                      <a:pt x="298" y="584"/>
                      <a:pt x="298" y="584"/>
                    </a:cubicBezTo>
                    <a:cubicBezTo>
                      <a:pt x="298" y="584"/>
                      <a:pt x="296" y="586"/>
                      <a:pt x="296" y="586"/>
                    </a:cubicBezTo>
                    <a:cubicBezTo>
                      <a:pt x="296" y="586"/>
                      <a:pt x="296" y="587"/>
                      <a:pt x="297" y="588"/>
                    </a:cubicBezTo>
                    <a:cubicBezTo>
                      <a:pt x="298" y="588"/>
                      <a:pt x="298" y="588"/>
                      <a:pt x="298" y="588"/>
                    </a:cubicBezTo>
                    <a:cubicBezTo>
                      <a:pt x="298" y="588"/>
                      <a:pt x="300" y="588"/>
                      <a:pt x="300" y="588"/>
                    </a:cubicBezTo>
                    <a:cubicBezTo>
                      <a:pt x="300" y="589"/>
                      <a:pt x="301" y="588"/>
                      <a:pt x="302" y="588"/>
                    </a:cubicBezTo>
                    <a:cubicBezTo>
                      <a:pt x="302" y="588"/>
                      <a:pt x="303" y="588"/>
                      <a:pt x="303" y="588"/>
                    </a:cubicBezTo>
                    <a:cubicBezTo>
                      <a:pt x="304" y="587"/>
                      <a:pt x="303" y="586"/>
                      <a:pt x="303" y="586"/>
                    </a:cubicBezTo>
                    <a:cubicBezTo>
                      <a:pt x="304" y="585"/>
                      <a:pt x="304" y="586"/>
                      <a:pt x="305" y="586"/>
                    </a:cubicBezTo>
                    <a:cubicBezTo>
                      <a:pt x="306" y="587"/>
                      <a:pt x="305" y="588"/>
                      <a:pt x="305" y="588"/>
                    </a:cubicBezTo>
                    <a:cubicBezTo>
                      <a:pt x="305" y="589"/>
                      <a:pt x="305" y="590"/>
                      <a:pt x="306" y="590"/>
                    </a:cubicBezTo>
                    <a:cubicBezTo>
                      <a:pt x="306" y="590"/>
                      <a:pt x="307" y="590"/>
                      <a:pt x="307" y="589"/>
                    </a:cubicBezTo>
                    <a:cubicBezTo>
                      <a:pt x="307" y="589"/>
                      <a:pt x="307" y="589"/>
                      <a:pt x="308" y="589"/>
                    </a:cubicBezTo>
                    <a:cubicBezTo>
                      <a:pt x="308" y="588"/>
                      <a:pt x="309" y="589"/>
                      <a:pt x="309" y="589"/>
                    </a:cubicBezTo>
                    <a:cubicBezTo>
                      <a:pt x="310" y="589"/>
                      <a:pt x="310" y="589"/>
                      <a:pt x="310" y="589"/>
                    </a:cubicBezTo>
                    <a:cubicBezTo>
                      <a:pt x="312" y="590"/>
                      <a:pt x="312" y="590"/>
                      <a:pt x="312" y="590"/>
                    </a:cubicBezTo>
                    <a:cubicBezTo>
                      <a:pt x="312" y="590"/>
                      <a:pt x="313" y="590"/>
                      <a:pt x="314" y="589"/>
                    </a:cubicBezTo>
                    <a:cubicBezTo>
                      <a:pt x="315" y="588"/>
                      <a:pt x="315" y="590"/>
                      <a:pt x="315" y="590"/>
                    </a:cubicBezTo>
                    <a:cubicBezTo>
                      <a:pt x="315" y="590"/>
                      <a:pt x="315" y="591"/>
                      <a:pt x="314" y="591"/>
                    </a:cubicBezTo>
                    <a:cubicBezTo>
                      <a:pt x="313" y="592"/>
                      <a:pt x="314" y="592"/>
                      <a:pt x="313" y="592"/>
                    </a:cubicBezTo>
                    <a:cubicBezTo>
                      <a:pt x="313" y="592"/>
                      <a:pt x="312" y="592"/>
                      <a:pt x="312" y="593"/>
                    </a:cubicBezTo>
                    <a:cubicBezTo>
                      <a:pt x="312" y="593"/>
                      <a:pt x="312" y="594"/>
                      <a:pt x="312" y="595"/>
                    </a:cubicBezTo>
                    <a:cubicBezTo>
                      <a:pt x="312" y="595"/>
                      <a:pt x="314" y="596"/>
                      <a:pt x="314" y="596"/>
                    </a:cubicBezTo>
                    <a:cubicBezTo>
                      <a:pt x="314" y="595"/>
                      <a:pt x="314" y="595"/>
                      <a:pt x="314" y="595"/>
                    </a:cubicBezTo>
                    <a:cubicBezTo>
                      <a:pt x="314" y="595"/>
                      <a:pt x="315" y="594"/>
                      <a:pt x="315" y="594"/>
                    </a:cubicBezTo>
                    <a:cubicBezTo>
                      <a:pt x="315" y="593"/>
                      <a:pt x="317" y="594"/>
                      <a:pt x="317" y="594"/>
                    </a:cubicBezTo>
                    <a:cubicBezTo>
                      <a:pt x="318" y="595"/>
                      <a:pt x="319" y="596"/>
                      <a:pt x="319" y="596"/>
                    </a:cubicBezTo>
                    <a:cubicBezTo>
                      <a:pt x="320" y="596"/>
                      <a:pt x="320" y="595"/>
                      <a:pt x="320" y="594"/>
                    </a:cubicBezTo>
                    <a:cubicBezTo>
                      <a:pt x="320" y="594"/>
                      <a:pt x="320" y="594"/>
                      <a:pt x="320" y="594"/>
                    </a:cubicBezTo>
                    <a:cubicBezTo>
                      <a:pt x="321" y="593"/>
                      <a:pt x="321" y="594"/>
                      <a:pt x="322" y="593"/>
                    </a:cubicBezTo>
                    <a:cubicBezTo>
                      <a:pt x="322" y="593"/>
                      <a:pt x="322" y="592"/>
                      <a:pt x="322" y="592"/>
                    </a:cubicBezTo>
                    <a:cubicBezTo>
                      <a:pt x="322" y="592"/>
                      <a:pt x="322" y="592"/>
                      <a:pt x="323" y="592"/>
                    </a:cubicBezTo>
                    <a:cubicBezTo>
                      <a:pt x="324" y="593"/>
                      <a:pt x="324" y="592"/>
                      <a:pt x="324" y="592"/>
                    </a:cubicBezTo>
                    <a:cubicBezTo>
                      <a:pt x="324" y="592"/>
                      <a:pt x="326" y="592"/>
                      <a:pt x="326" y="591"/>
                    </a:cubicBezTo>
                    <a:cubicBezTo>
                      <a:pt x="326" y="591"/>
                      <a:pt x="326" y="590"/>
                      <a:pt x="326" y="590"/>
                    </a:cubicBezTo>
                    <a:cubicBezTo>
                      <a:pt x="327" y="588"/>
                      <a:pt x="327" y="588"/>
                      <a:pt x="327" y="588"/>
                    </a:cubicBezTo>
                    <a:cubicBezTo>
                      <a:pt x="327" y="588"/>
                      <a:pt x="327" y="588"/>
                      <a:pt x="328" y="588"/>
                    </a:cubicBezTo>
                    <a:cubicBezTo>
                      <a:pt x="329" y="588"/>
                      <a:pt x="329" y="588"/>
                      <a:pt x="330" y="588"/>
                    </a:cubicBezTo>
                    <a:cubicBezTo>
                      <a:pt x="330" y="588"/>
                      <a:pt x="332" y="587"/>
                      <a:pt x="332" y="587"/>
                    </a:cubicBezTo>
                    <a:cubicBezTo>
                      <a:pt x="332" y="587"/>
                      <a:pt x="332" y="586"/>
                      <a:pt x="332" y="586"/>
                    </a:cubicBezTo>
                    <a:cubicBezTo>
                      <a:pt x="333" y="586"/>
                      <a:pt x="334" y="586"/>
                      <a:pt x="335" y="586"/>
                    </a:cubicBezTo>
                    <a:cubicBezTo>
                      <a:pt x="335" y="586"/>
                      <a:pt x="335" y="585"/>
                      <a:pt x="335" y="585"/>
                    </a:cubicBezTo>
                    <a:cubicBezTo>
                      <a:pt x="335" y="585"/>
                      <a:pt x="336" y="585"/>
                      <a:pt x="336" y="585"/>
                    </a:cubicBezTo>
                    <a:cubicBezTo>
                      <a:pt x="336" y="585"/>
                      <a:pt x="336" y="586"/>
                      <a:pt x="336" y="586"/>
                    </a:cubicBezTo>
                    <a:cubicBezTo>
                      <a:pt x="336" y="586"/>
                      <a:pt x="336" y="587"/>
                      <a:pt x="336" y="587"/>
                    </a:cubicBezTo>
                    <a:cubicBezTo>
                      <a:pt x="336" y="587"/>
                      <a:pt x="335" y="588"/>
                      <a:pt x="335" y="588"/>
                    </a:cubicBezTo>
                    <a:cubicBezTo>
                      <a:pt x="333" y="588"/>
                      <a:pt x="333" y="588"/>
                      <a:pt x="333" y="588"/>
                    </a:cubicBezTo>
                    <a:cubicBezTo>
                      <a:pt x="333" y="589"/>
                      <a:pt x="333" y="589"/>
                      <a:pt x="333" y="589"/>
                    </a:cubicBezTo>
                    <a:cubicBezTo>
                      <a:pt x="343" y="598"/>
                      <a:pt x="343" y="598"/>
                      <a:pt x="343" y="598"/>
                    </a:cubicBezTo>
                    <a:cubicBezTo>
                      <a:pt x="358" y="626"/>
                      <a:pt x="358" y="626"/>
                      <a:pt x="358" y="626"/>
                    </a:cubicBezTo>
                    <a:cubicBezTo>
                      <a:pt x="358" y="624"/>
                      <a:pt x="358" y="624"/>
                      <a:pt x="358" y="624"/>
                    </a:cubicBezTo>
                    <a:cubicBezTo>
                      <a:pt x="360" y="624"/>
                      <a:pt x="360" y="624"/>
                      <a:pt x="360" y="624"/>
                    </a:cubicBezTo>
                    <a:cubicBezTo>
                      <a:pt x="360" y="624"/>
                      <a:pt x="361" y="623"/>
                      <a:pt x="361" y="623"/>
                    </a:cubicBezTo>
                    <a:cubicBezTo>
                      <a:pt x="361" y="622"/>
                      <a:pt x="361" y="622"/>
                      <a:pt x="360" y="622"/>
                    </a:cubicBezTo>
                    <a:cubicBezTo>
                      <a:pt x="360" y="621"/>
                      <a:pt x="361" y="621"/>
                      <a:pt x="361" y="621"/>
                    </a:cubicBezTo>
                    <a:cubicBezTo>
                      <a:pt x="361" y="621"/>
                      <a:pt x="363" y="620"/>
                      <a:pt x="363" y="620"/>
                    </a:cubicBezTo>
                    <a:cubicBezTo>
                      <a:pt x="364" y="621"/>
                      <a:pt x="365" y="621"/>
                      <a:pt x="365" y="621"/>
                    </a:cubicBezTo>
                    <a:cubicBezTo>
                      <a:pt x="365" y="621"/>
                      <a:pt x="365" y="622"/>
                      <a:pt x="365" y="623"/>
                    </a:cubicBezTo>
                    <a:cubicBezTo>
                      <a:pt x="365" y="623"/>
                      <a:pt x="365" y="623"/>
                      <a:pt x="365" y="623"/>
                    </a:cubicBezTo>
                    <a:cubicBezTo>
                      <a:pt x="365" y="624"/>
                      <a:pt x="367" y="624"/>
                      <a:pt x="367" y="624"/>
                    </a:cubicBezTo>
                    <a:cubicBezTo>
                      <a:pt x="367" y="624"/>
                      <a:pt x="367" y="624"/>
                      <a:pt x="367" y="625"/>
                    </a:cubicBezTo>
                    <a:cubicBezTo>
                      <a:pt x="367" y="625"/>
                      <a:pt x="367" y="625"/>
                      <a:pt x="368" y="626"/>
                    </a:cubicBezTo>
                    <a:cubicBezTo>
                      <a:pt x="368" y="626"/>
                      <a:pt x="369" y="625"/>
                      <a:pt x="369" y="625"/>
                    </a:cubicBezTo>
                    <a:cubicBezTo>
                      <a:pt x="369" y="625"/>
                      <a:pt x="370" y="625"/>
                      <a:pt x="371" y="625"/>
                    </a:cubicBezTo>
                    <a:cubicBezTo>
                      <a:pt x="371" y="626"/>
                      <a:pt x="372" y="626"/>
                      <a:pt x="373" y="626"/>
                    </a:cubicBezTo>
                    <a:cubicBezTo>
                      <a:pt x="373" y="626"/>
                      <a:pt x="374" y="626"/>
                      <a:pt x="374" y="626"/>
                    </a:cubicBezTo>
                    <a:cubicBezTo>
                      <a:pt x="374" y="626"/>
                      <a:pt x="375" y="626"/>
                      <a:pt x="375" y="625"/>
                    </a:cubicBezTo>
                    <a:cubicBezTo>
                      <a:pt x="375" y="625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5"/>
                      <a:pt x="376" y="625"/>
                    </a:cubicBezTo>
                    <a:cubicBezTo>
                      <a:pt x="376" y="625"/>
                      <a:pt x="378" y="625"/>
                      <a:pt x="378" y="624"/>
                    </a:cubicBezTo>
                    <a:cubicBezTo>
                      <a:pt x="378" y="624"/>
                      <a:pt x="378" y="623"/>
                      <a:pt x="378" y="623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1" y="624"/>
                      <a:pt x="381" y="624"/>
                      <a:pt x="381" y="624"/>
                    </a:cubicBezTo>
                    <a:cubicBezTo>
                      <a:pt x="381" y="624"/>
                      <a:pt x="383" y="624"/>
                      <a:pt x="383" y="625"/>
                    </a:cubicBezTo>
                    <a:cubicBezTo>
                      <a:pt x="383" y="625"/>
                      <a:pt x="384" y="626"/>
                      <a:pt x="384" y="626"/>
                    </a:cubicBezTo>
                    <a:cubicBezTo>
                      <a:pt x="384" y="627"/>
                      <a:pt x="385" y="628"/>
                      <a:pt x="385" y="628"/>
                    </a:cubicBezTo>
                    <a:cubicBezTo>
                      <a:pt x="385" y="628"/>
                      <a:pt x="386" y="630"/>
                      <a:pt x="386" y="630"/>
                    </a:cubicBezTo>
                    <a:cubicBezTo>
                      <a:pt x="386" y="630"/>
                      <a:pt x="386" y="632"/>
                      <a:pt x="386" y="632"/>
                    </a:cubicBezTo>
                    <a:cubicBezTo>
                      <a:pt x="386" y="632"/>
                      <a:pt x="388" y="631"/>
                      <a:pt x="389" y="631"/>
                    </a:cubicBezTo>
                    <a:cubicBezTo>
                      <a:pt x="389" y="631"/>
                      <a:pt x="390" y="632"/>
                      <a:pt x="390" y="632"/>
                    </a:cubicBezTo>
                    <a:cubicBezTo>
                      <a:pt x="390" y="632"/>
                      <a:pt x="392" y="633"/>
                      <a:pt x="392" y="633"/>
                    </a:cubicBezTo>
                    <a:cubicBezTo>
                      <a:pt x="392" y="633"/>
                      <a:pt x="392" y="634"/>
                      <a:pt x="392" y="635"/>
                    </a:cubicBezTo>
                    <a:cubicBezTo>
                      <a:pt x="392" y="635"/>
                      <a:pt x="392" y="636"/>
                      <a:pt x="392" y="636"/>
                    </a:cubicBezTo>
                    <a:cubicBezTo>
                      <a:pt x="392" y="636"/>
                      <a:pt x="392" y="637"/>
                      <a:pt x="393" y="637"/>
                    </a:cubicBezTo>
                    <a:cubicBezTo>
                      <a:pt x="393" y="638"/>
                      <a:pt x="394" y="638"/>
                      <a:pt x="394" y="638"/>
                    </a:cubicBezTo>
                    <a:cubicBezTo>
                      <a:pt x="394" y="638"/>
                      <a:pt x="395" y="638"/>
                      <a:pt x="396" y="638"/>
                    </a:cubicBezTo>
                    <a:cubicBezTo>
                      <a:pt x="397" y="639"/>
                      <a:pt x="397" y="639"/>
                      <a:pt x="398" y="639"/>
                    </a:cubicBezTo>
                    <a:cubicBezTo>
                      <a:pt x="399" y="639"/>
                      <a:pt x="399" y="639"/>
                      <a:pt x="400" y="639"/>
                    </a:cubicBezTo>
                    <a:cubicBezTo>
                      <a:pt x="400" y="639"/>
                      <a:pt x="400" y="638"/>
                      <a:pt x="400" y="638"/>
                    </a:cubicBezTo>
                    <a:cubicBezTo>
                      <a:pt x="401" y="637"/>
                      <a:pt x="402" y="636"/>
                      <a:pt x="402" y="636"/>
                    </a:cubicBezTo>
                    <a:cubicBezTo>
                      <a:pt x="402" y="636"/>
                      <a:pt x="403" y="636"/>
                      <a:pt x="403" y="636"/>
                    </a:cubicBezTo>
                    <a:cubicBezTo>
                      <a:pt x="403" y="636"/>
                      <a:pt x="402" y="637"/>
                      <a:pt x="402" y="638"/>
                    </a:cubicBezTo>
                    <a:cubicBezTo>
                      <a:pt x="402" y="638"/>
                      <a:pt x="403" y="638"/>
                      <a:pt x="403" y="639"/>
                    </a:cubicBezTo>
                    <a:cubicBezTo>
                      <a:pt x="403" y="639"/>
                      <a:pt x="404" y="640"/>
                      <a:pt x="404" y="640"/>
                    </a:cubicBezTo>
                    <a:cubicBezTo>
                      <a:pt x="404" y="640"/>
                      <a:pt x="405" y="641"/>
                      <a:pt x="405" y="641"/>
                    </a:cubicBezTo>
                    <a:cubicBezTo>
                      <a:pt x="405" y="641"/>
                      <a:pt x="406" y="642"/>
                      <a:pt x="406" y="642"/>
                    </a:cubicBezTo>
                    <a:cubicBezTo>
                      <a:pt x="407" y="643"/>
                      <a:pt x="407" y="643"/>
                      <a:pt x="407" y="643"/>
                    </a:cubicBezTo>
                    <a:cubicBezTo>
                      <a:pt x="410" y="643"/>
                      <a:pt x="410" y="643"/>
                      <a:pt x="410" y="643"/>
                    </a:cubicBezTo>
                    <a:cubicBezTo>
                      <a:pt x="411" y="642"/>
                      <a:pt x="411" y="642"/>
                      <a:pt x="411" y="642"/>
                    </a:cubicBezTo>
                    <a:cubicBezTo>
                      <a:pt x="412" y="642"/>
                      <a:pt x="412" y="642"/>
                      <a:pt x="412" y="642"/>
                    </a:cubicBezTo>
                    <a:cubicBezTo>
                      <a:pt x="413" y="640"/>
                      <a:pt x="413" y="640"/>
                      <a:pt x="413" y="640"/>
                    </a:cubicBezTo>
                    <a:cubicBezTo>
                      <a:pt x="413" y="640"/>
                      <a:pt x="415" y="640"/>
                      <a:pt x="415" y="640"/>
                    </a:cubicBezTo>
                    <a:cubicBezTo>
                      <a:pt x="415" y="640"/>
                      <a:pt x="417" y="640"/>
                      <a:pt x="417" y="640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9" y="639"/>
                      <a:pt x="419" y="639"/>
                      <a:pt x="419" y="639"/>
                    </a:cubicBezTo>
                    <a:cubicBezTo>
                      <a:pt x="419" y="639"/>
                      <a:pt x="420" y="638"/>
                      <a:pt x="420" y="638"/>
                    </a:cubicBezTo>
                    <a:cubicBezTo>
                      <a:pt x="420" y="638"/>
                      <a:pt x="421" y="638"/>
                      <a:pt x="421" y="638"/>
                    </a:cubicBezTo>
                    <a:cubicBezTo>
                      <a:pt x="422" y="638"/>
                      <a:pt x="422" y="638"/>
                      <a:pt x="423" y="638"/>
                    </a:cubicBezTo>
                    <a:cubicBezTo>
                      <a:pt x="423" y="638"/>
                      <a:pt x="423" y="637"/>
                      <a:pt x="423" y="637"/>
                    </a:cubicBezTo>
                    <a:cubicBezTo>
                      <a:pt x="423" y="637"/>
                      <a:pt x="423" y="636"/>
                      <a:pt x="423" y="636"/>
                    </a:cubicBezTo>
                    <a:cubicBezTo>
                      <a:pt x="422" y="636"/>
                      <a:pt x="423" y="635"/>
                      <a:pt x="423" y="635"/>
                    </a:cubicBezTo>
                    <a:cubicBezTo>
                      <a:pt x="423" y="635"/>
                      <a:pt x="423" y="635"/>
                      <a:pt x="423" y="635"/>
                    </a:cubicBezTo>
                    <a:cubicBezTo>
                      <a:pt x="423" y="635"/>
                      <a:pt x="425" y="634"/>
                      <a:pt x="425" y="634"/>
                    </a:cubicBezTo>
                    <a:cubicBezTo>
                      <a:pt x="425" y="634"/>
                      <a:pt x="427" y="633"/>
                      <a:pt x="427" y="633"/>
                    </a:cubicBezTo>
                    <a:cubicBezTo>
                      <a:pt x="427" y="632"/>
                      <a:pt x="428" y="632"/>
                      <a:pt x="428" y="632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2" y="629"/>
                      <a:pt x="432" y="629"/>
                      <a:pt x="432" y="629"/>
                    </a:cubicBezTo>
                    <a:cubicBezTo>
                      <a:pt x="435" y="629"/>
                      <a:pt x="435" y="629"/>
                      <a:pt x="435" y="629"/>
                    </a:cubicBezTo>
                    <a:cubicBezTo>
                      <a:pt x="437" y="626"/>
                      <a:pt x="437" y="626"/>
                      <a:pt x="437" y="626"/>
                    </a:cubicBezTo>
                    <a:cubicBezTo>
                      <a:pt x="440" y="626"/>
                      <a:pt x="440" y="626"/>
                      <a:pt x="440" y="626"/>
                    </a:cubicBezTo>
                    <a:cubicBezTo>
                      <a:pt x="441" y="625"/>
                      <a:pt x="441" y="625"/>
                      <a:pt x="441" y="625"/>
                    </a:cubicBezTo>
                    <a:cubicBezTo>
                      <a:pt x="442" y="626"/>
                      <a:pt x="442" y="626"/>
                      <a:pt x="442" y="626"/>
                    </a:cubicBezTo>
                    <a:cubicBezTo>
                      <a:pt x="443" y="626"/>
                      <a:pt x="443" y="626"/>
                      <a:pt x="443" y="626"/>
                    </a:cubicBezTo>
                    <a:cubicBezTo>
                      <a:pt x="444" y="625"/>
                      <a:pt x="444" y="625"/>
                      <a:pt x="444" y="625"/>
                    </a:cubicBezTo>
                    <a:cubicBezTo>
                      <a:pt x="446" y="626"/>
                      <a:pt x="446" y="626"/>
                      <a:pt x="446" y="626"/>
                    </a:cubicBezTo>
                    <a:cubicBezTo>
                      <a:pt x="446" y="628"/>
                      <a:pt x="446" y="628"/>
                      <a:pt x="446" y="628"/>
                    </a:cubicBezTo>
                    <a:cubicBezTo>
                      <a:pt x="454" y="628"/>
                      <a:pt x="454" y="628"/>
                      <a:pt x="454" y="628"/>
                    </a:cubicBezTo>
                    <a:cubicBezTo>
                      <a:pt x="454" y="628"/>
                      <a:pt x="454" y="630"/>
                      <a:pt x="454" y="630"/>
                    </a:cubicBezTo>
                    <a:cubicBezTo>
                      <a:pt x="454" y="630"/>
                      <a:pt x="455" y="632"/>
                      <a:pt x="455" y="632"/>
                    </a:cubicBezTo>
                    <a:cubicBezTo>
                      <a:pt x="455" y="632"/>
                      <a:pt x="456" y="633"/>
                      <a:pt x="456" y="633"/>
                    </a:cubicBezTo>
                    <a:cubicBezTo>
                      <a:pt x="456" y="633"/>
                      <a:pt x="458" y="633"/>
                      <a:pt x="459" y="634"/>
                    </a:cubicBezTo>
                    <a:cubicBezTo>
                      <a:pt x="459" y="634"/>
                      <a:pt x="460" y="634"/>
                      <a:pt x="460" y="634"/>
                    </a:cubicBezTo>
                    <a:cubicBezTo>
                      <a:pt x="460" y="635"/>
                      <a:pt x="462" y="635"/>
                      <a:pt x="462" y="635"/>
                    </a:cubicBezTo>
                    <a:cubicBezTo>
                      <a:pt x="465" y="633"/>
                      <a:pt x="465" y="633"/>
                      <a:pt x="465" y="633"/>
                    </a:cubicBezTo>
                    <a:cubicBezTo>
                      <a:pt x="468" y="635"/>
                      <a:pt x="468" y="635"/>
                      <a:pt x="468" y="635"/>
                    </a:cubicBezTo>
                    <a:cubicBezTo>
                      <a:pt x="473" y="635"/>
                      <a:pt x="473" y="635"/>
                      <a:pt x="473" y="635"/>
                    </a:cubicBezTo>
                    <a:cubicBezTo>
                      <a:pt x="474" y="636"/>
                      <a:pt x="474" y="636"/>
                      <a:pt x="474" y="636"/>
                    </a:cubicBezTo>
                    <a:cubicBezTo>
                      <a:pt x="476" y="636"/>
                      <a:pt x="476" y="636"/>
                      <a:pt x="476" y="636"/>
                    </a:cubicBezTo>
                    <a:cubicBezTo>
                      <a:pt x="478" y="634"/>
                      <a:pt x="478" y="634"/>
                      <a:pt x="478" y="634"/>
                    </a:cubicBezTo>
                    <a:cubicBezTo>
                      <a:pt x="478" y="635"/>
                      <a:pt x="478" y="635"/>
                      <a:pt x="478" y="635"/>
                    </a:cubicBezTo>
                    <a:cubicBezTo>
                      <a:pt x="479" y="635"/>
                      <a:pt x="479" y="635"/>
                      <a:pt x="479" y="635"/>
                    </a:cubicBezTo>
                    <a:cubicBezTo>
                      <a:pt x="480" y="633"/>
                      <a:pt x="480" y="633"/>
                      <a:pt x="480" y="633"/>
                    </a:cubicBezTo>
                    <a:cubicBezTo>
                      <a:pt x="481" y="631"/>
                      <a:pt x="481" y="631"/>
                      <a:pt x="481" y="631"/>
                    </a:cubicBezTo>
                    <a:cubicBezTo>
                      <a:pt x="481" y="629"/>
                      <a:pt x="481" y="629"/>
                      <a:pt x="481" y="629"/>
                    </a:cubicBezTo>
                    <a:cubicBezTo>
                      <a:pt x="480" y="627"/>
                      <a:pt x="480" y="627"/>
                      <a:pt x="480" y="627"/>
                    </a:cubicBezTo>
                    <a:cubicBezTo>
                      <a:pt x="480" y="625"/>
                      <a:pt x="480" y="625"/>
                      <a:pt x="480" y="625"/>
                    </a:cubicBezTo>
                    <a:cubicBezTo>
                      <a:pt x="479" y="625"/>
                      <a:pt x="479" y="625"/>
                      <a:pt x="479" y="625"/>
                    </a:cubicBezTo>
                    <a:cubicBezTo>
                      <a:pt x="479" y="625"/>
                      <a:pt x="478" y="624"/>
                      <a:pt x="478" y="623"/>
                    </a:cubicBezTo>
                    <a:cubicBezTo>
                      <a:pt x="478" y="622"/>
                      <a:pt x="478" y="622"/>
                      <a:pt x="478" y="622"/>
                    </a:cubicBezTo>
                    <a:cubicBezTo>
                      <a:pt x="479" y="621"/>
                      <a:pt x="479" y="621"/>
                      <a:pt x="479" y="620"/>
                    </a:cubicBezTo>
                    <a:cubicBezTo>
                      <a:pt x="480" y="620"/>
                      <a:pt x="479" y="620"/>
                      <a:pt x="479" y="619"/>
                    </a:cubicBezTo>
                    <a:cubicBezTo>
                      <a:pt x="479" y="619"/>
                      <a:pt x="480" y="619"/>
                      <a:pt x="480" y="619"/>
                    </a:cubicBezTo>
                    <a:cubicBezTo>
                      <a:pt x="480" y="619"/>
                      <a:pt x="481" y="618"/>
                      <a:pt x="481" y="618"/>
                    </a:cubicBezTo>
                    <a:cubicBezTo>
                      <a:pt x="481" y="617"/>
                      <a:pt x="482" y="616"/>
                      <a:pt x="482" y="615"/>
                    </a:cubicBezTo>
                    <a:cubicBezTo>
                      <a:pt x="482" y="615"/>
                      <a:pt x="482" y="615"/>
                      <a:pt x="482" y="615"/>
                    </a:cubicBezTo>
                    <a:cubicBezTo>
                      <a:pt x="484" y="614"/>
                      <a:pt x="484" y="614"/>
                      <a:pt x="484" y="614"/>
                    </a:cubicBezTo>
                    <a:cubicBezTo>
                      <a:pt x="484" y="614"/>
                      <a:pt x="485" y="613"/>
                      <a:pt x="485" y="613"/>
                    </a:cubicBezTo>
                    <a:cubicBezTo>
                      <a:pt x="485" y="613"/>
                      <a:pt x="485" y="612"/>
                      <a:pt x="485" y="611"/>
                    </a:cubicBezTo>
                    <a:cubicBezTo>
                      <a:pt x="485" y="611"/>
                      <a:pt x="485" y="610"/>
                      <a:pt x="485" y="610"/>
                    </a:cubicBezTo>
                    <a:cubicBezTo>
                      <a:pt x="489" y="613"/>
                      <a:pt x="489" y="613"/>
                      <a:pt x="489" y="613"/>
                    </a:cubicBezTo>
                    <a:cubicBezTo>
                      <a:pt x="492" y="613"/>
                      <a:pt x="492" y="613"/>
                      <a:pt x="492" y="613"/>
                    </a:cubicBezTo>
                    <a:cubicBezTo>
                      <a:pt x="492" y="615"/>
                      <a:pt x="492" y="615"/>
                      <a:pt x="492" y="615"/>
                    </a:cubicBezTo>
                    <a:cubicBezTo>
                      <a:pt x="497" y="615"/>
                      <a:pt x="497" y="615"/>
                      <a:pt x="497" y="615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2" y="618"/>
                      <a:pt x="503" y="618"/>
                    </a:cubicBezTo>
                    <a:cubicBezTo>
                      <a:pt x="503" y="618"/>
                      <a:pt x="504" y="618"/>
                      <a:pt x="504" y="618"/>
                    </a:cubicBezTo>
                    <a:cubicBezTo>
                      <a:pt x="504" y="618"/>
                      <a:pt x="506" y="619"/>
                      <a:pt x="506" y="619"/>
                    </a:cubicBezTo>
                    <a:cubicBezTo>
                      <a:pt x="507" y="619"/>
                      <a:pt x="507" y="620"/>
                      <a:pt x="508" y="620"/>
                    </a:cubicBezTo>
                    <a:cubicBezTo>
                      <a:pt x="508" y="621"/>
                      <a:pt x="508" y="622"/>
                      <a:pt x="508" y="622"/>
                    </a:cubicBezTo>
                    <a:cubicBezTo>
                      <a:pt x="508" y="622"/>
                      <a:pt x="508" y="626"/>
                      <a:pt x="508" y="626"/>
                    </a:cubicBezTo>
                    <a:cubicBezTo>
                      <a:pt x="509" y="627"/>
                      <a:pt x="509" y="627"/>
                      <a:pt x="509" y="627"/>
                    </a:cubicBezTo>
                    <a:cubicBezTo>
                      <a:pt x="509" y="627"/>
                      <a:pt x="510" y="628"/>
                      <a:pt x="510" y="628"/>
                    </a:cubicBezTo>
                    <a:cubicBezTo>
                      <a:pt x="510" y="629"/>
                      <a:pt x="512" y="630"/>
                      <a:pt x="512" y="630"/>
                    </a:cubicBezTo>
                    <a:cubicBezTo>
                      <a:pt x="513" y="631"/>
                      <a:pt x="513" y="631"/>
                      <a:pt x="513" y="631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5" y="632"/>
                      <a:pt x="515" y="632"/>
                      <a:pt x="515" y="632"/>
                    </a:cubicBezTo>
                    <a:cubicBezTo>
                      <a:pt x="515" y="632"/>
                      <a:pt x="520" y="632"/>
                      <a:pt x="520" y="632"/>
                    </a:cubicBezTo>
                    <a:cubicBezTo>
                      <a:pt x="520" y="632"/>
                      <a:pt x="521" y="633"/>
                      <a:pt x="521" y="633"/>
                    </a:cubicBezTo>
                    <a:cubicBezTo>
                      <a:pt x="523" y="630"/>
                      <a:pt x="523" y="630"/>
                      <a:pt x="523" y="630"/>
                    </a:cubicBezTo>
                    <a:cubicBezTo>
                      <a:pt x="524" y="630"/>
                      <a:pt x="524" y="630"/>
                      <a:pt x="524" y="630"/>
                    </a:cubicBezTo>
                    <a:cubicBezTo>
                      <a:pt x="526" y="630"/>
                      <a:pt x="526" y="630"/>
                      <a:pt x="526" y="630"/>
                    </a:cubicBezTo>
                    <a:cubicBezTo>
                      <a:pt x="527" y="629"/>
                      <a:pt x="527" y="629"/>
                      <a:pt x="527" y="629"/>
                    </a:cubicBezTo>
                    <a:cubicBezTo>
                      <a:pt x="533" y="629"/>
                      <a:pt x="533" y="629"/>
                      <a:pt x="533" y="629"/>
                    </a:cubicBezTo>
                    <a:cubicBezTo>
                      <a:pt x="535" y="631"/>
                      <a:pt x="535" y="631"/>
                      <a:pt x="535" y="631"/>
                    </a:cubicBezTo>
                    <a:cubicBezTo>
                      <a:pt x="536" y="631"/>
                      <a:pt x="536" y="631"/>
                      <a:pt x="536" y="631"/>
                    </a:cubicBezTo>
                    <a:cubicBezTo>
                      <a:pt x="536" y="630"/>
                      <a:pt x="536" y="630"/>
                      <a:pt x="536" y="630"/>
                    </a:cubicBezTo>
                    <a:cubicBezTo>
                      <a:pt x="538" y="630"/>
                      <a:pt x="538" y="630"/>
                      <a:pt x="538" y="630"/>
                    </a:cubicBezTo>
                    <a:cubicBezTo>
                      <a:pt x="538" y="630"/>
                      <a:pt x="539" y="631"/>
                      <a:pt x="540" y="631"/>
                    </a:cubicBezTo>
                    <a:cubicBezTo>
                      <a:pt x="540" y="631"/>
                      <a:pt x="541" y="632"/>
                      <a:pt x="541" y="632"/>
                    </a:cubicBezTo>
                    <a:cubicBezTo>
                      <a:pt x="541" y="633"/>
                      <a:pt x="542" y="634"/>
                      <a:pt x="542" y="634"/>
                    </a:cubicBezTo>
                    <a:cubicBezTo>
                      <a:pt x="544" y="634"/>
                      <a:pt x="544" y="634"/>
                      <a:pt x="544" y="634"/>
                    </a:cubicBezTo>
                    <a:cubicBezTo>
                      <a:pt x="547" y="635"/>
                      <a:pt x="547" y="635"/>
                      <a:pt x="547" y="635"/>
                    </a:cubicBezTo>
                    <a:cubicBezTo>
                      <a:pt x="547" y="638"/>
                      <a:pt x="547" y="638"/>
                      <a:pt x="547" y="638"/>
                    </a:cubicBezTo>
                    <a:cubicBezTo>
                      <a:pt x="548" y="638"/>
                      <a:pt x="548" y="638"/>
                      <a:pt x="548" y="638"/>
                    </a:cubicBezTo>
                    <a:cubicBezTo>
                      <a:pt x="550" y="640"/>
                      <a:pt x="550" y="640"/>
                      <a:pt x="550" y="640"/>
                    </a:cubicBezTo>
                    <a:cubicBezTo>
                      <a:pt x="550" y="641"/>
                      <a:pt x="550" y="641"/>
                      <a:pt x="550" y="641"/>
                    </a:cubicBezTo>
                    <a:cubicBezTo>
                      <a:pt x="550" y="641"/>
                      <a:pt x="555" y="641"/>
                      <a:pt x="555" y="641"/>
                    </a:cubicBezTo>
                    <a:cubicBezTo>
                      <a:pt x="556" y="641"/>
                      <a:pt x="561" y="643"/>
                      <a:pt x="561" y="643"/>
                    </a:cubicBezTo>
                    <a:cubicBezTo>
                      <a:pt x="562" y="643"/>
                      <a:pt x="562" y="643"/>
                      <a:pt x="562" y="643"/>
                    </a:cubicBezTo>
                    <a:cubicBezTo>
                      <a:pt x="564" y="642"/>
                      <a:pt x="564" y="642"/>
                      <a:pt x="564" y="642"/>
                    </a:cubicBezTo>
                    <a:cubicBezTo>
                      <a:pt x="565" y="642"/>
                      <a:pt x="565" y="642"/>
                      <a:pt x="565" y="642"/>
                    </a:cubicBezTo>
                    <a:cubicBezTo>
                      <a:pt x="567" y="643"/>
                      <a:pt x="567" y="643"/>
                      <a:pt x="567" y="643"/>
                    </a:cubicBezTo>
                    <a:cubicBezTo>
                      <a:pt x="575" y="640"/>
                      <a:pt x="575" y="640"/>
                      <a:pt x="575" y="640"/>
                    </a:cubicBezTo>
                    <a:cubicBezTo>
                      <a:pt x="581" y="638"/>
                      <a:pt x="581" y="638"/>
                      <a:pt x="581" y="638"/>
                    </a:cubicBezTo>
                    <a:cubicBezTo>
                      <a:pt x="584" y="634"/>
                      <a:pt x="584" y="634"/>
                      <a:pt x="584" y="634"/>
                    </a:cubicBezTo>
                    <a:cubicBezTo>
                      <a:pt x="589" y="631"/>
                      <a:pt x="589" y="631"/>
                      <a:pt x="589" y="631"/>
                    </a:cubicBezTo>
                    <a:cubicBezTo>
                      <a:pt x="589" y="631"/>
                      <a:pt x="590" y="631"/>
                      <a:pt x="590" y="631"/>
                    </a:cubicBezTo>
                    <a:cubicBezTo>
                      <a:pt x="590" y="631"/>
                      <a:pt x="593" y="632"/>
                      <a:pt x="593" y="632"/>
                    </a:cubicBezTo>
                    <a:cubicBezTo>
                      <a:pt x="596" y="634"/>
                      <a:pt x="596" y="634"/>
                      <a:pt x="596" y="634"/>
                    </a:cubicBezTo>
                    <a:cubicBezTo>
                      <a:pt x="598" y="635"/>
                      <a:pt x="598" y="635"/>
                      <a:pt x="598" y="635"/>
                    </a:cubicBezTo>
                    <a:cubicBezTo>
                      <a:pt x="600" y="635"/>
                      <a:pt x="600" y="635"/>
                      <a:pt x="600" y="635"/>
                    </a:cubicBezTo>
                    <a:cubicBezTo>
                      <a:pt x="603" y="633"/>
                      <a:pt x="603" y="633"/>
                      <a:pt x="603" y="633"/>
                    </a:cubicBezTo>
                    <a:cubicBezTo>
                      <a:pt x="607" y="636"/>
                      <a:pt x="607" y="636"/>
                      <a:pt x="607" y="636"/>
                    </a:cubicBezTo>
                    <a:cubicBezTo>
                      <a:pt x="608" y="637"/>
                      <a:pt x="608" y="637"/>
                      <a:pt x="608" y="637"/>
                    </a:cubicBezTo>
                    <a:cubicBezTo>
                      <a:pt x="610" y="638"/>
                      <a:pt x="610" y="638"/>
                      <a:pt x="610" y="638"/>
                    </a:cubicBezTo>
                    <a:cubicBezTo>
                      <a:pt x="612" y="639"/>
                      <a:pt x="612" y="639"/>
                      <a:pt x="612" y="639"/>
                    </a:cubicBezTo>
                    <a:cubicBezTo>
                      <a:pt x="614" y="639"/>
                      <a:pt x="614" y="639"/>
                      <a:pt x="614" y="639"/>
                    </a:cubicBezTo>
                    <a:cubicBezTo>
                      <a:pt x="619" y="635"/>
                      <a:pt x="619" y="635"/>
                      <a:pt x="619" y="635"/>
                    </a:cubicBezTo>
                    <a:cubicBezTo>
                      <a:pt x="622" y="634"/>
                      <a:pt x="622" y="634"/>
                      <a:pt x="622" y="634"/>
                    </a:cubicBezTo>
                    <a:cubicBezTo>
                      <a:pt x="622" y="634"/>
                      <a:pt x="624" y="633"/>
                      <a:pt x="624" y="633"/>
                    </a:cubicBezTo>
                    <a:cubicBezTo>
                      <a:pt x="624" y="632"/>
                      <a:pt x="624" y="631"/>
                      <a:pt x="624" y="631"/>
                    </a:cubicBezTo>
                    <a:cubicBezTo>
                      <a:pt x="624" y="631"/>
                      <a:pt x="623" y="631"/>
                      <a:pt x="623" y="630"/>
                    </a:cubicBezTo>
                    <a:cubicBezTo>
                      <a:pt x="623" y="630"/>
                      <a:pt x="623" y="630"/>
                      <a:pt x="623" y="630"/>
                    </a:cubicBezTo>
                    <a:cubicBezTo>
                      <a:pt x="624" y="629"/>
                      <a:pt x="624" y="629"/>
                      <a:pt x="624" y="629"/>
                    </a:cubicBezTo>
                    <a:cubicBezTo>
                      <a:pt x="624" y="627"/>
                      <a:pt x="624" y="627"/>
                      <a:pt x="624" y="627"/>
                    </a:cubicBezTo>
                    <a:cubicBezTo>
                      <a:pt x="625" y="626"/>
                      <a:pt x="625" y="626"/>
                      <a:pt x="625" y="626"/>
                    </a:cubicBezTo>
                    <a:cubicBezTo>
                      <a:pt x="625" y="626"/>
                      <a:pt x="627" y="622"/>
                      <a:pt x="627" y="622"/>
                    </a:cubicBezTo>
                    <a:cubicBezTo>
                      <a:pt x="627" y="622"/>
                      <a:pt x="629" y="617"/>
                      <a:pt x="629" y="617"/>
                    </a:cubicBezTo>
                    <a:cubicBezTo>
                      <a:pt x="629" y="617"/>
                      <a:pt x="630" y="615"/>
                      <a:pt x="630" y="615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1"/>
                      <a:pt x="634" y="610"/>
                      <a:pt x="633" y="610"/>
                    </a:cubicBezTo>
                    <a:cubicBezTo>
                      <a:pt x="633" y="609"/>
                      <a:pt x="633" y="609"/>
                      <a:pt x="633" y="609"/>
                    </a:cubicBezTo>
                    <a:cubicBezTo>
                      <a:pt x="633" y="608"/>
                      <a:pt x="633" y="607"/>
                      <a:pt x="633" y="607"/>
                    </a:cubicBezTo>
                    <a:cubicBezTo>
                      <a:pt x="633" y="607"/>
                      <a:pt x="634" y="607"/>
                      <a:pt x="634" y="606"/>
                    </a:cubicBezTo>
                    <a:cubicBezTo>
                      <a:pt x="634" y="606"/>
                      <a:pt x="632" y="606"/>
                      <a:pt x="632" y="606"/>
                    </a:cubicBezTo>
                    <a:cubicBezTo>
                      <a:pt x="631" y="605"/>
                      <a:pt x="630" y="605"/>
                      <a:pt x="630" y="605"/>
                    </a:cubicBezTo>
                    <a:cubicBezTo>
                      <a:pt x="630" y="605"/>
                      <a:pt x="629" y="606"/>
                      <a:pt x="629" y="606"/>
                    </a:cubicBezTo>
                    <a:cubicBezTo>
                      <a:pt x="629" y="605"/>
                      <a:pt x="629" y="605"/>
                      <a:pt x="629" y="605"/>
                    </a:cubicBezTo>
                    <a:cubicBezTo>
                      <a:pt x="629" y="605"/>
                      <a:pt x="629" y="604"/>
                      <a:pt x="629" y="603"/>
                    </a:cubicBezTo>
                    <a:cubicBezTo>
                      <a:pt x="629" y="603"/>
                      <a:pt x="631" y="602"/>
                      <a:pt x="631" y="602"/>
                    </a:cubicBezTo>
                    <a:cubicBezTo>
                      <a:pt x="632" y="601"/>
                      <a:pt x="634" y="598"/>
                      <a:pt x="634" y="598"/>
                    </a:cubicBezTo>
                    <a:cubicBezTo>
                      <a:pt x="634" y="598"/>
                      <a:pt x="635" y="598"/>
                      <a:pt x="635" y="598"/>
                    </a:cubicBezTo>
                    <a:cubicBezTo>
                      <a:pt x="635" y="598"/>
                      <a:pt x="637" y="598"/>
                      <a:pt x="638" y="598"/>
                    </a:cubicBezTo>
                    <a:cubicBezTo>
                      <a:pt x="639" y="598"/>
                      <a:pt x="639" y="597"/>
                      <a:pt x="639" y="597"/>
                    </a:cubicBezTo>
                    <a:cubicBezTo>
                      <a:pt x="639" y="597"/>
                      <a:pt x="640" y="597"/>
                      <a:pt x="641" y="597"/>
                    </a:cubicBezTo>
                    <a:cubicBezTo>
                      <a:pt x="642" y="596"/>
                      <a:pt x="642" y="596"/>
                      <a:pt x="642" y="596"/>
                    </a:cubicBezTo>
                    <a:cubicBezTo>
                      <a:pt x="643" y="596"/>
                      <a:pt x="643" y="596"/>
                      <a:pt x="644" y="596"/>
                    </a:cubicBezTo>
                    <a:cubicBezTo>
                      <a:pt x="644" y="596"/>
                      <a:pt x="644" y="596"/>
                      <a:pt x="645" y="597"/>
                    </a:cubicBezTo>
                    <a:cubicBezTo>
                      <a:pt x="646" y="597"/>
                      <a:pt x="646" y="597"/>
                      <a:pt x="646" y="596"/>
                    </a:cubicBezTo>
                    <a:cubicBezTo>
                      <a:pt x="647" y="596"/>
                      <a:pt x="647" y="596"/>
                      <a:pt x="647" y="596"/>
                    </a:cubicBezTo>
                    <a:cubicBezTo>
                      <a:pt x="647" y="596"/>
                      <a:pt x="650" y="595"/>
                      <a:pt x="650" y="595"/>
                    </a:cubicBezTo>
                    <a:cubicBezTo>
                      <a:pt x="650" y="595"/>
                      <a:pt x="652" y="595"/>
                      <a:pt x="652" y="595"/>
                    </a:cubicBezTo>
                    <a:cubicBezTo>
                      <a:pt x="653" y="595"/>
                      <a:pt x="654" y="596"/>
                      <a:pt x="655" y="596"/>
                    </a:cubicBezTo>
                    <a:cubicBezTo>
                      <a:pt x="655" y="596"/>
                      <a:pt x="657" y="598"/>
                      <a:pt x="660" y="599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2" y="600"/>
                      <a:pt x="662" y="600"/>
                      <a:pt x="663" y="599"/>
                    </a:cubicBezTo>
                    <a:cubicBezTo>
                      <a:pt x="663" y="599"/>
                      <a:pt x="663" y="599"/>
                      <a:pt x="664" y="599"/>
                    </a:cubicBezTo>
                    <a:cubicBezTo>
                      <a:pt x="665" y="599"/>
                      <a:pt x="665" y="599"/>
                      <a:pt x="666" y="600"/>
                    </a:cubicBezTo>
                    <a:cubicBezTo>
                      <a:pt x="668" y="601"/>
                      <a:pt x="667" y="601"/>
                      <a:pt x="667" y="602"/>
                    </a:cubicBezTo>
                    <a:cubicBezTo>
                      <a:pt x="668" y="603"/>
                      <a:pt x="668" y="603"/>
                      <a:pt x="669" y="604"/>
                    </a:cubicBezTo>
                    <a:cubicBezTo>
                      <a:pt x="670" y="604"/>
                      <a:pt x="669" y="605"/>
                      <a:pt x="669" y="605"/>
                    </a:cubicBezTo>
                    <a:cubicBezTo>
                      <a:pt x="669" y="606"/>
                      <a:pt x="669" y="606"/>
                      <a:pt x="669" y="606"/>
                    </a:cubicBezTo>
                    <a:cubicBezTo>
                      <a:pt x="670" y="607"/>
                      <a:pt x="671" y="608"/>
                      <a:pt x="671" y="608"/>
                    </a:cubicBezTo>
                    <a:cubicBezTo>
                      <a:pt x="672" y="609"/>
                      <a:pt x="671" y="609"/>
                      <a:pt x="671" y="610"/>
                    </a:cubicBezTo>
                    <a:cubicBezTo>
                      <a:pt x="671" y="610"/>
                      <a:pt x="672" y="610"/>
                      <a:pt x="672" y="610"/>
                    </a:cubicBezTo>
                    <a:cubicBezTo>
                      <a:pt x="673" y="611"/>
                      <a:pt x="673" y="612"/>
                      <a:pt x="673" y="612"/>
                    </a:cubicBezTo>
                    <a:cubicBezTo>
                      <a:pt x="673" y="612"/>
                      <a:pt x="673" y="613"/>
                      <a:pt x="672" y="613"/>
                    </a:cubicBezTo>
                    <a:cubicBezTo>
                      <a:pt x="672" y="614"/>
                      <a:pt x="673" y="614"/>
                      <a:pt x="673" y="614"/>
                    </a:cubicBezTo>
                    <a:cubicBezTo>
                      <a:pt x="673" y="615"/>
                      <a:pt x="674" y="615"/>
                      <a:pt x="674" y="616"/>
                    </a:cubicBezTo>
                    <a:cubicBezTo>
                      <a:pt x="674" y="617"/>
                      <a:pt x="674" y="617"/>
                      <a:pt x="674" y="617"/>
                    </a:cubicBezTo>
                    <a:cubicBezTo>
                      <a:pt x="674" y="617"/>
                      <a:pt x="674" y="618"/>
                      <a:pt x="675" y="618"/>
                    </a:cubicBezTo>
                    <a:cubicBezTo>
                      <a:pt x="675" y="619"/>
                      <a:pt x="675" y="619"/>
                      <a:pt x="675" y="620"/>
                    </a:cubicBezTo>
                    <a:cubicBezTo>
                      <a:pt x="675" y="620"/>
                      <a:pt x="675" y="621"/>
                      <a:pt x="675" y="621"/>
                    </a:cubicBezTo>
                    <a:cubicBezTo>
                      <a:pt x="675" y="622"/>
                      <a:pt x="675" y="622"/>
                      <a:pt x="676" y="622"/>
                    </a:cubicBezTo>
                    <a:cubicBezTo>
                      <a:pt x="676" y="623"/>
                      <a:pt x="676" y="623"/>
                      <a:pt x="677" y="624"/>
                    </a:cubicBezTo>
                    <a:cubicBezTo>
                      <a:pt x="678" y="625"/>
                      <a:pt x="678" y="626"/>
                      <a:pt x="678" y="626"/>
                    </a:cubicBezTo>
                    <a:cubicBezTo>
                      <a:pt x="678" y="627"/>
                      <a:pt x="678" y="628"/>
                      <a:pt x="678" y="628"/>
                    </a:cubicBezTo>
                    <a:cubicBezTo>
                      <a:pt x="678" y="629"/>
                      <a:pt x="679" y="631"/>
                      <a:pt x="679" y="631"/>
                    </a:cubicBezTo>
                    <a:cubicBezTo>
                      <a:pt x="679" y="631"/>
                      <a:pt x="680" y="632"/>
                      <a:pt x="680" y="632"/>
                    </a:cubicBezTo>
                    <a:cubicBezTo>
                      <a:pt x="680" y="632"/>
                      <a:pt x="680" y="633"/>
                      <a:pt x="680" y="633"/>
                    </a:cubicBezTo>
                    <a:cubicBezTo>
                      <a:pt x="680" y="634"/>
                      <a:pt x="680" y="634"/>
                      <a:pt x="680" y="634"/>
                    </a:cubicBezTo>
                    <a:cubicBezTo>
                      <a:pt x="680" y="635"/>
                      <a:pt x="680" y="636"/>
                      <a:pt x="680" y="636"/>
                    </a:cubicBezTo>
                    <a:cubicBezTo>
                      <a:pt x="680" y="636"/>
                      <a:pt x="680" y="637"/>
                      <a:pt x="680" y="637"/>
                    </a:cubicBezTo>
                    <a:cubicBezTo>
                      <a:pt x="681" y="637"/>
                      <a:pt x="682" y="638"/>
                      <a:pt x="682" y="638"/>
                    </a:cubicBezTo>
                    <a:cubicBezTo>
                      <a:pt x="688" y="638"/>
                      <a:pt x="688" y="638"/>
                      <a:pt x="688" y="638"/>
                    </a:cubicBezTo>
                    <a:cubicBezTo>
                      <a:pt x="688" y="639"/>
                      <a:pt x="688" y="639"/>
                      <a:pt x="688" y="639"/>
                    </a:cubicBezTo>
                    <a:cubicBezTo>
                      <a:pt x="688" y="639"/>
                      <a:pt x="689" y="640"/>
                      <a:pt x="690" y="640"/>
                    </a:cubicBezTo>
                    <a:cubicBezTo>
                      <a:pt x="690" y="641"/>
                      <a:pt x="692" y="641"/>
                      <a:pt x="692" y="641"/>
                    </a:cubicBezTo>
                    <a:cubicBezTo>
                      <a:pt x="693" y="640"/>
                      <a:pt x="693" y="640"/>
                      <a:pt x="693" y="640"/>
                    </a:cubicBezTo>
                    <a:cubicBezTo>
                      <a:pt x="693" y="640"/>
                      <a:pt x="694" y="641"/>
                      <a:pt x="694" y="641"/>
                    </a:cubicBezTo>
                    <a:cubicBezTo>
                      <a:pt x="694" y="642"/>
                      <a:pt x="698" y="646"/>
                      <a:pt x="698" y="646"/>
                    </a:cubicBezTo>
                    <a:cubicBezTo>
                      <a:pt x="698" y="646"/>
                      <a:pt x="701" y="646"/>
                      <a:pt x="701" y="646"/>
                    </a:cubicBezTo>
                    <a:cubicBezTo>
                      <a:pt x="701" y="646"/>
                      <a:pt x="700" y="648"/>
                      <a:pt x="700" y="648"/>
                    </a:cubicBezTo>
                    <a:cubicBezTo>
                      <a:pt x="700" y="649"/>
                      <a:pt x="700" y="649"/>
                      <a:pt x="700" y="649"/>
                    </a:cubicBezTo>
                    <a:cubicBezTo>
                      <a:pt x="702" y="650"/>
                      <a:pt x="702" y="650"/>
                      <a:pt x="702" y="650"/>
                    </a:cubicBezTo>
                    <a:cubicBezTo>
                      <a:pt x="702" y="652"/>
                      <a:pt x="702" y="652"/>
                      <a:pt x="702" y="652"/>
                    </a:cubicBezTo>
                    <a:cubicBezTo>
                      <a:pt x="701" y="654"/>
                      <a:pt x="701" y="654"/>
                      <a:pt x="701" y="654"/>
                    </a:cubicBezTo>
                    <a:cubicBezTo>
                      <a:pt x="703" y="658"/>
                      <a:pt x="703" y="658"/>
                      <a:pt x="703" y="658"/>
                    </a:cubicBezTo>
                    <a:cubicBezTo>
                      <a:pt x="714" y="658"/>
                      <a:pt x="714" y="658"/>
                      <a:pt x="714" y="658"/>
                    </a:cubicBezTo>
                    <a:cubicBezTo>
                      <a:pt x="714" y="656"/>
                      <a:pt x="714" y="656"/>
                      <a:pt x="714" y="656"/>
                    </a:cubicBezTo>
                    <a:cubicBezTo>
                      <a:pt x="715" y="655"/>
                      <a:pt x="715" y="655"/>
                      <a:pt x="715" y="655"/>
                    </a:cubicBezTo>
                    <a:cubicBezTo>
                      <a:pt x="717" y="654"/>
                      <a:pt x="717" y="654"/>
                      <a:pt x="717" y="654"/>
                    </a:cubicBezTo>
                    <a:cubicBezTo>
                      <a:pt x="721" y="653"/>
                      <a:pt x="721" y="653"/>
                      <a:pt x="721" y="653"/>
                    </a:cubicBezTo>
                    <a:cubicBezTo>
                      <a:pt x="722" y="653"/>
                      <a:pt x="722" y="652"/>
                      <a:pt x="723" y="652"/>
                    </a:cubicBezTo>
                    <a:cubicBezTo>
                      <a:pt x="723" y="652"/>
                      <a:pt x="723" y="651"/>
                      <a:pt x="723" y="651"/>
                    </a:cubicBezTo>
                    <a:cubicBezTo>
                      <a:pt x="724" y="651"/>
                      <a:pt x="724" y="651"/>
                      <a:pt x="724" y="651"/>
                    </a:cubicBezTo>
                    <a:cubicBezTo>
                      <a:pt x="726" y="651"/>
                      <a:pt x="727" y="651"/>
                      <a:pt x="729" y="652"/>
                    </a:cubicBezTo>
                    <a:cubicBezTo>
                      <a:pt x="728" y="653"/>
                      <a:pt x="728" y="654"/>
                      <a:pt x="728" y="655"/>
                    </a:cubicBezTo>
                    <a:cubicBezTo>
                      <a:pt x="728" y="656"/>
                      <a:pt x="729" y="657"/>
                      <a:pt x="729" y="658"/>
                    </a:cubicBezTo>
                    <a:cubicBezTo>
                      <a:pt x="729" y="658"/>
                      <a:pt x="729" y="658"/>
                      <a:pt x="729" y="658"/>
                    </a:cubicBezTo>
                    <a:cubicBezTo>
                      <a:pt x="729" y="659"/>
                      <a:pt x="729" y="659"/>
                      <a:pt x="729" y="659"/>
                    </a:cubicBezTo>
                    <a:cubicBezTo>
                      <a:pt x="728" y="660"/>
                      <a:pt x="727" y="660"/>
                      <a:pt x="726" y="661"/>
                    </a:cubicBezTo>
                    <a:cubicBezTo>
                      <a:pt x="726" y="661"/>
                      <a:pt x="725" y="661"/>
                      <a:pt x="725" y="662"/>
                    </a:cubicBezTo>
                    <a:cubicBezTo>
                      <a:pt x="725" y="662"/>
                      <a:pt x="725" y="662"/>
                      <a:pt x="725" y="662"/>
                    </a:cubicBezTo>
                    <a:cubicBezTo>
                      <a:pt x="725" y="663"/>
                      <a:pt x="725" y="665"/>
                      <a:pt x="724" y="666"/>
                    </a:cubicBezTo>
                    <a:cubicBezTo>
                      <a:pt x="724" y="667"/>
                      <a:pt x="723" y="667"/>
                      <a:pt x="723" y="668"/>
                    </a:cubicBezTo>
                    <a:cubicBezTo>
                      <a:pt x="722" y="669"/>
                      <a:pt x="722" y="670"/>
                      <a:pt x="723" y="670"/>
                    </a:cubicBezTo>
                    <a:cubicBezTo>
                      <a:pt x="723" y="671"/>
                      <a:pt x="723" y="671"/>
                      <a:pt x="723" y="671"/>
                    </a:cubicBezTo>
                    <a:cubicBezTo>
                      <a:pt x="723" y="671"/>
                      <a:pt x="723" y="672"/>
                      <a:pt x="723" y="672"/>
                    </a:cubicBezTo>
                    <a:cubicBezTo>
                      <a:pt x="722" y="673"/>
                      <a:pt x="722" y="673"/>
                      <a:pt x="722" y="673"/>
                    </a:cubicBezTo>
                    <a:cubicBezTo>
                      <a:pt x="721" y="675"/>
                      <a:pt x="721" y="676"/>
                      <a:pt x="720" y="677"/>
                    </a:cubicBezTo>
                    <a:cubicBezTo>
                      <a:pt x="720" y="678"/>
                      <a:pt x="720" y="679"/>
                      <a:pt x="719" y="679"/>
                    </a:cubicBezTo>
                    <a:cubicBezTo>
                      <a:pt x="718" y="679"/>
                      <a:pt x="718" y="680"/>
                      <a:pt x="718" y="680"/>
                    </a:cubicBezTo>
                    <a:cubicBezTo>
                      <a:pt x="718" y="681"/>
                      <a:pt x="718" y="682"/>
                      <a:pt x="718" y="682"/>
                    </a:cubicBezTo>
                    <a:cubicBezTo>
                      <a:pt x="718" y="683"/>
                      <a:pt x="718" y="683"/>
                      <a:pt x="717" y="683"/>
                    </a:cubicBezTo>
                    <a:cubicBezTo>
                      <a:pt x="717" y="684"/>
                      <a:pt x="717" y="683"/>
                      <a:pt x="716" y="683"/>
                    </a:cubicBezTo>
                    <a:cubicBezTo>
                      <a:pt x="714" y="683"/>
                      <a:pt x="711" y="682"/>
                      <a:pt x="709" y="681"/>
                    </a:cubicBezTo>
                    <a:cubicBezTo>
                      <a:pt x="708" y="682"/>
                      <a:pt x="708" y="683"/>
                      <a:pt x="708" y="684"/>
                    </a:cubicBezTo>
                    <a:cubicBezTo>
                      <a:pt x="707" y="684"/>
                      <a:pt x="707" y="684"/>
                      <a:pt x="707" y="684"/>
                    </a:cubicBezTo>
                    <a:cubicBezTo>
                      <a:pt x="706" y="684"/>
                      <a:pt x="706" y="684"/>
                      <a:pt x="706" y="684"/>
                    </a:cubicBezTo>
                    <a:cubicBezTo>
                      <a:pt x="705" y="684"/>
                      <a:pt x="704" y="685"/>
                      <a:pt x="703" y="686"/>
                    </a:cubicBezTo>
                    <a:cubicBezTo>
                      <a:pt x="703" y="686"/>
                      <a:pt x="703" y="686"/>
                      <a:pt x="703" y="686"/>
                    </a:cubicBezTo>
                    <a:cubicBezTo>
                      <a:pt x="703" y="687"/>
                      <a:pt x="703" y="687"/>
                      <a:pt x="703" y="687"/>
                    </a:cubicBezTo>
                    <a:cubicBezTo>
                      <a:pt x="704" y="689"/>
                      <a:pt x="705" y="691"/>
                      <a:pt x="705" y="692"/>
                    </a:cubicBezTo>
                    <a:cubicBezTo>
                      <a:pt x="705" y="693"/>
                      <a:pt x="705" y="693"/>
                      <a:pt x="705" y="693"/>
                    </a:cubicBezTo>
                    <a:cubicBezTo>
                      <a:pt x="705" y="694"/>
                      <a:pt x="705" y="694"/>
                      <a:pt x="705" y="695"/>
                    </a:cubicBezTo>
                    <a:cubicBezTo>
                      <a:pt x="704" y="697"/>
                      <a:pt x="706" y="699"/>
                      <a:pt x="705" y="701"/>
                    </a:cubicBezTo>
                    <a:cubicBezTo>
                      <a:pt x="704" y="701"/>
                      <a:pt x="704" y="701"/>
                      <a:pt x="704" y="702"/>
                    </a:cubicBezTo>
                    <a:cubicBezTo>
                      <a:pt x="704" y="702"/>
                      <a:pt x="704" y="702"/>
                      <a:pt x="704" y="703"/>
                    </a:cubicBezTo>
                    <a:cubicBezTo>
                      <a:pt x="704" y="703"/>
                      <a:pt x="704" y="704"/>
                      <a:pt x="703" y="704"/>
                    </a:cubicBezTo>
                    <a:cubicBezTo>
                      <a:pt x="703" y="705"/>
                      <a:pt x="702" y="705"/>
                      <a:pt x="702" y="705"/>
                    </a:cubicBezTo>
                    <a:cubicBezTo>
                      <a:pt x="701" y="705"/>
                      <a:pt x="701" y="705"/>
                      <a:pt x="700" y="705"/>
                    </a:cubicBezTo>
                    <a:cubicBezTo>
                      <a:pt x="700" y="705"/>
                      <a:pt x="700" y="706"/>
                      <a:pt x="700" y="706"/>
                    </a:cubicBezTo>
                    <a:cubicBezTo>
                      <a:pt x="700" y="706"/>
                      <a:pt x="700" y="706"/>
                      <a:pt x="700" y="707"/>
                    </a:cubicBezTo>
                    <a:cubicBezTo>
                      <a:pt x="700" y="707"/>
                      <a:pt x="701" y="707"/>
                      <a:pt x="701" y="708"/>
                    </a:cubicBezTo>
                    <a:cubicBezTo>
                      <a:pt x="701" y="708"/>
                      <a:pt x="701" y="708"/>
                      <a:pt x="701" y="708"/>
                    </a:cubicBezTo>
                    <a:cubicBezTo>
                      <a:pt x="701" y="706"/>
                      <a:pt x="702" y="705"/>
                      <a:pt x="704" y="706"/>
                    </a:cubicBezTo>
                    <a:cubicBezTo>
                      <a:pt x="705" y="706"/>
                      <a:pt x="705" y="706"/>
                      <a:pt x="705" y="705"/>
                    </a:cubicBezTo>
                    <a:cubicBezTo>
                      <a:pt x="705" y="703"/>
                      <a:pt x="707" y="701"/>
                      <a:pt x="709" y="700"/>
                    </a:cubicBezTo>
                    <a:cubicBezTo>
                      <a:pt x="709" y="700"/>
                      <a:pt x="709" y="700"/>
                      <a:pt x="710" y="700"/>
                    </a:cubicBezTo>
                    <a:cubicBezTo>
                      <a:pt x="710" y="700"/>
                      <a:pt x="710" y="700"/>
                      <a:pt x="710" y="700"/>
                    </a:cubicBezTo>
                    <a:cubicBezTo>
                      <a:pt x="710" y="701"/>
                      <a:pt x="709" y="701"/>
                      <a:pt x="709" y="701"/>
                    </a:cubicBezTo>
                    <a:cubicBezTo>
                      <a:pt x="709" y="701"/>
                      <a:pt x="709" y="701"/>
                      <a:pt x="709" y="701"/>
                    </a:cubicBezTo>
                    <a:cubicBezTo>
                      <a:pt x="710" y="702"/>
                      <a:pt x="710" y="701"/>
                      <a:pt x="710" y="701"/>
                    </a:cubicBezTo>
                    <a:cubicBezTo>
                      <a:pt x="710" y="701"/>
                      <a:pt x="711" y="700"/>
                      <a:pt x="711" y="701"/>
                    </a:cubicBezTo>
                    <a:cubicBezTo>
                      <a:pt x="712" y="701"/>
                      <a:pt x="712" y="701"/>
                      <a:pt x="712" y="701"/>
                    </a:cubicBezTo>
                    <a:cubicBezTo>
                      <a:pt x="712" y="701"/>
                      <a:pt x="712" y="702"/>
                      <a:pt x="712" y="702"/>
                    </a:cubicBezTo>
                    <a:cubicBezTo>
                      <a:pt x="712" y="702"/>
                      <a:pt x="712" y="702"/>
                      <a:pt x="712" y="702"/>
                    </a:cubicBezTo>
                    <a:cubicBezTo>
                      <a:pt x="712" y="704"/>
                      <a:pt x="713" y="704"/>
                      <a:pt x="714" y="704"/>
                    </a:cubicBezTo>
                    <a:cubicBezTo>
                      <a:pt x="715" y="704"/>
                      <a:pt x="716" y="704"/>
                      <a:pt x="716" y="705"/>
                    </a:cubicBezTo>
                    <a:cubicBezTo>
                      <a:pt x="718" y="705"/>
                      <a:pt x="719" y="705"/>
                      <a:pt x="720" y="704"/>
                    </a:cubicBezTo>
                    <a:cubicBezTo>
                      <a:pt x="722" y="704"/>
                      <a:pt x="724" y="702"/>
                      <a:pt x="726" y="701"/>
                    </a:cubicBezTo>
                    <a:cubicBezTo>
                      <a:pt x="729" y="699"/>
                      <a:pt x="732" y="697"/>
                      <a:pt x="734" y="694"/>
                    </a:cubicBezTo>
                    <a:cubicBezTo>
                      <a:pt x="734" y="692"/>
                      <a:pt x="734" y="691"/>
                      <a:pt x="735" y="690"/>
                    </a:cubicBezTo>
                    <a:cubicBezTo>
                      <a:pt x="736" y="689"/>
                      <a:pt x="737" y="689"/>
                      <a:pt x="738" y="688"/>
                    </a:cubicBezTo>
                    <a:cubicBezTo>
                      <a:pt x="740" y="684"/>
                      <a:pt x="743" y="680"/>
                      <a:pt x="747" y="677"/>
                    </a:cubicBezTo>
                    <a:cubicBezTo>
                      <a:pt x="749" y="674"/>
                      <a:pt x="750" y="671"/>
                      <a:pt x="753" y="669"/>
                    </a:cubicBezTo>
                    <a:cubicBezTo>
                      <a:pt x="753" y="669"/>
                      <a:pt x="753" y="669"/>
                      <a:pt x="753" y="668"/>
                    </a:cubicBezTo>
                    <a:cubicBezTo>
                      <a:pt x="753" y="666"/>
                      <a:pt x="754" y="664"/>
                      <a:pt x="756" y="662"/>
                    </a:cubicBezTo>
                    <a:cubicBezTo>
                      <a:pt x="757" y="661"/>
                      <a:pt x="758" y="659"/>
                      <a:pt x="758" y="657"/>
                    </a:cubicBezTo>
                    <a:cubicBezTo>
                      <a:pt x="759" y="657"/>
                      <a:pt x="759" y="656"/>
                      <a:pt x="760" y="655"/>
                    </a:cubicBezTo>
                    <a:cubicBezTo>
                      <a:pt x="761" y="654"/>
                      <a:pt x="762" y="652"/>
                      <a:pt x="764" y="650"/>
                    </a:cubicBezTo>
                    <a:cubicBezTo>
                      <a:pt x="765" y="650"/>
                      <a:pt x="765" y="649"/>
                      <a:pt x="765" y="648"/>
                    </a:cubicBezTo>
                    <a:cubicBezTo>
                      <a:pt x="765" y="646"/>
                      <a:pt x="766" y="644"/>
                      <a:pt x="766" y="642"/>
                    </a:cubicBezTo>
                    <a:cubicBezTo>
                      <a:pt x="766" y="642"/>
                      <a:pt x="766" y="642"/>
                      <a:pt x="766" y="641"/>
                    </a:cubicBezTo>
                    <a:cubicBezTo>
                      <a:pt x="766" y="641"/>
                      <a:pt x="766" y="641"/>
                      <a:pt x="766" y="641"/>
                    </a:cubicBezTo>
                    <a:cubicBezTo>
                      <a:pt x="767" y="640"/>
                      <a:pt x="767" y="639"/>
                      <a:pt x="767" y="638"/>
                    </a:cubicBezTo>
                    <a:cubicBezTo>
                      <a:pt x="767" y="638"/>
                      <a:pt x="767" y="638"/>
                      <a:pt x="767" y="637"/>
                    </a:cubicBezTo>
                    <a:cubicBezTo>
                      <a:pt x="767" y="636"/>
                      <a:pt x="767" y="636"/>
                      <a:pt x="767" y="635"/>
                    </a:cubicBezTo>
                    <a:cubicBezTo>
                      <a:pt x="767" y="635"/>
                      <a:pt x="767" y="634"/>
                      <a:pt x="767" y="634"/>
                    </a:cubicBezTo>
                    <a:cubicBezTo>
                      <a:pt x="767" y="634"/>
                      <a:pt x="768" y="634"/>
                      <a:pt x="768" y="633"/>
                    </a:cubicBezTo>
                    <a:cubicBezTo>
                      <a:pt x="768" y="633"/>
                      <a:pt x="768" y="632"/>
                      <a:pt x="767" y="632"/>
                    </a:cubicBezTo>
                    <a:cubicBezTo>
                      <a:pt x="767" y="632"/>
                      <a:pt x="767" y="631"/>
                      <a:pt x="767" y="631"/>
                    </a:cubicBezTo>
                    <a:cubicBezTo>
                      <a:pt x="767" y="630"/>
                      <a:pt x="767" y="630"/>
                      <a:pt x="767" y="630"/>
                    </a:cubicBezTo>
                    <a:cubicBezTo>
                      <a:pt x="767" y="630"/>
                      <a:pt x="767" y="629"/>
                      <a:pt x="767" y="628"/>
                    </a:cubicBezTo>
                    <a:cubicBezTo>
                      <a:pt x="767" y="627"/>
                      <a:pt x="767" y="627"/>
                      <a:pt x="767" y="627"/>
                    </a:cubicBezTo>
                    <a:cubicBezTo>
                      <a:pt x="767" y="626"/>
                      <a:pt x="767" y="625"/>
                      <a:pt x="767" y="624"/>
                    </a:cubicBezTo>
                    <a:cubicBezTo>
                      <a:pt x="768" y="624"/>
                      <a:pt x="768" y="623"/>
                      <a:pt x="768" y="622"/>
                    </a:cubicBezTo>
                    <a:cubicBezTo>
                      <a:pt x="769" y="619"/>
                      <a:pt x="769" y="617"/>
                      <a:pt x="771" y="615"/>
                    </a:cubicBezTo>
                    <a:cubicBezTo>
                      <a:pt x="773" y="614"/>
                      <a:pt x="773" y="612"/>
                      <a:pt x="773" y="611"/>
                    </a:cubicBezTo>
                    <a:cubicBezTo>
                      <a:pt x="773" y="611"/>
                      <a:pt x="773" y="611"/>
                      <a:pt x="773" y="610"/>
                    </a:cubicBezTo>
                    <a:cubicBezTo>
                      <a:pt x="773" y="610"/>
                      <a:pt x="772" y="609"/>
                      <a:pt x="772" y="609"/>
                    </a:cubicBezTo>
                    <a:cubicBezTo>
                      <a:pt x="771" y="608"/>
                      <a:pt x="771" y="608"/>
                      <a:pt x="771" y="607"/>
                    </a:cubicBezTo>
                    <a:cubicBezTo>
                      <a:pt x="771" y="607"/>
                      <a:pt x="771" y="607"/>
                      <a:pt x="771" y="607"/>
                    </a:cubicBezTo>
                    <a:cubicBezTo>
                      <a:pt x="772" y="605"/>
                      <a:pt x="772" y="605"/>
                      <a:pt x="772" y="604"/>
                    </a:cubicBezTo>
                    <a:cubicBezTo>
                      <a:pt x="772" y="603"/>
                      <a:pt x="772" y="603"/>
                      <a:pt x="770" y="602"/>
                    </a:cubicBezTo>
                    <a:cubicBezTo>
                      <a:pt x="770" y="601"/>
                      <a:pt x="769" y="601"/>
                      <a:pt x="769" y="600"/>
                    </a:cubicBezTo>
                    <a:cubicBezTo>
                      <a:pt x="770" y="600"/>
                      <a:pt x="770" y="600"/>
                      <a:pt x="771" y="601"/>
                    </a:cubicBezTo>
                    <a:cubicBezTo>
                      <a:pt x="772" y="601"/>
                      <a:pt x="773" y="600"/>
                      <a:pt x="773" y="599"/>
                    </a:cubicBezTo>
                    <a:cubicBezTo>
                      <a:pt x="773" y="599"/>
                      <a:pt x="773" y="599"/>
                      <a:pt x="773" y="599"/>
                    </a:cubicBezTo>
                    <a:cubicBezTo>
                      <a:pt x="773" y="598"/>
                      <a:pt x="773" y="598"/>
                      <a:pt x="772" y="598"/>
                    </a:cubicBezTo>
                    <a:cubicBezTo>
                      <a:pt x="770" y="596"/>
                      <a:pt x="768" y="594"/>
                      <a:pt x="767" y="593"/>
                    </a:cubicBezTo>
                    <a:cubicBezTo>
                      <a:pt x="766" y="592"/>
                      <a:pt x="766" y="592"/>
                      <a:pt x="766" y="592"/>
                    </a:cubicBezTo>
                    <a:cubicBezTo>
                      <a:pt x="766" y="592"/>
                      <a:pt x="766" y="592"/>
                      <a:pt x="766" y="591"/>
                    </a:cubicBezTo>
                    <a:cubicBezTo>
                      <a:pt x="766" y="591"/>
                      <a:pt x="766" y="591"/>
                      <a:pt x="766" y="591"/>
                    </a:cubicBezTo>
                    <a:cubicBezTo>
                      <a:pt x="766" y="590"/>
                      <a:pt x="765" y="589"/>
                      <a:pt x="764" y="588"/>
                    </a:cubicBezTo>
                    <a:cubicBezTo>
                      <a:pt x="763" y="587"/>
                      <a:pt x="761" y="586"/>
                      <a:pt x="759" y="588"/>
                    </a:cubicBezTo>
                    <a:cubicBezTo>
                      <a:pt x="758" y="588"/>
                      <a:pt x="757" y="587"/>
                      <a:pt x="755" y="586"/>
                    </a:cubicBezTo>
                    <a:cubicBezTo>
                      <a:pt x="755" y="587"/>
                      <a:pt x="755" y="588"/>
                      <a:pt x="755" y="589"/>
                    </a:cubicBezTo>
                    <a:cubicBezTo>
                      <a:pt x="755" y="590"/>
                      <a:pt x="755" y="590"/>
                      <a:pt x="755" y="591"/>
                    </a:cubicBezTo>
                    <a:cubicBezTo>
                      <a:pt x="755" y="592"/>
                      <a:pt x="754" y="592"/>
                      <a:pt x="754" y="593"/>
                    </a:cubicBezTo>
                    <a:cubicBezTo>
                      <a:pt x="754" y="593"/>
                      <a:pt x="754" y="593"/>
                      <a:pt x="754" y="593"/>
                    </a:cubicBezTo>
                    <a:cubicBezTo>
                      <a:pt x="754" y="594"/>
                      <a:pt x="754" y="595"/>
                      <a:pt x="752" y="595"/>
                    </a:cubicBezTo>
                    <a:cubicBezTo>
                      <a:pt x="752" y="595"/>
                      <a:pt x="752" y="595"/>
                      <a:pt x="752" y="594"/>
                    </a:cubicBezTo>
                    <a:cubicBezTo>
                      <a:pt x="754" y="593"/>
                      <a:pt x="754" y="591"/>
                      <a:pt x="754" y="589"/>
                    </a:cubicBezTo>
                    <a:cubicBezTo>
                      <a:pt x="754" y="589"/>
                      <a:pt x="754" y="589"/>
                      <a:pt x="754" y="590"/>
                    </a:cubicBezTo>
                    <a:cubicBezTo>
                      <a:pt x="753" y="590"/>
                      <a:pt x="753" y="590"/>
                      <a:pt x="753" y="590"/>
                    </a:cubicBezTo>
                    <a:cubicBezTo>
                      <a:pt x="753" y="591"/>
                      <a:pt x="753" y="592"/>
                      <a:pt x="752" y="592"/>
                    </a:cubicBezTo>
                    <a:cubicBezTo>
                      <a:pt x="751" y="594"/>
                      <a:pt x="748" y="595"/>
                      <a:pt x="746" y="595"/>
                    </a:cubicBezTo>
                    <a:cubicBezTo>
                      <a:pt x="745" y="595"/>
                      <a:pt x="745" y="595"/>
                      <a:pt x="745" y="594"/>
                    </a:cubicBezTo>
                    <a:cubicBezTo>
                      <a:pt x="745" y="594"/>
                      <a:pt x="745" y="594"/>
                      <a:pt x="745" y="594"/>
                    </a:cubicBezTo>
                    <a:cubicBezTo>
                      <a:pt x="745" y="594"/>
                      <a:pt x="745" y="594"/>
                      <a:pt x="746" y="593"/>
                    </a:cubicBezTo>
                    <a:cubicBezTo>
                      <a:pt x="747" y="593"/>
                      <a:pt x="748" y="592"/>
                      <a:pt x="748" y="591"/>
                    </a:cubicBezTo>
                    <a:cubicBezTo>
                      <a:pt x="748" y="591"/>
                      <a:pt x="747" y="590"/>
                      <a:pt x="746" y="589"/>
                    </a:cubicBezTo>
                    <a:cubicBezTo>
                      <a:pt x="746" y="589"/>
                      <a:pt x="746" y="589"/>
                      <a:pt x="746" y="588"/>
                    </a:cubicBezTo>
                    <a:cubicBezTo>
                      <a:pt x="746" y="588"/>
                      <a:pt x="746" y="588"/>
                      <a:pt x="747" y="588"/>
                    </a:cubicBezTo>
                    <a:cubicBezTo>
                      <a:pt x="747" y="588"/>
                      <a:pt x="748" y="587"/>
                      <a:pt x="748" y="587"/>
                    </a:cubicBezTo>
                    <a:cubicBezTo>
                      <a:pt x="748" y="587"/>
                      <a:pt x="748" y="587"/>
                      <a:pt x="748" y="587"/>
                    </a:cubicBezTo>
                    <a:cubicBezTo>
                      <a:pt x="747" y="586"/>
                      <a:pt x="747" y="586"/>
                      <a:pt x="746" y="586"/>
                    </a:cubicBezTo>
                    <a:cubicBezTo>
                      <a:pt x="745" y="587"/>
                      <a:pt x="745" y="587"/>
                      <a:pt x="745" y="588"/>
                    </a:cubicBezTo>
                    <a:cubicBezTo>
                      <a:pt x="745" y="588"/>
                      <a:pt x="745" y="589"/>
                      <a:pt x="745" y="589"/>
                    </a:cubicBezTo>
                    <a:cubicBezTo>
                      <a:pt x="745" y="589"/>
                      <a:pt x="745" y="589"/>
                      <a:pt x="745" y="590"/>
                    </a:cubicBezTo>
                    <a:cubicBezTo>
                      <a:pt x="745" y="590"/>
                      <a:pt x="745" y="591"/>
                      <a:pt x="744" y="592"/>
                    </a:cubicBezTo>
                    <a:cubicBezTo>
                      <a:pt x="743" y="592"/>
                      <a:pt x="742" y="591"/>
                      <a:pt x="742" y="592"/>
                    </a:cubicBezTo>
                    <a:cubicBezTo>
                      <a:pt x="741" y="592"/>
                      <a:pt x="741" y="591"/>
                      <a:pt x="741" y="591"/>
                    </a:cubicBezTo>
                    <a:cubicBezTo>
                      <a:pt x="741" y="591"/>
                      <a:pt x="741" y="590"/>
                      <a:pt x="742" y="590"/>
                    </a:cubicBezTo>
                    <a:cubicBezTo>
                      <a:pt x="742" y="589"/>
                      <a:pt x="742" y="588"/>
                      <a:pt x="742" y="588"/>
                    </a:cubicBezTo>
                    <a:cubicBezTo>
                      <a:pt x="742" y="587"/>
                      <a:pt x="742" y="586"/>
                      <a:pt x="742" y="585"/>
                    </a:cubicBezTo>
                    <a:cubicBezTo>
                      <a:pt x="742" y="584"/>
                      <a:pt x="742" y="584"/>
                      <a:pt x="742" y="583"/>
                    </a:cubicBezTo>
                    <a:cubicBezTo>
                      <a:pt x="742" y="583"/>
                      <a:pt x="742" y="583"/>
                      <a:pt x="742" y="583"/>
                    </a:cubicBezTo>
                    <a:cubicBezTo>
                      <a:pt x="742" y="583"/>
                      <a:pt x="742" y="582"/>
                      <a:pt x="741" y="583"/>
                    </a:cubicBezTo>
                    <a:cubicBezTo>
                      <a:pt x="739" y="583"/>
                      <a:pt x="737" y="582"/>
                      <a:pt x="735" y="583"/>
                    </a:cubicBezTo>
                    <a:cubicBezTo>
                      <a:pt x="735" y="583"/>
                      <a:pt x="735" y="583"/>
                      <a:pt x="735" y="583"/>
                    </a:cubicBezTo>
                    <a:cubicBezTo>
                      <a:pt x="734" y="582"/>
                      <a:pt x="733" y="582"/>
                      <a:pt x="733" y="582"/>
                    </a:cubicBezTo>
                    <a:cubicBezTo>
                      <a:pt x="732" y="581"/>
                      <a:pt x="731" y="581"/>
                      <a:pt x="731" y="580"/>
                    </a:cubicBezTo>
                    <a:cubicBezTo>
                      <a:pt x="731" y="579"/>
                      <a:pt x="732" y="579"/>
                      <a:pt x="733" y="578"/>
                    </a:cubicBezTo>
                    <a:cubicBezTo>
                      <a:pt x="734" y="577"/>
                      <a:pt x="735" y="577"/>
                      <a:pt x="736" y="575"/>
                    </a:cubicBezTo>
                    <a:cubicBezTo>
                      <a:pt x="737" y="574"/>
                      <a:pt x="739" y="573"/>
                      <a:pt x="739" y="572"/>
                    </a:cubicBezTo>
                    <a:cubicBezTo>
                      <a:pt x="741" y="570"/>
                      <a:pt x="744" y="568"/>
                      <a:pt x="746" y="567"/>
                    </a:cubicBezTo>
                    <a:cubicBezTo>
                      <a:pt x="747" y="566"/>
                      <a:pt x="748" y="565"/>
                      <a:pt x="748" y="563"/>
                    </a:cubicBezTo>
                    <a:cubicBezTo>
                      <a:pt x="749" y="562"/>
                      <a:pt x="751" y="561"/>
                      <a:pt x="751" y="559"/>
                    </a:cubicBezTo>
                    <a:cubicBezTo>
                      <a:pt x="752" y="559"/>
                      <a:pt x="752" y="558"/>
                      <a:pt x="752" y="557"/>
                    </a:cubicBezTo>
                    <a:cubicBezTo>
                      <a:pt x="752" y="557"/>
                      <a:pt x="752" y="557"/>
                      <a:pt x="752" y="557"/>
                    </a:cubicBezTo>
                    <a:cubicBezTo>
                      <a:pt x="754" y="557"/>
                      <a:pt x="754" y="555"/>
                      <a:pt x="754" y="554"/>
                    </a:cubicBezTo>
                    <a:cubicBezTo>
                      <a:pt x="755" y="554"/>
                      <a:pt x="756" y="554"/>
                      <a:pt x="756" y="553"/>
                    </a:cubicBezTo>
                    <a:cubicBezTo>
                      <a:pt x="756" y="551"/>
                      <a:pt x="758" y="551"/>
                      <a:pt x="759" y="550"/>
                    </a:cubicBezTo>
                    <a:cubicBezTo>
                      <a:pt x="760" y="549"/>
                      <a:pt x="761" y="549"/>
                      <a:pt x="761" y="548"/>
                    </a:cubicBezTo>
                    <a:cubicBezTo>
                      <a:pt x="762" y="548"/>
                      <a:pt x="763" y="546"/>
                      <a:pt x="764" y="545"/>
                    </a:cubicBezTo>
                    <a:cubicBezTo>
                      <a:pt x="767" y="544"/>
                      <a:pt x="767" y="543"/>
                      <a:pt x="768" y="541"/>
                    </a:cubicBezTo>
                    <a:cubicBezTo>
                      <a:pt x="768" y="538"/>
                      <a:pt x="769" y="536"/>
                      <a:pt x="772" y="535"/>
                    </a:cubicBezTo>
                    <a:cubicBezTo>
                      <a:pt x="773" y="534"/>
                      <a:pt x="774" y="534"/>
                      <a:pt x="774" y="533"/>
                    </a:cubicBezTo>
                    <a:cubicBezTo>
                      <a:pt x="775" y="532"/>
                      <a:pt x="776" y="531"/>
                      <a:pt x="776" y="529"/>
                    </a:cubicBezTo>
                    <a:cubicBezTo>
                      <a:pt x="779" y="526"/>
                      <a:pt x="782" y="524"/>
                      <a:pt x="787" y="524"/>
                    </a:cubicBezTo>
                    <a:cubicBezTo>
                      <a:pt x="787" y="524"/>
                      <a:pt x="787" y="524"/>
                      <a:pt x="787" y="524"/>
                    </a:cubicBezTo>
                    <a:cubicBezTo>
                      <a:pt x="788" y="523"/>
                      <a:pt x="789" y="523"/>
                      <a:pt x="790" y="523"/>
                    </a:cubicBezTo>
                    <a:cubicBezTo>
                      <a:pt x="793" y="523"/>
                      <a:pt x="795" y="523"/>
                      <a:pt x="797" y="523"/>
                    </a:cubicBezTo>
                    <a:cubicBezTo>
                      <a:pt x="797" y="523"/>
                      <a:pt x="798" y="523"/>
                      <a:pt x="798" y="523"/>
                    </a:cubicBezTo>
                    <a:cubicBezTo>
                      <a:pt x="799" y="523"/>
                      <a:pt x="799" y="523"/>
                      <a:pt x="799" y="523"/>
                    </a:cubicBezTo>
                    <a:cubicBezTo>
                      <a:pt x="800" y="524"/>
                      <a:pt x="802" y="523"/>
                      <a:pt x="803" y="523"/>
                    </a:cubicBezTo>
                    <a:cubicBezTo>
                      <a:pt x="803" y="523"/>
                      <a:pt x="803" y="523"/>
                      <a:pt x="803" y="523"/>
                    </a:cubicBezTo>
                    <a:cubicBezTo>
                      <a:pt x="804" y="523"/>
                      <a:pt x="804" y="524"/>
                      <a:pt x="803" y="524"/>
                    </a:cubicBezTo>
                    <a:cubicBezTo>
                      <a:pt x="803" y="525"/>
                      <a:pt x="803" y="525"/>
                      <a:pt x="804" y="526"/>
                    </a:cubicBezTo>
                    <a:cubicBezTo>
                      <a:pt x="804" y="526"/>
                      <a:pt x="804" y="526"/>
                      <a:pt x="804" y="526"/>
                    </a:cubicBezTo>
                    <a:cubicBezTo>
                      <a:pt x="804" y="526"/>
                      <a:pt x="805" y="526"/>
                      <a:pt x="805" y="526"/>
                    </a:cubicBezTo>
                    <a:cubicBezTo>
                      <a:pt x="807" y="526"/>
                      <a:pt x="806" y="524"/>
                      <a:pt x="806" y="523"/>
                    </a:cubicBezTo>
                    <a:cubicBezTo>
                      <a:pt x="807" y="523"/>
                      <a:pt x="807" y="522"/>
                      <a:pt x="808" y="522"/>
                    </a:cubicBezTo>
                    <a:cubicBezTo>
                      <a:pt x="808" y="523"/>
                      <a:pt x="809" y="523"/>
                      <a:pt x="809" y="523"/>
                    </a:cubicBezTo>
                    <a:cubicBezTo>
                      <a:pt x="809" y="523"/>
                      <a:pt x="810" y="523"/>
                      <a:pt x="810" y="523"/>
                    </a:cubicBezTo>
                    <a:cubicBezTo>
                      <a:pt x="810" y="523"/>
                      <a:pt x="810" y="523"/>
                      <a:pt x="810" y="523"/>
                    </a:cubicBezTo>
                    <a:cubicBezTo>
                      <a:pt x="811" y="524"/>
                      <a:pt x="811" y="524"/>
                      <a:pt x="812" y="524"/>
                    </a:cubicBezTo>
                    <a:cubicBezTo>
                      <a:pt x="812" y="524"/>
                      <a:pt x="812" y="524"/>
                      <a:pt x="812" y="524"/>
                    </a:cubicBezTo>
                    <a:cubicBezTo>
                      <a:pt x="815" y="525"/>
                      <a:pt x="817" y="525"/>
                      <a:pt x="818" y="523"/>
                    </a:cubicBezTo>
                    <a:cubicBezTo>
                      <a:pt x="819" y="523"/>
                      <a:pt x="819" y="523"/>
                      <a:pt x="820" y="523"/>
                    </a:cubicBezTo>
                    <a:cubicBezTo>
                      <a:pt x="820" y="523"/>
                      <a:pt x="820" y="523"/>
                      <a:pt x="820" y="524"/>
                    </a:cubicBezTo>
                    <a:cubicBezTo>
                      <a:pt x="820" y="524"/>
                      <a:pt x="821" y="524"/>
                      <a:pt x="821" y="525"/>
                    </a:cubicBezTo>
                    <a:cubicBezTo>
                      <a:pt x="821" y="525"/>
                      <a:pt x="821" y="525"/>
                      <a:pt x="821" y="525"/>
                    </a:cubicBezTo>
                    <a:cubicBezTo>
                      <a:pt x="822" y="525"/>
                      <a:pt x="823" y="525"/>
                      <a:pt x="824" y="524"/>
                    </a:cubicBezTo>
                    <a:cubicBezTo>
                      <a:pt x="824" y="524"/>
                      <a:pt x="824" y="524"/>
                      <a:pt x="824" y="524"/>
                    </a:cubicBezTo>
                    <a:cubicBezTo>
                      <a:pt x="824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5" y="522"/>
                      <a:pt x="825" y="522"/>
                      <a:pt x="826" y="521"/>
                    </a:cubicBezTo>
                    <a:cubicBezTo>
                      <a:pt x="826" y="521"/>
                      <a:pt x="826" y="521"/>
                      <a:pt x="826" y="521"/>
                    </a:cubicBezTo>
                    <a:cubicBezTo>
                      <a:pt x="826" y="521"/>
                      <a:pt x="826" y="521"/>
                      <a:pt x="826" y="520"/>
                    </a:cubicBezTo>
                    <a:cubicBezTo>
                      <a:pt x="826" y="519"/>
                      <a:pt x="827" y="519"/>
                      <a:pt x="827" y="519"/>
                    </a:cubicBezTo>
                    <a:cubicBezTo>
                      <a:pt x="828" y="519"/>
                      <a:pt x="830" y="518"/>
                      <a:pt x="831" y="519"/>
                    </a:cubicBezTo>
                    <a:cubicBezTo>
                      <a:pt x="832" y="520"/>
                      <a:pt x="833" y="520"/>
                      <a:pt x="834" y="520"/>
                    </a:cubicBezTo>
                    <a:cubicBezTo>
                      <a:pt x="834" y="520"/>
                      <a:pt x="834" y="520"/>
                      <a:pt x="834" y="520"/>
                    </a:cubicBezTo>
                    <a:cubicBezTo>
                      <a:pt x="834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6" y="522"/>
                      <a:pt x="836" y="523"/>
                      <a:pt x="837" y="522"/>
                    </a:cubicBezTo>
                    <a:cubicBezTo>
                      <a:pt x="837" y="522"/>
                      <a:pt x="837" y="522"/>
                      <a:pt x="837" y="522"/>
                    </a:cubicBezTo>
                    <a:cubicBezTo>
                      <a:pt x="837" y="522"/>
                      <a:pt x="837" y="522"/>
                      <a:pt x="838" y="522"/>
                    </a:cubicBezTo>
                    <a:cubicBezTo>
                      <a:pt x="838" y="521"/>
                      <a:pt x="839" y="521"/>
                      <a:pt x="840" y="521"/>
                    </a:cubicBezTo>
                    <a:cubicBezTo>
                      <a:pt x="840" y="521"/>
                      <a:pt x="840" y="521"/>
                      <a:pt x="841" y="521"/>
                    </a:cubicBezTo>
                    <a:cubicBezTo>
                      <a:pt x="841" y="521"/>
                      <a:pt x="841" y="521"/>
                      <a:pt x="841" y="521"/>
                    </a:cubicBezTo>
                    <a:cubicBezTo>
                      <a:pt x="842" y="522"/>
                      <a:pt x="842" y="523"/>
                      <a:pt x="843" y="524"/>
                    </a:cubicBezTo>
                    <a:cubicBezTo>
                      <a:pt x="843" y="524"/>
                      <a:pt x="843" y="524"/>
                      <a:pt x="843" y="524"/>
                    </a:cubicBezTo>
                    <a:cubicBezTo>
                      <a:pt x="844" y="525"/>
                      <a:pt x="844" y="525"/>
                      <a:pt x="844" y="525"/>
                    </a:cubicBezTo>
                    <a:cubicBezTo>
                      <a:pt x="845" y="525"/>
                      <a:pt x="845" y="525"/>
                      <a:pt x="846" y="525"/>
                    </a:cubicBezTo>
                    <a:cubicBezTo>
                      <a:pt x="845" y="527"/>
                      <a:pt x="844" y="526"/>
                      <a:pt x="843" y="526"/>
                    </a:cubicBezTo>
                    <a:cubicBezTo>
                      <a:pt x="842" y="526"/>
                      <a:pt x="840" y="527"/>
                      <a:pt x="839" y="527"/>
                    </a:cubicBezTo>
                    <a:cubicBezTo>
                      <a:pt x="840" y="528"/>
                      <a:pt x="840" y="530"/>
                      <a:pt x="841" y="530"/>
                    </a:cubicBezTo>
                    <a:cubicBezTo>
                      <a:pt x="841" y="531"/>
                      <a:pt x="842" y="531"/>
                      <a:pt x="843" y="530"/>
                    </a:cubicBezTo>
                    <a:cubicBezTo>
                      <a:pt x="843" y="530"/>
                      <a:pt x="843" y="530"/>
                      <a:pt x="843" y="530"/>
                    </a:cubicBezTo>
                    <a:cubicBezTo>
                      <a:pt x="844" y="530"/>
                      <a:pt x="845" y="530"/>
                      <a:pt x="845" y="530"/>
                    </a:cubicBezTo>
                    <a:cubicBezTo>
                      <a:pt x="845" y="529"/>
                      <a:pt x="845" y="529"/>
                      <a:pt x="845" y="529"/>
                    </a:cubicBezTo>
                    <a:cubicBezTo>
                      <a:pt x="847" y="529"/>
                      <a:pt x="848" y="529"/>
                      <a:pt x="849" y="529"/>
                    </a:cubicBezTo>
                    <a:cubicBezTo>
                      <a:pt x="850" y="530"/>
                      <a:pt x="851" y="530"/>
                      <a:pt x="851" y="529"/>
                    </a:cubicBezTo>
                    <a:cubicBezTo>
                      <a:pt x="851" y="529"/>
                      <a:pt x="851" y="528"/>
                      <a:pt x="851" y="528"/>
                    </a:cubicBezTo>
                    <a:cubicBezTo>
                      <a:pt x="852" y="527"/>
                      <a:pt x="854" y="527"/>
                      <a:pt x="855" y="525"/>
                    </a:cubicBezTo>
                    <a:cubicBezTo>
                      <a:pt x="855" y="525"/>
                      <a:pt x="856" y="525"/>
                      <a:pt x="856" y="526"/>
                    </a:cubicBezTo>
                    <a:cubicBezTo>
                      <a:pt x="857" y="526"/>
                      <a:pt x="857" y="526"/>
                      <a:pt x="858" y="527"/>
                    </a:cubicBezTo>
                    <a:cubicBezTo>
                      <a:pt x="858" y="527"/>
                      <a:pt x="858" y="527"/>
                      <a:pt x="858" y="527"/>
                    </a:cubicBezTo>
                    <a:cubicBezTo>
                      <a:pt x="859" y="528"/>
                      <a:pt x="860" y="527"/>
                      <a:pt x="861" y="526"/>
                    </a:cubicBezTo>
                    <a:cubicBezTo>
                      <a:pt x="861" y="526"/>
                      <a:pt x="861" y="526"/>
                      <a:pt x="861" y="526"/>
                    </a:cubicBezTo>
                    <a:cubicBezTo>
                      <a:pt x="861" y="526"/>
                      <a:pt x="862" y="526"/>
                      <a:pt x="862" y="526"/>
                    </a:cubicBezTo>
                    <a:cubicBezTo>
                      <a:pt x="863" y="526"/>
                      <a:pt x="864" y="526"/>
                      <a:pt x="865" y="526"/>
                    </a:cubicBezTo>
                    <a:cubicBezTo>
                      <a:pt x="866" y="526"/>
                      <a:pt x="867" y="525"/>
                      <a:pt x="866" y="523"/>
                    </a:cubicBezTo>
                    <a:cubicBezTo>
                      <a:pt x="866" y="523"/>
                      <a:pt x="866" y="523"/>
                      <a:pt x="865" y="523"/>
                    </a:cubicBezTo>
                    <a:cubicBezTo>
                      <a:pt x="865" y="522"/>
                      <a:pt x="864" y="522"/>
                      <a:pt x="864" y="522"/>
                    </a:cubicBezTo>
                    <a:cubicBezTo>
                      <a:pt x="863" y="520"/>
                      <a:pt x="861" y="521"/>
                      <a:pt x="860" y="522"/>
                    </a:cubicBezTo>
                    <a:cubicBezTo>
                      <a:pt x="860" y="521"/>
                      <a:pt x="860" y="521"/>
                      <a:pt x="860" y="521"/>
                    </a:cubicBezTo>
                    <a:cubicBezTo>
                      <a:pt x="860" y="519"/>
                      <a:pt x="859" y="517"/>
                      <a:pt x="861" y="516"/>
                    </a:cubicBezTo>
                    <a:cubicBezTo>
                      <a:pt x="862" y="516"/>
                      <a:pt x="862" y="515"/>
                      <a:pt x="862" y="515"/>
                    </a:cubicBezTo>
                    <a:cubicBezTo>
                      <a:pt x="862" y="514"/>
                      <a:pt x="862" y="514"/>
                      <a:pt x="862" y="514"/>
                    </a:cubicBezTo>
                    <a:cubicBezTo>
                      <a:pt x="862" y="514"/>
                      <a:pt x="862" y="513"/>
                      <a:pt x="862" y="513"/>
                    </a:cubicBezTo>
                    <a:cubicBezTo>
                      <a:pt x="863" y="513"/>
                      <a:pt x="863" y="513"/>
                      <a:pt x="863" y="512"/>
                    </a:cubicBezTo>
                    <a:cubicBezTo>
                      <a:pt x="864" y="510"/>
                      <a:pt x="866" y="509"/>
                      <a:pt x="868" y="508"/>
                    </a:cubicBezTo>
                    <a:cubicBezTo>
                      <a:pt x="869" y="507"/>
                      <a:pt x="870" y="505"/>
                      <a:pt x="871" y="505"/>
                    </a:cubicBezTo>
                    <a:cubicBezTo>
                      <a:pt x="872" y="504"/>
                      <a:pt x="872" y="503"/>
                      <a:pt x="872" y="501"/>
                    </a:cubicBezTo>
                    <a:cubicBezTo>
                      <a:pt x="873" y="501"/>
                      <a:pt x="873" y="500"/>
                      <a:pt x="874" y="499"/>
                    </a:cubicBezTo>
                    <a:cubicBezTo>
                      <a:pt x="874" y="499"/>
                      <a:pt x="874" y="499"/>
                      <a:pt x="874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6" y="498"/>
                      <a:pt x="877" y="498"/>
                      <a:pt x="876" y="497"/>
                    </a:cubicBezTo>
                    <a:cubicBezTo>
                      <a:pt x="876" y="495"/>
                      <a:pt x="876" y="494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2"/>
                      <a:pt x="878" y="492"/>
                      <a:pt x="879" y="492"/>
                    </a:cubicBezTo>
                    <a:cubicBezTo>
                      <a:pt x="879" y="492"/>
                      <a:pt x="880" y="492"/>
                      <a:pt x="880" y="492"/>
                    </a:cubicBezTo>
                    <a:cubicBezTo>
                      <a:pt x="881" y="492"/>
                      <a:pt x="881" y="492"/>
                      <a:pt x="882" y="491"/>
                    </a:cubicBezTo>
                    <a:cubicBezTo>
                      <a:pt x="882" y="491"/>
                      <a:pt x="882" y="490"/>
                      <a:pt x="882" y="490"/>
                    </a:cubicBezTo>
                    <a:cubicBezTo>
                      <a:pt x="883" y="490"/>
                      <a:pt x="883" y="490"/>
                      <a:pt x="884" y="490"/>
                    </a:cubicBezTo>
                    <a:cubicBezTo>
                      <a:pt x="884" y="490"/>
                      <a:pt x="884" y="490"/>
                      <a:pt x="884" y="490"/>
                    </a:cubicBezTo>
                    <a:cubicBezTo>
                      <a:pt x="886" y="491"/>
                      <a:pt x="886" y="490"/>
                      <a:pt x="887" y="489"/>
                    </a:cubicBezTo>
                    <a:cubicBezTo>
                      <a:pt x="888" y="490"/>
                      <a:pt x="890" y="490"/>
                      <a:pt x="891" y="490"/>
                    </a:cubicBezTo>
                    <a:cubicBezTo>
                      <a:pt x="893" y="489"/>
                      <a:pt x="894" y="489"/>
                      <a:pt x="895" y="491"/>
                    </a:cubicBezTo>
                    <a:cubicBezTo>
                      <a:pt x="895" y="491"/>
                      <a:pt x="896" y="491"/>
                      <a:pt x="896" y="492"/>
                    </a:cubicBezTo>
                    <a:cubicBezTo>
                      <a:pt x="896" y="492"/>
                      <a:pt x="896" y="492"/>
                      <a:pt x="896" y="492"/>
                    </a:cubicBezTo>
                    <a:cubicBezTo>
                      <a:pt x="897" y="492"/>
                      <a:pt x="898" y="492"/>
                      <a:pt x="899" y="491"/>
                    </a:cubicBezTo>
                    <a:cubicBezTo>
                      <a:pt x="899" y="490"/>
                      <a:pt x="899" y="490"/>
                      <a:pt x="900" y="489"/>
                    </a:cubicBezTo>
                    <a:cubicBezTo>
                      <a:pt x="900" y="489"/>
                      <a:pt x="901" y="489"/>
                      <a:pt x="901" y="490"/>
                    </a:cubicBezTo>
                    <a:cubicBezTo>
                      <a:pt x="901" y="491"/>
                      <a:pt x="901" y="492"/>
                      <a:pt x="900" y="493"/>
                    </a:cubicBezTo>
                    <a:cubicBezTo>
                      <a:pt x="899" y="495"/>
                      <a:pt x="897" y="497"/>
                      <a:pt x="898" y="499"/>
                    </a:cubicBezTo>
                    <a:cubicBezTo>
                      <a:pt x="898" y="500"/>
                      <a:pt x="898" y="500"/>
                      <a:pt x="898" y="501"/>
                    </a:cubicBezTo>
                    <a:cubicBezTo>
                      <a:pt x="898" y="501"/>
                      <a:pt x="897" y="501"/>
                      <a:pt x="898" y="502"/>
                    </a:cubicBezTo>
                    <a:cubicBezTo>
                      <a:pt x="898" y="502"/>
                      <a:pt x="899" y="502"/>
                      <a:pt x="899" y="502"/>
                    </a:cubicBezTo>
                    <a:cubicBezTo>
                      <a:pt x="900" y="502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1" y="501"/>
                      <a:pt x="901" y="501"/>
                      <a:pt x="901" y="501"/>
                    </a:cubicBezTo>
                    <a:cubicBezTo>
                      <a:pt x="902" y="501"/>
                      <a:pt x="902" y="501"/>
                      <a:pt x="902" y="501"/>
                    </a:cubicBezTo>
                    <a:cubicBezTo>
                      <a:pt x="902" y="501"/>
                      <a:pt x="901" y="502"/>
                      <a:pt x="901" y="502"/>
                    </a:cubicBezTo>
                    <a:cubicBezTo>
                      <a:pt x="901" y="502"/>
                      <a:pt x="901" y="502"/>
                      <a:pt x="901" y="502"/>
                    </a:cubicBezTo>
                    <a:cubicBezTo>
                      <a:pt x="900" y="503"/>
                      <a:pt x="899" y="505"/>
                      <a:pt x="900" y="506"/>
                    </a:cubicBezTo>
                    <a:cubicBezTo>
                      <a:pt x="900" y="506"/>
                      <a:pt x="900" y="506"/>
                      <a:pt x="900" y="506"/>
                    </a:cubicBezTo>
                    <a:cubicBezTo>
                      <a:pt x="900" y="507"/>
                      <a:pt x="900" y="507"/>
                      <a:pt x="900" y="507"/>
                    </a:cubicBezTo>
                    <a:cubicBezTo>
                      <a:pt x="900" y="507"/>
                      <a:pt x="900" y="507"/>
                      <a:pt x="901" y="506"/>
                    </a:cubicBezTo>
                    <a:cubicBezTo>
                      <a:pt x="901" y="506"/>
                      <a:pt x="901" y="506"/>
                      <a:pt x="901" y="506"/>
                    </a:cubicBezTo>
                    <a:cubicBezTo>
                      <a:pt x="902" y="506"/>
                      <a:pt x="903" y="505"/>
                      <a:pt x="903" y="505"/>
                    </a:cubicBezTo>
                    <a:cubicBezTo>
                      <a:pt x="904" y="505"/>
                      <a:pt x="905" y="505"/>
                      <a:pt x="905" y="504"/>
                    </a:cubicBezTo>
                    <a:cubicBezTo>
                      <a:pt x="905" y="504"/>
                      <a:pt x="905" y="504"/>
                      <a:pt x="905" y="504"/>
                    </a:cubicBezTo>
                    <a:cubicBezTo>
                      <a:pt x="907" y="501"/>
                      <a:pt x="909" y="498"/>
                      <a:pt x="912" y="496"/>
                    </a:cubicBezTo>
                    <a:cubicBezTo>
                      <a:pt x="913" y="496"/>
                      <a:pt x="913" y="495"/>
                      <a:pt x="913" y="495"/>
                    </a:cubicBezTo>
                    <a:cubicBezTo>
                      <a:pt x="914" y="494"/>
                      <a:pt x="914" y="492"/>
                      <a:pt x="916" y="492"/>
                    </a:cubicBezTo>
                    <a:cubicBezTo>
                      <a:pt x="916" y="492"/>
                      <a:pt x="917" y="492"/>
                      <a:pt x="917" y="492"/>
                    </a:cubicBezTo>
                    <a:cubicBezTo>
                      <a:pt x="917" y="491"/>
                      <a:pt x="918" y="491"/>
                      <a:pt x="918" y="491"/>
                    </a:cubicBezTo>
                    <a:cubicBezTo>
                      <a:pt x="918" y="491"/>
                      <a:pt x="919" y="492"/>
                      <a:pt x="919" y="493"/>
                    </a:cubicBezTo>
                    <a:cubicBezTo>
                      <a:pt x="919" y="493"/>
                      <a:pt x="919" y="493"/>
                      <a:pt x="919" y="493"/>
                    </a:cubicBezTo>
                    <a:cubicBezTo>
                      <a:pt x="919" y="493"/>
                      <a:pt x="919" y="493"/>
                      <a:pt x="920" y="493"/>
                    </a:cubicBezTo>
                    <a:cubicBezTo>
                      <a:pt x="920" y="493"/>
                      <a:pt x="921" y="492"/>
                      <a:pt x="921" y="492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0" y="491"/>
                      <a:pt x="920" y="490"/>
                      <a:pt x="920" y="490"/>
                    </a:cubicBezTo>
                    <a:cubicBezTo>
                      <a:pt x="919" y="490"/>
                      <a:pt x="919" y="489"/>
                      <a:pt x="920" y="488"/>
                    </a:cubicBezTo>
                    <a:cubicBezTo>
                      <a:pt x="920" y="487"/>
                      <a:pt x="920" y="486"/>
                      <a:pt x="920" y="486"/>
                    </a:cubicBezTo>
                    <a:cubicBezTo>
                      <a:pt x="920" y="485"/>
                      <a:pt x="920" y="484"/>
                      <a:pt x="920" y="484"/>
                    </a:cubicBezTo>
                    <a:cubicBezTo>
                      <a:pt x="921" y="483"/>
                      <a:pt x="921" y="482"/>
                      <a:pt x="921" y="481"/>
                    </a:cubicBezTo>
                    <a:cubicBezTo>
                      <a:pt x="921" y="480"/>
                      <a:pt x="922" y="479"/>
                      <a:pt x="923" y="479"/>
                    </a:cubicBezTo>
                    <a:cubicBezTo>
                      <a:pt x="924" y="479"/>
                      <a:pt x="925" y="479"/>
                      <a:pt x="926" y="479"/>
                    </a:cubicBezTo>
                    <a:cubicBezTo>
                      <a:pt x="927" y="477"/>
                      <a:pt x="929" y="477"/>
                      <a:pt x="931" y="479"/>
                    </a:cubicBezTo>
                    <a:cubicBezTo>
                      <a:pt x="931" y="479"/>
                      <a:pt x="931" y="478"/>
                      <a:pt x="931" y="478"/>
                    </a:cubicBezTo>
                    <a:cubicBezTo>
                      <a:pt x="931" y="479"/>
                      <a:pt x="931" y="479"/>
                      <a:pt x="931" y="479"/>
                    </a:cubicBezTo>
                    <a:cubicBezTo>
                      <a:pt x="932" y="479"/>
                      <a:pt x="932" y="479"/>
                      <a:pt x="932" y="479"/>
                    </a:cubicBezTo>
                    <a:cubicBezTo>
                      <a:pt x="932" y="480"/>
                      <a:pt x="933" y="480"/>
                      <a:pt x="933" y="480"/>
                    </a:cubicBezTo>
                    <a:cubicBezTo>
                      <a:pt x="933" y="480"/>
                      <a:pt x="932" y="480"/>
                      <a:pt x="931" y="480"/>
                    </a:cubicBezTo>
                    <a:cubicBezTo>
                      <a:pt x="930" y="480"/>
                      <a:pt x="928" y="481"/>
                      <a:pt x="927" y="483"/>
                    </a:cubicBezTo>
                    <a:cubicBezTo>
                      <a:pt x="927" y="483"/>
                      <a:pt x="927" y="484"/>
                      <a:pt x="927" y="485"/>
                    </a:cubicBezTo>
                    <a:cubicBezTo>
                      <a:pt x="927" y="485"/>
                      <a:pt x="927" y="486"/>
                      <a:pt x="926" y="487"/>
                    </a:cubicBezTo>
                    <a:cubicBezTo>
                      <a:pt x="926" y="487"/>
                      <a:pt x="926" y="487"/>
                      <a:pt x="926" y="487"/>
                    </a:cubicBezTo>
                    <a:cubicBezTo>
                      <a:pt x="926" y="489"/>
                      <a:pt x="926" y="490"/>
                      <a:pt x="926" y="491"/>
                    </a:cubicBezTo>
                    <a:cubicBezTo>
                      <a:pt x="925" y="492"/>
                      <a:pt x="925" y="492"/>
                      <a:pt x="925" y="492"/>
                    </a:cubicBezTo>
                    <a:cubicBezTo>
                      <a:pt x="925" y="492"/>
                      <a:pt x="925" y="493"/>
                      <a:pt x="925" y="493"/>
                    </a:cubicBezTo>
                    <a:cubicBezTo>
                      <a:pt x="925" y="493"/>
                      <a:pt x="925" y="493"/>
                      <a:pt x="925" y="493"/>
                    </a:cubicBezTo>
                    <a:cubicBezTo>
                      <a:pt x="924" y="494"/>
                      <a:pt x="924" y="494"/>
                      <a:pt x="924" y="495"/>
                    </a:cubicBezTo>
                    <a:cubicBezTo>
                      <a:pt x="925" y="496"/>
                      <a:pt x="925" y="496"/>
                      <a:pt x="926" y="497"/>
                    </a:cubicBezTo>
                    <a:cubicBezTo>
                      <a:pt x="925" y="498"/>
                      <a:pt x="925" y="499"/>
                      <a:pt x="923" y="500"/>
                    </a:cubicBezTo>
                    <a:cubicBezTo>
                      <a:pt x="923" y="501"/>
                      <a:pt x="923" y="501"/>
                      <a:pt x="923" y="502"/>
                    </a:cubicBezTo>
                    <a:cubicBezTo>
                      <a:pt x="924" y="502"/>
                      <a:pt x="924" y="502"/>
                      <a:pt x="924" y="502"/>
                    </a:cubicBezTo>
                    <a:cubicBezTo>
                      <a:pt x="923" y="503"/>
                      <a:pt x="922" y="503"/>
                      <a:pt x="921" y="504"/>
                    </a:cubicBezTo>
                    <a:cubicBezTo>
                      <a:pt x="921" y="504"/>
                      <a:pt x="921" y="504"/>
                      <a:pt x="921" y="504"/>
                    </a:cubicBezTo>
                    <a:cubicBezTo>
                      <a:pt x="919" y="505"/>
                      <a:pt x="918" y="505"/>
                      <a:pt x="917" y="506"/>
                    </a:cubicBezTo>
                    <a:cubicBezTo>
                      <a:pt x="916" y="507"/>
                      <a:pt x="915" y="507"/>
                      <a:pt x="915" y="508"/>
                    </a:cubicBezTo>
                    <a:cubicBezTo>
                      <a:pt x="915" y="508"/>
                      <a:pt x="915" y="508"/>
                      <a:pt x="915" y="508"/>
                    </a:cubicBezTo>
                    <a:cubicBezTo>
                      <a:pt x="914" y="508"/>
                      <a:pt x="913" y="508"/>
                      <a:pt x="912" y="509"/>
                    </a:cubicBezTo>
                    <a:cubicBezTo>
                      <a:pt x="912" y="509"/>
                      <a:pt x="912" y="509"/>
                      <a:pt x="912" y="509"/>
                    </a:cubicBezTo>
                    <a:cubicBezTo>
                      <a:pt x="912" y="510"/>
                      <a:pt x="912" y="511"/>
                      <a:pt x="912" y="512"/>
                    </a:cubicBezTo>
                    <a:cubicBezTo>
                      <a:pt x="912" y="512"/>
                      <a:pt x="911" y="513"/>
                      <a:pt x="910" y="513"/>
                    </a:cubicBezTo>
                    <a:cubicBezTo>
                      <a:pt x="910" y="514"/>
                      <a:pt x="909" y="514"/>
                      <a:pt x="909" y="515"/>
                    </a:cubicBezTo>
                    <a:cubicBezTo>
                      <a:pt x="908" y="516"/>
                      <a:pt x="907" y="517"/>
                      <a:pt x="906" y="518"/>
                    </a:cubicBezTo>
                    <a:cubicBezTo>
                      <a:pt x="906" y="519"/>
                      <a:pt x="905" y="520"/>
                      <a:pt x="904" y="520"/>
                    </a:cubicBezTo>
                    <a:cubicBezTo>
                      <a:pt x="903" y="521"/>
                      <a:pt x="903" y="521"/>
                      <a:pt x="902" y="521"/>
                    </a:cubicBezTo>
                    <a:cubicBezTo>
                      <a:pt x="902" y="521"/>
                      <a:pt x="902" y="521"/>
                      <a:pt x="902" y="521"/>
                    </a:cubicBezTo>
                    <a:cubicBezTo>
                      <a:pt x="902" y="522"/>
                      <a:pt x="902" y="522"/>
                      <a:pt x="902" y="522"/>
                    </a:cubicBezTo>
                    <a:cubicBezTo>
                      <a:pt x="901" y="522"/>
                      <a:pt x="901" y="523"/>
                      <a:pt x="901" y="523"/>
                    </a:cubicBezTo>
                    <a:cubicBezTo>
                      <a:pt x="901" y="523"/>
                      <a:pt x="901" y="524"/>
                      <a:pt x="900" y="524"/>
                    </a:cubicBezTo>
                    <a:cubicBezTo>
                      <a:pt x="900" y="524"/>
                      <a:pt x="900" y="524"/>
                      <a:pt x="899" y="525"/>
                    </a:cubicBezTo>
                    <a:cubicBezTo>
                      <a:pt x="899" y="525"/>
                      <a:pt x="899" y="526"/>
                      <a:pt x="898" y="526"/>
                    </a:cubicBezTo>
                    <a:cubicBezTo>
                      <a:pt x="898" y="527"/>
                      <a:pt x="898" y="527"/>
                      <a:pt x="897" y="528"/>
                    </a:cubicBezTo>
                    <a:cubicBezTo>
                      <a:pt x="897" y="528"/>
                      <a:pt x="897" y="529"/>
                      <a:pt x="897" y="530"/>
                    </a:cubicBezTo>
                    <a:cubicBezTo>
                      <a:pt x="897" y="530"/>
                      <a:pt x="897" y="531"/>
                      <a:pt x="896" y="531"/>
                    </a:cubicBezTo>
                    <a:cubicBezTo>
                      <a:pt x="896" y="531"/>
                      <a:pt x="895" y="532"/>
                      <a:pt x="895" y="533"/>
                    </a:cubicBezTo>
                    <a:cubicBezTo>
                      <a:pt x="893" y="536"/>
                      <a:pt x="890" y="538"/>
                      <a:pt x="887" y="540"/>
                    </a:cubicBezTo>
                    <a:cubicBezTo>
                      <a:pt x="887" y="541"/>
                      <a:pt x="886" y="542"/>
                      <a:pt x="885" y="542"/>
                    </a:cubicBezTo>
                    <a:cubicBezTo>
                      <a:pt x="885" y="541"/>
                      <a:pt x="884" y="541"/>
                      <a:pt x="884" y="541"/>
                    </a:cubicBezTo>
                    <a:cubicBezTo>
                      <a:pt x="883" y="541"/>
                      <a:pt x="883" y="542"/>
                      <a:pt x="882" y="543"/>
                    </a:cubicBezTo>
                    <a:cubicBezTo>
                      <a:pt x="882" y="543"/>
                      <a:pt x="882" y="543"/>
                      <a:pt x="881" y="544"/>
                    </a:cubicBezTo>
                    <a:cubicBezTo>
                      <a:pt x="881" y="544"/>
                      <a:pt x="880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3"/>
                      <a:pt x="878" y="544"/>
                      <a:pt x="878" y="544"/>
                    </a:cubicBezTo>
                    <a:cubicBezTo>
                      <a:pt x="877" y="544"/>
                      <a:pt x="877" y="545"/>
                      <a:pt x="878" y="545"/>
                    </a:cubicBezTo>
                    <a:cubicBezTo>
                      <a:pt x="878" y="545"/>
                      <a:pt x="878" y="545"/>
                      <a:pt x="878" y="545"/>
                    </a:cubicBezTo>
                    <a:cubicBezTo>
                      <a:pt x="878" y="546"/>
                      <a:pt x="878" y="546"/>
                      <a:pt x="879" y="547"/>
                    </a:cubicBezTo>
                    <a:cubicBezTo>
                      <a:pt x="879" y="548"/>
                      <a:pt x="879" y="548"/>
                      <a:pt x="879" y="548"/>
                    </a:cubicBezTo>
                    <a:cubicBezTo>
                      <a:pt x="879" y="549"/>
                      <a:pt x="878" y="549"/>
                      <a:pt x="878" y="549"/>
                    </a:cubicBezTo>
                    <a:cubicBezTo>
                      <a:pt x="878" y="549"/>
                      <a:pt x="878" y="549"/>
                      <a:pt x="878" y="549"/>
                    </a:cubicBezTo>
                    <a:cubicBezTo>
                      <a:pt x="878" y="549"/>
                      <a:pt x="878" y="550"/>
                      <a:pt x="878" y="550"/>
                    </a:cubicBezTo>
                    <a:cubicBezTo>
                      <a:pt x="878" y="550"/>
                      <a:pt x="878" y="550"/>
                      <a:pt x="878" y="550"/>
                    </a:cubicBezTo>
                    <a:cubicBezTo>
                      <a:pt x="878" y="550"/>
                      <a:pt x="877" y="551"/>
                      <a:pt x="877" y="551"/>
                    </a:cubicBezTo>
                    <a:cubicBezTo>
                      <a:pt x="877" y="552"/>
                      <a:pt x="877" y="552"/>
                      <a:pt x="876" y="553"/>
                    </a:cubicBezTo>
                    <a:cubicBezTo>
                      <a:pt x="875" y="554"/>
                      <a:pt x="874" y="555"/>
                      <a:pt x="872" y="557"/>
                    </a:cubicBezTo>
                    <a:cubicBezTo>
                      <a:pt x="872" y="557"/>
                      <a:pt x="872" y="557"/>
                      <a:pt x="872" y="557"/>
                    </a:cubicBezTo>
                    <a:cubicBezTo>
                      <a:pt x="872" y="558"/>
                      <a:pt x="872" y="558"/>
                      <a:pt x="871" y="559"/>
                    </a:cubicBezTo>
                    <a:cubicBezTo>
                      <a:pt x="871" y="559"/>
                      <a:pt x="871" y="559"/>
                      <a:pt x="871" y="559"/>
                    </a:cubicBezTo>
                    <a:cubicBezTo>
                      <a:pt x="871" y="560"/>
                      <a:pt x="871" y="560"/>
                      <a:pt x="871" y="560"/>
                    </a:cubicBezTo>
                    <a:cubicBezTo>
                      <a:pt x="871" y="560"/>
                      <a:pt x="871" y="561"/>
                      <a:pt x="871" y="561"/>
                    </a:cubicBezTo>
                    <a:cubicBezTo>
                      <a:pt x="871" y="562"/>
                      <a:pt x="870" y="562"/>
                      <a:pt x="870" y="563"/>
                    </a:cubicBezTo>
                    <a:cubicBezTo>
                      <a:pt x="870" y="564"/>
                      <a:pt x="870" y="565"/>
                      <a:pt x="870" y="565"/>
                    </a:cubicBezTo>
                    <a:cubicBezTo>
                      <a:pt x="870" y="566"/>
                      <a:pt x="869" y="567"/>
                      <a:pt x="869" y="568"/>
                    </a:cubicBezTo>
                    <a:cubicBezTo>
                      <a:pt x="869" y="568"/>
                      <a:pt x="869" y="568"/>
                      <a:pt x="869" y="568"/>
                    </a:cubicBezTo>
                    <a:cubicBezTo>
                      <a:pt x="869" y="572"/>
                      <a:pt x="869" y="576"/>
                      <a:pt x="869" y="580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70" y="581"/>
                      <a:pt x="870" y="582"/>
                      <a:pt x="870" y="582"/>
                    </a:cubicBezTo>
                    <a:cubicBezTo>
                      <a:pt x="870" y="583"/>
                      <a:pt x="870" y="583"/>
                      <a:pt x="870" y="583"/>
                    </a:cubicBezTo>
                    <a:cubicBezTo>
                      <a:pt x="870" y="585"/>
                      <a:pt x="870" y="586"/>
                      <a:pt x="871" y="587"/>
                    </a:cubicBezTo>
                    <a:cubicBezTo>
                      <a:pt x="871" y="587"/>
                      <a:pt x="871" y="587"/>
                      <a:pt x="871" y="588"/>
                    </a:cubicBezTo>
                    <a:cubicBezTo>
                      <a:pt x="871" y="589"/>
                      <a:pt x="871" y="589"/>
                      <a:pt x="871" y="590"/>
                    </a:cubicBezTo>
                    <a:cubicBezTo>
                      <a:pt x="871" y="590"/>
                      <a:pt x="871" y="590"/>
                      <a:pt x="871" y="590"/>
                    </a:cubicBezTo>
                    <a:cubicBezTo>
                      <a:pt x="871" y="592"/>
                      <a:pt x="871" y="593"/>
                      <a:pt x="871" y="594"/>
                    </a:cubicBezTo>
                    <a:cubicBezTo>
                      <a:pt x="872" y="594"/>
                      <a:pt x="872" y="594"/>
                      <a:pt x="872" y="594"/>
                    </a:cubicBezTo>
                    <a:cubicBezTo>
                      <a:pt x="872" y="595"/>
                      <a:pt x="872" y="595"/>
                      <a:pt x="872" y="595"/>
                    </a:cubicBezTo>
                    <a:cubicBezTo>
                      <a:pt x="872" y="596"/>
                      <a:pt x="872" y="597"/>
                      <a:pt x="872" y="598"/>
                    </a:cubicBezTo>
                    <a:cubicBezTo>
                      <a:pt x="872" y="599"/>
                      <a:pt x="872" y="599"/>
                      <a:pt x="872" y="599"/>
                    </a:cubicBezTo>
                    <a:cubicBezTo>
                      <a:pt x="872" y="599"/>
                      <a:pt x="872" y="600"/>
                      <a:pt x="873" y="600"/>
                    </a:cubicBezTo>
                    <a:cubicBezTo>
                      <a:pt x="873" y="601"/>
                      <a:pt x="872" y="602"/>
                      <a:pt x="873" y="603"/>
                    </a:cubicBezTo>
                    <a:cubicBezTo>
                      <a:pt x="873" y="603"/>
                      <a:pt x="873" y="603"/>
                      <a:pt x="873" y="604"/>
                    </a:cubicBezTo>
                    <a:cubicBezTo>
                      <a:pt x="874" y="605"/>
                      <a:pt x="874" y="606"/>
                      <a:pt x="874" y="607"/>
                    </a:cubicBezTo>
                    <a:cubicBezTo>
                      <a:pt x="874" y="608"/>
                      <a:pt x="874" y="609"/>
                      <a:pt x="875" y="610"/>
                    </a:cubicBezTo>
                    <a:cubicBezTo>
                      <a:pt x="875" y="611"/>
                      <a:pt x="875" y="611"/>
                      <a:pt x="875" y="611"/>
                    </a:cubicBezTo>
                    <a:cubicBezTo>
                      <a:pt x="875" y="612"/>
                      <a:pt x="875" y="613"/>
                      <a:pt x="875" y="614"/>
                    </a:cubicBezTo>
                    <a:cubicBezTo>
                      <a:pt x="875" y="616"/>
                      <a:pt x="875" y="618"/>
                      <a:pt x="875" y="619"/>
                    </a:cubicBezTo>
                    <a:cubicBezTo>
                      <a:pt x="876" y="620"/>
                      <a:pt x="876" y="620"/>
                      <a:pt x="876" y="621"/>
                    </a:cubicBezTo>
                    <a:cubicBezTo>
                      <a:pt x="877" y="622"/>
                      <a:pt x="877" y="623"/>
                      <a:pt x="877" y="623"/>
                    </a:cubicBezTo>
                    <a:cubicBezTo>
                      <a:pt x="877" y="623"/>
                      <a:pt x="877" y="623"/>
                      <a:pt x="877" y="623"/>
                    </a:cubicBezTo>
                    <a:cubicBezTo>
                      <a:pt x="878" y="623"/>
                      <a:pt x="878" y="622"/>
                      <a:pt x="878" y="622"/>
                    </a:cubicBezTo>
                    <a:cubicBezTo>
                      <a:pt x="879" y="622"/>
                      <a:pt x="879" y="622"/>
                      <a:pt x="879" y="622"/>
                    </a:cubicBezTo>
                    <a:cubicBezTo>
                      <a:pt x="879" y="621"/>
                      <a:pt x="880" y="621"/>
                      <a:pt x="880" y="621"/>
                    </a:cubicBezTo>
                    <a:cubicBezTo>
                      <a:pt x="881" y="620"/>
                      <a:pt x="882" y="619"/>
                      <a:pt x="883" y="618"/>
                    </a:cubicBezTo>
                    <a:cubicBezTo>
                      <a:pt x="885" y="616"/>
                      <a:pt x="887" y="614"/>
                      <a:pt x="887" y="611"/>
                    </a:cubicBezTo>
                    <a:cubicBezTo>
                      <a:pt x="887" y="611"/>
                      <a:pt x="887" y="611"/>
                      <a:pt x="887" y="611"/>
                    </a:cubicBezTo>
                    <a:cubicBezTo>
                      <a:pt x="889" y="610"/>
                      <a:pt x="889" y="609"/>
                      <a:pt x="889" y="608"/>
                    </a:cubicBezTo>
                    <a:cubicBezTo>
                      <a:pt x="889" y="608"/>
                      <a:pt x="889" y="607"/>
                      <a:pt x="889" y="607"/>
                    </a:cubicBezTo>
                    <a:cubicBezTo>
                      <a:pt x="889" y="607"/>
                      <a:pt x="889" y="607"/>
                      <a:pt x="889" y="606"/>
                    </a:cubicBezTo>
                    <a:cubicBezTo>
                      <a:pt x="889" y="606"/>
                      <a:pt x="889" y="605"/>
                      <a:pt x="889" y="605"/>
                    </a:cubicBezTo>
                    <a:cubicBezTo>
                      <a:pt x="889" y="604"/>
                      <a:pt x="890" y="604"/>
                      <a:pt x="890" y="603"/>
                    </a:cubicBezTo>
                    <a:cubicBezTo>
                      <a:pt x="890" y="603"/>
                      <a:pt x="889" y="602"/>
                      <a:pt x="889" y="602"/>
                    </a:cubicBezTo>
                    <a:cubicBezTo>
                      <a:pt x="888" y="602"/>
                      <a:pt x="888" y="602"/>
                      <a:pt x="888" y="601"/>
                    </a:cubicBezTo>
                    <a:cubicBezTo>
                      <a:pt x="888" y="601"/>
                      <a:pt x="888" y="601"/>
                      <a:pt x="889" y="601"/>
                    </a:cubicBezTo>
                    <a:cubicBezTo>
                      <a:pt x="889" y="600"/>
                      <a:pt x="889" y="600"/>
                      <a:pt x="889" y="601"/>
                    </a:cubicBezTo>
                    <a:cubicBezTo>
                      <a:pt x="891" y="602"/>
                      <a:pt x="892" y="601"/>
                      <a:pt x="893" y="600"/>
                    </a:cubicBezTo>
                    <a:cubicBezTo>
                      <a:pt x="894" y="599"/>
                      <a:pt x="895" y="599"/>
                      <a:pt x="896" y="598"/>
                    </a:cubicBezTo>
                    <a:cubicBezTo>
                      <a:pt x="897" y="598"/>
                      <a:pt x="898" y="599"/>
                      <a:pt x="899" y="600"/>
                    </a:cubicBezTo>
                    <a:cubicBezTo>
                      <a:pt x="899" y="600"/>
                      <a:pt x="899" y="599"/>
                      <a:pt x="899" y="599"/>
                    </a:cubicBezTo>
                    <a:cubicBezTo>
                      <a:pt x="899" y="599"/>
                      <a:pt x="899" y="599"/>
                      <a:pt x="899" y="598"/>
                    </a:cubicBezTo>
                    <a:cubicBezTo>
                      <a:pt x="898" y="598"/>
                      <a:pt x="898" y="597"/>
                      <a:pt x="898" y="596"/>
                    </a:cubicBezTo>
                    <a:cubicBezTo>
                      <a:pt x="898" y="596"/>
                      <a:pt x="898" y="595"/>
                      <a:pt x="898" y="595"/>
                    </a:cubicBezTo>
                    <a:cubicBezTo>
                      <a:pt x="898" y="595"/>
                      <a:pt x="898" y="595"/>
                      <a:pt x="898" y="594"/>
                    </a:cubicBezTo>
                    <a:cubicBezTo>
                      <a:pt x="898" y="594"/>
                      <a:pt x="898" y="594"/>
                      <a:pt x="898" y="593"/>
                    </a:cubicBezTo>
                    <a:cubicBezTo>
                      <a:pt x="898" y="593"/>
                      <a:pt x="898" y="593"/>
                      <a:pt x="898" y="593"/>
                    </a:cubicBezTo>
                    <a:cubicBezTo>
                      <a:pt x="898" y="593"/>
                      <a:pt x="898" y="592"/>
                      <a:pt x="898" y="592"/>
                    </a:cubicBezTo>
                    <a:cubicBezTo>
                      <a:pt x="898" y="592"/>
                      <a:pt x="898" y="591"/>
                      <a:pt x="898" y="591"/>
                    </a:cubicBezTo>
                    <a:cubicBezTo>
                      <a:pt x="899" y="589"/>
                      <a:pt x="900" y="587"/>
                      <a:pt x="901" y="586"/>
                    </a:cubicBezTo>
                    <a:cubicBezTo>
                      <a:pt x="902" y="585"/>
                      <a:pt x="904" y="584"/>
                      <a:pt x="905" y="583"/>
                    </a:cubicBezTo>
                    <a:cubicBezTo>
                      <a:pt x="906" y="583"/>
                      <a:pt x="906" y="583"/>
                      <a:pt x="907" y="583"/>
                    </a:cubicBezTo>
                    <a:cubicBezTo>
                      <a:pt x="909" y="584"/>
                      <a:pt x="910" y="584"/>
                      <a:pt x="911" y="582"/>
                    </a:cubicBezTo>
                    <a:cubicBezTo>
                      <a:pt x="913" y="581"/>
                      <a:pt x="913" y="581"/>
                      <a:pt x="913" y="580"/>
                    </a:cubicBezTo>
                    <a:cubicBezTo>
                      <a:pt x="913" y="580"/>
                      <a:pt x="913" y="579"/>
                      <a:pt x="912" y="578"/>
                    </a:cubicBezTo>
                    <a:cubicBezTo>
                      <a:pt x="912" y="578"/>
                      <a:pt x="912" y="578"/>
                      <a:pt x="912" y="578"/>
                    </a:cubicBezTo>
                    <a:cubicBezTo>
                      <a:pt x="912" y="577"/>
                      <a:pt x="911" y="576"/>
                      <a:pt x="911" y="575"/>
                    </a:cubicBezTo>
                    <a:cubicBezTo>
                      <a:pt x="911" y="574"/>
                      <a:pt x="911" y="574"/>
                      <a:pt x="911" y="573"/>
                    </a:cubicBezTo>
                    <a:cubicBezTo>
                      <a:pt x="911" y="572"/>
                      <a:pt x="911" y="571"/>
                      <a:pt x="911" y="570"/>
                    </a:cubicBezTo>
                    <a:cubicBezTo>
                      <a:pt x="912" y="569"/>
                      <a:pt x="913" y="568"/>
                      <a:pt x="913" y="566"/>
                    </a:cubicBezTo>
                    <a:cubicBezTo>
                      <a:pt x="912" y="565"/>
                      <a:pt x="913" y="565"/>
                      <a:pt x="914" y="564"/>
                    </a:cubicBezTo>
                    <a:cubicBezTo>
                      <a:pt x="915" y="564"/>
                      <a:pt x="916" y="564"/>
                      <a:pt x="916" y="563"/>
                    </a:cubicBezTo>
                    <a:cubicBezTo>
                      <a:pt x="915" y="560"/>
                      <a:pt x="918" y="561"/>
                      <a:pt x="919" y="560"/>
                    </a:cubicBezTo>
                    <a:cubicBezTo>
                      <a:pt x="918" y="561"/>
                      <a:pt x="918" y="562"/>
                      <a:pt x="918" y="562"/>
                    </a:cubicBezTo>
                    <a:cubicBezTo>
                      <a:pt x="917" y="563"/>
                      <a:pt x="917" y="563"/>
                      <a:pt x="917" y="564"/>
                    </a:cubicBezTo>
                    <a:cubicBezTo>
                      <a:pt x="918" y="565"/>
                      <a:pt x="918" y="565"/>
                      <a:pt x="919" y="566"/>
                    </a:cubicBezTo>
                    <a:cubicBezTo>
                      <a:pt x="919" y="566"/>
                      <a:pt x="920" y="566"/>
                      <a:pt x="921" y="564"/>
                    </a:cubicBezTo>
                    <a:cubicBezTo>
                      <a:pt x="922" y="564"/>
                      <a:pt x="922" y="563"/>
                      <a:pt x="922" y="563"/>
                    </a:cubicBezTo>
                    <a:cubicBezTo>
                      <a:pt x="921" y="561"/>
                      <a:pt x="921" y="560"/>
                      <a:pt x="921" y="558"/>
                    </a:cubicBezTo>
                    <a:cubicBezTo>
                      <a:pt x="921" y="558"/>
                      <a:pt x="921" y="557"/>
                      <a:pt x="921" y="557"/>
                    </a:cubicBezTo>
                    <a:cubicBezTo>
                      <a:pt x="920" y="557"/>
                      <a:pt x="920" y="557"/>
                      <a:pt x="919" y="557"/>
                    </a:cubicBezTo>
                    <a:cubicBezTo>
                      <a:pt x="919" y="557"/>
                      <a:pt x="919" y="557"/>
                      <a:pt x="919" y="557"/>
                    </a:cubicBezTo>
                    <a:cubicBezTo>
                      <a:pt x="918" y="557"/>
                      <a:pt x="918" y="556"/>
                      <a:pt x="918" y="556"/>
                    </a:cubicBezTo>
                    <a:cubicBezTo>
                      <a:pt x="918" y="554"/>
                      <a:pt x="918" y="553"/>
                      <a:pt x="918" y="551"/>
                    </a:cubicBezTo>
                    <a:cubicBezTo>
                      <a:pt x="917" y="550"/>
                      <a:pt x="918" y="549"/>
                      <a:pt x="919" y="548"/>
                    </a:cubicBezTo>
                    <a:cubicBezTo>
                      <a:pt x="920" y="547"/>
                      <a:pt x="921" y="546"/>
                      <a:pt x="921" y="545"/>
                    </a:cubicBezTo>
                    <a:cubicBezTo>
                      <a:pt x="921" y="544"/>
                      <a:pt x="921" y="544"/>
                      <a:pt x="921" y="544"/>
                    </a:cubicBezTo>
                    <a:cubicBezTo>
                      <a:pt x="920" y="544"/>
                      <a:pt x="920" y="544"/>
                      <a:pt x="920" y="544"/>
                    </a:cubicBezTo>
                    <a:cubicBezTo>
                      <a:pt x="920" y="543"/>
                      <a:pt x="919" y="543"/>
                      <a:pt x="919" y="543"/>
                    </a:cubicBezTo>
                    <a:cubicBezTo>
                      <a:pt x="918" y="543"/>
                      <a:pt x="918" y="543"/>
                      <a:pt x="918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6" y="542"/>
                      <a:pt x="916" y="543"/>
                      <a:pt x="916" y="543"/>
                    </a:cubicBezTo>
                    <a:cubicBezTo>
                      <a:pt x="916" y="544"/>
                      <a:pt x="915" y="544"/>
                      <a:pt x="915" y="544"/>
                    </a:cubicBezTo>
                    <a:cubicBezTo>
                      <a:pt x="915" y="544"/>
                      <a:pt x="915" y="544"/>
                      <a:pt x="914" y="544"/>
                    </a:cubicBezTo>
                    <a:cubicBezTo>
                      <a:pt x="914" y="543"/>
                      <a:pt x="914" y="543"/>
                      <a:pt x="914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3"/>
                      <a:pt x="913" y="543"/>
                      <a:pt x="913" y="543"/>
                    </a:cubicBezTo>
                    <a:cubicBezTo>
                      <a:pt x="913" y="539"/>
                      <a:pt x="913" y="539"/>
                      <a:pt x="913" y="539"/>
                    </a:cubicBezTo>
                    <a:cubicBezTo>
                      <a:pt x="913" y="538"/>
                      <a:pt x="913" y="538"/>
                      <a:pt x="913" y="538"/>
                    </a:cubicBezTo>
                    <a:cubicBezTo>
                      <a:pt x="914" y="537"/>
                      <a:pt x="913" y="537"/>
                      <a:pt x="914" y="536"/>
                    </a:cubicBezTo>
                    <a:cubicBezTo>
                      <a:pt x="914" y="535"/>
                      <a:pt x="915" y="534"/>
                      <a:pt x="915" y="533"/>
                    </a:cubicBezTo>
                    <a:cubicBezTo>
                      <a:pt x="915" y="533"/>
                      <a:pt x="915" y="532"/>
                      <a:pt x="915" y="532"/>
                    </a:cubicBezTo>
                    <a:cubicBezTo>
                      <a:pt x="917" y="531"/>
                      <a:pt x="919" y="530"/>
                      <a:pt x="919" y="527"/>
                    </a:cubicBezTo>
                    <a:cubicBezTo>
                      <a:pt x="919" y="527"/>
                      <a:pt x="920" y="527"/>
                      <a:pt x="920" y="527"/>
                    </a:cubicBezTo>
                    <a:cubicBezTo>
                      <a:pt x="920" y="527"/>
                      <a:pt x="921" y="527"/>
                      <a:pt x="921" y="527"/>
                    </a:cubicBezTo>
                    <a:cubicBezTo>
                      <a:pt x="921" y="527"/>
                      <a:pt x="921" y="526"/>
                      <a:pt x="921" y="526"/>
                    </a:cubicBezTo>
                    <a:cubicBezTo>
                      <a:pt x="919" y="525"/>
                      <a:pt x="920" y="525"/>
                      <a:pt x="921" y="525"/>
                    </a:cubicBezTo>
                    <a:cubicBezTo>
                      <a:pt x="922" y="524"/>
                      <a:pt x="922" y="523"/>
                      <a:pt x="921" y="523"/>
                    </a:cubicBezTo>
                    <a:cubicBezTo>
                      <a:pt x="921" y="523"/>
                      <a:pt x="921" y="523"/>
                      <a:pt x="921" y="523"/>
                    </a:cubicBezTo>
                    <a:cubicBezTo>
                      <a:pt x="921" y="523"/>
                      <a:pt x="921" y="522"/>
                      <a:pt x="921" y="522"/>
                    </a:cubicBezTo>
                    <a:cubicBezTo>
                      <a:pt x="920" y="521"/>
                      <a:pt x="921" y="521"/>
                      <a:pt x="922" y="520"/>
                    </a:cubicBezTo>
                    <a:cubicBezTo>
                      <a:pt x="923" y="519"/>
                      <a:pt x="922" y="518"/>
                      <a:pt x="922" y="517"/>
                    </a:cubicBezTo>
                    <a:cubicBezTo>
                      <a:pt x="923" y="517"/>
                      <a:pt x="923" y="516"/>
                      <a:pt x="923" y="516"/>
                    </a:cubicBezTo>
                    <a:cubicBezTo>
                      <a:pt x="924" y="516"/>
                      <a:pt x="925" y="517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5" y="514"/>
                      <a:pt x="925" y="515"/>
                      <a:pt x="925" y="515"/>
                    </a:cubicBezTo>
                    <a:cubicBezTo>
                      <a:pt x="926" y="515"/>
                      <a:pt x="927" y="515"/>
                      <a:pt x="928" y="515"/>
                    </a:cubicBezTo>
                    <a:cubicBezTo>
                      <a:pt x="928" y="515"/>
                      <a:pt x="928" y="514"/>
                      <a:pt x="928" y="514"/>
                    </a:cubicBezTo>
                    <a:cubicBezTo>
                      <a:pt x="928" y="514"/>
                      <a:pt x="928" y="514"/>
                      <a:pt x="928" y="514"/>
                    </a:cubicBezTo>
                    <a:cubicBezTo>
                      <a:pt x="929" y="514"/>
                      <a:pt x="930" y="514"/>
                      <a:pt x="930" y="515"/>
                    </a:cubicBezTo>
                    <a:cubicBezTo>
                      <a:pt x="931" y="515"/>
                      <a:pt x="931" y="516"/>
                      <a:pt x="931" y="516"/>
                    </a:cubicBezTo>
                    <a:cubicBezTo>
                      <a:pt x="931" y="516"/>
                      <a:pt x="931" y="516"/>
                      <a:pt x="931" y="516"/>
                    </a:cubicBezTo>
                    <a:cubicBezTo>
                      <a:pt x="932" y="518"/>
                      <a:pt x="933" y="517"/>
                      <a:pt x="933" y="516"/>
                    </a:cubicBezTo>
                    <a:cubicBezTo>
                      <a:pt x="934" y="515"/>
                      <a:pt x="934" y="515"/>
                      <a:pt x="933" y="514"/>
                    </a:cubicBezTo>
                    <a:cubicBezTo>
                      <a:pt x="935" y="513"/>
                      <a:pt x="936" y="512"/>
                      <a:pt x="937" y="511"/>
                    </a:cubicBezTo>
                    <a:cubicBezTo>
                      <a:pt x="938" y="511"/>
                      <a:pt x="938" y="511"/>
                      <a:pt x="938" y="511"/>
                    </a:cubicBezTo>
                    <a:cubicBezTo>
                      <a:pt x="939" y="509"/>
                      <a:pt x="940" y="509"/>
                      <a:pt x="941" y="509"/>
                    </a:cubicBezTo>
                    <a:cubicBezTo>
                      <a:pt x="941" y="509"/>
                      <a:pt x="941" y="509"/>
                      <a:pt x="941" y="509"/>
                    </a:cubicBezTo>
                    <a:cubicBezTo>
                      <a:pt x="941" y="512"/>
                      <a:pt x="941" y="512"/>
                      <a:pt x="941" y="512"/>
                    </a:cubicBez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40" y="515"/>
                      <a:pt x="940" y="516"/>
                      <a:pt x="941" y="517"/>
                    </a:cubicBezTo>
                    <a:cubicBezTo>
                      <a:pt x="943" y="517"/>
                      <a:pt x="943" y="515"/>
                      <a:pt x="945" y="513"/>
                    </a:cubicBezTo>
                    <a:cubicBezTo>
                      <a:pt x="946" y="512"/>
                      <a:pt x="946" y="510"/>
                      <a:pt x="948" y="510"/>
                    </a:cubicBezTo>
                    <a:cubicBezTo>
                      <a:pt x="949" y="510"/>
                      <a:pt x="950" y="509"/>
                      <a:pt x="951" y="508"/>
                    </a:cubicBezTo>
                    <a:cubicBezTo>
                      <a:pt x="952" y="508"/>
                      <a:pt x="953" y="508"/>
                      <a:pt x="954" y="507"/>
                    </a:cubicBezTo>
                    <a:cubicBezTo>
                      <a:pt x="956" y="506"/>
                      <a:pt x="958" y="507"/>
                      <a:pt x="960" y="507"/>
                    </a:cubicBezTo>
                    <a:cubicBezTo>
                      <a:pt x="961" y="507"/>
                      <a:pt x="962" y="507"/>
                      <a:pt x="962" y="507"/>
                    </a:cubicBezTo>
                    <a:cubicBezTo>
                      <a:pt x="963" y="508"/>
                      <a:pt x="963" y="508"/>
                      <a:pt x="963" y="509"/>
                    </a:cubicBezTo>
                    <a:cubicBezTo>
                      <a:pt x="963" y="509"/>
                      <a:pt x="963" y="509"/>
                      <a:pt x="963" y="509"/>
                    </a:cubicBezTo>
                    <a:cubicBezTo>
                      <a:pt x="964" y="509"/>
                      <a:pt x="964" y="509"/>
                      <a:pt x="964" y="509"/>
                    </a:cubicBezTo>
                    <a:cubicBezTo>
                      <a:pt x="965" y="510"/>
                      <a:pt x="965" y="511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3"/>
                      <a:pt x="966" y="514"/>
                      <a:pt x="967" y="514"/>
                    </a:cubicBezTo>
                    <a:cubicBezTo>
                      <a:pt x="967" y="515"/>
                      <a:pt x="967" y="515"/>
                      <a:pt x="967" y="515"/>
                    </a:cubicBezTo>
                    <a:cubicBezTo>
                      <a:pt x="968" y="515"/>
                      <a:pt x="969" y="516"/>
                      <a:pt x="969" y="515"/>
                    </a:cubicBezTo>
                    <a:cubicBezTo>
                      <a:pt x="970" y="515"/>
                      <a:pt x="970" y="514"/>
                      <a:pt x="970" y="514"/>
                    </a:cubicBezTo>
                    <a:cubicBezTo>
                      <a:pt x="970" y="512"/>
                      <a:pt x="971" y="511"/>
                      <a:pt x="972" y="509"/>
                    </a:cubicBezTo>
                    <a:cubicBezTo>
                      <a:pt x="972" y="509"/>
                      <a:pt x="973" y="509"/>
                      <a:pt x="973" y="508"/>
                    </a:cubicBezTo>
                    <a:cubicBezTo>
                      <a:pt x="974" y="507"/>
                      <a:pt x="975" y="507"/>
                      <a:pt x="976" y="506"/>
                    </a:cubicBezTo>
                    <a:cubicBezTo>
                      <a:pt x="977" y="505"/>
                      <a:pt x="978" y="504"/>
                      <a:pt x="979" y="504"/>
                    </a:cubicBezTo>
                    <a:cubicBezTo>
                      <a:pt x="981" y="503"/>
                      <a:pt x="981" y="502"/>
                      <a:pt x="981" y="501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501"/>
                      <a:pt x="983" y="501"/>
                      <a:pt x="983" y="498"/>
                    </a:cubicBezTo>
                    <a:cubicBezTo>
                      <a:pt x="983" y="498"/>
                      <a:pt x="983" y="499"/>
                      <a:pt x="983" y="499"/>
                    </a:cubicBezTo>
                    <a:cubicBezTo>
                      <a:pt x="984" y="499"/>
                      <a:pt x="985" y="498"/>
                      <a:pt x="986" y="498"/>
                    </a:cubicBezTo>
                    <a:cubicBezTo>
                      <a:pt x="986" y="497"/>
                      <a:pt x="987" y="497"/>
                      <a:pt x="986" y="496"/>
                    </a:cubicBezTo>
                    <a:cubicBezTo>
                      <a:pt x="986" y="496"/>
                      <a:pt x="986" y="496"/>
                      <a:pt x="986" y="496"/>
                    </a:cubicBezTo>
                    <a:cubicBezTo>
                      <a:pt x="985" y="496"/>
                      <a:pt x="985" y="496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7" y="495"/>
                      <a:pt x="987" y="495"/>
                      <a:pt x="987" y="495"/>
                    </a:cubicBezTo>
                    <a:cubicBezTo>
                      <a:pt x="987" y="496"/>
                      <a:pt x="988" y="496"/>
                      <a:pt x="989" y="495"/>
                    </a:cubicBezTo>
                    <a:cubicBezTo>
                      <a:pt x="989" y="494"/>
                      <a:pt x="991" y="493"/>
                      <a:pt x="991" y="492"/>
                    </a:cubicBezTo>
                    <a:cubicBezTo>
                      <a:pt x="991" y="491"/>
                      <a:pt x="991" y="491"/>
                      <a:pt x="992" y="492"/>
                    </a:cubicBezTo>
                    <a:cubicBezTo>
                      <a:pt x="993" y="492"/>
                      <a:pt x="994" y="492"/>
                      <a:pt x="993" y="491"/>
                    </a:cubicBezTo>
                    <a:cubicBezTo>
                      <a:pt x="993" y="489"/>
                      <a:pt x="994" y="489"/>
                      <a:pt x="995" y="489"/>
                    </a:cubicBezTo>
                    <a:cubicBezTo>
                      <a:pt x="997" y="490"/>
                      <a:pt x="998" y="489"/>
                      <a:pt x="999" y="488"/>
                    </a:cubicBezTo>
                    <a:cubicBezTo>
                      <a:pt x="1001" y="487"/>
                      <a:pt x="1003" y="485"/>
                      <a:pt x="1005" y="485"/>
                    </a:cubicBezTo>
                    <a:cubicBezTo>
                      <a:pt x="1007" y="484"/>
                      <a:pt x="1009" y="482"/>
                      <a:pt x="1011" y="481"/>
                    </a:cubicBezTo>
                    <a:cubicBezTo>
                      <a:pt x="1012" y="480"/>
                      <a:pt x="1012" y="480"/>
                      <a:pt x="1011" y="480"/>
                    </a:cubicBezTo>
                    <a:cubicBezTo>
                      <a:pt x="1012" y="479"/>
                      <a:pt x="1012" y="479"/>
                      <a:pt x="1012" y="479"/>
                    </a:cubicBezTo>
                    <a:cubicBezTo>
                      <a:pt x="1012" y="479"/>
                      <a:pt x="1013" y="480"/>
                      <a:pt x="1013" y="480"/>
                    </a:cubicBezTo>
                    <a:cubicBezTo>
                      <a:pt x="1013" y="480"/>
                      <a:pt x="1013" y="480"/>
                      <a:pt x="1014" y="480"/>
                    </a:cubicBezTo>
                    <a:cubicBezTo>
                      <a:pt x="1014" y="479"/>
                      <a:pt x="1015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5" y="479"/>
                      <a:pt x="1015" y="479"/>
                      <a:pt x="1014" y="478"/>
                    </a:cubicBezTo>
                    <a:cubicBezTo>
                      <a:pt x="1014" y="478"/>
                      <a:pt x="1014" y="477"/>
                      <a:pt x="1014" y="476"/>
                    </a:cubicBezTo>
                    <a:cubicBezTo>
                      <a:pt x="1014" y="476"/>
                      <a:pt x="1014" y="475"/>
                      <a:pt x="1014" y="475"/>
                    </a:cubicBezTo>
                    <a:cubicBezTo>
                      <a:pt x="1014" y="475"/>
                      <a:pt x="1015" y="475"/>
                      <a:pt x="1015" y="475"/>
                    </a:cubicBezTo>
                    <a:cubicBezTo>
                      <a:pt x="1015" y="475"/>
                      <a:pt x="1015" y="476"/>
                      <a:pt x="1015" y="476"/>
                    </a:cubicBezTo>
                    <a:cubicBezTo>
                      <a:pt x="1015" y="476"/>
                      <a:pt x="1015" y="476"/>
                      <a:pt x="1015" y="476"/>
                    </a:cubicBezTo>
                    <a:cubicBezTo>
                      <a:pt x="1016" y="477"/>
                      <a:pt x="1016" y="477"/>
                      <a:pt x="1017" y="477"/>
                    </a:cubicBezTo>
                    <a:cubicBezTo>
                      <a:pt x="1017" y="477"/>
                      <a:pt x="1017" y="478"/>
                      <a:pt x="1017" y="478"/>
                    </a:cubicBezTo>
                    <a:cubicBezTo>
                      <a:pt x="1017" y="478"/>
                      <a:pt x="1017" y="478"/>
                      <a:pt x="1017" y="479"/>
                    </a:cubicBezTo>
                    <a:cubicBezTo>
                      <a:pt x="1017" y="479"/>
                      <a:pt x="1017" y="479"/>
                      <a:pt x="1017" y="479"/>
                    </a:cubicBezTo>
                    <a:cubicBezTo>
                      <a:pt x="1021" y="479"/>
                      <a:pt x="1023" y="480"/>
                      <a:pt x="1026" y="481"/>
                    </a:cubicBezTo>
                    <a:cubicBezTo>
                      <a:pt x="1027" y="482"/>
                      <a:pt x="1027" y="483"/>
                      <a:pt x="1028" y="482"/>
                    </a:cubicBezTo>
                    <a:cubicBezTo>
                      <a:pt x="1029" y="482"/>
                      <a:pt x="1028" y="481"/>
                      <a:pt x="1028" y="480"/>
                    </a:cubicBezTo>
                    <a:cubicBezTo>
                      <a:pt x="1028" y="480"/>
                      <a:pt x="1028" y="480"/>
                      <a:pt x="1028" y="479"/>
                    </a:cubicBezTo>
                    <a:cubicBezTo>
                      <a:pt x="1028" y="479"/>
                      <a:pt x="1028" y="479"/>
                      <a:pt x="1028" y="479"/>
                    </a:cubicBezTo>
                    <a:cubicBezTo>
                      <a:pt x="1028" y="480"/>
                      <a:pt x="1029" y="480"/>
                      <a:pt x="1029" y="480"/>
                    </a:cubicBezTo>
                    <a:cubicBezTo>
                      <a:pt x="1029" y="480"/>
                      <a:pt x="1030" y="480"/>
                      <a:pt x="1030" y="479"/>
                    </a:cubicBezTo>
                    <a:cubicBezTo>
                      <a:pt x="1032" y="477"/>
                      <a:pt x="1032" y="476"/>
                      <a:pt x="1030" y="474"/>
                    </a:cubicBezTo>
                    <a:cubicBezTo>
                      <a:pt x="1030" y="474"/>
                      <a:pt x="1030" y="474"/>
                      <a:pt x="1030" y="474"/>
                    </a:cubicBezTo>
                    <a:cubicBezTo>
                      <a:pt x="1030" y="474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29" y="473"/>
                    </a:cubicBezTo>
                    <a:cubicBezTo>
                      <a:pt x="1029" y="473"/>
                      <a:pt x="1028" y="473"/>
                      <a:pt x="1028" y="472"/>
                    </a:cubicBezTo>
                    <a:cubicBezTo>
                      <a:pt x="1028" y="472"/>
                      <a:pt x="1029" y="472"/>
                      <a:pt x="1029" y="472"/>
                    </a:cubicBezTo>
                    <a:cubicBezTo>
                      <a:pt x="1030" y="472"/>
                      <a:pt x="1030" y="471"/>
                      <a:pt x="1030" y="470"/>
                    </a:cubicBezTo>
                    <a:cubicBezTo>
                      <a:pt x="1029" y="469"/>
                      <a:pt x="1028" y="469"/>
                      <a:pt x="1027" y="468"/>
                    </a:cubicBezTo>
                    <a:cubicBezTo>
                      <a:pt x="1027" y="466"/>
                      <a:pt x="1025" y="466"/>
                      <a:pt x="1025" y="464"/>
                    </a:cubicBezTo>
                    <a:cubicBezTo>
                      <a:pt x="1025" y="464"/>
                      <a:pt x="1025" y="464"/>
                      <a:pt x="1024" y="464"/>
                    </a:cubicBezTo>
                    <a:cubicBezTo>
                      <a:pt x="1024" y="464"/>
                      <a:pt x="1023" y="464"/>
                      <a:pt x="1023" y="464"/>
                    </a:cubicBezTo>
                    <a:cubicBezTo>
                      <a:pt x="1023" y="462"/>
                      <a:pt x="1024" y="463"/>
                      <a:pt x="1025" y="463"/>
                    </a:cubicBezTo>
                    <a:cubicBezTo>
                      <a:pt x="1026" y="463"/>
                      <a:pt x="1026" y="462"/>
                      <a:pt x="1026" y="462"/>
                    </a:cubicBezTo>
                    <a:cubicBezTo>
                      <a:pt x="1025" y="460"/>
                      <a:pt x="1026" y="457"/>
                      <a:pt x="1023" y="458"/>
                    </a:cubicBezTo>
                    <a:cubicBezTo>
                      <a:pt x="1023" y="458"/>
                      <a:pt x="1023" y="457"/>
                      <a:pt x="1023" y="457"/>
                    </a:cubicBezTo>
                    <a:cubicBezTo>
                      <a:pt x="1023" y="457"/>
                      <a:pt x="1025" y="457"/>
                      <a:pt x="1024" y="455"/>
                    </a:cubicBezTo>
                    <a:cubicBezTo>
                      <a:pt x="1024" y="455"/>
                      <a:pt x="1024" y="454"/>
                      <a:pt x="1023" y="453"/>
                    </a:cubicBezTo>
                    <a:cubicBezTo>
                      <a:pt x="1023" y="453"/>
                      <a:pt x="1023" y="453"/>
                      <a:pt x="1023" y="452"/>
                    </a:cubicBezTo>
                    <a:cubicBezTo>
                      <a:pt x="1022" y="454"/>
                      <a:pt x="1020" y="454"/>
                      <a:pt x="1019" y="453"/>
                    </a:cubicBezTo>
                    <a:cubicBezTo>
                      <a:pt x="1017" y="451"/>
                      <a:pt x="1016" y="450"/>
                      <a:pt x="1017" y="447"/>
                    </a:cubicBezTo>
                    <a:cubicBezTo>
                      <a:pt x="1017" y="447"/>
                      <a:pt x="1017" y="446"/>
                      <a:pt x="1017" y="446"/>
                    </a:cubicBezTo>
                    <a:cubicBezTo>
                      <a:pt x="1016" y="445"/>
                      <a:pt x="1016" y="446"/>
                      <a:pt x="1015" y="447"/>
                    </a:cubicBezTo>
                    <a:cubicBezTo>
                      <a:pt x="1014" y="447"/>
                      <a:pt x="1013" y="447"/>
                      <a:pt x="1013" y="448"/>
                    </a:cubicBezTo>
                    <a:cubicBezTo>
                      <a:pt x="1013" y="448"/>
                      <a:pt x="1013" y="448"/>
                      <a:pt x="1013" y="448"/>
                    </a:cubicBezTo>
                    <a:cubicBezTo>
                      <a:pt x="1011" y="448"/>
                      <a:pt x="1009" y="446"/>
                      <a:pt x="1009" y="444"/>
                    </a:cubicBezTo>
                    <a:cubicBezTo>
                      <a:pt x="1009" y="444"/>
                      <a:pt x="1009" y="444"/>
                      <a:pt x="1010" y="444"/>
                    </a:cubicBezTo>
                    <a:cubicBezTo>
                      <a:pt x="1010" y="444"/>
                      <a:pt x="1010" y="445"/>
                      <a:pt x="1012" y="444"/>
                    </a:cubicBezTo>
                    <a:cubicBezTo>
                      <a:pt x="1012" y="444"/>
                      <a:pt x="1013" y="444"/>
                      <a:pt x="1014" y="445"/>
                    </a:cubicBezTo>
                    <a:cubicBezTo>
                      <a:pt x="1014" y="445"/>
                      <a:pt x="1015" y="445"/>
                      <a:pt x="1015" y="444"/>
                    </a:cubicBezTo>
                    <a:cubicBezTo>
                      <a:pt x="1015" y="442"/>
                      <a:pt x="1016" y="443"/>
                      <a:pt x="1017" y="443"/>
                    </a:cubicBezTo>
                    <a:cubicBezTo>
                      <a:pt x="1017" y="444"/>
                      <a:pt x="1016" y="445"/>
                      <a:pt x="1018" y="445"/>
                    </a:cubicBezTo>
                    <a:cubicBezTo>
                      <a:pt x="1018" y="445"/>
                      <a:pt x="1018" y="447"/>
                      <a:pt x="1019" y="447"/>
                    </a:cubicBezTo>
                    <a:cubicBezTo>
                      <a:pt x="1021" y="447"/>
                      <a:pt x="1023" y="447"/>
                      <a:pt x="1025" y="447"/>
                    </a:cubicBezTo>
                    <a:cubicBezTo>
                      <a:pt x="1026" y="447"/>
                      <a:pt x="1026" y="447"/>
                      <a:pt x="1027" y="447"/>
                    </a:cubicBezTo>
                    <a:cubicBezTo>
                      <a:pt x="1028" y="446"/>
                      <a:pt x="1028" y="445"/>
                      <a:pt x="1030" y="445"/>
                    </a:cubicBezTo>
                    <a:cubicBezTo>
                      <a:pt x="1031" y="445"/>
                      <a:pt x="1032" y="444"/>
                      <a:pt x="1032" y="443"/>
                    </a:cubicBezTo>
                    <a:cubicBezTo>
                      <a:pt x="1033" y="441"/>
                      <a:pt x="1035" y="440"/>
                      <a:pt x="1036" y="439"/>
                    </a:cubicBezTo>
                    <a:cubicBezTo>
                      <a:pt x="1037" y="438"/>
                      <a:pt x="1038" y="437"/>
                      <a:pt x="1038" y="435"/>
                    </a:cubicBezTo>
                    <a:cubicBezTo>
                      <a:pt x="1037" y="435"/>
                      <a:pt x="1037" y="434"/>
                      <a:pt x="1038" y="434"/>
                    </a:cubicBezTo>
                    <a:cubicBezTo>
                      <a:pt x="1039" y="434"/>
                      <a:pt x="1039" y="431"/>
                      <a:pt x="1038" y="431"/>
                    </a:cubicBezTo>
                    <a:cubicBezTo>
                      <a:pt x="1036" y="429"/>
                      <a:pt x="1035" y="425"/>
                      <a:pt x="1037" y="422"/>
                    </a:cubicBezTo>
                    <a:cubicBezTo>
                      <a:pt x="1037" y="423"/>
                      <a:pt x="1037" y="423"/>
                      <a:pt x="1038" y="423"/>
                    </a:cubicBezTo>
                    <a:cubicBezTo>
                      <a:pt x="1039" y="423"/>
                      <a:pt x="1039" y="422"/>
                      <a:pt x="1039" y="421"/>
                    </a:cubicBezTo>
                    <a:cubicBezTo>
                      <a:pt x="1039" y="421"/>
                      <a:pt x="1039" y="421"/>
                      <a:pt x="1040" y="420"/>
                    </a:cubicBezTo>
                    <a:cubicBezTo>
                      <a:pt x="1040" y="420"/>
                      <a:pt x="1040" y="421"/>
                      <a:pt x="1040" y="421"/>
                    </a:cubicBezTo>
                    <a:cubicBezTo>
                      <a:pt x="1041" y="422"/>
                      <a:pt x="1041" y="422"/>
                      <a:pt x="1042" y="422"/>
                    </a:cubicBezTo>
                    <a:cubicBezTo>
                      <a:pt x="1043" y="422"/>
                      <a:pt x="1043" y="421"/>
                      <a:pt x="1043" y="420"/>
                    </a:cubicBezTo>
                    <a:cubicBezTo>
                      <a:pt x="1043" y="419"/>
                      <a:pt x="1044" y="419"/>
                      <a:pt x="1045" y="419"/>
                    </a:cubicBezTo>
                    <a:cubicBezTo>
                      <a:pt x="1045" y="419"/>
                      <a:pt x="1045" y="419"/>
                      <a:pt x="1045" y="419"/>
                    </a:cubicBezTo>
                    <a:cubicBezTo>
                      <a:pt x="1045" y="420"/>
                      <a:pt x="1045" y="420"/>
                      <a:pt x="1045" y="420"/>
                    </a:cubicBezTo>
                    <a:cubicBezTo>
                      <a:pt x="1045" y="421"/>
                      <a:pt x="1045" y="423"/>
                      <a:pt x="1043" y="424"/>
                    </a:cubicBezTo>
                    <a:cubicBezTo>
                      <a:pt x="1042" y="425"/>
                      <a:pt x="1042" y="428"/>
                      <a:pt x="1044" y="429"/>
                    </a:cubicBezTo>
                    <a:cubicBezTo>
                      <a:pt x="1045" y="430"/>
                      <a:pt x="1045" y="431"/>
                      <a:pt x="1044" y="432"/>
                    </a:cubicBezTo>
                    <a:cubicBezTo>
                      <a:pt x="1044" y="434"/>
                      <a:pt x="1045" y="434"/>
                      <a:pt x="1046" y="434"/>
                    </a:cubicBezTo>
                    <a:cubicBezTo>
                      <a:pt x="1049" y="434"/>
                      <a:pt x="1052" y="434"/>
                      <a:pt x="1054" y="431"/>
                    </a:cubicBezTo>
                    <a:cubicBezTo>
                      <a:pt x="1054" y="431"/>
                      <a:pt x="1054" y="431"/>
                      <a:pt x="1055" y="431"/>
                    </a:cubicBezTo>
                    <a:cubicBezTo>
                      <a:pt x="1055" y="431"/>
                      <a:pt x="1055" y="431"/>
                      <a:pt x="1055" y="431"/>
                    </a:cubicBezTo>
                    <a:cubicBezTo>
                      <a:pt x="1056" y="433"/>
                      <a:pt x="1059" y="433"/>
                      <a:pt x="1061" y="434"/>
                    </a:cubicBezTo>
                    <a:cubicBezTo>
                      <a:pt x="1061" y="434"/>
                      <a:pt x="1062" y="435"/>
                      <a:pt x="1062" y="435"/>
                    </a:cubicBezTo>
                    <a:cubicBezTo>
                      <a:pt x="1062" y="437"/>
                      <a:pt x="1063" y="438"/>
                      <a:pt x="1063" y="440"/>
                    </a:cubicBezTo>
                    <a:cubicBezTo>
                      <a:pt x="1063" y="440"/>
                      <a:pt x="1063" y="440"/>
                      <a:pt x="1063" y="441"/>
                    </a:cubicBezTo>
                    <a:cubicBezTo>
                      <a:pt x="1062" y="442"/>
                      <a:pt x="1063" y="442"/>
                      <a:pt x="1064" y="443"/>
                    </a:cubicBezTo>
                    <a:cubicBezTo>
                      <a:pt x="1064" y="443"/>
                      <a:pt x="1065" y="443"/>
                      <a:pt x="1065" y="444"/>
                    </a:cubicBezTo>
                    <a:cubicBezTo>
                      <a:pt x="1067" y="445"/>
                      <a:pt x="1067" y="445"/>
                      <a:pt x="1069" y="444"/>
                    </a:cubicBezTo>
                    <a:cubicBezTo>
                      <a:pt x="1069" y="444"/>
                      <a:pt x="1070" y="443"/>
                      <a:pt x="1070" y="443"/>
                    </a:cubicBezTo>
                    <a:cubicBezTo>
                      <a:pt x="1071" y="444"/>
                      <a:pt x="1071" y="444"/>
                      <a:pt x="1071" y="445"/>
                    </a:cubicBezTo>
                    <a:cubicBezTo>
                      <a:pt x="1070" y="446"/>
                      <a:pt x="1071" y="446"/>
                      <a:pt x="1071" y="447"/>
                    </a:cubicBezTo>
                    <a:cubicBezTo>
                      <a:pt x="1072" y="447"/>
                      <a:pt x="1074" y="448"/>
                      <a:pt x="1074" y="449"/>
                    </a:cubicBezTo>
                    <a:cubicBezTo>
                      <a:pt x="1075" y="449"/>
                      <a:pt x="1075" y="450"/>
                      <a:pt x="1075" y="450"/>
                    </a:cubicBezTo>
                    <a:cubicBezTo>
                      <a:pt x="1076" y="451"/>
                      <a:pt x="1077" y="452"/>
                      <a:pt x="1078" y="452"/>
                    </a:cubicBezTo>
                    <a:cubicBezTo>
                      <a:pt x="1079" y="451"/>
                      <a:pt x="1079" y="451"/>
                      <a:pt x="1079" y="452"/>
                    </a:cubicBezTo>
                    <a:cubicBezTo>
                      <a:pt x="1080" y="453"/>
                      <a:pt x="1081" y="453"/>
                      <a:pt x="1082" y="453"/>
                    </a:cubicBezTo>
                    <a:cubicBezTo>
                      <a:pt x="1083" y="452"/>
                      <a:pt x="1083" y="451"/>
                      <a:pt x="1082" y="450"/>
                    </a:cubicBezTo>
                    <a:cubicBezTo>
                      <a:pt x="1082" y="450"/>
                      <a:pt x="1081" y="450"/>
                      <a:pt x="1082" y="450"/>
                    </a:cubicBezTo>
                    <a:cubicBezTo>
                      <a:pt x="1082" y="449"/>
                      <a:pt x="1082" y="449"/>
                      <a:pt x="1083" y="450"/>
                    </a:cubicBezTo>
                    <a:cubicBezTo>
                      <a:pt x="1083" y="450"/>
                      <a:pt x="1083" y="450"/>
                      <a:pt x="1083" y="451"/>
                    </a:cubicBezTo>
                    <a:cubicBezTo>
                      <a:pt x="1084" y="452"/>
                      <a:pt x="1085" y="451"/>
                      <a:pt x="1085" y="451"/>
                    </a:cubicBezTo>
                    <a:cubicBezTo>
                      <a:pt x="1086" y="451"/>
                      <a:pt x="1086" y="451"/>
                      <a:pt x="1086" y="451"/>
                    </a:cubicBezTo>
                    <a:cubicBezTo>
                      <a:pt x="1086" y="450"/>
                      <a:pt x="1086" y="449"/>
                      <a:pt x="1086" y="449"/>
                    </a:cubicBezTo>
                    <a:cubicBezTo>
                      <a:pt x="1084" y="449"/>
                      <a:pt x="1083" y="447"/>
                      <a:pt x="1081" y="447"/>
                    </a:cubicBezTo>
                    <a:cubicBezTo>
                      <a:pt x="1085" y="446"/>
                      <a:pt x="1082" y="445"/>
                      <a:pt x="1082" y="444"/>
                    </a:cubicBezTo>
                    <a:cubicBezTo>
                      <a:pt x="1084" y="444"/>
                      <a:pt x="1084" y="444"/>
                      <a:pt x="1086" y="442"/>
                    </a:cubicBezTo>
                    <a:cubicBezTo>
                      <a:pt x="1087" y="441"/>
                      <a:pt x="1087" y="440"/>
                      <a:pt x="1086" y="438"/>
                    </a:cubicBezTo>
                    <a:cubicBezTo>
                      <a:pt x="1086" y="438"/>
                      <a:pt x="1085" y="438"/>
                      <a:pt x="1084" y="438"/>
                    </a:cubicBezTo>
                    <a:cubicBezTo>
                      <a:pt x="1085" y="438"/>
                      <a:pt x="1085" y="438"/>
                      <a:pt x="1086" y="438"/>
                    </a:cubicBezTo>
                    <a:cubicBezTo>
                      <a:pt x="1087" y="438"/>
                      <a:pt x="1088" y="436"/>
                      <a:pt x="1087" y="435"/>
                    </a:cubicBezTo>
                    <a:cubicBezTo>
                      <a:pt x="1086" y="434"/>
                      <a:pt x="1086" y="433"/>
                      <a:pt x="1086" y="432"/>
                    </a:cubicBezTo>
                    <a:cubicBezTo>
                      <a:pt x="1085" y="432"/>
                      <a:pt x="1085" y="432"/>
                      <a:pt x="1085" y="432"/>
                    </a:cubicBezTo>
                    <a:cubicBezTo>
                      <a:pt x="1085" y="432"/>
                      <a:pt x="1084" y="432"/>
                      <a:pt x="1084" y="431"/>
                    </a:cubicBezTo>
                    <a:cubicBezTo>
                      <a:pt x="1084" y="430"/>
                      <a:pt x="1085" y="431"/>
                      <a:pt x="1085" y="431"/>
                    </a:cubicBezTo>
                    <a:cubicBezTo>
                      <a:pt x="1086" y="430"/>
                      <a:pt x="1086" y="431"/>
                      <a:pt x="1087" y="432"/>
                    </a:cubicBezTo>
                    <a:cubicBezTo>
                      <a:pt x="1087" y="433"/>
                      <a:pt x="1087" y="433"/>
                      <a:pt x="1088" y="433"/>
                    </a:cubicBezTo>
                    <a:cubicBezTo>
                      <a:pt x="1090" y="433"/>
                      <a:pt x="1092" y="432"/>
                      <a:pt x="1094" y="433"/>
                    </a:cubicBezTo>
                    <a:cubicBezTo>
                      <a:pt x="1094" y="434"/>
                      <a:pt x="1095" y="434"/>
                      <a:pt x="1095" y="433"/>
                    </a:cubicBezTo>
                    <a:cubicBezTo>
                      <a:pt x="1095" y="433"/>
                      <a:pt x="1095" y="432"/>
                      <a:pt x="1095" y="432"/>
                    </a:cubicBezTo>
                    <a:cubicBezTo>
                      <a:pt x="1094" y="431"/>
                      <a:pt x="1094" y="431"/>
                      <a:pt x="1094" y="431"/>
                    </a:cubicBezTo>
                    <a:cubicBezTo>
                      <a:pt x="1093" y="430"/>
                      <a:pt x="1093" y="430"/>
                      <a:pt x="1093" y="429"/>
                    </a:cubicBezTo>
                    <a:cubicBezTo>
                      <a:pt x="1094" y="430"/>
                      <a:pt x="1095" y="431"/>
                      <a:pt x="1096" y="431"/>
                    </a:cubicBezTo>
                    <a:cubicBezTo>
                      <a:pt x="1098" y="432"/>
                      <a:pt x="1098" y="432"/>
                      <a:pt x="1098" y="430"/>
                    </a:cubicBezTo>
                    <a:cubicBezTo>
                      <a:pt x="1098" y="427"/>
                      <a:pt x="1100" y="425"/>
                      <a:pt x="1103" y="425"/>
                    </a:cubicBezTo>
                    <a:cubicBezTo>
                      <a:pt x="1104" y="425"/>
                      <a:pt x="1104" y="424"/>
                      <a:pt x="1104" y="424"/>
                    </a:cubicBezTo>
                    <a:cubicBezTo>
                      <a:pt x="1104" y="423"/>
                      <a:pt x="1104" y="423"/>
                      <a:pt x="1103" y="423"/>
                    </a:cubicBezTo>
                    <a:close/>
                    <a:moveTo>
                      <a:pt x="823" y="679"/>
                    </a:moveTo>
                    <a:cubicBezTo>
                      <a:pt x="822" y="679"/>
                      <a:pt x="822" y="679"/>
                      <a:pt x="821" y="680"/>
                    </a:cubicBezTo>
                    <a:cubicBezTo>
                      <a:pt x="821" y="680"/>
                      <a:pt x="820" y="682"/>
                      <a:pt x="818" y="681"/>
                    </a:cubicBezTo>
                    <a:cubicBezTo>
                      <a:pt x="818" y="681"/>
                      <a:pt x="818" y="681"/>
                      <a:pt x="817" y="680"/>
                    </a:cubicBezTo>
                    <a:cubicBezTo>
                      <a:pt x="817" y="681"/>
                      <a:pt x="817" y="682"/>
                      <a:pt x="816" y="682"/>
                    </a:cubicBezTo>
                    <a:cubicBezTo>
                      <a:pt x="815" y="683"/>
                      <a:pt x="815" y="683"/>
                      <a:pt x="814" y="684"/>
                    </a:cubicBezTo>
                    <a:cubicBezTo>
                      <a:pt x="813" y="685"/>
                      <a:pt x="812" y="686"/>
                      <a:pt x="811" y="688"/>
                    </a:cubicBezTo>
                    <a:cubicBezTo>
                      <a:pt x="811" y="688"/>
                      <a:pt x="810" y="688"/>
                      <a:pt x="810" y="688"/>
                    </a:cubicBezTo>
                    <a:cubicBezTo>
                      <a:pt x="810" y="689"/>
                      <a:pt x="810" y="689"/>
                      <a:pt x="811" y="689"/>
                    </a:cubicBezTo>
                    <a:cubicBezTo>
                      <a:pt x="811" y="689"/>
                      <a:pt x="811" y="688"/>
                      <a:pt x="812" y="688"/>
                    </a:cubicBezTo>
                    <a:cubicBezTo>
                      <a:pt x="812" y="688"/>
                      <a:pt x="812" y="688"/>
                      <a:pt x="812" y="688"/>
                    </a:cubicBezTo>
                    <a:cubicBezTo>
                      <a:pt x="813" y="687"/>
                      <a:pt x="815" y="686"/>
                      <a:pt x="815" y="684"/>
                    </a:cubicBezTo>
                    <a:cubicBezTo>
                      <a:pt x="818" y="684"/>
                      <a:pt x="820" y="682"/>
                      <a:pt x="822" y="681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79"/>
                      <a:pt x="823" y="679"/>
                      <a:pt x="823" y="679"/>
                    </a:cubicBezTo>
                    <a:close/>
                    <a:moveTo>
                      <a:pt x="834" y="672"/>
                    </a:moveTo>
                    <a:cubicBezTo>
                      <a:pt x="834" y="672"/>
                      <a:pt x="834" y="672"/>
                      <a:pt x="834" y="672"/>
                    </a:cubicBezTo>
                    <a:cubicBezTo>
                      <a:pt x="834" y="672"/>
                      <a:pt x="833" y="672"/>
                      <a:pt x="833" y="672"/>
                    </a:cubicBezTo>
                    <a:cubicBezTo>
                      <a:pt x="832" y="673"/>
                      <a:pt x="832" y="673"/>
                      <a:pt x="831" y="674"/>
                    </a:cubicBezTo>
                    <a:cubicBezTo>
                      <a:pt x="831" y="674"/>
                      <a:pt x="831" y="674"/>
                      <a:pt x="830" y="675"/>
                    </a:cubicBezTo>
                    <a:cubicBezTo>
                      <a:pt x="830" y="675"/>
                      <a:pt x="829" y="676"/>
                      <a:pt x="828" y="677"/>
                    </a:cubicBezTo>
                    <a:cubicBezTo>
                      <a:pt x="828" y="677"/>
                      <a:pt x="828" y="677"/>
                      <a:pt x="828" y="678"/>
                    </a:cubicBezTo>
                    <a:cubicBezTo>
                      <a:pt x="830" y="678"/>
                      <a:pt x="831" y="676"/>
                      <a:pt x="832" y="675"/>
                    </a:cubicBezTo>
                    <a:cubicBezTo>
                      <a:pt x="833" y="674"/>
                      <a:pt x="833" y="674"/>
                      <a:pt x="834" y="673"/>
                    </a:cubicBezTo>
                    <a:cubicBezTo>
                      <a:pt x="834" y="673"/>
                      <a:pt x="835" y="673"/>
                      <a:pt x="835" y="672"/>
                    </a:cubicBezTo>
                    <a:cubicBezTo>
                      <a:pt x="835" y="672"/>
                      <a:pt x="835" y="672"/>
                      <a:pt x="834" y="672"/>
                    </a:cubicBezTo>
                    <a:close/>
                    <a:moveTo>
                      <a:pt x="864" y="638"/>
                    </a:move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3" y="638"/>
                      <a:pt x="863" y="639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1"/>
                      <a:pt x="863" y="641"/>
                      <a:pt x="863" y="641"/>
                    </a:cubicBezTo>
                    <a:cubicBezTo>
                      <a:pt x="863" y="641"/>
                      <a:pt x="863" y="641"/>
                      <a:pt x="864" y="641"/>
                    </a:cubicBezTo>
                    <a:cubicBezTo>
                      <a:pt x="864" y="641"/>
                      <a:pt x="864" y="641"/>
                      <a:pt x="864" y="641"/>
                    </a:cubicBezTo>
                    <a:cubicBezTo>
                      <a:pt x="864" y="640"/>
                      <a:pt x="864" y="640"/>
                      <a:pt x="864" y="640"/>
                    </a:cubicBezTo>
                    <a:cubicBezTo>
                      <a:pt x="864" y="639"/>
                      <a:pt x="864" y="639"/>
                      <a:pt x="864" y="639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lose/>
                    <a:moveTo>
                      <a:pt x="805" y="689"/>
                    </a:moveTo>
                    <a:cubicBezTo>
                      <a:pt x="804" y="688"/>
                      <a:pt x="804" y="689"/>
                      <a:pt x="804" y="690"/>
                    </a:cubicBezTo>
                    <a:cubicBezTo>
                      <a:pt x="804" y="690"/>
                      <a:pt x="804" y="690"/>
                      <a:pt x="804" y="690"/>
                    </a:cubicBezTo>
                    <a:cubicBezTo>
                      <a:pt x="803" y="691"/>
                      <a:pt x="802" y="692"/>
                      <a:pt x="802" y="694"/>
                    </a:cubicBezTo>
                    <a:cubicBezTo>
                      <a:pt x="801" y="694"/>
                      <a:pt x="801" y="694"/>
                      <a:pt x="801" y="694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6"/>
                      <a:pt x="801" y="696"/>
                      <a:pt x="801" y="696"/>
                    </a:cubicBezTo>
                    <a:cubicBezTo>
                      <a:pt x="801" y="696"/>
                      <a:pt x="802" y="695"/>
                      <a:pt x="802" y="695"/>
                    </a:cubicBezTo>
                    <a:cubicBezTo>
                      <a:pt x="802" y="695"/>
                      <a:pt x="802" y="695"/>
                      <a:pt x="801" y="695"/>
                    </a:cubicBezTo>
                    <a:cubicBezTo>
                      <a:pt x="801" y="695"/>
                      <a:pt x="801" y="695"/>
                      <a:pt x="801" y="695"/>
                    </a:cubicBezTo>
                    <a:cubicBezTo>
                      <a:pt x="802" y="694"/>
                      <a:pt x="802" y="694"/>
                      <a:pt x="803" y="694"/>
                    </a:cubicBezTo>
                    <a:cubicBezTo>
                      <a:pt x="803" y="693"/>
                      <a:pt x="804" y="691"/>
                      <a:pt x="806" y="691"/>
                    </a:cubicBezTo>
                    <a:cubicBezTo>
                      <a:pt x="806" y="690"/>
                      <a:pt x="807" y="690"/>
                      <a:pt x="807" y="690"/>
                    </a:cubicBezTo>
                    <a:cubicBezTo>
                      <a:pt x="807" y="690"/>
                      <a:pt x="807" y="689"/>
                      <a:pt x="807" y="689"/>
                    </a:cubicBezTo>
                    <a:cubicBezTo>
                      <a:pt x="807" y="689"/>
                      <a:pt x="806" y="689"/>
                      <a:pt x="805" y="689"/>
                    </a:cubicBezTo>
                    <a:close/>
                    <a:moveTo>
                      <a:pt x="874" y="627"/>
                    </a:moveTo>
                    <a:cubicBezTo>
                      <a:pt x="875" y="627"/>
                      <a:pt x="875" y="626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4" y="625"/>
                      <a:pt x="874" y="625"/>
                      <a:pt x="873" y="626"/>
                    </a:cubicBezTo>
                    <a:cubicBezTo>
                      <a:pt x="873" y="626"/>
                      <a:pt x="873" y="627"/>
                      <a:pt x="874" y="627"/>
                    </a:cubicBezTo>
                    <a:close/>
                    <a:moveTo>
                      <a:pt x="809" y="695"/>
                    </a:moveTo>
                    <a:cubicBezTo>
                      <a:pt x="809" y="695"/>
                      <a:pt x="809" y="695"/>
                      <a:pt x="809" y="695"/>
                    </a:cubicBezTo>
                    <a:cubicBezTo>
                      <a:pt x="809" y="695"/>
                      <a:pt x="810" y="695"/>
                      <a:pt x="810" y="695"/>
                    </a:cubicBezTo>
                    <a:cubicBezTo>
                      <a:pt x="810" y="695"/>
                      <a:pt x="810" y="695"/>
                      <a:pt x="810" y="695"/>
                    </a:cubicBezTo>
                    <a:cubicBezTo>
                      <a:pt x="810" y="694"/>
                      <a:pt x="809" y="694"/>
                      <a:pt x="809" y="695"/>
                    </a:cubicBezTo>
                    <a:close/>
                    <a:moveTo>
                      <a:pt x="867" y="632"/>
                    </a:moveTo>
                    <a:cubicBezTo>
                      <a:pt x="867" y="632"/>
                      <a:pt x="867" y="632"/>
                      <a:pt x="867" y="632"/>
                    </a:cubicBezTo>
                    <a:cubicBezTo>
                      <a:pt x="867" y="632"/>
                      <a:pt x="867" y="632"/>
                      <a:pt x="867" y="633"/>
                    </a:cubicBezTo>
                    <a:cubicBezTo>
                      <a:pt x="867" y="633"/>
                      <a:pt x="867" y="633"/>
                      <a:pt x="867" y="633"/>
                    </a:cubicBezTo>
                    <a:cubicBezTo>
                      <a:pt x="868" y="633"/>
                      <a:pt x="868" y="633"/>
                      <a:pt x="868" y="633"/>
                    </a:cubicBezTo>
                    <a:cubicBezTo>
                      <a:pt x="869" y="632"/>
                      <a:pt x="869" y="632"/>
                      <a:pt x="870" y="632"/>
                    </a:cubicBezTo>
                    <a:cubicBezTo>
                      <a:pt x="871" y="631"/>
                      <a:pt x="872" y="630"/>
                      <a:pt x="872" y="629"/>
                    </a:cubicBezTo>
                    <a:cubicBezTo>
                      <a:pt x="873" y="629"/>
                      <a:pt x="873" y="628"/>
                      <a:pt x="873" y="628"/>
                    </a:cubicBezTo>
                    <a:cubicBezTo>
                      <a:pt x="873" y="627"/>
                      <a:pt x="873" y="626"/>
                      <a:pt x="873" y="626"/>
                    </a:cubicBezTo>
                    <a:cubicBezTo>
                      <a:pt x="873" y="626"/>
                      <a:pt x="873" y="626"/>
                      <a:pt x="872" y="626"/>
                    </a:cubicBezTo>
                    <a:cubicBezTo>
                      <a:pt x="872" y="626"/>
                      <a:pt x="872" y="626"/>
                      <a:pt x="872" y="626"/>
                    </a:cubicBezTo>
                    <a:cubicBezTo>
                      <a:pt x="871" y="625"/>
                      <a:pt x="871" y="626"/>
                      <a:pt x="871" y="627"/>
                    </a:cubicBezTo>
                    <a:cubicBezTo>
                      <a:pt x="870" y="629"/>
                      <a:pt x="870" y="630"/>
                      <a:pt x="868" y="630"/>
                    </a:cubicBezTo>
                    <a:cubicBezTo>
                      <a:pt x="867" y="630"/>
                      <a:pt x="867" y="631"/>
                      <a:pt x="867" y="632"/>
                    </a:cubicBezTo>
                    <a:close/>
                    <a:moveTo>
                      <a:pt x="860" y="645"/>
                    </a:moveTo>
                    <a:cubicBezTo>
                      <a:pt x="859" y="645"/>
                      <a:pt x="859" y="646"/>
                      <a:pt x="859" y="646"/>
                    </a:cubicBezTo>
                    <a:cubicBezTo>
                      <a:pt x="859" y="646"/>
                      <a:pt x="860" y="646"/>
                      <a:pt x="860" y="645"/>
                    </a:cubicBezTo>
                    <a:close/>
                    <a:moveTo>
                      <a:pt x="869" y="624"/>
                    </a:move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5"/>
                      <a:pt x="869" y="625"/>
                      <a:pt x="869" y="625"/>
                    </a:cubicBezTo>
                    <a:cubicBezTo>
                      <a:pt x="869" y="625"/>
                      <a:pt x="869" y="625"/>
                      <a:pt x="869" y="624"/>
                    </a:cubicBezTo>
                    <a:close/>
                    <a:moveTo>
                      <a:pt x="846" y="664"/>
                    </a:move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5"/>
                      <a:pt x="844" y="665"/>
                    </a:cubicBezTo>
                    <a:cubicBezTo>
                      <a:pt x="844" y="665"/>
                      <a:pt x="843" y="665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7"/>
                      <a:pt x="843" y="667"/>
                    </a:cubicBezTo>
                    <a:cubicBezTo>
                      <a:pt x="843" y="666"/>
                      <a:pt x="843" y="666"/>
                      <a:pt x="844" y="666"/>
                    </a:cubicBezTo>
                    <a:cubicBezTo>
                      <a:pt x="844" y="666"/>
                      <a:pt x="844" y="666"/>
                      <a:pt x="845" y="665"/>
                    </a:cubicBezTo>
                    <a:cubicBezTo>
                      <a:pt x="845" y="665"/>
                      <a:pt x="845" y="665"/>
                      <a:pt x="845" y="665"/>
                    </a:cubicBezTo>
                    <a:cubicBezTo>
                      <a:pt x="845" y="665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lose/>
                    <a:moveTo>
                      <a:pt x="775" y="608"/>
                    </a:moveTo>
                    <a:cubicBezTo>
                      <a:pt x="775" y="609"/>
                      <a:pt x="774" y="610"/>
                      <a:pt x="775" y="611"/>
                    </a:cubicBezTo>
                    <a:cubicBezTo>
                      <a:pt x="775" y="613"/>
                      <a:pt x="775" y="615"/>
                      <a:pt x="777" y="616"/>
                    </a:cubicBezTo>
                    <a:cubicBezTo>
                      <a:pt x="778" y="618"/>
                      <a:pt x="778" y="619"/>
                      <a:pt x="779" y="621"/>
                    </a:cubicBezTo>
                    <a:cubicBezTo>
                      <a:pt x="779" y="621"/>
                      <a:pt x="779" y="621"/>
                      <a:pt x="779" y="622"/>
                    </a:cubicBezTo>
                    <a:cubicBezTo>
                      <a:pt x="779" y="622"/>
                      <a:pt x="779" y="623"/>
                      <a:pt x="779" y="623"/>
                    </a:cubicBezTo>
                    <a:cubicBezTo>
                      <a:pt x="778" y="624"/>
                      <a:pt x="778" y="625"/>
                      <a:pt x="778" y="626"/>
                    </a:cubicBezTo>
                    <a:cubicBezTo>
                      <a:pt x="778" y="626"/>
                      <a:pt x="778" y="626"/>
                      <a:pt x="778" y="627"/>
                    </a:cubicBezTo>
                    <a:cubicBezTo>
                      <a:pt x="778" y="629"/>
                      <a:pt x="778" y="631"/>
                      <a:pt x="778" y="632"/>
                    </a:cubicBezTo>
                    <a:cubicBezTo>
                      <a:pt x="778" y="636"/>
                      <a:pt x="778" y="639"/>
                      <a:pt x="778" y="642"/>
                    </a:cubicBezTo>
                    <a:cubicBezTo>
                      <a:pt x="778" y="643"/>
                      <a:pt x="778" y="643"/>
                      <a:pt x="777" y="644"/>
                    </a:cubicBezTo>
                    <a:cubicBezTo>
                      <a:pt x="777" y="645"/>
                      <a:pt x="777" y="646"/>
                      <a:pt x="777" y="647"/>
                    </a:cubicBezTo>
                    <a:cubicBezTo>
                      <a:pt x="777" y="648"/>
                      <a:pt x="777" y="649"/>
                      <a:pt x="777" y="649"/>
                    </a:cubicBezTo>
                    <a:cubicBezTo>
                      <a:pt x="778" y="650"/>
                      <a:pt x="778" y="651"/>
                      <a:pt x="778" y="652"/>
                    </a:cubicBezTo>
                    <a:cubicBezTo>
                      <a:pt x="778" y="653"/>
                      <a:pt x="778" y="654"/>
                      <a:pt x="778" y="655"/>
                    </a:cubicBezTo>
                    <a:cubicBezTo>
                      <a:pt x="777" y="657"/>
                      <a:pt x="777" y="658"/>
                      <a:pt x="777" y="659"/>
                    </a:cubicBezTo>
                    <a:cubicBezTo>
                      <a:pt x="777" y="660"/>
                      <a:pt x="777" y="661"/>
                      <a:pt x="778" y="662"/>
                    </a:cubicBezTo>
                    <a:cubicBezTo>
                      <a:pt x="778" y="662"/>
                      <a:pt x="778" y="663"/>
                      <a:pt x="778" y="663"/>
                    </a:cubicBezTo>
                    <a:cubicBezTo>
                      <a:pt x="778" y="663"/>
                      <a:pt x="778" y="664"/>
                      <a:pt x="777" y="664"/>
                    </a:cubicBezTo>
                    <a:cubicBezTo>
                      <a:pt x="777" y="666"/>
                      <a:pt x="776" y="667"/>
                      <a:pt x="776" y="668"/>
                    </a:cubicBezTo>
                    <a:cubicBezTo>
                      <a:pt x="776" y="669"/>
                      <a:pt x="776" y="669"/>
                      <a:pt x="776" y="669"/>
                    </a:cubicBezTo>
                    <a:cubicBezTo>
                      <a:pt x="776" y="670"/>
                      <a:pt x="776" y="671"/>
                      <a:pt x="776" y="672"/>
                    </a:cubicBezTo>
                    <a:cubicBezTo>
                      <a:pt x="776" y="672"/>
                      <a:pt x="776" y="672"/>
                      <a:pt x="776" y="672"/>
                    </a:cubicBezTo>
                    <a:cubicBezTo>
                      <a:pt x="776" y="672"/>
                      <a:pt x="776" y="673"/>
                      <a:pt x="776" y="673"/>
                    </a:cubicBezTo>
                    <a:cubicBezTo>
                      <a:pt x="776" y="673"/>
                      <a:pt x="777" y="674"/>
                      <a:pt x="777" y="674"/>
                    </a:cubicBezTo>
                    <a:cubicBezTo>
                      <a:pt x="778" y="674"/>
                      <a:pt x="779" y="673"/>
                      <a:pt x="779" y="672"/>
                    </a:cubicBezTo>
                    <a:cubicBezTo>
                      <a:pt x="779" y="671"/>
                      <a:pt x="780" y="670"/>
                      <a:pt x="780" y="668"/>
                    </a:cubicBezTo>
                    <a:cubicBezTo>
                      <a:pt x="780" y="667"/>
                      <a:pt x="781" y="667"/>
                      <a:pt x="782" y="667"/>
                    </a:cubicBezTo>
                    <a:cubicBezTo>
                      <a:pt x="782" y="668"/>
                      <a:pt x="783" y="668"/>
                      <a:pt x="784" y="668"/>
                    </a:cubicBezTo>
                    <a:cubicBezTo>
                      <a:pt x="785" y="668"/>
                      <a:pt x="786" y="669"/>
                      <a:pt x="786" y="669"/>
                    </a:cubicBezTo>
                    <a:cubicBezTo>
                      <a:pt x="787" y="670"/>
                      <a:pt x="787" y="672"/>
                      <a:pt x="787" y="673"/>
                    </a:cubicBezTo>
                    <a:cubicBezTo>
                      <a:pt x="788" y="672"/>
                      <a:pt x="788" y="671"/>
                      <a:pt x="788" y="670"/>
                    </a:cubicBezTo>
                    <a:cubicBezTo>
                      <a:pt x="788" y="669"/>
                      <a:pt x="787" y="668"/>
                      <a:pt x="787" y="667"/>
                    </a:cubicBezTo>
                    <a:cubicBezTo>
                      <a:pt x="787" y="666"/>
                      <a:pt x="786" y="666"/>
                      <a:pt x="786" y="666"/>
                    </a:cubicBezTo>
                    <a:cubicBezTo>
                      <a:pt x="786" y="666"/>
                      <a:pt x="786" y="667"/>
                      <a:pt x="785" y="667"/>
                    </a:cubicBezTo>
                    <a:cubicBezTo>
                      <a:pt x="785" y="667"/>
                      <a:pt x="785" y="667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4" y="664"/>
                      <a:pt x="784" y="662"/>
                      <a:pt x="783" y="661"/>
                    </a:cubicBezTo>
                    <a:cubicBezTo>
                      <a:pt x="781" y="659"/>
                      <a:pt x="781" y="657"/>
                      <a:pt x="781" y="655"/>
                    </a:cubicBezTo>
                    <a:cubicBezTo>
                      <a:pt x="781" y="655"/>
                      <a:pt x="781" y="655"/>
                      <a:pt x="781" y="654"/>
                    </a:cubicBezTo>
                    <a:cubicBezTo>
                      <a:pt x="781" y="653"/>
                      <a:pt x="781" y="652"/>
                      <a:pt x="782" y="651"/>
                    </a:cubicBezTo>
                    <a:cubicBezTo>
                      <a:pt x="782" y="649"/>
                      <a:pt x="783" y="648"/>
                      <a:pt x="783" y="646"/>
                    </a:cubicBezTo>
                    <a:cubicBezTo>
                      <a:pt x="783" y="646"/>
                      <a:pt x="784" y="645"/>
                      <a:pt x="784" y="645"/>
                    </a:cubicBezTo>
                    <a:cubicBezTo>
                      <a:pt x="784" y="643"/>
                      <a:pt x="784" y="642"/>
                      <a:pt x="786" y="641"/>
                    </a:cubicBezTo>
                    <a:cubicBezTo>
                      <a:pt x="787" y="641"/>
                      <a:pt x="787" y="641"/>
                      <a:pt x="787" y="641"/>
                    </a:cubicBezTo>
                    <a:cubicBezTo>
                      <a:pt x="787" y="641"/>
                      <a:pt x="786" y="640"/>
                      <a:pt x="786" y="640"/>
                    </a:cubicBezTo>
                    <a:cubicBezTo>
                      <a:pt x="786" y="640"/>
                      <a:pt x="786" y="640"/>
                      <a:pt x="786" y="640"/>
                    </a:cubicBezTo>
                    <a:cubicBezTo>
                      <a:pt x="787" y="640"/>
                      <a:pt x="787" y="640"/>
                      <a:pt x="787" y="640"/>
                    </a:cubicBezTo>
                    <a:cubicBezTo>
                      <a:pt x="788" y="641"/>
                      <a:pt x="790" y="641"/>
                      <a:pt x="791" y="642"/>
                    </a:cubicBezTo>
                    <a:cubicBezTo>
                      <a:pt x="792" y="642"/>
                      <a:pt x="792" y="643"/>
                      <a:pt x="793" y="643"/>
                    </a:cubicBezTo>
                    <a:cubicBezTo>
                      <a:pt x="793" y="643"/>
                      <a:pt x="793" y="643"/>
                      <a:pt x="793" y="643"/>
                    </a:cubicBezTo>
                    <a:cubicBezTo>
                      <a:pt x="793" y="641"/>
                      <a:pt x="792" y="640"/>
                      <a:pt x="792" y="639"/>
                    </a:cubicBezTo>
                    <a:cubicBezTo>
                      <a:pt x="792" y="637"/>
                      <a:pt x="791" y="635"/>
                      <a:pt x="791" y="634"/>
                    </a:cubicBezTo>
                    <a:cubicBezTo>
                      <a:pt x="789" y="630"/>
                      <a:pt x="789" y="626"/>
                      <a:pt x="788" y="622"/>
                    </a:cubicBezTo>
                    <a:cubicBezTo>
                      <a:pt x="788" y="622"/>
                      <a:pt x="788" y="622"/>
                      <a:pt x="788" y="621"/>
                    </a:cubicBezTo>
                    <a:cubicBezTo>
                      <a:pt x="788" y="621"/>
                      <a:pt x="788" y="620"/>
                      <a:pt x="788" y="620"/>
                    </a:cubicBezTo>
                    <a:cubicBezTo>
                      <a:pt x="788" y="619"/>
                      <a:pt x="787" y="618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6"/>
                      <a:pt x="786" y="616"/>
                    </a:cubicBezTo>
                    <a:cubicBezTo>
                      <a:pt x="786" y="614"/>
                      <a:pt x="785" y="613"/>
                      <a:pt x="785" y="612"/>
                    </a:cubicBezTo>
                    <a:cubicBezTo>
                      <a:pt x="785" y="612"/>
                      <a:pt x="785" y="612"/>
                      <a:pt x="785" y="611"/>
                    </a:cubicBezTo>
                    <a:cubicBezTo>
                      <a:pt x="785" y="611"/>
                      <a:pt x="785" y="610"/>
                      <a:pt x="785" y="610"/>
                    </a:cubicBezTo>
                    <a:cubicBezTo>
                      <a:pt x="785" y="609"/>
                      <a:pt x="785" y="609"/>
                      <a:pt x="785" y="608"/>
                    </a:cubicBezTo>
                    <a:cubicBezTo>
                      <a:pt x="786" y="607"/>
                      <a:pt x="786" y="606"/>
                      <a:pt x="786" y="605"/>
                    </a:cubicBezTo>
                    <a:cubicBezTo>
                      <a:pt x="786" y="604"/>
                      <a:pt x="786" y="603"/>
                      <a:pt x="785" y="602"/>
                    </a:cubicBezTo>
                    <a:cubicBezTo>
                      <a:pt x="785" y="601"/>
                      <a:pt x="784" y="600"/>
                      <a:pt x="784" y="598"/>
                    </a:cubicBezTo>
                    <a:cubicBezTo>
                      <a:pt x="784" y="598"/>
                      <a:pt x="784" y="598"/>
                      <a:pt x="784" y="598"/>
                    </a:cubicBezTo>
                    <a:cubicBezTo>
                      <a:pt x="785" y="597"/>
                      <a:pt x="785" y="597"/>
                      <a:pt x="785" y="596"/>
                    </a:cubicBezTo>
                    <a:cubicBezTo>
                      <a:pt x="785" y="596"/>
                      <a:pt x="785" y="596"/>
                      <a:pt x="785" y="595"/>
                    </a:cubicBezTo>
                    <a:cubicBezTo>
                      <a:pt x="784" y="594"/>
                      <a:pt x="783" y="592"/>
                      <a:pt x="783" y="591"/>
                    </a:cubicBezTo>
                    <a:cubicBezTo>
                      <a:pt x="783" y="590"/>
                      <a:pt x="784" y="589"/>
                      <a:pt x="784" y="589"/>
                    </a:cubicBezTo>
                    <a:cubicBezTo>
                      <a:pt x="784" y="589"/>
                      <a:pt x="784" y="589"/>
                      <a:pt x="784" y="588"/>
                    </a:cubicBezTo>
                    <a:cubicBezTo>
                      <a:pt x="784" y="588"/>
                      <a:pt x="784" y="588"/>
                      <a:pt x="783" y="587"/>
                    </a:cubicBezTo>
                    <a:cubicBezTo>
                      <a:pt x="783" y="587"/>
                      <a:pt x="783" y="586"/>
                      <a:pt x="782" y="585"/>
                    </a:cubicBezTo>
                    <a:cubicBezTo>
                      <a:pt x="782" y="586"/>
                      <a:pt x="781" y="586"/>
                      <a:pt x="781" y="586"/>
                    </a:cubicBezTo>
                    <a:cubicBezTo>
                      <a:pt x="780" y="587"/>
                      <a:pt x="780" y="587"/>
                      <a:pt x="780" y="587"/>
                    </a:cubicBezTo>
                    <a:cubicBezTo>
                      <a:pt x="780" y="588"/>
                      <a:pt x="780" y="588"/>
                      <a:pt x="780" y="589"/>
                    </a:cubicBezTo>
                    <a:cubicBezTo>
                      <a:pt x="781" y="589"/>
                      <a:pt x="781" y="589"/>
                      <a:pt x="781" y="590"/>
                    </a:cubicBezTo>
                    <a:cubicBezTo>
                      <a:pt x="782" y="590"/>
                      <a:pt x="782" y="591"/>
                      <a:pt x="782" y="592"/>
                    </a:cubicBezTo>
                    <a:cubicBezTo>
                      <a:pt x="782" y="593"/>
                      <a:pt x="782" y="594"/>
                      <a:pt x="781" y="594"/>
                    </a:cubicBezTo>
                    <a:cubicBezTo>
                      <a:pt x="781" y="594"/>
                      <a:pt x="781" y="594"/>
                      <a:pt x="781" y="594"/>
                    </a:cubicBezTo>
                    <a:cubicBezTo>
                      <a:pt x="781" y="595"/>
                      <a:pt x="781" y="595"/>
                      <a:pt x="782" y="595"/>
                    </a:cubicBezTo>
                    <a:cubicBezTo>
                      <a:pt x="781" y="595"/>
                      <a:pt x="781" y="595"/>
                      <a:pt x="781" y="595"/>
                    </a:cubicBezTo>
                    <a:cubicBezTo>
                      <a:pt x="781" y="596"/>
                      <a:pt x="781" y="596"/>
                      <a:pt x="780" y="597"/>
                    </a:cubicBezTo>
                    <a:cubicBezTo>
                      <a:pt x="780" y="597"/>
                      <a:pt x="779" y="597"/>
                      <a:pt x="779" y="596"/>
                    </a:cubicBezTo>
                    <a:cubicBezTo>
                      <a:pt x="779" y="595"/>
                      <a:pt x="778" y="595"/>
                      <a:pt x="777" y="596"/>
                    </a:cubicBezTo>
                    <a:cubicBezTo>
                      <a:pt x="776" y="596"/>
                      <a:pt x="776" y="597"/>
                      <a:pt x="776" y="598"/>
                    </a:cubicBezTo>
                    <a:cubicBezTo>
                      <a:pt x="776" y="598"/>
                      <a:pt x="776" y="598"/>
                      <a:pt x="776" y="599"/>
                    </a:cubicBezTo>
                    <a:cubicBezTo>
                      <a:pt x="776" y="600"/>
                      <a:pt x="776" y="600"/>
                      <a:pt x="776" y="601"/>
                    </a:cubicBezTo>
                    <a:cubicBezTo>
                      <a:pt x="776" y="602"/>
                      <a:pt x="776" y="603"/>
                      <a:pt x="776" y="603"/>
                    </a:cubicBezTo>
                    <a:cubicBezTo>
                      <a:pt x="776" y="605"/>
                      <a:pt x="775" y="607"/>
                      <a:pt x="775" y="608"/>
                    </a:cubicBezTo>
                    <a:close/>
                    <a:moveTo>
                      <a:pt x="795" y="646"/>
                    </a:move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lose/>
                    <a:moveTo>
                      <a:pt x="751" y="577"/>
                    </a:moveTo>
                    <a:cubicBezTo>
                      <a:pt x="750" y="577"/>
                      <a:pt x="749" y="576"/>
                      <a:pt x="749" y="576"/>
                    </a:cubicBezTo>
                    <a:cubicBezTo>
                      <a:pt x="748" y="576"/>
                      <a:pt x="747" y="576"/>
                      <a:pt x="747" y="577"/>
                    </a:cubicBezTo>
                    <a:cubicBezTo>
                      <a:pt x="746" y="578"/>
                      <a:pt x="745" y="579"/>
                      <a:pt x="745" y="580"/>
                    </a:cubicBezTo>
                    <a:cubicBezTo>
                      <a:pt x="745" y="580"/>
                      <a:pt x="745" y="580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6" y="581"/>
                      <a:pt x="746" y="580"/>
                      <a:pt x="747" y="580"/>
                    </a:cubicBezTo>
                    <a:cubicBezTo>
                      <a:pt x="747" y="581"/>
                      <a:pt x="747" y="581"/>
                      <a:pt x="747" y="581"/>
                    </a:cubicBezTo>
                    <a:cubicBezTo>
                      <a:pt x="747" y="581"/>
                      <a:pt x="747" y="581"/>
                      <a:pt x="748" y="582"/>
                    </a:cubicBezTo>
                    <a:cubicBezTo>
                      <a:pt x="748" y="582"/>
                      <a:pt x="748" y="582"/>
                      <a:pt x="749" y="581"/>
                    </a:cubicBezTo>
                    <a:cubicBezTo>
                      <a:pt x="750" y="581"/>
                      <a:pt x="750" y="579"/>
                      <a:pt x="752" y="578"/>
                    </a:cubicBezTo>
                    <a:cubicBezTo>
                      <a:pt x="752" y="578"/>
                      <a:pt x="752" y="578"/>
                      <a:pt x="752" y="578"/>
                    </a:cubicBezTo>
                    <a:cubicBezTo>
                      <a:pt x="752" y="578"/>
                      <a:pt x="752" y="578"/>
                      <a:pt x="751" y="578"/>
                    </a:cubicBezTo>
                    <a:cubicBezTo>
                      <a:pt x="751" y="578"/>
                      <a:pt x="751" y="578"/>
                      <a:pt x="751" y="578"/>
                    </a:cubicBezTo>
                    <a:cubicBezTo>
                      <a:pt x="751" y="577"/>
                      <a:pt x="751" y="577"/>
                      <a:pt x="751" y="577"/>
                    </a:cubicBezTo>
                    <a:close/>
                    <a:moveTo>
                      <a:pt x="744" y="577"/>
                    </a:moveTo>
                    <a:cubicBezTo>
                      <a:pt x="743" y="577"/>
                      <a:pt x="742" y="578"/>
                      <a:pt x="741" y="579"/>
                    </a:cubicBezTo>
                    <a:cubicBezTo>
                      <a:pt x="741" y="579"/>
                      <a:pt x="741" y="579"/>
                      <a:pt x="742" y="579"/>
                    </a:cubicBezTo>
                    <a:cubicBezTo>
                      <a:pt x="742" y="579"/>
                      <a:pt x="742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4" y="579"/>
                      <a:pt x="744" y="578"/>
                      <a:pt x="744" y="578"/>
                    </a:cubicBezTo>
                    <a:cubicBezTo>
                      <a:pt x="744" y="578"/>
                      <a:pt x="744" y="578"/>
                      <a:pt x="744" y="577"/>
                    </a:cubicBezTo>
                    <a:cubicBezTo>
                      <a:pt x="745" y="577"/>
                      <a:pt x="744" y="577"/>
                      <a:pt x="744" y="577"/>
                    </a:cubicBezTo>
                    <a:cubicBezTo>
                      <a:pt x="744" y="577"/>
                      <a:pt x="744" y="577"/>
                      <a:pt x="744" y="57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6" name="Freeform 840">
                <a:extLst>
                  <a:ext uri="{FF2B5EF4-FFF2-40B4-BE49-F238E27FC236}">
                    <a16:creationId xmlns="" xmlns:a16="http://schemas.microsoft.com/office/drawing/2014/main" id="{65EA3267-61C1-184E-9BEA-E348697FD3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67750" y="4279900"/>
                <a:ext cx="295275" cy="495300"/>
              </a:xfrm>
              <a:custGeom>
                <a:avLst/>
                <a:gdLst>
                  <a:gd name="T0" fmla="*/ 25 w 71"/>
                  <a:gd name="T1" fmla="*/ 115 h 119"/>
                  <a:gd name="T2" fmla="*/ 23 w 71"/>
                  <a:gd name="T3" fmla="*/ 115 h 119"/>
                  <a:gd name="T4" fmla="*/ 22 w 71"/>
                  <a:gd name="T5" fmla="*/ 116 h 119"/>
                  <a:gd name="T6" fmla="*/ 23 w 71"/>
                  <a:gd name="T7" fmla="*/ 115 h 119"/>
                  <a:gd name="T8" fmla="*/ 25 w 71"/>
                  <a:gd name="T9" fmla="*/ 115 h 119"/>
                  <a:gd name="T10" fmla="*/ 25 w 71"/>
                  <a:gd name="T11" fmla="*/ 115 h 119"/>
                  <a:gd name="T12" fmla="*/ 25 w 71"/>
                  <a:gd name="T13" fmla="*/ 114 h 119"/>
                  <a:gd name="T14" fmla="*/ 26 w 71"/>
                  <a:gd name="T15" fmla="*/ 115 h 119"/>
                  <a:gd name="T16" fmla="*/ 20 w 71"/>
                  <a:gd name="T17" fmla="*/ 119 h 119"/>
                  <a:gd name="T18" fmla="*/ 23 w 71"/>
                  <a:gd name="T19" fmla="*/ 115 h 119"/>
                  <a:gd name="T20" fmla="*/ 22 w 71"/>
                  <a:gd name="T21" fmla="*/ 117 h 119"/>
                  <a:gd name="T22" fmla="*/ 23 w 71"/>
                  <a:gd name="T23" fmla="*/ 117 h 119"/>
                  <a:gd name="T24" fmla="*/ 26 w 71"/>
                  <a:gd name="T25" fmla="*/ 113 h 119"/>
                  <a:gd name="T26" fmla="*/ 28 w 71"/>
                  <a:gd name="T27" fmla="*/ 115 h 119"/>
                  <a:gd name="T28" fmla="*/ 25 w 71"/>
                  <a:gd name="T29" fmla="*/ 114 h 119"/>
                  <a:gd name="T30" fmla="*/ 25 w 71"/>
                  <a:gd name="T31" fmla="*/ 116 h 119"/>
                  <a:gd name="T32" fmla="*/ 31 w 71"/>
                  <a:gd name="T33" fmla="*/ 111 h 119"/>
                  <a:gd name="T34" fmla="*/ 36 w 71"/>
                  <a:gd name="T35" fmla="*/ 107 h 119"/>
                  <a:gd name="T36" fmla="*/ 55 w 71"/>
                  <a:gd name="T37" fmla="*/ 68 h 119"/>
                  <a:gd name="T38" fmla="*/ 49 w 71"/>
                  <a:gd name="T39" fmla="*/ 84 h 119"/>
                  <a:gd name="T40" fmla="*/ 35 w 71"/>
                  <a:gd name="T41" fmla="*/ 58 h 119"/>
                  <a:gd name="T42" fmla="*/ 36 w 71"/>
                  <a:gd name="T43" fmla="*/ 59 h 119"/>
                  <a:gd name="T44" fmla="*/ 35 w 71"/>
                  <a:gd name="T45" fmla="*/ 62 h 119"/>
                  <a:gd name="T46" fmla="*/ 36 w 71"/>
                  <a:gd name="T47" fmla="*/ 62 h 119"/>
                  <a:gd name="T48" fmla="*/ 37 w 71"/>
                  <a:gd name="T49" fmla="*/ 59 h 119"/>
                  <a:gd name="T50" fmla="*/ 37 w 71"/>
                  <a:gd name="T51" fmla="*/ 59 h 119"/>
                  <a:gd name="T52" fmla="*/ 39 w 71"/>
                  <a:gd name="T53" fmla="*/ 52 h 119"/>
                  <a:gd name="T54" fmla="*/ 25 w 71"/>
                  <a:gd name="T55" fmla="*/ 51 h 119"/>
                  <a:gd name="T56" fmla="*/ 18 w 71"/>
                  <a:gd name="T57" fmla="*/ 36 h 119"/>
                  <a:gd name="T58" fmla="*/ 22 w 71"/>
                  <a:gd name="T59" fmla="*/ 20 h 119"/>
                  <a:gd name="T60" fmla="*/ 36 w 71"/>
                  <a:gd name="T61" fmla="*/ 25 h 119"/>
                  <a:gd name="T62" fmla="*/ 33 w 71"/>
                  <a:gd name="T63" fmla="*/ 47 h 119"/>
                  <a:gd name="T64" fmla="*/ 48 w 71"/>
                  <a:gd name="T65" fmla="*/ 50 h 119"/>
                  <a:gd name="T66" fmla="*/ 36 w 71"/>
                  <a:gd name="T67" fmla="*/ 48 h 119"/>
                  <a:gd name="T68" fmla="*/ 18 w 71"/>
                  <a:gd name="T69" fmla="*/ 72 h 119"/>
                  <a:gd name="T70" fmla="*/ 7 w 71"/>
                  <a:gd name="T71" fmla="*/ 86 h 119"/>
                  <a:gd name="T72" fmla="*/ 23 w 71"/>
                  <a:gd name="T73" fmla="*/ 66 h 119"/>
                  <a:gd name="T74" fmla="*/ 22 w 71"/>
                  <a:gd name="T75" fmla="*/ 66 h 119"/>
                  <a:gd name="T76" fmla="*/ 1 w 71"/>
                  <a:gd name="T77" fmla="*/ 96 h 119"/>
                  <a:gd name="T78" fmla="*/ 29 w 71"/>
                  <a:gd name="T79" fmla="*/ 62 h 119"/>
                  <a:gd name="T80" fmla="*/ 57 w 71"/>
                  <a:gd name="T81" fmla="*/ 66 h 119"/>
                  <a:gd name="T82" fmla="*/ 62 w 71"/>
                  <a:gd name="T83" fmla="*/ 66 h 119"/>
                  <a:gd name="T84" fmla="*/ 46 w 71"/>
                  <a:gd name="T85" fmla="*/ 77 h 119"/>
                  <a:gd name="T86" fmla="*/ 47 w 71"/>
                  <a:gd name="T87" fmla="*/ 58 h 119"/>
                  <a:gd name="T88" fmla="*/ 43 w 71"/>
                  <a:gd name="T89" fmla="*/ 56 h 119"/>
                  <a:gd name="T90" fmla="*/ 64 w 71"/>
                  <a:gd name="T91" fmla="*/ 70 h 119"/>
                  <a:gd name="T92" fmla="*/ 68 w 71"/>
                  <a:gd name="T93" fmla="*/ 102 h 119"/>
                  <a:gd name="T94" fmla="*/ 60 w 71"/>
                  <a:gd name="T95" fmla="*/ 108 h 119"/>
                  <a:gd name="T96" fmla="*/ 45 w 71"/>
                  <a:gd name="T97" fmla="*/ 95 h 119"/>
                  <a:gd name="T98" fmla="*/ 38 w 71"/>
                  <a:gd name="T99" fmla="*/ 96 h 119"/>
                  <a:gd name="T100" fmla="*/ 51 w 71"/>
                  <a:gd name="T101" fmla="*/ 92 h 119"/>
                  <a:gd name="T102" fmla="*/ 64 w 71"/>
                  <a:gd name="T103" fmla="*/ 80 h 119"/>
                  <a:gd name="T104" fmla="*/ 65 w 71"/>
                  <a:gd name="T105" fmla="*/ 98 h 119"/>
                  <a:gd name="T106" fmla="*/ 47 w 71"/>
                  <a:gd name="T107" fmla="*/ 77 h 119"/>
                  <a:gd name="T108" fmla="*/ 52 w 71"/>
                  <a:gd name="T109" fmla="*/ 50 h 119"/>
                  <a:gd name="T110" fmla="*/ 32 w 71"/>
                  <a:gd name="T111" fmla="*/ 13 h 119"/>
                  <a:gd name="T112" fmla="*/ 55 w 71"/>
                  <a:gd name="T113" fmla="*/ 77 h 119"/>
                  <a:gd name="T114" fmla="*/ 33 w 71"/>
                  <a:gd name="T115" fmla="*/ 1 h 119"/>
                  <a:gd name="T116" fmla="*/ 33 w 71"/>
                  <a:gd name="T117" fmla="*/ 6 h 119"/>
                  <a:gd name="T118" fmla="*/ 35 w 71"/>
                  <a:gd name="T119" fmla="*/ 4 h 119"/>
                  <a:gd name="T120" fmla="*/ 34 w 71"/>
                  <a:gd name="T121" fmla="*/ 1 h 119"/>
                  <a:gd name="T122" fmla="*/ 36 w 71"/>
                  <a:gd name="T123" fmla="*/ 65 h 119"/>
                  <a:gd name="T124" fmla="*/ 32 w 71"/>
                  <a:gd name="T125" fmla="*/ 6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" h="119">
                    <a:moveTo>
                      <a:pt x="39" y="101"/>
                    </a:moveTo>
                    <a:cubicBezTo>
                      <a:pt x="39" y="101"/>
                      <a:pt x="39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1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6"/>
                      <a:pt x="23" y="116"/>
                    </a:cubicBezTo>
                    <a:cubicBezTo>
                      <a:pt x="23" y="116"/>
                      <a:pt x="23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5" y="114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3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0" y="117"/>
                    </a:move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3" y="118"/>
                    </a:move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19" y="117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2" y="117"/>
                    </a:moveTo>
                    <a:cubicBezTo>
                      <a:pt x="22" y="117"/>
                      <a:pt x="22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4" y="117"/>
                    </a:cubicBezTo>
                    <a:cubicBezTo>
                      <a:pt x="24" y="117"/>
                      <a:pt x="24" y="117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4" y="115"/>
                    </a:move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8" y="114"/>
                    </a:move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lose/>
                    <a:moveTo>
                      <a:pt x="28" y="115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7" y="114"/>
                    </a:move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8" y="113"/>
                      <a:pt x="28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6"/>
                      <a:pt x="26" y="116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65" y="78"/>
                    </a:move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6" y="78"/>
                    </a:cubicBezTo>
                    <a:cubicBezTo>
                      <a:pt x="65" y="78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6" y="78"/>
                    </a:cubicBezTo>
                    <a:cubicBezTo>
                      <a:pt x="66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6" y="77"/>
                    </a:cubicBezTo>
                    <a:cubicBezTo>
                      <a:pt x="66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8"/>
                    </a:cubicBezTo>
                    <a:close/>
                    <a:moveTo>
                      <a:pt x="63" y="78"/>
                    </a:move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64" y="79"/>
                    </a:moveTo>
                    <a:cubicBezTo>
                      <a:pt x="64" y="79"/>
                      <a:pt x="64" y="79"/>
                      <a:pt x="64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3" y="78"/>
                      <a:pt x="64" y="79"/>
                    </a:cubicBezTo>
                    <a:cubicBezTo>
                      <a:pt x="64" y="79"/>
                      <a:pt x="64" y="79"/>
                      <a:pt x="64" y="79"/>
                    </a:cubicBezTo>
                    <a:close/>
                    <a:moveTo>
                      <a:pt x="63" y="79"/>
                    </a:move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lose/>
                    <a:moveTo>
                      <a:pt x="65" y="80"/>
                    </a:moveTo>
                    <a:cubicBezTo>
                      <a:pt x="66" y="80"/>
                      <a:pt x="66" y="80"/>
                      <a:pt x="66" y="80"/>
                    </a:cubicBezTo>
                    <a:cubicBezTo>
                      <a:pt x="66" y="79"/>
                      <a:pt x="65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lose/>
                    <a:moveTo>
                      <a:pt x="32" y="110"/>
                    </a:move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3" y="108"/>
                    </a:moveTo>
                    <a:cubicBezTo>
                      <a:pt x="33" y="109"/>
                      <a:pt x="33" y="108"/>
                      <a:pt x="32" y="109"/>
                    </a:cubicBezTo>
                    <a:cubicBezTo>
                      <a:pt x="32" y="109"/>
                      <a:pt x="32" y="108"/>
                      <a:pt x="32" y="108"/>
                    </a:cubicBezTo>
                    <a:cubicBezTo>
                      <a:pt x="32" y="108"/>
                      <a:pt x="31" y="108"/>
                      <a:pt x="31" y="108"/>
                    </a:cubicBezTo>
                    <a:cubicBezTo>
                      <a:pt x="31" y="108"/>
                      <a:pt x="30" y="108"/>
                      <a:pt x="30" y="108"/>
                    </a:cubicBezTo>
                    <a:cubicBezTo>
                      <a:pt x="30" y="108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10"/>
                      <a:pt x="30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3" y="109"/>
                    </a:cubicBezTo>
                    <a:cubicBezTo>
                      <a:pt x="33" y="110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4" y="109"/>
                      <a:pt x="34" y="109"/>
                      <a:pt x="34" y="108"/>
                    </a:cubicBezTo>
                    <a:cubicBezTo>
                      <a:pt x="34" y="108"/>
                      <a:pt x="33" y="108"/>
                      <a:pt x="33" y="108"/>
                    </a:cubicBezTo>
                    <a:close/>
                    <a:moveTo>
                      <a:pt x="35" y="108"/>
                    </a:move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lose/>
                    <a:moveTo>
                      <a:pt x="34" y="108"/>
                    </a:move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lose/>
                    <a:moveTo>
                      <a:pt x="35" y="109"/>
                    </a:move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lose/>
                    <a:moveTo>
                      <a:pt x="27" y="108"/>
                    </a:moveTo>
                    <a:cubicBezTo>
                      <a:pt x="27" y="108"/>
                      <a:pt x="27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7" y="108"/>
                      <a:pt x="27" y="108"/>
                    </a:cubicBezTo>
                    <a:close/>
                    <a:moveTo>
                      <a:pt x="27" y="106"/>
                    </a:move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lose/>
                    <a:moveTo>
                      <a:pt x="28" y="107"/>
                    </a:move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lose/>
                    <a:moveTo>
                      <a:pt x="37" y="107"/>
                    </a:moveTo>
                    <a:cubicBezTo>
                      <a:pt x="37" y="107"/>
                      <a:pt x="37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7" y="107"/>
                      <a:pt x="37" y="107"/>
                    </a:cubicBezTo>
                    <a:close/>
                    <a:moveTo>
                      <a:pt x="28" y="106"/>
                    </a:move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lose/>
                    <a:moveTo>
                      <a:pt x="30" y="110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0"/>
                      <a:pt x="30" y="110"/>
                    </a:cubicBezTo>
                    <a:close/>
                    <a:moveTo>
                      <a:pt x="30" y="111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29" y="111"/>
                      <a:pt x="29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29" y="111"/>
                      <a:pt x="30" y="111"/>
                      <a:pt x="30" y="111"/>
                    </a:cubicBezTo>
                    <a:close/>
                    <a:moveTo>
                      <a:pt x="29" y="112"/>
                    </a:move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1"/>
                      <a:pt x="30" y="112"/>
                      <a:pt x="29" y="112"/>
                    </a:cubicBezTo>
                    <a:close/>
                    <a:moveTo>
                      <a:pt x="36" y="108"/>
                    </a:move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6" y="108"/>
                    </a:cubicBezTo>
                    <a:close/>
                    <a:moveTo>
                      <a:pt x="60" y="78"/>
                    </a:moveTo>
                    <a:cubicBezTo>
                      <a:pt x="60" y="78"/>
                      <a:pt x="60" y="78"/>
                      <a:pt x="61" y="78"/>
                    </a:cubicBezTo>
                    <a:cubicBezTo>
                      <a:pt x="60" y="78"/>
                      <a:pt x="60" y="77"/>
                      <a:pt x="60" y="77"/>
                    </a:cubicBezTo>
                    <a:cubicBezTo>
                      <a:pt x="60" y="77"/>
                      <a:pt x="60" y="76"/>
                      <a:pt x="59" y="76"/>
                    </a:cubicBezTo>
                    <a:cubicBezTo>
                      <a:pt x="59" y="76"/>
                      <a:pt x="59" y="76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59" y="74"/>
                      <a:pt x="59" y="74"/>
                    </a:cubicBezTo>
                    <a:cubicBezTo>
                      <a:pt x="60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2"/>
                      <a:pt x="59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0"/>
                      <a:pt x="58" y="70"/>
                      <a:pt x="58" y="69"/>
                    </a:cubicBezTo>
                    <a:cubicBezTo>
                      <a:pt x="58" y="69"/>
                      <a:pt x="58" y="68"/>
                      <a:pt x="57" y="68"/>
                    </a:cubicBezTo>
                    <a:cubicBezTo>
                      <a:pt x="57" y="68"/>
                      <a:pt x="57" y="68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5" y="67"/>
                      <a:pt x="55" y="68"/>
                    </a:cubicBezTo>
                    <a:cubicBezTo>
                      <a:pt x="55" y="68"/>
                      <a:pt x="55" y="68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7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2" y="66"/>
                      <a:pt x="52" y="66"/>
                      <a:pt x="52" y="67"/>
                    </a:cubicBezTo>
                    <a:cubicBezTo>
                      <a:pt x="52" y="67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1"/>
                      <a:pt x="53" y="71"/>
                    </a:cubicBezTo>
                    <a:cubicBezTo>
                      <a:pt x="53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5" y="70"/>
                      <a:pt x="55" y="70"/>
                      <a:pt x="54" y="70"/>
                    </a:cubicBezTo>
                    <a:cubicBezTo>
                      <a:pt x="55" y="70"/>
                      <a:pt x="55" y="70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2"/>
                      <a:pt x="56" y="72"/>
                    </a:cubicBezTo>
                    <a:cubicBezTo>
                      <a:pt x="56" y="72"/>
                      <a:pt x="57" y="72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4"/>
                      <a:pt x="56" y="74"/>
                      <a:pt x="56" y="75"/>
                    </a:cubicBezTo>
                    <a:cubicBezTo>
                      <a:pt x="56" y="75"/>
                      <a:pt x="56" y="75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7" y="76"/>
                      <a:pt x="57" y="76"/>
                    </a:cubicBezTo>
                    <a:cubicBezTo>
                      <a:pt x="57" y="76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9" y="77"/>
                      <a:pt x="58" y="77"/>
                      <a:pt x="58" y="76"/>
                    </a:cubicBezTo>
                    <a:cubicBezTo>
                      <a:pt x="58" y="76"/>
                      <a:pt x="58" y="75"/>
                      <a:pt x="58" y="75"/>
                    </a:cubicBezTo>
                    <a:cubicBezTo>
                      <a:pt x="58" y="75"/>
                      <a:pt x="58" y="74"/>
                      <a:pt x="58" y="74"/>
                    </a:cubicBezTo>
                    <a:cubicBezTo>
                      <a:pt x="58" y="75"/>
                      <a:pt x="59" y="75"/>
                      <a:pt x="59" y="76"/>
                    </a:cubicBezTo>
                    <a:cubicBezTo>
                      <a:pt x="59" y="76"/>
                      <a:pt x="59" y="77"/>
                      <a:pt x="60" y="77"/>
                    </a:cubicBezTo>
                    <a:cubicBezTo>
                      <a:pt x="59" y="78"/>
                      <a:pt x="60" y="78"/>
                      <a:pt x="60" y="78"/>
                    </a:cubicBezTo>
                    <a:close/>
                    <a:moveTo>
                      <a:pt x="49" y="83"/>
                    </a:move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8" y="83"/>
                      <a:pt x="48" y="83"/>
                    </a:cubicBezTo>
                    <a:cubicBezTo>
                      <a:pt x="48" y="83"/>
                      <a:pt x="48" y="83"/>
                      <a:pt x="48" y="84"/>
                    </a:cubicBezTo>
                    <a:cubicBezTo>
                      <a:pt x="48" y="84"/>
                      <a:pt x="47" y="84"/>
                      <a:pt x="47" y="84"/>
                    </a:cubicBezTo>
                    <a:cubicBezTo>
                      <a:pt x="47" y="85"/>
                      <a:pt x="48" y="85"/>
                      <a:pt x="48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9" y="85"/>
                    </a:cubicBezTo>
                    <a:cubicBezTo>
                      <a:pt x="49" y="85"/>
                      <a:pt x="49" y="85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5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3"/>
                    </a:cubicBezTo>
                    <a:close/>
                    <a:moveTo>
                      <a:pt x="63" y="111"/>
                    </a:move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4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lose/>
                    <a:moveTo>
                      <a:pt x="64" y="110"/>
                    </a:moveTo>
                    <a:cubicBezTo>
                      <a:pt x="64" y="111"/>
                      <a:pt x="64" y="111"/>
                      <a:pt x="64" y="111"/>
                    </a:cubicBezTo>
                    <a:cubicBezTo>
                      <a:pt x="64" y="111"/>
                      <a:pt x="64" y="110"/>
                      <a:pt x="64" y="110"/>
                    </a:cubicBezTo>
                    <a:cubicBezTo>
                      <a:pt x="64" y="110"/>
                      <a:pt x="64" y="110"/>
                      <a:pt x="64" y="110"/>
                    </a:cubicBezTo>
                    <a:close/>
                    <a:moveTo>
                      <a:pt x="51" y="62"/>
                    </a:move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3"/>
                      <a:pt x="52" y="62"/>
                      <a:pt x="52" y="62"/>
                    </a:cubicBezTo>
                    <a:cubicBezTo>
                      <a:pt x="52" y="62"/>
                      <a:pt x="51" y="62"/>
                      <a:pt x="51" y="62"/>
                    </a:cubicBezTo>
                    <a:close/>
                    <a:moveTo>
                      <a:pt x="57" y="65"/>
                    </a:move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7" y="65"/>
                    </a:cubicBezTo>
                    <a:close/>
                    <a:moveTo>
                      <a:pt x="52" y="63"/>
                    </a:move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3"/>
                      <a:pt x="53" y="63"/>
                      <a:pt x="53" y="63"/>
                    </a:cubicBezTo>
                    <a:cubicBezTo>
                      <a:pt x="53" y="63"/>
                      <a:pt x="52" y="63"/>
                      <a:pt x="52" y="63"/>
                    </a:cubicBezTo>
                    <a:close/>
                    <a:moveTo>
                      <a:pt x="56" y="66"/>
                    </a:move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lose/>
                    <a:moveTo>
                      <a:pt x="53" y="63"/>
                    </a:move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lose/>
                    <a:moveTo>
                      <a:pt x="55" y="65"/>
                    </a:move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5" y="65"/>
                    </a:cubicBezTo>
                    <a:close/>
                    <a:moveTo>
                      <a:pt x="35" y="58"/>
                    </a:move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lose/>
                    <a:moveTo>
                      <a:pt x="35" y="57"/>
                    </a:move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6"/>
                      <a:pt x="36" y="57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7"/>
                      <a:pt x="36" y="57"/>
                      <a:pt x="35" y="57"/>
                    </a:cubicBezTo>
                    <a:cubicBezTo>
                      <a:pt x="35" y="57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lose/>
                    <a:moveTo>
                      <a:pt x="35" y="63"/>
                    </a:move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lose/>
                    <a:moveTo>
                      <a:pt x="36" y="59"/>
                    </a:move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40" y="60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1"/>
                      <a:pt x="40" y="61"/>
                      <a:pt x="40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0" y="61"/>
                      <a:pt x="40" y="60"/>
                      <a:pt x="40" y="60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33" y="57"/>
                    </a:move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59"/>
                      <a:pt x="38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51" y="55"/>
                    </a:moveTo>
                    <a:cubicBezTo>
                      <a:pt x="51" y="55"/>
                      <a:pt x="51" y="56"/>
                      <a:pt x="51" y="56"/>
                    </a:cubicBezTo>
                    <a:cubicBezTo>
                      <a:pt x="51" y="56"/>
                      <a:pt x="51" y="57"/>
                      <a:pt x="51" y="57"/>
                    </a:cubicBezTo>
                    <a:cubicBezTo>
                      <a:pt x="51" y="58"/>
                      <a:pt x="51" y="58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7"/>
                    </a:cubicBezTo>
                    <a:cubicBezTo>
                      <a:pt x="48" y="57"/>
                      <a:pt x="49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9" y="57"/>
                      <a:pt x="49" y="56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7"/>
                      <a:pt x="48" y="56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7" y="57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5" y="55"/>
                      <a:pt x="45" y="55"/>
                      <a:pt x="45" y="56"/>
                    </a:cubicBezTo>
                    <a:cubicBezTo>
                      <a:pt x="45" y="56"/>
                      <a:pt x="44" y="56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3"/>
                      <a:pt x="44" y="53"/>
                    </a:cubicBezTo>
                    <a:cubicBezTo>
                      <a:pt x="44" y="53"/>
                      <a:pt x="43" y="52"/>
                      <a:pt x="43" y="52"/>
                    </a:cubicBezTo>
                    <a:cubicBezTo>
                      <a:pt x="43" y="52"/>
                      <a:pt x="42" y="52"/>
                      <a:pt x="42" y="52"/>
                    </a:cubicBezTo>
                    <a:cubicBezTo>
                      <a:pt x="41" y="52"/>
                      <a:pt x="41" y="52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1" y="51"/>
                      <a:pt x="41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8" y="49"/>
                      <a:pt x="38" y="50"/>
                      <a:pt x="38" y="50"/>
                    </a:cubicBezTo>
                    <a:cubicBezTo>
                      <a:pt x="39" y="50"/>
                      <a:pt x="39" y="50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3"/>
                      <a:pt x="39" y="53"/>
                    </a:cubicBezTo>
                    <a:cubicBezTo>
                      <a:pt x="40" y="53"/>
                      <a:pt x="40" y="53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6" y="52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50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2" y="49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7" y="52"/>
                      <a:pt x="27" y="51"/>
                    </a:cubicBezTo>
                    <a:cubicBezTo>
                      <a:pt x="26" y="51"/>
                      <a:pt x="26" y="51"/>
                      <a:pt x="27" y="51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5" y="48"/>
                      <a:pt x="25" y="48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4" y="44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5"/>
                      <a:pt x="24" y="45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1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9" y="40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8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2" y="30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7"/>
                    </a:cubicBezTo>
                    <a:cubicBezTo>
                      <a:pt x="22" y="17"/>
                      <a:pt x="22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8"/>
                      <a:pt x="35" y="18"/>
                      <a:pt x="34" y="18"/>
                    </a:cubicBezTo>
                    <a:cubicBezTo>
                      <a:pt x="34" y="18"/>
                      <a:pt x="34" y="19"/>
                      <a:pt x="34" y="19"/>
                    </a:cubicBezTo>
                    <a:cubicBezTo>
                      <a:pt x="34" y="19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6"/>
                      <a:pt x="37" y="26"/>
                      <a:pt x="37" y="25"/>
                    </a:cubicBezTo>
                    <a:cubicBezTo>
                      <a:pt x="37" y="25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8"/>
                      <a:pt x="37" y="28"/>
                    </a:cubicBezTo>
                    <a:cubicBezTo>
                      <a:pt x="36" y="28"/>
                      <a:pt x="37" y="28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1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4" y="33"/>
                      <a:pt x="34" y="33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2"/>
                    </a:cubicBezTo>
                    <a:cubicBezTo>
                      <a:pt x="35" y="32"/>
                      <a:pt x="35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3" y="33"/>
                    </a:cubicBezTo>
                    <a:cubicBezTo>
                      <a:pt x="33" y="33"/>
                      <a:pt x="33" y="33"/>
                      <a:pt x="32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5"/>
                      <a:pt x="31" y="35"/>
                    </a:cubicBezTo>
                    <a:cubicBezTo>
                      <a:pt x="30" y="35"/>
                      <a:pt x="31" y="35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3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4" y="49"/>
                      <a:pt x="34" y="49"/>
                    </a:cubicBezTo>
                    <a:cubicBezTo>
                      <a:pt x="35" y="49"/>
                      <a:pt x="35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9"/>
                      <a:pt x="37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7"/>
                      <a:pt x="36" y="47"/>
                      <a:pt x="36" y="47"/>
                    </a:cubicBezTo>
                    <a:cubicBezTo>
                      <a:pt x="37" y="47"/>
                      <a:pt x="36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7" y="47"/>
                      <a:pt x="37" y="46"/>
                    </a:cubicBezTo>
                    <a:cubicBezTo>
                      <a:pt x="38" y="46"/>
                      <a:pt x="38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1" y="46"/>
                      <a:pt x="41" y="47"/>
                    </a:cubicBezTo>
                    <a:cubicBezTo>
                      <a:pt x="41" y="47"/>
                      <a:pt x="41" y="47"/>
                      <a:pt x="42" y="47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0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3" y="50"/>
                      <a:pt x="43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8"/>
                      <a:pt x="46" y="49"/>
                      <a:pt x="46" y="49"/>
                    </a:cubicBezTo>
                    <a:cubicBezTo>
                      <a:pt x="46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7" y="50"/>
                    </a:cubicBezTo>
                    <a:cubicBezTo>
                      <a:pt x="47" y="50"/>
                      <a:pt x="47" y="50"/>
                      <a:pt x="46" y="50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1"/>
                      <a:pt x="46" y="51"/>
                      <a:pt x="46" y="52"/>
                    </a:cubicBezTo>
                    <a:cubicBezTo>
                      <a:pt x="46" y="52"/>
                      <a:pt x="46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9" y="54"/>
                      <a:pt x="49" y="54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lose/>
                    <a:moveTo>
                      <a:pt x="27" y="40"/>
                    </a:move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lose/>
                    <a:moveTo>
                      <a:pt x="40" y="49"/>
                    </a:move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8"/>
                      <a:pt x="40" y="49"/>
                      <a:pt x="40" y="49"/>
                    </a:cubicBezTo>
                    <a:close/>
                    <a:moveTo>
                      <a:pt x="39" y="52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lose/>
                    <a:moveTo>
                      <a:pt x="36" y="43"/>
                    </a:move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3"/>
                      <a:pt x="36" y="42"/>
                      <a:pt x="35" y="43"/>
                    </a:cubicBezTo>
                    <a:cubicBezTo>
                      <a:pt x="35" y="43"/>
                      <a:pt x="35" y="42"/>
                      <a:pt x="35" y="43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5" y="43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lose/>
                    <a:moveTo>
                      <a:pt x="34" y="42"/>
                    </a:moveTo>
                    <a:cubicBezTo>
                      <a:pt x="34" y="43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lose/>
                    <a:moveTo>
                      <a:pt x="35" y="48"/>
                    </a:move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8"/>
                      <a:pt x="35" y="48"/>
                      <a:pt x="35" y="49"/>
                    </a:cubicBezTo>
                    <a:cubicBezTo>
                      <a:pt x="35" y="49"/>
                      <a:pt x="36" y="49"/>
                      <a:pt x="36" y="49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8"/>
                      <a:pt x="34" y="48"/>
                      <a:pt x="35" y="48"/>
                    </a:cubicBezTo>
                    <a:close/>
                    <a:moveTo>
                      <a:pt x="37" y="43"/>
                    </a:moveTo>
                    <a:cubicBezTo>
                      <a:pt x="37" y="43"/>
                      <a:pt x="37" y="43"/>
                      <a:pt x="37" y="43"/>
                    </a:cubicBezTo>
                    <a:cubicBezTo>
                      <a:pt x="37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3"/>
                      <a:pt x="37" y="43"/>
                      <a:pt x="37" y="43"/>
                    </a:cubicBezTo>
                    <a:close/>
                    <a:moveTo>
                      <a:pt x="33" y="47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lose/>
                    <a:moveTo>
                      <a:pt x="33" y="42"/>
                    </a:moveTo>
                    <a:cubicBezTo>
                      <a:pt x="33" y="43"/>
                      <a:pt x="33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4" y="43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1"/>
                      <a:pt x="35" y="41"/>
                    </a:cubicBezTo>
                    <a:cubicBezTo>
                      <a:pt x="34" y="41"/>
                      <a:pt x="34" y="41"/>
                      <a:pt x="33" y="41"/>
                    </a:cubicBezTo>
                    <a:cubicBezTo>
                      <a:pt x="33" y="41"/>
                      <a:pt x="33" y="41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75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4"/>
                      <a:pt x="19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8" y="74"/>
                      <a:pt x="18" y="74"/>
                      <a:pt x="18" y="73"/>
                    </a:cubicBezTo>
                    <a:cubicBezTo>
                      <a:pt x="18" y="73"/>
                      <a:pt x="18" y="74"/>
                      <a:pt x="18" y="73"/>
                    </a:cubicBezTo>
                    <a:cubicBezTo>
                      <a:pt x="17" y="73"/>
                      <a:pt x="18" y="73"/>
                      <a:pt x="17" y="72"/>
                    </a:cubicBezTo>
                    <a:cubicBezTo>
                      <a:pt x="17" y="72"/>
                      <a:pt x="17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1"/>
                      <a:pt x="18" y="72"/>
                    </a:cubicBezTo>
                    <a:cubicBezTo>
                      <a:pt x="18" y="72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0"/>
                      <a:pt x="18" y="70"/>
                    </a:cubicBezTo>
                    <a:cubicBezTo>
                      <a:pt x="18" y="70"/>
                      <a:pt x="17" y="70"/>
                      <a:pt x="17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6" y="74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5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6" y="74"/>
                      <a:pt x="17" y="74"/>
                      <a:pt x="16" y="74"/>
                    </a:cubicBezTo>
                    <a:cubicBezTo>
                      <a:pt x="16" y="75"/>
                      <a:pt x="16" y="75"/>
                      <a:pt x="16" y="76"/>
                    </a:cubicBezTo>
                    <a:cubicBezTo>
                      <a:pt x="16" y="76"/>
                      <a:pt x="15" y="76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7"/>
                      <a:pt x="15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80"/>
                    </a:cubicBezTo>
                    <a:cubicBezTo>
                      <a:pt x="13" y="80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80"/>
                      <a:pt x="12" y="80"/>
                      <a:pt x="12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3"/>
                      <a:pt x="10" y="83"/>
                      <a:pt x="9" y="83"/>
                    </a:cubicBezTo>
                    <a:cubicBezTo>
                      <a:pt x="9" y="84"/>
                      <a:pt x="9" y="84"/>
                      <a:pt x="8" y="85"/>
                    </a:cubicBezTo>
                    <a:cubicBezTo>
                      <a:pt x="8" y="85"/>
                      <a:pt x="8" y="85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8"/>
                      <a:pt x="4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4" y="88"/>
                      <a:pt x="4" y="89"/>
                      <a:pt x="4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3" y="90"/>
                      <a:pt x="3" y="89"/>
                      <a:pt x="3" y="90"/>
                    </a:cubicBezTo>
                    <a:cubicBezTo>
                      <a:pt x="3" y="90"/>
                      <a:pt x="3" y="90"/>
                      <a:pt x="2" y="90"/>
                    </a:cubicBezTo>
                    <a:cubicBezTo>
                      <a:pt x="2" y="90"/>
                      <a:pt x="2" y="91"/>
                      <a:pt x="2" y="91"/>
                    </a:cubicBezTo>
                    <a:cubicBezTo>
                      <a:pt x="2" y="91"/>
                      <a:pt x="2" y="92"/>
                      <a:pt x="2" y="92"/>
                    </a:cubicBezTo>
                    <a:cubicBezTo>
                      <a:pt x="2" y="92"/>
                      <a:pt x="2" y="93"/>
                      <a:pt x="2" y="93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2"/>
                      <a:pt x="3" y="92"/>
                      <a:pt x="3" y="92"/>
                    </a:cubicBezTo>
                    <a:cubicBezTo>
                      <a:pt x="3" y="91"/>
                      <a:pt x="3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0"/>
                      <a:pt x="4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6" y="90"/>
                      <a:pt x="6" y="89"/>
                      <a:pt x="6" y="89"/>
                    </a:cubicBezTo>
                    <a:cubicBezTo>
                      <a:pt x="7" y="89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7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10" y="86"/>
                      <a:pt x="10" y="85"/>
                      <a:pt x="11" y="85"/>
                    </a:cubicBezTo>
                    <a:cubicBezTo>
                      <a:pt x="11" y="85"/>
                      <a:pt x="11" y="84"/>
                      <a:pt x="12" y="84"/>
                    </a:cubicBezTo>
                    <a:cubicBezTo>
                      <a:pt x="12" y="84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2"/>
                    </a:cubicBezTo>
                    <a:cubicBezTo>
                      <a:pt x="13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1"/>
                      <a:pt x="12" y="81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3" y="82"/>
                      <a:pt x="13" y="82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4" y="80"/>
                      <a:pt x="15" y="80"/>
                      <a:pt x="15" y="80"/>
                    </a:cubicBezTo>
                    <a:cubicBezTo>
                      <a:pt x="16" y="80"/>
                      <a:pt x="16" y="79"/>
                      <a:pt x="16" y="79"/>
                    </a:cubicBezTo>
                    <a:cubicBezTo>
                      <a:pt x="16" y="79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7" y="77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6"/>
                      <a:pt x="19" y="76"/>
                      <a:pt x="19" y="76"/>
                    </a:cubicBezTo>
                    <a:cubicBezTo>
                      <a:pt x="19" y="76"/>
                      <a:pt x="20" y="76"/>
                      <a:pt x="19" y="75"/>
                    </a:cubicBezTo>
                    <a:close/>
                    <a:moveTo>
                      <a:pt x="23" y="65"/>
                    </a:moveTo>
                    <a:cubicBezTo>
                      <a:pt x="23" y="65"/>
                      <a:pt x="23" y="65"/>
                      <a:pt x="22" y="65"/>
                    </a:cubicBezTo>
                    <a:cubicBezTo>
                      <a:pt x="22" y="65"/>
                      <a:pt x="23" y="65"/>
                      <a:pt x="23" y="66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lose/>
                    <a:moveTo>
                      <a:pt x="3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3" y="93"/>
                      <a:pt x="3" y="93"/>
                      <a:pt x="3" y="93"/>
                    </a:cubicBezTo>
                    <a:close/>
                    <a:moveTo>
                      <a:pt x="2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lose/>
                    <a:moveTo>
                      <a:pt x="17" y="71"/>
                    </a:move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1"/>
                    </a:cubicBezTo>
                    <a:cubicBezTo>
                      <a:pt x="16" y="71"/>
                      <a:pt x="16" y="71"/>
                      <a:pt x="17" y="71"/>
                    </a:cubicBezTo>
                    <a:close/>
                    <a:moveTo>
                      <a:pt x="23" y="64"/>
                    </a:move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3"/>
                    </a:cubicBezTo>
                    <a:cubicBezTo>
                      <a:pt x="22" y="63"/>
                      <a:pt x="22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2"/>
                      <a:pt x="21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5"/>
                      <a:pt x="21" y="64"/>
                      <a:pt x="21" y="64"/>
                    </a:cubicBezTo>
                    <a:cubicBezTo>
                      <a:pt x="21" y="64"/>
                      <a:pt x="21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5"/>
                      <a:pt x="22" y="65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4"/>
                      <a:pt x="23" y="64"/>
                      <a:pt x="23" y="64"/>
                    </a:cubicBezTo>
                    <a:close/>
                    <a:moveTo>
                      <a:pt x="29" y="73"/>
                    </a:move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2"/>
                      <a:pt x="29" y="72"/>
                    </a:cubicBezTo>
                    <a:cubicBezTo>
                      <a:pt x="29" y="73"/>
                      <a:pt x="29" y="73"/>
                      <a:pt x="29" y="73"/>
                    </a:cubicBezTo>
                    <a:close/>
                    <a:moveTo>
                      <a:pt x="28" y="70"/>
                    </a:moveTo>
                    <a:cubicBezTo>
                      <a:pt x="28" y="70"/>
                      <a:pt x="28" y="70"/>
                      <a:pt x="28" y="71"/>
                    </a:cubicBezTo>
                    <a:cubicBezTo>
                      <a:pt x="28" y="71"/>
                      <a:pt x="28" y="71"/>
                      <a:pt x="28" y="70"/>
                    </a:cubicBezTo>
                    <a:close/>
                    <a:moveTo>
                      <a:pt x="22" y="65"/>
                    </a:move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lose/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lose/>
                    <a:moveTo>
                      <a:pt x="21" y="75"/>
                    </a:move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6"/>
                      <a:pt x="21" y="76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lose/>
                    <a:moveTo>
                      <a:pt x="21" y="65"/>
                    </a:moveTo>
                    <a:cubicBezTo>
                      <a:pt x="21" y="65"/>
                      <a:pt x="21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7"/>
                      <a:pt x="20" y="67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5"/>
                    </a:cubicBezTo>
                    <a:cubicBezTo>
                      <a:pt x="21" y="65"/>
                      <a:pt x="21" y="65"/>
                      <a:pt x="21" y="65"/>
                    </a:cubicBezTo>
                    <a:close/>
                    <a:moveTo>
                      <a:pt x="15" y="76"/>
                    </a:moveTo>
                    <a:cubicBezTo>
                      <a:pt x="15" y="76"/>
                      <a:pt x="15" y="76"/>
                      <a:pt x="15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lose/>
                    <a:moveTo>
                      <a:pt x="1" y="94"/>
                    </a:moveTo>
                    <a:cubicBezTo>
                      <a:pt x="2" y="94"/>
                      <a:pt x="2" y="94"/>
                      <a:pt x="2" y="94"/>
                    </a:cubicBezTo>
                    <a:cubicBezTo>
                      <a:pt x="2" y="94"/>
                      <a:pt x="2" y="94"/>
                      <a:pt x="1" y="94"/>
                    </a:cubicBezTo>
                    <a:close/>
                    <a:moveTo>
                      <a:pt x="1" y="93"/>
                    </a:move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4"/>
                      <a:pt x="1" y="94"/>
                    </a:cubicBezTo>
                    <a:cubicBezTo>
                      <a:pt x="1" y="94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lose/>
                    <a:moveTo>
                      <a:pt x="19" y="69"/>
                    </a:moveTo>
                    <a:cubicBezTo>
                      <a:pt x="19" y="69"/>
                      <a:pt x="20" y="69"/>
                      <a:pt x="20" y="69"/>
                    </a:cubicBezTo>
                    <a:cubicBezTo>
                      <a:pt x="20" y="69"/>
                      <a:pt x="20" y="69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lose/>
                    <a:moveTo>
                      <a:pt x="1" y="94"/>
                    </a:moveTo>
                    <a:cubicBezTo>
                      <a:pt x="1" y="94"/>
                      <a:pt x="1" y="94"/>
                      <a:pt x="1" y="94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" y="96"/>
                      <a:pt x="0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lose/>
                    <a:moveTo>
                      <a:pt x="18" y="71"/>
                    </a:move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9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lose/>
                    <a:moveTo>
                      <a:pt x="19" y="70"/>
                    </a:move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lose/>
                    <a:moveTo>
                      <a:pt x="31" y="61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7"/>
                      <a:pt x="31" y="56"/>
                    </a:cubicBezTo>
                    <a:cubicBezTo>
                      <a:pt x="31" y="56"/>
                      <a:pt x="31" y="56"/>
                      <a:pt x="32" y="56"/>
                    </a:cubicBezTo>
                    <a:cubicBezTo>
                      <a:pt x="32" y="56"/>
                      <a:pt x="32" y="56"/>
                      <a:pt x="32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0" y="55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4"/>
                    </a:cubicBezTo>
                    <a:cubicBezTo>
                      <a:pt x="29" y="54"/>
                      <a:pt x="28" y="53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5" y="53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4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54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6"/>
                      <a:pt x="26" y="56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9"/>
                    </a:cubicBezTo>
                    <a:cubicBezTo>
                      <a:pt x="26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8" y="61"/>
                      <a:pt x="28" y="61"/>
                    </a:cubicBezTo>
                    <a:cubicBezTo>
                      <a:pt x="28" y="61"/>
                      <a:pt x="28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2"/>
                      <a:pt x="30" y="62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lose/>
                    <a:moveTo>
                      <a:pt x="29" y="63"/>
                    </a:moveTo>
                    <a:cubicBezTo>
                      <a:pt x="29" y="63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3"/>
                      <a:pt x="29" y="63"/>
                      <a:pt x="29" y="63"/>
                    </a:cubicBezTo>
                    <a:close/>
                    <a:moveTo>
                      <a:pt x="23" y="51"/>
                    </a:moveTo>
                    <a:cubicBezTo>
                      <a:pt x="23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0" y="50"/>
                    </a:cubicBezTo>
                    <a:cubicBezTo>
                      <a:pt x="20" y="50"/>
                      <a:pt x="20" y="51"/>
                      <a:pt x="20" y="51"/>
                    </a:cubicBezTo>
                    <a:cubicBezTo>
                      <a:pt x="20" y="51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2" y="52"/>
                    </a:cubicBezTo>
                    <a:cubicBezTo>
                      <a:pt x="22" y="52"/>
                      <a:pt x="22" y="52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3" y="51"/>
                      <a:pt x="23" y="51"/>
                    </a:cubicBezTo>
                    <a:close/>
                    <a:moveTo>
                      <a:pt x="63" y="69"/>
                    </a:move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8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9"/>
                      <a:pt x="61" y="69"/>
                      <a:pt x="61" y="69"/>
                    </a:cubicBezTo>
                    <a:cubicBezTo>
                      <a:pt x="61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59" y="69"/>
                    </a:cubicBezTo>
                    <a:cubicBezTo>
                      <a:pt x="59" y="69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8" y="65"/>
                    </a:cubicBezTo>
                    <a:cubicBezTo>
                      <a:pt x="58" y="65"/>
                      <a:pt x="58" y="64"/>
                      <a:pt x="58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3"/>
                      <a:pt x="55" y="63"/>
                      <a:pt x="55" y="63"/>
                    </a:cubicBezTo>
                    <a:cubicBezTo>
                      <a:pt x="55" y="63"/>
                      <a:pt x="55" y="62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1"/>
                      <a:pt x="53" y="61"/>
                    </a:cubicBezTo>
                    <a:cubicBezTo>
                      <a:pt x="52" y="61"/>
                      <a:pt x="52" y="61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8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3" y="59"/>
                      <a:pt x="53" y="58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4" y="58"/>
                      <a:pt x="54" y="58"/>
                      <a:pt x="53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4" y="58"/>
                      <a:pt x="54" y="58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6" y="59"/>
                      <a:pt x="56" y="58"/>
                    </a:cubicBezTo>
                    <a:cubicBezTo>
                      <a:pt x="56" y="58"/>
                      <a:pt x="56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8"/>
                      <a:pt x="58" y="58"/>
                      <a:pt x="58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1" y="60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0" y="61"/>
                      <a:pt x="60" y="61"/>
                      <a:pt x="61" y="61"/>
                    </a:cubicBezTo>
                    <a:cubicBezTo>
                      <a:pt x="61" y="61"/>
                      <a:pt x="61" y="61"/>
                      <a:pt x="61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0" y="62"/>
                      <a:pt x="60" y="63"/>
                      <a:pt x="61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6"/>
                      <a:pt x="61" y="66"/>
                    </a:cubicBezTo>
                    <a:cubicBezTo>
                      <a:pt x="61" y="66"/>
                      <a:pt x="61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2" y="58"/>
                      <a:pt x="52" y="58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2" y="58"/>
                    </a:cubicBezTo>
                    <a:close/>
                    <a:moveTo>
                      <a:pt x="57" y="58"/>
                    </a:moveTo>
                    <a:cubicBezTo>
                      <a:pt x="57" y="58"/>
                      <a:pt x="57" y="58"/>
                      <a:pt x="58" y="58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7" y="57"/>
                      <a:pt x="57" y="58"/>
                      <a:pt x="57" y="58"/>
                    </a:cubicBezTo>
                    <a:close/>
                    <a:moveTo>
                      <a:pt x="52" y="59"/>
                    </a:moveTo>
                    <a:cubicBezTo>
                      <a:pt x="52" y="60"/>
                      <a:pt x="52" y="60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lose/>
                    <a:moveTo>
                      <a:pt x="51" y="59"/>
                    </a:move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59"/>
                      <a:pt x="51" y="59"/>
                    </a:cubicBezTo>
                    <a:close/>
                    <a:moveTo>
                      <a:pt x="40" y="82"/>
                    </a:moveTo>
                    <a:cubicBezTo>
                      <a:pt x="41" y="82"/>
                      <a:pt x="41" y="83"/>
                      <a:pt x="41" y="83"/>
                    </a:cubicBezTo>
                    <a:cubicBezTo>
                      <a:pt x="41" y="83"/>
                      <a:pt x="42" y="83"/>
                      <a:pt x="42" y="83"/>
                    </a:cubicBezTo>
                    <a:cubicBezTo>
                      <a:pt x="43" y="83"/>
                      <a:pt x="43" y="83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5"/>
                      <a:pt x="43" y="85"/>
                      <a:pt x="44" y="85"/>
                    </a:cubicBezTo>
                    <a:cubicBezTo>
                      <a:pt x="44" y="85"/>
                      <a:pt x="44" y="85"/>
                      <a:pt x="45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6" y="85"/>
                      <a:pt x="46" y="84"/>
                      <a:pt x="46" y="83"/>
                    </a:cubicBezTo>
                    <a:cubicBezTo>
                      <a:pt x="46" y="83"/>
                      <a:pt x="46" y="83"/>
                      <a:pt x="46" y="83"/>
                    </a:cubicBezTo>
                    <a:cubicBezTo>
                      <a:pt x="46" y="83"/>
                      <a:pt x="46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5" y="80"/>
                      <a:pt x="45" y="80"/>
                    </a:cubicBezTo>
                    <a:cubicBezTo>
                      <a:pt x="45" y="80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8"/>
                    </a:cubicBezTo>
                    <a:cubicBezTo>
                      <a:pt x="45" y="78"/>
                      <a:pt x="45" y="78"/>
                      <a:pt x="45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6" y="77"/>
                      <a:pt x="46" y="76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2"/>
                      <a:pt x="47" y="72"/>
                    </a:cubicBezTo>
                    <a:cubicBezTo>
                      <a:pt x="48" y="72"/>
                      <a:pt x="48" y="72"/>
                      <a:pt x="47" y="72"/>
                    </a:cubicBezTo>
                    <a:cubicBezTo>
                      <a:pt x="47" y="72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3" y="71"/>
                      <a:pt x="43" y="71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3"/>
                      <a:pt x="43" y="73"/>
                      <a:pt x="43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7"/>
                      <a:pt x="43" y="77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0" y="78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39" y="78"/>
                      <a:pt x="39" y="78"/>
                      <a:pt x="40" y="79"/>
                    </a:cubicBezTo>
                    <a:cubicBezTo>
                      <a:pt x="40" y="79"/>
                      <a:pt x="39" y="79"/>
                      <a:pt x="39" y="7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1"/>
                    </a:cubicBezTo>
                    <a:cubicBezTo>
                      <a:pt x="39" y="81"/>
                      <a:pt x="39" y="81"/>
                      <a:pt x="40" y="81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0" y="82"/>
                      <a:pt x="40" y="82"/>
                      <a:pt x="40" y="82"/>
                    </a:cubicBezTo>
                    <a:close/>
                    <a:moveTo>
                      <a:pt x="47" y="59"/>
                    </a:moveTo>
                    <a:cubicBezTo>
                      <a:pt x="47" y="59"/>
                      <a:pt x="47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8"/>
                      <a:pt x="48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lose/>
                    <a:moveTo>
                      <a:pt x="46" y="59"/>
                    </a:moveTo>
                    <a:cubicBezTo>
                      <a:pt x="46" y="59"/>
                      <a:pt x="46" y="59"/>
                      <a:pt x="46" y="59"/>
                    </a:cubicBezTo>
                    <a:cubicBezTo>
                      <a:pt x="45" y="59"/>
                      <a:pt x="45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4" y="61"/>
                      <a:pt x="44" y="61"/>
                      <a:pt x="44" y="62"/>
                    </a:cubicBezTo>
                    <a:cubicBezTo>
                      <a:pt x="44" y="62"/>
                      <a:pt x="45" y="61"/>
                      <a:pt x="45" y="61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4" y="62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5" y="63"/>
                      <a:pt x="45" y="63"/>
                      <a:pt x="46" y="62"/>
                    </a:cubicBezTo>
                    <a:cubicBezTo>
                      <a:pt x="46" y="62"/>
                      <a:pt x="46" y="62"/>
                      <a:pt x="46" y="61"/>
                    </a:cubicBezTo>
                    <a:cubicBezTo>
                      <a:pt x="46" y="61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9" y="63"/>
                      <a:pt x="49" y="64"/>
                      <a:pt x="49" y="64"/>
                    </a:cubicBezTo>
                    <a:cubicBezTo>
                      <a:pt x="49" y="64"/>
                      <a:pt x="49" y="64"/>
                      <a:pt x="50" y="64"/>
                    </a:cubicBezTo>
                    <a:cubicBezTo>
                      <a:pt x="50" y="64"/>
                      <a:pt x="50" y="64"/>
                      <a:pt x="50" y="65"/>
                    </a:cubicBezTo>
                    <a:cubicBezTo>
                      <a:pt x="50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cubicBezTo>
                      <a:pt x="50" y="64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2"/>
                      <a:pt x="49" y="62"/>
                      <a:pt x="49" y="6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lose/>
                    <a:moveTo>
                      <a:pt x="45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5"/>
                    </a:cubicBezTo>
                    <a:cubicBezTo>
                      <a:pt x="43" y="55"/>
                      <a:pt x="42" y="55"/>
                      <a:pt x="42" y="55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2" y="55"/>
                      <a:pt x="42" y="56"/>
                      <a:pt x="42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7"/>
                      <a:pt x="44" y="57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lose/>
                    <a:moveTo>
                      <a:pt x="34" y="54"/>
                    </a:moveTo>
                    <a:cubicBezTo>
                      <a:pt x="35" y="54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4"/>
                      <a:pt x="35" y="54"/>
                    </a:cubicBezTo>
                    <a:cubicBezTo>
                      <a:pt x="35" y="54"/>
                      <a:pt x="36" y="54"/>
                      <a:pt x="36" y="54"/>
                    </a:cubicBezTo>
                    <a:cubicBezTo>
                      <a:pt x="36" y="54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3"/>
                    </a:cubicBezTo>
                    <a:cubicBezTo>
                      <a:pt x="34" y="53"/>
                      <a:pt x="34" y="53"/>
                      <a:pt x="33" y="53"/>
                    </a:cubicBezTo>
                    <a:cubicBezTo>
                      <a:pt x="33" y="53"/>
                      <a:pt x="34" y="53"/>
                      <a:pt x="33" y="53"/>
                    </a:cubicBezTo>
                    <a:cubicBezTo>
                      <a:pt x="34" y="54"/>
                      <a:pt x="34" y="54"/>
                      <a:pt x="34" y="54"/>
                    </a:cubicBezTo>
                    <a:close/>
                    <a:moveTo>
                      <a:pt x="52" y="98"/>
                    </a:moveTo>
                    <a:cubicBezTo>
                      <a:pt x="52" y="98"/>
                      <a:pt x="53" y="98"/>
                      <a:pt x="53" y="97"/>
                    </a:cubicBezTo>
                    <a:cubicBezTo>
                      <a:pt x="52" y="97"/>
                      <a:pt x="52" y="97"/>
                      <a:pt x="52" y="98"/>
                    </a:cubicBezTo>
                    <a:close/>
                    <a:moveTo>
                      <a:pt x="44" y="68"/>
                    </a:moveTo>
                    <a:cubicBezTo>
                      <a:pt x="44" y="68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8"/>
                      <a:pt x="44" y="68"/>
                    </a:cubicBezTo>
                    <a:close/>
                    <a:moveTo>
                      <a:pt x="44" y="67"/>
                    </a:moveTo>
                    <a:cubicBezTo>
                      <a:pt x="45" y="67"/>
                      <a:pt x="44" y="67"/>
                      <a:pt x="45" y="67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5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lose/>
                    <a:moveTo>
                      <a:pt x="40" y="75"/>
                    </a:moveTo>
                    <a:cubicBezTo>
                      <a:pt x="40" y="76"/>
                      <a:pt x="40" y="76"/>
                      <a:pt x="40" y="75"/>
                    </a:cubicBezTo>
                    <a:cubicBezTo>
                      <a:pt x="40" y="75"/>
                      <a:pt x="40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2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0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lose/>
                    <a:moveTo>
                      <a:pt x="64" y="70"/>
                    </a:move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9"/>
                      <a:pt x="64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70"/>
                      <a:pt x="64" y="70"/>
                    </a:cubicBezTo>
                    <a:close/>
                    <a:moveTo>
                      <a:pt x="64" y="71"/>
                    </a:moveTo>
                    <a:cubicBezTo>
                      <a:pt x="64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2"/>
                      <a:pt x="63" y="72"/>
                      <a:pt x="64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4" y="71"/>
                    </a:cubicBezTo>
                    <a:close/>
                    <a:moveTo>
                      <a:pt x="62" y="78"/>
                    </a:move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lose/>
                    <a:moveTo>
                      <a:pt x="63" y="78"/>
                    </a:moveTo>
                    <a:cubicBezTo>
                      <a:pt x="64" y="78"/>
                      <a:pt x="63" y="78"/>
                      <a:pt x="63" y="78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2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2" y="76"/>
                      <a:pt x="62" y="77"/>
                      <a:pt x="62" y="76"/>
                    </a:cubicBezTo>
                    <a:cubicBezTo>
                      <a:pt x="62" y="77"/>
                      <a:pt x="62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71" y="97"/>
                    </a:moveTo>
                    <a:cubicBezTo>
                      <a:pt x="71" y="97"/>
                      <a:pt x="71" y="97"/>
                      <a:pt x="71" y="97"/>
                    </a:cubicBezTo>
                    <a:cubicBezTo>
                      <a:pt x="71" y="98"/>
                      <a:pt x="70" y="98"/>
                      <a:pt x="70" y="99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9" y="100"/>
                      <a:pt x="70" y="100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0" y="100"/>
                      <a:pt x="69" y="100"/>
                      <a:pt x="69" y="100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9"/>
                      <a:pt x="68" y="99"/>
                      <a:pt x="68" y="99"/>
                    </a:cubicBezTo>
                    <a:cubicBezTo>
                      <a:pt x="68" y="100"/>
                      <a:pt x="68" y="100"/>
                      <a:pt x="69" y="100"/>
                    </a:cubicBezTo>
                    <a:cubicBezTo>
                      <a:pt x="69" y="100"/>
                      <a:pt x="69" y="101"/>
                      <a:pt x="69" y="101"/>
                    </a:cubicBezTo>
                    <a:cubicBezTo>
                      <a:pt x="69" y="102"/>
                      <a:pt x="69" y="102"/>
                      <a:pt x="69" y="103"/>
                    </a:cubicBezTo>
                    <a:cubicBezTo>
                      <a:pt x="69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9" y="104"/>
                      <a:pt x="68" y="103"/>
                      <a:pt x="68" y="103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9"/>
                      <a:pt x="67" y="99"/>
                      <a:pt x="67" y="98"/>
                    </a:cubicBezTo>
                    <a:cubicBezTo>
                      <a:pt x="67" y="98"/>
                      <a:pt x="67" y="98"/>
                      <a:pt x="66" y="98"/>
                    </a:cubicBezTo>
                    <a:cubicBezTo>
                      <a:pt x="66" y="98"/>
                      <a:pt x="66" y="98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4" y="97"/>
                      <a:pt x="64" y="97"/>
                    </a:cubicBezTo>
                    <a:cubicBezTo>
                      <a:pt x="64" y="98"/>
                      <a:pt x="64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4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4" y="102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5"/>
                      <a:pt x="65" y="105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7"/>
                      <a:pt x="64" y="108"/>
                      <a:pt x="64" y="108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4" y="108"/>
                      <a:pt x="64" y="109"/>
                      <a:pt x="63" y="109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2" y="110"/>
                      <a:pt x="62" y="109"/>
                    </a:cubicBezTo>
                    <a:cubicBezTo>
                      <a:pt x="63" y="109"/>
                      <a:pt x="62" y="109"/>
                      <a:pt x="62" y="109"/>
                    </a:cubicBezTo>
                    <a:cubicBezTo>
                      <a:pt x="62" y="109"/>
                      <a:pt x="62" y="109"/>
                      <a:pt x="62" y="108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2" y="108"/>
                      <a:pt x="62" y="108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8"/>
                      <a:pt x="61" y="108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59" y="108"/>
                      <a:pt x="59" y="108"/>
                      <a:pt x="58" y="10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58" y="107"/>
                      <a:pt x="57" y="107"/>
                      <a:pt x="57" y="107"/>
                    </a:cubicBezTo>
                    <a:cubicBezTo>
                      <a:pt x="57" y="107"/>
                      <a:pt x="56" y="107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4" y="106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3" y="105"/>
                      <a:pt x="53" y="104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2" y="102"/>
                    </a:cubicBezTo>
                    <a:cubicBezTo>
                      <a:pt x="52" y="102"/>
                      <a:pt x="52" y="101"/>
                      <a:pt x="52" y="101"/>
                    </a:cubicBezTo>
                    <a:cubicBezTo>
                      <a:pt x="52" y="100"/>
                      <a:pt x="52" y="100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4" y="98"/>
                      <a:pt x="54" y="98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3" y="97"/>
                      <a:pt x="53" y="96"/>
                      <a:pt x="53" y="96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0" y="95"/>
                      <a:pt x="50" y="95"/>
                      <a:pt x="50" y="94"/>
                    </a:cubicBezTo>
                    <a:cubicBezTo>
                      <a:pt x="50" y="94"/>
                      <a:pt x="50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8" y="94"/>
                      <a:pt x="48" y="94"/>
                    </a:cubicBezTo>
                    <a:cubicBezTo>
                      <a:pt x="48" y="94"/>
                      <a:pt x="48" y="94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6"/>
                      <a:pt x="48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8" y="96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8"/>
                      <a:pt x="48" y="98"/>
                      <a:pt x="48" y="97"/>
                    </a:cubicBezTo>
                    <a:cubicBezTo>
                      <a:pt x="48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7" y="96"/>
                      <a:pt x="46" y="96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5" y="95"/>
                      <a:pt x="45" y="95"/>
                    </a:cubicBezTo>
                    <a:cubicBezTo>
                      <a:pt x="45" y="95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8"/>
                    </a:cubicBezTo>
                    <a:cubicBezTo>
                      <a:pt x="45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2" y="95"/>
                      <a:pt x="42" y="95"/>
                      <a:pt x="42" y="95"/>
                    </a:cubicBezTo>
                    <a:cubicBezTo>
                      <a:pt x="42" y="95"/>
                      <a:pt x="42" y="95"/>
                      <a:pt x="41" y="95"/>
                    </a:cubicBezTo>
                    <a:cubicBezTo>
                      <a:pt x="41" y="95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7"/>
                      <a:pt x="41" y="96"/>
                      <a:pt x="41" y="97"/>
                    </a:cubicBezTo>
                    <a:cubicBezTo>
                      <a:pt x="41" y="97"/>
                      <a:pt x="41" y="97"/>
                      <a:pt x="40" y="97"/>
                    </a:cubicBezTo>
                    <a:cubicBezTo>
                      <a:pt x="40" y="97"/>
                      <a:pt x="40" y="97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40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2"/>
                    </a:cubicBezTo>
                    <a:cubicBezTo>
                      <a:pt x="39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38" y="101"/>
                      <a:pt x="38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7" y="98"/>
                      <a:pt x="38" y="98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9" y="93"/>
                      <a:pt x="39" y="93"/>
                      <a:pt x="40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4" y="92"/>
                      <a:pt x="44" y="92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89"/>
                      <a:pt x="45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7" y="89"/>
                      <a:pt x="46" y="89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7"/>
                      <a:pt x="47" y="88"/>
                      <a:pt x="47" y="88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0" y="88"/>
                      <a:pt x="50" y="89"/>
                      <a:pt x="50" y="89"/>
                    </a:cubicBezTo>
                    <a:cubicBezTo>
                      <a:pt x="50" y="89"/>
                      <a:pt x="50" y="89"/>
                      <a:pt x="50" y="89"/>
                    </a:cubicBezTo>
                    <a:cubicBezTo>
                      <a:pt x="50" y="89"/>
                      <a:pt x="51" y="89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90"/>
                      <a:pt x="51" y="90"/>
                      <a:pt x="51" y="91"/>
                    </a:cubicBezTo>
                    <a:cubicBezTo>
                      <a:pt x="51" y="91"/>
                      <a:pt x="51" y="91"/>
                      <a:pt x="51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2" y="92"/>
                    </a:cubicBezTo>
                    <a:cubicBezTo>
                      <a:pt x="52" y="92"/>
                      <a:pt x="52" y="92"/>
                      <a:pt x="52" y="91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1"/>
                      <a:pt x="52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4" y="91"/>
                      <a:pt x="54" y="90"/>
                    </a:cubicBezTo>
                    <a:cubicBezTo>
                      <a:pt x="54" y="90"/>
                      <a:pt x="53" y="90"/>
                      <a:pt x="53" y="90"/>
                    </a:cubicBezTo>
                    <a:cubicBezTo>
                      <a:pt x="53" y="90"/>
                      <a:pt x="53" y="90"/>
                      <a:pt x="54" y="90"/>
                    </a:cubicBezTo>
                    <a:cubicBezTo>
                      <a:pt x="54" y="90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3" y="89"/>
                      <a:pt x="53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7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6" y="88"/>
                      <a:pt x="56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8"/>
                      <a:pt x="57" y="88"/>
                      <a:pt x="57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5"/>
                      <a:pt x="59" y="85"/>
                      <a:pt x="59" y="86"/>
                    </a:cubicBezTo>
                    <a:cubicBezTo>
                      <a:pt x="59" y="86"/>
                      <a:pt x="60" y="86"/>
                      <a:pt x="60" y="86"/>
                    </a:cubicBezTo>
                    <a:cubicBezTo>
                      <a:pt x="60" y="86"/>
                      <a:pt x="60" y="85"/>
                      <a:pt x="60" y="85"/>
                    </a:cubicBezTo>
                    <a:cubicBezTo>
                      <a:pt x="60" y="85"/>
                      <a:pt x="60" y="85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1" y="84"/>
                      <a:pt x="61" y="85"/>
                    </a:cubicBezTo>
                    <a:cubicBezTo>
                      <a:pt x="61" y="85"/>
                      <a:pt x="62" y="85"/>
                      <a:pt x="62" y="85"/>
                    </a:cubicBezTo>
                    <a:cubicBezTo>
                      <a:pt x="62" y="84"/>
                      <a:pt x="63" y="84"/>
                      <a:pt x="63" y="84"/>
                    </a:cubicBezTo>
                    <a:cubicBezTo>
                      <a:pt x="63" y="84"/>
                      <a:pt x="63" y="84"/>
                      <a:pt x="63" y="83"/>
                    </a:cubicBezTo>
                    <a:cubicBezTo>
                      <a:pt x="62" y="83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1"/>
                      <a:pt x="62" y="80"/>
                      <a:pt x="61" y="80"/>
                    </a:cubicBezTo>
                    <a:cubicBezTo>
                      <a:pt x="61" y="80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2" y="79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0"/>
                      <a:pt x="64" y="80"/>
                      <a:pt x="64" y="80"/>
                    </a:cubicBezTo>
                    <a:cubicBezTo>
                      <a:pt x="64" y="80"/>
                      <a:pt x="64" y="80"/>
                      <a:pt x="65" y="80"/>
                    </a:cubicBezTo>
                    <a:cubicBezTo>
                      <a:pt x="65" y="80"/>
                      <a:pt x="65" y="80"/>
                      <a:pt x="65" y="81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3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9" y="85"/>
                      <a:pt x="69" y="85"/>
                      <a:pt x="68" y="85"/>
                    </a:cubicBezTo>
                    <a:cubicBezTo>
                      <a:pt x="68" y="86"/>
                      <a:pt x="68" y="86"/>
                      <a:pt x="67" y="87"/>
                    </a:cubicBezTo>
                    <a:cubicBezTo>
                      <a:pt x="67" y="87"/>
                      <a:pt x="67" y="87"/>
                      <a:pt x="67" y="87"/>
                    </a:cubicBezTo>
                    <a:cubicBezTo>
                      <a:pt x="67" y="87"/>
                      <a:pt x="67" y="87"/>
                      <a:pt x="67" y="88"/>
                    </a:cubicBezTo>
                    <a:cubicBezTo>
                      <a:pt x="68" y="87"/>
                      <a:pt x="68" y="87"/>
                      <a:pt x="69" y="87"/>
                    </a:cubicBezTo>
                    <a:cubicBezTo>
                      <a:pt x="69" y="87"/>
                      <a:pt x="69" y="87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89"/>
                      <a:pt x="70" y="90"/>
                    </a:cubicBezTo>
                    <a:cubicBezTo>
                      <a:pt x="70" y="90"/>
                      <a:pt x="70" y="91"/>
                      <a:pt x="70" y="91"/>
                    </a:cubicBezTo>
                    <a:cubicBezTo>
                      <a:pt x="70" y="91"/>
                      <a:pt x="70" y="91"/>
                      <a:pt x="69" y="91"/>
                    </a:cubicBezTo>
                    <a:cubicBezTo>
                      <a:pt x="70" y="92"/>
                      <a:pt x="70" y="92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9" y="92"/>
                      <a:pt x="69" y="92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1" y="93"/>
                      <a:pt x="71" y="93"/>
                    </a:cubicBezTo>
                    <a:cubicBezTo>
                      <a:pt x="71" y="93"/>
                      <a:pt x="71" y="94"/>
                      <a:pt x="71" y="94"/>
                    </a:cubicBezTo>
                    <a:cubicBezTo>
                      <a:pt x="71" y="94"/>
                      <a:pt x="71" y="94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7"/>
                    </a:cubicBezTo>
                    <a:close/>
                    <a:moveTo>
                      <a:pt x="61" y="85"/>
                    </a:moveTo>
                    <a:cubicBezTo>
                      <a:pt x="61" y="85"/>
                      <a:pt x="61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lose/>
                    <a:moveTo>
                      <a:pt x="65" y="98"/>
                    </a:move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6" y="100"/>
                      <a:pt x="66" y="100"/>
                      <a:pt x="66" y="99"/>
                    </a:cubicBezTo>
                    <a:cubicBezTo>
                      <a:pt x="66" y="99"/>
                      <a:pt x="65" y="99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6" y="98"/>
                      <a:pt x="66" y="98"/>
                      <a:pt x="65" y="98"/>
                    </a:cubicBezTo>
                    <a:close/>
                    <a:moveTo>
                      <a:pt x="65" y="100"/>
                    </a:move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99"/>
                      <a:pt x="65" y="99"/>
                      <a:pt x="65" y="100"/>
                    </a:cubicBezTo>
                    <a:close/>
                    <a:moveTo>
                      <a:pt x="46" y="82"/>
                    </a:moveTo>
                    <a:cubicBezTo>
                      <a:pt x="47" y="82"/>
                      <a:pt x="47" y="82"/>
                      <a:pt x="47" y="81"/>
                    </a:cubicBezTo>
                    <a:cubicBezTo>
                      <a:pt x="47" y="80"/>
                      <a:pt x="47" y="80"/>
                      <a:pt x="48" y="79"/>
                    </a:cubicBezTo>
                    <a:cubicBezTo>
                      <a:pt x="48" y="79"/>
                      <a:pt x="48" y="78"/>
                      <a:pt x="48" y="78"/>
                    </a:cubicBezTo>
                    <a:cubicBezTo>
                      <a:pt x="48" y="78"/>
                      <a:pt x="48" y="77"/>
                      <a:pt x="48" y="77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7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3"/>
                      <a:pt x="51" y="72"/>
                      <a:pt x="51" y="72"/>
                    </a:cubicBezTo>
                    <a:cubicBezTo>
                      <a:pt x="51" y="72"/>
                      <a:pt x="51" y="71"/>
                      <a:pt x="51" y="71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70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1" y="68"/>
                      <a:pt x="51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0" y="68"/>
                      <a:pt x="50" y="68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0" y="70"/>
                      <a:pt x="50" y="71"/>
                      <a:pt x="50" y="71"/>
                    </a:cubicBezTo>
                    <a:cubicBezTo>
                      <a:pt x="49" y="71"/>
                      <a:pt x="49" y="71"/>
                      <a:pt x="50" y="71"/>
                    </a:cubicBezTo>
                    <a:cubicBezTo>
                      <a:pt x="49" y="72"/>
                      <a:pt x="49" y="72"/>
                      <a:pt x="49" y="73"/>
                    </a:cubicBezTo>
                    <a:cubicBezTo>
                      <a:pt x="49" y="73"/>
                      <a:pt x="49" y="73"/>
                      <a:pt x="48" y="73"/>
                    </a:cubicBezTo>
                    <a:cubicBezTo>
                      <a:pt x="48" y="73"/>
                      <a:pt x="48" y="73"/>
                      <a:pt x="49" y="73"/>
                    </a:cubicBezTo>
                    <a:cubicBezTo>
                      <a:pt x="49" y="74"/>
                      <a:pt x="49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8"/>
                      <a:pt x="47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6" y="79"/>
                      <a:pt x="46" y="79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81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lose/>
                    <a:moveTo>
                      <a:pt x="53" y="73"/>
                    </a:move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3"/>
                      <a:pt x="54" y="73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2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lose/>
                    <a:moveTo>
                      <a:pt x="51" y="76"/>
                    </a:move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  <a:moveTo>
                      <a:pt x="55" y="72"/>
                    </a:move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1"/>
                      <a:pt x="55" y="72"/>
                    </a:cubicBezTo>
                    <a:close/>
                    <a:moveTo>
                      <a:pt x="48" y="68"/>
                    </a:moveTo>
                    <a:cubicBezTo>
                      <a:pt x="48" y="69"/>
                      <a:pt x="48" y="69"/>
                      <a:pt x="48" y="69"/>
                    </a:cubicBezTo>
                    <a:cubicBezTo>
                      <a:pt x="48" y="69"/>
                      <a:pt x="48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8"/>
                      <a:pt x="48" y="68"/>
                      <a:pt x="48" y="68"/>
                    </a:cubicBezTo>
                    <a:close/>
                    <a:moveTo>
                      <a:pt x="50" y="68"/>
                    </a:move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lose/>
                    <a:moveTo>
                      <a:pt x="51" y="48"/>
                    </a:move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2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lose/>
                    <a:moveTo>
                      <a:pt x="50" y="51"/>
                    </a:moveTo>
                    <a:cubicBezTo>
                      <a:pt x="50" y="51"/>
                      <a:pt x="50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0" y="47"/>
                      <a:pt x="50" y="48"/>
                      <a:pt x="50" y="48"/>
                    </a:cubicBezTo>
                    <a:cubicBezTo>
                      <a:pt x="50" y="49"/>
                      <a:pt x="50" y="49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1"/>
                      <a:pt x="50" y="51"/>
                      <a:pt x="50" y="51"/>
                    </a:cubicBezTo>
                    <a:close/>
                    <a:moveTo>
                      <a:pt x="56" y="84"/>
                    </a:move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7" y="83"/>
                      <a:pt x="57" y="83"/>
                    </a:cubicBezTo>
                    <a:cubicBezTo>
                      <a:pt x="57" y="83"/>
                      <a:pt x="56" y="83"/>
                      <a:pt x="56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6" y="84"/>
                      <a:pt x="56" y="84"/>
                    </a:cubicBezTo>
                    <a:close/>
                    <a:moveTo>
                      <a:pt x="48" y="49"/>
                    </a:moveTo>
                    <a:cubicBezTo>
                      <a:pt x="48" y="49"/>
                      <a:pt x="48" y="48"/>
                      <a:pt x="48" y="48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8" y="49"/>
                      <a:pt x="48" y="49"/>
                      <a:pt x="48" y="49"/>
                    </a:cubicBezTo>
                    <a:close/>
                    <a:moveTo>
                      <a:pt x="46" y="49"/>
                    </a:moveTo>
                    <a:cubicBezTo>
                      <a:pt x="47" y="49"/>
                      <a:pt x="47" y="49"/>
                      <a:pt x="47" y="48"/>
                    </a:cubicBezTo>
                    <a:cubicBezTo>
                      <a:pt x="47" y="48"/>
                      <a:pt x="46" y="48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28" y="13"/>
                    </a:moveTo>
                    <a:cubicBezTo>
                      <a:pt x="28" y="13"/>
                      <a:pt x="28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lose/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2"/>
                      <a:pt x="33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lose/>
                    <a:moveTo>
                      <a:pt x="28" y="10"/>
                    </a:moveTo>
                    <a:cubicBezTo>
                      <a:pt x="28" y="10"/>
                      <a:pt x="28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8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50" y="80"/>
                    </a:moveTo>
                    <a:cubicBezTo>
                      <a:pt x="50" y="80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2" y="81"/>
                      <a:pt x="52" y="81"/>
                    </a:cubicBezTo>
                    <a:cubicBezTo>
                      <a:pt x="52" y="81"/>
                      <a:pt x="53" y="81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5" y="80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6" y="79"/>
                      <a:pt x="56" y="79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7"/>
                    </a:cubicBezTo>
                    <a:cubicBezTo>
                      <a:pt x="55" y="77"/>
                      <a:pt x="55" y="77"/>
                      <a:pt x="54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4" y="77"/>
                      <a:pt x="54" y="76"/>
                      <a:pt x="53" y="77"/>
                    </a:cubicBezTo>
                    <a:cubicBezTo>
                      <a:pt x="53" y="76"/>
                      <a:pt x="52" y="76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9"/>
                      <a:pt x="49" y="79"/>
                    </a:cubicBezTo>
                    <a:cubicBezTo>
                      <a:pt x="49" y="79"/>
                      <a:pt x="49" y="80"/>
                      <a:pt x="49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lose/>
                    <a:moveTo>
                      <a:pt x="49" y="81"/>
                    </a:move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0"/>
                    </a:cubicBezTo>
                    <a:cubicBezTo>
                      <a:pt x="50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lose/>
                    <a:moveTo>
                      <a:pt x="55" y="77"/>
                    </a:move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6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lose/>
                    <a:moveTo>
                      <a:pt x="53" y="76"/>
                    </a:move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2" y="76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2" y="76"/>
                      <a:pt x="52" y="76"/>
                      <a:pt x="53" y="76"/>
                    </a:cubicBezTo>
                    <a:close/>
                    <a:moveTo>
                      <a:pt x="53" y="65"/>
                    </a:moveTo>
                    <a:cubicBezTo>
                      <a:pt x="53" y="65"/>
                      <a:pt x="53" y="65"/>
                      <a:pt x="53" y="65"/>
                    </a:cubicBezTo>
                    <a:cubicBezTo>
                      <a:pt x="53" y="65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5" y="67"/>
                      <a:pt x="55" y="66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55" y="66"/>
                      <a:pt x="55" y="66"/>
                      <a:pt x="54" y="66"/>
                    </a:cubicBezTo>
                    <a:cubicBezTo>
                      <a:pt x="54" y="66"/>
                      <a:pt x="54" y="66"/>
                      <a:pt x="54" y="65"/>
                    </a:cubicBezTo>
                    <a:cubicBezTo>
                      <a:pt x="54" y="65"/>
                      <a:pt x="53" y="65"/>
                      <a:pt x="53" y="65"/>
                    </a:cubicBezTo>
                    <a:close/>
                    <a:moveTo>
                      <a:pt x="52" y="64"/>
                    </a:moveTo>
                    <a:cubicBezTo>
                      <a:pt x="52" y="64"/>
                      <a:pt x="52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4"/>
                      <a:pt x="53" y="64"/>
                      <a:pt x="52" y="64"/>
                    </a:cubicBezTo>
                    <a:close/>
                    <a:moveTo>
                      <a:pt x="28" y="53"/>
                    </a:move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3"/>
                      <a:pt x="28" y="53"/>
                      <a:pt x="28" y="53"/>
                    </a:cubicBezTo>
                    <a:close/>
                    <a:moveTo>
                      <a:pt x="27" y="52"/>
                    </a:move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2"/>
                      <a:pt x="27" y="52"/>
                      <a:pt x="27" y="52"/>
                    </a:cubicBezTo>
                    <a:close/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lose/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3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3" y="6"/>
                    </a:cubicBezTo>
                    <a:close/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lose/>
                    <a:moveTo>
                      <a:pt x="35" y="103"/>
                    </a:moveTo>
                    <a:cubicBezTo>
                      <a:pt x="35" y="103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3"/>
                    </a:cubicBezTo>
                    <a:close/>
                    <a:moveTo>
                      <a:pt x="40" y="103"/>
                    </a:moveTo>
                    <a:cubicBezTo>
                      <a:pt x="40" y="103"/>
                      <a:pt x="39" y="103"/>
                      <a:pt x="39" y="103"/>
                    </a:cubicBezTo>
                    <a:cubicBezTo>
                      <a:pt x="39" y="103"/>
                      <a:pt x="39" y="103"/>
                      <a:pt x="39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37" y="105"/>
                      <a:pt x="37" y="105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39" y="105"/>
                      <a:pt x="39" y="104"/>
                    </a:cubicBezTo>
                    <a:cubicBezTo>
                      <a:pt x="39" y="104"/>
                      <a:pt x="39" y="104"/>
                      <a:pt x="40" y="104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lose/>
                    <a:moveTo>
                      <a:pt x="31" y="65"/>
                    </a:moveTo>
                    <a:cubicBezTo>
                      <a:pt x="31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1" y="65"/>
                    </a:cubicBezTo>
                    <a:close/>
                    <a:moveTo>
                      <a:pt x="36" y="75"/>
                    </a:moveTo>
                    <a:cubicBezTo>
                      <a:pt x="36" y="74"/>
                      <a:pt x="36" y="74"/>
                      <a:pt x="36" y="74"/>
                    </a:cubicBezTo>
                    <a:cubicBezTo>
                      <a:pt x="36" y="74"/>
                      <a:pt x="36" y="74"/>
                      <a:pt x="36" y="73"/>
                    </a:cubicBez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6" y="73"/>
                      <a:pt x="36" y="73"/>
                    </a:cubicBezTo>
                    <a:cubicBezTo>
                      <a:pt x="35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5" y="66"/>
                      <a:pt x="35" y="65"/>
                      <a:pt x="35" y="66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6"/>
                      <a:pt x="34" y="66"/>
                      <a:pt x="35" y="65"/>
                    </a:cubicBezTo>
                    <a:cubicBezTo>
                      <a:pt x="34" y="65"/>
                      <a:pt x="35" y="65"/>
                      <a:pt x="35" y="65"/>
                    </a:cubicBezTo>
                    <a:cubicBezTo>
                      <a:pt x="34" y="65"/>
                      <a:pt x="34" y="64"/>
                      <a:pt x="34" y="64"/>
                    </a:cubicBezTo>
                    <a:cubicBezTo>
                      <a:pt x="34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5"/>
                      <a:pt x="38" y="66"/>
                      <a:pt x="38" y="66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9" y="66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1" y="67"/>
                      <a:pt x="41" y="67"/>
                    </a:cubicBezTo>
                    <a:cubicBezTo>
                      <a:pt x="41" y="67"/>
                      <a:pt x="41" y="66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42" y="66"/>
                      <a:pt x="42" y="66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67"/>
                      <a:pt x="43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7"/>
                      <a:pt x="44" y="67"/>
                      <a:pt x="44" y="68"/>
                    </a:cubicBezTo>
                    <a:cubicBezTo>
                      <a:pt x="44" y="68"/>
                      <a:pt x="44" y="68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4" y="69"/>
                      <a:pt x="44" y="70"/>
                    </a:cubicBezTo>
                    <a:cubicBezTo>
                      <a:pt x="44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4" y="70"/>
                      <a:pt x="43" y="71"/>
                    </a:cubicBezTo>
                    <a:cubicBezTo>
                      <a:pt x="43" y="71"/>
                      <a:pt x="43" y="71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2"/>
                      <a:pt x="42" y="72"/>
                    </a:cubicBezTo>
                    <a:cubicBezTo>
                      <a:pt x="42" y="73"/>
                      <a:pt x="41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39" y="73"/>
                    </a:cubicBezTo>
                    <a:cubicBezTo>
                      <a:pt x="39" y="73"/>
                      <a:pt x="39" y="74"/>
                      <a:pt x="38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5"/>
                      <a:pt x="37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6"/>
                      <a:pt x="36" y="76"/>
                      <a:pt x="35" y="75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5" y="75"/>
                      <a:pt x="35" y="75"/>
                      <a:pt x="36" y="75"/>
                    </a:cubicBezTo>
                    <a:close/>
                    <a:moveTo>
                      <a:pt x="32" y="65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32" y="64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lose/>
                    <a:moveTo>
                      <a:pt x="31" y="63"/>
                    </a:move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3"/>
                      <a:pt x="31" y="63"/>
                    </a:cubicBezTo>
                    <a:close/>
                    <a:moveTo>
                      <a:pt x="30" y="65"/>
                    </a:moveTo>
                    <a:cubicBezTo>
                      <a:pt x="30" y="65"/>
                      <a:pt x="30" y="65"/>
                      <a:pt x="31" y="65"/>
                    </a:cubicBezTo>
                    <a:cubicBezTo>
                      <a:pt x="31" y="65"/>
                      <a:pt x="31" y="65"/>
                      <a:pt x="30" y="65"/>
                    </a:cubicBezTo>
                    <a:close/>
                    <a:moveTo>
                      <a:pt x="51" y="54"/>
                    </a:move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0" y="54"/>
                      <a:pt x="50" y="54"/>
                    </a:cubicBezTo>
                    <a:cubicBezTo>
                      <a:pt x="50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lose/>
                    <a:moveTo>
                      <a:pt x="49" y="53"/>
                    </a:move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50" y="54"/>
                      <a:pt x="50" y="53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7" name="Freeform 842">
                <a:extLst>
                  <a:ext uri="{FF2B5EF4-FFF2-40B4-BE49-F238E27FC236}">
                    <a16:creationId xmlns="" xmlns:a16="http://schemas.microsoft.com/office/drawing/2014/main" id="{682BA6DD-4625-414F-901F-188809F8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3767138"/>
                <a:ext cx="407987" cy="428625"/>
              </a:xfrm>
              <a:custGeom>
                <a:avLst/>
                <a:gdLst>
                  <a:gd name="T0" fmla="*/ 95 w 98"/>
                  <a:gd name="T1" fmla="*/ 40 h 103"/>
                  <a:gd name="T2" fmla="*/ 92 w 98"/>
                  <a:gd name="T3" fmla="*/ 43 h 103"/>
                  <a:gd name="T4" fmla="*/ 93 w 98"/>
                  <a:gd name="T5" fmla="*/ 46 h 103"/>
                  <a:gd name="T6" fmla="*/ 93 w 98"/>
                  <a:gd name="T7" fmla="*/ 48 h 103"/>
                  <a:gd name="T8" fmla="*/ 85 w 98"/>
                  <a:gd name="T9" fmla="*/ 56 h 103"/>
                  <a:gd name="T10" fmla="*/ 77 w 98"/>
                  <a:gd name="T11" fmla="*/ 66 h 103"/>
                  <a:gd name="T12" fmla="*/ 70 w 98"/>
                  <a:gd name="T13" fmla="*/ 73 h 103"/>
                  <a:gd name="T14" fmla="*/ 66 w 98"/>
                  <a:gd name="T15" fmla="*/ 71 h 103"/>
                  <a:gd name="T16" fmla="*/ 58 w 98"/>
                  <a:gd name="T17" fmla="*/ 79 h 103"/>
                  <a:gd name="T18" fmla="*/ 63 w 98"/>
                  <a:gd name="T19" fmla="*/ 83 h 103"/>
                  <a:gd name="T20" fmla="*/ 63 w 98"/>
                  <a:gd name="T21" fmla="*/ 86 h 103"/>
                  <a:gd name="T22" fmla="*/ 63 w 98"/>
                  <a:gd name="T23" fmla="*/ 89 h 103"/>
                  <a:gd name="T24" fmla="*/ 66 w 98"/>
                  <a:gd name="T25" fmla="*/ 92 h 103"/>
                  <a:gd name="T26" fmla="*/ 69 w 98"/>
                  <a:gd name="T27" fmla="*/ 99 h 103"/>
                  <a:gd name="T28" fmla="*/ 66 w 98"/>
                  <a:gd name="T29" fmla="*/ 100 h 103"/>
                  <a:gd name="T30" fmla="*/ 62 w 98"/>
                  <a:gd name="T31" fmla="*/ 100 h 103"/>
                  <a:gd name="T32" fmla="*/ 60 w 98"/>
                  <a:gd name="T33" fmla="*/ 100 h 103"/>
                  <a:gd name="T34" fmla="*/ 53 w 98"/>
                  <a:gd name="T35" fmla="*/ 102 h 103"/>
                  <a:gd name="T36" fmla="*/ 50 w 98"/>
                  <a:gd name="T37" fmla="*/ 102 h 103"/>
                  <a:gd name="T38" fmla="*/ 46 w 98"/>
                  <a:gd name="T39" fmla="*/ 102 h 103"/>
                  <a:gd name="T40" fmla="*/ 41 w 98"/>
                  <a:gd name="T41" fmla="*/ 95 h 103"/>
                  <a:gd name="T42" fmla="*/ 35 w 98"/>
                  <a:gd name="T43" fmla="*/ 90 h 103"/>
                  <a:gd name="T44" fmla="*/ 26 w 98"/>
                  <a:gd name="T45" fmla="*/ 92 h 103"/>
                  <a:gd name="T46" fmla="*/ 17 w 98"/>
                  <a:gd name="T47" fmla="*/ 92 h 103"/>
                  <a:gd name="T48" fmla="*/ 5 w 98"/>
                  <a:gd name="T49" fmla="*/ 92 h 103"/>
                  <a:gd name="T50" fmla="*/ 7 w 98"/>
                  <a:gd name="T51" fmla="*/ 88 h 103"/>
                  <a:gd name="T52" fmla="*/ 9 w 98"/>
                  <a:gd name="T53" fmla="*/ 83 h 103"/>
                  <a:gd name="T54" fmla="*/ 16 w 98"/>
                  <a:gd name="T55" fmla="*/ 80 h 103"/>
                  <a:gd name="T56" fmla="*/ 13 w 98"/>
                  <a:gd name="T57" fmla="*/ 77 h 103"/>
                  <a:gd name="T58" fmla="*/ 9 w 98"/>
                  <a:gd name="T59" fmla="*/ 68 h 103"/>
                  <a:gd name="T60" fmla="*/ 4 w 98"/>
                  <a:gd name="T61" fmla="*/ 62 h 103"/>
                  <a:gd name="T62" fmla="*/ 14 w 98"/>
                  <a:gd name="T63" fmla="*/ 60 h 103"/>
                  <a:gd name="T64" fmla="*/ 28 w 98"/>
                  <a:gd name="T65" fmla="*/ 60 h 103"/>
                  <a:gd name="T66" fmla="*/ 36 w 98"/>
                  <a:gd name="T67" fmla="*/ 56 h 103"/>
                  <a:gd name="T68" fmla="*/ 37 w 98"/>
                  <a:gd name="T69" fmla="*/ 49 h 103"/>
                  <a:gd name="T70" fmla="*/ 46 w 98"/>
                  <a:gd name="T71" fmla="*/ 46 h 103"/>
                  <a:gd name="T72" fmla="*/ 47 w 98"/>
                  <a:gd name="T73" fmla="*/ 44 h 103"/>
                  <a:gd name="T74" fmla="*/ 51 w 98"/>
                  <a:gd name="T75" fmla="*/ 43 h 103"/>
                  <a:gd name="T76" fmla="*/ 57 w 98"/>
                  <a:gd name="T77" fmla="*/ 41 h 103"/>
                  <a:gd name="T78" fmla="*/ 57 w 98"/>
                  <a:gd name="T79" fmla="*/ 36 h 103"/>
                  <a:gd name="T80" fmla="*/ 62 w 98"/>
                  <a:gd name="T81" fmla="*/ 31 h 103"/>
                  <a:gd name="T82" fmla="*/ 63 w 98"/>
                  <a:gd name="T83" fmla="*/ 27 h 103"/>
                  <a:gd name="T84" fmla="*/ 64 w 98"/>
                  <a:gd name="T85" fmla="*/ 24 h 103"/>
                  <a:gd name="T86" fmla="*/ 67 w 98"/>
                  <a:gd name="T87" fmla="*/ 24 h 103"/>
                  <a:gd name="T88" fmla="*/ 68 w 98"/>
                  <a:gd name="T89" fmla="*/ 21 h 103"/>
                  <a:gd name="T90" fmla="*/ 72 w 98"/>
                  <a:gd name="T91" fmla="*/ 15 h 103"/>
                  <a:gd name="T92" fmla="*/ 72 w 98"/>
                  <a:gd name="T93" fmla="*/ 11 h 103"/>
                  <a:gd name="T94" fmla="*/ 72 w 98"/>
                  <a:gd name="T95" fmla="*/ 4 h 103"/>
                  <a:gd name="T96" fmla="*/ 78 w 98"/>
                  <a:gd name="T97" fmla="*/ 1 h 103"/>
                  <a:gd name="T98" fmla="*/ 87 w 98"/>
                  <a:gd name="T99" fmla="*/ 0 h 103"/>
                  <a:gd name="T100" fmla="*/ 83 w 98"/>
                  <a:gd name="T101" fmla="*/ 2 h 103"/>
                  <a:gd name="T102" fmla="*/ 79 w 98"/>
                  <a:gd name="T103" fmla="*/ 5 h 103"/>
                  <a:gd name="T104" fmla="*/ 83 w 98"/>
                  <a:gd name="T105" fmla="*/ 9 h 103"/>
                  <a:gd name="T106" fmla="*/ 85 w 98"/>
                  <a:gd name="T107" fmla="*/ 11 h 103"/>
                  <a:gd name="T108" fmla="*/ 88 w 98"/>
                  <a:gd name="T109" fmla="*/ 14 h 103"/>
                  <a:gd name="T110" fmla="*/ 87 w 98"/>
                  <a:gd name="T111" fmla="*/ 18 h 103"/>
                  <a:gd name="T112" fmla="*/ 85 w 98"/>
                  <a:gd name="T113" fmla="*/ 22 h 103"/>
                  <a:gd name="T114" fmla="*/ 86 w 98"/>
                  <a:gd name="T115" fmla="*/ 28 h 103"/>
                  <a:gd name="T116" fmla="*/ 89 w 98"/>
                  <a:gd name="T117" fmla="*/ 33 h 103"/>
                  <a:gd name="T118" fmla="*/ 94 w 98"/>
                  <a:gd name="T119" fmla="*/ 34 h 103"/>
                  <a:gd name="T120" fmla="*/ 97 w 98"/>
                  <a:gd name="T121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8" h="103">
                    <a:moveTo>
                      <a:pt x="98" y="38"/>
                    </a:moveTo>
                    <a:cubicBezTo>
                      <a:pt x="97" y="40"/>
                      <a:pt x="97" y="40"/>
                      <a:pt x="97" y="40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0"/>
                      <a:pt x="92" y="42"/>
                      <a:pt x="92" y="42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4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5" y="56"/>
                      <a:pt x="84" y="58"/>
                      <a:pt x="84" y="59"/>
                    </a:cubicBezTo>
                    <a:cubicBezTo>
                      <a:pt x="83" y="59"/>
                      <a:pt x="82" y="64"/>
                      <a:pt x="82" y="64"/>
                    </a:cubicBezTo>
                    <a:cubicBezTo>
                      <a:pt x="82" y="64"/>
                      <a:pt x="78" y="66"/>
                      <a:pt x="77" y="66"/>
                    </a:cubicBezTo>
                    <a:cubicBezTo>
                      <a:pt x="77" y="67"/>
                      <a:pt x="76" y="68"/>
                      <a:pt x="76" y="68"/>
                    </a:cubicBezTo>
                    <a:cubicBezTo>
                      <a:pt x="76" y="69"/>
                      <a:pt x="75" y="72"/>
                      <a:pt x="75" y="72"/>
                    </a:cubicBezTo>
                    <a:cubicBezTo>
                      <a:pt x="75" y="72"/>
                      <a:pt x="71" y="73"/>
                      <a:pt x="70" y="73"/>
                    </a:cubicBezTo>
                    <a:cubicBezTo>
                      <a:pt x="70" y="73"/>
                      <a:pt x="69" y="73"/>
                      <a:pt x="69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1"/>
                      <a:pt x="61" y="75"/>
                      <a:pt x="61" y="75"/>
                    </a:cubicBezTo>
                    <a:cubicBezTo>
                      <a:pt x="61" y="75"/>
                      <a:pt x="58" y="79"/>
                      <a:pt x="58" y="79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60" y="82"/>
                      <a:pt x="60" y="82"/>
                    </a:cubicBezTo>
                    <a:cubicBezTo>
                      <a:pt x="60" y="82"/>
                      <a:pt x="63" y="83"/>
                      <a:pt x="63" y="83"/>
                    </a:cubicBezTo>
                    <a:cubicBezTo>
                      <a:pt x="63" y="83"/>
                      <a:pt x="63" y="84"/>
                      <a:pt x="63" y="85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7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8"/>
                      <a:pt x="63" y="89"/>
                      <a:pt x="63" y="89"/>
                    </a:cubicBezTo>
                    <a:cubicBezTo>
                      <a:pt x="63" y="89"/>
                      <a:pt x="64" y="89"/>
                      <a:pt x="64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2"/>
                      <a:pt x="66" y="92"/>
                      <a:pt x="66" y="92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69" y="97"/>
                      <a:pt x="69" y="98"/>
                      <a:pt x="69" y="98"/>
                    </a:cubicBezTo>
                    <a:cubicBezTo>
                      <a:pt x="68" y="98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7" y="100"/>
                      <a:pt x="67" y="100"/>
                    </a:cubicBezTo>
                    <a:cubicBezTo>
                      <a:pt x="67" y="100"/>
                      <a:pt x="66" y="100"/>
                      <a:pt x="66" y="100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4" y="99"/>
                      <a:pt x="64" y="99"/>
                    </a:cubicBezTo>
                    <a:cubicBezTo>
                      <a:pt x="64" y="99"/>
                      <a:pt x="63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4" y="100"/>
                      <a:pt x="53" y="100"/>
                      <a:pt x="53" y="100"/>
                    </a:cubicBezTo>
                    <a:cubicBezTo>
                      <a:pt x="53" y="100"/>
                      <a:pt x="53" y="102"/>
                      <a:pt x="53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0" y="102"/>
                      <a:pt x="50" y="102"/>
                    </a:cubicBezTo>
                    <a:cubicBezTo>
                      <a:pt x="50" y="102"/>
                      <a:pt x="50" y="103"/>
                      <a:pt x="49" y="103"/>
                    </a:cubicBezTo>
                    <a:cubicBezTo>
                      <a:pt x="49" y="103"/>
                      <a:pt x="49" y="103"/>
                      <a:pt x="49" y="102"/>
                    </a:cubicBezTo>
                    <a:cubicBezTo>
                      <a:pt x="48" y="102"/>
                      <a:pt x="47" y="102"/>
                      <a:pt x="46" y="102"/>
                    </a:cubicBezTo>
                    <a:cubicBezTo>
                      <a:pt x="45" y="102"/>
                      <a:pt x="45" y="101"/>
                      <a:pt x="44" y="100"/>
                    </a:cubicBezTo>
                    <a:cubicBezTo>
                      <a:pt x="44" y="99"/>
                      <a:pt x="44" y="99"/>
                      <a:pt x="44" y="98"/>
                    </a:cubicBezTo>
                    <a:cubicBezTo>
                      <a:pt x="44" y="96"/>
                      <a:pt x="43" y="95"/>
                      <a:pt x="41" y="95"/>
                    </a:cubicBezTo>
                    <a:cubicBezTo>
                      <a:pt x="40" y="95"/>
                      <a:pt x="39" y="95"/>
                      <a:pt x="40" y="93"/>
                    </a:cubicBezTo>
                    <a:cubicBezTo>
                      <a:pt x="40" y="91"/>
                      <a:pt x="39" y="90"/>
                      <a:pt x="37" y="90"/>
                    </a:cubicBezTo>
                    <a:cubicBezTo>
                      <a:pt x="37" y="90"/>
                      <a:pt x="36" y="90"/>
                      <a:pt x="35" y="90"/>
                    </a:cubicBezTo>
                    <a:cubicBezTo>
                      <a:pt x="34" y="91"/>
                      <a:pt x="32" y="91"/>
                      <a:pt x="31" y="91"/>
                    </a:cubicBezTo>
                    <a:cubicBezTo>
                      <a:pt x="30" y="91"/>
                      <a:pt x="29" y="92"/>
                      <a:pt x="28" y="91"/>
                    </a:cubicBezTo>
                    <a:cubicBezTo>
                      <a:pt x="27" y="92"/>
                      <a:pt x="27" y="91"/>
                      <a:pt x="26" y="92"/>
                    </a:cubicBezTo>
                    <a:cubicBezTo>
                      <a:pt x="24" y="93"/>
                      <a:pt x="23" y="91"/>
                      <a:pt x="22" y="90"/>
                    </a:cubicBezTo>
                    <a:cubicBezTo>
                      <a:pt x="21" y="91"/>
                      <a:pt x="19" y="91"/>
                      <a:pt x="18" y="91"/>
                    </a:cubicBezTo>
                    <a:cubicBezTo>
                      <a:pt x="18" y="91"/>
                      <a:pt x="18" y="92"/>
                      <a:pt x="17" y="92"/>
                    </a:cubicBezTo>
                    <a:cubicBezTo>
                      <a:pt x="16" y="92"/>
                      <a:pt x="15" y="92"/>
                      <a:pt x="14" y="92"/>
                    </a:cubicBezTo>
                    <a:cubicBezTo>
                      <a:pt x="12" y="91"/>
                      <a:pt x="10" y="92"/>
                      <a:pt x="8" y="93"/>
                    </a:cubicBezTo>
                    <a:cubicBezTo>
                      <a:pt x="7" y="93"/>
                      <a:pt x="6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79"/>
                      <a:pt x="16" y="79"/>
                      <a:pt x="16" y="79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9"/>
                      <a:pt x="28" y="60"/>
                      <a:pt x="28" y="60"/>
                    </a:cubicBezTo>
                    <a:cubicBezTo>
                      <a:pt x="28" y="60"/>
                      <a:pt x="30" y="59"/>
                      <a:pt x="31" y="59"/>
                    </a:cubicBezTo>
                    <a:cubicBezTo>
                      <a:pt x="31" y="59"/>
                      <a:pt x="37" y="57"/>
                      <a:pt x="37" y="57"/>
                    </a:cubicBezTo>
                    <a:cubicBezTo>
                      <a:pt x="37" y="57"/>
                      <a:pt x="37" y="56"/>
                      <a:pt x="36" y="56"/>
                    </a:cubicBezTo>
                    <a:cubicBezTo>
                      <a:pt x="36" y="55"/>
                      <a:pt x="36" y="53"/>
                      <a:pt x="36" y="53"/>
                    </a:cubicBezTo>
                    <a:cubicBezTo>
                      <a:pt x="36" y="53"/>
                      <a:pt x="37" y="50"/>
                      <a:pt x="37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2" y="47"/>
                      <a:pt x="43" y="47"/>
                    </a:cubicBezTo>
                    <a:cubicBezTo>
                      <a:pt x="43" y="47"/>
                      <a:pt x="46" y="46"/>
                      <a:pt x="46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2"/>
                      <a:pt x="50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8"/>
                      <a:pt x="57" y="38"/>
                    </a:cubicBezTo>
                    <a:cubicBezTo>
                      <a:pt x="57" y="38"/>
                      <a:pt x="57" y="36"/>
                      <a:pt x="57" y="36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0"/>
                      <a:pt x="64" y="29"/>
                      <a:pt x="64" y="28"/>
                    </a:cubicBezTo>
                    <a:cubicBezTo>
                      <a:pt x="64" y="28"/>
                      <a:pt x="63" y="27"/>
                      <a:pt x="63" y="27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71" y="17"/>
                      <a:pt x="71" y="17"/>
                    </a:cubicBezTo>
                    <a:cubicBezTo>
                      <a:pt x="71" y="17"/>
                      <a:pt x="72" y="16"/>
                      <a:pt x="72" y="15"/>
                    </a:cubicBezTo>
                    <a:cubicBezTo>
                      <a:pt x="72" y="15"/>
                      <a:pt x="72" y="14"/>
                      <a:pt x="72" y="13"/>
                    </a:cubicBezTo>
                    <a:cubicBezTo>
                      <a:pt x="72" y="13"/>
                      <a:pt x="72" y="12"/>
                      <a:pt x="72" y="12"/>
                    </a:cubicBezTo>
                    <a:cubicBezTo>
                      <a:pt x="72" y="12"/>
                      <a:pt x="72" y="11"/>
                      <a:pt x="72" y="11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74" y="4"/>
                      <a:pt x="74" y="3"/>
                      <a:pt x="74" y="3"/>
                    </a:cubicBezTo>
                    <a:cubicBezTo>
                      <a:pt x="74" y="3"/>
                      <a:pt x="78" y="1"/>
                      <a:pt x="78" y="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2" y="3"/>
                      <a:pt x="82" y="4"/>
                    </a:cubicBezTo>
                    <a:cubicBezTo>
                      <a:pt x="82" y="4"/>
                      <a:pt x="81" y="5"/>
                      <a:pt x="80" y="5"/>
                    </a:cubicBezTo>
                    <a:cubicBezTo>
                      <a:pt x="80" y="5"/>
                      <a:pt x="79" y="5"/>
                      <a:pt x="79" y="5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0" y="8"/>
                      <a:pt x="83" y="9"/>
                      <a:pt x="83" y="9"/>
                    </a:cubicBezTo>
                    <a:cubicBezTo>
                      <a:pt x="83" y="9"/>
                      <a:pt x="84" y="10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7" y="12"/>
                      <a:pt x="87" y="12"/>
                    </a:cubicBezTo>
                    <a:cubicBezTo>
                      <a:pt x="87" y="12"/>
                      <a:pt x="88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90" y="16"/>
                      <a:pt x="90" y="16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7" y="18"/>
                      <a:pt x="87" y="18"/>
                      <a:pt x="87" y="18"/>
                    </a:cubicBezTo>
                    <a:cubicBezTo>
                      <a:pt x="87" y="18"/>
                      <a:pt x="86" y="19"/>
                      <a:pt x="86" y="19"/>
                    </a:cubicBezTo>
                    <a:cubicBezTo>
                      <a:pt x="86" y="20"/>
                      <a:pt x="85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5" y="24"/>
                      <a:pt x="85" y="24"/>
                    </a:cubicBezTo>
                    <a:cubicBezTo>
                      <a:pt x="86" y="25"/>
                      <a:pt x="86" y="26"/>
                      <a:pt x="86" y="26"/>
                    </a:cubicBezTo>
                    <a:cubicBezTo>
                      <a:pt x="86" y="26"/>
                      <a:pt x="86" y="28"/>
                      <a:pt x="86" y="28"/>
                    </a:cubicBezTo>
                    <a:cubicBezTo>
                      <a:pt x="86" y="29"/>
                      <a:pt x="86" y="30"/>
                      <a:pt x="86" y="30"/>
                    </a:cubicBezTo>
                    <a:cubicBezTo>
                      <a:pt x="86" y="31"/>
                      <a:pt x="87" y="32"/>
                      <a:pt x="87" y="32"/>
                    </a:cubicBezTo>
                    <a:cubicBezTo>
                      <a:pt x="87" y="32"/>
                      <a:pt x="88" y="33"/>
                      <a:pt x="89" y="33"/>
                    </a:cubicBezTo>
                    <a:cubicBezTo>
                      <a:pt x="89" y="33"/>
                      <a:pt x="91" y="34"/>
                      <a:pt x="91" y="34"/>
                    </a:cubicBezTo>
                    <a:cubicBezTo>
                      <a:pt x="91" y="34"/>
                      <a:pt x="92" y="34"/>
                      <a:pt x="92" y="34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7" y="37"/>
                      <a:pt x="97" y="37"/>
                      <a:pt x="97" y="37"/>
                    </a:cubicBezTo>
                    <a:lnTo>
                      <a:pt x="98" y="38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8" name="Freeform 844">
                <a:extLst>
                  <a:ext uri="{FF2B5EF4-FFF2-40B4-BE49-F238E27FC236}">
                    <a16:creationId xmlns="" xmlns:a16="http://schemas.microsoft.com/office/drawing/2014/main" id="{AD6896E3-614E-6E4C-A804-D0749F32D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5238" y="3541713"/>
                <a:ext cx="177800" cy="196850"/>
              </a:xfrm>
              <a:custGeom>
                <a:avLst/>
                <a:gdLst>
                  <a:gd name="T0" fmla="*/ 39 w 43"/>
                  <a:gd name="T1" fmla="*/ 1 h 47"/>
                  <a:gd name="T2" fmla="*/ 38 w 43"/>
                  <a:gd name="T3" fmla="*/ 0 h 47"/>
                  <a:gd name="T4" fmla="*/ 37 w 43"/>
                  <a:gd name="T5" fmla="*/ 2 h 47"/>
                  <a:gd name="T6" fmla="*/ 35 w 43"/>
                  <a:gd name="T7" fmla="*/ 6 h 47"/>
                  <a:gd name="T8" fmla="*/ 34 w 43"/>
                  <a:gd name="T9" fmla="*/ 5 h 47"/>
                  <a:gd name="T10" fmla="*/ 32 w 43"/>
                  <a:gd name="T11" fmla="*/ 8 h 47"/>
                  <a:gd name="T12" fmla="*/ 25 w 43"/>
                  <a:gd name="T13" fmla="*/ 9 h 47"/>
                  <a:gd name="T14" fmla="*/ 27 w 43"/>
                  <a:gd name="T15" fmla="*/ 12 h 47"/>
                  <a:gd name="T16" fmla="*/ 26 w 43"/>
                  <a:gd name="T17" fmla="*/ 14 h 47"/>
                  <a:gd name="T18" fmla="*/ 24 w 43"/>
                  <a:gd name="T19" fmla="*/ 14 h 47"/>
                  <a:gd name="T20" fmla="*/ 17 w 43"/>
                  <a:gd name="T21" fmla="*/ 11 h 47"/>
                  <a:gd name="T22" fmla="*/ 15 w 43"/>
                  <a:gd name="T23" fmla="*/ 13 h 47"/>
                  <a:gd name="T24" fmla="*/ 13 w 43"/>
                  <a:gd name="T25" fmla="*/ 16 h 47"/>
                  <a:gd name="T26" fmla="*/ 10 w 43"/>
                  <a:gd name="T27" fmla="*/ 19 h 47"/>
                  <a:gd name="T28" fmla="*/ 6 w 43"/>
                  <a:gd name="T29" fmla="*/ 22 h 47"/>
                  <a:gd name="T30" fmla="*/ 1 w 43"/>
                  <a:gd name="T31" fmla="*/ 26 h 47"/>
                  <a:gd name="T32" fmla="*/ 1 w 43"/>
                  <a:gd name="T33" fmla="*/ 29 h 47"/>
                  <a:gd name="T34" fmla="*/ 6 w 43"/>
                  <a:gd name="T35" fmla="*/ 31 h 47"/>
                  <a:gd name="T36" fmla="*/ 7 w 43"/>
                  <a:gd name="T37" fmla="*/ 33 h 47"/>
                  <a:gd name="T38" fmla="*/ 6 w 43"/>
                  <a:gd name="T39" fmla="*/ 35 h 47"/>
                  <a:gd name="T40" fmla="*/ 4 w 43"/>
                  <a:gd name="T41" fmla="*/ 41 h 47"/>
                  <a:gd name="T42" fmla="*/ 3 w 43"/>
                  <a:gd name="T43" fmla="*/ 42 h 47"/>
                  <a:gd name="T44" fmla="*/ 3 w 43"/>
                  <a:gd name="T45" fmla="*/ 43 h 47"/>
                  <a:gd name="T46" fmla="*/ 4 w 43"/>
                  <a:gd name="T47" fmla="*/ 44 h 47"/>
                  <a:gd name="T48" fmla="*/ 5 w 43"/>
                  <a:gd name="T49" fmla="*/ 45 h 47"/>
                  <a:gd name="T50" fmla="*/ 8 w 43"/>
                  <a:gd name="T51" fmla="*/ 46 h 47"/>
                  <a:gd name="T52" fmla="*/ 13 w 43"/>
                  <a:gd name="T53" fmla="*/ 46 h 47"/>
                  <a:gd name="T54" fmla="*/ 13 w 43"/>
                  <a:gd name="T55" fmla="*/ 47 h 47"/>
                  <a:gd name="T56" fmla="*/ 15 w 43"/>
                  <a:gd name="T57" fmla="*/ 46 h 47"/>
                  <a:gd name="T58" fmla="*/ 19 w 43"/>
                  <a:gd name="T59" fmla="*/ 42 h 47"/>
                  <a:gd name="T60" fmla="*/ 25 w 43"/>
                  <a:gd name="T61" fmla="*/ 42 h 47"/>
                  <a:gd name="T62" fmla="*/ 26 w 43"/>
                  <a:gd name="T63" fmla="*/ 41 h 47"/>
                  <a:gd name="T64" fmla="*/ 26 w 43"/>
                  <a:gd name="T65" fmla="*/ 38 h 47"/>
                  <a:gd name="T66" fmla="*/ 21 w 43"/>
                  <a:gd name="T67" fmla="*/ 34 h 47"/>
                  <a:gd name="T68" fmla="*/ 21 w 43"/>
                  <a:gd name="T69" fmla="*/ 30 h 47"/>
                  <a:gd name="T70" fmla="*/ 27 w 43"/>
                  <a:gd name="T71" fmla="*/ 26 h 47"/>
                  <a:gd name="T72" fmla="*/ 29 w 43"/>
                  <a:gd name="T73" fmla="*/ 24 h 47"/>
                  <a:gd name="T74" fmla="*/ 35 w 43"/>
                  <a:gd name="T75" fmla="*/ 19 h 47"/>
                  <a:gd name="T76" fmla="*/ 36 w 43"/>
                  <a:gd name="T77" fmla="*/ 15 h 47"/>
                  <a:gd name="T78" fmla="*/ 36 w 43"/>
                  <a:gd name="T79" fmla="*/ 13 h 47"/>
                  <a:gd name="T80" fmla="*/ 41 w 43"/>
                  <a:gd name="T81" fmla="*/ 5 h 47"/>
                  <a:gd name="T82" fmla="*/ 42 w 43"/>
                  <a:gd name="T83" fmla="*/ 6 h 47"/>
                  <a:gd name="T84" fmla="*/ 42 w 43"/>
                  <a:gd name="T85" fmla="*/ 5 h 47"/>
                  <a:gd name="T86" fmla="*/ 42 w 43"/>
                  <a:gd name="T87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47">
                    <a:moveTo>
                      <a:pt x="41" y="3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38" y="1"/>
                      <a:pt x="37" y="2"/>
                      <a:pt x="37" y="2"/>
                    </a:cubicBezTo>
                    <a:cubicBezTo>
                      <a:pt x="37" y="2"/>
                      <a:pt x="36" y="5"/>
                      <a:pt x="36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5" y="5"/>
                      <a:pt x="34" y="5"/>
                      <a:pt x="34" y="5"/>
                    </a:cubicBezTo>
                    <a:cubicBezTo>
                      <a:pt x="34" y="5"/>
                      <a:pt x="33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0" y="9"/>
                      <a:pt x="30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1"/>
                      <a:pt x="26" y="12"/>
                      <a:pt x="27" y="12"/>
                    </a:cubicBezTo>
                    <a:cubicBezTo>
                      <a:pt x="27" y="12"/>
                      <a:pt x="27" y="13"/>
                      <a:pt x="27" y="13"/>
                    </a:cubicBezTo>
                    <a:cubicBezTo>
                      <a:pt x="27" y="13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7" y="12"/>
                    </a:cubicBezTo>
                    <a:cubicBezTo>
                      <a:pt x="17" y="12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5"/>
                    </a:cubicBezTo>
                    <a:cubicBezTo>
                      <a:pt x="15" y="15"/>
                      <a:pt x="13" y="15"/>
                      <a:pt x="13" y="16"/>
                    </a:cubicBezTo>
                    <a:cubicBezTo>
                      <a:pt x="13" y="16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6" y="22"/>
                      <a:pt x="6" y="22"/>
                    </a:cubicBezTo>
                    <a:cubicBezTo>
                      <a:pt x="6" y="22"/>
                      <a:pt x="3" y="24"/>
                      <a:pt x="3" y="25"/>
                    </a:cubicBezTo>
                    <a:cubicBezTo>
                      <a:pt x="2" y="25"/>
                      <a:pt x="1" y="26"/>
                      <a:pt x="1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8"/>
                      <a:pt x="1" y="29"/>
                    </a:cubicBezTo>
                    <a:cubicBezTo>
                      <a:pt x="2" y="29"/>
                      <a:pt x="2" y="30"/>
                      <a:pt x="3" y="30"/>
                    </a:cubicBezTo>
                    <a:cubicBezTo>
                      <a:pt x="4" y="30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4"/>
                      <a:pt x="6" y="34"/>
                      <a:pt x="6" y="35"/>
                    </a:cubicBezTo>
                    <a:cubicBezTo>
                      <a:pt x="5" y="36"/>
                      <a:pt x="5" y="37"/>
                      <a:pt x="6" y="38"/>
                    </a:cubicBezTo>
                    <a:cubicBezTo>
                      <a:pt x="5" y="39"/>
                      <a:pt x="4" y="40"/>
                      <a:pt x="4" y="41"/>
                    </a:cubicBezTo>
                    <a:cubicBezTo>
                      <a:pt x="3" y="41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" y="43"/>
                      <a:pt x="5" y="43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5"/>
                      <a:pt x="5" y="45"/>
                      <a:pt x="5" y="45"/>
                    </a:cubicBezTo>
                    <a:cubicBezTo>
                      <a:pt x="6" y="45"/>
                      <a:pt x="6" y="46"/>
                      <a:pt x="7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7"/>
                      <a:pt x="11" y="47"/>
                      <a:pt x="12" y="46"/>
                    </a:cubicBezTo>
                    <a:cubicBezTo>
                      <a:pt x="12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5" y="47"/>
                      <a:pt x="15" y="46"/>
                      <a:pt x="15" y="46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8" y="42"/>
                      <a:pt x="19" y="42"/>
                    </a:cubicBezTo>
                    <a:cubicBezTo>
                      <a:pt x="19" y="42"/>
                      <a:pt x="20" y="42"/>
                      <a:pt x="20" y="42"/>
                    </a:cubicBezTo>
                    <a:cubicBezTo>
                      <a:pt x="22" y="42"/>
                      <a:pt x="23" y="42"/>
                      <a:pt x="25" y="42"/>
                    </a:cubicBezTo>
                    <a:cubicBezTo>
                      <a:pt x="25" y="42"/>
                      <a:pt x="25" y="42"/>
                      <a:pt x="26" y="42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7" y="41"/>
                      <a:pt x="27" y="40"/>
                      <a:pt x="27" y="40"/>
                    </a:cubicBezTo>
                    <a:cubicBezTo>
                      <a:pt x="27" y="39"/>
                      <a:pt x="26" y="38"/>
                      <a:pt x="26" y="38"/>
                    </a:cubicBezTo>
                    <a:cubicBezTo>
                      <a:pt x="25" y="37"/>
                      <a:pt x="25" y="37"/>
                      <a:pt x="24" y="37"/>
                    </a:cubicBezTo>
                    <a:cubicBezTo>
                      <a:pt x="23" y="36"/>
                      <a:pt x="22" y="35"/>
                      <a:pt x="21" y="34"/>
                    </a:cubicBezTo>
                    <a:cubicBezTo>
                      <a:pt x="21" y="34"/>
                      <a:pt x="21" y="33"/>
                      <a:pt x="20" y="33"/>
                    </a:cubicBezTo>
                    <a:cubicBezTo>
                      <a:pt x="21" y="32"/>
                      <a:pt x="21" y="31"/>
                      <a:pt x="21" y="30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4" y="28"/>
                      <a:pt x="25" y="26"/>
                      <a:pt x="27" y="26"/>
                    </a:cubicBezTo>
                    <a:cubicBezTo>
                      <a:pt x="27" y="26"/>
                      <a:pt x="28" y="26"/>
                      <a:pt x="28" y="25"/>
                    </a:cubicBezTo>
                    <a:cubicBezTo>
                      <a:pt x="28" y="25"/>
                      <a:pt x="28" y="25"/>
                      <a:pt x="29" y="24"/>
                    </a:cubicBezTo>
                    <a:cubicBezTo>
                      <a:pt x="30" y="23"/>
                      <a:pt x="32" y="22"/>
                      <a:pt x="33" y="20"/>
                    </a:cubicBezTo>
                    <a:cubicBezTo>
                      <a:pt x="34" y="20"/>
                      <a:pt x="34" y="20"/>
                      <a:pt x="35" y="19"/>
                    </a:cubicBezTo>
                    <a:cubicBezTo>
                      <a:pt x="36" y="19"/>
                      <a:pt x="36" y="19"/>
                      <a:pt x="36" y="18"/>
                    </a:cubicBezTo>
                    <a:cubicBezTo>
                      <a:pt x="36" y="17"/>
                      <a:pt x="36" y="16"/>
                      <a:pt x="36" y="15"/>
                    </a:cubicBezTo>
                    <a:cubicBezTo>
                      <a:pt x="36" y="15"/>
                      <a:pt x="36" y="15"/>
                      <a:pt x="36" y="14"/>
                    </a:cubicBezTo>
                    <a:cubicBezTo>
                      <a:pt x="36" y="14"/>
                      <a:pt x="36" y="14"/>
                      <a:pt x="36" y="13"/>
                    </a:cubicBezTo>
                    <a:cubicBezTo>
                      <a:pt x="36" y="12"/>
                      <a:pt x="36" y="11"/>
                      <a:pt x="37" y="11"/>
                    </a:cubicBezTo>
                    <a:cubicBezTo>
                      <a:pt x="38" y="9"/>
                      <a:pt x="40" y="7"/>
                      <a:pt x="41" y="5"/>
                    </a:cubicBezTo>
                    <a:cubicBezTo>
                      <a:pt x="42" y="5"/>
                      <a:pt x="42" y="5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3" y="6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4"/>
                      <a:pt x="42" y="4"/>
                    </a:cubicBezTo>
                    <a:lnTo>
                      <a:pt x="41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9" name="Freeform 845">
                <a:extLst>
                  <a:ext uri="{FF2B5EF4-FFF2-40B4-BE49-F238E27FC236}">
                    <a16:creationId xmlns="" xmlns:a16="http://schemas.microsoft.com/office/drawing/2014/main" id="{CBC6231C-E2BA-6442-981C-C8C2D028D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5875" y="3987800"/>
                <a:ext cx="228600" cy="130175"/>
              </a:xfrm>
              <a:custGeom>
                <a:avLst/>
                <a:gdLst>
                  <a:gd name="T0" fmla="*/ 2 w 55"/>
                  <a:gd name="T1" fmla="*/ 9 h 31"/>
                  <a:gd name="T2" fmla="*/ 0 w 55"/>
                  <a:gd name="T3" fmla="*/ 12 h 31"/>
                  <a:gd name="T4" fmla="*/ 10 w 55"/>
                  <a:gd name="T5" fmla="*/ 18 h 31"/>
                  <a:gd name="T6" fmla="*/ 13 w 55"/>
                  <a:gd name="T7" fmla="*/ 19 h 31"/>
                  <a:gd name="T8" fmla="*/ 16 w 55"/>
                  <a:gd name="T9" fmla="*/ 21 h 31"/>
                  <a:gd name="T10" fmla="*/ 18 w 55"/>
                  <a:gd name="T11" fmla="*/ 22 h 31"/>
                  <a:gd name="T12" fmla="*/ 22 w 55"/>
                  <a:gd name="T13" fmla="*/ 24 h 31"/>
                  <a:gd name="T14" fmla="*/ 25 w 55"/>
                  <a:gd name="T15" fmla="*/ 24 h 31"/>
                  <a:gd name="T16" fmla="*/ 27 w 55"/>
                  <a:gd name="T17" fmla="*/ 22 h 31"/>
                  <a:gd name="T18" fmla="*/ 31 w 55"/>
                  <a:gd name="T19" fmla="*/ 24 h 31"/>
                  <a:gd name="T20" fmla="*/ 34 w 55"/>
                  <a:gd name="T21" fmla="*/ 28 h 31"/>
                  <a:gd name="T22" fmla="*/ 37 w 55"/>
                  <a:gd name="T23" fmla="*/ 27 h 31"/>
                  <a:gd name="T24" fmla="*/ 39 w 55"/>
                  <a:gd name="T25" fmla="*/ 29 h 31"/>
                  <a:gd name="T26" fmla="*/ 43 w 55"/>
                  <a:gd name="T27" fmla="*/ 29 h 31"/>
                  <a:gd name="T28" fmla="*/ 46 w 55"/>
                  <a:gd name="T29" fmla="*/ 31 h 31"/>
                  <a:gd name="T30" fmla="*/ 48 w 55"/>
                  <a:gd name="T31" fmla="*/ 31 h 31"/>
                  <a:gd name="T32" fmla="*/ 50 w 55"/>
                  <a:gd name="T33" fmla="*/ 31 h 31"/>
                  <a:gd name="T34" fmla="*/ 52 w 55"/>
                  <a:gd name="T35" fmla="*/ 31 h 31"/>
                  <a:gd name="T36" fmla="*/ 54 w 55"/>
                  <a:gd name="T37" fmla="*/ 31 h 31"/>
                  <a:gd name="T38" fmla="*/ 54 w 55"/>
                  <a:gd name="T39" fmla="*/ 26 h 31"/>
                  <a:gd name="T40" fmla="*/ 55 w 55"/>
                  <a:gd name="T41" fmla="*/ 21 h 31"/>
                  <a:gd name="T42" fmla="*/ 53 w 55"/>
                  <a:gd name="T43" fmla="*/ 19 h 31"/>
                  <a:gd name="T44" fmla="*/ 48 w 55"/>
                  <a:gd name="T45" fmla="*/ 20 h 31"/>
                  <a:gd name="T46" fmla="*/ 43 w 55"/>
                  <a:gd name="T47" fmla="*/ 18 h 31"/>
                  <a:gd name="T48" fmla="*/ 41 w 55"/>
                  <a:gd name="T49" fmla="*/ 18 h 31"/>
                  <a:gd name="T50" fmla="*/ 39 w 55"/>
                  <a:gd name="T51" fmla="*/ 17 h 31"/>
                  <a:gd name="T52" fmla="*/ 34 w 55"/>
                  <a:gd name="T53" fmla="*/ 16 h 31"/>
                  <a:gd name="T54" fmla="*/ 33 w 55"/>
                  <a:gd name="T55" fmla="*/ 14 h 31"/>
                  <a:gd name="T56" fmla="*/ 28 w 55"/>
                  <a:gd name="T57" fmla="*/ 12 h 31"/>
                  <a:gd name="T58" fmla="*/ 28 w 55"/>
                  <a:gd name="T59" fmla="*/ 9 h 31"/>
                  <a:gd name="T60" fmla="*/ 26 w 55"/>
                  <a:gd name="T61" fmla="*/ 9 h 31"/>
                  <a:gd name="T62" fmla="*/ 23 w 55"/>
                  <a:gd name="T63" fmla="*/ 9 h 31"/>
                  <a:gd name="T64" fmla="*/ 21 w 55"/>
                  <a:gd name="T65" fmla="*/ 6 h 31"/>
                  <a:gd name="T66" fmla="*/ 18 w 55"/>
                  <a:gd name="T67" fmla="*/ 5 h 31"/>
                  <a:gd name="T68" fmla="*/ 15 w 55"/>
                  <a:gd name="T69" fmla="*/ 3 h 31"/>
                  <a:gd name="T70" fmla="*/ 14 w 55"/>
                  <a:gd name="T71" fmla="*/ 1 h 31"/>
                  <a:gd name="T72" fmla="*/ 12 w 55"/>
                  <a:gd name="T73" fmla="*/ 0 h 31"/>
                  <a:gd name="T74" fmla="*/ 9 w 55"/>
                  <a:gd name="T75" fmla="*/ 2 h 31"/>
                  <a:gd name="T76" fmla="*/ 7 w 55"/>
                  <a:gd name="T77" fmla="*/ 3 h 31"/>
                  <a:gd name="T78" fmla="*/ 3 w 55"/>
                  <a:gd name="T79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31">
                    <a:moveTo>
                      <a:pt x="2" y="5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5" y="24"/>
                      <a:pt x="25" y="24"/>
                    </a:cubicBezTo>
                    <a:cubicBezTo>
                      <a:pt x="25" y="24"/>
                      <a:pt x="26" y="23"/>
                      <a:pt x="26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9" y="23"/>
                      <a:pt x="29" y="23"/>
                    </a:cubicBezTo>
                    <a:cubicBezTo>
                      <a:pt x="29" y="23"/>
                      <a:pt x="31" y="24"/>
                      <a:pt x="31" y="24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9" y="29"/>
                      <a:pt x="39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8" y="31"/>
                      <a:pt x="48" y="31"/>
                    </a:cubicBezTo>
                    <a:cubicBezTo>
                      <a:pt x="48" y="31"/>
                      <a:pt x="49" y="31"/>
                      <a:pt x="49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1" y="30"/>
                      <a:pt x="51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0"/>
                      <a:pt x="53" y="30"/>
                    </a:cubicBezTo>
                    <a:cubicBezTo>
                      <a:pt x="53" y="30"/>
                      <a:pt x="54" y="31"/>
                      <a:pt x="54" y="3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5" y="29"/>
                      <a:pt x="54" y="26"/>
                      <a:pt x="54" y="26"/>
                    </a:cubicBezTo>
                    <a:cubicBezTo>
                      <a:pt x="54" y="25"/>
                      <a:pt x="54" y="22"/>
                      <a:pt x="54" y="22"/>
                    </a:cubicBezTo>
                    <a:cubicBezTo>
                      <a:pt x="54" y="22"/>
                      <a:pt x="55" y="21"/>
                      <a:pt x="55" y="21"/>
                    </a:cubicBezTo>
                    <a:cubicBezTo>
                      <a:pt x="55" y="21"/>
                      <a:pt x="55" y="19"/>
                      <a:pt x="55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2" y="20"/>
                      <a:pt x="51" y="20"/>
                    </a:cubicBezTo>
                    <a:cubicBezTo>
                      <a:pt x="50" y="20"/>
                      <a:pt x="48" y="20"/>
                      <a:pt x="48" y="20"/>
                    </a:cubicBezTo>
                    <a:cubicBezTo>
                      <a:pt x="48" y="20"/>
                      <a:pt x="45" y="18"/>
                      <a:pt x="45" y="18"/>
                    </a:cubicBezTo>
                    <a:cubicBezTo>
                      <a:pt x="45" y="18"/>
                      <a:pt x="43" y="18"/>
                      <a:pt x="43" y="18"/>
                    </a:cubicBezTo>
                    <a:cubicBezTo>
                      <a:pt x="43" y="18"/>
                      <a:pt x="43" y="19"/>
                      <a:pt x="42" y="19"/>
                    </a:cubicBezTo>
                    <a:cubicBezTo>
                      <a:pt x="41" y="19"/>
                      <a:pt x="41" y="18"/>
                      <a:pt x="41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39" y="17"/>
                      <a:pt x="39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7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4" y="14"/>
                      <a:pt x="33" y="14"/>
                    </a:cubicBezTo>
                    <a:cubicBezTo>
                      <a:pt x="33" y="14"/>
                      <a:pt x="32" y="14"/>
                      <a:pt x="31" y="14"/>
                    </a:cubicBezTo>
                    <a:cubicBezTo>
                      <a:pt x="30" y="14"/>
                      <a:pt x="28" y="12"/>
                      <a:pt x="28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1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0" name="Freeform 846">
                <a:extLst>
                  <a:ext uri="{FF2B5EF4-FFF2-40B4-BE49-F238E27FC236}">
                    <a16:creationId xmlns="" xmlns:a16="http://schemas.microsoft.com/office/drawing/2014/main" id="{712601EC-CA79-4640-8C1F-2675A0F9B6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72425" y="4054475"/>
                <a:ext cx="250825" cy="550863"/>
              </a:xfrm>
              <a:custGeom>
                <a:avLst/>
                <a:gdLst>
                  <a:gd name="T0" fmla="*/ 57 w 60"/>
                  <a:gd name="T1" fmla="*/ 54 h 132"/>
                  <a:gd name="T2" fmla="*/ 54 w 60"/>
                  <a:gd name="T3" fmla="*/ 59 h 132"/>
                  <a:gd name="T4" fmla="*/ 49 w 60"/>
                  <a:gd name="T5" fmla="*/ 62 h 132"/>
                  <a:gd name="T6" fmla="*/ 42 w 60"/>
                  <a:gd name="T7" fmla="*/ 66 h 132"/>
                  <a:gd name="T8" fmla="*/ 40 w 60"/>
                  <a:gd name="T9" fmla="*/ 73 h 132"/>
                  <a:gd name="T10" fmla="*/ 42 w 60"/>
                  <a:gd name="T11" fmla="*/ 81 h 132"/>
                  <a:gd name="T12" fmla="*/ 48 w 60"/>
                  <a:gd name="T13" fmla="*/ 89 h 132"/>
                  <a:gd name="T14" fmla="*/ 46 w 60"/>
                  <a:gd name="T15" fmla="*/ 96 h 132"/>
                  <a:gd name="T16" fmla="*/ 52 w 60"/>
                  <a:gd name="T17" fmla="*/ 109 h 132"/>
                  <a:gd name="T18" fmla="*/ 54 w 60"/>
                  <a:gd name="T19" fmla="*/ 120 h 132"/>
                  <a:gd name="T20" fmla="*/ 50 w 60"/>
                  <a:gd name="T21" fmla="*/ 129 h 132"/>
                  <a:gd name="T22" fmla="*/ 48 w 60"/>
                  <a:gd name="T23" fmla="*/ 129 h 132"/>
                  <a:gd name="T24" fmla="*/ 49 w 60"/>
                  <a:gd name="T25" fmla="*/ 124 h 132"/>
                  <a:gd name="T26" fmla="*/ 49 w 60"/>
                  <a:gd name="T27" fmla="*/ 119 h 132"/>
                  <a:gd name="T28" fmla="*/ 48 w 60"/>
                  <a:gd name="T29" fmla="*/ 114 h 132"/>
                  <a:gd name="T30" fmla="*/ 46 w 60"/>
                  <a:gd name="T31" fmla="*/ 108 h 132"/>
                  <a:gd name="T32" fmla="*/ 44 w 60"/>
                  <a:gd name="T33" fmla="*/ 106 h 132"/>
                  <a:gd name="T34" fmla="*/ 42 w 60"/>
                  <a:gd name="T35" fmla="*/ 100 h 132"/>
                  <a:gd name="T36" fmla="*/ 41 w 60"/>
                  <a:gd name="T37" fmla="*/ 92 h 132"/>
                  <a:gd name="T38" fmla="*/ 40 w 60"/>
                  <a:gd name="T39" fmla="*/ 89 h 132"/>
                  <a:gd name="T40" fmla="*/ 37 w 60"/>
                  <a:gd name="T41" fmla="*/ 88 h 132"/>
                  <a:gd name="T42" fmla="*/ 33 w 60"/>
                  <a:gd name="T43" fmla="*/ 81 h 132"/>
                  <a:gd name="T44" fmla="*/ 33 w 60"/>
                  <a:gd name="T45" fmla="*/ 87 h 132"/>
                  <a:gd name="T46" fmla="*/ 30 w 60"/>
                  <a:gd name="T47" fmla="*/ 86 h 132"/>
                  <a:gd name="T48" fmla="*/ 28 w 60"/>
                  <a:gd name="T49" fmla="*/ 89 h 132"/>
                  <a:gd name="T50" fmla="*/ 23 w 60"/>
                  <a:gd name="T51" fmla="*/ 92 h 132"/>
                  <a:gd name="T52" fmla="*/ 20 w 60"/>
                  <a:gd name="T53" fmla="*/ 92 h 132"/>
                  <a:gd name="T54" fmla="*/ 18 w 60"/>
                  <a:gd name="T55" fmla="*/ 92 h 132"/>
                  <a:gd name="T56" fmla="*/ 19 w 60"/>
                  <a:gd name="T57" fmla="*/ 88 h 132"/>
                  <a:gd name="T58" fmla="*/ 17 w 60"/>
                  <a:gd name="T59" fmla="*/ 92 h 132"/>
                  <a:gd name="T60" fmla="*/ 17 w 60"/>
                  <a:gd name="T61" fmla="*/ 88 h 132"/>
                  <a:gd name="T62" fmla="*/ 18 w 60"/>
                  <a:gd name="T63" fmla="*/ 82 h 132"/>
                  <a:gd name="T64" fmla="*/ 17 w 60"/>
                  <a:gd name="T65" fmla="*/ 77 h 132"/>
                  <a:gd name="T66" fmla="*/ 15 w 60"/>
                  <a:gd name="T67" fmla="*/ 73 h 132"/>
                  <a:gd name="T68" fmla="*/ 12 w 60"/>
                  <a:gd name="T69" fmla="*/ 70 h 132"/>
                  <a:gd name="T70" fmla="*/ 9 w 60"/>
                  <a:gd name="T71" fmla="*/ 70 h 132"/>
                  <a:gd name="T72" fmla="*/ 9 w 60"/>
                  <a:gd name="T73" fmla="*/ 69 h 132"/>
                  <a:gd name="T74" fmla="*/ 11 w 60"/>
                  <a:gd name="T75" fmla="*/ 67 h 132"/>
                  <a:gd name="T76" fmla="*/ 9 w 60"/>
                  <a:gd name="T77" fmla="*/ 64 h 132"/>
                  <a:gd name="T78" fmla="*/ 6 w 60"/>
                  <a:gd name="T79" fmla="*/ 62 h 132"/>
                  <a:gd name="T80" fmla="*/ 5 w 60"/>
                  <a:gd name="T81" fmla="*/ 61 h 132"/>
                  <a:gd name="T82" fmla="*/ 1 w 60"/>
                  <a:gd name="T83" fmla="*/ 60 h 132"/>
                  <a:gd name="T84" fmla="*/ 0 w 60"/>
                  <a:gd name="T85" fmla="*/ 55 h 132"/>
                  <a:gd name="T86" fmla="*/ 4 w 60"/>
                  <a:gd name="T87" fmla="*/ 49 h 132"/>
                  <a:gd name="T88" fmla="*/ 18 w 60"/>
                  <a:gd name="T89" fmla="*/ 30 h 132"/>
                  <a:gd name="T90" fmla="*/ 19 w 60"/>
                  <a:gd name="T91" fmla="*/ 21 h 132"/>
                  <a:gd name="T92" fmla="*/ 22 w 60"/>
                  <a:gd name="T93" fmla="*/ 11 h 132"/>
                  <a:gd name="T94" fmla="*/ 27 w 60"/>
                  <a:gd name="T95" fmla="*/ 6 h 132"/>
                  <a:gd name="T96" fmla="*/ 34 w 60"/>
                  <a:gd name="T97" fmla="*/ 5 h 132"/>
                  <a:gd name="T98" fmla="*/ 34 w 60"/>
                  <a:gd name="T99" fmla="*/ 0 h 132"/>
                  <a:gd name="T100" fmla="*/ 40 w 60"/>
                  <a:gd name="T101" fmla="*/ 1 h 132"/>
                  <a:gd name="T102" fmla="*/ 45 w 60"/>
                  <a:gd name="T103" fmla="*/ 11 h 132"/>
                  <a:gd name="T104" fmla="*/ 39 w 60"/>
                  <a:gd name="T105" fmla="*/ 25 h 132"/>
                  <a:gd name="T106" fmla="*/ 39 w 60"/>
                  <a:gd name="T107" fmla="*/ 31 h 132"/>
                  <a:gd name="T108" fmla="*/ 45 w 60"/>
                  <a:gd name="T109" fmla="*/ 35 h 132"/>
                  <a:gd name="T110" fmla="*/ 50 w 60"/>
                  <a:gd name="T111" fmla="*/ 40 h 132"/>
                  <a:gd name="T112" fmla="*/ 50 w 60"/>
                  <a:gd name="T113" fmla="*/ 46 h 132"/>
                  <a:gd name="T114" fmla="*/ 52 w 60"/>
                  <a:gd name="T115" fmla="*/ 51 h 132"/>
                  <a:gd name="T116" fmla="*/ 60 w 60"/>
                  <a:gd name="T117" fmla="*/ 52 h 132"/>
                  <a:gd name="T118" fmla="*/ 10 w 60"/>
                  <a:gd name="T119" fmla="*/ 7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" h="132">
                    <a:moveTo>
                      <a:pt x="60" y="52"/>
                    </a:moveTo>
                    <a:cubicBezTo>
                      <a:pt x="60" y="52"/>
                      <a:pt x="59" y="53"/>
                      <a:pt x="59" y="53"/>
                    </a:cubicBezTo>
                    <a:cubicBezTo>
                      <a:pt x="59" y="53"/>
                      <a:pt x="58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6" y="54"/>
                      <a:pt x="56" y="55"/>
                      <a:pt x="56" y="55"/>
                    </a:cubicBezTo>
                    <a:cubicBezTo>
                      <a:pt x="55" y="56"/>
                      <a:pt x="56" y="56"/>
                      <a:pt x="56" y="57"/>
                    </a:cubicBezTo>
                    <a:cubicBezTo>
                      <a:pt x="56" y="58"/>
                      <a:pt x="56" y="57"/>
                      <a:pt x="55" y="57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4" y="59"/>
                      <a:pt x="53" y="59"/>
                      <a:pt x="52" y="59"/>
                    </a:cubicBezTo>
                    <a:cubicBezTo>
                      <a:pt x="51" y="59"/>
                      <a:pt x="50" y="60"/>
                      <a:pt x="50" y="60"/>
                    </a:cubicBezTo>
                    <a:cubicBezTo>
                      <a:pt x="50" y="61"/>
                      <a:pt x="50" y="61"/>
                      <a:pt x="50" y="62"/>
                    </a:cubicBezTo>
                    <a:cubicBezTo>
                      <a:pt x="50" y="62"/>
                      <a:pt x="49" y="62"/>
                      <a:pt x="49" y="62"/>
                    </a:cubicBezTo>
                    <a:cubicBezTo>
                      <a:pt x="48" y="62"/>
                      <a:pt x="48" y="62"/>
                      <a:pt x="47" y="63"/>
                    </a:cubicBezTo>
                    <a:cubicBezTo>
                      <a:pt x="47" y="63"/>
                      <a:pt x="47" y="65"/>
                      <a:pt x="46" y="65"/>
                    </a:cubicBezTo>
                    <a:cubicBezTo>
                      <a:pt x="46" y="65"/>
                      <a:pt x="45" y="66"/>
                      <a:pt x="44" y="66"/>
                    </a:cubicBezTo>
                    <a:cubicBezTo>
                      <a:pt x="44" y="66"/>
                      <a:pt x="43" y="66"/>
                      <a:pt x="42" y="66"/>
                    </a:cubicBezTo>
                    <a:cubicBezTo>
                      <a:pt x="42" y="66"/>
                      <a:pt x="41" y="66"/>
                      <a:pt x="40" y="67"/>
                    </a:cubicBezTo>
                    <a:cubicBezTo>
                      <a:pt x="40" y="67"/>
                      <a:pt x="40" y="69"/>
                      <a:pt x="40" y="70"/>
                    </a:cubicBezTo>
                    <a:cubicBezTo>
                      <a:pt x="40" y="70"/>
                      <a:pt x="39" y="71"/>
                      <a:pt x="39" y="71"/>
                    </a:cubicBezTo>
                    <a:cubicBezTo>
                      <a:pt x="39" y="72"/>
                      <a:pt x="40" y="73"/>
                      <a:pt x="40" y="73"/>
                    </a:cubicBezTo>
                    <a:cubicBezTo>
                      <a:pt x="39" y="74"/>
                      <a:pt x="38" y="74"/>
                      <a:pt x="37" y="75"/>
                    </a:cubicBezTo>
                    <a:cubicBezTo>
                      <a:pt x="36" y="76"/>
                      <a:pt x="37" y="76"/>
                      <a:pt x="38" y="76"/>
                    </a:cubicBezTo>
                    <a:cubicBezTo>
                      <a:pt x="38" y="76"/>
                      <a:pt x="39" y="76"/>
                      <a:pt x="40" y="78"/>
                    </a:cubicBezTo>
                    <a:cubicBezTo>
                      <a:pt x="41" y="81"/>
                      <a:pt x="42" y="80"/>
                      <a:pt x="42" y="81"/>
                    </a:cubicBezTo>
                    <a:cubicBezTo>
                      <a:pt x="42" y="81"/>
                      <a:pt x="43" y="83"/>
                      <a:pt x="44" y="84"/>
                    </a:cubicBezTo>
                    <a:cubicBezTo>
                      <a:pt x="44" y="85"/>
                      <a:pt x="46" y="86"/>
                      <a:pt x="46" y="86"/>
                    </a:cubicBezTo>
                    <a:cubicBezTo>
                      <a:pt x="46" y="86"/>
                      <a:pt x="46" y="87"/>
                      <a:pt x="46" y="88"/>
                    </a:cubicBezTo>
                    <a:cubicBezTo>
                      <a:pt x="47" y="88"/>
                      <a:pt x="48" y="89"/>
                      <a:pt x="48" y="89"/>
                    </a:cubicBezTo>
                    <a:cubicBezTo>
                      <a:pt x="48" y="90"/>
                      <a:pt x="47" y="90"/>
                      <a:pt x="46" y="91"/>
                    </a:cubicBezTo>
                    <a:cubicBezTo>
                      <a:pt x="46" y="91"/>
                      <a:pt x="46" y="92"/>
                      <a:pt x="46" y="92"/>
                    </a:cubicBezTo>
                    <a:cubicBezTo>
                      <a:pt x="46" y="93"/>
                      <a:pt x="46" y="93"/>
                      <a:pt x="46" y="94"/>
                    </a:cubicBezTo>
                    <a:cubicBezTo>
                      <a:pt x="46" y="95"/>
                      <a:pt x="46" y="95"/>
                      <a:pt x="46" y="96"/>
                    </a:cubicBezTo>
                    <a:cubicBezTo>
                      <a:pt x="45" y="96"/>
                      <a:pt x="45" y="97"/>
                      <a:pt x="45" y="98"/>
                    </a:cubicBezTo>
                    <a:cubicBezTo>
                      <a:pt x="45" y="98"/>
                      <a:pt x="46" y="100"/>
                      <a:pt x="47" y="101"/>
                    </a:cubicBezTo>
                    <a:cubicBezTo>
                      <a:pt x="48" y="102"/>
                      <a:pt x="50" y="103"/>
                      <a:pt x="51" y="105"/>
                    </a:cubicBezTo>
                    <a:cubicBezTo>
                      <a:pt x="52" y="106"/>
                      <a:pt x="52" y="107"/>
                      <a:pt x="52" y="109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2"/>
                      <a:pt x="53" y="113"/>
                      <a:pt x="54" y="115"/>
                    </a:cubicBezTo>
                    <a:cubicBezTo>
                      <a:pt x="54" y="116"/>
                      <a:pt x="54" y="117"/>
                      <a:pt x="54" y="118"/>
                    </a:cubicBezTo>
                    <a:cubicBezTo>
                      <a:pt x="54" y="119"/>
                      <a:pt x="54" y="120"/>
                      <a:pt x="54" y="120"/>
                    </a:cubicBezTo>
                    <a:cubicBezTo>
                      <a:pt x="54" y="121"/>
                      <a:pt x="54" y="121"/>
                      <a:pt x="54" y="122"/>
                    </a:cubicBezTo>
                    <a:cubicBezTo>
                      <a:pt x="53" y="122"/>
                      <a:pt x="53" y="124"/>
                      <a:pt x="53" y="125"/>
                    </a:cubicBezTo>
                    <a:cubicBezTo>
                      <a:pt x="52" y="125"/>
                      <a:pt x="51" y="126"/>
                      <a:pt x="51" y="127"/>
                    </a:cubicBezTo>
                    <a:cubicBezTo>
                      <a:pt x="51" y="127"/>
                      <a:pt x="50" y="128"/>
                      <a:pt x="50" y="129"/>
                    </a:cubicBezTo>
                    <a:cubicBezTo>
                      <a:pt x="50" y="130"/>
                      <a:pt x="49" y="132"/>
                      <a:pt x="49" y="132"/>
                    </a:cubicBezTo>
                    <a:cubicBezTo>
                      <a:pt x="49" y="132"/>
                      <a:pt x="48" y="132"/>
                      <a:pt x="48" y="132"/>
                    </a:cubicBezTo>
                    <a:cubicBezTo>
                      <a:pt x="48" y="132"/>
                      <a:pt x="48" y="132"/>
                      <a:pt x="48" y="131"/>
                    </a:cubicBezTo>
                    <a:cubicBezTo>
                      <a:pt x="48" y="130"/>
                      <a:pt x="48" y="130"/>
                      <a:pt x="48" y="129"/>
                    </a:cubicBezTo>
                    <a:cubicBezTo>
                      <a:pt x="47" y="129"/>
                      <a:pt x="47" y="128"/>
                      <a:pt x="47" y="128"/>
                    </a:cubicBezTo>
                    <a:cubicBezTo>
                      <a:pt x="48" y="128"/>
                      <a:pt x="48" y="127"/>
                      <a:pt x="49" y="127"/>
                    </a:cubicBezTo>
                    <a:cubicBezTo>
                      <a:pt x="49" y="126"/>
                      <a:pt x="50" y="126"/>
                      <a:pt x="49" y="125"/>
                    </a:cubicBezTo>
                    <a:cubicBezTo>
                      <a:pt x="49" y="125"/>
                      <a:pt x="48" y="125"/>
                      <a:pt x="49" y="124"/>
                    </a:cubicBezTo>
                    <a:cubicBezTo>
                      <a:pt x="49" y="124"/>
                      <a:pt x="50" y="123"/>
                      <a:pt x="50" y="123"/>
                    </a:cubicBezTo>
                    <a:cubicBezTo>
                      <a:pt x="50" y="123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0"/>
                    </a:cubicBezTo>
                    <a:cubicBezTo>
                      <a:pt x="50" y="120"/>
                      <a:pt x="50" y="119"/>
                      <a:pt x="49" y="119"/>
                    </a:cubicBezTo>
                    <a:cubicBezTo>
                      <a:pt x="49" y="118"/>
                      <a:pt x="49" y="118"/>
                      <a:pt x="48" y="118"/>
                    </a:cubicBezTo>
                    <a:cubicBezTo>
                      <a:pt x="48" y="117"/>
                      <a:pt x="48" y="117"/>
                      <a:pt x="49" y="117"/>
                    </a:cubicBezTo>
                    <a:cubicBezTo>
                      <a:pt x="49" y="116"/>
                      <a:pt x="49" y="116"/>
                      <a:pt x="49" y="115"/>
                    </a:cubicBezTo>
                    <a:cubicBezTo>
                      <a:pt x="49" y="115"/>
                      <a:pt x="49" y="115"/>
                      <a:pt x="48" y="114"/>
                    </a:cubicBezTo>
                    <a:cubicBezTo>
                      <a:pt x="48" y="114"/>
                      <a:pt x="47" y="114"/>
                      <a:pt x="47" y="113"/>
                    </a:cubicBezTo>
                    <a:cubicBezTo>
                      <a:pt x="47" y="112"/>
                      <a:pt x="47" y="110"/>
                      <a:pt x="47" y="110"/>
                    </a:cubicBezTo>
                    <a:cubicBezTo>
                      <a:pt x="47" y="110"/>
                      <a:pt x="46" y="110"/>
                      <a:pt x="46" y="109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7"/>
                      <a:pt x="45" y="108"/>
                    </a:cubicBezTo>
                    <a:cubicBezTo>
                      <a:pt x="45" y="108"/>
                      <a:pt x="45" y="109"/>
                      <a:pt x="45" y="108"/>
                    </a:cubicBezTo>
                    <a:cubicBezTo>
                      <a:pt x="45" y="108"/>
                      <a:pt x="44" y="108"/>
                      <a:pt x="44" y="108"/>
                    </a:cubicBezTo>
                    <a:cubicBezTo>
                      <a:pt x="44" y="107"/>
                      <a:pt x="44" y="107"/>
                      <a:pt x="44" y="106"/>
                    </a:cubicBezTo>
                    <a:cubicBezTo>
                      <a:pt x="44" y="105"/>
                      <a:pt x="44" y="104"/>
                      <a:pt x="44" y="104"/>
                    </a:cubicBezTo>
                    <a:cubicBezTo>
                      <a:pt x="44" y="104"/>
                      <a:pt x="44" y="103"/>
                      <a:pt x="43" y="102"/>
                    </a:cubicBezTo>
                    <a:cubicBezTo>
                      <a:pt x="43" y="102"/>
                      <a:pt x="43" y="101"/>
                      <a:pt x="43" y="101"/>
                    </a:cubicBezTo>
                    <a:cubicBezTo>
                      <a:pt x="43" y="101"/>
                      <a:pt x="43" y="100"/>
                      <a:pt x="42" y="100"/>
                    </a:cubicBezTo>
                    <a:cubicBezTo>
                      <a:pt x="42" y="100"/>
                      <a:pt x="42" y="99"/>
                      <a:pt x="42" y="99"/>
                    </a:cubicBezTo>
                    <a:cubicBezTo>
                      <a:pt x="42" y="98"/>
                      <a:pt x="42" y="98"/>
                      <a:pt x="41" y="97"/>
                    </a:cubicBezTo>
                    <a:cubicBezTo>
                      <a:pt x="41" y="97"/>
                      <a:pt x="41" y="96"/>
                      <a:pt x="41" y="96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1" y="92"/>
                      <a:pt x="40" y="92"/>
                      <a:pt x="40" y="92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0" y="91"/>
                      <a:pt x="40" y="91"/>
                      <a:pt x="40" y="90"/>
                    </a:cubicBezTo>
                    <a:cubicBezTo>
                      <a:pt x="40" y="90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39" y="87"/>
                      <a:pt x="39" y="88"/>
                      <a:pt x="38" y="88"/>
                    </a:cubicBezTo>
                    <a:cubicBezTo>
                      <a:pt x="38" y="88"/>
                      <a:pt x="38" y="88"/>
                      <a:pt x="37" y="88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6"/>
                      <a:pt x="36" y="84"/>
                      <a:pt x="35" y="84"/>
                    </a:cubicBezTo>
                    <a:cubicBezTo>
                      <a:pt x="35" y="83"/>
                      <a:pt x="35" y="82"/>
                      <a:pt x="34" y="82"/>
                    </a:cubicBezTo>
                    <a:cubicBezTo>
                      <a:pt x="34" y="82"/>
                      <a:pt x="33" y="81"/>
                      <a:pt x="33" y="81"/>
                    </a:cubicBezTo>
                    <a:cubicBezTo>
                      <a:pt x="33" y="81"/>
                      <a:pt x="33" y="82"/>
                      <a:pt x="33" y="83"/>
                    </a:cubicBezTo>
                    <a:cubicBezTo>
                      <a:pt x="33" y="83"/>
                      <a:pt x="34" y="84"/>
                      <a:pt x="34" y="84"/>
                    </a:cubicBezTo>
                    <a:cubicBezTo>
                      <a:pt x="34" y="84"/>
                      <a:pt x="34" y="85"/>
                      <a:pt x="34" y="85"/>
                    </a:cubicBezTo>
                    <a:cubicBezTo>
                      <a:pt x="33" y="86"/>
                      <a:pt x="34" y="87"/>
                      <a:pt x="33" y="87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32" y="87"/>
                      <a:pt x="32" y="88"/>
                      <a:pt x="32" y="88"/>
                    </a:cubicBezTo>
                    <a:cubicBezTo>
                      <a:pt x="32" y="88"/>
                      <a:pt x="31" y="87"/>
                      <a:pt x="30" y="87"/>
                    </a:cubicBezTo>
                    <a:cubicBezTo>
                      <a:pt x="30" y="87"/>
                      <a:pt x="30" y="86"/>
                      <a:pt x="30" y="86"/>
                    </a:cubicBezTo>
                    <a:cubicBezTo>
                      <a:pt x="30" y="87"/>
                      <a:pt x="30" y="87"/>
                      <a:pt x="30" y="88"/>
                    </a:cubicBezTo>
                    <a:cubicBezTo>
                      <a:pt x="30" y="88"/>
                      <a:pt x="31" y="88"/>
                      <a:pt x="31" y="89"/>
                    </a:cubicBezTo>
                    <a:cubicBezTo>
                      <a:pt x="31" y="89"/>
                      <a:pt x="31" y="89"/>
                      <a:pt x="30" y="89"/>
                    </a:cubicBezTo>
                    <a:cubicBezTo>
                      <a:pt x="29" y="89"/>
                      <a:pt x="28" y="89"/>
                      <a:pt x="28" y="89"/>
                    </a:cubicBezTo>
                    <a:cubicBezTo>
                      <a:pt x="28" y="89"/>
                      <a:pt x="28" y="89"/>
                      <a:pt x="27" y="90"/>
                    </a:cubicBezTo>
                    <a:cubicBezTo>
                      <a:pt x="27" y="90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5" y="92"/>
                    </a:cubicBezTo>
                    <a:cubicBezTo>
                      <a:pt x="25" y="92"/>
                      <a:pt x="24" y="92"/>
                      <a:pt x="23" y="92"/>
                    </a:cubicBezTo>
                    <a:cubicBezTo>
                      <a:pt x="23" y="92"/>
                      <a:pt x="22" y="92"/>
                      <a:pt x="22" y="92"/>
                    </a:cubicBezTo>
                    <a:cubicBezTo>
                      <a:pt x="22" y="92"/>
                      <a:pt x="22" y="92"/>
                      <a:pt x="21" y="92"/>
                    </a:cubicBezTo>
                    <a:cubicBezTo>
                      <a:pt x="21" y="92"/>
                      <a:pt x="20" y="91"/>
                      <a:pt x="20" y="91"/>
                    </a:cubicBezTo>
                    <a:cubicBezTo>
                      <a:pt x="20" y="91"/>
                      <a:pt x="20" y="92"/>
                      <a:pt x="20" y="92"/>
                    </a:cubicBezTo>
                    <a:cubicBezTo>
                      <a:pt x="20" y="92"/>
                      <a:pt x="19" y="92"/>
                      <a:pt x="19" y="92"/>
                    </a:cubicBezTo>
                    <a:cubicBezTo>
                      <a:pt x="19" y="92"/>
                      <a:pt x="19" y="94"/>
                      <a:pt x="19" y="93"/>
                    </a:cubicBezTo>
                    <a:cubicBezTo>
                      <a:pt x="18" y="93"/>
                      <a:pt x="18" y="94"/>
                      <a:pt x="18" y="93"/>
                    </a:cubicBezTo>
                    <a:cubicBezTo>
                      <a:pt x="18" y="93"/>
                      <a:pt x="18" y="92"/>
                      <a:pt x="18" y="92"/>
                    </a:cubicBezTo>
                    <a:cubicBezTo>
                      <a:pt x="18" y="91"/>
                      <a:pt x="18" y="91"/>
                      <a:pt x="19" y="91"/>
                    </a:cubicBezTo>
                    <a:cubicBezTo>
                      <a:pt x="19" y="90"/>
                      <a:pt x="19" y="90"/>
                      <a:pt x="20" y="90"/>
                    </a:cubicBezTo>
                    <a:cubicBezTo>
                      <a:pt x="20" y="89"/>
                      <a:pt x="20" y="88"/>
                      <a:pt x="20" y="88"/>
                    </a:cubicBezTo>
                    <a:cubicBezTo>
                      <a:pt x="20" y="88"/>
                      <a:pt x="19" y="87"/>
                      <a:pt x="19" y="88"/>
                    </a:cubicBezTo>
                    <a:cubicBezTo>
                      <a:pt x="19" y="88"/>
                      <a:pt x="19" y="89"/>
                      <a:pt x="19" y="90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8" y="91"/>
                      <a:pt x="17" y="91"/>
                      <a:pt x="17" y="91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1"/>
                      <a:pt x="17" y="91"/>
                      <a:pt x="16" y="91"/>
                    </a:cubicBezTo>
                    <a:cubicBezTo>
                      <a:pt x="16" y="90"/>
                      <a:pt x="16" y="90"/>
                      <a:pt x="16" y="89"/>
                    </a:cubicBezTo>
                    <a:cubicBezTo>
                      <a:pt x="16" y="89"/>
                      <a:pt x="16" y="88"/>
                      <a:pt x="17" y="88"/>
                    </a:cubicBezTo>
                    <a:cubicBezTo>
                      <a:pt x="17" y="87"/>
                      <a:pt x="17" y="86"/>
                      <a:pt x="17" y="85"/>
                    </a:cubicBezTo>
                    <a:cubicBezTo>
                      <a:pt x="17" y="85"/>
                      <a:pt x="17" y="85"/>
                      <a:pt x="17" y="84"/>
                    </a:cubicBezTo>
                    <a:cubicBezTo>
                      <a:pt x="17" y="84"/>
                      <a:pt x="18" y="83"/>
                      <a:pt x="18" y="83"/>
                    </a:cubicBezTo>
                    <a:cubicBezTo>
                      <a:pt x="18" y="83"/>
                      <a:pt x="18" y="83"/>
                      <a:pt x="18" y="82"/>
                    </a:cubicBezTo>
                    <a:cubicBezTo>
                      <a:pt x="18" y="82"/>
                      <a:pt x="18" y="81"/>
                      <a:pt x="18" y="81"/>
                    </a:cubicBezTo>
                    <a:cubicBezTo>
                      <a:pt x="18" y="80"/>
                      <a:pt x="17" y="80"/>
                      <a:pt x="17" y="79"/>
                    </a:cubicBezTo>
                    <a:cubicBezTo>
                      <a:pt x="17" y="79"/>
                      <a:pt x="17" y="78"/>
                      <a:pt x="17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6" y="76"/>
                      <a:pt x="16" y="76"/>
                    </a:cubicBezTo>
                    <a:cubicBezTo>
                      <a:pt x="16" y="76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4"/>
                    </a:cubicBezTo>
                    <a:cubicBezTo>
                      <a:pt x="15" y="74"/>
                      <a:pt x="15" y="73"/>
                      <a:pt x="15" y="73"/>
                    </a:cubicBezTo>
                    <a:cubicBezTo>
                      <a:pt x="14" y="73"/>
                      <a:pt x="14" y="72"/>
                      <a:pt x="13" y="71"/>
                    </a:cubicBezTo>
                    <a:cubicBezTo>
                      <a:pt x="13" y="71"/>
                      <a:pt x="13" y="71"/>
                      <a:pt x="13" y="70"/>
                    </a:cubicBezTo>
                    <a:cubicBezTo>
                      <a:pt x="13" y="69"/>
                      <a:pt x="13" y="69"/>
                      <a:pt x="12" y="69"/>
                    </a:cubicBezTo>
                    <a:cubicBezTo>
                      <a:pt x="12" y="69"/>
                      <a:pt x="12" y="69"/>
                      <a:pt x="12" y="70"/>
                    </a:cubicBezTo>
                    <a:cubicBezTo>
                      <a:pt x="12" y="71"/>
                      <a:pt x="13" y="71"/>
                      <a:pt x="12" y="72"/>
                    </a:cubicBezTo>
                    <a:cubicBezTo>
                      <a:pt x="12" y="72"/>
                      <a:pt x="12" y="72"/>
                      <a:pt x="11" y="72"/>
                    </a:cubicBezTo>
                    <a:cubicBezTo>
                      <a:pt x="11" y="72"/>
                      <a:pt x="11" y="71"/>
                      <a:pt x="10" y="71"/>
                    </a:cubicBezTo>
                    <a:cubicBezTo>
                      <a:pt x="10" y="71"/>
                      <a:pt x="9" y="71"/>
                      <a:pt x="9" y="70"/>
                    </a:cubicBezTo>
                    <a:cubicBezTo>
                      <a:pt x="9" y="70"/>
                      <a:pt x="9" y="69"/>
                      <a:pt x="8" y="69"/>
                    </a:cubicBezTo>
                    <a:cubicBezTo>
                      <a:pt x="8" y="69"/>
                      <a:pt x="7" y="68"/>
                      <a:pt x="7" y="68"/>
                    </a:cubicBezTo>
                    <a:cubicBezTo>
                      <a:pt x="7" y="68"/>
                      <a:pt x="8" y="67"/>
                      <a:pt x="8" y="67"/>
                    </a:cubicBezTo>
                    <a:cubicBezTo>
                      <a:pt x="8" y="67"/>
                      <a:pt x="9" y="68"/>
                      <a:pt x="9" y="69"/>
                    </a:cubicBezTo>
                    <a:cubicBezTo>
                      <a:pt x="10" y="69"/>
                      <a:pt x="11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1" y="67"/>
                      <a:pt x="11" y="68"/>
                      <a:pt x="11" y="67"/>
                    </a:cubicBezTo>
                    <a:cubicBezTo>
                      <a:pt x="11" y="67"/>
                      <a:pt x="12" y="67"/>
                      <a:pt x="11" y="66"/>
                    </a:cubicBezTo>
                    <a:cubicBezTo>
                      <a:pt x="11" y="66"/>
                      <a:pt x="11" y="65"/>
                      <a:pt x="10" y="65"/>
                    </a:cubicBezTo>
                    <a:cubicBezTo>
                      <a:pt x="10" y="64"/>
                      <a:pt x="10" y="64"/>
                      <a:pt x="9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6" y="62"/>
                      <a:pt x="6" y="62"/>
                    </a:cubicBezTo>
                    <a:cubicBezTo>
                      <a:pt x="6" y="63"/>
                      <a:pt x="7" y="63"/>
                      <a:pt x="6" y="63"/>
                    </a:cubicBezTo>
                    <a:cubicBezTo>
                      <a:pt x="5" y="63"/>
                      <a:pt x="4" y="63"/>
                      <a:pt x="4" y="63"/>
                    </a:cubicBezTo>
                    <a:cubicBezTo>
                      <a:pt x="4" y="63"/>
                      <a:pt x="5" y="62"/>
                      <a:pt x="5" y="62"/>
                    </a:cubicBezTo>
                    <a:cubicBezTo>
                      <a:pt x="5" y="62"/>
                      <a:pt x="6" y="61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3" y="61"/>
                      <a:pt x="4" y="62"/>
                      <a:pt x="3" y="62"/>
                    </a:cubicBezTo>
                    <a:cubicBezTo>
                      <a:pt x="3" y="62"/>
                      <a:pt x="2" y="61"/>
                      <a:pt x="1" y="60"/>
                    </a:cubicBezTo>
                    <a:cubicBezTo>
                      <a:pt x="1" y="60"/>
                      <a:pt x="1" y="60"/>
                      <a:pt x="1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58"/>
                      <a:pt x="0" y="57"/>
                      <a:pt x="0" y="57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55"/>
                      <a:pt x="0" y="54"/>
                      <a:pt x="1" y="54"/>
                    </a:cubicBezTo>
                    <a:cubicBezTo>
                      <a:pt x="2" y="54"/>
                      <a:pt x="3" y="53"/>
                      <a:pt x="3" y="52"/>
                    </a:cubicBezTo>
                    <a:cubicBezTo>
                      <a:pt x="3" y="51"/>
                      <a:pt x="3" y="51"/>
                      <a:pt x="3" y="50"/>
                    </a:cubicBezTo>
                    <a:cubicBezTo>
                      <a:pt x="3" y="50"/>
                      <a:pt x="3" y="50"/>
                      <a:pt x="4" y="49"/>
                    </a:cubicBezTo>
                    <a:cubicBezTo>
                      <a:pt x="5" y="48"/>
                      <a:pt x="7" y="41"/>
                      <a:pt x="7" y="41"/>
                    </a:cubicBezTo>
                    <a:cubicBezTo>
                      <a:pt x="7" y="40"/>
                      <a:pt x="8" y="33"/>
                      <a:pt x="8" y="33"/>
                    </a:cubicBezTo>
                    <a:cubicBezTo>
                      <a:pt x="8" y="33"/>
                      <a:pt x="14" y="32"/>
                      <a:pt x="14" y="32"/>
                    </a:cubicBezTo>
                    <a:cubicBezTo>
                      <a:pt x="15" y="32"/>
                      <a:pt x="17" y="31"/>
                      <a:pt x="18" y="30"/>
                    </a:cubicBezTo>
                    <a:cubicBezTo>
                      <a:pt x="18" y="29"/>
                      <a:pt x="19" y="28"/>
                      <a:pt x="19" y="27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0" y="23"/>
                      <a:pt x="19" y="23"/>
                      <a:pt x="19" y="22"/>
                    </a:cubicBezTo>
                    <a:cubicBezTo>
                      <a:pt x="19" y="22"/>
                      <a:pt x="18" y="22"/>
                      <a:pt x="19" y="21"/>
                    </a:cubicBezTo>
                    <a:cubicBezTo>
                      <a:pt x="19" y="20"/>
                      <a:pt x="20" y="19"/>
                      <a:pt x="20" y="19"/>
                    </a:cubicBezTo>
                    <a:cubicBezTo>
                      <a:pt x="21" y="18"/>
                      <a:pt x="21" y="16"/>
                      <a:pt x="21" y="15"/>
                    </a:cubicBezTo>
                    <a:cubicBezTo>
                      <a:pt x="21" y="15"/>
                      <a:pt x="20" y="15"/>
                      <a:pt x="21" y="14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9"/>
                    </a:cubicBezTo>
                    <a:cubicBezTo>
                      <a:pt x="25" y="9"/>
                      <a:pt x="26" y="9"/>
                      <a:pt x="26" y="8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4"/>
                      <a:pt x="31" y="5"/>
                      <a:pt x="32" y="5"/>
                    </a:cubicBezTo>
                    <a:cubicBezTo>
                      <a:pt x="33" y="5"/>
                      <a:pt x="34" y="5"/>
                      <a:pt x="34" y="5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3" y="3"/>
                      <a:pt x="33" y="3"/>
                      <a:pt x="34" y="2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4" y="1"/>
                      <a:pt x="34" y="1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40" y="1"/>
                      <a:pt x="40" y="1"/>
                    </a:cubicBezTo>
                    <a:cubicBezTo>
                      <a:pt x="40" y="2"/>
                      <a:pt x="42" y="3"/>
                      <a:pt x="42" y="3"/>
                    </a:cubicBezTo>
                    <a:cubicBezTo>
                      <a:pt x="42" y="4"/>
                      <a:pt x="42" y="4"/>
                      <a:pt x="44" y="5"/>
                    </a:cubicBezTo>
                    <a:cubicBezTo>
                      <a:pt x="45" y="6"/>
                      <a:pt x="44" y="7"/>
                      <a:pt x="45" y="8"/>
                    </a:cubicBezTo>
                    <a:cubicBezTo>
                      <a:pt x="45" y="9"/>
                      <a:pt x="45" y="10"/>
                      <a:pt x="45" y="11"/>
                    </a:cubicBezTo>
                    <a:cubicBezTo>
                      <a:pt x="46" y="12"/>
                      <a:pt x="46" y="13"/>
                      <a:pt x="46" y="14"/>
                    </a:cubicBezTo>
                    <a:cubicBezTo>
                      <a:pt x="46" y="15"/>
                      <a:pt x="44" y="17"/>
                      <a:pt x="44" y="17"/>
                    </a:cubicBezTo>
                    <a:cubicBezTo>
                      <a:pt x="44" y="18"/>
                      <a:pt x="40" y="22"/>
                      <a:pt x="40" y="22"/>
                    </a:cubicBezTo>
                    <a:cubicBezTo>
                      <a:pt x="39" y="23"/>
                      <a:pt x="40" y="24"/>
                      <a:pt x="39" y="25"/>
                    </a:cubicBezTo>
                    <a:cubicBezTo>
                      <a:pt x="39" y="25"/>
                      <a:pt x="38" y="25"/>
                      <a:pt x="38" y="25"/>
                    </a:cubicBezTo>
                    <a:cubicBezTo>
                      <a:pt x="38" y="25"/>
                      <a:pt x="37" y="26"/>
                      <a:pt x="37" y="27"/>
                    </a:cubicBezTo>
                    <a:cubicBezTo>
                      <a:pt x="37" y="28"/>
                      <a:pt x="37" y="29"/>
                      <a:pt x="37" y="29"/>
                    </a:cubicBezTo>
                    <a:cubicBezTo>
                      <a:pt x="37" y="30"/>
                      <a:pt x="38" y="31"/>
                      <a:pt x="39" y="31"/>
                    </a:cubicBezTo>
                    <a:cubicBezTo>
                      <a:pt x="40" y="32"/>
                      <a:pt x="39" y="33"/>
                      <a:pt x="39" y="34"/>
                    </a:cubicBezTo>
                    <a:cubicBezTo>
                      <a:pt x="39" y="35"/>
                      <a:pt x="41" y="34"/>
                      <a:pt x="42" y="34"/>
                    </a:cubicBezTo>
                    <a:cubicBezTo>
                      <a:pt x="42" y="33"/>
                      <a:pt x="44" y="33"/>
                      <a:pt x="44" y="33"/>
                    </a:cubicBezTo>
                    <a:cubicBezTo>
                      <a:pt x="44" y="33"/>
                      <a:pt x="45" y="35"/>
                      <a:pt x="45" y="35"/>
                    </a:cubicBezTo>
                    <a:cubicBezTo>
                      <a:pt x="45" y="35"/>
                      <a:pt x="47" y="35"/>
                      <a:pt x="47" y="36"/>
                    </a:cubicBezTo>
                    <a:cubicBezTo>
                      <a:pt x="48" y="36"/>
                      <a:pt x="47" y="37"/>
                      <a:pt x="47" y="38"/>
                    </a:cubicBezTo>
                    <a:cubicBezTo>
                      <a:pt x="47" y="39"/>
                      <a:pt x="49" y="39"/>
                      <a:pt x="49" y="39"/>
                    </a:cubicBezTo>
                    <a:cubicBezTo>
                      <a:pt x="49" y="39"/>
                      <a:pt x="49" y="40"/>
                      <a:pt x="50" y="40"/>
                    </a:cubicBezTo>
                    <a:cubicBezTo>
                      <a:pt x="51" y="39"/>
                      <a:pt x="51" y="39"/>
                      <a:pt x="52" y="40"/>
                    </a:cubicBezTo>
                    <a:cubicBezTo>
                      <a:pt x="52" y="40"/>
                      <a:pt x="53" y="40"/>
                      <a:pt x="53" y="41"/>
                    </a:cubicBezTo>
                    <a:cubicBezTo>
                      <a:pt x="53" y="42"/>
                      <a:pt x="52" y="43"/>
                      <a:pt x="52" y="44"/>
                    </a:cubicBezTo>
                    <a:cubicBezTo>
                      <a:pt x="51" y="45"/>
                      <a:pt x="50" y="46"/>
                      <a:pt x="50" y="46"/>
                    </a:cubicBezTo>
                    <a:cubicBezTo>
                      <a:pt x="49" y="47"/>
                      <a:pt x="53" y="44"/>
                      <a:pt x="54" y="44"/>
                    </a:cubicBezTo>
                    <a:cubicBezTo>
                      <a:pt x="54" y="44"/>
                      <a:pt x="54" y="46"/>
                      <a:pt x="55" y="46"/>
                    </a:cubicBezTo>
                    <a:cubicBezTo>
                      <a:pt x="56" y="46"/>
                      <a:pt x="51" y="48"/>
                      <a:pt x="52" y="49"/>
                    </a:cubicBezTo>
                    <a:cubicBezTo>
                      <a:pt x="52" y="49"/>
                      <a:pt x="52" y="50"/>
                      <a:pt x="52" y="51"/>
                    </a:cubicBezTo>
                    <a:cubicBezTo>
                      <a:pt x="53" y="52"/>
                      <a:pt x="53" y="52"/>
                      <a:pt x="54" y="51"/>
                    </a:cubicBezTo>
                    <a:cubicBezTo>
                      <a:pt x="56" y="51"/>
                      <a:pt x="57" y="51"/>
                      <a:pt x="58" y="50"/>
                    </a:cubicBezTo>
                    <a:cubicBezTo>
                      <a:pt x="58" y="50"/>
                      <a:pt x="60" y="50"/>
                      <a:pt x="60" y="51"/>
                    </a:cubicBezTo>
                    <a:cubicBezTo>
                      <a:pt x="60" y="51"/>
                      <a:pt x="60" y="52"/>
                      <a:pt x="60" y="52"/>
                    </a:cubicBezTo>
                    <a:close/>
                    <a:moveTo>
                      <a:pt x="9" y="73"/>
                    </a:moveTo>
                    <a:cubicBezTo>
                      <a:pt x="9" y="73"/>
                      <a:pt x="9" y="74"/>
                      <a:pt x="9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3"/>
                      <a:pt x="10" y="72"/>
                      <a:pt x="10" y="72"/>
                    </a:cubicBezTo>
                    <a:cubicBezTo>
                      <a:pt x="9" y="72"/>
                      <a:pt x="8" y="72"/>
                      <a:pt x="9" y="7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1" name="Freeform 847">
                <a:extLst>
                  <a:ext uri="{FF2B5EF4-FFF2-40B4-BE49-F238E27FC236}">
                    <a16:creationId xmlns="" xmlns:a16="http://schemas.microsoft.com/office/drawing/2014/main" id="{83EB7CBD-7973-444F-BFFD-3FD7823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1775" y="3154363"/>
                <a:ext cx="908050" cy="442913"/>
              </a:xfrm>
              <a:custGeom>
                <a:avLst/>
                <a:gdLst>
                  <a:gd name="T0" fmla="*/ 4 w 218"/>
                  <a:gd name="T1" fmla="*/ 40 h 106"/>
                  <a:gd name="T2" fmla="*/ 10 w 218"/>
                  <a:gd name="T3" fmla="*/ 45 h 106"/>
                  <a:gd name="T4" fmla="*/ 16 w 218"/>
                  <a:gd name="T5" fmla="*/ 46 h 106"/>
                  <a:gd name="T6" fmla="*/ 22 w 218"/>
                  <a:gd name="T7" fmla="*/ 57 h 106"/>
                  <a:gd name="T8" fmla="*/ 22 w 218"/>
                  <a:gd name="T9" fmla="*/ 62 h 106"/>
                  <a:gd name="T10" fmla="*/ 20 w 218"/>
                  <a:gd name="T11" fmla="*/ 70 h 106"/>
                  <a:gd name="T12" fmla="*/ 29 w 218"/>
                  <a:gd name="T13" fmla="*/ 74 h 106"/>
                  <a:gd name="T14" fmla="*/ 52 w 218"/>
                  <a:gd name="T15" fmla="*/ 81 h 106"/>
                  <a:gd name="T16" fmla="*/ 58 w 218"/>
                  <a:gd name="T17" fmla="*/ 94 h 106"/>
                  <a:gd name="T18" fmla="*/ 81 w 218"/>
                  <a:gd name="T19" fmla="*/ 97 h 106"/>
                  <a:gd name="T20" fmla="*/ 95 w 218"/>
                  <a:gd name="T21" fmla="*/ 98 h 106"/>
                  <a:gd name="T22" fmla="*/ 113 w 218"/>
                  <a:gd name="T23" fmla="*/ 104 h 106"/>
                  <a:gd name="T24" fmla="*/ 117 w 218"/>
                  <a:gd name="T25" fmla="*/ 106 h 106"/>
                  <a:gd name="T26" fmla="*/ 153 w 218"/>
                  <a:gd name="T27" fmla="*/ 96 h 106"/>
                  <a:gd name="T28" fmla="*/ 164 w 218"/>
                  <a:gd name="T29" fmla="*/ 84 h 106"/>
                  <a:gd name="T30" fmla="*/ 164 w 218"/>
                  <a:gd name="T31" fmla="*/ 74 h 106"/>
                  <a:gd name="T32" fmla="*/ 177 w 218"/>
                  <a:gd name="T33" fmla="*/ 76 h 106"/>
                  <a:gd name="T34" fmla="*/ 193 w 218"/>
                  <a:gd name="T35" fmla="*/ 67 h 106"/>
                  <a:gd name="T36" fmla="*/ 201 w 218"/>
                  <a:gd name="T37" fmla="*/ 59 h 106"/>
                  <a:gd name="T38" fmla="*/ 211 w 218"/>
                  <a:gd name="T39" fmla="*/ 57 h 106"/>
                  <a:gd name="T40" fmla="*/ 218 w 218"/>
                  <a:gd name="T41" fmla="*/ 55 h 106"/>
                  <a:gd name="T42" fmla="*/ 200 w 218"/>
                  <a:gd name="T43" fmla="*/ 47 h 106"/>
                  <a:gd name="T44" fmla="*/ 188 w 218"/>
                  <a:gd name="T45" fmla="*/ 45 h 106"/>
                  <a:gd name="T46" fmla="*/ 196 w 218"/>
                  <a:gd name="T47" fmla="*/ 26 h 106"/>
                  <a:gd name="T48" fmla="*/ 186 w 218"/>
                  <a:gd name="T49" fmla="*/ 24 h 106"/>
                  <a:gd name="T50" fmla="*/ 174 w 218"/>
                  <a:gd name="T51" fmla="*/ 24 h 106"/>
                  <a:gd name="T52" fmla="*/ 155 w 218"/>
                  <a:gd name="T53" fmla="*/ 32 h 106"/>
                  <a:gd name="T54" fmla="*/ 145 w 218"/>
                  <a:gd name="T55" fmla="*/ 31 h 106"/>
                  <a:gd name="T56" fmla="*/ 137 w 218"/>
                  <a:gd name="T57" fmla="*/ 28 h 106"/>
                  <a:gd name="T58" fmla="*/ 131 w 218"/>
                  <a:gd name="T59" fmla="*/ 22 h 106"/>
                  <a:gd name="T60" fmla="*/ 126 w 218"/>
                  <a:gd name="T61" fmla="*/ 21 h 106"/>
                  <a:gd name="T62" fmla="*/ 116 w 218"/>
                  <a:gd name="T63" fmla="*/ 20 h 106"/>
                  <a:gd name="T64" fmla="*/ 110 w 218"/>
                  <a:gd name="T65" fmla="*/ 22 h 106"/>
                  <a:gd name="T66" fmla="*/ 102 w 218"/>
                  <a:gd name="T67" fmla="*/ 20 h 106"/>
                  <a:gd name="T68" fmla="*/ 98 w 218"/>
                  <a:gd name="T69" fmla="*/ 12 h 106"/>
                  <a:gd name="T70" fmla="*/ 93 w 218"/>
                  <a:gd name="T71" fmla="*/ 8 h 106"/>
                  <a:gd name="T72" fmla="*/ 82 w 218"/>
                  <a:gd name="T73" fmla="*/ 3 h 106"/>
                  <a:gd name="T74" fmla="*/ 75 w 218"/>
                  <a:gd name="T75" fmla="*/ 3 h 106"/>
                  <a:gd name="T76" fmla="*/ 71 w 218"/>
                  <a:gd name="T77" fmla="*/ 8 h 106"/>
                  <a:gd name="T78" fmla="*/ 68 w 218"/>
                  <a:gd name="T79" fmla="*/ 12 h 106"/>
                  <a:gd name="T80" fmla="*/ 70 w 218"/>
                  <a:gd name="T81" fmla="*/ 17 h 106"/>
                  <a:gd name="T82" fmla="*/ 69 w 218"/>
                  <a:gd name="T83" fmla="*/ 25 h 106"/>
                  <a:gd name="T84" fmla="*/ 64 w 218"/>
                  <a:gd name="T85" fmla="*/ 26 h 106"/>
                  <a:gd name="T86" fmla="*/ 52 w 218"/>
                  <a:gd name="T87" fmla="*/ 25 h 106"/>
                  <a:gd name="T88" fmla="*/ 45 w 218"/>
                  <a:gd name="T89" fmla="*/ 22 h 106"/>
                  <a:gd name="T90" fmla="*/ 36 w 218"/>
                  <a:gd name="T91" fmla="*/ 16 h 106"/>
                  <a:gd name="T92" fmla="*/ 31 w 218"/>
                  <a:gd name="T93" fmla="*/ 15 h 106"/>
                  <a:gd name="T94" fmla="*/ 22 w 218"/>
                  <a:gd name="T95" fmla="*/ 19 h 106"/>
                  <a:gd name="T96" fmla="*/ 17 w 218"/>
                  <a:gd name="T97" fmla="*/ 23 h 106"/>
                  <a:gd name="T98" fmla="*/ 13 w 218"/>
                  <a:gd name="T99" fmla="*/ 26 h 106"/>
                  <a:gd name="T100" fmla="*/ 10 w 218"/>
                  <a:gd name="T101" fmla="*/ 28 h 106"/>
                  <a:gd name="T102" fmla="*/ 7 w 218"/>
                  <a:gd name="T103" fmla="*/ 30 h 106"/>
                  <a:gd name="T104" fmla="*/ 1 w 218"/>
                  <a:gd name="T105" fmla="*/ 3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06">
                    <a:moveTo>
                      <a:pt x="0" y="36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4" y="40"/>
                      <a:pt x="4" y="40"/>
                    </a:cubicBezTo>
                    <a:cubicBezTo>
                      <a:pt x="4" y="40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10" y="45"/>
                      <a:pt x="10" y="45"/>
                    </a:cubicBezTo>
                    <a:cubicBezTo>
                      <a:pt x="10" y="45"/>
                      <a:pt x="11" y="44"/>
                      <a:pt x="11" y="44"/>
                    </a:cubicBezTo>
                    <a:cubicBezTo>
                      <a:pt x="12" y="44"/>
                      <a:pt x="12" y="45"/>
                      <a:pt x="13" y="45"/>
                    </a:cubicBezTo>
                    <a:cubicBezTo>
                      <a:pt x="13" y="45"/>
                      <a:pt x="14" y="46"/>
                      <a:pt x="14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8" y="48"/>
                      <a:pt x="18" y="48"/>
                    </a:cubicBezTo>
                    <a:cubicBezTo>
                      <a:pt x="18" y="48"/>
                      <a:pt x="19" y="53"/>
                      <a:pt x="19" y="53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8"/>
                      <a:pt x="22" y="59"/>
                    </a:cubicBezTo>
                    <a:cubicBezTo>
                      <a:pt x="22" y="59"/>
                      <a:pt x="22" y="60"/>
                      <a:pt x="22" y="60"/>
                    </a:cubicBezTo>
                    <a:cubicBezTo>
                      <a:pt x="22" y="60"/>
                      <a:pt x="21" y="61"/>
                      <a:pt x="21" y="61"/>
                    </a:cubicBezTo>
                    <a:cubicBezTo>
                      <a:pt x="21" y="61"/>
                      <a:pt x="22" y="62"/>
                      <a:pt x="22" y="62"/>
                    </a:cubicBezTo>
                    <a:cubicBezTo>
                      <a:pt x="22" y="63"/>
                      <a:pt x="22" y="65"/>
                      <a:pt x="22" y="65"/>
                    </a:cubicBezTo>
                    <a:cubicBezTo>
                      <a:pt x="22" y="65"/>
                      <a:pt x="21" y="66"/>
                      <a:pt x="21" y="66"/>
                    </a:cubicBezTo>
                    <a:cubicBezTo>
                      <a:pt x="21" y="67"/>
                      <a:pt x="20" y="68"/>
                      <a:pt x="20" y="68"/>
                    </a:cubicBezTo>
                    <a:cubicBezTo>
                      <a:pt x="20" y="68"/>
                      <a:pt x="20" y="70"/>
                      <a:pt x="20" y="70"/>
                    </a:cubicBezTo>
                    <a:cubicBezTo>
                      <a:pt x="20" y="70"/>
                      <a:pt x="20" y="71"/>
                      <a:pt x="21" y="71"/>
                    </a:cubicBezTo>
                    <a:cubicBezTo>
                      <a:pt x="21" y="72"/>
                      <a:pt x="22" y="72"/>
                      <a:pt x="22" y="72"/>
                    </a:cubicBezTo>
                    <a:cubicBezTo>
                      <a:pt x="23" y="72"/>
                      <a:pt x="25" y="73"/>
                      <a:pt x="25" y="73"/>
                    </a:cubicBezTo>
                    <a:cubicBezTo>
                      <a:pt x="25" y="73"/>
                      <a:pt x="29" y="74"/>
                      <a:pt x="29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9" y="96"/>
                      <a:pt x="92" y="97"/>
                      <a:pt x="92" y="97"/>
                    </a:cubicBezTo>
                    <a:cubicBezTo>
                      <a:pt x="92" y="97"/>
                      <a:pt x="95" y="98"/>
                      <a:pt x="95" y="98"/>
                    </a:cubicBezTo>
                    <a:cubicBezTo>
                      <a:pt x="95" y="98"/>
                      <a:pt x="97" y="100"/>
                      <a:pt x="97" y="100"/>
                    </a:cubicBez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7" y="104"/>
                      <a:pt x="107" y="104"/>
                      <a:pt x="107" y="104"/>
                    </a:cubicBezTo>
                    <a:cubicBezTo>
                      <a:pt x="113" y="104"/>
                      <a:pt x="113" y="104"/>
                      <a:pt x="113" y="104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22" y="103"/>
                      <a:pt x="122" y="103"/>
                      <a:pt x="122" y="103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4"/>
                      <a:pt x="164" y="84"/>
                      <a:pt x="164" y="84"/>
                    </a:cubicBezTo>
                    <a:cubicBezTo>
                      <a:pt x="164" y="84"/>
                      <a:pt x="161" y="82"/>
                      <a:pt x="161" y="82"/>
                    </a:cubicBezTo>
                    <a:cubicBezTo>
                      <a:pt x="161" y="81"/>
                      <a:pt x="161" y="79"/>
                      <a:pt x="161" y="79"/>
                    </a:cubicBezTo>
                    <a:cubicBezTo>
                      <a:pt x="161" y="79"/>
                      <a:pt x="161" y="78"/>
                      <a:pt x="162" y="77"/>
                    </a:cubicBezTo>
                    <a:cubicBezTo>
                      <a:pt x="162" y="77"/>
                      <a:pt x="164" y="74"/>
                      <a:pt x="164" y="74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77" y="76"/>
                      <a:pt x="177" y="76"/>
                      <a:pt x="177" y="76"/>
                    </a:cubicBezTo>
                    <a:cubicBezTo>
                      <a:pt x="180" y="73"/>
                      <a:pt x="180" y="73"/>
                      <a:pt x="180" y="73"/>
                    </a:cubicBezTo>
                    <a:cubicBezTo>
                      <a:pt x="182" y="70"/>
                      <a:pt x="182" y="70"/>
                      <a:pt x="182" y="70"/>
                    </a:cubicBezTo>
                    <a:cubicBezTo>
                      <a:pt x="190" y="70"/>
                      <a:pt x="190" y="70"/>
                      <a:pt x="190" y="70"/>
                    </a:cubicBezTo>
                    <a:cubicBezTo>
                      <a:pt x="193" y="67"/>
                      <a:pt x="193" y="67"/>
                      <a:pt x="193" y="67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96" y="61"/>
                      <a:pt x="196" y="61"/>
                      <a:pt x="196" y="61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201" y="59"/>
                      <a:pt x="201" y="59"/>
                      <a:pt x="201" y="59"/>
                    </a:cubicBezTo>
                    <a:cubicBezTo>
                      <a:pt x="204" y="59"/>
                      <a:pt x="204" y="59"/>
                      <a:pt x="204" y="59"/>
                    </a:cubicBezTo>
                    <a:cubicBezTo>
                      <a:pt x="206" y="58"/>
                      <a:pt x="206" y="58"/>
                      <a:pt x="206" y="58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14" y="58"/>
                      <a:pt x="214" y="58"/>
                      <a:pt x="214" y="58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218" y="58"/>
                      <a:pt x="218" y="58"/>
                      <a:pt x="218" y="58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4" y="45"/>
                      <a:pt x="204" y="45"/>
                      <a:pt x="204" y="45"/>
                    </a:cubicBezTo>
                    <a:cubicBezTo>
                      <a:pt x="201" y="48"/>
                      <a:pt x="201" y="48"/>
                      <a:pt x="201" y="48"/>
                    </a:cubicBezTo>
                    <a:cubicBezTo>
                      <a:pt x="200" y="47"/>
                      <a:pt x="200" y="47"/>
                      <a:pt x="200" y="47"/>
                    </a:cubicBezTo>
                    <a:cubicBezTo>
                      <a:pt x="197" y="45"/>
                      <a:pt x="197" y="45"/>
                      <a:pt x="197" y="45"/>
                    </a:cubicBezTo>
                    <a:cubicBezTo>
                      <a:pt x="193" y="45"/>
                      <a:pt x="193" y="45"/>
                      <a:pt x="193" y="45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88" y="45"/>
                      <a:pt x="188" y="45"/>
                      <a:pt x="188" y="45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39"/>
                      <a:pt x="190" y="39"/>
                      <a:pt x="190" y="39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3" y="23"/>
                      <a:pt x="193" y="23"/>
                      <a:pt x="193" y="23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3" y="22"/>
                      <a:pt x="180" y="21"/>
                      <a:pt x="180" y="21"/>
                    </a:cubicBezTo>
                    <a:cubicBezTo>
                      <a:pt x="180" y="21"/>
                      <a:pt x="179" y="21"/>
                      <a:pt x="179" y="21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5" y="30"/>
                      <a:pt x="165" y="30"/>
                      <a:pt x="165" y="30"/>
                    </a:cubicBezTo>
                    <a:cubicBezTo>
                      <a:pt x="157" y="33"/>
                      <a:pt x="157" y="33"/>
                      <a:pt x="157" y="33"/>
                    </a:cubicBezTo>
                    <a:cubicBezTo>
                      <a:pt x="155" y="32"/>
                      <a:pt x="155" y="32"/>
                      <a:pt x="155" y="32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1" y="33"/>
                      <a:pt x="151" y="33"/>
                      <a:pt x="151" y="33"/>
                    </a:cubicBezTo>
                    <a:cubicBezTo>
                      <a:pt x="151" y="33"/>
                      <a:pt x="146" y="31"/>
                      <a:pt x="145" y="31"/>
                    </a:cubicBezTo>
                    <a:cubicBezTo>
                      <a:pt x="145" y="31"/>
                      <a:pt x="140" y="31"/>
                      <a:pt x="140" y="31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2" y="24"/>
                      <a:pt x="132" y="24"/>
                      <a:pt x="132" y="24"/>
                    </a:cubicBezTo>
                    <a:cubicBezTo>
                      <a:pt x="132" y="24"/>
                      <a:pt x="131" y="23"/>
                      <a:pt x="131" y="22"/>
                    </a:cubicBezTo>
                    <a:cubicBezTo>
                      <a:pt x="131" y="22"/>
                      <a:pt x="130" y="21"/>
                      <a:pt x="130" y="21"/>
                    </a:cubicBezTo>
                    <a:cubicBezTo>
                      <a:pt x="129" y="21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0" y="22"/>
                      <a:pt x="110" y="22"/>
                    </a:cubicBezTo>
                    <a:cubicBezTo>
                      <a:pt x="110" y="22"/>
                      <a:pt x="105" y="22"/>
                      <a:pt x="105" y="22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0" y="19"/>
                      <a:pt x="100" y="18"/>
                    </a:cubicBezTo>
                    <a:cubicBezTo>
                      <a:pt x="100" y="18"/>
                      <a:pt x="99" y="17"/>
                      <a:pt x="99" y="17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6"/>
                      <a:pt x="98" y="12"/>
                      <a:pt x="98" y="12"/>
                    </a:cubicBezTo>
                    <a:cubicBezTo>
                      <a:pt x="98" y="12"/>
                      <a:pt x="98" y="11"/>
                      <a:pt x="98" y="10"/>
                    </a:cubicBezTo>
                    <a:cubicBezTo>
                      <a:pt x="97" y="10"/>
                      <a:pt x="97" y="9"/>
                      <a:pt x="96" y="9"/>
                    </a:cubicBezTo>
                    <a:cubicBezTo>
                      <a:pt x="96" y="9"/>
                      <a:pt x="94" y="8"/>
                      <a:pt x="94" y="8"/>
                    </a:cubicBezTo>
                    <a:cubicBezTo>
                      <a:pt x="94" y="8"/>
                      <a:pt x="93" y="8"/>
                      <a:pt x="93" y="8"/>
                    </a:cubicBezTo>
                    <a:cubicBezTo>
                      <a:pt x="92" y="8"/>
                      <a:pt x="90" y="8"/>
                      <a:pt x="90" y="8"/>
                    </a:cubicBezTo>
                    <a:cubicBezTo>
                      <a:pt x="87" y="5"/>
                      <a:pt x="87" y="5"/>
                      <a:pt x="87" y="5"/>
                    </a:cubicBezTo>
                    <a:cubicBezTo>
                      <a:pt x="82" y="5"/>
                      <a:pt x="82" y="5"/>
                      <a:pt x="82" y="5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75" y="1"/>
                      <a:pt x="75" y="1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4" y="4"/>
                      <a:pt x="74" y="4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6"/>
                      <a:pt x="71" y="7"/>
                      <a:pt x="71" y="8"/>
                    </a:cubicBezTo>
                    <a:cubicBezTo>
                      <a:pt x="71" y="8"/>
                      <a:pt x="70" y="9"/>
                      <a:pt x="70" y="9"/>
                    </a:cubicBezTo>
                    <a:cubicBezTo>
                      <a:pt x="70" y="9"/>
                      <a:pt x="69" y="9"/>
                      <a:pt x="69" y="9"/>
                    </a:cubicBezTo>
                    <a:cubicBezTo>
                      <a:pt x="69" y="10"/>
                      <a:pt x="70" y="10"/>
                      <a:pt x="69" y="10"/>
                    </a:cubicBezTo>
                    <a:cubicBezTo>
                      <a:pt x="69" y="11"/>
                      <a:pt x="69" y="11"/>
                      <a:pt x="68" y="12"/>
                    </a:cubicBezTo>
                    <a:cubicBezTo>
                      <a:pt x="68" y="12"/>
                      <a:pt x="68" y="12"/>
                      <a:pt x="68" y="13"/>
                    </a:cubicBezTo>
                    <a:cubicBezTo>
                      <a:pt x="68" y="14"/>
                      <a:pt x="69" y="15"/>
                      <a:pt x="69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5"/>
                      <a:pt x="50" y="25"/>
                      <a:pt x="50" y="24"/>
                    </a:cubicBezTo>
                    <a:cubicBezTo>
                      <a:pt x="50" y="24"/>
                      <a:pt x="49" y="24"/>
                      <a:pt x="49" y="24"/>
                    </a:cubicBezTo>
                    <a:cubicBezTo>
                      <a:pt x="48" y="23"/>
                      <a:pt x="46" y="23"/>
                      <a:pt x="46" y="23"/>
                    </a:cubicBezTo>
                    <a:cubicBezTo>
                      <a:pt x="46" y="23"/>
                      <a:pt x="45" y="22"/>
                      <a:pt x="45" y="22"/>
                    </a:cubicBezTo>
                    <a:cubicBezTo>
                      <a:pt x="45" y="22"/>
                      <a:pt x="44" y="20"/>
                      <a:pt x="44" y="20"/>
                    </a:cubicBezTo>
                    <a:cubicBezTo>
                      <a:pt x="44" y="20"/>
                      <a:pt x="44" y="18"/>
                      <a:pt x="44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7" y="22"/>
                      <a:pt x="17" y="23"/>
                    </a:cubicBezTo>
                    <a:cubicBezTo>
                      <a:pt x="17" y="23"/>
                      <a:pt x="15" y="24"/>
                      <a:pt x="15" y="24"/>
                    </a:cubicBezTo>
                    <a:cubicBezTo>
                      <a:pt x="15" y="24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2" y="26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10" y="28"/>
                      <a:pt x="9" y="29"/>
                      <a:pt x="9" y="29"/>
                    </a:cubicBezTo>
                    <a:cubicBezTo>
                      <a:pt x="9" y="29"/>
                      <a:pt x="9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7" y="30"/>
                    </a:cubicBezTo>
                    <a:cubicBezTo>
                      <a:pt x="7" y="30"/>
                      <a:pt x="5" y="30"/>
                      <a:pt x="5" y="30"/>
                    </a:cubicBezTo>
                    <a:cubicBezTo>
                      <a:pt x="5" y="30"/>
                      <a:pt x="3" y="30"/>
                      <a:pt x="3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1" y="34"/>
                      <a:pt x="1" y="34"/>
                    </a:cubicBezTo>
                    <a:lnTo>
                      <a:pt x="0" y="3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2" name="Freeform 848">
                <a:extLst>
                  <a:ext uri="{FF2B5EF4-FFF2-40B4-BE49-F238E27FC236}">
                    <a16:creationId xmlns="" xmlns:a16="http://schemas.microsoft.com/office/drawing/2014/main" id="{EF2E77FC-FEEF-4A49-AEF4-5049D2A591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5788" y="4683125"/>
                <a:ext cx="536575" cy="192088"/>
              </a:xfrm>
              <a:custGeom>
                <a:avLst/>
                <a:gdLst>
                  <a:gd name="T0" fmla="*/ 77 w 129"/>
                  <a:gd name="T1" fmla="*/ 36 h 46"/>
                  <a:gd name="T2" fmla="*/ 114 w 129"/>
                  <a:gd name="T3" fmla="*/ 2 h 46"/>
                  <a:gd name="T4" fmla="*/ 115 w 129"/>
                  <a:gd name="T5" fmla="*/ 3 h 46"/>
                  <a:gd name="T6" fmla="*/ 115 w 129"/>
                  <a:gd name="T7" fmla="*/ 2 h 46"/>
                  <a:gd name="T8" fmla="*/ 124 w 129"/>
                  <a:gd name="T9" fmla="*/ 19 h 46"/>
                  <a:gd name="T10" fmla="*/ 125 w 129"/>
                  <a:gd name="T11" fmla="*/ 20 h 46"/>
                  <a:gd name="T12" fmla="*/ 127 w 129"/>
                  <a:gd name="T13" fmla="*/ 14 h 46"/>
                  <a:gd name="T14" fmla="*/ 125 w 129"/>
                  <a:gd name="T15" fmla="*/ 14 h 46"/>
                  <a:gd name="T16" fmla="*/ 123 w 129"/>
                  <a:gd name="T17" fmla="*/ 12 h 46"/>
                  <a:gd name="T18" fmla="*/ 122 w 129"/>
                  <a:gd name="T19" fmla="*/ 12 h 46"/>
                  <a:gd name="T20" fmla="*/ 120 w 129"/>
                  <a:gd name="T21" fmla="*/ 13 h 46"/>
                  <a:gd name="T22" fmla="*/ 121 w 129"/>
                  <a:gd name="T23" fmla="*/ 12 h 46"/>
                  <a:gd name="T24" fmla="*/ 121 w 129"/>
                  <a:gd name="T25" fmla="*/ 11 h 46"/>
                  <a:gd name="T26" fmla="*/ 120 w 129"/>
                  <a:gd name="T27" fmla="*/ 11 h 46"/>
                  <a:gd name="T28" fmla="*/ 118 w 129"/>
                  <a:gd name="T29" fmla="*/ 11 h 46"/>
                  <a:gd name="T30" fmla="*/ 118 w 129"/>
                  <a:gd name="T31" fmla="*/ 10 h 46"/>
                  <a:gd name="T32" fmla="*/ 119 w 129"/>
                  <a:gd name="T33" fmla="*/ 9 h 46"/>
                  <a:gd name="T34" fmla="*/ 117 w 129"/>
                  <a:gd name="T35" fmla="*/ 7 h 46"/>
                  <a:gd name="T36" fmla="*/ 116 w 129"/>
                  <a:gd name="T37" fmla="*/ 5 h 46"/>
                  <a:gd name="T38" fmla="*/ 114 w 129"/>
                  <a:gd name="T39" fmla="*/ 5 h 46"/>
                  <a:gd name="T40" fmla="*/ 113 w 129"/>
                  <a:gd name="T41" fmla="*/ 7 h 46"/>
                  <a:gd name="T42" fmla="*/ 113 w 129"/>
                  <a:gd name="T43" fmla="*/ 5 h 46"/>
                  <a:gd name="T44" fmla="*/ 112 w 129"/>
                  <a:gd name="T45" fmla="*/ 5 h 46"/>
                  <a:gd name="T46" fmla="*/ 110 w 129"/>
                  <a:gd name="T47" fmla="*/ 9 h 46"/>
                  <a:gd name="T48" fmla="*/ 108 w 129"/>
                  <a:gd name="T49" fmla="*/ 11 h 46"/>
                  <a:gd name="T50" fmla="*/ 105 w 129"/>
                  <a:gd name="T51" fmla="*/ 14 h 46"/>
                  <a:gd name="T52" fmla="*/ 105 w 129"/>
                  <a:gd name="T53" fmla="*/ 17 h 46"/>
                  <a:gd name="T54" fmla="*/ 103 w 129"/>
                  <a:gd name="T55" fmla="*/ 21 h 46"/>
                  <a:gd name="T56" fmla="*/ 101 w 129"/>
                  <a:gd name="T57" fmla="*/ 19 h 46"/>
                  <a:gd name="T58" fmla="*/ 99 w 129"/>
                  <a:gd name="T59" fmla="*/ 25 h 46"/>
                  <a:gd name="T60" fmla="*/ 94 w 129"/>
                  <a:gd name="T61" fmla="*/ 22 h 46"/>
                  <a:gd name="T62" fmla="*/ 91 w 129"/>
                  <a:gd name="T63" fmla="*/ 27 h 46"/>
                  <a:gd name="T64" fmla="*/ 89 w 129"/>
                  <a:gd name="T65" fmla="*/ 30 h 46"/>
                  <a:gd name="T66" fmla="*/ 80 w 129"/>
                  <a:gd name="T67" fmla="*/ 33 h 46"/>
                  <a:gd name="T68" fmla="*/ 78 w 129"/>
                  <a:gd name="T69" fmla="*/ 35 h 46"/>
                  <a:gd name="T70" fmla="*/ 78 w 129"/>
                  <a:gd name="T71" fmla="*/ 37 h 46"/>
                  <a:gd name="T72" fmla="*/ 77 w 129"/>
                  <a:gd name="T73" fmla="*/ 37 h 46"/>
                  <a:gd name="T74" fmla="*/ 77 w 129"/>
                  <a:gd name="T75" fmla="*/ 38 h 46"/>
                  <a:gd name="T76" fmla="*/ 76 w 129"/>
                  <a:gd name="T77" fmla="*/ 40 h 46"/>
                  <a:gd name="T78" fmla="*/ 76 w 129"/>
                  <a:gd name="T79" fmla="*/ 41 h 46"/>
                  <a:gd name="T80" fmla="*/ 77 w 129"/>
                  <a:gd name="T81" fmla="*/ 43 h 46"/>
                  <a:gd name="T82" fmla="*/ 76 w 129"/>
                  <a:gd name="T83" fmla="*/ 43 h 46"/>
                  <a:gd name="T84" fmla="*/ 72 w 129"/>
                  <a:gd name="T85" fmla="*/ 42 h 46"/>
                  <a:gd name="T86" fmla="*/ 72 w 129"/>
                  <a:gd name="T87" fmla="*/ 41 h 46"/>
                  <a:gd name="T88" fmla="*/ 71 w 129"/>
                  <a:gd name="T89" fmla="*/ 41 h 46"/>
                  <a:gd name="T90" fmla="*/ 74 w 129"/>
                  <a:gd name="T91" fmla="*/ 46 h 46"/>
                  <a:gd name="T92" fmla="*/ 103 w 129"/>
                  <a:gd name="T93" fmla="*/ 35 h 46"/>
                  <a:gd name="T94" fmla="*/ 120 w 129"/>
                  <a:gd name="T95" fmla="*/ 22 h 46"/>
                  <a:gd name="T96" fmla="*/ 123 w 129"/>
                  <a:gd name="T97" fmla="*/ 22 h 46"/>
                  <a:gd name="T98" fmla="*/ 125 w 129"/>
                  <a:gd name="T99" fmla="*/ 21 h 46"/>
                  <a:gd name="T100" fmla="*/ 125 w 129"/>
                  <a:gd name="T101" fmla="*/ 21 h 46"/>
                  <a:gd name="T102" fmla="*/ 122 w 129"/>
                  <a:gd name="T103" fmla="*/ 18 h 46"/>
                  <a:gd name="T104" fmla="*/ 123 w 129"/>
                  <a:gd name="T105" fmla="*/ 17 h 46"/>
                  <a:gd name="T106" fmla="*/ 127 w 129"/>
                  <a:gd name="T107" fmla="*/ 17 h 46"/>
                  <a:gd name="T108" fmla="*/ 7 w 129"/>
                  <a:gd name="T109" fmla="*/ 7 h 46"/>
                  <a:gd name="T110" fmla="*/ 2 w 129"/>
                  <a:gd name="T111" fmla="*/ 8 h 46"/>
                  <a:gd name="T112" fmla="*/ 9 w 129"/>
                  <a:gd name="T113" fmla="*/ 26 h 46"/>
                  <a:gd name="T114" fmla="*/ 23 w 129"/>
                  <a:gd name="T115" fmla="*/ 36 h 46"/>
                  <a:gd name="T116" fmla="*/ 28 w 129"/>
                  <a:gd name="T117" fmla="*/ 33 h 46"/>
                  <a:gd name="T118" fmla="*/ 23 w 129"/>
                  <a:gd name="T119" fmla="*/ 14 h 46"/>
                  <a:gd name="T120" fmla="*/ 12 w 129"/>
                  <a:gd name="T121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9" h="46">
                    <a:moveTo>
                      <a:pt x="77" y="35"/>
                    </a:moveTo>
                    <a:cubicBezTo>
                      <a:pt x="77" y="35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lose/>
                    <a:moveTo>
                      <a:pt x="113" y="3"/>
                    </a:moveTo>
                    <a:cubicBezTo>
                      <a:pt x="113" y="3"/>
                      <a:pt x="113" y="3"/>
                      <a:pt x="114" y="3"/>
                    </a:cubicBezTo>
                    <a:cubicBezTo>
                      <a:pt x="114" y="3"/>
                      <a:pt x="114" y="3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3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lose/>
                    <a:moveTo>
                      <a:pt x="114" y="3"/>
                    </a:moveTo>
                    <a:cubicBezTo>
                      <a:pt x="114" y="3"/>
                      <a:pt x="114" y="3"/>
                      <a:pt x="114" y="4"/>
                    </a:cubicBezTo>
                    <a:cubicBezTo>
                      <a:pt x="114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6" y="3"/>
                      <a:pt x="116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lose/>
                    <a:moveTo>
                      <a:pt x="125" y="20"/>
                    </a:move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20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3" y="20"/>
                    </a:cubicBezTo>
                    <a:cubicBezTo>
                      <a:pt x="123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lose/>
                    <a:moveTo>
                      <a:pt x="129" y="15"/>
                    </a:moveTo>
                    <a:cubicBezTo>
                      <a:pt x="129" y="15"/>
                      <a:pt x="129" y="15"/>
                      <a:pt x="129" y="14"/>
                    </a:cubicBezTo>
                    <a:cubicBezTo>
                      <a:pt x="129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6" y="14"/>
                      <a:pt x="126" y="14"/>
                    </a:cubicBezTo>
                    <a:cubicBezTo>
                      <a:pt x="126" y="14"/>
                      <a:pt x="126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4"/>
                      <a:pt x="125" y="14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0" y="13"/>
                      <a:pt x="120" y="13"/>
                    </a:cubicBezTo>
                    <a:cubicBezTo>
                      <a:pt x="120" y="13"/>
                      <a:pt x="121" y="13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1" y="12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2"/>
                      <a:pt x="118" y="12"/>
                      <a:pt x="117" y="12"/>
                    </a:cubicBezTo>
                    <a:cubicBezTo>
                      <a:pt x="117" y="12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9"/>
                      <a:pt x="118" y="9"/>
                    </a:cubicBezTo>
                    <a:cubicBezTo>
                      <a:pt x="118" y="9"/>
                      <a:pt x="118" y="9"/>
                      <a:pt x="118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8" y="8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7"/>
                      <a:pt x="118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6"/>
                      <a:pt x="116" y="6"/>
                      <a:pt x="115" y="6"/>
                    </a:cubicBezTo>
                    <a:cubicBezTo>
                      <a:pt x="115" y="5"/>
                      <a:pt x="115" y="5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6" y="5"/>
                      <a:pt x="115" y="5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4" y="4"/>
                      <a:pt x="114" y="4"/>
                    </a:cubicBezTo>
                    <a:cubicBezTo>
                      <a:pt x="114" y="4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3" y="7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2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1" y="5"/>
                      <a:pt x="112" y="5"/>
                      <a:pt x="112" y="6"/>
                    </a:cubicBezTo>
                    <a:cubicBezTo>
                      <a:pt x="112" y="6"/>
                      <a:pt x="111" y="6"/>
                      <a:pt x="111" y="6"/>
                    </a:cubicBezTo>
                    <a:cubicBezTo>
                      <a:pt x="111" y="6"/>
                      <a:pt x="112" y="6"/>
                      <a:pt x="112" y="6"/>
                    </a:cubicBezTo>
                    <a:cubicBezTo>
                      <a:pt x="112" y="6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8"/>
                    </a:cubicBezTo>
                    <a:cubicBezTo>
                      <a:pt x="111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8" y="12"/>
                      <a:pt x="108" y="13"/>
                      <a:pt x="108" y="13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7" y="13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7"/>
                      <a:pt x="104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8"/>
                    </a:cubicBezTo>
                    <a:cubicBezTo>
                      <a:pt x="105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9"/>
                      <a:pt x="104" y="19"/>
                    </a:cubicBezTo>
                    <a:cubicBezTo>
                      <a:pt x="104" y="19"/>
                      <a:pt x="104" y="20"/>
                      <a:pt x="104" y="21"/>
                    </a:cubicBezTo>
                    <a:cubicBezTo>
                      <a:pt x="104" y="21"/>
                      <a:pt x="103" y="22"/>
                      <a:pt x="103" y="21"/>
                    </a:cubicBezTo>
                    <a:cubicBezTo>
                      <a:pt x="103" y="21"/>
                      <a:pt x="103" y="20"/>
                      <a:pt x="103" y="20"/>
                    </a:cubicBezTo>
                    <a:cubicBezTo>
                      <a:pt x="103" y="20"/>
                      <a:pt x="103" y="19"/>
                      <a:pt x="103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8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9"/>
                      <a:pt x="101" y="21"/>
                      <a:pt x="101" y="21"/>
                    </a:cubicBezTo>
                    <a:cubicBezTo>
                      <a:pt x="101" y="21"/>
                      <a:pt x="101" y="22"/>
                      <a:pt x="101" y="23"/>
                    </a:cubicBezTo>
                    <a:cubicBezTo>
                      <a:pt x="101" y="23"/>
                      <a:pt x="100" y="24"/>
                      <a:pt x="99" y="25"/>
                    </a:cubicBezTo>
                    <a:cubicBezTo>
                      <a:pt x="99" y="25"/>
                      <a:pt x="99" y="24"/>
                      <a:pt x="99" y="23"/>
                    </a:cubicBezTo>
                    <a:cubicBezTo>
                      <a:pt x="99" y="23"/>
                      <a:pt x="98" y="22"/>
                      <a:pt x="98" y="21"/>
                    </a:cubicBezTo>
                    <a:cubicBezTo>
                      <a:pt x="98" y="21"/>
                      <a:pt x="98" y="21"/>
                      <a:pt x="98" y="20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1"/>
                      <a:pt x="97" y="21"/>
                      <a:pt x="96" y="21"/>
                    </a:cubicBezTo>
                    <a:cubicBezTo>
                      <a:pt x="96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4" y="21"/>
                    </a:cubicBezTo>
                    <a:cubicBezTo>
                      <a:pt x="94" y="21"/>
                      <a:pt x="94" y="22"/>
                      <a:pt x="94" y="22"/>
                    </a:cubicBezTo>
                    <a:cubicBezTo>
                      <a:pt x="94" y="22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4"/>
                    </a:cubicBezTo>
                    <a:cubicBezTo>
                      <a:pt x="93" y="24"/>
                      <a:pt x="93" y="24"/>
                      <a:pt x="93" y="25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1" y="26"/>
                      <a:pt x="91" y="26"/>
                    </a:cubicBezTo>
                    <a:cubicBezTo>
                      <a:pt x="91" y="26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1"/>
                      <a:pt x="87" y="31"/>
                      <a:pt x="87" y="31"/>
                    </a:cubicBezTo>
                    <a:cubicBezTo>
                      <a:pt x="86" y="31"/>
                      <a:pt x="86" y="32"/>
                      <a:pt x="86" y="32"/>
                    </a:cubicBezTo>
                    <a:cubicBezTo>
                      <a:pt x="86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3"/>
                      <a:pt x="82" y="33"/>
                      <a:pt x="82" y="33"/>
                    </a:cubicBezTo>
                    <a:cubicBezTo>
                      <a:pt x="81" y="33"/>
                      <a:pt x="81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7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6" y="36"/>
                      <a:pt x="77" y="37"/>
                      <a:pt x="77" y="37"/>
                    </a:cubicBezTo>
                    <a:cubicBezTo>
                      <a:pt x="77" y="37"/>
                      <a:pt x="76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78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9"/>
                      <a:pt x="77" y="39"/>
                      <a:pt x="77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7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1"/>
                    </a:cubicBezTo>
                    <a:cubicBezTo>
                      <a:pt x="77" y="41"/>
                      <a:pt x="77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5" y="41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3"/>
                      <a:pt x="73" y="43"/>
                      <a:pt x="74" y="43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2"/>
                      <a:pt x="73" y="42"/>
                    </a:cubicBezTo>
                    <a:cubicBezTo>
                      <a:pt x="73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70" y="42"/>
                      <a:pt x="70" y="43"/>
                      <a:pt x="70" y="43"/>
                    </a:cubicBezTo>
                    <a:cubicBezTo>
                      <a:pt x="70" y="43"/>
                      <a:pt x="72" y="45"/>
                      <a:pt x="72" y="45"/>
                    </a:cubicBezTo>
                    <a:cubicBezTo>
                      <a:pt x="72" y="46"/>
                      <a:pt x="73" y="46"/>
                      <a:pt x="74" y="46"/>
                    </a:cubicBezTo>
                    <a:cubicBezTo>
                      <a:pt x="74" y="46"/>
                      <a:pt x="76" y="45"/>
                      <a:pt x="77" y="45"/>
                    </a:cubicBezTo>
                    <a:cubicBezTo>
                      <a:pt x="78" y="45"/>
                      <a:pt x="81" y="46"/>
                      <a:pt x="82" y="45"/>
                    </a:cubicBezTo>
                    <a:cubicBezTo>
                      <a:pt x="83" y="45"/>
                      <a:pt x="85" y="43"/>
                      <a:pt x="86" y="43"/>
                    </a:cubicBezTo>
                    <a:cubicBezTo>
                      <a:pt x="87" y="42"/>
                      <a:pt x="88" y="41"/>
                      <a:pt x="90" y="42"/>
                    </a:cubicBezTo>
                    <a:cubicBezTo>
                      <a:pt x="91" y="42"/>
                      <a:pt x="92" y="44"/>
                      <a:pt x="94" y="43"/>
                    </a:cubicBezTo>
                    <a:cubicBezTo>
                      <a:pt x="95" y="43"/>
                      <a:pt x="96" y="42"/>
                      <a:pt x="97" y="42"/>
                    </a:cubicBezTo>
                    <a:cubicBezTo>
                      <a:pt x="98" y="42"/>
                      <a:pt x="100" y="42"/>
                      <a:pt x="101" y="42"/>
                    </a:cubicBezTo>
                    <a:cubicBezTo>
                      <a:pt x="101" y="41"/>
                      <a:pt x="100" y="40"/>
                      <a:pt x="100" y="39"/>
                    </a:cubicBezTo>
                    <a:cubicBezTo>
                      <a:pt x="101" y="38"/>
                      <a:pt x="102" y="36"/>
                      <a:pt x="103" y="35"/>
                    </a:cubicBezTo>
                    <a:cubicBezTo>
                      <a:pt x="103" y="34"/>
                      <a:pt x="102" y="34"/>
                      <a:pt x="104" y="33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6" y="27"/>
                      <a:pt x="107" y="22"/>
                      <a:pt x="108" y="22"/>
                    </a:cubicBezTo>
                    <a:cubicBezTo>
                      <a:pt x="108" y="21"/>
                      <a:pt x="108" y="21"/>
                      <a:pt x="109" y="20"/>
                    </a:cubicBezTo>
                    <a:cubicBezTo>
                      <a:pt x="109" y="20"/>
                      <a:pt x="112" y="21"/>
                      <a:pt x="113" y="21"/>
                    </a:cubicBezTo>
                    <a:cubicBezTo>
                      <a:pt x="114" y="21"/>
                      <a:pt x="117" y="20"/>
                      <a:pt x="117" y="20"/>
                    </a:cubicBezTo>
                    <a:cubicBezTo>
                      <a:pt x="117" y="20"/>
                      <a:pt x="119" y="21"/>
                      <a:pt x="119" y="21"/>
                    </a:cubicBezTo>
                    <a:cubicBezTo>
                      <a:pt x="119" y="21"/>
                      <a:pt x="119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3"/>
                      <a:pt x="121" y="22"/>
                      <a:pt x="121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1" y="23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4" y="22"/>
                    </a:cubicBezTo>
                    <a:cubicBezTo>
                      <a:pt x="124" y="22"/>
                      <a:pt x="123" y="22"/>
                      <a:pt x="123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5" y="22"/>
                    </a:cubicBezTo>
                    <a:cubicBezTo>
                      <a:pt x="125" y="22"/>
                      <a:pt x="125" y="22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4" y="21"/>
                      <a:pt x="124" y="21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3" y="2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3" y="20"/>
                      <a:pt x="123" y="20"/>
                      <a:pt x="123" y="19"/>
                    </a:cubicBezTo>
                    <a:cubicBezTo>
                      <a:pt x="123" y="19"/>
                      <a:pt x="123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3" y="17"/>
                      <a:pt x="123" y="18"/>
                      <a:pt x="123" y="18"/>
                    </a:cubicBezTo>
                    <a:cubicBezTo>
                      <a:pt x="123" y="18"/>
                      <a:pt x="124" y="18"/>
                      <a:pt x="124" y="17"/>
                    </a:cubicBezTo>
                    <a:cubicBezTo>
                      <a:pt x="124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8"/>
                    </a:cubicBezTo>
                    <a:cubicBezTo>
                      <a:pt x="123" y="18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4" y="17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8"/>
                    </a:cubicBezTo>
                    <a:cubicBezTo>
                      <a:pt x="126" y="18"/>
                      <a:pt x="126" y="17"/>
                      <a:pt x="126" y="17"/>
                    </a:cubicBezTo>
                    <a:cubicBezTo>
                      <a:pt x="126" y="17"/>
                      <a:pt x="127" y="17"/>
                      <a:pt x="127" y="17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7" y="17"/>
                      <a:pt x="128" y="17"/>
                      <a:pt x="128" y="17"/>
                    </a:cubicBezTo>
                    <a:cubicBezTo>
                      <a:pt x="128" y="17"/>
                      <a:pt x="128" y="17"/>
                      <a:pt x="128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5"/>
                    </a:cubicBezTo>
                    <a:close/>
                    <a:moveTo>
                      <a:pt x="12" y="7"/>
                    </a:moveTo>
                    <a:cubicBezTo>
                      <a:pt x="12" y="7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3" y="10"/>
                      <a:pt x="3" y="11"/>
                    </a:cubicBezTo>
                    <a:cubicBezTo>
                      <a:pt x="3" y="11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6"/>
                      <a:pt x="3" y="16"/>
                      <a:pt x="4" y="17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5" y="20"/>
                      <a:pt x="5" y="21"/>
                      <a:pt x="6" y="21"/>
                    </a:cubicBezTo>
                    <a:cubicBezTo>
                      <a:pt x="7" y="22"/>
                      <a:pt x="7" y="22"/>
                      <a:pt x="9" y="23"/>
                    </a:cubicBezTo>
                    <a:cubicBezTo>
                      <a:pt x="10" y="24"/>
                      <a:pt x="10" y="25"/>
                      <a:pt x="10" y="26"/>
                    </a:cubicBezTo>
                    <a:cubicBezTo>
                      <a:pt x="10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3" y="29"/>
                      <a:pt x="13" y="29"/>
                      <a:pt x="14" y="30"/>
                    </a:cubicBezTo>
                    <a:cubicBezTo>
                      <a:pt x="15" y="30"/>
                      <a:pt x="14" y="30"/>
                      <a:pt x="15" y="31"/>
                    </a:cubicBezTo>
                    <a:cubicBezTo>
                      <a:pt x="15" y="33"/>
                      <a:pt x="15" y="32"/>
                      <a:pt x="16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19" y="33"/>
                      <a:pt x="18" y="33"/>
                      <a:pt x="19" y="34"/>
                    </a:cubicBezTo>
                    <a:cubicBezTo>
                      <a:pt x="19" y="34"/>
                      <a:pt x="20" y="35"/>
                      <a:pt x="20" y="35"/>
                    </a:cubicBezTo>
                    <a:cubicBezTo>
                      <a:pt x="21" y="36"/>
                      <a:pt x="22" y="36"/>
                      <a:pt x="23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8"/>
                      <a:pt x="27" y="38"/>
                      <a:pt x="28" y="37"/>
                    </a:cubicBezTo>
                    <a:cubicBezTo>
                      <a:pt x="28" y="37"/>
                      <a:pt x="28" y="37"/>
                      <a:pt x="28" y="36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7"/>
                      <a:pt x="29" y="37"/>
                    </a:cubicBezTo>
                    <a:cubicBezTo>
                      <a:pt x="29" y="38"/>
                      <a:pt x="30" y="37"/>
                      <a:pt x="30" y="36"/>
                    </a:cubicBezTo>
                    <a:cubicBezTo>
                      <a:pt x="30" y="36"/>
                      <a:pt x="30" y="35"/>
                      <a:pt x="30" y="35"/>
                    </a:cubicBezTo>
                    <a:cubicBezTo>
                      <a:pt x="29" y="34"/>
                      <a:pt x="29" y="34"/>
                      <a:pt x="28" y="33"/>
                    </a:cubicBezTo>
                    <a:cubicBezTo>
                      <a:pt x="28" y="33"/>
                      <a:pt x="28" y="32"/>
                      <a:pt x="27" y="31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9"/>
                      <a:pt x="27" y="29"/>
                      <a:pt x="26" y="28"/>
                    </a:cubicBezTo>
                    <a:cubicBezTo>
                      <a:pt x="26" y="28"/>
                      <a:pt x="25" y="28"/>
                      <a:pt x="24" y="27"/>
                    </a:cubicBezTo>
                    <a:cubicBezTo>
                      <a:pt x="24" y="26"/>
                      <a:pt x="24" y="26"/>
                      <a:pt x="24" y="25"/>
                    </a:cubicBezTo>
                    <a:cubicBezTo>
                      <a:pt x="24" y="25"/>
                      <a:pt x="24" y="22"/>
                      <a:pt x="23" y="22"/>
                    </a:cubicBezTo>
                    <a:cubicBezTo>
                      <a:pt x="23" y="22"/>
                      <a:pt x="23" y="21"/>
                      <a:pt x="23" y="20"/>
                    </a:cubicBezTo>
                    <a:cubicBezTo>
                      <a:pt x="23" y="20"/>
                      <a:pt x="23" y="17"/>
                      <a:pt x="23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3" name="Freeform 850">
                <a:extLst>
                  <a:ext uri="{FF2B5EF4-FFF2-40B4-BE49-F238E27FC236}">
                    <a16:creationId xmlns="" xmlns:a16="http://schemas.microsoft.com/office/drawing/2014/main" id="{D64F8BC6-C288-A744-93AB-E2560498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241800"/>
                <a:ext cx="233362" cy="254000"/>
              </a:xfrm>
              <a:custGeom>
                <a:avLst/>
                <a:gdLst>
                  <a:gd name="T0" fmla="*/ 54 w 56"/>
                  <a:gd name="T1" fmla="*/ 47 h 61"/>
                  <a:gd name="T2" fmla="*/ 54 w 56"/>
                  <a:gd name="T3" fmla="*/ 45 h 61"/>
                  <a:gd name="T4" fmla="*/ 50 w 56"/>
                  <a:gd name="T5" fmla="*/ 42 h 61"/>
                  <a:gd name="T6" fmla="*/ 47 w 56"/>
                  <a:gd name="T7" fmla="*/ 39 h 61"/>
                  <a:gd name="T8" fmla="*/ 44 w 56"/>
                  <a:gd name="T9" fmla="*/ 36 h 61"/>
                  <a:gd name="T10" fmla="*/ 40 w 56"/>
                  <a:gd name="T11" fmla="*/ 31 h 61"/>
                  <a:gd name="T12" fmla="*/ 36 w 56"/>
                  <a:gd name="T13" fmla="*/ 28 h 61"/>
                  <a:gd name="T14" fmla="*/ 32 w 56"/>
                  <a:gd name="T15" fmla="*/ 27 h 61"/>
                  <a:gd name="T16" fmla="*/ 29 w 56"/>
                  <a:gd name="T17" fmla="*/ 24 h 61"/>
                  <a:gd name="T18" fmla="*/ 29 w 56"/>
                  <a:gd name="T19" fmla="*/ 21 h 61"/>
                  <a:gd name="T20" fmla="*/ 33 w 56"/>
                  <a:gd name="T21" fmla="*/ 19 h 61"/>
                  <a:gd name="T22" fmla="*/ 35 w 56"/>
                  <a:gd name="T23" fmla="*/ 16 h 61"/>
                  <a:gd name="T24" fmla="*/ 33 w 56"/>
                  <a:gd name="T25" fmla="*/ 13 h 61"/>
                  <a:gd name="T26" fmla="*/ 27 w 56"/>
                  <a:gd name="T27" fmla="*/ 11 h 61"/>
                  <a:gd name="T28" fmla="*/ 22 w 56"/>
                  <a:gd name="T29" fmla="*/ 11 h 61"/>
                  <a:gd name="T30" fmla="*/ 18 w 56"/>
                  <a:gd name="T31" fmla="*/ 7 h 61"/>
                  <a:gd name="T32" fmla="*/ 17 w 56"/>
                  <a:gd name="T33" fmla="*/ 3 h 61"/>
                  <a:gd name="T34" fmla="*/ 14 w 56"/>
                  <a:gd name="T35" fmla="*/ 0 h 61"/>
                  <a:gd name="T36" fmla="*/ 10 w 56"/>
                  <a:gd name="T37" fmla="*/ 3 h 61"/>
                  <a:gd name="T38" fmla="*/ 8 w 56"/>
                  <a:gd name="T39" fmla="*/ 8 h 61"/>
                  <a:gd name="T40" fmla="*/ 4 w 56"/>
                  <a:gd name="T41" fmla="*/ 9 h 61"/>
                  <a:gd name="T42" fmla="*/ 3 w 56"/>
                  <a:gd name="T43" fmla="*/ 12 h 61"/>
                  <a:gd name="T44" fmla="*/ 0 w 56"/>
                  <a:gd name="T45" fmla="*/ 14 h 61"/>
                  <a:gd name="T46" fmla="*/ 4 w 56"/>
                  <a:gd name="T47" fmla="*/ 16 h 61"/>
                  <a:gd name="T48" fmla="*/ 4 w 56"/>
                  <a:gd name="T49" fmla="*/ 22 h 61"/>
                  <a:gd name="T50" fmla="*/ 9 w 56"/>
                  <a:gd name="T51" fmla="*/ 23 h 61"/>
                  <a:gd name="T52" fmla="*/ 9 w 56"/>
                  <a:gd name="T53" fmla="*/ 27 h 61"/>
                  <a:gd name="T54" fmla="*/ 9 w 56"/>
                  <a:gd name="T55" fmla="*/ 34 h 61"/>
                  <a:gd name="T56" fmla="*/ 13 w 56"/>
                  <a:gd name="T57" fmla="*/ 32 h 61"/>
                  <a:gd name="T58" fmla="*/ 16 w 56"/>
                  <a:gd name="T59" fmla="*/ 32 h 61"/>
                  <a:gd name="T60" fmla="*/ 22 w 56"/>
                  <a:gd name="T61" fmla="*/ 33 h 61"/>
                  <a:gd name="T62" fmla="*/ 25 w 56"/>
                  <a:gd name="T63" fmla="*/ 30 h 61"/>
                  <a:gd name="T64" fmla="*/ 29 w 56"/>
                  <a:gd name="T65" fmla="*/ 31 h 61"/>
                  <a:gd name="T66" fmla="*/ 35 w 56"/>
                  <a:gd name="T67" fmla="*/ 38 h 61"/>
                  <a:gd name="T68" fmla="*/ 35 w 56"/>
                  <a:gd name="T69" fmla="*/ 43 h 61"/>
                  <a:gd name="T70" fmla="*/ 40 w 56"/>
                  <a:gd name="T71" fmla="*/ 45 h 61"/>
                  <a:gd name="T72" fmla="*/ 42 w 56"/>
                  <a:gd name="T73" fmla="*/ 49 h 61"/>
                  <a:gd name="T74" fmla="*/ 42 w 56"/>
                  <a:gd name="T75" fmla="*/ 53 h 61"/>
                  <a:gd name="T76" fmla="*/ 40 w 56"/>
                  <a:gd name="T77" fmla="*/ 57 h 61"/>
                  <a:gd name="T78" fmla="*/ 44 w 56"/>
                  <a:gd name="T79" fmla="*/ 60 h 61"/>
                  <a:gd name="T80" fmla="*/ 47 w 56"/>
                  <a:gd name="T81" fmla="*/ 58 h 61"/>
                  <a:gd name="T82" fmla="*/ 50 w 56"/>
                  <a:gd name="T83" fmla="*/ 56 h 61"/>
                  <a:gd name="T84" fmla="*/ 54 w 56"/>
                  <a:gd name="T85" fmla="*/ 57 h 61"/>
                  <a:gd name="T86" fmla="*/ 54 w 56"/>
                  <a:gd name="T87" fmla="*/ 53 h 61"/>
                  <a:gd name="T88" fmla="*/ 56 w 56"/>
                  <a:gd name="T89" fmla="*/ 4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61">
                    <a:moveTo>
                      <a:pt x="56" y="49"/>
                    </a:moveTo>
                    <a:cubicBezTo>
                      <a:pt x="55" y="49"/>
                      <a:pt x="54" y="49"/>
                      <a:pt x="54" y="48"/>
                    </a:cubicBezTo>
                    <a:cubicBezTo>
                      <a:pt x="54" y="48"/>
                      <a:pt x="54" y="47"/>
                      <a:pt x="54" y="47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4" y="45"/>
                      <a:pt x="54" y="45"/>
                    </a:cubicBezTo>
                    <a:cubicBezTo>
                      <a:pt x="53" y="45"/>
                      <a:pt x="53" y="44"/>
                      <a:pt x="52" y="44"/>
                    </a:cubicBezTo>
                    <a:cubicBezTo>
                      <a:pt x="52" y="43"/>
                      <a:pt x="51" y="44"/>
                      <a:pt x="51" y="43"/>
                    </a:cubicBezTo>
                    <a:cubicBezTo>
                      <a:pt x="50" y="43"/>
                      <a:pt x="50" y="43"/>
                      <a:pt x="50" y="42"/>
                    </a:cubicBezTo>
                    <a:cubicBezTo>
                      <a:pt x="50" y="42"/>
                      <a:pt x="50" y="42"/>
                      <a:pt x="49" y="42"/>
                    </a:cubicBezTo>
                    <a:cubicBezTo>
                      <a:pt x="49" y="41"/>
                      <a:pt x="48" y="41"/>
                      <a:pt x="48" y="41"/>
                    </a:cubicBezTo>
                    <a:cubicBezTo>
                      <a:pt x="48" y="40"/>
                      <a:pt x="47" y="39"/>
                      <a:pt x="47" y="39"/>
                    </a:cubicBezTo>
                    <a:cubicBezTo>
                      <a:pt x="47" y="39"/>
                      <a:pt x="46" y="39"/>
                      <a:pt x="46" y="38"/>
                    </a:cubicBezTo>
                    <a:cubicBezTo>
                      <a:pt x="45" y="38"/>
                      <a:pt x="44" y="38"/>
                      <a:pt x="44" y="38"/>
                    </a:cubicBezTo>
                    <a:cubicBezTo>
                      <a:pt x="44" y="37"/>
                      <a:pt x="44" y="37"/>
                      <a:pt x="44" y="36"/>
                    </a:cubicBezTo>
                    <a:cubicBezTo>
                      <a:pt x="43" y="36"/>
                      <a:pt x="42" y="35"/>
                      <a:pt x="42" y="35"/>
                    </a:cubicBezTo>
                    <a:cubicBezTo>
                      <a:pt x="42" y="34"/>
                      <a:pt x="42" y="33"/>
                      <a:pt x="41" y="33"/>
                    </a:cubicBezTo>
                    <a:cubicBezTo>
                      <a:pt x="41" y="33"/>
                      <a:pt x="40" y="32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8" y="30"/>
                      <a:pt x="37" y="29"/>
                      <a:pt x="37" y="29"/>
                    </a:cubicBezTo>
                    <a:cubicBezTo>
                      <a:pt x="37" y="29"/>
                      <a:pt x="37" y="28"/>
                      <a:pt x="36" y="28"/>
                    </a:cubicBezTo>
                    <a:cubicBezTo>
                      <a:pt x="36" y="28"/>
                      <a:pt x="35" y="28"/>
                      <a:pt x="35" y="28"/>
                    </a:cubicBezTo>
                    <a:cubicBezTo>
                      <a:pt x="34" y="28"/>
                      <a:pt x="34" y="27"/>
                      <a:pt x="34" y="27"/>
                    </a:cubicBezTo>
                    <a:cubicBezTo>
                      <a:pt x="33" y="27"/>
                      <a:pt x="32" y="27"/>
                      <a:pt x="32" y="27"/>
                    </a:cubicBezTo>
                    <a:cubicBezTo>
                      <a:pt x="31" y="27"/>
                      <a:pt x="31" y="26"/>
                      <a:pt x="31" y="26"/>
                    </a:cubicBezTo>
                    <a:cubicBezTo>
                      <a:pt x="30" y="26"/>
                      <a:pt x="29" y="25"/>
                      <a:pt x="29" y="25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30" y="24"/>
                      <a:pt x="30" y="23"/>
                      <a:pt x="29" y="23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8" y="22"/>
                      <a:pt x="29" y="21"/>
                      <a:pt x="29" y="21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1" y="20"/>
                      <a:pt x="32" y="20"/>
                      <a:pt x="32" y="20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3" y="19"/>
                      <a:pt x="33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5" y="16"/>
                      <a:pt x="34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14"/>
                      <a:pt x="33" y="13"/>
                      <a:pt x="33" y="13"/>
                    </a:cubicBezTo>
                    <a:cubicBezTo>
                      <a:pt x="32" y="13"/>
                      <a:pt x="31" y="12"/>
                      <a:pt x="31" y="12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2"/>
                      <a:pt x="27" y="12"/>
                      <a:pt x="26" y="12"/>
                    </a:cubicBezTo>
                    <a:cubicBezTo>
                      <a:pt x="26" y="12"/>
                      <a:pt x="25" y="11"/>
                      <a:pt x="25" y="11"/>
                    </a:cubicBezTo>
                    <a:cubicBezTo>
                      <a:pt x="24" y="11"/>
                      <a:pt x="22" y="11"/>
                      <a:pt x="22" y="11"/>
                    </a:cubicBezTo>
                    <a:cubicBezTo>
                      <a:pt x="22" y="11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9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1" y="0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5"/>
                      <a:pt x="11" y="6"/>
                    </a:cubicBezTo>
                    <a:cubicBezTo>
                      <a:pt x="11" y="6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7"/>
                      <a:pt x="7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1"/>
                      <a:pt x="3" y="11"/>
                      <a:pt x="3" y="12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5"/>
                      <a:pt x="4" y="16"/>
                      <a:pt x="4" y="16"/>
                    </a:cubicBezTo>
                    <a:cubicBezTo>
                      <a:pt x="4" y="17"/>
                      <a:pt x="4" y="18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9" y="23"/>
                      <a:pt x="9" y="23"/>
                      <a:pt x="8" y="24"/>
                    </a:cubicBezTo>
                    <a:cubicBezTo>
                      <a:pt x="8" y="24"/>
                      <a:pt x="9" y="25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9" y="32"/>
                      <a:pt x="9" y="34"/>
                      <a:pt x="9" y="34"/>
                    </a:cubicBezTo>
                    <a:cubicBezTo>
                      <a:pt x="10" y="35"/>
                      <a:pt x="10" y="34"/>
                      <a:pt x="10" y="33"/>
                    </a:cubicBezTo>
                    <a:cubicBezTo>
                      <a:pt x="11" y="33"/>
                      <a:pt x="11" y="33"/>
                      <a:pt x="12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1"/>
                      <a:pt x="16" y="31"/>
                      <a:pt x="16" y="32"/>
                    </a:cubicBezTo>
                    <a:cubicBezTo>
                      <a:pt x="17" y="32"/>
                      <a:pt x="18" y="32"/>
                      <a:pt x="19" y="32"/>
                    </a:cubicBezTo>
                    <a:cubicBezTo>
                      <a:pt x="19" y="32"/>
                      <a:pt x="19" y="33"/>
                      <a:pt x="20" y="33"/>
                    </a:cubicBezTo>
                    <a:cubicBezTo>
                      <a:pt x="20" y="33"/>
                      <a:pt x="22" y="33"/>
                      <a:pt x="22" y="33"/>
                    </a:cubicBezTo>
                    <a:cubicBezTo>
                      <a:pt x="23" y="33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5" y="30"/>
                      <a:pt x="25" y="30"/>
                      <a:pt x="26" y="29"/>
                    </a:cubicBezTo>
                    <a:cubicBezTo>
                      <a:pt x="26" y="29"/>
                      <a:pt x="27" y="29"/>
                      <a:pt x="27" y="30"/>
                    </a:cubicBezTo>
                    <a:cubicBezTo>
                      <a:pt x="28" y="30"/>
                      <a:pt x="29" y="30"/>
                      <a:pt x="29" y="31"/>
                    </a:cubicBezTo>
                    <a:cubicBezTo>
                      <a:pt x="30" y="31"/>
                      <a:pt x="30" y="31"/>
                      <a:pt x="31" y="32"/>
                    </a:cubicBezTo>
                    <a:cubicBezTo>
                      <a:pt x="32" y="33"/>
                      <a:pt x="33" y="34"/>
                      <a:pt x="34" y="34"/>
                    </a:cubicBezTo>
                    <a:cubicBezTo>
                      <a:pt x="35" y="35"/>
                      <a:pt x="35" y="37"/>
                      <a:pt x="35" y="38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9"/>
                      <a:pt x="36" y="40"/>
                      <a:pt x="36" y="41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5" y="43"/>
                      <a:pt x="36" y="44"/>
                      <a:pt x="36" y="44"/>
                    </a:cubicBezTo>
                    <a:cubicBezTo>
                      <a:pt x="37" y="44"/>
                      <a:pt x="37" y="45"/>
                      <a:pt x="38" y="45"/>
                    </a:cubicBezTo>
                    <a:cubicBezTo>
                      <a:pt x="38" y="45"/>
                      <a:pt x="39" y="45"/>
                      <a:pt x="40" y="45"/>
                    </a:cubicBezTo>
                    <a:cubicBezTo>
                      <a:pt x="40" y="46"/>
                      <a:pt x="40" y="46"/>
                      <a:pt x="40" y="47"/>
                    </a:cubicBezTo>
                    <a:cubicBezTo>
                      <a:pt x="40" y="47"/>
                      <a:pt x="41" y="47"/>
                      <a:pt x="41" y="48"/>
                    </a:cubicBezTo>
                    <a:cubicBezTo>
                      <a:pt x="42" y="48"/>
                      <a:pt x="42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1"/>
                      <a:pt x="41" y="51"/>
                    </a:cubicBezTo>
                    <a:cubicBezTo>
                      <a:pt x="41" y="52"/>
                      <a:pt x="41" y="53"/>
                      <a:pt x="42" y="53"/>
                    </a:cubicBezTo>
                    <a:cubicBezTo>
                      <a:pt x="42" y="53"/>
                      <a:pt x="42" y="55"/>
                      <a:pt x="42" y="55"/>
                    </a:cubicBezTo>
                    <a:cubicBezTo>
                      <a:pt x="42" y="56"/>
                      <a:pt x="41" y="56"/>
                      <a:pt x="41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1" y="58"/>
                      <a:pt x="41" y="59"/>
                      <a:pt x="42" y="59"/>
                    </a:cubicBezTo>
                    <a:cubicBezTo>
                      <a:pt x="43" y="59"/>
                      <a:pt x="44" y="59"/>
                      <a:pt x="44" y="60"/>
                    </a:cubicBezTo>
                    <a:cubicBezTo>
                      <a:pt x="45" y="60"/>
                      <a:pt x="46" y="61"/>
                      <a:pt x="46" y="61"/>
                    </a:cubicBezTo>
                    <a:cubicBezTo>
                      <a:pt x="47" y="61"/>
                      <a:pt x="47" y="61"/>
                      <a:pt x="47" y="60"/>
                    </a:cubicBezTo>
                    <a:cubicBezTo>
                      <a:pt x="47" y="59"/>
                      <a:pt x="48" y="59"/>
                      <a:pt x="47" y="58"/>
                    </a:cubicBezTo>
                    <a:cubicBezTo>
                      <a:pt x="46" y="57"/>
                      <a:pt x="46" y="57"/>
                      <a:pt x="46" y="56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1" y="57"/>
                      <a:pt x="51" y="57"/>
                      <a:pt x="52" y="57"/>
                    </a:cubicBezTo>
                    <a:cubicBezTo>
                      <a:pt x="52" y="57"/>
                      <a:pt x="53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5" y="56"/>
                      <a:pt x="55" y="56"/>
                    </a:cubicBezTo>
                    <a:cubicBezTo>
                      <a:pt x="55" y="55"/>
                      <a:pt x="55" y="55"/>
                      <a:pt x="54" y="54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5" y="51"/>
                      <a:pt x="56" y="51"/>
                      <a:pt x="56" y="50"/>
                    </a:cubicBezTo>
                    <a:cubicBezTo>
                      <a:pt x="56" y="50"/>
                      <a:pt x="56" y="49"/>
                      <a:pt x="56" y="4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4" name="Freeform 851">
                <a:extLst>
                  <a:ext uri="{FF2B5EF4-FFF2-40B4-BE49-F238E27FC236}">
                    <a16:creationId xmlns="" xmlns:a16="http://schemas.microsoft.com/office/drawing/2014/main" id="{06A00396-8245-0F4D-AD56-6D5F4FAC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2663" y="3533775"/>
                <a:ext cx="307975" cy="150813"/>
              </a:xfrm>
              <a:custGeom>
                <a:avLst/>
                <a:gdLst>
                  <a:gd name="T0" fmla="*/ 7 w 74"/>
                  <a:gd name="T1" fmla="*/ 29 h 36"/>
                  <a:gd name="T2" fmla="*/ 4 w 74"/>
                  <a:gd name="T3" fmla="*/ 28 h 36"/>
                  <a:gd name="T4" fmla="*/ 1 w 74"/>
                  <a:gd name="T5" fmla="*/ 29 h 36"/>
                  <a:gd name="T6" fmla="*/ 0 w 74"/>
                  <a:gd name="T7" fmla="*/ 30 h 36"/>
                  <a:gd name="T8" fmla="*/ 1 w 74"/>
                  <a:gd name="T9" fmla="*/ 33 h 36"/>
                  <a:gd name="T10" fmla="*/ 9 w 74"/>
                  <a:gd name="T11" fmla="*/ 33 h 36"/>
                  <a:gd name="T12" fmla="*/ 12 w 74"/>
                  <a:gd name="T13" fmla="*/ 34 h 36"/>
                  <a:gd name="T14" fmla="*/ 15 w 74"/>
                  <a:gd name="T15" fmla="*/ 33 h 36"/>
                  <a:gd name="T16" fmla="*/ 17 w 74"/>
                  <a:gd name="T17" fmla="*/ 34 h 36"/>
                  <a:gd name="T18" fmla="*/ 19 w 74"/>
                  <a:gd name="T19" fmla="*/ 35 h 36"/>
                  <a:gd name="T20" fmla="*/ 22 w 74"/>
                  <a:gd name="T21" fmla="*/ 35 h 36"/>
                  <a:gd name="T22" fmla="*/ 25 w 74"/>
                  <a:gd name="T23" fmla="*/ 35 h 36"/>
                  <a:gd name="T24" fmla="*/ 30 w 74"/>
                  <a:gd name="T25" fmla="*/ 34 h 36"/>
                  <a:gd name="T26" fmla="*/ 32 w 74"/>
                  <a:gd name="T27" fmla="*/ 32 h 36"/>
                  <a:gd name="T28" fmla="*/ 31 w 74"/>
                  <a:gd name="T29" fmla="*/ 30 h 36"/>
                  <a:gd name="T30" fmla="*/ 34 w 74"/>
                  <a:gd name="T31" fmla="*/ 28 h 36"/>
                  <a:gd name="T32" fmla="*/ 37 w 74"/>
                  <a:gd name="T33" fmla="*/ 26 h 36"/>
                  <a:gd name="T34" fmla="*/ 38 w 74"/>
                  <a:gd name="T35" fmla="*/ 25 h 36"/>
                  <a:gd name="T36" fmla="*/ 42 w 74"/>
                  <a:gd name="T37" fmla="*/ 24 h 36"/>
                  <a:gd name="T38" fmla="*/ 45 w 74"/>
                  <a:gd name="T39" fmla="*/ 26 h 36"/>
                  <a:gd name="T40" fmla="*/ 48 w 74"/>
                  <a:gd name="T41" fmla="*/ 26 h 36"/>
                  <a:gd name="T42" fmla="*/ 50 w 74"/>
                  <a:gd name="T43" fmla="*/ 23 h 36"/>
                  <a:gd name="T44" fmla="*/ 52 w 74"/>
                  <a:gd name="T45" fmla="*/ 20 h 36"/>
                  <a:gd name="T46" fmla="*/ 58 w 74"/>
                  <a:gd name="T47" fmla="*/ 19 h 36"/>
                  <a:gd name="T48" fmla="*/ 60 w 74"/>
                  <a:gd name="T49" fmla="*/ 16 h 36"/>
                  <a:gd name="T50" fmla="*/ 70 w 74"/>
                  <a:gd name="T51" fmla="*/ 13 h 36"/>
                  <a:gd name="T52" fmla="*/ 73 w 74"/>
                  <a:gd name="T53" fmla="*/ 11 h 36"/>
                  <a:gd name="T54" fmla="*/ 72 w 74"/>
                  <a:gd name="T55" fmla="*/ 7 h 36"/>
                  <a:gd name="T56" fmla="*/ 67 w 74"/>
                  <a:gd name="T57" fmla="*/ 5 h 36"/>
                  <a:gd name="T58" fmla="*/ 61 w 74"/>
                  <a:gd name="T59" fmla="*/ 3 h 36"/>
                  <a:gd name="T60" fmla="*/ 54 w 74"/>
                  <a:gd name="T61" fmla="*/ 2 h 36"/>
                  <a:gd name="T62" fmla="*/ 49 w 74"/>
                  <a:gd name="T63" fmla="*/ 3 h 36"/>
                  <a:gd name="T64" fmla="*/ 45 w 74"/>
                  <a:gd name="T65" fmla="*/ 3 h 36"/>
                  <a:gd name="T66" fmla="*/ 42 w 74"/>
                  <a:gd name="T67" fmla="*/ 3 h 36"/>
                  <a:gd name="T68" fmla="*/ 37 w 74"/>
                  <a:gd name="T69" fmla="*/ 2 h 36"/>
                  <a:gd name="T70" fmla="*/ 31 w 74"/>
                  <a:gd name="T71" fmla="*/ 1 h 36"/>
                  <a:gd name="T72" fmla="*/ 28 w 74"/>
                  <a:gd name="T73" fmla="*/ 4 h 36"/>
                  <a:gd name="T74" fmla="*/ 19 w 74"/>
                  <a:gd name="T75" fmla="*/ 4 h 36"/>
                  <a:gd name="T76" fmla="*/ 13 w 74"/>
                  <a:gd name="T77" fmla="*/ 4 h 36"/>
                  <a:gd name="T78" fmla="*/ 12 w 74"/>
                  <a:gd name="T79" fmla="*/ 6 h 36"/>
                  <a:gd name="T80" fmla="*/ 11 w 74"/>
                  <a:gd name="T81" fmla="*/ 8 h 36"/>
                  <a:gd name="T82" fmla="*/ 12 w 74"/>
                  <a:gd name="T83" fmla="*/ 10 h 36"/>
                  <a:gd name="T84" fmla="*/ 10 w 74"/>
                  <a:gd name="T85" fmla="*/ 12 h 36"/>
                  <a:gd name="T86" fmla="*/ 6 w 74"/>
                  <a:gd name="T87" fmla="*/ 16 h 36"/>
                  <a:gd name="T88" fmla="*/ 10 w 74"/>
                  <a:gd name="T89" fmla="*/ 17 h 36"/>
                  <a:gd name="T90" fmla="*/ 12 w 74"/>
                  <a:gd name="T91" fmla="*/ 19 h 36"/>
                  <a:gd name="T92" fmla="*/ 14 w 74"/>
                  <a:gd name="T93" fmla="*/ 18 h 36"/>
                  <a:gd name="T94" fmla="*/ 15 w 74"/>
                  <a:gd name="T95" fmla="*/ 16 h 36"/>
                  <a:gd name="T96" fmla="*/ 17 w 74"/>
                  <a:gd name="T97" fmla="*/ 18 h 36"/>
                  <a:gd name="T98" fmla="*/ 19 w 74"/>
                  <a:gd name="T99" fmla="*/ 20 h 36"/>
                  <a:gd name="T100" fmla="*/ 23 w 74"/>
                  <a:gd name="T101" fmla="*/ 22 h 36"/>
                  <a:gd name="T102" fmla="*/ 26 w 74"/>
                  <a:gd name="T103" fmla="*/ 23 h 36"/>
                  <a:gd name="T104" fmla="*/ 23 w 74"/>
                  <a:gd name="T105" fmla="*/ 25 h 36"/>
                  <a:gd name="T106" fmla="*/ 21 w 74"/>
                  <a:gd name="T107" fmla="*/ 24 h 36"/>
                  <a:gd name="T108" fmla="*/ 19 w 74"/>
                  <a:gd name="T109" fmla="*/ 25 h 36"/>
                  <a:gd name="T110" fmla="*/ 16 w 74"/>
                  <a:gd name="T111" fmla="*/ 28 h 36"/>
                  <a:gd name="T112" fmla="*/ 14 w 74"/>
                  <a:gd name="T113" fmla="*/ 26 h 36"/>
                  <a:gd name="T114" fmla="*/ 12 w 74"/>
                  <a:gd name="T115" fmla="*/ 27 h 36"/>
                  <a:gd name="T116" fmla="*/ 12 w 74"/>
                  <a:gd name="T117" fmla="*/ 30 h 36"/>
                  <a:gd name="T118" fmla="*/ 11 w 74"/>
                  <a:gd name="T119" fmla="*/ 28 h 36"/>
                  <a:gd name="T120" fmla="*/ 10 w 74"/>
                  <a:gd name="T121" fmla="*/ 28 h 36"/>
                  <a:gd name="T122" fmla="*/ 9 w 74"/>
                  <a:gd name="T123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" h="36">
                    <a:moveTo>
                      <a:pt x="9" y="30"/>
                    </a:move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4" y="33"/>
                      <a:pt x="14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5"/>
                      <a:pt x="17" y="35"/>
                    </a:cubicBezTo>
                    <a:cubicBezTo>
                      <a:pt x="17" y="35"/>
                      <a:pt x="19" y="35"/>
                      <a:pt x="19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1" y="35"/>
                      <a:pt x="22" y="35"/>
                    </a:cubicBezTo>
                    <a:cubicBezTo>
                      <a:pt x="22" y="35"/>
                      <a:pt x="23" y="34"/>
                      <a:pt x="23" y="34"/>
                    </a:cubicBezTo>
                    <a:cubicBezTo>
                      <a:pt x="24" y="34"/>
                      <a:pt x="25" y="34"/>
                      <a:pt x="25" y="35"/>
                    </a:cubicBezTo>
                    <a:cubicBezTo>
                      <a:pt x="25" y="35"/>
                      <a:pt x="28" y="34"/>
                      <a:pt x="28" y="34"/>
                    </a:cubicBezTo>
                    <a:cubicBezTo>
                      <a:pt x="28" y="34"/>
                      <a:pt x="30" y="34"/>
                      <a:pt x="30" y="34"/>
                    </a:cubicBezTo>
                    <a:cubicBezTo>
                      <a:pt x="30" y="34"/>
                      <a:pt x="31" y="34"/>
                      <a:pt x="31" y="34"/>
                    </a:cubicBezTo>
                    <a:cubicBezTo>
                      <a:pt x="31" y="34"/>
                      <a:pt x="32" y="33"/>
                      <a:pt x="32" y="32"/>
                    </a:cubicBezTo>
                    <a:cubicBezTo>
                      <a:pt x="31" y="32"/>
                      <a:pt x="31" y="32"/>
                      <a:pt x="31" y="31"/>
                    </a:cubicBezTo>
                    <a:cubicBezTo>
                      <a:pt x="31" y="31"/>
                      <a:pt x="31" y="30"/>
                      <a:pt x="31" y="30"/>
                    </a:cubicBezTo>
                    <a:cubicBezTo>
                      <a:pt x="32" y="29"/>
                      <a:pt x="33" y="29"/>
                      <a:pt x="33" y="29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4" y="28"/>
                      <a:pt x="36" y="27"/>
                      <a:pt x="36" y="27"/>
                    </a:cubicBezTo>
                    <a:cubicBezTo>
                      <a:pt x="36" y="27"/>
                      <a:pt x="37" y="26"/>
                      <a:pt x="37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9" y="25"/>
                      <a:pt x="40" y="25"/>
                      <a:pt x="40" y="25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50" y="23"/>
                      <a:pt x="50" y="23"/>
                    </a:cubicBezTo>
                    <a:cubicBezTo>
                      <a:pt x="50" y="23"/>
                      <a:pt x="50" y="22"/>
                      <a:pt x="50" y="21"/>
                    </a:cubicBezTo>
                    <a:cubicBezTo>
                      <a:pt x="50" y="21"/>
                      <a:pt x="52" y="20"/>
                      <a:pt x="52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3" y="11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69" y="7"/>
                      <a:pt x="69" y="7"/>
                      <a:pt x="69" y="7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3" y="4"/>
                      <a:pt x="43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39" y="3"/>
                      <a:pt x="39" y="3"/>
                    </a:cubicBezTo>
                    <a:cubicBezTo>
                      <a:pt x="39" y="3"/>
                      <a:pt x="37" y="2"/>
                      <a:pt x="37" y="2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1" y="1"/>
                      <a:pt x="31" y="1"/>
                    </a:cubicBezTo>
                    <a:cubicBezTo>
                      <a:pt x="31" y="1"/>
                      <a:pt x="29" y="2"/>
                      <a:pt x="29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6"/>
                    </a:cubicBezTo>
                    <a:cubicBezTo>
                      <a:pt x="8" y="16"/>
                      <a:pt x="10" y="17"/>
                      <a:pt x="10" y="17"/>
                    </a:cubicBezTo>
                    <a:cubicBezTo>
                      <a:pt x="10" y="17"/>
                      <a:pt x="10" y="19"/>
                      <a:pt x="10" y="19"/>
                    </a:cubicBezTo>
                    <a:cubicBezTo>
                      <a:pt x="11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6"/>
                      <a:pt x="15" y="16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7" y="17"/>
                      <a:pt x="17" y="18"/>
                      <a:pt x="17" y="18"/>
                    </a:cubicBezTo>
                    <a:cubicBezTo>
                      <a:pt x="17" y="19"/>
                      <a:pt x="18" y="18"/>
                      <a:pt x="19" y="19"/>
                    </a:cubicBezTo>
                    <a:cubicBezTo>
                      <a:pt x="20" y="19"/>
                      <a:pt x="19" y="20"/>
                      <a:pt x="19" y="20"/>
                    </a:cubicBezTo>
                    <a:cubicBezTo>
                      <a:pt x="19" y="20"/>
                      <a:pt x="21" y="20"/>
                      <a:pt x="21" y="20"/>
                    </a:cubicBezTo>
                    <a:cubicBezTo>
                      <a:pt x="21" y="21"/>
                      <a:pt x="22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19" y="25"/>
                      <a:pt x="19" y="25"/>
                    </a:cubicBezTo>
                    <a:cubicBezTo>
                      <a:pt x="19" y="26"/>
                      <a:pt x="18" y="26"/>
                      <a:pt x="18" y="27"/>
                    </a:cubicBezTo>
                    <a:cubicBezTo>
                      <a:pt x="18" y="27"/>
                      <a:pt x="17" y="27"/>
                      <a:pt x="16" y="28"/>
                    </a:cubicBezTo>
                    <a:cubicBezTo>
                      <a:pt x="16" y="28"/>
                      <a:pt x="15" y="27"/>
                      <a:pt x="15" y="27"/>
                    </a:cubicBezTo>
                    <a:cubicBezTo>
                      <a:pt x="15" y="27"/>
                      <a:pt x="14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2" y="29"/>
                    </a:cubicBezTo>
                    <a:cubicBezTo>
                      <a:pt x="12" y="29"/>
                      <a:pt x="12" y="30"/>
                      <a:pt x="12" y="30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2" y="29"/>
                      <a:pt x="12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lnTo>
                      <a:pt x="9" y="3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5" name="Freeform 853">
                <a:extLst>
                  <a:ext uri="{FF2B5EF4-FFF2-40B4-BE49-F238E27FC236}">
                    <a16:creationId xmlns="" xmlns:a16="http://schemas.microsoft.com/office/drawing/2014/main" id="{A6D59EC7-6E3E-564A-8DF3-9865BEC0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3005138"/>
                <a:ext cx="1144587" cy="628650"/>
              </a:xfrm>
              <a:custGeom>
                <a:avLst/>
                <a:gdLst>
                  <a:gd name="T0" fmla="*/ 82 w 275"/>
                  <a:gd name="T1" fmla="*/ 105 h 151"/>
                  <a:gd name="T2" fmla="*/ 126 w 275"/>
                  <a:gd name="T3" fmla="*/ 123 h 151"/>
                  <a:gd name="T4" fmla="*/ 136 w 275"/>
                  <a:gd name="T5" fmla="*/ 139 h 151"/>
                  <a:gd name="T6" fmla="*/ 149 w 275"/>
                  <a:gd name="T7" fmla="*/ 148 h 151"/>
                  <a:gd name="T8" fmla="*/ 164 w 275"/>
                  <a:gd name="T9" fmla="*/ 138 h 151"/>
                  <a:gd name="T10" fmla="*/ 174 w 275"/>
                  <a:gd name="T11" fmla="*/ 131 h 151"/>
                  <a:gd name="T12" fmla="*/ 197 w 275"/>
                  <a:gd name="T13" fmla="*/ 130 h 151"/>
                  <a:gd name="T14" fmla="*/ 216 w 275"/>
                  <a:gd name="T15" fmla="*/ 130 h 151"/>
                  <a:gd name="T16" fmla="*/ 229 w 275"/>
                  <a:gd name="T17" fmla="*/ 133 h 151"/>
                  <a:gd name="T18" fmla="*/ 233 w 275"/>
                  <a:gd name="T19" fmla="*/ 127 h 151"/>
                  <a:gd name="T20" fmla="*/ 228 w 275"/>
                  <a:gd name="T21" fmla="*/ 112 h 151"/>
                  <a:gd name="T22" fmla="*/ 241 w 275"/>
                  <a:gd name="T23" fmla="*/ 108 h 151"/>
                  <a:gd name="T24" fmla="*/ 259 w 275"/>
                  <a:gd name="T25" fmla="*/ 91 h 151"/>
                  <a:gd name="T26" fmla="*/ 265 w 275"/>
                  <a:gd name="T27" fmla="*/ 83 h 151"/>
                  <a:gd name="T28" fmla="*/ 273 w 275"/>
                  <a:gd name="T29" fmla="*/ 70 h 151"/>
                  <a:gd name="T30" fmla="*/ 270 w 275"/>
                  <a:gd name="T31" fmla="*/ 65 h 151"/>
                  <a:gd name="T32" fmla="*/ 260 w 275"/>
                  <a:gd name="T33" fmla="*/ 58 h 151"/>
                  <a:gd name="T34" fmla="*/ 250 w 275"/>
                  <a:gd name="T35" fmla="*/ 49 h 151"/>
                  <a:gd name="T36" fmla="*/ 241 w 275"/>
                  <a:gd name="T37" fmla="*/ 51 h 151"/>
                  <a:gd name="T38" fmla="*/ 233 w 275"/>
                  <a:gd name="T39" fmla="*/ 46 h 151"/>
                  <a:gd name="T40" fmla="*/ 203 w 275"/>
                  <a:gd name="T41" fmla="*/ 15 h 151"/>
                  <a:gd name="T42" fmla="*/ 202 w 275"/>
                  <a:gd name="T43" fmla="*/ 12 h 151"/>
                  <a:gd name="T44" fmla="*/ 193 w 275"/>
                  <a:gd name="T45" fmla="*/ 18 h 151"/>
                  <a:gd name="T46" fmla="*/ 184 w 275"/>
                  <a:gd name="T47" fmla="*/ 21 h 151"/>
                  <a:gd name="T48" fmla="*/ 182 w 275"/>
                  <a:gd name="T49" fmla="*/ 16 h 151"/>
                  <a:gd name="T50" fmla="*/ 173 w 275"/>
                  <a:gd name="T51" fmla="*/ 12 h 151"/>
                  <a:gd name="T52" fmla="*/ 168 w 275"/>
                  <a:gd name="T53" fmla="*/ 8 h 151"/>
                  <a:gd name="T54" fmla="*/ 160 w 275"/>
                  <a:gd name="T55" fmla="*/ 2 h 151"/>
                  <a:gd name="T56" fmla="*/ 148 w 275"/>
                  <a:gd name="T57" fmla="*/ 3 h 151"/>
                  <a:gd name="T58" fmla="*/ 127 w 275"/>
                  <a:gd name="T59" fmla="*/ 10 h 151"/>
                  <a:gd name="T60" fmla="*/ 114 w 275"/>
                  <a:gd name="T61" fmla="*/ 13 h 151"/>
                  <a:gd name="T62" fmla="*/ 102 w 275"/>
                  <a:gd name="T63" fmla="*/ 16 h 151"/>
                  <a:gd name="T64" fmla="*/ 99 w 275"/>
                  <a:gd name="T65" fmla="*/ 19 h 151"/>
                  <a:gd name="T66" fmla="*/ 100 w 275"/>
                  <a:gd name="T67" fmla="*/ 23 h 151"/>
                  <a:gd name="T68" fmla="*/ 103 w 275"/>
                  <a:gd name="T69" fmla="*/ 28 h 151"/>
                  <a:gd name="T70" fmla="*/ 95 w 275"/>
                  <a:gd name="T71" fmla="*/ 40 h 151"/>
                  <a:gd name="T72" fmla="*/ 102 w 275"/>
                  <a:gd name="T73" fmla="*/ 47 h 151"/>
                  <a:gd name="T74" fmla="*/ 90 w 275"/>
                  <a:gd name="T75" fmla="*/ 55 h 151"/>
                  <a:gd name="T76" fmla="*/ 79 w 275"/>
                  <a:gd name="T77" fmla="*/ 48 h 151"/>
                  <a:gd name="T78" fmla="*/ 69 w 275"/>
                  <a:gd name="T79" fmla="*/ 49 h 151"/>
                  <a:gd name="T80" fmla="*/ 58 w 275"/>
                  <a:gd name="T81" fmla="*/ 51 h 151"/>
                  <a:gd name="T82" fmla="*/ 54 w 275"/>
                  <a:gd name="T83" fmla="*/ 52 h 151"/>
                  <a:gd name="T84" fmla="*/ 40 w 275"/>
                  <a:gd name="T85" fmla="*/ 41 h 151"/>
                  <a:gd name="T86" fmla="*/ 30 w 275"/>
                  <a:gd name="T87" fmla="*/ 41 h 151"/>
                  <a:gd name="T88" fmla="*/ 17 w 275"/>
                  <a:gd name="T89" fmla="*/ 53 h 151"/>
                  <a:gd name="T90" fmla="*/ 11 w 275"/>
                  <a:gd name="T91" fmla="*/ 60 h 151"/>
                  <a:gd name="T92" fmla="*/ 2 w 275"/>
                  <a:gd name="T93" fmla="*/ 66 h 151"/>
                  <a:gd name="T94" fmla="*/ 3 w 275"/>
                  <a:gd name="T95" fmla="*/ 77 h 151"/>
                  <a:gd name="T96" fmla="*/ 12 w 275"/>
                  <a:gd name="T97" fmla="*/ 84 h 151"/>
                  <a:gd name="T98" fmla="*/ 21 w 275"/>
                  <a:gd name="T99" fmla="*/ 99 h 151"/>
                  <a:gd name="T100" fmla="*/ 38 w 275"/>
                  <a:gd name="T101" fmla="*/ 93 h 151"/>
                  <a:gd name="T102" fmla="*/ 47 w 275"/>
                  <a:gd name="T103" fmla="*/ 97 h 151"/>
                  <a:gd name="T104" fmla="*/ 53 w 275"/>
                  <a:gd name="T105" fmla="*/ 103 h 151"/>
                  <a:gd name="T106" fmla="*/ 49 w 275"/>
                  <a:gd name="T107" fmla="*/ 111 h 151"/>
                  <a:gd name="T108" fmla="*/ 46 w 275"/>
                  <a:gd name="T109" fmla="*/ 114 h 151"/>
                  <a:gd name="T110" fmla="*/ 37 w 275"/>
                  <a:gd name="T111" fmla="*/ 106 h 151"/>
                  <a:gd name="T112" fmla="*/ 33 w 275"/>
                  <a:gd name="T113" fmla="*/ 115 h 151"/>
                  <a:gd name="T114" fmla="*/ 30 w 275"/>
                  <a:gd name="T115" fmla="*/ 120 h 151"/>
                  <a:gd name="T116" fmla="*/ 43 w 275"/>
                  <a:gd name="T117" fmla="*/ 13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5" h="151">
                    <a:moveTo>
                      <a:pt x="48" y="136"/>
                    </a:moveTo>
                    <a:cubicBezTo>
                      <a:pt x="48" y="136"/>
                      <a:pt x="51" y="135"/>
                      <a:pt x="51" y="135"/>
                    </a:cubicBezTo>
                    <a:cubicBezTo>
                      <a:pt x="51" y="135"/>
                      <a:pt x="54" y="135"/>
                      <a:pt x="55" y="136"/>
                    </a:cubicBezTo>
                    <a:cubicBezTo>
                      <a:pt x="56" y="137"/>
                      <a:pt x="59" y="141"/>
                      <a:pt x="59" y="141"/>
                    </a:cubicBezTo>
                    <a:cubicBezTo>
                      <a:pt x="61" y="145"/>
                      <a:pt x="61" y="145"/>
                      <a:pt x="61" y="145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9" y="116"/>
                      <a:pt x="99" y="116"/>
                      <a:pt x="99" y="116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5" y="124"/>
                      <a:pt x="105" y="124"/>
                      <a:pt x="105" y="124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23" y="124"/>
                      <a:pt x="123" y="124"/>
                      <a:pt x="123" y="124"/>
                    </a:cubicBezTo>
                    <a:cubicBezTo>
                      <a:pt x="126" y="123"/>
                      <a:pt x="126" y="123"/>
                      <a:pt x="126" y="123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31" y="130"/>
                      <a:pt x="131" y="130"/>
                      <a:pt x="131" y="130"/>
                    </a:cubicBezTo>
                    <a:cubicBezTo>
                      <a:pt x="132" y="130"/>
                      <a:pt x="132" y="130"/>
                      <a:pt x="132" y="130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34"/>
                      <a:pt x="133" y="134"/>
                    </a:cubicBezTo>
                    <a:cubicBezTo>
                      <a:pt x="133" y="134"/>
                      <a:pt x="133" y="139"/>
                      <a:pt x="133" y="139"/>
                    </a:cubicBezTo>
                    <a:cubicBezTo>
                      <a:pt x="136" y="139"/>
                      <a:pt x="136" y="139"/>
                      <a:pt x="136" y="139"/>
                    </a:cubicBezTo>
                    <a:cubicBezTo>
                      <a:pt x="137" y="146"/>
                      <a:pt x="137" y="146"/>
                      <a:pt x="137" y="146"/>
                    </a:cubicBezTo>
                    <a:cubicBezTo>
                      <a:pt x="146" y="146"/>
                      <a:pt x="146" y="146"/>
                      <a:pt x="146" y="146"/>
                    </a:cubicBez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6" y="149"/>
                      <a:pt x="146" y="149"/>
                      <a:pt x="146" y="149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1"/>
                      <a:pt x="151" y="150"/>
                      <a:pt x="150" y="150"/>
                    </a:cubicBezTo>
                    <a:cubicBezTo>
                      <a:pt x="150" y="149"/>
                      <a:pt x="149" y="148"/>
                      <a:pt x="149" y="148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153" y="146"/>
                      <a:pt x="153" y="146"/>
                      <a:pt x="153" y="146"/>
                    </a:cubicBezTo>
                    <a:cubicBezTo>
                      <a:pt x="153" y="144"/>
                      <a:pt x="153" y="144"/>
                      <a:pt x="153" y="144"/>
                    </a:cubicBezTo>
                    <a:cubicBezTo>
                      <a:pt x="155" y="143"/>
                      <a:pt x="155" y="143"/>
                      <a:pt x="155" y="143"/>
                    </a:cubicBezTo>
                    <a:cubicBezTo>
                      <a:pt x="156" y="142"/>
                      <a:pt x="156" y="142"/>
                      <a:pt x="156" y="142"/>
                    </a:cubicBez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59" y="141"/>
                      <a:pt x="162" y="138"/>
                      <a:pt x="162" y="138"/>
                    </a:cubicBezTo>
                    <a:cubicBezTo>
                      <a:pt x="163" y="138"/>
                      <a:pt x="164" y="138"/>
                      <a:pt x="164" y="13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6" y="135"/>
                      <a:pt x="166" y="135"/>
                      <a:pt x="166" y="135"/>
                    </a:cubicBezTo>
                    <a:cubicBezTo>
                      <a:pt x="167" y="134"/>
                      <a:pt x="167" y="134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8" y="132"/>
                      <a:pt x="168" y="132"/>
                      <a:pt x="168" y="132"/>
                    </a:cubicBezTo>
                    <a:cubicBezTo>
                      <a:pt x="168" y="132"/>
                      <a:pt x="168" y="131"/>
                      <a:pt x="168" y="131"/>
                    </a:cubicBezTo>
                    <a:cubicBezTo>
                      <a:pt x="168" y="131"/>
                      <a:pt x="172" y="130"/>
                      <a:pt x="172" y="130"/>
                    </a:cubicBezTo>
                    <a:cubicBezTo>
                      <a:pt x="174" y="131"/>
                      <a:pt x="174" y="131"/>
                      <a:pt x="174" y="131"/>
                    </a:cubicBezTo>
                    <a:cubicBezTo>
                      <a:pt x="183" y="135"/>
                      <a:pt x="183" y="135"/>
                      <a:pt x="183" y="135"/>
                    </a:cubicBezTo>
                    <a:cubicBezTo>
                      <a:pt x="183" y="131"/>
                      <a:pt x="183" y="131"/>
                      <a:pt x="183" y="131"/>
                    </a:cubicBezTo>
                    <a:cubicBezTo>
                      <a:pt x="184" y="129"/>
                      <a:pt x="184" y="129"/>
                      <a:pt x="184" y="129"/>
                    </a:cubicBezTo>
                    <a:cubicBezTo>
                      <a:pt x="184" y="129"/>
                      <a:pt x="186" y="128"/>
                      <a:pt x="186" y="128"/>
                    </a:cubicBezTo>
                    <a:cubicBezTo>
                      <a:pt x="186" y="128"/>
                      <a:pt x="188" y="127"/>
                      <a:pt x="188" y="127"/>
                    </a:cubicBezTo>
                    <a:cubicBezTo>
                      <a:pt x="192" y="129"/>
                      <a:pt x="192" y="129"/>
                      <a:pt x="192" y="129"/>
                    </a:cubicBezTo>
                    <a:cubicBezTo>
                      <a:pt x="192" y="129"/>
                      <a:pt x="194" y="130"/>
                      <a:pt x="194" y="130"/>
                    </a:cubicBezTo>
                    <a:cubicBezTo>
                      <a:pt x="194" y="130"/>
                      <a:pt x="196" y="130"/>
                      <a:pt x="197" y="130"/>
                    </a:cubicBezTo>
                    <a:cubicBezTo>
                      <a:pt x="197" y="131"/>
                      <a:pt x="197" y="131"/>
                      <a:pt x="198" y="131"/>
                    </a:cubicBezTo>
                    <a:cubicBezTo>
                      <a:pt x="198" y="131"/>
                      <a:pt x="200" y="130"/>
                      <a:pt x="200" y="130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4" y="130"/>
                      <a:pt x="204" y="130"/>
                      <a:pt x="204" y="130"/>
                    </a:cubicBezTo>
                    <a:cubicBezTo>
                      <a:pt x="206" y="129"/>
                      <a:pt x="206" y="129"/>
                      <a:pt x="206" y="129"/>
                    </a:cubicBezTo>
                    <a:cubicBezTo>
                      <a:pt x="209" y="129"/>
                      <a:pt x="209" y="129"/>
                      <a:pt x="209" y="129"/>
                    </a:cubicBezTo>
                    <a:cubicBezTo>
                      <a:pt x="210" y="130"/>
                      <a:pt x="210" y="130"/>
                      <a:pt x="210" y="130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4" y="134"/>
                      <a:pt x="224" y="134"/>
                      <a:pt x="224" y="134"/>
                    </a:cubicBezTo>
                    <a:cubicBezTo>
                      <a:pt x="227" y="134"/>
                      <a:pt x="227" y="134"/>
                      <a:pt x="227" y="134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4"/>
                      <a:pt x="229" y="134"/>
                    </a:cubicBezTo>
                    <a:cubicBezTo>
                      <a:pt x="229" y="134"/>
                      <a:pt x="229" y="133"/>
                      <a:pt x="229" y="133"/>
                    </a:cubicBezTo>
                    <a:cubicBezTo>
                      <a:pt x="228" y="133"/>
                      <a:pt x="228" y="132"/>
                      <a:pt x="228" y="132"/>
                    </a:cubicBezTo>
                    <a:cubicBezTo>
                      <a:pt x="230" y="130"/>
                      <a:pt x="230" y="130"/>
                      <a:pt x="230" y="130"/>
                    </a:cubicBez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31" y="130"/>
                      <a:pt x="232" y="130"/>
                      <a:pt x="231" y="130"/>
                    </a:cubicBezTo>
                    <a:cubicBezTo>
                      <a:pt x="231" y="130"/>
                      <a:pt x="230" y="129"/>
                      <a:pt x="230" y="129"/>
                    </a:cubicBezTo>
                    <a:cubicBezTo>
                      <a:pt x="230" y="129"/>
                      <a:pt x="230" y="129"/>
                      <a:pt x="230" y="129"/>
                    </a:cubicBezTo>
                    <a:cubicBezTo>
                      <a:pt x="231" y="128"/>
                      <a:pt x="231" y="128"/>
                      <a:pt x="231" y="128"/>
                    </a:cubicBezTo>
                    <a:cubicBezTo>
                      <a:pt x="233" y="127"/>
                      <a:pt x="233" y="127"/>
                      <a:pt x="233" y="127"/>
                    </a:cubicBezTo>
                    <a:cubicBezTo>
                      <a:pt x="233" y="126"/>
                      <a:pt x="233" y="126"/>
                      <a:pt x="233" y="126"/>
                    </a:cubicBezTo>
                    <a:cubicBezTo>
                      <a:pt x="233" y="126"/>
                      <a:pt x="232" y="125"/>
                      <a:pt x="232" y="125"/>
                    </a:cubicBezTo>
                    <a:cubicBezTo>
                      <a:pt x="232" y="125"/>
                      <a:pt x="232" y="123"/>
                      <a:pt x="232" y="123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0" y="119"/>
                      <a:pt x="230" y="119"/>
                      <a:pt x="230" y="119"/>
                    </a:cubicBezTo>
                    <a:cubicBezTo>
                      <a:pt x="230" y="114"/>
                      <a:pt x="230" y="114"/>
                      <a:pt x="230" y="114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28" y="112"/>
                      <a:pt x="228" y="112"/>
                      <a:pt x="228" y="112"/>
                    </a:cubicBezTo>
                    <a:cubicBezTo>
                      <a:pt x="228" y="112"/>
                      <a:pt x="227" y="112"/>
                      <a:pt x="227" y="112"/>
                    </a:cubicBezTo>
                    <a:cubicBezTo>
                      <a:pt x="227" y="112"/>
                      <a:pt x="227" y="111"/>
                      <a:pt x="227" y="111"/>
                    </a:cubicBezTo>
                    <a:cubicBezTo>
                      <a:pt x="229" y="110"/>
                      <a:pt x="229" y="110"/>
                      <a:pt x="229" y="110"/>
                    </a:cubicBezTo>
                    <a:cubicBezTo>
                      <a:pt x="232" y="109"/>
                      <a:pt x="232" y="109"/>
                      <a:pt x="232" y="109"/>
                    </a:cubicBezTo>
                    <a:cubicBezTo>
                      <a:pt x="232" y="109"/>
                      <a:pt x="234" y="109"/>
                      <a:pt x="234" y="109"/>
                    </a:cubicBezTo>
                    <a:cubicBezTo>
                      <a:pt x="235" y="109"/>
                      <a:pt x="236" y="108"/>
                      <a:pt x="236" y="108"/>
                    </a:cubicBezTo>
                    <a:cubicBezTo>
                      <a:pt x="236" y="108"/>
                      <a:pt x="239" y="106"/>
                      <a:pt x="239" y="106"/>
                    </a:cubicBezTo>
                    <a:cubicBezTo>
                      <a:pt x="241" y="108"/>
                      <a:pt x="241" y="108"/>
                      <a:pt x="241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06"/>
                      <a:pt x="245" y="106"/>
                      <a:pt x="245" y="106"/>
                    </a:cubicBezTo>
                    <a:cubicBezTo>
                      <a:pt x="245" y="106"/>
                      <a:pt x="243" y="106"/>
                      <a:pt x="243" y="106"/>
                    </a:cubicBezTo>
                    <a:cubicBezTo>
                      <a:pt x="243" y="106"/>
                      <a:pt x="242" y="105"/>
                      <a:pt x="242" y="105"/>
                    </a:cubicBezTo>
                    <a:cubicBezTo>
                      <a:pt x="245" y="98"/>
                      <a:pt x="245" y="98"/>
                      <a:pt x="245" y="98"/>
                    </a:cubicBezTo>
                    <a:cubicBezTo>
                      <a:pt x="248" y="88"/>
                      <a:pt x="248" y="88"/>
                      <a:pt x="248" y="88"/>
                    </a:cubicBezTo>
                    <a:cubicBezTo>
                      <a:pt x="253" y="91"/>
                      <a:pt x="253" y="91"/>
                      <a:pt x="253" y="91"/>
                    </a:cubicBezTo>
                    <a:cubicBezTo>
                      <a:pt x="259" y="91"/>
                      <a:pt x="259" y="91"/>
                      <a:pt x="259" y="91"/>
                    </a:cubicBezTo>
                    <a:cubicBezTo>
                      <a:pt x="261" y="92"/>
                      <a:pt x="261" y="92"/>
                      <a:pt x="261" y="92"/>
                    </a:cubicBezTo>
                    <a:cubicBezTo>
                      <a:pt x="263" y="91"/>
                      <a:pt x="263" y="91"/>
                      <a:pt x="263" y="91"/>
                    </a:cubicBezTo>
                    <a:cubicBezTo>
                      <a:pt x="264" y="90"/>
                      <a:pt x="264" y="90"/>
                      <a:pt x="264" y="90"/>
                    </a:cubicBezTo>
                    <a:cubicBezTo>
                      <a:pt x="265" y="90"/>
                      <a:pt x="265" y="90"/>
                      <a:pt x="265" y="90"/>
                    </a:cubicBezTo>
                    <a:cubicBezTo>
                      <a:pt x="266" y="89"/>
                      <a:pt x="266" y="89"/>
                      <a:pt x="266" y="89"/>
                    </a:cubicBezTo>
                    <a:cubicBezTo>
                      <a:pt x="266" y="87"/>
                      <a:pt x="266" y="87"/>
                      <a:pt x="266" y="87"/>
                    </a:cubicBezTo>
                    <a:cubicBezTo>
                      <a:pt x="265" y="87"/>
                      <a:pt x="265" y="87"/>
                      <a:pt x="265" y="87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2"/>
                      <a:pt x="265" y="82"/>
                    </a:cubicBezTo>
                    <a:cubicBezTo>
                      <a:pt x="265" y="82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6" y="77"/>
                      <a:pt x="266" y="77"/>
                    </a:cubicBezTo>
                    <a:cubicBezTo>
                      <a:pt x="266" y="77"/>
                      <a:pt x="268" y="76"/>
                      <a:pt x="269" y="76"/>
                    </a:cubicBezTo>
                    <a:cubicBezTo>
                      <a:pt x="269" y="76"/>
                      <a:pt x="271" y="75"/>
                      <a:pt x="272" y="75"/>
                    </a:cubicBezTo>
                    <a:cubicBezTo>
                      <a:pt x="272" y="75"/>
                      <a:pt x="273" y="74"/>
                      <a:pt x="273" y="74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5" y="67"/>
                      <a:pt x="275" y="67"/>
                      <a:pt x="275" y="67"/>
                    </a:cubicBezTo>
                    <a:cubicBezTo>
                      <a:pt x="275" y="67"/>
                      <a:pt x="274" y="66"/>
                      <a:pt x="274" y="66"/>
                    </a:cubicBezTo>
                    <a:cubicBezTo>
                      <a:pt x="274" y="66"/>
                      <a:pt x="273" y="65"/>
                      <a:pt x="273" y="65"/>
                    </a:cubicBezTo>
                    <a:cubicBezTo>
                      <a:pt x="273" y="64"/>
                      <a:pt x="272" y="64"/>
                      <a:pt x="272" y="64"/>
                    </a:cubicBezTo>
                    <a:cubicBezTo>
                      <a:pt x="272" y="63"/>
                      <a:pt x="273" y="62"/>
                      <a:pt x="273" y="62"/>
                    </a:cubicBezTo>
                    <a:cubicBezTo>
                      <a:pt x="273" y="62"/>
                      <a:pt x="272" y="62"/>
                      <a:pt x="272" y="62"/>
                    </a:cubicBezTo>
                    <a:cubicBezTo>
                      <a:pt x="272" y="62"/>
                      <a:pt x="271" y="63"/>
                      <a:pt x="270" y="64"/>
                    </a:cubicBezTo>
                    <a:cubicBezTo>
                      <a:pt x="270" y="64"/>
                      <a:pt x="270" y="65"/>
                      <a:pt x="270" y="65"/>
                    </a:cubicBezTo>
                    <a:cubicBezTo>
                      <a:pt x="269" y="65"/>
                      <a:pt x="269" y="65"/>
                      <a:pt x="268" y="65"/>
                    </a:cubicBezTo>
                    <a:cubicBezTo>
                      <a:pt x="267" y="65"/>
                      <a:pt x="267" y="65"/>
                      <a:pt x="266" y="64"/>
                    </a:cubicBezTo>
                    <a:cubicBezTo>
                      <a:pt x="265" y="64"/>
                      <a:pt x="264" y="64"/>
                      <a:pt x="264" y="64"/>
                    </a:cubicBezTo>
                    <a:cubicBezTo>
                      <a:pt x="264" y="64"/>
                      <a:pt x="263" y="64"/>
                      <a:pt x="263" y="63"/>
                    </a:cubicBezTo>
                    <a:cubicBezTo>
                      <a:pt x="262" y="63"/>
                      <a:pt x="262" y="62"/>
                      <a:pt x="262" y="62"/>
                    </a:cubicBezTo>
                    <a:cubicBezTo>
                      <a:pt x="262" y="62"/>
                      <a:pt x="262" y="61"/>
                      <a:pt x="262" y="61"/>
                    </a:cubicBezTo>
                    <a:cubicBezTo>
                      <a:pt x="262" y="60"/>
                      <a:pt x="262" y="59"/>
                      <a:pt x="262" y="59"/>
                    </a:cubicBezTo>
                    <a:cubicBezTo>
                      <a:pt x="262" y="59"/>
                      <a:pt x="260" y="58"/>
                      <a:pt x="260" y="58"/>
                    </a:cubicBezTo>
                    <a:cubicBezTo>
                      <a:pt x="260" y="58"/>
                      <a:pt x="259" y="57"/>
                      <a:pt x="259" y="57"/>
                    </a:cubicBezTo>
                    <a:cubicBezTo>
                      <a:pt x="258" y="57"/>
                      <a:pt x="256" y="58"/>
                      <a:pt x="256" y="58"/>
                    </a:cubicBezTo>
                    <a:cubicBezTo>
                      <a:pt x="256" y="58"/>
                      <a:pt x="256" y="56"/>
                      <a:pt x="256" y="56"/>
                    </a:cubicBezTo>
                    <a:cubicBezTo>
                      <a:pt x="256" y="56"/>
                      <a:pt x="255" y="54"/>
                      <a:pt x="255" y="54"/>
                    </a:cubicBezTo>
                    <a:cubicBezTo>
                      <a:pt x="255" y="54"/>
                      <a:pt x="254" y="53"/>
                      <a:pt x="254" y="52"/>
                    </a:cubicBezTo>
                    <a:cubicBezTo>
                      <a:pt x="254" y="52"/>
                      <a:pt x="253" y="51"/>
                      <a:pt x="253" y="51"/>
                    </a:cubicBezTo>
                    <a:cubicBezTo>
                      <a:pt x="253" y="50"/>
                      <a:pt x="251" y="50"/>
                      <a:pt x="251" y="50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48" y="49"/>
                      <a:pt x="248" y="49"/>
                      <a:pt x="248" y="49"/>
                    </a:cubicBezTo>
                    <a:cubicBezTo>
                      <a:pt x="248" y="49"/>
                      <a:pt x="248" y="50"/>
                      <a:pt x="248" y="50"/>
                    </a:cubicBezTo>
                    <a:cubicBezTo>
                      <a:pt x="248" y="51"/>
                      <a:pt x="246" y="51"/>
                      <a:pt x="246" y="51"/>
                    </a:cubicBezTo>
                    <a:cubicBezTo>
                      <a:pt x="246" y="51"/>
                      <a:pt x="246" y="50"/>
                      <a:pt x="246" y="50"/>
                    </a:cubicBezTo>
                    <a:cubicBezTo>
                      <a:pt x="246" y="50"/>
                      <a:pt x="245" y="51"/>
                      <a:pt x="245" y="51"/>
                    </a:cubicBezTo>
                    <a:cubicBezTo>
                      <a:pt x="245" y="52"/>
                      <a:pt x="244" y="52"/>
                      <a:pt x="244" y="52"/>
                    </a:cubicBezTo>
                    <a:cubicBezTo>
                      <a:pt x="244" y="52"/>
                      <a:pt x="243" y="52"/>
                      <a:pt x="243" y="52"/>
                    </a:cubicBezTo>
                    <a:cubicBezTo>
                      <a:pt x="242" y="52"/>
                      <a:pt x="241" y="52"/>
                      <a:pt x="241" y="51"/>
                    </a:cubicBezTo>
                    <a:cubicBezTo>
                      <a:pt x="240" y="51"/>
                      <a:pt x="239" y="51"/>
                      <a:pt x="239" y="51"/>
                    </a:cubicBezTo>
                    <a:cubicBezTo>
                      <a:pt x="239" y="51"/>
                      <a:pt x="238" y="52"/>
                      <a:pt x="238" y="52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0"/>
                      <a:pt x="237" y="50"/>
                      <a:pt x="237" y="50"/>
                    </a:cubicBezTo>
                    <a:cubicBezTo>
                      <a:pt x="237" y="50"/>
                      <a:pt x="235" y="50"/>
                      <a:pt x="235" y="49"/>
                    </a:cubicBezTo>
                    <a:cubicBezTo>
                      <a:pt x="235" y="49"/>
                      <a:pt x="235" y="49"/>
                      <a:pt x="235" y="49"/>
                    </a:cubicBezTo>
                    <a:cubicBezTo>
                      <a:pt x="235" y="48"/>
                      <a:pt x="235" y="47"/>
                      <a:pt x="235" y="47"/>
                    </a:cubicBezTo>
                    <a:cubicBezTo>
                      <a:pt x="235" y="47"/>
                      <a:pt x="234" y="47"/>
                      <a:pt x="233" y="46"/>
                    </a:cubicBezTo>
                    <a:cubicBezTo>
                      <a:pt x="233" y="46"/>
                      <a:pt x="231" y="47"/>
                      <a:pt x="231" y="47"/>
                    </a:cubicBezTo>
                    <a:cubicBezTo>
                      <a:pt x="231" y="47"/>
                      <a:pt x="230" y="47"/>
                      <a:pt x="230" y="48"/>
                    </a:cubicBezTo>
                    <a:cubicBezTo>
                      <a:pt x="231" y="48"/>
                      <a:pt x="231" y="48"/>
                      <a:pt x="231" y="49"/>
                    </a:cubicBezTo>
                    <a:cubicBezTo>
                      <a:pt x="231" y="49"/>
                      <a:pt x="230" y="50"/>
                      <a:pt x="230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13" y="24"/>
                      <a:pt x="213" y="24"/>
                      <a:pt x="213" y="24"/>
                    </a:cubicBezTo>
                    <a:cubicBezTo>
                      <a:pt x="203" y="15"/>
                      <a:pt x="203" y="15"/>
                      <a:pt x="203" y="15"/>
                    </a:cubicBezTo>
                    <a:cubicBezTo>
                      <a:pt x="203" y="14"/>
                      <a:pt x="203" y="14"/>
                      <a:pt x="203" y="14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205" y="14"/>
                      <a:pt x="206" y="13"/>
                      <a:pt x="206" y="13"/>
                    </a:cubicBezTo>
                    <a:cubicBezTo>
                      <a:pt x="206" y="13"/>
                      <a:pt x="206" y="12"/>
                      <a:pt x="206" y="12"/>
                    </a:cubicBezTo>
                    <a:cubicBezTo>
                      <a:pt x="206" y="12"/>
                      <a:pt x="206" y="11"/>
                      <a:pt x="206" y="11"/>
                    </a:cubicBezTo>
                    <a:cubicBezTo>
                      <a:pt x="206" y="11"/>
                      <a:pt x="205" y="11"/>
                      <a:pt x="205" y="11"/>
                    </a:cubicBezTo>
                    <a:cubicBezTo>
                      <a:pt x="205" y="11"/>
                      <a:pt x="205" y="12"/>
                      <a:pt x="205" y="12"/>
                    </a:cubicBezTo>
                    <a:cubicBezTo>
                      <a:pt x="204" y="12"/>
                      <a:pt x="203" y="12"/>
                      <a:pt x="202" y="12"/>
                    </a:cubicBezTo>
                    <a:cubicBezTo>
                      <a:pt x="202" y="12"/>
                      <a:pt x="202" y="13"/>
                      <a:pt x="202" y="13"/>
                    </a:cubicBezTo>
                    <a:cubicBezTo>
                      <a:pt x="202" y="13"/>
                      <a:pt x="200" y="14"/>
                      <a:pt x="200" y="14"/>
                    </a:cubicBezTo>
                    <a:cubicBezTo>
                      <a:pt x="199" y="14"/>
                      <a:pt x="199" y="14"/>
                      <a:pt x="198" y="14"/>
                    </a:cubicBezTo>
                    <a:cubicBezTo>
                      <a:pt x="197" y="14"/>
                      <a:pt x="197" y="14"/>
                      <a:pt x="197" y="14"/>
                    </a:cubicBezTo>
                    <a:cubicBezTo>
                      <a:pt x="196" y="16"/>
                      <a:pt x="196" y="16"/>
                      <a:pt x="196" y="16"/>
                    </a:cubicBezTo>
                    <a:cubicBezTo>
                      <a:pt x="196" y="16"/>
                      <a:pt x="196" y="17"/>
                      <a:pt x="196" y="17"/>
                    </a:cubicBezTo>
                    <a:cubicBezTo>
                      <a:pt x="196" y="18"/>
                      <a:pt x="194" y="18"/>
                      <a:pt x="194" y="18"/>
                    </a:cubicBezTo>
                    <a:cubicBezTo>
                      <a:pt x="194" y="18"/>
                      <a:pt x="194" y="19"/>
                      <a:pt x="193" y="18"/>
                    </a:cubicBezTo>
                    <a:cubicBezTo>
                      <a:pt x="192" y="18"/>
                      <a:pt x="192" y="18"/>
                      <a:pt x="192" y="18"/>
                    </a:cubicBezTo>
                    <a:cubicBezTo>
                      <a:pt x="192" y="18"/>
                      <a:pt x="192" y="19"/>
                      <a:pt x="192" y="19"/>
                    </a:cubicBezTo>
                    <a:cubicBezTo>
                      <a:pt x="191" y="20"/>
                      <a:pt x="191" y="19"/>
                      <a:pt x="190" y="20"/>
                    </a:cubicBezTo>
                    <a:cubicBezTo>
                      <a:pt x="190" y="20"/>
                      <a:pt x="190" y="20"/>
                      <a:pt x="190" y="20"/>
                    </a:cubicBezTo>
                    <a:cubicBezTo>
                      <a:pt x="190" y="21"/>
                      <a:pt x="190" y="22"/>
                      <a:pt x="189" y="22"/>
                    </a:cubicBezTo>
                    <a:cubicBezTo>
                      <a:pt x="189" y="22"/>
                      <a:pt x="188" y="21"/>
                      <a:pt x="187" y="20"/>
                    </a:cubicBezTo>
                    <a:cubicBezTo>
                      <a:pt x="187" y="20"/>
                      <a:pt x="185" y="19"/>
                      <a:pt x="185" y="20"/>
                    </a:cubicBezTo>
                    <a:cubicBezTo>
                      <a:pt x="185" y="20"/>
                      <a:pt x="184" y="21"/>
                      <a:pt x="184" y="21"/>
                    </a:cubicBezTo>
                    <a:cubicBezTo>
                      <a:pt x="184" y="22"/>
                      <a:pt x="184" y="22"/>
                      <a:pt x="184" y="22"/>
                    </a:cubicBezTo>
                    <a:cubicBezTo>
                      <a:pt x="184" y="22"/>
                      <a:pt x="182" y="21"/>
                      <a:pt x="182" y="21"/>
                    </a:cubicBezTo>
                    <a:cubicBezTo>
                      <a:pt x="182" y="20"/>
                      <a:pt x="182" y="19"/>
                      <a:pt x="182" y="19"/>
                    </a:cubicBezTo>
                    <a:cubicBezTo>
                      <a:pt x="182" y="18"/>
                      <a:pt x="183" y="18"/>
                      <a:pt x="183" y="18"/>
                    </a:cubicBezTo>
                    <a:cubicBezTo>
                      <a:pt x="184" y="18"/>
                      <a:pt x="183" y="18"/>
                      <a:pt x="184" y="17"/>
                    </a:cubicBezTo>
                    <a:cubicBezTo>
                      <a:pt x="185" y="17"/>
                      <a:pt x="185" y="16"/>
                      <a:pt x="185" y="16"/>
                    </a:cubicBezTo>
                    <a:cubicBezTo>
                      <a:pt x="185" y="16"/>
                      <a:pt x="185" y="14"/>
                      <a:pt x="184" y="15"/>
                    </a:cubicBezTo>
                    <a:cubicBezTo>
                      <a:pt x="183" y="16"/>
                      <a:pt x="182" y="16"/>
                      <a:pt x="182" y="16"/>
                    </a:cubicBezTo>
                    <a:cubicBezTo>
                      <a:pt x="180" y="15"/>
                      <a:pt x="180" y="15"/>
                      <a:pt x="180" y="15"/>
                    </a:cubicBezTo>
                    <a:cubicBezTo>
                      <a:pt x="179" y="15"/>
                      <a:pt x="179" y="15"/>
                      <a:pt x="179" y="15"/>
                    </a:cubicBezTo>
                    <a:cubicBezTo>
                      <a:pt x="179" y="15"/>
                      <a:pt x="178" y="14"/>
                      <a:pt x="178" y="15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7" y="16"/>
                      <a:pt x="176" y="16"/>
                      <a:pt x="176" y="16"/>
                    </a:cubicBezTo>
                    <a:cubicBezTo>
                      <a:pt x="175" y="16"/>
                      <a:pt x="175" y="15"/>
                      <a:pt x="175" y="14"/>
                    </a:cubicBezTo>
                    <a:cubicBezTo>
                      <a:pt x="175" y="14"/>
                      <a:pt x="176" y="13"/>
                      <a:pt x="175" y="12"/>
                    </a:cubicBezTo>
                    <a:cubicBezTo>
                      <a:pt x="174" y="12"/>
                      <a:pt x="174" y="11"/>
                      <a:pt x="173" y="12"/>
                    </a:cubicBezTo>
                    <a:cubicBezTo>
                      <a:pt x="173" y="12"/>
                      <a:pt x="174" y="13"/>
                      <a:pt x="173" y="14"/>
                    </a:cubicBezTo>
                    <a:cubicBezTo>
                      <a:pt x="173" y="14"/>
                      <a:pt x="172" y="14"/>
                      <a:pt x="172" y="14"/>
                    </a:cubicBezTo>
                    <a:cubicBezTo>
                      <a:pt x="171" y="14"/>
                      <a:pt x="170" y="15"/>
                      <a:pt x="170" y="14"/>
                    </a:cubicBezTo>
                    <a:cubicBezTo>
                      <a:pt x="170" y="14"/>
                      <a:pt x="168" y="14"/>
                      <a:pt x="168" y="14"/>
                    </a:cubicBezTo>
                    <a:cubicBezTo>
                      <a:pt x="168" y="14"/>
                      <a:pt x="168" y="14"/>
                      <a:pt x="167" y="14"/>
                    </a:cubicBezTo>
                    <a:cubicBezTo>
                      <a:pt x="166" y="13"/>
                      <a:pt x="166" y="12"/>
                      <a:pt x="166" y="12"/>
                    </a:cubicBezTo>
                    <a:cubicBezTo>
                      <a:pt x="166" y="12"/>
                      <a:pt x="168" y="10"/>
                      <a:pt x="168" y="10"/>
                    </a:cubicBezTo>
                    <a:cubicBezTo>
                      <a:pt x="168" y="10"/>
                      <a:pt x="169" y="9"/>
                      <a:pt x="168" y="8"/>
                    </a:cubicBezTo>
                    <a:cubicBezTo>
                      <a:pt x="167" y="8"/>
                      <a:pt x="166" y="7"/>
                      <a:pt x="166" y="7"/>
                    </a:cubicBezTo>
                    <a:cubicBezTo>
                      <a:pt x="166" y="7"/>
                      <a:pt x="166" y="6"/>
                      <a:pt x="166" y="5"/>
                    </a:cubicBezTo>
                    <a:cubicBezTo>
                      <a:pt x="166" y="5"/>
                      <a:pt x="166" y="4"/>
                      <a:pt x="166" y="4"/>
                    </a:cubicBezTo>
                    <a:cubicBezTo>
                      <a:pt x="166" y="4"/>
                      <a:pt x="166" y="3"/>
                      <a:pt x="166" y="2"/>
                    </a:cubicBezTo>
                    <a:cubicBezTo>
                      <a:pt x="166" y="2"/>
                      <a:pt x="165" y="1"/>
                      <a:pt x="164" y="1"/>
                    </a:cubicBezTo>
                    <a:cubicBezTo>
                      <a:pt x="163" y="1"/>
                      <a:pt x="162" y="1"/>
                      <a:pt x="162" y="1"/>
                    </a:cubicBezTo>
                    <a:cubicBezTo>
                      <a:pt x="162" y="1"/>
                      <a:pt x="161" y="2"/>
                      <a:pt x="161" y="2"/>
                    </a:cubicBezTo>
                    <a:cubicBezTo>
                      <a:pt x="161" y="2"/>
                      <a:pt x="160" y="2"/>
                      <a:pt x="160" y="2"/>
                    </a:cubicBezTo>
                    <a:cubicBezTo>
                      <a:pt x="159" y="2"/>
                      <a:pt x="157" y="0"/>
                      <a:pt x="157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53" y="0"/>
                      <a:pt x="153" y="0"/>
                    </a:cubicBezTo>
                    <a:cubicBezTo>
                      <a:pt x="153" y="0"/>
                      <a:pt x="151" y="0"/>
                      <a:pt x="151" y="0"/>
                    </a:cubicBezTo>
                    <a:cubicBezTo>
                      <a:pt x="151" y="0"/>
                      <a:pt x="151" y="1"/>
                      <a:pt x="150" y="1"/>
                    </a:cubicBezTo>
                    <a:cubicBezTo>
                      <a:pt x="150" y="1"/>
                      <a:pt x="148" y="2"/>
                      <a:pt x="148" y="2"/>
                    </a:cubicBezTo>
                    <a:cubicBezTo>
                      <a:pt x="148" y="2"/>
                      <a:pt x="147" y="2"/>
                      <a:pt x="148" y="2"/>
                    </a:cubicBezTo>
                    <a:cubicBezTo>
                      <a:pt x="148" y="3"/>
                      <a:pt x="148" y="3"/>
                      <a:pt x="148" y="3"/>
                    </a:cubicBezTo>
                    <a:cubicBezTo>
                      <a:pt x="148" y="4"/>
                      <a:pt x="148" y="4"/>
                      <a:pt x="148" y="4"/>
                    </a:cubicBezTo>
                    <a:cubicBezTo>
                      <a:pt x="147" y="4"/>
                      <a:pt x="144" y="5"/>
                      <a:pt x="144" y="6"/>
                    </a:cubicBezTo>
                    <a:cubicBezTo>
                      <a:pt x="144" y="6"/>
                      <a:pt x="134" y="8"/>
                      <a:pt x="134" y="8"/>
                    </a:cubicBezTo>
                    <a:cubicBezTo>
                      <a:pt x="134" y="8"/>
                      <a:pt x="132" y="8"/>
                      <a:pt x="132" y="8"/>
                    </a:cubicBezTo>
                    <a:cubicBezTo>
                      <a:pt x="132" y="8"/>
                      <a:pt x="131" y="9"/>
                      <a:pt x="131" y="9"/>
                    </a:cubicBezTo>
                    <a:cubicBezTo>
                      <a:pt x="131" y="9"/>
                      <a:pt x="130" y="8"/>
                      <a:pt x="130" y="9"/>
                    </a:cubicBezTo>
                    <a:cubicBezTo>
                      <a:pt x="129" y="9"/>
                      <a:pt x="127" y="9"/>
                      <a:pt x="127" y="9"/>
                    </a:cubicBezTo>
                    <a:cubicBezTo>
                      <a:pt x="127" y="9"/>
                      <a:pt x="127" y="10"/>
                      <a:pt x="127" y="10"/>
                    </a:cubicBezTo>
                    <a:cubicBezTo>
                      <a:pt x="127" y="11"/>
                      <a:pt x="127" y="12"/>
                      <a:pt x="127" y="12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2" y="12"/>
                      <a:pt x="121" y="12"/>
                    </a:cubicBezTo>
                    <a:cubicBezTo>
                      <a:pt x="121" y="12"/>
                      <a:pt x="119" y="12"/>
                      <a:pt x="119" y="13"/>
                    </a:cubicBezTo>
                    <a:cubicBezTo>
                      <a:pt x="119" y="13"/>
                      <a:pt x="118" y="13"/>
                      <a:pt x="118" y="13"/>
                    </a:cubicBezTo>
                    <a:cubicBezTo>
                      <a:pt x="118" y="13"/>
                      <a:pt x="117" y="13"/>
                      <a:pt x="117" y="13"/>
                    </a:cubicBezTo>
                    <a:cubicBezTo>
                      <a:pt x="116" y="13"/>
                      <a:pt x="115" y="13"/>
                      <a:pt x="115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2" y="15"/>
                      <a:pt x="110" y="15"/>
                      <a:pt x="110" y="15"/>
                    </a:cubicBezTo>
                    <a:cubicBezTo>
                      <a:pt x="110" y="15"/>
                      <a:pt x="109" y="16"/>
                      <a:pt x="109" y="16"/>
                    </a:cubicBezTo>
                    <a:cubicBezTo>
                      <a:pt x="107" y="15"/>
                      <a:pt x="107" y="15"/>
                      <a:pt x="107" y="15"/>
                    </a:cubicBezTo>
                    <a:cubicBezTo>
                      <a:pt x="107" y="15"/>
                      <a:pt x="106" y="15"/>
                      <a:pt x="106" y="16"/>
                    </a:cubicBezTo>
                    <a:cubicBezTo>
                      <a:pt x="105" y="16"/>
                      <a:pt x="106" y="16"/>
                      <a:pt x="105" y="16"/>
                    </a:cubicBezTo>
                    <a:cubicBezTo>
                      <a:pt x="104" y="16"/>
                      <a:pt x="103" y="15"/>
                      <a:pt x="103" y="15"/>
                    </a:cubicBezTo>
                    <a:cubicBezTo>
                      <a:pt x="103" y="16"/>
                      <a:pt x="102" y="16"/>
                      <a:pt x="102" y="16"/>
                    </a:cubicBezTo>
                    <a:cubicBezTo>
                      <a:pt x="101" y="16"/>
                      <a:pt x="100" y="16"/>
                      <a:pt x="100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7"/>
                      <a:pt x="100" y="17"/>
                      <a:pt x="99" y="17"/>
                    </a:cubicBezTo>
                    <a:cubicBezTo>
                      <a:pt x="99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9" y="18"/>
                      <a:pt x="99" y="18"/>
                    </a:cubicBezTo>
                    <a:cubicBezTo>
                      <a:pt x="99" y="18"/>
                      <a:pt x="100" y="18"/>
                      <a:pt x="99" y="19"/>
                    </a:cubicBezTo>
                    <a:cubicBezTo>
                      <a:pt x="99" y="19"/>
                      <a:pt x="99" y="19"/>
                      <a:pt x="98" y="20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20"/>
                      <a:pt x="99" y="20"/>
                    </a:cubicBezTo>
                    <a:cubicBezTo>
                      <a:pt x="100" y="20"/>
                      <a:pt x="101" y="21"/>
                      <a:pt x="102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1"/>
                      <a:pt x="103" y="22"/>
                      <a:pt x="103" y="22"/>
                    </a:cubicBezTo>
                    <a:cubicBezTo>
                      <a:pt x="102" y="22"/>
                      <a:pt x="101" y="22"/>
                      <a:pt x="100" y="23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3"/>
                      <a:pt x="100" y="24"/>
                      <a:pt x="101" y="24"/>
                    </a:cubicBezTo>
                    <a:cubicBezTo>
                      <a:pt x="102" y="24"/>
                      <a:pt x="103" y="25"/>
                      <a:pt x="104" y="25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6" y="26"/>
                      <a:pt x="106" y="27"/>
                    </a:cubicBezTo>
                    <a:cubicBezTo>
                      <a:pt x="106" y="27"/>
                      <a:pt x="106" y="27"/>
                      <a:pt x="106" y="28"/>
                    </a:cubicBezTo>
                    <a:cubicBezTo>
                      <a:pt x="106" y="28"/>
                      <a:pt x="105" y="28"/>
                      <a:pt x="105" y="28"/>
                    </a:cubicBezTo>
                    <a:cubicBezTo>
                      <a:pt x="104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7"/>
                      <a:pt x="99" y="28"/>
                      <a:pt x="99" y="28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8" y="43"/>
                      <a:pt x="98" y="44"/>
                      <a:pt x="98" y="44"/>
                    </a:cubicBezTo>
                    <a:cubicBezTo>
                      <a:pt x="98" y="44"/>
                      <a:pt x="99" y="44"/>
                      <a:pt x="99" y="44"/>
                    </a:cubicBezTo>
                    <a:cubicBezTo>
                      <a:pt x="101" y="44"/>
                      <a:pt x="101" y="44"/>
                      <a:pt x="101" y="44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102" y="50"/>
                      <a:pt x="102" y="51"/>
                      <a:pt x="101" y="51"/>
                    </a:cubicBezTo>
                    <a:cubicBezTo>
                      <a:pt x="101" y="51"/>
                      <a:pt x="100" y="52"/>
                      <a:pt x="100" y="52"/>
                    </a:cubicBezTo>
                    <a:cubicBezTo>
                      <a:pt x="99" y="52"/>
                      <a:pt x="98" y="53"/>
                      <a:pt x="98" y="53"/>
                    </a:cubicBezTo>
                    <a:cubicBezTo>
                      <a:pt x="94" y="53"/>
                      <a:pt x="94" y="53"/>
                      <a:pt x="94" y="53"/>
                    </a:cubicBezTo>
                    <a:cubicBezTo>
                      <a:pt x="94" y="53"/>
                      <a:pt x="92" y="51"/>
                      <a:pt x="92" y="51"/>
                    </a:cubicBezTo>
                    <a:cubicBezTo>
                      <a:pt x="92" y="51"/>
                      <a:pt x="92" y="52"/>
                      <a:pt x="92" y="52"/>
                    </a:cubicBezTo>
                    <a:cubicBezTo>
                      <a:pt x="92" y="52"/>
                      <a:pt x="90" y="55"/>
                      <a:pt x="90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2" y="51"/>
                      <a:pt x="82" y="51"/>
                    </a:cubicBezTo>
                    <a:cubicBezTo>
                      <a:pt x="82" y="51"/>
                      <a:pt x="82" y="49"/>
                      <a:pt x="82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8"/>
                      <a:pt x="79" y="48"/>
                      <a:pt x="79" y="48"/>
                    </a:cubicBezTo>
                    <a:cubicBezTo>
                      <a:pt x="79" y="49"/>
                      <a:pt x="78" y="48"/>
                      <a:pt x="78" y="48"/>
                    </a:cubicBezTo>
                    <a:cubicBezTo>
                      <a:pt x="78" y="48"/>
                      <a:pt x="77" y="48"/>
                      <a:pt x="77" y="48"/>
                    </a:cubicBezTo>
                    <a:cubicBezTo>
                      <a:pt x="77" y="49"/>
                      <a:pt x="77" y="49"/>
                      <a:pt x="77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5" y="50"/>
                      <a:pt x="74" y="50"/>
                      <a:pt x="74" y="50"/>
                    </a:cubicBezTo>
                    <a:cubicBezTo>
                      <a:pt x="74" y="50"/>
                      <a:pt x="73" y="48"/>
                      <a:pt x="72" y="48"/>
                    </a:cubicBezTo>
                    <a:cubicBezTo>
                      <a:pt x="72" y="48"/>
                      <a:pt x="70" y="48"/>
                      <a:pt x="70" y="48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cubicBezTo>
                      <a:pt x="68" y="49"/>
                      <a:pt x="67" y="49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1"/>
                      <a:pt x="66" y="50"/>
                      <a:pt x="66" y="50"/>
                    </a:cubicBezTo>
                    <a:cubicBezTo>
                      <a:pt x="66" y="51"/>
                      <a:pt x="65" y="52"/>
                      <a:pt x="65" y="52"/>
                    </a:cubicBezTo>
                    <a:cubicBezTo>
                      <a:pt x="65" y="52"/>
                      <a:pt x="63" y="54"/>
                      <a:pt x="63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4"/>
                      <a:pt x="58" y="51"/>
                      <a:pt x="58" y="51"/>
                    </a:cubicBezTo>
                    <a:cubicBezTo>
                      <a:pt x="58" y="51"/>
                      <a:pt x="59" y="50"/>
                      <a:pt x="58" y="50"/>
                    </a:cubicBezTo>
                    <a:cubicBezTo>
                      <a:pt x="58" y="50"/>
                      <a:pt x="57" y="49"/>
                      <a:pt x="56" y="49"/>
                    </a:cubicBezTo>
                    <a:cubicBezTo>
                      <a:pt x="56" y="49"/>
                      <a:pt x="55" y="48"/>
                      <a:pt x="55" y="49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2"/>
                      <a:pt x="56" y="53"/>
                    </a:cubicBezTo>
                    <a:cubicBezTo>
                      <a:pt x="56" y="53"/>
                      <a:pt x="56" y="54"/>
                      <a:pt x="56" y="54"/>
                    </a:cubicBezTo>
                    <a:cubicBezTo>
                      <a:pt x="56" y="54"/>
                      <a:pt x="55" y="55"/>
                      <a:pt x="54" y="54"/>
                    </a:cubicBezTo>
                    <a:cubicBezTo>
                      <a:pt x="54" y="54"/>
                      <a:pt x="53" y="53"/>
                      <a:pt x="54" y="52"/>
                    </a:cubicBezTo>
                    <a:cubicBezTo>
                      <a:pt x="54" y="52"/>
                      <a:pt x="54" y="51"/>
                      <a:pt x="54" y="51"/>
                    </a:cubicBezTo>
                    <a:cubicBezTo>
                      <a:pt x="54" y="50"/>
                      <a:pt x="52" y="49"/>
                      <a:pt x="52" y="49"/>
                    </a:cubicBezTo>
                    <a:cubicBezTo>
                      <a:pt x="52" y="49"/>
                      <a:pt x="51" y="47"/>
                      <a:pt x="51" y="47"/>
                    </a:cubicBezTo>
                    <a:cubicBezTo>
                      <a:pt x="50" y="47"/>
                      <a:pt x="49" y="46"/>
                      <a:pt x="48" y="46"/>
                    </a:cubicBezTo>
                    <a:cubicBezTo>
                      <a:pt x="48" y="46"/>
                      <a:pt x="46" y="43"/>
                      <a:pt x="46" y="43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2" y="45"/>
                      <a:pt x="41" y="44"/>
                    </a:cubicBezTo>
                    <a:cubicBezTo>
                      <a:pt x="41" y="44"/>
                      <a:pt x="40" y="41"/>
                      <a:pt x="40" y="41"/>
                    </a:cubicBezTo>
                    <a:cubicBezTo>
                      <a:pt x="40" y="41"/>
                      <a:pt x="39" y="42"/>
                      <a:pt x="39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4"/>
                      <a:pt x="34" y="43"/>
                      <a:pt x="34" y="43"/>
                    </a:cubicBezTo>
                    <a:cubicBezTo>
                      <a:pt x="34" y="43"/>
                      <a:pt x="34" y="44"/>
                      <a:pt x="34" y="44"/>
                    </a:cubicBezTo>
                    <a:cubicBezTo>
                      <a:pt x="33" y="44"/>
                      <a:pt x="33" y="43"/>
                      <a:pt x="33" y="43"/>
                    </a:cubicBezTo>
                    <a:cubicBezTo>
                      <a:pt x="33" y="43"/>
                      <a:pt x="32" y="42"/>
                      <a:pt x="32" y="42"/>
                    </a:cubicBezTo>
                    <a:cubicBezTo>
                      <a:pt x="32" y="42"/>
                      <a:pt x="30" y="41"/>
                      <a:pt x="30" y="41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5"/>
                      <a:pt x="15" y="55"/>
                    </a:cubicBezTo>
                    <a:cubicBezTo>
                      <a:pt x="15" y="56"/>
                      <a:pt x="15" y="58"/>
                      <a:pt x="15" y="58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2"/>
                      <a:pt x="12" y="62"/>
                      <a:pt x="12" y="61"/>
                    </a:cubicBezTo>
                    <a:cubicBezTo>
                      <a:pt x="12" y="61"/>
                      <a:pt x="11" y="60"/>
                      <a:pt x="11" y="60"/>
                    </a:cubicBezTo>
                    <a:cubicBezTo>
                      <a:pt x="11" y="60"/>
                      <a:pt x="11" y="59"/>
                      <a:pt x="11" y="58"/>
                    </a:cubicBezTo>
                    <a:cubicBezTo>
                      <a:pt x="10" y="58"/>
                      <a:pt x="8" y="55"/>
                      <a:pt x="8" y="55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8"/>
                      <a:pt x="6" y="58"/>
                    </a:cubicBezTo>
                    <a:cubicBezTo>
                      <a:pt x="6" y="58"/>
                      <a:pt x="6" y="59"/>
                      <a:pt x="6" y="59"/>
                    </a:cubicBezTo>
                    <a:cubicBezTo>
                      <a:pt x="6" y="59"/>
                      <a:pt x="5" y="61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2" y="65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3" y="70"/>
                      <a:pt x="3" y="70"/>
                    </a:cubicBezTo>
                    <a:cubicBezTo>
                      <a:pt x="3" y="71"/>
                      <a:pt x="2" y="72"/>
                      <a:pt x="2" y="72"/>
                    </a:cubicBezTo>
                    <a:cubicBezTo>
                      <a:pt x="1" y="73"/>
                      <a:pt x="1" y="73"/>
                      <a:pt x="1" y="74"/>
                    </a:cubicBezTo>
                    <a:cubicBezTo>
                      <a:pt x="1" y="74"/>
                      <a:pt x="0" y="76"/>
                      <a:pt x="0" y="76"/>
                    </a:cubicBezTo>
                    <a:cubicBezTo>
                      <a:pt x="0" y="76"/>
                      <a:pt x="3" y="77"/>
                      <a:pt x="3" y="77"/>
                    </a:cubicBezTo>
                    <a:cubicBezTo>
                      <a:pt x="3" y="77"/>
                      <a:pt x="5" y="77"/>
                      <a:pt x="5" y="78"/>
                    </a:cubicBezTo>
                    <a:cubicBezTo>
                      <a:pt x="5" y="78"/>
                      <a:pt x="5" y="80"/>
                      <a:pt x="5" y="80"/>
                    </a:cubicBezTo>
                    <a:cubicBezTo>
                      <a:pt x="5" y="80"/>
                      <a:pt x="4" y="82"/>
                      <a:pt x="4" y="82"/>
                    </a:cubicBezTo>
                    <a:cubicBezTo>
                      <a:pt x="4" y="82"/>
                      <a:pt x="5" y="83"/>
                      <a:pt x="5" y="83"/>
                    </a:cubicBezTo>
                    <a:cubicBezTo>
                      <a:pt x="5" y="83"/>
                      <a:pt x="6" y="84"/>
                      <a:pt x="6" y="84"/>
                    </a:cubicBezTo>
                    <a:cubicBezTo>
                      <a:pt x="6" y="84"/>
                      <a:pt x="7" y="83"/>
                      <a:pt x="7" y="83"/>
                    </a:cubicBezTo>
                    <a:cubicBezTo>
                      <a:pt x="7" y="83"/>
                      <a:pt x="9" y="83"/>
                      <a:pt x="10" y="83"/>
                    </a:cubicBezTo>
                    <a:cubicBezTo>
                      <a:pt x="10" y="83"/>
                      <a:pt x="12" y="84"/>
                      <a:pt x="12" y="84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5"/>
                      <a:pt x="14" y="95"/>
                      <a:pt x="14" y="95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9" y="98"/>
                      <a:pt x="19" y="98"/>
                      <a:pt x="19" y="98"/>
                    </a:cubicBezTo>
                    <a:cubicBezTo>
                      <a:pt x="20" y="98"/>
                      <a:pt x="20" y="99"/>
                      <a:pt x="21" y="99"/>
                    </a:cubicBezTo>
                    <a:cubicBezTo>
                      <a:pt x="22" y="99"/>
                      <a:pt x="23" y="99"/>
                      <a:pt x="23" y="98"/>
                    </a:cubicBezTo>
                    <a:cubicBezTo>
                      <a:pt x="23" y="98"/>
                      <a:pt x="23" y="97"/>
                      <a:pt x="23" y="97"/>
                    </a:cubicBezTo>
                    <a:cubicBezTo>
                      <a:pt x="24" y="95"/>
                      <a:pt x="26" y="93"/>
                      <a:pt x="28" y="92"/>
                    </a:cubicBezTo>
                    <a:cubicBezTo>
                      <a:pt x="29" y="92"/>
                      <a:pt x="29" y="92"/>
                      <a:pt x="30" y="91"/>
                    </a:cubicBezTo>
                    <a:cubicBezTo>
                      <a:pt x="31" y="91"/>
                      <a:pt x="32" y="90"/>
                      <a:pt x="33" y="90"/>
                    </a:cubicBezTo>
                    <a:cubicBezTo>
                      <a:pt x="34" y="90"/>
                      <a:pt x="34" y="91"/>
                      <a:pt x="35" y="92"/>
                    </a:cubicBezTo>
                    <a:cubicBezTo>
                      <a:pt x="36" y="92"/>
                      <a:pt x="36" y="93"/>
                      <a:pt x="37" y="93"/>
                    </a:cubicBezTo>
                    <a:cubicBezTo>
                      <a:pt x="38" y="93"/>
                      <a:pt x="38" y="92"/>
                      <a:pt x="38" y="9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40" y="94"/>
                      <a:pt x="40" y="93"/>
                      <a:pt x="40" y="93"/>
                    </a:cubicBezTo>
                    <a:cubicBezTo>
                      <a:pt x="41" y="92"/>
                      <a:pt x="40" y="92"/>
                      <a:pt x="41" y="92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2" y="91"/>
                      <a:pt x="42" y="92"/>
                      <a:pt x="43" y="92"/>
                    </a:cubicBezTo>
                    <a:cubicBezTo>
                      <a:pt x="44" y="92"/>
                      <a:pt x="45" y="92"/>
                      <a:pt x="45" y="92"/>
                    </a:cubicBezTo>
                    <a:cubicBezTo>
                      <a:pt x="45" y="92"/>
                      <a:pt x="45" y="93"/>
                      <a:pt x="45" y="93"/>
                    </a:cubicBezTo>
                    <a:cubicBezTo>
                      <a:pt x="46" y="94"/>
                      <a:pt x="47" y="96"/>
                      <a:pt x="47" y="97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6" y="100"/>
                      <a:pt x="47" y="101"/>
                      <a:pt x="46" y="101"/>
                    </a:cubicBezTo>
                    <a:cubicBezTo>
                      <a:pt x="46" y="102"/>
                      <a:pt x="45" y="102"/>
                      <a:pt x="45" y="103"/>
                    </a:cubicBezTo>
                    <a:cubicBezTo>
                      <a:pt x="45" y="103"/>
                      <a:pt x="46" y="103"/>
                      <a:pt x="46" y="104"/>
                    </a:cubicBezTo>
                    <a:cubicBezTo>
                      <a:pt x="47" y="104"/>
                      <a:pt x="48" y="105"/>
                      <a:pt x="49" y="106"/>
                    </a:cubicBezTo>
                    <a:cubicBezTo>
                      <a:pt x="49" y="105"/>
                      <a:pt x="49" y="104"/>
                      <a:pt x="50" y="104"/>
                    </a:cubicBezTo>
                    <a:cubicBezTo>
                      <a:pt x="51" y="103"/>
                      <a:pt x="52" y="103"/>
                      <a:pt x="53" y="103"/>
                    </a:cubicBezTo>
                    <a:cubicBezTo>
                      <a:pt x="54" y="104"/>
                      <a:pt x="54" y="105"/>
                      <a:pt x="55" y="106"/>
                    </a:cubicBezTo>
                    <a:cubicBezTo>
                      <a:pt x="56" y="107"/>
                      <a:pt x="57" y="107"/>
                      <a:pt x="57" y="108"/>
                    </a:cubicBezTo>
                    <a:cubicBezTo>
                      <a:pt x="57" y="109"/>
                      <a:pt x="56" y="110"/>
                      <a:pt x="56" y="110"/>
                    </a:cubicBezTo>
                    <a:cubicBezTo>
                      <a:pt x="55" y="110"/>
                      <a:pt x="54" y="111"/>
                      <a:pt x="54" y="111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10"/>
                      <a:pt x="52" y="111"/>
                      <a:pt x="52" y="111"/>
                    </a:cubicBezTo>
                    <a:cubicBezTo>
                      <a:pt x="51" y="111"/>
                      <a:pt x="51" y="111"/>
                      <a:pt x="50" y="111"/>
                    </a:cubicBezTo>
                    <a:cubicBezTo>
                      <a:pt x="50" y="111"/>
                      <a:pt x="50" y="111"/>
                      <a:pt x="49" y="111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8" y="114"/>
                      <a:pt x="47" y="115"/>
                      <a:pt x="46" y="117"/>
                    </a:cubicBezTo>
                    <a:cubicBezTo>
                      <a:pt x="46" y="117"/>
                      <a:pt x="46" y="117"/>
                      <a:pt x="45" y="118"/>
                    </a:cubicBezTo>
                    <a:cubicBezTo>
                      <a:pt x="45" y="118"/>
                      <a:pt x="44" y="118"/>
                      <a:pt x="44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4" y="116"/>
                      <a:pt x="44" y="116"/>
                    </a:cubicBezTo>
                    <a:cubicBezTo>
                      <a:pt x="44" y="116"/>
                      <a:pt x="45" y="116"/>
                      <a:pt x="45" y="116"/>
                    </a:cubicBezTo>
                    <a:cubicBezTo>
                      <a:pt x="46" y="116"/>
                      <a:pt x="46" y="115"/>
                      <a:pt x="46" y="114"/>
                    </a:cubicBezTo>
                    <a:cubicBezTo>
                      <a:pt x="47" y="113"/>
                      <a:pt x="47" y="112"/>
                      <a:pt x="48" y="112"/>
                    </a:cubicBezTo>
                    <a:cubicBezTo>
                      <a:pt x="48" y="111"/>
                      <a:pt x="49" y="111"/>
                      <a:pt x="49" y="110"/>
                    </a:cubicBezTo>
                    <a:cubicBezTo>
                      <a:pt x="50" y="110"/>
                      <a:pt x="49" y="109"/>
                      <a:pt x="49" y="108"/>
                    </a:cubicBezTo>
                    <a:cubicBezTo>
                      <a:pt x="48" y="108"/>
                      <a:pt x="48" y="109"/>
                      <a:pt x="47" y="109"/>
                    </a:cubicBezTo>
                    <a:cubicBezTo>
                      <a:pt x="46" y="109"/>
                      <a:pt x="45" y="109"/>
                      <a:pt x="44" y="108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1" y="107"/>
                      <a:pt x="40" y="108"/>
                      <a:pt x="39" y="107"/>
                    </a:cubicBezTo>
                    <a:cubicBezTo>
                      <a:pt x="38" y="107"/>
                      <a:pt x="38" y="106"/>
                      <a:pt x="37" y="106"/>
                    </a:cubicBezTo>
                    <a:cubicBezTo>
                      <a:pt x="37" y="106"/>
                      <a:pt x="37" y="107"/>
                      <a:pt x="36" y="107"/>
                    </a:cubicBezTo>
                    <a:cubicBezTo>
                      <a:pt x="35" y="107"/>
                      <a:pt x="34" y="107"/>
                      <a:pt x="33" y="108"/>
                    </a:cubicBezTo>
                    <a:cubicBezTo>
                      <a:pt x="33" y="109"/>
                      <a:pt x="33" y="109"/>
                      <a:pt x="33" y="110"/>
                    </a:cubicBezTo>
                    <a:cubicBezTo>
                      <a:pt x="33" y="110"/>
                      <a:pt x="32" y="110"/>
                      <a:pt x="32" y="111"/>
                    </a:cubicBezTo>
                    <a:cubicBezTo>
                      <a:pt x="31" y="112"/>
                      <a:pt x="32" y="113"/>
                      <a:pt x="33" y="114"/>
                    </a:cubicBezTo>
                    <a:cubicBezTo>
                      <a:pt x="34" y="114"/>
                      <a:pt x="34" y="114"/>
                      <a:pt x="35" y="114"/>
                    </a:cubicBezTo>
                    <a:cubicBezTo>
                      <a:pt x="35" y="114"/>
                      <a:pt x="35" y="115"/>
                      <a:pt x="35" y="115"/>
                    </a:cubicBezTo>
                    <a:cubicBezTo>
                      <a:pt x="34" y="116"/>
                      <a:pt x="34" y="116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5"/>
                      <a:pt x="32" y="115"/>
                      <a:pt x="32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7" y="114"/>
                      <a:pt x="26" y="114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6" y="117"/>
                      <a:pt x="27" y="117"/>
                      <a:pt x="28" y="117"/>
                    </a:cubicBezTo>
                    <a:cubicBezTo>
                      <a:pt x="29" y="118"/>
                      <a:pt x="30" y="119"/>
                      <a:pt x="30" y="120"/>
                    </a:cubicBezTo>
                    <a:cubicBezTo>
                      <a:pt x="30" y="121"/>
                      <a:pt x="31" y="123"/>
                      <a:pt x="32" y="123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33" y="125"/>
                      <a:pt x="33" y="125"/>
                      <a:pt x="33" y="126"/>
                    </a:cubicBezTo>
                    <a:cubicBezTo>
                      <a:pt x="33" y="126"/>
                      <a:pt x="33" y="127"/>
                      <a:pt x="33" y="128"/>
                    </a:cubicBezTo>
                    <a:cubicBezTo>
                      <a:pt x="34" y="128"/>
                      <a:pt x="35" y="128"/>
                      <a:pt x="36" y="129"/>
                    </a:cubicBezTo>
                    <a:cubicBezTo>
                      <a:pt x="36" y="129"/>
                      <a:pt x="36" y="130"/>
                      <a:pt x="37" y="130"/>
                    </a:cubicBezTo>
                    <a:cubicBezTo>
                      <a:pt x="37" y="131"/>
                      <a:pt x="39" y="131"/>
                      <a:pt x="40" y="131"/>
                    </a:cubicBezTo>
                    <a:cubicBezTo>
                      <a:pt x="41" y="131"/>
                      <a:pt x="42" y="131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42" y="134"/>
                      <a:pt x="42" y="136"/>
                      <a:pt x="41" y="137"/>
                    </a:cubicBezTo>
                    <a:cubicBezTo>
                      <a:pt x="40" y="138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2" y="139"/>
                      <a:pt x="44" y="138"/>
                      <a:pt x="44" y="138"/>
                    </a:cubicBezTo>
                    <a:cubicBezTo>
                      <a:pt x="44" y="137"/>
                      <a:pt x="48" y="136"/>
                      <a:pt x="48" y="1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6" name="Freeform 855">
                <a:extLst>
                  <a:ext uri="{FF2B5EF4-FFF2-40B4-BE49-F238E27FC236}">
                    <a16:creationId xmlns="" xmlns:a16="http://schemas.microsoft.com/office/drawing/2014/main" id="{46BE80A4-7E69-764F-B5F9-4F991276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6525" y="3841750"/>
                <a:ext cx="3175" cy="476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7" name="Freeform 856">
                <a:extLst>
                  <a:ext uri="{FF2B5EF4-FFF2-40B4-BE49-F238E27FC236}">
                    <a16:creationId xmlns="" xmlns:a16="http://schemas.microsoft.com/office/drawing/2014/main" id="{529F37C0-5C3A-214C-8C29-9140552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1763" y="3859213"/>
                <a:ext cx="0" cy="3175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8" name="Freeform 857">
                <a:extLst>
                  <a:ext uri="{FF2B5EF4-FFF2-40B4-BE49-F238E27FC236}">
                    <a16:creationId xmlns="" xmlns:a16="http://schemas.microsoft.com/office/drawing/2014/main" id="{7CA53265-5EA3-B041-9528-66DA9029A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179888"/>
                <a:ext cx="476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  <a:gd name="T5" fmla="*/ 0 w 1"/>
                  <a:gd name="T6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9" name="Freeform 858">
                <a:extLst>
                  <a:ext uri="{FF2B5EF4-FFF2-40B4-BE49-F238E27FC236}">
                    <a16:creationId xmlns="" xmlns:a16="http://schemas.microsoft.com/office/drawing/2014/main" id="{48482AC3-F88E-B946-B511-7BF720806B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72550" y="3441700"/>
                <a:ext cx="515937" cy="646113"/>
              </a:xfrm>
              <a:custGeom>
                <a:avLst/>
                <a:gdLst>
                  <a:gd name="T0" fmla="*/ 1 w 124"/>
                  <a:gd name="T1" fmla="*/ 153 h 155"/>
                  <a:gd name="T2" fmla="*/ 1 w 124"/>
                  <a:gd name="T3" fmla="*/ 154 h 155"/>
                  <a:gd name="T4" fmla="*/ 0 w 124"/>
                  <a:gd name="T5" fmla="*/ 154 h 155"/>
                  <a:gd name="T6" fmla="*/ 2 w 124"/>
                  <a:gd name="T7" fmla="*/ 152 h 155"/>
                  <a:gd name="T8" fmla="*/ 3 w 124"/>
                  <a:gd name="T9" fmla="*/ 151 h 155"/>
                  <a:gd name="T10" fmla="*/ 4 w 124"/>
                  <a:gd name="T11" fmla="*/ 151 h 155"/>
                  <a:gd name="T12" fmla="*/ 8 w 124"/>
                  <a:gd name="T13" fmla="*/ 146 h 155"/>
                  <a:gd name="T14" fmla="*/ 12 w 124"/>
                  <a:gd name="T15" fmla="*/ 141 h 155"/>
                  <a:gd name="T16" fmla="*/ 12 w 124"/>
                  <a:gd name="T17" fmla="*/ 142 h 155"/>
                  <a:gd name="T18" fmla="*/ 13 w 124"/>
                  <a:gd name="T19" fmla="*/ 140 h 155"/>
                  <a:gd name="T20" fmla="*/ 12 w 124"/>
                  <a:gd name="T21" fmla="*/ 141 h 155"/>
                  <a:gd name="T22" fmla="*/ 12 w 124"/>
                  <a:gd name="T23" fmla="*/ 140 h 155"/>
                  <a:gd name="T24" fmla="*/ 15 w 124"/>
                  <a:gd name="T25" fmla="*/ 140 h 155"/>
                  <a:gd name="T26" fmla="*/ 2 w 124"/>
                  <a:gd name="T27" fmla="*/ 153 h 155"/>
                  <a:gd name="T28" fmla="*/ 2 w 124"/>
                  <a:gd name="T29" fmla="*/ 153 h 155"/>
                  <a:gd name="T30" fmla="*/ 31 w 124"/>
                  <a:gd name="T31" fmla="*/ 104 h 155"/>
                  <a:gd name="T32" fmla="*/ 49 w 124"/>
                  <a:gd name="T33" fmla="*/ 100 h 155"/>
                  <a:gd name="T34" fmla="*/ 40 w 124"/>
                  <a:gd name="T35" fmla="*/ 102 h 155"/>
                  <a:gd name="T36" fmla="*/ 35 w 124"/>
                  <a:gd name="T37" fmla="*/ 108 h 155"/>
                  <a:gd name="T38" fmla="*/ 38 w 124"/>
                  <a:gd name="T39" fmla="*/ 111 h 155"/>
                  <a:gd name="T40" fmla="*/ 49 w 124"/>
                  <a:gd name="T41" fmla="*/ 103 h 155"/>
                  <a:gd name="T42" fmla="*/ 29 w 124"/>
                  <a:gd name="T43" fmla="*/ 108 h 155"/>
                  <a:gd name="T44" fmla="*/ 21 w 124"/>
                  <a:gd name="T45" fmla="*/ 103 h 155"/>
                  <a:gd name="T46" fmla="*/ 15 w 124"/>
                  <a:gd name="T47" fmla="*/ 109 h 155"/>
                  <a:gd name="T48" fmla="*/ 16 w 124"/>
                  <a:gd name="T49" fmla="*/ 112 h 155"/>
                  <a:gd name="T50" fmla="*/ 20 w 124"/>
                  <a:gd name="T51" fmla="*/ 110 h 155"/>
                  <a:gd name="T52" fmla="*/ 19 w 124"/>
                  <a:gd name="T53" fmla="*/ 120 h 155"/>
                  <a:gd name="T54" fmla="*/ 23 w 124"/>
                  <a:gd name="T55" fmla="*/ 124 h 155"/>
                  <a:gd name="T56" fmla="*/ 30 w 124"/>
                  <a:gd name="T57" fmla="*/ 112 h 155"/>
                  <a:gd name="T58" fmla="*/ 12 w 124"/>
                  <a:gd name="T59" fmla="*/ 110 h 155"/>
                  <a:gd name="T60" fmla="*/ 9 w 124"/>
                  <a:gd name="T61" fmla="*/ 113 h 155"/>
                  <a:gd name="T62" fmla="*/ 11 w 124"/>
                  <a:gd name="T63" fmla="*/ 108 h 155"/>
                  <a:gd name="T64" fmla="*/ 19 w 124"/>
                  <a:gd name="T65" fmla="*/ 116 h 155"/>
                  <a:gd name="T66" fmla="*/ 24 w 124"/>
                  <a:gd name="T67" fmla="*/ 130 h 155"/>
                  <a:gd name="T68" fmla="*/ 47 w 124"/>
                  <a:gd name="T69" fmla="*/ 98 h 155"/>
                  <a:gd name="T70" fmla="*/ 98 w 124"/>
                  <a:gd name="T71" fmla="*/ 49 h 155"/>
                  <a:gd name="T72" fmla="*/ 91 w 124"/>
                  <a:gd name="T73" fmla="*/ 43 h 155"/>
                  <a:gd name="T74" fmla="*/ 86 w 124"/>
                  <a:gd name="T75" fmla="*/ 54 h 155"/>
                  <a:gd name="T76" fmla="*/ 76 w 124"/>
                  <a:gd name="T77" fmla="*/ 74 h 155"/>
                  <a:gd name="T78" fmla="*/ 67 w 124"/>
                  <a:gd name="T79" fmla="*/ 73 h 155"/>
                  <a:gd name="T80" fmla="*/ 56 w 124"/>
                  <a:gd name="T81" fmla="*/ 89 h 155"/>
                  <a:gd name="T82" fmla="*/ 49 w 124"/>
                  <a:gd name="T83" fmla="*/ 88 h 155"/>
                  <a:gd name="T84" fmla="*/ 32 w 124"/>
                  <a:gd name="T85" fmla="*/ 94 h 155"/>
                  <a:gd name="T86" fmla="*/ 25 w 124"/>
                  <a:gd name="T87" fmla="*/ 102 h 155"/>
                  <a:gd name="T88" fmla="*/ 34 w 124"/>
                  <a:gd name="T89" fmla="*/ 100 h 155"/>
                  <a:gd name="T90" fmla="*/ 40 w 124"/>
                  <a:gd name="T91" fmla="*/ 99 h 155"/>
                  <a:gd name="T92" fmla="*/ 46 w 124"/>
                  <a:gd name="T93" fmla="*/ 96 h 155"/>
                  <a:gd name="T94" fmla="*/ 53 w 124"/>
                  <a:gd name="T95" fmla="*/ 99 h 155"/>
                  <a:gd name="T96" fmla="*/ 58 w 124"/>
                  <a:gd name="T97" fmla="*/ 104 h 155"/>
                  <a:gd name="T98" fmla="*/ 63 w 124"/>
                  <a:gd name="T99" fmla="*/ 94 h 155"/>
                  <a:gd name="T100" fmla="*/ 68 w 124"/>
                  <a:gd name="T101" fmla="*/ 97 h 155"/>
                  <a:gd name="T102" fmla="*/ 79 w 124"/>
                  <a:gd name="T103" fmla="*/ 94 h 155"/>
                  <a:gd name="T104" fmla="*/ 84 w 124"/>
                  <a:gd name="T105" fmla="*/ 93 h 155"/>
                  <a:gd name="T106" fmla="*/ 90 w 124"/>
                  <a:gd name="T107" fmla="*/ 79 h 155"/>
                  <a:gd name="T108" fmla="*/ 96 w 124"/>
                  <a:gd name="T109" fmla="*/ 64 h 155"/>
                  <a:gd name="T110" fmla="*/ 98 w 124"/>
                  <a:gd name="T111" fmla="*/ 58 h 155"/>
                  <a:gd name="T112" fmla="*/ 52 w 124"/>
                  <a:gd name="T113" fmla="*/ 97 h 155"/>
                  <a:gd name="T114" fmla="*/ 122 w 124"/>
                  <a:gd name="T115" fmla="*/ 22 h 155"/>
                  <a:gd name="T116" fmla="*/ 105 w 124"/>
                  <a:gd name="T117" fmla="*/ 9 h 155"/>
                  <a:gd name="T118" fmla="*/ 88 w 124"/>
                  <a:gd name="T119" fmla="*/ 21 h 155"/>
                  <a:gd name="T120" fmla="*/ 90 w 124"/>
                  <a:gd name="T121" fmla="*/ 35 h 155"/>
                  <a:gd name="T122" fmla="*/ 100 w 124"/>
                  <a:gd name="T123" fmla="*/ 30 h 155"/>
                  <a:gd name="T124" fmla="*/ 120 w 124"/>
                  <a:gd name="T125" fmla="*/ 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55">
                    <a:moveTo>
                      <a:pt x="10" y="144"/>
                    </a:move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9" y="145"/>
                      <a:pt x="9" y="145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lose/>
                    <a:moveTo>
                      <a:pt x="2" y="152"/>
                    </a:move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moveTo>
                      <a:pt x="8" y="146"/>
                    </a:move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7"/>
                      <a:pt x="7" y="147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7" y="146"/>
                      <a:pt x="7" y="146"/>
                    </a:cubicBezTo>
                    <a:cubicBezTo>
                      <a:pt x="7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3" y="142"/>
                    </a:cubicBezTo>
                    <a:cubicBezTo>
                      <a:pt x="13" y="142"/>
                      <a:pt x="12" y="142"/>
                      <a:pt x="12" y="142"/>
                    </a:cubicBezTo>
                    <a:close/>
                    <a:moveTo>
                      <a:pt x="17" y="140"/>
                    </a:move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1"/>
                      <a:pt x="17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0"/>
                      <a:pt x="17" y="140"/>
                    </a:cubicBezTo>
                    <a:close/>
                    <a:moveTo>
                      <a:pt x="15" y="140"/>
                    </a:move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1"/>
                    </a:cubicBezTo>
                    <a:cubicBezTo>
                      <a:pt x="14" y="141"/>
                      <a:pt x="14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0"/>
                      <a:pt x="13" y="141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3" y="141"/>
                      <a:pt x="13" y="141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2" y="142"/>
                    </a:cubicBezTo>
                    <a:cubicBezTo>
                      <a:pt x="12" y="142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11" y="140"/>
                      <a:pt x="11" y="141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4" y="139"/>
                    </a:cubicBezTo>
                    <a:cubicBezTo>
                      <a:pt x="14" y="139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11" y="142"/>
                    </a:move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12" y="140"/>
                    </a:move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4"/>
                    </a:move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lose/>
                    <a:moveTo>
                      <a:pt x="1" y="154"/>
                    </a:move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1" y="154"/>
                      <a:pt x="1" y="154"/>
                      <a:pt x="1" y="154"/>
                    </a:cubicBezTo>
                    <a:close/>
                    <a:moveTo>
                      <a:pt x="32" y="103"/>
                    </a:moveTo>
                    <a:cubicBezTo>
                      <a:pt x="32" y="103"/>
                      <a:pt x="31" y="103"/>
                      <a:pt x="31" y="104"/>
                    </a:cubicBezTo>
                    <a:cubicBezTo>
                      <a:pt x="32" y="104"/>
                      <a:pt x="32" y="104"/>
                      <a:pt x="32" y="103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2"/>
                      <a:pt x="32" y="102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2"/>
                      <a:pt x="34" y="103"/>
                      <a:pt x="34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0" y="103"/>
                    </a:moveTo>
                    <a:cubicBezTo>
                      <a:pt x="30" y="103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3"/>
                    </a:cubicBezTo>
                    <a:close/>
                    <a:moveTo>
                      <a:pt x="31" y="104"/>
                    </a:move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lose/>
                    <a:moveTo>
                      <a:pt x="32" y="104"/>
                    </a:moveTo>
                    <a:cubicBezTo>
                      <a:pt x="32" y="104"/>
                      <a:pt x="33" y="104"/>
                      <a:pt x="33" y="104"/>
                    </a:cubicBezTo>
                    <a:cubicBezTo>
                      <a:pt x="33" y="104"/>
                      <a:pt x="33" y="104"/>
                      <a:pt x="32" y="104"/>
                    </a:cubicBezTo>
                    <a:close/>
                    <a:moveTo>
                      <a:pt x="83" y="103"/>
                    </a:moveTo>
                    <a:cubicBezTo>
                      <a:pt x="83" y="103"/>
                      <a:pt x="82" y="103"/>
                      <a:pt x="82" y="103"/>
                    </a:cubicBezTo>
                    <a:cubicBezTo>
                      <a:pt x="82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lose/>
                    <a:moveTo>
                      <a:pt x="81" y="96"/>
                    </a:moveTo>
                    <a:cubicBezTo>
                      <a:pt x="81" y="96"/>
                      <a:pt x="81" y="96"/>
                      <a:pt x="81" y="96"/>
                    </a:cubicBezTo>
                    <a:cubicBezTo>
                      <a:pt x="81" y="96"/>
                      <a:pt x="81" y="97"/>
                      <a:pt x="81" y="97"/>
                    </a:cubicBezTo>
                    <a:cubicBezTo>
                      <a:pt x="82" y="97"/>
                      <a:pt x="81" y="96"/>
                      <a:pt x="82" y="96"/>
                    </a:cubicBezTo>
                    <a:cubicBezTo>
                      <a:pt x="82" y="96"/>
                      <a:pt x="81" y="96"/>
                      <a:pt x="81" y="96"/>
                    </a:cubicBezTo>
                    <a:close/>
                    <a:moveTo>
                      <a:pt x="80" y="99"/>
                    </a:moveTo>
                    <a:cubicBezTo>
                      <a:pt x="80" y="99"/>
                      <a:pt x="81" y="99"/>
                      <a:pt x="80" y="99"/>
                    </a:cubicBezTo>
                    <a:cubicBezTo>
                      <a:pt x="80" y="99"/>
                      <a:pt x="80" y="99"/>
                      <a:pt x="80" y="99"/>
                    </a:cubicBezTo>
                    <a:close/>
                    <a:moveTo>
                      <a:pt x="84" y="109"/>
                    </a:moveTo>
                    <a:cubicBezTo>
                      <a:pt x="84" y="109"/>
                      <a:pt x="84" y="109"/>
                      <a:pt x="84" y="109"/>
                    </a:cubicBezTo>
                    <a:cubicBezTo>
                      <a:pt x="84" y="109"/>
                      <a:pt x="84" y="109"/>
                      <a:pt x="84" y="110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84" y="110"/>
                      <a:pt x="84" y="110"/>
                      <a:pt x="84" y="109"/>
                    </a:cubicBezTo>
                    <a:cubicBezTo>
                      <a:pt x="84" y="109"/>
                      <a:pt x="84" y="109"/>
                      <a:pt x="84" y="109"/>
                    </a:cubicBezTo>
                    <a:close/>
                    <a:moveTo>
                      <a:pt x="82" y="101"/>
                    </a:move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1"/>
                    </a:cubicBezTo>
                    <a:cubicBezTo>
                      <a:pt x="82" y="101"/>
                      <a:pt x="82" y="101"/>
                      <a:pt x="82" y="101"/>
                    </a:cubicBezTo>
                    <a:close/>
                    <a:moveTo>
                      <a:pt x="49" y="103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9" y="102"/>
                    </a:cubicBezTo>
                    <a:cubicBezTo>
                      <a:pt x="49" y="102"/>
                      <a:pt x="49" y="102"/>
                      <a:pt x="48" y="102"/>
                    </a:cubicBezTo>
                    <a:cubicBezTo>
                      <a:pt x="48" y="102"/>
                      <a:pt x="48" y="101"/>
                      <a:pt x="49" y="101"/>
                    </a:cubicBezTo>
                    <a:cubicBezTo>
                      <a:pt x="49" y="101"/>
                      <a:pt x="49" y="101"/>
                      <a:pt x="49" y="101"/>
                    </a:cubicBezTo>
                    <a:cubicBezTo>
                      <a:pt x="49" y="101"/>
                      <a:pt x="49" y="101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7" y="100"/>
                      <a:pt x="46" y="100"/>
                      <a:pt x="46" y="100"/>
                    </a:cubicBezTo>
                    <a:cubicBezTo>
                      <a:pt x="46" y="100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cubicBezTo>
                      <a:pt x="40" y="102"/>
                      <a:pt x="40" y="102"/>
                      <a:pt x="40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102"/>
                      <a:pt x="39" y="103"/>
                      <a:pt x="39" y="103"/>
                    </a:cubicBezTo>
                    <a:cubicBezTo>
                      <a:pt x="39" y="103"/>
                      <a:pt x="38" y="103"/>
                      <a:pt x="38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2"/>
                      <a:pt x="37" y="102"/>
                    </a:cubicBezTo>
                    <a:cubicBezTo>
                      <a:pt x="36" y="102"/>
                      <a:pt x="36" y="102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4" y="105"/>
                      <a:pt x="34" y="105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3" y="106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3" y="107"/>
                      <a:pt x="33" y="106"/>
                    </a:cubicBezTo>
                    <a:cubicBezTo>
                      <a:pt x="33" y="106"/>
                      <a:pt x="33" y="106"/>
                      <a:pt x="34" y="106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7" y="112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9" y="110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40" y="109"/>
                      <a:pt x="39" y="108"/>
                      <a:pt x="39" y="108"/>
                    </a:cubicBezTo>
                    <a:cubicBezTo>
                      <a:pt x="39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1" y="107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1" y="107"/>
                      <a:pt x="41" y="106"/>
                    </a:cubicBezTo>
                    <a:cubicBezTo>
                      <a:pt x="41" y="106"/>
                      <a:pt x="41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3" y="106"/>
                    </a:cubicBezTo>
                    <a:cubicBezTo>
                      <a:pt x="43" y="106"/>
                      <a:pt x="43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7"/>
                      <a:pt x="45" y="107"/>
                      <a:pt x="45" y="108"/>
                    </a:cubicBezTo>
                    <a:cubicBezTo>
                      <a:pt x="45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7"/>
                      <a:pt x="46" y="107"/>
                      <a:pt x="46" y="107"/>
                    </a:cubicBezTo>
                    <a:cubicBezTo>
                      <a:pt x="46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5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3"/>
                      <a:pt x="49" y="103"/>
                      <a:pt x="49" y="103"/>
                    </a:cubicBezTo>
                    <a:close/>
                    <a:moveTo>
                      <a:pt x="34" y="109"/>
                    </a:move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4"/>
                    </a:cubicBezTo>
                    <a:cubicBezTo>
                      <a:pt x="38" y="84"/>
                      <a:pt x="38" y="84"/>
                      <a:pt x="38" y="85"/>
                    </a:cubicBezTo>
                    <a:cubicBezTo>
                      <a:pt x="37" y="85"/>
                      <a:pt x="37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9" y="85"/>
                      <a:pt x="39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40" y="84"/>
                    </a:moveTo>
                    <a:cubicBezTo>
                      <a:pt x="40" y="84"/>
                      <a:pt x="40" y="84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4"/>
                      <a:pt x="39" y="84"/>
                      <a:pt x="40" y="84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0" y="110"/>
                      <a:pt x="30" y="110"/>
                    </a:cubicBezTo>
                    <a:cubicBezTo>
                      <a:pt x="30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0" y="110"/>
                      <a:pt x="30" y="110"/>
                    </a:cubicBezTo>
                    <a:cubicBezTo>
                      <a:pt x="30" y="110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cubicBezTo>
                      <a:pt x="30" y="108"/>
                      <a:pt x="29" y="108"/>
                      <a:pt x="29" y="108"/>
                    </a:cubicBezTo>
                    <a:cubicBezTo>
                      <a:pt x="29" y="108"/>
                      <a:pt x="29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6"/>
                    </a:cubicBezTo>
                    <a:cubicBezTo>
                      <a:pt x="29" y="106"/>
                      <a:pt x="29" y="105"/>
                      <a:pt x="29" y="105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5"/>
                      <a:pt x="27" y="106"/>
                      <a:pt x="27" y="106"/>
                    </a:cubicBezTo>
                    <a:cubicBezTo>
                      <a:pt x="26" y="106"/>
                      <a:pt x="26" y="106"/>
                      <a:pt x="26" y="105"/>
                    </a:cubicBezTo>
                    <a:cubicBezTo>
                      <a:pt x="26" y="105"/>
                      <a:pt x="26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4" y="105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3"/>
                    </a:cubicBezTo>
                    <a:cubicBezTo>
                      <a:pt x="23" y="103"/>
                      <a:pt x="22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3"/>
                      <a:pt x="21" y="103"/>
                      <a:pt x="21" y="103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0" y="103"/>
                      <a:pt x="20" y="104"/>
                      <a:pt x="21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5"/>
                    </a:cubicBezTo>
                    <a:cubicBezTo>
                      <a:pt x="20" y="105"/>
                      <a:pt x="20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7"/>
                    </a:cubicBezTo>
                    <a:cubicBezTo>
                      <a:pt x="18" y="107"/>
                      <a:pt x="17" y="107"/>
                      <a:pt x="17" y="107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8"/>
                      <a:pt x="16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7"/>
                      <a:pt x="15" y="107"/>
                      <a:pt x="14" y="107"/>
                    </a:cubicBezTo>
                    <a:cubicBezTo>
                      <a:pt x="14" y="108"/>
                      <a:pt x="15" y="108"/>
                      <a:pt x="14" y="108"/>
                    </a:cubicBezTo>
                    <a:cubicBezTo>
                      <a:pt x="14" y="108"/>
                      <a:pt x="14" y="109"/>
                      <a:pt x="15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5" y="109"/>
                      <a:pt x="15" y="109"/>
                      <a:pt x="15" y="110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2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7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2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1"/>
                      <a:pt x="15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4"/>
                    </a:cubicBezTo>
                    <a:cubicBezTo>
                      <a:pt x="16" y="113"/>
                      <a:pt x="17" y="113"/>
                      <a:pt x="17" y="113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8" y="112"/>
                    </a:cubicBezTo>
                    <a:cubicBezTo>
                      <a:pt x="18" y="112"/>
                      <a:pt x="18" y="112"/>
                      <a:pt x="18" y="112"/>
                    </a:cubicBezTo>
                    <a:cubicBezTo>
                      <a:pt x="19" y="112"/>
                      <a:pt x="19" y="112"/>
                      <a:pt x="19" y="112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20" y="113"/>
                      <a:pt x="20" y="113"/>
                      <a:pt x="20" y="112"/>
                    </a:cubicBezTo>
                    <a:cubicBezTo>
                      <a:pt x="20" y="112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2"/>
                      <a:pt x="18" y="111"/>
                      <a:pt x="18" y="111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0"/>
                      <a:pt x="19" y="110"/>
                    </a:cubicBezTo>
                    <a:cubicBezTo>
                      <a:pt x="19" y="110"/>
                      <a:pt x="19" y="110"/>
                      <a:pt x="18" y="110"/>
                    </a:cubicBezTo>
                    <a:cubicBezTo>
                      <a:pt x="18" y="109"/>
                      <a:pt x="18" y="109"/>
                      <a:pt x="19" y="109"/>
                    </a:cubicBezTo>
                    <a:cubicBezTo>
                      <a:pt x="19" y="109"/>
                      <a:pt x="19" y="109"/>
                      <a:pt x="19" y="108"/>
                    </a:cubicBezTo>
                    <a:cubicBezTo>
                      <a:pt x="19" y="109"/>
                      <a:pt x="19" y="109"/>
                      <a:pt x="19" y="109"/>
                    </a:cubicBezTo>
                    <a:cubicBezTo>
                      <a:pt x="19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0" y="111"/>
                      <a:pt x="21" y="111"/>
                      <a:pt x="21" y="111"/>
                    </a:cubicBezTo>
                    <a:cubicBezTo>
                      <a:pt x="21" y="111"/>
                      <a:pt x="21" y="111"/>
                      <a:pt x="21" y="111"/>
                    </a:cubicBezTo>
                    <a:cubicBezTo>
                      <a:pt x="22" y="112"/>
                      <a:pt x="22" y="112"/>
                      <a:pt x="21" y="113"/>
                    </a:cubicBezTo>
                    <a:cubicBezTo>
                      <a:pt x="21" y="113"/>
                      <a:pt x="21" y="113"/>
                      <a:pt x="2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4"/>
                      <a:pt x="20" y="114"/>
                      <a:pt x="20" y="114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3"/>
                      <a:pt x="21" y="113"/>
                      <a:pt x="21" y="113"/>
                    </a:cubicBezTo>
                    <a:cubicBezTo>
                      <a:pt x="21" y="113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3"/>
                      <a:pt x="21" y="113"/>
                      <a:pt x="22" y="113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6"/>
                    </a:cubicBezTo>
                    <a:cubicBezTo>
                      <a:pt x="21" y="116"/>
                      <a:pt x="21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6"/>
                      <a:pt x="18" y="116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9" y="117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20"/>
                      <a:pt x="19" y="120"/>
                    </a:cubicBezTo>
                    <a:cubicBezTo>
                      <a:pt x="18" y="120"/>
                      <a:pt x="19" y="120"/>
                      <a:pt x="19" y="120"/>
                    </a:cubicBezTo>
                    <a:cubicBezTo>
                      <a:pt x="19" y="120"/>
                      <a:pt x="19" y="120"/>
                      <a:pt x="19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1"/>
                      <a:pt x="20" y="121"/>
                      <a:pt x="20" y="121"/>
                    </a:cubicBezTo>
                    <a:cubicBezTo>
                      <a:pt x="20" y="122"/>
                      <a:pt x="20" y="122"/>
                      <a:pt x="19" y="122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9" y="123"/>
                      <a:pt x="19" y="124"/>
                      <a:pt x="19" y="124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19" y="124"/>
                      <a:pt x="20" y="124"/>
                      <a:pt x="20" y="124"/>
                    </a:cubicBezTo>
                    <a:cubicBezTo>
                      <a:pt x="21" y="124"/>
                      <a:pt x="21" y="124"/>
                      <a:pt x="21" y="125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5"/>
                      <a:pt x="22" y="125"/>
                      <a:pt x="22" y="124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1" y="124"/>
                      <a:pt x="21" y="124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1"/>
                      <a:pt x="22" y="121"/>
                      <a:pt x="22" y="121"/>
                    </a:cubicBezTo>
                    <a:cubicBezTo>
                      <a:pt x="22" y="121"/>
                      <a:pt x="22" y="120"/>
                      <a:pt x="22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2"/>
                    </a:cubicBezTo>
                    <a:cubicBezTo>
                      <a:pt x="23" y="122"/>
                      <a:pt x="23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1" y="121"/>
                      <a:pt x="21" y="122"/>
                    </a:cubicBezTo>
                    <a:cubicBezTo>
                      <a:pt x="21" y="122"/>
                      <a:pt x="22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2"/>
                      <a:pt x="22" y="123"/>
                      <a:pt x="22" y="123"/>
                    </a:cubicBezTo>
                    <a:cubicBezTo>
                      <a:pt x="23" y="123"/>
                      <a:pt x="23" y="123"/>
                      <a:pt x="23" y="124"/>
                    </a:cubicBezTo>
                    <a:cubicBezTo>
                      <a:pt x="23" y="124"/>
                      <a:pt x="23" y="125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3" y="126"/>
                      <a:pt x="23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4" y="125"/>
                      <a:pt x="24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3"/>
                      <a:pt x="24" y="124"/>
                      <a:pt x="24" y="123"/>
                    </a:cubicBezTo>
                    <a:cubicBezTo>
                      <a:pt x="24" y="123"/>
                      <a:pt x="25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7" y="122"/>
                      <a:pt x="27" y="122"/>
                      <a:pt x="27" y="122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7" y="120"/>
                    </a:cubicBezTo>
                    <a:cubicBezTo>
                      <a:pt x="27" y="120"/>
                      <a:pt x="27" y="119"/>
                      <a:pt x="27" y="119"/>
                    </a:cubicBezTo>
                    <a:cubicBezTo>
                      <a:pt x="27" y="119"/>
                      <a:pt x="28" y="119"/>
                      <a:pt x="28" y="118"/>
                    </a:cubicBezTo>
                    <a:cubicBezTo>
                      <a:pt x="28" y="118"/>
                      <a:pt x="27" y="118"/>
                      <a:pt x="27" y="118"/>
                    </a:cubicBezTo>
                    <a:cubicBezTo>
                      <a:pt x="28" y="118"/>
                      <a:pt x="28" y="118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9" y="115"/>
                      <a:pt x="29" y="115"/>
                    </a:cubicBezTo>
                    <a:cubicBezTo>
                      <a:pt x="29" y="115"/>
                      <a:pt x="29" y="115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3"/>
                      <a:pt x="29" y="113"/>
                    </a:cubicBezTo>
                    <a:cubicBezTo>
                      <a:pt x="30" y="113"/>
                      <a:pt x="30" y="113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73" y="70"/>
                    </a:moveTo>
                    <a:cubicBezTo>
                      <a:pt x="73" y="70"/>
                      <a:pt x="74" y="70"/>
                      <a:pt x="74" y="70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4" y="70"/>
                      <a:pt x="75" y="70"/>
                      <a:pt x="75" y="69"/>
                    </a:cubicBezTo>
                    <a:cubicBezTo>
                      <a:pt x="75" y="69"/>
                      <a:pt x="75" y="69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5" y="67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7"/>
                      <a:pt x="74" y="67"/>
                      <a:pt x="74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8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70"/>
                      <a:pt x="73" y="70"/>
                    </a:cubicBezTo>
                    <a:close/>
                    <a:moveTo>
                      <a:pt x="12" y="110"/>
                    </a:move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2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0"/>
                    </a:cubicBezTo>
                    <a:cubicBezTo>
                      <a:pt x="12" y="110"/>
                      <a:pt x="12" y="110"/>
                      <a:pt x="12" y="110"/>
                    </a:cubicBezTo>
                    <a:close/>
                    <a:moveTo>
                      <a:pt x="14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8"/>
                    </a:cubicBezTo>
                    <a:cubicBezTo>
                      <a:pt x="14" y="108"/>
                      <a:pt x="13" y="108"/>
                      <a:pt x="13" y="108"/>
                    </a:cubicBezTo>
                    <a:cubicBezTo>
                      <a:pt x="13" y="109"/>
                      <a:pt x="13" y="109"/>
                      <a:pt x="13" y="109"/>
                    </a:cubicBezTo>
                    <a:cubicBezTo>
                      <a:pt x="13" y="109"/>
                      <a:pt x="13" y="109"/>
                      <a:pt x="14" y="109"/>
                    </a:cubicBezTo>
                    <a:cubicBezTo>
                      <a:pt x="14" y="109"/>
                      <a:pt x="14" y="108"/>
                      <a:pt x="14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14" y="108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lose/>
                    <a:moveTo>
                      <a:pt x="15" y="110"/>
                    </a:move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lose/>
                    <a:moveTo>
                      <a:pt x="14" y="109"/>
                    </a:move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lose/>
                    <a:moveTo>
                      <a:pt x="10" y="111"/>
                    </a:moveTo>
                    <a:cubicBezTo>
                      <a:pt x="10" y="111"/>
                      <a:pt x="10" y="112"/>
                      <a:pt x="10" y="112"/>
                    </a:cubicBezTo>
                    <a:cubicBezTo>
                      <a:pt x="10" y="112"/>
                      <a:pt x="10" y="111"/>
                      <a:pt x="10" y="111"/>
                    </a:cubicBezTo>
                    <a:cubicBezTo>
                      <a:pt x="10" y="111"/>
                      <a:pt x="10" y="111"/>
                      <a:pt x="10" y="111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4"/>
                      <a:pt x="8" y="113"/>
                    </a:cubicBezTo>
                    <a:cubicBezTo>
                      <a:pt x="9" y="113"/>
                      <a:pt x="9" y="113"/>
                      <a:pt x="9" y="114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11" y="112"/>
                      <a:pt x="11" y="112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1" y="109"/>
                    </a:move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1" y="111"/>
                    </a:moveTo>
                    <a:cubicBezTo>
                      <a:pt x="11" y="111"/>
                      <a:pt x="11" y="111"/>
                      <a:pt x="11" y="111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lose/>
                    <a:moveTo>
                      <a:pt x="11" y="109"/>
                    </a:moveTo>
                    <a:cubicBezTo>
                      <a:pt x="11" y="109"/>
                      <a:pt x="11" y="109"/>
                      <a:pt x="11" y="109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2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3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lose/>
                    <a:moveTo>
                      <a:pt x="11" y="108"/>
                    </a:moveTo>
                    <a:cubicBezTo>
                      <a:pt x="12" y="108"/>
                      <a:pt x="12" y="108"/>
                      <a:pt x="12" y="108"/>
                    </a:cubicBezTo>
                    <a:cubicBezTo>
                      <a:pt x="12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lose/>
                    <a:moveTo>
                      <a:pt x="14" y="106"/>
                    </a:move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lose/>
                    <a:moveTo>
                      <a:pt x="16" y="107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lose/>
                    <a:moveTo>
                      <a:pt x="15" y="104"/>
                    </a:move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6" y="103"/>
                    </a:cubicBezTo>
                    <a:cubicBezTo>
                      <a:pt x="16" y="103"/>
                      <a:pt x="15" y="103"/>
                      <a:pt x="15" y="103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5"/>
                      <a:pt x="15" y="104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19" y="114"/>
                      <a:pt x="19" y="115"/>
                      <a:pt x="19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9" y="114"/>
                      <a:pt x="18" y="114"/>
                      <a:pt x="18" y="114"/>
                    </a:cubicBezTo>
                    <a:cubicBezTo>
                      <a:pt x="18" y="114"/>
                      <a:pt x="17" y="115"/>
                      <a:pt x="17" y="115"/>
                    </a:cubicBez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8" y="116"/>
                      <a:pt x="17" y="117"/>
                    </a:cubicBezTo>
                    <a:cubicBezTo>
                      <a:pt x="18" y="117"/>
                      <a:pt x="18" y="117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9" y="116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lose/>
                    <a:moveTo>
                      <a:pt x="20" y="115"/>
                    </a:move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5"/>
                    </a:cubicBezTo>
                    <a:close/>
                    <a:moveTo>
                      <a:pt x="35" y="112"/>
                    </a:move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5" y="113"/>
                      <a:pt x="35" y="113"/>
                    </a:cubicBezTo>
                    <a:cubicBezTo>
                      <a:pt x="35" y="113"/>
                      <a:pt x="35" y="113"/>
                      <a:pt x="35" y="112"/>
                    </a:cubicBezTo>
                    <a:cubicBezTo>
                      <a:pt x="35" y="112"/>
                      <a:pt x="35" y="112"/>
                      <a:pt x="35" y="112"/>
                    </a:cubicBezTo>
                    <a:close/>
                    <a:moveTo>
                      <a:pt x="16" y="119"/>
                    </a:move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0"/>
                      <a:pt x="16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6" y="119"/>
                      <a:pt x="16" y="119"/>
                    </a:cubicBezTo>
                    <a:close/>
                    <a:moveTo>
                      <a:pt x="24" y="128"/>
                    </a:move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30"/>
                      <a:pt x="24" y="130"/>
                      <a:pt x="23" y="130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5" y="129"/>
                      <a:pt x="25" y="129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4" y="128"/>
                      <a:pt x="24" y="128"/>
                      <a:pt x="24" y="128"/>
                    </a:cubicBezTo>
                    <a:close/>
                    <a:moveTo>
                      <a:pt x="15" y="121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1"/>
                      <a:pt x="16" y="121"/>
                      <a:pt x="16" y="120"/>
                    </a:cubicBezTo>
                    <a:cubicBezTo>
                      <a:pt x="15" y="120"/>
                      <a:pt x="15" y="121"/>
                      <a:pt x="15" y="121"/>
                    </a:cubicBezTo>
                    <a:close/>
                    <a:moveTo>
                      <a:pt x="22" y="131"/>
                    </a:move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0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1" y="132"/>
                      <a:pt x="21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22" y="131"/>
                      <a:pt x="22" y="131"/>
                      <a:pt x="22" y="131"/>
                    </a:cubicBezTo>
                    <a:close/>
                    <a:moveTo>
                      <a:pt x="46" y="98"/>
                    </a:move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7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lose/>
                    <a:moveTo>
                      <a:pt x="99" y="55"/>
                    </a:moveTo>
                    <a:cubicBezTo>
                      <a:pt x="99" y="55"/>
                      <a:pt x="99" y="55"/>
                      <a:pt x="99" y="55"/>
                    </a:cubicBezTo>
                    <a:cubicBezTo>
                      <a:pt x="99" y="55"/>
                      <a:pt x="99" y="55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8" y="51"/>
                      <a:pt x="98" y="50"/>
                      <a:pt x="98" y="50"/>
                    </a:cubicBezTo>
                    <a:cubicBezTo>
                      <a:pt x="98" y="50"/>
                      <a:pt x="98" y="50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8"/>
                      <a:pt x="97" y="48"/>
                      <a:pt x="97" y="48"/>
                    </a:cubicBezTo>
                    <a:cubicBezTo>
                      <a:pt x="97" y="48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5" y="46"/>
                      <a:pt x="95" y="45"/>
                      <a:pt x="95" y="45"/>
                    </a:cubicBezTo>
                    <a:cubicBezTo>
                      <a:pt x="95" y="44"/>
                      <a:pt x="95" y="43"/>
                      <a:pt x="95" y="42"/>
                    </a:cubicBezTo>
                    <a:cubicBezTo>
                      <a:pt x="95" y="42"/>
                      <a:pt x="95" y="42"/>
                      <a:pt x="95" y="41"/>
                    </a:cubicBezTo>
                    <a:cubicBezTo>
                      <a:pt x="95" y="41"/>
                      <a:pt x="95" y="40"/>
                      <a:pt x="95" y="39"/>
                    </a:cubicBezTo>
                    <a:cubicBezTo>
                      <a:pt x="95" y="39"/>
                      <a:pt x="95" y="39"/>
                      <a:pt x="95" y="38"/>
                    </a:cubicBezTo>
                    <a:cubicBezTo>
                      <a:pt x="95" y="38"/>
                      <a:pt x="95" y="39"/>
                      <a:pt x="95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38"/>
                      <a:pt x="93" y="38"/>
                      <a:pt x="92" y="38"/>
                    </a:cubicBezTo>
                    <a:cubicBezTo>
                      <a:pt x="92" y="38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9"/>
                    </a:cubicBezTo>
                    <a:cubicBezTo>
                      <a:pt x="91" y="39"/>
                      <a:pt x="91" y="40"/>
                      <a:pt x="91" y="40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0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2"/>
                      <a:pt x="94" y="42"/>
                    </a:cubicBezTo>
                    <a:cubicBezTo>
                      <a:pt x="94" y="42"/>
                      <a:pt x="94" y="43"/>
                      <a:pt x="93" y="43"/>
                    </a:cubicBezTo>
                    <a:cubicBezTo>
                      <a:pt x="93" y="43"/>
                      <a:pt x="93" y="43"/>
                      <a:pt x="93" y="43"/>
                    </a:cubicBezTo>
                    <a:cubicBezTo>
                      <a:pt x="93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2"/>
                      <a:pt x="92" y="42"/>
                      <a:pt x="91" y="42"/>
                    </a:cubicBezTo>
                    <a:cubicBezTo>
                      <a:pt x="91" y="42"/>
                      <a:pt x="91" y="42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4"/>
                      <a:pt x="91" y="44"/>
                      <a:pt x="90" y="44"/>
                    </a:cubicBezTo>
                    <a:cubicBezTo>
                      <a:pt x="90" y="44"/>
                      <a:pt x="90" y="44"/>
                      <a:pt x="90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0" y="42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1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1"/>
                      <a:pt x="87" y="41"/>
                    </a:cubicBezTo>
                    <a:cubicBezTo>
                      <a:pt x="87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7" y="43"/>
                      <a:pt x="87" y="43"/>
                    </a:cubicBezTo>
                    <a:cubicBezTo>
                      <a:pt x="87" y="44"/>
                      <a:pt x="87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5" y="44"/>
                      <a:pt x="85" y="45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4" y="46"/>
                      <a:pt x="84" y="46"/>
                      <a:pt x="85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5" y="49"/>
                      <a:pt x="85" y="49"/>
                      <a:pt x="85" y="50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5" y="57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8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2"/>
                      <a:pt x="84" y="62"/>
                    </a:cubicBezTo>
                    <a:cubicBezTo>
                      <a:pt x="84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2" y="63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1" y="65"/>
                      <a:pt x="82" y="66"/>
                      <a:pt x="81" y="67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1" y="68"/>
                      <a:pt x="81" y="68"/>
                      <a:pt x="80" y="68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8" y="69"/>
                      <a:pt x="78" y="70"/>
                      <a:pt x="78" y="70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77" y="71"/>
                      <a:pt x="77" y="72"/>
                      <a:pt x="76" y="73"/>
                    </a:cubicBezTo>
                    <a:cubicBezTo>
                      <a:pt x="76" y="73"/>
                      <a:pt x="76" y="74"/>
                      <a:pt x="76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4" y="74"/>
                      <a:pt x="74" y="75"/>
                      <a:pt x="74" y="75"/>
                    </a:cubicBezTo>
                    <a:cubicBezTo>
                      <a:pt x="74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7"/>
                      <a:pt x="71" y="77"/>
                      <a:pt x="70" y="77"/>
                    </a:cubicBezTo>
                    <a:cubicBezTo>
                      <a:pt x="70" y="77"/>
                      <a:pt x="70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9"/>
                      <a:pt x="67" y="79"/>
                    </a:cubicBezTo>
                    <a:cubicBezTo>
                      <a:pt x="66" y="79"/>
                      <a:pt x="65" y="79"/>
                      <a:pt x="65" y="78"/>
                    </a:cubicBezTo>
                    <a:cubicBezTo>
                      <a:pt x="65" y="78"/>
                      <a:pt x="65" y="78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7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5"/>
                    </a:cubicBezTo>
                    <a:cubicBezTo>
                      <a:pt x="64" y="75"/>
                      <a:pt x="65" y="75"/>
                      <a:pt x="65" y="75"/>
                    </a:cubicBezTo>
                    <a:cubicBezTo>
                      <a:pt x="65" y="76"/>
                      <a:pt x="65" y="76"/>
                      <a:pt x="65" y="75"/>
                    </a:cubicBezTo>
                    <a:cubicBezTo>
                      <a:pt x="65" y="75"/>
                      <a:pt x="66" y="75"/>
                      <a:pt x="66" y="75"/>
                    </a:cubicBezTo>
                    <a:cubicBezTo>
                      <a:pt x="66" y="75"/>
                      <a:pt x="66" y="74"/>
                      <a:pt x="66" y="75"/>
                    </a:cubicBezTo>
                    <a:cubicBezTo>
                      <a:pt x="67" y="75"/>
                      <a:pt x="67" y="74"/>
                      <a:pt x="67" y="74"/>
                    </a:cubicBezTo>
                    <a:cubicBezTo>
                      <a:pt x="67" y="74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5" y="73"/>
                      <a:pt x="65" y="74"/>
                      <a:pt x="64" y="74"/>
                    </a:cubicBezTo>
                    <a:cubicBezTo>
                      <a:pt x="64" y="74"/>
                      <a:pt x="63" y="74"/>
                      <a:pt x="63" y="74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4" y="77"/>
                      <a:pt x="63" y="78"/>
                      <a:pt x="63" y="78"/>
                    </a:cubicBezTo>
                    <a:cubicBezTo>
                      <a:pt x="63" y="79"/>
                      <a:pt x="63" y="80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2"/>
                      <a:pt x="61" y="82"/>
                    </a:cubicBezTo>
                    <a:cubicBezTo>
                      <a:pt x="60" y="82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59" y="83"/>
                    </a:cubicBezTo>
                    <a:cubicBezTo>
                      <a:pt x="59" y="83"/>
                      <a:pt x="59" y="84"/>
                      <a:pt x="59" y="8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9" y="84"/>
                      <a:pt x="58" y="85"/>
                      <a:pt x="58" y="85"/>
                    </a:cubicBezTo>
                    <a:cubicBezTo>
                      <a:pt x="58" y="85"/>
                      <a:pt x="58" y="86"/>
                      <a:pt x="58" y="86"/>
                    </a:cubicBez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9"/>
                    </a:cubicBezTo>
                    <a:cubicBezTo>
                      <a:pt x="58" y="89"/>
                      <a:pt x="58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90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6" y="89"/>
                      <a:pt x="56" y="90"/>
                      <a:pt x="56" y="89"/>
                    </a:cubicBezTo>
                    <a:cubicBezTo>
                      <a:pt x="57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89"/>
                    </a:cubicBezTo>
                    <a:cubicBezTo>
                      <a:pt x="56" y="89"/>
                      <a:pt x="55" y="90"/>
                      <a:pt x="55" y="90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5" y="90"/>
                      <a:pt x="55" y="89"/>
                      <a:pt x="55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3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8"/>
                    </a:cubicBezTo>
                    <a:cubicBezTo>
                      <a:pt x="53" y="88"/>
                      <a:pt x="54" y="88"/>
                      <a:pt x="53" y="88"/>
                    </a:cubicBezTo>
                    <a:cubicBezTo>
                      <a:pt x="53" y="88"/>
                      <a:pt x="53" y="87"/>
                      <a:pt x="53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1" y="88"/>
                      <a:pt x="51" y="89"/>
                      <a:pt x="51" y="88"/>
                    </a:cubicBezTo>
                    <a:cubicBezTo>
                      <a:pt x="51" y="88"/>
                      <a:pt x="51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8" y="88"/>
                      <a:pt x="48" y="88"/>
                      <a:pt x="48" y="89"/>
                    </a:cubicBezTo>
                    <a:cubicBezTo>
                      <a:pt x="48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5" y="90"/>
                    </a:cubicBezTo>
                    <a:cubicBezTo>
                      <a:pt x="45" y="90"/>
                      <a:pt x="45" y="89"/>
                      <a:pt x="44" y="89"/>
                    </a:cubicBezTo>
                    <a:cubicBezTo>
                      <a:pt x="44" y="90"/>
                      <a:pt x="44" y="90"/>
                      <a:pt x="43" y="90"/>
                    </a:cubicBezTo>
                    <a:cubicBezTo>
                      <a:pt x="43" y="90"/>
                      <a:pt x="42" y="90"/>
                      <a:pt x="42" y="90"/>
                    </a:cubicBezTo>
                    <a:cubicBezTo>
                      <a:pt x="42" y="89"/>
                      <a:pt x="41" y="90"/>
                      <a:pt x="41" y="90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40" y="90"/>
                      <a:pt x="40" y="90"/>
                      <a:pt x="40" y="89"/>
                    </a:cubicBezTo>
                    <a:cubicBezTo>
                      <a:pt x="39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39" y="89"/>
                      <a:pt x="39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7" y="90"/>
                      <a:pt x="36" y="90"/>
                      <a:pt x="36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6" y="90"/>
                      <a:pt x="35" y="90"/>
                      <a:pt x="35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5" y="91"/>
                      <a:pt x="35" y="92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4" y="92"/>
                      <a:pt x="34" y="92"/>
                      <a:pt x="34" y="93"/>
                    </a:cubicBezTo>
                    <a:cubicBezTo>
                      <a:pt x="34" y="93"/>
                      <a:pt x="33" y="93"/>
                      <a:pt x="33" y="93"/>
                    </a:cubicBezTo>
                    <a:cubicBezTo>
                      <a:pt x="33" y="93"/>
                      <a:pt x="33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29" y="96"/>
                      <a:pt x="29" y="97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8" y="97"/>
                      <a:pt x="28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5" y="98"/>
                      <a:pt x="25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98"/>
                      <a:pt x="25" y="99"/>
                      <a:pt x="24" y="99"/>
                    </a:cubicBezTo>
                    <a:cubicBezTo>
                      <a:pt x="24" y="99"/>
                      <a:pt x="24" y="98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5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3" y="99"/>
                      <a:pt x="24" y="99"/>
                      <a:pt x="24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4" y="100"/>
                      <a:pt x="24" y="101"/>
                      <a:pt x="23" y="101"/>
                    </a:cubicBezTo>
                    <a:cubicBezTo>
                      <a:pt x="23" y="101"/>
                      <a:pt x="23" y="101"/>
                      <a:pt x="23" y="101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3" y="103"/>
                    </a:cubicBezTo>
                    <a:cubicBezTo>
                      <a:pt x="23" y="103"/>
                      <a:pt x="23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3"/>
                      <a:pt x="26" y="102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29" y="102"/>
                      <a:pt x="29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29" y="102"/>
                      <a:pt x="29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1" y="102"/>
                      <a:pt x="31" y="103"/>
                      <a:pt x="31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1"/>
                      <a:pt x="33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1"/>
                      <a:pt x="33" y="101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99"/>
                    </a:cubicBezTo>
                    <a:cubicBezTo>
                      <a:pt x="33" y="99"/>
                      <a:pt x="33" y="99"/>
                      <a:pt x="34" y="99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4" y="99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5" y="101"/>
                      <a:pt x="35" y="101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5" y="101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0"/>
                      <a:pt x="36" y="101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7" y="99"/>
                      <a:pt x="37" y="100"/>
                    </a:cubicBezTo>
                    <a:cubicBezTo>
                      <a:pt x="37" y="100"/>
                      <a:pt x="37" y="100"/>
                      <a:pt x="37" y="99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5" y="98"/>
                    </a:cubicBezTo>
                    <a:cubicBezTo>
                      <a:pt x="45" y="98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1" y="96"/>
                      <a:pt x="51" y="96"/>
                      <a:pt x="51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3" y="96"/>
                    </a:cubicBezTo>
                    <a:cubicBezTo>
                      <a:pt x="54" y="96"/>
                      <a:pt x="54" y="96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3" y="98"/>
                      <a:pt x="53" y="99"/>
                      <a:pt x="53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3" y="98"/>
                      <a:pt x="53" y="98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2" y="99"/>
                      <a:pt x="52" y="99"/>
                      <a:pt x="52" y="99"/>
                    </a:cubicBezTo>
                    <a:cubicBezTo>
                      <a:pt x="52" y="99"/>
                      <a:pt x="52" y="99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1"/>
                    </a:cubicBezTo>
                    <a:cubicBezTo>
                      <a:pt x="53" y="101"/>
                      <a:pt x="53" y="101"/>
                      <a:pt x="52" y="101"/>
                    </a:cubicBezTo>
                    <a:cubicBezTo>
                      <a:pt x="52" y="101"/>
                      <a:pt x="52" y="101"/>
                      <a:pt x="52" y="102"/>
                    </a:cubicBezTo>
                    <a:cubicBezTo>
                      <a:pt x="52" y="102"/>
                      <a:pt x="53" y="102"/>
                      <a:pt x="52" y="102"/>
                    </a:cubicBezTo>
                    <a:cubicBezTo>
                      <a:pt x="52" y="102"/>
                      <a:pt x="52" y="102"/>
                      <a:pt x="52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4" y="104"/>
                    </a:cubicBezTo>
                    <a:cubicBezTo>
                      <a:pt x="54" y="104"/>
                      <a:pt x="54" y="104"/>
                      <a:pt x="54" y="104"/>
                    </a:cubicBezTo>
                    <a:cubicBezTo>
                      <a:pt x="54" y="104"/>
                      <a:pt x="54" y="104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6" y="106"/>
                      <a:pt x="56" y="106"/>
                      <a:pt x="57" y="107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7" y="107"/>
                      <a:pt x="57" y="107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8" y="106"/>
                      <a:pt x="58" y="105"/>
                    </a:cubicBezTo>
                    <a:cubicBezTo>
                      <a:pt x="58" y="105"/>
                      <a:pt x="58" y="105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4"/>
                      <a:pt x="59" y="103"/>
                      <a:pt x="59" y="103"/>
                    </a:cubicBezTo>
                    <a:cubicBezTo>
                      <a:pt x="59" y="103"/>
                      <a:pt x="59" y="103"/>
                      <a:pt x="60" y="103"/>
                    </a:cubicBezTo>
                    <a:cubicBezTo>
                      <a:pt x="60" y="103"/>
                      <a:pt x="60" y="103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0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1"/>
                      <a:pt x="61" y="101"/>
                      <a:pt x="61" y="100"/>
                    </a:cubicBezTo>
                    <a:cubicBezTo>
                      <a:pt x="61" y="100"/>
                      <a:pt x="62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3" y="100"/>
                      <a:pt x="63" y="100"/>
                      <a:pt x="63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3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9"/>
                      <a:pt x="65" y="99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3" y="98"/>
                      <a:pt x="63" y="98"/>
                    </a:cubicBezTo>
                    <a:cubicBezTo>
                      <a:pt x="63" y="98"/>
                      <a:pt x="62" y="97"/>
                      <a:pt x="62" y="97"/>
                    </a:cubicBezTo>
                    <a:cubicBezTo>
                      <a:pt x="62" y="97"/>
                      <a:pt x="62" y="97"/>
                      <a:pt x="62" y="96"/>
                    </a:cubicBezTo>
                    <a:cubicBezTo>
                      <a:pt x="62" y="96"/>
                      <a:pt x="62" y="95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4" y="94"/>
                      <a:pt x="64" y="94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4" y="96"/>
                      <a:pt x="64" y="95"/>
                      <a:pt x="64" y="95"/>
                    </a:cubicBezTo>
                    <a:cubicBezTo>
                      <a:pt x="64" y="95"/>
                      <a:pt x="65" y="95"/>
                      <a:pt x="65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5" y="95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5"/>
                      <a:pt x="66" y="95"/>
                    </a:cubicBezTo>
                    <a:cubicBezTo>
                      <a:pt x="66" y="95"/>
                      <a:pt x="67" y="96"/>
                      <a:pt x="67" y="96"/>
                    </a:cubicBezTo>
                    <a:cubicBezTo>
                      <a:pt x="67" y="95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7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6" y="97"/>
                      <a:pt x="66" y="97"/>
                    </a:cubicBezTo>
                    <a:cubicBezTo>
                      <a:pt x="67" y="97"/>
                      <a:pt x="67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9" y="97"/>
                      <a:pt x="69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2" y="97"/>
                      <a:pt x="73" y="97"/>
                      <a:pt x="73" y="97"/>
                    </a:cubicBezTo>
                    <a:cubicBezTo>
                      <a:pt x="73" y="97"/>
                      <a:pt x="73" y="96"/>
                      <a:pt x="73" y="96"/>
                    </a:cubicBezTo>
                    <a:cubicBezTo>
                      <a:pt x="74" y="96"/>
                      <a:pt x="74" y="95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4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3"/>
                      <a:pt x="76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3"/>
                      <a:pt x="76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4"/>
                    </a:cubicBezTo>
                    <a:cubicBezTo>
                      <a:pt x="78" y="94"/>
                      <a:pt x="78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5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7"/>
                      <a:pt x="77" y="97"/>
                    </a:cubicBezTo>
                    <a:cubicBezTo>
                      <a:pt x="77" y="97"/>
                      <a:pt x="77" y="97"/>
                      <a:pt x="78" y="97"/>
                    </a:cubicBezTo>
                    <a:cubicBezTo>
                      <a:pt x="78" y="97"/>
                      <a:pt x="78" y="97"/>
                      <a:pt x="79" y="96"/>
                    </a:cubicBezTo>
                    <a:cubicBezTo>
                      <a:pt x="79" y="96"/>
                      <a:pt x="79" y="96"/>
                      <a:pt x="79" y="96"/>
                    </a:cubicBezTo>
                    <a:cubicBezTo>
                      <a:pt x="79" y="96"/>
                      <a:pt x="79" y="96"/>
                      <a:pt x="79" y="95"/>
                    </a:cubicBezTo>
                    <a:cubicBezTo>
                      <a:pt x="79" y="95"/>
                      <a:pt x="79" y="95"/>
                      <a:pt x="79" y="95"/>
                    </a:cubicBezTo>
                    <a:cubicBezTo>
                      <a:pt x="79" y="95"/>
                      <a:pt x="80" y="94"/>
                      <a:pt x="79" y="94"/>
                    </a:cubicBezTo>
                    <a:cubicBezTo>
                      <a:pt x="79" y="94"/>
                      <a:pt x="79" y="94"/>
                      <a:pt x="79" y="93"/>
                    </a:cubicBezTo>
                    <a:cubicBezTo>
                      <a:pt x="79" y="93"/>
                      <a:pt x="79" y="93"/>
                      <a:pt x="80" y="93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80" y="93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2" y="91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3" y="92"/>
                      <a:pt x="83" y="92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0"/>
                    </a:cubicBezTo>
                    <a:cubicBezTo>
                      <a:pt x="83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5" y="90"/>
                      <a:pt x="85" y="90"/>
                    </a:cubicBezTo>
                    <a:cubicBezTo>
                      <a:pt x="85" y="90"/>
                      <a:pt x="85" y="91"/>
                      <a:pt x="85" y="91"/>
                    </a:cubicBezTo>
                    <a:cubicBezTo>
                      <a:pt x="85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5"/>
                    </a:cubicBezTo>
                    <a:cubicBezTo>
                      <a:pt x="84" y="95"/>
                      <a:pt x="85" y="95"/>
                      <a:pt x="85" y="94"/>
                    </a:cubicBezTo>
                    <a:cubicBezTo>
                      <a:pt x="85" y="94"/>
                      <a:pt x="85" y="94"/>
                      <a:pt x="86" y="94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8" y="92"/>
                      <a:pt x="88" y="92"/>
                      <a:pt x="88" y="92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8" y="90"/>
                      <a:pt x="88" y="90"/>
                      <a:pt x="88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90" y="88"/>
                    </a:cubicBezTo>
                    <a:cubicBezTo>
                      <a:pt x="90" y="88"/>
                      <a:pt x="90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5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90" y="83"/>
                      <a:pt x="90" y="82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89" y="82"/>
                      <a:pt x="90" y="81"/>
                      <a:pt x="90" y="81"/>
                    </a:cubicBezTo>
                    <a:cubicBezTo>
                      <a:pt x="90" y="81"/>
                      <a:pt x="90" y="81"/>
                      <a:pt x="90" y="81"/>
                    </a:cubicBezTo>
                    <a:cubicBezTo>
                      <a:pt x="90" y="81"/>
                      <a:pt x="90" y="80"/>
                      <a:pt x="90" y="80"/>
                    </a:cubicBezTo>
                    <a:cubicBezTo>
                      <a:pt x="90" y="80"/>
                      <a:pt x="90" y="80"/>
                      <a:pt x="90" y="79"/>
                    </a:cubicBezTo>
                    <a:cubicBezTo>
                      <a:pt x="90" y="79"/>
                      <a:pt x="90" y="79"/>
                      <a:pt x="90" y="79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1" y="79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2" y="78"/>
                      <a:pt x="92" y="77"/>
                      <a:pt x="92" y="77"/>
                    </a:cubicBezTo>
                    <a:cubicBezTo>
                      <a:pt x="92" y="77"/>
                      <a:pt x="92" y="77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5"/>
                      <a:pt x="92" y="75"/>
                    </a:cubicBezTo>
                    <a:cubicBezTo>
                      <a:pt x="92" y="75"/>
                      <a:pt x="92" y="74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1"/>
                      <a:pt x="92" y="70"/>
                    </a:cubicBezTo>
                    <a:cubicBezTo>
                      <a:pt x="92" y="70"/>
                      <a:pt x="92" y="70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8"/>
                      <a:pt x="92" y="68"/>
                    </a:cubicBezTo>
                    <a:cubicBezTo>
                      <a:pt x="91" y="67"/>
                      <a:pt x="92" y="67"/>
                      <a:pt x="92" y="66"/>
                    </a:cubicBezTo>
                    <a:cubicBezTo>
                      <a:pt x="92" y="66"/>
                      <a:pt x="92" y="66"/>
                      <a:pt x="92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5"/>
                      <a:pt x="93" y="65"/>
                      <a:pt x="94" y="65"/>
                    </a:cubicBezTo>
                    <a:cubicBezTo>
                      <a:pt x="94" y="65"/>
                      <a:pt x="95" y="65"/>
                      <a:pt x="95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6"/>
                      <a:pt x="95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5"/>
                      <a:pt x="95" y="65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5" y="64"/>
                    </a:cubicBezTo>
                    <a:cubicBezTo>
                      <a:pt x="95" y="64"/>
                      <a:pt x="95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5" y="63"/>
                      <a:pt x="95" y="63"/>
                      <a:pt x="95" y="63"/>
                    </a:cubicBezTo>
                    <a:cubicBezTo>
                      <a:pt x="95" y="63"/>
                      <a:pt x="95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6" y="61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6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6" y="60"/>
                      <a:pt x="96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8" y="59"/>
                      <a:pt x="98" y="60"/>
                    </a:cubicBezTo>
                    <a:cubicBezTo>
                      <a:pt x="98" y="60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8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8"/>
                      <a:pt x="99" y="58"/>
                      <a:pt x="99" y="58"/>
                    </a:cubicBezTo>
                    <a:cubicBezTo>
                      <a:pt x="98" y="58"/>
                      <a:pt x="99" y="57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8" y="57"/>
                      <a:pt x="99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lose/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lose/>
                    <a:moveTo>
                      <a:pt x="65" y="76"/>
                    </a:move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lose/>
                    <a:moveTo>
                      <a:pt x="51" y="98"/>
                    </a:moveTo>
                    <a:cubicBezTo>
                      <a:pt x="51" y="98"/>
                      <a:pt x="50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50" y="98"/>
                      <a:pt x="50" y="99"/>
                      <a:pt x="50" y="99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50" y="99"/>
                      <a:pt x="49" y="99"/>
                      <a:pt x="49" y="99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1"/>
                      <a:pt x="50" y="101"/>
                      <a:pt x="50" y="100"/>
                    </a:cubicBezTo>
                    <a:cubicBezTo>
                      <a:pt x="50" y="100"/>
                      <a:pt x="51" y="100"/>
                      <a:pt x="51" y="100"/>
                    </a:cubicBezTo>
                    <a:cubicBezTo>
                      <a:pt x="51" y="100"/>
                      <a:pt x="51" y="100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1" y="98"/>
                      <a:pt x="51" y="98"/>
                    </a:cubicBezTo>
                    <a:close/>
                    <a:moveTo>
                      <a:pt x="93" y="4"/>
                    </a:moveTo>
                    <a:cubicBezTo>
                      <a:pt x="94" y="4"/>
                      <a:pt x="94" y="4"/>
                      <a:pt x="94" y="4"/>
                    </a:cubicBezTo>
                    <a:cubicBezTo>
                      <a:pt x="94" y="3"/>
                      <a:pt x="94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2" y="4"/>
                      <a:pt x="93" y="4"/>
                      <a:pt x="93" y="4"/>
                    </a:cubicBezTo>
                    <a:cubicBezTo>
                      <a:pt x="93" y="4"/>
                      <a:pt x="93" y="4"/>
                      <a:pt x="93" y="4"/>
                    </a:cubicBezTo>
                    <a:close/>
                    <a:moveTo>
                      <a:pt x="80" y="38"/>
                    </a:moveTo>
                    <a:cubicBezTo>
                      <a:pt x="81" y="38"/>
                      <a:pt x="81" y="38"/>
                      <a:pt x="81" y="38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8"/>
                      <a:pt x="80" y="38"/>
                      <a:pt x="80" y="38"/>
                    </a:cubicBezTo>
                    <a:close/>
                    <a:moveTo>
                      <a:pt x="81" y="32"/>
                    </a:move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2" y="32"/>
                      <a:pt x="82" y="32"/>
                    </a:cubicBezTo>
                    <a:cubicBezTo>
                      <a:pt x="82" y="32"/>
                      <a:pt x="82" y="32"/>
                      <a:pt x="82" y="31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1" y="31"/>
                      <a:pt x="81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lose/>
                    <a:moveTo>
                      <a:pt x="92" y="3"/>
                    </a:moveTo>
                    <a:cubicBezTo>
                      <a:pt x="92" y="3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2" y="1"/>
                      <a:pt x="92" y="1"/>
                      <a:pt x="91" y="1"/>
                    </a:cubicBezTo>
                    <a:cubicBezTo>
                      <a:pt x="92" y="1"/>
                      <a:pt x="92" y="2"/>
                      <a:pt x="92" y="2"/>
                    </a:cubicBezTo>
                    <a:cubicBezTo>
                      <a:pt x="92" y="2"/>
                      <a:pt x="92" y="3"/>
                      <a:pt x="92" y="3"/>
                    </a:cubicBezTo>
                    <a:close/>
                    <a:moveTo>
                      <a:pt x="124" y="21"/>
                    </a:move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3" y="21"/>
                      <a:pt x="123" y="21"/>
                    </a:cubicBezTo>
                    <a:cubicBezTo>
                      <a:pt x="122" y="21"/>
                      <a:pt x="122" y="21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0"/>
                      <a:pt x="121" y="19"/>
                    </a:cubicBezTo>
                    <a:cubicBezTo>
                      <a:pt x="121" y="19"/>
                      <a:pt x="120" y="19"/>
                      <a:pt x="120" y="18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20" y="17"/>
                      <a:pt x="119" y="17"/>
                      <a:pt x="119" y="17"/>
                    </a:cubicBezTo>
                    <a:cubicBezTo>
                      <a:pt x="119" y="17"/>
                      <a:pt x="120" y="16"/>
                      <a:pt x="120" y="16"/>
                    </a:cubicBezTo>
                    <a:cubicBezTo>
                      <a:pt x="120" y="16"/>
                      <a:pt x="120" y="15"/>
                      <a:pt x="120" y="15"/>
                    </a:cubicBezTo>
                    <a:cubicBezTo>
                      <a:pt x="120" y="15"/>
                      <a:pt x="120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0" y="12"/>
                      <a:pt x="120" y="13"/>
                      <a:pt x="119" y="14"/>
                    </a:cubicBezTo>
                    <a:cubicBezTo>
                      <a:pt x="119" y="14"/>
                      <a:pt x="118" y="14"/>
                      <a:pt x="118" y="15"/>
                    </a:cubicBezTo>
                    <a:cubicBezTo>
                      <a:pt x="118" y="15"/>
                      <a:pt x="117" y="16"/>
                      <a:pt x="117" y="16"/>
                    </a:cubicBezTo>
                    <a:cubicBezTo>
                      <a:pt x="116" y="16"/>
                      <a:pt x="116" y="16"/>
                      <a:pt x="115" y="15"/>
                    </a:cubicBezTo>
                    <a:cubicBezTo>
                      <a:pt x="115" y="15"/>
                      <a:pt x="115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4" y="14"/>
                      <a:pt x="114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10" y="14"/>
                      <a:pt x="110" y="14"/>
                    </a:cubicBezTo>
                    <a:cubicBezTo>
                      <a:pt x="110" y="14"/>
                      <a:pt x="110" y="13"/>
                      <a:pt x="110" y="13"/>
                    </a:cubicBezTo>
                    <a:cubicBezTo>
                      <a:pt x="110" y="13"/>
                      <a:pt x="110" y="13"/>
                      <a:pt x="110" y="13"/>
                    </a:cubicBezTo>
                    <a:cubicBezTo>
                      <a:pt x="109" y="12"/>
                      <a:pt x="108" y="12"/>
                      <a:pt x="107" y="11"/>
                    </a:cubicBezTo>
                    <a:cubicBezTo>
                      <a:pt x="107" y="11"/>
                      <a:pt x="106" y="10"/>
                      <a:pt x="106" y="10"/>
                    </a:cubicBezTo>
                    <a:cubicBezTo>
                      <a:pt x="105" y="10"/>
                      <a:pt x="105" y="10"/>
                      <a:pt x="105" y="9"/>
                    </a:cubicBezTo>
                    <a:cubicBezTo>
                      <a:pt x="105" y="9"/>
                      <a:pt x="105" y="9"/>
                      <a:pt x="104" y="8"/>
                    </a:cubicBezTo>
                    <a:cubicBezTo>
                      <a:pt x="104" y="8"/>
                      <a:pt x="103" y="7"/>
                      <a:pt x="103" y="7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2" y="6"/>
                      <a:pt x="102" y="5"/>
                      <a:pt x="102" y="5"/>
                    </a:cubicBezTo>
                    <a:cubicBezTo>
                      <a:pt x="101" y="4"/>
                      <a:pt x="101" y="3"/>
                      <a:pt x="100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9" y="2"/>
                      <a:pt x="99" y="1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3"/>
                      <a:pt x="95" y="3"/>
                      <a:pt x="96" y="4"/>
                    </a:cubicBezTo>
                    <a:cubicBezTo>
                      <a:pt x="96" y="4"/>
                      <a:pt x="96" y="4"/>
                      <a:pt x="96" y="5"/>
                    </a:cubicBezTo>
                    <a:cubicBezTo>
                      <a:pt x="97" y="6"/>
                      <a:pt x="97" y="7"/>
                      <a:pt x="97" y="9"/>
                    </a:cubicBezTo>
                    <a:cubicBezTo>
                      <a:pt x="97" y="9"/>
                      <a:pt x="97" y="9"/>
                      <a:pt x="97" y="10"/>
                    </a:cubicBezTo>
                    <a:cubicBezTo>
                      <a:pt x="97" y="10"/>
                      <a:pt x="97" y="11"/>
                      <a:pt x="96" y="11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3"/>
                      <a:pt x="96" y="14"/>
                      <a:pt x="96" y="14"/>
                    </a:cubicBezTo>
                    <a:cubicBezTo>
                      <a:pt x="96" y="16"/>
                      <a:pt x="96" y="16"/>
                      <a:pt x="95" y="16"/>
                    </a:cubicBezTo>
                    <a:cubicBezTo>
                      <a:pt x="94" y="17"/>
                      <a:pt x="94" y="17"/>
                      <a:pt x="94" y="18"/>
                    </a:cubicBezTo>
                    <a:cubicBezTo>
                      <a:pt x="94" y="18"/>
                      <a:pt x="94" y="18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20"/>
                    </a:cubicBezTo>
                    <a:cubicBezTo>
                      <a:pt x="95" y="20"/>
                      <a:pt x="95" y="21"/>
                      <a:pt x="94" y="22"/>
                    </a:cubicBezTo>
                    <a:cubicBezTo>
                      <a:pt x="94" y="22"/>
                      <a:pt x="93" y="23"/>
                      <a:pt x="93" y="23"/>
                    </a:cubicBezTo>
                    <a:cubicBezTo>
                      <a:pt x="93" y="23"/>
                      <a:pt x="92" y="23"/>
                      <a:pt x="92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0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0" y="22"/>
                      <a:pt x="89" y="22"/>
                      <a:pt x="89" y="21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9" y="24"/>
                      <a:pt x="89" y="24"/>
                      <a:pt x="88" y="25"/>
                    </a:cubicBezTo>
                    <a:cubicBezTo>
                      <a:pt x="87" y="25"/>
                      <a:pt x="87" y="25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7"/>
                      <a:pt x="84" y="28"/>
                      <a:pt x="84" y="28"/>
                    </a:cubicBezTo>
                    <a:cubicBezTo>
                      <a:pt x="84" y="29"/>
                      <a:pt x="84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1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6" y="33"/>
                      <a:pt x="86" y="34"/>
                      <a:pt x="86" y="34"/>
                    </a:cubicBezTo>
                    <a:cubicBezTo>
                      <a:pt x="86" y="35"/>
                      <a:pt x="86" y="35"/>
                      <a:pt x="85" y="35"/>
                    </a:cubicBez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5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8" y="38"/>
                      <a:pt x="88" y="38"/>
                      <a:pt x="88" y="37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9" y="35"/>
                      <a:pt x="89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5"/>
                      <a:pt x="93" y="35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3" y="35"/>
                      <a:pt x="92" y="34"/>
                      <a:pt x="92" y="34"/>
                    </a:cubicBezTo>
                    <a:cubicBezTo>
                      <a:pt x="92" y="34"/>
                      <a:pt x="91" y="34"/>
                      <a:pt x="91" y="34"/>
                    </a:cubicBezTo>
                    <a:cubicBezTo>
                      <a:pt x="91" y="33"/>
                      <a:pt x="91" y="33"/>
                      <a:pt x="90" y="33"/>
                    </a:cubicBezTo>
                    <a:cubicBezTo>
                      <a:pt x="90" y="32"/>
                      <a:pt x="90" y="32"/>
                      <a:pt x="89" y="32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9" y="32"/>
                      <a:pt x="88" y="32"/>
                      <a:pt x="88" y="32"/>
                    </a:cubicBezTo>
                    <a:cubicBezTo>
                      <a:pt x="88" y="32"/>
                      <a:pt x="88" y="31"/>
                      <a:pt x="87" y="31"/>
                    </a:cubicBezTo>
                    <a:cubicBezTo>
                      <a:pt x="87" y="31"/>
                      <a:pt x="87" y="31"/>
                      <a:pt x="87" y="30"/>
                    </a:cubicBezTo>
                    <a:cubicBezTo>
                      <a:pt x="87" y="30"/>
                      <a:pt x="87" y="30"/>
                      <a:pt x="87" y="29"/>
                    </a:cubicBezTo>
                    <a:cubicBezTo>
                      <a:pt x="87" y="29"/>
                      <a:pt x="88" y="28"/>
                      <a:pt x="88" y="28"/>
                    </a:cubicBezTo>
                    <a:cubicBezTo>
                      <a:pt x="88" y="28"/>
                      <a:pt x="88" y="28"/>
                      <a:pt x="89" y="28"/>
                    </a:cubicBezTo>
                    <a:cubicBezTo>
                      <a:pt x="89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1" y="29"/>
                    </a:cubicBezTo>
                    <a:cubicBezTo>
                      <a:pt x="91" y="29"/>
                      <a:pt x="91" y="29"/>
                      <a:pt x="91" y="30"/>
                    </a:cubicBezTo>
                    <a:cubicBezTo>
                      <a:pt x="91" y="30"/>
                      <a:pt x="91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1" y="30"/>
                      <a:pt x="91" y="30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29"/>
                      <a:pt x="93" y="29"/>
                    </a:cubicBezTo>
                    <a:cubicBezTo>
                      <a:pt x="93" y="29"/>
                      <a:pt x="94" y="29"/>
                      <a:pt x="94" y="29"/>
                    </a:cubicBezTo>
                    <a:cubicBezTo>
                      <a:pt x="94" y="29"/>
                      <a:pt x="94" y="28"/>
                      <a:pt x="94" y="28"/>
                    </a:cubicBezTo>
                    <a:cubicBezTo>
                      <a:pt x="94" y="28"/>
                      <a:pt x="95" y="28"/>
                      <a:pt x="95" y="28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5" y="28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8"/>
                      <a:pt x="98" y="28"/>
                      <a:pt x="98" y="29"/>
                    </a:cubicBezTo>
                    <a:cubicBezTo>
                      <a:pt x="98" y="29"/>
                      <a:pt x="99" y="29"/>
                      <a:pt x="99" y="29"/>
                    </a:cubicBezTo>
                    <a:cubicBezTo>
                      <a:pt x="100" y="29"/>
                      <a:pt x="100" y="30"/>
                      <a:pt x="100" y="30"/>
                    </a:cubicBezTo>
                    <a:cubicBezTo>
                      <a:pt x="101" y="30"/>
                      <a:pt x="101" y="30"/>
                      <a:pt x="101" y="31"/>
                    </a:cubicBezTo>
                    <a:cubicBezTo>
                      <a:pt x="102" y="31"/>
                      <a:pt x="102" y="31"/>
                      <a:pt x="103" y="31"/>
                    </a:cubicBezTo>
                    <a:cubicBezTo>
                      <a:pt x="103" y="32"/>
                      <a:pt x="104" y="32"/>
                      <a:pt x="105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5" y="33"/>
                      <a:pt x="105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4"/>
                      <a:pt x="107" y="34"/>
                      <a:pt x="107" y="34"/>
                    </a:cubicBezTo>
                    <a:cubicBezTo>
                      <a:pt x="107" y="34"/>
                      <a:pt x="107" y="33"/>
                      <a:pt x="107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7" y="32"/>
                      <a:pt x="108" y="32"/>
                    </a:cubicBezTo>
                    <a:cubicBezTo>
                      <a:pt x="108" y="32"/>
                      <a:pt x="108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8" y="30"/>
                      <a:pt x="108" y="29"/>
                      <a:pt x="109" y="28"/>
                    </a:cubicBezTo>
                    <a:cubicBezTo>
                      <a:pt x="109" y="28"/>
                      <a:pt x="109" y="28"/>
                      <a:pt x="110" y="27"/>
                    </a:cubicBezTo>
                    <a:cubicBezTo>
                      <a:pt x="110" y="27"/>
                      <a:pt x="111" y="26"/>
                      <a:pt x="111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5"/>
                      <a:pt x="112" y="25"/>
                      <a:pt x="113" y="25"/>
                    </a:cubicBezTo>
                    <a:cubicBezTo>
                      <a:pt x="113" y="24"/>
                      <a:pt x="114" y="24"/>
                      <a:pt x="114" y="24"/>
                    </a:cubicBezTo>
                    <a:cubicBezTo>
                      <a:pt x="114" y="24"/>
                      <a:pt x="115" y="24"/>
                      <a:pt x="115" y="24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5" y="25"/>
                      <a:pt x="115" y="25"/>
                      <a:pt x="116" y="25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19" y="24"/>
                      <a:pt x="119" y="24"/>
                      <a:pt x="120" y="24"/>
                    </a:cubicBezTo>
                    <a:cubicBezTo>
                      <a:pt x="120" y="24"/>
                      <a:pt x="120" y="24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1" y="23"/>
                    </a:cubicBezTo>
                    <a:cubicBezTo>
                      <a:pt x="121" y="22"/>
                      <a:pt x="122" y="23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1"/>
                      <a:pt x="123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lose/>
                    <a:moveTo>
                      <a:pt x="111" y="13"/>
                    </a:moveTo>
                    <a:cubicBezTo>
                      <a:pt x="111" y="13"/>
                      <a:pt x="112" y="13"/>
                      <a:pt x="112" y="14"/>
                    </a:cubicBezTo>
                    <a:cubicBezTo>
                      <a:pt x="112" y="13"/>
                      <a:pt x="111" y="13"/>
                      <a:pt x="111" y="13"/>
                    </a:cubicBezTo>
                    <a:close/>
                    <a:moveTo>
                      <a:pt x="36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6" y="101"/>
                      <a:pt x="36" y="101"/>
                    </a:cubicBezTo>
                    <a:close/>
                    <a:moveTo>
                      <a:pt x="37" y="100"/>
                    </a:move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lose/>
                    <a:moveTo>
                      <a:pt x="34" y="100"/>
                    </a:moveTo>
                    <a:cubicBezTo>
                      <a:pt x="34" y="100"/>
                      <a:pt x="34" y="100"/>
                      <a:pt x="34" y="100"/>
                    </a:cubicBezTo>
                    <a:cubicBezTo>
                      <a:pt x="33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0" name="Freeform 861">
                <a:extLst>
                  <a:ext uri="{FF2B5EF4-FFF2-40B4-BE49-F238E27FC236}">
                    <a16:creationId xmlns="" xmlns:a16="http://schemas.microsoft.com/office/drawing/2014/main" id="{ABF1812C-DE75-0949-8024-4E7178208A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11938" y="3662363"/>
                <a:ext cx="549275" cy="492125"/>
              </a:xfrm>
              <a:custGeom>
                <a:avLst/>
                <a:gdLst>
                  <a:gd name="T0" fmla="*/ 81 w 132"/>
                  <a:gd name="T1" fmla="*/ 105 h 118"/>
                  <a:gd name="T2" fmla="*/ 123 w 132"/>
                  <a:gd name="T3" fmla="*/ 113 h 118"/>
                  <a:gd name="T4" fmla="*/ 129 w 132"/>
                  <a:gd name="T5" fmla="*/ 108 h 118"/>
                  <a:gd name="T6" fmla="*/ 131 w 132"/>
                  <a:gd name="T7" fmla="*/ 102 h 118"/>
                  <a:gd name="T8" fmla="*/ 125 w 132"/>
                  <a:gd name="T9" fmla="*/ 93 h 118"/>
                  <a:gd name="T10" fmla="*/ 116 w 132"/>
                  <a:gd name="T11" fmla="*/ 82 h 118"/>
                  <a:gd name="T12" fmla="*/ 118 w 132"/>
                  <a:gd name="T13" fmla="*/ 70 h 118"/>
                  <a:gd name="T14" fmla="*/ 114 w 132"/>
                  <a:gd name="T15" fmla="*/ 56 h 118"/>
                  <a:gd name="T16" fmla="*/ 116 w 132"/>
                  <a:gd name="T17" fmla="*/ 47 h 118"/>
                  <a:gd name="T18" fmla="*/ 118 w 132"/>
                  <a:gd name="T19" fmla="*/ 40 h 118"/>
                  <a:gd name="T20" fmla="*/ 118 w 132"/>
                  <a:gd name="T21" fmla="*/ 36 h 118"/>
                  <a:gd name="T22" fmla="*/ 117 w 132"/>
                  <a:gd name="T23" fmla="*/ 35 h 118"/>
                  <a:gd name="T24" fmla="*/ 118 w 132"/>
                  <a:gd name="T25" fmla="*/ 30 h 118"/>
                  <a:gd name="T26" fmla="*/ 108 w 132"/>
                  <a:gd name="T27" fmla="*/ 23 h 118"/>
                  <a:gd name="T28" fmla="*/ 103 w 132"/>
                  <a:gd name="T29" fmla="*/ 19 h 118"/>
                  <a:gd name="T30" fmla="*/ 95 w 132"/>
                  <a:gd name="T31" fmla="*/ 17 h 118"/>
                  <a:gd name="T32" fmla="*/ 88 w 132"/>
                  <a:gd name="T33" fmla="*/ 13 h 118"/>
                  <a:gd name="T34" fmla="*/ 77 w 132"/>
                  <a:gd name="T35" fmla="*/ 16 h 118"/>
                  <a:gd name="T36" fmla="*/ 69 w 132"/>
                  <a:gd name="T37" fmla="*/ 21 h 118"/>
                  <a:gd name="T38" fmla="*/ 67 w 132"/>
                  <a:gd name="T39" fmla="*/ 25 h 118"/>
                  <a:gd name="T40" fmla="*/ 59 w 132"/>
                  <a:gd name="T41" fmla="*/ 28 h 118"/>
                  <a:gd name="T42" fmla="*/ 43 w 132"/>
                  <a:gd name="T43" fmla="*/ 21 h 118"/>
                  <a:gd name="T44" fmla="*/ 35 w 132"/>
                  <a:gd name="T45" fmla="*/ 17 h 118"/>
                  <a:gd name="T46" fmla="*/ 35 w 132"/>
                  <a:gd name="T47" fmla="*/ 6 h 118"/>
                  <a:gd name="T48" fmla="*/ 33 w 132"/>
                  <a:gd name="T49" fmla="*/ 10 h 118"/>
                  <a:gd name="T50" fmla="*/ 29 w 132"/>
                  <a:gd name="T51" fmla="*/ 9 h 118"/>
                  <a:gd name="T52" fmla="*/ 30 w 132"/>
                  <a:gd name="T53" fmla="*/ 4 h 118"/>
                  <a:gd name="T54" fmla="*/ 26 w 132"/>
                  <a:gd name="T55" fmla="*/ 0 h 118"/>
                  <a:gd name="T56" fmla="*/ 21 w 132"/>
                  <a:gd name="T57" fmla="*/ 5 h 118"/>
                  <a:gd name="T58" fmla="*/ 9 w 132"/>
                  <a:gd name="T59" fmla="*/ 5 h 118"/>
                  <a:gd name="T60" fmla="*/ 3 w 132"/>
                  <a:gd name="T61" fmla="*/ 3 h 118"/>
                  <a:gd name="T62" fmla="*/ 2 w 132"/>
                  <a:gd name="T63" fmla="*/ 10 h 118"/>
                  <a:gd name="T64" fmla="*/ 2 w 132"/>
                  <a:gd name="T65" fmla="*/ 16 h 118"/>
                  <a:gd name="T66" fmla="*/ 5 w 132"/>
                  <a:gd name="T67" fmla="*/ 19 h 118"/>
                  <a:gd name="T68" fmla="*/ 7 w 132"/>
                  <a:gd name="T69" fmla="*/ 23 h 118"/>
                  <a:gd name="T70" fmla="*/ 9 w 132"/>
                  <a:gd name="T71" fmla="*/ 29 h 118"/>
                  <a:gd name="T72" fmla="*/ 14 w 132"/>
                  <a:gd name="T73" fmla="*/ 34 h 118"/>
                  <a:gd name="T74" fmla="*/ 16 w 132"/>
                  <a:gd name="T75" fmla="*/ 38 h 118"/>
                  <a:gd name="T76" fmla="*/ 13 w 132"/>
                  <a:gd name="T77" fmla="*/ 42 h 118"/>
                  <a:gd name="T78" fmla="*/ 12 w 132"/>
                  <a:gd name="T79" fmla="*/ 47 h 118"/>
                  <a:gd name="T80" fmla="*/ 14 w 132"/>
                  <a:gd name="T81" fmla="*/ 52 h 118"/>
                  <a:gd name="T82" fmla="*/ 15 w 132"/>
                  <a:gd name="T83" fmla="*/ 57 h 118"/>
                  <a:gd name="T84" fmla="*/ 26 w 132"/>
                  <a:gd name="T85" fmla="*/ 64 h 118"/>
                  <a:gd name="T86" fmla="*/ 29 w 132"/>
                  <a:gd name="T87" fmla="*/ 74 h 118"/>
                  <a:gd name="T88" fmla="*/ 36 w 132"/>
                  <a:gd name="T89" fmla="*/ 78 h 118"/>
                  <a:gd name="T90" fmla="*/ 44 w 132"/>
                  <a:gd name="T91" fmla="*/ 80 h 118"/>
                  <a:gd name="T92" fmla="*/ 49 w 132"/>
                  <a:gd name="T93" fmla="*/ 90 h 118"/>
                  <a:gd name="T94" fmla="*/ 60 w 132"/>
                  <a:gd name="T95" fmla="*/ 100 h 118"/>
                  <a:gd name="T96" fmla="*/ 73 w 132"/>
                  <a:gd name="T97" fmla="*/ 107 h 118"/>
                  <a:gd name="T98" fmla="*/ 84 w 132"/>
                  <a:gd name="T99" fmla="*/ 103 h 118"/>
                  <a:gd name="T100" fmla="*/ 92 w 132"/>
                  <a:gd name="T101" fmla="*/ 112 h 118"/>
                  <a:gd name="T102" fmla="*/ 107 w 132"/>
                  <a:gd name="T103" fmla="*/ 115 h 118"/>
                  <a:gd name="T104" fmla="*/ 121 w 132"/>
                  <a:gd name="T105" fmla="*/ 1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8">
                    <a:moveTo>
                      <a:pt x="84" y="104"/>
                    </a:moveTo>
                    <a:cubicBezTo>
                      <a:pt x="84" y="105"/>
                      <a:pt x="84" y="105"/>
                      <a:pt x="84" y="105"/>
                    </a:cubicBezTo>
                    <a:cubicBezTo>
                      <a:pt x="82" y="106"/>
                      <a:pt x="81" y="106"/>
                      <a:pt x="79" y="107"/>
                    </a:cubicBezTo>
                    <a:cubicBezTo>
                      <a:pt x="79" y="105"/>
                      <a:pt x="81" y="106"/>
                      <a:pt x="81" y="105"/>
                    </a:cubicBezTo>
                    <a:cubicBezTo>
                      <a:pt x="81" y="105"/>
                      <a:pt x="82" y="105"/>
                      <a:pt x="82" y="105"/>
                    </a:cubicBezTo>
                    <a:cubicBezTo>
                      <a:pt x="82" y="104"/>
                      <a:pt x="83" y="104"/>
                      <a:pt x="84" y="104"/>
                    </a:cubicBezTo>
                    <a:cubicBezTo>
                      <a:pt x="84" y="104"/>
                      <a:pt x="85" y="104"/>
                      <a:pt x="84" y="104"/>
                    </a:cubicBezTo>
                    <a:close/>
                    <a:moveTo>
                      <a:pt x="123" y="113"/>
                    </a:moveTo>
                    <a:cubicBezTo>
                      <a:pt x="123" y="110"/>
                      <a:pt x="123" y="110"/>
                      <a:pt x="123" y="110"/>
                    </a:cubicBezTo>
                    <a:cubicBezTo>
                      <a:pt x="125" y="110"/>
                      <a:pt x="125" y="110"/>
                      <a:pt x="125" y="110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2" y="105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9" y="102"/>
                      <a:pt x="129" y="102"/>
                      <a:pt x="129" y="102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5" y="93"/>
                      <a:pt x="125" y="93"/>
                      <a:pt x="125" y="93"/>
                    </a:cubicBezTo>
                    <a:cubicBezTo>
                      <a:pt x="123" y="92"/>
                      <a:pt x="123" y="92"/>
                      <a:pt x="123" y="92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7"/>
                      <a:pt x="120" y="87"/>
                      <a:pt x="120" y="87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22" y="74"/>
                      <a:pt x="122" y="74"/>
                      <a:pt x="122" y="74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6" y="53"/>
                      <a:pt x="116" y="53"/>
                      <a:pt x="116" y="53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17" y="43"/>
                      <a:pt x="117" y="41"/>
                      <a:pt x="117" y="41"/>
                    </a:cubicBezTo>
                    <a:cubicBezTo>
                      <a:pt x="117" y="41"/>
                      <a:pt x="118" y="40"/>
                      <a:pt x="118" y="40"/>
                    </a:cubicBezTo>
                    <a:cubicBezTo>
                      <a:pt x="118" y="40"/>
                      <a:pt x="118" y="39"/>
                      <a:pt x="118" y="39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8" y="32"/>
                      <a:pt x="118" y="32"/>
                    </a:cubicBezTo>
                    <a:cubicBezTo>
                      <a:pt x="118" y="32"/>
                      <a:pt x="118" y="31"/>
                      <a:pt x="118" y="31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0" y="24"/>
                      <a:pt x="110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3"/>
                      <a:pt x="106" y="21"/>
                      <a:pt x="106" y="20"/>
                    </a:cubicBezTo>
                    <a:cubicBezTo>
                      <a:pt x="106" y="20"/>
                      <a:pt x="105" y="19"/>
                      <a:pt x="105" y="19"/>
                    </a:cubicBezTo>
                    <a:cubicBezTo>
                      <a:pt x="104" y="19"/>
                      <a:pt x="103" y="19"/>
                      <a:pt x="103" y="19"/>
                    </a:cubicBezTo>
                    <a:cubicBezTo>
                      <a:pt x="103" y="19"/>
                      <a:pt x="101" y="18"/>
                      <a:pt x="101" y="18"/>
                    </a:cubicBezTo>
                    <a:cubicBezTo>
                      <a:pt x="101" y="18"/>
                      <a:pt x="99" y="19"/>
                      <a:pt x="99" y="19"/>
                    </a:cubicBezTo>
                    <a:cubicBezTo>
                      <a:pt x="99" y="19"/>
                      <a:pt x="98" y="18"/>
                      <a:pt x="98" y="18"/>
                    </a:cubicBezTo>
                    <a:cubicBezTo>
                      <a:pt x="98" y="18"/>
                      <a:pt x="96" y="17"/>
                      <a:pt x="95" y="17"/>
                    </a:cubicBezTo>
                    <a:cubicBezTo>
                      <a:pt x="95" y="17"/>
                      <a:pt x="92" y="16"/>
                      <a:pt x="92" y="16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4" y="15"/>
                      <a:pt x="84" y="15"/>
                    </a:cubicBezTo>
                    <a:cubicBezTo>
                      <a:pt x="84" y="15"/>
                      <a:pt x="79" y="15"/>
                      <a:pt x="79" y="15"/>
                    </a:cubicBezTo>
                    <a:cubicBezTo>
                      <a:pt x="78" y="15"/>
                      <a:pt x="77" y="16"/>
                      <a:pt x="77" y="16"/>
                    </a:cubicBezTo>
                    <a:cubicBezTo>
                      <a:pt x="76" y="17"/>
                      <a:pt x="75" y="18"/>
                      <a:pt x="74" y="18"/>
                    </a:cubicBezTo>
                    <a:cubicBezTo>
                      <a:pt x="74" y="19"/>
                      <a:pt x="74" y="20"/>
                      <a:pt x="74" y="20"/>
                    </a:cubicBezTo>
                    <a:cubicBezTo>
                      <a:pt x="74" y="21"/>
                      <a:pt x="72" y="21"/>
                      <a:pt x="72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4"/>
                      <a:pt x="69" y="24"/>
                    </a:cubicBezTo>
                    <a:cubicBezTo>
                      <a:pt x="70" y="25"/>
                      <a:pt x="70" y="25"/>
                      <a:pt x="70" y="26"/>
                    </a:cubicBezTo>
                    <a:cubicBezTo>
                      <a:pt x="70" y="26"/>
                      <a:pt x="69" y="27"/>
                      <a:pt x="68" y="26"/>
                    </a:cubicBezTo>
                    <a:cubicBezTo>
                      <a:pt x="68" y="26"/>
                      <a:pt x="68" y="25"/>
                      <a:pt x="67" y="25"/>
                    </a:cubicBezTo>
                    <a:cubicBezTo>
                      <a:pt x="67" y="26"/>
                      <a:pt x="66" y="26"/>
                      <a:pt x="66" y="26"/>
                    </a:cubicBezTo>
                    <a:cubicBezTo>
                      <a:pt x="66" y="26"/>
                      <a:pt x="65" y="26"/>
                      <a:pt x="65" y="26"/>
                    </a:cubicBezTo>
                    <a:cubicBezTo>
                      <a:pt x="64" y="26"/>
                      <a:pt x="63" y="26"/>
                      <a:pt x="62" y="27"/>
                    </a:cubicBezTo>
                    <a:cubicBezTo>
                      <a:pt x="61" y="27"/>
                      <a:pt x="60" y="28"/>
                      <a:pt x="59" y="28"/>
                    </a:cubicBezTo>
                    <a:cubicBezTo>
                      <a:pt x="58" y="28"/>
                      <a:pt x="57" y="28"/>
                      <a:pt x="56" y="28"/>
                    </a:cubicBezTo>
                    <a:cubicBezTo>
                      <a:pt x="53" y="28"/>
                      <a:pt x="51" y="27"/>
                      <a:pt x="48" y="26"/>
                    </a:cubicBezTo>
                    <a:cubicBezTo>
                      <a:pt x="46" y="25"/>
                      <a:pt x="44" y="23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0"/>
                      <a:pt x="40" y="20"/>
                      <a:pt x="39" y="20"/>
                    </a:cubicBezTo>
                    <a:cubicBezTo>
                      <a:pt x="39" y="20"/>
                      <a:pt x="38" y="20"/>
                      <a:pt x="37" y="20"/>
                    </a:cubicBezTo>
                    <a:cubicBezTo>
                      <a:pt x="36" y="20"/>
                      <a:pt x="35" y="18"/>
                      <a:pt x="35" y="17"/>
                    </a:cubicBezTo>
                    <a:cubicBezTo>
                      <a:pt x="35" y="16"/>
                      <a:pt x="35" y="15"/>
                      <a:pt x="34" y="13"/>
                    </a:cubicBezTo>
                    <a:cubicBezTo>
                      <a:pt x="34" y="13"/>
                      <a:pt x="34" y="11"/>
                      <a:pt x="34" y="10"/>
                    </a:cubicBezTo>
                    <a:cubicBezTo>
                      <a:pt x="35" y="10"/>
                      <a:pt x="35" y="7"/>
                      <a:pt x="35" y="7"/>
                    </a:cubicBezTo>
                    <a:cubicBezTo>
                      <a:pt x="35" y="7"/>
                      <a:pt x="35" y="6"/>
                      <a:pt x="35" y="6"/>
                    </a:cubicBezTo>
                    <a:cubicBezTo>
                      <a:pt x="35" y="6"/>
                      <a:pt x="35" y="5"/>
                      <a:pt x="34" y="5"/>
                    </a:cubicBezTo>
                    <a:cubicBezTo>
                      <a:pt x="34" y="6"/>
                      <a:pt x="34" y="7"/>
                      <a:pt x="34" y="7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9"/>
                      <a:pt x="33" y="9"/>
                      <a:pt x="33" y="10"/>
                    </a:cubicBezTo>
                    <a:cubicBezTo>
                      <a:pt x="33" y="11"/>
                      <a:pt x="33" y="11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7" y="9"/>
                      <a:pt x="28" y="8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8" y="4"/>
                      <a:pt x="29" y="4"/>
                      <a:pt x="30" y="4"/>
                    </a:cubicBezTo>
                    <a:cubicBezTo>
                      <a:pt x="30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ubicBezTo>
                      <a:pt x="26" y="1"/>
                      <a:pt x="25" y="2"/>
                      <a:pt x="24" y="2"/>
                    </a:cubicBezTo>
                    <a:cubicBezTo>
                      <a:pt x="24" y="2"/>
                      <a:pt x="24" y="2"/>
                      <a:pt x="23" y="3"/>
                    </a:cubicBezTo>
                    <a:cubicBezTo>
                      <a:pt x="23" y="3"/>
                      <a:pt x="22" y="3"/>
                      <a:pt x="22" y="3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19" y="6"/>
                      <a:pt x="19" y="7"/>
                      <a:pt x="17" y="7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3" y="8"/>
                      <a:pt x="11" y="7"/>
                      <a:pt x="9" y="5"/>
                    </a:cubicBezTo>
                    <a:cubicBezTo>
                      <a:pt x="9" y="5"/>
                      <a:pt x="8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3" y="10"/>
                      <a:pt x="2" y="11"/>
                      <a:pt x="3" y="11"/>
                    </a:cubicBezTo>
                    <a:cubicBezTo>
                      <a:pt x="3" y="12"/>
                      <a:pt x="4" y="12"/>
                      <a:pt x="3" y="13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3" y="16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0"/>
                      <a:pt x="4" y="20"/>
                    </a:cubicBezTo>
                    <a:cubicBezTo>
                      <a:pt x="5" y="20"/>
                      <a:pt x="6" y="20"/>
                      <a:pt x="6" y="21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7"/>
                      <a:pt x="8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30"/>
                      <a:pt x="11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2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2" y="47"/>
                      <a:pt x="12" y="47"/>
                    </a:cubicBezTo>
                    <a:cubicBezTo>
                      <a:pt x="12" y="47"/>
                      <a:pt x="11" y="48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4" y="52"/>
                      <a:pt x="14" y="52"/>
                    </a:cubicBezTo>
                    <a:cubicBezTo>
                      <a:pt x="14" y="52"/>
                      <a:pt x="14" y="53"/>
                      <a:pt x="14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5" y="57"/>
                      <a:pt x="15" y="57"/>
                    </a:cubicBezTo>
                    <a:cubicBezTo>
                      <a:pt x="15" y="57"/>
                      <a:pt x="19" y="58"/>
                      <a:pt x="19" y="58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4"/>
                      <a:pt x="26" y="64"/>
                    </a:cubicBezTo>
                    <a:cubicBezTo>
                      <a:pt x="26" y="64"/>
                      <a:pt x="27" y="67"/>
                      <a:pt x="27" y="67"/>
                    </a:cubicBezTo>
                    <a:cubicBezTo>
                      <a:pt x="27" y="67"/>
                      <a:pt x="27" y="71"/>
                      <a:pt x="27" y="71"/>
                    </a:cubicBezTo>
                    <a:cubicBezTo>
                      <a:pt x="27" y="71"/>
                      <a:pt x="27" y="73"/>
                      <a:pt x="27" y="73"/>
                    </a:cubicBezTo>
                    <a:cubicBezTo>
                      <a:pt x="27" y="73"/>
                      <a:pt x="28" y="74"/>
                      <a:pt x="29" y="74"/>
                    </a:cubicBezTo>
                    <a:cubicBezTo>
                      <a:pt x="29" y="74"/>
                      <a:pt x="29" y="77"/>
                      <a:pt x="29" y="77"/>
                    </a:cubicBezTo>
                    <a:cubicBezTo>
                      <a:pt x="29" y="78"/>
                      <a:pt x="32" y="81"/>
                      <a:pt x="32" y="81"/>
                    </a:cubicBezTo>
                    <a:cubicBezTo>
                      <a:pt x="32" y="81"/>
                      <a:pt x="33" y="81"/>
                      <a:pt x="33" y="81"/>
                    </a:cubicBezTo>
                    <a:cubicBezTo>
                      <a:pt x="34" y="80"/>
                      <a:pt x="36" y="80"/>
                      <a:pt x="36" y="78"/>
                    </a:cubicBezTo>
                    <a:cubicBezTo>
                      <a:pt x="35" y="77"/>
                      <a:pt x="36" y="77"/>
                      <a:pt x="36" y="78"/>
                    </a:cubicBezTo>
                    <a:cubicBezTo>
                      <a:pt x="37" y="79"/>
                      <a:pt x="38" y="79"/>
                      <a:pt x="39" y="79"/>
                    </a:cubicBezTo>
                    <a:cubicBezTo>
                      <a:pt x="40" y="80"/>
                      <a:pt x="40" y="81"/>
                      <a:pt x="41" y="80"/>
                    </a:cubicBezTo>
                    <a:cubicBezTo>
                      <a:pt x="42" y="79"/>
                      <a:pt x="44" y="79"/>
                      <a:pt x="44" y="80"/>
                    </a:cubicBezTo>
                    <a:cubicBezTo>
                      <a:pt x="44" y="82"/>
                      <a:pt x="45" y="83"/>
                      <a:pt x="47" y="84"/>
                    </a:cubicBezTo>
                    <a:cubicBezTo>
                      <a:pt x="48" y="85"/>
                      <a:pt x="47" y="87"/>
                      <a:pt x="49" y="88"/>
                    </a:cubicBezTo>
                    <a:cubicBezTo>
                      <a:pt x="49" y="88"/>
                      <a:pt x="49" y="88"/>
                      <a:pt x="49" y="89"/>
                    </a:cubicBezTo>
                    <a:cubicBezTo>
                      <a:pt x="49" y="89"/>
                      <a:pt x="49" y="89"/>
                      <a:pt x="49" y="90"/>
                    </a:cubicBezTo>
                    <a:cubicBezTo>
                      <a:pt x="50" y="90"/>
                      <a:pt x="50" y="91"/>
                      <a:pt x="50" y="92"/>
                    </a:cubicBezTo>
                    <a:cubicBezTo>
                      <a:pt x="52" y="96"/>
                      <a:pt x="52" y="97"/>
                      <a:pt x="57" y="97"/>
                    </a:cubicBezTo>
                    <a:cubicBezTo>
                      <a:pt x="57" y="97"/>
                      <a:pt x="57" y="97"/>
                      <a:pt x="57" y="98"/>
                    </a:cubicBezTo>
                    <a:cubicBezTo>
                      <a:pt x="58" y="99"/>
                      <a:pt x="60" y="99"/>
                      <a:pt x="60" y="100"/>
                    </a:cubicBezTo>
                    <a:cubicBezTo>
                      <a:pt x="61" y="102"/>
                      <a:pt x="63" y="103"/>
                      <a:pt x="64" y="103"/>
                    </a:cubicBezTo>
                    <a:cubicBezTo>
                      <a:pt x="65" y="103"/>
                      <a:pt x="66" y="103"/>
                      <a:pt x="67" y="105"/>
                    </a:cubicBezTo>
                    <a:cubicBezTo>
                      <a:pt x="67" y="105"/>
                      <a:pt x="68" y="106"/>
                      <a:pt x="69" y="106"/>
                    </a:cubicBezTo>
                    <a:cubicBezTo>
                      <a:pt x="71" y="105"/>
                      <a:pt x="72" y="106"/>
                      <a:pt x="73" y="107"/>
                    </a:cubicBezTo>
                    <a:cubicBezTo>
                      <a:pt x="74" y="107"/>
                      <a:pt x="76" y="107"/>
                      <a:pt x="77" y="106"/>
                    </a:cubicBezTo>
                    <a:cubicBezTo>
                      <a:pt x="78" y="105"/>
                      <a:pt x="79" y="105"/>
                      <a:pt x="81" y="105"/>
                    </a:cubicBezTo>
                    <a:cubicBezTo>
                      <a:pt x="81" y="104"/>
                      <a:pt x="81" y="103"/>
                      <a:pt x="82" y="103"/>
                    </a:cubicBezTo>
                    <a:cubicBezTo>
                      <a:pt x="83" y="103"/>
                      <a:pt x="84" y="103"/>
                      <a:pt x="84" y="103"/>
                    </a:cubicBezTo>
                    <a:cubicBezTo>
                      <a:pt x="85" y="102"/>
                      <a:pt x="85" y="102"/>
                      <a:pt x="86" y="102"/>
                    </a:cubicBezTo>
                    <a:cubicBezTo>
                      <a:pt x="88" y="102"/>
                      <a:pt x="89" y="102"/>
                      <a:pt x="90" y="103"/>
                    </a:cubicBezTo>
                    <a:cubicBezTo>
                      <a:pt x="90" y="105"/>
                      <a:pt x="91" y="106"/>
                      <a:pt x="91" y="107"/>
                    </a:cubicBezTo>
                    <a:cubicBezTo>
                      <a:pt x="91" y="109"/>
                      <a:pt x="91" y="111"/>
                      <a:pt x="92" y="112"/>
                    </a:cubicBezTo>
                    <a:cubicBezTo>
                      <a:pt x="92" y="113"/>
                      <a:pt x="93" y="113"/>
                      <a:pt x="93" y="113"/>
                    </a:cubicBezTo>
                    <a:cubicBezTo>
                      <a:pt x="95" y="113"/>
                      <a:pt x="96" y="114"/>
                      <a:pt x="97" y="114"/>
                    </a:cubicBezTo>
                    <a:cubicBezTo>
                      <a:pt x="100" y="114"/>
                      <a:pt x="103" y="115"/>
                      <a:pt x="105" y="115"/>
                    </a:cubicBezTo>
                    <a:cubicBezTo>
                      <a:pt x="106" y="115"/>
                      <a:pt x="106" y="115"/>
                      <a:pt x="107" y="115"/>
                    </a:cubicBezTo>
                    <a:cubicBezTo>
                      <a:pt x="109" y="116"/>
                      <a:pt x="111" y="116"/>
                      <a:pt x="114" y="115"/>
                    </a:cubicBezTo>
                    <a:cubicBezTo>
                      <a:pt x="114" y="115"/>
                      <a:pt x="114" y="115"/>
                      <a:pt x="114" y="115"/>
                    </a:cubicBezTo>
                    <a:cubicBezTo>
                      <a:pt x="115" y="117"/>
                      <a:pt x="117" y="116"/>
                      <a:pt x="119" y="117"/>
                    </a:cubicBezTo>
                    <a:cubicBezTo>
                      <a:pt x="120" y="118"/>
                      <a:pt x="120" y="118"/>
                      <a:pt x="121" y="117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23" y="1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1" name="Freeform 863">
                <a:extLst>
                  <a:ext uri="{FF2B5EF4-FFF2-40B4-BE49-F238E27FC236}">
                    <a16:creationId xmlns="" xmlns:a16="http://schemas.microsoft.com/office/drawing/2014/main" id="{BA086B3A-5070-794D-828A-A8ABC14E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2500" y="3762375"/>
                <a:ext cx="812800" cy="896938"/>
              </a:xfrm>
              <a:custGeom>
                <a:avLst/>
                <a:gdLst>
                  <a:gd name="T0" fmla="*/ 186 w 195"/>
                  <a:gd name="T1" fmla="*/ 79 h 215"/>
                  <a:gd name="T2" fmla="*/ 180 w 195"/>
                  <a:gd name="T3" fmla="*/ 92 h 215"/>
                  <a:gd name="T4" fmla="*/ 165 w 195"/>
                  <a:gd name="T5" fmla="*/ 118 h 215"/>
                  <a:gd name="T6" fmla="*/ 160 w 195"/>
                  <a:gd name="T7" fmla="*/ 107 h 215"/>
                  <a:gd name="T8" fmla="*/ 155 w 195"/>
                  <a:gd name="T9" fmla="*/ 106 h 215"/>
                  <a:gd name="T10" fmla="*/ 162 w 195"/>
                  <a:gd name="T11" fmla="*/ 97 h 215"/>
                  <a:gd name="T12" fmla="*/ 150 w 195"/>
                  <a:gd name="T13" fmla="*/ 94 h 215"/>
                  <a:gd name="T14" fmla="*/ 146 w 195"/>
                  <a:gd name="T15" fmla="*/ 86 h 215"/>
                  <a:gd name="T16" fmla="*/ 140 w 195"/>
                  <a:gd name="T17" fmla="*/ 86 h 215"/>
                  <a:gd name="T18" fmla="*/ 134 w 195"/>
                  <a:gd name="T19" fmla="*/ 88 h 215"/>
                  <a:gd name="T20" fmla="*/ 140 w 195"/>
                  <a:gd name="T21" fmla="*/ 94 h 215"/>
                  <a:gd name="T22" fmla="*/ 134 w 195"/>
                  <a:gd name="T23" fmla="*/ 99 h 215"/>
                  <a:gd name="T24" fmla="*/ 138 w 195"/>
                  <a:gd name="T25" fmla="*/ 104 h 215"/>
                  <a:gd name="T26" fmla="*/ 140 w 195"/>
                  <a:gd name="T27" fmla="*/ 111 h 215"/>
                  <a:gd name="T28" fmla="*/ 135 w 195"/>
                  <a:gd name="T29" fmla="*/ 119 h 215"/>
                  <a:gd name="T30" fmla="*/ 119 w 195"/>
                  <a:gd name="T31" fmla="*/ 133 h 215"/>
                  <a:gd name="T32" fmla="*/ 97 w 195"/>
                  <a:gd name="T33" fmla="*/ 151 h 215"/>
                  <a:gd name="T34" fmla="*/ 89 w 195"/>
                  <a:gd name="T35" fmla="*/ 158 h 215"/>
                  <a:gd name="T36" fmla="*/ 80 w 195"/>
                  <a:gd name="T37" fmla="*/ 176 h 215"/>
                  <a:gd name="T38" fmla="*/ 79 w 195"/>
                  <a:gd name="T39" fmla="*/ 199 h 215"/>
                  <a:gd name="T40" fmla="*/ 67 w 195"/>
                  <a:gd name="T41" fmla="*/ 210 h 215"/>
                  <a:gd name="T42" fmla="*/ 52 w 195"/>
                  <a:gd name="T43" fmla="*/ 195 h 215"/>
                  <a:gd name="T44" fmla="*/ 40 w 195"/>
                  <a:gd name="T45" fmla="*/ 167 h 215"/>
                  <a:gd name="T46" fmla="*/ 31 w 195"/>
                  <a:gd name="T47" fmla="*/ 129 h 215"/>
                  <a:gd name="T48" fmla="*/ 28 w 195"/>
                  <a:gd name="T49" fmla="*/ 115 h 215"/>
                  <a:gd name="T50" fmla="*/ 14 w 195"/>
                  <a:gd name="T51" fmla="*/ 124 h 215"/>
                  <a:gd name="T52" fmla="*/ 13 w 195"/>
                  <a:gd name="T53" fmla="*/ 110 h 215"/>
                  <a:gd name="T54" fmla="*/ 3 w 195"/>
                  <a:gd name="T55" fmla="*/ 101 h 215"/>
                  <a:gd name="T56" fmla="*/ 15 w 195"/>
                  <a:gd name="T57" fmla="*/ 100 h 215"/>
                  <a:gd name="T58" fmla="*/ 16 w 195"/>
                  <a:gd name="T59" fmla="*/ 93 h 215"/>
                  <a:gd name="T60" fmla="*/ 13 w 195"/>
                  <a:gd name="T61" fmla="*/ 87 h 215"/>
                  <a:gd name="T62" fmla="*/ 14 w 195"/>
                  <a:gd name="T63" fmla="*/ 72 h 215"/>
                  <a:gd name="T64" fmla="*/ 27 w 195"/>
                  <a:gd name="T65" fmla="*/ 67 h 215"/>
                  <a:gd name="T66" fmla="*/ 42 w 195"/>
                  <a:gd name="T67" fmla="*/ 48 h 215"/>
                  <a:gd name="T68" fmla="*/ 42 w 195"/>
                  <a:gd name="T69" fmla="*/ 43 h 215"/>
                  <a:gd name="T70" fmla="*/ 44 w 195"/>
                  <a:gd name="T71" fmla="*/ 35 h 215"/>
                  <a:gd name="T72" fmla="*/ 36 w 195"/>
                  <a:gd name="T73" fmla="*/ 27 h 215"/>
                  <a:gd name="T74" fmla="*/ 40 w 195"/>
                  <a:gd name="T75" fmla="*/ 17 h 215"/>
                  <a:gd name="T76" fmla="*/ 33 w 195"/>
                  <a:gd name="T77" fmla="*/ 10 h 215"/>
                  <a:gd name="T78" fmla="*/ 37 w 195"/>
                  <a:gd name="T79" fmla="*/ 2 h 215"/>
                  <a:gd name="T80" fmla="*/ 50 w 195"/>
                  <a:gd name="T81" fmla="*/ 3 h 215"/>
                  <a:gd name="T82" fmla="*/ 62 w 195"/>
                  <a:gd name="T83" fmla="*/ 12 h 215"/>
                  <a:gd name="T84" fmla="*/ 77 w 195"/>
                  <a:gd name="T85" fmla="*/ 10 h 215"/>
                  <a:gd name="T86" fmla="*/ 80 w 195"/>
                  <a:gd name="T87" fmla="*/ 18 h 215"/>
                  <a:gd name="T88" fmla="*/ 71 w 195"/>
                  <a:gd name="T89" fmla="*/ 27 h 215"/>
                  <a:gd name="T90" fmla="*/ 76 w 195"/>
                  <a:gd name="T91" fmla="*/ 37 h 215"/>
                  <a:gd name="T92" fmla="*/ 69 w 195"/>
                  <a:gd name="T93" fmla="*/ 40 h 215"/>
                  <a:gd name="T94" fmla="*/ 75 w 195"/>
                  <a:gd name="T95" fmla="*/ 49 h 215"/>
                  <a:gd name="T96" fmla="*/ 82 w 195"/>
                  <a:gd name="T97" fmla="*/ 60 h 215"/>
                  <a:gd name="T98" fmla="*/ 93 w 195"/>
                  <a:gd name="T99" fmla="*/ 73 h 215"/>
                  <a:gd name="T100" fmla="*/ 103 w 195"/>
                  <a:gd name="T101" fmla="*/ 77 h 215"/>
                  <a:gd name="T102" fmla="*/ 114 w 195"/>
                  <a:gd name="T103" fmla="*/ 82 h 215"/>
                  <a:gd name="T104" fmla="*/ 124 w 195"/>
                  <a:gd name="T105" fmla="*/ 84 h 215"/>
                  <a:gd name="T106" fmla="*/ 132 w 195"/>
                  <a:gd name="T107" fmla="*/ 85 h 215"/>
                  <a:gd name="T108" fmla="*/ 135 w 195"/>
                  <a:gd name="T109" fmla="*/ 73 h 215"/>
                  <a:gd name="T110" fmla="*/ 140 w 195"/>
                  <a:gd name="T111" fmla="*/ 77 h 215"/>
                  <a:gd name="T112" fmla="*/ 151 w 195"/>
                  <a:gd name="T113" fmla="*/ 81 h 215"/>
                  <a:gd name="T114" fmla="*/ 158 w 195"/>
                  <a:gd name="T115" fmla="*/ 76 h 215"/>
                  <a:gd name="T116" fmla="*/ 168 w 195"/>
                  <a:gd name="T117" fmla="*/ 70 h 215"/>
                  <a:gd name="T118" fmla="*/ 183 w 195"/>
                  <a:gd name="T119" fmla="*/ 64 h 215"/>
                  <a:gd name="T120" fmla="*/ 194 w 195"/>
                  <a:gd name="T121" fmla="*/ 7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5" h="215">
                    <a:moveTo>
                      <a:pt x="194" y="75"/>
                    </a:moveTo>
                    <a:cubicBezTo>
                      <a:pt x="195" y="75"/>
                      <a:pt x="194" y="75"/>
                      <a:pt x="193" y="75"/>
                    </a:cubicBezTo>
                    <a:cubicBezTo>
                      <a:pt x="192" y="75"/>
                      <a:pt x="192" y="74"/>
                      <a:pt x="192" y="74"/>
                    </a:cubicBezTo>
                    <a:cubicBezTo>
                      <a:pt x="192" y="74"/>
                      <a:pt x="191" y="75"/>
                      <a:pt x="190" y="76"/>
                    </a:cubicBezTo>
                    <a:cubicBezTo>
                      <a:pt x="190" y="76"/>
                      <a:pt x="189" y="76"/>
                      <a:pt x="188" y="76"/>
                    </a:cubicBezTo>
                    <a:cubicBezTo>
                      <a:pt x="188" y="77"/>
                      <a:pt x="187" y="77"/>
                      <a:pt x="187" y="78"/>
                    </a:cubicBezTo>
                    <a:cubicBezTo>
                      <a:pt x="187" y="79"/>
                      <a:pt x="186" y="79"/>
                      <a:pt x="186" y="79"/>
                    </a:cubicBezTo>
                    <a:cubicBezTo>
                      <a:pt x="185" y="80"/>
                      <a:pt x="185" y="80"/>
                      <a:pt x="184" y="80"/>
                    </a:cubicBezTo>
                    <a:cubicBezTo>
                      <a:pt x="184" y="80"/>
                      <a:pt x="184" y="81"/>
                      <a:pt x="183" y="81"/>
                    </a:cubicBezTo>
                    <a:cubicBezTo>
                      <a:pt x="183" y="82"/>
                      <a:pt x="182" y="83"/>
                      <a:pt x="182" y="84"/>
                    </a:cubicBezTo>
                    <a:cubicBezTo>
                      <a:pt x="181" y="85"/>
                      <a:pt x="182" y="85"/>
                      <a:pt x="182" y="85"/>
                    </a:cubicBezTo>
                    <a:cubicBezTo>
                      <a:pt x="182" y="86"/>
                      <a:pt x="182" y="88"/>
                      <a:pt x="181" y="89"/>
                    </a:cubicBezTo>
                    <a:cubicBezTo>
                      <a:pt x="181" y="89"/>
                      <a:pt x="180" y="90"/>
                      <a:pt x="180" y="91"/>
                    </a:cubicBezTo>
                    <a:cubicBezTo>
                      <a:pt x="179" y="92"/>
                      <a:pt x="180" y="92"/>
                      <a:pt x="180" y="92"/>
                    </a:cubicBezTo>
                    <a:cubicBezTo>
                      <a:pt x="180" y="93"/>
                      <a:pt x="181" y="93"/>
                      <a:pt x="181" y="94"/>
                    </a:cubicBezTo>
                    <a:cubicBezTo>
                      <a:pt x="181" y="94"/>
                      <a:pt x="180" y="96"/>
                      <a:pt x="180" y="97"/>
                    </a:cubicBezTo>
                    <a:cubicBezTo>
                      <a:pt x="180" y="98"/>
                      <a:pt x="179" y="99"/>
                      <a:pt x="179" y="100"/>
                    </a:cubicBezTo>
                    <a:cubicBezTo>
                      <a:pt x="178" y="101"/>
                      <a:pt x="176" y="102"/>
                      <a:pt x="175" y="102"/>
                    </a:cubicBezTo>
                    <a:cubicBezTo>
                      <a:pt x="175" y="102"/>
                      <a:pt x="169" y="103"/>
                      <a:pt x="169" y="103"/>
                    </a:cubicBezTo>
                    <a:cubicBezTo>
                      <a:pt x="169" y="103"/>
                      <a:pt x="168" y="110"/>
                      <a:pt x="168" y="111"/>
                    </a:cubicBezTo>
                    <a:cubicBezTo>
                      <a:pt x="168" y="111"/>
                      <a:pt x="167" y="116"/>
                      <a:pt x="165" y="118"/>
                    </a:cubicBezTo>
                    <a:cubicBezTo>
                      <a:pt x="164" y="115"/>
                      <a:pt x="164" y="115"/>
                      <a:pt x="164" y="115"/>
                    </a:cubicBezTo>
                    <a:cubicBezTo>
                      <a:pt x="164" y="112"/>
                      <a:pt x="164" y="112"/>
                      <a:pt x="164" y="112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63" y="105"/>
                      <a:pt x="163" y="105"/>
                      <a:pt x="163" y="105"/>
                    </a:cubicBezTo>
                    <a:cubicBezTo>
                      <a:pt x="162" y="105"/>
                      <a:pt x="162" y="105"/>
                      <a:pt x="162" y="105"/>
                    </a:cubicBezTo>
                    <a:cubicBezTo>
                      <a:pt x="161" y="105"/>
                      <a:pt x="161" y="105"/>
                      <a:pt x="161" y="105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09"/>
                      <a:pt x="159" y="110"/>
                      <a:pt x="159" y="110"/>
                    </a:cubicBezTo>
                    <a:cubicBezTo>
                      <a:pt x="159" y="110"/>
                      <a:pt x="158" y="110"/>
                      <a:pt x="158" y="109"/>
                    </a:cubicBezTo>
                    <a:cubicBezTo>
                      <a:pt x="157" y="109"/>
                      <a:pt x="156" y="109"/>
                      <a:pt x="156" y="109"/>
                    </a:cubicBezTo>
                    <a:cubicBezTo>
                      <a:pt x="156" y="108"/>
                      <a:pt x="156" y="108"/>
                      <a:pt x="156" y="108"/>
                    </a:cubicBezTo>
                    <a:cubicBezTo>
                      <a:pt x="156" y="108"/>
                      <a:pt x="155" y="107"/>
                      <a:pt x="155" y="106"/>
                    </a:cubicBezTo>
                    <a:cubicBezTo>
                      <a:pt x="155" y="106"/>
                      <a:pt x="156" y="105"/>
                      <a:pt x="155" y="105"/>
                    </a:cubicBezTo>
                    <a:cubicBezTo>
                      <a:pt x="155" y="104"/>
                      <a:pt x="157" y="102"/>
                      <a:pt x="157" y="102"/>
                    </a:cubicBezTo>
                    <a:cubicBezTo>
                      <a:pt x="157" y="102"/>
                      <a:pt x="158" y="103"/>
                      <a:pt x="158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1"/>
                      <a:pt x="161" y="100"/>
                      <a:pt x="161" y="100"/>
                    </a:cubicBezTo>
                    <a:cubicBezTo>
                      <a:pt x="162" y="100"/>
                      <a:pt x="162" y="100"/>
                      <a:pt x="162" y="100"/>
                    </a:cubicBezTo>
                    <a:cubicBezTo>
                      <a:pt x="162" y="100"/>
                      <a:pt x="162" y="98"/>
                      <a:pt x="162" y="97"/>
                    </a:cubicBezTo>
                    <a:cubicBezTo>
                      <a:pt x="162" y="97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6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2" y="95"/>
                      <a:pt x="161" y="95"/>
                    </a:cubicBezTo>
                    <a:cubicBezTo>
                      <a:pt x="161" y="94"/>
                      <a:pt x="153" y="94"/>
                      <a:pt x="152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49" y="94"/>
                      <a:pt x="148" y="94"/>
                    </a:cubicBezTo>
                    <a:cubicBezTo>
                      <a:pt x="147" y="94"/>
                      <a:pt x="146" y="93"/>
                      <a:pt x="146" y="93"/>
                    </a:cubicBezTo>
                    <a:cubicBezTo>
                      <a:pt x="146" y="93"/>
                      <a:pt x="146" y="92"/>
                      <a:pt x="146" y="92"/>
                    </a:cubicBezTo>
                    <a:cubicBezTo>
                      <a:pt x="146" y="92"/>
                      <a:pt x="147" y="91"/>
                      <a:pt x="147" y="91"/>
                    </a:cubicBezTo>
                    <a:cubicBezTo>
                      <a:pt x="147" y="90"/>
                      <a:pt x="147" y="90"/>
                      <a:pt x="147" y="89"/>
                    </a:cubicBezTo>
                    <a:cubicBezTo>
                      <a:pt x="147" y="89"/>
                      <a:pt x="146" y="88"/>
                      <a:pt x="146" y="88"/>
                    </a:cubicBezTo>
                    <a:cubicBezTo>
                      <a:pt x="146" y="88"/>
                      <a:pt x="146" y="87"/>
                      <a:pt x="146" y="86"/>
                    </a:cubicBezTo>
                    <a:cubicBezTo>
                      <a:pt x="145" y="86"/>
                      <a:pt x="145" y="87"/>
                      <a:pt x="145" y="87"/>
                    </a:cubicBezTo>
                    <a:cubicBezTo>
                      <a:pt x="145" y="87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8"/>
                      <a:pt x="142" y="87"/>
                      <a:pt x="142" y="87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0" y="85"/>
                      <a:pt x="140" y="85"/>
                      <a:pt x="140" y="85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38" y="86"/>
                      <a:pt x="138" y="86"/>
                      <a:pt x="138" y="86"/>
                    </a:cubicBezTo>
                    <a:cubicBezTo>
                      <a:pt x="137" y="84"/>
                      <a:pt x="137" y="84"/>
                      <a:pt x="137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6" y="84"/>
                      <a:pt x="136" y="85"/>
                      <a:pt x="136" y="85"/>
                    </a:cubicBezTo>
                    <a:cubicBezTo>
                      <a:pt x="136" y="85"/>
                      <a:pt x="136" y="86"/>
                      <a:pt x="136" y="86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5" y="86"/>
                      <a:pt x="134" y="88"/>
                      <a:pt x="134" y="88"/>
                    </a:cubicBezTo>
                    <a:cubicBezTo>
                      <a:pt x="134" y="88"/>
                      <a:pt x="134" y="89"/>
                      <a:pt x="134" y="89"/>
                    </a:cubicBezTo>
                    <a:cubicBezTo>
                      <a:pt x="136" y="91"/>
                      <a:pt x="136" y="91"/>
                      <a:pt x="136" y="91"/>
                    </a:cubicBezTo>
                    <a:cubicBezTo>
                      <a:pt x="136" y="91"/>
                      <a:pt x="137" y="91"/>
                      <a:pt x="138" y="91"/>
                    </a:cubicBezTo>
                    <a:cubicBezTo>
                      <a:pt x="138" y="91"/>
                      <a:pt x="139" y="91"/>
                      <a:pt x="139" y="91"/>
                    </a:cubicBezTo>
                    <a:cubicBezTo>
                      <a:pt x="139" y="91"/>
                      <a:pt x="140" y="92"/>
                      <a:pt x="140" y="92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8" y="94"/>
                      <a:pt x="138" y="94"/>
                    </a:cubicBezTo>
                    <a:cubicBezTo>
                      <a:pt x="138" y="94"/>
                      <a:pt x="136" y="94"/>
                      <a:pt x="136" y="94"/>
                    </a:cubicBezTo>
                    <a:cubicBezTo>
                      <a:pt x="136" y="94"/>
                      <a:pt x="137" y="95"/>
                      <a:pt x="137" y="95"/>
                    </a:cubicBezTo>
                    <a:cubicBezTo>
                      <a:pt x="137" y="95"/>
                      <a:pt x="137" y="96"/>
                      <a:pt x="136" y="96"/>
                    </a:cubicBezTo>
                    <a:cubicBezTo>
                      <a:pt x="136" y="96"/>
                      <a:pt x="135" y="96"/>
                      <a:pt x="135" y="96"/>
                    </a:cubicBezTo>
                    <a:cubicBezTo>
                      <a:pt x="134" y="96"/>
                      <a:pt x="134" y="96"/>
                      <a:pt x="134" y="97"/>
                    </a:cubicBezTo>
                    <a:cubicBezTo>
                      <a:pt x="134" y="97"/>
                      <a:pt x="134" y="99"/>
                      <a:pt x="134" y="99"/>
                    </a:cubicBezTo>
                    <a:cubicBezTo>
                      <a:pt x="134" y="99"/>
                      <a:pt x="135" y="99"/>
                      <a:pt x="135" y="99"/>
                    </a:cubicBezTo>
                    <a:cubicBezTo>
                      <a:pt x="135" y="100"/>
                      <a:pt x="136" y="100"/>
                      <a:pt x="137" y="100"/>
                    </a:cubicBezTo>
                    <a:cubicBezTo>
                      <a:pt x="137" y="100"/>
                      <a:pt x="138" y="100"/>
                      <a:pt x="138" y="100"/>
                    </a:cubicBezTo>
                    <a:cubicBezTo>
                      <a:pt x="139" y="101"/>
                      <a:pt x="139" y="101"/>
                      <a:pt x="139" y="101"/>
                    </a:cubicBezTo>
                    <a:cubicBezTo>
                      <a:pt x="139" y="102"/>
                      <a:pt x="139" y="102"/>
                      <a:pt x="139" y="103"/>
                    </a:cubicBezTo>
                    <a:cubicBezTo>
                      <a:pt x="139" y="103"/>
                      <a:pt x="139" y="104"/>
                      <a:pt x="139" y="104"/>
                    </a:cubicBezTo>
                    <a:cubicBezTo>
                      <a:pt x="139" y="104"/>
                      <a:pt x="138" y="104"/>
                      <a:pt x="138" y="104"/>
                    </a:cubicBezTo>
                    <a:cubicBezTo>
                      <a:pt x="138" y="105"/>
                      <a:pt x="137" y="105"/>
                      <a:pt x="137" y="105"/>
                    </a:cubicBezTo>
                    <a:cubicBezTo>
                      <a:pt x="138" y="106"/>
                      <a:pt x="138" y="106"/>
                      <a:pt x="138" y="107"/>
                    </a:cubicBezTo>
                    <a:cubicBezTo>
                      <a:pt x="139" y="107"/>
                      <a:pt x="139" y="107"/>
                      <a:pt x="139" y="107"/>
                    </a:cubicBezTo>
                    <a:cubicBezTo>
                      <a:pt x="139" y="108"/>
                      <a:pt x="138" y="108"/>
                      <a:pt x="139" y="108"/>
                    </a:cubicBezTo>
                    <a:cubicBezTo>
                      <a:pt x="139" y="108"/>
                      <a:pt x="139" y="108"/>
                      <a:pt x="140" y="109"/>
                    </a:cubicBezTo>
                    <a:cubicBezTo>
                      <a:pt x="140" y="109"/>
                      <a:pt x="140" y="110"/>
                      <a:pt x="140" y="110"/>
                    </a:cubicBezTo>
                    <a:cubicBezTo>
                      <a:pt x="140" y="110"/>
                      <a:pt x="140" y="111"/>
                      <a:pt x="140" y="111"/>
                    </a:cubicBezTo>
                    <a:cubicBezTo>
                      <a:pt x="140" y="111"/>
                      <a:pt x="141" y="114"/>
                      <a:pt x="141" y="114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39" y="120"/>
                      <a:pt x="138" y="120"/>
                    </a:cubicBezTo>
                    <a:cubicBezTo>
                      <a:pt x="138" y="120"/>
                      <a:pt x="138" y="120"/>
                      <a:pt x="138" y="120"/>
                    </a:cubicBezTo>
                    <a:cubicBezTo>
                      <a:pt x="137" y="120"/>
                      <a:pt x="137" y="120"/>
                      <a:pt x="136" y="120"/>
                    </a:cubicBezTo>
                    <a:cubicBezTo>
                      <a:pt x="136" y="119"/>
                      <a:pt x="136" y="119"/>
                      <a:pt x="135" y="119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5" y="119"/>
                      <a:pt x="135" y="118"/>
                      <a:pt x="135" y="117"/>
                    </a:cubicBezTo>
                    <a:cubicBezTo>
                      <a:pt x="135" y="117"/>
                      <a:pt x="135" y="117"/>
                      <a:pt x="135" y="116"/>
                    </a:cubicBezTo>
                    <a:cubicBezTo>
                      <a:pt x="133" y="118"/>
                      <a:pt x="131" y="120"/>
                      <a:pt x="129" y="120"/>
                    </a:cubicBezTo>
                    <a:cubicBezTo>
                      <a:pt x="127" y="120"/>
                      <a:pt x="126" y="123"/>
                      <a:pt x="127" y="124"/>
                    </a:cubicBezTo>
                    <a:cubicBezTo>
                      <a:pt x="127" y="126"/>
                      <a:pt x="127" y="128"/>
                      <a:pt x="125" y="129"/>
                    </a:cubicBezTo>
                    <a:cubicBezTo>
                      <a:pt x="125" y="129"/>
                      <a:pt x="124" y="130"/>
                      <a:pt x="124" y="130"/>
                    </a:cubicBezTo>
                    <a:cubicBezTo>
                      <a:pt x="123" y="132"/>
                      <a:pt x="121" y="132"/>
                      <a:pt x="119" y="133"/>
                    </a:cubicBezTo>
                    <a:cubicBezTo>
                      <a:pt x="119" y="133"/>
                      <a:pt x="117" y="134"/>
                      <a:pt x="116" y="132"/>
                    </a:cubicBezTo>
                    <a:cubicBezTo>
                      <a:pt x="116" y="132"/>
                      <a:pt x="115" y="133"/>
                      <a:pt x="115" y="134"/>
                    </a:cubicBezTo>
                    <a:cubicBezTo>
                      <a:pt x="115" y="135"/>
                      <a:pt x="115" y="135"/>
                      <a:pt x="114" y="136"/>
                    </a:cubicBezTo>
                    <a:cubicBezTo>
                      <a:pt x="112" y="136"/>
                      <a:pt x="112" y="138"/>
                      <a:pt x="111" y="139"/>
                    </a:cubicBezTo>
                    <a:cubicBezTo>
                      <a:pt x="110" y="141"/>
                      <a:pt x="109" y="142"/>
                      <a:pt x="107" y="143"/>
                    </a:cubicBezTo>
                    <a:cubicBezTo>
                      <a:pt x="105" y="144"/>
                      <a:pt x="103" y="146"/>
                      <a:pt x="102" y="148"/>
                    </a:cubicBezTo>
                    <a:cubicBezTo>
                      <a:pt x="101" y="150"/>
                      <a:pt x="99" y="150"/>
                      <a:pt x="97" y="151"/>
                    </a:cubicBezTo>
                    <a:cubicBezTo>
                      <a:pt x="97" y="151"/>
                      <a:pt x="96" y="151"/>
                      <a:pt x="96" y="151"/>
                    </a:cubicBezTo>
                    <a:cubicBezTo>
                      <a:pt x="96" y="152"/>
                      <a:pt x="95" y="152"/>
                      <a:pt x="95" y="153"/>
                    </a:cubicBezTo>
                    <a:cubicBezTo>
                      <a:pt x="96" y="154"/>
                      <a:pt x="95" y="155"/>
                      <a:pt x="93" y="154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4" y="155"/>
                      <a:pt x="95" y="154"/>
                      <a:pt x="95" y="155"/>
                    </a:cubicBezTo>
                    <a:cubicBezTo>
                      <a:pt x="95" y="156"/>
                      <a:pt x="94" y="156"/>
                      <a:pt x="94" y="157"/>
                    </a:cubicBezTo>
                    <a:cubicBezTo>
                      <a:pt x="92" y="157"/>
                      <a:pt x="90" y="157"/>
                      <a:pt x="89" y="158"/>
                    </a:cubicBezTo>
                    <a:cubicBezTo>
                      <a:pt x="88" y="158"/>
                      <a:pt x="88" y="158"/>
                      <a:pt x="88" y="159"/>
                    </a:cubicBezTo>
                    <a:cubicBezTo>
                      <a:pt x="87" y="162"/>
                      <a:pt x="86" y="162"/>
                      <a:pt x="84" y="160"/>
                    </a:cubicBezTo>
                    <a:cubicBezTo>
                      <a:pt x="81" y="161"/>
                      <a:pt x="80" y="165"/>
                      <a:pt x="80" y="167"/>
                    </a:cubicBezTo>
                    <a:cubicBezTo>
                      <a:pt x="81" y="169"/>
                      <a:pt x="82" y="170"/>
                      <a:pt x="81" y="172"/>
                    </a:cubicBezTo>
                    <a:cubicBezTo>
                      <a:pt x="80" y="172"/>
                      <a:pt x="81" y="172"/>
                      <a:pt x="81" y="173"/>
                    </a:cubicBezTo>
                    <a:cubicBezTo>
                      <a:pt x="82" y="173"/>
                      <a:pt x="81" y="174"/>
                      <a:pt x="80" y="175"/>
                    </a:cubicBezTo>
                    <a:cubicBezTo>
                      <a:pt x="80" y="175"/>
                      <a:pt x="80" y="176"/>
                      <a:pt x="80" y="176"/>
                    </a:cubicBezTo>
                    <a:cubicBezTo>
                      <a:pt x="82" y="177"/>
                      <a:pt x="81" y="179"/>
                      <a:pt x="81" y="181"/>
                    </a:cubicBezTo>
                    <a:cubicBezTo>
                      <a:pt x="82" y="184"/>
                      <a:pt x="80" y="186"/>
                      <a:pt x="78" y="188"/>
                    </a:cubicBezTo>
                    <a:cubicBezTo>
                      <a:pt x="78" y="188"/>
                      <a:pt x="78" y="189"/>
                      <a:pt x="78" y="189"/>
                    </a:cubicBezTo>
                    <a:cubicBezTo>
                      <a:pt x="78" y="190"/>
                      <a:pt x="79" y="192"/>
                      <a:pt x="79" y="193"/>
                    </a:cubicBezTo>
                    <a:cubicBezTo>
                      <a:pt x="79" y="194"/>
                      <a:pt x="79" y="194"/>
                      <a:pt x="78" y="195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79" y="196"/>
                      <a:pt x="79" y="198"/>
                      <a:pt x="79" y="199"/>
                    </a:cubicBezTo>
                    <a:cubicBezTo>
                      <a:pt x="79" y="200"/>
                      <a:pt x="77" y="200"/>
                      <a:pt x="76" y="199"/>
                    </a:cubicBezTo>
                    <a:cubicBezTo>
                      <a:pt x="75" y="199"/>
                      <a:pt x="75" y="199"/>
                      <a:pt x="75" y="199"/>
                    </a:cubicBezTo>
                    <a:cubicBezTo>
                      <a:pt x="75" y="201"/>
                      <a:pt x="74" y="202"/>
                      <a:pt x="73" y="203"/>
                    </a:cubicBezTo>
                    <a:cubicBezTo>
                      <a:pt x="73" y="204"/>
                      <a:pt x="72" y="205"/>
                      <a:pt x="73" y="206"/>
                    </a:cubicBezTo>
                    <a:cubicBezTo>
                      <a:pt x="73" y="206"/>
                      <a:pt x="73" y="207"/>
                      <a:pt x="72" y="207"/>
                    </a:cubicBezTo>
                    <a:cubicBezTo>
                      <a:pt x="71" y="207"/>
                      <a:pt x="70" y="207"/>
                      <a:pt x="68" y="208"/>
                    </a:cubicBezTo>
                    <a:cubicBezTo>
                      <a:pt x="68" y="209"/>
                      <a:pt x="67" y="209"/>
                      <a:pt x="67" y="210"/>
                    </a:cubicBezTo>
                    <a:cubicBezTo>
                      <a:pt x="67" y="213"/>
                      <a:pt x="64" y="215"/>
                      <a:pt x="62" y="214"/>
                    </a:cubicBezTo>
                    <a:cubicBezTo>
                      <a:pt x="62" y="214"/>
                      <a:pt x="62" y="214"/>
                      <a:pt x="62" y="213"/>
                    </a:cubicBezTo>
                    <a:cubicBezTo>
                      <a:pt x="62" y="214"/>
                      <a:pt x="62" y="214"/>
                      <a:pt x="62" y="214"/>
                    </a:cubicBezTo>
                    <a:cubicBezTo>
                      <a:pt x="59" y="213"/>
                      <a:pt x="58" y="211"/>
                      <a:pt x="57" y="209"/>
                    </a:cubicBezTo>
                    <a:cubicBezTo>
                      <a:pt x="56" y="207"/>
                      <a:pt x="55" y="205"/>
                      <a:pt x="55" y="203"/>
                    </a:cubicBezTo>
                    <a:cubicBezTo>
                      <a:pt x="55" y="201"/>
                      <a:pt x="54" y="199"/>
                      <a:pt x="53" y="197"/>
                    </a:cubicBezTo>
                    <a:cubicBezTo>
                      <a:pt x="52" y="196"/>
                      <a:pt x="52" y="196"/>
                      <a:pt x="52" y="195"/>
                    </a:cubicBezTo>
                    <a:cubicBezTo>
                      <a:pt x="51" y="192"/>
                      <a:pt x="50" y="190"/>
                      <a:pt x="48" y="188"/>
                    </a:cubicBezTo>
                    <a:cubicBezTo>
                      <a:pt x="47" y="186"/>
                      <a:pt x="45" y="184"/>
                      <a:pt x="45" y="181"/>
                    </a:cubicBezTo>
                    <a:cubicBezTo>
                      <a:pt x="44" y="179"/>
                      <a:pt x="44" y="177"/>
                      <a:pt x="44" y="175"/>
                    </a:cubicBezTo>
                    <a:cubicBezTo>
                      <a:pt x="42" y="174"/>
                      <a:pt x="42" y="173"/>
                      <a:pt x="42" y="171"/>
                    </a:cubicBezTo>
                    <a:cubicBezTo>
                      <a:pt x="42" y="171"/>
                      <a:pt x="42" y="171"/>
                      <a:pt x="42" y="171"/>
                    </a:cubicBezTo>
                    <a:cubicBezTo>
                      <a:pt x="41" y="170"/>
                      <a:pt x="41" y="170"/>
                      <a:pt x="41" y="169"/>
                    </a:cubicBezTo>
                    <a:cubicBezTo>
                      <a:pt x="41" y="169"/>
                      <a:pt x="40" y="168"/>
                      <a:pt x="40" y="167"/>
                    </a:cubicBezTo>
                    <a:cubicBezTo>
                      <a:pt x="39" y="167"/>
                      <a:pt x="39" y="165"/>
                      <a:pt x="39" y="165"/>
                    </a:cubicBezTo>
                    <a:cubicBezTo>
                      <a:pt x="38" y="163"/>
                      <a:pt x="37" y="161"/>
                      <a:pt x="36" y="160"/>
                    </a:cubicBezTo>
                    <a:cubicBezTo>
                      <a:pt x="36" y="159"/>
                      <a:pt x="35" y="159"/>
                      <a:pt x="35" y="158"/>
                    </a:cubicBezTo>
                    <a:cubicBezTo>
                      <a:pt x="35" y="156"/>
                      <a:pt x="34" y="153"/>
                      <a:pt x="34" y="151"/>
                    </a:cubicBezTo>
                    <a:cubicBezTo>
                      <a:pt x="34" y="149"/>
                      <a:pt x="33" y="147"/>
                      <a:pt x="32" y="145"/>
                    </a:cubicBezTo>
                    <a:cubicBezTo>
                      <a:pt x="32" y="144"/>
                      <a:pt x="32" y="143"/>
                      <a:pt x="32" y="142"/>
                    </a:cubicBezTo>
                    <a:cubicBezTo>
                      <a:pt x="31" y="138"/>
                      <a:pt x="30" y="133"/>
                      <a:pt x="31" y="129"/>
                    </a:cubicBezTo>
                    <a:cubicBezTo>
                      <a:pt x="31" y="128"/>
                      <a:pt x="31" y="128"/>
                      <a:pt x="31" y="127"/>
                    </a:cubicBezTo>
                    <a:cubicBezTo>
                      <a:pt x="32" y="126"/>
                      <a:pt x="31" y="125"/>
                      <a:pt x="31" y="124"/>
                    </a:cubicBezTo>
                    <a:cubicBezTo>
                      <a:pt x="30" y="123"/>
                      <a:pt x="30" y="121"/>
                      <a:pt x="30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29" y="118"/>
                      <a:pt x="30" y="116"/>
                      <a:pt x="29" y="114"/>
                    </a:cubicBezTo>
                    <a:cubicBezTo>
                      <a:pt x="29" y="113"/>
                      <a:pt x="28" y="113"/>
                      <a:pt x="28" y="113"/>
                    </a:cubicBezTo>
                    <a:cubicBezTo>
                      <a:pt x="28" y="114"/>
                      <a:pt x="28" y="115"/>
                      <a:pt x="28" y="115"/>
                    </a:cubicBezTo>
                    <a:cubicBezTo>
                      <a:pt x="27" y="116"/>
                      <a:pt x="27" y="116"/>
                      <a:pt x="27" y="117"/>
                    </a:cubicBezTo>
                    <a:cubicBezTo>
                      <a:pt x="28" y="119"/>
                      <a:pt x="27" y="121"/>
                      <a:pt x="26" y="122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4" y="124"/>
                      <a:pt x="22" y="126"/>
                      <a:pt x="19" y="126"/>
                    </a:cubicBezTo>
                    <a:cubicBezTo>
                      <a:pt x="19" y="125"/>
                      <a:pt x="18" y="127"/>
                      <a:pt x="18" y="126"/>
                    </a:cubicBezTo>
                    <a:cubicBezTo>
                      <a:pt x="17" y="126"/>
                      <a:pt x="16" y="126"/>
                      <a:pt x="16" y="125"/>
                    </a:cubicBezTo>
                    <a:cubicBezTo>
                      <a:pt x="15" y="125"/>
                      <a:pt x="15" y="125"/>
                      <a:pt x="14" y="124"/>
                    </a:cubicBezTo>
                    <a:cubicBezTo>
                      <a:pt x="13" y="123"/>
                      <a:pt x="11" y="122"/>
                      <a:pt x="11" y="120"/>
                    </a:cubicBezTo>
                    <a:cubicBezTo>
                      <a:pt x="10" y="120"/>
                      <a:pt x="10" y="119"/>
                      <a:pt x="9" y="119"/>
                    </a:cubicBezTo>
                    <a:cubicBezTo>
                      <a:pt x="7" y="118"/>
                      <a:pt x="7" y="116"/>
                      <a:pt x="5" y="115"/>
                    </a:cubicBezTo>
                    <a:cubicBezTo>
                      <a:pt x="5" y="114"/>
                      <a:pt x="6" y="114"/>
                      <a:pt x="6" y="114"/>
                    </a:cubicBezTo>
                    <a:cubicBezTo>
                      <a:pt x="8" y="115"/>
                      <a:pt x="10" y="114"/>
                      <a:pt x="12" y="113"/>
                    </a:cubicBezTo>
                    <a:cubicBezTo>
                      <a:pt x="12" y="112"/>
                      <a:pt x="14" y="113"/>
                      <a:pt x="14" y="111"/>
                    </a:cubicBezTo>
                    <a:cubicBezTo>
                      <a:pt x="15" y="110"/>
                      <a:pt x="14" y="110"/>
                      <a:pt x="13" y="110"/>
                    </a:cubicBezTo>
                    <a:cubicBezTo>
                      <a:pt x="13" y="110"/>
                      <a:pt x="12" y="110"/>
                      <a:pt x="12" y="110"/>
                    </a:cubicBezTo>
                    <a:cubicBezTo>
                      <a:pt x="9" y="112"/>
                      <a:pt x="4" y="110"/>
                      <a:pt x="2" y="107"/>
                    </a:cubicBezTo>
                    <a:cubicBezTo>
                      <a:pt x="2" y="107"/>
                      <a:pt x="3" y="106"/>
                      <a:pt x="2" y="105"/>
                    </a:cubicBezTo>
                    <a:cubicBezTo>
                      <a:pt x="1" y="105"/>
                      <a:pt x="1" y="105"/>
                      <a:pt x="0" y="104"/>
                    </a:cubicBezTo>
                    <a:cubicBezTo>
                      <a:pt x="0" y="104"/>
                      <a:pt x="1" y="104"/>
                      <a:pt x="1" y="103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3" y="103"/>
                      <a:pt x="3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3" y="101"/>
                      <a:pt x="14" y="100"/>
                      <a:pt x="14" y="100"/>
                    </a:cubicBezTo>
                    <a:cubicBezTo>
                      <a:pt x="14" y="100"/>
                      <a:pt x="15" y="100"/>
                      <a:pt x="15" y="100"/>
                    </a:cubicBezTo>
                    <a:cubicBezTo>
                      <a:pt x="16" y="101"/>
                      <a:pt x="16" y="101"/>
                      <a:pt x="16" y="101"/>
                    </a:cubicBezTo>
                    <a:cubicBezTo>
                      <a:pt x="16" y="101"/>
                      <a:pt x="17" y="101"/>
                      <a:pt x="17" y="101"/>
                    </a:cubicBezTo>
                    <a:cubicBezTo>
                      <a:pt x="17" y="101"/>
                      <a:pt x="19" y="100"/>
                      <a:pt x="19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9" y="100"/>
                      <a:pt x="18" y="99"/>
                      <a:pt x="19" y="99"/>
                    </a:cubicBezTo>
                    <a:cubicBezTo>
                      <a:pt x="19" y="99"/>
                      <a:pt x="19" y="98"/>
                      <a:pt x="19" y="9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4" y="90"/>
                      <a:pt x="13" y="90"/>
                      <a:pt x="13" y="90"/>
                    </a:cubicBezTo>
                    <a:cubicBezTo>
                      <a:pt x="13" y="90"/>
                      <a:pt x="12" y="89"/>
                      <a:pt x="12" y="89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2" y="88"/>
                      <a:pt x="13" y="88"/>
                      <a:pt x="13" y="87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7"/>
                      <a:pt x="13" y="87"/>
                      <a:pt x="13" y="86"/>
                    </a:cubicBezTo>
                    <a:cubicBezTo>
                      <a:pt x="13" y="85"/>
                      <a:pt x="13" y="84"/>
                      <a:pt x="13" y="84"/>
                    </a:cubicBezTo>
                    <a:cubicBezTo>
                      <a:pt x="13" y="84"/>
                      <a:pt x="10" y="83"/>
                      <a:pt x="10" y="83"/>
                    </a:cubicBezTo>
                    <a:cubicBezTo>
                      <a:pt x="10" y="83"/>
                      <a:pt x="8" y="82"/>
                      <a:pt x="8" y="82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0"/>
                      <a:pt x="11" y="76"/>
                      <a:pt x="11" y="76"/>
                    </a:cubicBezTo>
                    <a:cubicBezTo>
                      <a:pt x="11" y="76"/>
                      <a:pt x="14" y="72"/>
                      <a:pt x="14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9" y="74"/>
                      <a:pt x="20" y="74"/>
                      <a:pt x="20" y="74"/>
                    </a:cubicBezTo>
                    <a:cubicBezTo>
                      <a:pt x="21" y="74"/>
                      <a:pt x="25" y="73"/>
                      <a:pt x="25" y="73"/>
                    </a:cubicBezTo>
                    <a:cubicBezTo>
                      <a:pt x="25" y="73"/>
                      <a:pt x="26" y="70"/>
                      <a:pt x="26" y="69"/>
                    </a:cubicBezTo>
                    <a:cubicBezTo>
                      <a:pt x="26" y="69"/>
                      <a:pt x="27" y="68"/>
                      <a:pt x="27" y="67"/>
                    </a:cubicBezTo>
                    <a:cubicBezTo>
                      <a:pt x="28" y="67"/>
                      <a:pt x="32" y="65"/>
                      <a:pt x="32" y="65"/>
                    </a:cubicBezTo>
                    <a:cubicBezTo>
                      <a:pt x="32" y="65"/>
                      <a:pt x="33" y="60"/>
                      <a:pt x="34" y="60"/>
                    </a:cubicBezTo>
                    <a:cubicBezTo>
                      <a:pt x="34" y="59"/>
                      <a:pt x="35" y="57"/>
                      <a:pt x="35" y="57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3"/>
                    </a:cubicBezTo>
                    <a:cubicBezTo>
                      <a:pt x="42" y="43"/>
                      <a:pt x="45" y="41"/>
                      <a:pt x="45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2" y="35"/>
                    </a:cubicBezTo>
                    <a:cubicBezTo>
                      <a:pt x="42" y="35"/>
                      <a:pt x="41" y="35"/>
                      <a:pt x="41" y="35"/>
                    </a:cubicBezTo>
                    <a:cubicBezTo>
                      <a:pt x="41" y="35"/>
                      <a:pt x="39" y="34"/>
                      <a:pt x="39" y="34"/>
                    </a:cubicBezTo>
                    <a:cubicBezTo>
                      <a:pt x="38" y="34"/>
                      <a:pt x="37" y="33"/>
                      <a:pt x="37" y="33"/>
                    </a:cubicBezTo>
                    <a:cubicBezTo>
                      <a:pt x="37" y="33"/>
                      <a:pt x="36" y="32"/>
                      <a:pt x="36" y="31"/>
                    </a:cubicBezTo>
                    <a:cubicBezTo>
                      <a:pt x="36" y="31"/>
                      <a:pt x="36" y="30"/>
                      <a:pt x="36" y="29"/>
                    </a:cubicBezTo>
                    <a:cubicBezTo>
                      <a:pt x="36" y="29"/>
                      <a:pt x="36" y="27"/>
                      <a:pt x="36" y="27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5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1"/>
                      <a:pt x="36" y="20"/>
                    </a:cubicBezTo>
                    <a:cubicBezTo>
                      <a:pt x="36" y="20"/>
                      <a:pt x="37" y="19"/>
                      <a:pt x="37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7" y="13"/>
                      <a:pt x="37" y="13"/>
                    </a:cubicBezTo>
                    <a:cubicBezTo>
                      <a:pt x="37" y="13"/>
                      <a:pt x="35" y="12"/>
                      <a:pt x="35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0"/>
                      <a:pt x="33" y="10"/>
                    </a:cubicBezTo>
                    <a:cubicBezTo>
                      <a:pt x="33" y="10"/>
                      <a:pt x="30" y="9"/>
                      <a:pt x="30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4"/>
                      <a:pt x="33" y="3"/>
                      <a:pt x="33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40" y="1"/>
                    </a:cubicBezTo>
                    <a:cubicBezTo>
                      <a:pt x="41" y="1"/>
                      <a:pt x="42" y="1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2"/>
                      <a:pt x="49" y="2"/>
                      <a:pt x="50" y="3"/>
                    </a:cubicBezTo>
                    <a:cubicBezTo>
                      <a:pt x="50" y="3"/>
                      <a:pt x="52" y="3"/>
                      <a:pt x="52" y="3"/>
                    </a:cubicBezTo>
                    <a:cubicBezTo>
                      <a:pt x="53" y="4"/>
                      <a:pt x="55" y="5"/>
                      <a:pt x="55" y="5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62" y="11"/>
                      <a:pt x="62" y="11"/>
                    </a:cubicBezTo>
                    <a:cubicBezTo>
                      <a:pt x="63" y="11"/>
                      <a:pt x="62" y="12"/>
                      <a:pt x="62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69" y="10"/>
                      <a:pt x="70" y="9"/>
                      <a:pt x="72" y="9"/>
                    </a:cubicBezTo>
                    <a:cubicBezTo>
                      <a:pt x="73" y="9"/>
                      <a:pt x="76" y="9"/>
                      <a:pt x="76" y="9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8" y="12"/>
                    </a:cubicBezTo>
                    <a:cubicBezTo>
                      <a:pt x="78" y="12"/>
                      <a:pt x="79" y="13"/>
                      <a:pt x="79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4"/>
                      <a:pt x="82" y="15"/>
                    </a:cubicBezTo>
                    <a:cubicBezTo>
                      <a:pt x="82" y="15"/>
                      <a:pt x="82" y="15"/>
                      <a:pt x="82" y="16"/>
                    </a:cubicBezTo>
                    <a:cubicBezTo>
                      <a:pt x="82" y="16"/>
                      <a:pt x="81" y="17"/>
                      <a:pt x="81" y="17"/>
                    </a:cubicBezTo>
                    <a:cubicBezTo>
                      <a:pt x="81" y="17"/>
                      <a:pt x="80" y="18"/>
                      <a:pt x="80" y="18"/>
                    </a:cubicBezTo>
                    <a:cubicBezTo>
                      <a:pt x="79" y="18"/>
                      <a:pt x="79" y="19"/>
                      <a:pt x="78" y="19"/>
                    </a:cubicBezTo>
                    <a:cubicBezTo>
                      <a:pt x="78" y="20"/>
                      <a:pt x="78" y="21"/>
                      <a:pt x="78" y="21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8" y="23"/>
                      <a:pt x="77" y="25"/>
                      <a:pt x="76" y="25"/>
                    </a:cubicBezTo>
                    <a:cubicBezTo>
                      <a:pt x="76" y="25"/>
                      <a:pt x="75" y="26"/>
                      <a:pt x="75" y="26"/>
                    </a:cubicBezTo>
                    <a:cubicBezTo>
                      <a:pt x="74" y="26"/>
                      <a:pt x="73" y="27"/>
                      <a:pt x="73" y="27"/>
                    </a:cubicBezTo>
                    <a:cubicBezTo>
                      <a:pt x="73" y="27"/>
                      <a:pt x="72" y="27"/>
                      <a:pt x="71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3"/>
                      <a:pt x="76" y="34"/>
                      <a:pt x="76" y="34"/>
                    </a:cubicBezTo>
                    <a:cubicBezTo>
                      <a:pt x="77" y="35"/>
                      <a:pt x="76" y="36"/>
                      <a:pt x="76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8"/>
                      <a:pt x="72" y="38"/>
                    </a:cubicBezTo>
                    <a:cubicBezTo>
                      <a:pt x="72" y="38"/>
                      <a:pt x="72" y="36"/>
                      <a:pt x="72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7"/>
                      <a:pt x="69" y="38"/>
                      <a:pt x="69" y="39"/>
                    </a:cubicBezTo>
                    <a:cubicBezTo>
                      <a:pt x="69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1" y="41"/>
                    </a:cubicBezTo>
                    <a:cubicBezTo>
                      <a:pt x="72" y="41"/>
                      <a:pt x="71" y="42"/>
                      <a:pt x="71" y="42"/>
                    </a:cubicBezTo>
                    <a:cubicBezTo>
                      <a:pt x="71" y="42"/>
                      <a:pt x="71" y="44"/>
                      <a:pt x="72" y="44"/>
                    </a:cubicBezTo>
                    <a:cubicBezTo>
                      <a:pt x="73" y="45"/>
                      <a:pt x="71" y="46"/>
                      <a:pt x="71" y="46"/>
                    </a:cubicBezTo>
                    <a:cubicBezTo>
                      <a:pt x="71" y="46"/>
                      <a:pt x="71" y="47"/>
                      <a:pt x="72" y="47"/>
                    </a:cubicBezTo>
                    <a:cubicBezTo>
                      <a:pt x="72" y="47"/>
                      <a:pt x="73" y="48"/>
                      <a:pt x="73" y="48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5" y="49"/>
                      <a:pt x="76" y="49"/>
                      <a:pt x="77" y="49"/>
                    </a:cubicBezTo>
                    <a:cubicBezTo>
                      <a:pt x="77" y="49"/>
                      <a:pt x="80" y="51"/>
                      <a:pt x="80" y="51"/>
                    </a:cubicBezTo>
                    <a:cubicBezTo>
                      <a:pt x="80" y="51"/>
                      <a:pt x="81" y="52"/>
                      <a:pt x="81" y="52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2" y="78"/>
                      <a:pt x="102" y="78"/>
                      <a:pt x="102" y="78"/>
                    </a:cubicBezTo>
                    <a:cubicBezTo>
                      <a:pt x="103" y="77"/>
                      <a:pt x="103" y="77"/>
                      <a:pt x="103" y="77"/>
                    </a:cubicBezTo>
                    <a:cubicBezTo>
                      <a:pt x="103" y="77"/>
                      <a:pt x="105" y="78"/>
                      <a:pt x="105" y="78"/>
                    </a:cubicBezTo>
                    <a:cubicBezTo>
                      <a:pt x="105" y="78"/>
                      <a:pt x="106" y="77"/>
                      <a:pt x="106" y="77"/>
                    </a:cubicBezTo>
                    <a:cubicBezTo>
                      <a:pt x="107" y="76"/>
                      <a:pt x="107" y="76"/>
                      <a:pt x="107" y="76"/>
                    </a:cubicBezTo>
                    <a:cubicBezTo>
                      <a:pt x="107" y="76"/>
                      <a:pt x="109" y="77"/>
                      <a:pt x="109" y="77"/>
                    </a:cubicBezTo>
                    <a:cubicBezTo>
                      <a:pt x="109" y="77"/>
                      <a:pt x="111" y="78"/>
                      <a:pt x="111" y="78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14" y="82"/>
                      <a:pt x="114" y="82"/>
                      <a:pt x="114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7" y="81"/>
                      <a:pt x="118" y="82"/>
                      <a:pt x="118" y="82"/>
                    </a:cubicBezTo>
                    <a:cubicBezTo>
                      <a:pt x="118" y="82"/>
                      <a:pt x="119" y="83"/>
                      <a:pt x="119" y="83"/>
                    </a:cubicBezTo>
                    <a:cubicBezTo>
                      <a:pt x="120" y="83"/>
                      <a:pt x="120" y="83"/>
                      <a:pt x="120" y="83"/>
                    </a:cubicBezTo>
                    <a:cubicBezTo>
                      <a:pt x="123" y="83"/>
                      <a:pt x="123" y="83"/>
                      <a:pt x="123" y="83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7" y="84"/>
                      <a:pt x="127" y="84"/>
                      <a:pt x="127" y="84"/>
                    </a:cubicBezTo>
                    <a:cubicBezTo>
                      <a:pt x="127" y="84"/>
                      <a:pt x="128" y="85"/>
                      <a:pt x="128" y="85"/>
                    </a:cubicBezTo>
                    <a:cubicBezTo>
                      <a:pt x="128" y="85"/>
                      <a:pt x="129" y="85"/>
                      <a:pt x="129" y="85"/>
                    </a:cubicBezTo>
                    <a:cubicBezTo>
                      <a:pt x="130" y="85"/>
                      <a:pt x="130" y="85"/>
                      <a:pt x="130" y="85"/>
                    </a:cubicBezTo>
                    <a:cubicBezTo>
                      <a:pt x="130" y="85"/>
                      <a:pt x="131" y="84"/>
                      <a:pt x="131" y="85"/>
                    </a:cubicBezTo>
                    <a:cubicBezTo>
                      <a:pt x="132" y="85"/>
                      <a:pt x="132" y="85"/>
                      <a:pt x="132" y="85"/>
                    </a:cubicBezTo>
                    <a:cubicBezTo>
                      <a:pt x="132" y="85"/>
                      <a:pt x="132" y="84"/>
                      <a:pt x="133" y="84"/>
                    </a:cubicBezTo>
                    <a:cubicBezTo>
                      <a:pt x="133" y="84"/>
                      <a:pt x="134" y="85"/>
                      <a:pt x="134" y="85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5" y="83"/>
                      <a:pt x="134" y="80"/>
                      <a:pt x="134" y="80"/>
                    </a:cubicBezTo>
                    <a:cubicBezTo>
                      <a:pt x="134" y="79"/>
                      <a:pt x="134" y="76"/>
                      <a:pt x="134" y="76"/>
                    </a:cubicBezTo>
                    <a:cubicBezTo>
                      <a:pt x="134" y="76"/>
                      <a:pt x="135" y="75"/>
                      <a:pt x="135" y="75"/>
                    </a:cubicBezTo>
                    <a:cubicBezTo>
                      <a:pt x="135" y="75"/>
                      <a:pt x="135" y="73"/>
                      <a:pt x="135" y="73"/>
                    </a:cubicBezTo>
                    <a:cubicBezTo>
                      <a:pt x="135" y="73"/>
                      <a:pt x="135" y="73"/>
                      <a:pt x="135" y="73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38" y="72"/>
                      <a:pt x="138" y="72"/>
                      <a:pt x="138" y="72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9" y="74"/>
                      <a:pt x="139" y="74"/>
                      <a:pt x="139" y="74"/>
                    </a:cubicBezTo>
                    <a:cubicBezTo>
                      <a:pt x="139" y="77"/>
                      <a:pt x="139" y="77"/>
                      <a:pt x="139" y="77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41" y="82"/>
                      <a:pt x="141" y="82"/>
                      <a:pt x="141" y="82"/>
                    </a:cubicBezTo>
                    <a:cubicBezTo>
                      <a:pt x="141" y="82"/>
                      <a:pt x="143" y="82"/>
                      <a:pt x="143" y="82"/>
                    </a:cubicBezTo>
                    <a:cubicBezTo>
                      <a:pt x="144" y="82"/>
                      <a:pt x="146" y="82"/>
                      <a:pt x="146" y="82"/>
                    </a:cubicBezTo>
                    <a:cubicBezTo>
                      <a:pt x="146" y="82"/>
                      <a:pt x="148" y="82"/>
                      <a:pt x="148" y="82"/>
                    </a:cubicBezTo>
                    <a:cubicBezTo>
                      <a:pt x="148" y="82"/>
                      <a:pt x="149" y="81"/>
                      <a:pt x="149" y="81"/>
                    </a:cubicBezTo>
                    <a:cubicBezTo>
                      <a:pt x="151" y="81"/>
                      <a:pt x="151" y="81"/>
                      <a:pt x="151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4" y="82"/>
                      <a:pt x="154" y="82"/>
                      <a:pt x="154" y="82"/>
                    </a:cubicBezTo>
                    <a:cubicBezTo>
                      <a:pt x="154" y="82"/>
                      <a:pt x="158" y="82"/>
                      <a:pt x="159" y="81"/>
                    </a:cubicBezTo>
                    <a:cubicBezTo>
                      <a:pt x="160" y="81"/>
                      <a:pt x="161" y="81"/>
                      <a:pt x="161" y="81"/>
                    </a:cubicBezTo>
                    <a:cubicBezTo>
                      <a:pt x="162" y="77"/>
                      <a:pt x="162" y="77"/>
                      <a:pt x="162" y="77"/>
                    </a:cubicBezTo>
                    <a:cubicBezTo>
                      <a:pt x="162" y="77"/>
                      <a:pt x="161" y="77"/>
                      <a:pt x="160" y="76"/>
                    </a:cubicBezTo>
                    <a:cubicBezTo>
                      <a:pt x="160" y="76"/>
                      <a:pt x="158" y="76"/>
                      <a:pt x="158" y="76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2" y="74"/>
                      <a:pt x="162" y="74"/>
                    </a:cubicBezTo>
                    <a:cubicBezTo>
                      <a:pt x="163" y="74"/>
                      <a:pt x="164" y="74"/>
                      <a:pt x="165" y="73"/>
                    </a:cubicBezTo>
                    <a:cubicBezTo>
                      <a:pt x="165" y="73"/>
                      <a:pt x="166" y="73"/>
                      <a:pt x="166" y="72"/>
                    </a:cubicBezTo>
                    <a:cubicBezTo>
                      <a:pt x="166" y="72"/>
                      <a:pt x="166" y="71"/>
                      <a:pt x="166" y="71"/>
                    </a:cubicBezTo>
                    <a:cubicBezTo>
                      <a:pt x="166" y="71"/>
                      <a:pt x="168" y="71"/>
                      <a:pt x="168" y="70"/>
                    </a:cubicBezTo>
                    <a:cubicBezTo>
                      <a:pt x="168" y="69"/>
                      <a:pt x="169" y="69"/>
                      <a:pt x="169" y="68"/>
                    </a:cubicBezTo>
                    <a:cubicBezTo>
                      <a:pt x="170" y="68"/>
                      <a:pt x="171" y="68"/>
                      <a:pt x="172" y="67"/>
                    </a:cubicBezTo>
                    <a:cubicBezTo>
                      <a:pt x="173" y="67"/>
                      <a:pt x="174" y="67"/>
                      <a:pt x="174" y="67"/>
                    </a:cubicBezTo>
                    <a:cubicBezTo>
                      <a:pt x="175" y="66"/>
                      <a:pt x="176" y="65"/>
                      <a:pt x="176" y="65"/>
                    </a:cubicBezTo>
                    <a:cubicBezTo>
                      <a:pt x="176" y="64"/>
                      <a:pt x="176" y="64"/>
                      <a:pt x="177" y="64"/>
                    </a:cubicBezTo>
                    <a:cubicBezTo>
                      <a:pt x="177" y="63"/>
                      <a:pt x="179" y="63"/>
                      <a:pt x="179" y="63"/>
                    </a:cubicBezTo>
                    <a:cubicBezTo>
                      <a:pt x="180" y="63"/>
                      <a:pt x="181" y="64"/>
                      <a:pt x="183" y="64"/>
                    </a:cubicBezTo>
                    <a:cubicBezTo>
                      <a:pt x="184" y="65"/>
                      <a:pt x="185" y="64"/>
                      <a:pt x="185" y="63"/>
                    </a:cubicBezTo>
                    <a:cubicBezTo>
                      <a:pt x="185" y="63"/>
                      <a:pt x="188" y="62"/>
                      <a:pt x="188" y="62"/>
                    </a:cubicBezTo>
                    <a:cubicBezTo>
                      <a:pt x="189" y="62"/>
                      <a:pt x="190" y="63"/>
                      <a:pt x="190" y="63"/>
                    </a:cubicBezTo>
                    <a:cubicBezTo>
                      <a:pt x="190" y="64"/>
                      <a:pt x="192" y="66"/>
                      <a:pt x="192" y="67"/>
                    </a:cubicBezTo>
                    <a:cubicBezTo>
                      <a:pt x="192" y="67"/>
                      <a:pt x="191" y="69"/>
                      <a:pt x="191" y="69"/>
                    </a:cubicBezTo>
                    <a:cubicBezTo>
                      <a:pt x="191" y="70"/>
                      <a:pt x="189" y="71"/>
                      <a:pt x="189" y="71"/>
                    </a:cubicBezTo>
                    <a:cubicBezTo>
                      <a:pt x="194" y="73"/>
                      <a:pt x="194" y="73"/>
                      <a:pt x="194" y="73"/>
                    </a:cubicBezTo>
                    <a:cubicBezTo>
                      <a:pt x="194" y="74"/>
                      <a:pt x="194" y="75"/>
                      <a:pt x="194" y="7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2" name="Freeform 864">
                <a:extLst>
                  <a:ext uri="{FF2B5EF4-FFF2-40B4-BE49-F238E27FC236}">
                    <a16:creationId xmlns="" xmlns:a16="http://schemas.microsoft.com/office/drawing/2014/main" id="{52185FF5-F160-6D48-92E0-88ACAF24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9225" y="3517900"/>
                <a:ext cx="192087" cy="100013"/>
              </a:xfrm>
              <a:custGeom>
                <a:avLst/>
                <a:gdLst>
                  <a:gd name="T0" fmla="*/ 42 w 46"/>
                  <a:gd name="T1" fmla="*/ 15 h 24"/>
                  <a:gd name="T2" fmla="*/ 40 w 46"/>
                  <a:gd name="T3" fmla="*/ 14 h 24"/>
                  <a:gd name="T4" fmla="*/ 39 w 46"/>
                  <a:gd name="T5" fmla="*/ 11 h 24"/>
                  <a:gd name="T6" fmla="*/ 36 w 46"/>
                  <a:gd name="T7" fmla="*/ 10 h 24"/>
                  <a:gd name="T8" fmla="*/ 34 w 46"/>
                  <a:gd name="T9" fmla="*/ 8 h 24"/>
                  <a:gd name="T10" fmla="*/ 30 w 46"/>
                  <a:gd name="T11" fmla="*/ 9 h 24"/>
                  <a:gd name="T12" fmla="*/ 28 w 46"/>
                  <a:gd name="T13" fmla="*/ 9 h 24"/>
                  <a:gd name="T14" fmla="*/ 26 w 46"/>
                  <a:gd name="T15" fmla="*/ 9 h 24"/>
                  <a:gd name="T16" fmla="*/ 26 w 46"/>
                  <a:gd name="T17" fmla="*/ 8 h 24"/>
                  <a:gd name="T18" fmla="*/ 23 w 46"/>
                  <a:gd name="T19" fmla="*/ 7 h 24"/>
                  <a:gd name="T20" fmla="*/ 21 w 46"/>
                  <a:gd name="T21" fmla="*/ 5 h 24"/>
                  <a:gd name="T22" fmla="*/ 19 w 46"/>
                  <a:gd name="T23" fmla="*/ 4 h 24"/>
                  <a:gd name="T24" fmla="*/ 14 w 46"/>
                  <a:gd name="T25" fmla="*/ 4 h 24"/>
                  <a:gd name="T26" fmla="*/ 10 w 46"/>
                  <a:gd name="T27" fmla="*/ 3 h 24"/>
                  <a:gd name="T28" fmla="*/ 8 w 46"/>
                  <a:gd name="T29" fmla="*/ 2 h 24"/>
                  <a:gd name="T30" fmla="*/ 5 w 46"/>
                  <a:gd name="T31" fmla="*/ 1 h 24"/>
                  <a:gd name="T32" fmla="*/ 3 w 46"/>
                  <a:gd name="T33" fmla="*/ 1 h 24"/>
                  <a:gd name="T34" fmla="*/ 2 w 46"/>
                  <a:gd name="T35" fmla="*/ 3 h 24"/>
                  <a:gd name="T36" fmla="*/ 5 w 46"/>
                  <a:gd name="T37" fmla="*/ 5 h 24"/>
                  <a:gd name="T38" fmla="*/ 8 w 46"/>
                  <a:gd name="T39" fmla="*/ 7 h 24"/>
                  <a:gd name="T40" fmla="*/ 11 w 46"/>
                  <a:gd name="T41" fmla="*/ 10 h 24"/>
                  <a:gd name="T42" fmla="*/ 13 w 46"/>
                  <a:gd name="T43" fmla="*/ 17 h 24"/>
                  <a:gd name="T44" fmla="*/ 13 w 46"/>
                  <a:gd name="T45" fmla="*/ 20 h 24"/>
                  <a:gd name="T46" fmla="*/ 18 w 46"/>
                  <a:gd name="T47" fmla="*/ 20 h 24"/>
                  <a:gd name="T48" fmla="*/ 20 w 46"/>
                  <a:gd name="T49" fmla="*/ 20 h 24"/>
                  <a:gd name="T50" fmla="*/ 22 w 46"/>
                  <a:gd name="T51" fmla="*/ 21 h 24"/>
                  <a:gd name="T52" fmla="*/ 24 w 46"/>
                  <a:gd name="T53" fmla="*/ 23 h 24"/>
                  <a:gd name="T54" fmla="*/ 27 w 46"/>
                  <a:gd name="T55" fmla="*/ 23 h 24"/>
                  <a:gd name="T56" fmla="*/ 29 w 46"/>
                  <a:gd name="T57" fmla="*/ 22 h 24"/>
                  <a:gd name="T58" fmla="*/ 31 w 46"/>
                  <a:gd name="T59" fmla="*/ 22 h 24"/>
                  <a:gd name="T60" fmla="*/ 33 w 46"/>
                  <a:gd name="T61" fmla="*/ 22 h 24"/>
                  <a:gd name="T62" fmla="*/ 37 w 46"/>
                  <a:gd name="T63" fmla="*/ 20 h 24"/>
                  <a:gd name="T64" fmla="*/ 41 w 46"/>
                  <a:gd name="T65" fmla="*/ 22 h 24"/>
                  <a:gd name="T66" fmla="*/ 44 w 46"/>
                  <a:gd name="T67" fmla="*/ 23 h 24"/>
                  <a:gd name="T68" fmla="*/ 44 w 46"/>
                  <a:gd name="T69" fmla="*/ 20 h 24"/>
                  <a:gd name="T70" fmla="*/ 43 w 46"/>
                  <a:gd name="T71" fmla="*/ 19 h 24"/>
                  <a:gd name="T72" fmla="*/ 43 w 46"/>
                  <a:gd name="T73" fmla="*/ 17 h 24"/>
                  <a:gd name="T74" fmla="*/ 44 w 46"/>
                  <a:gd name="T75" fmla="*/ 16 h 24"/>
                  <a:gd name="T76" fmla="*/ 43 w 46"/>
                  <a:gd name="T77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24">
                    <a:moveTo>
                      <a:pt x="43" y="15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9" y="14"/>
                      <a:pt x="38" y="13"/>
                      <a:pt x="39" y="12"/>
                    </a:cubicBezTo>
                    <a:cubicBezTo>
                      <a:pt x="39" y="12"/>
                      <a:pt x="39" y="11"/>
                      <a:pt x="39" y="11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6" y="9"/>
                      <a:pt x="36" y="9"/>
                      <a:pt x="35" y="9"/>
                    </a:cubicBezTo>
                    <a:cubicBezTo>
                      <a:pt x="35" y="9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2" y="8"/>
                      <a:pt x="31" y="8"/>
                      <a:pt x="30" y="9"/>
                    </a:cubicBezTo>
                    <a:cubicBezTo>
                      <a:pt x="30" y="9"/>
                      <a:pt x="29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9"/>
                      <a:pt x="26" y="10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2" y="6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5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1"/>
                      <a:pt x="11" y="12"/>
                      <a:pt x="12" y="13"/>
                    </a:cubicBezTo>
                    <a:cubicBezTo>
                      <a:pt x="12" y="15"/>
                      <a:pt x="13" y="16"/>
                      <a:pt x="13" y="17"/>
                    </a:cubicBezTo>
                    <a:cubicBezTo>
                      <a:pt x="12" y="18"/>
                      <a:pt x="11" y="18"/>
                      <a:pt x="11" y="19"/>
                    </a:cubicBezTo>
                    <a:cubicBezTo>
                      <a:pt x="12" y="20"/>
                      <a:pt x="12" y="20"/>
                      <a:pt x="13" y="20"/>
                    </a:cubicBezTo>
                    <a:cubicBezTo>
                      <a:pt x="14" y="19"/>
                      <a:pt x="15" y="19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20" y="19"/>
                      <a:pt x="19" y="19"/>
                      <a:pt x="20" y="20"/>
                    </a:cubicBezTo>
                    <a:cubicBezTo>
                      <a:pt x="20" y="20"/>
                      <a:pt x="21" y="20"/>
                      <a:pt x="21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3"/>
                      <a:pt x="24" y="22"/>
                      <a:pt x="24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8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3" y="22"/>
                    </a:cubicBezTo>
                    <a:cubicBezTo>
                      <a:pt x="33" y="22"/>
                      <a:pt x="34" y="21"/>
                      <a:pt x="34" y="22"/>
                    </a:cubicBezTo>
                    <a:cubicBezTo>
                      <a:pt x="35" y="21"/>
                      <a:pt x="36" y="20"/>
                      <a:pt x="37" y="20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0" y="22"/>
                      <a:pt x="40" y="23"/>
                      <a:pt x="41" y="22"/>
                    </a:cubicBezTo>
                    <a:cubicBezTo>
                      <a:pt x="42" y="22"/>
                      <a:pt x="42" y="22"/>
                      <a:pt x="43" y="22"/>
                    </a:cubicBezTo>
                    <a:cubicBezTo>
                      <a:pt x="43" y="23"/>
                      <a:pt x="43" y="23"/>
                      <a:pt x="44" y="23"/>
                    </a:cubicBezTo>
                    <a:cubicBezTo>
                      <a:pt x="45" y="24"/>
                      <a:pt x="45" y="23"/>
                      <a:pt x="46" y="22"/>
                    </a:cubicBezTo>
                    <a:cubicBezTo>
                      <a:pt x="46" y="21"/>
                      <a:pt x="45" y="20"/>
                      <a:pt x="44" y="20"/>
                    </a:cubicBezTo>
                    <a:cubicBezTo>
                      <a:pt x="43" y="20"/>
                      <a:pt x="43" y="20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2" y="18"/>
                      <a:pt x="42" y="18"/>
                      <a:pt x="43" y="17"/>
                    </a:cubicBezTo>
                    <a:cubicBezTo>
                      <a:pt x="43" y="17"/>
                      <a:pt x="43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6"/>
                      <a:pt x="43" y="15"/>
                    </a:cubicBezTo>
                    <a:cubicBezTo>
                      <a:pt x="42" y="15"/>
                      <a:pt x="43" y="16"/>
                      <a:pt x="43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3" name="Freeform 838">
                <a:extLst>
                  <a:ext uri="{FF2B5EF4-FFF2-40B4-BE49-F238E27FC236}">
                    <a16:creationId xmlns="" xmlns:a16="http://schemas.microsoft.com/office/drawing/2014/main" id="{4562B759-41EF-4D4E-81CD-1B380EA6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4075" y="3000375"/>
                <a:ext cx="90487" cy="58738"/>
              </a:xfrm>
              <a:custGeom>
                <a:avLst/>
                <a:gdLst>
                  <a:gd name="T0" fmla="*/ 0 w 22"/>
                  <a:gd name="T1" fmla="*/ 12 h 14"/>
                  <a:gd name="T2" fmla="*/ 2 w 22"/>
                  <a:gd name="T3" fmla="*/ 8 h 14"/>
                  <a:gd name="T4" fmla="*/ 2 w 22"/>
                  <a:gd name="T5" fmla="*/ 6 h 14"/>
                  <a:gd name="T6" fmla="*/ 3 w 22"/>
                  <a:gd name="T7" fmla="*/ 6 h 14"/>
                  <a:gd name="T8" fmla="*/ 7 w 22"/>
                  <a:gd name="T9" fmla="*/ 4 h 14"/>
                  <a:gd name="T10" fmla="*/ 8 w 22"/>
                  <a:gd name="T11" fmla="*/ 2 h 14"/>
                  <a:gd name="T12" fmla="*/ 9 w 22"/>
                  <a:gd name="T13" fmla="*/ 0 h 14"/>
                  <a:gd name="T14" fmla="*/ 8 w 22"/>
                  <a:gd name="T15" fmla="*/ 3 h 14"/>
                  <a:gd name="T16" fmla="*/ 6 w 22"/>
                  <a:gd name="T17" fmla="*/ 6 h 14"/>
                  <a:gd name="T18" fmla="*/ 7 w 22"/>
                  <a:gd name="T19" fmla="*/ 6 h 14"/>
                  <a:gd name="T20" fmla="*/ 8 w 22"/>
                  <a:gd name="T21" fmla="*/ 7 h 14"/>
                  <a:gd name="T22" fmla="*/ 10 w 22"/>
                  <a:gd name="T23" fmla="*/ 7 h 14"/>
                  <a:gd name="T24" fmla="*/ 10 w 22"/>
                  <a:gd name="T25" fmla="*/ 5 h 14"/>
                  <a:gd name="T26" fmla="*/ 11 w 22"/>
                  <a:gd name="T27" fmla="*/ 3 h 14"/>
                  <a:gd name="T28" fmla="*/ 12 w 22"/>
                  <a:gd name="T29" fmla="*/ 3 h 14"/>
                  <a:gd name="T30" fmla="*/ 12 w 22"/>
                  <a:gd name="T31" fmla="*/ 4 h 14"/>
                  <a:gd name="T32" fmla="*/ 13 w 22"/>
                  <a:gd name="T33" fmla="*/ 3 h 14"/>
                  <a:gd name="T34" fmla="*/ 13 w 22"/>
                  <a:gd name="T35" fmla="*/ 4 h 14"/>
                  <a:gd name="T36" fmla="*/ 14 w 22"/>
                  <a:gd name="T37" fmla="*/ 4 h 14"/>
                  <a:gd name="T38" fmla="*/ 16 w 22"/>
                  <a:gd name="T39" fmla="*/ 5 h 14"/>
                  <a:gd name="T40" fmla="*/ 17 w 22"/>
                  <a:gd name="T41" fmla="*/ 6 h 14"/>
                  <a:gd name="T42" fmla="*/ 17 w 22"/>
                  <a:gd name="T43" fmla="*/ 5 h 14"/>
                  <a:gd name="T44" fmla="*/ 19 w 22"/>
                  <a:gd name="T45" fmla="*/ 5 h 14"/>
                  <a:gd name="T46" fmla="*/ 20 w 22"/>
                  <a:gd name="T47" fmla="*/ 6 h 14"/>
                  <a:gd name="T48" fmla="*/ 21 w 22"/>
                  <a:gd name="T49" fmla="*/ 7 h 14"/>
                  <a:gd name="T50" fmla="*/ 20 w 22"/>
                  <a:gd name="T51" fmla="*/ 10 h 14"/>
                  <a:gd name="T52" fmla="*/ 20 w 22"/>
                  <a:gd name="T53" fmla="*/ 12 h 14"/>
                  <a:gd name="T54" fmla="*/ 21 w 22"/>
                  <a:gd name="T55" fmla="*/ 13 h 14"/>
                  <a:gd name="T56" fmla="*/ 17 w 22"/>
                  <a:gd name="T57" fmla="*/ 13 h 14"/>
                  <a:gd name="T58" fmla="*/ 14 w 22"/>
                  <a:gd name="T59" fmla="*/ 13 h 14"/>
                  <a:gd name="T60" fmla="*/ 10 w 22"/>
                  <a:gd name="T61" fmla="*/ 13 h 14"/>
                  <a:gd name="T62" fmla="*/ 7 w 22"/>
                  <a:gd name="T63" fmla="*/ 13 h 14"/>
                  <a:gd name="T64" fmla="*/ 0 w 22"/>
                  <a:gd name="T6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14">
                    <a:moveTo>
                      <a:pt x="0" y="12"/>
                    </a:moveTo>
                    <a:cubicBezTo>
                      <a:pt x="1" y="11"/>
                      <a:pt x="2" y="10"/>
                      <a:pt x="2" y="8"/>
                    </a:cubicBezTo>
                    <a:cubicBezTo>
                      <a:pt x="2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9" y="2"/>
                      <a:pt x="8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5"/>
                      <a:pt x="16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9" y="5"/>
                      <a:pt x="19" y="5"/>
                    </a:cubicBezTo>
                    <a:cubicBezTo>
                      <a:pt x="19" y="5"/>
                      <a:pt x="20" y="6"/>
                      <a:pt x="20" y="6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8"/>
                      <a:pt x="20" y="9"/>
                      <a:pt x="20" y="10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3"/>
                      <a:pt x="15" y="13"/>
                      <a:pt x="14" y="13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4" y="12"/>
                      <a:pt x="2" y="12"/>
                      <a:pt x="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4" name="Freeform 866">
                <a:extLst>
                  <a:ext uri="{FF2B5EF4-FFF2-40B4-BE49-F238E27FC236}">
                    <a16:creationId xmlns="" xmlns:a16="http://schemas.microsoft.com/office/drawing/2014/main" id="{BAD6B367-BC6A-014E-9830-0A9B37D69E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53313" y="3092450"/>
                <a:ext cx="1727200" cy="1279525"/>
              </a:xfrm>
              <a:custGeom>
                <a:avLst/>
                <a:gdLst>
                  <a:gd name="T0" fmla="*/ 239 w 415"/>
                  <a:gd name="T1" fmla="*/ 296 h 307"/>
                  <a:gd name="T2" fmla="*/ 266 w 415"/>
                  <a:gd name="T3" fmla="*/ 280 h 307"/>
                  <a:gd name="T4" fmla="*/ 313 w 415"/>
                  <a:gd name="T5" fmla="*/ 251 h 307"/>
                  <a:gd name="T6" fmla="*/ 400 w 415"/>
                  <a:gd name="T7" fmla="*/ 61 h 307"/>
                  <a:gd name="T8" fmla="*/ 374 w 415"/>
                  <a:gd name="T9" fmla="*/ 43 h 307"/>
                  <a:gd name="T10" fmla="*/ 360 w 415"/>
                  <a:gd name="T11" fmla="*/ 22 h 307"/>
                  <a:gd name="T12" fmla="*/ 347 w 415"/>
                  <a:gd name="T13" fmla="*/ 5 h 307"/>
                  <a:gd name="T14" fmla="*/ 321 w 415"/>
                  <a:gd name="T15" fmla="*/ 3 h 307"/>
                  <a:gd name="T16" fmla="*/ 315 w 415"/>
                  <a:gd name="T17" fmla="*/ 22 h 307"/>
                  <a:gd name="T18" fmla="*/ 293 w 415"/>
                  <a:gd name="T19" fmla="*/ 41 h 307"/>
                  <a:gd name="T20" fmla="*/ 312 w 415"/>
                  <a:gd name="T21" fmla="*/ 73 h 307"/>
                  <a:gd name="T22" fmla="*/ 269 w 415"/>
                  <a:gd name="T23" fmla="*/ 91 h 307"/>
                  <a:gd name="T24" fmla="*/ 213 w 415"/>
                  <a:gd name="T25" fmla="*/ 121 h 307"/>
                  <a:gd name="T26" fmla="*/ 155 w 415"/>
                  <a:gd name="T27" fmla="*/ 110 h 307"/>
                  <a:gd name="T28" fmla="*/ 117 w 415"/>
                  <a:gd name="T29" fmla="*/ 81 h 307"/>
                  <a:gd name="T30" fmla="*/ 104 w 415"/>
                  <a:gd name="T31" fmla="*/ 60 h 307"/>
                  <a:gd name="T32" fmla="*/ 88 w 415"/>
                  <a:gd name="T33" fmla="*/ 54 h 307"/>
                  <a:gd name="T34" fmla="*/ 69 w 415"/>
                  <a:gd name="T35" fmla="*/ 70 h 307"/>
                  <a:gd name="T36" fmla="*/ 44 w 415"/>
                  <a:gd name="T37" fmla="*/ 91 h 307"/>
                  <a:gd name="T38" fmla="*/ 44 w 415"/>
                  <a:gd name="T39" fmla="*/ 111 h 307"/>
                  <a:gd name="T40" fmla="*/ 21 w 415"/>
                  <a:gd name="T41" fmla="*/ 129 h 307"/>
                  <a:gd name="T42" fmla="*/ 2 w 415"/>
                  <a:gd name="T43" fmla="*/ 137 h 307"/>
                  <a:gd name="T44" fmla="*/ 10 w 415"/>
                  <a:gd name="T45" fmla="*/ 158 h 307"/>
                  <a:gd name="T46" fmla="*/ 27 w 415"/>
                  <a:gd name="T47" fmla="*/ 174 h 307"/>
                  <a:gd name="T48" fmla="*/ 42 w 415"/>
                  <a:gd name="T49" fmla="*/ 182 h 307"/>
                  <a:gd name="T50" fmla="*/ 36 w 415"/>
                  <a:gd name="T51" fmla="*/ 197 h 307"/>
                  <a:gd name="T52" fmla="*/ 48 w 415"/>
                  <a:gd name="T53" fmla="*/ 215 h 307"/>
                  <a:gd name="T54" fmla="*/ 66 w 415"/>
                  <a:gd name="T55" fmla="*/ 222 h 307"/>
                  <a:gd name="T56" fmla="*/ 85 w 415"/>
                  <a:gd name="T57" fmla="*/ 233 h 307"/>
                  <a:gd name="T58" fmla="*/ 106 w 415"/>
                  <a:gd name="T59" fmla="*/ 235 h 307"/>
                  <a:gd name="T60" fmla="*/ 140 w 415"/>
                  <a:gd name="T61" fmla="*/ 226 h 307"/>
                  <a:gd name="T62" fmla="*/ 162 w 415"/>
                  <a:gd name="T63" fmla="*/ 231 h 307"/>
                  <a:gd name="T64" fmla="*/ 164 w 415"/>
                  <a:gd name="T65" fmla="*/ 265 h 307"/>
                  <a:gd name="T66" fmla="*/ 177 w 415"/>
                  <a:gd name="T67" fmla="*/ 282 h 307"/>
                  <a:gd name="T68" fmla="*/ 198 w 415"/>
                  <a:gd name="T69" fmla="*/ 274 h 307"/>
                  <a:gd name="T70" fmla="*/ 222 w 415"/>
                  <a:gd name="T71" fmla="*/ 278 h 307"/>
                  <a:gd name="T72" fmla="*/ 245 w 415"/>
                  <a:gd name="T73" fmla="*/ 285 h 307"/>
                  <a:gd name="T74" fmla="*/ 273 w 415"/>
                  <a:gd name="T75" fmla="*/ 274 h 307"/>
                  <a:gd name="T76" fmla="*/ 295 w 415"/>
                  <a:gd name="T77" fmla="*/ 266 h 307"/>
                  <a:gd name="T78" fmla="*/ 309 w 415"/>
                  <a:gd name="T79" fmla="*/ 253 h 307"/>
                  <a:gd name="T80" fmla="*/ 313 w 415"/>
                  <a:gd name="T81" fmla="*/ 243 h 307"/>
                  <a:gd name="T82" fmla="*/ 328 w 415"/>
                  <a:gd name="T83" fmla="*/ 223 h 307"/>
                  <a:gd name="T84" fmla="*/ 320 w 415"/>
                  <a:gd name="T85" fmla="*/ 214 h 307"/>
                  <a:gd name="T86" fmla="*/ 328 w 415"/>
                  <a:gd name="T87" fmla="*/ 205 h 307"/>
                  <a:gd name="T88" fmla="*/ 320 w 415"/>
                  <a:gd name="T89" fmla="*/ 192 h 307"/>
                  <a:gd name="T90" fmla="*/ 310 w 415"/>
                  <a:gd name="T91" fmla="*/ 179 h 307"/>
                  <a:gd name="T92" fmla="*/ 316 w 415"/>
                  <a:gd name="T93" fmla="*/ 167 h 307"/>
                  <a:gd name="T94" fmla="*/ 324 w 415"/>
                  <a:gd name="T95" fmla="*/ 163 h 307"/>
                  <a:gd name="T96" fmla="*/ 328 w 415"/>
                  <a:gd name="T97" fmla="*/ 156 h 307"/>
                  <a:gd name="T98" fmla="*/ 305 w 415"/>
                  <a:gd name="T99" fmla="*/ 152 h 307"/>
                  <a:gd name="T100" fmla="*/ 303 w 415"/>
                  <a:gd name="T101" fmla="*/ 142 h 307"/>
                  <a:gd name="T102" fmla="*/ 310 w 415"/>
                  <a:gd name="T103" fmla="*/ 137 h 307"/>
                  <a:gd name="T104" fmla="*/ 325 w 415"/>
                  <a:gd name="T105" fmla="*/ 127 h 307"/>
                  <a:gd name="T106" fmla="*/ 322 w 415"/>
                  <a:gd name="T107" fmla="*/ 145 h 307"/>
                  <a:gd name="T108" fmla="*/ 344 w 415"/>
                  <a:gd name="T109" fmla="*/ 135 h 307"/>
                  <a:gd name="T110" fmla="*/ 369 w 415"/>
                  <a:gd name="T111" fmla="*/ 123 h 307"/>
                  <a:gd name="T112" fmla="*/ 382 w 415"/>
                  <a:gd name="T113" fmla="*/ 108 h 307"/>
                  <a:gd name="T114" fmla="*/ 391 w 415"/>
                  <a:gd name="T115" fmla="*/ 100 h 307"/>
                  <a:gd name="T116" fmla="*/ 406 w 415"/>
                  <a:gd name="T117" fmla="*/ 82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5" h="307">
                    <a:moveTo>
                      <a:pt x="253" y="292"/>
                    </a:moveTo>
                    <a:cubicBezTo>
                      <a:pt x="253" y="293"/>
                      <a:pt x="253" y="293"/>
                      <a:pt x="253" y="294"/>
                    </a:cubicBezTo>
                    <a:cubicBezTo>
                      <a:pt x="253" y="294"/>
                      <a:pt x="253" y="295"/>
                      <a:pt x="253" y="295"/>
                    </a:cubicBezTo>
                    <a:cubicBezTo>
                      <a:pt x="251" y="297"/>
                      <a:pt x="251" y="298"/>
                      <a:pt x="250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8" y="302"/>
                      <a:pt x="247" y="304"/>
                      <a:pt x="245" y="304"/>
                    </a:cubicBezTo>
                    <a:cubicBezTo>
                      <a:pt x="245" y="303"/>
                      <a:pt x="245" y="304"/>
                      <a:pt x="245" y="304"/>
                    </a:cubicBezTo>
                    <a:cubicBezTo>
                      <a:pt x="244" y="307"/>
                      <a:pt x="243" y="304"/>
                      <a:pt x="242" y="304"/>
                    </a:cubicBezTo>
                    <a:cubicBezTo>
                      <a:pt x="241" y="304"/>
                      <a:pt x="240" y="304"/>
                      <a:pt x="240" y="304"/>
                    </a:cubicBezTo>
                    <a:cubicBezTo>
                      <a:pt x="238" y="303"/>
                      <a:pt x="238" y="303"/>
                      <a:pt x="238" y="302"/>
                    </a:cubicBezTo>
                    <a:cubicBezTo>
                      <a:pt x="238" y="301"/>
                      <a:pt x="238" y="301"/>
                      <a:pt x="238" y="301"/>
                    </a:cubicBezTo>
                    <a:cubicBezTo>
                      <a:pt x="238" y="301"/>
                      <a:pt x="238" y="300"/>
                      <a:pt x="238" y="300"/>
                    </a:cubicBezTo>
                    <a:cubicBezTo>
                      <a:pt x="238" y="300"/>
                      <a:pt x="238" y="299"/>
                      <a:pt x="238" y="299"/>
                    </a:cubicBezTo>
                    <a:cubicBezTo>
                      <a:pt x="238" y="299"/>
                      <a:pt x="238" y="299"/>
                      <a:pt x="238" y="299"/>
                    </a:cubicBezTo>
                    <a:cubicBezTo>
                      <a:pt x="238" y="297"/>
                      <a:pt x="238" y="296"/>
                      <a:pt x="239" y="296"/>
                    </a:cubicBezTo>
                    <a:cubicBezTo>
                      <a:pt x="240" y="296"/>
                      <a:pt x="241" y="295"/>
                      <a:pt x="241" y="295"/>
                    </a:cubicBezTo>
                    <a:cubicBezTo>
                      <a:pt x="241" y="293"/>
                      <a:pt x="243" y="293"/>
                      <a:pt x="244" y="292"/>
                    </a:cubicBezTo>
                    <a:cubicBezTo>
                      <a:pt x="244" y="292"/>
                      <a:pt x="245" y="292"/>
                      <a:pt x="245" y="292"/>
                    </a:cubicBezTo>
                    <a:cubicBezTo>
                      <a:pt x="247" y="293"/>
                      <a:pt x="249" y="292"/>
                      <a:pt x="251" y="292"/>
                    </a:cubicBezTo>
                    <a:cubicBezTo>
                      <a:pt x="252" y="291"/>
                      <a:pt x="253" y="292"/>
                      <a:pt x="253" y="292"/>
                    </a:cubicBezTo>
                    <a:close/>
                    <a:moveTo>
                      <a:pt x="327" y="217"/>
                    </a:moveTo>
                    <a:cubicBezTo>
                      <a:pt x="327" y="218"/>
                      <a:pt x="329" y="217"/>
                      <a:pt x="329" y="218"/>
                    </a:cubicBezTo>
                    <a:cubicBezTo>
                      <a:pt x="329" y="218"/>
                      <a:pt x="329" y="218"/>
                      <a:pt x="329" y="218"/>
                    </a:cubicBezTo>
                    <a:cubicBezTo>
                      <a:pt x="329" y="218"/>
                      <a:pt x="330" y="218"/>
                      <a:pt x="330" y="218"/>
                    </a:cubicBezTo>
                    <a:cubicBezTo>
                      <a:pt x="330" y="218"/>
                      <a:pt x="330" y="218"/>
                      <a:pt x="330" y="217"/>
                    </a:cubicBezTo>
                    <a:cubicBezTo>
                      <a:pt x="330" y="217"/>
                      <a:pt x="330" y="217"/>
                      <a:pt x="330" y="217"/>
                    </a:cubicBezTo>
                    <a:cubicBezTo>
                      <a:pt x="330" y="217"/>
                      <a:pt x="330" y="217"/>
                      <a:pt x="329" y="217"/>
                    </a:cubicBezTo>
                    <a:cubicBezTo>
                      <a:pt x="329" y="216"/>
                      <a:pt x="329" y="216"/>
                      <a:pt x="328" y="216"/>
                    </a:cubicBezTo>
                    <a:cubicBezTo>
                      <a:pt x="328" y="216"/>
                      <a:pt x="327" y="216"/>
                      <a:pt x="327" y="217"/>
                    </a:cubicBezTo>
                    <a:close/>
                    <a:moveTo>
                      <a:pt x="266" y="280"/>
                    </a:moveTo>
                    <a:cubicBezTo>
                      <a:pt x="265" y="280"/>
                      <a:pt x="265" y="280"/>
                      <a:pt x="265" y="280"/>
                    </a:cubicBezTo>
                    <a:cubicBezTo>
                      <a:pt x="265" y="280"/>
                      <a:pt x="265" y="281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lose/>
                    <a:moveTo>
                      <a:pt x="329" y="215"/>
                    </a:move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6"/>
                      <a:pt x="329" y="215"/>
                    </a:cubicBezTo>
                    <a:close/>
                    <a:moveTo>
                      <a:pt x="313" y="251"/>
                    </a:moveTo>
                    <a:cubicBezTo>
                      <a:pt x="313" y="251"/>
                      <a:pt x="313" y="251"/>
                      <a:pt x="313" y="251"/>
                    </a:cubicBezTo>
                    <a:cubicBezTo>
                      <a:pt x="312" y="251"/>
                      <a:pt x="312" y="251"/>
                      <a:pt x="312" y="251"/>
                    </a:cubicBezTo>
                    <a:cubicBezTo>
                      <a:pt x="312" y="252"/>
                      <a:pt x="312" y="252"/>
                      <a:pt x="312" y="252"/>
                    </a:cubicBezTo>
                    <a:cubicBezTo>
                      <a:pt x="312" y="252"/>
                      <a:pt x="312" y="252"/>
                      <a:pt x="313" y="252"/>
                    </a:cubicBezTo>
                    <a:cubicBezTo>
                      <a:pt x="313" y="252"/>
                      <a:pt x="313" y="252"/>
                      <a:pt x="313" y="252"/>
                    </a:cubicBezTo>
                    <a:cubicBezTo>
                      <a:pt x="313" y="252"/>
                      <a:pt x="313" y="252"/>
                      <a:pt x="313" y="251"/>
                    </a:cubicBezTo>
                    <a:close/>
                    <a:moveTo>
                      <a:pt x="415" y="63"/>
                    </a:moveTo>
                    <a:cubicBezTo>
                      <a:pt x="415" y="62"/>
                      <a:pt x="414" y="61"/>
                      <a:pt x="414" y="60"/>
                    </a:cubicBezTo>
                    <a:cubicBezTo>
                      <a:pt x="414" y="59"/>
                      <a:pt x="414" y="58"/>
                      <a:pt x="415" y="57"/>
                    </a:cubicBezTo>
                    <a:cubicBezTo>
                      <a:pt x="413" y="56"/>
                      <a:pt x="412" y="56"/>
                      <a:pt x="410" y="56"/>
                    </a:cubicBezTo>
                    <a:cubicBezTo>
                      <a:pt x="410" y="56"/>
                      <a:pt x="410" y="56"/>
                      <a:pt x="409" y="56"/>
                    </a:cubicBezTo>
                    <a:cubicBezTo>
                      <a:pt x="409" y="56"/>
                      <a:pt x="409" y="57"/>
                      <a:pt x="409" y="57"/>
                    </a:cubicBezTo>
                    <a:cubicBezTo>
                      <a:pt x="408" y="57"/>
                      <a:pt x="408" y="58"/>
                      <a:pt x="407" y="58"/>
                    </a:cubicBezTo>
                    <a:cubicBezTo>
                      <a:pt x="403" y="59"/>
                      <a:pt x="403" y="59"/>
                      <a:pt x="403" y="59"/>
                    </a:cubicBezTo>
                    <a:cubicBezTo>
                      <a:pt x="401" y="60"/>
                      <a:pt x="401" y="60"/>
                      <a:pt x="401" y="60"/>
                    </a:cubicBezTo>
                    <a:cubicBezTo>
                      <a:pt x="400" y="61"/>
                      <a:pt x="400" y="61"/>
                      <a:pt x="400" y="61"/>
                    </a:cubicBezTo>
                    <a:cubicBezTo>
                      <a:pt x="400" y="63"/>
                      <a:pt x="400" y="63"/>
                      <a:pt x="400" y="63"/>
                    </a:cubicBezTo>
                    <a:cubicBezTo>
                      <a:pt x="389" y="63"/>
                      <a:pt x="389" y="63"/>
                      <a:pt x="389" y="63"/>
                    </a:cubicBezTo>
                    <a:cubicBezTo>
                      <a:pt x="387" y="59"/>
                      <a:pt x="387" y="59"/>
                      <a:pt x="387" y="59"/>
                    </a:cubicBezTo>
                    <a:cubicBezTo>
                      <a:pt x="388" y="57"/>
                      <a:pt x="388" y="57"/>
                      <a:pt x="388" y="57"/>
                    </a:cubicBezTo>
                    <a:cubicBezTo>
                      <a:pt x="388" y="55"/>
                      <a:pt x="388" y="55"/>
                      <a:pt x="388" y="55"/>
                    </a:cubicBezTo>
                    <a:cubicBezTo>
                      <a:pt x="386" y="54"/>
                      <a:pt x="386" y="54"/>
                      <a:pt x="386" y="54"/>
                    </a:cubicBezTo>
                    <a:cubicBezTo>
                      <a:pt x="386" y="54"/>
                      <a:pt x="386" y="54"/>
                      <a:pt x="386" y="53"/>
                    </a:cubicBezTo>
                    <a:cubicBezTo>
                      <a:pt x="386" y="53"/>
                      <a:pt x="387" y="51"/>
                      <a:pt x="387" y="51"/>
                    </a:cubicBezTo>
                    <a:cubicBezTo>
                      <a:pt x="387" y="51"/>
                      <a:pt x="384" y="51"/>
                      <a:pt x="384" y="51"/>
                    </a:cubicBezTo>
                    <a:cubicBezTo>
                      <a:pt x="384" y="51"/>
                      <a:pt x="380" y="47"/>
                      <a:pt x="380" y="46"/>
                    </a:cubicBezTo>
                    <a:cubicBezTo>
                      <a:pt x="380" y="46"/>
                      <a:pt x="379" y="45"/>
                      <a:pt x="379" y="45"/>
                    </a:cubicBezTo>
                    <a:cubicBezTo>
                      <a:pt x="378" y="46"/>
                      <a:pt x="378" y="46"/>
                      <a:pt x="378" y="46"/>
                    </a:cubicBezTo>
                    <a:cubicBezTo>
                      <a:pt x="378" y="46"/>
                      <a:pt x="376" y="46"/>
                      <a:pt x="376" y="45"/>
                    </a:cubicBezTo>
                    <a:cubicBezTo>
                      <a:pt x="375" y="45"/>
                      <a:pt x="374" y="44"/>
                      <a:pt x="374" y="44"/>
                    </a:cubicBezTo>
                    <a:cubicBezTo>
                      <a:pt x="374" y="43"/>
                      <a:pt x="374" y="43"/>
                      <a:pt x="374" y="43"/>
                    </a:cubicBezTo>
                    <a:cubicBezTo>
                      <a:pt x="368" y="43"/>
                      <a:pt x="368" y="43"/>
                      <a:pt x="368" y="43"/>
                    </a:cubicBezTo>
                    <a:cubicBezTo>
                      <a:pt x="368" y="43"/>
                      <a:pt x="367" y="42"/>
                      <a:pt x="366" y="42"/>
                    </a:cubicBezTo>
                    <a:cubicBezTo>
                      <a:pt x="366" y="42"/>
                      <a:pt x="366" y="41"/>
                      <a:pt x="366" y="41"/>
                    </a:cubicBezTo>
                    <a:cubicBezTo>
                      <a:pt x="366" y="41"/>
                      <a:pt x="366" y="40"/>
                      <a:pt x="366" y="39"/>
                    </a:cubicBezTo>
                    <a:cubicBezTo>
                      <a:pt x="366" y="39"/>
                      <a:pt x="366" y="39"/>
                      <a:pt x="366" y="38"/>
                    </a:cubicBezTo>
                    <a:cubicBezTo>
                      <a:pt x="366" y="38"/>
                      <a:pt x="366" y="37"/>
                      <a:pt x="366" y="37"/>
                    </a:cubicBezTo>
                    <a:cubicBezTo>
                      <a:pt x="366" y="37"/>
                      <a:pt x="365" y="36"/>
                      <a:pt x="365" y="36"/>
                    </a:cubicBezTo>
                    <a:cubicBezTo>
                      <a:pt x="365" y="36"/>
                      <a:pt x="364" y="34"/>
                      <a:pt x="364" y="33"/>
                    </a:cubicBezTo>
                    <a:cubicBezTo>
                      <a:pt x="364" y="33"/>
                      <a:pt x="364" y="32"/>
                      <a:pt x="364" y="31"/>
                    </a:cubicBezTo>
                    <a:cubicBezTo>
                      <a:pt x="364" y="31"/>
                      <a:pt x="364" y="30"/>
                      <a:pt x="363" y="29"/>
                    </a:cubicBezTo>
                    <a:cubicBezTo>
                      <a:pt x="362" y="28"/>
                      <a:pt x="362" y="28"/>
                      <a:pt x="362" y="27"/>
                    </a:cubicBezTo>
                    <a:cubicBezTo>
                      <a:pt x="361" y="27"/>
                      <a:pt x="361" y="27"/>
                      <a:pt x="361" y="26"/>
                    </a:cubicBezTo>
                    <a:cubicBezTo>
                      <a:pt x="361" y="26"/>
                      <a:pt x="361" y="25"/>
                      <a:pt x="361" y="25"/>
                    </a:cubicBezTo>
                    <a:cubicBezTo>
                      <a:pt x="361" y="24"/>
                      <a:pt x="361" y="24"/>
                      <a:pt x="361" y="23"/>
                    </a:cubicBezTo>
                    <a:cubicBezTo>
                      <a:pt x="360" y="23"/>
                      <a:pt x="360" y="22"/>
                      <a:pt x="360" y="22"/>
                    </a:cubicBezTo>
                    <a:cubicBezTo>
                      <a:pt x="360" y="22"/>
                      <a:pt x="360" y="22"/>
                      <a:pt x="360" y="21"/>
                    </a:cubicBezTo>
                    <a:cubicBezTo>
                      <a:pt x="360" y="20"/>
                      <a:pt x="359" y="20"/>
                      <a:pt x="359" y="19"/>
                    </a:cubicBezTo>
                    <a:cubicBezTo>
                      <a:pt x="359" y="19"/>
                      <a:pt x="358" y="19"/>
                      <a:pt x="358" y="18"/>
                    </a:cubicBezTo>
                    <a:cubicBezTo>
                      <a:pt x="359" y="18"/>
                      <a:pt x="359" y="17"/>
                      <a:pt x="359" y="17"/>
                    </a:cubicBezTo>
                    <a:cubicBezTo>
                      <a:pt x="359" y="17"/>
                      <a:pt x="359" y="16"/>
                      <a:pt x="358" y="15"/>
                    </a:cubicBezTo>
                    <a:cubicBezTo>
                      <a:pt x="358" y="15"/>
                      <a:pt x="357" y="15"/>
                      <a:pt x="357" y="15"/>
                    </a:cubicBezTo>
                    <a:cubicBezTo>
                      <a:pt x="357" y="14"/>
                      <a:pt x="358" y="14"/>
                      <a:pt x="357" y="13"/>
                    </a:cubicBezTo>
                    <a:cubicBezTo>
                      <a:pt x="357" y="13"/>
                      <a:pt x="356" y="12"/>
                      <a:pt x="355" y="11"/>
                    </a:cubicBezTo>
                    <a:cubicBezTo>
                      <a:pt x="355" y="11"/>
                      <a:pt x="355" y="11"/>
                      <a:pt x="355" y="10"/>
                    </a:cubicBezTo>
                    <a:cubicBezTo>
                      <a:pt x="355" y="10"/>
                      <a:pt x="356" y="9"/>
                      <a:pt x="355" y="9"/>
                    </a:cubicBezTo>
                    <a:cubicBezTo>
                      <a:pt x="354" y="8"/>
                      <a:pt x="354" y="8"/>
                      <a:pt x="353" y="7"/>
                    </a:cubicBezTo>
                    <a:cubicBezTo>
                      <a:pt x="353" y="6"/>
                      <a:pt x="354" y="6"/>
                      <a:pt x="352" y="5"/>
                    </a:cubicBezTo>
                    <a:cubicBezTo>
                      <a:pt x="351" y="4"/>
                      <a:pt x="351" y="4"/>
                      <a:pt x="350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8" y="5"/>
                      <a:pt x="348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6" y="4"/>
                    </a:cubicBezTo>
                    <a:cubicBezTo>
                      <a:pt x="343" y="3"/>
                      <a:pt x="341" y="1"/>
                      <a:pt x="341" y="1"/>
                    </a:cubicBezTo>
                    <a:cubicBezTo>
                      <a:pt x="340" y="1"/>
                      <a:pt x="339" y="0"/>
                      <a:pt x="338" y="0"/>
                    </a:cubicBezTo>
                    <a:cubicBezTo>
                      <a:pt x="338" y="0"/>
                      <a:pt x="336" y="0"/>
                      <a:pt x="336" y="0"/>
                    </a:cubicBezTo>
                    <a:cubicBezTo>
                      <a:pt x="336" y="0"/>
                      <a:pt x="333" y="1"/>
                      <a:pt x="333" y="1"/>
                    </a:cubicBezTo>
                    <a:cubicBezTo>
                      <a:pt x="333" y="1"/>
                      <a:pt x="333" y="1"/>
                      <a:pt x="332" y="1"/>
                    </a:cubicBezTo>
                    <a:cubicBezTo>
                      <a:pt x="332" y="2"/>
                      <a:pt x="332" y="2"/>
                      <a:pt x="331" y="2"/>
                    </a:cubicBezTo>
                    <a:cubicBezTo>
                      <a:pt x="330" y="1"/>
                      <a:pt x="330" y="1"/>
                      <a:pt x="330" y="1"/>
                    </a:cubicBezTo>
                    <a:cubicBezTo>
                      <a:pt x="329" y="1"/>
                      <a:pt x="329" y="1"/>
                      <a:pt x="328" y="1"/>
                    </a:cubicBezTo>
                    <a:cubicBezTo>
                      <a:pt x="328" y="1"/>
                      <a:pt x="328" y="1"/>
                      <a:pt x="327" y="2"/>
                    </a:cubicBezTo>
                    <a:cubicBezTo>
                      <a:pt x="326" y="2"/>
                      <a:pt x="325" y="2"/>
                      <a:pt x="325" y="2"/>
                    </a:cubicBezTo>
                    <a:cubicBezTo>
                      <a:pt x="325" y="2"/>
                      <a:pt x="325" y="3"/>
                      <a:pt x="324" y="3"/>
                    </a:cubicBezTo>
                    <a:cubicBezTo>
                      <a:pt x="323" y="3"/>
                      <a:pt x="321" y="3"/>
                      <a:pt x="321" y="3"/>
                    </a:cubicBezTo>
                    <a:cubicBezTo>
                      <a:pt x="321" y="3"/>
                      <a:pt x="320" y="3"/>
                      <a:pt x="320" y="3"/>
                    </a:cubicBezTo>
                    <a:cubicBezTo>
                      <a:pt x="320" y="3"/>
                      <a:pt x="318" y="6"/>
                      <a:pt x="317" y="7"/>
                    </a:cubicBezTo>
                    <a:cubicBezTo>
                      <a:pt x="317" y="7"/>
                      <a:pt x="315" y="8"/>
                      <a:pt x="315" y="8"/>
                    </a:cubicBezTo>
                    <a:cubicBezTo>
                      <a:pt x="315" y="9"/>
                      <a:pt x="315" y="10"/>
                      <a:pt x="315" y="10"/>
                    </a:cubicBezTo>
                    <a:cubicBezTo>
                      <a:pt x="315" y="11"/>
                      <a:pt x="315" y="11"/>
                      <a:pt x="315" y="11"/>
                    </a:cubicBezTo>
                    <a:cubicBezTo>
                      <a:pt x="315" y="11"/>
                      <a:pt x="316" y="10"/>
                      <a:pt x="316" y="10"/>
                    </a:cubicBezTo>
                    <a:cubicBezTo>
                      <a:pt x="316" y="10"/>
                      <a:pt x="317" y="10"/>
                      <a:pt x="318" y="11"/>
                    </a:cubicBezTo>
                    <a:cubicBezTo>
                      <a:pt x="318" y="11"/>
                      <a:pt x="320" y="11"/>
                      <a:pt x="320" y="11"/>
                    </a:cubicBezTo>
                    <a:cubicBezTo>
                      <a:pt x="320" y="12"/>
                      <a:pt x="319" y="12"/>
                      <a:pt x="319" y="12"/>
                    </a:cubicBezTo>
                    <a:cubicBezTo>
                      <a:pt x="319" y="12"/>
                      <a:pt x="319" y="13"/>
                      <a:pt x="319" y="14"/>
                    </a:cubicBezTo>
                    <a:cubicBezTo>
                      <a:pt x="319" y="14"/>
                      <a:pt x="319" y="14"/>
                      <a:pt x="319" y="15"/>
                    </a:cubicBezTo>
                    <a:cubicBezTo>
                      <a:pt x="320" y="15"/>
                      <a:pt x="320" y="16"/>
                      <a:pt x="320" y="17"/>
                    </a:cubicBezTo>
                    <a:cubicBezTo>
                      <a:pt x="320" y="17"/>
                      <a:pt x="320" y="17"/>
                      <a:pt x="320" y="17"/>
                    </a:cubicBezTo>
                    <a:cubicBezTo>
                      <a:pt x="316" y="20"/>
                      <a:pt x="316" y="20"/>
                      <a:pt x="316" y="20"/>
                    </a:cubicBezTo>
                    <a:cubicBezTo>
                      <a:pt x="316" y="20"/>
                      <a:pt x="315" y="22"/>
                      <a:pt x="315" y="22"/>
                    </a:cubicBezTo>
                    <a:cubicBezTo>
                      <a:pt x="315" y="22"/>
                      <a:pt x="313" y="27"/>
                      <a:pt x="313" y="27"/>
                    </a:cubicBezTo>
                    <a:cubicBezTo>
                      <a:pt x="313" y="27"/>
                      <a:pt x="311" y="31"/>
                      <a:pt x="311" y="31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10" y="34"/>
                      <a:pt x="310" y="34"/>
                      <a:pt x="310" y="34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6"/>
                      <a:pt x="310" y="36"/>
                      <a:pt x="310" y="36"/>
                    </a:cubicBezTo>
                    <a:cubicBezTo>
                      <a:pt x="310" y="36"/>
                      <a:pt x="310" y="37"/>
                      <a:pt x="310" y="38"/>
                    </a:cubicBezTo>
                    <a:cubicBezTo>
                      <a:pt x="310" y="38"/>
                      <a:pt x="308" y="39"/>
                      <a:pt x="308" y="39"/>
                    </a:cubicBezTo>
                    <a:cubicBezTo>
                      <a:pt x="305" y="40"/>
                      <a:pt x="305" y="40"/>
                      <a:pt x="305" y="40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298" y="44"/>
                      <a:pt x="298" y="44"/>
                      <a:pt x="298" y="44"/>
                    </a:cubicBezTo>
                    <a:cubicBezTo>
                      <a:pt x="296" y="43"/>
                      <a:pt x="296" y="43"/>
                      <a:pt x="296" y="43"/>
                    </a:cubicBezTo>
                    <a:cubicBezTo>
                      <a:pt x="294" y="42"/>
                      <a:pt x="294" y="42"/>
                      <a:pt x="294" y="42"/>
                    </a:cubicBezTo>
                    <a:cubicBezTo>
                      <a:pt x="293" y="41"/>
                      <a:pt x="293" y="41"/>
                      <a:pt x="293" y="41"/>
                    </a:cubicBezTo>
                    <a:cubicBezTo>
                      <a:pt x="292" y="41"/>
                      <a:pt x="292" y="41"/>
                      <a:pt x="292" y="41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7"/>
                      <a:pt x="286" y="57"/>
                      <a:pt x="286" y="57"/>
                    </a:cubicBezTo>
                    <a:cubicBezTo>
                      <a:pt x="284" y="58"/>
                      <a:pt x="284" y="58"/>
                      <a:pt x="284" y="58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7" y="63"/>
                      <a:pt x="287" y="63"/>
                      <a:pt x="287" y="63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93" y="60"/>
                      <a:pt x="293" y="60"/>
                      <a:pt x="293" y="60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297" y="63"/>
                      <a:pt x="297" y="63"/>
                      <a:pt x="297" y="63"/>
                    </a:cubicBezTo>
                    <a:cubicBezTo>
                      <a:pt x="300" y="60"/>
                      <a:pt x="300" y="60"/>
                      <a:pt x="300" y="60"/>
                    </a:cubicBezTo>
                    <a:cubicBezTo>
                      <a:pt x="305" y="60"/>
                      <a:pt x="305" y="60"/>
                      <a:pt x="305" y="60"/>
                    </a:cubicBezTo>
                    <a:cubicBezTo>
                      <a:pt x="314" y="70"/>
                      <a:pt x="314" y="70"/>
                      <a:pt x="314" y="70"/>
                    </a:cubicBezTo>
                    <a:cubicBezTo>
                      <a:pt x="314" y="73"/>
                      <a:pt x="314" y="73"/>
                      <a:pt x="314" y="73"/>
                    </a:cubicBezTo>
                    <a:cubicBezTo>
                      <a:pt x="312" y="73"/>
                      <a:pt x="312" y="73"/>
                      <a:pt x="312" y="73"/>
                    </a:cubicBezTo>
                    <a:cubicBezTo>
                      <a:pt x="310" y="73"/>
                      <a:pt x="310" y="73"/>
                      <a:pt x="310" y="73"/>
                    </a:cubicBezTo>
                    <a:cubicBezTo>
                      <a:pt x="307" y="72"/>
                      <a:pt x="307" y="72"/>
                      <a:pt x="307" y="72"/>
                    </a:cubicBezTo>
                    <a:cubicBezTo>
                      <a:pt x="303" y="72"/>
                      <a:pt x="303" y="72"/>
                      <a:pt x="303" y="72"/>
                    </a:cubicBezTo>
                    <a:cubicBezTo>
                      <a:pt x="302" y="73"/>
                      <a:pt x="302" y="73"/>
                      <a:pt x="302" y="73"/>
                    </a:cubicBezTo>
                    <a:cubicBezTo>
                      <a:pt x="300" y="74"/>
                      <a:pt x="300" y="74"/>
                      <a:pt x="300" y="74"/>
                    </a:cubicBezTo>
                    <a:cubicBezTo>
                      <a:pt x="297" y="74"/>
                      <a:pt x="297" y="74"/>
                      <a:pt x="297" y="74"/>
                    </a:cubicBezTo>
                    <a:cubicBezTo>
                      <a:pt x="297" y="76"/>
                      <a:pt x="297" y="76"/>
                      <a:pt x="297" y="76"/>
                    </a:cubicBezTo>
                    <a:cubicBezTo>
                      <a:pt x="292" y="76"/>
                      <a:pt x="292" y="76"/>
                      <a:pt x="292" y="76"/>
                    </a:cubicBezTo>
                    <a:cubicBezTo>
                      <a:pt x="289" y="80"/>
                      <a:pt x="289" y="80"/>
                      <a:pt x="289" y="80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86" y="85"/>
                      <a:pt x="286" y="85"/>
                      <a:pt x="286" y="85"/>
                    </a:cubicBezTo>
                    <a:cubicBezTo>
                      <a:pt x="278" y="85"/>
                      <a:pt x="278" y="85"/>
                      <a:pt x="278" y="85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3" y="91"/>
                      <a:pt x="273" y="91"/>
                      <a:pt x="273" y="91"/>
                    </a:cubicBezTo>
                    <a:cubicBezTo>
                      <a:pt x="269" y="91"/>
                      <a:pt x="269" y="91"/>
                      <a:pt x="269" y="91"/>
                    </a:cubicBezTo>
                    <a:cubicBezTo>
                      <a:pt x="266" y="91"/>
                      <a:pt x="266" y="91"/>
                      <a:pt x="266" y="91"/>
                    </a:cubicBezTo>
                    <a:cubicBezTo>
                      <a:pt x="262" y="89"/>
                      <a:pt x="262" y="89"/>
                      <a:pt x="262" y="89"/>
                    </a:cubicBezTo>
                    <a:cubicBezTo>
                      <a:pt x="260" y="89"/>
                      <a:pt x="260" y="89"/>
                      <a:pt x="260" y="89"/>
                    </a:cubicBezTo>
                    <a:cubicBezTo>
                      <a:pt x="260" y="89"/>
                      <a:pt x="258" y="92"/>
                      <a:pt x="258" y="92"/>
                    </a:cubicBezTo>
                    <a:cubicBezTo>
                      <a:pt x="257" y="93"/>
                      <a:pt x="257" y="94"/>
                      <a:pt x="257" y="94"/>
                    </a:cubicBezTo>
                    <a:cubicBezTo>
                      <a:pt x="257" y="94"/>
                      <a:pt x="257" y="96"/>
                      <a:pt x="257" y="97"/>
                    </a:cubicBezTo>
                    <a:cubicBezTo>
                      <a:pt x="257" y="97"/>
                      <a:pt x="260" y="99"/>
                      <a:pt x="260" y="99"/>
                    </a:cubicBezTo>
                    <a:cubicBezTo>
                      <a:pt x="260" y="102"/>
                      <a:pt x="260" y="102"/>
                      <a:pt x="260" y="102"/>
                    </a:cubicBezTo>
                    <a:cubicBezTo>
                      <a:pt x="254" y="105"/>
                      <a:pt x="254" y="105"/>
                      <a:pt x="254" y="105"/>
                    </a:cubicBezTo>
                    <a:cubicBezTo>
                      <a:pt x="250" y="110"/>
                      <a:pt x="250" y="110"/>
                      <a:pt x="250" y="110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44" y="113"/>
                      <a:pt x="244" y="113"/>
                      <a:pt x="244" y="113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18" y="118"/>
                      <a:pt x="218" y="118"/>
                      <a:pt x="218" y="118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2" y="121"/>
                      <a:pt x="212" y="121"/>
                      <a:pt x="212" y="121"/>
                    </a:cubicBezTo>
                    <a:cubicBezTo>
                      <a:pt x="210" y="120"/>
                      <a:pt x="210" y="120"/>
                      <a:pt x="210" y="120"/>
                    </a:cubicBezTo>
                    <a:cubicBezTo>
                      <a:pt x="209" y="119"/>
                      <a:pt x="209" y="119"/>
                      <a:pt x="209" y="119"/>
                    </a:cubicBezTo>
                    <a:cubicBezTo>
                      <a:pt x="203" y="119"/>
                      <a:pt x="203" y="119"/>
                      <a:pt x="203" y="119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3" y="115"/>
                      <a:pt x="193" y="115"/>
                      <a:pt x="193" y="115"/>
                    </a:cubicBezTo>
                    <a:cubicBezTo>
                      <a:pt x="193" y="115"/>
                      <a:pt x="191" y="113"/>
                      <a:pt x="191" y="113"/>
                    </a:cubicBezTo>
                    <a:cubicBezTo>
                      <a:pt x="191" y="113"/>
                      <a:pt x="188" y="112"/>
                      <a:pt x="188" y="112"/>
                    </a:cubicBezTo>
                    <a:cubicBezTo>
                      <a:pt x="188" y="112"/>
                      <a:pt x="185" y="111"/>
                      <a:pt x="185" y="111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60" y="110"/>
                      <a:pt x="160" y="110"/>
                      <a:pt x="160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1" y="105"/>
                      <a:pt x="151" y="105"/>
                      <a:pt x="151" y="105"/>
                    </a:cubicBezTo>
                    <a:cubicBezTo>
                      <a:pt x="149" y="99"/>
                      <a:pt x="149" y="99"/>
                      <a:pt x="149" y="99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5" y="96"/>
                      <a:pt x="145" y="96"/>
                      <a:pt x="145" y="96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1" y="88"/>
                      <a:pt x="121" y="88"/>
                    </a:cubicBezTo>
                    <a:cubicBezTo>
                      <a:pt x="121" y="88"/>
                      <a:pt x="119" y="87"/>
                      <a:pt x="118" y="87"/>
                    </a:cubicBezTo>
                    <a:cubicBezTo>
                      <a:pt x="118" y="87"/>
                      <a:pt x="117" y="87"/>
                      <a:pt x="117" y="86"/>
                    </a:cubicBezTo>
                    <a:cubicBezTo>
                      <a:pt x="116" y="86"/>
                      <a:pt x="116" y="85"/>
                      <a:pt x="116" y="85"/>
                    </a:cubicBezTo>
                    <a:cubicBezTo>
                      <a:pt x="116" y="85"/>
                      <a:pt x="116" y="83"/>
                      <a:pt x="116" y="83"/>
                    </a:cubicBezTo>
                    <a:cubicBezTo>
                      <a:pt x="116" y="83"/>
                      <a:pt x="117" y="82"/>
                      <a:pt x="117" y="81"/>
                    </a:cubicBezTo>
                    <a:cubicBezTo>
                      <a:pt x="117" y="81"/>
                      <a:pt x="118" y="80"/>
                      <a:pt x="118" y="80"/>
                    </a:cubicBezTo>
                    <a:cubicBezTo>
                      <a:pt x="118" y="80"/>
                      <a:pt x="118" y="78"/>
                      <a:pt x="118" y="77"/>
                    </a:cubicBezTo>
                    <a:cubicBezTo>
                      <a:pt x="118" y="77"/>
                      <a:pt x="117" y="76"/>
                      <a:pt x="117" y="76"/>
                    </a:cubicBezTo>
                    <a:cubicBezTo>
                      <a:pt x="117" y="76"/>
                      <a:pt x="118" y="75"/>
                      <a:pt x="118" y="75"/>
                    </a:cubicBezTo>
                    <a:cubicBezTo>
                      <a:pt x="118" y="75"/>
                      <a:pt x="118" y="74"/>
                      <a:pt x="118" y="74"/>
                    </a:cubicBezTo>
                    <a:cubicBezTo>
                      <a:pt x="118" y="73"/>
                      <a:pt x="118" y="72"/>
                      <a:pt x="118" y="72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8"/>
                      <a:pt x="114" y="63"/>
                      <a:pt x="114" y="63"/>
                    </a:cubicBezTo>
                    <a:cubicBezTo>
                      <a:pt x="114" y="63"/>
                      <a:pt x="113" y="62"/>
                      <a:pt x="113" y="62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59"/>
                      <a:pt x="107" y="59"/>
                    </a:cubicBezTo>
                    <a:cubicBezTo>
                      <a:pt x="107" y="59"/>
                      <a:pt x="106" y="60"/>
                      <a:pt x="106" y="60"/>
                    </a:cubicBezTo>
                    <a:cubicBezTo>
                      <a:pt x="106" y="60"/>
                      <a:pt x="104" y="60"/>
                      <a:pt x="104" y="60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0" y="55"/>
                      <a:pt x="100" y="55"/>
                    </a:cubicBezTo>
                    <a:cubicBezTo>
                      <a:pt x="100" y="55"/>
                      <a:pt x="98" y="54"/>
                      <a:pt x="98" y="54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1" y="46"/>
                      <a:pt x="91" y="46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9" y="53"/>
                      <a:pt x="88" y="54"/>
                      <a:pt x="88" y="54"/>
                    </a:cubicBezTo>
                    <a:cubicBezTo>
                      <a:pt x="87" y="54"/>
                      <a:pt x="85" y="55"/>
                      <a:pt x="85" y="55"/>
                    </a:cubicBezTo>
                    <a:cubicBezTo>
                      <a:pt x="84" y="55"/>
                      <a:pt x="82" y="56"/>
                      <a:pt x="82" y="56"/>
                    </a:cubicBezTo>
                    <a:cubicBezTo>
                      <a:pt x="82" y="56"/>
                      <a:pt x="81" y="58"/>
                      <a:pt x="81" y="58"/>
                    </a:cubicBez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5"/>
                      <a:pt x="59" y="85"/>
                    </a:cubicBezTo>
                    <a:cubicBezTo>
                      <a:pt x="59" y="85"/>
                      <a:pt x="61" y="85"/>
                      <a:pt x="61" y="85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5" y="85"/>
                      <a:pt x="55" y="85"/>
                      <a:pt x="55" y="85"/>
                    </a:cubicBezTo>
                    <a:cubicBezTo>
                      <a:pt x="55" y="85"/>
                      <a:pt x="52" y="87"/>
                      <a:pt x="52" y="87"/>
                    </a:cubicBezTo>
                    <a:cubicBezTo>
                      <a:pt x="52" y="87"/>
                      <a:pt x="51" y="88"/>
                      <a:pt x="50" y="88"/>
                    </a:cubicBezTo>
                    <a:cubicBezTo>
                      <a:pt x="50" y="88"/>
                      <a:pt x="48" y="88"/>
                      <a:pt x="48" y="88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3" y="90"/>
                      <a:pt x="43" y="91"/>
                      <a:pt x="43" y="91"/>
                    </a:cubicBezTo>
                    <a:cubicBezTo>
                      <a:pt x="43" y="91"/>
                      <a:pt x="44" y="91"/>
                      <a:pt x="44" y="91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8" y="102"/>
                      <a:pt x="48" y="104"/>
                      <a:pt x="48" y="104"/>
                    </a:cubicBezTo>
                    <a:cubicBezTo>
                      <a:pt x="48" y="104"/>
                      <a:pt x="49" y="105"/>
                      <a:pt x="49" y="105"/>
                    </a:cubicBezTo>
                    <a:cubicBezTo>
                      <a:pt x="49" y="106"/>
                      <a:pt x="49" y="106"/>
                      <a:pt x="49" y="106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7" y="109"/>
                      <a:pt x="47" y="109"/>
                    </a:cubicBezTo>
                    <a:cubicBezTo>
                      <a:pt x="48" y="109"/>
                      <a:pt x="47" y="109"/>
                      <a:pt x="47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4" y="111"/>
                      <a:pt x="44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5" y="115"/>
                      <a:pt x="45" y="115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1" y="119"/>
                      <a:pt x="41" y="119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3" y="126"/>
                      <a:pt x="21" y="127"/>
                      <a:pt x="21" y="127"/>
                    </a:cubicBezTo>
                    <a:cubicBezTo>
                      <a:pt x="21" y="128"/>
                      <a:pt x="21" y="129"/>
                      <a:pt x="21" y="129"/>
                    </a:cubicBezTo>
                    <a:cubicBezTo>
                      <a:pt x="21" y="129"/>
                      <a:pt x="20" y="131"/>
                      <a:pt x="20" y="131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0" y="131"/>
                      <a:pt x="9" y="131"/>
                    </a:cubicBezTo>
                    <a:cubicBezTo>
                      <a:pt x="9" y="131"/>
                      <a:pt x="9" y="132"/>
                      <a:pt x="9" y="132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2"/>
                      <a:pt x="7" y="133"/>
                      <a:pt x="7" y="133"/>
                    </a:cubicBezTo>
                    <a:cubicBezTo>
                      <a:pt x="7" y="133"/>
                      <a:pt x="5" y="134"/>
                      <a:pt x="5" y="134"/>
                    </a:cubicBezTo>
                    <a:cubicBezTo>
                      <a:pt x="5" y="135"/>
                      <a:pt x="4" y="135"/>
                      <a:pt x="4" y="135"/>
                    </a:cubicBezTo>
                    <a:cubicBezTo>
                      <a:pt x="4" y="135"/>
                      <a:pt x="3" y="135"/>
                      <a:pt x="2" y="136"/>
                    </a:cubicBezTo>
                    <a:cubicBezTo>
                      <a:pt x="2" y="136"/>
                      <a:pt x="2" y="137"/>
                      <a:pt x="2" y="137"/>
                    </a:cubicBezTo>
                    <a:cubicBezTo>
                      <a:pt x="2" y="138"/>
                      <a:pt x="2" y="138"/>
                      <a:pt x="3" y="138"/>
                    </a:cubicBezTo>
                    <a:cubicBezTo>
                      <a:pt x="3" y="139"/>
                      <a:pt x="2" y="140"/>
                      <a:pt x="2" y="140"/>
                    </a:cubicBezTo>
                    <a:cubicBezTo>
                      <a:pt x="2" y="140"/>
                      <a:pt x="1" y="140"/>
                      <a:pt x="1" y="140"/>
                    </a:cubicBezTo>
                    <a:cubicBezTo>
                      <a:pt x="1" y="140"/>
                      <a:pt x="0" y="140"/>
                      <a:pt x="0" y="14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5"/>
                      <a:pt x="2" y="148"/>
                      <a:pt x="2" y="148"/>
                    </a:cubicBezTo>
                    <a:cubicBezTo>
                      <a:pt x="3" y="148"/>
                      <a:pt x="4" y="148"/>
                      <a:pt x="4" y="148"/>
                    </a:cubicBezTo>
                    <a:cubicBezTo>
                      <a:pt x="5" y="148"/>
                      <a:pt x="6" y="148"/>
                      <a:pt x="6" y="148"/>
                    </a:cubicBezTo>
                    <a:cubicBezTo>
                      <a:pt x="6" y="148"/>
                      <a:pt x="8" y="149"/>
                      <a:pt x="8" y="150"/>
                    </a:cubicBezTo>
                    <a:cubicBezTo>
                      <a:pt x="8" y="150"/>
                      <a:pt x="8" y="151"/>
                      <a:pt x="9" y="152"/>
                    </a:cubicBezTo>
                    <a:cubicBezTo>
                      <a:pt x="9" y="152"/>
                      <a:pt x="10" y="154"/>
                      <a:pt x="10" y="154"/>
                    </a:cubicBezTo>
                    <a:cubicBezTo>
                      <a:pt x="10" y="155"/>
                      <a:pt x="11" y="157"/>
                      <a:pt x="11" y="157"/>
                    </a:cubicBezTo>
                    <a:cubicBezTo>
                      <a:pt x="11" y="157"/>
                      <a:pt x="10" y="158"/>
                      <a:pt x="10" y="158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7" y="159"/>
                      <a:pt x="7" y="159"/>
                      <a:pt x="7" y="159"/>
                    </a:cubicBezTo>
                    <a:cubicBezTo>
                      <a:pt x="7" y="159"/>
                      <a:pt x="6" y="160"/>
                      <a:pt x="6" y="160"/>
                    </a:cubicBezTo>
                    <a:cubicBezTo>
                      <a:pt x="6" y="160"/>
                      <a:pt x="6" y="160"/>
                      <a:pt x="7" y="161"/>
                    </a:cubicBezTo>
                    <a:cubicBezTo>
                      <a:pt x="11" y="161"/>
                      <a:pt x="11" y="161"/>
                      <a:pt x="11" y="161"/>
                    </a:cubicBezTo>
                    <a:cubicBezTo>
                      <a:pt x="12" y="163"/>
                      <a:pt x="12" y="163"/>
                      <a:pt x="12" y="163"/>
                    </a:cubicBezTo>
                    <a:cubicBezTo>
                      <a:pt x="12" y="163"/>
                      <a:pt x="13" y="163"/>
                      <a:pt x="14" y="164"/>
                    </a:cubicBezTo>
                    <a:cubicBezTo>
                      <a:pt x="14" y="164"/>
                      <a:pt x="16" y="164"/>
                      <a:pt x="16" y="164"/>
                    </a:cubicBezTo>
                    <a:cubicBezTo>
                      <a:pt x="17" y="165"/>
                      <a:pt x="19" y="166"/>
                      <a:pt x="19" y="166"/>
                    </a:cubicBezTo>
                    <a:cubicBezTo>
                      <a:pt x="21" y="168"/>
                      <a:pt x="21" y="168"/>
                      <a:pt x="21" y="168"/>
                    </a:cubicBezTo>
                    <a:cubicBezTo>
                      <a:pt x="21" y="170"/>
                      <a:pt x="21" y="170"/>
                      <a:pt x="21" y="170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23" y="172"/>
                      <a:pt x="26" y="172"/>
                      <a:pt x="26" y="172"/>
                    </a:cubicBezTo>
                    <a:cubicBezTo>
                      <a:pt x="27" y="172"/>
                      <a:pt x="26" y="173"/>
                      <a:pt x="26" y="173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30" y="173"/>
                      <a:pt x="30" y="173"/>
                      <a:pt x="30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3" y="171"/>
                      <a:pt x="33" y="171"/>
                      <a:pt x="33" y="171"/>
                    </a:cubicBezTo>
                    <a:cubicBezTo>
                      <a:pt x="33" y="171"/>
                      <a:pt x="34" y="170"/>
                      <a:pt x="36" y="170"/>
                    </a:cubicBezTo>
                    <a:cubicBezTo>
                      <a:pt x="37" y="170"/>
                      <a:pt x="40" y="170"/>
                      <a:pt x="40" y="170"/>
                    </a:cubicBezTo>
                    <a:cubicBezTo>
                      <a:pt x="41" y="171"/>
                      <a:pt x="41" y="171"/>
                      <a:pt x="41" y="171"/>
                    </a:cubicBezTo>
                    <a:cubicBezTo>
                      <a:pt x="41" y="171"/>
                      <a:pt x="41" y="172"/>
                      <a:pt x="42" y="173"/>
                    </a:cubicBezTo>
                    <a:cubicBezTo>
                      <a:pt x="42" y="173"/>
                      <a:pt x="43" y="174"/>
                      <a:pt x="43" y="174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6" y="173"/>
                      <a:pt x="46" y="175"/>
                      <a:pt x="46" y="176"/>
                    </a:cubicBezTo>
                    <a:cubicBezTo>
                      <a:pt x="46" y="176"/>
                      <a:pt x="46" y="176"/>
                      <a:pt x="46" y="177"/>
                    </a:cubicBezTo>
                    <a:cubicBezTo>
                      <a:pt x="46" y="177"/>
                      <a:pt x="45" y="178"/>
                      <a:pt x="45" y="178"/>
                    </a:cubicBezTo>
                    <a:cubicBezTo>
                      <a:pt x="45" y="178"/>
                      <a:pt x="44" y="179"/>
                      <a:pt x="44" y="179"/>
                    </a:cubicBezTo>
                    <a:cubicBezTo>
                      <a:pt x="43" y="179"/>
                      <a:pt x="43" y="180"/>
                      <a:pt x="42" y="180"/>
                    </a:cubicBezTo>
                    <a:cubicBezTo>
                      <a:pt x="42" y="181"/>
                      <a:pt x="42" y="182"/>
                      <a:pt x="42" y="182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2" y="184"/>
                      <a:pt x="41" y="186"/>
                      <a:pt x="40" y="186"/>
                    </a:cubicBezTo>
                    <a:cubicBezTo>
                      <a:pt x="40" y="186"/>
                      <a:pt x="39" y="187"/>
                      <a:pt x="39" y="187"/>
                    </a:cubicBezTo>
                    <a:cubicBezTo>
                      <a:pt x="38" y="187"/>
                      <a:pt x="37" y="188"/>
                      <a:pt x="37" y="188"/>
                    </a:cubicBezTo>
                    <a:cubicBezTo>
                      <a:pt x="37" y="188"/>
                      <a:pt x="36" y="188"/>
                      <a:pt x="35" y="188"/>
                    </a:cubicBezTo>
                    <a:cubicBezTo>
                      <a:pt x="35" y="189"/>
                      <a:pt x="35" y="189"/>
                      <a:pt x="35" y="189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3"/>
                      <a:pt x="38" y="193"/>
                      <a:pt x="38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9" y="194"/>
                      <a:pt x="40" y="195"/>
                      <a:pt x="40" y="195"/>
                    </a:cubicBezTo>
                    <a:cubicBezTo>
                      <a:pt x="41" y="196"/>
                      <a:pt x="40" y="197"/>
                      <a:pt x="40" y="197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8" y="198"/>
                      <a:pt x="38" y="198"/>
                      <a:pt x="38" y="198"/>
                    </a:cubicBezTo>
                    <a:cubicBezTo>
                      <a:pt x="38" y="198"/>
                      <a:pt x="37" y="199"/>
                      <a:pt x="37" y="199"/>
                    </a:cubicBezTo>
                    <a:cubicBezTo>
                      <a:pt x="36" y="199"/>
                      <a:pt x="36" y="197"/>
                      <a:pt x="36" y="197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3" y="198"/>
                      <a:pt x="33" y="198"/>
                      <a:pt x="33" y="198"/>
                    </a:cubicBezTo>
                    <a:cubicBezTo>
                      <a:pt x="33" y="198"/>
                      <a:pt x="33" y="199"/>
                      <a:pt x="33" y="200"/>
                    </a:cubicBezTo>
                    <a:cubicBezTo>
                      <a:pt x="33" y="200"/>
                      <a:pt x="33" y="201"/>
                      <a:pt x="33" y="201"/>
                    </a:cubicBezTo>
                    <a:cubicBezTo>
                      <a:pt x="33" y="201"/>
                      <a:pt x="34" y="201"/>
                      <a:pt x="35" y="202"/>
                    </a:cubicBezTo>
                    <a:cubicBezTo>
                      <a:pt x="36" y="202"/>
                      <a:pt x="35" y="203"/>
                      <a:pt x="35" y="203"/>
                    </a:cubicBezTo>
                    <a:cubicBezTo>
                      <a:pt x="35" y="203"/>
                      <a:pt x="35" y="205"/>
                      <a:pt x="36" y="205"/>
                    </a:cubicBezTo>
                    <a:cubicBezTo>
                      <a:pt x="37" y="206"/>
                      <a:pt x="35" y="207"/>
                      <a:pt x="35" y="207"/>
                    </a:cubicBezTo>
                    <a:cubicBezTo>
                      <a:pt x="35" y="207"/>
                      <a:pt x="35" y="208"/>
                      <a:pt x="36" y="208"/>
                    </a:cubicBezTo>
                    <a:cubicBezTo>
                      <a:pt x="36" y="208"/>
                      <a:pt x="37" y="209"/>
                      <a:pt x="37" y="209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39" y="210"/>
                      <a:pt x="40" y="210"/>
                      <a:pt x="41" y="210"/>
                    </a:cubicBezTo>
                    <a:cubicBezTo>
                      <a:pt x="41" y="210"/>
                      <a:pt x="44" y="212"/>
                      <a:pt x="44" y="212"/>
                    </a:cubicBezTo>
                    <a:cubicBezTo>
                      <a:pt x="44" y="212"/>
                      <a:pt x="45" y="213"/>
                      <a:pt x="45" y="213"/>
                    </a:cubicBezTo>
                    <a:cubicBezTo>
                      <a:pt x="48" y="215"/>
                      <a:pt x="48" y="215"/>
                      <a:pt x="48" y="215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2" y="217"/>
                      <a:pt x="52" y="217"/>
                      <a:pt x="52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6" y="215"/>
                      <a:pt x="56" y="215"/>
                      <a:pt x="56" y="215"/>
                    </a:cubicBezTo>
                    <a:cubicBezTo>
                      <a:pt x="56" y="215"/>
                      <a:pt x="57" y="215"/>
                      <a:pt x="57" y="215"/>
                    </a:cubicBezTo>
                    <a:cubicBezTo>
                      <a:pt x="57" y="216"/>
                      <a:pt x="58" y="216"/>
                      <a:pt x="58" y="216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9" y="218"/>
                      <a:pt x="59" y="218"/>
                      <a:pt x="59" y="218"/>
                    </a:cubicBezTo>
                    <a:cubicBezTo>
                      <a:pt x="59" y="218"/>
                      <a:pt x="61" y="219"/>
                      <a:pt x="61" y="219"/>
                    </a:cubicBezTo>
                    <a:cubicBezTo>
                      <a:pt x="61" y="219"/>
                      <a:pt x="62" y="220"/>
                      <a:pt x="62" y="220"/>
                    </a:cubicBezTo>
                    <a:cubicBezTo>
                      <a:pt x="62" y="221"/>
                      <a:pt x="63" y="221"/>
                      <a:pt x="63" y="221"/>
                    </a:cubicBezTo>
                    <a:cubicBezTo>
                      <a:pt x="63" y="221"/>
                      <a:pt x="65" y="221"/>
                      <a:pt x="65" y="221"/>
                    </a:cubicBezTo>
                    <a:cubicBezTo>
                      <a:pt x="66" y="221"/>
                      <a:pt x="66" y="222"/>
                      <a:pt x="66" y="222"/>
                    </a:cubicBezTo>
                    <a:cubicBezTo>
                      <a:pt x="66" y="222"/>
                      <a:pt x="67" y="223"/>
                      <a:pt x="67" y="224"/>
                    </a:cubicBezTo>
                    <a:cubicBezTo>
                      <a:pt x="67" y="224"/>
                      <a:pt x="68" y="224"/>
                      <a:pt x="68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2" y="224"/>
                      <a:pt x="72" y="224"/>
                      <a:pt x="72" y="224"/>
                    </a:cubicBezTo>
                    <a:cubicBezTo>
                      <a:pt x="72" y="226"/>
                      <a:pt x="72" y="226"/>
                      <a:pt x="72" y="226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2" y="227"/>
                      <a:pt x="74" y="229"/>
                      <a:pt x="75" y="229"/>
                    </a:cubicBezTo>
                    <a:cubicBezTo>
                      <a:pt x="76" y="229"/>
                      <a:pt x="77" y="229"/>
                      <a:pt x="77" y="229"/>
                    </a:cubicBezTo>
                    <a:cubicBezTo>
                      <a:pt x="78" y="229"/>
                      <a:pt x="77" y="230"/>
                      <a:pt x="77" y="230"/>
                    </a:cubicBezTo>
                    <a:cubicBezTo>
                      <a:pt x="77" y="231"/>
                      <a:pt x="78" y="231"/>
                      <a:pt x="78" y="231"/>
                    </a:cubicBezTo>
                    <a:cubicBezTo>
                      <a:pt x="79" y="231"/>
                      <a:pt x="81" y="231"/>
                      <a:pt x="81" y="231"/>
                    </a:cubicBezTo>
                    <a:cubicBezTo>
                      <a:pt x="82" y="231"/>
                      <a:pt x="82" y="231"/>
                      <a:pt x="83" y="232"/>
                    </a:cubicBezTo>
                    <a:cubicBezTo>
                      <a:pt x="83" y="232"/>
                      <a:pt x="84" y="233"/>
                      <a:pt x="84" y="233"/>
                    </a:cubicBezTo>
                    <a:cubicBezTo>
                      <a:pt x="84" y="233"/>
                      <a:pt x="84" y="233"/>
                      <a:pt x="85" y="233"/>
                    </a:cubicBezTo>
                    <a:cubicBezTo>
                      <a:pt x="85" y="233"/>
                      <a:pt x="85" y="234"/>
                      <a:pt x="86" y="234"/>
                    </a:cubicBezTo>
                    <a:cubicBezTo>
                      <a:pt x="87" y="234"/>
                      <a:pt x="87" y="233"/>
                      <a:pt x="87" y="233"/>
                    </a:cubicBezTo>
                    <a:cubicBezTo>
                      <a:pt x="87" y="233"/>
                      <a:pt x="89" y="233"/>
                      <a:pt x="89" y="233"/>
                    </a:cubicBezTo>
                    <a:cubicBezTo>
                      <a:pt x="89" y="233"/>
                      <a:pt x="92" y="235"/>
                      <a:pt x="92" y="235"/>
                    </a:cubicBezTo>
                    <a:cubicBezTo>
                      <a:pt x="92" y="235"/>
                      <a:pt x="94" y="235"/>
                      <a:pt x="95" y="235"/>
                    </a:cubicBezTo>
                    <a:cubicBezTo>
                      <a:pt x="96" y="235"/>
                      <a:pt x="97" y="234"/>
                      <a:pt x="97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101" y="233"/>
                      <a:pt x="101" y="233"/>
                      <a:pt x="101" y="233"/>
                    </a:cubicBezTo>
                    <a:cubicBezTo>
                      <a:pt x="102" y="233"/>
                      <a:pt x="102" y="233"/>
                      <a:pt x="102" y="233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03" y="235"/>
                      <a:pt x="103" y="235"/>
                      <a:pt x="103" y="235"/>
                    </a:cubicBezTo>
                    <a:cubicBezTo>
                      <a:pt x="103" y="238"/>
                      <a:pt x="103" y="238"/>
                      <a:pt x="103" y="238"/>
                    </a:cubicBezTo>
                    <a:cubicBezTo>
                      <a:pt x="104" y="238"/>
                      <a:pt x="104" y="238"/>
                      <a:pt x="104" y="238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9" y="233"/>
                      <a:pt x="109" y="233"/>
                      <a:pt x="109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6" y="233"/>
                      <a:pt x="116" y="233"/>
                      <a:pt x="116" y="233"/>
                    </a:cubicBezTo>
                    <a:cubicBezTo>
                      <a:pt x="121" y="234"/>
                      <a:pt x="121" y="234"/>
                      <a:pt x="121" y="234"/>
                    </a:cubicBezTo>
                    <a:cubicBezTo>
                      <a:pt x="122" y="236"/>
                      <a:pt x="122" y="236"/>
                      <a:pt x="122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6"/>
                      <a:pt x="126" y="235"/>
                      <a:pt x="126" y="235"/>
                    </a:cubicBezTo>
                    <a:cubicBezTo>
                      <a:pt x="127" y="235"/>
                      <a:pt x="128" y="235"/>
                      <a:pt x="129" y="234"/>
                    </a:cubicBezTo>
                    <a:cubicBezTo>
                      <a:pt x="129" y="234"/>
                      <a:pt x="130" y="234"/>
                      <a:pt x="130" y="233"/>
                    </a:cubicBezTo>
                    <a:cubicBezTo>
                      <a:pt x="130" y="233"/>
                      <a:pt x="130" y="232"/>
                      <a:pt x="130" y="232"/>
                    </a:cubicBezTo>
                    <a:cubicBezTo>
                      <a:pt x="130" y="232"/>
                      <a:pt x="132" y="232"/>
                      <a:pt x="132" y="231"/>
                    </a:cubicBezTo>
                    <a:cubicBezTo>
                      <a:pt x="132" y="230"/>
                      <a:pt x="133" y="230"/>
                      <a:pt x="133" y="229"/>
                    </a:cubicBezTo>
                    <a:cubicBezTo>
                      <a:pt x="134" y="229"/>
                      <a:pt x="135" y="229"/>
                      <a:pt x="136" y="228"/>
                    </a:cubicBezTo>
                    <a:cubicBezTo>
                      <a:pt x="137" y="228"/>
                      <a:pt x="138" y="228"/>
                      <a:pt x="138" y="228"/>
                    </a:cubicBezTo>
                    <a:cubicBezTo>
                      <a:pt x="139" y="227"/>
                      <a:pt x="140" y="226"/>
                      <a:pt x="140" y="226"/>
                    </a:cubicBezTo>
                    <a:cubicBezTo>
                      <a:pt x="140" y="225"/>
                      <a:pt x="140" y="225"/>
                      <a:pt x="141" y="225"/>
                    </a:cubicBezTo>
                    <a:cubicBezTo>
                      <a:pt x="141" y="224"/>
                      <a:pt x="143" y="224"/>
                      <a:pt x="143" y="224"/>
                    </a:cubicBezTo>
                    <a:cubicBezTo>
                      <a:pt x="144" y="224"/>
                      <a:pt x="145" y="225"/>
                      <a:pt x="147" y="225"/>
                    </a:cubicBezTo>
                    <a:cubicBezTo>
                      <a:pt x="148" y="226"/>
                      <a:pt x="149" y="225"/>
                      <a:pt x="149" y="224"/>
                    </a:cubicBezTo>
                    <a:cubicBezTo>
                      <a:pt x="149" y="224"/>
                      <a:pt x="152" y="223"/>
                      <a:pt x="152" y="223"/>
                    </a:cubicBezTo>
                    <a:cubicBezTo>
                      <a:pt x="153" y="223"/>
                      <a:pt x="154" y="224"/>
                      <a:pt x="154" y="224"/>
                    </a:cubicBezTo>
                    <a:cubicBezTo>
                      <a:pt x="154" y="225"/>
                      <a:pt x="156" y="227"/>
                      <a:pt x="156" y="228"/>
                    </a:cubicBezTo>
                    <a:cubicBezTo>
                      <a:pt x="156" y="228"/>
                      <a:pt x="155" y="230"/>
                      <a:pt x="155" y="230"/>
                    </a:cubicBezTo>
                    <a:cubicBezTo>
                      <a:pt x="155" y="231"/>
                      <a:pt x="153" y="232"/>
                      <a:pt x="153" y="232"/>
                    </a:cubicBezTo>
                    <a:cubicBezTo>
                      <a:pt x="158" y="234"/>
                      <a:pt x="158" y="234"/>
                      <a:pt x="158" y="234"/>
                    </a:cubicBezTo>
                    <a:cubicBezTo>
                      <a:pt x="158" y="234"/>
                      <a:pt x="158" y="234"/>
                      <a:pt x="159" y="233"/>
                    </a:cubicBezTo>
                    <a:cubicBezTo>
                      <a:pt x="159" y="233"/>
                      <a:pt x="160" y="233"/>
                      <a:pt x="160" y="233"/>
                    </a:cubicBezTo>
                    <a:cubicBezTo>
                      <a:pt x="159" y="232"/>
                      <a:pt x="159" y="232"/>
                      <a:pt x="159" y="231"/>
                    </a:cubicBezTo>
                    <a:cubicBezTo>
                      <a:pt x="160" y="231"/>
                      <a:pt x="160" y="231"/>
                      <a:pt x="160" y="231"/>
                    </a:cubicBezTo>
                    <a:cubicBezTo>
                      <a:pt x="160" y="231"/>
                      <a:pt x="161" y="231"/>
                      <a:pt x="162" y="231"/>
                    </a:cubicBezTo>
                    <a:cubicBezTo>
                      <a:pt x="162" y="231"/>
                      <a:pt x="163" y="231"/>
                      <a:pt x="163" y="231"/>
                    </a:cubicBezTo>
                    <a:cubicBezTo>
                      <a:pt x="163" y="231"/>
                      <a:pt x="165" y="232"/>
                      <a:pt x="165" y="232"/>
                    </a:cubicBezTo>
                    <a:cubicBezTo>
                      <a:pt x="165" y="233"/>
                      <a:pt x="167" y="234"/>
                      <a:pt x="167" y="234"/>
                    </a:cubicBezTo>
                    <a:cubicBezTo>
                      <a:pt x="167" y="235"/>
                      <a:pt x="167" y="235"/>
                      <a:pt x="169" y="236"/>
                    </a:cubicBezTo>
                    <a:cubicBezTo>
                      <a:pt x="170" y="237"/>
                      <a:pt x="169" y="238"/>
                      <a:pt x="170" y="239"/>
                    </a:cubicBezTo>
                    <a:cubicBezTo>
                      <a:pt x="170" y="240"/>
                      <a:pt x="170" y="241"/>
                      <a:pt x="170" y="242"/>
                    </a:cubicBezTo>
                    <a:cubicBezTo>
                      <a:pt x="171" y="243"/>
                      <a:pt x="171" y="244"/>
                      <a:pt x="171" y="245"/>
                    </a:cubicBezTo>
                    <a:cubicBezTo>
                      <a:pt x="171" y="246"/>
                      <a:pt x="169" y="248"/>
                      <a:pt x="169" y="248"/>
                    </a:cubicBezTo>
                    <a:cubicBezTo>
                      <a:pt x="169" y="249"/>
                      <a:pt x="165" y="253"/>
                      <a:pt x="165" y="253"/>
                    </a:cubicBezTo>
                    <a:cubicBezTo>
                      <a:pt x="164" y="254"/>
                      <a:pt x="165" y="255"/>
                      <a:pt x="164" y="256"/>
                    </a:cubicBezTo>
                    <a:cubicBezTo>
                      <a:pt x="164" y="256"/>
                      <a:pt x="163" y="256"/>
                      <a:pt x="163" y="256"/>
                    </a:cubicBezTo>
                    <a:cubicBezTo>
                      <a:pt x="163" y="256"/>
                      <a:pt x="162" y="257"/>
                      <a:pt x="162" y="258"/>
                    </a:cubicBezTo>
                    <a:cubicBezTo>
                      <a:pt x="162" y="259"/>
                      <a:pt x="162" y="260"/>
                      <a:pt x="162" y="260"/>
                    </a:cubicBezTo>
                    <a:cubicBezTo>
                      <a:pt x="162" y="261"/>
                      <a:pt x="163" y="262"/>
                      <a:pt x="164" y="262"/>
                    </a:cubicBezTo>
                    <a:cubicBezTo>
                      <a:pt x="165" y="263"/>
                      <a:pt x="164" y="264"/>
                      <a:pt x="164" y="265"/>
                    </a:cubicBezTo>
                    <a:cubicBezTo>
                      <a:pt x="164" y="266"/>
                      <a:pt x="166" y="265"/>
                      <a:pt x="167" y="265"/>
                    </a:cubicBezTo>
                    <a:cubicBezTo>
                      <a:pt x="167" y="264"/>
                      <a:pt x="169" y="264"/>
                      <a:pt x="169" y="264"/>
                    </a:cubicBezTo>
                    <a:cubicBezTo>
                      <a:pt x="169" y="264"/>
                      <a:pt x="170" y="266"/>
                      <a:pt x="170" y="266"/>
                    </a:cubicBezTo>
                    <a:cubicBezTo>
                      <a:pt x="170" y="266"/>
                      <a:pt x="172" y="266"/>
                      <a:pt x="172" y="267"/>
                    </a:cubicBezTo>
                    <a:cubicBezTo>
                      <a:pt x="173" y="267"/>
                      <a:pt x="172" y="268"/>
                      <a:pt x="172" y="269"/>
                    </a:cubicBezTo>
                    <a:cubicBezTo>
                      <a:pt x="172" y="270"/>
                      <a:pt x="174" y="270"/>
                      <a:pt x="174" y="270"/>
                    </a:cubicBezTo>
                    <a:cubicBezTo>
                      <a:pt x="174" y="270"/>
                      <a:pt x="174" y="271"/>
                      <a:pt x="175" y="271"/>
                    </a:cubicBezTo>
                    <a:cubicBezTo>
                      <a:pt x="176" y="270"/>
                      <a:pt x="176" y="270"/>
                      <a:pt x="177" y="271"/>
                    </a:cubicBezTo>
                    <a:cubicBezTo>
                      <a:pt x="177" y="271"/>
                      <a:pt x="178" y="271"/>
                      <a:pt x="178" y="272"/>
                    </a:cubicBezTo>
                    <a:cubicBezTo>
                      <a:pt x="178" y="273"/>
                      <a:pt x="177" y="274"/>
                      <a:pt x="177" y="275"/>
                    </a:cubicBezTo>
                    <a:cubicBezTo>
                      <a:pt x="176" y="276"/>
                      <a:pt x="175" y="277"/>
                      <a:pt x="175" y="277"/>
                    </a:cubicBezTo>
                    <a:cubicBezTo>
                      <a:pt x="174" y="278"/>
                      <a:pt x="178" y="275"/>
                      <a:pt x="179" y="275"/>
                    </a:cubicBezTo>
                    <a:cubicBezTo>
                      <a:pt x="179" y="275"/>
                      <a:pt x="179" y="277"/>
                      <a:pt x="180" y="277"/>
                    </a:cubicBezTo>
                    <a:cubicBezTo>
                      <a:pt x="181" y="277"/>
                      <a:pt x="176" y="279"/>
                      <a:pt x="177" y="280"/>
                    </a:cubicBezTo>
                    <a:cubicBezTo>
                      <a:pt x="177" y="280"/>
                      <a:pt x="177" y="281"/>
                      <a:pt x="177" y="282"/>
                    </a:cubicBezTo>
                    <a:cubicBezTo>
                      <a:pt x="178" y="283"/>
                      <a:pt x="178" y="283"/>
                      <a:pt x="179" y="282"/>
                    </a:cubicBezTo>
                    <a:cubicBezTo>
                      <a:pt x="181" y="282"/>
                      <a:pt x="182" y="282"/>
                      <a:pt x="183" y="281"/>
                    </a:cubicBezTo>
                    <a:cubicBezTo>
                      <a:pt x="183" y="281"/>
                      <a:pt x="185" y="281"/>
                      <a:pt x="185" y="282"/>
                    </a:cubicBezTo>
                    <a:cubicBezTo>
                      <a:pt x="185" y="282"/>
                      <a:pt x="185" y="283"/>
                      <a:pt x="185" y="283"/>
                    </a:cubicBezTo>
                    <a:cubicBezTo>
                      <a:pt x="185" y="283"/>
                      <a:pt x="186" y="284"/>
                      <a:pt x="186" y="284"/>
                    </a:cubicBezTo>
                    <a:cubicBezTo>
                      <a:pt x="187" y="284"/>
                      <a:pt x="188" y="284"/>
                      <a:pt x="189" y="284"/>
                    </a:cubicBezTo>
                    <a:cubicBezTo>
                      <a:pt x="189" y="284"/>
                      <a:pt x="189" y="282"/>
                      <a:pt x="189" y="282"/>
                    </a:cubicBezTo>
                    <a:cubicBezTo>
                      <a:pt x="188" y="281"/>
                      <a:pt x="188" y="279"/>
                      <a:pt x="188" y="279"/>
                    </a:cubicBezTo>
                    <a:cubicBezTo>
                      <a:pt x="188" y="279"/>
                      <a:pt x="188" y="278"/>
                      <a:pt x="188" y="277"/>
                    </a:cubicBezTo>
                    <a:cubicBezTo>
                      <a:pt x="188" y="277"/>
                      <a:pt x="189" y="276"/>
                      <a:pt x="189" y="276"/>
                    </a:cubicBezTo>
                    <a:cubicBezTo>
                      <a:pt x="189" y="276"/>
                      <a:pt x="192" y="276"/>
                      <a:pt x="192" y="276"/>
                    </a:cubicBezTo>
                    <a:cubicBezTo>
                      <a:pt x="192" y="276"/>
                      <a:pt x="193" y="275"/>
                      <a:pt x="193" y="275"/>
                    </a:cubicBezTo>
                    <a:cubicBezTo>
                      <a:pt x="193" y="274"/>
                      <a:pt x="195" y="274"/>
                      <a:pt x="195" y="274"/>
                    </a:cubicBezTo>
                    <a:cubicBezTo>
                      <a:pt x="196" y="275"/>
                      <a:pt x="197" y="275"/>
                      <a:pt x="197" y="275"/>
                    </a:cubicBezTo>
                    <a:cubicBezTo>
                      <a:pt x="197" y="275"/>
                      <a:pt x="198" y="274"/>
                      <a:pt x="198" y="274"/>
                    </a:cubicBezTo>
                    <a:cubicBezTo>
                      <a:pt x="199" y="274"/>
                      <a:pt x="199" y="275"/>
                      <a:pt x="199" y="275"/>
                    </a:cubicBezTo>
                    <a:cubicBezTo>
                      <a:pt x="200" y="274"/>
                      <a:pt x="200" y="274"/>
                      <a:pt x="201" y="274"/>
                    </a:cubicBezTo>
                    <a:cubicBezTo>
                      <a:pt x="201" y="274"/>
                      <a:pt x="202" y="275"/>
                      <a:pt x="203" y="274"/>
                    </a:cubicBezTo>
                    <a:cubicBezTo>
                      <a:pt x="204" y="274"/>
                      <a:pt x="205" y="273"/>
                      <a:pt x="205" y="273"/>
                    </a:cubicBezTo>
                    <a:cubicBezTo>
                      <a:pt x="206" y="273"/>
                      <a:pt x="207" y="273"/>
                      <a:pt x="207" y="273"/>
                    </a:cubicBezTo>
                    <a:cubicBezTo>
                      <a:pt x="207" y="273"/>
                      <a:pt x="209" y="271"/>
                      <a:pt x="209" y="271"/>
                    </a:cubicBezTo>
                    <a:cubicBezTo>
                      <a:pt x="209" y="270"/>
                      <a:pt x="209" y="271"/>
                      <a:pt x="211" y="270"/>
                    </a:cubicBezTo>
                    <a:cubicBezTo>
                      <a:pt x="212" y="270"/>
                      <a:pt x="213" y="270"/>
                      <a:pt x="213" y="270"/>
                    </a:cubicBezTo>
                    <a:cubicBezTo>
                      <a:pt x="213" y="270"/>
                      <a:pt x="214" y="271"/>
                      <a:pt x="214" y="271"/>
                    </a:cubicBezTo>
                    <a:cubicBezTo>
                      <a:pt x="214" y="271"/>
                      <a:pt x="216" y="272"/>
                      <a:pt x="217" y="272"/>
                    </a:cubicBezTo>
                    <a:cubicBezTo>
                      <a:pt x="217" y="272"/>
                      <a:pt x="219" y="272"/>
                      <a:pt x="220" y="273"/>
                    </a:cubicBezTo>
                    <a:cubicBezTo>
                      <a:pt x="220" y="273"/>
                      <a:pt x="222" y="272"/>
                      <a:pt x="222" y="272"/>
                    </a:cubicBezTo>
                    <a:cubicBezTo>
                      <a:pt x="222" y="272"/>
                      <a:pt x="222" y="274"/>
                      <a:pt x="222" y="274"/>
                    </a:cubicBezTo>
                    <a:cubicBezTo>
                      <a:pt x="221" y="275"/>
                      <a:pt x="221" y="276"/>
                      <a:pt x="221" y="276"/>
                    </a:cubicBezTo>
                    <a:cubicBezTo>
                      <a:pt x="221" y="277"/>
                      <a:pt x="222" y="278"/>
                      <a:pt x="222" y="278"/>
                    </a:cubicBezTo>
                    <a:cubicBezTo>
                      <a:pt x="222" y="279"/>
                      <a:pt x="227" y="281"/>
                      <a:pt x="228" y="281"/>
                    </a:cubicBezTo>
                    <a:cubicBezTo>
                      <a:pt x="229" y="282"/>
                      <a:pt x="230" y="281"/>
                      <a:pt x="231" y="281"/>
                    </a:cubicBezTo>
                    <a:cubicBezTo>
                      <a:pt x="231" y="281"/>
                      <a:pt x="231" y="282"/>
                      <a:pt x="231" y="282"/>
                    </a:cubicBezTo>
                    <a:cubicBezTo>
                      <a:pt x="232" y="282"/>
                      <a:pt x="232" y="281"/>
                      <a:pt x="232" y="281"/>
                    </a:cubicBezTo>
                    <a:cubicBezTo>
                      <a:pt x="233" y="281"/>
                      <a:pt x="234" y="282"/>
                      <a:pt x="234" y="281"/>
                    </a:cubicBezTo>
                    <a:cubicBezTo>
                      <a:pt x="234" y="281"/>
                      <a:pt x="235" y="281"/>
                      <a:pt x="235" y="281"/>
                    </a:cubicBezTo>
                    <a:cubicBezTo>
                      <a:pt x="236" y="281"/>
                      <a:pt x="237" y="281"/>
                      <a:pt x="237" y="279"/>
                    </a:cubicBezTo>
                    <a:cubicBezTo>
                      <a:pt x="237" y="279"/>
                      <a:pt x="237" y="279"/>
                      <a:pt x="237" y="279"/>
                    </a:cubicBezTo>
                    <a:cubicBezTo>
                      <a:pt x="238" y="280"/>
                      <a:pt x="239" y="281"/>
                      <a:pt x="240" y="281"/>
                    </a:cubicBezTo>
                    <a:cubicBezTo>
                      <a:pt x="241" y="283"/>
                      <a:pt x="242" y="282"/>
                      <a:pt x="244" y="281"/>
                    </a:cubicBezTo>
                    <a:cubicBezTo>
                      <a:pt x="244" y="281"/>
                      <a:pt x="245" y="281"/>
                      <a:pt x="246" y="282"/>
                    </a:cubicBezTo>
                    <a:cubicBezTo>
                      <a:pt x="246" y="282"/>
                      <a:pt x="246" y="282"/>
                      <a:pt x="246" y="282"/>
                    </a:cubicBezTo>
                    <a:cubicBezTo>
                      <a:pt x="246" y="282"/>
                      <a:pt x="245" y="283"/>
                      <a:pt x="245" y="283"/>
                    </a:cubicBezTo>
                    <a:cubicBezTo>
                      <a:pt x="245" y="283"/>
                      <a:pt x="245" y="283"/>
                      <a:pt x="245" y="283"/>
                    </a:cubicBezTo>
                    <a:cubicBezTo>
                      <a:pt x="245" y="284"/>
                      <a:pt x="245" y="285"/>
                      <a:pt x="245" y="285"/>
                    </a:cubicBezTo>
                    <a:cubicBezTo>
                      <a:pt x="245" y="287"/>
                      <a:pt x="245" y="288"/>
                      <a:pt x="246" y="289"/>
                    </a:cubicBezTo>
                    <a:cubicBezTo>
                      <a:pt x="246" y="290"/>
                      <a:pt x="248" y="291"/>
                      <a:pt x="249" y="290"/>
                    </a:cubicBezTo>
                    <a:cubicBezTo>
                      <a:pt x="250" y="290"/>
                      <a:pt x="250" y="289"/>
                      <a:pt x="250" y="288"/>
                    </a:cubicBezTo>
                    <a:cubicBezTo>
                      <a:pt x="250" y="288"/>
                      <a:pt x="250" y="287"/>
                      <a:pt x="250" y="287"/>
                    </a:cubicBezTo>
                    <a:cubicBezTo>
                      <a:pt x="249" y="286"/>
                      <a:pt x="248" y="286"/>
                      <a:pt x="248" y="286"/>
                    </a:cubicBezTo>
                    <a:cubicBezTo>
                      <a:pt x="248" y="286"/>
                      <a:pt x="248" y="286"/>
                      <a:pt x="248" y="285"/>
                    </a:cubicBezTo>
                    <a:cubicBezTo>
                      <a:pt x="248" y="285"/>
                      <a:pt x="250" y="285"/>
                      <a:pt x="250" y="284"/>
                    </a:cubicBezTo>
                    <a:cubicBezTo>
                      <a:pt x="252" y="282"/>
                      <a:pt x="254" y="281"/>
                      <a:pt x="256" y="281"/>
                    </a:cubicBezTo>
                    <a:cubicBezTo>
                      <a:pt x="257" y="282"/>
                      <a:pt x="258" y="281"/>
                      <a:pt x="258" y="281"/>
                    </a:cubicBezTo>
                    <a:cubicBezTo>
                      <a:pt x="259" y="280"/>
                      <a:pt x="260" y="279"/>
                      <a:pt x="262" y="280"/>
                    </a:cubicBezTo>
                    <a:cubicBezTo>
                      <a:pt x="263" y="280"/>
                      <a:pt x="264" y="279"/>
                      <a:pt x="265" y="279"/>
                    </a:cubicBezTo>
                    <a:cubicBezTo>
                      <a:pt x="266" y="279"/>
                      <a:pt x="266" y="276"/>
                      <a:pt x="268" y="278"/>
                    </a:cubicBezTo>
                    <a:cubicBezTo>
                      <a:pt x="269" y="278"/>
                      <a:pt x="269" y="278"/>
                      <a:pt x="269" y="278"/>
                    </a:cubicBezTo>
                    <a:cubicBezTo>
                      <a:pt x="271" y="277"/>
                      <a:pt x="271" y="275"/>
                      <a:pt x="272" y="273"/>
                    </a:cubicBezTo>
                    <a:cubicBezTo>
                      <a:pt x="272" y="273"/>
                      <a:pt x="273" y="273"/>
                      <a:pt x="273" y="274"/>
                    </a:cubicBezTo>
                    <a:cubicBezTo>
                      <a:pt x="273" y="274"/>
                      <a:pt x="273" y="274"/>
                      <a:pt x="273" y="274"/>
                    </a:cubicBezTo>
                    <a:cubicBezTo>
                      <a:pt x="274" y="276"/>
                      <a:pt x="275" y="276"/>
                      <a:pt x="276" y="274"/>
                    </a:cubicBezTo>
                    <a:cubicBezTo>
                      <a:pt x="276" y="274"/>
                      <a:pt x="277" y="274"/>
                      <a:pt x="277" y="274"/>
                    </a:cubicBezTo>
                    <a:cubicBezTo>
                      <a:pt x="278" y="274"/>
                      <a:pt x="278" y="274"/>
                      <a:pt x="278" y="274"/>
                    </a:cubicBezTo>
                    <a:cubicBezTo>
                      <a:pt x="278" y="274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2"/>
                    </a:cubicBezTo>
                    <a:cubicBezTo>
                      <a:pt x="279" y="272"/>
                      <a:pt x="279" y="273"/>
                      <a:pt x="279" y="273"/>
                    </a:cubicBezTo>
                    <a:cubicBezTo>
                      <a:pt x="280" y="273"/>
                      <a:pt x="280" y="273"/>
                      <a:pt x="281" y="273"/>
                    </a:cubicBezTo>
                    <a:cubicBezTo>
                      <a:pt x="281" y="272"/>
                      <a:pt x="281" y="272"/>
                      <a:pt x="282" y="272"/>
                    </a:cubicBezTo>
                    <a:cubicBezTo>
                      <a:pt x="283" y="272"/>
                      <a:pt x="284" y="273"/>
                      <a:pt x="285" y="271"/>
                    </a:cubicBezTo>
                    <a:cubicBezTo>
                      <a:pt x="285" y="271"/>
                      <a:pt x="286" y="272"/>
                      <a:pt x="286" y="272"/>
                    </a:cubicBezTo>
                    <a:cubicBezTo>
                      <a:pt x="287" y="272"/>
                      <a:pt x="290" y="271"/>
                      <a:pt x="291" y="270"/>
                    </a:cubicBezTo>
                    <a:cubicBezTo>
                      <a:pt x="292" y="269"/>
                      <a:pt x="293" y="268"/>
                      <a:pt x="294" y="266"/>
                    </a:cubicBezTo>
                    <a:cubicBezTo>
                      <a:pt x="294" y="266"/>
                      <a:pt x="294" y="266"/>
                      <a:pt x="295" y="266"/>
                    </a:cubicBezTo>
                    <a:cubicBezTo>
                      <a:pt x="296" y="266"/>
                      <a:pt x="297" y="267"/>
                      <a:pt x="297" y="265"/>
                    </a:cubicBezTo>
                    <a:cubicBezTo>
                      <a:pt x="297" y="265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8" y="264"/>
                    </a:cubicBezTo>
                    <a:cubicBezTo>
                      <a:pt x="299" y="264"/>
                      <a:pt x="299" y="263"/>
                      <a:pt x="300" y="263"/>
                    </a:cubicBezTo>
                    <a:cubicBezTo>
                      <a:pt x="300" y="262"/>
                      <a:pt x="302" y="262"/>
                      <a:pt x="302" y="261"/>
                    </a:cubicBezTo>
                    <a:cubicBezTo>
                      <a:pt x="302" y="261"/>
                      <a:pt x="302" y="261"/>
                      <a:pt x="302" y="261"/>
                    </a:cubicBezTo>
                    <a:cubicBezTo>
                      <a:pt x="302" y="261"/>
                      <a:pt x="302" y="260"/>
                      <a:pt x="302" y="260"/>
                    </a:cubicBezTo>
                    <a:cubicBezTo>
                      <a:pt x="302" y="259"/>
                      <a:pt x="303" y="259"/>
                      <a:pt x="304" y="259"/>
                    </a:cubicBezTo>
                    <a:cubicBezTo>
                      <a:pt x="305" y="258"/>
                      <a:pt x="306" y="258"/>
                      <a:pt x="306" y="257"/>
                    </a:cubicBezTo>
                    <a:cubicBezTo>
                      <a:pt x="306" y="257"/>
                      <a:pt x="306" y="257"/>
                      <a:pt x="306" y="257"/>
                    </a:cubicBezTo>
                    <a:cubicBezTo>
                      <a:pt x="305" y="257"/>
                      <a:pt x="305" y="257"/>
                      <a:pt x="305" y="257"/>
                    </a:cubicBezTo>
                    <a:cubicBezTo>
                      <a:pt x="305" y="256"/>
                      <a:pt x="306" y="256"/>
                      <a:pt x="306" y="256"/>
                    </a:cubicBezTo>
                    <a:cubicBezTo>
                      <a:pt x="308" y="256"/>
                      <a:pt x="308" y="254"/>
                      <a:pt x="309" y="254"/>
                    </a:cubicBezTo>
                    <a:cubicBezTo>
                      <a:pt x="309" y="254"/>
                      <a:pt x="309" y="253"/>
                      <a:pt x="309" y="253"/>
                    </a:cubicBezTo>
                    <a:cubicBezTo>
                      <a:pt x="309" y="253"/>
                      <a:pt x="309" y="253"/>
                      <a:pt x="309" y="253"/>
                    </a:cubicBezTo>
                    <a:cubicBezTo>
                      <a:pt x="309" y="252"/>
                      <a:pt x="310" y="252"/>
                      <a:pt x="310" y="252"/>
                    </a:cubicBezTo>
                    <a:cubicBezTo>
                      <a:pt x="310" y="252"/>
                      <a:pt x="311" y="252"/>
                      <a:pt x="311" y="251"/>
                    </a:cubicBezTo>
                    <a:cubicBezTo>
                      <a:pt x="311" y="251"/>
                      <a:pt x="311" y="251"/>
                      <a:pt x="311" y="250"/>
                    </a:cubicBezTo>
                    <a:cubicBezTo>
                      <a:pt x="311" y="250"/>
                      <a:pt x="312" y="249"/>
                      <a:pt x="312" y="249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2" y="248"/>
                      <a:pt x="312" y="248"/>
                      <a:pt x="312" y="247"/>
                    </a:cubicBezTo>
                    <a:cubicBezTo>
                      <a:pt x="312" y="247"/>
                      <a:pt x="312" y="246"/>
                      <a:pt x="312" y="245"/>
                    </a:cubicBezTo>
                    <a:cubicBezTo>
                      <a:pt x="313" y="245"/>
                      <a:pt x="313" y="246"/>
                      <a:pt x="314" y="246"/>
                    </a:cubicBezTo>
                    <a:cubicBezTo>
                      <a:pt x="314" y="245"/>
                      <a:pt x="314" y="245"/>
                      <a:pt x="314" y="245"/>
                    </a:cubicBezTo>
                    <a:cubicBezTo>
                      <a:pt x="313" y="245"/>
                      <a:pt x="313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2" y="243"/>
                      <a:pt x="313" y="243"/>
                      <a:pt x="313" y="243"/>
                    </a:cubicBezTo>
                    <a:cubicBezTo>
                      <a:pt x="316" y="242"/>
                      <a:pt x="318" y="240"/>
                      <a:pt x="319" y="237"/>
                    </a:cubicBezTo>
                    <a:cubicBezTo>
                      <a:pt x="320" y="235"/>
                      <a:pt x="320" y="233"/>
                      <a:pt x="323" y="232"/>
                    </a:cubicBezTo>
                    <a:cubicBezTo>
                      <a:pt x="323" y="232"/>
                      <a:pt x="323" y="232"/>
                      <a:pt x="323" y="232"/>
                    </a:cubicBezTo>
                    <a:cubicBezTo>
                      <a:pt x="324" y="231"/>
                      <a:pt x="324" y="231"/>
                      <a:pt x="324" y="231"/>
                    </a:cubicBezTo>
                    <a:cubicBezTo>
                      <a:pt x="325" y="231"/>
                      <a:pt x="326" y="231"/>
                      <a:pt x="326" y="230"/>
                    </a:cubicBezTo>
                    <a:cubicBezTo>
                      <a:pt x="326" y="230"/>
                      <a:pt x="326" y="230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8"/>
                    </a:cubicBezTo>
                    <a:cubicBezTo>
                      <a:pt x="325" y="228"/>
                      <a:pt x="325" y="228"/>
                      <a:pt x="325" y="228"/>
                    </a:cubicBezTo>
                    <a:cubicBezTo>
                      <a:pt x="325" y="228"/>
                      <a:pt x="326" y="227"/>
                      <a:pt x="326" y="227"/>
                    </a:cubicBezTo>
                    <a:cubicBezTo>
                      <a:pt x="326" y="227"/>
                      <a:pt x="326" y="226"/>
                      <a:pt x="326" y="226"/>
                    </a:cubicBezTo>
                    <a:cubicBezTo>
                      <a:pt x="326" y="225"/>
                      <a:pt x="326" y="225"/>
                      <a:pt x="327" y="225"/>
                    </a:cubicBezTo>
                    <a:cubicBezTo>
                      <a:pt x="327" y="225"/>
                      <a:pt x="327" y="225"/>
                      <a:pt x="327" y="225"/>
                    </a:cubicBezTo>
                    <a:cubicBezTo>
                      <a:pt x="328" y="225"/>
                      <a:pt x="328" y="224"/>
                      <a:pt x="328" y="223"/>
                    </a:cubicBezTo>
                    <a:cubicBezTo>
                      <a:pt x="328" y="223"/>
                      <a:pt x="328" y="223"/>
                      <a:pt x="328" y="222"/>
                    </a:cubicBezTo>
                    <a:cubicBezTo>
                      <a:pt x="328" y="222"/>
                      <a:pt x="328" y="221"/>
                      <a:pt x="327" y="221"/>
                    </a:cubicBezTo>
                    <a:cubicBezTo>
                      <a:pt x="327" y="220"/>
                      <a:pt x="327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8"/>
                      <a:pt x="328" y="218"/>
                      <a:pt x="328" y="218"/>
                    </a:cubicBezTo>
                    <a:cubicBezTo>
                      <a:pt x="328" y="218"/>
                      <a:pt x="327" y="218"/>
                      <a:pt x="327" y="218"/>
                    </a:cubicBezTo>
                    <a:cubicBezTo>
                      <a:pt x="326" y="217"/>
                      <a:pt x="325" y="216"/>
                      <a:pt x="325" y="216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5"/>
                      <a:pt x="323" y="215"/>
                      <a:pt x="323" y="215"/>
                    </a:cubicBezTo>
                    <a:cubicBezTo>
                      <a:pt x="322" y="215"/>
                      <a:pt x="322" y="215"/>
                      <a:pt x="321" y="215"/>
                    </a:cubicBezTo>
                    <a:cubicBezTo>
                      <a:pt x="321" y="215"/>
                      <a:pt x="321" y="215"/>
                      <a:pt x="321" y="215"/>
                    </a:cubicBezTo>
                    <a:cubicBezTo>
                      <a:pt x="320" y="215"/>
                      <a:pt x="320" y="215"/>
                      <a:pt x="320" y="216"/>
                    </a:cubicBezTo>
                    <a:cubicBezTo>
                      <a:pt x="320" y="216"/>
                      <a:pt x="320" y="215"/>
                      <a:pt x="319" y="215"/>
                    </a:cubicBezTo>
                    <a:cubicBezTo>
                      <a:pt x="320" y="215"/>
                      <a:pt x="320" y="215"/>
                      <a:pt x="320" y="214"/>
                    </a:cubicBezTo>
                    <a:cubicBezTo>
                      <a:pt x="321" y="214"/>
                      <a:pt x="321" y="213"/>
                      <a:pt x="322" y="213"/>
                    </a:cubicBezTo>
                    <a:cubicBezTo>
                      <a:pt x="322" y="213"/>
                      <a:pt x="323" y="213"/>
                      <a:pt x="323" y="212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4" y="212"/>
                      <a:pt x="325" y="211"/>
                      <a:pt x="326" y="211"/>
                    </a:cubicBezTo>
                    <a:cubicBezTo>
                      <a:pt x="326" y="211"/>
                      <a:pt x="326" y="211"/>
                      <a:pt x="326" y="211"/>
                    </a:cubicBezTo>
                    <a:cubicBezTo>
                      <a:pt x="327" y="211"/>
                      <a:pt x="327" y="211"/>
                      <a:pt x="327" y="211"/>
                    </a:cubicBezTo>
                    <a:cubicBezTo>
                      <a:pt x="328" y="210"/>
                      <a:pt x="328" y="210"/>
                      <a:pt x="328" y="209"/>
                    </a:cubicBezTo>
                    <a:cubicBezTo>
                      <a:pt x="327" y="209"/>
                      <a:pt x="327" y="209"/>
                      <a:pt x="327" y="208"/>
                    </a:cubicBezTo>
                    <a:cubicBezTo>
                      <a:pt x="327" y="208"/>
                      <a:pt x="327" y="206"/>
                      <a:pt x="326" y="207"/>
                    </a:cubicBezTo>
                    <a:cubicBezTo>
                      <a:pt x="325" y="207"/>
                      <a:pt x="325" y="207"/>
                      <a:pt x="325" y="207"/>
                    </a:cubicBezTo>
                    <a:cubicBezTo>
                      <a:pt x="325" y="206"/>
                      <a:pt x="325" y="206"/>
                      <a:pt x="326" y="206"/>
                    </a:cubicBezTo>
                    <a:cubicBezTo>
                      <a:pt x="326" y="206"/>
                      <a:pt x="326" y="206"/>
                      <a:pt x="326" y="206"/>
                    </a:cubicBezTo>
                    <a:cubicBezTo>
                      <a:pt x="326" y="206"/>
                      <a:pt x="327" y="206"/>
                      <a:pt x="327" y="206"/>
                    </a:cubicBezTo>
                    <a:cubicBezTo>
                      <a:pt x="327" y="206"/>
                      <a:pt x="327" y="206"/>
                      <a:pt x="327" y="206"/>
                    </a:cubicBezTo>
                    <a:cubicBezTo>
                      <a:pt x="328" y="205"/>
                      <a:pt x="328" y="205"/>
                      <a:pt x="328" y="205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4"/>
                      <a:pt x="328" y="203"/>
                      <a:pt x="327" y="203"/>
                    </a:cubicBezTo>
                    <a:cubicBezTo>
                      <a:pt x="327" y="203"/>
                      <a:pt x="327" y="203"/>
                      <a:pt x="327" y="203"/>
                    </a:cubicBezTo>
                    <a:cubicBezTo>
                      <a:pt x="327" y="202"/>
                      <a:pt x="327" y="202"/>
                      <a:pt x="326" y="202"/>
                    </a:cubicBezTo>
                    <a:cubicBezTo>
                      <a:pt x="326" y="201"/>
                      <a:pt x="325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199"/>
                      <a:pt x="323" y="198"/>
                      <a:pt x="323" y="198"/>
                    </a:cubicBezTo>
                    <a:cubicBezTo>
                      <a:pt x="323" y="198"/>
                      <a:pt x="322" y="197"/>
                      <a:pt x="322" y="197"/>
                    </a:cubicBezTo>
                    <a:cubicBezTo>
                      <a:pt x="322" y="197"/>
                      <a:pt x="321" y="197"/>
                      <a:pt x="321" y="197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5"/>
                      <a:pt x="321" y="195"/>
                    </a:cubicBezTo>
                    <a:cubicBezTo>
                      <a:pt x="321" y="194"/>
                      <a:pt x="321" y="194"/>
                      <a:pt x="320" y="193"/>
                    </a:cubicBezTo>
                    <a:cubicBezTo>
                      <a:pt x="320" y="193"/>
                      <a:pt x="320" y="192"/>
                      <a:pt x="320" y="192"/>
                    </a:cubicBezTo>
                    <a:cubicBezTo>
                      <a:pt x="320" y="192"/>
                      <a:pt x="319" y="191"/>
                      <a:pt x="319" y="191"/>
                    </a:cubicBezTo>
                    <a:cubicBezTo>
                      <a:pt x="319" y="191"/>
                      <a:pt x="319" y="190"/>
                      <a:pt x="318" y="190"/>
                    </a:cubicBezTo>
                    <a:cubicBezTo>
                      <a:pt x="318" y="190"/>
                      <a:pt x="318" y="190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8" y="187"/>
                      <a:pt x="317" y="186"/>
                      <a:pt x="316" y="185"/>
                    </a:cubicBezTo>
                    <a:cubicBezTo>
                      <a:pt x="316" y="185"/>
                      <a:pt x="316" y="185"/>
                      <a:pt x="316" y="184"/>
                    </a:cubicBezTo>
                    <a:cubicBezTo>
                      <a:pt x="316" y="184"/>
                      <a:pt x="316" y="184"/>
                      <a:pt x="316" y="184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5" y="182"/>
                      <a:pt x="315" y="182"/>
                    </a:cubicBezTo>
                    <a:cubicBezTo>
                      <a:pt x="314" y="182"/>
                      <a:pt x="313" y="181"/>
                      <a:pt x="312" y="181"/>
                    </a:cubicBezTo>
                    <a:cubicBezTo>
                      <a:pt x="312" y="181"/>
                      <a:pt x="312" y="181"/>
                      <a:pt x="311" y="181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79"/>
                      <a:pt x="310" y="179"/>
                      <a:pt x="310" y="179"/>
                    </a:cubicBezTo>
                    <a:cubicBezTo>
                      <a:pt x="310" y="179"/>
                      <a:pt x="310" y="179"/>
                      <a:pt x="309" y="179"/>
                    </a:cubicBezTo>
                    <a:cubicBezTo>
                      <a:pt x="309" y="177"/>
                      <a:pt x="309" y="177"/>
                      <a:pt x="309" y="177"/>
                    </a:cubicBezTo>
                    <a:cubicBezTo>
                      <a:pt x="310" y="177"/>
                      <a:pt x="310" y="177"/>
                      <a:pt x="310" y="177"/>
                    </a:cubicBezTo>
                    <a:cubicBezTo>
                      <a:pt x="310" y="176"/>
                      <a:pt x="310" y="176"/>
                      <a:pt x="310" y="176"/>
                    </a:cubicBezTo>
                    <a:cubicBezTo>
                      <a:pt x="310" y="175"/>
                      <a:pt x="311" y="175"/>
                      <a:pt x="311" y="175"/>
                    </a:cubicBezTo>
                    <a:cubicBezTo>
                      <a:pt x="311" y="175"/>
                      <a:pt x="311" y="175"/>
                      <a:pt x="311" y="175"/>
                    </a:cubicBezTo>
                    <a:cubicBezTo>
                      <a:pt x="311" y="174"/>
                      <a:pt x="312" y="173"/>
                      <a:pt x="313" y="172"/>
                    </a:cubicBezTo>
                    <a:cubicBezTo>
                      <a:pt x="313" y="172"/>
                      <a:pt x="313" y="172"/>
                      <a:pt x="314" y="171"/>
                    </a:cubicBezTo>
                    <a:cubicBezTo>
                      <a:pt x="315" y="171"/>
                      <a:pt x="316" y="170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8"/>
                      <a:pt x="315" y="168"/>
                      <a:pt x="315" y="168"/>
                    </a:cubicBezTo>
                    <a:cubicBezTo>
                      <a:pt x="315" y="168"/>
                      <a:pt x="315" y="167"/>
                      <a:pt x="315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7" y="168"/>
                    </a:cubicBezTo>
                    <a:cubicBezTo>
                      <a:pt x="316" y="168"/>
                      <a:pt x="316" y="168"/>
                      <a:pt x="316" y="168"/>
                    </a:cubicBezTo>
                    <a:cubicBezTo>
                      <a:pt x="317" y="169"/>
                      <a:pt x="318" y="169"/>
                      <a:pt x="319" y="168"/>
                    </a:cubicBezTo>
                    <a:cubicBezTo>
                      <a:pt x="319" y="168"/>
                      <a:pt x="319" y="168"/>
                      <a:pt x="319" y="168"/>
                    </a:cubicBezTo>
                    <a:cubicBezTo>
                      <a:pt x="319" y="168"/>
                      <a:pt x="319" y="168"/>
                      <a:pt x="319" y="167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319" y="166"/>
                      <a:pt x="319" y="166"/>
                      <a:pt x="319" y="166"/>
                    </a:cubicBezTo>
                    <a:cubicBezTo>
                      <a:pt x="319" y="166"/>
                      <a:pt x="319" y="166"/>
                      <a:pt x="320" y="166"/>
                    </a:cubicBezTo>
                    <a:cubicBezTo>
                      <a:pt x="320" y="166"/>
                      <a:pt x="320" y="166"/>
                      <a:pt x="320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4"/>
                    </a:cubicBezTo>
                    <a:cubicBezTo>
                      <a:pt x="322" y="164"/>
                      <a:pt x="322" y="164"/>
                      <a:pt x="323" y="163"/>
                    </a:cubicBezTo>
                    <a:cubicBezTo>
                      <a:pt x="323" y="163"/>
                      <a:pt x="323" y="163"/>
                      <a:pt x="324" y="163"/>
                    </a:cubicBezTo>
                    <a:cubicBezTo>
                      <a:pt x="324" y="163"/>
                      <a:pt x="325" y="163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7" y="162"/>
                      <a:pt x="327" y="162"/>
                    </a:cubicBezTo>
                    <a:cubicBezTo>
                      <a:pt x="327" y="162"/>
                      <a:pt x="328" y="162"/>
                      <a:pt x="329" y="162"/>
                    </a:cubicBezTo>
                    <a:cubicBezTo>
                      <a:pt x="329" y="162"/>
                      <a:pt x="329" y="162"/>
                      <a:pt x="329" y="162"/>
                    </a:cubicBezTo>
                    <a:cubicBezTo>
                      <a:pt x="329" y="162"/>
                      <a:pt x="330" y="162"/>
                      <a:pt x="330" y="162"/>
                    </a:cubicBezTo>
                    <a:cubicBezTo>
                      <a:pt x="331" y="162"/>
                      <a:pt x="331" y="161"/>
                      <a:pt x="331" y="161"/>
                    </a:cubicBezTo>
                    <a:cubicBezTo>
                      <a:pt x="331" y="161"/>
                      <a:pt x="331" y="161"/>
                      <a:pt x="331" y="161"/>
                    </a:cubicBezTo>
                    <a:cubicBezTo>
                      <a:pt x="331" y="161"/>
                      <a:pt x="331" y="160"/>
                      <a:pt x="331" y="160"/>
                    </a:cubicBezTo>
                    <a:cubicBezTo>
                      <a:pt x="331" y="160"/>
                      <a:pt x="332" y="160"/>
                      <a:pt x="332" y="159"/>
                    </a:cubicBezTo>
                    <a:cubicBezTo>
                      <a:pt x="332" y="159"/>
                      <a:pt x="332" y="158"/>
                      <a:pt x="332" y="157"/>
                    </a:cubicBezTo>
                    <a:cubicBezTo>
                      <a:pt x="331" y="157"/>
                      <a:pt x="331" y="157"/>
                      <a:pt x="331" y="157"/>
                    </a:cubicBezTo>
                    <a:cubicBezTo>
                      <a:pt x="330" y="157"/>
                      <a:pt x="330" y="157"/>
                      <a:pt x="329" y="157"/>
                    </a:cubicBezTo>
                    <a:cubicBezTo>
                      <a:pt x="329" y="156"/>
                      <a:pt x="328" y="156"/>
                      <a:pt x="328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324" y="156"/>
                      <a:pt x="323" y="156"/>
                      <a:pt x="322" y="156"/>
                    </a:cubicBezTo>
                    <a:cubicBezTo>
                      <a:pt x="322" y="155"/>
                      <a:pt x="322" y="155"/>
                      <a:pt x="321" y="155"/>
                    </a:cubicBezTo>
                    <a:cubicBezTo>
                      <a:pt x="321" y="154"/>
                      <a:pt x="321" y="154"/>
                      <a:pt x="321" y="154"/>
                    </a:cubicBezTo>
                    <a:cubicBezTo>
                      <a:pt x="321" y="154"/>
                      <a:pt x="320" y="154"/>
                      <a:pt x="320" y="154"/>
                    </a:cubicBezTo>
                    <a:cubicBezTo>
                      <a:pt x="319" y="153"/>
                      <a:pt x="317" y="154"/>
                      <a:pt x="316" y="155"/>
                    </a:cubicBezTo>
                    <a:cubicBezTo>
                      <a:pt x="315" y="157"/>
                      <a:pt x="313" y="158"/>
                      <a:pt x="313" y="159"/>
                    </a:cubicBezTo>
                    <a:cubicBezTo>
                      <a:pt x="311" y="160"/>
                      <a:pt x="309" y="160"/>
                      <a:pt x="308" y="158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8" y="155"/>
                      <a:pt x="308" y="154"/>
                      <a:pt x="308" y="154"/>
                    </a:cubicBezTo>
                    <a:cubicBezTo>
                      <a:pt x="309" y="154"/>
                      <a:pt x="309" y="153"/>
                      <a:pt x="308" y="153"/>
                    </a:cubicBezTo>
                    <a:cubicBezTo>
                      <a:pt x="308" y="152"/>
                      <a:pt x="308" y="152"/>
                      <a:pt x="308" y="152"/>
                    </a:cubicBezTo>
                    <a:cubicBezTo>
                      <a:pt x="308" y="152"/>
                      <a:pt x="307" y="152"/>
                      <a:pt x="307" y="151"/>
                    </a:cubicBezTo>
                    <a:cubicBezTo>
                      <a:pt x="307" y="151"/>
                      <a:pt x="307" y="151"/>
                      <a:pt x="306" y="151"/>
                    </a:cubicBezTo>
                    <a:cubicBezTo>
                      <a:pt x="306" y="151"/>
                      <a:pt x="306" y="151"/>
                      <a:pt x="305" y="152"/>
                    </a:cubicBezTo>
                    <a:cubicBezTo>
                      <a:pt x="305" y="152"/>
                      <a:pt x="304" y="152"/>
                      <a:pt x="304" y="152"/>
                    </a:cubicBezTo>
                    <a:cubicBezTo>
                      <a:pt x="304" y="152"/>
                      <a:pt x="303" y="152"/>
                      <a:pt x="303" y="151"/>
                    </a:cubicBezTo>
                    <a:cubicBezTo>
                      <a:pt x="302" y="151"/>
                      <a:pt x="301" y="151"/>
                      <a:pt x="300" y="150"/>
                    </a:cubicBezTo>
                    <a:cubicBezTo>
                      <a:pt x="300" y="150"/>
                      <a:pt x="300" y="150"/>
                      <a:pt x="300" y="150"/>
                    </a:cubicBezTo>
                    <a:cubicBezTo>
                      <a:pt x="300" y="149"/>
                      <a:pt x="300" y="149"/>
                      <a:pt x="300" y="149"/>
                    </a:cubicBezTo>
                    <a:cubicBezTo>
                      <a:pt x="300" y="149"/>
                      <a:pt x="300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8"/>
                      <a:pt x="299" y="147"/>
                      <a:pt x="298" y="146"/>
                    </a:cubicBezTo>
                    <a:cubicBezTo>
                      <a:pt x="298" y="146"/>
                      <a:pt x="298" y="146"/>
                      <a:pt x="298" y="145"/>
                    </a:cubicBezTo>
                    <a:cubicBezTo>
                      <a:pt x="298" y="145"/>
                      <a:pt x="298" y="145"/>
                      <a:pt x="299" y="145"/>
                    </a:cubicBezTo>
                    <a:cubicBezTo>
                      <a:pt x="299" y="144"/>
                      <a:pt x="300" y="144"/>
                      <a:pt x="300" y="144"/>
                    </a:cubicBezTo>
                    <a:cubicBezTo>
                      <a:pt x="300" y="143"/>
                      <a:pt x="300" y="143"/>
                      <a:pt x="300" y="143"/>
                    </a:cubicBezTo>
                    <a:cubicBezTo>
                      <a:pt x="299" y="142"/>
                      <a:pt x="300" y="142"/>
                      <a:pt x="301" y="142"/>
                    </a:cubicBezTo>
                    <a:cubicBezTo>
                      <a:pt x="301" y="142"/>
                      <a:pt x="302" y="142"/>
                      <a:pt x="303" y="142"/>
                    </a:cubicBezTo>
                    <a:cubicBezTo>
                      <a:pt x="303" y="142"/>
                      <a:pt x="304" y="142"/>
                      <a:pt x="304" y="143"/>
                    </a:cubicBezTo>
                    <a:cubicBezTo>
                      <a:pt x="304" y="143"/>
                      <a:pt x="304" y="144"/>
                      <a:pt x="304" y="144"/>
                    </a:cubicBezTo>
                    <a:cubicBezTo>
                      <a:pt x="304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3"/>
                    </a:cubicBezTo>
                    <a:cubicBezTo>
                      <a:pt x="305" y="143"/>
                      <a:pt x="305" y="143"/>
                      <a:pt x="306" y="142"/>
                    </a:cubicBezTo>
                    <a:cubicBezTo>
                      <a:pt x="306" y="142"/>
                      <a:pt x="306" y="142"/>
                      <a:pt x="306" y="142"/>
                    </a:cubicBezTo>
                    <a:cubicBezTo>
                      <a:pt x="307" y="142"/>
                      <a:pt x="308" y="142"/>
                      <a:pt x="308" y="141"/>
                    </a:cubicBezTo>
                    <a:cubicBezTo>
                      <a:pt x="308" y="141"/>
                      <a:pt x="309" y="141"/>
                      <a:pt x="309" y="140"/>
                    </a:cubicBezTo>
                    <a:cubicBezTo>
                      <a:pt x="309" y="140"/>
                      <a:pt x="309" y="140"/>
                      <a:pt x="309" y="140"/>
                    </a:cubicBezTo>
                    <a:cubicBezTo>
                      <a:pt x="309" y="140"/>
                      <a:pt x="309" y="140"/>
                      <a:pt x="309" y="139"/>
                    </a:cubicBezTo>
                    <a:cubicBezTo>
                      <a:pt x="309" y="139"/>
                      <a:pt x="309" y="139"/>
                      <a:pt x="309" y="139"/>
                    </a:cubicBezTo>
                    <a:cubicBezTo>
                      <a:pt x="309" y="139"/>
                      <a:pt x="310" y="139"/>
                      <a:pt x="310" y="139"/>
                    </a:cubicBezTo>
                    <a:cubicBezTo>
                      <a:pt x="310" y="138"/>
                      <a:pt x="310" y="138"/>
                      <a:pt x="310" y="137"/>
                    </a:cubicBezTo>
                    <a:cubicBezTo>
                      <a:pt x="310" y="137"/>
                      <a:pt x="310" y="137"/>
                      <a:pt x="310" y="137"/>
                    </a:cubicBezTo>
                    <a:cubicBezTo>
                      <a:pt x="311" y="136"/>
                      <a:pt x="312" y="135"/>
                      <a:pt x="313" y="135"/>
                    </a:cubicBezTo>
                    <a:cubicBezTo>
                      <a:pt x="314" y="134"/>
                      <a:pt x="315" y="134"/>
                      <a:pt x="316" y="133"/>
                    </a:cubicBezTo>
                    <a:cubicBezTo>
                      <a:pt x="317" y="133"/>
                      <a:pt x="318" y="133"/>
                      <a:pt x="318" y="132"/>
                    </a:cubicBezTo>
                    <a:cubicBezTo>
                      <a:pt x="318" y="132"/>
                      <a:pt x="318" y="132"/>
                      <a:pt x="318" y="131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8" y="131"/>
                      <a:pt x="319" y="131"/>
                      <a:pt x="319" y="130"/>
                    </a:cubicBezTo>
                    <a:cubicBezTo>
                      <a:pt x="320" y="130"/>
                      <a:pt x="320" y="129"/>
                      <a:pt x="321" y="128"/>
                    </a:cubicBezTo>
                    <a:cubicBezTo>
                      <a:pt x="321" y="128"/>
                      <a:pt x="321" y="128"/>
                      <a:pt x="321" y="128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4" y="126"/>
                      <a:pt x="324" y="126"/>
                      <a:pt x="324" y="127"/>
                    </a:cubicBezTo>
                    <a:cubicBezTo>
                      <a:pt x="324" y="127"/>
                      <a:pt x="324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6" y="127"/>
                      <a:pt x="327" y="128"/>
                      <a:pt x="328" y="128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8" y="129"/>
                      <a:pt x="329" y="129"/>
                      <a:pt x="329" y="129"/>
                    </a:cubicBezTo>
                    <a:cubicBezTo>
                      <a:pt x="329" y="129"/>
                      <a:pt x="329" y="129"/>
                      <a:pt x="329" y="129"/>
                    </a:cubicBezTo>
                    <a:cubicBezTo>
                      <a:pt x="329" y="129"/>
                      <a:pt x="329" y="130"/>
                      <a:pt x="329" y="130"/>
                    </a:cubicBezTo>
                    <a:cubicBezTo>
                      <a:pt x="329" y="131"/>
                      <a:pt x="329" y="131"/>
                      <a:pt x="329" y="131"/>
                    </a:cubicBezTo>
                    <a:cubicBezTo>
                      <a:pt x="328" y="134"/>
                      <a:pt x="325" y="135"/>
                      <a:pt x="324" y="137"/>
                    </a:cubicBezTo>
                    <a:cubicBezTo>
                      <a:pt x="323" y="139"/>
                      <a:pt x="323" y="140"/>
                      <a:pt x="325" y="141"/>
                    </a:cubicBezTo>
                    <a:cubicBezTo>
                      <a:pt x="326" y="141"/>
                      <a:pt x="325" y="142"/>
                      <a:pt x="325" y="142"/>
                    </a:cubicBezTo>
                    <a:cubicBezTo>
                      <a:pt x="326" y="142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4" y="143"/>
                      <a:pt x="323" y="143"/>
                      <a:pt x="322" y="144"/>
                    </a:cubicBezTo>
                    <a:cubicBezTo>
                      <a:pt x="322" y="144"/>
                      <a:pt x="321" y="144"/>
                      <a:pt x="322" y="145"/>
                    </a:cubicBezTo>
                    <a:cubicBezTo>
                      <a:pt x="322" y="145"/>
                      <a:pt x="322" y="145"/>
                      <a:pt x="322" y="145"/>
                    </a:cubicBezTo>
                    <a:cubicBezTo>
                      <a:pt x="322" y="145"/>
                      <a:pt x="323" y="145"/>
                      <a:pt x="323" y="145"/>
                    </a:cubicBezTo>
                    <a:cubicBezTo>
                      <a:pt x="323" y="145"/>
                      <a:pt x="324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4"/>
                      <a:pt x="326" y="144"/>
                      <a:pt x="326" y="144"/>
                    </a:cubicBezTo>
                    <a:cubicBezTo>
                      <a:pt x="326" y="144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8" y="143"/>
                    </a:cubicBezTo>
                    <a:cubicBezTo>
                      <a:pt x="328" y="143"/>
                      <a:pt x="328" y="143"/>
                      <a:pt x="328" y="143"/>
                    </a:cubicBezTo>
                    <a:cubicBezTo>
                      <a:pt x="329" y="142"/>
                      <a:pt x="330" y="140"/>
                      <a:pt x="332" y="139"/>
                    </a:cubicBezTo>
                    <a:cubicBezTo>
                      <a:pt x="335" y="138"/>
                      <a:pt x="338" y="136"/>
                      <a:pt x="342" y="136"/>
                    </a:cubicBezTo>
                    <a:cubicBezTo>
                      <a:pt x="342" y="137"/>
                      <a:pt x="342" y="137"/>
                      <a:pt x="342" y="136"/>
                    </a:cubicBezTo>
                    <a:cubicBezTo>
                      <a:pt x="343" y="136"/>
                      <a:pt x="343" y="136"/>
                      <a:pt x="343" y="135"/>
                    </a:cubicBezTo>
                    <a:cubicBezTo>
                      <a:pt x="343" y="135"/>
                      <a:pt x="343" y="135"/>
                      <a:pt x="344" y="135"/>
                    </a:cubicBezTo>
                    <a:cubicBezTo>
                      <a:pt x="344" y="135"/>
                      <a:pt x="344" y="136"/>
                      <a:pt x="344" y="136"/>
                    </a:cubicBezTo>
                    <a:cubicBezTo>
                      <a:pt x="345" y="134"/>
                      <a:pt x="345" y="134"/>
                      <a:pt x="345" y="134"/>
                    </a:cubicBezTo>
                    <a:cubicBezTo>
                      <a:pt x="345" y="134"/>
                      <a:pt x="346" y="133"/>
                      <a:pt x="347" y="133"/>
                    </a:cubicBezTo>
                    <a:cubicBezTo>
                      <a:pt x="347" y="132"/>
                      <a:pt x="350" y="130"/>
                      <a:pt x="350" y="130"/>
                    </a:cubicBezTo>
                    <a:cubicBezTo>
                      <a:pt x="350" y="130"/>
                      <a:pt x="352" y="129"/>
                      <a:pt x="352" y="129"/>
                    </a:cubicBezTo>
                    <a:cubicBezTo>
                      <a:pt x="354" y="127"/>
                      <a:pt x="354" y="127"/>
                      <a:pt x="354" y="127"/>
                    </a:cubicBezTo>
                    <a:cubicBezTo>
                      <a:pt x="355" y="127"/>
                      <a:pt x="355" y="127"/>
                      <a:pt x="355" y="127"/>
                    </a:cubicBezTo>
                    <a:cubicBezTo>
                      <a:pt x="355" y="127"/>
                      <a:pt x="357" y="124"/>
                      <a:pt x="357" y="124"/>
                    </a:cubicBezTo>
                    <a:cubicBezTo>
                      <a:pt x="357" y="123"/>
                      <a:pt x="359" y="123"/>
                      <a:pt x="359" y="123"/>
                    </a:cubicBezTo>
                    <a:cubicBezTo>
                      <a:pt x="359" y="123"/>
                      <a:pt x="359" y="121"/>
                      <a:pt x="359" y="121"/>
                    </a:cubicBezTo>
                    <a:cubicBezTo>
                      <a:pt x="359" y="121"/>
                      <a:pt x="361" y="120"/>
                      <a:pt x="361" y="120"/>
                    </a:cubicBezTo>
                    <a:cubicBezTo>
                      <a:pt x="361" y="120"/>
                      <a:pt x="361" y="119"/>
                      <a:pt x="361" y="119"/>
                    </a:cubicBezTo>
                    <a:cubicBezTo>
                      <a:pt x="364" y="122"/>
                      <a:pt x="364" y="122"/>
                      <a:pt x="364" y="122"/>
                    </a:cubicBezTo>
                    <a:cubicBezTo>
                      <a:pt x="368" y="122"/>
                      <a:pt x="368" y="122"/>
                      <a:pt x="368" y="122"/>
                    </a:cubicBezTo>
                    <a:cubicBezTo>
                      <a:pt x="369" y="123"/>
                      <a:pt x="369" y="123"/>
                      <a:pt x="369" y="123"/>
                    </a:cubicBezTo>
                    <a:cubicBezTo>
                      <a:pt x="369" y="123"/>
                      <a:pt x="369" y="123"/>
                      <a:pt x="370" y="122"/>
                    </a:cubicBezTo>
                    <a:cubicBezTo>
                      <a:pt x="370" y="122"/>
                      <a:pt x="371" y="121"/>
                      <a:pt x="371" y="121"/>
                    </a:cubicBezTo>
                    <a:cubicBezTo>
                      <a:pt x="371" y="121"/>
                      <a:pt x="371" y="120"/>
                      <a:pt x="371" y="120"/>
                    </a:cubicBezTo>
                    <a:cubicBezTo>
                      <a:pt x="370" y="120"/>
                      <a:pt x="369" y="119"/>
                      <a:pt x="369" y="119"/>
                    </a:cubicBezTo>
                    <a:cubicBezTo>
                      <a:pt x="369" y="119"/>
                      <a:pt x="369" y="117"/>
                      <a:pt x="369" y="117"/>
                    </a:cubicBezTo>
                    <a:cubicBezTo>
                      <a:pt x="374" y="117"/>
                      <a:pt x="374" y="117"/>
                      <a:pt x="374" y="117"/>
                    </a:cubicBezTo>
                    <a:cubicBezTo>
                      <a:pt x="374" y="117"/>
                      <a:pt x="375" y="116"/>
                      <a:pt x="376" y="116"/>
                    </a:cubicBezTo>
                    <a:cubicBezTo>
                      <a:pt x="376" y="116"/>
                      <a:pt x="376" y="116"/>
                      <a:pt x="376" y="116"/>
                    </a:cubicBezTo>
                    <a:cubicBezTo>
                      <a:pt x="377" y="116"/>
                      <a:pt x="378" y="113"/>
                      <a:pt x="378" y="113"/>
                    </a:cubicBezTo>
                    <a:cubicBezTo>
                      <a:pt x="378" y="113"/>
                      <a:pt x="379" y="113"/>
                      <a:pt x="379" y="113"/>
                    </a:cubicBezTo>
                    <a:cubicBezTo>
                      <a:pt x="379" y="113"/>
                      <a:pt x="379" y="114"/>
                      <a:pt x="379" y="114"/>
                    </a:cubicBezTo>
                    <a:cubicBezTo>
                      <a:pt x="380" y="113"/>
                      <a:pt x="380" y="113"/>
                      <a:pt x="380" y="113"/>
                    </a:cubicBezTo>
                    <a:cubicBezTo>
                      <a:pt x="380" y="113"/>
                      <a:pt x="381" y="110"/>
                      <a:pt x="381" y="110"/>
                    </a:cubicBezTo>
                    <a:cubicBezTo>
                      <a:pt x="381" y="110"/>
                      <a:pt x="382" y="109"/>
                      <a:pt x="382" y="109"/>
                    </a:cubicBezTo>
                    <a:cubicBezTo>
                      <a:pt x="382" y="109"/>
                      <a:pt x="382" y="108"/>
                      <a:pt x="382" y="108"/>
                    </a:cubicBezTo>
                    <a:cubicBezTo>
                      <a:pt x="383" y="108"/>
                      <a:pt x="383" y="108"/>
                      <a:pt x="383" y="108"/>
                    </a:cubicBezTo>
                    <a:cubicBezTo>
                      <a:pt x="383" y="109"/>
                      <a:pt x="383" y="109"/>
                      <a:pt x="383" y="109"/>
                    </a:cubicBezTo>
                    <a:cubicBezTo>
                      <a:pt x="385" y="111"/>
                      <a:pt x="385" y="111"/>
                      <a:pt x="385" y="111"/>
                    </a:cubicBezTo>
                    <a:cubicBezTo>
                      <a:pt x="386" y="112"/>
                      <a:pt x="386" y="112"/>
                      <a:pt x="386" y="112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2"/>
                      <a:pt x="386" y="112"/>
                      <a:pt x="386" y="112"/>
                    </a:cubicBezTo>
                    <a:cubicBezTo>
                      <a:pt x="386" y="111"/>
                      <a:pt x="386" y="111"/>
                      <a:pt x="386" y="111"/>
                    </a:cubicBezTo>
                    <a:cubicBezTo>
                      <a:pt x="386" y="111"/>
                      <a:pt x="386" y="110"/>
                      <a:pt x="386" y="110"/>
                    </a:cubicBezTo>
                    <a:cubicBezTo>
                      <a:pt x="387" y="110"/>
                      <a:pt x="387" y="110"/>
                      <a:pt x="388" y="110"/>
                    </a:cubicBezTo>
                    <a:cubicBezTo>
                      <a:pt x="388" y="110"/>
                      <a:pt x="389" y="110"/>
                      <a:pt x="389" y="109"/>
                    </a:cubicBezTo>
                    <a:cubicBezTo>
                      <a:pt x="390" y="109"/>
                      <a:pt x="390" y="108"/>
                      <a:pt x="390" y="108"/>
                    </a:cubicBezTo>
                    <a:cubicBezTo>
                      <a:pt x="390" y="107"/>
                      <a:pt x="390" y="107"/>
                      <a:pt x="390" y="107"/>
                    </a:cubicBezTo>
                    <a:cubicBezTo>
                      <a:pt x="390" y="106"/>
                      <a:pt x="390" y="106"/>
                      <a:pt x="391" y="106"/>
                    </a:cubicBezTo>
                    <a:cubicBezTo>
                      <a:pt x="392" y="104"/>
                      <a:pt x="390" y="102"/>
                      <a:pt x="391" y="100"/>
                    </a:cubicBezTo>
                    <a:cubicBezTo>
                      <a:pt x="391" y="99"/>
                      <a:pt x="391" y="99"/>
                      <a:pt x="391" y="98"/>
                    </a:cubicBezTo>
                    <a:cubicBezTo>
                      <a:pt x="391" y="98"/>
                      <a:pt x="391" y="98"/>
                      <a:pt x="391" y="97"/>
                    </a:cubicBezTo>
                    <a:cubicBezTo>
                      <a:pt x="391" y="96"/>
                      <a:pt x="390" y="94"/>
                      <a:pt x="389" y="92"/>
                    </a:cubicBezTo>
                    <a:cubicBezTo>
                      <a:pt x="389" y="92"/>
                      <a:pt x="389" y="92"/>
                      <a:pt x="389" y="91"/>
                    </a:cubicBezTo>
                    <a:cubicBezTo>
                      <a:pt x="389" y="91"/>
                      <a:pt x="389" y="91"/>
                      <a:pt x="389" y="91"/>
                    </a:cubicBezTo>
                    <a:cubicBezTo>
                      <a:pt x="390" y="90"/>
                      <a:pt x="391" y="89"/>
                      <a:pt x="392" y="89"/>
                    </a:cubicBezTo>
                    <a:cubicBezTo>
                      <a:pt x="392" y="89"/>
                      <a:pt x="392" y="89"/>
                      <a:pt x="393" y="89"/>
                    </a:cubicBezTo>
                    <a:cubicBezTo>
                      <a:pt x="393" y="89"/>
                      <a:pt x="393" y="89"/>
                      <a:pt x="394" y="89"/>
                    </a:cubicBezTo>
                    <a:cubicBezTo>
                      <a:pt x="394" y="88"/>
                      <a:pt x="394" y="87"/>
                      <a:pt x="395" y="86"/>
                    </a:cubicBezTo>
                    <a:cubicBezTo>
                      <a:pt x="397" y="87"/>
                      <a:pt x="400" y="88"/>
                      <a:pt x="402" y="88"/>
                    </a:cubicBezTo>
                    <a:cubicBezTo>
                      <a:pt x="403" y="88"/>
                      <a:pt x="403" y="89"/>
                      <a:pt x="403" y="88"/>
                    </a:cubicBezTo>
                    <a:cubicBezTo>
                      <a:pt x="404" y="88"/>
                      <a:pt x="404" y="88"/>
                      <a:pt x="404" y="87"/>
                    </a:cubicBezTo>
                    <a:cubicBezTo>
                      <a:pt x="404" y="87"/>
                      <a:pt x="404" y="86"/>
                      <a:pt x="404" y="85"/>
                    </a:cubicBezTo>
                    <a:cubicBezTo>
                      <a:pt x="404" y="85"/>
                      <a:pt x="404" y="84"/>
                      <a:pt x="405" y="84"/>
                    </a:cubicBezTo>
                    <a:cubicBezTo>
                      <a:pt x="406" y="84"/>
                      <a:pt x="406" y="83"/>
                      <a:pt x="406" y="82"/>
                    </a:cubicBezTo>
                    <a:cubicBezTo>
                      <a:pt x="407" y="81"/>
                      <a:pt x="407" y="80"/>
                      <a:pt x="408" y="78"/>
                    </a:cubicBezTo>
                    <a:cubicBezTo>
                      <a:pt x="408" y="78"/>
                      <a:pt x="408" y="78"/>
                      <a:pt x="409" y="77"/>
                    </a:cubicBezTo>
                    <a:cubicBezTo>
                      <a:pt x="409" y="77"/>
                      <a:pt x="409" y="76"/>
                      <a:pt x="409" y="76"/>
                    </a:cubicBezTo>
                    <a:cubicBezTo>
                      <a:pt x="409" y="76"/>
                      <a:pt x="409" y="76"/>
                      <a:pt x="409" y="75"/>
                    </a:cubicBezTo>
                    <a:cubicBezTo>
                      <a:pt x="408" y="75"/>
                      <a:pt x="408" y="74"/>
                      <a:pt x="409" y="73"/>
                    </a:cubicBezTo>
                    <a:cubicBezTo>
                      <a:pt x="409" y="72"/>
                      <a:pt x="410" y="72"/>
                      <a:pt x="410" y="71"/>
                    </a:cubicBezTo>
                    <a:cubicBezTo>
                      <a:pt x="411" y="70"/>
                      <a:pt x="411" y="68"/>
                      <a:pt x="411" y="67"/>
                    </a:cubicBezTo>
                    <a:cubicBezTo>
                      <a:pt x="411" y="67"/>
                      <a:pt x="411" y="67"/>
                      <a:pt x="411" y="67"/>
                    </a:cubicBezTo>
                    <a:cubicBezTo>
                      <a:pt x="411" y="66"/>
                      <a:pt x="412" y="66"/>
                      <a:pt x="412" y="66"/>
                    </a:cubicBezTo>
                    <a:cubicBezTo>
                      <a:pt x="413" y="65"/>
                      <a:pt x="414" y="65"/>
                      <a:pt x="415" y="64"/>
                    </a:cubicBezTo>
                    <a:cubicBezTo>
                      <a:pt x="415" y="64"/>
                      <a:pt x="415" y="64"/>
                      <a:pt x="415" y="63"/>
                    </a:cubicBezTo>
                    <a:cubicBezTo>
                      <a:pt x="415" y="63"/>
                      <a:pt x="415" y="63"/>
                      <a:pt x="415" y="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5" name="Freeform 867">
                <a:extLst>
                  <a:ext uri="{FF2B5EF4-FFF2-40B4-BE49-F238E27FC236}">
                    <a16:creationId xmlns="" xmlns:a16="http://schemas.microsoft.com/office/drawing/2014/main" id="{C4EBF972-2FB5-2049-878C-D748BC5A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400" y="4475163"/>
                <a:ext cx="150812" cy="120650"/>
              </a:xfrm>
              <a:custGeom>
                <a:avLst/>
                <a:gdLst>
                  <a:gd name="T0" fmla="*/ 36 w 36"/>
                  <a:gd name="T1" fmla="*/ 7 h 29"/>
                  <a:gd name="T2" fmla="*/ 34 w 36"/>
                  <a:gd name="T3" fmla="*/ 4 h 29"/>
                  <a:gd name="T4" fmla="*/ 33 w 36"/>
                  <a:gd name="T5" fmla="*/ 2 h 29"/>
                  <a:gd name="T6" fmla="*/ 29 w 36"/>
                  <a:gd name="T7" fmla="*/ 0 h 29"/>
                  <a:gd name="T8" fmla="*/ 25 w 36"/>
                  <a:gd name="T9" fmla="*/ 0 h 29"/>
                  <a:gd name="T10" fmla="*/ 26 w 36"/>
                  <a:gd name="T11" fmla="*/ 4 h 29"/>
                  <a:gd name="T12" fmla="*/ 23 w 36"/>
                  <a:gd name="T13" fmla="*/ 4 h 29"/>
                  <a:gd name="T14" fmla="*/ 19 w 36"/>
                  <a:gd name="T15" fmla="*/ 1 h 29"/>
                  <a:gd name="T16" fmla="*/ 16 w 36"/>
                  <a:gd name="T17" fmla="*/ 0 h 29"/>
                  <a:gd name="T18" fmla="*/ 12 w 36"/>
                  <a:gd name="T19" fmla="*/ 0 h 29"/>
                  <a:gd name="T20" fmla="*/ 8 w 36"/>
                  <a:gd name="T21" fmla="*/ 0 h 29"/>
                  <a:gd name="T22" fmla="*/ 4 w 36"/>
                  <a:gd name="T23" fmla="*/ 1 h 29"/>
                  <a:gd name="T24" fmla="*/ 1 w 36"/>
                  <a:gd name="T25" fmla="*/ 6 h 29"/>
                  <a:gd name="T26" fmla="*/ 0 w 36"/>
                  <a:gd name="T27" fmla="*/ 10 h 29"/>
                  <a:gd name="T28" fmla="*/ 2 w 36"/>
                  <a:gd name="T29" fmla="*/ 15 h 29"/>
                  <a:gd name="T30" fmla="*/ 2 w 36"/>
                  <a:gd name="T31" fmla="*/ 18 h 29"/>
                  <a:gd name="T32" fmla="*/ 4 w 36"/>
                  <a:gd name="T33" fmla="*/ 20 h 29"/>
                  <a:gd name="T34" fmla="*/ 5 w 36"/>
                  <a:gd name="T35" fmla="*/ 22 h 29"/>
                  <a:gd name="T36" fmla="*/ 6 w 36"/>
                  <a:gd name="T37" fmla="*/ 25 h 29"/>
                  <a:gd name="T38" fmla="*/ 8 w 36"/>
                  <a:gd name="T39" fmla="*/ 26 h 29"/>
                  <a:gd name="T40" fmla="*/ 8 w 36"/>
                  <a:gd name="T41" fmla="*/ 25 h 29"/>
                  <a:gd name="T42" fmla="*/ 10 w 36"/>
                  <a:gd name="T43" fmla="*/ 25 h 29"/>
                  <a:gd name="T44" fmla="*/ 10 w 36"/>
                  <a:gd name="T45" fmla="*/ 26 h 29"/>
                  <a:gd name="T46" fmla="*/ 10 w 36"/>
                  <a:gd name="T47" fmla="*/ 28 h 29"/>
                  <a:gd name="T48" fmla="*/ 11 w 36"/>
                  <a:gd name="T49" fmla="*/ 28 h 29"/>
                  <a:gd name="T50" fmla="*/ 13 w 36"/>
                  <a:gd name="T51" fmla="*/ 28 h 29"/>
                  <a:gd name="T52" fmla="*/ 15 w 36"/>
                  <a:gd name="T53" fmla="*/ 29 h 29"/>
                  <a:gd name="T54" fmla="*/ 18 w 36"/>
                  <a:gd name="T55" fmla="*/ 27 h 29"/>
                  <a:gd name="T56" fmla="*/ 20 w 36"/>
                  <a:gd name="T57" fmla="*/ 25 h 29"/>
                  <a:gd name="T58" fmla="*/ 23 w 36"/>
                  <a:gd name="T59" fmla="*/ 25 h 29"/>
                  <a:gd name="T60" fmla="*/ 26 w 36"/>
                  <a:gd name="T61" fmla="*/ 26 h 29"/>
                  <a:gd name="T62" fmla="*/ 28 w 36"/>
                  <a:gd name="T63" fmla="*/ 25 h 29"/>
                  <a:gd name="T64" fmla="*/ 25 w 36"/>
                  <a:gd name="T65" fmla="*/ 22 h 29"/>
                  <a:gd name="T66" fmla="*/ 27 w 36"/>
                  <a:gd name="T67" fmla="*/ 19 h 29"/>
                  <a:gd name="T68" fmla="*/ 30 w 36"/>
                  <a:gd name="T69" fmla="*/ 18 h 29"/>
                  <a:gd name="T70" fmla="*/ 34 w 36"/>
                  <a:gd name="T71" fmla="*/ 15 h 29"/>
                  <a:gd name="T72" fmla="*/ 35 w 36"/>
                  <a:gd name="T7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29">
                    <a:moveTo>
                      <a:pt x="35" y="10"/>
                    </a:moveTo>
                    <a:cubicBezTo>
                      <a:pt x="36" y="9"/>
                      <a:pt x="35" y="8"/>
                      <a:pt x="36" y="7"/>
                    </a:cubicBezTo>
                    <a:cubicBezTo>
                      <a:pt x="36" y="6"/>
                      <a:pt x="35" y="6"/>
                      <a:pt x="35" y="5"/>
                    </a:cubicBezTo>
                    <a:cubicBezTo>
                      <a:pt x="35" y="5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1" y="1"/>
                      <a:pt x="31" y="1"/>
                    </a:cubicBezTo>
                    <a:cubicBezTo>
                      <a:pt x="30" y="1"/>
                      <a:pt x="30" y="1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7" y="3"/>
                      <a:pt x="26" y="3"/>
                      <a:pt x="26" y="4"/>
                    </a:cubicBezTo>
                    <a:cubicBezTo>
                      <a:pt x="26" y="5"/>
                      <a:pt x="26" y="5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6" y="0"/>
                      <a:pt x="15" y="1"/>
                      <a:pt x="14" y="1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0"/>
                      <a:pt x="4" y="21"/>
                      <a:pt x="4" y="21"/>
                    </a:cubicBezTo>
                    <a:cubicBezTo>
                      <a:pt x="4" y="22"/>
                      <a:pt x="4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5" y="23"/>
                      <a:pt x="6" y="24"/>
                      <a:pt x="6" y="25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9" y="24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3" y="28"/>
                    </a:cubicBezTo>
                    <a:cubicBezTo>
                      <a:pt x="14" y="28"/>
                      <a:pt x="15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6"/>
                      <a:pt x="19" y="26"/>
                    </a:cubicBezTo>
                    <a:cubicBezTo>
                      <a:pt x="19" y="26"/>
                      <a:pt x="19" y="25"/>
                      <a:pt x="20" y="25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6" y="26"/>
                    </a:cubicBezTo>
                    <a:cubicBezTo>
                      <a:pt x="26" y="26"/>
                      <a:pt x="27" y="26"/>
                      <a:pt x="27" y="26"/>
                    </a:cubicBezTo>
                    <a:cubicBezTo>
                      <a:pt x="28" y="26"/>
                      <a:pt x="28" y="25"/>
                      <a:pt x="28" y="25"/>
                    </a:cubicBezTo>
                    <a:cubicBezTo>
                      <a:pt x="28" y="24"/>
                      <a:pt x="27" y="23"/>
                      <a:pt x="27" y="23"/>
                    </a:cubicBezTo>
                    <a:cubicBezTo>
                      <a:pt x="27" y="23"/>
                      <a:pt x="25" y="23"/>
                      <a:pt x="25" y="22"/>
                    </a:cubicBezTo>
                    <a:cubicBezTo>
                      <a:pt x="25" y="21"/>
                      <a:pt x="25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29" y="19"/>
                      <a:pt x="29" y="18"/>
                      <a:pt x="30" y="18"/>
                    </a:cubicBezTo>
                    <a:cubicBezTo>
                      <a:pt x="31" y="17"/>
                      <a:pt x="31" y="17"/>
                      <a:pt x="32" y="17"/>
                    </a:cubicBezTo>
                    <a:cubicBezTo>
                      <a:pt x="33" y="16"/>
                      <a:pt x="34" y="15"/>
                      <a:pt x="34" y="15"/>
                    </a:cubicBezTo>
                    <a:cubicBezTo>
                      <a:pt x="35" y="14"/>
                      <a:pt x="35" y="14"/>
                      <a:pt x="35" y="13"/>
                    </a:cubicBezTo>
                    <a:cubicBezTo>
                      <a:pt x="36" y="12"/>
                      <a:pt x="35" y="11"/>
                      <a:pt x="35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6" name="Freeform 868">
                <a:extLst>
                  <a:ext uri="{FF2B5EF4-FFF2-40B4-BE49-F238E27FC236}">
                    <a16:creationId xmlns="" xmlns:a16="http://schemas.microsoft.com/office/drawing/2014/main" id="{DF9E3191-9CBF-6740-B8CE-E5A6FBE3A7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13775" y="4759325"/>
                <a:ext cx="25400" cy="28575"/>
              </a:xfrm>
              <a:custGeom>
                <a:avLst/>
                <a:gdLst>
                  <a:gd name="T0" fmla="*/ 5 w 6"/>
                  <a:gd name="T1" fmla="*/ 2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6 w 6"/>
                  <a:gd name="T9" fmla="*/ 0 h 7"/>
                  <a:gd name="T10" fmla="*/ 6 w 6"/>
                  <a:gd name="T11" fmla="*/ 0 h 7"/>
                  <a:gd name="T12" fmla="*/ 6 w 6"/>
                  <a:gd name="T13" fmla="*/ 1 h 7"/>
                  <a:gd name="T14" fmla="*/ 6 w 6"/>
                  <a:gd name="T15" fmla="*/ 3 h 7"/>
                  <a:gd name="T16" fmla="*/ 5 w 6"/>
                  <a:gd name="T17" fmla="*/ 3 h 7"/>
                  <a:gd name="T18" fmla="*/ 5 w 6"/>
                  <a:gd name="T19" fmla="*/ 2 h 7"/>
                  <a:gd name="T20" fmla="*/ 1 w 6"/>
                  <a:gd name="T21" fmla="*/ 5 h 7"/>
                  <a:gd name="T22" fmla="*/ 1 w 6"/>
                  <a:gd name="T23" fmla="*/ 7 h 7"/>
                  <a:gd name="T24" fmla="*/ 3 w 6"/>
                  <a:gd name="T25" fmla="*/ 5 h 7"/>
                  <a:gd name="T26" fmla="*/ 3 w 6"/>
                  <a:gd name="T27" fmla="*/ 3 h 7"/>
                  <a:gd name="T28" fmla="*/ 3 w 6"/>
                  <a:gd name="T29" fmla="*/ 0 h 7"/>
                  <a:gd name="T30" fmla="*/ 2 w 6"/>
                  <a:gd name="T31" fmla="*/ 0 h 7"/>
                  <a:gd name="T32" fmla="*/ 2 w 6"/>
                  <a:gd name="T33" fmla="*/ 0 h 7"/>
                  <a:gd name="T34" fmla="*/ 2 w 6"/>
                  <a:gd name="T35" fmla="*/ 1 h 7"/>
                  <a:gd name="T36" fmla="*/ 1 w 6"/>
                  <a:gd name="T37" fmla="*/ 1 h 7"/>
                  <a:gd name="T38" fmla="*/ 0 w 6"/>
                  <a:gd name="T39" fmla="*/ 2 h 7"/>
                  <a:gd name="T40" fmla="*/ 0 w 6"/>
                  <a:gd name="T41" fmla="*/ 3 h 7"/>
                  <a:gd name="T42" fmla="*/ 1 w 6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5" y="2"/>
                    </a:moveTo>
                    <a:cubicBezTo>
                      <a:pt x="5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6" y="3"/>
                      <a:pt x="5" y="4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  <a:moveTo>
                      <a:pt x="1" y="5"/>
                    </a:moveTo>
                    <a:cubicBezTo>
                      <a:pt x="1" y="6"/>
                      <a:pt x="1" y="7"/>
                      <a:pt x="1" y="7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7" name="Freeform 869">
                <a:extLst>
                  <a:ext uri="{FF2B5EF4-FFF2-40B4-BE49-F238E27FC236}">
                    <a16:creationId xmlns="" xmlns:a16="http://schemas.microsoft.com/office/drawing/2014/main" id="{02D25DBA-DB58-A843-863E-4E5487D7C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1938" y="4062413"/>
                <a:ext cx="95250" cy="42863"/>
              </a:xfrm>
              <a:custGeom>
                <a:avLst/>
                <a:gdLst>
                  <a:gd name="T0" fmla="*/ 13 w 23"/>
                  <a:gd name="T1" fmla="*/ 0 h 10"/>
                  <a:gd name="T2" fmla="*/ 10 w 23"/>
                  <a:gd name="T3" fmla="*/ 0 h 10"/>
                  <a:gd name="T4" fmla="*/ 6 w 23"/>
                  <a:gd name="T5" fmla="*/ 0 h 10"/>
                  <a:gd name="T6" fmla="*/ 3 w 23"/>
                  <a:gd name="T7" fmla="*/ 2 h 10"/>
                  <a:gd name="T8" fmla="*/ 1 w 23"/>
                  <a:gd name="T9" fmla="*/ 5 h 10"/>
                  <a:gd name="T10" fmla="*/ 0 w 23"/>
                  <a:gd name="T11" fmla="*/ 8 h 10"/>
                  <a:gd name="T12" fmla="*/ 2 w 23"/>
                  <a:gd name="T13" fmla="*/ 10 h 10"/>
                  <a:gd name="T14" fmla="*/ 4 w 23"/>
                  <a:gd name="T15" fmla="*/ 10 h 10"/>
                  <a:gd name="T16" fmla="*/ 7 w 23"/>
                  <a:gd name="T17" fmla="*/ 10 h 10"/>
                  <a:gd name="T18" fmla="*/ 9 w 23"/>
                  <a:gd name="T19" fmla="*/ 10 h 10"/>
                  <a:gd name="T20" fmla="*/ 10 w 23"/>
                  <a:gd name="T21" fmla="*/ 9 h 10"/>
                  <a:gd name="T22" fmla="*/ 12 w 23"/>
                  <a:gd name="T23" fmla="*/ 9 h 10"/>
                  <a:gd name="T24" fmla="*/ 13 w 23"/>
                  <a:gd name="T25" fmla="*/ 10 h 10"/>
                  <a:gd name="T26" fmla="*/ 15 w 23"/>
                  <a:gd name="T27" fmla="*/ 10 h 10"/>
                  <a:gd name="T28" fmla="*/ 20 w 23"/>
                  <a:gd name="T29" fmla="*/ 9 h 10"/>
                  <a:gd name="T30" fmla="*/ 22 w 23"/>
                  <a:gd name="T31" fmla="*/ 9 h 10"/>
                  <a:gd name="T32" fmla="*/ 23 w 23"/>
                  <a:gd name="T33" fmla="*/ 5 h 10"/>
                  <a:gd name="T34" fmla="*/ 21 w 23"/>
                  <a:gd name="T35" fmla="*/ 4 h 10"/>
                  <a:gd name="T36" fmla="*/ 19 w 23"/>
                  <a:gd name="T37" fmla="*/ 4 h 10"/>
                  <a:gd name="T38" fmla="*/ 19 w 23"/>
                  <a:gd name="T39" fmla="*/ 3 h 10"/>
                  <a:gd name="T40" fmla="*/ 18 w 23"/>
                  <a:gd name="T41" fmla="*/ 1 h 10"/>
                  <a:gd name="T42" fmla="*/ 13 w 23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0">
                    <a:moveTo>
                      <a:pt x="13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10"/>
                      <a:pt x="4" y="10"/>
                    </a:cubicBezTo>
                    <a:cubicBezTo>
                      <a:pt x="5" y="10"/>
                      <a:pt x="7" y="10"/>
                      <a:pt x="7" y="10"/>
                    </a:cubicBezTo>
                    <a:cubicBezTo>
                      <a:pt x="7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9" y="10"/>
                      <a:pt x="20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2" y="5"/>
                      <a:pt x="21" y="4"/>
                    </a:cubicBezTo>
                    <a:cubicBezTo>
                      <a:pt x="21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1"/>
                      <a:pt x="18" y="1"/>
                      <a:pt x="18" y="1"/>
                    </a:cubicBezTo>
                    <a:lnTo>
                      <a:pt x="13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8" name="Freeform 870">
                <a:extLst>
                  <a:ext uri="{FF2B5EF4-FFF2-40B4-BE49-F238E27FC236}">
                    <a16:creationId xmlns="" xmlns:a16="http://schemas.microsoft.com/office/drawing/2014/main" id="{D847B246-DB25-DD42-BEE4-C2D3FFABF5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61300" y="4113213"/>
                <a:ext cx="128587" cy="166688"/>
              </a:xfrm>
              <a:custGeom>
                <a:avLst/>
                <a:gdLst>
                  <a:gd name="T0" fmla="*/ 22 w 31"/>
                  <a:gd name="T1" fmla="*/ 24 h 40"/>
                  <a:gd name="T2" fmla="*/ 27 w 31"/>
                  <a:gd name="T3" fmla="*/ 11 h 40"/>
                  <a:gd name="T4" fmla="*/ 8 w 31"/>
                  <a:gd name="T5" fmla="*/ 3 h 40"/>
                  <a:gd name="T6" fmla="*/ 4 w 31"/>
                  <a:gd name="T7" fmla="*/ 7 h 40"/>
                  <a:gd name="T8" fmla="*/ 3 w 31"/>
                  <a:gd name="T9" fmla="*/ 16 h 40"/>
                  <a:gd name="T10" fmla="*/ 7 w 31"/>
                  <a:gd name="T11" fmla="*/ 30 h 40"/>
                  <a:gd name="T12" fmla="*/ 8 w 31"/>
                  <a:gd name="T13" fmla="*/ 36 h 40"/>
                  <a:gd name="T14" fmla="*/ 8 w 31"/>
                  <a:gd name="T15" fmla="*/ 36 h 40"/>
                  <a:gd name="T16" fmla="*/ 9 w 31"/>
                  <a:gd name="T17" fmla="*/ 35 h 40"/>
                  <a:gd name="T18" fmla="*/ 9 w 31"/>
                  <a:gd name="T19" fmla="*/ 35 h 40"/>
                  <a:gd name="T20" fmla="*/ 11 w 31"/>
                  <a:gd name="T21" fmla="*/ 35 h 40"/>
                  <a:gd name="T22" fmla="*/ 11 w 31"/>
                  <a:gd name="T23" fmla="*/ 36 h 40"/>
                  <a:gd name="T24" fmla="*/ 12 w 31"/>
                  <a:gd name="T25" fmla="*/ 36 h 40"/>
                  <a:gd name="T26" fmla="*/ 12 w 31"/>
                  <a:gd name="T27" fmla="*/ 37 h 40"/>
                  <a:gd name="T28" fmla="*/ 12 w 31"/>
                  <a:gd name="T29" fmla="*/ 35 h 40"/>
                  <a:gd name="T30" fmla="*/ 13 w 31"/>
                  <a:gd name="T31" fmla="*/ 33 h 40"/>
                  <a:gd name="T32" fmla="*/ 14 w 31"/>
                  <a:gd name="T33" fmla="*/ 35 h 40"/>
                  <a:gd name="T34" fmla="*/ 14 w 31"/>
                  <a:gd name="T35" fmla="*/ 36 h 40"/>
                  <a:gd name="T36" fmla="*/ 15 w 31"/>
                  <a:gd name="T37" fmla="*/ 35 h 40"/>
                  <a:gd name="T38" fmla="*/ 15 w 31"/>
                  <a:gd name="T39" fmla="*/ 37 h 40"/>
                  <a:gd name="T40" fmla="*/ 16 w 31"/>
                  <a:gd name="T41" fmla="*/ 35 h 40"/>
                  <a:gd name="T42" fmla="*/ 17 w 31"/>
                  <a:gd name="T43" fmla="*/ 34 h 40"/>
                  <a:gd name="T44" fmla="*/ 18 w 31"/>
                  <a:gd name="T45" fmla="*/ 31 h 40"/>
                  <a:gd name="T46" fmla="*/ 18 w 31"/>
                  <a:gd name="T47" fmla="*/ 35 h 40"/>
                  <a:gd name="T48" fmla="*/ 19 w 31"/>
                  <a:gd name="T49" fmla="*/ 32 h 40"/>
                  <a:gd name="T50" fmla="*/ 21 w 31"/>
                  <a:gd name="T51" fmla="*/ 32 h 40"/>
                  <a:gd name="T52" fmla="*/ 23 w 31"/>
                  <a:gd name="T53" fmla="*/ 30 h 40"/>
                  <a:gd name="T54" fmla="*/ 26 w 31"/>
                  <a:gd name="T55" fmla="*/ 31 h 40"/>
                  <a:gd name="T56" fmla="*/ 7 w 31"/>
                  <a:gd name="T57" fmla="*/ 34 h 40"/>
                  <a:gd name="T58" fmla="*/ 11 w 31"/>
                  <a:gd name="T59" fmla="*/ 37 h 40"/>
                  <a:gd name="T60" fmla="*/ 11 w 31"/>
                  <a:gd name="T61" fmla="*/ 36 h 40"/>
                  <a:gd name="T62" fmla="*/ 10 w 31"/>
                  <a:gd name="T63" fmla="*/ 38 h 40"/>
                  <a:gd name="T64" fmla="*/ 10 w 31"/>
                  <a:gd name="T65" fmla="*/ 35 h 40"/>
                  <a:gd name="T66" fmla="*/ 10 w 31"/>
                  <a:gd name="T67" fmla="*/ 36 h 40"/>
                  <a:gd name="T68" fmla="*/ 11 w 31"/>
                  <a:gd name="T69" fmla="*/ 38 h 40"/>
                  <a:gd name="T70" fmla="*/ 9 w 31"/>
                  <a:gd name="T71" fmla="*/ 38 h 40"/>
                  <a:gd name="T72" fmla="*/ 8 w 31"/>
                  <a:gd name="T73" fmla="*/ 37 h 40"/>
                  <a:gd name="T74" fmla="*/ 8 w 31"/>
                  <a:gd name="T75" fmla="*/ 38 h 40"/>
                  <a:gd name="T76" fmla="*/ 9 w 31"/>
                  <a:gd name="T77" fmla="*/ 36 h 40"/>
                  <a:gd name="T78" fmla="*/ 9 w 31"/>
                  <a:gd name="T79" fmla="*/ 36 h 40"/>
                  <a:gd name="T80" fmla="*/ 9 w 31"/>
                  <a:gd name="T81" fmla="*/ 35 h 40"/>
                  <a:gd name="T82" fmla="*/ 10 w 31"/>
                  <a:gd name="T83" fmla="*/ 36 h 40"/>
                  <a:gd name="T84" fmla="*/ 10 w 31"/>
                  <a:gd name="T85" fmla="*/ 35 h 40"/>
                  <a:gd name="T86" fmla="*/ 23 w 31"/>
                  <a:gd name="T87" fmla="*/ 31 h 40"/>
                  <a:gd name="T88" fmla="*/ 22 w 31"/>
                  <a:gd name="T89" fmla="*/ 32 h 40"/>
                  <a:gd name="T90" fmla="*/ 20 w 31"/>
                  <a:gd name="T91" fmla="*/ 33 h 40"/>
                  <a:gd name="T92" fmla="*/ 21 w 31"/>
                  <a:gd name="T93" fmla="*/ 35 h 40"/>
                  <a:gd name="T94" fmla="*/ 21 w 31"/>
                  <a:gd name="T95" fmla="*/ 34 h 40"/>
                  <a:gd name="T96" fmla="*/ 20 w 31"/>
                  <a:gd name="T97" fmla="*/ 31 h 40"/>
                  <a:gd name="T98" fmla="*/ 20 w 31"/>
                  <a:gd name="T99" fmla="*/ 35 h 40"/>
                  <a:gd name="T100" fmla="*/ 23 w 31"/>
                  <a:gd name="T101" fmla="*/ 33 h 40"/>
                  <a:gd name="T102" fmla="*/ 18 w 31"/>
                  <a:gd name="T103" fmla="*/ 36 h 40"/>
                  <a:gd name="T104" fmla="*/ 19 w 31"/>
                  <a:gd name="T105" fmla="*/ 37 h 40"/>
                  <a:gd name="T106" fmla="*/ 16 w 31"/>
                  <a:gd name="T107" fmla="*/ 37 h 40"/>
                  <a:gd name="T108" fmla="*/ 18 w 31"/>
                  <a:gd name="T109" fmla="*/ 34 h 40"/>
                  <a:gd name="T110" fmla="*/ 18 w 31"/>
                  <a:gd name="T111" fmla="*/ 36 h 40"/>
                  <a:gd name="T112" fmla="*/ 17 w 31"/>
                  <a:gd name="T113" fmla="*/ 37 h 40"/>
                  <a:gd name="T114" fmla="*/ 19 w 31"/>
                  <a:gd name="T115" fmla="*/ 36 h 40"/>
                  <a:gd name="T116" fmla="*/ 18 w 31"/>
                  <a:gd name="T11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" h="40">
                    <a:moveTo>
                      <a:pt x="30" y="31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4" y="25"/>
                    </a:cubicBezTo>
                    <a:cubicBezTo>
                      <a:pt x="23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3"/>
                      <a:pt x="21" y="22"/>
                    </a:cubicBezTo>
                    <a:cubicBezTo>
                      <a:pt x="21" y="22"/>
                      <a:pt x="22" y="21"/>
                      <a:pt x="21" y="21"/>
                    </a:cubicBezTo>
                    <a:cubicBezTo>
                      <a:pt x="21" y="20"/>
                      <a:pt x="23" y="18"/>
                      <a:pt x="23" y="18"/>
                    </a:cubicBezTo>
                    <a:cubicBezTo>
                      <a:pt x="23" y="18"/>
                      <a:pt x="24" y="19"/>
                      <a:pt x="24" y="18"/>
                    </a:cubicBezTo>
                    <a:cubicBezTo>
                      <a:pt x="25" y="18"/>
                      <a:pt x="25" y="18"/>
                      <a:pt x="26" y="18"/>
                    </a:cubicBezTo>
                    <a:cubicBezTo>
                      <a:pt x="26" y="17"/>
                      <a:pt x="27" y="16"/>
                      <a:pt x="27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4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0"/>
                      <a:pt x="19" y="10"/>
                      <a:pt x="18" y="10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13" y="10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2" y="10"/>
                      <a:pt x="2" y="10"/>
                    </a:cubicBezTo>
                    <a:cubicBezTo>
                      <a:pt x="2" y="10"/>
                      <a:pt x="3" y="11"/>
                      <a:pt x="3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1"/>
                      <a:pt x="3" y="21"/>
                      <a:pt x="3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5" y="24"/>
                    </a:cubicBezTo>
                    <a:cubicBezTo>
                      <a:pt x="5" y="24"/>
                      <a:pt x="5" y="24"/>
                      <a:pt x="6" y="25"/>
                    </a:cubicBezTo>
                    <a:cubicBezTo>
                      <a:pt x="6" y="25"/>
                      <a:pt x="6" y="26"/>
                      <a:pt x="6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6" y="27"/>
                      <a:pt x="7" y="30"/>
                      <a:pt x="7" y="30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5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7" y="36"/>
                      <a:pt x="7" y="36"/>
                    </a:cubicBezTo>
                    <a:cubicBezTo>
                      <a:pt x="8" y="36"/>
                      <a:pt x="8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7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2" y="36"/>
                      <a:pt x="12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1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7"/>
                    </a:cubicBezTo>
                    <a:cubicBezTo>
                      <a:pt x="13" y="37"/>
                      <a:pt x="13" y="37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2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4"/>
                    </a:cubicBezTo>
                    <a:cubicBezTo>
                      <a:pt x="18" y="34"/>
                      <a:pt x="18" y="34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6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1"/>
                    </a:cubicBezTo>
                    <a:cubicBezTo>
                      <a:pt x="22" y="31"/>
                      <a:pt x="23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0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5"/>
                    </a:cubicBezTo>
                    <a:cubicBezTo>
                      <a:pt x="26" y="36"/>
                      <a:pt x="26" y="36"/>
                      <a:pt x="27" y="37"/>
                    </a:cubicBezTo>
                    <a:cubicBezTo>
                      <a:pt x="27" y="38"/>
                      <a:pt x="27" y="39"/>
                      <a:pt x="27" y="39"/>
                    </a:cubicBezTo>
                    <a:cubicBezTo>
                      <a:pt x="28" y="40"/>
                      <a:pt x="28" y="40"/>
                      <a:pt x="28" y="39"/>
                    </a:cubicBezTo>
                    <a:cubicBezTo>
                      <a:pt x="28" y="39"/>
                      <a:pt x="28" y="40"/>
                      <a:pt x="28" y="40"/>
                    </a:cubicBezTo>
                    <a:cubicBezTo>
                      <a:pt x="29" y="39"/>
                      <a:pt x="30" y="39"/>
                      <a:pt x="30" y="38"/>
                    </a:cubicBezTo>
                    <a:cubicBezTo>
                      <a:pt x="30" y="37"/>
                      <a:pt x="30" y="37"/>
                      <a:pt x="30" y="36"/>
                    </a:cubicBezTo>
                    <a:cubicBezTo>
                      <a:pt x="30" y="36"/>
                      <a:pt x="30" y="36"/>
                      <a:pt x="31" y="35"/>
                    </a:cubicBezTo>
                    <a:cubicBezTo>
                      <a:pt x="31" y="35"/>
                      <a:pt x="31" y="34"/>
                      <a:pt x="31" y="34"/>
                    </a:cubicBezTo>
                    <a:lnTo>
                      <a:pt x="30" y="31"/>
                    </a:lnTo>
                    <a:close/>
                    <a:moveTo>
                      <a:pt x="7" y="35"/>
                    </a:moveTo>
                    <a:cubicBezTo>
                      <a:pt x="7" y="35"/>
                      <a:pt x="7" y="35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7" y="35"/>
                      <a:pt x="7" y="35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lose/>
                    <a:moveTo>
                      <a:pt x="11" y="37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lose/>
                    <a:moveTo>
                      <a:pt x="10" y="37"/>
                    </a:move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9" y="38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11" y="38"/>
                    </a:move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lose/>
                    <a:moveTo>
                      <a:pt x="9" y="38"/>
                    </a:move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lose/>
                    <a:moveTo>
                      <a:pt x="8" y="37"/>
                    </a:moveTo>
                    <a:cubicBezTo>
                      <a:pt x="8" y="37"/>
                      <a:pt x="8" y="38"/>
                      <a:pt x="8" y="38"/>
                    </a:cubicBezTo>
                    <a:cubicBezTo>
                      <a:pt x="8" y="38"/>
                      <a:pt x="7" y="38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8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8" y="37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7"/>
                    </a:cubicBezTo>
                    <a:close/>
                    <a:moveTo>
                      <a:pt x="10" y="35"/>
                    </a:move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lose/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2" y="31"/>
                      <a:pt x="22" y="31"/>
                    </a:cubicBezTo>
                    <a:cubicBezTo>
                      <a:pt x="22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lose/>
                    <a:moveTo>
                      <a:pt x="23" y="32"/>
                    </a:move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2" y="32"/>
                      <a:pt x="22" y="32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2"/>
                      <a:pt x="23" y="32"/>
                      <a:pt x="23" y="32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1" y="35"/>
                    </a:move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lose/>
                    <a:moveTo>
                      <a:pt x="22" y="33"/>
                    </a:move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19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0" y="34"/>
                    </a:moveTo>
                    <a:cubicBezTo>
                      <a:pt x="20" y="34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20" y="34"/>
                      <a:pt x="21" y="34"/>
                      <a:pt x="20" y="34"/>
                    </a:cubicBezTo>
                    <a:close/>
                    <a:moveTo>
                      <a:pt x="23" y="33"/>
                    </a:move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lose/>
                    <a:moveTo>
                      <a:pt x="24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7" y="36"/>
                    </a:move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6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7" y="37"/>
                    </a:move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29" name="Group 945">
                <a:extLst>
                  <a:ext uri="{FF2B5EF4-FFF2-40B4-BE49-F238E27FC236}">
                    <a16:creationId xmlns="" xmlns:a16="http://schemas.microsoft.com/office/drawing/2014/main" id="{116E52B4-69D1-0F43-929A-81A7D91CC0A7}"/>
                  </a:ext>
                </a:extLst>
              </p:cNvPr>
              <p:cNvGrpSpPr/>
              <p:nvPr/>
            </p:nvGrpSpPr>
            <p:grpSpPr>
              <a:xfrm>
                <a:off x="6599238" y="3605213"/>
                <a:ext cx="469900" cy="808037"/>
                <a:chOff x="6599238" y="3605213"/>
                <a:chExt cx="469900" cy="808037"/>
              </a:xfrm>
              <a:grpFill/>
            </p:grpSpPr>
            <p:sp>
              <p:nvSpPr>
                <p:cNvPr id="239" name="Freeform 827">
                  <a:extLst>
                    <a:ext uri="{FF2B5EF4-FFF2-40B4-BE49-F238E27FC236}">
                      <a16:creationId xmlns="" xmlns:a16="http://schemas.microsoft.com/office/drawing/2014/main" id="{CCB74BFF-DDF3-EE42-80F3-4004DDBE0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32600" y="4117975"/>
                  <a:ext cx="138112" cy="115888"/>
                </a:xfrm>
                <a:custGeom>
                  <a:avLst/>
                  <a:gdLst>
                    <a:gd name="T0" fmla="*/ 24 w 33"/>
                    <a:gd name="T1" fmla="*/ 28 h 28"/>
                    <a:gd name="T2" fmla="*/ 24 w 33"/>
                    <a:gd name="T3" fmla="*/ 25 h 28"/>
                    <a:gd name="T4" fmla="*/ 27 w 33"/>
                    <a:gd name="T5" fmla="*/ 21 h 28"/>
                    <a:gd name="T6" fmla="*/ 27 w 33"/>
                    <a:gd name="T7" fmla="*/ 19 h 28"/>
                    <a:gd name="T8" fmla="*/ 26 w 33"/>
                    <a:gd name="T9" fmla="*/ 18 h 28"/>
                    <a:gd name="T10" fmla="*/ 27 w 33"/>
                    <a:gd name="T11" fmla="*/ 18 h 28"/>
                    <a:gd name="T12" fmla="*/ 29 w 33"/>
                    <a:gd name="T13" fmla="*/ 18 h 28"/>
                    <a:gd name="T14" fmla="*/ 30 w 33"/>
                    <a:gd name="T15" fmla="*/ 16 h 28"/>
                    <a:gd name="T16" fmla="*/ 28 w 33"/>
                    <a:gd name="T17" fmla="*/ 15 h 28"/>
                    <a:gd name="T18" fmla="*/ 28 w 33"/>
                    <a:gd name="T19" fmla="*/ 13 h 28"/>
                    <a:gd name="T20" fmla="*/ 29 w 33"/>
                    <a:gd name="T21" fmla="*/ 11 h 28"/>
                    <a:gd name="T22" fmla="*/ 29 w 33"/>
                    <a:gd name="T23" fmla="*/ 11 h 28"/>
                    <a:gd name="T24" fmla="*/ 30 w 33"/>
                    <a:gd name="T25" fmla="*/ 11 h 28"/>
                    <a:gd name="T26" fmla="*/ 30 w 33"/>
                    <a:gd name="T27" fmla="*/ 12 h 28"/>
                    <a:gd name="T28" fmla="*/ 31 w 33"/>
                    <a:gd name="T29" fmla="*/ 12 h 28"/>
                    <a:gd name="T30" fmla="*/ 32 w 33"/>
                    <a:gd name="T31" fmla="*/ 11 h 28"/>
                    <a:gd name="T32" fmla="*/ 33 w 33"/>
                    <a:gd name="T33" fmla="*/ 10 h 28"/>
                    <a:gd name="T34" fmla="*/ 33 w 33"/>
                    <a:gd name="T35" fmla="*/ 10 h 28"/>
                    <a:gd name="T36" fmla="*/ 33 w 33"/>
                    <a:gd name="T37" fmla="*/ 9 h 28"/>
                    <a:gd name="T38" fmla="*/ 33 w 33"/>
                    <a:gd name="T39" fmla="*/ 5 h 28"/>
                    <a:gd name="T40" fmla="*/ 33 w 33"/>
                    <a:gd name="T41" fmla="*/ 4 h 28"/>
                    <a:gd name="T42" fmla="*/ 33 w 33"/>
                    <a:gd name="T43" fmla="*/ 2 h 28"/>
                    <a:gd name="T44" fmla="*/ 33 w 33"/>
                    <a:gd name="T45" fmla="*/ 1 h 28"/>
                    <a:gd name="T46" fmla="*/ 31 w 33"/>
                    <a:gd name="T47" fmla="*/ 2 h 28"/>
                    <a:gd name="T48" fmla="*/ 31 w 33"/>
                    <a:gd name="T49" fmla="*/ 1 h 28"/>
                    <a:gd name="T50" fmla="*/ 31 w 33"/>
                    <a:gd name="T51" fmla="*/ 2 h 28"/>
                    <a:gd name="T52" fmla="*/ 30 w 33"/>
                    <a:gd name="T53" fmla="*/ 4 h 28"/>
                    <a:gd name="T54" fmla="*/ 27 w 33"/>
                    <a:gd name="T55" fmla="*/ 6 h 28"/>
                    <a:gd name="T56" fmla="*/ 24 w 33"/>
                    <a:gd name="T57" fmla="*/ 9 h 28"/>
                    <a:gd name="T58" fmla="*/ 22 w 33"/>
                    <a:gd name="T59" fmla="*/ 11 h 28"/>
                    <a:gd name="T60" fmla="*/ 20 w 33"/>
                    <a:gd name="T61" fmla="*/ 14 h 28"/>
                    <a:gd name="T62" fmla="*/ 18 w 33"/>
                    <a:gd name="T63" fmla="*/ 15 h 28"/>
                    <a:gd name="T64" fmla="*/ 12 w 33"/>
                    <a:gd name="T65" fmla="*/ 16 h 28"/>
                    <a:gd name="T66" fmla="*/ 7 w 33"/>
                    <a:gd name="T67" fmla="*/ 16 h 28"/>
                    <a:gd name="T68" fmla="*/ 2 w 33"/>
                    <a:gd name="T69" fmla="*/ 17 h 28"/>
                    <a:gd name="T70" fmla="*/ 1 w 33"/>
                    <a:gd name="T71" fmla="*/ 16 h 28"/>
                    <a:gd name="T72" fmla="*/ 0 w 33"/>
                    <a:gd name="T73" fmla="*/ 15 h 28"/>
                    <a:gd name="T74" fmla="*/ 6 w 33"/>
                    <a:gd name="T75" fmla="*/ 26 h 28"/>
                    <a:gd name="T76" fmla="*/ 24 w 33"/>
                    <a:gd name="T7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3" h="28">
                      <a:moveTo>
                        <a:pt x="24" y="28"/>
                      </a:move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5"/>
                        <a:pt x="27" y="22"/>
                        <a:pt x="27" y="21"/>
                      </a:cubicBezTo>
                      <a:cubicBezTo>
                        <a:pt x="27" y="21"/>
                        <a:pt x="27" y="19"/>
                        <a:pt x="27" y="19"/>
                      </a:cubicBezTo>
                      <a:cubicBezTo>
                        <a:pt x="27" y="19"/>
                        <a:pt x="26" y="18"/>
                        <a:pt x="26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30" y="16"/>
                        <a:pt x="30" y="16"/>
                      </a:cubicBezTo>
                      <a:cubicBezTo>
                        <a:pt x="30" y="16"/>
                        <a:pt x="28" y="16"/>
                        <a:pt x="28" y="15"/>
                      </a:cubicBezTo>
                      <a:cubicBezTo>
                        <a:pt x="28" y="15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11"/>
                        <a:pt x="30" y="11"/>
                        <a:pt x="30" y="11"/>
                      </a:cubicBezTo>
                      <a:cubicBezTo>
                        <a:pt x="30" y="11"/>
                        <a:pt x="30" y="12"/>
                        <a:pt x="30" y="12"/>
                      </a:cubicBezTo>
                      <a:cubicBezTo>
                        <a:pt x="30" y="12"/>
                        <a:pt x="31" y="12"/>
                        <a:pt x="31" y="12"/>
                      </a:cubicBezTo>
                      <a:cubicBezTo>
                        <a:pt x="31" y="12"/>
                        <a:pt x="32" y="11"/>
                        <a:pt x="32" y="11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9"/>
                        <a:pt x="33" y="9"/>
                      </a:cubicBezTo>
                      <a:cubicBezTo>
                        <a:pt x="33" y="8"/>
                        <a:pt x="33" y="7"/>
                        <a:pt x="33" y="5"/>
                      </a:cubicBezTo>
                      <a:cubicBezTo>
                        <a:pt x="33" y="5"/>
                        <a:pt x="32" y="4"/>
                        <a:pt x="33" y="4"/>
                      </a:cubicBezTo>
                      <a:cubicBezTo>
                        <a:pt x="33" y="3"/>
                        <a:pt x="33" y="3"/>
                        <a:pt x="33" y="2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2" y="0"/>
                        <a:pt x="31" y="1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3"/>
                        <a:pt x="30" y="3"/>
                        <a:pt x="30" y="4"/>
                      </a:cubicBezTo>
                      <a:cubicBezTo>
                        <a:pt x="29" y="4"/>
                        <a:pt x="28" y="5"/>
                        <a:pt x="27" y="6"/>
                      </a:cubicBezTo>
                      <a:cubicBezTo>
                        <a:pt x="26" y="7"/>
                        <a:pt x="25" y="8"/>
                        <a:pt x="24" y="9"/>
                      </a:cubicBezTo>
                      <a:cubicBezTo>
                        <a:pt x="24" y="10"/>
                        <a:pt x="22" y="10"/>
                        <a:pt x="22" y="11"/>
                      </a:cubicBezTo>
                      <a:cubicBezTo>
                        <a:pt x="21" y="12"/>
                        <a:pt x="21" y="13"/>
                        <a:pt x="20" y="14"/>
                      </a:cubicBezTo>
                      <a:cubicBezTo>
                        <a:pt x="20" y="14"/>
                        <a:pt x="19" y="15"/>
                        <a:pt x="18" y="15"/>
                      </a:cubicBezTo>
                      <a:cubicBezTo>
                        <a:pt x="16" y="17"/>
                        <a:pt x="14" y="16"/>
                        <a:pt x="12" y="16"/>
                      </a:cubicBezTo>
                      <a:cubicBezTo>
                        <a:pt x="10" y="15"/>
                        <a:pt x="8" y="15"/>
                        <a:pt x="7" y="16"/>
                      </a:cubicBezTo>
                      <a:cubicBezTo>
                        <a:pt x="6" y="17"/>
                        <a:pt x="4" y="17"/>
                        <a:pt x="2" y="17"/>
                      </a:cubicBezTo>
                      <a:cubicBezTo>
                        <a:pt x="2" y="17"/>
                        <a:pt x="2" y="16"/>
                        <a:pt x="1" y="16"/>
                      </a:cubicBezTo>
                      <a:cubicBezTo>
                        <a:pt x="1" y="16"/>
                        <a:pt x="1" y="15"/>
                        <a:pt x="0" y="15"/>
                      </a:cubicBezTo>
                      <a:cubicBezTo>
                        <a:pt x="6" y="26"/>
                        <a:pt x="6" y="26"/>
                        <a:pt x="6" y="26"/>
                      </a:cubicBezTo>
                      <a:lnTo>
                        <a:pt x="24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0" name="Freeform 839">
                  <a:extLst>
                    <a:ext uri="{FF2B5EF4-FFF2-40B4-BE49-F238E27FC236}">
                      <a16:creationId xmlns="" xmlns:a16="http://schemas.microsoft.com/office/drawing/2014/main" id="{3FCFA7BB-887C-D348-B6E8-A7CBE41D0C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7200" y="4121150"/>
                  <a:ext cx="33337" cy="53975"/>
                </a:xfrm>
                <a:custGeom>
                  <a:avLst/>
                  <a:gdLst>
                    <a:gd name="T0" fmla="*/ 2 w 8"/>
                    <a:gd name="T1" fmla="*/ 13 h 13"/>
                    <a:gd name="T2" fmla="*/ 4 w 8"/>
                    <a:gd name="T3" fmla="*/ 13 h 13"/>
                    <a:gd name="T4" fmla="*/ 6 w 8"/>
                    <a:gd name="T5" fmla="*/ 12 h 13"/>
                    <a:gd name="T6" fmla="*/ 6 w 8"/>
                    <a:gd name="T7" fmla="*/ 5 h 13"/>
                    <a:gd name="T8" fmla="*/ 6 w 8"/>
                    <a:gd name="T9" fmla="*/ 4 h 13"/>
                    <a:gd name="T10" fmla="*/ 5 w 8"/>
                    <a:gd name="T11" fmla="*/ 1 h 13"/>
                    <a:gd name="T12" fmla="*/ 4 w 8"/>
                    <a:gd name="T13" fmla="*/ 0 h 13"/>
                    <a:gd name="T14" fmla="*/ 3 w 8"/>
                    <a:gd name="T15" fmla="*/ 1 h 13"/>
                    <a:gd name="T16" fmla="*/ 2 w 8"/>
                    <a:gd name="T17" fmla="*/ 4 h 13"/>
                    <a:gd name="T18" fmla="*/ 1 w 8"/>
                    <a:gd name="T19" fmla="*/ 7 h 13"/>
                    <a:gd name="T20" fmla="*/ 2 w 8"/>
                    <a:gd name="T21" fmla="*/ 9 h 13"/>
                    <a:gd name="T22" fmla="*/ 1 w 8"/>
                    <a:gd name="T23" fmla="*/ 10 h 13"/>
                    <a:gd name="T24" fmla="*/ 1 w 8"/>
                    <a:gd name="T25" fmla="*/ 10 h 13"/>
                    <a:gd name="T26" fmla="*/ 0 w 8"/>
                    <a:gd name="T27" fmla="*/ 12 h 13"/>
                    <a:gd name="T28" fmla="*/ 2 w 8"/>
                    <a:gd name="T29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3">
                      <a:moveTo>
                        <a:pt x="2" y="13"/>
                      </a:move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0"/>
                        <a:pt x="8" y="8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3"/>
                        <a:pt x="7" y="2"/>
                        <a:pt x="5" y="1"/>
                      </a:cubicBezTo>
                      <a:cubicBezTo>
                        <a:pt x="5" y="1"/>
                        <a:pt x="5" y="0"/>
                        <a:pt x="4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2" y="2"/>
                        <a:pt x="2" y="3"/>
                        <a:pt x="2" y="4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8"/>
                        <a:pt x="1" y="8"/>
                        <a:pt x="2" y="9"/>
                      </a:cubicBezTo>
                      <a:cubicBezTo>
                        <a:pt x="2" y="9"/>
                        <a:pt x="2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2" y="1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1" name="Freeform 843">
                  <a:extLst>
                    <a:ext uri="{FF2B5EF4-FFF2-40B4-BE49-F238E27FC236}">
                      <a16:creationId xmlns="" xmlns:a16="http://schemas.microsoft.com/office/drawing/2014/main" id="{C92F7542-2559-1843-B1D7-95B7884E67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840538" y="4159250"/>
                  <a:ext cx="228600" cy="254000"/>
                </a:xfrm>
                <a:custGeom>
                  <a:avLst/>
                  <a:gdLst>
                    <a:gd name="T0" fmla="*/ 48 w 55"/>
                    <a:gd name="T1" fmla="*/ 31 h 61"/>
                    <a:gd name="T2" fmla="*/ 47 w 55"/>
                    <a:gd name="T3" fmla="*/ 34 h 61"/>
                    <a:gd name="T4" fmla="*/ 47 w 55"/>
                    <a:gd name="T5" fmla="*/ 34 h 61"/>
                    <a:gd name="T6" fmla="*/ 47 w 55"/>
                    <a:gd name="T7" fmla="*/ 33 h 61"/>
                    <a:gd name="T8" fmla="*/ 48 w 55"/>
                    <a:gd name="T9" fmla="*/ 31 h 61"/>
                    <a:gd name="T10" fmla="*/ 53 w 55"/>
                    <a:gd name="T11" fmla="*/ 18 h 61"/>
                    <a:gd name="T12" fmla="*/ 52 w 55"/>
                    <a:gd name="T13" fmla="*/ 17 h 61"/>
                    <a:gd name="T14" fmla="*/ 50 w 55"/>
                    <a:gd name="T15" fmla="*/ 15 h 61"/>
                    <a:gd name="T16" fmla="*/ 47 w 55"/>
                    <a:gd name="T17" fmla="*/ 11 h 61"/>
                    <a:gd name="T18" fmla="*/ 45 w 55"/>
                    <a:gd name="T19" fmla="*/ 10 h 61"/>
                    <a:gd name="T20" fmla="*/ 37 w 55"/>
                    <a:gd name="T21" fmla="*/ 8 h 61"/>
                    <a:gd name="T22" fmla="*/ 35 w 55"/>
                    <a:gd name="T23" fmla="*/ 6 h 61"/>
                    <a:gd name="T24" fmla="*/ 31 w 55"/>
                    <a:gd name="T25" fmla="*/ 0 h 61"/>
                    <a:gd name="T26" fmla="*/ 30 w 55"/>
                    <a:gd name="T27" fmla="*/ 1 h 61"/>
                    <a:gd name="T28" fmla="*/ 29 w 55"/>
                    <a:gd name="T29" fmla="*/ 2 h 61"/>
                    <a:gd name="T30" fmla="*/ 28 w 55"/>
                    <a:gd name="T31" fmla="*/ 2 h 61"/>
                    <a:gd name="T32" fmla="*/ 28 w 55"/>
                    <a:gd name="T33" fmla="*/ 1 h 61"/>
                    <a:gd name="T34" fmla="*/ 27 w 55"/>
                    <a:gd name="T35" fmla="*/ 1 h 61"/>
                    <a:gd name="T36" fmla="*/ 27 w 55"/>
                    <a:gd name="T37" fmla="*/ 1 h 61"/>
                    <a:gd name="T38" fmla="*/ 26 w 55"/>
                    <a:gd name="T39" fmla="*/ 3 h 61"/>
                    <a:gd name="T40" fmla="*/ 26 w 55"/>
                    <a:gd name="T41" fmla="*/ 5 h 61"/>
                    <a:gd name="T42" fmla="*/ 28 w 55"/>
                    <a:gd name="T43" fmla="*/ 6 h 61"/>
                    <a:gd name="T44" fmla="*/ 27 w 55"/>
                    <a:gd name="T45" fmla="*/ 8 h 61"/>
                    <a:gd name="T46" fmla="*/ 25 w 55"/>
                    <a:gd name="T47" fmla="*/ 8 h 61"/>
                    <a:gd name="T48" fmla="*/ 24 w 55"/>
                    <a:gd name="T49" fmla="*/ 8 h 61"/>
                    <a:gd name="T50" fmla="*/ 25 w 55"/>
                    <a:gd name="T51" fmla="*/ 9 h 61"/>
                    <a:gd name="T52" fmla="*/ 25 w 55"/>
                    <a:gd name="T53" fmla="*/ 11 h 61"/>
                    <a:gd name="T54" fmla="*/ 22 w 55"/>
                    <a:gd name="T55" fmla="*/ 15 h 61"/>
                    <a:gd name="T56" fmla="*/ 22 w 55"/>
                    <a:gd name="T57" fmla="*/ 18 h 61"/>
                    <a:gd name="T58" fmla="*/ 25 w 55"/>
                    <a:gd name="T59" fmla="*/ 23 h 61"/>
                    <a:gd name="T60" fmla="*/ 21 w 55"/>
                    <a:gd name="T61" fmla="*/ 37 h 61"/>
                    <a:gd name="T62" fmla="*/ 13 w 55"/>
                    <a:gd name="T63" fmla="*/ 40 h 61"/>
                    <a:gd name="T64" fmla="*/ 0 w 55"/>
                    <a:gd name="T65" fmla="*/ 45 h 61"/>
                    <a:gd name="T66" fmla="*/ 7 w 55"/>
                    <a:gd name="T67" fmla="*/ 60 h 61"/>
                    <a:gd name="T68" fmla="*/ 9 w 55"/>
                    <a:gd name="T69" fmla="*/ 60 h 61"/>
                    <a:gd name="T70" fmla="*/ 15 w 55"/>
                    <a:gd name="T71" fmla="*/ 58 h 61"/>
                    <a:gd name="T72" fmla="*/ 20 w 55"/>
                    <a:gd name="T73" fmla="*/ 58 h 61"/>
                    <a:gd name="T74" fmla="*/ 23 w 55"/>
                    <a:gd name="T75" fmla="*/ 57 h 61"/>
                    <a:gd name="T76" fmla="*/ 23 w 55"/>
                    <a:gd name="T77" fmla="*/ 56 h 61"/>
                    <a:gd name="T78" fmla="*/ 23 w 55"/>
                    <a:gd name="T79" fmla="*/ 55 h 61"/>
                    <a:gd name="T80" fmla="*/ 28 w 55"/>
                    <a:gd name="T81" fmla="*/ 51 h 61"/>
                    <a:gd name="T82" fmla="*/ 30 w 55"/>
                    <a:gd name="T83" fmla="*/ 51 h 61"/>
                    <a:gd name="T84" fmla="*/ 32 w 55"/>
                    <a:gd name="T85" fmla="*/ 49 h 61"/>
                    <a:gd name="T86" fmla="*/ 39 w 55"/>
                    <a:gd name="T87" fmla="*/ 44 h 61"/>
                    <a:gd name="T88" fmla="*/ 40 w 55"/>
                    <a:gd name="T89" fmla="*/ 42 h 61"/>
                    <a:gd name="T90" fmla="*/ 40 w 55"/>
                    <a:gd name="T91" fmla="*/ 38 h 61"/>
                    <a:gd name="T92" fmla="*/ 41 w 55"/>
                    <a:gd name="T93" fmla="*/ 37 h 61"/>
                    <a:gd name="T94" fmla="*/ 43 w 55"/>
                    <a:gd name="T95" fmla="*/ 32 h 61"/>
                    <a:gd name="T96" fmla="*/ 44 w 55"/>
                    <a:gd name="T97" fmla="*/ 34 h 61"/>
                    <a:gd name="T98" fmla="*/ 46 w 55"/>
                    <a:gd name="T99" fmla="*/ 33 h 61"/>
                    <a:gd name="T100" fmla="*/ 47 w 55"/>
                    <a:gd name="T101" fmla="*/ 30 h 61"/>
                    <a:gd name="T102" fmla="*/ 50 w 55"/>
                    <a:gd name="T103" fmla="*/ 27 h 61"/>
                    <a:gd name="T104" fmla="*/ 52 w 55"/>
                    <a:gd name="T105" fmla="*/ 24 h 61"/>
                    <a:gd name="T106" fmla="*/ 54 w 55"/>
                    <a:gd name="T107" fmla="*/ 20 h 61"/>
                    <a:gd name="T108" fmla="*/ 53 w 55"/>
                    <a:gd name="T109" fmla="*/ 1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5" h="61">
                      <a:moveTo>
                        <a:pt x="48" y="31"/>
                      </a:moveTo>
                      <a:cubicBezTo>
                        <a:pt x="49" y="33"/>
                        <a:pt x="48" y="33"/>
                        <a:pt x="47" y="34"/>
                      </a:cubicBezTo>
                      <a:cubicBezTo>
                        <a:pt x="47" y="34"/>
                        <a:pt x="47" y="34"/>
                        <a:pt x="47" y="34"/>
                      </a:cubicBezTo>
                      <a:cubicBezTo>
                        <a:pt x="47" y="34"/>
                        <a:pt x="47" y="34"/>
                        <a:pt x="47" y="33"/>
                      </a:cubicBezTo>
                      <a:cubicBezTo>
                        <a:pt x="47" y="33"/>
                        <a:pt x="48" y="32"/>
                        <a:pt x="48" y="31"/>
                      </a:cubicBezTo>
                      <a:close/>
                      <a:moveTo>
                        <a:pt x="53" y="18"/>
                      </a:moveTo>
                      <a:cubicBezTo>
                        <a:pt x="52" y="18"/>
                        <a:pt x="52" y="17"/>
                        <a:pt x="52" y="17"/>
                      </a:cubicBezTo>
                      <a:cubicBezTo>
                        <a:pt x="51" y="16"/>
                        <a:pt x="50" y="16"/>
                        <a:pt x="50" y="15"/>
                      </a:cubicBezTo>
                      <a:cubicBezTo>
                        <a:pt x="49" y="13"/>
                        <a:pt x="48" y="12"/>
                        <a:pt x="47" y="11"/>
                      </a:cubicBezTo>
                      <a:cubicBezTo>
                        <a:pt x="47" y="10"/>
                        <a:pt x="46" y="10"/>
                        <a:pt x="45" y="10"/>
                      </a:cubicBezTo>
                      <a:cubicBezTo>
                        <a:pt x="43" y="10"/>
                        <a:pt x="40" y="9"/>
                        <a:pt x="37" y="8"/>
                      </a:cubicBezTo>
                      <a:cubicBezTo>
                        <a:pt x="36" y="7"/>
                        <a:pt x="35" y="7"/>
                        <a:pt x="35" y="6"/>
                      </a:cubicBezTo>
                      <a:cubicBezTo>
                        <a:pt x="34" y="4"/>
                        <a:pt x="32" y="3"/>
                        <a:pt x="31" y="0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1"/>
                        <a:pt x="28" y="1"/>
                      </a:cubicBezTo>
                      <a:cubicBezTo>
                        <a:pt x="28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6" y="2"/>
                        <a:pt x="26" y="3"/>
                        <a:pt x="26" y="3"/>
                      </a:cubicBezTo>
                      <a:cubicBezTo>
                        <a:pt x="26" y="3"/>
                        <a:pt x="26" y="5"/>
                        <a:pt x="26" y="5"/>
                      </a:cubicBezTo>
                      <a:cubicBezTo>
                        <a:pt x="26" y="6"/>
                        <a:pt x="28" y="6"/>
                        <a:pt x="28" y="6"/>
                      </a:cubicBezTo>
                      <a:cubicBezTo>
                        <a:pt x="28" y="6"/>
                        <a:pt x="27" y="8"/>
                        <a:pt x="27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5" y="9"/>
                        <a:pt x="25" y="9"/>
                      </a:cubicBezTo>
                      <a:cubicBezTo>
                        <a:pt x="25" y="9"/>
                        <a:pt x="25" y="11"/>
                        <a:pt x="25" y="11"/>
                      </a:cubicBezTo>
                      <a:cubicBezTo>
                        <a:pt x="25" y="12"/>
                        <a:pt x="22" y="15"/>
                        <a:pt x="22" y="15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5" y="23"/>
                        <a:pt x="25" y="23"/>
                        <a:pt x="25" y="23"/>
                      </a:cubicBez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13" y="40"/>
                        <a:pt x="13" y="40"/>
                        <a:pt x="13" y="40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7" y="60"/>
                        <a:pt x="7" y="60"/>
                        <a:pt x="7" y="60"/>
                      </a:cubicBezTo>
                      <a:cubicBezTo>
                        <a:pt x="8" y="60"/>
                        <a:pt x="8" y="61"/>
                        <a:pt x="9" y="60"/>
                      </a:cubicBezTo>
                      <a:cubicBezTo>
                        <a:pt x="11" y="59"/>
                        <a:pt x="13" y="59"/>
                        <a:pt x="15" y="58"/>
                      </a:cubicBezTo>
                      <a:cubicBezTo>
                        <a:pt x="17" y="58"/>
                        <a:pt x="19" y="57"/>
                        <a:pt x="20" y="58"/>
                      </a:cubicBezTo>
                      <a:cubicBezTo>
                        <a:pt x="21" y="58"/>
                        <a:pt x="22" y="57"/>
                        <a:pt x="23" y="57"/>
                      </a:cubicBezTo>
                      <a:cubicBezTo>
                        <a:pt x="23" y="56"/>
                        <a:pt x="23" y="56"/>
                        <a:pt x="23" y="56"/>
                      </a:cubicBezTo>
                      <a:cubicBezTo>
                        <a:pt x="23" y="55"/>
                        <a:pt x="23" y="55"/>
                        <a:pt x="23" y="55"/>
                      </a:cubicBezTo>
                      <a:cubicBezTo>
                        <a:pt x="23" y="53"/>
                        <a:pt x="25" y="51"/>
                        <a:pt x="28" y="51"/>
                      </a:cubicBezTo>
                      <a:cubicBezTo>
                        <a:pt x="28" y="51"/>
                        <a:pt x="29" y="51"/>
                        <a:pt x="30" y="51"/>
                      </a:cubicBezTo>
                      <a:cubicBezTo>
                        <a:pt x="31" y="51"/>
                        <a:pt x="32" y="50"/>
                        <a:pt x="32" y="49"/>
                      </a:cubicBezTo>
                      <a:cubicBezTo>
                        <a:pt x="33" y="45"/>
                        <a:pt x="35" y="44"/>
                        <a:pt x="39" y="44"/>
                      </a:cubicBezTo>
                      <a:cubicBezTo>
                        <a:pt x="41" y="44"/>
                        <a:pt x="41" y="43"/>
                        <a:pt x="40" y="42"/>
                      </a:cubicBezTo>
                      <a:cubicBezTo>
                        <a:pt x="40" y="41"/>
                        <a:pt x="40" y="39"/>
                        <a:pt x="40" y="38"/>
                      </a:cubicBezTo>
                      <a:cubicBezTo>
                        <a:pt x="41" y="38"/>
                        <a:pt x="41" y="37"/>
                        <a:pt x="41" y="37"/>
                      </a:cubicBezTo>
                      <a:cubicBezTo>
                        <a:pt x="40" y="34"/>
                        <a:pt x="42" y="33"/>
                        <a:pt x="43" y="32"/>
                      </a:cubicBezTo>
                      <a:cubicBezTo>
                        <a:pt x="44" y="33"/>
                        <a:pt x="43" y="34"/>
                        <a:pt x="44" y="34"/>
                      </a:cubicBezTo>
                      <a:cubicBezTo>
                        <a:pt x="45" y="34"/>
                        <a:pt x="46" y="33"/>
                        <a:pt x="46" y="33"/>
                      </a:cubicBezTo>
                      <a:cubicBezTo>
                        <a:pt x="46" y="31"/>
                        <a:pt x="47" y="31"/>
                        <a:pt x="47" y="30"/>
                      </a:cubicBezTo>
                      <a:cubicBezTo>
                        <a:pt x="48" y="28"/>
                        <a:pt x="49" y="27"/>
                        <a:pt x="50" y="27"/>
                      </a:cubicBezTo>
                      <a:cubicBezTo>
                        <a:pt x="51" y="26"/>
                        <a:pt x="51" y="25"/>
                        <a:pt x="52" y="24"/>
                      </a:cubicBezTo>
                      <a:cubicBezTo>
                        <a:pt x="52" y="23"/>
                        <a:pt x="53" y="21"/>
                        <a:pt x="54" y="20"/>
                      </a:cubicBezTo>
                      <a:cubicBezTo>
                        <a:pt x="55" y="19"/>
                        <a:pt x="55" y="18"/>
                        <a:pt x="53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2" name="Freeform 852">
                  <a:extLst>
                    <a:ext uri="{FF2B5EF4-FFF2-40B4-BE49-F238E27FC236}">
                      <a16:creationId xmlns="" xmlns:a16="http://schemas.microsoft.com/office/drawing/2014/main" id="{2BE65969-1CCA-C443-A5AC-30E59B035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6550" y="4000500"/>
                  <a:ext cx="63500" cy="50800"/>
                </a:xfrm>
                <a:custGeom>
                  <a:avLst/>
                  <a:gdLst>
                    <a:gd name="T0" fmla="*/ 1 w 15"/>
                    <a:gd name="T1" fmla="*/ 7 h 12"/>
                    <a:gd name="T2" fmla="*/ 6 w 15"/>
                    <a:gd name="T3" fmla="*/ 8 h 12"/>
                    <a:gd name="T4" fmla="*/ 8 w 15"/>
                    <a:gd name="T5" fmla="*/ 9 h 12"/>
                    <a:gd name="T6" fmla="*/ 8 w 15"/>
                    <a:gd name="T7" fmla="*/ 12 h 12"/>
                    <a:gd name="T8" fmla="*/ 15 w 15"/>
                    <a:gd name="T9" fmla="*/ 11 h 12"/>
                    <a:gd name="T10" fmla="*/ 14 w 15"/>
                    <a:gd name="T11" fmla="*/ 11 h 12"/>
                    <a:gd name="T12" fmla="*/ 14 w 15"/>
                    <a:gd name="T13" fmla="*/ 10 h 12"/>
                    <a:gd name="T14" fmla="*/ 12 w 15"/>
                    <a:gd name="T15" fmla="*/ 7 h 12"/>
                    <a:gd name="T16" fmla="*/ 10 w 15"/>
                    <a:gd name="T17" fmla="*/ 4 h 12"/>
                    <a:gd name="T18" fmla="*/ 12 w 15"/>
                    <a:gd name="T19" fmla="*/ 3 h 12"/>
                    <a:gd name="T20" fmla="*/ 13 w 15"/>
                    <a:gd name="T21" fmla="*/ 2 h 12"/>
                    <a:gd name="T22" fmla="*/ 13 w 15"/>
                    <a:gd name="T23" fmla="*/ 1 h 12"/>
                    <a:gd name="T24" fmla="*/ 12 w 15"/>
                    <a:gd name="T25" fmla="*/ 0 h 12"/>
                    <a:gd name="T26" fmla="*/ 5 w 15"/>
                    <a:gd name="T27" fmla="*/ 0 h 12"/>
                    <a:gd name="T28" fmla="*/ 1 w 15"/>
                    <a:gd name="T29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" h="12">
                      <a:moveTo>
                        <a:pt x="1" y="7"/>
                      </a:moveTo>
                      <a:cubicBezTo>
                        <a:pt x="0" y="7"/>
                        <a:pt x="6" y="8"/>
                        <a:pt x="6" y="8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0"/>
                      </a:cubicBezTo>
                      <a:cubicBezTo>
                        <a:pt x="14" y="9"/>
                        <a:pt x="13" y="8"/>
                        <a:pt x="12" y="7"/>
                      </a:cubicBezTo>
                      <a:cubicBezTo>
                        <a:pt x="12" y="4"/>
                        <a:pt x="12" y="4"/>
                        <a:pt x="10" y="4"/>
                      </a:cubicBezTo>
                      <a:cubicBezTo>
                        <a:pt x="10" y="3"/>
                        <a:pt x="11" y="3"/>
                        <a:pt x="12" y="3"/>
                      </a:cubicBezTo>
                      <a:cubicBezTo>
                        <a:pt x="13" y="3"/>
                        <a:pt x="13" y="2"/>
                        <a:pt x="13" y="2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1" y="1"/>
                        <a:pt x="11" y="0"/>
                        <a:pt x="1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1" y="7"/>
                        <a:pt x="1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3" name="Freeform 871">
                  <a:extLst>
                    <a:ext uri="{FF2B5EF4-FFF2-40B4-BE49-F238E27FC236}">
                      <a16:creationId xmlns="" xmlns:a16="http://schemas.microsoft.com/office/drawing/2014/main" id="{E316623A-0102-1E40-8258-85C9868A8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4025" y="4117975"/>
                  <a:ext cx="3175" cy="1111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0" y="1"/>
                        <a:pt x="0" y="2"/>
                        <a:pt x="0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4" name="Freeform 873">
                  <a:extLst>
                    <a:ext uri="{FF2B5EF4-FFF2-40B4-BE49-F238E27FC236}">
                      <a16:creationId xmlns="" xmlns:a16="http://schemas.microsoft.com/office/drawing/2014/main" id="{8C79C7FE-6360-584B-83D6-450638679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9238" y="3605213"/>
                  <a:ext cx="87312" cy="90488"/>
                </a:xfrm>
                <a:custGeom>
                  <a:avLst/>
                  <a:gdLst>
                    <a:gd name="T0" fmla="*/ 9 w 21"/>
                    <a:gd name="T1" fmla="*/ 1 h 22"/>
                    <a:gd name="T2" fmla="*/ 8 w 21"/>
                    <a:gd name="T3" fmla="*/ 1 h 22"/>
                    <a:gd name="T4" fmla="*/ 7 w 21"/>
                    <a:gd name="T5" fmla="*/ 1 h 22"/>
                    <a:gd name="T6" fmla="*/ 5 w 21"/>
                    <a:gd name="T7" fmla="*/ 1 h 22"/>
                    <a:gd name="T8" fmla="*/ 4 w 21"/>
                    <a:gd name="T9" fmla="*/ 1 h 22"/>
                    <a:gd name="T10" fmla="*/ 3 w 21"/>
                    <a:gd name="T11" fmla="*/ 2 h 22"/>
                    <a:gd name="T12" fmla="*/ 2 w 21"/>
                    <a:gd name="T13" fmla="*/ 2 h 22"/>
                    <a:gd name="T14" fmla="*/ 0 w 21"/>
                    <a:gd name="T15" fmla="*/ 2 h 22"/>
                    <a:gd name="T16" fmla="*/ 0 w 21"/>
                    <a:gd name="T17" fmla="*/ 3 h 22"/>
                    <a:gd name="T18" fmla="*/ 1 w 21"/>
                    <a:gd name="T19" fmla="*/ 4 h 22"/>
                    <a:gd name="T20" fmla="*/ 1 w 21"/>
                    <a:gd name="T21" fmla="*/ 6 h 22"/>
                    <a:gd name="T22" fmla="*/ 1 w 21"/>
                    <a:gd name="T23" fmla="*/ 8 h 22"/>
                    <a:gd name="T24" fmla="*/ 2 w 21"/>
                    <a:gd name="T25" fmla="*/ 10 h 22"/>
                    <a:gd name="T26" fmla="*/ 3 w 21"/>
                    <a:gd name="T27" fmla="*/ 12 h 22"/>
                    <a:gd name="T28" fmla="*/ 6 w 21"/>
                    <a:gd name="T29" fmla="*/ 12 h 22"/>
                    <a:gd name="T30" fmla="*/ 7 w 21"/>
                    <a:gd name="T31" fmla="*/ 13 h 22"/>
                    <a:gd name="T32" fmla="*/ 9 w 21"/>
                    <a:gd name="T33" fmla="*/ 15 h 22"/>
                    <a:gd name="T34" fmla="*/ 10 w 21"/>
                    <a:gd name="T35" fmla="*/ 14 h 22"/>
                    <a:gd name="T36" fmla="*/ 11 w 21"/>
                    <a:gd name="T37" fmla="*/ 16 h 22"/>
                    <a:gd name="T38" fmla="*/ 12 w 21"/>
                    <a:gd name="T39" fmla="*/ 16 h 22"/>
                    <a:gd name="T40" fmla="*/ 13 w 21"/>
                    <a:gd name="T41" fmla="*/ 16 h 22"/>
                    <a:gd name="T42" fmla="*/ 14 w 21"/>
                    <a:gd name="T43" fmla="*/ 16 h 22"/>
                    <a:gd name="T44" fmla="*/ 15 w 21"/>
                    <a:gd name="T45" fmla="*/ 16 h 22"/>
                    <a:gd name="T46" fmla="*/ 16 w 21"/>
                    <a:gd name="T47" fmla="*/ 17 h 22"/>
                    <a:gd name="T48" fmla="*/ 17 w 21"/>
                    <a:gd name="T49" fmla="*/ 18 h 22"/>
                    <a:gd name="T50" fmla="*/ 17 w 21"/>
                    <a:gd name="T51" fmla="*/ 20 h 22"/>
                    <a:gd name="T52" fmla="*/ 18 w 21"/>
                    <a:gd name="T53" fmla="*/ 22 h 22"/>
                    <a:gd name="T54" fmla="*/ 20 w 21"/>
                    <a:gd name="T55" fmla="*/ 21 h 22"/>
                    <a:gd name="T56" fmla="*/ 20 w 21"/>
                    <a:gd name="T57" fmla="*/ 20 h 22"/>
                    <a:gd name="T58" fmla="*/ 20 w 21"/>
                    <a:gd name="T59" fmla="*/ 19 h 22"/>
                    <a:gd name="T60" fmla="*/ 21 w 21"/>
                    <a:gd name="T61" fmla="*/ 19 h 22"/>
                    <a:gd name="T62" fmla="*/ 21 w 21"/>
                    <a:gd name="T63" fmla="*/ 18 h 22"/>
                    <a:gd name="T64" fmla="*/ 20 w 21"/>
                    <a:gd name="T65" fmla="*/ 17 h 22"/>
                    <a:gd name="T66" fmla="*/ 20 w 21"/>
                    <a:gd name="T67" fmla="*/ 16 h 22"/>
                    <a:gd name="T68" fmla="*/ 21 w 21"/>
                    <a:gd name="T69" fmla="*/ 16 h 22"/>
                    <a:gd name="T70" fmla="*/ 19 w 21"/>
                    <a:gd name="T71" fmla="*/ 15 h 22"/>
                    <a:gd name="T72" fmla="*/ 17 w 21"/>
                    <a:gd name="T73" fmla="*/ 14 h 22"/>
                    <a:gd name="T74" fmla="*/ 16 w 21"/>
                    <a:gd name="T75" fmla="*/ 13 h 22"/>
                    <a:gd name="T76" fmla="*/ 16 w 21"/>
                    <a:gd name="T77" fmla="*/ 13 h 22"/>
                    <a:gd name="T78" fmla="*/ 15 w 21"/>
                    <a:gd name="T79" fmla="*/ 12 h 22"/>
                    <a:gd name="T80" fmla="*/ 17 w 21"/>
                    <a:gd name="T81" fmla="*/ 11 h 22"/>
                    <a:gd name="T82" fmla="*/ 17 w 21"/>
                    <a:gd name="T83" fmla="*/ 10 h 22"/>
                    <a:gd name="T84" fmla="*/ 16 w 21"/>
                    <a:gd name="T85" fmla="*/ 9 h 22"/>
                    <a:gd name="T86" fmla="*/ 14 w 21"/>
                    <a:gd name="T87" fmla="*/ 8 h 22"/>
                    <a:gd name="T88" fmla="*/ 13 w 21"/>
                    <a:gd name="T89" fmla="*/ 6 h 22"/>
                    <a:gd name="T90" fmla="*/ 15 w 21"/>
                    <a:gd name="T91" fmla="*/ 5 h 22"/>
                    <a:gd name="T92" fmla="*/ 13 w 21"/>
                    <a:gd name="T93" fmla="*/ 3 h 22"/>
                    <a:gd name="T94" fmla="*/ 12 w 21"/>
                    <a:gd name="T95" fmla="*/ 3 h 22"/>
                    <a:gd name="T96" fmla="*/ 11 w 21"/>
                    <a:gd name="T97" fmla="*/ 2 h 22"/>
                    <a:gd name="T98" fmla="*/ 12 w 21"/>
                    <a:gd name="T99" fmla="*/ 2 h 22"/>
                    <a:gd name="T100" fmla="*/ 11 w 21"/>
                    <a:gd name="T101" fmla="*/ 1 h 22"/>
                    <a:gd name="T102" fmla="*/ 10 w 21"/>
                    <a:gd name="T103" fmla="*/ 1 h 22"/>
                    <a:gd name="T104" fmla="*/ 9 w 21"/>
                    <a:gd name="T105" fmla="*/ 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1" h="22">
                      <a:moveTo>
                        <a:pt x="9" y="1"/>
                      </a:move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1" y="6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9"/>
                        <a:pt x="2" y="10"/>
                        <a:pt x="2" y="10"/>
                      </a:cubicBezTo>
                      <a:cubicBezTo>
                        <a:pt x="2" y="11"/>
                        <a:pt x="3" y="12"/>
                        <a:pt x="3" y="12"/>
                      </a:cubicBezTo>
                      <a:cubicBezTo>
                        <a:pt x="4" y="12"/>
                        <a:pt x="5" y="11"/>
                        <a:pt x="6" y="12"/>
                      </a:cubicBezTo>
                      <a:cubicBezTo>
                        <a:pt x="7" y="12"/>
                        <a:pt x="7" y="12"/>
                        <a:pt x="7" y="13"/>
                      </a:cubicBezTo>
                      <a:cubicBezTo>
                        <a:pt x="8" y="13"/>
                        <a:pt x="9" y="14"/>
                        <a:pt x="9" y="15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1" y="15"/>
                        <a:pt x="11" y="16"/>
                      </a:cubicBezTo>
                      <a:cubicBezTo>
                        <a:pt x="12" y="16"/>
                        <a:pt x="12" y="15"/>
                        <a:pt x="12" y="16"/>
                      </a:cubicBezTo>
                      <a:cubicBezTo>
                        <a:pt x="12" y="16"/>
                        <a:pt x="13" y="16"/>
                        <a:pt x="13" y="16"/>
                      </a:cubicBezTo>
                      <a:cubicBezTo>
                        <a:pt x="13" y="16"/>
                        <a:pt x="14" y="16"/>
                        <a:pt x="14" y="16"/>
                      </a:cubicBezTo>
                      <a:cubicBezTo>
                        <a:pt x="15" y="16"/>
                        <a:pt x="15" y="15"/>
                        <a:pt x="15" y="16"/>
                      </a:cubicBezTo>
                      <a:cubicBezTo>
                        <a:pt x="16" y="16"/>
                        <a:pt x="16" y="17"/>
                        <a:pt x="16" y="17"/>
                      </a:cubicBezTo>
                      <a:cubicBezTo>
                        <a:pt x="16" y="18"/>
                        <a:pt x="17" y="18"/>
                        <a:pt x="17" y="18"/>
                      </a:cubicBezTo>
                      <a:cubicBezTo>
                        <a:pt x="17" y="19"/>
                        <a:pt x="17" y="19"/>
                        <a:pt x="17" y="20"/>
                      </a:cubicBezTo>
                      <a:cubicBezTo>
                        <a:pt x="17" y="20"/>
                        <a:pt x="18" y="21"/>
                        <a:pt x="18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ubicBezTo>
                        <a:pt x="20" y="19"/>
                        <a:pt x="19" y="19"/>
                        <a:pt x="20" y="19"/>
                      </a:cubicBezTo>
                      <a:cubicBezTo>
                        <a:pt x="20" y="19"/>
                        <a:pt x="21" y="19"/>
                        <a:pt x="21" y="19"/>
                      </a:cubicBezTo>
                      <a:cubicBezTo>
                        <a:pt x="21" y="19"/>
                        <a:pt x="21" y="18"/>
                        <a:pt x="21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19" y="17"/>
                        <a:pt x="20" y="17"/>
                        <a:pt x="20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0" y="15"/>
                        <a:pt x="20" y="16"/>
                        <a:pt x="19" y="15"/>
                      </a:cubicBezTo>
                      <a:cubicBezTo>
                        <a:pt x="19" y="16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2"/>
                        <a:pt x="15" y="13"/>
                        <a:pt x="15" y="12"/>
                      </a:cubicBezTo>
                      <a:cubicBezTo>
                        <a:pt x="14" y="11"/>
                        <a:pt x="16" y="12"/>
                        <a:pt x="17" y="11"/>
                      </a:cubicBezTo>
                      <a:cubicBezTo>
                        <a:pt x="17" y="11"/>
                        <a:pt x="17" y="10"/>
                        <a:pt x="17" y="10"/>
                      </a:cubicBezTo>
                      <a:cubicBezTo>
                        <a:pt x="17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4" y="8"/>
                      </a:cubicBezTo>
                      <a:cubicBezTo>
                        <a:pt x="14" y="8"/>
                        <a:pt x="13" y="7"/>
                        <a:pt x="13" y="6"/>
                      </a:cubicBezTo>
                      <a:cubicBezTo>
                        <a:pt x="13" y="5"/>
                        <a:pt x="14" y="6"/>
                        <a:pt x="15" y="5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2" y="3"/>
                      </a:cubicBezTo>
                      <a:cubicBezTo>
                        <a:pt x="12" y="2"/>
                        <a:pt x="11" y="3"/>
                        <a:pt x="11" y="2"/>
                      </a:cubicBezTo>
                      <a:cubicBezTo>
                        <a:pt x="11" y="2"/>
                        <a:pt x="11" y="2"/>
                        <a:pt x="12" y="2"/>
                      </a:cubicBezTo>
                      <a:cubicBezTo>
                        <a:pt x="12" y="2"/>
                        <a:pt x="11" y="1"/>
                        <a:pt x="11" y="1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0"/>
                        <a:pt x="9" y="0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sp>
            <p:nvSpPr>
              <p:cNvPr id="230" name="Freeform 874">
                <a:extLst>
                  <a:ext uri="{FF2B5EF4-FFF2-40B4-BE49-F238E27FC236}">
                    <a16:creationId xmlns="" xmlns:a16="http://schemas.microsoft.com/office/drawing/2014/main" id="{F1E41A20-C123-3A43-9E17-0657CA2C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6600" y="3708400"/>
                <a:ext cx="403225" cy="312738"/>
              </a:xfrm>
              <a:custGeom>
                <a:avLst/>
                <a:gdLst>
                  <a:gd name="T0" fmla="*/ 90 w 97"/>
                  <a:gd name="T1" fmla="*/ 11 h 75"/>
                  <a:gd name="T2" fmla="*/ 86 w 97"/>
                  <a:gd name="T3" fmla="*/ 10 h 75"/>
                  <a:gd name="T4" fmla="*/ 82 w 97"/>
                  <a:gd name="T5" fmla="*/ 13 h 75"/>
                  <a:gd name="T6" fmla="*/ 75 w 97"/>
                  <a:gd name="T7" fmla="*/ 16 h 75"/>
                  <a:gd name="T8" fmla="*/ 74 w 97"/>
                  <a:gd name="T9" fmla="*/ 9 h 75"/>
                  <a:gd name="T10" fmla="*/ 72 w 97"/>
                  <a:gd name="T11" fmla="*/ 4 h 75"/>
                  <a:gd name="T12" fmla="*/ 71 w 97"/>
                  <a:gd name="T13" fmla="*/ 1 h 75"/>
                  <a:gd name="T14" fmla="*/ 67 w 97"/>
                  <a:gd name="T15" fmla="*/ 3 h 75"/>
                  <a:gd name="T16" fmla="*/ 61 w 97"/>
                  <a:gd name="T17" fmla="*/ 9 h 75"/>
                  <a:gd name="T18" fmla="*/ 57 w 97"/>
                  <a:gd name="T19" fmla="*/ 10 h 75"/>
                  <a:gd name="T20" fmla="*/ 50 w 97"/>
                  <a:gd name="T21" fmla="*/ 14 h 75"/>
                  <a:gd name="T22" fmla="*/ 45 w 97"/>
                  <a:gd name="T23" fmla="*/ 12 h 75"/>
                  <a:gd name="T24" fmla="*/ 38 w 97"/>
                  <a:gd name="T25" fmla="*/ 10 h 75"/>
                  <a:gd name="T26" fmla="*/ 34 w 97"/>
                  <a:gd name="T27" fmla="*/ 10 h 75"/>
                  <a:gd name="T28" fmla="*/ 30 w 97"/>
                  <a:gd name="T29" fmla="*/ 11 h 75"/>
                  <a:gd name="T30" fmla="*/ 27 w 97"/>
                  <a:gd name="T31" fmla="*/ 16 h 75"/>
                  <a:gd name="T32" fmla="*/ 23 w 97"/>
                  <a:gd name="T33" fmla="*/ 22 h 75"/>
                  <a:gd name="T34" fmla="*/ 17 w 97"/>
                  <a:gd name="T35" fmla="*/ 23 h 75"/>
                  <a:gd name="T36" fmla="*/ 17 w 97"/>
                  <a:gd name="T37" fmla="*/ 27 h 75"/>
                  <a:gd name="T38" fmla="*/ 13 w 97"/>
                  <a:gd name="T39" fmla="*/ 28 h 75"/>
                  <a:gd name="T40" fmla="*/ 11 w 97"/>
                  <a:gd name="T41" fmla="*/ 28 h 75"/>
                  <a:gd name="T42" fmla="*/ 5 w 97"/>
                  <a:gd name="T43" fmla="*/ 25 h 75"/>
                  <a:gd name="T44" fmla="*/ 4 w 97"/>
                  <a:gd name="T45" fmla="*/ 27 h 75"/>
                  <a:gd name="T46" fmla="*/ 3 w 97"/>
                  <a:gd name="T47" fmla="*/ 30 h 75"/>
                  <a:gd name="T48" fmla="*/ 2 w 97"/>
                  <a:gd name="T49" fmla="*/ 36 h 75"/>
                  <a:gd name="T50" fmla="*/ 2 w 97"/>
                  <a:gd name="T51" fmla="*/ 42 h 75"/>
                  <a:gd name="T52" fmla="*/ 2 w 97"/>
                  <a:gd name="T53" fmla="*/ 52 h 75"/>
                  <a:gd name="T54" fmla="*/ 7 w 97"/>
                  <a:gd name="T55" fmla="*/ 59 h 75"/>
                  <a:gd name="T56" fmla="*/ 2 w 97"/>
                  <a:gd name="T57" fmla="*/ 71 h 75"/>
                  <a:gd name="T58" fmla="*/ 23 w 97"/>
                  <a:gd name="T59" fmla="*/ 75 h 75"/>
                  <a:gd name="T60" fmla="*/ 33 w 97"/>
                  <a:gd name="T61" fmla="*/ 73 h 75"/>
                  <a:gd name="T62" fmla="*/ 38 w 97"/>
                  <a:gd name="T63" fmla="*/ 67 h 75"/>
                  <a:gd name="T64" fmla="*/ 43 w 97"/>
                  <a:gd name="T65" fmla="*/ 60 h 75"/>
                  <a:gd name="T66" fmla="*/ 49 w 97"/>
                  <a:gd name="T67" fmla="*/ 60 h 75"/>
                  <a:gd name="T68" fmla="*/ 51 w 97"/>
                  <a:gd name="T69" fmla="*/ 56 h 75"/>
                  <a:gd name="T70" fmla="*/ 55 w 97"/>
                  <a:gd name="T71" fmla="*/ 56 h 75"/>
                  <a:gd name="T72" fmla="*/ 59 w 97"/>
                  <a:gd name="T73" fmla="*/ 53 h 75"/>
                  <a:gd name="T74" fmla="*/ 60 w 97"/>
                  <a:gd name="T75" fmla="*/ 49 h 75"/>
                  <a:gd name="T76" fmla="*/ 66 w 97"/>
                  <a:gd name="T77" fmla="*/ 44 h 75"/>
                  <a:gd name="T78" fmla="*/ 63 w 97"/>
                  <a:gd name="T79" fmla="*/ 39 h 75"/>
                  <a:gd name="T80" fmla="*/ 66 w 97"/>
                  <a:gd name="T81" fmla="*/ 39 h 75"/>
                  <a:gd name="T82" fmla="*/ 71 w 97"/>
                  <a:gd name="T83" fmla="*/ 38 h 75"/>
                  <a:gd name="T84" fmla="*/ 70 w 97"/>
                  <a:gd name="T85" fmla="*/ 34 h 75"/>
                  <a:gd name="T86" fmla="*/ 74 w 97"/>
                  <a:gd name="T87" fmla="*/ 27 h 75"/>
                  <a:gd name="T88" fmla="*/ 73 w 97"/>
                  <a:gd name="T89" fmla="*/ 22 h 75"/>
                  <a:gd name="T90" fmla="*/ 76 w 97"/>
                  <a:gd name="T91" fmla="*/ 18 h 75"/>
                  <a:gd name="T92" fmla="*/ 81 w 97"/>
                  <a:gd name="T93" fmla="*/ 14 h 75"/>
                  <a:gd name="T94" fmla="*/ 90 w 97"/>
                  <a:gd name="T95" fmla="*/ 14 h 75"/>
                  <a:gd name="T96" fmla="*/ 95 w 97"/>
                  <a:gd name="T97" fmla="*/ 13 h 75"/>
                  <a:gd name="T98" fmla="*/ 97 w 97"/>
                  <a:gd name="T9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75">
                    <a:moveTo>
                      <a:pt x="92" y="9"/>
                    </a:moveTo>
                    <a:cubicBezTo>
                      <a:pt x="92" y="10"/>
                      <a:pt x="91" y="10"/>
                      <a:pt x="91" y="1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9" y="10"/>
                      <a:pt x="87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10"/>
                      <a:pt x="83" y="11"/>
                      <a:pt x="83" y="12"/>
                    </a:cubicBezTo>
                    <a:cubicBezTo>
                      <a:pt x="83" y="12"/>
                      <a:pt x="82" y="13"/>
                      <a:pt x="82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3" y="2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cubicBezTo>
                      <a:pt x="71" y="0"/>
                      <a:pt x="69" y="0"/>
                      <a:pt x="69" y="0"/>
                    </a:cubicBezTo>
                    <a:cubicBezTo>
                      <a:pt x="69" y="0"/>
                      <a:pt x="67" y="2"/>
                      <a:pt x="67" y="3"/>
                    </a:cubicBezTo>
                    <a:cubicBezTo>
                      <a:pt x="67" y="3"/>
                      <a:pt x="65" y="5"/>
                      <a:pt x="65" y="5"/>
                    </a:cubicBezTo>
                    <a:cubicBezTo>
                      <a:pt x="65" y="5"/>
                      <a:pt x="65" y="8"/>
                      <a:pt x="65" y="8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59" y="11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4" y="8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0" y="11"/>
                      <a:pt x="30" y="11"/>
                    </a:cubicBezTo>
                    <a:cubicBezTo>
                      <a:pt x="30" y="12"/>
                      <a:pt x="28" y="12"/>
                      <a:pt x="28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6"/>
                      <a:pt x="27" y="16"/>
                    </a:cubicBezTo>
                    <a:cubicBezTo>
                      <a:pt x="27" y="16"/>
                      <a:pt x="27" y="19"/>
                      <a:pt x="27" y="19"/>
                    </a:cubicBezTo>
                    <a:cubicBezTo>
                      <a:pt x="27" y="19"/>
                      <a:pt x="23" y="20"/>
                      <a:pt x="23" y="20"/>
                    </a:cubicBezTo>
                    <a:cubicBezTo>
                      <a:pt x="23" y="20"/>
                      <a:pt x="23" y="22"/>
                      <a:pt x="23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6" y="27"/>
                      <a:pt x="15" y="27"/>
                    </a:cubicBezTo>
                    <a:cubicBezTo>
                      <a:pt x="15" y="27"/>
                      <a:pt x="15" y="28"/>
                      <a:pt x="14" y="28"/>
                    </a:cubicBezTo>
                    <a:cubicBezTo>
                      <a:pt x="14" y="28"/>
                      <a:pt x="13" y="28"/>
                      <a:pt x="13" y="28"/>
                    </a:cubicBezTo>
                    <a:cubicBezTo>
                      <a:pt x="13" y="28"/>
                      <a:pt x="12" y="27"/>
                      <a:pt x="12" y="27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8"/>
                    </a:cubicBezTo>
                    <a:cubicBezTo>
                      <a:pt x="11" y="28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3" y="30"/>
                      <a:pt x="3" y="30"/>
                    </a:cubicBezTo>
                    <a:cubicBezTo>
                      <a:pt x="3" y="30"/>
                      <a:pt x="3" y="32"/>
                      <a:pt x="3" y="32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30" y="74"/>
                      <a:pt x="30" y="74"/>
                    </a:cubicBezTo>
                    <a:cubicBezTo>
                      <a:pt x="30" y="74"/>
                      <a:pt x="32" y="73"/>
                      <a:pt x="33" y="73"/>
                    </a:cubicBezTo>
                    <a:cubicBezTo>
                      <a:pt x="33" y="73"/>
                      <a:pt x="39" y="71"/>
                      <a:pt x="39" y="71"/>
                    </a:cubicBezTo>
                    <a:cubicBezTo>
                      <a:pt x="39" y="71"/>
                      <a:pt x="39" y="70"/>
                      <a:pt x="38" y="70"/>
                    </a:cubicBezTo>
                    <a:cubicBezTo>
                      <a:pt x="38" y="69"/>
                      <a:pt x="38" y="67"/>
                      <a:pt x="38" y="67"/>
                    </a:cubicBezTo>
                    <a:cubicBezTo>
                      <a:pt x="38" y="67"/>
                      <a:pt x="39" y="64"/>
                      <a:pt x="39" y="64"/>
                    </a:cubicBezTo>
                    <a:cubicBezTo>
                      <a:pt x="39" y="64"/>
                      <a:pt x="39" y="63"/>
                      <a:pt x="39" y="63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3" y="60"/>
                      <a:pt x="44" y="61"/>
                      <a:pt x="45" y="61"/>
                    </a:cubicBezTo>
                    <a:cubicBezTo>
                      <a:pt x="45" y="61"/>
                      <a:pt x="48" y="60"/>
                      <a:pt x="48" y="60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1" y="56"/>
                      <a:pt x="52" y="56"/>
                      <a:pt x="53" y="56"/>
                    </a:cubicBezTo>
                    <a:cubicBezTo>
                      <a:pt x="53" y="56"/>
                      <a:pt x="53" y="57"/>
                      <a:pt x="53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2"/>
                      <a:pt x="59" y="52"/>
                    </a:cubicBezTo>
                    <a:cubicBezTo>
                      <a:pt x="59" y="52"/>
                      <a:pt x="59" y="50"/>
                      <a:pt x="59" y="50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4"/>
                      <a:pt x="66" y="43"/>
                      <a:pt x="66" y="42"/>
                    </a:cubicBezTo>
                    <a:cubicBezTo>
                      <a:pt x="66" y="42"/>
                      <a:pt x="65" y="41"/>
                      <a:pt x="65" y="41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0" y="34"/>
                      <a:pt x="73" y="31"/>
                      <a:pt x="73" y="31"/>
                    </a:cubicBezTo>
                    <a:cubicBezTo>
                      <a:pt x="73" y="31"/>
                      <a:pt x="74" y="30"/>
                      <a:pt x="74" y="29"/>
                    </a:cubicBezTo>
                    <a:cubicBezTo>
                      <a:pt x="74" y="29"/>
                      <a:pt x="74" y="28"/>
                      <a:pt x="74" y="27"/>
                    </a:cubicBezTo>
                    <a:cubicBezTo>
                      <a:pt x="74" y="27"/>
                      <a:pt x="74" y="26"/>
                      <a:pt x="74" y="26"/>
                    </a:cubicBezTo>
                    <a:cubicBezTo>
                      <a:pt x="74" y="26"/>
                      <a:pt x="74" y="25"/>
                      <a:pt x="74" y="25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7"/>
                      <a:pt x="76" y="17"/>
                    </a:cubicBezTo>
                    <a:cubicBezTo>
                      <a:pt x="76" y="17"/>
                      <a:pt x="80" y="15"/>
                      <a:pt x="80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90" y="14"/>
                      <a:pt x="91" y="14"/>
                      <a:pt x="92" y="14"/>
                    </a:cubicBezTo>
                    <a:cubicBezTo>
                      <a:pt x="93" y="14"/>
                      <a:pt x="94" y="14"/>
                      <a:pt x="94" y="13"/>
                    </a:cubicBezTo>
                    <a:cubicBezTo>
                      <a:pt x="94" y="13"/>
                      <a:pt x="95" y="13"/>
                      <a:pt x="95" y="13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12"/>
                      <a:pt x="95" y="11"/>
                      <a:pt x="95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3" y="9"/>
                      <a:pt x="9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31" name="Group 946">
                <a:extLst>
                  <a:ext uri="{FF2B5EF4-FFF2-40B4-BE49-F238E27FC236}">
                    <a16:creationId xmlns="" xmlns:a16="http://schemas.microsoft.com/office/drawing/2014/main" id="{F49B006A-02EE-C943-85B7-5178B96B278E}"/>
                  </a:ext>
                </a:extLst>
              </p:cNvPr>
              <p:cNvGrpSpPr/>
              <p:nvPr/>
            </p:nvGrpSpPr>
            <p:grpSpPr>
              <a:xfrm>
                <a:off x="6283325" y="3584575"/>
                <a:ext cx="511175" cy="444500"/>
                <a:chOff x="6283325" y="3584575"/>
                <a:chExt cx="511175" cy="444500"/>
              </a:xfrm>
              <a:grpFill/>
            </p:grpSpPr>
            <p:sp>
              <p:nvSpPr>
                <p:cNvPr id="232" name="Freeform 854">
                  <a:extLst>
                    <a:ext uri="{FF2B5EF4-FFF2-40B4-BE49-F238E27FC236}">
                      <a16:creationId xmlns="" xmlns:a16="http://schemas.microsoft.com/office/drawing/2014/main" id="{220B2F02-4F73-2943-B6B3-E01B709C2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62700" y="3887788"/>
                  <a:ext cx="120650" cy="138113"/>
                </a:xfrm>
                <a:custGeom>
                  <a:avLst/>
                  <a:gdLst>
                    <a:gd name="T0" fmla="*/ 12 w 29"/>
                    <a:gd name="T1" fmla="*/ 28 h 33"/>
                    <a:gd name="T2" fmla="*/ 15 w 29"/>
                    <a:gd name="T3" fmla="*/ 28 h 33"/>
                    <a:gd name="T4" fmla="*/ 17 w 29"/>
                    <a:gd name="T5" fmla="*/ 27 h 33"/>
                    <a:gd name="T6" fmla="*/ 18 w 29"/>
                    <a:gd name="T7" fmla="*/ 25 h 33"/>
                    <a:gd name="T8" fmla="*/ 21 w 29"/>
                    <a:gd name="T9" fmla="*/ 23 h 33"/>
                    <a:gd name="T10" fmla="*/ 14 w 29"/>
                    <a:gd name="T11" fmla="*/ 15 h 33"/>
                    <a:gd name="T12" fmla="*/ 23 w 29"/>
                    <a:gd name="T13" fmla="*/ 13 h 33"/>
                    <a:gd name="T14" fmla="*/ 27 w 29"/>
                    <a:gd name="T15" fmla="*/ 12 h 33"/>
                    <a:gd name="T16" fmla="*/ 29 w 29"/>
                    <a:gd name="T17" fmla="*/ 10 h 33"/>
                    <a:gd name="T18" fmla="*/ 29 w 29"/>
                    <a:gd name="T19" fmla="*/ 9 h 33"/>
                    <a:gd name="T20" fmla="*/ 28 w 29"/>
                    <a:gd name="T21" fmla="*/ 9 h 33"/>
                    <a:gd name="T22" fmla="*/ 28 w 29"/>
                    <a:gd name="T23" fmla="*/ 8 h 33"/>
                    <a:gd name="T24" fmla="*/ 28 w 29"/>
                    <a:gd name="T25" fmla="*/ 7 h 33"/>
                    <a:gd name="T26" fmla="*/ 28 w 29"/>
                    <a:gd name="T27" fmla="*/ 5 h 33"/>
                    <a:gd name="T28" fmla="*/ 27 w 29"/>
                    <a:gd name="T29" fmla="*/ 4 h 33"/>
                    <a:gd name="T30" fmla="*/ 27 w 29"/>
                    <a:gd name="T31" fmla="*/ 2 h 33"/>
                    <a:gd name="T32" fmla="*/ 26 w 29"/>
                    <a:gd name="T33" fmla="*/ 0 h 33"/>
                    <a:gd name="T34" fmla="*/ 26 w 29"/>
                    <a:gd name="T35" fmla="*/ 1 h 33"/>
                    <a:gd name="T36" fmla="*/ 13 w 29"/>
                    <a:gd name="T37" fmla="*/ 9 h 33"/>
                    <a:gd name="T38" fmla="*/ 8 w 29"/>
                    <a:gd name="T39" fmla="*/ 8 h 33"/>
                    <a:gd name="T40" fmla="*/ 6 w 29"/>
                    <a:gd name="T41" fmla="*/ 5 h 33"/>
                    <a:gd name="T42" fmla="*/ 5 w 29"/>
                    <a:gd name="T43" fmla="*/ 6 h 33"/>
                    <a:gd name="T44" fmla="*/ 5 w 29"/>
                    <a:gd name="T45" fmla="*/ 7 h 33"/>
                    <a:gd name="T46" fmla="*/ 4 w 29"/>
                    <a:gd name="T47" fmla="*/ 16 h 33"/>
                    <a:gd name="T48" fmla="*/ 0 w 29"/>
                    <a:gd name="T49" fmla="*/ 32 h 33"/>
                    <a:gd name="T50" fmla="*/ 8 w 29"/>
                    <a:gd name="T51" fmla="*/ 33 h 33"/>
                    <a:gd name="T52" fmla="*/ 12 w 29"/>
                    <a:gd name="T53" fmla="*/ 28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9" h="33">
                      <a:moveTo>
                        <a:pt x="12" y="28"/>
                      </a:move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22" y="13"/>
                        <a:pt x="23" y="13"/>
                      </a:cubicBezTo>
                      <a:cubicBezTo>
                        <a:pt x="23" y="13"/>
                        <a:pt x="27" y="12"/>
                        <a:pt x="27" y="12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9"/>
                        <a:pt x="29" y="9"/>
                      </a:cubicBezTo>
                      <a:cubicBezTo>
                        <a:pt x="29" y="9"/>
                        <a:pt x="28" y="9"/>
                        <a:pt x="28" y="9"/>
                      </a:cubicBezTo>
                      <a:cubicBezTo>
                        <a:pt x="28" y="9"/>
                        <a:pt x="27" y="8"/>
                        <a:pt x="28" y="8"/>
                      </a:cubicBezTo>
                      <a:cubicBezTo>
                        <a:pt x="28" y="8"/>
                        <a:pt x="28" y="7"/>
                        <a:pt x="28" y="7"/>
                      </a:cubicBezTo>
                      <a:cubicBezTo>
                        <a:pt x="28" y="7"/>
                        <a:pt x="28" y="6"/>
                        <a:pt x="28" y="5"/>
                      </a:cubicBezTo>
                      <a:cubicBezTo>
                        <a:pt x="28" y="5"/>
                        <a:pt x="27" y="4"/>
                        <a:pt x="27" y="4"/>
                      </a:cubicBezTo>
                      <a:cubicBezTo>
                        <a:pt x="27" y="4"/>
                        <a:pt x="27" y="2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8" y="33"/>
                        <a:pt x="8" y="33"/>
                        <a:pt x="8" y="33"/>
                      </a:cubicBezTo>
                      <a:lnTo>
                        <a:pt x="12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3" name="Freeform 859">
                  <a:extLst>
                    <a:ext uri="{FF2B5EF4-FFF2-40B4-BE49-F238E27FC236}">
                      <a16:creationId xmlns="" xmlns:a16="http://schemas.microsoft.com/office/drawing/2014/main" id="{DEE4D1C7-C793-DA47-9967-7840C4828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42063" y="3895725"/>
                  <a:ext cx="41275" cy="125413"/>
                </a:xfrm>
                <a:custGeom>
                  <a:avLst/>
                  <a:gdLst>
                    <a:gd name="T0" fmla="*/ 7 w 10"/>
                    <a:gd name="T1" fmla="*/ 0 h 30"/>
                    <a:gd name="T2" fmla="*/ 4 w 10"/>
                    <a:gd name="T3" fmla="*/ 7 h 30"/>
                    <a:gd name="T4" fmla="*/ 2 w 10"/>
                    <a:gd name="T5" fmla="*/ 13 h 30"/>
                    <a:gd name="T6" fmla="*/ 0 w 10"/>
                    <a:gd name="T7" fmla="*/ 15 h 30"/>
                    <a:gd name="T8" fmla="*/ 5 w 10"/>
                    <a:gd name="T9" fmla="*/ 30 h 30"/>
                    <a:gd name="T10" fmla="*/ 9 w 10"/>
                    <a:gd name="T11" fmla="*/ 14 h 30"/>
                    <a:gd name="T12" fmla="*/ 10 w 10"/>
                    <a:gd name="T13" fmla="*/ 5 h 30"/>
                    <a:gd name="T14" fmla="*/ 10 w 10"/>
                    <a:gd name="T15" fmla="*/ 4 h 30"/>
                    <a:gd name="T16" fmla="*/ 9 w 10"/>
                    <a:gd name="T17" fmla="*/ 0 h 30"/>
                    <a:gd name="T18" fmla="*/ 7 w 10"/>
                    <a:gd name="T1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30">
                      <a:moveTo>
                        <a:pt x="7" y="0"/>
                      </a:moveTo>
                      <a:cubicBezTo>
                        <a:pt x="6" y="3"/>
                        <a:pt x="5" y="5"/>
                        <a:pt x="4" y="7"/>
                      </a:cubicBezTo>
                      <a:cubicBezTo>
                        <a:pt x="4" y="9"/>
                        <a:pt x="3" y="11"/>
                        <a:pt x="2" y="13"/>
                      </a:cubicBezTo>
                      <a:cubicBezTo>
                        <a:pt x="2" y="14"/>
                        <a:pt x="0" y="15"/>
                        <a:pt x="0" y="15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4" name="Freeform 860">
                  <a:extLst>
                    <a:ext uri="{FF2B5EF4-FFF2-40B4-BE49-F238E27FC236}">
                      <a16:creationId xmlns="" xmlns:a16="http://schemas.microsoft.com/office/drawing/2014/main" id="{FF0EB715-3CD6-644E-A339-600047587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70650" y="3746500"/>
                  <a:ext cx="274637" cy="282575"/>
                </a:xfrm>
                <a:custGeom>
                  <a:avLst/>
                  <a:gdLst>
                    <a:gd name="T0" fmla="*/ 40 w 66"/>
                    <a:gd name="T1" fmla="*/ 67 h 68"/>
                    <a:gd name="T2" fmla="*/ 57 w 66"/>
                    <a:gd name="T3" fmla="*/ 61 h 68"/>
                    <a:gd name="T4" fmla="*/ 64 w 66"/>
                    <a:gd name="T5" fmla="*/ 60 h 68"/>
                    <a:gd name="T6" fmla="*/ 66 w 66"/>
                    <a:gd name="T7" fmla="*/ 61 h 68"/>
                    <a:gd name="T8" fmla="*/ 63 w 66"/>
                    <a:gd name="T9" fmla="*/ 54 h 68"/>
                    <a:gd name="T10" fmla="*/ 61 w 66"/>
                    <a:gd name="T11" fmla="*/ 51 h 68"/>
                    <a:gd name="T12" fmla="*/ 60 w 66"/>
                    <a:gd name="T13" fmla="*/ 44 h 68"/>
                    <a:gd name="T14" fmla="*/ 56 w 66"/>
                    <a:gd name="T15" fmla="*/ 41 h 68"/>
                    <a:gd name="T16" fmla="*/ 49 w 66"/>
                    <a:gd name="T17" fmla="*/ 37 h 68"/>
                    <a:gd name="T18" fmla="*/ 49 w 66"/>
                    <a:gd name="T19" fmla="*/ 33 h 68"/>
                    <a:gd name="T20" fmla="*/ 48 w 66"/>
                    <a:gd name="T21" fmla="*/ 32 h 68"/>
                    <a:gd name="T22" fmla="*/ 45 w 66"/>
                    <a:gd name="T23" fmla="*/ 30 h 68"/>
                    <a:gd name="T24" fmla="*/ 46 w 66"/>
                    <a:gd name="T25" fmla="*/ 27 h 68"/>
                    <a:gd name="T26" fmla="*/ 45 w 66"/>
                    <a:gd name="T27" fmla="*/ 25 h 68"/>
                    <a:gd name="T28" fmla="*/ 47 w 66"/>
                    <a:gd name="T29" fmla="*/ 22 h 68"/>
                    <a:gd name="T30" fmla="*/ 48 w 66"/>
                    <a:gd name="T31" fmla="*/ 20 h 68"/>
                    <a:gd name="T32" fmla="*/ 50 w 66"/>
                    <a:gd name="T33" fmla="*/ 18 h 68"/>
                    <a:gd name="T34" fmla="*/ 49 w 66"/>
                    <a:gd name="T35" fmla="*/ 16 h 68"/>
                    <a:gd name="T36" fmla="*/ 48 w 66"/>
                    <a:gd name="T37" fmla="*/ 14 h 68"/>
                    <a:gd name="T38" fmla="*/ 45 w 66"/>
                    <a:gd name="T39" fmla="*/ 13 h 68"/>
                    <a:gd name="T40" fmla="*/ 43 w 66"/>
                    <a:gd name="T41" fmla="*/ 9 h 68"/>
                    <a:gd name="T42" fmla="*/ 41 w 66"/>
                    <a:gd name="T43" fmla="*/ 6 h 68"/>
                    <a:gd name="T44" fmla="*/ 41 w 66"/>
                    <a:gd name="T45" fmla="*/ 3 h 68"/>
                    <a:gd name="T46" fmla="*/ 38 w 66"/>
                    <a:gd name="T47" fmla="*/ 2 h 68"/>
                    <a:gd name="T48" fmla="*/ 36 w 66"/>
                    <a:gd name="T49" fmla="*/ 4 h 68"/>
                    <a:gd name="T50" fmla="*/ 35 w 66"/>
                    <a:gd name="T51" fmla="*/ 1 h 68"/>
                    <a:gd name="T52" fmla="*/ 31 w 66"/>
                    <a:gd name="T53" fmla="*/ 1 h 68"/>
                    <a:gd name="T54" fmla="*/ 27 w 66"/>
                    <a:gd name="T55" fmla="*/ 1 h 68"/>
                    <a:gd name="T56" fmla="*/ 24 w 66"/>
                    <a:gd name="T57" fmla="*/ 2 h 68"/>
                    <a:gd name="T58" fmla="*/ 23 w 66"/>
                    <a:gd name="T59" fmla="*/ 5 h 68"/>
                    <a:gd name="T60" fmla="*/ 17 w 66"/>
                    <a:gd name="T61" fmla="*/ 9 h 68"/>
                    <a:gd name="T62" fmla="*/ 17 w 66"/>
                    <a:gd name="T63" fmla="*/ 18 h 68"/>
                    <a:gd name="T64" fmla="*/ 0 w 66"/>
                    <a:gd name="T65" fmla="*/ 34 h 68"/>
                    <a:gd name="T66" fmla="*/ 1 w 66"/>
                    <a:gd name="T67" fmla="*/ 38 h 68"/>
                    <a:gd name="T68" fmla="*/ 2 w 66"/>
                    <a:gd name="T69" fmla="*/ 41 h 68"/>
                    <a:gd name="T70" fmla="*/ 2 w 66"/>
                    <a:gd name="T71" fmla="*/ 43 h 68"/>
                    <a:gd name="T72" fmla="*/ 3 w 66"/>
                    <a:gd name="T73" fmla="*/ 44 h 68"/>
                    <a:gd name="T74" fmla="*/ 21 w 66"/>
                    <a:gd name="T75" fmla="*/ 5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6" h="68">
                      <a:moveTo>
                        <a:pt x="21" y="52"/>
                      </a:moveTo>
                      <a:cubicBezTo>
                        <a:pt x="40" y="67"/>
                        <a:pt x="40" y="67"/>
                        <a:pt x="40" y="67"/>
                      </a:cubicBezTo>
                      <a:cubicBezTo>
                        <a:pt x="53" y="68"/>
                        <a:pt x="53" y="68"/>
                        <a:pt x="53" y="68"/>
                      </a:cubicBezTo>
                      <a:cubicBezTo>
                        <a:pt x="53" y="68"/>
                        <a:pt x="57" y="61"/>
                        <a:pt x="57" y="61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cubicBezTo>
                        <a:pt x="64" y="61"/>
                        <a:pt x="64" y="60"/>
                        <a:pt x="64" y="60"/>
                      </a:cubicBezTo>
                      <a:cubicBezTo>
                        <a:pt x="64" y="60"/>
                        <a:pt x="64" y="60"/>
                        <a:pt x="65" y="60"/>
                      </a:cubicBez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1"/>
                        <a:pt x="63" y="58"/>
                        <a:pt x="63" y="57"/>
                      </a:cubicBezTo>
                      <a:cubicBezTo>
                        <a:pt x="63" y="57"/>
                        <a:pt x="63" y="54"/>
                        <a:pt x="63" y="54"/>
                      </a:cubicBezTo>
                      <a:cubicBezTo>
                        <a:pt x="62" y="54"/>
                        <a:pt x="61" y="53"/>
                        <a:pt x="61" y="53"/>
                      </a:cubicBezTo>
                      <a:cubicBezTo>
                        <a:pt x="61" y="53"/>
                        <a:pt x="61" y="51"/>
                        <a:pt x="61" y="51"/>
                      </a:cubicBezTo>
                      <a:cubicBezTo>
                        <a:pt x="61" y="51"/>
                        <a:pt x="61" y="47"/>
                        <a:pt x="61" y="47"/>
                      </a:cubicBezTo>
                      <a:cubicBezTo>
                        <a:pt x="61" y="47"/>
                        <a:pt x="60" y="44"/>
                        <a:pt x="60" y="44"/>
                      </a:cubicBezTo>
                      <a:cubicBezTo>
                        <a:pt x="59" y="44"/>
                        <a:pt x="59" y="42"/>
                        <a:pt x="59" y="42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49" y="37"/>
                        <a:pt x="49" y="37"/>
                      </a:cubicBezTo>
                      <a:cubicBezTo>
                        <a:pt x="49" y="37"/>
                        <a:pt x="50" y="35"/>
                        <a:pt x="50" y="35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48" y="33"/>
                        <a:pt x="48" y="33"/>
                        <a:pt x="48" y="33"/>
                      </a:cubicBezTo>
                      <a:cubicBezTo>
                        <a:pt x="48" y="33"/>
                        <a:pt x="48" y="32"/>
                        <a:pt x="48" y="32"/>
                      </a:cubicBezTo>
                      <a:cubicBezTo>
                        <a:pt x="48" y="32"/>
                        <a:pt x="46" y="32"/>
                        <a:pt x="46" y="31"/>
                      </a:cubicBezTo>
                      <a:cubicBezTo>
                        <a:pt x="46" y="31"/>
                        <a:pt x="45" y="30"/>
                        <a:pt x="45" y="30"/>
                      </a:cubicBezTo>
                      <a:cubicBezTo>
                        <a:pt x="45" y="30"/>
                        <a:pt x="45" y="29"/>
                        <a:pt x="45" y="29"/>
                      </a:cubicBezTo>
                      <a:cubicBezTo>
                        <a:pt x="45" y="28"/>
                        <a:pt x="46" y="27"/>
                        <a:pt x="46" y="27"/>
                      </a:cubicBezTo>
                      <a:cubicBezTo>
                        <a:pt x="46" y="27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2"/>
                        <a:pt x="47" y="22"/>
                        <a:pt x="47" y="22"/>
                      </a:cubicBezTo>
                      <a:cubicBezTo>
                        <a:pt x="47" y="22"/>
                        <a:pt x="48" y="22"/>
                        <a:pt x="48" y="22"/>
                      </a:cubicBezTo>
                      <a:cubicBezTo>
                        <a:pt x="48" y="22"/>
                        <a:pt x="48" y="20"/>
                        <a:pt x="48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18"/>
                        <a:pt x="50" y="18"/>
                        <a:pt x="50" y="18"/>
                      </a:cubicBezTo>
                      <a:cubicBezTo>
                        <a:pt x="49" y="17"/>
                        <a:pt x="49" y="17"/>
                        <a:pt x="49" y="17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51" y="14"/>
                        <a:pt x="51" y="14"/>
                        <a:pt x="51" y="14"/>
                      </a:cubicBezTo>
                      <a:cubicBezTo>
                        <a:pt x="48" y="14"/>
                        <a:pt x="48" y="14"/>
                        <a:pt x="48" y="14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3"/>
                        <a:pt x="45" y="13"/>
                        <a:pt x="45" y="13"/>
                      </a:cubicBezTo>
                      <a:cubicBezTo>
                        <a:pt x="45" y="12"/>
                        <a:pt x="44" y="10"/>
                        <a:pt x="44" y="9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8"/>
                        <a:pt x="42" y="7"/>
                      </a:cubicBezTo>
                      <a:cubicBezTo>
                        <a:pt x="42" y="7"/>
                        <a:pt x="41" y="6"/>
                        <a:pt x="41" y="6"/>
                      </a:cubicBezTo>
                      <a:cubicBezTo>
                        <a:pt x="42" y="5"/>
                        <a:pt x="42" y="5"/>
                        <a:pt x="42" y="5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9" y="3"/>
                        <a:pt x="39" y="2"/>
                        <a:pt x="38" y="2"/>
                      </a:cubicBezTo>
                      <a:cubicBezTo>
                        <a:pt x="38" y="2"/>
                        <a:pt x="37" y="3"/>
                        <a:pt x="37" y="3"/>
                      </a:cubicBezTo>
                      <a:cubicBezTo>
                        <a:pt x="37" y="3"/>
                        <a:pt x="37" y="4"/>
                        <a:pt x="36" y="4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6" y="2"/>
                        <a:pt x="36" y="1"/>
                        <a:pt x="35" y="1"/>
                      </a:cubicBezTo>
                      <a:cubicBezTo>
                        <a:pt x="34" y="1"/>
                        <a:pt x="34" y="2"/>
                        <a:pt x="33" y="2"/>
                      </a:cubicBezTo>
                      <a:cubicBezTo>
                        <a:pt x="32" y="2"/>
                        <a:pt x="32" y="1"/>
                        <a:pt x="31" y="1"/>
                      </a:cubicBezTo>
                      <a:cubicBezTo>
                        <a:pt x="31" y="1"/>
                        <a:pt x="30" y="1"/>
                        <a:pt x="30" y="1"/>
                      </a:cubicBezTo>
                      <a:cubicBezTo>
                        <a:pt x="29" y="1"/>
                        <a:pt x="28" y="0"/>
                        <a:pt x="27" y="1"/>
                      </a:cubicBezTo>
                      <a:cubicBezTo>
                        <a:pt x="26" y="1"/>
                        <a:pt x="26" y="2"/>
                        <a:pt x="25" y="2"/>
                      </a:cubicBezTo>
                      <a:cubicBezTo>
                        <a:pt x="25" y="2"/>
                        <a:pt x="24" y="2"/>
                        <a:pt x="24" y="2"/>
                      </a:cubicBezTo>
                      <a:cubicBezTo>
                        <a:pt x="24" y="3"/>
                        <a:pt x="24" y="4"/>
                        <a:pt x="24" y="4"/>
                      </a:cubicBezTo>
                      <a:cubicBezTo>
                        <a:pt x="24" y="4"/>
                        <a:pt x="23" y="5"/>
                        <a:pt x="23" y="5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8" y="14"/>
                        <a:pt x="18" y="15"/>
                      </a:cubicBezTo>
                      <a:cubicBezTo>
                        <a:pt x="18" y="15"/>
                        <a:pt x="17" y="18"/>
                        <a:pt x="17" y="18"/>
                      </a:cubicBezTo>
                      <a:cubicBezTo>
                        <a:pt x="17" y="18"/>
                        <a:pt x="16" y="25"/>
                        <a:pt x="16" y="25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5"/>
                        <a:pt x="1" y="36"/>
                        <a:pt x="1" y="36"/>
                      </a:cubicBezTo>
                      <a:cubicBezTo>
                        <a:pt x="1" y="36"/>
                        <a:pt x="1" y="38"/>
                        <a:pt x="1" y="38"/>
                      </a:cubicBezTo>
                      <a:cubicBezTo>
                        <a:pt x="1" y="38"/>
                        <a:pt x="2" y="39"/>
                        <a:pt x="2" y="39"/>
                      </a:cubicBezTo>
                      <a:cubicBezTo>
                        <a:pt x="2" y="40"/>
                        <a:pt x="2" y="41"/>
                        <a:pt x="2" y="41"/>
                      </a:cubicBezTo>
                      <a:cubicBezTo>
                        <a:pt x="2" y="41"/>
                        <a:pt x="2" y="42"/>
                        <a:pt x="2" y="42"/>
                      </a:cubicBezTo>
                      <a:cubicBezTo>
                        <a:pt x="1" y="42"/>
                        <a:pt x="2" y="43"/>
                        <a:pt x="2" y="43"/>
                      </a:cubicBezTo>
                      <a:cubicBezTo>
                        <a:pt x="2" y="43"/>
                        <a:pt x="3" y="43"/>
                        <a:pt x="3" y="43"/>
                      </a:cubicBezTo>
                      <a:cubicBezTo>
                        <a:pt x="3" y="43"/>
                        <a:pt x="3" y="44"/>
                        <a:pt x="3" y="44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lnTo>
                        <a:pt x="21" y="5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5" name="Freeform 833">
                  <a:extLst>
                    <a:ext uri="{FF2B5EF4-FFF2-40B4-BE49-F238E27FC236}">
                      <a16:creationId xmlns="" xmlns:a16="http://schemas.microsoft.com/office/drawing/2014/main" id="{5204086B-C028-8043-8738-461AEED01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86513" y="3751263"/>
                  <a:ext cx="184150" cy="174625"/>
                </a:xfrm>
                <a:custGeom>
                  <a:avLst/>
                  <a:gdLst>
                    <a:gd name="T0" fmla="*/ 43 w 44"/>
                    <a:gd name="T1" fmla="*/ 1 h 42"/>
                    <a:gd name="T2" fmla="*/ 41 w 44"/>
                    <a:gd name="T3" fmla="*/ 1 h 42"/>
                    <a:gd name="T4" fmla="*/ 39 w 44"/>
                    <a:gd name="T5" fmla="*/ 1 h 42"/>
                    <a:gd name="T6" fmla="*/ 35 w 44"/>
                    <a:gd name="T7" fmla="*/ 2 h 42"/>
                    <a:gd name="T8" fmla="*/ 32 w 44"/>
                    <a:gd name="T9" fmla="*/ 2 h 42"/>
                    <a:gd name="T10" fmla="*/ 26 w 44"/>
                    <a:gd name="T11" fmla="*/ 4 h 42"/>
                    <a:gd name="T12" fmla="*/ 22 w 44"/>
                    <a:gd name="T13" fmla="*/ 5 h 42"/>
                    <a:gd name="T14" fmla="*/ 19 w 44"/>
                    <a:gd name="T15" fmla="*/ 5 h 42"/>
                    <a:gd name="T16" fmla="*/ 16 w 44"/>
                    <a:gd name="T17" fmla="*/ 4 h 42"/>
                    <a:gd name="T18" fmla="*/ 14 w 44"/>
                    <a:gd name="T19" fmla="*/ 4 h 42"/>
                    <a:gd name="T20" fmla="*/ 12 w 44"/>
                    <a:gd name="T21" fmla="*/ 5 h 42"/>
                    <a:gd name="T22" fmla="*/ 11 w 44"/>
                    <a:gd name="T23" fmla="*/ 5 h 42"/>
                    <a:gd name="T24" fmla="*/ 7 w 44"/>
                    <a:gd name="T25" fmla="*/ 5 h 42"/>
                    <a:gd name="T26" fmla="*/ 5 w 44"/>
                    <a:gd name="T27" fmla="*/ 4 h 42"/>
                    <a:gd name="T28" fmla="*/ 5 w 44"/>
                    <a:gd name="T29" fmla="*/ 7 h 42"/>
                    <a:gd name="T30" fmla="*/ 5 w 44"/>
                    <a:gd name="T31" fmla="*/ 8 h 42"/>
                    <a:gd name="T32" fmla="*/ 5 w 44"/>
                    <a:gd name="T33" fmla="*/ 9 h 42"/>
                    <a:gd name="T34" fmla="*/ 3 w 44"/>
                    <a:gd name="T35" fmla="*/ 10 h 42"/>
                    <a:gd name="T36" fmla="*/ 3 w 44"/>
                    <a:gd name="T37" fmla="*/ 11 h 42"/>
                    <a:gd name="T38" fmla="*/ 2 w 44"/>
                    <a:gd name="T39" fmla="*/ 12 h 42"/>
                    <a:gd name="T40" fmla="*/ 1 w 44"/>
                    <a:gd name="T41" fmla="*/ 12 h 42"/>
                    <a:gd name="T42" fmla="*/ 0 w 44"/>
                    <a:gd name="T43" fmla="*/ 13 h 42"/>
                    <a:gd name="T44" fmla="*/ 1 w 44"/>
                    <a:gd name="T45" fmla="*/ 19 h 42"/>
                    <a:gd name="T46" fmla="*/ 1 w 44"/>
                    <a:gd name="T47" fmla="*/ 20 h 42"/>
                    <a:gd name="T48" fmla="*/ 1 w 44"/>
                    <a:gd name="T49" fmla="*/ 21 h 42"/>
                    <a:gd name="T50" fmla="*/ 1 w 44"/>
                    <a:gd name="T51" fmla="*/ 23 h 42"/>
                    <a:gd name="T52" fmla="*/ 4 w 44"/>
                    <a:gd name="T53" fmla="*/ 23 h 42"/>
                    <a:gd name="T54" fmla="*/ 4 w 44"/>
                    <a:gd name="T55" fmla="*/ 24 h 42"/>
                    <a:gd name="T56" fmla="*/ 5 w 44"/>
                    <a:gd name="T57" fmla="*/ 25 h 42"/>
                    <a:gd name="T58" fmla="*/ 6 w 44"/>
                    <a:gd name="T59" fmla="*/ 26 h 42"/>
                    <a:gd name="T60" fmla="*/ 3 w 44"/>
                    <a:gd name="T61" fmla="*/ 28 h 42"/>
                    <a:gd name="T62" fmla="*/ 4 w 44"/>
                    <a:gd name="T63" fmla="*/ 30 h 42"/>
                    <a:gd name="T64" fmla="*/ 3 w 44"/>
                    <a:gd name="T65" fmla="*/ 29 h 42"/>
                    <a:gd name="T66" fmla="*/ 1 w 44"/>
                    <a:gd name="T67" fmla="*/ 31 h 42"/>
                    <a:gd name="T68" fmla="*/ 1 w 44"/>
                    <a:gd name="T69" fmla="*/ 32 h 42"/>
                    <a:gd name="T70" fmla="*/ 0 w 44"/>
                    <a:gd name="T71" fmla="*/ 33 h 42"/>
                    <a:gd name="T72" fmla="*/ 0 w 44"/>
                    <a:gd name="T73" fmla="*/ 34 h 42"/>
                    <a:gd name="T74" fmla="*/ 0 w 44"/>
                    <a:gd name="T75" fmla="*/ 35 h 42"/>
                    <a:gd name="T76" fmla="*/ 0 w 44"/>
                    <a:gd name="T77" fmla="*/ 38 h 42"/>
                    <a:gd name="T78" fmla="*/ 2 w 44"/>
                    <a:gd name="T79" fmla="*/ 41 h 42"/>
                    <a:gd name="T80" fmla="*/ 7 w 44"/>
                    <a:gd name="T81" fmla="*/ 42 h 42"/>
                    <a:gd name="T82" fmla="*/ 20 w 44"/>
                    <a:gd name="T83" fmla="*/ 34 h 42"/>
                    <a:gd name="T84" fmla="*/ 36 w 44"/>
                    <a:gd name="T85" fmla="*/ 24 h 42"/>
                    <a:gd name="T86" fmla="*/ 37 w 44"/>
                    <a:gd name="T87" fmla="*/ 17 h 42"/>
                    <a:gd name="T88" fmla="*/ 38 w 44"/>
                    <a:gd name="T89" fmla="*/ 14 h 42"/>
                    <a:gd name="T90" fmla="*/ 37 w 44"/>
                    <a:gd name="T91" fmla="*/ 8 h 42"/>
                    <a:gd name="T92" fmla="*/ 40 w 44"/>
                    <a:gd name="T93" fmla="*/ 7 h 42"/>
                    <a:gd name="T94" fmla="*/ 43 w 44"/>
                    <a:gd name="T95" fmla="*/ 4 h 42"/>
                    <a:gd name="T96" fmla="*/ 44 w 44"/>
                    <a:gd name="T97" fmla="*/ 3 h 42"/>
                    <a:gd name="T98" fmla="*/ 44 w 44"/>
                    <a:gd name="T99" fmla="*/ 1 h 42"/>
                    <a:gd name="T100" fmla="*/ 43 w 44"/>
                    <a:gd name="T101" fmla="*/ 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4" h="42">
                      <a:moveTo>
                        <a:pt x="43" y="1"/>
                      </a:moveTo>
                      <a:cubicBezTo>
                        <a:pt x="42" y="0"/>
                        <a:pt x="42" y="0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7" y="1"/>
                        <a:pt x="36" y="2"/>
                        <a:pt x="35" y="2"/>
                      </a:cubicBezTo>
                      <a:cubicBezTo>
                        <a:pt x="34" y="2"/>
                        <a:pt x="33" y="1"/>
                        <a:pt x="32" y="2"/>
                      </a:cubicBezTo>
                      <a:cubicBezTo>
                        <a:pt x="30" y="2"/>
                        <a:pt x="28" y="4"/>
                        <a:pt x="26" y="4"/>
                      </a:cubicBezTo>
                      <a:cubicBezTo>
                        <a:pt x="25" y="5"/>
                        <a:pt x="24" y="5"/>
                        <a:pt x="22" y="5"/>
                      </a:cubicBezTo>
                      <a:cubicBezTo>
                        <a:pt x="21" y="5"/>
                        <a:pt x="20" y="5"/>
                        <a:pt x="19" y="5"/>
                      </a:cubicBezTo>
                      <a:cubicBezTo>
                        <a:pt x="18" y="5"/>
                        <a:pt x="18" y="4"/>
                        <a:pt x="16" y="4"/>
                      </a:cubicBezTo>
                      <a:cubicBezTo>
                        <a:pt x="16" y="4"/>
                        <a:pt x="14" y="4"/>
                        <a:pt x="14" y="4"/>
                      </a:cubicBezTo>
                      <a:cubicBezTo>
                        <a:pt x="13" y="4"/>
                        <a:pt x="13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0" y="6"/>
                        <a:pt x="8" y="5"/>
                        <a:pt x="7" y="5"/>
                      </a:cubicBezTo>
                      <a:cubicBezTo>
                        <a:pt x="7" y="5"/>
                        <a:pt x="6" y="4"/>
                        <a:pt x="5" y="4"/>
                      </a:cubicBezTo>
                      <a:cubicBezTo>
                        <a:pt x="5" y="4"/>
                        <a:pt x="5" y="6"/>
                        <a:pt x="5" y="7"/>
                      </a:cubicBezTo>
                      <a:cubicBezTo>
                        <a:pt x="5" y="7"/>
                        <a:pt x="4" y="7"/>
                        <a:pt x="5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4" y="10"/>
                        <a:pt x="3" y="9"/>
                        <a:pt x="3" y="10"/>
                      </a:cubicBezTo>
                      <a:cubicBezTo>
                        <a:pt x="3" y="10"/>
                        <a:pt x="3" y="11"/>
                        <a:pt x="3" y="11"/>
                      </a:cubicBezTo>
                      <a:cubicBezTo>
                        <a:pt x="3" y="11"/>
                        <a:pt x="2" y="11"/>
                        <a:pt x="2" y="12"/>
                      </a:cubicBezTo>
                      <a:cubicBezTo>
                        <a:pt x="2" y="12"/>
                        <a:pt x="1" y="12"/>
                        <a:pt x="1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0" y="15"/>
                        <a:pt x="1" y="17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0"/>
                        <a:pt x="1" y="21"/>
                        <a:pt x="1" y="21"/>
                      </a:cubicBezTo>
                      <a:cubicBezTo>
                        <a:pt x="1" y="22"/>
                        <a:pt x="1" y="22"/>
                        <a:pt x="1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4"/>
                        <a:pt x="4" y="24"/>
                      </a:cubicBezTo>
                      <a:cubicBezTo>
                        <a:pt x="4" y="24"/>
                        <a:pt x="4" y="25"/>
                        <a:pt x="5" y="25"/>
                      </a:cubicBezTo>
                      <a:cubicBezTo>
                        <a:pt x="5" y="25"/>
                        <a:pt x="6" y="26"/>
                        <a:pt x="6" y="26"/>
                      </a:cubicBezTo>
                      <a:cubicBezTo>
                        <a:pt x="6" y="26"/>
                        <a:pt x="4" y="28"/>
                        <a:pt x="3" y="28"/>
                      </a:cubicBezTo>
                      <a:cubicBezTo>
                        <a:pt x="3" y="28"/>
                        <a:pt x="4" y="30"/>
                        <a:pt x="4" y="30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9"/>
                        <a:pt x="1" y="31"/>
                        <a:pt x="1" y="31"/>
                      </a:cubicBezTo>
                      <a:cubicBezTo>
                        <a:pt x="1" y="31"/>
                        <a:pt x="1" y="32"/>
                        <a:pt x="1" y="32"/>
                      </a:cubicBezTo>
                      <a:cubicBezTo>
                        <a:pt x="1" y="32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4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2" y="41"/>
                        <a:pt x="2" y="41"/>
                        <a:pt x="2" y="41"/>
                      </a:cubicBezTo>
                      <a:cubicBezTo>
                        <a:pt x="7" y="42"/>
                        <a:pt x="7" y="42"/>
                        <a:pt x="7" y="42"/>
                      </a:cubicBezTo>
                      <a:cubicBezTo>
                        <a:pt x="20" y="34"/>
                        <a:pt x="20" y="34"/>
                        <a:pt x="20" y="3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6" y="24"/>
                        <a:pt x="37" y="17"/>
                        <a:pt x="37" y="17"/>
                      </a:cubicBezTo>
                      <a:cubicBezTo>
                        <a:pt x="37" y="17"/>
                        <a:pt x="38" y="14"/>
                        <a:pt x="38" y="14"/>
                      </a:cubicBezTo>
                      <a:cubicBezTo>
                        <a:pt x="38" y="13"/>
                        <a:pt x="37" y="8"/>
                        <a:pt x="37" y="8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3" y="4"/>
                        <a:pt x="43" y="4"/>
                        <a:pt x="43" y="4"/>
                      </a:cubicBezTo>
                      <a:cubicBezTo>
                        <a:pt x="43" y="4"/>
                        <a:pt x="44" y="3"/>
                        <a:pt x="44" y="3"/>
                      </a:cubicBezTo>
                      <a:cubicBezTo>
                        <a:pt x="44" y="3"/>
                        <a:pt x="44" y="2"/>
                        <a:pt x="44" y="1"/>
                      </a:cubicBezTo>
                      <a:cubicBezTo>
                        <a:pt x="44" y="2"/>
                        <a:pt x="43" y="1"/>
                        <a:pt x="43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6" name="Freeform 865">
                  <a:extLst>
                    <a:ext uri="{FF2B5EF4-FFF2-40B4-BE49-F238E27FC236}">
                      <a16:creationId xmlns="" xmlns:a16="http://schemas.microsoft.com/office/drawing/2014/main" id="{5C491D2D-9AEF-DA4A-B7AD-C5E2C6519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83325" y="3808413"/>
                  <a:ext cx="69850" cy="38100"/>
                </a:xfrm>
                <a:custGeom>
                  <a:avLst/>
                  <a:gdLst>
                    <a:gd name="T0" fmla="*/ 10 w 17"/>
                    <a:gd name="T1" fmla="*/ 6 h 9"/>
                    <a:gd name="T2" fmla="*/ 10 w 17"/>
                    <a:gd name="T3" fmla="*/ 6 h 9"/>
                    <a:gd name="T4" fmla="*/ 9 w 17"/>
                    <a:gd name="T5" fmla="*/ 7 h 9"/>
                    <a:gd name="T6" fmla="*/ 7 w 17"/>
                    <a:gd name="T7" fmla="*/ 8 h 9"/>
                    <a:gd name="T8" fmla="*/ 6 w 17"/>
                    <a:gd name="T9" fmla="*/ 8 h 9"/>
                    <a:gd name="T10" fmla="*/ 5 w 17"/>
                    <a:gd name="T11" fmla="*/ 9 h 9"/>
                    <a:gd name="T12" fmla="*/ 4 w 17"/>
                    <a:gd name="T13" fmla="*/ 8 h 9"/>
                    <a:gd name="T14" fmla="*/ 3 w 17"/>
                    <a:gd name="T15" fmla="*/ 8 h 9"/>
                    <a:gd name="T16" fmla="*/ 3 w 17"/>
                    <a:gd name="T17" fmla="*/ 8 h 9"/>
                    <a:gd name="T18" fmla="*/ 2 w 17"/>
                    <a:gd name="T19" fmla="*/ 7 h 9"/>
                    <a:gd name="T20" fmla="*/ 1 w 17"/>
                    <a:gd name="T21" fmla="*/ 6 h 9"/>
                    <a:gd name="T22" fmla="*/ 0 w 17"/>
                    <a:gd name="T23" fmla="*/ 5 h 9"/>
                    <a:gd name="T24" fmla="*/ 2 w 17"/>
                    <a:gd name="T25" fmla="*/ 5 h 9"/>
                    <a:gd name="T26" fmla="*/ 3 w 17"/>
                    <a:gd name="T27" fmla="*/ 4 h 9"/>
                    <a:gd name="T28" fmla="*/ 4 w 17"/>
                    <a:gd name="T29" fmla="*/ 4 h 9"/>
                    <a:gd name="T30" fmla="*/ 5 w 17"/>
                    <a:gd name="T31" fmla="*/ 3 h 9"/>
                    <a:gd name="T32" fmla="*/ 6 w 17"/>
                    <a:gd name="T33" fmla="*/ 2 h 9"/>
                    <a:gd name="T34" fmla="*/ 8 w 17"/>
                    <a:gd name="T35" fmla="*/ 3 h 9"/>
                    <a:gd name="T36" fmla="*/ 11 w 17"/>
                    <a:gd name="T37" fmla="*/ 2 h 9"/>
                    <a:gd name="T38" fmla="*/ 13 w 17"/>
                    <a:gd name="T39" fmla="*/ 1 h 9"/>
                    <a:gd name="T40" fmla="*/ 16 w 17"/>
                    <a:gd name="T41" fmla="*/ 0 h 9"/>
                    <a:gd name="T42" fmla="*/ 15 w 17"/>
                    <a:gd name="T43" fmla="*/ 1 h 9"/>
                    <a:gd name="T44" fmla="*/ 13 w 17"/>
                    <a:gd name="T45" fmla="*/ 2 h 9"/>
                    <a:gd name="T46" fmla="*/ 12 w 17"/>
                    <a:gd name="T47" fmla="*/ 4 h 9"/>
                    <a:gd name="T48" fmla="*/ 12 w 17"/>
                    <a:gd name="T49" fmla="*/ 6 h 9"/>
                    <a:gd name="T50" fmla="*/ 10 w 17"/>
                    <a:gd name="T51" fmla="*/ 6 h 9"/>
                    <a:gd name="T52" fmla="*/ 10 w 17"/>
                    <a:gd name="T53" fmla="*/ 6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7" h="9"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8" y="7"/>
                        <a:pt x="8" y="8"/>
                        <a:pt x="7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9"/>
                        <a:pt x="6" y="9"/>
                        <a:pt x="5" y="9"/>
                      </a:cubicBezTo>
                      <a:cubicBezTo>
                        <a:pt x="5" y="9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1" y="7"/>
                        <a:pt x="1" y="6"/>
                        <a:pt x="1" y="6"/>
                      </a:cubicBezTo>
                      <a:cubicBezTo>
                        <a:pt x="1" y="6"/>
                        <a:pt x="0" y="5"/>
                        <a:pt x="0" y="5"/>
                      </a:cubicBezTo>
                      <a:cubicBezTo>
                        <a:pt x="1" y="4"/>
                        <a:pt x="1" y="5"/>
                        <a:pt x="2" y="5"/>
                      </a:cubicBezTo>
                      <a:cubicBezTo>
                        <a:pt x="3" y="5"/>
                        <a:pt x="2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3"/>
                        <a:pt x="5" y="2"/>
                        <a:pt x="6" y="2"/>
                      </a:cubicBezTo>
                      <a:cubicBezTo>
                        <a:pt x="7" y="2"/>
                        <a:pt x="7" y="2"/>
                        <a:pt x="8" y="3"/>
                      </a:cubicBezTo>
                      <a:cubicBezTo>
                        <a:pt x="9" y="3"/>
                        <a:pt x="10" y="2"/>
                        <a:pt x="11" y="2"/>
                      </a:cubicBezTo>
                      <a:cubicBezTo>
                        <a:pt x="12" y="2"/>
                        <a:pt x="13" y="1"/>
                        <a:pt x="13" y="1"/>
                      </a:cubicBezTo>
                      <a:cubicBezTo>
                        <a:pt x="14" y="1"/>
                        <a:pt x="15" y="0"/>
                        <a:pt x="16" y="0"/>
                      </a:cubicBezTo>
                      <a:cubicBezTo>
                        <a:pt x="17" y="0"/>
                        <a:pt x="15" y="1"/>
                        <a:pt x="15" y="1"/>
                      </a:cubicBezTo>
                      <a:cubicBezTo>
                        <a:pt x="14" y="1"/>
                        <a:pt x="14" y="2"/>
                        <a:pt x="13" y="2"/>
                      </a:cubicBezTo>
                      <a:cubicBezTo>
                        <a:pt x="12" y="3"/>
                        <a:pt x="11" y="3"/>
                        <a:pt x="12" y="4"/>
                      </a:cubicBezTo>
                      <a:cubicBezTo>
                        <a:pt x="12" y="5"/>
                        <a:pt x="13" y="5"/>
                        <a:pt x="12" y="6"/>
                      </a:cubicBezTo>
                      <a:cubicBezTo>
                        <a:pt x="12" y="6"/>
                        <a:pt x="11" y="5"/>
                        <a:pt x="10" y="6"/>
                      </a:cubicBezTo>
                      <a:cubicBezTo>
                        <a:pt x="10" y="6"/>
                        <a:pt x="11" y="5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7" name="Freeform 872">
                  <a:extLst>
                    <a:ext uri="{FF2B5EF4-FFF2-40B4-BE49-F238E27FC236}">
                      <a16:creationId xmlns="" xmlns:a16="http://schemas.microsoft.com/office/drawing/2014/main" id="{20BAAD7B-CEE7-1B45-8DD6-71590B041ED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3584575"/>
                  <a:ext cx="157162" cy="128588"/>
                </a:xfrm>
                <a:custGeom>
                  <a:avLst/>
                  <a:gdLst>
                    <a:gd name="T0" fmla="*/ 3 w 38"/>
                    <a:gd name="T1" fmla="*/ 24 h 31"/>
                    <a:gd name="T2" fmla="*/ 0 w 38"/>
                    <a:gd name="T3" fmla="*/ 20 h 31"/>
                    <a:gd name="T4" fmla="*/ 2 w 38"/>
                    <a:gd name="T5" fmla="*/ 21 h 31"/>
                    <a:gd name="T6" fmla="*/ 4 w 38"/>
                    <a:gd name="T7" fmla="*/ 21 h 31"/>
                    <a:gd name="T8" fmla="*/ 7 w 38"/>
                    <a:gd name="T9" fmla="*/ 21 h 31"/>
                    <a:gd name="T10" fmla="*/ 8 w 38"/>
                    <a:gd name="T11" fmla="*/ 23 h 31"/>
                    <a:gd name="T12" fmla="*/ 9 w 38"/>
                    <a:gd name="T13" fmla="*/ 27 h 31"/>
                    <a:gd name="T14" fmla="*/ 22 w 38"/>
                    <a:gd name="T15" fmla="*/ 4 h 31"/>
                    <a:gd name="T16" fmla="*/ 20 w 38"/>
                    <a:gd name="T17" fmla="*/ 6 h 31"/>
                    <a:gd name="T18" fmla="*/ 16 w 38"/>
                    <a:gd name="T19" fmla="*/ 4 h 31"/>
                    <a:gd name="T20" fmla="*/ 14 w 38"/>
                    <a:gd name="T21" fmla="*/ 2 h 31"/>
                    <a:gd name="T22" fmla="*/ 13 w 38"/>
                    <a:gd name="T23" fmla="*/ 1 h 31"/>
                    <a:gd name="T24" fmla="*/ 11 w 38"/>
                    <a:gd name="T25" fmla="*/ 0 h 31"/>
                    <a:gd name="T26" fmla="*/ 10 w 38"/>
                    <a:gd name="T27" fmla="*/ 1 h 31"/>
                    <a:gd name="T28" fmla="*/ 10 w 38"/>
                    <a:gd name="T29" fmla="*/ 2 h 31"/>
                    <a:gd name="T30" fmla="*/ 13 w 38"/>
                    <a:gd name="T31" fmla="*/ 6 h 31"/>
                    <a:gd name="T32" fmla="*/ 10 w 38"/>
                    <a:gd name="T33" fmla="*/ 7 h 31"/>
                    <a:gd name="T34" fmla="*/ 6 w 38"/>
                    <a:gd name="T35" fmla="*/ 6 h 31"/>
                    <a:gd name="T36" fmla="*/ 3 w 38"/>
                    <a:gd name="T37" fmla="*/ 4 h 31"/>
                    <a:gd name="T38" fmla="*/ 2 w 38"/>
                    <a:gd name="T39" fmla="*/ 6 h 31"/>
                    <a:gd name="T40" fmla="*/ 3 w 38"/>
                    <a:gd name="T41" fmla="*/ 7 h 31"/>
                    <a:gd name="T42" fmla="*/ 3 w 38"/>
                    <a:gd name="T43" fmla="*/ 8 h 31"/>
                    <a:gd name="T44" fmla="*/ 6 w 38"/>
                    <a:gd name="T45" fmla="*/ 10 h 31"/>
                    <a:gd name="T46" fmla="*/ 5 w 38"/>
                    <a:gd name="T47" fmla="*/ 13 h 31"/>
                    <a:gd name="T48" fmla="*/ 8 w 38"/>
                    <a:gd name="T49" fmla="*/ 15 h 31"/>
                    <a:gd name="T50" fmla="*/ 6 w 38"/>
                    <a:gd name="T51" fmla="*/ 17 h 31"/>
                    <a:gd name="T52" fmla="*/ 7 w 38"/>
                    <a:gd name="T53" fmla="*/ 18 h 31"/>
                    <a:gd name="T54" fmla="*/ 10 w 38"/>
                    <a:gd name="T55" fmla="*/ 20 h 31"/>
                    <a:gd name="T56" fmla="*/ 11 w 38"/>
                    <a:gd name="T57" fmla="*/ 21 h 31"/>
                    <a:gd name="T58" fmla="*/ 12 w 38"/>
                    <a:gd name="T59" fmla="*/ 23 h 31"/>
                    <a:gd name="T60" fmla="*/ 11 w 38"/>
                    <a:gd name="T61" fmla="*/ 24 h 31"/>
                    <a:gd name="T62" fmla="*/ 11 w 38"/>
                    <a:gd name="T63" fmla="*/ 26 h 31"/>
                    <a:gd name="T64" fmla="*/ 15 w 38"/>
                    <a:gd name="T65" fmla="*/ 24 h 31"/>
                    <a:gd name="T66" fmla="*/ 17 w 38"/>
                    <a:gd name="T67" fmla="*/ 22 h 31"/>
                    <a:gd name="T68" fmla="*/ 20 w 38"/>
                    <a:gd name="T69" fmla="*/ 19 h 31"/>
                    <a:gd name="T70" fmla="*/ 21 w 38"/>
                    <a:gd name="T71" fmla="*/ 20 h 31"/>
                    <a:gd name="T72" fmla="*/ 24 w 38"/>
                    <a:gd name="T73" fmla="*/ 23 h 31"/>
                    <a:gd name="T74" fmla="*/ 23 w 38"/>
                    <a:gd name="T75" fmla="*/ 26 h 31"/>
                    <a:gd name="T76" fmla="*/ 23 w 38"/>
                    <a:gd name="T77" fmla="*/ 28 h 31"/>
                    <a:gd name="T78" fmla="*/ 25 w 38"/>
                    <a:gd name="T79" fmla="*/ 30 h 31"/>
                    <a:gd name="T80" fmla="*/ 27 w 38"/>
                    <a:gd name="T81" fmla="*/ 29 h 31"/>
                    <a:gd name="T82" fmla="*/ 28 w 38"/>
                    <a:gd name="T83" fmla="*/ 26 h 31"/>
                    <a:gd name="T84" fmla="*/ 29 w 38"/>
                    <a:gd name="T85" fmla="*/ 25 h 31"/>
                    <a:gd name="T86" fmla="*/ 30 w 38"/>
                    <a:gd name="T87" fmla="*/ 24 h 31"/>
                    <a:gd name="T88" fmla="*/ 31 w 38"/>
                    <a:gd name="T89" fmla="*/ 23 h 31"/>
                    <a:gd name="T90" fmla="*/ 31 w 38"/>
                    <a:gd name="T91" fmla="*/ 19 h 31"/>
                    <a:gd name="T92" fmla="*/ 32 w 38"/>
                    <a:gd name="T93" fmla="*/ 17 h 31"/>
                    <a:gd name="T94" fmla="*/ 33 w 38"/>
                    <a:gd name="T95" fmla="*/ 15 h 31"/>
                    <a:gd name="T96" fmla="*/ 37 w 38"/>
                    <a:gd name="T97" fmla="*/ 15 h 31"/>
                    <a:gd name="T98" fmla="*/ 33 w 38"/>
                    <a:gd name="T99" fmla="*/ 12 h 31"/>
                    <a:gd name="T100" fmla="*/ 31 w 38"/>
                    <a:gd name="T101" fmla="*/ 9 h 31"/>
                    <a:gd name="T102" fmla="*/ 27 w 38"/>
                    <a:gd name="T103" fmla="*/ 2 h 31"/>
                    <a:gd name="T104" fmla="*/ 24 w 38"/>
                    <a:gd name="T105" fmla="*/ 2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8" h="31">
                      <a:moveTo>
                        <a:pt x="9" y="27"/>
                      </a:moveTo>
                      <a:cubicBezTo>
                        <a:pt x="7" y="27"/>
                        <a:pt x="5" y="26"/>
                        <a:pt x="3" y="24"/>
                      </a:cubicBezTo>
                      <a:cubicBezTo>
                        <a:pt x="3" y="24"/>
                        <a:pt x="2" y="23"/>
                        <a:pt x="1" y="22"/>
                      </a:cubicBezTo>
                      <a:cubicBezTo>
                        <a:pt x="1" y="21"/>
                        <a:pt x="0" y="20"/>
                        <a:pt x="0" y="20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2" y="19"/>
                        <a:pt x="2" y="20"/>
                        <a:pt x="2" y="21"/>
                      </a:cubicBezTo>
                      <a:cubicBezTo>
                        <a:pt x="3" y="21"/>
                        <a:pt x="3" y="20"/>
                        <a:pt x="3" y="21"/>
                      </a:cubicBezTo>
                      <a:cubicBezTo>
                        <a:pt x="3" y="21"/>
                        <a:pt x="3" y="21"/>
                        <a:pt x="4" y="21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0"/>
                        <a:pt x="7" y="21"/>
                      </a:cubicBezTo>
                      <a:cubicBezTo>
                        <a:pt x="7" y="22"/>
                        <a:pt x="6" y="22"/>
                        <a:pt x="7" y="23"/>
                      </a:cubicBezTo>
                      <a:cubicBezTo>
                        <a:pt x="7" y="23"/>
                        <a:pt x="8" y="23"/>
                        <a:pt x="8" y="23"/>
                      </a:cubicBezTo>
                      <a:cubicBezTo>
                        <a:pt x="8" y="24"/>
                        <a:pt x="8" y="24"/>
                        <a:pt x="8" y="25"/>
                      </a:cubicBezTo>
                      <a:cubicBezTo>
                        <a:pt x="8" y="25"/>
                        <a:pt x="9" y="26"/>
                        <a:pt x="9" y="27"/>
                      </a:cubicBezTo>
                      <a:close/>
                      <a:moveTo>
                        <a:pt x="24" y="2"/>
                      </a:moveTo>
                      <a:cubicBezTo>
                        <a:pt x="24" y="3"/>
                        <a:pt x="23" y="3"/>
                        <a:pt x="22" y="4"/>
                      </a:cubicBezTo>
                      <a:cubicBezTo>
                        <a:pt x="22" y="4"/>
                        <a:pt x="21" y="4"/>
                        <a:pt x="21" y="5"/>
                      </a:cubicBezTo>
                      <a:cubicBezTo>
                        <a:pt x="21" y="5"/>
                        <a:pt x="21" y="6"/>
                        <a:pt x="20" y="6"/>
                      </a:cubicBezTo>
                      <a:cubicBezTo>
                        <a:pt x="20" y="6"/>
                        <a:pt x="19" y="6"/>
                        <a:pt x="18" y="6"/>
                      </a:cubicBezTo>
                      <a:cubicBezTo>
                        <a:pt x="17" y="6"/>
                        <a:pt x="17" y="5"/>
                        <a:pt x="16" y="4"/>
                      </a:cubicBezTo>
                      <a:cubicBezTo>
                        <a:pt x="16" y="4"/>
                        <a:pt x="16" y="3"/>
                        <a:pt x="15" y="3"/>
                      </a:cubicBezTo>
                      <a:cubicBezTo>
                        <a:pt x="15" y="3"/>
                        <a:pt x="15" y="2"/>
                        <a:pt x="14" y="2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4"/>
                        <a:pt x="13" y="4"/>
                        <a:pt x="13" y="6"/>
                      </a:cubicBezTo>
                      <a:cubicBezTo>
                        <a:pt x="13" y="6"/>
                        <a:pt x="12" y="7"/>
                        <a:pt x="12" y="7"/>
                      </a:cubicBezTo>
                      <a:cubicBezTo>
                        <a:pt x="11" y="8"/>
                        <a:pt x="11" y="7"/>
                        <a:pt x="10" y="7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7"/>
                        <a:pt x="7" y="6"/>
                        <a:pt x="6" y="6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4" y="4"/>
                        <a:pt x="4" y="4"/>
                        <a:pt x="3" y="4"/>
                      </a:cubicBezTo>
                      <a:cubicBezTo>
                        <a:pt x="3" y="5"/>
                        <a:pt x="1" y="5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7"/>
                        <a:pt x="3" y="7"/>
                      </a:cubicBezTo>
                      <a:cubicBezTo>
                        <a:pt x="3" y="7"/>
                        <a:pt x="2" y="7"/>
                        <a:pt x="2" y="7"/>
                      </a:cubicBezTo>
                      <a:cubicBezTo>
                        <a:pt x="2" y="8"/>
                        <a:pt x="3" y="7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9"/>
                        <a:pt x="6" y="10"/>
                      </a:cubicBezTo>
                      <a:cubicBezTo>
                        <a:pt x="6" y="11"/>
                        <a:pt x="4" y="10"/>
                        <a:pt x="4" y="11"/>
                      </a:cubicBezTo>
                      <a:cubicBezTo>
                        <a:pt x="4" y="12"/>
                        <a:pt x="5" y="13"/>
                        <a:pt x="5" y="13"/>
                      </a:cubicBezTo>
                      <a:cubicBezTo>
                        <a:pt x="5" y="14"/>
                        <a:pt x="6" y="14"/>
                        <a:pt x="7" y="14"/>
                      </a:cubicBezTo>
                      <a:cubicBezTo>
                        <a:pt x="7" y="14"/>
                        <a:pt x="8" y="14"/>
                        <a:pt x="8" y="15"/>
                      </a:cubicBezTo>
                      <a:cubicBezTo>
                        <a:pt x="8" y="15"/>
                        <a:pt x="8" y="16"/>
                        <a:pt x="8" y="16"/>
                      </a:cubicBezTo>
                      <a:cubicBezTo>
                        <a:pt x="7" y="17"/>
                        <a:pt x="5" y="16"/>
                        <a:pt x="6" y="17"/>
                      </a:cubicBezTo>
                      <a:cubicBezTo>
                        <a:pt x="6" y="18"/>
                        <a:pt x="7" y="17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10" y="21"/>
                        <a:pt x="10" y="20"/>
                      </a:cubicBezTo>
                      <a:cubicBezTo>
                        <a:pt x="11" y="21"/>
                        <a:pt x="11" y="20"/>
                        <a:pt x="11" y="21"/>
                      </a:cubicBezTo>
                      <a:cubicBezTo>
                        <a:pt x="12" y="21"/>
                        <a:pt x="12" y="21"/>
                        <a:pt x="11" y="21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3"/>
                        <a:pt x="12" y="23"/>
                      </a:cubicBezTo>
                      <a:cubicBezTo>
                        <a:pt x="12" y="23"/>
                        <a:pt x="12" y="24"/>
                        <a:pt x="12" y="24"/>
                      </a:cubicBezTo>
                      <a:cubicBezTo>
                        <a:pt x="12" y="24"/>
                        <a:pt x="11" y="24"/>
                        <a:pt x="11" y="24"/>
                      </a:cubicBezTo>
                      <a:cubicBezTo>
                        <a:pt x="10" y="24"/>
                        <a:pt x="11" y="24"/>
                        <a:pt x="11" y="25"/>
                      </a:cubicBezTo>
                      <a:cubicBezTo>
                        <a:pt x="11" y="25"/>
                        <a:pt x="11" y="26"/>
                        <a:pt x="11" y="26"/>
                      </a:cubicBezTo>
                      <a:cubicBezTo>
                        <a:pt x="13" y="26"/>
                        <a:pt x="13" y="25"/>
                        <a:pt x="14" y="24"/>
                      </a:cubicBezTo>
                      <a:cubicBezTo>
                        <a:pt x="14" y="24"/>
                        <a:pt x="15" y="24"/>
                        <a:pt x="15" y="24"/>
                      </a:cubicBezTo>
                      <a:cubicBezTo>
                        <a:pt x="15" y="23"/>
                        <a:pt x="16" y="23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9" y="21"/>
                        <a:pt x="20" y="20"/>
                        <a:pt x="20" y="19"/>
                      </a:cubicBezTo>
                      <a:cubicBezTo>
                        <a:pt x="20" y="19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3" y="21"/>
                        <a:pt x="24" y="22"/>
                        <a:pt x="24" y="23"/>
                      </a:cubicBezTo>
                      <a:cubicBezTo>
                        <a:pt x="23" y="23"/>
                        <a:pt x="22" y="23"/>
                        <a:pt x="22" y="24"/>
                      </a:cubicBezTo>
                      <a:cubicBezTo>
                        <a:pt x="23" y="24"/>
                        <a:pt x="24" y="25"/>
                        <a:pt x="23" y="26"/>
                      </a:cubicBezTo>
                      <a:cubicBezTo>
                        <a:pt x="23" y="26"/>
                        <a:pt x="22" y="26"/>
                        <a:pt x="22" y="27"/>
                      </a:cubicBezTo>
                      <a:cubicBezTo>
                        <a:pt x="21" y="28"/>
                        <a:pt x="23" y="28"/>
                        <a:pt x="23" y="28"/>
                      </a:cubicBezTo>
                      <a:cubicBezTo>
                        <a:pt x="23" y="29"/>
                        <a:pt x="23" y="29"/>
                        <a:pt x="24" y="29"/>
                      </a:cubicBezTo>
                      <a:cubicBezTo>
                        <a:pt x="24" y="29"/>
                        <a:pt x="24" y="29"/>
                        <a:pt x="25" y="30"/>
                      </a:cubicBezTo>
                      <a:cubicBezTo>
                        <a:pt x="25" y="30"/>
                        <a:pt x="26" y="31"/>
                        <a:pt x="27" y="31"/>
                      </a:cubicBezTo>
                      <a:cubicBezTo>
                        <a:pt x="27" y="30"/>
                        <a:pt x="27" y="30"/>
                        <a:pt x="27" y="29"/>
                      </a:cubicBezTo>
                      <a:cubicBezTo>
                        <a:pt x="27" y="28"/>
                        <a:pt x="27" y="28"/>
                        <a:pt x="27" y="27"/>
                      </a:cubicBezTo>
                      <a:cubicBezTo>
                        <a:pt x="27" y="27"/>
                        <a:pt x="27" y="27"/>
                        <a:pt x="28" y="26"/>
                      </a:cubicBezTo>
                      <a:cubicBezTo>
                        <a:pt x="28" y="26"/>
                        <a:pt x="28" y="25"/>
                        <a:pt x="28" y="24"/>
                      </a:cubicBezTo>
                      <a:cubicBezTo>
                        <a:pt x="29" y="24"/>
                        <a:pt x="29" y="25"/>
                        <a:pt x="29" y="25"/>
                      </a:cubicBezTo>
                      <a:cubicBezTo>
                        <a:pt x="29" y="25"/>
                        <a:pt x="29" y="26"/>
                        <a:pt x="29" y="26"/>
                      </a:cubicBezTo>
                      <a:cubicBezTo>
                        <a:pt x="29" y="26"/>
                        <a:pt x="30" y="25"/>
                        <a:pt x="30" y="24"/>
                      </a:cubicBezTo>
                      <a:cubicBezTo>
                        <a:pt x="30" y="24"/>
                        <a:pt x="30" y="24"/>
                        <a:pt x="30" y="23"/>
                      </a:cubicBezTo>
                      <a:cubicBezTo>
                        <a:pt x="30" y="23"/>
                        <a:pt x="31" y="23"/>
                        <a:pt x="31" y="23"/>
                      </a:cubicBezTo>
                      <a:cubicBezTo>
                        <a:pt x="32" y="22"/>
                        <a:pt x="30" y="22"/>
                        <a:pt x="30" y="21"/>
                      </a:cubicBezTo>
                      <a:cubicBezTo>
                        <a:pt x="30" y="21"/>
                        <a:pt x="31" y="20"/>
                        <a:pt x="31" y="19"/>
                      </a:cubicBezTo>
                      <a:cubicBezTo>
                        <a:pt x="31" y="19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2" y="17"/>
                      </a:cubicBezTo>
                      <a:cubicBezTo>
                        <a:pt x="32" y="17"/>
                        <a:pt x="31" y="16"/>
                        <a:pt x="32" y="16"/>
                      </a:cubicBezTo>
                      <a:cubicBezTo>
                        <a:pt x="32" y="15"/>
                        <a:pt x="33" y="15"/>
                        <a:pt x="33" y="15"/>
                      </a:cubicBezTo>
                      <a:cubicBezTo>
                        <a:pt x="34" y="15"/>
                        <a:pt x="35" y="14"/>
                        <a:pt x="35" y="14"/>
                      </a:cubicBezTo>
                      <a:cubicBezTo>
                        <a:pt x="36" y="13"/>
                        <a:pt x="37" y="14"/>
                        <a:pt x="37" y="15"/>
                      </a:cubicBezTo>
                      <a:cubicBezTo>
                        <a:pt x="38" y="14"/>
                        <a:pt x="37" y="13"/>
                        <a:pt x="36" y="12"/>
                      </a:cubicBezTo>
                      <a:cubicBezTo>
                        <a:pt x="35" y="12"/>
                        <a:pt x="34" y="12"/>
                        <a:pt x="33" y="12"/>
                      </a:cubicBezTo>
                      <a:cubicBezTo>
                        <a:pt x="32" y="12"/>
                        <a:pt x="32" y="11"/>
                        <a:pt x="32" y="11"/>
                      </a:cubicBezTo>
                      <a:cubicBezTo>
                        <a:pt x="32" y="10"/>
                        <a:pt x="31" y="10"/>
                        <a:pt x="31" y="9"/>
                      </a:cubicBezTo>
                      <a:cubicBezTo>
                        <a:pt x="29" y="8"/>
                        <a:pt x="29" y="6"/>
                        <a:pt x="29" y="4"/>
                      </a:cubicBezTo>
                      <a:cubicBezTo>
                        <a:pt x="28" y="4"/>
                        <a:pt x="28" y="3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5" y="1"/>
                        <a:pt x="25" y="2"/>
                        <a:pt x="24" y="2"/>
                      </a:cubicBezTo>
                      <a:cubicBezTo>
                        <a:pt x="24" y="3"/>
                        <a:pt x="25" y="2"/>
                        <a:pt x="24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8" name="Freeform 849">
                  <a:extLst>
                    <a:ext uri="{FF2B5EF4-FFF2-40B4-BE49-F238E27FC236}">
                      <a16:creationId xmlns="" xmlns:a16="http://schemas.microsoft.com/office/drawing/2014/main" id="{1C8B3D23-C087-DB47-A772-3BB711A41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70638" y="3846513"/>
                  <a:ext cx="41275" cy="49213"/>
                </a:xfrm>
                <a:custGeom>
                  <a:avLst/>
                  <a:gdLst>
                    <a:gd name="T0" fmla="*/ 3 w 10"/>
                    <a:gd name="T1" fmla="*/ 11 h 12"/>
                    <a:gd name="T2" fmla="*/ 4 w 10"/>
                    <a:gd name="T3" fmla="*/ 10 h 12"/>
                    <a:gd name="T4" fmla="*/ 5 w 10"/>
                    <a:gd name="T5" fmla="*/ 9 h 12"/>
                    <a:gd name="T6" fmla="*/ 5 w 10"/>
                    <a:gd name="T7" fmla="*/ 8 h 12"/>
                    <a:gd name="T8" fmla="*/ 7 w 10"/>
                    <a:gd name="T9" fmla="*/ 6 h 12"/>
                    <a:gd name="T10" fmla="*/ 8 w 10"/>
                    <a:gd name="T11" fmla="*/ 7 h 12"/>
                    <a:gd name="T12" fmla="*/ 7 w 10"/>
                    <a:gd name="T13" fmla="*/ 5 h 12"/>
                    <a:gd name="T14" fmla="*/ 10 w 10"/>
                    <a:gd name="T15" fmla="*/ 3 h 12"/>
                    <a:gd name="T16" fmla="*/ 9 w 10"/>
                    <a:gd name="T17" fmla="*/ 2 h 12"/>
                    <a:gd name="T18" fmla="*/ 8 w 10"/>
                    <a:gd name="T19" fmla="*/ 1 h 12"/>
                    <a:gd name="T20" fmla="*/ 8 w 10"/>
                    <a:gd name="T21" fmla="*/ 0 h 12"/>
                    <a:gd name="T22" fmla="*/ 5 w 10"/>
                    <a:gd name="T23" fmla="*/ 0 h 12"/>
                    <a:gd name="T24" fmla="*/ 4 w 10"/>
                    <a:gd name="T25" fmla="*/ 2 h 12"/>
                    <a:gd name="T26" fmla="*/ 3 w 10"/>
                    <a:gd name="T27" fmla="*/ 3 h 12"/>
                    <a:gd name="T28" fmla="*/ 3 w 10"/>
                    <a:gd name="T29" fmla="*/ 4 h 12"/>
                    <a:gd name="T30" fmla="*/ 1 w 10"/>
                    <a:gd name="T31" fmla="*/ 10 h 12"/>
                    <a:gd name="T32" fmla="*/ 0 w 10"/>
                    <a:gd name="T33" fmla="*/ 12 h 12"/>
                    <a:gd name="T34" fmla="*/ 2 w 10"/>
                    <a:gd name="T35" fmla="*/ 12 h 12"/>
                    <a:gd name="T36" fmla="*/ 3 w 10"/>
                    <a:gd name="T37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2">
                      <a:moveTo>
                        <a:pt x="3" y="11"/>
                      </a:moveTo>
                      <a:cubicBezTo>
                        <a:pt x="3" y="11"/>
                        <a:pt x="4" y="10"/>
                        <a:pt x="4" y="10"/>
                      </a:cubicBezTo>
                      <a:cubicBezTo>
                        <a:pt x="4" y="10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7" y="6"/>
                        <a:pt x="7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7" y="5"/>
                        <a:pt x="7" y="5"/>
                      </a:cubicBezTo>
                      <a:cubicBezTo>
                        <a:pt x="8" y="5"/>
                        <a:pt x="10" y="3"/>
                        <a:pt x="10" y="3"/>
                      </a:cubicBezTo>
                      <a:cubicBezTo>
                        <a:pt x="10" y="3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6"/>
                        <a:pt x="2" y="8"/>
                        <a:pt x="1" y="10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lnTo>
                        <a:pt x="3" y="1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</p:grpSp>
        <p:grpSp>
          <p:nvGrpSpPr>
            <p:cNvPr id="49" name="Europe">
              <a:extLst>
                <a:ext uri="{FF2B5EF4-FFF2-40B4-BE49-F238E27FC236}">
                  <a16:creationId xmlns="" xmlns:a16="http://schemas.microsoft.com/office/drawing/2014/main" id="{5FC152DB-5321-684F-9201-56B46F8E1741}"/>
                </a:ext>
              </a:extLst>
            </p:cNvPr>
            <p:cNvGrpSpPr/>
            <p:nvPr/>
          </p:nvGrpSpPr>
          <p:grpSpPr>
            <a:xfrm>
              <a:off x="4689476" y="1992313"/>
              <a:ext cx="1819274" cy="1920875"/>
              <a:chOff x="4689476" y="1992313"/>
              <a:chExt cx="1819274" cy="1920875"/>
            </a:xfrm>
            <a:grpFill/>
          </p:grpSpPr>
          <p:sp>
            <p:nvSpPr>
              <p:cNvPr id="126" name="Freeform 796">
                <a:extLst>
                  <a:ext uri="{FF2B5EF4-FFF2-40B4-BE49-F238E27FC236}">
                    <a16:creationId xmlns="" xmlns:a16="http://schemas.microsoft.com/office/drawing/2014/main" id="{7C733A74-1697-E143-B551-6392398E2B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75325" y="3030538"/>
                <a:ext cx="282575" cy="269875"/>
              </a:xfrm>
              <a:custGeom>
                <a:avLst/>
                <a:gdLst>
                  <a:gd name="T0" fmla="*/ 1 w 68"/>
                  <a:gd name="T1" fmla="*/ 12 h 65"/>
                  <a:gd name="T2" fmla="*/ 2 w 68"/>
                  <a:gd name="T3" fmla="*/ 11 h 65"/>
                  <a:gd name="T4" fmla="*/ 6 w 68"/>
                  <a:gd name="T5" fmla="*/ 44 h 65"/>
                  <a:gd name="T6" fmla="*/ 9 w 68"/>
                  <a:gd name="T7" fmla="*/ 46 h 65"/>
                  <a:gd name="T8" fmla="*/ 12 w 68"/>
                  <a:gd name="T9" fmla="*/ 47 h 65"/>
                  <a:gd name="T10" fmla="*/ 15 w 68"/>
                  <a:gd name="T11" fmla="*/ 47 h 65"/>
                  <a:gd name="T12" fmla="*/ 14 w 68"/>
                  <a:gd name="T13" fmla="*/ 49 h 65"/>
                  <a:gd name="T14" fmla="*/ 16 w 68"/>
                  <a:gd name="T15" fmla="*/ 52 h 65"/>
                  <a:gd name="T16" fmla="*/ 19 w 68"/>
                  <a:gd name="T17" fmla="*/ 52 h 65"/>
                  <a:gd name="T18" fmla="*/ 19 w 68"/>
                  <a:gd name="T19" fmla="*/ 50 h 65"/>
                  <a:gd name="T20" fmla="*/ 22 w 68"/>
                  <a:gd name="T21" fmla="*/ 51 h 65"/>
                  <a:gd name="T22" fmla="*/ 24 w 68"/>
                  <a:gd name="T23" fmla="*/ 53 h 65"/>
                  <a:gd name="T24" fmla="*/ 26 w 68"/>
                  <a:gd name="T25" fmla="*/ 54 h 65"/>
                  <a:gd name="T26" fmla="*/ 29 w 68"/>
                  <a:gd name="T27" fmla="*/ 55 h 65"/>
                  <a:gd name="T28" fmla="*/ 31 w 68"/>
                  <a:gd name="T29" fmla="*/ 58 h 65"/>
                  <a:gd name="T30" fmla="*/ 34 w 68"/>
                  <a:gd name="T31" fmla="*/ 60 h 65"/>
                  <a:gd name="T32" fmla="*/ 36 w 68"/>
                  <a:gd name="T33" fmla="*/ 59 h 65"/>
                  <a:gd name="T34" fmla="*/ 37 w 68"/>
                  <a:gd name="T35" fmla="*/ 59 h 65"/>
                  <a:gd name="T36" fmla="*/ 38 w 68"/>
                  <a:gd name="T37" fmla="*/ 61 h 65"/>
                  <a:gd name="T38" fmla="*/ 39 w 68"/>
                  <a:gd name="T39" fmla="*/ 62 h 65"/>
                  <a:gd name="T40" fmla="*/ 41 w 68"/>
                  <a:gd name="T41" fmla="*/ 62 h 65"/>
                  <a:gd name="T42" fmla="*/ 43 w 68"/>
                  <a:gd name="T43" fmla="*/ 60 h 65"/>
                  <a:gd name="T44" fmla="*/ 45 w 68"/>
                  <a:gd name="T45" fmla="*/ 61 h 65"/>
                  <a:gd name="T46" fmla="*/ 47 w 68"/>
                  <a:gd name="T47" fmla="*/ 60 h 65"/>
                  <a:gd name="T48" fmla="*/ 51 w 68"/>
                  <a:gd name="T49" fmla="*/ 60 h 65"/>
                  <a:gd name="T50" fmla="*/ 53 w 68"/>
                  <a:gd name="T51" fmla="*/ 61 h 65"/>
                  <a:gd name="T52" fmla="*/ 56 w 68"/>
                  <a:gd name="T53" fmla="*/ 64 h 65"/>
                  <a:gd name="T54" fmla="*/ 59 w 68"/>
                  <a:gd name="T55" fmla="*/ 65 h 65"/>
                  <a:gd name="T56" fmla="*/ 58 w 68"/>
                  <a:gd name="T57" fmla="*/ 62 h 65"/>
                  <a:gd name="T58" fmla="*/ 58 w 68"/>
                  <a:gd name="T59" fmla="*/ 58 h 65"/>
                  <a:gd name="T60" fmla="*/ 62 w 68"/>
                  <a:gd name="T61" fmla="*/ 53 h 65"/>
                  <a:gd name="T62" fmla="*/ 65 w 68"/>
                  <a:gd name="T63" fmla="*/ 50 h 65"/>
                  <a:gd name="T64" fmla="*/ 67 w 68"/>
                  <a:gd name="T65" fmla="*/ 46 h 65"/>
                  <a:gd name="T66" fmla="*/ 67 w 68"/>
                  <a:gd name="T67" fmla="*/ 44 h 65"/>
                  <a:gd name="T68" fmla="*/ 65 w 68"/>
                  <a:gd name="T69" fmla="*/ 40 h 65"/>
                  <a:gd name="T70" fmla="*/ 64 w 68"/>
                  <a:gd name="T71" fmla="*/ 37 h 65"/>
                  <a:gd name="T72" fmla="*/ 62 w 68"/>
                  <a:gd name="T73" fmla="*/ 30 h 65"/>
                  <a:gd name="T74" fmla="*/ 67 w 68"/>
                  <a:gd name="T75" fmla="*/ 25 h 65"/>
                  <a:gd name="T76" fmla="*/ 66 w 68"/>
                  <a:gd name="T77" fmla="*/ 19 h 65"/>
                  <a:gd name="T78" fmla="*/ 63 w 68"/>
                  <a:gd name="T79" fmla="*/ 11 h 65"/>
                  <a:gd name="T80" fmla="*/ 61 w 68"/>
                  <a:gd name="T81" fmla="*/ 7 h 65"/>
                  <a:gd name="T82" fmla="*/ 58 w 68"/>
                  <a:gd name="T83" fmla="*/ 6 h 65"/>
                  <a:gd name="T84" fmla="*/ 48 w 68"/>
                  <a:gd name="T85" fmla="*/ 6 h 65"/>
                  <a:gd name="T86" fmla="*/ 38 w 68"/>
                  <a:gd name="T87" fmla="*/ 5 h 65"/>
                  <a:gd name="T88" fmla="*/ 31 w 68"/>
                  <a:gd name="T89" fmla="*/ 6 h 65"/>
                  <a:gd name="T90" fmla="*/ 30 w 68"/>
                  <a:gd name="T91" fmla="*/ 1 h 65"/>
                  <a:gd name="T92" fmla="*/ 32 w 68"/>
                  <a:gd name="T93" fmla="*/ 3 h 65"/>
                  <a:gd name="T94" fmla="*/ 28 w 68"/>
                  <a:gd name="T95" fmla="*/ 1 h 65"/>
                  <a:gd name="T96" fmla="*/ 19 w 68"/>
                  <a:gd name="T97" fmla="*/ 3 h 65"/>
                  <a:gd name="T98" fmla="*/ 14 w 68"/>
                  <a:gd name="T99" fmla="*/ 7 h 65"/>
                  <a:gd name="T100" fmla="*/ 8 w 68"/>
                  <a:gd name="T101" fmla="*/ 9 h 65"/>
                  <a:gd name="T102" fmla="*/ 3 w 68"/>
                  <a:gd name="T103" fmla="*/ 11 h 65"/>
                  <a:gd name="T104" fmla="*/ 4 w 68"/>
                  <a:gd name="T105" fmla="*/ 14 h 65"/>
                  <a:gd name="T106" fmla="*/ 3 w 68"/>
                  <a:gd name="T107" fmla="*/ 14 h 65"/>
                  <a:gd name="T108" fmla="*/ 2 w 68"/>
                  <a:gd name="T109" fmla="*/ 16 h 65"/>
                  <a:gd name="T110" fmla="*/ 2 w 68"/>
                  <a:gd name="T111" fmla="*/ 21 h 65"/>
                  <a:gd name="T112" fmla="*/ 4 w 68"/>
                  <a:gd name="T113" fmla="*/ 26 h 65"/>
                  <a:gd name="T114" fmla="*/ 4 w 68"/>
                  <a:gd name="T115" fmla="*/ 30 h 65"/>
                  <a:gd name="T116" fmla="*/ 5 w 68"/>
                  <a:gd name="T117" fmla="*/ 33 h 65"/>
                  <a:gd name="T118" fmla="*/ 4 w 68"/>
                  <a:gd name="T119" fmla="*/ 34 h 65"/>
                  <a:gd name="T120" fmla="*/ 5 w 68"/>
                  <a:gd name="T121" fmla="*/ 38 h 65"/>
                  <a:gd name="T122" fmla="*/ 6 w 68"/>
                  <a:gd name="T123" fmla="*/ 43 h 65"/>
                  <a:gd name="T124" fmla="*/ 6 w 68"/>
                  <a:gd name="T125" fmla="*/ 4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65">
                    <a:moveTo>
                      <a:pt x="2" y="12"/>
                    </a:move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lose/>
                    <a:moveTo>
                      <a:pt x="6" y="44"/>
                    </a:moveTo>
                    <a:cubicBezTo>
                      <a:pt x="6" y="44"/>
                      <a:pt x="7" y="43"/>
                      <a:pt x="8" y="44"/>
                    </a:cubicBezTo>
                    <a:cubicBezTo>
                      <a:pt x="8" y="44"/>
                      <a:pt x="8" y="45"/>
                      <a:pt x="9" y="46"/>
                    </a:cubicBezTo>
                    <a:cubicBezTo>
                      <a:pt x="9" y="46"/>
                      <a:pt x="10" y="46"/>
                      <a:pt x="11" y="46"/>
                    </a:cubicBezTo>
                    <a:cubicBezTo>
                      <a:pt x="11" y="46"/>
                      <a:pt x="12" y="46"/>
                      <a:pt x="12" y="47"/>
                    </a:cubicBezTo>
                    <a:cubicBezTo>
                      <a:pt x="12" y="47"/>
                      <a:pt x="13" y="47"/>
                      <a:pt x="13" y="47"/>
                    </a:cubicBezTo>
                    <a:cubicBezTo>
                      <a:pt x="14" y="48"/>
                      <a:pt x="14" y="47"/>
                      <a:pt x="15" y="47"/>
                    </a:cubicBezTo>
                    <a:cubicBezTo>
                      <a:pt x="15" y="47"/>
                      <a:pt x="16" y="48"/>
                      <a:pt x="16" y="49"/>
                    </a:cubicBezTo>
                    <a:cubicBezTo>
                      <a:pt x="15" y="49"/>
                      <a:pt x="15" y="49"/>
                      <a:pt x="14" y="49"/>
                    </a:cubicBezTo>
                    <a:cubicBezTo>
                      <a:pt x="14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2"/>
                    </a:cubicBezTo>
                    <a:cubicBezTo>
                      <a:pt x="17" y="52"/>
                      <a:pt x="16" y="53"/>
                      <a:pt x="17" y="53"/>
                    </a:cubicBezTo>
                    <a:cubicBezTo>
                      <a:pt x="17" y="53"/>
                      <a:pt x="19" y="52"/>
                      <a:pt x="19" y="52"/>
                    </a:cubicBezTo>
                    <a:cubicBezTo>
                      <a:pt x="20" y="52"/>
                      <a:pt x="19" y="52"/>
                      <a:pt x="19" y="51"/>
                    </a:cubicBezTo>
                    <a:cubicBezTo>
                      <a:pt x="19" y="51"/>
                      <a:pt x="19" y="50"/>
                      <a:pt x="19" y="50"/>
                    </a:cubicBezTo>
                    <a:cubicBezTo>
                      <a:pt x="20" y="50"/>
                      <a:pt x="21" y="50"/>
                      <a:pt x="21" y="50"/>
                    </a:cubicBezTo>
                    <a:cubicBezTo>
                      <a:pt x="21" y="51"/>
                      <a:pt x="22" y="51"/>
                      <a:pt x="22" y="51"/>
                    </a:cubicBezTo>
                    <a:cubicBezTo>
                      <a:pt x="23" y="52"/>
                      <a:pt x="24" y="51"/>
                      <a:pt x="25" y="51"/>
                    </a:cubicBezTo>
                    <a:cubicBezTo>
                      <a:pt x="25" y="52"/>
                      <a:pt x="23" y="52"/>
                      <a:pt x="24" y="53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5" y="54"/>
                      <a:pt x="25" y="54"/>
                      <a:pt x="26" y="54"/>
                    </a:cubicBezTo>
                    <a:cubicBezTo>
                      <a:pt x="26" y="54"/>
                      <a:pt x="26" y="54"/>
                      <a:pt x="27" y="54"/>
                    </a:cubicBezTo>
                    <a:cubicBezTo>
                      <a:pt x="28" y="54"/>
                      <a:pt x="28" y="55"/>
                      <a:pt x="29" y="55"/>
                    </a:cubicBezTo>
                    <a:cubicBezTo>
                      <a:pt x="30" y="55"/>
                      <a:pt x="30" y="55"/>
                      <a:pt x="30" y="56"/>
                    </a:cubicBezTo>
                    <a:cubicBezTo>
                      <a:pt x="30" y="57"/>
                      <a:pt x="31" y="57"/>
                      <a:pt x="31" y="58"/>
                    </a:cubicBezTo>
                    <a:cubicBezTo>
                      <a:pt x="32" y="58"/>
                      <a:pt x="32" y="59"/>
                      <a:pt x="32" y="60"/>
                    </a:cubicBezTo>
                    <a:cubicBezTo>
                      <a:pt x="33" y="60"/>
                      <a:pt x="33" y="61"/>
                      <a:pt x="34" y="60"/>
                    </a:cubicBezTo>
                    <a:cubicBezTo>
                      <a:pt x="34" y="60"/>
                      <a:pt x="34" y="59"/>
                      <a:pt x="34" y="59"/>
                    </a:cubicBezTo>
                    <a:cubicBezTo>
                      <a:pt x="35" y="59"/>
                      <a:pt x="35" y="59"/>
                      <a:pt x="36" y="59"/>
                    </a:cubicBezTo>
                    <a:cubicBezTo>
                      <a:pt x="36" y="59"/>
                      <a:pt x="36" y="58"/>
                      <a:pt x="36" y="58"/>
                    </a:cubicBezTo>
                    <a:cubicBezTo>
                      <a:pt x="37" y="59"/>
                      <a:pt x="36" y="59"/>
                      <a:pt x="37" y="59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1"/>
                    </a:cubicBezTo>
                    <a:cubicBezTo>
                      <a:pt x="39" y="61"/>
                      <a:pt x="38" y="62"/>
                      <a:pt x="38" y="63"/>
                    </a:cubicBezTo>
                    <a:cubicBezTo>
                      <a:pt x="39" y="63"/>
                      <a:pt x="39" y="62"/>
                      <a:pt x="39" y="62"/>
                    </a:cubicBezTo>
                    <a:cubicBezTo>
                      <a:pt x="40" y="62"/>
                      <a:pt x="40" y="63"/>
                      <a:pt x="40" y="62"/>
                    </a:cubicBezTo>
                    <a:cubicBezTo>
                      <a:pt x="40" y="62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2" y="61"/>
                    </a:cubicBezTo>
                    <a:cubicBezTo>
                      <a:pt x="42" y="61"/>
                      <a:pt x="42" y="60"/>
                      <a:pt x="43" y="60"/>
                    </a:cubicBezTo>
                    <a:cubicBezTo>
                      <a:pt x="44" y="60"/>
                      <a:pt x="44" y="61"/>
                      <a:pt x="44" y="61"/>
                    </a:cubicBezTo>
                    <a:cubicBezTo>
                      <a:pt x="44" y="61"/>
                      <a:pt x="45" y="61"/>
                      <a:pt x="45" y="61"/>
                    </a:cubicBezTo>
                    <a:cubicBezTo>
                      <a:pt x="46" y="61"/>
                      <a:pt x="46" y="61"/>
                      <a:pt x="47" y="61"/>
                    </a:cubicBezTo>
                    <a:cubicBezTo>
                      <a:pt x="47" y="61"/>
                      <a:pt x="47" y="60"/>
                      <a:pt x="47" y="60"/>
                    </a:cubicBezTo>
                    <a:cubicBezTo>
                      <a:pt x="48" y="60"/>
                      <a:pt x="49" y="60"/>
                      <a:pt x="49" y="60"/>
                    </a:cubicBezTo>
                    <a:cubicBezTo>
                      <a:pt x="50" y="60"/>
                      <a:pt x="50" y="60"/>
                      <a:pt x="51" y="60"/>
                    </a:cubicBezTo>
                    <a:cubicBezTo>
                      <a:pt x="51" y="60"/>
                      <a:pt x="51" y="61"/>
                      <a:pt x="51" y="61"/>
                    </a:cubicBezTo>
                    <a:cubicBezTo>
                      <a:pt x="52" y="61"/>
                      <a:pt x="52" y="61"/>
                      <a:pt x="53" y="61"/>
                    </a:cubicBezTo>
                    <a:cubicBezTo>
                      <a:pt x="53" y="61"/>
                      <a:pt x="53" y="62"/>
                      <a:pt x="54" y="62"/>
                    </a:cubicBezTo>
                    <a:cubicBezTo>
                      <a:pt x="54" y="63"/>
                      <a:pt x="56" y="63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8" y="64"/>
                      <a:pt x="58" y="65"/>
                      <a:pt x="59" y="65"/>
                    </a:cubicBezTo>
                    <a:cubicBezTo>
                      <a:pt x="59" y="65"/>
                      <a:pt x="59" y="64"/>
                      <a:pt x="59" y="64"/>
                    </a:cubicBezTo>
                    <a:cubicBezTo>
                      <a:pt x="59" y="63"/>
                      <a:pt x="58" y="63"/>
                      <a:pt x="58" y="62"/>
                    </a:cubicBezTo>
                    <a:cubicBezTo>
                      <a:pt x="58" y="61"/>
                      <a:pt x="58" y="61"/>
                      <a:pt x="58" y="60"/>
                    </a:cubicBezTo>
                    <a:cubicBezTo>
                      <a:pt x="58" y="59"/>
                      <a:pt x="58" y="59"/>
                      <a:pt x="58" y="58"/>
                    </a:cubicBezTo>
                    <a:cubicBezTo>
                      <a:pt x="59" y="57"/>
                      <a:pt x="59" y="56"/>
                      <a:pt x="60" y="56"/>
                    </a:cubicBezTo>
                    <a:cubicBezTo>
                      <a:pt x="61" y="55"/>
                      <a:pt x="61" y="54"/>
                      <a:pt x="62" y="53"/>
                    </a:cubicBezTo>
                    <a:cubicBezTo>
                      <a:pt x="63" y="53"/>
                      <a:pt x="63" y="52"/>
                      <a:pt x="64" y="51"/>
                    </a:cubicBezTo>
                    <a:cubicBezTo>
                      <a:pt x="65" y="51"/>
                      <a:pt x="65" y="51"/>
                      <a:pt x="65" y="50"/>
                    </a:cubicBezTo>
                    <a:cubicBezTo>
                      <a:pt x="66" y="50"/>
                      <a:pt x="66" y="50"/>
                      <a:pt x="67" y="50"/>
                    </a:cubicBezTo>
                    <a:cubicBezTo>
                      <a:pt x="67" y="49"/>
                      <a:pt x="68" y="48"/>
                      <a:pt x="67" y="46"/>
                    </a:cubicBezTo>
                    <a:cubicBezTo>
                      <a:pt x="66" y="46"/>
                      <a:pt x="67" y="45"/>
                      <a:pt x="68" y="45"/>
                    </a:cubicBezTo>
                    <a:cubicBezTo>
                      <a:pt x="68" y="45"/>
                      <a:pt x="67" y="45"/>
                      <a:pt x="67" y="44"/>
                    </a:cubicBezTo>
                    <a:cubicBezTo>
                      <a:pt x="67" y="44"/>
                      <a:pt x="66" y="43"/>
                      <a:pt x="66" y="43"/>
                    </a:cubicBezTo>
                    <a:cubicBezTo>
                      <a:pt x="66" y="42"/>
                      <a:pt x="65" y="41"/>
                      <a:pt x="65" y="40"/>
                    </a:cubicBezTo>
                    <a:cubicBezTo>
                      <a:pt x="64" y="40"/>
                      <a:pt x="65" y="40"/>
                      <a:pt x="65" y="39"/>
                    </a:cubicBezTo>
                    <a:cubicBezTo>
                      <a:pt x="65" y="39"/>
                      <a:pt x="64" y="38"/>
                      <a:pt x="64" y="37"/>
                    </a:cubicBezTo>
                    <a:cubicBezTo>
                      <a:pt x="64" y="36"/>
                      <a:pt x="65" y="34"/>
                      <a:pt x="65" y="32"/>
                    </a:cubicBezTo>
                    <a:cubicBezTo>
                      <a:pt x="64" y="31"/>
                      <a:pt x="62" y="31"/>
                      <a:pt x="62" y="30"/>
                    </a:cubicBezTo>
                    <a:cubicBezTo>
                      <a:pt x="61" y="29"/>
                      <a:pt x="63" y="27"/>
                      <a:pt x="64" y="27"/>
                    </a:cubicBezTo>
                    <a:cubicBezTo>
                      <a:pt x="65" y="26"/>
                      <a:pt x="66" y="26"/>
                      <a:pt x="67" y="25"/>
                    </a:cubicBezTo>
                    <a:cubicBezTo>
                      <a:pt x="67" y="24"/>
                      <a:pt x="66" y="22"/>
                      <a:pt x="66" y="21"/>
                    </a:cubicBezTo>
                    <a:cubicBezTo>
                      <a:pt x="66" y="20"/>
                      <a:pt x="66" y="19"/>
                      <a:pt x="66" y="19"/>
                    </a:cubicBezTo>
                    <a:cubicBezTo>
                      <a:pt x="65" y="18"/>
                      <a:pt x="65" y="17"/>
                      <a:pt x="65" y="16"/>
                    </a:cubicBezTo>
                    <a:cubicBezTo>
                      <a:pt x="64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2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60" y="7"/>
                      <a:pt x="60" y="6"/>
                    </a:cubicBezTo>
                    <a:cubicBezTo>
                      <a:pt x="59" y="6"/>
                      <a:pt x="59" y="7"/>
                      <a:pt x="58" y="6"/>
                    </a:cubicBezTo>
                    <a:cubicBezTo>
                      <a:pt x="57" y="7"/>
                      <a:pt x="55" y="6"/>
                      <a:pt x="54" y="6"/>
                    </a:cubicBezTo>
                    <a:cubicBezTo>
                      <a:pt x="52" y="6"/>
                      <a:pt x="50" y="6"/>
                      <a:pt x="48" y="6"/>
                    </a:cubicBezTo>
                    <a:cubicBezTo>
                      <a:pt x="47" y="6"/>
                      <a:pt x="45" y="6"/>
                      <a:pt x="43" y="6"/>
                    </a:cubicBezTo>
                    <a:cubicBezTo>
                      <a:pt x="41" y="5"/>
                      <a:pt x="39" y="5"/>
                      <a:pt x="38" y="5"/>
                    </a:cubicBezTo>
                    <a:cubicBezTo>
                      <a:pt x="36" y="6"/>
                      <a:pt x="35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31" y="6"/>
                      <a:pt x="30" y="5"/>
                      <a:pt x="30" y="5"/>
                    </a:cubicBezTo>
                    <a:cubicBezTo>
                      <a:pt x="30" y="4"/>
                      <a:pt x="29" y="2"/>
                      <a:pt x="30" y="1"/>
                    </a:cubicBezTo>
                    <a:cubicBezTo>
                      <a:pt x="30" y="1"/>
                      <a:pt x="31" y="2"/>
                      <a:pt x="31" y="2"/>
                    </a:cubicBezTo>
                    <a:cubicBezTo>
                      <a:pt x="31" y="3"/>
                      <a:pt x="32" y="3"/>
                      <a:pt x="32" y="3"/>
                    </a:cubicBezTo>
                    <a:cubicBezTo>
                      <a:pt x="32" y="2"/>
                      <a:pt x="31" y="2"/>
                      <a:pt x="31" y="1"/>
                    </a:cubicBezTo>
                    <a:cubicBezTo>
                      <a:pt x="30" y="1"/>
                      <a:pt x="29" y="0"/>
                      <a:pt x="28" y="1"/>
                    </a:cubicBezTo>
                    <a:cubicBezTo>
                      <a:pt x="26" y="1"/>
                      <a:pt x="24" y="1"/>
                      <a:pt x="22" y="2"/>
                    </a:cubicBezTo>
                    <a:cubicBezTo>
                      <a:pt x="21" y="2"/>
                      <a:pt x="20" y="3"/>
                      <a:pt x="19" y="3"/>
                    </a:cubicBezTo>
                    <a:cubicBezTo>
                      <a:pt x="19" y="4"/>
                      <a:pt x="17" y="4"/>
                      <a:pt x="17" y="4"/>
                    </a:cubicBezTo>
                    <a:cubicBezTo>
                      <a:pt x="16" y="5"/>
                      <a:pt x="15" y="7"/>
                      <a:pt x="14" y="7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7" y="9"/>
                      <a:pt x="6" y="10"/>
                      <a:pt x="5" y="10"/>
                    </a:cubicBezTo>
                    <a:cubicBezTo>
                      <a:pt x="5" y="10"/>
                      <a:pt x="3" y="10"/>
                      <a:pt x="3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3"/>
                      <a:pt x="3" y="13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2" y="13"/>
                      <a:pt x="1" y="13"/>
                    </a:cubicBezTo>
                    <a:cubicBezTo>
                      <a:pt x="1" y="14"/>
                      <a:pt x="2" y="15"/>
                      <a:pt x="2" y="16"/>
                    </a:cubicBezTo>
                    <a:cubicBezTo>
                      <a:pt x="2" y="17"/>
                      <a:pt x="3" y="18"/>
                      <a:pt x="2" y="19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4"/>
                      <a:pt x="3" y="25"/>
                      <a:pt x="4" y="26"/>
                    </a:cubicBezTo>
                    <a:cubicBezTo>
                      <a:pt x="4" y="27"/>
                      <a:pt x="3" y="28"/>
                      <a:pt x="3" y="29"/>
                    </a:cubicBezTo>
                    <a:cubicBezTo>
                      <a:pt x="3" y="29"/>
                      <a:pt x="4" y="30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2"/>
                      <a:pt x="5" y="32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4" y="36"/>
                      <a:pt x="4" y="36"/>
                    </a:cubicBezTo>
                    <a:cubicBezTo>
                      <a:pt x="5" y="37"/>
                      <a:pt x="4" y="38"/>
                      <a:pt x="5" y="38"/>
                    </a:cubicBezTo>
                    <a:cubicBezTo>
                      <a:pt x="6" y="39"/>
                      <a:pt x="7" y="40"/>
                      <a:pt x="6" y="41"/>
                    </a:cubicBezTo>
                    <a:cubicBezTo>
                      <a:pt x="6" y="42"/>
                      <a:pt x="6" y="42"/>
                      <a:pt x="6" y="43"/>
                    </a:cubicBezTo>
                    <a:cubicBezTo>
                      <a:pt x="6" y="44"/>
                      <a:pt x="6" y="44"/>
                      <a:pt x="5" y="45"/>
                    </a:cubicBezTo>
                    <a:cubicBezTo>
                      <a:pt x="6" y="45"/>
                      <a:pt x="6" y="45"/>
                      <a:pt x="6" y="4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7" name="Freeform 777">
                <a:extLst>
                  <a:ext uri="{FF2B5EF4-FFF2-40B4-BE49-F238E27FC236}">
                    <a16:creationId xmlns="" xmlns:a16="http://schemas.microsoft.com/office/drawing/2014/main" id="{8682A8D6-DC3C-384E-BC56-46488E3B1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750" y="3146425"/>
                <a:ext cx="508000" cy="341313"/>
              </a:xfrm>
              <a:custGeom>
                <a:avLst/>
                <a:gdLst>
                  <a:gd name="T0" fmla="*/ 110 w 122"/>
                  <a:gd name="T1" fmla="*/ 51 h 82"/>
                  <a:gd name="T2" fmla="*/ 119 w 122"/>
                  <a:gd name="T3" fmla="*/ 48 h 82"/>
                  <a:gd name="T4" fmla="*/ 121 w 122"/>
                  <a:gd name="T5" fmla="*/ 44 h 82"/>
                  <a:gd name="T6" fmla="*/ 121 w 122"/>
                  <a:gd name="T7" fmla="*/ 38 h 82"/>
                  <a:gd name="T8" fmla="*/ 121 w 122"/>
                  <a:gd name="T9" fmla="*/ 32 h 82"/>
                  <a:gd name="T10" fmla="*/ 118 w 122"/>
                  <a:gd name="T11" fmla="*/ 29 h 82"/>
                  <a:gd name="T12" fmla="*/ 111 w 122"/>
                  <a:gd name="T13" fmla="*/ 27 h 82"/>
                  <a:gd name="T14" fmla="*/ 106 w 122"/>
                  <a:gd name="T15" fmla="*/ 26 h 82"/>
                  <a:gd name="T16" fmla="*/ 95 w 122"/>
                  <a:gd name="T17" fmla="*/ 23 h 82"/>
                  <a:gd name="T18" fmla="*/ 90 w 122"/>
                  <a:gd name="T19" fmla="*/ 21 h 82"/>
                  <a:gd name="T20" fmla="*/ 89 w 122"/>
                  <a:gd name="T21" fmla="*/ 15 h 82"/>
                  <a:gd name="T22" fmla="*/ 81 w 122"/>
                  <a:gd name="T23" fmla="*/ 13 h 82"/>
                  <a:gd name="T24" fmla="*/ 82 w 122"/>
                  <a:gd name="T25" fmla="*/ 8 h 82"/>
                  <a:gd name="T26" fmla="*/ 80 w 122"/>
                  <a:gd name="T27" fmla="*/ 2 h 82"/>
                  <a:gd name="T28" fmla="*/ 71 w 122"/>
                  <a:gd name="T29" fmla="*/ 1 h 82"/>
                  <a:gd name="T30" fmla="*/ 65 w 122"/>
                  <a:gd name="T31" fmla="*/ 3 h 82"/>
                  <a:gd name="T32" fmla="*/ 59 w 122"/>
                  <a:gd name="T33" fmla="*/ 6 h 82"/>
                  <a:gd name="T34" fmla="*/ 53 w 122"/>
                  <a:gd name="T35" fmla="*/ 11 h 82"/>
                  <a:gd name="T36" fmla="*/ 46 w 122"/>
                  <a:gd name="T37" fmla="*/ 9 h 82"/>
                  <a:gd name="T38" fmla="*/ 40 w 122"/>
                  <a:gd name="T39" fmla="*/ 9 h 82"/>
                  <a:gd name="T40" fmla="*/ 34 w 122"/>
                  <a:gd name="T41" fmla="*/ 8 h 82"/>
                  <a:gd name="T42" fmla="*/ 29 w 122"/>
                  <a:gd name="T43" fmla="*/ 7 h 82"/>
                  <a:gd name="T44" fmla="*/ 16 w 122"/>
                  <a:gd name="T45" fmla="*/ 6 h 82"/>
                  <a:gd name="T46" fmla="*/ 11 w 122"/>
                  <a:gd name="T47" fmla="*/ 12 h 82"/>
                  <a:gd name="T48" fmla="*/ 13 w 122"/>
                  <a:gd name="T49" fmla="*/ 22 h 82"/>
                  <a:gd name="T50" fmla="*/ 4 w 122"/>
                  <a:gd name="T51" fmla="*/ 30 h 82"/>
                  <a:gd name="T52" fmla="*/ 3 w 122"/>
                  <a:gd name="T53" fmla="*/ 36 h 82"/>
                  <a:gd name="T54" fmla="*/ 4 w 122"/>
                  <a:gd name="T55" fmla="*/ 46 h 82"/>
                  <a:gd name="T56" fmla="*/ 13 w 122"/>
                  <a:gd name="T57" fmla="*/ 47 h 82"/>
                  <a:gd name="T58" fmla="*/ 21 w 122"/>
                  <a:gd name="T59" fmla="*/ 48 h 82"/>
                  <a:gd name="T60" fmla="*/ 31 w 122"/>
                  <a:gd name="T61" fmla="*/ 44 h 82"/>
                  <a:gd name="T62" fmla="*/ 35 w 122"/>
                  <a:gd name="T63" fmla="*/ 42 h 82"/>
                  <a:gd name="T64" fmla="*/ 40 w 122"/>
                  <a:gd name="T65" fmla="*/ 43 h 82"/>
                  <a:gd name="T66" fmla="*/ 42 w 122"/>
                  <a:gd name="T67" fmla="*/ 44 h 82"/>
                  <a:gd name="T68" fmla="*/ 45 w 122"/>
                  <a:gd name="T69" fmla="*/ 46 h 82"/>
                  <a:gd name="T70" fmla="*/ 48 w 122"/>
                  <a:gd name="T71" fmla="*/ 49 h 82"/>
                  <a:gd name="T72" fmla="*/ 50 w 122"/>
                  <a:gd name="T73" fmla="*/ 54 h 82"/>
                  <a:gd name="T74" fmla="*/ 51 w 122"/>
                  <a:gd name="T75" fmla="*/ 57 h 82"/>
                  <a:gd name="T76" fmla="*/ 52 w 122"/>
                  <a:gd name="T77" fmla="*/ 63 h 82"/>
                  <a:gd name="T78" fmla="*/ 48 w 122"/>
                  <a:gd name="T79" fmla="*/ 63 h 82"/>
                  <a:gd name="T80" fmla="*/ 46 w 122"/>
                  <a:gd name="T81" fmla="*/ 66 h 82"/>
                  <a:gd name="T82" fmla="*/ 43 w 122"/>
                  <a:gd name="T83" fmla="*/ 71 h 82"/>
                  <a:gd name="T84" fmla="*/ 51 w 122"/>
                  <a:gd name="T85" fmla="*/ 73 h 82"/>
                  <a:gd name="T86" fmla="*/ 52 w 122"/>
                  <a:gd name="T87" fmla="*/ 70 h 82"/>
                  <a:gd name="T88" fmla="*/ 58 w 122"/>
                  <a:gd name="T89" fmla="*/ 61 h 82"/>
                  <a:gd name="T90" fmla="*/ 65 w 122"/>
                  <a:gd name="T91" fmla="*/ 56 h 82"/>
                  <a:gd name="T92" fmla="*/ 63 w 122"/>
                  <a:gd name="T93" fmla="*/ 61 h 82"/>
                  <a:gd name="T94" fmla="*/ 69 w 122"/>
                  <a:gd name="T95" fmla="*/ 65 h 82"/>
                  <a:gd name="T96" fmla="*/ 76 w 122"/>
                  <a:gd name="T97" fmla="*/ 66 h 82"/>
                  <a:gd name="T98" fmla="*/ 71 w 122"/>
                  <a:gd name="T99" fmla="*/ 71 h 82"/>
                  <a:gd name="T100" fmla="*/ 76 w 122"/>
                  <a:gd name="T101" fmla="*/ 75 h 82"/>
                  <a:gd name="T102" fmla="*/ 77 w 122"/>
                  <a:gd name="T103" fmla="*/ 81 h 82"/>
                  <a:gd name="T104" fmla="*/ 88 w 122"/>
                  <a:gd name="T105" fmla="*/ 78 h 82"/>
                  <a:gd name="T106" fmla="*/ 94 w 122"/>
                  <a:gd name="T107" fmla="*/ 76 h 82"/>
                  <a:gd name="T108" fmla="*/ 96 w 122"/>
                  <a:gd name="T109" fmla="*/ 72 h 82"/>
                  <a:gd name="T110" fmla="*/ 88 w 122"/>
                  <a:gd name="T111" fmla="*/ 71 h 82"/>
                  <a:gd name="T112" fmla="*/ 88 w 122"/>
                  <a:gd name="T113" fmla="*/ 66 h 82"/>
                  <a:gd name="T114" fmla="*/ 99 w 122"/>
                  <a:gd name="T115" fmla="*/ 60 h 82"/>
                  <a:gd name="T116" fmla="*/ 105 w 122"/>
                  <a:gd name="T117" fmla="*/ 5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2" h="82">
                    <a:moveTo>
                      <a:pt x="108" y="55"/>
                    </a:moveTo>
                    <a:cubicBezTo>
                      <a:pt x="109" y="55"/>
                      <a:pt x="109" y="54"/>
                      <a:pt x="109" y="54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9" y="53"/>
                      <a:pt x="109" y="52"/>
                      <a:pt x="109" y="52"/>
                    </a:cubicBezTo>
                    <a:cubicBezTo>
                      <a:pt x="109" y="51"/>
                      <a:pt x="109" y="51"/>
                      <a:pt x="110" y="51"/>
                    </a:cubicBezTo>
                    <a:cubicBezTo>
                      <a:pt x="111" y="50"/>
                      <a:pt x="111" y="51"/>
                      <a:pt x="112" y="50"/>
                    </a:cubicBezTo>
                    <a:cubicBezTo>
                      <a:pt x="113" y="50"/>
                      <a:pt x="112" y="50"/>
                      <a:pt x="113" y="49"/>
                    </a:cubicBezTo>
                    <a:cubicBezTo>
                      <a:pt x="113" y="48"/>
                      <a:pt x="113" y="48"/>
                      <a:pt x="114" y="48"/>
                    </a:cubicBezTo>
                    <a:cubicBezTo>
                      <a:pt x="115" y="48"/>
                      <a:pt x="116" y="48"/>
                      <a:pt x="116" y="48"/>
                    </a:cubicBezTo>
                    <a:cubicBezTo>
                      <a:pt x="117" y="48"/>
                      <a:pt x="118" y="49"/>
                      <a:pt x="119" y="48"/>
                    </a:cubicBezTo>
                    <a:cubicBezTo>
                      <a:pt x="119" y="48"/>
                      <a:pt x="119" y="48"/>
                      <a:pt x="119" y="47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19" y="46"/>
                      <a:pt x="120" y="46"/>
                      <a:pt x="120" y="46"/>
                    </a:cubicBezTo>
                    <a:cubicBezTo>
                      <a:pt x="120" y="46"/>
                      <a:pt x="120" y="45"/>
                      <a:pt x="120" y="45"/>
                    </a:cubicBezTo>
                    <a:cubicBezTo>
                      <a:pt x="120" y="45"/>
                      <a:pt x="121" y="45"/>
                      <a:pt x="121" y="44"/>
                    </a:cubicBezTo>
                    <a:cubicBezTo>
                      <a:pt x="121" y="44"/>
                      <a:pt x="120" y="44"/>
                      <a:pt x="120" y="44"/>
                    </a:cubicBezTo>
                    <a:cubicBezTo>
                      <a:pt x="120" y="43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1"/>
                    </a:cubicBezTo>
                    <a:cubicBezTo>
                      <a:pt x="119" y="41"/>
                      <a:pt x="118" y="40"/>
                      <a:pt x="119" y="39"/>
                    </a:cubicBezTo>
                    <a:cubicBezTo>
                      <a:pt x="119" y="39"/>
                      <a:pt x="121" y="39"/>
                      <a:pt x="121" y="38"/>
                    </a:cubicBezTo>
                    <a:cubicBezTo>
                      <a:pt x="121" y="38"/>
                      <a:pt x="120" y="38"/>
                      <a:pt x="120" y="38"/>
                    </a:cubicBezTo>
                    <a:cubicBezTo>
                      <a:pt x="119" y="38"/>
                      <a:pt x="119" y="38"/>
                      <a:pt x="119" y="37"/>
                    </a:cubicBezTo>
                    <a:cubicBezTo>
                      <a:pt x="118" y="36"/>
                      <a:pt x="119" y="36"/>
                      <a:pt x="120" y="36"/>
                    </a:cubicBezTo>
                    <a:cubicBezTo>
                      <a:pt x="120" y="35"/>
                      <a:pt x="121" y="34"/>
                      <a:pt x="122" y="34"/>
                    </a:cubicBezTo>
                    <a:cubicBezTo>
                      <a:pt x="122" y="33"/>
                      <a:pt x="122" y="33"/>
                      <a:pt x="121" y="32"/>
                    </a:cubicBezTo>
                    <a:cubicBezTo>
                      <a:pt x="121" y="32"/>
                      <a:pt x="122" y="31"/>
                      <a:pt x="121" y="30"/>
                    </a:cubicBezTo>
                    <a:cubicBezTo>
                      <a:pt x="121" y="30"/>
                      <a:pt x="121" y="30"/>
                      <a:pt x="120" y="30"/>
                    </a:cubicBezTo>
                    <a:cubicBezTo>
                      <a:pt x="120" y="30"/>
                      <a:pt x="120" y="31"/>
                      <a:pt x="119" y="31"/>
                    </a:cubicBezTo>
                    <a:cubicBezTo>
                      <a:pt x="119" y="31"/>
                      <a:pt x="119" y="30"/>
                      <a:pt x="118" y="30"/>
                    </a:cubicBezTo>
                    <a:cubicBezTo>
                      <a:pt x="118" y="30"/>
                      <a:pt x="118" y="29"/>
                      <a:pt x="118" y="29"/>
                    </a:cubicBezTo>
                    <a:cubicBezTo>
                      <a:pt x="117" y="29"/>
                      <a:pt x="116" y="29"/>
                      <a:pt x="116" y="29"/>
                    </a:cubicBezTo>
                    <a:cubicBezTo>
                      <a:pt x="116" y="28"/>
                      <a:pt x="116" y="28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8"/>
                      <a:pt x="113" y="28"/>
                      <a:pt x="112" y="27"/>
                    </a:cubicBezTo>
                    <a:cubicBezTo>
                      <a:pt x="112" y="27"/>
                      <a:pt x="112" y="27"/>
                      <a:pt x="111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09" y="26"/>
                      <a:pt x="109" y="25"/>
                      <a:pt x="109" y="25"/>
                    </a:cubicBezTo>
                    <a:cubicBezTo>
                      <a:pt x="108" y="25"/>
                      <a:pt x="108" y="26"/>
                      <a:pt x="108" y="27"/>
                    </a:cubicBezTo>
                    <a:cubicBezTo>
                      <a:pt x="108" y="27"/>
                      <a:pt x="107" y="27"/>
                      <a:pt x="107" y="27"/>
                    </a:cubicBezTo>
                    <a:cubicBezTo>
                      <a:pt x="107" y="26"/>
                      <a:pt x="106" y="26"/>
                      <a:pt x="106" y="26"/>
                    </a:cubicBezTo>
                    <a:cubicBezTo>
                      <a:pt x="105" y="25"/>
                      <a:pt x="105" y="23"/>
                      <a:pt x="104" y="22"/>
                    </a:cubicBezTo>
                    <a:cubicBezTo>
                      <a:pt x="103" y="21"/>
                      <a:pt x="102" y="22"/>
                      <a:pt x="101" y="23"/>
                    </a:cubicBezTo>
                    <a:cubicBezTo>
                      <a:pt x="100" y="23"/>
                      <a:pt x="100" y="22"/>
                      <a:pt x="99" y="23"/>
                    </a:cubicBez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3"/>
                      <a:pt x="96" y="23"/>
                      <a:pt x="95" y="23"/>
                    </a:cubicBezTo>
                    <a:cubicBezTo>
                      <a:pt x="95" y="22"/>
                      <a:pt x="94" y="22"/>
                      <a:pt x="93" y="22"/>
                    </a:cubicBezTo>
                    <a:cubicBezTo>
                      <a:pt x="93" y="22"/>
                      <a:pt x="92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0"/>
                      <a:pt x="90" y="19"/>
                      <a:pt x="90" y="19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9" y="17"/>
                      <a:pt x="90" y="17"/>
                      <a:pt x="89" y="17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8" y="15"/>
                      <a:pt x="88" y="14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5" y="14"/>
                      <a:pt x="85" y="14"/>
                    </a:cubicBezTo>
                    <a:cubicBezTo>
                      <a:pt x="85" y="14"/>
                      <a:pt x="85" y="13"/>
                      <a:pt x="84" y="13"/>
                    </a:cubicBezTo>
                    <a:cubicBezTo>
                      <a:pt x="83" y="13"/>
                      <a:pt x="82" y="13"/>
                      <a:pt x="81" y="13"/>
                    </a:cubicBezTo>
                    <a:cubicBezTo>
                      <a:pt x="82" y="13"/>
                      <a:pt x="82" y="12"/>
                      <a:pt x="82" y="12"/>
                    </a:cubicBezTo>
                    <a:cubicBezTo>
                      <a:pt x="82" y="11"/>
                      <a:pt x="82" y="12"/>
                      <a:pt x="82" y="11"/>
                    </a:cubicBezTo>
                    <a:cubicBezTo>
                      <a:pt x="82" y="11"/>
                      <a:pt x="82" y="10"/>
                      <a:pt x="82" y="10"/>
                    </a:cubicBezTo>
                    <a:cubicBezTo>
                      <a:pt x="82" y="9"/>
                      <a:pt x="81" y="9"/>
                      <a:pt x="81" y="9"/>
                    </a:cubicBezTo>
                    <a:cubicBezTo>
                      <a:pt x="80" y="8"/>
                      <a:pt x="81" y="8"/>
                      <a:pt x="82" y="8"/>
                    </a:cubicBezTo>
                    <a:cubicBezTo>
                      <a:pt x="82" y="8"/>
                      <a:pt x="83" y="8"/>
                      <a:pt x="83" y="7"/>
                    </a:cubicBezTo>
                    <a:cubicBezTo>
                      <a:pt x="83" y="7"/>
                      <a:pt x="83" y="6"/>
                      <a:pt x="82" y="6"/>
                    </a:cubicBezTo>
                    <a:cubicBezTo>
                      <a:pt x="82" y="6"/>
                      <a:pt x="82" y="6"/>
                      <a:pt x="81" y="6"/>
                    </a:cubicBezTo>
                    <a:cubicBezTo>
                      <a:pt x="81" y="5"/>
                      <a:pt x="81" y="5"/>
                      <a:pt x="81" y="5"/>
                    </a:cubicBezTo>
                    <a:cubicBezTo>
                      <a:pt x="81" y="4"/>
                      <a:pt x="80" y="3"/>
                      <a:pt x="80" y="2"/>
                    </a:cubicBezTo>
                    <a:cubicBezTo>
                      <a:pt x="80" y="2"/>
                      <a:pt x="79" y="1"/>
                      <a:pt x="78" y="1"/>
                    </a:cubicBezTo>
                    <a:cubicBezTo>
                      <a:pt x="78" y="1"/>
                      <a:pt x="78" y="1"/>
                      <a:pt x="77" y="1"/>
                    </a:cubicBezTo>
                    <a:cubicBezTo>
                      <a:pt x="77" y="0"/>
                      <a:pt x="75" y="1"/>
                      <a:pt x="74" y="1"/>
                    </a:cubicBezTo>
                    <a:cubicBezTo>
                      <a:pt x="74" y="2"/>
                      <a:pt x="73" y="2"/>
                      <a:pt x="72" y="2"/>
                    </a:cubicBezTo>
                    <a:cubicBezTo>
                      <a:pt x="72" y="2"/>
                      <a:pt x="71" y="2"/>
                      <a:pt x="71" y="1"/>
                    </a:cubicBezTo>
                    <a:cubicBezTo>
                      <a:pt x="69" y="1"/>
                      <a:pt x="69" y="2"/>
                      <a:pt x="69" y="3"/>
                    </a:cubicBezTo>
                    <a:cubicBezTo>
                      <a:pt x="69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4"/>
                      <a:pt x="64" y="4"/>
                      <a:pt x="64" y="3"/>
                    </a:cubicBezTo>
                    <a:cubicBezTo>
                      <a:pt x="63" y="3"/>
                      <a:pt x="63" y="4"/>
                      <a:pt x="62" y="4"/>
                    </a:cubicBezTo>
                    <a:cubicBezTo>
                      <a:pt x="61" y="4"/>
                      <a:pt x="60" y="3"/>
                      <a:pt x="60" y="4"/>
                    </a:cubicBezTo>
                    <a:cubicBezTo>
                      <a:pt x="60" y="4"/>
                      <a:pt x="60" y="5"/>
                      <a:pt x="59" y="5"/>
                    </a:cubicBezTo>
                    <a:cubicBezTo>
                      <a:pt x="59" y="5"/>
                      <a:pt x="59" y="5"/>
                      <a:pt x="59" y="6"/>
                    </a:cubicBezTo>
                    <a:cubicBezTo>
                      <a:pt x="57" y="7"/>
                      <a:pt x="56" y="8"/>
                      <a:pt x="57" y="10"/>
                    </a:cubicBezTo>
                    <a:cubicBezTo>
                      <a:pt x="57" y="10"/>
                      <a:pt x="58" y="11"/>
                      <a:pt x="57" y="12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5" y="12"/>
                      <a:pt x="55" y="11"/>
                      <a:pt x="55" y="11"/>
                    </a:cubicBezTo>
                    <a:cubicBezTo>
                      <a:pt x="54" y="10"/>
                      <a:pt x="54" y="11"/>
                      <a:pt x="53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0" y="10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cubicBezTo>
                      <a:pt x="48" y="12"/>
                      <a:pt x="49" y="9"/>
                      <a:pt x="47" y="9"/>
                    </a:cubicBezTo>
                    <a:cubicBezTo>
                      <a:pt x="47" y="9"/>
                      <a:pt x="46" y="9"/>
                      <a:pt x="46" y="9"/>
                    </a:cubicBezTo>
                    <a:cubicBezTo>
                      <a:pt x="45" y="10"/>
                      <a:pt x="45" y="10"/>
                      <a:pt x="45" y="11"/>
                    </a:cubicBezTo>
                    <a:cubicBezTo>
                      <a:pt x="44" y="11"/>
                      <a:pt x="44" y="10"/>
                      <a:pt x="44" y="10"/>
                    </a:cubicBezTo>
                    <a:cubicBezTo>
                      <a:pt x="43" y="9"/>
                      <a:pt x="43" y="10"/>
                      <a:pt x="42" y="10"/>
                    </a:cubicBezTo>
                    <a:cubicBezTo>
                      <a:pt x="42" y="10"/>
                      <a:pt x="42" y="9"/>
                      <a:pt x="41" y="9"/>
                    </a:cubicBezTo>
                    <a:cubicBezTo>
                      <a:pt x="41" y="9"/>
                      <a:pt x="41" y="9"/>
                      <a:pt x="40" y="9"/>
                    </a:cubicBezTo>
                    <a:cubicBezTo>
                      <a:pt x="40" y="10"/>
                      <a:pt x="39" y="9"/>
                      <a:pt x="39" y="9"/>
                    </a:cubicBezTo>
                    <a:cubicBezTo>
                      <a:pt x="38" y="9"/>
                      <a:pt x="39" y="10"/>
                      <a:pt x="38" y="10"/>
                    </a:cubicBezTo>
                    <a:cubicBezTo>
                      <a:pt x="38" y="11"/>
                      <a:pt x="38" y="10"/>
                      <a:pt x="37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10"/>
                      <a:pt x="35" y="9"/>
                      <a:pt x="34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29" y="7"/>
                    </a:cubicBezTo>
                    <a:cubicBezTo>
                      <a:pt x="28" y="6"/>
                      <a:pt x="27" y="6"/>
                      <a:pt x="26" y="6"/>
                    </a:cubicBezTo>
                    <a:cubicBezTo>
                      <a:pt x="25" y="6"/>
                      <a:pt x="24" y="5"/>
                      <a:pt x="23" y="5"/>
                    </a:cubicBezTo>
                    <a:cubicBezTo>
                      <a:pt x="22" y="5"/>
                      <a:pt x="21" y="5"/>
                      <a:pt x="20" y="5"/>
                    </a:cubicBezTo>
                    <a:cubicBezTo>
                      <a:pt x="20" y="5"/>
                      <a:pt x="19" y="6"/>
                      <a:pt x="18" y="6"/>
                    </a:cubicBezTo>
                    <a:cubicBezTo>
                      <a:pt x="18" y="6"/>
                      <a:pt x="17" y="6"/>
                      <a:pt x="16" y="6"/>
                    </a:cubicBezTo>
                    <a:cubicBezTo>
                      <a:pt x="15" y="6"/>
                      <a:pt x="15" y="7"/>
                      <a:pt x="14" y="8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0" y="9"/>
                      <a:pt x="11" y="10"/>
                      <a:pt x="11" y="11"/>
                    </a:cubicBezTo>
                    <a:cubicBezTo>
                      <a:pt x="11" y="11"/>
                      <a:pt x="10" y="12"/>
                      <a:pt x="11" y="12"/>
                    </a:cubicBezTo>
                    <a:cubicBezTo>
                      <a:pt x="11" y="13"/>
                      <a:pt x="12" y="14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3" y="17"/>
                      <a:pt x="12" y="18"/>
                      <a:pt x="13" y="18"/>
                    </a:cubicBezTo>
                    <a:cubicBezTo>
                      <a:pt x="14" y="20"/>
                      <a:pt x="13" y="21"/>
                      <a:pt x="13" y="22"/>
                    </a:cubicBezTo>
                    <a:cubicBezTo>
                      <a:pt x="12" y="22"/>
                      <a:pt x="12" y="22"/>
                      <a:pt x="11" y="22"/>
                    </a:cubicBezTo>
                    <a:cubicBezTo>
                      <a:pt x="11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5"/>
                    </a:cubicBezTo>
                    <a:cubicBezTo>
                      <a:pt x="7" y="26"/>
                      <a:pt x="7" y="27"/>
                      <a:pt x="6" y="28"/>
                    </a:cubicBezTo>
                    <a:cubicBezTo>
                      <a:pt x="5" y="29"/>
                      <a:pt x="4" y="29"/>
                      <a:pt x="4" y="30"/>
                    </a:cubicBezTo>
                    <a:cubicBezTo>
                      <a:pt x="3" y="31"/>
                      <a:pt x="4" y="32"/>
                      <a:pt x="4" y="33"/>
                    </a:cubicBezTo>
                    <a:cubicBezTo>
                      <a:pt x="4" y="33"/>
                      <a:pt x="4" y="34"/>
                      <a:pt x="4" y="35"/>
                    </a:cubicBezTo>
                    <a:cubicBezTo>
                      <a:pt x="4" y="35"/>
                      <a:pt x="5" y="36"/>
                      <a:pt x="5" y="36"/>
                    </a:cubicBezTo>
                    <a:cubicBezTo>
                      <a:pt x="5" y="37"/>
                      <a:pt x="4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7"/>
                      <a:pt x="2" y="38"/>
                      <a:pt x="2" y="39"/>
                    </a:cubicBezTo>
                    <a:cubicBezTo>
                      <a:pt x="1" y="40"/>
                      <a:pt x="0" y="41"/>
                      <a:pt x="0" y="43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2" y="45"/>
                      <a:pt x="3" y="44"/>
                      <a:pt x="3" y="45"/>
                    </a:cubicBezTo>
                    <a:cubicBezTo>
                      <a:pt x="4" y="46"/>
                      <a:pt x="3" y="46"/>
                      <a:pt x="4" y="46"/>
                    </a:cubicBezTo>
                    <a:cubicBezTo>
                      <a:pt x="5" y="46"/>
                      <a:pt x="6" y="46"/>
                      <a:pt x="5" y="47"/>
                    </a:cubicBezTo>
                    <a:cubicBezTo>
                      <a:pt x="7" y="47"/>
                      <a:pt x="7" y="45"/>
                      <a:pt x="8" y="46"/>
                    </a:cubicBezTo>
                    <a:cubicBezTo>
                      <a:pt x="9" y="47"/>
                      <a:pt x="9" y="47"/>
                      <a:pt x="10" y="47"/>
                    </a:cubicBezTo>
                    <a:cubicBezTo>
                      <a:pt x="10" y="46"/>
                      <a:pt x="11" y="46"/>
                      <a:pt x="11" y="47"/>
                    </a:cubicBezTo>
                    <a:cubicBezTo>
                      <a:pt x="12" y="47"/>
                      <a:pt x="12" y="47"/>
                      <a:pt x="13" y="47"/>
                    </a:cubicBezTo>
                    <a:cubicBezTo>
                      <a:pt x="14" y="47"/>
                      <a:pt x="14" y="48"/>
                      <a:pt x="15" y="48"/>
                    </a:cubicBezTo>
                    <a:cubicBezTo>
                      <a:pt x="15" y="47"/>
                      <a:pt x="16" y="47"/>
                      <a:pt x="16" y="47"/>
                    </a:cubicBezTo>
                    <a:cubicBezTo>
                      <a:pt x="17" y="47"/>
                      <a:pt x="17" y="48"/>
                      <a:pt x="18" y="48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0" y="48"/>
                      <a:pt x="21" y="48"/>
                    </a:cubicBezTo>
                    <a:cubicBezTo>
                      <a:pt x="22" y="47"/>
                      <a:pt x="24" y="47"/>
                      <a:pt x="25" y="47"/>
                    </a:cubicBezTo>
                    <a:cubicBezTo>
                      <a:pt x="26" y="47"/>
                      <a:pt x="27" y="47"/>
                      <a:pt x="28" y="45"/>
                    </a:cubicBezTo>
                    <a:cubicBezTo>
                      <a:pt x="28" y="45"/>
                      <a:pt x="28" y="45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4" y="42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9" y="42"/>
                      <a:pt x="39" y="43"/>
                      <a:pt x="40" y="43"/>
                    </a:cubicBezTo>
                    <a:cubicBezTo>
                      <a:pt x="40" y="43"/>
                      <a:pt x="40" y="43"/>
                      <a:pt x="40" y="44"/>
                    </a:cubicBezTo>
                    <a:cubicBezTo>
                      <a:pt x="41" y="44"/>
                      <a:pt x="40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5"/>
                      <a:pt x="42" y="44"/>
                      <a:pt x="42" y="4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3" y="45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5"/>
                      <a:pt x="43" y="45"/>
                      <a:pt x="44" y="45"/>
                    </a:cubicBezTo>
                    <a:cubicBezTo>
                      <a:pt x="44" y="45"/>
                      <a:pt x="45" y="46"/>
                      <a:pt x="45" y="46"/>
                    </a:cubicBezTo>
                    <a:cubicBezTo>
                      <a:pt x="45" y="46"/>
                      <a:pt x="46" y="46"/>
                      <a:pt x="46" y="47"/>
                    </a:cubicBezTo>
                    <a:cubicBezTo>
                      <a:pt x="46" y="47"/>
                      <a:pt x="46" y="47"/>
                      <a:pt x="47" y="47"/>
                    </a:cubicBezTo>
                    <a:cubicBezTo>
                      <a:pt x="47" y="47"/>
                      <a:pt x="47" y="47"/>
                      <a:pt x="48" y="47"/>
                    </a:cubicBezTo>
                    <a:cubicBezTo>
                      <a:pt x="48" y="47"/>
                      <a:pt x="48" y="48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50"/>
                      <a:pt x="48" y="50"/>
                    </a:cubicBezTo>
                    <a:cubicBezTo>
                      <a:pt x="48" y="50"/>
                      <a:pt x="47" y="51"/>
                      <a:pt x="47" y="52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4"/>
                      <a:pt x="49" y="54"/>
                      <a:pt x="50" y="54"/>
                    </a:cubicBezTo>
                    <a:cubicBezTo>
                      <a:pt x="50" y="54"/>
                      <a:pt x="50" y="53"/>
                      <a:pt x="50" y="54"/>
                    </a:cubicBezTo>
                    <a:cubicBezTo>
                      <a:pt x="50" y="54"/>
                      <a:pt x="50" y="55"/>
                      <a:pt x="50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6"/>
                      <a:pt x="50" y="56"/>
                      <a:pt x="51" y="56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3" y="59"/>
                      <a:pt x="53" y="61"/>
                      <a:pt x="53" y="61"/>
                    </a:cubicBezTo>
                    <a:cubicBezTo>
                      <a:pt x="53" y="62"/>
                      <a:pt x="54" y="62"/>
                      <a:pt x="54" y="63"/>
                    </a:cubicBezTo>
                    <a:cubicBezTo>
                      <a:pt x="54" y="63"/>
                      <a:pt x="53" y="63"/>
                      <a:pt x="52" y="63"/>
                    </a:cubicBezTo>
                    <a:cubicBezTo>
                      <a:pt x="52" y="63"/>
                      <a:pt x="52" y="62"/>
                      <a:pt x="52" y="62"/>
                    </a:cubicBezTo>
                    <a:cubicBezTo>
                      <a:pt x="52" y="62"/>
                      <a:pt x="51" y="63"/>
                      <a:pt x="51" y="63"/>
                    </a:cubicBezTo>
                    <a:cubicBezTo>
                      <a:pt x="51" y="63"/>
                      <a:pt x="50" y="62"/>
                      <a:pt x="50" y="62"/>
                    </a:cubicBezTo>
                    <a:cubicBezTo>
                      <a:pt x="50" y="62"/>
                      <a:pt x="49" y="63"/>
                      <a:pt x="49" y="62"/>
                    </a:cubicBezTo>
                    <a:cubicBezTo>
                      <a:pt x="49" y="62"/>
                      <a:pt x="48" y="63"/>
                      <a:pt x="48" y="63"/>
                    </a:cubicBezTo>
                    <a:cubicBezTo>
                      <a:pt x="48" y="62"/>
                      <a:pt x="48" y="61"/>
                      <a:pt x="48" y="61"/>
                    </a:cubicBezTo>
                    <a:cubicBezTo>
                      <a:pt x="47" y="61"/>
                      <a:pt x="46" y="62"/>
                      <a:pt x="46" y="62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4"/>
                      <a:pt x="47" y="65"/>
                    </a:cubicBezTo>
                    <a:cubicBezTo>
                      <a:pt x="47" y="65"/>
                      <a:pt x="46" y="66"/>
                      <a:pt x="46" y="66"/>
                    </a:cubicBezTo>
                    <a:cubicBezTo>
                      <a:pt x="46" y="66"/>
                      <a:pt x="46" y="67"/>
                      <a:pt x="46" y="67"/>
                    </a:cubicBezTo>
                    <a:cubicBezTo>
                      <a:pt x="46" y="67"/>
                      <a:pt x="45" y="67"/>
                      <a:pt x="45" y="67"/>
                    </a:cubicBezTo>
                    <a:cubicBezTo>
                      <a:pt x="45" y="67"/>
                      <a:pt x="45" y="68"/>
                      <a:pt x="44" y="68"/>
                    </a:cubicBezTo>
                    <a:cubicBezTo>
                      <a:pt x="44" y="69"/>
                      <a:pt x="44" y="70"/>
                      <a:pt x="43" y="70"/>
                    </a:cubicBezTo>
                    <a:cubicBezTo>
                      <a:pt x="43" y="70"/>
                      <a:pt x="44" y="71"/>
                      <a:pt x="43" y="71"/>
                    </a:cubicBezTo>
                    <a:cubicBezTo>
                      <a:pt x="42" y="71"/>
                      <a:pt x="42" y="71"/>
                      <a:pt x="41" y="71"/>
                    </a:cubicBezTo>
                    <a:cubicBezTo>
                      <a:pt x="42" y="73"/>
                      <a:pt x="43" y="74"/>
                      <a:pt x="45" y="74"/>
                    </a:cubicBezTo>
                    <a:cubicBezTo>
                      <a:pt x="45" y="73"/>
                      <a:pt x="46" y="73"/>
                      <a:pt x="46" y="73"/>
                    </a:cubicBezTo>
                    <a:cubicBezTo>
                      <a:pt x="47" y="73"/>
                      <a:pt x="47" y="72"/>
                      <a:pt x="48" y="72"/>
                    </a:cubicBezTo>
                    <a:cubicBezTo>
                      <a:pt x="49" y="72"/>
                      <a:pt x="50" y="72"/>
                      <a:pt x="51" y="73"/>
                    </a:cubicBezTo>
                    <a:cubicBezTo>
                      <a:pt x="52" y="73"/>
                      <a:pt x="52" y="73"/>
                      <a:pt x="52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69"/>
                      <a:pt x="51" y="69"/>
                    </a:cubicBezTo>
                    <a:cubicBezTo>
                      <a:pt x="52" y="69"/>
                      <a:pt x="52" y="69"/>
                      <a:pt x="52" y="70"/>
                    </a:cubicBezTo>
                    <a:cubicBezTo>
                      <a:pt x="52" y="69"/>
                      <a:pt x="53" y="68"/>
                      <a:pt x="53" y="68"/>
                    </a:cubicBezTo>
                    <a:cubicBezTo>
                      <a:pt x="54" y="68"/>
                      <a:pt x="55" y="68"/>
                      <a:pt x="56" y="67"/>
                    </a:cubicBezTo>
                    <a:cubicBezTo>
                      <a:pt x="56" y="66"/>
                      <a:pt x="57" y="65"/>
                      <a:pt x="57" y="64"/>
                    </a:cubicBezTo>
                    <a:cubicBezTo>
                      <a:pt x="58" y="64"/>
                      <a:pt x="58" y="64"/>
                      <a:pt x="58" y="63"/>
                    </a:cubicBezTo>
                    <a:cubicBezTo>
                      <a:pt x="58" y="62"/>
                      <a:pt x="58" y="62"/>
                      <a:pt x="58" y="61"/>
                    </a:cubicBezTo>
                    <a:cubicBezTo>
                      <a:pt x="59" y="61"/>
                      <a:pt x="60" y="61"/>
                      <a:pt x="60" y="61"/>
                    </a:cubicBezTo>
                    <a:cubicBezTo>
                      <a:pt x="61" y="60"/>
                      <a:pt x="62" y="61"/>
                      <a:pt x="62" y="60"/>
                    </a:cubicBezTo>
                    <a:cubicBezTo>
                      <a:pt x="63" y="60"/>
                      <a:pt x="63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59"/>
                      <a:pt x="65" y="57"/>
                      <a:pt x="65" y="56"/>
                    </a:cubicBezTo>
                    <a:cubicBezTo>
                      <a:pt x="67" y="57"/>
                      <a:pt x="65" y="59"/>
                      <a:pt x="67" y="61"/>
                    </a:cubicBezTo>
                    <a:cubicBezTo>
                      <a:pt x="68" y="61"/>
                      <a:pt x="69" y="60"/>
                      <a:pt x="71" y="61"/>
                    </a:cubicBezTo>
                    <a:cubicBezTo>
                      <a:pt x="70" y="61"/>
                      <a:pt x="70" y="62"/>
                      <a:pt x="69" y="62"/>
                    </a:cubicBezTo>
                    <a:cubicBezTo>
                      <a:pt x="68" y="62"/>
                      <a:pt x="67" y="62"/>
                      <a:pt x="67" y="61"/>
                    </a:cubicBezTo>
                    <a:cubicBezTo>
                      <a:pt x="66" y="61"/>
                      <a:pt x="64" y="60"/>
                      <a:pt x="63" y="61"/>
                    </a:cubicBezTo>
                    <a:cubicBezTo>
                      <a:pt x="62" y="62"/>
                      <a:pt x="66" y="62"/>
                      <a:pt x="66" y="62"/>
                    </a:cubicBezTo>
                    <a:cubicBezTo>
                      <a:pt x="67" y="63"/>
                      <a:pt x="66" y="63"/>
                      <a:pt x="65" y="63"/>
                    </a:cubicBezTo>
                    <a:cubicBezTo>
                      <a:pt x="65" y="64"/>
                      <a:pt x="67" y="64"/>
                      <a:pt x="67" y="64"/>
                    </a:cubicBezTo>
                    <a:cubicBezTo>
                      <a:pt x="67" y="64"/>
                      <a:pt x="68" y="64"/>
                      <a:pt x="68" y="65"/>
                    </a:cubicBezTo>
                    <a:cubicBezTo>
                      <a:pt x="68" y="65"/>
                      <a:pt x="68" y="65"/>
                      <a:pt x="69" y="65"/>
                    </a:cubicBezTo>
                    <a:cubicBezTo>
                      <a:pt x="69" y="66"/>
                      <a:pt x="70" y="66"/>
                      <a:pt x="71" y="66"/>
                    </a:cubicBezTo>
                    <a:cubicBezTo>
                      <a:pt x="72" y="65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6" y="65"/>
                      <a:pt x="76" y="66"/>
                      <a:pt x="76" y="66"/>
                    </a:cubicBezTo>
                    <a:cubicBezTo>
                      <a:pt x="77" y="66"/>
                      <a:pt x="77" y="65"/>
                      <a:pt x="78" y="65"/>
                    </a:cubicBezTo>
                    <a:cubicBezTo>
                      <a:pt x="79" y="65"/>
                      <a:pt x="78" y="67"/>
                      <a:pt x="78" y="68"/>
                    </a:cubicBezTo>
                    <a:cubicBezTo>
                      <a:pt x="77" y="68"/>
                      <a:pt x="76" y="68"/>
                      <a:pt x="76" y="69"/>
                    </a:cubicBezTo>
                    <a:cubicBezTo>
                      <a:pt x="75" y="69"/>
                      <a:pt x="73" y="69"/>
                      <a:pt x="73" y="70"/>
                    </a:cubicBezTo>
                    <a:cubicBezTo>
                      <a:pt x="72" y="71"/>
                      <a:pt x="72" y="71"/>
                      <a:pt x="71" y="71"/>
                    </a:cubicBezTo>
                    <a:cubicBezTo>
                      <a:pt x="71" y="71"/>
                      <a:pt x="70" y="72"/>
                      <a:pt x="70" y="73"/>
                    </a:cubicBezTo>
                    <a:cubicBezTo>
                      <a:pt x="71" y="73"/>
                      <a:pt x="71" y="73"/>
                      <a:pt x="72" y="73"/>
                    </a:cubicBezTo>
                    <a:cubicBezTo>
                      <a:pt x="73" y="73"/>
                      <a:pt x="73" y="73"/>
                      <a:pt x="74" y="73"/>
                    </a:cubicBezTo>
                    <a:cubicBezTo>
                      <a:pt x="74" y="74"/>
                      <a:pt x="75" y="74"/>
                      <a:pt x="75" y="74"/>
                    </a:cubicBezTo>
                    <a:cubicBezTo>
                      <a:pt x="75" y="75"/>
                      <a:pt x="76" y="75"/>
                      <a:pt x="76" y="75"/>
                    </a:cubicBezTo>
                    <a:cubicBezTo>
                      <a:pt x="77" y="75"/>
                      <a:pt x="78" y="76"/>
                      <a:pt x="78" y="77"/>
                    </a:cubicBezTo>
                    <a:cubicBezTo>
                      <a:pt x="78" y="78"/>
                      <a:pt x="77" y="78"/>
                      <a:pt x="77" y="79"/>
                    </a:cubicBezTo>
                    <a:cubicBezTo>
                      <a:pt x="77" y="79"/>
                      <a:pt x="77" y="79"/>
                      <a:pt x="77" y="80"/>
                    </a:cubicBezTo>
                    <a:cubicBezTo>
                      <a:pt x="77" y="80"/>
                      <a:pt x="77" y="80"/>
                      <a:pt x="76" y="80"/>
                    </a:cubicBezTo>
                    <a:cubicBezTo>
                      <a:pt x="76" y="80"/>
                      <a:pt x="76" y="81"/>
                      <a:pt x="77" y="81"/>
                    </a:cubicBezTo>
                    <a:cubicBezTo>
                      <a:pt x="77" y="81"/>
                      <a:pt x="78" y="81"/>
                      <a:pt x="78" y="82"/>
                    </a:cubicBezTo>
                    <a:cubicBezTo>
                      <a:pt x="80" y="82"/>
                      <a:pt x="81" y="81"/>
                      <a:pt x="82" y="80"/>
                    </a:cubicBezTo>
                    <a:cubicBezTo>
                      <a:pt x="83" y="80"/>
                      <a:pt x="83" y="79"/>
                      <a:pt x="84" y="78"/>
                    </a:cubicBezTo>
                    <a:cubicBezTo>
                      <a:pt x="84" y="78"/>
                      <a:pt x="86" y="78"/>
                      <a:pt x="86" y="78"/>
                    </a:cubicBezTo>
                    <a:cubicBezTo>
                      <a:pt x="87" y="78"/>
                      <a:pt x="87" y="78"/>
                      <a:pt x="88" y="78"/>
                    </a:cubicBezTo>
                    <a:cubicBezTo>
                      <a:pt x="88" y="78"/>
                      <a:pt x="88" y="77"/>
                      <a:pt x="88" y="77"/>
                    </a:cubicBezTo>
                    <a:cubicBezTo>
                      <a:pt x="89" y="77"/>
                      <a:pt x="89" y="77"/>
                      <a:pt x="90" y="76"/>
                    </a:cubicBezTo>
                    <a:cubicBezTo>
                      <a:pt x="90" y="76"/>
                      <a:pt x="90" y="75"/>
                      <a:pt x="90" y="75"/>
                    </a:cubicBezTo>
                    <a:cubicBezTo>
                      <a:pt x="91" y="75"/>
                      <a:pt x="92" y="76"/>
                      <a:pt x="93" y="76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6" y="75"/>
                      <a:pt x="96" y="76"/>
                      <a:pt x="97" y="76"/>
                    </a:cubicBezTo>
                    <a:cubicBezTo>
                      <a:pt x="97" y="75"/>
                      <a:pt x="96" y="75"/>
                      <a:pt x="96" y="75"/>
                    </a:cubicBezTo>
                    <a:cubicBezTo>
                      <a:pt x="96" y="73"/>
                      <a:pt x="98" y="73"/>
                      <a:pt x="98" y="73"/>
                    </a:cubicBezTo>
                    <a:cubicBezTo>
                      <a:pt x="98" y="72"/>
                      <a:pt x="97" y="72"/>
                      <a:pt x="96" y="72"/>
                    </a:cubicBezTo>
                    <a:cubicBezTo>
                      <a:pt x="96" y="72"/>
                      <a:pt x="96" y="72"/>
                      <a:pt x="95" y="72"/>
                    </a:cubicBezTo>
                    <a:cubicBezTo>
                      <a:pt x="95" y="72"/>
                      <a:pt x="94" y="73"/>
                      <a:pt x="93" y="73"/>
                    </a:cubicBezTo>
                    <a:cubicBezTo>
                      <a:pt x="93" y="72"/>
                      <a:pt x="93" y="72"/>
                      <a:pt x="92" y="71"/>
                    </a:cubicBezTo>
                    <a:cubicBezTo>
                      <a:pt x="92" y="71"/>
                      <a:pt x="91" y="72"/>
                      <a:pt x="91" y="73"/>
                    </a:cubicBezTo>
                    <a:cubicBezTo>
                      <a:pt x="90" y="74"/>
                      <a:pt x="89" y="72"/>
                      <a:pt x="88" y="71"/>
                    </a:cubicBezTo>
                    <a:cubicBezTo>
                      <a:pt x="87" y="69"/>
                      <a:pt x="86" y="68"/>
                      <a:pt x="86" y="66"/>
                    </a:cubicBezTo>
                    <a:cubicBezTo>
                      <a:pt x="86" y="65"/>
                      <a:pt x="86" y="65"/>
                      <a:pt x="86" y="64"/>
                    </a:cubicBezTo>
                    <a:cubicBezTo>
                      <a:pt x="87" y="64"/>
                      <a:pt x="88" y="63"/>
                      <a:pt x="89" y="63"/>
                    </a:cubicBezTo>
                    <a:cubicBezTo>
                      <a:pt x="89" y="63"/>
                      <a:pt x="88" y="64"/>
                      <a:pt x="88" y="64"/>
                    </a:cubicBezTo>
                    <a:cubicBezTo>
                      <a:pt x="88" y="65"/>
                      <a:pt x="87" y="65"/>
                      <a:pt x="88" y="66"/>
                    </a:cubicBezTo>
                    <a:cubicBezTo>
                      <a:pt x="88" y="66"/>
                      <a:pt x="89" y="64"/>
                      <a:pt x="89" y="63"/>
                    </a:cubicBezTo>
                    <a:cubicBezTo>
                      <a:pt x="91" y="62"/>
                      <a:pt x="94" y="59"/>
                      <a:pt x="96" y="61"/>
                    </a:cubicBezTo>
                    <a:cubicBezTo>
                      <a:pt x="96" y="60"/>
                      <a:pt x="96" y="59"/>
                      <a:pt x="97" y="59"/>
                    </a:cubicBezTo>
                    <a:cubicBezTo>
                      <a:pt x="98" y="59"/>
                      <a:pt x="98" y="59"/>
                      <a:pt x="99" y="59"/>
                    </a:cubicBez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59"/>
                      <a:pt x="100" y="59"/>
                      <a:pt x="101" y="58"/>
                    </a:cubicBezTo>
                    <a:cubicBezTo>
                      <a:pt x="101" y="58"/>
                      <a:pt x="101" y="58"/>
                      <a:pt x="102" y="58"/>
                    </a:cubicBezTo>
                    <a:cubicBezTo>
                      <a:pt x="102" y="58"/>
                      <a:pt x="102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5" y="56"/>
                    </a:cubicBezTo>
                    <a:cubicBezTo>
                      <a:pt x="106" y="56"/>
                      <a:pt x="107" y="56"/>
                      <a:pt x="108" y="56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8" y="56"/>
                      <a:pt x="108" y="56"/>
                      <a:pt x="109" y="56"/>
                    </a:cubicBezTo>
                    <a:cubicBezTo>
                      <a:pt x="108" y="56"/>
                      <a:pt x="108" y="56"/>
                      <a:pt x="108" y="5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8" name="Freeform 778">
                <a:extLst>
                  <a:ext uri="{FF2B5EF4-FFF2-40B4-BE49-F238E27FC236}">
                    <a16:creationId xmlns="" xmlns:a16="http://schemas.microsoft.com/office/drawing/2014/main" id="{B4A27BD3-BF5E-1C49-95F0-1E94F5305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725" y="3351213"/>
                <a:ext cx="128587" cy="79375"/>
              </a:xfrm>
              <a:custGeom>
                <a:avLst/>
                <a:gdLst>
                  <a:gd name="T0" fmla="*/ 12 w 31"/>
                  <a:gd name="T1" fmla="*/ 18 h 19"/>
                  <a:gd name="T2" fmla="*/ 14 w 31"/>
                  <a:gd name="T3" fmla="*/ 18 h 19"/>
                  <a:gd name="T4" fmla="*/ 15 w 31"/>
                  <a:gd name="T5" fmla="*/ 16 h 19"/>
                  <a:gd name="T6" fmla="*/ 16 w 31"/>
                  <a:gd name="T7" fmla="*/ 13 h 19"/>
                  <a:gd name="T8" fmla="*/ 18 w 31"/>
                  <a:gd name="T9" fmla="*/ 16 h 19"/>
                  <a:gd name="T10" fmla="*/ 19 w 31"/>
                  <a:gd name="T11" fmla="*/ 16 h 19"/>
                  <a:gd name="T12" fmla="*/ 20 w 31"/>
                  <a:gd name="T13" fmla="*/ 18 h 19"/>
                  <a:gd name="T14" fmla="*/ 20 w 31"/>
                  <a:gd name="T15" fmla="*/ 19 h 19"/>
                  <a:gd name="T16" fmla="*/ 21 w 31"/>
                  <a:gd name="T17" fmla="*/ 18 h 19"/>
                  <a:gd name="T18" fmla="*/ 22 w 31"/>
                  <a:gd name="T19" fmla="*/ 16 h 19"/>
                  <a:gd name="T20" fmla="*/ 23 w 31"/>
                  <a:gd name="T21" fmla="*/ 13 h 19"/>
                  <a:gd name="T22" fmla="*/ 26 w 31"/>
                  <a:gd name="T23" fmla="*/ 14 h 19"/>
                  <a:gd name="T24" fmla="*/ 29 w 31"/>
                  <a:gd name="T25" fmla="*/ 15 h 19"/>
                  <a:gd name="T26" fmla="*/ 28 w 31"/>
                  <a:gd name="T27" fmla="*/ 13 h 19"/>
                  <a:gd name="T28" fmla="*/ 28 w 31"/>
                  <a:gd name="T29" fmla="*/ 12 h 19"/>
                  <a:gd name="T30" fmla="*/ 30 w 31"/>
                  <a:gd name="T31" fmla="*/ 12 h 19"/>
                  <a:gd name="T32" fmla="*/ 30 w 31"/>
                  <a:gd name="T33" fmla="*/ 11 h 19"/>
                  <a:gd name="T34" fmla="*/ 31 w 31"/>
                  <a:gd name="T35" fmla="*/ 8 h 19"/>
                  <a:gd name="T36" fmla="*/ 28 w 31"/>
                  <a:gd name="T37" fmla="*/ 9 h 19"/>
                  <a:gd name="T38" fmla="*/ 24 w 31"/>
                  <a:gd name="T39" fmla="*/ 7 h 19"/>
                  <a:gd name="T40" fmla="*/ 25 w 31"/>
                  <a:gd name="T41" fmla="*/ 5 h 19"/>
                  <a:gd name="T42" fmla="*/ 25 w 31"/>
                  <a:gd name="T43" fmla="*/ 2 h 19"/>
                  <a:gd name="T44" fmla="*/ 20 w 31"/>
                  <a:gd name="T45" fmla="*/ 1 h 19"/>
                  <a:gd name="T46" fmla="*/ 17 w 31"/>
                  <a:gd name="T47" fmla="*/ 1 h 19"/>
                  <a:gd name="T48" fmla="*/ 15 w 31"/>
                  <a:gd name="T49" fmla="*/ 2 h 19"/>
                  <a:gd name="T50" fmla="*/ 11 w 31"/>
                  <a:gd name="T51" fmla="*/ 2 h 19"/>
                  <a:gd name="T52" fmla="*/ 10 w 31"/>
                  <a:gd name="T53" fmla="*/ 3 h 19"/>
                  <a:gd name="T54" fmla="*/ 9 w 31"/>
                  <a:gd name="T55" fmla="*/ 3 h 19"/>
                  <a:gd name="T56" fmla="*/ 7 w 31"/>
                  <a:gd name="T57" fmla="*/ 3 h 19"/>
                  <a:gd name="T58" fmla="*/ 7 w 31"/>
                  <a:gd name="T59" fmla="*/ 4 h 19"/>
                  <a:gd name="T60" fmla="*/ 7 w 31"/>
                  <a:gd name="T61" fmla="*/ 5 h 19"/>
                  <a:gd name="T62" fmla="*/ 6 w 31"/>
                  <a:gd name="T63" fmla="*/ 7 h 19"/>
                  <a:gd name="T64" fmla="*/ 3 w 31"/>
                  <a:gd name="T65" fmla="*/ 8 h 19"/>
                  <a:gd name="T66" fmla="*/ 4 w 31"/>
                  <a:gd name="T67" fmla="*/ 10 h 19"/>
                  <a:gd name="T68" fmla="*/ 1 w 31"/>
                  <a:gd name="T69" fmla="*/ 12 h 19"/>
                  <a:gd name="T70" fmla="*/ 2 w 31"/>
                  <a:gd name="T71" fmla="*/ 14 h 19"/>
                  <a:gd name="T72" fmla="*/ 0 w 31"/>
                  <a:gd name="T73" fmla="*/ 16 h 19"/>
                  <a:gd name="T74" fmla="*/ 2 w 31"/>
                  <a:gd name="T75" fmla="*/ 14 h 19"/>
                  <a:gd name="T76" fmla="*/ 4 w 31"/>
                  <a:gd name="T77" fmla="*/ 13 h 19"/>
                  <a:gd name="T78" fmla="*/ 6 w 31"/>
                  <a:gd name="T79" fmla="*/ 15 h 19"/>
                  <a:gd name="T80" fmla="*/ 6 w 31"/>
                  <a:gd name="T81" fmla="*/ 17 h 19"/>
                  <a:gd name="T82" fmla="*/ 10 w 31"/>
                  <a:gd name="T8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" h="19">
                    <a:moveTo>
                      <a:pt x="10" y="18"/>
                    </a:moveTo>
                    <a:cubicBezTo>
                      <a:pt x="11" y="18"/>
                      <a:pt x="11" y="18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5"/>
                      <a:pt x="14" y="15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7" y="13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7"/>
                      <a:pt x="19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2" y="19"/>
                      <a:pt x="21" y="18"/>
                      <a:pt x="21" y="18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4"/>
                      <a:pt x="22" y="14"/>
                      <a:pt x="23" y="13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5"/>
                      <a:pt x="25" y="14"/>
                      <a:pt x="26" y="14"/>
                    </a:cubicBezTo>
                    <a:cubicBezTo>
                      <a:pt x="27" y="14"/>
                      <a:pt x="27" y="14"/>
                      <a:pt x="28" y="15"/>
                    </a:cubicBezTo>
                    <a:cubicBezTo>
                      <a:pt x="28" y="15"/>
                      <a:pt x="28" y="16"/>
                      <a:pt x="29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30" y="12"/>
                    </a:cubicBezTo>
                    <a:cubicBezTo>
                      <a:pt x="30" y="13"/>
                      <a:pt x="31" y="12"/>
                      <a:pt x="31" y="12"/>
                    </a:cubicBezTo>
                    <a:cubicBezTo>
                      <a:pt x="31" y="12"/>
                      <a:pt x="30" y="11"/>
                      <a:pt x="30" y="11"/>
                    </a:cubicBezTo>
                    <a:cubicBezTo>
                      <a:pt x="30" y="10"/>
                      <a:pt x="30" y="10"/>
                      <a:pt x="31" y="10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30" y="7"/>
                      <a:pt x="30" y="8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3" y="2"/>
                      <a:pt x="23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7" y="2"/>
                      <a:pt x="16" y="1"/>
                      <a:pt x="15" y="2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0" y="16"/>
                    </a:cubicBezTo>
                    <a:cubicBezTo>
                      <a:pt x="0" y="17"/>
                      <a:pt x="3" y="16"/>
                      <a:pt x="3" y="15"/>
                    </a:cubicBezTo>
                    <a:cubicBezTo>
                      <a:pt x="3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7"/>
                      <a:pt x="7" y="16"/>
                      <a:pt x="6" y="17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8" y="18"/>
                      <a:pt x="9" y="19"/>
                      <a:pt x="1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31" name="Freeform 779">
                <a:extLst>
                  <a:ext uri="{FF2B5EF4-FFF2-40B4-BE49-F238E27FC236}">
                    <a16:creationId xmlns="" xmlns:a16="http://schemas.microsoft.com/office/drawing/2014/main" id="{6FF02A16-74C6-0A41-9464-0912039F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8675" y="3417888"/>
                <a:ext cx="115887" cy="153988"/>
              </a:xfrm>
              <a:custGeom>
                <a:avLst/>
                <a:gdLst>
                  <a:gd name="T0" fmla="*/ 24 w 28"/>
                  <a:gd name="T1" fmla="*/ 33 h 37"/>
                  <a:gd name="T2" fmla="*/ 24 w 28"/>
                  <a:gd name="T3" fmla="*/ 31 h 37"/>
                  <a:gd name="T4" fmla="*/ 27 w 28"/>
                  <a:gd name="T5" fmla="*/ 30 h 37"/>
                  <a:gd name="T6" fmla="*/ 27 w 28"/>
                  <a:gd name="T7" fmla="*/ 27 h 37"/>
                  <a:gd name="T8" fmla="*/ 25 w 28"/>
                  <a:gd name="T9" fmla="*/ 26 h 37"/>
                  <a:gd name="T10" fmla="*/ 24 w 28"/>
                  <a:gd name="T11" fmla="*/ 21 h 37"/>
                  <a:gd name="T12" fmla="*/ 26 w 28"/>
                  <a:gd name="T13" fmla="*/ 19 h 37"/>
                  <a:gd name="T14" fmla="*/ 25 w 28"/>
                  <a:gd name="T15" fmla="*/ 17 h 37"/>
                  <a:gd name="T16" fmla="*/ 25 w 28"/>
                  <a:gd name="T17" fmla="*/ 16 h 37"/>
                  <a:gd name="T18" fmla="*/ 26 w 28"/>
                  <a:gd name="T19" fmla="*/ 15 h 37"/>
                  <a:gd name="T20" fmla="*/ 25 w 28"/>
                  <a:gd name="T21" fmla="*/ 14 h 37"/>
                  <a:gd name="T22" fmla="*/ 22 w 28"/>
                  <a:gd name="T23" fmla="*/ 16 h 37"/>
                  <a:gd name="T24" fmla="*/ 20 w 28"/>
                  <a:gd name="T25" fmla="*/ 14 h 37"/>
                  <a:gd name="T26" fmla="*/ 17 w 28"/>
                  <a:gd name="T27" fmla="*/ 13 h 37"/>
                  <a:gd name="T28" fmla="*/ 17 w 28"/>
                  <a:gd name="T29" fmla="*/ 11 h 37"/>
                  <a:gd name="T30" fmla="*/ 18 w 28"/>
                  <a:gd name="T31" fmla="*/ 10 h 37"/>
                  <a:gd name="T32" fmla="*/ 15 w 28"/>
                  <a:gd name="T33" fmla="*/ 8 h 37"/>
                  <a:gd name="T34" fmla="*/ 13 w 28"/>
                  <a:gd name="T35" fmla="*/ 6 h 37"/>
                  <a:gd name="T36" fmla="*/ 13 w 28"/>
                  <a:gd name="T37" fmla="*/ 4 h 37"/>
                  <a:gd name="T38" fmla="*/ 10 w 28"/>
                  <a:gd name="T39" fmla="*/ 2 h 37"/>
                  <a:gd name="T40" fmla="*/ 7 w 28"/>
                  <a:gd name="T41" fmla="*/ 0 h 37"/>
                  <a:gd name="T42" fmla="*/ 5 w 28"/>
                  <a:gd name="T43" fmla="*/ 0 h 37"/>
                  <a:gd name="T44" fmla="*/ 3 w 28"/>
                  <a:gd name="T45" fmla="*/ 2 h 37"/>
                  <a:gd name="T46" fmla="*/ 0 w 28"/>
                  <a:gd name="T47" fmla="*/ 4 h 37"/>
                  <a:gd name="T48" fmla="*/ 1 w 28"/>
                  <a:gd name="T49" fmla="*/ 6 h 37"/>
                  <a:gd name="T50" fmla="*/ 1 w 28"/>
                  <a:gd name="T51" fmla="*/ 7 h 37"/>
                  <a:gd name="T52" fmla="*/ 4 w 28"/>
                  <a:gd name="T53" fmla="*/ 9 h 37"/>
                  <a:gd name="T54" fmla="*/ 2 w 28"/>
                  <a:gd name="T55" fmla="*/ 12 h 37"/>
                  <a:gd name="T56" fmla="*/ 3 w 28"/>
                  <a:gd name="T57" fmla="*/ 15 h 37"/>
                  <a:gd name="T58" fmla="*/ 3 w 28"/>
                  <a:gd name="T59" fmla="*/ 18 h 37"/>
                  <a:gd name="T60" fmla="*/ 5 w 28"/>
                  <a:gd name="T61" fmla="*/ 21 h 37"/>
                  <a:gd name="T62" fmla="*/ 5 w 28"/>
                  <a:gd name="T63" fmla="*/ 24 h 37"/>
                  <a:gd name="T64" fmla="*/ 4 w 28"/>
                  <a:gd name="T65" fmla="*/ 25 h 37"/>
                  <a:gd name="T66" fmla="*/ 2 w 28"/>
                  <a:gd name="T67" fmla="*/ 25 h 37"/>
                  <a:gd name="T68" fmla="*/ 4 w 28"/>
                  <a:gd name="T69" fmla="*/ 27 h 37"/>
                  <a:gd name="T70" fmla="*/ 8 w 28"/>
                  <a:gd name="T71" fmla="*/ 29 h 37"/>
                  <a:gd name="T72" fmla="*/ 10 w 28"/>
                  <a:gd name="T73" fmla="*/ 31 h 37"/>
                  <a:gd name="T74" fmla="*/ 11 w 28"/>
                  <a:gd name="T75" fmla="*/ 31 h 37"/>
                  <a:gd name="T76" fmla="*/ 12 w 28"/>
                  <a:gd name="T77" fmla="*/ 29 h 37"/>
                  <a:gd name="T78" fmla="*/ 14 w 28"/>
                  <a:gd name="T79" fmla="*/ 28 h 37"/>
                  <a:gd name="T80" fmla="*/ 15 w 28"/>
                  <a:gd name="T81" fmla="*/ 29 h 37"/>
                  <a:gd name="T82" fmla="*/ 17 w 28"/>
                  <a:gd name="T83" fmla="*/ 31 h 37"/>
                  <a:gd name="T84" fmla="*/ 17 w 28"/>
                  <a:gd name="T85" fmla="*/ 32 h 37"/>
                  <a:gd name="T86" fmla="*/ 20 w 28"/>
                  <a:gd name="T87" fmla="*/ 33 h 37"/>
                  <a:gd name="T88" fmla="*/ 19 w 28"/>
                  <a:gd name="T89" fmla="*/ 35 h 37"/>
                  <a:gd name="T90" fmla="*/ 18 w 28"/>
                  <a:gd name="T91" fmla="*/ 36 h 37"/>
                  <a:gd name="T92" fmla="*/ 21 w 28"/>
                  <a:gd name="T93" fmla="*/ 36 h 37"/>
                  <a:gd name="T94" fmla="*/ 23 w 28"/>
                  <a:gd name="T95" fmla="*/ 36 h 37"/>
                  <a:gd name="T96" fmla="*/ 25 w 28"/>
                  <a:gd name="T9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7">
                    <a:moveTo>
                      <a:pt x="25" y="34"/>
                    </a:moveTo>
                    <a:cubicBezTo>
                      <a:pt x="24" y="34"/>
                      <a:pt x="24" y="34"/>
                      <a:pt x="24" y="33"/>
                    </a:cubicBezTo>
                    <a:cubicBezTo>
                      <a:pt x="24" y="33"/>
                      <a:pt x="25" y="33"/>
                      <a:pt x="25" y="32"/>
                    </a:cubicBezTo>
                    <a:cubicBezTo>
                      <a:pt x="25" y="32"/>
                      <a:pt x="24" y="32"/>
                      <a:pt x="24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7" y="31"/>
                      <a:pt x="27" y="30"/>
                      <a:pt x="27" y="30"/>
                    </a:cubicBezTo>
                    <a:cubicBezTo>
                      <a:pt x="28" y="29"/>
                      <a:pt x="28" y="29"/>
                      <a:pt x="28" y="28"/>
                    </a:cubicBezTo>
                    <a:cubicBezTo>
                      <a:pt x="28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4" y="23"/>
                      <a:pt x="24" y="22"/>
                      <a:pt x="24" y="21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6" y="19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5" y="17"/>
                    </a:cubicBezTo>
                    <a:cubicBezTo>
                      <a:pt x="25" y="17"/>
                      <a:pt x="25" y="17"/>
                      <a:pt x="25" y="16"/>
                    </a:cubicBezTo>
                    <a:cubicBezTo>
                      <a:pt x="25" y="16"/>
                      <a:pt x="24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7" y="16"/>
                      <a:pt x="26" y="15"/>
                    </a:cubicBezTo>
                    <a:cubicBezTo>
                      <a:pt x="26" y="15"/>
                      <a:pt x="26" y="15"/>
                      <a:pt x="26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3" y="15"/>
                      <a:pt x="23" y="16"/>
                      <a:pt x="22" y="16"/>
                    </a:cubicBezTo>
                    <a:cubicBezTo>
                      <a:pt x="22" y="16"/>
                      <a:pt x="22" y="15"/>
                      <a:pt x="21" y="15"/>
                    </a:cubicBezTo>
                    <a:cubicBezTo>
                      <a:pt x="21" y="14"/>
                      <a:pt x="20" y="14"/>
                      <a:pt x="20" y="14"/>
                    </a:cubicBezTo>
                    <a:cubicBezTo>
                      <a:pt x="19" y="14"/>
                      <a:pt x="19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2"/>
                      <a:pt x="18" y="12"/>
                      <a:pt x="18" y="12"/>
                    </a:cubicBezTo>
                    <a:cubicBezTo>
                      <a:pt x="18" y="12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9"/>
                      <a:pt x="15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13" y="5"/>
                      <a:pt x="14" y="4"/>
                      <a:pt x="13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2" y="8"/>
                      <a:pt x="4" y="9"/>
                      <a:pt x="4" y="9"/>
                    </a:cubicBezTo>
                    <a:cubicBezTo>
                      <a:pt x="3" y="10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4"/>
                      <a:pt x="3" y="14"/>
                      <a:pt x="3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6" y="20"/>
                      <a:pt x="5" y="21"/>
                    </a:cubicBezTo>
                    <a:cubicBezTo>
                      <a:pt x="5" y="21"/>
                      <a:pt x="4" y="21"/>
                      <a:pt x="3" y="20"/>
                    </a:cubicBezTo>
                    <a:cubicBezTo>
                      <a:pt x="3" y="21"/>
                      <a:pt x="5" y="23"/>
                      <a:pt x="5" y="24"/>
                    </a:cubicBezTo>
                    <a:cubicBezTo>
                      <a:pt x="5" y="24"/>
                      <a:pt x="5" y="24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0"/>
                      <a:pt x="10" y="30"/>
                      <a:pt x="10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0"/>
                    </a:cubicBezTo>
                    <a:cubicBezTo>
                      <a:pt x="11" y="30"/>
                      <a:pt x="12" y="30"/>
                      <a:pt x="12" y="29"/>
                    </a:cubicBezTo>
                    <a:cubicBezTo>
                      <a:pt x="13" y="29"/>
                      <a:pt x="11" y="29"/>
                      <a:pt x="12" y="28"/>
                    </a:cubicBezTo>
                    <a:cubicBezTo>
                      <a:pt x="13" y="27"/>
                      <a:pt x="13" y="27"/>
                      <a:pt x="14" y="28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5" y="29"/>
                      <a:pt x="16" y="30"/>
                      <a:pt x="16" y="30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9" y="32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6"/>
                    </a:cubicBezTo>
                    <a:cubicBezTo>
                      <a:pt x="18" y="36"/>
                      <a:pt x="18" y="37"/>
                      <a:pt x="19" y="37"/>
                    </a:cubicBezTo>
                    <a:cubicBezTo>
                      <a:pt x="20" y="37"/>
                      <a:pt x="20" y="36"/>
                      <a:pt x="21" y="36"/>
                    </a:cubicBezTo>
                    <a:cubicBezTo>
                      <a:pt x="21" y="36"/>
                      <a:pt x="22" y="36"/>
                      <a:pt x="22" y="36"/>
                    </a:cubicBezTo>
                    <a:cubicBezTo>
                      <a:pt x="22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5" y="34"/>
                      <a:pt x="25" y="35"/>
                      <a:pt x="25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49" name="Freeform 780">
                <a:extLst>
                  <a:ext uri="{FF2B5EF4-FFF2-40B4-BE49-F238E27FC236}">
                    <a16:creationId xmlns="" xmlns:a16="http://schemas.microsoft.com/office/drawing/2014/main" id="{82FC18F4-8A5D-C040-BE90-53ABC056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3521075"/>
                <a:ext cx="58737" cy="63500"/>
              </a:xfrm>
              <a:custGeom>
                <a:avLst/>
                <a:gdLst>
                  <a:gd name="T0" fmla="*/ 7 w 14"/>
                  <a:gd name="T1" fmla="*/ 14 h 15"/>
                  <a:gd name="T2" fmla="*/ 6 w 14"/>
                  <a:gd name="T3" fmla="*/ 12 h 15"/>
                  <a:gd name="T4" fmla="*/ 7 w 14"/>
                  <a:gd name="T5" fmla="*/ 10 h 15"/>
                  <a:gd name="T6" fmla="*/ 7 w 14"/>
                  <a:gd name="T7" fmla="*/ 10 h 15"/>
                  <a:gd name="T8" fmla="*/ 9 w 14"/>
                  <a:gd name="T9" fmla="*/ 8 h 15"/>
                  <a:gd name="T10" fmla="*/ 11 w 14"/>
                  <a:gd name="T11" fmla="*/ 9 h 15"/>
                  <a:gd name="T12" fmla="*/ 12 w 14"/>
                  <a:gd name="T13" fmla="*/ 8 h 15"/>
                  <a:gd name="T14" fmla="*/ 11 w 14"/>
                  <a:gd name="T15" fmla="*/ 7 h 15"/>
                  <a:gd name="T16" fmla="*/ 12 w 14"/>
                  <a:gd name="T17" fmla="*/ 7 h 15"/>
                  <a:gd name="T18" fmla="*/ 13 w 14"/>
                  <a:gd name="T19" fmla="*/ 6 h 15"/>
                  <a:gd name="T20" fmla="*/ 13 w 14"/>
                  <a:gd name="T21" fmla="*/ 6 h 15"/>
                  <a:gd name="T22" fmla="*/ 12 w 14"/>
                  <a:gd name="T23" fmla="*/ 5 h 15"/>
                  <a:gd name="T24" fmla="*/ 11 w 14"/>
                  <a:gd name="T25" fmla="*/ 4 h 15"/>
                  <a:gd name="T26" fmla="*/ 10 w 14"/>
                  <a:gd name="T27" fmla="*/ 4 h 15"/>
                  <a:gd name="T28" fmla="*/ 8 w 14"/>
                  <a:gd name="T29" fmla="*/ 2 h 15"/>
                  <a:gd name="T30" fmla="*/ 6 w 14"/>
                  <a:gd name="T31" fmla="*/ 1 h 15"/>
                  <a:gd name="T32" fmla="*/ 5 w 14"/>
                  <a:gd name="T33" fmla="*/ 0 h 15"/>
                  <a:gd name="T34" fmla="*/ 5 w 14"/>
                  <a:gd name="T35" fmla="*/ 0 h 15"/>
                  <a:gd name="T36" fmla="*/ 4 w 14"/>
                  <a:gd name="T37" fmla="*/ 0 h 15"/>
                  <a:gd name="T38" fmla="*/ 4 w 14"/>
                  <a:gd name="T39" fmla="*/ 2 h 15"/>
                  <a:gd name="T40" fmla="*/ 3 w 14"/>
                  <a:gd name="T41" fmla="*/ 2 h 15"/>
                  <a:gd name="T42" fmla="*/ 2 w 14"/>
                  <a:gd name="T43" fmla="*/ 4 h 15"/>
                  <a:gd name="T44" fmla="*/ 2 w 14"/>
                  <a:gd name="T45" fmla="*/ 4 h 15"/>
                  <a:gd name="T46" fmla="*/ 1 w 14"/>
                  <a:gd name="T47" fmla="*/ 5 h 15"/>
                  <a:gd name="T48" fmla="*/ 1 w 14"/>
                  <a:gd name="T49" fmla="*/ 6 h 15"/>
                  <a:gd name="T50" fmla="*/ 1 w 14"/>
                  <a:gd name="T51" fmla="*/ 8 h 15"/>
                  <a:gd name="T52" fmla="*/ 0 w 14"/>
                  <a:gd name="T53" fmla="*/ 9 h 15"/>
                  <a:gd name="T54" fmla="*/ 0 w 14"/>
                  <a:gd name="T55" fmla="*/ 10 h 15"/>
                  <a:gd name="T56" fmla="*/ 2 w 14"/>
                  <a:gd name="T57" fmla="*/ 10 h 15"/>
                  <a:gd name="T58" fmla="*/ 2 w 14"/>
                  <a:gd name="T59" fmla="*/ 11 h 15"/>
                  <a:gd name="T60" fmla="*/ 3 w 14"/>
                  <a:gd name="T61" fmla="*/ 12 h 15"/>
                  <a:gd name="T62" fmla="*/ 5 w 14"/>
                  <a:gd name="T63" fmla="*/ 13 h 15"/>
                  <a:gd name="T64" fmla="*/ 6 w 14"/>
                  <a:gd name="T65" fmla="*/ 15 h 15"/>
                  <a:gd name="T66" fmla="*/ 7 w 14"/>
                  <a:gd name="T6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" h="15">
                    <a:moveTo>
                      <a:pt x="7" y="14"/>
                    </a:moveTo>
                    <a:cubicBezTo>
                      <a:pt x="7" y="13"/>
                      <a:pt x="6" y="13"/>
                      <a:pt x="6" y="12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8"/>
                      <a:pt x="9" y="8"/>
                    </a:cubicBezTo>
                    <a:cubicBezTo>
                      <a:pt x="10" y="9"/>
                      <a:pt x="9" y="10"/>
                      <a:pt x="11" y="9"/>
                    </a:cubicBezTo>
                    <a:cubicBezTo>
                      <a:pt x="11" y="9"/>
                      <a:pt x="12" y="9"/>
                      <a:pt x="12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3" y="6"/>
                      <a:pt x="14" y="6"/>
                      <a:pt x="13" y="6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9" y="4"/>
                      <a:pt x="8" y="3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7" y="14"/>
                      <a:pt x="7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0" name="Freeform 781">
                <a:extLst>
                  <a:ext uri="{FF2B5EF4-FFF2-40B4-BE49-F238E27FC236}">
                    <a16:creationId xmlns="" xmlns:a16="http://schemas.microsoft.com/office/drawing/2014/main" id="{57863C39-CA94-6248-A8FA-194C7403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4713" y="3567113"/>
                <a:ext cx="69850" cy="53975"/>
              </a:xfrm>
              <a:custGeom>
                <a:avLst/>
                <a:gdLst>
                  <a:gd name="T0" fmla="*/ 17 w 17"/>
                  <a:gd name="T1" fmla="*/ 7 h 13"/>
                  <a:gd name="T2" fmla="*/ 17 w 17"/>
                  <a:gd name="T3" fmla="*/ 6 h 13"/>
                  <a:gd name="T4" fmla="*/ 17 w 17"/>
                  <a:gd name="T5" fmla="*/ 5 h 13"/>
                  <a:gd name="T6" fmla="*/ 16 w 17"/>
                  <a:gd name="T7" fmla="*/ 3 h 13"/>
                  <a:gd name="T8" fmla="*/ 14 w 17"/>
                  <a:gd name="T9" fmla="*/ 2 h 13"/>
                  <a:gd name="T10" fmla="*/ 13 w 17"/>
                  <a:gd name="T11" fmla="*/ 1 h 13"/>
                  <a:gd name="T12" fmla="*/ 12 w 17"/>
                  <a:gd name="T13" fmla="*/ 0 h 13"/>
                  <a:gd name="T14" fmla="*/ 10 w 17"/>
                  <a:gd name="T15" fmla="*/ 0 h 13"/>
                  <a:gd name="T16" fmla="*/ 9 w 17"/>
                  <a:gd name="T17" fmla="*/ 0 h 13"/>
                  <a:gd name="T18" fmla="*/ 7 w 17"/>
                  <a:gd name="T19" fmla="*/ 1 h 13"/>
                  <a:gd name="T20" fmla="*/ 6 w 17"/>
                  <a:gd name="T21" fmla="*/ 2 h 13"/>
                  <a:gd name="T22" fmla="*/ 5 w 17"/>
                  <a:gd name="T23" fmla="*/ 1 h 13"/>
                  <a:gd name="T24" fmla="*/ 3 w 17"/>
                  <a:gd name="T25" fmla="*/ 2 h 13"/>
                  <a:gd name="T26" fmla="*/ 1 w 17"/>
                  <a:gd name="T27" fmla="*/ 4 h 13"/>
                  <a:gd name="T28" fmla="*/ 0 w 17"/>
                  <a:gd name="T29" fmla="*/ 6 h 13"/>
                  <a:gd name="T30" fmla="*/ 1 w 17"/>
                  <a:gd name="T31" fmla="*/ 7 h 13"/>
                  <a:gd name="T32" fmla="*/ 0 w 17"/>
                  <a:gd name="T33" fmla="*/ 7 h 13"/>
                  <a:gd name="T34" fmla="*/ 0 w 17"/>
                  <a:gd name="T35" fmla="*/ 8 h 13"/>
                  <a:gd name="T36" fmla="*/ 1 w 17"/>
                  <a:gd name="T37" fmla="*/ 9 h 13"/>
                  <a:gd name="T38" fmla="*/ 0 w 17"/>
                  <a:gd name="T39" fmla="*/ 9 h 13"/>
                  <a:gd name="T40" fmla="*/ 2 w 17"/>
                  <a:gd name="T41" fmla="*/ 12 h 13"/>
                  <a:gd name="T42" fmla="*/ 2 w 17"/>
                  <a:gd name="T43" fmla="*/ 13 h 13"/>
                  <a:gd name="T44" fmla="*/ 4 w 17"/>
                  <a:gd name="T45" fmla="*/ 13 h 13"/>
                  <a:gd name="T46" fmla="*/ 5 w 17"/>
                  <a:gd name="T47" fmla="*/ 13 h 13"/>
                  <a:gd name="T48" fmla="*/ 7 w 17"/>
                  <a:gd name="T49" fmla="*/ 13 h 13"/>
                  <a:gd name="T50" fmla="*/ 8 w 17"/>
                  <a:gd name="T51" fmla="*/ 13 h 13"/>
                  <a:gd name="T52" fmla="*/ 8 w 17"/>
                  <a:gd name="T53" fmla="*/ 13 h 13"/>
                  <a:gd name="T54" fmla="*/ 9 w 17"/>
                  <a:gd name="T55" fmla="*/ 12 h 13"/>
                  <a:gd name="T56" fmla="*/ 10 w 17"/>
                  <a:gd name="T57" fmla="*/ 11 h 13"/>
                  <a:gd name="T58" fmla="*/ 11 w 17"/>
                  <a:gd name="T59" fmla="*/ 11 h 13"/>
                  <a:gd name="T60" fmla="*/ 13 w 17"/>
                  <a:gd name="T61" fmla="*/ 11 h 13"/>
                  <a:gd name="T62" fmla="*/ 15 w 17"/>
                  <a:gd name="T63" fmla="*/ 10 h 13"/>
                  <a:gd name="T64" fmla="*/ 16 w 17"/>
                  <a:gd name="T65" fmla="*/ 9 h 13"/>
                  <a:gd name="T66" fmla="*/ 17 w 17"/>
                  <a:gd name="T67" fmla="*/ 7 h 13"/>
                  <a:gd name="T68" fmla="*/ 17 w 17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3">
                    <a:moveTo>
                      <a:pt x="17" y="7"/>
                    </a:moveTo>
                    <a:cubicBezTo>
                      <a:pt x="17" y="7"/>
                      <a:pt x="17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1"/>
                      <a:pt x="14" y="11"/>
                      <a:pt x="15" y="10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8"/>
                      <a:pt x="17" y="8"/>
                      <a:pt x="17" y="7"/>
                    </a:cubicBezTo>
                    <a:cubicBezTo>
                      <a:pt x="17" y="7"/>
                      <a:pt x="17" y="8"/>
                      <a:pt x="17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1" name="Freeform 782">
                <a:extLst>
                  <a:ext uri="{FF2B5EF4-FFF2-40B4-BE49-F238E27FC236}">
                    <a16:creationId xmlns="" xmlns:a16="http://schemas.microsoft.com/office/drawing/2014/main" id="{DB909D58-4F32-E74F-81A7-B84E646C8B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16563" y="1992313"/>
                <a:ext cx="738187" cy="879475"/>
              </a:xfrm>
              <a:custGeom>
                <a:avLst/>
                <a:gdLst>
                  <a:gd name="T0" fmla="*/ 76 w 177"/>
                  <a:gd name="T1" fmla="*/ 79 h 211"/>
                  <a:gd name="T2" fmla="*/ 49 w 177"/>
                  <a:gd name="T3" fmla="*/ 143 h 211"/>
                  <a:gd name="T4" fmla="*/ 39 w 177"/>
                  <a:gd name="T5" fmla="*/ 195 h 211"/>
                  <a:gd name="T6" fmla="*/ 28 w 177"/>
                  <a:gd name="T7" fmla="*/ 204 h 211"/>
                  <a:gd name="T8" fmla="*/ 4 w 177"/>
                  <a:gd name="T9" fmla="*/ 202 h 211"/>
                  <a:gd name="T10" fmla="*/ 4 w 177"/>
                  <a:gd name="T11" fmla="*/ 194 h 211"/>
                  <a:gd name="T12" fmla="*/ 8 w 177"/>
                  <a:gd name="T13" fmla="*/ 181 h 211"/>
                  <a:gd name="T14" fmla="*/ 1 w 177"/>
                  <a:gd name="T15" fmla="*/ 172 h 211"/>
                  <a:gd name="T16" fmla="*/ 16 w 177"/>
                  <a:gd name="T17" fmla="*/ 166 h 211"/>
                  <a:gd name="T18" fmla="*/ 6 w 177"/>
                  <a:gd name="T19" fmla="*/ 165 h 211"/>
                  <a:gd name="T20" fmla="*/ 3 w 177"/>
                  <a:gd name="T21" fmla="*/ 158 h 211"/>
                  <a:gd name="T22" fmla="*/ 14 w 177"/>
                  <a:gd name="T23" fmla="*/ 152 h 211"/>
                  <a:gd name="T24" fmla="*/ 21 w 177"/>
                  <a:gd name="T25" fmla="*/ 147 h 211"/>
                  <a:gd name="T26" fmla="*/ 23 w 177"/>
                  <a:gd name="T27" fmla="*/ 142 h 211"/>
                  <a:gd name="T28" fmla="*/ 34 w 177"/>
                  <a:gd name="T29" fmla="*/ 137 h 211"/>
                  <a:gd name="T30" fmla="*/ 43 w 177"/>
                  <a:gd name="T31" fmla="*/ 128 h 211"/>
                  <a:gd name="T32" fmla="*/ 38 w 177"/>
                  <a:gd name="T33" fmla="*/ 123 h 211"/>
                  <a:gd name="T34" fmla="*/ 45 w 177"/>
                  <a:gd name="T35" fmla="*/ 116 h 211"/>
                  <a:gd name="T36" fmla="*/ 53 w 177"/>
                  <a:gd name="T37" fmla="*/ 101 h 211"/>
                  <a:gd name="T38" fmla="*/ 56 w 177"/>
                  <a:gd name="T39" fmla="*/ 91 h 211"/>
                  <a:gd name="T40" fmla="*/ 61 w 177"/>
                  <a:gd name="T41" fmla="*/ 79 h 211"/>
                  <a:gd name="T42" fmla="*/ 66 w 177"/>
                  <a:gd name="T43" fmla="*/ 75 h 211"/>
                  <a:gd name="T44" fmla="*/ 70 w 177"/>
                  <a:gd name="T45" fmla="*/ 67 h 211"/>
                  <a:gd name="T46" fmla="*/ 76 w 177"/>
                  <a:gd name="T47" fmla="*/ 61 h 211"/>
                  <a:gd name="T48" fmla="*/ 84 w 177"/>
                  <a:gd name="T49" fmla="*/ 55 h 211"/>
                  <a:gd name="T50" fmla="*/ 87 w 177"/>
                  <a:gd name="T51" fmla="*/ 47 h 211"/>
                  <a:gd name="T52" fmla="*/ 93 w 177"/>
                  <a:gd name="T53" fmla="*/ 33 h 211"/>
                  <a:gd name="T54" fmla="*/ 100 w 177"/>
                  <a:gd name="T55" fmla="*/ 32 h 211"/>
                  <a:gd name="T56" fmla="*/ 106 w 177"/>
                  <a:gd name="T57" fmla="*/ 31 h 211"/>
                  <a:gd name="T58" fmla="*/ 114 w 177"/>
                  <a:gd name="T59" fmla="*/ 23 h 211"/>
                  <a:gd name="T60" fmla="*/ 119 w 177"/>
                  <a:gd name="T61" fmla="*/ 19 h 211"/>
                  <a:gd name="T62" fmla="*/ 127 w 177"/>
                  <a:gd name="T63" fmla="*/ 15 h 211"/>
                  <a:gd name="T64" fmla="*/ 138 w 177"/>
                  <a:gd name="T65" fmla="*/ 6 h 211"/>
                  <a:gd name="T66" fmla="*/ 141 w 177"/>
                  <a:gd name="T67" fmla="*/ 14 h 211"/>
                  <a:gd name="T68" fmla="*/ 151 w 177"/>
                  <a:gd name="T69" fmla="*/ 8 h 211"/>
                  <a:gd name="T70" fmla="*/ 159 w 177"/>
                  <a:gd name="T71" fmla="*/ 4 h 211"/>
                  <a:gd name="T72" fmla="*/ 158 w 177"/>
                  <a:gd name="T73" fmla="*/ 16 h 211"/>
                  <a:gd name="T74" fmla="*/ 170 w 177"/>
                  <a:gd name="T75" fmla="*/ 13 h 211"/>
                  <a:gd name="T76" fmla="*/ 166 w 177"/>
                  <a:gd name="T77" fmla="*/ 24 h 211"/>
                  <a:gd name="T78" fmla="*/ 175 w 177"/>
                  <a:gd name="T79" fmla="*/ 33 h 211"/>
                  <a:gd name="T80" fmla="*/ 144 w 177"/>
                  <a:gd name="T81" fmla="*/ 28 h 211"/>
                  <a:gd name="T82" fmla="*/ 117 w 177"/>
                  <a:gd name="T83" fmla="*/ 45 h 211"/>
                  <a:gd name="T84" fmla="*/ 25 w 177"/>
                  <a:gd name="T85" fmla="*/ 133 h 211"/>
                  <a:gd name="T86" fmla="*/ 74 w 177"/>
                  <a:gd name="T87" fmla="*/ 60 h 211"/>
                  <a:gd name="T88" fmla="*/ 57 w 177"/>
                  <a:gd name="T89" fmla="*/ 58 h 211"/>
                  <a:gd name="T90" fmla="*/ 65 w 177"/>
                  <a:gd name="T91" fmla="*/ 55 h 211"/>
                  <a:gd name="T92" fmla="*/ 69 w 177"/>
                  <a:gd name="T93" fmla="*/ 44 h 211"/>
                  <a:gd name="T94" fmla="*/ 71 w 177"/>
                  <a:gd name="T95" fmla="*/ 42 h 211"/>
                  <a:gd name="T96" fmla="*/ 74 w 177"/>
                  <a:gd name="T97" fmla="*/ 54 h 211"/>
                  <a:gd name="T98" fmla="*/ 77 w 177"/>
                  <a:gd name="T99" fmla="*/ 43 h 211"/>
                  <a:gd name="T100" fmla="*/ 88 w 177"/>
                  <a:gd name="T101" fmla="*/ 35 h 211"/>
                  <a:gd name="T102" fmla="*/ 82 w 177"/>
                  <a:gd name="T103" fmla="*/ 39 h 211"/>
                  <a:gd name="T104" fmla="*/ 93 w 177"/>
                  <a:gd name="T105" fmla="*/ 27 h 211"/>
                  <a:gd name="T106" fmla="*/ 94 w 177"/>
                  <a:gd name="T107" fmla="*/ 25 h 211"/>
                  <a:gd name="T108" fmla="*/ 98 w 177"/>
                  <a:gd name="T109" fmla="*/ 21 h 211"/>
                  <a:gd name="T110" fmla="*/ 105 w 177"/>
                  <a:gd name="T111" fmla="*/ 20 h 211"/>
                  <a:gd name="T112" fmla="*/ 123 w 177"/>
                  <a:gd name="T113" fmla="*/ 16 h 211"/>
                  <a:gd name="T114" fmla="*/ 118 w 177"/>
                  <a:gd name="T115" fmla="*/ 13 h 211"/>
                  <a:gd name="T116" fmla="*/ 120 w 177"/>
                  <a:gd name="T117" fmla="*/ 10 h 211"/>
                  <a:gd name="T118" fmla="*/ 134 w 177"/>
                  <a:gd name="T119" fmla="*/ 3 h 211"/>
                  <a:gd name="T120" fmla="*/ 139 w 177"/>
                  <a:gd name="T121" fmla="*/ 3 h 211"/>
                  <a:gd name="T122" fmla="*/ 22 w 177"/>
                  <a:gd name="T123" fmla="*/ 13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7" h="211">
                    <a:moveTo>
                      <a:pt x="106" y="42"/>
                    </a:moveTo>
                    <a:cubicBezTo>
                      <a:pt x="105" y="42"/>
                      <a:pt x="104" y="42"/>
                      <a:pt x="103" y="42"/>
                    </a:cubicBezTo>
                    <a:cubicBezTo>
                      <a:pt x="103" y="43"/>
                      <a:pt x="103" y="43"/>
                      <a:pt x="104" y="43"/>
                    </a:cubicBezTo>
                    <a:cubicBezTo>
                      <a:pt x="104" y="44"/>
                      <a:pt x="104" y="45"/>
                      <a:pt x="105" y="46"/>
                    </a:cubicBezTo>
                    <a:cubicBezTo>
                      <a:pt x="105" y="47"/>
                      <a:pt x="104" y="49"/>
                      <a:pt x="103" y="50"/>
                    </a:cubicBezTo>
                    <a:cubicBezTo>
                      <a:pt x="103" y="50"/>
                      <a:pt x="102" y="50"/>
                      <a:pt x="102" y="51"/>
                    </a:cubicBezTo>
                    <a:cubicBezTo>
                      <a:pt x="101" y="51"/>
                      <a:pt x="102" y="52"/>
                      <a:pt x="103" y="52"/>
                    </a:cubicBezTo>
                    <a:cubicBezTo>
                      <a:pt x="103" y="52"/>
                      <a:pt x="104" y="52"/>
                      <a:pt x="103" y="53"/>
                    </a:cubicBezTo>
                    <a:cubicBezTo>
                      <a:pt x="103" y="54"/>
                      <a:pt x="102" y="54"/>
                      <a:pt x="102" y="54"/>
                    </a:cubicBezTo>
                    <a:cubicBezTo>
                      <a:pt x="101" y="54"/>
                      <a:pt x="100" y="54"/>
                      <a:pt x="99" y="53"/>
                    </a:cubicBezTo>
                    <a:cubicBezTo>
                      <a:pt x="99" y="53"/>
                      <a:pt x="98" y="53"/>
                      <a:pt x="97" y="52"/>
                    </a:cubicBezTo>
                    <a:cubicBezTo>
                      <a:pt x="96" y="52"/>
                      <a:pt x="96" y="52"/>
                      <a:pt x="95" y="52"/>
                    </a:cubicBezTo>
                    <a:cubicBezTo>
                      <a:pt x="94" y="52"/>
                      <a:pt x="93" y="52"/>
                      <a:pt x="93" y="51"/>
                    </a:cubicBezTo>
                    <a:cubicBezTo>
                      <a:pt x="92" y="51"/>
                      <a:pt x="92" y="51"/>
                      <a:pt x="91" y="51"/>
                    </a:cubicBezTo>
                    <a:cubicBezTo>
                      <a:pt x="91" y="51"/>
                      <a:pt x="90" y="51"/>
                      <a:pt x="90" y="51"/>
                    </a:cubicBezTo>
                    <a:cubicBezTo>
                      <a:pt x="89" y="52"/>
                      <a:pt x="90" y="53"/>
                      <a:pt x="90" y="53"/>
                    </a:cubicBezTo>
                    <a:cubicBezTo>
                      <a:pt x="90" y="54"/>
                      <a:pt x="90" y="55"/>
                      <a:pt x="90" y="56"/>
                    </a:cubicBezTo>
                    <a:cubicBezTo>
                      <a:pt x="90" y="57"/>
                      <a:pt x="90" y="57"/>
                      <a:pt x="90" y="58"/>
                    </a:cubicBezTo>
                    <a:cubicBezTo>
                      <a:pt x="89" y="59"/>
                      <a:pt x="89" y="60"/>
                      <a:pt x="89" y="60"/>
                    </a:cubicBezTo>
                    <a:cubicBezTo>
                      <a:pt x="88" y="61"/>
                      <a:pt x="88" y="61"/>
                      <a:pt x="88" y="61"/>
                    </a:cubicBezTo>
                    <a:cubicBezTo>
                      <a:pt x="87" y="62"/>
                      <a:pt x="86" y="61"/>
                      <a:pt x="86" y="60"/>
                    </a:cubicBezTo>
                    <a:cubicBezTo>
                      <a:pt x="86" y="60"/>
                      <a:pt x="85" y="59"/>
                      <a:pt x="84" y="59"/>
                    </a:cubicBezTo>
                    <a:cubicBezTo>
                      <a:pt x="84" y="59"/>
                      <a:pt x="83" y="60"/>
                      <a:pt x="83" y="61"/>
                    </a:cubicBezTo>
                    <a:cubicBezTo>
                      <a:pt x="82" y="62"/>
                      <a:pt x="80" y="63"/>
                      <a:pt x="80" y="65"/>
                    </a:cubicBezTo>
                    <a:cubicBezTo>
                      <a:pt x="79" y="66"/>
                      <a:pt x="79" y="68"/>
                      <a:pt x="78" y="69"/>
                    </a:cubicBezTo>
                    <a:cubicBezTo>
                      <a:pt x="77" y="70"/>
                      <a:pt x="75" y="70"/>
                      <a:pt x="76" y="71"/>
                    </a:cubicBezTo>
                    <a:cubicBezTo>
                      <a:pt x="76" y="73"/>
                      <a:pt x="78" y="74"/>
                      <a:pt x="78" y="76"/>
                    </a:cubicBezTo>
                    <a:cubicBezTo>
                      <a:pt x="78" y="77"/>
                      <a:pt x="78" y="78"/>
                      <a:pt x="76" y="79"/>
                    </a:cubicBezTo>
                    <a:cubicBezTo>
                      <a:pt x="75" y="80"/>
                      <a:pt x="74" y="82"/>
                      <a:pt x="74" y="83"/>
                    </a:cubicBezTo>
                    <a:cubicBezTo>
                      <a:pt x="73" y="84"/>
                      <a:pt x="73" y="85"/>
                      <a:pt x="73" y="85"/>
                    </a:cubicBezTo>
                    <a:cubicBezTo>
                      <a:pt x="73" y="86"/>
                      <a:pt x="72" y="86"/>
                      <a:pt x="71" y="87"/>
                    </a:cubicBezTo>
                    <a:cubicBezTo>
                      <a:pt x="71" y="88"/>
                      <a:pt x="72" y="90"/>
                      <a:pt x="71" y="91"/>
                    </a:cubicBezTo>
                    <a:cubicBezTo>
                      <a:pt x="71" y="91"/>
                      <a:pt x="70" y="92"/>
                      <a:pt x="70" y="92"/>
                    </a:cubicBezTo>
                    <a:cubicBezTo>
                      <a:pt x="69" y="93"/>
                      <a:pt x="69" y="93"/>
                      <a:pt x="68" y="93"/>
                    </a:cubicBezTo>
                    <a:cubicBezTo>
                      <a:pt x="66" y="93"/>
                      <a:pt x="65" y="93"/>
                      <a:pt x="65" y="95"/>
                    </a:cubicBezTo>
                    <a:cubicBezTo>
                      <a:pt x="66" y="96"/>
                      <a:pt x="66" y="98"/>
                      <a:pt x="66" y="99"/>
                    </a:cubicBezTo>
                    <a:cubicBezTo>
                      <a:pt x="66" y="100"/>
                      <a:pt x="65" y="101"/>
                      <a:pt x="65" y="101"/>
                    </a:cubicBezTo>
                    <a:cubicBezTo>
                      <a:pt x="65" y="102"/>
                      <a:pt x="65" y="103"/>
                      <a:pt x="65" y="104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4" y="107"/>
                      <a:pt x="64" y="108"/>
                    </a:cubicBezTo>
                    <a:cubicBezTo>
                      <a:pt x="64" y="108"/>
                      <a:pt x="64" y="109"/>
                      <a:pt x="64" y="109"/>
                    </a:cubicBezTo>
                    <a:cubicBezTo>
                      <a:pt x="64" y="110"/>
                      <a:pt x="63" y="112"/>
                      <a:pt x="62" y="113"/>
                    </a:cubicBezTo>
                    <a:cubicBezTo>
                      <a:pt x="62" y="114"/>
                      <a:pt x="61" y="115"/>
                      <a:pt x="61" y="115"/>
                    </a:cubicBezTo>
                    <a:cubicBezTo>
                      <a:pt x="61" y="116"/>
                      <a:pt x="60" y="116"/>
                      <a:pt x="60" y="117"/>
                    </a:cubicBezTo>
                    <a:cubicBezTo>
                      <a:pt x="59" y="118"/>
                      <a:pt x="60" y="119"/>
                      <a:pt x="61" y="120"/>
                    </a:cubicBezTo>
                    <a:cubicBezTo>
                      <a:pt x="62" y="120"/>
                      <a:pt x="62" y="120"/>
                      <a:pt x="63" y="121"/>
                    </a:cubicBezTo>
                    <a:cubicBezTo>
                      <a:pt x="63" y="122"/>
                      <a:pt x="63" y="123"/>
                      <a:pt x="63" y="124"/>
                    </a:cubicBezTo>
                    <a:cubicBezTo>
                      <a:pt x="63" y="125"/>
                      <a:pt x="62" y="127"/>
                      <a:pt x="61" y="127"/>
                    </a:cubicBezTo>
                    <a:cubicBezTo>
                      <a:pt x="60" y="127"/>
                      <a:pt x="60" y="127"/>
                      <a:pt x="59" y="127"/>
                    </a:cubicBezTo>
                    <a:cubicBezTo>
                      <a:pt x="58" y="126"/>
                      <a:pt x="57" y="126"/>
                      <a:pt x="56" y="126"/>
                    </a:cubicBezTo>
                    <a:cubicBezTo>
                      <a:pt x="55" y="127"/>
                      <a:pt x="53" y="128"/>
                      <a:pt x="52" y="129"/>
                    </a:cubicBezTo>
                    <a:cubicBezTo>
                      <a:pt x="51" y="130"/>
                      <a:pt x="51" y="132"/>
                      <a:pt x="50" y="133"/>
                    </a:cubicBezTo>
                    <a:cubicBezTo>
                      <a:pt x="49" y="134"/>
                      <a:pt x="50" y="134"/>
                      <a:pt x="50" y="135"/>
                    </a:cubicBezTo>
                    <a:cubicBezTo>
                      <a:pt x="50" y="136"/>
                      <a:pt x="49" y="136"/>
                      <a:pt x="49" y="137"/>
                    </a:cubicBezTo>
                    <a:cubicBezTo>
                      <a:pt x="48" y="139"/>
                      <a:pt x="49" y="140"/>
                      <a:pt x="49" y="141"/>
                    </a:cubicBezTo>
                    <a:cubicBezTo>
                      <a:pt x="50" y="142"/>
                      <a:pt x="50" y="143"/>
                      <a:pt x="49" y="143"/>
                    </a:cubicBezTo>
                    <a:cubicBezTo>
                      <a:pt x="49" y="144"/>
                      <a:pt x="49" y="145"/>
                      <a:pt x="49" y="145"/>
                    </a:cubicBezTo>
                    <a:cubicBezTo>
                      <a:pt x="49" y="146"/>
                      <a:pt x="49" y="147"/>
                      <a:pt x="49" y="148"/>
                    </a:cubicBezTo>
                    <a:cubicBezTo>
                      <a:pt x="49" y="149"/>
                      <a:pt x="49" y="149"/>
                      <a:pt x="49" y="150"/>
                    </a:cubicBezTo>
                    <a:cubicBezTo>
                      <a:pt x="50" y="152"/>
                      <a:pt x="50" y="153"/>
                      <a:pt x="50" y="155"/>
                    </a:cubicBezTo>
                    <a:cubicBezTo>
                      <a:pt x="50" y="156"/>
                      <a:pt x="50" y="157"/>
                      <a:pt x="50" y="158"/>
                    </a:cubicBezTo>
                    <a:cubicBezTo>
                      <a:pt x="50" y="159"/>
                      <a:pt x="49" y="159"/>
                      <a:pt x="49" y="160"/>
                    </a:cubicBezTo>
                    <a:cubicBezTo>
                      <a:pt x="49" y="161"/>
                      <a:pt x="50" y="162"/>
                      <a:pt x="50" y="162"/>
                    </a:cubicBezTo>
                    <a:cubicBezTo>
                      <a:pt x="51" y="163"/>
                      <a:pt x="51" y="163"/>
                      <a:pt x="52" y="164"/>
                    </a:cubicBezTo>
                    <a:cubicBezTo>
                      <a:pt x="53" y="164"/>
                      <a:pt x="54" y="166"/>
                      <a:pt x="54" y="167"/>
                    </a:cubicBezTo>
                    <a:cubicBezTo>
                      <a:pt x="54" y="168"/>
                      <a:pt x="54" y="168"/>
                      <a:pt x="53" y="169"/>
                    </a:cubicBezTo>
                    <a:cubicBezTo>
                      <a:pt x="53" y="169"/>
                      <a:pt x="53" y="170"/>
                      <a:pt x="53" y="171"/>
                    </a:cubicBezTo>
                    <a:cubicBezTo>
                      <a:pt x="52" y="171"/>
                      <a:pt x="51" y="171"/>
                      <a:pt x="50" y="171"/>
                    </a:cubicBezTo>
                    <a:cubicBezTo>
                      <a:pt x="50" y="172"/>
                      <a:pt x="50" y="173"/>
                      <a:pt x="50" y="174"/>
                    </a:cubicBezTo>
                    <a:cubicBezTo>
                      <a:pt x="51" y="175"/>
                      <a:pt x="52" y="177"/>
                      <a:pt x="52" y="179"/>
                    </a:cubicBezTo>
                    <a:cubicBezTo>
                      <a:pt x="52" y="180"/>
                      <a:pt x="52" y="181"/>
                      <a:pt x="52" y="182"/>
                    </a:cubicBezTo>
                    <a:cubicBezTo>
                      <a:pt x="52" y="183"/>
                      <a:pt x="52" y="184"/>
                      <a:pt x="51" y="184"/>
                    </a:cubicBezTo>
                    <a:cubicBezTo>
                      <a:pt x="51" y="185"/>
                      <a:pt x="50" y="186"/>
                      <a:pt x="49" y="186"/>
                    </a:cubicBezTo>
                    <a:cubicBezTo>
                      <a:pt x="49" y="186"/>
                      <a:pt x="48" y="186"/>
                      <a:pt x="47" y="187"/>
                    </a:cubicBezTo>
                    <a:cubicBezTo>
                      <a:pt x="47" y="188"/>
                      <a:pt x="48" y="189"/>
                      <a:pt x="47" y="189"/>
                    </a:cubicBezTo>
                    <a:cubicBezTo>
                      <a:pt x="47" y="190"/>
                      <a:pt x="46" y="190"/>
                      <a:pt x="46" y="191"/>
                    </a:cubicBezTo>
                    <a:cubicBezTo>
                      <a:pt x="46" y="192"/>
                      <a:pt x="46" y="193"/>
                      <a:pt x="47" y="194"/>
                    </a:cubicBezTo>
                    <a:cubicBezTo>
                      <a:pt x="47" y="195"/>
                      <a:pt x="47" y="195"/>
                      <a:pt x="46" y="197"/>
                    </a:cubicBezTo>
                    <a:cubicBezTo>
                      <a:pt x="46" y="197"/>
                      <a:pt x="46" y="200"/>
                      <a:pt x="45" y="200"/>
                    </a:cubicBezTo>
                    <a:cubicBezTo>
                      <a:pt x="43" y="199"/>
                      <a:pt x="45" y="197"/>
                      <a:pt x="43" y="197"/>
                    </a:cubicBezTo>
                    <a:cubicBezTo>
                      <a:pt x="43" y="197"/>
                      <a:pt x="43" y="196"/>
                      <a:pt x="43" y="196"/>
                    </a:cubicBezTo>
                    <a:cubicBezTo>
                      <a:pt x="42" y="196"/>
                      <a:pt x="42" y="196"/>
                      <a:pt x="41" y="196"/>
                    </a:cubicBezTo>
                    <a:cubicBezTo>
                      <a:pt x="41" y="196"/>
                      <a:pt x="41" y="196"/>
                      <a:pt x="41" y="196"/>
                    </a:cubicBezTo>
                    <a:cubicBezTo>
                      <a:pt x="41" y="196"/>
                      <a:pt x="40" y="196"/>
                      <a:pt x="39" y="195"/>
                    </a:cubicBezTo>
                    <a:cubicBezTo>
                      <a:pt x="39" y="195"/>
                      <a:pt x="40" y="195"/>
                      <a:pt x="40" y="194"/>
                    </a:cubicBezTo>
                    <a:cubicBezTo>
                      <a:pt x="40" y="194"/>
                      <a:pt x="39" y="194"/>
                      <a:pt x="39" y="193"/>
                    </a:cubicBezTo>
                    <a:cubicBezTo>
                      <a:pt x="39" y="193"/>
                      <a:pt x="39" y="193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1"/>
                      <a:pt x="39" y="191"/>
                      <a:pt x="39" y="190"/>
                    </a:cubicBezTo>
                    <a:cubicBezTo>
                      <a:pt x="39" y="190"/>
                      <a:pt x="39" y="189"/>
                      <a:pt x="39" y="189"/>
                    </a:cubicBezTo>
                    <a:cubicBezTo>
                      <a:pt x="38" y="189"/>
                      <a:pt x="38" y="191"/>
                      <a:pt x="38" y="191"/>
                    </a:cubicBezTo>
                    <a:cubicBezTo>
                      <a:pt x="37" y="191"/>
                      <a:pt x="38" y="190"/>
                      <a:pt x="37" y="189"/>
                    </a:cubicBezTo>
                    <a:cubicBezTo>
                      <a:pt x="37" y="189"/>
                      <a:pt x="36" y="189"/>
                      <a:pt x="37" y="190"/>
                    </a:cubicBezTo>
                    <a:cubicBezTo>
                      <a:pt x="37" y="190"/>
                      <a:pt x="37" y="191"/>
                      <a:pt x="36" y="191"/>
                    </a:cubicBezTo>
                    <a:cubicBezTo>
                      <a:pt x="36" y="192"/>
                      <a:pt x="37" y="192"/>
                      <a:pt x="38" y="192"/>
                    </a:cubicBezTo>
                    <a:cubicBezTo>
                      <a:pt x="38" y="193"/>
                      <a:pt x="38" y="194"/>
                      <a:pt x="38" y="195"/>
                    </a:cubicBezTo>
                    <a:cubicBezTo>
                      <a:pt x="37" y="195"/>
                      <a:pt x="37" y="195"/>
                      <a:pt x="37" y="196"/>
                    </a:cubicBezTo>
                    <a:cubicBezTo>
                      <a:pt x="37" y="196"/>
                      <a:pt x="37" y="197"/>
                      <a:pt x="37" y="197"/>
                    </a:cubicBezTo>
                    <a:cubicBezTo>
                      <a:pt x="37" y="197"/>
                      <a:pt x="37" y="199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8"/>
                      <a:pt x="35" y="198"/>
                      <a:pt x="35" y="198"/>
                    </a:cubicBezTo>
                    <a:cubicBezTo>
                      <a:pt x="34" y="198"/>
                      <a:pt x="35" y="199"/>
                      <a:pt x="34" y="199"/>
                    </a:cubicBezTo>
                    <a:cubicBezTo>
                      <a:pt x="33" y="199"/>
                      <a:pt x="33" y="198"/>
                      <a:pt x="33" y="198"/>
                    </a:cubicBezTo>
                    <a:cubicBezTo>
                      <a:pt x="33" y="197"/>
                      <a:pt x="32" y="197"/>
                      <a:pt x="32" y="197"/>
                    </a:cubicBezTo>
                    <a:cubicBezTo>
                      <a:pt x="31" y="198"/>
                      <a:pt x="33" y="198"/>
                      <a:pt x="32" y="199"/>
                    </a:cubicBezTo>
                    <a:cubicBezTo>
                      <a:pt x="32" y="200"/>
                      <a:pt x="29" y="199"/>
                      <a:pt x="30" y="201"/>
                    </a:cubicBezTo>
                    <a:cubicBezTo>
                      <a:pt x="30" y="201"/>
                      <a:pt x="31" y="200"/>
                      <a:pt x="31" y="201"/>
                    </a:cubicBezTo>
                    <a:cubicBezTo>
                      <a:pt x="31" y="202"/>
                      <a:pt x="30" y="202"/>
                      <a:pt x="29" y="202"/>
                    </a:cubicBezTo>
                    <a:cubicBezTo>
                      <a:pt x="29" y="202"/>
                      <a:pt x="28" y="201"/>
                      <a:pt x="28" y="202"/>
                    </a:cubicBezTo>
                    <a:cubicBezTo>
                      <a:pt x="28" y="202"/>
                      <a:pt x="29" y="202"/>
                      <a:pt x="28" y="203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29" y="203"/>
                      <a:pt x="28" y="204"/>
                      <a:pt x="28" y="204"/>
                    </a:cubicBezTo>
                    <a:cubicBezTo>
                      <a:pt x="27" y="204"/>
                      <a:pt x="27" y="205"/>
                      <a:pt x="26" y="205"/>
                    </a:cubicBezTo>
                    <a:cubicBezTo>
                      <a:pt x="26" y="205"/>
                      <a:pt x="26" y="205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7"/>
                      <a:pt x="25" y="207"/>
                      <a:pt x="25" y="207"/>
                    </a:cubicBezTo>
                    <a:cubicBezTo>
                      <a:pt x="24" y="207"/>
                      <a:pt x="24" y="208"/>
                      <a:pt x="24" y="208"/>
                    </a:cubicBezTo>
                    <a:cubicBezTo>
                      <a:pt x="24" y="208"/>
                      <a:pt x="23" y="208"/>
                      <a:pt x="23" y="209"/>
                    </a:cubicBezTo>
                    <a:cubicBezTo>
                      <a:pt x="23" y="209"/>
                      <a:pt x="22" y="210"/>
                      <a:pt x="22" y="209"/>
                    </a:cubicBezTo>
                    <a:cubicBezTo>
                      <a:pt x="21" y="209"/>
                      <a:pt x="22" y="208"/>
                      <a:pt x="22" y="208"/>
                    </a:cubicBezTo>
                    <a:cubicBezTo>
                      <a:pt x="21" y="208"/>
                      <a:pt x="21" y="209"/>
                      <a:pt x="21" y="210"/>
                    </a:cubicBezTo>
                    <a:cubicBezTo>
                      <a:pt x="20" y="210"/>
                      <a:pt x="20" y="210"/>
                      <a:pt x="19" y="210"/>
                    </a:cubicBezTo>
                    <a:cubicBezTo>
                      <a:pt x="19" y="210"/>
                      <a:pt x="18" y="211"/>
                      <a:pt x="18" y="211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6" y="210"/>
                      <a:pt x="16" y="211"/>
                      <a:pt x="16" y="211"/>
                    </a:cubicBezTo>
                    <a:cubicBezTo>
                      <a:pt x="15" y="210"/>
                      <a:pt x="16" y="210"/>
                      <a:pt x="15" y="210"/>
                    </a:cubicBezTo>
                    <a:cubicBezTo>
                      <a:pt x="15" y="210"/>
                      <a:pt x="15" y="210"/>
                      <a:pt x="15" y="210"/>
                    </a:cubicBezTo>
                    <a:cubicBezTo>
                      <a:pt x="15" y="210"/>
                      <a:pt x="15" y="210"/>
                      <a:pt x="14" y="210"/>
                    </a:cubicBezTo>
                    <a:cubicBezTo>
                      <a:pt x="14" y="210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8"/>
                    </a:cubicBezTo>
                    <a:cubicBezTo>
                      <a:pt x="13" y="208"/>
                      <a:pt x="12" y="208"/>
                      <a:pt x="12" y="208"/>
                    </a:cubicBezTo>
                    <a:cubicBezTo>
                      <a:pt x="12" y="208"/>
                      <a:pt x="13" y="208"/>
                      <a:pt x="13" y="208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8"/>
                      <a:pt x="11" y="208"/>
                      <a:pt x="10" y="208"/>
                    </a:cubicBezTo>
                    <a:cubicBezTo>
                      <a:pt x="10" y="208"/>
                      <a:pt x="10" y="207"/>
                      <a:pt x="9" y="207"/>
                    </a:cubicBezTo>
                    <a:cubicBezTo>
                      <a:pt x="8" y="207"/>
                      <a:pt x="8" y="206"/>
                      <a:pt x="8" y="206"/>
                    </a:cubicBezTo>
                    <a:cubicBezTo>
                      <a:pt x="7" y="205"/>
                      <a:pt x="8" y="205"/>
                      <a:pt x="7" y="205"/>
                    </a:cubicBezTo>
                    <a:cubicBezTo>
                      <a:pt x="7" y="205"/>
                      <a:pt x="6" y="205"/>
                      <a:pt x="6" y="205"/>
                    </a:cubicBezTo>
                    <a:cubicBezTo>
                      <a:pt x="5" y="204"/>
                      <a:pt x="5" y="203"/>
                      <a:pt x="5" y="203"/>
                    </a:cubicBezTo>
                    <a:cubicBezTo>
                      <a:pt x="5" y="202"/>
                      <a:pt x="4" y="202"/>
                      <a:pt x="4" y="202"/>
                    </a:cubicBezTo>
                    <a:cubicBezTo>
                      <a:pt x="4" y="201"/>
                      <a:pt x="4" y="201"/>
                      <a:pt x="5" y="201"/>
                    </a:cubicBezTo>
                    <a:cubicBezTo>
                      <a:pt x="5" y="200"/>
                      <a:pt x="5" y="199"/>
                      <a:pt x="5" y="199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5" y="198"/>
                      <a:pt x="6" y="198"/>
                      <a:pt x="6" y="198"/>
                    </a:cubicBezTo>
                    <a:cubicBezTo>
                      <a:pt x="6" y="199"/>
                      <a:pt x="5" y="199"/>
                      <a:pt x="6" y="200"/>
                    </a:cubicBezTo>
                    <a:cubicBezTo>
                      <a:pt x="6" y="200"/>
                      <a:pt x="6" y="199"/>
                      <a:pt x="7" y="199"/>
                    </a:cubicBezTo>
                    <a:cubicBezTo>
                      <a:pt x="7" y="199"/>
                      <a:pt x="7" y="199"/>
                      <a:pt x="7" y="199"/>
                    </a:cubicBezTo>
                    <a:cubicBezTo>
                      <a:pt x="7" y="200"/>
                      <a:pt x="8" y="200"/>
                      <a:pt x="8" y="200"/>
                    </a:cubicBezTo>
                    <a:cubicBezTo>
                      <a:pt x="9" y="200"/>
                      <a:pt x="8" y="200"/>
                      <a:pt x="8" y="199"/>
                    </a:cubicBezTo>
                    <a:cubicBezTo>
                      <a:pt x="8" y="199"/>
                      <a:pt x="10" y="198"/>
                      <a:pt x="11" y="198"/>
                    </a:cubicBezTo>
                    <a:cubicBezTo>
                      <a:pt x="10" y="198"/>
                      <a:pt x="9" y="198"/>
                      <a:pt x="9" y="198"/>
                    </a:cubicBezTo>
                    <a:cubicBezTo>
                      <a:pt x="8" y="198"/>
                      <a:pt x="8" y="199"/>
                      <a:pt x="8" y="199"/>
                    </a:cubicBezTo>
                    <a:cubicBezTo>
                      <a:pt x="7" y="198"/>
                      <a:pt x="8" y="198"/>
                      <a:pt x="8" y="198"/>
                    </a:cubicBezTo>
                    <a:cubicBezTo>
                      <a:pt x="8" y="198"/>
                      <a:pt x="7" y="198"/>
                      <a:pt x="7" y="197"/>
                    </a:cubicBezTo>
                    <a:cubicBezTo>
                      <a:pt x="7" y="197"/>
                      <a:pt x="7" y="197"/>
                      <a:pt x="8" y="197"/>
                    </a:cubicBezTo>
                    <a:cubicBezTo>
                      <a:pt x="8" y="197"/>
                      <a:pt x="8" y="196"/>
                      <a:pt x="8" y="196"/>
                    </a:cubicBezTo>
                    <a:cubicBezTo>
                      <a:pt x="8" y="196"/>
                      <a:pt x="8" y="196"/>
                      <a:pt x="8" y="196"/>
                    </a:cubicBezTo>
                    <a:cubicBezTo>
                      <a:pt x="9" y="195"/>
                      <a:pt x="9" y="195"/>
                      <a:pt x="10" y="194"/>
                    </a:cubicBezTo>
                    <a:cubicBezTo>
                      <a:pt x="10" y="194"/>
                      <a:pt x="9" y="194"/>
                      <a:pt x="9" y="194"/>
                    </a:cubicBezTo>
                    <a:cubicBezTo>
                      <a:pt x="8" y="194"/>
                      <a:pt x="8" y="193"/>
                      <a:pt x="8" y="193"/>
                    </a:cubicBezTo>
                    <a:cubicBezTo>
                      <a:pt x="9" y="193"/>
                      <a:pt x="9" y="192"/>
                      <a:pt x="9" y="192"/>
                    </a:cubicBezTo>
                    <a:cubicBezTo>
                      <a:pt x="10" y="191"/>
                      <a:pt x="10" y="191"/>
                      <a:pt x="11" y="191"/>
                    </a:cubicBezTo>
                    <a:cubicBezTo>
                      <a:pt x="11" y="191"/>
                      <a:pt x="10" y="191"/>
                      <a:pt x="10" y="191"/>
                    </a:cubicBezTo>
                    <a:cubicBezTo>
                      <a:pt x="10" y="191"/>
                      <a:pt x="10" y="190"/>
                      <a:pt x="10" y="190"/>
                    </a:cubicBezTo>
                    <a:cubicBezTo>
                      <a:pt x="9" y="190"/>
                      <a:pt x="9" y="193"/>
                      <a:pt x="7" y="192"/>
                    </a:cubicBezTo>
                    <a:cubicBezTo>
                      <a:pt x="6" y="192"/>
                      <a:pt x="7" y="191"/>
                      <a:pt x="6" y="192"/>
                    </a:cubicBezTo>
                    <a:cubicBezTo>
                      <a:pt x="6" y="192"/>
                      <a:pt x="5" y="193"/>
                      <a:pt x="5" y="193"/>
                    </a:cubicBezTo>
                    <a:cubicBezTo>
                      <a:pt x="4" y="194"/>
                      <a:pt x="4" y="195"/>
                      <a:pt x="4" y="194"/>
                    </a:cubicBezTo>
                    <a:cubicBezTo>
                      <a:pt x="4" y="194"/>
                      <a:pt x="4" y="193"/>
                      <a:pt x="4" y="193"/>
                    </a:cubicBezTo>
                    <a:cubicBezTo>
                      <a:pt x="4" y="193"/>
                      <a:pt x="3" y="193"/>
                      <a:pt x="3" y="193"/>
                    </a:cubicBezTo>
                    <a:cubicBezTo>
                      <a:pt x="2" y="193"/>
                      <a:pt x="3" y="191"/>
                      <a:pt x="3" y="191"/>
                    </a:cubicBezTo>
                    <a:cubicBezTo>
                      <a:pt x="3" y="190"/>
                      <a:pt x="3" y="189"/>
                      <a:pt x="4" y="190"/>
                    </a:cubicBezTo>
                    <a:cubicBezTo>
                      <a:pt x="4" y="190"/>
                      <a:pt x="3" y="191"/>
                      <a:pt x="4" y="191"/>
                    </a:cubicBezTo>
                    <a:cubicBezTo>
                      <a:pt x="5" y="192"/>
                      <a:pt x="4" y="190"/>
                      <a:pt x="5" y="190"/>
                    </a:cubicBezTo>
                    <a:cubicBezTo>
                      <a:pt x="5" y="190"/>
                      <a:pt x="5" y="189"/>
                      <a:pt x="5" y="189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7" y="190"/>
                      <a:pt x="7" y="190"/>
                    </a:cubicBezTo>
                    <a:cubicBezTo>
                      <a:pt x="7" y="190"/>
                      <a:pt x="6" y="189"/>
                      <a:pt x="7" y="189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8" y="188"/>
                      <a:pt x="9" y="188"/>
                      <a:pt x="9" y="187"/>
                    </a:cubicBezTo>
                    <a:cubicBezTo>
                      <a:pt x="9" y="187"/>
                      <a:pt x="8" y="188"/>
                      <a:pt x="7" y="188"/>
                    </a:cubicBezTo>
                    <a:cubicBezTo>
                      <a:pt x="7" y="188"/>
                      <a:pt x="7" y="188"/>
                      <a:pt x="7" y="187"/>
                    </a:cubicBezTo>
                    <a:cubicBezTo>
                      <a:pt x="7" y="187"/>
                      <a:pt x="7" y="188"/>
                      <a:pt x="6" y="188"/>
                    </a:cubicBezTo>
                    <a:cubicBezTo>
                      <a:pt x="6" y="187"/>
                      <a:pt x="5" y="187"/>
                      <a:pt x="6" y="186"/>
                    </a:cubicBezTo>
                    <a:cubicBezTo>
                      <a:pt x="6" y="186"/>
                      <a:pt x="7" y="186"/>
                      <a:pt x="7" y="185"/>
                    </a:cubicBezTo>
                    <a:cubicBezTo>
                      <a:pt x="8" y="185"/>
                      <a:pt x="7" y="185"/>
                      <a:pt x="8" y="185"/>
                    </a:cubicBezTo>
                    <a:cubicBezTo>
                      <a:pt x="8" y="184"/>
                      <a:pt x="9" y="184"/>
                      <a:pt x="9" y="18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8" y="182"/>
                      <a:pt x="9" y="182"/>
                      <a:pt x="9" y="181"/>
                    </a:cubicBezTo>
                    <a:cubicBezTo>
                      <a:pt x="10" y="181"/>
                      <a:pt x="10" y="180"/>
                      <a:pt x="11" y="180"/>
                    </a:cubicBezTo>
                    <a:cubicBezTo>
                      <a:pt x="11" y="179"/>
                      <a:pt x="13" y="178"/>
                      <a:pt x="12" y="178"/>
                    </a:cubicBezTo>
                    <a:cubicBezTo>
                      <a:pt x="11" y="178"/>
                      <a:pt x="11" y="179"/>
                      <a:pt x="11" y="179"/>
                    </a:cubicBezTo>
                    <a:cubicBezTo>
                      <a:pt x="10" y="179"/>
                      <a:pt x="10" y="179"/>
                      <a:pt x="10" y="179"/>
                    </a:cubicBezTo>
                    <a:cubicBezTo>
                      <a:pt x="9" y="179"/>
                      <a:pt x="9" y="180"/>
                      <a:pt x="9" y="180"/>
                    </a:cubicBezTo>
                    <a:cubicBezTo>
                      <a:pt x="9" y="180"/>
                      <a:pt x="8" y="181"/>
                      <a:pt x="8" y="181"/>
                    </a:cubicBezTo>
                    <a:cubicBezTo>
                      <a:pt x="8" y="182"/>
                      <a:pt x="8" y="181"/>
                      <a:pt x="8" y="181"/>
                    </a:cubicBezTo>
                    <a:cubicBezTo>
                      <a:pt x="7" y="182"/>
                      <a:pt x="7" y="182"/>
                      <a:pt x="7" y="183"/>
                    </a:cubicBezTo>
                    <a:cubicBezTo>
                      <a:pt x="7" y="183"/>
                      <a:pt x="7" y="183"/>
                      <a:pt x="7" y="184"/>
                    </a:cubicBezTo>
                    <a:cubicBezTo>
                      <a:pt x="6" y="184"/>
                      <a:pt x="7" y="184"/>
                      <a:pt x="6" y="185"/>
                    </a:cubicBezTo>
                    <a:cubicBezTo>
                      <a:pt x="6" y="185"/>
                      <a:pt x="6" y="185"/>
                      <a:pt x="6" y="185"/>
                    </a:cubicBezTo>
                    <a:cubicBezTo>
                      <a:pt x="5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3"/>
                    </a:cubicBezTo>
                    <a:cubicBezTo>
                      <a:pt x="6" y="183"/>
                      <a:pt x="6" y="183"/>
                      <a:pt x="6" y="182"/>
                    </a:cubicBezTo>
                    <a:cubicBezTo>
                      <a:pt x="5" y="182"/>
                      <a:pt x="5" y="183"/>
                      <a:pt x="5" y="183"/>
                    </a:cubicBezTo>
                    <a:cubicBezTo>
                      <a:pt x="5" y="183"/>
                      <a:pt x="5" y="183"/>
                      <a:pt x="5" y="182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5" y="181"/>
                      <a:pt x="6" y="180"/>
                      <a:pt x="6" y="180"/>
                    </a:cubicBezTo>
                    <a:cubicBezTo>
                      <a:pt x="5" y="180"/>
                      <a:pt x="5" y="182"/>
                      <a:pt x="4" y="182"/>
                    </a:cubicBezTo>
                    <a:cubicBezTo>
                      <a:pt x="4" y="182"/>
                      <a:pt x="4" y="183"/>
                      <a:pt x="4" y="183"/>
                    </a:cubicBezTo>
                    <a:cubicBezTo>
                      <a:pt x="3" y="183"/>
                      <a:pt x="3" y="182"/>
                      <a:pt x="3" y="182"/>
                    </a:cubicBezTo>
                    <a:cubicBezTo>
                      <a:pt x="3" y="181"/>
                      <a:pt x="2" y="181"/>
                      <a:pt x="2" y="181"/>
                    </a:cubicBezTo>
                    <a:cubicBezTo>
                      <a:pt x="2" y="180"/>
                      <a:pt x="2" y="180"/>
                      <a:pt x="3" y="180"/>
                    </a:cubicBezTo>
                    <a:cubicBezTo>
                      <a:pt x="3" y="179"/>
                      <a:pt x="3" y="178"/>
                      <a:pt x="4" y="178"/>
                    </a:cubicBezTo>
                    <a:cubicBezTo>
                      <a:pt x="4" y="178"/>
                      <a:pt x="4" y="179"/>
                      <a:pt x="5" y="179"/>
                    </a:cubicBezTo>
                    <a:cubicBezTo>
                      <a:pt x="5" y="180"/>
                      <a:pt x="5" y="179"/>
                      <a:pt x="6" y="178"/>
                    </a:cubicBezTo>
                    <a:cubicBezTo>
                      <a:pt x="6" y="178"/>
                      <a:pt x="6" y="177"/>
                      <a:pt x="6" y="176"/>
                    </a:cubicBezTo>
                    <a:cubicBezTo>
                      <a:pt x="5" y="174"/>
                      <a:pt x="4" y="177"/>
                      <a:pt x="4" y="176"/>
                    </a:cubicBezTo>
                    <a:cubicBezTo>
                      <a:pt x="4" y="176"/>
                      <a:pt x="4" y="176"/>
                      <a:pt x="4" y="175"/>
                    </a:cubicBezTo>
                    <a:cubicBezTo>
                      <a:pt x="4" y="175"/>
                      <a:pt x="3" y="174"/>
                      <a:pt x="3" y="174"/>
                    </a:cubicBezTo>
                    <a:cubicBezTo>
                      <a:pt x="3" y="174"/>
                      <a:pt x="4" y="174"/>
                      <a:pt x="4" y="173"/>
                    </a:cubicBezTo>
                    <a:cubicBezTo>
                      <a:pt x="4" y="173"/>
                      <a:pt x="2" y="174"/>
                      <a:pt x="2" y="174"/>
                    </a:cubicBezTo>
                    <a:cubicBezTo>
                      <a:pt x="2" y="174"/>
                      <a:pt x="1" y="173"/>
                      <a:pt x="1" y="173"/>
                    </a:cubicBezTo>
                    <a:cubicBezTo>
                      <a:pt x="1" y="173"/>
                      <a:pt x="1" y="172"/>
                      <a:pt x="1" y="172"/>
                    </a:cubicBezTo>
                    <a:cubicBezTo>
                      <a:pt x="1" y="172"/>
                      <a:pt x="1" y="171"/>
                      <a:pt x="1" y="171"/>
                    </a:cubicBezTo>
                    <a:cubicBezTo>
                      <a:pt x="2" y="170"/>
                      <a:pt x="2" y="171"/>
                      <a:pt x="3" y="171"/>
                    </a:cubicBezTo>
                    <a:cubicBezTo>
                      <a:pt x="3" y="171"/>
                      <a:pt x="3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6" y="170"/>
                      <a:pt x="6" y="170"/>
                    </a:cubicBezTo>
                    <a:cubicBezTo>
                      <a:pt x="6" y="171"/>
                      <a:pt x="7" y="170"/>
                      <a:pt x="7" y="170"/>
                    </a:cubicBezTo>
                    <a:cubicBezTo>
                      <a:pt x="8" y="170"/>
                      <a:pt x="8" y="170"/>
                      <a:pt x="8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9" y="170"/>
                      <a:pt x="9" y="171"/>
                      <a:pt x="9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0"/>
                      <a:pt x="11" y="170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12" y="169"/>
                      <a:pt x="13" y="169"/>
                      <a:pt x="14" y="170"/>
                    </a:cubicBezTo>
                    <a:cubicBezTo>
                      <a:pt x="14" y="170"/>
                      <a:pt x="14" y="171"/>
                      <a:pt x="14" y="171"/>
                    </a:cubicBezTo>
                    <a:cubicBezTo>
                      <a:pt x="14" y="172"/>
                      <a:pt x="13" y="172"/>
                      <a:pt x="13" y="172"/>
                    </a:cubicBezTo>
                    <a:cubicBezTo>
                      <a:pt x="14" y="172"/>
                      <a:pt x="14" y="172"/>
                      <a:pt x="15" y="172"/>
                    </a:cubicBezTo>
                    <a:cubicBezTo>
                      <a:pt x="15" y="172"/>
                      <a:pt x="15" y="173"/>
                      <a:pt x="15" y="173"/>
                    </a:cubicBezTo>
                    <a:cubicBezTo>
                      <a:pt x="16" y="172"/>
                      <a:pt x="13" y="170"/>
                      <a:pt x="16" y="170"/>
                    </a:cubicBezTo>
                    <a:cubicBezTo>
                      <a:pt x="16" y="170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69"/>
                    </a:cubicBezTo>
                    <a:cubicBezTo>
                      <a:pt x="17" y="169"/>
                      <a:pt x="19" y="169"/>
                      <a:pt x="19" y="169"/>
                    </a:cubicBezTo>
                    <a:cubicBezTo>
                      <a:pt x="19" y="169"/>
                      <a:pt x="17" y="168"/>
                      <a:pt x="17" y="168"/>
                    </a:cubicBezTo>
                    <a:cubicBezTo>
                      <a:pt x="17" y="167"/>
                      <a:pt x="17" y="166"/>
                      <a:pt x="17" y="166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7" y="164"/>
                      <a:pt x="17" y="166"/>
                      <a:pt x="16" y="166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7" y="169"/>
                      <a:pt x="16" y="169"/>
                    </a:cubicBezTo>
                    <a:cubicBezTo>
                      <a:pt x="15" y="169"/>
                      <a:pt x="14" y="169"/>
                      <a:pt x="13" y="169"/>
                    </a:cubicBezTo>
                    <a:cubicBezTo>
                      <a:pt x="13" y="168"/>
                      <a:pt x="12" y="168"/>
                      <a:pt x="12" y="168"/>
                    </a:cubicBezTo>
                    <a:cubicBezTo>
                      <a:pt x="11" y="167"/>
                      <a:pt x="12" y="167"/>
                      <a:pt x="12" y="166"/>
                    </a:cubicBezTo>
                    <a:cubicBezTo>
                      <a:pt x="12" y="166"/>
                      <a:pt x="12" y="167"/>
                      <a:pt x="12" y="167"/>
                    </a:cubicBezTo>
                    <a:cubicBezTo>
                      <a:pt x="11" y="167"/>
                      <a:pt x="11" y="167"/>
                      <a:pt x="11" y="168"/>
                    </a:cubicBezTo>
                    <a:cubicBezTo>
                      <a:pt x="10" y="168"/>
                      <a:pt x="11" y="170"/>
                      <a:pt x="10" y="169"/>
                    </a:cubicBezTo>
                    <a:cubicBezTo>
                      <a:pt x="10" y="169"/>
                      <a:pt x="9" y="169"/>
                      <a:pt x="9" y="169"/>
                    </a:cubicBezTo>
                    <a:cubicBezTo>
                      <a:pt x="9" y="169"/>
                      <a:pt x="8" y="169"/>
                      <a:pt x="8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68"/>
                      <a:pt x="7" y="169"/>
                      <a:pt x="7" y="169"/>
                    </a:cubicBezTo>
                    <a:cubicBezTo>
                      <a:pt x="7" y="169"/>
                      <a:pt x="6" y="169"/>
                      <a:pt x="6" y="169"/>
                    </a:cubicBezTo>
                    <a:cubicBezTo>
                      <a:pt x="6" y="169"/>
                      <a:pt x="6" y="169"/>
                      <a:pt x="5" y="169"/>
                    </a:cubicBezTo>
                    <a:cubicBezTo>
                      <a:pt x="5" y="169"/>
                      <a:pt x="5" y="169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2" y="170"/>
                      <a:pt x="2" y="169"/>
                    </a:cubicBezTo>
                    <a:cubicBezTo>
                      <a:pt x="2" y="169"/>
                      <a:pt x="2" y="169"/>
                      <a:pt x="2" y="168"/>
                    </a:cubicBezTo>
                    <a:cubicBezTo>
                      <a:pt x="2" y="168"/>
                      <a:pt x="1" y="168"/>
                      <a:pt x="1" y="168"/>
                    </a:cubicBezTo>
                    <a:cubicBezTo>
                      <a:pt x="0" y="167"/>
                      <a:pt x="2" y="167"/>
                      <a:pt x="3" y="167"/>
                    </a:cubicBezTo>
                    <a:cubicBezTo>
                      <a:pt x="3" y="167"/>
                      <a:pt x="2" y="168"/>
                      <a:pt x="3" y="168"/>
                    </a:cubicBezTo>
                    <a:cubicBezTo>
                      <a:pt x="3" y="167"/>
                      <a:pt x="3" y="167"/>
                      <a:pt x="3" y="167"/>
                    </a:cubicBezTo>
                    <a:cubicBezTo>
                      <a:pt x="3" y="166"/>
                      <a:pt x="4" y="166"/>
                      <a:pt x="5" y="166"/>
                    </a:cubicBezTo>
                    <a:cubicBezTo>
                      <a:pt x="4" y="166"/>
                      <a:pt x="3" y="166"/>
                      <a:pt x="2" y="166"/>
                    </a:cubicBezTo>
                    <a:cubicBezTo>
                      <a:pt x="2" y="166"/>
                      <a:pt x="0" y="167"/>
                      <a:pt x="1" y="166"/>
                    </a:cubicBezTo>
                    <a:cubicBezTo>
                      <a:pt x="1" y="165"/>
                      <a:pt x="2" y="165"/>
                      <a:pt x="3" y="165"/>
                    </a:cubicBezTo>
                    <a:cubicBezTo>
                      <a:pt x="3" y="165"/>
                      <a:pt x="4" y="165"/>
                      <a:pt x="4" y="165"/>
                    </a:cubicBezTo>
                    <a:cubicBezTo>
                      <a:pt x="5" y="165"/>
                      <a:pt x="5" y="165"/>
                      <a:pt x="6" y="165"/>
                    </a:cubicBezTo>
                    <a:cubicBezTo>
                      <a:pt x="5" y="164"/>
                      <a:pt x="4" y="165"/>
                      <a:pt x="4" y="165"/>
                    </a:cubicBezTo>
                    <a:cubicBezTo>
                      <a:pt x="3" y="165"/>
                      <a:pt x="3" y="164"/>
                      <a:pt x="2" y="164"/>
                    </a:cubicBezTo>
                    <a:cubicBezTo>
                      <a:pt x="2" y="164"/>
                      <a:pt x="3" y="164"/>
                      <a:pt x="3" y="163"/>
                    </a:cubicBezTo>
                    <a:cubicBezTo>
                      <a:pt x="3" y="163"/>
                      <a:pt x="3" y="163"/>
                      <a:pt x="2" y="163"/>
                    </a:cubicBezTo>
                    <a:cubicBezTo>
                      <a:pt x="2" y="163"/>
                      <a:pt x="1" y="163"/>
                      <a:pt x="0" y="162"/>
                    </a:cubicBezTo>
                    <a:cubicBezTo>
                      <a:pt x="0" y="162"/>
                      <a:pt x="1" y="161"/>
                      <a:pt x="1" y="161"/>
                    </a:cubicBezTo>
                    <a:cubicBezTo>
                      <a:pt x="1" y="161"/>
                      <a:pt x="2" y="161"/>
                      <a:pt x="2" y="161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2" y="160"/>
                      <a:pt x="3" y="160"/>
                      <a:pt x="3" y="160"/>
                    </a:cubicBezTo>
                    <a:cubicBezTo>
                      <a:pt x="3" y="159"/>
                      <a:pt x="3" y="159"/>
                      <a:pt x="3" y="159"/>
                    </a:cubicBezTo>
                    <a:cubicBezTo>
                      <a:pt x="3" y="159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cubicBezTo>
                      <a:pt x="4" y="159"/>
                      <a:pt x="5" y="159"/>
                      <a:pt x="5" y="159"/>
                    </a:cubicBezTo>
                    <a:cubicBezTo>
                      <a:pt x="6" y="159"/>
                      <a:pt x="5" y="159"/>
                      <a:pt x="5" y="160"/>
                    </a:cubicBezTo>
                    <a:cubicBezTo>
                      <a:pt x="6" y="160"/>
                      <a:pt x="7" y="159"/>
                      <a:pt x="7" y="159"/>
                    </a:cubicBezTo>
                    <a:cubicBezTo>
                      <a:pt x="7" y="160"/>
                      <a:pt x="7" y="160"/>
                      <a:pt x="7" y="161"/>
                    </a:cubicBezTo>
                    <a:cubicBezTo>
                      <a:pt x="7" y="160"/>
                      <a:pt x="8" y="160"/>
                      <a:pt x="8" y="160"/>
                    </a:cubicBezTo>
                    <a:cubicBezTo>
                      <a:pt x="8" y="160"/>
                      <a:pt x="8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10" y="160"/>
                      <a:pt x="10" y="160"/>
                      <a:pt x="11" y="160"/>
                    </a:cubicBezTo>
                    <a:cubicBezTo>
                      <a:pt x="11" y="160"/>
                      <a:pt x="11" y="160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2" y="159"/>
                      <a:pt x="11" y="159"/>
                      <a:pt x="11" y="159"/>
                    </a:cubicBezTo>
                    <a:cubicBezTo>
                      <a:pt x="10" y="159"/>
                      <a:pt x="10" y="159"/>
                      <a:pt x="9" y="159"/>
                    </a:cubicBezTo>
                    <a:cubicBezTo>
                      <a:pt x="9" y="159"/>
                      <a:pt x="9" y="159"/>
                      <a:pt x="8" y="159"/>
                    </a:cubicBezTo>
                    <a:cubicBezTo>
                      <a:pt x="8" y="159"/>
                      <a:pt x="7" y="159"/>
                      <a:pt x="7" y="159"/>
                    </a:cubicBezTo>
                    <a:cubicBezTo>
                      <a:pt x="6" y="158"/>
                      <a:pt x="6" y="158"/>
                      <a:pt x="5" y="158"/>
                    </a:cubicBezTo>
                    <a:cubicBezTo>
                      <a:pt x="4" y="158"/>
                      <a:pt x="4" y="158"/>
                      <a:pt x="3" y="158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1" y="158"/>
                      <a:pt x="1" y="157"/>
                      <a:pt x="1" y="157"/>
                    </a:cubicBezTo>
                    <a:cubicBezTo>
                      <a:pt x="2" y="157"/>
                      <a:pt x="2" y="157"/>
                      <a:pt x="2" y="158"/>
                    </a:cubicBezTo>
                    <a:cubicBezTo>
                      <a:pt x="3" y="158"/>
                      <a:pt x="3" y="157"/>
                      <a:pt x="3" y="157"/>
                    </a:cubicBezTo>
                    <a:cubicBezTo>
                      <a:pt x="3" y="156"/>
                      <a:pt x="3" y="156"/>
                      <a:pt x="2" y="156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2" y="155"/>
                      <a:pt x="2" y="154"/>
                      <a:pt x="2" y="154"/>
                    </a:cubicBezTo>
                    <a:cubicBezTo>
                      <a:pt x="3" y="154"/>
                      <a:pt x="3" y="155"/>
                      <a:pt x="3" y="156"/>
                    </a:cubicBezTo>
                    <a:cubicBezTo>
                      <a:pt x="3" y="156"/>
                      <a:pt x="4" y="157"/>
                      <a:pt x="4" y="157"/>
                    </a:cubicBezTo>
                    <a:cubicBezTo>
                      <a:pt x="5" y="157"/>
                      <a:pt x="4" y="156"/>
                      <a:pt x="4" y="156"/>
                    </a:cubicBezTo>
                    <a:cubicBezTo>
                      <a:pt x="4" y="155"/>
                      <a:pt x="4" y="155"/>
                      <a:pt x="5" y="155"/>
                    </a:cubicBezTo>
                    <a:cubicBezTo>
                      <a:pt x="5" y="155"/>
                      <a:pt x="6" y="156"/>
                      <a:pt x="6" y="156"/>
                    </a:cubicBezTo>
                    <a:cubicBezTo>
                      <a:pt x="6" y="156"/>
                      <a:pt x="6" y="155"/>
                      <a:pt x="6" y="155"/>
                    </a:cubicBezTo>
                    <a:cubicBezTo>
                      <a:pt x="6" y="155"/>
                      <a:pt x="7" y="155"/>
                      <a:pt x="7" y="155"/>
                    </a:cubicBezTo>
                    <a:cubicBezTo>
                      <a:pt x="7" y="156"/>
                      <a:pt x="7" y="156"/>
                      <a:pt x="6" y="157"/>
                    </a:cubicBezTo>
                    <a:cubicBezTo>
                      <a:pt x="7" y="157"/>
                      <a:pt x="7" y="156"/>
                      <a:pt x="7" y="156"/>
                    </a:cubicBezTo>
                    <a:cubicBezTo>
                      <a:pt x="8" y="155"/>
                      <a:pt x="7" y="156"/>
                      <a:pt x="8" y="156"/>
                    </a:cubicBezTo>
                    <a:cubicBezTo>
                      <a:pt x="8" y="156"/>
                      <a:pt x="10" y="157"/>
                      <a:pt x="10" y="156"/>
                    </a:cubicBezTo>
                    <a:cubicBezTo>
                      <a:pt x="10" y="156"/>
                      <a:pt x="9" y="156"/>
                      <a:pt x="9" y="156"/>
                    </a:cubicBezTo>
                    <a:cubicBezTo>
                      <a:pt x="9" y="156"/>
                      <a:pt x="8" y="155"/>
                      <a:pt x="8" y="155"/>
                    </a:cubicBezTo>
                    <a:cubicBezTo>
                      <a:pt x="8" y="154"/>
                      <a:pt x="8" y="153"/>
                      <a:pt x="8" y="153"/>
                    </a:cubicBezTo>
                    <a:cubicBezTo>
                      <a:pt x="9" y="152"/>
                      <a:pt x="10" y="152"/>
                      <a:pt x="10" y="153"/>
                    </a:cubicBezTo>
                    <a:cubicBezTo>
                      <a:pt x="11" y="153"/>
                      <a:pt x="11" y="155"/>
                      <a:pt x="11" y="156"/>
                    </a:cubicBezTo>
                    <a:cubicBezTo>
                      <a:pt x="12" y="156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1" y="152"/>
                    </a:cubicBezTo>
                    <a:cubicBezTo>
                      <a:pt x="11" y="151"/>
                      <a:pt x="11" y="152"/>
                      <a:pt x="11" y="152"/>
                    </a:cubicBezTo>
                    <a:cubicBezTo>
                      <a:pt x="12" y="152"/>
                      <a:pt x="11" y="152"/>
                      <a:pt x="12" y="152"/>
                    </a:cubicBezTo>
                    <a:cubicBezTo>
                      <a:pt x="12" y="150"/>
                      <a:pt x="13" y="152"/>
                      <a:pt x="14" y="152"/>
                    </a:cubicBezTo>
                    <a:cubicBezTo>
                      <a:pt x="14" y="153"/>
                      <a:pt x="15" y="154"/>
                      <a:pt x="14" y="155"/>
                    </a:cubicBezTo>
                    <a:cubicBezTo>
                      <a:pt x="14" y="155"/>
                      <a:pt x="14" y="156"/>
                      <a:pt x="14" y="156"/>
                    </a:cubicBezTo>
                    <a:cubicBezTo>
                      <a:pt x="14" y="156"/>
                      <a:pt x="15" y="156"/>
                      <a:pt x="15" y="156"/>
                    </a:cubicBezTo>
                    <a:cubicBezTo>
                      <a:pt x="15" y="156"/>
                      <a:pt x="16" y="156"/>
                      <a:pt x="16" y="156"/>
                    </a:cubicBezTo>
                    <a:cubicBezTo>
                      <a:pt x="16" y="155"/>
                      <a:pt x="15" y="155"/>
                      <a:pt x="15" y="155"/>
                    </a:cubicBezTo>
                    <a:cubicBezTo>
                      <a:pt x="15" y="155"/>
                      <a:pt x="15" y="156"/>
                      <a:pt x="15" y="155"/>
                    </a:cubicBezTo>
                    <a:cubicBezTo>
                      <a:pt x="15" y="155"/>
                      <a:pt x="15" y="154"/>
                      <a:pt x="15" y="153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3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3"/>
                      <a:pt x="17" y="153"/>
                    </a:cubicBezTo>
                    <a:cubicBezTo>
                      <a:pt x="17" y="153"/>
                      <a:pt x="16" y="153"/>
                      <a:pt x="16" y="153"/>
                    </a:cubicBezTo>
                    <a:cubicBezTo>
                      <a:pt x="15" y="153"/>
                      <a:pt x="14" y="152"/>
                      <a:pt x="14" y="151"/>
                    </a:cubicBezTo>
                    <a:cubicBezTo>
                      <a:pt x="13" y="151"/>
                      <a:pt x="13" y="150"/>
                      <a:pt x="12" y="150"/>
                    </a:cubicBezTo>
                    <a:cubicBezTo>
                      <a:pt x="11" y="149"/>
                      <a:pt x="11" y="150"/>
                      <a:pt x="10" y="150"/>
                    </a:cubicBezTo>
                    <a:cubicBezTo>
                      <a:pt x="9" y="149"/>
                      <a:pt x="9" y="149"/>
                      <a:pt x="10" y="148"/>
                    </a:cubicBezTo>
                    <a:cubicBezTo>
                      <a:pt x="10" y="148"/>
                      <a:pt x="11" y="148"/>
                      <a:pt x="12" y="148"/>
                    </a:cubicBezTo>
                    <a:cubicBezTo>
                      <a:pt x="12" y="149"/>
                      <a:pt x="11" y="149"/>
                      <a:pt x="12" y="149"/>
                    </a:cubicBezTo>
                    <a:cubicBezTo>
                      <a:pt x="12" y="149"/>
                      <a:pt x="12" y="148"/>
                      <a:pt x="13" y="148"/>
                    </a:cubicBezTo>
                    <a:cubicBezTo>
                      <a:pt x="13" y="148"/>
                      <a:pt x="13" y="149"/>
                      <a:pt x="14" y="149"/>
                    </a:cubicBezTo>
                    <a:cubicBezTo>
                      <a:pt x="14" y="149"/>
                      <a:pt x="14" y="147"/>
                      <a:pt x="15" y="148"/>
                    </a:cubicBezTo>
                    <a:cubicBezTo>
                      <a:pt x="15" y="148"/>
                      <a:pt x="15" y="149"/>
                      <a:pt x="15" y="149"/>
                    </a:cubicBezTo>
                    <a:cubicBezTo>
                      <a:pt x="16" y="149"/>
                      <a:pt x="16" y="148"/>
                      <a:pt x="16" y="148"/>
                    </a:cubicBezTo>
                    <a:cubicBezTo>
                      <a:pt x="16" y="148"/>
                      <a:pt x="18" y="149"/>
                      <a:pt x="18" y="150"/>
                    </a:cubicBezTo>
                    <a:cubicBezTo>
                      <a:pt x="18" y="150"/>
                      <a:pt x="18" y="149"/>
                      <a:pt x="18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9"/>
                      <a:pt x="18" y="149"/>
                      <a:pt x="18" y="148"/>
                    </a:cubicBezTo>
                    <a:cubicBezTo>
                      <a:pt x="19" y="147"/>
                      <a:pt x="19" y="147"/>
                      <a:pt x="21" y="147"/>
                    </a:cubicBezTo>
                    <a:cubicBezTo>
                      <a:pt x="21" y="147"/>
                      <a:pt x="23" y="147"/>
                      <a:pt x="22" y="146"/>
                    </a:cubicBezTo>
                    <a:cubicBezTo>
                      <a:pt x="21" y="146"/>
                      <a:pt x="20" y="146"/>
                      <a:pt x="19" y="146"/>
                    </a:cubicBezTo>
                    <a:cubicBezTo>
                      <a:pt x="19" y="147"/>
                      <a:pt x="17" y="148"/>
                      <a:pt x="17" y="147"/>
                    </a:cubicBezTo>
                    <a:cubicBezTo>
                      <a:pt x="17" y="146"/>
                      <a:pt x="18" y="146"/>
                      <a:pt x="17" y="146"/>
                    </a:cubicBezTo>
                    <a:cubicBezTo>
                      <a:pt x="17" y="146"/>
                      <a:pt x="17" y="146"/>
                      <a:pt x="16" y="146"/>
                    </a:cubicBezTo>
                    <a:cubicBezTo>
                      <a:pt x="16" y="146"/>
                      <a:pt x="14" y="147"/>
                      <a:pt x="15" y="146"/>
                    </a:cubicBezTo>
                    <a:cubicBezTo>
                      <a:pt x="15" y="145"/>
                      <a:pt x="16" y="146"/>
                      <a:pt x="16" y="145"/>
                    </a:cubicBezTo>
                    <a:cubicBezTo>
                      <a:pt x="15" y="145"/>
                      <a:pt x="13" y="144"/>
                      <a:pt x="14" y="144"/>
                    </a:cubicBezTo>
                    <a:cubicBezTo>
                      <a:pt x="15" y="143"/>
                      <a:pt x="15" y="142"/>
                      <a:pt x="16" y="142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4"/>
                      <a:pt x="17" y="144"/>
                    </a:cubicBezTo>
                    <a:cubicBezTo>
                      <a:pt x="18" y="144"/>
                      <a:pt x="18" y="143"/>
                      <a:pt x="19" y="143"/>
                    </a:cubicBezTo>
                    <a:cubicBezTo>
                      <a:pt x="20" y="143"/>
                      <a:pt x="20" y="143"/>
                      <a:pt x="19" y="144"/>
                    </a:cubicBezTo>
                    <a:cubicBezTo>
                      <a:pt x="20" y="144"/>
                      <a:pt x="20" y="143"/>
                      <a:pt x="21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2" y="145"/>
                      <a:pt x="23" y="146"/>
                      <a:pt x="23" y="146"/>
                    </a:cubicBezTo>
                    <a:cubicBezTo>
                      <a:pt x="24" y="146"/>
                      <a:pt x="24" y="147"/>
                      <a:pt x="25" y="148"/>
                    </a:cubicBezTo>
                    <a:cubicBezTo>
                      <a:pt x="25" y="147"/>
                      <a:pt x="24" y="146"/>
                      <a:pt x="24" y="146"/>
                    </a:cubicBezTo>
                    <a:cubicBezTo>
                      <a:pt x="24" y="146"/>
                      <a:pt x="23" y="145"/>
                      <a:pt x="23" y="145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1" y="142"/>
                      <a:pt x="21" y="142"/>
                    </a:cubicBezTo>
                    <a:cubicBezTo>
                      <a:pt x="21" y="141"/>
                      <a:pt x="21" y="141"/>
                      <a:pt x="22" y="141"/>
                    </a:cubicBezTo>
                    <a:cubicBezTo>
                      <a:pt x="22" y="141"/>
                      <a:pt x="22" y="142"/>
                      <a:pt x="22" y="142"/>
                    </a:cubicBezTo>
                    <a:cubicBezTo>
                      <a:pt x="22" y="142"/>
                      <a:pt x="23" y="142"/>
                      <a:pt x="23" y="143"/>
                    </a:cubicBezTo>
                    <a:cubicBezTo>
                      <a:pt x="24" y="144"/>
                      <a:pt x="24" y="146"/>
                      <a:pt x="26" y="145"/>
                    </a:cubicBezTo>
                    <a:cubicBezTo>
                      <a:pt x="26" y="144"/>
                      <a:pt x="25" y="144"/>
                      <a:pt x="24" y="144"/>
                    </a:cubicBezTo>
                    <a:cubicBezTo>
                      <a:pt x="24" y="143"/>
                      <a:pt x="25" y="143"/>
                      <a:pt x="25" y="143"/>
                    </a:cubicBezTo>
                    <a:cubicBezTo>
                      <a:pt x="25" y="142"/>
                      <a:pt x="24" y="142"/>
                      <a:pt x="23" y="142"/>
                    </a:cubicBezTo>
                    <a:cubicBezTo>
                      <a:pt x="23" y="142"/>
                      <a:pt x="22" y="141"/>
                      <a:pt x="23" y="141"/>
                    </a:cubicBezTo>
                    <a:cubicBezTo>
                      <a:pt x="23" y="142"/>
                      <a:pt x="23" y="141"/>
                      <a:pt x="24" y="141"/>
                    </a:cubicBezTo>
                    <a:cubicBezTo>
                      <a:pt x="24" y="140"/>
                      <a:pt x="25" y="141"/>
                      <a:pt x="25" y="141"/>
                    </a:cubicBezTo>
                    <a:cubicBezTo>
                      <a:pt x="26" y="141"/>
                      <a:pt x="25" y="140"/>
                      <a:pt x="25" y="140"/>
                    </a:cubicBezTo>
                    <a:cubicBezTo>
                      <a:pt x="26" y="140"/>
                      <a:pt x="26" y="140"/>
                      <a:pt x="27" y="140"/>
                    </a:cubicBezTo>
                    <a:cubicBezTo>
                      <a:pt x="27" y="139"/>
                      <a:pt x="26" y="139"/>
                      <a:pt x="26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5" y="139"/>
                      <a:pt x="24" y="139"/>
                      <a:pt x="25" y="138"/>
                    </a:cubicBezTo>
                    <a:cubicBezTo>
                      <a:pt x="25" y="138"/>
                      <a:pt x="26" y="138"/>
                      <a:pt x="26" y="138"/>
                    </a:cubicBezTo>
                    <a:cubicBezTo>
                      <a:pt x="26" y="137"/>
                      <a:pt x="25" y="137"/>
                      <a:pt x="26" y="137"/>
                    </a:cubicBezTo>
                    <a:cubicBezTo>
                      <a:pt x="26" y="137"/>
                      <a:pt x="27" y="136"/>
                      <a:pt x="27" y="136"/>
                    </a:cubicBezTo>
                    <a:cubicBezTo>
                      <a:pt x="27" y="136"/>
                      <a:pt x="27" y="137"/>
                      <a:pt x="27" y="137"/>
                    </a:cubicBezTo>
                    <a:cubicBezTo>
                      <a:pt x="28" y="137"/>
                      <a:pt x="28" y="136"/>
                      <a:pt x="28" y="136"/>
                    </a:cubicBezTo>
                    <a:cubicBezTo>
                      <a:pt x="28" y="136"/>
                      <a:pt x="29" y="137"/>
                      <a:pt x="29" y="137"/>
                    </a:cubicBezTo>
                    <a:cubicBezTo>
                      <a:pt x="29" y="137"/>
                      <a:pt x="28" y="138"/>
                      <a:pt x="29" y="138"/>
                    </a:cubicBezTo>
                    <a:cubicBezTo>
                      <a:pt x="29" y="138"/>
                      <a:pt x="29" y="138"/>
                      <a:pt x="29" y="137"/>
                    </a:cubicBezTo>
                    <a:cubicBezTo>
                      <a:pt x="30" y="137"/>
                      <a:pt x="31" y="137"/>
                      <a:pt x="31" y="137"/>
                    </a:cubicBezTo>
                    <a:cubicBezTo>
                      <a:pt x="31" y="137"/>
                      <a:pt x="29" y="137"/>
                      <a:pt x="29" y="136"/>
                    </a:cubicBezTo>
                    <a:cubicBezTo>
                      <a:pt x="29" y="136"/>
                      <a:pt x="31" y="136"/>
                      <a:pt x="31" y="136"/>
                    </a:cubicBezTo>
                    <a:cubicBezTo>
                      <a:pt x="31" y="136"/>
                      <a:pt x="31" y="136"/>
                      <a:pt x="31" y="135"/>
                    </a:cubicBezTo>
                    <a:cubicBezTo>
                      <a:pt x="31" y="135"/>
                      <a:pt x="30" y="136"/>
                      <a:pt x="30" y="135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1" y="135"/>
                      <a:pt x="31" y="134"/>
                      <a:pt x="31" y="134"/>
                    </a:cubicBezTo>
                    <a:cubicBezTo>
                      <a:pt x="32" y="135"/>
                      <a:pt x="32" y="134"/>
                      <a:pt x="32" y="134"/>
                    </a:cubicBezTo>
                    <a:cubicBezTo>
                      <a:pt x="32" y="133"/>
                      <a:pt x="32" y="133"/>
                      <a:pt x="33" y="133"/>
                    </a:cubicBezTo>
                    <a:cubicBezTo>
                      <a:pt x="33" y="133"/>
                      <a:pt x="33" y="134"/>
                      <a:pt x="33" y="134"/>
                    </a:cubicBezTo>
                    <a:cubicBezTo>
                      <a:pt x="33" y="134"/>
                      <a:pt x="33" y="135"/>
                      <a:pt x="34" y="135"/>
                    </a:cubicBezTo>
                    <a:cubicBezTo>
                      <a:pt x="34" y="136"/>
                      <a:pt x="34" y="136"/>
                      <a:pt x="34" y="137"/>
                    </a:cubicBezTo>
                    <a:cubicBezTo>
                      <a:pt x="33" y="138"/>
                      <a:pt x="34" y="137"/>
                      <a:pt x="35" y="137"/>
                    </a:cubicBezTo>
                    <a:cubicBezTo>
                      <a:pt x="35" y="137"/>
                      <a:pt x="35" y="138"/>
                      <a:pt x="35" y="138"/>
                    </a:cubicBezTo>
                    <a:cubicBezTo>
                      <a:pt x="36" y="138"/>
                      <a:pt x="36" y="138"/>
                      <a:pt x="36" y="138"/>
                    </a:cubicBezTo>
                    <a:cubicBezTo>
                      <a:pt x="36" y="138"/>
                      <a:pt x="36" y="139"/>
                      <a:pt x="36" y="139"/>
                    </a:cubicBezTo>
                    <a:cubicBezTo>
                      <a:pt x="37" y="139"/>
                      <a:pt x="37" y="138"/>
                      <a:pt x="36" y="138"/>
                    </a:cubicBezTo>
                    <a:cubicBezTo>
                      <a:pt x="36" y="138"/>
                      <a:pt x="36" y="138"/>
                      <a:pt x="36" y="137"/>
                    </a:cubicBezTo>
                    <a:cubicBezTo>
                      <a:pt x="36" y="137"/>
                      <a:pt x="35" y="137"/>
                      <a:pt x="35" y="137"/>
                    </a:cubicBezTo>
                    <a:cubicBezTo>
                      <a:pt x="35" y="137"/>
                      <a:pt x="35" y="136"/>
                      <a:pt x="36" y="136"/>
                    </a:cubicBezTo>
                    <a:cubicBezTo>
                      <a:pt x="36" y="136"/>
                      <a:pt x="36" y="136"/>
                      <a:pt x="37" y="136"/>
                    </a:cubicBezTo>
                    <a:cubicBezTo>
                      <a:pt x="37" y="136"/>
                      <a:pt x="38" y="136"/>
                      <a:pt x="38" y="136"/>
                    </a:cubicBezTo>
                    <a:cubicBezTo>
                      <a:pt x="38" y="136"/>
                      <a:pt x="38" y="136"/>
                      <a:pt x="38" y="136"/>
                    </a:cubicBezTo>
                    <a:cubicBezTo>
                      <a:pt x="39" y="136"/>
                      <a:pt x="39" y="136"/>
                      <a:pt x="40" y="136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5"/>
                      <a:pt x="41" y="135"/>
                      <a:pt x="40" y="13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34"/>
                      <a:pt x="41" y="134"/>
                      <a:pt x="40" y="134"/>
                    </a:cubicBezTo>
                    <a:cubicBezTo>
                      <a:pt x="40" y="133"/>
                      <a:pt x="40" y="134"/>
                      <a:pt x="40" y="134"/>
                    </a:cubicBezTo>
                    <a:cubicBezTo>
                      <a:pt x="39" y="134"/>
                      <a:pt x="39" y="134"/>
                      <a:pt x="40" y="133"/>
                    </a:cubicBezTo>
                    <a:cubicBezTo>
                      <a:pt x="40" y="133"/>
                      <a:pt x="40" y="133"/>
                      <a:pt x="41" y="132"/>
                    </a:cubicBezTo>
                    <a:cubicBezTo>
                      <a:pt x="41" y="132"/>
                      <a:pt x="41" y="132"/>
                      <a:pt x="42" y="132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3" y="132"/>
                      <a:pt x="42" y="132"/>
                      <a:pt x="43" y="131"/>
                    </a:cubicBezTo>
                    <a:cubicBezTo>
                      <a:pt x="43" y="131"/>
                      <a:pt x="43" y="131"/>
                      <a:pt x="44" y="131"/>
                    </a:cubicBezTo>
                    <a:cubicBezTo>
                      <a:pt x="44" y="131"/>
                      <a:pt x="44" y="131"/>
                      <a:pt x="45" y="130"/>
                    </a:cubicBezTo>
                    <a:cubicBezTo>
                      <a:pt x="44" y="130"/>
                      <a:pt x="42" y="130"/>
                      <a:pt x="42" y="130"/>
                    </a:cubicBezTo>
                    <a:cubicBezTo>
                      <a:pt x="42" y="129"/>
                      <a:pt x="42" y="129"/>
                      <a:pt x="42" y="129"/>
                    </a:cubicBezTo>
                    <a:cubicBezTo>
                      <a:pt x="43" y="129"/>
                      <a:pt x="43" y="129"/>
                      <a:pt x="43" y="128"/>
                    </a:cubicBezTo>
                    <a:cubicBezTo>
                      <a:pt x="44" y="128"/>
                      <a:pt x="44" y="128"/>
                      <a:pt x="44" y="128"/>
                    </a:cubicBezTo>
                    <a:cubicBezTo>
                      <a:pt x="44" y="127"/>
                      <a:pt x="44" y="127"/>
                      <a:pt x="43" y="127"/>
                    </a:cubicBezTo>
                    <a:cubicBezTo>
                      <a:pt x="43" y="127"/>
                      <a:pt x="44" y="127"/>
                      <a:pt x="43" y="126"/>
                    </a:cubicBezTo>
                    <a:cubicBezTo>
                      <a:pt x="43" y="126"/>
                      <a:pt x="43" y="127"/>
                      <a:pt x="43" y="127"/>
                    </a:cubicBezTo>
                    <a:cubicBezTo>
                      <a:pt x="42" y="128"/>
                      <a:pt x="42" y="128"/>
                      <a:pt x="41" y="128"/>
                    </a:cubicBezTo>
                    <a:cubicBezTo>
                      <a:pt x="40" y="129"/>
                      <a:pt x="39" y="129"/>
                      <a:pt x="38" y="130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1" y="129"/>
                      <a:pt x="42" y="130"/>
                      <a:pt x="41" y="131"/>
                    </a:cubicBezTo>
                    <a:cubicBezTo>
                      <a:pt x="41" y="131"/>
                      <a:pt x="40" y="132"/>
                      <a:pt x="39" y="132"/>
                    </a:cubicBezTo>
                    <a:cubicBezTo>
                      <a:pt x="39" y="132"/>
                      <a:pt x="39" y="133"/>
                      <a:pt x="39" y="133"/>
                    </a:cubicBezTo>
                    <a:cubicBezTo>
                      <a:pt x="38" y="134"/>
                      <a:pt x="36" y="134"/>
                      <a:pt x="35" y="135"/>
                    </a:cubicBezTo>
                    <a:cubicBezTo>
                      <a:pt x="35" y="135"/>
                      <a:pt x="35" y="135"/>
                      <a:pt x="34" y="134"/>
                    </a:cubicBezTo>
                    <a:cubicBezTo>
                      <a:pt x="34" y="134"/>
                      <a:pt x="33" y="133"/>
                      <a:pt x="33" y="133"/>
                    </a:cubicBezTo>
                    <a:cubicBezTo>
                      <a:pt x="33" y="132"/>
                      <a:pt x="36" y="132"/>
                      <a:pt x="35" y="131"/>
                    </a:cubicBezTo>
                    <a:cubicBezTo>
                      <a:pt x="35" y="130"/>
                      <a:pt x="33" y="132"/>
                      <a:pt x="33" y="132"/>
                    </a:cubicBezTo>
                    <a:cubicBezTo>
                      <a:pt x="32" y="132"/>
                      <a:pt x="32" y="133"/>
                      <a:pt x="32" y="132"/>
                    </a:cubicBezTo>
                    <a:cubicBezTo>
                      <a:pt x="32" y="131"/>
                      <a:pt x="33" y="131"/>
                      <a:pt x="33" y="131"/>
                    </a:cubicBezTo>
                    <a:cubicBezTo>
                      <a:pt x="32" y="131"/>
                      <a:pt x="32" y="131"/>
                      <a:pt x="31" y="131"/>
                    </a:cubicBezTo>
                    <a:cubicBezTo>
                      <a:pt x="32" y="130"/>
                      <a:pt x="33" y="130"/>
                      <a:pt x="34" y="130"/>
                    </a:cubicBezTo>
                    <a:cubicBezTo>
                      <a:pt x="34" y="129"/>
                      <a:pt x="34" y="129"/>
                      <a:pt x="35" y="129"/>
                    </a:cubicBezTo>
                    <a:cubicBezTo>
                      <a:pt x="35" y="129"/>
                      <a:pt x="36" y="129"/>
                      <a:pt x="36" y="128"/>
                    </a:cubicBezTo>
                    <a:cubicBezTo>
                      <a:pt x="35" y="128"/>
                      <a:pt x="35" y="128"/>
                      <a:pt x="35" y="127"/>
                    </a:cubicBezTo>
                    <a:cubicBezTo>
                      <a:pt x="35" y="126"/>
                      <a:pt x="35" y="125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4"/>
                      <a:pt x="37" y="125"/>
                      <a:pt x="37" y="124"/>
                    </a:cubicBezTo>
                    <a:cubicBezTo>
                      <a:pt x="37" y="124"/>
                      <a:pt x="37" y="124"/>
                      <a:pt x="37" y="123"/>
                    </a:cubicBezTo>
                    <a:cubicBezTo>
                      <a:pt x="37" y="123"/>
                      <a:pt x="38" y="123"/>
                      <a:pt x="38" y="123"/>
                    </a:cubicBezTo>
                    <a:cubicBezTo>
                      <a:pt x="38" y="123"/>
                      <a:pt x="38" y="123"/>
                      <a:pt x="38" y="122"/>
                    </a:cubicBezTo>
                    <a:cubicBezTo>
                      <a:pt x="38" y="122"/>
                      <a:pt x="38" y="122"/>
                      <a:pt x="39" y="122"/>
                    </a:cubicBezTo>
                    <a:cubicBezTo>
                      <a:pt x="39" y="122"/>
                      <a:pt x="39" y="122"/>
                      <a:pt x="39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2"/>
                      <a:pt x="41" y="121"/>
                      <a:pt x="40" y="121"/>
                    </a:cubicBezTo>
                    <a:cubicBezTo>
                      <a:pt x="40" y="121"/>
                      <a:pt x="39" y="121"/>
                      <a:pt x="39" y="121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19"/>
                    </a:cubicBezTo>
                    <a:cubicBezTo>
                      <a:pt x="41" y="119"/>
                      <a:pt x="41" y="119"/>
                      <a:pt x="41" y="118"/>
                    </a:cubicBezTo>
                    <a:cubicBezTo>
                      <a:pt x="41" y="118"/>
                      <a:pt x="42" y="118"/>
                      <a:pt x="42" y="118"/>
                    </a:cubicBezTo>
                    <a:cubicBezTo>
                      <a:pt x="42" y="118"/>
                      <a:pt x="42" y="119"/>
                      <a:pt x="42" y="119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4" y="121"/>
                    </a:cubicBezTo>
                    <a:cubicBezTo>
                      <a:pt x="44" y="121"/>
                      <a:pt x="43" y="122"/>
                      <a:pt x="43" y="122"/>
                    </a:cubicBezTo>
                    <a:cubicBezTo>
                      <a:pt x="44" y="123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1"/>
                      <a:pt x="45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6" y="119"/>
                      <a:pt x="46" y="118"/>
                    </a:cubicBezTo>
                    <a:cubicBezTo>
                      <a:pt x="46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6"/>
                      <a:pt x="44" y="116"/>
                      <a:pt x="45" y="116"/>
                    </a:cubicBezTo>
                    <a:cubicBezTo>
                      <a:pt x="45" y="116"/>
                      <a:pt x="45" y="116"/>
                      <a:pt x="46" y="116"/>
                    </a:cubicBezTo>
                    <a:cubicBezTo>
                      <a:pt x="46" y="116"/>
                      <a:pt x="45" y="115"/>
                      <a:pt x="45" y="115"/>
                    </a:cubicBezTo>
                    <a:cubicBezTo>
                      <a:pt x="46" y="115"/>
                      <a:pt x="47" y="115"/>
                      <a:pt x="47" y="115"/>
                    </a:cubicBezTo>
                    <a:cubicBezTo>
                      <a:pt x="47" y="114"/>
                      <a:pt x="46" y="115"/>
                      <a:pt x="47" y="114"/>
                    </a:cubicBezTo>
                    <a:cubicBezTo>
                      <a:pt x="46" y="114"/>
                      <a:pt x="46" y="113"/>
                      <a:pt x="45" y="113"/>
                    </a:cubicBezTo>
                    <a:cubicBezTo>
                      <a:pt x="46" y="112"/>
                      <a:pt x="46" y="113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1"/>
                      <a:pt x="48" y="111"/>
                      <a:pt x="48" y="111"/>
                    </a:cubicBezTo>
                    <a:cubicBezTo>
                      <a:pt x="48" y="111"/>
                      <a:pt x="49" y="111"/>
                      <a:pt x="50" y="111"/>
                    </a:cubicBezTo>
                    <a:cubicBezTo>
                      <a:pt x="50" y="110"/>
                      <a:pt x="51" y="111"/>
                      <a:pt x="51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3" y="109"/>
                      <a:pt x="54" y="108"/>
                      <a:pt x="54" y="107"/>
                    </a:cubicBezTo>
                    <a:cubicBezTo>
                      <a:pt x="54" y="106"/>
                      <a:pt x="53" y="108"/>
                      <a:pt x="52" y="108"/>
                    </a:cubicBezTo>
                    <a:cubicBezTo>
                      <a:pt x="52" y="109"/>
                      <a:pt x="52" y="110"/>
                      <a:pt x="50" y="109"/>
                    </a:cubicBezTo>
                    <a:cubicBezTo>
                      <a:pt x="51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108"/>
                      <a:pt x="50" y="108"/>
                      <a:pt x="50" y="108"/>
                    </a:cubicBezTo>
                    <a:cubicBezTo>
                      <a:pt x="50" y="108"/>
                      <a:pt x="51" y="107"/>
                      <a:pt x="51" y="107"/>
                    </a:cubicBezTo>
                    <a:cubicBezTo>
                      <a:pt x="51" y="107"/>
                      <a:pt x="51" y="106"/>
                      <a:pt x="51" y="106"/>
                    </a:cubicBezTo>
                    <a:cubicBezTo>
                      <a:pt x="51" y="106"/>
                      <a:pt x="51" y="105"/>
                      <a:pt x="52" y="105"/>
                    </a:cubicBezTo>
                    <a:cubicBezTo>
                      <a:pt x="52" y="104"/>
                      <a:pt x="52" y="105"/>
                      <a:pt x="52" y="104"/>
                    </a:cubicBezTo>
                    <a:cubicBezTo>
                      <a:pt x="52" y="104"/>
                      <a:pt x="52" y="103"/>
                      <a:pt x="52" y="102"/>
                    </a:cubicBezTo>
                    <a:cubicBezTo>
                      <a:pt x="52" y="102"/>
                      <a:pt x="51" y="103"/>
                      <a:pt x="51" y="103"/>
                    </a:cubicBezTo>
                    <a:cubicBezTo>
                      <a:pt x="51" y="103"/>
                      <a:pt x="51" y="102"/>
                      <a:pt x="51" y="101"/>
                    </a:cubicBezTo>
                    <a:cubicBezTo>
                      <a:pt x="51" y="101"/>
                      <a:pt x="51" y="100"/>
                      <a:pt x="52" y="100"/>
                    </a:cubicBezTo>
                    <a:cubicBezTo>
                      <a:pt x="52" y="101"/>
                      <a:pt x="52" y="101"/>
                      <a:pt x="53" y="102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0"/>
                      <a:pt x="52" y="100"/>
                      <a:pt x="52" y="100"/>
                    </a:cubicBezTo>
                    <a:cubicBezTo>
                      <a:pt x="52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2" y="98"/>
                    </a:cubicBezTo>
                    <a:cubicBezTo>
                      <a:pt x="52" y="98"/>
                      <a:pt x="53" y="97"/>
                      <a:pt x="53" y="97"/>
                    </a:cubicBezTo>
                    <a:cubicBezTo>
                      <a:pt x="54" y="96"/>
                      <a:pt x="54" y="97"/>
                      <a:pt x="55" y="97"/>
                    </a:cubicBezTo>
                    <a:cubicBezTo>
                      <a:pt x="55" y="98"/>
                      <a:pt x="56" y="98"/>
                      <a:pt x="56" y="98"/>
                    </a:cubicBezTo>
                    <a:cubicBezTo>
                      <a:pt x="56" y="97"/>
                      <a:pt x="56" y="97"/>
                      <a:pt x="55" y="96"/>
                    </a:cubicBezTo>
                    <a:cubicBezTo>
                      <a:pt x="55" y="96"/>
                      <a:pt x="54" y="96"/>
                      <a:pt x="55" y="95"/>
                    </a:cubicBezTo>
                    <a:cubicBezTo>
                      <a:pt x="54" y="95"/>
                      <a:pt x="53" y="95"/>
                      <a:pt x="53" y="94"/>
                    </a:cubicBezTo>
                    <a:cubicBezTo>
                      <a:pt x="53" y="94"/>
                      <a:pt x="53" y="94"/>
                      <a:pt x="54" y="94"/>
                    </a:cubicBezTo>
                    <a:cubicBezTo>
                      <a:pt x="55" y="93"/>
                      <a:pt x="55" y="93"/>
                      <a:pt x="56" y="93"/>
                    </a:cubicBezTo>
                    <a:cubicBezTo>
                      <a:pt x="56" y="93"/>
                      <a:pt x="57" y="92"/>
                      <a:pt x="57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5"/>
                      <a:pt x="59" y="93"/>
                      <a:pt x="60" y="93"/>
                    </a:cubicBezTo>
                    <a:cubicBezTo>
                      <a:pt x="60" y="93"/>
                      <a:pt x="59" y="92"/>
                      <a:pt x="59" y="92"/>
                    </a:cubicBezTo>
                    <a:cubicBezTo>
                      <a:pt x="59" y="91"/>
                      <a:pt x="60" y="91"/>
                      <a:pt x="60" y="92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1" y="92"/>
                      <a:pt x="61" y="92"/>
                      <a:pt x="62" y="91"/>
                    </a:cubicBezTo>
                    <a:cubicBezTo>
                      <a:pt x="62" y="91"/>
                      <a:pt x="62" y="91"/>
                      <a:pt x="63" y="91"/>
                    </a:cubicBezTo>
                    <a:cubicBezTo>
                      <a:pt x="63" y="90"/>
                      <a:pt x="63" y="90"/>
                      <a:pt x="62" y="90"/>
                    </a:cubicBezTo>
                    <a:cubicBezTo>
                      <a:pt x="62" y="90"/>
                      <a:pt x="62" y="91"/>
                      <a:pt x="61" y="91"/>
                    </a:cubicBezTo>
                    <a:cubicBezTo>
                      <a:pt x="61" y="91"/>
                      <a:pt x="61" y="91"/>
                      <a:pt x="60" y="91"/>
                    </a:cubicBezTo>
                    <a:cubicBezTo>
                      <a:pt x="60" y="90"/>
                      <a:pt x="59" y="91"/>
                      <a:pt x="59" y="91"/>
                    </a:cubicBezTo>
                    <a:cubicBezTo>
                      <a:pt x="59" y="91"/>
                      <a:pt x="58" y="90"/>
                      <a:pt x="57" y="90"/>
                    </a:cubicBezTo>
                    <a:cubicBezTo>
                      <a:pt x="57" y="90"/>
                      <a:pt x="57" y="91"/>
                      <a:pt x="56" y="91"/>
                    </a:cubicBezTo>
                    <a:cubicBezTo>
                      <a:pt x="56" y="90"/>
                      <a:pt x="56" y="91"/>
                      <a:pt x="55" y="90"/>
                    </a:cubicBezTo>
                    <a:cubicBezTo>
                      <a:pt x="55" y="90"/>
                      <a:pt x="55" y="90"/>
                      <a:pt x="55" y="89"/>
                    </a:cubicBezTo>
                    <a:cubicBezTo>
                      <a:pt x="56" y="88"/>
                      <a:pt x="56" y="88"/>
                      <a:pt x="55" y="87"/>
                    </a:cubicBezTo>
                    <a:cubicBezTo>
                      <a:pt x="55" y="87"/>
                      <a:pt x="56" y="86"/>
                      <a:pt x="56" y="87"/>
                    </a:cubicBezTo>
                    <a:cubicBezTo>
                      <a:pt x="57" y="87"/>
                      <a:pt x="56" y="88"/>
                      <a:pt x="57" y="88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6"/>
                      <a:pt x="59" y="87"/>
                      <a:pt x="59" y="87"/>
                    </a:cubicBezTo>
                    <a:cubicBezTo>
                      <a:pt x="59" y="87"/>
                      <a:pt x="58" y="86"/>
                      <a:pt x="58" y="86"/>
                    </a:cubicBezTo>
                    <a:cubicBezTo>
                      <a:pt x="59" y="85"/>
                      <a:pt x="60" y="86"/>
                      <a:pt x="60" y="86"/>
                    </a:cubicBezTo>
                    <a:cubicBezTo>
                      <a:pt x="59" y="85"/>
                      <a:pt x="57" y="86"/>
                      <a:pt x="56" y="86"/>
                    </a:cubicBezTo>
                    <a:cubicBezTo>
                      <a:pt x="56" y="86"/>
                      <a:pt x="57" y="86"/>
                      <a:pt x="57" y="85"/>
                    </a:cubicBezTo>
                    <a:cubicBezTo>
                      <a:pt x="57" y="85"/>
                      <a:pt x="57" y="85"/>
                      <a:pt x="5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9" y="84"/>
                      <a:pt x="57" y="84"/>
                      <a:pt x="57" y="84"/>
                    </a:cubicBezTo>
                    <a:cubicBezTo>
                      <a:pt x="57" y="83"/>
                      <a:pt x="58" y="84"/>
                      <a:pt x="58" y="84"/>
                    </a:cubicBezTo>
                    <a:cubicBezTo>
                      <a:pt x="59" y="84"/>
                      <a:pt x="59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3"/>
                      <a:pt x="61" y="84"/>
                      <a:pt x="61" y="83"/>
                    </a:cubicBezTo>
                    <a:cubicBezTo>
                      <a:pt x="61" y="83"/>
                      <a:pt x="59" y="83"/>
                      <a:pt x="60" y="82"/>
                    </a:cubicBezTo>
                    <a:cubicBezTo>
                      <a:pt x="59" y="82"/>
                      <a:pt x="59" y="82"/>
                      <a:pt x="58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0" y="82"/>
                      <a:pt x="61" y="83"/>
                      <a:pt x="60" y="82"/>
                    </a:cubicBezTo>
                    <a:cubicBezTo>
                      <a:pt x="60" y="82"/>
                      <a:pt x="60" y="81"/>
                      <a:pt x="60" y="81"/>
                    </a:cubicBezTo>
                    <a:cubicBezTo>
                      <a:pt x="59" y="81"/>
                      <a:pt x="59" y="80"/>
                      <a:pt x="58" y="80"/>
                    </a:cubicBezTo>
                    <a:cubicBezTo>
                      <a:pt x="59" y="80"/>
                      <a:pt x="60" y="80"/>
                      <a:pt x="60" y="80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9"/>
                      <a:pt x="62" y="79"/>
                    </a:cubicBezTo>
                    <a:cubicBezTo>
                      <a:pt x="63" y="79"/>
                      <a:pt x="63" y="78"/>
                      <a:pt x="63" y="78"/>
                    </a:cubicBezTo>
                    <a:cubicBezTo>
                      <a:pt x="64" y="78"/>
                      <a:pt x="65" y="78"/>
                      <a:pt x="65" y="78"/>
                    </a:cubicBezTo>
                    <a:cubicBezTo>
                      <a:pt x="66" y="77"/>
                      <a:pt x="64" y="78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4" y="76"/>
                      <a:pt x="65" y="76"/>
                    </a:cubicBezTo>
                    <a:cubicBezTo>
                      <a:pt x="65" y="77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6" y="76"/>
                    </a:cubicBezTo>
                    <a:cubicBezTo>
                      <a:pt x="66" y="76"/>
                      <a:pt x="66" y="77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5"/>
                      <a:pt x="67" y="75"/>
                      <a:pt x="67" y="75"/>
                    </a:cubicBezTo>
                    <a:cubicBezTo>
                      <a:pt x="68" y="75"/>
                      <a:pt x="67" y="76"/>
                      <a:pt x="68" y="76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6"/>
                      <a:pt x="71" y="76"/>
                      <a:pt x="71" y="76"/>
                    </a:cubicBezTo>
                    <a:cubicBezTo>
                      <a:pt x="71" y="76"/>
                      <a:pt x="70" y="77"/>
                      <a:pt x="71" y="77"/>
                    </a:cubicBezTo>
                    <a:cubicBezTo>
                      <a:pt x="71" y="77"/>
                      <a:pt x="71" y="77"/>
                      <a:pt x="72" y="77"/>
                    </a:cubicBezTo>
                    <a:cubicBezTo>
                      <a:pt x="72" y="76"/>
                      <a:pt x="72" y="76"/>
                      <a:pt x="71" y="76"/>
                    </a:cubicBezTo>
                    <a:cubicBezTo>
                      <a:pt x="71" y="76"/>
                      <a:pt x="71" y="76"/>
                      <a:pt x="71" y="75"/>
                    </a:cubicBezTo>
                    <a:cubicBezTo>
                      <a:pt x="71" y="75"/>
                      <a:pt x="72" y="75"/>
                      <a:pt x="72" y="75"/>
                    </a:cubicBezTo>
                    <a:cubicBezTo>
                      <a:pt x="72" y="76"/>
                      <a:pt x="74" y="76"/>
                      <a:pt x="73" y="75"/>
                    </a:cubicBezTo>
                    <a:cubicBezTo>
                      <a:pt x="72" y="75"/>
                      <a:pt x="70" y="74"/>
                      <a:pt x="69" y="74"/>
                    </a:cubicBezTo>
                    <a:cubicBezTo>
                      <a:pt x="69" y="74"/>
                      <a:pt x="69" y="74"/>
                      <a:pt x="70" y="73"/>
                    </a:cubicBezTo>
                    <a:cubicBezTo>
                      <a:pt x="69" y="73"/>
                      <a:pt x="69" y="74"/>
                      <a:pt x="68" y="74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5"/>
                      <a:pt x="66" y="75"/>
                    </a:cubicBezTo>
                    <a:cubicBezTo>
                      <a:pt x="66" y="75"/>
                      <a:pt x="66" y="74"/>
                      <a:pt x="66" y="74"/>
                    </a:cubicBezTo>
                    <a:cubicBezTo>
                      <a:pt x="66" y="74"/>
                      <a:pt x="65" y="75"/>
                      <a:pt x="64" y="74"/>
                    </a:cubicBezTo>
                    <a:cubicBezTo>
                      <a:pt x="64" y="74"/>
                      <a:pt x="65" y="73"/>
                      <a:pt x="65" y="73"/>
                    </a:cubicBezTo>
                    <a:cubicBezTo>
                      <a:pt x="65" y="72"/>
                      <a:pt x="66" y="71"/>
                      <a:pt x="66" y="71"/>
                    </a:cubicBezTo>
                    <a:cubicBezTo>
                      <a:pt x="67" y="71"/>
                      <a:pt x="67" y="72"/>
                      <a:pt x="67" y="72"/>
                    </a:cubicBezTo>
                    <a:cubicBezTo>
                      <a:pt x="67" y="72"/>
                      <a:pt x="68" y="71"/>
                      <a:pt x="69" y="71"/>
                    </a:cubicBezTo>
                    <a:cubicBezTo>
                      <a:pt x="68" y="71"/>
                      <a:pt x="68" y="71"/>
                      <a:pt x="69" y="71"/>
                    </a:cubicBezTo>
                    <a:cubicBezTo>
                      <a:pt x="69" y="71"/>
                      <a:pt x="69" y="70"/>
                      <a:pt x="69" y="70"/>
                    </a:cubicBezTo>
                    <a:cubicBezTo>
                      <a:pt x="69" y="70"/>
                      <a:pt x="69" y="71"/>
                      <a:pt x="69" y="71"/>
                    </a:cubicBezTo>
                    <a:cubicBezTo>
                      <a:pt x="70" y="71"/>
                      <a:pt x="70" y="71"/>
                      <a:pt x="70" y="70"/>
                    </a:cubicBezTo>
                    <a:cubicBezTo>
                      <a:pt x="70" y="70"/>
                      <a:pt x="71" y="70"/>
                      <a:pt x="71" y="71"/>
                    </a:cubicBezTo>
                    <a:cubicBezTo>
                      <a:pt x="72" y="71"/>
                      <a:pt x="72" y="72"/>
                      <a:pt x="72" y="72"/>
                    </a:cubicBezTo>
                    <a:cubicBezTo>
                      <a:pt x="72" y="72"/>
                      <a:pt x="73" y="75"/>
                      <a:pt x="73" y="73"/>
                    </a:cubicBezTo>
                    <a:cubicBezTo>
                      <a:pt x="73" y="73"/>
                      <a:pt x="73" y="73"/>
                      <a:pt x="72" y="72"/>
                    </a:cubicBezTo>
                    <a:cubicBezTo>
                      <a:pt x="72" y="72"/>
                      <a:pt x="72" y="71"/>
                      <a:pt x="72" y="71"/>
                    </a:cubicBezTo>
                    <a:cubicBezTo>
                      <a:pt x="72" y="70"/>
                      <a:pt x="72" y="70"/>
                      <a:pt x="73" y="70"/>
                    </a:cubicBezTo>
                    <a:cubicBezTo>
                      <a:pt x="73" y="69"/>
                      <a:pt x="74" y="70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9"/>
                      <a:pt x="72" y="70"/>
                      <a:pt x="72" y="70"/>
                    </a:cubicBezTo>
                    <a:cubicBezTo>
                      <a:pt x="71" y="70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68"/>
                    </a:cubicBezTo>
                    <a:cubicBezTo>
                      <a:pt x="70" y="68"/>
                      <a:pt x="71" y="69"/>
                      <a:pt x="71" y="69"/>
                    </a:cubicBezTo>
                    <a:cubicBezTo>
                      <a:pt x="71" y="69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0" y="68"/>
                      <a:pt x="70" y="68"/>
                      <a:pt x="70" y="68"/>
                    </a:cubicBezTo>
                    <a:cubicBezTo>
                      <a:pt x="70" y="68"/>
                      <a:pt x="70" y="68"/>
                      <a:pt x="69" y="68"/>
                    </a:cubicBezTo>
                    <a:cubicBezTo>
                      <a:pt x="69" y="67"/>
                      <a:pt x="70" y="67"/>
                      <a:pt x="70" y="67"/>
                    </a:cubicBezTo>
                    <a:cubicBezTo>
                      <a:pt x="70" y="67"/>
                      <a:pt x="70" y="66"/>
                      <a:pt x="70" y="66"/>
                    </a:cubicBezTo>
                    <a:cubicBezTo>
                      <a:pt x="71" y="66"/>
                      <a:pt x="71" y="66"/>
                      <a:pt x="71" y="67"/>
                    </a:cubicBezTo>
                    <a:cubicBezTo>
                      <a:pt x="71" y="67"/>
                      <a:pt x="71" y="67"/>
                      <a:pt x="72" y="67"/>
                    </a:cubicBezTo>
                    <a:cubicBezTo>
                      <a:pt x="72" y="67"/>
                      <a:pt x="73" y="67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1" y="66"/>
                      <a:pt x="72" y="66"/>
                      <a:pt x="72" y="66"/>
                    </a:cubicBezTo>
                    <a:cubicBezTo>
                      <a:pt x="73" y="66"/>
                      <a:pt x="73" y="66"/>
                      <a:pt x="73" y="67"/>
                    </a:cubicBezTo>
                    <a:cubicBezTo>
                      <a:pt x="73" y="67"/>
                      <a:pt x="74" y="67"/>
                      <a:pt x="74" y="67"/>
                    </a:cubicBezTo>
                    <a:cubicBezTo>
                      <a:pt x="74" y="66"/>
                      <a:pt x="73" y="66"/>
                      <a:pt x="73" y="66"/>
                    </a:cubicBezTo>
                    <a:cubicBezTo>
                      <a:pt x="73" y="65"/>
                      <a:pt x="71" y="64"/>
                      <a:pt x="71" y="65"/>
                    </a:cubicBezTo>
                    <a:cubicBezTo>
                      <a:pt x="70" y="66"/>
                      <a:pt x="69" y="67"/>
                      <a:pt x="68" y="67"/>
                    </a:cubicBezTo>
                    <a:cubicBezTo>
                      <a:pt x="67" y="67"/>
                      <a:pt x="67" y="68"/>
                      <a:pt x="67" y="67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8" y="66"/>
                      <a:pt x="69" y="66"/>
                    </a:cubicBezTo>
                    <a:cubicBezTo>
                      <a:pt x="69" y="65"/>
                      <a:pt x="68" y="65"/>
                      <a:pt x="69" y="65"/>
                    </a:cubicBezTo>
                    <a:cubicBezTo>
                      <a:pt x="68" y="65"/>
                      <a:pt x="66" y="65"/>
                      <a:pt x="67" y="64"/>
                    </a:cubicBezTo>
                    <a:cubicBezTo>
                      <a:pt x="67" y="64"/>
                      <a:pt x="68" y="64"/>
                      <a:pt x="69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0" y="64"/>
                      <a:pt x="69" y="64"/>
                      <a:pt x="70" y="64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1" y="63"/>
                      <a:pt x="71" y="63"/>
                      <a:pt x="72" y="63"/>
                    </a:cubicBezTo>
                    <a:cubicBezTo>
                      <a:pt x="72" y="63"/>
                      <a:pt x="71" y="63"/>
                      <a:pt x="72" y="64"/>
                    </a:cubicBezTo>
                    <a:cubicBezTo>
                      <a:pt x="72" y="64"/>
                      <a:pt x="72" y="63"/>
                      <a:pt x="73" y="62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2"/>
                      <a:pt x="73" y="63"/>
                      <a:pt x="74" y="63"/>
                    </a:cubicBezTo>
                    <a:cubicBezTo>
                      <a:pt x="74" y="63"/>
                      <a:pt x="75" y="60"/>
                      <a:pt x="76" y="61"/>
                    </a:cubicBezTo>
                    <a:cubicBezTo>
                      <a:pt x="76" y="62"/>
                      <a:pt x="77" y="64"/>
                      <a:pt x="78" y="65"/>
                    </a:cubicBezTo>
                    <a:cubicBezTo>
                      <a:pt x="78" y="64"/>
                      <a:pt x="78" y="64"/>
                      <a:pt x="77" y="63"/>
                    </a:cubicBezTo>
                    <a:cubicBezTo>
                      <a:pt x="77" y="63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3"/>
                    </a:cubicBezTo>
                    <a:cubicBezTo>
                      <a:pt x="78" y="63"/>
                      <a:pt x="78" y="62"/>
                      <a:pt x="78" y="62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9" y="60"/>
                      <a:pt x="79" y="61"/>
                      <a:pt x="80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7" y="60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8" y="59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9" y="58"/>
                      <a:pt x="80" y="59"/>
                      <a:pt x="80" y="59"/>
                    </a:cubicBezTo>
                    <a:cubicBezTo>
                      <a:pt x="80" y="58"/>
                      <a:pt x="79" y="58"/>
                      <a:pt x="79" y="57"/>
                    </a:cubicBezTo>
                    <a:cubicBezTo>
                      <a:pt x="79" y="57"/>
                      <a:pt x="79" y="56"/>
                      <a:pt x="78" y="56"/>
                    </a:cubicBezTo>
                    <a:cubicBezTo>
                      <a:pt x="78" y="55"/>
                      <a:pt x="77" y="55"/>
                      <a:pt x="77" y="55"/>
                    </a:cubicBezTo>
                    <a:cubicBezTo>
                      <a:pt x="77" y="54"/>
                      <a:pt x="78" y="54"/>
                      <a:pt x="79" y="54"/>
                    </a:cubicBezTo>
                    <a:cubicBezTo>
                      <a:pt x="79" y="54"/>
                      <a:pt x="80" y="54"/>
                      <a:pt x="80" y="54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5"/>
                      <a:pt x="81" y="55"/>
                      <a:pt x="82" y="55"/>
                    </a:cubicBezTo>
                    <a:cubicBezTo>
                      <a:pt x="82" y="55"/>
                      <a:pt x="82" y="54"/>
                      <a:pt x="83" y="55"/>
                    </a:cubicBezTo>
                    <a:cubicBezTo>
                      <a:pt x="83" y="55"/>
                      <a:pt x="83" y="55"/>
                      <a:pt x="83" y="56"/>
                    </a:cubicBezTo>
                    <a:cubicBezTo>
                      <a:pt x="83" y="56"/>
                      <a:pt x="84" y="56"/>
                      <a:pt x="84" y="57"/>
                    </a:cubicBezTo>
                    <a:cubicBezTo>
                      <a:pt x="84" y="57"/>
                      <a:pt x="84" y="59"/>
                      <a:pt x="84" y="57"/>
                    </a:cubicBezTo>
                    <a:cubicBezTo>
                      <a:pt x="85" y="56"/>
                      <a:pt x="84" y="56"/>
                      <a:pt x="84" y="55"/>
                    </a:cubicBezTo>
                    <a:cubicBezTo>
                      <a:pt x="83" y="55"/>
                      <a:pt x="83" y="54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5"/>
                      <a:pt x="85" y="54"/>
                      <a:pt x="85" y="54"/>
                    </a:cubicBezTo>
                    <a:cubicBezTo>
                      <a:pt x="85" y="53"/>
                      <a:pt x="85" y="53"/>
                      <a:pt x="86" y="53"/>
                    </a:cubicBezTo>
                    <a:cubicBezTo>
                      <a:pt x="86" y="54"/>
                      <a:pt x="86" y="54"/>
                      <a:pt x="87" y="54"/>
                    </a:cubicBezTo>
                    <a:cubicBezTo>
                      <a:pt x="87" y="54"/>
                      <a:pt x="86" y="53"/>
                      <a:pt x="86" y="53"/>
                    </a:cubicBezTo>
                    <a:cubicBezTo>
                      <a:pt x="86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5" y="51"/>
                    </a:cubicBezTo>
                    <a:cubicBezTo>
                      <a:pt x="85" y="51"/>
                      <a:pt x="84" y="52"/>
                      <a:pt x="84" y="52"/>
                    </a:cubicBezTo>
                    <a:cubicBezTo>
                      <a:pt x="84" y="52"/>
                      <a:pt x="83" y="53"/>
                      <a:pt x="83" y="53"/>
                    </a:cubicBezTo>
                    <a:cubicBezTo>
                      <a:pt x="82" y="53"/>
                      <a:pt x="82" y="52"/>
                      <a:pt x="82" y="52"/>
                    </a:cubicBezTo>
                    <a:cubicBezTo>
                      <a:pt x="82" y="52"/>
                      <a:pt x="81" y="53"/>
                      <a:pt x="81" y="53"/>
                    </a:cubicBezTo>
                    <a:cubicBezTo>
                      <a:pt x="80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9" y="52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50"/>
                    </a:cubicBezTo>
                    <a:cubicBezTo>
                      <a:pt x="79" y="50"/>
                      <a:pt x="79" y="49"/>
                      <a:pt x="80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2" y="48"/>
                      <a:pt x="82" y="48"/>
                      <a:pt x="82" y="49"/>
                    </a:cubicBezTo>
                    <a:cubicBezTo>
                      <a:pt x="82" y="49"/>
                      <a:pt x="83" y="50"/>
                      <a:pt x="83" y="49"/>
                    </a:cubicBezTo>
                    <a:cubicBezTo>
                      <a:pt x="83" y="49"/>
                      <a:pt x="82" y="49"/>
                      <a:pt x="83" y="48"/>
                    </a:cubicBezTo>
                    <a:cubicBezTo>
                      <a:pt x="84" y="47"/>
                      <a:pt x="85" y="50"/>
                      <a:pt x="86" y="49"/>
                    </a:cubicBezTo>
                    <a:cubicBezTo>
                      <a:pt x="86" y="48"/>
                      <a:pt x="85" y="49"/>
                      <a:pt x="85" y="4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4" y="47"/>
                      <a:pt x="84" y="48"/>
                      <a:pt x="84" y="47"/>
                    </a:cubicBezTo>
                    <a:cubicBezTo>
                      <a:pt x="83" y="47"/>
                      <a:pt x="85" y="46"/>
                      <a:pt x="85" y="47"/>
                    </a:cubicBezTo>
                    <a:cubicBezTo>
                      <a:pt x="86" y="47"/>
                      <a:pt x="86" y="48"/>
                      <a:pt x="87" y="47"/>
                    </a:cubicBezTo>
                    <a:cubicBezTo>
                      <a:pt x="87" y="47"/>
                      <a:pt x="86" y="46"/>
                      <a:pt x="86" y="46"/>
                    </a:cubicBezTo>
                    <a:cubicBezTo>
                      <a:pt x="85" y="45"/>
                      <a:pt x="87" y="45"/>
                      <a:pt x="87" y="45"/>
                    </a:cubicBezTo>
                    <a:cubicBezTo>
                      <a:pt x="88" y="45"/>
                      <a:pt x="87" y="45"/>
                      <a:pt x="87" y="45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6" y="44"/>
                      <a:pt x="85" y="44"/>
                      <a:pt x="85" y="44"/>
                    </a:cubicBezTo>
                    <a:cubicBezTo>
                      <a:pt x="85" y="44"/>
                      <a:pt x="85" y="43"/>
                      <a:pt x="85" y="43"/>
                    </a:cubicBezTo>
                    <a:cubicBezTo>
                      <a:pt x="85" y="43"/>
                      <a:pt x="85" y="42"/>
                      <a:pt x="86" y="42"/>
                    </a:cubicBezTo>
                    <a:cubicBezTo>
                      <a:pt x="86" y="42"/>
                      <a:pt x="86" y="42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90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8"/>
                    </a:cubicBezTo>
                    <a:cubicBezTo>
                      <a:pt x="88" y="37"/>
                      <a:pt x="89" y="37"/>
                      <a:pt x="89" y="37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0" y="35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5"/>
                      <a:pt x="92" y="35"/>
                    </a:cubicBezTo>
                    <a:cubicBezTo>
                      <a:pt x="92" y="36"/>
                      <a:pt x="91" y="38"/>
                      <a:pt x="92" y="38"/>
                    </a:cubicBezTo>
                    <a:cubicBezTo>
                      <a:pt x="92" y="39"/>
                      <a:pt x="92" y="37"/>
                      <a:pt x="92" y="37"/>
                    </a:cubicBezTo>
                    <a:cubicBezTo>
                      <a:pt x="92" y="37"/>
                      <a:pt x="93" y="38"/>
                      <a:pt x="93" y="38"/>
                    </a:cubicBezTo>
                    <a:cubicBezTo>
                      <a:pt x="93" y="37"/>
                      <a:pt x="93" y="37"/>
                      <a:pt x="94" y="37"/>
                    </a:cubicBezTo>
                    <a:cubicBezTo>
                      <a:pt x="94" y="37"/>
                      <a:pt x="95" y="37"/>
                      <a:pt x="95" y="37"/>
                    </a:cubicBezTo>
                    <a:cubicBezTo>
                      <a:pt x="96" y="37"/>
                      <a:pt x="95" y="36"/>
                      <a:pt x="94" y="36"/>
                    </a:cubicBezTo>
                    <a:cubicBezTo>
                      <a:pt x="93" y="36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3"/>
                      <a:pt x="93" y="33"/>
                      <a:pt x="93" y="33"/>
                    </a:cubicBezTo>
                    <a:cubicBezTo>
                      <a:pt x="94" y="32"/>
                      <a:pt x="94" y="32"/>
                      <a:pt x="94" y="33"/>
                    </a:cubicBezTo>
                    <a:cubicBezTo>
                      <a:pt x="94" y="34"/>
                      <a:pt x="95" y="34"/>
                      <a:pt x="95" y="34"/>
                    </a:cubicBezTo>
                    <a:cubicBezTo>
                      <a:pt x="95" y="35"/>
                      <a:pt x="95" y="35"/>
                      <a:pt x="96" y="36"/>
                    </a:cubicBezTo>
                    <a:cubicBezTo>
                      <a:pt x="96" y="36"/>
                      <a:pt x="97" y="36"/>
                      <a:pt x="97" y="36"/>
                    </a:cubicBezTo>
                    <a:cubicBezTo>
                      <a:pt x="97" y="36"/>
                      <a:pt x="98" y="36"/>
                      <a:pt x="98" y="36"/>
                    </a:cubicBezTo>
                    <a:cubicBezTo>
                      <a:pt x="99" y="37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8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9" y="38"/>
                      <a:pt x="98" y="39"/>
                      <a:pt x="99" y="38"/>
                    </a:cubicBezTo>
                    <a:cubicBezTo>
                      <a:pt x="99" y="38"/>
                      <a:pt x="99" y="37"/>
                      <a:pt x="98" y="36"/>
                    </a:cubicBezTo>
                    <a:cubicBezTo>
                      <a:pt x="98" y="35"/>
                      <a:pt x="97" y="35"/>
                      <a:pt x="97" y="35"/>
                    </a:cubicBezTo>
                    <a:cubicBezTo>
                      <a:pt x="96" y="35"/>
                      <a:pt x="95" y="35"/>
                      <a:pt x="95" y="34"/>
                    </a:cubicBezTo>
                    <a:cubicBezTo>
                      <a:pt x="95" y="33"/>
                      <a:pt x="96" y="33"/>
                      <a:pt x="97" y="32"/>
                    </a:cubicBezTo>
                    <a:cubicBezTo>
                      <a:pt x="96" y="32"/>
                      <a:pt x="95" y="33"/>
                      <a:pt x="95" y="31"/>
                    </a:cubicBezTo>
                    <a:cubicBezTo>
                      <a:pt x="95" y="31"/>
                      <a:pt x="95" y="31"/>
                      <a:pt x="96" y="30"/>
                    </a:cubicBezTo>
                    <a:cubicBezTo>
                      <a:pt x="96" y="30"/>
                      <a:pt x="96" y="29"/>
                      <a:pt x="96" y="29"/>
                    </a:cubicBezTo>
                    <a:cubicBezTo>
                      <a:pt x="96" y="29"/>
                      <a:pt x="96" y="29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8" y="28"/>
                      <a:pt x="99" y="28"/>
                      <a:pt x="99" y="27"/>
                    </a:cubicBezTo>
                    <a:cubicBezTo>
                      <a:pt x="100" y="27"/>
                      <a:pt x="100" y="27"/>
                      <a:pt x="100" y="28"/>
                    </a:cubicBezTo>
                    <a:cubicBezTo>
                      <a:pt x="101" y="28"/>
                      <a:pt x="100" y="29"/>
                      <a:pt x="100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0" y="32"/>
                      <a:pt x="100" y="32"/>
                      <a:pt x="100" y="33"/>
                    </a:cubicBezTo>
                    <a:cubicBezTo>
                      <a:pt x="99" y="33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100" y="34"/>
                      <a:pt x="100" y="34"/>
                    </a:cubicBezTo>
                    <a:cubicBezTo>
                      <a:pt x="100" y="33"/>
                      <a:pt x="100" y="32"/>
                      <a:pt x="100" y="32"/>
                    </a:cubicBezTo>
                    <a:cubicBezTo>
                      <a:pt x="101" y="30"/>
                      <a:pt x="102" y="32"/>
                      <a:pt x="103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1" y="31"/>
                      <a:pt x="101" y="31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8"/>
                      <a:pt x="101" y="27"/>
                      <a:pt x="102" y="27"/>
                    </a:cubicBezTo>
                    <a:cubicBezTo>
                      <a:pt x="102" y="27"/>
                      <a:pt x="102" y="28"/>
                      <a:pt x="102" y="28"/>
                    </a:cubicBezTo>
                    <a:cubicBezTo>
                      <a:pt x="102" y="28"/>
                      <a:pt x="102" y="27"/>
                      <a:pt x="102" y="27"/>
                    </a:cubicBezTo>
                    <a:cubicBezTo>
                      <a:pt x="102" y="27"/>
                      <a:pt x="102" y="26"/>
                      <a:pt x="102" y="26"/>
                    </a:cubicBezTo>
                    <a:cubicBezTo>
                      <a:pt x="102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5"/>
                      <a:pt x="104" y="24"/>
                      <a:pt x="104" y="24"/>
                    </a:cubicBezTo>
                    <a:cubicBezTo>
                      <a:pt x="105" y="25"/>
                      <a:pt x="105" y="26"/>
                      <a:pt x="105" y="28"/>
                    </a:cubicBezTo>
                    <a:cubicBezTo>
                      <a:pt x="104" y="28"/>
                      <a:pt x="104" y="29"/>
                      <a:pt x="104" y="29"/>
                    </a:cubicBezTo>
                    <a:cubicBezTo>
                      <a:pt x="104" y="30"/>
                      <a:pt x="105" y="30"/>
                      <a:pt x="105" y="31"/>
                    </a:cubicBezTo>
                    <a:cubicBezTo>
                      <a:pt x="105" y="32"/>
                      <a:pt x="104" y="32"/>
                      <a:pt x="104" y="32"/>
                    </a:cubicBezTo>
                    <a:cubicBezTo>
                      <a:pt x="104" y="32"/>
                      <a:pt x="104" y="33"/>
                      <a:pt x="104" y="34"/>
                    </a:cubicBezTo>
                    <a:cubicBezTo>
                      <a:pt x="104" y="34"/>
                      <a:pt x="104" y="35"/>
                      <a:pt x="103" y="35"/>
                    </a:cubicBezTo>
                    <a:cubicBezTo>
                      <a:pt x="103" y="36"/>
                      <a:pt x="102" y="36"/>
                      <a:pt x="102" y="36"/>
                    </a:cubicBezTo>
                    <a:cubicBezTo>
                      <a:pt x="102" y="36"/>
                      <a:pt x="102" y="37"/>
                      <a:pt x="101" y="37"/>
                    </a:cubicBezTo>
                    <a:cubicBezTo>
                      <a:pt x="101" y="38"/>
                      <a:pt x="102" y="38"/>
                      <a:pt x="102" y="37"/>
                    </a:cubicBezTo>
                    <a:cubicBezTo>
                      <a:pt x="102" y="37"/>
                      <a:pt x="103" y="36"/>
                      <a:pt x="103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4" y="34"/>
                      <a:pt x="105" y="34"/>
                      <a:pt x="105" y="33"/>
                    </a:cubicBezTo>
                    <a:cubicBezTo>
                      <a:pt x="105" y="33"/>
                      <a:pt x="105" y="32"/>
                      <a:pt x="105" y="32"/>
                    </a:cubicBezTo>
                    <a:cubicBezTo>
                      <a:pt x="106" y="32"/>
                      <a:pt x="106" y="33"/>
                      <a:pt x="106" y="33"/>
                    </a:cubicBezTo>
                    <a:cubicBezTo>
                      <a:pt x="107" y="33"/>
                      <a:pt x="107" y="33"/>
                      <a:pt x="108" y="33"/>
                    </a:cubicBezTo>
                    <a:cubicBezTo>
                      <a:pt x="108" y="33"/>
                      <a:pt x="107" y="33"/>
                      <a:pt x="107" y="32"/>
                    </a:cubicBezTo>
                    <a:cubicBezTo>
                      <a:pt x="106" y="32"/>
                      <a:pt x="106" y="32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8"/>
                    </a:cubicBezTo>
                    <a:cubicBezTo>
                      <a:pt x="105" y="28"/>
                      <a:pt x="107" y="28"/>
                      <a:pt x="107" y="27"/>
                    </a:cubicBezTo>
                    <a:cubicBezTo>
                      <a:pt x="107" y="27"/>
                      <a:pt x="107" y="26"/>
                      <a:pt x="108" y="26"/>
                    </a:cubicBezTo>
                    <a:cubicBezTo>
                      <a:pt x="108" y="25"/>
                      <a:pt x="109" y="25"/>
                      <a:pt x="109" y="25"/>
                    </a:cubicBezTo>
                    <a:cubicBezTo>
                      <a:pt x="109" y="25"/>
                      <a:pt x="108" y="26"/>
                      <a:pt x="108" y="27"/>
                    </a:cubicBezTo>
                    <a:cubicBezTo>
                      <a:pt x="108" y="27"/>
                      <a:pt x="109" y="28"/>
                      <a:pt x="109" y="27"/>
                    </a:cubicBezTo>
                    <a:cubicBezTo>
                      <a:pt x="109" y="27"/>
                      <a:pt x="109" y="26"/>
                      <a:pt x="110" y="26"/>
                    </a:cubicBezTo>
                    <a:cubicBezTo>
                      <a:pt x="110" y="26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10" y="25"/>
                      <a:pt x="111" y="25"/>
                      <a:pt x="111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4"/>
                      <a:pt x="111" y="23"/>
                      <a:pt x="111" y="23"/>
                    </a:cubicBezTo>
                    <a:cubicBezTo>
                      <a:pt x="111" y="22"/>
                      <a:pt x="112" y="24"/>
                      <a:pt x="112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4" y="25"/>
                      <a:pt x="114" y="25"/>
                      <a:pt x="114" y="26"/>
                    </a:cubicBezTo>
                    <a:cubicBezTo>
                      <a:pt x="115" y="27"/>
                      <a:pt x="115" y="28"/>
                      <a:pt x="116" y="29"/>
                    </a:cubicBezTo>
                    <a:cubicBezTo>
                      <a:pt x="117" y="29"/>
                      <a:pt x="116" y="27"/>
                      <a:pt x="116" y="27"/>
                    </a:cubicBezTo>
                    <a:cubicBezTo>
                      <a:pt x="116" y="27"/>
                      <a:pt x="116" y="26"/>
                      <a:pt x="115" y="26"/>
                    </a:cubicBezTo>
                    <a:cubicBezTo>
                      <a:pt x="115" y="26"/>
                      <a:pt x="115" y="26"/>
                      <a:pt x="115" y="25"/>
                    </a:cubicBezTo>
                    <a:cubicBezTo>
                      <a:pt x="115" y="24"/>
                      <a:pt x="116" y="23"/>
                      <a:pt x="116" y="25"/>
                    </a:cubicBezTo>
                    <a:cubicBezTo>
                      <a:pt x="116" y="25"/>
                      <a:pt x="116" y="24"/>
                      <a:pt x="116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5" y="23"/>
                      <a:pt x="114" y="23"/>
                      <a:pt x="114" y="23"/>
                    </a:cubicBezTo>
                    <a:cubicBezTo>
                      <a:pt x="114" y="23"/>
                      <a:pt x="115" y="23"/>
                      <a:pt x="115" y="22"/>
                    </a:cubicBezTo>
                    <a:cubicBezTo>
                      <a:pt x="115" y="22"/>
                      <a:pt x="116" y="22"/>
                      <a:pt x="116" y="22"/>
                    </a:cubicBezTo>
                    <a:cubicBezTo>
                      <a:pt x="116" y="22"/>
                      <a:pt x="116" y="21"/>
                      <a:pt x="116" y="21"/>
                    </a:cubicBezTo>
                    <a:cubicBezTo>
                      <a:pt x="116" y="21"/>
                      <a:pt x="115" y="22"/>
                      <a:pt x="114" y="22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3" y="22"/>
                      <a:pt x="112" y="22"/>
                      <a:pt x="112" y="21"/>
                    </a:cubicBezTo>
                    <a:cubicBezTo>
                      <a:pt x="112" y="21"/>
                      <a:pt x="112" y="21"/>
                      <a:pt x="112" y="20"/>
                    </a:cubicBezTo>
                    <a:cubicBezTo>
                      <a:pt x="112" y="20"/>
                      <a:pt x="110" y="20"/>
                      <a:pt x="110" y="19"/>
                    </a:cubicBezTo>
                    <a:cubicBezTo>
                      <a:pt x="111" y="18"/>
                      <a:pt x="112" y="18"/>
                      <a:pt x="112" y="19"/>
                    </a:cubicBezTo>
                    <a:cubicBezTo>
                      <a:pt x="113" y="19"/>
                      <a:pt x="112" y="18"/>
                      <a:pt x="112" y="17"/>
                    </a:cubicBezTo>
                    <a:cubicBezTo>
                      <a:pt x="113" y="17"/>
                      <a:pt x="113" y="18"/>
                      <a:pt x="113" y="18"/>
                    </a:cubicBezTo>
                    <a:cubicBezTo>
                      <a:pt x="114" y="18"/>
                      <a:pt x="113" y="17"/>
                      <a:pt x="113" y="16"/>
                    </a:cubicBezTo>
                    <a:cubicBezTo>
                      <a:pt x="114" y="16"/>
                      <a:pt x="114" y="18"/>
                      <a:pt x="114" y="18"/>
                    </a:cubicBezTo>
                    <a:cubicBezTo>
                      <a:pt x="114" y="19"/>
                      <a:pt x="114" y="20"/>
                      <a:pt x="115" y="21"/>
                    </a:cubicBezTo>
                    <a:cubicBezTo>
                      <a:pt x="115" y="21"/>
                      <a:pt x="115" y="20"/>
                      <a:pt x="115" y="19"/>
                    </a:cubicBezTo>
                    <a:cubicBezTo>
                      <a:pt x="115" y="19"/>
                      <a:pt x="114" y="18"/>
                      <a:pt x="115" y="18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7"/>
                      <a:pt x="115" y="18"/>
                      <a:pt x="115" y="18"/>
                    </a:cubicBezTo>
                    <a:cubicBezTo>
                      <a:pt x="116" y="18"/>
                      <a:pt x="116" y="17"/>
                      <a:pt x="116" y="17"/>
                    </a:cubicBezTo>
                    <a:cubicBezTo>
                      <a:pt x="116" y="18"/>
                      <a:pt x="116" y="19"/>
                      <a:pt x="117" y="18"/>
                    </a:cubicBezTo>
                    <a:cubicBezTo>
                      <a:pt x="117" y="18"/>
                      <a:pt x="116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8" y="18"/>
                      <a:pt x="117" y="20"/>
                      <a:pt x="117" y="20"/>
                    </a:cubicBezTo>
                    <a:cubicBezTo>
                      <a:pt x="117" y="21"/>
                      <a:pt x="119" y="21"/>
                      <a:pt x="119" y="21"/>
                    </a:cubicBezTo>
                    <a:cubicBezTo>
                      <a:pt x="119" y="21"/>
                      <a:pt x="119" y="21"/>
                      <a:pt x="118" y="20"/>
                    </a:cubicBezTo>
                    <a:cubicBezTo>
                      <a:pt x="118" y="20"/>
                      <a:pt x="118" y="20"/>
                      <a:pt x="118" y="19"/>
                    </a:cubicBezTo>
                    <a:cubicBezTo>
                      <a:pt x="118" y="19"/>
                      <a:pt x="118" y="18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20" y="19"/>
                      <a:pt x="120" y="19"/>
                      <a:pt x="120" y="19"/>
                    </a:cubicBezTo>
                    <a:cubicBezTo>
                      <a:pt x="121" y="19"/>
                      <a:pt x="122" y="19"/>
                      <a:pt x="122" y="20"/>
                    </a:cubicBezTo>
                    <a:cubicBezTo>
                      <a:pt x="122" y="20"/>
                      <a:pt x="121" y="21"/>
                      <a:pt x="121" y="21"/>
                    </a:cubicBezTo>
                    <a:cubicBezTo>
                      <a:pt x="120" y="21"/>
                      <a:pt x="117" y="21"/>
                      <a:pt x="118" y="23"/>
                    </a:cubicBezTo>
                    <a:cubicBezTo>
                      <a:pt x="118" y="23"/>
                      <a:pt x="118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1" y="22"/>
                      <a:pt x="121" y="21"/>
                      <a:pt x="122" y="21"/>
                    </a:cubicBezTo>
                    <a:cubicBezTo>
                      <a:pt x="122" y="21"/>
                      <a:pt x="122" y="22"/>
                      <a:pt x="122" y="23"/>
                    </a:cubicBezTo>
                    <a:cubicBezTo>
                      <a:pt x="122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4"/>
                    </a:cubicBezTo>
                    <a:cubicBezTo>
                      <a:pt x="123" y="24"/>
                      <a:pt x="123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5" y="24"/>
                      <a:pt x="124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6" y="23"/>
                      <a:pt x="125" y="23"/>
                      <a:pt x="125" y="23"/>
                    </a:cubicBezTo>
                    <a:cubicBezTo>
                      <a:pt x="125" y="23"/>
                      <a:pt x="124" y="22"/>
                      <a:pt x="124" y="22"/>
                    </a:cubicBezTo>
                    <a:cubicBezTo>
                      <a:pt x="123" y="21"/>
                      <a:pt x="125" y="21"/>
                      <a:pt x="125" y="21"/>
                    </a:cubicBezTo>
                    <a:cubicBezTo>
                      <a:pt x="125" y="20"/>
                      <a:pt x="124" y="20"/>
                      <a:pt x="125" y="20"/>
                    </a:cubicBezTo>
                    <a:cubicBezTo>
                      <a:pt x="125" y="19"/>
                      <a:pt x="124" y="20"/>
                      <a:pt x="124" y="19"/>
                    </a:cubicBezTo>
                    <a:cubicBezTo>
                      <a:pt x="123" y="19"/>
                      <a:pt x="124" y="19"/>
                      <a:pt x="124" y="19"/>
                    </a:cubicBezTo>
                    <a:cubicBezTo>
                      <a:pt x="125" y="19"/>
                      <a:pt x="126" y="19"/>
                      <a:pt x="126" y="19"/>
                    </a:cubicBezTo>
                    <a:cubicBezTo>
                      <a:pt x="126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7"/>
                    </a:cubicBezTo>
                    <a:cubicBezTo>
                      <a:pt x="126" y="16"/>
                      <a:pt x="126" y="16"/>
                      <a:pt x="127" y="15"/>
                    </a:cubicBezTo>
                    <a:cubicBezTo>
                      <a:pt x="127" y="15"/>
                      <a:pt x="127" y="14"/>
                      <a:pt x="128" y="14"/>
                    </a:cubicBezTo>
                    <a:cubicBezTo>
                      <a:pt x="129" y="14"/>
                      <a:pt x="129" y="14"/>
                      <a:pt x="130" y="14"/>
                    </a:cubicBezTo>
                    <a:cubicBezTo>
                      <a:pt x="130" y="14"/>
                      <a:pt x="131" y="15"/>
                      <a:pt x="131" y="14"/>
                    </a:cubicBezTo>
                    <a:cubicBezTo>
                      <a:pt x="132" y="14"/>
                      <a:pt x="131" y="13"/>
                      <a:pt x="131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1" y="11"/>
                      <a:pt x="131" y="11"/>
                      <a:pt x="131" y="10"/>
                    </a:cubicBezTo>
                    <a:cubicBezTo>
                      <a:pt x="131" y="10"/>
                      <a:pt x="132" y="9"/>
                      <a:pt x="132" y="10"/>
                    </a:cubicBezTo>
                    <a:cubicBezTo>
                      <a:pt x="133" y="10"/>
                      <a:pt x="133" y="11"/>
                      <a:pt x="133" y="11"/>
                    </a:cubicBezTo>
                    <a:cubicBezTo>
                      <a:pt x="134" y="11"/>
                      <a:pt x="134" y="11"/>
                      <a:pt x="134" y="10"/>
                    </a:cubicBezTo>
                    <a:cubicBezTo>
                      <a:pt x="134" y="10"/>
                      <a:pt x="133" y="9"/>
                      <a:pt x="133" y="9"/>
                    </a:cubicBezTo>
                    <a:cubicBezTo>
                      <a:pt x="132" y="8"/>
                      <a:pt x="132" y="9"/>
                      <a:pt x="131" y="8"/>
                    </a:cubicBezTo>
                    <a:cubicBezTo>
                      <a:pt x="131" y="8"/>
                      <a:pt x="131" y="8"/>
                      <a:pt x="131" y="7"/>
                    </a:cubicBezTo>
                    <a:cubicBezTo>
                      <a:pt x="131" y="7"/>
                      <a:pt x="131" y="7"/>
                      <a:pt x="131" y="6"/>
                    </a:cubicBezTo>
                    <a:cubicBezTo>
                      <a:pt x="131" y="6"/>
                      <a:pt x="132" y="6"/>
                      <a:pt x="132" y="6"/>
                    </a:cubicBezTo>
                    <a:cubicBezTo>
                      <a:pt x="132" y="6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3" y="7"/>
                    </a:cubicBezTo>
                    <a:cubicBezTo>
                      <a:pt x="133" y="7"/>
                      <a:pt x="133" y="8"/>
                      <a:pt x="133" y="8"/>
                    </a:cubicBezTo>
                    <a:cubicBezTo>
                      <a:pt x="134" y="7"/>
                      <a:pt x="133" y="6"/>
                      <a:pt x="134" y="6"/>
                    </a:cubicBezTo>
                    <a:cubicBezTo>
                      <a:pt x="134" y="6"/>
                      <a:pt x="133" y="6"/>
                      <a:pt x="133" y="5"/>
                    </a:cubicBezTo>
                    <a:cubicBezTo>
                      <a:pt x="133" y="5"/>
                      <a:pt x="133" y="5"/>
                      <a:pt x="133" y="4"/>
                    </a:cubicBezTo>
                    <a:cubicBezTo>
                      <a:pt x="133" y="4"/>
                      <a:pt x="134" y="4"/>
                      <a:pt x="134" y="4"/>
                    </a:cubicBezTo>
                    <a:cubicBezTo>
                      <a:pt x="135" y="4"/>
                      <a:pt x="135" y="5"/>
                      <a:pt x="134" y="5"/>
                    </a:cubicBezTo>
                    <a:cubicBezTo>
                      <a:pt x="136" y="6"/>
                      <a:pt x="135" y="4"/>
                      <a:pt x="136" y="4"/>
                    </a:cubicBezTo>
                    <a:cubicBezTo>
                      <a:pt x="136" y="4"/>
                      <a:pt x="136" y="5"/>
                      <a:pt x="136" y="5"/>
                    </a:cubicBezTo>
                    <a:cubicBezTo>
                      <a:pt x="136" y="6"/>
                      <a:pt x="135" y="6"/>
                      <a:pt x="136" y="6"/>
                    </a:cubicBezTo>
                    <a:cubicBezTo>
                      <a:pt x="136" y="6"/>
                      <a:pt x="136" y="5"/>
                      <a:pt x="137" y="5"/>
                    </a:cubicBezTo>
                    <a:cubicBezTo>
                      <a:pt x="137" y="5"/>
                      <a:pt x="137" y="6"/>
                      <a:pt x="138" y="6"/>
                    </a:cubicBezTo>
                    <a:cubicBezTo>
                      <a:pt x="138" y="7"/>
                      <a:pt x="137" y="8"/>
                      <a:pt x="138" y="8"/>
                    </a:cubicBezTo>
                    <a:cubicBezTo>
                      <a:pt x="138" y="7"/>
                      <a:pt x="138" y="6"/>
                      <a:pt x="138" y="6"/>
                    </a:cubicBezTo>
                    <a:cubicBezTo>
                      <a:pt x="138" y="5"/>
                      <a:pt x="138" y="4"/>
                      <a:pt x="138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40" y="6"/>
                    </a:cubicBezTo>
                    <a:cubicBezTo>
                      <a:pt x="140" y="5"/>
                      <a:pt x="140" y="5"/>
                      <a:pt x="141" y="6"/>
                    </a:cubicBezTo>
                    <a:cubicBezTo>
                      <a:pt x="141" y="6"/>
                      <a:pt x="141" y="5"/>
                      <a:pt x="142" y="5"/>
                    </a:cubicBezTo>
                    <a:cubicBezTo>
                      <a:pt x="142" y="6"/>
                      <a:pt x="142" y="6"/>
                      <a:pt x="142" y="7"/>
                    </a:cubicBezTo>
                    <a:cubicBezTo>
                      <a:pt x="142" y="7"/>
                      <a:pt x="141" y="7"/>
                      <a:pt x="141" y="8"/>
                    </a:cubicBezTo>
                    <a:cubicBezTo>
                      <a:pt x="141" y="8"/>
                      <a:pt x="140" y="8"/>
                      <a:pt x="140" y="8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10"/>
                      <a:pt x="139" y="10"/>
                      <a:pt x="139" y="10"/>
                    </a:cubicBezTo>
                    <a:cubicBezTo>
                      <a:pt x="138" y="10"/>
                      <a:pt x="138" y="11"/>
                      <a:pt x="138" y="11"/>
                    </a:cubicBezTo>
                    <a:cubicBezTo>
                      <a:pt x="137" y="12"/>
                      <a:pt x="137" y="12"/>
                      <a:pt x="136" y="13"/>
                    </a:cubicBezTo>
                    <a:cubicBezTo>
                      <a:pt x="137" y="13"/>
                      <a:pt x="137" y="13"/>
                      <a:pt x="137" y="14"/>
                    </a:cubicBezTo>
                    <a:cubicBezTo>
                      <a:pt x="137" y="14"/>
                      <a:pt x="138" y="15"/>
                      <a:pt x="138" y="16"/>
                    </a:cubicBezTo>
                    <a:cubicBezTo>
                      <a:pt x="137" y="16"/>
                      <a:pt x="137" y="16"/>
                      <a:pt x="137" y="17"/>
                    </a:cubicBezTo>
                    <a:cubicBezTo>
                      <a:pt x="136" y="17"/>
                      <a:pt x="137" y="17"/>
                      <a:pt x="137" y="17"/>
                    </a:cubicBezTo>
                    <a:cubicBezTo>
                      <a:pt x="137" y="18"/>
                      <a:pt x="137" y="18"/>
                      <a:pt x="136" y="18"/>
                    </a:cubicBezTo>
                    <a:cubicBezTo>
                      <a:pt x="136" y="18"/>
                      <a:pt x="136" y="19"/>
                      <a:pt x="136" y="19"/>
                    </a:cubicBezTo>
                    <a:cubicBezTo>
                      <a:pt x="135" y="20"/>
                      <a:pt x="135" y="22"/>
                      <a:pt x="136" y="22"/>
                    </a:cubicBezTo>
                    <a:cubicBezTo>
                      <a:pt x="136" y="22"/>
                      <a:pt x="135" y="21"/>
                      <a:pt x="136" y="21"/>
                    </a:cubicBezTo>
                    <a:cubicBezTo>
                      <a:pt x="136" y="21"/>
                      <a:pt x="136" y="22"/>
                      <a:pt x="137" y="22"/>
                    </a:cubicBezTo>
                    <a:cubicBezTo>
                      <a:pt x="137" y="22"/>
                      <a:pt x="137" y="21"/>
                      <a:pt x="138" y="20"/>
                    </a:cubicBezTo>
                    <a:cubicBezTo>
                      <a:pt x="138" y="20"/>
                      <a:pt x="138" y="19"/>
                      <a:pt x="139" y="18"/>
                    </a:cubicBezTo>
                    <a:cubicBezTo>
                      <a:pt x="139" y="18"/>
                      <a:pt x="139" y="18"/>
                      <a:pt x="139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8" y="16"/>
                      <a:pt x="140" y="15"/>
                      <a:pt x="141" y="14"/>
                    </a:cubicBezTo>
                    <a:cubicBezTo>
                      <a:pt x="142" y="13"/>
                      <a:pt x="142" y="11"/>
                      <a:pt x="143" y="10"/>
                    </a:cubicBezTo>
                    <a:cubicBezTo>
                      <a:pt x="143" y="9"/>
                      <a:pt x="144" y="8"/>
                      <a:pt x="144" y="8"/>
                    </a:cubicBezTo>
                    <a:cubicBezTo>
                      <a:pt x="144" y="7"/>
                      <a:pt x="144" y="6"/>
                      <a:pt x="145" y="6"/>
                    </a:cubicBezTo>
                    <a:cubicBezTo>
                      <a:pt x="145" y="5"/>
                      <a:pt x="147" y="3"/>
                      <a:pt x="147" y="5"/>
                    </a:cubicBezTo>
                    <a:cubicBezTo>
                      <a:pt x="148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9"/>
                      <a:pt x="147" y="10"/>
                    </a:cubicBezTo>
                    <a:cubicBezTo>
                      <a:pt x="146" y="10"/>
                      <a:pt x="145" y="10"/>
                      <a:pt x="145" y="11"/>
                    </a:cubicBezTo>
                    <a:cubicBezTo>
                      <a:pt x="145" y="11"/>
                      <a:pt x="146" y="10"/>
                      <a:pt x="147" y="10"/>
                    </a:cubicBezTo>
                    <a:cubicBezTo>
                      <a:pt x="147" y="11"/>
                      <a:pt x="147" y="12"/>
                      <a:pt x="147" y="13"/>
                    </a:cubicBezTo>
                    <a:cubicBezTo>
                      <a:pt x="146" y="13"/>
                      <a:pt x="146" y="14"/>
                      <a:pt x="146" y="15"/>
                    </a:cubicBezTo>
                    <a:cubicBezTo>
                      <a:pt x="146" y="15"/>
                      <a:pt x="146" y="16"/>
                      <a:pt x="146" y="16"/>
                    </a:cubicBezTo>
                    <a:cubicBezTo>
                      <a:pt x="146" y="17"/>
                      <a:pt x="146" y="16"/>
                      <a:pt x="146" y="16"/>
                    </a:cubicBezTo>
                    <a:cubicBezTo>
                      <a:pt x="147" y="16"/>
                      <a:pt x="147" y="16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4"/>
                    </a:cubicBezTo>
                    <a:cubicBezTo>
                      <a:pt x="148" y="14"/>
                      <a:pt x="148" y="14"/>
                      <a:pt x="148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4"/>
                      <a:pt x="149" y="13"/>
                      <a:pt x="149" y="13"/>
                    </a:cubicBezTo>
                    <a:cubicBezTo>
                      <a:pt x="149" y="12"/>
                      <a:pt x="149" y="11"/>
                      <a:pt x="150" y="11"/>
                    </a:cubicBezTo>
                    <a:cubicBezTo>
                      <a:pt x="150" y="12"/>
                      <a:pt x="151" y="13"/>
                      <a:pt x="151" y="12"/>
                    </a:cubicBezTo>
                    <a:cubicBezTo>
                      <a:pt x="151" y="11"/>
                      <a:pt x="150" y="11"/>
                      <a:pt x="150" y="11"/>
                    </a:cubicBezTo>
                    <a:cubicBezTo>
                      <a:pt x="150" y="11"/>
                      <a:pt x="150" y="10"/>
                      <a:pt x="150" y="10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50" y="10"/>
                      <a:pt x="150" y="9"/>
                      <a:pt x="150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51" y="8"/>
                      <a:pt x="151" y="9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51" y="7"/>
                      <a:pt x="151" y="7"/>
                      <a:pt x="152" y="7"/>
                    </a:cubicBezTo>
                    <a:cubicBezTo>
                      <a:pt x="152" y="7"/>
                      <a:pt x="153" y="8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6"/>
                      <a:pt x="152" y="6"/>
                      <a:pt x="152" y="5"/>
                    </a:cubicBezTo>
                    <a:cubicBezTo>
                      <a:pt x="151" y="5"/>
                      <a:pt x="151" y="6"/>
                      <a:pt x="151" y="5"/>
                    </a:cubicBezTo>
                    <a:cubicBezTo>
                      <a:pt x="150" y="5"/>
                      <a:pt x="150" y="5"/>
                      <a:pt x="150" y="4"/>
                    </a:cubicBezTo>
                    <a:cubicBezTo>
                      <a:pt x="150" y="4"/>
                      <a:pt x="152" y="5"/>
                      <a:pt x="151" y="4"/>
                    </a:cubicBezTo>
                    <a:cubicBezTo>
                      <a:pt x="151" y="4"/>
                      <a:pt x="150" y="3"/>
                      <a:pt x="151" y="3"/>
                    </a:cubicBezTo>
                    <a:cubicBezTo>
                      <a:pt x="151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4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3" y="3"/>
                      <a:pt x="153" y="3"/>
                      <a:pt x="153" y="2"/>
                    </a:cubicBezTo>
                    <a:cubicBezTo>
                      <a:pt x="153" y="2"/>
                      <a:pt x="153" y="2"/>
                      <a:pt x="153" y="1"/>
                    </a:cubicBezTo>
                    <a:cubicBezTo>
                      <a:pt x="154" y="1"/>
                      <a:pt x="153" y="1"/>
                      <a:pt x="154" y="1"/>
                    </a:cubicBezTo>
                    <a:cubicBezTo>
                      <a:pt x="154" y="1"/>
                      <a:pt x="154" y="2"/>
                      <a:pt x="154" y="2"/>
                    </a:cubicBezTo>
                    <a:cubicBezTo>
                      <a:pt x="154" y="2"/>
                      <a:pt x="155" y="2"/>
                      <a:pt x="155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5" y="2"/>
                      <a:pt x="156" y="3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7" y="2"/>
                      <a:pt x="157" y="2"/>
                      <a:pt x="157" y="1"/>
                    </a:cubicBezTo>
                    <a:cubicBezTo>
                      <a:pt x="158" y="2"/>
                      <a:pt x="157" y="3"/>
                      <a:pt x="157" y="3"/>
                    </a:cubicBezTo>
                    <a:cubicBezTo>
                      <a:pt x="158" y="4"/>
                      <a:pt x="158" y="3"/>
                      <a:pt x="159" y="3"/>
                    </a:cubicBezTo>
                    <a:cubicBezTo>
                      <a:pt x="159" y="3"/>
                      <a:pt x="159" y="3"/>
                      <a:pt x="159" y="4"/>
                    </a:cubicBezTo>
                    <a:cubicBezTo>
                      <a:pt x="159" y="5"/>
                      <a:pt x="159" y="5"/>
                      <a:pt x="159" y="5"/>
                    </a:cubicBezTo>
                    <a:cubicBezTo>
                      <a:pt x="159" y="6"/>
                      <a:pt x="159" y="6"/>
                      <a:pt x="158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cubicBezTo>
                      <a:pt x="157" y="7"/>
                      <a:pt x="158" y="7"/>
                      <a:pt x="158" y="8"/>
                    </a:cubicBezTo>
                    <a:cubicBezTo>
                      <a:pt x="157" y="9"/>
                      <a:pt x="157" y="8"/>
                      <a:pt x="156" y="7"/>
                    </a:cubicBezTo>
                    <a:cubicBezTo>
                      <a:pt x="156" y="7"/>
                      <a:pt x="156" y="7"/>
                      <a:pt x="155" y="8"/>
                    </a:cubicBezTo>
                    <a:cubicBezTo>
                      <a:pt x="155" y="8"/>
                      <a:pt x="154" y="7"/>
                      <a:pt x="154" y="8"/>
                    </a:cubicBezTo>
                    <a:cubicBezTo>
                      <a:pt x="154" y="8"/>
                      <a:pt x="155" y="8"/>
                      <a:pt x="155" y="8"/>
                    </a:cubicBezTo>
                    <a:cubicBezTo>
                      <a:pt x="155" y="9"/>
                      <a:pt x="156" y="8"/>
                      <a:pt x="156" y="8"/>
                    </a:cubicBezTo>
                    <a:cubicBezTo>
                      <a:pt x="156" y="8"/>
                      <a:pt x="156" y="8"/>
                      <a:pt x="156" y="9"/>
                    </a:cubicBezTo>
                    <a:cubicBezTo>
                      <a:pt x="156" y="9"/>
                      <a:pt x="157" y="8"/>
                      <a:pt x="157" y="9"/>
                    </a:cubicBezTo>
                    <a:cubicBezTo>
                      <a:pt x="157" y="9"/>
                      <a:pt x="156" y="10"/>
                      <a:pt x="156" y="10"/>
                    </a:cubicBezTo>
                    <a:cubicBezTo>
                      <a:pt x="155" y="10"/>
                      <a:pt x="155" y="10"/>
                      <a:pt x="155" y="10"/>
                    </a:cubicBezTo>
                    <a:cubicBezTo>
                      <a:pt x="154" y="11"/>
                      <a:pt x="154" y="11"/>
                      <a:pt x="153" y="11"/>
                    </a:cubicBezTo>
                    <a:cubicBezTo>
                      <a:pt x="154" y="12"/>
                      <a:pt x="157" y="9"/>
                      <a:pt x="158" y="9"/>
                    </a:cubicBezTo>
                    <a:cubicBezTo>
                      <a:pt x="158" y="11"/>
                      <a:pt x="157" y="12"/>
                      <a:pt x="156" y="13"/>
                    </a:cubicBezTo>
                    <a:cubicBezTo>
                      <a:pt x="155" y="13"/>
                      <a:pt x="155" y="14"/>
                      <a:pt x="155" y="14"/>
                    </a:cubicBezTo>
                    <a:cubicBezTo>
                      <a:pt x="156" y="14"/>
                      <a:pt x="156" y="13"/>
                      <a:pt x="156" y="14"/>
                    </a:cubicBezTo>
                    <a:cubicBezTo>
                      <a:pt x="157" y="15"/>
                      <a:pt x="157" y="14"/>
                      <a:pt x="158" y="13"/>
                    </a:cubicBezTo>
                    <a:cubicBezTo>
                      <a:pt x="158" y="14"/>
                      <a:pt x="158" y="14"/>
                      <a:pt x="158" y="14"/>
                    </a:cubicBezTo>
                    <a:cubicBezTo>
                      <a:pt x="157" y="14"/>
                      <a:pt x="157" y="15"/>
                      <a:pt x="157" y="15"/>
                    </a:cubicBezTo>
                    <a:cubicBezTo>
                      <a:pt x="157" y="16"/>
                      <a:pt x="157" y="17"/>
                      <a:pt x="157" y="18"/>
                    </a:cubicBezTo>
                    <a:cubicBezTo>
                      <a:pt x="157" y="18"/>
                      <a:pt x="157" y="19"/>
                      <a:pt x="157" y="20"/>
                    </a:cubicBezTo>
                    <a:cubicBezTo>
                      <a:pt x="157" y="20"/>
                      <a:pt x="156" y="21"/>
                      <a:pt x="157" y="22"/>
                    </a:cubicBezTo>
                    <a:cubicBezTo>
                      <a:pt x="158" y="22"/>
                      <a:pt x="157" y="19"/>
                      <a:pt x="157" y="18"/>
                    </a:cubicBezTo>
                    <a:cubicBezTo>
                      <a:pt x="157" y="17"/>
                      <a:pt x="158" y="16"/>
                      <a:pt x="158" y="16"/>
                    </a:cubicBezTo>
                    <a:cubicBezTo>
                      <a:pt x="158" y="15"/>
                      <a:pt x="158" y="14"/>
                      <a:pt x="159" y="14"/>
                    </a:cubicBezTo>
                    <a:cubicBezTo>
                      <a:pt x="159" y="14"/>
                      <a:pt x="159" y="14"/>
                      <a:pt x="159" y="15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9" y="12"/>
                      <a:pt x="159" y="12"/>
                      <a:pt x="159" y="12"/>
                    </a:cubicBezTo>
                    <a:cubicBezTo>
                      <a:pt x="159" y="11"/>
                      <a:pt x="159" y="11"/>
                      <a:pt x="159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0" y="8"/>
                      <a:pt x="160" y="7"/>
                      <a:pt x="161" y="6"/>
                    </a:cubicBezTo>
                    <a:cubicBezTo>
                      <a:pt x="161" y="6"/>
                      <a:pt x="162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4" y="6"/>
                      <a:pt x="164" y="6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5" y="7"/>
                      <a:pt x="165" y="7"/>
                      <a:pt x="165" y="8"/>
                    </a:cubicBezTo>
                    <a:cubicBezTo>
                      <a:pt x="165" y="8"/>
                      <a:pt x="164" y="9"/>
                      <a:pt x="165" y="9"/>
                    </a:cubicBezTo>
                    <a:cubicBezTo>
                      <a:pt x="165" y="9"/>
                      <a:pt x="164" y="10"/>
                      <a:pt x="165" y="10"/>
                    </a:cubicBezTo>
                    <a:cubicBezTo>
                      <a:pt x="165" y="10"/>
                      <a:pt x="165" y="10"/>
                      <a:pt x="165" y="10"/>
                    </a:cubicBezTo>
                    <a:cubicBezTo>
                      <a:pt x="166" y="9"/>
                      <a:pt x="166" y="9"/>
                      <a:pt x="166" y="9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68" y="9"/>
                      <a:pt x="167" y="9"/>
                      <a:pt x="168" y="9"/>
                    </a:cubicBezTo>
                    <a:cubicBezTo>
                      <a:pt x="168" y="9"/>
                      <a:pt x="167" y="10"/>
                      <a:pt x="167" y="11"/>
                    </a:cubicBezTo>
                    <a:cubicBezTo>
                      <a:pt x="168" y="11"/>
                      <a:pt x="168" y="10"/>
                      <a:pt x="169" y="9"/>
                    </a:cubicBezTo>
                    <a:cubicBezTo>
                      <a:pt x="170" y="9"/>
                      <a:pt x="170" y="9"/>
                      <a:pt x="171" y="9"/>
                    </a:cubicBezTo>
                    <a:cubicBezTo>
                      <a:pt x="171" y="10"/>
                      <a:pt x="171" y="10"/>
                      <a:pt x="170" y="10"/>
                    </a:cubicBezTo>
                    <a:cubicBezTo>
                      <a:pt x="170" y="11"/>
                      <a:pt x="171" y="11"/>
                      <a:pt x="171" y="11"/>
                    </a:cubicBezTo>
                    <a:cubicBezTo>
                      <a:pt x="171" y="11"/>
                      <a:pt x="172" y="11"/>
                      <a:pt x="172" y="11"/>
                    </a:cubicBezTo>
                    <a:cubicBezTo>
                      <a:pt x="172" y="13"/>
                      <a:pt x="170" y="12"/>
                      <a:pt x="170" y="13"/>
                    </a:cubicBezTo>
                    <a:cubicBezTo>
                      <a:pt x="170" y="13"/>
                      <a:pt x="171" y="13"/>
                      <a:pt x="172" y="13"/>
                    </a:cubicBezTo>
                    <a:cubicBezTo>
                      <a:pt x="172" y="13"/>
                      <a:pt x="173" y="12"/>
                      <a:pt x="173" y="13"/>
                    </a:cubicBezTo>
                    <a:cubicBezTo>
                      <a:pt x="173" y="13"/>
                      <a:pt x="173" y="13"/>
                      <a:pt x="173" y="13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4" y="14"/>
                      <a:pt x="174" y="15"/>
                      <a:pt x="175" y="15"/>
                    </a:cubicBezTo>
                    <a:cubicBezTo>
                      <a:pt x="175" y="15"/>
                      <a:pt x="175" y="15"/>
                      <a:pt x="175" y="14"/>
                    </a:cubicBezTo>
                    <a:cubicBezTo>
                      <a:pt x="176" y="14"/>
                      <a:pt x="176" y="15"/>
                      <a:pt x="176" y="15"/>
                    </a:cubicBezTo>
                    <a:cubicBezTo>
                      <a:pt x="176" y="16"/>
                      <a:pt x="176" y="16"/>
                      <a:pt x="176" y="17"/>
                    </a:cubicBezTo>
                    <a:cubicBezTo>
                      <a:pt x="176" y="17"/>
                      <a:pt x="177" y="17"/>
                      <a:pt x="176" y="17"/>
                    </a:cubicBezTo>
                    <a:cubicBezTo>
                      <a:pt x="176" y="18"/>
                      <a:pt x="176" y="18"/>
                      <a:pt x="175" y="18"/>
                    </a:cubicBezTo>
                    <a:cubicBezTo>
                      <a:pt x="175" y="18"/>
                      <a:pt x="174" y="18"/>
                      <a:pt x="173" y="18"/>
                    </a:cubicBezTo>
                    <a:cubicBezTo>
                      <a:pt x="173" y="18"/>
                      <a:pt x="173" y="19"/>
                      <a:pt x="173" y="19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2" y="20"/>
                      <a:pt x="172" y="19"/>
                      <a:pt x="172" y="20"/>
                    </a:cubicBezTo>
                    <a:cubicBezTo>
                      <a:pt x="172" y="20"/>
                      <a:pt x="172" y="21"/>
                      <a:pt x="172" y="21"/>
                    </a:cubicBezTo>
                    <a:cubicBezTo>
                      <a:pt x="171" y="21"/>
                      <a:pt x="171" y="21"/>
                      <a:pt x="171" y="22"/>
                    </a:cubicBezTo>
                    <a:cubicBezTo>
                      <a:pt x="170" y="22"/>
                      <a:pt x="170" y="22"/>
                      <a:pt x="169" y="22"/>
                    </a:cubicBezTo>
                    <a:cubicBezTo>
                      <a:pt x="168" y="22"/>
                      <a:pt x="166" y="21"/>
                      <a:pt x="165" y="21"/>
                    </a:cubicBezTo>
                    <a:cubicBezTo>
                      <a:pt x="164" y="21"/>
                      <a:pt x="163" y="21"/>
                      <a:pt x="161" y="20"/>
                    </a:cubicBezTo>
                    <a:cubicBezTo>
                      <a:pt x="161" y="20"/>
                      <a:pt x="160" y="20"/>
                      <a:pt x="160" y="20"/>
                    </a:cubicBezTo>
                    <a:cubicBezTo>
                      <a:pt x="159" y="20"/>
                      <a:pt x="161" y="20"/>
                      <a:pt x="161" y="21"/>
                    </a:cubicBezTo>
                    <a:cubicBezTo>
                      <a:pt x="161" y="21"/>
                      <a:pt x="160" y="21"/>
                      <a:pt x="160" y="21"/>
                    </a:cubicBezTo>
                    <a:cubicBezTo>
                      <a:pt x="160" y="22"/>
                      <a:pt x="161" y="21"/>
                      <a:pt x="161" y="21"/>
                    </a:cubicBezTo>
                    <a:cubicBezTo>
                      <a:pt x="162" y="22"/>
                      <a:pt x="161" y="22"/>
                      <a:pt x="162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3" y="22"/>
                      <a:pt x="164" y="22"/>
                      <a:pt x="164" y="23"/>
                    </a:cubicBezTo>
                    <a:cubicBezTo>
                      <a:pt x="164" y="23"/>
                      <a:pt x="164" y="23"/>
                      <a:pt x="165" y="23"/>
                    </a:cubicBezTo>
                    <a:cubicBezTo>
                      <a:pt x="165" y="23"/>
                      <a:pt x="166" y="23"/>
                      <a:pt x="166" y="24"/>
                    </a:cubicBezTo>
                    <a:cubicBezTo>
                      <a:pt x="167" y="24"/>
                      <a:pt x="168" y="24"/>
                      <a:pt x="166" y="25"/>
                    </a:cubicBezTo>
                    <a:cubicBezTo>
                      <a:pt x="166" y="25"/>
                      <a:pt x="165" y="25"/>
                      <a:pt x="165" y="26"/>
                    </a:cubicBezTo>
                    <a:cubicBezTo>
                      <a:pt x="165" y="27"/>
                      <a:pt x="167" y="25"/>
                      <a:pt x="167" y="25"/>
                    </a:cubicBezTo>
                    <a:cubicBezTo>
                      <a:pt x="167" y="26"/>
                      <a:pt x="167" y="25"/>
                      <a:pt x="167" y="25"/>
                    </a:cubicBezTo>
                    <a:cubicBezTo>
                      <a:pt x="168" y="26"/>
                      <a:pt x="168" y="27"/>
                      <a:pt x="167" y="28"/>
                    </a:cubicBezTo>
                    <a:cubicBezTo>
                      <a:pt x="167" y="28"/>
                      <a:pt x="167" y="28"/>
                      <a:pt x="167" y="29"/>
                    </a:cubicBezTo>
                    <a:cubicBezTo>
                      <a:pt x="167" y="29"/>
                      <a:pt x="166" y="29"/>
                      <a:pt x="166" y="30"/>
                    </a:cubicBezTo>
                    <a:cubicBezTo>
                      <a:pt x="167" y="30"/>
                      <a:pt x="167" y="29"/>
                      <a:pt x="167" y="29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69" y="29"/>
                      <a:pt x="169" y="28"/>
                      <a:pt x="169" y="28"/>
                    </a:cubicBezTo>
                    <a:cubicBezTo>
                      <a:pt x="170" y="29"/>
                      <a:pt x="169" y="29"/>
                      <a:pt x="169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1" y="29"/>
                    </a:cubicBezTo>
                    <a:cubicBezTo>
                      <a:pt x="171" y="29"/>
                      <a:pt x="170" y="29"/>
                      <a:pt x="170" y="28"/>
                    </a:cubicBezTo>
                    <a:cubicBezTo>
                      <a:pt x="170" y="28"/>
                      <a:pt x="171" y="28"/>
                      <a:pt x="171" y="28"/>
                    </a:cubicBezTo>
                    <a:cubicBezTo>
                      <a:pt x="171" y="28"/>
                      <a:pt x="171" y="27"/>
                      <a:pt x="171" y="27"/>
                    </a:cubicBezTo>
                    <a:cubicBezTo>
                      <a:pt x="171" y="27"/>
                      <a:pt x="171" y="26"/>
                      <a:pt x="171" y="26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2" y="26"/>
                      <a:pt x="171" y="26"/>
                      <a:pt x="171" y="27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1" y="27"/>
                      <a:pt x="172" y="27"/>
                      <a:pt x="172" y="27"/>
                    </a:cubicBezTo>
                    <a:cubicBezTo>
                      <a:pt x="172" y="28"/>
                      <a:pt x="172" y="28"/>
                      <a:pt x="172" y="29"/>
                    </a:cubicBezTo>
                    <a:cubicBezTo>
                      <a:pt x="172" y="30"/>
                      <a:pt x="172" y="30"/>
                      <a:pt x="173" y="29"/>
                    </a:cubicBezTo>
                    <a:cubicBezTo>
                      <a:pt x="173" y="29"/>
                      <a:pt x="172" y="28"/>
                      <a:pt x="173" y="27"/>
                    </a:cubicBezTo>
                    <a:cubicBezTo>
                      <a:pt x="174" y="27"/>
                      <a:pt x="174" y="27"/>
                      <a:pt x="174" y="28"/>
                    </a:cubicBezTo>
                    <a:cubicBezTo>
                      <a:pt x="174" y="28"/>
                      <a:pt x="175" y="27"/>
                      <a:pt x="175" y="27"/>
                    </a:cubicBezTo>
                    <a:cubicBezTo>
                      <a:pt x="175" y="28"/>
                      <a:pt x="175" y="29"/>
                      <a:pt x="176" y="30"/>
                    </a:cubicBezTo>
                    <a:cubicBezTo>
                      <a:pt x="176" y="31"/>
                      <a:pt x="176" y="32"/>
                      <a:pt x="175" y="33"/>
                    </a:cubicBezTo>
                    <a:cubicBezTo>
                      <a:pt x="175" y="33"/>
                      <a:pt x="174" y="33"/>
                      <a:pt x="173" y="33"/>
                    </a:cubicBezTo>
                    <a:cubicBezTo>
                      <a:pt x="172" y="32"/>
                      <a:pt x="173" y="32"/>
                      <a:pt x="172" y="31"/>
                    </a:cubicBezTo>
                    <a:cubicBezTo>
                      <a:pt x="172" y="31"/>
                      <a:pt x="171" y="30"/>
                      <a:pt x="171" y="30"/>
                    </a:cubicBezTo>
                    <a:cubicBezTo>
                      <a:pt x="170" y="30"/>
                      <a:pt x="171" y="31"/>
                      <a:pt x="171" y="32"/>
                    </a:cubicBezTo>
                    <a:cubicBezTo>
                      <a:pt x="171" y="32"/>
                      <a:pt x="171" y="34"/>
                      <a:pt x="170" y="34"/>
                    </a:cubicBezTo>
                    <a:cubicBezTo>
                      <a:pt x="170" y="35"/>
                      <a:pt x="169" y="36"/>
                      <a:pt x="169" y="36"/>
                    </a:cubicBezTo>
                    <a:cubicBezTo>
                      <a:pt x="168" y="36"/>
                      <a:pt x="168" y="36"/>
                      <a:pt x="167" y="36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7"/>
                      <a:pt x="166" y="37"/>
                      <a:pt x="165" y="37"/>
                    </a:cubicBezTo>
                    <a:cubicBezTo>
                      <a:pt x="164" y="38"/>
                      <a:pt x="165" y="39"/>
                      <a:pt x="164" y="40"/>
                    </a:cubicBezTo>
                    <a:cubicBezTo>
                      <a:pt x="164" y="42"/>
                      <a:pt x="162" y="43"/>
                      <a:pt x="161" y="41"/>
                    </a:cubicBezTo>
                    <a:cubicBezTo>
                      <a:pt x="161" y="40"/>
                      <a:pt x="162" y="38"/>
                      <a:pt x="163" y="37"/>
                    </a:cubicBezTo>
                    <a:cubicBezTo>
                      <a:pt x="163" y="37"/>
                      <a:pt x="164" y="36"/>
                      <a:pt x="164" y="35"/>
                    </a:cubicBezTo>
                    <a:cubicBezTo>
                      <a:pt x="165" y="34"/>
                      <a:pt x="165" y="33"/>
                      <a:pt x="164" y="33"/>
                    </a:cubicBezTo>
                    <a:cubicBezTo>
                      <a:pt x="164" y="32"/>
                      <a:pt x="164" y="31"/>
                      <a:pt x="164" y="30"/>
                    </a:cubicBezTo>
                    <a:cubicBezTo>
                      <a:pt x="163" y="30"/>
                      <a:pt x="162" y="29"/>
                      <a:pt x="162" y="29"/>
                    </a:cubicBezTo>
                    <a:cubicBezTo>
                      <a:pt x="161" y="28"/>
                      <a:pt x="160" y="28"/>
                      <a:pt x="159" y="27"/>
                    </a:cubicBezTo>
                    <a:cubicBezTo>
                      <a:pt x="159" y="27"/>
                      <a:pt x="159" y="27"/>
                      <a:pt x="158" y="27"/>
                    </a:cubicBezTo>
                    <a:cubicBezTo>
                      <a:pt x="158" y="26"/>
                      <a:pt x="158" y="26"/>
                      <a:pt x="158" y="26"/>
                    </a:cubicBezTo>
                    <a:cubicBezTo>
                      <a:pt x="157" y="25"/>
                      <a:pt x="157" y="25"/>
                      <a:pt x="156" y="24"/>
                    </a:cubicBezTo>
                    <a:cubicBezTo>
                      <a:pt x="156" y="24"/>
                      <a:pt x="156" y="24"/>
                      <a:pt x="156" y="23"/>
                    </a:cubicBezTo>
                    <a:cubicBezTo>
                      <a:pt x="155" y="23"/>
                      <a:pt x="155" y="22"/>
                      <a:pt x="155" y="22"/>
                    </a:cubicBezTo>
                    <a:cubicBezTo>
                      <a:pt x="154" y="22"/>
                      <a:pt x="154" y="22"/>
                      <a:pt x="153" y="22"/>
                    </a:cubicBezTo>
                    <a:cubicBezTo>
                      <a:pt x="153" y="23"/>
                      <a:pt x="152" y="23"/>
                      <a:pt x="152" y="24"/>
                    </a:cubicBezTo>
                    <a:cubicBezTo>
                      <a:pt x="151" y="25"/>
                      <a:pt x="151" y="25"/>
                      <a:pt x="150" y="25"/>
                    </a:cubicBezTo>
                    <a:cubicBezTo>
                      <a:pt x="149" y="25"/>
                      <a:pt x="149" y="25"/>
                      <a:pt x="148" y="25"/>
                    </a:cubicBezTo>
                    <a:cubicBezTo>
                      <a:pt x="147" y="25"/>
                      <a:pt x="146" y="25"/>
                      <a:pt x="145" y="27"/>
                    </a:cubicBezTo>
                    <a:cubicBezTo>
                      <a:pt x="145" y="27"/>
                      <a:pt x="145" y="28"/>
                      <a:pt x="144" y="28"/>
                    </a:cubicBezTo>
                    <a:cubicBezTo>
                      <a:pt x="144" y="29"/>
                      <a:pt x="143" y="29"/>
                      <a:pt x="143" y="29"/>
                    </a:cubicBezTo>
                    <a:cubicBezTo>
                      <a:pt x="142" y="30"/>
                      <a:pt x="142" y="31"/>
                      <a:pt x="142" y="31"/>
                    </a:cubicBezTo>
                    <a:cubicBezTo>
                      <a:pt x="142" y="32"/>
                      <a:pt x="142" y="33"/>
                      <a:pt x="142" y="34"/>
                    </a:cubicBezTo>
                    <a:cubicBezTo>
                      <a:pt x="141" y="35"/>
                      <a:pt x="142" y="35"/>
                      <a:pt x="142" y="36"/>
                    </a:cubicBezTo>
                    <a:cubicBezTo>
                      <a:pt x="141" y="37"/>
                      <a:pt x="141" y="37"/>
                      <a:pt x="141" y="38"/>
                    </a:cubicBezTo>
                    <a:cubicBezTo>
                      <a:pt x="141" y="39"/>
                      <a:pt x="141" y="40"/>
                      <a:pt x="141" y="41"/>
                    </a:cubicBezTo>
                    <a:cubicBezTo>
                      <a:pt x="141" y="41"/>
                      <a:pt x="141" y="41"/>
                      <a:pt x="141" y="42"/>
                    </a:cubicBezTo>
                    <a:cubicBezTo>
                      <a:pt x="141" y="42"/>
                      <a:pt x="141" y="42"/>
                      <a:pt x="141" y="43"/>
                    </a:cubicBezTo>
                    <a:cubicBezTo>
                      <a:pt x="141" y="43"/>
                      <a:pt x="141" y="43"/>
                      <a:pt x="141" y="44"/>
                    </a:cubicBezTo>
                    <a:cubicBezTo>
                      <a:pt x="141" y="44"/>
                      <a:pt x="141" y="44"/>
                      <a:pt x="140" y="44"/>
                    </a:cubicBezTo>
                    <a:cubicBezTo>
                      <a:pt x="140" y="45"/>
                      <a:pt x="139" y="45"/>
                      <a:pt x="139" y="45"/>
                    </a:cubicBezTo>
                    <a:cubicBezTo>
                      <a:pt x="138" y="45"/>
                      <a:pt x="137" y="46"/>
                      <a:pt x="137" y="48"/>
                    </a:cubicBezTo>
                    <a:cubicBezTo>
                      <a:pt x="137" y="48"/>
                      <a:pt x="137" y="49"/>
                      <a:pt x="136" y="49"/>
                    </a:cubicBezTo>
                    <a:cubicBezTo>
                      <a:pt x="136" y="50"/>
                      <a:pt x="136" y="50"/>
                      <a:pt x="136" y="50"/>
                    </a:cubicBezTo>
                    <a:cubicBezTo>
                      <a:pt x="136" y="50"/>
                      <a:pt x="136" y="50"/>
                      <a:pt x="135" y="50"/>
                    </a:cubicBezTo>
                    <a:cubicBezTo>
                      <a:pt x="135" y="51"/>
                      <a:pt x="135" y="51"/>
                      <a:pt x="135" y="50"/>
                    </a:cubicBezTo>
                    <a:cubicBezTo>
                      <a:pt x="134" y="50"/>
                      <a:pt x="134" y="50"/>
                      <a:pt x="133" y="49"/>
                    </a:cubicBezTo>
                    <a:cubicBezTo>
                      <a:pt x="133" y="49"/>
                      <a:pt x="132" y="49"/>
                      <a:pt x="132" y="48"/>
                    </a:cubicBezTo>
                    <a:cubicBezTo>
                      <a:pt x="131" y="48"/>
                      <a:pt x="131" y="48"/>
                      <a:pt x="130" y="47"/>
                    </a:cubicBezTo>
                    <a:cubicBezTo>
                      <a:pt x="130" y="47"/>
                      <a:pt x="129" y="47"/>
                      <a:pt x="128" y="47"/>
                    </a:cubicBezTo>
                    <a:cubicBezTo>
                      <a:pt x="128" y="47"/>
                      <a:pt x="128" y="47"/>
                      <a:pt x="127" y="47"/>
                    </a:cubicBezTo>
                    <a:cubicBezTo>
                      <a:pt x="127" y="48"/>
                      <a:pt x="127" y="48"/>
                      <a:pt x="126" y="49"/>
                    </a:cubicBezTo>
                    <a:cubicBezTo>
                      <a:pt x="125" y="49"/>
                      <a:pt x="125" y="49"/>
                      <a:pt x="124" y="49"/>
                    </a:cubicBezTo>
                    <a:cubicBezTo>
                      <a:pt x="124" y="50"/>
                      <a:pt x="123" y="50"/>
                      <a:pt x="123" y="49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0" y="48"/>
                    </a:cubicBezTo>
                    <a:cubicBezTo>
                      <a:pt x="119" y="48"/>
                      <a:pt x="119" y="48"/>
                      <a:pt x="118" y="48"/>
                    </a:cubicBezTo>
                    <a:cubicBezTo>
                      <a:pt x="118" y="47"/>
                      <a:pt x="118" y="46"/>
                      <a:pt x="117" y="45"/>
                    </a:cubicBezTo>
                    <a:cubicBezTo>
                      <a:pt x="117" y="44"/>
                      <a:pt x="117" y="44"/>
                      <a:pt x="117" y="43"/>
                    </a:cubicBezTo>
                    <a:cubicBezTo>
                      <a:pt x="116" y="43"/>
                      <a:pt x="116" y="43"/>
                      <a:pt x="116" y="42"/>
                    </a:cubicBezTo>
                    <a:cubicBezTo>
                      <a:pt x="115" y="41"/>
                      <a:pt x="114" y="40"/>
                      <a:pt x="114" y="39"/>
                    </a:cubicBezTo>
                    <a:cubicBezTo>
                      <a:pt x="113" y="39"/>
                      <a:pt x="113" y="38"/>
                      <a:pt x="113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2" y="37"/>
                      <a:pt x="111" y="37"/>
                      <a:pt x="111" y="37"/>
                    </a:cubicBezTo>
                    <a:cubicBezTo>
                      <a:pt x="110" y="38"/>
                      <a:pt x="110" y="38"/>
                      <a:pt x="109" y="39"/>
                    </a:cubicBezTo>
                    <a:cubicBezTo>
                      <a:pt x="109" y="39"/>
                      <a:pt x="110" y="40"/>
                      <a:pt x="110" y="41"/>
                    </a:cubicBezTo>
                    <a:cubicBezTo>
                      <a:pt x="110" y="42"/>
                      <a:pt x="109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cubicBezTo>
                      <a:pt x="106" y="41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21" y="136"/>
                    </a:moveTo>
                    <a:cubicBezTo>
                      <a:pt x="21" y="136"/>
                      <a:pt x="21" y="136"/>
                      <a:pt x="20" y="136"/>
                    </a:cubicBezTo>
                    <a:cubicBezTo>
                      <a:pt x="20" y="136"/>
                      <a:pt x="20" y="136"/>
                      <a:pt x="20" y="137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0" y="137"/>
                      <a:pt x="21" y="138"/>
                      <a:pt x="21" y="138"/>
                    </a:cubicBezTo>
                    <a:cubicBezTo>
                      <a:pt x="21" y="138"/>
                      <a:pt x="22" y="138"/>
                      <a:pt x="22" y="137"/>
                    </a:cubicBezTo>
                    <a:cubicBezTo>
                      <a:pt x="22" y="137"/>
                      <a:pt x="22" y="136"/>
                      <a:pt x="22" y="136"/>
                    </a:cubicBezTo>
                    <a:cubicBezTo>
                      <a:pt x="22" y="136"/>
                      <a:pt x="22" y="135"/>
                      <a:pt x="21" y="136"/>
                    </a:cubicBezTo>
                    <a:close/>
                    <a:moveTo>
                      <a:pt x="24" y="134"/>
                    </a:moveTo>
                    <a:cubicBezTo>
                      <a:pt x="24" y="135"/>
                      <a:pt x="22" y="136"/>
                      <a:pt x="23" y="136"/>
                    </a:cubicBezTo>
                    <a:cubicBezTo>
                      <a:pt x="24" y="137"/>
                      <a:pt x="24" y="136"/>
                      <a:pt x="25" y="136"/>
                    </a:cubicBezTo>
                    <a:cubicBezTo>
                      <a:pt x="26" y="136"/>
                      <a:pt x="26" y="136"/>
                      <a:pt x="27" y="135"/>
                    </a:cubicBezTo>
                    <a:cubicBezTo>
                      <a:pt x="27" y="135"/>
                      <a:pt x="28" y="135"/>
                      <a:pt x="29" y="134"/>
                    </a:cubicBezTo>
                    <a:cubicBezTo>
                      <a:pt x="29" y="134"/>
                      <a:pt x="28" y="134"/>
                      <a:pt x="28" y="134"/>
                    </a:cubicBezTo>
                    <a:cubicBezTo>
                      <a:pt x="28" y="133"/>
                      <a:pt x="28" y="133"/>
                      <a:pt x="27" y="133"/>
                    </a:cubicBezTo>
                    <a:cubicBezTo>
                      <a:pt x="27" y="133"/>
                      <a:pt x="25" y="133"/>
                      <a:pt x="25" y="133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5" y="135"/>
                      <a:pt x="24" y="134"/>
                      <a:pt x="24" y="134"/>
                    </a:cubicBezTo>
                    <a:cubicBezTo>
                      <a:pt x="24" y="135"/>
                      <a:pt x="24" y="134"/>
                      <a:pt x="24" y="134"/>
                    </a:cubicBezTo>
                    <a:close/>
                    <a:moveTo>
                      <a:pt x="26" y="131"/>
                    </a:moveTo>
                    <a:cubicBezTo>
                      <a:pt x="25" y="132"/>
                      <a:pt x="24" y="132"/>
                      <a:pt x="24" y="132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4" y="132"/>
                      <a:pt x="24" y="132"/>
                      <a:pt x="25" y="132"/>
                    </a:cubicBezTo>
                    <a:cubicBezTo>
                      <a:pt x="25" y="132"/>
                      <a:pt x="25" y="132"/>
                      <a:pt x="25" y="132"/>
                    </a:cubicBezTo>
                    <a:cubicBezTo>
                      <a:pt x="27" y="133"/>
                      <a:pt x="26" y="131"/>
                      <a:pt x="27" y="130"/>
                    </a:cubicBezTo>
                    <a:cubicBezTo>
                      <a:pt x="26" y="131"/>
                      <a:pt x="26" y="131"/>
                      <a:pt x="26" y="131"/>
                    </a:cubicBezTo>
                    <a:close/>
                    <a:moveTo>
                      <a:pt x="69" y="62"/>
                    </a:moveTo>
                    <a:cubicBezTo>
                      <a:pt x="69" y="62"/>
                      <a:pt x="69" y="61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3"/>
                      <a:pt x="70" y="62"/>
                      <a:pt x="69" y="62"/>
                    </a:cubicBezTo>
                    <a:moveTo>
                      <a:pt x="70" y="61"/>
                    </a:moveTo>
                    <a:cubicBezTo>
                      <a:pt x="71" y="61"/>
                      <a:pt x="71" y="61"/>
                      <a:pt x="71" y="60"/>
                    </a:cubicBezTo>
                    <a:cubicBezTo>
                      <a:pt x="72" y="60"/>
                      <a:pt x="72" y="60"/>
                      <a:pt x="73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72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60"/>
                      <a:pt x="71" y="60"/>
                    </a:cubicBezTo>
                    <a:cubicBezTo>
                      <a:pt x="70" y="60"/>
                      <a:pt x="70" y="61"/>
                      <a:pt x="70" y="61"/>
                    </a:cubicBezTo>
                    <a:cubicBezTo>
                      <a:pt x="71" y="61"/>
                      <a:pt x="70" y="61"/>
                      <a:pt x="70" y="61"/>
                    </a:cubicBezTo>
                    <a:close/>
                    <a:moveTo>
                      <a:pt x="73" y="60"/>
                    </a:moveTo>
                    <a:cubicBezTo>
                      <a:pt x="73" y="60"/>
                      <a:pt x="72" y="61"/>
                      <a:pt x="73" y="61"/>
                    </a:cubicBezTo>
                    <a:cubicBezTo>
                      <a:pt x="73" y="61"/>
                      <a:pt x="74" y="61"/>
                      <a:pt x="74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5" y="61"/>
                      <a:pt x="75" y="60"/>
                    </a:cubicBezTo>
                    <a:cubicBezTo>
                      <a:pt x="76" y="60"/>
                      <a:pt x="76" y="60"/>
                      <a:pt x="76" y="59"/>
                    </a:cubicBezTo>
                    <a:cubicBezTo>
                      <a:pt x="76" y="59"/>
                      <a:pt x="76" y="59"/>
                      <a:pt x="75" y="58"/>
                    </a:cubicBezTo>
                    <a:cubicBezTo>
                      <a:pt x="75" y="58"/>
                      <a:pt x="75" y="58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4" y="57"/>
                      <a:pt x="75" y="57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60"/>
                      <a:pt x="73" y="60"/>
                      <a:pt x="73" y="60"/>
                    </a:cubicBezTo>
                    <a:close/>
                    <a:moveTo>
                      <a:pt x="54" y="63"/>
                    </a:moveTo>
                    <a:cubicBezTo>
                      <a:pt x="53" y="64"/>
                      <a:pt x="54" y="64"/>
                      <a:pt x="55" y="64"/>
                    </a:cubicBezTo>
                    <a:cubicBezTo>
                      <a:pt x="55" y="63"/>
                      <a:pt x="55" y="63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3"/>
                      <a:pt x="54" y="63"/>
                    </a:cubicBezTo>
                    <a:cubicBezTo>
                      <a:pt x="54" y="63"/>
                      <a:pt x="54" y="63"/>
                      <a:pt x="54" y="63"/>
                    </a:cubicBezTo>
                    <a:close/>
                    <a:moveTo>
                      <a:pt x="55" y="60"/>
                    </a:moveTo>
                    <a:cubicBezTo>
                      <a:pt x="55" y="60"/>
                      <a:pt x="56" y="60"/>
                      <a:pt x="56" y="59"/>
                    </a:cubicBezTo>
                    <a:cubicBezTo>
                      <a:pt x="55" y="59"/>
                      <a:pt x="55" y="60"/>
                      <a:pt x="55" y="60"/>
                    </a:cubicBezTo>
                    <a:cubicBezTo>
                      <a:pt x="55" y="61"/>
                      <a:pt x="55" y="62"/>
                      <a:pt x="55" y="62"/>
                    </a:cubicBezTo>
                    <a:cubicBezTo>
                      <a:pt x="56" y="62"/>
                      <a:pt x="56" y="61"/>
                      <a:pt x="55" y="60"/>
                    </a:cubicBezTo>
                    <a:cubicBezTo>
                      <a:pt x="55" y="60"/>
                      <a:pt x="56" y="61"/>
                      <a:pt x="55" y="60"/>
                    </a:cubicBezTo>
                    <a:close/>
                    <a:moveTo>
                      <a:pt x="56" y="60"/>
                    </a:moveTo>
                    <a:cubicBezTo>
                      <a:pt x="56" y="61"/>
                      <a:pt x="56" y="61"/>
                      <a:pt x="57" y="61"/>
                    </a:cubicBezTo>
                    <a:cubicBezTo>
                      <a:pt x="57" y="61"/>
                      <a:pt x="57" y="61"/>
                      <a:pt x="57" y="60"/>
                    </a:cubicBezTo>
                    <a:cubicBezTo>
                      <a:pt x="58" y="60"/>
                      <a:pt x="58" y="59"/>
                      <a:pt x="58" y="59"/>
                    </a:cubicBezTo>
                    <a:cubicBezTo>
                      <a:pt x="58" y="59"/>
                      <a:pt x="57" y="58"/>
                      <a:pt x="57" y="58"/>
                    </a:cubicBezTo>
                    <a:cubicBezTo>
                      <a:pt x="57" y="59"/>
                      <a:pt x="57" y="60"/>
                      <a:pt x="56" y="60"/>
                    </a:cubicBezTo>
                    <a:cubicBezTo>
                      <a:pt x="56" y="61"/>
                      <a:pt x="56" y="60"/>
                      <a:pt x="56" y="60"/>
                    </a:cubicBezTo>
                    <a:close/>
                    <a:moveTo>
                      <a:pt x="59" y="60"/>
                    </a:moveTo>
                    <a:cubicBezTo>
                      <a:pt x="58" y="59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59"/>
                      <a:pt x="60" y="59"/>
                    </a:cubicBezTo>
                    <a:cubicBezTo>
                      <a:pt x="60" y="60"/>
                      <a:pt x="61" y="59"/>
                      <a:pt x="61" y="59"/>
                    </a:cubicBezTo>
                    <a:cubicBezTo>
                      <a:pt x="61" y="59"/>
                      <a:pt x="61" y="58"/>
                      <a:pt x="61" y="58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2" y="58"/>
                      <a:pt x="62" y="57"/>
                      <a:pt x="62" y="57"/>
                    </a:cubicBezTo>
                    <a:cubicBezTo>
                      <a:pt x="63" y="56"/>
                      <a:pt x="62" y="57"/>
                      <a:pt x="62" y="57"/>
                    </a:cubicBezTo>
                    <a:cubicBezTo>
                      <a:pt x="61" y="57"/>
                      <a:pt x="61" y="56"/>
                      <a:pt x="61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59" y="56"/>
                      <a:pt x="59" y="56"/>
                    </a:cubicBezTo>
                    <a:cubicBezTo>
                      <a:pt x="59" y="57"/>
                      <a:pt x="58" y="57"/>
                      <a:pt x="59" y="57"/>
                    </a:cubicBezTo>
                    <a:cubicBezTo>
                      <a:pt x="59" y="57"/>
                      <a:pt x="58" y="57"/>
                      <a:pt x="58" y="58"/>
                    </a:cubicBezTo>
                    <a:cubicBezTo>
                      <a:pt x="58" y="58"/>
                      <a:pt x="58" y="59"/>
                      <a:pt x="59" y="60"/>
                    </a:cubicBezTo>
                    <a:cubicBezTo>
                      <a:pt x="58" y="59"/>
                      <a:pt x="58" y="59"/>
                      <a:pt x="59" y="60"/>
                    </a:cubicBezTo>
                    <a:close/>
                    <a:moveTo>
                      <a:pt x="64" y="57"/>
                    </a:moveTo>
                    <a:cubicBezTo>
                      <a:pt x="64" y="57"/>
                      <a:pt x="63" y="57"/>
                      <a:pt x="63" y="58"/>
                    </a:cubicBezTo>
                    <a:cubicBezTo>
                      <a:pt x="63" y="58"/>
                      <a:pt x="64" y="58"/>
                      <a:pt x="64" y="58"/>
                    </a:cubicBezTo>
                    <a:cubicBezTo>
                      <a:pt x="64" y="58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6"/>
                    </a:cubicBezTo>
                    <a:cubicBezTo>
                      <a:pt x="66" y="55"/>
                      <a:pt x="67" y="55"/>
                      <a:pt x="67" y="54"/>
                    </a:cubicBezTo>
                    <a:cubicBezTo>
                      <a:pt x="67" y="54"/>
                      <a:pt x="67" y="53"/>
                      <a:pt x="67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4"/>
                      <a:pt x="66" y="53"/>
                      <a:pt x="65" y="53"/>
                    </a:cubicBezTo>
                    <a:cubicBezTo>
                      <a:pt x="65" y="54"/>
                      <a:pt x="65" y="54"/>
                      <a:pt x="65" y="55"/>
                    </a:cubicBezTo>
                    <a:cubicBezTo>
                      <a:pt x="65" y="55"/>
                      <a:pt x="64" y="54"/>
                      <a:pt x="64" y="55"/>
                    </a:cubicBezTo>
                    <a:cubicBezTo>
                      <a:pt x="64" y="55"/>
                      <a:pt x="65" y="55"/>
                      <a:pt x="64" y="56"/>
                    </a:cubicBezTo>
                    <a:cubicBezTo>
                      <a:pt x="64" y="56"/>
                      <a:pt x="64" y="55"/>
                      <a:pt x="64" y="56"/>
                    </a:cubicBezTo>
                    <a:cubicBezTo>
                      <a:pt x="63" y="56"/>
                      <a:pt x="64" y="57"/>
                      <a:pt x="64" y="57"/>
                    </a:cubicBezTo>
                    <a:cubicBezTo>
                      <a:pt x="64" y="57"/>
                      <a:pt x="64" y="57"/>
                      <a:pt x="64" y="57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8" y="55"/>
                      <a:pt x="68" y="55"/>
                    </a:cubicBezTo>
                    <a:cubicBezTo>
                      <a:pt x="68" y="54"/>
                      <a:pt x="68" y="54"/>
                      <a:pt x="69" y="54"/>
                    </a:cubicBezTo>
                    <a:cubicBezTo>
                      <a:pt x="69" y="53"/>
                      <a:pt x="69" y="53"/>
                      <a:pt x="68" y="53"/>
                    </a:cubicBezTo>
                    <a:cubicBezTo>
                      <a:pt x="67" y="53"/>
                      <a:pt x="68" y="54"/>
                      <a:pt x="67" y="55"/>
                    </a:cubicBezTo>
                    <a:cubicBezTo>
                      <a:pt x="67" y="55"/>
                      <a:pt x="66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lose/>
                    <a:moveTo>
                      <a:pt x="67" y="49"/>
                    </a:moveTo>
                    <a:cubicBezTo>
                      <a:pt x="67" y="49"/>
                      <a:pt x="68" y="49"/>
                      <a:pt x="68" y="48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7"/>
                      <a:pt x="70" y="48"/>
                      <a:pt x="70" y="48"/>
                    </a:cubicBezTo>
                    <a:cubicBezTo>
                      <a:pt x="69" y="48"/>
                      <a:pt x="68" y="49"/>
                      <a:pt x="68" y="49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1"/>
                      <a:pt x="70" y="50"/>
                      <a:pt x="70" y="50"/>
                    </a:cubicBezTo>
                    <a:cubicBezTo>
                      <a:pt x="71" y="49"/>
                      <a:pt x="71" y="49"/>
                      <a:pt x="71" y="48"/>
                    </a:cubicBezTo>
                    <a:cubicBezTo>
                      <a:pt x="71" y="47"/>
                      <a:pt x="70" y="47"/>
                      <a:pt x="70" y="47"/>
                    </a:cubicBezTo>
                    <a:cubicBezTo>
                      <a:pt x="70" y="47"/>
                      <a:pt x="71" y="47"/>
                      <a:pt x="71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9" y="46"/>
                      <a:pt x="70" y="42"/>
                      <a:pt x="69" y="43"/>
                    </a:cubicBezTo>
                    <a:cubicBezTo>
                      <a:pt x="68" y="43"/>
                      <a:pt x="69" y="44"/>
                      <a:pt x="69" y="44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5"/>
                      <a:pt x="68" y="44"/>
                      <a:pt x="68" y="44"/>
                    </a:cubicBezTo>
                    <a:cubicBezTo>
                      <a:pt x="67" y="44"/>
                      <a:pt x="67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6"/>
                    </a:cubicBezTo>
                    <a:cubicBezTo>
                      <a:pt x="67" y="47"/>
                      <a:pt x="67" y="47"/>
                      <a:pt x="66" y="47"/>
                    </a:cubicBezTo>
                    <a:cubicBezTo>
                      <a:pt x="66" y="47"/>
                      <a:pt x="66" y="46"/>
                      <a:pt x="66" y="46"/>
                    </a:cubicBezTo>
                    <a:cubicBezTo>
                      <a:pt x="66" y="46"/>
                      <a:pt x="66" y="47"/>
                      <a:pt x="66" y="47"/>
                    </a:cubicBezTo>
                    <a:cubicBezTo>
                      <a:pt x="65" y="47"/>
                      <a:pt x="66" y="46"/>
                      <a:pt x="65" y="46"/>
                    </a:cubicBezTo>
                    <a:cubicBezTo>
                      <a:pt x="64" y="46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4" y="48"/>
                      <a:pt x="64" y="48"/>
                      <a:pt x="64" y="49"/>
                    </a:cubicBezTo>
                    <a:cubicBezTo>
                      <a:pt x="64" y="49"/>
                      <a:pt x="65" y="49"/>
                      <a:pt x="65" y="49"/>
                    </a:cubicBezTo>
                    <a:cubicBezTo>
                      <a:pt x="65" y="50"/>
                      <a:pt x="64" y="50"/>
                      <a:pt x="65" y="50"/>
                    </a:cubicBezTo>
                    <a:cubicBezTo>
                      <a:pt x="66" y="51"/>
                      <a:pt x="66" y="48"/>
                      <a:pt x="66" y="48"/>
                    </a:cubicBezTo>
                    <a:cubicBezTo>
                      <a:pt x="66" y="48"/>
                      <a:pt x="66" y="48"/>
                      <a:pt x="67" y="49"/>
                    </a:cubicBezTo>
                    <a:close/>
                    <a:moveTo>
                      <a:pt x="72" y="44"/>
                    </a:moveTo>
                    <a:cubicBezTo>
                      <a:pt x="72" y="44"/>
                      <a:pt x="72" y="43"/>
                      <a:pt x="72" y="43"/>
                    </a:cubicBezTo>
                    <a:cubicBezTo>
                      <a:pt x="74" y="43"/>
                      <a:pt x="74" y="42"/>
                      <a:pt x="75" y="40"/>
                    </a:cubicBezTo>
                    <a:cubicBezTo>
                      <a:pt x="76" y="40"/>
                      <a:pt x="76" y="38"/>
                      <a:pt x="76" y="37"/>
                    </a:cubicBezTo>
                    <a:cubicBezTo>
                      <a:pt x="74" y="37"/>
                      <a:pt x="74" y="39"/>
                      <a:pt x="73" y="40"/>
                    </a:cubicBezTo>
                    <a:cubicBezTo>
                      <a:pt x="72" y="41"/>
                      <a:pt x="72" y="41"/>
                      <a:pt x="71" y="42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1" y="44"/>
                      <a:pt x="72" y="44"/>
                      <a:pt x="72" y="44"/>
                    </a:cubicBezTo>
                    <a:close/>
                    <a:moveTo>
                      <a:pt x="74" y="45"/>
                    </a:moveTo>
                    <a:cubicBezTo>
                      <a:pt x="74" y="45"/>
                      <a:pt x="75" y="44"/>
                      <a:pt x="74" y="43"/>
                    </a:cubicBezTo>
                    <a:cubicBezTo>
                      <a:pt x="74" y="43"/>
                      <a:pt x="73" y="44"/>
                      <a:pt x="72" y="44"/>
                    </a:cubicBezTo>
                    <a:cubicBezTo>
                      <a:pt x="72" y="45"/>
                      <a:pt x="73" y="46"/>
                      <a:pt x="72" y="46"/>
                    </a:cubicBezTo>
                    <a:cubicBezTo>
                      <a:pt x="72" y="47"/>
                      <a:pt x="71" y="46"/>
                      <a:pt x="72" y="47"/>
                    </a:cubicBezTo>
                    <a:cubicBezTo>
                      <a:pt x="72" y="47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9"/>
                      <a:pt x="71" y="49"/>
                    </a:cubicBezTo>
                    <a:cubicBezTo>
                      <a:pt x="72" y="49"/>
                      <a:pt x="72" y="50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1" y="50"/>
                      <a:pt x="71" y="50"/>
                      <a:pt x="71" y="51"/>
                    </a:cubicBezTo>
                    <a:cubicBezTo>
                      <a:pt x="71" y="51"/>
                      <a:pt x="70" y="51"/>
                      <a:pt x="70" y="51"/>
                    </a:cubicBezTo>
                    <a:cubicBezTo>
                      <a:pt x="70" y="51"/>
                      <a:pt x="70" y="52"/>
                      <a:pt x="70" y="52"/>
                    </a:cubicBezTo>
                    <a:cubicBezTo>
                      <a:pt x="70" y="53"/>
                      <a:pt x="70" y="53"/>
                      <a:pt x="70" y="53"/>
                    </a:cubicBezTo>
                    <a:cubicBezTo>
                      <a:pt x="69" y="54"/>
                      <a:pt x="69" y="55"/>
                      <a:pt x="69" y="55"/>
                    </a:cubicBezTo>
                    <a:cubicBezTo>
                      <a:pt x="68" y="56"/>
                      <a:pt x="69" y="57"/>
                      <a:pt x="69" y="55"/>
                    </a:cubicBezTo>
                    <a:cubicBezTo>
                      <a:pt x="70" y="54"/>
                      <a:pt x="71" y="54"/>
                      <a:pt x="72" y="52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2" y="55"/>
                      <a:pt x="72" y="55"/>
                    </a:cubicBezTo>
                    <a:cubicBezTo>
                      <a:pt x="72" y="55"/>
                      <a:pt x="73" y="56"/>
                      <a:pt x="73" y="55"/>
                    </a:cubicBezTo>
                    <a:cubicBezTo>
                      <a:pt x="73" y="55"/>
                      <a:pt x="73" y="55"/>
                      <a:pt x="73" y="54"/>
                    </a:cubicBezTo>
                    <a:cubicBezTo>
                      <a:pt x="73" y="54"/>
                      <a:pt x="73" y="53"/>
                      <a:pt x="73" y="53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2"/>
                    </a:cubicBezTo>
                    <a:cubicBezTo>
                      <a:pt x="75" y="53"/>
                      <a:pt x="74" y="54"/>
                      <a:pt x="74" y="54"/>
                    </a:cubicBezTo>
                    <a:cubicBezTo>
                      <a:pt x="75" y="54"/>
                      <a:pt x="75" y="53"/>
                      <a:pt x="76" y="52"/>
                    </a:cubicBezTo>
                    <a:cubicBezTo>
                      <a:pt x="76" y="51"/>
                      <a:pt x="77" y="51"/>
                      <a:pt x="78" y="51"/>
                    </a:cubicBezTo>
                    <a:cubicBezTo>
                      <a:pt x="78" y="51"/>
                      <a:pt x="78" y="51"/>
                      <a:pt x="78" y="50"/>
                    </a:cubicBezTo>
                    <a:cubicBezTo>
                      <a:pt x="79" y="50"/>
                      <a:pt x="79" y="50"/>
                      <a:pt x="79" y="49"/>
                    </a:cubicBezTo>
                    <a:cubicBezTo>
                      <a:pt x="79" y="48"/>
                      <a:pt x="79" y="48"/>
                      <a:pt x="79" y="47"/>
                    </a:cubicBezTo>
                    <a:cubicBezTo>
                      <a:pt x="78" y="47"/>
                      <a:pt x="78" y="46"/>
                      <a:pt x="78" y="46"/>
                    </a:cubicBezTo>
                    <a:cubicBezTo>
                      <a:pt x="78" y="46"/>
                      <a:pt x="78" y="45"/>
                      <a:pt x="77" y="45"/>
                    </a:cubicBezTo>
                    <a:cubicBezTo>
                      <a:pt x="77" y="45"/>
                      <a:pt x="77" y="44"/>
                      <a:pt x="77" y="45"/>
                    </a:cubicBezTo>
                    <a:cubicBezTo>
                      <a:pt x="77" y="45"/>
                      <a:pt x="77" y="45"/>
                      <a:pt x="77" y="46"/>
                    </a:cubicBezTo>
                    <a:cubicBezTo>
                      <a:pt x="77" y="46"/>
                      <a:pt x="76" y="46"/>
                      <a:pt x="76" y="46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7"/>
                      <a:pt x="77" y="47"/>
                      <a:pt x="76" y="47"/>
                    </a:cubicBezTo>
                    <a:cubicBezTo>
                      <a:pt x="76" y="48"/>
                      <a:pt x="76" y="47"/>
                      <a:pt x="76" y="48"/>
                    </a:cubicBezTo>
                    <a:cubicBezTo>
                      <a:pt x="75" y="48"/>
                      <a:pt x="76" y="49"/>
                      <a:pt x="76" y="49"/>
                    </a:cubicBezTo>
                    <a:cubicBezTo>
                      <a:pt x="75" y="49"/>
                      <a:pt x="76" y="49"/>
                      <a:pt x="75" y="49"/>
                    </a:cubicBezTo>
                    <a:cubicBezTo>
                      <a:pt x="75" y="49"/>
                      <a:pt x="75" y="49"/>
                      <a:pt x="74" y="50"/>
                    </a:cubicBezTo>
                    <a:cubicBezTo>
                      <a:pt x="74" y="50"/>
                      <a:pt x="74" y="51"/>
                      <a:pt x="74" y="51"/>
                    </a:cubicBezTo>
                    <a:cubicBezTo>
                      <a:pt x="73" y="51"/>
                      <a:pt x="73" y="50"/>
                      <a:pt x="74" y="49"/>
                    </a:cubicBezTo>
                    <a:cubicBezTo>
                      <a:pt x="75" y="49"/>
                      <a:pt x="75" y="48"/>
                      <a:pt x="75" y="47"/>
                    </a:cubicBezTo>
                    <a:cubicBezTo>
                      <a:pt x="74" y="47"/>
                      <a:pt x="74" y="48"/>
                      <a:pt x="73" y="47"/>
                    </a:cubicBezTo>
                    <a:cubicBezTo>
                      <a:pt x="73" y="47"/>
                      <a:pt x="74" y="46"/>
                      <a:pt x="74" y="45"/>
                    </a:cubicBezTo>
                    <a:cubicBezTo>
                      <a:pt x="74" y="45"/>
                      <a:pt x="74" y="46"/>
                      <a:pt x="74" y="45"/>
                    </a:cubicBezTo>
                    <a:close/>
                    <a:moveTo>
                      <a:pt x="76" y="43"/>
                    </a:moveTo>
                    <a:cubicBezTo>
                      <a:pt x="76" y="44"/>
                      <a:pt x="77" y="44"/>
                      <a:pt x="77" y="44"/>
                    </a:cubicBezTo>
                    <a:cubicBezTo>
                      <a:pt x="78" y="44"/>
                      <a:pt x="78" y="45"/>
                      <a:pt x="79" y="45"/>
                    </a:cubicBezTo>
                    <a:cubicBezTo>
                      <a:pt x="79" y="45"/>
                      <a:pt x="79" y="44"/>
                      <a:pt x="79" y="43"/>
                    </a:cubicBezTo>
                    <a:cubicBezTo>
                      <a:pt x="79" y="43"/>
                      <a:pt x="79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6" y="43"/>
                    </a:cubicBezTo>
                    <a:close/>
                    <a:moveTo>
                      <a:pt x="77" y="54"/>
                    </a:moveTo>
                    <a:cubicBezTo>
                      <a:pt x="77" y="54"/>
                      <a:pt x="77" y="53"/>
                      <a:pt x="78" y="53"/>
                    </a:cubicBezTo>
                    <a:cubicBezTo>
                      <a:pt x="78" y="53"/>
                      <a:pt x="78" y="52"/>
                      <a:pt x="77" y="52"/>
                    </a:cubicBezTo>
                    <a:cubicBezTo>
                      <a:pt x="76" y="51"/>
                      <a:pt x="76" y="53"/>
                      <a:pt x="76" y="54"/>
                    </a:cubicBezTo>
                    <a:cubicBezTo>
                      <a:pt x="76" y="54"/>
                      <a:pt x="77" y="54"/>
                      <a:pt x="77" y="54"/>
                    </a:cubicBezTo>
                    <a:close/>
                    <a:moveTo>
                      <a:pt x="81" y="47"/>
                    </a:moveTo>
                    <a:cubicBezTo>
                      <a:pt x="80" y="47"/>
                      <a:pt x="81" y="48"/>
                      <a:pt x="81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3" y="47"/>
                      <a:pt x="82" y="47"/>
                      <a:pt x="82" y="46"/>
                    </a:cubicBezTo>
                    <a:cubicBezTo>
                      <a:pt x="82" y="47"/>
                      <a:pt x="82" y="46"/>
                      <a:pt x="82" y="46"/>
                    </a:cubicBezTo>
                    <a:cubicBezTo>
                      <a:pt x="81" y="45"/>
                      <a:pt x="82" y="46"/>
                      <a:pt x="81" y="46"/>
                    </a:cubicBezTo>
                    <a:cubicBezTo>
                      <a:pt x="81" y="47"/>
                      <a:pt x="81" y="47"/>
                      <a:pt x="81" y="47"/>
                    </a:cubicBezTo>
                    <a:close/>
                    <a:moveTo>
                      <a:pt x="83" y="45"/>
                    </a:moveTo>
                    <a:cubicBezTo>
                      <a:pt x="83" y="46"/>
                      <a:pt x="83" y="47"/>
                      <a:pt x="84" y="46"/>
                    </a:cubicBezTo>
                    <a:cubicBezTo>
                      <a:pt x="84" y="46"/>
                      <a:pt x="84" y="45"/>
                      <a:pt x="85" y="45"/>
                    </a:cubicBezTo>
                    <a:cubicBezTo>
                      <a:pt x="85" y="45"/>
                      <a:pt x="84" y="44"/>
                      <a:pt x="84" y="44"/>
                    </a:cubicBezTo>
                    <a:cubicBezTo>
                      <a:pt x="83" y="44"/>
                      <a:pt x="83" y="45"/>
                      <a:pt x="83" y="45"/>
                    </a:cubicBezTo>
                    <a:close/>
                    <a:moveTo>
                      <a:pt x="85" y="41"/>
                    </a:moveTo>
                    <a:cubicBezTo>
                      <a:pt x="85" y="41"/>
                      <a:pt x="83" y="42"/>
                      <a:pt x="84" y="43"/>
                    </a:cubicBezTo>
                    <a:cubicBezTo>
                      <a:pt x="85" y="43"/>
                      <a:pt x="85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lose/>
                    <a:moveTo>
                      <a:pt x="88" y="39"/>
                    </a:moveTo>
                    <a:cubicBezTo>
                      <a:pt x="88" y="39"/>
                      <a:pt x="88" y="38"/>
                      <a:pt x="88" y="38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9" y="36"/>
                      <a:pt x="89" y="36"/>
                    </a:cubicBezTo>
                    <a:cubicBezTo>
                      <a:pt x="89" y="36"/>
                      <a:pt x="89" y="35"/>
                      <a:pt x="89" y="34"/>
                    </a:cubicBezTo>
                    <a:cubicBezTo>
                      <a:pt x="89" y="34"/>
                      <a:pt x="89" y="35"/>
                      <a:pt x="88" y="35"/>
                    </a:cubicBezTo>
                    <a:cubicBezTo>
                      <a:pt x="88" y="35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8" y="33"/>
                      <a:pt x="88" y="33"/>
                    </a:cubicBezTo>
                    <a:cubicBezTo>
                      <a:pt x="88" y="33"/>
                      <a:pt x="88" y="35"/>
                      <a:pt x="87" y="34"/>
                    </a:cubicBezTo>
                    <a:cubicBezTo>
                      <a:pt x="87" y="34"/>
                      <a:pt x="88" y="32"/>
                      <a:pt x="88" y="32"/>
                    </a:cubicBezTo>
                    <a:cubicBezTo>
                      <a:pt x="87" y="31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6" y="32"/>
                    </a:cubicBezTo>
                    <a:cubicBezTo>
                      <a:pt x="86" y="32"/>
                      <a:pt x="87" y="33"/>
                      <a:pt x="86" y="33"/>
                    </a:cubicBezTo>
                    <a:cubicBezTo>
                      <a:pt x="86" y="33"/>
                      <a:pt x="86" y="31"/>
                      <a:pt x="85" y="32"/>
                    </a:cubicBezTo>
                    <a:cubicBezTo>
                      <a:pt x="85" y="32"/>
                      <a:pt x="86" y="33"/>
                      <a:pt x="86" y="33"/>
                    </a:cubicBezTo>
                    <a:cubicBezTo>
                      <a:pt x="86" y="34"/>
                      <a:pt x="86" y="34"/>
                      <a:pt x="85" y="34"/>
                    </a:cubicBezTo>
                    <a:cubicBezTo>
                      <a:pt x="85" y="33"/>
                      <a:pt x="84" y="32"/>
                      <a:pt x="84" y="33"/>
                    </a:cubicBezTo>
                    <a:cubicBezTo>
                      <a:pt x="84" y="33"/>
                      <a:pt x="85" y="33"/>
                      <a:pt x="84" y="34"/>
                    </a:cubicBezTo>
                    <a:cubicBezTo>
                      <a:pt x="84" y="34"/>
                      <a:pt x="83" y="33"/>
                      <a:pt x="83" y="34"/>
                    </a:cubicBezTo>
                    <a:cubicBezTo>
                      <a:pt x="84" y="34"/>
                      <a:pt x="85" y="34"/>
                      <a:pt x="85" y="35"/>
                    </a:cubicBezTo>
                    <a:cubicBezTo>
                      <a:pt x="85" y="35"/>
                      <a:pt x="84" y="35"/>
                      <a:pt x="84" y="35"/>
                    </a:cubicBezTo>
                    <a:cubicBezTo>
                      <a:pt x="84" y="35"/>
                      <a:pt x="85" y="35"/>
                      <a:pt x="84" y="36"/>
                    </a:cubicBezTo>
                    <a:cubicBezTo>
                      <a:pt x="84" y="36"/>
                      <a:pt x="84" y="35"/>
                      <a:pt x="84" y="35"/>
                    </a:cubicBezTo>
                    <a:cubicBezTo>
                      <a:pt x="83" y="35"/>
                      <a:pt x="83" y="35"/>
                      <a:pt x="82" y="35"/>
                    </a:cubicBezTo>
                    <a:cubicBezTo>
                      <a:pt x="82" y="35"/>
                      <a:pt x="81" y="35"/>
                      <a:pt x="81" y="36"/>
                    </a:cubicBezTo>
                    <a:cubicBezTo>
                      <a:pt x="81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1" y="37"/>
                      <a:pt x="81" y="37"/>
                      <a:pt x="82" y="37"/>
                    </a:cubicBezTo>
                    <a:cubicBezTo>
                      <a:pt x="82" y="37"/>
                      <a:pt x="82" y="37"/>
                      <a:pt x="83" y="38"/>
                    </a:cubicBezTo>
                    <a:cubicBezTo>
                      <a:pt x="83" y="38"/>
                      <a:pt x="83" y="37"/>
                      <a:pt x="83" y="38"/>
                    </a:cubicBezTo>
                    <a:cubicBezTo>
                      <a:pt x="83" y="38"/>
                      <a:pt x="81" y="38"/>
                      <a:pt x="81" y="39"/>
                    </a:cubicBezTo>
                    <a:cubicBezTo>
                      <a:pt x="81" y="39"/>
                      <a:pt x="82" y="39"/>
                      <a:pt x="82" y="39"/>
                    </a:cubicBezTo>
                    <a:cubicBezTo>
                      <a:pt x="82" y="39"/>
                      <a:pt x="83" y="39"/>
                      <a:pt x="83" y="39"/>
                    </a:cubicBezTo>
                    <a:cubicBezTo>
                      <a:pt x="83" y="39"/>
                      <a:pt x="82" y="40"/>
                      <a:pt x="82" y="40"/>
                    </a:cubicBezTo>
                    <a:cubicBezTo>
                      <a:pt x="81" y="40"/>
                      <a:pt x="81" y="40"/>
                      <a:pt x="80" y="41"/>
                    </a:cubicBezTo>
                    <a:cubicBezTo>
                      <a:pt x="80" y="41"/>
                      <a:pt x="80" y="41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3" y="42"/>
                      <a:pt x="82" y="42"/>
                      <a:pt x="82" y="42"/>
                    </a:cubicBezTo>
                    <a:cubicBezTo>
                      <a:pt x="83" y="43"/>
                      <a:pt x="83" y="42"/>
                      <a:pt x="83" y="42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0"/>
                      <a:pt x="84" y="40"/>
                      <a:pt x="85" y="39"/>
                    </a:cubicBezTo>
                    <a:cubicBezTo>
                      <a:pt x="85" y="39"/>
                      <a:pt x="85" y="38"/>
                      <a:pt x="85" y="39"/>
                    </a:cubicBezTo>
                    <a:cubicBezTo>
                      <a:pt x="86" y="39"/>
                      <a:pt x="85" y="40"/>
                      <a:pt x="86" y="40"/>
                    </a:cubicBezTo>
                    <a:cubicBezTo>
                      <a:pt x="86" y="40"/>
                      <a:pt x="88" y="39"/>
                      <a:pt x="88" y="39"/>
                    </a:cubicBezTo>
                    <a:close/>
                    <a:moveTo>
                      <a:pt x="93" y="30"/>
                    </a:moveTo>
                    <a:cubicBezTo>
                      <a:pt x="92" y="29"/>
                      <a:pt x="91" y="29"/>
                      <a:pt x="91" y="29"/>
                    </a:cubicBezTo>
                    <a:cubicBezTo>
                      <a:pt x="90" y="29"/>
                      <a:pt x="90" y="29"/>
                      <a:pt x="90" y="30"/>
                    </a:cubicBezTo>
                    <a:cubicBezTo>
                      <a:pt x="91" y="30"/>
                      <a:pt x="92" y="31"/>
                      <a:pt x="91" y="31"/>
                    </a:cubicBezTo>
                    <a:cubicBezTo>
                      <a:pt x="90" y="32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89" y="31"/>
                    </a:cubicBezTo>
                    <a:cubicBezTo>
                      <a:pt x="89" y="31"/>
                      <a:pt x="88" y="31"/>
                      <a:pt x="89" y="32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0"/>
                    </a:cubicBezTo>
                    <a:cubicBezTo>
                      <a:pt x="93" y="30"/>
                      <a:pt x="93" y="30"/>
                      <a:pt x="93" y="30"/>
                    </a:cubicBezTo>
                    <a:close/>
                    <a:moveTo>
                      <a:pt x="91" y="29"/>
                    </a:moveTo>
                    <a:cubicBezTo>
                      <a:pt x="92" y="29"/>
                      <a:pt x="92" y="29"/>
                      <a:pt x="93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2" y="27"/>
                      <a:pt x="92" y="28"/>
                      <a:pt x="92" y="28"/>
                    </a:cubicBezTo>
                    <a:cubicBezTo>
                      <a:pt x="92" y="28"/>
                      <a:pt x="92" y="28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9"/>
                      <a:pt x="91" y="29"/>
                    </a:cubicBezTo>
                    <a:close/>
                    <a:moveTo>
                      <a:pt x="94" y="28"/>
                    </a:moveTo>
                    <a:cubicBezTo>
                      <a:pt x="93" y="30"/>
                      <a:pt x="95" y="29"/>
                      <a:pt x="95" y="28"/>
                    </a:cubicBezTo>
                    <a:cubicBezTo>
                      <a:pt x="96" y="27"/>
                      <a:pt x="94" y="27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3" y="26"/>
                      <a:pt x="93" y="27"/>
                    </a:cubicBezTo>
                    <a:cubicBezTo>
                      <a:pt x="94" y="27"/>
                      <a:pt x="94" y="28"/>
                      <a:pt x="94" y="28"/>
                    </a:cubicBezTo>
                    <a:close/>
                    <a:moveTo>
                      <a:pt x="96" y="28"/>
                    </a:moveTo>
                    <a:cubicBezTo>
                      <a:pt x="98" y="28"/>
                      <a:pt x="98" y="27"/>
                      <a:pt x="98" y="26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100" y="24"/>
                      <a:pt x="100" y="23"/>
                      <a:pt x="100" y="23"/>
                    </a:cubicBezTo>
                    <a:cubicBezTo>
                      <a:pt x="99" y="24"/>
                      <a:pt x="99" y="23"/>
                      <a:pt x="99" y="23"/>
                    </a:cubicBezTo>
                    <a:cubicBezTo>
                      <a:pt x="99" y="22"/>
                      <a:pt x="98" y="24"/>
                      <a:pt x="98" y="24"/>
                    </a:cubicBezTo>
                    <a:cubicBezTo>
                      <a:pt x="98" y="24"/>
                      <a:pt x="97" y="23"/>
                      <a:pt x="97" y="23"/>
                    </a:cubicBezTo>
                    <a:cubicBezTo>
                      <a:pt x="97" y="23"/>
                      <a:pt x="97" y="22"/>
                      <a:pt x="97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6" y="22"/>
                      <a:pt x="97" y="22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6" y="22"/>
                      <a:pt x="96" y="23"/>
                      <a:pt x="96" y="23"/>
                    </a:cubicBezTo>
                    <a:cubicBezTo>
                      <a:pt x="96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4" y="25"/>
                      <a:pt x="94" y="24"/>
                      <a:pt x="94" y="24"/>
                    </a:cubicBezTo>
                    <a:cubicBezTo>
                      <a:pt x="93" y="25"/>
                      <a:pt x="94" y="25"/>
                      <a:pt x="94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7"/>
                      <a:pt x="96" y="27"/>
                      <a:pt x="96" y="28"/>
                    </a:cubicBezTo>
                    <a:close/>
                    <a:moveTo>
                      <a:pt x="101" y="25"/>
                    </a:moveTo>
                    <a:cubicBezTo>
                      <a:pt x="101" y="25"/>
                      <a:pt x="101" y="23"/>
                      <a:pt x="100" y="24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100" y="25"/>
                      <a:pt x="99" y="25"/>
                      <a:pt x="99" y="25"/>
                    </a:cubicBezTo>
                    <a:cubicBezTo>
                      <a:pt x="99" y="25"/>
                      <a:pt x="99" y="26"/>
                      <a:pt x="99" y="27"/>
                    </a:cubicBezTo>
                    <a:cubicBezTo>
                      <a:pt x="100" y="27"/>
                      <a:pt x="100" y="26"/>
                      <a:pt x="100" y="26"/>
                    </a:cubicBezTo>
                    <a:cubicBezTo>
                      <a:pt x="100" y="25"/>
                      <a:pt x="100" y="25"/>
                      <a:pt x="101" y="25"/>
                    </a:cubicBezTo>
                    <a:close/>
                    <a:moveTo>
                      <a:pt x="94" y="23"/>
                    </a:moveTo>
                    <a:cubicBezTo>
                      <a:pt x="94" y="23"/>
                      <a:pt x="95" y="23"/>
                      <a:pt x="95" y="22"/>
                    </a:cubicBezTo>
                    <a:cubicBezTo>
                      <a:pt x="95" y="21"/>
                      <a:pt x="94" y="22"/>
                      <a:pt x="94" y="22"/>
                    </a:cubicBezTo>
                    <a:cubicBezTo>
                      <a:pt x="94" y="21"/>
                      <a:pt x="93" y="21"/>
                      <a:pt x="93" y="22"/>
                    </a:cubicBezTo>
                    <a:cubicBezTo>
                      <a:pt x="93" y="23"/>
                      <a:pt x="93" y="23"/>
                      <a:pt x="93" y="24"/>
                    </a:cubicBezTo>
                    <a:cubicBezTo>
                      <a:pt x="94" y="24"/>
                      <a:pt x="94" y="23"/>
                      <a:pt x="94" y="23"/>
                    </a:cubicBezTo>
                    <a:close/>
                    <a:moveTo>
                      <a:pt x="95" y="21"/>
                    </a:moveTo>
                    <a:cubicBezTo>
                      <a:pt x="95" y="21"/>
                      <a:pt x="96" y="21"/>
                      <a:pt x="96" y="21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8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20"/>
                      <a:pt x="95" y="21"/>
                    </a:cubicBezTo>
                    <a:close/>
                    <a:moveTo>
                      <a:pt x="98" y="21"/>
                    </a:move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2"/>
                      <a:pt x="99" y="22"/>
                      <a:pt x="99" y="22"/>
                    </a:cubicBezTo>
                    <a:cubicBezTo>
                      <a:pt x="100" y="21"/>
                      <a:pt x="98" y="20"/>
                      <a:pt x="98" y="21"/>
                    </a:cubicBezTo>
                    <a:cubicBezTo>
                      <a:pt x="98" y="21"/>
                      <a:pt x="98" y="20"/>
                      <a:pt x="98" y="21"/>
                    </a:cubicBezTo>
                    <a:close/>
                    <a:moveTo>
                      <a:pt x="102" y="22"/>
                    </a:moveTo>
                    <a:cubicBezTo>
                      <a:pt x="102" y="22"/>
                      <a:pt x="102" y="22"/>
                      <a:pt x="102" y="22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1" y="19"/>
                      <a:pt x="101" y="19"/>
                      <a:pt x="101" y="20"/>
                    </a:cubicBezTo>
                    <a:cubicBezTo>
                      <a:pt x="100" y="20"/>
                      <a:pt x="101" y="20"/>
                      <a:pt x="101" y="19"/>
                    </a:cubicBezTo>
                    <a:cubicBezTo>
                      <a:pt x="100" y="19"/>
                      <a:pt x="100" y="19"/>
                      <a:pt x="100" y="18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0" y="18"/>
                      <a:pt x="99" y="18"/>
                      <a:pt x="99" y="18"/>
                    </a:cubicBezTo>
                    <a:cubicBezTo>
                      <a:pt x="99" y="19"/>
                      <a:pt x="99" y="18"/>
                      <a:pt x="99" y="19"/>
                    </a:cubicBezTo>
                    <a:cubicBezTo>
                      <a:pt x="99" y="19"/>
                      <a:pt x="100" y="19"/>
                      <a:pt x="100" y="20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0" y="22"/>
                      <a:pt x="101" y="22"/>
                    </a:cubicBezTo>
                    <a:cubicBezTo>
                      <a:pt x="101" y="22"/>
                      <a:pt x="101" y="22"/>
                      <a:pt x="102" y="22"/>
                    </a:cubicBezTo>
                    <a:close/>
                    <a:moveTo>
                      <a:pt x="105" y="22"/>
                    </a:moveTo>
                    <a:cubicBezTo>
                      <a:pt x="106" y="22"/>
                      <a:pt x="105" y="22"/>
                      <a:pt x="106" y="22"/>
                    </a:cubicBezTo>
                    <a:cubicBezTo>
                      <a:pt x="106" y="21"/>
                      <a:pt x="106" y="21"/>
                      <a:pt x="106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22"/>
                      <a:pt x="107" y="23"/>
                      <a:pt x="107" y="22"/>
                    </a:cubicBezTo>
                    <a:cubicBezTo>
                      <a:pt x="107" y="22"/>
                      <a:pt x="107" y="21"/>
                      <a:pt x="107" y="21"/>
                    </a:cubicBezTo>
                    <a:cubicBezTo>
                      <a:pt x="107" y="21"/>
                      <a:pt x="107" y="20"/>
                      <a:pt x="107" y="20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6" y="18"/>
                      <a:pt x="106" y="19"/>
                      <a:pt x="106" y="19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1"/>
                      <a:pt x="105" y="21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lose/>
                    <a:moveTo>
                      <a:pt x="106" y="26"/>
                    </a:moveTo>
                    <a:cubicBezTo>
                      <a:pt x="106" y="26"/>
                      <a:pt x="105" y="26"/>
                      <a:pt x="106" y="27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7" y="27"/>
                      <a:pt x="107" y="26"/>
                      <a:pt x="107" y="26"/>
                    </a:cubicBezTo>
                    <a:cubicBezTo>
                      <a:pt x="107" y="25"/>
                      <a:pt x="106" y="25"/>
                      <a:pt x="106" y="26"/>
                    </a:cubicBezTo>
                    <a:cubicBezTo>
                      <a:pt x="106" y="26"/>
                      <a:pt x="106" y="25"/>
                      <a:pt x="106" y="26"/>
                    </a:cubicBezTo>
                    <a:close/>
                    <a:moveTo>
                      <a:pt x="107" y="23"/>
                    </a:moveTo>
                    <a:cubicBezTo>
                      <a:pt x="107" y="24"/>
                      <a:pt x="107" y="25"/>
                      <a:pt x="108" y="25"/>
                    </a:cubicBezTo>
                    <a:cubicBezTo>
                      <a:pt x="109" y="25"/>
                      <a:pt x="109" y="24"/>
                      <a:pt x="109" y="24"/>
                    </a:cubicBezTo>
                    <a:cubicBezTo>
                      <a:pt x="109" y="24"/>
                      <a:pt x="109" y="24"/>
                      <a:pt x="109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8" y="23"/>
                      <a:pt x="108" y="23"/>
                      <a:pt x="107" y="23"/>
                    </a:cubicBezTo>
                    <a:cubicBezTo>
                      <a:pt x="107" y="23"/>
                      <a:pt x="108" y="23"/>
                      <a:pt x="107" y="23"/>
                    </a:cubicBezTo>
                    <a:close/>
                    <a:moveTo>
                      <a:pt x="122" y="18"/>
                    </a:moveTo>
                    <a:cubicBezTo>
                      <a:pt x="122" y="18"/>
                      <a:pt x="122" y="17"/>
                      <a:pt x="121" y="17"/>
                    </a:cubicBezTo>
                    <a:cubicBezTo>
                      <a:pt x="121" y="17"/>
                      <a:pt x="121" y="17"/>
                      <a:pt x="121" y="16"/>
                    </a:cubicBezTo>
                    <a:cubicBezTo>
                      <a:pt x="120" y="16"/>
                      <a:pt x="120" y="17"/>
                      <a:pt x="120" y="16"/>
                    </a:cubicBezTo>
                    <a:cubicBezTo>
                      <a:pt x="120" y="16"/>
                      <a:pt x="119" y="16"/>
                      <a:pt x="119" y="16"/>
                    </a:cubicBezTo>
                    <a:cubicBezTo>
                      <a:pt x="119" y="16"/>
                      <a:pt x="119" y="17"/>
                      <a:pt x="119" y="17"/>
                    </a:cubicBezTo>
                    <a:cubicBezTo>
                      <a:pt x="119" y="17"/>
                      <a:pt x="118" y="16"/>
                      <a:pt x="118" y="16"/>
                    </a:cubicBezTo>
                    <a:cubicBezTo>
                      <a:pt x="118" y="17"/>
                      <a:pt x="118" y="17"/>
                      <a:pt x="119" y="18"/>
                    </a:cubicBezTo>
                    <a:cubicBezTo>
                      <a:pt x="119" y="18"/>
                      <a:pt x="119" y="18"/>
                      <a:pt x="120" y="18"/>
                    </a:cubicBezTo>
                    <a:cubicBezTo>
                      <a:pt x="120" y="18"/>
                      <a:pt x="121" y="18"/>
                      <a:pt x="121" y="18"/>
                    </a:cubicBezTo>
                    <a:cubicBezTo>
                      <a:pt x="121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lose/>
                    <a:moveTo>
                      <a:pt x="123" y="16"/>
                    </a:moveTo>
                    <a:cubicBezTo>
                      <a:pt x="123" y="17"/>
                      <a:pt x="123" y="18"/>
                      <a:pt x="124" y="18"/>
                    </a:cubicBezTo>
                    <a:cubicBezTo>
                      <a:pt x="124" y="18"/>
                      <a:pt x="124" y="17"/>
                      <a:pt x="124" y="17"/>
                    </a:cubicBezTo>
                    <a:cubicBezTo>
                      <a:pt x="125" y="17"/>
                      <a:pt x="124" y="17"/>
                      <a:pt x="124" y="17"/>
                    </a:cubicBezTo>
                    <a:cubicBezTo>
                      <a:pt x="124" y="17"/>
                      <a:pt x="126" y="16"/>
                      <a:pt x="126" y="15"/>
                    </a:cubicBezTo>
                    <a:cubicBezTo>
                      <a:pt x="126" y="15"/>
                      <a:pt x="127" y="14"/>
                      <a:pt x="126" y="13"/>
                    </a:cubicBezTo>
                    <a:cubicBezTo>
                      <a:pt x="126" y="13"/>
                      <a:pt x="125" y="13"/>
                      <a:pt x="125" y="13"/>
                    </a:cubicBezTo>
                    <a:cubicBezTo>
                      <a:pt x="124" y="13"/>
                      <a:pt x="125" y="13"/>
                      <a:pt x="124" y="14"/>
                    </a:cubicBezTo>
                    <a:cubicBezTo>
                      <a:pt x="124" y="14"/>
                      <a:pt x="124" y="14"/>
                      <a:pt x="124" y="13"/>
                    </a:cubicBezTo>
                    <a:cubicBezTo>
                      <a:pt x="123" y="13"/>
                      <a:pt x="123" y="14"/>
                      <a:pt x="123" y="14"/>
                    </a:cubicBezTo>
                    <a:cubicBezTo>
                      <a:pt x="123" y="14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2" y="14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22" y="16"/>
                      <a:pt x="121" y="15"/>
                      <a:pt x="122" y="16"/>
                    </a:cubicBezTo>
                    <a:cubicBezTo>
                      <a:pt x="123" y="17"/>
                      <a:pt x="123" y="16"/>
                      <a:pt x="123" y="15"/>
                    </a:cubicBezTo>
                    <a:cubicBezTo>
                      <a:pt x="123" y="15"/>
                      <a:pt x="123" y="16"/>
                      <a:pt x="123" y="16"/>
                    </a:cubicBezTo>
                    <a:close/>
                    <a:moveTo>
                      <a:pt x="127" y="12"/>
                    </a:moveTo>
                    <a:cubicBezTo>
                      <a:pt x="127" y="12"/>
                      <a:pt x="127" y="13"/>
                      <a:pt x="128" y="13"/>
                    </a:cubicBezTo>
                    <a:cubicBezTo>
                      <a:pt x="128" y="13"/>
                      <a:pt x="129" y="13"/>
                      <a:pt x="129" y="12"/>
                    </a:cubicBezTo>
                    <a:cubicBezTo>
                      <a:pt x="130" y="12"/>
                      <a:pt x="130" y="11"/>
                      <a:pt x="130" y="11"/>
                    </a:cubicBezTo>
                    <a:cubicBezTo>
                      <a:pt x="129" y="10"/>
                      <a:pt x="129" y="10"/>
                      <a:pt x="129" y="9"/>
                    </a:cubicBezTo>
                    <a:cubicBezTo>
                      <a:pt x="129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7" y="8"/>
                      <a:pt x="127" y="9"/>
                    </a:cubicBezTo>
                    <a:cubicBezTo>
                      <a:pt x="126" y="9"/>
                      <a:pt x="127" y="11"/>
                      <a:pt x="127" y="11"/>
                    </a:cubicBezTo>
                    <a:cubicBezTo>
                      <a:pt x="127" y="12"/>
                      <a:pt x="127" y="12"/>
                      <a:pt x="127" y="12"/>
                    </a:cubicBezTo>
                    <a:close/>
                    <a:moveTo>
                      <a:pt x="118" y="13"/>
                    </a:moveTo>
                    <a:cubicBezTo>
                      <a:pt x="118" y="14"/>
                      <a:pt x="118" y="13"/>
                      <a:pt x="118" y="13"/>
                    </a:cubicBezTo>
                    <a:cubicBezTo>
                      <a:pt x="118" y="13"/>
                      <a:pt x="119" y="14"/>
                      <a:pt x="119" y="14"/>
                    </a:cubicBezTo>
                    <a:cubicBezTo>
                      <a:pt x="119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0" y="13"/>
                      <a:pt x="119" y="13"/>
                      <a:pt x="120" y="13"/>
                    </a:cubicBezTo>
                    <a:cubicBezTo>
                      <a:pt x="120" y="12"/>
                      <a:pt x="120" y="13"/>
                      <a:pt x="121" y="13"/>
                    </a:cubicBezTo>
                    <a:cubicBezTo>
                      <a:pt x="121" y="13"/>
                      <a:pt x="122" y="12"/>
                      <a:pt x="122" y="12"/>
                    </a:cubicBezTo>
                    <a:cubicBezTo>
                      <a:pt x="122" y="12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3" y="10"/>
                      <a:pt x="124" y="10"/>
                      <a:pt x="124" y="10"/>
                    </a:cubicBezTo>
                    <a:cubicBezTo>
                      <a:pt x="124" y="10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5" y="7"/>
                      <a:pt x="126" y="8"/>
                      <a:pt x="125" y="7"/>
                    </a:cubicBezTo>
                    <a:cubicBezTo>
                      <a:pt x="125" y="7"/>
                      <a:pt x="125" y="6"/>
                      <a:pt x="125" y="6"/>
                    </a:cubicBezTo>
                    <a:cubicBezTo>
                      <a:pt x="125" y="6"/>
                      <a:pt x="125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4" y="8"/>
                      <a:pt x="124" y="7"/>
                      <a:pt x="124" y="7"/>
                    </a:cubicBezTo>
                    <a:cubicBezTo>
                      <a:pt x="123" y="7"/>
                      <a:pt x="123" y="7"/>
                      <a:pt x="123" y="8"/>
                    </a:cubicBezTo>
                    <a:cubicBezTo>
                      <a:pt x="122" y="8"/>
                      <a:pt x="123" y="8"/>
                      <a:pt x="123" y="9"/>
                    </a:cubicBezTo>
                    <a:cubicBezTo>
                      <a:pt x="123" y="9"/>
                      <a:pt x="122" y="10"/>
                      <a:pt x="122" y="10"/>
                    </a:cubicBezTo>
                    <a:cubicBezTo>
                      <a:pt x="122" y="10"/>
                      <a:pt x="122" y="9"/>
                      <a:pt x="121" y="9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0" y="9"/>
                      <a:pt x="121" y="9"/>
                      <a:pt x="121" y="9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1"/>
                      <a:pt x="120" y="10"/>
                      <a:pt x="120" y="10"/>
                    </a:cubicBezTo>
                    <a:cubicBezTo>
                      <a:pt x="120" y="11"/>
                      <a:pt x="120" y="11"/>
                      <a:pt x="120" y="10"/>
                    </a:cubicBezTo>
                    <a:cubicBezTo>
                      <a:pt x="120" y="10"/>
                      <a:pt x="120" y="9"/>
                      <a:pt x="119" y="9"/>
                    </a:cubicBezTo>
                    <a:cubicBezTo>
                      <a:pt x="119" y="9"/>
                      <a:pt x="119" y="10"/>
                      <a:pt x="119" y="10"/>
                    </a:cubicBezTo>
                    <a:cubicBezTo>
                      <a:pt x="118" y="10"/>
                      <a:pt x="119" y="10"/>
                      <a:pt x="118" y="10"/>
                    </a:cubicBezTo>
                    <a:cubicBezTo>
                      <a:pt x="118" y="10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7" y="10"/>
                    </a:cubicBezTo>
                    <a:cubicBezTo>
                      <a:pt x="117" y="10"/>
                      <a:pt x="117" y="11"/>
                      <a:pt x="116" y="11"/>
                    </a:cubicBezTo>
                    <a:cubicBezTo>
                      <a:pt x="116" y="11"/>
                      <a:pt x="115" y="10"/>
                      <a:pt x="115" y="11"/>
                    </a:cubicBezTo>
                    <a:cubicBezTo>
                      <a:pt x="115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7" y="11"/>
                      <a:pt x="117" y="11"/>
                    </a:cubicBezTo>
                    <a:cubicBezTo>
                      <a:pt x="118" y="11"/>
                      <a:pt x="117" y="12"/>
                      <a:pt x="117" y="12"/>
                    </a:cubicBezTo>
                    <a:cubicBezTo>
                      <a:pt x="117" y="12"/>
                      <a:pt x="116" y="13"/>
                      <a:pt x="117" y="14"/>
                    </a:cubicBezTo>
                    <a:cubicBezTo>
                      <a:pt x="117" y="14"/>
                      <a:pt x="117" y="13"/>
                      <a:pt x="117" y="13"/>
                    </a:cubicBezTo>
                    <a:cubicBezTo>
                      <a:pt x="118" y="13"/>
                      <a:pt x="118" y="13"/>
                      <a:pt x="118" y="13"/>
                    </a:cubicBezTo>
                    <a:close/>
                    <a:moveTo>
                      <a:pt x="130" y="4"/>
                    </a:moveTo>
                    <a:cubicBezTo>
                      <a:pt x="130" y="4"/>
                      <a:pt x="130" y="3"/>
                      <a:pt x="130" y="3"/>
                    </a:cubicBezTo>
                    <a:cubicBezTo>
                      <a:pt x="130" y="3"/>
                      <a:pt x="129" y="3"/>
                      <a:pt x="129" y="3"/>
                    </a:cubicBezTo>
                    <a:cubicBezTo>
                      <a:pt x="128" y="3"/>
                      <a:pt x="128" y="3"/>
                      <a:pt x="128" y="4"/>
                    </a:cubicBezTo>
                    <a:cubicBezTo>
                      <a:pt x="128" y="4"/>
                      <a:pt x="129" y="4"/>
                      <a:pt x="129" y="4"/>
                    </a:cubicBezTo>
                    <a:cubicBezTo>
                      <a:pt x="129" y="4"/>
                      <a:pt x="128" y="4"/>
                      <a:pt x="128" y="4"/>
                    </a:cubicBezTo>
                    <a:cubicBezTo>
                      <a:pt x="128" y="4"/>
                      <a:pt x="129" y="5"/>
                      <a:pt x="129" y="5"/>
                    </a:cubicBezTo>
                    <a:cubicBezTo>
                      <a:pt x="129" y="5"/>
                      <a:pt x="129" y="5"/>
                      <a:pt x="130" y="5"/>
                    </a:cubicBezTo>
                    <a:cubicBezTo>
                      <a:pt x="130" y="5"/>
                      <a:pt x="131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lose/>
                    <a:moveTo>
                      <a:pt x="134" y="3"/>
                    </a:moveTo>
                    <a:cubicBezTo>
                      <a:pt x="134" y="3"/>
                      <a:pt x="134" y="3"/>
                      <a:pt x="134" y="3"/>
                    </a:cubicBezTo>
                    <a:cubicBezTo>
                      <a:pt x="134" y="3"/>
                      <a:pt x="134" y="2"/>
                      <a:pt x="134" y="2"/>
                    </a:cubicBezTo>
                    <a:cubicBezTo>
                      <a:pt x="134" y="2"/>
                      <a:pt x="134" y="1"/>
                      <a:pt x="134" y="1"/>
                    </a:cubicBezTo>
                    <a:cubicBezTo>
                      <a:pt x="134" y="1"/>
                      <a:pt x="133" y="1"/>
                      <a:pt x="133" y="2"/>
                    </a:cubicBezTo>
                    <a:cubicBezTo>
                      <a:pt x="133" y="2"/>
                      <a:pt x="133" y="2"/>
                      <a:pt x="134" y="3"/>
                    </a:cubicBezTo>
                    <a:cubicBezTo>
                      <a:pt x="134" y="3"/>
                      <a:pt x="133" y="2"/>
                      <a:pt x="134" y="3"/>
                    </a:cubicBezTo>
                    <a:close/>
                    <a:moveTo>
                      <a:pt x="139" y="3"/>
                    </a:moveTo>
                    <a:cubicBezTo>
                      <a:pt x="139" y="4"/>
                      <a:pt x="139" y="4"/>
                      <a:pt x="139" y="5"/>
                    </a:cubicBezTo>
                    <a:cubicBezTo>
                      <a:pt x="139" y="5"/>
                      <a:pt x="140" y="5"/>
                      <a:pt x="140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2" y="4"/>
                      <a:pt x="142" y="4"/>
                      <a:pt x="143" y="4"/>
                    </a:cubicBezTo>
                    <a:cubicBezTo>
                      <a:pt x="143" y="4"/>
                      <a:pt x="144" y="3"/>
                      <a:pt x="144" y="3"/>
                    </a:cubicBezTo>
                    <a:cubicBezTo>
                      <a:pt x="144" y="2"/>
                      <a:pt x="144" y="2"/>
                      <a:pt x="143" y="2"/>
                    </a:cubicBezTo>
                    <a:cubicBezTo>
                      <a:pt x="143" y="2"/>
                      <a:pt x="143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2"/>
                    </a:cubicBezTo>
                    <a:cubicBezTo>
                      <a:pt x="142" y="2"/>
                      <a:pt x="143" y="2"/>
                      <a:pt x="143" y="1"/>
                    </a:cubicBezTo>
                    <a:cubicBezTo>
                      <a:pt x="142" y="1"/>
                      <a:pt x="142" y="1"/>
                      <a:pt x="141" y="1"/>
                    </a:cubicBezTo>
                    <a:cubicBezTo>
                      <a:pt x="141" y="1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1"/>
                      <a:pt x="141" y="2"/>
                      <a:pt x="141" y="3"/>
                    </a:cubicBezTo>
                    <a:cubicBezTo>
                      <a:pt x="140" y="2"/>
                      <a:pt x="140" y="2"/>
                      <a:pt x="140" y="1"/>
                    </a:cubicBezTo>
                    <a:cubicBezTo>
                      <a:pt x="139" y="1"/>
                      <a:pt x="139" y="1"/>
                      <a:pt x="139" y="2"/>
                    </a:cubicBezTo>
                    <a:cubicBezTo>
                      <a:pt x="139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lose/>
                    <a:moveTo>
                      <a:pt x="169" y="26"/>
                    </a:moveTo>
                    <a:cubicBezTo>
                      <a:pt x="168" y="26"/>
                      <a:pt x="168" y="26"/>
                      <a:pt x="168" y="27"/>
                    </a:cubicBezTo>
                    <a:cubicBezTo>
                      <a:pt x="168" y="27"/>
                      <a:pt x="168" y="28"/>
                      <a:pt x="168" y="28"/>
                    </a:cubicBezTo>
                    <a:cubicBezTo>
                      <a:pt x="168" y="28"/>
                      <a:pt x="169" y="27"/>
                      <a:pt x="170" y="27"/>
                    </a:cubicBezTo>
                    <a:cubicBezTo>
                      <a:pt x="170" y="27"/>
                      <a:pt x="170" y="27"/>
                      <a:pt x="170" y="27"/>
                    </a:cubicBezTo>
                    <a:cubicBezTo>
                      <a:pt x="170" y="27"/>
                      <a:pt x="169" y="27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lose/>
                    <a:moveTo>
                      <a:pt x="3" y="187"/>
                    </a:moveTo>
                    <a:cubicBezTo>
                      <a:pt x="3" y="187"/>
                      <a:pt x="4" y="188"/>
                      <a:pt x="4" y="188"/>
                    </a:cubicBezTo>
                    <a:cubicBezTo>
                      <a:pt x="4" y="188"/>
                      <a:pt x="4" y="186"/>
                      <a:pt x="4" y="186"/>
                    </a:cubicBezTo>
                    <a:cubicBezTo>
                      <a:pt x="3" y="185"/>
                      <a:pt x="3" y="186"/>
                      <a:pt x="3" y="187"/>
                    </a:cubicBezTo>
                    <a:cubicBezTo>
                      <a:pt x="3" y="187"/>
                      <a:pt x="3" y="186"/>
                      <a:pt x="3" y="187"/>
                    </a:cubicBezTo>
                    <a:close/>
                    <a:moveTo>
                      <a:pt x="1" y="174"/>
                    </a:moveTo>
                    <a:cubicBezTo>
                      <a:pt x="1" y="175"/>
                      <a:pt x="2" y="178"/>
                      <a:pt x="3" y="177"/>
                    </a:cubicBezTo>
                    <a:cubicBezTo>
                      <a:pt x="3" y="176"/>
                      <a:pt x="3" y="175"/>
                      <a:pt x="2" y="175"/>
                    </a:cubicBezTo>
                    <a:cubicBezTo>
                      <a:pt x="2" y="175"/>
                      <a:pt x="1" y="174"/>
                      <a:pt x="1" y="174"/>
                    </a:cubicBezTo>
                    <a:cubicBezTo>
                      <a:pt x="1" y="175"/>
                      <a:pt x="1" y="174"/>
                      <a:pt x="1" y="174"/>
                    </a:cubicBezTo>
                    <a:close/>
                    <a:moveTo>
                      <a:pt x="8" y="153"/>
                    </a:moveTo>
                    <a:cubicBezTo>
                      <a:pt x="8" y="152"/>
                      <a:pt x="7" y="150"/>
                      <a:pt x="7" y="152"/>
                    </a:cubicBezTo>
                    <a:cubicBezTo>
                      <a:pt x="6" y="152"/>
                      <a:pt x="7" y="154"/>
                      <a:pt x="8" y="153"/>
                    </a:cubicBezTo>
                    <a:close/>
                    <a:moveTo>
                      <a:pt x="5" y="153"/>
                    </a:moveTo>
                    <a:cubicBezTo>
                      <a:pt x="5" y="154"/>
                      <a:pt x="5" y="155"/>
                      <a:pt x="6" y="154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6" y="153"/>
                      <a:pt x="5" y="153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lose/>
                    <a:moveTo>
                      <a:pt x="22" y="139"/>
                    </a:moveTo>
                    <a:cubicBezTo>
                      <a:pt x="22" y="139"/>
                      <a:pt x="20" y="140"/>
                      <a:pt x="21" y="140"/>
                    </a:cubicBezTo>
                    <a:cubicBezTo>
                      <a:pt x="22" y="140"/>
                      <a:pt x="22" y="139"/>
                      <a:pt x="22" y="139"/>
                    </a:cubicBezTo>
                    <a:cubicBezTo>
                      <a:pt x="22" y="139"/>
                      <a:pt x="22" y="139"/>
                      <a:pt x="22" y="139"/>
                    </a:cubicBezTo>
                    <a:close/>
                    <a:moveTo>
                      <a:pt x="18" y="142"/>
                    </a:moveTo>
                    <a:cubicBezTo>
                      <a:pt x="18" y="142"/>
                      <a:pt x="18" y="142"/>
                      <a:pt x="17" y="142"/>
                    </a:cubicBezTo>
                    <a:cubicBezTo>
                      <a:pt x="17" y="142"/>
                      <a:pt x="17" y="143"/>
                      <a:pt x="18" y="143"/>
                    </a:cubicBezTo>
                    <a:cubicBezTo>
                      <a:pt x="18" y="143"/>
                      <a:pt x="19" y="143"/>
                      <a:pt x="19" y="143"/>
                    </a:cubicBezTo>
                    <a:cubicBezTo>
                      <a:pt x="19" y="142"/>
                      <a:pt x="19" y="141"/>
                      <a:pt x="19" y="141"/>
                    </a:cubicBezTo>
                    <a:cubicBezTo>
                      <a:pt x="18" y="141"/>
                      <a:pt x="18" y="142"/>
                      <a:pt x="18" y="14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2" name="Freeform 783">
                <a:extLst>
                  <a:ext uri="{FF2B5EF4-FFF2-40B4-BE49-F238E27FC236}">
                    <a16:creationId xmlns="" xmlns:a16="http://schemas.microsoft.com/office/drawing/2014/main" id="{E9B229D1-9945-CE4E-8CD4-E747A301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2013" y="3530600"/>
                <a:ext cx="49212" cy="53975"/>
              </a:xfrm>
              <a:custGeom>
                <a:avLst/>
                <a:gdLst>
                  <a:gd name="T0" fmla="*/ 11 w 12"/>
                  <a:gd name="T1" fmla="*/ 8 h 13"/>
                  <a:gd name="T2" fmla="*/ 11 w 12"/>
                  <a:gd name="T3" fmla="*/ 8 h 13"/>
                  <a:gd name="T4" fmla="*/ 11 w 12"/>
                  <a:gd name="T5" fmla="*/ 7 h 13"/>
                  <a:gd name="T6" fmla="*/ 12 w 12"/>
                  <a:gd name="T7" fmla="*/ 6 h 13"/>
                  <a:gd name="T8" fmla="*/ 11 w 12"/>
                  <a:gd name="T9" fmla="*/ 6 h 13"/>
                  <a:gd name="T10" fmla="*/ 9 w 12"/>
                  <a:gd name="T11" fmla="*/ 5 h 13"/>
                  <a:gd name="T12" fmla="*/ 9 w 12"/>
                  <a:gd name="T13" fmla="*/ 5 h 13"/>
                  <a:gd name="T14" fmla="*/ 9 w 12"/>
                  <a:gd name="T15" fmla="*/ 4 h 13"/>
                  <a:gd name="T16" fmla="*/ 8 w 12"/>
                  <a:gd name="T17" fmla="*/ 3 h 13"/>
                  <a:gd name="T18" fmla="*/ 7 w 12"/>
                  <a:gd name="T19" fmla="*/ 2 h 13"/>
                  <a:gd name="T20" fmla="*/ 6 w 12"/>
                  <a:gd name="T21" fmla="*/ 2 h 13"/>
                  <a:gd name="T22" fmla="*/ 6 w 12"/>
                  <a:gd name="T23" fmla="*/ 1 h 13"/>
                  <a:gd name="T24" fmla="*/ 4 w 12"/>
                  <a:gd name="T25" fmla="*/ 1 h 13"/>
                  <a:gd name="T26" fmla="*/ 4 w 12"/>
                  <a:gd name="T27" fmla="*/ 2 h 13"/>
                  <a:gd name="T28" fmla="*/ 3 w 12"/>
                  <a:gd name="T29" fmla="*/ 3 h 13"/>
                  <a:gd name="T30" fmla="*/ 3 w 12"/>
                  <a:gd name="T31" fmla="*/ 4 h 13"/>
                  <a:gd name="T32" fmla="*/ 2 w 12"/>
                  <a:gd name="T33" fmla="*/ 4 h 13"/>
                  <a:gd name="T34" fmla="*/ 1 w 12"/>
                  <a:gd name="T35" fmla="*/ 5 h 13"/>
                  <a:gd name="T36" fmla="*/ 0 w 12"/>
                  <a:gd name="T37" fmla="*/ 5 h 13"/>
                  <a:gd name="T38" fmla="*/ 1 w 12"/>
                  <a:gd name="T39" fmla="*/ 6 h 13"/>
                  <a:gd name="T40" fmla="*/ 0 w 12"/>
                  <a:gd name="T41" fmla="*/ 7 h 13"/>
                  <a:gd name="T42" fmla="*/ 1 w 12"/>
                  <a:gd name="T43" fmla="*/ 9 h 13"/>
                  <a:gd name="T44" fmla="*/ 3 w 12"/>
                  <a:gd name="T45" fmla="*/ 9 h 13"/>
                  <a:gd name="T46" fmla="*/ 4 w 12"/>
                  <a:gd name="T47" fmla="*/ 13 h 13"/>
                  <a:gd name="T48" fmla="*/ 5 w 12"/>
                  <a:gd name="T49" fmla="*/ 12 h 13"/>
                  <a:gd name="T50" fmla="*/ 7 w 12"/>
                  <a:gd name="T51" fmla="*/ 11 h 13"/>
                  <a:gd name="T52" fmla="*/ 8 w 12"/>
                  <a:gd name="T53" fmla="*/ 11 h 13"/>
                  <a:gd name="T54" fmla="*/ 9 w 12"/>
                  <a:gd name="T55" fmla="*/ 11 h 13"/>
                  <a:gd name="T56" fmla="*/ 9 w 12"/>
                  <a:gd name="T57" fmla="*/ 10 h 13"/>
                  <a:gd name="T58" fmla="*/ 11 w 12"/>
                  <a:gd name="T59" fmla="*/ 10 h 13"/>
                  <a:gd name="T60" fmla="*/ 10 w 12"/>
                  <a:gd name="T61" fmla="*/ 9 h 13"/>
                  <a:gd name="T62" fmla="*/ 11 w 12"/>
                  <a:gd name="T6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" h="13"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5"/>
                      <a:pt x="10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3" y="2"/>
                      <a:pt x="4" y="1"/>
                      <a:pt x="4" y="2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2"/>
                      <a:pt x="4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7" y="10"/>
                      <a:pt x="7" y="10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3" name="Freeform 784">
                <a:extLst>
                  <a:ext uri="{FF2B5EF4-FFF2-40B4-BE49-F238E27FC236}">
                    <a16:creationId xmlns="" xmlns:a16="http://schemas.microsoft.com/office/drawing/2014/main" id="{FB0119FF-0E22-A246-92CD-C4C84DB6C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301" y="2559050"/>
                <a:ext cx="4762" cy="476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4" name="Freeform 785">
                <a:extLst>
                  <a:ext uri="{FF2B5EF4-FFF2-40B4-BE49-F238E27FC236}">
                    <a16:creationId xmlns="" xmlns:a16="http://schemas.microsoft.com/office/drawing/2014/main" id="{0BB90302-85AE-854D-AE19-93224D78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501" y="2543175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5" name="Freeform 786">
                <a:extLst>
                  <a:ext uri="{FF2B5EF4-FFF2-40B4-BE49-F238E27FC236}">
                    <a16:creationId xmlns="" xmlns:a16="http://schemas.microsoft.com/office/drawing/2014/main" id="{8FCAC011-D6B5-C442-80B1-55BADEA0A2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9476" y="2351088"/>
                <a:ext cx="320675" cy="212725"/>
              </a:xfrm>
              <a:custGeom>
                <a:avLst/>
                <a:gdLst>
                  <a:gd name="T0" fmla="*/ 76 w 77"/>
                  <a:gd name="T1" fmla="*/ 19 h 51"/>
                  <a:gd name="T2" fmla="*/ 76 w 77"/>
                  <a:gd name="T3" fmla="*/ 15 h 51"/>
                  <a:gd name="T4" fmla="*/ 70 w 77"/>
                  <a:gd name="T5" fmla="*/ 13 h 51"/>
                  <a:gd name="T6" fmla="*/ 67 w 77"/>
                  <a:gd name="T7" fmla="*/ 11 h 51"/>
                  <a:gd name="T8" fmla="*/ 65 w 77"/>
                  <a:gd name="T9" fmla="*/ 6 h 51"/>
                  <a:gd name="T10" fmla="*/ 63 w 77"/>
                  <a:gd name="T11" fmla="*/ 4 h 51"/>
                  <a:gd name="T12" fmla="*/ 58 w 77"/>
                  <a:gd name="T13" fmla="*/ 2 h 51"/>
                  <a:gd name="T14" fmla="*/ 55 w 77"/>
                  <a:gd name="T15" fmla="*/ 1 h 51"/>
                  <a:gd name="T16" fmla="*/ 54 w 77"/>
                  <a:gd name="T17" fmla="*/ 7 h 51"/>
                  <a:gd name="T18" fmla="*/ 48 w 77"/>
                  <a:gd name="T19" fmla="*/ 9 h 51"/>
                  <a:gd name="T20" fmla="*/ 45 w 77"/>
                  <a:gd name="T21" fmla="*/ 13 h 51"/>
                  <a:gd name="T22" fmla="*/ 41 w 77"/>
                  <a:gd name="T23" fmla="*/ 7 h 51"/>
                  <a:gd name="T24" fmla="*/ 37 w 77"/>
                  <a:gd name="T25" fmla="*/ 8 h 51"/>
                  <a:gd name="T26" fmla="*/ 32 w 77"/>
                  <a:gd name="T27" fmla="*/ 11 h 51"/>
                  <a:gd name="T28" fmla="*/ 28 w 77"/>
                  <a:gd name="T29" fmla="*/ 9 h 51"/>
                  <a:gd name="T30" fmla="*/ 28 w 77"/>
                  <a:gd name="T31" fmla="*/ 17 h 51"/>
                  <a:gd name="T32" fmla="*/ 25 w 77"/>
                  <a:gd name="T33" fmla="*/ 20 h 51"/>
                  <a:gd name="T34" fmla="*/ 21 w 77"/>
                  <a:gd name="T35" fmla="*/ 17 h 51"/>
                  <a:gd name="T36" fmla="*/ 22 w 77"/>
                  <a:gd name="T37" fmla="*/ 11 h 51"/>
                  <a:gd name="T38" fmla="*/ 21 w 77"/>
                  <a:gd name="T39" fmla="*/ 8 h 51"/>
                  <a:gd name="T40" fmla="*/ 17 w 77"/>
                  <a:gd name="T41" fmla="*/ 5 h 51"/>
                  <a:gd name="T42" fmla="*/ 11 w 77"/>
                  <a:gd name="T43" fmla="*/ 2 h 51"/>
                  <a:gd name="T44" fmla="*/ 12 w 77"/>
                  <a:gd name="T45" fmla="*/ 4 h 51"/>
                  <a:gd name="T46" fmla="*/ 14 w 77"/>
                  <a:gd name="T47" fmla="*/ 6 h 51"/>
                  <a:gd name="T48" fmla="*/ 15 w 77"/>
                  <a:gd name="T49" fmla="*/ 11 h 51"/>
                  <a:gd name="T50" fmla="*/ 11 w 77"/>
                  <a:gd name="T51" fmla="*/ 9 h 51"/>
                  <a:gd name="T52" fmla="*/ 6 w 77"/>
                  <a:gd name="T53" fmla="*/ 8 h 51"/>
                  <a:gd name="T54" fmla="*/ 7 w 77"/>
                  <a:gd name="T55" fmla="*/ 13 h 51"/>
                  <a:gd name="T56" fmla="*/ 7 w 77"/>
                  <a:gd name="T57" fmla="*/ 16 h 51"/>
                  <a:gd name="T58" fmla="*/ 4 w 77"/>
                  <a:gd name="T59" fmla="*/ 18 h 51"/>
                  <a:gd name="T60" fmla="*/ 11 w 77"/>
                  <a:gd name="T61" fmla="*/ 17 h 51"/>
                  <a:gd name="T62" fmla="*/ 14 w 77"/>
                  <a:gd name="T63" fmla="*/ 16 h 51"/>
                  <a:gd name="T64" fmla="*/ 17 w 77"/>
                  <a:gd name="T65" fmla="*/ 18 h 51"/>
                  <a:gd name="T66" fmla="*/ 14 w 77"/>
                  <a:gd name="T67" fmla="*/ 23 h 51"/>
                  <a:gd name="T68" fmla="*/ 13 w 77"/>
                  <a:gd name="T69" fmla="*/ 25 h 51"/>
                  <a:gd name="T70" fmla="*/ 10 w 77"/>
                  <a:gd name="T71" fmla="*/ 25 h 51"/>
                  <a:gd name="T72" fmla="*/ 8 w 77"/>
                  <a:gd name="T73" fmla="*/ 26 h 51"/>
                  <a:gd name="T74" fmla="*/ 5 w 77"/>
                  <a:gd name="T75" fmla="*/ 30 h 51"/>
                  <a:gd name="T76" fmla="*/ 13 w 77"/>
                  <a:gd name="T77" fmla="*/ 29 h 51"/>
                  <a:gd name="T78" fmla="*/ 15 w 77"/>
                  <a:gd name="T79" fmla="*/ 32 h 51"/>
                  <a:gd name="T80" fmla="*/ 19 w 77"/>
                  <a:gd name="T81" fmla="*/ 32 h 51"/>
                  <a:gd name="T82" fmla="*/ 19 w 77"/>
                  <a:gd name="T83" fmla="*/ 33 h 51"/>
                  <a:gd name="T84" fmla="*/ 19 w 77"/>
                  <a:gd name="T85" fmla="*/ 36 h 51"/>
                  <a:gd name="T86" fmla="*/ 17 w 77"/>
                  <a:gd name="T87" fmla="*/ 39 h 51"/>
                  <a:gd name="T88" fmla="*/ 13 w 77"/>
                  <a:gd name="T89" fmla="*/ 41 h 51"/>
                  <a:gd name="T90" fmla="*/ 14 w 77"/>
                  <a:gd name="T91" fmla="*/ 44 h 51"/>
                  <a:gd name="T92" fmla="*/ 26 w 77"/>
                  <a:gd name="T93" fmla="*/ 45 h 51"/>
                  <a:gd name="T94" fmla="*/ 30 w 77"/>
                  <a:gd name="T95" fmla="*/ 46 h 51"/>
                  <a:gd name="T96" fmla="*/ 38 w 77"/>
                  <a:gd name="T97" fmla="*/ 51 h 51"/>
                  <a:gd name="T98" fmla="*/ 48 w 77"/>
                  <a:gd name="T99" fmla="*/ 47 h 51"/>
                  <a:gd name="T100" fmla="*/ 49 w 77"/>
                  <a:gd name="T101" fmla="*/ 45 h 51"/>
                  <a:gd name="T102" fmla="*/ 54 w 77"/>
                  <a:gd name="T103" fmla="*/ 43 h 51"/>
                  <a:gd name="T104" fmla="*/ 59 w 77"/>
                  <a:gd name="T105" fmla="*/ 41 h 51"/>
                  <a:gd name="T106" fmla="*/ 65 w 77"/>
                  <a:gd name="T107" fmla="*/ 36 h 51"/>
                  <a:gd name="T108" fmla="*/ 67 w 77"/>
                  <a:gd name="T109" fmla="*/ 35 h 51"/>
                  <a:gd name="T110" fmla="*/ 72 w 77"/>
                  <a:gd name="T111" fmla="*/ 30 h 51"/>
                  <a:gd name="T112" fmla="*/ 71 w 77"/>
                  <a:gd name="T113" fmla="*/ 27 h 51"/>
                  <a:gd name="T114" fmla="*/ 74 w 77"/>
                  <a:gd name="T115" fmla="*/ 23 h 51"/>
                  <a:gd name="T116" fmla="*/ 20 w 77"/>
                  <a:gd name="T117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" h="51">
                    <a:moveTo>
                      <a:pt x="77" y="22"/>
                    </a:move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0"/>
                    </a:cubicBezTo>
                    <a:cubicBezTo>
                      <a:pt x="77" y="20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4" y="20"/>
                      <a:pt x="76" y="20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8"/>
                      <a:pt x="74" y="18"/>
                      <a:pt x="73" y="19"/>
                    </a:cubicBezTo>
                    <a:cubicBezTo>
                      <a:pt x="74" y="18"/>
                      <a:pt x="74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6"/>
                      <a:pt x="76" y="15"/>
                      <a:pt x="76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4" y="15"/>
                      <a:pt x="74" y="15"/>
                    </a:cubicBezTo>
                    <a:cubicBezTo>
                      <a:pt x="74" y="15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4"/>
                      <a:pt x="70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1"/>
                      <a:pt x="68" y="12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0"/>
                      <a:pt x="68" y="9"/>
                      <a:pt x="68" y="8"/>
                    </a:cubicBezTo>
                    <a:cubicBezTo>
                      <a:pt x="68" y="8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6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5" y="5"/>
                      <a:pt x="65" y="5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7" y="2"/>
                      <a:pt x="68" y="1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3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3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3" y="5"/>
                      <a:pt x="62" y="6"/>
                    </a:cubicBezTo>
                    <a:cubicBezTo>
                      <a:pt x="62" y="5"/>
                      <a:pt x="62" y="5"/>
                      <a:pt x="61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2"/>
                      <a:pt x="55" y="3"/>
                    </a:cubicBezTo>
                    <a:cubicBezTo>
                      <a:pt x="55" y="4"/>
                      <a:pt x="55" y="4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5" y="6"/>
                      <a:pt x="55" y="6"/>
                    </a:cubicBezTo>
                    <a:cubicBezTo>
                      <a:pt x="54" y="6"/>
                      <a:pt x="53" y="6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5"/>
                      <a:pt x="50" y="5"/>
                      <a:pt x="50" y="6"/>
                    </a:cubicBezTo>
                    <a:cubicBezTo>
                      <a:pt x="50" y="7"/>
                      <a:pt x="49" y="8"/>
                      <a:pt x="49" y="10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7" y="9"/>
                      <a:pt x="48" y="10"/>
                      <a:pt x="48" y="11"/>
                    </a:cubicBezTo>
                    <a:cubicBezTo>
                      <a:pt x="47" y="9"/>
                      <a:pt x="47" y="8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3" y="6"/>
                      <a:pt x="43" y="7"/>
                    </a:cubicBezTo>
                    <a:cubicBezTo>
                      <a:pt x="42" y="8"/>
                      <a:pt x="43" y="9"/>
                      <a:pt x="43" y="10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2"/>
                      <a:pt x="45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4"/>
                      <a:pt x="45" y="14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0"/>
                    </a:cubicBezTo>
                    <a:cubicBezTo>
                      <a:pt x="42" y="10"/>
                      <a:pt x="42" y="10"/>
                      <a:pt x="41" y="10"/>
                    </a:cubicBezTo>
                    <a:cubicBezTo>
                      <a:pt x="41" y="9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7" y="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5" y="8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6" y="13"/>
                      <a:pt x="35" y="14"/>
                    </a:cubicBezTo>
                    <a:cubicBezTo>
                      <a:pt x="35" y="14"/>
                      <a:pt x="35" y="14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3" y="12"/>
                      <a:pt x="33" y="12"/>
                    </a:cubicBezTo>
                    <a:cubicBezTo>
                      <a:pt x="33" y="12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8" y="10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5" y="16"/>
                      <a:pt x="25" y="17"/>
                    </a:cubicBezTo>
                    <a:cubicBezTo>
                      <a:pt x="24" y="18"/>
                      <a:pt x="25" y="19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1"/>
                      <a:pt x="24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2" y="18"/>
                      <a:pt x="22" y="17"/>
                      <a:pt x="22" y="16"/>
                    </a:cubicBezTo>
                    <a:cubicBezTo>
                      <a:pt x="22" y="16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1" y="16"/>
                    </a:cubicBezTo>
                    <a:cubicBezTo>
                      <a:pt x="20" y="15"/>
                      <a:pt x="20" y="16"/>
                      <a:pt x="20" y="15"/>
                    </a:cubicBezTo>
                    <a:cubicBezTo>
                      <a:pt x="20" y="14"/>
                      <a:pt x="20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4"/>
                      <a:pt x="20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1" y="14"/>
                      <a:pt x="21" y="13"/>
                    </a:cubicBezTo>
                    <a:cubicBezTo>
                      <a:pt x="22" y="13"/>
                      <a:pt x="22" y="13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9"/>
                      <a:pt x="20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3" y="3"/>
                      <a:pt x="12" y="2"/>
                      <a:pt x="11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5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1" y="5"/>
                      <a:pt x="11" y="6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9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4" y="10"/>
                      <a:pt x="13" y="9"/>
                      <a:pt x="13" y="9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7" y="7"/>
                      <a:pt x="6" y="8"/>
                    </a:cubicBezTo>
                    <a:cubicBezTo>
                      <a:pt x="7" y="8"/>
                      <a:pt x="7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6" y="7"/>
                      <a:pt x="5" y="9"/>
                    </a:cubicBezTo>
                    <a:cubicBezTo>
                      <a:pt x="5" y="10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7" y="12"/>
                      <a:pt x="6" y="11"/>
                      <a:pt x="5" y="11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4" y="12"/>
                      <a:pt x="3" y="12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4" y="15"/>
                      <a:pt x="5" y="15"/>
                      <a:pt x="5" y="16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3" y="16"/>
                      <a:pt x="4" y="16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3" y="17"/>
                      <a:pt x="3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7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10" y="17"/>
                      <a:pt x="10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7"/>
                      <a:pt x="16" y="17"/>
                      <a:pt x="17" y="16"/>
                    </a:cubicBezTo>
                    <a:cubicBezTo>
                      <a:pt x="16" y="17"/>
                      <a:pt x="16" y="17"/>
                      <a:pt x="15" y="17"/>
                    </a:cubicBezTo>
                    <a:cubicBezTo>
                      <a:pt x="14" y="18"/>
                      <a:pt x="15" y="18"/>
                      <a:pt x="16" y="19"/>
                    </a:cubicBezTo>
                    <a:cubicBezTo>
                      <a:pt x="16" y="19"/>
                      <a:pt x="17" y="18"/>
                      <a:pt x="17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0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5" y="23"/>
                    </a:cubicBezTo>
                    <a:cubicBezTo>
                      <a:pt x="15" y="23"/>
                      <a:pt x="16" y="24"/>
                      <a:pt x="16" y="24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3"/>
                      <a:pt x="19" y="24"/>
                      <a:pt x="19" y="25"/>
                    </a:cubicBezTo>
                    <a:cubicBezTo>
                      <a:pt x="19" y="26"/>
                      <a:pt x="17" y="25"/>
                      <a:pt x="16" y="25"/>
                    </a:cubicBezTo>
                    <a:cubicBezTo>
                      <a:pt x="16" y="26"/>
                      <a:pt x="15" y="25"/>
                      <a:pt x="15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1" y="26"/>
                      <a:pt x="11" y="25"/>
                      <a:pt x="11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4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0"/>
                      <a:pt x="15" y="30"/>
                      <a:pt x="14" y="31"/>
                    </a:cubicBezTo>
                    <a:cubicBezTo>
                      <a:pt x="14" y="31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2"/>
                      <a:pt x="15" y="32"/>
                    </a:cubicBezTo>
                    <a:cubicBezTo>
                      <a:pt x="15" y="32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3"/>
                      <a:pt x="18" y="34"/>
                      <a:pt x="17" y="34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6"/>
                      <a:pt x="18" y="35"/>
                      <a:pt x="18" y="36"/>
                    </a:cubicBezTo>
                    <a:cubicBezTo>
                      <a:pt x="17" y="36"/>
                      <a:pt x="17" y="36"/>
                      <a:pt x="16" y="37"/>
                    </a:cubicBezTo>
                    <a:cubicBezTo>
                      <a:pt x="17" y="37"/>
                      <a:pt x="18" y="37"/>
                      <a:pt x="19" y="36"/>
                    </a:cubicBezTo>
                    <a:cubicBezTo>
                      <a:pt x="19" y="35"/>
                      <a:pt x="20" y="35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0" y="36"/>
                      <a:pt x="19" y="36"/>
                    </a:cubicBezTo>
                    <a:cubicBezTo>
                      <a:pt x="19" y="36"/>
                      <a:pt x="19" y="37"/>
                      <a:pt x="18" y="3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1"/>
                      <a:pt x="17" y="41"/>
                      <a:pt x="16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1"/>
                      <a:pt x="15" y="41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5"/>
                      <a:pt x="18" y="44"/>
                    </a:cubicBezTo>
                    <a:cubicBezTo>
                      <a:pt x="19" y="44"/>
                      <a:pt x="19" y="44"/>
                      <a:pt x="20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3"/>
                      <a:pt x="23" y="43"/>
                      <a:pt x="23" y="43"/>
                    </a:cubicBezTo>
                    <a:cubicBezTo>
                      <a:pt x="23" y="44"/>
                      <a:pt x="24" y="44"/>
                      <a:pt x="25" y="45"/>
                    </a:cubicBezTo>
                    <a:cubicBezTo>
                      <a:pt x="25" y="45"/>
                      <a:pt x="26" y="46"/>
                      <a:pt x="26" y="45"/>
                    </a:cubicBezTo>
                    <a:cubicBezTo>
                      <a:pt x="26" y="45"/>
                      <a:pt x="27" y="44"/>
                      <a:pt x="27" y="44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6"/>
                      <a:pt x="28" y="45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8" y="45"/>
                      <a:pt x="28" y="46"/>
                    </a:cubicBezTo>
                    <a:cubicBezTo>
                      <a:pt x="28" y="47"/>
                      <a:pt x="28" y="47"/>
                      <a:pt x="29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9" y="47"/>
                      <a:pt x="29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0" y="49"/>
                      <a:pt x="30" y="49"/>
                      <a:pt x="31" y="49"/>
                    </a:cubicBezTo>
                    <a:cubicBezTo>
                      <a:pt x="32" y="49"/>
                      <a:pt x="33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7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40" y="51"/>
                      <a:pt x="41" y="51"/>
                    </a:cubicBezTo>
                    <a:cubicBezTo>
                      <a:pt x="43" y="51"/>
                      <a:pt x="44" y="50"/>
                      <a:pt x="45" y="50"/>
                    </a:cubicBezTo>
                    <a:cubicBezTo>
                      <a:pt x="45" y="50"/>
                      <a:pt x="45" y="49"/>
                      <a:pt x="44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6" y="49"/>
                      <a:pt x="46" y="49"/>
                    </a:cubicBezTo>
                    <a:cubicBezTo>
                      <a:pt x="46" y="49"/>
                      <a:pt x="45" y="49"/>
                      <a:pt x="45" y="50"/>
                    </a:cubicBezTo>
                    <a:cubicBezTo>
                      <a:pt x="46" y="51"/>
                      <a:pt x="48" y="49"/>
                      <a:pt x="48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6"/>
                      <a:pt x="47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3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3"/>
                      <a:pt x="58" y="42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9" y="41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61" y="39"/>
                      <a:pt x="61" y="39"/>
                    </a:cubicBezTo>
                    <a:cubicBezTo>
                      <a:pt x="61" y="39"/>
                      <a:pt x="61" y="38"/>
                      <a:pt x="61" y="38"/>
                    </a:cubicBezTo>
                    <a:cubicBezTo>
                      <a:pt x="61" y="38"/>
                      <a:pt x="62" y="38"/>
                      <a:pt x="63" y="38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7"/>
                      <a:pt x="62" y="37"/>
                    </a:cubicBezTo>
                    <a:cubicBezTo>
                      <a:pt x="63" y="37"/>
                      <a:pt x="64" y="37"/>
                      <a:pt x="65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4"/>
                      <a:pt x="65" y="34"/>
                    </a:cubicBezTo>
                    <a:cubicBezTo>
                      <a:pt x="65" y="34"/>
                      <a:pt x="65" y="35"/>
                      <a:pt x="66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6"/>
                      <a:pt x="66" y="36"/>
                    </a:cubicBezTo>
                    <a:cubicBezTo>
                      <a:pt x="67" y="36"/>
                      <a:pt x="67" y="35"/>
                      <a:pt x="67" y="35"/>
                    </a:cubicBezTo>
                    <a:cubicBezTo>
                      <a:pt x="68" y="35"/>
                      <a:pt x="68" y="36"/>
                      <a:pt x="68" y="36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9" y="34"/>
                      <a:pt x="69" y="35"/>
                    </a:cubicBezTo>
                    <a:cubicBezTo>
                      <a:pt x="69" y="34"/>
                      <a:pt x="70" y="34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0" y="33"/>
                      <a:pt x="70" y="33"/>
                      <a:pt x="70" y="34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2"/>
                      <a:pt x="71" y="31"/>
                      <a:pt x="72" y="30"/>
                    </a:cubicBezTo>
                    <a:cubicBezTo>
                      <a:pt x="72" y="30"/>
                      <a:pt x="72" y="31"/>
                      <a:pt x="71" y="31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3" y="29"/>
                      <a:pt x="73" y="29"/>
                      <a:pt x="73" y="29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2" y="27"/>
                      <a:pt x="72" y="28"/>
                      <a:pt x="72" y="28"/>
                    </a:cubicBezTo>
                    <a:cubicBezTo>
                      <a:pt x="73" y="28"/>
                      <a:pt x="74" y="28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7" y="25"/>
                      <a:pt x="74" y="25"/>
                      <a:pt x="74" y="24"/>
                    </a:cubicBezTo>
                    <a:cubicBezTo>
                      <a:pt x="74" y="25"/>
                      <a:pt x="75" y="24"/>
                      <a:pt x="76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5" y="24"/>
                      <a:pt x="74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3" y="22"/>
                    </a:cubicBezTo>
                    <a:cubicBezTo>
                      <a:pt x="74" y="22"/>
                      <a:pt x="74" y="22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6" name="Freeform 787">
                <a:extLst>
                  <a:ext uri="{FF2B5EF4-FFF2-40B4-BE49-F238E27FC236}">
                    <a16:creationId xmlns="" xmlns:a16="http://schemas.microsoft.com/office/drawing/2014/main" id="{017B2912-DE13-B444-91B5-3AA931CE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363" y="3451225"/>
                <a:ext cx="112712" cy="107950"/>
              </a:xfrm>
              <a:custGeom>
                <a:avLst/>
                <a:gdLst>
                  <a:gd name="T0" fmla="*/ 19 w 27"/>
                  <a:gd name="T1" fmla="*/ 25 h 26"/>
                  <a:gd name="T2" fmla="*/ 19 w 27"/>
                  <a:gd name="T3" fmla="*/ 24 h 26"/>
                  <a:gd name="T4" fmla="*/ 19 w 27"/>
                  <a:gd name="T5" fmla="*/ 23 h 26"/>
                  <a:gd name="T6" fmla="*/ 19 w 27"/>
                  <a:gd name="T7" fmla="*/ 22 h 26"/>
                  <a:gd name="T8" fmla="*/ 20 w 27"/>
                  <a:gd name="T9" fmla="*/ 21 h 26"/>
                  <a:gd name="T10" fmla="*/ 20 w 27"/>
                  <a:gd name="T11" fmla="*/ 20 h 26"/>
                  <a:gd name="T12" fmla="*/ 21 w 27"/>
                  <a:gd name="T13" fmla="*/ 19 h 26"/>
                  <a:gd name="T14" fmla="*/ 22 w 27"/>
                  <a:gd name="T15" fmla="*/ 19 h 26"/>
                  <a:gd name="T16" fmla="*/ 22 w 27"/>
                  <a:gd name="T17" fmla="*/ 17 h 26"/>
                  <a:gd name="T18" fmla="*/ 23 w 27"/>
                  <a:gd name="T19" fmla="*/ 17 h 26"/>
                  <a:gd name="T20" fmla="*/ 24 w 27"/>
                  <a:gd name="T21" fmla="*/ 17 h 26"/>
                  <a:gd name="T22" fmla="*/ 25 w 27"/>
                  <a:gd name="T23" fmla="*/ 17 h 26"/>
                  <a:gd name="T24" fmla="*/ 25 w 27"/>
                  <a:gd name="T25" fmla="*/ 17 h 26"/>
                  <a:gd name="T26" fmla="*/ 26 w 27"/>
                  <a:gd name="T27" fmla="*/ 16 h 26"/>
                  <a:gd name="T28" fmla="*/ 25 w 27"/>
                  <a:gd name="T29" fmla="*/ 14 h 26"/>
                  <a:gd name="T30" fmla="*/ 24 w 27"/>
                  <a:gd name="T31" fmla="*/ 12 h 26"/>
                  <a:gd name="T32" fmla="*/ 26 w 27"/>
                  <a:gd name="T33" fmla="*/ 13 h 26"/>
                  <a:gd name="T34" fmla="*/ 25 w 27"/>
                  <a:gd name="T35" fmla="*/ 11 h 26"/>
                  <a:gd name="T36" fmla="*/ 24 w 27"/>
                  <a:gd name="T37" fmla="*/ 10 h 26"/>
                  <a:gd name="T38" fmla="*/ 23 w 27"/>
                  <a:gd name="T39" fmla="*/ 10 h 26"/>
                  <a:gd name="T40" fmla="*/ 24 w 27"/>
                  <a:gd name="T41" fmla="*/ 7 h 26"/>
                  <a:gd name="T42" fmla="*/ 25 w 27"/>
                  <a:gd name="T43" fmla="*/ 5 h 26"/>
                  <a:gd name="T44" fmla="*/ 23 w 27"/>
                  <a:gd name="T45" fmla="*/ 4 h 26"/>
                  <a:gd name="T46" fmla="*/ 22 w 27"/>
                  <a:gd name="T47" fmla="*/ 4 h 26"/>
                  <a:gd name="T48" fmla="*/ 21 w 27"/>
                  <a:gd name="T49" fmla="*/ 3 h 26"/>
                  <a:gd name="T50" fmla="*/ 19 w 27"/>
                  <a:gd name="T51" fmla="*/ 2 h 26"/>
                  <a:gd name="T52" fmla="*/ 17 w 27"/>
                  <a:gd name="T53" fmla="*/ 1 h 26"/>
                  <a:gd name="T54" fmla="*/ 16 w 27"/>
                  <a:gd name="T55" fmla="*/ 2 h 26"/>
                  <a:gd name="T56" fmla="*/ 15 w 27"/>
                  <a:gd name="T57" fmla="*/ 2 h 26"/>
                  <a:gd name="T58" fmla="*/ 13 w 27"/>
                  <a:gd name="T59" fmla="*/ 2 h 26"/>
                  <a:gd name="T60" fmla="*/ 12 w 27"/>
                  <a:gd name="T61" fmla="*/ 2 h 26"/>
                  <a:gd name="T62" fmla="*/ 11 w 27"/>
                  <a:gd name="T63" fmla="*/ 2 h 26"/>
                  <a:gd name="T64" fmla="*/ 11 w 27"/>
                  <a:gd name="T65" fmla="*/ 1 h 26"/>
                  <a:gd name="T66" fmla="*/ 10 w 27"/>
                  <a:gd name="T67" fmla="*/ 1 h 26"/>
                  <a:gd name="T68" fmla="*/ 8 w 27"/>
                  <a:gd name="T69" fmla="*/ 1 h 26"/>
                  <a:gd name="T70" fmla="*/ 6 w 27"/>
                  <a:gd name="T71" fmla="*/ 1 h 26"/>
                  <a:gd name="T72" fmla="*/ 5 w 27"/>
                  <a:gd name="T73" fmla="*/ 2 h 26"/>
                  <a:gd name="T74" fmla="*/ 4 w 27"/>
                  <a:gd name="T75" fmla="*/ 3 h 26"/>
                  <a:gd name="T76" fmla="*/ 3 w 27"/>
                  <a:gd name="T77" fmla="*/ 2 h 26"/>
                  <a:gd name="T78" fmla="*/ 2 w 27"/>
                  <a:gd name="T79" fmla="*/ 1 h 26"/>
                  <a:gd name="T80" fmla="*/ 0 w 27"/>
                  <a:gd name="T81" fmla="*/ 2 h 26"/>
                  <a:gd name="T82" fmla="*/ 0 w 27"/>
                  <a:gd name="T83" fmla="*/ 4 h 26"/>
                  <a:gd name="T84" fmla="*/ 1 w 27"/>
                  <a:gd name="T85" fmla="*/ 6 h 26"/>
                  <a:gd name="T86" fmla="*/ 2 w 27"/>
                  <a:gd name="T87" fmla="*/ 6 h 26"/>
                  <a:gd name="T88" fmla="*/ 2 w 27"/>
                  <a:gd name="T89" fmla="*/ 7 h 26"/>
                  <a:gd name="T90" fmla="*/ 2 w 27"/>
                  <a:gd name="T91" fmla="*/ 8 h 26"/>
                  <a:gd name="T92" fmla="*/ 3 w 27"/>
                  <a:gd name="T93" fmla="*/ 8 h 26"/>
                  <a:gd name="T94" fmla="*/ 3 w 27"/>
                  <a:gd name="T95" fmla="*/ 10 h 26"/>
                  <a:gd name="T96" fmla="*/ 7 w 27"/>
                  <a:gd name="T97" fmla="*/ 14 h 26"/>
                  <a:gd name="T98" fmla="*/ 9 w 27"/>
                  <a:gd name="T99" fmla="*/ 17 h 26"/>
                  <a:gd name="T100" fmla="*/ 11 w 27"/>
                  <a:gd name="T101" fmla="*/ 18 h 26"/>
                  <a:gd name="T102" fmla="*/ 12 w 27"/>
                  <a:gd name="T103" fmla="*/ 21 h 26"/>
                  <a:gd name="T104" fmla="*/ 14 w 27"/>
                  <a:gd name="T105" fmla="*/ 23 h 26"/>
                  <a:gd name="T106" fmla="*/ 15 w 27"/>
                  <a:gd name="T107" fmla="*/ 23 h 26"/>
                  <a:gd name="T108" fmla="*/ 16 w 27"/>
                  <a:gd name="T109" fmla="*/ 24 h 26"/>
                  <a:gd name="T110" fmla="*/ 18 w 27"/>
                  <a:gd name="T111" fmla="*/ 26 h 26"/>
                  <a:gd name="T112" fmla="*/ 19 w 27"/>
                  <a:gd name="T113" fmla="*/ 25 h 26"/>
                  <a:gd name="T114" fmla="*/ 19 w 27"/>
                  <a:gd name="T1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6">
                    <a:moveTo>
                      <a:pt x="19" y="25"/>
                    </a:moveTo>
                    <a:cubicBezTo>
                      <a:pt x="19" y="25"/>
                      <a:pt x="19" y="24"/>
                      <a:pt x="19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2" y="19"/>
                      <a:pt x="22" y="19"/>
                    </a:cubicBezTo>
                    <a:cubicBezTo>
                      <a:pt x="23" y="19"/>
                      <a:pt x="22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6"/>
                      <a:pt x="26" y="16"/>
                    </a:cubicBezTo>
                    <a:cubicBezTo>
                      <a:pt x="26" y="15"/>
                      <a:pt x="25" y="15"/>
                      <a:pt x="25" y="14"/>
                    </a:cubicBezTo>
                    <a:cubicBezTo>
                      <a:pt x="25" y="14"/>
                      <a:pt x="24" y="13"/>
                      <a:pt x="24" y="12"/>
                    </a:cubicBezTo>
                    <a:cubicBezTo>
                      <a:pt x="25" y="13"/>
                      <a:pt x="26" y="13"/>
                      <a:pt x="26" y="13"/>
                    </a:cubicBezTo>
                    <a:cubicBezTo>
                      <a:pt x="27" y="12"/>
                      <a:pt x="25" y="11"/>
                      <a:pt x="25" y="11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3" y="10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5" y="6"/>
                      <a:pt x="25" y="5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3" y="4"/>
                      <a:pt x="22" y="4"/>
                      <a:pt x="22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8" y="2"/>
                      <a:pt x="18" y="2"/>
                      <a:pt x="17" y="1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5" y="2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1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4" y="12"/>
                      <a:pt x="6" y="13"/>
                      <a:pt x="7" y="14"/>
                    </a:cubicBezTo>
                    <a:cubicBezTo>
                      <a:pt x="7" y="15"/>
                      <a:pt x="8" y="16"/>
                      <a:pt x="9" y="17"/>
                    </a:cubicBezTo>
                    <a:cubicBezTo>
                      <a:pt x="10" y="17"/>
                      <a:pt x="10" y="17"/>
                      <a:pt x="11" y="18"/>
                    </a:cubicBezTo>
                    <a:cubicBezTo>
                      <a:pt x="11" y="19"/>
                      <a:pt x="12" y="20"/>
                      <a:pt x="12" y="21"/>
                    </a:cubicBezTo>
                    <a:cubicBezTo>
                      <a:pt x="13" y="21"/>
                      <a:pt x="13" y="22"/>
                      <a:pt x="14" y="23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5" y="23"/>
                      <a:pt x="15" y="24"/>
                      <a:pt x="16" y="24"/>
                    </a:cubicBezTo>
                    <a:cubicBezTo>
                      <a:pt x="16" y="25"/>
                      <a:pt x="18" y="25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4"/>
                      <a:pt x="19" y="26"/>
                      <a:pt x="19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7" name="Freeform 788">
                <a:extLst>
                  <a:ext uri="{FF2B5EF4-FFF2-40B4-BE49-F238E27FC236}">
                    <a16:creationId xmlns="" xmlns:a16="http://schemas.microsoft.com/office/drawing/2014/main" id="{7BADF262-86A2-524E-AC1E-DBACFB93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375" y="3554413"/>
                <a:ext cx="49212" cy="112713"/>
              </a:xfrm>
              <a:custGeom>
                <a:avLst/>
                <a:gdLst>
                  <a:gd name="T0" fmla="*/ 7 w 12"/>
                  <a:gd name="T1" fmla="*/ 27 h 27"/>
                  <a:gd name="T2" fmla="*/ 7 w 12"/>
                  <a:gd name="T3" fmla="*/ 26 h 27"/>
                  <a:gd name="T4" fmla="*/ 8 w 12"/>
                  <a:gd name="T5" fmla="*/ 26 h 27"/>
                  <a:gd name="T6" fmla="*/ 8 w 12"/>
                  <a:gd name="T7" fmla="*/ 25 h 27"/>
                  <a:gd name="T8" fmla="*/ 7 w 12"/>
                  <a:gd name="T9" fmla="*/ 24 h 27"/>
                  <a:gd name="T10" fmla="*/ 8 w 12"/>
                  <a:gd name="T11" fmla="*/ 23 h 27"/>
                  <a:gd name="T12" fmla="*/ 9 w 12"/>
                  <a:gd name="T13" fmla="*/ 23 h 27"/>
                  <a:gd name="T14" fmla="*/ 10 w 12"/>
                  <a:gd name="T15" fmla="*/ 21 h 27"/>
                  <a:gd name="T16" fmla="*/ 10 w 12"/>
                  <a:gd name="T17" fmla="*/ 20 h 27"/>
                  <a:gd name="T18" fmla="*/ 12 w 12"/>
                  <a:gd name="T19" fmla="*/ 19 h 27"/>
                  <a:gd name="T20" fmla="*/ 12 w 12"/>
                  <a:gd name="T21" fmla="*/ 17 h 27"/>
                  <a:gd name="T22" fmla="*/ 12 w 12"/>
                  <a:gd name="T23" fmla="*/ 16 h 27"/>
                  <a:gd name="T24" fmla="*/ 10 w 12"/>
                  <a:gd name="T25" fmla="*/ 16 h 27"/>
                  <a:gd name="T26" fmla="*/ 9 w 12"/>
                  <a:gd name="T27" fmla="*/ 15 h 27"/>
                  <a:gd name="T28" fmla="*/ 8 w 12"/>
                  <a:gd name="T29" fmla="*/ 13 h 27"/>
                  <a:gd name="T30" fmla="*/ 8 w 12"/>
                  <a:gd name="T31" fmla="*/ 11 h 27"/>
                  <a:gd name="T32" fmla="*/ 8 w 12"/>
                  <a:gd name="T33" fmla="*/ 10 h 27"/>
                  <a:gd name="T34" fmla="*/ 8 w 12"/>
                  <a:gd name="T35" fmla="*/ 10 h 27"/>
                  <a:gd name="T36" fmla="*/ 8 w 12"/>
                  <a:gd name="T37" fmla="*/ 9 h 27"/>
                  <a:gd name="T38" fmla="*/ 8 w 12"/>
                  <a:gd name="T39" fmla="*/ 8 h 27"/>
                  <a:gd name="T40" fmla="*/ 9 w 12"/>
                  <a:gd name="T41" fmla="*/ 6 h 27"/>
                  <a:gd name="T42" fmla="*/ 8 w 12"/>
                  <a:gd name="T43" fmla="*/ 3 h 27"/>
                  <a:gd name="T44" fmla="*/ 6 w 12"/>
                  <a:gd name="T45" fmla="*/ 3 h 27"/>
                  <a:gd name="T46" fmla="*/ 5 w 12"/>
                  <a:gd name="T47" fmla="*/ 1 h 27"/>
                  <a:gd name="T48" fmla="*/ 4 w 12"/>
                  <a:gd name="T49" fmla="*/ 2 h 27"/>
                  <a:gd name="T50" fmla="*/ 3 w 12"/>
                  <a:gd name="T51" fmla="*/ 0 h 27"/>
                  <a:gd name="T52" fmla="*/ 1 w 12"/>
                  <a:gd name="T53" fmla="*/ 2 h 27"/>
                  <a:gd name="T54" fmla="*/ 1 w 12"/>
                  <a:gd name="T55" fmla="*/ 2 h 27"/>
                  <a:gd name="T56" fmla="*/ 0 w 12"/>
                  <a:gd name="T57" fmla="*/ 5 h 27"/>
                  <a:gd name="T58" fmla="*/ 0 w 12"/>
                  <a:gd name="T59" fmla="*/ 7 h 27"/>
                  <a:gd name="T60" fmla="*/ 2 w 12"/>
                  <a:gd name="T61" fmla="*/ 8 h 27"/>
                  <a:gd name="T62" fmla="*/ 2 w 12"/>
                  <a:gd name="T63" fmla="*/ 10 h 27"/>
                  <a:gd name="T64" fmla="*/ 1 w 12"/>
                  <a:gd name="T65" fmla="*/ 10 h 27"/>
                  <a:gd name="T66" fmla="*/ 2 w 12"/>
                  <a:gd name="T67" fmla="*/ 11 h 27"/>
                  <a:gd name="T68" fmla="*/ 1 w 12"/>
                  <a:gd name="T69" fmla="*/ 12 h 27"/>
                  <a:gd name="T70" fmla="*/ 2 w 12"/>
                  <a:gd name="T71" fmla="*/ 12 h 27"/>
                  <a:gd name="T72" fmla="*/ 1 w 12"/>
                  <a:gd name="T73" fmla="*/ 14 h 27"/>
                  <a:gd name="T74" fmla="*/ 2 w 12"/>
                  <a:gd name="T75" fmla="*/ 15 h 27"/>
                  <a:gd name="T76" fmla="*/ 1 w 12"/>
                  <a:gd name="T77" fmla="*/ 16 h 27"/>
                  <a:gd name="T78" fmla="*/ 1 w 12"/>
                  <a:gd name="T79" fmla="*/ 17 h 27"/>
                  <a:gd name="T80" fmla="*/ 1 w 12"/>
                  <a:gd name="T81" fmla="*/ 18 h 27"/>
                  <a:gd name="T82" fmla="*/ 1 w 12"/>
                  <a:gd name="T83" fmla="*/ 20 h 27"/>
                  <a:gd name="T84" fmla="*/ 1 w 12"/>
                  <a:gd name="T85" fmla="*/ 21 h 27"/>
                  <a:gd name="T86" fmla="*/ 1 w 12"/>
                  <a:gd name="T87" fmla="*/ 20 h 27"/>
                  <a:gd name="T88" fmla="*/ 3 w 12"/>
                  <a:gd name="T89" fmla="*/ 23 h 27"/>
                  <a:gd name="T90" fmla="*/ 4 w 12"/>
                  <a:gd name="T91" fmla="*/ 24 h 27"/>
                  <a:gd name="T92" fmla="*/ 5 w 12"/>
                  <a:gd name="T93" fmla="*/ 25 h 27"/>
                  <a:gd name="T94" fmla="*/ 5 w 12"/>
                  <a:gd name="T95" fmla="*/ 25 h 27"/>
                  <a:gd name="T96" fmla="*/ 5 w 12"/>
                  <a:gd name="T97" fmla="*/ 26 h 27"/>
                  <a:gd name="T98" fmla="*/ 6 w 12"/>
                  <a:gd name="T99" fmla="*/ 27 h 27"/>
                  <a:gd name="T100" fmla="*/ 6 w 12"/>
                  <a:gd name="T101" fmla="*/ 27 h 27"/>
                  <a:gd name="T102" fmla="*/ 7 w 12"/>
                  <a:gd name="T10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" h="27">
                    <a:moveTo>
                      <a:pt x="7" y="27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5"/>
                      <a:pt x="7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11" y="19"/>
                      <a:pt x="12" y="20"/>
                      <a:pt x="12" y="19"/>
                    </a:cubicBezTo>
                    <a:cubicBezTo>
                      <a:pt x="12" y="19"/>
                      <a:pt x="12" y="18"/>
                      <a:pt x="12" y="17"/>
                    </a:cubicBezTo>
                    <a:cubicBezTo>
                      <a:pt x="11" y="17"/>
                      <a:pt x="11" y="17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9" y="16"/>
                      <a:pt x="10" y="15"/>
                      <a:pt x="9" y="15"/>
                    </a:cubicBezTo>
                    <a:cubicBezTo>
                      <a:pt x="9" y="14"/>
                      <a:pt x="9" y="13"/>
                      <a:pt x="8" y="13"/>
                    </a:cubicBezTo>
                    <a:cubicBezTo>
                      <a:pt x="8" y="12"/>
                      <a:pt x="9" y="12"/>
                      <a:pt x="8" y="11"/>
                    </a:cubicBezTo>
                    <a:cubicBezTo>
                      <a:pt x="8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5"/>
                      <a:pt x="8" y="4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1"/>
                      <a:pt x="4" y="1"/>
                      <a:pt x="3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1" y="6"/>
                      <a:pt x="0" y="7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3"/>
                      <a:pt x="1" y="14"/>
                      <a:pt x="1" y="14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0" y="18"/>
                      <a:pt x="1" y="18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0"/>
                      <a:pt x="2" y="21"/>
                      <a:pt x="1" y="21"/>
                    </a:cubicBezTo>
                    <a:cubicBezTo>
                      <a:pt x="1" y="21"/>
                      <a:pt x="1" y="20"/>
                      <a:pt x="1" y="20"/>
                    </a:cubicBezTo>
                    <a:cubicBezTo>
                      <a:pt x="0" y="21"/>
                      <a:pt x="2" y="22"/>
                      <a:pt x="3" y="23"/>
                    </a:cubicBezTo>
                    <a:cubicBezTo>
                      <a:pt x="3" y="23"/>
                      <a:pt x="4" y="23"/>
                      <a:pt x="4" y="24"/>
                    </a:cubicBezTo>
                    <a:cubicBezTo>
                      <a:pt x="4" y="24"/>
                      <a:pt x="4" y="24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8" name="Freeform 789">
                <a:extLst>
                  <a:ext uri="{FF2B5EF4-FFF2-40B4-BE49-F238E27FC236}">
                    <a16:creationId xmlns="" xmlns:a16="http://schemas.microsoft.com/office/drawing/2014/main" id="{D75C0953-D57A-F74A-9483-BACC7A856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9" name="Freeform 790">
                <a:extLst>
                  <a:ext uri="{FF2B5EF4-FFF2-40B4-BE49-F238E27FC236}">
                    <a16:creationId xmlns="" xmlns:a16="http://schemas.microsoft.com/office/drawing/2014/main" id="{0ECA3377-02E0-ED4F-97AA-BDCD082A87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0" name="Freeform 791">
                <a:extLst>
                  <a:ext uri="{FF2B5EF4-FFF2-40B4-BE49-F238E27FC236}">
                    <a16:creationId xmlns="" xmlns:a16="http://schemas.microsoft.com/office/drawing/2014/main" id="{E0ED3A37-5E8E-BC4C-9DB5-7FC0351040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1276" y="3508375"/>
                <a:ext cx="384175" cy="287338"/>
              </a:xfrm>
              <a:custGeom>
                <a:avLst/>
                <a:gdLst>
                  <a:gd name="T0" fmla="*/ 79 w 92"/>
                  <a:gd name="T1" fmla="*/ 21 h 69"/>
                  <a:gd name="T2" fmla="*/ 68 w 92"/>
                  <a:gd name="T3" fmla="*/ 29 h 69"/>
                  <a:gd name="T4" fmla="*/ 60 w 92"/>
                  <a:gd name="T5" fmla="*/ 40 h 69"/>
                  <a:gd name="T6" fmla="*/ 63 w 92"/>
                  <a:gd name="T7" fmla="*/ 47 h 69"/>
                  <a:gd name="T8" fmla="*/ 57 w 92"/>
                  <a:gd name="T9" fmla="*/ 53 h 69"/>
                  <a:gd name="T10" fmla="*/ 54 w 92"/>
                  <a:gd name="T11" fmla="*/ 56 h 69"/>
                  <a:gd name="T12" fmla="*/ 48 w 92"/>
                  <a:gd name="T13" fmla="*/ 63 h 69"/>
                  <a:gd name="T14" fmla="*/ 40 w 92"/>
                  <a:gd name="T15" fmla="*/ 63 h 69"/>
                  <a:gd name="T16" fmla="*/ 30 w 92"/>
                  <a:gd name="T17" fmla="*/ 65 h 69"/>
                  <a:gd name="T18" fmla="*/ 24 w 92"/>
                  <a:gd name="T19" fmla="*/ 69 h 69"/>
                  <a:gd name="T20" fmla="*/ 20 w 92"/>
                  <a:gd name="T21" fmla="*/ 65 h 69"/>
                  <a:gd name="T22" fmla="*/ 16 w 92"/>
                  <a:gd name="T23" fmla="*/ 60 h 69"/>
                  <a:gd name="T24" fmla="*/ 12 w 92"/>
                  <a:gd name="T25" fmla="*/ 55 h 69"/>
                  <a:gd name="T26" fmla="*/ 15 w 92"/>
                  <a:gd name="T27" fmla="*/ 50 h 69"/>
                  <a:gd name="T28" fmla="*/ 13 w 92"/>
                  <a:gd name="T29" fmla="*/ 47 h 69"/>
                  <a:gd name="T30" fmla="*/ 15 w 92"/>
                  <a:gd name="T31" fmla="*/ 43 h 69"/>
                  <a:gd name="T32" fmla="*/ 13 w 92"/>
                  <a:gd name="T33" fmla="*/ 41 h 69"/>
                  <a:gd name="T34" fmla="*/ 15 w 92"/>
                  <a:gd name="T35" fmla="*/ 37 h 69"/>
                  <a:gd name="T36" fmla="*/ 15 w 92"/>
                  <a:gd name="T37" fmla="*/ 33 h 69"/>
                  <a:gd name="T38" fmla="*/ 16 w 92"/>
                  <a:gd name="T39" fmla="*/ 31 h 69"/>
                  <a:gd name="T40" fmla="*/ 16 w 92"/>
                  <a:gd name="T41" fmla="*/ 29 h 69"/>
                  <a:gd name="T42" fmla="*/ 17 w 92"/>
                  <a:gd name="T43" fmla="*/ 25 h 69"/>
                  <a:gd name="T44" fmla="*/ 18 w 92"/>
                  <a:gd name="T45" fmla="*/ 20 h 69"/>
                  <a:gd name="T46" fmla="*/ 17 w 92"/>
                  <a:gd name="T47" fmla="*/ 17 h 69"/>
                  <a:gd name="T48" fmla="*/ 15 w 92"/>
                  <a:gd name="T49" fmla="*/ 17 h 69"/>
                  <a:gd name="T50" fmla="*/ 12 w 92"/>
                  <a:gd name="T51" fmla="*/ 19 h 69"/>
                  <a:gd name="T52" fmla="*/ 9 w 92"/>
                  <a:gd name="T53" fmla="*/ 18 h 69"/>
                  <a:gd name="T54" fmla="*/ 7 w 92"/>
                  <a:gd name="T55" fmla="*/ 16 h 69"/>
                  <a:gd name="T56" fmla="*/ 3 w 92"/>
                  <a:gd name="T57" fmla="*/ 16 h 69"/>
                  <a:gd name="T58" fmla="*/ 3 w 92"/>
                  <a:gd name="T59" fmla="*/ 13 h 69"/>
                  <a:gd name="T60" fmla="*/ 1 w 92"/>
                  <a:gd name="T61" fmla="*/ 11 h 69"/>
                  <a:gd name="T62" fmla="*/ 1 w 92"/>
                  <a:gd name="T63" fmla="*/ 10 h 69"/>
                  <a:gd name="T64" fmla="*/ 1 w 92"/>
                  <a:gd name="T65" fmla="*/ 7 h 69"/>
                  <a:gd name="T66" fmla="*/ 3 w 92"/>
                  <a:gd name="T67" fmla="*/ 5 h 69"/>
                  <a:gd name="T68" fmla="*/ 6 w 92"/>
                  <a:gd name="T69" fmla="*/ 4 h 69"/>
                  <a:gd name="T70" fmla="*/ 10 w 92"/>
                  <a:gd name="T71" fmla="*/ 1 h 69"/>
                  <a:gd name="T72" fmla="*/ 15 w 92"/>
                  <a:gd name="T73" fmla="*/ 3 h 69"/>
                  <a:gd name="T74" fmla="*/ 23 w 92"/>
                  <a:gd name="T75" fmla="*/ 2 h 69"/>
                  <a:gd name="T76" fmla="*/ 28 w 92"/>
                  <a:gd name="T77" fmla="*/ 3 h 69"/>
                  <a:gd name="T78" fmla="*/ 39 w 92"/>
                  <a:gd name="T79" fmla="*/ 3 h 69"/>
                  <a:gd name="T80" fmla="*/ 42 w 92"/>
                  <a:gd name="T81" fmla="*/ 4 h 69"/>
                  <a:gd name="T82" fmla="*/ 45 w 92"/>
                  <a:gd name="T83" fmla="*/ 4 h 69"/>
                  <a:gd name="T84" fmla="*/ 50 w 92"/>
                  <a:gd name="T85" fmla="*/ 5 h 69"/>
                  <a:gd name="T86" fmla="*/ 52 w 92"/>
                  <a:gd name="T87" fmla="*/ 7 h 69"/>
                  <a:gd name="T88" fmla="*/ 57 w 92"/>
                  <a:gd name="T89" fmla="*/ 9 h 69"/>
                  <a:gd name="T90" fmla="*/ 63 w 92"/>
                  <a:gd name="T91" fmla="*/ 10 h 69"/>
                  <a:gd name="T92" fmla="*/ 68 w 92"/>
                  <a:gd name="T93" fmla="*/ 10 h 69"/>
                  <a:gd name="T94" fmla="*/ 72 w 92"/>
                  <a:gd name="T95" fmla="*/ 13 h 69"/>
                  <a:gd name="T96" fmla="*/ 76 w 92"/>
                  <a:gd name="T97" fmla="*/ 14 h 69"/>
                  <a:gd name="T98" fmla="*/ 80 w 92"/>
                  <a:gd name="T99" fmla="*/ 14 h 69"/>
                  <a:gd name="T100" fmla="*/ 83 w 92"/>
                  <a:gd name="T101" fmla="*/ 13 h 69"/>
                  <a:gd name="T102" fmla="*/ 84 w 92"/>
                  <a:gd name="T103" fmla="*/ 15 h 69"/>
                  <a:gd name="T104" fmla="*/ 73 w 92"/>
                  <a:gd name="T105" fmla="*/ 42 h 69"/>
                  <a:gd name="T106" fmla="*/ 72 w 92"/>
                  <a:gd name="T107" fmla="*/ 45 h 69"/>
                  <a:gd name="T108" fmla="*/ 81 w 92"/>
                  <a:gd name="T109" fmla="*/ 39 h 69"/>
                  <a:gd name="T110" fmla="*/ 84 w 92"/>
                  <a:gd name="T111" fmla="*/ 40 h 69"/>
                  <a:gd name="T112" fmla="*/ 84 w 92"/>
                  <a:gd name="T113" fmla="*/ 36 h 69"/>
                  <a:gd name="T114" fmla="*/ 80 w 92"/>
                  <a:gd name="T115" fmla="*/ 37 h 69"/>
                  <a:gd name="T116" fmla="*/ 88 w 92"/>
                  <a:gd name="T117" fmla="*/ 35 h 69"/>
                  <a:gd name="T118" fmla="*/ 88 w 92"/>
                  <a:gd name="T119" fmla="*/ 3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2" h="69">
                    <a:moveTo>
                      <a:pt x="84" y="16"/>
                    </a:moveTo>
                    <a:cubicBezTo>
                      <a:pt x="85" y="16"/>
                      <a:pt x="84" y="18"/>
                      <a:pt x="84" y="18"/>
                    </a:cubicBezTo>
                    <a:cubicBezTo>
                      <a:pt x="83" y="19"/>
                      <a:pt x="82" y="19"/>
                      <a:pt x="82" y="20"/>
                    </a:cubicBezTo>
                    <a:cubicBezTo>
                      <a:pt x="81" y="20"/>
                      <a:pt x="80" y="20"/>
                      <a:pt x="79" y="21"/>
                    </a:cubicBezTo>
                    <a:cubicBezTo>
                      <a:pt x="78" y="21"/>
                      <a:pt x="77" y="22"/>
                      <a:pt x="77" y="23"/>
                    </a:cubicBezTo>
                    <a:cubicBezTo>
                      <a:pt x="75" y="24"/>
                      <a:pt x="74" y="24"/>
                      <a:pt x="72" y="25"/>
                    </a:cubicBezTo>
                    <a:cubicBezTo>
                      <a:pt x="70" y="25"/>
                      <a:pt x="68" y="25"/>
                      <a:pt x="67" y="28"/>
                    </a:cubicBezTo>
                    <a:cubicBezTo>
                      <a:pt x="68" y="28"/>
                      <a:pt x="69" y="29"/>
                      <a:pt x="68" y="29"/>
                    </a:cubicBezTo>
                    <a:cubicBezTo>
                      <a:pt x="67" y="30"/>
                      <a:pt x="66" y="30"/>
                      <a:pt x="65" y="31"/>
                    </a:cubicBezTo>
                    <a:cubicBezTo>
                      <a:pt x="65" y="32"/>
                      <a:pt x="64" y="33"/>
                      <a:pt x="63" y="33"/>
                    </a:cubicBezTo>
                    <a:cubicBezTo>
                      <a:pt x="63" y="34"/>
                      <a:pt x="62" y="36"/>
                      <a:pt x="61" y="37"/>
                    </a:cubicBezTo>
                    <a:cubicBezTo>
                      <a:pt x="61" y="37"/>
                      <a:pt x="60" y="38"/>
                      <a:pt x="60" y="40"/>
                    </a:cubicBezTo>
                    <a:cubicBezTo>
                      <a:pt x="60" y="40"/>
                      <a:pt x="60" y="41"/>
                      <a:pt x="61" y="41"/>
                    </a:cubicBezTo>
                    <a:cubicBezTo>
                      <a:pt x="61" y="42"/>
                      <a:pt x="61" y="43"/>
                      <a:pt x="61" y="43"/>
                    </a:cubicBezTo>
                    <a:cubicBezTo>
                      <a:pt x="61" y="44"/>
                      <a:pt x="63" y="44"/>
                      <a:pt x="63" y="45"/>
                    </a:cubicBezTo>
                    <a:cubicBezTo>
                      <a:pt x="64" y="46"/>
                      <a:pt x="63" y="46"/>
                      <a:pt x="63" y="47"/>
                    </a:cubicBezTo>
                    <a:cubicBezTo>
                      <a:pt x="62" y="47"/>
                      <a:pt x="61" y="48"/>
                      <a:pt x="61" y="48"/>
                    </a:cubicBezTo>
                    <a:cubicBezTo>
                      <a:pt x="60" y="49"/>
                      <a:pt x="59" y="49"/>
                      <a:pt x="59" y="50"/>
                    </a:cubicBezTo>
                    <a:cubicBezTo>
                      <a:pt x="58" y="50"/>
                      <a:pt x="57" y="51"/>
                      <a:pt x="57" y="52"/>
                    </a:cubicBezTo>
                    <a:cubicBezTo>
                      <a:pt x="57" y="52"/>
                      <a:pt x="57" y="52"/>
                      <a:pt x="57" y="53"/>
                    </a:cubicBezTo>
                    <a:cubicBezTo>
                      <a:pt x="57" y="53"/>
                      <a:pt x="57" y="53"/>
                      <a:pt x="57" y="54"/>
                    </a:cubicBezTo>
                    <a:cubicBezTo>
                      <a:pt x="57" y="54"/>
                      <a:pt x="57" y="55"/>
                      <a:pt x="57" y="55"/>
                    </a:cubicBezTo>
                    <a:cubicBezTo>
                      <a:pt x="57" y="56"/>
                      <a:pt x="56" y="56"/>
                      <a:pt x="56" y="56"/>
                    </a:cubicBezTo>
                    <a:cubicBezTo>
                      <a:pt x="55" y="56"/>
                      <a:pt x="54" y="56"/>
                      <a:pt x="54" y="56"/>
                    </a:cubicBezTo>
                    <a:cubicBezTo>
                      <a:pt x="53" y="56"/>
                      <a:pt x="52" y="57"/>
                      <a:pt x="51" y="57"/>
                    </a:cubicBezTo>
                    <a:cubicBezTo>
                      <a:pt x="51" y="58"/>
                      <a:pt x="50" y="59"/>
                      <a:pt x="50" y="59"/>
                    </a:cubicBezTo>
                    <a:cubicBezTo>
                      <a:pt x="49" y="60"/>
                      <a:pt x="49" y="61"/>
                      <a:pt x="49" y="62"/>
                    </a:cubicBezTo>
                    <a:cubicBezTo>
                      <a:pt x="48" y="62"/>
                      <a:pt x="48" y="63"/>
                      <a:pt x="48" y="63"/>
                    </a:cubicBezTo>
                    <a:cubicBezTo>
                      <a:pt x="47" y="63"/>
                      <a:pt x="46" y="62"/>
                      <a:pt x="46" y="62"/>
                    </a:cubicBezTo>
                    <a:cubicBezTo>
                      <a:pt x="45" y="62"/>
                      <a:pt x="45" y="62"/>
                      <a:pt x="45" y="63"/>
                    </a:cubicBezTo>
                    <a:cubicBezTo>
                      <a:pt x="44" y="64"/>
                      <a:pt x="43" y="63"/>
                      <a:pt x="42" y="63"/>
                    </a:cubicBezTo>
                    <a:cubicBezTo>
                      <a:pt x="42" y="63"/>
                      <a:pt x="41" y="63"/>
                      <a:pt x="40" y="63"/>
                    </a:cubicBezTo>
                    <a:cubicBezTo>
                      <a:pt x="39" y="63"/>
                      <a:pt x="38" y="63"/>
                      <a:pt x="37" y="63"/>
                    </a:cubicBezTo>
                    <a:cubicBezTo>
                      <a:pt x="36" y="63"/>
                      <a:pt x="35" y="63"/>
                      <a:pt x="34" y="63"/>
                    </a:cubicBezTo>
                    <a:cubicBezTo>
                      <a:pt x="34" y="63"/>
                      <a:pt x="33" y="63"/>
                      <a:pt x="32" y="63"/>
                    </a:cubicBezTo>
                    <a:cubicBezTo>
                      <a:pt x="31" y="64"/>
                      <a:pt x="31" y="64"/>
                      <a:pt x="30" y="65"/>
                    </a:cubicBezTo>
                    <a:cubicBezTo>
                      <a:pt x="29" y="65"/>
                      <a:pt x="28" y="65"/>
                      <a:pt x="27" y="65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5" y="68"/>
                      <a:pt x="25" y="69"/>
                      <a:pt x="24" y="69"/>
                    </a:cubicBezTo>
                    <a:cubicBezTo>
                      <a:pt x="24" y="69"/>
                      <a:pt x="23" y="69"/>
                      <a:pt x="23" y="68"/>
                    </a:cubicBezTo>
                    <a:cubicBezTo>
                      <a:pt x="22" y="68"/>
                      <a:pt x="22" y="68"/>
                      <a:pt x="21" y="67"/>
                    </a:cubicBezTo>
                    <a:cubicBezTo>
                      <a:pt x="21" y="67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4"/>
                      <a:pt x="19" y="64"/>
                      <a:pt x="19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6" y="60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58"/>
                      <a:pt x="13" y="59"/>
                      <a:pt x="12" y="59"/>
                    </a:cubicBezTo>
                    <a:cubicBezTo>
                      <a:pt x="12" y="58"/>
                      <a:pt x="12" y="57"/>
                      <a:pt x="12" y="57"/>
                    </a:cubicBezTo>
                    <a:cubicBezTo>
                      <a:pt x="12" y="56"/>
                      <a:pt x="12" y="56"/>
                      <a:pt x="12" y="55"/>
                    </a:cubicBezTo>
                    <a:cubicBezTo>
                      <a:pt x="12" y="55"/>
                      <a:pt x="12" y="54"/>
                      <a:pt x="13" y="54"/>
                    </a:cubicBezTo>
                    <a:cubicBezTo>
                      <a:pt x="13" y="53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1"/>
                    </a:cubicBezTo>
                    <a:cubicBezTo>
                      <a:pt x="15" y="51"/>
                      <a:pt x="16" y="50"/>
                      <a:pt x="15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51"/>
                      <a:pt x="14" y="50"/>
                      <a:pt x="13" y="49"/>
                    </a:cubicBezTo>
                    <a:cubicBezTo>
                      <a:pt x="13" y="49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3" y="46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5" y="45"/>
                      <a:pt x="15" y="44"/>
                      <a:pt x="15" y="4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4" y="42"/>
                      <a:pt x="14" y="43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9"/>
                      <a:pt x="11" y="38"/>
                      <a:pt x="12" y="38"/>
                    </a:cubicBezTo>
                    <a:cubicBezTo>
                      <a:pt x="12" y="37"/>
                      <a:pt x="14" y="38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6"/>
                      <a:pt x="15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4"/>
                      <a:pt x="15" y="34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8"/>
                      <a:pt x="16" y="27"/>
                      <a:pt x="16" y="27"/>
                    </a:cubicBezTo>
                    <a:cubicBezTo>
                      <a:pt x="16" y="27"/>
                      <a:pt x="15" y="26"/>
                      <a:pt x="16" y="26"/>
                    </a:cubicBezTo>
                    <a:cubicBezTo>
                      <a:pt x="16" y="25"/>
                      <a:pt x="16" y="26"/>
                      <a:pt x="16" y="26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20" y="22"/>
                      <a:pt x="20" y="21"/>
                      <a:pt x="20" y="21"/>
                    </a:cubicBezTo>
                    <a:cubicBezTo>
                      <a:pt x="20" y="19"/>
                      <a:pt x="18" y="21"/>
                      <a:pt x="18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4" y="17"/>
                      <a:pt x="14" y="18"/>
                      <a:pt x="14" y="18"/>
                    </a:cubicBezTo>
                    <a:cubicBezTo>
                      <a:pt x="14" y="18"/>
                      <a:pt x="13" y="18"/>
                      <a:pt x="13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2" y="19"/>
                      <a:pt x="11" y="18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9"/>
                      <a:pt x="9" y="18"/>
                      <a:pt x="9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7"/>
                      <a:pt x="8" y="17"/>
                    </a:cubicBezTo>
                    <a:cubicBezTo>
                      <a:pt x="8" y="16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2" y="18"/>
                    </a:cubicBezTo>
                    <a:cubicBezTo>
                      <a:pt x="2" y="17"/>
                      <a:pt x="2" y="16"/>
                      <a:pt x="3" y="16"/>
                    </a:cubicBezTo>
                    <a:cubicBezTo>
                      <a:pt x="3" y="15"/>
                      <a:pt x="4" y="15"/>
                      <a:pt x="4" y="14"/>
                    </a:cubicBezTo>
                    <a:cubicBezTo>
                      <a:pt x="4" y="14"/>
                      <a:pt x="3" y="15"/>
                      <a:pt x="3" y="15"/>
                    </a:cubicBezTo>
                    <a:cubicBezTo>
                      <a:pt x="2" y="14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4" y="2"/>
                      <a:pt x="14" y="2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7" y="3"/>
                      <a:pt x="17" y="2"/>
                    </a:cubicBezTo>
                    <a:cubicBezTo>
                      <a:pt x="19" y="2"/>
                      <a:pt x="20" y="3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4" y="2"/>
                    </a:cubicBezTo>
                    <a:cubicBezTo>
                      <a:pt x="24" y="2"/>
                      <a:pt x="24" y="3"/>
                      <a:pt x="25" y="3"/>
                    </a:cubicBezTo>
                    <a:cubicBezTo>
                      <a:pt x="25" y="3"/>
                      <a:pt x="25" y="2"/>
                      <a:pt x="26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3" y="4"/>
                      <a:pt x="35" y="3"/>
                      <a:pt x="37" y="3"/>
                    </a:cubicBezTo>
                    <a:cubicBezTo>
                      <a:pt x="37" y="4"/>
                      <a:pt x="38" y="3"/>
                      <a:pt x="38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1" y="4"/>
                      <a:pt x="41" y="4"/>
                    </a:cubicBezTo>
                    <a:cubicBezTo>
                      <a:pt x="41" y="4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3"/>
                      <a:pt x="44" y="3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6" y="4"/>
                    </a:cubicBezTo>
                    <a:cubicBezTo>
                      <a:pt x="46" y="5"/>
                      <a:pt x="47" y="5"/>
                      <a:pt x="48" y="5"/>
                    </a:cubicBezTo>
                    <a:cubicBezTo>
                      <a:pt x="48" y="5"/>
                      <a:pt x="49" y="5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ubicBezTo>
                      <a:pt x="50" y="5"/>
                      <a:pt x="51" y="5"/>
                      <a:pt x="51" y="5"/>
                    </a:cubicBezTo>
                    <a:cubicBezTo>
                      <a:pt x="52" y="6"/>
                      <a:pt x="52" y="5"/>
                      <a:pt x="52" y="5"/>
                    </a:cubicBezTo>
                    <a:cubicBezTo>
                      <a:pt x="53" y="5"/>
                      <a:pt x="53" y="6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3" y="8"/>
                      <a:pt x="53" y="7"/>
                      <a:pt x="53" y="7"/>
                    </a:cubicBezTo>
                    <a:cubicBezTo>
                      <a:pt x="54" y="7"/>
                      <a:pt x="54" y="7"/>
                      <a:pt x="55" y="8"/>
                    </a:cubicBezTo>
                    <a:cubicBezTo>
                      <a:pt x="55" y="8"/>
                      <a:pt x="56" y="8"/>
                      <a:pt x="56" y="8"/>
                    </a:cubicBezTo>
                    <a:cubicBezTo>
                      <a:pt x="57" y="8"/>
                      <a:pt x="57" y="8"/>
                      <a:pt x="57" y="9"/>
                    </a:cubicBezTo>
                    <a:cubicBezTo>
                      <a:pt x="58" y="9"/>
                      <a:pt x="58" y="10"/>
                      <a:pt x="59" y="10"/>
                    </a:cubicBezTo>
                    <a:cubicBezTo>
                      <a:pt x="60" y="10"/>
                      <a:pt x="60" y="9"/>
                      <a:pt x="60" y="9"/>
                    </a:cubicBezTo>
                    <a:cubicBezTo>
                      <a:pt x="61" y="9"/>
                      <a:pt x="61" y="10"/>
                      <a:pt x="61" y="10"/>
                    </a:cubicBezTo>
                    <a:cubicBezTo>
                      <a:pt x="62" y="11"/>
                      <a:pt x="62" y="11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4" y="11"/>
                      <a:pt x="65" y="10"/>
                      <a:pt x="65" y="10"/>
                    </a:cubicBezTo>
                    <a:cubicBezTo>
                      <a:pt x="66" y="11"/>
                      <a:pt x="66" y="11"/>
                      <a:pt x="67" y="10"/>
                    </a:cubicBezTo>
                    <a:cubicBezTo>
                      <a:pt x="67" y="9"/>
                      <a:pt x="68" y="9"/>
                      <a:pt x="68" y="10"/>
                    </a:cubicBezTo>
                    <a:cubicBezTo>
                      <a:pt x="69" y="10"/>
                      <a:pt x="69" y="10"/>
                      <a:pt x="70" y="10"/>
                    </a:cubicBezTo>
                    <a:cubicBezTo>
                      <a:pt x="70" y="10"/>
                      <a:pt x="71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2"/>
                      <a:pt x="71" y="13"/>
                      <a:pt x="72" y="13"/>
                    </a:cubicBezTo>
                    <a:cubicBezTo>
                      <a:pt x="73" y="13"/>
                      <a:pt x="74" y="13"/>
                      <a:pt x="74" y="12"/>
                    </a:cubicBezTo>
                    <a:cubicBezTo>
                      <a:pt x="74" y="13"/>
                      <a:pt x="75" y="13"/>
                      <a:pt x="76" y="13"/>
                    </a:cubicBezTo>
                    <a:cubicBezTo>
                      <a:pt x="76" y="13"/>
                      <a:pt x="75" y="14"/>
                      <a:pt x="76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79" y="13"/>
                      <a:pt x="79" y="14"/>
                      <a:pt x="80" y="14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5" y="15"/>
                      <a:pt x="84" y="15"/>
                      <a:pt x="84" y="15"/>
                    </a:cubicBezTo>
                    <a:cubicBezTo>
                      <a:pt x="83" y="16"/>
                      <a:pt x="84" y="15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lose/>
                    <a:moveTo>
                      <a:pt x="72" y="45"/>
                    </a:moveTo>
                    <a:cubicBezTo>
                      <a:pt x="72" y="44"/>
                      <a:pt x="74" y="43"/>
                      <a:pt x="73" y="42"/>
                    </a:cubicBezTo>
                    <a:cubicBezTo>
                      <a:pt x="73" y="42"/>
                      <a:pt x="72" y="43"/>
                      <a:pt x="71" y="43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1" y="44"/>
                    </a:cubicBez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4"/>
                      <a:pt x="72" y="45"/>
                      <a:pt x="72" y="45"/>
                    </a:cubicBezTo>
                    <a:close/>
                    <a:moveTo>
                      <a:pt x="79" y="39"/>
                    </a:moveTo>
                    <a:cubicBezTo>
                      <a:pt x="79" y="39"/>
                      <a:pt x="79" y="39"/>
                      <a:pt x="80" y="39"/>
                    </a:cubicBezTo>
                    <a:cubicBezTo>
                      <a:pt x="80" y="39"/>
                      <a:pt x="80" y="39"/>
                      <a:pt x="81" y="39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2" y="40"/>
                      <a:pt x="82" y="40"/>
                      <a:pt x="82" y="41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1"/>
                      <a:pt x="84" y="40"/>
                      <a:pt x="84" y="40"/>
                    </a:cubicBezTo>
                    <a:cubicBezTo>
                      <a:pt x="85" y="39"/>
                      <a:pt x="85" y="39"/>
                      <a:pt x="85" y="38"/>
                    </a:cubicBezTo>
                    <a:cubicBezTo>
                      <a:pt x="85" y="38"/>
                      <a:pt x="86" y="37"/>
                      <a:pt x="86" y="37"/>
                    </a:cubicBezTo>
                    <a:cubicBezTo>
                      <a:pt x="85" y="36"/>
                      <a:pt x="84" y="38"/>
                      <a:pt x="83" y="37"/>
                    </a:cubicBezTo>
                    <a:cubicBezTo>
                      <a:pt x="83" y="36"/>
                      <a:pt x="84" y="36"/>
                      <a:pt x="84" y="36"/>
                    </a:cubicBezTo>
                    <a:cubicBezTo>
                      <a:pt x="84" y="36"/>
                      <a:pt x="83" y="36"/>
                      <a:pt x="83" y="36"/>
                    </a:cubicBezTo>
                    <a:cubicBezTo>
                      <a:pt x="83" y="35"/>
                      <a:pt x="84" y="35"/>
                      <a:pt x="83" y="35"/>
                    </a:cubicBezTo>
                    <a:cubicBezTo>
                      <a:pt x="83" y="35"/>
                      <a:pt x="82" y="36"/>
                      <a:pt x="82" y="36"/>
                    </a:cubicBezTo>
                    <a:cubicBezTo>
                      <a:pt x="81" y="36"/>
                      <a:pt x="81" y="36"/>
                      <a:pt x="80" y="37"/>
                    </a:cubicBezTo>
                    <a:cubicBezTo>
                      <a:pt x="80" y="37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9" y="39"/>
                    </a:cubicBezTo>
                    <a:close/>
                    <a:moveTo>
                      <a:pt x="88" y="34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5"/>
                      <a:pt x="89" y="35"/>
                      <a:pt x="90" y="36"/>
                    </a:cubicBezTo>
                    <a:cubicBezTo>
                      <a:pt x="90" y="36"/>
                      <a:pt x="91" y="36"/>
                      <a:pt x="91" y="36"/>
                    </a:cubicBezTo>
                    <a:cubicBezTo>
                      <a:pt x="92" y="36"/>
                      <a:pt x="91" y="35"/>
                      <a:pt x="91" y="35"/>
                    </a:cubicBezTo>
                    <a:cubicBezTo>
                      <a:pt x="90" y="34"/>
                      <a:pt x="89" y="34"/>
                      <a:pt x="88" y="34"/>
                    </a:cubicBezTo>
                    <a:cubicBezTo>
                      <a:pt x="88" y="35"/>
                      <a:pt x="89" y="34"/>
                      <a:pt x="8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1" name="Freeform 792">
                <a:extLst>
                  <a:ext uri="{FF2B5EF4-FFF2-40B4-BE49-F238E27FC236}">
                    <a16:creationId xmlns="" xmlns:a16="http://schemas.microsoft.com/office/drawing/2014/main" id="{CE7BEA24-8D0F-BC4E-B789-03E816BA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3387725"/>
                <a:ext cx="87312" cy="63500"/>
              </a:xfrm>
              <a:custGeom>
                <a:avLst/>
                <a:gdLst>
                  <a:gd name="T0" fmla="*/ 3 w 21"/>
                  <a:gd name="T1" fmla="*/ 14 h 15"/>
                  <a:gd name="T2" fmla="*/ 4 w 21"/>
                  <a:gd name="T3" fmla="*/ 13 h 15"/>
                  <a:gd name="T4" fmla="*/ 7 w 21"/>
                  <a:gd name="T5" fmla="*/ 13 h 15"/>
                  <a:gd name="T6" fmla="*/ 8 w 21"/>
                  <a:gd name="T7" fmla="*/ 12 h 15"/>
                  <a:gd name="T8" fmla="*/ 11 w 21"/>
                  <a:gd name="T9" fmla="*/ 13 h 15"/>
                  <a:gd name="T10" fmla="*/ 14 w 21"/>
                  <a:gd name="T11" fmla="*/ 14 h 15"/>
                  <a:gd name="T12" fmla="*/ 13 w 21"/>
                  <a:gd name="T13" fmla="*/ 12 h 15"/>
                  <a:gd name="T14" fmla="*/ 14 w 21"/>
                  <a:gd name="T15" fmla="*/ 12 h 15"/>
                  <a:gd name="T16" fmla="*/ 14 w 21"/>
                  <a:gd name="T17" fmla="*/ 11 h 15"/>
                  <a:gd name="T18" fmla="*/ 16 w 21"/>
                  <a:gd name="T19" fmla="*/ 10 h 15"/>
                  <a:gd name="T20" fmla="*/ 16 w 21"/>
                  <a:gd name="T21" fmla="*/ 8 h 15"/>
                  <a:gd name="T22" fmla="*/ 16 w 21"/>
                  <a:gd name="T23" fmla="*/ 7 h 15"/>
                  <a:gd name="T24" fmla="*/ 16 w 21"/>
                  <a:gd name="T25" fmla="*/ 7 h 15"/>
                  <a:gd name="T26" fmla="*/ 18 w 21"/>
                  <a:gd name="T27" fmla="*/ 6 h 15"/>
                  <a:gd name="T28" fmla="*/ 18 w 21"/>
                  <a:gd name="T29" fmla="*/ 5 h 15"/>
                  <a:gd name="T30" fmla="*/ 19 w 21"/>
                  <a:gd name="T31" fmla="*/ 5 h 15"/>
                  <a:gd name="T32" fmla="*/ 20 w 21"/>
                  <a:gd name="T33" fmla="*/ 5 h 15"/>
                  <a:gd name="T34" fmla="*/ 20 w 21"/>
                  <a:gd name="T35" fmla="*/ 4 h 15"/>
                  <a:gd name="T36" fmla="*/ 21 w 21"/>
                  <a:gd name="T37" fmla="*/ 4 h 15"/>
                  <a:gd name="T38" fmla="*/ 21 w 21"/>
                  <a:gd name="T39" fmla="*/ 2 h 15"/>
                  <a:gd name="T40" fmla="*/ 21 w 21"/>
                  <a:gd name="T41" fmla="*/ 2 h 15"/>
                  <a:gd name="T42" fmla="*/ 20 w 21"/>
                  <a:gd name="T43" fmla="*/ 1 h 15"/>
                  <a:gd name="T44" fmla="*/ 20 w 21"/>
                  <a:gd name="T45" fmla="*/ 0 h 15"/>
                  <a:gd name="T46" fmla="*/ 19 w 21"/>
                  <a:gd name="T47" fmla="*/ 0 h 15"/>
                  <a:gd name="T48" fmla="*/ 18 w 21"/>
                  <a:gd name="T49" fmla="*/ 1 h 15"/>
                  <a:gd name="T50" fmla="*/ 18 w 21"/>
                  <a:gd name="T51" fmla="*/ 1 h 15"/>
                  <a:gd name="T52" fmla="*/ 15 w 21"/>
                  <a:gd name="T53" fmla="*/ 2 h 15"/>
                  <a:gd name="T54" fmla="*/ 13 w 21"/>
                  <a:gd name="T55" fmla="*/ 2 h 15"/>
                  <a:gd name="T56" fmla="*/ 11 w 21"/>
                  <a:gd name="T57" fmla="*/ 2 h 15"/>
                  <a:gd name="T58" fmla="*/ 7 w 21"/>
                  <a:gd name="T59" fmla="*/ 5 h 15"/>
                  <a:gd name="T60" fmla="*/ 2 w 21"/>
                  <a:gd name="T61" fmla="*/ 3 h 15"/>
                  <a:gd name="T62" fmla="*/ 1 w 21"/>
                  <a:gd name="T63" fmla="*/ 5 h 15"/>
                  <a:gd name="T64" fmla="*/ 0 w 21"/>
                  <a:gd name="T65" fmla="*/ 6 h 15"/>
                  <a:gd name="T66" fmla="*/ 2 w 21"/>
                  <a:gd name="T67" fmla="*/ 6 h 15"/>
                  <a:gd name="T68" fmla="*/ 1 w 21"/>
                  <a:gd name="T69" fmla="*/ 8 h 15"/>
                  <a:gd name="T70" fmla="*/ 2 w 21"/>
                  <a:gd name="T71" fmla="*/ 9 h 15"/>
                  <a:gd name="T72" fmla="*/ 2 w 21"/>
                  <a:gd name="T73" fmla="*/ 11 h 15"/>
                  <a:gd name="T74" fmla="*/ 3 w 21"/>
                  <a:gd name="T75" fmla="*/ 12 h 15"/>
                  <a:gd name="T76" fmla="*/ 3 w 21"/>
                  <a:gd name="T77" fmla="*/ 13 h 15"/>
                  <a:gd name="T78" fmla="*/ 2 w 21"/>
                  <a:gd name="T79" fmla="*/ 13 h 15"/>
                  <a:gd name="T80" fmla="*/ 1 w 21"/>
                  <a:gd name="T81" fmla="*/ 13 h 15"/>
                  <a:gd name="T82" fmla="*/ 3 w 21"/>
                  <a:gd name="T8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" h="15">
                    <a:moveTo>
                      <a:pt x="3" y="14"/>
                    </a:moveTo>
                    <a:cubicBezTo>
                      <a:pt x="3" y="14"/>
                      <a:pt x="4" y="14"/>
                      <a:pt x="4" y="13"/>
                    </a:cubicBezTo>
                    <a:cubicBezTo>
                      <a:pt x="5" y="13"/>
                      <a:pt x="6" y="14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10" y="14"/>
                      <a:pt x="11" y="13"/>
                    </a:cubicBezTo>
                    <a:cubicBezTo>
                      <a:pt x="11" y="13"/>
                      <a:pt x="13" y="15"/>
                      <a:pt x="14" y="14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3" y="12"/>
                      <a:pt x="14" y="12"/>
                      <a:pt x="14" y="12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0"/>
                      <a:pt x="15" y="11"/>
                      <a:pt x="16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6" y="8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9" y="3"/>
                      <a:pt x="9" y="5"/>
                      <a:pt x="7" y="5"/>
                    </a:cubicBezTo>
                    <a:cubicBezTo>
                      <a:pt x="6" y="4"/>
                      <a:pt x="4" y="3"/>
                      <a:pt x="2" y="3"/>
                    </a:cubicBezTo>
                    <a:cubicBezTo>
                      <a:pt x="4" y="4"/>
                      <a:pt x="2" y="5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7"/>
                      <a:pt x="1" y="7"/>
                      <a:pt x="1" y="8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0"/>
                      <a:pt x="4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2" y="14"/>
                      <a:pt x="2" y="14"/>
                      <a:pt x="3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2" name="Freeform 793">
                <a:extLst>
                  <a:ext uri="{FF2B5EF4-FFF2-40B4-BE49-F238E27FC236}">
                    <a16:creationId xmlns="" xmlns:a16="http://schemas.microsoft.com/office/drawing/2014/main" id="{AF1C1C25-AD0F-924F-B456-5AEBBF348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9938" y="3271838"/>
                <a:ext cx="161925" cy="79375"/>
              </a:xfrm>
              <a:custGeom>
                <a:avLst/>
                <a:gdLst>
                  <a:gd name="T0" fmla="*/ 5 w 39"/>
                  <a:gd name="T1" fmla="*/ 17 h 19"/>
                  <a:gd name="T2" fmla="*/ 8 w 39"/>
                  <a:gd name="T3" fmla="*/ 19 h 19"/>
                  <a:gd name="T4" fmla="*/ 10 w 39"/>
                  <a:gd name="T5" fmla="*/ 19 h 19"/>
                  <a:gd name="T6" fmla="*/ 12 w 39"/>
                  <a:gd name="T7" fmla="*/ 19 h 19"/>
                  <a:gd name="T8" fmla="*/ 14 w 39"/>
                  <a:gd name="T9" fmla="*/ 19 h 19"/>
                  <a:gd name="T10" fmla="*/ 14 w 39"/>
                  <a:gd name="T11" fmla="*/ 18 h 19"/>
                  <a:gd name="T12" fmla="*/ 15 w 39"/>
                  <a:gd name="T13" fmla="*/ 16 h 19"/>
                  <a:gd name="T14" fmla="*/ 18 w 39"/>
                  <a:gd name="T15" fmla="*/ 15 h 19"/>
                  <a:gd name="T16" fmla="*/ 19 w 39"/>
                  <a:gd name="T17" fmla="*/ 15 h 19"/>
                  <a:gd name="T18" fmla="*/ 20 w 39"/>
                  <a:gd name="T19" fmla="*/ 15 h 19"/>
                  <a:gd name="T20" fmla="*/ 24 w 39"/>
                  <a:gd name="T21" fmla="*/ 14 h 19"/>
                  <a:gd name="T22" fmla="*/ 24 w 39"/>
                  <a:gd name="T23" fmla="*/ 13 h 19"/>
                  <a:gd name="T24" fmla="*/ 25 w 39"/>
                  <a:gd name="T25" fmla="*/ 11 h 19"/>
                  <a:gd name="T26" fmla="*/ 27 w 39"/>
                  <a:gd name="T27" fmla="*/ 11 h 19"/>
                  <a:gd name="T28" fmla="*/ 29 w 39"/>
                  <a:gd name="T29" fmla="*/ 12 h 19"/>
                  <a:gd name="T30" fmla="*/ 30 w 39"/>
                  <a:gd name="T31" fmla="*/ 12 h 19"/>
                  <a:gd name="T32" fmla="*/ 31 w 39"/>
                  <a:gd name="T33" fmla="*/ 11 h 19"/>
                  <a:gd name="T34" fmla="*/ 32 w 39"/>
                  <a:gd name="T35" fmla="*/ 11 h 19"/>
                  <a:gd name="T36" fmla="*/ 34 w 39"/>
                  <a:gd name="T37" fmla="*/ 13 h 19"/>
                  <a:gd name="T38" fmla="*/ 36 w 39"/>
                  <a:gd name="T39" fmla="*/ 13 h 19"/>
                  <a:gd name="T40" fmla="*/ 38 w 39"/>
                  <a:gd name="T41" fmla="*/ 9 h 19"/>
                  <a:gd name="T42" fmla="*/ 39 w 39"/>
                  <a:gd name="T43" fmla="*/ 6 h 19"/>
                  <a:gd name="T44" fmla="*/ 39 w 39"/>
                  <a:gd name="T45" fmla="*/ 6 h 19"/>
                  <a:gd name="T46" fmla="*/ 36 w 39"/>
                  <a:gd name="T47" fmla="*/ 4 h 19"/>
                  <a:gd name="T48" fmla="*/ 35 w 39"/>
                  <a:gd name="T49" fmla="*/ 3 h 19"/>
                  <a:gd name="T50" fmla="*/ 34 w 39"/>
                  <a:gd name="T51" fmla="*/ 3 h 19"/>
                  <a:gd name="T52" fmla="*/ 34 w 39"/>
                  <a:gd name="T53" fmla="*/ 3 h 19"/>
                  <a:gd name="T54" fmla="*/ 33 w 39"/>
                  <a:gd name="T55" fmla="*/ 3 h 19"/>
                  <a:gd name="T56" fmla="*/ 32 w 39"/>
                  <a:gd name="T57" fmla="*/ 2 h 19"/>
                  <a:gd name="T58" fmla="*/ 29 w 39"/>
                  <a:gd name="T59" fmla="*/ 2 h 19"/>
                  <a:gd name="T60" fmla="*/ 29 w 39"/>
                  <a:gd name="T61" fmla="*/ 3 h 19"/>
                  <a:gd name="T62" fmla="*/ 28 w 39"/>
                  <a:gd name="T63" fmla="*/ 3 h 19"/>
                  <a:gd name="T64" fmla="*/ 26 w 39"/>
                  <a:gd name="T65" fmla="*/ 3 h 19"/>
                  <a:gd name="T66" fmla="*/ 26 w 39"/>
                  <a:gd name="T67" fmla="*/ 3 h 19"/>
                  <a:gd name="T68" fmla="*/ 25 w 39"/>
                  <a:gd name="T69" fmla="*/ 2 h 19"/>
                  <a:gd name="T70" fmla="*/ 24 w 39"/>
                  <a:gd name="T71" fmla="*/ 3 h 19"/>
                  <a:gd name="T72" fmla="*/ 23 w 39"/>
                  <a:gd name="T73" fmla="*/ 4 h 19"/>
                  <a:gd name="T74" fmla="*/ 22 w 39"/>
                  <a:gd name="T75" fmla="*/ 4 h 19"/>
                  <a:gd name="T76" fmla="*/ 21 w 39"/>
                  <a:gd name="T77" fmla="*/ 4 h 19"/>
                  <a:gd name="T78" fmla="*/ 20 w 39"/>
                  <a:gd name="T79" fmla="*/ 5 h 19"/>
                  <a:gd name="T80" fmla="*/ 20 w 39"/>
                  <a:gd name="T81" fmla="*/ 3 h 19"/>
                  <a:gd name="T82" fmla="*/ 19 w 39"/>
                  <a:gd name="T83" fmla="*/ 2 h 19"/>
                  <a:gd name="T84" fmla="*/ 19 w 39"/>
                  <a:gd name="T85" fmla="*/ 2 h 19"/>
                  <a:gd name="T86" fmla="*/ 18 w 39"/>
                  <a:gd name="T87" fmla="*/ 0 h 19"/>
                  <a:gd name="T88" fmla="*/ 18 w 39"/>
                  <a:gd name="T89" fmla="*/ 1 h 19"/>
                  <a:gd name="T90" fmla="*/ 17 w 39"/>
                  <a:gd name="T91" fmla="*/ 1 h 19"/>
                  <a:gd name="T92" fmla="*/ 16 w 39"/>
                  <a:gd name="T93" fmla="*/ 2 h 19"/>
                  <a:gd name="T94" fmla="*/ 15 w 39"/>
                  <a:gd name="T95" fmla="*/ 3 h 19"/>
                  <a:gd name="T96" fmla="*/ 14 w 39"/>
                  <a:gd name="T97" fmla="*/ 1 h 19"/>
                  <a:gd name="T98" fmla="*/ 13 w 39"/>
                  <a:gd name="T99" fmla="*/ 2 h 19"/>
                  <a:gd name="T100" fmla="*/ 12 w 39"/>
                  <a:gd name="T101" fmla="*/ 2 h 19"/>
                  <a:gd name="T102" fmla="*/ 11 w 39"/>
                  <a:gd name="T103" fmla="*/ 3 h 19"/>
                  <a:gd name="T104" fmla="*/ 9 w 39"/>
                  <a:gd name="T105" fmla="*/ 5 h 19"/>
                  <a:gd name="T106" fmla="*/ 8 w 39"/>
                  <a:gd name="T107" fmla="*/ 7 h 19"/>
                  <a:gd name="T108" fmla="*/ 5 w 39"/>
                  <a:gd name="T109" fmla="*/ 8 h 19"/>
                  <a:gd name="T110" fmla="*/ 2 w 39"/>
                  <a:gd name="T111" fmla="*/ 8 h 19"/>
                  <a:gd name="T112" fmla="*/ 1 w 39"/>
                  <a:gd name="T113" fmla="*/ 10 h 19"/>
                  <a:gd name="T114" fmla="*/ 1 w 39"/>
                  <a:gd name="T115" fmla="*/ 13 h 19"/>
                  <a:gd name="T116" fmla="*/ 2 w 39"/>
                  <a:gd name="T117" fmla="*/ 16 h 19"/>
                  <a:gd name="T118" fmla="*/ 5 w 39"/>
                  <a:gd name="T11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" h="19">
                    <a:moveTo>
                      <a:pt x="5" y="17"/>
                    </a:moveTo>
                    <a:cubicBezTo>
                      <a:pt x="6" y="18"/>
                      <a:pt x="7" y="19"/>
                      <a:pt x="8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4" y="16"/>
                      <a:pt x="15" y="16"/>
                    </a:cubicBezTo>
                    <a:cubicBezTo>
                      <a:pt x="16" y="16"/>
                      <a:pt x="17" y="16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1" y="16"/>
                      <a:pt x="23" y="15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2"/>
                      <a:pt x="29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1" y="11"/>
                      <a:pt x="31" y="11"/>
                    </a:cubicBezTo>
                    <a:cubicBezTo>
                      <a:pt x="31" y="11"/>
                      <a:pt x="32" y="11"/>
                      <a:pt x="32" y="11"/>
                    </a:cubicBezTo>
                    <a:cubicBezTo>
                      <a:pt x="32" y="12"/>
                      <a:pt x="33" y="12"/>
                      <a:pt x="34" y="13"/>
                    </a:cubicBezTo>
                    <a:cubicBezTo>
                      <a:pt x="34" y="14"/>
                      <a:pt x="35" y="13"/>
                      <a:pt x="36" y="13"/>
                    </a:cubicBezTo>
                    <a:cubicBezTo>
                      <a:pt x="36" y="11"/>
                      <a:pt x="37" y="10"/>
                      <a:pt x="38" y="9"/>
                    </a:cubicBezTo>
                    <a:cubicBezTo>
                      <a:pt x="38" y="8"/>
                      <a:pt x="38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6" y="5"/>
                      <a:pt x="36" y="4"/>
                    </a:cubicBezTo>
                    <a:cubicBezTo>
                      <a:pt x="35" y="4"/>
                      <a:pt x="35" y="3"/>
                      <a:pt x="35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3" y="2"/>
                      <a:pt x="32" y="2"/>
                      <a:pt x="32" y="2"/>
                    </a:cubicBezTo>
                    <a:cubicBezTo>
                      <a:pt x="31" y="2"/>
                      <a:pt x="30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3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0" y="5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9" y="1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3" y="1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6"/>
                      <a:pt x="8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1"/>
                      <a:pt x="0" y="12"/>
                      <a:pt x="1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3" y="16"/>
                      <a:pt x="4" y="17"/>
                      <a:pt x="5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3" name="Freeform 794">
                <a:extLst>
                  <a:ext uri="{FF2B5EF4-FFF2-40B4-BE49-F238E27FC236}">
                    <a16:creationId xmlns="" xmlns:a16="http://schemas.microsoft.com/office/drawing/2014/main" id="{E6345178-7237-944A-BDB3-6D110913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6775" y="3330575"/>
                <a:ext cx="265112" cy="187325"/>
              </a:xfrm>
              <a:custGeom>
                <a:avLst/>
                <a:gdLst>
                  <a:gd name="T0" fmla="*/ 60 w 64"/>
                  <a:gd name="T1" fmla="*/ 29 h 45"/>
                  <a:gd name="T2" fmla="*/ 55 w 64"/>
                  <a:gd name="T3" fmla="*/ 29 h 45"/>
                  <a:gd name="T4" fmla="*/ 54 w 64"/>
                  <a:gd name="T5" fmla="*/ 25 h 45"/>
                  <a:gd name="T6" fmla="*/ 54 w 64"/>
                  <a:gd name="T7" fmla="*/ 22 h 45"/>
                  <a:gd name="T8" fmla="*/ 54 w 64"/>
                  <a:gd name="T9" fmla="*/ 19 h 45"/>
                  <a:gd name="T10" fmla="*/ 53 w 64"/>
                  <a:gd name="T11" fmla="*/ 13 h 45"/>
                  <a:gd name="T12" fmla="*/ 51 w 64"/>
                  <a:gd name="T13" fmla="*/ 10 h 45"/>
                  <a:gd name="T14" fmla="*/ 49 w 64"/>
                  <a:gd name="T15" fmla="*/ 8 h 45"/>
                  <a:gd name="T16" fmla="*/ 47 w 64"/>
                  <a:gd name="T17" fmla="*/ 2 h 45"/>
                  <a:gd name="T18" fmla="*/ 44 w 64"/>
                  <a:gd name="T19" fmla="*/ 0 h 45"/>
                  <a:gd name="T20" fmla="*/ 41 w 64"/>
                  <a:gd name="T21" fmla="*/ 1 h 45"/>
                  <a:gd name="T22" fmla="*/ 35 w 64"/>
                  <a:gd name="T23" fmla="*/ 3 h 45"/>
                  <a:gd name="T24" fmla="*/ 33 w 64"/>
                  <a:gd name="T25" fmla="*/ 5 h 45"/>
                  <a:gd name="T26" fmla="*/ 29 w 64"/>
                  <a:gd name="T27" fmla="*/ 3 h 45"/>
                  <a:gd name="T28" fmla="*/ 26 w 64"/>
                  <a:gd name="T29" fmla="*/ 3 h 45"/>
                  <a:gd name="T30" fmla="*/ 24 w 64"/>
                  <a:gd name="T31" fmla="*/ 3 h 45"/>
                  <a:gd name="T32" fmla="*/ 21 w 64"/>
                  <a:gd name="T33" fmla="*/ 2 h 45"/>
                  <a:gd name="T34" fmla="*/ 18 w 64"/>
                  <a:gd name="T35" fmla="*/ 4 h 45"/>
                  <a:gd name="T36" fmla="*/ 14 w 64"/>
                  <a:gd name="T37" fmla="*/ 5 h 45"/>
                  <a:gd name="T38" fmla="*/ 12 w 64"/>
                  <a:gd name="T39" fmla="*/ 8 h 45"/>
                  <a:gd name="T40" fmla="*/ 12 w 64"/>
                  <a:gd name="T41" fmla="*/ 9 h 45"/>
                  <a:gd name="T42" fmla="*/ 10 w 64"/>
                  <a:gd name="T43" fmla="*/ 12 h 45"/>
                  <a:gd name="T44" fmla="*/ 9 w 64"/>
                  <a:gd name="T45" fmla="*/ 15 h 45"/>
                  <a:gd name="T46" fmla="*/ 7 w 64"/>
                  <a:gd name="T47" fmla="*/ 17 h 45"/>
                  <a:gd name="T48" fmla="*/ 7 w 64"/>
                  <a:gd name="T49" fmla="*/ 19 h 45"/>
                  <a:gd name="T50" fmla="*/ 4 w 64"/>
                  <a:gd name="T51" fmla="*/ 20 h 45"/>
                  <a:gd name="T52" fmla="*/ 3 w 64"/>
                  <a:gd name="T53" fmla="*/ 21 h 45"/>
                  <a:gd name="T54" fmla="*/ 1 w 64"/>
                  <a:gd name="T55" fmla="*/ 23 h 45"/>
                  <a:gd name="T56" fmla="*/ 4 w 64"/>
                  <a:gd name="T57" fmla="*/ 25 h 45"/>
                  <a:gd name="T58" fmla="*/ 4 w 64"/>
                  <a:gd name="T59" fmla="*/ 27 h 45"/>
                  <a:gd name="T60" fmla="*/ 6 w 64"/>
                  <a:gd name="T61" fmla="*/ 29 h 45"/>
                  <a:gd name="T62" fmla="*/ 9 w 64"/>
                  <a:gd name="T63" fmla="*/ 31 h 45"/>
                  <a:gd name="T64" fmla="*/ 8 w 64"/>
                  <a:gd name="T65" fmla="*/ 32 h 45"/>
                  <a:gd name="T66" fmla="*/ 8 w 64"/>
                  <a:gd name="T67" fmla="*/ 33 h 45"/>
                  <a:gd name="T68" fmla="*/ 11 w 64"/>
                  <a:gd name="T69" fmla="*/ 35 h 45"/>
                  <a:gd name="T70" fmla="*/ 13 w 64"/>
                  <a:gd name="T71" fmla="*/ 37 h 45"/>
                  <a:gd name="T72" fmla="*/ 16 w 64"/>
                  <a:gd name="T73" fmla="*/ 35 h 45"/>
                  <a:gd name="T74" fmla="*/ 16 w 64"/>
                  <a:gd name="T75" fmla="*/ 36 h 45"/>
                  <a:gd name="T76" fmla="*/ 16 w 64"/>
                  <a:gd name="T77" fmla="*/ 38 h 45"/>
                  <a:gd name="T78" fmla="*/ 17 w 64"/>
                  <a:gd name="T79" fmla="*/ 39 h 45"/>
                  <a:gd name="T80" fmla="*/ 19 w 64"/>
                  <a:gd name="T81" fmla="*/ 41 h 45"/>
                  <a:gd name="T82" fmla="*/ 21 w 64"/>
                  <a:gd name="T83" fmla="*/ 43 h 45"/>
                  <a:gd name="T84" fmla="*/ 24 w 64"/>
                  <a:gd name="T85" fmla="*/ 43 h 45"/>
                  <a:gd name="T86" fmla="*/ 27 w 64"/>
                  <a:gd name="T87" fmla="*/ 44 h 45"/>
                  <a:gd name="T88" fmla="*/ 31 w 64"/>
                  <a:gd name="T89" fmla="*/ 44 h 45"/>
                  <a:gd name="T90" fmla="*/ 36 w 64"/>
                  <a:gd name="T91" fmla="*/ 45 h 45"/>
                  <a:gd name="T92" fmla="*/ 39 w 64"/>
                  <a:gd name="T93" fmla="*/ 43 h 45"/>
                  <a:gd name="T94" fmla="*/ 44 w 64"/>
                  <a:gd name="T95" fmla="*/ 41 h 45"/>
                  <a:gd name="T96" fmla="*/ 49 w 64"/>
                  <a:gd name="T97" fmla="*/ 41 h 45"/>
                  <a:gd name="T98" fmla="*/ 51 w 64"/>
                  <a:gd name="T99" fmla="*/ 42 h 45"/>
                  <a:gd name="T100" fmla="*/ 53 w 64"/>
                  <a:gd name="T101" fmla="*/ 43 h 45"/>
                  <a:gd name="T102" fmla="*/ 57 w 64"/>
                  <a:gd name="T103" fmla="*/ 44 h 45"/>
                  <a:gd name="T104" fmla="*/ 57 w 64"/>
                  <a:gd name="T105" fmla="*/ 41 h 45"/>
                  <a:gd name="T106" fmla="*/ 58 w 64"/>
                  <a:gd name="T107" fmla="*/ 38 h 45"/>
                  <a:gd name="T108" fmla="*/ 58 w 64"/>
                  <a:gd name="T109" fmla="*/ 36 h 45"/>
                  <a:gd name="T110" fmla="*/ 59 w 64"/>
                  <a:gd name="T111" fmla="*/ 32 h 45"/>
                  <a:gd name="T112" fmla="*/ 61 w 64"/>
                  <a:gd name="T113" fmla="*/ 34 h 45"/>
                  <a:gd name="T114" fmla="*/ 64 w 64"/>
                  <a:gd name="T115" fmla="*/ 32 h 45"/>
                  <a:gd name="T116" fmla="*/ 63 w 64"/>
                  <a:gd name="T117" fmla="*/ 2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4" h="45">
                    <a:moveTo>
                      <a:pt x="63" y="28"/>
                    </a:moveTo>
                    <a:cubicBezTo>
                      <a:pt x="62" y="28"/>
                      <a:pt x="61" y="28"/>
                      <a:pt x="60" y="29"/>
                    </a:cubicBezTo>
                    <a:cubicBezTo>
                      <a:pt x="59" y="29"/>
                      <a:pt x="58" y="29"/>
                      <a:pt x="58" y="30"/>
                    </a:cubicBezTo>
                    <a:cubicBezTo>
                      <a:pt x="57" y="30"/>
                      <a:pt x="56" y="30"/>
                      <a:pt x="55" y="29"/>
                    </a:cubicBezTo>
                    <a:cubicBezTo>
                      <a:pt x="55" y="28"/>
                      <a:pt x="53" y="27"/>
                      <a:pt x="54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4"/>
                      <a:pt x="54" y="24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4" y="19"/>
                      <a:pt x="54" y="19"/>
                    </a:cubicBezTo>
                    <a:cubicBezTo>
                      <a:pt x="55" y="18"/>
                      <a:pt x="54" y="18"/>
                      <a:pt x="54" y="17"/>
                    </a:cubicBezTo>
                    <a:cubicBezTo>
                      <a:pt x="54" y="16"/>
                      <a:pt x="54" y="14"/>
                      <a:pt x="53" y="13"/>
                    </a:cubicBezTo>
                    <a:cubicBezTo>
                      <a:pt x="53" y="13"/>
                      <a:pt x="53" y="12"/>
                      <a:pt x="52" y="12"/>
                    </a:cubicBezTo>
                    <a:cubicBezTo>
                      <a:pt x="52" y="11"/>
                      <a:pt x="52" y="11"/>
                      <a:pt x="51" y="10"/>
                    </a:cubicBezTo>
                    <a:cubicBezTo>
                      <a:pt x="51" y="10"/>
                      <a:pt x="50" y="10"/>
                      <a:pt x="50" y="9"/>
                    </a:cubicBezTo>
                    <a:cubicBezTo>
                      <a:pt x="50" y="9"/>
                      <a:pt x="50" y="8"/>
                      <a:pt x="49" y="8"/>
                    </a:cubicBezTo>
                    <a:cubicBezTo>
                      <a:pt x="49" y="7"/>
                      <a:pt x="48" y="6"/>
                      <a:pt x="48" y="6"/>
                    </a:cubicBezTo>
                    <a:cubicBezTo>
                      <a:pt x="47" y="4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0"/>
                      <a:pt x="42" y="0"/>
                      <a:pt x="41" y="1"/>
                    </a:cubicBezTo>
                    <a:cubicBezTo>
                      <a:pt x="41" y="2"/>
                      <a:pt x="40" y="3"/>
                      <a:pt x="39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5" y="4"/>
                      <a:pt x="34" y="4"/>
                      <a:pt x="34" y="4"/>
                    </a:cubicBezTo>
                    <a:cubicBezTo>
                      <a:pt x="34" y="4"/>
                      <a:pt x="33" y="5"/>
                      <a:pt x="33" y="5"/>
                    </a:cubicBezTo>
                    <a:cubicBezTo>
                      <a:pt x="32" y="6"/>
                      <a:pt x="31" y="4"/>
                      <a:pt x="30" y="4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3"/>
                      <a:pt x="28" y="4"/>
                      <a:pt x="27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2"/>
                      <a:pt x="23" y="3"/>
                      <a:pt x="22" y="3"/>
                    </a:cubicBezTo>
                    <a:cubicBezTo>
                      <a:pt x="22" y="3"/>
                      <a:pt x="21" y="3"/>
                      <a:pt x="21" y="2"/>
                    </a:cubicBezTo>
                    <a:cubicBezTo>
                      <a:pt x="20" y="1"/>
                      <a:pt x="20" y="3"/>
                      <a:pt x="18" y="3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6"/>
                      <a:pt x="14" y="6"/>
                      <a:pt x="14" y="7"/>
                    </a:cubicBezTo>
                    <a:cubicBezTo>
                      <a:pt x="13" y="7"/>
                      <a:pt x="13" y="7"/>
                      <a:pt x="12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9" y="16"/>
                      <a:pt x="8" y="16"/>
                    </a:cubicBezTo>
                    <a:cubicBezTo>
                      <a:pt x="8" y="16"/>
                      <a:pt x="8" y="16"/>
                      <a:pt x="7" y="17"/>
                    </a:cubicBezTo>
                    <a:cubicBezTo>
                      <a:pt x="7" y="17"/>
                      <a:pt x="7" y="17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20"/>
                      <a:pt x="6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5"/>
                      <a:pt x="4" y="25"/>
                    </a:cubicBezTo>
                    <a:cubicBezTo>
                      <a:pt x="5" y="25"/>
                      <a:pt x="4" y="26"/>
                      <a:pt x="4" y="26"/>
                    </a:cubicBezTo>
                    <a:cubicBezTo>
                      <a:pt x="4" y="26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8"/>
                    </a:cubicBezTo>
                    <a:cubicBezTo>
                      <a:pt x="5" y="28"/>
                      <a:pt x="5" y="28"/>
                      <a:pt x="6" y="29"/>
                    </a:cubicBezTo>
                    <a:cubicBezTo>
                      <a:pt x="6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3"/>
                    </a:cubicBezTo>
                    <a:cubicBezTo>
                      <a:pt x="9" y="33"/>
                      <a:pt x="8" y="33"/>
                      <a:pt x="8" y="33"/>
                    </a:cubicBezTo>
                    <a:cubicBezTo>
                      <a:pt x="8" y="34"/>
                      <a:pt x="9" y="34"/>
                      <a:pt x="9" y="34"/>
                    </a:cubicBezTo>
                    <a:cubicBezTo>
                      <a:pt x="10" y="34"/>
                      <a:pt x="10" y="35"/>
                      <a:pt x="11" y="35"/>
                    </a:cubicBezTo>
                    <a:cubicBezTo>
                      <a:pt x="11" y="35"/>
                      <a:pt x="12" y="35"/>
                      <a:pt x="12" y="35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6" y="35"/>
                      <a:pt x="18" y="36"/>
                      <a:pt x="18" y="36"/>
                    </a:cubicBezTo>
                    <a:cubicBezTo>
                      <a:pt x="18" y="36"/>
                      <a:pt x="17" y="36"/>
                      <a:pt x="16" y="36"/>
                    </a:cubicBezTo>
                    <a:cubicBezTo>
                      <a:pt x="16" y="36"/>
                      <a:pt x="16" y="37"/>
                      <a:pt x="16" y="37"/>
                    </a:cubicBezTo>
                    <a:cubicBezTo>
                      <a:pt x="15" y="37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9" y="40"/>
                      <a:pt x="19" y="41"/>
                    </a:cubicBezTo>
                    <a:cubicBezTo>
                      <a:pt x="20" y="41"/>
                      <a:pt x="18" y="41"/>
                      <a:pt x="18" y="42"/>
                    </a:cubicBezTo>
                    <a:cubicBezTo>
                      <a:pt x="18" y="43"/>
                      <a:pt x="20" y="43"/>
                      <a:pt x="21" y="43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4" y="43"/>
                    </a:cubicBezTo>
                    <a:cubicBezTo>
                      <a:pt x="24" y="43"/>
                      <a:pt x="25" y="43"/>
                      <a:pt x="25" y="43"/>
                    </a:cubicBezTo>
                    <a:cubicBezTo>
                      <a:pt x="26" y="43"/>
                      <a:pt x="26" y="44"/>
                      <a:pt x="27" y="44"/>
                    </a:cubicBezTo>
                    <a:cubicBezTo>
                      <a:pt x="28" y="44"/>
                      <a:pt x="29" y="43"/>
                      <a:pt x="30" y="44"/>
                    </a:cubicBezTo>
                    <a:cubicBezTo>
                      <a:pt x="30" y="44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4"/>
                    </a:cubicBezTo>
                    <a:cubicBezTo>
                      <a:pt x="34" y="44"/>
                      <a:pt x="34" y="45"/>
                      <a:pt x="36" y="45"/>
                    </a:cubicBezTo>
                    <a:cubicBezTo>
                      <a:pt x="36" y="45"/>
                      <a:pt x="38" y="44"/>
                      <a:pt x="38" y="4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0" y="42"/>
                      <a:pt x="40" y="42"/>
                      <a:pt x="41" y="42"/>
                    </a:cubicBezTo>
                    <a:cubicBezTo>
                      <a:pt x="41" y="41"/>
                      <a:pt x="43" y="41"/>
                      <a:pt x="44" y="41"/>
                    </a:cubicBezTo>
                    <a:cubicBezTo>
                      <a:pt x="44" y="40"/>
                      <a:pt x="46" y="40"/>
                      <a:pt x="47" y="40"/>
                    </a:cubicBezTo>
                    <a:cubicBezTo>
                      <a:pt x="48" y="40"/>
                      <a:pt x="48" y="41"/>
                      <a:pt x="49" y="41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2"/>
                      <a:pt x="52" y="41"/>
                      <a:pt x="52" y="42"/>
                    </a:cubicBezTo>
                    <a:cubicBezTo>
                      <a:pt x="53" y="42"/>
                      <a:pt x="53" y="43"/>
                      <a:pt x="53" y="43"/>
                    </a:cubicBezTo>
                    <a:cubicBezTo>
                      <a:pt x="54" y="44"/>
                      <a:pt x="55" y="44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8" y="38"/>
                    </a:cubicBezTo>
                    <a:cubicBezTo>
                      <a:pt x="58" y="37"/>
                      <a:pt x="59" y="37"/>
                      <a:pt x="59" y="36"/>
                    </a:cubicBezTo>
                    <a:cubicBezTo>
                      <a:pt x="58" y="36"/>
                      <a:pt x="58" y="37"/>
                      <a:pt x="58" y="36"/>
                    </a:cubicBezTo>
                    <a:cubicBezTo>
                      <a:pt x="58" y="35"/>
                      <a:pt x="59" y="35"/>
                      <a:pt x="59" y="34"/>
                    </a:cubicBezTo>
                    <a:cubicBezTo>
                      <a:pt x="59" y="33"/>
                      <a:pt x="58" y="33"/>
                      <a:pt x="59" y="32"/>
                    </a:cubicBezTo>
                    <a:cubicBezTo>
                      <a:pt x="59" y="32"/>
                      <a:pt x="60" y="32"/>
                      <a:pt x="60" y="32"/>
                    </a:cubicBezTo>
                    <a:cubicBezTo>
                      <a:pt x="61" y="33"/>
                      <a:pt x="60" y="33"/>
                      <a:pt x="61" y="34"/>
                    </a:cubicBezTo>
                    <a:cubicBezTo>
                      <a:pt x="61" y="34"/>
                      <a:pt x="63" y="34"/>
                      <a:pt x="63" y="34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1"/>
                      <a:pt x="64" y="30"/>
                      <a:pt x="64" y="29"/>
                    </a:cubicBezTo>
                    <a:cubicBezTo>
                      <a:pt x="64" y="29"/>
                      <a:pt x="63" y="28"/>
                      <a:pt x="63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4" name="Freeform 795">
                <a:extLst>
                  <a:ext uri="{FF2B5EF4-FFF2-40B4-BE49-F238E27FC236}">
                    <a16:creationId xmlns="" xmlns:a16="http://schemas.microsoft.com/office/drawing/2014/main" id="{9F4259DF-BFBC-9046-9479-7DE73F70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575050"/>
                <a:ext cx="92075" cy="187325"/>
              </a:xfrm>
              <a:custGeom>
                <a:avLst/>
                <a:gdLst>
                  <a:gd name="T0" fmla="*/ 14 w 22"/>
                  <a:gd name="T1" fmla="*/ 41 h 45"/>
                  <a:gd name="T2" fmla="*/ 15 w 22"/>
                  <a:gd name="T3" fmla="*/ 38 h 45"/>
                  <a:gd name="T4" fmla="*/ 17 w 22"/>
                  <a:gd name="T5" fmla="*/ 35 h 45"/>
                  <a:gd name="T6" fmla="*/ 17 w 22"/>
                  <a:gd name="T7" fmla="*/ 34 h 45"/>
                  <a:gd name="T8" fmla="*/ 15 w 22"/>
                  <a:gd name="T9" fmla="*/ 32 h 45"/>
                  <a:gd name="T10" fmla="*/ 15 w 22"/>
                  <a:gd name="T11" fmla="*/ 30 h 45"/>
                  <a:gd name="T12" fmla="*/ 17 w 22"/>
                  <a:gd name="T13" fmla="*/ 28 h 45"/>
                  <a:gd name="T14" fmla="*/ 16 w 22"/>
                  <a:gd name="T15" fmla="*/ 27 h 45"/>
                  <a:gd name="T16" fmla="*/ 15 w 22"/>
                  <a:gd name="T17" fmla="*/ 26 h 45"/>
                  <a:gd name="T18" fmla="*/ 15 w 22"/>
                  <a:gd name="T19" fmla="*/ 24 h 45"/>
                  <a:gd name="T20" fmla="*/ 14 w 22"/>
                  <a:gd name="T21" fmla="*/ 22 h 45"/>
                  <a:gd name="T22" fmla="*/ 17 w 22"/>
                  <a:gd name="T23" fmla="*/ 21 h 45"/>
                  <a:gd name="T24" fmla="*/ 18 w 22"/>
                  <a:gd name="T25" fmla="*/ 19 h 45"/>
                  <a:gd name="T26" fmla="*/ 18 w 22"/>
                  <a:gd name="T27" fmla="*/ 17 h 45"/>
                  <a:gd name="T28" fmla="*/ 18 w 22"/>
                  <a:gd name="T29" fmla="*/ 15 h 45"/>
                  <a:gd name="T30" fmla="*/ 18 w 22"/>
                  <a:gd name="T31" fmla="*/ 14 h 45"/>
                  <a:gd name="T32" fmla="*/ 18 w 22"/>
                  <a:gd name="T33" fmla="*/ 13 h 45"/>
                  <a:gd name="T34" fmla="*/ 18 w 22"/>
                  <a:gd name="T35" fmla="*/ 11 h 45"/>
                  <a:gd name="T36" fmla="*/ 18 w 22"/>
                  <a:gd name="T37" fmla="*/ 10 h 45"/>
                  <a:gd name="T38" fmla="*/ 19 w 22"/>
                  <a:gd name="T39" fmla="*/ 8 h 45"/>
                  <a:gd name="T40" fmla="*/ 22 w 22"/>
                  <a:gd name="T41" fmla="*/ 5 h 45"/>
                  <a:gd name="T42" fmla="*/ 20 w 22"/>
                  <a:gd name="T43" fmla="*/ 2 h 45"/>
                  <a:gd name="T44" fmla="*/ 20 w 22"/>
                  <a:gd name="T45" fmla="*/ 2 h 45"/>
                  <a:gd name="T46" fmla="*/ 18 w 22"/>
                  <a:gd name="T47" fmla="*/ 1 h 45"/>
                  <a:gd name="T48" fmla="*/ 17 w 22"/>
                  <a:gd name="T49" fmla="*/ 1 h 45"/>
                  <a:gd name="T50" fmla="*/ 16 w 22"/>
                  <a:gd name="T51" fmla="*/ 1 h 45"/>
                  <a:gd name="T52" fmla="*/ 15 w 22"/>
                  <a:gd name="T53" fmla="*/ 2 h 45"/>
                  <a:gd name="T54" fmla="*/ 13 w 22"/>
                  <a:gd name="T55" fmla="*/ 3 h 45"/>
                  <a:gd name="T56" fmla="*/ 12 w 22"/>
                  <a:gd name="T57" fmla="*/ 2 h 45"/>
                  <a:gd name="T58" fmla="*/ 10 w 22"/>
                  <a:gd name="T59" fmla="*/ 3 h 45"/>
                  <a:gd name="T60" fmla="*/ 10 w 22"/>
                  <a:gd name="T61" fmla="*/ 1 h 45"/>
                  <a:gd name="T62" fmla="*/ 9 w 22"/>
                  <a:gd name="T63" fmla="*/ 0 h 45"/>
                  <a:gd name="T64" fmla="*/ 4 w 22"/>
                  <a:gd name="T65" fmla="*/ 2 h 45"/>
                  <a:gd name="T66" fmla="*/ 5 w 22"/>
                  <a:gd name="T67" fmla="*/ 4 h 45"/>
                  <a:gd name="T68" fmla="*/ 5 w 22"/>
                  <a:gd name="T69" fmla="*/ 7 h 45"/>
                  <a:gd name="T70" fmla="*/ 6 w 22"/>
                  <a:gd name="T71" fmla="*/ 13 h 45"/>
                  <a:gd name="T72" fmla="*/ 3 w 22"/>
                  <a:gd name="T73" fmla="*/ 22 h 45"/>
                  <a:gd name="T74" fmla="*/ 1 w 22"/>
                  <a:gd name="T75" fmla="*/ 25 h 45"/>
                  <a:gd name="T76" fmla="*/ 1 w 22"/>
                  <a:gd name="T77" fmla="*/ 30 h 45"/>
                  <a:gd name="T78" fmla="*/ 2 w 22"/>
                  <a:gd name="T79" fmla="*/ 33 h 45"/>
                  <a:gd name="T80" fmla="*/ 5 w 22"/>
                  <a:gd name="T81" fmla="*/ 33 h 45"/>
                  <a:gd name="T82" fmla="*/ 5 w 22"/>
                  <a:gd name="T83" fmla="*/ 41 h 45"/>
                  <a:gd name="T84" fmla="*/ 4 w 22"/>
                  <a:gd name="T85" fmla="*/ 45 h 45"/>
                  <a:gd name="T86" fmla="*/ 8 w 22"/>
                  <a:gd name="T87" fmla="*/ 44 h 45"/>
                  <a:gd name="T88" fmla="*/ 12 w 22"/>
                  <a:gd name="T89" fmla="*/ 44 h 45"/>
                  <a:gd name="T90" fmla="*/ 17 w 22"/>
                  <a:gd name="T9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45">
                    <a:moveTo>
                      <a:pt x="14" y="43"/>
                    </a:move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4" y="39"/>
                      <a:pt x="14" y="38"/>
                      <a:pt x="15" y="38"/>
                    </a:cubicBezTo>
                    <a:cubicBezTo>
                      <a:pt x="15" y="37"/>
                      <a:pt x="15" y="36"/>
                      <a:pt x="15" y="36"/>
                    </a:cubicBezTo>
                    <a:cubicBezTo>
                      <a:pt x="16" y="36"/>
                      <a:pt x="17" y="36"/>
                      <a:pt x="17" y="35"/>
                    </a:cubicBezTo>
                    <a:cubicBezTo>
                      <a:pt x="17" y="35"/>
                      <a:pt x="18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5"/>
                      <a:pt x="16" y="34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0"/>
                    </a:cubicBezTo>
                    <a:cubicBezTo>
                      <a:pt x="15" y="29"/>
                      <a:pt x="16" y="29"/>
                      <a:pt x="16" y="29"/>
                    </a:cubicBezTo>
                    <a:cubicBezTo>
                      <a:pt x="17" y="29"/>
                      <a:pt x="17" y="28"/>
                      <a:pt x="17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6"/>
                      <a:pt x="16" y="27"/>
                      <a:pt x="16" y="26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3"/>
                      <a:pt x="13" y="22"/>
                      <a:pt x="14" y="22"/>
                    </a:cubicBezTo>
                    <a:cubicBezTo>
                      <a:pt x="14" y="21"/>
                      <a:pt x="16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7" y="10"/>
                      <a:pt x="18" y="10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9" y="9"/>
                      <a:pt x="18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0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4" y="19"/>
                      <a:pt x="3" y="21"/>
                      <a:pt x="3" y="22"/>
                    </a:cubicBezTo>
                    <a:cubicBezTo>
                      <a:pt x="3" y="23"/>
                      <a:pt x="2" y="23"/>
                      <a:pt x="2" y="24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1" y="26"/>
                      <a:pt x="1" y="27"/>
                      <a:pt x="1" y="28"/>
                    </a:cubicBezTo>
                    <a:cubicBezTo>
                      <a:pt x="1" y="28"/>
                      <a:pt x="0" y="29"/>
                      <a:pt x="1" y="30"/>
                    </a:cubicBezTo>
                    <a:cubicBezTo>
                      <a:pt x="1" y="30"/>
                      <a:pt x="1" y="30"/>
                      <a:pt x="2" y="31"/>
                    </a:cubicBezTo>
                    <a:cubicBezTo>
                      <a:pt x="3" y="31"/>
                      <a:pt x="2" y="32"/>
                      <a:pt x="2" y="33"/>
                    </a:cubicBezTo>
                    <a:cubicBezTo>
                      <a:pt x="3" y="33"/>
                      <a:pt x="3" y="32"/>
                      <a:pt x="4" y="32"/>
                    </a:cubicBezTo>
                    <a:cubicBezTo>
                      <a:pt x="4" y="32"/>
                      <a:pt x="5" y="33"/>
                      <a:pt x="5" y="33"/>
                    </a:cubicBezTo>
                    <a:cubicBezTo>
                      <a:pt x="5" y="35"/>
                      <a:pt x="4" y="36"/>
                      <a:pt x="5" y="37"/>
                    </a:cubicBezTo>
                    <a:cubicBezTo>
                      <a:pt x="5" y="38"/>
                      <a:pt x="5" y="40"/>
                      <a:pt x="5" y="41"/>
                    </a:cubicBezTo>
                    <a:cubicBezTo>
                      <a:pt x="4" y="42"/>
                      <a:pt x="4" y="43"/>
                      <a:pt x="4" y="43"/>
                    </a:cubicBezTo>
                    <a:cubicBezTo>
                      <a:pt x="4" y="44"/>
                      <a:pt x="3" y="44"/>
                      <a:pt x="4" y="45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10" y="44"/>
                    </a:cubicBezTo>
                    <a:cubicBezTo>
                      <a:pt x="11" y="45"/>
                      <a:pt x="11" y="45"/>
                      <a:pt x="12" y="44"/>
                    </a:cubicBezTo>
                    <a:cubicBezTo>
                      <a:pt x="13" y="44"/>
                      <a:pt x="13" y="43"/>
                      <a:pt x="14" y="43"/>
                    </a:cubicBezTo>
                    <a:cubicBezTo>
                      <a:pt x="15" y="43"/>
                      <a:pt x="16" y="43"/>
                      <a:pt x="17" y="43"/>
                    </a:cubicBezTo>
                    <a:cubicBezTo>
                      <a:pt x="16" y="43"/>
                      <a:pt x="15" y="43"/>
                      <a:pt x="14" y="4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5" name="Freeform 797">
                <a:extLst>
                  <a:ext uri="{FF2B5EF4-FFF2-40B4-BE49-F238E27FC236}">
                    <a16:creationId xmlns="" xmlns:a16="http://schemas.microsoft.com/office/drawing/2014/main" id="{D16CCEDF-D048-B24D-A834-223CF37E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8" y="3321050"/>
                <a:ext cx="95250" cy="120650"/>
              </a:xfrm>
              <a:custGeom>
                <a:avLst/>
                <a:gdLst>
                  <a:gd name="T0" fmla="*/ 12 w 23"/>
                  <a:gd name="T1" fmla="*/ 28 h 29"/>
                  <a:gd name="T2" fmla="*/ 14 w 23"/>
                  <a:gd name="T3" fmla="*/ 25 h 29"/>
                  <a:gd name="T4" fmla="*/ 15 w 23"/>
                  <a:gd name="T5" fmla="*/ 24 h 29"/>
                  <a:gd name="T6" fmla="*/ 15 w 23"/>
                  <a:gd name="T7" fmla="*/ 22 h 29"/>
                  <a:gd name="T8" fmla="*/ 17 w 23"/>
                  <a:gd name="T9" fmla="*/ 19 h 29"/>
                  <a:gd name="T10" fmla="*/ 18 w 23"/>
                  <a:gd name="T11" fmla="*/ 20 h 29"/>
                  <a:gd name="T12" fmla="*/ 20 w 23"/>
                  <a:gd name="T13" fmla="*/ 21 h 29"/>
                  <a:gd name="T14" fmla="*/ 21 w 23"/>
                  <a:gd name="T15" fmla="*/ 21 h 29"/>
                  <a:gd name="T16" fmla="*/ 22 w 23"/>
                  <a:gd name="T17" fmla="*/ 19 h 29"/>
                  <a:gd name="T18" fmla="*/ 21 w 23"/>
                  <a:gd name="T19" fmla="*/ 16 h 29"/>
                  <a:gd name="T20" fmla="*/ 20 w 23"/>
                  <a:gd name="T21" fmla="*/ 14 h 29"/>
                  <a:gd name="T22" fmla="*/ 19 w 23"/>
                  <a:gd name="T23" fmla="*/ 13 h 29"/>
                  <a:gd name="T24" fmla="*/ 19 w 23"/>
                  <a:gd name="T25" fmla="*/ 12 h 29"/>
                  <a:gd name="T26" fmla="*/ 17 w 23"/>
                  <a:gd name="T27" fmla="*/ 10 h 29"/>
                  <a:gd name="T28" fmla="*/ 17 w 23"/>
                  <a:gd name="T29" fmla="*/ 8 h 29"/>
                  <a:gd name="T30" fmla="*/ 17 w 23"/>
                  <a:gd name="T31" fmla="*/ 7 h 29"/>
                  <a:gd name="T32" fmla="*/ 16 w 23"/>
                  <a:gd name="T33" fmla="*/ 5 h 29"/>
                  <a:gd name="T34" fmla="*/ 14 w 23"/>
                  <a:gd name="T35" fmla="*/ 4 h 29"/>
                  <a:gd name="T36" fmla="*/ 12 w 23"/>
                  <a:gd name="T37" fmla="*/ 3 h 29"/>
                  <a:gd name="T38" fmla="*/ 11 w 23"/>
                  <a:gd name="T39" fmla="*/ 3 h 29"/>
                  <a:gd name="T40" fmla="*/ 10 w 23"/>
                  <a:gd name="T41" fmla="*/ 2 h 29"/>
                  <a:gd name="T42" fmla="*/ 10 w 23"/>
                  <a:gd name="T43" fmla="*/ 2 h 29"/>
                  <a:gd name="T44" fmla="*/ 9 w 23"/>
                  <a:gd name="T45" fmla="*/ 1 h 29"/>
                  <a:gd name="T46" fmla="*/ 7 w 23"/>
                  <a:gd name="T47" fmla="*/ 0 h 29"/>
                  <a:gd name="T48" fmla="*/ 5 w 23"/>
                  <a:gd name="T49" fmla="*/ 0 h 29"/>
                  <a:gd name="T50" fmla="*/ 4 w 23"/>
                  <a:gd name="T51" fmla="*/ 1 h 29"/>
                  <a:gd name="T52" fmla="*/ 2 w 23"/>
                  <a:gd name="T53" fmla="*/ 1 h 29"/>
                  <a:gd name="T54" fmla="*/ 0 w 23"/>
                  <a:gd name="T55" fmla="*/ 2 h 29"/>
                  <a:gd name="T56" fmla="*/ 4 w 23"/>
                  <a:gd name="T57" fmla="*/ 7 h 29"/>
                  <a:gd name="T58" fmla="*/ 6 w 23"/>
                  <a:gd name="T59" fmla="*/ 10 h 29"/>
                  <a:gd name="T60" fmla="*/ 8 w 23"/>
                  <a:gd name="T61" fmla="*/ 13 h 29"/>
                  <a:gd name="T62" fmla="*/ 10 w 23"/>
                  <a:gd name="T63" fmla="*/ 19 h 29"/>
                  <a:gd name="T64" fmla="*/ 10 w 23"/>
                  <a:gd name="T65" fmla="*/ 22 h 29"/>
                  <a:gd name="T66" fmla="*/ 10 w 23"/>
                  <a:gd name="T67" fmla="*/ 28 h 29"/>
                  <a:gd name="T68" fmla="*/ 12 w 23"/>
                  <a:gd name="T6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9">
                    <a:moveTo>
                      <a:pt x="12" y="29"/>
                    </a:moveTo>
                    <a:cubicBezTo>
                      <a:pt x="13" y="29"/>
                      <a:pt x="12" y="28"/>
                      <a:pt x="12" y="28"/>
                    </a:cubicBezTo>
                    <a:cubicBezTo>
                      <a:pt x="13" y="28"/>
                      <a:pt x="13" y="27"/>
                      <a:pt x="13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4"/>
                    </a:cubicBezTo>
                    <a:cubicBezTo>
                      <a:pt x="15" y="24"/>
                      <a:pt x="16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6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8" y="20"/>
                      <a:pt x="18" y="20"/>
                    </a:cubicBezTo>
                    <a:cubicBezTo>
                      <a:pt x="18" y="21"/>
                      <a:pt x="19" y="20"/>
                      <a:pt x="19" y="20"/>
                    </a:cubicBezTo>
                    <a:cubicBezTo>
                      <a:pt x="19" y="20"/>
                      <a:pt x="20" y="21"/>
                      <a:pt x="20" y="21"/>
                    </a:cubicBezTo>
                    <a:cubicBezTo>
                      <a:pt x="20" y="21"/>
                      <a:pt x="21" y="20"/>
                      <a:pt x="21" y="20"/>
                    </a:cubicBezTo>
                    <a:cubicBezTo>
                      <a:pt x="21" y="20"/>
                      <a:pt x="21" y="21"/>
                      <a:pt x="21" y="21"/>
                    </a:cubicBezTo>
                    <a:cubicBezTo>
                      <a:pt x="22" y="21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2" y="19"/>
                      <a:pt x="22" y="17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1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8" y="11"/>
                      <a:pt x="17" y="11"/>
                      <a:pt x="17" y="10"/>
                    </a:cubicBezTo>
                    <a:cubicBezTo>
                      <a:pt x="17" y="10"/>
                      <a:pt x="17" y="10"/>
                      <a:pt x="16" y="10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1" y="3"/>
                      <a:pt x="11" y="2"/>
                    </a:cubicBezTo>
                    <a:cubicBezTo>
                      <a:pt x="11" y="2"/>
                      <a:pt x="10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3" y="4"/>
                      <a:pt x="3" y="5"/>
                    </a:cubicBezTo>
                    <a:cubicBezTo>
                      <a:pt x="3" y="5"/>
                      <a:pt x="3" y="6"/>
                      <a:pt x="4" y="7"/>
                    </a:cubicBezTo>
                    <a:cubicBezTo>
                      <a:pt x="4" y="7"/>
                      <a:pt x="4" y="8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7" y="12"/>
                      <a:pt x="7" y="12"/>
                      <a:pt x="8" y="13"/>
                    </a:cubicBezTo>
                    <a:cubicBezTo>
                      <a:pt x="8" y="14"/>
                      <a:pt x="9" y="14"/>
                      <a:pt x="9" y="15"/>
                    </a:cubicBezTo>
                    <a:cubicBezTo>
                      <a:pt x="10" y="16"/>
                      <a:pt x="11" y="17"/>
                      <a:pt x="10" y="19"/>
                    </a:cubicBezTo>
                    <a:cubicBezTo>
                      <a:pt x="10" y="19"/>
                      <a:pt x="11" y="20"/>
                      <a:pt x="10" y="21"/>
                    </a:cubicBezTo>
                    <a:cubicBezTo>
                      <a:pt x="10" y="21"/>
                      <a:pt x="10" y="22"/>
                      <a:pt x="10" y="22"/>
                    </a:cubicBezTo>
                    <a:cubicBezTo>
                      <a:pt x="10" y="23"/>
                      <a:pt x="10" y="25"/>
                      <a:pt x="10" y="26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6" name="Freeform 798">
                <a:extLst>
                  <a:ext uri="{FF2B5EF4-FFF2-40B4-BE49-F238E27FC236}">
                    <a16:creationId xmlns="" xmlns:a16="http://schemas.microsoft.com/office/drawing/2014/main" id="{10A47E9B-91AC-0540-9647-3D21FE27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3784600"/>
                <a:ext cx="3175" cy="3175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  <a:gd name="T30" fmla="*/ 1 w 1"/>
                  <a:gd name="T31" fmla="*/ 1 h 1"/>
                  <a:gd name="T32" fmla="*/ 1 w 1"/>
                  <a:gd name="T33" fmla="*/ 1 h 1"/>
                  <a:gd name="T34" fmla="*/ 1 w 1"/>
                  <a:gd name="T35" fmla="*/ 1 h 1"/>
                  <a:gd name="T36" fmla="*/ 1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0 w 1"/>
                  <a:gd name="T51" fmla="*/ 1 h 1"/>
                  <a:gd name="T52" fmla="*/ 0 w 1"/>
                  <a:gd name="T53" fmla="*/ 1 h 1"/>
                  <a:gd name="T54" fmla="*/ 0 w 1"/>
                  <a:gd name="T55" fmla="*/ 1 h 1"/>
                  <a:gd name="T56" fmla="*/ 0 w 1"/>
                  <a:gd name="T57" fmla="*/ 1 h 1"/>
                  <a:gd name="T58" fmla="*/ 0 w 1"/>
                  <a:gd name="T59" fmla="*/ 1 h 1"/>
                  <a:gd name="T60" fmla="*/ 0 w 1"/>
                  <a:gd name="T6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7" name="Freeform 799">
                <a:extLst>
                  <a:ext uri="{FF2B5EF4-FFF2-40B4-BE49-F238E27FC236}">
                    <a16:creationId xmlns="" xmlns:a16="http://schemas.microsoft.com/office/drawing/2014/main" id="{1F7BEDAE-7A18-554D-A2B2-3C2E05C73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8" name="Freeform 800">
                <a:extLst>
                  <a:ext uri="{FF2B5EF4-FFF2-40B4-BE49-F238E27FC236}">
                    <a16:creationId xmlns="" xmlns:a16="http://schemas.microsoft.com/office/drawing/2014/main" id="{7290FB15-F44B-DC46-A543-79560681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9525" cy="7938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2 w 2"/>
                  <a:gd name="T29" fmla="*/ 1 h 2"/>
                  <a:gd name="T30" fmla="*/ 2 w 2"/>
                  <a:gd name="T31" fmla="*/ 1 h 2"/>
                  <a:gd name="T32" fmla="*/ 2 w 2"/>
                  <a:gd name="T33" fmla="*/ 2 h 2"/>
                  <a:gd name="T34" fmla="*/ 2 w 2"/>
                  <a:gd name="T35" fmla="*/ 1 h 2"/>
                  <a:gd name="T36" fmla="*/ 2 w 2"/>
                  <a:gd name="T37" fmla="*/ 1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2 h 2"/>
                  <a:gd name="T46" fmla="*/ 2 w 2"/>
                  <a:gd name="T47" fmla="*/ 2 h 2"/>
                  <a:gd name="T48" fmla="*/ 2 w 2"/>
                  <a:gd name="T49" fmla="*/ 2 h 2"/>
                  <a:gd name="T50" fmla="*/ 2 w 2"/>
                  <a:gd name="T51" fmla="*/ 2 h 2"/>
                  <a:gd name="T52" fmla="*/ 2 w 2"/>
                  <a:gd name="T53" fmla="*/ 2 h 2"/>
                  <a:gd name="T54" fmla="*/ 2 w 2"/>
                  <a:gd name="T55" fmla="*/ 2 h 2"/>
                  <a:gd name="T56" fmla="*/ 2 w 2"/>
                  <a:gd name="T57" fmla="*/ 2 h 2"/>
                  <a:gd name="T58" fmla="*/ 2 w 2"/>
                  <a:gd name="T59" fmla="*/ 2 h 2"/>
                  <a:gd name="T60" fmla="*/ 2 w 2"/>
                  <a:gd name="T61" fmla="*/ 2 h 2"/>
                  <a:gd name="T62" fmla="*/ 2 w 2"/>
                  <a:gd name="T63" fmla="*/ 2 h 2"/>
                  <a:gd name="T64" fmla="*/ 2 w 2"/>
                  <a:gd name="T65" fmla="*/ 2 h 2"/>
                  <a:gd name="T66" fmla="*/ 2 w 2"/>
                  <a:gd name="T67" fmla="*/ 2 h 2"/>
                  <a:gd name="T68" fmla="*/ 2 w 2"/>
                  <a:gd name="T69" fmla="*/ 2 h 2"/>
                  <a:gd name="T70" fmla="*/ 2 w 2"/>
                  <a:gd name="T71" fmla="*/ 2 h 2"/>
                  <a:gd name="T72" fmla="*/ 1 w 2"/>
                  <a:gd name="T73" fmla="*/ 2 h 2"/>
                  <a:gd name="T74" fmla="*/ 1 w 2"/>
                  <a:gd name="T75" fmla="*/ 2 h 2"/>
                  <a:gd name="T76" fmla="*/ 1 w 2"/>
                  <a:gd name="T77" fmla="*/ 2 h 2"/>
                  <a:gd name="T78" fmla="*/ 1 w 2"/>
                  <a:gd name="T79" fmla="*/ 2 h 2"/>
                  <a:gd name="T80" fmla="*/ 1 w 2"/>
                  <a:gd name="T81" fmla="*/ 2 h 2"/>
                  <a:gd name="T82" fmla="*/ 1 w 2"/>
                  <a:gd name="T83" fmla="*/ 2 h 2"/>
                  <a:gd name="T84" fmla="*/ 0 w 2"/>
                  <a:gd name="T85" fmla="*/ 2 h 2"/>
                  <a:gd name="T86" fmla="*/ 0 w 2"/>
                  <a:gd name="T87" fmla="*/ 1 h 2"/>
                  <a:gd name="T88" fmla="*/ 0 w 2"/>
                  <a:gd name="T89" fmla="*/ 1 h 2"/>
                  <a:gd name="T90" fmla="*/ 0 w 2"/>
                  <a:gd name="T91" fmla="*/ 1 h 2"/>
                  <a:gd name="T92" fmla="*/ 0 w 2"/>
                  <a:gd name="T93" fmla="*/ 1 h 2"/>
                  <a:gd name="T94" fmla="*/ 0 w 2"/>
                  <a:gd name="T95" fmla="*/ 1 h 2"/>
                  <a:gd name="T96" fmla="*/ 0 w 2"/>
                  <a:gd name="T97" fmla="*/ 1 h 2"/>
                  <a:gd name="T98" fmla="*/ 0 w 2"/>
                  <a:gd name="T99" fmla="*/ 1 h 2"/>
                  <a:gd name="T100" fmla="*/ 0 w 2"/>
                  <a:gd name="T101" fmla="*/ 1 h 2"/>
                  <a:gd name="T102" fmla="*/ 0 w 2"/>
                  <a:gd name="T103" fmla="*/ 0 h 2"/>
                  <a:gd name="T104" fmla="*/ 0 w 2"/>
                  <a:gd name="T10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9" name="Freeform 801">
                <a:extLst>
                  <a:ext uri="{FF2B5EF4-FFF2-40B4-BE49-F238E27FC236}">
                    <a16:creationId xmlns="" xmlns:a16="http://schemas.microsoft.com/office/drawing/2014/main" id="{B5942D27-A217-4149-8234-5F0B56B2EE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75288" y="3092450"/>
                <a:ext cx="107950" cy="128588"/>
              </a:xfrm>
              <a:custGeom>
                <a:avLst/>
                <a:gdLst>
                  <a:gd name="T0" fmla="*/ 17 w 26"/>
                  <a:gd name="T1" fmla="*/ 31 h 31"/>
                  <a:gd name="T2" fmla="*/ 16 w 26"/>
                  <a:gd name="T3" fmla="*/ 30 h 31"/>
                  <a:gd name="T4" fmla="*/ 16 w 26"/>
                  <a:gd name="T5" fmla="*/ 27 h 31"/>
                  <a:gd name="T6" fmla="*/ 15 w 26"/>
                  <a:gd name="T7" fmla="*/ 26 h 31"/>
                  <a:gd name="T8" fmla="*/ 12 w 26"/>
                  <a:gd name="T9" fmla="*/ 25 h 31"/>
                  <a:gd name="T10" fmla="*/ 11 w 26"/>
                  <a:gd name="T11" fmla="*/ 23 h 31"/>
                  <a:gd name="T12" fmla="*/ 10 w 26"/>
                  <a:gd name="T13" fmla="*/ 23 h 31"/>
                  <a:gd name="T14" fmla="*/ 8 w 26"/>
                  <a:gd name="T15" fmla="*/ 23 h 31"/>
                  <a:gd name="T16" fmla="*/ 6 w 26"/>
                  <a:gd name="T17" fmla="*/ 25 h 31"/>
                  <a:gd name="T18" fmla="*/ 5 w 26"/>
                  <a:gd name="T19" fmla="*/ 26 h 31"/>
                  <a:gd name="T20" fmla="*/ 2 w 26"/>
                  <a:gd name="T21" fmla="*/ 26 h 31"/>
                  <a:gd name="T22" fmla="*/ 0 w 26"/>
                  <a:gd name="T23" fmla="*/ 26 h 31"/>
                  <a:gd name="T24" fmla="*/ 1 w 26"/>
                  <a:gd name="T25" fmla="*/ 24 h 31"/>
                  <a:gd name="T26" fmla="*/ 4 w 26"/>
                  <a:gd name="T27" fmla="*/ 25 h 31"/>
                  <a:gd name="T28" fmla="*/ 5 w 26"/>
                  <a:gd name="T29" fmla="*/ 25 h 31"/>
                  <a:gd name="T30" fmla="*/ 5 w 26"/>
                  <a:gd name="T31" fmla="*/ 22 h 31"/>
                  <a:gd name="T32" fmla="*/ 2 w 26"/>
                  <a:gd name="T33" fmla="*/ 21 h 31"/>
                  <a:gd name="T34" fmla="*/ 5 w 26"/>
                  <a:gd name="T35" fmla="*/ 22 h 31"/>
                  <a:gd name="T36" fmla="*/ 4 w 26"/>
                  <a:gd name="T37" fmla="*/ 20 h 31"/>
                  <a:gd name="T38" fmla="*/ 4 w 26"/>
                  <a:gd name="T39" fmla="*/ 19 h 31"/>
                  <a:gd name="T40" fmla="*/ 5 w 26"/>
                  <a:gd name="T41" fmla="*/ 17 h 31"/>
                  <a:gd name="T42" fmla="*/ 8 w 26"/>
                  <a:gd name="T43" fmla="*/ 14 h 31"/>
                  <a:gd name="T44" fmla="*/ 9 w 26"/>
                  <a:gd name="T45" fmla="*/ 7 h 31"/>
                  <a:gd name="T46" fmla="*/ 12 w 26"/>
                  <a:gd name="T47" fmla="*/ 7 h 31"/>
                  <a:gd name="T48" fmla="*/ 14 w 26"/>
                  <a:gd name="T49" fmla="*/ 6 h 31"/>
                  <a:gd name="T50" fmla="*/ 17 w 26"/>
                  <a:gd name="T51" fmla="*/ 3 h 31"/>
                  <a:gd name="T52" fmla="*/ 23 w 26"/>
                  <a:gd name="T53" fmla="*/ 2 h 31"/>
                  <a:gd name="T54" fmla="*/ 25 w 26"/>
                  <a:gd name="T55" fmla="*/ 4 h 31"/>
                  <a:gd name="T56" fmla="*/ 26 w 26"/>
                  <a:gd name="T57" fmla="*/ 4 h 31"/>
                  <a:gd name="T58" fmla="*/ 25 w 26"/>
                  <a:gd name="T59" fmla="*/ 8 h 31"/>
                  <a:gd name="T60" fmla="*/ 23 w 26"/>
                  <a:gd name="T61" fmla="*/ 11 h 31"/>
                  <a:gd name="T62" fmla="*/ 25 w 26"/>
                  <a:gd name="T63" fmla="*/ 13 h 31"/>
                  <a:gd name="T64" fmla="*/ 23 w 26"/>
                  <a:gd name="T65" fmla="*/ 16 h 31"/>
                  <a:gd name="T66" fmla="*/ 23 w 26"/>
                  <a:gd name="T67" fmla="*/ 18 h 31"/>
                  <a:gd name="T68" fmla="*/ 20 w 26"/>
                  <a:gd name="T69" fmla="*/ 19 h 31"/>
                  <a:gd name="T70" fmla="*/ 17 w 26"/>
                  <a:gd name="T71" fmla="*/ 20 h 31"/>
                  <a:gd name="T72" fmla="*/ 19 w 26"/>
                  <a:gd name="T73" fmla="*/ 25 h 31"/>
                  <a:gd name="T74" fmla="*/ 18 w 26"/>
                  <a:gd name="T75" fmla="*/ 27 h 31"/>
                  <a:gd name="T76" fmla="*/ 17 w 26"/>
                  <a:gd name="T77" fmla="*/ 28 h 31"/>
                  <a:gd name="T78" fmla="*/ 17 w 26"/>
                  <a:gd name="T79" fmla="*/ 31 h 31"/>
                  <a:gd name="T80" fmla="*/ 2 w 26"/>
                  <a:gd name="T81" fmla="*/ 24 h 31"/>
                  <a:gd name="T82" fmla="*/ 4 w 26"/>
                  <a:gd name="T83" fmla="*/ 24 h 31"/>
                  <a:gd name="T84" fmla="*/ 4 w 26"/>
                  <a:gd name="T85" fmla="*/ 23 h 31"/>
                  <a:gd name="T86" fmla="*/ 3 w 26"/>
                  <a:gd name="T87" fmla="*/ 22 h 31"/>
                  <a:gd name="T88" fmla="*/ 0 w 26"/>
                  <a:gd name="T89" fmla="*/ 23 h 31"/>
                  <a:gd name="T90" fmla="*/ 11 w 26"/>
                  <a:gd name="T91" fmla="*/ 5 h 31"/>
                  <a:gd name="T92" fmla="*/ 10 w 26"/>
                  <a:gd name="T93" fmla="*/ 6 h 31"/>
                  <a:gd name="T94" fmla="*/ 9 w 26"/>
                  <a:gd name="T95" fmla="*/ 6 h 31"/>
                  <a:gd name="T96" fmla="*/ 9 w 26"/>
                  <a:gd name="T97" fmla="*/ 6 h 31"/>
                  <a:gd name="T98" fmla="*/ 11 w 26"/>
                  <a:gd name="T99" fmla="*/ 3 h 31"/>
                  <a:gd name="T100" fmla="*/ 11 w 26"/>
                  <a:gd name="T101" fmla="*/ 4 h 31"/>
                  <a:gd name="T102" fmla="*/ 13 w 26"/>
                  <a:gd name="T103" fmla="*/ 2 h 31"/>
                  <a:gd name="T104" fmla="*/ 17 w 26"/>
                  <a:gd name="T105" fmla="*/ 1 h 31"/>
                  <a:gd name="T106" fmla="*/ 12 w 26"/>
                  <a:gd name="T107" fmla="*/ 3 h 31"/>
                  <a:gd name="T108" fmla="*/ 19 w 26"/>
                  <a:gd name="T109" fmla="*/ 1 h 31"/>
                  <a:gd name="T110" fmla="*/ 19 w 26"/>
                  <a:gd name="T111" fmla="*/ 1 h 31"/>
                  <a:gd name="T112" fmla="*/ 19 w 26"/>
                  <a:gd name="T113" fmla="*/ 1 h 31"/>
                  <a:gd name="T114" fmla="*/ 21 w 26"/>
                  <a:gd name="T115" fmla="*/ 1 h 31"/>
                  <a:gd name="T116" fmla="*/ 23 w 26"/>
                  <a:gd name="T117" fmla="*/ 0 h 31"/>
                  <a:gd name="T118" fmla="*/ 23 w 26"/>
                  <a:gd name="T1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6" y="31"/>
                    </a:cubicBezTo>
                    <a:cubicBezTo>
                      <a:pt x="15" y="31"/>
                      <a:pt x="15" y="30"/>
                      <a:pt x="16" y="30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6"/>
                      <a:pt x="15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5"/>
                      <a:pt x="14" y="26"/>
                      <a:pt x="13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11" y="24"/>
                      <a:pt x="11" y="24"/>
                      <a:pt x="11" y="23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9" y="23"/>
                      <a:pt x="9" y="24"/>
                      <a:pt x="8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7" y="23"/>
                      <a:pt x="7" y="24"/>
                      <a:pt x="7" y="24"/>
                    </a:cubicBezTo>
                    <a:cubicBezTo>
                      <a:pt x="7" y="25"/>
                      <a:pt x="7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5" y="26"/>
                      <a:pt x="5" y="26"/>
                    </a:cubicBezTo>
                    <a:cubicBezTo>
                      <a:pt x="4" y="26"/>
                      <a:pt x="4" y="27"/>
                      <a:pt x="3" y="26"/>
                    </a:cubicBezTo>
                    <a:cubicBezTo>
                      <a:pt x="3" y="26"/>
                      <a:pt x="2" y="26"/>
                      <a:pt x="2" y="26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5"/>
                      <a:pt x="1" y="24"/>
                      <a:pt x="1" y="24"/>
                    </a:cubicBezTo>
                    <a:cubicBezTo>
                      <a:pt x="1" y="24"/>
                      <a:pt x="2" y="24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6" y="24"/>
                      <a:pt x="6" y="24"/>
                      <a:pt x="6" y="23"/>
                    </a:cubicBezTo>
                    <a:cubicBezTo>
                      <a:pt x="6" y="23"/>
                      <a:pt x="5" y="23"/>
                      <a:pt x="5" y="22"/>
                    </a:cubicBezTo>
                    <a:cubicBezTo>
                      <a:pt x="4" y="22"/>
                      <a:pt x="4" y="21"/>
                      <a:pt x="3" y="21"/>
                    </a:cubicBezTo>
                    <a:cubicBezTo>
                      <a:pt x="3" y="21"/>
                      <a:pt x="2" y="22"/>
                      <a:pt x="2" y="21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3" y="20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19"/>
                      <a:pt x="4" y="20"/>
                      <a:pt x="4" y="19"/>
                    </a:cubicBezTo>
                    <a:cubicBezTo>
                      <a:pt x="5" y="19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9"/>
                      <a:pt x="9" y="8"/>
                      <a:pt x="9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2"/>
                      <a:pt x="20" y="2"/>
                      <a:pt x="21" y="2"/>
                    </a:cubicBezTo>
                    <a:cubicBezTo>
                      <a:pt x="22" y="2"/>
                      <a:pt x="23" y="1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5" y="3"/>
                      <a:pt x="25" y="3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7"/>
                      <a:pt x="26" y="7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4" y="11"/>
                      <a:pt x="24" y="11"/>
                      <a:pt x="23" y="11"/>
                    </a:cubicBezTo>
                    <a:cubicBezTo>
                      <a:pt x="23" y="11"/>
                      <a:pt x="22" y="11"/>
                      <a:pt x="22" y="12"/>
                    </a:cubicBezTo>
                    <a:cubicBezTo>
                      <a:pt x="22" y="14"/>
                      <a:pt x="24" y="12"/>
                      <a:pt x="25" y="13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4" y="16"/>
                      <a:pt x="24" y="16"/>
                      <a:pt x="23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7"/>
                      <a:pt x="23" y="17"/>
                      <a:pt x="23" y="18"/>
                    </a:cubicBezTo>
                    <a:cubicBezTo>
                      <a:pt x="23" y="18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20" y="19"/>
                      <a:pt x="19" y="19"/>
                      <a:pt x="18" y="19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1"/>
                      <a:pt x="18" y="22"/>
                      <a:pt x="19" y="23"/>
                    </a:cubicBezTo>
                    <a:cubicBezTo>
                      <a:pt x="19" y="23"/>
                      <a:pt x="19" y="24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8" y="27"/>
                      <a:pt x="19" y="27"/>
                      <a:pt x="18" y="27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9"/>
                      <a:pt x="18" y="29"/>
                      <a:pt x="18" y="29"/>
                    </a:cubicBezTo>
                    <a:cubicBezTo>
                      <a:pt x="19" y="30"/>
                      <a:pt x="18" y="30"/>
                      <a:pt x="17" y="31"/>
                    </a:cubicBezTo>
                    <a:close/>
                    <a:moveTo>
                      <a:pt x="0" y="23"/>
                    </a:moveTo>
                    <a:cubicBezTo>
                      <a:pt x="0" y="24"/>
                      <a:pt x="2" y="23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2"/>
                      <a:pt x="3" y="22"/>
                    </a:cubicBezTo>
                    <a:cubicBezTo>
                      <a:pt x="3" y="22"/>
                      <a:pt x="2" y="23"/>
                      <a:pt x="1" y="22"/>
                    </a:cubicBezTo>
                    <a:cubicBezTo>
                      <a:pt x="1" y="22"/>
                      <a:pt x="0" y="22"/>
                      <a:pt x="0" y="23"/>
                    </a:cubicBezTo>
                    <a:close/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2"/>
                    </a:move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2"/>
                      <a:pt x="17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2"/>
                      <a:pt x="12" y="2"/>
                      <a:pt x="12" y="3"/>
                    </a:cubicBezTo>
                    <a:cubicBezTo>
                      <a:pt x="13" y="3"/>
                      <a:pt x="13" y="3"/>
                      <a:pt x="13" y="2"/>
                    </a:cubicBezTo>
                    <a:close/>
                    <a:moveTo>
                      <a:pt x="19" y="1"/>
                    </a:moveTo>
                    <a:cubicBezTo>
                      <a:pt x="18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lose/>
                    <a:moveTo>
                      <a:pt x="21" y="0"/>
                    </a:moveTo>
                    <a:cubicBezTo>
                      <a:pt x="20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0" name="Freeform 802">
                <a:extLst>
                  <a:ext uri="{FF2B5EF4-FFF2-40B4-BE49-F238E27FC236}">
                    <a16:creationId xmlns="" xmlns:a16="http://schemas.microsoft.com/office/drawing/2014/main" id="{1F74BC3F-A0C9-0A4B-AAE4-4BC9EE6E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1963" y="3251200"/>
                <a:ext cx="20637" cy="28575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2 h 7"/>
                  <a:gd name="T4" fmla="*/ 2 w 5"/>
                  <a:gd name="T5" fmla="*/ 0 h 7"/>
                  <a:gd name="T6" fmla="*/ 2 w 5"/>
                  <a:gd name="T7" fmla="*/ 0 h 7"/>
                  <a:gd name="T8" fmla="*/ 2 w 5"/>
                  <a:gd name="T9" fmla="*/ 0 h 7"/>
                  <a:gd name="T10" fmla="*/ 3 w 5"/>
                  <a:gd name="T11" fmla="*/ 2 h 7"/>
                  <a:gd name="T12" fmla="*/ 4 w 5"/>
                  <a:gd name="T13" fmla="*/ 3 h 7"/>
                  <a:gd name="T14" fmla="*/ 5 w 5"/>
                  <a:gd name="T15" fmla="*/ 5 h 7"/>
                  <a:gd name="T16" fmla="*/ 4 w 5"/>
                  <a:gd name="T17" fmla="*/ 7 h 7"/>
                  <a:gd name="T18" fmla="*/ 2 w 5"/>
                  <a:gd name="T19" fmla="*/ 7 h 7"/>
                  <a:gd name="T20" fmla="*/ 0 w 5"/>
                  <a:gd name="T21" fmla="*/ 6 h 7"/>
                  <a:gd name="T22" fmla="*/ 1 w 5"/>
                  <a:gd name="T23" fmla="*/ 5 h 7"/>
                  <a:gd name="T24" fmla="*/ 0 w 5"/>
                  <a:gd name="T25" fmla="*/ 4 h 7"/>
                  <a:gd name="T26" fmla="*/ 0 w 5"/>
                  <a:gd name="T27" fmla="*/ 3 h 7"/>
                  <a:gd name="T28" fmla="*/ 0 w 5"/>
                  <a:gd name="T2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1" name="Freeform 803">
                <a:extLst>
                  <a:ext uri="{FF2B5EF4-FFF2-40B4-BE49-F238E27FC236}">
                    <a16:creationId xmlns="" xmlns:a16="http://schemas.microsoft.com/office/drawing/2014/main" id="{2C91747C-5521-E14C-8195-D557F0B43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0588" y="2954338"/>
                <a:ext cx="163512" cy="125413"/>
              </a:xfrm>
              <a:custGeom>
                <a:avLst/>
                <a:gdLst>
                  <a:gd name="T0" fmla="*/ 20 w 39"/>
                  <a:gd name="T1" fmla="*/ 29 h 30"/>
                  <a:gd name="T2" fmla="*/ 22 w 39"/>
                  <a:gd name="T3" fmla="*/ 29 h 30"/>
                  <a:gd name="T4" fmla="*/ 24 w 39"/>
                  <a:gd name="T5" fmla="*/ 29 h 30"/>
                  <a:gd name="T6" fmla="*/ 25 w 39"/>
                  <a:gd name="T7" fmla="*/ 27 h 30"/>
                  <a:gd name="T8" fmla="*/ 28 w 39"/>
                  <a:gd name="T9" fmla="*/ 26 h 30"/>
                  <a:gd name="T10" fmla="*/ 30 w 39"/>
                  <a:gd name="T11" fmla="*/ 25 h 30"/>
                  <a:gd name="T12" fmla="*/ 31 w 39"/>
                  <a:gd name="T13" fmla="*/ 25 h 30"/>
                  <a:gd name="T14" fmla="*/ 32 w 39"/>
                  <a:gd name="T15" fmla="*/ 21 h 30"/>
                  <a:gd name="T16" fmla="*/ 33 w 39"/>
                  <a:gd name="T17" fmla="*/ 18 h 30"/>
                  <a:gd name="T18" fmla="*/ 37 w 39"/>
                  <a:gd name="T19" fmla="*/ 15 h 30"/>
                  <a:gd name="T20" fmla="*/ 39 w 39"/>
                  <a:gd name="T21" fmla="*/ 14 h 30"/>
                  <a:gd name="T22" fmla="*/ 37 w 39"/>
                  <a:gd name="T23" fmla="*/ 13 h 30"/>
                  <a:gd name="T24" fmla="*/ 36 w 39"/>
                  <a:gd name="T25" fmla="*/ 8 h 30"/>
                  <a:gd name="T26" fmla="*/ 32 w 39"/>
                  <a:gd name="T27" fmla="*/ 4 h 30"/>
                  <a:gd name="T28" fmla="*/ 27 w 39"/>
                  <a:gd name="T29" fmla="*/ 2 h 30"/>
                  <a:gd name="T30" fmla="*/ 25 w 39"/>
                  <a:gd name="T31" fmla="*/ 0 h 30"/>
                  <a:gd name="T32" fmla="*/ 23 w 39"/>
                  <a:gd name="T33" fmla="*/ 2 h 30"/>
                  <a:gd name="T34" fmla="*/ 21 w 39"/>
                  <a:gd name="T35" fmla="*/ 2 h 30"/>
                  <a:gd name="T36" fmla="*/ 18 w 39"/>
                  <a:gd name="T37" fmla="*/ 1 h 30"/>
                  <a:gd name="T38" fmla="*/ 16 w 39"/>
                  <a:gd name="T39" fmla="*/ 1 h 30"/>
                  <a:gd name="T40" fmla="*/ 13 w 39"/>
                  <a:gd name="T41" fmla="*/ 0 h 30"/>
                  <a:gd name="T42" fmla="*/ 10 w 39"/>
                  <a:gd name="T43" fmla="*/ 0 h 30"/>
                  <a:gd name="T44" fmla="*/ 7 w 39"/>
                  <a:gd name="T45" fmla="*/ 0 h 30"/>
                  <a:gd name="T46" fmla="*/ 2 w 39"/>
                  <a:gd name="T47" fmla="*/ 2 h 30"/>
                  <a:gd name="T48" fmla="*/ 0 w 39"/>
                  <a:gd name="T49" fmla="*/ 4 h 30"/>
                  <a:gd name="T50" fmla="*/ 0 w 39"/>
                  <a:gd name="T51" fmla="*/ 11 h 30"/>
                  <a:gd name="T52" fmla="*/ 1 w 39"/>
                  <a:gd name="T53" fmla="*/ 9 h 30"/>
                  <a:gd name="T54" fmla="*/ 1 w 39"/>
                  <a:gd name="T55" fmla="*/ 13 h 30"/>
                  <a:gd name="T56" fmla="*/ 3 w 39"/>
                  <a:gd name="T57" fmla="*/ 14 h 30"/>
                  <a:gd name="T58" fmla="*/ 4 w 39"/>
                  <a:gd name="T59" fmla="*/ 14 h 30"/>
                  <a:gd name="T60" fmla="*/ 5 w 39"/>
                  <a:gd name="T61" fmla="*/ 15 h 30"/>
                  <a:gd name="T62" fmla="*/ 8 w 39"/>
                  <a:gd name="T63" fmla="*/ 17 h 30"/>
                  <a:gd name="T64" fmla="*/ 9 w 39"/>
                  <a:gd name="T65" fmla="*/ 16 h 30"/>
                  <a:gd name="T66" fmla="*/ 11 w 39"/>
                  <a:gd name="T67" fmla="*/ 17 h 30"/>
                  <a:gd name="T68" fmla="*/ 11 w 39"/>
                  <a:gd name="T69" fmla="*/ 21 h 30"/>
                  <a:gd name="T70" fmla="*/ 12 w 39"/>
                  <a:gd name="T71" fmla="*/ 24 h 30"/>
                  <a:gd name="T72" fmla="*/ 13 w 39"/>
                  <a:gd name="T73" fmla="*/ 24 h 30"/>
                  <a:gd name="T74" fmla="*/ 15 w 39"/>
                  <a:gd name="T75" fmla="*/ 25 h 30"/>
                  <a:gd name="T76" fmla="*/ 18 w 39"/>
                  <a:gd name="T77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0">
                    <a:moveTo>
                      <a:pt x="18" y="29"/>
                    </a:moveTo>
                    <a:cubicBezTo>
                      <a:pt x="18" y="29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30"/>
                      <a:pt x="23" y="29"/>
                      <a:pt x="23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28" y="27"/>
                      <a:pt x="28" y="26"/>
                    </a:cubicBezTo>
                    <a:cubicBezTo>
                      <a:pt x="28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0" y="26"/>
                      <a:pt x="30" y="27"/>
                      <a:pt x="31" y="27"/>
                    </a:cubicBezTo>
                    <a:cubicBezTo>
                      <a:pt x="32" y="26"/>
                      <a:pt x="31" y="25"/>
                      <a:pt x="31" y="25"/>
                    </a:cubicBezTo>
                    <a:cubicBezTo>
                      <a:pt x="30" y="24"/>
                      <a:pt x="31" y="23"/>
                      <a:pt x="31" y="22"/>
                    </a:cubicBezTo>
                    <a:cubicBezTo>
                      <a:pt x="32" y="22"/>
                      <a:pt x="32" y="21"/>
                      <a:pt x="32" y="21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8"/>
                      <a:pt x="32" y="18"/>
                      <a:pt x="33" y="18"/>
                    </a:cubicBezTo>
                    <a:cubicBezTo>
                      <a:pt x="35" y="17"/>
                      <a:pt x="34" y="17"/>
                      <a:pt x="35" y="16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4"/>
                      <a:pt x="39" y="14"/>
                      <a:pt x="39" y="14"/>
                    </a:cubicBezTo>
                    <a:cubicBezTo>
                      <a:pt x="39" y="13"/>
                      <a:pt x="38" y="13"/>
                      <a:pt x="38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2"/>
                      <a:pt x="37" y="11"/>
                      <a:pt x="37" y="10"/>
                    </a:cubicBezTo>
                    <a:cubicBezTo>
                      <a:pt x="38" y="9"/>
                      <a:pt x="38" y="9"/>
                      <a:pt x="36" y="8"/>
                    </a:cubicBezTo>
                    <a:cubicBezTo>
                      <a:pt x="35" y="8"/>
                      <a:pt x="35" y="7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29" y="3"/>
                      <a:pt x="28" y="3"/>
                      <a:pt x="27" y="2"/>
                    </a:cubicBezTo>
                    <a:cubicBezTo>
                      <a:pt x="27" y="1"/>
                      <a:pt x="26" y="1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5" y="1"/>
                      <a:pt x="24" y="1"/>
                    </a:cubicBezTo>
                    <a:cubicBezTo>
                      <a:pt x="24" y="1"/>
                      <a:pt x="24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2"/>
                      <a:pt x="1" y="11"/>
                    </a:cubicBezTo>
                    <a:cubicBezTo>
                      <a:pt x="1" y="10"/>
                      <a:pt x="0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3" y="19"/>
                      <a:pt x="11" y="20"/>
                      <a:pt x="11" y="21"/>
                    </a:cubicBezTo>
                    <a:cubicBezTo>
                      <a:pt x="11" y="22"/>
                      <a:pt x="11" y="22"/>
                      <a:pt x="11" y="23"/>
                    </a:cubicBezTo>
                    <a:cubicBezTo>
                      <a:pt x="11" y="23"/>
                      <a:pt x="11" y="24"/>
                      <a:pt x="1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3" y="24"/>
                    </a:cubicBezTo>
                    <a:cubicBezTo>
                      <a:pt x="13" y="24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5" y="25"/>
                    </a:cubicBezTo>
                    <a:cubicBezTo>
                      <a:pt x="16" y="26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8" y="2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2" name="Freeform 804">
                <a:extLst>
                  <a:ext uri="{FF2B5EF4-FFF2-40B4-BE49-F238E27FC236}">
                    <a16:creationId xmlns="" xmlns:a16="http://schemas.microsoft.com/office/drawing/2014/main" id="{7EFF81EC-B99D-3042-A9E9-72E028DF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7413" y="2867025"/>
                <a:ext cx="203200" cy="125413"/>
              </a:xfrm>
              <a:custGeom>
                <a:avLst/>
                <a:gdLst>
                  <a:gd name="T0" fmla="*/ 42 w 49"/>
                  <a:gd name="T1" fmla="*/ 28 h 30"/>
                  <a:gd name="T2" fmla="*/ 45 w 49"/>
                  <a:gd name="T3" fmla="*/ 28 h 30"/>
                  <a:gd name="T4" fmla="*/ 47 w 49"/>
                  <a:gd name="T5" fmla="*/ 25 h 30"/>
                  <a:gd name="T6" fmla="*/ 49 w 49"/>
                  <a:gd name="T7" fmla="*/ 21 h 30"/>
                  <a:gd name="T8" fmla="*/ 48 w 49"/>
                  <a:gd name="T9" fmla="*/ 19 h 30"/>
                  <a:gd name="T10" fmla="*/ 47 w 49"/>
                  <a:gd name="T11" fmla="*/ 16 h 30"/>
                  <a:gd name="T12" fmla="*/ 45 w 49"/>
                  <a:gd name="T13" fmla="*/ 16 h 30"/>
                  <a:gd name="T14" fmla="*/ 46 w 49"/>
                  <a:gd name="T15" fmla="*/ 12 h 30"/>
                  <a:gd name="T16" fmla="*/ 47 w 49"/>
                  <a:gd name="T17" fmla="*/ 10 h 30"/>
                  <a:gd name="T18" fmla="*/ 45 w 49"/>
                  <a:gd name="T19" fmla="*/ 8 h 30"/>
                  <a:gd name="T20" fmla="*/ 42 w 49"/>
                  <a:gd name="T21" fmla="*/ 7 h 30"/>
                  <a:gd name="T22" fmla="*/ 40 w 49"/>
                  <a:gd name="T23" fmla="*/ 7 h 30"/>
                  <a:gd name="T24" fmla="*/ 37 w 49"/>
                  <a:gd name="T25" fmla="*/ 6 h 30"/>
                  <a:gd name="T26" fmla="*/ 35 w 49"/>
                  <a:gd name="T27" fmla="*/ 4 h 30"/>
                  <a:gd name="T28" fmla="*/ 33 w 49"/>
                  <a:gd name="T29" fmla="*/ 3 h 30"/>
                  <a:gd name="T30" fmla="*/ 31 w 49"/>
                  <a:gd name="T31" fmla="*/ 2 h 30"/>
                  <a:gd name="T32" fmla="*/ 30 w 49"/>
                  <a:gd name="T33" fmla="*/ 1 h 30"/>
                  <a:gd name="T34" fmla="*/ 29 w 49"/>
                  <a:gd name="T35" fmla="*/ 1 h 30"/>
                  <a:gd name="T36" fmla="*/ 27 w 49"/>
                  <a:gd name="T37" fmla="*/ 1 h 30"/>
                  <a:gd name="T38" fmla="*/ 25 w 49"/>
                  <a:gd name="T39" fmla="*/ 2 h 30"/>
                  <a:gd name="T40" fmla="*/ 23 w 49"/>
                  <a:gd name="T41" fmla="*/ 5 h 30"/>
                  <a:gd name="T42" fmla="*/ 22 w 49"/>
                  <a:gd name="T43" fmla="*/ 12 h 30"/>
                  <a:gd name="T44" fmla="*/ 18 w 49"/>
                  <a:gd name="T45" fmla="*/ 14 h 30"/>
                  <a:gd name="T46" fmla="*/ 16 w 49"/>
                  <a:gd name="T47" fmla="*/ 11 h 30"/>
                  <a:gd name="T48" fmla="*/ 12 w 49"/>
                  <a:gd name="T49" fmla="*/ 7 h 30"/>
                  <a:gd name="T50" fmla="*/ 11 w 49"/>
                  <a:gd name="T51" fmla="*/ 5 h 30"/>
                  <a:gd name="T52" fmla="*/ 8 w 49"/>
                  <a:gd name="T53" fmla="*/ 6 h 30"/>
                  <a:gd name="T54" fmla="*/ 4 w 49"/>
                  <a:gd name="T55" fmla="*/ 9 h 30"/>
                  <a:gd name="T56" fmla="*/ 3 w 49"/>
                  <a:gd name="T57" fmla="*/ 14 h 30"/>
                  <a:gd name="T58" fmla="*/ 1 w 49"/>
                  <a:gd name="T59" fmla="*/ 17 h 30"/>
                  <a:gd name="T60" fmla="*/ 1 w 49"/>
                  <a:gd name="T61" fmla="*/ 20 h 30"/>
                  <a:gd name="T62" fmla="*/ 1 w 49"/>
                  <a:gd name="T63" fmla="*/ 23 h 30"/>
                  <a:gd name="T64" fmla="*/ 3 w 49"/>
                  <a:gd name="T65" fmla="*/ 23 h 30"/>
                  <a:gd name="T66" fmla="*/ 9 w 49"/>
                  <a:gd name="T67" fmla="*/ 21 h 30"/>
                  <a:gd name="T68" fmla="*/ 12 w 49"/>
                  <a:gd name="T69" fmla="*/ 22 h 30"/>
                  <a:gd name="T70" fmla="*/ 15 w 49"/>
                  <a:gd name="T71" fmla="*/ 22 h 30"/>
                  <a:gd name="T72" fmla="*/ 18 w 49"/>
                  <a:gd name="T73" fmla="*/ 22 h 30"/>
                  <a:gd name="T74" fmla="*/ 20 w 49"/>
                  <a:gd name="T75" fmla="*/ 22 h 30"/>
                  <a:gd name="T76" fmla="*/ 23 w 49"/>
                  <a:gd name="T77" fmla="*/ 23 h 30"/>
                  <a:gd name="T78" fmla="*/ 26 w 49"/>
                  <a:gd name="T79" fmla="*/ 21 h 30"/>
                  <a:gd name="T80" fmla="*/ 28 w 49"/>
                  <a:gd name="T81" fmla="*/ 23 h 30"/>
                  <a:gd name="T82" fmla="*/ 33 w 49"/>
                  <a:gd name="T83" fmla="*/ 26 h 30"/>
                  <a:gd name="T84" fmla="*/ 36 w 49"/>
                  <a:gd name="T85" fmla="*/ 28 h 30"/>
                  <a:gd name="T86" fmla="*/ 38 w 49"/>
                  <a:gd name="T8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9" h="30">
                    <a:moveTo>
                      <a:pt x="41" y="28"/>
                    </a:moveTo>
                    <a:cubicBezTo>
                      <a:pt x="41" y="28"/>
                      <a:pt x="42" y="28"/>
                      <a:pt x="42" y="28"/>
                    </a:cubicBezTo>
                    <a:cubicBezTo>
                      <a:pt x="43" y="28"/>
                      <a:pt x="43" y="29"/>
                      <a:pt x="43" y="28"/>
                    </a:cubicBezTo>
                    <a:cubicBezTo>
                      <a:pt x="44" y="28"/>
                      <a:pt x="45" y="29"/>
                      <a:pt x="45" y="28"/>
                    </a:cubicBezTo>
                    <a:cubicBezTo>
                      <a:pt x="46" y="27"/>
                      <a:pt x="46" y="27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8" y="24"/>
                      <a:pt x="49" y="24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0"/>
                      <a:pt x="49" y="20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8"/>
                      <a:pt x="48" y="18"/>
                      <a:pt x="48" y="17"/>
                    </a:cubicBezTo>
                    <a:cubicBezTo>
                      <a:pt x="47" y="17"/>
                      <a:pt x="47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cubicBezTo>
                      <a:pt x="46" y="15"/>
                      <a:pt x="46" y="16"/>
                      <a:pt x="45" y="16"/>
                    </a:cubicBezTo>
                    <a:cubicBezTo>
                      <a:pt x="46" y="15"/>
                      <a:pt x="46" y="15"/>
                      <a:pt x="46" y="14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7" y="12"/>
                      <a:pt x="47" y="12"/>
                    </a:cubicBezTo>
                    <a:cubicBezTo>
                      <a:pt x="47" y="11"/>
                      <a:pt x="47" y="11"/>
                      <a:pt x="47" y="10"/>
                    </a:cubicBezTo>
                    <a:cubicBezTo>
                      <a:pt x="47" y="10"/>
                      <a:pt x="46" y="9"/>
                      <a:pt x="46" y="9"/>
                    </a:cubicBezTo>
                    <a:cubicBezTo>
                      <a:pt x="45" y="9"/>
                      <a:pt x="45" y="9"/>
                      <a:pt x="45" y="8"/>
                    </a:cubicBezTo>
                    <a:cubicBezTo>
                      <a:pt x="45" y="7"/>
                      <a:pt x="45" y="7"/>
                      <a:pt x="44" y="7"/>
                    </a:cubicBezTo>
                    <a:cubicBezTo>
                      <a:pt x="43" y="7"/>
                      <a:pt x="43" y="7"/>
                      <a:pt x="42" y="7"/>
                    </a:cubicBezTo>
                    <a:cubicBezTo>
                      <a:pt x="42" y="7"/>
                      <a:pt x="42" y="6"/>
                      <a:pt x="41" y="6"/>
                    </a:cubicBezTo>
                    <a:cubicBezTo>
                      <a:pt x="40" y="6"/>
                      <a:pt x="40" y="6"/>
                      <a:pt x="40" y="7"/>
                    </a:cubicBezTo>
                    <a:cubicBezTo>
                      <a:pt x="39" y="7"/>
                      <a:pt x="39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6" y="5"/>
                      <a:pt x="36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3"/>
                      <a:pt x="35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2"/>
                      <a:pt x="32" y="2"/>
                    </a:cubicBezTo>
                    <a:cubicBezTo>
                      <a:pt x="32" y="3"/>
                      <a:pt x="31" y="2"/>
                      <a:pt x="31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1"/>
                      <a:pt x="30" y="1"/>
                      <a:pt x="29" y="1"/>
                    </a:cubicBezTo>
                    <a:cubicBezTo>
                      <a:pt x="29" y="2"/>
                      <a:pt x="29" y="1"/>
                      <a:pt x="29" y="0"/>
                    </a:cubicBez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6" y="1"/>
                      <a:pt x="26" y="2"/>
                    </a:cubicBezTo>
                    <a:cubicBezTo>
                      <a:pt x="26" y="2"/>
                      <a:pt x="25" y="2"/>
                      <a:pt x="25" y="2"/>
                    </a:cubicBezTo>
                    <a:cubicBezTo>
                      <a:pt x="24" y="2"/>
                      <a:pt x="24" y="3"/>
                      <a:pt x="23" y="3"/>
                    </a:cubicBezTo>
                    <a:cubicBezTo>
                      <a:pt x="23" y="3"/>
                      <a:pt x="23" y="4"/>
                      <a:pt x="23" y="5"/>
                    </a:cubicBezTo>
                    <a:cubicBezTo>
                      <a:pt x="23" y="6"/>
                      <a:pt x="23" y="7"/>
                      <a:pt x="23" y="7"/>
                    </a:cubicBezTo>
                    <a:cubicBezTo>
                      <a:pt x="24" y="9"/>
                      <a:pt x="24" y="11"/>
                      <a:pt x="22" y="12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8" y="14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8"/>
                      <a:pt x="13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2" y="5"/>
                      <a:pt x="11" y="5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2"/>
                      <a:pt x="4" y="13"/>
                      <a:pt x="3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0" y="22"/>
                      <a:pt x="1" y="23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4" y="23"/>
                      <a:pt x="5" y="22"/>
                      <a:pt x="6" y="22"/>
                    </a:cubicBezTo>
                    <a:cubicBezTo>
                      <a:pt x="7" y="22"/>
                      <a:pt x="8" y="21"/>
                      <a:pt x="9" y="21"/>
                    </a:cubicBezTo>
                    <a:cubicBezTo>
                      <a:pt x="9" y="21"/>
                      <a:pt x="10" y="21"/>
                      <a:pt x="11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2"/>
                      <a:pt x="13" y="21"/>
                      <a:pt x="14" y="21"/>
                    </a:cubicBezTo>
                    <a:cubicBezTo>
                      <a:pt x="15" y="22"/>
                      <a:pt x="15" y="23"/>
                      <a:pt x="15" y="22"/>
                    </a:cubicBezTo>
                    <a:cubicBezTo>
                      <a:pt x="16" y="22"/>
                      <a:pt x="16" y="21"/>
                      <a:pt x="17" y="22"/>
                    </a:cubicBezTo>
                    <a:cubicBezTo>
                      <a:pt x="17" y="22"/>
                      <a:pt x="18" y="22"/>
                      <a:pt x="18" y="22"/>
                    </a:cubicBezTo>
                    <a:cubicBezTo>
                      <a:pt x="18" y="22"/>
                      <a:pt x="19" y="21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5" y="22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2"/>
                      <a:pt x="28" y="22"/>
                      <a:pt x="28" y="23"/>
                    </a:cubicBezTo>
                    <a:cubicBezTo>
                      <a:pt x="29" y="24"/>
                      <a:pt x="30" y="24"/>
                      <a:pt x="31" y="24"/>
                    </a:cubicBezTo>
                    <a:cubicBezTo>
                      <a:pt x="32" y="24"/>
                      <a:pt x="33" y="25"/>
                      <a:pt x="33" y="26"/>
                    </a:cubicBezTo>
                    <a:cubicBezTo>
                      <a:pt x="34" y="26"/>
                      <a:pt x="34" y="26"/>
                      <a:pt x="35" y="27"/>
                    </a:cubicBezTo>
                    <a:cubicBezTo>
                      <a:pt x="35" y="27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30"/>
                      <a:pt x="38" y="29"/>
                      <a:pt x="38" y="30"/>
                    </a:cubicBezTo>
                    <a:cubicBezTo>
                      <a:pt x="39" y="30"/>
                      <a:pt x="40" y="29"/>
                      <a:pt x="41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3" name="Freeform 805">
                <a:extLst>
                  <a:ext uri="{FF2B5EF4-FFF2-40B4-BE49-F238E27FC236}">
                    <a16:creationId xmlns="" xmlns:a16="http://schemas.microsoft.com/office/drawing/2014/main" id="{111547B6-1936-B54F-9F2F-787CFCDF44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7363" y="3379788"/>
                <a:ext cx="333375" cy="395288"/>
              </a:xfrm>
              <a:custGeom>
                <a:avLst/>
                <a:gdLst>
                  <a:gd name="T0" fmla="*/ 58 w 80"/>
                  <a:gd name="T1" fmla="*/ 90 h 95"/>
                  <a:gd name="T2" fmla="*/ 54 w 80"/>
                  <a:gd name="T3" fmla="*/ 94 h 95"/>
                  <a:gd name="T4" fmla="*/ 39 w 80"/>
                  <a:gd name="T5" fmla="*/ 84 h 95"/>
                  <a:gd name="T6" fmla="*/ 45 w 80"/>
                  <a:gd name="T7" fmla="*/ 81 h 95"/>
                  <a:gd name="T8" fmla="*/ 51 w 80"/>
                  <a:gd name="T9" fmla="*/ 83 h 95"/>
                  <a:gd name="T10" fmla="*/ 58 w 80"/>
                  <a:gd name="T11" fmla="*/ 81 h 95"/>
                  <a:gd name="T12" fmla="*/ 59 w 80"/>
                  <a:gd name="T13" fmla="*/ 83 h 95"/>
                  <a:gd name="T14" fmla="*/ 45 w 80"/>
                  <a:gd name="T15" fmla="*/ 8 h 95"/>
                  <a:gd name="T16" fmla="*/ 39 w 80"/>
                  <a:gd name="T17" fmla="*/ 3 h 95"/>
                  <a:gd name="T18" fmla="*/ 35 w 80"/>
                  <a:gd name="T19" fmla="*/ 1 h 95"/>
                  <a:gd name="T20" fmla="*/ 26 w 80"/>
                  <a:gd name="T21" fmla="*/ 2 h 95"/>
                  <a:gd name="T22" fmla="*/ 23 w 80"/>
                  <a:gd name="T23" fmla="*/ 5 h 95"/>
                  <a:gd name="T24" fmla="*/ 23 w 80"/>
                  <a:gd name="T25" fmla="*/ 8 h 95"/>
                  <a:gd name="T26" fmla="*/ 17 w 80"/>
                  <a:gd name="T27" fmla="*/ 9 h 95"/>
                  <a:gd name="T28" fmla="*/ 15 w 80"/>
                  <a:gd name="T29" fmla="*/ 10 h 95"/>
                  <a:gd name="T30" fmla="*/ 11 w 80"/>
                  <a:gd name="T31" fmla="*/ 6 h 95"/>
                  <a:gd name="T32" fmla="*/ 8 w 80"/>
                  <a:gd name="T33" fmla="*/ 11 h 95"/>
                  <a:gd name="T34" fmla="*/ 2 w 80"/>
                  <a:gd name="T35" fmla="*/ 14 h 95"/>
                  <a:gd name="T36" fmla="*/ 2 w 80"/>
                  <a:gd name="T37" fmla="*/ 18 h 95"/>
                  <a:gd name="T38" fmla="*/ 1 w 80"/>
                  <a:gd name="T39" fmla="*/ 20 h 95"/>
                  <a:gd name="T40" fmla="*/ 3 w 80"/>
                  <a:gd name="T41" fmla="*/ 23 h 95"/>
                  <a:gd name="T42" fmla="*/ 2 w 80"/>
                  <a:gd name="T43" fmla="*/ 25 h 95"/>
                  <a:gd name="T44" fmla="*/ 6 w 80"/>
                  <a:gd name="T45" fmla="*/ 28 h 95"/>
                  <a:gd name="T46" fmla="*/ 6 w 80"/>
                  <a:gd name="T47" fmla="*/ 30 h 95"/>
                  <a:gd name="T48" fmla="*/ 13 w 80"/>
                  <a:gd name="T49" fmla="*/ 27 h 95"/>
                  <a:gd name="T50" fmla="*/ 21 w 80"/>
                  <a:gd name="T51" fmla="*/ 29 h 95"/>
                  <a:gd name="T52" fmla="*/ 26 w 80"/>
                  <a:gd name="T53" fmla="*/ 39 h 95"/>
                  <a:gd name="T54" fmla="*/ 30 w 80"/>
                  <a:gd name="T55" fmla="*/ 44 h 95"/>
                  <a:gd name="T56" fmla="*/ 38 w 80"/>
                  <a:gd name="T57" fmla="*/ 51 h 95"/>
                  <a:gd name="T58" fmla="*/ 44 w 80"/>
                  <a:gd name="T59" fmla="*/ 55 h 95"/>
                  <a:gd name="T60" fmla="*/ 52 w 80"/>
                  <a:gd name="T61" fmla="*/ 59 h 95"/>
                  <a:gd name="T62" fmla="*/ 60 w 80"/>
                  <a:gd name="T63" fmla="*/ 65 h 95"/>
                  <a:gd name="T64" fmla="*/ 63 w 80"/>
                  <a:gd name="T65" fmla="*/ 77 h 95"/>
                  <a:gd name="T66" fmla="*/ 61 w 80"/>
                  <a:gd name="T67" fmla="*/ 83 h 95"/>
                  <a:gd name="T68" fmla="*/ 67 w 80"/>
                  <a:gd name="T69" fmla="*/ 78 h 95"/>
                  <a:gd name="T70" fmla="*/ 70 w 80"/>
                  <a:gd name="T71" fmla="*/ 71 h 95"/>
                  <a:gd name="T72" fmla="*/ 68 w 80"/>
                  <a:gd name="T73" fmla="*/ 65 h 95"/>
                  <a:gd name="T74" fmla="*/ 71 w 80"/>
                  <a:gd name="T75" fmla="*/ 62 h 95"/>
                  <a:gd name="T76" fmla="*/ 77 w 80"/>
                  <a:gd name="T77" fmla="*/ 67 h 95"/>
                  <a:gd name="T78" fmla="*/ 75 w 80"/>
                  <a:gd name="T79" fmla="*/ 60 h 95"/>
                  <a:gd name="T80" fmla="*/ 63 w 80"/>
                  <a:gd name="T81" fmla="*/ 53 h 95"/>
                  <a:gd name="T82" fmla="*/ 59 w 80"/>
                  <a:gd name="T83" fmla="*/ 49 h 95"/>
                  <a:gd name="T84" fmla="*/ 49 w 80"/>
                  <a:gd name="T85" fmla="*/ 39 h 95"/>
                  <a:gd name="T86" fmla="*/ 40 w 80"/>
                  <a:gd name="T87" fmla="*/ 29 h 95"/>
                  <a:gd name="T88" fmla="*/ 39 w 80"/>
                  <a:gd name="T89" fmla="*/ 22 h 95"/>
                  <a:gd name="T90" fmla="*/ 37 w 80"/>
                  <a:gd name="T91" fmla="*/ 17 h 95"/>
                  <a:gd name="T92" fmla="*/ 43 w 80"/>
                  <a:gd name="T93" fmla="*/ 14 h 95"/>
                  <a:gd name="T94" fmla="*/ 21 w 80"/>
                  <a:gd name="T95" fmla="*/ 60 h 95"/>
                  <a:gd name="T96" fmla="*/ 19 w 80"/>
                  <a:gd name="T97" fmla="*/ 55 h 95"/>
                  <a:gd name="T98" fmla="*/ 14 w 80"/>
                  <a:gd name="T99" fmla="*/ 57 h 95"/>
                  <a:gd name="T100" fmla="*/ 10 w 80"/>
                  <a:gd name="T101" fmla="*/ 61 h 95"/>
                  <a:gd name="T102" fmla="*/ 12 w 80"/>
                  <a:gd name="T103" fmla="*/ 67 h 95"/>
                  <a:gd name="T104" fmla="*/ 12 w 80"/>
                  <a:gd name="T105" fmla="*/ 69 h 95"/>
                  <a:gd name="T106" fmla="*/ 14 w 80"/>
                  <a:gd name="T107" fmla="*/ 75 h 95"/>
                  <a:gd name="T108" fmla="*/ 20 w 80"/>
                  <a:gd name="T109" fmla="*/ 73 h 95"/>
                  <a:gd name="T110" fmla="*/ 21 w 80"/>
                  <a:gd name="T111" fmla="*/ 6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95">
                    <a:moveTo>
                      <a:pt x="59" y="83"/>
                    </a:moveTo>
                    <a:cubicBezTo>
                      <a:pt x="59" y="84"/>
                      <a:pt x="58" y="84"/>
                      <a:pt x="58" y="85"/>
                    </a:cubicBezTo>
                    <a:cubicBezTo>
                      <a:pt x="57" y="87"/>
                      <a:pt x="57" y="88"/>
                      <a:pt x="57" y="89"/>
                    </a:cubicBezTo>
                    <a:cubicBezTo>
                      <a:pt x="57" y="89"/>
                      <a:pt x="58" y="89"/>
                      <a:pt x="58" y="89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1"/>
                      <a:pt x="59" y="91"/>
                    </a:cubicBezTo>
                    <a:cubicBezTo>
                      <a:pt x="58" y="92"/>
                      <a:pt x="58" y="92"/>
                      <a:pt x="57" y="93"/>
                    </a:cubicBezTo>
                    <a:cubicBezTo>
                      <a:pt x="57" y="93"/>
                      <a:pt x="57" y="94"/>
                      <a:pt x="57" y="94"/>
                    </a:cubicBezTo>
                    <a:cubicBezTo>
                      <a:pt x="57" y="95"/>
                      <a:pt x="56" y="94"/>
                      <a:pt x="56" y="94"/>
                    </a:cubicBezTo>
                    <a:cubicBezTo>
                      <a:pt x="55" y="94"/>
                      <a:pt x="54" y="94"/>
                      <a:pt x="54" y="94"/>
                    </a:cubicBezTo>
                    <a:cubicBezTo>
                      <a:pt x="53" y="93"/>
                      <a:pt x="53" y="92"/>
                      <a:pt x="52" y="92"/>
                    </a:cubicBezTo>
                    <a:cubicBezTo>
                      <a:pt x="51" y="91"/>
                      <a:pt x="49" y="91"/>
                      <a:pt x="48" y="90"/>
                    </a:cubicBezTo>
                    <a:cubicBezTo>
                      <a:pt x="47" y="89"/>
                      <a:pt x="45" y="89"/>
                      <a:pt x="44" y="88"/>
                    </a:cubicBezTo>
                    <a:cubicBezTo>
                      <a:pt x="43" y="87"/>
                      <a:pt x="42" y="87"/>
                      <a:pt x="41" y="87"/>
                    </a:cubicBezTo>
                    <a:cubicBezTo>
                      <a:pt x="40" y="86"/>
                      <a:pt x="39" y="86"/>
                      <a:pt x="39" y="84"/>
                    </a:cubicBezTo>
                    <a:cubicBezTo>
                      <a:pt x="39" y="84"/>
                      <a:pt x="39" y="83"/>
                      <a:pt x="40" y="83"/>
                    </a:cubicBezTo>
                    <a:cubicBezTo>
                      <a:pt x="40" y="83"/>
                      <a:pt x="40" y="83"/>
                      <a:pt x="41" y="82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2" y="82"/>
                      <a:pt x="42" y="83"/>
                      <a:pt x="43" y="83"/>
                    </a:cubicBezTo>
                    <a:cubicBezTo>
                      <a:pt x="43" y="82"/>
                      <a:pt x="44" y="81"/>
                      <a:pt x="45" y="81"/>
                    </a:cubicBezTo>
                    <a:cubicBezTo>
                      <a:pt x="45" y="81"/>
                      <a:pt x="45" y="82"/>
                      <a:pt x="45" y="82"/>
                    </a:cubicBezTo>
                    <a:cubicBezTo>
                      <a:pt x="46" y="82"/>
                      <a:pt x="46" y="82"/>
                      <a:pt x="47" y="82"/>
                    </a:cubicBezTo>
                    <a:cubicBezTo>
                      <a:pt x="47" y="83"/>
                      <a:pt x="47" y="83"/>
                      <a:pt x="48" y="83"/>
                    </a:cubicBezTo>
                    <a:cubicBezTo>
                      <a:pt x="48" y="83"/>
                      <a:pt x="49" y="83"/>
                      <a:pt x="49" y="83"/>
                    </a:cubicBezTo>
                    <a:cubicBezTo>
                      <a:pt x="50" y="83"/>
                      <a:pt x="50" y="83"/>
                      <a:pt x="51" y="83"/>
                    </a:cubicBezTo>
                    <a:cubicBezTo>
                      <a:pt x="51" y="83"/>
                      <a:pt x="52" y="83"/>
                      <a:pt x="52" y="83"/>
                    </a:cubicBezTo>
                    <a:cubicBezTo>
                      <a:pt x="53" y="83"/>
                      <a:pt x="53" y="83"/>
                      <a:pt x="54" y="82"/>
                    </a:cubicBezTo>
                    <a:cubicBezTo>
                      <a:pt x="54" y="82"/>
                      <a:pt x="55" y="82"/>
                      <a:pt x="55" y="82"/>
                    </a:cubicBezTo>
                    <a:cubicBezTo>
                      <a:pt x="56" y="82"/>
                      <a:pt x="56" y="82"/>
                      <a:pt x="57" y="82"/>
                    </a:cubicBezTo>
                    <a:cubicBezTo>
                      <a:pt x="57" y="82"/>
                      <a:pt x="57" y="82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60" y="81"/>
                      <a:pt x="60" y="81"/>
                    </a:cubicBezTo>
                    <a:cubicBezTo>
                      <a:pt x="60" y="82"/>
                      <a:pt x="60" y="83"/>
                      <a:pt x="59" y="83"/>
                    </a:cubicBezTo>
                    <a:cubicBezTo>
                      <a:pt x="59" y="83"/>
                      <a:pt x="60" y="83"/>
                      <a:pt x="59" y="83"/>
                    </a:cubicBezTo>
                    <a:close/>
                    <a:moveTo>
                      <a:pt x="47" y="11"/>
                    </a:moveTo>
                    <a:cubicBezTo>
                      <a:pt x="47" y="11"/>
                      <a:pt x="46" y="11"/>
                      <a:pt x="46" y="10"/>
                    </a:cubicBezTo>
                    <a:cubicBezTo>
                      <a:pt x="46" y="10"/>
                      <a:pt x="47" y="10"/>
                      <a:pt x="47" y="9"/>
                    </a:cubicBezTo>
                    <a:cubicBezTo>
                      <a:pt x="48" y="8"/>
                      <a:pt x="46" y="9"/>
                      <a:pt x="45" y="8"/>
                    </a:cubicBezTo>
                    <a:cubicBezTo>
                      <a:pt x="45" y="7"/>
                      <a:pt x="50" y="6"/>
                      <a:pt x="47" y="5"/>
                    </a:cubicBezTo>
                    <a:cubicBezTo>
                      <a:pt x="46" y="5"/>
                      <a:pt x="45" y="5"/>
                      <a:pt x="43" y="5"/>
                    </a:cubicBezTo>
                    <a:cubicBezTo>
                      <a:pt x="43" y="5"/>
                      <a:pt x="43" y="5"/>
                      <a:pt x="42" y="4"/>
                    </a:cubicBezTo>
                    <a:cubicBezTo>
                      <a:pt x="41" y="4"/>
                      <a:pt x="41" y="4"/>
                      <a:pt x="40" y="4"/>
                    </a:cubicBezTo>
                    <a:cubicBezTo>
                      <a:pt x="40" y="4"/>
                      <a:pt x="39" y="4"/>
                      <a:pt x="39" y="3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8" y="3"/>
                      <a:pt x="38" y="2"/>
                      <a:pt x="38" y="2"/>
                    </a:cubicBezTo>
                    <a:cubicBezTo>
                      <a:pt x="38" y="2"/>
                      <a:pt x="37" y="2"/>
                      <a:pt x="37" y="1"/>
                    </a:cubicBezTo>
                    <a:cubicBezTo>
                      <a:pt x="37" y="1"/>
                      <a:pt x="37" y="0"/>
                      <a:pt x="37" y="0"/>
                    </a:cubicBezTo>
                    <a:cubicBezTo>
                      <a:pt x="36" y="0"/>
                      <a:pt x="36" y="1"/>
                      <a:pt x="35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30" y="2"/>
                      <a:pt x="30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3"/>
                      <a:pt x="25" y="3"/>
                      <a:pt x="25" y="4"/>
                    </a:cubicBezTo>
                    <a:cubicBezTo>
                      <a:pt x="25" y="4"/>
                      <a:pt x="26" y="5"/>
                      <a:pt x="25" y="5"/>
                    </a:cubicBezTo>
                    <a:cubicBezTo>
                      <a:pt x="25" y="6"/>
                      <a:pt x="25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9"/>
                      <a:pt x="23" y="8"/>
                      <a:pt x="23" y="8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0" y="7"/>
                      <a:pt x="20" y="8"/>
                      <a:pt x="19" y="7"/>
                    </a:cubicBezTo>
                    <a:cubicBezTo>
                      <a:pt x="19" y="6"/>
                      <a:pt x="18" y="5"/>
                      <a:pt x="18" y="6"/>
                    </a:cubicBezTo>
                    <a:cubicBezTo>
                      <a:pt x="17" y="6"/>
                      <a:pt x="18" y="7"/>
                      <a:pt x="17" y="8"/>
                    </a:cubicBezTo>
                    <a:cubicBezTo>
                      <a:pt x="17" y="8"/>
                      <a:pt x="17" y="8"/>
                      <a:pt x="17" y="9"/>
                    </a:cubicBez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5" y="10"/>
                      <a:pt x="16" y="11"/>
                    </a:cubicBezTo>
                    <a:cubicBezTo>
                      <a:pt x="16" y="11"/>
                      <a:pt x="17" y="12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4" y="10"/>
                      <a:pt x="15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10"/>
                    </a:cubicBezTo>
                    <a:cubicBezTo>
                      <a:pt x="9" y="10"/>
                      <a:pt x="9" y="11"/>
                      <a:pt x="8" y="11"/>
                    </a:cubicBezTo>
                    <a:cubicBezTo>
                      <a:pt x="8" y="12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2" y="14"/>
                    </a:cubicBezTo>
                    <a:cubicBezTo>
                      <a:pt x="2" y="14"/>
                      <a:pt x="2" y="15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9"/>
                      <a:pt x="2" y="19"/>
                    </a:cubicBezTo>
                    <a:cubicBezTo>
                      <a:pt x="1" y="19"/>
                      <a:pt x="2" y="19"/>
                      <a:pt x="1" y="19"/>
                    </a:cubicBezTo>
                    <a:cubicBezTo>
                      <a:pt x="1" y="19"/>
                      <a:pt x="0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1"/>
                      <a:pt x="2" y="22"/>
                    </a:cubicBezTo>
                    <a:cubicBezTo>
                      <a:pt x="3" y="22"/>
                      <a:pt x="2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7" y="30"/>
                      <a:pt x="6" y="30"/>
                      <a:pt x="6" y="30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8" y="31"/>
                      <a:pt x="9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1" y="28"/>
                      <a:pt x="11" y="28"/>
                      <a:pt x="12" y="28"/>
                    </a:cubicBezTo>
                    <a:cubicBezTo>
                      <a:pt x="12" y="28"/>
                      <a:pt x="12" y="27"/>
                      <a:pt x="13" y="27"/>
                    </a:cubicBezTo>
                    <a:cubicBezTo>
                      <a:pt x="13" y="26"/>
                      <a:pt x="13" y="26"/>
                      <a:pt x="14" y="26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7"/>
                      <a:pt x="18" y="26"/>
                      <a:pt x="18" y="27"/>
                    </a:cubicBezTo>
                    <a:cubicBezTo>
                      <a:pt x="19" y="27"/>
                      <a:pt x="20" y="28"/>
                      <a:pt x="21" y="29"/>
                    </a:cubicBezTo>
                    <a:cubicBezTo>
                      <a:pt x="22" y="29"/>
                      <a:pt x="23" y="29"/>
                      <a:pt x="24" y="30"/>
                    </a:cubicBezTo>
                    <a:cubicBezTo>
                      <a:pt x="25" y="31"/>
                      <a:pt x="24" y="33"/>
                      <a:pt x="25" y="34"/>
                    </a:cubicBezTo>
                    <a:cubicBezTo>
                      <a:pt x="25" y="35"/>
                      <a:pt x="26" y="35"/>
                      <a:pt x="26" y="36"/>
                    </a:cubicBezTo>
                    <a:cubicBezTo>
                      <a:pt x="26" y="36"/>
                      <a:pt x="26" y="37"/>
                      <a:pt x="26" y="37"/>
                    </a:cubicBezTo>
                    <a:cubicBezTo>
                      <a:pt x="26" y="38"/>
                      <a:pt x="26" y="38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40"/>
                      <a:pt x="27" y="40"/>
                      <a:pt x="28" y="41"/>
                    </a:cubicBezTo>
                    <a:cubicBezTo>
                      <a:pt x="28" y="41"/>
                      <a:pt x="29" y="41"/>
                      <a:pt x="29" y="41"/>
                    </a:cubicBezTo>
                    <a:cubicBezTo>
                      <a:pt x="29" y="42"/>
                      <a:pt x="30" y="42"/>
                      <a:pt x="30" y="42"/>
                    </a:cubicBezTo>
                    <a:cubicBezTo>
                      <a:pt x="31" y="43"/>
                      <a:pt x="30" y="43"/>
                      <a:pt x="30" y="44"/>
                    </a:cubicBezTo>
                    <a:cubicBezTo>
                      <a:pt x="30" y="45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5"/>
                    </a:cubicBezTo>
                    <a:cubicBezTo>
                      <a:pt x="34" y="45"/>
                      <a:pt x="34" y="46"/>
                      <a:pt x="35" y="47"/>
                    </a:cubicBezTo>
                    <a:cubicBezTo>
                      <a:pt x="36" y="48"/>
                      <a:pt x="37" y="48"/>
                      <a:pt x="37" y="49"/>
                    </a:cubicBezTo>
                    <a:cubicBezTo>
                      <a:pt x="38" y="50"/>
                      <a:pt x="38" y="50"/>
                      <a:pt x="38" y="51"/>
                    </a:cubicBezTo>
                    <a:cubicBezTo>
                      <a:pt x="38" y="51"/>
                      <a:pt x="39" y="51"/>
                      <a:pt x="40" y="52"/>
                    </a:cubicBezTo>
                    <a:cubicBezTo>
                      <a:pt x="40" y="52"/>
                      <a:pt x="40" y="53"/>
                      <a:pt x="41" y="53"/>
                    </a:cubicBezTo>
                    <a:cubicBezTo>
                      <a:pt x="41" y="53"/>
                      <a:pt x="41" y="53"/>
                      <a:pt x="42" y="53"/>
                    </a:cubicBezTo>
                    <a:cubicBezTo>
                      <a:pt x="42" y="54"/>
                      <a:pt x="43" y="54"/>
                      <a:pt x="43" y="54"/>
                    </a:cubicBezTo>
                    <a:cubicBezTo>
                      <a:pt x="43" y="55"/>
                      <a:pt x="43" y="55"/>
                      <a:pt x="44" y="55"/>
                    </a:cubicBezTo>
                    <a:cubicBezTo>
                      <a:pt x="44" y="54"/>
                      <a:pt x="45" y="54"/>
                      <a:pt x="45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7" y="55"/>
                      <a:pt x="47" y="55"/>
                    </a:cubicBezTo>
                    <a:cubicBezTo>
                      <a:pt x="49" y="55"/>
                      <a:pt x="49" y="57"/>
                      <a:pt x="49" y="58"/>
                    </a:cubicBezTo>
                    <a:cubicBezTo>
                      <a:pt x="50" y="59"/>
                      <a:pt x="51" y="58"/>
                      <a:pt x="52" y="59"/>
                    </a:cubicBezTo>
                    <a:cubicBezTo>
                      <a:pt x="53" y="59"/>
                      <a:pt x="51" y="60"/>
                      <a:pt x="52" y="60"/>
                    </a:cubicBezTo>
                    <a:cubicBezTo>
                      <a:pt x="53" y="60"/>
                      <a:pt x="54" y="60"/>
                      <a:pt x="55" y="60"/>
                    </a:cubicBezTo>
                    <a:cubicBezTo>
                      <a:pt x="56" y="61"/>
                      <a:pt x="56" y="62"/>
                      <a:pt x="56" y="63"/>
                    </a:cubicBezTo>
                    <a:cubicBezTo>
                      <a:pt x="56" y="64"/>
                      <a:pt x="56" y="64"/>
                      <a:pt x="57" y="65"/>
                    </a:cubicBezTo>
                    <a:cubicBezTo>
                      <a:pt x="58" y="65"/>
                      <a:pt x="59" y="66"/>
                      <a:pt x="60" y="65"/>
                    </a:cubicBezTo>
                    <a:cubicBezTo>
                      <a:pt x="61" y="65"/>
                      <a:pt x="62" y="68"/>
                      <a:pt x="62" y="70"/>
                    </a:cubicBezTo>
                    <a:cubicBezTo>
                      <a:pt x="62" y="70"/>
                      <a:pt x="63" y="71"/>
                      <a:pt x="63" y="71"/>
                    </a:cubicBezTo>
                    <a:cubicBezTo>
                      <a:pt x="63" y="72"/>
                      <a:pt x="63" y="73"/>
                      <a:pt x="63" y="74"/>
                    </a:cubicBezTo>
                    <a:cubicBezTo>
                      <a:pt x="64" y="74"/>
                      <a:pt x="65" y="76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2" y="77"/>
                      <a:pt x="62" y="77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3" y="79"/>
                      <a:pt x="62" y="79"/>
                      <a:pt x="62" y="80"/>
                    </a:cubicBezTo>
                    <a:cubicBezTo>
                      <a:pt x="62" y="81"/>
                      <a:pt x="61" y="81"/>
                      <a:pt x="61" y="81"/>
                    </a:cubicBezTo>
                    <a:cubicBezTo>
                      <a:pt x="61" y="82"/>
                      <a:pt x="61" y="83"/>
                      <a:pt x="61" y="83"/>
                    </a:cubicBezTo>
                    <a:cubicBezTo>
                      <a:pt x="61" y="84"/>
                      <a:pt x="62" y="84"/>
                      <a:pt x="63" y="84"/>
                    </a:cubicBezTo>
                    <a:cubicBezTo>
                      <a:pt x="63" y="84"/>
                      <a:pt x="63" y="84"/>
                      <a:pt x="64" y="83"/>
                    </a:cubicBezTo>
                    <a:cubicBezTo>
                      <a:pt x="64" y="83"/>
                      <a:pt x="64" y="82"/>
                      <a:pt x="64" y="82"/>
                    </a:cubicBezTo>
                    <a:cubicBezTo>
                      <a:pt x="65" y="81"/>
                      <a:pt x="65" y="81"/>
                      <a:pt x="66" y="80"/>
                    </a:cubicBezTo>
                    <a:cubicBezTo>
                      <a:pt x="67" y="80"/>
                      <a:pt x="67" y="79"/>
                      <a:pt x="67" y="78"/>
                    </a:cubicBezTo>
                    <a:cubicBezTo>
                      <a:pt x="67" y="77"/>
                      <a:pt x="67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5"/>
                      <a:pt x="71" y="76"/>
                      <a:pt x="71" y="75"/>
                    </a:cubicBezTo>
                    <a:cubicBezTo>
                      <a:pt x="71" y="74"/>
                      <a:pt x="71" y="73"/>
                      <a:pt x="71" y="72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69" y="70"/>
                      <a:pt x="69" y="69"/>
                      <a:pt x="68" y="69"/>
                    </a:cubicBezTo>
                    <a:cubicBezTo>
                      <a:pt x="67" y="69"/>
                      <a:pt x="66" y="69"/>
                      <a:pt x="66" y="68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7" y="65"/>
                      <a:pt x="68" y="65"/>
                    </a:cubicBezTo>
                    <a:cubicBezTo>
                      <a:pt x="68" y="64"/>
                      <a:pt x="68" y="64"/>
                      <a:pt x="68" y="63"/>
                    </a:cubicBezTo>
                    <a:cubicBezTo>
                      <a:pt x="68" y="63"/>
                      <a:pt x="69" y="63"/>
                      <a:pt x="69" y="62"/>
                    </a:cubicBezTo>
                    <a:cubicBezTo>
                      <a:pt x="69" y="62"/>
                      <a:pt x="69" y="62"/>
                      <a:pt x="70" y="61"/>
                    </a:cubicBezTo>
                    <a:cubicBezTo>
                      <a:pt x="70" y="61"/>
                      <a:pt x="71" y="61"/>
                      <a:pt x="72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2" y="63"/>
                      <a:pt x="72" y="63"/>
                    </a:cubicBezTo>
                    <a:cubicBezTo>
                      <a:pt x="73" y="63"/>
                      <a:pt x="74" y="63"/>
                      <a:pt x="75" y="63"/>
                    </a:cubicBezTo>
                    <a:cubicBezTo>
                      <a:pt x="75" y="63"/>
                      <a:pt x="76" y="63"/>
                      <a:pt x="76" y="63"/>
                    </a:cubicBezTo>
                    <a:cubicBezTo>
                      <a:pt x="76" y="64"/>
                      <a:pt x="76" y="64"/>
                      <a:pt x="76" y="65"/>
                    </a:cubicBezTo>
                    <a:cubicBezTo>
                      <a:pt x="77" y="65"/>
                      <a:pt x="77" y="66"/>
                      <a:pt x="77" y="67"/>
                    </a:cubicBezTo>
                    <a:cubicBezTo>
                      <a:pt x="78" y="67"/>
                      <a:pt x="79" y="68"/>
                      <a:pt x="79" y="67"/>
                    </a:cubicBezTo>
                    <a:cubicBezTo>
                      <a:pt x="79" y="67"/>
                      <a:pt x="79" y="66"/>
                      <a:pt x="80" y="66"/>
                    </a:cubicBezTo>
                    <a:cubicBezTo>
                      <a:pt x="80" y="66"/>
                      <a:pt x="80" y="65"/>
                      <a:pt x="80" y="65"/>
                    </a:cubicBezTo>
                    <a:cubicBezTo>
                      <a:pt x="80" y="63"/>
                      <a:pt x="78" y="62"/>
                      <a:pt x="77" y="61"/>
                    </a:cubicBezTo>
                    <a:cubicBezTo>
                      <a:pt x="77" y="60"/>
                      <a:pt x="76" y="60"/>
                      <a:pt x="75" y="60"/>
                    </a:cubicBezTo>
                    <a:cubicBezTo>
                      <a:pt x="74" y="59"/>
                      <a:pt x="74" y="59"/>
                      <a:pt x="73" y="59"/>
                    </a:cubicBezTo>
                    <a:cubicBezTo>
                      <a:pt x="72" y="58"/>
                      <a:pt x="72" y="57"/>
                      <a:pt x="71" y="57"/>
                    </a:cubicBezTo>
                    <a:cubicBezTo>
                      <a:pt x="70" y="56"/>
                      <a:pt x="69" y="56"/>
                      <a:pt x="68" y="56"/>
                    </a:cubicBezTo>
                    <a:cubicBezTo>
                      <a:pt x="67" y="55"/>
                      <a:pt x="66" y="55"/>
                      <a:pt x="66" y="54"/>
                    </a:cubicBezTo>
                    <a:cubicBezTo>
                      <a:pt x="65" y="54"/>
                      <a:pt x="64" y="54"/>
                      <a:pt x="63" y="53"/>
                    </a:cubicBezTo>
                    <a:cubicBezTo>
                      <a:pt x="63" y="53"/>
                      <a:pt x="62" y="52"/>
                      <a:pt x="63" y="51"/>
                    </a:cubicBezTo>
                    <a:cubicBezTo>
                      <a:pt x="63" y="51"/>
                      <a:pt x="64" y="51"/>
                      <a:pt x="64" y="50"/>
                    </a:cubicBezTo>
                    <a:cubicBezTo>
                      <a:pt x="65" y="50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2" y="49"/>
                    </a:cubicBezTo>
                    <a:cubicBezTo>
                      <a:pt x="61" y="49"/>
                      <a:pt x="60" y="49"/>
                      <a:pt x="59" y="49"/>
                    </a:cubicBezTo>
                    <a:cubicBezTo>
                      <a:pt x="58" y="49"/>
                      <a:pt x="57" y="48"/>
                      <a:pt x="56" y="48"/>
                    </a:cubicBezTo>
                    <a:cubicBezTo>
                      <a:pt x="55" y="48"/>
                      <a:pt x="55" y="47"/>
                      <a:pt x="55" y="47"/>
                    </a:cubicBezTo>
                    <a:cubicBezTo>
                      <a:pt x="54" y="47"/>
                      <a:pt x="54" y="47"/>
                      <a:pt x="54" y="46"/>
                    </a:cubicBezTo>
                    <a:cubicBezTo>
                      <a:pt x="53" y="46"/>
                      <a:pt x="53" y="45"/>
                      <a:pt x="52" y="45"/>
                    </a:cubicBezTo>
                    <a:cubicBezTo>
                      <a:pt x="50" y="43"/>
                      <a:pt x="49" y="41"/>
                      <a:pt x="49" y="39"/>
                    </a:cubicBezTo>
                    <a:cubicBezTo>
                      <a:pt x="48" y="38"/>
                      <a:pt x="48" y="37"/>
                      <a:pt x="48" y="36"/>
                    </a:cubicBezTo>
                    <a:cubicBezTo>
                      <a:pt x="48" y="35"/>
                      <a:pt x="48" y="34"/>
                      <a:pt x="47" y="34"/>
                    </a:cubicBezTo>
                    <a:cubicBezTo>
                      <a:pt x="46" y="33"/>
                      <a:pt x="45" y="33"/>
                      <a:pt x="44" y="32"/>
                    </a:cubicBezTo>
                    <a:cubicBezTo>
                      <a:pt x="44" y="31"/>
                      <a:pt x="43" y="31"/>
                      <a:pt x="42" y="30"/>
                    </a:cubicBezTo>
                    <a:cubicBezTo>
                      <a:pt x="41" y="30"/>
                      <a:pt x="41" y="30"/>
                      <a:pt x="40" y="29"/>
                    </a:cubicBezTo>
                    <a:cubicBezTo>
                      <a:pt x="39" y="28"/>
                      <a:pt x="39" y="27"/>
                      <a:pt x="38" y="26"/>
                    </a:cubicBezTo>
                    <a:cubicBezTo>
                      <a:pt x="38" y="25"/>
                      <a:pt x="38" y="24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9" y="21"/>
                      <a:pt x="39" y="21"/>
                    </a:cubicBezTo>
                    <a:cubicBezTo>
                      <a:pt x="39" y="21"/>
                      <a:pt x="39" y="22"/>
                      <a:pt x="39" y="22"/>
                    </a:cubicBezTo>
                    <a:cubicBezTo>
                      <a:pt x="40" y="21"/>
                      <a:pt x="40" y="20"/>
                      <a:pt x="39" y="20"/>
                    </a:cubicBezTo>
                    <a:cubicBezTo>
                      <a:pt x="39" y="20"/>
                      <a:pt x="38" y="19"/>
                      <a:pt x="38" y="19"/>
                    </a:cubicBezTo>
                    <a:cubicBezTo>
                      <a:pt x="38" y="19"/>
                      <a:pt x="38" y="18"/>
                      <a:pt x="38" y="18"/>
                    </a:cubicBezTo>
                    <a:cubicBezTo>
                      <a:pt x="38" y="18"/>
                      <a:pt x="37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8" y="16"/>
                      <a:pt x="38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40" y="16"/>
                      <a:pt x="41" y="15"/>
                      <a:pt x="41" y="15"/>
                    </a:cubicBezTo>
                    <a:cubicBezTo>
                      <a:pt x="42" y="15"/>
                      <a:pt x="42" y="14"/>
                      <a:pt x="42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3" y="13"/>
                      <a:pt x="44" y="13"/>
                    </a:cubicBezTo>
                    <a:cubicBezTo>
                      <a:pt x="45" y="13"/>
                      <a:pt x="46" y="13"/>
                      <a:pt x="45" y="14"/>
                    </a:cubicBezTo>
                    <a:cubicBezTo>
                      <a:pt x="46" y="14"/>
                      <a:pt x="46" y="13"/>
                      <a:pt x="47" y="13"/>
                    </a:cubicBezTo>
                    <a:cubicBezTo>
                      <a:pt x="47" y="12"/>
                      <a:pt x="47" y="12"/>
                      <a:pt x="47" y="11"/>
                    </a:cubicBezTo>
                    <a:close/>
                    <a:moveTo>
                      <a:pt x="21" y="60"/>
                    </a:moveTo>
                    <a:cubicBezTo>
                      <a:pt x="21" y="59"/>
                      <a:pt x="21" y="59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20" y="56"/>
                      <a:pt x="19" y="56"/>
                    </a:cubicBezTo>
                    <a:cubicBezTo>
                      <a:pt x="19" y="56"/>
                      <a:pt x="20" y="55"/>
                      <a:pt x="19" y="55"/>
                    </a:cubicBezTo>
                    <a:cubicBezTo>
                      <a:pt x="19" y="55"/>
                      <a:pt x="19" y="55"/>
                      <a:pt x="18" y="55"/>
                    </a:cubicBezTo>
                    <a:cubicBezTo>
                      <a:pt x="18" y="55"/>
                      <a:pt x="18" y="55"/>
                      <a:pt x="17" y="55"/>
                    </a:cubicBezTo>
                    <a:cubicBezTo>
                      <a:pt x="17" y="55"/>
                      <a:pt x="17" y="55"/>
                      <a:pt x="16" y="56"/>
                    </a:cubicBezTo>
                    <a:cubicBezTo>
                      <a:pt x="16" y="56"/>
                      <a:pt x="16" y="57"/>
                      <a:pt x="15" y="57"/>
                    </a:cubicBezTo>
                    <a:cubicBezTo>
                      <a:pt x="15" y="57"/>
                      <a:pt x="14" y="58"/>
                      <a:pt x="14" y="57"/>
                    </a:cubicBezTo>
                    <a:cubicBezTo>
                      <a:pt x="13" y="58"/>
                      <a:pt x="12" y="59"/>
                      <a:pt x="11" y="58"/>
                    </a:cubicBezTo>
                    <a:cubicBezTo>
                      <a:pt x="10" y="57"/>
                      <a:pt x="12" y="57"/>
                      <a:pt x="11" y="56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9"/>
                      <a:pt x="10" y="59"/>
                    </a:cubicBezTo>
                    <a:cubicBezTo>
                      <a:pt x="10" y="60"/>
                      <a:pt x="10" y="60"/>
                      <a:pt x="10" y="61"/>
                    </a:cubicBezTo>
                    <a:cubicBezTo>
                      <a:pt x="11" y="60"/>
                      <a:pt x="11" y="61"/>
                      <a:pt x="12" y="61"/>
                    </a:cubicBezTo>
                    <a:cubicBezTo>
                      <a:pt x="12" y="62"/>
                      <a:pt x="12" y="63"/>
                      <a:pt x="12" y="63"/>
                    </a:cubicBezTo>
                    <a:cubicBezTo>
                      <a:pt x="12" y="64"/>
                      <a:pt x="13" y="65"/>
                      <a:pt x="12" y="65"/>
                    </a:cubicBezTo>
                    <a:cubicBezTo>
                      <a:pt x="12" y="65"/>
                      <a:pt x="12" y="65"/>
                      <a:pt x="12" y="66"/>
                    </a:cubicBezTo>
                    <a:cubicBezTo>
                      <a:pt x="12" y="66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8"/>
                      <a:pt x="13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1"/>
                      <a:pt x="12" y="72"/>
                      <a:pt x="12" y="73"/>
                    </a:cubicBezTo>
                    <a:cubicBezTo>
                      <a:pt x="12" y="74"/>
                      <a:pt x="13" y="74"/>
                      <a:pt x="13" y="74"/>
                    </a:cubicBezTo>
                    <a:cubicBezTo>
                      <a:pt x="13" y="75"/>
                      <a:pt x="13" y="76"/>
                      <a:pt x="14" y="76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5" y="76"/>
                      <a:pt x="15" y="76"/>
                      <a:pt x="15" y="75"/>
                    </a:cubicBezTo>
                    <a:cubicBezTo>
                      <a:pt x="16" y="74"/>
                      <a:pt x="16" y="73"/>
                      <a:pt x="16" y="72"/>
                    </a:cubicBezTo>
                    <a:cubicBezTo>
                      <a:pt x="17" y="72"/>
                      <a:pt x="17" y="73"/>
                      <a:pt x="17" y="73"/>
                    </a:cubicBezTo>
                    <a:cubicBezTo>
                      <a:pt x="18" y="73"/>
                      <a:pt x="18" y="73"/>
                      <a:pt x="19" y="74"/>
                    </a:cubicBezTo>
                    <a:cubicBezTo>
                      <a:pt x="20" y="74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1"/>
                    </a:cubicBezTo>
                    <a:cubicBezTo>
                      <a:pt x="20" y="71"/>
                      <a:pt x="20" y="70"/>
                      <a:pt x="20" y="69"/>
                    </a:cubicBezTo>
                    <a:cubicBezTo>
                      <a:pt x="20" y="68"/>
                      <a:pt x="21" y="66"/>
                      <a:pt x="20" y="65"/>
                    </a:cubicBezTo>
                    <a:cubicBezTo>
                      <a:pt x="20" y="63"/>
                      <a:pt x="21" y="63"/>
                      <a:pt x="21" y="62"/>
                    </a:cubicBezTo>
                    <a:cubicBezTo>
                      <a:pt x="22" y="61"/>
                      <a:pt x="21" y="60"/>
                      <a:pt x="21" y="6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4" name="Freeform 806">
                <a:extLst>
                  <a:ext uri="{FF2B5EF4-FFF2-40B4-BE49-F238E27FC236}">
                    <a16:creationId xmlns="" xmlns:a16="http://schemas.microsoft.com/office/drawing/2014/main" id="{AF690AAC-0814-7F4F-B445-FE22413D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3009900"/>
                <a:ext cx="128587" cy="182563"/>
              </a:xfrm>
              <a:custGeom>
                <a:avLst/>
                <a:gdLst>
                  <a:gd name="T0" fmla="*/ 30 w 31"/>
                  <a:gd name="T1" fmla="*/ 22 h 44"/>
                  <a:gd name="T2" fmla="*/ 29 w 31"/>
                  <a:gd name="T3" fmla="*/ 18 h 44"/>
                  <a:gd name="T4" fmla="*/ 29 w 31"/>
                  <a:gd name="T5" fmla="*/ 14 h 44"/>
                  <a:gd name="T6" fmla="*/ 27 w 31"/>
                  <a:gd name="T7" fmla="*/ 15 h 44"/>
                  <a:gd name="T8" fmla="*/ 26 w 31"/>
                  <a:gd name="T9" fmla="*/ 13 h 44"/>
                  <a:gd name="T10" fmla="*/ 23 w 31"/>
                  <a:gd name="T11" fmla="*/ 11 h 44"/>
                  <a:gd name="T12" fmla="*/ 23 w 31"/>
                  <a:gd name="T13" fmla="*/ 13 h 44"/>
                  <a:gd name="T14" fmla="*/ 22 w 31"/>
                  <a:gd name="T15" fmla="*/ 14 h 44"/>
                  <a:gd name="T16" fmla="*/ 20 w 31"/>
                  <a:gd name="T17" fmla="*/ 14 h 44"/>
                  <a:gd name="T18" fmla="*/ 18 w 31"/>
                  <a:gd name="T19" fmla="*/ 12 h 44"/>
                  <a:gd name="T20" fmla="*/ 17 w 31"/>
                  <a:gd name="T21" fmla="*/ 10 h 44"/>
                  <a:gd name="T22" fmla="*/ 18 w 31"/>
                  <a:gd name="T23" fmla="*/ 9 h 44"/>
                  <a:gd name="T24" fmla="*/ 18 w 31"/>
                  <a:gd name="T25" fmla="*/ 7 h 44"/>
                  <a:gd name="T26" fmla="*/ 20 w 31"/>
                  <a:gd name="T27" fmla="*/ 6 h 44"/>
                  <a:gd name="T28" fmla="*/ 21 w 31"/>
                  <a:gd name="T29" fmla="*/ 4 h 44"/>
                  <a:gd name="T30" fmla="*/ 23 w 31"/>
                  <a:gd name="T31" fmla="*/ 3 h 44"/>
                  <a:gd name="T32" fmla="*/ 22 w 31"/>
                  <a:gd name="T33" fmla="*/ 0 h 44"/>
                  <a:gd name="T34" fmla="*/ 20 w 31"/>
                  <a:gd name="T35" fmla="*/ 3 h 44"/>
                  <a:gd name="T36" fmla="*/ 20 w 31"/>
                  <a:gd name="T37" fmla="*/ 2 h 44"/>
                  <a:gd name="T38" fmla="*/ 18 w 31"/>
                  <a:gd name="T39" fmla="*/ 2 h 44"/>
                  <a:gd name="T40" fmla="*/ 15 w 31"/>
                  <a:gd name="T41" fmla="*/ 5 h 44"/>
                  <a:gd name="T42" fmla="*/ 13 w 31"/>
                  <a:gd name="T43" fmla="*/ 6 h 44"/>
                  <a:gd name="T44" fmla="*/ 15 w 31"/>
                  <a:gd name="T45" fmla="*/ 8 h 44"/>
                  <a:gd name="T46" fmla="*/ 14 w 31"/>
                  <a:gd name="T47" fmla="*/ 12 h 44"/>
                  <a:gd name="T48" fmla="*/ 12 w 31"/>
                  <a:gd name="T49" fmla="*/ 12 h 44"/>
                  <a:gd name="T50" fmla="*/ 8 w 31"/>
                  <a:gd name="T51" fmla="*/ 12 h 44"/>
                  <a:gd name="T52" fmla="*/ 4 w 31"/>
                  <a:gd name="T53" fmla="*/ 12 h 44"/>
                  <a:gd name="T54" fmla="*/ 5 w 31"/>
                  <a:gd name="T55" fmla="*/ 15 h 44"/>
                  <a:gd name="T56" fmla="*/ 7 w 31"/>
                  <a:gd name="T57" fmla="*/ 17 h 44"/>
                  <a:gd name="T58" fmla="*/ 5 w 31"/>
                  <a:gd name="T59" fmla="*/ 20 h 44"/>
                  <a:gd name="T60" fmla="*/ 3 w 31"/>
                  <a:gd name="T61" fmla="*/ 20 h 44"/>
                  <a:gd name="T62" fmla="*/ 4 w 31"/>
                  <a:gd name="T63" fmla="*/ 22 h 44"/>
                  <a:gd name="T64" fmla="*/ 5 w 31"/>
                  <a:gd name="T65" fmla="*/ 23 h 44"/>
                  <a:gd name="T66" fmla="*/ 9 w 31"/>
                  <a:gd name="T67" fmla="*/ 24 h 44"/>
                  <a:gd name="T68" fmla="*/ 10 w 31"/>
                  <a:gd name="T69" fmla="*/ 25 h 44"/>
                  <a:gd name="T70" fmla="*/ 8 w 31"/>
                  <a:gd name="T71" fmla="*/ 28 h 44"/>
                  <a:gd name="T72" fmla="*/ 4 w 31"/>
                  <a:gd name="T73" fmla="*/ 32 h 44"/>
                  <a:gd name="T74" fmla="*/ 10 w 31"/>
                  <a:gd name="T75" fmla="*/ 30 h 44"/>
                  <a:gd name="T76" fmla="*/ 9 w 31"/>
                  <a:gd name="T77" fmla="*/ 32 h 44"/>
                  <a:gd name="T78" fmla="*/ 5 w 31"/>
                  <a:gd name="T79" fmla="*/ 34 h 44"/>
                  <a:gd name="T80" fmla="*/ 4 w 31"/>
                  <a:gd name="T81" fmla="*/ 35 h 44"/>
                  <a:gd name="T82" fmla="*/ 3 w 31"/>
                  <a:gd name="T83" fmla="*/ 36 h 44"/>
                  <a:gd name="T84" fmla="*/ 2 w 31"/>
                  <a:gd name="T85" fmla="*/ 38 h 44"/>
                  <a:gd name="T86" fmla="*/ 3 w 31"/>
                  <a:gd name="T87" fmla="*/ 40 h 44"/>
                  <a:gd name="T88" fmla="*/ 3 w 31"/>
                  <a:gd name="T89" fmla="*/ 42 h 44"/>
                  <a:gd name="T90" fmla="*/ 6 w 31"/>
                  <a:gd name="T91" fmla="*/ 42 h 44"/>
                  <a:gd name="T92" fmla="*/ 6 w 31"/>
                  <a:gd name="T93" fmla="*/ 43 h 44"/>
                  <a:gd name="T94" fmla="*/ 10 w 31"/>
                  <a:gd name="T95" fmla="*/ 43 h 44"/>
                  <a:gd name="T96" fmla="*/ 12 w 31"/>
                  <a:gd name="T97" fmla="*/ 42 h 44"/>
                  <a:gd name="T98" fmla="*/ 15 w 31"/>
                  <a:gd name="T99" fmla="*/ 41 h 44"/>
                  <a:gd name="T100" fmla="*/ 18 w 31"/>
                  <a:gd name="T101" fmla="*/ 39 h 44"/>
                  <a:gd name="T102" fmla="*/ 23 w 31"/>
                  <a:gd name="T103" fmla="*/ 36 h 44"/>
                  <a:gd name="T104" fmla="*/ 25 w 31"/>
                  <a:gd name="T105" fmla="*/ 36 h 44"/>
                  <a:gd name="T106" fmla="*/ 29 w 31"/>
                  <a:gd name="T107" fmla="*/ 33 h 44"/>
                  <a:gd name="T108" fmla="*/ 30 w 31"/>
                  <a:gd name="T109" fmla="*/ 2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" h="44">
                    <a:moveTo>
                      <a:pt x="30" y="25"/>
                    </a:moveTo>
                    <a:cubicBezTo>
                      <a:pt x="30" y="25"/>
                      <a:pt x="30" y="24"/>
                      <a:pt x="30" y="24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8" y="16"/>
                      <a:pt x="28" y="15"/>
                    </a:cubicBezTo>
                    <a:cubicBezTo>
                      <a:pt x="29" y="15"/>
                      <a:pt x="29" y="16"/>
                      <a:pt x="30" y="16"/>
                    </a:cubicBezTo>
                    <a:cubicBezTo>
                      <a:pt x="30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2" y="1"/>
                      <a:pt x="21" y="0"/>
                      <a:pt x="21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3"/>
                      <a:pt x="20" y="5"/>
                      <a:pt x="20" y="4"/>
                    </a:cubicBezTo>
                    <a:cubicBezTo>
                      <a:pt x="19" y="4"/>
                      <a:pt x="20" y="3"/>
                      <a:pt x="20" y="3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6" y="1"/>
                      <a:pt x="14" y="3"/>
                      <a:pt x="14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5"/>
                    </a:cubicBezTo>
                    <a:cubicBezTo>
                      <a:pt x="13" y="5"/>
                      <a:pt x="15" y="6"/>
                      <a:pt x="14" y="7"/>
                    </a:cubicBezTo>
                    <a:cubicBezTo>
                      <a:pt x="14" y="7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4" y="9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7" y="9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6"/>
                      <a:pt x="7" y="16"/>
                      <a:pt x="7" y="17"/>
                    </a:cubicBezTo>
                    <a:cubicBezTo>
                      <a:pt x="7" y="18"/>
                      <a:pt x="6" y="18"/>
                      <a:pt x="5" y="18"/>
                    </a:cubicBezTo>
                    <a:cubicBezTo>
                      <a:pt x="5" y="18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3"/>
                      <a:pt x="4" y="22"/>
                      <a:pt x="4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7" y="22"/>
                      <a:pt x="6" y="24"/>
                      <a:pt x="7" y="24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5"/>
                      <a:pt x="9" y="26"/>
                      <a:pt x="9" y="25"/>
                    </a:cubicBezTo>
                    <a:cubicBezTo>
                      <a:pt x="9" y="25"/>
                      <a:pt x="8" y="27"/>
                      <a:pt x="8" y="27"/>
                    </a:cubicBezTo>
                    <a:cubicBezTo>
                      <a:pt x="8" y="27"/>
                      <a:pt x="8" y="27"/>
                      <a:pt x="7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9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6" y="30"/>
                      <a:pt x="6" y="30"/>
                      <a:pt x="6" y="31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6" y="32"/>
                      <a:pt x="6" y="31"/>
                      <a:pt x="7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2" y="31"/>
                    </a:cubicBezTo>
                    <a:cubicBezTo>
                      <a:pt x="11" y="31"/>
                      <a:pt x="10" y="31"/>
                      <a:pt x="9" y="32"/>
                    </a:cubicBezTo>
                    <a:cubicBezTo>
                      <a:pt x="8" y="32"/>
                      <a:pt x="7" y="31"/>
                      <a:pt x="7" y="32"/>
                    </a:cubicBezTo>
                    <a:cubicBezTo>
                      <a:pt x="6" y="32"/>
                      <a:pt x="7" y="32"/>
                      <a:pt x="6" y="32"/>
                    </a:cubicBezTo>
                    <a:cubicBezTo>
                      <a:pt x="6" y="33"/>
                      <a:pt x="5" y="33"/>
                      <a:pt x="5" y="33"/>
                    </a:cubicBezTo>
                    <a:cubicBezTo>
                      <a:pt x="4" y="34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2" y="35"/>
                      <a:pt x="0" y="36"/>
                      <a:pt x="1" y="37"/>
                    </a:cubicBezTo>
                    <a:cubicBezTo>
                      <a:pt x="1" y="37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4" y="36"/>
                      <a:pt x="5" y="36"/>
                      <a:pt x="5" y="36"/>
                    </a:cubicBezTo>
                    <a:cubicBezTo>
                      <a:pt x="5" y="37"/>
                      <a:pt x="4" y="37"/>
                      <a:pt x="4" y="37"/>
                    </a:cubicBezTo>
                    <a:cubicBezTo>
                      <a:pt x="3" y="37"/>
                      <a:pt x="2" y="37"/>
                      <a:pt x="2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2" y="40"/>
                    </a:cubicBezTo>
                    <a:cubicBezTo>
                      <a:pt x="2" y="40"/>
                      <a:pt x="2" y="3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4" y="41"/>
                      <a:pt x="4" y="40"/>
                      <a:pt x="5" y="40"/>
                    </a:cubicBezTo>
                    <a:cubicBezTo>
                      <a:pt x="5" y="40"/>
                      <a:pt x="6" y="39"/>
                      <a:pt x="6" y="39"/>
                    </a:cubicBezTo>
                    <a:cubicBezTo>
                      <a:pt x="6" y="40"/>
                      <a:pt x="3" y="41"/>
                      <a:pt x="3" y="42"/>
                    </a:cubicBezTo>
                    <a:cubicBezTo>
                      <a:pt x="4" y="42"/>
                      <a:pt x="5" y="42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8" y="40"/>
                      <a:pt x="8" y="41"/>
                      <a:pt x="7" y="42"/>
                    </a:cubicBezTo>
                    <a:cubicBezTo>
                      <a:pt x="7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7" y="42"/>
                    </a:cubicBezTo>
                    <a:cubicBezTo>
                      <a:pt x="6" y="42"/>
                      <a:pt x="6" y="43"/>
                      <a:pt x="6" y="43"/>
                    </a:cubicBezTo>
                    <a:cubicBezTo>
                      <a:pt x="6" y="43"/>
                      <a:pt x="5" y="43"/>
                      <a:pt x="5" y="44"/>
                    </a:cubicBezTo>
                    <a:cubicBezTo>
                      <a:pt x="5" y="44"/>
                      <a:pt x="6" y="43"/>
                      <a:pt x="6" y="43"/>
                    </a:cubicBezTo>
                    <a:cubicBezTo>
                      <a:pt x="6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8" y="43"/>
                    </a:cubicBezTo>
                    <a:cubicBezTo>
                      <a:pt x="8" y="43"/>
                      <a:pt x="8" y="43"/>
                      <a:pt x="9" y="43"/>
                    </a:cubicBezTo>
                    <a:cubicBezTo>
                      <a:pt x="9" y="43"/>
                      <a:pt x="9" y="43"/>
                      <a:pt x="10" y="43"/>
                    </a:cubicBezTo>
                    <a:cubicBezTo>
                      <a:pt x="10" y="43"/>
                      <a:pt x="10" y="43"/>
                      <a:pt x="11" y="43"/>
                    </a:cubicBezTo>
                    <a:cubicBezTo>
                      <a:pt x="11" y="43"/>
                      <a:pt x="11" y="42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2" y="42"/>
                      <a:pt x="13" y="42"/>
                    </a:cubicBezTo>
                    <a:cubicBezTo>
                      <a:pt x="13" y="42"/>
                      <a:pt x="13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6" y="39"/>
                      <a:pt x="16" y="39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8" y="39"/>
                    </a:cubicBezTo>
                    <a:cubicBezTo>
                      <a:pt x="18" y="39"/>
                      <a:pt x="18" y="39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4" y="35"/>
                      <a:pt x="24" y="35"/>
                    </a:cubicBezTo>
                    <a:cubicBezTo>
                      <a:pt x="24" y="35"/>
                      <a:pt x="25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5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9" y="35"/>
                    </a:cubicBezTo>
                    <a:cubicBezTo>
                      <a:pt x="29" y="35"/>
                      <a:pt x="27" y="34"/>
                      <a:pt x="28" y="34"/>
                    </a:cubicBezTo>
                    <a:cubicBezTo>
                      <a:pt x="28" y="34"/>
                      <a:pt x="29" y="33"/>
                      <a:pt x="29" y="33"/>
                    </a:cubicBezTo>
                    <a:cubicBezTo>
                      <a:pt x="29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0"/>
                      <a:pt x="30" y="30"/>
                      <a:pt x="30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6"/>
                      <a:pt x="31" y="26"/>
                      <a:pt x="30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5" name="Freeform 807">
                <a:extLst>
                  <a:ext uri="{FF2B5EF4-FFF2-40B4-BE49-F238E27FC236}">
                    <a16:creationId xmlns="" xmlns:a16="http://schemas.microsoft.com/office/drawing/2014/main" id="{9A8C4C4B-BFE0-604D-B0D1-8DC2F127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3317875"/>
                <a:ext cx="190500" cy="115888"/>
              </a:xfrm>
              <a:custGeom>
                <a:avLst/>
                <a:gdLst>
                  <a:gd name="T0" fmla="*/ 7 w 46"/>
                  <a:gd name="T1" fmla="*/ 24 h 28"/>
                  <a:gd name="T2" fmla="*/ 9 w 46"/>
                  <a:gd name="T3" fmla="*/ 26 h 28"/>
                  <a:gd name="T4" fmla="*/ 16 w 46"/>
                  <a:gd name="T5" fmla="*/ 27 h 28"/>
                  <a:gd name="T6" fmla="*/ 19 w 46"/>
                  <a:gd name="T7" fmla="*/ 26 h 28"/>
                  <a:gd name="T8" fmla="*/ 22 w 46"/>
                  <a:gd name="T9" fmla="*/ 25 h 28"/>
                  <a:gd name="T10" fmla="*/ 24 w 46"/>
                  <a:gd name="T11" fmla="*/ 24 h 28"/>
                  <a:gd name="T12" fmla="*/ 28 w 46"/>
                  <a:gd name="T13" fmla="*/ 24 h 28"/>
                  <a:gd name="T14" fmla="*/ 30 w 46"/>
                  <a:gd name="T15" fmla="*/ 24 h 28"/>
                  <a:gd name="T16" fmla="*/ 33 w 46"/>
                  <a:gd name="T17" fmla="*/ 23 h 28"/>
                  <a:gd name="T18" fmla="*/ 34 w 46"/>
                  <a:gd name="T19" fmla="*/ 20 h 28"/>
                  <a:gd name="T20" fmla="*/ 36 w 46"/>
                  <a:gd name="T21" fmla="*/ 19 h 28"/>
                  <a:gd name="T22" fmla="*/ 37 w 46"/>
                  <a:gd name="T23" fmla="*/ 15 h 28"/>
                  <a:gd name="T24" fmla="*/ 39 w 46"/>
                  <a:gd name="T25" fmla="*/ 13 h 28"/>
                  <a:gd name="T26" fmla="*/ 40 w 46"/>
                  <a:gd name="T27" fmla="*/ 10 h 28"/>
                  <a:gd name="T28" fmla="*/ 41 w 46"/>
                  <a:gd name="T29" fmla="*/ 8 h 28"/>
                  <a:gd name="T30" fmla="*/ 42 w 46"/>
                  <a:gd name="T31" fmla="*/ 8 h 28"/>
                  <a:gd name="T32" fmla="*/ 45 w 46"/>
                  <a:gd name="T33" fmla="*/ 6 h 28"/>
                  <a:gd name="T34" fmla="*/ 44 w 46"/>
                  <a:gd name="T35" fmla="*/ 5 h 28"/>
                  <a:gd name="T36" fmla="*/ 42 w 46"/>
                  <a:gd name="T37" fmla="*/ 3 h 28"/>
                  <a:gd name="T38" fmla="*/ 40 w 46"/>
                  <a:gd name="T39" fmla="*/ 2 h 28"/>
                  <a:gd name="T40" fmla="*/ 38 w 46"/>
                  <a:gd name="T41" fmla="*/ 2 h 28"/>
                  <a:gd name="T42" fmla="*/ 35 w 46"/>
                  <a:gd name="T43" fmla="*/ 0 h 28"/>
                  <a:gd name="T44" fmla="*/ 33 w 46"/>
                  <a:gd name="T45" fmla="*/ 1 h 28"/>
                  <a:gd name="T46" fmla="*/ 29 w 46"/>
                  <a:gd name="T47" fmla="*/ 0 h 28"/>
                  <a:gd name="T48" fmla="*/ 27 w 46"/>
                  <a:gd name="T49" fmla="*/ 3 h 28"/>
                  <a:gd name="T50" fmla="*/ 23 w 46"/>
                  <a:gd name="T51" fmla="*/ 4 h 28"/>
                  <a:gd name="T52" fmla="*/ 18 w 46"/>
                  <a:gd name="T53" fmla="*/ 5 h 28"/>
                  <a:gd name="T54" fmla="*/ 16 w 46"/>
                  <a:gd name="T55" fmla="*/ 8 h 28"/>
                  <a:gd name="T56" fmla="*/ 10 w 46"/>
                  <a:gd name="T57" fmla="*/ 7 h 28"/>
                  <a:gd name="T58" fmla="*/ 6 w 46"/>
                  <a:gd name="T59" fmla="*/ 9 h 28"/>
                  <a:gd name="T60" fmla="*/ 3 w 46"/>
                  <a:gd name="T61" fmla="*/ 8 h 28"/>
                  <a:gd name="T62" fmla="*/ 4 w 46"/>
                  <a:gd name="T63" fmla="*/ 11 h 28"/>
                  <a:gd name="T64" fmla="*/ 2 w 46"/>
                  <a:gd name="T65" fmla="*/ 13 h 28"/>
                  <a:gd name="T66" fmla="*/ 2 w 46"/>
                  <a:gd name="T67" fmla="*/ 15 h 28"/>
                  <a:gd name="T68" fmla="*/ 0 w 46"/>
                  <a:gd name="T69" fmla="*/ 17 h 28"/>
                  <a:gd name="T70" fmla="*/ 1 w 46"/>
                  <a:gd name="T71" fmla="*/ 18 h 28"/>
                  <a:gd name="T72" fmla="*/ 2 w 46"/>
                  <a:gd name="T73" fmla="*/ 19 h 28"/>
                  <a:gd name="T74" fmla="*/ 2 w 46"/>
                  <a:gd name="T7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28">
                    <a:moveTo>
                      <a:pt x="5" y="23"/>
                    </a:moveTo>
                    <a:cubicBezTo>
                      <a:pt x="6" y="24"/>
                      <a:pt x="6" y="24"/>
                      <a:pt x="7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8" y="26"/>
                      <a:pt x="9" y="26"/>
                      <a:pt x="9" y="26"/>
                    </a:cubicBezTo>
                    <a:cubicBezTo>
                      <a:pt x="10" y="27"/>
                      <a:pt x="11" y="27"/>
                      <a:pt x="13" y="27"/>
                    </a:cubicBezTo>
                    <a:cubicBezTo>
                      <a:pt x="14" y="27"/>
                      <a:pt x="15" y="28"/>
                      <a:pt x="16" y="27"/>
                    </a:cubicBezTo>
                    <a:cubicBezTo>
                      <a:pt x="16" y="27"/>
                      <a:pt x="17" y="27"/>
                      <a:pt x="18" y="26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0" y="25"/>
                      <a:pt x="20" y="26"/>
                      <a:pt x="21" y="26"/>
                    </a:cubicBezTo>
                    <a:cubicBezTo>
                      <a:pt x="21" y="25"/>
                      <a:pt x="21" y="25"/>
                      <a:pt x="22" y="25"/>
                    </a:cubicBezTo>
                    <a:cubicBezTo>
                      <a:pt x="22" y="25"/>
                      <a:pt x="22" y="24"/>
                      <a:pt x="23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3"/>
                      <a:pt x="34" y="22"/>
                      <a:pt x="34" y="21"/>
                    </a:cubicBezTo>
                    <a:cubicBezTo>
                      <a:pt x="34" y="21"/>
                      <a:pt x="34" y="21"/>
                      <a:pt x="34" y="20"/>
                    </a:cubicBezTo>
                    <a:cubicBezTo>
                      <a:pt x="34" y="20"/>
                      <a:pt x="35" y="20"/>
                      <a:pt x="35" y="19"/>
                    </a:cubicBezTo>
                    <a:cubicBezTo>
                      <a:pt x="35" y="19"/>
                      <a:pt x="35" y="19"/>
                      <a:pt x="36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7" y="16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4"/>
                      <a:pt x="38" y="13"/>
                      <a:pt x="39" y="13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1"/>
                      <a:pt x="39" y="11"/>
                      <a:pt x="40" y="10"/>
                    </a:cubicBezTo>
                    <a:cubicBezTo>
                      <a:pt x="40" y="10"/>
                      <a:pt x="40" y="10"/>
                      <a:pt x="41" y="10"/>
                    </a:cubicBezTo>
                    <a:cubicBezTo>
                      <a:pt x="41" y="9"/>
                      <a:pt x="41" y="9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4" y="8"/>
                    </a:cubicBezTo>
                    <a:cubicBezTo>
                      <a:pt x="45" y="8"/>
                      <a:pt x="46" y="7"/>
                      <a:pt x="45" y="6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2"/>
                      <a:pt x="38" y="3"/>
                      <a:pt x="38" y="2"/>
                    </a:cubicBezTo>
                    <a:cubicBezTo>
                      <a:pt x="37" y="1"/>
                      <a:pt x="36" y="1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5" y="0"/>
                      <a:pt x="35" y="1"/>
                      <a:pt x="34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2" y="0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6" y="4"/>
                      <a:pt x="25" y="5"/>
                      <a:pt x="24" y="4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2" y="5"/>
                      <a:pt x="21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6"/>
                      <a:pt x="18" y="7"/>
                      <a:pt x="18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3" y="8"/>
                      <a:pt x="11" y="8"/>
                      <a:pt x="10" y="7"/>
                    </a:cubicBezTo>
                    <a:cubicBezTo>
                      <a:pt x="9" y="7"/>
                      <a:pt x="8" y="6"/>
                      <a:pt x="6" y="5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2" y="10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1" y="16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5" y="22"/>
                      <a:pt x="5" y="2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6" name="Freeform 808">
                <a:extLst>
                  <a:ext uri="{FF2B5EF4-FFF2-40B4-BE49-F238E27FC236}">
                    <a16:creationId xmlns="" xmlns:a16="http://schemas.microsoft.com/office/drawing/2014/main" id="{7B37C03E-CD14-4946-A54B-A4DF566B8E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1438" y="2725738"/>
                <a:ext cx="287337" cy="538163"/>
              </a:xfrm>
              <a:custGeom>
                <a:avLst/>
                <a:gdLst>
                  <a:gd name="T0" fmla="*/ 57 w 69"/>
                  <a:gd name="T1" fmla="*/ 88 h 129"/>
                  <a:gd name="T2" fmla="*/ 52 w 69"/>
                  <a:gd name="T3" fmla="*/ 79 h 129"/>
                  <a:gd name="T4" fmla="*/ 36 w 69"/>
                  <a:gd name="T5" fmla="*/ 58 h 129"/>
                  <a:gd name="T6" fmla="*/ 35 w 69"/>
                  <a:gd name="T7" fmla="*/ 54 h 129"/>
                  <a:gd name="T8" fmla="*/ 34 w 69"/>
                  <a:gd name="T9" fmla="*/ 39 h 129"/>
                  <a:gd name="T10" fmla="*/ 27 w 69"/>
                  <a:gd name="T11" fmla="*/ 39 h 129"/>
                  <a:gd name="T12" fmla="*/ 33 w 69"/>
                  <a:gd name="T13" fmla="*/ 30 h 129"/>
                  <a:gd name="T14" fmla="*/ 24 w 69"/>
                  <a:gd name="T15" fmla="*/ 29 h 129"/>
                  <a:gd name="T16" fmla="*/ 18 w 69"/>
                  <a:gd name="T17" fmla="*/ 32 h 129"/>
                  <a:gd name="T18" fmla="*/ 17 w 69"/>
                  <a:gd name="T19" fmla="*/ 37 h 129"/>
                  <a:gd name="T20" fmla="*/ 16 w 69"/>
                  <a:gd name="T21" fmla="*/ 43 h 129"/>
                  <a:gd name="T22" fmla="*/ 16 w 69"/>
                  <a:gd name="T23" fmla="*/ 45 h 129"/>
                  <a:gd name="T24" fmla="*/ 16 w 69"/>
                  <a:gd name="T25" fmla="*/ 51 h 129"/>
                  <a:gd name="T26" fmla="*/ 19 w 69"/>
                  <a:gd name="T27" fmla="*/ 53 h 129"/>
                  <a:gd name="T28" fmla="*/ 15 w 69"/>
                  <a:gd name="T29" fmla="*/ 65 h 129"/>
                  <a:gd name="T30" fmla="*/ 20 w 69"/>
                  <a:gd name="T31" fmla="*/ 56 h 129"/>
                  <a:gd name="T32" fmla="*/ 22 w 69"/>
                  <a:gd name="T33" fmla="*/ 59 h 129"/>
                  <a:gd name="T34" fmla="*/ 20 w 69"/>
                  <a:gd name="T35" fmla="*/ 71 h 129"/>
                  <a:gd name="T36" fmla="*/ 24 w 69"/>
                  <a:gd name="T37" fmla="*/ 72 h 129"/>
                  <a:gd name="T38" fmla="*/ 32 w 69"/>
                  <a:gd name="T39" fmla="*/ 72 h 129"/>
                  <a:gd name="T40" fmla="*/ 33 w 69"/>
                  <a:gd name="T41" fmla="*/ 85 h 129"/>
                  <a:gd name="T42" fmla="*/ 25 w 69"/>
                  <a:gd name="T43" fmla="*/ 91 h 129"/>
                  <a:gd name="T44" fmla="*/ 21 w 69"/>
                  <a:gd name="T45" fmla="*/ 96 h 129"/>
                  <a:gd name="T46" fmla="*/ 19 w 69"/>
                  <a:gd name="T47" fmla="*/ 105 h 129"/>
                  <a:gd name="T48" fmla="*/ 20 w 69"/>
                  <a:gd name="T49" fmla="*/ 109 h 129"/>
                  <a:gd name="T50" fmla="*/ 28 w 69"/>
                  <a:gd name="T51" fmla="*/ 110 h 129"/>
                  <a:gd name="T52" fmla="*/ 25 w 69"/>
                  <a:gd name="T53" fmla="*/ 116 h 129"/>
                  <a:gd name="T54" fmla="*/ 14 w 69"/>
                  <a:gd name="T55" fmla="*/ 127 h 129"/>
                  <a:gd name="T56" fmla="*/ 24 w 69"/>
                  <a:gd name="T57" fmla="*/ 123 h 129"/>
                  <a:gd name="T58" fmla="*/ 34 w 69"/>
                  <a:gd name="T59" fmla="*/ 120 h 129"/>
                  <a:gd name="T60" fmla="*/ 48 w 69"/>
                  <a:gd name="T61" fmla="*/ 119 h 129"/>
                  <a:gd name="T62" fmla="*/ 68 w 69"/>
                  <a:gd name="T63" fmla="*/ 113 h 129"/>
                  <a:gd name="T64" fmla="*/ 63 w 69"/>
                  <a:gd name="T65" fmla="*/ 107 h 129"/>
                  <a:gd name="T66" fmla="*/ 45 w 69"/>
                  <a:gd name="T67" fmla="*/ 121 h 129"/>
                  <a:gd name="T68" fmla="*/ 34 w 69"/>
                  <a:gd name="T69" fmla="*/ 22 h 129"/>
                  <a:gd name="T70" fmla="*/ 12 w 69"/>
                  <a:gd name="T71" fmla="*/ 47 h 129"/>
                  <a:gd name="T72" fmla="*/ 19 w 69"/>
                  <a:gd name="T73" fmla="*/ 60 h 129"/>
                  <a:gd name="T74" fmla="*/ 10 w 69"/>
                  <a:gd name="T75" fmla="*/ 51 h 129"/>
                  <a:gd name="T76" fmla="*/ 49 w 69"/>
                  <a:gd name="T77" fmla="*/ 2 h 129"/>
                  <a:gd name="T78" fmla="*/ 6 w 69"/>
                  <a:gd name="T79" fmla="*/ 41 h 129"/>
                  <a:gd name="T80" fmla="*/ 32 w 69"/>
                  <a:gd name="T81" fmla="*/ 24 h 129"/>
                  <a:gd name="T82" fmla="*/ 32 w 69"/>
                  <a:gd name="T83" fmla="*/ 22 h 129"/>
                  <a:gd name="T84" fmla="*/ 16 w 69"/>
                  <a:gd name="T85" fmla="*/ 44 h 129"/>
                  <a:gd name="T86" fmla="*/ 10 w 69"/>
                  <a:gd name="T87" fmla="*/ 41 h 129"/>
                  <a:gd name="T88" fmla="*/ 14 w 69"/>
                  <a:gd name="T89" fmla="*/ 45 h 129"/>
                  <a:gd name="T90" fmla="*/ 10 w 69"/>
                  <a:gd name="T91" fmla="*/ 60 h 129"/>
                  <a:gd name="T92" fmla="*/ 15 w 69"/>
                  <a:gd name="T93" fmla="*/ 57 h 129"/>
                  <a:gd name="T94" fmla="*/ 12 w 69"/>
                  <a:gd name="T95" fmla="*/ 54 h 129"/>
                  <a:gd name="T96" fmla="*/ 45 w 69"/>
                  <a:gd name="T97" fmla="*/ 7 h 129"/>
                  <a:gd name="T98" fmla="*/ 47 w 69"/>
                  <a:gd name="T99" fmla="*/ 5 h 129"/>
                  <a:gd name="T100" fmla="*/ 45 w 69"/>
                  <a:gd name="T101" fmla="*/ 5 h 129"/>
                  <a:gd name="T102" fmla="*/ 47 w 69"/>
                  <a:gd name="T103" fmla="*/ 4 h 129"/>
                  <a:gd name="T104" fmla="*/ 6 w 69"/>
                  <a:gd name="T105" fmla="*/ 40 h 129"/>
                  <a:gd name="T106" fmla="*/ 9 w 69"/>
                  <a:gd name="T107" fmla="*/ 36 h 129"/>
                  <a:gd name="T108" fmla="*/ 12 w 69"/>
                  <a:gd name="T109" fmla="*/ 33 h 129"/>
                  <a:gd name="T110" fmla="*/ 7 w 69"/>
                  <a:gd name="T111" fmla="*/ 33 h 129"/>
                  <a:gd name="T112" fmla="*/ 25 w 69"/>
                  <a:gd name="T113" fmla="*/ 82 h 129"/>
                  <a:gd name="T114" fmla="*/ 2 w 69"/>
                  <a:gd name="T115" fmla="*/ 77 h 129"/>
                  <a:gd name="T116" fmla="*/ 7 w 69"/>
                  <a:gd name="T117" fmla="*/ 79 h 129"/>
                  <a:gd name="T118" fmla="*/ 18 w 69"/>
                  <a:gd name="T119" fmla="*/ 78 h 129"/>
                  <a:gd name="T120" fmla="*/ 17 w 69"/>
                  <a:gd name="T121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" h="129">
                    <a:moveTo>
                      <a:pt x="50" y="119"/>
                    </a:moveTo>
                    <a:cubicBezTo>
                      <a:pt x="50" y="119"/>
                      <a:pt x="50" y="119"/>
                      <a:pt x="50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lose/>
                    <a:moveTo>
                      <a:pt x="63" y="111"/>
                    </a:moveTo>
                    <a:cubicBezTo>
                      <a:pt x="62" y="111"/>
                      <a:pt x="62" y="111"/>
                      <a:pt x="62" y="111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4" y="111"/>
                      <a:pt x="64" y="111"/>
                      <a:pt x="64" y="111"/>
                    </a:cubicBezTo>
                    <a:lnTo>
                      <a:pt x="63" y="111"/>
                    </a:lnTo>
                    <a:close/>
                    <a:moveTo>
                      <a:pt x="69" y="101"/>
                    </a:move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5"/>
                      <a:pt x="66" y="93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3"/>
                      <a:pt x="61" y="93"/>
                      <a:pt x="60" y="93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59" y="94"/>
                      <a:pt x="59" y="95"/>
                      <a:pt x="59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4"/>
                      <a:pt x="57" y="94"/>
                      <a:pt x="57" y="94"/>
                    </a:cubicBezTo>
                    <a:cubicBezTo>
                      <a:pt x="56" y="95"/>
                      <a:pt x="56" y="95"/>
                      <a:pt x="56" y="95"/>
                    </a:cubicBezTo>
                    <a:cubicBezTo>
                      <a:pt x="57" y="94"/>
                      <a:pt x="57" y="93"/>
                      <a:pt x="58" y="92"/>
                    </a:cubicBezTo>
                    <a:cubicBezTo>
                      <a:pt x="59" y="91"/>
                      <a:pt x="58" y="89"/>
                      <a:pt x="57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7"/>
                      <a:pt x="55" y="86"/>
                      <a:pt x="54" y="86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5"/>
                      <a:pt x="55" y="83"/>
                      <a:pt x="54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0" y="75"/>
                      <a:pt x="48" y="75"/>
                      <a:pt x="47" y="75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6" y="73"/>
                      <a:pt x="45" y="72"/>
                      <a:pt x="45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69"/>
                      <a:pt x="44" y="68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5"/>
                      <a:pt x="44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2"/>
                      <a:pt x="41" y="62"/>
                      <a:pt x="41" y="61"/>
                    </a:cubicBezTo>
                    <a:cubicBezTo>
                      <a:pt x="40" y="61"/>
                      <a:pt x="40" y="60"/>
                      <a:pt x="40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4" y="59"/>
                      <a:pt x="34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1" y="59"/>
                      <a:pt x="30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30" y="58"/>
                      <a:pt x="31" y="58"/>
                      <a:pt x="31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5" y="56"/>
                      <a:pt x="35" y="56"/>
                      <a:pt x="35" y="5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4" y="54"/>
                      <a:pt x="33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7" y="52"/>
                      <a:pt x="37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9" y="49"/>
                      <a:pt x="39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0" y="44"/>
                      <a:pt x="41" y="43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2" y="41"/>
                      <a:pt x="42" y="41"/>
                      <a:pt x="42" y="40"/>
                    </a:cubicBezTo>
                    <a:cubicBezTo>
                      <a:pt x="41" y="40"/>
                      <a:pt x="41" y="39"/>
                      <a:pt x="40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39"/>
                      <a:pt x="35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30" y="34"/>
                      <a:pt x="31" y="33"/>
                      <a:pt x="32" y="32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30"/>
                      <a:pt x="24" y="30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5"/>
                      <a:pt x="19" y="35"/>
                      <a:pt x="19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7" y="43"/>
                      <a:pt x="17" y="43"/>
                      <a:pt x="16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50"/>
                      <a:pt x="13" y="50"/>
                      <a:pt x="13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4" y="50"/>
                      <a:pt x="14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6" y="53"/>
                    </a:cubicBezTo>
                    <a:cubicBezTo>
                      <a:pt x="17" y="52"/>
                      <a:pt x="18" y="51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2"/>
                      <a:pt x="17" y="52"/>
                      <a:pt x="17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4"/>
                      <a:pt x="16" y="55"/>
                      <a:pt x="16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6" y="56"/>
                      <a:pt x="16" y="56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6" y="57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1"/>
                      <a:pt x="17" y="61"/>
                      <a:pt x="17" y="60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1" y="59"/>
                      <a:pt x="21" y="58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1" y="57"/>
                      <a:pt x="21" y="58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3" y="60"/>
                      <a:pt x="22" y="59"/>
                      <a:pt x="22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7"/>
                      <a:pt x="21" y="68"/>
                      <a:pt x="20" y="69"/>
                    </a:cubicBezTo>
                    <a:cubicBezTo>
                      <a:pt x="19" y="69"/>
                      <a:pt x="19" y="70"/>
                      <a:pt x="20" y="71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19" y="73"/>
                      <a:pt x="20" y="73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1"/>
                      <a:pt x="32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0" y="74"/>
                      <a:pt x="30" y="74"/>
                      <a:pt x="30" y="74"/>
                    </a:cubicBezTo>
                    <a:cubicBezTo>
                      <a:pt x="30" y="74"/>
                      <a:pt x="30" y="75"/>
                      <a:pt x="29" y="76"/>
                    </a:cubicBezTo>
                    <a:cubicBezTo>
                      <a:pt x="30" y="77"/>
                      <a:pt x="31" y="78"/>
                      <a:pt x="31" y="78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3" y="84"/>
                      <a:pt x="33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6"/>
                      <a:pt x="33" y="86"/>
                      <a:pt x="33" y="87"/>
                    </a:cubicBezTo>
                    <a:cubicBezTo>
                      <a:pt x="33" y="88"/>
                      <a:pt x="34" y="89"/>
                      <a:pt x="35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0"/>
                      <a:pt x="27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1"/>
                      <a:pt x="26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5" y="90"/>
                      <a:pt x="25" y="89"/>
                      <a:pt x="25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2" y="89"/>
                      <a:pt x="22" y="90"/>
                      <a:pt x="22" y="90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3" y="94"/>
                      <a:pt x="23" y="94"/>
                      <a:pt x="22" y="94"/>
                    </a:cubicBezTo>
                    <a:cubicBezTo>
                      <a:pt x="22" y="95"/>
                      <a:pt x="21" y="95"/>
                      <a:pt x="21" y="96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4" y="95"/>
                      <a:pt x="24" y="95"/>
                      <a:pt x="24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8"/>
                      <a:pt x="25" y="98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101"/>
                      <a:pt x="25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1" y="104"/>
                      <a:pt x="21" y="104"/>
                      <a:pt x="20" y="104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6"/>
                      <a:pt x="17" y="106"/>
                      <a:pt x="17" y="106"/>
                    </a:cubicBezTo>
                    <a:cubicBezTo>
                      <a:pt x="17" y="107"/>
                      <a:pt x="17" y="107"/>
                      <a:pt x="17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7" y="109"/>
                      <a:pt x="17" y="109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8" y="108"/>
                      <a:pt x="19" y="109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2" y="112"/>
                      <a:pt x="32" y="112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3" y="111"/>
                      <a:pt x="34" y="111"/>
                      <a:pt x="34" y="110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5" y="111"/>
                      <a:pt x="35" y="110"/>
                      <a:pt x="36" y="110"/>
                    </a:cubicBezTo>
                    <a:cubicBezTo>
                      <a:pt x="36" y="110"/>
                      <a:pt x="36" y="110"/>
                      <a:pt x="36" y="110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7" y="109"/>
                      <a:pt x="37" y="110"/>
                      <a:pt x="36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2"/>
                      <a:pt x="34" y="113"/>
                      <a:pt x="34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3" y="114"/>
                      <a:pt x="33" y="114"/>
                      <a:pt x="33" y="114"/>
                    </a:cubicBezTo>
                    <a:cubicBezTo>
                      <a:pt x="33" y="115"/>
                      <a:pt x="32" y="115"/>
                      <a:pt x="31" y="115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6" y="114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8"/>
                      <a:pt x="22" y="119"/>
                    </a:cubicBezTo>
                    <a:cubicBezTo>
                      <a:pt x="21" y="120"/>
                      <a:pt x="21" y="120"/>
                      <a:pt x="20" y="121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6" y="125"/>
                      <a:pt x="16" y="125"/>
                      <a:pt x="16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7" y="129"/>
                      <a:pt x="17" y="129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7" y="127"/>
                      <a:pt x="17" y="127"/>
                      <a:pt x="17" y="127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8" y="127"/>
                      <a:pt x="18" y="127"/>
                      <a:pt x="18" y="127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0" y="125"/>
                      <a:pt x="20" y="125"/>
                      <a:pt x="20" y="125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3"/>
                      <a:pt x="24" y="123"/>
                      <a:pt x="24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3" y="121"/>
                      <a:pt x="33" y="121"/>
                      <a:pt x="33" y="121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4" y="120"/>
                      <a:pt x="34" y="120"/>
                      <a:pt x="34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6" y="120"/>
                      <a:pt x="37" y="121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40" y="121"/>
                      <a:pt x="41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6" y="118"/>
                      <a:pt x="46" y="118"/>
                      <a:pt x="46" y="118"/>
                    </a:cubicBezTo>
                    <a:cubicBezTo>
                      <a:pt x="47" y="118"/>
                      <a:pt x="47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19"/>
                      <a:pt x="53" y="119"/>
                      <a:pt x="55" y="118"/>
                    </a:cubicBezTo>
                    <a:cubicBezTo>
                      <a:pt x="56" y="119"/>
                      <a:pt x="58" y="119"/>
                      <a:pt x="59" y="119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4" y="116"/>
                      <a:pt x="64" y="116"/>
                      <a:pt x="64" y="116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5"/>
                      <a:pt x="65" y="115"/>
                      <a:pt x="65" y="115"/>
                    </a:cubicBezTo>
                    <a:cubicBezTo>
                      <a:pt x="66" y="115"/>
                      <a:pt x="66" y="115"/>
                      <a:pt x="66" y="115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2"/>
                      <a:pt x="67" y="112"/>
                      <a:pt x="67" y="112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6" y="111"/>
                      <a:pt x="65" y="112"/>
                      <a:pt x="64" y="112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2" y="110"/>
                      <a:pt x="62" y="110"/>
                      <a:pt x="62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4" y="109"/>
                      <a:pt x="64" y="109"/>
                      <a:pt x="64" y="109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3" y="108"/>
                      <a:pt x="63" y="108"/>
                      <a:pt x="62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6" y="104"/>
                      <a:pt x="66" y="105"/>
                      <a:pt x="67" y="105"/>
                    </a:cubicBezTo>
                    <a:cubicBezTo>
                      <a:pt x="67" y="105"/>
                      <a:pt x="67" y="104"/>
                      <a:pt x="68" y="104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9" y="102"/>
                      <a:pt x="69" y="101"/>
                    </a:cubicBezTo>
                    <a:close/>
                    <a:moveTo>
                      <a:pt x="47" y="119"/>
                    </a:move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8" y="120"/>
                      <a:pt x="48" y="120"/>
                      <a:pt x="48" y="120"/>
                    </a:cubicBezTo>
                    <a:lnTo>
                      <a:pt x="47" y="119"/>
                    </a:lnTo>
                    <a:close/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lnTo>
                      <a:pt x="22" y="91"/>
                    </a:ln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36" y="22"/>
                    </a:move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4" y="22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lnTo>
                      <a:pt x="34" y="22"/>
                    </a:lnTo>
                    <a:close/>
                    <a:moveTo>
                      <a:pt x="36" y="22"/>
                    </a:move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lnTo>
                      <a:pt x="36" y="22"/>
                    </a:lnTo>
                    <a:close/>
                    <a:moveTo>
                      <a:pt x="34" y="21"/>
                    </a:move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1"/>
                      <a:pt x="34" y="21"/>
                      <a:pt x="34" y="21"/>
                    </a:cubicBezTo>
                    <a:close/>
                    <a:moveTo>
                      <a:pt x="12" y="47"/>
                    </a:move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7"/>
                      <a:pt x="12" y="47"/>
                    </a:cubicBezTo>
                    <a:close/>
                    <a:moveTo>
                      <a:pt x="14" y="43"/>
                    </a:move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lose/>
                    <a:moveTo>
                      <a:pt x="14" y="42"/>
                    </a:move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lose/>
                    <a:moveTo>
                      <a:pt x="19" y="61"/>
                    </a:move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lnTo>
                      <a:pt x="19" y="61"/>
                    </a:lnTo>
                    <a:close/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lnTo>
                      <a:pt x="12" y="58"/>
                    </a:lnTo>
                    <a:close/>
                    <a:moveTo>
                      <a:pt x="16" y="56"/>
                    </a:move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6"/>
                      <a:pt x="16" y="56"/>
                      <a:pt x="16" y="56"/>
                    </a:cubicBezTo>
                    <a:close/>
                    <a:moveTo>
                      <a:pt x="12" y="53"/>
                    </a:move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close/>
                    <a:moveTo>
                      <a:pt x="7" y="53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7" y="52"/>
                      <a:pt x="7" y="52"/>
                      <a:pt x="7" y="52"/>
                    </a:cubicBezTo>
                    <a:lnTo>
                      <a:pt x="7" y="53"/>
                    </a:lnTo>
                    <a:close/>
                    <a:moveTo>
                      <a:pt x="10" y="51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0" y="51"/>
                      <a:pt x="10" y="51"/>
                      <a:pt x="10" y="51"/>
                    </a:cubicBezTo>
                    <a:close/>
                    <a:moveTo>
                      <a:pt x="46" y="8"/>
                    </a:move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lnTo>
                      <a:pt x="46" y="8"/>
                    </a:lnTo>
                    <a:close/>
                    <a:moveTo>
                      <a:pt x="47" y="7"/>
                    </a:moveTo>
                    <a:cubicBezTo>
                      <a:pt x="47" y="8"/>
                      <a:pt x="47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lose/>
                    <a:moveTo>
                      <a:pt x="48" y="5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lnTo>
                      <a:pt x="48" y="5"/>
                    </a:lnTo>
                    <a:close/>
                    <a:moveTo>
                      <a:pt x="49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lose/>
                    <a:moveTo>
                      <a:pt x="48" y="1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1"/>
                      <a:pt x="48" y="1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48" y="1"/>
                    </a:lnTo>
                    <a:close/>
                    <a:moveTo>
                      <a:pt x="4" y="46"/>
                    </a:moveTo>
                    <a:cubicBezTo>
                      <a:pt x="4" y="46"/>
                      <a:pt x="4" y="46"/>
                      <a:pt x="4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4" y="46"/>
                      <a:pt x="4" y="46"/>
                      <a:pt x="4" y="46"/>
                    </a:cubicBezTo>
                    <a:close/>
                    <a:moveTo>
                      <a:pt x="6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lose/>
                    <a:moveTo>
                      <a:pt x="9" y="33"/>
                    </a:move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lnTo>
                      <a:pt x="9" y="33"/>
                    </a:lnTo>
                    <a:close/>
                    <a:moveTo>
                      <a:pt x="32" y="27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2" y="26"/>
                    </a:cubicBezTo>
                    <a:lnTo>
                      <a:pt x="32" y="27"/>
                    </a:lnTo>
                    <a:close/>
                    <a:moveTo>
                      <a:pt x="32" y="24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lose/>
                    <a:moveTo>
                      <a:pt x="36" y="22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22"/>
                    </a:lnTo>
                    <a:close/>
                    <a:moveTo>
                      <a:pt x="14" y="46"/>
                    </a:move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0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lose/>
                    <a:moveTo>
                      <a:pt x="18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8" y="62"/>
                      <a:pt x="18" y="62"/>
                      <a:pt x="18" y="62"/>
                    </a:cubicBez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0"/>
                      <a:pt x="12" y="60"/>
                      <a:pt x="12" y="59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2"/>
                      <a:pt x="13" y="62"/>
                      <a:pt x="13" y="62"/>
                    </a:cubicBezTo>
                    <a:lnTo>
                      <a:pt x="13" y="61"/>
                    </a:ln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59"/>
                      <a:pt x="15" y="58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4" y="58"/>
                      <a:pt x="14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3" y="59"/>
                      <a:pt x="13" y="59"/>
                    </a:cubicBezTo>
                    <a:cubicBezTo>
                      <a:pt x="13" y="60"/>
                      <a:pt x="13" y="60"/>
                      <a:pt x="13" y="61"/>
                    </a:cubicBezTo>
                    <a:close/>
                    <a:moveTo>
                      <a:pt x="15" y="52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2" y="55"/>
                      <a:pt x="12" y="55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3"/>
                      <a:pt x="15" y="53"/>
                      <a:pt x="15" y="53"/>
                    </a:cubicBezTo>
                    <a:lnTo>
                      <a:pt x="15" y="52"/>
                    </a:lnTo>
                    <a:close/>
                    <a:moveTo>
                      <a:pt x="44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10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3"/>
                      <a:pt x="46" y="3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7"/>
                      <a:pt x="44" y="7"/>
                      <a:pt x="44" y="7"/>
                    </a:cubicBezTo>
                    <a:close/>
                    <a:moveTo>
                      <a:pt x="47" y="4"/>
                    </a:move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7" y="3"/>
                      <a:pt x="47" y="4"/>
                    </a:cubicBezTo>
                    <a:close/>
                    <a:moveTo>
                      <a:pt x="6" y="43"/>
                    </a:moveTo>
                    <a:cubicBezTo>
                      <a:pt x="6" y="43"/>
                      <a:pt x="6" y="43"/>
                      <a:pt x="6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4"/>
                      <a:pt x="6" y="44"/>
                      <a:pt x="6" y="44"/>
                    </a:cubicBezTo>
                    <a:lnTo>
                      <a:pt x="6" y="43"/>
                    </a:lnTo>
                    <a:close/>
                    <a:moveTo>
                      <a:pt x="6" y="40"/>
                    </a:move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0"/>
                      <a:pt x="6" y="40"/>
                      <a:pt x="6" y="40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1" y="30"/>
                      <a:pt x="11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0" y="37"/>
                      <a:pt x="10" y="37"/>
                      <a:pt x="10" y="37"/>
                    </a:cubicBezTo>
                    <a:lnTo>
                      <a:pt x="9" y="36"/>
                    </a:lnTo>
                    <a:close/>
                    <a:moveTo>
                      <a:pt x="24" y="80"/>
                    </a:moveTo>
                    <a:cubicBezTo>
                      <a:pt x="24" y="81"/>
                      <a:pt x="23" y="81"/>
                      <a:pt x="23" y="81"/>
                    </a:cubicBezTo>
                    <a:cubicBezTo>
                      <a:pt x="23" y="81"/>
                      <a:pt x="23" y="82"/>
                      <a:pt x="22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2"/>
                      <a:pt x="24" y="82"/>
                      <a:pt x="25" y="82"/>
                    </a:cubicBezTo>
                    <a:cubicBezTo>
                      <a:pt x="25" y="82"/>
                      <a:pt x="26" y="81"/>
                      <a:pt x="26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9"/>
                      <a:pt x="24" y="79"/>
                      <a:pt x="24" y="79"/>
                    </a:cubicBezTo>
                    <a:lnTo>
                      <a:pt x="24" y="80"/>
                    </a:lnTo>
                    <a:close/>
                    <a:moveTo>
                      <a:pt x="6" y="71"/>
                    </a:move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80"/>
                      <a:pt x="9" y="81"/>
                      <a:pt x="10" y="81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4" y="83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16" y="83"/>
                      <a:pt x="16" y="82"/>
                    </a:cubicBezTo>
                    <a:cubicBezTo>
                      <a:pt x="16" y="82"/>
                      <a:pt x="16" y="81"/>
                      <a:pt x="16" y="81"/>
                    </a:cubicBezTo>
                    <a:cubicBezTo>
                      <a:pt x="16" y="81"/>
                      <a:pt x="17" y="81"/>
                      <a:pt x="18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8" y="79"/>
                      <a:pt x="18" y="78"/>
                      <a:pt x="18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9" y="79"/>
                      <a:pt x="19" y="80"/>
                      <a:pt x="19" y="80"/>
                    </a:cubicBezTo>
                    <a:cubicBezTo>
                      <a:pt x="19" y="79"/>
                      <a:pt x="19" y="79"/>
                      <a:pt x="19" y="78"/>
                    </a:cubicBezTo>
                    <a:cubicBezTo>
                      <a:pt x="19" y="78"/>
                      <a:pt x="19" y="78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9" y="70"/>
                      <a:pt x="9" y="70"/>
                      <a:pt x="9" y="69"/>
                    </a:cubicBezTo>
                    <a:cubicBezTo>
                      <a:pt x="9" y="70"/>
                      <a:pt x="9" y="70"/>
                      <a:pt x="9" y="71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7" y="71"/>
                      <a:pt x="7" y="71"/>
                      <a:pt x="7" y="71"/>
                    </a:cubicBezTo>
                    <a:lnTo>
                      <a:pt x="6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7" name="Freeform 809">
                <a:extLst>
                  <a:ext uri="{FF2B5EF4-FFF2-40B4-BE49-F238E27FC236}">
                    <a16:creationId xmlns="" xmlns:a16="http://schemas.microsoft.com/office/drawing/2014/main" id="{5FF419EE-84B1-F74D-9FAB-7575253F7E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3587750"/>
                <a:ext cx="241300" cy="250825"/>
              </a:xfrm>
              <a:custGeom>
                <a:avLst/>
                <a:gdLst>
                  <a:gd name="T0" fmla="*/ 31 w 58"/>
                  <a:gd name="T1" fmla="*/ 13 h 60"/>
                  <a:gd name="T2" fmla="*/ 20 w 58"/>
                  <a:gd name="T3" fmla="*/ 12 h 60"/>
                  <a:gd name="T4" fmla="*/ 23 w 58"/>
                  <a:gd name="T5" fmla="*/ 27 h 60"/>
                  <a:gd name="T6" fmla="*/ 24 w 58"/>
                  <a:gd name="T7" fmla="*/ 39 h 60"/>
                  <a:gd name="T8" fmla="*/ 17 w 58"/>
                  <a:gd name="T9" fmla="*/ 42 h 60"/>
                  <a:gd name="T10" fmla="*/ 18 w 58"/>
                  <a:gd name="T11" fmla="*/ 31 h 60"/>
                  <a:gd name="T12" fmla="*/ 11 w 58"/>
                  <a:gd name="T13" fmla="*/ 30 h 60"/>
                  <a:gd name="T14" fmla="*/ 5 w 58"/>
                  <a:gd name="T15" fmla="*/ 22 h 60"/>
                  <a:gd name="T16" fmla="*/ 13 w 58"/>
                  <a:gd name="T17" fmla="*/ 8 h 60"/>
                  <a:gd name="T18" fmla="*/ 34 w 58"/>
                  <a:gd name="T19" fmla="*/ 3 h 60"/>
                  <a:gd name="T20" fmla="*/ 50 w 58"/>
                  <a:gd name="T21" fmla="*/ 55 h 60"/>
                  <a:gd name="T22" fmla="*/ 42 w 58"/>
                  <a:gd name="T23" fmla="*/ 47 h 60"/>
                  <a:gd name="T24" fmla="*/ 38 w 58"/>
                  <a:gd name="T25" fmla="*/ 44 h 60"/>
                  <a:gd name="T26" fmla="*/ 35 w 58"/>
                  <a:gd name="T27" fmla="*/ 43 h 60"/>
                  <a:gd name="T28" fmla="*/ 38 w 58"/>
                  <a:gd name="T29" fmla="*/ 42 h 60"/>
                  <a:gd name="T30" fmla="*/ 42 w 58"/>
                  <a:gd name="T31" fmla="*/ 41 h 60"/>
                  <a:gd name="T32" fmla="*/ 33 w 58"/>
                  <a:gd name="T33" fmla="*/ 40 h 60"/>
                  <a:gd name="T34" fmla="*/ 49 w 58"/>
                  <a:gd name="T35" fmla="*/ 39 h 60"/>
                  <a:gd name="T36" fmla="*/ 48 w 58"/>
                  <a:gd name="T37" fmla="*/ 38 h 60"/>
                  <a:gd name="T38" fmla="*/ 47 w 58"/>
                  <a:gd name="T39" fmla="*/ 36 h 60"/>
                  <a:gd name="T40" fmla="*/ 52 w 58"/>
                  <a:gd name="T41" fmla="*/ 52 h 60"/>
                  <a:gd name="T42" fmla="*/ 58 w 58"/>
                  <a:gd name="T43" fmla="*/ 48 h 60"/>
                  <a:gd name="T44" fmla="*/ 57 w 58"/>
                  <a:gd name="T45" fmla="*/ 49 h 60"/>
                  <a:gd name="T46" fmla="*/ 40 w 58"/>
                  <a:gd name="T47" fmla="*/ 46 h 60"/>
                  <a:gd name="T48" fmla="*/ 46 w 58"/>
                  <a:gd name="T49" fmla="*/ 46 h 60"/>
                  <a:gd name="T50" fmla="*/ 56 w 58"/>
                  <a:gd name="T51" fmla="*/ 44 h 60"/>
                  <a:gd name="T52" fmla="*/ 40 w 58"/>
                  <a:gd name="T53" fmla="*/ 45 h 60"/>
                  <a:gd name="T54" fmla="*/ 50 w 58"/>
                  <a:gd name="T55" fmla="*/ 43 h 60"/>
                  <a:gd name="T56" fmla="*/ 50 w 58"/>
                  <a:gd name="T57" fmla="*/ 42 h 60"/>
                  <a:gd name="T58" fmla="*/ 38 w 58"/>
                  <a:gd name="T59" fmla="*/ 41 h 60"/>
                  <a:gd name="T60" fmla="*/ 33 w 58"/>
                  <a:gd name="T61" fmla="*/ 38 h 60"/>
                  <a:gd name="T62" fmla="*/ 40 w 58"/>
                  <a:gd name="T63" fmla="*/ 38 h 60"/>
                  <a:gd name="T64" fmla="*/ 39 w 58"/>
                  <a:gd name="T65" fmla="*/ 37 h 60"/>
                  <a:gd name="T66" fmla="*/ 33 w 58"/>
                  <a:gd name="T67" fmla="*/ 36 h 60"/>
                  <a:gd name="T68" fmla="*/ 36 w 58"/>
                  <a:gd name="T69" fmla="*/ 35 h 60"/>
                  <a:gd name="T70" fmla="*/ 40 w 58"/>
                  <a:gd name="T71" fmla="*/ 28 h 60"/>
                  <a:gd name="T72" fmla="*/ 45 w 58"/>
                  <a:gd name="T73" fmla="*/ 36 h 60"/>
                  <a:gd name="T74" fmla="*/ 50 w 58"/>
                  <a:gd name="T75" fmla="*/ 35 h 60"/>
                  <a:gd name="T76" fmla="*/ 43 w 58"/>
                  <a:gd name="T77" fmla="*/ 29 h 60"/>
                  <a:gd name="T78" fmla="*/ 44 w 58"/>
                  <a:gd name="T79" fmla="*/ 31 h 60"/>
                  <a:gd name="T80" fmla="*/ 42 w 58"/>
                  <a:gd name="T81" fmla="*/ 22 h 60"/>
                  <a:gd name="T82" fmla="*/ 47 w 58"/>
                  <a:gd name="T83" fmla="*/ 24 h 60"/>
                  <a:gd name="T84" fmla="*/ 38 w 58"/>
                  <a:gd name="T85" fmla="*/ 16 h 60"/>
                  <a:gd name="T86" fmla="*/ 38 w 58"/>
                  <a:gd name="T87" fmla="*/ 17 h 60"/>
                  <a:gd name="T88" fmla="*/ 33 w 58"/>
                  <a:gd name="T89" fmla="*/ 34 h 60"/>
                  <a:gd name="T90" fmla="*/ 33 w 58"/>
                  <a:gd name="T91" fmla="*/ 25 h 60"/>
                  <a:gd name="T92" fmla="*/ 24 w 58"/>
                  <a:gd name="T93" fmla="*/ 25 h 60"/>
                  <a:gd name="T94" fmla="*/ 28 w 58"/>
                  <a:gd name="T95" fmla="*/ 29 h 60"/>
                  <a:gd name="T96" fmla="*/ 32 w 58"/>
                  <a:gd name="T97" fmla="*/ 32 h 60"/>
                  <a:gd name="T98" fmla="*/ 31 w 58"/>
                  <a:gd name="T99" fmla="*/ 31 h 60"/>
                  <a:gd name="T100" fmla="*/ 30 w 58"/>
                  <a:gd name="T101" fmla="*/ 59 h 60"/>
                  <a:gd name="T102" fmla="*/ 27 w 58"/>
                  <a:gd name="T103" fmla="*/ 56 h 60"/>
                  <a:gd name="T104" fmla="*/ 37 w 58"/>
                  <a:gd name="T105" fmla="*/ 59 h 60"/>
                  <a:gd name="T106" fmla="*/ 45 w 58"/>
                  <a:gd name="T107" fmla="*/ 56 h 60"/>
                  <a:gd name="T108" fmla="*/ 41 w 58"/>
                  <a:gd name="T109" fmla="*/ 56 h 60"/>
                  <a:gd name="T110" fmla="*/ 31 w 58"/>
                  <a:gd name="T111" fmla="*/ 55 h 60"/>
                  <a:gd name="T112" fmla="*/ 28 w 58"/>
                  <a:gd name="T113" fmla="*/ 53 h 60"/>
                  <a:gd name="T114" fmla="*/ 10 w 58"/>
                  <a:gd name="T115" fmla="*/ 36 h 60"/>
                  <a:gd name="T116" fmla="*/ 6 w 58"/>
                  <a:gd name="T117" fmla="*/ 32 h 60"/>
                  <a:gd name="T118" fmla="*/ 2 w 58"/>
                  <a:gd name="T119" fmla="*/ 17 h 60"/>
                  <a:gd name="T120" fmla="*/ 24 w 58"/>
                  <a:gd name="T121" fmla="*/ 4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" h="60"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2" y="8"/>
                      <a:pt x="42" y="8"/>
                    </a:cubicBezTo>
                    <a:cubicBezTo>
                      <a:pt x="40" y="8"/>
                      <a:pt x="39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7"/>
                      <a:pt x="36" y="7"/>
                      <a:pt x="36" y="8"/>
                    </a:cubicBezTo>
                    <a:cubicBezTo>
                      <a:pt x="36" y="8"/>
                      <a:pt x="35" y="8"/>
                      <a:pt x="35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2" y="7"/>
                      <a:pt x="32" y="8"/>
                      <a:pt x="32" y="9"/>
                    </a:cubicBezTo>
                    <a:cubicBezTo>
                      <a:pt x="31" y="9"/>
                      <a:pt x="30" y="9"/>
                      <a:pt x="30" y="9"/>
                    </a:cubicBezTo>
                    <a:cubicBezTo>
                      <a:pt x="29" y="9"/>
                      <a:pt x="28" y="8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30" y="11"/>
                      <a:pt x="28" y="12"/>
                      <a:pt x="29" y="12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1" y="13"/>
                      <a:pt x="31" y="13"/>
                    </a:cubicBezTo>
                    <a:cubicBezTo>
                      <a:pt x="31" y="13"/>
                      <a:pt x="32" y="13"/>
                      <a:pt x="32" y="14"/>
                    </a:cubicBezTo>
                    <a:cubicBezTo>
                      <a:pt x="32" y="14"/>
                      <a:pt x="33" y="15"/>
                      <a:pt x="32" y="15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8" y="12"/>
                      <a:pt x="28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29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26" y="14"/>
                      <a:pt x="25" y="13"/>
                      <a:pt x="26" y="14"/>
                    </a:cubicBezTo>
                    <a:cubicBezTo>
                      <a:pt x="26" y="15"/>
                      <a:pt x="27" y="16"/>
                      <a:pt x="28" y="17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5" y="15"/>
                      <a:pt x="25" y="14"/>
                    </a:cubicBezTo>
                    <a:cubicBezTo>
                      <a:pt x="25" y="13"/>
                      <a:pt x="24" y="13"/>
                      <a:pt x="23" y="12"/>
                    </a:cubicBezTo>
                    <a:cubicBezTo>
                      <a:pt x="22" y="12"/>
                      <a:pt x="22" y="12"/>
                      <a:pt x="23" y="11"/>
                    </a:cubicBezTo>
                    <a:cubicBezTo>
                      <a:pt x="23" y="11"/>
                      <a:pt x="23" y="10"/>
                      <a:pt x="22" y="10"/>
                    </a:cubicBezTo>
                    <a:cubicBezTo>
                      <a:pt x="22" y="10"/>
                      <a:pt x="22" y="11"/>
                      <a:pt x="21" y="11"/>
                    </a:cubicBezTo>
                    <a:cubicBezTo>
                      <a:pt x="21" y="12"/>
                      <a:pt x="20" y="11"/>
                      <a:pt x="20" y="12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1" y="13"/>
                      <a:pt x="21" y="13"/>
                      <a:pt x="20" y="14"/>
                    </a:cubicBezTo>
                    <a:cubicBezTo>
                      <a:pt x="20" y="15"/>
                      <a:pt x="20" y="15"/>
                      <a:pt x="21" y="16"/>
                    </a:cubicBezTo>
                    <a:cubicBezTo>
                      <a:pt x="21" y="16"/>
                      <a:pt x="21" y="17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3" y="20"/>
                      <a:pt x="24" y="20"/>
                      <a:pt x="25" y="21"/>
                    </a:cubicBezTo>
                    <a:cubicBezTo>
                      <a:pt x="25" y="22"/>
                      <a:pt x="26" y="22"/>
                      <a:pt x="25" y="23"/>
                    </a:cubicBezTo>
                    <a:cubicBezTo>
                      <a:pt x="25" y="23"/>
                      <a:pt x="24" y="24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1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3" y="24"/>
                      <a:pt x="23" y="25"/>
                    </a:cubicBezTo>
                    <a:cubicBezTo>
                      <a:pt x="22" y="26"/>
                      <a:pt x="21" y="25"/>
                      <a:pt x="20" y="25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1" y="26"/>
                      <a:pt x="21" y="26"/>
                      <a:pt x="22" y="26"/>
                    </a:cubicBezTo>
                    <a:cubicBezTo>
                      <a:pt x="22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4" y="27"/>
                      <a:pt x="25" y="28"/>
                    </a:cubicBezTo>
                    <a:cubicBezTo>
                      <a:pt x="25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7" y="29"/>
                      <a:pt x="27" y="30"/>
                    </a:cubicBezTo>
                    <a:cubicBezTo>
                      <a:pt x="28" y="31"/>
                      <a:pt x="30" y="30"/>
                      <a:pt x="30" y="32"/>
                    </a:cubicBezTo>
                    <a:cubicBezTo>
                      <a:pt x="30" y="33"/>
                      <a:pt x="30" y="33"/>
                      <a:pt x="30" y="34"/>
                    </a:cubicBezTo>
                    <a:cubicBezTo>
                      <a:pt x="30" y="34"/>
                      <a:pt x="31" y="35"/>
                      <a:pt x="30" y="36"/>
                    </a:cubicBezTo>
                    <a:cubicBezTo>
                      <a:pt x="30" y="36"/>
                      <a:pt x="29" y="35"/>
                      <a:pt x="29" y="35"/>
                    </a:cubicBezTo>
                    <a:cubicBezTo>
                      <a:pt x="29" y="34"/>
                      <a:pt x="28" y="34"/>
                      <a:pt x="28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3"/>
                      <a:pt x="25" y="33"/>
                      <a:pt x="24" y="33"/>
                    </a:cubicBezTo>
                    <a:cubicBezTo>
                      <a:pt x="22" y="34"/>
                      <a:pt x="24" y="34"/>
                      <a:pt x="24" y="35"/>
                    </a:cubicBezTo>
                    <a:cubicBezTo>
                      <a:pt x="24" y="36"/>
                      <a:pt x="24" y="37"/>
                      <a:pt x="25" y="37"/>
                    </a:cubicBezTo>
                    <a:cubicBezTo>
                      <a:pt x="25" y="37"/>
                      <a:pt x="26" y="37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40"/>
                      <a:pt x="24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22" y="38"/>
                      <a:pt x="22" y="39"/>
                    </a:cubicBezTo>
                    <a:cubicBezTo>
                      <a:pt x="22" y="40"/>
                      <a:pt x="23" y="41"/>
                      <a:pt x="23" y="41"/>
                    </a:cubicBezTo>
                    <a:cubicBezTo>
                      <a:pt x="23" y="41"/>
                      <a:pt x="24" y="43"/>
                      <a:pt x="24" y="44"/>
                    </a:cubicBezTo>
                    <a:cubicBezTo>
                      <a:pt x="24" y="44"/>
                      <a:pt x="24" y="44"/>
                      <a:pt x="24" y="45"/>
                    </a:cubicBezTo>
                    <a:cubicBezTo>
                      <a:pt x="24" y="46"/>
                      <a:pt x="24" y="46"/>
                      <a:pt x="24" y="47"/>
                    </a:cubicBezTo>
                    <a:cubicBezTo>
                      <a:pt x="24" y="47"/>
                      <a:pt x="23" y="46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20" y="44"/>
                      <a:pt x="20" y="44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19" y="46"/>
                      <a:pt x="19" y="45"/>
                      <a:pt x="19" y="44"/>
                    </a:cubicBezTo>
                    <a:cubicBezTo>
                      <a:pt x="19" y="43"/>
                      <a:pt x="18" y="43"/>
                      <a:pt x="17" y="42"/>
                    </a:cubicBezTo>
                    <a:cubicBezTo>
                      <a:pt x="17" y="42"/>
                      <a:pt x="17" y="41"/>
                      <a:pt x="16" y="41"/>
                    </a:cubicBezTo>
                    <a:cubicBezTo>
                      <a:pt x="16" y="42"/>
                      <a:pt x="16" y="43"/>
                      <a:pt x="16" y="44"/>
                    </a:cubicBezTo>
                    <a:cubicBezTo>
                      <a:pt x="16" y="44"/>
                      <a:pt x="16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5" y="42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5" y="38"/>
                      <a:pt x="14" y="38"/>
                      <a:pt x="13" y="37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5"/>
                      <a:pt x="12" y="35"/>
                      <a:pt x="11" y="35"/>
                    </a:cubicBezTo>
                    <a:cubicBezTo>
                      <a:pt x="11" y="35"/>
                      <a:pt x="11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1"/>
                      <a:pt x="13" y="31"/>
                    </a:cubicBezTo>
                    <a:cubicBezTo>
                      <a:pt x="14" y="31"/>
                      <a:pt x="14" y="32"/>
                      <a:pt x="15" y="31"/>
                    </a:cubicBezTo>
                    <a:cubicBezTo>
                      <a:pt x="15" y="30"/>
                      <a:pt x="16" y="30"/>
                      <a:pt x="17" y="31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9" y="32"/>
                      <a:pt x="19" y="32"/>
                      <a:pt x="20" y="32"/>
                    </a:cubicBezTo>
                    <a:cubicBezTo>
                      <a:pt x="20" y="32"/>
                      <a:pt x="21" y="32"/>
                      <a:pt x="21" y="33"/>
                    </a:cubicBezTo>
                    <a:cubicBezTo>
                      <a:pt x="21" y="33"/>
                      <a:pt x="22" y="33"/>
                      <a:pt x="22" y="34"/>
                    </a:cubicBezTo>
                    <a:cubicBezTo>
                      <a:pt x="23" y="34"/>
                      <a:pt x="22" y="32"/>
                      <a:pt x="23" y="32"/>
                    </a:cubicBezTo>
                    <a:cubicBezTo>
                      <a:pt x="23" y="32"/>
                      <a:pt x="25" y="33"/>
                      <a:pt x="24" y="32"/>
                    </a:cubicBezTo>
                    <a:cubicBezTo>
                      <a:pt x="24" y="31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30"/>
                      <a:pt x="21" y="30"/>
                      <a:pt x="20" y="31"/>
                    </a:cubicBezTo>
                    <a:cubicBezTo>
                      <a:pt x="20" y="30"/>
                      <a:pt x="20" y="30"/>
                      <a:pt x="19" y="30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4" y="30"/>
                      <a:pt x="14" y="30"/>
                    </a:cubicBezTo>
                    <a:cubicBezTo>
                      <a:pt x="12" y="30"/>
                      <a:pt x="13" y="29"/>
                      <a:pt x="12" y="29"/>
                    </a:cubicBezTo>
                    <a:cubicBezTo>
                      <a:pt x="11" y="30"/>
                      <a:pt x="12" y="30"/>
                      <a:pt x="11" y="30"/>
                    </a:cubicBezTo>
                    <a:cubicBezTo>
                      <a:pt x="10" y="31"/>
                      <a:pt x="11" y="29"/>
                      <a:pt x="10" y="29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1" y="26"/>
                      <a:pt x="11" y="25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8" y="24"/>
                    </a:cubicBezTo>
                    <a:cubicBezTo>
                      <a:pt x="8" y="24"/>
                      <a:pt x="8" y="24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8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9" y="9"/>
                      <a:pt x="10" y="9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5"/>
                    </a:cubicBezTo>
                    <a:cubicBezTo>
                      <a:pt x="21" y="4"/>
                      <a:pt x="23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6" y="3"/>
                      <a:pt x="27" y="4"/>
                      <a:pt x="28" y="3"/>
                    </a:cubicBezTo>
                    <a:cubicBezTo>
                      <a:pt x="28" y="3"/>
                      <a:pt x="29" y="3"/>
                      <a:pt x="29" y="3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2"/>
                      <a:pt x="33" y="2"/>
                      <a:pt x="34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5" y="3"/>
                      <a:pt x="35" y="4"/>
                    </a:cubicBezTo>
                    <a:cubicBezTo>
                      <a:pt x="36" y="3"/>
                      <a:pt x="38" y="4"/>
                      <a:pt x="38" y="5"/>
                    </a:cubicBezTo>
                    <a:cubicBezTo>
                      <a:pt x="39" y="5"/>
                      <a:pt x="41" y="4"/>
                      <a:pt x="42" y="4"/>
                    </a:cubicBezTo>
                    <a:cubicBezTo>
                      <a:pt x="43" y="4"/>
                      <a:pt x="45" y="4"/>
                      <a:pt x="45" y="2"/>
                    </a:cubicBezTo>
                    <a:cubicBezTo>
                      <a:pt x="45" y="2"/>
                      <a:pt x="44" y="2"/>
                      <a:pt x="44" y="1"/>
                    </a:cubicBezTo>
                    <a:cubicBezTo>
                      <a:pt x="44" y="1"/>
                      <a:pt x="44" y="0"/>
                      <a:pt x="45" y="0"/>
                    </a:cubicBezTo>
                    <a:cubicBezTo>
                      <a:pt x="46" y="0"/>
                      <a:pt x="47" y="1"/>
                      <a:pt x="47" y="2"/>
                    </a:cubicBezTo>
                    <a:cubicBezTo>
                      <a:pt x="48" y="2"/>
                      <a:pt x="48" y="3"/>
                      <a:pt x="48" y="3"/>
                    </a:cubicBezTo>
                    <a:cubicBezTo>
                      <a:pt x="48" y="4"/>
                      <a:pt x="47" y="4"/>
                      <a:pt x="47" y="4"/>
                    </a:cubicBezTo>
                    <a:cubicBezTo>
                      <a:pt x="47" y="4"/>
                      <a:pt x="46" y="5"/>
                      <a:pt x="46" y="5"/>
                    </a:cubicBezTo>
                    <a:cubicBezTo>
                      <a:pt x="45" y="5"/>
                      <a:pt x="45" y="6"/>
                      <a:pt x="46" y="6"/>
                    </a:cubicBezTo>
                    <a:cubicBezTo>
                      <a:pt x="46" y="7"/>
                      <a:pt x="46" y="7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9"/>
                      <a:pt x="44" y="9"/>
                      <a:pt x="44" y="9"/>
                    </a:cubicBezTo>
                    <a:close/>
                    <a:moveTo>
                      <a:pt x="51" y="55"/>
                    </a:move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0" y="55"/>
                      <a:pt x="50" y="55"/>
                      <a:pt x="50" y="55"/>
                    </a:cubicBezTo>
                    <a:lnTo>
                      <a:pt x="51" y="55"/>
                    </a:lnTo>
                    <a:close/>
                    <a:moveTo>
                      <a:pt x="54" y="48"/>
                    </a:move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lose/>
                    <a:moveTo>
                      <a:pt x="55" y="47"/>
                    </a:move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lnTo>
                      <a:pt x="55" y="47"/>
                    </a:lnTo>
                    <a:close/>
                    <a:moveTo>
                      <a:pt x="42" y="47"/>
                    </a:move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lnTo>
                      <a:pt x="42" y="47"/>
                    </a:lnTo>
                    <a:close/>
                    <a:moveTo>
                      <a:pt x="52" y="45"/>
                    </a:move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lnTo>
                      <a:pt x="52" y="45"/>
                    </a:lnTo>
                    <a:close/>
                    <a:moveTo>
                      <a:pt x="37" y="45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7" y="45"/>
                    </a:cubicBezTo>
                    <a:cubicBezTo>
                      <a:pt x="37" y="45"/>
                      <a:pt x="37" y="45"/>
                      <a:pt x="37" y="45"/>
                    </a:cubicBezTo>
                    <a:close/>
                    <a:moveTo>
                      <a:pt x="38" y="44"/>
                    </a:move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lnTo>
                      <a:pt x="38" y="44"/>
                    </a:lnTo>
                    <a:close/>
                    <a:moveTo>
                      <a:pt x="35" y="44"/>
                    </a:move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lose/>
                    <a:moveTo>
                      <a:pt x="34" y="43"/>
                    </a:move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4" y="43"/>
                      <a:pt x="34" y="43"/>
                      <a:pt x="34" y="43"/>
                    </a:cubicBezTo>
                    <a:close/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lose/>
                    <a:moveTo>
                      <a:pt x="42" y="43"/>
                    </a:move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lnTo>
                      <a:pt x="42" y="43"/>
                    </a:lnTo>
                    <a:close/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lose/>
                    <a:moveTo>
                      <a:pt x="37" y="42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lnTo>
                      <a:pt x="37" y="42"/>
                    </a:lnTo>
                    <a:close/>
                    <a:moveTo>
                      <a:pt x="35" y="42"/>
                    </a:move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6" y="42"/>
                      <a:pt x="36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lose/>
                    <a:moveTo>
                      <a:pt x="51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lose/>
                    <a:moveTo>
                      <a:pt x="42" y="41"/>
                    </a:move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2" y="41"/>
                      <a:pt x="42" y="41"/>
                      <a:pt x="42" y="41"/>
                    </a:cubicBezTo>
                    <a:close/>
                    <a:moveTo>
                      <a:pt x="49" y="40"/>
                    </a:move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lose/>
                    <a:moveTo>
                      <a:pt x="33" y="40"/>
                    </a:move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lnTo>
                      <a:pt x="33" y="40"/>
                    </a:lnTo>
                    <a:close/>
                    <a:moveTo>
                      <a:pt x="51" y="39"/>
                    </a:move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lose/>
                    <a:moveTo>
                      <a:pt x="48" y="39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lose/>
                    <a:moveTo>
                      <a:pt x="47" y="39"/>
                    </a:move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lose/>
                    <a:moveTo>
                      <a:pt x="50" y="38"/>
                    </a:move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lnTo>
                      <a:pt x="50" y="38"/>
                    </a:lnTo>
                    <a:close/>
                    <a:moveTo>
                      <a:pt x="46" y="37"/>
                    </a:move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lose/>
                    <a:moveTo>
                      <a:pt x="35" y="37"/>
                    </a:move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lose/>
                    <a:moveTo>
                      <a:pt x="47" y="36"/>
                    </a:move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lnTo>
                      <a:pt x="47" y="36"/>
                    </a:lnTo>
                    <a:close/>
                    <a:moveTo>
                      <a:pt x="52" y="54"/>
                    </a:move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1" y="53"/>
                    </a:cubicBezTo>
                    <a:cubicBezTo>
                      <a:pt x="51" y="53"/>
                      <a:pt x="52" y="53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lose/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7" y="46"/>
                      <a:pt x="57" y="47"/>
                      <a:pt x="56" y="47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6" y="51"/>
                      <a:pt x="57" y="50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lnTo>
                      <a:pt x="58" y="48"/>
                    </a:ln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6"/>
                      <a:pt x="40" y="46"/>
                      <a:pt x="40" y="46"/>
                    </a:cubicBezTo>
                    <a:close/>
                    <a:moveTo>
                      <a:pt x="52" y="46"/>
                    </a:move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2" y="46"/>
                      <a:pt x="52" y="46"/>
                      <a:pt x="52" y="46"/>
                    </a:cubicBezTo>
                    <a:close/>
                    <a:moveTo>
                      <a:pt x="46" y="45"/>
                    </a:move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lose/>
                    <a:moveTo>
                      <a:pt x="55" y="45"/>
                    </a:moveTo>
                    <a:cubicBezTo>
                      <a:pt x="55" y="45"/>
                      <a:pt x="55" y="45"/>
                      <a:pt x="55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5" y="45"/>
                      <a:pt x="55" y="45"/>
                    </a:cubicBezTo>
                    <a:close/>
                    <a:moveTo>
                      <a:pt x="34" y="45"/>
                    </a:moveTo>
                    <a:cubicBezTo>
                      <a:pt x="34" y="45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3" y="44"/>
                    </a:cubicBezTo>
                    <a:cubicBezTo>
                      <a:pt x="33" y="44"/>
                      <a:pt x="33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4" y="45"/>
                    </a:cubicBezTo>
                    <a:close/>
                    <a:moveTo>
                      <a:pt x="39" y="44"/>
                    </a:move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5"/>
                      <a:pt x="40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39" y="44"/>
                      <a:pt x="39" y="44"/>
                      <a:pt x="39" y="44"/>
                    </a:cubicBezTo>
                    <a:close/>
                    <a:moveTo>
                      <a:pt x="50" y="44"/>
                    </a:move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1" y="42"/>
                      <a:pt x="50" y="43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lose/>
                    <a:moveTo>
                      <a:pt x="42" y="44"/>
                    </a:moveTo>
                    <a:cubicBezTo>
                      <a:pt x="42" y="44"/>
                      <a:pt x="42" y="44"/>
                      <a:pt x="42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2"/>
                      <a:pt x="44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lnTo>
                      <a:pt x="42" y="44"/>
                    </a:lnTo>
                    <a:close/>
                    <a:moveTo>
                      <a:pt x="50" y="41"/>
                    </a:move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lose/>
                    <a:moveTo>
                      <a:pt x="38" y="41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8" y="41"/>
                      <a:pt x="38" y="41"/>
                      <a:pt x="38" y="41"/>
                    </a:cubicBezTo>
                    <a:close/>
                    <a:moveTo>
                      <a:pt x="40" y="42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2"/>
                      <a:pt x="40" y="42"/>
                      <a:pt x="40" y="43"/>
                    </a:cubicBezTo>
                    <a:cubicBezTo>
                      <a:pt x="41" y="42"/>
                      <a:pt x="41" y="41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0" y="40"/>
                      <a:pt x="40" y="41"/>
                      <a:pt x="39" y="41"/>
                    </a:cubicBezTo>
                    <a:cubicBezTo>
                      <a:pt x="40" y="42"/>
                      <a:pt x="40" y="42"/>
                      <a:pt x="40" y="42"/>
                    </a:cubicBezTo>
                    <a:close/>
                    <a:moveTo>
                      <a:pt x="33" y="38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lose/>
                    <a:moveTo>
                      <a:pt x="39" y="38"/>
                    </a:move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lose/>
                    <a:moveTo>
                      <a:pt x="37" y="38"/>
                    </a:move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8"/>
                      <a:pt x="37" y="38"/>
                      <a:pt x="37" y="38"/>
                    </a:cubicBezTo>
                    <a:close/>
                    <a:moveTo>
                      <a:pt x="38" y="37"/>
                    </a:move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lose/>
                    <a:moveTo>
                      <a:pt x="33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lose/>
                    <a:moveTo>
                      <a:pt x="37" y="36"/>
                    </a:move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7" y="36"/>
                      <a:pt x="37" y="36"/>
                      <a:pt x="37" y="36"/>
                    </a:cubicBezTo>
                    <a:close/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lose/>
                    <a:moveTo>
                      <a:pt x="44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lnTo>
                      <a:pt x="44" y="28"/>
                    </a:ln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lnTo>
                      <a:pt x="40" y="28"/>
                    </a:lnTo>
                    <a:close/>
                    <a:moveTo>
                      <a:pt x="37" y="20"/>
                    </a:move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0"/>
                      <a:pt x="36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lose/>
                    <a:moveTo>
                      <a:pt x="43" y="37"/>
                    </a:moveTo>
                    <a:cubicBezTo>
                      <a:pt x="44" y="37"/>
                      <a:pt x="45" y="36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3" y="37"/>
                    </a:cubicBezTo>
                    <a:close/>
                    <a:moveTo>
                      <a:pt x="50" y="35"/>
                    </a:move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5"/>
                      <a:pt x="49" y="34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5"/>
                      <a:pt x="50" y="35"/>
                    </a:cubicBezTo>
                    <a:close/>
                    <a:moveTo>
                      <a:pt x="44" y="29"/>
                    </a:move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29"/>
                      <a:pt x="44" y="29"/>
                    </a:cubicBezTo>
                    <a:close/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2"/>
                      <a:pt x="44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3"/>
                      <a:pt x="43" y="23"/>
                      <a:pt x="43" y="23"/>
                    </a:cubicBezTo>
                    <a:cubicBezTo>
                      <a:pt x="44" y="24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5" y="24"/>
                    </a:cubicBezTo>
                    <a:cubicBezTo>
                      <a:pt x="46" y="24"/>
                      <a:pt x="46" y="25"/>
                      <a:pt x="47" y="24"/>
                    </a:cubicBezTo>
                    <a:cubicBezTo>
                      <a:pt x="47" y="24"/>
                      <a:pt x="46" y="24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lnTo>
                      <a:pt x="47" y="23"/>
                    </a:lnTo>
                    <a:close/>
                    <a:moveTo>
                      <a:pt x="39" y="18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lnTo>
                      <a:pt x="39" y="18"/>
                    </a:lnTo>
                    <a:close/>
                    <a:moveTo>
                      <a:pt x="32" y="34"/>
                    </a:move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3" y="34"/>
                      <a:pt x="33" y="34"/>
                      <a:pt x="33" y="34"/>
                    </a:cubicBezTo>
                    <a:lnTo>
                      <a:pt x="32" y="34"/>
                    </a:lnTo>
                    <a:close/>
                    <a:moveTo>
                      <a:pt x="33" y="26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28" y="27"/>
                    </a:move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6" y="26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4" y="25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9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1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4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9" y="28"/>
                      <a:pt x="29" y="27"/>
                      <a:pt x="28" y="27"/>
                    </a:cubicBezTo>
                    <a:close/>
                    <a:moveTo>
                      <a:pt x="31" y="60"/>
                    </a:move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0"/>
                      <a:pt x="31" y="60"/>
                      <a:pt x="31" y="60"/>
                    </a:cubicBezTo>
                    <a:close/>
                    <a:moveTo>
                      <a:pt x="41" y="59"/>
                    </a:move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lose/>
                    <a:moveTo>
                      <a:pt x="44" y="59"/>
                    </a:move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lose/>
                    <a:moveTo>
                      <a:pt x="38" y="54"/>
                    </a:move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lnTo>
                      <a:pt x="38" y="54"/>
                    </a:lnTo>
                    <a:close/>
                    <a:moveTo>
                      <a:pt x="27" y="56"/>
                    </a:move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6"/>
                      <a:pt x="29" y="57"/>
                      <a:pt x="30" y="56"/>
                    </a:cubicBezTo>
                    <a:cubicBezTo>
                      <a:pt x="30" y="57"/>
                      <a:pt x="31" y="57"/>
                      <a:pt x="31" y="57"/>
                    </a:cubicBezTo>
                    <a:cubicBezTo>
                      <a:pt x="32" y="57"/>
                      <a:pt x="32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4" y="57"/>
                    </a:cubicBezTo>
                    <a:cubicBezTo>
                      <a:pt x="34" y="57"/>
                      <a:pt x="34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6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1" y="58"/>
                      <a:pt x="42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5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1" y="57"/>
                    </a:cubicBezTo>
                    <a:cubicBezTo>
                      <a:pt x="41" y="57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5"/>
                    </a:cubicBezTo>
                    <a:cubicBezTo>
                      <a:pt x="41" y="56"/>
                      <a:pt x="41" y="55"/>
                      <a:pt x="40" y="56"/>
                    </a:cubicBezTo>
                    <a:cubicBezTo>
                      <a:pt x="40" y="56"/>
                      <a:pt x="40" y="56"/>
                      <a:pt x="39" y="56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6"/>
                      <a:pt x="38" y="55"/>
                      <a:pt x="38" y="55"/>
                    </a:cubicBezTo>
                    <a:cubicBezTo>
                      <a:pt x="38" y="55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4" y="55"/>
                      <a:pt x="34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lose/>
                    <a:moveTo>
                      <a:pt x="7" y="34"/>
                    </a:moveTo>
                    <a:cubicBezTo>
                      <a:pt x="7" y="34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6"/>
                      <a:pt x="10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5"/>
                      <a:pt x="8" y="35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lose/>
                    <a:moveTo>
                      <a:pt x="6" y="32"/>
                    </a:moveTo>
                    <a:cubicBezTo>
                      <a:pt x="6" y="33"/>
                      <a:pt x="7" y="32"/>
                      <a:pt x="7" y="32"/>
                    </a:cubicBezTo>
                    <a:cubicBezTo>
                      <a:pt x="8" y="32"/>
                      <a:pt x="8" y="33"/>
                      <a:pt x="8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29"/>
                      <a:pt x="7" y="29"/>
                    </a:cubicBezTo>
                    <a:cubicBezTo>
                      <a:pt x="7" y="29"/>
                      <a:pt x="7" y="30"/>
                      <a:pt x="7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lose/>
                    <a:moveTo>
                      <a:pt x="7" y="27"/>
                    </a:moveTo>
                    <a:cubicBezTo>
                      <a:pt x="7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lose/>
                    <a:moveTo>
                      <a:pt x="2" y="17"/>
                    </a:moveTo>
                    <a:cubicBezTo>
                      <a:pt x="1" y="18"/>
                      <a:pt x="0" y="17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3" y="20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2" y="18"/>
                      <a:pt x="2" y="17"/>
                    </a:cubicBezTo>
                    <a:cubicBezTo>
                      <a:pt x="1" y="18"/>
                      <a:pt x="2" y="17"/>
                      <a:pt x="2" y="17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3" y="9"/>
                      <a:pt x="33" y="10"/>
                    </a:cubicBezTo>
                    <a:cubicBezTo>
                      <a:pt x="33" y="10"/>
                      <a:pt x="34" y="10"/>
                      <a:pt x="34" y="10"/>
                    </a:cubicBezTo>
                    <a:cubicBezTo>
                      <a:pt x="34" y="11"/>
                      <a:pt x="35" y="11"/>
                      <a:pt x="35" y="10"/>
                    </a:cubicBezTo>
                    <a:cubicBezTo>
                      <a:pt x="36" y="10"/>
                      <a:pt x="35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39" y="12"/>
                      <a:pt x="41" y="12"/>
                      <a:pt x="41" y="12"/>
                    </a:cubicBezTo>
                    <a:cubicBezTo>
                      <a:pt x="42" y="12"/>
                      <a:pt x="41" y="11"/>
                      <a:pt x="40" y="11"/>
                    </a:cubicBezTo>
                    <a:cubicBezTo>
                      <a:pt x="40" y="11"/>
                      <a:pt x="41" y="11"/>
                      <a:pt x="40" y="11"/>
                    </a:cubicBezTo>
                    <a:close/>
                    <a:moveTo>
                      <a:pt x="22" y="47"/>
                    </a:moveTo>
                    <a:cubicBezTo>
                      <a:pt x="22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3" y="47"/>
                      <a:pt x="23" y="47"/>
                    </a:cubicBezTo>
                    <a:cubicBezTo>
                      <a:pt x="23" y="47"/>
                      <a:pt x="23" y="47"/>
                      <a:pt x="22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8" name="Freeform 810">
                <a:extLst>
                  <a:ext uri="{FF2B5EF4-FFF2-40B4-BE49-F238E27FC236}">
                    <a16:creationId xmlns="" xmlns:a16="http://schemas.microsoft.com/office/drawing/2014/main" id="{E620C96D-9FD9-6440-8071-40F2EEFB8C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41963" y="3030538"/>
                <a:ext cx="261937" cy="341313"/>
              </a:xfrm>
              <a:custGeom>
                <a:avLst/>
                <a:gdLst>
                  <a:gd name="T0" fmla="*/ 51 w 63"/>
                  <a:gd name="T1" fmla="*/ 7 h 82"/>
                  <a:gd name="T2" fmla="*/ 50 w 63"/>
                  <a:gd name="T3" fmla="*/ 5 h 82"/>
                  <a:gd name="T4" fmla="*/ 51 w 63"/>
                  <a:gd name="T5" fmla="*/ 3 h 82"/>
                  <a:gd name="T6" fmla="*/ 53 w 63"/>
                  <a:gd name="T7" fmla="*/ 5 h 82"/>
                  <a:gd name="T8" fmla="*/ 45 w 63"/>
                  <a:gd name="T9" fmla="*/ 6 h 82"/>
                  <a:gd name="T10" fmla="*/ 55 w 63"/>
                  <a:gd name="T11" fmla="*/ 11 h 82"/>
                  <a:gd name="T12" fmla="*/ 57 w 63"/>
                  <a:gd name="T13" fmla="*/ 11 h 82"/>
                  <a:gd name="T14" fmla="*/ 18 w 63"/>
                  <a:gd name="T15" fmla="*/ 78 h 82"/>
                  <a:gd name="T16" fmla="*/ 29 w 63"/>
                  <a:gd name="T17" fmla="*/ 81 h 82"/>
                  <a:gd name="T18" fmla="*/ 33 w 63"/>
                  <a:gd name="T19" fmla="*/ 79 h 82"/>
                  <a:gd name="T20" fmla="*/ 43 w 63"/>
                  <a:gd name="T21" fmla="*/ 79 h 82"/>
                  <a:gd name="T22" fmla="*/ 49 w 63"/>
                  <a:gd name="T23" fmla="*/ 78 h 82"/>
                  <a:gd name="T24" fmla="*/ 53 w 63"/>
                  <a:gd name="T25" fmla="*/ 69 h 82"/>
                  <a:gd name="T26" fmla="*/ 50 w 63"/>
                  <a:gd name="T27" fmla="*/ 64 h 82"/>
                  <a:gd name="T28" fmla="*/ 45 w 63"/>
                  <a:gd name="T29" fmla="*/ 57 h 82"/>
                  <a:gd name="T30" fmla="*/ 44 w 63"/>
                  <a:gd name="T31" fmla="*/ 52 h 82"/>
                  <a:gd name="T32" fmla="*/ 52 w 63"/>
                  <a:gd name="T33" fmla="*/ 47 h 82"/>
                  <a:gd name="T34" fmla="*/ 60 w 63"/>
                  <a:gd name="T35" fmla="*/ 44 h 82"/>
                  <a:gd name="T36" fmla="*/ 60 w 63"/>
                  <a:gd name="T37" fmla="*/ 36 h 82"/>
                  <a:gd name="T38" fmla="*/ 60 w 63"/>
                  <a:gd name="T39" fmla="*/ 30 h 82"/>
                  <a:gd name="T40" fmla="*/ 58 w 63"/>
                  <a:gd name="T41" fmla="*/ 19 h 82"/>
                  <a:gd name="T42" fmla="*/ 54 w 63"/>
                  <a:gd name="T43" fmla="*/ 11 h 82"/>
                  <a:gd name="T44" fmla="*/ 51 w 63"/>
                  <a:gd name="T45" fmla="*/ 8 h 82"/>
                  <a:gd name="T46" fmla="*/ 48 w 63"/>
                  <a:gd name="T47" fmla="*/ 6 h 82"/>
                  <a:gd name="T48" fmla="*/ 44 w 63"/>
                  <a:gd name="T49" fmla="*/ 7 h 82"/>
                  <a:gd name="T50" fmla="*/ 39 w 63"/>
                  <a:gd name="T51" fmla="*/ 10 h 82"/>
                  <a:gd name="T52" fmla="*/ 37 w 63"/>
                  <a:gd name="T53" fmla="*/ 11 h 82"/>
                  <a:gd name="T54" fmla="*/ 34 w 63"/>
                  <a:gd name="T55" fmla="*/ 10 h 82"/>
                  <a:gd name="T56" fmla="*/ 36 w 63"/>
                  <a:gd name="T57" fmla="*/ 4 h 82"/>
                  <a:gd name="T58" fmla="*/ 35 w 63"/>
                  <a:gd name="T59" fmla="*/ 6 h 82"/>
                  <a:gd name="T60" fmla="*/ 30 w 63"/>
                  <a:gd name="T61" fmla="*/ 7 h 82"/>
                  <a:gd name="T62" fmla="*/ 28 w 63"/>
                  <a:gd name="T63" fmla="*/ 2 h 82"/>
                  <a:gd name="T64" fmla="*/ 26 w 63"/>
                  <a:gd name="T65" fmla="*/ 1 h 82"/>
                  <a:gd name="T66" fmla="*/ 20 w 63"/>
                  <a:gd name="T67" fmla="*/ 2 h 82"/>
                  <a:gd name="T68" fmla="*/ 20 w 63"/>
                  <a:gd name="T69" fmla="*/ 6 h 82"/>
                  <a:gd name="T70" fmla="*/ 22 w 63"/>
                  <a:gd name="T71" fmla="*/ 9 h 82"/>
                  <a:gd name="T72" fmla="*/ 23 w 63"/>
                  <a:gd name="T73" fmla="*/ 12 h 82"/>
                  <a:gd name="T74" fmla="*/ 27 w 63"/>
                  <a:gd name="T75" fmla="*/ 16 h 82"/>
                  <a:gd name="T76" fmla="*/ 19 w 63"/>
                  <a:gd name="T77" fmla="*/ 13 h 82"/>
                  <a:gd name="T78" fmla="*/ 17 w 63"/>
                  <a:gd name="T79" fmla="*/ 15 h 82"/>
                  <a:gd name="T80" fmla="*/ 15 w 63"/>
                  <a:gd name="T81" fmla="*/ 14 h 82"/>
                  <a:gd name="T82" fmla="*/ 9 w 63"/>
                  <a:gd name="T83" fmla="*/ 16 h 82"/>
                  <a:gd name="T84" fmla="*/ 10 w 63"/>
                  <a:gd name="T85" fmla="*/ 19 h 82"/>
                  <a:gd name="T86" fmla="*/ 7 w 63"/>
                  <a:gd name="T87" fmla="*/ 26 h 82"/>
                  <a:gd name="T88" fmla="*/ 6 w 63"/>
                  <a:gd name="T89" fmla="*/ 32 h 82"/>
                  <a:gd name="T90" fmla="*/ 2 w 63"/>
                  <a:gd name="T91" fmla="*/ 37 h 82"/>
                  <a:gd name="T92" fmla="*/ 2 w 63"/>
                  <a:gd name="T93" fmla="*/ 43 h 82"/>
                  <a:gd name="T94" fmla="*/ 3 w 63"/>
                  <a:gd name="T95" fmla="*/ 49 h 82"/>
                  <a:gd name="T96" fmla="*/ 3 w 63"/>
                  <a:gd name="T97" fmla="*/ 52 h 82"/>
                  <a:gd name="T98" fmla="*/ 2 w 63"/>
                  <a:gd name="T99" fmla="*/ 60 h 82"/>
                  <a:gd name="T100" fmla="*/ 8 w 63"/>
                  <a:gd name="T101" fmla="*/ 63 h 82"/>
                  <a:gd name="T102" fmla="*/ 15 w 63"/>
                  <a:gd name="T103" fmla="*/ 65 h 82"/>
                  <a:gd name="T104" fmla="*/ 14 w 63"/>
                  <a:gd name="T105" fmla="*/ 69 h 82"/>
                  <a:gd name="T106" fmla="*/ 12 w 63"/>
                  <a:gd name="T107" fmla="*/ 78 h 82"/>
                  <a:gd name="T108" fmla="*/ 8 w 63"/>
                  <a:gd name="T109" fmla="*/ 14 h 82"/>
                  <a:gd name="T110" fmla="*/ 12 w 63"/>
                  <a:gd name="T111" fmla="*/ 13 h 82"/>
                  <a:gd name="T112" fmla="*/ 14 w 63"/>
                  <a:gd name="T113" fmla="*/ 1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82">
                    <a:moveTo>
                      <a:pt x="53" y="5"/>
                    </a:moveTo>
                    <a:cubicBezTo>
                      <a:pt x="53" y="6"/>
                      <a:pt x="54" y="6"/>
                      <a:pt x="54" y="6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2" y="6"/>
                      <a:pt x="52" y="7"/>
                      <a:pt x="51" y="7"/>
                    </a:cubicBezTo>
                    <a:cubicBezTo>
                      <a:pt x="51" y="7"/>
                      <a:pt x="50" y="7"/>
                      <a:pt x="50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3"/>
                    </a:cubicBezTo>
                    <a:cubicBezTo>
                      <a:pt x="51" y="3"/>
                      <a:pt x="51" y="2"/>
                      <a:pt x="51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3"/>
                      <a:pt x="52" y="4"/>
                      <a:pt x="52" y="4"/>
                    </a:cubicBezTo>
                    <a:cubicBezTo>
                      <a:pt x="52" y="5"/>
                      <a:pt x="51" y="5"/>
                      <a:pt x="52" y="5"/>
                    </a:cubicBezTo>
                    <a:cubicBezTo>
                      <a:pt x="53" y="5"/>
                      <a:pt x="52" y="4"/>
                      <a:pt x="52" y="4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4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lose/>
                    <a:moveTo>
                      <a:pt x="46" y="6"/>
                    </a:moveTo>
                    <a:cubicBezTo>
                      <a:pt x="47" y="5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5"/>
                    </a:cubicBezTo>
                    <a:cubicBezTo>
                      <a:pt x="48" y="5"/>
                      <a:pt x="45" y="5"/>
                      <a:pt x="45" y="6"/>
                    </a:cubicBezTo>
                    <a:cubicBezTo>
                      <a:pt x="45" y="6"/>
                      <a:pt x="46" y="6"/>
                      <a:pt x="46" y="6"/>
                    </a:cubicBezTo>
                    <a:close/>
                    <a:moveTo>
                      <a:pt x="57" y="11"/>
                    </a:moveTo>
                    <a:cubicBezTo>
                      <a:pt x="57" y="11"/>
                      <a:pt x="56" y="10"/>
                      <a:pt x="56" y="10"/>
                    </a:cubicBezTo>
                    <a:cubicBezTo>
                      <a:pt x="56" y="10"/>
                      <a:pt x="55" y="9"/>
                      <a:pt x="55" y="9"/>
                    </a:cubicBezTo>
                    <a:cubicBezTo>
                      <a:pt x="54" y="9"/>
                      <a:pt x="55" y="10"/>
                      <a:pt x="55" y="11"/>
                    </a:cubicBezTo>
                    <a:cubicBezTo>
                      <a:pt x="55" y="11"/>
                      <a:pt x="56" y="11"/>
                      <a:pt x="55" y="11"/>
                    </a:cubicBezTo>
                    <a:cubicBezTo>
                      <a:pt x="55" y="12"/>
                      <a:pt x="54" y="12"/>
                      <a:pt x="55" y="12"/>
                    </a:cubicBezTo>
                    <a:cubicBezTo>
                      <a:pt x="56" y="12"/>
                      <a:pt x="56" y="11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lose/>
                    <a:moveTo>
                      <a:pt x="13" y="79"/>
                    </a:moveTo>
                    <a:cubicBezTo>
                      <a:pt x="14" y="79"/>
                      <a:pt x="14" y="79"/>
                      <a:pt x="15" y="79"/>
                    </a:cubicBezTo>
                    <a:cubicBezTo>
                      <a:pt x="15" y="79"/>
                      <a:pt x="16" y="79"/>
                      <a:pt x="16" y="79"/>
                    </a:cubicBezTo>
                    <a:cubicBezTo>
                      <a:pt x="17" y="78"/>
                      <a:pt x="18" y="79"/>
                      <a:pt x="19" y="79"/>
                    </a:cubicBezTo>
                    <a:cubicBezTo>
                      <a:pt x="19" y="78"/>
                      <a:pt x="18" y="78"/>
                      <a:pt x="18" y="78"/>
                    </a:cubicBezTo>
                    <a:cubicBezTo>
                      <a:pt x="18" y="76"/>
                      <a:pt x="20" y="77"/>
                      <a:pt x="20" y="78"/>
                    </a:cubicBezTo>
                    <a:cubicBezTo>
                      <a:pt x="21" y="78"/>
                      <a:pt x="23" y="78"/>
                      <a:pt x="24" y="78"/>
                    </a:cubicBezTo>
                    <a:cubicBezTo>
                      <a:pt x="24" y="79"/>
                      <a:pt x="25" y="79"/>
                      <a:pt x="26" y="79"/>
                    </a:cubicBezTo>
                    <a:cubicBezTo>
                      <a:pt x="26" y="79"/>
                      <a:pt x="27" y="79"/>
                      <a:pt x="28" y="80"/>
                    </a:cubicBezTo>
                    <a:cubicBezTo>
                      <a:pt x="28" y="80"/>
                      <a:pt x="29" y="80"/>
                      <a:pt x="29" y="81"/>
                    </a:cubicBezTo>
                    <a:cubicBezTo>
                      <a:pt x="29" y="81"/>
                      <a:pt x="30" y="81"/>
                      <a:pt x="30" y="81"/>
                    </a:cubicBezTo>
                    <a:cubicBezTo>
                      <a:pt x="30" y="81"/>
                      <a:pt x="30" y="82"/>
                      <a:pt x="30" y="82"/>
                    </a:cubicBezTo>
                    <a:cubicBezTo>
                      <a:pt x="30" y="82"/>
                      <a:pt x="31" y="82"/>
                      <a:pt x="31" y="81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1" y="79"/>
                      <a:pt x="32" y="79"/>
                      <a:pt x="33" y="79"/>
                    </a:cubicBezTo>
                    <a:cubicBezTo>
                      <a:pt x="34" y="79"/>
                      <a:pt x="35" y="80"/>
                      <a:pt x="35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7" y="80"/>
                      <a:pt x="38" y="80"/>
                      <a:pt x="38" y="80"/>
                    </a:cubicBezTo>
                    <a:cubicBezTo>
                      <a:pt x="39" y="79"/>
                      <a:pt x="40" y="79"/>
                      <a:pt x="42" y="79"/>
                    </a:cubicBezTo>
                    <a:cubicBezTo>
                      <a:pt x="42" y="79"/>
                      <a:pt x="43" y="79"/>
                      <a:pt x="43" y="79"/>
                    </a:cubicBezTo>
                    <a:cubicBezTo>
                      <a:pt x="44" y="78"/>
                      <a:pt x="43" y="78"/>
                      <a:pt x="44" y="78"/>
                    </a:cubicBezTo>
                    <a:cubicBezTo>
                      <a:pt x="45" y="78"/>
                      <a:pt x="46" y="79"/>
                      <a:pt x="46" y="78"/>
                    </a:cubicBezTo>
                    <a:cubicBezTo>
                      <a:pt x="47" y="78"/>
                      <a:pt x="47" y="78"/>
                      <a:pt x="47" y="79"/>
                    </a:cubicBezTo>
                    <a:cubicBezTo>
                      <a:pt x="48" y="79"/>
                      <a:pt x="48" y="79"/>
                      <a:pt x="48" y="80"/>
                    </a:cubicBezTo>
                    <a:cubicBezTo>
                      <a:pt x="49" y="80"/>
                      <a:pt x="49" y="79"/>
                      <a:pt x="49" y="78"/>
                    </a:cubicBezTo>
                    <a:cubicBezTo>
                      <a:pt x="49" y="77"/>
                      <a:pt x="48" y="78"/>
                      <a:pt x="48" y="77"/>
                    </a:cubicBezTo>
                    <a:cubicBezTo>
                      <a:pt x="48" y="76"/>
                      <a:pt x="48" y="76"/>
                      <a:pt x="48" y="75"/>
                    </a:cubicBezTo>
                    <a:cubicBezTo>
                      <a:pt x="47" y="74"/>
                      <a:pt x="47" y="74"/>
                      <a:pt x="48" y="73"/>
                    </a:cubicBezTo>
                    <a:cubicBezTo>
                      <a:pt x="49" y="72"/>
                      <a:pt x="50" y="72"/>
                      <a:pt x="51" y="71"/>
                    </a:cubicBezTo>
                    <a:cubicBezTo>
                      <a:pt x="52" y="70"/>
                      <a:pt x="51" y="69"/>
                      <a:pt x="53" y="69"/>
                    </a:cubicBezTo>
                    <a:cubicBezTo>
                      <a:pt x="54" y="69"/>
                      <a:pt x="54" y="68"/>
                      <a:pt x="54" y="67"/>
                    </a:cubicBezTo>
                    <a:cubicBezTo>
                      <a:pt x="54" y="67"/>
                      <a:pt x="54" y="66"/>
                      <a:pt x="53" y="66"/>
                    </a:cubicBezTo>
                    <a:cubicBezTo>
                      <a:pt x="53" y="65"/>
                      <a:pt x="52" y="65"/>
                      <a:pt x="52" y="65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0" y="64"/>
                      <a:pt x="50" y="64"/>
                    </a:cubicBezTo>
                    <a:cubicBezTo>
                      <a:pt x="50" y="64"/>
                      <a:pt x="50" y="64"/>
                      <a:pt x="50" y="63"/>
                    </a:cubicBezTo>
                    <a:cubicBezTo>
                      <a:pt x="49" y="63"/>
                      <a:pt x="49" y="61"/>
                      <a:pt x="48" y="61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46" y="60"/>
                      <a:pt x="46" y="60"/>
                      <a:pt x="46" y="59"/>
                    </a:cubicBezTo>
                    <a:cubicBezTo>
                      <a:pt x="46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6"/>
                    </a:cubicBezTo>
                    <a:cubicBezTo>
                      <a:pt x="46" y="55"/>
                      <a:pt x="44" y="54"/>
                      <a:pt x="44" y="54"/>
                    </a:cubicBezTo>
                    <a:cubicBezTo>
                      <a:pt x="43" y="53"/>
                      <a:pt x="43" y="53"/>
                      <a:pt x="43" y="52"/>
                    </a:cubicBezTo>
                    <a:cubicBezTo>
                      <a:pt x="43" y="52"/>
                      <a:pt x="42" y="51"/>
                      <a:pt x="43" y="51"/>
                    </a:cubicBezTo>
                    <a:cubicBezTo>
                      <a:pt x="44" y="51"/>
                      <a:pt x="43" y="53"/>
                      <a:pt x="44" y="52"/>
                    </a:cubicBezTo>
                    <a:cubicBezTo>
                      <a:pt x="45" y="51"/>
                      <a:pt x="45" y="50"/>
                      <a:pt x="46" y="50"/>
                    </a:cubicBezTo>
                    <a:cubicBezTo>
                      <a:pt x="46" y="50"/>
                      <a:pt x="47" y="50"/>
                      <a:pt x="48" y="50"/>
                    </a:cubicBezTo>
                    <a:cubicBezTo>
                      <a:pt x="48" y="50"/>
                      <a:pt x="49" y="49"/>
                      <a:pt x="49" y="49"/>
                    </a:cubicBezTo>
                    <a:cubicBezTo>
                      <a:pt x="50" y="49"/>
                      <a:pt x="50" y="48"/>
                      <a:pt x="51" y="48"/>
                    </a:cubicBezTo>
                    <a:cubicBezTo>
                      <a:pt x="51" y="48"/>
                      <a:pt x="52" y="48"/>
                      <a:pt x="52" y="47"/>
                    </a:cubicBezTo>
                    <a:cubicBezTo>
                      <a:pt x="53" y="47"/>
                      <a:pt x="53" y="47"/>
                      <a:pt x="54" y="46"/>
                    </a:cubicBezTo>
                    <a:cubicBezTo>
                      <a:pt x="55" y="46"/>
                      <a:pt x="56" y="46"/>
                      <a:pt x="56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4"/>
                      <a:pt x="57" y="44"/>
                      <a:pt x="57" y="43"/>
                    </a:cubicBezTo>
                    <a:cubicBezTo>
                      <a:pt x="58" y="43"/>
                      <a:pt x="59" y="43"/>
                      <a:pt x="60" y="44"/>
                    </a:cubicBezTo>
                    <a:cubicBezTo>
                      <a:pt x="60" y="45"/>
                      <a:pt x="60" y="46"/>
                      <a:pt x="61" y="45"/>
                    </a:cubicBezTo>
                    <a:cubicBezTo>
                      <a:pt x="62" y="45"/>
                      <a:pt x="62" y="43"/>
                      <a:pt x="62" y="42"/>
                    </a:cubicBezTo>
                    <a:cubicBezTo>
                      <a:pt x="63" y="41"/>
                      <a:pt x="62" y="40"/>
                      <a:pt x="62" y="39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0" y="37"/>
                      <a:pt x="60" y="36"/>
                      <a:pt x="60" y="36"/>
                    </a:cubicBezTo>
                    <a:cubicBezTo>
                      <a:pt x="60" y="35"/>
                      <a:pt x="59" y="34"/>
                      <a:pt x="60" y="34"/>
                    </a:cubicBezTo>
                    <a:cubicBezTo>
                      <a:pt x="60" y="34"/>
                      <a:pt x="60" y="34"/>
                      <a:pt x="60" y="33"/>
                    </a:cubicBezTo>
                    <a:cubicBezTo>
                      <a:pt x="60" y="33"/>
                      <a:pt x="61" y="33"/>
                      <a:pt x="61" y="33"/>
                    </a:cubicBezTo>
                    <a:cubicBezTo>
                      <a:pt x="61" y="32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59" y="29"/>
                      <a:pt x="59" y="29"/>
                    </a:cubicBezTo>
                    <a:cubicBezTo>
                      <a:pt x="59" y="28"/>
                      <a:pt x="60" y="27"/>
                      <a:pt x="60" y="26"/>
                    </a:cubicBezTo>
                    <a:cubicBezTo>
                      <a:pt x="59" y="25"/>
                      <a:pt x="58" y="24"/>
                      <a:pt x="57" y="24"/>
                    </a:cubicBezTo>
                    <a:cubicBezTo>
                      <a:pt x="56" y="23"/>
                      <a:pt x="57" y="22"/>
                      <a:pt x="58" y="22"/>
                    </a:cubicBezTo>
                    <a:cubicBezTo>
                      <a:pt x="58" y="21"/>
                      <a:pt x="58" y="20"/>
                      <a:pt x="58" y="19"/>
                    </a:cubicBezTo>
                    <a:cubicBezTo>
                      <a:pt x="59" y="18"/>
                      <a:pt x="58" y="17"/>
                      <a:pt x="58" y="16"/>
                    </a:cubicBezTo>
                    <a:cubicBezTo>
                      <a:pt x="58" y="15"/>
                      <a:pt x="57" y="14"/>
                      <a:pt x="57" y="13"/>
                    </a:cubicBezTo>
                    <a:cubicBezTo>
                      <a:pt x="57" y="14"/>
                      <a:pt x="54" y="13"/>
                      <a:pt x="54" y="12"/>
                    </a:cubicBezTo>
                    <a:cubicBezTo>
                      <a:pt x="54" y="12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4" y="11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1" y="9"/>
                      <a:pt x="51" y="8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8" y="6"/>
                      <a:pt x="48" y="6"/>
                      <a:pt x="47" y="6"/>
                    </a:cubicBezTo>
                    <a:cubicBezTo>
                      <a:pt x="47" y="6"/>
                      <a:pt x="46" y="6"/>
                      <a:pt x="46" y="6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3" y="8"/>
                    </a:cubicBezTo>
                    <a:cubicBezTo>
                      <a:pt x="43" y="8"/>
                      <a:pt x="43" y="9"/>
                      <a:pt x="43" y="9"/>
                    </a:cubicBezTo>
                    <a:cubicBezTo>
                      <a:pt x="43" y="9"/>
                      <a:pt x="43" y="9"/>
                      <a:pt x="42" y="8"/>
                    </a:cubicBezTo>
                    <a:cubicBezTo>
                      <a:pt x="42" y="9"/>
                      <a:pt x="41" y="9"/>
                      <a:pt x="41" y="9"/>
                    </a:cubicBezTo>
                    <a:cubicBezTo>
                      <a:pt x="40" y="9"/>
                      <a:pt x="40" y="9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1"/>
                      <a:pt x="39" y="11"/>
                      <a:pt x="38" y="11"/>
                    </a:cubicBezTo>
                    <a:cubicBezTo>
                      <a:pt x="38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6" y="10"/>
                      <a:pt x="35" y="11"/>
                      <a:pt x="35" y="11"/>
                    </a:cubicBezTo>
                    <a:cubicBezTo>
                      <a:pt x="35" y="11"/>
                      <a:pt x="34" y="10"/>
                      <a:pt x="34" y="10"/>
                    </a:cubicBezTo>
                    <a:cubicBezTo>
                      <a:pt x="33" y="9"/>
                      <a:pt x="35" y="9"/>
                      <a:pt x="36" y="8"/>
                    </a:cubicBezTo>
                    <a:cubicBezTo>
                      <a:pt x="36" y="7"/>
                      <a:pt x="36" y="7"/>
                      <a:pt x="36" y="6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8" y="5"/>
                      <a:pt x="38" y="5"/>
                      <a:pt x="37" y="5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6" y="4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5"/>
                      <a:pt x="37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2" y="6"/>
                      <a:pt x="31" y="5"/>
                      <a:pt x="31" y="5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29" y="6"/>
                      <a:pt x="30" y="5"/>
                      <a:pt x="30" y="5"/>
                    </a:cubicBezTo>
                    <a:cubicBezTo>
                      <a:pt x="29" y="5"/>
                      <a:pt x="29" y="5"/>
                      <a:pt x="28" y="5"/>
                    </a:cubicBezTo>
                    <a:cubicBezTo>
                      <a:pt x="28" y="5"/>
                      <a:pt x="27" y="5"/>
                      <a:pt x="28" y="5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1"/>
                    </a:cubicBezTo>
                    <a:cubicBezTo>
                      <a:pt x="27" y="1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1" y="0"/>
                      <a:pt x="20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1" y="6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2" y="8"/>
                      <a:pt x="20" y="8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2" y="12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7" y="16"/>
                    </a:cubicBezTo>
                    <a:cubicBezTo>
                      <a:pt x="27" y="16"/>
                      <a:pt x="26" y="15"/>
                      <a:pt x="26" y="15"/>
                    </a:cubicBezTo>
                    <a:cubicBezTo>
                      <a:pt x="25" y="14"/>
                      <a:pt x="24" y="12"/>
                      <a:pt x="23" y="12"/>
                    </a:cubicBezTo>
                    <a:cubicBezTo>
                      <a:pt x="22" y="12"/>
                      <a:pt x="21" y="13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8" y="14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4"/>
                      <a:pt x="17" y="15"/>
                    </a:cubicBezTo>
                    <a:cubicBezTo>
                      <a:pt x="17" y="15"/>
                      <a:pt x="18" y="17"/>
                      <a:pt x="17" y="17"/>
                    </a:cubicBezTo>
                    <a:cubicBezTo>
                      <a:pt x="17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5"/>
                    </a:cubicBezTo>
                    <a:cubicBezTo>
                      <a:pt x="16" y="15"/>
                      <a:pt x="16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2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6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1"/>
                    </a:cubicBezTo>
                    <a:cubicBezTo>
                      <a:pt x="10" y="22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5"/>
                      <a:pt x="9" y="25"/>
                      <a:pt x="8" y="26"/>
                    </a:cubicBezTo>
                    <a:cubicBezTo>
                      <a:pt x="8" y="26"/>
                      <a:pt x="7" y="25"/>
                      <a:pt x="7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8"/>
                      <a:pt x="8" y="29"/>
                      <a:pt x="8" y="29"/>
                    </a:cubicBezTo>
                    <a:cubicBezTo>
                      <a:pt x="8" y="30"/>
                      <a:pt x="8" y="30"/>
                      <a:pt x="8" y="31"/>
                    </a:cubicBezTo>
                    <a:cubicBezTo>
                      <a:pt x="7" y="31"/>
                      <a:pt x="6" y="32"/>
                      <a:pt x="6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5"/>
                      <a:pt x="3" y="34"/>
                      <a:pt x="2" y="34"/>
                    </a:cubicBezTo>
                    <a:cubicBezTo>
                      <a:pt x="2" y="34"/>
                      <a:pt x="1" y="35"/>
                      <a:pt x="1" y="35"/>
                    </a:cubicBezTo>
                    <a:cubicBezTo>
                      <a:pt x="1" y="36"/>
                      <a:pt x="2" y="37"/>
                      <a:pt x="2" y="37"/>
                    </a:cubicBezTo>
                    <a:cubicBezTo>
                      <a:pt x="3" y="38"/>
                      <a:pt x="3" y="39"/>
                      <a:pt x="3" y="40"/>
                    </a:cubicBezTo>
                    <a:cubicBezTo>
                      <a:pt x="3" y="40"/>
                      <a:pt x="2" y="41"/>
                      <a:pt x="2" y="41"/>
                    </a:cubicBezTo>
                    <a:cubicBezTo>
                      <a:pt x="2" y="42"/>
                      <a:pt x="3" y="42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2" y="45"/>
                      <a:pt x="2" y="46"/>
                      <a:pt x="1" y="46"/>
                    </a:cubicBezTo>
                    <a:cubicBezTo>
                      <a:pt x="2" y="47"/>
                      <a:pt x="3" y="47"/>
                      <a:pt x="3" y="48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49"/>
                      <a:pt x="4" y="49"/>
                      <a:pt x="4" y="50"/>
                    </a:cubicBezTo>
                    <a:cubicBezTo>
                      <a:pt x="4" y="50"/>
                      <a:pt x="4" y="51"/>
                      <a:pt x="4" y="51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2" y="53"/>
                      <a:pt x="2" y="53"/>
                      <a:pt x="1" y="53"/>
                    </a:cubicBezTo>
                    <a:cubicBezTo>
                      <a:pt x="1" y="54"/>
                      <a:pt x="0" y="54"/>
                      <a:pt x="0" y="55"/>
                    </a:cubicBezTo>
                    <a:cubicBezTo>
                      <a:pt x="0" y="56"/>
                      <a:pt x="0" y="56"/>
                      <a:pt x="0" y="57"/>
                    </a:cubicBezTo>
                    <a:cubicBezTo>
                      <a:pt x="1" y="58"/>
                      <a:pt x="1" y="58"/>
                      <a:pt x="0" y="59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4" y="60"/>
                      <a:pt x="5" y="60"/>
                      <a:pt x="5" y="60"/>
                    </a:cubicBezTo>
                    <a:cubicBezTo>
                      <a:pt x="6" y="61"/>
                      <a:pt x="5" y="61"/>
                      <a:pt x="6" y="61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7" y="63"/>
                      <a:pt x="7" y="63"/>
                      <a:pt x="8" y="63"/>
                    </a:cubicBezTo>
                    <a:cubicBezTo>
                      <a:pt x="9" y="63"/>
                      <a:pt x="9" y="63"/>
                      <a:pt x="10" y="63"/>
                    </a:cubicBezTo>
                    <a:cubicBezTo>
                      <a:pt x="10" y="63"/>
                      <a:pt x="11" y="63"/>
                      <a:pt x="11" y="63"/>
                    </a:cubicBezTo>
                    <a:cubicBezTo>
                      <a:pt x="12" y="63"/>
                      <a:pt x="12" y="64"/>
                      <a:pt x="12" y="64"/>
                    </a:cubicBezTo>
                    <a:cubicBezTo>
                      <a:pt x="13" y="64"/>
                      <a:pt x="13" y="64"/>
                      <a:pt x="14" y="64"/>
                    </a:cubicBezTo>
                    <a:cubicBezTo>
                      <a:pt x="15" y="64"/>
                      <a:pt x="15" y="64"/>
                      <a:pt x="15" y="65"/>
                    </a:cubicBezTo>
                    <a:cubicBezTo>
                      <a:pt x="16" y="65"/>
                      <a:pt x="17" y="65"/>
                      <a:pt x="17" y="65"/>
                    </a:cubicBezTo>
                    <a:cubicBezTo>
                      <a:pt x="16" y="65"/>
                      <a:pt x="16" y="66"/>
                      <a:pt x="16" y="66"/>
                    </a:cubicBezTo>
                    <a:cubicBezTo>
                      <a:pt x="16" y="67"/>
                      <a:pt x="15" y="67"/>
                      <a:pt x="15" y="67"/>
                    </a:cubicBezTo>
                    <a:cubicBezTo>
                      <a:pt x="15" y="68"/>
                      <a:pt x="14" y="68"/>
                      <a:pt x="14" y="68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3" y="72"/>
                      <a:pt x="12" y="73"/>
                      <a:pt x="12" y="74"/>
                    </a:cubicBezTo>
                    <a:cubicBezTo>
                      <a:pt x="13" y="75"/>
                      <a:pt x="12" y="76"/>
                      <a:pt x="12" y="77"/>
                    </a:cubicBezTo>
                    <a:cubicBezTo>
                      <a:pt x="12" y="77"/>
                      <a:pt x="12" y="78"/>
                      <a:pt x="12" y="78"/>
                    </a:cubicBezTo>
                    <a:cubicBezTo>
                      <a:pt x="12" y="78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lose/>
                    <a:moveTo>
                      <a:pt x="8" y="14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8" y="14"/>
                      <a:pt x="9" y="14"/>
                      <a:pt x="8" y="14"/>
                    </a:cubicBezTo>
                    <a:close/>
                    <a:moveTo>
                      <a:pt x="11" y="14"/>
                    </a:moveTo>
                    <a:cubicBezTo>
                      <a:pt x="11" y="14"/>
                      <a:pt x="12" y="14"/>
                      <a:pt x="12" y="13"/>
                    </a:cubicBezTo>
                    <a:cubicBezTo>
                      <a:pt x="11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lose/>
                    <a:moveTo>
                      <a:pt x="13" y="13"/>
                    </a:moveTo>
                    <a:cubicBezTo>
                      <a:pt x="13" y="13"/>
                      <a:pt x="12" y="13"/>
                      <a:pt x="12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9" name="Freeform 811">
                <a:extLst>
                  <a:ext uri="{FF2B5EF4-FFF2-40B4-BE49-F238E27FC236}">
                    <a16:creationId xmlns="" xmlns:a16="http://schemas.microsoft.com/office/drawing/2014/main" id="{D4E6F1EE-59A4-5A42-BD72-B8F6E4508E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2084388"/>
                <a:ext cx="336550" cy="687388"/>
              </a:xfrm>
              <a:custGeom>
                <a:avLst/>
                <a:gdLst>
                  <a:gd name="T0" fmla="*/ 51 w 81"/>
                  <a:gd name="T1" fmla="*/ 156 h 165"/>
                  <a:gd name="T2" fmla="*/ 46 w 81"/>
                  <a:gd name="T3" fmla="*/ 158 h 165"/>
                  <a:gd name="T4" fmla="*/ 43 w 81"/>
                  <a:gd name="T5" fmla="*/ 159 h 165"/>
                  <a:gd name="T6" fmla="*/ 34 w 81"/>
                  <a:gd name="T7" fmla="*/ 161 h 165"/>
                  <a:gd name="T8" fmla="*/ 27 w 81"/>
                  <a:gd name="T9" fmla="*/ 163 h 165"/>
                  <a:gd name="T10" fmla="*/ 24 w 81"/>
                  <a:gd name="T11" fmla="*/ 164 h 165"/>
                  <a:gd name="T12" fmla="*/ 21 w 81"/>
                  <a:gd name="T13" fmla="*/ 159 h 165"/>
                  <a:gd name="T14" fmla="*/ 16 w 81"/>
                  <a:gd name="T15" fmla="*/ 156 h 165"/>
                  <a:gd name="T16" fmla="*/ 13 w 81"/>
                  <a:gd name="T17" fmla="*/ 153 h 165"/>
                  <a:gd name="T18" fmla="*/ 13 w 81"/>
                  <a:gd name="T19" fmla="*/ 146 h 165"/>
                  <a:gd name="T20" fmla="*/ 13 w 81"/>
                  <a:gd name="T21" fmla="*/ 142 h 165"/>
                  <a:gd name="T22" fmla="*/ 13 w 81"/>
                  <a:gd name="T23" fmla="*/ 138 h 165"/>
                  <a:gd name="T24" fmla="*/ 12 w 81"/>
                  <a:gd name="T25" fmla="*/ 130 h 165"/>
                  <a:gd name="T26" fmla="*/ 10 w 81"/>
                  <a:gd name="T27" fmla="*/ 124 h 165"/>
                  <a:gd name="T28" fmla="*/ 13 w 81"/>
                  <a:gd name="T29" fmla="*/ 117 h 165"/>
                  <a:gd name="T30" fmla="*/ 19 w 81"/>
                  <a:gd name="T31" fmla="*/ 114 h 165"/>
                  <a:gd name="T32" fmla="*/ 23 w 81"/>
                  <a:gd name="T33" fmla="*/ 108 h 165"/>
                  <a:gd name="T34" fmla="*/ 29 w 81"/>
                  <a:gd name="T35" fmla="*/ 101 h 165"/>
                  <a:gd name="T36" fmla="*/ 32 w 81"/>
                  <a:gd name="T37" fmla="*/ 97 h 165"/>
                  <a:gd name="T38" fmla="*/ 37 w 81"/>
                  <a:gd name="T39" fmla="*/ 91 h 165"/>
                  <a:gd name="T40" fmla="*/ 38 w 81"/>
                  <a:gd name="T41" fmla="*/ 87 h 165"/>
                  <a:gd name="T42" fmla="*/ 38 w 81"/>
                  <a:gd name="T43" fmla="*/ 81 h 165"/>
                  <a:gd name="T44" fmla="*/ 35 w 81"/>
                  <a:gd name="T45" fmla="*/ 75 h 165"/>
                  <a:gd name="T46" fmla="*/ 30 w 81"/>
                  <a:gd name="T47" fmla="*/ 75 h 165"/>
                  <a:gd name="T48" fmla="*/ 28 w 81"/>
                  <a:gd name="T49" fmla="*/ 65 h 165"/>
                  <a:gd name="T50" fmla="*/ 28 w 81"/>
                  <a:gd name="T51" fmla="*/ 52 h 165"/>
                  <a:gd name="T52" fmla="*/ 27 w 81"/>
                  <a:gd name="T53" fmla="*/ 41 h 165"/>
                  <a:gd name="T54" fmla="*/ 20 w 81"/>
                  <a:gd name="T55" fmla="*/ 31 h 165"/>
                  <a:gd name="T56" fmla="*/ 12 w 81"/>
                  <a:gd name="T57" fmla="*/ 25 h 165"/>
                  <a:gd name="T58" fmla="*/ 11 w 81"/>
                  <a:gd name="T59" fmla="*/ 19 h 165"/>
                  <a:gd name="T60" fmla="*/ 18 w 81"/>
                  <a:gd name="T61" fmla="*/ 21 h 165"/>
                  <a:gd name="T62" fmla="*/ 27 w 81"/>
                  <a:gd name="T63" fmla="*/ 27 h 165"/>
                  <a:gd name="T64" fmla="*/ 36 w 81"/>
                  <a:gd name="T65" fmla="*/ 28 h 165"/>
                  <a:gd name="T66" fmla="*/ 42 w 81"/>
                  <a:gd name="T67" fmla="*/ 20 h 165"/>
                  <a:gd name="T68" fmla="*/ 45 w 81"/>
                  <a:gd name="T69" fmla="*/ 7 h 165"/>
                  <a:gd name="T70" fmla="*/ 57 w 81"/>
                  <a:gd name="T71" fmla="*/ 2 h 165"/>
                  <a:gd name="T72" fmla="*/ 66 w 81"/>
                  <a:gd name="T73" fmla="*/ 12 h 165"/>
                  <a:gd name="T74" fmla="*/ 61 w 81"/>
                  <a:gd name="T75" fmla="*/ 34 h 165"/>
                  <a:gd name="T76" fmla="*/ 70 w 81"/>
                  <a:gd name="T77" fmla="*/ 48 h 165"/>
                  <a:gd name="T78" fmla="*/ 68 w 81"/>
                  <a:gd name="T79" fmla="*/ 68 h 165"/>
                  <a:gd name="T80" fmla="*/ 69 w 81"/>
                  <a:gd name="T81" fmla="*/ 80 h 165"/>
                  <a:gd name="T82" fmla="*/ 68 w 81"/>
                  <a:gd name="T83" fmla="*/ 89 h 165"/>
                  <a:gd name="T84" fmla="*/ 70 w 81"/>
                  <a:gd name="T85" fmla="*/ 98 h 165"/>
                  <a:gd name="T86" fmla="*/ 74 w 81"/>
                  <a:gd name="T87" fmla="*/ 102 h 165"/>
                  <a:gd name="T88" fmla="*/ 74 w 81"/>
                  <a:gd name="T89" fmla="*/ 114 h 165"/>
                  <a:gd name="T90" fmla="*/ 80 w 81"/>
                  <a:gd name="T91" fmla="*/ 123 h 165"/>
                  <a:gd name="T92" fmla="*/ 70 w 81"/>
                  <a:gd name="T93" fmla="*/ 140 h 165"/>
                  <a:gd name="T94" fmla="*/ 61 w 81"/>
                  <a:gd name="T95" fmla="*/ 149 h 165"/>
                  <a:gd name="T96" fmla="*/ 0 w 81"/>
                  <a:gd name="T97" fmla="*/ 160 h 165"/>
                  <a:gd name="T98" fmla="*/ 3 w 81"/>
                  <a:gd name="T99" fmla="*/ 162 h 165"/>
                  <a:gd name="T100" fmla="*/ 5 w 81"/>
                  <a:gd name="T101" fmla="*/ 159 h 165"/>
                  <a:gd name="T102" fmla="*/ 19 w 81"/>
                  <a:gd name="T103" fmla="*/ 162 h 165"/>
                  <a:gd name="T104" fmla="*/ 20 w 81"/>
                  <a:gd name="T105" fmla="*/ 161 h 165"/>
                  <a:gd name="T106" fmla="*/ 36 w 81"/>
                  <a:gd name="T107" fmla="*/ 89 h 165"/>
                  <a:gd name="T108" fmla="*/ 12 w 81"/>
                  <a:gd name="T109" fmla="*/ 11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65">
                    <a:moveTo>
                      <a:pt x="56" y="156"/>
                    </a:moveTo>
                    <a:cubicBezTo>
                      <a:pt x="55" y="155"/>
                      <a:pt x="55" y="155"/>
                      <a:pt x="55" y="156"/>
                    </a:cubicBezTo>
                    <a:cubicBezTo>
                      <a:pt x="55" y="156"/>
                      <a:pt x="55" y="157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3" y="156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cubicBezTo>
                      <a:pt x="52" y="156"/>
                      <a:pt x="51" y="156"/>
                      <a:pt x="51" y="156"/>
                    </a:cubicBez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49" y="157"/>
                      <a:pt x="49" y="157"/>
                    </a:cubicBezTo>
                    <a:cubicBezTo>
                      <a:pt x="49" y="156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7"/>
                    </a:cubicBezTo>
                    <a:cubicBezTo>
                      <a:pt x="47" y="157"/>
                      <a:pt x="47" y="158"/>
                      <a:pt x="47" y="158"/>
                    </a:cubicBezTo>
                    <a:cubicBezTo>
                      <a:pt x="47" y="158"/>
                      <a:pt x="47" y="157"/>
                      <a:pt x="47" y="157"/>
                    </a:cubicBezTo>
                    <a:cubicBezTo>
                      <a:pt x="46" y="157"/>
                      <a:pt x="46" y="158"/>
                      <a:pt x="46" y="158"/>
                    </a:cubicBezTo>
                    <a:cubicBezTo>
                      <a:pt x="46" y="158"/>
                      <a:pt x="45" y="157"/>
                      <a:pt x="45" y="157"/>
                    </a:cubicBezTo>
                    <a:cubicBezTo>
                      <a:pt x="45" y="157"/>
                      <a:pt x="45" y="158"/>
                      <a:pt x="44" y="157"/>
                    </a:cubicBezTo>
                    <a:cubicBezTo>
                      <a:pt x="44" y="157"/>
                      <a:pt x="43" y="157"/>
                      <a:pt x="43" y="157"/>
                    </a:cubicBezTo>
                    <a:cubicBezTo>
                      <a:pt x="43" y="157"/>
                      <a:pt x="44" y="158"/>
                      <a:pt x="44" y="159"/>
                    </a:cubicBezTo>
                    <a:cubicBezTo>
                      <a:pt x="44" y="159"/>
                      <a:pt x="44" y="158"/>
                      <a:pt x="43" y="158"/>
                    </a:cubicBezTo>
                    <a:cubicBezTo>
                      <a:pt x="43" y="158"/>
                      <a:pt x="43" y="158"/>
                      <a:pt x="42" y="158"/>
                    </a:cubicBezTo>
                    <a:cubicBezTo>
                      <a:pt x="42" y="158"/>
                      <a:pt x="43" y="159"/>
                      <a:pt x="43" y="159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1" y="159"/>
                      <a:pt x="41" y="160"/>
                      <a:pt x="41" y="160"/>
                    </a:cubicBezTo>
                    <a:cubicBezTo>
                      <a:pt x="40" y="160"/>
                      <a:pt x="40" y="160"/>
                      <a:pt x="39" y="160"/>
                    </a:cubicBezTo>
                    <a:cubicBezTo>
                      <a:pt x="38" y="160"/>
                      <a:pt x="38" y="161"/>
                      <a:pt x="37" y="160"/>
                    </a:cubicBezTo>
                    <a:cubicBezTo>
                      <a:pt x="37" y="160"/>
                      <a:pt x="37" y="161"/>
                      <a:pt x="37" y="161"/>
                    </a:cubicBezTo>
                    <a:cubicBezTo>
                      <a:pt x="36" y="161"/>
                      <a:pt x="35" y="161"/>
                      <a:pt x="35" y="160"/>
                    </a:cubicBezTo>
                    <a:cubicBezTo>
                      <a:pt x="35" y="161"/>
                      <a:pt x="34" y="162"/>
                      <a:pt x="34" y="161"/>
                    </a:cubicBezTo>
                    <a:cubicBezTo>
                      <a:pt x="34" y="161"/>
                      <a:pt x="33" y="164"/>
                      <a:pt x="33" y="162"/>
                    </a:cubicBezTo>
                    <a:cubicBezTo>
                      <a:pt x="32" y="163"/>
                      <a:pt x="33" y="162"/>
                      <a:pt x="32" y="162"/>
                    </a:cubicBezTo>
                    <a:cubicBezTo>
                      <a:pt x="32" y="162"/>
                      <a:pt x="31" y="163"/>
                      <a:pt x="31" y="162"/>
                    </a:cubicBezTo>
                    <a:cubicBezTo>
                      <a:pt x="30" y="163"/>
                      <a:pt x="30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8" y="163"/>
                      <a:pt x="27" y="163"/>
                      <a:pt x="27" y="163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4"/>
                      <a:pt x="25" y="164"/>
                      <a:pt x="25" y="165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4" y="165"/>
                      <a:pt x="23" y="165"/>
                      <a:pt x="23" y="165"/>
                    </a:cubicBezTo>
                    <a:cubicBezTo>
                      <a:pt x="22" y="165"/>
                      <a:pt x="24" y="165"/>
                      <a:pt x="24" y="164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2"/>
                      <a:pt x="24" y="163"/>
                      <a:pt x="24" y="162"/>
                    </a:cubicBezTo>
                    <a:cubicBezTo>
                      <a:pt x="23" y="162"/>
                      <a:pt x="23" y="161"/>
                      <a:pt x="23" y="162"/>
                    </a:cubicBezTo>
                    <a:cubicBezTo>
                      <a:pt x="22" y="161"/>
                      <a:pt x="22" y="160"/>
                      <a:pt x="23" y="160"/>
                    </a:cubicBezTo>
                    <a:cubicBezTo>
                      <a:pt x="23" y="159"/>
                      <a:pt x="24" y="159"/>
                      <a:pt x="23" y="158"/>
                    </a:cubicBezTo>
                    <a:cubicBezTo>
                      <a:pt x="23" y="159"/>
                      <a:pt x="22" y="159"/>
                      <a:pt x="21" y="160"/>
                    </a:cubicBezTo>
                    <a:cubicBezTo>
                      <a:pt x="21" y="160"/>
                      <a:pt x="20" y="160"/>
                      <a:pt x="21" y="159"/>
                    </a:cubicBezTo>
                    <a:cubicBezTo>
                      <a:pt x="21" y="159"/>
                      <a:pt x="20" y="160"/>
                      <a:pt x="20" y="159"/>
                    </a:cubicBezTo>
                    <a:cubicBezTo>
                      <a:pt x="19" y="159"/>
                      <a:pt x="20" y="158"/>
                      <a:pt x="20" y="158"/>
                    </a:cubicBezTo>
                    <a:cubicBezTo>
                      <a:pt x="20" y="158"/>
                      <a:pt x="20" y="158"/>
                      <a:pt x="19" y="158"/>
                    </a:cubicBezTo>
                    <a:cubicBezTo>
                      <a:pt x="19" y="158"/>
                      <a:pt x="18" y="158"/>
                      <a:pt x="18" y="158"/>
                    </a:cubicBezTo>
                    <a:cubicBezTo>
                      <a:pt x="18" y="157"/>
                      <a:pt x="18" y="157"/>
                      <a:pt x="17" y="157"/>
                    </a:cubicBezTo>
                    <a:cubicBezTo>
                      <a:pt x="17" y="157"/>
                      <a:pt x="17" y="157"/>
                      <a:pt x="16" y="157"/>
                    </a:cubicBezTo>
                    <a:cubicBezTo>
                      <a:pt x="16" y="156"/>
                      <a:pt x="16" y="156"/>
                      <a:pt x="16" y="156"/>
                    </a:cubicBezTo>
                    <a:cubicBezTo>
                      <a:pt x="15" y="156"/>
                      <a:pt x="15" y="156"/>
                      <a:pt x="15" y="156"/>
                    </a:cubicBezTo>
                    <a:cubicBezTo>
                      <a:pt x="15" y="155"/>
                      <a:pt x="15" y="154"/>
                      <a:pt x="14" y="155"/>
                    </a:cubicBezTo>
                    <a:cubicBezTo>
                      <a:pt x="14" y="156"/>
                      <a:pt x="14" y="156"/>
                      <a:pt x="13" y="156"/>
                    </a:cubicBezTo>
                    <a:cubicBezTo>
                      <a:pt x="13" y="156"/>
                      <a:pt x="13" y="156"/>
                      <a:pt x="13" y="155"/>
                    </a:cubicBezTo>
                    <a:cubicBezTo>
                      <a:pt x="13" y="155"/>
                      <a:pt x="12" y="155"/>
                      <a:pt x="12" y="154"/>
                    </a:cubicBezTo>
                    <a:cubicBezTo>
                      <a:pt x="12" y="154"/>
                      <a:pt x="12" y="154"/>
                      <a:pt x="12" y="154"/>
                    </a:cubicBezTo>
                    <a:cubicBezTo>
                      <a:pt x="12" y="154"/>
                      <a:pt x="13" y="154"/>
                      <a:pt x="13" y="153"/>
                    </a:cubicBezTo>
                    <a:cubicBezTo>
                      <a:pt x="12" y="153"/>
                      <a:pt x="12" y="153"/>
                      <a:pt x="12" y="152"/>
                    </a:cubicBez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2" y="150"/>
                      <a:pt x="12" y="149"/>
                      <a:pt x="12" y="149"/>
                    </a:cubicBezTo>
                    <a:cubicBezTo>
                      <a:pt x="12" y="148"/>
                      <a:pt x="13" y="149"/>
                      <a:pt x="13" y="148"/>
                    </a:cubicBezTo>
                    <a:cubicBezTo>
                      <a:pt x="13" y="147"/>
                      <a:pt x="12" y="147"/>
                      <a:pt x="12" y="146"/>
                    </a:cubicBezTo>
                    <a:cubicBezTo>
                      <a:pt x="12" y="147"/>
                      <a:pt x="13" y="147"/>
                      <a:pt x="13" y="146"/>
                    </a:cubicBezTo>
                    <a:cubicBezTo>
                      <a:pt x="13" y="146"/>
                      <a:pt x="13" y="146"/>
                      <a:pt x="13" y="146"/>
                    </a:cubicBezTo>
                    <a:cubicBezTo>
                      <a:pt x="13" y="146"/>
                      <a:pt x="13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cubicBezTo>
                      <a:pt x="13" y="145"/>
                      <a:pt x="13" y="144"/>
                      <a:pt x="13" y="144"/>
                    </a:cubicBezTo>
                    <a:cubicBezTo>
                      <a:pt x="13" y="144"/>
                      <a:pt x="12" y="143"/>
                      <a:pt x="13" y="143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3" y="142"/>
                      <a:pt x="13" y="143"/>
                      <a:pt x="13" y="142"/>
                    </a:cubicBezTo>
                    <a:cubicBezTo>
                      <a:pt x="14" y="142"/>
                      <a:pt x="13" y="142"/>
                      <a:pt x="13" y="142"/>
                    </a:cubicBezTo>
                    <a:cubicBezTo>
                      <a:pt x="13" y="142"/>
                      <a:pt x="13" y="141"/>
                      <a:pt x="14" y="14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3" y="140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0"/>
                    </a:cubicBezTo>
                    <a:cubicBezTo>
                      <a:pt x="13" y="140"/>
                      <a:pt x="14" y="140"/>
                      <a:pt x="13" y="139"/>
                    </a:cubicBezTo>
                    <a:cubicBezTo>
                      <a:pt x="13" y="139"/>
                      <a:pt x="13" y="138"/>
                      <a:pt x="13" y="138"/>
                    </a:cubicBezTo>
                    <a:cubicBezTo>
                      <a:pt x="13" y="137"/>
                      <a:pt x="12" y="137"/>
                      <a:pt x="12" y="136"/>
                    </a:cubicBezTo>
                    <a:cubicBezTo>
                      <a:pt x="12" y="136"/>
                      <a:pt x="11" y="135"/>
                      <a:pt x="12" y="135"/>
                    </a:cubicBezTo>
                    <a:cubicBezTo>
                      <a:pt x="12" y="135"/>
                      <a:pt x="11" y="135"/>
                      <a:pt x="11" y="135"/>
                    </a:cubicBezTo>
                    <a:cubicBezTo>
                      <a:pt x="12" y="134"/>
                      <a:pt x="11" y="134"/>
                      <a:pt x="12" y="133"/>
                    </a:cubicBezTo>
                    <a:cubicBezTo>
                      <a:pt x="12" y="133"/>
                      <a:pt x="12" y="132"/>
                      <a:pt x="12" y="131"/>
                    </a:cubicBezTo>
                    <a:cubicBezTo>
                      <a:pt x="12" y="131"/>
                      <a:pt x="12" y="132"/>
                      <a:pt x="12" y="132"/>
                    </a:cubicBezTo>
                    <a:cubicBezTo>
                      <a:pt x="12" y="131"/>
                      <a:pt x="12" y="131"/>
                      <a:pt x="12" y="130"/>
                    </a:cubicBezTo>
                    <a:cubicBezTo>
                      <a:pt x="12" y="130"/>
                      <a:pt x="11" y="130"/>
                      <a:pt x="11" y="130"/>
                    </a:cubicBezTo>
                    <a:cubicBezTo>
                      <a:pt x="10" y="131"/>
                      <a:pt x="11" y="129"/>
                      <a:pt x="11" y="128"/>
                    </a:cubicBezTo>
                    <a:cubicBezTo>
                      <a:pt x="11" y="128"/>
                      <a:pt x="11" y="127"/>
                      <a:pt x="11" y="127"/>
                    </a:cubicBezTo>
                    <a:cubicBezTo>
                      <a:pt x="11" y="126"/>
                      <a:pt x="10" y="127"/>
                      <a:pt x="10" y="127"/>
                    </a:cubicBezTo>
                    <a:cubicBezTo>
                      <a:pt x="10" y="126"/>
                      <a:pt x="10" y="126"/>
                      <a:pt x="10" y="125"/>
                    </a:cubicBezTo>
                    <a:cubicBezTo>
                      <a:pt x="10" y="125"/>
                      <a:pt x="11" y="125"/>
                      <a:pt x="11" y="125"/>
                    </a:cubicBezTo>
                    <a:cubicBezTo>
                      <a:pt x="11" y="125"/>
                      <a:pt x="10" y="124"/>
                      <a:pt x="10" y="124"/>
                    </a:cubicBezTo>
                    <a:cubicBezTo>
                      <a:pt x="11" y="124"/>
                      <a:pt x="11" y="123"/>
                      <a:pt x="11" y="123"/>
                    </a:cubicBezTo>
                    <a:cubicBezTo>
                      <a:pt x="12" y="123"/>
                      <a:pt x="12" y="122"/>
                      <a:pt x="13" y="122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1"/>
                      <a:pt x="13" y="120"/>
                      <a:pt x="13" y="120"/>
                    </a:cubicBezTo>
                    <a:cubicBezTo>
                      <a:pt x="13" y="120"/>
                      <a:pt x="14" y="120"/>
                      <a:pt x="14" y="120"/>
                    </a:cubicBezTo>
                    <a:cubicBezTo>
                      <a:pt x="14" y="120"/>
                      <a:pt x="14" y="119"/>
                      <a:pt x="13" y="119"/>
                    </a:cubicBezTo>
                    <a:cubicBezTo>
                      <a:pt x="13" y="118"/>
                      <a:pt x="13" y="117"/>
                      <a:pt x="13" y="117"/>
                    </a:cubicBezTo>
                    <a:cubicBezTo>
                      <a:pt x="13" y="117"/>
                      <a:pt x="14" y="117"/>
                      <a:pt x="14" y="117"/>
                    </a:cubicBezTo>
                    <a:cubicBezTo>
                      <a:pt x="15" y="117"/>
                      <a:pt x="15" y="117"/>
                      <a:pt x="16" y="117"/>
                    </a:cubicBezTo>
                    <a:cubicBezTo>
                      <a:pt x="16" y="117"/>
                      <a:pt x="16" y="118"/>
                      <a:pt x="16" y="118"/>
                    </a:cubicBezTo>
                    <a:cubicBezTo>
                      <a:pt x="17" y="119"/>
                      <a:pt x="16" y="118"/>
                      <a:pt x="17" y="118"/>
                    </a:cubicBezTo>
                    <a:cubicBezTo>
                      <a:pt x="17" y="117"/>
                      <a:pt x="19" y="117"/>
                      <a:pt x="19" y="116"/>
                    </a:cubicBezTo>
                    <a:cubicBezTo>
                      <a:pt x="19" y="115"/>
                      <a:pt x="18" y="114"/>
                      <a:pt x="18" y="114"/>
                    </a:cubicBezTo>
                    <a:cubicBezTo>
                      <a:pt x="18" y="113"/>
                      <a:pt x="18" y="113"/>
                      <a:pt x="19" y="114"/>
                    </a:cubicBezTo>
                    <a:cubicBezTo>
                      <a:pt x="19" y="114"/>
                      <a:pt x="19" y="114"/>
                      <a:pt x="19" y="113"/>
                    </a:cubicBezTo>
                    <a:cubicBezTo>
                      <a:pt x="20" y="113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1"/>
                      <a:pt x="21" y="111"/>
                      <a:pt x="22" y="111"/>
                    </a:cubicBezTo>
                    <a:cubicBezTo>
                      <a:pt x="22" y="110"/>
                      <a:pt x="22" y="110"/>
                      <a:pt x="22" y="109"/>
                    </a:cubicBezTo>
                    <a:cubicBezTo>
                      <a:pt x="23" y="109"/>
                      <a:pt x="23" y="109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5" y="105"/>
                      <a:pt x="26" y="105"/>
                    </a:cubicBezTo>
                    <a:cubicBezTo>
                      <a:pt x="26" y="105"/>
                      <a:pt x="26" y="105"/>
                      <a:pt x="27" y="105"/>
                    </a:cubicBezTo>
                    <a:cubicBezTo>
                      <a:pt x="27" y="105"/>
                      <a:pt x="27" y="104"/>
                      <a:pt x="27" y="104"/>
                    </a:cubicBezTo>
                    <a:cubicBezTo>
                      <a:pt x="28" y="103"/>
                      <a:pt x="28" y="103"/>
                      <a:pt x="28" y="102"/>
                    </a:cubicBezTo>
                    <a:cubicBezTo>
                      <a:pt x="29" y="102"/>
                      <a:pt x="29" y="102"/>
                      <a:pt x="29" y="101"/>
                    </a:cubicBezTo>
                    <a:cubicBezTo>
                      <a:pt x="30" y="101"/>
                      <a:pt x="30" y="101"/>
                      <a:pt x="30" y="100"/>
                    </a:cubicBezTo>
                    <a:cubicBezTo>
                      <a:pt x="30" y="100"/>
                      <a:pt x="30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8"/>
                      <a:pt x="31" y="98"/>
                      <a:pt x="32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3" y="96"/>
                      <a:pt x="32" y="95"/>
                      <a:pt x="33" y="95"/>
                    </a:cubicBezTo>
                    <a:cubicBezTo>
                      <a:pt x="33" y="95"/>
                      <a:pt x="33" y="95"/>
                      <a:pt x="34" y="94"/>
                    </a:cubicBezTo>
                    <a:cubicBezTo>
                      <a:pt x="34" y="94"/>
                      <a:pt x="34" y="94"/>
                      <a:pt x="34" y="93"/>
                    </a:cubicBezTo>
                    <a:cubicBezTo>
                      <a:pt x="34" y="93"/>
                      <a:pt x="34" y="92"/>
                      <a:pt x="34" y="93"/>
                    </a:cubicBezTo>
                    <a:cubicBezTo>
                      <a:pt x="35" y="93"/>
                      <a:pt x="35" y="92"/>
                      <a:pt x="35" y="92"/>
                    </a:cubicBezTo>
                    <a:cubicBezTo>
                      <a:pt x="35" y="92"/>
                      <a:pt x="36" y="91"/>
                      <a:pt x="37" y="91"/>
                    </a:cubicBezTo>
                    <a:cubicBezTo>
                      <a:pt x="38" y="91"/>
                      <a:pt x="38" y="93"/>
                      <a:pt x="38" y="93"/>
                    </a:cubicBezTo>
                    <a:cubicBezTo>
                      <a:pt x="40" y="92"/>
                      <a:pt x="38" y="91"/>
                      <a:pt x="38" y="91"/>
                    </a:cubicBezTo>
                    <a:cubicBezTo>
                      <a:pt x="38" y="91"/>
                      <a:pt x="38" y="90"/>
                      <a:pt x="38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40" y="90"/>
                      <a:pt x="40" y="90"/>
                      <a:pt x="39" y="90"/>
                    </a:cubicBezTo>
                    <a:cubicBezTo>
                      <a:pt x="39" y="89"/>
                      <a:pt x="39" y="89"/>
                      <a:pt x="39" y="88"/>
                    </a:cubicBezTo>
                    <a:cubicBezTo>
                      <a:pt x="38" y="88"/>
                      <a:pt x="38" y="88"/>
                      <a:pt x="38" y="87"/>
                    </a:cubicBezTo>
                    <a:cubicBezTo>
                      <a:pt x="38" y="87"/>
                      <a:pt x="39" y="87"/>
                      <a:pt x="39" y="86"/>
                    </a:cubicBezTo>
                    <a:cubicBezTo>
                      <a:pt x="39" y="86"/>
                      <a:pt x="39" y="86"/>
                      <a:pt x="39" y="85"/>
                    </a:cubicBezTo>
                    <a:cubicBezTo>
                      <a:pt x="39" y="85"/>
                      <a:pt x="39" y="85"/>
                      <a:pt x="39" y="84"/>
                    </a:cubicBezTo>
                    <a:cubicBezTo>
                      <a:pt x="39" y="84"/>
                      <a:pt x="38" y="84"/>
                      <a:pt x="38" y="84"/>
                    </a:cubicBezTo>
                    <a:cubicBezTo>
                      <a:pt x="39" y="83"/>
                      <a:pt x="39" y="83"/>
                      <a:pt x="39" y="82"/>
                    </a:cubicBezTo>
                    <a:cubicBezTo>
                      <a:pt x="39" y="82"/>
                      <a:pt x="38" y="81"/>
                      <a:pt x="38" y="81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7" y="80"/>
                      <a:pt x="37" y="80"/>
                      <a:pt x="36" y="80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79"/>
                      <a:pt x="35" y="79"/>
                      <a:pt x="35" y="80"/>
                    </a:cubicBezTo>
                    <a:cubicBezTo>
                      <a:pt x="35" y="79"/>
                      <a:pt x="34" y="78"/>
                      <a:pt x="34" y="78"/>
                    </a:cubicBezTo>
                    <a:cubicBezTo>
                      <a:pt x="34" y="77"/>
                      <a:pt x="34" y="77"/>
                      <a:pt x="34" y="76"/>
                    </a:cubicBezTo>
                    <a:cubicBezTo>
                      <a:pt x="34" y="76"/>
                      <a:pt x="35" y="75"/>
                      <a:pt x="35" y="75"/>
                    </a:cubicBezTo>
                    <a:cubicBezTo>
                      <a:pt x="34" y="75"/>
                      <a:pt x="34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8"/>
                    </a:cubicBezTo>
                    <a:cubicBezTo>
                      <a:pt x="33" y="77"/>
                      <a:pt x="32" y="77"/>
                      <a:pt x="32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31" y="76"/>
                      <a:pt x="31" y="76"/>
                      <a:pt x="30" y="75"/>
                    </a:cubicBezTo>
                    <a:cubicBezTo>
                      <a:pt x="30" y="74"/>
                      <a:pt x="30" y="74"/>
                      <a:pt x="30" y="73"/>
                    </a:cubicBezTo>
                    <a:cubicBezTo>
                      <a:pt x="30" y="73"/>
                      <a:pt x="30" y="72"/>
                      <a:pt x="30" y="72"/>
                    </a:cubicBezTo>
                    <a:cubicBezTo>
                      <a:pt x="29" y="72"/>
                      <a:pt x="29" y="71"/>
                      <a:pt x="29" y="71"/>
                    </a:cubicBezTo>
                    <a:cubicBezTo>
                      <a:pt x="29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69"/>
                    </a:cubicBezTo>
                    <a:cubicBezTo>
                      <a:pt x="28" y="69"/>
                      <a:pt x="28" y="67"/>
                      <a:pt x="27" y="67"/>
                    </a:cubicBezTo>
                    <a:cubicBezTo>
                      <a:pt x="27" y="66"/>
                      <a:pt x="28" y="66"/>
                      <a:pt x="28" y="65"/>
                    </a:cubicBezTo>
                    <a:cubicBezTo>
                      <a:pt x="29" y="65"/>
                      <a:pt x="29" y="65"/>
                      <a:pt x="29" y="64"/>
                    </a:cubicBezTo>
                    <a:cubicBezTo>
                      <a:pt x="29" y="63"/>
                      <a:pt x="28" y="61"/>
                      <a:pt x="30" y="60"/>
                    </a:cubicBezTo>
                    <a:cubicBezTo>
                      <a:pt x="30" y="59"/>
                      <a:pt x="29" y="58"/>
                      <a:pt x="29" y="57"/>
                    </a:cubicBezTo>
                    <a:cubicBezTo>
                      <a:pt x="28" y="57"/>
                      <a:pt x="28" y="56"/>
                      <a:pt x="28" y="55"/>
                    </a:cubicBezTo>
                    <a:cubicBezTo>
                      <a:pt x="28" y="55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0"/>
                      <a:pt x="28" y="50"/>
                    </a:cubicBezTo>
                    <a:cubicBezTo>
                      <a:pt x="28" y="49"/>
                      <a:pt x="27" y="49"/>
                      <a:pt x="27" y="49"/>
                    </a:cubicBezTo>
                    <a:cubicBezTo>
                      <a:pt x="26" y="48"/>
                      <a:pt x="27" y="47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6" y="44"/>
                      <a:pt x="26" y="43"/>
                      <a:pt x="26" y="43"/>
                    </a:cubicBezTo>
                    <a:cubicBezTo>
                      <a:pt x="26" y="42"/>
                      <a:pt x="27" y="42"/>
                      <a:pt x="27" y="41"/>
                    </a:cubicBezTo>
                    <a:cubicBezTo>
                      <a:pt x="28" y="40"/>
                      <a:pt x="28" y="40"/>
                      <a:pt x="27" y="40"/>
                    </a:cubicBezTo>
                    <a:cubicBezTo>
                      <a:pt x="27" y="39"/>
                      <a:pt x="26" y="39"/>
                      <a:pt x="26" y="38"/>
                    </a:cubicBezTo>
                    <a:cubicBezTo>
                      <a:pt x="26" y="38"/>
                      <a:pt x="26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6"/>
                      <a:pt x="24" y="36"/>
                      <a:pt x="24" y="35"/>
                    </a:cubicBezTo>
                    <a:cubicBezTo>
                      <a:pt x="24" y="34"/>
                      <a:pt x="24" y="34"/>
                      <a:pt x="23" y="33"/>
                    </a:cubicBezTo>
                    <a:cubicBezTo>
                      <a:pt x="22" y="33"/>
                      <a:pt x="21" y="32"/>
                      <a:pt x="20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8" y="30"/>
                      <a:pt x="17" y="31"/>
                      <a:pt x="17" y="30"/>
                    </a:cubicBezTo>
                    <a:cubicBezTo>
                      <a:pt x="16" y="30"/>
                      <a:pt x="16" y="29"/>
                      <a:pt x="16" y="29"/>
                    </a:cubicBezTo>
                    <a:cubicBezTo>
                      <a:pt x="15" y="28"/>
                      <a:pt x="15" y="29"/>
                      <a:pt x="14" y="28"/>
                    </a:cubicBezTo>
                    <a:cubicBezTo>
                      <a:pt x="14" y="27"/>
                      <a:pt x="14" y="27"/>
                      <a:pt x="13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5"/>
                      <a:pt x="11" y="25"/>
                    </a:cubicBezTo>
                    <a:cubicBezTo>
                      <a:pt x="11" y="24"/>
                      <a:pt x="11" y="24"/>
                      <a:pt x="10" y="23"/>
                    </a:cubicBezTo>
                    <a:cubicBezTo>
                      <a:pt x="10" y="23"/>
                      <a:pt x="9" y="23"/>
                      <a:pt x="9" y="22"/>
                    </a:cubicBezTo>
                    <a:cubicBezTo>
                      <a:pt x="9" y="22"/>
                      <a:pt x="10" y="22"/>
                      <a:pt x="9" y="21"/>
                    </a:cubicBezTo>
                    <a:cubicBezTo>
                      <a:pt x="9" y="21"/>
                      <a:pt x="8" y="20"/>
                      <a:pt x="7" y="20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1" y="18"/>
                      <a:pt x="10" y="17"/>
                      <a:pt x="10" y="17"/>
                    </a:cubicBezTo>
                    <a:cubicBezTo>
                      <a:pt x="11" y="16"/>
                      <a:pt x="11" y="16"/>
                      <a:pt x="12" y="15"/>
                    </a:cubicBezTo>
                    <a:cubicBezTo>
                      <a:pt x="12" y="15"/>
                      <a:pt x="13" y="15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5" y="17"/>
                    </a:cubicBezTo>
                    <a:cubicBezTo>
                      <a:pt x="15" y="18"/>
                      <a:pt x="16" y="19"/>
                      <a:pt x="16" y="20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4"/>
                      <a:pt x="19" y="25"/>
                      <a:pt x="19" y="26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2" y="27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7" y="27"/>
                    </a:cubicBezTo>
                    <a:cubicBezTo>
                      <a:pt x="28" y="26"/>
                      <a:pt x="28" y="26"/>
                      <a:pt x="28" y="25"/>
                    </a:cubicBezTo>
                    <a:cubicBezTo>
                      <a:pt x="29" y="25"/>
                      <a:pt x="29" y="24"/>
                      <a:pt x="29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7"/>
                      <a:pt x="34" y="27"/>
                      <a:pt x="34" y="27"/>
                    </a:cubicBezTo>
                    <a:cubicBezTo>
                      <a:pt x="35" y="28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6" y="28"/>
                    </a:cubicBezTo>
                    <a:cubicBezTo>
                      <a:pt x="37" y="28"/>
                      <a:pt x="37" y="28"/>
                      <a:pt x="37" y="27"/>
                    </a:cubicBezTo>
                    <a:cubicBezTo>
                      <a:pt x="38" y="27"/>
                      <a:pt x="38" y="27"/>
                      <a:pt x="38" y="26"/>
                    </a:cubicBezTo>
                    <a:cubicBezTo>
                      <a:pt x="38" y="24"/>
                      <a:pt x="39" y="23"/>
                      <a:pt x="40" y="23"/>
                    </a:cubicBezTo>
                    <a:cubicBezTo>
                      <a:pt x="40" y="23"/>
                      <a:pt x="41" y="23"/>
                      <a:pt x="41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8"/>
                      <a:pt x="42" y="17"/>
                      <a:pt x="42" y="16"/>
                    </a:cubicBezTo>
                    <a:cubicBezTo>
                      <a:pt x="42" y="15"/>
                      <a:pt x="42" y="15"/>
                      <a:pt x="43" y="14"/>
                    </a:cubicBezTo>
                    <a:cubicBezTo>
                      <a:pt x="43" y="13"/>
                      <a:pt x="42" y="13"/>
                      <a:pt x="43" y="12"/>
                    </a:cubicBezTo>
                    <a:cubicBezTo>
                      <a:pt x="43" y="11"/>
                      <a:pt x="43" y="10"/>
                      <a:pt x="43" y="10"/>
                    </a:cubicBezTo>
                    <a:cubicBezTo>
                      <a:pt x="43" y="9"/>
                      <a:pt x="43" y="8"/>
                      <a:pt x="44" y="7"/>
                    </a:cubicBezTo>
                    <a:cubicBezTo>
                      <a:pt x="44" y="7"/>
                      <a:pt x="45" y="7"/>
                      <a:pt x="45" y="7"/>
                    </a:cubicBezTo>
                    <a:cubicBezTo>
                      <a:pt x="46" y="6"/>
                      <a:pt x="46" y="5"/>
                      <a:pt x="46" y="5"/>
                    </a:cubicBezTo>
                    <a:cubicBezTo>
                      <a:pt x="47" y="3"/>
                      <a:pt x="48" y="3"/>
                      <a:pt x="49" y="3"/>
                    </a:cubicBezTo>
                    <a:cubicBezTo>
                      <a:pt x="50" y="3"/>
                      <a:pt x="50" y="3"/>
                      <a:pt x="51" y="3"/>
                    </a:cubicBezTo>
                    <a:cubicBezTo>
                      <a:pt x="52" y="3"/>
                      <a:pt x="52" y="3"/>
                      <a:pt x="53" y="2"/>
                    </a:cubicBezTo>
                    <a:cubicBezTo>
                      <a:pt x="53" y="2"/>
                      <a:pt x="54" y="1"/>
                      <a:pt x="54" y="0"/>
                    </a:cubicBezTo>
                    <a:cubicBezTo>
                      <a:pt x="55" y="0"/>
                      <a:pt x="55" y="0"/>
                      <a:pt x="56" y="0"/>
                    </a:cubicBezTo>
                    <a:cubicBezTo>
                      <a:pt x="56" y="0"/>
                      <a:pt x="56" y="1"/>
                      <a:pt x="57" y="2"/>
                    </a:cubicBezTo>
                    <a:cubicBezTo>
                      <a:pt x="57" y="2"/>
                      <a:pt x="57" y="2"/>
                      <a:pt x="58" y="3"/>
                    </a:cubicBezTo>
                    <a:cubicBezTo>
                      <a:pt x="58" y="3"/>
                      <a:pt x="58" y="3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5"/>
                      <a:pt x="59" y="5"/>
                    </a:cubicBezTo>
                    <a:cubicBezTo>
                      <a:pt x="60" y="6"/>
                      <a:pt x="61" y="6"/>
                      <a:pt x="62" y="7"/>
                    </a:cubicBezTo>
                    <a:cubicBezTo>
                      <a:pt x="63" y="7"/>
                      <a:pt x="64" y="8"/>
                      <a:pt x="65" y="9"/>
                    </a:cubicBezTo>
                    <a:cubicBezTo>
                      <a:pt x="65" y="10"/>
                      <a:pt x="66" y="11"/>
                      <a:pt x="66" y="12"/>
                    </a:cubicBezTo>
                    <a:cubicBezTo>
                      <a:pt x="66" y="13"/>
                      <a:pt x="65" y="14"/>
                      <a:pt x="64" y="15"/>
                    </a:cubicBezTo>
                    <a:cubicBezTo>
                      <a:pt x="64" y="16"/>
                      <a:pt x="61" y="19"/>
                      <a:pt x="63" y="20"/>
                    </a:cubicBezTo>
                    <a:cubicBezTo>
                      <a:pt x="62" y="21"/>
                      <a:pt x="61" y="22"/>
                      <a:pt x="60" y="22"/>
                    </a:cubicBezTo>
                    <a:cubicBezTo>
                      <a:pt x="59" y="23"/>
                      <a:pt x="61" y="23"/>
                      <a:pt x="62" y="23"/>
                    </a:cubicBezTo>
                    <a:cubicBezTo>
                      <a:pt x="63" y="24"/>
                      <a:pt x="62" y="25"/>
                      <a:pt x="61" y="26"/>
                    </a:cubicBezTo>
                    <a:cubicBezTo>
                      <a:pt x="61" y="27"/>
                      <a:pt x="60" y="29"/>
                      <a:pt x="60" y="30"/>
                    </a:cubicBezTo>
                    <a:cubicBezTo>
                      <a:pt x="60" y="31"/>
                      <a:pt x="61" y="33"/>
                      <a:pt x="61" y="34"/>
                    </a:cubicBezTo>
                    <a:cubicBezTo>
                      <a:pt x="61" y="36"/>
                      <a:pt x="62" y="36"/>
                      <a:pt x="64" y="37"/>
                    </a:cubicBezTo>
                    <a:cubicBezTo>
                      <a:pt x="65" y="37"/>
                      <a:pt x="66" y="38"/>
                      <a:pt x="66" y="39"/>
                    </a:cubicBezTo>
                    <a:cubicBezTo>
                      <a:pt x="67" y="39"/>
                      <a:pt x="67" y="40"/>
                      <a:pt x="67" y="41"/>
                    </a:cubicBezTo>
                    <a:cubicBezTo>
                      <a:pt x="68" y="42"/>
                      <a:pt x="68" y="42"/>
                      <a:pt x="69" y="43"/>
                    </a:cubicBezTo>
                    <a:cubicBezTo>
                      <a:pt x="69" y="43"/>
                      <a:pt x="70" y="44"/>
                      <a:pt x="70" y="44"/>
                    </a:cubicBezTo>
                    <a:cubicBezTo>
                      <a:pt x="70" y="45"/>
                      <a:pt x="70" y="45"/>
                      <a:pt x="70" y="46"/>
                    </a:cubicBezTo>
                    <a:cubicBezTo>
                      <a:pt x="70" y="47"/>
                      <a:pt x="70" y="47"/>
                      <a:pt x="70" y="48"/>
                    </a:cubicBezTo>
                    <a:cubicBezTo>
                      <a:pt x="70" y="49"/>
                      <a:pt x="69" y="49"/>
                      <a:pt x="69" y="50"/>
                    </a:cubicBezTo>
                    <a:cubicBezTo>
                      <a:pt x="68" y="50"/>
                      <a:pt x="67" y="52"/>
                      <a:pt x="66" y="53"/>
                    </a:cubicBezTo>
                    <a:cubicBezTo>
                      <a:pt x="66" y="54"/>
                      <a:pt x="65" y="56"/>
                      <a:pt x="64" y="57"/>
                    </a:cubicBezTo>
                    <a:cubicBezTo>
                      <a:pt x="64" y="59"/>
                      <a:pt x="64" y="60"/>
                      <a:pt x="65" y="61"/>
                    </a:cubicBezTo>
                    <a:cubicBezTo>
                      <a:pt x="66" y="62"/>
                      <a:pt x="66" y="62"/>
                      <a:pt x="66" y="63"/>
                    </a:cubicBezTo>
                    <a:cubicBezTo>
                      <a:pt x="66" y="64"/>
                      <a:pt x="67" y="64"/>
                      <a:pt x="67" y="65"/>
                    </a:cubicBezTo>
                    <a:cubicBezTo>
                      <a:pt x="67" y="66"/>
                      <a:pt x="67" y="67"/>
                      <a:pt x="68" y="68"/>
                    </a:cubicBezTo>
                    <a:cubicBezTo>
                      <a:pt x="68" y="70"/>
                      <a:pt x="69" y="70"/>
                      <a:pt x="70" y="72"/>
                    </a:cubicBezTo>
                    <a:cubicBezTo>
                      <a:pt x="70" y="72"/>
                      <a:pt x="70" y="73"/>
                      <a:pt x="70" y="74"/>
                    </a:cubicBezTo>
                    <a:cubicBezTo>
                      <a:pt x="70" y="75"/>
                      <a:pt x="71" y="75"/>
                      <a:pt x="71" y="76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9"/>
                      <a:pt x="71" y="79"/>
                      <a:pt x="70" y="79"/>
                    </a:cubicBezTo>
                    <a:cubicBezTo>
                      <a:pt x="70" y="79"/>
                      <a:pt x="69" y="79"/>
                      <a:pt x="69" y="79"/>
                    </a:cubicBezTo>
                    <a:cubicBezTo>
                      <a:pt x="68" y="80"/>
                      <a:pt x="69" y="80"/>
                      <a:pt x="69" y="8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3"/>
                      <a:pt x="69" y="84"/>
                      <a:pt x="68" y="85"/>
                    </a:cubicBezTo>
                    <a:cubicBezTo>
                      <a:pt x="68" y="85"/>
                      <a:pt x="67" y="86"/>
                      <a:pt x="68" y="86"/>
                    </a:cubicBezTo>
                    <a:cubicBezTo>
                      <a:pt x="69" y="87"/>
                      <a:pt x="69" y="86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8" y="88"/>
                      <a:pt x="68" y="89"/>
                    </a:cubicBezTo>
                    <a:cubicBezTo>
                      <a:pt x="68" y="89"/>
                      <a:pt x="67" y="90"/>
                      <a:pt x="68" y="90"/>
                    </a:cubicBezTo>
                    <a:cubicBezTo>
                      <a:pt x="68" y="91"/>
                      <a:pt x="68" y="92"/>
                      <a:pt x="69" y="92"/>
                    </a:cubicBezTo>
                    <a:cubicBezTo>
                      <a:pt x="69" y="93"/>
                      <a:pt x="70" y="93"/>
                      <a:pt x="71" y="93"/>
                    </a:cubicBezTo>
                    <a:cubicBezTo>
                      <a:pt x="71" y="93"/>
                      <a:pt x="71" y="94"/>
                      <a:pt x="71" y="95"/>
                    </a:cubicBezTo>
                    <a:cubicBezTo>
                      <a:pt x="71" y="95"/>
                      <a:pt x="72" y="95"/>
                      <a:pt x="72" y="95"/>
                    </a:cubicBezTo>
                    <a:cubicBezTo>
                      <a:pt x="72" y="96"/>
                      <a:pt x="71" y="96"/>
                      <a:pt x="71" y="96"/>
                    </a:cubicBezTo>
                    <a:cubicBezTo>
                      <a:pt x="70" y="97"/>
                      <a:pt x="70" y="97"/>
                      <a:pt x="70" y="98"/>
                    </a:cubicBezTo>
                    <a:cubicBezTo>
                      <a:pt x="71" y="98"/>
                      <a:pt x="71" y="98"/>
                      <a:pt x="71" y="98"/>
                    </a:cubicBezTo>
                    <a:cubicBezTo>
                      <a:pt x="71" y="99"/>
                      <a:pt x="71" y="99"/>
                      <a:pt x="71" y="100"/>
                    </a:cubicBezTo>
                    <a:cubicBezTo>
                      <a:pt x="71" y="100"/>
                      <a:pt x="72" y="100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101"/>
                      <a:pt x="73" y="102"/>
                      <a:pt x="73" y="102"/>
                    </a:cubicBezTo>
                    <a:cubicBezTo>
                      <a:pt x="73" y="102"/>
                      <a:pt x="74" y="102"/>
                      <a:pt x="74" y="102"/>
                    </a:cubicBezTo>
                    <a:cubicBezTo>
                      <a:pt x="74" y="102"/>
                      <a:pt x="74" y="102"/>
                      <a:pt x="74" y="102"/>
                    </a:cubicBezTo>
                    <a:cubicBezTo>
                      <a:pt x="74" y="103"/>
                      <a:pt x="74" y="103"/>
                      <a:pt x="74" y="104"/>
                    </a:cubicBezTo>
                    <a:cubicBezTo>
                      <a:pt x="74" y="105"/>
                      <a:pt x="74" y="105"/>
                      <a:pt x="74" y="106"/>
                    </a:cubicBezTo>
                    <a:cubicBezTo>
                      <a:pt x="73" y="106"/>
                      <a:pt x="73" y="107"/>
                      <a:pt x="72" y="108"/>
                    </a:cubicBezTo>
                    <a:cubicBezTo>
                      <a:pt x="72" y="108"/>
                      <a:pt x="72" y="108"/>
                      <a:pt x="72" y="108"/>
                    </a:cubicBezTo>
                    <a:cubicBezTo>
                      <a:pt x="72" y="109"/>
                      <a:pt x="71" y="109"/>
                      <a:pt x="71" y="109"/>
                    </a:cubicBezTo>
                    <a:cubicBezTo>
                      <a:pt x="69" y="110"/>
                      <a:pt x="72" y="111"/>
                      <a:pt x="72" y="112"/>
                    </a:cubicBezTo>
                    <a:cubicBezTo>
                      <a:pt x="73" y="113"/>
                      <a:pt x="73" y="113"/>
                      <a:pt x="74" y="114"/>
                    </a:cubicBezTo>
                    <a:cubicBezTo>
                      <a:pt x="75" y="114"/>
                      <a:pt x="76" y="114"/>
                      <a:pt x="76" y="115"/>
                    </a:cubicBezTo>
                    <a:cubicBezTo>
                      <a:pt x="77" y="115"/>
                      <a:pt x="77" y="116"/>
                      <a:pt x="77" y="116"/>
                    </a:cubicBezTo>
                    <a:cubicBezTo>
                      <a:pt x="78" y="117"/>
                      <a:pt x="78" y="117"/>
                      <a:pt x="79" y="118"/>
                    </a:cubicBezTo>
                    <a:cubicBezTo>
                      <a:pt x="79" y="118"/>
                      <a:pt x="79" y="119"/>
                      <a:pt x="79" y="119"/>
                    </a:cubicBezTo>
                    <a:cubicBezTo>
                      <a:pt x="79" y="119"/>
                      <a:pt x="79" y="120"/>
                      <a:pt x="80" y="120"/>
                    </a:cubicBezTo>
                    <a:cubicBezTo>
                      <a:pt x="80" y="120"/>
                      <a:pt x="81" y="122"/>
                      <a:pt x="81" y="122"/>
                    </a:cubicBezTo>
                    <a:cubicBezTo>
                      <a:pt x="81" y="123"/>
                      <a:pt x="80" y="123"/>
                      <a:pt x="80" y="123"/>
                    </a:cubicBezTo>
                    <a:cubicBezTo>
                      <a:pt x="80" y="124"/>
                      <a:pt x="80" y="124"/>
                      <a:pt x="80" y="125"/>
                    </a:cubicBezTo>
                    <a:cubicBezTo>
                      <a:pt x="80" y="126"/>
                      <a:pt x="79" y="126"/>
                      <a:pt x="79" y="127"/>
                    </a:cubicBezTo>
                    <a:cubicBezTo>
                      <a:pt x="79" y="128"/>
                      <a:pt x="78" y="129"/>
                      <a:pt x="77" y="129"/>
                    </a:cubicBezTo>
                    <a:cubicBezTo>
                      <a:pt x="77" y="130"/>
                      <a:pt x="77" y="131"/>
                      <a:pt x="76" y="131"/>
                    </a:cubicBezTo>
                    <a:cubicBezTo>
                      <a:pt x="76" y="132"/>
                      <a:pt x="75" y="132"/>
                      <a:pt x="75" y="133"/>
                    </a:cubicBezTo>
                    <a:cubicBezTo>
                      <a:pt x="74" y="134"/>
                      <a:pt x="74" y="134"/>
                      <a:pt x="73" y="135"/>
                    </a:cubicBezTo>
                    <a:cubicBezTo>
                      <a:pt x="72" y="137"/>
                      <a:pt x="71" y="138"/>
                      <a:pt x="70" y="140"/>
                    </a:cubicBezTo>
                    <a:cubicBezTo>
                      <a:pt x="69" y="140"/>
                      <a:pt x="69" y="141"/>
                      <a:pt x="68" y="142"/>
                    </a:cubicBezTo>
                    <a:cubicBezTo>
                      <a:pt x="68" y="142"/>
                      <a:pt x="68" y="142"/>
                      <a:pt x="67" y="143"/>
                    </a:cubicBezTo>
                    <a:cubicBezTo>
                      <a:pt x="67" y="143"/>
                      <a:pt x="67" y="143"/>
                      <a:pt x="67" y="144"/>
                    </a:cubicBezTo>
                    <a:cubicBezTo>
                      <a:pt x="67" y="144"/>
                      <a:pt x="66" y="144"/>
                      <a:pt x="66" y="144"/>
                    </a:cubicBezTo>
                    <a:cubicBezTo>
                      <a:pt x="66" y="145"/>
                      <a:pt x="65" y="145"/>
                      <a:pt x="65" y="146"/>
                    </a:cubicBezTo>
                    <a:cubicBezTo>
                      <a:pt x="65" y="146"/>
                      <a:pt x="64" y="147"/>
                      <a:pt x="63" y="148"/>
                    </a:cubicBezTo>
                    <a:cubicBezTo>
                      <a:pt x="62" y="148"/>
                      <a:pt x="62" y="149"/>
                      <a:pt x="61" y="149"/>
                    </a:cubicBezTo>
                    <a:cubicBezTo>
                      <a:pt x="61" y="150"/>
                      <a:pt x="60" y="150"/>
                      <a:pt x="60" y="151"/>
                    </a:cubicBezTo>
                    <a:cubicBezTo>
                      <a:pt x="59" y="152"/>
                      <a:pt x="58" y="152"/>
                      <a:pt x="58" y="153"/>
                    </a:cubicBezTo>
                    <a:cubicBezTo>
                      <a:pt x="57" y="154"/>
                      <a:pt x="56" y="155"/>
                      <a:pt x="56" y="156"/>
                    </a:cubicBezTo>
                    <a:cubicBezTo>
                      <a:pt x="56" y="155"/>
                      <a:pt x="56" y="155"/>
                      <a:pt x="56" y="156"/>
                    </a:cubicBezTo>
                    <a:close/>
                    <a:moveTo>
                      <a:pt x="2" y="160"/>
                    </a:moveTo>
                    <a:cubicBezTo>
                      <a:pt x="1" y="160"/>
                      <a:pt x="1" y="160"/>
                      <a:pt x="1" y="159"/>
                    </a:cubicBezTo>
                    <a:cubicBezTo>
                      <a:pt x="1" y="160"/>
                      <a:pt x="1" y="160"/>
                      <a:pt x="0" y="160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" y="161"/>
                      <a:pt x="1" y="161"/>
                      <a:pt x="1" y="162"/>
                    </a:cubicBezTo>
                    <a:cubicBezTo>
                      <a:pt x="1" y="162"/>
                      <a:pt x="2" y="162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3" y="160"/>
                      <a:pt x="2" y="160"/>
                    </a:cubicBezTo>
                    <a:cubicBezTo>
                      <a:pt x="2" y="160"/>
                      <a:pt x="2" y="160"/>
                      <a:pt x="2" y="160"/>
                    </a:cubicBezTo>
                    <a:close/>
                    <a:moveTo>
                      <a:pt x="3" y="159"/>
                    </a:moveTo>
                    <a:cubicBezTo>
                      <a:pt x="3" y="160"/>
                      <a:pt x="3" y="160"/>
                      <a:pt x="3" y="160"/>
                    </a:cubicBezTo>
                    <a:cubicBezTo>
                      <a:pt x="4" y="160"/>
                      <a:pt x="4" y="161"/>
                      <a:pt x="4" y="161"/>
                    </a:cubicBezTo>
                    <a:cubicBezTo>
                      <a:pt x="5" y="160"/>
                      <a:pt x="5" y="159"/>
                      <a:pt x="5" y="159"/>
                    </a:cubicBezTo>
                    <a:cubicBezTo>
                      <a:pt x="4" y="159"/>
                      <a:pt x="4" y="158"/>
                      <a:pt x="4" y="158"/>
                    </a:cubicBezTo>
                    <a:cubicBezTo>
                      <a:pt x="3" y="158"/>
                      <a:pt x="3" y="158"/>
                      <a:pt x="3" y="158"/>
                    </a:cubicBezTo>
                    <a:cubicBezTo>
                      <a:pt x="2" y="158"/>
                      <a:pt x="3" y="158"/>
                      <a:pt x="3" y="158"/>
                    </a:cubicBezTo>
                    <a:cubicBezTo>
                      <a:pt x="2" y="157"/>
                      <a:pt x="2" y="158"/>
                      <a:pt x="2" y="158"/>
                    </a:cubicBezTo>
                    <a:cubicBezTo>
                      <a:pt x="2" y="158"/>
                      <a:pt x="2" y="158"/>
                      <a:pt x="2" y="159"/>
                    </a:cubicBezTo>
                    <a:cubicBezTo>
                      <a:pt x="3" y="159"/>
                      <a:pt x="3" y="159"/>
                      <a:pt x="3" y="159"/>
                    </a:cubicBezTo>
                    <a:close/>
                    <a:moveTo>
                      <a:pt x="19" y="162"/>
                    </a:moveTo>
                    <a:cubicBezTo>
                      <a:pt x="19" y="162"/>
                      <a:pt x="19" y="163"/>
                      <a:pt x="19" y="163"/>
                    </a:cubicBezTo>
                    <a:cubicBezTo>
                      <a:pt x="20" y="163"/>
                      <a:pt x="20" y="163"/>
                      <a:pt x="20" y="163"/>
                    </a:cubicBezTo>
                    <a:cubicBezTo>
                      <a:pt x="20" y="163"/>
                      <a:pt x="21" y="162"/>
                      <a:pt x="21" y="163"/>
                    </a:cubicBezTo>
                    <a:cubicBezTo>
                      <a:pt x="21" y="163"/>
                      <a:pt x="21" y="163"/>
                      <a:pt x="21" y="163"/>
                    </a:cubicBezTo>
                    <a:cubicBezTo>
                      <a:pt x="22" y="163"/>
                      <a:pt x="22" y="161"/>
                      <a:pt x="22" y="161"/>
                    </a:cubicBezTo>
                    <a:cubicBezTo>
                      <a:pt x="21" y="160"/>
                      <a:pt x="20" y="161"/>
                      <a:pt x="20" y="161"/>
                    </a:cubicBezTo>
                    <a:cubicBezTo>
                      <a:pt x="20" y="161"/>
                      <a:pt x="20" y="161"/>
                      <a:pt x="20" y="161"/>
                    </a:cubicBezTo>
                    <a:cubicBezTo>
                      <a:pt x="20" y="162"/>
                      <a:pt x="20" y="162"/>
                      <a:pt x="19" y="162"/>
                    </a:cubicBezTo>
                    <a:close/>
                    <a:moveTo>
                      <a:pt x="34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5" y="90"/>
                      <a:pt x="35" y="91"/>
                      <a:pt x="35" y="91"/>
                    </a:cubicBezTo>
                    <a:cubicBezTo>
                      <a:pt x="35" y="91"/>
                      <a:pt x="35" y="90"/>
                      <a:pt x="35" y="90"/>
                    </a:cubicBezTo>
                    <a:cubicBezTo>
                      <a:pt x="36" y="90"/>
                      <a:pt x="35" y="90"/>
                      <a:pt x="35" y="89"/>
                    </a:cubicBezTo>
                    <a:cubicBezTo>
                      <a:pt x="35" y="89"/>
                      <a:pt x="35" y="89"/>
                      <a:pt x="36" y="89"/>
                    </a:cubicBezTo>
                    <a:cubicBezTo>
                      <a:pt x="36" y="89"/>
                      <a:pt x="37" y="90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5" y="89"/>
                    </a:cubicBezTo>
                    <a:cubicBezTo>
                      <a:pt x="34" y="89"/>
                      <a:pt x="34" y="89"/>
                      <a:pt x="34" y="90"/>
                    </a:cubicBezTo>
                    <a:cubicBezTo>
                      <a:pt x="34" y="90"/>
                      <a:pt x="34" y="90"/>
                      <a:pt x="34" y="90"/>
                    </a:cubicBezTo>
                    <a:close/>
                    <a:moveTo>
                      <a:pt x="11" y="117"/>
                    </a:moveTo>
                    <a:cubicBezTo>
                      <a:pt x="10" y="117"/>
                      <a:pt x="11" y="118"/>
                      <a:pt x="12" y="118"/>
                    </a:cubicBezTo>
                    <a:cubicBezTo>
                      <a:pt x="12" y="118"/>
                      <a:pt x="13" y="117"/>
                      <a:pt x="12" y="117"/>
                    </a:cubicBezTo>
                    <a:cubicBezTo>
                      <a:pt x="12" y="116"/>
                      <a:pt x="11" y="118"/>
                      <a:pt x="11" y="117"/>
                    </a:cubicBezTo>
                    <a:cubicBezTo>
                      <a:pt x="11" y="116"/>
                      <a:pt x="11" y="116"/>
                      <a:pt x="11" y="1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0" name="Freeform 812">
                <a:extLst>
                  <a:ext uri="{FF2B5EF4-FFF2-40B4-BE49-F238E27FC236}">
                    <a16:creationId xmlns="" xmlns:a16="http://schemas.microsoft.com/office/drawing/2014/main" id="{AB6C7798-15D5-D044-B6DF-6C4A8A80E8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6688" y="3208338"/>
                <a:ext cx="403225" cy="396875"/>
              </a:xfrm>
              <a:custGeom>
                <a:avLst/>
                <a:gdLst>
                  <a:gd name="T0" fmla="*/ 85 w 97"/>
                  <a:gd name="T1" fmla="*/ 27 h 95"/>
                  <a:gd name="T2" fmla="*/ 83 w 97"/>
                  <a:gd name="T3" fmla="*/ 36 h 95"/>
                  <a:gd name="T4" fmla="*/ 79 w 97"/>
                  <a:gd name="T5" fmla="*/ 37 h 95"/>
                  <a:gd name="T6" fmla="*/ 78 w 97"/>
                  <a:gd name="T7" fmla="*/ 41 h 95"/>
                  <a:gd name="T8" fmla="*/ 73 w 97"/>
                  <a:gd name="T9" fmla="*/ 46 h 95"/>
                  <a:gd name="T10" fmla="*/ 74 w 97"/>
                  <a:gd name="T11" fmla="*/ 48 h 95"/>
                  <a:gd name="T12" fmla="*/ 78 w 97"/>
                  <a:gd name="T13" fmla="*/ 51 h 95"/>
                  <a:gd name="T14" fmla="*/ 80 w 97"/>
                  <a:gd name="T15" fmla="*/ 58 h 95"/>
                  <a:gd name="T16" fmla="*/ 77 w 97"/>
                  <a:gd name="T17" fmla="*/ 61 h 95"/>
                  <a:gd name="T18" fmla="*/ 79 w 97"/>
                  <a:gd name="T19" fmla="*/ 64 h 95"/>
                  <a:gd name="T20" fmla="*/ 79 w 97"/>
                  <a:gd name="T21" fmla="*/ 68 h 95"/>
                  <a:gd name="T22" fmla="*/ 84 w 97"/>
                  <a:gd name="T23" fmla="*/ 70 h 95"/>
                  <a:gd name="T24" fmla="*/ 79 w 97"/>
                  <a:gd name="T25" fmla="*/ 75 h 95"/>
                  <a:gd name="T26" fmla="*/ 76 w 97"/>
                  <a:gd name="T27" fmla="*/ 78 h 95"/>
                  <a:gd name="T28" fmla="*/ 71 w 97"/>
                  <a:gd name="T29" fmla="*/ 79 h 95"/>
                  <a:gd name="T30" fmla="*/ 66 w 97"/>
                  <a:gd name="T31" fmla="*/ 76 h 95"/>
                  <a:gd name="T32" fmla="*/ 63 w 97"/>
                  <a:gd name="T33" fmla="*/ 76 h 95"/>
                  <a:gd name="T34" fmla="*/ 55 w 97"/>
                  <a:gd name="T35" fmla="*/ 77 h 95"/>
                  <a:gd name="T36" fmla="*/ 53 w 97"/>
                  <a:gd name="T37" fmla="*/ 83 h 95"/>
                  <a:gd name="T38" fmla="*/ 50 w 97"/>
                  <a:gd name="T39" fmla="*/ 86 h 95"/>
                  <a:gd name="T40" fmla="*/ 42 w 97"/>
                  <a:gd name="T41" fmla="*/ 85 h 95"/>
                  <a:gd name="T42" fmla="*/ 35 w 97"/>
                  <a:gd name="T43" fmla="*/ 83 h 95"/>
                  <a:gd name="T44" fmla="*/ 27 w 97"/>
                  <a:gd name="T45" fmla="*/ 81 h 95"/>
                  <a:gd name="T46" fmla="*/ 21 w 97"/>
                  <a:gd name="T47" fmla="*/ 77 h 95"/>
                  <a:gd name="T48" fmla="*/ 21 w 97"/>
                  <a:gd name="T49" fmla="*/ 76 h 95"/>
                  <a:gd name="T50" fmla="*/ 24 w 97"/>
                  <a:gd name="T51" fmla="*/ 64 h 95"/>
                  <a:gd name="T52" fmla="*/ 28 w 97"/>
                  <a:gd name="T53" fmla="*/ 61 h 95"/>
                  <a:gd name="T54" fmla="*/ 24 w 97"/>
                  <a:gd name="T55" fmla="*/ 55 h 95"/>
                  <a:gd name="T56" fmla="*/ 25 w 97"/>
                  <a:gd name="T57" fmla="*/ 52 h 95"/>
                  <a:gd name="T58" fmla="*/ 24 w 97"/>
                  <a:gd name="T59" fmla="*/ 48 h 95"/>
                  <a:gd name="T60" fmla="*/ 20 w 97"/>
                  <a:gd name="T61" fmla="*/ 46 h 95"/>
                  <a:gd name="T62" fmla="*/ 17 w 97"/>
                  <a:gd name="T63" fmla="*/ 40 h 95"/>
                  <a:gd name="T64" fmla="*/ 16 w 97"/>
                  <a:gd name="T65" fmla="*/ 39 h 95"/>
                  <a:gd name="T66" fmla="*/ 14 w 97"/>
                  <a:gd name="T67" fmla="*/ 37 h 95"/>
                  <a:gd name="T68" fmla="*/ 9 w 97"/>
                  <a:gd name="T69" fmla="*/ 34 h 95"/>
                  <a:gd name="T70" fmla="*/ 4 w 97"/>
                  <a:gd name="T71" fmla="*/ 33 h 95"/>
                  <a:gd name="T72" fmla="*/ 3 w 97"/>
                  <a:gd name="T73" fmla="*/ 30 h 95"/>
                  <a:gd name="T74" fmla="*/ 3 w 97"/>
                  <a:gd name="T75" fmla="*/ 29 h 95"/>
                  <a:gd name="T76" fmla="*/ 0 w 97"/>
                  <a:gd name="T77" fmla="*/ 26 h 95"/>
                  <a:gd name="T78" fmla="*/ 5 w 97"/>
                  <a:gd name="T79" fmla="*/ 25 h 95"/>
                  <a:gd name="T80" fmla="*/ 11 w 97"/>
                  <a:gd name="T81" fmla="*/ 23 h 95"/>
                  <a:gd name="T82" fmla="*/ 16 w 97"/>
                  <a:gd name="T83" fmla="*/ 25 h 95"/>
                  <a:gd name="T84" fmla="*/ 20 w 97"/>
                  <a:gd name="T85" fmla="*/ 25 h 95"/>
                  <a:gd name="T86" fmla="*/ 22 w 97"/>
                  <a:gd name="T87" fmla="*/ 22 h 95"/>
                  <a:gd name="T88" fmla="*/ 20 w 97"/>
                  <a:gd name="T89" fmla="*/ 17 h 95"/>
                  <a:gd name="T90" fmla="*/ 22 w 97"/>
                  <a:gd name="T91" fmla="*/ 14 h 95"/>
                  <a:gd name="T92" fmla="*/ 25 w 97"/>
                  <a:gd name="T93" fmla="*/ 17 h 95"/>
                  <a:gd name="T94" fmla="*/ 34 w 97"/>
                  <a:gd name="T95" fmla="*/ 17 h 95"/>
                  <a:gd name="T96" fmla="*/ 33 w 97"/>
                  <a:gd name="T97" fmla="*/ 15 h 95"/>
                  <a:gd name="T98" fmla="*/ 44 w 97"/>
                  <a:gd name="T99" fmla="*/ 9 h 95"/>
                  <a:gd name="T100" fmla="*/ 43 w 97"/>
                  <a:gd name="T101" fmla="*/ 4 h 95"/>
                  <a:gd name="T102" fmla="*/ 50 w 97"/>
                  <a:gd name="T103" fmla="*/ 2 h 95"/>
                  <a:gd name="T104" fmla="*/ 56 w 97"/>
                  <a:gd name="T105" fmla="*/ 6 h 95"/>
                  <a:gd name="T106" fmla="*/ 60 w 97"/>
                  <a:gd name="T107" fmla="*/ 11 h 95"/>
                  <a:gd name="T108" fmla="*/ 65 w 97"/>
                  <a:gd name="T109" fmla="*/ 12 h 95"/>
                  <a:gd name="T110" fmla="*/ 68 w 97"/>
                  <a:gd name="T111" fmla="*/ 15 h 95"/>
                  <a:gd name="T112" fmla="*/ 74 w 97"/>
                  <a:gd name="T113" fmla="*/ 17 h 95"/>
                  <a:gd name="T114" fmla="*/ 83 w 97"/>
                  <a:gd name="T115" fmla="*/ 21 h 95"/>
                  <a:gd name="T116" fmla="*/ 97 w 97"/>
                  <a:gd name="T117" fmla="*/ 86 h 95"/>
                  <a:gd name="T118" fmla="*/ 95 w 97"/>
                  <a:gd name="T119" fmla="*/ 83 h 95"/>
                  <a:gd name="T120" fmla="*/ 90 w 97"/>
                  <a:gd name="T121" fmla="*/ 86 h 95"/>
                  <a:gd name="T122" fmla="*/ 91 w 97"/>
                  <a:gd name="T123" fmla="*/ 91 h 95"/>
                  <a:gd name="T124" fmla="*/ 94 w 97"/>
                  <a:gd name="T125" fmla="*/ 9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" h="95">
                    <a:moveTo>
                      <a:pt x="88" y="22"/>
                    </a:moveTo>
                    <a:cubicBezTo>
                      <a:pt x="87" y="22"/>
                      <a:pt x="87" y="23"/>
                      <a:pt x="87" y="23"/>
                    </a:cubicBezTo>
                    <a:cubicBezTo>
                      <a:pt x="87" y="24"/>
                      <a:pt x="86" y="24"/>
                      <a:pt x="86" y="24"/>
                    </a:cubicBezTo>
                    <a:cubicBezTo>
                      <a:pt x="86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4" y="32"/>
                      <a:pt x="83" y="33"/>
                      <a:pt x="83" y="34"/>
                    </a:cubicBezTo>
                    <a:cubicBezTo>
                      <a:pt x="83" y="34"/>
                      <a:pt x="83" y="35"/>
                      <a:pt x="83" y="35"/>
                    </a:cubicBezTo>
                    <a:cubicBezTo>
                      <a:pt x="83" y="35"/>
                      <a:pt x="84" y="36"/>
                      <a:pt x="84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6"/>
                      <a:pt x="83" y="37"/>
                      <a:pt x="83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9" y="38"/>
                      <a:pt x="78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9"/>
                      <a:pt x="79" y="39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40"/>
                      <a:pt x="78" y="40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  <a:cubicBezTo>
                      <a:pt x="77" y="41"/>
                      <a:pt x="77" y="41"/>
                      <a:pt x="77" y="42"/>
                    </a:cubicBezTo>
                    <a:cubicBezTo>
                      <a:pt x="77" y="42"/>
                      <a:pt x="76" y="42"/>
                      <a:pt x="75" y="42"/>
                    </a:cubicBezTo>
                    <a:cubicBezTo>
                      <a:pt x="75" y="42"/>
                      <a:pt x="76" y="43"/>
                      <a:pt x="76" y="43"/>
                    </a:cubicBezTo>
                    <a:cubicBezTo>
                      <a:pt x="76" y="43"/>
                      <a:pt x="76" y="44"/>
                      <a:pt x="76" y="44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4" y="46"/>
                      <a:pt x="74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48"/>
                      <a:pt x="73" y="48"/>
                      <a:pt x="74" y="48"/>
                    </a:cubicBezTo>
                    <a:cubicBezTo>
                      <a:pt x="74" y="48"/>
                      <a:pt x="74" y="48"/>
                      <a:pt x="73" y="49"/>
                    </a:cubicBezTo>
                    <a:cubicBezTo>
                      <a:pt x="73" y="49"/>
                      <a:pt x="73" y="49"/>
                      <a:pt x="72" y="50"/>
                    </a:cubicBezTo>
                    <a:cubicBezTo>
                      <a:pt x="72" y="51"/>
                      <a:pt x="75" y="50"/>
                      <a:pt x="75" y="49"/>
                    </a:cubicBezTo>
                    <a:cubicBezTo>
                      <a:pt x="75" y="49"/>
                      <a:pt x="74" y="49"/>
                      <a:pt x="74" y="48"/>
                    </a:cubicBezTo>
                    <a:cubicBezTo>
                      <a:pt x="74" y="48"/>
                      <a:pt x="74" y="48"/>
                      <a:pt x="75" y="48"/>
                    </a:cubicBezTo>
                    <a:cubicBezTo>
                      <a:pt x="75" y="48"/>
                      <a:pt x="76" y="47"/>
                      <a:pt x="76" y="47"/>
                    </a:cubicBezTo>
                    <a:cubicBezTo>
                      <a:pt x="76" y="47"/>
                      <a:pt x="77" y="47"/>
                      <a:pt x="78" y="47"/>
                    </a:cubicBezTo>
                    <a:cubicBezTo>
                      <a:pt x="78" y="48"/>
                      <a:pt x="78" y="48"/>
                      <a:pt x="78" y="49"/>
                    </a:cubicBezTo>
                    <a:cubicBezTo>
                      <a:pt x="79" y="49"/>
                      <a:pt x="78" y="50"/>
                      <a:pt x="78" y="50"/>
                    </a:cubicBezTo>
                    <a:cubicBezTo>
                      <a:pt x="78" y="51"/>
                      <a:pt x="79" y="50"/>
                      <a:pt x="78" y="51"/>
                    </a:cubicBezTo>
                    <a:cubicBezTo>
                      <a:pt x="79" y="51"/>
                      <a:pt x="80" y="51"/>
                      <a:pt x="79" y="52"/>
                    </a:cubicBezTo>
                    <a:cubicBezTo>
                      <a:pt x="79" y="53"/>
                      <a:pt x="78" y="53"/>
                      <a:pt x="78" y="54"/>
                    </a:cubicBezTo>
                    <a:cubicBezTo>
                      <a:pt x="78" y="55"/>
                      <a:pt x="79" y="54"/>
                      <a:pt x="79" y="55"/>
                    </a:cubicBezTo>
                    <a:cubicBezTo>
                      <a:pt x="79" y="55"/>
                      <a:pt x="79" y="56"/>
                      <a:pt x="79" y="56"/>
                    </a:cubicBezTo>
                    <a:cubicBezTo>
                      <a:pt x="80" y="56"/>
                      <a:pt x="80" y="57"/>
                      <a:pt x="80" y="57"/>
                    </a:cubicBezTo>
                    <a:cubicBezTo>
                      <a:pt x="80" y="57"/>
                      <a:pt x="80" y="57"/>
                      <a:pt x="80" y="58"/>
                    </a:cubicBezTo>
                    <a:cubicBezTo>
                      <a:pt x="80" y="58"/>
                      <a:pt x="80" y="58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60"/>
                    </a:cubicBezTo>
                    <a:cubicBezTo>
                      <a:pt x="78" y="60"/>
                      <a:pt x="79" y="60"/>
                      <a:pt x="78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7" y="60"/>
                      <a:pt x="77" y="60"/>
                      <a:pt x="77" y="61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8" y="61"/>
                      <a:pt x="78" y="61"/>
                      <a:pt x="78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79" y="64"/>
                    </a:cubicBezTo>
                    <a:cubicBezTo>
                      <a:pt x="79" y="64"/>
                      <a:pt x="79" y="65"/>
                      <a:pt x="79" y="65"/>
                    </a:cubicBezTo>
                    <a:cubicBezTo>
                      <a:pt x="79" y="65"/>
                      <a:pt x="78" y="66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8"/>
                      <a:pt x="81" y="69"/>
                      <a:pt x="82" y="69"/>
                    </a:cubicBezTo>
                    <a:cubicBezTo>
                      <a:pt x="82" y="70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1"/>
                      <a:pt x="83" y="71"/>
                      <a:pt x="83" y="71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2" y="73"/>
                      <a:pt x="82" y="73"/>
                      <a:pt x="81" y="73"/>
                    </a:cubicBezTo>
                    <a:cubicBezTo>
                      <a:pt x="81" y="73"/>
                      <a:pt x="80" y="74"/>
                      <a:pt x="80" y="74"/>
                    </a:cubicBezTo>
                    <a:cubicBezTo>
                      <a:pt x="80" y="74"/>
                      <a:pt x="80" y="75"/>
                      <a:pt x="80" y="75"/>
                    </a:cubicBezTo>
                    <a:cubicBezTo>
                      <a:pt x="80" y="75"/>
                      <a:pt x="79" y="75"/>
                      <a:pt x="79" y="75"/>
                    </a:cubicBezTo>
                    <a:cubicBezTo>
                      <a:pt x="79" y="75"/>
                      <a:pt x="79" y="76"/>
                      <a:pt x="79" y="76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7" y="76"/>
                      <a:pt x="77" y="76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7"/>
                      <a:pt x="77" y="78"/>
                    </a:cubicBezTo>
                    <a:cubicBezTo>
                      <a:pt x="77" y="78"/>
                      <a:pt x="76" y="78"/>
                      <a:pt x="76" y="78"/>
                    </a:cubicBezTo>
                    <a:cubicBezTo>
                      <a:pt x="76" y="78"/>
                      <a:pt x="75" y="78"/>
                      <a:pt x="75" y="79"/>
                    </a:cubicBezTo>
                    <a:cubicBezTo>
                      <a:pt x="75" y="79"/>
                      <a:pt x="75" y="79"/>
                      <a:pt x="74" y="79"/>
                    </a:cubicBezTo>
                    <a:cubicBezTo>
                      <a:pt x="74" y="79"/>
                      <a:pt x="74" y="78"/>
                      <a:pt x="74" y="79"/>
                    </a:cubicBezTo>
                    <a:cubicBezTo>
                      <a:pt x="74" y="79"/>
                      <a:pt x="75" y="80"/>
                      <a:pt x="74" y="80"/>
                    </a:cubicBezTo>
                    <a:cubicBezTo>
                      <a:pt x="74" y="80"/>
                      <a:pt x="73" y="79"/>
                      <a:pt x="73" y="79"/>
                    </a:cubicBezTo>
                    <a:cubicBezTo>
                      <a:pt x="72" y="79"/>
                      <a:pt x="72" y="80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0" y="78"/>
                    </a:cubicBezTo>
                    <a:cubicBezTo>
                      <a:pt x="70" y="78"/>
                      <a:pt x="69" y="78"/>
                      <a:pt x="68" y="78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6"/>
                      <a:pt x="67" y="77"/>
                      <a:pt x="67" y="77"/>
                    </a:cubicBezTo>
                    <a:cubicBezTo>
                      <a:pt x="67" y="77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5"/>
                    </a:cubicBezTo>
                    <a:cubicBezTo>
                      <a:pt x="67" y="75"/>
                      <a:pt x="66" y="74"/>
                      <a:pt x="66" y="75"/>
                    </a:cubicBezTo>
                    <a:cubicBezTo>
                      <a:pt x="66" y="75"/>
                      <a:pt x="66" y="75"/>
                      <a:pt x="66" y="76"/>
                    </a:cubicBezTo>
                    <a:cubicBezTo>
                      <a:pt x="66" y="76"/>
                      <a:pt x="66" y="76"/>
                      <a:pt x="65" y="76"/>
                    </a:cubicBezTo>
                    <a:cubicBezTo>
                      <a:pt x="65" y="76"/>
                      <a:pt x="65" y="77"/>
                      <a:pt x="64" y="76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5"/>
                      <a:pt x="63" y="75"/>
                      <a:pt x="62" y="75"/>
                    </a:cubicBezTo>
                    <a:cubicBezTo>
                      <a:pt x="62" y="75"/>
                      <a:pt x="61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5"/>
                      <a:pt x="57" y="76"/>
                    </a:cubicBezTo>
                    <a:cubicBezTo>
                      <a:pt x="57" y="76"/>
                      <a:pt x="57" y="76"/>
                      <a:pt x="56" y="77"/>
                    </a:cubicBezTo>
                    <a:cubicBezTo>
                      <a:pt x="56" y="77"/>
                      <a:pt x="56" y="77"/>
                      <a:pt x="55" y="77"/>
                    </a:cubicBezTo>
                    <a:cubicBezTo>
                      <a:pt x="54" y="77"/>
                      <a:pt x="54" y="78"/>
                      <a:pt x="54" y="79"/>
                    </a:cubicBezTo>
                    <a:cubicBezTo>
                      <a:pt x="53" y="79"/>
                      <a:pt x="53" y="80"/>
                      <a:pt x="53" y="80"/>
                    </a:cubicBezTo>
                    <a:cubicBezTo>
                      <a:pt x="53" y="80"/>
                      <a:pt x="53" y="81"/>
                      <a:pt x="53" y="81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3" y="82"/>
                      <a:pt x="53" y="81"/>
                      <a:pt x="53" y="82"/>
                    </a:cubicBezTo>
                    <a:cubicBezTo>
                      <a:pt x="53" y="82"/>
                      <a:pt x="53" y="82"/>
                      <a:pt x="53" y="83"/>
                    </a:cubicBezTo>
                    <a:cubicBezTo>
                      <a:pt x="53" y="83"/>
                      <a:pt x="53" y="83"/>
                      <a:pt x="53" y="84"/>
                    </a:cubicBezTo>
                    <a:cubicBezTo>
                      <a:pt x="53" y="84"/>
                      <a:pt x="54" y="84"/>
                      <a:pt x="54" y="85"/>
                    </a:cubicBezTo>
                    <a:cubicBezTo>
                      <a:pt x="53" y="85"/>
                      <a:pt x="53" y="85"/>
                      <a:pt x="52" y="85"/>
                    </a:cubicBezTo>
                    <a:cubicBezTo>
                      <a:pt x="52" y="85"/>
                      <a:pt x="52" y="85"/>
                      <a:pt x="51" y="85"/>
                    </a:cubicBezTo>
                    <a:cubicBezTo>
                      <a:pt x="51" y="85"/>
                      <a:pt x="51" y="85"/>
                      <a:pt x="50" y="86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0" y="86"/>
                      <a:pt x="49" y="86"/>
                      <a:pt x="49" y="86"/>
                    </a:cubicBezTo>
                    <a:cubicBezTo>
                      <a:pt x="48" y="85"/>
                      <a:pt x="48" y="85"/>
                      <a:pt x="47" y="85"/>
                    </a:cubicBezTo>
                    <a:cubicBezTo>
                      <a:pt x="47" y="85"/>
                      <a:pt x="46" y="86"/>
                      <a:pt x="46" y="86"/>
                    </a:cubicBezTo>
                    <a:cubicBezTo>
                      <a:pt x="45" y="86"/>
                      <a:pt x="46" y="85"/>
                      <a:pt x="45" y="85"/>
                    </a:cubicBezTo>
                    <a:cubicBezTo>
                      <a:pt x="45" y="85"/>
                      <a:pt x="44" y="85"/>
                      <a:pt x="44" y="84"/>
                    </a:cubicBezTo>
                    <a:cubicBezTo>
                      <a:pt x="44" y="85"/>
                      <a:pt x="43" y="85"/>
                      <a:pt x="42" y="85"/>
                    </a:cubicBezTo>
                    <a:cubicBezTo>
                      <a:pt x="41" y="85"/>
                      <a:pt x="42" y="84"/>
                      <a:pt x="42" y="83"/>
                    </a:cubicBezTo>
                    <a:cubicBezTo>
                      <a:pt x="42" y="83"/>
                      <a:pt x="42" y="83"/>
                      <a:pt x="42" y="83"/>
                    </a:cubicBezTo>
                    <a:cubicBezTo>
                      <a:pt x="41" y="83"/>
                      <a:pt x="40" y="82"/>
                      <a:pt x="40" y="82"/>
                    </a:cubicBezTo>
                    <a:cubicBezTo>
                      <a:pt x="39" y="82"/>
                      <a:pt x="39" y="82"/>
                      <a:pt x="38" y="82"/>
                    </a:cubicBezTo>
                    <a:cubicBezTo>
                      <a:pt x="38" y="81"/>
                      <a:pt x="37" y="81"/>
                      <a:pt x="37" y="82"/>
                    </a:cubicBezTo>
                    <a:cubicBezTo>
                      <a:pt x="36" y="83"/>
                      <a:pt x="36" y="83"/>
                      <a:pt x="35" y="83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4" y="83"/>
                      <a:pt x="33" y="82"/>
                      <a:pt x="33" y="82"/>
                    </a:cubicBezTo>
                    <a:cubicBezTo>
                      <a:pt x="32" y="83"/>
                      <a:pt x="32" y="83"/>
                      <a:pt x="31" y="82"/>
                    </a:cubicBezTo>
                    <a:cubicBezTo>
                      <a:pt x="31" y="82"/>
                      <a:pt x="31" y="81"/>
                      <a:pt x="30" y="81"/>
                    </a:cubicBezTo>
                    <a:cubicBezTo>
                      <a:pt x="30" y="81"/>
                      <a:pt x="30" y="82"/>
                      <a:pt x="29" y="82"/>
                    </a:cubicBezTo>
                    <a:cubicBezTo>
                      <a:pt x="28" y="82"/>
                      <a:pt x="28" y="81"/>
                      <a:pt x="27" y="81"/>
                    </a:cubicBezTo>
                    <a:cubicBezTo>
                      <a:pt x="27" y="80"/>
                      <a:pt x="26" y="80"/>
                      <a:pt x="25" y="80"/>
                    </a:cubicBezTo>
                    <a:cubicBezTo>
                      <a:pt x="24" y="80"/>
                      <a:pt x="24" y="79"/>
                      <a:pt x="23" y="79"/>
                    </a:cubicBezTo>
                    <a:cubicBezTo>
                      <a:pt x="23" y="79"/>
                      <a:pt x="23" y="80"/>
                      <a:pt x="22" y="79"/>
                    </a:cubicBezTo>
                    <a:cubicBezTo>
                      <a:pt x="22" y="79"/>
                      <a:pt x="23" y="79"/>
                      <a:pt x="23" y="78"/>
                    </a:cubicBezTo>
                    <a:cubicBezTo>
                      <a:pt x="23" y="78"/>
                      <a:pt x="23" y="77"/>
                      <a:pt x="22" y="77"/>
                    </a:cubicBezTo>
                    <a:cubicBezTo>
                      <a:pt x="22" y="77"/>
                      <a:pt x="22" y="78"/>
                      <a:pt x="21" y="77"/>
                    </a:cubicBezTo>
                    <a:cubicBezTo>
                      <a:pt x="21" y="77"/>
                      <a:pt x="20" y="77"/>
                      <a:pt x="20" y="77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1" y="76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2" y="75"/>
                      <a:pt x="22" y="75"/>
                      <a:pt x="22" y="74"/>
                    </a:cubicBezTo>
                    <a:cubicBezTo>
                      <a:pt x="23" y="72"/>
                      <a:pt x="23" y="71"/>
                      <a:pt x="23" y="69"/>
                    </a:cubicBezTo>
                    <a:cubicBezTo>
                      <a:pt x="24" y="68"/>
                      <a:pt x="24" y="68"/>
                      <a:pt x="24" y="67"/>
                    </a:cubicBezTo>
                    <a:cubicBezTo>
                      <a:pt x="24" y="66"/>
                      <a:pt x="24" y="65"/>
                      <a:pt x="24" y="65"/>
                    </a:cubicBezTo>
                    <a:cubicBezTo>
                      <a:pt x="25" y="64"/>
                      <a:pt x="25" y="65"/>
                      <a:pt x="25" y="64"/>
                    </a:cubicBezTo>
                    <a:cubicBezTo>
                      <a:pt x="25" y="63"/>
                      <a:pt x="24" y="63"/>
                      <a:pt x="24" y="64"/>
                    </a:cubicBezTo>
                    <a:cubicBezTo>
                      <a:pt x="24" y="64"/>
                      <a:pt x="24" y="62"/>
                      <a:pt x="24" y="62"/>
                    </a:cubicBezTo>
                    <a:cubicBezTo>
                      <a:pt x="24" y="61"/>
                      <a:pt x="24" y="60"/>
                      <a:pt x="24" y="60"/>
                    </a:cubicBezTo>
                    <a:cubicBezTo>
                      <a:pt x="24" y="59"/>
                      <a:pt x="24" y="58"/>
                      <a:pt x="24" y="57"/>
                    </a:cubicBezTo>
                    <a:cubicBezTo>
                      <a:pt x="24" y="57"/>
                      <a:pt x="24" y="56"/>
                      <a:pt x="25" y="56"/>
                    </a:cubicBezTo>
                    <a:cubicBezTo>
                      <a:pt x="26" y="56"/>
                      <a:pt x="27" y="58"/>
                      <a:pt x="27" y="59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28" y="61"/>
                      <a:pt x="28" y="61"/>
                      <a:pt x="29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1"/>
                      <a:pt x="28" y="60"/>
                    </a:cubicBezTo>
                    <a:cubicBezTo>
                      <a:pt x="28" y="60"/>
                      <a:pt x="28" y="59"/>
                      <a:pt x="28" y="58"/>
                    </a:cubicBezTo>
                    <a:cubicBezTo>
                      <a:pt x="27" y="57"/>
                      <a:pt x="27" y="57"/>
                      <a:pt x="26" y="56"/>
                    </a:cubicBezTo>
                    <a:cubicBezTo>
                      <a:pt x="26" y="55"/>
                      <a:pt x="25" y="55"/>
                      <a:pt x="24" y="55"/>
                    </a:cubicBezTo>
                    <a:cubicBezTo>
                      <a:pt x="24" y="54"/>
                      <a:pt x="24" y="53"/>
                      <a:pt x="24" y="52"/>
                    </a:cubicBezTo>
                    <a:cubicBezTo>
                      <a:pt x="24" y="52"/>
                      <a:pt x="22" y="51"/>
                      <a:pt x="23" y="51"/>
                    </a:cubicBezTo>
                    <a:cubicBezTo>
                      <a:pt x="23" y="51"/>
                      <a:pt x="24" y="52"/>
                      <a:pt x="24" y="52"/>
                    </a:cubicBezTo>
                    <a:cubicBezTo>
                      <a:pt x="24" y="53"/>
                      <a:pt x="25" y="54"/>
                      <a:pt x="26" y="54"/>
                    </a:cubicBezTo>
                    <a:cubicBezTo>
                      <a:pt x="26" y="54"/>
                      <a:pt x="25" y="54"/>
                      <a:pt x="25" y="53"/>
                    </a:cubicBezTo>
                    <a:cubicBezTo>
                      <a:pt x="25" y="53"/>
                      <a:pt x="25" y="53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4" y="50"/>
                      <a:pt x="24" y="49"/>
                    </a:cubicBezTo>
                    <a:cubicBezTo>
                      <a:pt x="24" y="49"/>
                      <a:pt x="25" y="49"/>
                      <a:pt x="25" y="49"/>
                    </a:cubicBezTo>
                    <a:cubicBezTo>
                      <a:pt x="25" y="48"/>
                      <a:pt x="24" y="48"/>
                      <a:pt x="24" y="48"/>
                    </a:cubicBezTo>
                    <a:cubicBezTo>
                      <a:pt x="24" y="48"/>
                      <a:pt x="24" y="49"/>
                      <a:pt x="24" y="49"/>
                    </a:cubicBezTo>
                    <a:cubicBezTo>
                      <a:pt x="24" y="49"/>
                      <a:pt x="24" y="48"/>
                      <a:pt x="23" y="48"/>
                    </a:cubicBezTo>
                    <a:cubicBezTo>
                      <a:pt x="23" y="48"/>
                      <a:pt x="23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7"/>
                      <a:pt x="21" y="47"/>
                      <a:pt x="21" y="47"/>
                    </a:cubicBezTo>
                    <a:cubicBezTo>
                      <a:pt x="21" y="47"/>
                      <a:pt x="20" y="47"/>
                      <a:pt x="20" y="46"/>
                    </a:cubicBezTo>
                    <a:cubicBezTo>
                      <a:pt x="20" y="46"/>
                      <a:pt x="20" y="45"/>
                      <a:pt x="20" y="45"/>
                    </a:cubicBezTo>
                    <a:cubicBezTo>
                      <a:pt x="19" y="44"/>
                      <a:pt x="18" y="44"/>
                      <a:pt x="18" y="42"/>
                    </a:cubicBezTo>
                    <a:cubicBezTo>
                      <a:pt x="18" y="42"/>
                      <a:pt x="19" y="42"/>
                      <a:pt x="19" y="41"/>
                    </a:cubicBezTo>
                    <a:cubicBezTo>
                      <a:pt x="19" y="41"/>
                      <a:pt x="19" y="41"/>
                      <a:pt x="18" y="41"/>
                    </a:cubicBezTo>
                    <a:cubicBezTo>
                      <a:pt x="18" y="40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8" y="39"/>
                      <a:pt x="17" y="39"/>
                      <a:pt x="18" y="39"/>
                    </a:cubicBezTo>
                    <a:cubicBezTo>
                      <a:pt x="18" y="39"/>
                      <a:pt x="20" y="39"/>
                      <a:pt x="19" y="39"/>
                    </a:cubicBezTo>
                    <a:cubicBezTo>
                      <a:pt x="19" y="38"/>
                      <a:pt x="18" y="38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5" y="37"/>
                      <a:pt x="15" y="36"/>
                      <a:pt x="15" y="37"/>
                    </a:cubicBezTo>
                    <a:cubicBezTo>
                      <a:pt x="15" y="37"/>
                      <a:pt x="15" y="37"/>
                      <a:pt x="14" y="37"/>
                    </a:cubicBezTo>
                    <a:cubicBezTo>
                      <a:pt x="14" y="37"/>
                      <a:pt x="13" y="37"/>
                      <a:pt x="13" y="37"/>
                    </a:cubicBezTo>
                    <a:cubicBezTo>
                      <a:pt x="13" y="36"/>
                      <a:pt x="12" y="36"/>
                      <a:pt x="11" y="36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1" y="37"/>
                      <a:pt x="11" y="36"/>
                      <a:pt x="11" y="35"/>
                    </a:cubicBezTo>
                    <a:cubicBezTo>
                      <a:pt x="10" y="35"/>
                      <a:pt x="10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4" y="33"/>
                    </a:cubicBezTo>
                    <a:cubicBezTo>
                      <a:pt x="4" y="33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3" y="34"/>
                      <a:pt x="3" y="33"/>
                    </a:cubicBezTo>
                    <a:cubicBezTo>
                      <a:pt x="3" y="33"/>
                      <a:pt x="2" y="32"/>
                      <a:pt x="2" y="32"/>
                    </a:cubicBezTo>
                    <a:cubicBezTo>
                      <a:pt x="1" y="31"/>
                      <a:pt x="0" y="31"/>
                      <a:pt x="1" y="31"/>
                    </a:cubicBezTo>
                    <a:cubicBezTo>
                      <a:pt x="1" y="31"/>
                      <a:pt x="5" y="31"/>
                      <a:pt x="3" y="30"/>
                    </a:cubicBezTo>
                    <a:cubicBezTo>
                      <a:pt x="3" y="30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1" y="30"/>
                      <a:pt x="2" y="3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8"/>
                      <a:pt x="2" y="29"/>
                      <a:pt x="2" y="29"/>
                    </a:cubicBezTo>
                    <a:cubicBezTo>
                      <a:pt x="2" y="29"/>
                      <a:pt x="3" y="29"/>
                      <a:pt x="3" y="29"/>
                    </a:cubicBezTo>
                    <a:cubicBezTo>
                      <a:pt x="3" y="28"/>
                      <a:pt x="3" y="29"/>
                      <a:pt x="2" y="28"/>
                    </a:cubicBezTo>
                    <a:cubicBezTo>
                      <a:pt x="2" y="28"/>
                      <a:pt x="3" y="27"/>
                      <a:pt x="3" y="27"/>
                    </a:cubicBezTo>
                    <a:cubicBezTo>
                      <a:pt x="3" y="27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6" y="25"/>
                      <a:pt x="6" y="24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8" y="24"/>
                      <a:pt x="8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3" y="24"/>
                    </a:cubicBezTo>
                    <a:cubicBezTo>
                      <a:pt x="13" y="25"/>
                      <a:pt x="13" y="26"/>
                      <a:pt x="14" y="26"/>
                    </a:cubicBezTo>
                    <a:cubicBezTo>
                      <a:pt x="14" y="27"/>
                      <a:pt x="14" y="27"/>
                      <a:pt x="15" y="26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6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9" y="25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1" y="26"/>
                      <a:pt x="21" y="25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5"/>
                      <a:pt x="23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2" y="23"/>
                    </a:cubicBezTo>
                    <a:cubicBezTo>
                      <a:pt x="22" y="23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2" y="20"/>
                    </a:cubicBezTo>
                    <a:cubicBezTo>
                      <a:pt x="22" y="20"/>
                      <a:pt x="21" y="20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6"/>
                    </a:cubicBezTo>
                    <a:cubicBezTo>
                      <a:pt x="20" y="16"/>
                      <a:pt x="20" y="16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20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9"/>
                      <a:pt x="31" y="19"/>
                    </a:cubicBezTo>
                    <a:cubicBezTo>
                      <a:pt x="31" y="19"/>
                      <a:pt x="32" y="18"/>
                      <a:pt x="33" y="18"/>
                    </a:cubicBezTo>
                    <a:cubicBezTo>
                      <a:pt x="33" y="18"/>
                      <a:pt x="34" y="17"/>
                      <a:pt x="34" y="17"/>
                    </a:cubicBezTo>
                    <a:cubicBezTo>
                      <a:pt x="35" y="17"/>
                      <a:pt x="36" y="17"/>
                      <a:pt x="36" y="16"/>
                    </a:cubicBezTo>
                    <a:cubicBezTo>
                      <a:pt x="36" y="16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5" y="13"/>
                      <a:pt x="37" y="13"/>
                      <a:pt x="38" y="12"/>
                    </a:cubicBezTo>
                    <a:cubicBezTo>
                      <a:pt x="39" y="12"/>
                      <a:pt x="40" y="12"/>
                      <a:pt x="41" y="11"/>
                    </a:cubicBezTo>
                    <a:cubicBezTo>
                      <a:pt x="42" y="10"/>
                      <a:pt x="42" y="10"/>
                      <a:pt x="42" y="9"/>
                    </a:cubicBezTo>
                    <a:cubicBezTo>
                      <a:pt x="43" y="8"/>
                      <a:pt x="43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3" y="9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7"/>
                    </a:cubicBezTo>
                    <a:cubicBezTo>
                      <a:pt x="43" y="7"/>
                      <a:pt x="43" y="8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5"/>
                      <a:pt x="43" y="4"/>
                    </a:cubicBezTo>
                    <a:cubicBezTo>
                      <a:pt x="43" y="4"/>
                      <a:pt x="43" y="3"/>
                      <a:pt x="43" y="3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4" y="1"/>
                      <a:pt x="45" y="1"/>
                      <a:pt x="45" y="1"/>
                    </a:cubicBezTo>
                    <a:cubicBezTo>
                      <a:pt x="47" y="0"/>
                      <a:pt x="48" y="0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  <a:cubicBezTo>
                      <a:pt x="50" y="1"/>
                      <a:pt x="50" y="1"/>
                      <a:pt x="50" y="2"/>
                    </a:cubicBezTo>
                    <a:cubicBezTo>
                      <a:pt x="50" y="3"/>
                      <a:pt x="50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2" y="4"/>
                      <a:pt x="52" y="4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4"/>
                      <a:pt x="54" y="5"/>
                      <a:pt x="54" y="6"/>
                    </a:cubicBezTo>
                    <a:cubicBezTo>
                      <a:pt x="55" y="6"/>
                      <a:pt x="56" y="6"/>
                      <a:pt x="56" y="6"/>
                    </a:cubicBezTo>
                    <a:cubicBezTo>
                      <a:pt x="57" y="6"/>
                      <a:pt x="57" y="8"/>
                      <a:pt x="57" y="8"/>
                    </a:cubicBezTo>
                    <a:cubicBezTo>
                      <a:pt x="58" y="8"/>
                      <a:pt x="59" y="8"/>
                      <a:pt x="59" y="8"/>
                    </a:cubicBezTo>
                    <a:cubicBezTo>
                      <a:pt x="60" y="8"/>
                      <a:pt x="60" y="8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0" y="9"/>
                      <a:pt x="60" y="9"/>
                      <a:pt x="60" y="10"/>
                    </a:cubicBezTo>
                    <a:cubicBezTo>
                      <a:pt x="60" y="10"/>
                      <a:pt x="61" y="10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2" y="12"/>
                      <a:pt x="63" y="12"/>
                      <a:pt x="63" y="11"/>
                    </a:cubicBezTo>
                    <a:cubicBezTo>
                      <a:pt x="64" y="12"/>
                      <a:pt x="64" y="9"/>
                      <a:pt x="65" y="10"/>
                    </a:cubicBezTo>
                    <a:cubicBezTo>
                      <a:pt x="65" y="10"/>
                      <a:pt x="64" y="11"/>
                      <a:pt x="64" y="11"/>
                    </a:cubicBezTo>
                    <a:cubicBezTo>
                      <a:pt x="64" y="12"/>
                      <a:pt x="65" y="12"/>
                      <a:pt x="65" y="12"/>
                    </a:cubicBezTo>
                    <a:cubicBezTo>
                      <a:pt x="65" y="12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3"/>
                      <a:pt x="66" y="13"/>
                      <a:pt x="66" y="14"/>
                    </a:cubicBezTo>
                    <a:cubicBezTo>
                      <a:pt x="66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8" y="14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9" y="15"/>
                      <a:pt x="69" y="15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1" y="16"/>
                    </a:cubicBezTo>
                    <a:cubicBezTo>
                      <a:pt x="72" y="16"/>
                      <a:pt x="72" y="17"/>
                      <a:pt x="72" y="17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6" y="17"/>
                      <a:pt x="76" y="18"/>
                    </a:cubicBezTo>
                    <a:cubicBezTo>
                      <a:pt x="77" y="18"/>
                      <a:pt x="77" y="18"/>
                      <a:pt x="77" y="19"/>
                    </a:cubicBezTo>
                    <a:cubicBezTo>
                      <a:pt x="77" y="19"/>
                      <a:pt x="78" y="20"/>
                      <a:pt x="78" y="20"/>
                    </a:cubicBezTo>
                    <a:cubicBezTo>
                      <a:pt x="79" y="20"/>
                      <a:pt x="80" y="20"/>
                      <a:pt x="80" y="20"/>
                    </a:cubicBezTo>
                    <a:cubicBezTo>
                      <a:pt x="80" y="20"/>
                      <a:pt x="82" y="20"/>
                      <a:pt x="82" y="20"/>
                    </a:cubicBezTo>
                    <a:cubicBezTo>
                      <a:pt x="83" y="20"/>
                      <a:pt x="83" y="21"/>
                      <a:pt x="83" y="21"/>
                    </a:cubicBezTo>
                    <a:cubicBezTo>
                      <a:pt x="84" y="21"/>
                      <a:pt x="84" y="21"/>
                      <a:pt x="85" y="21"/>
                    </a:cubicBezTo>
                    <a:cubicBezTo>
                      <a:pt x="86" y="21"/>
                      <a:pt x="86" y="21"/>
                      <a:pt x="86" y="22"/>
                    </a:cubicBezTo>
                    <a:cubicBezTo>
                      <a:pt x="87" y="22"/>
                      <a:pt x="88" y="22"/>
                      <a:pt x="88" y="22"/>
                    </a:cubicBezTo>
                    <a:cubicBezTo>
                      <a:pt x="88" y="22"/>
                      <a:pt x="88" y="22"/>
                      <a:pt x="88" y="22"/>
                    </a:cubicBezTo>
                    <a:close/>
                    <a:moveTo>
                      <a:pt x="96" y="89"/>
                    </a:moveTo>
                    <a:cubicBezTo>
                      <a:pt x="97" y="88"/>
                      <a:pt x="97" y="87"/>
                      <a:pt x="97" y="86"/>
                    </a:cubicBezTo>
                    <a:cubicBezTo>
                      <a:pt x="97" y="86"/>
                      <a:pt x="97" y="85"/>
                      <a:pt x="96" y="84"/>
                    </a:cubicBezTo>
                    <a:cubicBezTo>
                      <a:pt x="96" y="84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1"/>
                      <a:pt x="96" y="80"/>
                      <a:pt x="96" y="80"/>
                    </a:cubicBezTo>
                    <a:cubicBezTo>
                      <a:pt x="95" y="80"/>
                      <a:pt x="95" y="81"/>
                      <a:pt x="95" y="82"/>
                    </a:cubicBezTo>
                    <a:cubicBezTo>
                      <a:pt x="95" y="82"/>
                      <a:pt x="96" y="82"/>
                      <a:pt x="95" y="83"/>
                    </a:cubicBezTo>
                    <a:cubicBezTo>
                      <a:pt x="95" y="83"/>
                      <a:pt x="94" y="82"/>
                      <a:pt x="94" y="82"/>
                    </a:cubicBezTo>
                    <a:cubicBezTo>
                      <a:pt x="94" y="82"/>
                      <a:pt x="93" y="83"/>
                      <a:pt x="92" y="83"/>
                    </a:cubicBezTo>
                    <a:cubicBezTo>
                      <a:pt x="92" y="83"/>
                      <a:pt x="91" y="84"/>
                      <a:pt x="91" y="84"/>
                    </a:cubicBezTo>
                    <a:cubicBezTo>
                      <a:pt x="91" y="84"/>
                      <a:pt x="91" y="84"/>
                      <a:pt x="91" y="85"/>
                    </a:cubicBezTo>
                    <a:cubicBezTo>
                      <a:pt x="91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6"/>
                    </a:cubicBezTo>
                    <a:cubicBezTo>
                      <a:pt x="90" y="86"/>
                      <a:pt x="91" y="86"/>
                      <a:pt x="91" y="86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90"/>
                      <a:pt x="91" y="90"/>
                      <a:pt x="91" y="90"/>
                    </a:cubicBezTo>
                    <a:cubicBezTo>
                      <a:pt x="92" y="90"/>
                      <a:pt x="91" y="90"/>
                      <a:pt x="91" y="91"/>
                    </a:cubicBezTo>
                    <a:cubicBezTo>
                      <a:pt x="91" y="91"/>
                      <a:pt x="92" y="91"/>
                      <a:pt x="92" y="92"/>
                    </a:cubicBezTo>
                    <a:cubicBezTo>
                      <a:pt x="92" y="92"/>
                      <a:pt x="91" y="92"/>
                      <a:pt x="91" y="93"/>
                    </a:cubicBezTo>
                    <a:cubicBezTo>
                      <a:pt x="92" y="93"/>
                      <a:pt x="92" y="93"/>
                      <a:pt x="92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4" y="94"/>
                    </a:cubicBezTo>
                    <a:cubicBezTo>
                      <a:pt x="94" y="95"/>
                      <a:pt x="94" y="95"/>
                      <a:pt x="94" y="94"/>
                    </a:cubicBezTo>
                    <a:cubicBezTo>
                      <a:pt x="95" y="94"/>
                      <a:pt x="95" y="93"/>
                      <a:pt x="95" y="93"/>
                    </a:cubicBezTo>
                    <a:cubicBezTo>
                      <a:pt x="95" y="93"/>
                      <a:pt x="95" y="93"/>
                      <a:pt x="95" y="92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5" y="91"/>
                      <a:pt x="96" y="90"/>
                      <a:pt x="96" y="8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1" name="Freeform 813">
                <a:extLst>
                  <a:ext uri="{FF2B5EF4-FFF2-40B4-BE49-F238E27FC236}">
                    <a16:creationId xmlns="" xmlns:a16="http://schemas.microsoft.com/office/drawing/2014/main" id="{079391AA-3AE9-7D48-AFCE-4717C064B5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72076" y="2620963"/>
                <a:ext cx="33337" cy="63500"/>
              </a:xfrm>
              <a:custGeom>
                <a:avLst/>
                <a:gdLst>
                  <a:gd name="T0" fmla="*/ 3 w 8"/>
                  <a:gd name="T1" fmla="*/ 6 h 15"/>
                  <a:gd name="T2" fmla="*/ 0 w 8"/>
                  <a:gd name="T3" fmla="*/ 4 h 15"/>
                  <a:gd name="T4" fmla="*/ 2 w 8"/>
                  <a:gd name="T5" fmla="*/ 4 h 15"/>
                  <a:gd name="T6" fmla="*/ 3 w 8"/>
                  <a:gd name="T7" fmla="*/ 6 h 15"/>
                  <a:gd name="T8" fmla="*/ 3 w 8"/>
                  <a:gd name="T9" fmla="*/ 6 h 15"/>
                  <a:gd name="T10" fmla="*/ 4 w 8"/>
                  <a:gd name="T11" fmla="*/ 6 h 15"/>
                  <a:gd name="T12" fmla="*/ 5 w 8"/>
                  <a:gd name="T13" fmla="*/ 7 h 15"/>
                  <a:gd name="T14" fmla="*/ 2 w 8"/>
                  <a:gd name="T15" fmla="*/ 2 h 15"/>
                  <a:gd name="T16" fmla="*/ 3 w 8"/>
                  <a:gd name="T17" fmla="*/ 4 h 15"/>
                  <a:gd name="T18" fmla="*/ 4 w 8"/>
                  <a:gd name="T19" fmla="*/ 6 h 15"/>
                  <a:gd name="T20" fmla="*/ 4 w 8"/>
                  <a:gd name="T21" fmla="*/ 6 h 15"/>
                  <a:gd name="T22" fmla="*/ 3 w 8"/>
                  <a:gd name="T23" fmla="*/ 1 h 15"/>
                  <a:gd name="T24" fmla="*/ 4 w 8"/>
                  <a:gd name="T25" fmla="*/ 3 h 15"/>
                  <a:gd name="T26" fmla="*/ 6 w 8"/>
                  <a:gd name="T27" fmla="*/ 5 h 15"/>
                  <a:gd name="T28" fmla="*/ 4 w 8"/>
                  <a:gd name="T29" fmla="*/ 2 h 15"/>
                  <a:gd name="T30" fmla="*/ 3 w 8"/>
                  <a:gd name="T31" fmla="*/ 1 h 15"/>
                  <a:gd name="T32" fmla="*/ 3 w 8"/>
                  <a:gd name="T33" fmla="*/ 1 h 15"/>
                  <a:gd name="T34" fmla="*/ 5 w 8"/>
                  <a:gd name="T35" fmla="*/ 2 h 15"/>
                  <a:gd name="T36" fmla="*/ 6 w 8"/>
                  <a:gd name="T37" fmla="*/ 3 h 15"/>
                  <a:gd name="T38" fmla="*/ 7 w 8"/>
                  <a:gd name="T39" fmla="*/ 3 h 15"/>
                  <a:gd name="T40" fmla="*/ 8 w 8"/>
                  <a:gd name="T41" fmla="*/ 2 h 15"/>
                  <a:gd name="T42" fmla="*/ 7 w 8"/>
                  <a:gd name="T43" fmla="*/ 2 h 15"/>
                  <a:gd name="T44" fmla="*/ 7 w 8"/>
                  <a:gd name="T45" fmla="*/ 1 h 15"/>
                  <a:gd name="T46" fmla="*/ 6 w 8"/>
                  <a:gd name="T47" fmla="*/ 1 h 15"/>
                  <a:gd name="T48" fmla="*/ 6 w 8"/>
                  <a:gd name="T49" fmla="*/ 2 h 15"/>
                  <a:gd name="T50" fmla="*/ 6 w 8"/>
                  <a:gd name="T51" fmla="*/ 2 h 15"/>
                  <a:gd name="T52" fmla="*/ 5 w 8"/>
                  <a:gd name="T53" fmla="*/ 1 h 15"/>
                  <a:gd name="T54" fmla="*/ 5 w 8"/>
                  <a:gd name="T55" fmla="*/ 2 h 15"/>
                  <a:gd name="T56" fmla="*/ 5 w 8"/>
                  <a:gd name="T57" fmla="*/ 2 h 15"/>
                  <a:gd name="T58" fmla="*/ 4 w 8"/>
                  <a:gd name="T59" fmla="*/ 12 h 15"/>
                  <a:gd name="T60" fmla="*/ 5 w 8"/>
                  <a:gd name="T61" fmla="*/ 15 h 15"/>
                  <a:gd name="T62" fmla="*/ 5 w 8"/>
                  <a:gd name="T63" fmla="*/ 13 h 15"/>
                  <a:gd name="T64" fmla="*/ 4 w 8"/>
                  <a:gd name="T65" fmla="*/ 11 h 15"/>
                  <a:gd name="T66" fmla="*/ 4 w 8"/>
                  <a:gd name="T67" fmla="*/ 12 h 15"/>
                  <a:gd name="T68" fmla="*/ 4 w 8"/>
                  <a:gd name="T69" fmla="*/ 12 h 15"/>
                  <a:gd name="T70" fmla="*/ 4 w 8"/>
                  <a:gd name="T71" fmla="*/ 8 h 15"/>
                  <a:gd name="T72" fmla="*/ 5 w 8"/>
                  <a:gd name="T73" fmla="*/ 9 h 15"/>
                  <a:gd name="T74" fmla="*/ 6 w 8"/>
                  <a:gd name="T75" fmla="*/ 10 h 15"/>
                  <a:gd name="T76" fmla="*/ 5 w 8"/>
                  <a:gd name="T77" fmla="*/ 8 h 15"/>
                  <a:gd name="T78" fmla="*/ 4 w 8"/>
                  <a:gd name="T79" fmla="*/ 8 h 15"/>
                  <a:gd name="T80" fmla="*/ 4 w 8"/>
                  <a:gd name="T8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5">
                    <a:moveTo>
                      <a:pt x="3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2" y="6"/>
                      <a:pt x="2" y="5"/>
                      <a:pt x="3" y="6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3" y="2"/>
                      <a:pt x="2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3" y="5"/>
                      <a:pt x="4" y="6"/>
                    </a:cubicBezTo>
                    <a:close/>
                    <a:moveTo>
                      <a:pt x="3" y="1"/>
                    </a:moveTo>
                    <a:cubicBezTo>
                      <a:pt x="2" y="1"/>
                      <a:pt x="4" y="3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4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lose/>
                    <a:moveTo>
                      <a:pt x="5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7" y="2"/>
                      <a:pt x="6" y="2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2"/>
                      <a:pt x="5" y="2"/>
                      <a:pt x="5" y="2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4"/>
                      <a:pt x="5" y="15"/>
                    </a:cubicBezTo>
                    <a:cubicBezTo>
                      <a:pt x="6" y="15"/>
                      <a:pt x="5" y="14"/>
                      <a:pt x="5" y="13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3" y="11"/>
                      <a:pt x="3" y="12"/>
                      <a:pt x="4" y="12"/>
                    </a:cubicBezTo>
                    <a:cubicBezTo>
                      <a:pt x="4" y="13"/>
                      <a:pt x="4" y="12"/>
                      <a:pt x="4" y="12"/>
                    </a:cubicBezTo>
                    <a:close/>
                    <a:moveTo>
                      <a:pt x="4" y="8"/>
                    </a:move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2" name="Freeform 814">
                <a:extLst>
                  <a:ext uri="{FF2B5EF4-FFF2-40B4-BE49-F238E27FC236}">
                    <a16:creationId xmlns="" xmlns:a16="http://schemas.microsoft.com/office/drawing/2014/main" id="{4B4CAB8B-DDD5-6A4D-8CF4-D56BD6996F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91225" y="2779713"/>
                <a:ext cx="179387" cy="117475"/>
              </a:xfrm>
              <a:custGeom>
                <a:avLst/>
                <a:gdLst>
                  <a:gd name="T0" fmla="*/ 2 w 43"/>
                  <a:gd name="T1" fmla="*/ 19 h 28"/>
                  <a:gd name="T2" fmla="*/ 1 w 43"/>
                  <a:gd name="T3" fmla="*/ 16 h 28"/>
                  <a:gd name="T4" fmla="*/ 3 w 43"/>
                  <a:gd name="T5" fmla="*/ 15 h 28"/>
                  <a:gd name="T6" fmla="*/ 4 w 43"/>
                  <a:gd name="T7" fmla="*/ 15 h 28"/>
                  <a:gd name="T8" fmla="*/ 7 w 43"/>
                  <a:gd name="T9" fmla="*/ 14 h 28"/>
                  <a:gd name="T10" fmla="*/ 10 w 43"/>
                  <a:gd name="T11" fmla="*/ 16 h 28"/>
                  <a:gd name="T12" fmla="*/ 8 w 43"/>
                  <a:gd name="T13" fmla="*/ 18 h 28"/>
                  <a:gd name="T14" fmla="*/ 3 w 43"/>
                  <a:gd name="T15" fmla="*/ 22 h 28"/>
                  <a:gd name="T16" fmla="*/ 3 w 43"/>
                  <a:gd name="T17" fmla="*/ 21 h 28"/>
                  <a:gd name="T18" fmla="*/ 7 w 43"/>
                  <a:gd name="T19" fmla="*/ 12 h 28"/>
                  <a:gd name="T20" fmla="*/ 8 w 43"/>
                  <a:gd name="T21" fmla="*/ 10 h 28"/>
                  <a:gd name="T22" fmla="*/ 6 w 43"/>
                  <a:gd name="T23" fmla="*/ 8 h 28"/>
                  <a:gd name="T24" fmla="*/ 4 w 43"/>
                  <a:gd name="T25" fmla="*/ 11 h 28"/>
                  <a:gd name="T26" fmla="*/ 9 w 43"/>
                  <a:gd name="T27" fmla="*/ 9 h 28"/>
                  <a:gd name="T28" fmla="*/ 9 w 43"/>
                  <a:gd name="T29" fmla="*/ 9 h 28"/>
                  <a:gd name="T30" fmla="*/ 9 w 43"/>
                  <a:gd name="T31" fmla="*/ 14 h 28"/>
                  <a:gd name="T32" fmla="*/ 37 w 43"/>
                  <a:gd name="T33" fmla="*/ 27 h 28"/>
                  <a:gd name="T34" fmla="*/ 40 w 43"/>
                  <a:gd name="T35" fmla="*/ 23 h 28"/>
                  <a:gd name="T36" fmla="*/ 39 w 43"/>
                  <a:gd name="T37" fmla="*/ 20 h 28"/>
                  <a:gd name="T38" fmla="*/ 38 w 43"/>
                  <a:gd name="T39" fmla="*/ 11 h 28"/>
                  <a:gd name="T40" fmla="*/ 42 w 43"/>
                  <a:gd name="T41" fmla="*/ 5 h 28"/>
                  <a:gd name="T42" fmla="*/ 42 w 43"/>
                  <a:gd name="T43" fmla="*/ 3 h 28"/>
                  <a:gd name="T44" fmla="*/ 34 w 43"/>
                  <a:gd name="T45" fmla="*/ 2 h 28"/>
                  <a:gd name="T46" fmla="*/ 29 w 43"/>
                  <a:gd name="T47" fmla="*/ 1 h 28"/>
                  <a:gd name="T48" fmla="*/ 27 w 43"/>
                  <a:gd name="T49" fmla="*/ 2 h 28"/>
                  <a:gd name="T50" fmla="*/ 26 w 43"/>
                  <a:gd name="T51" fmla="*/ 2 h 28"/>
                  <a:gd name="T52" fmla="*/ 24 w 43"/>
                  <a:gd name="T53" fmla="*/ 3 h 28"/>
                  <a:gd name="T54" fmla="*/ 23 w 43"/>
                  <a:gd name="T55" fmla="*/ 2 h 28"/>
                  <a:gd name="T56" fmla="*/ 20 w 43"/>
                  <a:gd name="T57" fmla="*/ 2 h 28"/>
                  <a:gd name="T58" fmla="*/ 18 w 43"/>
                  <a:gd name="T59" fmla="*/ 1 h 28"/>
                  <a:gd name="T60" fmla="*/ 17 w 43"/>
                  <a:gd name="T61" fmla="*/ 4 h 28"/>
                  <a:gd name="T62" fmla="*/ 15 w 43"/>
                  <a:gd name="T63" fmla="*/ 4 h 28"/>
                  <a:gd name="T64" fmla="*/ 13 w 43"/>
                  <a:gd name="T65" fmla="*/ 5 h 28"/>
                  <a:gd name="T66" fmla="*/ 12 w 43"/>
                  <a:gd name="T67" fmla="*/ 6 h 28"/>
                  <a:gd name="T68" fmla="*/ 12 w 43"/>
                  <a:gd name="T69" fmla="*/ 10 h 28"/>
                  <a:gd name="T70" fmla="*/ 12 w 43"/>
                  <a:gd name="T71" fmla="*/ 12 h 28"/>
                  <a:gd name="T72" fmla="*/ 13 w 43"/>
                  <a:gd name="T73" fmla="*/ 13 h 28"/>
                  <a:gd name="T74" fmla="*/ 13 w 43"/>
                  <a:gd name="T75" fmla="*/ 15 h 28"/>
                  <a:gd name="T76" fmla="*/ 16 w 43"/>
                  <a:gd name="T77" fmla="*/ 19 h 28"/>
                  <a:gd name="T78" fmla="*/ 18 w 43"/>
                  <a:gd name="T79" fmla="*/ 18 h 28"/>
                  <a:gd name="T80" fmla="*/ 17 w 43"/>
                  <a:gd name="T81" fmla="*/ 24 h 28"/>
                  <a:gd name="T82" fmla="*/ 20 w 43"/>
                  <a:gd name="T83" fmla="*/ 23 h 28"/>
                  <a:gd name="T84" fmla="*/ 23 w 43"/>
                  <a:gd name="T85" fmla="*/ 22 h 28"/>
                  <a:gd name="T86" fmla="*/ 24 w 43"/>
                  <a:gd name="T87" fmla="*/ 22 h 28"/>
                  <a:gd name="T88" fmla="*/ 27 w 43"/>
                  <a:gd name="T89" fmla="*/ 24 h 28"/>
                  <a:gd name="T90" fmla="*/ 30 w 43"/>
                  <a:gd name="T91" fmla="*/ 26 h 28"/>
                  <a:gd name="T92" fmla="*/ 34 w 43"/>
                  <a:gd name="T93" fmla="*/ 27 h 28"/>
                  <a:gd name="T94" fmla="*/ 37 w 43"/>
                  <a:gd name="T95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28">
                    <a:moveTo>
                      <a:pt x="3" y="21"/>
                    </a:move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1" y="19"/>
                      <a:pt x="0" y="19"/>
                      <a:pt x="1" y="18"/>
                    </a:cubicBezTo>
                    <a:cubicBezTo>
                      <a:pt x="1" y="18"/>
                      <a:pt x="2" y="18"/>
                      <a:pt x="1" y="17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6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4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6" y="20"/>
                      <a:pt x="6" y="19"/>
                    </a:cubicBezTo>
                    <a:cubicBezTo>
                      <a:pt x="5" y="19"/>
                      <a:pt x="4" y="19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2" y="23"/>
                      <a:pt x="1" y="23"/>
                      <a:pt x="1" y="22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3" y="20"/>
                      <a:pt x="2" y="21"/>
                      <a:pt x="3" y="21"/>
                    </a:cubicBezTo>
                    <a:close/>
                    <a:moveTo>
                      <a:pt x="5" y="13"/>
                    </a:moveTo>
                    <a:cubicBezTo>
                      <a:pt x="5" y="14"/>
                      <a:pt x="6" y="13"/>
                      <a:pt x="6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8"/>
                      <a:pt x="6" y="8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4" y="10"/>
                      <a:pt x="3" y="9"/>
                      <a:pt x="2" y="10"/>
                    </a:cubicBezTo>
                    <a:cubicBezTo>
                      <a:pt x="1" y="11"/>
                      <a:pt x="4" y="11"/>
                      <a:pt x="4" y="11"/>
                    </a:cubicBezTo>
                    <a:cubicBezTo>
                      <a:pt x="4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9" y="9"/>
                    </a:moveTo>
                    <a:cubicBezTo>
                      <a:pt x="8" y="9"/>
                      <a:pt x="10" y="10"/>
                      <a:pt x="10" y="10"/>
                    </a:cubicBezTo>
                    <a:cubicBezTo>
                      <a:pt x="11" y="9"/>
                      <a:pt x="9" y="8"/>
                      <a:pt x="9" y="9"/>
                    </a:cubicBezTo>
                    <a:cubicBezTo>
                      <a:pt x="9" y="9"/>
                      <a:pt x="9" y="8"/>
                      <a:pt x="9" y="9"/>
                    </a:cubicBezTo>
                    <a:close/>
                    <a:moveTo>
                      <a:pt x="9" y="14"/>
                    </a:moveTo>
                    <a:cubicBezTo>
                      <a:pt x="9" y="15"/>
                      <a:pt x="11" y="16"/>
                      <a:pt x="11" y="15"/>
                    </a:cubicBezTo>
                    <a:cubicBezTo>
                      <a:pt x="11" y="14"/>
                      <a:pt x="9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37" y="27"/>
                    </a:moveTo>
                    <a:cubicBezTo>
                      <a:pt x="38" y="27"/>
                      <a:pt x="38" y="26"/>
                      <a:pt x="38" y="26"/>
                    </a:cubicBezTo>
                    <a:cubicBezTo>
                      <a:pt x="39" y="26"/>
                      <a:pt x="39" y="25"/>
                      <a:pt x="39" y="25"/>
                    </a:cubicBezTo>
                    <a:cubicBezTo>
                      <a:pt x="39" y="24"/>
                      <a:pt x="41" y="24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2"/>
                      <a:pt x="40" y="22"/>
                    </a:cubicBezTo>
                    <a:cubicBezTo>
                      <a:pt x="39" y="21"/>
                      <a:pt x="39" y="20"/>
                      <a:pt x="39" y="20"/>
                    </a:cubicBezTo>
                    <a:cubicBezTo>
                      <a:pt x="38" y="19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8" y="15"/>
                    </a:cubicBezTo>
                    <a:cubicBezTo>
                      <a:pt x="38" y="14"/>
                      <a:pt x="37" y="12"/>
                      <a:pt x="38" y="11"/>
                    </a:cubicBezTo>
                    <a:cubicBezTo>
                      <a:pt x="39" y="10"/>
                      <a:pt x="40" y="9"/>
                      <a:pt x="40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1" y="5"/>
                      <a:pt x="41" y="6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3" y="5"/>
                      <a:pt x="43" y="5"/>
                    </a:cubicBezTo>
                    <a:cubicBezTo>
                      <a:pt x="43" y="4"/>
                      <a:pt x="42" y="3"/>
                      <a:pt x="42" y="3"/>
                    </a:cubicBezTo>
                    <a:cubicBezTo>
                      <a:pt x="41" y="4"/>
                      <a:pt x="39" y="4"/>
                      <a:pt x="38" y="4"/>
                    </a:cubicBezTo>
                    <a:cubicBezTo>
                      <a:pt x="37" y="3"/>
                      <a:pt x="36" y="3"/>
                      <a:pt x="35" y="3"/>
                    </a:cubicBezTo>
                    <a:cubicBezTo>
                      <a:pt x="35" y="3"/>
                      <a:pt x="34" y="3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1" y="2"/>
                      <a:pt x="31" y="2"/>
                      <a:pt x="30" y="1"/>
                    </a:cubicBezTo>
                    <a:cubicBezTo>
                      <a:pt x="30" y="1"/>
                      <a:pt x="29" y="2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1"/>
                      <a:pt x="27" y="0"/>
                      <a:pt x="26" y="1"/>
                    </a:cubicBezTo>
                    <a:cubicBezTo>
                      <a:pt x="26" y="1"/>
                      <a:pt x="27" y="2"/>
                      <a:pt x="26" y="2"/>
                    </a:cubicBezTo>
                    <a:cubicBezTo>
                      <a:pt x="25" y="2"/>
                      <a:pt x="26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5" y="2"/>
                      <a:pt x="24" y="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9" y="3"/>
                      <a:pt x="18" y="4"/>
                      <a:pt x="18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6" y="5"/>
                      <a:pt x="16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4" y="6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3" y="9"/>
                      <a:pt x="12" y="10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2" y="11"/>
                      <a:pt x="12" y="12"/>
                    </a:cubicBezTo>
                    <a:cubicBezTo>
                      <a:pt x="12" y="12"/>
                      <a:pt x="11" y="12"/>
                      <a:pt x="12" y="12"/>
                    </a:cubicBezTo>
                    <a:cubicBezTo>
                      <a:pt x="12" y="12"/>
                      <a:pt x="13" y="11"/>
                      <a:pt x="14" y="12"/>
                    </a:cubicBezTo>
                    <a:cubicBezTo>
                      <a:pt x="14" y="12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4"/>
                      <a:pt x="12" y="14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5" y="19"/>
                      <a:pt x="15" y="19"/>
                      <a:pt x="16" y="19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8" y="17"/>
                      <a:pt x="18" y="17"/>
                      <a:pt x="18" y="18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3"/>
                      <a:pt x="17" y="24"/>
                    </a:cubicBezTo>
                    <a:cubicBezTo>
                      <a:pt x="18" y="24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2"/>
                      <a:pt x="21" y="22"/>
                      <a:pt x="21" y="22"/>
                    </a:cubicBezTo>
                    <a:cubicBezTo>
                      <a:pt x="22" y="22"/>
                      <a:pt x="22" y="21"/>
                      <a:pt x="23" y="21"/>
                    </a:cubicBezTo>
                    <a:cubicBezTo>
                      <a:pt x="23" y="22"/>
                      <a:pt x="23" y="23"/>
                      <a:pt x="23" y="22"/>
                    </a:cubicBezTo>
                    <a:cubicBezTo>
                      <a:pt x="24" y="22"/>
                      <a:pt x="23" y="22"/>
                      <a:pt x="24" y="21"/>
                    </a:cubicBezTo>
                    <a:cubicBezTo>
                      <a:pt x="24" y="21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6" y="24"/>
                      <a:pt x="26" y="23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28" y="24"/>
                      <a:pt x="29" y="25"/>
                    </a:cubicBezTo>
                    <a:cubicBezTo>
                      <a:pt x="29" y="25"/>
                      <a:pt x="29" y="26"/>
                      <a:pt x="30" y="26"/>
                    </a:cubicBezTo>
                    <a:cubicBezTo>
                      <a:pt x="30" y="27"/>
                      <a:pt x="30" y="27"/>
                      <a:pt x="31" y="27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4" y="27"/>
                    </a:cubicBezTo>
                    <a:cubicBezTo>
                      <a:pt x="35" y="27"/>
                      <a:pt x="35" y="27"/>
                      <a:pt x="36" y="28"/>
                    </a:cubicBezTo>
                    <a:cubicBezTo>
                      <a:pt x="36" y="28"/>
                      <a:pt x="36" y="28"/>
                      <a:pt x="37" y="28"/>
                    </a:cubicBezTo>
                    <a:cubicBezTo>
                      <a:pt x="37" y="28"/>
                      <a:pt x="37" y="28"/>
                      <a:pt x="3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3" name="Freeform 815">
                <a:extLst>
                  <a:ext uri="{FF2B5EF4-FFF2-40B4-BE49-F238E27FC236}">
                    <a16:creationId xmlns="" xmlns:a16="http://schemas.microsoft.com/office/drawing/2014/main" id="{8F55D85D-874E-9B44-9C6C-96BE3558F1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08638" y="2884488"/>
                <a:ext cx="195262" cy="161925"/>
              </a:xfrm>
              <a:custGeom>
                <a:avLst/>
                <a:gdLst>
                  <a:gd name="T0" fmla="*/ 3 w 47"/>
                  <a:gd name="T1" fmla="*/ 8 h 39"/>
                  <a:gd name="T2" fmla="*/ 15 w 47"/>
                  <a:gd name="T3" fmla="*/ 2 h 39"/>
                  <a:gd name="T4" fmla="*/ 16 w 47"/>
                  <a:gd name="T5" fmla="*/ 8 h 39"/>
                  <a:gd name="T6" fmla="*/ 11 w 47"/>
                  <a:gd name="T7" fmla="*/ 9 h 39"/>
                  <a:gd name="T8" fmla="*/ 5 w 47"/>
                  <a:gd name="T9" fmla="*/ 10 h 39"/>
                  <a:gd name="T10" fmla="*/ 2 w 47"/>
                  <a:gd name="T11" fmla="*/ 14 h 39"/>
                  <a:gd name="T12" fmla="*/ 5 w 47"/>
                  <a:gd name="T13" fmla="*/ 12 h 39"/>
                  <a:gd name="T14" fmla="*/ 19 w 47"/>
                  <a:gd name="T15" fmla="*/ 7 h 39"/>
                  <a:gd name="T16" fmla="*/ 19 w 47"/>
                  <a:gd name="T17" fmla="*/ 7 h 39"/>
                  <a:gd name="T18" fmla="*/ 17 w 47"/>
                  <a:gd name="T19" fmla="*/ 33 h 39"/>
                  <a:gd name="T20" fmla="*/ 16 w 47"/>
                  <a:gd name="T21" fmla="*/ 28 h 39"/>
                  <a:gd name="T22" fmla="*/ 11 w 47"/>
                  <a:gd name="T23" fmla="*/ 29 h 39"/>
                  <a:gd name="T24" fmla="*/ 13 w 47"/>
                  <a:gd name="T25" fmla="*/ 32 h 39"/>
                  <a:gd name="T26" fmla="*/ 24 w 47"/>
                  <a:gd name="T27" fmla="*/ 33 h 39"/>
                  <a:gd name="T28" fmla="*/ 28 w 47"/>
                  <a:gd name="T29" fmla="*/ 31 h 39"/>
                  <a:gd name="T30" fmla="*/ 30 w 47"/>
                  <a:gd name="T31" fmla="*/ 25 h 39"/>
                  <a:gd name="T32" fmla="*/ 25 w 47"/>
                  <a:gd name="T33" fmla="*/ 23 h 39"/>
                  <a:gd name="T34" fmla="*/ 24 w 47"/>
                  <a:gd name="T35" fmla="*/ 25 h 39"/>
                  <a:gd name="T36" fmla="*/ 25 w 47"/>
                  <a:gd name="T37" fmla="*/ 22 h 39"/>
                  <a:gd name="T38" fmla="*/ 22 w 47"/>
                  <a:gd name="T39" fmla="*/ 25 h 39"/>
                  <a:gd name="T40" fmla="*/ 19 w 47"/>
                  <a:gd name="T41" fmla="*/ 26 h 39"/>
                  <a:gd name="T42" fmla="*/ 21 w 47"/>
                  <a:gd name="T43" fmla="*/ 29 h 39"/>
                  <a:gd name="T44" fmla="*/ 19 w 47"/>
                  <a:gd name="T45" fmla="*/ 33 h 39"/>
                  <a:gd name="T46" fmla="*/ 19 w 47"/>
                  <a:gd name="T47" fmla="*/ 33 h 39"/>
                  <a:gd name="T48" fmla="*/ 10 w 47"/>
                  <a:gd name="T49" fmla="*/ 33 h 39"/>
                  <a:gd name="T50" fmla="*/ 16 w 47"/>
                  <a:gd name="T51" fmla="*/ 36 h 39"/>
                  <a:gd name="T52" fmla="*/ 17 w 47"/>
                  <a:gd name="T53" fmla="*/ 23 h 39"/>
                  <a:gd name="T54" fmla="*/ 17 w 47"/>
                  <a:gd name="T55" fmla="*/ 28 h 39"/>
                  <a:gd name="T56" fmla="*/ 30 w 47"/>
                  <a:gd name="T57" fmla="*/ 34 h 39"/>
                  <a:gd name="T58" fmla="*/ 24 w 47"/>
                  <a:gd name="T59" fmla="*/ 35 h 39"/>
                  <a:gd name="T60" fmla="*/ 27 w 47"/>
                  <a:gd name="T61" fmla="*/ 36 h 39"/>
                  <a:gd name="T62" fmla="*/ 20 w 47"/>
                  <a:gd name="T63" fmla="*/ 35 h 39"/>
                  <a:gd name="T64" fmla="*/ 22 w 47"/>
                  <a:gd name="T65" fmla="*/ 38 h 39"/>
                  <a:gd name="T66" fmla="*/ 23 w 47"/>
                  <a:gd name="T67" fmla="*/ 36 h 39"/>
                  <a:gd name="T68" fmla="*/ 46 w 47"/>
                  <a:gd name="T69" fmla="*/ 33 h 39"/>
                  <a:gd name="T70" fmla="*/ 45 w 47"/>
                  <a:gd name="T71" fmla="*/ 30 h 39"/>
                  <a:gd name="T72" fmla="*/ 6 w 47"/>
                  <a:gd name="T73" fmla="*/ 35 h 39"/>
                  <a:gd name="T74" fmla="*/ 10 w 47"/>
                  <a:gd name="T75" fmla="*/ 35 h 39"/>
                  <a:gd name="T76" fmla="*/ 11 w 47"/>
                  <a:gd name="T77" fmla="*/ 31 h 39"/>
                  <a:gd name="T78" fmla="*/ 9 w 47"/>
                  <a:gd name="T79" fmla="*/ 28 h 39"/>
                  <a:gd name="T80" fmla="*/ 12 w 47"/>
                  <a:gd name="T81" fmla="*/ 25 h 39"/>
                  <a:gd name="T82" fmla="*/ 14 w 47"/>
                  <a:gd name="T83" fmla="*/ 22 h 39"/>
                  <a:gd name="T84" fmla="*/ 17 w 47"/>
                  <a:gd name="T85" fmla="*/ 19 h 39"/>
                  <a:gd name="T86" fmla="*/ 16 w 47"/>
                  <a:gd name="T87" fmla="*/ 16 h 39"/>
                  <a:gd name="T88" fmla="*/ 13 w 47"/>
                  <a:gd name="T89" fmla="*/ 14 h 39"/>
                  <a:gd name="T90" fmla="*/ 13 w 47"/>
                  <a:gd name="T91" fmla="*/ 9 h 39"/>
                  <a:gd name="T92" fmla="*/ 8 w 47"/>
                  <a:gd name="T93" fmla="*/ 14 h 39"/>
                  <a:gd name="T94" fmla="*/ 6 w 47"/>
                  <a:gd name="T95" fmla="*/ 12 h 39"/>
                  <a:gd name="T96" fmla="*/ 3 w 47"/>
                  <a:gd name="T97" fmla="*/ 14 h 39"/>
                  <a:gd name="T98" fmla="*/ 0 w 47"/>
                  <a:gd name="T99" fmla="*/ 15 h 39"/>
                  <a:gd name="T100" fmla="*/ 2 w 47"/>
                  <a:gd name="T101" fmla="*/ 23 h 39"/>
                  <a:gd name="T102" fmla="*/ 0 w 47"/>
                  <a:gd name="T103" fmla="*/ 22 h 39"/>
                  <a:gd name="T104" fmla="*/ 1 w 47"/>
                  <a:gd name="T105" fmla="*/ 27 h 39"/>
                  <a:gd name="T106" fmla="*/ 4 w 47"/>
                  <a:gd name="T107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" h="39">
                    <a:moveTo>
                      <a:pt x="2" y="14"/>
                    </a:moveTo>
                    <a:cubicBezTo>
                      <a:pt x="1" y="13"/>
                      <a:pt x="2" y="13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4" y="8"/>
                      <a:pt x="4" y="9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11" y="6"/>
                      <a:pt x="11" y="4"/>
                      <a:pt x="12" y="3"/>
                    </a:cubicBezTo>
                    <a:cubicBezTo>
                      <a:pt x="13" y="2"/>
                      <a:pt x="14" y="2"/>
                      <a:pt x="15" y="2"/>
                    </a:cubicBezTo>
                    <a:cubicBezTo>
                      <a:pt x="15" y="1"/>
                      <a:pt x="16" y="0"/>
                      <a:pt x="17" y="0"/>
                    </a:cubicBezTo>
                    <a:cubicBezTo>
                      <a:pt x="17" y="0"/>
                      <a:pt x="16" y="1"/>
                      <a:pt x="16" y="2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5" y="8"/>
                      <a:pt x="15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8" y="10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3"/>
                      <a:pt x="2" y="14"/>
                    </a:cubicBezTo>
                    <a:cubicBezTo>
                      <a:pt x="2" y="13"/>
                      <a:pt x="2" y="13"/>
                      <a:pt x="2" y="14"/>
                    </a:cubicBezTo>
                    <a:close/>
                    <a:moveTo>
                      <a:pt x="5" y="11"/>
                    </a:move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2"/>
                      <a:pt x="2" y="13"/>
                      <a:pt x="3" y="13"/>
                    </a:cubicBezTo>
                    <a:cubicBezTo>
                      <a:pt x="4" y="14"/>
                      <a:pt x="5" y="13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1"/>
                    </a:cubicBezTo>
                    <a:close/>
                    <a:moveTo>
                      <a:pt x="19" y="7"/>
                    </a:move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6"/>
                    </a:cubicBezTo>
                    <a:cubicBezTo>
                      <a:pt x="20" y="6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9" y="6"/>
                      <a:pt x="18" y="6"/>
                      <a:pt x="19" y="7"/>
                    </a:cubicBezTo>
                    <a:cubicBezTo>
                      <a:pt x="19" y="7"/>
                      <a:pt x="19" y="6"/>
                      <a:pt x="19" y="7"/>
                    </a:cubicBezTo>
                    <a:close/>
                    <a:moveTo>
                      <a:pt x="13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6" y="27"/>
                      <a:pt x="16" y="27"/>
                      <a:pt x="15" y="27"/>
                    </a:cubicBezTo>
                    <a:cubicBezTo>
                      <a:pt x="15" y="26"/>
                      <a:pt x="14" y="27"/>
                      <a:pt x="14" y="27"/>
                    </a:cubicBezTo>
                    <a:cubicBezTo>
                      <a:pt x="13" y="27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1" y="27"/>
                    </a:cubicBezTo>
                    <a:cubicBezTo>
                      <a:pt x="11" y="27"/>
                      <a:pt x="11" y="28"/>
                      <a:pt x="11" y="29"/>
                    </a:cubicBezTo>
                    <a:cubicBezTo>
                      <a:pt x="11" y="29"/>
                      <a:pt x="11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3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lose/>
                    <a:moveTo>
                      <a:pt x="22" y="31"/>
                    </a:moveTo>
                    <a:cubicBezTo>
                      <a:pt x="23" y="31"/>
                      <a:pt x="23" y="32"/>
                      <a:pt x="24" y="32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5" y="32"/>
                      <a:pt x="25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5" y="34"/>
                      <a:pt x="25" y="34"/>
                    </a:cubicBezTo>
                    <a:cubicBezTo>
                      <a:pt x="26" y="34"/>
                      <a:pt x="27" y="34"/>
                      <a:pt x="27" y="34"/>
                    </a:cubicBezTo>
                    <a:cubicBezTo>
                      <a:pt x="27" y="34"/>
                      <a:pt x="27" y="33"/>
                      <a:pt x="27" y="32"/>
                    </a:cubicBezTo>
                    <a:cubicBezTo>
                      <a:pt x="27" y="32"/>
                      <a:pt x="26" y="32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30" y="31"/>
                      <a:pt x="29" y="29"/>
                    </a:cubicBezTo>
                    <a:cubicBezTo>
                      <a:pt x="29" y="29"/>
                      <a:pt x="28" y="29"/>
                      <a:pt x="28" y="29"/>
                    </a:cubicBezTo>
                    <a:cubicBezTo>
                      <a:pt x="27" y="28"/>
                      <a:pt x="28" y="28"/>
                      <a:pt x="28" y="27"/>
                    </a:cubicBezTo>
                    <a:cubicBezTo>
                      <a:pt x="29" y="27"/>
                      <a:pt x="29" y="26"/>
                      <a:pt x="29" y="26"/>
                    </a:cubicBezTo>
                    <a:cubicBezTo>
                      <a:pt x="30" y="26"/>
                      <a:pt x="30" y="25"/>
                      <a:pt x="30" y="25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2"/>
                      <a:pt x="31" y="22"/>
                      <a:pt x="30" y="21"/>
                    </a:cubicBezTo>
                    <a:cubicBezTo>
                      <a:pt x="30" y="21"/>
                      <a:pt x="29" y="21"/>
                      <a:pt x="29" y="20"/>
                    </a:cubicBezTo>
                    <a:cubicBezTo>
                      <a:pt x="28" y="20"/>
                      <a:pt x="27" y="21"/>
                      <a:pt x="27" y="21"/>
                    </a:cubicBezTo>
                    <a:cubicBezTo>
                      <a:pt x="26" y="22"/>
                      <a:pt x="25" y="22"/>
                      <a:pt x="25" y="23"/>
                    </a:cubicBezTo>
                    <a:cubicBezTo>
                      <a:pt x="25" y="23"/>
                      <a:pt x="26" y="23"/>
                      <a:pt x="26" y="24"/>
                    </a:cubicBezTo>
                    <a:cubicBezTo>
                      <a:pt x="26" y="24"/>
                      <a:pt x="26" y="24"/>
                      <a:pt x="25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5" y="25"/>
                      <a:pt x="25" y="24"/>
                    </a:cubicBezTo>
                    <a:cubicBezTo>
                      <a:pt x="24" y="24"/>
                      <a:pt x="24" y="25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3"/>
                      <a:pt x="24" y="23"/>
                    </a:cubicBezTo>
                    <a:cubicBezTo>
                      <a:pt x="24" y="23"/>
                      <a:pt x="25" y="23"/>
                      <a:pt x="25" y="22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2" y="22"/>
                      <a:pt x="21" y="22"/>
                      <a:pt x="21" y="22"/>
                    </a:cubicBezTo>
                    <a:cubicBezTo>
                      <a:pt x="21" y="23"/>
                      <a:pt x="24" y="22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20" y="26"/>
                    </a:cubicBezTo>
                    <a:cubicBezTo>
                      <a:pt x="20" y="26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8"/>
                      <a:pt x="20" y="27"/>
                      <a:pt x="20" y="28"/>
                    </a:cubicBezTo>
                    <a:cubicBezTo>
                      <a:pt x="20" y="28"/>
                      <a:pt x="21" y="28"/>
                      <a:pt x="21" y="29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1" y="30"/>
                      <a:pt x="21" y="31"/>
                      <a:pt x="21" y="31"/>
                    </a:cubicBezTo>
                    <a:cubicBezTo>
                      <a:pt x="22" y="31"/>
                      <a:pt x="22" y="31"/>
                      <a:pt x="22" y="31"/>
                    </a:cubicBezTo>
                    <a:close/>
                    <a:moveTo>
                      <a:pt x="19" y="33"/>
                    </a:move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8" y="34"/>
                      <a:pt x="18" y="34"/>
                    </a:cubicBezTo>
                    <a:cubicBezTo>
                      <a:pt x="17" y="35"/>
                      <a:pt x="17" y="35"/>
                      <a:pt x="17" y="36"/>
                    </a:cubicBezTo>
                    <a:cubicBezTo>
                      <a:pt x="17" y="37"/>
                      <a:pt x="17" y="37"/>
                      <a:pt x="18" y="36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3"/>
                    </a:cubicBezTo>
                    <a:close/>
                    <a:moveTo>
                      <a:pt x="12" y="34"/>
                    </a:moveTo>
                    <a:cubicBezTo>
                      <a:pt x="12" y="35"/>
                      <a:pt x="11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4"/>
                      <a:pt x="12" y="33"/>
                      <a:pt x="11" y="33"/>
                    </a:cubicBezTo>
                    <a:cubicBezTo>
                      <a:pt x="11" y="33"/>
                      <a:pt x="11" y="32"/>
                      <a:pt x="10" y="33"/>
                    </a:cubicBezTo>
                    <a:cubicBezTo>
                      <a:pt x="10" y="33"/>
                      <a:pt x="11" y="34"/>
                      <a:pt x="12" y="34"/>
                    </a:cubicBezTo>
                    <a:cubicBezTo>
                      <a:pt x="12" y="35"/>
                      <a:pt x="11" y="34"/>
                      <a:pt x="12" y="34"/>
                    </a:cubicBezTo>
                    <a:close/>
                    <a:moveTo>
                      <a:pt x="14" y="35"/>
                    </a:move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6"/>
                      <a:pt x="16" y="36"/>
                      <a:pt x="16" y="36"/>
                    </a:cubicBezTo>
                    <a:cubicBezTo>
                      <a:pt x="16" y="35"/>
                      <a:pt x="14" y="34"/>
                      <a:pt x="14" y="35"/>
                    </a:cubicBezTo>
                    <a:cubicBezTo>
                      <a:pt x="14" y="35"/>
                      <a:pt x="14" y="34"/>
                      <a:pt x="14" y="35"/>
                    </a:cubicBezTo>
                    <a:close/>
                    <a:moveTo>
                      <a:pt x="16" y="24"/>
                    </a:moveTo>
                    <a:cubicBezTo>
                      <a:pt x="16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3"/>
                    </a:cubicBezTo>
                    <a:cubicBezTo>
                      <a:pt x="17" y="23"/>
                      <a:pt x="16" y="22"/>
                      <a:pt x="16" y="22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6" y="24"/>
                      <a:pt x="16" y="23"/>
                      <a:pt x="16" y="24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6" y="29"/>
                      <a:pt x="17" y="28"/>
                    </a:cubicBezTo>
                    <a:cubicBezTo>
                      <a:pt x="18" y="28"/>
                      <a:pt x="18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27" y="35"/>
                    </a:moveTo>
                    <a:cubicBezTo>
                      <a:pt x="28" y="36"/>
                      <a:pt x="28" y="34"/>
                      <a:pt x="29" y="34"/>
                    </a:cubicBezTo>
                    <a:cubicBezTo>
                      <a:pt x="29" y="34"/>
                      <a:pt x="30" y="35"/>
                      <a:pt x="30" y="34"/>
                    </a:cubicBezTo>
                    <a:cubicBezTo>
                      <a:pt x="29" y="33"/>
                      <a:pt x="28" y="33"/>
                      <a:pt x="28" y="33"/>
                    </a:cubicBezTo>
                    <a:cubicBezTo>
                      <a:pt x="28" y="33"/>
                      <a:pt x="28" y="34"/>
                      <a:pt x="28" y="34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4"/>
                      <a:pt x="27" y="35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5" y="36"/>
                      <a:pt x="25" y="37"/>
                    </a:cubicBezTo>
                    <a:cubicBezTo>
                      <a:pt x="25" y="37"/>
                      <a:pt x="25" y="38"/>
                      <a:pt x="25" y="38"/>
                    </a:cubicBezTo>
                    <a:cubicBezTo>
                      <a:pt x="25" y="38"/>
                      <a:pt x="25" y="39"/>
                      <a:pt x="26" y="39"/>
                    </a:cubicBezTo>
                    <a:cubicBezTo>
                      <a:pt x="26" y="39"/>
                      <a:pt x="26" y="37"/>
                      <a:pt x="26" y="37"/>
                    </a:cubicBezTo>
                    <a:cubicBezTo>
                      <a:pt x="26" y="37"/>
                      <a:pt x="27" y="36"/>
                      <a:pt x="27" y="36"/>
                    </a:cubicBezTo>
                    <a:cubicBezTo>
                      <a:pt x="27" y="35"/>
                      <a:pt x="26" y="35"/>
                      <a:pt x="26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4" y="34"/>
                      <a:pt x="24" y="34"/>
                      <a:pt x="24" y="35"/>
                    </a:cubicBezTo>
                    <a:close/>
                    <a:moveTo>
                      <a:pt x="21" y="34"/>
                    </a:moveTo>
                    <a:cubicBezTo>
                      <a:pt x="20" y="34"/>
                      <a:pt x="20" y="34"/>
                      <a:pt x="20" y="35"/>
                    </a:cubicBezTo>
                    <a:cubicBezTo>
                      <a:pt x="19" y="35"/>
                      <a:pt x="20" y="35"/>
                      <a:pt x="20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19" y="36"/>
                      <a:pt x="20" y="37"/>
                    </a:cubicBezTo>
                    <a:cubicBezTo>
                      <a:pt x="20" y="37"/>
                      <a:pt x="20" y="37"/>
                      <a:pt x="21" y="37"/>
                    </a:cubicBezTo>
                    <a:cubicBezTo>
                      <a:pt x="21" y="37"/>
                      <a:pt x="21" y="37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8"/>
                      <a:pt x="25" y="38"/>
                      <a:pt x="25" y="37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2" y="36"/>
                      <a:pt x="22" y="35"/>
                      <a:pt x="22" y="35"/>
                    </a:cubicBezTo>
                    <a:cubicBezTo>
                      <a:pt x="22" y="35"/>
                      <a:pt x="21" y="35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lose/>
                    <a:moveTo>
                      <a:pt x="44" y="33"/>
                    </a:moveTo>
                    <a:cubicBezTo>
                      <a:pt x="45" y="33"/>
                      <a:pt x="45" y="33"/>
                      <a:pt x="46" y="33"/>
                    </a:cubicBezTo>
                    <a:cubicBezTo>
                      <a:pt x="46" y="33"/>
                      <a:pt x="46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7" y="32"/>
                      <a:pt x="47" y="32"/>
                    </a:cubicBezTo>
                    <a:cubicBezTo>
                      <a:pt x="47" y="32"/>
                      <a:pt x="46" y="31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4" y="33"/>
                      <a:pt x="44" y="33"/>
                    </a:cubicBezTo>
                    <a:close/>
                    <a:moveTo>
                      <a:pt x="6" y="35"/>
                    </a:moveTo>
                    <a:cubicBezTo>
                      <a:pt x="6" y="35"/>
                      <a:pt x="7" y="35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1" y="35"/>
                    </a:cubicBezTo>
                    <a:cubicBezTo>
                      <a:pt x="11" y="35"/>
                      <a:pt x="11" y="34"/>
                      <a:pt x="11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9" y="33"/>
                      <a:pt x="10" y="32"/>
                      <a:pt x="9" y="32"/>
                    </a:cubicBezTo>
                    <a:cubicBezTo>
                      <a:pt x="9" y="31"/>
                      <a:pt x="10" y="32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6"/>
                      <a:pt x="10" y="26"/>
                      <a:pt x="10" y="26"/>
                    </a:cubicBezTo>
                    <a:cubicBezTo>
                      <a:pt x="10" y="25"/>
                      <a:pt x="11" y="26"/>
                      <a:pt x="11" y="26"/>
                    </a:cubicBezTo>
                    <a:cubicBezTo>
                      <a:pt x="11" y="26"/>
                      <a:pt x="12" y="26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3" y="24"/>
                      <a:pt x="12" y="24"/>
                      <a:pt x="12" y="24"/>
                    </a:cubicBezTo>
                    <a:cubicBezTo>
                      <a:pt x="13" y="24"/>
                      <a:pt x="13" y="23"/>
                      <a:pt x="14" y="24"/>
                    </a:cubicBezTo>
                    <a:cubicBezTo>
                      <a:pt x="14" y="24"/>
                      <a:pt x="14" y="22"/>
                      <a:pt x="14" y="22"/>
                    </a:cubicBezTo>
                    <a:cubicBezTo>
                      <a:pt x="14" y="21"/>
                      <a:pt x="14" y="20"/>
                      <a:pt x="15" y="19"/>
                    </a:cubicBezTo>
                    <a:cubicBezTo>
                      <a:pt x="15" y="19"/>
                      <a:pt x="15" y="18"/>
                      <a:pt x="16" y="19"/>
                    </a:cubicBezTo>
                    <a:cubicBezTo>
                      <a:pt x="16" y="19"/>
                      <a:pt x="15" y="19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2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9" y="18"/>
                      <a:pt x="19" y="17"/>
                    </a:cubicBezTo>
                    <a:cubicBezTo>
                      <a:pt x="19" y="16"/>
                      <a:pt x="18" y="16"/>
                      <a:pt x="17" y="16"/>
                    </a:cubicBezTo>
                    <a:cubicBezTo>
                      <a:pt x="17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4" y="15"/>
                      <a:pt x="16" y="14"/>
                      <a:pt x="15" y="13"/>
                    </a:cubicBezTo>
                    <a:cubicBezTo>
                      <a:pt x="14" y="13"/>
                      <a:pt x="14" y="13"/>
                      <a:pt x="13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2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8" y="9"/>
                      <a:pt x="7" y="10"/>
                      <a:pt x="7" y="12"/>
                    </a:cubicBezTo>
                    <a:cubicBezTo>
                      <a:pt x="7" y="13"/>
                      <a:pt x="8" y="13"/>
                      <a:pt x="8" y="14"/>
                    </a:cubicBezTo>
                    <a:cubicBezTo>
                      <a:pt x="8" y="14"/>
                      <a:pt x="8" y="16"/>
                      <a:pt x="8" y="15"/>
                    </a:cubicBezTo>
                    <a:cubicBezTo>
                      <a:pt x="7" y="15"/>
                      <a:pt x="8" y="14"/>
                      <a:pt x="7" y="14"/>
                    </a:cubicBezTo>
                    <a:cubicBezTo>
                      <a:pt x="7" y="14"/>
                      <a:pt x="6" y="16"/>
                      <a:pt x="6" y="15"/>
                    </a:cubicBezTo>
                    <a:cubicBezTo>
                      <a:pt x="6" y="14"/>
                      <a:pt x="7" y="13"/>
                      <a:pt x="7" y="13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4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2" y="14"/>
                      <a:pt x="3" y="14"/>
                      <a:pt x="3" y="15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3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0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2" y="28"/>
                      <a:pt x="2" y="28"/>
                      <a:pt x="2" y="29"/>
                    </a:cubicBezTo>
                    <a:cubicBezTo>
                      <a:pt x="2" y="29"/>
                      <a:pt x="2" y="29"/>
                      <a:pt x="2" y="30"/>
                    </a:cubicBezTo>
                    <a:cubicBezTo>
                      <a:pt x="2" y="29"/>
                      <a:pt x="2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4" y="31"/>
                      <a:pt x="4" y="32"/>
                      <a:pt x="4" y="33"/>
                    </a:cubicBezTo>
                    <a:cubicBezTo>
                      <a:pt x="4" y="33"/>
                      <a:pt x="4" y="35"/>
                      <a:pt x="4" y="35"/>
                    </a:cubicBezTo>
                    <a:cubicBezTo>
                      <a:pt x="4" y="35"/>
                      <a:pt x="5" y="35"/>
                      <a:pt x="6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4" name="Freeform 816">
                <a:extLst>
                  <a:ext uri="{FF2B5EF4-FFF2-40B4-BE49-F238E27FC236}">
                    <a16:creationId xmlns="" xmlns:a16="http://schemas.microsoft.com/office/drawing/2014/main" id="{A2ACEE90-9FDF-A54B-9A84-05D07810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3208338"/>
                <a:ext cx="192087" cy="112713"/>
              </a:xfrm>
              <a:custGeom>
                <a:avLst/>
                <a:gdLst>
                  <a:gd name="T0" fmla="*/ 17 w 46"/>
                  <a:gd name="T1" fmla="*/ 25 h 27"/>
                  <a:gd name="T2" fmla="*/ 19 w 46"/>
                  <a:gd name="T3" fmla="*/ 25 h 27"/>
                  <a:gd name="T4" fmla="*/ 20 w 46"/>
                  <a:gd name="T5" fmla="*/ 22 h 27"/>
                  <a:gd name="T6" fmla="*/ 25 w 46"/>
                  <a:gd name="T7" fmla="*/ 23 h 27"/>
                  <a:gd name="T8" fmla="*/ 28 w 46"/>
                  <a:gd name="T9" fmla="*/ 24 h 27"/>
                  <a:gd name="T10" fmla="*/ 32 w 46"/>
                  <a:gd name="T11" fmla="*/ 24 h 27"/>
                  <a:gd name="T12" fmla="*/ 34 w 46"/>
                  <a:gd name="T13" fmla="*/ 23 h 27"/>
                  <a:gd name="T14" fmla="*/ 40 w 46"/>
                  <a:gd name="T15" fmla="*/ 22 h 27"/>
                  <a:gd name="T16" fmla="*/ 43 w 46"/>
                  <a:gd name="T17" fmla="*/ 18 h 27"/>
                  <a:gd name="T18" fmla="*/ 45 w 46"/>
                  <a:gd name="T19" fmla="*/ 17 h 27"/>
                  <a:gd name="T20" fmla="*/ 45 w 46"/>
                  <a:gd name="T21" fmla="*/ 15 h 27"/>
                  <a:gd name="T22" fmla="*/ 44 w 46"/>
                  <a:gd name="T23" fmla="*/ 12 h 27"/>
                  <a:gd name="T24" fmla="*/ 41 w 46"/>
                  <a:gd name="T25" fmla="*/ 11 h 27"/>
                  <a:gd name="T26" fmla="*/ 39 w 46"/>
                  <a:gd name="T27" fmla="*/ 10 h 27"/>
                  <a:gd name="T28" fmla="*/ 39 w 46"/>
                  <a:gd name="T29" fmla="*/ 8 h 27"/>
                  <a:gd name="T30" fmla="*/ 35 w 46"/>
                  <a:gd name="T31" fmla="*/ 7 h 27"/>
                  <a:gd name="T32" fmla="*/ 33 w 46"/>
                  <a:gd name="T33" fmla="*/ 8 h 27"/>
                  <a:gd name="T34" fmla="*/ 31 w 46"/>
                  <a:gd name="T35" fmla="*/ 10 h 27"/>
                  <a:gd name="T36" fmla="*/ 30 w 46"/>
                  <a:gd name="T37" fmla="*/ 8 h 27"/>
                  <a:gd name="T38" fmla="*/ 30 w 46"/>
                  <a:gd name="T39" fmla="*/ 5 h 27"/>
                  <a:gd name="T40" fmla="*/ 26 w 46"/>
                  <a:gd name="T41" fmla="*/ 4 h 27"/>
                  <a:gd name="T42" fmla="*/ 22 w 46"/>
                  <a:gd name="T43" fmla="*/ 2 h 27"/>
                  <a:gd name="T44" fmla="*/ 19 w 46"/>
                  <a:gd name="T45" fmla="*/ 2 h 27"/>
                  <a:gd name="T46" fmla="*/ 15 w 46"/>
                  <a:gd name="T47" fmla="*/ 0 h 27"/>
                  <a:gd name="T48" fmla="*/ 13 w 46"/>
                  <a:gd name="T49" fmla="*/ 3 h 27"/>
                  <a:gd name="T50" fmla="*/ 9 w 46"/>
                  <a:gd name="T51" fmla="*/ 5 h 27"/>
                  <a:gd name="T52" fmla="*/ 8 w 46"/>
                  <a:gd name="T53" fmla="*/ 6 h 27"/>
                  <a:gd name="T54" fmla="*/ 4 w 46"/>
                  <a:gd name="T55" fmla="*/ 7 h 27"/>
                  <a:gd name="T56" fmla="*/ 2 w 46"/>
                  <a:gd name="T57" fmla="*/ 9 h 27"/>
                  <a:gd name="T58" fmla="*/ 1 w 46"/>
                  <a:gd name="T59" fmla="*/ 10 h 27"/>
                  <a:gd name="T60" fmla="*/ 3 w 46"/>
                  <a:gd name="T61" fmla="*/ 15 h 27"/>
                  <a:gd name="T62" fmla="*/ 5 w 46"/>
                  <a:gd name="T63" fmla="*/ 18 h 27"/>
                  <a:gd name="T64" fmla="*/ 7 w 46"/>
                  <a:gd name="T65" fmla="*/ 20 h 27"/>
                  <a:gd name="T66" fmla="*/ 9 w 46"/>
                  <a:gd name="T67" fmla="*/ 21 h 27"/>
                  <a:gd name="T68" fmla="*/ 12 w 46"/>
                  <a:gd name="T69" fmla="*/ 24 h 27"/>
                  <a:gd name="T70" fmla="*/ 14 w 46"/>
                  <a:gd name="T7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6" h="27">
                    <a:moveTo>
                      <a:pt x="14" y="26"/>
                    </a:moveTo>
                    <a:cubicBezTo>
                      <a:pt x="15" y="27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8" y="26"/>
                    </a:cubicBezTo>
                    <a:cubicBezTo>
                      <a:pt x="18" y="26"/>
                      <a:pt x="18" y="25"/>
                      <a:pt x="19" y="25"/>
                    </a:cubicBezTo>
                    <a:cubicBezTo>
                      <a:pt x="19" y="24"/>
                      <a:pt x="20" y="24"/>
                      <a:pt x="20" y="23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2"/>
                      <a:pt x="24" y="23"/>
                      <a:pt x="25" y="23"/>
                    </a:cubicBezTo>
                    <a:cubicBezTo>
                      <a:pt x="25" y="23"/>
                      <a:pt x="26" y="23"/>
                      <a:pt x="26" y="23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30" y="23"/>
                      <a:pt x="31" y="24"/>
                    </a:cubicBezTo>
                    <a:cubicBezTo>
                      <a:pt x="31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5"/>
                      <a:pt x="34" y="24"/>
                      <a:pt x="34" y="23"/>
                    </a:cubicBezTo>
                    <a:cubicBezTo>
                      <a:pt x="35" y="23"/>
                      <a:pt x="36" y="23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1" y="21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3" y="18"/>
                    </a:cubicBezTo>
                    <a:cubicBezTo>
                      <a:pt x="43" y="18"/>
                      <a:pt x="43" y="17"/>
                      <a:pt x="44" y="17"/>
                    </a:cubicBezTo>
                    <a:cubicBezTo>
                      <a:pt x="44" y="17"/>
                      <a:pt x="45" y="17"/>
                      <a:pt x="45" y="17"/>
                    </a:cubicBezTo>
                    <a:cubicBezTo>
                      <a:pt x="45" y="16"/>
                      <a:pt x="46" y="16"/>
                      <a:pt x="46" y="16"/>
                    </a:cubicBezTo>
                    <a:cubicBezTo>
                      <a:pt x="46" y="16"/>
                      <a:pt x="46" y="15"/>
                      <a:pt x="45" y="15"/>
                    </a:cubicBezTo>
                    <a:cubicBezTo>
                      <a:pt x="45" y="15"/>
                      <a:pt x="45" y="14"/>
                      <a:pt x="45" y="14"/>
                    </a:cubicBezTo>
                    <a:cubicBezTo>
                      <a:pt x="44" y="13"/>
                      <a:pt x="45" y="12"/>
                      <a:pt x="44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40" y="10"/>
                      <a:pt x="41" y="11"/>
                      <a:pt x="40" y="11"/>
                    </a:cubicBezTo>
                    <a:cubicBezTo>
                      <a:pt x="39" y="11"/>
                      <a:pt x="39" y="11"/>
                      <a:pt x="39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9"/>
                      <a:pt x="39" y="9"/>
                      <a:pt x="39" y="8"/>
                    </a:cubicBezTo>
                    <a:cubicBezTo>
                      <a:pt x="38" y="8"/>
                      <a:pt x="37" y="9"/>
                      <a:pt x="36" y="8"/>
                    </a:cubicBezTo>
                    <a:cubicBezTo>
                      <a:pt x="36" y="8"/>
                      <a:pt x="35" y="8"/>
                      <a:pt x="35" y="7"/>
                    </a:cubicBezTo>
                    <a:cubicBezTo>
                      <a:pt x="34" y="7"/>
                      <a:pt x="33" y="6"/>
                      <a:pt x="33" y="7"/>
                    </a:cubicBezTo>
                    <a:cubicBezTo>
                      <a:pt x="32" y="7"/>
                      <a:pt x="33" y="8"/>
                      <a:pt x="33" y="8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7" y="6"/>
                      <a:pt x="30" y="6"/>
                      <a:pt x="30" y="5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5"/>
                      <a:pt x="27" y="4"/>
                      <a:pt x="26" y="4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2" y="1"/>
                      <a:pt x="21" y="0"/>
                      <a:pt x="20" y="1"/>
                    </a:cubicBezTo>
                    <a:cubicBezTo>
                      <a:pt x="20" y="1"/>
                      <a:pt x="20" y="2"/>
                      <a:pt x="19" y="2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2"/>
                      <a:pt x="14" y="3"/>
                      <a:pt x="13" y="3"/>
                    </a:cubicBezTo>
                    <a:cubicBezTo>
                      <a:pt x="13" y="3"/>
                      <a:pt x="12" y="3"/>
                      <a:pt x="11" y="4"/>
                    </a:cubicBezTo>
                    <a:cubicBezTo>
                      <a:pt x="10" y="4"/>
                      <a:pt x="10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3"/>
                      <a:pt x="3" y="14"/>
                      <a:pt x="3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7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9" y="21"/>
                    </a:cubicBezTo>
                    <a:cubicBezTo>
                      <a:pt x="9" y="21"/>
                      <a:pt x="10" y="22"/>
                      <a:pt x="10" y="22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3" y="24"/>
                      <a:pt x="13" y="25"/>
                      <a:pt x="14" y="26"/>
                    </a:cubicBezTo>
                    <a:cubicBezTo>
                      <a:pt x="15" y="26"/>
                      <a:pt x="13" y="25"/>
                      <a:pt x="14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5" name="Freeform 817">
                <a:extLst>
                  <a:ext uri="{FF2B5EF4-FFF2-40B4-BE49-F238E27FC236}">
                    <a16:creationId xmlns="" xmlns:a16="http://schemas.microsoft.com/office/drawing/2014/main" id="{F0FE40CF-648E-264F-AC5C-CE5DE0B156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59450" y="3400425"/>
                <a:ext cx="165100" cy="163513"/>
              </a:xfrm>
              <a:custGeom>
                <a:avLst/>
                <a:gdLst>
                  <a:gd name="T0" fmla="*/ 32 w 40"/>
                  <a:gd name="T1" fmla="*/ 37 h 39"/>
                  <a:gd name="T2" fmla="*/ 24 w 40"/>
                  <a:gd name="T3" fmla="*/ 31 h 39"/>
                  <a:gd name="T4" fmla="*/ 16 w 40"/>
                  <a:gd name="T5" fmla="*/ 27 h 39"/>
                  <a:gd name="T6" fmla="*/ 12 w 40"/>
                  <a:gd name="T7" fmla="*/ 22 h 39"/>
                  <a:gd name="T8" fmla="*/ 12 w 40"/>
                  <a:gd name="T9" fmla="*/ 21 h 39"/>
                  <a:gd name="T10" fmla="*/ 8 w 40"/>
                  <a:gd name="T11" fmla="*/ 17 h 39"/>
                  <a:gd name="T12" fmla="*/ 6 w 40"/>
                  <a:gd name="T13" fmla="*/ 12 h 39"/>
                  <a:gd name="T14" fmla="*/ 4 w 40"/>
                  <a:gd name="T15" fmla="*/ 15 h 39"/>
                  <a:gd name="T16" fmla="*/ 2 w 40"/>
                  <a:gd name="T17" fmla="*/ 15 h 39"/>
                  <a:gd name="T18" fmla="*/ 1 w 40"/>
                  <a:gd name="T19" fmla="*/ 13 h 39"/>
                  <a:gd name="T20" fmla="*/ 3 w 40"/>
                  <a:gd name="T21" fmla="*/ 10 h 39"/>
                  <a:gd name="T22" fmla="*/ 10 w 40"/>
                  <a:gd name="T23" fmla="*/ 10 h 39"/>
                  <a:gd name="T24" fmla="*/ 13 w 40"/>
                  <a:gd name="T25" fmla="*/ 9 h 39"/>
                  <a:gd name="T26" fmla="*/ 15 w 40"/>
                  <a:gd name="T27" fmla="*/ 5 h 39"/>
                  <a:gd name="T28" fmla="*/ 17 w 40"/>
                  <a:gd name="T29" fmla="*/ 3 h 39"/>
                  <a:gd name="T30" fmla="*/ 19 w 40"/>
                  <a:gd name="T31" fmla="*/ 2 h 39"/>
                  <a:gd name="T32" fmla="*/ 23 w 40"/>
                  <a:gd name="T33" fmla="*/ 2 h 39"/>
                  <a:gd name="T34" fmla="*/ 26 w 40"/>
                  <a:gd name="T35" fmla="*/ 6 h 39"/>
                  <a:gd name="T36" fmla="*/ 34 w 40"/>
                  <a:gd name="T37" fmla="*/ 7 h 39"/>
                  <a:gd name="T38" fmla="*/ 36 w 40"/>
                  <a:gd name="T39" fmla="*/ 8 h 39"/>
                  <a:gd name="T40" fmla="*/ 38 w 40"/>
                  <a:gd name="T41" fmla="*/ 10 h 39"/>
                  <a:gd name="T42" fmla="*/ 39 w 40"/>
                  <a:gd name="T43" fmla="*/ 13 h 39"/>
                  <a:gd name="T44" fmla="*/ 37 w 40"/>
                  <a:gd name="T45" fmla="*/ 16 h 39"/>
                  <a:gd name="T46" fmla="*/ 32 w 40"/>
                  <a:gd name="T47" fmla="*/ 13 h 39"/>
                  <a:gd name="T48" fmla="*/ 28 w 40"/>
                  <a:gd name="T49" fmla="*/ 14 h 39"/>
                  <a:gd name="T50" fmla="*/ 25 w 40"/>
                  <a:gd name="T51" fmla="*/ 13 h 39"/>
                  <a:gd name="T52" fmla="*/ 21 w 40"/>
                  <a:gd name="T53" fmla="*/ 13 h 39"/>
                  <a:gd name="T54" fmla="*/ 18 w 40"/>
                  <a:gd name="T55" fmla="*/ 14 h 39"/>
                  <a:gd name="T56" fmla="*/ 16 w 40"/>
                  <a:gd name="T57" fmla="*/ 18 h 39"/>
                  <a:gd name="T58" fmla="*/ 17 w 40"/>
                  <a:gd name="T59" fmla="*/ 20 h 39"/>
                  <a:gd name="T60" fmla="*/ 19 w 40"/>
                  <a:gd name="T61" fmla="*/ 23 h 39"/>
                  <a:gd name="T62" fmla="*/ 25 w 40"/>
                  <a:gd name="T63" fmla="*/ 30 h 39"/>
                  <a:gd name="T64" fmla="*/ 29 w 40"/>
                  <a:gd name="T65" fmla="*/ 35 h 39"/>
                  <a:gd name="T66" fmla="*/ 33 w 40"/>
                  <a:gd name="T67" fmla="*/ 38 h 39"/>
                  <a:gd name="T68" fmla="*/ 7 w 40"/>
                  <a:gd name="T69" fmla="*/ 15 h 39"/>
                  <a:gd name="T70" fmla="*/ 8 w 40"/>
                  <a:gd name="T71" fmla="*/ 14 h 39"/>
                  <a:gd name="T72" fmla="*/ 6 w 40"/>
                  <a:gd name="T73" fmla="*/ 14 h 39"/>
                  <a:gd name="T74" fmla="*/ 6 w 40"/>
                  <a:gd name="T75" fmla="*/ 17 h 39"/>
                  <a:gd name="T76" fmla="*/ 7 w 40"/>
                  <a:gd name="T77" fmla="*/ 18 h 39"/>
                  <a:gd name="T78" fmla="*/ 7 w 40"/>
                  <a:gd name="T79" fmla="*/ 16 h 39"/>
                  <a:gd name="T80" fmla="*/ 9 w 40"/>
                  <a:gd name="T81" fmla="*/ 19 h 39"/>
                  <a:gd name="T82" fmla="*/ 11 w 40"/>
                  <a:gd name="T83" fmla="*/ 20 h 39"/>
                  <a:gd name="T84" fmla="*/ 9 w 40"/>
                  <a:gd name="T85" fmla="*/ 23 h 39"/>
                  <a:gd name="T86" fmla="*/ 10 w 40"/>
                  <a:gd name="T87" fmla="*/ 24 h 39"/>
                  <a:gd name="T88" fmla="*/ 19 w 40"/>
                  <a:gd name="T89" fmla="*/ 30 h 39"/>
                  <a:gd name="T90" fmla="*/ 23 w 40"/>
                  <a:gd name="T91" fmla="*/ 31 h 39"/>
                  <a:gd name="T92" fmla="*/ 21 w 40"/>
                  <a:gd name="T93" fmla="*/ 34 h 39"/>
                  <a:gd name="T94" fmla="*/ 23 w 40"/>
                  <a:gd name="T95" fmla="*/ 34 h 39"/>
                  <a:gd name="T96" fmla="*/ 25 w 40"/>
                  <a:gd name="T97" fmla="*/ 34 h 39"/>
                  <a:gd name="T98" fmla="*/ 25 w 40"/>
                  <a:gd name="T99" fmla="*/ 34 h 39"/>
                  <a:gd name="T100" fmla="*/ 18 w 40"/>
                  <a:gd name="T101" fmla="*/ 33 h 39"/>
                  <a:gd name="T102" fmla="*/ 18 w 40"/>
                  <a:gd name="T103" fmla="*/ 3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9">
                    <a:moveTo>
                      <a:pt x="33" y="38"/>
                    </a:moveTo>
                    <a:cubicBezTo>
                      <a:pt x="33" y="38"/>
                      <a:pt x="33" y="39"/>
                      <a:pt x="33" y="39"/>
                    </a:cubicBezTo>
                    <a:cubicBezTo>
                      <a:pt x="33" y="38"/>
                      <a:pt x="33" y="38"/>
                      <a:pt x="32" y="37"/>
                    </a:cubicBezTo>
                    <a:cubicBezTo>
                      <a:pt x="32" y="37"/>
                      <a:pt x="31" y="37"/>
                      <a:pt x="30" y="37"/>
                    </a:cubicBezTo>
                    <a:cubicBezTo>
                      <a:pt x="29" y="36"/>
                      <a:pt x="29" y="35"/>
                      <a:pt x="28" y="34"/>
                    </a:cubicBezTo>
                    <a:cubicBezTo>
                      <a:pt x="26" y="33"/>
                      <a:pt x="25" y="32"/>
                      <a:pt x="24" y="31"/>
                    </a:cubicBezTo>
                    <a:cubicBezTo>
                      <a:pt x="23" y="30"/>
                      <a:pt x="22" y="30"/>
                      <a:pt x="21" y="29"/>
                    </a:cubicBezTo>
                    <a:cubicBezTo>
                      <a:pt x="20" y="29"/>
                      <a:pt x="18" y="29"/>
                      <a:pt x="17" y="29"/>
                    </a:cubicBezTo>
                    <a:cubicBezTo>
                      <a:pt x="16" y="28"/>
                      <a:pt x="16" y="28"/>
                      <a:pt x="16" y="27"/>
                    </a:cubicBezTo>
                    <a:cubicBezTo>
                      <a:pt x="15" y="27"/>
                      <a:pt x="15" y="27"/>
                      <a:pt x="14" y="26"/>
                    </a:cubicBezTo>
                    <a:cubicBezTo>
                      <a:pt x="13" y="25"/>
                      <a:pt x="12" y="24"/>
                      <a:pt x="12" y="23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3" y="21"/>
                      <a:pt x="12" y="21"/>
                      <a:pt x="12" y="21"/>
                    </a:cubicBezTo>
                    <a:cubicBezTo>
                      <a:pt x="11" y="20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9" y="18"/>
                    </a:cubicBezTo>
                    <a:cubicBezTo>
                      <a:pt x="9" y="18"/>
                      <a:pt x="8" y="17"/>
                      <a:pt x="8" y="17"/>
                    </a:cubicBezTo>
                    <a:cubicBezTo>
                      <a:pt x="9" y="18"/>
                      <a:pt x="10" y="17"/>
                      <a:pt x="10" y="16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4" y="16"/>
                      <a:pt x="3" y="17"/>
                    </a:cubicBezTo>
                    <a:cubicBezTo>
                      <a:pt x="2" y="18"/>
                      <a:pt x="2" y="16"/>
                      <a:pt x="2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11"/>
                      <a:pt x="4" y="12"/>
                      <a:pt x="3" y="10"/>
                    </a:cubicBezTo>
                    <a:cubicBezTo>
                      <a:pt x="4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9" y="11"/>
                      <a:pt x="10" y="10"/>
                    </a:cubicBezTo>
                    <a:cubicBezTo>
                      <a:pt x="10" y="10"/>
                      <a:pt x="12" y="12"/>
                      <a:pt x="13" y="11"/>
                    </a:cubicBezTo>
                    <a:cubicBezTo>
                      <a:pt x="13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4" y="7"/>
                      <a:pt x="14" y="8"/>
                      <a:pt x="15" y="7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5" y="5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1" y="1"/>
                      <a:pt x="22" y="1"/>
                      <a:pt x="23" y="2"/>
                    </a:cubicBezTo>
                    <a:cubicBezTo>
                      <a:pt x="23" y="3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7" y="6"/>
                      <a:pt x="28" y="7"/>
                      <a:pt x="28" y="7"/>
                    </a:cubicBezTo>
                    <a:cubicBezTo>
                      <a:pt x="29" y="7"/>
                      <a:pt x="30" y="7"/>
                      <a:pt x="31" y="7"/>
                    </a:cubicBezTo>
                    <a:cubicBezTo>
                      <a:pt x="32" y="8"/>
                      <a:pt x="33" y="8"/>
                      <a:pt x="34" y="7"/>
                    </a:cubicBezTo>
                    <a:cubicBezTo>
                      <a:pt x="34" y="7"/>
                      <a:pt x="35" y="7"/>
                      <a:pt x="36" y="6"/>
                    </a:cubicBezTo>
                    <a:cubicBezTo>
                      <a:pt x="36" y="6"/>
                      <a:pt x="37" y="5"/>
                      <a:pt x="38" y="5"/>
                    </a:cubicBezTo>
                    <a:cubicBezTo>
                      <a:pt x="37" y="6"/>
                      <a:pt x="36" y="7"/>
                      <a:pt x="36" y="8"/>
                    </a:cubicBezTo>
                    <a:cubicBezTo>
                      <a:pt x="36" y="8"/>
                      <a:pt x="37" y="8"/>
                      <a:pt x="37" y="9"/>
                    </a:cubicBezTo>
                    <a:cubicBezTo>
                      <a:pt x="37" y="9"/>
                      <a:pt x="36" y="10"/>
                      <a:pt x="37" y="10"/>
                    </a:cubicBezTo>
                    <a:cubicBezTo>
                      <a:pt x="37" y="10"/>
                      <a:pt x="38" y="10"/>
                      <a:pt x="38" y="10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2"/>
                      <a:pt x="39" y="12"/>
                      <a:pt x="39" y="13"/>
                    </a:cubicBezTo>
                    <a:cubicBezTo>
                      <a:pt x="40" y="13"/>
                      <a:pt x="40" y="13"/>
                      <a:pt x="39" y="14"/>
                    </a:cubicBezTo>
                    <a:cubicBezTo>
                      <a:pt x="38" y="14"/>
                      <a:pt x="38" y="14"/>
                      <a:pt x="38" y="15"/>
                    </a:cubicBezTo>
                    <a:cubicBezTo>
                      <a:pt x="38" y="15"/>
                      <a:pt x="38" y="16"/>
                      <a:pt x="37" y="16"/>
                    </a:cubicBezTo>
                    <a:cubicBezTo>
                      <a:pt x="36" y="17"/>
                      <a:pt x="36" y="15"/>
                      <a:pt x="35" y="15"/>
                    </a:cubicBezTo>
                    <a:cubicBezTo>
                      <a:pt x="35" y="14"/>
                      <a:pt x="35" y="14"/>
                      <a:pt x="34" y="14"/>
                    </a:cubicBezTo>
                    <a:cubicBezTo>
                      <a:pt x="33" y="14"/>
                      <a:pt x="33" y="14"/>
                      <a:pt x="32" y="13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4"/>
                      <a:pt x="30" y="14"/>
                    </a:cubicBezTo>
                    <a:cubicBezTo>
                      <a:pt x="29" y="14"/>
                      <a:pt x="29" y="14"/>
                      <a:pt x="28" y="14"/>
                    </a:cubicBezTo>
                    <a:cubicBezTo>
                      <a:pt x="28" y="13"/>
                      <a:pt x="28" y="13"/>
                      <a:pt x="27" y="14"/>
                    </a:cubicBezTo>
                    <a:cubicBezTo>
                      <a:pt x="27" y="14"/>
                      <a:pt x="27" y="14"/>
                      <a:pt x="26" y="14"/>
                    </a:cubicBezTo>
                    <a:cubicBezTo>
                      <a:pt x="26" y="14"/>
                      <a:pt x="26" y="13"/>
                      <a:pt x="25" y="13"/>
                    </a:cubicBezTo>
                    <a:cubicBezTo>
                      <a:pt x="25" y="13"/>
                      <a:pt x="25" y="14"/>
                      <a:pt x="24" y="13"/>
                    </a:cubicBezTo>
                    <a:cubicBezTo>
                      <a:pt x="24" y="13"/>
                      <a:pt x="24" y="12"/>
                      <a:pt x="23" y="13"/>
                    </a:cubicBezTo>
                    <a:cubicBezTo>
                      <a:pt x="22" y="13"/>
                      <a:pt x="22" y="13"/>
                      <a:pt x="21" y="13"/>
                    </a:cubicBezTo>
                    <a:cubicBezTo>
                      <a:pt x="21" y="13"/>
                      <a:pt x="20" y="13"/>
                      <a:pt x="20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4"/>
                      <a:pt x="17" y="14"/>
                      <a:pt x="17" y="13"/>
                    </a:cubicBezTo>
                    <a:cubicBezTo>
                      <a:pt x="15" y="12"/>
                      <a:pt x="16" y="15"/>
                      <a:pt x="15" y="17"/>
                    </a:cubicBezTo>
                    <a:cubicBezTo>
                      <a:pt x="15" y="17"/>
                      <a:pt x="15" y="18"/>
                      <a:pt x="16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1"/>
                      <a:pt x="18" y="22"/>
                      <a:pt x="19" y="23"/>
                    </a:cubicBezTo>
                    <a:cubicBezTo>
                      <a:pt x="19" y="24"/>
                      <a:pt x="21" y="26"/>
                      <a:pt x="22" y="27"/>
                    </a:cubicBezTo>
                    <a:cubicBezTo>
                      <a:pt x="23" y="28"/>
                      <a:pt x="23" y="29"/>
                      <a:pt x="24" y="29"/>
                    </a:cubicBezTo>
                    <a:cubicBezTo>
                      <a:pt x="25" y="29"/>
                      <a:pt x="25" y="29"/>
                      <a:pt x="25" y="30"/>
                    </a:cubicBezTo>
                    <a:cubicBezTo>
                      <a:pt x="26" y="30"/>
                      <a:pt x="26" y="30"/>
                      <a:pt x="26" y="31"/>
                    </a:cubicBezTo>
                    <a:cubicBezTo>
                      <a:pt x="26" y="32"/>
                      <a:pt x="27" y="32"/>
                      <a:pt x="28" y="33"/>
                    </a:cubicBezTo>
                    <a:cubicBezTo>
                      <a:pt x="28" y="34"/>
                      <a:pt x="29" y="34"/>
                      <a:pt x="29" y="35"/>
                    </a:cubicBezTo>
                    <a:cubicBezTo>
                      <a:pt x="30" y="35"/>
                      <a:pt x="30" y="35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2" y="37"/>
                      <a:pt x="34" y="37"/>
                      <a:pt x="33" y="38"/>
                    </a:cubicBezTo>
                    <a:close/>
                    <a:moveTo>
                      <a:pt x="8" y="14"/>
                    </a:moveTo>
                    <a:cubicBezTo>
                      <a:pt x="8" y="13"/>
                      <a:pt x="7" y="14"/>
                      <a:pt x="7" y="14"/>
                    </a:cubicBezTo>
                    <a:cubicBezTo>
                      <a:pt x="6" y="15"/>
                      <a:pt x="7" y="14"/>
                      <a:pt x="7" y="15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6" y="15"/>
                      <a:pt x="6" y="15"/>
                    </a:cubicBezTo>
                    <a:cubicBezTo>
                      <a:pt x="6" y="14"/>
                      <a:pt x="5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9"/>
                      <a:pt x="6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9" y="19"/>
                    </a:moveTo>
                    <a:cubicBezTo>
                      <a:pt x="9" y="19"/>
                      <a:pt x="9" y="18"/>
                      <a:pt x="9" y="18"/>
                    </a:cubicBezTo>
                    <a:cubicBezTo>
                      <a:pt x="8" y="18"/>
                      <a:pt x="9" y="19"/>
                      <a:pt x="9" y="19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20"/>
                      <a:pt x="10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lose/>
                    <a:moveTo>
                      <a:pt x="9" y="23"/>
                    </a:moveTo>
                    <a:cubicBezTo>
                      <a:pt x="9" y="23"/>
                      <a:pt x="12" y="27"/>
                      <a:pt x="12" y="27"/>
                    </a:cubicBezTo>
                    <a:cubicBezTo>
                      <a:pt x="13" y="26"/>
                      <a:pt x="12" y="25"/>
                      <a:pt x="11" y="25"/>
                    </a:cubicBezTo>
                    <a:cubicBezTo>
                      <a:pt x="11" y="25"/>
                      <a:pt x="11" y="24"/>
                      <a:pt x="10" y="24"/>
                    </a:cubicBezTo>
                    <a:cubicBezTo>
                      <a:pt x="10" y="24"/>
                      <a:pt x="10" y="23"/>
                      <a:pt x="9" y="23"/>
                    </a:cubicBezTo>
                    <a:cubicBezTo>
                      <a:pt x="9" y="23"/>
                      <a:pt x="10" y="23"/>
                      <a:pt x="9" y="23"/>
                    </a:cubicBezTo>
                    <a:close/>
                    <a:moveTo>
                      <a:pt x="19" y="30"/>
                    </a:moveTo>
                    <a:cubicBezTo>
                      <a:pt x="18" y="30"/>
                      <a:pt x="19" y="30"/>
                      <a:pt x="19" y="31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3" y="30"/>
                      <a:pt x="20" y="30"/>
                      <a:pt x="20" y="30"/>
                    </a:cubicBezTo>
                    <a:cubicBezTo>
                      <a:pt x="20" y="30"/>
                      <a:pt x="19" y="30"/>
                      <a:pt x="19" y="30"/>
                    </a:cubicBezTo>
                    <a:close/>
                    <a:moveTo>
                      <a:pt x="21" y="34"/>
                    </a:moveTo>
                    <a:cubicBezTo>
                      <a:pt x="22" y="35"/>
                      <a:pt x="23" y="35"/>
                      <a:pt x="24" y="34"/>
                    </a:cubicBezTo>
                    <a:cubicBezTo>
                      <a:pt x="24" y="34"/>
                      <a:pt x="25" y="35"/>
                      <a:pt x="25" y="34"/>
                    </a:cubicBezTo>
                    <a:cubicBezTo>
                      <a:pt x="24" y="34"/>
                      <a:pt x="24" y="34"/>
                      <a:pt x="23" y="34"/>
                    </a:cubicBezTo>
                    <a:cubicBezTo>
                      <a:pt x="23" y="34"/>
                      <a:pt x="21" y="34"/>
                      <a:pt x="21" y="34"/>
                    </a:cubicBezTo>
                    <a:cubicBezTo>
                      <a:pt x="22" y="34"/>
                      <a:pt x="21" y="34"/>
                      <a:pt x="21" y="34"/>
                    </a:cubicBezTo>
                    <a:close/>
                    <a:moveTo>
                      <a:pt x="25" y="34"/>
                    </a:moveTo>
                    <a:cubicBezTo>
                      <a:pt x="26" y="34"/>
                      <a:pt x="27" y="36"/>
                      <a:pt x="28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4"/>
                      <a:pt x="26" y="33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4"/>
                      <a:pt x="25" y="34"/>
                      <a:pt x="25" y="34"/>
                    </a:cubicBezTo>
                    <a:close/>
                    <a:moveTo>
                      <a:pt x="18" y="33"/>
                    </a:moveTo>
                    <a:cubicBezTo>
                      <a:pt x="18" y="33"/>
                      <a:pt x="17" y="33"/>
                      <a:pt x="17" y="34"/>
                    </a:cubicBezTo>
                    <a:cubicBezTo>
                      <a:pt x="18" y="34"/>
                      <a:pt x="19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6" name="Freeform 818">
                <a:extLst>
                  <a:ext uri="{FF2B5EF4-FFF2-40B4-BE49-F238E27FC236}">
                    <a16:creationId xmlns="" xmlns:a16="http://schemas.microsoft.com/office/drawing/2014/main" id="{0EE6899B-DBE1-2340-A30A-245C9FCCF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925" y="3492500"/>
                <a:ext cx="184150" cy="115888"/>
              </a:xfrm>
              <a:custGeom>
                <a:avLst/>
                <a:gdLst>
                  <a:gd name="T0" fmla="*/ 39 w 44"/>
                  <a:gd name="T1" fmla="*/ 4 h 28"/>
                  <a:gd name="T2" fmla="*/ 37 w 44"/>
                  <a:gd name="T3" fmla="*/ 3 h 28"/>
                  <a:gd name="T4" fmla="*/ 35 w 44"/>
                  <a:gd name="T5" fmla="*/ 2 h 28"/>
                  <a:gd name="T6" fmla="*/ 29 w 44"/>
                  <a:gd name="T7" fmla="*/ 2 h 28"/>
                  <a:gd name="T8" fmla="*/ 25 w 44"/>
                  <a:gd name="T9" fmla="*/ 4 h 28"/>
                  <a:gd name="T10" fmla="*/ 20 w 44"/>
                  <a:gd name="T11" fmla="*/ 5 h 28"/>
                  <a:gd name="T12" fmla="*/ 16 w 44"/>
                  <a:gd name="T13" fmla="*/ 5 h 28"/>
                  <a:gd name="T14" fmla="*/ 11 w 44"/>
                  <a:gd name="T15" fmla="*/ 4 h 28"/>
                  <a:gd name="T16" fmla="*/ 4 w 44"/>
                  <a:gd name="T17" fmla="*/ 3 h 28"/>
                  <a:gd name="T18" fmla="*/ 4 w 44"/>
                  <a:gd name="T19" fmla="*/ 1 h 28"/>
                  <a:gd name="T20" fmla="*/ 2 w 44"/>
                  <a:gd name="T21" fmla="*/ 2 h 28"/>
                  <a:gd name="T22" fmla="*/ 2 w 44"/>
                  <a:gd name="T23" fmla="*/ 6 h 28"/>
                  <a:gd name="T24" fmla="*/ 3 w 44"/>
                  <a:gd name="T25" fmla="*/ 8 h 28"/>
                  <a:gd name="T26" fmla="*/ 5 w 44"/>
                  <a:gd name="T27" fmla="*/ 10 h 28"/>
                  <a:gd name="T28" fmla="*/ 4 w 44"/>
                  <a:gd name="T29" fmla="*/ 12 h 28"/>
                  <a:gd name="T30" fmla="*/ 1 w 44"/>
                  <a:gd name="T31" fmla="*/ 13 h 28"/>
                  <a:gd name="T32" fmla="*/ 1 w 44"/>
                  <a:gd name="T33" fmla="*/ 16 h 28"/>
                  <a:gd name="T34" fmla="*/ 1 w 44"/>
                  <a:gd name="T35" fmla="*/ 18 h 28"/>
                  <a:gd name="T36" fmla="*/ 4 w 44"/>
                  <a:gd name="T37" fmla="*/ 22 h 28"/>
                  <a:gd name="T38" fmla="*/ 4 w 44"/>
                  <a:gd name="T39" fmla="*/ 27 h 28"/>
                  <a:gd name="T40" fmla="*/ 8 w 44"/>
                  <a:gd name="T41" fmla="*/ 26 h 28"/>
                  <a:gd name="T42" fmla="*/ 12 w 44"/>
                  <a:gd name="T43" fmla="*/ 25 h 28"/>
                  <a:gd name="T44" fmla="*/ 14 w 44"/>
                  <a:gd name="T45" fmla="*/ 25 h 28"/>
                  <a:gd name="T46" fmla="*/ 15 w 44"/>
                  <a:gd name="T47" fmla="*/ 25 h 28"/>
                  <a:gd name="T48" fmla="*/ 16 w 44"/>
                  <a:gd name="T49" fmla="*/ 26 h 28"/>
                  <a:gd name="T50" fmla="*/ 20 w 44"/>
                  <a:gd name="T51" fmla="*/ 28 h 28"/>
                  <a:gd name="T52" fmla="*/ 24 w 44"/>
                  <a:gd name="T53" fmla="*/ 27 h 28"/>
                  <a:gd name="T54" fmla="*/ 26 w 44"/>
                  <a:gd name="T55" fmla="*/ 24 h 28"/>
                  <a:gd name="T56" fmla="*/ 29 w 44"/>
                  <a:gd name="T57" fmla="*/ 23 h 28"/>
                  <a:gd name="T58" fmla="*/ 33 w 44"/>
                  <a:gd name="T59" fmla="*/ 20 h 28"/>
                  <a:gd name="T60" fmla="*/ 34 w 44"/>
                  <a:gd name="T61" fmla="*/ 20 h 28"/>
                  <a:gd name="T62" fmla="*/ 36 w 44"/>
                  <a:gd name="T63" fmla="*/ 22 h 28"/>
                  <a:gd name="T64" fmla="*/ 37 w 44"/>
                  <a:gd name="T65" fmla="*/ 21 h 28"/>
                  <a:gd name="T66" fmla="*/ 38 w 44"/>
                  <a:gd name="T67" fmla="*/ 19 h 28"/>
                  <a:gd name="T68" fmla="*/ 35 w 44"/>
                  <a:gd name="T69" fmla="*/ 17 h 28"/>
                  <a:gd name="T70" fmla="*/ 37 w 44"/>
                  <a:gd name="T71" fmla="*/ 15 h 28"/>
                  <a:gd name="T72" fmla="*/ 38 w 44"/>
                  <a:gd name="T73" fmla="*/ 11 h 28"/>
                  <a:gd name="T74" fmla="*/ 42 w 44"/>
                  <a:gd name="T75" fmla="*/ 8 h 28"/>
                  <a:gd name="T76" fmla="*/ 41 w 44"/>
                  <a:gd name="T77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" h="28">
                    <a:moveTo>
                      <a:pt x="41" y="5"/>
                    </a:moveTo>
                    <a:cubicBezTo>
                      <a:pt x="40" y="5"/>
                      <a:pt x="39" y="5"/>
                      <a:pt x="39" y="4"/>
                    </a:cubicBezTo>
                    <a:cubicBezTo>
                      <a:pt x="38" y="3"/>
                      <a:pt x="39" y="3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6" y="2"/>
                      <a:pt x="36" y="2"/>
                    </a:cubicBezTo>
                    <a:cubicBezTo>
                      <a:pt x="36" y="2"/>
                      <a:pt x="35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2" y="1"/>
                      <a:pt x="31" y="1"/>
                      <a:pt x="29" y="2"/>
                    </a:cubicBezTo>
                    <a:cubicBezTo>
                      <a:pt x="28" y="2"/>
                      <a:pt x="28" y="2"/>
                      <a:pt x="27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4" y="5"/>
                      <a:pt x="24" y="5"/>
                      <a:pt x="23" y="5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4"/>
                      <a:pt x="8" y="3"/>
                      <a:pt x="6" y="4"/>
                    </a:cubicBezTo>
                    <a:cubicBezTo>
                      <a:pt x="6" y="4"/>
                      <a:pt x="3" y="4"/>
                      <a:pt x="4" y="3"/>
                    </a:cubicBezTo>
                    <a:cubicBezTo>
                      <a:pt x="4" y="2"/>
                      <a:pt x="6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3"/>
                      <a:pt x="5" y="23"/>
                      <a:pt x="5" y="24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7" y="27"/>
                      <a:pt x="7" y="26"/>
                      <a:pt x="8" y="26"/>
                    </a:cubicBezTo>
                    <a:cubicBezTo>
                      <a:pt x="9" y="26"/>
                      <a:pt x="9" y="27"/>
                      <a:pt x="10" y="26"/>
                    </a:cubicBezTo>
                    <a:cubicBezTo>
                      <a:pt x="11" y="26"/>
                      <a:pt x="11" y="25"/>
                      <a:pt x="12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5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6"/>
                      <a:pt x="20" y="27"/>
                      <a:pt x="20" y="28"/>
                    </a:cubicBezTo>
                    <a:cubicBezTo>
                      <a:pt x="21" y="28"/>
                      <a:pt x="22" y="27"/>
                      <a:pt x="22" y="27"/>
                    </a:cubicBezTo>
                    <a:cubicBezTo>
                      <a:pt x="23" y="27"/>
                      <a:pt x="24" y="27"/>
                      <a:pt x="24" y="27"/>
                    </a:cubicBezTo>
                    <a:cubicBezTo>
                      <a:pt x="26" y="27"/>
                      <a:pt x="27" y="26"/>
                      <a:pt x="27" y="25"/>
                    </a:cubicBezTo>
                    <a:cubicBezTo>
                      <a:pt x="26" y="25"/>
                      <a:pt x="26" y="24"/>
                      <a:pt x="26" y="24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9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2" y="22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5" y="20"/>
                      <a:pt x="35" y="21"/>
                      <a:pt x="35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9" y="21"/>
                    </a:cubicBezTo>
                    <a:cubicBezTo>
                      <a:pt x="39" y="20"/>
                      <a:pt x="38" y="20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6" y="16"/>
                      <a:pt x="37" y="15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3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9" y="10"/>
                    </a:cubicBezTo>
                    <a:cubicBezTo>
                      <a:pt x="40" y="8"/>
                      <a:pt x="40" y="8"/>
                      <a:pt x="42" y="8"/>
                    </a:cubicBezTo>
                    <a:cubicBezTo>
                      <a:pt x="44" y="8"/>
                      <a:pt x="43" y="6"/>
                      <a:pt x="43" y="5"/>
                    </a:cubicBezTo>
                    <a:cubicBezTo>
                      <a:pt x="42" y="5"/>
                      <a:pt x="41" y="5"/>
                      <a:pt x="4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7" name="Freeform 819">
                <a:extLst>
                  <a:ext uri="{FF2B5EF4-FFF2-40B4-BE49-F238E27FC236}">
                    <a16:creationId xmlns="" xmlns:a16="http://schemas.microsoft.com/office/drawing/2014/main" id="{8848B701-457E-0A4C-9635-6FFF6E552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8" name="Freeform 820">
                <a:extLst>
                  <a:ext uri="{FF2B5EF4-FFF2-40B4-BE49-F238E27FC236}">
                    <a16:creationId xmlns="" xmlns:a16="http://schemas.microsoft.com/office/drawing/2014/main" id="{F2B056B4-BA9B-5542-BE8A-0C75A812B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9" name="Freeform 821">
                <a:extLst>
                  <a:ext uri="{FF2B5EF4-FFF2-40B4-BE49-F238E27FC236}">
                    <a16:creationId xmlns="" xmlns:a16="http://schemas.microsoft.com/office/drawing/2014/main" id="{012C57EE-46E2-B848-9F61-8A973B0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4563" y="2967038"/>
                <a:ext cx="274637" cy="233363"/>
              </a:xfrm>
              <a:custGeom>
                <a:avLst/>
                <a:gdLst>
                  <a:gd name="T0" fmla="*/ 8 w 66"/>
                  <a:gd name="T1" fmla="*/ 51 h 56"/>
                  <a:gd name="T2" fmla="*/ 15 w 66"/>
                  <a:gd name="T3" fmla="*/ 48 h 56"/>
                  <a:gd name="T4" fmla="*/ 23 w 66"/>
                  <a:gd name="T5" fmla="*/ 50 h 56"/>
                  <a:gd name="T6" fmla="*/ 27 w 66"/>
                  <a:gd name="T7" fmla="*/ 50 h 56"/>
                  <a:gd name="T8" fmla="*/ 30 w 66"/>
                  <a:gd name="T9" fmla="*/ 52 h 56"/>
                  <a:gd name="T10" fmla="*/ 33 w 66"/>
                  <a:gd name="T11" fmla="*/ 52 h 56"/>
                  <a:gd name="T12" fmla="*/ 36 w 66"/>
                  <a:gd name="T13" fmla="*/ 53 h 56"/>
                  <a:gd name="T14" fmla="*/ 40 w 66"/>
                  <a:gd name="T15" fmla="*/ 52 h 56"/>
                  <a:gd name="T16" fmla="*/ 43 w 66"/>
                  <a:gd name="T17" fmla="*/ 54 h 56"/>
                  <a:gd name="T18" fmla="*/ 47 w 66"/>
                  <a:gd name="T19" fmla="*/ 54 h 56"/>
                  <a:gd name="T20" fmla="*/ 51 w 66"/>
                  <a:gd name="T21" fmla="*/ 52 h 56"/>
                  <a:gd name="T22" fmla="*/ 54 w 66"/>
                  <a:gd name="T23" fmla="*/ 47 h 56"/>
                  <a:gd name="T24" fmla="*/ 59 w 66"/>
                  <a:gd name="T25" fmla="*/ 47 h 56"/>
                  <a:gd name="T26" fmla="*/ 58 w 66"/>
                  <a:gd name="T27" fmla="*/ 42 h 56"/>
                  <a:gd name="T28" fmla="*/ 58 w 66"/>
                  <a:gd name="T29" fmla="*/ 40 h 56"/>
                  <a:gd name="T30" fmla="*/ 56 w 66"/>
                  <a:gd name="T31" fmla="*/ 35 h 56"/>
                  <a:gd name="T32" fmla="*/ 60 w 66"/>
                  <a:gd name="T33" fmla="*/ 36 h 56"/>
                  <a:gd name="T34" fmla="*/ 65 w 66"/>
                  <a:gd name="T35" fmla="*/ 33 h 56"/>
                  <a:gd name="T36" fmla="*/ 64 w 66"/>
                  <a:gd name="T37" fmla="*/ 29 h 56"/>
                  <a:gd name="T38" fmla="*/ 60 w 66"/>
                  <a:gd name="T39" fmla="*/ 28 h 56"/>
                  <a:gd name="T40" fmla="*/ 57 w 66"/>
                  <a:gd name="T41" fmla="*/ 23 h 56"/>
                  <a:gd name="T42" fmla="*/ 55 w 66"/>
                  <a:gd name="T43" fmla="*/ 19 h 56"/>
                  <a:gd name="T44" fmla="*/ 53 w 66"/>
                  <a:gd name="T45" fmla="*/ 16 h 56"/>
                  <a:gd name="T46" fmla="*/ 54 w 66"/>
                  <a:gd name="T47" fmla="*/ 13 h 56"/>
                  <a:gd name="T48" fmla="*/ 53 w 66"/>
                  <a:gd name="T49" fmla="*/ 10 h 56"/>
                  <a:gd name="T50" fmla="*/ 54 w 66"/>
                  <a:gd name="T51" fmla="*/ 8 h 56"/>
                  <a:gd name="T52" fmla="*/ 51 w 66"/>
                  <a:gd name="T53" fmla="*/ 6 h 56"/>
                  <a:gd name="T54" fmla="*/ 46 w 66"/>
                  <a:gd name="T55" fmla="*/ 5 h 56"/>
                  <a:gd name="T56" fmla="*/ 44 w 66"/>
                  <a:gd name="T57" fmla="*/ 2 h 56"/>
                  <a:gd name="T58" fmla="*/ 38 w 66"/>
                  <a:gd name="T59" fmla="*/ 1 h 56"/>
                  <a:gd name="T60" fmla="*/ 33 w 66"/>
                  <a:gd name="T61" fmla="*/ 1 h 56"/>
                  <a:gd name="T62" fmla="*/ 29 w 66"/>
                  <a:gd name="T63" fmla="*/ 4 h 56"/>
                  <a:gd name="T64" fmla="*/ 24 w 66"/>
                  <a:gd name="T65" fmla="*/ 6 h 56"/>
                  <a:gd name="T66" fmla="*/ 25 w 66"/>
                  <a:gd name="T67" fmla="*/ 11 h 56"/>
                  <a:gd name="T68" fmla="*/ 22 w 66"/>
                  <a:gd name="T69" fmla="*/ 13 h 56"/>
                  <a:gd name="T70" fmla="*/ 19 w 66"/>
                  <a:gd name="T71" fmla="*/ 17 h 56"/>
                  <a:gd name="T72" fmla="*/ 18 w 66"/>
                  <a:gd name="T73" fmla="*/ 23 h 56"/>
                  <a:gd name="T74" fmla="*/ 16 w 66"/>
                  <a:gd name="T75" fmla="*/ 23 h 56"/>
                  <a:gd name="T76" fmla="*/ 12 w 66"/>
                  <a:gd name="T77" fmla="*/ 26 h 56"/>
                  <a:gd name="T78" fmla="*/ 7 w 66"/>
                  <a:gd name="T79" fmla="*/ 26 h 56"/>
                  <a:gd name="T80" fmla="*/ 4 w 66"/>
                  <a:gd name="T81" fmla="*/ 30 h 56"/>
                  <a:gd name="T82" fmla="*/ 6 w 66"/>
                  <a:gd name="T83" fmla="*/ 41 h 56"/>
                  <a:gd name="T84" fmla="*/ 4 w 66"/>
                  <a:gd name="T85" fmla="*/ 5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" h="56">
                    <a:moveTo>
                      <a:pt x="6" y="52"/>
                    </a:moveTo>
                    <a:cubicBezTo>
                      <a:pt x="6" y="52"/>
                      <a:pt x="7" y="52"/>
                      <a:pt x="7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9" y="49"/>
                      <a:pt x="9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3" y="49"/>
                      <a:pt x="14" y="48"/>
                      <a:pt x="15" y="48"/>
                    </a:cubicBezTo>
                    <a:cubicBezTo>
                      <a:pt x="15" y="48"/>
                      <a:pt x="16" y="48"/>
                      <a:pt x="17" y="48"/>
                    </a:cubicBezTo>
                    <a:cubicBezTo>
                      <a:pt x="18" y="48"/>
                      <a:pt x="19" y="49"/>
                      <a:pt x="20" y="49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0"/>
                      <a:pt x="25" y="50"/>
                      <a:pt x="26" y="50"/>
                    </a:cubicBezTo>
                    <a:cubicBezTo>
                      <a:pt x="26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9" y="52"/>
                      <a:pt x="30" y="53"/>
                      <a:pt x="30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3"/>
                      <a:pt x="31" y="54"/>
                      <a:pt x="32" y="53"/>
                    </a:cubicBezTo>
                    <a:cubicBezTo>
                      <a:pt x="33" y="53"/>
                      <a:pt x="32" y="52"/>
                      <a:pt x="33" y="52"/>
                    </a:cubicBezTo>
                    <a:cubicBezTo>
                      <a:pt x="33" y="52"/>
                      <a:pt x="34" y="53"/>
                      <a:pt x="34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6" y="52"/>
                      <a:pt x="36" y="53"/>
                      <a:pt x="36" y="53"/>
                    </a:cubicBezTo>
                    <a:cubicBezTo>
                      <a:pt x="37" y="53"/>
                      <a:pt x="37" y="52"/>
                      <a:pt x="38" y="53"/>
                    </a:cubicBezTo>
                    <a:cubicBezTo>
                      <a:pt x="38" y="53"/>
                      <a:pt x="38" y="54"/>
                      <a:pt x="39" y="54"/>
                    </a:cubicBezTo>
                    <a:cubicBezTo>
                      <a:pt x="39" y="53"/>
                      <a:pt x="39" y="53"/>
                      <a:pt x="40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3" y="52"/>
                      <a:pt x="42" y="55"/>
                      <a:pt x="43" y="54"/>
                    </a:cubicBezTo>
                    <a:cubicBezTo>
                      <a:pt x="44" y="54"/>
                      <a:pt x="44" y="53"/>
                      <a:pt x="45" y="53"/>
                    </a:cubicBezTo>
                    <a:cubicBezTo>
                      <a:pt x="45" y="53"/>
                      <a:pt x="46" y="54"/>
                      <a:pt x="46" y="54"/>
                    </a:cubicBezTo>
                    <a:cubicBezTo>
                      <a:pt x="46" y="54"/>
                      <a:pt x="47" y="54"/>
                      <a:pt x="47" y="54"/>
                    </a:cubicBezTo>
                    <a:cubicBezTo>
                      <a:pt x="48" y="53"/>
                      <a:pt x="49" y="53"/>
                      <a:pt x="49" y="54"/>
                    </a:cubicBezTo>
                    <a:cubicBezTo>
                      <a:pt x="50" y="55"/>
                      <a:pt x="50" y="56"/>
                      <a:pt x="50" y="56"/>
                    </a:cubicBezTo>
                    <a:cubicBezTo>
                      <a:pt x="52" y="56"/>
                      <a:pt x="51" y="53"/>
                      <a:pt x="51" y="52"/>
                    </a:cubicBezTo>
                    <a:cubicBezTo>
                      <a:pt x="51" y="51"/>
                      <a:pt x="51" y="51"/>
                      <a:pt x="52" y="50"/>
                    </a:cubicBezTo>
                    <a:cubicBezTo>
                      <a:pt x="52" y="49"/>
                      <a:pt x="53" y="49"/>
                      <a:pt x="53" y="48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5" y="47"/>
                      <a:pt x="55" y="47"/>
                      <a:pt x="56" y="47"/>
                    </a:cubicBezTo>
                    <a:cubicBezTo>
                      <a:pt x="56" y="47"/>
                      <a:pt x="56" y="47"/>
                      <a:pt x="57" y="47"/>
                    </a:cubicBezTo>
                    <a:cubicBezTo>
                      <a:pt x="57" y="46"/>
                      <a:pt x="58" y="47"/>
                      <a:pt x="59" y="47"/>
                    </a:cubicBezTo>
                    <a:cubicBezTo>
                      <a:pt x="59" y="47"/>
                      <a:pt x="59" y="46"/>
                      <a:pt x="59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3"/>
                      <a:pt x="58" y="43"/>
                      <a:pt x="58" y="42"/>
                    </a:cubicBezTo>
                    <a:cubicBezTo>
                      <a:pt x="58" y="42"/>
                      <a:pt x="58" y="42"/>
                      <a:pt x="58" y="41"/>
                    </a:cubicBezTo>
                    <a:cubicBezTo>
                      <a:pt x="58" y="41"/>
                      <a:pt x="58" y="41"/>
                      <a:pt x="57" y="41"/>
                    </a:cubicBezTo>
                    <a:cubicBezTo>
                      <a:pt x="57" y="40"/>
                      <a:pt x="58" y="40"/>
                      <a:pt x="58" y="40"/>
                    </a:cubicBezTo>
                    <a:cubicBezTo>
                      <a:pt x="58" y="39"/>
                      <a:pt x="57" y="39"/>
                      <a:pt x="57" y="38"/>
                    </a:cubicBezTo>
                    <a:cubicBezTo>
                      <a:pt x="56" y="38"/>
                      <a:pt x="56" y="37"/>
                      <a:pt x="56" y="36"/>
                    </a:cubicBezTo>
                    <a:cubicBezTo>
                      <a:pt x="56" y="36"/>
                      <a:pt x="56" y="36"/>
                      <a:pt x="56" y="35"/>
                    </a:cubicBezTo>
                    <a:cubicBezTo>
                      <a:pt x="57" y="35"/>
                      <a:pt x="57" y="35"/>
                      <a:pt x="57" y="34"/>
                    </a:cubicBezTo>
                    <a:cubicBezTo>
                      <a:pt x="57" y="34"/>
                      <a:pt x="58" y="34"/>
                      <a:pt x="59" y="34"/>
                    </a:cubicBezTo>
                    <a:cubicBezTo>
                      <a:pt x="59" y="35"/>
                      <a:pt x="59" y="35"/>
                      <a:pt x="60" y="36"/>
                    </a:cubicBezTo>
                    <a:cubicBezTo>
                      <a:pt x="62" y="36"/>
                      <a:pt x="63" y="35"/>
                      <a:pt x="64" y="34"/>
                    </a:cubicBezTo>
                    <a:cubicBezTo>
                      <a:pt x="64" y="34"/>
                      <a:pt x="64" y="34"/>
                      <a:pt x="64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6" y="33"/>
                      <a:pt x="65" y="32"/>
                      <a:pt x="65" y="31"/>
                    </a:cubicBezTo>
                    <a:cubicBezTo>
                      <a:pt x="64" y="31"/>
                      <a:pt x="63" y="30"/>
                      <a:pt x="63" y="30"/>
                    </a:cubicBezTo>
                    <a:cubicBezTo>
                      <a:pt x="64" y="29"/>
                      <a:pt x="64" y="30"/>
                      <a:pt x="64" y="29"/>
                    </a:cubicBezTo>
                    <a:cubicBezTo>
                      <a:pt x="64" y="29"/>
                      <a:pt x="64" y="29"/>
                      <a:pt x="63" y="29"/>
                    </a:cubicBezTo>
                    <a:cubicBezTo>
                      <a:pt x="63" y="28"/>
                      <a:pt x="63" y="28"/>
                      <a:pt x="62" y="28"/>
                    </a:cubicBezTo>
                    <a:cubicBezTo>
                      <a:pt x="61" y="27"/>
                      <a:pt x="61" y="28"/>
                      <a:pt x="60" y="28"/>
                    </a:cubicBezTo>
                    <a:cubicBezTo>
                      <a:pt x="59" y="28"/>
                      <a:pt x="60" y="26"/>
                      <a:pt x="60" y="26"/>
                    </a:cubicBezTo>
                    <a:cubicBezTo>
                      <a:pt x="60" y="25"/>
                      <a:pt x="59" y="24"/>
                      <a:pt x="59" y="24"/>
                    </a:cubicBezTo>
                    <a:cubicBezTo>
                      <a:pt x="58" y="24"/>
                      <a:pt x="57" y="23"/>
                      <a:pt x="57" y="23"/>
                    </a:cubicBezTo>
                    <a:cubicBezTo>
                      <a:pt x="56" y="22"/>
                      <a:pt x="56" y="21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8"/>
                      <a:pt x="55" y="18"/>
                      <a:pt x="54" y="18"/>
                    </a:cubicBezTo>
                    <a:cubicBezTo>
                      <a:pt x="54" y="18"/>
                      <a:pt x="54" y="17"/>
                      <a:pt x="54" y="17"/>
                    </a:cubicBezTo>
                    <a:cubicBezTo>
                      <a:pt x="54" y="17"/>
                      <a:pt x="53" y="17"/>
                      <a:pt x="53" y="16"/>
                    </a:cubicBezTo>
                    <a:cubicBezTo>
                      <a:pt x="52" y="16"/>
                      <a:pt x="53" y="14"/>
                      <a:pt x="53" y="15"/>
                    </a:cubicBezTo>
                    <a:cubicBezTo>
                      <a:pt x="53" y="14"/>
                      <a:pt x="53" y="14"/>
                      <a:pt x="54" y="14"/>
                    </a:cubicBezTo>
                    <a:cubicBezTo>
                      <a:pt x="54" y="14"/>
                      <a:pt x="54" y="14"/>
                      <a:pt x="54" y="13"/>
                    </a:cubicBezTo>
                    <a:cubicBezTo>
                      <a:pt x="54" y="13"/>
                      <a:pt x="54" y="13"/>
                      <a:pt x="54" y="12"/>
                    </a:cubicBezTo>
                    <a:cubicBezTo>
                      <a:pt x="54" y="12"/>
                      <a:pt x="54" y="11"/>
                      <a:pt x="53" y="11"/>
                    </a:cubicBezTo>
                    <a:cubicBezTo>
                      <a:pt x="53" y="11"/>
                      <a:pt x="53" y="11"/>
                      <a:pt x="53" y="10"/>
                    </a:cubicBezTo>
                    <a:cubicBezTo>
                      <a:pt x="53" y="10"/>
                      <a:pt x="53" y="10"/>
                      <a:pt x="54" y="9"/>
                    </a:cubicBezTo>
                    <a:cubicBezTo>
                      <a:pt x="54" y="9"/>
                      <a:pt x="53" y="9"/>
                      <a:pt x="53" y="8"/>
                    </a:cubicBezTo>
                    <a:cubicBezTo>
                      <a:pt x="53" y="8"/>
                      <a:pt x="53" y="8"/>
                      <a:pt x="54" y="8"/>
                    </a:cubicBezTo>
                    <a:cubicBezTo>
                      <a:pt x="54" y="7"/>
                      <a:pt x="53" y="7"/>
                      <a:pt x="53" y="7"/>
                    </a:cubicBezTo>
                    <a:cubicBezTo>
                      <a:pt x="52" y="7"/>
                      <a:pt x="52" y="6"/>
                      <a:pt x="52" y="6"/>
                    </a:cubicBezTo>
                    <a:cubicBezTo>
                      <a:pt x="52" y="6"/>
                      <a:pt x="52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4"/>
                      <a:pt x="50" y="4"/>
                    </a:cubicBezTo>
                    <a:cubicBezTo>
                      <a:pt x="49" y="4"/>
                      <a:pt x="46" y="3"/>
                      <a:pt x="46" y="5"/>
                    </a:cubicBezTo>
                    <a:cubicBezTo>
                      <a:pt x="44" y="4"/>
                      <a:pt x="44" y="5"/>
                      <a:pt x="43" y="6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4" y="3"/>
                      <a:pt x="44" y="2"/>
                    </a:cubicBezTo>
                    <a:cubicBezTo>
                      <a:pt x="43" y="2"/>
                      <a:pt x="42" y="2"/>
                      <a:pt x="42" y="2"/>
                    </a:cubicBezTo>
                    <a:cubicBezTo>
                      <a:pt x="40" y="1"/>
                      <a:pt x="40" y="2"/>
                      <a:pt x="39" y="3"/>
                    </a:cubicBezTo>
                    <a:cubicBezTo>
                      <a:pt x="38" y="3"/>
                      <a:pt x="38" y="2"/>
                      <a:pt x="38" y="1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5" y="2"/>
                      <a:pt x="35" y="1"/>
                      <a:pt x="35" y="0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1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0" y="5"/>
                      <a:pt x="30" y="4"/>
                      <a:pt x="29" y="4"/>
                    </a:cubicBezTo>
                    <a:cubicBezTo>
                      <a:pt x="29" y="5"/>
                      <a:pt x="28" y="4"/>
                      <a:pt x="27" y="4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6" y="5"/>
                      <a:pt x="25" y="6"/>
                      <a:pt x="24" y="6"/>
                    </a:cubicBezTo>
                    <a:cubicBezTo>
                      <a:pt x="25" y="7"/>
                      <a:pt x="24" y="8"/>
                      <a:pt x="24" y="9"/>
                    </a:cubicBezTo>
                    <a:cubicBezTo>
                      <a:pt x="23" y="11"/>
                      <a:pt x="25" y="10"/>
                      <a:pt x="26" y="10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3" y="12"/>
                      <a:pt x="23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2" y="14"/>
                      <a:pt x="21" y="14"/>
                      <a:pt x="21" y="14"/>
                    </a:cubicBezTo>
                    <a:cubicBezTo>
                      <a:pt x="20" y="15"/>
                      <a:pt x="19" y="15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7" y="21"/>
                      <a:pt x="18" y="22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3"/>
                      <a:pt x="18" y="24"/>
                      <a:pt x="18" y="24"/>
                    </a:cubicBezTo>
                    <a:cubicBezTo>
                      <a:pt x="17" y="24"/>
                      <a:pt x="17" y="23"/>
                      <a:pt x="17" y="22"/>
                    </a:cubicBezTo>
                    <a:cubicBezTo>
                      <a:pt x="17" y="22"/>
                      <a:pt x="16" y="23"/>
                      <a:pt x="16" y="23"/>
                    </a:cubicBezTo>
                    <a:cubicBezTo>
                      <a:pt x="16" y="23"/>
                      <a:pt x="15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2" y="24"/>
                      <a:pt x="13" y="26"/>
                      <a:pt x="12" y="26"/>
                    </a:cubicBezTo>
                    <a:cubicBezTo>
                      <a:pt x="11" y="26"/>
                      <a:pt x="10" y="26"/>
                      <a:pt x="10" y="26"/>
                    </a:cubicBezTo>
                    <a:cubicBezTo>
                      <a:pt x="9" y="27"/>
                      <a:pt x="9" y="26"/>
                      <a:pt x="8" y="26"/>
                    </a:cubicBezTo>
                    <a:cubicBezTo>
                      <a:pt x="8" y="26"/>
                      <a:pt x="7" y="26"/>
                      <a:pt x="7" y="26"/>
                    </a:cubicBezTo>
                    <a:cubicBezTo>
                      <a:pt x="6" y="26"/>
                      <a:pt x="6" y="26"/>
                      <a:pt x="5" y="26"/>
                    </a:cubicBezTo>
                    <a:cubicBezTo>
                      <a:pt x="5" y="26"/>
                      <a:pt x="4" y="26"/>
                      <a:pt x="3" y="26"/>
                    </a:cubicBezTo>
                    <a:cubicBezTo>
                      <a:pt x="3" y="28"/>
                      <a:pt x="4" y="29"/>
                      <a:pt x="4" y="30"/>
                    </a:cubicBezTo>
                    <a:cubicBezTo>
                      <a:pt x="5" y="32"/>
                      <a:pt x="6" y="33"/>
                      <a:pt x="6" y="34"/>
                    </a:cubicBezTo>
                    <a:cubicBezTo>
                      <a:pt x="6" y="36"/>
                      <a:pt x="6" y="37"/>
                      <a:pt x="7" y="38"/>
                    </a:cubicBezTo>
                    <a:cubicBezTo>
                      <a:pt x="7" y="39"/>
                      <a:pt x="7" y="40"/>
                      <a:pt x="6" y="41"/>
                    </a:cubicBezTo>
                    <a:cubicBezTo>
                      <a:pt x="5" y="42"/>
                      <a:pt x="0" y="43"/>
                      <a:pt x="2" y="45"/>
                    </a:cubicBezTo>
                    <a:cubicBezTo>
                      <a:pt x="3" y="46"/>
                      <a:pt x="4" y="46"/>
                      <a:pt x="4" y="47"/>
                    </a:cubicBezTo>
                    <a:cubicBezTo>
                      <a:pt x="5" y="49"/>
                      <a:pt x="4" y="50"/>
                      <a:pt x="4" y="52"/>
                    </a:cubicBezTo>
                    <a:cubicBezTo>
                      <a:pt x="4" y="52"/>
                      <a:pt x="5" y="51"/>
                      <a:pt x="6" y="5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0" name="Freeform 822">
                <a:extLst>
                  <a:ext uri="{FF2B5EF4-FFF2-40B4-BE49-F238E27FC236}">
                    <a16:creationId xmlns="" xmlns:a16="http://schemas.microsoft.com/office/drawing/2014/main" id="{A1D475C9-F4CF-B140-9590-472162A6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00413"/>
                <a:ext cx="211137" cy="107950"/>
              </a:xfrm>
              <a:custGeom>
                <a:avLst/>
                <a:gdLst>
                  <a:gd name="T0" fmla="*/ 34 w 51"/>
                  <a:gd name="T1" fmla="*/ 25 h 26"/>
                  <a:gd name="T2" fmla="*/ 40 w 51"/>
                  <a:gd name="T3" fmla="*/ 23 h 26"/>
                  <a:gd name="T4" fmla="*/ 44 w 51"/>
                  <a:gd name="T5" fmla="*/ 22 h 26"/>
                  <a:gd name="T6" fmla="*/ 44 w 51"/>
                  <a:gd name="T7" fmla="*/ 21 h 26"/>
                  <a:gd name="T8" fmla="*/ 47 w 51"/>
                  <a:gd name="T9" fmla="*/ 19 h 26"/>
                  <a:gd name="T10" fmla="*/ 47 w 51"/>
                  <a:gd name="T11" fmla="*/ 17 h 26"/>
                  <a:gd name="T12" fmla="*/ 48 w 51"/>
                  <a:gd name="T13" fmla="*/ 16 h 26"/>
                  <a:gd name="T14" fmla="*/ 47 w 51"/>
                  <a:gd name="T15" fmla="*/ 13 h 26"/>
                  <a:gd name="T16" fmla="*/ 50 w 51"/>
                  <a:gd name="T17" fmla="*/ 13 h 26"/>
                  <a:gd name="T18" fmla="*/ 50 w 51"/>
                  <a:gd name="T19" fmla="*/ 7 h 26"/>
                  <a:gd name="T20" fmla="*/ 50 w 51"/>
                  <a:gd name="T21" fmla="*/ 3 h 26"/>
                  <a:gd name="T22" fmla="*/ 49 w 51"/>
                  <a:gd name="T23" fmla="*/ 2 h 26"/>
                  <a:gd name="T24" fmla="*/ 45 w 51"/>
                  <a:gd name="T25" fmla="*/ 2 h 26"/>
                  <a:gd name="T26" fmla="*/ 42 w 51"/>
                  <a:gd name="T27" fmla="*/ 1 h 26"/>
                  <a:gd name="T28" fmla="*/ 37 w 51"/>
                  <a:gd name="T29" fmla="*/ 0 h 26"/>
                  <a:gd name="T30" fmla="*/ 36 w 51"/>
                  <a:gd name="T31" fmla="*/ 2 h 26"/>
                  <a:gd name="T32" fmla="*/ 34 w 51"/>
                  <a:gd name="T33" fmla="*/ 3 h 26"/>
                  <a:gd name="T34" fmla="*/ 29 w 51"/>
                  <a:gd name="T35" fmla="*/ 2 h 26"/>
                  <a:gd name="T36" fmla="*/ 27 w 51"/>
                  <a:gd name="T37" fmla="*/ 4 h 26"/>
                  <a:gd name="T38" fmla="*/ 24 w 51"/>
                  <a:gd name="T39" fmla="*/ 7 h 26"/>
                  <a:gd name="T40" fmla="*/ 23 w 51"/>
                  <a:gd name="T41" fmla="*/ 10 h 26"/>
                  <a:gd name="T42" fmla="*/ 24 w 51"/>
                  <a:gd name="T43" fmla="*/ 13 h 26"/>
                  <a:gd name="T44" fmla="*/ 23 w 51"/>
                  <a:gd name="T45" fmla="*/ 14 h 26"/>
                  <a:gd name="T46" fmla="*/ 19 w 51"/>
                  <a:gd name="T47" fmla="*/ 13 h 26"/>
                  <a:gd name="T48" fmla="*/ 17 w 51"/>
                  <a:gd name="T49" fmla="*/ 14 h 26"/>
                  <a:gd name="T50" fmla="*/ 12 w 51"/>
                  <a:gd name="T51" fmla="*/ 16 h 26"/>
                  <a:gd name="T52" fmla="*/ 8 w 51"/>
                  <a:gd name="T53" fmla="*/ 14 h 26"/>
                  <a:gd name="T54" fmla="*/ 6 w 51"/>
                  <a:gd name="T55" fmla="*/ 16 h 26"/>
                  <a:gd name="T56" fmla="*/ 5 w 51"/>
                  <a:gd name="T57" fmla="*/ 16 h 26"/>
                  <a:gd name="T58" fmla="*/ 1 w 51"/>
                  <a:gd name="T59" fmla="*/ 14 h 26"/>
                  <a:gd name="T60" fmla="*/ 0 w 51"/>
                  <a:gd name="T61" fmla="*/ 17 h 26"/>
                  <a:gd name="T62" fmla="*/ 2 w 51"/>
                  <a:gd name="T63" fmla="*/ 19 h 26"/>
                  <a:gd name="T64" fmla="*/ 3 w 51"/>
                  <a:gd name="T65" fmla="*/ 21 h 26"/>
                  <a:gd name="T66" fmla="*/ 7 w 51"/>
                  <a:gd name="T67" fmla="*/ 21 h 26"/>
                  <a:gd name="T68" fmla="*/ 11 w 51"/>
                  <a:gd name="T69" fmla="*/ 22 h 26"/>
                  <a:gd name="T70" fmla="*/ 14 w 51"/>
                  <a:gd name="T71" fmla="*/ 20 h 26"/>
                  <a:gd name="T72" fmla="*/ 18 w 51"/>
                  <a:gd name="T73" fmla="*/ 19 h 26"/>
                  <a:gd name="T74" fmla="*/ 19 w 51"/>
                  <a:gd name="T75" fmla="*/ 21 h 26"/>
                  <a:gd name="T76" fmla="*/ 21 w 51"/>
                  <a:gd name="T77" fmla="*/ 23 h 26"/>
                  <a:gd name="T78" fmla="*/ 24 w 51"/>
                  <a:gd name="T79" fmla="*/ 24 h 26"/>
                  <a:gd name="T80" fmla="*/ 28 w 51"/>
                  <a:gd name="T8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26">
                    <a:moveTo>
                      <a:pt x="31" y="25"/>
                    </a:moveTo>
                    <a:cubicBezTo>
                      <a:pt x="32" y="25"/>
                      <a:pt x="33" y="26"/>
                      <a:pt x="34" y="25"/>
                    </a:cubicBezTo>
                    <a:cubicBezTo>
                      <a:pt x="36" y="25"/>
                      <a:pt x="36" y="23"/>
                      <a:pt x="38" y="23"/>
                    </a:cubicBezTo>
                    <a:cubicBezTo>
                      <a:pt x="38" y="23"/>
                      <a:pt x="39" y="23"/>
                      <a:pt x="40" y="23"/>
                    </a:cubicBezTo>
                    <a:cubicBezTo>
                      <a:pt x="41" y="23"/>
                      <a:pt x="41" y="23"/>
                      <a:pt x="42" y="23"/>
                    </a:cubicBezTo>
                    <a:cubicBezTo>
                      <a:pt x="42" y="23"/>
                      <a:pt x="43" y="23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21"/>
                      <a:pt x="45" y="20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6"/>
                      <a:pt x="48" y="15"/>
                      <a:pt x="49" y="15"/>
                    </a:cubicBezTo>
                    <a:cubicBezTo>
                      <a:pt x="49" y="13"/>
                      <a:pt x="47" y="14"/>
                      <a:pt x="47" y="13"/>
                    </a:cubicBezTo>
                    <a:cubicBezTo>
                      <a:pt x="48" y="13"/>
                      <a:pt x="48" y="12"/>
                      <a:pt x="48" y="12"/>
                    </a:cubicBezTo>
                    <a:cubicBezTo>
                      <a:pt x="49" y="12"/>
                      <a:pt x="50" y="13"/>
                      <a:pt x="50" y="13"/>
                    </a:cubicBezTo>
                    <a:cubicBezTo>
                      <a:pt x="51" y="13"/>
                      <a:pt x="51" y="12"/>
                      <a:pt x="51" y="11"/>
                    </a:cubicBezTo>
                    <a:cubicBezTo>
                      <a:pt x="51" y="10"/>
                      <a:pt x="51" y="8"/>
                      <a:pt x="50" y="7"/>
                    </a:cubicBezTo>
                    <a:cubicBezTo>
                      <a:pt x="50" y="7"/>
                      <a:pt x="50" y="6"/>
                      <a:pt x="50" y="6"/>
                    </a:cubicBezTo>
                    <a:cubicBezTo>
                      <a:pt x="50" y="5"/>
                      <a:pt x="50" y="4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3"/>
                      <a:pt x="49" y="2"/>
                    </a:cubicBezTo>
                    <a:cubicBezTo>
                      <a:pt x="49" y="2"/>
                      <a:pt x="48" y="2"/>
                      <a:pt x="48" y="2"/>
                    </a:cubicBezTo>
                    <a:cubicBezTo>
                      <a:pt x="47" y="1"/>
                      <a:pt x="46" y="2"/>
                      <a:pt x="45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1" y="1"/>
                      <a:pt x="40" y="0"/>
                      <a:pt x="38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7" y="0"/>
                      <a:pt x="37" y="1"/>
                      <a:pt x="37" y="1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6" y="2"/>
                      <a:pt x="36" y="3"/>
                      <a:pt x="35" y="4"/>
                    </a:cubicBezTo>
                    <a:cubicBezTo>
                      <a:pt x="35" y="4"/>
                      <a:pt x="34" y="3"/>
                      <a:pt x="34" y="3"/>
                    </a:cubicBezTo>
                    <a:cubicBezTo>
                      <a:pt x="33" y="3"/>
                      <a:pt x="33" y="4"/>
                      <a:pt x="32" y="4"/>
                    </a:cubicBezTo>
                    <a:cubicBezTo>
                      <a:pt x="31" y="4"/>
                      <a:pt x="30" y="3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27" y="4"/>
                      <a:pt x="27" y="5"/>
                      <a:pt x="26" y="5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8"/>
                      <a:pt x="22" y="8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4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22" y="14"/>
                      <a:pt x="22" y="13"/>
                      <a:pt x="21" y="13"/>
                    </a:cubicBezTo>
                    <a:cubicBezTo>
                      <a:pt x="21" y="14"/>
                      <a:pt x="20" y="13"/>
                      <a:pt x="19" y="13"/>
                    </a:cubicBezTo>
                    <a:cubicBezTo>
                      <a:pt x="19" y="13"/>
                      <a:pt x="19" y="13"/>
                      <a:pt x="18" y="13"/>
                    </a:cubicBezTo>
                    <a:cubicBezTo>
                      <a:pt x="18" y="14"/>
                      <a:pt x="17" y="14"/>
                      <a:pt x="17" y="14"/>
                    </a:cubicBezTo>
                    <a:cubicBezTo>
                      <a:pt x="15" y="14"/>
                      <a:pt x="14" y="14"/>
                      <a:pt x="13" y="15"/>
                    </a:cubicBezTo>
                    <a:cubicBezTo>
                      <a:pt x="13" y="15"/>
                      <a:pt x="12" y="15"/>
                      <a:pt x="12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9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1" y="17"/>
                      <a:pt x="1" y="18"/>
                      <a:pt x="1" y="18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3" y="20"/>
                      <a:pt x="3" y="21"/>
                      <a:pt x="3" y="21"/>
                    </a:cubicBezTo>
                    <a:cubicBezTo>
                      <a:pt x="4" y="21"/>
                      <a:pt x="5" y="21"/>
                      <a:pt x="6" y="20"/>
                    </a:cubicBezTo>
                    <a:cubicBezTo>
                      <a:pt x="6" y="19"/>
                      <a:pt x="7" y="20"/>
                      <a:pt x="7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1" y="21"/>
                      <a:pt x="11" y="20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8" y="21"/>
                      <a:pt x="19" y="21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3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9" y="24"/>
                      <a:pt x="30" y="25"/>
                      <a:pt x="31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1" name="Freeform 823">
                <a:extLst>
                  <a:ext uri="{FF2B5EF4-FFF2-40B4-BE49-F238E27FC236}">
                    <a16:creationId xmlns="" xmlns:a16="http://schemas.microsoft.com/office/drawing/2014/main" id="{ED81DCAE-2E6B-324D-9BED-B4C227E8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71850"/>
                <a:ext cx="3175" cy="7938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2" name="Freeform 841">
                <a:extLst>
                  <a:ext uri="{FF2B5EF4-FFF2-40B4-BE49-F238E27FC236}">
                    <a16:creationId xmlns="" xmlns:a16="http://schemas.microsoft.com/office/drawing/2014/main" id="{33F9B584-37C9-D64D-B3D0-8619C56F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8575" y="3892550"/>
                <a:ext cx="7937" cy="20638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0 h 5"/>
                  <a:gd name="T4" fmla="*/ 0 w 2"/>
                  <a:gd name="T5" fmla="*/ 1 h 5"/>
                  <a:gd name="T6" fmla="*/ 1 w 2"/>
                  <a:gd name="T7" fmla="*/ 5 h 5"/>
                  <a:gd name="T8" fmla="*/ 2 w 2"/>
                  <a:gd name="T9" fmla="*/ 4 h 5"/>
                  <a:gd name="T10" fmla="*/ 2 w 2"/>
                  <a:gd name="T11" fmla="*/ 1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50" name="Africa">
              <a:extLst>
                <a:ext uri="{FF2B5EF4-FFF2-40B4-BE49-F238E27FC236}">
                  <a16:creationId xmlns="" xmlns:a16="http://schemas.microsoft.com/office/drawing/2014/main" id="{599FBDD4-B93A-CB4C-A32D-ADD6D999E238}"/>
                </a:ext>
              </a:extLst>
            </p:cNvPr>
            <p:cNvGrpSpPr/>
            <p:nvPr/>
          </p:nvGrpSpPr>
          <p:grpSpPr>
            <a:xfrm>
              <a:off x="4659313" y="3754438"/>
              <a:ext cx="2347912" cy="2190750"/>
              <a:chOff x="4659313" y="3754438"/>
              <a:chExt cx="2347912" cy="2190750"/>
            </a:xfrm>
            <a:grpFill/>
          </p:grpSpPr>
          <p:sp>
            <p:nvSpPr>
              <p:cNvPr id="51" name="Freeform 875">
                <a:extLst>
                  <a:ext uri="{FF2B5EF4-FFF2-40B4-BE49-F238E27FC236}">
                    <a16:creationId xmlns="" xmlns:a16="http://schemas.microsoft.com/office/drawing/2014/main" id="{DF70E4AA-5EB7-994B-975C-7B68D545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7913" y="4600575"/>
                <a:ext cx="33337" cy="25400"/>
              </a:xfrm>
              <a:custGeom>
                <a:avLst/>
                <a:gdLst>
                  <a:gd name="T0" fmla="*/ 0 w 21"/>
                  <a:gd name="T1" fmla="*/ 3 h 16"/>
                  <a:gd name="T2" fmla="*/ 3 w 21"/>
                  <a:gd name="T3" fmla="*/ 10 h 16"/>
                  <a:gd name="T4" fmla="*/ 6 w 21"/>
                  <a:gd name="T5" fmla="*/ 16 h 16"/>
                  <a:gd name="T6" fmla="*/ 16 w 21"/>
                  <a:gd name="T7" fmla="*/ 16 h 16"/>
                  <a:gd name="T8" fmla="*/ 21 w 21"/>
                  <a:gd name="T9" fmla="*/ 10 h 16"/>
                  <a:gd name="T10" fmla="*/ 21 w 21"/>
                  <a:gd name="T11" fmla="*/ 0 h 16"/>
                  <a:gd name="T12" fmla="*/ 0 w 21"/>
                  <a:gd name="T13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0" y="3"/>
                    </a:moveTo>
                    <a:lnTo>
                      <a:pt x="3" y="10"/>
                    </a:lnTo>
                    <a:lnTo>
                      <a:pt x="6" y="16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2" name="Freeform 876">
                <a:extLst>
                  <a:ext uri="{FF2B5EF4-FFF2-40B4-BE49-F238E27FC236}">
                    <a16:creationId xmlns="" xmlns:a16="http://schemas.microsoft.com/office/drawing/2014/main" id="{45C7C882-D1A7-4448-AAFC-FB6680F4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6" y="4075113"/>
                <a:ext cx="238125" cy="200025"/>
              </a:xfrm>
              <a:custGeom>
                <a:avLst/>
                <a:gdLst>
                  <a:gd name="T0" fmla="*/ 26 w 57"/>
                  <a:gd name="T1" fmla="*/ 0 h 48"/>
                  <a:gd name="T2" fmla="*/ 25 w 57"/>
                  <a:gd name="T3" fmla="*/ 4 h 48"/>
                  <a:gd name="T4" fmla="*/ 21 w 57"/>
                  <a:gd name="T5" fmla="*/ 10 h 48"/>
                  <a:gd name="T6" fmla="*/ 18 w 57"/>
                  <a:gd name="T7" fmla="*/ 13 h 48"/>
                  <a:gd name="T8" fmla="*/ 16 w 57"/>
                  <a:gd name="T9" fmla="*/ 21 h 48"/>
                  <a:gd name="T10" fmla="*/ 14 w 57"/>
                  <a:gd name="T11" fmla="*/ 24 h 48"/>
                  <a:gd name="T12" fmla="*/ 8 w 57"/>
                  <a:gd name="T13" fmla="*/ 31 h 48"/>
                  <a:gd name="T14" fmla="*/ 5 w 57"/>
                  <a:gd name="T15" fmla="*/ 38 h 48"/>
                  <a:gd name="T16" fmla="*/ 2 w 57"/>
                  <a:gd name="T17" fmla="*/ 42 h 48"/>
                  <a:gd name="T18" fmla="*/ 2 w 57"/>
                  <a:gd name="T19" fmla="*/ 42 h 48"/>
                  <a:gd name="T20" fmla="*/ 1 w 57"/>
                  <a:gd name="T21" fmla="*/ 48 h 48"/>
                  <a:gd name="T22" fmla="*/ 27 w 57"/>
                  <a:gd name="T23" fmla="*/ 47 h 48"/>
                  <a:gd name="T24" fmla="*/ 26 w 57"/>
                  <a:gd name="T25" fmla="*/ 36 h 48"/>
                  <a:gd name="T26" fmla="*/ 30 w 57"/>
                  <a:gd name="T27" fmla="*/ 33 h 48"/>
                  <a:gd name="T28" fmla="*/ 34 w 57"/>
                  <a:gd name="T29" fmla="*/ 32 h 48"/>
                  <a:gd name="T30" fmla="*/ 34 w 57"/>
                  <a:gd name="T31" fmla="*/ 13 h 48"/>
                  <a:gd name="T32" fmla="*/ 57 w 57"/>
                  <a:gd name="T33" fmla="*/ 13 h 48"/>
                  <a:gd name="T34" fmla="*/ 57 w 57"/>
                  <a:gd name="T35" fmla="*/ 3 h 48"/>
                  <a:gd name="T36" fmla="*/ 57 w 57"/>
                  <a:gd name="T37" fmla="*/ 0 h 48"/>
                  <a:gd name="T38" fmla="*/ 27 w 57"/>
                  <a:gd name="T39" fmla="*/ 0 h 48"/>
                  <a:gd name="T40" fmla="*/ 26 w 57"/>
                  <a:gd name="T4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48">
                    <a:moveTo>
                      <a:pt x="26" y="0"/>
                    </a:moveTo>
                    <a:cubicBezTo>
                      <a:pt x="26" y="0"/>
                      <a:pt x="26" y="3"/>
                      <a:pt x="25" y="4"/>
                    </a:cubicBezTo>
                    <a:cubicBezTo>
                      <a:pt x="25" y="7"/>
                      <a:pt x="23" y="9"/>
                      <a:pt x="21" y="10"/>
                    </a:cubicBezTo>
                    <a:cubicBezTo>
                      <a:pt x="20" y="11"/>
                      <a:pt x="18" y="11"/>
                      <a:pt x="18" y="13"/>
                    </a:cubicBezTo>
                    <a:cubicBezTo>
                      <a:pt x="17" y="16"/>
                      <a:pt x="15" y="18"/>
                      <a:pt x="16" y="21"/>
                    </a:cubicBezTo>
                    <a:cubicBezTo>
                      <a:pt x="16" y="23"/>
                      <a:pt x="15" y="24"/>
                      <a:pt x="14" y="24"/>
                    </a:cubicBezTo>
                    <a:cubicBezTo>
                      <a:pt x="12" y="27"/>
                      <a:pt x="10" y="28"/>
                      <a:pt x="8" y="31"/>
                    </a:cubicBezTo>
                    <a:cubicBezTo>
                      <a:pt x="7" y="33"/>
                      <a:pt x="6" y="35"/>
                      <a:pt x="5" y="38"/>
                    </a:cubicBezTo>
                    <a:cubicBezTo>
                      <a:pt x="5" y="39"/>
                      <a:pt x="5" y="41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4"/>
                      <a:pt x="0" y="46"/>
                      <a:pt x="1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3" name="Freeform 878">
                <a:extLst>
                  <a:ext uri="{FF2B5EF4-FFF2-40B4-BE49-F238E27FC236}">
                    <a16:creationId xmlns="" xmlns:a16="http://schemas.microsoft.com/office/drawing/2014/main" id="{882FAC03-AC40-7A44-ACA6-285E3357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8063" y="5337175"/>
                <a:ext cx="220662" cy="204788"/>
              </a:xfrm>
              <a:custGeom>
                <a:avLst/>
                <a:gdLst>
                  <a:gd name="T0" fmla="*/ 48 w 53"/>
                  <a:gd name="T1" fmla="*/ 40 h 49"/>
                  <a:gd name="T2" fmla="*/ 49 w 53"/>
                  <a:gd name="T3" fmla="*/ 38 h 49"/>
                  <a:gd name="T4" fmla="*/ 49 w 53"/>
                  <a:gd name="T5" fmla="*/ 36 h 49"/>
                  <a:gd name="T6" fmla="*/ 53 w 53"/>
                  <a:gd name="T7" fmla="*/ 31 h 49"/>
                  <a:gd name="T8" fmla="*/ 53 w 53"/>
                  <a:gd name="T9" fmla="*/ 30 h 49"/>
                  <a:gd name="T10" fmla="*/ 53 w 53"/>
                  <a:gd name="T11" fmla="*/ 30 h 49"/>
                  <a:gd name="T12" fmla="*/ 51 w 53"/>
                  <a:gd name="T13" fmla="*/ 29 h 49"/>
                  <a:gd name="T14" fmla="*/ 51 w 53"/>
                  <a:gd name="T15" fmla="*/ 27 h 49"/>
                  <a:gd name="T16" fmla="*/ 52 w 53"/>
                  <a:gd name="T17" fmla="*/ 25 h 49"/>
                  <a:gd name="T18" fmla="*/ 50 w 53"/>
                  <a:gd name="T19" fmla="*/ 24 h 49"/>
                  <a:gd name="T20" fmla="*/ 50 w 53"/>
                  <a:gd name="T21" fmla="*/ 23 h 49"/>
                  <a:gd name="T22" fmla="*/ 52 w 53"/>
                  <a:gd name="T23" fmla="*/ 22 h 49"/>
                  <a:gd name="T24" fmla="*/ 52 w 53"/>
                  <a:gd name="T25" fmla="*/ 21 h 49"/>
                  <a:gd name="T26" fmla="*/ 52 w 53"/>
                  <a:gd name="T27" fmla="*/ 21 h 49"/>
                  <a:gd name="T28" fmla="*/ 52 w 53"/>
                  <a:gd name="T29" fmla="*/ 21 h 49"/>
                  <a:gd name="T30" fmla="*/ 53 w 53"/>
                  <a:gd name="T31" fmla="*/ 20 h 49"/>
                  <a:gd name="T32" fmla="*/ 52 w 53"/>
                  <a:gd name="T33" fmla="*/ 18 h 49"/>
                  <a:gd name="T34" fmla="*/ 52 w 53"/>
                  <a:gd name="T35" fmla="*/ 17 h 49"/>
                  <a:gd name="T36" fmla="*/ 52 w 53"/>
                  <a:gd name="T37" fmla="*/ 16 h 49"/>
                  <a:gd name="T38" fmla="*/ 52 w 53"/>
                  <a:gd name="T39" fmla="*/ 16 h 49"/>
                  <a:gd name="T40" fmla="*/ 52 w 53"/>
                  <a:gd name="T41" fmla="*/ 14 h 49"/>
                  <a:gd name="T42" fmla="*/ 52 w 53"/>
                  <a:gd name="T43" fmla="*/ 14 h 49"/>
                  <a:gd name="T44" fmla="*/ 52 w 53"/>
                  <a:gd name="T45" fmla="*/ 12 h 49"/>
                  <a:gd name="T46" fmla="*/ 51 w 53"/>
                  <a:gd name="T47" fmla="*/ 9 h 49"/>
                  <a:gd name="T48" fmla="*/ 52 w 53"/>
                  <a:gd name="T49" fmla="*/ 7 h 49"/>
                  <a:gd name="T50" fmla="*/ 51 w 53"/>
                  <a:gd name="T51" fmla="*/ 7 h 49"/>
                  <a:gd name="T52" fmla="*/ 48 w 53"/>
                  <a:gd name="T53" fmla="*/ 6 h 49"/>
                  <a:gd name="T54" fmla="*/ 45 w 53"/>
                  <a:gd name="T55" fmla="*/ 6 h 49"/>
                  <a:gd name="T56" fmla="*/ 40 w 53"/>
                  <a:gd name="T57" fmla="*/ 3 h 49"/>
                  <a:gd name="T58" fmla="*/ 35 w 53"/>
                  <a:gd name="T59" fmla="*/ 3 h 49"/>
                  <a:gd name="T60" fmla="*/ 35 w 53"/>
                  <a:gd name="T61" fmla="*/ 0 h 49"/>
                  <a:gd name="T62" fmla="*/ 29 w 53"/>
                  <a:gd name="T63" fmla="*/ 0 h 49"/>
                  <a:gd name="T64" fmla="*/ 25 w 53"/>
                  <a:gd name="T65" fmla="*/ 2 h 49"/>
                  <a:gd name="T66" fmla="*/ 24 w 53"/>
                  <a:gd name="T67" fmla="*/ 6 h 49"/>
                  <a:gd name="T68" fmla="*/ 17 w 53"/>
                  <a:gd name="T69" fmla="*/ 9 h 49"/>
                  <a:gd name="T70" fmla="*/ 12 w 53"/>
                  <a:gd name="T71" fmla="*/ 17 h 49"/>
                  <a:gd name="T72" fmla="*/ 10 w 53"/>
                  <a:gd name="T73" fmla="*/ 17 h 49"/>
                  <a:gd name="T74" fmla="*/ 9 w 53"/>
                  <a:gd name="T75" fmla="*/ 17 h 49"/>
                  <a:gd name="T76" fmla="*/ 6 w 53"/>
                  <a:gd name="T77" fmla="*/ 16 h 49"/>
                  <a:gd name="T78" fmla="*/ 4 w 53"/>
                  <a:gd name="T79" fmla="*/ 17 h 49"/>
                  <a:gd name="T80" fmla="*/ 3 w 53"/>
                  <a:gd name="T81" fmla="*/ 15 h 49"/>
                  <a:gd name="T82" fmla="*/ 0 w 53"/>
                  <a:gd name="T83" fmla="*/ 15 h 49"/>
                  <a:gd name="T84" fmla="*/ 0 w 53"/>
                  <a:gd name="T85" fmla="*/ 17 h 49"/>
                  <a:gd name="T86" fmla="*/ 5 w 53"/>
                  <a:gd name="T87" fmla="*/ 24 h 49"/>
                  <a:gd name="T88" fmla="*/ 6 w 53"/>
                  <a:gd name="T89" fmla="*/ 28 h 49"/>
                  <a:gd name="T90" fmla="*/ 9 w 53"/>
                  <a:gd name="T91" fmla="*/ 30 h 49"/>
                  <a:gd name="T92" fmla="*/ 13 w 53"/>
                  <a:gd name="T93" fmla="*/ 32 h 49"/>
                  <a:gd name="T94" fmla="*/ 14 w 53"/>
                  <a:gd name="T95" fmla="*/ 35 h 49"/>
                  <a:gd name="T96" fmla="*/ 16 w 53"/>
                  <a:gd name="T97" fmla="*/ 35 h 49"/>
                  <a:gd name="T98" fmla="*/ 16 w 53"/>
                  <a:gd name="T99" fmla="*/ 39 h 49"/>
                  <a:gd name="T100" fmla="*/ 19 w 53"/>
                  <a:gd name="T101" fmla="*/ 43 h 49"/>
                  <a:gd name="T102" fmla="*/ 25 w 53"/>
                  <a:gd name="T103" fmla="*/ 44 h 49"/>
                  <a:gd name="T104" fmla="*/ 25 w 53"/>
                  <a:gd name="T105" fmla="*/ 46 h 49"/>
                  <a:gd name="T106" fmla="*/ 28 w 53"/>
                  <a:gd name="T107" fmla="*/ 47 h 49"/>
                  <a:gd name="T108" fmla="*/ 30 w 53"/>
                  <a:gd name="T109" fmla="*/ 47 h 49"/>
                  <a:gd name="T110" fmla="*/ 34 w 53"/>
                  <a:gd name="T111" fmla="*/ 48 h 49"/>
                  <a:gd name="T112" fmla="*/ 39 w 53"/>
                  <a:gd name="T113" fmla="*/ 48 h 49"/>
                  <a:gd name="T114" fmla="*/ 41 w 53"/>
                  <a:gd name="T115" fmla="*/ 49 h 49"/>
                  <a:gd name="T116" fmla="*/ 49 w 53"/>
                  <a:gd name="T117" fmla="*/ 41 h 49"/>
                  <a:gd name="T118" fmla="*/ 48 w 53"/>
                  <a:gd name="T119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49">
                    <a:moveTo>
                      <a:pt x="48" y="40"/>
                    </a:move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52" y="17"/>
                      <a:pt x="52" y="16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9" y="41"/>
                      <a:pt x="49" y="41"/>
                      <a:pt x="49" y="41"/>
                    </a:cubicBezTo>
                    <a:lnTo>
                      <a:pt x="48" y="4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4" name="Freeform 879">
                <a:extLst>
                  <a:ext uri="{FF2B5EF4-FFF2-40B4-BE49-F238E27FC236}">
                    <a16:creationId xmlns="" xmlns:a16="http://schemas.microsoft.com/office/drawing/2014/main" id="{2E7BD56D-D1E9-D441-969E-4D1D7C5E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988" y="5126038"/>
                <a:ext cx="328612" cy="282575"/>
              </a:xfrm>
              <a:custGeom>
                <a:avLst/>
                <a:gdLst>
                  <a:gd name="T0" fmla="*/ 67 w 79"/>
                  <a:gd name="T1" fmla="*/ 5 h 68"/>
                  <a:gd name="T2" fmla="*/ 64 w 79"/>
                  <a:gd name="T3" fmla="*/ 2 h 68"/>
                  <a:gd name="T4" fmla="*/ 59 w 79"/>
                  <a:gd name="T5" fmla="*/ 0 h 68"/>
                  <a:gd name="T6" fmla="*/ 47 w 79"/>
                  <a:gd name="T7" fmla="*/ 2 h 68"/>
                  <a:gd name="T8" fmla="*/ 47 w 79"/>
                  <a:gd name="T9" fmla="*/ 3 h 68"/>
                  <a:gd name="T10" fmla="*/ 45 w 79"/>
                  <a:gd name="T11" fmla="*/ 10 h 68"/>
                  <a:gd name="T12" fmla="*/ 45 w 79"/>
                  <a:gd name="T13" fmla="*/ 11 h 68"/>
                  <a:gd name="T14" fmla="*/ 44 w 79"/>
                  <a:gd name="T15" fmla="*/ 14 h 68"/>
                  <a:gd name="T16" fmla="*/ 45 w 79"/>
                  <a:gd name="T17" fmla="*/ 16 h 68"/>
                  <a:gd name="T18" fmla="*/ 43 w 79"/>
                  <a:gd name="T19" fmla="*/ 25 h 68"/>
                  <a:gd name="T20" fmla="*/ 47 w 79"/>
                  <a:gd name="T21" fmla="*/ 28 h 68"/>
                  <a:gd name="T22" fmla="*/ 50 w 79"/>
                  <a:gd name="T23" fmla="*/ 27 h 68"/>
                  <a:gd name="T24" fmla="*/ 53 w 79"/>
                  <a:gd name="T25" fmla="*/ 36 h 68"/>
                  <a:gd name="T26" fmla="*/ 52 w 79"/>
                  <a:gd name="T27" fmla="*/ 35 h 68"/>
                  <a:gd name="T28" fmla="*/ 52 w 79"/>
                  <a:gd name="T29" fmla="*/ 34 h 68"/>
                  <a:gd name="T30" fmla="*/ 49 w 79"/>
                  <a:gd name="T31" fmla="*/ 36 h 68"/>
                  <a:gd name="T32" fmla="*/ 46 w 79"/>
                  <a:gd name="T33" fmla="*/ 34 h 68"/>
                  <a:gd name="T34" fmla="*/ 44 w 79"/>
                  <a:gd name="T35" fmla="*/ 31 h 68"/>
                  <a:gd name="T36" fmla="*/ 42 w 79"/>
                  <a:gd name="T37" fmla="*/ 29 h 68"/>
                  <a:gd name="T38" fmla="*/ 38 w 79"/>
                  <a:gd name="T39" fmla="*/ 27 h 68"/>
                  <a:gd name="T40" fmla="*/ 35 w 79"/>
                  <a:gd name="T41" fmla="*/ 23 h 68"/>
                  <a:gd name="T42" fmla="*/ 34 w 79"/>
                  <a:gd name="T43" fmla="*/ 25 h 68"/>
                  <a:gd name="T44" fmla="*/ 27 w 79"/>
                  <a:gd name="T45" fmla="*/ 25 h 68"/>
                  <a:gd name="T46" fmla="*/ 24 w 79"/>
                  <a:gd name="T47" fmla="*/ 24 h 68"/>
                  <a:gd name="T48" fmla="*/ 23 w 79"/>
                  <a:gd name="T49" fmla="*/ 20 h 68"/>
                  <a:gd name="T50" fmla="*/ 16 w 79"/>
                  <a:gd name="T51" fmla="*/ 22 h 68"/>
                  <a:gd name="T52" fmla="*/ 15 w 79"/>
                  <a:gd name="T53" fmla="*/ 21 h 68"/>
                  <a:gd name="T54" fmla="*/ 14 w 79"/>
                  <a:gd name="T55" fmla="*/ 18 h 68"/>
                  <a:gd name="T56" fmla="*/ 14 w 79"/>
                  <a:gd name="T57" fmla="*/ 21 h 68"/>
                  <a:gd name="T58" fmla="*/ 14 w 79"/>
                  <a:gd name="T59" fmla="*/ 23 h 68"/>
                  <a:gd name="T60" fmla="*/ 13 w 79"/>
                  <a:gd name="T61" fmla="*/ 27 h 68"/>
                  <a:gd name="T62" fmla="*/ 13 w 79"/>
                  <a:gd name="T63" fmla="*/ 31 h 68"/>
                  <a:gd name="T64" fmla="*/ 0 w 79"/>
                  <a:gd name="T65" fmla="*/ 32 h 68"/>
                  <a:gd name="T66" fmla="*/ 4 w 79"/>
                  <a:gd name="T67" fmla="*/ 60 h 68"/>
                  <a:gd name="T68" fmla="*/ 15 w 79"/>
                  <a:gd name="T69" fmla="*/ 64 h 68"/>
                  <a:gd name="T70" fmla="*/ 22 w 79"/>
                  <a:gd name="T71" fmla="*/ 66 h 68"/>
                  <a:gd name="T72" fmla="*/ 26 w 79"/>
                  <a:gd name="T73" fmla="*/ 68 h 68"/>
                  <a:gd name="T74" fmla="*/ 31 w 79"/>
                  <a:gd name="T75" fmla="*/ 68 h 68"/>
                  <a:gd name="T76" fmla="*/ 34 w 79"/>
                  <a:gd name="T77" fmla="*/ 68 h 68"/>
                  <a:gd name="T78" fmla="*/ 46 w 79"/>
                  <a:gd name="T79" fmla="*/ 57 h 68"/>
                  <a:gd name="T80" fmla="*/ 51 w 79"/>
                  <a:gd name="T81" fmla="*/ 51 h 68"/>
                  <a:gd name="T82" fmla="*/ 56 w 79"/>
                  <a:gd name="T83" fmla="*/ 47 h 68"/>
                  <a:gd name="T84" fmla="*/ 72 w 79"/>
                  <a:gd name="T85" fmla="*/ 36 h 68"/>
                  <a:gd name="T86" fmla="*/ 74 w 79"/>
                  <a:gd name="T87" fmla="*/ 31 h 68"/>
                  <a:gd name="T88" fmla="*/ 77 w 79"/>
                  <a:gd name="T89" fmla="*/ 28 h 68"/>
                  <a:gd name="T90" fmla="*/ 77 w 79"/>
                  <a:gd name="T91" fmla="*/ 24 h 68"/>
                  <a:gd name="T92" fmla="*/ 76 w 79"/>
                  <a:gd name="T93" fmla="*/ 21 h 68"/>
                  <a:gd name="T94" fmla="*/ 76 w 79"/>
                  <a:gd name="T95" fmla="*/ 18 h 68"/>
                  <a:gd name="T96" fmla="*/ 79 w 79"/>
                  <a:gd name="T97" fmla="*/ 14 h 68"/>
                  <a:gd name="T98" fmla="*/ 77 w 79"/>
                  <a:gd name="T99" fmla="*/ 12 h 68"/>
                  <a:gd name="T100" fmla="*/ 76 w 79"/>
                  <a:gd name="T101" fmla="*/ 9 h 68"/>
                  <a:gd name="T102" fmla="*/ 74 w 79"/>
                  <a:gd name="T103" fmla="*/ 8 h 68"/>
                  <a:gd name="T104" fmla="*/ 68 w 79"/>
                  <a:gd name="T105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" h="68">
                    <a:moveTo>
                      <a:pt x="68" y="6"/>
                    </a:move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2"/>
                      <a:pt x="14" y="23"/>
                      <a:pt x="14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4" y="68"/>
                      <a:pt x="34" y="68"/>
                      <a:pt x="34" y="68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1" y="6"/>
                      <a:pt x="71" y="6"/>
                      <a:pt x="71" y="6"/>
                    </a:cubicBezTo>
                    <a:lnTo>
                      <a:pt x="68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5" name="Freeform 880">
                <a:extLst>
                  <a:ext uri="{FF2B5EF4-FFF2-40B4-BE49-F238E27FC236}">
                    <a16:creationId xmlns="" xmlns:a16="http://schemas.microsoft.com/office/drawing/2014/main" id="{DDD4550B-A0F7-9D41-A630-69D4FF4B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1888" y="4770438"/>
                <a:ext cx="150812" cy="158750"/>
              </a:xfrm>
              <a:custGeom>
                <a:avLst/>
                <a:gdLst>
                  <a:gd name="T0" fmla="*/ 79 w 95"/>
                  <a:gd name="T1" fmla="*/ 66 h 100"/>
                  <a:gd name="T2" fmla="*/ 84 w 95"/>
                  <a:gd name="T3" fmla="*/ 58 h 100"/>
                  <a:gd name="T4" fmla="*/ 87 w 95"/>
                  <a:gd name="T5" fmla="*/ 56 h 100"/>
                  <a:gd name="T6" fmla="*/ 92 w 95"/>
                  <a:gd name="T7" fmla="*/ 53 h 100"/>
                  <a:gd name="T8" fmla="*/ 95 w 95"/>
                  <a:gd name="T9" fmla="*/ 48 h 100"/>
                  <a:gd name="T10" fmla="*/ 95 w 95"/>
                  <a:gd name="T11" fmla="*/ 42 h 100"/>
                  <a:gd name="T12" fmla="*/ 95 w 95"/>
                  <a:gd name="T13" fmla="*/ 37 h 100"/>
                  <a:gd name="T14" fmla="*/ 95 w 95"/>
                  <a:gd name="T15" fmla="*/ 32 h 100"/>
                  <a:gd name="T16" fmla="*/ 84 w 95"/>
                  <a:gd name="T17" fmla="*/ 19 h 100"/>
                  <a:gd name="T18" fmla="*/ 84 w 95"/>
                  <a:gd name="T19" fmla="*/ 11 h 100"/>
                  <a:gd name="T20" fmla="*/ 82 w 95"/>
                  <a:gd name="T21" fmla="*/ 8 h 100"/>
                  <a:gd name="T22" fmla="*/ 82 w 95"/>
                  <a:gd name="T23" fmla="*/ 6 h 100"/>
                  <a:gd name="T24" fmla="*/ 79 w 95"/>
                  <a:gd name="T25" fmla="*/ 6 h 100"/>
                  <a:gd name="T26" fmla="*/ 76 w 95"/>
                  <a:gd name="T27" fmla="*/ 3 h 100"/>
                  <a:gd name="T28" fmla="*/ 76 w 95"/>
                  <a:gd name="T29" fmla="*/ 0 h 100"/>
                  <a:gd name="T30" fmla="*/ 69 w 95"/>
                  <a:gd name="T31" fmla="*/ 8 h 100"/>
                  <a:gd name="T32" fmla="*/ 58 w 95"/>
                  <a:gd name="T33" fmla="*/ 6 h 100"/>
                  <a:gd name="T34" fmla="*/ 48 w 95"/>
                  <a:gd name="T35" fmla="*/ 8 h 100"/>
                  <a:gd name="T36" fmla="*/ 45 w 95"/>
                  <a:gd name="T37" fmla="*/ 14 h 100"/>
                  <a:gd name="T38" fmla="*/ 40 w 95"/>
                  <a:gd name="T39" fmla="*/ 11 h 100"/>
                  <a:gd name="T40" fmla="*/ 37 w 95"/>
                  <a:gd name="T41" fmla="*/ 8 h 100"/>
                  <a:gd name="T42" fmla="*/ 34 w 95"/>
                  <a:gd name="T43" fmla="*/ 11 h 100"/>
                  <a:gd name="T44" fmla="*/ 27 w 95"/>
                  <a:gd name="T45" fmla="*/ 8 h 100"/>
                  <a:gd name="T46" fmla="*/ 21 w 95"/>
                  <a:gd name="T47" fmla="*/ 14 h 100"/>
                  <a:gd name="T48" fmla="*/ 21 w 95"/>
                  <a:gd name="T49" fmla="*/ 16 h 100"/>
                  <a:gd name="T50" fmla="*/ 19 w 95"/>
                  <a:gd name="T51" fmla="*/ 21 h 100"/>
                  <a:gd name="T52" fmla="*/ 21 w 95"/>
                  <a:gd name="T53" fmla="*/ 24 h 100"/>
                  <a:gd name="T54" fmla="*/ 21 w 95"/>
                  <a:gd name="T55" fmla="*/ 27 h 100"/>
                  <a:gd name="T56" fmla="*/ 19 w 95"/>
                  <a:gd name="T57" fmla="*/ 32 h 100"/>
                  <a:gd name="T58" fmla="*/ 24 w 95"/>
                  <a:gd name="T59" fmla="*/ 32 h 100"/>
                  <a:gd name="T60" fmla="*/ 29 w 95"/>
                  <a:gd name="T61" fmla="*/ 37 h 100"/>
                  <a:gd name="T62" fmla="*/ 6 w 95"/>
                  <a:gd name="T63" fmla="*/ 61 h 100"/>
                  <a:gd name="T64" fmla="*/ 0 w 95"/>
                  <a:gd name="T65" fmla="*/ 77 h 100"/>
                  <a:gd name="T66" fmla="*/ 0 w 95"/>
                  <a:gd name="T67" fmla="*/ 100 h 100"/>
                  <a:gd name="T68" fmla="*/ 8 w 95"/>
                  <a:gd name="T69" fmla="*/ 100 h 100"/>
                  <a:gd name="T70" fmla="*/ 13 w 95"/>
                  <a:gd name="T71" fmla="*/ 95 h 100"/>
                  <a:gd name="T72" fmla="*/ 76 w 95"/>
                  <a:gd name="T73" fmla="*/ 95 h 100"/>
                  <a:gd name="T74" fmla="*/ 76 w 95"/>
                  <a:gd name="T75" fmla="*/ 74 h 100"/>
                  <a:gd name="T76" fmla="*/ 79 w 95"/>
                  <a:gd name="T77" fmla="*/ 6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100">
                    <a:moveTo>
                      <a:pt x="79" y="66"/>
                    </a:moveTo>
                    <a:lnTo>
                      <a:pt x="84" y="58"/>
                    </a:lnTo>
                    <a:lnTo>
                      <a:pt x="87" y="56"/>
                    </a:lnTo>
                    <a:lnTo>
                      <a:pt x="92" y="53"/>
                    </a:lnTo>
                    <a:lnTo>
                      <a:pt x="95" y="48"/>
                    </a:lnTo>
                    <a:lnTo>
                      <a:pt x="95" y="42"/>
                    </a:lnTo>
                    <a:lnTo>
                      <a:pt x="95" y="37"/>
                    </a:lnTo>
                    <a:lnTo>
                      <a:pt x="95" y="32"/>
                    </a:lnTo>
                    <a:lnTo>
                      <a:pt x="84" y="19"/>
                    </a:lnTo>
                    <a:lnTo>
                      <a:pt x="84" y="11"/>
                    </a:lnTo>
                    <a:lnTo>
                      <a:pt x="82" y="8"/>
                    </a:lnTo>
                    <a:lnTo>
                      <a:pt x="82" y="6"/>
                    </a:lnTo>
                    <a:lnTo>
                      <a:pt x="79" y="6"/>
                    </a:lnTo>
                    <a:lnTo>
                      <a:pt x="76" y="3"/>
                    </a:lnTo>
                    <a:lnTo>
                      <a:pt x="76" y="0"/>
                    </a:lnTo>
                    <a:lnTo>
                      <a:pt x="69" y="8"/>
                    </a:lnTo>
                    <a:lnTo>
                      <a:pt x="58" y="6"/>
                    </a:lnTo>
                    <a:lnTo>
                      <a:pt x="48" y="8"/>
                    </a:lnTo>
                    <a:lnTo>
                      <a:pt x="45" y="14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11"/>
                    </a:lnTo>
                    <a:lnTo>
                      <a:pt x="27" y="8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7"/>
                    </a:lnTo>
                    <a:lnTo>
                      <a:pt x="19" y="32"/>
                    </a:lnTo>
                    <a:lnTo>
                      <a:pt x="24" y="32"/>
                    </a:lnTo>
                    <a:lnTo>
                      <a:pt x="29" y="37"/>
                    </a:lnTo>
                    <a:lnTo>
                      <a:pt x="6" y="61"/>
                    </a:lnTo>
                    <a:lnTo>
                      <a:pt x="0" y="77"/>
                    </a:lnTo>
                    <a:lnTo>
                      <a:pt x="0" y="100"/>
                    </a:lnTo>
                    <a:lnTo>
                      <a:pt x="8" y="100"/>
                    </a:lnTo>
                    <a:lnTo>
                      <a:pt x="13" y="95"/>
                    </a:lnTo>
                    <a:lnTo>
                      <a:pt x="76" y="95"/>
                    </a:lnTo>
                    <a:lnTo>
                      <a:pt x="76" y="74"/>
                    </a:lnTo>
                    <a:lnTo>
                      <a:pt x="79" y="6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6" name="Freeform 881">
                <a:extLst>
                  <a:ext uri="{FF2B5EF4-FFF2-40B4-BE49-F238E27FC236}">
                    <a16:creationId xmlns="" xmlns:a16="http://schemas.microsoft.com/office/drawing/2014/main" id="{0703A902-9B5B-FC48-83E5-925C5B18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754438"/>
                <a:ext cx="117475" cy="238125"/>
              </a:xfrm>
              <a:custGeom>
                <a:avLst/>
                <a:gdLst>
                  <a:gd name="T0" fmla="*/ 19 w 28"/>
                  <a:gd name="T1" fmla="*/ 51 h 57"/>
                  <a:gd name="T2" fmla="*/ 18 w 28"/>
                  <a:gd name="T3" fmla="*/ 48 h 57"/>
                  <a:gd name="T4" fmla="*/ 23 w 28"/>
                  <a:gd name="T5" fmla="*/ 42 h 57"/>
                  <a:gd name="T6" fmla="*/ 28 w 28"/>
                  <a:gd name="T7" fmla="*/ 40 h 57"/>
                  <a:gd name="T8" fmla="*/ 28 w 28"/>
                  <a:gd name="T9" fmla="*/ 34 h 57"/>
                  <a:gd name="T10" fmla="*/ 24 w 28"/>
                  <a:gd name="T11" fmla="*/ 31 h 57"/>
                  <a:gd name="T12" fmla="*/ 23 w 28"/>
                  <a:gd name="T13" fmla="*/ 30 h 57"/>
                  <a:gd name="T14" fmla="*/ 25 w 28"/>
                  <a:gd name="T15" fmla="*/ 29 h 57"/>
                  <a:gd name="T16" fmla="*/ 23 w 28"/>
                  <a:gd name="T17" fmla="*/ 29 h 57"/>
                  <a:gd name="T18" fmla="*/ 19 w 28"/>
                  <a:gd name="T19" fmla="*/ 28 h 57"/>
                  <a:gd name="T20" fmla="*/ 25 w 28"/>
                  <a:gd name="T21" fmla="*/ 19 h 57"/>
                  <a:gd name="T22" fmla="*/ 22 w 28"/>
                  <a:gd name="T23" fmla="*/ 12 h 57"/>
                  <a:gd name="T24" fmla="*/ 25 w 28"/>
                  <a:gd name="T25" fmla="*/ 4 h 57"/>
                  <a:gd name="T26" fmla="*/ 24 w 28"/>
                  <a:gd name="T27" fmla="*/ 2 h 57"/>
                  <a:gd name="T28" fmla="*/ 19 w 28"/>
                  <a:gd name="T29" fmla="*/ 2 h 57"/>
                  <a:gd name="T30" fmla="*/ 12 w 28"/>
                  <a:gd name="T31" fmla="*/ 1 h 57"/>
                  <a:gd name="T32" fmla="*/ 8 w 28"/>
                  <a:gd name="T33" fmla="*/ 3 h 57"/>
                  <a:gd name="T34" fmla="*/ 7 w 28"/>
                  <a:gd name="T35" fmla="*/ 4 h 57"/>
                  <a:gd name="T36" fmla="*/ 5 w 28"/>
                  <a:gd name="T37" fmla="*/ 6 h 57"/>
                  <a:gd name="T38" fmla="*/ 6 w 28"/>
                  <a:gd name="T39" fmla="*/ 8 h 57"/>
                  <a:gd name="T40" fmla="*/ 6 w 28"/>
                  <a:gd name="T41" fmla="*/ 9 h 57"/>
                  <a:gd name="T42" fmla="*/ 6 w 28"/>
                  <a:gd name="T43" fmla="*/ 11 h 57"/>
                  <a:gd name="T44" fmla="*/ 6 w 28"/>
                  <a:gd name="T45" fmla="*/ 12 h 57"/>
                  <a:gd name="T46" fmla="*/ 6 w 28"/>
                  <a:gd name="T47" fmla="*/ 14 h 57"/>
                  <a:gd name="T48" fmla="*/ 6 w 28"/>
                  <a:gd name="T49" fmla="*/ 16 h 57"/>
                  <a:gd name="T50" fmla="*/ 6 w 28"/>
                  <a:gd name="T51" fmla="*/ 19 h 57"/>
                  <a:gd name="T52" fmla="*/ 0 w 28"/>
                  <a:gd name="T53" fmla="*/ 26 h 57"/>
                  <a:gd name="T54" fmla="*/ 2 w 28"/>
                  <a:gd name="T55" fmla="*/ 31 h 57"/>
                  <a:gd name="T56" fmla="*/ 4 w 28"/>
                  <a:gd name="T57" fmla="*/ 34 h 57"/>
                  <a:gd name="T58" fmla="*/ 6 w 28"/>
                  <a:gd name="T59" fmla="*/ 39 h 57"/>
                  <a:gd name="T60" fmla="*/ 14 w 28"/>
                  <a:gd name="T61" fmla="*/ 57 h 57"/>
                  <a:gd name="T62" fmla="*/ 19 w 28"/>
                  <a:gd name="T63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57">
                    <a:moveTo>
                      <a:pt x="19" y="54"/>
                    </a:move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0"/>
                    </a:cubicBezTo>
                    <a:cubicBezTo>
                      <a:pt x="19" y="50"/>
                      <a:pt x="18" y="48"/>
                      <a:pt x="18" y="48"/>
                    </a:cubicBezTo>
                    <a:cubicBezTo>
                      <a:pt x="18" y="48"/>
                      <a:pt x="18" y="47"/>
                      <a:pt x="18" y="47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4"/>
                      <a:pt x="26" y="34"/>
                      <a:pt x="26" y="32"/>
                    </a:cubicBezTo>
                    <a:cubicBezTo>
                      <a:pt x="25" y="31"/>
                      <a:pt x="25" y="31"/>
                      <a:pt x="24" y="31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2" y="31"/>
                      <a:pt x="23" y="31"/>
                      <a:pt x="23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29"/>
                    </a:cubicBezTo>
                    <a:cubicBezTo>
                      <a:pt x="25" y="29"/>
                      <a:pt x="24" y="29"/>
                      <a:pt x="24" y="29"/>
                    </a:cubicBezTo>
                    <a:cubicBezTo>
                      <a:pt x="24" y="28"/>
                      <a:pt x="23" y="29"/>
                      <a:pt x="23" y="29"/>
                    </a:cubicBezTo>
                    <a:cubicBezTo>
                      <a:pt x="23" y="29"/>
                      <a:pt x="23" y="30"/>
                      <a:pt x="23" y="30"/>
                    </a:cubicBezTo>
                    <a:cubicBezTo>
                      <a:pt x="22" y="31"/>
                      <a:pt x="19" y="30"/>
                      <a:pt x="19" y="28"/>
                    </a:cubicBezTo>
                    <a:cubicBezTo>
                      <a:pt x="18" y="27"/>
                      <a:pt x="18" y="25"/>
                      <a:pt x="20" y="25"/>
                    </a:cubicBezTo>
                    <a:cubicBezTo>
                      <a:pt x="22" y="23"/>
                      <a:pt x="24" y="21"/>
                      <a:pt x="25" y="19"/>
                    </a:cubicBezTo>
                    <a:cubicBezTo>
                      <a:pt x="25" y="17"/>
                      <a:pt x="24" y="16"/>
                      <a:pt x="25" y="15"/>
                    </a:cubicBezTo>
                    <a:cubicBezTo>
                      <a:pt x="24" y="14"/>
                      <a:pt x="23" y="13"/>
                      <a:pt x="22" y="12"/>
                    </a:cubicBezTo>
                    <a:cubicBezTo>
                      <a:pt x="21" y="11"/>
                      <a:pt x="21" y="9"/>
                      <a:pt x="22" y="8"/>
                    </a:cubicBezTo>
                    <a:cubicBezTo>
                      <a:pt x="24" y="7"/>
                      <a:pt x="24" y="5"/>
                      <a:pt x="25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3" y="4"/>
                      <a:pt x="22" y="4"/>
                      <a:pt x="20" y="5"/>
                    </a:cubicBezTo>
                    <a:cubicBezTo>
                      <a:pt x="20" y="4"/>
                      <a:pt x="20" y="3"/>
                      <a:pt x="19" y="2"/>
                    </a:cubicBezTo>
                    <a:cubicBezTo>
                      <a:pt x="19" y="2"/>
                      <a:pt x="20" y="1"/>
                      <a:pt x="19" y="1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2" y="31"/>
                      <a:pt x="2" y="31"/>
                    </a:cubicBezTo>
                    <a:cubicBezTo>
                      <a:pt x="2" y="31"/>
                      <a:pt x="2" y="33"/>
                      <a:pt x="2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7" y="56"/>
                      <a:pt x="17" y="56"/>
                      <a:pt x="17" y="56"/>
                    </a:cubicBezTo>
                    <a:lnTo>
                      <a:pt x="19" y="5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7" name="Freeform 882">
                <a:extLst>
                  <a:ext uri="{FF2B5EF4-FFF2-40B4-BE49-F238E27FC236}">
                    <a16:creationId xmlns="" xmlns:a16="http://schemas.microsoft.com/office/drawing/2014/main" id="{C93D90E5-AFF4-474D-87EA-214C3E95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100" y="4575175"/>
                <a:ext cx="53975" cy="146050"/>
              </a:xfrm>
              <a:custGeom>
                <a:avLst/>
                <a:gdLst>
                  <a:gd name="T0" fmla="*/ 0 w 13"/>
                  <a:gd name="T1" fmla="*/ 0 h 35"/>
                  <a:gd name="T2" fmla="*/ 0 w 13"/>
                  <a:gd name="T3" fmla="*/ 1 h 35"/>
                  <a:gd name="T4" fmla="*/ 0 w 13"/>
                  <a:gd name="T5" fmla="*/ 3 h 35"/>
                  <a:gd name="T6" fmla="*/ 3 w 13"/>
                  <a:gd name="T7" fmla="*/ 5 h 35"/>
                  <a:gd name="T8" fmla="*/ 3 w 13"/>
                  <a:gd name="T9" fmla="*/ 9 h 35"/>
                  <a:gd name="T10" fmla="*/ 2 w 13"/>
                  <a:gd name="T11" fmla="*/ 11 h 35"/>
                  <a:gd name="T12" fmla="*/ 4 w 13"/>
                  <a:gd name="T13" fmla="*/ 11 h 35"/>
                  <a:gd name="T14" fmla="*/ 4 w 13"/>
                  <a:gd name="T15" fmla="*/ 15 h 35"/>
                  <a:gd name="T16" fmla="*/ 3 w 13"/>
                  <a:gd name="T17" fmla="*/ 16 h 35"/>
                  <a:gd name="T18" fmla="*/ 5 w 13"/>
                  <a:gd name="T19" fmla="*/ 19 h 35"/>
                  <a:gd name="T20" fmla="*/ 4 w 13"/>
                  <a:gd name="T21" fmla="*/ 20 h 35"/>
                  <a:gd name="T22" fmla="*/ 5 w 13"/>
                  <a:gd name="T23" fmla="*/ 23 h 35"/>
                  <a:gd name="T24" fmla="*/ 4 w 13"/>
                  <a:gd name="T25" fmla="*/ 24 h 35"/>
                  <a:gd name="T26" fmla="*/ 5 w 13"/>
                  <a:gd name="T27" fmla="*/ 26 h 35"/>
                  <a:gd name="T28" fmla="*/ 4 w 13"/>
                  <a:gd name="T29" fmla="*/ 28 h 35"/>
                  <a:gd name="T30" fmla="*/ 4 w 13"/>
                  <a:gd name="T31" fmla="*/ 29 h 35"/>
                  <a:gd name="T32" fmla="*/ 4 w 13"/>
                  <a:gd name="T33" fmla="*/ 30 h 35"/>
                  <a:gd name="T34" fmla="*/ 9 w 13"/>
                  <a:gd name="T35" fmla="*/ 35 h 35"/>
                  <a:gd name="T36" fmla="*/ 11 w 13"/>
                  <a:gd name="T37" fmla="*/ 34 h 35"/>
                  <a:gd name="T38" fmla="*/ 11 w 13"/>
                  <a:gd name="T39" fmla="*/ 33 h 35"/>
                  <a:gd name="T40" fmla="*/ 13 w 13"/>
                  <a:gd name="T41" fmla="*/ 32 h 35"/>
                  <a:gd name="T42" fmla="*/ 11 w 13"/>
                  <a:gd name="T43" fmla="*/ 30 h 35"/>
                  <a:gd name="T44" fmla="*/ 12 w 13"/>
                  <a:gd name="T45" fmla="*/ 14 h 35"/>
                  <a:gd name="T46" fmla="*/ 10 w 13"/>
                  <a:gd name="T47" fmla="*/ 12 h 35"/>
                  <a:gd name="T48" fmla="*/ 10 w 13"/>
                  <a:gd name="T49" fmla="*/ 8 h 35"/>
                  <a:gd name="T50" fmla="*/ 6 w 13"/>
                  <a:gd name="T51" fmla="*/ 5 h 35"/>
                  <a:gd name="T52" fmla="*/ 6 w 13"/>
                  <a:gd name="T53" fmla="*/ 4 h 35"/>
                  <a:gd name="T54" fmla="*/ 7 w 13"/>
                  <a:gd name="T55" fmla="*/ 1 h 35"/>
                  <a:gd name="T56" fmla="*/ 4 w 13"/>
                  <a:gd name="T57" fmla="*/ 1 h 35"/>
                  <a:gd name="T58" fmla="*/ 0 w 13"/>
                  <a:gd name="T5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0" y="3"/>
                      <a:pt x="3" y="5"/>
                      <a:pt x="3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11"/>
                      <a:pt x="2" y="11"/>
                    </a:cubicBezTo>
                    <a:cubicBezTo>
                      <a:pt x="2" y="11"/>
                      <a:pt x="4" y="11"/>
                      <a:pt x="4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4" y="24"/>
                      <a:pt x="5" y="26"/>
                      <a:pt x="5" y="26"/>
                    </a:cubicBezTo>
                    <a:cubicBezTo>
                      <a:pt x="5" y="26"/>
                      <a:pt x="4" y="27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1" y="34"/>
                      <a:pt x="11" y="34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8" name="Freeform 883">
                <a:extLst>
                  <a:ext uri="{FF2B5EF4-FFF2-40B4-BE49-F238E27FC236}">
                    <a16:creationId xmlns="" xmlns:a16="http://schemas.microsoft.com/office/drawing/2014/main" id="{C110B942-930F-F348-96C4-4288036C10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3950" y="4921250"/>
                <a:ext cx="312737" cy="303213"/>
              </a:xfrm>
              <a:custGeom>
                <a:avLst/>
                <a:gdLst>
                  <a:gd name="T0" fmla="*/ 70 w 75"/>
                  <a:gd name="T1" fmla="*/ 37 h 73"/>
                  <a:gd name="T2" fmla="*/ 67 w 75"/>
                  <a:gd name="T3" fmla="*/ 33 h 73"/>
                  <a:gd name="T4" fmla="*/ 69 w 75"/>
                  <a:gd name="T5" fmla="*/ 34 h 73"/>
                  <a:gd name="T6" fmla="*/ 71 w 75"/>
                  <a:gd name="T7" fmla="*/ 28 h 73"/>
                  <a:gd name="T8" fmla="*/ 72 w 75"/>
                  <a:gd name="T9" fmla="*/ 28 h 73"/>
                  <a:gd name="T10" fmla="*/ 70 w 75"/>
                  <a:gd name="T11" fmla="*/ 48 h 73"/>
                  <a:gd name="T12" fmla="*/ 72 w 75"/>
                  <a:gd name="T13" fmla="*/ 46 h 73"/>
                  <a:gd name="T14" fmla="*/ 56 w 75"/>
                  <a:gd name="T15" fmla="*/ 13 h 73"/>
                  <a:gd name="T16" fmla="*/ 7 w 75"/>
                  <a:gd name="T17" fmla="*/ 0 h 73"/>
                  <a:gd name="T18" fmla="*/ 10 w 75"/>
                  <a:gd name="T19" fmla="*/ 5 h 73"/>
                  <a:gd name="T20" fmla="*/ 9 w 75"/>
                  <a:gd name="T21" fmla="*/ 9 h 73"/>
                  <a:gd name="T22" fmla="*/ 7 w 75"/>
                  <a:gd name="T23" fmla="*/ 11 h 73"/>
                  <a:gd name="T24" fmla="*/ 10 w 75"/>
                  <a:gd name="T25" fmla="*/ 13 h 73"/>
                  <a:gd name="T26" fmla="*/ 6 w 75"/>
                  <a:gd name="T27" fmla="*/ 18 h 73"/>
                  <a:gd name="T28" fmla="*/ 3 w 75"/>
                  <a:gd name="T29" fmla="*/ 23 h 73"/>
                  <a:gd name="T30" fmla="*/ 0 w 75"/>
                  <a:gd name="T31" fmla="*/ 27 h 73"/>
                  <a:gd name="T32" fmla="*/ 1 w 75"/>
                  <a:gd name="T33" fmla="*/ 33 h 73"/>
                  <a:gd name="T34" fmla="*/ 6 w 75"/>
                  <a:gd name="T35" fmla="*/ 41 h 73"/>
                  <a:gd name="T36" fmla="*/ 11 w 75"/>
                  <a:gd name="T37" fmla="*/ 51 h 73"/>
                  <a:gd name="T38" fmla="*/ 15 w 75"/>
                  <a:gd name="T39" fmla="*/ 54 h 73"/>
                  <a:gd name="T40" fmla="*/ 18 w 75"/>
                  <a:gd name="T41" fmla="*/ 55 h 73"/>
                  <a:gd name="T42" fmla="*/ 24 w 75"/>
                  <a:gd name="T43" fmla="*/ 57 h 73"/>
                  <a:gd name="T44" fmla="*/ 31 w 75"/>
                  <a:gd name="T45" fmla="*/ 58 h 73"/>
                  <a:gd name="T46" fmla="*/ 35 w 75"/>
                  <a:gd name="T47" fmla="*/ 62 h 73"/>
                  <a:gd name="T48" fmla="*/ 35 w 75"/>
                  <a:gd name="T49" fmla="*/ 64 h 73"/>
                  <a:gd name="T50" fmla="*/ 35 w 75"/>
                  <a:gd name="T51" fmla="*/ 67 h 73"/>
                  <a:gd name="T52" fmla="*/ 37 w 75"/>
                  <a:gd name="T53" fmla="*/ 70 h 73"/>
                  <a:gd name="T54" fmla="*/ 38 w 75"/>
                  <a:gd name="T55" fmla="*/ 72 h 73"/>
                  <a:gd name="T56" fmla="*/ 44 w 75"/>
                  <a:gd name="T57" fmla="*/ 71 h 73"/>
                  <a:gd name="T58" fmla="*/ 46 w 75"/>
                  <a:gd name="T59" fmla="*/ 73 h 73"/>
                  <a:gd name="T60" fmla="*/ 50 w 75"/>
                  <a:gd name="T61" fmla="*/ 72 h 73"/>
                  <a:gd name="T62" fmla="*/ 59 w 75"/>
                  <a:gd name="T63" fmla="*/ 69 h 73"/>
                  <a:gd name="T64" fmla="*/ 72 w 75"/>
                  <a:gd name="T65" fmla="*/ 66 h 73"/>
                  <a:gd name="T66" fmla="*/ 75 w 75"/>
                  <a:gd name="T67" fmla="*/ 64 h 73"/>
                  <a:gd name="T68" fmla="*/ 71 w 75"/>
                  <a:gd name="T69" fmla="*/ 60 h 73"/>
                  <a:gd name="T70" fmla="*/ 68 w 75"/>
                  <a:gd name="T71" fmla="*/ 49 h 73"/>
                  <a:gd name="T72" fmla="*/ 68 w 75"/>
                  <a:gd name="T73" fmla="*/ 45 h 73"/>
                  <a:gd name="T74" fmla="*/ 68 w 75"/>
                  <a:gd name="T75" fmla="*/ 40 h 73"/>
                  <a:gd name="T76" fmla="*/ 65 w 75"/>
                  <a:gd name="T77" fmla="*/ 36 h 73"/>
                  <a:gd name="T78" fmla="*/ 66 w 75"/>
                  <a:gd name="T79" fmla="*/ 28 h 73"/>
                  <a:gd name="T80" fmla="*/ 56 w 75"/>
                  <a:gd name="T8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5" h="73">
                    <a:moveTo>
                      <a:pt x="69" y="34"/>
                    </a:moveTo>
                    <a:cubicBezTo>
                      <a:pt x="69" y="35"/>
                      <a:pt x="69" y="36"/>
                      <a:pt x="70" y="37"/>
                    </a:cubicBezTo>
                    <a:cubicBezTo>
                      <a:pt x="68" y="37"/>
                      <a:pt x="68" y="36"/>
                      <a:pt x="67" y="35"/>
                    </a:cubicBezTo>
                    <a:cubicBezTo>
                      <a:pt x="67" y="35"/>
                      <a:pt x="67" y="34"/>
                      <a:pt x="67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4"/>
                      <a:pt x="69" y="34"/>
                    </a:cubicBezTo>
                    <a:close/>
                    <a:moveTo>
                      <a:pt x="71" y="27"/>
                    </a:moveTo>
                    <a:cubicBezTo>
                      <a:pt x="71" y="27"/>
                      <a:pt x="71" y="27"/>
                      <a:pt x="71" y="28"/>
                    </a:cubicBezTo>
                    <a:cubicBezTo>
                      <a:pt x="71" y="28"/>
                      <a:pt x="71" y="29"/>
                      <a:pt x="71" y="30"/>
                    </a:cubicBezTo>
                    <a:cubicBezTo>
                      <a:pt x="71" y="29"/>
                      <a:pt x="71" y="28"/>
                      <a:pt x="72" y="28"/>
                    </a:cubicBezTo>
                    <a:cubicBezTo>
                      <a:pt x="72" y="28"/>
                      <a:pt x="72" y="27"/>
                      <a:pt x="71" y="27"/>
                    </a:cubicBezTo>
                    <a:close/>
                    <a:moveTo>
                      <a:pt x="70" y="48"/>
                    </a:moveTo>
                    <a:cubicBezTo>
                      <a:pt x="70" y="48"/>
                      <a:pt x="70" y="48"/>
                      <a:pt x="70" y="48"/>
                    </a:cubicBezTo>
                    <a:cubicBezTo>
                      <a:pt x="71" y="48"/>
                      <a:pt x="71" y="47"/>
                      <a:pt x="72" y="46"/>
                    </a:cubicBezTo>
                    <a:cubicBezTo>
                      <a:pt x="71" y="47"/>
                      <a:pt x="70" y="47"/>
                      <a:pt x="70" y="48"/>
                    </a:cubicBezTo>
                    <a:close/>
                    <a:moveTo>
                      <a:pt x="56" y="13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1"/>
                      <a:pt x="7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67"/>
                      <a:pt x="36" y="68"/>
                      <a:pt x="36" y="69"/>
                    </a:cubicBezTo>
                    <a:cubicBezTo>
                      <a:pt x="36" y="69"/>
                      <a:pt x="37" y="70"/>
                      <a:pt x="37" y="70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4" y="63"/>
                      <a:pt x="73" y="62"/>
                      <a:pt x="72" y="62"/>
                    </a:cubicBezTo>
                    <a:cubicBezTo>
                      <a:pt x="71" y="62"/>
                      <a:pt x="71" y="61"/>
                      <a:pt x="71" y="60"/>
                    </a:cubicBezTo>
                    <a:cubicBezTo>
                      <a:pt x="70" y="58"/>
                      <a:pt x="70" y="55"/>
                      <a:pt x="69" y="53"/>
                    </a:cubicBezTo>
                    <a:cubicBezTo>
                      <a:pt x="68" y="52"/>
                      <a:pt x="67" y="51"/>
                      <a:pt x="68" y="49"/>
                    </a:cubicBezTo>
                    <a:cubicBezTo>
                      <a:pt x="69" y="48"/>
                      <a:pt x="69" y="47"/>
                      <a:pt x="68" y="46"/>
                    </a:cubicBezTo>
                    <a:cubicBezTo>
                      <a:pt x="67" y="46"/>
                      <a:pt x="67" y="45"/>
                      <a:pt x="68" y="45"/>
                    </a:cubicBezTo>
                    <a:cubicBezTo>
                      <a:pt x="68" y="44"/>
                      <a:pt x="68" y="43"/>
                      <a:pt x="69" y="42"/>
                    </a:cubicBezTo>
                    <a:cubicBezTo>
                      <a:pt x="69" y="41"/>
                      <a:pt x="69" y="40"/>
                      <a:pt x="68" y="40"/>
                    </a:cubicBezTo>
                    <a:cubicBezTo>
                      <a:pt x="67" y="39"/>
                      <a:pt x="66" y="38"/>
                      <a:pt x="65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4" y="35"/>
                      <a:pt x="65" y="34"/>
                      <a:pt x="65" y="32"/>
                    </a:cubicBezTo>
                    <a:cubicBezTo>
                      <a:pt x="65" y="31"/>
                      <a:pt x="67" y="30"/>
                      <a:pt x="66" y="28"/>
                    </a:cubicBezTo>
                    <a:cubicBezTo>
                      <a:pt x="68" y="27"/>
                      <a:pt x="67" y="26"/>
                      <a:pt x="67" y="25"/>
                    </a:cubicBezTo>
                    <a:cubicBezTo>
                      <a:pt x="56" y="17"/>
                      <a:pt x="56" y="17"/>
                      <a:pt x="56" y="17"/>
                    </a:cubicBezTo>
                    <a:lnTo>
                      <a:pt x="56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9" name="Freeform 884">
                <a:extLst>
                  <a:ext uri="{FF2B5EF4-FFF2-40B4-BE49-F238E27FC236}">
                    <a16:creationId xmlns="" xmlns:a16="http://schemas.microsoft.com/office/drawing/2014/main" id="{02BB3941-4F41-9B43-B878-18394E17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2050" y="5641975"/>
                <a:ext cx="36512" cy="53975"/>
              </a:xfrm>
              <a:custGeom>
                <a:avLst/>
                <a:gdLst>
                  <a:gd name="T0" fmla="*/ 1 w 9"/>
                  <a:gd name="T1" fmla="*/ 5 h 13"/>
                  <a:gd name="T2" fmla="*/ 1 w 9"/>
                  <a:gd name="T3" fmla="*/ 7 h 13"/>
                  <a:gd name="T4" fmla="*/ 1 w 9"/>
                  <a:gd name="T5" fmla="*/ 8 h 13"/>
                  <a:gd name="T6" fmla="*/ 0 w 9"/>
                  <a:gd name="T7" fmla="*/ 9 h 13"/>
                  <a:gd name="T8" fmla="*/ 1 w 9"/>
                  <a:gd name="T9" fmla="*/ 9 h 13"/>
                  <a:gd name="T10" fmla="*/ 3 w 9"/>
                  <a:gd name="T11" fmla="*/ 12 h 13"/>
                  <a:gd name="T12" fmla="*/ 5 w 9"/>
                  <a:gd name="T13" fmla="*/ 12 h 13"/>
                  <a:gd name="T14" fmla="*/ 8 w 9"/>
                  <a:gd name="T15" fmla="*/ 12 h 13"/>
                  <a:gd name="T16" fmla="*/ 9 w 9"/>
                  <a:gd name="T17" fmla="*/ 13 h 13"/>
                  <a:gd name="T18" fmla="*/ 9 w 9"/>
                  <a:gd name="T19" fmla="*/ 9 h 13"/>
                  <a:gd name="T20" fmla="*/ 9 w 9"/>
                  <a:gd name="T21" fmla="*/ 9 h 13"/>
                  <a:gd name="T22" fmla="*/ 9 w 9"/>
                  <a:gd name="T23" fmla="*/ 3 h 13"/>
                  <a:gd name="T24" fmla="*/ 8 w 9"/>
                  <a:gd name="T25" fmla="*/ 2 h 13"/>
                  <a:gd name="T26" fmla="*/ 4 w 9"/>
                  <a:gd name="T27" fmla="*/ 0 h 13"/>
                  <a:gd name="T28" fmla="*/ 1 w 9"/>
                  <a:gd name="T2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0" name="Freeform 885">
                <a:extLst>
                  <a:ext uri="{FF2B5EF4-FFF2-40B4-BE49-F238E27FC236}">
                    <a16:creationId xmlns="" xmlns:a16="http://schemas.microsoft.com/office/drawing/2014/main" id="{75485A73-9A9D-FA4D-B3A8-9939F3B7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8050" y="4246563"/>
                <a:ext cx="474662" cy="374650"/>
              </a:xfrm>
              <a:custGeom>
                <a:avLst/>
                <a:gdLst>
                  <a:gd name="T0" fmla="*/ 109 w 114"/>
                  <a:gd name="T1" fmla="*/ 26 h 90"/>
                  <a:gd name="T2" fmla="*/ 106 w 114"/>
                  <a:gd name="T3" fmla="*/ 15 h 90"/>
                  <a:gd name="T4" fmla="*/ 105 w 114"/>
                  <a:gd name="T5" fmla="*/ 7 h 90"/>
                  <a:gd name="T6" fmla="*/ 103 w 114"/>
                  <a:gd name="T7" fmla="*/ 1 h 90"/>
                  <a:gd name="T8" fmla="*/ 82 w 114"/>
                  <a:gd name="T9" fmla="*/ 4 h 90"/>
                  <a:gd name="T10" fmla="*/ 77 w 114"/>
                  <a:gd name="T11" fmla="*/ 1 h 90"/>
                  <a:gd name="T12" fmla="*/ 66 w 114"/>
                  <a:gd name="T13" fmla="*/ 0 h 90"/>
                  <a:gd name="T14" fmla="*/ 22 w 114"/>
                  <a:gd name="T15" fmla="*/ 1 h 90"/>
                  <a:gd name="T16" fmla="*/ 15 w 114"/>
                  <a:gd name="T17" fmla="*/ 16 h 90"/>
                  <a:gd name="T18" fmla="*/ 15 w 114"/>
                  <a:gd name="T19" fmla="*/ 47 h 90"/>
                  <a:gd name="T20" fmla="*/ 8 w 114"/>
                  <a:gd name="T21" fmla="*/ 48 h 90"/>
                  <a:gd name="T22" fmla="*/ 9 w 114"/>
                  <a:gd name="T23" fmla="*/ 49 h 90"/>
                  <a:gd name="T24" fmla="*/ 7 w 114"/>
                  <a:gd name="T25" fmla="*/ 52 h 90"/>
                  <a:gd name="T26" fmla="*/ 5 w 114"/>
                  <a:gd name="T27" fmla="*/ 54 h 90"/>
                  <a:gd name="T28" fmla="*/ 5 w 114"/>
                  <a:gd name="T29" fmla="*/ 57 h 90"/>
                  <a:gd name="T30" fmla="*/ 2 w 114"/>
                  <a:gd name="T31" fmla="*/ 60 h 90"/>
                  <a:gd name="T32" fmla="*/ 0 w 114"/>
                  <a:gd name="T33" fmla="*/ 67 h 90"/>
                  <a:gd name="T34" fmla="*/ 3 w 114"/>
                  <a:gd name="T35" fmla="*/ 67 h 90"/>
                  <a:gd name="T36" fmla="*/ 4 w 114"/>
                  <a:gd name="T37" fmla="*/ 70 h 90"/>
                  <a:gd name="T38" fmla="*/ 6 w 114"/>
                  <a:gd name="T39" fmla="*/ 72 h 90"/>
                  <a:gd name="T40" fmla="*/ 8 w 114"/>
                  <a:gd name="T41" fmla="*/ 77 h 90"/>
                  <a:gd name="T42" fmla="*/ 12 w 114"/>
                  <a:gd name="T43" fmla="*/ 86 h 90"/>
                  <a:gd name="T44" fmla="*/ 15 w 114"/>
                  <a:gd name="T45" fmla="*/ 89 h 90"/>
                  <a:gd name="T46" fmla="*/ 22 w 114"/>
                  <a:gd name="T47" fmla="*/ 87 h 90"/>
                  <a:gd name="T48" fmla="*/ 28 w 114"/>
                  <a:gd name="T49" fmla="*/ 84 h 90"/>
                  <a:gd name="T50" fmla="*/ 32 w 114"/>
                  <a:gd name="T51" fmla="*/ 90 h 90"/>
                  <a:gd name="T52" fmla="*/ 42 w 114"/>
                  <a:gd name="T53" fmla="*/ 89 h 90"/>
                  <a:gd name="T54" fmla="*/ 49 w 114"/>
                  <a:gd name="T55" fmla="*/ 85 h 90"/>
                  <a:gd name="T56" fmla="*/ 53 w 114"/>
                  <a:gd name="T57" fmla="*/ 88 h 90"/>
                  <a:gd name="T58" fmla="*/ 56 w 114"/>
                  <a:gd name="T59" fmla="*/ 84 h 90"/>
                  <a:gd name="T60" fmla="*/ 65 w 114"/>
                  <a:gd name="T61" fmla="*/ 88 h 90"/>
                  <a:gd name="T62" fmla="*/ 73 w 114"/>
                  <a:gd name="T63" fmla="*/ 79 h 90"/>
                  <a:gd name="T64" fmla="*/ 70 w 114"/>
                  <a:gd name="T65" fmla="*/ 73 h 90"/>
                  <a:gd name="T66" fmla="*/ 75 w 114"/>
                  <a:gd name="T67" fmla="*/ 71 h 90"/>
                  <a:gd name="T68" fmla="*/ 77 w 114"/>
                  <a:gd name="T69" fmla="*/ 75 h 90"/>
                  <a:gd name="T70" fmla="*/ 83 w 114"/>
                  <a:gd name="T71" fmla="*/ 85 h 90"/>
                  <a:gd name="T72" fmla="*/ 82 w 114"/>
                  <a:gd name="T73" fmla="*/ 90 h 90"/>
                  <a:gd name="T74" fmla="*/ 85 w 114"/>
                  <a:gd name="T75" fmla="*/ 86 h 90"/>
                  <a:gd name="T76" fmla="*/ 85 w 114"/>
                  <a:gd name="T77" fmla="*/ 84 h 90"/>
                  <a:gd name="T78" fmla="*/ 87 w 114"/>
                  <a:gd name="T79" fmla="*/ 80 h 90"/>
                  <a:gd name="T80" fmla="*/ 90 w 114"/>
                  <a:gd name="T81" fmla="*/ 80 h 90"/>
                  <a:gd name="T82" fmla="*/ 95 w 114"/>
                  <a:gd name="T83" fmla="*/ 68 h 90"/>
                  <a:gd name="T84" fmla="*/ 100 w 114"/>
                  <a:gd name="T85" fmla="*/ 57 h 90"/>
                  <a:gd name="T86" fmla="*/ 103 w 114"/>
                  <a:gd name="T87" fmla="*/ 43 h 90"/>
                  <a:gd name="T88" fmla="*/ 104 w 114"/>
                  <a:gd name="T89" fmla="*/ 37 h 90"/>
                  <a:gd name="T90" fmla="*/ 107 w 114"/>
                  <a:gd name="T91" fmla="*/ 35 h 90"/>
                  <a:gd name="T92" fmla="*/ 114 w 114"/>
                  <a:gd name="T9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90">
                    <a:moveTo>
                      <a:pt x="110" y="27"/>
                    </a:moveTo>
                    <a:cubicBezTo>
                      <a:pt x="110" y="26"/>
                      <a:pt x="109" y="26"/>
                      <a:pt x="109" y="26"/>
                    </a:cubicBezTo>
                    <a:cubicBezTo>
                      <a:pt x="108" y="26"/>
                      <a:pt x="107" y="26"/>
                      <a:pt x="107" y="25"/>
                    </a:cubicBezTo>
                    <a:cubicBezTo>
                      <a:pt x="106" y="22"/>
                      <a:pt x="105" y="19"/>
                      <a:pt x="106" y="15"/>
                    </a:cubicBezTo>
                    <a:cubicBezTo>
                      <a:pt x="106" y="13"/>
                      <a:pt x="105" y="10"/>
                      <a:pt x="105" y="8"/>
                    </a:cubicBezTo>
                    <a:cubicBezTo>
                      <a:pt x="105" y="8"/>
                      <a:pt x="105" y="7"/>
                      <a:pt x="105" y="7"/>
                    </a:cubicBezTo>
                    <a:cubicBezTo>
                      <a:pt x="104" y="6"/>
                      <a:pt x="103" y="5"/>
                      <a:pt x="103" y="3"/>
                    </a:cubicBezTo>
                    <a:cubicBezTo>
                      <a:pt x="103" y="2"/>
                      <a:pt x="104" y="2"/>
                      <a:pt x="103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8" y="48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49"/>
                      <a:pt x="9" y="49"/>
                      <a:pt x="9" y="49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5" y="56"/>
                      <a:pt x="5" y="57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2" y="90"/>
                      <a:pt x="82" y="90"/>
                      <a:pt x="82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9" y="82"/>
                      <a:pt x="89" y="82"/>
                      <a:pt x="89" y="82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0" y="74"/>
                      <a:pt x="90" y="74"/>
                      <a:pt x="90" y="74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1"/>
                      <a:pt x="100" y="51"/>
                      <a:pt x="100" y="51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03" y="41"/>
                      <a:pt x="103" y="41"/>
                      <a:pt x="103" y="41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0"/>
                      <a:pt x="111" y="28"/>
                      <a:pt x="110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1" name="Freeform 886">
                <a:extLst>
                  <a:ext uri="{FF2B5EF4-FFF2-40B4-BE49-F238E27FC236}">
                    <a16:creationId xmlns="" xmlns:a16="http://schemas.microsoft.com/office/drawing/2014/main" id="{81714FFC-014F-5D4F-A466-7B53CE00A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4088" y="4541838"/>
                <a:ext cx="352425" cy="250825"/>
              </a:xfrm>
              <a:custGeom>
                <a:avLst/>
                <a:gdLst>
                  <a:gd name="T0" fmla="*/ 188 w 222"/>
                  <a:gd name="T1" fmla="*/ 37 h 158"/>
                  <a:gd name="T2" fmla="*/ 173 w 222"/>
                  <a:gd name="T3" fmla="*/ 11 h 158"/>
                  <a:gd name="T4" fmla="*/ 167 w 222"/>
                  <a:gd name="T5" fmla="*/ 0 h 158"/>
                  <a:gd name="T6" fmla="*/ 154 w 222"/>
                  <a:gd name="T7" fmla="*/ 5 h 158"/>
                  <a:gd name="T8" fmla="*/ 162 w 222"/>
                  <a:gd name="T9" fmla="*/ 21 h 158"/>
                  <a:gd name="T10" fmla="*/ 141 w 222"/>
                  <a:gd name="T11" fmla="*/ 45 h 158"/>
                  <a:gd name="T12" fmla="*/ 118 w 222"/>
                  <a:gd name="T13" fmla="*/ 34 h 158"/>
                  <a:gd name="T14" fmla="*/ 110 w 222"/>
                  <a:gd name="T15" fmla="*/ 45 h 158"/>
                  <a:gd name="T16" fmla="*/ 94 w 222"/>
                  <a:gd name="T17" fmla="*/ 53 h 158"/>
                  <a:gd name="T18" fmla="*/ 81 w 222"/>
                  <a:gd name="T19" fmla="*/ 47 h 158"/>
                  <a:gd name="T20" fmla="*/ 55 w 222"/>
                  <a:gd name="T21" fmla="*/ 50 h 158"/>
                  <a:gd name="T22" fmla="*/ 44 w 222"/>
                  <a:gd name="T23" fmla="*/ 34 h 158"/>
                  <a:gd name="T24" fmla="*/ 28 w 222"/>
                  <a:gd name="T25" fmla="*/ 42 h 158"/>
                  <a:gd name="T26" fmla="*/ 10 w 222"/>
                  <a:gd name="T27" fmla="*/ 47 h 158"/>
                  <a:gd name="T28" fmla="*/ 5 w 222"/>
                  <a:gd name="T29" fmla="*/ 53 h 158"/>
                  <a:gd name="T30" fmla="*/ 5 w 222"/>
                  <a:gd name="T31" fmla="*/ 58 h 158"/>
                  <a:gd name="T32" fmla="*/ 15 w 222"/>
                  <a:gd name="T33" fmla="*/ 63 h 158"/>
                  <a:gd name="T34" fmla="*/ 13 w 222"/>
                  <a:gd name="T35" fmla="*/ 71 h 158"/>
                  <a:gd name="T36" fmla="*/ 26 w 222"/>
                  <a:gd name="T37" fmla="*/ 74 h 158"/>
                  <a:gd name="T38" fmla="*/ 34 w 222"/>
                  <a:gd name="T39" fmla="*/ 87 h 158"/>
                  <a:gd name="T40" fmla="*/ 49 w 222"/>
                  <a:gd name="T41" fmla="*/ 100 h 158"/>
                  <a:gd name="T42" fmla="*/ 52 w 222"/>
                  <a:gd name="T43" fmla="*/ 105 h 158"/>
                  <a:gd name="T44" fmla="*/ 55 w 222"/>
                  <a:gd name="T45" fmla="*/ 110 h 158"/>
                  <a:gd name="T46" fmla="*/ 73 w 222"/>
                  <a:gd name="T47" fmla="*/ 131 h 158"/>
                  <a:gd name="T48" fmla="*/ 78 w 222"/>
                  <a:gd name="T49" fmla="*/ 139 h 158"/>
                  <a:gd name="T50" fmla="*/ 97 w 222"/>
                  <a:gd name="T51" fmla="*/ 139 h 158"/>
                  <a:gd name="T52" fmla="*/ 107 w 222"/>
                  <a:gd name="T53" fmla="*/ 142 h 158"/>
                  <a:gd name="T54" fmla="*/ 115 w 222"/>
                  <a:gd name="T55" fmla="*/ 139 h 158"/>
                  <a:gd name="T56" fmla="*/ 120 w 222"/>
                  <a:gd name="T57" fmla="*/ 147 h 158"/>
                  <a:gd name="T58" fmla="*/ 128 w 222"/>
                  <a:gd name="T59" fmla="*/ 150 h 158"/>
                  <a:gd name="T60" fmla="*/ 131 w 222"/>
                  <a:gd name="T61" fmla="*/ 155 h 158"/>
                  <a:gd name="T62" fmla="*/ 139 w 222"/>
                  <a:gd name="T63" fmla="*/ 152 h 158"/>
                  <a:gd name="T64" fmla="*/ 149 w 222"/>
                  <a:gd name="T65" fmla="*/ 152 h 158"/>
                  <a:gd name="T66" fmla="*/ 157 w 222"/>
                  <a:gd name="T67" fmla="*/ 158 h 158"/>
                  <a:gd name="T68" fmla="*/ 170 w 222"/>
                  <a:gd name="T69" fmla="*/ 150 h 158"/>
                  <a:gd name="T70" fmla="*/ 188 w 222"/>
                  <a:gd name="T71" fmla="*/ 144 h 158"/>
                  <a:gd name="T72" fmla="*/ 204 w 222"/>
                  <a:gd name="T73" fmla="*/ 134 h 158"/>
                  <a:gd name="T74" fmla="*/ 215 w 222"/>
                  <a:gd name="T75" fmla="*/ 131 h 158"/>
                  <a:gd name="T76" fmla="*/ 217 w 222"/>
                  <a:gd name="T77" fmla="*/ 137 h 158"/>
                  <a:gd name="T78" fmla="*/ 220 w 222"/>
                  <a:gd name="T79" fmla="*/ 134 h 158"/>
                  <a:gd name="T80" fmla="*/ 222 w 222"/>
                  <a:gd name="T81" fmla="*/ 123 h 158"/>
                  <a:gd name="T82" fmla="*/ 207 w 222"/>
                  <a:gd name="T83" fmla="*/ 113 h 158"/>
                  <a:gd name="T84" fmla="*/ 196 w 222"/>
                  <a:gd name="T85" fmla="*/ 97 h 158"/>
                  <a:gd name="T86" fmla="*/ 186 w 222"/>
                  <a:gd name="T87" fmla="*/ 84 h 158"/>
                  <a:gd name="T88" fmla="*/ 175 w 222"/>
                  <a:gd name="T89" fmla="*/ 74 h 158"/>
                  <a:gd name="T90" fmla="*/ 183 w 222"/>
                  <a:gd name="T91" fmla="*/ 68 h 158"/>
                  <a:gd name="T92" fmla="*/ 191 w 222"/>
                  <a:gd name="T93" fmla="*/ 66 h 158"/>
                  <a:gd name="T94" fmla="*/ 186 w 222"/>
                  <a:gd name="T95" fmla="*/ 5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2" h="158">
                    <a:moveTo>
                      <a:pt x="188" y="42"/>
                    </a:moveTo>
                    <a:lnTo>
                      <a:pt x="188" y="37"/>
                    </a:lnTo>
                    <a:lnTo>
                      <a:pt x="175" y="26"/>
                    </a:lnTo>
                    <a:lnTo>
                      <a:pt x="173" y="11"/>
                    </a:lnTo>
                    <a:lnTo>
                      <a:pt x="175" y="0"/>
                    </a:lnTo>
                    <a:lnTo>
                      <a:pt x="167" y="0"/>
                    </a:lnTo>
                    <a:lnTo>
                      <a:pt x="167" y="5"/>
                    </a:lnTo>
                    <a:lnTo>
                      <a:pt x="154" y="5"/>
                    </a:lnTo>
                    <a:lnTo>
                      <a:pt x="160" y="11"/>
                    </a:lnTo>
                    <a:lnTo>
                      <a:pt x="162" y="21"/>
                    </a:lnTo>
                    <a:lnTo>
                      <a:pt x="154" y="29"/>
                    </a:lnTo>
                    <a:lnTo>
                      <a:pt x="141" y="45"/>
                    </a:lnTo>
                    <a:lnTo>
                      <a:pt x="133" y="47"/>
                    </a:lnTo>
                    <a:lnTo>
                      <a:pt x="118" y="34"/>
                    </a:lnTo>
                    <a:lnTo>
                      <a:pt x="110" y="40"/>
                    </a:lnTo>
                    <a:lnTo>
                      <a:pt x="110" y="45"/>
                    </a:lnTo>
                    <a:lnTo>
                      <a:pt x="99" y="47"/>
                    </a:lnTo>
                    <a:lnTo>
                      <a:pt x="94" y="53"/>
                    </a:lnTo>
                    <a:lnTo>
                      <a:pt x="84" y="53"/>
                    </a:lnTo>
                    <a:lnTo>
                      <a:pt x="81" y="47"/>
                    </a:lnTo>
                    <a:lnTo>
                      <a:pt x="63" y="50"/>
                    </a:lnTo>
                    <a:lnTo>
                      <a:pt x="55" y="5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31" y="34"/>
                    </a:lnTo>
                    <a:lnTo>
                      <a:pt x="28" y="42"/>
                    </a:lnTo>
                    <a:lnTo>
                      <a:pt x="26" y="45"/>
                    </a:lnTo>
                    <a:lnTo>
                      <a:pt x="10" y="47"/>
                    </a:lnTo>
                    <a:lnTo>
                      <a:pt x="5" y="45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5" y="58"/>
                    </a:lnTo>
                    <a:lnTo>
                      <a:pt x="2" y="63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26" y="74"/>
                    </a:lnTo>
                    <a:lnTo>
                      <a:pt x="34" y="79"/>
                    </a:lnTo>
                    <a:lnTo>
                      <a:pt x="34" y="87"/>
                    </a:lnTo>
                    <a:lnTo>
                      <a:pt x="47" y="95"/>
                    </a:lnTo>
                    <a:lnTo>
                      <a:pt x="49" y="100"/>
                    </a:lnTo>
                    <a:lnTo>
                      <a:pt x="55" y="100"/>
                    </a:lnTo>
                    <a:lnTo>
                      <a:pt x="52" y="105"/>
                    </a:lnTo>
                    <a:lnTo>
                      <a:pt x="57" y="108"/>
                    </a:lnTo>
                    <a:lnTo>
                      <a:pt x="55" y="110"/>
                    </a:lnTo>
                    <a:lnTo>
                      <a:pt x="68" y="118"/>
                    </a:lnTo>
                    <a:lnTo>
                      <a:pt x="73" y="131"/>
                    </a:lnTo>
                    <a:lnTo>
                      <a:pt x="78" y="134"/>
                    </a:lnTo>
                    <a:lnTo>
                      <a:pt x="78" y="139"/>
                    </a:lnTo>
                    <a:lnTo>
                      <a:pt x="89" y="144"/>
                    </a:lnTo>
                    <a:lnTo>
                      <a:pt x="97" y="139"/>
                    </a:lnTo>
                    <a:lnTo>
                      <a:pt x="104" y="142"/>
                    </a:lnTo>
                    <a:lnTo>
                      <a:pt x="107" y="142"/>
                    </a:lnTo>
                    <a:lnTo>
                      <a:pt x="110" y="137"/>
                    </a:lnTo>
                    <a:lnTo>
                      <a:pt x="115" y="139"/>
                    </a:lnTo>
                    <a:lnTo>
                      <a:pt x="115" y="142"/>
                    </a:lnTo>
                    <a:lnTo>
                      <a:pt x="120" y="147"/>
                    </a:lnTo>
                    <a:lnTo>
                      <a:pt x="120" y="150"/>
                    </a:lnTo>
                    <a:lnTo>
                      <a:pt x="128" y="150"/>
                    </a:lnTo>
                    <a:lnTo>
                      <a:pt x="128" y="155"/>
                    </a:lnTo>
                    <a:lnTo>
                      <a:pt x="131" y="155"/>
                    </a:lnTo>
                    <a:lnTo>
                      <a:pt x="133" y="158"/>
                    </a:lnTo>
                    <a:lnTo>
                      <a:pt x="139" y="152"/>
                    </a:lnTo>
                    <a:lnTo>
                      <a:pt x="146" y="155"/>
                    </a:lnTo>
                    <a:lnTo>
                      <a:pt x="149" y="152"/>
                    </a:lnTo>
                    <a:lnTo>
                      <a:pt x="152" y="155"/>
                    </a:lnTo>
                    <a:lnTo>
                      <a:pt x="157" y="158"/>
                    </a:lnTo>
                    <a:lnTo>
                      <a:pt x="160" y="152"/>
                    </a:lnTo>
                    <a:lnTo>
                      <a:pt x="170" y="150"/>
                    </a:lnTo>
                    <a:lnTo>
                      <a:pt x="181" y="152"/>
                    </a:lnTo>
                    <a:lnTo>
                      <a:pt x="188" y="144"/>
                    </a:lnTo>
                    <a:lnTo>
                      <a:pt x="199" y="137"/>
                    </a:lnTo>
                    <a:lnTo>
                      <a:pt x="204" y="134"/>
                    </a:lnTo>
                    <a:lnTo>
                      <a:pt x="215" y="129"/>
                    </a:lnTo>
                    <a:lnTo>
                      <a:pt x="215" y="131"/>
                    </a:lnTo>
                    <a:lnTo>
                      <a:pt x="215" y="131"/>
                    </a:lnTo>
                    <a:lnTo>
                      <a:pt x="217" y="137"/>
                    </a:lnTo>
                    <a:lnTo>
                      <a:pt x="222" y="137"/>
                    </a:lnTo>
                    <a:lnTo>
                      <a:pt x="220" y="134"/>
                    </a:lnTo>
                    <a:lnTo>
                      <a:pt x="222" y="131"/>
                    </a:lnTo>
                    <a:lnTo>
                      <a:pt x="222" y="123"/>
                    </a:lnTo>
                    <a:lnTo>
                      <a:pt x="212" y="123"/>
                    </a:lnTo>
                    <a:lnTo>
                      <a:pt x="207" y="113"/>
                    </a:lnTo>
                    <a:lnTo>
                      <a:pt x="207" y="105"/>
                    </a:lnTo>
                    <a:lnTo>
                      <a:pt x="196" y="97"/>
                    </a:lnTo>
                    <a:lnTo>
                      <a:pt x="194" y="95"/>
                    </a:lnTo>
                    <a:lnTo>
                      <a:pt x="186" y="84"/>
                    </a:lnTo>
                    <a:lnTo>
                      <a:pt x="170" y="79"/>
                    </a:lnTo>
                    <a:lnTo>
                      <a:pt x="175" y="74"/>
                    </a:lnTo>
                    <a:lnTo>
                      <a:pt x="175" y="68"/>
                    </a:lnTo>
                    <a:lnTo>
                      <a:pt x="183" y="68"/>
                    </a:lnTo>
                    <a:lnTo>
                      <a:pt x="186" y="71"/>
                    </a:lnTo>
                    <a:lnTo>
                      <a:pt x="191" y="66"/>
                    </a:lnTo>
                    <a:lnTo>
                      <a:pt x="191" y="50"/>
                    </a:lnTo>
                    <a:lnTo>
                      <a:pt x="186" y="50"/>
                    </a:lnTo>
                    <a:lnTo>
                      <a:pt x="188" y="4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2" name="Freeform 887">
                <a:extLst>
                  <a:ext uri="{FF2B5EF4-FFF2-40B4-BE49-F238E27FC236}">
                    <a16:creationId xmlns="" xmlns:a16="http://schemas.microsoft.com/office/drawing/2014/main" id="{210C822E-4227-E744-B65A-531E0A34D8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37238" y="5534025"/>
                <a:ext cx="466725" cy="411163"/>
              </a:xfrm>
              <a:custGeom>
                <a:avLst/>
                <a:gdLst>
                  <a:gd name="T0" fmla="*/ 106 w 112"/>
                  <a:gd name="T1" fmla="*/ 35 h 99"/>
                  <a:gd name="T2" fmla="*/ 105 w 112"/>
                  <a:gd name="T3" fmla="*/ 38 h 99"/>
                  <a:gd name="T4" fmla="*/ 98 w 112"/>
                  <a:gd name="T5" fmla="*/ 35 h 99"/>
                  <a:gd name="T6" fmla="*/ 98 w 112"/>
                  <a:gd name="T7" fmla="*/ 33 h 99"/>
                  <a:gd name="T8" fmla="*/ 105 w 112"/>
                  <a:gd name="T9" fmla="*/ 28 h 99"/>
                  <a:gd name="T10" fmla="*/ 101 w 112"/>
                  <a:gd name="T11" fmla="*/ 2 h 99"/>
                  <a:gd name="T12" fmla="*/ 90 w 112"/>
                  <a:gd name="T13" fmla="*/ 0 h 99"/>
                  <a:gd name="T14" fmla="*/ 85 w 112"/>
                  <a:gd name="T15" fmla="*/ 2 h 99"/>
                  <a:gd name="T16" fmla="*/ 73 w 112"/>
                  <a:gd name="T17" fmla="*/ 10 h 99"/>
                  <a:gd name="T18" fmla="*/ 68 w 112"/>
                  <a:gd name="T19" fmla="*/ 18 h 99"/>
                  <a:gd name="T20" fmla="*/ 62 w 112"/>
                  <a:gd name="T21" fmla="*/ 26 h 99"/>
                  <a:gd name="T22" fmla="*/ 52 w 112"/>
                  <a:gd name="T23" fmla="*/ 26 h 99"/>
                  <a:gd name="T24" fmla="*/ 45 w 112"/>
                  <a:gd name="T25" fmla="*/ 23 h 99"/>
                  <a:gd name="T26" fmla="*/ 38 w 112"/>
                  <a:gd name="T27" fmla="*/ 34 h 99"/>
                  <a:gd name="T28" fmla="*/ 34 w 112"/>
                  <a:gd name="T29" fmla="*/ 35 h 99"/>
                  <a:gd name="T30" fmla="*/ 29 w 112"/>
                  <a:gd name="T31" fmla="*/ 35 h 99"/>
                  <a:gd name="T32" fmla="*/ 30 w 112"/>
                  <a:gd name="T33" fmla="*/ 29 h 99"/>
                  <a:gd name="T34" fmla="*/ 28 w 112"/>
                  <a:gd name="T35" fmla="*/ 23 h 99"/>
                  <a:gd name="T36" fmla="*/ 24 w 112"/>
                  <a:gd name="T37" fmla="*/ 47 h 99"/>
                  <a:gd name="T38" fmla="*/ 17 w 112"/>
                  <a:gd name="T39" fmla="*/ 50 h 99"/>
                  <a:gd name="T40" fmla="*/ 12 w 112"/>
                  <a:gd name="T41" fmla="*/ 51 h 99"/>
                  <a:gd name="T42" fmla="*/ 7 w 112"/>
                  <a:gd name="T43" fmla="*/ 46 h 99"/>
                  <a:gd name="T44" fmla="*/ 3 w 112"/>
                  <a:gd name="T45" fmla="*/ 46 h 99"/>
                  <a:gd name="T46" fmla="*/ 0 w 112"/>
                  <a:gd name="T47" fmla="*/ 49 h 99"/>
                  <a:gd name="T48" fmla="*/ 6 w 112"/>
                  <a:gd name="T49" fmla="*/ 62 h 99"/>
                  <a:gd name="T50" fmla="*/ 13 w 112"/>
                  <a:gd name="T51" fmla="*/ 81 h 99"/>
                  <a:gd name="T52" fmla="*/ 10 w 112"/>
                  <a:gd name="T53" fmla="*/ 84 h 99"/>
                  <a:gd name="T54" fmla="*/ 14 w 112"/>
                  <a:gd name="T55" fmla="*/ 90 h 99"/>
                  <a:gd name="T56" fmla="*/ 16 w 112"/>
                  <a:gd name="T57" fmla="*/ 92 h 99"/>
                  <a:gd name="T58" fmla="*/ 19 w 112"/>
                  <a:gd name="T59" fmla="*/ 95 h 99"/>
                  <a:gd name="T60" fmla="*/ 24 w 112"/>
                  <a:gd name="T61" fmla="*/ 98 h 99"/>
                  <a:gd name="T62" fmla="*/ 28 w 112"/>
                  <a:gd name="T63" fmla="*/ 96 h 99"/>
                  <a:gd name="T64" fmla="*/ 31 w 112"/>
                  <a:gd name="T65" fmla="*/ 95 h 99"/>
                  <a:gd name="T66" fmla="*/ 37 w 112"/>
                  <a:gd name="T67" fmla="*/ 95 h 99"/>
                  <a:gd name="T68" fmla="*/ 39 w 112"/>
                  <a:gd name="T69" fmla="*/ 93 h 99"/>
                  <a:gd name="T70" fmla="*/ 46 w 112"/>
                  <a:gd name="T71" fmla="*/ 92 h 99"/>
                  <a:gd name="T72" fmla="*/ 50 w 112"/>
                  <a:gd name="T73" fmla="*/ 92 h 99"/>
                  <a:gd name="T74" fmla="*/ 59 w 112"/>
                  <a:gd name="T75" fmla="*/ 92 h 99"/>
                  <a:gd name="T76" fmla="*/ 63 w 112"/>
                  <a:gd name="T77" fmla="*/ 91 h 99"/>
                  <a:gd name="T78" fmla="*/ 66 w 112"/>
                  <a:gd name="T79" fmla="*/ 90 h 99"/>
                  <a:gd name="T80" fmla="*/ 73 w 112"/>
                  <a:gd name="T81" fmla="*/ 87 h 99"/>
                  <a:gd name="T82" fmla="*/ 78 w 112"/>
                  <a:gd name="T83" fmla="*/ 84 h 99"/>
                  <a:gd name="T84" fmla="*/ 92 w 112"/>
                  <a:gd name="T85" fmla="*/ 69 h 99"/>
                  <a:gd name="T86" fmla="*/ 106 w 112"/>
                  <a:gd name="T87" fmla="*/ 51 h 99"/>
                  <a:gd name="T88" fmla="*/ 110 w 112"/>
                  <a:gd name="T89" fmla="*/ 44 h 99"/>
                  <a:gd name="T90" fmla="*/ 112 w 112"/>
                  <a:gd name="T91" fmla="*/ 35 h 99"/>
                  <a:gd name="T92" fmla="*/ 86 w 112"/>
                  <a:gd name="T93" fmla="*/ 59 h 99"/>
                  <a:gd name="T94" fmla="*/ 77 w 112"/>
                  <a:gd name="T95" fmla="*/ 64 h 99"/>
                  <a:gd name="T96" fmla="*/ 72 w 112"/>
                  <a:gd name="T97" fmla="*/ 56 h 99"/>
                  <a:gd name="T98" fmla="*/ 77 w 112"/>
                  <a:gd name="T99" fmla="*/ 51 h 99"/>
                  <a:gd name="T100" fmla="*/ 83 w 112"/>
                  <a:gd name="T101" fmla="*/ 48 h 99"/>
                  <a:gd name="T102" fmla="*/ 88 w 112"/>
                  <a:gd name="T103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99">
                    <a:moveTo>
                      <a:pt x="112" y="35"/>
                    </a:move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6" y="39"/>
                      <a:pt x="105" y="38"/>
                      <a:pt x="105" y="38"/>
                    </a:cubicBezTo>
                    <a:cubicBezTo>
                      <a:pt x="104" y="38"/>
                      <a:pt x="102" y="38"/>
                      <a:pt x="102" y="38"/>
                    </a:cubicBezTo>
                    <a:cubicBezTo>
                      <a:pt x="100" y="38"/>
                      <a:pt x="100" y="38"/>
                      <a:pt x="100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1"/>
                      <a:pt x="98" y="31"/>
                      <a:pt x="98" y="31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7" y="50"/>
                      <a:pt x="17" y="50"/>
                    </a:cubicBezTo>
                    <a:cubicBezTo>
                      <a:pt x="16" y="50"/>
                      <a:pt x="15" y="51"/>
                      <a:pt x="15" y="51"/>
                    </a:cubicBezTo>
                    <a:cubicBezTo>
                      <a:pt x="15" y="51"/>
                      <a:pt x="13" y="51"/>
                      <a:pt x="13" y="51"/>
                    </a:cubicBezTo>
                    <a:cubicBezTo>
                      <a:pt x="13" y="51"/>
                      <a:pt x="12" y="51"/>
                      <a:pt x="12" y="51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4"/>
                      <a:pt x="3" y="46"/>
                      <a:pt x="3" y="46"/>
                    </a:cubicBezTo>
                    <a:cubicBezTo>
                      <a:pt x="3" y="46"/>
                      <a:pt x="2" y="47"/>
                      <a:pt x="2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1" y="51"/>
                      <a:pt x="2" y="52"/>
                    </a:cubicBezTo>
                    <a:cubicBezTo>
                      <a:pt x="4" y="54"/>
                      <a:pt x="5" y="56"/>
                      <a:pt x="5" y="58"/>
                    </a:cubicBezTo>
                    <a:cubicBezTo>
                      <a:pt x="5" y="60"/>
                      <a:pt x="6" y="61"/>
                      <a:pt x="6" y="62"/>
                    </a:cubicBezTo>
                    <a:cubicBezTo>
                      <a:pt x="7" y="64"/>
                      <a:pt x="9" y="65"/>
                      <a:pt x="9" y="67"/>
                    </a:cubicBezTo>
                    <a:cubicBezTo>
                      <a:pt x="9" y="69"/>
                      <a:pt x="10" y="70"/>
                      <a:pt x="11" y="71"/>
                    </a:cubicBezTo>
                    <a:cubicBezTo>
                      <a:pt x="14" y="74"/>
                      <a:pt x="14" y="78"/>
                      <a:pt x="13" y="81"/>
                    </a:cubicBezTo>
                    <a:cubicBezTo>
                      <a:pt x="13" y="81"/>
                      <a:pt x="12" y="82"/>
                      <a:pt x="12" y="82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2"/>
                      <a:pt x="10" y="84"/>
                      <a:pt x="10" y="84"/>
                    </a:cubicBezTo>
                    <a:cubicBezTo>
                      <a:pt x="10" y="85"/>
                      <a:pt x="12" y="86"/>
                      <a:pt x="12" y="87"/>
                    </a:cubicBezTo>
                    <a:cubicBezTo>
                      <a:pt x="13" y="87"/>
                      <a:pt x="13" y="87"/>
                      <a:pt x="13" y="88"/>
                    </a:cubicBezTo>
                    <a:cubicBezTo>
                      <a:pt x="13" y="89"/>
                      <a:pt x="14" y="90"/>
                      <a:pt x="14" y="90"/>
                    </a:cubicBezTo>
                    <a:cubicBezTo>
                      <a:pt x="14" y="91"/>
                      <a:pt x="14" y="90"/>
                      <a:pt x="14" y="91"/>
                    </a:cubicBezTo>
                    <a:cubicBezTo>
                      <a:pt x="13" y="92"/>
                      <a:pt x="14" y="93"/>
                      <a:pt x="14" y="93"/>
                    </a:cubicBezTo>
                    <a:cubicBezTo>
                      <a:pt x="15" y="93"/>
                      <a:pt x="16" y="92"/>
                      <a:pt x="16" y="92"/>
                    </a:cubicBezTo>
                    <a:cubicBezTo>
                      <a:pt x="16" y="92"/>
                      <a:pt x="17" y="93"/>
                      <a:pt x="17" y="94"/>
                    </a:cubicBezTo>
                    <a:cubicBezTo>
                      <a:pt x="17" y="94"/>
                      <a:pt x="17" y="95"/>
                      <a:pt x="18" y="95"/>
                    </a:cubicBezTo>
                    <a:cubicBezTo>
                      <a:pt x="18" y="95"/>
                      <a:pt x="19" y="94"/>
                      <a:pt x="19" y="95"/>
                    </a:cubicBezTo>
                    <a:cubicBezTo>
                      <a:pt x="20" y="96"/>
                      <a:pt x="20" y="97"/>
                      <a:pt x="21" y="97"/>
                    </a:cubicBezTo>
                    <a:cubicBezTo>
                      <a:pt x="21" y="98"/>
                      <a:pt x="21" y="98"/>
                      <a:pt x="22" y="98"/>
                    </a:cubicBezTo>
                    <a:cubicBezTo>
                      <a:pt x="23" y="98"/>
                      <a:pt x="23" y="98"/>
                      <a:pt x="24" y="98"/>
                    </a:cubicBezTo>
                    <a:cubicBezTo>
                      <a:pt x="24" y="99"/>
                      <a:pt x="24" y="99"/>
                      <a:pt x="25" y="98"/>
                    </a:cubicBezTo>
                    <a:cubicBezTo>
                      <a:pt x="26" y="98"/>
                      <a:pt x="26" y="98"/>
                      <a:pt x="27" y="97"/>
                    </a:cubicBezTo>
                    <a:cubicBezTo>
                      <a:pt x="27" y="97"/>
                      <a:pt x="27" y="96"/>
                      <a:pt x="28" y="96"/>
                    </a:cubicBezTo>
                    <a:cubicBezTo>
                      <a:pt x="29" y="96"/>
                      <a:pt x="30" y="96"/>
                      <a:pt x="30" y="96"/>
                    </a:cubicBezTo>
                    <a:cubicBezTo>
                      <a:pt x="30" y="96"/>
                      <a:pt x="30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5"/>
                      <a:pt x="33" y="95"/>
                      <a:pt x="34" y="95"/>
                    </a:cubicBezTo>
                    <a:cubicBezTo>
                      <a:pt x="36" y="95"/>
                      <a:pt x="35" y="96"/>
                      <a:pt x="37" y="95"/>
                    </a:cubicBezTo>
                    <a:cubicBezTo>
                      <a:pt x="37" y="94"/>
                      <a:pt x="37" y="94"/>
                      <a:pt x="38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8" y="93"/>
                      <a:pt x="39" y="94"/>
                      <a:pt x="39" y="93"/>
                    </a:cubicBezTo>
                    <a:cubicBezTo>
                      <a:pt x="39" y="93"/>
                      <a:pt x="39" y="93"/>
                      <a:pt x="40" y="92"/>
                    </a:cubicBezTo>
                    <a:cubicBezTo>
                      <a:pt x="40" y="92"/>
                      <a:pt x="40" y="92"/>
                      <a:pt x="41" y="92"/>
                    </a:cubicBezTo>
                    <a:cubicBezTo>
                      <a:pt x="42" y="92"/>
                      <a:pt x="44" y="92"/>
                      <a:pt x="46" y="92"/>
                    </a:cubicBezTo>
                    <a:cubicBezTo>
                      <a:pt x="46" y="92"/>
                      <a:pt x="47" y="92"/>
                      <a:pt x="47" y="93"/>
                    </a:cubicBezTo>
                    <a:cubicBezTo>
                      <a:pt x="47" y="93"/>
                      <a:pt x="48" y="92"/>
                      <a:pt x="48" y="92"/>
                    </a:cubicBezTo>
                    <a:cubicBezTo>
                      <a:pt x="49" y="92"/>
                      <a:pt x="49" y="92"/>
                      <a:pt x="50" y="92"/>
                    </a:cubicBezTo>
                    <a:cubicBezTo>
                      <a:pt x="51" y="92"/>
                      <a:pt x="53" y="92"/>
                      <a:pt x="54" y="93"/>
                    </a:cubicBezTo>
                    <a:cubicBezTo>
                      <a:pt x="55" y="93"/>
                      <a:pt x="56" y="94"/>
                      <a:pt x="57" y="94"/>
                    </a:cubicBezTo>
                    <a:cubicBezTo>
                      <a:pt x="57" y="93"/>
                      <a:pt x="58" y="92"/>
                      <a:pt x="59" y="92"/>
                    </a:cubicBezTo>
                    <a:cubicBezTo>
                      <a:pt x="59" y="92"/>
                      <a:pt x="60" y="92"/>
                      <a:pt x="61" y="92"/>
                    </a:cubicBezTo>
                    <a:cubicBezTo>
                      <a:pt x="61" y="92"/>
                      <a:pt x="62" y="92"/>
                      <a:pt x="62" y="92"/>
                    </a:cubicBezTo>
                    <a:cubicBezTo>
                      <a:pt x="63" y="92"/>
                      <a:pt x="63" y="91"/>
                      <a:pt x="63" y="91"/>
                    </a:cubicBezTo>
                    <a:cubicBezTo>
                      <a:pt x="63" y="90"/>
                      <a:pt x="64" y="89"/>
                      <a:pt x="65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8" y="90"/>
                      <a:pt x="69" y="90"/>
                    </a:cubicBezTo>
                    <a:cubicBezTo>
                      <a:pt x="69" y="90"/>
                      <a:pt x="70" y="90"/>
                      <a:pt x="71" y="89"/>
                    </a:cubicBezTo>
                    <a:cubicBezTo>
                      <a:pt x="72" y="88"/>
                      <a:pt x="73" y="88"/>
                      <a:pt x="73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5" y="87"/>
                      <a:pt x="76" y="86"/>
                      <a:pt x="76" y="86"/>
                    </a:cubicBezTo>
                    <a:cubicBezTo>
                      <a:pt x="77" y="85"/>
                      <a:pt x="78" y="84"/>
                      <a:pt x="78" y="84"/>
                    </a:cubicBez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78"/>
                      <a:pt x="90" y="71"/>
                      <a:pt x="90" y="71"/>
                    </a:cubicBezTo>
                    <a:cubicBezTo>
                      <a:pt x="90" y="71"/>
                      <a:pt x="92" y="70"/>
                      <a:pt x="92" y="69"/>
                    </a:cubicBezTo>
                    <a:cubicBezTo>
                      <a:pt x="95" y="67"/>
                      <a:pt x="96" y="64"/>
                      <a:pt x="98" y="61"/>
                    </a:cubicBezTo>
                    <a:cubicBezTo>
                      <a:pt x="99" y="59"/>
                      <a:pt x="102" y="54"/>
                      <a:pt x="103" y="53"/>
                    </a:cubicBezTo>
                    <a:cubicBezTo>
                      <a:pt x="103" y="52"/>
                      <a:pt x="104" y="52"/>
                      <a:pt x="106" y="51"/>
                    </a:cubicBezTo>
                    <a:cubicBezTo>
                      <a:pt x="107" y="51"/>
                      <a:pt x="108" y="49"/>
                      <a:pt x="109" y="48"/>
                    </a:cubicBezTo>
                    <a:cubicBezTo>
                      <a:pt x="109" y="47"/>
                      <a:pt x="110" y="47"/>
                      <a:pt x="110" y="46"/>
                    </a:cubicBezTo>
                    <a:cubicBezTo>
                      <a:pt x="110" y="46"/>
                      <a:pt x="111" y="45"/>
                      <a:pt x="110" y="44"/>
                    </a:cubicBezTo>
                    <a:cubicBezTo>
                      <a:pt x="110" y="44"/>
                      <a:pt x="111" y="43"/>
                      <a:pt x="111" y="42"/>
                    </a:cubicBezTo>
                    <a:cubicBezTo>
                      <a:pt x="111" y="41"/>
                      <a:pt x="111" y="40"/>
                      <a:pt x="111" y="39"/>
                    </a:cubicBezTo>
                    <a:cubicBezTo>
                      <a:pt x="112" y="38"/>
                      <a:pt x="112" y="37"/>
                      <a:pt x="112" y="35"/>
                    </a:cubicBezTo>
                    <a:close/>
                    <a:moveTo>
                      <a:pt x="88" y="55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8" y="53"/>
                      <a:pt x="88" y="53"/>
                      <a:pt x="88" y="53"/>
                    </a:cubicBezTo>
                    <a:lnTo>
                      <a:pt x="88" y="5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3" name="Freeform 888">
                <a:extLst>
                  <a:ext uri="{FF2B5EF4-FFF2-40B4-BE49-F238E27FC236}">
                    <a16:creationId xmlns="" xmlns:a16="http://schemas.microsoft.com/office/drawing/2014/main" id="{32E5D3D6-018C-214C-B0DC-FEC4C543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563" y="4549775"/>
                <a:ext cx="292100" cy="387350"/>
              </a:xfrm>
              <a:custGeom>
                <a:avLst/>
                <a:gdLst>
                  <a:gd name="T0" fmla="*/ 68 w 70"/>
                  <a:gd name="T1" fmla="*/ 1 h 93"/>
                  <a:gd name="T2" fmla="*/ 67 w 70"/>
                  <a:gd name="T3" fmla="*/ 1 h 93"/>
                  <a:gd name="T4" fmla="*/ 65 w 70"/>
                  <a:gd name="T5" fmla="*/ 2 h 93"/>
                  <a:gd name="T6" fmla="*/ 61 w 70"/>
                  <a:gd name="T7" fmla="*/ 4 h 93"/>
                  <a:gd name="T8" fmla="*/ 59 w 70"/>
                  <a:gd name="T9" fmla="*/ 4 h 93"/>
                  <a:gd name="T10" fmla="*/ 53 w 70"/>
                  <a:gd name="T11" fmla="*/ 5 h 93"/>
                  <a:gd name="T12" fmla="*/ 51 w 70"/>
                  <a:gd name="T13" fmla="*/ 5 h 93"/>
                  <a:gd name="T14" fmla="*/ 45 w 70"/>
                  <a:gd name="T15" fmla="*/ 6 h 93"/>
                  <a:gd name="T16" fmla="*/ 41 w 70"/>
                  <a:gd name="T17" fmla="*/ 8 h 93"/>
                  <a:gd name="T18" fmla="*/ 36 w 70"/>
                  <a:gd name="T19" fmla="*/ 9 h 93"/>
                  <a:gd name="T20" fmla="*/ 31 w 70"/>
                  <a:gd name="T21" fmla="*/ 9 h 93"/>
                  <a:gd name="T22" fmla="*/ 26 w 70"/>
                  <a:gd name="T23" fmla="*/ 12 h 93"/>
                  <a:gd name="T24" fmla="*/ 18 w 70"/>
                  <a:gd name="T25" fmla="*/ 7 h 93"/>
                  <a:gd name="T26" fmla="*/ 15 w 70"/>
                  <a:gd name="T27" fmla="*/ 4 h 93"/>
                  <a:gd name="T28" fmla="*/ 15 w 70"/>
                  <a:gd name="T29" fmla="*/ 4 h 93"/>
                  <a:gd name="T30" fmla="*/ 11 w 70"/>
                  <a:gd name="T31" fmla="*/ 9 h 93"/>
                  <a:gd name="T32" fmla="*/ 17 w 70"/>
                  <a:gd name="T33" fmla="*/ 18 h 93"/>
                  <a:gd name="T34" fmla="*/ 20 w 70"/>
                  <a:gd name="T35" fmla="*/ 20 h 93"/>
                  <a:gd name="T36" fmla="*/ 40 w 70"/>
                  <a:gd name="T37" fmla="*/ 27 h 93"/>
                  <a:gd name="T38" fmla="*/ 47 w 70"/>
                  <a:gd name="T39" fmla="*/ 27 h 93"/>
                  <a:gd name="T40" fmla="*/ 27 w 70"/>
                  <a:gd name="T41" fmla="*/ 48 h 93"/>
                  <a:gd name="T42" fmla="*/ 20 w 70"/>
                  <a:gd name="T43" fmla="*/ 48 h 93"/>
                  <a:gd name="T44" fmla="*/ 14 w 70"/>
                  <a:gd name="T45" fmla="*/ 50 h 93"/>
                  <a:gd name="T46" fmla="*/ 12 w 70"/>
                  <a:gd name="T47" fmla="*/ 53 h 93"/>
                  <a:gd name="T48" fmla="*/ 7 w 70"/>
                  <a:gd name="T49" fmla="*/ 53 h 93"/>
                  <a:gd name="T50" fmla="*/ 6 w 70"/>
                  <a:gd name="T51" fmla="*/ 55 h 93"/>
                  <a:gd name="T52" fmla="*/ 0 w 70"/>
                  <a:gd name="T53" fmla="*/ 63 h 93"/>
                  <a:gd name="T54" fmla="*/ 0 w 70"/>
                  <a:gd name="T55" fmla="*/ 87 h 93"/>
                  <a:gd name="T56" fmla="*/ 4 w 70"/>
                  <a:gd name="T57" fmla="*/ 93 h 93"/>
                  <a:gd name="T58" fmla="*/ 8 w 70"/>
                  <a:gd name="T59" fmla="*/ 88 h 93"/>
                  <a:gd name="T60" fmla="*/ 12 w 70"/>
                  <a:gd name="T61" fmla="*/ 84 h 93"/>
                  <a:gd name="T62" fmla="*/ 24 w 70"/>
                  <a:gd name="T63" fmla="*/ 72 h 93"/>
                  <a:gd name="T64" fmla="*/ 24 w 70"/>
                  <a:gd name="T65" fmla="*/ 72 h 93"/>
                  <a:gd name="T66" fmla="*/ 33 w 70"/>
                  <a:gd name="T67" fmla="*/ 67 h 93"/>
                  <a:gd name="T68" fmla="*/ 33 w 70"/>
                  <a:gd name="T69" fmla="*/ 66 h 93"/>
                  <a:gd name="T70" fmla="*/ 33 w 70"/>
                  <a:gd name="T71" fmla="*/ 67 h 93"/>
                  <a:gd name="T72" fmla="*/ 36 w 70"/>
                  <a:gd name="T73" fmla="*/ 64 h 93"/>
                  <a:gd name="T74" fmla="*/ 44 w 70"/>
                  <a:gd name="T75" fmla="*/ 56 h 93"/>
                  <a:gd name="T76" fmla="*/ 51 w 70"/>
                  <a:gd name="T77" fmla="*/ 47 h 93"/>
                  <a:gd name="T78" fmla="*/ 56 w 70"/>
                  <a:gd name="T79" fmla="*/ 38 h 93"/>
                  <a:gd name="T80" fmla="*/ 57 w 70"/>
                  <a:gd name="T81" fmla="*/ 36 h 93"/>
                  <a:gd name="T82" fmla="*/ 60 w 70"/>
                  <a:gd name="T83" fmla="*/ 31 h 93"/>
                  <a:gd name="T84" fmla="*/ 60 w 70"/>
                  <a:gd name="T85" fmla="*/ 28 h 93"/>
                  <a:gd name="T86" fmla="*/ 64 w 70"/>
                  <a:gd name="T87" fmla="*/ 22 h 93"/>
                  <a:gd name="T88" fmla="*/ 67 w 70"/>
                  <a:gd name="T89" fmla="*/ 13 h 93"/>
                  <a:gd name="T90" fmla="*/ 68 w 70"/>
                  <a:gd name="T91" fmla="*/ 12 h 93"/>
                  <a:gd name="T92" fmla="*/ 69 w 70"/>
                  <a:gd name="T93" fmla="*/ 9 h 93"/>
                  <a:gd name="T94" fmla="*/ 69 w 70"/>
                  <a:gd name="T95" fmla="*/ 4 h 93"/>
                  <a:gd name="T96" fmla="*/ 68 w 70"/>
                  <a:gd name="T97" fmla="*/ 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" h="93">
                    <a:moveTo>
                      <a:pt x="68" y="1"/>
                    </a:moveTo>
                    <a:cubicBezTo>
                      <a:pt x="68" y="1"/>
                      <a:pt x="68" y="1"/>
                      <a:pt x="67" y="1"/>
                    </a:cubicBezTo>
                    <a:cubicBezTo>
                      <a:pt x="66" y="0"/>
                      <a:pt x="66" y="1"/>
                      <a:pt x="65" y="2"/>
                    </a:cubicBezTo>
                    <a:cubicBezTo>
                      <a:pt x="64" y="3"/>
                      <a:pt x="63" y="4"/>
                      <a:pt x="61" y="4"/>
                    </a:cubicBezTo>
                    <a:cubicBezTo>
                      <a:pt x="60" y="4"/>
                      <a:pt x="60" y="4"/>
                      <a:pt x="59" y="4"/>
                    </a:cubicBezTo>
                    <a:cubicBezTo>
                      <a:pt x="57" y="4"/>
                      <a:pt x="55" y="6"/>
                      <a:pt x="53" y="5"/>
                    </a:cubicBezTo>
                    <a:cubicBezTo>
                      <a:pt x="52" y="5"/>
                      <a:pt x="51" y="5"/>
                      <a:pt x="51" y="5"/>
                    </a:cubicBezTo>
                    <a:cubicBezTo>
                      <a:pt x="49" y="7"/>
                      <a:pt x="47" y="6"/>
                      <a:pt x="45" y="6"/>
                    </a:cubicBezTo>
                    <a:cubicBezTo>
                      <a:pt x="43" y="6"/>
                      <a:pt x="42" y="7"/>
                      <a:pt x="41" y="8"/>
                    </a:cubicBezTo>
                    <a:cubicBezTo>
                      <a:pt x="39" y="9"/>
                      <a:pt x="38" y="10"/>
                      <a:pt x="36" y="9"/>
                    </a:cubicBezTo>
                    <a:cubicBezTo>
                      <a:pt x="34" y="8"/>
                      <a:pt x="33" y="8"/>
                      <a:pt x="31" y="9"/>
                    </a:cubicBezTo>
                    <a:cubicBezTo>
                      <a:pt x="30" y="11"/>
                      <a:pt x="28" y="11"/>
                      <a:pt x="26" y="12"/>
                    </a:cubicBezTo>
                    <a:cubicBezTo>
                      <a:pt x="22" y="12"/>
                      <a:pt x="20" y="9"/>
                      <a:pt x="18" y="7"/>
                    </a:cubicBezTo>
                    <a:cubicBezTo>
                      <a:pt x="17" y="6"/>
                      <a:pt x="17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5" y="92"/>
                      <a:pt x="7" y="90"/>
                      <a:pt x="8" y="88"/>
                    </a:cubicBezTo>
                    <a:cubicBezTo>
                      <a:pt x="9" y="87"/>
                      <a:pt x="10" y="85"/>
                      <a:pt x="12" y="84"/>
                    </a:cubicBezTo>
                    <a:cubicBezTo>
                      <a:pt x="15" y="79"/>
                      <a:pt x="19" y="76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7" y="70"/>
                      <a:pt x="30" y="69"/>
                      <a:pt x="33" y="67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3" y="66"/>
                      <a:pt x="33" y="66"/>
                      <a:pt x="33" y="67"/>
                    </a:cubicBezTo>
                    <a:cubicBezTo>
                      <a:pt x="34" y="66"/>
                      <a:pt x="35" y="65"/>
                      <a:pt x="36" y="64"/>
                    </a:cubicBezTo>
                    <a:cubicBezTo>
                      <a:pt x="40" y="62"/>
                      <a:pt x="42" y="59"/>
                      <a:pt x="44" y="56"/>
                    </a:cubicBezTo>
                    <a:cubicBezTo>
                      <a:pt x="47" y="53"/>
                      <a:pt x="49" y="50"/>
                      <a:pt x="51" y="47"/>
                    </a:cubicBezTo>
                    <a:cubicBezTo>
                      <a:pt x="53" y="44"/>
                      <a:pt x="55" y="41"/>
                      <a:pt x="56" y="38"/>
                    </a:cubicBezTo>
                    <a:cubicBezTo>
                      <a:pt x="56" y="37"/>
                      <a:pt x="56" y="36"/>
                      <a:pt x="57" y="36"/>
                    </a:cubicBezTo>
                    <a:cubicBezTo>
                      <a:pt x="58" y="34"/>
                      <a:pt x="59" y="32"/>
                      <a:pt x="60" y="31"/>
                    </a:cubicBezTo>
                    <a:cubicBezTo>
                      <a:pt x="60" y="30"/>
                      <a:pt x="60" y="29"/>
                      <a:pt x="60" y="28"/>
                    </a:cubicBezTo>
                    <a:cubicBezTo>
                      <a:pt x="62" y="27"/>
                      <a:pt x="63" y="24"/>
                      <a:pt x="64" y="22"/>
                    </a:cubicBezTo>
                    <a:cubicBezTo>
                      <a:pt x="67" y="19"/>
                      <a:pt x="67" y="17"/>
                      <a:pt x="67" y="13"/>
                    </a:cubicBezTo>
                    <a:cubicBezTo>
                      <a:pt x="67" y="13"/>
                      <a:pt x="67" y="12"/>
                      <a:pt x="68" y="12"/>
                    </a:cubicBezTo>
                    <a:cubicBezTo>
                      <a:pt x="69" y="11"/>
                      <a:pt x="69" y="10"/>
                      <a:pt x="69" y="9"/>
                    </a:cubicBezTo>
                    <a:cubicBezTo>
                      <a:pt x="69" y="7"/>
                      <a:pt x="68" y="6"/>
                      <a:pt x="69" y="4"/>
                    </a:cubicBezTo>
                    <a:cubicBezTo>
                      <a:pt x="70" y="2"/>
                      <a:pt x="70" y="2"/>
                      <a:pt x="68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4" name="Freeform 889">
                <a:extLst>
                  <a:ext uri="{FF2B5EF4-FFF2-40B4-BE49-F238E27FC236}">
                    <a16:creationId xmlns="" xmlns:a16="http://schemas.microsoft.com/office/drawing/2014/main" id="{E90C84BC-063E-1043-9F41-BC7BF7FB44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7450" y="4605338"/>
                <a:ext cx="87312" cy="90488"/>
              </a:xfrm>
              <a:custGeom>
                <a:avLst/>
                <a:gdLst>
                  <a:gd name="T0" fmla="*/ 5 w 21"/>
                  <a:gd name="T1" fmla="*/ 17 h 22"/>
                  <a:gd name="T2" fmla="*/ 4 w 21"/>
                  <a:gd name="T3" fmla="*/ 18 h 22"/>
                  <a:gd name="T4" fmla="*/ 5 w 21"/>
                  <a:gd name="T5" fmla="*/ 17 h 22"/>
                  <a:gd name="T6" fmla="*/ 19 w 21"/>
                  <a:gd name="T7" fmla="*/ 10 h 22"/>
                  <a:gd name="T8" fmla="*/ 19 w 21"/>
                  <a:gd name="T9" fmla="*/ 9 h 22"/>
                  <a:gd name="T10" fmla="*/ 19 w 21"/>
                  <a:gd name="T11" fmla="*/ 7 h 22"/>
                  <a:gd name="T12" fmla="*/ 14 w 21"/>
                  <a:gd name="T13" fmla="*/ 0 h 22"/>
                  <a:gd name="T14" fmla="*/ 5 w 21"/>
                  <a:gd name="T15" fmla="*/ 2 h 22"/>
                  <a:gd name="T16" fmla="*/ 4 w 21"/>
                  <a:gd name="T17" fmla="*/ 5 h 22"/>
                  <a:gd name="T18" fmla="*/ 3 w 21"/>
                  <a:gd name="T19" fmla="*/ 5 h 22"/>
                  <a:gd name="T20" fmla="*/ 2 w 21"/>
                  <a:gd name="T21" fmla="*/ 7 h 22"/>
                  <a:gd name="T22" fmla="*/ 1 w 21"/>
                  <a:gd name="T23" fmla="*/ 7 h 22"/>
                  <a:gd name="T24" fmla="*/ 0 w 21"/>
                  <a:gd name="T25" fmla="*/ 8 h 22"/>
                  <a:gd name="T26" fmla="*/ 1 w 21"/>
                  <a:gd name="T27" fmla="*/ 8 h 22"/>
                  <a:gd name="T28" fmla="*/ 1 w 21"/>
                  <a:gd name="T29" fmla="*/ 12 h 22"/>
                  <a:gd name="T30" fmla="*/ 2 w 21"/>
                  <a:gd name="T31" fmla="*/ 13 h 22"/>
                  <a:gd name="T32" fmla="*/ 4 w 21"/>
                  <a:gd name="T33" fmla="*/ 15 h 22"/>
                  <a:gd name="T34" fmla="*/ 5 w 21"/>
                  <a:gd name="T35" fmla="*/ 17 h 22"/>
                  <a:gd name="T36" fmla="*/ 6 w 21"/>
                  <a:gd name="T37" fmla="*/ 18 h 22"/>
                  <a:gd name="T38" fmla="*/ 7 w 21"/>
                  <a:gd name="T39" fmla="*/ 18 h 22"/>
                  <a:gd name="T40" fmla="*/ 7 w 21"/>
                  <a:gd name="T41" fmla="*/ 19 h 22"/>
                  <a:gd name="T42" fmla="*/ 13 w 21"/>
                  <a:gd name="T43" fmla="*/ 22 h 22"/>
                  <a:gd name="T44" fmla="*/ 15 w 21"/>
                  <a:gd name="T45" fmla="*/ 18 h 22"/>
                  <a:gd name="T46" fmla="*/ 18 w 21"/>
                  <a:gd name="T47" fmla="*/ 16 h 22"/>
                  <a:gd name="T48" fmla="*/ 19 w 21"/>
                  <a:gd name="T49" fmla="*/ 13 h 22"/>
                  <a:gd name="T50" fmla="*/ 21 w 21"/>
                  <a:gd name="T51" fmla="*/ 13 h 22"/>
                  <a:gd name="T52" fmla="*/ 21 w 21"/>
                  <a:gd name="T53" fmla="*/ 11 h 22"/>
                  <a:gd name="T54" fmla="*/ 18 w 21"/>
                  <a:gd name="T55" fmla="*/ 12 h 22"/>
                  <a:gd name="T56" fmla="*/ 19 w 21"/>
                  <a:gd name="T5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22">
                    <a:moveTo>
                      <a:pt x="5" y="17"/>
                    </a:moveTo>
                    <a:cubicBezTo>
                      <a:pt x="5" y="19"/>
                      <a:pt x="5" y="19"/>
                      <a:pt x="4" y="18"/>
                    </a:cubicBezTo>
                    <a:cubicBezTo>
                      <a:pt x="4" y="17"/>
                      <a:pt x="5" y="18"/>
                      <a:pt x="5" y="17"/>
                    </a:cubicBezTo>
                    <a:close/>
                    <a:moveTo>
                      <a:pt x="19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3" y="13"/>
                      <a:pt x="4" y="14"/>
                      <a:pt x="4" y="15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7" y="18"/>
                      <a:pt x="8" y="18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20"/>
                      <a:pt x="11" y="21"/>
                      <a:pt x="13" y="22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5" name="Freeform 890">
                <a:extLst>
                  <a:ext uri="{FF2B5EF4-FFF2-40B4-BE49-F238E27FC236}">
                    <a16:creationId xmlns="" xmlns:a16="http://schemas.microsoft.com/office/drawing/2014/main" id="{98BC74E8-8B35-CC4F-B523-DA466F68E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738" y="4413250"/>
                <a:ext cx="169862" cy="128588"/>
              </a:xfrm>
              <a:custGeom>
                <a:avLst/>
                <a:gdLst>
                  <a:gd name="T0" fmla="*/ 40 w 41"/>
                  <a:gd name="T1" fmla="*/ 27 h 31"/>
                  <a:gd name="T2" fmla="*/ 41 w 41"/>
                  <a:gd name="T3" fmla="*/ 26 h 31"/>
                  <a:gd name="T4" fmla="*/ 39 w 41"/>
                  <a:gd name="T5" fmla="*/ 23 h 31"/>
                  <a:gd name="T6" fmla="*/ 37 w 41"/>
                  <a:gd name="T7" fmla="*/ 24 h 31"/>
                  <a:gd name="T8" fmla="*/ 36 w 41"/>
                  <a:gd name="T9" fmla="*/ 21 h 31"/>
                  <a:gd name="T10" fmla="*/ 37 w 41"/>
                  <a:gd name="T11" fmla="*/ 19 h 31"/>
                  <a:gd name="T12" fmla="*/ 36 w 41"/>
                  <a:gd name="T13" fmla="*/ 17 h 31"/>
                  <a:gd name="T14" fmla="*/ 34 w 41"/>
                  <a:gd name="T15" fmla="*/ 16 h 31"/>
                  <a:gd name="T16" fmla="*/ 34 w 41"/>
                  <a:gd name="T17" fmla="*/ 13 h 31"/>
                  <a:gd name="T18" fmla="*/ 31 w 41"/>
                  <a:gd name="T19" fmla="*/ 11 h 31"/>
                  <a:gd name="T20" fmla="*/ 30 w 41"/>
                  <a:gd name="T21" fmla="*/ 8 h 31"/>
                  <a:gd name="T22" fmla="*/ 27 w 41"/>
                  <a:gd name="T23" fmla="*/ 7 h 31"/>
                  <a:gd name="T24" fmla="*/ 27 w 41"/>
                  <a:gd name="T25" fmla="*/ 4 h 31"/>
                  <a:gd name="T26" fmla="*/ 26 w 41"/>
                  <a:gd name="T27" fmla="*/ 4 h 31"/>
                  <a:gd name="T28" fmla="*/ 23 w 41"/>
                  <a:gd name="T29" fmla="*/ 3 h 31"/>
                  <a:gd name="T30" fmla="*/ 20 w 41"/>
                  <a:gd name="T31" fmla="*/ 0 h 31"/>
                  <a:gd name="T32" fmla="*/ 16 w 41"/>
                  <a:gd name="T33" fmla="*/ 0 h 31"/>
                  <a:gd name="T34" fmla="*/ 11 w 41"/>
                  <a:gd name="T35" fmla="*/ 2 h 31"/>
                  <a:gd name="T36" fmla="*/ 7 w 41"/>
                  <a:gd name="T37" fmla="*/ 1 h 31"/>
                  <a:gd name="T38" fmla="*/ 6 w 41"/>
                  <a:gd name="T39" fmla="*/ 3 h 31"/>
                  <a:gd name="T40" fmla="*/ 6 w 41"/>
                  <a:gd name="T41" fmla="*/ 4 h 31"/>
                  <a:gd name="T42" fmla="*/ 6 w 41"/>
                  <a:gd name="T43" fmla="*/ 5 h 31"/>
                  <a:gd name="T44" fmla="*/ 3 w 41"/>
                  <a:gd name="T45" fmla="*/ 12 h 31"/>
                  <a:gd name="T46" fmla="*/ 0 w 41"/>
                  <a:gd name="T47" fmla="*/ 14 h 31"/>
                  <a:gd name="T48" fmla="*/ 4 w 41"/>
                  <a:gd name="T49" fmla="*/ 19 h 31"/>
                  <a:gd name="T50" fmla="*/ 6 w 41"/>
                  <a:gd name="T51" fmla="*/ 22 h 31"/>
                  <a:gd name="T52" fmla="*/ 12 w 41"/>
                  <a:gd name="T53" fmla="*/ 22 h 31"/>
                  <a:gd name="T54" fmla="*/ 13 w 41"/>
                  <a:gd name="T55" fmla="*/ 20 h 31"/>
                  <a:gd name="T56" fmla="*/ 15 w 41"/>
                  <a:gd name="T57" fmla="*/ 20 h 31"/>
                  <a:gd name="T58" fmla="*/ 20 w 41"/>
                  <a:gd name="T59" fmla="*/ 23 h 31"/>
                  <a:gd name="T60" fmla="*/ 23 w 41"/>
                  <a:gd name="T61" fmla="*/ 21 h 31"/>
                  <a:gd name="T62" fmla="*/ 24 w 41"/>
                  <a:gd name="T63" fmla="*/ 23 h 31"/>
                  <a:gd name="T64" fmla="*/ 20 w 41"/>
                  <a:gd name="T65" fmla="*/ 24 h 31"/>
                  <a:gd name="T66" fmla="*/ 15 w 41"/>
                  <a:gd name="T67" fmla="*/ 21 h 31"/>
                  <a:gd name="T68" fmla="*/ 14 w 41"/>
                  <a:gd name="T69" fmla="*/ 23 h 31"/>
                  <a:gd name="T70" fmla="*/ 10 w 41"/>
                  <a:gd name="T71" fmla="*/ 23 h 31"/>
                  <a:gd name="T72" fmla="*/ 10 w 41"/>
                  <a:gd name="T73" fmla="*/ 25 h 31"/>
                  <a:gd name="T74" fmla="*/ 5 w 41"/>
                  <a:gd name="T75" fmla="*/ 25 h 31"/>
                  <a:gd name="T76" fmla="*/ 4 w 41"/>
                  <a:gd name="T77" fmla="*/ 26 h 31"/>
                  <a:gd name="T78" fmla="*/ 5 w 41"/>
                  <a:gd name="T79" fmla="*/ 30 h 31"/>
                  <a:gd name="T80" fmla="*/ 11 w 41"/>
                  <a:gd name="T81" fmla="*/ 30 h 31"/>
                  <a:gd name="T82" fmla="*/ 14 w 41"/>
                  <a:gd name="T83" fmla="*/ 28 h 31"/>
                  <a:gd name="T84" fmla="*/ 25 w 41"/>
                  <a:gd name="T85" fmla="*/ 28 h 31"/>
                  <a:gd name="T86" fmla="*/ 28 w 41"/>
                  <a:gd name="T87" fmla="*/ 28 h 31"/>
                  <a:gd name="T88" fmla="*/ 29 w 41"/>
                  <a:gd name="T89" fmla="*/ 29 h 31"/>
                  <a:gd name="T90" fmla="*/ 30 w 41"/>
                  <a:gd name="T91" fmla="*/ 29 h 31"/>
                  <a:gd name="T92" fmla="*/ 34 w 41"/>
                  <a:gd name="T93" fmla="*/ 31 h 31"/>
                  <a:gd name="T94" fmla="*/ 35 w 41"/>
                  <a:gd name="T95" fmla="*/ 30 h 31"/>
                  <a:gd name="T96" fmla="*/ 40 w 41"/>
                  <a:gd name="T97" fmla="*/ 30 h 31"/>
                  <a:gd name="T98" fmla="*/ 40 w 41"/>
                  <a:gd name="T99" fmla="*/ 28 h 31"/>
                  <a:gd name="T100" fmla="*/ 40 w 41"/>
                  <a:gd name="T10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" h="31">
                    <a:moveTo>
                      <a:pt x="40" y="27"/>
                    </a:moveTo>
                    <a:cubicBezTo>
                      <a:pt x="41" y="26"/>
                      <a:pt x="41" y="26"/>
                      <a:pt x="41" y="26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8"/>
                      <a:pt x="4" y="9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2" y="15"/>
                      <a:pt x="3" y="17"/>
                      <a:pt x="4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3" y="25"/>
                      <a:pt x="4" y="26"/>
                    </a:cubicBezTo>
                    <a:cubicBezTo>
                      <a:pt x="5" y="27"/>
                      <a:pt x="5" y="29"/>
                      <a:pt x="5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8"/>
                      <a:pt x="40" y="28"/>
                      <a:pt x="40" y="28"/>
                    </a:cubicBezTo>
                    <a:lnTo>
                      <a:pt x="40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6" name="Freeform 891">
                <a:extLst>
                  <a:ext uri="{FF2B5EF4-FFF2-40B4-BE49-F238E27FC236}">
                    <a16:creationId xmlns="" xmlns:a16="http://schemas.microsoft.com/office/drawing/2014/main" id="{1D05F750-DADB-5C45-80D8-224E099D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9425" y="4883150"/>
                <a:ext cx="7937" cy="476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7" name="Freeform 892">
                <a:extLst>
                  <a:ext uri="{FF2B5EF4-FFF2-40B4-BE49-F238E27FC236}">
                    <a16:creationId xmlns="" xmlns:a16="http://schemas.microsoft.com/office/drawing/2014/main" id="{8A82365B-507D-9F44-8BA9-6BB0F39A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8075" y="4921250"/>
                <a:ext cx="57150" cy="49213"/>
              </a:xfrm>
              <a:custGeom>
                <a:avLst/>
                <a:gdLst>
                  <a:gd name="T0" fmla="*/ 15 w 36"/>
                  <a:gd name="T1" fmla="*/ 5 h 31"/>
                  <a:gd name="T2" fmla="*/ 10 w 36"/>
                  <a:gd name="T3" fmla="*/ 8 h 31"/>
                  <a:gd name="T4" fmla="*/ 5 w 36"/>
                  <a:gd name="T5" fmla="*/ 13 h 31"/>
                  <a:gd name="T6" fmla="*/ 5 w 36"/>
                  <a:gd name="T7" fmla="*/ 18 h 31"/>
                  <a:gd name="T8" fmla="*/ 0 w 36"/>
                  <a:gd name="T9" fmla="*/ 24 h 31"/>
                  <a:gd name="T10" fmla="*/ 2 w 36"/>
                  <a:gd name="T11" fmla="*/ 29 h 31"/>
                  <a:gd name="T12" fmla="*/ 2 w 36"/>
                  <a:gd name="T13" fmla="*/ 29 h 31"/>
                  <a:gd name="T14" fmla="*/ 5 w 36"/>
                  <a:gd name="T15" fmla="*/ 26 h 31"/>
                  <a:gd name="T16" fmla="*/ 10 w 36"/>
                  <a:gd name="T17" fmla="*/ 29 h 31"/>
                  <a:gd name="T18" fmla="*/ 10 w 36"/>
                  <a:gd name="T19" fmla="*/ 31 h 31"/>
                  <a:gd name="T20" fmla="*/ 15 w 36"/>
                  <a:gd name="T21" fmla="*/ 31 h 31"/>
                  <a:gd name="T22" fmla="*/ 21 w 36"/>
                  <a:gd name="T23" fmla="*/ 29 h 31"/>
                  <a:gd name="T24" fmla="*/ 21 w 36"/>
                  <a:gd name="T25" fmla="*/ 24 h 31"/>
                  <a:gd name="T26" fmla="*/ 23 w 36"/>
                  <a:gd name="T27" fmla="*/ 24 h 31"/>
                  <a:gd name="T28" fmla="*/ 28 w 36"/>
                  <a:gd name="T29" fmla="*/ 21 h 31"/>
                  <a:gd name="T30" fmla="*/ 31 w 36"/>
                  <a:gd name="T31" fmla="*/ 24 h 31"/>
                  <a:gd name="T32" fmla="*/ 34 w 36"/>
                  <a:gd name="T33" fmla="*/ 24 h 31"/>
                  <a:gd name="T34" fmla="*/ 36 w 36"/>
                  <a:gd name="T35" fmla="*/ 18 h 31"/>
                  <a:gd name="T36" fmla="*/ 36 w 36"/>
                  <a:gd name="T37" fmla="*/ 13 h 31"/>
                  <a:gd name="T38" fmla="*/ 36 w 36"/>
                  <a:gd name="T39" fmla="*/ 10 h 31"/>
                  <a:gd name="T40" fmla="*/ 28 w 36"/>
                  <a:gd name="T41" fmla="*/ 0 h 31"/>
                  <a:gd name="T42" fmla="*/ 23 w 36"/>
                  <a:gd name="T43" fmla="*/ 5 h 31"/>
                  <a:gd name="T44" fmla="*/ 15 w 36"/>
                  <a:gd name="T45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1">
                    <a:moveTo>
                      <a:pt x="15" y="5"/>
                    </a:moveTo>
                    <a:lnTo>
                      <a:pt x="10" y="8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10" y="29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29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8" y="21"/>
                    </a:lnTo>
                    <a:lnTo>
                      <a:pt x="31" y="24"/>
                    </a:lnTo>
                    <a:lnTo>
                      <a:pt x="34" y="24"/>
                    </a:lnTo>
                    <a:lnTo>
                      <a:pt x="36" y="18"/>
                    </a:lnTo>
                    <a:lnTo>
                      <a:pt x="36" y="13"/>
                    </a:lnTo>
                    <a:lnTo>
                      <a:pt x="36" y="10"/>
                    </a:lnTo>
                    <a:lnTo>
                      <a:pt x="28" y="0"/>
                    </a:lnTo>
                    <a:lnTo>
                      <a:pt x="23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8" name="Freeform 893">
                <a:extLst>
                  <a:ext uri="{FF2B5EF4-FFF2-40B4-BE49-F238E27FC236}">
                    <a16:creationId xmlns="" xmlns:a16="http://schemas.microsoft.com/office/drawing/2014/main" id="{1BE0EF32-3D35-444A-B33D-A8E96B53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5" y="4492625"/>
                <a:ext cx="336550" cy="277813"/>
              </a:xfrm>
              <a:custGeom>
                <a:avLst/>
                <a:gdLst>
                  <a:gd name="T0" fmla="*/ 66 w 81"/>
                  <a:gd name="T1" fmla="*/ 6 h 67"/>
                  <a:gd name="T2" fmla="*/ 54 w 81"/>
                  <a:gd name="T3" fmla="*/ 4 h 67"/>
                  <a:gd name="T4" fmla="*/ 47 w 81"/>
                  <a:gd name="T5" fmla="*/ 8 h 67"/>
                  <a:gd name="T6" fmla="*/ 35 w 81"/>
                  <a:gd name="T7" fmla="*/ 4 h 67"/>
                  <a:gd name="T8" fmla="*/ 24 w 81"/>
                  <a:gd name="T9" fmla="*/ 2 h 67"/>
                  <a:gd name="T10" fmla="*/ 17 w 81"/>
                  <a:gd name="T11" fmla="*/ 2 h 67"/>
                  <a:gd name="T12" fmla="*/ 14 w 81"/>
                  <a:gd name="T13" fmla="*/ 1 h 67"/>
                  <a:gd name="T14" fmla="*/ 9 w 81"/>
                  <a:gd name="T15" fmla="*/ 7 h 67"/>
                  <a:gd name="T16" fmla="*/ 6 w 81"/>
                  <a:gd name="T17" fmla="*/ 15 h 67"/>
                  <a:gd name="T18" fmla="*/ 5 w 81"/>
                  <a:gd name="T19" fmla="*/ 18 h 67"/>
                  <a:gd name="T20" fmla="*/ 7 w 81"/>
                  <a:gd name="T21" fmla="*/ 20 h 67"/>
                  <a:gd name="T22" fmla="*/ 7 w 81"/>
                  <a:gd name="T23" fmla="*/ 25 h 67"/>
                  <a:gd name="T24" fmla="*/ 6 w 81"/>
                  <a:gd name="T25" fmla="*/ 26 h 67"/>
                  <a:gd name="T26" fmla="*/ 4 w 81"/>
                  <a:gd name="T27" fmla="*/ 29 h 67"/>
                  <a:gd name="T28" fmla="*/ 0 w 81"/>
                  <a:gd name="T29" fmla="*/ 34 h 67"/>
                  <a:gd name="T30" fmla="*/ 0 w 81"/>
                  <a:gd name="T31" fmla="*/ 44 h 67"/>
                  <a:gd name="T32" fmla="*/ 4 w 81"/>
                  <a:gd name="T33" fmla="*/ 52 h 67"/>
                  <a:gd name="T34" fmla="*/ 7 w 81"/>
                  <a:gd name="T35" fmla="*/ 53 h 67"/>
                  <a:gd name="T36" fmla="*/ 17 w 81"/>
                  <a:gd name="T37" fmla="*/ 58 h 67"/>
                  <a:gd name="T38" fmla="*/ 22 w 81"/>
                  <a:gd name="T39" fmla="*/ 60 h 67"/>
                  <a:gd name="T40" fmla="*/ 18 w 81"/>
                  <a:gd name="T41" fmla="*/ 60 h 67"/>
                  <a:gd name="T42" fmla="*/ 22 w 81"/>
                  <a:gd name="T43" fmla="*/ 66 h 67"/>
                  <a:gd name="T44" fmla="*/ 24 w 81"/>
                  <a:gd name="T45" fmla="*/ 67 h 67"/>
                  <a:gd name="T46" fmla="*/ 25 w 81"/>
                  <a:gd name="T47" fmla="*/ 67 h 67"/>
                  <a:gd name="T48" fmla="*/ 31 w 81"/>
                  <a:gd name="T49" fmla="*/ 66 h 67"/>
                  <a:gd name="T50" fmla="*/ 36 w 81"/>
                  <a:gd name="T51" fmla="*/ 66 h 67"/>
                  <a:gd name="T52" fmla="*/ 39 w 81"/>
                  <a:gd name="T53" fmla="*/ 64 h 67"/>
                  <a:gd name="T54" fmla="*/ 41 w 81"/>
                  <a:gd name="T55" fmla="*/ 56 h 67"/>
                  <a:gd name="T56" fmla="*/ 47 w 81"/>
                  <a:gd name="T57" fmla="*/ 51 h 67"/>
                  <a:gd name="T58" fmla="*/ 50 w 81"/>
                  <a:gd name="T59" fmla="*/ 48 h 67"/>
                  <a:gd name="T60" fmla="*/ 53 w 81"/>
                  <a:gd name="T61" fmla="*/ 49 h 67"/>
                  <a:gd name="T62" fmla="*/ 56 w 81"/>
                  <a:gd name="T63" fmla="*/ 50 h 67"/>
                  <a:gd name="T64" fmla="*/ 57 w 81"/>
                  <a:gd name="T65" fmla="*/ 51 h 67"/>
                  <a:gd name="T66" fmla="*/ 60 w 81"/>
                  <a:gd name="T67" fmla="*/ 48 h 67"/>
                  <a:gd name="T68" fmla="*/ 62 w 81"/>
                  <a:gd name="T69" fmla="*/ 44 h 67"/>
                  <a:gd name="T70" fmla="*/ 65 w 81"/>
                  <a:gd name="T71" fmla="*/ 38 h 67"/>
                  <a:gd name="T72" fmla="*/ 69 w 81"/>
                  <a:gd name="T73" fmla="*/ 32 h 67"/>
                  <a:gd name="T74" fmla="*/ 71 w 81"/>
                  <a:gd name="T75" fmla="*/ 27 h 67"/>
                  <a:gd name="T76" fmla="*/ 75 w 81"/>
                  <a:gd name="T77" fmla="*/ 20 h 67"/>
                  <a:gd name="T78" fmla="*/ 78 w 81"/>
                  <a:gd name="T79" fmla="*/ 19 h 67"/>
                  <a:gd name="T80" fmla="*/ 80 w 81"/>
                  <a:gd name="T81" fmla="*/ 15 h 67"/>
                  <a:gd name="T82" fmla="*/ 81 w 81"/>
                  <a:gd name="T83" fmla="*/ 12 h 67"/>
                  <a:gd name="T84" fmla="*/ 78 w 81"/>
                  <a:gd name="T85" fmla="*/ 11 h 67"/>
                  <a:gd name="T86" fmla="*/ 74 w 81"/>
                  <a:gd name="T8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67">
                    <a:moveTo>
                      <a:pt x="69" y="3"/>
                    </a:moveTo>
                    <a:cubicBezTo>
                      <a:pt x="66" y="6"/>
                      <a:pt x="66" y="6"/>
                      <a:pt x="66" y="6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7"/>
                      <a:pt x="6" y="17"/>
                    </a:cubicBezTo>
                    <a:cubicBezTo>
                      <a:pt x="6" y="17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3" y="52"/>
                      <a:pt x="4" y="52"/>
                    </a:cubicBezTo>
                    <a:cubicBezTo>
                      <a:pt x="5" y="53"/>
                      <a:pt x="5" y="52"/>
                      <a:pt x="5" y="51"/>
                    </a:cubicBezTo>
                    <a:cubicBezTo>
                      <a:pt x="6" y="51"/>
                      <a:pt x="6" y="53"/>
                      <a:pt x="7" y="53"/>
                    </a:cubicBezTo>
                    <a:cubicBezTo>
                      <a:pt x="10" y="52"/>
                      <a:pt x="12" y="53"/>
                      <a:pt x="15" y="55"/>
                    </a:cubicBezTo>
                    <a:cubicBezTo>
                      <a:pt x="16" y="56"/>
                      <a:pt x="17" y="57"/>
                      <a:pt x="17" y="58"/>
                    </a:cubicBezTo>
                    <a:cubicBezTo>
                      <a:pt x="18" y="59"/>
                      <a:pt x="18" y="60"/>
                      <a:pt x="19" y="60"/>
                    </a:cubicBezTo>
                    <a:cubicBezTo>
                      <a:pt x="20" y="60"/>
                      <a:pt x="21" y="59"/>
                      <a:pt x="22" y="60"/>
                    </a:cubicBezTo>
                    <a:cubicBezTo>
                      <a:pt x="21" y="60"/>
                      <a:pt x="20" y="60"/>
                      <a:pt x="19" y="60"/>
                    </a:cubicBezTo>
                    <a:cubicBezTo>
                      <a:pt x="19" y="60"/>
                      <a:pt x="18" y="60"/>
                      <a:pt x="18" y="60"/>
                    </a:cubicBezTo>
                    <a:cubicBezTo>
                      <a:pt x="19" y="63"/>
                      <a:pt x="19" y="65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3" y="65"/>
                      <a:pt x="23" y="64"/>
                      <a:pt x="24" y="64"/>
                    </a:cubicBezTo>
                    <a:cubicBezTo>
                      <a:pt x="24" y="65"/>
                      <a:pt x="23" y="66"/>
                      <a:pt x="24" y="67"/>
                    </a:cubicBezTo>
                    <a:cubicBezTo>
                      <a:pt x="24" y="67"/>
                      <a:pt x="24" y="66"/>
                      <a:pt x="24" y="66"/>
                    </a:cubicBezTo>
                    <a:cubicBezTo>
                      <a:pt x="25" y="66"/>
                      <a:pt x="24" y="66"/>
                      <a:pt x="25" y="67"/>
                    </a:cubicBezTo>
                    <a:cubicBezTo>
                      <a:pt x="25" y="67"/>
                      <a:pt x="26" y="67"/>
                      <a:pt x="26" y="67"/>
                    </a:cubicBezTo>
                    <a:cubicBezTo>
                      <a:pt x="28" y="67"/>
                      <a:pt x="29" y="67"/>
                      <a:pt x="31" y="66"/>
                    </a:cubicBezTo>
                    <a:cubicBezTo>
                      <a:pt x="32" y="65"/>
                      <a:pt x="32" y="67"/>
                      <a:pt x="33" y="66"/>
                    </a:cubicBezTo>
                    <a:cubicBezTo>
                      <a:pt x="34" y="65"/>
                      <a:pt x="35" y="66"/>
                      <a:pt x="36" y="66"/>
                    </a:cubicBezTo>
                    <a:cubicBezTo>
                      <a:pt x="37" y="65"/>
                      <a:pt x="38" y="65"/>
                      <a:pt x="38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4"/>
                      <a:pt x="62" y="44"/>
                      <a:pt x="62" y="44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4" y="2"/>
                      <a:pt x="74" y="2"/>
                      <a:pt x="74" y="2"/>
                    </a:cubicBezTo>
                    <a:lnTo>
                      <a:pt x="69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9" name="Freeform 894">
                <a:extLst>
                  <a:ext uri="{FF2B5EF4-FFF2-40B4-BE49-F238E27FC236}">
                    <a16:creationId xmlns="" xmlns:a16="http://schemas.microsoft.com/office/drawing/2014/main" id="{D2C907AB-3B03-BE4A-9BA4-6A9EEA00C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275" y="4205288"/>
                <a:ext cx="450850" cy="349250"/>
              </a:xfrm>
              <a:custGeom>
                <a:avLst/>
                <a:gdLst>
                  <a:gd name="T0" fmla="*/ 92 w 108"/>
                  <a:gd name="T1" fmla="*/ 65 h 84"/>
                  <a:gd name="T2" fmla="*/ 97 w 108"/>
                  <a:gd name="T3" fmla="*/ 57 h 84"/>
                  <a:gd name="T4" fmla="*/ 105 w 108"/>
                  <a:gd name="T5" fmla="*/ 49 h 84"/>
                  <a:gd name="T6" fmla="*/ 105 w 108"/>
                  <a:gd name="T7" fmla="*/ 34 h 84"/>
                  <a:gd name="T8" fmla="*/ 106 w 108"/>
                  <a:gd name="T9" fmla="*/ 26 h 84"/>
                  <a:gd name="T10" fmla="*/ 108 w 108"/>
                  <a:gd name="T11" fmla="*/ 23 h 84"/>
                  <a:gd name="T12" fmla="*/ 105 w 108"/>
                  <a:gd name="T13" fmla="*/ 22 h 84"/>
                  <a:gd name="T14" fmla="*/ 104 w 108"/>
                  <a:gd name="T15" fmla="*/ 20 h 84"/>
                  <a:gd name="T16" fmla="*/ 105 w 108"/>
                  <a:gd name="T17" fmla="*/ 19 h 84"/>
                  <a:gd name="T18" fmla="*/ 103 w 108"/>
                  <a:gd name="T19" fmla="*/ 15 h 84"/>
                  <a:gd name="T20" fmla="*/ 103 w 108"/>
                  <a:gd name="T21" fmla="*/ 11 h 84"/>
                  <a:gd name="T22" fmla="*/ 101 w 108"/>
                  <a:gd name="T23" fmla="*/ 4 h 84"/>
                  <a:gd name="T24" fmla="*/ 96 w 108"/>
                  <a:gd name="T25" fmla="*/ 7 h 84"/>
                  <a:gd name="T26" fmla="*/ 92 w 108"/>
                  <a:gd name="T27" fmla="*/ 3 h 84"/>
                  <a:gd name="T28" fmla="*/ 81 w 108"/>
                  <a:gd name="T29" fmla="*/ 0 h 84"/>
                  <a:gd name="T30" fmla="*/ 50 w 108"/>
                  <a:gd name="T31" fmla="*/ 20 h 84"/>
                  <a:gd name="T32" fmla="*/ 39 w 108"/>
                  <a:gd name="T33" fmla="*/ 30 h 84"/>
                  <a:gd name="T34" fmla="*/ 28 w 108"/>
                  <a:gd name="T35" fmla="*/ 32 h 84"/>
                  <a:gd name="T36" fmla="*/ 28 w 108"/>
                  <a:gd name="T37" fmla="*/ 52 h 84"/>
                  <a:gd name="T38" fmla="*/ 26 w 108"/>
                  <a:gd name="T39" fmla="*/ 56 h 84"/>
                  <a:gd name="T40" fmla="*/ 23 w 108"/>
                  <a:gd name="T41" fmla="*/ 59 h 84"/>
                  <a:gd name="T42" fmla="*/ 9 w 108"/>
                  <a:gd name="T43" fmla="*/ 60 h 84"/>
                  <a:gd name="T44" fmla="*/ 6 w 108"/>
                  <a:gd name="T45" fmla="*/ 62 h 84"/>
                  <a:gd name="T46" fmla="*/ 1 w 108"/>
                  <a:gd name="T47" fmla="*/ 62 h 84"/>
                  <a:gd name="T48" fmla="*/ 1 w 108"/>
                  <a:gd name="T49" fmla="*/ 64 h 84"/>
                  <a:gd name="T50" fmla="*/ 0 w 108"/>
                  <a:gd name="T51" fmla="*/ 65 h 84"/>
                  <a:gd name="T52" fmla="*/ 3 w 108"/>
                  <a:gd name="T53" fmla="*/ 70 h 84"/>
                  <a:gd name="T54" fmla="*/ 8 w 108"/>
                  <a:gd name="T55" fmla="*/ 73 h 84"/>
                  <a:gd name="T56" fmla="*/ 6 w 108"/>
                  <a:gd name="T57" fmla="*/ 73 h 84"/>
                  <a:gd name="T58" fmla="*/ 6 w 108"/>
                  <a:gd name="T59" fmla="*/ 75 h 84"/>
                  <a:gd name="T60" fmla="*/ 12 w 108"/>
                  <a:gd name="T61" fmla="*/ 78 h 84"/>
                  <a:gd name="T62" fmla="*/ 13 w 108"/>
                  <a:gd name="T63" fmla="*/ 78 h 84"/>
                  <a:gd name="T64" fmla="*/ 14 w 108"/>
                  <a:gd name="T65" fmla="*/ 78 h 84"/>
                  <a:gd name="T66" fmla="*/ 15 w 108"/>
                  <a:gd name="T67" fmla="*/ 80 h 84"/>
                  <a:gd name="T68" fmla="*/ 13 w 108"/>
                  <a:gd name="T69" fmla="*/ 80 h 84"/>
                  <a:gd name="T70" fmla="*/ 16 w 108"/>
                  <a:gd name="T71" fmla="*/ 83 h 84"/>
                  <a:gd name="T72" fmla="*/ 15 w 108"/>
                  <a:gd name="T73" fmla="*/ 81 h 84"/>
                  <a:gd name="T74" fmla="*/ 18 w 108"/>
                  <a:gd name="T75" fmla="*/ 80 h 84"/>
                  <a:gd name="T76" fmla="*/ 24 w 108"/>
                  <a:gd name="T77" fmla="*/ 84 h 84"/>
                  <a:gd name="T78" fmla="*/ 24 w 108"/>
                  <a:gd name="T79" fmla="*/ 79 h 84"/>
                  <a:gd name="T80" fmla="*/ 27 w 108"/>
                  <a:gd name="T81" fmla="*/ 76 h 84"/>
                  <a:gd name="T82" fmla="*/ 27 w 108"/>
                  <a:gd name="T83" fmla="*/ 72 h 84"/>
                  <a:gd name="T84" fmla="*/ 32 w 108"/>
                  <a:gd name="T85" fmla="*/ 70 h 84"/>
                  <a:gd name="T86" fmla="*/ 34 w 108"/>
                  <a:gd name="T87" fmla="*/ 71 h 84"/>
                  <a:gd name="T88" fmla="*/ 35 w 108"/>
                  <a:gd name="T89" fmla="*/ 71 h 84"/>
                  <a:gd name="T90" fmla="*/ 37 w 108"/>
                  <a:gd name="T91" fmla="*/ 69 h 84"/>
                  <a:gd name="T92" fmla="*/ 42 w 108"/>
                  <a:gd name="T93" fmla="*/ 71 h 84"/>
                  <a:gd name="T94" fmla="*/ 47 w 108"/>
                  <a:gd name="T95" fmla="*/ 76 h 84"/>
                  <a:gd name="T96" fmla="*/ 53 w 108"/>
                  <a:gd name="T97" fmla="*/ 73 h 84"/>
                  <a:gd name="T98" fmla="*/ 60 w 108"/>
                  <a:gd name="T99" fmla="*/ 77 h 84"/>
                  <a:gd name="T100" fmla="*/ 65 w 108"/>
                  <a:gd name="T101" fmla="*/ 77 h 84"/>
                  <a:gd name="T102" fmla="*/ 68 w 108"/>
                  <a:gd name="T103" fmla="*/ 74 h 84"/>
                  <a:gd name="T104" fmla="*/ 72 w 108"/>
                  <a:gd name="T105" fmla="*/ 73 h 84"/>
                  <a:gd name="T106" fmla="*/ 78 w 108"/>
                  <a:gd name="T107" fmla="*/ 73 h 84"/>
                  <a:gd name="T108" fmla="*/ 84 w 108"/>
                  <a:gd name="T109" fmla="*/ 75 h 84"/>
                  <a:gd name="T110" fmla="*/ 87 w 108"/>
                  <a:gd name="T111" fmla="*/ 72 h 84"/>
                  <a:gd name="T112" fmla="*/ 92 w 108"/>
                  <a:gd name="T113" fmla="*/ 71 h 84"/>
                  <a:gd name="T114" fmla="*/ 91 w 108"/>
                  <a:gd name="T115" fmla="*/ 65 h 84"/>
                  <a:gd name="T116" fmla="*/ 92 w 108"/>
                  <a:gd name="T117" fmla="*/ 6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" h="84">
                    <a:moveTo>
                      <a:pt x="92" y="65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8" y="23"/>
                      <a:pt x="105" y="22"/>
                      <a:pt x="105" y="22"/>
                    </a:cubicBezTo>
                    <a:cubicBezTo>
                      <a:pt x="105" y="22"/>
                      <a:pt x="104" y="20"/>
                      <a:pt x="104" y="20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3" y="70"/>
                      <a:pt x="3" y="70"/>
                      <a:pt x="3" y="70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92" y="71"/>
                      <a:pt x="92" y="71"/>
                      <a:pt x="92" y="71"/>
                    </a:cubicBezTo>
                    <a:cubicBezTo>
                      <a:pt x="91" y="65"/>
                      <a:pt x="91" y="65"/>
                      <a:pt x="91" y="65"/>
                    </a:cubicBezTo>
                    <a:lnTo>
                      <a:pt x="92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0" name="Freeform 895">
                <a:extLst>
                  <a:ext uri="{FF2B5EF4-FFF2-40B4-BE49-F238E27FC236}">
                    <a16:creationId xmlns="" xmlns:a16="http://schemas.microsoft.com/office/drawing/2014/main" id="{A3D53EB1-ADF0-AD4F-9F0A-90F2E749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888" y="5380038"/>
                <a:ext cx="384175" cy="365125"/>
              </a:xfrm>
              <a:custGeom>
                <a:avLst/>
                <a:gdLst>
                  <a:gd name="T0" fmla="*/ 35 w 92"/>
                  <a:gd name="T1" fmla="*/ 83 h 88"/>
                  <a:gd name="T2" fmla="*/ 35 w 92"/>
                  <a:gd name="T3" fmla="*/ 81 h 88"/>
                  <a:gd name="T4" fmla="*/ 36 w 92"/>
                  <a:gd name="T5" fmla="*/ 81 h 88"/>
                  <a:gd name="T6" fmla="*/ 39 w 92"/>
                  <a:gd name="T7" fmla="*/ 83 h 88"/>
                  <a:gd name="T8" fmla="*/ 39 w 92"/>
                  <a:gd name="T9" fmla="*/ 87 h 88"/>
                  <a:gd name="T10" fmla="*/ 42 w 92"/>
                  <a:gd name="T11" fmla="*/ 87 h 88"/>
                  <a:gd name="T12" fmla="*/ 44 w 92"/>
                  <a:gd name="T13" fmla="*/ 88 h 88"/>
                  <a:gd name="T14" fmla="*/ 45 w 92"/>
                  <a:gd name="T15" fmla="*/ 88 h 88"/>
                  <a:gd name="T16" fmla="*/ 47 w 92"/>
                  <a:gd name="T17" fmla="*/ 88 h 88"/>
                  <a:gd name="T18" fmla="*/ 49 w 92"/>
                  <a:gd name="T19" fmla="*/ 87 h 88"/>
                  <a:gd name="T20" fmla="*/ 51 w 92"/>
                  <a:gd name="T21" fmla="*/ 88 h 88"/>
                  <a:gd name="T22" fmla="*/ 53 w 92"/>
                  <a:gd name="T23" fmla="*/ 85 h 88"/>
                  <a:gd name="T24" fmla="*/ 56 w 92"/>
                  <a:gd name="T25" fmla="*/ 84 h 88"/>
                  <a:gd name="T26" fmla="*/ 56 w 92"/>
                  <a:gd name="T27" fmla="*/ 36 h 88"/>
                  <a:gd name="T28" fmla="*/ 63 w 92"/>
                  <a:gd name="T29" fmla="*/ 35 h 88"/>
                  <a:gd name="T30" fmla="*/ 63 w 92"/>
                  <a:gd name="T31" fmla="*/ 9 h 88"/>
                  <a:gd name="T32" fmla="*/ 79 w 92"/>
                  <a:gd name="T33" fmla="*/ 7 h 88"/>
                  <a:gd name="T34" fmla="*/ 81 w 92"/>
                  <a:gd name="T35" fmla="*/ 10 h 88"/>
                  <a:gd name="T36" fmla="*/ 85 w 92"/>
                  <a:gd name="T37" fmla="*/ 7 h 88"/>
                  <a:gd name="T38" fmla="*/ 87 w 92"/>
                  <a:gd name="T39" fmla="*/ 7 h 88"/>
                  <a:gd name="T40" fmla="*/ 87 w 92"/>
                  <a:gd name="T41" fmla="*/ 7 h 88"/>
                  <a:gd name="T42" fmla="*/ 90 w 92"/>
                  <a:gd name="T43" fmla="*/ 5 h 88"/>
                  <a:gd name="T44" fmla="*/ 92 w 92"/>
                  <a:gd name="T45" fmla="*/ 5 h 88"/>
                  <a:gd name="T46" fmla="*/ 90 w 92"/>
                  <a:gd name="T47" fmla="*/ 4 h 88"/>
                  <a:gd name="T48" fmla="*/ 85 w 92"/>
                  <a:gd name="T49" fmla="*/ 3 h 88"/>
                  <a:gd name="T50" fmla="*/ 79 w 92"/>
                  <a:gd name="T51" fmla="*/ 4 h 88"/>
                  <a:gd name="T52" fmla="*/ 64 w 92"/>
                  <a:gd name="T53" fmla="*/ 7 h 88"/>
                  <a:gd name="T54" fmla="*/ 61 w 92"/>
                  <a:gd name="T55" fmla="*/ 7 h 88"/>
                  <a:gd name="T56" fmla="*/ 58 w 92"/>
                  <a:gd name="T57" fmla="*/ 6 h 88"/>
                  <a:gd name="T58" fmla="*/ 48 w 92"/>
                  <a:gd name="T59" fmla="*/ 6 h 88"/>
                  <a:gd name="T60" fmla="*/ 45 w 92"/>
                  <a:gd name="T61" fmla="*/ 3 h 88"/>
                  <a:gd name="T62" fmla="*/ 15 w 92"/>
                  <a:gd name="T63" fmla="*/ 3 h 88"/>
                  <a:gd name="T64" fmla="*/ 11 w 92"/>
                  <a:gd name="T65" fmla="*/ 0 h 88"/>
                  <a:gd name="T66" fmla="*/ 9 w 92"/>
                  <a:gd name="T67" fmla="*/ 0 h 88"/>
                  <a:gd name="T68" fmla="*/ 5 w 92"/>
                  <a:gd name="T69" fmla="*/ 2 h 88"/>
                  <a:gd name="T70" fmla="*/ 4 w 92"/>
                  <a:gd name="T71" fmla="*/ 1 h 88"/>
                  <a:gd name="T72" fmla="*/ 2 w 92"/>
                  <a:gd name="T73" fmla="*/ 1 h 88"/>
                  <a:gd name="T74" fmla="*/ 1 w 92"/>
                  <a:gd name="T75" fmla="*/ 1 h 88"/>
                  <a:gd name="T76" fmla="*/ 1 w 92"/>
                  <a:gd name="T77" fmla="*/ 2 h 88"/>
                  <a:gd name="T78" fmla="*/ 1 w 92"/>
                  <a:gd name="T79" fmla="*/ 2 h 88"/>
                  <a:gd name="T80" fmla="*/ 1 w 92"/>
                  <a:gd name="T81" fmla="*/ 6 h 88"/>
                  <a:gd name="T82" fmla="*/ 1 w 92"/>
                  <a:gd name="T83" fmla="*/ 7 h 88"/>
                  <a:gd name="T84" fmla="*/ 1 w 92"/>
                  <a:gd name="T85" fmla="*/ 9 h 88"/>
                  <a:gd name="T86" fmla="*/ 5 w 92"/>
                  <a:gd name="T87" fmla="*/ 13 h 88"/>
                  <a:gd name="T88" fmla="*/ 8 w 92"/>
                  <a:gd name="T89" fmla="*/ 19 h 88"/>
                  <a:gd name="T90" fmla="*/ 11 w 92"/>
                  <a:gd name="T91" fmla="*/ 23 h 88"/>
                  <a:gd name="T92" fmla="*/ 11 w 92"/>
                  <a:gd name="T93" fmla="*/ 25 h 88"/>
                  <a:gd name="T94" fmla="*/ 16 w 92"/>
                  <a:gd name="T95" fmla="*/ 34 h 88"/>
                  <a:gd name="T96" fmla="*/ 18 w 92"/>
                  <a:gd name="T97" fmla="*/ 37 h 88"/>
                  <a:gd name="T98" fmla="*/ 20 w 92"/>
                  <a:gd name="T99" fmla="*/ 43 h 88"/>
                  <a:gd name="T100" fmla="*/ 20 w 92"/>
                  <a:gd name="T101" fmla="*/ 47 h 88"/>
                  <a:gd name="T102" fmla="*/ 20 w 92"/>
                  <a:gd name="T103" fmla="*/ 51 h 88"/>
                  <a:gd name="T104" fmla="*/ 19 w 92"/>
                  <a:gd name="T105" fmla="*/ 52 h 88"/>
                  <a:gd name="T106" fmla="*/ 22 w 92"/>
                  <a:gd name="T107" fmla="*/ 58 h 88"/>
                  <a:gd name="T108" fmla="*/ 22 w 92"/>
                  <a:gd name="T109" fmla="*/ 60 h 88"/>
                  <a:gd name="T110" fmla="*/ 22 w 92"/>
                  <a:gd name="T111" fmla="*/ 66 h 88"/>
                  <a:gd name="T112" fmla="*/ 24 w 92"/>
                  <a:gd name="T113" fmla="*/ 70 h 88"/>
                  <a:gd name="T114" fmla="*/ 25 w 92"/>
                  <a:gd name="T115" fmla="*/ 76 h 88"/>
                  <a:gd name="T116" fmla="*/ 32 w 92"/>
                  <a:gd name="T117" fmla="*/ 86 h 88"/>
                  <a:gd name="T118" fmla="*/ 34 w 92"/>
                  <a:gd name="T119" fmla="*/ 84 h 88"/>
                  <a:gd name="T120" fmla="*/ 35 w 92"/>
                  <a:gd name="T121" fmla="*/ 8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88">
                    <a:moveTo>
                      <a:pt x="35" y="83"/>
                    </a:moveTo>
                    <a:cubicBezTo>
                      <a:pt x="35" y="83"/>
                      <a:pt x="35" y="81"/>
                      <a:pt x="35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4" y="88"/>
                      <a:pt x="45" y="88"/>
                      <a:pt x="45" y="88"/>
                    </a:cubicBezTo>
                    <a:cubicBezTo>
                      <a:pt x="45" y="88"/>
                      <a:pt x="47" y="88"/>
                      <a:pt x="47" y="88"/>
                    </a:cubicBezTo>
                    <a:cubicBezTo>
                      <a:pt x="47" y="88"/>
                      <a:pt x="48" y="87"/>
                      <a:pt x="49" y="87"/>
                    </a:cubicBezTo>
                    <a:cubicBezTo>
                      <a:pt x="49" y="87"/>
                      <a:pt x="51" y="88"/>
                      <a:pt x="51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6" y="14"/>
                      <a:pt x="7" y="17"/>
                      <a:pt x="8" y="19"/>
                    </a:cubicBezTo>
                    <a:cubicBezTo>
                      <a:pt x="9" y="20"/>
                      <a:pt x="9" y="22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2" y="28"/>
                      <a:pt x="14" y="31"/>
                      <a:pt x="16" y="34"/>
                    </a:cubicBezTo>
                    <a:cubicBezTo>
                      <a:pt x="16" y="35"/>
                      <a:pt x="17" y="36"/>
                      <a:pt x="18" y="37"/>
                    </a:cubicBezTo>
                    <a:cubicBezTo>
                      <a:pt x="19" y="39"/>
                      <a:pt x="21" y="40"/>
                      <a:pt x="20" y="43"/>
                    </a:cubicBezTo>
                    <a:cubicBezTo>
                      <a:pt x="19" y="44"/>
                      <a:pt x="19" y="45"/>
                      <a:pt x="20" y="47"/>
                    </a:cubicBezTo>
                    <a:cubicBezTo>
                      <a:pt x="20" y="48"/>
                      <a:pt x="20" y="49"/>
                      <a:pt x="20" y="51"/>
                    </a:cubicBezTo>
                    <a:cubicBezTo>
                      <a:pt x="19" y="51"/>
                      <a:pt x="19" y="52"/>
                      <a:pt x="19" y="52"/>
                    </a:cubicBezTo>
                    <a:cubicBezTo>
                      <a:pt x="20" y="54"/>
                      <a:pt x="21" y="56"/>
                      <a:pt x="22" y="58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2" y="62"/>
                      <a:pt x="22" y="64"/>
                      <a:pt x="22" y="66"/>
                    </a:cubicBezTo>
                    <a:cubicBezTo>
                      <a:pt x="23" y="67"/>
                      <a:pt x="24" y="69"/>
                      <a:pt x="24" y="70"/>
                    </a:cubicBezTo>
                    <a:cubicBezTo>
                      <a:pt x="24" y="72"/>
                      <a:pt x="24" y="74"/>
                      <a:pt x="25" y="76"/>
                    </a:cubicBezTo>
                    <a:cubicBezTo>
                      <a:pt x="26" y="80"/>
                      <a:pt x="29" y="83"/>
                      <a:pt x="32" y="86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4" y="84"/>
                      <a:pt x="35" y="83"/>
                      <a:pt x="35" y="8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1" name="Freeform 896">
                <a:extLst>
                  <a:ext uri="{FF2B5EF4-FFF2-40B4-BE49-F238E27FC236}">
                    <a16:creationId xmlns="" xmlns:a16="http://schemas.microsoft.com/office/drawing/2014/main" id="{5676E265-EEE9-D441-8237-B15A958C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350" y="5187950"/>
                <a:ext cx="303212" cy="490538"/>
              </a:xfrm>
              <a:custGeom>
                <a:avLst/>
                <a:gdLst>
                  <a:gd name="T0" fmla="*/ 53 w 73"/>
                  <a:gd name="T1" fmla="*/ 5 h 118"/>
                  <a:gd name="T2" fmla="*/ 44 w 73"/>
                  <a:gd name="T3" fmla="*/ 8 h 118"/>
                  <a:gd name="T4" fmla="*/ 40 w 73"/>
                  <a:gd name="T5" fmla="*/ 9 h 118"/>
                  <a:gd name="T6" fmla="*/ 38 w 73"/>
                  <a:gd name="T7" fmla="*/ 7 h 118"/>
                  <a:gd name="T8" fmla="*/ 30 w 73"/>
                  <a:gd name="T9" fmla="*/ 8 h 118"/>
                  <a:gd name="T10" fmla="*/ 29 w 73"/>
                  <a:gd name="T11" fmla="*/ 20 h 118"/>
                  <a:gd name="T12" fmla="*/ 38 w 73"/>
                  <a:gd name="T13" fmla="*/ 29 h 118"/>
                  <a:gd name="T14" fmla="*/ 37 w 73"/>
                  <a:gd name="T15" fmla="*/ 33 h 118"/>
                  <a:gd name="T16" fmla="*/ 35 w 73"/>
                  <a:gd name="T17" fmla="*/ 39 h 118"/>
                  <a:gd name="T18" fmla="*/ 34 w 73"/>
                  <a:gd name="T19" fmla="*/ 44 h 118"/>
                  <a:gd name="T20" fmla="*/ 33 w 73"/>
                  <a:gd name="T21" fmla="*/ 47 h 118"/>
                  <a:gd name="T22" fmla="*/ 30 w 73"/>
                  <a:gd name="T23" fmla="*/ 42 h 118"/>
                  <a:gd name="T24" fmla="*/ 29 w 73"/>
                  <a:gd name="T25" fmla="*/ 33 h 118"/>
                  <a:gd name="T26" fmla="*/ 28 w 73"/>
                  <a:gd name="T27" fmla="*/ 28 h 118"/>
                  <a:gd name="T28" fmla="*/ 23 w 73"/>
                  <a:gd name="T29" fmla="*/ 29 h 118"/>
                  <a:gd name="T30" fmla="*/ 19 w 73"/>
                  <a:gd name="T31" fmla="*/ 25 h 118"/>
                  <a:gd name="T32" fmla="*/ 1 w 73"/>
                  <a:gd name="T33" fmla="*/ 36 h 118"/>
                  <a:gd name="T34" fmla="*/ 6 w 73"/>
                  <a:gd name="T35" fmla="*/ 39 h 118"/>
                  <a:gd name="T36" fmla="*/ 14 w 73"/>
                  <a:gd name="T37" fmla="*/ 42 h 118"/>
                  <a:gd name="T38" fmla="*/ 18 w 73"/>
                  <a:gd name="T39" fmla="*/ 43 h 118"/>
                  <a:gd name="T40" fmla="*/ 18 w 73"/>
                  <a:gd name="T41" fmla="*/ 48 h 118"/>
                  <a:gd name="T42" fmla="*/ 18 w 73"/>
                  <a:gd name="T43" fmla="*/ 50 h 118"/>
                  <a:gd name="T44" fmla="*/ 18 w 73"/>
                  <a:gd name="T45" fmla="*/ 52 h 118"/>
                  <a:gd name="T46" fmla="*/ 18 w 73"/>
                  <a:gd name="T47" fmla="*/ 54 h 118"/>
                  <a:gd name="T48" fmla="*/ 18 w 73"/>
                  <a:gd name="T49" fmla="*/ 57 h 118"/>
                  <a:gd name="T50" fmla="*/ 18 w 73"/>
                  <a:gd name="T51" fmla="*/ 57 h 118"/>
                  <a:gd name="T52" fmla="*/ 16 w 73"/>
                  <a:gd name="T53" fmla="*/ 59 h 118"/>
                  <a:gd name="T54" fmla="*/ 18 w 73"/>
                  <a:gd name="T55" fmla="*/ 61 h 118"/>
                  <a:gd name="T56" fmla="*/ 17 w 73"/>
                  <a:gd name="T57" fmla="*/ 65 h 118"/>
                  <a:gd name="T58" fmla="*/ 19 w 73"/>
                  <a:gd name="T59" fmla="*/ 66 h 118"/>
                  <a:gd name="T60" fmla="*/ 15 w 73"/>
                  <a:gd name="T61" fmla="*/ 72 h 118"/>
                  <a:gd name="T62" fmla="*/ 14 w 73"/>
                  <a:gd name="T63" fmla="*/ 76 h 118"/>
                  <a:gd name="T64" fmla="*/ 7 w 73"/>
                  <a:gd name="T65" fmla="*/ 85 h 118"/>
                  <a:gd name="T66" fmla="*/ 11 w 73"/>
                  <a:gd name="T67" fmla="*/ 99 h 118"/>
                  <a:gd name="T68" fmla="*/ 12 w 73"/>
                  <a:gd name="T69" fmla="*/ 112 h 118"/>
                  <a:gd name="T70" fmla="*/ 18 w 73"/>
                  <a:gd name="T71" fmla="*/ 118 h 118"/>
                  <a:gd name="T72" fmla="*/ 18 w 73"/>
                  <a:gd name="T73" fmla="*/ 114 h 118"/>
                  <a:gd name="T74" fmla="*/ 17 w 73"/>
                  <a:gd name="T75" fmla="*/ 111 h 118"/>
                  <a:gd name="T76" fmla="*/ 22 w 73"/>
                  <a:gd name="T77" fmla="*/ 106 h 118"/>
                  <a:gd name="T78" fmla="*/ 36 w 73"/>
                  <a:gd name="T79" fmla="*/ 96 h 118"/>
                  <a:gd name="T80" fmla="*/ 36 w 73"/>
                  <a:gd name="T81" fmla="*/ 93 h 118"/>
                  <a:gd name="T82" fmla="*/ 37 w 73"/>
                  <a:gd name="T83" fmla="*/ 86 h 118"/>
                  <a:gd name="T84" fmla="*/ 35 w 73"/>
                  <a:gd name="T85" fmla="*/ 83 h 118"/>
                  <a:gd name="T86" fmla="*/ 33 w 73"/>
                  <a:gd name="T87" fmla="*/ 75 h 118"/>
                  <a:gd name="T88" fmla="*/ 31 w 73"/>
                  <a:gd name="T89" fmla="*/ 70 h 118"/>
                  <a:gd name="T90" fmla="*/ 33 w 73"/>
                  <a:gd name="T91" fmla="*/ 66 h 118"/>
                  <a:gd name="T92" fmla="*/ 34 w 73"/>
                  <a:gd name="T93" fmla="*/ 65 h 118"/>
                  <a:gd name="T94" fmla="*/ 42 w 73"/>
                  <a:gd name="T95" fmla="*/ 59 h 118"/>
                  <a:gd name="T96" fmla="*/ 48 w 73"/>
                  <a:gd name="T97" fmla="*/ 52 h 118"/>
                  <a:gd name="T98" fmla="*/ 59 w 73"/>
                  <a:gd name="T99" fmla="*/ 47 h 118"/>
                  <a:gd name="T100" fmla="*/ 64 w 73"/>
                  <a:gd name="T101" fmla="*/ 44 h 118"/>
                  <a:gd name="T102" fmla="*/ 67 w 73"/>
                  <a:gd name="T103" fmla="*/ 39 h 118"/>
                  <a:gd name="T104" fmla="*/ 72 w 73"/>
                  <a:gd name="T105" fmla="*/ 31 h 118"/>
                  <a:gd name="T106" fmla="*/ 70 w 73"/>
                  <a:gd name="T107" fmla="*/ 26 h 118"/>
                  <a:gd name="T108" fmla="*/ 69 w 73"/>
                  <a:gd name="T109" fmla="*/ 7 h 118"/>
                  <a:gd name="T110" fmla="*/ 69 w 73"/>
                  <a:gd name="T111" fmla="*/ 0 h 118"/>
                  <a:gd name="T112" fmla="*/ 56 w 73"/>
                  <a:gd name="T113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" h="118">
                    <a:moveTo>
                      <a:pt x="56" y="7"/>
                    </a:moveTo>
                    <a:cubicBezTo>
                      <a:pt x="53" y="5"/>
                      <a:pt x="53" y="5"/>
                      <a:pt x="53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3"/>
                      <a:pt x="18" y="53"/>
                    </a:cubicBezTo>
                    <a:cubicBezTo>
                      <a:pt x="18" y="53"/>
                      <a:pt x="18" y="54"/>
                      <a:pt x="18" y="54"/>
                    </a:cubicBezTo>
                    <a:cubicBezTo>
                      <a:pt x="18" y="54"/>
                      <a:pt x="19" y="56"/>
                      <a:pt x="19" y="56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9" y="117"/>
                      <a:pt x="19" y="116"/>
                      <a:pt x="18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4"/>
                      <a:pt x="17" y="113"/>
                      <a:pt x="17" y="113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8" y="109"/>
                      <a:pt x="20" y="108"/>
                      <a:pt x="20" y="107"/>
                    </a:cubicBezTo>
                    <a:cubicBezTo>
                      <a:pt x="21" y="107"/>
                      <a:pt x="21" y="107"/>
                      <a:pt x="22" y="106"/>
                    </a:cubicBezTo>
                    <a:cubicBezTo>
                      <a:pt x="24" y="106"/>
                      <a:pt x="25" y="105"/>
                      <a:pt x="27" y="104"/>
                    </a:cubicBezTo>
                    <a:cubicBezTo>
                      <a:pt x="31" y="103"/>
                      <a:pt x="35" y="102"/>
                      <a:pt x="36" y="96"/>
                    </a:cubicBezTo>
                    <a:cubicBezTo>
                      <a:pt x="34" y="97"/>
                      <a:pt x="35" y="95"/>
                      <a:pt x="35" y="94"/>
                    </a:cubicBezTo>
                    <a:cubicBezTo>
                      <a:pt x="36" y="94"/>
                      <a:pt x="36" y="94"/>
                      <a:pt x="36" y="93"/>
                    </a:cubicBezTo>
                    <a:cubicBezTo>
                      <a:pt x="36" y="92"/>
                      <a:pt x="36" y="91"/>
                      <a:pt x="36" y="90"/>
                    </a:cubicBezTo>
                    <a:cubicBezTo>
                      <a:pt x="37" y="89"/>
                      <a:pt x="37" y="88"/>
                      <a:pt x="37" y="86"/>
                    </a:cubicBezTo>
                    <a:cubicBezTo>
                      <a:pt x="37" y="85"/>
                      <a:pt x="37" y="84"/>
                      <a:pt x="35" y="84"/>
                    </a:cubicBezTo>
                    <a:cubicBezTo>
                      <a:pt x="35" y="84"/>
                      <a:pt x="35" y="83"/>
                      <a:pt x="35" y="83"/>
                    </a:cubicBezTo>
                    <a:cubicBezTo>
                      <a:pt x="35" y="82"/>
                      <a:pt x="35" y="80"/>
                      <a:pt x="34" y="80"/>
                    </a:cubicBezTo>
                    <a:cubicBezTo>
                      <a:pt x="33" y="78"/>
                      <a:pt x="33" y="77"/>
                      <a:pt x="33" y="75"/>
                    </a:cubicBezTo>
                    <a:cubicBezTo>
                      <a:pt x="33" y="74"/>
                      <a:pt x="33" y="73"/>
                      <a:pt x="32" y="73"/>
                    </a:cubicBezTo>
                    <a:cubicBezTo>
                      <a:pt x="31" y="73"/>
                      <a:pt x="31" y="71"/>
                      <a:pt x="31" y="70"/>
                    </a:cubicBezTo>
                    <a:cubicBezTo>
                      <a:pt x="31" y="70"/>
                      <a:pt x="31" y="70"/>
                      <a:pt x="31" y="69"/>
                    </a:cubicBezTo>
                    <a:cubicBezTo>
                      <a:pt x="31" y="68"/>
                      <a:pt x="32" y="67"/>
                      <a:pt x="33" y="66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4" y="66"/>
                      <a:pt x="34" y="65"/>
                      <a:pt x="34" y="65"/>
                    </a:cubicBezTo>
                    <a:cubicBezTo>
                      <a:pt x="36" y="64"/>
                      <a:pt x="37" y="61"/>
                      <a:pt x="40" y="60"/>
                    </a:cubicBezTo>
                    <a:cubicBezTo>
                      <a:pt x="41" y="60"/>
                      <a:pt x="41" y="60"/>
                      <a:pt x="42" y="59"/>
                    </a:cubicBezTo>
                    <a:cubicBezTo>
                      <a:pt x="42" y="58"/>
                      <a:pt x="44" y="57"/>
                      <a:pt x="45" y="55"/>
                    </a:cubicBezTo>
                    <a:cubicBezTo>
                      <a:pt x="45" y="54"/>
                      <a:pt x="47" y="53"/>
                      <a:pt x="48" y="52"/>
                    </a:cubicBezTo>
                    <a:cubicBezTo>
                      <a:pt x="49" y="51"/>
                      <a:pt x="51" y="50"/>
                      <a:pt x="53" y="49"/>
                    </a:cubicBezTo>
                    <a:cubicBezTo>
                      <a:pt x="55" y="48"/>
                      <a:pt x="57" y="47"/>
                      <a:pt x="59" y="47"/>
                    </a:cubicBezTo>
                    <a:cubicBezTo>
                      <a:pt x="59" y="46"/>
                      <a:pt x="61" y="47"/>
                      <a:pt x="61" y="46"/>
                    </a:cubicBezTo>
                    <a:cubicBezTo>
                      <a:pt x="62" y="45"/>
                      <a:pt x="63" y="44"/>
                      <a:pt x="64" y="44"/>
                    </a:cubicBezTo>
                    <a:cubicBezTo>
                      <a:pt x="65" y="43"/>
                      <a:pt x="66" y="43"/>
                      <a:pt x="66" y="41"/>
                    </a:cubicBezTo>
                    <a:cubicBezTo>
                      <a:pt x="67" y="41"/>
                      <a:pt x="67" y="40"/>
                      <a:pt x="67" y="39"/>
                    </a:cubicBezTo>
                    <a:cubicBezTo>
                      <a:pt x="69" y="38"/>
                      <a:pt x="71" y="36"/>
                      <a:pt x="71" y="34"/>
                    </a:cubicBezTo>
                    <a:cubicBezTo>
                      <a:pt x="71" y="33"/>
                      <a:pt x="71" y="32"/>
                      <a:pt x="72" y="31"/>
                    </a:cubicBezTo>
                    <a:cubicBezTo>
                      <a:pt x="72" y="30"/>
                      <a:pt x="73" y="29"/>
                      <a:pt x="72" y="29"/>
                    </a:cubicBezTo>
                    <a:cubicBezTo>
                      <a:pt x="71" y="28"/>
                      <a:pt x="71" y="27"/>
                      <a:pt x="70" y="26"/>
                    </a:cubicBezTo>
                    <a:cubicBezTo>
                      <a:pt x="70" y="21"/>
                      <a:pt x="70" y="16"/>
                      <a:pt x="70" y="11"/>
                    </a:cubicBezTo>
                    <a:cubicBezTo>
                      <a:pt x="70" y="10"/>
                      <a:pt x="70" y="9"/>
                      <a:pt x="69" y="7"/>
                    </a:cubicBezTo>
                    <a:cubicBezTo>
                      <a:pt x="69" y="7"/>
                      <a:pt x="69" y="6"/>
                      <a:pt x="70" y="6"/>
                    </a:cubicBezTo>
                    <a:cubicBezTo>
                      <a:pt x="71" y="4"/>
                      <a:pt x="70" y="1"/>
                      <a:pt x="69" y="0"/>
                    </a:cubicBezTo>
                    <a:cubicBezTo>
                      <a:pt x="66" y="2"/>
                      <a:pt x="66" y="2"/>
                      <a:pt x="66" y="2"/>
                    </a:cubicBezTo>
                    <a:lnTo>
                      <a:pt x="56" y="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2" name="Freeform 897">
                <a:extLst>
                  <a:ext uri="{FF2B5EF4-FFF2-40B4-BE49-F238E27FC236}">
                    <a16:creationId xmlns="" xmlns:a16="http://schemas.microsoft.com/office/drawing/2014/main" id="{DE73CFBA-919C-BA44-882C-B921EB7A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388" y="3805238"/>
                <a:ext cx="341312" cy="269875"/>
              </a:xfrm>
              <a:custGeom>
                <a:avLst/>
                <a:gdLst>
                  <a:gd name="T0" fmla="*/ 82 w 82"/>
                  <a:gd name="T1" fmla="*/ 27 h 65"/>
                  <a:gd name="T2" fmla="*/ 79 w 82"/>
                  <a:gd name="T3" fmla="*/ 25 h 65"/>
                  <a:gd name="T4" fmla="*/ 77 w 82"/>
                  <a:gd name="T5" fmla="*/ 21 h 65"/>
                  <a:gd name="T6" fmla="*/ 77 w 82"/>
                  <a:gd name="T7" fmla="*/ 20 h 65"/>
                  <a:gd name="T8" fmla="*/ 77 w 82"/>
                  <a:gd name="T9" fmla="*/ 20 h 65"/>
                  <a:gd name="T10" fmla="*/ 78 w 82"/>
                  <a:gd name="T11" fmla="*/ 19 h 65"/>
                  <a:gd name="T12" fmla="*/ 77 w 82"/>
                  <a:gd name="T13" fmla="*/ 18 h 65"/>
                  <a:gd name="T14" fmla="*/ 77 w 82"/>
                  <a:gd name="T15" fmla="*/ 11 h 65"/>
                  <a:gd name="T16" fmla="*/ 76 w 82"/>
                  <a:gd name="T17" fmla="*/ 10 h 65"/>
                  <a:gd name="T18" fmla="*/ 77 w 82"/>
                  <a:gd name="T19" fmla="*/ 9 h 65"/>
                  <a:gd name="T20" fmla="*/ 74 w 82"/>
                  <a:gd name="T21" fmla="*/ 7 h 65"/>
                  <a:gd name="T22" fmla="*/ 74 w 82"/>
                  <a:gd name="T23" fmla="*/ 7 h 65"/>
                  <a:gd name="T24" fmla="*/ 73 w 82"/>
                  <a:gd name="T25" fmla="*/ 6 h 65"/>
                  <a:gd name="T26" fmla="*/ 69 w 82"/>
                  <a:gd name="T27" fmla="*/ 4 h 65"/>
                  <a:gd name="T28" fmla="*/ 67 w 82"/>
                  <a:gd name="T29" fmla="*/ 6 h 65"/>
                  <a:gd name="T30" fmla="*/ 66 w 82"/>
                  <a:gd name="T31" fmla="*/ 6 h 65"/>
                  <a:gd name="T32" fmla="*/ 60 w 82"/>
                  <a:gd name="T33" fmla="*/ 6 h 65"/>
                  <a:gd name="T34" fmla="*/ 59 w 82"/>
                  <a:gd name="T35" fmla="*/ 6 h 65"/>
                  <a:gd name="T36" fmla="*/ 57 w 82"/>
                  <a:gd name="T37" fmla="*/ 6 h 65"/>
                  <a:gd name="T38" fmla="*/ 53 w 82"/>
                  <a:gd name="T39" fmla="*/ 0 h 65"/>
                  <a:gd name="T40" fmla="*/ 53 w 82"/>
                  <a:gd name="T41" fmla="*/ 0 h 65"/>
                  <a:gd name="T42" fmla="*/ 48 w 82"/>
                  <a:gd name="T43" fmla="*/ 3 h 65"/>
                  <a:gd name="T44" fmla="*/ 45 w 82"/>
                  <a:gd name="T45" fmla="*/ 11 h 65"/>
                  <a:gd name="T46" fmla="*/ 42 w 82"/>
                  <a:gd name="T47" fmla="*/ 16 h 65"/>
                  <a:gd name="T48" fmla="*/ 37 w 82"/>
                  <a:gd name="T49" fmla="*/ 19 h 65"/>
                  <a:gd name="T50" fmla="*/ 33 w 82"/>
                  <a:gd name="T51" fmla="*/ 21 h 65"/>
                  <a:gd name="T52" fmla="*/ 31 w 82"/>
                  <a:gd name="T53" fmla="*/ 22 h 65"/>
                  <a:gd name="T54" fmla="*/ 27 w 82"/>
                  <a:gd name="T55" fmla="*/ 26 h 65"/>
                  <a:gd name="T56" fmla="*/ 26 w 82"/>
                  <a:gd name="T57" fmla="*/ 29 h 65"/>
                  <a:gd name="T58" fmla="*/ 26 w 82"/>
                  <a:gd name="T59" fmla="*/ 32 h 65"/>
                  <a:gd name="T60" fmla="*/ 23 w 82"/>
                  <a:gd name="T61" fmla="*/ 35 h 65"/>
                  <a:gd name="T62" fmla="*/ 23 w 82"/>
                  <a:gd name="T63" fmla="*/ 43 h 65"/>
                  <a:gd name="T64" fmla="*/ 24 w 82"/>
                  <a:gd name="T65" fmla="*/ 47 h 65"/>
                  <a:gd name="T66" fmla="*/ 23 w 82"/>
                  <a:gd name="T67" fmla="*/ 48 h 65"/>
                  <a:gd name="T68" fmla="*/ 19 w 82"/>
                  <a:gd name="T69" fmla="*/ 54 h 65"/>
                  <a:gd name="T70" fmla="*/ 12 w 82"/>
                  <a:gd name="T71" fmla="*/ 60 h 65"/>
                  <a:gd name="T72" fmla="*/ 5 w 82"/>
                  <a:gd name="T73" fmla="*/ 63 h 65"/>
                  <a:gd name="T74" fmla="*/ 0 w 82"/>
                  <a:gd name="T75" fmla="*/ 65 h 65"/>
                  <a:gd name="T76" fmla="*/ 30 w 82"/>
                  <a:gd name="T77" fmla="*/ 65 h 65"/>
                  <a:gd name="T78" fmla="*/ 30 w 82"/>
                  <a:gd name="T79" fmla="*/ 57 h 65"/>
                  <a:gd name="T80" fmla="*/ 36 w 82"/>
                  <a:gd name="T81" fmla="*/ 52 h 65"/>
                  <a:gd name="T82" fmla="*/ 40 w 82"/>
                  <a:gd name="T83" fmla="*/ 51 h 65"/>
                  <a:gd name="T84" fmla="*/ 43 w 82"/>
                  <a:gd name="T85" fmla="*/ 51 h 65"/>
                  <a:gd name="T86" fmla="*/ 49 w 82"/>
                  <a:gd name="T87" fmla="*/ 50 h 65"/>
                  <a:gd name="T88" fmla="*/ 51 w 82"/>
                  <a:gd name="T89" fmla="*/ 51 h 65"/>
                  <a:gd name="T90" fmla="*/ 55 w 82"/>
                  <a:gd name="T91" fmla="*/ 46 h 65"/>
                  <a:gd name="T92" fmla="*/ 59 w 82"/>
                  <a:gd name="T93" fmla="*/ 43 h 65"/>
                  <a:gd name="T94" fmla="*/ 64 w 82"/>
                  <a:gd name="T95" fmla="*/ 42 h 65"/>
                  <a:gd name="T96" fmla="*/ 64 w 82"/>
                  <a:gd name="T97" fmla="*/ 40 h 65"/>
                  <a:gd name="T98" fmla="*/ 64 w 82"/>
                  <a:gd name="T99" fmla="*/ 39 h 65"/>
                  <a:gd name="T100" fmla="*/ 63 w 82"/>
                  <a:gd name="T101" fmla="*/ 37 h 65"/>
                  <a:gd name="T102" fmla="*/ 64 w 82"/>
                  <a:gd name="T103" fmla="*/ 34 h 65"/>
                  <a:gd name="T104" fmla="*/ 69 w 82"/>
                  <a:gd name="T105" fmla="*/ 33 h 65"/>
                  <a:gd name="T106" fmla="*/ 69 w 82"/>
                  <a:gd name="T107" fmla="*/ 30 h 65"/>
                  <a:gd name="T108" fmla="*/ 77 w 82"/>
                  <a:gd name="T109" fmla="*/ 30 h 65"/>
                  <a:gd name="T110" fmla="*/ 81 w 82"/>
                  <a:gd name="T111" fmla="*/ 31 h 65"/>
                  <a:gd name="T112" fmla="*/ 81 w 82"/>
                  <a:gd name="T113" fmla="*/ 30 h 65"/>
                  <a:gd name="T114" fmla="*/ 80 w 82"/>
                  <a:gd name="T115" fmla="*/ 29 h 65"/>
                  <a:gd name="T116" fmla="*/ 82 w 82"/>
                  <a:gd name="T117" fmla="*/ 2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65">
                    <a:moveTo>
                      <a:pt x="82" y="27"/>
                    </a:moveTo>
                    <a:cubicBezTo>
                      <a:pt x="79" y="25"/>
                      <a:pt x="79" y="25"/>
                      <a:pt x="79" y="25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0" y="7"/>
                      <a:pt x="70" y="7"/>
                      <a:pt x="69" y="4"/>
                    </a:cubicBezTo>
                    <a:cubicBezTo>
                      <a:pt x="68" y="5"/>
                      <a:pt x="68" y="6"/>
                      <a:pt x="67" y="6"/>
                    </a:cubicBezTo>
                    <a:cubicBezTo>
                      <a:pt x="67" y="6"/>
                      <a:pt x="66" y="6"/>
                      <a:pt x="66" y="6"/>
                    </a:cubicBezTo>
                    <a:cubicBezTo>
                      <a:pt x="64" y="6"/>
                      <a:pt x="62" y="5"/>
                      <a:pt x="60" y="6"/>
                    </a:cubicBezTo>
                    <a:cubicBezTo>
                      <a:pt x="60" y="7"/>
                      <a:pt x="59" y="7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4"/>
                      <a:pt x="53" y="3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48" y="2"/>
                      <a:pt x="48" y="3"/>
                    </a:cubicBezTo>
                    <a:cubicBezTo>
                      <a:pt x="48" y="5"/>
                      <a:pt x="47" y="8"/>
                      <a:pt x="45" y="11"/>
                    </a:cubicBezTo>
                    <a:cubicBezTo>
                      <a:pt x="44" y="13"/>
                      <a:pt x="44" y="15"/>
                      <a:pt x="42" y="16"/>
                    </a:cubicBezTo>
                    <a:cubicBezTo>
                      <a:pt x="41" y="17"/>
                      <a:pt x="39" y="18"/>
                      <a:pt x="37" y="19"/>
                    </a:cubicBezTo>
                    <a:cubicBezTo>
                      <a:pt x="36" y="20"/>
                      <a:pt x="34" y="20"/>
                      <a:pt x="33" y="21"/>
                    </a:cubicBezTo>
                    <a:cubicBezTo>
                      <a:pt x="32" y="21"/>
                      <a:pt x="31" y="21"/>
                      <a:pt x="31" y="22"/>
                    </a:cubicBezTo>
                    <a:cubicBezTo>
                      <a:pt x="30" y="24"/>
                      <a:pt x="29" y="25"/>
                      <a:pt x="27" y="26"/>
                    </a:cubicBezTo>
                    <a:cubicBezTo>
                      <a:pt x="27" y="27"/>
                      <a:pt x="26" y="28"/>
                      <a:pt x="26" y="29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4" y="33"/>
                      <a:pt x="24" y="34"/>
                      <a:pt x="23" y="35"/>
                    </a:cubicBezTo>
                    <a:cubicBezTo>
                      <a:pt x="22" y="38"/>
                      <a:pt x="22" y="41"/>
                      <a:pt x="23" y="43"/>
                    </a:cubicBezTo>
                    <a:cubicBezTo>
                      <a:pt x="23" y="44"/>
                      <a:pt x="24" y="45"/>
                      <a:pt x="24" y="47"/>
                    </a:cubicBezTo>
                    <a:cubicBezTo>
                      <a:pt x="23" y="47"/>
                      <a:pt x="23" y="48"/>
                      <a:pt x="23" y="48"/>
                    </a:cubicBezTo>
                    <a:cubicBezTo>
                      <a:pt x="21" y="50"/>
                      <a:pt x="21" y="52"/>
                      <a:pt x="19" y="54"/>
                    </a:cubicBezTo>
                    <a:cubicBezTo>
                      <a:pt x="17" y="56"/>
                      <a:pt x="13" y="57"/>
                      <a:pt x="12" y="60"/>
                    </a:cubicBezTo>
                    <a:cubicBezTo>
                      <a:pt x="9" y="61"/>
                      <a:pt x="7" y="63"/>
                      <a:pt x="5" y="63"/>
                    </a:cubicBezTo>
                    <a:cubicBezTo>
                      <a:pt x="3" y="63"/>
                      <a:pt x="1" y="63"/>
                      <a:pt x="0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6"/>
                      <a:pt x="59" y="43"/>
                      <a:pt x="59" y="43"/>
                    </a:cubicBezTo>
                    <a:cubicBezTo>
                      <a:pt x="60" y="43"/>
                      <a:pt x="64" y="42"/>
                      <a:pt x="64" y="42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81" y="31"/>
                      <a:pt x="81" y="31"/>
                      <a:pt x="81" y="31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0" y="29"/>
                      <a:pt x="80" y="29"/>
                      <a:pt x="80" y="29"/>
                    </a:cubicBezTo>
                    <a:lnTo>
                      <a:pt x="82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3" name="Freeform 898">
                <a:extLst>
                  <a:ext uri="{FF2B5EF4-FFF2-40B4-BE49-F238E27FC236}">
                    <a16:creationId xmlns="" xmlns:a16="http://schemas.microsoft.com/office/drawing/2014/main" id="{02BC6B0B-0FAB-D746-9A73-0958E424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4525" y="5470525"/>
                <a:ext cx="12700" cy="17463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0 h 4"/>
                  <a:gd name="T4" fmla="*/ 0 w 3"/>
                  <a:gd name="T5" fmla="*/ 3 h 4"/>
                  <a:gd name="T6" fmla="*/ 1 w 3"/>
                  <a:gd name="T7" fmla="*/ 4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4" name="Freeform 899">
                <a:extLst>
                  <a:ext uri="{FF2B5EF4-FFF2-40B4-BE49-F238E27FC236}">
                    <a16:creationId xmlns="" xmlns:a16="http://schemas.microsoft.com/office/drawing/2014/main" id="{DEB81C46-719C-2946-B197-DD877A5F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5" y="4087813"/>
                <a:ext cx="346075" cy="379413"/>
              </a:xfrm>
              <a:custGeom>
                <a:avLst/>
                <a:gdLst>
                  <a:gd name="T0" fmla="*/ 35 w 83"/>
                  <a:gd name="T1" fmla="*/ 91 h 91"/>
                  <a:gd name="T2" fmla="*/ 35 w 83"/>
                  <a:gd name="T3" fmla="*/ 89 h 91"/>
                  <a:gd name="T4" fmla="*/ 35 w 83"/>
                  <a:gd name="T5" fmla="*/ 87 h 91"/>
                  <a:gd name="T6" fmla="*/ 36 w 83"/>
                  <a:gd name="T7" fmla="*/ 86 h 91"/>
                  <a:gd name="T8" fmla="*/ 38 w 83"/>
                  <a:gd name="T9" fmla="*/ 85 h 91"/>
                  <a:gd name="T10" fmla="*/ 41 w 83"/>
                  <a:gd name="T11" fmla="*/ 89 h 91"/>
                  <a:gd name="T12" fmla="*/ 43 w 83"/>
                  <a:gd name="T13" fmla="*/ 87 h 91"/>
                  <a:gd name="T14" fmla="*/ 52 w 83"/>
                  <a:gd name="T15" fmla="*/ 87 h 91"/>
                  <a:gd name="T16" fmla="*/ 52 w 83"/>
                  <a:gd name="T17" fmla="*/ 85 h 91"/>
                  <a:gd name="T18" fmla="*/ 52 w 83"/>
                  <a:gd name="T19" fmla="*/ 86 h 91"/>
                  <a:gd name="T20" fmla="*/ 78 w 83"/>
                  <a:gd name="T21" fmla="*/ 86 h 91"/>
                  <a:gd name="T22" fmla="*/ 79 w 83"/>
                  <a:gd name="T23" fmla="*/ 81 h 91"/>
                  <a:gd name="T24" fmla="*/ 79 w 83"/>
                  <a:gd name="T25" fmla="*/ 80 h 91"/>
                  <a:gd name="T26" fmla="*/ 77 w 83"/>
                  <a:gd name="T27" fmla="*/ 79 h 91"/>
                  <a:gd name="T28" fmla="*/ 71 w 83"/>
                  <a:gd name="T29" fmla="*/ 17 h 91"/>
                  <a:gd name="T30" fmla="*/ 83 w 83"/>
                  <a:gd name="T31" fmla="*/ 17 h 91"/>
                  <a:gd name="T32" fmla="*/ 57 w 83"/>
                  <a:gd name="T33" fmla="*/ 0 h 91"/>
                  <a:gd name="T34" fmla="*/ 57 w 83"/>
                  <a:gd name="T35" fmla="*/ 10 h 91"/>
                  <a:gd name="T36" fmla="*/ 34 w 83"/>
                  <a:gd name="T37" fmla="*/ 10 h 91"/>
                  <a:gd name="T38" fmla="*/ 34 w 83"/>
                  <a:gd name="T39" fmla="*/ 29 h 91"/>
                  <a:gd name="T40" fmla="*/ 30 w 83"/>
                  <a:gd name="T41" fmla="*/ 30 h 91"/>
                  <a:gd name="T42" fmla="*/ 26 w 83"/>
                  <a:gd name="T43" fmla="*/ 33 h 91"/>
                  <a:gd name="T44" fmla="*/ 27 w 83"/>
                  <a:gd name="T45" fmla="*/ 44 h 91"/>
                  <a:gd name="T46" fmla="*/ 1 w 83"/>
                  <a:gd name="T47" fmla="*/ 45 h 91"/>
                  <a:gd name="T48" fmla="*/ 0 w 83"/>
                  <a:gd name="T49" fmla="*/ 49 h 91"/>
                  <a:gd name="T50" fmla="*/ 1 w 83"/>
                  <a:gd name="T51" fmla="*/ 47 h 91"/>
                  <a:gd name="T52" fmla="*/ 1 w 83"/>
                  <a:gd name="T53" fmla="*/ 47 h 91"/>
                  <a:gd name="T54" fmla="*/ 5 w 83"/>
                  <a:gd name="T55" fmla="*/ 52 h 91"/>
                  <a:gd name="T56" fmla="*/ 5 w 83"/>
                  <a:gd name="T57" fmla="*/ 58 h 91"/>
                  <a:gd name="T58" fmla="*/ 5 w 83"/>
                  <a:gd name="T59" fmla="*/ 59 h 91"/>
                  <a:gd name="T60" fmla="*/ 5 w 83"/>
                  <a:gd name="T61" fmla="*/ 61 h 91"/>
                  <a:gd name="T62" fmla="*/ 6 w 83"/>
                  <a:gd name="T63" fmla="*/ 62 h 91"/>
                  <a:gd name="T64" fmla="*/ 7 w 83"/>
                  <a:gd name="T65" fmla="*/ 65 h 91"/>
                  <a:gd name="T66" fmla="*/ 7 w 83"/>
                  <a:gd name="T67" fmla="*/ 73 h 91"/>
                  <a:gd name="T68" fmla="*/ 6 w 83"/>
                  <a:gd name="T69" fmla="*/ 74 h 91"/>
                  <a:gd name="T70" fmla="*/ 5 w 83"/>
                  <a:gd name="T71" fmla="*/ 78 h 91"/>
                  <a:gd name="T72" fmla="*/ 4 w 83"/>
                  <a:gd name="T73" fmla="*/ 81 h 91"/>
                  <a:gd name="T74" fmla="*/ 5 w 83"/>
                  <a:gd name="T75" fmla="*/ 79 h 91"/>
                  <a:gd name="T76" fmla="*/ 9 w 83"/>
                  <a:gd name="T77" fmla="*/ 80 h 91"/>
                  <a:gd name="T78" fmla="*/ 14 w 83"/>
                  <a:gd name="T79" fmla="*/ 78 h 91"/>
                  <a:gd name="T80" fmla="*/ 18 w 83"/>
                  <a:gd name="T81" fmla="*/ 78 h 91"/>
                  <a:gd name="T82" fmla="*/ 21 w 83"/>
                  <a:gd name="T83" fmla="*/ 81 h 91"/>
                  <a:gd name="T84" fmla="*/ 24 w 83"/>
                  <a:gd name="T85" fmla="*/ 82 h 91"/>
                  <a:gd name="T86" fmla="*/ 25 w 83"/>
                  <a:gd name="T87" fmla="*/ 82 h 91"/>
                  <a:gd name="T88" fmla="*/ 25 w 83"/>
                  <a:gd name="T89" fmla="*/ 85 h 91"/>
                  <a:gd name="T90" fmla="*/ 28 w 83"/>
                  <a:gd name="T91" fmla="*/ 86 h 91"/>
                  <a:gd name="T92" fmla="*/ 29 w 83"/>
                  <a:gd name="T93" fmla="*/ 89 h 91"/>
                  <a:gd name="T94" fmla="*/ 32 w 83"/>
                  <a:gd name="T95" fmla="*/ 91 h 91"/>
                  <a:gd name="T96" fmla="*/ 34 w 83"/>
                  <a:gd name="T97" fmla="*/ 91 h 91"/>
                  <a:gd name="T98" fmla="*/ 35 w 83"/>
                  <a:gd name="T9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91">
                    <a:moveTo>
                      <a:pt x="35" y="91"/>
                    </a:moveTo>
                    <a:cubicBezTo>
                      <a:pt x="35" y="91"/>
                      <a:pt x="35" y="89"/>
                      <a:pt x="35" y="89"/>
                    </a:cubicBezTo>
                    <a:cubicBezTo>
                      <a:pt x="35" y="89"/>
                      <a:pt x="35" y="88"/>
                      <a:pt x="35" y="87"/>
                    </a:cubicBezTo>
                    <a:cubicBezTo>
                      <a:pt x="36" y="87"/>
                      <a:pt x="36" y="86"/>
                      <a:pt x="36" y="86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52" y="87"/>
                      <a:pt x="52" y="87"/>
                      <a:pt x="52" y="87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78" y="86"/>
                      <a:pt x="78" y="86"/>
                      <a:pt x="78" y="8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79" y="81"/>
                      <a:pt x="79" y="80"/>
                      <a:pt x="79" y="80"/>
                    </a:cubicBezTo>
                    <a:cubicBezTo>
                      <a:pt x="79" y="80"/>
                      <a:pt x="77" y="79"/>
                      <a:pt x="77" y="79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6"/>
                      <a:pt x="0" y="47"/>
                      <a:pt x="0" y="49"/>
                    </a:cubicBezTo>
                    <a:cubicBezTo>
                      <a:pt x="1" y="48"/>
                      <a:pt x="0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2" y="49"/>
                      <a:pt x="4" y="50"/>
                      <a:pt x="5" y="52"/>
                    </a:cubicBezTo>
                    <a:cubicBezTo>
                      <a:pt x="6" y="54"/>
                      <a:pt x="6" y="56"/>
                      <a:pt x="5" y="58"/>
                    </a:cubicBezTo>
                    <a:cubicBezTo>
                      <a:pt x="4" y="58"/>
                      <a:pt x="4" y="58"/>
                      <a:pt x="5" y="59"/>
                    </a:cubicBezTo>
                    <a:cubicBezTo>
                      <a:pt x="4" y="60"/>
                      <a:pt x="4" y="61"/>
                      <a:pt x="5" y="61"/>
                    </a:cubicBezTo>
                    <a:cubicBezTo>
                      <a:pt x="6" y="61"/>
                      <a:pt x="6" y="62"/>
                      <a:pt x="6" y="62"/>
                    </a:cubicBezTo>
                    <a:cubicBezTo>
                      <a:pt x="6" y="63"/>
                      <a:pt x="7" y="64"/>
                      <a:pt x="7" y="65"/>
                    </a:cubicBezTo>
                    <a:cubicBezTo>
                      <a:pt x="7" y="68"/>
                      <a:pt x="7" y="70"/>
                      <a:pt x="7" y="73"/>
                    </a:cubicBezTo>
                    <a:cubicBezTo>
                      <a:pt x="6" y="73"/>
                      <a:pt x="6" y="74"/>
                      <a:pt x="6" y="74"/>
                    </a:cubicBezTo>
                    <a:cubicBezTo>
                      <a:pt x="6" y="75"/>
                      <a:pt x="5" y="77"/>
                      <a:pt x="5" y="78"/>
                    </a:cubicBezTo>
                    <a:cubicBezTo>
                      <a:pt x="5" y="79"/>
                      <a:pt x="4" y="80"/>
                      <a:pt x="4" y="81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4" y="91"/>
                      <a:pt x="34" y="91"/>
                      <a:pt x="34" y="91"/>
                    </a:cubicBezTo>
                    <a:lnTo>
                      <a:pt x="35" y="9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5" name="Freeform 900">
                <a:extLst>
                  <a:ext uri="{FF2B5EF4-FFF2-40B4-BE49-F238E27FC236}">
                    <a16:creationId xmlns="" xmlns:a16="http://schemas.microsoft.com/office/drawing/2014/main" id="{AE14F14A-80D4-A544-BCC1-C28D224F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025" y="4159250"/>
                <a:ext cx="466725" cy="446088"/>
              </a:xfrm>
              <a:custGeom>
                <a:avLst/>
                <a:gdLst>
                  <a:gd name="T0" fmla="*/ 107 w 112"/>
                  <a:gd name="T1" fmla="*/ 70 h 107"/>
                  <a:gd name="T2" fmla="*/ 112 w 112"/>
                  <a:gd name="T3" fmla="*/ 63 h 107"/>
                  <a:gd name="T4" fmla="*/ 106 w 112"/>
                  <a:gd name="T5" fmla="*/ 44 h 107"/>
                  <a:gd name="T6" fmla="*/ 105 w 112"/>
                  <a:gd name="T7" fmla="*/ 38 h 107"/>
                  <a:gd name="T8" fmla="*/ 100 w 112"/>
                  <a:gd name="T9" fmla="*/ 37 h 107"/>
                  <a:gd name="T10" fmla="*/ 99 w 112"/>
                  <a:gd name="T11" fmla="*/ 35 h 107"/>
                  <a:gd name="T12" fmla="*/ 94 w 112"/>
                  <a:gd name="T13" fmla="*/ 33 h 107"/>
                  <a:gd name="T14" fmla="*/ 91 w 112"/>
                  <a:gd name="T15" fmla="*/ 29 h 107"/>
                  <a:gd name="T16" fmla="*/ 39 w 112"/>
                  <a:gd name="T17" fmla="*/ 0 h 107"/>
                  <a:gd name="T18" fmla="*/ 47 w 112"/>
                  <a:gd name="T19" fmla="*/ 63 h 107"/>
                  <a:gd name="T20" fmla="*/ 46 w 112"/>
                  <a:gd name="T21" fmla="*/ 69 h 107"/>
                  <a:gd name="T22" fmla="*/ 20 w 112"/>
                  <a:gd name="T23" fmla="*/ 68 h 107"/>
                  <a:gd name="T24" fmla="*/ 11 w 112"/>
                  <a:gd name="T25" fmla="*/ 70 h 107"/>
                  <a:gd name="T26" fmla="*/ 6 w 112"/>
                  <a:gd name="T27" fmla="*/ 68 h 107"/>
                  <a:gd name="T28" fmla="*/ 3 w 112"/>
                  <a:gd name="T29" fmla="*/ 70 h 107"/>
                  <a:gd name="T30" fmla="*/ 3 w 112"/>
                  <a:gd name="T31" fmla="*/ 74 h 107"/>
                  <a:gd name="T32" fmla="*/ 0 w 112"/>
                  <a:gd name="T33" fmla="*/ 74 h 107"/>
                  <a:gd name="T34" fmla="*/ 2 w 112"/>
                  <a:gd name="T35" fmla="*/ 78 h 107"/>
                  <a:gd name="T36" fmla="*/ 2 w 112"/>
                  <a:gd name="T37" fmla="*/ 82 h 107"/>
                  <a:gd name="T38" fmla="*/ 5 w 112"/>
                  <a:gd name="T39" fmla="*/ 84 h 107"/>
                  <a:gd name="T40" fmla="*/ 6 w 112"/>
                  <a:gd name="T41" fmla="*/ 88 h 107"/>
                  <a:gd name="T42" fmla="*/ 6 w 112"/>
                  <a:gd name="T43" fmla="*/ 91 h 107"/>
                  <a:gd name="T44" fmla="*/ 7 w 112"/>
                  <a:gd name="T45" fmla="*/ 94 h 107"/>
                  <a:gd name="T46" fmla="*/ 11 w 112"/>
                  <a:gd name="T47" fmla="*/ 94 h 107"/>
                  <a:gd name="T48" fmla="*/ 13 w 112"/>
                  <a:gd name="T49" fmla="*/ 92 h 107"/>
                  <a:gd name="T50" fmla="*/ 18 w 112"/>
                  <a:gd name="T51" fmla="*/ 93 h 107"/>
                  <a:gd name="T52" fmla="*/ 20 w 112"/>
                  <a:gd name="T53" fmla="*/ 92 h 107"/>
                  <a:gd name="T54" fmla="*/ 20 w 112"/>
                  <a:gd name="T55" fmla="*/ 90 h 107"/>
                  <a:gd name="T56" fmla="*/ 24 w 112"/>
                  <a:gd name="T57" fmla="*/ 94 h 107"/>
                  <a:gd name="T58" fmla="*/ 23 w 112"/>
                  <a:gd name="T59" fmla="*/ 96 h 107"/>
                  <a:gd name="T60" fmla="*/ 24 w 112"/>
                  <a:gd name="T61" fmla="*/ 101 h 107"/>
                  <a:gd name="T62" fmla="*/ 27 w 112"/>
                  <a:gd name="T63" fmla="*/ 103 h 107"/>
                  <a:gd name="T64" fmla="*/ 29 w 112"/>
                  <a:gd name="T65" fmla="*/ 107 h 107"/>
                  <a:gd name="T66" fmla="*/ 35 w 112"/>
                  <a:gd name="T67" fmla="*/ 107 h 107"/>
                  <a:gd name="T68" fmla="*/ 38 w 112"/>
                  <a:gd name="T69" fmla="*/ 105 h 107"/>
                  <a:gd name="T70" fmla="*/ 40 w 112"/>
                  <a:gd name="T71" fmla="*/ 104 h 107"/>
                  <a:gd name="T72" fmla="*/ 41 w 112"/>
                  <a:gd name="T73" fmla="*/ 102 h 107"/>
                  <a:gd name="T74" fmla="*/ 43 w 112"/>
                  <a:gd name="T75" fmla="*/ 106 h 107"/>
                  <a:gd name="T76" fmla="*/ 46 w 112"/>
                  <a:gd name="T77" fmla="*/ 104 h 107"/>
                  <a:gd name="T78" fmla="*/ 47 w 112"/>
                  <a:gd name="T79" fmla="*/ 101 h 107"/>
                  <a:gd name="T80" fmla="*/ 48 w 112"/>
                  <a:gd name="T81" fmla="*/ 98 h 107"/>
                  <a:gd name="T82" fmla="*/ 47 w 112"/>
                  <a:gd name="T83" fmla="*/ 95 h 107"/>
                  <a:gd name="T84" fmla="*/ 54 w 112"/>
                  <a:gd name="T85" fmla="*/ 91 h 107"/>
                  <a:gd name="T86" fmla="*/ 55 w 112"/>
                  <a:gd name="T87" fmla="*/ 89 h 107"/>
                  <a:gd name="T88" fmla="*/ 54 w 112"/>
                  <a:gd name="T89" fmla="*/ 86 h 107"/>
                  <a:gd name="T90" fmla="*/ 57 w 112"/>
                  <a:gd name="T91" fmla="*/ 84 h 107"/>
                  <a:gd name="T92" fmla="*/ 60 w 112"/>
                  <a:gd name="T93" fmla="*/ 85 h 107"/>
                  <a:gd name="T94" fmla="*/ 61 w 112"/>
                  <a:gd name="T95" fmla="*/ 82 h 107"/>
                  <a:gd name="T96" fmla="*/ 64 w 112"/>
                  <a:gd name="T97" fmla="*/ 80 h 107"/>
                  <a:gd name="T98" fmla="*/ 66 w 112"/>
                  <a:gd name="T99" fmla="*/ 78 h 107"/>
                  <a:gd name="T100" fmla="*/ 70 w 112"/>
                  <a:gd name="T101" fmla="*/ 78 h 107"/>
                  <a:gd name="T102" fmla="*/ 76 w 112"/>
                  <a:gd name="T103" fmla="*/ 74 h 107"/>
                  <a:gd name="T104" fmla="*/ 85 w 112"/>
                  <a:gd name="T105" fmla="*/ 73 h 107"/>
                  <a:gd name="T106" fmla="*/ 93 w 112"/>
                  <a:gd name="T107" fmla="*/ 7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107">
                    <a:moveTo>
                      <a:pt x="93" y="71"/>
                    </a:moveTo>
                    <a:cubicBezTo>
                      <a:pt x="107" y="70"/>
                      <a:pt x="107" y="70"/>
                      <a:pt x="107" y="70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7" y="63"/>
                      <a:pt x="47" y="63"/>
                    </a:cubicBezTo>
                    <a:cubicBezTo>
                      <a:pt x="47" y="63"/>
                      <a:pt x="47" y="64"/>
                      <a:pt x="47" y="64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70"/>
                      <a:pt x="3" y="70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3" y="72"/>
                      <a:pt x="3" y="74"/>
                      <a:pt x="3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5"/>
                      <a:pt x="36" y="105"/>
                      <a:pt x="36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3" y="106"/>
                      <a:pt x="43" y="106"/>
                      <a:pt x="43" y="106"/>
                    </a:cubicBezTo>
                    <a:cubicBezTo>
                      <a:pt x="44" y="104"/>
                      <a:pt x="44" y="104"/>
                      <a:pt x="44" y="104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6" y="103"/>
                      <a:pt x="46" y="103"/>
                      <a:pt x="46" y="103"/>
                    </a:cubicBezTo>
                    <a:cubicBezTo>
                      <a:pt x="46" y="103"/>
                      <a:pt x="47" y="102"/>
                      <a:pt x="47" y="101"/>
                    </a:cubicBezTo>
                    <a:cubicBezTo>
                      <a:pt x="47" y="101"/>
                      <a:pt x="46" y="100"/>
                      <a:pt x="46" y="100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1"/>
                      <a:pt x="64" y="80"/>
                    </a:cubicBezTo>
                    <a:cubicBezTo>
                      <a:pt x="64" y="80"/>
                      <a:pt x="64" y="79"/>
                      <a:pt x="64" y="79"/>
                    </a:cubicBezTo>
                    <a:cubicBezTo>
                      <a:pt x="64" y="79"/>
                      <a:pt x="66" y="78"/>
                      <a:pt x="66" y="78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85" y="73"/>
                      <a:pt x="85" y="73"/>
                      <a:pt x="85" y="73"/>
                    </a:cubicBezTo>
                    <a:cubicBezTo>
                      <a:pt x="90" y="73"/>
                      <a:pt x="90" y="73"/>
                      <a:pt x="90" y="73"/>
                    </a:cubicBezTo>
                    <a:lnTo>
                      <a:pt x="93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6" name="Freeform 901">
                <a:extLst>
                  <a:ext uri="{FF2B5EF4-FFF2-40B4-BE49-F238E27FC236}">
                    <a16:creationId xmlns="" xmlns:a16="http://schemas.microsoft.com/office/drawing/2014/main" id="{E5F50948-93D4-5345-8661-49E75E47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6025" y="5157788"/>
                <a:ext cx="90487" cy="225425"/>
              </a:xfrm>
              <a:custGeom>
                <a:avLst/>
                <a:gdLst>
                  <a:gd name="T0" fmla="*/ 15 w 22"/>
                  <a:gd name="T1" fmla="*/ 13 h 54"/>
                  <a:gd name="T2" fmla="*/ 14 w 22"/>
                  <a:gd name="T3" fmla="*/ 12 h 54"/>
                  <a:gd name="T4" fmla="*/ 13 w 22"/>
                  <a:gd name="T5" fmla="*/ 10 h 54"/>
                  <a:gd name="T6" fmla="*/ 13 w 22"/>
                  <a:gd name="T7" fmla="*/ 9 h 54"/>
                  <a:gd name="T8" fmla="*/ 13 w 22"/>
                  <a:gd name="T9" fmla="*/ 7 h 54"/>
                  <a:gd name="T10" fmla="*/ 13 w 22"/>
                  <a:gd name="T11" fmla="*/ 6 h 54"/>
                  <a:gd name="T12" fmla="*/ 13 w 22"/>
                  <a:gd name="T13" fmla="*/ 5 h 54"/>
                  <a:gd name="T14" fmla="*/ 12 w 22"/>
                  <a:gd name="T15" fmla="*/ 3 h 54"/>
                  <a:gd name="T16" fmla="*/ 9 w 22"/>
                  <a:gd name="T17" fmla="*/ 1 h 54"/>
                  <a:gd name="T18" fmla="*/ 9 w 22"/>
                  <a:gd name="T19" fmla="*/ 2 h 54"/>
                  <a:gd name="T20" fmla="*/ 2 w 22"/>
                  <a:gd name="T21" fmla="*/ 0 h 54"/>
                  <a:gd name="T22" fmla="*/ 3 w 22"/>
                  <a:gd name="T23" fmla="*/ 1 h 54"/>
                  <a:gd name="T24" fmla="*/ 4 w 22"/>
                  <a:gd name="T25" fmla="*/ 1 h 54"/>
                  <a:gd name="T26" fmla="*/ 5 w 22"/>
                  <a:gd name="T27" fmla="*/ 2 h 54"/>
                  <a:gd name="T28" fmla="*/ 5 w 22"/>
                  <a:gd name="T29" fmla="*/ 4 h 54"/>
                  <a:gd name="T30" fmla="*/ 4 w 22"/>
                  <a:gd name="T31" fmla="*/ 4 h 54"/>
                  <a:gd name="T32" fmla="*/ 7 w 22"/>
                  <a:gd name="T33" fmla="*/ 6 h 54"/>
                  <a:gd name="T34" fmla="*/ 7 w 22"/>
                  <a:gd name="T35" fmla="*/ 8 h 54"/>
                  <a:gd name="T36" fmla="*/ 4 w 22"/>
                  <a:gd name="T37" fmla="*/ 10 h 54"/>
                  <a:gd name="T38" fmla="*/ 5 w 22"/>
                  <a:gd name="T39" fmla="*/ 12 h 54"/>
                  <a:gd name="T40" fmla="*/ 4 w 22"/>
                  <a:gd name="T41" fmla="*/ 13 h 54"/>
                  <a:gd name="T42" fmla="*/ 4 w 22"/>
                  <a:gd name="T43" fmla="*/ 14 h 54"/>
                  <a:gd name="T44" fmla="*/ 5 w 22"/>
                  <a:gd name="T45" fmla="*/ 16 h 54"/>
                  <a:gd name="T46" fmla="*/ 4 w 22"/>
                  <a:gd name="T47" fmla="*/ 18 h 54"/>
                  <a:gd name="T48" fmla="*/ 5 w 22"/>
                  <a:gd name="T49" fmla="*/ 20 h 54"/>
                  <a:gd name="T50" fmla="*/ 6 w 22"/>
                  <a:gd name="T51" fmla="*/ 20 h 54"/>
                  <a:gd name="T52" fmla="*/ 2 w 22"/>
                  <a:gd name="T53" fmla="*/ 23 h 54"/>
                  <a:gd name="T54" fmla="*/ 3 w 22"/>
                  <a:gd name="T55" fmla="*/ 26 h 54"/>
                  <a:gd name="T56" fmla="*/ 0 w 22"/>
                  <a:gd name="T57" fmla="*/ 28 h 54"/>
                  <a:gd name="T58" fmla="*/ 3 w 22"/>
                  <a:gd name="T59" fmla="*/ 32 h 54"/>
                  <a:gd name="T60" fmla="*/ 4 w 22"/>
                  <a:gd name="T61" fmla="*/ 32 h 54"/>
                  <a:gd name="T62" fmla="*/ 7 w 22"/>
                  <a:gd name="T63" fmla="*/ 36 h 54"/>
                  <a:gd name="T64" fmla="*/ 8 w 22"/>
                  <a:gd name="T65" fmla="*/ 35 h 54"/>
                  <a:gd name="T66" fmla="*/ 12 w 22"/>
                  <a:gd name="T67" fmla="*/ 35 h 54"/>
                  <a:gd name="T68" fmla="*/ 13 w 22"/>
                  <a:gd name="T69" fmla="*/ 36 h 54"/>
                  <a:gd name="T70" fmla="*/ 13 w 22"/>
                  <a:gd name="T71" fmla="*/ 40 h 54"/>
                  <a:gd name="T72" fmla="*/ 11 w 22"/>
                  <a:gd name="T73" fmla="*/ 45 h 54"/>
                  <a:gd name="T74" fmla="*/ 14 w 22"/>
                  <a:gd name="T75" fmla="*/ 49 h 54"/>
                  <a:gd name="T76" fmla="*/ 17 w 22"/>
                  <a:gd name="T77" fmla="*/ 52 h 54"/>
                  <a:gd name="T78" fmla="*/ 17 w 22"/>
                  <a:gd name="T79" fmla="*/ 54 h 54"/>
                  <a:gd name="T80" fmla="*/ 18 w 22"/>
                  <a:gd name="T81" fmla="*/ 54 h 54"/>
                  <a:gd name="T82" fmla="*/ 18 w 22"/>
                  <a:gd name="T83" fmla="*/ 51 h 54"/>
                  <a:gd name="T84" fmla="*/ 17 w 22"/>
                  <a:gd name="T85" fmla="*/ 49 h 54"/>
                  <a:gd name="T86" fmla="*/ 19 w 22"/>
                  <a:gd name="T87" fmla="*/ 46 h 54"/>
                  <a:gd name="T88" fmla="*/ 21 w 22"/>
                  <a:gd name="T89" fmla="*/ 46 h 54"/>
                  <a:gd name="T90" fmla="*/ 21 w 22"/>
                  <a:gd name="T91" fmla="*/ 40 h 54"/>
                  <a:gd name="T92" fmla="*/ 22 w 22"/>
                  <a:gd name="T93" fmla="*/ 39 h 54"/>
                  <a:gd name="T94" fmla="*/ 22 w 22"/>
                  <a:gd name="T95" fmla="*/ 36 h 54"/>
                  <a:gd name="T96" fmla="*/ 17 w 22"/>
                  <a:gd name="T97" fmla="*/ 29 h 54"/>
                  <a:gd name="T98" fmla="*/ 13 w 22"/>
                  <a:gd name="T99" fmla="*/ 27 h 54"/>
                  <a:gd name="T100" fmla="*/ 12 w 22"/>
                  <a:gd name="T101" fmla="*/ 19 h 54"/>
                  <a:gd name="T102" fmla="*/ 14 w 22"/>
                  <a:gd name="T103" fmla="*/ 15 h 54"/>
                  <a:gd name="T104" fmla="*/ 16 w 22"/>
                  <a:gd name="T105" fmla="*/ 15 h 54"/>
                  <a:gd name="T106" fmla="*/ 16 w 22"/>
                  <a:gd name="T107" fmla="*/ 14 h 54"/>
                  <a:gd name="T108" fmla="*/ 15 w 22"/>
                  <a:gd name="T10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54">
                    <a:moveTo>
                      <a:pt x="15" y="13"/>
                    </a:moveTo>
                    <a:cubicBezTo>
                      <a:pt x="15" y="13"/>
                      <a:pt x="14" y="12"/>
                      <a:pt x="14" y="12"/>
                    </a:cubicBezTo>
                    <a:cubicBezTo>
                      <a:pt x="14" y="11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lnTo>
                      <a:pt x="15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7" name="Freeform 902">
                <a:extLst>
                  <a:ext uri="{FF2B5EF4-FFF2-40B4-BE49-F238E27FC236}">
                    <a16:creationId xmlns="" xmlns:a16="http://schemas.microsoft.com/office/drawing/2014/main" id="{48A1CCB2-3DB5-0041-B9AB-D35090E1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5233988"/>
                <a:ext cx="204787" cy="412750"/>
              </a:xfrm>
              <a:custGeom>
                <a:avLst/>
                <a:gdLst>
                  <a:gd name="T0" fmla="*/ 45 w 49"/>
                  <a:gd name="T1" fmla="*/ 8 h 99"/>
                  <a:gd name="T2" fmla="*/ 42 w 49"/>
                  <a:gd name="T3" fmla="*/ 5 h 99"/>
                  <a:gd name="T4" fmla="*/ 40 w 49"/>
                  <a:gd name="T5" fmla="*/ 0 h 99"/>
                  <a:gd name="T6" fmla="*/ 38 w 49"/>
                  <a:gd name="T7" fmla="*/ 3 h 99"/>
                  <a:gd name="T8" fmla="*/ 38 w 49"/>
                  <a:gd name="T9" fmla="*/ 10 h 99"/>
                  <a:gd name="T10" fmla="*/ 34 w 49"/>
                  <a:gd name="T11" fmla="*/ 12 h 99"/>
                  <a:gd name="T12" fmla="*/ 33 w 49"/>
                  <a:gd name="T13" fmla="*/ 12 h 99"/>
                  <a:gd name="T14" fmla="*/ 31 w 49"/>
                  <a:gd name="T15" fmla="*/ 12 h 99"/>
                  <a:gd name="T16" fmla="*/ 32 w 49"/>
                  <a:gd name="T17" fmla="*/ 16 h 99"/>
                  <a:gd name="T18" fmla="*/ 28 w 49"/>
                  <a:gd name="T19" fmla="*/ 22 h 99"/>
                  <a:gd name="T20" fmla="*/ 26 w 49"/>
                  <a:gd name="T21" fmla="*/ 23 h 99"/>
                  <a:gd name="T22" fmla="*/ 21 w 49"/>
                  <a:gd name="T23" fmla="*/ 27 h 99"/>
                  <a:gd name="T24" fmla="*/ 18 w 49"/>
                  <a:gd name="T25" fmla="*/ 27 h 99"/>
                  <a:gd name="T26" fmla="*/ 14 w 49"/>
                  <a:gd name="T27" fmla="*/ 28 h 99"/>
                  <a:gd name="T28" fmla="*/ 9 w 49"/>
                  <a:gd name="T29" fmla="*/ 30 h 99"/>
                  <a:gd name="T30" fmla="*/ 6 w 49"/>
                  <a:gd name="T31" fmla="*/ 36 h 99"/>
                  <a:gd name="T32" fmla="*/ 5 w 49"/>
                  <a:gd name="T33" fmla="*/ 45 h 99"/>
                  <a:gd name="T34" fmla="*/ 6 w 49"/>
                  <a:gd name="T35" fmla="*/ 49 h 99"/>
                  <a:gd name="T36" fmla="*/ 8 w 49"/>
                  <a:gd name="T37" fmla="*/ 54 h 99"/>
                  <a:gd name="T38" fmla="*/ 4 w 49"/>
                  <a:gd name="T39" fmla="*/ 65 h 99"/>
                  <a:gd name="T40" fmla="*/ 0 w 49"/>
                  <a:gd name="T41" fmla="*/ 72 h 99"/>
                  <a:gd name="T42" fmla="*/ 3 w 49"/>
                  <a:gd name="T43" fmla="*/ 83 h 99"/>
                  <a:gd name="T44" fmla="*/ 4 w 49"/>
                  <a:gd name="T45" fmla="*/ 91 h 99"/>
                  <a:gd name="T46" fmla="*/ 8 w 49"/>
                  <a:gd name="T47" fmla="*/ 96 h 99"/>
                  <a:gd name="T48" fmla="*/ 16 w 49"/>
                  <a:gd name="T49" fmla="*/ 97 h 99"/>
                  <a:gd name="T50" fmla="*/ 27 w 49"/>
                  <a:gd name="T51" fmla="*/ 91 h 99"/>
                  <a:gd name="T52" fmla="*/ 29 w 49"/>
                  <a:gd name="T53" fmla="*/ 82 h 99"/>
                  <a:gd name="T54" fmla="*/ 33 w 49"/>
                  <a:gd name="T55" fmla="*/ 69 h 99"/>
                  <a:gd name="T56" fmla="*/ 36 w 49"/>
                  <a:gd name="T57" fmla="*/ 60 h 99"/>
                  <a:gd name="T58" fmla="*/ 38 w 49"/>
                  <a:gd name="T59" fmla="*/ 56 h 99"/>
                  <a:gd name="T60" fmla="*/ 42 w 49"/>
                  <a:gd name="T61" fmla="*/ 40 h 99"/>
                  <a:gd name="T62" fmla="*/ 44 w 49"/>
                  <a:gd name="T63" fmla="*/ 34 h 99"/>
                  <a:gd name="T64" fmla="*/ 43 w 49"/>
                  <a:gd name="T65" fmla="*/ 26 h 99"/>
                  <a:gd name="T66" fmla="*/ 45 w 49"/>
                  <a:gd name="T67" fmla="*/ 25 h 99"/>
                  <a:gd name="T68" fmla="*/ 47 w 49"/>
                  <a:gd name="T69" fmla="*/ 28 h 99"/>
                  <a:gd name="T70" fmla="*/ 47 w 49"/>
                  <a:gd name="T71" fmla="*/ 1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9" h="99">
                    <a:moveTo>
                      <a:pt x="47" y="17"/>
                    </a:moveTo>
                    <a:cubicBezTo>
                      <a:pt x="47" y="14"/>
                      <a:pt x="46" y="11"/>
                      <a:pt x="45" y="8"/>
                    </a:cubicBezTo>
                    <a:cubicBezTo>
                      <a:pt x="45" y="7"/>
                      <a:pt x="44" y="7"/>
                      <a:pt x="44" y="6"/>
                    </a:cubicBezTo>
                    <a:cubicBezTo>
                      <a:pt x="43" y="7"/>
                      <a:pt x="43" y="5"/>
                      <a:pt x="42" y="5"/>
                    </a:cubicBezTo>
                    <a:cubicBezTo>
                      <a:pt x="42" y="4"/>
                      <a:pt x="41" y="3"/>
                      <a:pt x="41" y="1"/>
                    </a:cubicBezTo>
                    <a:cubicBezTo>
                      <a:pt x="41" y="1"/>
                      <a:pt x="41" y="0"/>
                      <a:pt x="40" y="0"/>
                    </a:cubicBezTo>
                    <a:cubicBezTo>
                      <a:pt x="40" y="0"/>
                      <a:pt x="40" y="1"/>
                      <a:pt x="40" y="1"/>
                    </a:cubicBezTo>
                    <a:cubicBezTo>
                      <a:pt x="40" y="2"/>
                      <a:pt x="39" y="3"/>
                      <a:pt x="38" y="3"/>
                    </a:cubicBezTo>
                    <a:cubicBezTo>
                      <a:pt x="38" y="3"/>
                      <a:pt x="38" y="3"/>
                      <a:pt x="38" y="4"/>
                    </a:cubicBezTo>
                    <a:cubicBezTo>
                      <a:pt x="38" y="6"/>
                      <a:pt x="38" y="8"/>
                      <a:pt x="38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1" y="11"/>
                      <a:pt x="31" y="11"/>
                      <a:pt x="31" y="12"/>
                    </a:cubicBezTo>
                    <a:cubicBezTo>
                      <a:pt x="31" y="13"/>
                      <a:pt x="31" y="13"/>
                      <a:pt x="31" y="14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0" y="16"/>
                      <a:pt x="30" y="17"/>
                      <a:pt x="30" y="19"/>
                    </a:cubicBezTo>
                    <a:cubicBezTo>
                      <a:pt x="30" y="20"/>
                      <a:pt x="29" y="21"/>
                      <a:pt x="28" y="22"/>
                    </a:cubicBezTo>
                    <a:cubicBezTo>
                      <a:pt x="28" y="21"/>
                      <a:pt x="29" y="20"/>
                      <a:pt x="28" y="19"/>
                    </a:cubicBezTo>
                    <a:cubicBezTo>
                      <a:pt x="28" y="21"/>
                      <a:pt x="26" y="21"/>
                      <a:pt x="26" y="23"/>
                    </a:cubicBezTo>
                    <a:cubicBezTo>
                      <a:pt x="24" y="23"/>
                      <a:pt x="23" y="24"/>
                      <a:pt x="21" y="25"/>
                    </a:cubicBezTo>
                    <a:cubicBezTo>
                      <a:pt x="21" y="25"/>
                      <a:pt x="21" y="26"/>
                      <a:pt x="21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20" y="26"/>
                      <a:pt x="19" y="27"/>
                      <a:pt x="18" y="27"/>
                    </a:cubicBezTo>
                    <a:cubicBezTo>
                      <a:pt x="17" y="27"/>
                      <a:pt x="16" y="28"/>
                      <a:pt x="15" y="28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3" y="27"/>
                      <a:pt x="13" y="28"/>
                      <a:pt x="12" y="29"/>
                    </a:cubicBezTo>
                    <a:cubicBezTo>
                      <a:pt x="12" y="30"/>
                      <a:pt x="11" y="31"/>
                      <a:pt x="9" y="30"/>
                    </a:cubicBezTo>
                    <a:cubicBezTo>
                      <a:pt x="7" y="29"/>
                      <a:pt x="7" y="30"/>
                      <a:pt x="8" y="31"/>
                    </a:cubicBezTo>
                    <a:cubicBezTo>
                      <a:pt x="8" y="33"/>
                      <a:pt x="7" y="35"/>
                      <a:pt x="6" y="36"/>
                    </a:cubicBezTo>
                    <a:cubicBezTo>
                      <a:pt x="5" y="38"/>
                      <a:pt x="4" y="39"/>
                      <a:pt x="5" y="41"/>
                    </a:cubicBezTo>
                    <a:cubicBezTo>
                      <a:pt x="5" y="42"/>
                      <a:pt x="5" y="44"/>
                      <a:pt x="5" y="45"/>
                    </a:cubicBezTo>
                    <a:cubicBezTo>
                      <a:pt x="5" y="46"/>
                      <a:pt x="6" y="46"/>
                      <a:pt x="6" y="47"/>
                    </a:cubicBezTo>
                    <a:cubicBezTo>
                      <a:pt x="6" y="48"/>
                      <a:pt x="7" y="48"/>
                      <a:pt x="6" y="49"/>
                    </a:cubicBezTo>
                    <a:cubicBezTo>
                      <a:pt x="6" y="50"/>
                      <a:pt x="7" y="51"/>
                      <a:pt x="8" y="52"/>
                    </a:cubicBezTo>
                    <a:cubicBezTo>
                      <a:pt x="7" y="53"/>
                      <a:pt x="8" y="54"/>
                      <a:pt x="8" y="54"/>
                    </a:cubicBezTo>
                    <a:cubicBezTo>
                      <a:pt x="9" y="56"/>
                      <a:pt x="7" y="57"/>
                      <a:pt x="7" y="59"/>
                    </a:cubicBezTo>
                    <a:cubicBezTo>
                      <a:pt x="6" y="61"/>
                      <a:pt x="4" y="63"/>
                      <a:pt x="4" y="65"/>
                    </a:cubicBezTo>
                    <a:cubicBezTo>
                      <a:pt x="1" y="66"/>
                      <a:pt x="1" y="68"/>
                      <a:pt x="0" y="70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5"/>
                      <a:pt x="0" y="77"/>
                      <a:pt x="2" y="80"/>
                    </a:cubicBezTo>
                    <a:cubicBezTo>
                      <a:pt x="3" y="81"/>
                      <a:pt x="3" y="82"/>
                      <a:pt x="3" y="83"/>
                    </a:cubicBezTo>
                    <a:cubicBezTo>
                      <a:pt x="2" y="86"/>
                      <a:pt x="1" y="88"/>
                      <a:pt x="4" y="90"/>
                    </a:cubicBezTo>
                    <a:cubicBezTo>
                      <a:pt x="4" y="90"/>
                      <a:pt x="4" y="91"/>
                      <a:pt x="4" y="91"/>
                    </a:cubicBezTo>
                    <a:cubicBezTo>
                      <a:pt x="5" y="93"/>
                      <a:pt x="5" y="94"/>
                      <a:pt x="7" y="95"/>
                    </a:cubicBezTo>
                    <a:cubicBezTo>
                      <a:pt x="7" y="96"/>
                      <a:pt x="8" y="96"/>
                      <a:pt x="8" y="96"/>
                    </a:cubicBezTo>
                    <a:cubicBezTo>
                      <a:pt x="10" y="96"/>
                      <a:pt x="10" y="96"/>
                      <a:pt x="11" y="97"/>
                    </a:cubicBezTo>
                    <a:cubicBezTo>
                      <a:pt x="13" y="99"/>
                      <a:pt x="14" y="99"/>
                      <a:pt x="16" y="97"/>
                    </a:cubicBezTo>
                    <a:cubicBezTo>
                      <a:pt x="18" y="96"/>
                      <a:pt x="20" y="95"/>
                      <a:pt x="22" y="95"/>
                    </a:cubicBezTo>
                    <a:cubicBezTo>
                      <a:pt x="24" y="95"/>
                      <a:pt x="26" y="93"/>
                      <a:pt x="27" y="91"/>
                    </a:cubicBezTo>
                    <a:cubicBezTo>
                      <a:pt x="27" y="90"/>
                      <a:pt x="27" y="89"/>
                      <a:pt x="28" y="88"/>
                    </a:cubicBezTo>
                    <a:cubicBezTo>
                      <a:pt x="29" y="86"/>
                      <a:pt x="29" y="84"/>
                      <a:pt x="29" y="82"/>
                    </a:cubicBezTo>
                    <a:cubicBezTo>
                      <a:pt x="31" y="81"/>
                      <a:pt x="30" y="79"/>
                      <a:pt x="31" y="77"/>
                    </a:cubicBezTo>
                    <a:cubicBezTo>
                      <a:pt x="31" y="74"/>
                      <a:pt x="32" y="72"/>
                      <a:pt x="33" y="69"/>
                    </a:cubicBezTo>
                    <a:cubicBezTo>
                      <a:pt x="34" y="67"/>
                      <a:pt x="35" y="65"/>
                      <a:pt x="35" y="64"/>
                    </a:cubicBezTo>
                    <a:cubicBezTo>
                      <a:pt x="35" y="62"/>
                      <a:pt x="35" y="61"/>
                      <a:pt x="36" y="60"/>
                    </a:cubicBezTo>
                    <a:cubicBezTo>
                      <a:pt x="37" y="60"/>
                      <a:pt x="36" y="59"/>
                      <a:pt x="37" y="58"/>
                    </a:cubicBezTo>
                    <a:cubicBezTo>
                      <a:pt x="37" y="57"/>
                      <a:pt x="38" y="57"/>
                      <a:pt x="38" y="56"/>
                    </a:cubicBezTo>
                    <a:cubicBezTo>
                      <a:pt x="38" y="53"/>
                      <a:pt x="39" y="50"/>
                      <a:pt x="40" y="48"/>
                    </a:cubicBezTo>
                    <a:cubicBezTo>
                      <a:pt x="41" y="45"/>
                      <a:pt x="41" y="43"/>
                      <a:pt x="42" y="40"/>
                    </a:cubicBezTo>
                    <a:cubicBezTo>
                      <a:pt x="42" y="40"/>
                      <a:pt x="42" y="40"/>
                      <a:pt x="42" y="39"/>
                    </a:cubicBezTo>
                    <a:cubicBezTo>
                      <a:pt x="41" y="37"/>
                      <a:pt x="42" y="36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1"/>
                      <a:pt x="43" y="28"/>
                      <a:pt x="43" y="26"/>
                    </a:cubicBezTo>
                    <a:cubicBezTo>
                      <a:pt x="43" y="25"/>
                      <a:pt x="43" y="25"/>
                      <a:pt x="44" y="24"/>
                    </a:cubicBezTo>
                    <a:cubicBezTo>
                      <a:pt x="45" y="24"/>
                      <a:pt x="45" y="25"/>
                      <a:pt x="45" y="25"/>
                    </a:cubicBez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8"/>
                      <a:pt x="46" y="28"/>
                      <a:pt x="47" y="28"/>
                    </a:cubicBezTo>
                    <a:cubicBezTo>
                      <a:pt x="48" y="27"/>
                      <a:pt x="49" y="23"/>
                      <a:pt x="48" y="22"/>
                    </a:cubicBezTo>
                    <a:cubicBezTo>
                      <a:pt x="47" y="21"/>
                      <a:pt x="46" y="19"/>
                      <a:pt x="47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8" name="Freeform 903">
                <a:extLst>
                  <a:ext uri="{FF2B5EF4-FFF2-40B4-BE49-F238E27FC236}">
                    <a16:creationId xmlns="" xmlns:a16="http://schemas.microsoft.com/office/drawing/2014/main" id="{0015989E-9998-584B-A1B7-80B8F90CC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8800" y="3895725"/>
                <a:ext cx="444500" cy="433388"/>
              </a:xfrm>
              <a:custGeom>
                <a:avLst/>
                <a:gdLst>
                  <a:gd name="T0" fmla="*/ 45 w 107"/>
                  <a:gd name="T1" fmla="*/ 75 h 104"/>
                  <a:gd name="T2" fmla="*/ 99 w 107"/>
                  <a:gd name="T3" fmla="*/ 104 h 104"/>
                  <a:gd name="T4" fmla="*/ 106 w 107"/>
                  <a:gd name="T5" fmla="*/ 100 h 104"/>
                  <a:gd name="T6" fmla="*/ 104 w 107"/>
                  <a:gd name="T7" fmla="*/ 24 h 104"/>
                  <a:gd name="T8" fmla="*/ 105 w 107"/>
                  <a:gd name="T9" fmla="*/ 14 h 104"/>
                  <a:gd name="T10" fmla="*/ 104 w 107"/>
                  <a:gd name="T11" fmla="*/ 10 h 104"/>
                  <a:gd name="T12" fmla="*/ 95 w 107"/>
                  <a:gd name="T13" fmla="*/ 8 h 104"/>
                  <a:gd name="T14" fmla="*/ 92 w 107"/>
                  <a:gd name="T15" fmla="*/ 4 h 104"/>
                  <a:gd name="T16" fmla="*/ 89 w 107"/>
                  <a:gd name="T17" fmla="*/ 3 h 104"/>
                  <a:gd name="T18" fmla="*/ 82 w 107"/>
                  <a:gd name="T19" fmla="*/ 4 h 104"/>
                  <a:gd name="T20" fmla="*/ 74 w 107"/>
                  <a:gd name="T21" fmla="*/ 8 h 104"/>
                  <a:gd name="T22" fmla="*/ 74 w 107"/>
                  <a:gd name="T23" fmla="*/ 16 h 104"/>
                  <a:gd name="T24" fmla="*/ 69 w 107"/>
                  <a:gd name="T25" fmla="*/ 23 h 104"/>
                  <a:gd name="T26" fmla="*/ 57 w 107"/>
                  <a:gd name="T27" fmla="*/ 18 h 104"/>
                  <a:gd name="T28" fmla="*/ 44 w 107"/>
                  <a:gd name="T29" fmla="*/ 15 h 104"/>
                  <a:gd name="T30" fmla="*/ 39 w 107"/>
                  <a:gd name="T31" fmla="*/ 6 h 104"/>
                  <a:gd name="T32" fmla="*/ 25 w 107"/>
                  <a:gd name="T33" fmla="*/ 3 h 104"/>
                  <a:gd name="T34" fmla="*/ 15 w 107"/>
                  <a:gd name="T35" fmla="*/ 0 h 104"/>
                  <a:gd name="T36" fmla="*/ 14 w 107"/>
                  <a:gd name="T37" fmla="*/ 4 h 104"/>
                  <a:gd name="T38" fmla="*/ 14 w 107"/>
                  <a:gd name="T39" fmla="*/ 6 h 104"/>
                  <a:gd name="T40" fmla="*/ 5 w 107"/>
                  <a:gd name="T41" fmla="*/ 13 h 104"/>
                  <a:gd name="T42" fmla="*/ 6 w 107"/>
                  <a:gd name="T43" fmla="*/ 16 h 104"/>
                  <a:gd name="T44" fmla="*/ 6 w 107"/>
                  <a:gd name="T45" fmla="*/ 20 h 104"/>
                  <a:gd name="T46" fmla="*/ 1 w 107"/>
                  <a:gd name="T47" fmla="*/ 23 h 104"/>
                  <a:gd name="T48" fmla="*/ 0 w 107"/>
                  <a:gd name="T49" fmla="*/ 25 h 104"/>
                  <a:gd name="T50" fmla="*/ 4 w 107"/>
                  <a:gd name="T51" fmla="*/ 42 h 104"/>
                  <a:gd name="T52" fmla="*/ 4 w 107"/>
                  <a:gd name="T53" fmla="*/ 49 h 104"/>
                  <a:gd name="T54" fmla="*/ 3 w 107"/>
                  <a:gd name="T55" fmla="*/ 52 h 104"/>
                  <a:gd name="T56" fmla="*/ 0 w 107"/>
                  <a:gd name="T57" fmla="*/ 54 h 104"/>
                  <a:gd name="T58" fmla="*/ 5 w 107"/>
                  <a:gd name="T59" fmla="*/ 65 h 104"/>
                  <a:gd name="T60" fmla="*/ 11 w 107"/>
                  <a:gd name="T61" fmla="*/ 67 h 104"/>
                  <a:gd name="T62" fmla="*/ 15 w 107"/>
                  <a:gd name="T63" fmla="*/ 69 h 104"/>
                  <a:gd name="T64" fmla="*/ 29 w 107"/>
                  <a:gd name="T65" fmla="*/ 7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04">
                    <a:moveTo>
                      <a:pt x="33" y="81"/>
                    </a:moveTo>
                    <a:cubicBezTo>
                      <a:pt x="45" y="75"/>
                      <a:pt x="45" y="75"/>
                      <a:pt x="45" y="75"/>
                    </a:cubicBezTo>
                    <a:cubicBezTo>
                      <a:pt x="73" y="89"/>
                      <a:pt x="73" y="89"/>
                      <a:pt x="73" y="89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0"/>
                      <a:pt x="106" y="10"/>
                      <a:pt x="104" y="10"/>
                    </a:cubicBezTo>
                    <a:cubicBezTo>
                      <a:pt x="103" y="10"/>
                      <a:pt x="101" y="10"/>
                      <a:pt x="100" y="9"/>
                    </a:cubicBezTo>
                    <a:cubicBezTo>
                      <a:pt x="99" y="8"/>
                      <a:pt x="97" y="8"/>
                      <a:pt x="95" y="8"/>
                    </a:cubicBezTo>
                    <a:cubicBezTo>
                      <a:pt x="95" y="8"/>
                      <a:pt x="94" y="8"/>
                      <a:pt x="94" y="7"/>
                    </a:cubicBezTo>
                    <a:cubicBezTo>
                      <a:pt x="95" y="5"/>
                      <a:pt x="93" y="5"/>
                      <a:pt x="92" y="4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7" y="3"/>
                      <a:pt x="85" y="2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78" y="5"/>
                      <a:pt x="76" y="6"/>
                    </a:cubicBezTo>
                    <a:cubicBezTo>
                      <a:pt x="76" y="7"/>
                      <a:pt x="75" y="7"/>
                      <a:pt x="74" y="8"/>
                    </a:cubicBezTo>
                    <a:cubicBezTo>
                      <a:pt x="74" y="8"/>
                      <a:pt x="72" y="11"/>
                      <a:pt x="72" y="12"/>
                    </a:cubicBezTo>
                    <a:cubicBezTo>
                      <a:pt x="73" y="13"/>
                      <a:pt x="73" y="15"/>
                      <a:pt x="74" y="16"/>
                    </a:cubicBezTo>
                    <a:cubicBezTo>
                      <a:pt x="74" y="17"/>
                      <a:pt x="74" y="17"/>
                      <a:pt x="74" y="18"/>
                    </a:cubicBezTo>
                    <a:cubicBezTo>
                      <a:pt x="73" y="20"/>
                      <a:pt x="71" y="22"/>
                      <a:pt x="69" y="23"/>
                    </a:cubicBezTo>
                    <a:cubicBezTo>
                      <a:pt x="68" y="24"/>
                      <a:pt x="67" y="24"/>
                      <a:pt x="66" y="23"/>
                    </a:cubicBezTo>
                    <a:cubicBezTo>
                      <a:pt x="62" y="22"/>
                      <a:pt x="60" y="19"/>
                      <a:pt x="57" y="18"/>
                    </a:cubicBezTo>
                    <a:cubicBezTo>
                      <a:pt x="54" y="17"/>
                      <a:pt x="51" y="16"/>
                      <a:pt x="48" y="16"/>
                    </a:cubicBezTo>
                    <a:cubicBezTo>
                      <a:pt x="47" y="16"/>
                      <a:pt x="45" y="16"/>
                      <a:pt x="44" y="15"/>
                    </a:cubicBezTo>
                    <a:cubicBezTo>
                      <a:pt x="42" y="14"/>
                      <a:pt x="41" y="12"/>
                      <a:pt x="41" y="9"/>
                    </a:cubicBezTo>
                    <a:cubicBezTo>
                      <a:pt x="41" y="8"/>
                      <a:pt x="40" y="6"/>
                      <a:pt x="39" y="6"/>
                    </a:cubicBezTo>
                    <a:cubicBezTo>
                      <a:pt x="37" y="7"/>
                      <a:pt x="36" y="6"/>
                      <a:pt x="34" y="5"/>
                    </a:cubicBezTo>
                    <a:cubicBezTo>
                      <a:pt x="31" y="3"/>
                      <a:pt x="28" y="3"/>
                      <a:pt x="25" y="3"/>
                    </a:cubicBezTo>
                    <a:cubicBezTo>
                      <a:pt x="23" y="3"/>
                      <a:pt x="21" y="4"/>
                      <a:pt x="19" y="2"/>
                    </a:cubicBezTo>
                    <a:cubicBezTo>
                      <a:pt x="18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1" y="53"/>
                      <a:pt x="1" y="53"/>
                    </a:cubicBezTo>
                    <a:cubicBezTo>
                      <a:pt x="1" y="53"/>
                      <a:pt x="0" y="54"/>
                      <a:pt x="0" y="54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9" y="77"/>
                      <a:pt x="29" y="77"/>
                      <a:pt x="29" y="77"/>
                    </a:cubicBezTo>
                    <a:lnTo>
                      <a:pt x="33" y="8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9" name="Freeform 904">
                <a:extLst>
                  <a:ext uri="{FF2B5EF4-FFF2-40B4-BE49-F238E27FC236}">
                    <a16:creationId xmlns="" xmlns:a16="http://schemas.microsoft.com/office/drawing/2014/main" id="{5D3E97B6-DB49-764C-B412-9909A411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425" y="4646613"/>
                <a:ext cx="112712" cy="120650"/>
              </a:xfrm>
              <a:custGeom>
                <a:avLst/>
                <a:gdLst>
                  <a:gd name="T0" fmla="*/ 27 w 27"/>
                  <a:gd name="T1" fmla="*/ 23 h 29"/>
                  <a:gd name="T2" fmla="*/ 27 w 27"/>
                  <a:gd name="T3" fmla="*/ 19 h 29"/>
                  <a:gd name="T4" fmla="*/ 25 w 27"/>
                  <a:gd name="T5" fmla="*/ 18 h 29"/>
                  <a:gd name="T6" fmla="*/ 24 w 27"/>
                  <a:gd name="T7" fmla="*/ 16 h 29"/>
                  <a:gd name="T8" fmla="*/ 22 w 27"/>
                  <a:gd name="T9" fmla="*/ 16 h 29"/>
                  <a:gd name="T10" fmla="*/ 19 w 27"/>
                  <a:gd name="T11" fmla="*/ 14 h 29"/>
                  <a:gd name="T12" fmla="*/ 21 w 27"/>
                  <a:gd name="T13" fmla="*/ 11 h 29"/>
                  <a:gd name="T14" fmla="*/ 20 w 27"/>
                  <a:gd name="T15" fmla="*/ 6 h 29"/>
                  <a:gd name="T16" fmla="*/ 19 w 27"/>
                  <a:gd name="T17" fmla="*/ 6 h 29"/>
                  <a:gd name="T18" fmla="*/ 18 w 27"/>
                  <a:gd name="T19" fmla="*/ 9 h 29"/>
                  <a:gd name="T20" fmla="*/ 16 w 27"/>
                  <a:gd name="T21" fmla="*/ 10 h 29"/>
                  <a:gd name="T22" fmla="*/ 15 w 27"/>
                  <a:gd name="T23" fmla="*/ 8 h 29"/>
                  <a:gd name="T24" fmla="*/ 13 w 27"/>
                  <a:gd name="T25" fmla="*/ 8 h 29"/>
                  <a:gd name="T26" fmla="*/ 14 w 27"/>
                  <a:gd name="T27" fmla="*/ 7 h 29"/>
                  <a:gd name="T28" fmla="*/ 13 w 27"/>
                  <a:gd name="T29" fmla="*/ 2 h 29"/>
                  <a:gd name="T30" fmla="*/ 11 w 27"/>
                  <a:gd name="T31" fmla="*/ 0 h 29"/>
                  <a:gd name="T32" fmla="*/ 9 w 27"/>
                  <a:gd name="T33" fmla="*/ 1 h 29"/>
                  <a:gd name="T34" fmla="*/ 8 w 27"/>
                  <a:gd name="T35" fmla="*/ 1 h 29"/>
                  <a:gd name="T36" fmla="*/ 8 w 27"/>
                  <a:gd name="T37" fmla="*/ 3 h 29"/>
                  <a:gd name="T38" fmla="*/ 6 w 27"/>
                  <a:gd name="T39" fmla="*/ 3 h 29"/>
                  <a:gd name="T40" fmla="*/ 5 w 27"/>
                  <a:gd name="T41" fmla="*/ 6 h 29"/>
                  <a:gd name="T42" fmla="*/ 2 w 27"/>
                  <a:gd name="T43" fmla="*/ 8 h 29"/>
                  <a:gd name="T44" fmla="*/ 0 w 27"/>
                  <a:gd name="T45" fmla="*/ 12 h 29"/>
                  <a:gd name="T46" fmla="*/ 0 w 27"/>
                  <a:gd name="T47" fmla="*/ 12 h 29"/>
                  <a:gd name="T48" fmla="*/ 4 w 27"/>
                  <a:gd name="T49" fmla="*/ 15 h 29"/>
                  <a:gd name="T50" fmla="*/ 7 w 27"/>
                  <a:gd name="T51" fmla="*/ 17 h 29"/>
                  <a:gd name="T52" fmla="*/ 18 w 27"/>
                  <a:gd name="T53" fmla="*/ 26 h 29"/>
                  <a:gd name="T54" fmla="*/ 27 w 27"/>
                  <a:gd name="T55" fmla="*/ 29 h 29"/>
                  <a:gd name="T56" fmla="*/ 26 w 27"/>
                  <a:gd name="T57" fmla="*/ 26 h 29"/>
                  <a:gd name="T58" fmla="*/ 27 w 27"/>
                  <a:gd name="T5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7" h="29">
                    <a:moveTo>
                      <a:pt x="27" y="23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4" y="15"/>
                    </a:cubicBezTo>
                    <a:cubicBezTo>
                      <a:pt x="5" y="16"/>
                      <a:pt x="5" y="18"/>
                      <a:pt x="7" y="17"/>
                    </a:cubicBezTo>
                    <a:cubicBezTo>
                      <a:pt x="11" y="20"/>
                      <a:pt x="14" y="24"/>
                      <a:pt x="18" y="26"/>
                    </a:cubicBezTo>
                    <a:cubicBezTo>
                      <a:pt x="21" y="28"/>
                      <a:pt x="24" y="29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lnTo>
                      <a:pt x="27" y="2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0" name="Freeform 905">
                <a:extLst>
                  <a:ext uri="{FF2B5EF4-FFF2-40B4-BE49-F238E27FC236}">
                    <a16:creationId xmlns="" xmlns:a16="http://schemas.microsoft.com/office/drawing/2014/main" id="{DBCE9BAE-513B-CA45-B6BB-6EE7A88E8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5" y="5734050"/>
                <a:ext cx="66675" cy="69850"/>
              </a:xfrm>
              <a:custGeom>
                <a:avLst/>
                <a:gdLst>
                  <a:gd name="T0" fmla="*/ 24 w 42"/>
                  <a:gd name="T1" fmla="*/ 34 h 44"/>
                  <a:gd name="T2" fmla="*/ 19 w 42"/>
                  <a:gd name="T3" fmla="*/ 44 h 44"/>
                  <a:gd name="T4" fmla="*/ 13 w 42"/>
                  <a:gd name="T5" fmla="*/ 42 h 44"/>
                  <a:gd name="T6" fmla="*/ 5 w 42"/>
                  <a:gd name="T7" fmla="*/ 36 h 44"/>
                  <a:gd name="T8" fmla="*/ 5 w 42"/>
                  <a:gd name="T9" fmla="*/ 31 h 44"/>
                  <a:gd name="T10" fmla="*/ 0 w 42"/>
                  <a:gd name="T11" fmla="*/ 21 h 44"/>
                  <a:gd name="T12" fmla="*/ 5 w 42"/>
                  <a:gd name="T13" fmla="*/ 18 h 44"/>
                  <a:gd name="T14" fmla="*/ 11 w 42"/>
                  <a:gd name="T15" fmla="*/ 10 h 44"/>
                  <a:gd name="T16" fmla="*/ 13 w 42"/>
                  <a:gd name="T17" fmla="*/ 7 h 44"/>
                  <a:gd name="T18" fmla="*/ 19 w 42"/>
                  <a:gd name="T19" fmla="*/ 7 h 44"/>
                  <a:gd name="T20" fmla="*/ 21 w 42"/>
                  <a:gd name="T21" fmla="*/ 2 h 44"/>
                  <a:gd name="T22" fmla="*/ 29 w 42"/>
                  <a:gd name="T23" fmla="*/ 0 h 44"/>
                  <a:gd name="T24" fmla="*/ 32 w 42"/>
                  <a:gd name="T25" fmla="*/ 5 h 44"/>
                  <a:gd name="T26" fmla="*/ 42 w 42"/>
                  <a:gd name="T27" fmla="*/ 13 h 44"/>
                  <a:gd name="T28" fmla="*/ 42 w 42"/>
                  <a:gd name="T29" fmla="*/ 18 h 44"/>
                  <a:gd name="T30" fmla="*/ 37 w 42"/>
                  <a:gd name="T31" fmla="*/ 23 h 44"/>
                  <a:gd name="T32" fmla="*/ 37 w 42"/>
                  <a:gd name="T33" fmla="*/ 28 h 44"/>
                  <a:gd name="T34" fmla="*/ 24 w 42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44">
                    <a:moveTo>
                      <a:pt x="24" y="34"/>
                    </a:moveTo>
                    <a:lnTo>
                      <a:pt x="19" y="44"/>
                    </a:lnTo>
                    <a:lnTo>
                      <a:pt x="13" y="42"/>
                    </a:lnTo>
                    <a:lnTo>
                      <a:pt x="5" y="36"/>
                    </a:lnTo>
                    <a:lnTo>
                      <a:pt x="5" y="3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2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7" y="23"/>
                    </a:lnTo>
                    <a:lnTo>
                      <a:pt x="37" y="28"/>
                    </a:lnTo>
                    <a:lnTo>
                      <a:pt x="24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1" name="Freeform 906">
                <a:extLst>
                  <a:ext uri="{FF2B5EF4-FFF2-40B4-BE49-F238E27FC236}">
                    <a16:creationId xmlns="" xmlns:a16="http://schemas.microsoft.com/office/drawing/2014/main" id="{302DC0C5-06F3-F64F-9CFB-C1E45C3B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2538" y="4746625"/>
                <a:ext cx="225425" cy="279400"/>
              </a:xfrm>
              <a:custGeom>
                <a:avLst/>
                <a:gdLst>
                  <a:gd name="T0" fmla="*/ 48 w 54"/>
                  <a:gd name="T1" fmla="*/ 16 h 67"/>
                  <a:gd name="T2" fmla="*/ 54 w 54"/>
                  <a:gd name="T3" fmla="*/ 8 h 67"/>
                  <a:gd name="T4" fmla="*/ 49 w 54"/>
                  <a:gd name="T5" fmla="*/ 8 h 67"/>
                  <a:gd name="T6" fmla="*/ 46 w 54"/>
                  <a:gd name="T7" fmla="*/ 5 h 67"/>
                  <a:gd name="T8" fmla="*/ 40 w 54"/>
                  <a:gd name="T9" fmla="*/ 8 h 67"/>
                  <a:gd name="T10" fmla="*/ 38 w 54"/>
                  <a:gd name="T11" fmla="*/ 11 h 67"/>
                  <a:gd name="T12" fmla="*/ 32 w 54"/>
                  <a:gd name="T13" fmla="*/ 10 h 67"/>
                  <a:gd name="T14" fmla="*/ 28 w 54"/>
                  <a:gd name="T15" fmla="*/ 10 h 67"/>
                  <a:gd name="T16" fmla="*/ 20 w 54"/>
                  <a:gd name="T17" fmla="*/ 5 h 67"/>
                  <a:gd name="T18" fmla="*/ 14 w 54"/>
                  <a:gd name="T19" fmla="*/ 4 h 67"/>
                  <a:gd name="T20" fmla="*/ 13 w 54"/>
                  <a:gd name="T21" fmla="*/ 3 h 67"/>
                  <a:gd name="T22" fmla="*/ 11 w 54"/>
                  <a:gd name="T23" fmla="*/ 3 h 67"/>
                  <a:gd name="T24" fmla="*/ 10 w 54"/>
                  <a:gd name="T25" fmla="*/ 1 h 67"/>
                  <a:gd name="T26" fmla="*/ 10 w 54"/>
                  <a:gd name="T27" fmla="*/ 1 h 67"/>
                  <a:gd name="T28" fmla="*/ 10 w 54"/>
                  <a:gd name="T29" fmla="*/ 0 h 67"/>
                  <a:gd name="T30" fmla="*/ 6 w 54"/>
                  <a:gd name="T31" fmla="*/ 2 h 67"/>
                  <a:gd name="T32" fmla="*/ 4 w 54"/>
                  <a:gd name="T33" fmla="*/ 3 h 67"/>
                  <a:gd name="T34" fmla="*/ 0 w 54"/>
                  <a:gd name="T35" fmla="*/ 6 h 67"/>
                  <a:gd name="T36" fmla="*/ 0 w 54"/>
                  <a:gd name="T37" fmla="*/ 7 h 67"/>
                  <a:gd name="T38" fmla="*/ 1 w 54"/>
                  <a:gd name="T39" fmla="*/ 8 h 67"/>
                  <a:gd name="T40" fmla="*/ 2 w 54"/>
                  <a:gd name="T41" fmla="*/ 8 h 67"/>
                  <a:gd name="T42" fmla="*/ 2 w 54"/>
                  <a:gd name="T43" fmla="*/ 9 h 67"/>
                  <a:gd name="T44" fmla="*/ 3 w 54"/>
                  <a:gd name="T45" fmla="*/ 10 h 67"/>
                  <a:gd name="T46" fmla="*/ 3 w 54"/>
                  <a:gd name="T47" fmla="*/ 13 h 67"/>
                  <a:gd name="T48" fmla="*/ 7 w 54"/>
                  <a:gd name="T49" fmla="*/ 18 h 67"/>
                  <a:gd name="T50" fmla="*/ 7 w 54"/>
                  <a:gd name="T51" fmla="*/ 20 h 67"/>
                  <a:gd name="T52" fmla="*/ 7 w 54"/>
                  <a:gd name="T53" fmla="*/ 22 h 67"/>
                  <a:gd name="T54" fmla="*/ 7 w 54"/>
                  <a:gd name="T55" fmla="*/ 24 h 67"/>
                  <a:gd name="T56" fmla="*/ 6 w 54"/>
                  <a:gd name="T57" fmla="*/ 26 h 67"/>
                  <a:gd name="T58" fmla="*/ 4 w 54"/>
                  <a:gd name="T59" fmla="*/ 27 h 67"/>
                  <a:gd name="T60" fmla="*/ 3 w 54"/>
                  <a:gd name="T61" fmla="*/ 28 h 67"/>
                  <a:gd name="T62" fmla="*/ 1 w 54"/>
                  <a:gd name="T63" fmla="*/ 31 h 67"/>
                  <a:gd name="T64" fmla="*/ 0 w 54"/>
                  <a:gd name="T65" fmla="*/ 34 h 67"/>
                  <a:gd name="T66" fmla="*/ 0 w 54"/>
                  <a:gd name="T67" fmla="*/ 42 h 67"/>
                  <a:gd name="T68" fmla="*/ 25 w 54"/>
                  <a:gd name="T69" fmla="*/ 55 h 67"/>
                  <a:gd name="T70" fmla="*/ 25 w 54"/>
                  <a:gd name="T71" fmla="*/ 59 h 67"/>
                  <a:gd name="T72" fmla="*/ 36 w 54"/>
                  <a:gd name="T73" fmla="*/ 67 h 67"/>
                  <a:gd name="T74" fmla="*/ 38 w 54"/>
                  <a:gd name="T75" fmla="*/ 65 h 67"/>
                  <a:gd name="T76" fmla="*/ 41 w 54"/>
                  <a:gd name="T77" fmla="*/ 59 h 67"/>
                  <a:gd name="T78" fmla="*/ 43 w 54"/>
                  <a:gd name="T79" fmla="*/ 54 h 67"/>
                  <a:gd name="T80" fmla="*/ 45 w 54"/>
                  <a:gd name="T81" fmla="*/ 52 h 67"/>
                  <a:gd name="T82" fmla="*/ 48 w 54"/>
                  <a:gd name="T83" fmla="*/ 50 h 67"/>
                  <a:gd name="T84" fmla="*/ 49 w 54"/>
                  <a:gd name="T85" fmla="*/ 49 h 67"/>
                  <a:gd name="T86" fmla="*/ 52 w 54"/>
                  <a:gd name="T87" fmla="*/ 46 h 67"/>
                  <a:gd name="T88" fmla="*/ 48 w 54"/>
                  <a:gd name="T89" fmla="*/ 40 h 67"/>
                  <a:gd name="T90" fmla="*/ 48 w 54"/>
                  <a:gd name="T91" fmla="*/ 1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67">
                    <a:moveTo>
                      <a:pt x="48" y="16"/>
                    </a:moveTo>
                    <a:cubicBezTo>
                      <a:pt x="54" y="8"/>
                      <a:pt x="54" y="8"/>
                      <a:pt x="54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7" y="67"/>
                      <a:pt x="38" y="66"/>
                      <a:pt x="38" y="65"/>
                    </a:cubicBezTo>
                    <a:cubicBezTo>
                      <a:pt x="40" y="63"/>
                      <a:pt x="40" y="61"/>
                      <a:pt x="41" y="59"/>
                    </a:cubicBezTo>
                    <a:cubicBezTo>
                      <a:pt x="42" y="57"/>
                      <a:pt x="43" y="55"/>
                      <a:pt x="43" y="54"/>
                    </a:cubicBezTo>
                    <a:cubicBezTo>
                      <a:pt x="44" y="53"/>
                      <a:pt x="44" y="52"/>
                      <a:pt x="45" y="52"/>
                    </a:cubicBezTo>
                    <a:cubicBezTo>
                      <a:pt x="47" y="53"/>
                      <a:pt x="47" y="52"/>
                      <a:pt x="48" y="50"/>
                    </a:cubicBezTo>
                    <a:cubicBezTo>
                      <a:pt x="48" y="50"/>
                      <a:pt x="48" y="49"/>
                      <a:pt x="49" y="49"/>
                    </a:cubicBezTo>
                    <a:cubicBezTo>
                      <a:pt x="51" y="49"/>
                      <a:pt x="51" y="48"/>
                      <a:pt x="52" y="46"/>
                    </a:cubicBezTo>
                    <a:cubicBezTo>
                      <a:pt x="48" y="40"/>
                      <a:pt x="48" y="40"/>
                      <a:pt x="48" y="40"/>
                    </a:cubicBezTo>
                    <a:lnTo>
                      <a:pt x="48" y="1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2" name="Freeform 907">
                <a:extLst>
                  <a:ext uri="{FF2B5EF4-FFF2-40B4-BE49-F238E27FC236}">
                    <a16:creationId xmlns="" xmlns:a16="http://schemas.microsoft.com/office/drawing/2014/main" id="{DD1B6C19-DA37-A349-A6A1-B4BDE84F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4583113"/>
                <a:ext cx="169862" cy="187325"/>
              </a:xfrm>
              <a:custGeom>
                <a:avLst/>
                <a:gdLst>
                  <a:gd name="T0" fmla="*/ 32 w 41"/>
                  <a:gd name="T1" fmla="*/ 6 h 45"/>
                  <a:gd name="T2" fmla="*/ 29 w 41"/>
                  <a:gd name="T3" fmla="*/ 8 h 45"/>
                  <a:gd name="T4" fmla="*/ 28 w 41"/>
                  <a:gd name="T5" fmla="*/ 7 h 45"/>
                  <a:gd name="T6" fmla="*/ 25 w 41"/>
                  <a:gd name="T7" fmla="*/ 6 h 45"/>
                  <a:gd name="T8" fmla="*/ 22 w 41"/>
                  <a:gd name="T9" fmla="*/ 3 h 45"/>
                  <a:gd name="T10" fmla="*/ 19 w 41"/>
                  <a:gd name="T11" fmla="*/ 2 h 45"/>
                  <a:gd name="T12" fmla="*/ 17 w 41"/>
                  <a:gd name="T13" fmla="*/ 4 h 45"/>
                  <a:gd name="T14" fmla="*/ 15 w 41"/>
                  <a:gd name="T15" fmla="*/ 1 h 45"/>
                  <a:gd name="T16" fmla="*/ 13 w 41"/>
                  <a:gd name="T17" fmla="*/ 1 h 45"/>
                  <a:gd name="T18" fmla="*/ 11 w 41"/>
                  <a:gd name="T19" fmla="*/ 3 h 45"/>
                  <a:gd name="T20" fmla="*/ 7 w 41"/>
                  <a:gd name="T21" fmla="*/ 2 h 45"/>
                  <a:gd name="T22" fmla="*/ 3 w 41"/>
                  <a:gd name="T23" fmla="*/ 9 h 45"/>
                  <a:gd name="T24" fmla="*/ 5 w 41"/>
                  <a:gd name="T25" fmla="*/ 9 h 45"/>
                  <a:gd name="T26" fmla="*/ 6 w 41"/>
                  <a:gd name="T27" fmla="*/ 12 h 45"/>
                  <a:gd name="T28" fmla="*/ 6 w 41"/>
                  <a:gd name="T29" fmla="*/ 15 h 45"/>
                  <a:gd name="T30" fmla="*/ 5 w 41"/>
                  <a:gd name="T31" fmla="*/ 16 h 45"/>
                  <a:gd name="T32" fmla="*/ 2 w 41"/>
                  <a:gd name="T33" fmla="*/ 18 h 45"/>
                  <a:gd name="T34" fmla="*/ 5 w 41"/>
                  <a:gd name="T35" fmla="*/ 19 h 45"/>
                  <a:gd name="T36" fmla="*/ 3 w 41"/>
                  <a:gd name="T37" fmla="*/ 22 h 45"/>
                  <a:gd name="T38" fmla="*/ 2 w 41"/>
                  <a:gd name="T39" fmla="*/ 26 h 45"/>
                  <a:gd name="T40" fmla="*/ 3 w 41"/>
                  <a:gd name="T41" fmla="*/ 31 h 45"/>
                  <a:gd name="T42" fmla="*/ 6 w 41"/>
                  <a:gd name="T43" fmla="*/ 33 h 45"/>
                  <a:gd name="T44" fmla="*/ 8 w 41"/>
                  <a:gd name="T45" fmla="*/ 38 h 45"/>
                  <a:gd name="T46" fmla="*/ 8 w 41"/>
                  <a:gd name="T47" fmla="*/ 44 h 45"/>
                  <a:gd name="T48" fmla="*/ 9 w 41"/>
                  <a:gd name="T49" fmla="*/ 44 h 45"/>
                  <a:gd name="T50" fmla="*/ 28 w 41"/>
                  <a:gd name="T51" fmla="*/ 39 h 45"/>
                  <a:gd name="T52" fmla="*/ 30 w 41"/>
                  <a:gd name="T53" fmla="*/ 38 h 45"/>
                  <a:gd name="T54" fmla="*/ 40 w 41"/>
                  <a:gd name="T55" fmla="*/ 39 h 45"/>
                  <a:gd name="T56" fmla="*/ 40 w 41"/>
                  <a:gd name="T57" fmla="*/ 35 h 45"/>
                  <a:gd name="T58" fmla="*/ 36 w 41"/>
                  <a:gd name="T59" fmla="*/ 30 h 45"/>
                  <a:gd name="T60" fmla="*/ 38 w 41"/>
                  <a:gd name="T61" fmla="*/ 24 h 45"/>
                  <a:gd name="T62" fmla="*/ 41 w 41"/>
                  <a:gd name="T63" fmla="*/ 18 h 45"/>
                  <a:gd name="T64" fmla="*/ 39 w 41"/>
                  <a:gd name="T65" fmla="*/ 12 h 45"/>
                  <a:gd name="T66" fmla="*/ 40 w 41"/>
                  <a:gd name="T67" fmla="*/ 9 h 45"/>
                  <a:gd name="T68" fmla="*/ 39 w 41"/>
                  <a:gd name="T69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45">
                    <a:moveTo>
                      <a:pt x="37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5"/>
                      <a:pt x="8" y="45"/>
                    </a:cubicBezTo>
                    <a:cubicBezTo>
                      <a:pt x="8" y="44"/>
                      <a:pt x="8" y="44"/>
                      <a:pt x="9" y="44"/>
                    </a:cubicBezTo>
                    <a:cubicBezTo>
                      <a:pt x="11" y="44"/>
                      <a:pt x="12" y="43"/>
                      <a:pt x="14" y="42"/>
                    </a:cubicBezTo>
                    <a:cubicBezTo>
                      <a:pt x="18" y="40"/>
                      <a:pt x="23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8"/>
                      <a:pt x="29" y="38"/>
                      <a:pt x="30" y="38"/>
                    </a:cubicBezTo>
                    <a:cubicBezTo>
                      <a:pt x="32" y="38"/>
                      <a:pt x="35" y="40"/>
                      <a:pt x="37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lnTo>
                      <a:pt x="37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3" name="Freeform 908">
                <a:extLst>
                  <a:ext uri="{FF2B5EF4-FFF2-40B4-BE49-F238E27FC236}">
                    <a16:creationId xmlns="" xmlns:a16="http://schemas.microsoft.com/office/drawing/2014/main" id="{EAF1FA25-E22F-954F-9299-93B92C269D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0613" y="4529138"/>
                <a:ext cx="88900" cy="50800"/>
              </a:xfrm>
              <a:custGeom>
                <a:avLst/>
                <a:gdLst>
                  <a:gd name="T0" fmla="*/ 6 w 21"/>
                  <a:gd name="T1" fmla="*/ 12 h 12"/>
                  <a:gd name="T2" fmla="*/ 5 w 21"/>
                  <a:gd name="T3" fmla="*/ 12 h 12"/>
                  <a:gd name="T4" fmla="*/ 5 w 21"/>
                  <a:gd name="T5" fmla="*/ 11 h 12"/>
                  <a:gd name="T6" fmla="*/ 5 w 21"/>
                  <a:gd name="T7" fmla="*/ 11 h 12"/>
                  <a:gd name="T8" fmla="*/ 6 w 21"/>
                  <a:gd name="T9" fmla="*/ 12 h 12"/>
                  <a:gd name="T10" fmla="*/ 7 w 21"/>
                  <a:gd name="T11" fmla="*/ 2 h 12"/>
                  <a:gd name="T12" fmla="*/ 1 w 21"/>
                  <a:gd name="T13" fmla="*/ 2 h 12"/>
                  <a:gd name="T14" fmla="*/ 0 w 21"/>
                  <a:gd name="T15" fmla="*/ 3 h 12"/>
                  <a:gd name="T16" fmla="*/ 1 w 21"/>
                  <a:gd name="T17" fmla="*/ 3 h 12"/>
                  <a:gd name="T18" fmla="*/ 3 w 21"/>
                  <a:gd name="T19" fmla="*/ 4 h 12"/>
                  <a:gd name="T20" fmla="*/ 4 w 21"/>
                  <a:gd name="T21" fmla="*/ 4 h 12"/>
                  <a:gd name="T22" fmla="*/ 6 w 21"/>
                  <a:gd name="T23" fmla="*/ 6 h 12"/>
                  <a:gd name="T24" fmla="*/ 8 w 21"/>
                  <a:gd name="T25" fmla="*/ 6 h 12"/>
                  <a:gd name="T26" fmla="*/ 9 w 21"/>
                  <a:gd name="T27" fmla="*/ 6 h 12"/>
                  <a:gd name="T28" fmla="*/ 10 w 21"/>
                  <a:gd name="T29" fmla="*/ 8 h 12"/>
                  <a:gd name="T30" fmla="*/ 10 w 21"/>
                  <a:gd name="T31" fmla="*/ 9 h 12"/>
                  <a:gd name="T32" fmla="*/ 9 w 21"/>
                  <a:gd name="T33" fmla="*/ 10 h 12"/>
                  <a:gd name="T34" fmla="*/ 11 w 21"/>
                  <a:gd name="T35" fmla="*/ 12 h 12"/>
                  <a:gd name="T36" fmla="*/ 14 w 21"/>
                  <a:gd name="T37" fmla="*/ 8 h 12"/>
                  <a:gd name="T38" fmla="*/ 14 w 21"/>
                  <a:gd name="T39" fmla="*/ 8 h 12"/>
                  <a:gd name="T40" fmla="*/ 17 w 21"/>
                  <a:gd name="T41" fmla="*/ 7 h 12"/>
                  <a:gd name="T42" fmla="*/ 21 w 21"/>
                  <a:gd name="T43" fmla="*/ 7 h 12"/>
                  <a:gd name="T44" fmla="*/ 21 w 21"/>
                  <a:gd name="T45" fmla="*/ 4 h 12"/>
                  <a:gd name="T46" fmla="*/ 19 w 21"/>
                  <a:gd name="T47" fmla="*/ 4 h 12"/>
                  <a:gd name="T48" fmla="*/ 21 w 21"/>
                  <a:gd name="T49" fmla="*/ 2 h 12"/>
                  <a:gd name="T50" fmla="*/ 21 w 21"/>
                  <a:gd name="T51" fmla="*/ 1 h 12"/>
                  <a:gd name="T52" fmla="*/ 21 w 21"/>
                  <a:gd name="T53" fmla="*/ 0 h 12"/>
                  <a:gd name="T54" fmla="*/ 10 w 21"/>
                  <a:gd name="T55" fmla="*/ 0 h 12"/>
                  <a:gd name="T56" fmla="*/ 7 w 21"/>
                  <a:gd name="T5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12">
                    <a:moveTo>
                      <a:pt x="6" y="12"/>
                    </a:moveTo>
                    <a:cubicBezTo>
                      <a:pt x="6" y="12"/>
                      <a:pt x="6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2"/>
                    </a:cubicBezTo>
                    <a:close/>
                    <a:moveTo>
                      <a:pt x="7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1"/>
                      <a:pt x="11" y="11"/>
                      <a:pt x="11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4" name="Freeform 909">
                <a:extLst>
                  <a:ext uri="{FF2B5EF4-FFF2-40B4-BE49-F238E27FC236}">
                    <a16:creationId xmlns="" xmlns:a16="http://schemas.microsoft.com/office/drawing/2014/main" id="{D407E95E-BF0C-2D44-85E0-E77DFA65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650" y="4529138"/>
                <a:ext cx="207962" cy="158750"/>
              </a:xfrm>
              <a:custGeom>
                <a:avLst/>
                <a:gdLst>
                  <a:gd name="T0" fmla="*/ 46 w 50"/>
                  <a:gd name="T1" fmla="*/ 12 h 38"/>
                  <a:gd name="T2" fmla="*/ 46 w 50"/>
                  <a:gd name="T3" fmla="*/ 9 h 38"/>
                  <a:gd name="T4" fmla="*/ 42 w 50"/>
                  <a:gd name="T5" fmla="*/ 6 h 38"/>
                  <a:gd name="T6" fmla="*/ 41 w 50"/>
                  <a:gd name="T7" fmla="*/ 1 h 38"/>
                  <a:gd name="T8" fmla="*/ 39 w 50"/>
                  <a:gd name="T9" fmla="*/ 2 h 38"/>
                  <a:gd name="T10" fmla="*/ 37 w 50"/>
                  <a:gd name="T11" fmla="*/ 3 h 38"/>
                  <a:gd name="T12" fmla="*/ 36 w 50"/>
                  <a:gd name="T13" fmla="*/ 4 h 38"/>
                  <a:gd name="T14" fmla="*/ 31 w 50"/>
                  <a:gd name="T15" fmla="*/ 5 h 38"/>
                  <a:gd name="T16" fmla="*/ 28 w 50"/>
                  <a:gd name="T17" fmla="*/ 3 h 38"/>
                  <a:gd name="T18" fmla="*/ 24 w 50"/>
                  <a:gd name="T19" fmla="*/ 3 h 38"/>
                  <a:gd name="T20" fmla="*/ 20 w 50"/>
                  <a:gd name="T21" fmla="*/ 2 h 38"/>
                  <a:gd name="T22" fmla="*/ 15 w 50"/>
                  <a:gd name="T23" fmla="*/ 1 h 38"/>
                  <a:gd name="T24" fmla="*/ 13 w 50"/>
                  <a:gd name="T25" fmla="*/ 0 h 38"/>
                  <a:gd name="T26" fmla="*/ 10 w 50"/>
                  <a:gd name="T27" fmla="*/ 1 h 38"/>
                  <a:gd name="T28" fmla="*/ 8 w 50"/>
                  <a:gd name="T29" fmla="*/ 4 h 38"/>
                  <a:gd name="T30" fmla="*/ 10 w 50"/>
                  <a:gd name="T31" fmla="*/ 7 h 38"/>
                  <a:gd name="T32" fmla="*/ 3 w 50"/>
                  <a:gd name="T33" fmla="*/ 8 h 38"/>
                  <a:gd name="T34" fmla="*/ 0 w 50"/>
                  <a:gd name="T35" fmla="*/ 12 h 38"/>
                  <a:gd name="T36" fmla="*/ 2 w 50"/>
                  <a:gd name="T37" fmla="*/ 13 h 38"/>
                  <a:gd name="T38" fmla="*/ 7 w 50"/>
                  <a:gd name="T39" fmla="*/ 18 h 38"/>
                  <a:gd name="T40" fmla="*/ 13 w 50"/>
                  <a:gd name="T41" fmla="*/ 25 h 38"/>
                  <a:gd name="T42" fmla="*/ 15 w 50"/>
                  <a:gd name="T43" fmla="*/ 23 h 38"/>
                  <a:gd name="T44" fmla="*/ 17 w 50"/>
                  <a:gd name="T45" fmla="*/ 20 h 38"/>
                  <a:gd name="T46" fmla="*/ 31 w 50"/>
                  <a:gd name="T47" fmla="*/ 25 h 38"/>
                  <a:gd name="T48" fmla="*/ 31 w 50"/>
                  <a:gd name="T49" fmla="*/ 28 h 38"/>
                  <a:gd name="T50" fmla="*/ 33 w 50"/>
                  <a:gd name="T51" fmla="*/ 29 h 38"/>
                  <a:gd name="T52" fmla="*/ 36 w 50"/>
                  <a:gd name="T53" fmla="*/ 28 h 38"/>
                  <a:gd name="T54" fmla="*/ 39 w 50"/>
                  <a:gd name="T55" fmla="*/ 35 h 38"/>
                  <a:gd name="T56" fmla="*/ 40 w 50"/>
                  <a:gd name="T57" fmla="*/ 36 h 38"/>
                  <a:gd name="T58" fmla="*/ 43 w 50"/>
                  <a:gd name="T59" fmla="*/ 37 h 38"/>
                  <a:gd name="T60" fmla="*/ 45 w 50"/>
                  <a:gd name="T61" fmla="*/ 34 h 38"/>
                  <a:gd name="T62" fmla="*/ 47 w 50"/>
                  <a:gd name="T63" fmla="*/ 35 h 38"/>
                  <a:gd name="T64" fmla="*/ 49 w 50"/>
                  <a:gd name="T65" fmla="*/ 32 h 38"/>
                  <a:gd name="T66" fmla="*/ 46 w 50"/>
                  <a:gd name="T67" fmla="*/ 31 h 38"/>
                  <a:gd name="T68" fmla="*/ 49 w 50"/>
                  <a:gd name="T69" fmla="*/ 29 h 38"/>
                  <a:gd name="T70" fmla="*/ 50 w 50"/>
                  <a:gd name="T71" fmla="*/ 28 h 38"/>
                  <a:gd name="T72" fmla="*/ 50 w 50"/>
                  <a:gd name="T73" fmla="*/ 25 h 38"/>
                  <a:gd name="T74" fmla="*/ 49 w 50"/>
                  <a:gd name="T75" fmla="*/ 22 h 38"/>
                  <a:gd name="T76" fmla="*/ 47 w 50"/>
                  <a:gd name="T77" fmla="*/ 22 h 38"/>
                  <a:gd name="T78" fmla="*/ 48 w 50"/>
                  <a:gd name="T79" fmla="*/ 18 h 38"/>
                  <a:gd name="T80" fmla="*/ 46 w 50"/>
                  <a:gd name="T8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38">
                    <a:moveTo>
                      <a:pt x="46" y="14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4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3" y="16"/>
                      <a:pt x="5" y="17"/>
                      <a:pt x="7" y="18"/>
                    </a:cubicBezTo>
                    <a:cubicBezTo>
                      <a:pt x="8" y="19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16"/>
                      <a:pt x="48" y="16"/>
                      <a:pt x="48" y="16"/>
                    </a:cubicBezTo>
                    <a:lnTo>
                      <a:pt x="46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5" name="Freeform 910">
                <a:extLst>
                  <a:ext uri="{FF2B5EF4-FFF2-40B4-BE49-F238E27FC236}">
                    <a16:creationId xmlns="" xmlns:a16="http://schemas.microsoft.com/office/drawing/2014/main" id="{CCD79771-8DE7-A540-A5BD-428C4CF72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025" y="4575175"/>
                <a:ext cx="128587" cy="187325"/>
              </a:xfrm>
              <a:custGeom>
                <a:avLst/>
                <a:gdLst>
                  <a:gd name="T0" fmla="*/ 17 w 31"/>
                  <a:gd name="T1" fmla="*/ 0 h 45"/>
                  <a:gd name="T2" fmla="*/ 3 w 31"/>
                  <a:gd name="T3" fmla="*/ 0 h 45"/>
                  <a:gd name="T4" fmla="*/ 3 w 31"/>
                  <a:gd name="T5" fmla="*/ 3 h 45"/>
                  <a:gd name="T6" fmla="*/ 4 w 31"/>
                  <a:gd name="T7" fmla="*/ 4 h 45"/>
                  <a:gd name="T8" fmla="*/ 3 w 31"/>
                  <a:gd name="T9" fmla="*/ 6 h 45"/>
                  <a:gd name="T10" fmla="*/ 4 w 31"/>
                  <a:gd name="T11" fmla="*/ 9 h 45"/>
                  <a:gd name="T12" fmla="*/ 4 w 31"/>
                  <a:gd name="T13" fmla="*/ 11 h 45"/>
                  <a:gd name="T14" fmla="*/ 4 w 31"/>
                  <a:gd name="T15" fmla="*/ 13 h 45"/>
                  <a:gd name="T16" fmla="*/ 3 w 31"/>
                  <a:gd name="T17" fmla="*/ 14 h 45"/>
                  <a:gd name="T18" fmla="*/ 5 w 31"/>
                  <a:gd name="T19" fmla="*/ 16 h 45"/>
                  <a:gd name="T20" fmla="*/ 5 w 31"/>
                  <a:gd name="T21" fmla="*/ 20 h 45"/>
                  <a:gd name="T22" fmla="*/ 3 w 31"/>
                  <a:gd name="T23" fmla="*/ 22 h 45"/>
                  <a:gd name="T24" fmla="*/ 2 w 31"/>
                  <a:gd name="T25" fmla="*/ 26 h 45"/>
                  <a:gd name="T26" fmla="*/ 0 w 31"/>
                  <a:gd name="T27" fmla="*/ 29 h 45"/>
                  <a:gd name="T28" fmla="*/ 0 w 31"/>
                  <a:gd name="T29" fmla="*/ 32 h 45"/>
                  <a:gd name="T30" fmla="*/ 2 w 31"/>
                  <a:gd name="T31" fmla="*/ 37 h 45"/>
                  <a:gd name="T32" fmla="*/ 4 w 31"/>
                  <a:gd name="T33" fmla="*/ 37 h 45"/>
                  <a:gd name="T34" fmla="*/ 4 w 31"/>
                  <a:gd name="T35" fmla="*/ 39 h 45"/>
                  <a:gd name="T36" fmla="*/ 4 w 31"/>
                  <a:gd name="T37" fmla="*/ 41 h 45"/>
                  <a:gd name="T38" fmla="*/ 1 w 31"/>
                  <a:gd name="T39" fmla="*/ 41 h 45"/>
                  <a:gd name="T40" fmla="*/ 3 w 31"/>
                  <a:gd name="T41" fmla="*/ 42 h 45"/>
                  <a:gd name="T42" fmla="*/ 6 w 31"/>
                  <a:gd name="T43" fmla="*/ 42 h 45"/>
                  <a:gd name="T44" fmla="*/ 6 w 31"/>
                  <a:gd name="T45" fmla="*/ 42 h 45"/>
                  <a:gd name="T46" fmla="*/ 11 w 31"/>
                  <a:gd name="T47" fmla="*/ 43 h 45"/>
                  <a:gd name="T48" fmla="*/ 15 w 31"/>
                  <a:gd name="T49" fmla="*/ 41 h 45"/>
                  <a:gd name="T50" fmla="*/ 19 w 31"/>
                  <a:gd name="T51" fmla="*/ 40 h 45"/>
                  <a:gd name="T52" fmla="*/ 21 w 31"/>
                  <a:gd name="T53" fmla="*/ 39 h 45"/>
                  <a:gd name="T54" fmla="*/ 28 w 31"/>
                  <a:gd name="T55" fmla="*/ 37 h 45"/>
                  <a:gd name="T56" fmla="*/ 29 w 31"/>
                  <a:gd name="T57" fmla="*/ 37 h 45"/>
                  <a:gd name="T58" fmla="*/ 31 w 31"/>
                  <a:gd name="T59" fmla="*/ 35 h 45"/>
                  <a:gd name="T60" fmla="*/ 31 w 31"/>
                  <a:gd name="T61" fmla="*/ 35 h 45"/>
                  <a:gd name="T62" fmla="*/ 26 w 31"/>
                  <a:gd name="T63" fmla="*/ 30 h 45"/>
                  <a:gd name="T64" fmla="*/ 26 w 31"/>
                  <a:gd name="T65" fmla="*/ 29 h 45"/>
                  <a:gd name="T66" fmla="*/ 26 w 31"/>
                  <a:gd name="T67" fmla="*/ 28 h 45"/>
                  <a:gd name="T68" fmla="*/ 27 w 31"/>
                  <a:gd name="T69" fmla="*/ 26 h 45"/>
                  <a:gd name="T70" fmla="*/ 26 w 31"/>
                  <a:gd name="T71" fmla="*/ 24 h 45"/>
                  <a:gd name="T72" fmla="*/ 27 w 31"/>
                  <a:gd name="T73" fmla="*/ 23 h 45"/>
                  <a:gd name="T74" fmla="*/ 26 w 31"/>
                  <a:gd name="T75" fmla="*/ 20 h 45"/>
                  <a:gd name="T76" fmla="*/ 27 w 31"/>
                  <a:gd name="T77" fmla="*/ 19 h 45"/>
                  <a:gd name="T78" fmla="*/ 25 w 31"/>
                  <a:gd name="T79" fmla="*/ 16 h 45"/>
                  <a:gd name="T80" fmla="*/ 26 w 31"/>
                  <a:gd name="T81" fmla="*/ 15 h 45"/>
                  <a:gd name="T82" fmla="*/ 26 w 31"/>
                  <a:gd name="T83" fmla="*/ 11 h 45"/>
                  <a:gd name="T84" fmla="*/ 24 w 31"/>
                  <a:gd name="T85" fmla="*/ 11 h 45"/>
                  <a:gd name="T86" fmla="*/ 25 w 31"/>
                  <a:gd name="T87" fmla="*/ 9 h 45"/>
                  <a:gd name="T88" fmla="*/ 25 w 31"/>
                  <a:gd name="T89" fmla="*/ 5 h 45"/>
                  <a:gd name="T90" fmla="*/ 22 w 31"/>
                  <a:gd name="T91" fmla="*/ 3 h 45"/>
                  <a:gd name="T92" fmla="*/ 22 w 31"/>
                  <a:gd name="T93" fmla="*/ 1 h 45"/>
                  <a:gd name="T94" fmla="*/ 22 w 31"/>
                  <a:gd name="T95" fmla="*/ 0 h 45"/>
                  <a:gd name="T96" fmla="*/ 18 w 31"/>
                  <a:gd name="T97" fmla="*/ 0 h 45"/>
                  <a:gd name="T98" fmla="*/ 17 w 31"/>
                  <a:gd name="T9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45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2" y="42"/>
                      <a:pt x="2" y="42"/>
                      <a:pt x="3" y="42"/>
                    </a:cubicBezTo>
                    <a:cubicBezTo>
                      <a:pt x="4" y="42"/>
                      <a:pt x="5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9" y="45"/>
                      <a:pt x="11" y="43"/>
                    </a:cubicBezTo>
                    <a:cubicBezTo>
                      <a:pt x="12" y="42"/>
                      <a:pt x="14" y="43"/>
                      <a:pt x="15" y="41"/>
                    </a:cubicBezTo>
                    <a:cubicBezTo>
                      <a:pt x="16" y="41"/>
                      <a:pt x="18" y="41"/>
                      <a:pt x="19" y="40"/>
                    </a:cubicBezTo>
                    <a:cubicBezTo>
                      <a:pt x="20" y="40"/>
                      <a:pt x="20" y="39"/>
                      <a:pt x="21" y="39"/>
                    </a:cubicBezTo>
                    <a:cubicBezTo>
                      <a:pt x="23" y="38"/>
                      <a:pt x="25" y="36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5"/>
                      <a:pt x="30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7" y="26"/>
                    </a:cubicBezTo>
                    <a:cubicBezTo>
                      <a:pt x="27" y="26"/>
                      <a:pt x="26" y="24"/>
                      <a:pt x="26" y="24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4" y="11"/>
                      <a:pt x="24" y="11"/>
                    </a:cubicBezTo>
                    <a:cubicBezTo>
                      <a:pt x="24" y="11"/>
                      <a:pt x="25" y="9"/>
                      <a:pt x="25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2" y="3"/>
                      <a:pt x="22" y="3"/>
                    </a:cubicBezTo>
                    <a:cubicBezTo>
                      <a:pt x="22" y="3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7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6" name="Freeform 911">
                <a:extLst>
                  <a:ext uri="{FF2B5EF4-FFF2-40B4-BE49-F238E27FC236}">
                    <a16:creationId xmlns="" xmlns:a16="http://schemas.microsoft.com/office/drawing/2014/main" id="{DC90FAD3-DE40-FB4F-9D1F-25C5666B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613" y="4495800"/>
                <a:ext cx="84137" cy="20638"/>
              </a:xfrm>
              <a:custGeom>
                <a:avLst/>
                <a:gdLst>
                  <a:gd name="T0" fmla="*/ 6 w 20"/>
                  <a:gd name="T1" fmla="*/ 3 h 5"/>
                  <a:gd name="T2" fmla="*/ 10 w 20"/>
                  <a:gd name="T3" fmla="*/ 3 h 5"/>
                  <a:gd name="T4" fmla="*/ 11 w 20"/>
                  <a:gd name="T5" fmla="*/ 1 h 5"/>
                  <a:gd name="T6" fmla="*/ 16 w 20"/>
                  <a:gd name="T7" fmla="*/ 4 h 5"/>
                  <a:gd name="T8" fmla="*/ 20 w 20"/>
                  <a:gd name="T9" fmla="*/ 3 h 5"/>
                  <a:gd name="T10" fmla="*/ 19 w 20"/>
                  <a:gd name="T11" fmla="*/ 1 h 5"/>
                  <a:gd name="T12" fmla="*/ 16 w 20"/>
                  <a:gd name="T13" fmla="*/ 3 h 5"/>
                  <a:gd name="T14" fmla="*/ 11 w 20"/>
                  <a:gd name="T15" fmla="*/ 0 h 5"/>
                  <a:gd name="T16" fmla="*/ 9 w 20"/>
                  <a:gd name="T17" fmla="*/ 0 h 5"/>
                  <a:gd name="T18" fmla="*/ 8 w 20"/>
                  <a:gd name="T19" fmla="*/ 2 h 5"/>
                  <a:gd name="T20" fmla="*/ 2 w 20"/>
                  <a:gd name="T21" fmla="*/ 2 h 5"/>
                  <a:gd name="T22" fmla="*/ 1 w 20"/>
                  <a:gd name="T23" fmla="*/ 2 h 5"/>
                  <a:gd name="T24" fmla="*/ 1 w 20"/>
                  <a:gd name="T25" fmla="*/ 5 h 5"/>
                  <a:gd name="T26" fmla="*/ 6 w 20"/>
                  <a:gd name="T27" fmla="*/ 5 h 5"/>
                  <a:gd name="T28" fmla="*/ 6 w 20"/>
                  <a:gd name="T2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5">
                    <a:moveTo>
                      <a:pt x="6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6" y="5"/>
                      <a:pt x="6" y="5"/>
                      <a:pt x="6" y="5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7" name="Freeform 912">
                <a:extLst>
                  <a:ext uri="{FF2B5EF4-FFF2-40B4-BE49-F238E27FC236}">
                    <a16:creationId xmlns="" xmlns:a16="http://schemas.microsoft.com/office/drawing/2014/main" id="{42516E6B-7DC1-A346-A472-20BFE39B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9275" y="4826000"/>
                <a:ext cx="153987" cy="174625"/>
              </a:xfrm>
              <a:custGeom>
                <a:avLst/>
                <a:gdLst>
                  <a:gd name="T0" fmla="*/ 18 w 37"/>
                  <a:gd name="T1" fmla="*/ 41 h 42"/>
                  <a:gd name="T2" fmla="*/ 19 w 37"/>
                  <a:gd name="T3" fmla="*/ 38 h 42"/>
                  <a:gd name="T4" fmla="*/ 19 w 37"/>
                  <a:gd name="T5" fmla="*/ 36 h 42"/>
                  <a:gd name="T6" fmla="*/ 17 w 37"/>
                  <a:gd name="T7" fmla="*/ 32 h 42"/>
                  <a:gd name="T8" fmla="*/ 20 w 37"/>
                  <a:gd name="T9" fmla="*/ 32 h 42"/>
                  <a:gd name="T10" fmla="*/ 23 w 37"/>
                  <a:gd name="T11" fmla="*/ 32 h 42"/>
                  <a:gd name="T12" fmla="*/ 23 w 37"/>
                  <a:gd name="T13" fmla="*/ 28 h 42"/>
                  <a:gd name="T14" fmla="*/ 27 w 37"/>
                  <a:gd name="T15" fmla="*/ 32 h 42"/>
                  <a:gd name="T16" fmla="*/ 32 w 37"/>
                  <a:gd name="T17" fmla="*/ 30 h 42"/>
                  <a:gd name="T18" fmla="*/ 34 w 37"/>
                  <a:gd name="T19" fmla="*/ 32 h 42"/>
                  <a:gd name="T20" fmla="*/ 35 w 37"/>
                  <a:gd name="T21" fmla="*/ 31 h 42"/>
                  <a:gd name="T22" fmla="*/ 37 w 37"/>
                  <a:gd name="T23" fmla="*/ 27 h 42"/>
                  <a:gd name="T24" fmla="*/ 36 w 37"/>
                  <a:gd name="T25" fmla="*/ 24 h 42"/>
                  <a:gd name="T26" fmla="*/ 37 w 37"/>
                  <a:gd name="T27" fmla="*/ 20 h 42"/>
                  <a:gd name="T28" fmla="*/ 35 w 37"/>
                  <a:gd name="T29" fmla="*/ 19 h 42"/>
                  <a:gd name="T30" fmla="*/ 33 w 37"/>
                  <a:gd name="T31" fmla="*/ 17 h 42"/>
                  <a:gd name="T32" fmla="*/ 33 w 37"/>
                  <a:gd name="T33" fmla="*/ 13 h 42"/>
                  <a:gd name="T34" fmla="*/ 35 w 37"/>
                  <a:gd name="T35" fmla="*/ 6 h 42"/>
                  <a:gd name="T36" fmla="*/ 28 w 37"/>
                  <a:gd name="T37" fmla="*/ 7 h 42"/>
                  <a:gd name="T38" fmla="*/ 28 w 37"/>
                  <a:gd name="T39" fmla="*/ 5 h 42"/>
                  <a:gd name="T40" fmla="*/ 29 w 37"/>
                  <a:gd name="T41" fmla="*/ 1 h 42"/>
                  <a:gd name="T42" fmla="*/ 16 w 37"/>
                  <a:gd name="T43" fmla="*/ 0 h 42"/>
                  <a:gd name="T44" fmla="*/ 15 w 37"/>
                  <a:gd name="T45" fmla="*/ 9 h 42"/>
                  <a:gd name="T46" fmla="*/ 4 w 37"/>
                  <a:gd name="T47" fmla="*/ 9 h 42"/>
                  <a:gd name="T48" fmla="*/ 4 w 37"/>
                  <a:gd name="T49" fmla="*/ 11 h 42"/>
                  <a:gd name="T50" fmla="*/ 3 w 37"/>
                  <a:gd name="T51" fmla="*/ 14 h 42"/>
                  <a:gd name="T52" fmla="*/ 4 w 37"/>
                  <a:gd name="T53" fmla="*/ 15 h 42"/>
                  <a:gd name="T54" fmla="*/ 1 w 37"/>
                  <a:gd name="T55" fmla="*/ 22 h 42"/>
                  <a:gd name="T56" fmla="*/ 2 w 37"/>
                  <a:gd name="T57" fmla="*/ 24 h 42"/>
                  <a:gd name="T58" fmla="*/ 3 w 37"/>
                  <a:gd name="T59" fmla="*/ 30 h 42"/>
                  <a:gd name="T60" fmla="*/ 9 w 37"/>
                  <a:gd name="T61" fmla="*/ 37 h 42"/>
                  <a:gd name="T62" fmla="*/ 14 w 37"/>
                  <a:gd name="T63" fmla="*/ 42 h 42"/>
                  <a:gd name="T64" fmla="*/ 18 w 37"/>
                  <a:gd name="T65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42">
                    <a:moveTo>
                      <a:pt x="18" y="41"/>
                    </a:move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1"/>
                      <a:pt x="35" y="31"/>
                    </a:cubicBezTo>
                    <a:cubicBezTo>
                      <a:pt x="35" y="31"/>
                      <a:pt x="35" y="30"/>
                      <a:pt x="35" y="3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6" y="24"/>
                      <a:pt x="36" y="24"/>
                    </a:cubicBezTo>
                    <a:cubicBezTo>
                      <a:pt x="36" y="24"/>
                      <a:pt x="37" y="22"/>
                      <a:pt x="37" y="22"/>
                    </a:cubicBezTo>
                    <a:cubicBezTo>
                      <a:pt x="37" y="22"/>
                      <a:pt x="37" y="20"/>
                      <a:pt x="37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2" y="12"/>
                      <a:pt x="3" y="13"/>
                      <a:pt x="3" y="14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8"/>
                      <a:pt x="2" y="20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" y="26"/>
                      <a:pt x="2" y="28"/>
                      <a:pt x="3" y="30"/>
                    </a:cubicBez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8" y="36"/>
                      <a:pt x="9" y="37"/>
                    </a:cubicBezTo>
                    <a:cubicBezTo>
                      <a:pt x="10" y="37"/>
                      <a:pt x="11" y="39"/>
                      <a:pt x="11" y="40"/>
                    </a:cubicBezTo>
                    <a:cubicBezTo>
                      <a:pt x="12" y="40"/>
                      <a:pt x="13" y="41"/>
                      <a:pt x="14" y="42"/>
                    </a:cubicBezTo>
                    <a:cubicBezTo>
                      <a:pt x="16" y="39"/>
                      <a:pt x="16" y="39"/>
                      <a:pt x="16" y="39"/>
                    </a:cubicBezTo>
                    <a:lnTo>
                      <a:pt x="18" y="4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8" name="Freeform 913">
                <a:extLst>
                  <a:ext uri="{FF2B5EF4-FFF2-40B4-BE49-F238E27FC236}">
                    <a16:creationId xmlns="" xmlns:a16="http://schemas.microsoft.com/office/drawing/2014/main" id="{27C5E4E8-6271-064F-B57C-A088C9CB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3963" y="4462463"/>
                <a:ext cx="423862" cy="330200"/>
              </a:xfrm>
              <a:custGeom>
                <a:avLst/>
                <a:gdLst>
                  <a:gd name="T0" fmla="*/ 197 w 267"/>
                  <a:gd name="T1" fmla="*/ 108 h 208"/>
                  <a:gd name="T2" fmla="*/ 173 w 267"/>
                  <a:gd name="T3" fmla="*/ 79 h 208"/>
                  <a:gd name="T4" fmla="*/ 173 w 267"/>
                  <a:gd name="T5" fmla="*/ 71 h 208"/>
                  <a:gd name="T6" fmla="*/ 157 w 267"/>
                  <a:gd name="T7" fmla="*/ 74 h 208"/>
                  <a:gd name="T8" fmla="*/ 168 w 267"/>
                  <a:gd name="T9" fmla="*/ 45 h 208"/>
                  <a:gd name="T10" fmla="*/ 147 w 267"/>
                  <a:gd name="T11" fmla="*/ 24 h 208"/>
                  <a:gd name="T12" fmla="*/ 129 w 267"/>
                  <a:gd name="T13" fmla="*/ 11 h 208"/>
                  <a:gd name="T14" fmla="*/ 126 w 267"/>
                  <a:gd name="T15" fmla="*/ 11 h 208"/>
                  <a:gd name="T16" fmla="*/ 118 w 267"/>
                  <a:gd name="T17" fmla="*/ 8 h 208"/>
                  <a:gd name="T18" fmla="*/ 113 w 267"/>
                  <a:gd name="T19" fmla="*/ 11 h 208"/>
                  <a:gd name="T20" fmla="*/ 108 w 267"/>
                  <a:gd name="T21" fmla="*/ 6 h 208"/>
                  <a:gd name="T22" fmla="*/ 100 w 267"/>
                  <a:gd name="T23" fmla="*/ 11 h 208"/>
                  <a:gd name="T24" fmla="*/ 92 w 267"/>
                  <a:gd name="T25" fmla="*/ 6 h 208"/>
                  <a:gd name="T26" fmla="*/ 81 w 267"/>
                  <a:gd name="T27" fmla="*/ 13 h 208"/>
                  <a:gd name="T28" fmla="*/ 73 w 267"/>
                  <a:gd name="T29" fmla="*/ 13 h 208"/>
                  <a:gd name="T30" fmla="*/ 58 w 267"/>
                  <a:gd name="T31" fmla="*/ 42 h 208"/>
                  <a:gd name="T32" fmla="*/ 37 w 267"/>
                  <a:gd name="T33" fmla="*/ 58 h 208"/>
                  <a:gd name="T34" fmla="*/ 34 w 267"/>
                  <a:gd name="T35" fmla="*/ 79 h 208"/>
                  <a:gd name="T36" fmla="*/ 24 w 267"/>
                  <a:gd name="T37" fmla="*/ 82 h 208"/>
                  <a:gd name="T38" fmla="*/ 24 w 267"/>
                  <a:gd name="T39" fmla="*/ 87 h 208"/>
                  <a:gd name="T40" fmla="*/ 21 w 267"/>
                  <a:gd name="T41" fmla="*/ 100 h 208"/>
                  <a:gd name="T42" fmla="*/ 16 w 267"/>
                  <a:gd name="T43" fmla="*/ 121 h 208"/>
                  <a:gd name="T44" fmla="*/ 5 w 267"/>
                  <a:gd name="T45" fmla="*/ 118 h 208"/>
                  <a:gd name="T46" fmla="*/ 0 w 267"/>
                  <a:gd name="T47" fmla="*/ 129 h 208"/>
                  <a:gd name="T48" fmla="*/ 24 w 267"/>
                  <a:gd name="T49" fmla="*/ 145 h 208"/>
                  <a:gd name="T50" fmla="*/ 37 w 267"/>
                  <a:gd name="T51" fmla="*/ 155 h 208"/>
                  <a:gd name="T52" fmla="*/ 42 w 267"/>
                  <a:gd name="T53" fmla="*/ 173 h 208"/>
                  <a:gd name="T54" fmla="*/ 52 w 267"/>
                  <a:gd name="T55" fmla="*/ 181 h 208"/>
                  <a:gd name="T56" fmla="*/ 52 w 267"/>
                  <a:gd name="T57" fmla="*/ 187 h 208"/>
                  <a:gd name="T58" fmla="*/ 71 w 267"/>
                  <a:gd name="T59" fmla="*/ 192 h 208"/>
                  <a:gd name="T60" fmla="*/ 102 w 267"/>
                  <a:gd name="T61" fmla="*/ 205 h 208"/>
                  <a:gd name="T62" fmla="*/ 123 w 267"/>
                  <a:gd name="T63" fmla="*/ 200 h 208"/>
                  <a:gd name="T64" fmla="*/ 147 w 267"/>
                  <a:gd name="T65" fmla="*/ 200 h 208"/>
                  <a:gd name="T66" fmla="*/ 163 w 267"/>
                  <a:gd name="T67" fmla="*/ 194 h 208"/>
                  <a:gd name="T68" fmla="*/ 181 w 267"/>
                  <a:gd name="T69" fmla="*/ 187 h 208"/>
                  <a:gd name="T70" fmla="*/ 215 w 267"/>
                  <a:gd name="T71" fmla="*/ 181 h 208"/>
                  <a:gd name="T72" fmla="*/ 249 w 267"/>
                  <a:gd name="T73" fmla="*/ 12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7" h="208">
                    <a:moveTo>
                      <a:pt x="249" y="126"/>
                    </a:moveTo>
                    <a:lnTo>
                      <a:pt x="197" y="108"/>
                    </a:lnTo>
                    <a:lnTo>
                      <a:pt x="189" y="103"/>
                    </a:lnTo>
                    <a:lnTo>
                      <a:pt x="173" y="79"/>
                    </a:lnTo>
                    <a:lnTo>
                      <a:pt x="178" y="74"/>
                    </a:lnTo>
                    <a:lnTo>
                      <a:pt x="173" y="71"/>
                    </a:lnTo>
                    <a:lnTo>
                      <a:pt x="165" y="74"/>
                    </a:lnTo>
                    <a:lnTo>
                      <a:pt x="157" y="74"/>
                    </a:lnTo>
                    <a:lnTo>
                      <a:pt x="157" y="58"/>
                    </a:lnTo>
                    <a:lnTo>
                      <a:pt x="168" y="45"/>
                    </a:lnTo>
                    <a:lnTo>
                      <a:pt x="155" y="29"/>
                    </a:lnTo>
                    <a:lnTo>
                      <a:pt x="147" y="24"/>
                    </a:lnTo>
                    <a:lnTo>
                      <a:pt x="142" y="13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26" y="11"/>
                    </a:lnTo>
                    <a:lnTo>
                      <a:pt x="118" y="6"/>
                    </a:lnTo>
                    <a:lnTo>
                      <a:pt x="118" y="8"/>
                    </a:lnTo>
                    <a:lnTo>
                      <a:pt x="115" y="8"/>
                    </a:lnTo>
                    <a:lnTo>
                      <a:pt x="113" y="11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5" y="8"/>
                    </a:lnTo>
                    <a:lnTo>
                      <a:pt x="100" y="11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89" y="0"/>
                    </a:lnTo>
                    <a:lnTo>
                      <a:pt x="81" y="13"/>
                    </a:lnTo>
                    <a:lnTo>
                      <a:pt x="79" y="8"/>
                    </a:lnTo>
                    <a:lnTo>
                      <a:pt x="73" y="13"/>
                    </a:lnTo>
                    <a:lnTo>
                      <a:pt x="63" y="13"/>
                    </a:lnTo>
                    <a:lnTo>
                      <a:pt x="58" y="42"/>
                    </a:lnTo>
                    <a:lnTo>
                      <a:pt x="50" y="42"/>
                    </a:lnTo>
                    <a:lnTo>
                      <a:pt x="37" y="58"/>
                    </a:lnTo>
                    <a:lnTo>
                      <a:pt x="37" y="74"/>
                    </a:lnTo>
                    <a:lnTo>
                      <a:pt x="34" y="79"/>
                    </a:lnTo>
                    <a:lnTo>
                      <a:pt x="29" y="74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4" y="87"/>
                    </a:lnTo>
                    <a:lnTo>
                      <a:pt x="24" y="90"/>
                    </a:lnTo>
                    <a:lnTo>
                      <a:pt x="21" y="100"/>
                    </a:lnTo>
                    <a:lnTo>
                      <a:pt x="21" y="116"/>
                    </a:lnTo>
                    <a:lnTo>
                      <a:pt x="16" y="121"/>
                    </a:lnTo>
                    <a:lnTo>
                      <a:pt x="13" y="118"/>
                    </a:lnTo>
                    <a:lnTo>
                      <a:pt x="5" y="118"/>
                    </a:lnTo>
                    <a:lnTo>
                      <a:pt x="5" y="124"/>
                    </a:lnTo>
                    <a:lnTo>
                      <a:pt x="0" y="129"/>
                    </a:lnTo>
                    <a:lnTo>
                      <a:pt x="16" y="134"/>
                    </a:lnTo>
                    <a:lnTo>
                      <a:pt x="24" y="145"/>
                    </a:lnTo>
                    <a:lnTo>
                      <a:pt x="26" y="147"/>
                    </a:lnTo>
                    <a:lnTo>
                      <a:pt x="37" y="155"/>
                    </a:lnTo>
                    <a:lnTo>
                      <a:pt x="37" y="163"/>
                    </a:lnTo>
                    <a:lnTo>
                      <a:pt x="42" y="173"/>
                    </a:lnTo>
                    <a:lnTo>
                      <a:pt x="52" y="173"/>
                    </a:lnTo>
                    <a:lnTo>
                      <a:pt x="52" y="181"/>
                    </a:lnTo>
                    <a:lnTo>
                      <a:pt x="50" y="184"/>
                    </a:lnTo>
                    <a:lnTo>
                      <a:pt x="52" y="187"/>
                    </a:lnTo>
                    <a:lnTo>
                      <a:pt x="55" y="189"/>
                    </a:lnTo>
                    <a:lnTo>
                      <a:pt x="71" y="192"/>
                    </a:lnTo>
                    <a:lnTo>
                      <a:pt x="92" y="205"/>
                    </a:lnTo>
                    <a:lnTo>
                      <a:pt x="102" y="205"/>
                    </a:lnTo>
                    <a:lnTo>
                      <a:pt x="118" y="208"/>
                    </a:lnTo>
                    <a:lnTo>
                      <a:pt x="123" y="200"/>
                    </a:lnTo>
                    <a:lnTo>
                      <a:pt x="139" y="192"/>
                    </a:lnTo>
                    <a:lnTo>
                      <a:pt x="147" y="200"/>
                    </a:lnTo>
                    <a:lnTo>
                      <a:pt x="160" y="200"/>
                    </a:lnTo>
                    <a:lnTo>
                      <a:pt x="163" y="194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97" y="181"/>
                    </a:lnTo>
                    <a:lnTo>
                      <a:pt x="215" y="181"/>
                    </a:lnTo>
                    <a:lnTo>
                      <a:pt x="267" y="126"/>
                    </a:lnTo>
                    <a:lnTo>
                      <a:pt x="24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9" name="Freeform 914">
                <a:extLst>
                  <a:ext uri="{FF2B5EF4-FFF2-40B4-BE49-F238E27FC236}">
                    <a16:creationId xmlns="" xmlns:a16="http://schemas.microsoft.com/office/drawing/2014/main" id="{1951BB0D-62C3-2849-A4CF-64EEFBA255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3975" y="4371975"/>
                <a:ext cx="187325" cy="166688"/>
              </a:xfrm>
              <a:custGeom>
                <a:avLst/>
                <a:gdLst>
                  <a:gd name="T0" fmla="*/ 24 w 45"/>
                  <a:gd name="T1" fmla="*/ 17 h 40"/>
                  <a:gd name="T2" fmla="*/ 25 w 45"/>
                  <a:gd name="T3" fmla="*/ 17 h 40"/>
                  <a:gd name="T4" fmla="*/ 26 w 45"/>
                  <a:gd name="T5" fmla="*/ 18 h 40"/>
                  <a:gd name="T6" fmla="*/ 26 w 45"/>
                  <a:gd name="T7" fmla="*/ 18 h 40"/>
                  <a:gd name="T8" fmla="*/ 24 w 45"/>
                  <a:gd name="T9" fmla="*/ 17 h 40"/>
                  <a:gd name="T10" fmla="*/ 42 w 45"/>
                  <a:gd name="T11" fmla="*/ 35 h 40"/>
                  <a:gd name="T12" fmla="*/ 40 w 45"/>
                  <a:gd name="T13" fmla="*/ 33 h 40"/>
                  <a:gd name="T14" fmla="*/ 37 w 45"/>
                  <a:gd name="T15" fmla="*/ 30 h 40"/>
                  <a:gd name="T16" fmla="*/ 36 w 45"/>
                  <a:gd name="T17" fmla="*/ 29 h 40"/>
                  <a:gd name="T18" fmla="*/ 34 w 45"/>
                  <a:gd name="T19" fmla="*/ 27 h 40"/>
                  <a:gd name="T20" fmla="*/ 31 w 45"/>
                  <a:gd name="T21" fmla="*/ 25 h 40"/>
                  <a:gd name="T22" fmla="*/ 30 w 45"/>
                  <a:gd name="T23" fmla="*/ 24 h 40"/>
                  <a:gd name="T24" fmla="*/ 26 w 45"/>
                  <a:gd name="T25" fmla="*/ 23 h 40"/>
                  <a:gd name="T26" fmla="*/ 25 w 45"/>
                  <a:gd name="T27" fmla="*/ 20 h 40"/>
                  <a:gd name="T28" fmla="*/ 24 w 45"/>
                  <a:gd name="T29" fmla="*/ 19 h 40"/>
                  <a:gd name="T30" fmla="*/ 24 w 45"/>
                  <a:gd name="T31" fmla="*/ 21 h 40"/>
                  <a:gd name="T32" fmla="*/ 23 w 45"/>
                  <a:gd name="T33" fmla="*/ 21 h 40"/>
                  <a:gd name="T34" fmla="*/ 23 w 45"/>
                  <a:gd name="T35" fmla="*/ 21 h 40"/>
                  <a:gd name="T36" fmla="*/ 20 w 45"/>
                  <a:gd name="T37" fmla="*/ 17 h 40"/>
                  <a:gd name="T38" fmla="*/ 19 w 45"/>
                  <a:gd name="T39" fmla="*/ 15 h 40"/>
                  <a:gd name="T40" fmla="*/ 18 w 45"/>
                  <a:gd name="T41" fmla="*/ 7 h 40"/>
                  <a:gd name="T42" fmla="*/ 14 w 45"/>
                  <a:gd name="T43" fmla="*/ 1 h 40"/>
                  <a:gd name="T44" fmla="*/ 14 w 45"/>
                  <a:gd name="T45" fmla="*/ 0 h 40"/>
                  <a:gd name="T46" fmla="*/ 12 w 45"/>
                  <a:gd name="T47" fmla="*/ 4 h 40"/>
                  <a:gd name="T48" fmla="*/ 7 w 45"/>
                  <a:gd name="T49" fmla="*/ 5 h 40"/>
                  <a:gd name="T50" fmla="*/ 6 w 45"/>
                  <a:gd name="T51" fmla="*/ 7 h 40"/>
                  <a:gd name="T52" fmla="*/ 4 w 45"/>
                  <a:gd name="T53" fmla="*/ 7 h 40"/>
                  <a:gd name="T54" fmla="*/ 3 w 45"/>
                  <a:gd name="T55" fmla="*/ 11 h 40"/>
                  <a:gd name="T56" fmla="*/ 3 w 45"/>
                  <a:gd name="T57" fmla="*/ 13 h 40"/>
                  <a:gd name="T58" fmla="*/ 0 w 45"/>
                  <a:gd name="T59" fmla="*/ 21 h 40"/>
                  <a:gd name="T60" fmla="*/ 0 w 45"/>
                  <a:gd name="T61" fmla="*/ 27 h 40"/>
                  <a:gd name="T62" fmla="*/ 4 w 45"/>
                  <a:gd name="T63" fmla="*/ 27 h 40"/>
                  <a:gd name="T64" fmla="*/ 6 w 45"/>
                  <a:gd name="T65" fmla="*/ 25 h 40"/>
                  <a:gd name="T66" fmla="*/ 7 w 45"/>
                  <a:gd name="T67" fmla="*/ 27 h 40"/>
                  <a:gd name="T68" fmla="*/ 10 w 45"/>
                  <a:gd name="T69" fmla="*/ 22 h 40"/>
                  <a:gd name="T70" fmla="*/ 11 w 45"/>
                  <a:gd name="T71" fmla="*/ 24 h 40"/>
                  <a:gd name="T72" fmla="*/ 12 w 45"/>
                  <a:gd name="T73" fmla="*/ 24 h 40"/>
                  <a:gd name="T74" fmla="*/ 14 w 45"/>
                  <a:gd name="T75" fmla="*/ 26 h 40"/>
                  <a:gd name="T76" fmla="*/ 16 w 45"/>
                  <a:gd name="T77" fmla="*/ 25 h 40"/>
                  <a:gd name="T78" fmla="*/ 17 w 45"/>
                  <a:gd name="T79" fmla="*/ 24 h 40"/>
                  <a:gd name="T80" fmla="*/ 18 w 45"/>
                  <a:gd name="T81" fmla="*/ 24 h 40"/>
                  <a:gd name="T82" fmla="*/ 19 w 45"/>
                  <a:gd name="T83" fmla="*/ 26 h 40"/>
                  <a:gd name="T84" fmla="*/ 20 w 45"/>
                  <a:gd name="T85" fmla="*/ 25 h 40"/>
                  <a:gd name="T86" fmla="*/ 21 w 45"/>
                  <a:gd name="T87" fmla="*/ 25 h 40"/>
                  <a:gd name="T88" fmla="*/ 21 w 45"/>
                  <a:gd name="T89" fmla="*/ 24 h 40"/>
                  <a:gd name="T90" fmla="*/ 24 w 45"/>
                  <a:gd name="T91" fmla="*/ 26 h 40"/>
                  <a:gd name="T92" fmla="*/ 25 w 45"/>
                  <a:gd name="T93" fmla="*/ 25 h 40"/>
                  <a:gd name="T94" fmla="*/ 25 w 45"/>
                  <a:gd name="T95" fmla="*/ 26 h 40"/>
                  <a:gd name="T96" fmla="*/ 30 w 45"/>
                  <a:gd name="T97" fmla="*/ 27 h 40"/>
                  <a:gd name="T98" fmla="*/ 32 w 45"/>
                  <a:gd name="T99" fmla="*/ 31 h 40"/>
                  <a:gd name="T100" fmla="*/ 35 w 45"/>
                  <a:gd name="T101" fmla="*/ 33 h 40"/>
                  <a:gd name="T102" fmla="*/ 40 w 45"/>
                  <a:gd name="T103" fmla="*/ 39 h 40"/>
                  <a:gd name="T104" fmla="*/ 42 w 45"/>
                  <a:gd name="T105" fmla="*/ 40 h 40"/>
                  <a:gd name="T106" fmla="*/ 45 w 45"/>
                  <a:gd name="T107" fmla="*/ 38 h 40"/>
                  <a:gd name="T108" fmla="*/ 42 w 45"/>
                  <a:gd name="T109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" h="40">
                    <a:moveTo>
                      <a:pt x="24" y="17"/>
                    </a:moveTo>
                    <a:cubicBezTo>
                      <a:pt x="24" y="17"/>
                      <a:pt x="24" y="17"/>
                      <a:pt x="25" y="17"/>
                    </a:cubicBezTo>
                    <a:cubicBezTo>
                      <a:pt x="26" y="17"/>
                      <a:pt x="26" y="17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4" y="18"/>
                      <a:pt x="24" y="17"/>
                    </a:cubicBezTo>
                    <a:close/>
                    <a:moveTo>
                      <a:pt x="42" y="35"/>
                    </a:moveTo>
                    <a:cubicBezTo>
                      <a:pt x="41" y="35"/>
                      <a:pt x="40" y="34"/>
                      <a:pt x="40" y="33"/>
                    </a:cubicBezTo>
                    <a:cubicBezTo>
                      <a:pt x="40" y="32"/>
                      <a:pt x="39" y="31"/>
                      <a:pt x="37" y="30"/>
                    </a:cubicBezTo>
                    <a:cubicBezTo>
                      <a:pt x="37" y="30"/>
                      <a:pt x="36" y="29"/>
                      <a:pt x="36" y="29"/>
                    </a:cubicBezTo>
                    <a:cubicBezTo>
                      <a:pt x="35" y="28"/>
                      <a:pt x="35" y="28"/>
                      <a:pt x="34" y="27"/>
                    </a:cubicBezTo>
                    <a:cubicBezTo>
                      <a:pt x="34" y="26"/>
                      <a:pt x="33" y="25"/>
                      <a:pt x="31" y="25"/>
                    </a:cubicBezTo>
                    <a:cubicBezTo>
                      <a:pt x="31" y="25"/>
                      <a:pt x="30" y="24"/>
                      <a:pt x="30" y="24"/>
                    </a:cubicBezTo>
                    <a:cubicBezTo>
                      <a:pt x="29" y="22"/>
                      <a:pt x="28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5" y="20"/>
                      <a:pt x="25" y="19"/>
                      <a:pt x="24" y="19"/>
                    </a:cubicBezTo>
                    <a:cubicBezTo>
                      <a:pt x="23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19"/>
                      <a:pt x="20" y="18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3"/>
                      <a:pt x="18" y="10"/>
                      <a:pt x="18" y="7"/>
                    </a:cubicBezTo>
                    <a:cubicBezTo>
                      <a:pt x="17" y="5"/>
                      <a:pt x="16" y="3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7"/>
                      <a:pt x="43" y="36"/>
                      <a:pt x="42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0" name="Freeform 915">
                <a:extLst>
                  <a:ext uri="{FF2B5EF4-FFF2-40B4-BE49-F238E27FC236}">
                    <a16:creationId xmlns="" xmlns:a16="http://schemas.microsoft.com/office/drawing/2014/main" id="{FA17543B-6B3D-484A-AF23-8BD8AA193A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16575" y="4787900"/>
                <a:ext cx="76200" cy="74613"/>
              </a:xfrm>
              <a:custGeom>
                <a:avLst/>
                <a:gdLst>
                  <a:gd name="T0" fmla="*/ 3 w 18"/>
                  <a:gd name="T1" fmla="*/ 1 h 18"/>
                  <a:gd name="T2" fmla="*/ 1 w 18"/>
                  <a:gd name="T3" fmla="*/ 3 h 18"/>
                  <a:gd name="T4" fmla="*/ 0 w 18"/>
                  <a:gd name="T5" fmla="*/ 2 h 18"/>
                  <a:gd name="T6" fmla="*/ 2 w 18"/>
                  <a:gd name="T7" fmla="*/ 0 h 18"/>
                  <a:gd name="T8" fmla="*/ 3 w 18"/>
                  <a:gd name="T9" fmla="*/ 1 h 18"/>
                  <a:gd name="T10" fmla="*/ 8 w 18"/>
                  <a:gd name="T11" fmla="*/ 9 h 18"/>
                  <a:gd name="T12" fmla="*/ 9 w 18"/>
                  <a:gd name="T13" fmla="*/ 10 h 18"/>
                  <a:gd name="T14" fmla="*/ 7 w 18"/>
                  <a:gd name="T15" fmla="*/ 15 h 18"/>
                  <a:gd name="T16" fmla="*/ 6 w 18"/>
                  <a:gd name="T17" fmla="*/ 17 h 18"/>
                  <a:gd name="T18" fmla="*/ 6 w 18"/>
                  <a:gd name="T19" fmla="*/ 18 h 18"/>
                  <a:gd name="T20" fmla="*/ 18 w 18"/>
                  <a:gd name="T21" fmla="*/ 18 h 18"/>
                  <a:gd name="T22" fmla="*/ 18 w 18"/>
                  <a:gd name="T23" fmla="*/ 10 h 18"/>
                  <a:gd name="T24" fmla="*/ 9 w 18"/>
                  <a:gd name="T25" fmla="*/ 10 h 18"/>
                  <a:gd name="T26" fmla="*/ 8 w 18"/>
                  <a:gd name="T2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3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9" y="10"/>
                      <a:pt x="9" y="10"/>
                    </a:cubicBezTo>
                    <a:cubicBezTo>
                      <a:pt x="9" y="12"/>
                      <a:pt x="9" y="13"/>
                      <a:pt x="7" y="15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9" y="10"/>
                      <a:pt x="9" y="10"/>
                      <a:pt x="9" y="10"/>
                    </a:cubicBezTo>
                    <a:lnTo>
                      <a:pt x="8" y="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1" name="Freeform 916">
                <a:extLst>
                  <a:ext uri="{FF2B5EF4-FFF2-40B4-BE49-F238E27FC236}">
                    <a16:creationId xmlns="" xmlns:a16="http://schemas.microsoft.com/office/drawing/2014/main" id="{CBC20E2C-7F51-E443-A097-D7848FAAE5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0600" y="3946525"/>
                <a:ext cx="346075" cy="315913"/>
              </a:xfrm>
              <a:custGeom>
                <a:avLst/>
                <a:gdLst>
                  <a:gd name="T0" fmla="*/ 64 w 83"/>
                  <a:gd name="T1" fmla="*/ 73 h 76"/>
                  <a:gd name="T2" fmla="*/ 60 w 83"/>
                  <a:gd name="T3" fmla="*/ 76 h 76"/>
                  <a:gd name="T4" fmla="*/ 83 w 83"/>
                  <a:gd name="T5" fmla="*/ 73 h 76"/>
                  <a:gd name="T6" fmla="*/ 77 w 83"/>
                  <a:gd name="T7" fmla="*/ 69 h 76"/>
                  <a:gd name="T8" fmla="*/ 75 w 83"/>
                  <a:gd name="T9" fmla="*/ 65 h 76"/>
                  <a:gd name="T10" fmla="*/ 69 w 83"/>
                  <a:gd name="T11" fmla="*/ 67 h 76"/>
                  <a:gd name="T12" fmla="*/ 65 w 83"/>
                  <a:gd name="T13" fmla="*/ 72 h 76"/>
                  <a:gd name="T14" fmla="*/ 64 w 83"/>
                  <a:gd name="T15" fmla="*/ 73 h 76"/>
                  <a:gd name="T16" fmla="*/ 83 w 83"/>
                  <a:gd name="T17" fmla="*/ 73 h 76"/>
                  <a:gd name="T18" fmla="*/ 68 w 83"/>
                  <a:gd name="T19" fmla="*/ 71 h 76"/>
                  <a:gd name="T20" fmla="*/ 71 w 83"/>
                  <a:gd name="T21" fmla="*/ 68 h 76"/>
                  <a:gd name="T22" fmla="*/ 74 w 83"/>
                  <a:gd name="T23" fmla="*/ 63 h 76"/>
                  <a:gd name="T24" fmla="*/ 74 w 83"/>
                  <a:gd name="T25" fmla="*/ 58 h 76"/>
                  <a:gd name="T26" fmla="*/ 69 w 83"/>
                  <a:gd name="T27" fmla="*/ 50 h 76"/>
                  <a:gd name="T28" fmla="*/ 63 w 83"/>
                  <a:gd name="T29" fmla="*/ 36 h 76"/>
                  <a:gd name="T30" fmla="*/ 59 w 83"/>
                  <a:gd name="T31" fmla="*/ 29 h 76"/>
                  <a:gd name="T32" fmla="*/ 53 w 83"/>
                  <a:gd name="T33" fmla="*/ 17 h 76"/>
                  <a:gd name="T34" fmla="*/ 55 w 83"/>
                  <a:gd name="T35" fmla="*/ 16 h 76"/>
                  <a:gd name="T36" fmla="*/ 57 w 83"/>
                  <a:gd name="T37" fmla="*/ 20 h 76"/>
                  <a:gd name="T38" fmla="*/ 60 w 83"/>
                  <a:gd name="T39" fmla="*/ 26 h 76"/>
                  <a:gd name="T40" fmla="*/ 66 w 83"/>
                  <a:gd name="T41" fmla="*/ 30 h 76"/>
                  <a:gd name="T42" fmla="*/ 68 w 83"/>
                  <a:gd name="T43" fmla="*/ 23 h 76"/>
                  <a:gd name="T44" fmla="*/ 70 w 83"/>
                  <a:gd name="T45" fmla="*/ 18 h 76"/>
                  <a:gd name="T46" fmla="*/ 60 w 83"/>
                  <a:gd name="T47" fmla="*/ 4 h 76"/>
                  <a:gd name="T48" fmla="*/ 54 w 83"/>
                  <a:gd name="T49" fmla="*/ 5 h 76"/>
                  <a:gd name="T50" fmla="*/ 48 w 83"/>
                  <a:gd name="T51" fmla="*/ 2 h 76"/>
                  <a:gd name="T52" fmla="*/ 43 w 83"/>
                  <a:gd name="T53" fmla="*/ 2 h 76"/>
                  <a:gd name="T54" fmla="*/ 36 w 83"/>
                  <a:gd name="T55" fmla="*/ 4 h 76"/>
                  <a:gd name="T56" fmla="*/ 33 w 83"/>
                  <a:gd name="T57" fmla="*/ 6 h 76"/>
                  <a:gd name="T58" fmla="*/ 24 w 83"/>
                  <a:gd name="T59" fmla="*/ 5 h 76"/>
                  <a:gd name="T60" fmla="*/ 19 w 83"/>
                  <a:gd name="T61" fmla="*/ 4 h 76"/>
                  <a:gd name="T62" fmla="*/ 12 w 83"/>
                  <a:gd name="T63" fmla="*/ 2 h 76"/>
                  <a:gd name="T64" fmla="*/ 4 w 83"/>
                  <a:gd name="T65" fmla="*/ 0 h 76"/>
                  <a:gd name="T66" fmla="*/ 1 w 83"/>
                  <a:gd name="T67" fmla="*/ 2 h 76"/>
                  <a:gd name="T68" fmla="*/ 0 w 83"/>
                  <a:gd name="T69" fmla="*/ 12 h 76"/>
                  <a:gd name="T70" fmla="*/ 2 w 83"/>
                  <a:gd name="T71" fmla="*/ 73 h 76"/>
                  <a:gd name="T72" fmla="*/ 46 w 83"/>
                  <a:gd name="T73" fmla="*/ 72 h 76"/>
                  <a:gd name="T74" fmla="*/ 57 w 83"/>
                  <a:gd name="T75" fmla="*/ 73 h 76"/>
                  <a:gd name="T76" fmla="*/ 64 w 83"/>
                  <a:gd name="T77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76">
                    <a:moveTo>
                      <a:pt x="57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lnTo>
                      <a:pt x="57" y="73"/>
                    </a:lnTo>
                    <a:close/>
                    <a:moveTo>
                      <a:pt x="83" y="73"/>
                    </a:moveTo>
                    <a:cubicBezTo>
                      <a:pt x="81" y="72"/>
                      <a:pt x="80" y="71"/>
                      <a:pt x="79" y="69"/>
                    </a:cubicBezTo>
                    <a:cubicBezTo>
                      <a:pt x="78" y="69"/>
                      <a:pt x="78" y="69"/>
                      <a:pt x="77" y="69"/>
                    </a:cubicBezTo>
                    <a:cubicBezTo>
                      <a:pt x="76" y="69"/>
                      <a:pt x="75" y="68"/>
                      <a:pt x="75" y="66"/>
                    </a:cubicBezTo>
                    <a:cubicBezTo>
                      <a:pt x="75" y="66"/>
                      <a:pt x="75" y="66"/>
                      <a:pt x="75" y="65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83" y="73"/>
                      <a:pt x="83" y="73"/>
                      <a:pt x="83" y="73"/>
                    </a:cubicBezTo>
                    <a:cubicBezTo>
                      <a:pt x="83" y="73"/>
                      <a:pt x="83" y="73"/>
                      <a:pt x="83" y="73"/>
                    </a:cubicBezTo>
                    <a:close/>
                    <a:moveTo>
                      <a:pt x="65" y="72"/>
                    </a:moveTo>
                    <a:cubicBezTo>
                      <a:pt x="68" y="71"/>
                      <a:pt x="68" y="71"/>
                      <a:pt x="68" y="71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4" y="65"/>
                      <a:pt x="74" y="64"/>
                      <a:pt x="74" y="63"/>
                    </a:cubicBezTo>
                    <a:cubicBezTo>
                      <a:pt x="73" y="62"/>
                      <a:pt x="74" y="60"/>
                      <a:pt x="76" y="60"/>
                    </a:cubicBezTo>
                    <a:cubicBezTo>
                      <a:pt x="75" y="59"/>
                      <a:pt x="74" y="59"/>
                      <a:pt x="74" y="58"/>
                    </a:cubicBezTo>
                    <a:cubicBezTo>
                      <a:pt x="73" y="57"/>
                      <a:pt x="72" y="56"/>
                      <a:pt x="72" y="55"/>
                    </a:cubicBezTo>
                    <a:cubicBezTo>
                      <a:pt x="71" y="53"/>
                      <a:pt x="70" y="51"/>
                      <a:pt x="69" y="50"/>
                    </a:cubicBezTo>
                    <a:cubicBezTo>
                      <a:pt x="68" y="48"/>
                      <a:pt x="67" y="46"/>
                      <a:pt x="66" y="44"/>
                    </a:cubicBezTo>
                    <a:cubicBezTo>
                      <a:pt x="65" y="42"/>
                      <a:pt x="63" y="39"/>
                      <a:pt x="63" y="36"/>
                    </a:cubicBezTo>
                    <a:cubicBezTo>
                      <a:pt x="62" y="34"/>
                      <a:pt x="61" y="33"/>
                      <a:pt x="61" y="31"/>
                    </a:cubicBezTo>
                    <a:cubicBezTo>
                      <a:pt x="61" y="30"/>
                      <a:pt x="60" y="29"/>
                      <a:pt x="59" y="29"/>
                    </a:cubicBezTo>
                    <a:cubicBezTo>
                      <a:pt x="58" y="27"/>
                      <a:pt x="57" y="25"/>
                      <a:pt x="55" y="23"/>
                    </a:cubicBezTo>
                    <a:cubicBezTo>
                      <a:pt x="55" y="21"/>
                      <a:pt x="55" y="19"/>
                      <a:pt x="53" y="17"/>
                    </a:cubicBezTo>
                    <a:cubicBezTo>
                      <a:pt x="52" y="17"/>
                      <a:pt x="53" y="15"/>
                      <a:pt x="54" y="15"/>
                    </a:cubicBezTo>
                    <a:cubicBezTo>
                      <a:pt x="55" y="14"/>
                      <a:pt x="55" y="16"/>
                      <a:pt x="55" y="16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5" y="18"/>
                      <a:pt x="56" y="19"/>
                      <a:pt x="57" y="20"/>
                    </a:cubicBezTo>
                    <a:cubicBezTo>
                      <a:pt x="57" y="21"/>
                      <a:pt x="58" y="21"/>
                      <a:pt x="58" y="22"/>
                    </a:cubicBezTo>
                    <a:cubicBezTo>
                      <a:pt x="58" y="24"/>
                      <a:pt x="59" y="25"/>
                      <a:pt x="60" y="26"/>
                    </a:cubicBezTo>
                    <a:cubicBezTo>
                      <a:pt x="61" y="27"/>
                      <a:pt x="61" y="28"/>
                      <a:pt x="62" y="29"/>
                    </a:cubicBezTo>
                    <a:cubicBezTo>
                      <a:pt x="63" y="31"/>
                      <a:pt x="65" y="31"/>
                      <a:pt x="66" y="30"/>
                    </a:cubicBezTo>
                    <a:cubicBezTo>
                      <a:pt x="67" y="30"/>
                      <a:pt x="67" y="29"/>
                      <a:pt x="67" y="29"/>
                    </a:cubicBezTo>
                    <a:cubicBezTo>
                      <a:pt x="67" y="27"/>
                      <a:pt x="67" y="25"/>
                      <a:pt x="68" y="23"/>
                    </a:cubicBezTo>
                    <a:cubicBezTo>
                      <a:pt x="68" y="21"/>
                      <a:pt x="69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69" y="15"/>
                      <a:pt x="66" y="6"/>
                      <a:pt x="65" y="3"/>
                    </a:cubicBezTo>
                    <a:cubicBezTo>
                      <a:pt x="63" y="3"/>
                      <a:pt x="62" y="6"/>
                      <a:pt x="60" y="4"/>
                    </a:cubicBezTo>
                    <a:cubicBezTo>
                      <a:pt x="60" y="4"/>
                      <a:pt x="59" y="5"/>
                      <a:pt x="59" y="5"/>
                    </a:cubicBezTo>
                    <a:cubicBezTo>
                      <a:pt x="57" y="5"/>
                      <a:pt x="56" y="7"/>
                      <a:pt x="54" y="5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3"/>
                      <a:pt x="50" y="1"/>
                      <a:pt x="48" y="2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3" y="2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39" y="2"/>
                      <a:pt x="38" y="3"/>
                      <a:pt x="36" y="4"/>
                    </a:cubicBezTo>
                    <a:cubicBezTo>
                      <a:pt x="35" y="4"/>
                      <a:pt x="35" y="5"/>
                      <a:pt x="34" y="5"/>
                    </a:cubicBezTo>
                    <a:cubicBezTo>
                      <a:pt x="34" y="6"/>
                      <a:pt x="33" y="6"/>
                      <a:pt x="33" y="6"/>
                    </a:cubicBezTo>
                    <a:cubicBezTo>
                      <a:pt x="32" y="7"/>
                      <a:pt x="30" y="8"/>
                      <a:pt x="29" y="7"/>
                    </a:cubicBezTo>
                    <a:cubicBezTo>
                      <a:pt x="28" y="6"/>
                      <a:pt x="26" y="5"/>
                      <a:pt x="24" y="5"/>
                    </a:cubicBezTo>
                    <a:cubicBezTo>
                      <a:pt x="23" y="5"/>
                      <a:pt x="21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2"/>
                      <a:pt x="17" y="3"/>
                      <a:pt x="16" y="2"/>
                    </a:cubicBezTo>
                    <a:cubicBezTo>
                      <a:pt x="15" y="2"/>
                      <a:pt x="13" y="2"/>
                      <a:pt x="12" y="2"/>
                    </a:cubicBezTo>
                    <a:cubicBezTo>
                      <a:pt x="11" y="1"/>
                      <a:pt x="8" y="0"/>
                      <a:pt x="6" y="2"/>
                    </a:cubicBezTo>
                    <a:cubicBezTo>
                      <a:pt x="5" y="3"/>
                      <a:pt x="4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lnTo>
                      <a:pt x="65" y="7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2" name="Freeform 917">
                <a:extLst>
                  <a:ext uri="{FF2B5EF4-FFF2-40B4-BE49-F238E27FC236}">
                    <a16:creationId xmlns="" xmlns:a16="http://schemas.microsoft.com/office/drawing/2014/main" id="{2E5B19C3-75E4-F34A-8453-C13DE871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3200" y="4529138"/>
                <a:ext cx="50800" cy="50800"/>
              </a:xfrm>
              <a:custGeom>
                <a:avLst/>
                <a:gdLst>
                  <a:gd name="T0" fmla="*/ 4 w 12"/>
                  <a:gd name="T1" fmla="*/ 1 h 12"/>
                  <a:gd name="T2" fmla="*/ 0 w 12"/>
                  <a:gd name="T3" fmla="*/ 6 h 12"/>
                  <a:gd name="T4" fmla="*/ 0 w 12"/>
                  <a:gd name="T5" fmla="*/ 12 h 12"/>
                  <a:gd name="T6" fmla="*/ 3 w 12"/>
                  <a:gd name="T7" fmla="*/ 12 h 12"/>
                  <a:gd name="T8" fmla="*/ 6 w 12"/>
                  <a:gd name="T9" fmla="*/ 11 h 12"/>
                  <a:gd name="T10" fmla="*/ 8 w 12"/>
                  <a:gd name="T11" fmla="*/ 12 h 12"/>
                  <a:gd name="T12" fmla="*/ 10 w 12"/>
                  <a:gd name="T13" fmla="*/ 9 h 12"/>
                  <a:gd name="T14" fmla="*/ 8 w 12"/>
                  <a:gd name="T15" fmla="*/ 8 h 12"/>
                  <a:gd name="T16" fmla="*/ 7 w 12"/>
                  <a:gd name="T17" fmla="*/ 8 h 12"/>
                  <a:gd name="T18" fmla="*/ 8 w 12"/>
                  <a:gd name="T19" fmla="*/ 7 h 12"/>
                  <a:gd name="T20" fmla="*/ 11 w 12"/>
                  <a:gd name="T21" fmla="*/ 5 h 12"/>
                  <a:gd name="T22" fmla="*/ 9 w 12"/>
                  <a:gd name="T23" fmla="*/ 0 h 12"/>
                  <a:gd name="T24" fmla="*/ 9 w 12"/>
                  <a:gd name="T25" fmla="*/ 0 h 12"/>
                  <a:gd name="T26" fmla="*/ 6 w 12"/>
                  <a:gd name="T27" fmla="*/ 2 h 12"/>
                  <a:gd name="T28" fmla="*/ 4 w 12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4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10" y="6"/>
                      <a:pt x="11" y="5"/>
                    </a:cubicBezTo>
                    <a:cubicBezTo>
                      <a:pt x="12" y="3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3" name="Freeform 918">
                <a:extLst>
                  <a:ext uri="{FF2B5EF4-FFF2-40B4-BE49-F238E27FC236}">
                    <a16:creationId xmlns="" xmlns:a16="http://schemas.microsoft.com/office/drawing/2014/main" id="{8F6EBFFE-5F53-0140-91E8-8E0C1F50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8013" y="4787900"/>
                <a:ext cx="212725" cy="246063"/>
              </a:xfrm>
              <a:custGeom>
                <a:avLst/>
                <a:gdLst>
                  <a:gd name="T0" fmla="*/ 43 w 51"/>
                  <a:gd name="T1" fmla="*/ 0 h 59"/>
                  <a:gd name="T2" fmla="*/ 37 w 51"/>
                  <a:gd name="T3" fmla="*/ 5 h 59"/>
                  <a:gd name="T4" fmla="*/ 33 w 51"/>
                  <a:gd name="T5" fmla="*/ 10 h 59"/>
                  <a:gd name="T6" fmla="*/ 31 w 51"/>
                  <a:gd name="T7" fmla="*/ 12 h 59"/>
                  <a:gd name="T8" fmla="*/ 23 w 51"/>
                  <a:gd name="T9" fmla="*/ 10 h 59"/>
                  <a:gd name="T10" fmla="*/ 14 w 51"/>
                  <a:gd name="T11" fmla="*/ 12 h 59"/>
                  <a:gd name="T12" fmla="*/ 15 w 51"/>
                  <a:gd name="T13" fmla="*/ 15 h 59"/>
                  <a:gd name="T14" fmla="*/ 14 w 51"/>
                  <a:gd name="T15" fmla="*/ 17 h 59"/>
                  <a:gd name="T16" fmla="*/ 23 w 51"/>
                  <a:gd name="T17" fmla="*/ 19 h 59"/>
                  <a:gd name="T18" fmla="*/ 19 w 51"/>
                  <a:gd name="T19" fmla="*/ 24 h 59"/>
                  <a:gd name="T20" fmla="*/ 20 w 51"/>
                  <a:gd name="T21" fmla="*/ 26 h 59"/>
                  <a:gd name="T22" fmla="*/ 22 w 51"/>
                  <a:gd name="T23" fmla="*/ 28 h 59"/>
                  <a:gd name="T24" fmla="*/ 23 w 51"/>
                  <a:gd name="T25" fmla="*/ 31 h 59"/>
                  <a:gd name="T26" fmla="*/ 23 w 51"/>
                  <a:gd name="T27" fmla="*/ 34 h 59"/>
                  <a:gd name="T28" fmla="*/ 21 w 51"/>
                  <a:gd name="T29" fmla="*/ 39 h 59"/>
                  <a:gd name="T30" fmla="*/ 21 w 51"/>
                  <a:gd name="T31" fmla="*/ 41 h 59"/>
                  <a:gd name="T32" fmla="*/ 19 w 51"/>
                  <a:gd name="T33" fmla="*/ 42 h 59"/>
                  <a:gd name="T34" fmla="*/ 16 w 51"/>
                  <a:gd name="T35" fmla="*/ 41 h 59"/>
                  <a:gd name="T36" fmla="*/ 11 w 51"/>
                  <a:gd name="T37" fmla="*/ 37 h 59"/>
                  <a:gd name="T38" fmla="*/ 9 w 51"/>
                  <a:gd name="T39" fmla="*/ 39 h 59"/>
                  <a:gd name="T40" fmla="*/ 7 w 51"/>
                  <a:gd name="T41" fmla="*/ 41 h 59"/>
                  <a:gd name="T42" fmla="*/ 4 w 51"/>
                  <a:gd name="T43" fmla="*/ 42 h 59"/>
                  <a:gd name="T44" fmla="*/ 3 w 51"/>
                  <a:gd name="T45" fmla="*/ 44 h 59"/>
                  <a:gd name="T46" fmla="*/ 4 w 51"/>
                  <a:gd name="T47" fmla="*/ 46 h 59"/>
                  <a:gd name="T48" fmla="*/ 5 w 51"/>
                  <a:gd name="T49" fmla="*/ 49 h 59"/>
                  <a:gd name="T50" fmla="*/ 4 w 51"/>
                  <a:gd name="T51" fmla="*/ 50 h 59"/>
                  <a:gd name="T52" fmla="*/ 0 w 51"/>
                  <a:gd name="T53" fmla="*/ 51 h 59"/>
                  <a:gd name="T54" fmla="*/ 3 w 51"/>
                  <a:gd name="T55" fmla="*/ 54 h 59"/>
                  <a:gd name="T56" fmla="*/ 5 w 51"/>
                  <a:gd name="T57" fmla="*/ 56 h 59"/>
                  <a:gd name="T58" fmla="*/ 6 w 51"/>
                  <a:gd name="T59" fmla="*/ 59 h 59"/>
                  <a:gd name="T60" fmla="*/ 11 w 51"/>
                  <a:gd name="T61" fmla="*/ 56 h 59"/>
                  <a:gd name="T62" fmla="*/ 12 w 51"/>
                  <a:gd name="T63" fmla="*/ 55 h 59"/>
                  <a:gd name="T64" fmla="*/ 14 w 51"/>
                  <a:gd name="T65" fmla="*/ 56 h 59"/>
                  <a:gd name="T66" fmla="*/ 18 w 51"/>
                  <a:gd name="T67" fmla="*/ 57 h 59"/>
                  <a:gd name="T68" fmla="*/ 18 w 51"/>
                  <a:gd name="T69" fmla="*/ 55 h 59"/>
                  <a:gd name="T70" fmla="*/ 22 w 51"/>
                  <a:gd name="T71" fmla="*/ 58 h 59"/>
                  <a:gd name="T72" fmla="*/ 28 w 51"/>
                  <a:gd name="T73" fmla="*/ 54 h 59"/>
                  <a:gd name="T74" fmla="*/ 30 w 51"/>
                  <a:gd name="T75" fmla="*/ 53 h 59"/>
                  <a:gd name="T76" fmla="*/ 33 w 51"/>
                  <a:gd name="T77" fmla="*/ 51 h 59"/>
                  <a:gd name="T78" fmla="*/ 35 w 51"/>
                  <a:gd name="T79" fmla="*/ 42 h 59"/>
                  <a:gd name="T80" fmla="*/ 35 w 51"/>
                  <a:gd name="T81" fmla="*/ 39 h 59"/>
                  <a:gd name="T82" fmla="*/ 39 w 51"/>
                  <a:gd name="T83" fmla="*/ 34 h 59"/>
                  <a:gd name="T84" fmla="*/ 43 w 51"/>
                  <a:gd name="T85" fmla="*/ 30 h 59"/>
                  <a:gd name="T86" fmla="*/ 45 w 51"/>
                  <a:gd name="T87" fmla="*/ 25 h 59"/>
                  <a:gd name="T88" fmla="*/ 46 w 51"/>
                  <a:gd name="T89" fmla="*/ 18 h 59"/>
                  <a:gd name="T90" fmla="*/ 47 w 51"/>
                  <a:gd name="T91" fmla="*/ 9 h 59"/>
                  <a:gd name="T92" fmla="*/ 51 w 51"/>
                  <a:gd name="T93" fmla="*/ 1 h 59"/>
                  <a:gd name="T94" fmla="*/ 49 w 51"/>
                  <a:gd name="T9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1" h="59">
                    <a:moveTo>
                      <a:pt x="48" y="1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31"/>
                      <a:pt x="23" y="31"/>
                    </a:cubicBezTo>
                    <a:cubicBezTo>
                      <a:pt x="23" y="31"/>
                      <a:pt x="22" y="33"/>
                      <a:pt x="22" y="33"/>
                    </a:cubicBezTo>
                    <a:cubicBezTo>
                      <a:pt x="22" y="33"/>
                      <a:pt x="23" y="34"/>
                      <a:pt x="23" y="34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2"/>
                      <a:pt x="0" y="52"/>
                      <a:pt x="1" y="52"/>
                    </a:cubicBezTo>
                    <a:cubicBezTo>
                      <a:pt x="1" y="53"/>
                      <a:pt x="3" y="53"/>
                      <a:pt x="3" y="54"/>
                    </a:cubicBezTo>
                    <a:cubicBezTo>
                      <a:pt x="3" y="55"/>
                      <a:pt x="4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4"/>
                      <a:pt x="39" y="34"/>
                    </a:cubicBezTo>
                    <a:cubicBezTo>
                      <a:pt x="39" y="34"/>
                      <a:pt x="40" y="32"/>
                      <a:pt x="40" y="32"/>
                    </a:cubicBezTo>
                    <a:cubicBezTo>
                      <a:pt x="40" y="32"/>
                      <a:pt x="43" y="30"/>
                      <a:pt x="43" y="30"/>
                    </a:cubicBezTo>
                    <a:cubicBezTo>
                      <a:pt x="43" y="30"/>
                      <a:pt x="45" y="28"/>
                      <a:pt x="45" y="28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4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4" name="Freeform 919">
                <a:extLst>
                  <a:ext uri="{FF2B5EF4-FFF2-40B4-BE49-F238E27FC236}">
                    <a16:creationId xmlns="" xmlns:a16="http://schemas.microsoft.com/office/drawing/2014/main" id="{0FF6F781-B66B-AC49-A934-555619CF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4737100"/>
                <a:ext cx="541337" cy="538163"/>
              </a:xfrm>
              <a:custGeom>
                <a:avLst/>
                <a:gdLst>
                  <a:gd name="T0" fmla="*/ 122 w 130"/>
                  <a:gd name="T1" fmla="*/ 10 h 129"/>
                  <a:gd name="T2" fmla="*/ 120 w 130"/>
                  <a:gd name="T3" fmla="*/ 6 h 129"/>
                  <a:gd name="T4" fmla="*/ 116 w 130"/>
                  <a:gd name="T5" fmla="*/ 7 h 129"/>
                  <a:gd name="T6" fmla="*/ 106 w 130"/>
                  <a:gd name="T7" fmla="*/ 6 h 129"/>
                  <a:gd name="T8" fmla="*/ 101 w 130"/>
                  <a:gd name="T9" fmla="*/ 1 h 129"/>
                  <a:gd name="T10" fmla="*/ 95 w 130"/>
                  <a:gd name="T11" fmla="*/ 1 h 129"/>
                  <a:gd name="T12" fmla="*/ 89 w 130"/>
                  <a:gd name="T13" fmla="*/ 0 h 129"/>
                  <a:gd name="T14" fmla="*/ 85 w 130"/>
                  <a:gd name="T15" fmla="*/ 4 h 129"/>
                  <a:gd name="T16" fmla="*/ 76 w 130"/>
                  <a:gd name="T17" fmla="*/ 6 h 129"/>
                  <a:gd name="T18" fmla="*/ 62 w 130"/>
                  <a:gd name="T19" fmla="*/ 8 h 129"/>
                  <a:gd name="T20" fmla="*/ 50 w 130"/>
                  <a:gd name="T21" fmla="*/ 2 h 129"/>
                  <a:gd name="T22" fmla="*/ 43 w 130"/>
                  <a:gd name="T23" fmla="*/ 7 h 129"/>
                  <a:gd name="T24" fmla="*/ 44 w 130"/>
                  <a:gd name="T25" fmla="*/ 15 h 129"/>
                  <a:gd name="T26" fmla="*/ 39 w 130"/>
                  <a:gd name="T27" fmla="*/ 30 h 129"/>
                  <a:gd name="T28" fmla="*/ 38 w 130"/>
                  <a:gd name="T29" fmla="*/ 40 h 129"/>
                  <a:gd name="T30" fmla="*/ 32 w 130"/>
                  <a:gd name="T31" fmla="*/ 46 h 129"/>
                  <a:gd name="T32" fmla="*/ 27 w 130"/>
                  <a:gd name="T33" fmla="*/ 53 h 129"/>
                  <a:gd name="T34" fmla="*/ 26 w 130"/>
                  <a:gd name="T35" fmla="*/ 63 h 129"/>
                  <a:gd name="T36" fmla="*/ 22 w 130"/>
                  <a:gd name="T37" fmla="*/ 66 h 129"/>
                  <a:gd name="T38" fmla="*/ 15 w 130"/>
                  <a:gd name="T39" fmla="*/ 70 h 129"/>
                  <a:gd name="T40" fmla="*/ 11 w 130"/>
                  <a:gd name="T41" fmla="*/ 67 h 129"/>
                  <a:gd name="T42" fmla="*/ 7 w 130"/>
                  <a:gd name="T43" fmla="*/ 68 h 129"/>
                  <a:gd name="T44" fmla="*/ 2 w 130"/>
                  <a:gd name="T45" fmla="*/ 76 h 129"/>
                  <a:gd name="T46" fmla="*/ 1 w 130"/>
                  <a:gd name="T47" fmla="*/ 77 h 129"/>
                  <a:gd name="T48" fmla="*/ 29 w 130"/>
                  <a:gd name="T49" fmla="*/ 76 h 129"/>
                  <a:gd name="T50" fmla="*/ 32 w 130"/>
                  <a:gd name="T51" fmla="*/ 85 h 129"/>
                  <a:gd name="T52" fmla="*/ 40 w 130"/>
                  <a:gd name="T53" fmla="*/ 92 h 129"/>
                  <a:gd name="T54" fmla="*/ 49 w 130"/>
                  <a:gd name="T55" fmla="*/ 91 h 129"/>
                  <a:gd name="T56" fmla="*/ 57 w 130"/>
                  <a:gd name="T57" fmla="*/ 86 h 129"/>
                  <a:gd name="T58" fmla="*/ 66 w 130"/>
                  <a:gd name="T59" fmla="*/ 94 h 129"/>
                  <a:gd name="T60" fmla="*/ 65 w 130"/>
                  <a:gd name="T61" fmla="*/ 101 h 129"/>
                  <a:gd name="T62" fmla="*/ 69 w 130"/>
                  <a:gd name="T63" fmla="*/ 110 h 129"/>
                  <a:gd name="T64" fmla="*/ 68 w 130"/>
                  <a:gd name="T65" fmla="*/ 113 h 129"/>
                  <a:gd name="T66" fmla="*/ 72 w 130"/>
                  <a:gd name="T67" fmla="*/ 112 h 129"/>
                  <a:gd name="T68" fmla="*/ 76 w 130"/>
                  <a:gd name="T69" fmla="*/ 111 h 129"/>
                  <a:gd name="T70" fmla="*/ 79 w 130"/>
                  <a:gd name="T71" fmla="*/ 112 h 129"/>
                  <a:gd name="T72" fmla="*/ 82 w 130"/>
                  <a:gd name="T73" fmla="*/ 114 h 129"/>
                  <a:gd name="T74" fmla="*/ 84 w 130"/>
                  <a:gd name="T75" fmla="*/ 115 h 129"/>
                  <a:gd name="T76" fmla="*/ 91 w 130"/>
                  <a:gd name="T77" fmla="*/ 117 h 129"/>
                  <a:gd name="T78" fmla="*/ 100 w 130"/>
                  <a:gd name="T79" fmla="*/ 118 h 129"/>
                  <a:gd name="T80" fmla="*/ 102 w 130"/>
                  <a:gd name="T81" fmla="*/ 116 h 129"/>
                  <a:gd name="T82" fmla="*/ 107 w 130"/>
                  <a:gd name="T83" fmla="*/ 120 h 129"/>
                  <a:gd name="T84" fmla="*/ 111 w 130"/>
                  <a:gd name="T85" fmla="*/ 124 h 129"/>
                  <a:gd name="T86" fmla="*/ 115 w 130"/>
                  <a:gd name="T87" fmla="*/ 129 h 129"/>
                  <a:gd name="T88" fmla="*/ 119 w 130"/>
                  <a:gd name="T89" fmla="*/ 127 h 129"/>
                  <a:gd name="T90" fmla="*/ 119 w 130"/>
                  <a:gd name="T91" fmla="*/ 129 h 129"/>
                  <a:gd name="T92" fmla="*/ 117 w 130"/>
                  <a:gd name="T93" fmla="*/ 120 h 129"/>
                  <a:gd name="T94" fmla="*/ 113 w 130"/>
                  <a:gd name="T95" fmla="*/ 119 h 129"/>
                  <a:gd name="T96" fmla="*/ 112 w 130"/>
                  <a:gd name="T97" fmla="*/ 109 h 129"/>
                  <a:gd name="T98" fmla="*/ 112 w 130"/>
                  <a:gd name="T99" fmla="*/ 106 h 129"/>
                  <a:gd name="T100" fmla="*/ 112 w 130"/>
                  <a:gd name="T101" fmla="*/ 103 h 129"/>
                  <a:gd name="T102" fmla="*/ 114 w 130"/>
                  <a:gd name="T103" fmla="*/ 95 h 129"/>
                  <a:gd name="T104" fmla="*/ 126 w 130"/>
                  <a:gd name="T105" fmla="*/ 93 h 129"/>
                  <a:gd name="T106" fmla="*/ 118 w 130"/>
                  <a:gd name="T107" fmla="*/ 77 h 129"/>
                  <a:gd name="T108" fmla="*/ 117 w 130"/>
                  <a:gd name="T109" fmla="*/ 67 h 129"/>
                  <a:gd name="T110" fmla="*/ 114 w 130"/>
                  <a:gd name="T111" fmla="*/ 55 h 129"/>
                  <a:gd name="T112" fmla="*/ 115 w 130"/>
                  <a:gd name="T113" fmla="*/ 51 h 129"/>
                  <a:gd name="T114" fmla="*/ 119 w 130"/>
                  <a:gd name="T115" fmla="*/ 46 h 129"/>
                  <a:gd name="T116" fmla="*/ 130 w 130"/>
                  <a:gd name="T117" fmla="*/ 22 h 129"/>
                  <a:gd name="T118" fmla="*/ 127 w 130"/>
                  <a:gd name="T119" fmla="*/ 18 h 129"/>
                  <a:gd name="T120" fmla="*/ 127 w 130"/>
                  <a:gd name="T121" fmla="*/ 14 h 129"/>
                  <a:gd name="T122" fmla="*/ 125 w 130"/>
                  <a:gd name="T12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" h="129">
                    <a:moveTo>
                      <a:pt x="125" y="12"/>
                    </a:moveTo>
                    <a:cubicBezTo>
                      <a:pt x="125" y="10"/>
                      <a:pt x="125" y="10"/>
                      <a:pt x="125" y="10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103" y="2"/>
                      <a:pt x="102" y="1"/>
                      <a:pt x="101" y="1"/>
                    </a:cubicBezTo>
                    <a:cubicBezTo>
                      <a:pt x="101" y="1"/>
                      <a:pt x="100" y="3"/>
                      <a:pt x="100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6" y="42"/>
                      <a:pt x="36" y="42"/>
                    </a:cubicBezTo>
                    <a:cubicBezTo>
                      <a:pt x="36" y="42"/>
                      <a:pt x="33" y="44"/>
                      <a:pt x="33" y="44"/>
                    </a:cubicBezTo>
                    <a:cubicBezTo>
                      <a:pt x="33" y="44"/>
                      <a:pt x="32" y="46"/>
                      <a:pt x="32" y="46"/>
                    </a:cubicBezTo>
                    <a:cubicBezTo>
                      <a:pt x="32" y="46"/>
                      <a:pt x="30" y="50"/>
                      <a:pt x="30" y="50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6"/>
                      <a:pt x="0" y="76"/>
                      <a:pt x="1" y="77"/>
                    </a:cubicBezTo>
                    <a:cubicBezTo>
                      <a:pt x="1" y="77"/>
                      <a:pt x="2" y="77"/>
                      <a:pt x="2" y="78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7"/>
                      <a:pt x="69" y="107"/>
                      <a:pt x="69" y="107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9" y="114"/>
                      <a:pt x="69" y="114"/>
                      <a:pt x="69" y="114"/>
                    </a:cubicBezTo>
                    <a:cubicBezTo>
                      <a:pt x="70" y="112"/>
                      <a:pt x="70" y="112"/>
                      <a:pt x="70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76" y="111"/>
                      <a:pt x="76" y="111"/>
                      <a:pt x="76" y="111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7" y="111"/>
                      <a:pt x="78" y="112"/>
                      <a:pt x="78" y="112"/>
                    </a:cubicBezTo>
                    <a:cubicBezTo>
                      <a:pt x="78" y="112"/>
                      <a:pt x="79" y="112"/>
                      <a:pt x="79" y="112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3" y="115"/>
                      <a:pt x="83" y="115"/>
                      <a:pt x="83" y="115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90" y="113"/>
                      <a:pt x="90" y="113"/>
                      <a:pt x="90" y="113"/>
                    </a:cubicBezTo>
                    <a:cubicBezTo>
                      <a:pt x="90" y="116"/>
                      <a:pt x="90" y="116"/>
                      <a:pt x="90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8"/>
                      <a:pt x="102" y="118"/>
                      <a:pt x="102" y="118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11" y="122"/>
                      <a:pt x="111" y="122"/>
                      <a:pt x="111" y="122"/>
                    </a:cubicBezTo>
                    <a:cubicBezTo>
                      <a:pt x="111" y="124"/>
                      <a:pt x="111" y="124"/>
                      <a:pt x="111" y="124"/>
                    </a:cubicBezTo>
                    <a:cubicBezTo>
                      <a:pt x="113" y="125"/>
                      <a:pt x="113" y="125"/>
                      <a:pt x="113" y="125"/>
                    </a:cubicBezTo>
                    <a:cubicBezTo>
                      <a:pt x="113" y="127"/>
                      <a:pt x="113" y="127"/>
                      <a:pt x="113" y="127"/>
                    </a:cubicBezTo>
                    <a:cubicBezTo>
                      <a:pt x="115" y="129"/>
                      <a:pt x="115" y="129"/>
                      <a:pt x="115" y="129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9" y="127"/>
                      <a:pt x="119" y="127"/>
                      <a:pt x="119" y="127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29"/>
                      <a:pt x="120" y="129"/>
                      <a:pt x="120" y="129"/>
                    </a:cubicBezTo>
                    <a:cubicBezTo>
                      <a:pt x="120" y="120"/>
                      <a:pt x="120" y="120"/>
                      <a:pt x="120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14" y="121"/>
                      <a:pt x="114" y="121"/>
                      <a:pt x="114" y="121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10" y="118"/>
                      <a:pt x="110" y="118"/>
                      <a:pt x="110" y="118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12" y="109"/>
                      <a:pt x="112" y="109"/>
                      <a:pt x="112" y="109"/>
                    </a:cubicBezTo>
                    <a:cubicBezTo>
                      <a:pt x="112" y="108"/>
                      <a:pt x="112" y="108"/>
                      <a:pt x="112" y="108"/>
                    </a:cubicBezTo>
                    <a:cubicBezTo>
                      <a:pt x="111" y="107"/>
                      <a:pt x="111" y="107"/>
                      <a:pt x="111" y="107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14" y="96"/>
                      <a:pt x="114" y="96"/>
                      <a:pt x="114" y="96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7"/>
                      <a:pt x="118" y="77"/>
                      <a:pt x="118" y="77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7" y="71"/>
                      <a:pt x="117" y="71"/>
                      <a:pt x="117" y="71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5" y="51"/>
                      <a:pt x="115" y="51"/>
                      <a:pt x="115" y="51"/>
                    </a:cubicBezTo>
                    <a:cubicBezTo>
                      <a:pt x="115" y="49"/>
                      <a:pt x="115" y="49"/>
                      <a:pt x="115" y="49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21" y="31"/>
                      <a:pt x="121" y="31"/>
                      <a:pt x="121" y="31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7" y="18"/>
                      <a:pt x="127" y="18"/>
                      <a:pt x="127" y="18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6" y="12"/>
                      <a:pt x="126" y="12"/>
                      <a:pt x="126" y="12"/>
                    </a:cubicBezTo>
                    <a:lnTo>
                      <a:pt x="125" y="1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5" name="Freeform 920">
                <a:extLst>
                  <a:ext uri="{FF2B5EF4-FFF2-40B4-BE49-F238E27FC236}">
                    <a16:creationId xmlns="" xmlns:a16="http://schemas.microsoft.com/office/drawing/2014/main" id="{77B6A885-17BA-E048-B61A-93F5C8E3E7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96063" y="5221288"/>
                <a:ext cx="57150" cy="41275"/>
              </a:xfrm>
              <a:custGeom>
                <a:avLst/>
                <a:gdLst>
                  <a:gd name="T0" fmla="*/ 1 w 14"/>
                  <a:gd name="T1" fmla="*/ 3 h 10"/>
                  <a:gd name="T2" fmla="*/ 1 w 14"/>
                  <a:gd name="T3" fmla="*/ 2 h 10"/>
                  <a:gd name="T4" fmla="*/ 1 w 14"/>
                  <a:gd name="T5" fmla="*/ 0 h 10"/>
                  <a:gd name="T6" fmla="*/ 2 w 14"/>
                  <a:gd name="T7" fmla="*/ 2 h 10"/>
                  <a:gd name="T8" fmla="*/ 2 w 14"/>
                  <a:gd name="T9" fmla="*/ 3 h 10"/>
                  <a:gd name="T10" fmla="*/ 1 w 14"/>
                  <a:gd name="T11" fmla="*/ 3 h 10"/>
                  <a:gd name="T12" fmla="*/ 9 w 14"/>
                  <a:gd name="T13" fmla="*/ 5 h 10"/>
                  <a:gd name="T14" fmla="*/ 9 w 14"/>
                  <a:gd name="T15" fmla="*/ 5 h 10"/>
                  <a:gd name="T16" fmla="*/ 9 w 14"/>
                  <a:gd name="T17" fmla="*/ 4 h 10"/>
                  <a:gd name="T18" fmla="*/ 8 w 14"/>
                  <a:gd name="T19" fmla="*/ 5 h 10"/>
                  <a:gd name="T20" fmla="*/ 9 w 14"/>
                  <a:gd name="T21" fmla="*/ 5 h 10"/>
                  <a:gd name="T22" fmla="*/ 14 w 14"/>
                  <a:gd name="T23" fmla="*/ 10 h 10"/>
                  <a:gd name="T24" fmla="*/ 14 w 14"/>
                  <a:gd name="T25" fmla="*/ 9 h 10"/>
                  <a:gd name="T26" fmla="*/ 14 w 14"/>
                  <a:gd name="T27" fmla="*/ 9 h 10"/>
                  <a:gd name="T28" fmla="*/ 14 w 14"/>
                  <a:gd name="T29" fmla="*/ 9 h 10"/>
                  <a:gd name="T30" fmla="*/ 14 w 14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0">
                    <a:moveTo>
                      <a:pt x="1" y="3"/>
                    </a:moveTo>
                    <a:cubicBezTo>
                      <a:pt x="1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10"/>
                      <a:pt x="14" y="10"/>
                      <a:pt x="14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6" name="Freeform 921">
                <a:extLst>
                  <a:ext uri="{FF2B5EF4-FFF2-40B4-BE49-F238E27FC236}">
                    <a16:creationId xmlns="" xmlns:a16="http://schemas.microsoft.com/office/drawing/2014/main" id="{C5B40E69-A89C-9144-8E62-C5683AAB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4208463"/>
                <a:ext cx="295275" cy="471488"/>
              </a:xfrm>
              <a:custGeom>
                <a:avLst/>
                <a:gdLst>
                  <a:gd name="T0" fmla="*/ 62 w 71"/>
                  <a:gd name="T1" fmla="*/ 81 h 113"/>
                  <a:gd name="T2" fmla="*/ 60 w 71"/>
                  <a:gd name="T3" fmla="*/ 79 h 113"/>
                  <a:gd name="T4" fmla="*/ 59 w 71"/>
                  <a:gd name="T5" fmla="*/ 76 h 113"/>
                  <a:gd name="T6" fmla="*/ 56 w 71"/>
                  <a:gd name="T7" fmla="*/ 76 h 113"/>
                  <a:gd name="T8" fmla="*/ 58 w 71"/>
                  <a:gd name="T9" fmla="*/ 69 h 113"/>
                  <a:gd name="T10" fmla="*/ 61 w 71"/>
                  <a:gd name="T11" fmla="*/ 66 h 113"/>
                  <a:gd name="T12" fmla="*/ 61 w 71"/>
                  <a:gd name="T13" fmla="*/ 63 h 113"/>
                  <a:gd name="T14" fmla="*/ 63 w 71"/>
                  <a:gd name="T15" fmla="*/ 61 h 113"/>
                  <a:gd name="T16" fmla="*/ 65 w 71"/>
                  <a:gd name="T17" fmla="*/ 58 h 113"/>
                  <a:gd name="T18" fmla="*/ 64 w 71"/>
                  <a:gd name="T19" fmla="*/ 57 h 113"/>
                  <a:gd name="T20" fmla="*/ 71 w 71"/>
                  <a:gd name="T21" fmla="*/ 56 h 113"/>
                  <a:gd name="T22" fmla="*/ 45 w 71"/>
                  <a:gd name="T23" fmla="*/ 14 h 113"/>
                  <a:gd name="T24" fmla="*/ 10 w 71"/>
                  <a:gd name="T25" fmla="*/ 3 h 113"/>
                  <a:gd name="T26" fmla="*/ 12 w 71"/>
                  <a:gd name="T27" fmla="*/ 14 h 113"/>
                  <a:gd name="T28" fmla="*/ 13 w 71"/>
                  <a:gd name="T29" fmla="*/ 19 h 113"/>
                  <a:gd name="T30" fmla="*/ 17 w 71"/>
                  <a:gd name="T31" fmla="*/ 22 h 113"/>
                  <a:gd name="T32" fmla="*/ 14 w 71"/>
                  <a:gd name="T33" fmla="*/ 33 h 113"/>
                  <a:gd name="T34" fmla="*/ 6 w 71"/>
                  <a:gd name="T35" fmla="*/ 56 h 113"/>
                  <a:gd name="T36" fmla="*/ 0 w 71"/>
                  <a:gd name="T37" fmla="*/ 64 h 113"/>
                  <a:gd name="T38" fmla="*/ 4 w 71"/>
                  <a:gd name="T39" fmla="*/ 74 h 113"/>
                  <a:gd name="T40" fmla="*/ 7 w 71"/>
                  <a:gd name="T41" fmla="*/ 76 h 113"/>
                  <a:gd name="T42" fmla="*/ 10 w 71"/>
                  <a:gd name="T43" fmla="*/ 80 h 113"/>
                  <a:gd name="T44" fmla="*/ 11 w 71"/>
                  <a:gd name="T45" fmla="*/ 92 h 113"/>
                  <a:gd name="T46" fmla="*/ 5 w 71"/>
                  <a:gd name="T47" fmla="*/ 95 h 113"/>
                  <a:gd name="T48" fmla="*/ 7 w 71"/>
                  <a:gd name="T49" fmla="*/ 102 h 113"/>
                  <a:gd name="T50" fmla="*/ 14 w 71"/>
                  <a:gd name="T51" fmla="*/ 111 h 113"/>
                  <a:gd name="T52" fmla="*/ 17 w 71"/>
                  <a:gd name="T53" fmla="*/ 113 h 113"/>
                  <a:gd name="T54" fmla="*/ 23 w 71"/>
                  <a:gd name="T55" fmla="*/ 113 h 113"/>
                  <a:gd name="T56" fmla="*/ 35 w 71"/>
                  <a:gd name="T57" fmla="*/ 109 h 113"/>
                  <a:gd name="T58" fmla="*/ 38 w 71"/>
                  <a:gd name="T59" fmla="*/ 104 h 113"/>
                  <a:gd name="T60" fmla="*/ 38 w 71"/>
                  <a:gd name="T61" fmla="*/ 102 h 113"/>
                  <a:gd name="T62" fmla="*/ 48 w 71"/>
                  <a:gd name="T63" fmla="*/ 100 h 113"/>
                  <a:gd name="T64" fmla="*/ 53 w 71"/>
                  <a:gd name="T65" fmla="*/ 95 h 113"/>
                  <a:gd name="T66" fmla="*/ 56 w 71"/>
                  <a:gd name="T67" fmla="*/ 92 h 113"/>
                  <a:gd name="T68" fmla="*/ 60 w 71"/>
                  <a:gd name="T69" fmla="*/ 89 h 113"/>
                  <a:gd name="T70" fmla="*/ 64 w 71"/>
                  <a:gd name="T71" fmla="*/ 89 h 113"/>
                  <a:gd name="T72" fmla="*/ 62 w 71"/>
                  <a:gd name="T73" fmla="*/ 8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1" h="113">
                    <a:moveTo>
                      <a:pt x="62" y="84"/>
                    </a:move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57" y="77"/>
                      <a:pt x="57" y="77"/>
                      <a:pt x="57" y="77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6"/>
                      <a:pt x="61" y="66"/>
                    </a:cubicBezTo>
                    <a:cubicBezTo>
                      <a:pt x="61" y="65"/>
                      <a:pt x="60" y="64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5" y="58"/>
                      <a:pt x="64" y="58"/>
                      <a:pt x="64" y="58"/>
                    </a:cubicBezTo>
                    <a:cubicBezTo>
                      <a:pt x="64" y="58"/>
                      <a:pt x="64" y="57"/>
                      <a:pt x="64" y="57"/>
                    </a:cubicBezTo>
                    <a:cubicBezTo>
                      <a:pt x="64" y="57"/>
                      <a:pt x="66" y="56"/>
                      <a:pt x="66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4" y="21"/>
                      <a:pt x="14" y="21"/>
                    </a:cubicBezTo>
                    <a:cubicBezTo>
                      <a:pt x="14" y="21"/>
                      <a:pt x="17" y="22"/>
                      <a:pt x="17" y="22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3" y="113"/>
                      <a:pt x="23" y="113"/>
                      <a:pt x="23" y="113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6" y="94"/>
                      <a:pt x="56" y="93"/>
                      <a:pt x="56" y="92"/>
                    </a:cubicBezTo>
                    <a:cubicBezTo>
                      <a:pt x="56" y="92"/>
                      <a:pt x="56" y="90"/>
                      <a:pt x="56" y="90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4" y="86"/>
                      <a:pt x="64" y="86"/>
                      <a:pt x="64" y="86"/>
                    </a:cubicBezTo>
                    <a:lnTo>
                      <a:pt x="62" y="8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7" name="Freeform 922">
                <a:extLst>
                  <a:ext uri="{FF2B5EF4-FFF2-40B4-BE49-F238E27FC236}">
                    <a16:creationId xmlns="" xmlns:a16="http://schemas.microsoft.com/office/drawing/2014/main" id="{4EEDF05E-555B-1343-847D-EBCAE406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4575175"/>
                <a:ext cx="369887" cy="250825"/>
              </a:xfrm>
              <a:custGeom>
                <a:avLst/>
                <a:gdLst>
                  <a:gd name="T0" fmla="*/ 83 w 89"/>
                  <a:gd name="T1" fmla="*/ 33 h 60"/>
                  <a:gd name="T2" fmla="*/ 82 w 89"/>
                  <a:gd name="T3" fmla="*/ 30 h 60"/>
                  <a:gd name="T4" fmla="*/ 79 w 89"/>
                  <a:gd name="T5" fmla="*/ 28 h 60"/>
                  <a:gd name="T6" fmla="*/ 74 w 89"/>
                  <a:gd name="T7" fmla="*/ 22 h 60"/>
                  <a:gd name="T8" fmla="*/ 67 w 89"/>
                  <a:gd name="T9" fmla="*/ 20 h 60"/>
                  <a:gd name="T10" fmla="*/ 67 w 89"/>
                  <a:gd name="T11" fmla="*/ 17 h 60"/>
                  <a:gd name="T12" fmla="*/ 62 w 89"/>
                  <a:gd name="T13" fmla="*/ 16 h 60"/>
                  <a:gd name="T14" fmla="*/ 61 w 89"/>
                  <a:gd name="T15" fmla="*/ 14 h 60"/>
                  <a:gd name="T16" fmla="*/ 63 w 89"/>
                  <a:gd name="T17" fmla="*/ 9 h 60"/>
                  <a:gd name="T18" fmla="*/ 58 w 89"/>
                  <a:gd name="T19" fmla="*/ 1 h 60"/>
                  <a:gd name="T20" fmla="*/ 54 w 89"/>
                  <a:gd name="T21" fmla="*/ 1 h 60"/>
                  <a:gd name="T22" fmla="*/ 50 w 89"/>
                  <a:gd name="T23" fmla="*/ 4 h 60"/>
                  <a:gd name="T24" fmla="*/ 47 w 89"/>
                  <a:gd name="T25" fmla="*/ 7 h 60"/>
                  <a:gd name="T26" fmla="*/ 42 w 89"/>
                  <a:gd name="T27" fmla="*/ 12 h 60"/>
                  <a:gd name="T28" fmla="*/ 32 w 89"/>
                  <a:gd name="T29" fmla="*/ 14 h 60"/>
                  <a:gd name="T30" fmla="*/ 32 w 89"/>
                  <a:gd name="T31" fmla="*/ 16 h 60"/>
                  <a:gd name="T32" fmla="*/ 29 w 89"/>
                  <a:gd name="T33" fmla="*/ 21 h 60"/>
                  <a:gd name="T34" fmla="*/ 17 w 89"/>
                  <a:gd name="T35" fmla="*/ 25 h 60"/>
                  <a:gd name="T36" fmla="*/ 11 w 89"/>
                  <a:gd name="T37" fmla="*/ 25 h 60"/>
                  <a:gd name="T38" fmla="*/ 6 w 89"/>
                  <a:gd name="T39" fmla="*/ 26 h 60"/>
                  <a:gd name="T40" fmla="*/ 3 w 89"/>
                  <a:gd name="T41" fmla="*/ 33 h 60"/>
                  <a:gd name="T42" fmla="*/ 2 w 89"/>
                  <a:gd name="T43" fmla="*/ 36 h 60"/>
                  <a:gd name="T44" fmla="*/ 2 w 89"/>
                  <a:gd name="T45" fmla="*/ 41 h 60"/>
                  <a:gd name="T46" fmla="*/ 5 w 89"/>
                  <a:gd name="T47" fmla="*/ 47 h 60"/>
                  <a:gd name="T48" fmla="*/ 11 w 89"/>
                  <a:gd name="T49" fmla="*/ 55 h 60"/>
                  <a:gd name="T50" fmla="*/ 15 w 89"/>
                  <a:gd name="T51" fmla="*/ 56 h 60"/>
                  <a:gd name="T52" fmla="*/ 21 w 89"/>
                  <a:gd name="T53" fmla="*/ 51 h 60"/>
                  <a:gd name="T54" fmla="*/ 27 w 89"/>
                  <a:gd name="T55" fmla="*/ 51 h 60"/>
                  <a:gd name="T56" fmla="*/ 28 w 89"/>
                  <a:gd name="T57" fmla="*/ 46 h 60"/>
                  <a:gd name="T58" fmla="*/ 32 w 89"/>
                  <a:gd name="T59" fmla="*/ 42 h 60"/>
                  <a:gd name="T60" fmla="*/ 39 w 89"/>
                  <a:gd name="T61" fmla="*/ 42 h 60"/>
                  <a:gd name="T62" fmla="*/ 47 w 89"/>
                  <a:gd name="T63" fmla="*/ 47 h 60"/>
                  <a:gd name="T64" fmla="*/ 58 w 89"/>
                  <a:gd name="T65" fmla="*/ 43 h 60"/>
                  <a:gd name="T66" fmla="*/ 67 w 89"/>
                  <a:gd name="T67" fmla="*/ 42 h 60"/>
                  <a:gd name="T68" fmla="*/ 70 w 89"/>
                  <a:gd name="T69" fmla="*/ 43 h 60"/>
                  <a:gd name="T70" fmla="*/ 74 w 89"/>
                  <a:gd name="T71" fmla="*/ 41 h 60"/>
                  <a:gd name="T72" fmla="*/ 76 w 89"/>
                  <a:gd name="T73" fmla="*/ 39 h 60"/>
                  <a:gd name="T74" fmla="*/ 80 w 89"/>
                  <a:gd name="T75" fmla="*/ 40 h 60"/>
                  <a:gd name="T76" fmla="*/ 85 w 89"/>
                  <a:gd name="T77" fmla="*/ 42 h 60"/>
                  <a:gd name="T78" fmla="*/ 88 w 89"/>
                  <a:gd name="T79" fmla="*/ 41 h 60"/>
                  <a:gd name="T80" fmla="*/ 87 w 89"/>
                  <a:gd name="T81" fmla="*/ 3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9" h="60">
                    <a:moveTo>
                      <a:pt x="82" y="34"/>
                    </a:moveTo>
                    <a:cubicBezTo>
                      <a:pt x="83" y="33"/>
                      <a:pt x="83" y="33"/>
                      <a:pt x="83" y="33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4"/>
                      <a:pt x="50" y="4"/>
                    </a:cubicBezTo>
                    <a:cubicBezTo>
                      <a:pt x="50" y="5"/>
                      <a:pt x="50" y="6"/>
                      <a:pt x="50" y="6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6" y="40"/>
                      <a:pt x="86" y="40"/>
                    </a:cubicBezTo>
                    <a:cubicBezTo>
                      <a:pt x="87" y="40"/>
                      <a:pt x="88" y="41"/>
                      <a:pt x="88" y="41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37"/>
                      <a:pt x="87" y="37"/>
                      <a:pt x="87" y="37"/>
                    </a:cubicBezTo>
                    <a:lnTo>
                      <a:pt x="82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8" name="Freeform 923">
                <a:extLst>
                  <a:ext uri="{FF2B5EF4-FFF2-40B4-BE49-F238E27FC236}">
                    <a16:creationId xmlns="" xmlns:a16="http://schemas.microsoft.com/office/drawing/2014/main" id="{C8F9ED5B-27F7-1141-9024-44CD34A53F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9313" y="4400550"/>
                <a:ext cx="76200" cy="71438"/>
              </a:xfrm>
              <a:custGeom>
                <a:avLst/>
                <a:gdLst>
                  <a:gd name="T0" fmla="*/ 12 w 18"/>
                  <a:gd name="T1" fmla="*/ 15 h 17"/>
                  <a:gd name="T2" fmla="*/ 12 w 18"/>
                  <a:gd name="T3" fmla="*/ 16 h 17"/>
                  <a:gd name="T4" fmla="*/ 11 w 18"/>
                  <a:gd name="T5" fmla="*/ 15 h 17"/>
                  <a:gd name="T6" fmla="*/ 11 w 18"/>
                  <a:gd name="T7" fmla="*/ 14 h 17"/>
                  <a:gd name="T8" fmla="*/ 12 w 18"/>
                  <a:gd name="T9" fmla="*/ 15 h 17"/>
                  <a:gd name="T10" fmla="*/ 2 w 18"/>
                  <a:gd name="T11" fmla="*/ 0 h 17"/>
                  <a:gd name="T12" fmla="*/ 0 w 18"/>
                  <a:gd name="T13" fmla="*/ 1 h 17"/>
                  <a:gd name="T14" fmla="*/ 1 w 18"/>
                  <a:gd name="T15" fmla="*/ 2 h 17"/>
                  <a:gd name="T16" fmla="*/ 2 w 18"/>
                  <a:gd name="T17" fmla="*/ 1 h 17"/>
                  <a:gd name="T18" fmla="*/ 2 w 18"/>
                  <a:gd name="T19" fmla="*/ 0 h 17"/>
                  <a:gd name="T20" fmla="*/ 17 w 18"/>
                  <a:gd name="T21" fmla="*/ 7 h 17"/>
                  <a:gd name="T22" fmla="*/ 17 w 18"/>
                  <a:gd name="T23" fmla="*/ 8 h 17"/>
                  <a:gd name="T24" fmla="*/ 17 w 18"/>
                  <a:gd name="T25" fmla="*/ 8 h 17"/>
                  <a:gd name="T26" fmla="*/ 18 w 18"/>
                  <a:gd name="T27" fmla="*/ 8 h 17"/>
                  <a:gd name="T28" fmla="*/ 17 w 18"/>
                  <a:gd name="T29" fmla="*/ 7 h 17"/>
                  <a:gd name="T30" fmla="*/ 7 w 18"/>
                  <a:gd name="T31" fmla="*/ 16 h 17"/>
                  <a:gd name="T32" fmla="*/ 6 w 18"/>
                  <a:gd name="T33" fmla="*/ 16 h 17"/>
                  <a:gd name="T34" fmla="*/ 7 w 18"/>
                  <a:gd name="T35" fmla="*/ 17 h 17"/>
                  <a:gd name="T36" fmla="*/ 7 w 18"/>
                  <a:gd name="T37" fmla="*/ 16 h 17"/>
                  <a:gd name="T38" fmla="*/ 7 w 18"/>
                  <a:gd name="T39" fmla="*/ 16 h 17"/>
                  <a:gd name="T40" fmla="*/ 2 w 18"/>
                  <a:gd name="T41" fmla="*/ 2 h 17"/>
                  <a:gd name="T42" fmla="*/ 2 w 18"/>
                  <a:gd name="T43" fmla="*/ 3 h 17"/>
                  <a:gd name="T44" fmla="*/ 3 w 18"/>
                  <a:gd name="T45" fmla="*/ 3 h 17"/>
                  <a:gd name="T46" fmla="*/ 3 w 18"/>
                  <a:gd name="T47" fmla="*/ 2 h 17"/>
                  <a:gd name="T48" fmla="*/ 2 w 18"/>
                  <a:gd name="T4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7">
                    <a:moveTo>
                      <a:pt x="12" y="15"/>
                    </a:moveTo>
                    <a:cubicBezTo>
                      <a:pt x="12" y="15"/>
                      <a:pt x="12" y="16"/>
                      <a:pt x="12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lose/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7" y="7"/>
                    </a:moveTo>
                    <a:cubicBezTo>
                      <a:pt x="17" y="7"/>
                      <a:pt x="17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7" y="7"/>
                    </a:cubicBezTo>
                    <a:close/>
                    <a:moveTo>
                      <a:pt x="7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7"/>
                      <a:pt x="7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9" name="Freeform 924">
                <a:extLst>
                  <a:ext uri="{FF2B5EF4-FFF2-40B4-BE49-F238E27FC236}">
                    <a16:creationId xmlns="" xmlns:a16="http://schemas.microsoft.com/office/drawing/2014/main" id="{B5F04F0F-E3DF-584A-9390-3988140D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3400" y="4516438"/>
                <a:ext cx="220662" cy="325438"/>
              </a:xfrm>
              <a:custGeom>
                <a:avLst/>
                <a:gdLst>
                  <a:gd name="T0" fmla="*/ 45 w 53"/>
                  <a:gd name="T1" fmla="*/ 61 h 78"/>
                  <a:gd name="T2" fmla="*/ 42 w 53"/>
                  <a:gd name="T3" fmla="*/ 55 h 78"/>
                  <a:gd name="T4" fmla="*/ 42 w 53"/>
                  <a:gd name="T5" fmla="*/ 50 h 78"/>
                  <a:gd name="T6" fmla="*/ 43 w 53"/>
                  <a:gd name="T7" fmla="*/ 47 h 78"/>
                  <a:gd name="T8" fmla="*/ 46 w 53"/>
                  <a:gd name="T9" fmla="*/ 40 h 78"/>
                  <a:gd name="T10" fmla="*/ 48 w 53"/>
                  <a:gd name="T11" fmla="*/ 37 h 78"/>
                  <a:gd name="T12" fmla="*/ 41 w 53"/>
                  <a:gd name="T13" fmla="*/ 28 h 78"/>
                  <a:gd name="T14" fmla="*/ 39 w 53"/>
                  <a:gd name="T15" fmla="*/ 21 h 78"/>
                  <a:gd name="T16" fmla="*/ 45 w 53"/>
                  <a:gd name="T17" fmla="*/ 18 h 78"/>
                  <a:gd name="T18" fmla="*/ 44 w 53"/>
                  <a:gd name="T19" fmla="*/ 6 h 78"/>
                  <a:gd name="T20" fmla="*/ 41 w 53"/>
                  <a:gd name="T21" fmla="*/ 2 h 78"/>
                  <a:gd name="T22" fmla="*/ 38 w 53"/>
                  <a:gd name="T23" fmla="*/ 0 h 78"/>
                  <a:gd name="T24" fmla="*/ 40 w 53"/>
                  <a:gd name="T25" fmla="*/ 5 h 78"/>
                  <a:gd name="T26" fmla="*/ 42 w 53"/>
                  <a:gd name="T27" fmla="*/ 7 h 78"/>
                  <a:gd name="T28" fmla="*/ 42 w 53"/>
                  <a:gd name="T29" fmla="*/ 11 h 78"/>
                  <a:gd name="T30" fmla="*/ 37 w 53"/>
                  <a:gd name="T31" fmla="*/ 12 h 78"/>
                  <a:gd name="T32" fmla="*/ 34 w 53"/>
                  <a:gd name="T33" fmla="*/ 20 h 78"/>
                  <a:gd name="T34" fmla="*/ 32 w 53"/>
                  <a:gd name="T35" fmla="*/ 24 h 78"/>
                  <a:gd name="T36" fmla="*/ 29 w 53"/>
                  <a:gd name="T37" fmla="*/ 30 h 78"/>
                  <a:gd name="T38" fmla="*/ 26 w 53"/>
                  <a:gd name="T39" fmla="*/ 35 h 78"/>
                  <a:gd name="T40" fmla="*/ 23 w 53"/>
                  <a:gd name="T41" fmla="*/ 41 h 78"/>
                  <a:gd name="T42" fmla="*/ 20 w 53"/>
                  <a:gd name="T43" fmla="*/ 45 h 78"/>
                  <a:gd name="T44" fmla="*/ 18 w 53"/>
                  <a:gd name="T45" fmla="*/ 44 h 78"/>
                  <a:gd name="T46" fmla="*/ 14 w 53"/>
                  <a:gd name="T47" fmla="*/ 41 h 78"/>
                  <a:gd name="T48" fmla="*/ 12 w 53"/>
                  <a:gd name="T49" fmla="*/ 43 h 78"/>
                  <a:gd name="T50" fmla="*/ 9 w 53"/>
                  <a:gd name="T51" fmla="*/ 43 h 78"/>
                  <a:gd name="T52" fmla="*/ 7 w 53"/>
                  <a:gd name="T53" fmla="*/ 45 h 78"/>
                  <a:gd name="T54" fmla="*/ 2 w 53"/>
                  <a:gd name="T55" fmla="*/ 55 h 78"/>
                  <a:gd name="T56" fmla="*/ 1 w 53"/>
                  <a:gd name="T57" fmla="*/ 58 h 78"/>
                  <a:gd name="T58" fmla="*/ 4 w 53"/>
                  <a:gd name="T59" fmla="*/ 61 h 78"/>
                  <a:gd name="T60" fmla="*/ 8 w 53"/>
                  <a:gd name="T61" fmla="*/ 63 h 78"/>
                  <a:gd name="T62" fmla="*/ 11 w 53"/>
                  <a:gd name="T63" fmla="*/ 69 h 78"/>
                  <a:gd name="T64" fmla="*/ 9 w 53"/>
                  <a:gd name="T65" fmla="*/ 74 h 78"/>
                  <a:gd name="T66" fmla="*/ 19 w 53"/>
                  <a:gd name="T67" fmla="*/ 75 h 78"/>
                  <a:gd name="T68" fmla="*/ 32 w 53"/>
                  <a:gd name="T69" fmla="*/ 74 h 78"/>
                  <a:gd name="T70" fmla="*/ 41 w 53"/>
                  <a:gd name="T71" fmla="*/ 75 h 78"/>
                  <a:gd name="T72" fmla="*/ 49 w 53"/>
                  <a:gd name="T73" fmla="*/ 77 h 78"/>
                  <a:gd name="T74" fmla="*/ 51 w 53"/>
                  <a:gd name="T75" fmla="*/ 75 h 78"/>
                  <a:gd name="T76" fmla="*/ 51 w 53"/>
                  <a:gd name="T77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78">
                    <a:moveTo>
                      <a:pt x="46" y="65"/>
                    </a:moveTo>
                    <a:cubicBezTo>
                      <a:pt x="45" y="61"/>
                      <a:pt x="45" y="61"/>
                      <a:pt x="45" y="61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" y="59"/>
                      <a:pt x="1" y="58"/>
                    </a:cubicBezTo>
                    <a:cubicBezTo>
                      <a:pt x="1" y="59"/>
                      <a:pt x="1" y="60"/>
                      <a:pt x="2" y="60"/>
                    </a:cubicBezTo>
                    <a:cubicBezTo>
                      <a:pt x="3" y="59"/>
                      <a:pt x="4" y="60"/>
                      <a:pt x="4" y="61"/>
                    </a:cubicBezTo>
                    <a:cubicBezTo>
                      <a:pt x="4" y="62"/>
                      <a:pt x="5" y="63"/>
                      <a:pt x="6" y="64"/>
                    </a:cubicBezTo>
                    <a:cubicBezTo>
                      <a:pt x="7" y="64"/>
                      <a:pt x="7" y="63"/>
                      <a:pt x="8" y="63"/>
                    </a:cubicBezTo>
                    <a:cubicBezTo>
                      <a:pt x="9" y="64"/>
                      <a:pt x="8" y="65"/>
                      <a:pt x="9" y="65"/>
                    </a:cubicBezTo>
                    <a:cubicBezTo>
                      <a:pt x="10" y="66"/>
                      <a:pt x="10" y="68"/>
                      <a:pt x="11" y="69"/>
                    </a:cubicBezTo>
                    <a:cubicBezTo>
                      <a:pt x="11" y="71"/>
                      <a:pt x="10" y="72"/>
                      <a:pt x="10" y="74"/>
                    </a:cubicBezTo>
                    <a:cubicBezTo>
                      <a:pt x="10" y="74"/>
                      <a:pt x="9" y="74"/>
                      <a:pt x="9" y="74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51" y="69"/>
                      <a:pt x="51" y="69"/>
                      <a:pt x="51" y="69"/>
                    </a:cubicBezTo>
                    <a:lnTo>
                      <a:pt x="46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00" name="Freeform 925">
                <a:extLst>
                  <a:ext uri="{FF2B5EF4-FFF2-40B4-BE49-F238E27FC236}">
                    <a16:creationId xmlns="" xmlns:a16="http://schemas.microsoft.com/office/drawing/2014/main" id="{9E504C7F-45C2-AB42-9A27-580A2D6F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54588"/>
                <a:ext cx="53975" cy="61913"/>
              </a:xfrm>
              <a:custGeom>
                <a:avLst/>
                <a:gdLst>
                  <a:gd name="T0" fmla="*/ 8 w 13"/>
                  <a:gd name="T1" fmla="*/ 1 h 15"/>
                  <a:gd name="T2" fmla="*/ 7 w 13"/>
                  <a:gd name="T3" fmla="*/ 1 h 15"/>
                  <a:gd name="T4" fmla="*/ 7 w 13"/>
                  <a:gd name="T5" fmla="*/ 3 h 15"/>
                  <a:gd name="T6" fmla="*/ 5 w 13"/>
                  <a:gd name="T7" fmla="*/ 4 h 15"/>
                  <a:gd name="T8" fmla="*/ 3 w 13"/>
                  <a:gd name="T9" fmla="*/ 4 h 15"/>
                  <a:gd name="T10" fmla="*/ 3 w 13"/>
                  <a:gd name="T11" fmla="*/ 3 h 15"/>
                  <a:gd name="T12" fmla="*/ 1 w 13"/>
                  <a:gd name="T13" fmla="*/ 2 h 15"/>
                  <a:gd name="T14" fmla="*/ 0 w 13"/>
                  <a:gd name="T15" fmla="*/ 3 h 15"/>
                  <a:gd name="T16" fmla="*/ 2 w 13"/>
                  <a:gd name="T17" fmla="*/ 6 h 15"/>
                  <a:gd name="T18" fmla="*/ 2 w 13"/>
                  <a:gd name="T19" fmla="*/ 11 h 15"/>
                  <a:gd name="T20" fmla="*/ 3 w 13"/>
                  <a:gd name="T21" fmla="*/ 15 h 15"/>
                  <a:gd name="T22" fmla="*/ 6 w 13"/>
                  <a:gd name="T23" fmla="*/ 15 h 15"/>
                  <a:gd name="T24" fmla="*/ 9 w 13"/>
                  <a:gd name="T25" fmla="*/ 11 h 15"/>
                  <a:gd name="T26" fmla="*/ 9 w 13"/>
                  <a:gd name="T27" fmla="*/ 10 h 15"/>
                  <a:gd name="T28" fmla="*/ 13 w 13"/>
                  <a:gd name="T29" fmla="*/ 7 h 15"/>
                  <a:gd name="T30" fmla="*/ 13 w 13"/>
                  <a:gd name="T31" fmla="*/ 5 h 15"/>
                  <a:gd name="T32" fmla="*/ 10 w 13"/>
                  <a:gd name="T33" fmla="*/ 4 h 15"/>
                  <a:gd name="T34" fmla="*/ 10 w 13"/>
                  <a:gd name="T35" fmla="*/ 3 h 15"/>
                  <a:gd name="T36" fmla="*/ 11 w 13"/>
                  <a:gd name="T37" fmla="*/ 1 h 15"/>
                  <a:gd name="T38" fmla="*/ 10 w 13"/>
                  <a:gd name="T39" fmla="*/ 0 h 15"/>
                  <a:gd name="T40" fmla="*/ 8 w 13"/>
                  <a:gd name="T4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15"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19" name="Freeform 926">
                <a:extLst>
                  <a:ext uri="{FF2B5EF4-FFF2-40B4-BE49-F238E27FC236}">
                    <a16:creationId xmlns="" xmlns:a16="http://schemas.microsoft.com/office/drawing/2014/main" id="{E6E82D8D-57EC-DC4A-9A71-0418926B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113" y="4459288"/>
                <a:ext cx="223837" cy="161925"/>
              </a:xfrm>
              <a:custGeom>
                <a:avLst/>
                <a:gdLst>
                  <a:gd name="T0" fmla="*/ 52 w 54"/>
                  <a:gd name="T1" fmla="*/ 17 h 39"/>
                  <a:gd name="T2" fmla="*/ 50 w 54"/>
                  <a:gd name="T3" fmla="*/ 17 h 39"/>
                  <a:gd name="T4" fmla="*/ 44 w 54"/>
                  <a:gd name="T5" fmla="*/ 12 h 39"/>
                  <a:gd name="T6" fmla="*/ 41 w 54"/>
                  <a:gd name="T7" fmla="*/ 9 h 39"/>
                  <a:gd name="T8" fmla="*/ 39 w 54"/>
                  <a:gd name="T9" fmla="*/ 3 h 39"/>
                  <a:gd name="T10" fmla="*/ 33 w 54"/>
                  <a:gd name="T11" fmla="*/ 0 h 39"/>
                  <a:gd name="T12" fmla="*/ 24 w 54"/>
                  <a:gd name="T13" fmla="*/ 4 h 39"/>
                  <a:gd name="T14" fmla="*/ 23 w 54"/>
                  <a:gd name="T15" fmla="*/ 7 h 39"/>
                  <a:gd name="T16" fmla="*/ 18 w 54"/>
                  <a:gd name="T17" fmla="*/ 7 h 39"/>
                  <a:gd name="T18" fmla="*/ 18 w 54"/>
                  <a:gd name="T19" fmla="*/ 10 h 39"/>
                  <a:gd name="T20" fmla="*/ 15 w 54"/>
                  <a:gd name="T21" fmla="*/ 13 h 39"/>
                  <a:gd name="T22" fmla="*/ 14 w 54"/>
                  <a:gd name="T23" fmla="*/ 14 h 39"/>
                  <a:gd name="T24" fmla="*/ 11 w 54"/>
                  <a:gd name="T25" fmla="*/ 11 h 39"/>
                  <a:gd name="T26" fmla="*/ 8 w 54"/>
                  <a:gd name="T27" fmla="*/ 15 h 39"/>
                  <a:gd name="T28" fmla="*/ 7 w 54"/>
                  <a:gd name="T29" fmla="*/ 17 h 39"/>
                  <a:gd name="T30" fmla="*/ 6 w 54"/>
                  <a:gd name="T31" fmla="*/ 21 h 39"/>
                  <a:gd name="T32" fmla="*/ 2 w 54"/>
                  <a:gd name="T33" fmla="*/ 24 h 39"/>
                  <a:gd name="T34" fmla="*/ 0 w 54"/>
                  <a:gd name="T35" fmla="*/ 28 h 39"/>
                  <a:gd name="T36" fmla="*/ 0 w 54"/>
                  <a:gd name="T37" fmla="*/ 31 h 39"/>
                  <a:gd name="T38" fmla="*/ 1 w 54"/>
                  <a:gd name="T39" fmla="*/ 33 h 39"/>
                  <a:gd name="T40" fmla="*/ 4 w 54"/>
                  <a:gd name="T41" fmla="*/ 36 h 39"/>
                  <a:gd name="T42" fmla="*/ 7 w 54"/>
                  <a:gd name="T43" fmla="*/ 37 h 39"/>
                  <a:gd name="T44" fmla="*/ 8 w 54"/>
                  <a:gd name="T45" fmla="*/ 38 h 39"/>
                  <a:gd name="T46" fmla="*/ 11 w 54"/>
                  <a:gd name="T47" fmla="*/ 36 h 39"/>
                  <a:gd name="T48" fmla="*/ 18 w 54"/>
                  <a:gd name="T49" fmla="*/ 39 h 39"/>
                  <a:gd name="T50" fmla="*/ 19 w 54"/>
                  <a:gd name="T51" fmla="*/ 37 h 39"/>
                  <a:gd name="T52" fmla="*/ 19 w 54"/>
                  <a:gd name="T53" fmla="*/ 32 h 39"/>
                  <a:gd name="T54" fmla="*/ 18 w 54"/>
                  <a:gd name="T55" fmla="*/ 28 h 39"/>
                  <a:gd name="T56" fmla="*/ 33 w 54"/>
                  <a:gd name="T57" fmla="*/ 28 h 39"/>
                  <a:gd name="T58" fmla="*/ 41 w 54"/>
                  <a:gd name="T59" fmla="*/ 29 h 39"/>
                  <a:gd name="T60" fmla="*/ 45 w 54"/>
                  <a:gd name="T61" fmla="*/ 28 h 39"/>
                  <a:gd name="T62" fmla="*/ 47 w 54"/>
                  <a:gd name="T63" fmla="*/ 27 h 39"/>
                  <a:gd name="T64" fmla="*/ 51 w 54"/>
                  <a:gd name="T65" fmla="*/ 25 h 39"/>
                  <a:gd name="T66" fmla="*/ 51 w 54"/>
                  <a:gd name="T67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9">
                    <a:moveTo>
                      <a:pt x="53" y="19"/>
                    </a:move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8" y="7"/>
                      <a:pt x="18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30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8"/>
                      <a:pt x="7" y="38"/>
                    </a:cubicBezTo>
                    <a:cubicBezTo>
                      <a:pt x="7" y="38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7" y="27"/>
                      <a:pt x="47" y="27"/>
                    </a:cubicBezTo>
                    <a:cubicBezTo>
                      <a:pt x="47" y="27"/>
                      <a:pt x="47" y="25"/>
                      <a:pt x="47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1" y="19"/>
                      <a:pt x="51" y="19"/>
                      <a:pt x="51" y="19"/>
                    </a:cubicBezTo>
                    <a:lnTo>
                      <a:pt x="53" y="1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2" name="Freeform 927">
                <a:extLst>
                  <a:ext uri="{FF2B5EF4-FFF2-40B4-BE49-F238E27FC236}">
                    <a16:creationId xmlns="" xmlns:a16="http://schemas.microsoft.com/office/drawing/2014/main" id="{2BDB0209-3DDC-CE40-9444-8B23B8DA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7250" y="5400675"/>
                <a:ext cx="266700" cy="277813"/>
              </a:xfrm>
              <a:custGeom>
                <a:avLst/>
                <a:gdLst>
                  <a:gd name="T0" fmla="*/ 160 w 168"/>
                  <a:gd name="T1" fmla="*/ 76 h 175"/>
                  <a:gd name="T2" fmla="*/ 145 w 168"/>
                  <a:gd name="T3" fmla="*/ 73 h 175"/>
                  <a:gd name="T4" fmla="*/ 137 w 168"/>
                  <a:gd name="T5" fmla="*/ 63 h 175"/>
                  <a:gd name="T6" fmla="*/ 137 w 168"/>
                  <a:gd name="T7" fmla="*/ 52 h 175"/>
                  <a:gd name="T8" fmla="*/ 131 w 168"/>
                  <a:gd name="T9" fmla="*/ 52 h 175"/>
                  <a:gd name="T10" fmla="*/ 129 w 168"/>
                  <a:gd name="T11" fmla="*/ 44 h 175"/>
                  <a:gd name="T12" fmla="*/ 118 w 168"/>
                  <a:gd name="T13" fmla="*/ 39 h 175"/>
                  <a:gd name="T14" fmla="*/ 110 w 168"/>
                  <a:gd name="T15" fmla="*/ 34 h 175"/>
                  <a:gd name="T16" fmla="*/ 108 w 168"/>
                  <a:gd name="T17" fmla="*/ 23 h 175"/>
                  <a:gd name="T18" fmla="*/ 95 w 168"/>
                  <a:gd name="T19" fmla="*/ 5 h 175"/>
                  <a:gd name="T20" fmla="*/ 95 w 168"/>
                  <a:gd name="T21" fmla="*/ 0 h 175"/>
                  <a:gd name="T22" fmla="*/ 89 w 168"/>
                  <a:gd name="T23" fmla="*/ 0 h 175"/>
                  <a:gd name="T24" fmla="*/ 82 w 168"/>
                  <a:gd name="T25" fmla="*/ 5 h 175"/>
                  <a:gd name="T26" fmla="*/ 82 w 168"/>
                  <a:gd name="T27" fmla="*/ 5 h 175"/>
                  <a:gd name="T28" fmla="*/ 76 w 168"/>
                  <a:gd name="T29" fmla="*/ 5 h 175"/>
                  <a:gd name="T30" fmla="*/ 66 w 168"/>
                  <a:gd name="T31" fmla="*/ 13 h 175"/>
                  <a:gd name="T32" fmla="*/ 61 w 168"/>
                  <a:gd name="T33" fmla="*/ 5 h 175"/>
                  <a:gd name="T34" fmla="*/ 19 w 168"/>
                  <a:gd name="T35" fmla="*/ 10 h 175"/>
                  <a:gd name="T36" fmla="*/ 19 w 168"/>
                  <a:gd name="T37" fmla="*/ 78 h 175"/>
                  <a:gd name="T38" fmla="*/ 0 w 168"/>
                  <a:gd name="T39" fmla="*/ 81 h 175"/>
                  <a:gd name="T40" fmla="*/ 0 w 168"/>
                  <a:gd name="T41" fmla="*/ 134 h 175"/>
                  <a:gd name="T42" fmla="*/ 8 w 168"/>
                  <a:gd name="T43" fmla="*/ 139 h 175"/>
                  <a:gd name="T44" fmla="*/ 11 w 168"/>
                  <a:gd name="T45" fmla="*/ 144 h 175"/>
                  <a:gd name="T46" fmla="*/ 13 w 168"/>
                  <a:gd name="T47" fmla="*/ 149 h 175"/>
                  <a:gd name="T48" fmla="*/ 16 w 168"/>
                  <a:gd name="T49" fmla="*/ 157 h 175"/>
                  <a:gd name="T50" fmla="*/ 16 w 168"/>
                  <a:gd name="T51" fmla="*/ 160 h 175"/>
                  <a:gd name="T52" fmla="*/ 11 w 168"/>
                  <a:gd name="T53" fmla="*/ 170 h 175"/>
                  <a:gd name="T54" fmla="*/ 13 w 168"/>
                  <a:gd name="T55" fmla="*/ 175 h 175"/>
                  <a:gd name="T56" fmla="*/ 13 w 168"/>
                  <a:gd name="T57" fmla="*/ 175 h 175"/>
                  <a:gd name="T58" fmla="*/ 16 w 168"/>
                  <a:gd name="T59" fmla="*/ 175 h 175"/>
                  <a:gd name="T60" fmla="*/ 24 w 168"/>
                  <a:gd name="T61" fmla="*/ 175 h 175"/>
                  <a:gd name="T62" fmla="*/ 27 w 168"/>
                  <a:gd name="T63" fmla="*/ 175 h 175"/>
                  <a:gd name="T64" fmla="*/ 32 w 168"/>
                  <a:gd name="T65" fmla="*/ 175 h 175"/>
                  <a:gd name="T66" fmla="*/ 32 w 168"/>
                  <a:gd name="T67" fmla="*/ 173 h 175"/>
                  <a:gd name="T68" fmla="*/ 37 w 168"/>
                  <a:gd name="T69" fmla="*/ 173 h 175"/>
                  <a:gd name="T70" fmla="*/ 47 w 168"/>
                  <a:gd name="T71" fmla="*/ 160 h 175"/>
                  <a:gd name="T72" fmla="*/ 50 w 168"/>
                  <a:gd name="T73" fmla="*/ 149 h 175"/>
                  <a:gd name="T74" fmla="*/ 55 w 168"/>
                  <a:gd name="T75" fmla="*/ 144 h 175"/>
                  <a:gd name="T76" fmla="*/ 63 w 168"/>
                  <a:gd name="T77" fmla="*/ 144 h 175"/>
                  <a:gd name="T78" fmla="*/ 71 w 168"/>
                  <a:gd name="T79" fmla="*/ 152 h 175"/>
                  <a:gd name="T80" fmla="*/ 74 w 168"/>
                  <a:gd name="T81" fmla="*/ 152 h 175"/>
                  <a:gd name="T82" fmla="*/ 74 w 168"/>
                  <a:gd name="T83" fmla="*/ 149 h 175"/>
                  <a:gd name="T84" fmla="*/ 84 w 168"/>
                  <a:gd name="T85" fmla="*/ 155 h 175"/>
                  <a:gd name="T86" fmla="*/ 100 w 168"/>
                  <a:gd name="T87" fmla="*/ 152 h 175"/>
                  <a:gd name="T88" fmla="*/ 105 w 168"/>
                  <a:gd name="T89" fmla="*/ 139 h 175"/>
                  <a:gd name="T90" fmla="*/ 105 w 168"/>
                  <a:gd name="T91" fmla="*/ 134 h 175"/>
                  <a:gd name="T92" fmla="*/ 116 w 168"/>
                  <a:gd name="T93" fmla="*/ 131 h 175"/>
                  <a:gd name="T94" fmla="*/ 124 w 168"/>
                  <a:gd name="T95" fmla="*/ 123 h 175"/>
                  <a:gd name="T96" fmla="*/ 126 w 168"/>
                  <a:gd name="T97" fmla="*/ 113 h 175"/>
                  <a:gd name="T98" fmla="*/ 129 w 168"/>
                  <a:gd name="T99" fmla="*/ 110 h 175"/>
                  <a:gd name="T100" fmla="*/ 139 w 168"/>
                  <a:gd name="T101" fmla="*/ 105 h 175"/>
                  <a:gd name="T102" fmla="*/ 150 w 168"/>
                  <a:gd name="T103" fmla="*/ 92 h 175"/>
                  <a:gd name="T104" fmla="*/ 160 w 168"/>
                  <a:gd name="T105" fmla="*/ 89 h 175"/>
                  <a:gd name="T106" fmla="*/ 163 w 168"/>
                  <a:gd name="T107" fmla="*/ 84 h 175"/>
                  <a:gd name="T108" fmla="*/ 168 w 168"/>
                  <a:gd name="T109" fmla="*/ 84 h 175"/>
                  <a:gd name="T110" fmla="*/ 160 w 168"/>
                  <a:gd name="T111" fmla="*/ 81 h 175"/>
                  <a:gd name="T112" fmla="*/ 160 w 168"/>
                  <a:gd name="T113" fmla="*/ 7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75">
                    <a:moveTo>
                      <a:pt x="160" y="76"/>
                    </a:moveTo>
                    <a:lnTo>
                      <a:pt x="145" y="73"/>
                    </a:lnTo>
                    <a:lnTo>
                      <a:pt x="137" y="63"/>
                    </a:lnTo>
                    <a:lnTo>
                      <a:pt x="137" y="52"/>
                    </a:lnTo>
                    <a:lnTo>
                      <a:pt x="131" y="52"/>
                    </a:lnTo>
                    <a:lnTo>
                      <a:pt x="129" y="44"/>
                    </a:lnTo>
                    <a:lnTo>
                      <a:pt x="118" y="39"/>
                    </a:lnTo>
                    <a:lnTo>
                      <a:pt x="110" y="34"/>
                    </a:lnTo>
                    <a:lnTo>
                      <a:pt x="108" y="23"/>
                    </a:lnTo>
                    <a:lnTo>
                      <a:pt x="95" y="5"/>
                    </a:lnTo>
                    <a:lnTo>
                      <a:pt x="95" y="0"/>
                    </a:lnTo>
                    <a:lnTo>
                      <a:pt x="89" y="0"/>
                    </a:lnTo>
                    <a:lnTo>
                      <a:pt x="82" y="5"/>
                    </a:lnTo>
                    <a:lnTo>
                      <a:pt x="82" y="5"/>
                    </a:lnTo>
                    <a:lnTo>
                      <a:pt x="76" y="5"/>
                    </a:lnTo>
                    <a:lnTo>
                      <a:pt x="66" y="13"/>
                    </a:lnTo>
                    <a:lnTo>
                      <a:pt x="61" y="5"/>
                    </a:lnTo>
                    <a:lnTo>
                      <a:pt x="19" y="10"/>
                    </a:lnTo>
                    <a:lnTo>
                      <a:pt x="19" y="78"/>
                    </a:lnTo>
                    <a:lnTo>
                      <a:pt x="0" y="81"/>
                    </a:lnTo>
                    <a:lnTo>
                      <a:pt x="0" y="134"/>
                    </a:lnTo>
                    <a:lnTo>
                      <a:pt x="8" y="139"/>
                    </a:lnTo>
                    <a:lnTo>
                      <a:pt x="11" y="144"/>
                    </a:lnTo>
                    <a:lnTo>
                      <a:pt x="13" y="149"/>
                    </a:lnTo>
                    <a:lnTo>
                      <a:pt x="16" y="157"/>
                    </a:lnTo>
                    <a:lnTo>
                      <a:pt x="16" y="160"/>
                    </a:lnTo>
                    <a:lnTo>
                      <a:pt x="11" y="170"/>
                    </a:lnTo>
                    <a:lnTo>
                      <a:pt x="13" y="175"/>
                    </a:lnTo>
                    <a:lnTo>
                      <a:pt x="13" y="175"/>
                    </a:lnTo>
                    <a:lnTo>
                      <a:pt x="16" y="175"/>
                    </a:lnTo>
                    <a:lnTo>
                      <a:pt x="24" y="175"/>
                    </a:lnTo>
                    <a:lnTo>
                      <a:pt x="27" y="175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7" y="173"/>
                    </a:lnTo>
                    <a:lnTo>
                      <a:pt x="47" y="160"/>
                    </a:lnTo>
                    <a:lnTo>
                      <a:pt x="50" y="149"/>
                    </a:lnTo>
                    <a:lnTo>
                      <a:pt x="55" y="144"/>
                    </a:lnTo>
                    <a:lnTo>
                      <a:pt x="63" y="144"/>
                    </a:lnTo>
                    <a:lnTo>
                      <a:pt x="71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84" y="155"/>
                    </a:lnTo>
                    <a:lnTo>
                      <a:pt x="100" y="152"/>
                    </a:lnTo>
                    <a:lnTo>
                      <a:pt x="105" y="139"/>
                    </a:lnTo>
                    <a:lnTo>
                      <a:pt x="105" y="134"/>
                    </a:lnTo>
                    <a:lnTo>
                      <a:pt x="116" y="131"/>
                    </a:lnTo>
                    <a:lnTo>
                      <a:pt x="124" y="123"/>
                    </a:lnTo>
                    <a:lnTo>
                      <a:pt x="126" y="113"/>
                    </a:lnTo>
                    <a:lnTo>
                      <a:pt x="129" y="110"/>
                    </a:lnTo>
                    <a:lnTo>
                      <a:pt x="139" y="105"/>
                    </a:lnTo>
                    <a:lnTo>
                      <a:pt x="150" y="92"/>
                    </a:lnTo>
                    <a:lnTo>
                      <a:pt x="160" y="89"/>
                    </a:lnTo>
                    <a:lnTo>
                      <a:pt x="163" y="84"/>
                    </a:lnTo>
                    <a:lnTo>
                      <a:pt x="168" y="84"/>
                    </a:lnTo>
                    <a:lnTo>
                      <a:pt x="160" y="81"/>
                    </a:lnTo>
                    <a:lnTo>
                      <a:pt x="160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3" name="Freeform 928">
                <a:extLst>
                  <a:ext uri="{FF2B5EF4-FFF2-40B4-BE49-F238E27FC236}">
                    <a16:creationId xmlns="" xmlns:a16="http://schemas.microsoft.com/office/drawing/2014/main" id="{D31AC295-5BB8-7C4D-9BAA-6E40B0D22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913" y="4538663"/>
                <a:ext cx="84137" cy="177800"/>
              </a:xfrm>
              <a:custGeom>
                <a:avLst/>
                <a:gdLst>
                  <a:gd name="T0" fmla="*/ 10 w 20"/>
                  <a:gd name="T1" fmla="*/ 1 h 43"/>
                  <a:gd name="T2" fmla="*/ 11 w 20"/>
                  <a:gd name="T3" fmla="*/ 3 h 43"/>
                  <a:gd name="T4" fmla="*/ 8 w 20"/>
                  <a:gd name="T5" fmla="*/ 6 h 43"/>
                  <a:gd name="T6" fmla="*/ 4 w 20"/>
                  <a:gd name="T7" fmla="*/ 6 h 43"/>
                  <a:gd name="T8" fmla="*/ 4 w 20"/>
                  <a:gd name="T9" fmla="*/ 8 h 43"/>
                  <a:gd name="T10" fmla="*/ 2 w 20"/>
                  <a:gd name="T11" fmla="*/ 8 h 43"/>
                  <a:gd name="T12" fmla="*/ 2 w 20"/>
                  <a:gd name="T13" fmla="*/ 9 h 43"/>
                  <a:gd name="T14" fmla="*/ 1 w 20"/>
                  <a:gd name="T15" fmla="*/ 10 h 43"/>
                  <a:gd name="T16" fmla="*/ 0 w 20"/>
                  <a:gd name="T17" fmla="*/ 13 h 43"/>
                  <a:gd name="T18" fmla="*/ 0 w 20"/>
                  <a:gd name="T19" fmla="*/ 14 h 43"/>
                  <a:gd name="T20" fmla="*/ 4 w 20"/>
                  <a:gd name="T21" fmla="*/ 17 h 43"/>
                  <a:gd name="T22" fmla="*/ 4 w 20"/>
                  <a:gd name="T23" fmla="*/ 21 h 43"/>
                  <a:gd name="T24" fmla="*/ 6 w 20"/>
                  <a:gd name="T25" fmla="*/ 23 h 43"/>
                  <a:gd name="T26" fmla="*/ 5 w 20"/>
                  <a:gd name="T27" fmla="*/ 39 h 43"/>
                  <a:gd name="T28" fmla="*/ 7 w 20"/>
                  <a:gd name="T29" fmla="*/ 41 h 43"/>
                  <a:gd name="T30" fmla="*/ 5 w 20"/>
                  <a:gd name="T31" fmla="*/ 42 h 43"/>
                  <a:gd name="T32" fmla="*/ 5 w 20"/>
                  <a:gd name="T33" fmla="*/ 43 h 43"/>
                  <a:gd name="T34" fmla="*/ 7 w 20"/>
                  <a:gd name="T35" fmla="*/ 42 h 43"/>
                  <a:gd name="T36" fmla="*/ 9 w 20"/>
                  <a:gd name="T37" fmla="*/ 42 h 43"/>
                  <a:gd name="T38" fmla="*/ 13 w 20"/>
                  <a:gd name="T39" fmla="*/ 42 h 43"/>
                  <a:gd name="T40" fmla="*/ 13 w 20"/>
                  <a:gd name="T41" fmla="*/ 33 h 43"/>
                  <a:gd name="T42" fmla="*/ 13 w 20"/>
                  <a:gd name="T43" fmla="*/ 31 h 43"/>
                  <a:gd name="T44" fmla="*/ 13 w 20"/>
                  <a:gd name="T45" fmla="*/ 23 h 43"/>
                  <a:gd name="T46" fmla="*/ 16 w 20"/>
                  <a:gd name="T47" fmla="*/ 23 h 43"/>
                  <a:gd name="T48" fmla="*/ 17 w 20"/>
                  <a:gd name="T49" fmla="*/ 18 h 43"/>
                  <a:gd name="T50" fmla="*/ 19 w 20"/>
                  <a:gd name="T51" fmla="*/ 17 h 43"/>
                  <a:gd name="T52" fmla="*/ 19 w 20"/>
                  <a:gd name="T53" fmla="*/ 15 h 43"/>
                  <a:gd name="T54" fmla="*/ 19 w 20"/>
                  <a:gd name="T55" fmla="*/ 14 h 43"/>
                  <a:gd name="T56" fmla="*/ 20 w 20"/>
                  <a:gd name="T57" fmla="*/ 14 h 43"/>
                  <a:gd name="T58" fmla="*/ 20 w 20"/>
                  <a:gd name="T59" fmla="*/ 11 h 43"/>
                  <a:gd name="T60" fmla="*/ 20 w 20"/>
                  <a:gd name="T61" fmla="*/ 9 h 43"/>
                  <a:gd name="T62" fmla="*/ 18 w 20"/>
                  <a:gd name="T63" fmla="*/ 8 h 43"/>
                  <a:gd name="T64" fmla="*/ 18 w 20"/>
                  <a:gd name="T65" fmla="*/ 7 h 43"/>
                  <a:gd name="T66" fmla="*/ 19 w 20"/>
                  <a:gd name="T67" fmla="*/ 6 h 43"/>
                  <a:gd name="T68" fmla="*/ 19 w 20"/>
                  <a:gd name="T69" fmla="*/ 4 h 43"/>
                  <a:gd name="T70" fmla="*/ 13 w 20"/>
                  <a:gd name="T71" fmla="*/ 0 h 43"/>
                  <a:gd name="T72" fmla="*/ 10 w 20"/>
                  <a:gd name="T7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43">
                    <a:moveTo>
                      <a:pt x="10" y="1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7" y="42"/>
                    </a:cubicBezTo>
                    <a:cubicBezTo>
                      <a:pt x="7" y="43"/>
                      <a:pt x="8" y="43"/>
                      <a:pt x="9" y="42"/>
                    </a:cubicBezTo>
                    <a:cubicBezTo>
                      <a:pt x="10" y="42"/>
                      <a:pt x="12" y="42"/>
                      <a:pt x="13" y="4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6"/>
                      <a:pt x="19" y="6"/>
                    </a:cubicBezTo>
                    <a:cubicBezTo>
                      <a:pt x="19" y="6"/>
                      <a:pt x="19" y="4"/>
                      <a:pt x="19" y="4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0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4" name="Freeform 929">
                <a:extLst>
                  <a:ext uri="{FF2B5EF4-FFF2-40B4-BE49-F238E27FC236}">
                    <a16:creationId xmlns="" xmlns:a16="http://schemas.microsoft.com/office/drawing/2014/main" id="{E5DAC01A-2FE6-8F40-B307-B0664BF8F2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3888" y="5013325"/>
                <a:ext cx="350837" cy="395288"/>
              </a:xfrm>
              <a:custGeom>
                <a:avLst/>
                <a:gdLst>
                  <a:gd name="T0" fmla="*/ 9 w 84"/>
                  <a:gd name="T1" fmla="*/ 2 h 95"/>
                  <a:gd name="T2" fmla="*/ 5 w 84"/>
                  <a:gd name="T3" fmla="*/ 6 h 95"/>
                  <a:gd name="T4" fmla="*/ 4 w 84"/>
                  <a:gd name="T5" fmla="*/ 10 h 95"/>
                  <a:gd name="T6" fmla="*/ 2 w 84"/>
                  <a:gd name="T7" fmla="*/ 5 h 95"/>
                  <a:gd name="T8" fmla="*/ 7 w 84"/>
                  <a:gd name="T9" fmla="*/ 2 h 95"/>
                  <a:gd name="T10" fmla="*/ 8 w 84"/>
                  <a:gd name="T11" fmla="*/ 1 h 95"/>
                  <a:gd name="T12" fmla="*/ 70 w 84"/>
                  <a:gd name="T13" fmla="*/ 59 h 95"/>
                  <a:gd name="T14" fmla="*/ 83 w 84"/>
                  <a:gd name="T15" fmla="*/ 58 h 95"/>
                  <a:gd name="T16" fmla="*/ 83 w 84"/>
                  <a:gd name="T17" fmla="*/ 54 h 95"/>
                  <a:gd name="T18" fmla="*/ 84 w 84"/>
                  <a:gd name="T19" fmla="*/ 50 h 95"/>
                  <a:gd name="T20" fmla="*/ 84 w 84"/>
                  <a:gd name="T21" fmla="*/ 48 h 95"/>
                  <a:gd name="T22" fmla="*/ 84 w 84"/>
                  <a:gd name="T23" fmla="*/ 45 h 95"/>
                  <a:gd name="T24" fmla="*/ 81 w 84"/>
                  <a:gd name="T25" fmla="*/ 46 h 95"/>
                  <a:gd name="T26" fmla="*/ 79 w 84"/>
                  <a:gd name="T27" fmla="*/ 45 h 95"/>
                  <a:gd name="T28" fmla="*/ 75 w 84"/>
                  <a:gd name="T29" fmla="*/ 46 h 95"/>
                  <a:gd name="T30" fmla="*/ 73 w 84"/>
                  <a:gd name="T31" fmla="*/ 46 h 95"/>
                  <a:gd name="T32" fmla="*/ 71 w 84"/>
                  <a:gd name="T33" fmla="*/ 47 h 95"/>
                  <a:gd name="T34" fmla="*/ 71 w 84"/>
                  <a:gd name="T35" fmla="*/ 45 h 95"/>
                  <a:gd name="T36" fmla="*/ 72 w 84"/>
                  <a:gd name="T37" fmla="*/ 41 h 95"/>
                  <a:gd name="T38" fmla="*/ 68 w 84"/>
                  <a:gd name="T39" fmla="*/ 35 h 95"/>
                  <a:gd name="T40" fmla="*/ 69 w 84"/>
                  <a:gd name="T41" fmla="*/ 33 h 95"/>
                  <a:gd name="T42" fmla="*/ 68 w 84"/>
                  <a:gd name="T43" fmla="*/ 25 h 95"/>
                  <a:gd name="T44" fmla="*/ 60 w 84"/>
                  <a:gd name="T45" fmla="*/ 20 h 95"/>
                  <a:gd name="T46" fmla="*/ 53 w 84"/>
                  <a:gd name="T47" fmla="*/ 18 h 95"/>
                  <a:gd name="T48" fmla="*/ 49 w 84"/>
                  <a:gd name="T49" fmla="*/ 25 h 95"/>
                  <a:gd name="T50" fmla="*/ 43 w 84"/>
                  <a:gd name="T51" fmla="*/ 26 h 95"/>
                  <a:gd name="T52" fmla="*/ 37 w 84"/>
                  <a:gd name="T53" fmla="*/ 22 h 95"/>
                  <a:gd name="T54" fmla="*/ 34 w 84"/>
                  <a:gd name="T55" fmla="*/ 14 h 95"/>
                  <a:gd name="T56" fmla="*/ 32 w 84"/>
                  <a:gd name="T57" fmla="*/ 10 h 95"/>
                  <a:gd name="T58" fmla="*/ 5 w 84"/>
                  <a:gd name="T59" fmla="*/ 12 h 95"/>
                  <a:gd name="T60" fmla="*/ 5 w 84"/>
                  <a:gd name="T61" fmla="*/ 13 h 95"/>
                  <a:gd name="T62" fmla="*/ 8 w 84"/>
                  <a:gd name="T63" fmla="*/ 19 h 95"/>
                  <a:gd name="T64" fmla="*/ 9 w 84"/>
                  <a:gd name="T65" fmla="*/ 22 h 95"/>
                  <a:gd name="T66" fmla="*/ 12 w 84"/>
                  <a:gd name="T67" fmla="*/ 31 h 95"/>
                  <a:gd name="T68" fmla="*/ 10 w 84"/>
                  <a:gd name="T69" fmla="*/ 35 h 95"/>
                  <a:gd name="T70" fmla="*/ 14 w 84"/>
                  <a:gd name="T71" fmla="*/ 43 h 95"/>
                  <a:gd name="T72" fmla="*/ 15 w 84"/>
                  <a:gd name="T73" fmla="*/ 49 h 95"/>
                  <a:gd name="T74" fmla="*/ 15 w 84"/>
                  <a:gd name="T75" fmla="*/ 52 h 95"/>
                  <a:gd name="T76" fmla="*/ 14 w 84"/>
                  <a:gd name="T77" fmla="*/ 55 h 95"/>
                  <a:gd name="T78" fmla="*/ 9 w 84"/>
                  <a:gd name="T79" fmla="*/ 59 h 95"/>
                  <a:gd name="T80" fmla="*/ 6 w 84"/>
                  <a:gd name="T81" fmla="*/ 64 h 95"/>
                  <a:gd name="T82" fmla="*/ 5 w 84"/>
                  <a:gd name="T83" fmla="*/ 71 h 95"/>
                  <a:gd name="T84" fmla="*/ 3 w 84"/>
                  <a:gd name="T85" fmla="*/ 77 h 95"/>
                  <a:gd name="T86" fmla="*/ 1 w 84"/>
                  <a:gd name="T87" fmla="*/ 80 h 95"/>
                  <a:gd name="T88" fmla="*/ 1 w 84"/>
                  <a:gd name="T89" fmla="*/ 88 h 95"/>
                  <a:gd name="T90" fmla="*/ 2 w 84"/>
                  <a:gd name="T91" fmla="*/ 89 h 95"/>
                  <a:gd name="T92" fmla="*/ 5 w 84"/>
                  <a:gd name="T93" fmla="*/ 90 h 95"/>
                  <a:gd name="T94" fmla="*/ 11 w 84"/>
                  <a:gd name="T95" fmla="*/ 88 h 95"/>
                  <a:gd name="T96" fmla="*/ 45 w 84"/>
                  <a:gd name="T97" fmla="*/ 91 h 95"/>
                  <a:gd name="T98" fmla="*/ 58 w 84"/>
                  <a:gd name="T99" fmla="*/ 94 h 95"/>
                  <a:gd name="T100" fmla="*/ 64 w 84"/>
                  <a:gd name="T101" fmla="*/ 95 h 95"/>
                  <a:gd name="T102" fmla="*/ 74 w 84"/>
                  <a:gd name="T103" fmla="*/ 8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4" h="95">
                    <a:moveTo>
                      <a:pt x="8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8" y="1"/>
                    </a:lnTo>
                    <a:close/>
                    <a:moveTo>
                      <a:pt x="70" y="82"/>
                    </a:moveTo>
                    <a:cubicBezTo>
                      <a:pt x="70" y="59"/>
                      <a:pt x="70" y="59"/>
                      <a:pt x="70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4" y="50"/>
                      <a:pt x="84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1" y="46"/>
                      <a:pt x="81" y="46"/>
                    </a:cubicBezTo>
                    <a:cubicBezTo>
                      <a:pt x="81" y="46"/>
                      <a:pt x="80" y="45"/>
                      <a:pt x="80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8" y="20"/>
                      <a:pt x="8" y="21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4"/>
                      <a:pt x="10" y="26"/>
                      <a:pt x="12" y="28"/>
                    </a:cubicBezTo>
                    <a:cubicBezTo>
                      <a:pt x="12" y="29"/>
                      <a:pt x="12" y="30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cubicBezTo>
                      <a:pt x="10" y="32"/>
                      <a:pt x="9" y="33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1" y="39"/>
                      <a:pt x="12" y="41"/>
                      <a:pt x="14" y="43"/>
                    </a:cubicBezTo>
                    <a:cubicBezTo>
                      <a:pt x="14" y="44"/>
                      <a:pt x="14" y="45"/>
                      <a:pt x="15" y="46"/>
                    </a:cubicBezTo>
                    <a:cubicBezTo>
                      <a:pt x="15" y="47"/>
                      <a:pt x="15" y="48"/>
                      <a:pt x="15" y="49"/>
                    </a:cubicBezTo>
                    <a:cubicBezTo>
                      <a:pt x="14" y="50"/>
                      <a:pt x="14" y="51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4" y="53"/>
                      <a:pt x="14" y="54"/>
                      <a:pt x="14" y="54"/>
                    </a:cubicBezTo>
                    <a:cubicBezTo>
                      <a:pt x="14" y="54"/>
                      <a:pt x="14" y="55"/>
                      <a:pt x="14" y="55"/>
                    </a:cubicBezTo>
                    <a:cubicBezTo>
                      <a:pt x="12" y="56"/>
                      <a:pt x="12" y="58"/>
                      <a:pt x="10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60"/>
                      <a:pt x="8" y="61"/>
                      <a:pt x="7" y="62"/>
                    </a:cubicBezTo>
                    <a:cubicBezTo>
                      <a:pt x="6" y="63"/>
                      <a:pt x="6" y="63"/>
                      <a:pt x="6" y="64"/>
                    </a:cubicBezTo>
                    <a:cubicBezTo>
                      <a:pt x="6" y="65"/>
                      <a:pt x="6" y="67"/>
                      <a:pt x="5" y="68"/>
                    </a:cubicBezTo>
                    <a:cubicBezTo>
                      <a:pt x="4" y="69"/>
                      <a:pt x="5" y="70"/>
                      <a:pt x="5" y="71"/>
                    </a:cubicBezTo>
                    <a:cubicBezTo>
                      <a:pt x="4" y="72"/>
                      <a:pt x="4" y="73"/>
                      <a:pt x="4" y="75"/>
                    </a:cubicBezTo>
                    <a:cubicBezTo>
                      <a:pt x="3" y="75"/>
                      <a:pt x="3" y="76"/>
                      <a:pt x="3" y="77"/>
                    </a:cubicBezTo>
                    <a:cubicBezTo>
                      <a:pt x="2" y="77"/>
                      <a:pt x="2" y="78"/>
                      <a:pt x="2" y="79"/>
                    </a:cubicBezTo>
                    <a:cubicBezTo>
                      <a:pt x="2" y="79"/>
                      <a:pt x="2" y="79"/>
                      <a:pt x="1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83"/>
                      <a:pt x="1" y="85"/>
                      <a:pt x="1" y="88"/>
                    </a:cubicBezTo>
                    <a:cubicBezTo>
                      <a:pt x="0" y="88"/>
                      <a:pt x="0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11" y="88"/>
                      <a:pt x="11" y="88"/>
                      <a:pt x="11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8" y="94"/>
                      <a:pt x="48" y="94"/>
                      <a:pt x="4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79" y="92"/>
                      <a:pt x="79" y="92"/>
                      <a:pt x="79" y="92"/>
                    </a:cubicBezTo>
                    <a:cubicBezTo>
                      <a:pt x="74" y="87"/>
                      <a:pt x="74" y="87"/>
                      <a:pt x="74" y="87"/>
                    </a:cubicBezTo>
                    <a:lnTo>
                      <a:pt x="70" y="8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5" name="Freeform 930">
                <a:extLst>
                  <a:ext uri="{FF2B5EF4-FFF2-40B4-BE49-F238E27FC236}">
                    <a16:creationId xmlns="" xmlns:a16="http://schemas.microsoft.com/office/drawing/2014/main" id="{98BAEAC1-F4BC-4A4F-AB66-0816297D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3762375"/>
                <a:ext cx="582612" cy="579438"/>
              </a:xfrm>
              <a:custGeom>
                <a:avLst/>
                <a:gdLst>
                  <a:gd name="T0" fmla="*/ 140 w 140"/>
                  <a:gd name="T1" fmla="*/ 106 h 139"/>
                  <a:gd name="T2" fmla="*/ 136 w 140"/>
                  <a:gd name="T3" fmla="*/ 101 h 139"/>
                  <a:gd name="T4" fmla="*/ 129 w 140"/>
                  <a:gd name="T5" fmla="*/ 99 h 139"/>
                  <a:gd name="T6" fmla="*/ 126 w 140"/>
                  <a:gd name="T7" fmla="*/ 92 h 139"/>
                  <a:gd name="T8" fmla="*/ 123 w 140"/>
                  <a:gd name="T9" fmla="*/ 85 h 139"/>
                  <a:gd name="T10" fmla="*/ 125 w 140"/>
                  <a:gd name="T11" fmla="*/ 83 h 139"/>
                  <a:gd name="T12" fmla="*/ 125 w 140"/>
                  <a:gd name="T13" fmla="*/ 78 h 139"/>
                  <a:gd name="T14" fmla="*/ 125 w 140"/>
                  <a:gd name="T15" fmla="*/ 64 h 139"/>
                  <a:gd name="T16" fmla="*/ 122 w 140"/>
                  <a:gd name="T17" fmla="*/ 56 h 139"/>
                  <a:gd name="T18" fmla="*/ 120 w 140"/>
                  <a:gd name="T19" fmla="*/ 41 h 139"/>
                  <a:gd name="T20" fmla="*/ 115 w 140"/>
                  <a:gd name="T21" fmla="*/ 34 h 139"/>
                  <a:gd name="T22" fmla="*/ 111 w 140"/>
                  <a:gd name="T23" fmla="*/ 31 h 139"/>
                  <a:gd name="T24" fmla="*/ 109 w 140"/>
                  <a:gd name="T25" fmla="*/ 27 h 139"/>
                  <a:gd name="T26" fmla="*/ 115 w 140"/>
                  <a:gd name="T27" fmla="*/ 20 h 139"/>
                  <a:gd name="T28" fmla="*/ 116 w 140"/>
                  <a:gd name="T29" fmla="*/ 15 h 139"/>
                  <a:gd name="T30" fmla="*/ 115 w 140"/>
                  <a:gd name="T31" fmla="*/ 13 h 139"/>
                  <a:gd name="T32" fmla="*/ 115 w 140"/>
                  <a:gd name="T33" fmla="*/ 11 h 139"/>
                  <a:gd name="T34" fmla="*/ 114 w 140"/>
                  <a:gd name="T35" fmla="*/ 10 h 139"/>
                  <a:gd name="T36" fmla="*/ 115 w 140"/>
                  <a:gd name="T37" fmla="*/ 8 h 139"/>
                  <a:gd name="T38" fmla="*/ 115 w 140"/>
                  <a:gd name="T39" fmla="*/ 7 h 139"/>
                  <a:gd name="T40" fmla="*/ 115 w 140"/>
                  <a:gd name="T41" fmla="*/ 5 h 139"/>
                  <a:gd name="T42" fmla="*/ 116 w 140"/>
                  <a:gd name="T43" fmla="*/ 3 h 139"/>
                  <a:gd name="T44" fmla="*/ 113 w 140"/>
                  <a:gd name="T45" fmla="*/ 2 h 139"/>
                  <a:gd name="T46" fmla="*/ 108 w 140"/>
                  <a:gd name="T47" fmla="*/ 1 h 139"/>
                  <a:gd name="T48" fmla="*/ 105 w 140"/>
                  <a:gd name="T49" fmla="*/ 1 h 139"/>
                  <a:gd name="T50" fmla="*/ 102 w 140"/>
                  <a:gd name="T51" fmla="*/ 1 h 139"/>
                  <a:gd name="T52" fmla="*/ 97 w 140"/>
                  <a:gd name="T53" fmla="*/ 3 h 139"/>
                  <a:gd name="T54" fmla="*/ 91 w 140"/>
                  <a:gd name="T55" fmla="*/ 2 h 139"/>
                  <a:gd name="T56" fmla="*/ 79 w 140"/>
                  <a:gd name="T57" fmla="*/ 3 h 139"/>
                  <a:gd name="T58" fmla="*/ 73 w 140"/>
                  <a:gd name="T59" fmla="*/ 4 h 139"/>
                  <a:gd name="T60" fmla="*/ 60 w 140"/>
                  <a:gd name="T61" fmla="*/ 10 h 139"/>
                  <a:gd name="T62" fmla="*/ 56 w 140"/>
                  <a:gd name="T63" fmla="*/ 10 h 139"/>
                  <a:gd name="T64" fmla="*/ 51 w 140"/>
                  <a:gd name="T65" fmla="*/ 14 h 139"/>
                  <a:gd name="T66" fmla="*/ 44 w 140"/>
                  <a:gd name="T67" fmla="*/ 17 h 139"/>
                  <a:gd name="T68" fmla="*/ 46 w 140"/>
                  <a:gd name="T69" fmla="*/ 20 h 139"/>
                  <a:gd name="T70" fmla="*/ 47 w 140"/>
                  <a:gd name="T71" fmla="*/ 28 h 139"/>
                  <a:gd name="T72" fmla="*/ 47 w 140"/>
                  <a:gd name="T73" fmla="*/ 30 h 139"/>
                  <a:gd name="T74" fmla="*/ 47 w 140"/>
                  <a:gd name="T75" fmla="*/ 31 h 139"/>
                  <a:gd name="T76" fmla="*/ 52 w 140"/>
                  <a:gd name="T77" fmla="*/ 37 h 139"/>
                  <a:gd name="T78" fmla="*/ 51 w 140"/>
                  <a:gd name="T79" fmla="*/ 40 h 139"/>
                  <a:gd name="T80" fmla="*/ 47 w 140"/>
                  <a:gd name="T81" fmla="*/ 40 h 139"/>
                  <a:gd name="T82" fmla="*/ 39 w 140"/>
                  <a:gd name="T83" fmla="*/ 43 h 139"/>
                  <a:gd name="T84" fmla="*/ 33 w 140"/>
                  <a:gd name="T85" fmla="*/ 47 h 139"/>
                  <a:gd name="T86" fmla="*/ 34 w 140"/>
                  <a:gd name="T87" fmla="*/ 50 h 139"/>
                  <a:gd name="T88" fmla="*/ 29 w 140"/>
                  <a:gd name="T89" fmla="*/ 53 h 139"/>
                  <a:gd name="T90" fmla="*/ 21 w 140"/>
                  <a:gd name="T91" fmla="*/ 61 h 139"/>
                  <a:gd name="T92" fmla="*/ 13 w 140"/>
                  <a:gd name="T93" fmla="*/ 61 h 139"/>
                  <a:gd name="T94" fmla="*/ 6 w 140"/>
                  <a:gd name="T95" fmla="*/ 62 h 139"/>
                  <a:gd name="T96" fmla="*/ 0 w 140"/>
                  <a:gd name="T97" fmla="*/ 78 h 139"/>
                  <a:gd name="T98" fmla="*/ 66 w 140"/>
                  <a:gd name="T99" fmla="*/ 124 h 139"/>
                  <a:gd name="T100" fmla="*/ 69 w 140"/>
                  <a:gd name="T101" fmla="*/ 128 h 139"/>
                  <a:gd name="T102" fmla="*/ 74 w 140"/>
                  <a:gd name="T103" fmla="*/ 130 h 139"/>
                  <a:gd name="T104" fmla="*/ 75 w 140"/>
                  <a:gd name="T105" fmla="*/ 132 h 139"/>
                  <a:gd name="T106" fmla="*/ 80 w 140"/>
                  <a:gd name="T107" fmla="*/ 133 h 139"/>
                  <a:gd name="T108" fmla="*/ 81 w 140"/>
                  <a:gd name="T109" fmla="*/ 139 h 139"/>
                  <a:gd name="T110" fmla="*/ 98 w 140"/>
                  <a:gd name="T111" fmla="*/ 13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" h="139">
                    <a:moveTo>
                      <a:pt x="109" y="126"/>
                    </a:move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7" y="101"/>
                      <a:pt x="137" y="101"/>
                      <a:pt x="137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3" y="99"/>
                      <a:pt x="133" y="99"/>
                      <a:pt x="133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3" y="85"/>
                      <a:pt x="123" y="85"/>
                    </a:cubicBezTo>
                    <a:cubicBezTo>
                      <a:pt x="123" y="85"/>
                      <a:pt x="125" y="84"/>
                      <a:pt x="125" y="84"/>
                    </a:cubicBezTo>
                    <a:cubicBezTo>
                      <a:pt x="125" y="83"/>
                      <a:pt x="125" y="83"/>
                      <a:pt x="125" y="83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5" y="78"/>
                      <a:pt x="125" y="78"/>
                      <a:pt x="125" y="78"/>
                    </a:cubicBezTo>
                    <a:cubicBezTo>
                      <a:pt x="126" y="74"/>
                      <a:pt x="126" y="74"/>
                      <a:pt x="126" y="7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3" y="55"/>
                      <a:pt x="123" y="55"/>
                      <a:pt x="123" y="55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1" y="31"/>
                      <a:pt x="111" y="29"/>
                      <a:pt x="111" y="29"/>
                    </a:cubicBezTo>
                    <a:cubicBezTo>
                      <a:pt x="111" y="29"/>
                      <a:pt x="109" y="27"/>
                      <a:pt x="109" y="27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5" y="12"/>
                      <a:pt x="115" y="11"/>
                      <a:pt x="115" y="11"/>
                    </a:cubicBezTo>
                    <a:cubicBezTo>
                      <a:pt x="115" y="11"/>
                      <a:pt x="115" y="10"/>
                      <a:pt x="115" y="10"/>
                    </a:cubicBezTo>
                    <a:cubicBezTo>
                      <a:pt x="115" y="10"/>
                      <a:pt x="115" y="10"/>
                      <a:pt x="114" y="10"/>
                    </a:cubicBezTo>
                    <a:cubicBezTo>
                      <a:pt x="114" y="9"/>
                      <a:pt x="115" y="9"/>
                      <a:pt x="115" y="9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5" y="8"/>
                      <a:pt x="115" y="7"/>
                      <a:pt x="115" y="7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15" y="7"/>
                      <a:pt x="115" y="6"/>
                      <a:pt x="115" y="6"/>
                    </a:cubicBezTo>
                    <a:cubicBezTo>
                      <a:pt x="115" y="6"/>
                      <a:pt x="116" y="5"/>
                      <a:pt x="115" y="5"/>
                    </a:cubicBezTo>
                    <a:cubicBezTo>
                      <a:pt x="115" y="5"/>
                      <a:pt x="114" y="4"/>
                      <a:pt x="114" y="4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2"/>
                      <a:pt x="114" y="1"/>
                      <a:pt x="113" y="2"/>
                    </a:cubicBezTo>
                    <a:cubicBezTo>
                      <a:pt x="113" y="2"/>
                      <a:pt x="112" y="2"/>
                      <a:pt x="112" y="2"/>
                    </a:cubicBezTo>
                    <a:cubicBezTo>
                      <a:pt x="110" y="0"/>
                      <a:pt x="109" y="0"/>
                      <a:pt x="108" y="1"/>
                    </a:cubicBezTo>
                    <a:cubicBezTo>
                      <a:pt x="107" y="2"/>
                      <a:pt x="106" y="1"/>
                      <a:pt x="106" y="2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1"/>
                      <a:pt x="104" y="1"/>
                      <a:pt x="103" y="0"/>
                    </a:cubicBezTo>
                    <a:cubicBezTo>
                      <a:pt x="103" y="0"/>
                      <a:pt x="102" y="0"/>
                      <a:pt x="102" y="1"/>
                    </a:cubicBezTo>
                    <a:cubicBezTo>
                      <a:pt x="102" y="2"/>
                      <a:pt x="101" y="1"/>
                      <a:pt x="100" y="2"/>
                    </a:cubicBezTo>
                    <a:cubicBezTo>
                      <a:pt x="99" y="2"/>
                      <a:pt x="98" y="2"/>
                      <a:pt x="97" y="3"/>
                    </a:cubicBezTo>
                    <a:cubicBezTo>
                      <a:pt x="97" y="4"/>
                      <a:pt x="95" y="4"/>
                      <a:pt x="94" y="4"/>
                    </a:cubicBezTo>
                    <a:cubicBezTo>
                      <a:pt x="93" y="3"/>
                      <a:pt x="92" y="2"/>
                      <a:pt x="91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87" y="1"/>
                      <a:pt x="83" y="3"/>
                      <a:pt x="79" y="3"/>
                    </a:cubicBezTo>
                    <a:cubicBezTo>
                      <a:pt x="78" y="3"/>
                      <a:pt x="78" y="3"/>
                      <a:pt x="78" y="4"/>
                    </a:cubicBezTo>
                    <a:cubicBezTo>
                      <a:pt x="76" y="4"/>
                      <a:pt x="74" y="4"/>
                      <a:pt x="73" y="4"/>
                    </a:cubicBezTo>
                    <a:cubicBezTo>
                      <a:pt x="70" y="5"/>
                      <a:pt x="67" y="4"/>
                      <a:pt x="64" y="6"/>
                    </a:cubicBezTo>
                    <a:cubicBezTo>
                      <a:pt x="63" y="7"/>
                      <a:pt x="61" y="8"/>
                      <a:pt x="60" y="10"/>
                    </a:cubicBezTo>
                    <a:cubicBezTo>
                      <a:pt x="59" y="10"/>
                      <a:pt x="58" y="12"/>
                      <a:pt x="57" y="10"/>
                    </a:cubicBezTo>
                    <a:cubicBezTo>
                      <a:pt x="57" y="10"/>
                      <a:pt x="56" y="9"/>
                      <a:pt x="56" y="10"/>
                    </a:cubicBezTo>
                    <a:cubicBezTo>
                      <a:pt x="55" y="11"/>
                      <a:pt x="55" y="12"/>
                      <a:pt x="54" y="11"/>
                    </a:cubicBezTo>
                    <a:cubicBezTo>
                      <a:pt x="52" y="11"/>
                      <a:pt x="52" y="13"/>
                      <a:pt x="51" y="14"/>
                    </a:cubicBezTo>
                    <a:cubicBezTo>
                      <a:pt x="49" y="15"/>
                      <a:pt x="47" y="17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0" y="53"/>
                      <a:pt x="29" y="53"/>
                    </a:cubicBezTo>
                    <a:cubicBezTo>
                      <a:pt x="29" y="53"/>
                      <a:pt x="25" y="56"/>
                      <a:pt x="25" y="56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7"/>
                      <a:pt x="66" y="127"/>
                      <a:pt x="66" y="127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0" y="139"/>
                      <a:pt x="80" y="139"/>
                      <a:pt x="80" y="139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7" y="138"/>
                      <a:pt x="87" y="138"/>
                      <a:pt x="87" y="138"/>
                    </a:cubicBezTo>
                    <a:cubicBezTo>
                      <a:pt x="98" y="136"/>
                      <a:pt x="98" y="136"/>
                      <a:pt x="98" y="136"/>
                    </a:cubicBezTo>
                    <a:lnTo>
                      <a:pt x="10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sp>
        <p:nvSpPr>
          <p:cNvPr id="101" name="CaixaDeTexto 100">
            <a:extLst>
              <a:ext uri="{FF2B5EF4-FFF2-40B4-BE49-F238E27FC236}">
                <a16:creationId xmlns="" xmlns:a16="http://schemas.microsoft.com/office/drawing/2014/main" id="{A41C70DC-937C-D846-9573-3BEF7F5370CA}"/>
              </a:ext>
            </a:extLst>
          </p:cNvPr>
          <p:cNvSpPr txBox="1"/>
          <p:nvPr/>
        </p:nvSpPr>
        <p:spPr>
          <a:xfrm>
            <a:off x="380967" y="109162"/>
            <a:ext cx="180049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3200" b="1" smtClean="0">
                <a:solidFill>
                  <a:srgbClr val="5EBB00"/>
                </a:solidFill>
                <a:latin typeface="Montserrat ExtraBold"/>
                <a:ea typeface="Montserrat ExtraBold"/>
                <a:cs typeface="Montserrat ExtraBold"/>
              </a:rPr>
              <a:t>Atuação</a:t>
            </a:r>
            <a:endParaRPr lang="pt-BR" sz="3200" b="1" dirty="0">
              <a:solidFill>
                <a:srgbClr val="5EBB00"/>
              </a:solidFill>
              <a:latin typeface="Montserrat ExtraBold"/>
              <a:ea typeface="Montserrat ExtraBold"/>
              <a:cs typeface="Montserrat ExtraBold"/>
            </a:endParaRPr>
          </a:p>
        </p:txBody>
      </p:sp>
      <p:sp>
        <p:nvSpPr>
          <p:cNvPr id="102" name="CaixaDeTexto 101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380967" y="552168"/>
            <a:ext cx="120898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Internacional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395" name="Google Shape;191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10264" y="5979455"/>
            <a:ext cx="1185604" cy="838169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07" r="3441" b="15589"/>
          <a:stretch/>
        </p:blipFill>
        <p:spPr>
          <a:xfrm>
            <a:off x="1163717" y="-420728"/>
            <a:ext cx="9873940" cy="6800254"/>
          </a:xfrm>
          <a:prstGeom prst="rect">
            <a:avLst/>
          </a:prstGeom>
        </p:spPr>
      </p:pic>
      <p:sp>
        <p:nvSpPr>
          <p:cNvPr id="5" name="Elipse 4"/>
          <p:cNvSpPr/>
          <p:nvPr/>
        </p:nvSpPr>
        <p:spPr>
          <a:xfrm>
            <a:off x="4824277" y="6075448"/>
            <a:ext cx="182063" cy="149032"/>
          </a:xfrm>
          <a:prstGeom prst="ellipse">
            <a:avLst/>
          </a:prstGeom>
          <a:solidFill>
            <a:srgbClr val="8BCB3B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96" name="Elipse 395"/>
          <p:cNvSpPr/>
          <p:nvPr/>
        </p:nvSpPr>
        <p:spPr>
          <a:xfrm>
            <a:off x="4832817" y="6296875"/>
            <a:ext cx="182063" cy="149032"/>
          </a:xfrm>
          <a:prstGeom prst="ellipse">
            <a:avLst/>
          </a:prstGeom>
          <a:solidFill>
            <a:srgbClr val="19AFDB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97" name="CaixaDeTexto 396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5001493" y="6012740"/>
            <a:ext cx="24661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Laboratórios Virtuais da Embrapa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98" name="CaixaDeTexto 397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5004969" y="6256382"/>
            <a:ext cx="2411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Projetos da Embrapa no Exterior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6501237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/>
          <p:cNvPicPr>
            <a:picLocks noChangeAspect="1"/>
          </p:cNvPicPr>
          <p:nvPr/>
        </p:nvPicPr>
        <p:blipFill rotWithShape="1">
          <a:blip r:embed="rId2"/>
          <a:srcRect l="14425" b="28024"/>
          <a:stretch/>
        </p:blipFill>
        <p:spPr>
          <a:xfrm>
            <a:off x="718216" y="-113064"/>
            <a:ext cx="11188133" cy="6098010"/>
          </a:xfrm>
          <a:prstGeom prst="rect">
            <a:avLst/>
          </a:prstGeom>
          <a:effectLst>
            <a:softEdge rad="914400"/>
          </a:effectLst>
        </p:spPr>
      </p:pic>
      <p:grpSp>
        <p:nvGrpSpPr>
          <p:cNvPr id="42" name="!!mundi">
            <a:extLst>
              <a:ext uri="{FF2B5EF4-FFF2-40B4-BE49-F238E27FC236}">
                <a16:creationId xmlns="" xmlns:a16="http://schemas.microsoft.com/office/drawing/2014/main" id="{A0599FB0-6BF2-944A-9764-2C37026EB1BF}"/>
              </a:ext>
            </a:extLst>
          </p:cNvPr>
          <p:cNvGrpSpPr/>
          <p:nvPr/>
        </p:nvGrpSpPr>
        <p:grpSpPr>
          <a:xfrm>
            <a:off x="613166" y="540036"/>
            <a:ext cx="10492725" cy="5720641"/>
            <a:chOff x="101601" y="234950"/>
            <a:chExt cx="10706099" cy="6623050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43" name="Greenland">
              <a:extLst>
                <a:ext uri="{FF2B5EF4-FFF2-40B4-BE49-F238E27FC236}">
                  <a16:creationId xmlns="" xmlns:a16="http://schemas.microsoft.com/office/drawing/2014/main" id="{05B08E3D-BAAB-6F48-ABF0-3C72FEA645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0888" y="234950"/>
              <a:ext cx="1722437" cy="2532063"/>
            </a:xfrm>
            <a:custGeom>
              <a:avLst/>
              <a:gdLst>
                <a:gd name="T0" fmla="*/ 372 w 414"/>
                <a:gd name="T1" fmla="*/ 146 h 608"/>
                <a:gd name="T2" fmla="*/ 380 w 414"/>
                <a:gd name="T3" fmla="*/ 163 h 608"/>
                <a:gd name="T4" fmla="*/ 362 w 414"/>
                <a:gd name="T5" fmla="*/ 204 h 608"/>
                <a:gd name="T6" fmla="*/ 353 w 414"/>
                <a:gd name="T7" fmla="*/ 248 h 608"/>
                <a:gd name="T8" fmla="*/ 351 w 414"/>
                <a:gd name="T9" fmla="*/ 277 h 608"/>
                <a:gd name="T10" fmla="*/ 358 w 414"/>
                <a:gd name="T11" fmla="*/ 310 h 608"/>
                <a:gd name="T12" fmla="*/ 357 w 414"/>
                <a:gd name="T13" fmla="*/ 342 h 608"/>
                <a:gd name="T14" fmla="*/ 352 w 414"/>
                <a:gd name="T15" fmla="*/ 366 h 608"/>
                <a:gd name="T16" fmla="*/ 312 w 414"/>
                <a:gd name="T17" fmla="*/ 377 h 608"/>
                <a:gd name="T18" fmla="*/ 341 w 414"/>
                <a:gd name="T19" fmla="*/ 410 h 608"/>
                <a:gd name="T20" fmla="*/ 302 w 414"/>
                <a:gd name="T21" fmla="*/ 403 h 608"/>
                <a:gd name="T22" fmla="*/ 296 w 414"/>
                <a:gd name="T23" fmla="*/ 434 h 608"/>
                <a:gd name="T24" fmla="*/ 317 w 414"/>
                <a:gd name="T25" fmla="*/ 438 h 608"/>
                <a:gd name="T26" fmla="*/ 304 w 414"/>
                <a:gd name="T27" fmla="*/ 472 h 608"/>
                <a:gd name="T28" fmla="*/ 262 w 414"/>
                <a:gd name="T29" fmla="*/ 502 h 608"/>
                <a:gd name="T30" fmla="*/ 227 w 414"/>
                <a:gd name="T31" fmla="*/ 521 h 608"/>
                <a:gd name="T32" fmla="*/ 208 w 414"/>
                <a:gd name="T33" fmla="*/ 566 h 608"/>
                <a:gd name="T34" fmla="*/ 201 w 414"/>
                <a:gd name="T35" fmla="*/ 601 h 608"/>
                <a:gd name="T36" fmla="*/ 159 w 414"/>
                <a:gd name="T37" fmla="*/ 583 h 608"/>
                <a:gd name="T38" fmla="*/ 142 w 414"/>
                <a:gd name="T39" fmla="*/ 534 h 608"/>
                <a:gd name="T40" fmla="*/ 134 w 414"/>
                <a:gd name="T41" fmla="*/ 479 h 608"/>
                <a:gd name="T42" fmla="*/ 151 w 414"/>
                <a:gd name="T43" fmla="*/ 461 h 608"/>
                <a:gd name="T44" fmla="*/ 148 w 414"/>
                <a:gd name="T45" fmla="*/ 437 h 608"/>
                <a:gd name="T46" fmla="*/ 143 w 414"/>
                <a:gd name="T47" fmla="*/ 409 h 608"/>
                <a:gd name="T48" fmla="*/ 122 w 414"/>
                <a:gd name="T49" fmla="*/ 404 h 608"/>
                <a:gd name="T50" fmla="*/ 113 w 414"/>
                <a:gd name="T51" fmla="*/ 386 h 608"/>
                <a:gd name="T52" fmla="*/ 115 w 414"/>
                <a:gd name="T53" fmla="*/ 361 h 608"/>
                <a:gd name="T54" fmla="*/ 100 w 414"/>
                <a:gd name="T55" fmla="*/ 318 h 608"/>
                <a:gd name="T56" fmla="*/ 27 w 414"/>
                <a:gd name="T57" fmla="*/ 298 h 608"/>
                <a:gd name="T58" fmla="*/ 31 w 414"/>
                <a:gd name="T59" fmla="*/ 265 h 608"/>
                <a:gd name="T60" fmla="*/ 11 w 414"/>
                <a:gd name="T61" fmla="*/ 249 h 608"/>
                <a:gd name="T62" fmla="*/ 60 w 414"/>
                <a:gd name="T63" fmla="*/ 167 h 608"/>
                <a:gd name="T64" fmla="*/ 66 w 414"/>
                <a:gd name="T65" fmla="*/ 127 h 608"/>
                <a:gd name="T66" fmla="*/ 92 w 414"/>
                <a:gd name="T67" fmla="*/ 96 h 608"/>
                <a:gd name="T68" fmla="*/ 141 w 414"/>
                <a:gd name="T69" fmla="*/ 100 h 608"/>
                <a:gd name="T70" fmla="*/ 173 w 414"/>
                <a:gd name="T71" fmla="*/ 90 h 608"/>
                <a:gd name="T72" fmla="*/ 206 w 414"/>
                <a:gd name="T73" fmla="*/ 70 h 608"/>
                <a:gd name="T74" fmla="*/ 180 w 414"/>
                <a:gd name="T75" fmla="*/ 48 h 608"/>
                <a:gd name="T76" fmla="*/ 205 w 414"/>
                <a:gd name="T77" fmla="*/ 32 h 608"/>
                <a:gd name="T78" fmla="*/ 229 w 414"/>
                <a:gd name="T79" fmla="*/ 8 h 608"/>
                <a:gd name="T80" fmla="*/ 302 w 414"/>
                <a:gd name="T81" fmla="*/ 25 h 608"/>
                <a:gd name="T82" fmla="*/ 284 w 414"/>
                <a:gd name="T83" fmla="*/ 30 h 608"/>
                <a:gd name="T84" fmla="*/ 330 w 414"/>
                <a:gd name="T85" fmla="*/ 75 h 608"/>
                <a:gd name="T86" fmla="*/ 322 w 414"/>
                <a:gd name="T87" fmla="*/ 89 h 608"/>
                <a:gd name="T88" fmla="*/ 330 w 414"/>
                <a:gd name="T89" fmla="*/ 148 h 608"/>
                <a:gd name="T90" fmla="*/ 377 w 414"/>
                <a:gd name="T91" fmla="*/ 106 h 608"/>
                <a:gd name="T92" fmla="*/ 301 w 414"/>
                <a:gd name="T93" fmla="*/ 426 h 608"/>
                <a:gd name="T94" fmla="*/ 326 w 414"/>
                <a:gd name="T95" fmla="*/ 386 h 608"/>
                <a:gd name="T96" fmla="*/ 225 w 414"/>
                <a:gd name="T97" fmla="*/ 29 h 608"/>
                <a:gd name="T98" fmla="*/ 364 w 414"/>
                <a:gd name="T99" fmla="*/ 169 h 608"/>
                <a:gd name="T100" fmla="*/ 11 w 414"/>
                <a:gd name="T101" fmla="*/ 266 h 608"/>
                <a:gd name="T102" fmla="*/ 129 w 414"/>
                <a:gd name="T103" fmla="*/ 423 h 608"/>
                <a:gd name="T104" fmla="*/ 137 w 414"/>
                <a:gd name="T105" fmla="*/ 446 h 608"/>
                <a:gd name="T106" fmla="*/ 136 w 414"/>
                <a:gd name="T107" fmla="*/ 80 h 608"/>
                <a:gd name="T108" fmla="*/ 112 w 414"/>
                <a:gd name="T109" fmla="*/ 360 h 608"/>
                <a:gd name="T110" fmla="*/ 207 w 414"/>
                <a:gd name="T111" fmla="*/ 22 h 608"/>
                <a:gd name="T112" fmla="*/ 366 w 414"/>
                <a:gd name="T113" fmla="*/ 225 h 608"/>
                <a:gd name="T114" fmla="*/ 117 w 414"/>
                <a:gd name="T115" fmla="*/ 406 h 608"/>
                <a:gd name="T116" fmla="*/ 352 w 414"/>
                <a:gd name="T117" fmla="*/ 239 h 608"/>
                <a:gd name="T118" fmla="*/ 132 w 414"/>
                <a:gd name="T119" fmla="*/ 476 h 608"/>
                <a:gd name="T120" fmla="*/ 363 w 414"/>
                <a:gd name="T121" fmla="*/ 243 h 608"/>
                <a:gd name="T122" fmla="*/ 346 w 414"/>
                <a:gd name="T123" fmla="*/ 291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4" h="608"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201" y="567"/>
                  </a:move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lose/>
                  <a:moveTo>
                    <a:pt x="297" y="433"/>
                  </a:move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372" y="146"/>
                  </a:moveTo>
                  <a:cubicBezTo>
                    <a:pt x="372" y="146"/>
                    <a:pt x="372" y="146"/>
                    <a:pt x="373" y="146"/>
                  </a:cubicBezTo>
                  <a:cubicBezTo>
                    <a:pt x="372" y="146"/>
                    <a:pt x="372" y="146"/>
                    <a:pt x="372" y="146"/>
                  </a:cubicBezTo>
                  <a:close/>
                  <a:moveTo>
                    <a:pt x="413" y="115"/>
                  </a:moveTo>
                  <a:cubicBezTo>
                    <a:pt x="413" y="117"/>
                    <a:pt x="411" y="120"/>
                    <a:pt x="409" y="121"/>
                  </a:cubicBezTo>
                  <a:cubicBezTo>
                    <a:pt x="407" y="121"/>
                    <a:pt x="406" y="123"/>
                    <a:pt x="406" y="124"/>
                  </a:cubicBezTo>
                  <a:cubicBezTo>
                    <a:pt x="406" y="126"/>
                    <a:pt x="405" y="127"/>
                    <a:pt x="403" y="127"/>
                  </a:cubicBezTo>
                  <a:cubicBezTo>
                    <a:pt x="403" y="129"/>
                    <a:pt x="400" y="131"/>
                    <a:pt x="400" y="133"/>
                  </a:cubicBezTo>
                  <a:cubicBezTo>
                    <a:pt x="399" y="134"/>
                    <a:pt x="398" y="134"/>
                    <a:pt x="397" y="133"/>
                  </a:cubicBezTo>
                  <a:cubicBezTo>
                    <a:pt x="395" y="133"/>
                    <a:pt x="394" y="134"/>
                    <a:pt x="393" y="135"/>
                  </a:cubicBezTo>
                  <a:cubicBezTo>
                    <a:pt x="392" y="135"/>
                    <a:pt x="392" y="136"/>
                    <a:pt x="393" y="136"/>
                  </a:cubicBezTo>
                  <a:cubicBezTo>
                    <a:pt x="393" y="137"/>
                    <a:pt x="393" y="136"/>
                    <a:pt x="394" y="136"/>
                  </a:cubicBezTo>
                  <a:cubicBezTo>
                    <a:pt x="395" y="134"/>
                    <a:pt x="397" y="136"/>
                    <a:pt x="399" y="136"/>
                  </a:cubicBezTo>
                  <a:cubicBezTo>
                    <a:pt x="399" y="136"/>
                    <a:pt x="399" y="136"/>
                    <a:pt x="399" y="137"/>
                  </a:cubicBezTo>
                  <a:cubicBezTo>
                    <a:pt x="397" y="138"/>
                    <a:pt x="397" y="141"/>
                    <a:pt x="394" y="142"/>
                  </a:cubicBezTo>
                  <a:cubicBezTo>
                    <a:pt x="394" y="142"/>
                    <a:pt x="394" y="143"/>
                    <a:pt x="393" y="143"/>
                  </a:cubicBezTo>
                  <a:cubicBezTo>
                    <a:pt x="392" y="146"/>
                    <a:pt x="390" y="146"/>
                    <a:pt x="387" y="146"/>
                  </a:cubicBezTo>
                  <a:cubicBezTo>
                    <a:pt x="387" y="146"/>
                    <a:pt x="387" y="146"/>
                    <a:pt x="387" y="147"/>
                  </a:cubicBezTo>
                  <a:cubicBezTo>
                    <a:pt x="387" y="149"/>
                    <a:pt x="385" y="150"/>
                    <a:pt x="383" y="150"/>
                  </a:cubicBezTo>
                  <a:cubicBezTo>
                    <a:pt x="383" y="150"/>
                    <a:pt x="382" y="150"/>
                    <a:pt x="382" y="150"/>
                  </a:cubicBezTo>
                  <a:cubicBezTo>
                    <a:pt x="381" y="150"/>
                    <a:pt x="380" y="149"/>
                    <a:pt x="379" y="149"/>
                  </a:cubicBezTo>
                  <a:cubicBezTo>
                    <a:pt x="377" y="149"/>
                    <a:pt x="375" y="149"/>
                    <a:pt x="374" y="146"/>
                  </a:cubicBezTo>
                  <a:cubicBezTo>
                    <a:pt x="374" y="146"/>
                    <a:pt x="373" y="146"/>
                    <a:pt x="373" y="146"/>
                  </a:cubicBezTo>
                  <a:cubicBezTo>
                    <a:pt x="374" y="149"/>
                    <a:pt x="372" y="150"/>
                    <a:pt x="370" y="151"/>
                  </a:cubicBezTo>
                  <a:cubicBezTo>
                    <a:pt x="369" y="152"/>
                    <a:pt x="368" y="153"/>
                    <a:pt x="366" y="152"/>
                  </a:cubicBezTo>
                  <a:cubicBezTo>
                    <a:pt x="365" y="152"/>
                    <a:pt x="365" y="151"/>
                    <a:pt x="364" y="152"/>
                  </a:cubicBezTo>
                  <a:cubicBezTo>
                    <a:pt x="365" y="155"/>
                    <a:pt x="370" y="157"/>
                    <a:pt x="373" y="155"/>
                  </a:cubicBezTo>
                  <a:cubicBezTo>
                    <a:pt x="373" y="155"/>
                    <a:pt x="374" y="154"/>
                    <a:pt x="375" y="154"/>
                  </a:cubicBezTo>
                  <a:cubicBezTo>
                    <a:pt x="376" y="153"/>
                    <a:pt x="377" y="153"/>
                    <a:pt x="378" y="154"/>
                  </a:cubicBezTo>
                  <a:cubicBezTo>
                    <a:pt x="379" y="156"/>
                    <a:pt x="381" y="157"/>
                    <a:pt x="382" y="157"/>
                  </a:cubicBezTo>
                  <a:cubicBezTo>
                    <a:pt x="384" y="157"/>
                    <a:pt x="385" y="158"/>
                    <a:pt x="383" y="160"/>
                  </a:cubicBezTo>
                  <a:cubicBezTo>
                    <a:pt x="383" y="160"/>
                    <a:pt x="383" y="161"/>
                    <a:pt x="382" y="162"/>
                  </a:cubicBezTo>
                  <a:cubicBezTo>
                    <a:pt x="382" y="162"/>
                    <a:pt x="381" y="164"/>
                    <a:pt x="380" y="162"/>
                  </a:cubicBezTo>
                  <a:cubicBezTo>
                    <a:pt x="380" y="162"/>
                    <a:pt x="380" y="163"/>
                    <a:pt x="380" y="163"/>
                  </a:cubicBezTo>
                  <a:cubicBezTo>
                    <a:pt x="380" y="166"/>
                    <a:pt x="379" y="168"/>
                    <a:pt x="376" y="168"/>
                  </a:cubicBezTo>
                  <a:cubicBezTo>
                    <a:pt x="375" y="168"/>
                    <a:pt x="374" y="168"/>
                    <a:pt x="373" y="168"/>
                  </a:cubicBezTo>
                  <a:cubicBezTo>
                    <a:pt x="372" y="168"/>
                    <a:pt x="372" y="168"/>
                    <a:pt x="371" y="168"/>
                  </a:cubicBezTo>
                  <a:cubicBezTo>
                    <a:pt x="370" y="167"/>
                    <a:pt x="369" y="169"/>
                    <a:pt x="368" y="168"/>
                  </a:cubicBezTo>
                  <a:cubicBezTo>
                    <a:pt x="367" y="168"/>
                    <a:pt x="366" y="168"/>
                    <a:pt x="366" y="167"/>
                  </a:cubicBezTo>
                  <a:cubicBezTo>
                    <a:pt x="364" y="167"/>
                    <a:pt x="363" y="165"/>
                    <a:pt x="361" y="165"/>
                  </a:cubicBezTo>
                  <a:cubicBezTo>
                    <a:pt x="360" y="165"/>
                    <a:pt x="360" y="165"/>
                    <a:pt x="359" y="164"/>
                  </a:cubicBezTo>
                  <a:cubicBezTo>
                    <a:pt x="359" y="165"/>
                    <a:pt x="358" y="166"/>
                    <a:pt x="358" y="167"/>
                  </a:cubicBezTo>
                  <a:cubicBezTo>
                    <a:pt x="357" y="169"/>
                    <a:pt x="356" y="171"/>
                    <a:pt x="354" y="171"/>
                  </a:cubicBezTo>
                  <a:cubicBezTo>
                    <a:pt x="356" y="172"/>
                    <a:pt x="356" y="172"/>
                    <a:pt x="355" y="174"/>
                  </a:cubicBezTo>
                  <a:cubicBezTo>
                    <a:pt x="353" y="175"/>
                    <a:pt x="355" y="176"/>
                    <a:pt x="354" y="176"/>
                  </a:cubicBezTo>
                  <a:cubicBezTo>
                    <a:pt x="354" y="177"/>
                    <a:pt x="354" y="178"/>
                    <a:pt x="354" y="179"/>
                  </a:cubicBezTo>
                  <a:cubicBezTo>
                    <a:pt x="353" y="180"/>
                    <a:pt x="352" y="181"/>
                    <a:pt x="355" y="181"/>
                  </a:cubicBezTo>
                  <a:cubicBezTo>
                    <a:pt x="356" y="181"/>
                    <a:pt x="355" y="183"/>
                    <a:pt x="355" y="184"/>
                  </a:cubicBezTo>
                  <a:cubicBezTo>
                    <a:pt x="356" y="184"/>
                    <a:pt x="356" y="183"/>
                    <a:pt x="356" y="182"/>
                  </a:cubicBezTo>
                  <a:cubicBezTo>
                    <a:pt x="356" y="178"/>
                    <a:pt x="359" y="175"/>
                    <a:pt x="362" y="173"/>
                  </a:cubicBezTo>
                  <a:cubicBezTo>
                    <a:pt x="363" y="173"/>
                    <a:pt x="363" y="173"/>
                    <a:pt x="364" y="173"/>
                  </a:cubicBezTo>
                  <a:cubicBezTo>
                    <a:pt x="366" y="174"/>
                    <a:pt x="367" y="172"/>
                    <a:pt x="368" y="172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1" y="171"/>
                    <a:pt x="372" y="172"/>
                    <a:pt x="374" y="173"/>
                  </a:cubicBezTo>
                  <a:cubicBezTo>
                    <a:pt x="375" y="175"/>
                    <a:pt x="374" y="176"/>
                    <a:pt x="373" y="176"/>
                  </a:cubicBezTo>
                  <a:cubicBezTo>
                    <a:pt x="373" y="178"/>
                    <a:pt x="373" y="179"/>
                    <a:pt x="372" y="180"/>
                  </a:cubicBezTo>
                  <a:cubicBezTo>
                    <a:pt x="372" y="182"/>
                    <a:pt x="371" y="183"/>
                    <a:pt x="370" y="185"/>
                  </a:cubicBezTo>
                  <a:cubicBezTo>
                    <a:pt x="369" y="187"/>
                    <a:pt x="368" y="187"/>
                    <a:pt x="366" y="186"/>
                  </a:cubicBezTo>
                  <a:cubicBezTo>
                    <a:pt x="366" y="186"/>
                    <a:pt x="365" y="186"/>
                    <a:pt x="365" y="186"/>
                  </a:cubicBezTo>
                  <a:cubicBezTo>
                    <a:pt x="362" y="185"/>
                    <a:pt x="360" y="186"/>
                    <a:pt x="360" y="188"/>
                  </a:cubicBezTo>
                  <a:cubicBezTo>
                    <a:pt x="360" y="191"/>
                    <a:pt x="359" y="194"/>
                    <a:pt x="358" y="196"/>
                  </a:cubicBezTo>
                  <a:cubicBezTo>
                    <a:pt x="358" y="197"/>
                    <a:pt x="358" y="198"/>
                    <a:pt x="359" y="198"/>
                  </a:cubicBezTo>
                  <a:cubicBezTo>
                    <a:pt x="360" y="199"/>
                    <a:pt x="359" y="201"/>
                    <a:pt x="359" y="202"/>
                  </a:cubicBezTo>
                  <a:cubicBezTo>
                    <a:pt x="361" y="201"/>
                    <a:pt x="362" y="202"/>
                    <a:pt x="363" y="202"/>
                  </a:cubicBezTo>
                  <a:cubicBezTo>
                    <a:pt x="363" y="203"/>
                    <a:pt x="362" y="204"/>
                    <a:pt x="362" y="204"/>
                  </a:cubicBezTo>
                  <a:cubicBezTo>
                    <a:pt x="362" y="204"/>
                    <a:pt x="363" y="205"/>
                    <a:pt x="363" y="205"/>
                  </a:cubicBezTo>
                  <a:cubicBezTo>
                    <a:pt x="363" y="206"/>
                    <a:pt x="362" y="207"/>
                    <a:pt x="361" y="207"/>
                  </a:cubicBezTo>
                  <a:cubicBezTo>
                    <a:pt x="360" y="208"/>
                    <a:pt x="360" y="206"/>
                    <a:pt x="360" y="206"/>
                  </a:cubicBezTo>
                  <a:cubicBezTo>
                    <a:pt x="360" y="207"/>
                    <a:pt x="360" y="209"/>
                    <a:pt x="358" y="208"/>
                  </a:cubicBezTo>
                  <a:cubicBezTo>
                    <a:pt x="358" y="208"/>
                    <a:pt x="357" y="208"/>
                    <a:pt x="357" y="208"/>
                  </a:cubicBezTo>
                  <a:cubicBezTo>
                    <a:pt x="356" y="210"/>
                    <a:pt x="356" y="212"/>
                    <a:pt x="357" y="214"/>
                  </a:cubicBezTo>
                  <a:cubicBezTo>
                    <a:pt x="358" y="216"/>
                    <a:pt x="356" y="218"/>
                    <a:pt x="354" y="217"/>
                  </a:cubicBezTo>
                  <a:cubicBezTo>
                    <a:pt x="351" y="217"/>
                    <a:pt x="351" y="217"/>
                    <a:pt x="352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49" y="218"/>
                    <a:pt x="349" y="219"/>
                    <a:pt x="349" y="220"/>
                  </a:cubicBezTo>
                  <a:cubicBezTo>
                    <a:pt x="349" y="221"/>
                    <a:pt x="349" y="222"/>
                    <a:pt x="349" y="223"/>
                  </a:cubicBezTo>
                  <a:cubicBezTo>
                    <a:pt x="349" y="223"/>
                    <a:pt x="350" y="223"/>
                    <a:pt x="350" y="224"/>
                  </a:cubicBezTo>
                  <a:cubicBezTo>
                    <a:pt x="350" y="224"/>
                    <a:pt x="350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8" y="225"/>
                    <a:pt x="347" y="224"/>
                    <a:pt x="347" y="225"/>
                  </a:cubicBezTo>
                  <a:cubicBezTo>
                    <a:pt x="347" y="226"/>
                    <a:pt x="348" y="225"/>
                    <a:pt x="349" y="225"/>
                  </a:cubicBezTo>
                  <a:cubicBezTo>
                    <a:pt x="350" y="225"/>
                    <a:pt x="351" y="226"/>
                    <a:pt x="350" y="227"/>
                  </a:cubicBezTo>
                  <a:cubicBezTo>
                    <a:pt x="350" y="228"/>
                    <a:pt x="349" y="228"/>
                    <a:pt x="348" y="228"/>
                  </a:cubicBezTo>
                  <a:cubicBezTo>
                    <a:pt x="348" y="229"/>
                    <a:pt x="349" y="229"/>
                    <a:pt x="348" y="230"/>
                  </a:cubicBezTo>
                  <a:cubicBezTo>
                    <a:pt x="349" y="233"/>
                    <a:pt x="347" y="235"/>
                    <a:pt x="347" y="238"/>
                  </a:cubicBezTo>
                  <a:cubicBezTo>
                    <a:pt x="348" y="239"/>
                    <a:pt x="347" y="240"/>
                    <a:pt x="347" y="241"/>
                  </a:cubicBezTo>
                  <a:cubicBezTo>
                    <a:pt x="346" y="244"/>
                    <a:pt x="344" y="246"/>
                    <a:pt x="344" y="250"/>
                  </a:cubicBezTo>
                  <a:cubicBezTo>
                    <a:pt x="344" y="251"/>
                    <a:pt x="344" y="253"/>
                    <a:pt x="342" y="255"/>
                  </a:cubicBezTo>
                  <a:cubicBezTo>
                    <a:pt x="342" y="255"/>
                    <a:pt x="342" y="255"/>
                    <a:pt x="342" y="255"/>
                  </a:cubicBezTo>
                  <a:cubicBezTo>
                    <a:pt x="342" y="255"/>
                    <a:pt x="342" y="256"/>
                    <a:pt x="342" y="256"/>
                  </a:cubicBezTo>
                  <a:cubicBezTo>
                    <a:pt x="344" y="256"/>
                    <a:pt x="345" y="256"/>
                    <a:pt x="346" y="256"/>
                  </a:cubicBezTo>
                  <a:cubicBezTo>
                    <a:pt x="346" y="253"/>
                    <a:pt x="348" y="250"/>
                    <a:pt x="349" y="247"/>
                  </a:cubicBezTo>
                  <a:cubicBezTo>
                    <a:pt x="350" y="246"/>
                    <a:pt x="351" y="246"/>
                    <a:pt x="351" y="247"/>
                  </a:cubicBezTo>
                  <a:cubicBezTo>
                    <a:pt x="351" y="249"/>
                    <a:pt x="352" y="249"/>
                    <a:pt x="353" y="250"/>
                  </a:cubicBezTo>
                  <a:cubicBezTo>
                    <a:pt x="354" y="251"/>
                    <a:pt x="355" y="252"/>
                    <a:pt x="356" y="252"/>
                  </a:cubicBezTo>
                  <a:cubicBezTo>
                    <a:pt x="355" y="250"/>
                    <a:pt x="354" y="249"/>
                    <a:pt x="353" y="248"/>
                  </a:cubicBezTo>
                  <a:cubicBezTo>
                    <a:pt x="355" y="247"/>
                    <a:pt x="356" y="248"/>
                    <a:pt x="357" y="249"/>
                  </a:cubicBezTo>
                  <a:cubicBezTo>
                    <a:pt x="357" y="249"/>
                    <a:pt x="358" y="250"/>
                    <a:pt x="359" y="250"/>
                  </a:cubicBezTo>
                  <a:cubicBezTo>
                    <a:pt x="360" y="250"/>
                    <a:pt x="361" y="251"/>
                    <a:pt x="361" y="252"/>
                  </a:cubicBezTo>
                  <a:cubicBezTo>
                    <a:pt x="360" y="253"/>
                    <a:pt x="359" y="253"/>
                    <a:pt x="359" y="252"/>
                  </a:cubicBezTo>
                  <a:cubicBezTo>
                    <a:pt x="358" y="252"/>
                    <a:pt x="358" y="252"/>
                    <a:pt x="358" y="253"/>
                  </a:cubicBezTo>
                  <a:cubicBezTo>
                    <a:pt x="358" y="253"/>
                    <a:pt x="358" y="253"/>
                    <a:pt x="358" y="253"/>
                  </a:cubicBezTo>
                  <a:cubicBezTo>
                    <a:pt x="360" y="254"/>
                    <a:pt x="361" y="254"/>
                    <a:pt x="361" y="256"/>
                  </a:cubicBezTo>
                  <a:cubicBezTo>
                    <a:pt x="362" y="257"/>
                    <a:pt x="363" y="258"/>
                    <a:pt x="362" y="259"/>
                  </a:cubicBezTo>
                  <a:cubicBezTo>
                    <a:pt x="361" y="259"/>
                    <a:pt x="361" y="261"/>
                    <a:pt x="359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6" y="257"/>
                    <a:pt x="355" y="255"/>
                    <a:pt x="353" y="256"/>
                  </a:cubicBezTo>
                  <a:cubicBezTo>
                    <a:pt x="352" y="256"/>
                    <a:pt x="352" y="256"/>
                    <a:pt x="351" y="256"/>
                  </a:cubicBezTo>
                  <a:cubicBezTo>
                    <a:pt x="351" y="256"/>
                    <a:pt x="350" y="256"/>
                    <a:pt x="350" y="257"/>
                  </a:cubicBezTo>
                  <a:cubicBezTo>
                    <a:pt x="350" y="258"/>
                    <a:pt x="351" y="258"/>
                    <a:pt x="351" y="259"/>
                  </a:cubicBezTo>
                  <a:cubicBezTo>
                    <a:pt x="354" y="259"/>
                    <a:pt x="354" y="259"/>
                    <a:pt x="353" y="261"/>
                  </a:cubicBezTo>
                  <a:cubicBezTo>
                    <a:pt x="353" y="262"/>
                    <a:pt x="352" y="262"/>
                    <a:pt x="351" y="262"/>
                  </a:cubicBezTo>
                  <a:cubicBezTo>
                    <a:pt x="351" y="261"/>
                    <a:pt x="350" y="261"/>
                    <a:pt x="350" y="262"/>
                  </a:cubicBezTo>
                  <a:cubicBezTo>
                    <a:pt x="350" y="263"/>
                    <a:pt x="351" y="263"/>
                    <a:pt x="352" y="263"/>
                  </a:cubicBezTo>
                  <a:cubicBezTo>
                    <a:pt x="353" y="263"/>
                    <a:pt x="354" y="264"/>
                    <a:pt x="355" y="264"/>
                  </a:cubicBezTo>
                  <a:cubicBezTo>
                    <a:pt x="355" y="264"/>
                    <a:pt x="355" y="264"/>
                    <a:pt x="355" y="265"/>
                  </a:cubicBezTo>
                  <a:cubicBezTo>
                    <a:pt x="354" y="265"/>
                    <a:pt x="352" y="264"/>
                    <a:pt x="353" y="265"/>
                  </a:cubicBezTo>
                  <a:cubicBezTo>
                    <a:pt x="353" y="267"/>
                    <a:pt x="354" y="266"/>
                    <a:pt x="355" y="266"/>
                  </a:cubicBezTo>
                  <a:cubicBezTo>
                    <a:pt x="358" y="265"/>
                    <a:pt x="359" y="267"/>
                    <a:pt x="359" y="269"/>
                  </a:cubicBezTo>
                  <a:cubicBezTo>
                    <a:pt x="359" y="270"/>
                    <a:pt x="360" y="270"/>
                    <a:pt x="361" y="270"/>
                  </a:cubicBezTo>
                  <a:cubicBezTo>
                    <a:pt x="362" y="270"/>
                    <a:pt x="361" y="269"/>
                    <a:pt x="361" y="269"/>
                  </a:cubicBezTo>
                  <a:cubicBezTo>
                    <a:pt x="362" y="267"/>
                    <a:pt x="365" y="266"/>
                    <a:pt x="366" y="268"/>
                  </a:cubicBezTo>
                  <a:cubicBezTo>
                    <a:pt x="367" y="269"/>
                    <a:pt x="368" y="271"/>
                    <a:pt x="367" y="273"/>
                  </a:cubicBezTo>
                  <a:cubicBezTo>
                    <a:pt x="368" y="276"/>
                    <a:pt x="367" y="279"/>
                    <a:pt x="366" y="282"/>
                  </a:cubicBezTo>
                  <a:cubicBezTo>
                    <a:pt x="366" y="283"/>
                    <a:pt x="365" y="284"/>
                    <a:pt x="363" y="283"/>
                  </a:cubicBezTo>
                  <a:cubicBezTo>
                    <a:pt x="362" y="282"/>
                    <a:pt x="361" y="282"/>
                    <a:pt x="360" y="281"/>
                  </a:cubicBezTo>
                  <a:cubicBezTo>
                    <a:pt x="357" y="279"/>
                    <a:pt x="354" y="279"/>
                    <a:pt x="351" y="277"/>
                  </a:cubicBezTo>
                  <a:cubicBezTo>
                    <a:pt x="350" y="278"/>
                    <a:pt x="349" y="277"/>
                    <a:pt x="349" y="278"/>
                  </a:cubicBezTo>
                  <a:cubicBezTo>
                    <a:pt x="349" y="278"/>
                    <a:pt x="349" y="279"/>
                    <a:pt x="349" y="279"/>
                  </a:cubicBezTo>
                  <a:cubicBezTo>
                    <a:pt x="350" y="279"/>
                    <a:pt x="351" y="278"/>
                    <a:pt x="351" y="279"/>
                  </a:cubicBezTo>
                  <a:cubicBezTo>
                    <a:pt x="351" y="280"/>
                    <a:pt x="351" y="280"/>
                    <a:pt x="351" y="280"/>
                  </a:cubicBezTo>
                  <a:cubicBezTo>
                    <a:pt x="350" y="281"/>
                    <a:pt x="349" y="281"/>
                    <a:pt x="349" y="280"/>
                  </a:cubicBezTo>
                  <a:cubicBezTo>
                    <a:pt x="348" y="280"/>
                    <a:pt x="347" y="280"/>
                    <a:pt x="347" y="280"/>
                  </a:cubicBezTo>
                  <a:cubicBezTo>
                    <a:pt x="346" y="280"/>
                    <a:pt x="345" y="280"/>
                    <a:pt x="344" y="280"/>
                  </a:cubicBezTo>
                  <a:cubicBezTo>
                    <a:pt x="346" y="281"/>
                    <a:pt x="347" y="281"/>
                    <a:pt x="349" y="281"/>
                  </a:cubicBezTo>
                  <a:cubicBezTo>
                    <a:pt x="349" y="283"/>
                    <a:pt x="345" y="286"/>
                    <a:pt x="344" y="286"/>
                  </a:cubicBezTo>
                  <a:cubicBezTo>
                    <a:pt x="344" y="286"/>
                    <a:pt x="343" y="285"/>
                    <a:pt x="343" y="285"/>
                  </a:cubicBezTo>
                  <a:cubicBezTo>
                    <a:pt x="343" y="284"/>
                    <a:pt x="342" y="283"/>
                    <a:pt x="341" y="282"/>
                  </a:cubicBezTo>
                  <a:cubicBezTo>
                    <a:pt x="341" y="282"/>
                    <a:pt x="341" y="281"/>
                    <a:pt x="340" y="281"/>
                  </a:cubicBezTo>
                  <a:cubicBezTo>
                    <a:pt x="340" y="282"/>
                    <a:pt x="339" y="282"/>
                    <a:pt x="340" y="283"/>
                  </a:cubicBezTo>
                  <a:cubicBezTo>
                    <a:pt x="340" y="283"/>
                    <a:pt x="340" y="283"/>
                    <a:pt x="340" y="283"/>
                  </a:cubicBezTo>
                  <a:cubicBezTo>
                    <a:pt x="336" y="285"/>
                    <a:pt x="339" y="287"/>
                    <a:pt x="339" y="289"/>
                  </a:cubicBezTo>
                  <a:cubicBezTo>
                    <a:pt x="340" y="287"/>
                    <a:pt x="342" y="287"/>
                    <a:pt x="343" y="288"/>
                  </a:cubicBezTo>
                  <a:cubicBezTo>
                    <a:pt x="344" y="289"/>
                    <a:pt x="343" y="291"/>
                    <a:pt x="342" y="292"/>
                  </a:cubicBezTo>
                  <a:cubicBezTo>
                    <a:pt x="345" y="293"/>
                    <a:pt x="345" y="294"/>
                    <a:pt x="344" y="298"/>
                  </a:cubicBezTo>
                  <a:cubicBezTo>
                    <a:pt x="345" y="298"/>
                    <a:pt x="346" y="299"/>
                    <a:pt x="346" y="299"/>
                  </a:cubicBezTo>
                  <a:cubicBezTo>
                    <a:pt x="347" y="299"/>
                    <a:pt x="347" y="299"/>
                    <a:pt x="348" y="299"/>
                  </a:cubicBezTo>
                  <a:cubicBezTo>
                    <a:pt x="348" y="296"/>
                    <a:pt x="349" y="296"/>
                    <a:pt x="351" y="298"/>
                  </a:cubicBezTo>
                  <a:cubicBezTo>
                    <a:pt x="352" y="299"/>
                    <a:pt x="352" y="299"/>
                    <a:pt x="354" y="298"/>
                  </a:cubicBezTo>
                  <a:cubicBezTo>
                    <a:pt x="355" y="298"/>
                    <a:pt x="356" y="298"/>
                    <a:pt x="356" y="299"/>
                  </a:cubicBezTo>
                  <a:cubicBezTo>
                    <a:pt x="356" y="300"/>
                    <a:pt x="359" y="302"/>
                    <a:pt x="356" y="303"/>
                  </a:cubicBezTo>
                  <a:cubicBezTo>
                    <a:pt x="355" y="303"/>
                    <a:pt x="355" y="303"/>
                    <a:pt x="354" y="304"/>
                  </a:cubicBezTo>
                  <a:cubicBezTo>
                    <a:pt x="354" y="305"/>
                    <a:pt x="352" y="305"/>
                    <a:pt x="351" y="305"/>
                  </a:cubicBezTo>
                  <a:cubicBezTo>
                    <a:pt x="348" y="304"/>
                    <a:pt x="346" y="305"/>
                    <a:pt x="343" y="306"/>
                  </a:cubicBezTo>
                  <a:cubicBezTo>
                    <a:pt x="345" y="306"/>
                    <a:pt x="347" y="306"/>
                    <a:pt x="349" y="306"/>
                  </a:cubicBezTo>
                  <a:cubicBezTo>
                    <a:pt x="350" y="306"/>
                    <a:pt x="352" y="306"/>
                    <a:pt x="353" y="307"/>
                  </a:cubicBezTo>
                  <a:cubicBezTo>
                    <a:pt x="353" y="307"/>
                    <a:pt x="354" y="307"/>
                    <a:pt x="354" y="307"/>
                  </a:cubicBezTo>
                  <a:cubicBezTo>
                    <a:pt x="356" y="306"/>
                    <a:pt x="357" y="308"/>
                    <a:pt x="358" y="310"/>
                  </a:cubicBezTo>
                  <a:cubicBezTo>
                    <a:pt x="358" y="310"/>
                    <a:pt x="358" y="310"/>
                    <a:pt x="358" y="311"/>
                  </a:cubicBezTo>
                  <a:cubicBezTo>
                    <a:pt x="359" y="312"/>
                    <a:pt x="358" y="313"/>
                    <a:pt x="358" y="314"/>
                  </a:cubicBezTo>
                  <a:cubicBezTo>
                    <a:pt x="358" y="315"/>
                    <a:pt x="359" y="316"/>
                    <a:pt x="359" y="317"/>
                  </a:cubicBezTo>
                  <a:cubicBezTo>
                    <a:pt x="360" y="319"/>
                    <a:pt x="360" y="322"/>
                    <a:pt x="359" y="324"/>
                  </a:cubicBezTo>
                  <a:cubicBezTo>
                    <a:pt x="360" y="327"/>
                    <a:pt x="359" y="327"/>
                    <a:pt x="357" y="328"/>
                  </a:cubicBezTo>
                  <a:cubicBezTo>
                    <a:pt x="356" y="327"/>
                    <a:pt x="356" y="326"/>
                    <a:pt x="356" y="326"/>
                  </a:cubicBezTo>
                  <a:cubicBezTo>
                    <a:pt x="356" y="324"/>
                    <a:pt x="355" y="324"/>
                    <a:pt x="354" y="323"/>
                  </a:cubicBezTo>
                  <a:cubicBezTo>
                    <a:pt x="353" y="323"/>
                    <a:pt x="351" y="325"/>
                    <a:pt x="350" y="323"/>
                  </a:cubicBezTo>
                  <a:cubicBezTo>
                    <a:pt x="349" y="322"/>
                    <a:pt x="348" y="321"/>
                    <a:pt x="347" y="319"/>
                  </a:cubicBezTo>
                  <a:cubicBezTo>
                    <a:pt x="347" y="319"/>
                    <a:pt x="346" y="318"/>
                    <a:pt x="345" y="317"/>
                  </a:cubicBezTo>
                  <a:cubicBezTo>
                    <a:pt x="345" y="317"/>
                    <a:pt x="344" y="316"/>
                    <a:pt x="344" y="316"/>
                  </a:cubicBezTo>
                  <a:cubicBezTo>
                    <a:pt x="343" y="315"/>
                    <a:pt x="342" y="315"/>
                    <a:pt x="341" y="314"/>
                  </a:cubicBezTo>
                  <a:cubicBezTo>
                    <a:pt x="340" y="314"/>
                    <a:pt x="342" y="315"/>
                    <a:pt x="341" y="315"/>
                  </a:cubicBezTo>
                  <a:cubicBezTo>
                    <a:pt x="342" y="315"/>
                    <a:pt x="343" y="316"/>
                    <a:pt x="343" y="317"/>
                  </a:cubicBezTo>
                  <a:cubicBezTo>
                    <a:pt x="345" y="318"/>
                    <a:pt x="346" y="318"/>
                    <a:pt x="344" y="320"/>
                  </a:cubicBezTo>
                  <a:cubicBezTo>
                    <a:pt x="344" y="320"/>
                    <a:pt x="344" y="320"/>
                    <a:pt x="344" y="320"/>
                  </a:cubicBezTo>
                  <a:cubicBezTo>
                    <a:pt x="346" y="320"/>
                    <a:pt x="346" y="322"/>
                    <a:pt x="346" y="323"/>
                  </a:cubicBezTo>
                  <a:cubicBezTo>
                    <a:pt x="348" y="323"/>
                    <a:pt x="349" y="324"/>
                    <a:pt x="349" y="325"/>
                  </a:cubicBezTo>
                  <a:cubicBezTo>
                    <a:pt x="350" y="325"/>
                    <a:pt x="350" y="326"/>
                    <a:pt x="350" y="326"/>
                  </a:cubicBezTo>
                  <a:cubicBezTo>
                    <a:pt x="351" y="327"/>
                    <a:pt x="352" y="327"/>
                    <a:pt x="352" y="328"/>
                  </a:cubicBezTo>
                  <a:cubicBezTo>
                    <a:pt x="351" y="329"/>
                    <a:pt x="350" y="329"/>
                    <a:pt x="349" y="328"/>
                  </a:cubicBezTo>
                  <a:cubicBezTo>
                    <a:pt x="349" y="328"/>
                    <a:pt x="348" y="328"/>
                    <a:pt x="348" y="329"/>
                  </a:cubicBezTo>
                  <a:cubicBezTo>
                    <a:pt x="347" y="330"/>
                    <a:pt x="345" y="331"/>
                    <a:pt x="344" y="333"/>
                  </a:cubicBezTo>
                  <a:cubicBezTo>
                    <a:pt x="345" y="333"/>
                    <a:pt x="346" y="332"/>
                    <a:pt x="347" y="331"/>
                  </a:cubicBezTo>
                  <a:cubicBezTo>
                    <a:pt x="347" y="330"/>
                    <a:pt x="348" y="330"/>
                    <a:pt x="349" y="331"/>
                  </a:cubicBezTo>
                  <a:cubicBezTo>
                    <a:pt x="350" y="330"/>
                    <a:pt x="351" y="331"/>
                    <a:pt x="351" y="331"/>
                  </a:cubicBezTo>
                  <a:cubicBezTo>
                    <a:pt x="351" y="333"/>
                    <a:pt x="351" y="334"/>
                    <a:pt x="350" y="335"/>
                  </a:cubicBezTo>
                  <a:cubicBezTo>
                    <a:pt x="351" y="336"/>
                    <a:pt x="351" y="338"/>
                    <a:pt x="351" y="339"/>
                  </a:cubicBezTo>
                  <a:cubicBezTo>
                    <a:pt x="351" y="340"/>
                    <a:pt x="351" y="340"/>
                    <a:pt x="351" y="340"/>
                  </a:cubicBezTo>
                  <a:cubicBezTo>
                    <a:pt x="352" y="340"/>
                    <a:pt x="353" y="340"/>
                    <a:pt x="354" y="340"/>
                  </a:cubicBezTo>
                  <a:cubicBezTo>
                    <a:pt x="355" y="341"/>
                    <a:pt x="356" y="341"/>
                    <a:pt x="357" y="342"/>
                  </a:cubicBezTo>
                  <a:cubicBezTo>
                    <a:pt x="357" y="342"/>
                    <a:pt x="357" y="342"/>
                    <a:pt x="357" y="342"/>
                  </a:cubicBezTo>
                  <a:cubicBezTo>
                    <a:pt x="358" y="341"/>
                    <a:pt x="359" y="340"/>
                    <a:pt x="360" y="340"/>
                  </a:cubicBezTo>
                  <a:cubicBezTo>
                    <a:pt x="361" y="341"/>
                    <a:pt x="360" y="342"/>
                    <a:pt x="360" y="343"/>
                  </a:cubicBezTo>
                  <a:cubicBezTo>
                    <a:pt x="362" y="346"/>
                    <a:pt x="362" y="346"/>
                    <a:pt x="360" y="349"/>
                  </a:cubicBezTo>
                  <a:cubicBezTo>
                    <a:pt x="359" y="350"/>
                    <a:pt x="358" y="352"/>
                    <a:pt x="356" y="350"/>
                  </a:cubicBezTo>
                  <a:cubicBezTo>
                    <a:pt x="354" y="350"/>
                    <a:pt x="354" y="349"/>
                    <a:pt x="354" y="347"/>
                  </a:cubicBezTo>
                  <a:cubicBezTo>
                    <a:pt x="353" y="346"/>
                    <a:pt x="351" y="345"/>
                    <a:pt x="349" y="345"/>
                  </a:cubicBezTo>
                  <a:cubicBezTo>
                    <a:pt x="349" y="345"/>
                    <a:pt x="349" y="346"/>
                    <a:pt x="349" y="346"/>
                  </a:cubicBezTo>
                  <a:cubicBezTo>
                    <a:pt x="349" y="346"/>
                    <a:pt x="349" y="346"/>
                    <a:pt x="349" y="346"/>
                  </a:cubicBezTo>
                  <a:cubicBezTo>
                    <a:pt x="351" y="346"/>
                    <a:pt x="352" y="347"/>
                    <a:pt x="352" y="349"/>
                  </a:cubicBezTo>
                  <a:cubicBezTo>
                    <a:pt x="353" y="350"/>
                    <a:pt x="355" y="351"/>
                    <a:pt x="354" y="352"/>
                  </a:cubicBezTo>
                  <a:cubicBezTo>
                    <a:pt x="353" y="354"/>
                    <a:pt x="351" y="354"/>
                    <a:pt x="349" y="354"/>
                  </a:cubicBezTo>
                  <a:cubicBezTo>
                    <a:pt x="348" y="354"/>
                    <a:pt x="348" y="354"/>
                    <a:pt x="347" y="354"/>
                  </a:cubicBezTo>
                  <a:cubicBezTo>
                    <a:pt x="347" y="354"/>
                    <a:pt x="347" y="354"/>
                    <a:pt x="347" y="354"/>
                  </a:cubicBezTo>
                  <a:cubicBezTo>
                    <a:pt x="346" y="354"/>
                    <a:pt x="345" y="354"/>
                    <a:pt x="345" y="353"/>
                  </a:cubicBezTo>
                  <a:cubicBezTo>
                    <a:pt x="344" y="352"/>
                    <a:pt x="340" y="352"/>
                    <a:pt x="343" y="349"/>
                  </a:cubicBezTo>
                  <a:cubicBezTo>
                    <a:pt x="343" y="349"/>
                    <a:pt x="343" y="349"/>
                    <a:pt x="342" y="349"/>
                  </a:cubicBezTo>
                  <a:cubicBezTo>
                    <a:pt x="342" y="349"/>
                    <a:pt x="341" y="349"/>
                    <a:pt x="341" y="349"/>
                  </a:cubicBezTo>
                  <a:cubicBezTo>
                    <a:pt x="340" y="349"/>
                    <a:pt x="341" y="349"/>
                    <a:pt x="341" y="350"/>
                  </a:cubicBezTo>
                  <a:cubicBezTo>
                    <a:pt x="341" y="350"/>
                    <a:pt x="342" y="351"/>
                    <a:pt x="341" y="351"/>
                  </a:cubicBezTo>
                  <a:cubicBezTo>
                    <a:pt x="340" y="352"/>
                    <a:pt x="341" y="354"/>
                    <a:pt x="340" y="355"/>
                  </a:cubicBezTo>
                  <a:cubicBezTo>
                    <a:pt x="339" y="356"/>
                    <a:pt x="340" y="356"/>
                    <a:pt x="340" y="356"/>
                  </a:cubicBezTo>
                  <a:cubicBezTo>
                    <a:pt x="342" y="357"/>
                    <a:pt x="342" y="358"/>
                    <a:pt x="342" y="359"/>
                  </a:cubicBezTo>
                  <a:cubicBezTo>
                    <a:pt x="342" y="357"/>
                    <a:pt x="343" y="356"/>
                    <a:pt x="344" y="356"/>
                  </a:cubicBezTo>
                  <a:cubicBezTo>
                    <a:pt x="346" y="355"/>
                    <a:pt x="346" y="357"/>
                    <a:pt x="347" y="358"/>
                  </a:cubicBezTo>
                  <a:cubicBezTo>
                    <a:pt x="348" y="358"/>
                    <a:pt x="350" y="359"/>
                    <a:pt x="350" y="360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352" y="360"/>
                    <a:pt x="353" y="359"/>
                    <a:pt x="354" y="360"/>
                  </a:cubicBezTo>
                  <a:cubicBezTo>
                    <a:pt x="354" y="361"/>
                    <a:pt x="353" y="362"/>
                    <a:pt x="353" y="362"/>
                  </a:cubicBezTo>
                  <a:cubicBezTo>
                    <a:pt x="352" y="363"/>
                    <a:pt x="352" y="364"/>
                    <a:pt x="352" y="365"/>
                  </a:cubicBezTo>
                  <a:cubicBezTo>
                    <a:pt x="352" y="365"/>
                    <a:pt x="352" y="365"/>
                    <a:pt x="352" y="366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6"/>
                    <a:pt x="352" y="367"/>
                    <a:pt x="353" y="368"/>
                  </a:cubicBezTo>
                  <a:cubicBezTo>
                    <a:pt x="353" y="368"/>
                    <a:pt x="353" y="369"/>
                    <a:pt x="352" y="369"/>
                  </a:cubicBezTo>
                  <a:cubicBezTo>
                    <a:pt x="351" y="371"/>
                    <a:pt x="349" y="370"/>
                    <a:pt x="347" y="370"/>
                  </a:cubicBezTo>
                  <a:cubicBezTo>
                    <a:pt x="346" y="370"/>
                    <a:pt x="345" y="370"/>
                    <a:pt x="345" y="371"/>
                  </a:cubicBezTo>
                  <a:cubicBezTo>
                    <a:pt x="344" y="372"/>
                    <a:pt x="343" y="372"/>
                    <a:pt x="341" y="373"/>
                  </a:cubicBezTo>
                  <a:cubicBezTo>
                    <a:pt x="341" y="373"/>
                    <a:pt x="341" y="373"/>
                    <a:pt x="341" y="373"/>
                  </a:cubicBezTo>
                  <a:cubicBezTo>
                    <a:pt x="341" y="374"/>
                    <a:pt x="340" y="374"/>
                    <a:pt x="339" y="374"/>
                  </a:cubicBezTo>
                  <a:cubicBezTo>
                    <a:pt x="335" y="372"/>
                    <a:pt x="332" y="370"/>
                    <a:pt x="329" y="367"/>
                  </a:cubicBezTo>
                  <a:cubicBezTo>
                    <a:pt x="328" y="366"/>
                    <a:pt x="328" y="365"/>
                    <a:pt x="328" y="364"/>
                  </a:cubicBezTo>
                  <a:cubicBezTo>
                    <a:pt x="329" y="363"/>
                    <a:pt x="330" y="364"/>
                    <a:pt x="331" y="364"/>
                  </a:cubicBezTo>
                  <a:cubicBezTo>
                    <a:pt x="331" y="364"/>
                    <a:pt x="332" y="364"/>
                    <a:pt x="332" y="364"/>
                  </a:cubicBezTo>
                  <a:cubicBezTo>
                    <a:pt x="332" y="364"/>
                    <a:pt x="332" y="363"/>
                    <a:pt x="332" y="363"/>
                  </a:cubicBezTo>
                  <a:cubicBezTo>
                    <a:pt x="331" y="363"/>
                    <a:pt x="329" y="364"/>
                    <a:pt x="328" y="361"/>
                  </a:cubicBezTo>
                  <a:cubicBezTo>
                    <a:pt x="328" y="362"/>
                    <a:pt x="327" y="362"/>
                    <a:pt x="326" y="362"/>
                  </a:cubicBezTo>
                  <a:cubicBezTo>
                    <a:pt x="326" y="363"/>
                    <a:pt x="326" y="363"/>
                    <a:pt x="326" y="364"/>
                  </a:cubicBezTo>
                  <a:cubicBezTo>
                    <a:pt x="325" y="367"/>
                    <a:pt x="325" y="367"/>
                    <a:pt x="322" y="366"/>
                  </a:cubicBezTo>
                  <a:cubicBezTo>
                    <a:pt x="322" y="366"/>
                    <a:pt x="322" y="367"/>
                    <a:pt x="322" y="367"/>
                  </a:cubicBezTo>
                  <a:cubicBezTo>
                    <a:pt x="323" y="367"/>
                    <a:pt x="324" y="368"/>
                    <a:pt x="323" y="369"/>
                  </a:cubicBezTo>
                  <a:cubicBezTo>
                    <a:pt x="323" y="369"/>
                    <a:pt x="322" y="370"/>
                    <a:pt x="321" y="370"/>
                  </a:cubicBezTo>
                  <a:cubicBezTo>
                    <a:pt x="320" y="369"/>
                    <a:pt x="319" y="370"/>
                    <a:pt x="319" y="372"/>
                  </a:cubicBezTo>
                  <a:cubicBezTo>
                    <a:pt x="318" y="372"/>
                    <a:pt x="318" y="373"/>
                    <a:pt x="318" y="373"/>
                  </a:cubicBezTo>
                  <a:cubicBezTo>
                    <a:pt x="317" y="375"/>
                    <a:pt x="316" y="376"/>
                    <a:pt x="314" y="375"/>
                  </a:cubicBezTo>
                  <a:cubicBezTo>
                    <a:pt x="314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1" y="377"/>
                    <a:pt x="310" y="377"/>
                    <a:pt x="308" y="376"/>
                  </a:cubicBezTo>
                  <a:cubicBezTo>
                    <a:pt x="307" y="376"/>
                    <a:pt x="306" y="376"/>
                    <a:pt x="306" y="377"/>
                  </a:cubicBezTo>
                  <a:cubicBezTo>
                    <a:pt x="306" y="377"/>
                    <a:pt x="305" y="377"/>
                    <a:pt x="305" y="378"/>
                  </a:cubicBezTo>
                  <a:cubicBezTo>
                    <a:pt x="306" y="378"/>
                    <a:pt x="306" y="378"/>
                    <a:pt x="306" y="379"/>
                  </a:cubicBezTo>
                  <a:cubicBezTo>
                    <a:pt x="307" y="377"/>
                    <a:pt x="308" y="377"/>
                    <a:pt x="309" y="378"/>
                  </a:cubicBezTo>
                  <a:cubicBezTo>
                    <a:pt x="311" y="378"/>
                    <a:pt x="311" y="378"/>
                    <a:pt x="312" y="377"/>
                  </a:cubicBezTo>
                  <a:cubicBezTo>
                    <a:pt x="313" y="375"/>
                    <a:pt x="315" y="376"/>
                    <a:pt x="317" y="377"/>
                  </a:cubicBezTo>
                  <a:cubicBezTo>
                    <a:pt x="318" y="378"/>
                    <a:pt x="318" y="378"/>
                    <a:pt x="320" y="379"/>
                  </a:cubicBezTo>
                  <a:cubicBezTo>
                    <a:pt x="321" y="379"/>
                    <a:pt x="322" y="379"/>
                    <a:pt x="322" y="380"/>
                  </a:cubicBezTo>
                  <a:cubicBezTo>
                    <a:pt x="321" y="381"/>
                    <a:pt x="321" y="382"/>
                    <a:pt x="319" y="382"/>
                  </a:cubicBezTo>
                  <a:cubicBezTo>
                    <a:pt x="318" y="383"/>
                    <a:pt x="317" y="383"/>
                    <a:pt x="316" y="384"/>
                  </a:cubicBezTo>
                  <a:cubicBezTo>
                    <a:pt x="315" y="386"/>
                    <a:pt x="314" y="386"/>
                    <a:pt x="312" y="385"/>
                  </a:cubicBezTo>
                  <a:cubicBezTo>
                    <a:pt x="312" y="385"/>
                    <a:pt x="312" y="386"/>
                    <a:pt x="311" y="386"/>
                  </a:cubicBezTo>
                  <a:cubicBezTo>
                    <a:pt x="313" y="387"/>
                    <a:pt x="313" y="387"/>
                    <a:pt x="313" y="389"/>
                  </a:cubicBezTo>
                  <a:cubicBezTo>
                    <a:pt x="313" y="388"/>
                    <a:pt x="314" y="388"/>
                    <a:pt x="314" y="387"/>
                  </a:cubicBezTo>
                  <a:cubicBezTo>
                    <a:pt x="314" y="386"/>
                    <a:pt x="315" y="387"/>
                    <a:pt x="315" y="387"/>
                  </a:cubicBezTo>
                  <a:cubicBezTo>
                    <a:pt x="317" y="386"/>
                    <a:pt x="318" y="383"/>
                    <a:pt x="320" y="385"/>
                  </a:cubicBezTo>
                  <a:cubicBezTo>
                    <a:pt x="320" y="386"/>
                    <a:pt x="321" y="386"/>
                    <a:pt x="321" y="386"/>
                  </a:cubicBezTo>
                  <a:cubicBezTo>
                    <a:pt x="323" y="387"/>
                    <a:pt x="324" y="388"/>
                    <a:pt x="324" y="390"/>
                  </a:cubicBezTo>
                  <a:cubicBezTo>
                    <a:pt x="324" y="392"/>
                    <a:pt x="323" y="392"/>
                    <a:pt x="321" y="393"/>
                  </a:cubicBezTo>
                  <a:cubicBezTo>
                    <a:pt x="321" y="393"/>
                    <a:pt x="321" y="394"/>
                    <a:pt x="321" y="394"/>
                  </a:cubicBezTo>
                  <a:cubicBezTo>
                    <a:pt x="321" y="394"/>
                    <a:pt x="321" y="394"/>
                    <a:pt x="321" y="394"/>
                  </a:cubicBezTo>
                  <a:cubicBezTo>
                    <a:pt x="323" y="393"/>
                    <a:pt x="325" y="393"/>
                    <a:pt x="327" y="395"/>
                  </a:cubicBezTo>
                  <a:cubicBezTo>
                    <a:pt x="327" y="396"/>
                    <a:pt x="328" y="397"/>
                    <a:pt x="329" y="397"/>
                  </a:cubicBezTo>
                  <a:cubicBezTo>
                    <a:pt x="330" y="397"/>
                    <a:pt x="331" y="398"/>
                    <a:pt x="330" y="399"/>
                  </a:cubicBezTo>
                  <a:cubicBezTo>
                    <a:pt x="331" y="399"/>
                    <a:pt x="332" y="400"/>
                    <a:pt x="332" y="400"/>
                  </a:cubicBezTo>
                  <a:cubicBezTo>
                    <a:pt x="334" y="401"/>
                    <a:pt x="336" y="403"/>
                    <a:pt x="337" y="404"/>
                  </a:cubicBezTo>
                  <a:cubicBezTo>
                    <a:pt x="338" y="404"/>
                    <a:pt x="338" y="405"/>
                    <a:pt x="338" y="405"/>
                  </a:cubicBezTo>
                  <a:cubicBezTo>
                    <a:pt x="337" y="405"/>
                    <a:pt x="338" y="407"/>
                    <a:pt x="336" y="407"/>
                  </a:cubicBezTo>
                  <a:cubicBezTo>
                    <a:pt x="336" y="408"/>
                    <a:pt x="336" y="408"/>
                    <a:pt x="335" y="408"/>
                  </a:cubicBezTo>
                  <a:cubicBezTo>
                    <a:pt x="335" y="409"/>
                    <a:pt x="334" y="410"/>
                    <a:pt x="334" y="410"/>
                  </a:cubicBezTo>
                  <a:cubicBezTo>
                    <a:pt x="337" y="411"/>
                    <a:pt x="337" y="408"/>
                    <a:pt x="338" y="408"/>
                  </a:cubicBezTo>
                  <a:cubicBezTo>
                    <a:pt x="339" y="409"/>
                    <a:pt x="337" y="410"/>
                    <a:pt x="339" y="411"/>
                  </a:cubicBezTo>
                  <a:cubicBezTo>
                    <a:pt x="339" y="411"/>
                    <a:pt x="340" y="410"/>
                    <a:pt x="340" y="409"/>
                  </a:cubicBezTo>
                  <a:cubicBezTo>
                    <a:pt x="340" y="409"/>
                    <a:pt x="340" y="408"/>
                    <a:pt x="341" y="408"/>
                  </a:cubicBezTo>
                  <a:cubicBezTo>
                    <a:pt x="341" y="408"/>
                    <a:pt x="342" y="409"/>
                    <a:pt x="342" y="409"/>
                  </a:cubicBezTo>
                  <a:cubicBezTo>
                    <a:pt x="342" y="410"/>
                    <a:pt x="341" y="410"/>
                    <a:pt x="341" y="410"/>
                  </a:cubicBezTo>
                  <a:cubicBezTo>
                    <a:pt x="341" y="411"/>
                    <a:pt x="340" y="411"/>
                    <a:pt x="339" y="412"/>
                  </a:cubicBezTo>
                  <a:cubicBezTo>
                    <a:pt x="338" y="414"/>
                    <a:pt x="338" y="416"/>
                    <a:pt x="339" y="418"/>
                  </a:cubicBezTo>
                  <a:cubicBezTo>
                    <a:pt x="340" y="417"/>
                    <a:pt x="339" y="416"/>
                    <a:pt x="340" y="415"/>
                  </a:cubicBezTo>
                  <a:cubicBezTo>
                    <a:pt x="341" y="415"/>
                    <a:pt x="341" y="413"/>
                    <a:pt x="343" y="414"/>
                  </a:cubicBezTo>
                  <a:cubicBezTo>
                    <a:pt x="344" y="414"/>
                    <a:pt x="344" y="415"/>
                    <a:pt x="344" y="416"/>
                  </a:cubicBezTo>
                  <a:cubicBezTo>
                    <a:pt x="344" y="417"/>
                    <a:pt x="344" y="417"/>
                    <a:pt x="344" y="418"/>
                  </a:cubicBezTo>
                  <a:cubicBezTo>
                    <a:pt x="344" y="419"/>
                    <a:pt x="345" y="420"/>
                    <a:pt x="344" y="421"/>
                  </a:cubicBezTo>
                  <a:cubicBezTo>
                    <a:pt x="344" y="423"/>
                    <a:pt x="343" y="426"/>
                    <a:pt x="345" y="429"/>
                  </a:cubicBezTo>
                  <a:cubicBezTo>
                    <a:pt x="345" y="431"/>
                    <a:pt x="343" y="432"/>
                    <a:pt x="345" y="433"/>
                  </a:cubicBezTo>
                  <a:cubicBezTo>
                    <a:pt x="345" y="434"/>
                    <a:pt x="345" y="435"/>
                    <a:pt x="344" y="435"/>
                  </a:cubicBezTo>
                  <a:cubicBezTo>
                    <a:pt x="344" y="435"/>
                    <a:pt x="343" y="436"/>
                    <a:pt x="342" y="435"/>
                  </a:cubicBezTo>
                  <a:cubicBezTo>
                    <a:pt x="342" y="435"/>
                    <a:pt x="342" y="434"/>
                    <a:pt x="342" y="434"/>
                  </a:cubicBezTo>
                  <a:cubicBezTo>
                    <a:pt x="338" y="436"/>
                    <a:pt x="339" y="432"/>
                    <a:pt x="339" y="431"/>
                  </a:cubicBezTo>
                  <a:cubicBezTo>
                    <a:pt x="339" y="430"/>
                    <a:pt x="339" y="428"/>
                    <a:pt x="339" y="427"/>
                  </a:cubicBezTo>
                  <a:cubicBezTo>
                    <a:pt x="339" y="427"/>
                    <a:pt x="339" y="427"/>
                    <a:pt x="338" y="427"/>
                  </a:cubicBezTo>
                  <a:cubicBezTo>
                    <a:pt x="337" y="429"/>
                    <a:pt x="338" y="431"/>
                    <a:pt x="338" y="433"/>
                  </a:cubicBezTo>
                  <a:cubicBezTo>
                    <a:pt x="338" y="434"/>
                    <a:pt x="339" y="436"/>
                    <a:pt x="336" y="436"/>
                  </a:cubicBezTo>
                  <a:cubicBezTo>
                    <a:pt x="335" y="436"/>
                    <a:pt x="334" y="436"/>
                    <a:pt x="332" y="435"/>
                  </a:cubicBezTo>
                  <a:cubicBezTo>
                    <a:pt x="330" y="433"/>
                    <a:pt x="329" y="432"/>
                    <a:pt x="329" y="430"/>
                  </a:cubicBezTo>
                  <a:cubicBezTo>
                    <a:pt x="327" y="428"/>
                    <a:pt x="327" y="425"/>
                    <a:pt x="327" y="423"/>
                  </a:cubicBezTo>
                  <a:cubicBezTo>
                    <a:pt x="327" y="421"/>
                    <a:pt x="325" y="420"/>
                    <a:pt x="324" y="418"/>
                  </a:cubicBezTo>
                  <a:cubicBezTo>
                    <a:pt x="324" y="418"/>
                    <a:pt x="324" y="417"/>
                    <a:pt x="324" y="416"/>
                  </a:cubicBezTo>
                  <a:cubicBezTo>
                    <a:pt x="322" y="418"/>
                    <a:pt x="321" y="418"/>
                    <a:pt x="320" y="416"/>
                  </a:cubicBezTo>
                  <a:cubicBezTo>
                    <a:pt x="319" y="414"/>
                    <a:pt x="318" y="412"/>
                    <a:pt x="316" y="413"/>
                  </a:cubicBezTo>
                  <a:cubicBezTo>
                    <a:pt x="315" y="413"/>
                    <a:pt x="315" y="412"/>
                    <a:pt x="315" y="412"/>
                  </a:cubicBezTo>
                  <a:cubicBezTo>
                    <a:pt x="314" y="412"/>
                    <a:pt x="312" y="411"/>
                    <a:pt x="311" y="412"/>
                  </a:cubicBezTo>
                  <a:cubicBezTo>
                    <a:pt x="310" y="413"/>
                    <a:pt x="309" y="412"/>
                    <a:pt x="309" y="411"/>
                  </a:cubicBezTo>
                  <a:cubicBezTo>
                    <a:pt x="308" y="411"/>
                    <a:pt x="308" y="410"/>
                    <a:pt x="307" y="409"/>
                  </a:cubicBezTo>
                  <a:cubicBezTo>
                    <a:pt x="307" y="409"/>
                    <a:pt x="307" y="408"/>
                    <a:pt x="307" y="408"/>
                  </a:cubicBezTo>
                  <a:cubicBezTo>
                    <a:pt x="306" y="407"/>
                    <a:pt x="305" y="407"/>
                    <a:pt x="304" y="405"/>
                  </a:cubicBezTo>
                  <a:cubicBezTo>
                    <a:pt x="304" y="404"/>
                    <a:pt x="303" y="404"/>
                    <a:pt x="302" y="403"/>
                  </a:cubicBezTo>
                  <a:cubicBezTo>
                    <a:pt x="301" y="403"/>
                    <a:pt x="301" y="403"/>
                    <a:pt x="300" y="403"/>
                  </a:cubicBezTo>
                  <a:cubicBezTo>
                    <a:pt x="299" y="402"/>
                    <a:pt x="298" y="401"/>
                    <a:pt x="298" y="401"/>
                  </a:cubicBezTo>
                  <a:cubicBezTo>
                    <a:pt x="297" y="402"/>
                    <a:pt x="299" y="402"/>
                    <a:pt x="298" y="403"/>
                  </a:cubicBezTo>
                  <a:cubicBezTo>
                    <a:pt x="298" y="403"/>
                    <a:pt x="298" y="403"/>
                    <a:pt x="298" y="403"/>
                  </a:cubicBezTo>
                  <a:cubicBezTo>
                    <a:pt x="298" y="405"/>
                    <a:pt x="300" y="404"/>
                    <a:pt x="300" y="404"/>
                  </a:cubicBezTo>
                  <a:cubicBezTo>
                    <a:pt x="301" y="404"/>
                    <a:pt x="302" y="404"/>
                    <a:pt x="301" y="405"/>
                  </a:cubicBezTo>
                  <a:cubicBezTo>
                    <a:pt x="303" y="405"/>
                    <a:pt x="303" y="406"/>
                    <a:pt x="304" y="407"/>
                  </a:cubicBezTo>
                  <a:cubicBezTo>
                    <a:pt x="304" y="407"/>
                    <a:pt x="304" y="408"/>
                    <a:pt x="304" y="408"/>
                  </a:cubicBezTo>
                  <a:cubicBezTo>
                    <a:pt x="305" y="408"/>
                    <a:pt x="306" y="408"/>
                    <a:pt x="306" y="409"/>
                  </a:cubicBezTo>
                  <a:cubicBezTo>
                    <a:pt x="306" y="410"/>
                    <a:pt x="305" y="410"/>
                    <a:pt x="304" y="410"/>
                  </a:cubicBezTo>
                  <a:cubicBezTo>
                    <a:pt x="304" y="411"/>
                    <a:pt x="303" y="411"/>
                    <a:pt x="303" y="411"/>
                  </a:cubicBezTo>
                  <a:cubicBezTo>
                    <a:pt x="303" y="411"/>
                    <a:pt x="304" y="411"/>
                    <a:pt x="304" y="411"/>
                  </a:cubicBezTo>
                  <a:cubicBezTo>
                    <a:pt x="305" y="411"/>
                    <a:pt x="307" y="411"/>
                    <a:pt x="307" y="413"/>
                  </a:cubicBezTo>
                  <a:cubicBezTo>
                    <a:pt x="307" y="413"/>
                    <a:pt x="307" y="414"/>
                    <a:pt x="307" y="414"/>
                  </a:cubicBezTo>
                  <a:cubicBezTo>
                    <a:pt x="307" y="414"/>
                    <a:pt x="308" y="414"/>
                    <a:pt x="308" y="414"/>
                  </a:cubicBezTo>
                  <a:cubicBezTo>
                    <a:pt x="309" y="412"/>
                    <a:pt x="310" y="414"/>
                    <a:pt x="311" y="414"/>
                  </a:cubicBezTo>
                  <a:cubicBezTo>
                    <a:pt x="312" y="414"/>
                    <a:pt x="312" y="413"/>
                    <a:pt x="313" y="414"/>
                  </a:cubicBezTo>
                  <a:cubicBezTo>
                    <a:pt x="316" y="413"/>
                    <a:pt x="317" y="415"/>
                    <a:pt x="319" y="417"/>
                  </a:cubicBezTo>
                  <a:cubicBezTo>
                    <a:pt x="319" y="418"/>
                    <a:pt x="319" y="419"/>
                    <a:pt x="318" y="419"/>
                  </a:cubicBezTo>
                  <a:cubicBezTo>
                    <a:pt x="317" y="421"/>
                    <a:pt x="316" y="423"/>
                    <a:pt x="313" y="423"/>
                  </a:cubicBezTo>
                  <a:cubicBezTo>
                    <a:pt x="312" y="425"/>
                    <a:pt x="307" y="426"/>
                    <a:pt x="305" y="424"/>
                  </a:cubicBezTo>
                  <a:cubicBezTo>
                    <a:pt x="305" y="424"/>
                    <a:pt x="304" y="424"/>
                    <a:pt x="304" y="424"/>
                  </a:cubicBezTo>
                  <a:cubicBezTo>
                    <a:pt x="303" y="425"/>
                    <a:pt x="302" y="425"/>
                    <a:pt x="301" y="424"/>
                  </a:cubicBezTo>
                  <a:cubicBezTo>
                    <a:pt x="301" y="424"/>
                    <a:pt x="300" y="424"/>
                    <a:pt x="300" y="424"/>
                  </a:cubicBezTo>
                  <a:cubicBezTo>
                    <a:pt x="299" y="424"/>
                    <a:pt x="299" y="425"/>
                    <a:pt x="299" y="425"/>
                  </a:cubicBezTo>
                  <a:cubicBezTo>
                    <a:pt x="300" y="425"/>
                    <a:pt x="300" y="425"/>
                    <a:pt x="301" y="426"/>
                  </a:cubicBezTo>
                  <a:cubicBezTo>
                    <a:pt x="303" y="427"/>
                    <a:pt x="302" y="430"/>
                    <a:pt x="300" y="432"/>
                  </a:cubicBezTo>
                  <a:cubicBezTo>
                    <a:pt x="300" y="434"/>
                    <a:pt x="298" y="433"/>
                    <a:pt x="297" y="433"/>
                  </a:cubicBezTo>
                  <a:cubicBezTo>
                    <a:pt x="297" y="433"/>
                    <a:pt x="298" y="433"/>
                    <a:pt x="298" y="433"/>
                  </a:cubicBezTo>
                  <a:cubicBezTo>
                    <a:pt x="297" y="433"/>
                    <a:pt x="297" y="433"/>
                    <a:pt x="297" y="433"/>
                  </a:cubicBezTo>
                  <a:cubicBezTo>
                    <a:pt x="297" y="434"/>
                    <a:pt x="296" y="434"/>
                    <a:pt x="296" y="434"/>
                  </a:cubicBezTo>
                  <a:cubicBezTo>
                    <a:pt x="296" y="435"/>
                    <a:pt x="293" y="434"/>
                    <a:pt x="294" y="436"/>
                  </a:cubicBezTo>
                  <a:cubicBezTo>
                    <a:pt x="295" y="436"/>
                    <a:pt x="297" y="435"/>
                    <a:pt x="298" y="435"/>
                  </a:cubicBezTo>
                  <a:cubicBezTo>
                    <a:pt x="299" y="434"/>
                    <a:pt x="299" y="434"/>
                    <a:pt x="300" y="435"/>
                  </a:cubicBezTo>
                  <a:cubicBezTo>
                    <a:pt x="300" y="436"/>
                    <a:pt x="300" y="436"/>
                    <a:pt x="301" y="437"/>
                  </a:cubicBezTo>
                  <a:cubicBezTo>
                    <a:pt x="302" y="436"/>
                    <a:pt x="303" y="436"/>
                    <a:pt x="303" y="436"/>
                  </a:cubicBezTo>
                  <a:cubicBezTo>
                    <a:pt x="302" y="435"/>
                    <a:pt x="301" y="436"/>
                    <a:pt x="302" y="434"/>
                  </a:cubicBezTo>
                  <a:cubicBezTo>
                    <a:pt x="301" y="432"/>
                    <a:pt x="302" y="431"/>
                    <a:pt x="304" y="432"/>
                  </a:cubicBezTo>
                  <a:cubicBezTo>
                    <a:pt x="305" y="429"/>
                    <a:pt x="307" y="426"/>
                    <a:pt x="311" y="426"/>
                  </a:cubicBezTo>
                  <a:cubicBezTo>
                    <a:pt x="312" y="426"/>
                    <a:pt x="313" y="425"/>
                    <a:pt x="314" y="425"/>
                  </a:cubicBezTo>
                  <a:cubicBezTo>
                    <a:pt x="315" y="424"/>
                    <a:pt x="316" y="423"/>
                    <a:pt x="317" y="422"/>
                  </a:cubicBezTo>
                  <a:cubicBezTo>
                    <a:pt x="317" y="423"/>
                    <a:pt x="317" y="424"/>
                    <a:pt x="317" y="424"/>
                  </a:cubicBezTo>
                  <a:cubicBezTo>
                    <a:pt x="320" y="425"/>
                    <a:pt x="319" y="428"/>
                    <a:pt x="320" y="430"/>
                  </a:cubicBezTo>
                  <a:cubicBezTo>
                    <a:pt x="320" y="431"/>
                    <a:pt x="320" y="431"/>
                    <a:pt x="319" y="431"/>
                  </a:cubicBezTo>
                  <a:cubicBezTo>
                    <a:pt x="317" y="432"/>
                    <a:pt x="315" y="433"/>
                    <a:pt x="314" y="434"/>
                  </a:cubicBezTo>
                  <a:cubicBezTo>
                    <a:pt x="314" y="435"/>
                    <a:pt x="313" y="435"/>
                    <a:pt x="313" y="435"/>
                  </a:cubicBezTo>
                  <a:cubicBezTo>
                    <a:pt x="313" y="432"/>
                    <a:pt x="311" y="433"/>
                    <a:pt x="310" y="433"/>
                  </a:cubicBezTo>
                  <a:cubicBezTo>
                    <a:pt x="310" y="433"/>
                    <a:pt x="310" y="433"/>
                    <a:pt x="310" y="434"/>
                  </a:cubicBezTo>
                  <a:cubicBezTo>
                    <a:pt x="311" y="434"/>
                    <a:pt x="311" y="434"/>
                    <a:pt x="311" y="435"/>
                  </a:cubicBezTo>
                  <a:cubicBezTo>
                    <a:pt x="312" y="435"/>
                    <a:pt x="313" y="436"/>
                    <a:pt x="312" y="437"/>
                  </a:cubicBezTo>
                  <a:cubicBezTo>
                    <a:pt x="312" y="438"/>
                    <a:pt x="311" y="438"/>
                    <a:pt x="310" y="438"/>
                  </a:cubicBezTo>
                  <a:cubicBezTo>
                    <a:pt x="308" y="438"/>
                    <a:pt x="307" y="439"/>
                    <a:pt x="306" y="440"/>
                  </a:cubicBezTo>
                  <a:cubicBezTo>
                    <a:pt x="305" y="441"/>
                    <a:pt x="304" y="441"/>
                    <a:pt x="303" y="441"/>
                  </a:cubicBezTo>
                  <a:cubicBezTo>
                    <a:pt x="303" y="442"/>
                    <a:pt x="302" y="442"/>
                    <a:pt x="302" y="442"/>
                  </a:cubicBezTo>
                  <a:cubicBezTo>
                    <a:pt x="301" y="441"/>
                    <a:pt x="300" y="441"/>
                    <a:pt x="299" y="442"/>
                  </a:cubicBezTo>
                  <a:cubicBezTo>
                    <a:pt x="299" y="442"/>
                    <a:pt x="298" y="443"/>
                    <a:pt x="299" y="442"/>
                  </a:cubicBezTo>
                  <a:cubicBezTo>
                    <a:pt x="301" y="442"/>
                    <a:pt x="302" y="444"/>
                    <a:pt x="304" y="443"/>
                  </a:cubicBezTo>
                  <a:cubicBezTo>
                    <a:pt x="305" y="443"/>
                    <a:pt x="305" y="444"/>
                    <a:pt x="305" y="444"/>
                  </a:cubicBezTo>
                  <a:cubicBezTo>
                    <a:pt x="305" y="444"/>
                    <a:pt x="306" y="445"/>
                    <a:pt x="307" y="444"/>
                  </a:cubicBezTo>
                  <a:cubicBezTo>
                    <a:pt x="307" y="442"/>
                    <a:pt x="307" y="440"/>
                    <a:pt x="309" y="439"/>
                  </a:cubicBezTo>
                  <a:cubicBezTo>
                    <a:pt x="311" y="439"/>
                    <a:pt x="312" y="440"/>
                    <a:pt x="314" y="440"/>
                  </a:cubicBezTo>
                  <a:cubicBezTo>
                    <a:pt x="314" y="439"/>
                    <a:pt x="315" y="438"/>
                    <a:pt x="317" y="438"/>
                  </a:cubicBezTo>
                  <a:cubicBezTo>
                    <a:pt x="317" y="437"/>
                    <a:pt x="318" y="437"/>
                    <a:pt x="319" y="437"/>
                  </a:cubicBezTo>
                  <a:cubicBezTo>
                    <a:pt x="320" y="437"/>
                    <a:pt x="320" y="437"/>
                    <a:pt x="320" y="438"/>
                  </a:cubicBezTo>
                  <a:cubicBezTo>
                    <a:pt x="321" y="438"/>
                    <a:pt x="321" y="436"/>
                    <a:pt x="323" y="438"/>
                  </a:cubicBezTo>
                  <a:cubicBezTo>
                    <a:pt x="324" y="438"/>
                    <a:pt x="325" y="439"/>
                    <a:pt x="327" y="440"/>
                  </a:cubicBezTo>
                  <a:cubicBezTo>
                    <a:pt x="328" y="441"/>
                    <a:pt x="330" y="442"/>
                    <a:pt x="332" y="442"/>
                  </a:cubicBezTo>
                  <a:cubicBezTo>
                    <a:pt x="335" y="442"/>
                    <a:pt x="338" y="443"/>
                    <a:pt x="340" y="441"/>
                  </a:cubicBezTo>
                  <a:cubicBezTo>
                    <a:pt x="340" y="441"/>
                    <a:pt x="341" y="441"/>
                    <a:pt x="341" y="441"/>
                  </a:cubicBezTo>
                  <a:cubicBezTo>
                    <a:pt x="341" y="442"/>
                    <a:pt x="341" y="442"/>
                    <a:pt x="341" y="443"/>
                  </a:cubicBezTo>
                  <a:cubicBezTo>
                    <a:pt x="340" y="444"/>
                    <a:pt x="338" y="446"/>
                    <a:pt x="336" y="445"/>
                  </a:cubicBezTo>
                  <a:cubicBezTo>
                    <a:pt x="336" y="445"/>
                    <a:pt x="335" y="445"/>
                    <a:pt x="335" y="445"/>
                  </a:cubicBezTo>
                  <a:cubicBezTo>
                    <a:pt x="335" y="446"/>
                    <a:pt x="335" y="446"/>
                    <a:pt x="335" y="447"/>
                  </a:cubicBezTo>
                  <a:cubicBezTo>
                    <a:pt x="335" y="448"/>
                    <a:pt x="335" y="448"/>
                    <a:pt x="334" y="448"/>
                  </a:cubicBezTo>
                  <a:cubicBezTo>
                    <a:pt x="334" y="448"/>
                    <a:pt x="333" y="448"/>
                    <a:pt x="333" y="448"/>
                  </a:cubicBezTo>
                  <a:cubicBezTo>
                    <a:pt x="333" y="449"/>
                    <a:pt x="335" y="451"/>
                    <a:pt x="332" y="450"/>
                  </a:cubicBezTo>
                  <a:cubicBezTo>
                    <a:pt x="331" y="449"/>
                    <a:pt x="332" y="451"/>
                    <a:pt x="331" y="451"/>
                  </a:cubicBezTo>
                  <a:cubicBezTo>
                    <a:pt x="331" y="454"/>
                    <a:pt x="330" y="453"/>
                    <a:pt x="329" y="452"/>
                  </a:cubicBezTo>
                  <a:cubicBezTo>
                    <a:pt x="328" y="453"/>
                    <a:pt x="329" y="455"/>
                    <a:pt x="327" y="455"/>
                  </a:cubicBezTo>
                  <a:cubicBezTo>
                    <a:pt x="326" y="455"/>
                    <a:pt x="326" y="456"/>
                    <a:pt x="325" y="456"/>
                  </a:cubicBezTo>
                  <a:cubicBezTo>
                    <a:pt x="324" y="456"/>
                    <a:pt x="324" y="457"/>
                    <a:pt x="324" y="457"/>
                  </a:cubicBezTo>
                  <a:cubicBezTo>
                    <a:pt x="324" y="459"/>
                    <a:pt x="323" y="459"/>
                    <a:pt x="322" y="458"/>
                  </a:cubicBezTo>
                  <a:cubicBezTo>
                    <a:pt x="322" y="458"/>
                    <a:pt x="321" y="457"/>
                    <a:pt x="321" y="457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0" y="459"/>
                    <a:pt x="321" y="459"/>
                    <a:pt x="322" y="460"/>
                  </a:cubicBezTo>
                  <a:cubicBezTo>
                    <a:pt x="321" y="461"/>
                    <a:pt x="319" y="462"/>
                    <a:pt x="318" y="464"/>
                  </a:cubicBezTo>
                  <a:cubicBezTo>
                    <a:pt x="318" y="465"/>
                    <a:pt x="318" y="466"/>
                    <a:pt x="317" y="466"/>
                  </a:cubicBezTo>
                  <a:cubicBezTo>
                    <a:pt x="316" y="467"/>
                    <a:pt x="315" y="467"/>
                    <a:pt x="315" y="467"/>
                  </a:cubicBezTo>
                  <a:cubicBezTo>
                    <a:pt x="313" y="466"/>
                    <a:pt x="313" y="468"/>
                    <a:pt x="313" y="469"/>
                  </a:cubicBezTo>
                  <a:cubicBezTo>
                    <a:pt x="312" y="470"/>
                    <a:pt x="309" y="469"/>
                    <a:pt x="308" y="471"/>
                  </a:cubicBezTo>
                  <a:cubicBezTo>
                    <a:pt x="308" y="471"/>
                    <a:pt x="308" y="471"/>
                    <a:pt x="308" y="471"/>
                  </a:cubicBezTo>
                  <a:cubicBezTo>
                    <a:pt x="307" y="471"/>
                    <a:pt x="307" y="471"/>
                    <a:pt x="306" y="472"/>
                  </a:cubicBezTo>
                  <a:cubicBezTo>
                    <a:pt x="305" y="471"/>
                    <a:pt x="305" y="471"/>
                    <a:pt x="304" y="472"/>
                  </a:cubicBezTo>
                  <a:cubicBezTo>
                    <a:pt x="304" y="472"/>
                    <a:pt x="304" y="472"/>
                    <a:pt x="304" y="472"/>
                  </a:cubicBezTo>
                  <a:cubicBezTo>
                    <a:pt x="303" y="473"/>
                    <a:pt x="302" y="472"/>
                    <a:pt x="302" y="472"/>
                  </a:cubicBezTo>
                  <a:cubicBezTo>
                    <a:pt x="301" y="472"/>
                    <a:pt x="301" y="473"/>
                    <a:pt x="300" y="473"/>
                  </a:cubicBezTo>
                  <a:cubicBezTo>
                    <a:pt x="299" y="473"/>
                    <a:pt x="298" y="475"/>
                    <a:pt x="296" y="475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2" y="477"/>
                    <a:pt x="292" y="477"/>
                    <a:pt x="289" y="474"/>
                  </a:cubicBezTo>
                  <a:cubicBezTo>
                    <a:pt x="289" y="474"/>
                    <a:pt x="288" y="475"/>
                    <a:pt x="288" y="475"/>
                  </a:cubicBezTo>
                  <a:cubicBezTo>
                    <a:pt x="288" y="476"/>
                    <a:pt x="288" y="476"/>
                    <a:pt x="288" y="476"/>
                  </a:cubicBezTo>
                  <a:cubicBezTo>
                    <a:pt x="288" y="477"/>
                    <a:pt x="287" y="478"/>
                    <a:pt x="288" y="479"/>
                  </a:cubicBezTo>
                  <a:cubicBezTo>
                    <a:pt x="287" y="480"/>
                    <a:pt x="286" y="480"/>
                    <a:pt x="286" y="478"/>
                  </a:cubicBezTo>
                  <a:cubicBezTo>
                    <a:pt x="286" y="477"/>
                    <a:pt x="285" y="477"/>
                    <a:pt x="284" y="477"/>
                  </a:cubicBezTo>
                  <a:cubicBezTo>
                    <a:pt x="286" y="480"/>
                    <a:pt x="286" y="480"/>
                    <a:pt x="283" y="480"/>
                  </a:cubicBezTo>
                  <a:cubicBezTo>
                    <a:pt x="281" y="480"/>
                    <a:pt x="279" y="480"/>
                    <a:pt x="277" y="479"/>
                  </a:cubicBezTo>
                  <a:cubicBezTo>
                    <a:pt x="276" y="479"/>
                    <a:pt x="276" y="478"/>
                    <a:pt x="276" y="478"/>
                  </a:cubicBezTo>
                  <a:cubicBezTo>
                    <a:pt x="276" y="477"/>
                    <a:pt x="277" y="477"/>
                    <a:pt x="277" y="477"/>
                  </a:cubicBezTo>
                  <a:cubicBezTo>
                    <a:pt x="278" y="477"/>
                    <a:pt x="278" y="477"/>
                    <a:pt x="278" y="477"/>
                  </a:cubicBezTo>
                  <a:cubicBezTo>
                    <a:pt x="277" y="477"/>
                    <a:pt x="275" y="477"/>
                    <a:pt x="275" y="475"/>
                  </a:cubicBezTo>
                  <a:cubicBezTo>
                    <a:pt x="273" y="474"/>
                    <a:pt x="273" y="472"/>
                    <a:pt x="272" y="470"/>
                  </a:cubicBezTo>
                  <a:cubicBezTo>
                    <a:pt x="271" y="470"/>
                    <a:pt x="273" y="472"/>
                    <a:pt x="271" y="473"/>
                  </a:cubicBezTo>
                  <a:cubicBezTo>
                    <a:pt x="272" y="473"/>
                    <a:pt x="272" y="474"/>
                    <a:pt x="272" y="474"/>
                  </a:cubicBezTo>
                  <a:cubicBezTo>
                    <a:pt x="272" y="475"/>
                    <a:pt x="276" y="476"/>
                    <a:pt x="273" y="478"/>
                  </a:cubicBezTo>
                  <a:cubicBezTo>
                    <a:pt x="272" y="478"/>
                    <a:pt x="273" y="479"/>
                    <a:pt x="274" y="479"/>
                  </a:cubicBezTo>
                  <a:cubicBezTo>
                    <a:pt x="275" y="479"/>
                    <a:pt x="275" y="479"/>
                    <a:pt x="275" y="480"/>
                  </a:cubicBezTo>
                  <a:cubicBezTo>
                    <a:pt x="274" y="481"/>
                    <a:pt x="274" y="481"/>
                    <a:pt x="274" y="482"/>
                  </a:cubicBezTo>
                  <a:cubicBezTo>
                    <a:pt x="274" y="483"/>
                    <a:pt x="274" y="483"/>
                    <a:pt x="274" y="483"/>
                  </a:cubicBezTo>
                  <a:cubicBezTo>
                    <a:pt x="271" y="482"/>
                    <a:pt x="271" y="487"/>
                    <a:pt x="268" y="487"/>
                  </a:cubicBezTo>
                  <a:cubicBezTo>
                    <a:pt x="268" y="487"/>
                    <a:pt x="266" y="489"/>
                    <a:pt x="266" y="491"/>
                  </a:cubicBezTo>
                  <a:cubicBezTo>
                    <a:pt x="267" y="492"/>
                    <a:pt x="267" y="493"/>
                    <a:pt x="265" y="493"/>
                  </a:cubicBezTo>
                  <a:cubicBezTo>
                    <a:pt x="265" y="493"/>
                    <a:pt x="265" y="494"/>
                    <a:pt x="265" y="494"/>
                  </a:cubicBezTo>
                  <a:cubicBezTo>
                    <a:pt x="265" y="496"/>
                    <a:pt x="265" y="498"/>
                    <a:pt x="262" y="499"/>
                  </a:cubicBezTo>
                  <a:cubicBezTo>
                    <a:pt x="262" y="500"/>
                    <a:pt x="261" y="501"/>
                    <a:pt x="262" y="502"/>
                  </a:cubicBezTo>
                  <a:cubicBezTo>
                    <a:pt x="261" y="503"/>
                    <a:pt x="261" y="504"/>
                    <a:pt x="260" y="505"/>
                  </a:cubicBezTo>
                  <a:cubicBezTo>
                    <a:pt x="260" y="505"/>
                    <a:pt x="260" y="505"/>
                    <a:pt x="260" y="505"/>
                  </a:cubicBezTo>
                  <a:cubicBezTo>
                    <a:pt x="259" y="506"/>
                    <a:pt x="259" y="506"/>
                    <a:pt x="259" y="506"/>
                  </a:cubicBezTo>
                  <a:cubicBezTo>
                    <a:pt x="259" y="507"/>
                    <a:pt x="258" y="508"/>
                    <a:pt x="257" y="508"/>
                  </a:cubicBezTo>
                  <a:cubicBezTo>
                    <a:pt x="256" y="511"/>
                    <a:pt x="254" y="512"/>
                    <a:pt x="251" y="510"/>
                  </a:cubicBezTo>
                  <a:cubicBezTo>
                    <a:pt x="251" y="511"/>
                    <a:pt x="251" y="511"/>
                    <a:pt x="251" y="512"/>
                  </a:cubicBezTo>
                  <a:cubicBezTo>
                    <a:pt x="250" y="513"/>
                    <a:pt x="249" y="514"/>
                    <a:pt x="249" y="516"/>
                  </a:cubicBezTo>
                  <a:cubicBezTo>
                    <a:pt x="248" y="517"/>
                    <a:pt x="247" y="517"/>
                    <a:pt x="246" y="517"/>
                  </a:cubicBezTo>
                  <a:cubicBezTo>
                    <a:pt x="244" y="517"/>
                    <a:pt x="246" y="515"/>
                    <a:pt x="245" y="515"/>
                  </a:cubicBezTo>
                  <a:cubicBezTo>
                    <a:pt x="244" y="515"/>
                    <a:pt x="246" y="520"/>
                    <a:pt x="242" y="517"/>
                  </a:cubicBezTo>
                  <a:cubicBezTo>
                    <a:pt x="242" y="517"/>
                    <a:pt x="243" y="518"/>
                    <a:pt x="243" y="518"/>
                  </a:cubicBezTo>
                  <a:cubicBezTo>
                    <a:pt x="243" y="519"/>
                    <a:pt x="243" y="520"/>
                    <a:pt x="242" y="521"/>
                  </a:cubicBezTo>
                  <a:cubicBezTo>
                    <a:pt x="241" y="520"/>
                    <a:pt x="242" y="519"/>
                    <a:pt x="242" y="518"/>
                  </a:cubicBezTo>
                  <a:cubicBezTo>
                    <a:pt x="241" y="518"/>
                    <a:pt x="242" y="517"/>
                    <a:pt x="241" y="516"/>
                  </a:cubicBezTo>
                  <a:cubicBezTo>
                    <a:pt x="240" y="517"/>
                    <a:pt x="242" y="519"/>
                    <a:pt x="239" y="519"/>
                  </a:cubicBezTo>
                  <a:cubicBezTo>
                    <a:pt x="239" y="520"/>
                    <a:pt x="239" y="521"/>
                    <a:pt x="239" y="521"/>
                  </a:cubicBezTo>
                  <a:cubicBezTo>
                    <a:pt x="238" y="522"/>
                    <a:pt x="236" y="523"/>
                    <a:pt x="235" y="522"/>
                  </a:cubicBezTo>
                  <a:cubicBezTo>
                    <a:pt x="234" y="521"/>
                    <a:pt x="234" y="520"/>
                    <a:pt x="235" y="519"/>
                  </a:cubicBezTo>
                  <a:cubicBezTo>
                    <a:pt x="235" y="519"/>
                    <a:pt x="236" y="518"/>
                    <a:pt x="236" y="518"/>
                  </a:cubicBezTo>
                  <a:cubicBezTo>
                    <a:pt x="235" y="515"/>
                    <a:pt x="238" y="513"/>
                    <a:pt x="240" y="511"/>
                  </a:cubicBezTo>
                  <a:cubicBezTo>
                    <a:pt x="238" y="510"/>
                    <a:pt x="236" y="510"/>
                    <a:pt x="233" y="509"/>
                  </a:cubicBezTo>
                  <a:cubicBezTo>
                    <a:pt x="233" y="510"/>
                    <a:pt x="234" y="510"/>
                    <a:pt x="235" y="510"/>
                  </a:cubicBezTo>
                  <a:cubicBezTo>
                    <a:pt x="235" y="511"/>
                    <a:pt x="235" y="511"/>
                    <a:pt x="235" y="511"/>
                  </a:cubicBezTo>
                  <a:cubicBezTo>
                    <a:pt x="235" y="511"/>
                    <a:pt x="235" y="511"/>
                    <a:pt x="235" y="510"/>
                  </a:cubicBezTo>
                  <a:cubicBezTo>
                    <a:pt x="237" y="511"/>
                    <a:pt x="235" y="512"/>
                    <a:pt x="235" y="513"/>
                  </a:cubicBezTo>
                  <a:cubicBezTo>
                    <a:pt x="235" y="513"/>
                    <a:pt x="235" y="515"/>
                    <a:pt x="235" y="516"/>
                  </a:cubicBezTo>
                  <a:cubicBezTo>
                    <a:pt x="235" y="517"/>
                    <a:pt x="234" y="518"/>
                    <a:pt x="233" y="517"/>
                  </a:cubicBezTo>
                  <a:cubicBezTo>
                    <a:pt x="233" y="519"/>
                    <a:pt x="233" y="519"/>
                    <a:pt x="233" y="521"/>
                  </a:cubicBezTo>
                  <a:cubicBezTo>
                    <a:pt x="233" y="521"/>
                    <a:pt x="233" y="522"/>
                    <a:pt x="232" y="522"/>
                  </a:cubicBezTo>
                  <a:cubicBezTo>
                    <a:pt x="231" y="520"/>
                    <a:pt x="230" y="522"/>
                    <a:pt x="229" y="522"/>
                  </a:cubicBezTo>
                  <a:cubicBezTo>
                    <a:pt x="227" y="523"/>
                    <a:pt x="228" y="521"/>
                    <a:pt x="227" y="521"/>
                  </a:cubicBezTo>
                  <a:cubicBezTo>
                    <a:pt x="226" y="523"/>
                    <a:pt x="226" y="524"/>
                    <a:pt x="224" y="522"/>
                  </a:cubicBezTo>
                  <a:cubicBezTo>
                    <a:pt x="224" y="522"/>
                    <a:pt x="223" y="522"/>
                    <a:pt x="223" y="522"/>
                  </a:cubicBezTo>
                  <a:cubicBezTo>
                    <a:pt x="223" y="525"/>
                    <a:pt x="222" y="523"/>
                    <a:pt x="221" y="523"/>
                  </a:cubicBezTo>
                  <a:cubicBezTo>
                    <a:pt x="221" y="525"/>
                    <a:pt x="222" y="525"/>
                    <a:pt x="222" y="527"/>
                  </a:cubicBezTo>
                  <a:cubicBezTo>
                    <a:pt x="223" y="529"/>
                    <a:pt x="220" y="530"/>
                    <a:pt x="220" y="531"/>
                  </a:cubicBezTo>
                  <a:cubicBezTo>
                    <a:pt x="219" y="532"/>
                    <a:pt x="218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17" y="530"/>
                    <a:pt x="216" y="531"/>
                    <a:pt x="216" y="531"/>
                  </a:cubicBezTo>
                  <a:cubicBezTo>
                    <a:pt x="214" y="530"/>
                    <a:pt x="214" y="532"/>
                    <a:pt x="214" y="534"/>
                  </a:cubicBezTo>
                  <a:cubicBezTo>
                    <a:pt x="215" y="534"/>
                    <a:pt x="215" y="536"/>
                    <a:pt x="216" y="534"/>
                  </a:cubicBezTo>
                  <a:cubicBezTo>
                    <a:pt x="216" y="533"/>
                    <a:pt x="217" y="534"/>
                    <a:pt x="217" y="534"/>
                  </a:cubicBezTo>
                  <a:cubicBezTo>
                    <a:pt x="218" y="536"/>
                    <a:pt x="219" y="537"/>
                    <a:pt x="218" y="539"/>
                  </a:cubicBezTo>
                  <a:cubicBezTo>
                    <a:pt x="219" y="539"/>
                    <a:pt x="219" y="539"/>
                    <a:pt x="220" y="540"/>
                  </a:cubicBezTo>
                  <a:cubicBezTo>
                    <a:pt x="218" y="540"/>
                    <a:pt x="216" y="542"/>
                    <a:pt x="216" y="543"/>
                  </a:cubicBezTo>
                  <a:cubicBezTo>
                    <a:pt x="216" y="544"/>
                    <a:pt x="216" y="544"/>
                    <a:pt x="216" y="544"/>
                  </a:cubicBezTo>
                  <a:cubicBezTo>
                    <a:pt x="215" y="544"/>
                    <a:pt x="215" y="544"/>
                    <a:pt x="215" y="543"/>
                  </a:cubicBezTo>
                  <a:cubicBezTo>
                    <a:pt x="214" y="542"/>
                    <a:pt x="212" y="542"/>
                    <a:pt x="211" y="543"/>
                  </a:cubicBezTo>
                  <a:cubicBezTo>
                    <a:pt x="211" y="545"/>
                    <a:pt x="213" y="545"/>
                    <a:pt x="215" y="545"/>
                  </a:cubicBezTo>
                  <a:cubicBezTo>
                    <a:pt x="217" y="545"/>
                    <a:pt x="218" y="546"/>
                    <a:pt x="217" y="548"/>
                  </a:cubicBezTo>
                  <a:cubicBezTo>
                    <a:pt x="216" y="548"/>
                    <a:pt x="216" y="549"/>
                    <a:pt x="217" y="549"/>
                  </a:cubicBezTo>
                  <a:cubicBezTo>
                    <a:pt x="218" y="552"/>
                    <a:pt x="217" y="554"/>
                    <a:pt x="214" y="555"/>
                  </a:cubicBezTo>
                  <a:cubicBezTo>
                    <a:pt x="212" y="556"/>
                    <a:pt x="214" y="556"/>
                    <a:pt x="214" y="557"/>
                  </a:cubicBezTo>
                  <a:cubicBezTo>
                    <a:pt x="213" y="557"/>
                    <a:pt x="213" y="556"/>
                    <a:pt x="212" y="556"/>
                  </a:cubicBezTo>
                  <a:cubicBezTo>
                    <a:pt x="212" y="556"/>
                    <a:pt x="211" y="556"/>
                    <a:pt x="211" y="556"/>
                  </a:cubicBezTo>
                  <a:cubicBezTo>
                    <a:pt x="211" y="557"/>
                    <a:pt x="212" y="557"/>
                    <a:pt x="212" y="557"/>
                  </a:cubicBezTo>
                  <a:cubicBezTo>
                    <a:pt x="212" y="558"/>
                    <a:pt x="214" y="557"/>
                    <a:pt x="213" y="559"/>
                  </a:cubicBezTo>
                  <a:cubicBezTo>
                    <a:pt x="212" y="560"/>
                    <a:pt x="212" y="559"/>
                    <a:pt x="211" y="558"/>
                  </a:cubicBezTo>
                  <a:cubicBezTo>
                    <a:pt x="211" y="559"/>
                    <a:pt x="211" y="559"/>
                    <a:pt x="211" y="559"/>
                  </a:cubicBezTo>
                  <a:cubicBezTo>
                    <a:pt x="213" y="561"/>
                    <a:pt x="212" y="562"/>
                    <a:pt x="210" y="564"/>
                  </a:cubicBezTo>
                  <a:cubicBezTo>
                    <a:pt x="209" y="565"/>
                    <a:pt x="209" y="565"/>
                    <a:pt x="208" y="566"/>
                  </a:cubicBezTo>
                  <a:cubicBezTo>
                    <a:pt x="207" y="567"/>
                    <a:pt x="206" y="567"/>
                    <a:pt x="205" y="566"/>
                  </a:cubicBezTo>
                  <a:cubicBezTo>
                    <a:pt x="205" y="566"/>
                    <a:pt x="206" y="566"/>
                    <a:pt x="206" y="565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5" y="565"/>
                    <a:pt x="205" y="565"/>
                    <a:pt x="205" y="564"/>
                  </a:cubicBezTo>
                  <a:cubicBezTo>
                    <a:pt x="205" y="564"/>
                    <a:pt x="204" y="564"/>
                    <a:pt x="204" y="564"/>
                  </a:cubicBezTo>
                  <a:cubicBezTo>
                    <a:pt x="204" y="566"/>
                    <a:pt x="203" y="568"/>
                    <a:pt x="201" y="566"/>
                  </a:cubicBezTo>
                  <a:cubicBezTo>
                    <a:pt x="201" y="567"/>
                    <a:pt x="201" y="567"/>
                    <a:pt x="201" y="567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1" y="568"/>
                    <a:pt x="201" y="568"/>
                    <a:pt x="201" y="567"/>
                  </a:cubicBezTo>
                  <a:cubicBezTo>
                    <a:pt x="201" y="567"/>
                    <a:pt x="202" y="567"/>
                    <a:pt x="203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5" y="568"/>
                    <a:pt x="205" y="569"/>
                  </a:cubicBezTo>
                  <a:cubicBezTo>
                    <a:pt x="205" y="569"/>
                    <a:pt x="207" y="569"/>
                    <a:pt x="206" y="570"/>
                  </a:cubicBezTo>
                  <a:cubicBezTo>
                    <a:pt x="206" y="572"/>
                    <a:pt x="205" y="572"/>
                    <a:pt x="204" y="571"/>
                  </a:cubicBezTo>
                  <a:cubicBezTo>
                    <a:pt x="204" y="571"/>
                    <a:pt x="203" y="571"/>
                    <a:pt x="203" y="571"/>
                  </a:cubicBezTo>
                  <a:cubicBezTo>
                    <a:pt x="205" y="572"/>
                    <a:pt x="206" y="574"/>
                    <a:pt x="205" y="576"/>
                  </a:cubicBezTo>
                  <a:cubicBezTo>
                    <a:pt x="207" y="577"/>
                    <a:pt x="205" y="579"/>
                    <a:pt x="207" y="579"/>
                  </a:cubicBezTo>
                  <a:cubicBezTo>
                    <a:pt x="207" y="579"/>
                    <a:pt x="206" y="580"/>
                    <a:pt x="206" y="580"/>
                  </a:cubicBezTo>
                  <a:cubicBezTo>
                    <a:pt x="205" y="581"/>
                    <a:pt x="205" y="581"/>
                    <a:pt x="204" y="581"/>
                  </a:cubicBezTo>
                  <a:cubicBezTo>
                    <a:pt x="204" y="582"/>
                    <a:pt x="205" y="582"/>
                    <a:pt x="205" y="583"/>
                  </a:cubicBezTo>
                  <a:cubicBezTo>
                    <a:pt x="205" y="584"/>
                    <a:pt x="203" y="583"/>
                    <a:pt x="203" y="584"/>
                  </a:cubicBezTo>
                  <a:cubicBezTo>
                    <a:pt x="203" y="584"/>
                    <a:pt x="204" y="584"/>
                    <a:pt x="204" y="584"/>
                  </a:cubicBezTo>
                  <a:cubicBezTo>
                    <a:pt x="205" y="585"/>
                    <a:pt x="205" y="585"/>
                    <a:pt x="204" y="586"/>
                  </a:cubicBezTo>
                  <a:cubicBezTo>
                    <a:pt x="203" y="587"/>
                    <a:pt x="202" y="586"/>
                    <a:pt x="201" y="587"/>
                  </a:cubicBezTo>
                  <a:cubicBezTo>
                    <a:pt x="203" y="588"/>
                    <a:pt x="203" y="588"/>
                    <a:pt x="200" y="590"/>
                  </a:cubicBezTo>
                  <a:cubicBezTo>
                    <a:pt x="201" y="591"/>
                    <a:pt x="203" y="590"/>
                    <a:pt x="203" y="592"/>
                  </a:cubicBezTo>
                  <a:cubicBezTo>
                    <a:pt x="203" y="593"/>
                    <a:pt x="202" y="593"/>
                    <a:pt x="202" y="593"/>
                  </a:cubicBezTo>
                  <a:cubicBezTo>
                    <a:pt x="202" y="594"/>
                    <a:pt x="202" y="594"/>
                    <a:pt x="202" y="595"/>
                  </a:cubicBezTo>
                  <a:cubicBezTo>
                    <a:pt x="201" y="596"/>
                    <a:pt x="202" y="598"/>
                    <a:pt x="200" y="598"/>
                  </a:cubicBezTo>
                  <a:cubicBezTo>
                    <a:pt x="199" y="598"/>
                    <a:pt x="199" y="599"/>
                    <a:pt x="198" y="600"/>
                  </a:cubicBezTo>
                  <a:cubicBezTo>
                    <a:pt x="199" y="600"/>
                    <a:pt x="200" y="599"/>
                    <a:pt x="201" y="601"/>
                  </a:cubicBezTo>
                  <a:cubicBezTo>
                    <a:pt x="201" y="603"/>
                    <a:pt x="201" y="604"/>
                    <a:pt x="200" y="605"/>
                  </a:cubicBezTo>
                  <a:cubicBezTo>
                    <a:pt x="199" y="606"/>
                    <a:pt x="198" y="605"/>
                    <a:pt x="197" y="605"/>
                  </a:cubicBezTo>
                  <a:cubicBezTo>
                    <a:pt x="195" y="608"/>
                    <a:pt x="194" y="607"/>
                    <a:pt x="192" y="606"/>
                  </a:cubicBezTo>
                  <a:cubicBezTo>
                    <a:pt x="191" y="604"/>
                    <a:pt x="188" y="605"/>
                    <a:pt x="188" y="603"/>
                  </a:cubicBezTo>
                  <a:cubicBezTo>
                    <a:pt x="188" y="602"/>
                    <a:pt x="187" y="602"/>
                    <a:pt x="187" y="602"/>
                  </a:cubicBezTo>
                  <a:cubicBezTo>
                    <a:pt x="186" y="602"/>
                    <a:pt x="188" y="601"/>
                    <a:pt x="187" y="601"/>
                  </a:cubicBezTo>
                  <a:cubicBezTo>
                    <a:pt x="186" y="601"/>
                    <a:pt x="186" y="601"/>
                    <a:pt x="186" y="603"/>
                  </a:cubicBezTo>
                  <a:cubicBezTo>
                    <a:pt x="185" y="600"/>
                    <a:pt x="188" y="600"/>
                    <a:pt x="188" y="598"/>
                  </a:cubicBezTo>
                  <a:cubicBezTo>
                    <a:pt x="185" y="597"/>
                    <a:pt x="183" y="597"/>
                    <a:pt x="182" y="593"/>
                  </a:cubicBezTo>
                  <a:cubicBezTo>
                    <a:pt x="182" y="592"/>
                    <a:pt x="181" y="592"/>
                    <a:pt x="180" y="591"/>
                  </a:cubicBezTo>
                  <a:cubicBezTo>
                    <a:pt x="180" y="593"/>
                    <a:pt x="179" y="594"/>
                    <a:pt x="177" y="594"/>
                  </a:cubicBezTo>
                  <a:cubicBezTo>
                    <a:pt x="177" y="593"/>
                    <a:pt x="178" y="593"/>
                    <a:pt x="179" y="592"/>
                  </a:cubicBezTo>
                  <a:cubicBezTo>
                    <a:pt x="179" y="592"/>
                    <a:pt x="179" y="591"/>
                    <a:pt x="179" y="591"/>
                  </a:cubicBezTo>
                  <a:cubicBezTo>
                    <a:pt x="179" y="591"/>
                    <a:pt x="179" y="590"/>
                    <a:pt x="178" y="590"/>
                  </a:cubicBezTo>
                  <a:cubicBezTo>
                    <a:pt x="178" y="590"/>
                    <a:pt x="178" y="591"/>
                    <a:pt x="178" y="591"/>
                  </a:cubicBezTo>
                  <a:cubicBezTo>
                    <a:pt x="177" y="592"/>
                    <a:pt x="176" y="593"/>
                    <a:pt x="175" y="594"/>
                  </a:cubicBezTo>
                  <a:cubicBezTo>
                    <a:pt x="175" y="594"/>
                    <a:pt x="174" y="594"/>
                    <a:pt x="174" y="593"/>
                  </a:cubicBezTo>
                  <a:cubicBezTo>
                    <a:pt x="173" y="593"/>
                    <a:pt x="175" y="593"/>
                    <a:pt x="174" y="592"/>
                  </a:cubicBezTo>
                  <a:cubicBezTo>
                    <a:pt x="173" y="594"/>
                    <a:pt x="170" y="593"/>
                    <a:pt x="169" y="595"/>
                  </a:cubicBezTo>
                  <a:cubicBezTo>
                    <a:pt x="169" y="595"/>
                    <a:pt x="168" y="595"/>
                    <a:pt x="167" y="595"/>
                  </a:cubicBezTo>
                  <a:cubicBezTo>
                    <a:pt x="167" y="595"/>
                    <a:pt x="166" y="594"/>
                    <a:pt x="166" y="594"/>
                  </a:cubicBezTo>
                  <a:cubicBezTo>
                    <a:pt x="166" y="593"/>
                    <a:pt x="167" y="592"/>
                    <a:pt x="168" y="592"/>
                  </a:cubicBezTo>
                  <a:cubicBezTo>
                    <a:pt x="168" y="592"/>
                    <a:pt x="168" y="591"/>
                    <a:pt x="168" y="591"/>
                  </a:cubicBezTo>
                  <a:cubicBezTo>
                    <a:pt x="167" y="591"/>
                    <a:pt x="166" y="591"/>
                    <a:pt x="165" y="591"/>
                  </a:cubicBezTo>
                  <a:cubicBezTo>
                    <a:pt x="165" y="590"/>
                    <a:pt x="165" y="590"/>
                    <a:pt x="164" y="589"/>
                  </a:cubicBezTo>
                  <a:cubicBezTo>
                    <a:pt x="164" y="589"/>
                    <a:pt x="164" y="589"/>
                    <a:pt x="164" y="588"/>
                  </a:cubicBezTo>
                  <a:cubicBezTo>
                    <a:pt x="164" y="588"/>
                    <a:pt x="164" y="588"/>
                    <a:pt x="164" y="587"/>
                  </a:cubicBezTo>
                  <a:cubicBezTo>
                    <a:pt x="164" y="587"/>
                    <a:pt x="163" y="587"/>
                    <a:pt x="162" y="587"/>
                  </a:cubicBezTo>
                  <a:cubicBezTo>
                    <a:pt x="162" y="587"/>
                    <a:pt x="162" y="586"/>
                    <a:pt x="161" y="586"/>
                  </a:cubicBezTo>
                  <a:cubicBezTo>
                    <a:pt x="161" y="585"/>
                    <a:pt x="162" y="585"/>
                    <a:pt x="162" y="585"/>
                  </a:cubicBezTo>
                  <a:cubicBezTo>
                    <a:pt x="161" y="584"/>
                    <a:pt x="160" y="584"/>
                    <a:pt x="159" y="583"/>
                  </a:cubicBezTo>
                  <a:cubicBezTo>
                    <a:pt x="161" y="582"/>
                    <a:pt x="160" y="579"/>
                    <a:pt x="162" y="578"/>
                  </a:cubicBezTo>
                  <a:cubicBezTo>
                    <a:pt x="160" y="578"/>
                    <a:pt x="160" y="580"/>
                    <a:pt x="159" y="581"/>
                  </a:cubicBezTo>
                  <a:cubicBezTo>
                    <a:pt x="159" y="579"/>
                    <a:pt x="159" y="579"/>
                    <a:pt x="162" y="576"/>
                  </a:cubicBezTo>
                  <a:cubicBezTo>
                    <a:pt x="161" y="576"/>
                    <a:pt x="160" y="575"/>
                    <a:pt x="160" y="576"/>
                  </a:cubicBezTo>
                  <a:cubicBezTo>
                    <a:pt x="159" y="577"/>
                    <a:pt x="159" y="577"/>
                    <a:pt x="158" y="576"/>
                  </a:cubicBezTo>
                  <a:cubicBezTo>
                    <a:pt x="158" y="577"/>
                    <a:pt x="158" y="577"/>
                    <a:pt x="157" y="577"/>
                  </a:cubicBezTo>
                  <a:cubicBezTo>
                    <a:pt x="157" y="577"/>
                    <a:pt x="157" y="577"/>
                    <a:pt x="157" y="577"/>
                  </a:cubicBezTo>
                  <a:cubicBezTo>
                    <a:pt x="157" y="576"/>
                    <a:pt x="158" y="576"/>
                    <a:pt x="158" y="576"/>
                  </a:cubicBezTo>
                  <a:cubicBezTo>
                    <a:pt x="158" y="575"/>
                    <a:pt x="160" y="574"/>
                    <a:pt x="158" y="573"/>
                  </a:cubicBezTo>
                  <a:cubicBezTo>
                    <a:pt x="157" y="573"/>
                    <a:pt x="157" y="573"/>
                    <a:pt x="157" y="573"/>
                  </a:cubicBezTo>
                  <a:cubicBezTo>
                    <a:pt x="157" y="574"/>
                    <a:pt x="157" y="574"/>
                    <a:pt x="157" y="574"/>
                  </a:cubicBezTo>
                  <a:cubicBezTo>
                    <a:pt x="157" y="574"/>
                    <a:pt x="158" y="574"/>
                    <a:pt x="158" y="574"/>
                  </a:cubicBezTo>
                  <a:cubicBezTo>
                    <a:pt x="158" y="575"/>
                    <a:pt x="157" y="575"/>
                    <a:pt x="157" y="575"/>
                  </a:cubicBezTo>
                  <a:cubicBezTo>
                    <a:pt x="156" y="574"/>
                    <a:pt x="156" y="574"/>
                    <a:pt x="156" y="573"/>
                  </a:cubicBezTo>
                  <a:cubicBezTo>
                    <a:pt x="155" y="573"/>
                    <a:pt x="155" y="573"/>
                    <a:pt x="155" y="573"/>
                  </a:cubicBezTo>
                  <a:cubicBezTo>
                    <a:pt x="153" y="572"/>
                    <a:pt x="152" y="571"/>
                    <a:pt x="152" y="569"/>
                  </a:cubicBezTo>
                  <a:cubicBezTo>
                    <a:pt x="153" y="567"/>
                    <a:pt x="153" y="565"/>
                    <a:pt x="151" y="563"/>
                  </a:cubicBezTo>
                  <a:cubicBezTo>
                    <a:pt x="151" y="563"/>
                    <a:pt x="149" y="562"/>
                    <a:pt x="150" y="561"/>
                  </a:cubicBezTo>
                  <a:cubicBezTo>
                    <a:pt x="150" y="561"/>
                    <a:pt x="150" y="560"/>
                    <a:pt x="150" y="560"/>
                  </a:cubicBezTo>
                  <a:cubicBezTo>
                    <a:pt x="147" y="561"/>
                    <a:pt x="147" y="559"/>
                    <a:pt x="147" y="558"/>
                  </a:cubicBezTo>
                  <a:cubicBezTo>
                    <a:pt x="147" y="557"/>
                    <a:pt x="147" y="557"/>
                    <a:pt x="147" y="556"/>
                  </a:cubicBezTo>
                  <a:cubicBezTo>
                    <a:pt x="146" y="556"/>
                    <a:pt x="146" y="555"/>
                    <a:pt x="145" y="554"/>
                  </a:cubicBezTo>
                  <a:cubicBezTo>
                    <a:pt x="144" y="553"/>
                    <a:pt x="144" y="552"/>
                    <a:pt x="146" y="551"/>
                  </a:cubicBezTo>
                  <a:cubicBezTo>
                    <a:pt x="146" y="550"/>
                    <a:pt x="145" y="550"/>
                    <a:pt x="145" y="550"/>
                  </a:cubicBezTo>
                  <a:cubicBezTo>
                    <a:pt x="144" y="548"/>
                    <a:pt x="144" y="546"/>
                    <a:pt x="143" y="544"/>
                  </a:cubicBezTo>
                  <a:cubicBezTo>
                    <a:pt x="143" y="544"/>
                    <a:pt x="143" y="544"/>
                    <a:pt x="143" y="544"/>
                  </a:cubicBezTo>
                  <a:cubicBezTo>
                    <a:pt x="141" y="545"/>
                    <a:pt x="140" y="544"/>
                    <a:pt x="140" y="542"/>
                  </a:cubicBezTo>
                  <a:cubicBezTo>
                    <a:pt x="140" y="540"/>
                    <a:pt x="141" y="539"/>
                    <a:pt x="140" y="537"/>
                  </a:cubicBezTo>
                  <a:cubicBezTo>
                    <a:pt x="140" y="536"/>
                    <a:pt x="142" y="535"/>
                    <a:pt x="144" y="534"/>
                  </a:cubicBezTo>
                  <a:cubicBezTo>
                    <a:pt x="144" y="534"/>
                    <a:pt x="144" y="534"/>
                    <a:pt x="144" y="533"/>
                  </a:cubicBezTo>
                  <a:cubicBezTo>
                    <a:pt x="143" y="532"/>
                    <a:pt x="142" y="532"/>
                    <a:pt x="142" y="534"/>
                  </a:cubicBezTo>
                  <a:cubicBezTo>
                    <a:pt x="142" y="535"/>
                    <a:pt x="141" y="535"/>
                    <a:pt x="140" y="535"/>
                  </a:cubicBezTo>
                  <a:cubicBezTo>
                    <a:pt x="139" y="535"/>
                    <a:pt x="139" y="534"/>
                    <a:pt x="140" y="533"/>
                  </a:cubicBezTo>
                  <a:cubicBezTo>
                    <a:pt x="140" y="532"/>
                    <a:pt x="140" y="530"/>
                    <a:pt x="139" y="528"/>
                  </a:cubicBezTo>
                  <a:cubicBezTo>
                    <a:pt x="137" y="527"/>
                    <a:pt x="138" y="526"/>
                    <a:pt x="139" y="525"/>
                  </a:cubicBezTo>
                  <a:cubicBezTo>
                    <a:pt x="137" y="526"/>
                    <a:pt x="137" y="525"/>
                    <a:pt x="136" y="524"/>
                  </a:cubicBezTo>
                  <a:cubicBezTo>
                    <a:pt x="135" y="522"/>
                    <a:pt x="136" y="520"/>
                    <a:pt x="133" y="521"/>
                  </a:cubicBezTo>
                  <a:cubicBezTo>
                    <a:pt x="134" y="519"/>
                    <a:pt x="134" y="517"/>
                    <a:pt x="132" y="517"/>
                  </a:cubicBezTo>
                  <a:cubicBezTo>
                    <a:pt x="131" y="516"/>
                    <a:pt x="133" y="515"/>
                    <a:pt x="132" y="514"/>
                  </a:cubicBezTo>
                  <a:cubicBezTo>
                    <a:pt x="129" y="514"/>
                    <a:pt x="130" y="512"/>
                    <a:pt x="130" y="511"/>
                  </a:cubicBezTo>
                  <a:cubicBezTo>
                    <a:pt x="129" y="509"/>
                    <a:pt x="130" y="507"/>
                    <a:pt x="132" y="507"/>
                  </a:cubicBezTo>
                  <a:cubicBezTo>
                    <a:pt x="132" y="506"/>
                    <a:pt x="131" y="506"/>
                    <a:pt x="132" y="505"/>
                  </a:cubicBezTo>
                  <a:cubicBezTo>
                    <a:pt x="132" y="504"/>
                    <a:pt x="133" y="504"/>
                    <a:pt x="134" y="504"/>
                  </a:cubicBezTo>
                  <a:cubicBezTo>
                    <a:pt x="134" y="505"/>
                    <a:pt x="135" y="504"/>
                    <a:pt x="135" y="504"/>
                  </a:cubicBezTo>
                  <a:cubicBezTo>
                    <a:pt x="135" y="503"/>
                    <a:pt x="134" y="504"/>
                    <a:pt x="134" y="504"/>
                  </a:cubicBezTo>
                  <a:cubicBezTo>
                    <a:pt x="135" y="503"/>
                    <a:pt x="135" y="503"/>
                    <a:pt x="136" y="503"/>
                  </a:cubicBezTo>
                  <a:cubicBezTo>
                    <a:pt x="136" y="503"/>
                    <a:pt x="136" y="503"/>
                    <a:pt x="136" y="502"/>
                  </a:cubicBezTo>
                  <a:cubicBezTo>
                    <a:pt x="136" y="502"/>
                    <a:pt x="135" y="502"/>
                    <a:pt x="135" y="502"/>
                  </a:cubicBezTo>
                  <a:cubicBezTo>
                    <a:pt x="134" y="503"/>
                    <a:pt x="133" y="503"/>
                    <a:pt x="133" y="501"/>
                  </a:cubicBezTo>
                  <a:cubicBezTo>
                    <a:pt x="134" y="501"/>
                    <a:pt x="135" y="502"/>
                    <a:pt x="136" y="501"/>
                  </a:cubicBezTo>
                  <a:cubicBezTo>
                    <a:pt x="135" y="501"/>
                    <a:pt x="133" y="500"/>
                    <a:pt x="132" y="500"/>
                  </a:cubicBezTo>
                  <a:cubicBezTo>
                    <a:pt x="131" y="501"/>
                    <a:pt x="130" y="500"/>
                    <a:pt x="130" y="499"/>
                  </a:cubicBezTo>
                  <a:cubicBezTo>
                    <a:pt x="129" y="498"/>
                    <a:pt x="131" y="498"/>
                    <a:pt x="131" y="497"/>
                  </a:cubicBezTo>
                  <a:cubicBezTo>
                    <a:pt x="130" y="497"/>
                    <a:pt x="129" y="498"/>
                    <a:pt x="129" y="497"/>
                  </a:cubicBezTo>
                  <a:cubicBezTo>
                    <a:pt x="128" y="496"/>
                    <a:pt x="130" y="496"/>
                    <a:pt x="131" y="495"/>
                  </a:cubicBezTo>
                  <a:cubicBezTo>
                    <a:pt x="131" y="495"/>
                    <a:pt x="132" y="495"/>
                    <a:pt x="132" y="495"/>
                  </a:cubicBezTo>
                  <a:cubicBezTo>
                    <a:pt x="131" y="494"/>
                    <a:pt x="129" y="496"/>
                    <a:pt x="128" y="495"/>
                  </a:cubicBezTo>
                  <a:cubicBezTo>
                    <a:pt x="128" y="494"/>
                    <a:pt x="129" y="492"/>
                    <a:pt x="129" y="491"/>
                  </a:cubicBezTo>
                  <a:cubicBezTo>
                    <a:pt x="129" y="490"/>
                    <a:pt x="129" y="488"/>
                    <a:pt x="130" y="487"/>
                  </a:cubicBezTo>
                  <a:cubicBezTo>
                    <a:pt x="130" y="486"/>
                    <a:pt x="129" y="484"/>
                    <a:pt x="131" y="485"/>
                  </a:cubicBezTo>
                  <a:cubicBezTo>
                    <a:pt x="131" y="485"/>
                    <a:pt x="132" y="485"/>
                    <a:pt x="132" y="484"/>
                  </a:cubicBezTo>
                  <a:cubicBezTo>
                    <a:pt x="132" y="482"/>
                    <a:pt x="133" y="481"/>
                    <a:pt x="134" y="479"/>
                  </a:cubicBezTo>
                  <a:cubicBezTo>
                    <a:pt x="133" y="479"/>
                    <a:pt x="132" y="479"/>
                    <a:pt x="133" y="478"/>
                  </a:cubicBezTo>
                  <a:cubicBezTo>
                    <a:pt x="133" y="477"/>
                    <a:pt x="134" y="478"/>
                    <a:pt x="134" y="478"/>
                  </a:cubicBezTo>
                  <a:cubicBezTo>
                    <a:pt x="134" y="478"/>
                    <a:pt x="135" y="478"/>
                    <a:pt x="135" y="479"/>
                  </a:cubicBezTo>
                  <a:cubicBezTo>
                    <a:pt x="136" y="479"/>
                    <a:pt x="137" y="478"/>
                    <a:pt x="138" y="478"/>
                  </a:cubicBezTo>
                  <a:cubicBezTo>
                    <a:pt x="137" y="478"/>
                    <a:pt x="137" y="477"/>
                    <a:pt x="137" y="477"/>
                  </a:cubicBezTo>
                  <a:cubicBezTo>
                    <a:pt x="136" y="478"/>
                    <a:pt x="135" y="477"/>
                    <a:pt x="135" y="476"/>
                  </a:cubicBezTo>
                  <a:cubicBezTo>
                    <a:pt x="135" y="476"/>
                    <a:pt x="134" y="476"/>
                    <a:pt x="134" y="476"/>
                  </a:cubicBezTo>
                  <a:cubicBezTo>
                    <a:pt x="134" y="475"/>
                    <a:pt x="134" y="475"/>
                    <a:pt x="134" y="475"/>
                  </a:cubicBezTo>
                  <a:cubicBezTo>
                    <a:pt x="133" y="474"/>
                    <a:pt x="132" y="474"/>
                    <a:pt x="133" y="473"/>
                  </a:cubicBezTo>
                  <a:cubicBezTo>
                    <a:pt x="134" y="473"/>
                    <a:pt x="135" y="472"/>
                    <a:pt x="135" y="474"/>
                  </a:cubicBezTo>
                  <a:cubicBezTo>
                    <a:pt x="136" y="473"/>
                    <a:pt x="136" y="473"/>
                    <a:pt x="137" y="473"/>
                  </a:cubicBezTo>
                  <a:cubicBezTo>
                    <a:pt x="136" y="472"/>
                    <a:pt x="136" y="471"/>
                    <a:pt x="137" y="471"/>
                  </a:cubicBezTo>
                  <a:cubicBezTo>
                    <a:pt x="138" y="471"/>
                    <a:pt x="138" y="470"/>
                    <a:pt x="138" y="470"/>
                  </a:cubicBezTo>
                  <a:cubicBezTo>
                    <a:pt x="136" y="469"/>
                    <a:pt x="135" y="471"/>
                    <a:pt x="133" y="470"/>
                  </a:cubicBezTo>
                  <a:cubicBezTo>
                    <a:pt x="134" y="469"/>
                    <a:pt x="136" y="470"/>
                    <a:pt x="136" y="469"/>
                  </a:cubicBezTo>
                  <a:cubicBezTo>
                    <a:pt x="137" y="468"/>
                    <a:pt x="138" y="468"/>
                    <a:pt x="139" y="469"/>
                  </a:cubicBezTo>
                  <a:cubicBezTo>
                    <a:pt x="139" y="469"/>
                    <a:pt x="139" y="469"/>
                    <a:pt x="139" y="470"/>
                  </a:cubicBezTo>
                  <a:cubicBezTo>
                    <a:pt x="139" y="470"/>
                    <a:pt x="140" y="470"/>
                    <a:pt x="140" y="470"/>
                  </a:cubicBezTo>
                  <a:cubicBezTo>
                    <a:pt x="141" y="470"/>
                    <a:pt x="142" y="470"/>
                    <a:pt x="142" y="471"/>
                  </a:cubicBezTo>
                  <a:cubicBezTo>
                    <a:pt x="142" y="472"/>
                    <a:pt x="142" y="472"/>
                    <a:pt x="143" y="472"/>
                  </a:cubicBezTo>
                  <a:cubicBezTo>
                    <a:pt x="144" y="472"/>
                    <a:pt x="145" y="471"/>
                    <a:pt x="146" y="471"/>
                  </a:cubicBezTo>
                  <a:cubicBezTo>
                    <a:pt x="147" y="471"/>
                    <a:pt x="148" y="471"/>
                    <a:pt x="148" y="470"/>
                  </a:cubicBezTo>
                  <a:cubicBezTo>
                    <a:pt x="145" y="470"/>
                    <a:pt x="148" y="469"/>
                    <a:pt x="147" y="468"/>
                  </a:cubicBezTo>
                  <a:cubicBezTo>
                    <a:pt x="146" y="468"/>
                    <a:pt x="145" y="468"/>
                    <a:pt x="146" y="467"/>
                  </a:cubicBezTo>
                  <a:cubicBezTo>
                    <a:pt x="147" y="465"/>
                    <a:pt x="147" y="464"/>
                    <a:pt x="147" y="462"/>
                  </a:cubicBezTo>
                  <a:cubicBezTo>
                    <a:pt x="147" y="462"/>
                    <a:pt x="147" y="461"/>
                    <a:pt x="148" y="461"/>
                  </a:cubicBezTo>
                  <a:cubicBezTo>
                    <a:pt x="148" y="461"/>
                    <a:pt x="148" y="461"/>
                    <a:pt x="149" y="461"/>
                  </a:cubicBezTo>
                  <a:cubicBezTo>
                    <a:pt x="150" y="462"/>
                    <a:pt x="151" y="464"/>
                    <a:pt x="152" y="465"/>
                  </a:cubicBezTo>
                  <a:cubicBezTo>
                    <a:pt x="152" y="465"/>
                    <a:pt x="152" y="464"/>
                    <a:pt x="152" y="464"/>
                  </a:cubicBezTo>
                  <a:cubicBezTo>
                    <a:pt x="152" y="463"/>
                    <a:pt x="151" y="463"/>
                    <a:pt x="152" y="462"/>
                  </a:cubicBezTo>
                  <a:cubicBezTo>
                    <a:pt x="152" y="461"/>
                    <a:pt x="151" y="462"/>
                    <a:pt x="151" y="461"/>
                  </a:cubicBezTo>
                  <a:cubicBezTo>
                    <a:pt x="152" y="461"/>
                    <a:pt x="153" y="460"/>
                    <a:pt x="154" y="461"/>
                  </a:cubicBezTo>
                  <a:cubicBezTo>
                    <a:pt x="154" y="461"/>
                    <a:pt x="155" y="461"/>
                    <a:pt x="155" y="460"/>
                  </a:cubicBezTo>
                  <a:cubicBezTo>
                    <a:pt x="155" y="460"/>
                    <a:pt x="156" y="460"/>
                    <a:pt x="155" y="459"/>
                  </a:cubicBezTo>
                  <a:cubicBezTo>
                    <a:pt x="154" y="459"/>
                    <a:pt x="154" y="459"/>
                    <a:pt x="154" y="458"/>
                  </a:cubicBezTo>
                  <a:cubicBezTo>
                    <a:pt x="152" y="459"/>
                    <a:pt x="150" y="459"/>
                    <a:pt x="148" y="460"/>
                  </a:cubicBezTo>
                  <a:cubicBezTo>
                    <a:pt x="148" y="460"/>
                    <a:pt x="147" y="459"/>
                    <a:pt x="147" y="459"/>
                  </a:cubicBezTo>
                  <a:cubicBezTo>
                    <a:pt x="148" y="457"/>
                    <a:pt x="148" y="456"/>
                    <a:pt x="149" y="454"/>
                  </a:cubicBezTo>
                  <a:cubicBezTo>
                    <a:pt x="149" y="454"/>
                    <a:pt x="149" y="454"/>
                    <a:pt x="149" y="453"/>
                  </a:cubicBezTo>
                  <a:cubicBezTo>
                    <a:pt x="148" y="451"/>
                    <a:pt x="149" y="451"/>
                    <a:pt x="151" y="451"/>
                  </a:cubicBezTo>
                  <a:cubicBezTo>
                    <a:pt x="151" y="450"/>
                    <a:pt x="149" y="451"/>
                    <a:pt x="149" y="450"/>
                  </a:cubicBezTo>
                  <a:cubicBezTo>
                    <a:pt x="149" y="448"/>
                    <a:pt x="151" y="448"/>
                    <a:pt x="153" y="448"/>
                  </a:cubicBezTo>
                  <a:cubicBezTo>
                    <a:pt x="153" y="448"/>
                    <a:pt x="153" y="448"/>
                    <a:pt x="153" y="448"/>
                  </a:cubicBezTo>
                  <a:cubicBezTo>
                    <a:pt x="152" y="447"/>
                    <a:pt x="151" y="446"/>
                    <a:pt x="151" y="445"/>
                  </a:cubicBezTo>
                  <a:cubicBezTo>
                    <a:pt x="151" y="445"/>
                    <a:pt x="151" y="444"/>
                    <a:pt x="152" y="444"/>
                  </a:cubicBezTo>
                  <a:cubicBezTo>
                    <a:pt x="151" y="444"/>
                    <a:pt x="150" y="444"/>
                    <a:pt x="150" y="444"/>
                  </a:cubicBezTo>
                  <a:cubicBezTo>
                    <a:pt x="148" y="444"/>
                    <a:pt x="147" y="445"/>
                    <a:pt x="146" y="444"/>
                  </a:cubicBezTo>
                  <a:cubicBezTo>
                    <a:pt x="145" y="444"/>
                    <a:pt x="144" y="444"/>
                    <a:pt x="144" y="443"/>
                  </a:cubicBezTo>
                  <a:cubicBezTo>
                    <a:pt x="144" y="443"/>
                    <a:pt x="144" y="443"/>
                    <a:pt x="144" y="443"/>
                  </a:cubicBezTo>
                  <a:cubicBezTo>
                    <a:pt x="141" y="445"/>
                    <a:pt x="138" y="443"/>
                    <a:pt x="137" y="440"/>
                  </a:cubicBezTo>
                  <a:cubicBezTo>
                    <a:pt x="136" y="439"/>
                    <a:pt x="135" y="438"/>
                    <a:pt x="133" y="437"/>
                  </a:cubicBezTo>
                  <a:cubicBezTo>
                    <a:pt x="133" y="437"/>
                    <a:pt x="133" y="437"/>
                    <a:pt x="132" y="437"/>
                  </a:cubicBezTo>
                  <a:cubicBezTo>
                    <a:pt x="131" y="437"/>
                    <a:pt x="130" y="437"/>
                    <a:pt x="129" y="437"/>
                  </a:cubicBezTo>
                  <a:cubicBezTo>
                    <a:pt x="127" y="436"/>
                    <a:pt x="127" y="435"/>
                    <a:pt x="126" y="434"/>
                  </a:cubicBezTo>
                  <a:cubicBezTo>
                    <a:pt x="126" y="433"/>
                    <a:pt x="126" y="433"/>
                    <a:pt x="126" y="433"/>
                  </a:cubicBezTo>
                  <a:cubicBezTo>
                    <a:pt x="123" y="430"/>
                    <a:pt x="123" y="429"/>
                    <a:pt x="126" y="428"/>
                  </a:cubicBezTo>
                  <a:cubicBezTo>
                    <a:pt x="127" y="427"/>
                    <a:pt x="127" y="427"/>
                    <a:pt x="128" y="427"/>
                  </a:cubicBezTo>
                  <a:cubicBezTo>
                    <a:pt x="129" y="429"/>
                    <a:pt x="132" y="428"/>
                    <a:pt x="134" y="429"/>
                  </a:cubicBezTo>
                  <a:cubicBezTo>
                    <a:pt x="135" y="429"/>
                    <a:pt x="135" y="429"/>
                    <a:pt x="136" y="429"/>
                  </a:cubicBezTo>
                  <a:cubicBezTo>
                    <a:pt x="137" y="429"/>
                    <a:pt x="138" y="431"/>
                    <a:pt x="139" y="432"/>
                  </a:cubicBezTo>
                  <a:cubicBezTo>
                    <a:pt x="140" y="432"/>
                    <a:pt x="140" y="432"/>
                    <a:pt x="141" y="433"/>
                  </a:cubicBezTo>
                  <a:cubicBezTo>
                    <a:pt x="143" y="435"/>
                    <a:pt x="146" y="436"/>
                    <a:pt x="148" y="437"/>
                  </a:cubicBezTo>
                  <a:cubicBezTo>
                    <a:pt x="149" y="437"/>
                    <a:pt x="149" y="437"/>
                    <a:pt x="149" y="437"/>
                  </a:cubicBezTo>
                  <a:cubicBezTo>
                    <a:pt x="151" y="437"/>
                    <a:pt x="149" y="435"/>
                    <a:pt x="150" y="434"/>
                  </a:cubicBezTo>
                  <a:cubicBezTo>
                    <a:pt x="149" y="436"/>
                    <a:pt x="148" y="436"/>
                    <a:pt x="147" y="434"/>
                  </a:cubicBezTo>
                  <a:cubicBezTo>
                    <a:pt x="147" y="434"/>
                    <a:pt x="146" y="434"/>
                    <a:pt x="146" y="433"/>
                  </a:cubicBezTo>
                  <a:cubicBezTo>
                    <a:pt x="146" y="433"/>
                    <a:pt x="146" y="433"/>
                    <a:pt x="146" y="433"/>
                  </a:cubicBezTo>
                  <a:cubicBezTo>
                    <a:pt x="147" y="433"/>
                    <a:pt x="147" y="433"/>
                    <a:pt x="147" y="434"/>
                  </a:cubicBezTo>
                  <a:cubicBezTo>
                    <a:pt x="148" y="433"/>
                    <a:pt x="149" y="434"/>
                    <a:pt x="148" y="433"/>
                  </a:cubicBezTo>
                  <a:cubicBezTo>
                    <a:pt x="147" y="431"/>
                    <a:pt x="149" y="432"/>
                    <a:pt x="149" y="431"/>
                  </a:cubicBezTo>
                  <a:cubicBezTo>
                    <a:pt x="149" y="431"/>
                    <a:pt x="149" y="430"/>
                    <a:pt x="149" y="430"/>
                  </a:cubicBezTo>
                  <a:cubicBezTo>
                    <a:pt x="148" y="430"/>
                    <a:pt x="147" y="431"/>
                    <a:pt x="147" y="429"/>
                  </a:cubicBezTo>
                  <a:cubicBezTo>
                    <a:pt x="148" y="429"/>
                    <a:pt x="149" y="429"/>
                    <a:pt x="150" y="430"/>
                  </a:cubicBezTo>
                  <a:cubicBezTo>
                    <a:pt x="149" y="428"/>
                    <a:pt x="149" y="427"/>
                    <a:pt x="148" y="426"/>
                  </a:cubicBezTo>
                  <a:cubicBezTo>
                    <a:pt x="146" y="427"/>
                    <a:pt x="145" y="426"/>
                    <a:pt x="143" y="425"/>
                  </a:cubicBezTo>
                  <a:cubicBezTo>
                    <a:pt x="143" y="425"/>
                    <a:pt x="142" y="424"/>
                    <a:pt x="141" y="423"/>
                  </a:cubicBezTo>
                  <a:cubicBezTo>
                    <a:pt x="143" y="422"/>
                    <a:pt x="144" y="424"/>
                    <a:pt x="146" y="424"/>
                  </a:cubicBezTo>
                  <a:cubicBezTo>
                    <a:pt x="145" y="423"/>
                    <a:pt x="145" y="422"/>
                    <a:pt x="145" y="422"/>
                  </a:cubicBezTo>
                  <a:cubicBezTo>
                    <a:pt x="144" y="422"/>
                    <a:pt x="143" y="422"/>
                    <a:pt x="143" y="421"/>
                  </a:cubicBezTo>
                  <a:cubicBezTo>
                    <a:pt x="142" y="421"/>
                    <a:pt x="142" y="421"/>
                    <a:pt x="142" y="421"/>
                  </a:cubicBezTo>
                  <a:cubicBezTo>
                    <a:pt x="141" y="422"/>
                    <a:pt x="140" y="422"/>
                    <a:pt x="140" y="422"/>
                  </a:cubicBezTo>
                  <a:cubicBezTo>
                    <a:pt x="139" y="421"/>
                    <a:pt x="140" y="420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39" y="420"/>
                    <a:pt x="138" y="420"/>
                    <a:pt x="138" y="421"/>
                  </a:cubicBezTo>
                  <a:cubicBezTo>
                    <a:pt x="137" y="421"/>
                    <a:pt x="137" y="420"/>
                    <a:pt x="137" y="420"/>
                  </a:cubicBezTo>
                  <a:cubicBezTo>
                    <a:pt x="136" y="420"/>
                    <a:pt x="136" y="420"/>
                    <a:pt x="135" y="420"/>
                  </a:cubicBezTo>
                  <a:cubicBezTo>
                    <a:pt x="134" y="420"/>
                    <a:pt x="133" y="420"/>
                    <a:pt x="133" y="418"/>
                  </a:cubicBezTo>
                  <a:cubicBezTo>
                    <a:pt x="133" y="417"/>
                    <a:pt x="134" y="416"/>
                    <a:pt x="135" y="416"/>
                  </a:cubicBezTo>
                  <a:cubicBezTo>
                    <a:pt x="135" y="416"/>
                    <a:pt x="135" y="416"/>
                    <a:pt x="135" y="416"/>
                  </a:cubicBezTo>
                  <a:cubicBezTo>
                    <a:pt x="134" y="415"/>
                    <a:pt x="134" y="415"/>
                    <a:pt x="135" y="414"/>
                  </a:cubicBezTo>
                  <a:cubicBezTo>
                    <a:pt x="136" y="413"/>
                    <a:pt x="137" y="413"/>
                    <a:pt x="138" y="412"/>
                  </a:cubicBezTo>
                  <a:cubicBezTo>
                    <a:pt x="138" y="412"/>
                    <a:pt x="139" y="412"/>
                    <a:pt x="139" y="412"/>
                  </a:cubicBezTo>
                  <a:cubicBezTo>
                    <a:pt x="141" y="412"/>
                    <a:pt x="143" y="411"/>
                    <a:pt x="143" y="409"/>
                  </a:cubicBezTo>
                  <a:cubicBezTo>
                    <a:pt x="143" y="408"/>
                    <a:pt x="143" y="408"/>
                    <a:pt x="142" y="408"/>
                  </a:cubicBezTo>
                  <a:cubicBezTo>
                    <a:pt x="142" y="410"/>
                    <a:pt x="141" y="410"/>
                    <a:pt x="140" y="411"/>
                  </a:cubicBezTo>
                  <a:cubicBezTo>
                    <a:pt x="139" y="411"/>
                    <a:pt x="138" y="411"/>
                    <a:pt x="137" y="410"/>
                  </a:cubicBezTo>
                  <a:cubicBezTo>
                    <a:pt x="136" y="409"/>
                    <a:pt x="136" y="409"/>
                    <a:pt x="136" y="409"/>
                  </a:cubicBezTo>
                  <a:cubicBezTo>
                    <a:pt x="135" y="409"/>
                    <a:pt x="135" y="409"/>
                    <a:pt x="134" y="409"/>
                  </a:cubicBezTo>
                  <a:cubicBezTo>
                    <a:pt x="135" y="409"/>
                    <a:pt x="135" y="409"/>
                    <a:pt x="135" y="410"/>
                  </a:cubicBezTo>
                  <a:cubicBezTo>
                    <a:pt x="135" y="410"/>
                    <a:pt x="135" y="411"/>
                    <a:pt x="135" y="411"/>
                  </a:cubicBezTo>
                  <a:cubicBezTo>
                    <a:pt x="134" y="412"/>
                    <a:pt x="134" y="412"/>
                    <a:pt x="132" y="412"/>
                  </a:cubicBezTo>
                  <a:cubicBezTo>
                    <a:pt x="132" y="412"/>
                    <a:pt x="132" y="411"/>
                    <a:pt x="132" y="411"/>
                  </a:cubicBezTo>
                  <a:cubicBezTo>
                    <a:pt x="131" y="408"/>
                    <a:pt x="133" y="410"/>
                    <a:pt x="133" y="410"/>
                  </a:cubicBezTo>
                  <a:cubicBezTo>
                    <a:pt x="133" y="410"/>
                    <a:pt x="133" y="410"/>
                    <a:pt x="133" y="410"/>
                  </a:cubicBezTo>
                  <a:cubicBezTo>
                    <a:pt x="133" y="409"/>
                    <a:pt x="133" y="409"/>
                    <a:pt x="133" y="409"/>
                  </a:cubicBezTo>
                  <a:cubicBezTo>
                    <a:pt x="132" y="408"/>
                    <a:pt x="133" y="407"/>
                    <a:pt x="134" y="407"/>
                  </a:cubicBezTo>
                  <a:cubicBezTo>
                    <a:pt x="135" y="406"/>
                    <a:pt x="135" y="406"/>
                    <a:pt x="135" y="404"/>
                  </a:cubicBezTo>
                  <a:cubicBezTo>
                    <a:pt x="133" y="404"/>
                    <a:pt x="134" y="407"/>
                    <a:pt x="132" y="407"/>
                  </a:cubicBezTo>
                  <a:cubicBezTo>
                    <a:pt x="132" y="407"/>
                    <a:pt x="132" y="406"/>
                    <a:pt x="131" y="406"/>
                  </a:cubicBezTo>
                  <a:cubicBezTo>
                    <a:pt x="131" y="407"/>
                    <a:pt x="131" y="407"/>
                    <a:pt x="130" y="407"/>
                  </a:cubicBezTo>
                  <a:cubicBezTo>
                    <a:pt x="130" y="408"/>
                    <a:pt x="129" y="408"/>
                    <a:pt x="129" y="409"/>
                  </a:cubicBezTo>
                  <a:cubicBezTo>
                    <a:pt x="130" y="411"/>
                    <a:pt x="128" y="410"/>
                    <a:pt x="127" y="410"/>
                  </a:cubicBezTo>
                  <a:cubicBezTo>
                    <a:pt x="129" y="413"/>
                    <a:pt x="129" y="413"/>
                    <a:pt x="126" y="415"/>
                  </a:cubicBezTo>
                  <a:cubicBezTo>
                    <a:pt x="126" y="415"/>
                    <a:pt x="126" y="415"/>
                    <a:pt x="126" y="415"/>
                  </a:cubicBezTo>
                  <a:cubicBezTo>
                    <a:pt x="126" y="415"/>
                    <a:pt x="126" y="415"/>
                    <a:pt x="125" y="415"/>
                  </a:cubicBezTo>
                  <a:cubicBezTo>
                    <a:pt x="125" y="415"/>
                    <a:pt x="126" y="415"/>
                    <a:pt x="126" y="415"/>
                  </a:cubicBezTo>
                  <a:cubicBezTo>
                    <a:pt x="124" y="416"/>
                    <a:pt x="123" y="417"/>
                    <a:pt x="121" y="415"/>
                  </a:cubicBezTo>
                  <a:cubicBezTo>
                    <a:pt x="121" y="415"/>
                    <a:pt x="121" y="414"/>
                    <a:pt x="120" y="415"/>
                  </a:cubicBezTo>
                  <a:cubicBezTo>
                    <a:pt x="119" y="416"/>
                    <a:pt x="118" y="415"/>
                    <a:pt x="117" y="414"/>
                  </a:cubicBezTo>
                  <a:cubicBezTo>
                    <a:pt x="117" y="413"/>
                    <a:pt x="117" y="411"/>
                    <a:pt x="115" y="409"/>
                  </a:cubicBezTo>
                  <a:cubicBezTo>
                    <a:pt x="115" y="409"/>
                    <a:pt x="115" y="408"/>
                    <a:pt x="116" y="408"/>
                  </a:cubicBezTo>
                  <a:cubicBezTo>
                    <a:pt x="117" y="408"/>
                    <a:pt x="117" y="407"/>
                    <a:pt x="118" y="407"/>
                  </a:cubicBezTo>
                  <a:cubicBezTo>
                    <a:pt x="118" y="406"/>
                    <a:pt x="118" y="406"/>
                    <a:pt x="119" y="405"/>
                  </a:cubicBezTo>
                  <a:cubicBezTo>
                    <a:pt x="120" y="404"/>
                    <a:pt x="121" y="405"/>
                    <a:pt x="122" y="404"/>
                  </a:cubicBezTo>
                  <a:cubicBezTo>
                    <a:pt x="122" y="404"/>
                    <a:pt x="122" y="404"/>
                    <a:pt x="122" y="404"/>
                  </a:cubicBezTo>
                  <a:cubicBezTo>
                    <a:pt x="122" y="404"/>
                    <a:pt x="122" y="403"/>
                    <a:pt x="122" y="403"/>
                  </a:cubicBezTo>
                  <a:cubicBezTo>
                    <a:pt x="121" y="404"/>
                    <a:pt x="120" y="405"/>
                    <a:pt x="119" y="404"/>
                  </a:cubicBezTo>
                  <a:cubicBezTo>
                    <a:pt x="118" y="404"/>
                    <a:pt x="117" y="403"/>
                    <a:pt x="117" y="402"/>
                  </a:cubicBezTo>
                  <a:cubicBezTo>
                    <a:pt x="117" y="401"/>
                    <a:pt x="118" y="400"/>
                    <a:pt x="119" y="400"/>
                  </a:cubicBezTo>
                  <a:cubicBezTo>
                    <a:pt x="120" y="399"/>
                    <a:pt x="121" y="398"/>
                    <a:pt x="121" y="397"/>
                  </a:cubicBezTo>
                  <a:cubicBezTo>
                    <a:pt x="121" y="395"/>
                    <a:pt x="120" y="396"/>
                    <a:pt x="120" y="397"/>
                  </a:cubicBezTo>
                  <a:cubicBezTo>
                    <a:pt x="120" y="397"/>
                    <a:pt x="119" y="398"/>
                    <a:pt x="119" y="398"/>
                  </a:cubicBezTo>
                  <a:cubicBezTo>
                    <a:pt x="118" y="398"/>
                    <a:pt x="118" y="399"/>
                    <a:pt x="117" y="399"/>
                  </a:cubicBezTo>
                  <a:cubicBezTo>
                    <a:pt x="116" y="399"/>
                    <a:pt x="116" y="398"/>
                    <a:pt x="117" y="398"/>
                  </a:cubicBezTo>
                  <a:cubicBezTo>
                    <a:pt x="117" y="397"/>
                    <a:pt x="117" y="396"/>
                    <a:pt x="118" y="396"/>
                  </a:cubicBezTo>
                  <a:cubicBezTo>
                    <a:pt x="119" y="396"/>
                    <a:pt x="119" y="396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4"/>
                    <a:pt x="119" y="394"/>
                  </a:cubicBezTo>
                  <a:cubicBezTo>
                    <a:pt x="119" y="394"/>
                    <a:pt x="119" y="394"/>
                    <a:pt x="118" y="394"/>
                  </a:cubicBezTo>
                  <a:cubicBezTo>
                    <a:pt x="117" y="394"/>
                    <a:pt x="116" y="393"/>
                    <a:pt x="116" y="393"/>
                  </a:cubicBezTo>
                  <a:cubicBezTo>
                    <a:pt x="117" y="392"/>
                    <a:pt x="118" y="391"/>
                    <a:pt x="119" y="390"/>
                  </a:cubicBezTo>
                  <a:cubicBezTo>
                    <a:pt x="119" y="390"/>
                    <a:pt x="119" y="392"/>
                    <a:pt x="120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121" y="391"/>
                    <a:pt x="121" y="391"/>
                    <a:pt x="121" y="391"/>
                  </a:cubicBezTo>
                  <a:cubicBezTo>
                    <a:pt x="121" y="390"/>
                    <a:pt x="121" y="389"/>
                    <a:pt x="122" y="389"/>
                  </a:cubicBezTo>
                  <a:cubicBezTo>
                    <a:pt x="122" y="389"/>
                    <a:pt x="122" y="389"/>
                    <a:pt x="122" y="389"/>
                  </a:cubicBezTo>
                  <a:cubicBezTo>
                    <a:pt x="122" y="389"/>
                    <a:pt x="122" y="389"/>
                    <a:pt x="122" y="388"/>
                  </a:cubicBezTo>
                  <a:cubicBezTo>
                    <a:pt x="121" y="388"/>
                    <a:pt x="121" y="388"/>
                    <a:pt x="121" y="388"/>
                  </a:cubicBezTo>
                  <a:cubicBezTo>
                    <a:pt x="120" y="389"/>
                    <a:pt x="120" y="389"/>
                    <a:pt x="120" y="387"/>
                  </a:cubicBezTo>
                  <a:cubicBezTo>
                    <a:pt x="120" y="386"/>
                    <a:pt x="119" y="387"/>
                    <a:pt x="119" y="388"/>
                  </a:cubicBezTo>
                  <a:cubicBezTo>
                    <a:pt x="118" y="389"/>
                    <a:pt x="118" y="389"/>
                    <a:pt x="117" y="389"/>
                  </a:cubicBezTo>
                  <a:cubicBezTo>
                    <a:pt x="115" y="389"/>
                    <a:pt x="115" y="389"/>
                    <a:pt x="116" y="387"/>
                  </a:cubicBezTo>
                  <a:cubicBezTo>
                    <a:pt x="116" y="387"/>
                    <a:pt x="115" y="386"/>
                    <a:pt x="114" y="387"/>
                  </a:cubicBezTo>
                  <a:cubicBezTo>
                    <a:pt x="114" y="388"/>
                    <a:pt x="113" y="388"/>
                    <a:pt x="113" y="388"/>
                  </a:cubicBezTo>
                  <a:cubicBezTo>
                    <a:pt x="112" y="387"/>
                    <a:pt x="113" y="387"/>
                    <a:pt x="113" y="386"/>
                  </a:cubicBezTo>
                  <a:cubicBezTo>
                    <a:pt x="114" y="386"/>
                    <a:pt x="114" y="385"/>
                    <a:pt x="115" y="384"/>
                  </a:cubicBezTo>
                  <a:cubicBezTo>
                    <a:pt x="116" y="386"/>
                    <a:pt x="117" y="387"/>
                    <a:pt x="118" y="385"/>
                  </a:cubicBezTo>
                  <a:cubicBezTo>
                    <a:pt x="119" y="383"/>
                    <a:pt x="119" y="383"/>
                    <a:pt x="121" y="385"/>
                  </a:cubicBezTo>
                  <a:cubicBezTo>
                    <a:pt x="122" y="385"/>
                    <a:pt x="122" y="385"/>
                    <a:pt x="123" y="384"/>
                  </a:cubicBezTo>
                  <a:cubicBezTo>
                    <a:pt x="123" y="383"/>
                    <a:pt x="123" y="382"/>
                    <a:pt x="123" y="381"/>
                  </a:cubicBezTo>
                  <a:cubicBezTo>
                    <a:pt x="122" y="380"/>
                    <a:pt x="121" y="380"/>
                    <a:pt x="120" y="380"/>
                  </a:cubicBezTo>
                  <a:cubicBezTo>
                    <a:pt x="120" y="381"/>
                    <a:pt x="120" y="383"/>
                    <a:pt x="118" y="381"/>
                  </a:cubicBezTo>
                  <a:cubicBezTo>
                    <a:pt x="117" y="382"/>
                    <a:pt x="117" y="381"/>
                    <a:pt x="116" y="381"/>
                  </a:cubicBezTo>
                  <a:cubicBezTo>
                    <a:pt x="116" y="380"/>
                    <a:pt x="116" y="380"/>
                    <a:pt x="116" y="380"/>
                  </a:cubicBezTo>
                  <a:cubicBezTo>
                    <a:pt x="117" y="379"/>
                    <a:pt x="117" y="379"/>
                    <a:pt x="118" y="380"/>
                  </a:cubicBezTo>
                  <a:cubicBezTo>
                    <a:pt x="119" y="379"/>
                    <a:pt x="117" y="379"/>
                    <a:pt x="117" y="379"/>
                  </a:cubicBezTo>
                  <a:cubicBezTo>
                    <a:pt x="117" y="379"/>
                    <a:pt x="116" y="379"/>
                    <a:pt x="116" y="378"/>
                  </a:cubicBezTo>
                  <a:cubicBezTo>
                    <a:pt x="116" y="377"/>
                    <a:pt x="117" y="378"/>
                    <a:pt x="118" y="377"/>
                  </a:cubicBezTo>
                  <a:cubicBezTo>
                    <a:pt x="118" y="376"/>
                    <a:pt x="119" y="376"/>
                    <a:pt x="120" y="376"/>
                  </a:cubicBezTo>
                  <a:cubicBezTo>
                    <a:pt x="120" y="376"/>
                    <a:pt x="120" y="375"/>
                    <a:pt x="119" y="375"/>
                  </a:cubicBezTo>
                  <a:cubicBezTo>
                    <a:pt x="117" y="374"/>
                    <a:pt x="118" y="373"/>
                    <a:pt x="119" y="372"/>
                  </a:cubicBezTo>
                  <a:cubicBezTo>
                    <a:pt x="120" y="369"/>
                    <a:pt x="118" y="370"/>
                    <a:pt x="117" y="370"/>
                  </a:cubicBezTo>
                  <a:cubicBezTo>
                    <a:pt x="117" y="370"/>
                    <a:pt x="117" y="371"/>
                    <a:pt x="117" y="371"/>
                  </a:cubicBezTo>
                  <a:cubicBezTo>
                    <a:pt x="117" y="371"/>
                    <a:pt x="117" y="372"/>
                    <a:pt x="117" y="372"/>
                  </a:cubicBezTo>
                  <a:cubicBezTo>
                    <a:pt x="117" y="372"/>
                    <a:pt x="118" y="371"/>
                    <a:pt x="118" y="372"/>
                  </a:cubicBezTo>
                  <a:cubicBezTo>
                    <a:pt x="118" y="373"/>
                    <a:pt x="117" y="373"/>
                    <a:pt x="117" y="373"/>
                  </a:cubicBezTo>
                  <a:cubicBezTo>
                    <a:pt x="116" y="374"/>
                    <a:pt x="115" y="374"/>
                    <a:pt x="115" y="373"/>
                  </a:cubicBezTo>
                  <a:cubicBezTo>
                    <a:pt x="115" y="373"/>
                    <a:pt x="115" y="373"/>
                    <a:pt x="114" y="373"/>
                  </a:cubicBezTo>
                  <a:cubicBezTo>
                    <a:pt x="114" y="373"/>
                    <a:pt x="113" y="373"/>
                    <a:pt x="113" y="372"/>
                  </a:cubicBezTo>
                  <a:cubicBezTo>
                    <a:pt x="113" y="371"/>
                    <a:pt x="114" y="371"/>
                    <a:pt x="114" y="371"/>
                  </a:cubicBezTo>
                  <a:cubicBezTo>
                    <a:pt x="115" y="372"/>
                    <a:pt x="115" y="371"/>
                    <a:pt x="116" y="371"/>
                  </a:cubicBezTo>
                  <a:cubicBezTo>
                    <a:pt x="116" y="370"/>
                    <a:pt x="115" y="369"/>
                    <a:pt x="115" y="368"/>
                  </a:cubicBezTo>
                  <a:cubicBezTo>
                    <a:pt x="116" y="368"/>
                    <a:pt x="116" y="369"/>
                    <a:pt x="117" y="369"/>
                  </a:cubicBezTo>
                  <a:cubicBezTo>
                    <a:pt x="118" y="368"/>
                    <a:pt x="116" y="367"/>
                    <a:pt x="116" y="366"/>
                  </a:cubicBezTo>
                  <a:cubicBezTo>
                    <a:pt x="115" y="365"/>
                    <a:pt x="114" y="365"/>
                    <a:pt x="114" y="364"/>
                  </a:cubicBezTo>
                  <a:cubicBezTo>
                    <a:pt x="114" y="363"/>
                    <a:pt x="115" y="362"/>
                    <a:pt x="115" y="361"/>
                  </a:cubicBezTo>
                  <a:cubicBezTo>
                    <a:pt x="117" y="361"/>
                    <a:pt x="117" y="360"/>
                    <a:pt x="116" y="359"/>
                  </a:cubicBezTo>
                  <a:cubicBezTo>
                    <a:pt x="114" y="358"/>
                    <a:pt x="113" y="356"/>
                    <a:pt x="112" y="355"/>
                  </a:cubicBezTo>
                  <a:cubicBezTo>
                    <a:pt x="112" y="354"/>
                    <a:pt x="112" y="353"/>
                    <a:pt x="113" y="352"/>
                  </a:cubicBezTo>
                  <a:cubicBezTo>
                    <a:pt x="113" y="352"/>
                    <a:pt x="114" y="351"/>
                    <a:pt x="112" y="350"/>
                  </a:cubicBezTo>
                  <a:cubicBezTo>
                    <a:pt x="111" y="353"/>
                    <a:pt x="109" y="354"/>
                    <a:pt x="106" y="354"/>
                  </a:cubicBezTo>
                  <a:cubicBezTo>
                    <a:pt x="107" y="353"/>
                    <a:pt x="108" y="352"/>
                    <a:pt x="109" y="352"/>
                  </a:cubicBezTo>
                  <a:cubicBezTo>
                    <a:pt x="111" y="351"/>
                    <a:pt x="112" y="350"/>
                    <a:pt x="110" y="348"/>
                  </a:cubicBezTo>
                  <a:cubicBezTo>
                    <a:pt x="111" y="348"/>
                    <a:pt x="112" y="348"/>
                    <a:pt x="112" y="348"/>
                  </a:cubicBezTo>
                  <a:cubicBezTo>
                    <a:pt x="113" y="348"/>
                    <a:pt x="113" y="347"/>
                    <a:pt x="112" y="346"/>
                  </a:cubicBezTo>
                  <a:cubicBezTo>
                    <a:pt x="112" y="346"/>
                    <a:pt x="112" y="346"/>
                    <a:pt x="112" y="346"/>
                  </a:cubicBezTo>
                  <a:cubicBezTo>
                    <a:pt x="111" y="347"/>
                    <a:pt x="110" y="347"/>
                    <a:pt x="110" y="346"/>
                  </a:cubicBezTo>
                  <a:cubicBezTo>
                    <a:pt x="109" y="345"/>
                    <a:pt x="111" y="346"/>
                    <a:pt x="111" y="345"/>
                  </a:cubicBezTo>
                  <a:cubicBezTo>
                    <a:pt x="110" y="345"/>
                    <a:pt x="109" y="345"/>
                    <a:pt x="108" y="344"/>
                  </a:cubicBezTo>
                  <a:cubicBezTo>
                    <a:pt x="107" y="345"/>
                    <a:pt x="106" y="345"/>
                    <a:pt x="104" y="344"/>
                  </a:cubicBezTo>
                  <a:cubicBezTo>
                    <a:pt x="106" y="344"/>
                    <a:pt x="108" y="343"/>
                    <a:pt x="109" y="343"/>
                  </a:cubicBezTo>
                  <a:cubicBezTo>
                    <a:pt x="110" y="343"/>
                    <a:pt x="111" y="344"/>
                    <a:pt x="112" y="344"/>
                  </a:cubicBez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0" y="343"/>
                    <a:pt x="111" y="341"/>
                  </a:cubicBezTo>
                  <a:cubicBezTo>
                    <a:pt x="110" y="341"/>
                    <a:pt x="109" y="340"/>
                    <a:pt x="108" y="339"/>
                  </a:cubicBezTo>
                  <a:cubicBezTo>
                    <a:pt x="107" y="339"/>
                    <a:pt x="106" y="338"/>
                    <a:pt x="107" y="337"/>
                  </a:cubicBezTo>
                  <a:cubicBezTo>
                    <a:pt x="108" y="337"/>
                    <a:pt x="108" y="336"/>
                    <a:pt x="108" y="335"/>
                  </a:cubicBezTo>
                  <a:cubicBezTo>
                    <a:pt x="107" y="334"/>
                    <a:pt x="106" y="334"/>
                    <a:pt x="106" y="334"/>
                  </a:cubicBezTo>
                  <a:cubicBezTo>
                    <a:pt x="105" y="333"/>
                    <a:pt x="103" y="332"/>
                    <a:pt x="102" y="331"/>
                  </a:cubicBezTo>
                  <a:cubicBezTo>
                    <a:pt x="101" y="330"/>
                    <a:pt x="100" y="330"/>
                    <a:pt x="100" y="329"/>
                  </a:cubicBezTo>
                  <a:cubicBezTo>
                    <a:pt x="101" y="328"/>
                    <a:pt x="102" y="327"/>
                    <a:pt x="99" y="326"/>
                  </a:cubicBezTo>
                  <a:cubicBezTo>
                    <a:pt x="98" y="326"/>
                    <a:pt x="98" y="323"/>
                    <a:pt x="98" y="322"/>
                  </a:cubicBezTo>
                  <a:cubicBezTo>
                    <a:pt x="98" y="322"/>
                    <a:pt x="97" y="322"/>
                    <a:pt x="97" y="322"/>
                  </a:cubicBezTo>
                  <a:cubicBezTo>
                    <a:pt x="96" y="322"/>
                    <a:pt x="97" y="321"/>
                    <a:pt x="97" y="321"/>
                  </a:cubicBezTo>
                  <a:cubicBezTo>
                    <a:pt x="98" y="320"/>
                    <a:pt x="98" y="320"/>
                    <a:pt x="99" y="320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9" y="319"/>
                    <a:pt x="99" y="318"/>
                    <a:pt x="100" y="318"/>
                  </a:cubicBezTo>
                  <a:cubicBezTo>
                    <a:pt x="99" y="317"/>
                    <a:pt x="97" y="317"/>
                    <a:pt x="98" y="315"/>
                  </a:cubicBezTo>
                  <a:cubicBezTo>
                    <a:pt x="97" y="315"/>
                    <a:pt x="98" y="310"/>
                    <a:pt x="95" y="313"/>
                  </a:cubicBezTo>
                  <a:cubicBezTo>
                    <a:pt x="94" y="313"/>
                    <a:pt x="92" y="311"/>
                    <a:pt x="93" y="310"/>
                  </a:cubicBezTo>
                  <a:cubicBezTo>
                    <a:pt x="93" y="309"/>
                    <a:pt x="93" y="309"/>
                    <a:pt x="93" y="308"/>
                  </a:cubicBezTo>
                  <a:cubicBezTo>
                    <a:pt x="92" y="308"/>
                    <a:pt x="92" y="308"/>
                    <a:pt x="91" y="308"/>
                  </a:cubicBezTo>
                  <a:cubicBezTo>
                    <a:pt x="90" y="310"/>
                    <a:pt x="90" y="309"/>
                    <a:pt x="89" y="308"/>
                  </a:cubicBezTo>
                  <a:cubicBezTo>
                    <a:pt x="86" y="304"/>
                    <a:pt x="82" y="301"/>
                    <a:pt x="77" y="300"/>
                  </a:cubicBezTo>
                  <a:cubicBezTo>
                    <a:pt x="75" y="299"/>
                    <a:pt x="73" y="299"/>
                    <a:pt x="73" y="297"/>
                  </a:cubicBezTo>
                  <a:cubicBezTo>
                    <a:pt x="73" y="297"/>
                    <a:pt x="72" y="297"/>
                    <a:pt x="72" y="297"/>
                  </a:cubicBezTo>
                  <a:cubicBezTo>
                    <a:pt x="71" y="298"/>
                    <a:pt x="69" y="297"/>
                    <a:pt x="68" y="298"/>
                  </a:cubicBezTo>
                  <a:cubicBezTo>
                    <a:pt x="69" y="295"/>
                    <a:pt x="66" y="296"/>
                    <a:pt x="65" y="295"/>
                  </a:cubicBezTo>
                  <a:cubicBezTo>
                    <a:pt x="63" y="297"/>
                    <a:pt x="63" y="300"/>
                    <a:pt x="60" y="302"/>
                  </a:cubicBezTo>
                  <a:cubicBezTo>
                    <a:pt x="60" y="300"/>
                    <a:pt x="58" y="298"/>
                    <a:pt x="59" y="296"/>
                  </a:cubicBezTo>
                  <a:cubicBezTo>
                    <a:pt x="59" y="296"/>
                    <a:pt x="59" y="295"/>
                    <a:pt x="59" y="295"/>
                  </a:cubicBezTo>
                  <a:cubicBezTo>
                    <a:pt x="58" y="295"/>
                    <a:pt x="58" y="296"/>
                    <a:pt x="58" y="296"/>
                  </a:cubicBezTo>
                  <a:cubicBezTo>
                    <a:pt x="59" y="298"/>
                    <a:pt x="55" y="298"/>
                    <a:pt x="56" y="300"/>
                  </a:cubicBezTo>
                  <a:cubicBezTo>
                    <a:pt x="55" y="300"/>
                    <a:pt x="54" y="300"/>
                    <a:pt x="53" y="300"/>
                  </a:cubicBezTo>
                  <a:cubicBezTo>
                    <a:pt x="52" y="301"/>
                    <a:pt x="51" y="301"/>
                    <a:pt x="52" y="302"/>
                  </a:cubicBezTo>
                  <a:cubicBezTo>
                    <a:pt x="52" y="303"/>
                    <a:pt x="52" y="305"/>
                    <a:pt x="50" y="304"/>
                  </a:cubicBezTo>
                  <a:cubicBezTo>
                    <a:pt x="49" y="304"/>
                    <a:pt x="48" y="303"/>
                    <a:pt x="48" y="301"/>
                  </a:cubicBezTo>
                  <a:cubicBezTo>
                    <a:pt x="48" y="301"/>
                    <a:pt x="49" y="300"/>
                    <a:pt x="49" y="300"/>
                  </a:cubicBezTo>
                  <a:cubicBezTo>
                    <a:pt x="49" y="299"/>
                    <a:pt x="51" y="298"/>
                    <a:pt x="49" y="297"/>
                  </a:cubicBezTo>
                  <a:cubicBezTo>
                    <a:pt x="47" y="297"/>
                    <a:pt x="46" y="297"/>
                    <a:pt x="45" y="299"/>
                  </a:cubicBezTo>
                  <a:cubicBezTo>
                    <a:pt x="45" y="299"/>
                    <a:pt x="45" y="300"/>
                    <a:pt x="45" y="301"/>
                  </a:cubicBezTo>
                  <a:cubicBezTo>
                    <a:pt x="45" y="301"/>
                    <a:pt x="45" y="302"/>
                    <a:pt x="44" y="302"/>
                  </a:cubicBezTo>
                  <a:cubicBezTo>
                    <a:pt x="43" y="302"/>
                    <a:pt x="43" y="301"/>
                    <a:pt x="43" y="301"/>
                  </a:cubicBezTo>
                  <a:cubicBezTo>
                    <a:pt x="42" y="300"/>
                    <a:pt x="43" y="299"/>
                    <a:pt x="42" y="299"/>
                  </a:cubicBezTo>
                  <a:cubicBezTo>
                    <a:pt x="41" y="298"/>
                    <a:pt x="41" y="297"/>
                    <a:pt x="40" y="298"/>
                  </a:cubicBezTo>
                  <a:cubicBezTo>
                    <a:pt x="39" y="299"/>
                    <a:pt x="38" y="300"/>
                    <a:pt x="39" y="301"/>
                  </a:cubicBezTo>
                  <a:cubicBezTo>
                    <a:pt x="41" y="302"/>
                    <a:pt x="40" y="304"/>
                    <a:pt x="43" y="304"/>
                  </a:cubicBezTo>
                  <a:cubicBezTo>
                    <a:pt x="37" y="305"/>
                    <a:pt x="31" y="303"/>
                    <a:pt x="27" y="298"/>
                  </a:cubicBezTo>
                  <a:cubicBezTo>
                    <a:pt x="26" y="297"/>
                    <a:pt x="25" y="296"/>
                    <a:pt x="24" y="296"/>
                  </a:cubicBezTo>
                  <a:cubicBezTo>
                    <a:pt x="22" y="294"/>
                    <a:pt x="22" y="293"/>
                    <a:pt x="25" y="292"/>
                  </a:cubicBezTo>
                  <a:cubicBezTo>
                    <a:pt x="25" y="292"/>
                    <a:pt x="26" y="292"/>
                    <a:pt x="26" y="292"/>
                  </a:cubicBezTo>
                  <a:cubicBezTo>
                    <a:pt x="27" y="289"/>
                    <a:pt x="29" y="288"/>
                    <a:pt x="32" y="288"/>
                  </a:cubicBezTo>
                  <a:cubicBezTo>
                    <a:pt x="33" y="288"/>
                    <a:pt x="34" y="288"/>
                    <a:pt x="33" y="286"/>
                  </a:cubicBezTo>
                  <a:cubicBezTo>
                    <a:pt x="33" y="286"/>
                    <a:pt x="34" y="286"/>
                    <a:pt x="34" y="285"/>
                  </a:cubicBezTo>
                  <a:cubicBezTo>
                    <a:pt x="33" y="285"/>
                    <a:pt x="33" y="285"/>
                    <a:pt x="32" y="285"/>
                  </a:cubicBezTo>
                  <a:cubicBezTo>
                    <a:pt x="29" y="286"/>
                    <a:pt x="26" y="286"/>
                    <a:pt x="23" y="284"/>
                  </a:cubicBezTo>
                  <a:cubicBezTo>
                    <a:pt x="23" y="284"/>
                    <a:pt x="23" y="284"/>
                    <a:pt x="23" y="284"/>
                  </a:cubicBezTo>
                  <a:cubicBezTo>
                    <a:pt x="20" y="283"/>
                    <a:pt x="20" y="282"/>
                    <a:pt x="21" y="280"/>
                  </a:cubicBezTo>
                  <a:cubicBezTo>
                    <a:pt x="21" y="279"/>
                    <a:pt x="21" y="279"/>
                    <a:pt x="21" y="278"/>
                  </a:cubicBezTo>
                  <a:cubicBezTo>
                    <a:pt x="19" y="279"/>
                    <a:pt x="19" y="282"/>
                    <a:pt x="17" y="282"/>
                  </a:cubicBezTo>
                  <a:cubicBezTo>
                    <a:pt x="16" y="282"/>
                    <a:pt x="16" y="282"/>
                    <a:pt x="16" y="281"/>
                  </a:cubicBezTo>
                  <a:cubicBezTo>
                    <a:pt x="15" y="281"/>
                    <a:pt x="15" y="281"/>
                    <a:pt x="15" y="280"/>
                  </a:cubicBezTo>
                  <a:cubicBezTo>
                    <a:pt x="14" y="280"/>
                    <a:pt x="13" y="280"/>
                    <a:pt x="15" y="279"/>
                  </a:cubicBezTo>
                  <a:cubicBezTo>
                    <a:pt x="16" y="278"/>
                    <a:pt x="14" y="278"/>
                    <a:pt x="14" y="278"/>
                  </a:cubicBezTo>
                  <a:cubicBezTo>
                    <a:pt x="14" y="277"/>
                    <a:pt x="14" y="277"/>
                    <a:pt x="13" y="277"/>
                  </a:cubicBezTo>
                  <a:cubicBezTo>
                    <a:pt x="13" y="277"/>
                    <a:pt x="13" y="277"/>
                    <a:pt x="13" y="277"/>
                  </a:cubicBezTo>
                  <a:cubicBezTo>
                    <a:pt x="12" y="276"/>
                    <a:pt x="13" y="274"/>
                    <a:pt x="12" y="273"/>
                  </a:cubicBezTo>
                  <a:cubicBezTo>
                    <a:pt x="12" y="272"/>
                    <a:pt x="13" y="271"/>
                    <a:pt x="14" y="272"/>
                  </a:cubicBezTo>
                  <a:cubicBezTo>
                    <a:pt x="14" y="272"/>
                    <a:pt x="15" y="272"/>
                    <a:pt x="15" y="272"/>
                  </a:cubicBezTo>
                  <a:cubicBezTo>
                    <a:pt x="14" y="270"/>
                    <a:pt x="15" y="270"/>
                    <a:pt x="16" y="270"/>
                  </a:cubicBezTo>
                  <a:cubicBezTo>
                    <a:pt x="16" y="270"/>
                    <a:pt x="17" y="270"/>
                    <a:pt x="17" y="269"/>
                  </a:cubicBezTo>
                  <a:cubicBezTo>
                    <a:pt x="21" y="268"/>
                    <a:pt x="24" y="270"/>
                    <a:pt x="28" y="271"/>
                  </a:cubicBezTo>
                  <a:cubicBezTo>
                    <a:pt x="29" y="271"/>
                    <a:pt x="31" y="271"/>
                    <a:pt x="32" y="271"/>
                  </a:cubicBezTo>
                  <a:cubicBezTo>
                    <a:pt x="32" y="271"/>
                    <a:pt x="32" y="271"/>
                    <a:pt x="33" y="271"/>
                  </a:cubicBezTo>
                  <a:cubicBezTo>
                    <a:pt x="33" y="271"/>
                    <a:pt x="33" y="271"/>
                    <a:pt x="33" y="271"/>
                  </a:cubicBezTo>
                  <a:cubicBezTo>
                    <a:pt x="33" y="270"/>
                    <a:pt x="32" y="270"/>
                    <a:pt x="31" y="270"/>
                  </a:cubicBezTo>
                  <a:cubicBezTo>
                    <a:pt x="30" y="270"/>
                    <a:pt x="28" y="269"/>
                    <a:pt x="27" y="268"/>
                  </a:cubicBezTo>
                  <a:cubicBezTo>
                    <a:pt x="26" y="268"/>
                    <a:pt x="27" y="268"/>
                    <a:pt x="27" y="268"/>
                  </a:cubicBezTo>
                  <a:cubicBezTo>
                    <a:pt x="28" y="267"/>
                    <a:pt x="29" y="265"/>
                    <a:pt x="31" y="265"/>
                  </a:cubicBezTo>
                  <a:cubicBezTo>
                    <a:pt x="32" y="264"/>
                    <a:pt x="34" y="265"/>
                    <a:pt x="36" y="265"/>
                  </a:cubicBezTo>
                  <a:cubicBezTo>
                    <a:pt x="38" y="263"/>
                    <a:pt x="40" y="265"/>
                    <a:pt x="42" y="266"/>
                  </a:cubicBezTo>
                  <a:cubicBezTo>
                    <a:pt x="43" y="266"/>
                    <a:pt x="43" y="268"/>
                    <a:pt x="45" y="268"/>
                  </a:cubicBezTo>
                  <a:cubicBezTo>
                    <a:pt x="45" y="267"/>
                    <a:pt x="45" y="267"/>
                    <a:pt x="44" y="266"/>
                  </a:cubicBezTo>
                  <a:cubicBezTo>
                    <a:pt x="43" y="266"/>
                    <a:pt x="43" y="265"/>
                    <a:pt x="43" y="264"/>
                  </a:cubicBezTo>
                  <a:cubicBezTo>
                    <a:pt x="43" y="263"/>
                    <a:pt x="45" y="263"/>
                    <a:pt x="45" y="263"/>
                  </a:cubicBezTo>
                  <a:cubicBezTo>
                    <a:pt x="46" y="263"/>
                    <a:pt x="46" y="263"/>
                    <a:pt x="47" y="262"/>
                  </a:cubicBezTo>
                  <a:cubicBezTo>
                    <a:pt x="47" y="260"/>
                    <a:pt x="44" y="255"/>
                    <a:pt x="41" y="255"/>
                  </a:cubicBezTo>
                  <a:cubicBezTo>
                    <a:pt x="40" y="255"/>
                    <a:pt x="39" y="255"/>
                    <a:pt x="40" y="257"/>
                  </a:cubicBezTo>
                  <a:cubicBezTo>
                    <a:pt x="39" y="258"/>
                    <a:pt x="38" y="260"/>
                    <a:pt x="36" y="260"/>
                  </a:cubicBezTo>
                  <a:cubicBezTo>
                    <a:pt x="34" y="261"/>
                    <a:pt x="33" y="261"/>
                    <a:pt x="31" y="260"/>
                  </a:cubicBezTo>
                  <a:cubicBezTo>
                    <a:pt x="31" y="259"/>
                    <a:pt x="30" y="258"/>
                    <a:pt x="30" y="257"/>
                  </a:cubicBezTo>
                  <a:cubicBezTo>
                    <a:pt x="30" y="256"/>
                    <a:pt x="29" y="256"/>
                    <a:pt x="28" y="256"/>
                  </a:cubicBezTo>
                  <a:cubicBezTo>
                    <a:pt x="29" y="257"/>
                    <a:pt x="30" y="258"/>
                    <a:pt x="30" y="260"/>
                  </a:cubicBezTo>
                  <a:cubicBezTo>
                    <a:pt x="28" y="262"/>
                    <a:pt x="26" y="263"/>
                    <a:pt x="23" y="261"/>
                  </a:cubicBezTo>
                  <a:cubicBezTo>
                    <a:pt x="22" y="260"/>
                    <a:pt x="21" y="260"/>
                    <a:pt x="20" y="260"/>
                  </a:cubicBezTo>
                  <a:cubicBezTo>
                    <a:pt x="20" y="260"/>
                    <a:pt x="19" y="260"/>
                    <a:pt x="19" y="259"/>
                  </a:cubicBezTo>
                  <a:cubicBezTo>
                    <a:pt x="19" y="258"/>
                    <a:pt x="19" y="258"/>
                    <a:pt x="20" y="258"/>
                  </a:cubicBezTo>
                  <a:cubicBezTo>
                    <a:pt x="21" y="257"/>
                    <a:pt x="21" y="257"/>
                    <a:pt x="22" y="257"/>
                  </a:cubicBezTo>
                  <a:cubicBezTo>
                    <a:pt x="22" y="256"/>
                    <a:pt x="23" y="256"/>
                    <a:pt x="24" y="255"/>
                  </a:cubicBezTo>
                  <a:cubicBezTo>
                    <a:pt x="24" y="255"/>
                    <a:pt x="24" y="254"/>
                    <a:pt x="24" y="254"/>
                  </a:cubicBezTo>
                  <a:cubicBezTo>
                    <a:pt x="22" y="254"/>
                    <a:pt x="21" y="255"/>
                    <a:pt x="19" y="255"/>
                  </a:cubicBezTo>
                  <a:cubicBezTo>
                    <a:pt x="17" y="256"/>
                    <a:pt x="16" y="255"/>
                    <a:pt x="17" y="254"/>
                  </a:cubicBezTo>
                  <a:cubicBezTo>
                    <a:pt x="18" y="252"/>
                    <a:pt x="19" y="251"/>
                    <a:pt x="21" y="250"/>
                  </a:cubicBezTo>
                  <a:cubicBezTo>
                    <a:pt x="21" y="250"/>
                    <a:pt x="21" y="249"/>
                    <a:pt x="20" y="249"/>
                  </a:cubicBezTo>
                  <a:cubicBezTo>
                    <a:pt x="18" y="249"/>
                    <a:pt x="17" y="251"/>
                    <a:pt x="16" y="252"/>
                  </a:cubicBezTo>
                  <a:cubicBezTo>
                    <a:pt x="15" y="252"/>
                    <a:pt x="14" y="252"/>
                    <a:pt x="14" y="253"/>
                  </a:cubicBezTo>
                  <a:cubicBezTo>
                    <a:pt x="13" y="253"/>
                    <a:pt x="12" y="253"/>
                    <a:pt x="11" y="252"/>
                  </a:cubicBezTo>
                  <a:cubicBezTo>
                    <a:pt x="10" y="251"/>
                    <a:pt x="11" y="251"/>
                    <a:pt x="12" y="250"/>
                  </a:cubicBezTo>
                  <a:cubicBezTo>
                    <a:pt x="12" y="250"/>
                    <a:pt x="12" y="249"/>
                    <a:pt x="12" y="249"/>
                  </a:cubicBezTo>
                  <a:cubicBezTo>
                    <a:pt x="12" y="249"/>
                    <a:pt x="12" y="249"/>
                    <a:pt x="11" y="249"/>
                  </a:cubicBezTo>
                  <a:cubicBezTo>
                    <a:pt x="10" y="250"/>
                    <a:pt x="9" y="249"/>
                    <a:pt x="9" y="248"/>
                  </a:cubicBezTo>
                  <a:cubicBezTo>
                    <a:pt x="6" y="248"/>
                    <a:pt x="5" y="247"/>
                    <a:pt x="5" y="244"/>
                  </a:cubicBezTo>
                  <a:cubicBezTo>
                    <a:pt x="5" y="242"/>
                    <a:pt x="3" y="244"/>
                    <a:pt x="2" y="242"/>
                  </a:cubicBezTo>
                  <a:cubicBezTo>
                    <a:pt x="1" y="242"/>
                    <a:pt x="0" y="241"/>
                    <a:pt x="0" y="240"/>
                  </a:cubicBezTo>
                  <a:cubicBezTo>
                    <a:pt x="0" y="237"/>
                    <a:pt x="0" y="235"/>
                    <a:pt x="1" y="233"/>
                  </a:cubicBezTo>
                  <a:cubicBezTo>
                    <a:pt x="1" y="231"/>
                    <a:pt x="2" y="230"/>
                    <a:pt x="2" y="228"/>
                  </a:cubicBezTo>
                  <a:cubicBezTo>
                    <a:pt x="4" y="227"/>
                    <a:pt x="6" y="227"/>
                    <a:pt x="7" y="227"/>
                  </a:cubicBezTo>
                  <a:cubicBezTo>
                    <a:pt x="8" y="226"/>
                    <a:pt x="9" y="226"/>
                    <a:pt x="10" y="225"/>
                  </a:cubicBezTo>
                  <a:cubicBezTo>
                    <a:pt x="11" y="224"/>
                    <a:pt x="12" y="224"/>
                    <a:pt x="13" y="224"/>
                  </a:cubicBezTo>
                  <a:cubicBezTo>
                    <a:pt x="14" y="224"/>
                    <a:pt x="15" y="224"/>
                    <a:pt x="15" y="224"/>
                  </a:cubicBezTo>
                  <a:cubicBezTo>
                    <a:pt x="16" y="221"/>
                    <a:pt x="19" y="221"/>
                    <a:pt x="21" y="219"/>
                  </a:cubicBezTo>
                  <a:cubicBezTo>
                    <a:pt x="21" y="219"/>
                    <a:pt x="22" y="218"/>
                    <a:pt x="22" y="218"/>
                  </a:cubicBezTo>
                  <a:cubicBezTo>
                    <a:pt x="24" y="219"/>
                    <a:pt x="26" y="217"/>
                    <a:pt x="27" y="216"/>
                  </a:cubicBezTo>
                  <a:cubicBezTo>
                    <a:pt x="28" y="216"/>
                    <a:pt x="28" y="215"/>
                    <a:pt x="27" y="215"/>
                  </a:cubicBezTo>
                  <a:cubicBezTo>
                    <a:pt x="26" y="214"/>
                    <a:pt x="26" y="214"/>
                    <a:pt x="27" y="213"/>
                  </a:cubicBezTo>
                  <a:cubicBezTo>
                    <a:pt x="29" y="211"/>
                    <a:pt x="31" y="209"/>
                    <a:pt x="34" y="209"/>
                  </a:cubicBezTo>
                  <a:cubicBezTo>
                    <a:pt x="35" y="209"/>
                    <a:pt x="36" y="208"/>
                    <a:pt x="37" y="208"/>
                  </a:cubicBezTo>
                  <a:cubicBezTo>
                    <a:pt x="39" y="206"/>
                    <a:pt x="42" y="205"/>
                    <a:pt x="44" y="207"/>
                  </a:cubicBezTo>
                  <a:cubicBezTo>
                    <a:pt x="45" y="207"/>
                    <a:pt x="45" y="208"/>
                    <a:pt x="46" y="208"/>
                  </a:cubicBezTo>
                  <a:cubicBezTo>
                    <a:pt x="47" y="207"/>
                    <a:pt x="48" y="206"/>
                    <a:pt x="48" y="205"/>
                  </a:cubicBezTo>
                  <a:cubicBezTo>
                    <a:pt x="51" y="201"/>
                    <a:pt x="53" y="197"/>
                    <a:pt x="55" y="193"/>
                  </a:cubicBezTo>
                  <a:cubicBezTo>
                    <a:pt x="55" y="192"/>
                    <a:pt x="55" y="190"/>
                    <a:pt x="55" y="189"/>
                  </a:cubicBezTo>
                  <a:cubicBezTo>
                    <a:pt x="54" y="187"/>
                    <a:pt x="55" y="185"/>
                    <a:pt x="54" y="184"/>
                  </a:cubicBezTo>
                  <a:cubicBezTo>
                    <a:pt x="53" y="181"/>
                    <a:pt x="54" y="178"/>
                    <a:pt x="54" y="176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4" y="174"/>
                    <a:pt x="56" y="175"/>
                    <a:pt x="57" y="174"/>
                  </a:cubicBezTo>
                  <a:cubicBezTo>
                    <a:pt x="58" y="173"/>
                    <a:pt x="60" y="173"/>
                    <a:pt x="60" y="171"/>
                  </a:cubicBezTo>
                  <a:cubicBezTo>
                    <a:pt x="61" y="170"/>
                    <a:pt x="61" y="170"/>
                    <a:pt x="62" y="170"/>
                  </a:cubicBezTo>
                  <a:cubicBezTo>
                    <a:pt x="61" y="169"/>
                    <a:pt x="60" y="169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0" y="167"/>
                    <a:pt x="60" y="167"/>
                    <a:pt x="59" y="167"/>
                  </a:cubicBezTo>
                  <a:cubicBezTo>
                    <a:pt x="60" y="169"/>
                    <a:pt x="59" y="171"/>
                    <a:pt x="58" y="172"/>
                  </a:cubicBezTo>
                  <a:cubicBezTo>
                    <a:pt x="57" y="173"/>
                    <a:pt x="55" y="173"/>
                    <a:pt x="53" y="172"/>
                  </a:cubicBezTo>
                  <a:cubicBezTo>
                    <a:pt x="52" y="171"/>
                    <a:pt x="52" y="172"/>
                    <a:pt x="51" y="173"/>
                  </a:cubicBezTo>
                  <a:cubicBezTo>
                    <a:pt x="50" y="174"/>
                    <a:pt x="48" y="175"/>
                    <a:pt x="47" y="174"/>
                  </a:cubicBezTo>
                  <a:cubicBezTo>
                    <a:pt x="46" y="173"/>
                    <a:pt x="46" y="171"/>
                    <a:pt x="45" y="171"/>
                  </a:cubicBezTo>
                  <a:cubicBezTo>
                    <a:pt x="44" y="171"/>
                    <a:pt x="43" y="172"/>
                    <a:pt x="42" y="172"/>
                  </a:cubicBezTo>
                  <a:cubicBezTo>
                    <a:pt x="40" y="172"/>
                    <a:pt x="39" y="171"/>
                    <a:pt x="40" y="170"/>
                  </a:cubicBezTo>
                  <a:cubicBezTo>
                    <a:pt x="40" y="169"/>
                    <a:pt x="39" y="169"/>
                    <a:pt x="39" y="168"/>
                  </a:cubicBezTo>
                  <a:cubicBezTo>
                    <a:pt x="36" y="166"/>
                    <a:pt x="37" y="162"/>
                    <a:pt x="39" y="159"/>
                  </a:cubicBezTo>
                  <a:cubicBezTo>
                    <a:pt x="41" y="158"/>
                    <a:pt x="43" y="156"/>
                    <a:pt x="42" y="153"/>
                  </a:cubicBezTo>
                  <a:cubicBezTo>
                    <a:pt x="44" y="152"/>
                    <a:pt x="46" y="150"/>
                    <a:pt x="48" y="148"/>
                  </a:cubicBezTo>
                  <a:cubicBezTo>
                    <a:pt x="48" y="148"/>
                    <a:pt x="49" y="148"/>
                    <a:pt x="50" y="149"/>
                  </a:cubicBezTo>
                  <a:cubicBezTo>
                    <a:pt x="48" y="146"/>
                    <a:pt x="48" y="146"/>
                    <a:pt x="51" y="145"/>
                  </a:cubicBezTo>
                  <a:cubicBezTo>
                    <a:pt x="52" y="145"/>
                    <a:pt x="52" y="144"/>
                    <a:pt x="52" y="144"/>
                  </a:cubicBezTo>
                  <a:cubicBezTo>
                    <a:pt x="53" y="142"/>
                    <a:pt x="53" y="141"/>
                    <a:pt x="53" y="139"/>
                  </a:cubicBezTo>
                  <a:cubicBezTo>
                    <a:pt x="53" y="138"/>
                    <a:pt x="55" y="138"/>
                    <a:pt x="54" y="137"/>
                  </a:cubicBezTo>
                  <a:cubicBezTo>
                    <a:pt x="54" y="135"/>
                    <a:pt x="55" y="134"/>
                    <a:pt x="56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3"/>
                    <a:pt x="59" y="132"/>
                    <a:pt x="59" y="131"/>
                  </a:cubicBezTo>
                  <a:cubicBezTo>
                    <a:pt x="59" y="130"/>
                    <a:pt x="60" y="129"/>
                    <a:pt x="61" y="129"/>
                  </a:cubicBezTo>
                  <a:cubicBezTo>
                    <a:pt x="61" y="129"/>
                    <a:pt x="61" y="130"/>
                    <a:pt x="61" y="131"/>
                  </a:cubicBezTo>
                  <a:cubicBezTo>
                    <a:pt x="62" y="133"/>
                    <a:pt x="62" y="136"/>
                    <a:pt x="63" y="138"/>
                  </a:cubicBezTo>
                  <a:cubicBezTo>
                    <a:pt x="64" y="138"/>
                    <a:pt x="64" y="139"/>
                    <a:pt x="64" y="139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4" y="138"/>
                    <a:pt x="64" y="137"/>
                    <a:pt x="64" y="136"/>
                  </a:cubicBezTo>
                  <a:cubicBezTo>
                    <a:pt x="63" y="135"/>
                    <a:pt x="63" y="133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1" y="128"/>
                    <a:pt x="62" y="127"/>
                    <a:pt x="64" y="125"/>
                  </a:cubicBezTo>
                  <a:cubicBezTo>
                    <a:pt x="65" y="124"/>
                    <a:pt x="66" y="126"/>
                    <a:pt x="66" y="127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8" y="127"/>
                    <a:pt x="68" y="127"/>
                  </a:cubicBezTo>
                  <a:cubicBezTo>
                    <a:pt x="70" y="127"/>
                    <a:pt x="71" y="128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2" y="130"/>
                    <a:pt x="72" y="130"/>
                    <a:pt x="73" y="130"/>
                  </a:cubicBezTo>
                  <a:cubicBezTo>
                    <a:pt x="74" y="133"/>
                    <a:pt x="76" y="136"/>
                    <a:pt x="76" y="139"/>
                  </a:cubicBezTo>
                  <a:cubicBezTo>
                    <a:pt x="78" y="139"/>
                    <a:pt x="79" y="138"/>
                    <a:pt x="81" y="138"/>
                  </a:cubicBezTo>
                  <a:cubicBezTo>
                    <a:pt x="83" y="138"/>
                    <a:pt x="83" y="136"/>
                    <a:pt x="82" y="135"/>
                  </a:cubicBezTo>
                  <a:cubicBezTo>
                    <a:pt x="82" y="134"/>
                    <a:pt x="82" y="134"/>
                    <a:pt x="81" y="133"/>
                  </a:cubicBezTo>
                  <a:cubicBezTo>
                    <a:pt x="80" y="131"/>
                    <a:pt x="79" y="130"/>
                    <a:pt x="78" y="128"/>
                  </a:cubicBezTo>
                  <a:cubicBezTo>
                    <a:pt x="78" y="127"/>
                    <a:pt x="77" y="126"/>
                    <a:pt x="77" y="125"/>
                  </a:cubicBezTo>
                  <a:cubicBezTo>
                    <a:pt x="76" y="123"/>
                    <a:pt x="76" y="122"/>
                    <a:pt x="76" y="120"/>
                  </a:cubicBezTo>
                  <a:cubicBezTo>
                    <a:pt x="74" y="119"/>
                    <a:pt x="75" y="118"/>
                    <a:pt x="76" y="117"/>
                  </a:cubicBezTo>
                  <a:cubicBezTo>
                    <a:pt x="77" y="115"/>
                    <a:pt x="78" y="114"/>
                    <a:pt x="79" y="111"/>
                  </a:cubicBezTo>
                  <a:cubicBezTo>
                    <a:pt x="76" y="111"/>
                    <a:pt x="77" y="109"/>
                    <a:pt x="76" y="107"/>
                  </a:cubicBezTo>
                  <a:cubicBezTo>
                    <a:pt x="75" y="105"/>
                    <a:pt x="73" y="102"/>
                    <a:pt x="75" y="99"/>
                  </a:cubicBezTo>
                  <a:cubicBezTo>
                    <a:pt x="76" y="97"/>
                    <a:pt x="77" y="96"/>
                    <a:pt x="79" y="95"/>
                  </a:cubicBezTo>
                  <a:cubicBezTo>
                    <a:pt x="81" y="93"/>
                    <a:pt x="83" y="93"/>
                    <a:pt x="85" y="94"/>
                  </a:cubicBezTo>
                  <a:cubicBezTo>
                    <a:pt x="86" y="94"/>
                    <a:pt x="87" y="95"/>
                    <a:pt x="88" y="95"/>
                  </a:cubicBezTo>
                  <a:cubicBezTo>
                    <a:pt x="90" y="96"/>
                    <a:pt x="91" y="99"/>
                    <a:pt x="91" y="100"/>
                  </a:cubicBezTo>
                  <a:cubicBezTo>
                    <a:pt x="91" y="104"/>
                    <a:pt x="93" y="106"/>
                    <a:pt x="96" y="108"/>
                  </a:cubicBezTo>
                  <a:cubicBezTo>
                    <a:pt x="96" y="108"/>
                    <a:pt x="97" y="108"/>
                    <a:pt x="97" y="108"/>
                  </a:cubicBezTo>
                  <a:cubicBezTo>
                    <a:pt x="99" y="109"/>
                    <a:pt x="99" y="112"/>
                    <a:pt x="101" y="113"/>
                  </a:cubicBezTo>
                  <a:cubicBezTo>
                    <a:pt x="101" y="115"/>
                    <a:pt x="101" y="117"/>
                    <a:pt x="103" y="117"/>
                  </a:cubicBezTo>
                  <a:cubicBezTo>
                    <a:pt x="104" y="117"/>
                    <a:pt x="104" y="119"/>
                    <a:pt x="106" y="119"/>
                  </a:cubicBezTo>
                  <a:cubicBezTo>
                    <a:pt x="106" y="119"/>
                    <a:pt x="105" y="118"/>
                    <a:pt x="105" y="118"/>
                  </a:cubicBezTo>
                  <a:cubicBezTo>
                    <a:pt x="103" y="116"/>
                    <a:pt x="101" y="115"/>
                    <a:pt x="101" y="111"/>
                  </a:cubicBezTo>
                  <a:cubicBezTo>
                    <a:pt x="100" y="111"/>
                    <a:pt x="100" y="109"/>
                    <a:pt x="99" y="108"/>
                  </a:cubicBezTo>
                  <a:cubicBezTo>
                    <a:pt x="98" y="107"/>
                    <a:pt x="98" y="105"/>
                    <a:pt x="96" y="105"/>
                  </a:cubicBezTo>
                  <a:cubicBezTo>
                    <a:pt x="95" y="105"/>
                    <a:pt x="95" y="105"/>
                    <a:pt x="95" y="104"/>
                  </a:cubicBezTo>
                  <a:cubicBezTo>
                    <a:pt x="94" y="101"/>
                    <a:pt x="93" y="99"/>
                    <a:pt x="92" y="96"/>
                  </a:cubicBezTo>
                  <a:cubicBezTo>
                    <a:pt x="92" y="94"/>
                    <a:pt x="90" y="93"/>
                    <a:pt x="88" y="92"/>
                  </a:cubicBezTo>
                  <a:cubicBezTo>
                    <a:pt x="87" y="91"/>
                    <a:pt x="86" y="91"/>
                    <a:pt x="86" y="89"/>
                  </a:cubicBezTo>
                  <a:cubicBezTo>
                    <a:pt x="86" y="88"/>
                    <a:pt x="87" y="87"/>
                    <a:pt x="88" y="86"/>
                  </a:cubicBezTo>
                  <a:cubicBezTo>
                    <a:pt x="91" y="84"/>
                    <a:pt x="93" y="83"/>
                    <a:pt x="96" y="82"/>
                  </a:cubicBezTo>
                  <a:cubicBezTo>
                    <a:pt x="97" y="81"/>
                    <a:pt x="98" y="81"/>
                    <a:pt x="99" y="81"/>
                  </a:cubicBezTo>
                  <a:cubicBezTo>
                    <a:pt x="101" y="80"/>
                    <a:pt x="103" y="80"/>
                    <a:pt x="105" y="79"/>
                  </a:cubicBezTo>
                  <a:cubicBezTo>
                    <a:pt x="105" y="78"/>
                    <a:pt x="107" y="79"/>
                    <a:pt x="106" y="80"/>
                  </a:cubicBezTo>
                  <a:cubicBezTo>
                    <a:pt x="106" y="81"/>
                    <a:pt x="106" y="82"/>
                    <a:pt x="107" y="82"/>
                  </a:cubicBezTo>
                  <a:cubicBezTo>
                    <a:pt x="107" y="80"/>
                    <a:pt x="108" y="79"/>
                    <a:pt x="108" y="78"/>
                  </a:cubicBezTo>
                  <a:cubicBezTo>
                    <a:pt x="108" y="77"/>
                    <a:pt x="109" y="77"/>
                    <a:pt x="109" y="77"/>
                  </a:cubicBezTo>
                  <a:cubicBezTo>
                    <a:pt x="110" y="77"/>
                    <a:pt x="112" y="78"/>
                    <a:pt x="113" y="78"/>
                  </a:cubicBezTo>
                  <a:cubicBezTo>
                    <a:pt x="114" y="78"/>
                    <a:pt x="113" y="80"/>
                    <a:pt x="113" y="81"/>
                  </a:cubicBezTo>
                  <a:cubicBezTo>
                    <a:pt x="114" y="81"/>
                    <a:pt x="114" y="81"/>
                    <a:pt x="115" y="81"/>
                  </a:cubicBezTo>
                  <a:cubicBezTo>
                    <a:pt x="115" y="81"/>
                    <a:pt x="115" y="80"/>
                    <a:pt x="115" y="80"/>
                  </a:cubicBezTo>
                  <a:cubicBezTo>
                    <a:pt x="114" y="80"/>
                    <a:pt x="114" y="80"/>
                    <a:pt x="114" y="79"/>
                  </a:cubicBezTo>
                  <a:cubicBezTo>
                    <a:pt x="115" y="78"/>
                    <a:pt x="114" y="77"/>
                    <a:pt x="113" y="76"/>
                  </a:cubicBezTo>
                  <a:cubicBezTo>
                    <a:pt x="118" y="71"/>
                    <a:pt x="120" y="71"/>
                    <a:pt x="122" y="77"/>
                  </a:cubicBezTo>
                  <a:cubicBezTo>
                    <a:pt x="122" y="77"/>
                    <a:pt x="123" y="78"/>
                    <a:pt x="123" y="79"/>
                  </a:cubicBezTo>
                  <a:cubicBezTo>
                    <a:pt x="124" y="82"/>
                    <a:pt x="125" y="85"/>
                    <a:pt x="124" y="89"/>
                  </a:cubicBezTo>
                  <a:cubicBezTo>
                    <a:pt x="124" y="91"/>
                    <a:pt x="124" y="94"/>
                    <a:pt x="124" y="96"/>
                  </a:cubicBezTo>
                  <a:cubicBezTo>
                    <a:pt x="124" y="97"/>
                    <a:pt x="125" y="98"/>
                    <a:pt x="124" y="99"/>
                  </a:cubicBezTo>
                  <a:cubicBezTo>
                    <a:pt x="123" y="101"/>
                    <a:pt x="123" y="103"/>
                    <a:pt x="122" y="105"/>
                  </a:cubicBezTo>
                  <a:cubicBezTo>
                    <a:pt x="122" y="105"/>
                    <a:pt x="123" y="106"/>
                    <a:pt x="123" y="106"/>
                  </a:cubicBezTo>
                  <a:cubicBezTo>
                    <a:pt x="123" y="106"/>
                    <a:pt x="124" y="107"/>
                    <a:pt x="124" y="106"/>
                  </a:cubicBezTo>
                  <a:cubicBezTo>
                    <a:pt x="125" y="104"/>
                    <a:pt x="126" y="103"/>
                    <a:pt x="127" y="101"/>
                  </a:cubicBezTo>
                  <a:cubicBezTo>
                    <a:pt x="129" y="98"/>
                    <a:pt x="129" y="95"/>
                    <a:pt x="129" y="92"/>
                  </a:cubicBezTo>
                  <a:cubicBezTo>
                    <a:pt x="129" y="91"/>
                    <a:pt x="129" y="90"/>
                    <a:pt x="129" y="90"/>
                  </a:cubicBezTo>
                  <a:cubicBezTo>
                    <a:pt x="130" y="89"/>
                    <a:pt x="130" y="90"/>
                    <a:pt x="131" y="91"/>
                  </a:cubicBezTo>
                  <a:cubicBezTo>
                    <a:pt x="132" y="92"/>
                    <a:pt x="134" y="93"/>
                    <a:pt x="135" y="95"/>
                  </a:cubicBezTo>
                  <a:cubicBezTo>
                    <a:pt x="135" y="95"/>
                    <a:pt x="136" y="95"/>
                    <a:pt x="136" y="96"/>
                  </a:cubicBezTo>
                  <a:cubicBezTo>
                    <a:pt x="139" y="96"/>
                    <a:pt x="140" y="99"/>
                    <a:pt x="141" y="100"/>
                  </a:cubicBezTo>
                  <a:cubicBezTo>
                    <a:pt x="143" y="103"/>
                    <a:pt x="144" y="105"/>
                    <a:pt x="146" y="107"/>
                  </a:cubicBezTo>
                  <a:cubicBezTo>
                    <a:pt x="146" y="108"/>
                    <a:pt x="146" y="109"/>
                    <a:pt x="146" y="110"/>
                  </a:cubicBezTo>
                  <a:cubicBezTo>
                    <a:pt x="146" y="111"/>
                    <a:pt x="147" y="111"/>
                    <a:pt x="148" y="112"/>
                  </a:cubicBezTo>
                  <a:cubicBezTo>
                    <a:pt x="148" y="112"/>
                    <a:pt x="149" y="112"/>
                    <a:pt x="149" y="112"/>
                  </a:cubicBezTo>
                  <a:cubicBezTo>
                    <a:pt x="149" y="112"/>
                    <a:pt x="150" y="111"/>
                    <a:pt x="149" y="110"/>
                  </a:cubicBezTo>
                  <a:cubicBezTo>
                    <a:pt x="147" y="109"/>
                    <a:pt x="148" y="107"/>
                    <a:pt x="148" y="105"/>
                  </a:cubicBezTo>
                  <a:cubicBezTo>
                    <a:pt x="145" y="104"/>
                    <a:pt x="143" y="103"/>
                    <a:pt x="144" y="100"/>
                  </a:cubicBezTo>
                  <a:cubicBezTo>
                    <a:pt x="144" y="100"/>
                    <a:pt x="143" y="99"/>
                    <a:pt x="143" y="99"/>
                  </a:cubicBezTo>
                  <a:cubicBezTo>
                    <a:pt x="142" y="99"/>
                    <a:pt x="142" y="98"/>
                    <a:pt x="142" y="97"/>
                  </a:cubicBezTo>
                  <a:cubicBezTo>
                    <a:pt x="141" y="96"/>
                    <a:pt x="141" y="96"/>
                    <a:pt x="141" y="95"/>
                  </a:cubicBezTo>
                  <a:cubicBezTo>
                    <a:pt x="142" y="95"/>
                    <a:pt x="143" y="96"/>
                    <a:pt x="144" y="97"/>
                  </a:cubicBezTo>
                  <a:cubicBezTo>
                    <a:pt x="146" y="96"/>
                    <a:pt x="147" y="98"/>
                    <a:pt x="148" y="98"/>
                  </a:cubicBezTo>
                  <a:cubicBezTo>
                    <a:pt x="149" y="98"/>
                    <a:pt x="149" y="96"/>
                    <a:pt x="150" y="97"/>
                  </a:cubicBezTo>
                  <a:cubicBezTo>
                    <a:pt x="151" y="97"/>
                    <a:pt x="151" y="96"/>
                    <a:pt x="151" y="96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4"/>
                  </a:cubicBezTo>
                  <a:cubicBezTo>
                    <a:pt x="149" y="93"/>
                    <a:pt x="148" y="92"/>
                    <a:pt x="148" y="90"/>
                  </a:cubicBezTo>
                  <a:cubicBezTo>
                    <a:pt x="147" y="89"/>
                    <a:pt x="146" y="88"/>
                    <a:pt x="146" y="86"/>
                  </a:cubicBezTo>
                  <a:cubicBezTo>
                    <a:pt x="144" y="82"/>
                    <a:pt x="143" y="78"/>
                    <a:pt x="143" y="74"/>
                  </a:cubicBezTo>
                  <a:cubicBezTo>
                    <a:pt x="143" y="72"/>
                    <a:pt x="141" y="70"/>
                    <a:pt x="142" y="68"/>
                  </a:cubicBezTo>
                  <a:cubicBezTo>
                    <a:pt x="142" y="67"/>
                    <a:pt x="142" y="66"/>
                    <a:pt x="144" y="66"/>
                  </a:cubicBezTo>
                  <a:cubicBezTo>
                    <a:pt x="146" y="65"/>
                    <a:pt x="148" y="66"/>
                    <a:pt x="150" y="66"/>
                  </a:cubicBezTo>
                  <a:cubicBezTo>
                    <a:pt x="151" y="67"/>
                    <a:pt x="153" y="67"/>
                    <a:pt x="154" y="68"/>
                  </a:cubicBezTo>
                  <a:cubicBezTo>
                    <a:pt x="154" y="68"/>
                    <a:pt x="155" y="69"/>
                    <a:pt x="155" y="70"/>
                  </a:cubicBezTo>
                  <a:cubicBezTo>
                    <a:pt x="156" y="71"/>
                    <a:pt x="157" y="73"/>
                    <a:pt x="157" y="74"/>
                  </a:cubicBezTo>
                  <a:cubicBezTo>
                    <a:pt x="157" y="75"/>
                    <a:pt x="158" y="76"/>
                    <a:pt x="158" y="77"/>
                  </a:cubicBezTo>
                  <a:cubicBezTo>
                    <a:pt x="158" y="77"/>
                    <a:pt x="158" y="77"/>
                    <a:pt x="159" y="77"/>
                  </a:cubicBezTo>
                  <a:cubicBezTo>
                    <a:pt x="159" y="77"/>
                    <a:pt x="159" y="78"/>
                    <a:pt x="160" y="78"/>
                  </a:cubicBezTo>
                  <a:cubicBezTo>
                    <a:pt x="161" y="78"/>
                    <a:pt x="163" y="80"/>
                    <a:pt x="163" y="81"/>
                  </a:cubicBezTo>
                  <a:cubicBezTo>
                    <a:pt x="164" y="83"/>
                    <a:pt x="166" y="85"/>
                    <a:pt x="167" y="86"/>
                  </a:cubicBezTo>
                  <a:cubicBezTo>
                    <a:pt x="170" y="87"/>
                    <a:pt x="172" y="88"/>
                    <a:pt x="173" y="90"/>
                  </a:cubicBezTo>
                  <a:cubicBezTo>
                    <a:pt x="174" y="92"/>
                    <a:pt x="176" y="94"/>
                    <a:pt x="175" y="97"/>
                  </a:cubicBezTo>
                  <a:cubicBezTo>
                    <a:pt x="175" y="98"/>
                    <a:pt x="176" y="98"/>
                    <a:pt x="176" y="99"/>
                  </a:cubicBezTo>
                  <a:cubicBezTo>
                    <a:pt x="177" y="100"/>
                    <a:pt x="178" y="101"/>
                    <a:pt x="178" y="102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84" y="101"/>
                    <a:pt x="184" y="101"/>
                    <a:pt x="183" y="96"/>
                  </a:cubicBezTo>
                  <a:cubicBezTo>
                    <a:pt x="182" y="94"/>
                    <a:pt x="182" y="93"/>
                    <a:pt x="184" y="93"/>
                  </a:cubicBezTo>
                  <a:cubicBezTo>
                    <a:pt x="186" y="91"/>
                    <a:pt x="185" y="89"/>
                    <a:pt x="185" y="87"/>
                  </a:cubicBezTo>
                  <a:cubicBezTo>
                    <a:pt x="183" y="84"/>
                    <a:pt x="184" y="82"/>
                    <a:pt x="186" y="80"/>
                  </a:cubicBezTo>
                  <a:cubicBezTo>
                    <a:pt x="188" y="78"/>
                    <a:pt x="189" y="79"/>
                    <a:pt x="191" y="80"/>
                  </a:cubicBezTo>
                  <a:cubicBezTo>
                    <a:pt x="192" y="80"/>
                    <a:pt x="193" y="81"/>
                    <a:pt x="194" y="82"/>
                  </a:cubicBezTo>
                  <a:cubicBezTo>
                    <a:pt x="195" y="82"/>
                    <a:pt x="196" y="82"/>
                    <a:pt x="197" y="83"/>
                  </a:cubicBezTo>
                  <a:cubicBezTo>
                    <a:pt x="198" y="82"/>
                    <a:pt x="199" y="84"/>
                    <a:pt x="199" y="85"/>
                  </a:cubicBezTo>
                  <a:cubicBezTo>
                    <a:pt x="199" y="85"/>
                    <a:pt x="199" y="85"/>
                    <a:pt x="200" y="85"/>
                  </a:cubicBezTo>
                  <a:cubicBezTo>
                    <a:pt x="201" y="84"/>
                    <a:pt x="202" y="84"/>
                    <a:pt x="203" y="83"/>
                  </a:cubicBezTo>
                  <a:cubicBezTo>
                    <a:pt x="200" y="83"/>
                    <a:pt x="198" y="80"/>
                    <a:pt x="194" y="80"/>
                  </a:cubicBezTo>
                  <a:cubicBezTo>
                    <a:pt x="193" y="80"/>
                    <a:pt x="192" y="79"/>
                    <a:pt x="191" y="78"/>
                  </a:cubicBezTo>
                  <a:cubicBezTo>
                    <a:pt x="191" y="77"/>
                    <a:pt x="191" y="76"/>
                    <a:pt x="192" y="75"/>
                  </a:cubicBezTo>
                  <a:cubicBezTo>
                    <a:pt x="192" y="75"/>
                    <a:pt x="193" y="74"/>
                    <a:pt x="193" y="74"/>
                  </a:cubicBezTo>
                  <a:cubicBezTo>
                    <a:pt x="189" y="72"/>
                    <a:pt x="186" y="69"/>
                    <a:pt x="186" y="64"/>
                  </a:cubicBezTo>
                  <a:cubicBezTo>
                    <a:pt x="184" y="64"/>
                    <a:pt x="184" y="63"/>
                    <a:pt x="183" y="61"/>
                  </a:cubicBezTo>
                  <a:cubicBezTo>
                    <a:pt x="182" y="61"/>
                    <a:pt x="183" y="59"/>
                    <a:pt x="182" y="58"/>
                  </a:cubicBezTo>
                  <a:cubicBezTo>
                    <a:pt x="181" y="58"/>
                    <a:pt x="180" y="58"/>
                    <a:pt x="179" y="57"/>
                  </a:cubicBezTo>
                  <a:cubicBezTo>
                    <a:pt x="179" y="56"/>
                    <a:pt x="178" y="55"/>
                    <a:pt x="178" y="55"/>
                  </a:cubicBezTo>
                  <a:cubicBezTo>
                    <a:pt x="178" y="53"/>
                    <a:pt x="179" y="52"/>
                    <a:pt x="181" y="52"/>
                  </a:cubicBezTo>
                  <a:cubicBezTo>
                    <a:pt x="185" y="52"/>
                    <a:pt x="190" y="52"/>
                    <a:pt x="194" y="52"/>
                  </a:cubicBezTo>
                  <a:cubicBezTo>
                    <a:pt x="195" y="52"/>
                    <a:pt x="196" y="52"/>
                    <a:pt x="197" y="52"/>
                  </a:cubicBezTo>
                  <a:cubicBezTo>
                    <a:pt x="197" y="52"/>
                    <a:pt x="198" y="52"/>
                    <a:pt x="198" y="52"/>
                  </a:cubicBezTo>
                  <a:cubicBezTo>
                    <a:pt x="202" y="52"/>
                    <a:pt x="203" y="53"/>
                    <a:pt x="203" y="56"/>
                  </a:cubicBezTo>
                  <a:cubicBezTo>
                    <a:pt x="203" y="57"/>
                    <a:pt x="204" y="58"/>
                    <a:pt x="204" y="58"/>
                  </a:cubicBezTo>
                  <a:cubicBezTo>
                    <a:pt x="205" y="60"/>
                    <a:pt x="205" y="61"/>
                    <a:pt x="205" y="62"/>
                  </a:cubicBezTo>
                  <a:cubicBezTo>
                    <a:pt x="204" y="65"/>
                    <a:pt x="206" y="67"/>
                    <a:pt x="206" y="70"/>
                  </a:cubicBezTo>
                  <a:cubicBezTo>
                    <a:pt x="206" y="71"/>
                    <a:pt x="207" y="71"/>
                    <a:pt x="208" y="70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7" y="68"/>
                    <a:pt x="206" y="66"/>
                    <a:pt x="207" y="65"/>
                  </a:cubicBezTo>
                  <a:cubicBezTo>
                    <a:pt x="207" y="63"/>
                    <a:pt x="207" y="60"/>
                    <a:pt x="205" y="58"/>
                  </a:cubicBezTo>
                  <a:cubicBezTo>
                    <a:pt x="205" y="57"/>
                    <a:pt x="204" y="55"/>
                    <a:pt x="205" y="54"/>
                  </a:cubicBezTo>
                  <a:cubicBezTo>
                    <a:pt x="206" y="54"/>
                    <a:pt x="208" y="55"/>
                    <a:pt x="208" y="56"/>
                  </a:cubicBezTo>
                  <a:cubicBezTo>
                    <a:pt x="209" y="56"/>
                    <a:pt x="209" y="57"/>
                    <a:pt x="209" y="57"/>
                  </a:cubicBezTo>
                  <a:cubicBezTo>
                    <a:pt x="211" y="59"/>
                    <a:pt x="213" y="61"/>
                    <a:pt x="215" y="63"/>
                  </a:cubicBezTo>
                  <a:cubicBezTo>
                    <a:pt x="215" y="64"/>
                    <a:pt x="218" y="64"/>
                    <a:pt x="217" y="66"/>
                  </a:cubicBezTo>
                  <a:cubicBezTo>
                    <a:pt x="218" y="67"/>
                    <a:pt x="218" y="68"/>
                    <a:pt x="218" y="69"/>
                  </a:cubicBezTo>
                  <a:cubicBezTo>
                    <a:pt x="218" y="71"/>
                    <a:pt x="218" y="73"/>
                    <a:pt x="219" y="74"/>
                  </a:cubicBezTo>
                  <a:cubicBezTo>
                    <a:pt x="220" y="75"/>
                    <a:pt x="220" y="75"/>
                    <a:pt x="220" y="75"/>
                  </a:cubicBezTo>
                  <a:cubicBezTo>
                    <a:pt x="221" y="75"/>
                    <a:pt x="220" y="74"/>
                    <a:pt x="221" y="74"/>
                  </a:cubicBezTo>
                  <a:cubicBezTo>
                    <a:pt x="221" y="73"/>
                    <a:pt x="221" y="73"/>
                    <a:pt x="221" y="72"/>
                  </a:cubicBezTo>
                  <a:cubicBezTo>
                    <a:pt x="220" y="71"/>
                    <a:pt x="219" y="69"/>
                    <a:pt x="220" y="68"/>
                  </a:cubicBezTo>
                  <a:cubicBezTo>
                    <a:pt x="221" y="67"/>
                    <a:pt x="221" y="67"/>
                    <a:pt x="220" y="67"/>
                  </a:cubicBezTo>
                  <a:cubicBezTo>
                    <a:pt x="219" y="67"/>
                    <a:pt x="219" y="66"/>
                    <a:pt x="219" y="65"/>
                  </a:cubicBezTo>
                  <a:cubicBezTo>
                    <a:pt x="219" y="65"/>
                    <a:pt x="219" y="65"/>
                    <a:pt x="219" y="64"/>
                  </a:cubicBezTo>
                  <a:cubicBezTo>
                    <a:pt x="218" y="64"/>
                    <a:pt x="218" y="63"/>
                    <a:pt x="218" y="62"/>
                  </a:cubicBezTo>
                  <a:cubicBezTo>
                    <a:pt x="218" y="60"/>
                    <a:pt x="218" y="58"/>
                    <a:pt x="218" y="57"/>
                  </a:cubicBezTo>
                  <a:cubicBezTo>
                    <a:pt x="217" y="55"/>
                    <a:pt x="217" y="55"/>
                    <a:pt x="216" y="54"/>
                  </a:cubicBezTo>
                  <a:cubicBezTo>
                    <a:pt x="214" y="55"/>
                    <a:pt x="213" y="56"/>
                    <a:pt x="212" y="53"/>
                  </a:cubicBezTo>
                  <a:cubicBezTo>
                    <a:pt x="212" y="53"/>
                    <a:pt x="211" y="52"/>
                    <a:pt x="211" y="52"/>
                  </a:cubicBezTo>
                  <a:cubicBezTo>
                    <a:pt x="211" y="52"/>
                    <a:pt x="210" y="52"/>
                    <a:pt x="210" y="51"/>
                  </a:cubicBezTo>
                  <a:cubicBezTo>
                    <a:pt x="209" y="51"/>
                    <a:pt x="208" y="52"/>
                    <a:pt x="208" y="51"/>
                  </a:cubicBezTo>
                  <a:cubicBezTo>
                    <a:pt x="206" y="51"/>
                    <a:pt x="205" y="50"/>
                    <a:pt x="204" y="48"/>
                  </a:cubicBezTo>
                  <a:cubicBezTo>
                    <a:pt x="202" y="48"/>
                    <a:pt x="200" y="48"/>
                    <a:pt x="198" y="48"/>
                  </a:cubicBezTo>
                  <a:cubicBezTo>
                    <a:pt x="195" y="49"/>
                    <a:pt x="192" y="49"/>
                    <a:pt x="190" y="49"/>
                  </a:cubicBezTo>
                  <a:cubicBezTo>
                    <a:pt x="189" y="49"/>
                    <a:pt x="189" y="49"/>
                    <a:pt x="188" y="49"/>
                  </a:cubicBezTo>
                  <a:cubicBezTo>
                    <a:pt x="187" y="49"/>
                    <a:pt x="186" y="49"/>
                    <a:pt x="186" y="48"/>
                  </a:cubicBezTo>
                  <a:cubicBezTo>
                    <a:pt x="184" y="48"/>
                    <a:pt x="182" y="48"/>
                    <a:pt x="180" y="48"/>
                  </a:cubicBezTo>
                  <a:cubicBezTo>
                    <a:pt x="179" y="48"/>
                    <a:pt x="178" y="48"/>
                    <a:pt x="177" y="48"/>
                  </a:cubicBezTo>
                  <a:cubicBezTo>
                    <a:pt x="175" y="50"/>
                    <a:pt x="173" y="50"/>
                    <a:pt x="171" y="49"/>
                  </a:cubicBezTo>
                  <a:cubicBezTo>
                    <a:pt x="170" y="48"/>
                    <a:pt x="169" y="48"/>
                    <a:pt x="169" y="47"/>
                  </a:cubicBezTo>
                  <a:cubicBezTo>
                    <a:pt x="168" y="46"/>
                    <a:pt x="168" y="45"/>
                    <a:pt x="169" y="44"/>
                  </a:cubicBezTo>
                  <a:cubicBezTo>
                    <a:pt x="170" y="43"/>
                    <a:pt x="170" y="41"/>
                    <a:pt x="171" y="41"/>
                  </a:cubicBezTo>
                  <a:cubicBezTo>
                    <a:pt x="172" y="38"/>
                    <a:pt x="174" y="36"/>
                    <a:pt x="176" y="36"/>
                  </a:cubicBezTo>
                  <a:cubicBezTo>
                    <a:pt x="177" y="36"/>
                    <a:pt x="178" y="37"/>
                    <a:pt x="178" y="38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80" y="39"/>
                    <a:pt x="181" y="39"/>
                    <a:pt x="181" y="37"/>
                  </a:cubicBezTo>
                  <a:cubicBezTo>
                    <a:pt x="181" y="35"/>
                    <a:pt x="179" y="35"/>
                    <a:pt x="179" y="33"/>
                  </a:cubicBezTo>
                  <a:cubicBezTo>
                    <a:pt x="180" y="31"/>
                    <a:pt x="180" y="31"/>
                    <a:pt x="182" y="32"/>
                  </a:cubicBezTo>
                  <a:cubicBezTo>
                    <a:pt x="182" y="32"/>
                    <a:pt x="182" y="32"/>
                    <a:pt x="182" y="33"/>
                  </a:cubicBezTo>
                  <a:cubicBezTo>
                    <a:pt x="183" y="33"/>
                    <a:pt x="184" y="34"/>
                    <a:pt x="185" y="34"/>
                  </a:cubicBezTo>
                  <a:cubicBezTo>
                    <a:pt x="185" y="34"/>
                    <a:pt x="185" y="34"/>
                    <a:pt x="185" y="33"/>
                  </a:cubicBezTo>
                  <a:cubicBezTo>
                    <a:pt x="185" y="33"/>
                    <a:pt x="184" y="32"/>
                    <a:pt x="185" y="31"/>
                  </a:cubicBezTo>
                  <a:cubicBezTo>
                    <a:pt x="186" y="30"/>
                    <a:pt x="187" y="31"/>
                    <a:pt x="188" y="31"/>
                  </a:cubicBezTo>
                  <a:cubicBezTo>
                    <a:pt x="189" y="32"/>
                    <a:pt x="191" y="34"/>
                    <a:pt x="193" y="31"/>
                  </a:cubicBezTo>
                  <a:cubicBezTo>
                    <a:pt x="192" y="30"/>
                    <a:pt x="191" y="31"/>
                    <a:pt x="191" y="30"/>
                  </a:cubicBezTo>
                  <a:cubicBezTo>
                    <a:pt x="190" y="29"/>
                    <a:pt x="190" y="29"/>
                    <a:pt x="189" y="29"/>
                  </a:cubicBezTo>
                  <a:cubicBezTo>
                    <a:pt x="189" y="28"/>
                    <a:pt x="188" y="27"/>
                    <a:pt x="190" y="28"/>
                  </a:cubicBezTo>
                  <a:cubicBezTo>
                    <a:pt x="190" y="28"/>
                    <a:pt x="191" y="27"/>
                    <a:pt x="192" y="28"/>
                  </a:cubicBezTo>
                  <a:cubicBezTo>
                    <a:pt x="192" y="28"/>
                    <a:pt x="192" y="28"/>
                    <a:pt x="193" y="28"/>
                  </a:cubicBezTo>
                  <a:cubicBezTo>
                    <a:pt x="193" y="28"/>
                    <a:pt x="194" y="28"/>
                    <a:pt x="195" y="28"/>
                  </a:cubicBezTo>
                  <a:cubicBezTo>
                    <a:pt x="195" y="28"/>
                    <a:pt x="195" y="27"/>
                    <a:pt x="194" y="27"/>
                  </a:cubicBezTo>
                  <a:cubicBezTo>
                    <a:pt x="193" y="27"/>
                    <a:pt x="192" y="26"/>
                    <a:pt x="192" y="25"/>
                  </a:cubicBezTo>
                  <a:cubicBezTo>
                    <a:pt x="192" y="24"/>
                    <a:pt x="194" y="25"/>
                    <a:pt x="195" y="24"/>
                  </a:cubicBezTo>
                  <a:cubicBezTo>
                    <a:pt x="195" y="24"/>
                    <a:pt x="196" y="24"/>
                    <a:pt x="197" y="24"/>
                  </a:cubicBezTo>
                  <a:cubicBezTo>
                    <a:pt x="198" y="24"/>
                    <a:pt x="199" y="24"/>
                    <a:pt x="199" y="24"/>
                  </a:cubicBezTo>
                  <a:cubicBezTo>
                    <a:pt x="200" y="24"/>
                    <a:pt x="202" y="24"/>
                    <a:pt x="202" y="25"/>
                  </a:cubicBezTo>
                  <a:cubicBezTo>
                    <a:pt x="202" y="27"/>
                    <a:pt x="204" y="29"/>
                    <a:pt x="204" y="32"/>
                  </a:cubicBezTo>
                  <a:cubicBezTo>
                    <a:pt x="204" y="32"/>
                    <a:pt x="204" y="32"/>
                    <a:pt x="205" y="32"/>
                  </a:cubicBezTo>
                  <a:cubicBezTo>
                    <a:pt x="208" y="33"/>
                    <a:pt x="210" y="36"/>
                    <a:pt x="211" y="39"/>
                  </a:cubicBezTo>
                  <a:cubicBezTo>
                    <a:pt x="212" y="41"/>
                    <a:pt x="214" y="40"/>
                    <a:pt x="216" y="41"/>
                  </a:cubicBezTo>
                  <a:cubicBezTo>
                    <a:pt x="218" y="41"/>
                    <a:pt x="221" y="40"/>
                    <a:pt x="222" y="44"/>
                  </a:cubicBezTo>
                  <a:cubicBezTo>
                    <a:pt x="224" y="46"/>
                    <a:pt x="225" y="48"/>
                    <a:pt x="227" y="50"/>
                  </a:cubicBezTo>
                  <a:cubicBezTo>
                    <a:pt x="227" y="50"/>
                    <a:pt x="228" y="51"/>
                    <a:pt x="228" y="51"/>
                  </a:cubicBezTo>
                  <a:cubicBezTo>
                    <a:pt x="228" y="49"/>
                    <a:pt x="230" y="50"/>
                    <a:pt x="231" y="49"/>
                  </a:cubicBezTo>
                  <a:cubicBezTo>
                    <a:pt x="231" y="48"/>
                    <a:pt x="230" y="47"/>
                    <a:pt x="228" y="47"/>
                  </a:cubicBezTo>
                  <a:cubicBezTo>
                    <a:pt x="226" y="48"/>
                    <a:pt x="226" y="46"/>
                    <a:pt x="226" y="45"/>
                  </a:cubicBezTo>
                  <a:cubicBezTo>
                    <a:pt x="226" y="45"/>
                    <a:pt x="226" y="45"/>
                    <a:pt x="226" y="45"/>
                  </a:cubicBezTo>
                  <a:cubicBezTo>
                    <a:pt x="226" y="44"/>
                    <a:pt x="226" y="44"/>
                    <a:pt x="225" y="43"/>
                  </a:cubicBezTo>
                  <a:cubicBezTo>
                    <a:pt x="225" y="43"/>
                    <a:pt x="225" y="43"/>
                    <a:pt x="225" y="42"/>
                  </a:cubicBezTo>
                  <a:cubicBezTo>
                    <a:pt x="224" y="41"/>
                    <a:pt x="222" y="41"/>
                    <a:pt x="223" y="39"/>
                  </a:cubicBezTo>
                  <a:cubicBezTo>
                    <a:pt x="224" y="37"/>
                    <a:pt x="226" y="37"/>
                    <a:pt x="227" y="37"/>
                  </a:cubicBezTo>
                  <a:cubicBezTo>
                    <a:pt x="228" y="37"/>
                    <a:pt x="229" y="37"/>
                    <a:pt x="230" y="37"/>
                  </a:cubicBezTo>
                  <a:cubicBezTo>
                    <a:pt x="231" y="37"/>
                    <a:pt x="232" y="37"/>
                    <a:pt x="233" y="37"/>
                  </a:cubicBezTo>
                  <a:cubicBezTo>
                    <a:pt x="232" y="35"/>
                    <a:pt x="231" y="37"/>
                    <a:pt x="230" y="36"/>
                  </a:cubicBezTo>
                  <a:cubicBezTo>
                    <a:pt x="229" y="36"/>
                    <a:pt x="227" y="36"/>
                    <a:pt x="226" y="36"/>
                  </a:cubicBezTo>
                  <a:cubicBezTo>
                    <a:pt x="225" y="35"/>
                    <a:pt x="225" y="35"/>
                    <a:pt x="225" y="34"/>
                  </a:cubicBezTo>
                  <a:cubicBezTo>
                    <a:pt x="226" y="33"/>
                    <a:pt x="228" y="32"/>
                    <a:pt x="229" y="32"/>
                  </a:cubicBezTo>
                  <a:cubicBezTo>
                    <a:pt x="231" y="30"/>
                    <a:pt x="233" y="31"/>
                    <a:pt x="236" y="31"/>
                  </a:cubicBezTo>
                  <a:cubicBezTo>
                    <a:pt x="236" y="31"/>
                    <a:pt x="236" y="30"/>
                    <a:pt x="236" y="30"/>
                  </a:cubicBezTo>
                  <a:cubicBezTo>
                    <a:pt x="236" y="30"/>
                    <a:pt x="235" y="29"/>
                    <a:pt x="235" y="29"/>
                  </a:cubicBezTo>
                  <a:cubicBezTo>
                    <a:pt x="234" y="29"/>
                    <a:pt x="233" y="29"/>
                    <a:pt x="232" y="28"/>
                  </a:cubicBezTo>
                  <a:cubicBezTo>
                    <a:pt x="232" y="28"/>
                    <a:pt x="231" y="27"/>
                    <a:pt x="231" y="26"/>
                  </a:cubicBezTo>
                  <a:cubicBezTo>
                    <a:pt x="231" y="26"/>
                    <a:pt x="230" y="26"/>
                    <a:pt x="229" y="26"/>
                  </a:cubicBezTo>
                  <a:cubicBezTo>
                    <a:pt x="226" y="27"/>
                    <a:pt x="225" y="27"/>
                    <a:pt x="224" y="24"/>
                  </a:cubicBezTo>
                  <a:cubicBezTo>
                    <a:pt x="223" y="23"/>
                    <a:pt x="223" y="22"/>
                    <a:pt x="222" y="22"/>
                  </a:cubicBezTo>
                  <a:cubicBezTo>
                    <a:pt x="221" y="21"/>
                    <a:pt x="220" y="21"/>
                    <a:pt x="219" y="20"/>
                  </a:cubicBezTo>
                  <a:cubicBezTo>
                    <a:pt x="217" y="18"/>
                    <a:pt x="218" y="17"/>
                    <a:pt x="219" y="15"/>
                  </a:cubicBezTo>
                  <a:cubicBezTo>
                    <a:pt x="222" y="12"/>
                    <a:pt x="226" y="11"/>
                    <a:pt x="229" y="15"/>
                  </a:cubicBezTo>
                  <a:cubicBezTo>
                    <a:pt x="229" y="12"/>
                    <a:pt x="228" y="10"/>
                    <a:pt x="229" y="8"/>
                  </a:cubicBezTo>
                  <a:cubicBezTo>
                    <a:pt x="229" y="7"/>
                    <a:pt x="229" y="6"/>
                    <a:pt x="230" y="6"/>
                  </a:cubicBezTo>
                  <a:cubicBezTo>
                    <a:pt x="232" y="7"/>
                    <a:pt x="233" y="9"/>
                    <a:pt x="235" y="7"/>
                  </a:cubicBezTo>
                  <a:cubicBezTo>
                    <a:pt x="236" y="6"/>
                    <a:pt x="237" y="6"/>
                    <a:pt x="238" y="5"/>
                  </a:cubicBezTo>
                  <a:cubicBezTo>
                    <a:pt x="239" y="5"/>
                    <a:pt x="239" y="4"/>
                    <a:pt x="240" y="4"/>
                  </a:cubicBezTo>
                  <a:cubicBezTo>
                    <a:pt x="241" y="3"/>
                    <a:pt x="241" y="3"/>
                    <a:pt x="242" y="3"/>
                  </a:cubicBezTo>
                  <a:cubicBezTo>
                    <a:pt x="243" y="3"/>
                    <a:pt x="245" y="2"/>
                    <a:pt x="246" y="2"/>
                  </a:cubicBezTo>
                  <a:cubicBezTo>
                    <a:pt x="247" y="2"/>
                    <a:pt x="248" y="3"/>
                    <a:pt x="248" y="4"/>
                  </a:cubicBezTo>
                  <a:cubicBezTo>
                    <a:pt x="248" y="4"/>
                    <a:pt x="248" y="4"/>
                    <a:pt x="248" y="4"/>
                  </a:cubicBezTo>
                  <a:cubicBezTo>
                    <a:pt x="249" y="4"/>
                    <a:pt x="249" y="4"/>
                    <a:pt x="249" y="3"/>
                  </a:cubicBezTo>
                  <a:cubicBezTo>
                    <a:pt x="250" y="1"/>
                    <a:pt x="252" y="1"/>
                    <a:pt x="254" y="2"/>
                  </a:cubicBezTo>
                  <a:cubicBezTo>
                    <a:pt x="254" y="2"/>
                    <a:pt x="254" y="2"/>
                    <a:pt x="255" y="3"/>
                  </a:cubicBezTo>
                  <a:cubicBezTo>
                    <a:pt x="256" y="3"/>
                    <a:pt x="257" y="2"/>
                    <a:pt x="258" y="1"/>
                  </a:cubicBezTo>
                  <a:cubicBezTo>
                    <a:pt x="259" y="0"/>
                    <a:pt x="263" y="0"/>
                    <a:pt x="265" y="1"/>
                  </a:cubicBezTo>
                  <a:cubicBezTo>
                    <a:pt x="265" y="2"/>
                    <a:pt x="265" y="2"/>
                    <a:pt x="266" y="2"/>
                  </a:cubicBezTo>
                  <a:cubicBezTo>
                    <a:pt x="266" y="2"/>
                    <a:pt x="266" y="2"/>
                    <a:pt x="267" y="2"/>
                  </a:cubicBezTo>
                  <a:cubicBezTo>
                    <a:pt x="267" y="1"/>
                    <a:pt x="268" y="1"/>
                    <a:pt x="269" y="2"/>
                  </a:cubicBezTo>
                  <a:cubicBezTo>
                    <a:pt x="270" y="3"/>
                    <a:pt x="271" y="3"/>
                    <a:pt x="273" y="3"/>
                  </a:cubicBezTo>
                  <a:cubicBezTo>
                    <a:pt x="276" y="1"/>
                    <a:pt x="278" y="2"/>
                    <a:pt x="283" y="5"/>
                  </a:cubicBezTo>
                  <a:cubicBezTo>
                    <a:pt x="284" y="5"/>
                    <a:pt x="284" y="5"/>
                    <a:pt x="284" y="5"/>
                  </a:cubicBezTo>
                  <a:cubicBezTo>
                    <a:pt x="285" y="6"/>
                    <a:pt x="285" y="7"/>
                    <a:pt x="285" y="8"/>
                  </a:cubicBezTo>
                  <a:cubicBezTo>
                    <a:pt x="286" y="8"/>
                    <a:pt x="286" y="7"/>
                    <a:pt x="287" y="7"/>
                  </a:cubicBezTo>
                  <a:cubicBezTo>
                    <a:pt x="288" y="6"/>
                    <a:pt x="288" y="6"/>
                    <a:pt x="289" y="7"/>
                  </a:cubicBezTo>
                  <a:cubicBezTo>
                    <a:pt x="290" y="7"/>
                    <a:pt x="290" y="7"/>
                    <a:pt x="290" y="7"/>
                  </a:cubicBezTo>
                  <a:cubicBezTo>
                    <a:pt x="291" y="7"/>
                    <a:pt x="291" y="7"/>
                    <a:pt x="291" y="8"/>
                  </a:cubicBezTo>
                  <a:cubicBezTo>
                    <a:pt x="292" y="8"/>
                    <a:pt x="293" y="8"/>
                    <a:pt x="294" y="9"/>
                  </a:cubicBezTo>
                  <a:cubicBezTo>
                    <a:pt x="297" y="9"/>
                    <a:pt x="298" y="9"/>
                    <a:pt x="300" y="11"/>
                  </a:cubicBezTo>
                  <a:cubicBezTo>
                    <a:pt x="303" y="12"/>
                    <a:pt x="306" y="14"/>
                    <a:pt x="308" y="16"/>
                  </a:cubicBezTo>
                  <a:cubicBezTo>
                    <a:pt x="309" y="16"/>
                    <a:pt x="309" y="16"/>
                    <a:pt x="309" y="17"/>
                  </a:cubicBezTo>
                  <a:cubicBezTo>
                    <a:pt x="311" y="19"/>
                    <a:pt x="311" y="20"/>
                    <a:pt x="310" y="22"/>
                  </a:cubicBezTo>
                  <a:cubicBezTo>
                    <a:pt x="309" y="24"/>
                    <a:pt x="308" y="25"/>
                    <a:pt x="306" y="25"/>
                  </a:cubicBezTo>
                  <a:cubicBezTo>
                    <a:pt x="305" y="25"/>
                    <a:pt x="303" y="25"/>
                    <a:pt x="302" y="25"/>
                  </a:cubicBezTo>
                  <a:cubicBezTo>
                    <a:pt x="302" y="25"/>
                    <a:pt x="302" y="25"/>
                    <a:pt x="302" y="25"/>
                  </a:cubicBezTo>
                  <a:cubicBezTo>
                    <a:pt x="299" y="25"/>
                    <a:pt x="296" y="24"/>
                    <a:pt x="294" y="24"/>
                  </a:cubicBezTo>
                  <a:cubicBezTo>
                    <a:pt x="293" y="24"/>
                    <a:pt x="293" y="24"/>
                    <a:pt x="292" y="24"/>
                  </a:cubicBezTo>
                  <a:cubicBezTo>
                    <a:pt x="288" y="24"/>
                    <a:pt x="284" y="25"/>
                    <a:pt x="280" y="26"/>
                  </a:cubicBezTo>
                  <a:cubicBezTo>
                    <a:pt x="280" y="27"/>
                    <a:pt x="280" y="28"/>
                    <a:pt x="279" y="29"/>
                  </a:cubicBezTo>
                  <a:cubicBezTo>
                    <a:pt x="277" y="30"/>
                    <a:pt x="275" y="31"/>
                    <a:pt x="274" y="32"/>
                  </a:cubicBezTo>
                  <a:cubicBezTo>
                    <a:pt x="273" y="33"/>
                    <a:pt x="272" y="33"/>
                    <a:pt x="271" y="32"/>
                  </a:cubicBezTo>
                  <a:cubicBezTo>
                    <a:pt x="268" y="31"/>
                    <a:pt x="266" y="29"/>
                    <a:pt x="264" y="28"/>
                  </a:cubicBezTo>
                  <a:cubicBezTo>
                    <a:pt x="263" y="27"/>
                    <a:pt x="262" y="27"/>
                    <a:pt x="260" y="27"/>
                  </a:cubicBezTo>
                  <a:cubicBezTo>
                    <a:pt x="261" y="29"/>
                    <a:pt x="263" y="28"/>
                    <a:pt x="264" y="29"/>
                  </a:cubicBezTo>
                  <a:cubicBezTo>
                    <a:pt x="264" y="30"/>
                    <a:pt x="265" y="30"/>
                    <a:pt x="266" y="30"/>
                  </a:cubicBezTo>
                  <a:cubicBezTo>
                    <a:pt x="268" y="31"/>
                    <a:pt x="268" y="33"/>
                    <a:pt x="267" y="35"/>
                  </a:cubicBezTo>
                  <a:cubicBezTo>
                    <a:pt x="265" y="36"/>
                    <a:pt x="263" y="36"/>
                    <a:pt x="261" y="37"/>
                  </a:cubicBezTo>
                  <a:cubicBezTo>
                    <a:pt x="259" y="38"/>
                    <a:pt x="259" y="39"/>
                    <a:pt x="258" y="40"/>
                  </a:cubicBezTo>
                  <a:cubicBezTo>
                    <a:pt x="256" y="40"/>
                    <a:pt x="254" y="40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0" y="42"/>
                    <a:pt x="249" y="42"/>
                    <a:pt x="248" y="43"/>
                  </a:cubicBezTo>
                  <a:cubicBezTo>
                    <a:pt x="249" y="43"/>
                    <a:pt x="248" y="45"/>
                    <a:pt x="250" y="46"/>
                  </a:cubicBezTo>
                  <a:cubicBezTo>
                    <a:pt x="251" y="46"/>
                    <a:pt x="251" y="44"/>
                    <a:pt x="252" y="44"/>
                  </a:cubicBezTo>
                  <a:cubicBezTo>
                    <a:pt x="254" y="42"/>
                    <a:pt x="255" y="41"/>
                    <a:pt x="258" y="42"/>
                  </a:cubicBezTo>
                  <a:cubicBezTo>
                    <a:pt x="258" y="42"/>
                    <a:pt x="259" y="42"/>
                    <a:pt x="260" y="43"/>
                  </a:cubicBezTo>
                  <a:cubicBezTo>
                    <a:pt x="260" y="43"/>
                    <a:pt x="260" y="44"/>
                    <a:pt x="261" y="44"/>
                  </a:cubicBezTo>
                  <a:cubicBezTo>
                    <a:pt x="262" y="43"/>
                    <a:pt x="259" y="41"/>
                    <a:pt x="262" y="40"/>
                  </a:cubicBezTo>
                  <a:cubicBezTo>
                    <a:pt x="262" y="40"/>
                    <a:pt x="263" y="39"/>
                    <a:pt x="264" y="39"/>
                  </a:cubicBezTo>
                  <a:cubicBezTo>
                    <a:pt x="264" y="39"/>
                    <a:pt x="264" y="39"/>
                    <a:pt x="265" y="39"/>
                  </a:cubicBezTo>
                  <a:cubicBezTo>
                    <a:pt x="265" y="38"/>
                    <a:pt x="265" y="38"/>
                    <a:pt x="266" y="38"/>
                  </a:cubicBezTo>
                  <a:cubicBezTo>
                    <a:pt x="268" y="38"/>
                    <a:pt x="270" y="37"/>
                    <a:pt x="273" y="37"/>
                  </a:cubicBezTo>
                  <a:cubicBezTo>
                    <a:pt x="273" y="37"/>
                    <a:pt x="273" y="37"/>
                    <a:pt x="274" y="37"/>
                  </a:cubicBezTo>
                  <a:cubicBezTo>
                    <a:pt x="275" y="38"/>
                    <a:pt x="276" y="36"/>
                    <a:pt x="277" y="35"/>
                  </a:cubicBezTo>
                  <a:cubicBezTo>
                    <a:pt x="278" y="34"/>
                    <a:pt x="279" y="32"/>
                    <a:pt x="281" y="31"/>
                  </a:cubicBezTo>
                  <a:cubicBezTo>
                    <a:pt x="282" y="30"/>
                    <a:pt x="283" y="30"/>
                    <a:pt x="284" y="30"/>
                  </a:cubicBezTo>
                  <a:cubicBezTo>
                    <a:pt x="284" y="29"/>
                    <a:pt x="285" y="29"/>
                    <a:pt x="285" y="29"/>
                  </a:cubicBezTo>
                  <a:cubicBezTo>
                    <a:pt x="286" y="28"/>
                    <a:pt x="287" y="28"/>
                    <a:pt x="289" y="28"/>
                  </a:cubicBezTo>
                  <a:cubicBezTo>
                    <a:pt x="291" y="27"/>
                    <a:pt x="292" y="28"/>
                    <a:pt x="294" y="28"/>
                  </a:cubicBezTo>
                  <a:cubicBezTo>
                    <a:pt x="296" y="28"/>
                    <a:pt x="299" y="29"/>
                    <a:pt x="300" y="31"/>
                  </a:cubicBezTo>
                  <a:cubicBezTo>
                    <a:pt x="301" y="30"/>
                    <a:pt x="302" y="29"/>
                    <a:pt x="304" y="30"/>
                  </a:cubicBezTo>
                  <a:cubicBezTo>
                    <a:pt x="305" y="30"/>
                    <a:pt x="306" y="30"/>
                    <a:pt x="307" y="30"/>
                  </a:cubicBezTo>
                  <a:cubicBezTo>
                    <a:pt x="307" y="30"/>
                    <a:pt x="308" y="30"/>
                    <a:pt x="309" y="30"/>
                  </a:cubicBezTo>
                  <a:cubicBezTo>
                    <a:pt x="310" y="30"/>
                    <a:pt x="311" y="30"/>
                    <a:pt x="312" y="30"/>
                  </a:cubicBezTo>
                  <a:cubicBezTo>
                    <a:pt x="312" y="30"/>
                    <a:pt x="312" y="29"/>
                    <a:pt x="313" y="29"/>
                  </a:cubicBezTo>
                  <a:cubicBezTo>
                    <a:pt x="314" y="28"/>
                    <a:pt x="314" y="27"/>
                    <a:pt x="315" y="27"/>
                  </a:cubicBezTo>
                  <a:cubicBezTo>
                    <a:pt x="317" y="28"/>
                    <a:pt x="316" y="29"/>
                    <a:pt x="316" y="30"/>
                  </a:cubicBezTo>
                  <a:cubicBezTo>
                    <a:pt x="317" y="30"/>
                    <a:pt x="317" y="31"/>
                    <a:pt x="317" y="31"/>
                  </a:cubicBezTo>
                  <a:cubicBezTo>
                    <a:pt x="316" y="32"/>
                    <a:pt x="316" y="32"/>
                    <a:pt x="316" y="33"/>
                  </a:cubicBezTo>
                  <a:cubicBezTo>
                    <a:pt x="316" y="34"/>
                    <a:pt x="317" y="34"/>
                    <a:pt x="317" y="35"/>
                  </a:cubicBezTo>
                  <a:cubicBezTo>
                    <a:pt x="318" y="36"/>
                    <a:pt x="318" y="36"/>
                    <a:pt x="319" y="37"/>
                  </a:cubicBezTo>
                  <a:cubicBezTo>
                    <a:pt x="321" y="39"/>
                    <a:pt x="323" y="40"/>
                    <a:pt x="324" y="42"/>
                  </a:cubicBezTo>
                  <a:cubicBezTo>
                    <a:pt x="326" y="43"/>
                    <a:pt x="324" y="44"/>
                    <a:pt x="324" y="45"/>
                  </a:cubicBezTo>
                  <a:cubicBezTo>
                    <a:pt x="325" y="45"/>
                    <a:pt x="327" y="43"/>
                    <a:pt x="328" y="45"/>
                  </a:cubicBezTo>
                  <a:cubicBezTo>
                    <a:pt x="328" y="45"/>
                    <a:pt x="329" y="45"/>
                    <a:pt x="329" y="45"/>
                  </a:cubicBezTo>
                  <a:cubicBezTo>
                    <a:pt x="329" y="45"/>
                    <a:pt x="329" y="46"/>
                    <a:pt x="330" y="46"/>
                  </a:cubicBezTo>
                  <a:cubicBezTo>
                    <a:pt x="330" y="45"/>
                    <a:pt x="331" y="46"/>
                    <a:pt x="331" y="46"/>
                  </a:cubicBezTo>
                  <a:cubicBezTo>
                    <a:pt x="332" y="46"/>
                    <a:pt x="333" y="46"/>
                    <a:pt x="333" y="47"/>
                  </a:cubicBezTo>
                  <a:cubicBezTo>
                    <a:pt x="335" y="49"/>
                    <a:pt x="335" y="49"/>
                    <a:pt x="333" y="51"/>
                  </a:cubicBezTo>
                  <a:cubicBezTo>
                    <a:pt x="333" y="52"/>
                    <a:pt x="333" y="52"/>
                    <a:pt x="333" y="53"/>
                  </a:cubicBezTo>
                  <a:cubicBezTo>
                    <a:pt x="334" y="53"/>
                    <a:pt x="335" y="54"/>
                    <a:pt x="335" y="55"/>
                  </a:cubicBezTo>
                  <a:cubicBezTo>
                    <a:pt x="336" y="56"/>
                    <a:pt x="337" y="57"/>
                    <a:pt x="337" y="58"/>
                  </a:cubicBezTo>
                  <a:cubicBezTo>
                    <a:pt x="338" y="58"/>
                    <a:pt x="339" y="59"/>
                    <a:pt x="339" y="60"/>
                  </a:cubicBezTo>
                  <a:cubicBezTo>
                    <a:pt x="340" y="60"/>
                    <a:pt x="340" y="60"/>
                    <a:pt x="340" y="60"/>
                  </a:cubicBezTo>
                  <a:cubicBezTo>
                    <a:pt x="341" y="62"/>
                    <a:pt x="341" y="64"/>
                    <a:pt x="339" y="65"/>
                  </a:cubicBezTo>
                  <a:cubicBezTo>
                    <a:pt x="338" y="66"/>
                    <a:pt x="337" y="66"/>
                    <a:pt x="336" y="67"/>
                  </a:cubicBezTo>
                  <a:cubicBezTo>
                    <a:pt x="336" y="72"/>
                    <a:pt x="335" y="74"/>
                    <a:pt x="330" y="75"/>
                  </a:cubicBezTo>
                  <a:cubicBezTo>
                    <a:pt x="329" y="76"/>
                    <a:pt x="328" y="77"/>
                    <a:pt x="327" y="77"/>
                  </a:cubicBezTo>
                  <a:cubicBezTo>
                    <a:pt x="327" y="78"/>
                    <a:pt x="326" y="78"/>
                    <a:pt x="326" y="78"/>
                  </a:cubicBezTo>
                  <a:cubicBezTo>
                    <a:pt x="325" y="79"/>
                    <a:pt x="324" y="79"/>
                    <a:pt x="323" y="79"/>
                  </a:cubicBezTo>
                  <a:cubicBezTo>
                    <a:pt x="321" y="79"/>
                    <a:pt x="319" y="79"/>
                    <a:pt x="318" y="80"/>
                  </a:cubicBezTo>
                  <a:cubicBezTo>
                    <a:pt x="317" y="81"/>
                    <a:pt x="316" y="81"/>
                    <a:pt x="315" y="81"/>
                  </a:cubicBezTo>
                  <a:cubicBezTo>
                    <a:pt x="309" y="79"/>
                    <a:pt x="303" y="79"/>
                    <a:pt x="297" y="80"/>
                  </a:cubicBezTo>
                  <a:cubicBezTo>
                    <a:pt x="296" y="81"/>
                    <a:pt x="294" y="82"/>
                    <a:pt x="292" y="81"/>
                  </a:cubicBezTo>
                  <a:cubicBezTo>
                    <a:pt x="291" y="81"/>
                    <a:pt x="290" y="82"/>
                    <a:pt x="289" y="82"/>
                  </a:cubicBezTo>
                  <a:cubicBezTo>
                    <a:pt x="289" y="80"/>
                    <a:pt x="287" y="80"/>
                    <a:pt x="286" y="80"/>
                  </a:cubicBezTo>
                  <a:cubicBezTo>
                    <a:pt x="286" y="81"/>
                    <a:pt x="287" y="81"/>
                    <a:pt x="287" y="82"/>
                  </a:cubicBezTo>
                  <a:cubicBezTo>
                    <a:pt x="289" y="83"/>
                    <a:pt x="289" y="84"/>
                    <a:pt x="287" y="85"/>
                  </a:cubicBezTo>
                  <a:cubicBezTo>
                    <a:pt x="285" y="87"/>
                    <a:pt x="282" y="88"/>
                    <a:pt x="280" y="90"/>
                  </a:cubicBezTo>
                  <a:cubicBezTo>
                    <a:pt x="279" y="91"/>
                    <a:pt x="278" y="91"/>
                    <a:pt x="277" y="92"/>
                  </a:cubicBezTo>
                  <a:cubicBezTo>
                    <a:pt x="274" y="93"/>
                    <a:pt x="272" y="95"/>
                    <a:pt x="270" y="98"/>
                  </a:cubicBezTo>
                  <a:cubicBezTo>
                    <a:pt x="270" y="98"/>
                    <a:pt x="269" y="99"/>
                    <a:pt x="270" y="100"/>
                  </a:cubicBezTo>
                  <a:cubicBezTo>
                    <a:pt x="272" y="101"/>
                    <a:pt x="270" y="103"/>
                    <a:pt x="271" y="105"/>
                  </a:cubicBezTo>
                  <a:cubicBezTo>
                    <a:pt x="273" y="105"/>
                    <a:pt x="274" y="105"/>
                    <a:pt x="275" y="102"/>
                  </a:cubicBezTo>
                  <a:cubicBezTo>
                    <a:pt x="275" y="101"/>
                    <a:pt x="276" y="100"/>
                    <a:pt x="277" y="100"/>
                  </a:cubicBezTo>
                  <a:cubicBezTo>
                    <a:pt x="279" y="97"/>
                    <a:pt x="282" y="96"/>
                    <a:pt x="285" y="95"/>
                  </a:cubicBezTo>
                  <a:cubicBezTo>
                    <a:pt x="286" y="94"/>
                    <a:pt x="286" y="94"/>
                    <a:pt x="286" y="94"/>
                  </a:cubicBezTo>
                  <a:cubicBezTo>
                    <a:pt x="287" y="93"/>
                    <a:pt x="289" y="93"/>
                    <a:pt x="290" y="92"/>
                  </a:cubicBezTo>
                  <a:cubicBezTo>
                    <a:pt x="290" y="92"/>
                    <a:pt x="291" y="91"/>
                    <a:pt x="291" y="92"/>
                  </a:cubicBezTo>
                  <a:cubicBezTo>
                    <a:pt x="292" y="92"/>
                    <a:pt x="292" y="93"/>
                    <a:pt x="292" y="93"/>
                  </a:cubicBezTo>
                  <a:cubicBezTo>
                    <a:pt x="291" y="94"/>
                    <a:pt x="291" y="94"/>
                    <a:pt x="291" y="95"/>
                  </a:cubicBezTo>
                  <a:cubicBezTo>
                    <a:pt x="292" y="95"/>
                    <a:pt x="292" y="94"/>
                    <a:pt x="293" y="94"/>
                  </a:cubicBezTo>
                  <a:cubicBezTo>
                    <a:pt x="293" y="94"/>
                    <a:pt x="293" y="93"/>
                    <a:pt x="293" y="93"/>
                  </a:cubicBezTo>
                  <a:cubicBezTo>
                    <a:pt x="294" y="90"/>
                    <a:pt x="296" y="89"/>
                    <a:pt x="299" y="89"/>
                  </a:cubicBezTo>
                  <a:cubicBezTo>
                    <a:pt x="301" y="87"/>
                    <a:pt x="303" y="88"/>
                    <a:pt x="305" y="87"/>
                  </a:cubicBezTo>
                  <a:cubicBezTo>
                    <a:pt x="306" y="87"/>
                    <a:pt x="307" y="87"/>
                    <a:pt x="308" y="87"/>
                  </a:cubicBezTo>
                  <a:cubicBezTo>
                    <a:pt x="310" y="87"/>
                    <a:pt x="313" y="87"/>
                    <a:pt x="315" y="88"/>
                  </a:cubicBezTo>
                  <a:cubicBezTo>
                    <a:pt x="317" y="89"/>
                    <a:pt x="320" y="89"/>
                    <a:pt x="322" y="89"/>
                  </a:cubicBezTo>
                  <a:cubicBezTo>
                    <a:pt x="324" y="89"/>
                    <a:pt x="326" y="88"/>
                    <a:pt x="324" y="91"/>
                  </a:cubicBezTo>
                  <a:cubicBezTo>
                    <a:pt x="324" y="92"/>
                    <a:pt x="326" y="94"/>
                    <a:pt x="325" y="96"/>
                  </a:cubicBezTo>
                  <a:cubicBezTo>
                    <a:pt x="325" y="99"/>
                    <a:pt x="324" y="102"/>
                    <a:pt x="321" y="103"/>
                  </a:cubicBezTo>
                  <a:cubicBezTo>
                    <a:pt x="320" y="105"/>
                    <a:pt x="318" y="105"/>
                    <a:pt x="316" y="106"/>
                  </a:cubicBezTo>
                  <a:cubicBezTo>
                    <a:pt x="315" y="108"/>
                    <a:pt x="312" y="109"/>
                    <a:pt x="311" y="110"/>
                  </a:cubicBezTo>
                  <a:cubicBezTo>
                    <a:pt x="311" y="111"/>
                    <a:pt x="311" y="112"/>
                    <a:pt x="311" y="112"/>
                  </a:cubicBezTo>
                  <a:cubicBezTo>
                    <a:pt x="310" y="114"/>
                    <a:pt x="311" y="114"/>
                    <a:pt x="312" y="115"/>
                  </a:cubicBezTo>
                  <a:cubicBezTo>
                    <a:pt x="314" y="115"/>
                    <a:pt x="314" y="114"/>
                    <a:pt x="315" y="113"/>
                  </a:cubicBezTo>
                  <a:cubicBezTo>
                    <a:pt x="316" y="112"/>
                    <a:pt x="316" y="111"/>
                    <a:pt x="317" y="111"/>
                  </a:cubicBezTo>
                  <a:cubicBezTo>
                    <a:pt x="317" y="111"/>
                    <a:pt x="318" y="111"/>
                    <a:pt x="318" y="111"/>
                  </a:cubicBezTo>
                  <a:cubicBezTo>
                    <a:pt x="321" y="109"/>
                    <a:pt x="325" y="107"/>
                    <a:pt x="327" y="104"/>
                  </a:cubicBezTo>
                  <a:cubicBezTo>
                    <a:pt x="328" y="103"/>
                    <a:pt x="329" y="103"/>
                    <a:pt x="330" y="103"/>
                  </a:cubicBezTo>
                  <a:cubicBezTo>
                    <a:pt x="331" y="102"/>
                    <a:pt x="332" y="103"/>
                    <a:pt x="333" y="102"/>
                  </a:cubicBezTo>
                  <a:cubicBezTo>
                    <a:pt x="333" y="101"/>
                    <a:pt x="333" y="100"/>
                    <a:pt x="334" y="99"/>
                  </a:cubicBezTo>
                  <a:cubicBezTo>
                    <a:pt x="332" y="96"/>
                    <a:pt x="333" y="94"/>
                    <a:pt x="333" y="91"/>
                  </a:cubicBezTo>
                  <a:cubicBezTo>
                    <a:pt x="332" y="90"/>
                    <a:pt x="334" y="89"/>
                    <a:pt x="335" y="89"/>
                  </a:cubicBezTo>
                  <a:cubicBezTo>
                    <a:pt x="337" y="87"/>
                    <a:pt x="340" y="86"/>
                    <a:pt x="343" y="85"/>
                  </a:cubicBezTo>
                  <a:cubicBezTo>
                    <a:pt x="347" y="84"/>
                    <a:pt x="348" y="85"/>
                    <a:pt x="348" y="89"/>
                  </a:cubicBezTo>
                  <a:cubicBezTo>
                    <a:pt x="348" y="91"/>
                    <a:pt x="349" y="92"/>
                    <a:pt x="349" y="95"/>
                  </a:cubicBezTo>
                  <a:cubicBezTo>
                    <a:pt x="349" y="96"/>
                    <a:pt x="349" y="97"/>
                    <a:pt x="348" y="98"/>
                  </a:cubicBezTo>
                  <a:cubicBezTo>
                    <a:pt x="348" y="98"/>
                    <a:pt x="348" y="99"/>
                    <a:pt x="348" y="99"/>
                  </a:cubicBezTo>
                  <a:cubicBezTo>
                    <a:pt x="349" y="102"/>
                    <a:pt x="348" y="104"/>
                    <a:pt x="348" y="107"/>
                  </a:cubicBezTo>
                  <a:cubicBezTo>
                    <a:pt x="348" y="108"/>
                    <a:pt x="348" y="110"/>
                    <a:pt x="347" y="111"/>
                  </a:cubicBezTo>
                  <a:cubicBezTo>
                    <a:pt x="346" y="114"/>
                    <a:pt x="346" y="116"/>
                    <a:pt x="345" y="118"/>
                  </a:cubicBezTo>
                  <a:cubicBezTo>
                    <a:pt x="345" y="119"/>
                    <a:pt x="345" y="120"/>
                    <a:pt x="344" y="121"/>
                  </a:cubicBezTo>
                  <a:cubicBezTo>
                    <a:pt x="342" y="122"/>
                    <a:pt x="342" y="124"/>
                    <a:pt x="341" y="126"/>
                  </a:cubicBezTo>
                  <a:cubicBezTo>
                    <a:pt x="339" y="129"/>
                    <a:pt x="339" y="133"/>
                    <a:pt x="335" y="135"/>
                  </a:cubicBezTo>
                  <a:cubicBezTo>
                    <a:pt x="335" y="136"/>
                    <a:pt x="334" y="137"/>
                    <a:pt x="333" y="138"/>
                  </a:cubicBezTo>
                  <a:cubicBezTo>
                    <a:pt x="334" y="140"/>
                    <a:pt x="334" y="142"/>
                    <a:pt x="333" y="144"/>
                  </a:cubicBezTo>
                  <a:cubicBezTo>
                    <a:pt x="333" y="145"/>
                    <a:pt x="331" y="145"/>
                    <a:pt x="331" y="146"/>
                  </a:cubicBezTo>
                  <a:cubicBezTo>
                    <a:pt x="332" y="147"/>
                    <a:pt x="331" y="148"/>
                    <a:pt x="330" y="148"/>
                  </a:cubicBezTo>
                  <a:cubicBezTo>
                    <a:pt x="329" y="148"/>
                    <a:pt x="329" y="149"/>
                    <a:pt x="330" y="150"/>
                  </a:cubicBezTo>
                  <a:cubicBezTo>
                    <a:pt x="330" y="151"/>
                    <a:pt x="330" y="151"/>
                    <a:pt x="331" y="150"/>
                  </a:cubicBezTo>
                  <a:cubicBezTo>
                    <a:pt x="331" y="149"/>
                    <a:pt x="332" y="149"/>
                    <a:pt x="333" y="148"/>
                  </a:cubicBezTo>
                  <a:cubicBezTo>
                    <a:pt x="335" y="145"/>
                    <a:pt x="336" y="143"/>
                    <a:pt x="336" y="140"/>
                  </a:cubicBezTo>
                  <a:cubicBezTo>
                    <a:pt x="336" y="139"/>
                    <a:pt x="336" y="139"/>
                    <a:pt x="337" y="139"/>
                  </a:cubicBezTo>
                  <a:cubicBezTo>
                    <a:pt x="338" y="138"/>
                    <a:pt x="339" y="137"/>
                    <a:pt x="340" y="136"/>
                  </a:cubicBezTo>
                  <a:cubicBezTo>
                    <a:pt x="342" y="135"/>
                    <a:pt x="342" y="134"/>
                    <a:pt x="342" y="132"/>
                  </a:cubicBezTo>
                  <a:cubicBezTo>
                    <a:pt x="343" y="131"/>
                    <a:pt x="344" y="131"/>
                    <a:pt x="344" y="130"/>
                  </a:cubicBezTo>
                  <a:cubicBezTo>
                    <a:pt x="344" y="130"/>
                    <a:pt x="345" y="129"/>
                    <a:pt x="345" y="129"/>
                  </a:cubicBezTo>
                  <a:cubicBezTo>
                    <a:pt x="345" y="127"/>
                    <a:pt x="347" y="126"/>
                    <a:pt x="348" y="125"/>
                  </a:cubicBezTo>
                  <a:cubicBezTo>
                    <a:pt x="349" y="125"/>
                    <a:pt x="349" y="124"/>
                    <a:pt x="350" y="124"/>
                  </a:cubicBezTo>
                  <a:cubicBezTo>
                    <a:pt x="348" y="122"/>
                    <a:pt x="351" y="122"/>
                    <a:pt x="351" y="121"/>
                  </a:cubicBezTo>
                  <a:cubicBezTo>
                    <a:pt x="350" y="117"/>
                    <a:pt x="353" y="116"/>
                    <a:pt x="355" y="113"/>
                  </a:cubicBezTo>
                  <a:cubicBezTo>
                    <a:pt x="356" y="112"/>
                    <a:pt x="356" y="111"/>
                    <a:pt x="358" y="110"/>
                  </a:cubicBezTo>
                  <a:cubicBezTo>
                    <a:pt x="358" y="110"/>
                    <a:pt x="358" y="109"/>
                    <a:pt x="358" y="109"/>
                  </a:cubicBezTo>
                  <a:cubicBezTo>
                    <a:pt x="356" y="109"/>
                    <a:pt x="357" y="107"/>
                    <a:pt x="356" y="106"/>
                  </a:cubicBezTo>
                  <a:cubicBezTo>
                    <a:pt x="356" y="105"/>
                    <a:pt x="356" y="105"/>
                    <a:pt x="356" y="105"/>
                  </a:cubicBezTo>
                  <a:cubicBezTo>
                    <a:pt x="357" y="104"/>
                    <a:pt x="358" y="105"/>
                    <a:pt x="358" y="105"/>
                  </a:cubicBezTo>
                  <a:cubicBezTo>
                    <a:pt x="358" y="107"/>
                    <a:pt x="359" y="108"/>
                    <a:pt x="360" y="107"/>
                  </a:cubicBezTo>
                  <a:cubicBezTo>
                    <a:pt x="361" y="108"/>
                    <a:pt x="360" y="108"/>
                    <a:pt x="360" y="109"/>
                  </a:cubicBezTo>
                  <a:cubicBezTo>
                    <a:pt x="361" y="109"/>
                    <a:pt x="361" y="107"/>
                    <a:pt x="363" y="108"/>
                  </a:cubicBezTo>
                  <a:cubicBezTo>
                    <a:pt x="360" y="110"/>
                    <a:pt x="361" y="114"/>
                    <a:pt x="359" y="118"/>
                  </a:cubicBezTo>
                  <a:cubicBezTo>
                    <a:pt x="361" y="118"/>
                    <a:pt x="361" y="117"/>
                    <a:pt x="362" y="116"/>
                  </a:cubicBezTo>
                  <a:cubicBezTo>
                    <a:pt x="365" y="112"/>
                    <a:pt x="367" y="112"/>
                    <a:pt x="370" y="116"/>
                  </a:cubicBezTo>
                  <a:cubicBezTo>
                    <a:pt x="371" y="116"/>
                    <a:pt x="370" y="114"/>
                    <a:pt x="371" y="115"/>
                  </a:cubicBezTo>
                  <a:cubicBezTo>
                    <a:pt x="372" y="115"/>
                    <a:pt x="372" y="116"/>
                    <a:pt x="372" y="116"/>
                  </a:cubicBezTo>
                  <a:cubicBezTo>
                    <a:pt x="372" y="117"/>
                    <a:pt x="372" y="118"/>
                    <a:pt x="373" y="118"/>
                  </a:cubicBezTo>
                  <a:cubicBezTo>
                    <a:pt x="374" y="118"/>
                    <a:pt x="375" y="118"/>
                    <a:pt x="375" y="116"/>
                  </a:cubicBezTo>
                  <a:cubicBezTo>
                    <a:pt x="375" y="114"/>
                    <a:pt x="377" y="113"/>
                    <a:pt x="378" y="111"/>
                  </a:cubicBezTo>
                  <a:cubicBezTo>
                    <a:pt x="377" y="111"/>
                    <a:pt x="377" y="110"/>
                    <a:pt x="377" y="110"/>
                  </a:cubicBezTo>
                  <a:cubicBezTo>
                    <a:pt x="376" y="109"/>
                    <a:pt x="376" y="106"/>
                    <a:pt x="377" y="106"/>
                  </a:cubicBezTo>
                  <a:cubicBezTo>
                    <a:pt x="379" y="105"/>
                    <a:pt x="378" y="107"/>
                    <a:pt x="379" y="107"/>
                  </a:cubicBezTo>
                  <a:cubicBezTo>
                    <a:pt x="379" y="107"/>
                    <a:pt x="379" y="107"/>
                    <a:pt x="380" y="107"/>
                  </a:cubicBezTo>
                  <a:cubicBezTo>
                    <a:pt x="379" y="105"/>
                    <a:pt x="380" y="103"/>
                    <a:pt x="379" y="101"/>
                  </a:cubicBezTo>
                  <a:cubicBezTo>
                    <a:pt x="379" y="99"/>
                    <a:pt x="381" y="100"/>
                    <a:pt x="381" y="99"/>
                  </a:cubicBezTo>
                  <a:cubicBezTo>
                    <a:pt x="383" y="101"/>
                    <a:pt x="383" y="99"/>
                    <a:pt x="383" y="98"/>
                  </a:cubicBezTo>
                  <a:cubicBezTo>
                    <a:pt x="384" y="97"/>
                    <a:pt x="385" y="96"/>
                    <a:pt x="386" y="98"/>
                  </a:cubicBezTo>
                  <a:cubicBezTo>
                    <a:pt x="389" y="96"/>
                    <a:pt x="392" y="100"/>
                    <a:pt x="395" y="98"/>
                  </a:cubicBezTo>
                  <a:cubicBezTo>
                    <a:pt x="396" y="97"/>
                    <a:pt x="398" y="98"/>
                    <a:pt x="399" y="99"/>
                  </a:cubicBezTo>
                  <a:cubicBezTo>
                    <a:pt x="401" y="102"/>
                    <a:pt x="405" y="103"/>
                    <a:pt x="408" y="106"/>
                  </a:cubicBezTo>
                  <a:cubicBezTo>
                    <a:pt x="409" y="107"/>
                    <a:pt x="410" y="108"/>
                    <a:pt x="410" y="109"/>
                  </a:cubicBezTo>
                  <a:cubicBezTo>
                    <a:pt x="411" y="111"/>
                    <a:pt x="411" y="112"/>
                    <a:pt x="413" y="113"/>
                  </a:cubicBezTo>
                  <a:cubicBezTo>
                    <a:pt x="414" y="113"/>
                    <a:pt x="413" y="114"/>
                    <a:pt x="413" y="115"/>
                  </a:cubicBezTo>
                  <a:close/>
                  <a:moveTo>
                    <a:pt x="313" y="33"/>
                  </a:moveTo>
                  <a:cubicBezTo>
                    <a:pt x="313" y="33"/>
                    <a:pt x="313" y="33"/>
                    <a:pt x="313" y="33"/>
                  </a:cubicBezTo>
                  <a:cubicBezTo>
                    <a:pt x="313" y="33"/>
                    <a:pt x="313" y="33"/>
                    <a:pt x="313" y="33"/>
                  </a:cubicBezTo>
                  <a:close/>
                  <a:moveTo>
                    <a:pt x="63" y="129"/>
                  </a:moveTo>
                  <a:cubicBezTo>
                    <a:pt x="63" y="129"/>
                    <a:pt x="63" y="128"/>
                    <a:pt x="63" y="128"/>
                  </a:cubicBezTo>
                  <a:cubicBezTo>
                    <a:pt x="63" y="129"/>
                    <a:pt x="63" y="129"/>
                    <a:pt x="63" y="129"/>
                  </a:cubicBezTo>
                  <a:close/>
                  <a:moveTo>
                    <a:pt x="119" y="395"/>
                  </a:moveTo>
                  <a:cubicBezTo>
                    <a:pt x="119" y="395"/>
                    <a:pt x="119" y="395"/>
                    <a:pt x="119" y="395"/>
                  </a:cubicBezTo>
                  <a:cubicBezTo>
                    <a:pt x="119" y="395"/>
                    <a:pt x="119" y="395"/>
                    <a:pt x="119" y="395"/>
                  </a:cubicBezTo>
                  <a:close/>
                  <a:moveTo>
                    <a:pt x="122" y="401"/>
                  </a:moveTo>
                  <a:cubicBezTo>
                    <a:pt x="122" y="401"/>
                    <a:pt x="122" y="401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lose/>
                  <a:moveTo>
                    <a:pt x="136" y="405"/>
                  </a:move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ubicBezTo>
                    <a:pt x="136" y="405"/>
                    <a:pt x="136" y="405"/>
                    <a:pt x="136" y="405"/>
                  </a:cubicBezTo>
                  <a:close/>
                  <a:moveTo>
                    <a:pt x="301" y="426"/>
                  </a:moveTo>
                  <a:cubicBezTo>
                    <a:pt x="301" y="426"/>
                    <a:pt x="301" y="426"/>
                    <a:pt x="301" y="426"/>
                  </a:cubicBezTo>
                  <a:cubicBezTo>
                    <a:pt x="301" y="426"/>
                    <a:pt x="301" y="426"/>
                    <a:pt x="301" y="426"/>
                  </a:cubicBezTo>
                  <a:close/>
                  <a:moveTo>
                    <a:pt x="326" y="151"/>
                  </a:moveTo>
                  <a:cubicBezTo>
                    <a:pt x="326" y="151"/>
                    <a:pt x="326" y="151"/>
                    <a:pt x="326" y="151"/>
                  </a:cubicBezTo>
                  <a:cubicBezTo>
                    <a:pt x="326" y="151"/>
                    <a:pt x="326" y="151"/>
                    <a:pt x="326" y="151"/>
                  </a:cubicBezTo>
                  <a:close/>
                  <a:moveTo>
                    <a:pt x="373" y="146"/>
                  </a:moveTo>
                  <a:cubicBezTo>
                    <a:pt x="372" y="146"/>
                    <a:pt x="372" y="146"/>
                    <a:pt x="372" y="146"/>
                  </a:cubicBezTo>
                  <a:cubicBezTo>
                    <a:pt x="372" y="146"/>
                    <a:pt x="372" y="146"/>
                    <a:pt x="373" y="146"/>
                  </a:cubicBezTo>
                  <a:close/>
                  <a:moveTo>
                    <a:pt x="373" y="329"/>
                  </a:moveTo>
                  <a:cubicBezTo>
                    <a:pt x="372" y="328"/>
                    <a:pt x="372" y="329"/>
                    <a:pt x="372" y="329"/>
                  </a:cubicBezTo>
                  <a:cubicBezTo>
                    <a:pt x="371" y="330"/>
                    <a:pt x="371" y="330"/>
                    <a:pt x="370" y="329"/>
                  </a:cubicBezTo>
                  <a:cubicBezTo>
                    <a:pt x="369" y="328"/>
                    <a:pt x="369" y="327"/>
                    <a:pt x="368" y="325"/>
                  </a:cubicBezTo>
                  <a:cubicBezTo>
                    <a:pt x="368" y="325"/>
                    <a:pt x="369" y="325"/>
                    <a:pt x="369" y="324"/>
                  </a:cubicBezTo>
                  <a:cubicBezTo>
                    <a:pt x="370" y="324"/>
                    <a:pt x="370" y="323"/>
                    <a:pt x="370" y="323"/>
                  </a:cubicBezTo>
                  <a:cubicBezTo>
                    <a:pt x="369" y="322"/>
                    <a:pt x="369" y="321"/>
                    <a:pt x="369" y="321"/>
                  </a:cubicBezTo>
                  <a:cubicBezTo>
                    <a:pt x="368" y="321"/>
                    <a:pt x="368" y="322"/>
                    <a:pt x="368" y="322"/>
                  </a:cubicBezTo>
                  <a:cubicBezTo>
                    <a:pt x="367" y="323"/>
                    <a:pt x="367" y="324"/>
                    <a:pt x="366" y="323"/>
                  </a:cubicBezTo>
                  <a:cubicBezTo>
                    <a:pt x="365" y="322"/>
                    <a:pt x="363" y="323"/>
                    <a:pt x="363" y="324"/>
                  </a:cubicBezTo>
                  <a:cubicBezTo>
                    <a:pt x="363" y="326"/>
                    <a:pt x="363" y="327"/>
                    <a:pt x="363" y="328"/>
                  </a:cubicBezTo>
                  <a:cubicBezTo>
                    <a:pt x="363" y="330"/>
                    <a:pt x="362" y="331"/>
                    <a:pt x="363" y="332"/>
                  </a:cubicBezTo>
                  <a:cubicBezTo>
                    <a:pt x="364" y="332"/>
                    <a:pt x="366" y="333"/>
                    <a:pt x="367" y="332"/>
                  </a:cubicBezTo>
                  <a:cubicBezTo>
                    <a:pt x="368" y="331"/>
                    <a:pt x="370" y="331"/>
                    <a:pt x="371" y="332"/>
                  </a:cubicBezTo>
                  <a:cubicBezTo>
                    <a:pt x="372" y="332"/>
                    <a:pt x="373" y="332"/>
                    <a:pt x="373" y="330"/>
                  </a:cubicBezTo>
                  <a:cubicBezTo>
                    <a:pt x="373" y="329"/>
                    <a:pt x="373" y="329"/>
                    <a:pt x="373" y="329"/>
                  </a:cubicBezTo>
                  <a:close/>
                  <a:moveTo>
                    <a:pt x="340" y="393"/>
                  </a:moveTo>
                  <a:cubicBezTo>
                    <a:pt x="340" y="393"/>
                    <a:pt x="340" y="393"/>
                    <a:pt x="340" y="393"/>
                  </a:cubicBezTo>
                  <a:cubicBezTo>
                    <a:pt x="341" y="394"/>
                    <a:pt x="342" y="394"/>
                    <a:pt x="342" y="393"/>
                  </a:cubicBezTo>
                  <a:cubicBezTo>
                    <a:pt x="343" y="393"/>
                    <a:pt x="342" y="392"/>
                    <a:pt x="342" y="391"/>
                  </a:cubicBezTo>
                  <a:cubicBezTo>
                    <a:pt x="340" y="390"/>
                    <a:pt x="338" y="389"/>
                    <a:pt x="337" y="388"/>
                  </a:cubicBezTo>
                  <a:cubicBezTo>
                    <a:pt x="336" y="387"/>
                    <a:pt x="335" y="386"/>
                    <a:pt x="335" y="385"/>
                  </a:cubicBezTo>
                  <a:cubicBezTo>
                    <a:pt x="334" y="384"/>
                    <a:pt x="333" y="383"/>
                    <a:pt x="331" y="384"/>
                  </a:cubicBezTo>
                  <a:cubicBezTo>
                    <a:pt x="330" y="383"/>
                    <a:pt x="330" y="383"/>
                    <a:pt x="329" y="383"/>
                  </a:cubicBezTo>
                  <a:cubicBezTo>
                    <a:pt x="326" y="382"/>
                    <a:pt x="325" y="383"/>
                    <a:pt x="326" y="386"/>
                  </a:cubicBezTo>
                  <a:cubicBezTo>
                    <a:pt x="326" y="387"/>
                    <a:pt x="326" y="388"/>
                    <a:pt x="326" y="389"/>
                  </a:cubicBezTo>
                  <a:cubicBezTo>
                    <a:pt x="328" y="391"/>
                    <a:pt x="329" y="393"/>
                    <a:pt x="332" y="394"/>
                  </a:cubicBezTo>
                  <a:cubicBezTo>
                    <a:pt x="333" y="395"/>
                    <a:pt x="334" y="395"/>
                    <a:pt x="335" y="396"/>
                  </a:cubicBezTo>
                  <a:cubicBezTo>
                    <a:pt x="336" y="398"/>
                    <a:pt x="337" y="399"/>
                    <a:pt x="339" y="399"/>
                  </a:cubicBezTo>
                  <a:cubicBezTo>
                    <a:pt x="339" y="400"/>
                    <a:pt x="340" y="401"/>
                    <a:pt x="340" y="400"/>
                  </a:cubicBezTo>
                  <a:cubicBezTo>
                    <a:pt x="341" y="400"/>
                    <a:pt x="341" y="399"/>
                    <a:pt x="341" y="398"/>
                  </a:cubicBezTo>
                  <a:cubicBezTo>
                    <a:pt x="341" y="396"/>
                    <a:pt x="340" y="396"/>
                    <a:pt x="339" y="395"/>
                  </a:cubicBezTo>
                  <a:cubicBezTo>
                    <a:pt x="338" y="395"/>
                    <a:pt x="337" y="394"/>
                    <a:pt x="338" y="393"/>
                  </a:cubicBezTo>
                  <a:cubicBezTo>
                    <a:pt x="338" y="392"/>
                    <a:pt x="339" y="393"/>
                    <a:pt x="340" y="393"/>
                  </a:cubicBezTo>
                  <a:close/>
                  <a:moveTo>
                    <a:pt x="129" y="86"/>
                  </a:moveTo>
                  <a:cubicBezTo>
                    <a:pt x="129" y="87"/>
                    <a:pt x="130" y="87"/>
                    <a:pt x="131" y="88"/>
                  </a:cubicBezTo>
                  <a:cubicBezTo>
                    <a:pt x="131" y="88"/>
                    <a:pt x="131" y="88"/>
                    <a:pt x="131" y="88"/>
                  </a:cubicBezTo>
                  <a:cubicBezTo>
                    <a:pt x="132" y="89"/>
                    <a:pt x="132" y="89"/>
                    <a:pt x="133" y="90"/>
                  </a:cubicBezTo>
                  <a:cubicBezTo>
                    <a:pt x="134" y="91"/>
                    <a:pt x="135" y="92"/>
                    <a:pt x="137" y="93"/>
                  </a:cubicBezTo>
                  <a:cubicBezTo>
                    <a:pt x="138" y="93"/>
                    <a:pt x="139" y="93"/>
                    <a:pt x="139" y="92"/>
                  </a:cubicBezTo>
                  <a:cubicBezTo>
                    <a:pt x="140" y="92"/>
                    <a:pt x="139" y="91"/>
                    <a:pt x="139" y="90"/>
                  </a:cubicBezTo>
                  <a:cubicBezTo>
                    <a:pt x="138" y="90"/>
                    <a:pt x="138" y="89"/>
                    <a:pt x="137" y="88"/>
                  </a:cubicBezTo>
                  <a:cubicBezTo>
                    <a:pt x="137" y="86"/>
                    <a:pt x="136" y="83"/>
                    <a:pt x="133" y="83"/>
                  </a:cubicBezTo>
                  <a:cubicBezTo>
                    <a:pt x="132" y="82"/>
                    <a:pt x="132" y="80"/>
                    <a:pt x="131" y="79"/>
                  </a:cubicBezTo>
                  <a:cubicBezTo>
                    <a:pt x="132" y="78"/>
                    <a:pt x="132" y="78"/>
                    <a:pt x="131" y="77"/>
                  </a:cubicBezTo>
                  <a:cubicBezTo>
                    <a:pt x="131" y="76"/>
                    <a:pt x="130" y="75"/>
                    <a:pt x="129" y="75"/>
                  </a:cubicBezTo>
                  <a:cubicBezTo>
                    <a:pt x="129" y="74"/>
                    <a:pt x="128" y="74"/>
                    <a:pt x="127" y="75"/>
                  </a:cubicBezTo>
                  <a:cubicBezTo>
                    <a:pt x="126" y="78"/>
                    <a:pt x="126" y="82"/>
                    <a:pt x="127" y="85"/>
                  </a:cubicBezTo>
                  <a:cubicBezTo>
                    <a:pt x="128" y="86"/>
                    <a:pt x="128" y="86"/>
                    <a:pt x="129" y="86"/>
                  </a:cubicBezTo>
                  <a:close/>
                  <a:moveTo>
                    <a:pt x="216" y="27"/>
                  </a:moveTo>
                  <a:cubicBezTo>
                    <a:pt x="217" y="27"/>
                    <a:pt x="217" y="27"/>
                    <a:pt x="218" y="27"/>
                  </a:cubicBezTo>
                  <a:cubicBezTo>
                    <a:pt x="218" y="27"/>
                    <a:pt x="218" y="27"/>
                    <a:pt x="219" y="28"/>
                  </a:cubicBezTo>
                  <a:cubicBezTo>
                    <a:pt x="219" y="28"/>
                    <a:pt x="219" y="28"/>
                    <a:pt x="219" y="28"/>
                  </a:cubicBezTo>
                  <a:cubicBezTo>
                    <a:pt x="221" y="29"/>
                    <a:pt x="222" y="30"/>
                    <a:pt x="223" y="31"/>
                  </a:cubicBezTo>
                  <a:cubicBezTo>
                    <a:pt x="224" y="32"/>
                    <a:pt x="225" y="32"/>
                    <a:pt x="225" y="31"/>
                  </a:cubicBezTo>
                  <a:cubicBezTo>
                    <a:pt x="226" y="31"/>
                    <a:pt x="226" y="30"/>
                    <a:pt x="225" y="29"/>
                  </a:cubicBezTo>
                  <a:cubicBezTo>
                    <a:pt x="225" y="29"/>
                    <a:pt x="224" y="29"/>
                    <a:pt x="224" y="28"/>
                  </a:cubicBezTo>
                  <a:cubicBezTo>
                    <a:pt x="223" y="27"/>
                    <a:pt x="222" y="28"/>
                    <a:pt x="221" y="28"/>
                  </a:cubicBezTo>
                  <a:cubicBezTo>
                    <a:pt x="221" y="27"/>
                    <a:pt x="221" y="27"/>
                    <a:pt x="220" y="27"/>
                  </a:cubicBezTo>
                  <a:cubicBezTo>
                    <a:pt x="220" y="23"/>
                    <a:pt x="217" y="21"/>
                    <a:pt x="214" y="19"/>
                  </a:cubicBezTo>
                  <a:cubicBezTo>
                    <a:pt x="213" y="18"/>
                    <a:pt x="212" y="19"/>
                    <a:pt x="211" y="20"/>
                  </a:cubicBezTo>
                  <a:cubicBezTo>
                    <a:pt x="211" y="23"/>
                    <a:pt x="211" y="27"/>
                    <a:pt x="216" y="27"/>
                  </a:cubicBezTo>
                  <a:close/>
                  <a:moveTo>
                    <a:pt x="208" y="32"/>
                  </a:moveTo>
                  <a:cubicBezTo>
                    <a:pt x="209" y="34"/>
                    <a:pt x="211" y="36"/>
                    <a:pt x="212" y="38"/>
                  </a:cubicBezTo>
                  <a:cubicBezTo>
                    <a:pt x="212" y="38"/>
                    <a:pt x="213" y="39"/>
                    <a:pt x="213" y="39"/>
                  </a:cubicBezTo>
                  <a:cubicBezTo>
                    <a:pt x="214" y="40"/>
                    <a:pt x="216" y="41"/>
                    <a:pt x="217" y="40"/>
                  </a:cubicBezTo>
                  <a:cubicBezTo>
                    <a:pt x="218" y="39"/>
                    <a:pt x="216" y="38"/>
                    <a:pt x="216" y="37"/>
                  </a:cubicBezTo>
                  <a:cubicBezTo>
                    <a:pt x="214" y="35"/>
                    <a:pt x="212" y="32"/>
                    <a:pt x="210" y="29"/>
                  </a:cubicBezTo>
                  <a:cubicBezTo>
                    <a:pt x="209" y="28"/>
                    <a:pt x="209" y="29"/>
                    <a:pt x="208" y="29"/>
                  </a:cubicBezTo>
                  <a:cubicBezTo>
                    <a:pt x="206" y="30"/>
                    <a:pt x="207" y="31"/>
                    <a:pt x="208" y="32"/>
                  </a:cubicBezTo>
                  <a:close/>
                  <a:moveTo>
                    <a:pt x="336" y="377"/>
                  </a:moveTo>
                  <a:cubicBezTo>
                    <a:pt x="334" y="375"/>
                    <a:pt x="332" y="377"/>
                    <a:pt x="330" y="376"/>
                  </a:cubicBezTo>
                  <a:cubicBezTo>
                    <a:pt x="330" y="375"/>
                    <a:pt x="330" y="375"/>
                    <a:pt x="330" y="375"/>
                  </a:cubicBezTo>
                  <a:cubicBezTo>
                    <a:pt x="330" y="375"/>
                    <a:pt x="331" y="375"/>
                    <a:pt x="331" y="375"/>
                  </a:cubicBezTo>
                  <a:cubicBezTo>
                    <a:pt x="332" y="375"/>
                    <a:pt x="332" y="376"/>
                    <a:pt x="333" y="375"/>
                  </a:cubicBezTo>
                  <a:cubicBezTo>
                    <a:pt x="333" y="374"/>
                    <a:pt x="332" y="374"/>
                    <a:pt x="332" y="373"/>
                  </a:cubicBezTo>
                  <a:cubicBezTo>
                    <a:pt x="331" y="372"/>
                    <a:pt x="330" y="372"/>
                    <a:pt x="329" y="372"/>
                  </a:cubicBezTo>
                  <a:cubicBezTo>
                    <a:pt x="326" y="370"/>
                    <a:pt x="323" y="370"/>
                    <a:pt x="320" y="371"/>
                  </a:cubicBezTo>
                  <a:cubicBezTo>
                    <a:pt x="320" y="372"/>
                    <a:pt x="320" y="372"/>
                    <a:pt x="320" y="373"/>
                  </a:cubicBezTo>
                  <a:cubicBezTo>
                    <a:pt x="319" y="374"/>
                    <a:pt x="318" y="375"/>
                    <a:pt x="318" y="376"/>
                  </a:cubicBezTo>
                  <a:cubicBezTo>
                    <a:pt x="317" y="378"/>
                    <a:pt x="319" y="377"/>
                    <a:pt x="320" y="377"/>
                  </a:cubicBezTo>
                  <a:cubicBezTo>
                    <a:pt x="321" y="378"/>
                    <a:pt x="322" y="378"/>
                    <a:pt x="323" y="379"/>
                  </a:cubicBezTo>
                  <a:cubicBezTo>
                    <a:pt x="326" y="380"/>
                    <a:pt x="333" y="379"/>
                    <a:pt x="336" y="377"/>
                  </a:cubicBezTo>
                  <a:close/>
                  <a:moveTo>
                    <a:pt x="358" y="173"/>
                  </a:moveTo>
                  <a:cubicBezTo>
                    <a:pt x="358" y="174"/>
                    <a:pt x="359" y="173"/>
                    <a:pt x="360" y="173"/>
                  </a:cubicBezTo>
                  <a:cubicBezTo>
                    <a:pt x="361" y="172"/>
                    <a:pt x="362" y="171"/>
                    <a:pt x="364" y="170"/>
                  </a:cubicBezTo>
                  <a:cubicBezTo>
                    <a:pt x="364" y="170"/>
                    <a:pt x="364" y="170"/>
                    <a:pt x="364" y="169"/>
                  </a:cubicBezTo>
                  <a:cubicBezTo>
                    <a:pt x="363" y="168"/>
                    <a:pt x="362" y="167"/>
                    <a:pt x="361" y="167"/>
                  </a:cubicBezTo>
                  <a:cubicBezTo>
                    <a:pt x="359" y="166"/>
                    <a:pt x="359" y="168"/>
                    <a:pt x="359" y="168"/>
                  </a:cubicBezTo>
                  <a:cubicBezTo>
                    <a:pt x="358" y="169"/>
                    <a:pt x="359" y="171"/>
                    <a:pt x="358" y="172"/>
                  </a:cubicBezTo>
                  <a:cubicBezTo>
                    <a:pt x="358" y="172"/>
                    <a:pt x="357" y="173"/>
                    <a:pt x="358" y="173"/>
                  </a:cubicBezTo>
                  <a:close/>
                  <a:moveTo>
                    <a:pt x="371" y="108"/>
                  </a:moveTo>
                  <a:cubicBezTo>
                    <a:pt x="371" y="109"/>
                    <a:pt x="372" y="109"/>
                    <a:pt x="373" y="109"/>
                  </a:cubicBezTo>
                  <a:cubicBezTo>
                    <a:pt x="373" y="108"/>
                    <a:pt x="373" y="107"/>
                    <a:pt x="373" y="107"/>
                  </a:cubicBezTo>
                  <a:cubicBezTo>
                    <a:pt x="372" y="105"/>
                    <a:pt x="372" y="104"/>
                    <a:pt x="371" y="102"/>
                  </a:cubicBezTo>
                  <a:cubicBezTo>
                    <a:pt x="370" y="102"/>
                    <a:pt x="370" y="102"/>
                    <a:pt x="369" y="102"/>
                  </a:cubicBezTo>
                  <a:cubicBezTo>
                    <a:pt x="369" y="102"/>
                    <a:pt x="367" y="102"/>
                    <a:pt x="368" y="103"/>
                  </a:cubicBezTo>
                  <a:cubicBezTo>
                    <a:pt x="368" y="105"/>
                    <a:pt x="369" y="107"/>
                    <a:pt x="371" y="108"/>
                  </a:cubicBezTo>
                  <a:close/>
                  <a:moveTo>
                    <a:pt x="369" y="257"/>
                  </a:moveTo>
                  <a:cubicBezTo>
                    <a:pt x="369" y="257"/>
                    <a:pt x="370" y="257"/>
                    <a:pt x="370" y="256"/>
                  </a:cubicBezTo>
                  <a:cubicBezTo>
                    <a:pt x="371" y="255"/>
                    <a:pt x="371" y="253"/>
                    <a:pt x="371" y="252"/>
                  </a:cubicBezTo>
                  <a:cubicBezTo>
                    <a:pt x="372" y="251"/>
                    <a:pt x="371" y="250"/>
                    <a:pt x="370" y="249"/>
                  </a:cubicBezTo>
                  <a:cubicBezTo>
                    <a:pt x="370" y="249"/>
                    <a:pt x="369" y="249"/>
                    <a:pt x="369" y="250"/>
                  </a:cubicBezTo>
                  <a:cubicBezTo>
                    <a:pt x="370" y="252"/>
                    <a:pt x="368" y="253"/>
                    <a:pt x="368" y="256"/>
                  </a:cubicBezTo>
                  <a:cubicBezTo>
                    <a:pt x="368" y="256"/>
                    <a:pt x="368" y="257"/>
                    <a:pt x="369" y="257"/>
                  </a:cubicBezTo>
                  <a:close/>
                  <a:moveTo>
                    <a:pt x="361" y="292"/>
                  </a:moveTo>
                  <a:cubicBezTo>
                    <a:pt x="363" y="295"/>
                    <a:pt x="363" y="297"/>
                    <a:pt x="364" y="300"/>
                  </a:cubicBezTo>
                  <a:cubicBezTo>
                    <a:pt x="364" y="302"/>
                    <a:pt x="365" y="304"/>
                    <a:pt x="365" y="305"/>
                  </a:cubicBezTo>
                  <a:cubicBezTo>
                    <a:pt x="366" y="303"/>
                    <a:pt x="365" y="300"/>
                    <a:pt x="365" y="297"/>
                  </a:cubicBezTo>
                  <a:cubicBezTo>
                    <a:pt x="364" y="295"/>
                    <a:pt x="364" y="293"/>
                    <a:pt x="364" y="291"/>
                  </a:cubicBezTo>
                  <a:cubicBezTo>
                    <a:pt x="364" y="290"/>
                    <a:pt x="363" y="289"/>
                    <a:pt x="362" y="289"/>
                  </a:cubicBezTo>
                  <a:cubicBezTo>
                    <a:pt x="361" y="289"/>
                    <a:pt x="361" y="290"/>
                    <a:pt x="361" y="291"/>
                  </a:cubicBezTo>
                  <a:cubicBezTo>
                    <a:pt x="361" y="291"/>
                    <a:pt x="361" y="292"/>
                    <a:pt x="361" y="292"/>
                  </a:cubicBezTo>
                  <a:close/>
                  <a:moveTo>
                    <a:pt x="11" y="264"/>
                  </a:moveTo>
                  <a:cubicBezTo>
                    <a:pt x="9" y="264"/>
                    <a:pt x="8" y="263"/>
                    <a:pt x="6" y="263"/>
                  </a:cubicBezTo>
                  <a:cubicBezTo>
                    <a:pt x="5" y="263"/>
                    <a:pt x="4" y="264"/>
                    <a:pt x="4" y="264"/>
                  </a:cubicBezTo>
                  <a:cubicBezTo>
                    <a:pt x="5" y="265"/>
                    <a:pt x="6" y="267"/>
                    <a:pt x="7" y="267"/>
                  </a:cubicBezTo>
                  <a:cubicBezTo>
                    <a:pt x="9" y="267"/>
                    <a:pt x="10" y="266"/>
                    <a:pt x="11" y="266"/>
                  </a:cubicBezTo>
                  <a:cubicBezTo>
                    <a:pt x="11" y="265"/>
                    <a:pt x="11" y="265"/>
                    <a:pt x="11" y="264"/>
                  </a:cubicBezTo>
                  <a:close/>
                  <a:moveTo>
                    <a:pt x="219" y="32"/>
                  </a:moveTo>
                  <a:cubicBezTo>
                    <a:pt x="218" y="31"/>
                    <a:pt x="217" y="32"/>
                    <a:pt x="216" y="31"/>
                  </a:cubicBezTo>
                  <a:cubicBezTo>
                    <a:pt x="216" y="29"/>
                    <a:pt x="215" y="28"/>
                    <a:pt x="213" y="29"/>
                  </a:cubicBezTo>
                  <a:cubicBezTo>
                    <a:pt x="212" y="30"/>
                    <a:pt x="213" y="32"/>
                    <a:pt x="214" y="33"/>
                  </a:cubicBezTo>
                  <a:cubicBezTo>
                    <a:pt x="214" y="33"/>
                    <a:pt x="214" y="33"/>
                    <a:pt x="214" y="33"/>
                  </a:cubicBezTo>
                  <a:cubicBezTo>
                    <a:pt x="215" y="34"/>
                    <a:pt x="217" y="36"/>
                    <a:pt x="218" y="37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9" y="39"/>
                    <a:pt x="220" y="38"/>
                    <a:pt x="220" y="38"/>
                  </a:cubicBezTo>
                  <a:cubicBezTo>
                    <a:pt x="221" y="37"/>
                    <a:pt x="222" y="37"/>
                    <a:pt x="222" y="36"/>
                  </a:cubicBezTo>
                  <a:cubicBezTo>
                    <a:pt x="222" y="33"/>
                    <a:pt x="220" y="33"/>
                    <a:pt x="219" y="32"/>
                  </a:cubicBezTo>
                  <a:close/>
                  <a:moveTo>
                    <a:pt x="361" y="221"/>
                  </a:moveTo>
                  <a:cubicBezTo>
                    <a:pt x="361" y="219"/>
                    <a:pt x="362" y="217"/>
                    <a:pt x="361" y="215"/>
                  </a:cubicBezTo>
                  <a:cubicBezTo>
                    <a:pt x="360" y="216"/>
                    <a:pt x="359" y="218"/>
                    <a:pt x="358" y="219"/>
                  </a:cubicBezTo>
                  <a:cubicBezTo>
                    <a:pt x="357" y="221"/>
                    <a:pt x="359" y="222"/>
                    <a:pt x="360" y="222"/>
                  </a:cubicBezTo>
                  <a:cubicBezTo>
                    <a:pt x="361" y="223"/>
                    <a:pt x="361" y="222"/>
                    <a:pt x="361" y="221"/>
                  </a:cubicBezTo>
                  <a:close/>
                  <a:moveTo>
                    <a:pt x="370" y="212"/>
                  </a:moveTo>
                  <a:cubicBezTo>
                    <a:pt x="370" y="212"/>
                    <a:pt x="370" y="212"/>
                    <a:pt x="371" y="212"/>
                  </a:cubicBezTo>
                  <a:cubicBezTo>
                    <a:pt x="373" y="210"/>
                    <a:pt x="374" y="209"/>
                    <a:pt x="372" y="205"/>
                  </a:cubicBezTo>
                  <a:cubicBezTo>
                    <a:pt x="370" y="207"/>
                    <a:pt x="370" y="209"/>
                    <a:pt x="369" y="211"/>
                  </a:cubicBezTo>
                  <a:cubicBezTo>
                    <a:pt x="369" y="212"/>
                    <a:pt x="369" y="212"/>
                    <a:pt x="370" y="212"/>
                  </a:cubicBezTo>
                  <a:close/>
                  <a:moveTo>
                    <a:pt x="14" y="265"/>
                  </a:moveTo>
                  <a:cubicBezTo>
                    <a:pt x="16" y="265"/>
                    <a:pt x="17" y="264"/>
                    <a:pt x="19" y="264"/>
                  </a:cubicBezTo>
                  <a:cubicBezTo>
                    <a:pt x="17" y="263"/>
                    <a:pt x="16" y="261"/>
                    <a:pt x="14" y="262"/>
                  </a:cubicBezTo>
                  <a:cubicBezTo>
                    <a:pt x="13" y="262"/>
                    <a:pt x="12" y="262"/>
                    <a:pt x="12" y="263"/>
                  </a:cubicBezTo>
                  <a:cubicBezTo>
                    <a:pt x="12" y="264"/>
                    <a:pt x="13" y="265"/>
                    <a:pt x="14" y="265"/>
                  </a:cubicBezTo>
                  <a:close/>
                  <a:moveTo>
                    <a:pt x="131" y="423"/>
                  </a:moveTo>
                  <a:cubicBezTo>
                    <a:pt x="131" y="422"/>
                    <a:pt x="132" y="422"/>
                    <a:pt x="132" y="421"/>
                  </a:cubicBezTo>
                  <a:cubicBezTo>
                    <a:pt x="131" y="420"/>
                    <a:pt x="131" y="419"/>
                    <a:pt x="130" y="418"/>
                  </a:cubicBezTo>
                  <a:cubicBezTo>
                    <a:pt x="129" y="418"/>
                    <a:pt x="128" y="419"/>
                    <a:pt x="128" y="420"/>
                  </a:cubicBezTo>
                  <a:cubicBezTo>
                    <a:pt x="127" y="422"/>
                    <a:pt x="128" y="422"/>
                    <a:pt x="129" y="423"/>
                  </a:cubicBezTo>
                  <a:cubicBezTo>
                    <a:pt x="130" y="423"/>
                    <a:pt x="130" y="423"/>
                    <a:pt x="131" y="423"/>
                  </a:cubicBezTo>
                  <a:close/>
                  <a:moveTo>
                    <a:pt x="149" y="447"/>
                  </a:moveTo>
                  <a:cubicBezTo>
                    <a:pt x="148" y="446"/>
                    <a:pt x="147" y="445"/>
                    <a:pt x="146" y="446"/>
                  </a:cubicBezTo>
                  <a:cubicBezTo>
                    <a:pt x="145" y="446"/>
                    <a:pt x="145" y="447"/>
                    <a:pt x="146" y="447"/>
                  </a:cubicBezTo>
                  <a:cubicBezTo>
                    <a:pt x="146" y="447"/>
                    <a:pt x="146" y="448"/>
                    <a:pt x="146" y="448"/>
                  </a:cubicBezTo>
                  <a:cubicBezTo>
                    <a:pt x="145" y="450"/>
                    <a:pt x="146" y="451"/>
                    <a:pt x="146" y="453"/>
                  </a:cubicBezTo>
                  <a:cubicBezTo>
                    <a:pt x="148" y="453"/>
                    <a:pt x="148" y="452"/>
                    <a:pt x="148" y="451"/>
                  </a:cubicBezTo>
                  <a:cubicBezTo>
                    <a:pt x="148" y="450"/>
                    <a:pt x="148" y="449"/>
                    <a:pt x="148" y="448"/>
                  </a:cubicBezTo>
                  <a:cubicBezTo>
                    <a:pt x="149" y="448"/>
                    <a:pt x="150" y="448"/>
                    <a:pt x="149" y="447"/>
                  </a:cubicBezTo>
                  <a:close/>
                  <a:moveTo>
                    <a:pt x="326" y="383"/>
                  </a:moveTo>
                  <a:cubicBezTo>
                    <a:pt x="328" y="383"/>
                    <a:pt x="329" y="382"/>
                    <a:pt x="331" y="383"/>
                  </a:cubicBezTo>
                  <a:cubicBezTo>
                    <a:pt x="333" y="383"/>
                    <a:pt x="335" y="383"/>
                    <a:pt x="337" y="386"/>
                  </a:cubicBezTo>
                  <a:cubicBezTo>
                    <a:pt x="337" y="387"/>
                    <a:pt x="338" y="387"/>
                    <a:pt x="339" y="386"/>
                  </a:cubicBezTo>
                  <a:cubicBezTo>
                    <a:pt x="340" y="386"/>
                    <a:pt x="341" y="387"/>
                    <a:pt x="342" y="387"/>
                  </a:cubicBezTo>
                  <a:cubicBezTo>
                    <a:pt x="342" y="386"/>
                    <a:pt x="341" y="385"/>
                    <a:pt x="342" y="383"/>
                  </a:cubicBezTo>
                  <a:cubicBezTo>
                    <a:pt x="342" y="383"/>
                    <a:pt x="342" y="382"/>
                    <a:pt x="342" y="382"/>
                  </a:cubicBezTo>
                  <a:cubicBezTo>
                    <a:pt x="340" y="382"/>
                    <a:pt x="340" y="381"/>
                    <a:pt x="338" y="380"/>
                  </a:cubicBezTo>
                  <a:cubicBezTo>
                    <a:pt x="335" y="379"/>
                    <a:pt x="332" y="380"/>
                    <a:pt x="329" y="380"/>
                  </a:cubicBezTo>
                  <a:cubicBezTo>
                    <a:pt x="328" y="380"/>
                    <a:pt x="327" y="380"/>
                    <a:pt x="326" y="380"/>
                  </a:cubicBezTo>
                  <a:cubicBezTo>
                    <a:pt x="326" y="381"/>
                    <a:pt x="325" y="381"/>
                    <a:pt x="325" y="382"/>
                  </a:cubicBezTo>
                  <a:cubicBezTo>
                    <a:pt x="325" y="382"/>
                    <a:pt x="326" y="382"/>
                    <a:pt x="326" y="383"/>
                  </a:cubicBezTo>
                  <a:close/>
                  <a:moveTo>
                    <a:pt x="363" y="237"/>
                  </a:moveTo>
                  <a:cubicBezTo>
                    <a:pt x="362" y="236"/>
                    <a:pt x="362" y="235"/>
                    <a:pt x="361" y="234"/>
                  </a:cubicBezTo>
                  <a:cubicBezTo>
                    <a:pt x="360" y="235"/>
                    <a:pt x="361" y="236"/>
                    <a:pt x="361" y="238"/>
                  </a:cubicBezTo>
                  <a:cubicBezTo>
                    <a:pt x="361" y="238"/>
                    <a:pt x="361" y="239"/>
                    <a:pt x="362" y="239"/>
                  </a:cubicBezTo>
                  <a:cubicBezTo>
                    <a:pt x="363" y="239"/>
                    <a:pt x="363" y="238"/>
                    <a:pt x="363" y="237"/>
                  </a:cubicBezTo>
                  <a:close/>
                  <a:moveTo>
                    <a:pt x="131" y="458"/>
                  </a:moveTo>
                  <a:cubicBezTo>
                    <a:pt x="133" y="457"/>
                    <a:pt x="135" y="457"/>
                    <a:pt x="136" y="455"/>
                  </a:cubicBezTo>
                  <a:cubicBezTo>
                    <a:pt x="138" y="455"/>
                    <a:pt x="140" y="455"/>
                    <a:pt x="140" y="453"/>
                  </a:cubicBezTo>
                  <a:cubicBezTo>
                    <a:pt x="143" y="451"/>
                    <a:pt x="141" y="450"/>
                    <a:pt x="141" y="448"/>
                  </a:cubicBezTo>
                  <a:cubicBezTo>
                    <a:pt x="140" y="447"/>
                    <a:pt x="138" y="447"/>
                    <a:pt x="137" y="446"/>
                  </a:cubicBezTo>
                  <a:cubicBezTo>
                    <a:pt x="135" y="445"/>
                    <a:pt x="135" y="443"/>
                    <a:pt x="133" y="441"/>
                  </a:cubicBezTo>
                  <a:cubicBezTo>
                    <a:pt x="132" y="440"/>
                    <a:pt x="131" y="439"/>
                    <a:pt x="129" y="439"/>
                  </a:cubicBezTo>
                  <a:cubicBezTo>
                    <a:pt x="129" y="439"/>
                    <a:pt x="129" y="439"/>
                    <a:pt x="128" y="439"/>
                  </a:cubicBezTo>
                  <a:cubicBezTo>
                    <a:pt x="128" y="439"/>
                    <a:pt x="128" y="438"/>
                    <a:pt x="127" y="438"/>
                  </a:cubicBezTo>
                  <a:cubicBezTo>
                    <a:pt x="127" y="438"/>
                    <a:pt x="127" y="438"/>
                    <a:pt x="126" y="438"/>
                  </a:cubicBezTo>
                  <a:cubicBezTo>
                    <a:pt x="125" y="438"/>
                    <a:pt x="124" y="438"/>
                    <a:pt x="123" y="439"/>
                  </a:cubicBezTo>
                  <a:cubicBezTo>
                    <a:pt x="121" y="440"/>
                    <a:pt x="122" y="443"/>
                    <a:pt x="124" y="444"/>
                  </a:cubicBezTo>
                  <a:cubicBezTo>
                    <a:pt x="124" y="445"/>
                    <a:pt x="125" y="446"/>
                    <a:pt x="124" y="445"/>
                  </a:cubicBezTo>
                  <a:cubicBezTo>
                    <a:pt x="122" y="445"/>
                    <a:pt x="122" y="446"/>
                    <a:pt x="122" y="447"/>
                  </a:cubicBezTo>
                  <a:cubicBezTo>
                    <a:pt x="121" y="448"/>
                    <a:pt x="122" y="448"/>
                    <a:pt x="123" y="448"/>
                  </a:cubicBezTo>
                  <a:cubicBezTo>
                    <a:pt x="123" y="449"/>
                    <a:pt x="124" y="449"/>
                    <a:pt x="124" y="449"/>
                  </a:cubicBezTo>
                  <a:cubicBezTo>
                    <a:pt x="124" y="450"/>
                    <a:pt x="123" y="449"/>
                    <a:pt x="123" y="449"/>
                  </a:cubicBezTo>
                  <a:cubicBezTo>
                    <a:pt x="122" y="449"/>
                    <a:pt x="122" y="449"/>
                    <a:pt x="121" y="450"/>
                  </a:cubicBezTo>
                  <a:cubicBezTo>
                    <a:pt x="121" y="450"/>
                    <a:pt x="121" y="452"/>
                    <a:pt x="122" y="452"/>
                  </a:cubicBezTo>
                  <a:cubicBezTo>
                    <a:pt x="124" y="452"/>
                    <a:pt x="126" y="453"/>
                    <a:pt x="128" y="452"/>
                  </a:cubicBezTo>
                  <a:cubicBezTo>
                    <a:pt x="128" y="454"/>
                    <a:pt x="129" y="454"/>
                    <a:pt x="131" y="454"/>
                  </a:cubicBezTo>
                  <a:cubicBezTo>
                    <a:pt x="129" y="455"/>
                    <a:pt x="129" y="455"/>
                    <a:pt x="127" y="455"/>
                  </a:cubicBezTo>
                  <a:cubicBezTo>
                    <a:pt x="126" y="455"/>
                    <a:pt x="126" y="456"/>
                    <a:pt x="126" y="456"/>
                  </a:cubicBezTo>
                  <a:cubicBezTo>
                    <a:pt x="128" y="457"/>
                    <a:pt x="129" y="459"/>
                    <a:pt x="131" y="458"/>
                  </a:cubicBezTo>
                  <a:close/>
                  <a:moveTo>
                    <a:pt x="351" y="298"/>
                  </a:moveTo>
                  <a:cubicBezTo>
                    <a:pt x="353" y="298"/>
                    <a:pt x="353" y="295"/>
                    <a:pt x="354" y="294"/>
                  </a:cubicBezTo>
                  <a:cubicBezTo>
                    <a:pt x="354" y="294"/>
                    <a:pt x="354" y="294"/>
                    <a:pt x="354" y="293"/>
                  </a:cubicBezTo>
                  <a:cubicBezTo>
                    <a:pt x="353" y="293"/>
                    <a:pt x="353" y="293"/>
                    <a:pt x="353" y="294"/>
                  </a:cubicBezTo>
                  <a:cubicBezTo>
                    <a:pt x="352" y="295"/>
                    <a:pt x="350" y="296"/>
                    <a:pt x="351" y="298"/>
                  </a:cubicBezTo>
                  <a:close/>
                  <a:moveTo>
                    <a:pt x="207" y="25"/>
                  </a:moveTo>
                  <a:cubicBezTo>
                    <a:pt x="206" y="25"/>
                    <a:pt x="205" y="25"/>
                    <a:pt x="205" y="26"/>
                  </a:cubicBezTo>
                  <a:cubicBezTo>
                    <a:pt x="205" y="27"/>
                    <a:pt x="206" y="27"/>
                    <a:pt x="208" y="27"/>
                  </a:cubicBezTo>
                  <a:cubicBezTo>
                    <a:pt x="208" y="27"/>
                    <a:pt x="209" y="27"/>
                    <a:pt x="209" y="26"/>
                  </a:cubicBezTo>
                  <a:cubicBezTo>
                    <a:pt x="209" y="25"/>
                    <a:pt x="208" y="25"/>
                    <a:pt x="207" y="25"/>
                  </a:cubicBezTo>
                  <a:close/>
                  <a:moveTo>
                    <a:pt x="135" y="81"/>
                  </a:moveTo>
                  <a:cubicBezTo>
                    <a:pt x="136" y="81"/>
                    <a:pt x="137" y="81"/>
                    <a:pt x="136" y="80"/>
                  </a:cubicBezTo>
                  <a:cubicBezTo>
                    <a:pt x="136" y="79"/>
                    <a:pt x="136" y="78"/>
                    <a:pt x="135" y="77"/>
                  </a:cubicBezTo>
                  <a:cubicBezTo>
                    <a:pt x="134" y="77"/>
                    <a:pt x="134" y="78"/>
                    <a:pt x="134" y="79"/>
                  </a:cubicBezTo>
                  <a:cubicBezTo>
                    <a:pt x="134" y="80"/>
                    <a:pt x="134" y="81"/>
                    <a:pt x="135" y="81"/>
                  </a:cubicBezTo>
                  <a:close/>
                  <a:moveTo>
                    <a:pt x="176" y="60"/>
                  </a:moveTo>
                  <a:cubicBezTo>
                    <a:pt x="175" y="58"/>
                    <a:pt x="173" y="58"/>
                    <a:pt x="171" y="58"/>
                  </a:cubicBezTo>
                  <a:cubicBezTo>
                    <a:pt x="169" y="58"/>
                    <a:pt x="168" y="59"/>
                    <a:pt x="167" y="59"/>
                  </a:cubicBezTo>
                  <a:cubicBezTo>
                    <a:pt x="164" y="60"/>
                    <a:pt x="164" y="60"/>
                    <a:pt x="165" y="61"/>
                  </a:cubicBezTo>
                  <a:cubicBezTo>
                    <a:pt x="168" y="65"/>
                    <a:pt x="168" y="70"/>
                    <a:pt x="169" y="75"/>
                  </a:cubicBezTo>
                  <a:cubicBezTo>
                    <a:pt x="169" y="75"/>
                    <a:pt x="170" y="76"/>
                    <a:pt x="170" y="77"/>
                  </a:cubicBezTo>
                  <a:cubicBezTo>
                    <a:pt x="171" y="77"/>
                    <a:pt x="171" y="77"/>
                    <a:pt x="171" y="77"/>
                  </a:cubicBezTo>
                  <a:cubicBezTo>
                    <a:pt x="173" y="80"/>
                    <a:pt x="176" y="82"/>
                    <a:pt x="178" y="84"/>
                  </a:cubicBezTo>
                  <a:cubicBezTo>
                    <a:pt x="179" y="85"/>
                    <a:pt x="181" y="87"/>
                    <a:pt x="181" y="89"/>
                  </a:cubicBezTo>
                  <a:cubicBezTo>
                    <a:pt x="181" y="90"/>
                    <a:pt x="181" y="90"/>
                    <a:pt x="181" y="91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3" y="92"/>
                    <a:pt x="183" y="92"/>
                    <a:pt x="184" y="92"/>
                  </a:cubicBezTo>
                  <a:cubicBezTo>
                    <a:pt x="184" y="91"/>
                    <a:pt x="184" y="90"/>
                    <a:pt x="184" y="90"/>
                  </a:cubicBezTo>
                  <a:cubicBezTo>
                    <a:pt x="183" y="88"/>
                    <a:pt x="183" y="86"/>
                    <a:pt x="182" y="85"/>
                  </a:cubicBezTo>
                  <a:cubicBezTo>
                    <a:pt x="182" y="84"/>
                    <a:pt x="183" y="82"/>
                    <a:pt x="183" y="81"/>
                  </a:cubicBezTo>
                  <a:cubicBezTo>
                    <a:pt x="183" y="80"/>
                    <a:pt x="184" y="80"/>
                    <a:pt x="184" y="80"/>
                  </a:cubicBezTo>
                  <a:cubicBezTo>
                    <a:pt x="187" y="78"/>
                    <a:pt x="187" y="77"/>
                    <a:pt x="186" y="74"/>
                  </a:cubicBezTo>
                  <a:cubicBezTo>
                    <a:pt x="186" y="73"/>
                    <a:pt x="186" y="73"/>
                    <a:pt x="185" y="73"/>
                  </a:cubicBezTo>
                  <a:cubicBezTo>
                    <a:pt x="184" y="70"/>
                    <a:pt x="184" y="68"/>
                    <a:pt x="182" y="66"/>
                  </a:cubicBezTo>
                  <a:cubicBezTo>
                    <a:pt x="181" y="65"/>
                    <a:pt x="181" y="65"/>
                    <a:pt x="180" y="64"/>
                  </a:cubicBezTo>
                  <a:cubicBezTo>
                    <a:pt x="180" y="64"/>
                    <a:pt x="179" y="64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79" y="61"/>
                    <a:pt x="177" y="61"/>
                    <a:pt x="176" y="60"/>
                  </a:cubicBezTo>
                  <a:close/>
                  <a:moveTo>
                    <a:pt x="110" y="361"/>
                  </a:moveTo>
                  <a:cubicBezTo>
                    <a:pt x="111" y="361"/>
                    <a:pt x="111" y="361"/>
                    <a:pt x="112" y="361"/>
                  </a:cubicBezTo>
                  <a:cubicBezTo>
                    <a:pt x="113" y="361"/>
                    <a:pt x="113" y="362"/>
                    <a:pt x="114" y="361"/>
                  </a:cubicBezTo>
                  <a:cubicBezTo>
                    <a:pt x="114" y="360"/>
                    <a:pt x="113" y="360"/>
                    <a:pt x="112" y="360"/>
                  </a:cubicBezTo>
                  <a:cubicBezTo>
                    <a:pt x="112" y="360"/>
                    <a:pt x="111" y="359"/>
                    <a:pt x="111" y="359"/>
                  </a:cubicBezTo>
                  <a:cubicBezTo>
                    <a:pt x="111" y="359"/>
                    <a:pt x="110" y="358"/>
                    <a:pt x="110" y="359"/>
                  </a:cubicBezTo>
                  <a:cubicBezTo>
                    <a:pt x="109" y="360"/>
                    <a:pt x="110" y="361"/>
                    <a:pt x="110" y="361"/>
                  </a:cubicBezTo>
                  <a:close/>
                  <a:moveTo>
                    <a:pt x="364" y="289"/>
                  </a:moveTo>
                  <a:cubicBezTo>
                    <a:pt x="364" y="287"/>
                    <a:pt x="364" y="286"/>
                    <a:pt x="362" y="285"/>
                  </a:cubicBezTo>
                  <a:cubicBezTo>
                    <a:pt x="362" y="285"/>
                    <a:pt x="361" y="285"/>
                    <a:pt x="361" y="286"/>
                  </a:cubicBezTo>
                  <a:cubicBezTo>
                    <a:pt x="361" y="287"/>
                    <a:pt x="362" y="288"/>
                    <a:pt x="364" y="289"/>
                  </a:cubicBezTo>
                  <a:close/>
                  <a:moveTo>
                    <a:pt x="230" y="29"/>
                  </a:moveTo>
                  <a:cubicBezTo>
                    <a:pt x="229" y="27"/>
                    <a:pt x="229" y="27"/>
                    <a:pt x="226" y="28"/>
                  </a:cubicBezTo>
                  <a:cubicBezTo>
                    <a:pt x="226" y="31"/>
                    <a:pt x="228" y="31"/>
                    <a:pt x="230" y="29"/>
                  </a:cubicBezTo>
                  <a:close/>
                  <a:moveTo>
                    <a:pt x="350" y="291"/>
                  </a:moveTo>
                  <a:cubicBezTo>
                    <a:pt x="349" y="291"/>
                    <a:pt x="348" y="292"/>
                    <a:pt x="348" y="293"/>
                  </a:cubicBezTo>
                  <a:cubicBezTo>
                    <a:pt x="348" y="294"/>
                    <a:pt x="349" y="294"/>
                    <a:pt x="349" y="294"/>
                  </a:cubicBezTo>
                  <a:cubicBezTo>
                    <a:pt x="350" y="294"/>
                    <a:pt x="350" y="293"/>
                    <a:pt x="350" y="292"/>
                  </a:cubicBezTo>
                  <a:cubicBezTo>
                    <a:pt x="350" y="292"/>
                    <a:pt x="350" y="291"/>
                    <a:pt x="350" y="291"/>
                  </a:cubicBezTo>
                  <a:close/>
                  <a:moveTo>
                    <a:pt x="363" y="341"/>
                  </a:moveTo>
                  <a:cubicBezTo>
                    <a:pt x="362" y="341"/>
                    <a:pt x="361" y="341"/>
                    <a:pt x="361" y="342"/>
                  </a:cubicBezTo>
                  <a:cubicBezTo>
                    <a:pt x="361" y="343"/>
                    <a:pt x="362" y="343"/>
                    <a:pt x="363" y="343"/>
                  </a:cubicBezTo>
                  <a:cubicBezTo>
                    <a:pt x="363" y="343"/>
                    <a:pt x="364" y="343"/>
                    <a:pt x="364" y="342"/>
                  </a:cubicBezTo>
                  <a:cubicBezTo>
                    <a:pt x="363" y="342"/>
                    <a:pt x="364" y="341"/>
                    <a:pt x="363" y="341"/>
                  </a:cubicBezTo>
                  <a:close/>
                  <a:moveTo>
                    <a:pt x="320" y="384"/>
                  </a:moveTo>
                  <a:cubicBezTo>
                    <a:pt x="321" y="385"/>
                    <a:pt x="322" y="386"/>
                    <a:pt x="323" y="385"/>
                  </a:cubicBezTo>
                  <a:cubicBezTo>
                    <a:pt x="323" y="385"/>
                    <a:pt x="323" y="383"/>
                    <a:pt x="323" y="383"/>
                  </a:cubicBezTo>
                  <a:cubicBezTo>
                    <a:pt x="322" y="382"/>
                    <a:pt x="321" y="383"/>
                    <a:pt x="320" y="384"/>
                  </a:cubicBezTo>
                  <a:close/>
                  <a:moveTo>
                    <a:pt x="140" y="424"/>
                  </a:moveTo>
                  <a:cubicBezTo>
                    <a:pt x="139" y="425"/>
                    <a:pt x="140" y="426"/>
                    <a:pt x="141" y="427"/>
                  </a:cubicBezTo>
                  <a:cubicBezTo>
                    <a:pt x="142" y="427"/>
                    <a:pt x="142" y="427"/>
                    <a:pt x="143" y="427"/>
                  </a:cubicBezTo>
                  <a:cubicBezTo>
                    <a:pt x="143" y="426"/>
                    <a:pt x="142" y="426"/>
                    <a:pt x="142" y="425"/>
                  </a:cubicBezTo>
                  <a:cubicBezTo>
                    <a:pt x="141" y="425"/>
                    <a:pt x="141" y="424"/>
                    <a:pt x="140" y="424"/>
                  </a:cubicBezTo>
                  <a:close/>
                  <a:moveTo>
                    <a:pt x="206" y="22"/>
                  </a:moveTo>
                  <a:cubicBezTo>
                    <a:pt x="207" y="22"/>
                    <a:pt x="208" y="22"/>
                    <a:pt x="207" y="22"/>
                  </a:cubicBezTo>
                  <a:cubicBezTo>
                    <a:pt x="207" y="21"/>
                    <a:pt x="207" y="20"/>
                    <a:pt x="206" y="20"/>
                  </a:cubicBezTo>
                  <a:cubicBezTo>
                    <a:pt x="205" y="20"/>
                    <a:pt x="204" y="21"/>
                    <a:pt x="204" y="21"/>
                  </a:cubicBezTo>
                  <a:cubicBezTo>
                    <a:pt x="205" y="22"/>
                    <a:pt x="205" y="22"/>
                    <a:pt x="206" y="22"/>
                  </a:cubicBezTo>
                  <a:close/>
                  <a:moveTo>
                    <a:pt x="24" y="289"/>
                  </a:moveTo>
                  <a:cubicBezTo>
                    <a:pt x="23" y="288"/>
                    <a:pt x="23" y="288"/>
                    <a:pt x="22" y="288"/>
                  </a:cubicBezTo>
                  <a:cubicBezTo>
                    <a:pt x="21" y="288"/>
                    <a:pt x="20" y="288"/>
                    <a:pt x="20" y="289"/>
                  </a:cubicBezTo>
                  <a:cubicBezTo>
                    <a:pt x="21" y="290"/>
                    <a:pt x="22" y="290"/>
                    <a:pt x="22" y="290"/>
                  </a:cubicBezTo>
                  <a:cubicBezTo>
                    <a:pt x="23" y="290"/>
                    <a:pt x="24" y="289"/>
                    <a:pt x="24" y="289"/>
                  </a:cubicBezTo>
                  <a:close/>
                  <a:moveTo>
                    <a:pt x="159" y="68"/>
                  </a:moveTo>
                  <a:cubicBezTo>
                    <a:pt x="159" y="68"/>
                    <a:pt x="159" y="68"/>
                    <a:pt x="159" y="67"/>
                  </a:cubicBezTo>
                  <a:cubicBezTo>
                    <a:pt x="158" y="67"/>
                    <a:pt x="159" y="65"/>
                    <a:pt x="158" y="65"/>
                  </a:cubicBezTo>
                  <a:cubicBezTo>
                    <a:pt x="157" y="65"/>
                    <a:pt x="157" y="66"/>
                    <a:pt x="157" y="66"/>
                  </a:cubicBezTo>
                  <a:cubicBezTo>
                    <a:pt x="157" y="67"/>
                    <a:pt x="158" y="68"/>
                    <a:pt x="159" y="68"/>
                  </a:cubicBezTo>
                  <a:close/>
                  <a:moveTo>
                    <a:pt x="151" y="49"/>
                  </a:moveTo>
                  <a:cubicBezTo>
                    <a:pt x="151" y="49"/>
                    <a:pt x="150" y="47"/>
                    <a:pt x="149" y="48"/>
                  </a:cubicBezTo>
                  <a:cubicBezTo>
                    <a:pt x="149" y="48"/>
                    <a:pt x="148" y="49"/>
                    <a:pt x="149" y="50"/>
                  </a:cubicBezTo>
                  <a:cubicBezTo>
                    <a:pt x="150" y="51"/>
                    <a:pt x="150" y="49"/>
                    <a:pt x="151" y="49"/>
                  </a:cubicBezTo>
                  <a:close/>
                  <a:moveTo>
                    <a:pt x="348" y="289"/>
                  </a:moveTo>
                  <a:cubicBezTo>
                    <a:pt x="348" y="288"/>
                    <a:pt x="347" y="288"/>
                    <a:pt x="346" y="287"/>
                  </a:cubicBezTo>
                  <a:cubicBezTo>
                    <a:pt x="346" y="287"/>
                    <a:pt x="345" y="287"/>
                    <a:pt x="345" y="288"/>
                  </a:cubicBezTo>
                  <a:cubicBezTo>
                    <a:pt x="345" y="289"/>
                    <a:pt x="346" y="289"/>
                    <a:pt x="347" y="289"/>
                  </a:cubicBezTo>
                  <a:cubicBezTo>
                    <a:pt x="347" y="289"/>
                    <a:pt x="348" y="289"/>
                    <a:pt x="348" y="289"/>
                  </a:cubicBezTo>
                  <a:close/>
                  <a:moveTo>
                    <a:pt x="304" y="427"/>
                  </a:moveTo>
                  <a:cubicBezTo>
                    <a:pt x="304" y="427"/>
                    <a:pt x="304" y="428"/>
                    <a:pt x="304" y="428"/>
                  </a:cubicBezTo>
                  <a:cubicBezTo>
                    <a:pt x="305" y="428"/>
                    <a:pt x="306" y="427"/>
                    <a:pt x="306" y="426"/>
                  </a:cubicBezTo>
                  <a:cubicBezTo>
                    <a:pt x="305" y="426"/>
                    <a:pt x="304" y="425"/>
                    <a:pt x="304" y="427"/>
                  </a:cubicBezTo>
                  <a:close/>
                  <a:moveTo>
                    <a:pt x="366" y="225"/>
                  </a:moveTo>
                  <a:cubicBezTo>
                    <a:pt x="365" y="225"/>
                    <a:pt x="365" y="226"/>
                    <a:pt x="365" y="227"/>
                  </a:cubicBezTo>
                  <a:cubicBezTo>
                    <a:pt x="364" y="227"/>
                    <a:pt x="365" y="227"/>
                    <a:pt x="365" y="227"/>
                  </a:cubicBezTo>
                  <a:cubicBezTo>
                    <a:pt x="366" y="227"/>
                    <a:pt x="367" y="226"/>
                    <a:pt x="367" y="225"/>
                  </a:cubicBezTo>
                  <a:cubicBezTo>
                    <a:pt x="367" y="225"/>
                    <a:pt x="367" y="224"/>
                    <a:pt x="366" y="225"/>
                  </a:cubicBezTo>
                  <a:close/>
                  <a:moveTo>
                    <a:pt x="346" y="250"/>
                  </a:moveTo>
                  <a:cubicBezTo>
                    <a:pt x="348" y="249"/>
                    <a:pt x="348" y="248"/>
                    <a:pt x="348" y="246"/>
                  </a:cubicBezTo>
                  <a:cubicBezTo>
                    <a:pt x="346" y="247"/>
                    <a:pt x="346" y="249"/>
                    <a:pt x="346" y="250"/>
                  </a:cubicBezTo>
                  <a:close/>
                  <a:moveTo>
                    <a:pt x="42" y="151"/>
                  </a:moveTo>
                  <a:cubicBezTo>
                    <a:pt x="42" y="151"/>
                    <a:pt x="42" y="150"/>
                    <a:pt x="42" y="150"/>
                  </a:cubicBezTo>
                  <a:cubicBezTo>
                    <a:pt x="42" y="149"/>
                    <a:pt x="42" y="149"/>
                    <a:pt x="41" y="148"/>
                  </a:cubicBezTo>
                  <a:cubicBezTo>
                    <a:pt x="41" y="148"/>
                    <a:pt x="41" y="149"/>
                    <a:pt x="41" y="149"/>
                  </a:cubicBezTo>
                  <a:cubicBezTo>
                    <a:pt x="41" y="150"/>
                    <a:pt x="41" y="150"/>
                    <a:pt x="42" y="151"/>
                  </a:cubicBezTo>
                  <a:close/>
                  <a:moveTo>
                    <a:pt x="359" y="235"/>
                  </a:moveTo>
                  <a:cubicBezTo>
                    <a:pt x="358" y="234"/>
                    <a:pt x="358" y="235"/>
                    <a:pt x="358" y="235"/>
                  </a:cubicBezTo>
                  <a:cubicBezTo>
                    <a:pt x="358" y="237"/>
                    <a:pt x="358" y="237"/>
                    <a:pt x="359" y="237"/>
                  </a:cubicBezTo>
                  <a:cubicBezTo>
                    <a:pt x="360" y="236"/>
                    <a:pt x="360" y="235"/>
                    <a:pt x="359" y="235"/>
                  </a:cubicBezTo>
                  <a:close/>
                  <a:moveTo>
                    <a:pt x="353" y="338"/>
                  </a:moveTo>
                  <a:cubicBezTo>
                    <a:pt x="353" y="339"/>
                    <a:pt x="354" y="339"/>
                    <a:pt x="354" y="339"/>
                  </a:cubicBezTo>
                  <a:cubicBezTo>
                    <a:pt x="355" y="339"/>
                    <a:pt x="355" y="338"/>
                    <a:pt x="355" y="338"/>
                  </a:cubicBezTo>
                  <a:cubicBezTo>
                    <a:pt x="356" y="337"/>
                    <a:pt x="358" y="336"/>
                    <a:pt x="357" y="335"/>
                  </a:cubicBezTo>
                  <a:cubicBezTo>
                    <a:pt x="356" y="334"/>
                    <a:pt x="356" y="333"/>
                    <a:pt x="356" y="333"/>
                  </a:cubicBezTo>
                  <a:cubicBezTo>
                    <a:pt x="355" y="331"/>
                    <a:pt x="354" y="330"/>
                    <a:pt x="352" y="331"/>
                  </a:cubicBezTo>
                  <a:cubicBezTo>
                    <a:pt x="351" y="332"/>
                    <a:pt x="352" y="334"/>
                    <a:pt x="352" y="335"/>
                  </a:cubicBezTo>
                  <a:cubicBezTo>
                    <a:pt x="351" y="336"/>
                    <a:pt x="352" y="337"/>
                    <a:pt x="353" y="338"/>
                  </a:cubicBezTo>
                  <a:close/>
                  <a:moveTo>
                    <a:pt x="123" y="436"/>
                  </a:moveTo>
                  <a:cubicBezTo>
                    <a:pt x="122" y="435"/>
                    <a:pt x="122" y="435"/>
                    <a:pt x="121" y="435"/>
                  </a:cubicBezTo>
                  <a:cubicBezTo>
                    <a:pt x="121" y="435"/>
                    <a:pt x="120" y="435"/>
                    <a:pt x="121" y="435"/>
                  </a:cubicBezTo>
                  <a:cubicBezTo>
                    <a:pt x="121" y="436"/>
                    <a:pt x="121" y="437"/>
                    <a:pt x="122" y="437"/>
                  </a:cubicBezTo>
                  <a:cubicBezTo>
                    <a:pt x="122" y="436"/>
                    <a:pt x="123" y="436"/>
                    <a:pt x="123" y="436"/>
                  </a:cubicBezTo>
                  <a:close/>
                  <a:moveTo>
                    <a:pt x="368" y="219"/>
                  </a:moveTo>
                  <a:cubicBezTo>
                    <a:pt x="367" y="219"/>
                    <a:pt x="367" y="219"/>
                    <a:pt x="367" y="220"/>
                  </a:cubicBezTo>
                  <a:cubicBezTo>
                    <a:pt x="367" y="220"/>
                    <a:pt x="368" y="221"/>
                    <a:pt x="368" y="221"/>
                  </a:cubicBezTo>
                  <a:cubicBezTo>
                    <a:pt x="369" y="221"/>
                    <a:pt x="369" y="220"/>
                    <a:pt x="369" y="220"/>
                  </a:cubicBezTo>
                  <a:cubicBezTo>
                    <a:pt x="369" y="219"/>
                    <a:pt x="369" y="219"/>
                    <a:pt x="368" y="219"/>
                  </a:cubicBezTo>
                  <a:close/>
                  <a:moveTo>
                    <a:pt x="117" y="406"/>
                  </a:moveTo>
                  <a:cubicBezTo>
                    <a:pt x="117" y="406"/>
                    <a:pt x="117" y="405"/>
                    <a:pt x="118" y="405"/>
                  </a:cubicBezTo>
                  <a:cubicBezTo>
                    <a:pt x="118" y="404"/>
                    <a:pt x="117" y="404"/>
                    <a:pt x="117" y="404"/>
                  </a:cubicBezTo>
                  <a:cubicBezTo>
                    <a:pt x="116" y="405"/>
                    <a:pt x="116" y="405"/>
                    <a:pt x="116" y="405"/>
                  </a:cubicBezTo>
                  <a:cubicBezTo>
                    <a:pt x="116" y="406"/>
                    <a:pt x="116" y="406"/>
                    <a:pt x="117" y="406"/>
                  </a:cubicBezTo>
                  <a:close/>
                  <a:moveTo>
                    <a:pt x="112" y="364"/>
                  </a:moveTo>
                  <a:cubicBezTo>
                    <a:pt x="111" y="363"/>
                    <a:pt x="111" y="364"/>
                    <a:pt x="110" y="364"/>
                  </a:cubicBezTo>
                  <a:cubicBezTo>
                    <a:pt x="110" y="365"/>
                    <a:pt x="109" y="364"/>
                    <a:pt x="108" y="365"/>
                  </a:cubicBezTo>
                  <a:cubicBezTo>
                    <a:pt x="109" y="366"/>
                    <a:pt x="110" y="365"/>
                    <a:pt x="111" y="365"/>
                  </a:cubicBezTo>
                  <a:cubicBezTo>
                    <a:pt x="111" y="365"/>
                    <a:pt x="112" y="365"/>
                    <a:pt x="112" y="364"/>
                  </a:cubicBezTo>
                  <a:close/>
                  <a:moveTo>
                    <a:pt x="166" y="50"/>
                  </a:moveTo>
                  <a:cubicBezTo>
                    <a:pt x="166" y="50"/>
                    <a:pt x="167" y="50"/>
                    <a:pt x="167" y="50"/>
                  </a:cubicBezTo>
                  <a:cubicBezTo>
                    <a:pt x="167" y="49"/>
                    <a:pt x="167" y="49"/>
                    <a:pt x="166" y="49"/>
                  </a:cubicBezTo>
                  <a:cubicBezTo>
                    <a:pt x="166" y="48"/>
                    <a:pt x="165" y="48"/>
                    <a:pt x="164" y="48"/>
                  </a:cubicBezTo>
                  <a:cubicBezTo>
                    <a:pt x="164" y="47"/>
                    <a:pt x="162" y="46"/>
                    <a:pt x="161" y="46"/>
                  </a:cubicBezTo>
                  <a:cubicBezTo>
                    <a:pt x="160" y="47"/>
                    <a:pt x="160" y="49"/>
                    <a:pt x="161" y="50"/>
                  </a:cubicBezTo>
                  <a:cubicBezTo>
                    <a:pt x="163" y="51"/>
                    <a:pt x="164" y="49"/>
                    <a:pt x="166" y="50"/>
                  </a:cubicBezTo>
                  <a:close/>
                  <a:moveTo>
                    <a:pt x="216" y="58"/>
                  </a:moveTo>
                  <a:cubicBezTo>
                    <a:pt x="216" y="58"/>
                    <a:pt x="216" y="58"/>
                    <a:pt x="216" y="57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5" y="57"/>
                    <a:pt x="215" y="57"/>
                    <a:pt x="215" y="57"/>
                  </a:cubicBezTo>
                  <a:cubicBezTo>
                    <a:pt x="215" y="58"/>
                    <a:pt x="215" y="58"/>
                    <a:pt x="216" y="58"/>
                  </a:cubicBezTo>
                  <a:close/>
                  <a:moveTo>
                    <a:pt x="142" y="431"/>
                  </a:moveTo>
                  <a:cubicBezTo>
                    <a:pt x="143" y="431"/>
                    <a:pt x="144" y="431"/>
                    <a:pt x="144" y="430"/>
                  </a:cubicBezTo>
                  <a:cubicBezTo>
                    <a:pt x="143" y="430"/>
                    <a:pt x="142" y="429"/>
                    <a:pt x="142" y="429"/>
                  </a:cubicBezTo>
                  <a:cubicBezTo>
                    <a:pt x="141" y="430"/>
                    <a:pt x="141" y="430"/>
                    <a:pt x="142" y="431"/>
                  </a:cubicBezTo>
                  <a:close/>
                  <a:moveTo>
                    <a:pt x="54" y="303"/>
                  </a:moveTo>
                  <a:cubicBezTo>
                    <a:pt x="53" y="303"/>
                    <a:pt x="53" y="303"/>
                    <a:pt x="53" y="304"/>
                  </a:cubicBezTo>
                  <a:cubicBezTo>
                    <a:pt x="53" y="304"/>
                    <a:pt x="53" y="305"/>
                    <a:pt x="53" y="304"/>
                  </a:cubicBezTo>
                  <a:cubicBezTo>
                    <a:pt x="54" y="304"/>
                    <a:pt x="54" y="304"/>
                    <a:pt x="54" y="303"/>
                  </a:cubicBezTo>
                  <a:cubicBezTo>
                    <a:pt x="54" y="303"/>
                    <a:pt x="54" y="302"/>
                    <a:pt x="54" y="303"/>
                  </a:cubicBezTo>
                  <a:close/>
                  <a:moveTo>
                    <a:pt x="352" y="239"/>
                  </a:moveTo>
                  <a:cubicBezTo>
                    <a:pt x="352" y="239"/>
                    <a:pt x="351" y="240"/>
                    <a:pt x="351" y="240"/>
                  </a:cubicBezTo>
                  <a:cubicBezTo>
                    <a:pt x="351" y="241"/>
                    <a:pt x="352" y="241"/>
                    <a:pt x="352" y="241"/>
                  </a:cubicBezTo>
                  <a:cubicBezTo>
                    <a:pt x="352" y="241"/>
                    <a:pt x="353" y="240"/>
                    <a:pt x="353" y="240"/>
                  </a:cubicBezTo>
                  <a:cubicBezTo>
                    <a:pt x="353" y="240"/>
                    <a:pt x="353" y="239"/>
                    <a:pt x="352" y="239"/>
                  </a:cubicBezTo>
                  <a:close/>
                  <a:moveTo>
                    <a:pt x="134" y="522"/>
                  </a:moveTo>
                  <a:cubicBezTo>
                    <a:pt x="133" y="522"/>
                    <a:pt x="133" y="522"/>
                    <a:pt x="133" y="522"/>
                  </a:cubicBezTo>
                  <a:cubicBezTo>
                    <a:pt x="133" y="523"/>
                    <a:pt x="133" y="523"/>
                    <a:pt x="134" y="523"/>
                  </a:cubicBezTo>
                  <a:cubicBezTo>
                    <a:pt x="134" y="523"/>
                    <a:pt x="135" y="523"/>
                    <a:pt x="135" y="523"/>
                  </a:cubicBezTo>
                  <a:cubicBezTo>
                    <a:pt x="135" y="522"/>
                    <a:pt x="134" y="522"/>
                    <a:pt x="134" y="522"/>
                  </a:cubicBezTo>
                  <a:close/>
                  <a:moveTo>
                    <a:pt x="366" y="340"/>
                  </a:moveTo>
                  <a:cubicBezTo>
                    <a:pt x="365" y="339"/>
                    <a:pt x="365" y="340"/>
                    <a:pt x="365" y="340"/>
                  </a:cubicBezTo>
                  <a:cubicBezTo>
                    <a:pt x="365" y="341"/>
                    <a:pt x="365" y="341"/>
                    <a:pt x="366" y="341"/>
                  </a:cubicBezTo>
                  <a:cubicBezTo>
                    <a:pt x="366" y="341"/>
                    <a:pt x="366" y="341"/>
                    <a:pt x="366" y="341"/>
                  </a:cubicBezTo>
                  <a:cubicBezTo>
                    <a:pt x="367" y="340"/>
                    <a:pt x="366" y="340"/>
                    <a:pt x="366" y="340"/>
                  </a:cubicBezTo>
                  <a:close/>
                  <a:moveTo>
                    <a:pt x="145" y="429"/>
                  </a:moveTo>
                  <a:cubicBezTo>
                    <a:pt x="145" y="429"/>
                    <a:pt x="145" y="430"/>
                    <a:pt x="145" y="430"/>
                  </a:cubicBezTo>
                  <a:cubicBezTo>
                    <a:pt x="145" y="430"/>
                    <a:pt x="146" y="429"/>
                    <a:pt x="147" y="429"/>
                  </a:cubicBezTo>
                  <a:cubicBezTo>
                    <a:pt x="146" y="428"/>
                    <a:pt x="145" y="429"/>
                    <a:pt x="145" y="429"/>
                  </a:cubicBezTo>
                  <a:close/>
                  <a:moveTo>
                    <a:pt x="353" y="307"/>
                  </a:moveTo>
                  <a:cubicBezTo>
                    <a:pt x="354" y="307"/>
                    <a:pt x="355" y="306"/>
                    <a:pt x="355" y="305"/>
                  </a:cubicBezTo>
                  <a:cubicBezTo>
                    <a:pt x="354" y="305"/>
                    <a:pt x="353" y="306"/>
                    <a:pt x="353" y="307"/>
                  </a:cubicBezTo>
                  <a:close/>
                  <a:moveTo>
                    <a:pt x="216" y="62"/>
                  </a:moveTo>
                  <a:cubicBezTo>
                    <a:pt x="216" y="61"/>
                    <a:pt x="216" y="60"/>
                    <a:pt x="215" y="60"/>
                  </a:cubicBezTo>
                  <a:cubicBezTo>
                    <a:pt x="215" y="61"/>
                    <a:pt x="215" y="62"/>
                    <a:pt x="216" y="62"/>
                  </a:cubicBezTo>
                  <a:close/>
                  <a:moveTo>
                    <a:pt x="359" y="238"/>
                  </a:moveTo>
                  <a:cubicBezTo>
                    <a:pt x="359" y="239"/>
                    <a:pt x="360" y="238"/>
                    <a:pt x="360" y="238"/>
                  </a:cubicBezTo>
                  <a:cubicBezTo>
                    <a:pt x="360" y="237"/>
                    <a:pt x="360" y="237"/>
                    <a:pt x="359" y="237"/>
                  </a:cubicBezTo>
                  <a:cubicBezTo>
                    <a:pt x="359" y="237"/>
                    <a:pt x="358" y="238"/>
                    <a:pt x="359" y="238"/>
                  </a:cubicBezTo>
                  <a:close/>
                  <a:moveTo>
                    <a:pt x="132" y="476"/>
                  </a:moveTo>
                  <a:cubicBezTo>
                    <a:pt x="133" y="477"/>
                    <a:pt x="133" y="476"/>
                    <a:pt x="134" y="476"/>
                  </a:cubicBezTo>
                  <a:cubicBezTo>
                    <a:pt x="133" y="476"/>
                    <a:pt x="133" y="475"/>
                    <a:pt x="132" y="476"/>
                  </a:cubicBezTo>
                  <a:cubicBezTo>
                    <a:pt x="132" y="476"/>
                    <a:pt x="132" y="476"/>
                    <a:pt x="132" y="476"/>
                  </a:cubicBezTo>
                  <a:close/>
                  <a:moveTo>
                    <a:pt x="346" y="377"/>
                  </a:moveTo>
                  <a:cubicBezTo>
                    <a:pt x="346" y="377"/>
                    <a:pt x="346" y="377"/>
                    <a:pt x="346" y="377"/>
                  </a:cubicBezTo>
                  <a:cubicBezTo>
                    <a:pt x="346" y="378"/>
                    <a:pt x="346" y="378"/>
                    <a:pt x="346" y="378"/>
                  </a:cubicBezTo>
                  <a:cubicBezTo>
                    <a:pt x="347" y="378"/>
                    <a:pt x="347" y="378"/>
                    <a:pt x="347" y="378"/>
                  </a:cubicBezTo>
                  <a:cubicBezTo>
                    <a:pt x="347" y="377"/>
                    <a:pt x="347" y="377"/>
                    <a:pt x="346" y="377"/>
                  </a:cubicBezTo>
                  <a:close/>
                  <a:moveTo>
                    <a:pt x="115" y="374"/>
                  </a:moveTo>
                  <a:cubicBezTo>
                    <a:pt x="114" y="375"/>
                    <a:pt x="114" y="376"/>
                    <a:pt x="114" y="376"/>
                  </a:cubicBezTo>
                  <a:cubicBezTo>
                    <a:pt x="115" y="376"/>
                    <a:pt x="115" y="375"/>
                    <a:pt x="115" y="374"/>
                  </a:cubicBezTo>
                  <a:close/>
                  <a:moveTo>
                    <a:pt x="133" y="501"/>
                  </a:moveTo>
                  <a:cubicBezTo>
                    <a:pt x="133" y="501"/>
                    <a:pt x="132" y="501"/>
                    <a:pt x="132" y="502"/>
                  </a:cubicBezTo>
                  <a:cubicBezTo>
                    <a:pt x="132" y="502"/>
                    <a:pt x="133" y="502"/>
                    <a:pt x="133" y="501"/>
                  </a:cubicBezTo>
                  <a:close/>
                  <a:moveTo>
                    <a:pt x="111" y="366"/>
                  </a:moveTo>
                  <a:cubicBezTo>
                    <a:pt x="111" y="366"/>
                    <a:pt x="111" y="367"/>
                    <a:pt x="111" y="367"/>
                  </a:cubicBezTo>
                  <a:cubicBezTo>
                    <a:pt x="111" y="367"/>
                    <a:pt x="111" y="367"/>
                    <a:pt x="111" y="367"/>
                  </a:cubicBezTo>
                  <a:cubicBezTo>
                    <a:pt x="111" y="367"/>
                    <a:pt x="112" y="367"/>
                    <a:pt x="112" y="367"/>
                  </a:cubicBezTo>
                  <a:cubicBezTo>
                    <a:pt x="112" y="367"/>
                    <a:pt x="111" y="366"/>
                    <a:pt x="111" y="366"/>
                  </a:cubicBezTo>
                  <a:close/>
                  <a:moveTo>
                    <a:pt x="349" y="295"/>
                  </a:moveTo>
                  <a:cubicBezTo>
                    <a:pt x="349" y="295"/>
                    <a:pt x="349" y="296"/>
                    <a:pt x="350" y="296"/>
                  </a:cubicBezTo>
                  <a:cubicBezTo>
                    <a:pt x="350" y="296"/>
                    <a:pt x="350" y="296"/>
                    <a:pt x="350" y="295"/>
                  </a:cubicBezTo>
                  <a:cubicBezTo>
                    <a:pt x="350" y="295"/>
                    <a:pt x="350" y="295"/>
                    <a:pt x="349" y="295"/>
                  </a:cubicBezTo>
                  <a:cubicBezTo>
                    <a:pt x="349" y="295"/>
                    <a:pt x="349" y="295"/>
                    <a:pt x="349" y="295"/>
                  </a:cubicBezTo>
                  <a:close/>
                  <a:moveTo>
                    <a:pt x="352" y="245"/>
                  </a:moveTo>
                  <a:cubicBezTo>
                    <a:pt x="352" y="245"/>
                    <a:pt x="352" y="245"/>
                    <a:pt x="352" y="245"/>
                  </a:cubicBezTo>
                  <a:cubicBezTo>
                    <a:pt x="352" y="245"/>
                    <a:pt x="352" y="245"/>
                    <a:pt x="352" y="246"/>
                  </a:cubicBezTo>
                  <a:cubicBezTo>
                    <a:pt x="353" y="245"/>
                    <a:pt x="353" y="245"/>
                    <a:pt x="353" y="245"/>
                  </a:cubicBezTo>
                  <a:cubicBezTo>
                    <a:pt x="353" y="245"/>
                    <a:pt x="353" y="245"/>
                    <a:pt x="352" y="245"/>
                  </a:cubicBezTo>
                  <a:close/>
                  <a:moveTo>
                    <a:pt x="362" y="242"/>
                  </a:moveTo>
                  <a:cubicBezTo>
                    <a:pt x="362" y="242"/>
                    <a:pt x="362" y="243"/>
                    <a:pt x="362" y="243"/>
                  </a:cubicBezTo>
                  <a:cubicBezTo>
                    <a:pt x="361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3" y="243"/>
                  </a:cubicBezTo>
                  <a:cubicBezTo>
                    <a:pt x="363" y="243"/>
                    <a:pt x="362" y="242"/>
                    <a:pt x="362" y="242"/>
                  </a:cubicBezTo>
                  <a:close/>
                  <a:moveTo>
                    <a:pt x="357" y="282"/>
                  </a:moveTo>
                  <a:cubicBezTo>
                    <a:pt x="357" y="282"/>
                    <a:pt x="356" y="283"/>
                    <a:pt x="356" y="283"/>
                  </a:cubicBezTo>
                  <a:cubicBezTo>
                    <a:pt x="356" y="283"/>
                    <a:pt x="357" y="283"/>
                    <a:pt x="357" y="283"/>
                  </a:cubicBezTo>
                  <a:cubicBezTo>
                    <a:pt x="357" y="283"/>
                    <a:pt x="357" y="283"/>
                    <a:pt x="357" y="283"/>
                  </a:cubicBezTo>
                  <a:cubicBezTo>
                    <a:pt x="357" y="282"/>
                    <a:pt x="357" y="282"/>
                    <a:pt x="357" y="282"/>
                  </a:cubicBezTo>
                  <a:close/>
                  <a:moveTo>
                    <a:pt x="181" y="597"/>
                  </a:moveTo>
                  <a:cubicBezTo>
                    <a:pt x="181" y="597"/>
                    <a:pt x="182" y="597"/>
                    <a:pt x="182" y="598"/>
                  </a:cubicBezTo>
                  <a:cubicBezTo>
                    <a:pt x="182" y="597"/>
                    <a:pt x="182" y="597"/>
                    <a:pt x="182" y="597"/>
                  </a:cubicBezTo>
                  <a:cubicBezTo>
                    <a:pt x="182" y="597"/>
                    <a:pt x="182" y="597"/>
                    <a:pt x="182" y="596"/>
                  </a:cubicBezTo>
                  <a:cubicBezTo>
                    <a:pt x="182" y="597"/>
                    <a:pt x="182" y="597"/>
                    <a:pt x="181" y="597"/>
                  </a:cubicBezTo>
                  <a:close/>
                  <a:moveTo>
                    <a:pt x="180" y="594"/>
                  </a:moveTo>
                  <a:cubicBezTo>
                    <a:pt x="180" y="594"/>
                    <a:pt x="179" y="594"/>
                    <a:pt x="179" y="594"/>
                  </a:cubicBezTo>
                  <a:cubicBezTo>
                    <a:pt x="179" y="594"/>
                    <a:pt x="180" y="595"/>
                    <a:pt x="180" y="595"/>
                  </a:cubicBezTo>
                  <a:cubicBezTo>
                    <a:pt x="180" y="595"/>
                    <a:pt x="180" y="595"/>
                    <a:pt x="181" y="594"/>
                  </a:cubicBezTo>
                  <a:cubicBezTo>
                    <a:pt x="180" y="594"/>
                    <a:pt x="180" y="594"/>
                    <a:pt x="180" y="594"/>
                  </a:cubicBezTo>
                  <a:close/>
                  <a:moveTo>
                    <a:pt x="353" y="292"/>
                  </a:moveTo>
                  <a:cubicBezTo>
                    <a:pt x="353" y="292"/>
                    <a:pt x="353" y="291"/>
                    <a:pt x="353" y="291"/>
                  </a:cubicBezTo>
                  <a:cubicBezTo>
                    <a:pt x="352" y="292"/>
                    <a:pt x="352" y="292"/>
                    <a:pt x="352" y="292"/>
                  </a:cubicBezTo>
                  <a:cubicBezTo>
                    <a:pt x="352" y="292"/>
                    <a:pt x="352" y="292"/>
                    <a:pt x="353" y="292"/>
                  </a:cubicBezTo>
                  <a:cubicBezTo>
                    <a:pt x="353" y="292"/>
                    <a:pt x="353" y="292"/>
                    <a:pt x="353" y="292"/>
                  </a:cubicBezTo>
                  <a:close/>
                  <a:moveTo>
                    <a:pt x="356" y="261"/>
                  </a:moveTo>
                  <a:cubicBezTo>
                    <a:pt x="356" y="262"/>
                    <a:pt x="356" y="262"/>
                    <a:pt x="356" y="262"/>
                  </a:cubicBezTo>
                  <a:cubicBezTo>
                    <a:pt x="356" y="262"/>
                    <a:pt x="357" y="262"/>
                    <a:pt x="357" y="261"/>
                  </a:cubicBezTo>
                  <a:cubicBezTo>
                    <a:pt x="356" y="261"/>
                    <a:pt x="356" y="261"/>
                    <a:pt x="356" y="261"/>
                  </a:cubicBezTo>
                  <a:cubicBezTo>
                    <a:pt x="356" y="261"/>
                    <a:pt x="356" y="261"/>
                    <a:pt x="356" y="261"/>
                  </a:cubicBezTo>
                  <a:close/>
                  <a:moveTo>
                    <a:pt x="346" y="291"/>
                  </a:moveTo>
                  <a:cubicBezTo>
                    <a:pt x="346" y="292"/>
                    <a:pt x="346" y="292"/>
                    <a:pt x="346" y="292"/>
                  </a:cubicBezTo>
                  <a:cubicBezTo>
                    <a:pt x="346" y="292"/>
                    <a:pt x="347" y="292"/>
                    <a:pt x="346" y="291"/>
                  </a:cubicBezTo>
                  <a:cubicBezTo>
                    <a:pt x="346" y="291"/>
                    <a:pt x="346" y="291"/>
                    <a:pt x="346" y="291"/>
                  </a:cubicBezTo>
                  <a:cubicBezTo>
                    <a:pt x="346" y="291"/>
                    <a:pt x="345" y="291"/>
                    <a:pt x="346" y="291"/>
                  </a:cubicBezTo>
                  <a:close/>
                  <a:moveTo>
                    <a:pt x="288" y="479"/>
                  </a:move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ubicBezTo>
                    <a:pt x="288" y="479"/>
                    <a:pt x="288" y="479"/>
                    <a:pt x="288" y="479"/>
                  </a:cubicBezTo>
                  <a:close/>
                  <a:moveTo>
                    <a:pt x="288" y="479"/>
                  </a:moveTo>
                  <a:cubicBezTo>
                    <a:pt x="289" y="479"/>
                    <a:pt x="290" y="479"/>
                    <a:pt x="290" y="477"/>
                  </a:cubicBezTo>
                  <a:cubicBezTo>
                    <a:pt x="289" y="478"/>
                    <a:pt x="289" y="478"/>
                    <a:pt x="288" y="479"/>
                  </a:cubicBezTo>
                  <a:close/>
                </a:path>
              </a:pathLst>
            </a:custGeom>
            <a:grpFill/>
            <a:ln w="4763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Svalbard">
              <a:extLst>
                <a:ext uri="{FF2B5EF4-FFF2-40B4-BE49-F238E27FC236}">
                  <a16:creationId xmlns="" xmlns:a16="http://schemas.microsoft.com/office/drawing/2014/main" id="{46307FBF-0665-3542-8101-E995C4D8A0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67375" y="822325"/>
              <a:ext cx="649287" cy="620713"/>
            </a:xfrm>
            <a:custGeom>
              <a:avLst/>
              <a:gdLst>
                <a:gd name="T0" fmla="*/ 97 w 156"/>
                <a:gd name="T1" fmla="*/ 17 h 149"/>
                <a:gd name="T2" fmla="*/ 90 w 156"/>
                <a:gd name="T3" fmla="*/ 19 h 149"/>
                <a:gd name="T4" fmla="*/ 86 w 156"/>
                <a:gd name="T5" fmla="*/ 15 h 149"/>
                <a:gd name="T6" fmla="*/ 81 w 156"/>
                <a:gd name="T7" fmla="*/ 29 h 149"/>
                <a:gd name="T8" fmla="*/ 69 w 156"/>
                <a:gd name="T9" fmla="*/ 19 h 149"/>
                <a:gd name="T10" fmla="*/ 62 w 156"/>
                <a:gd name="T11" fmla="*/ 15 h 149"/>
                <a:gd name="T12" fmla="*/ 60 w 156"/>
                <a:gd name="T13" fmla="*/ 24 h 149"/>
                <a:gd name="T14" fmla="*/ 56 w 156"/>
                <a:gd name="T15" fmla="*/ 41 h 149"/>
                <a:gd name="T16" fmla="*/ 71 w 156"/>
                <a:gd name="T17" fmla="*/ 48 h 149"/>
                <a:gd name="T18" fmla="*/ 83 w 156"/>
                <a:gd name="T19" fmla="*/ 54 h 149"/>
                <a:gd name="T20" fmla="*/ 112 w 156"/>
                <a:gd name="T21" fmla="*/ 31 h 149"/>
                <a:gd name="T22" fmla="*/ 71 w 156"/>
                <a:gd name="T23" fmla="*/ 71 h 149"/>
                <a:gd name="T24" fmla="*/ 55 w 156"/>
                <a:gd name="T25" fmla="*/ 58 h 149"/>
                <a:gd name="T26" fmla="*/ 49 w 156"/>
                <a:gd name="T27" fmla="*/ 53 h 149"/>
                <a:gd name="T28" fmla="*/ 41 w 156"/>
                <a:gd name="T29" fmla="*/ 29 h 149"/>
                <a:gd name="T30" fmla="*/ 38 w 156"/>
                <a:gd name="T31" fmla="*/ 58 h 149"/>
                <a:gd name="T32" fmla="*/ 36 w 156"/>
                <a:gd name="T33" fmla="*/ 62 h 149"/>
                <a:gd name="T34" fmla="*/ 33 w 156"/>
                <a:gd name="T35" fmla="*/ 54 h 149"/>
                <a:gd name="T36" fmla="*/ 31 w 156"/>
                <a:gd name="T37" fmla="*/ 42 h 149"/>
                <a:gd name="T38" fmla="*/ 24 w 156"/>
                <a:gd name="T39" fmla="*/ 56 h 149"/>
                <a:gd name="T40" fmla="*/ 13 w 156"/>
                <a:gd name="T41" fmla="*/ 49 h 149"/>
                <a:gd name="T42" fmla="*/ 23 w 156"/>
                <a:gd name="T43" fmla="*/ 36 h 149"/>
                <a:gd name="T44" fmla="*/ 12 w 156"/>
                <a:gd name="T45" fmla="*/ 43 h 149"/>
                <a:gd name="T46" fmla="*/ 6 w 156"/>
                <a:gd name="T47" fmla="*/ 39 h 149"/>
                <a:gd name="T48" fmla="*/ 3 w 156"/>
                <a:gd name="T49" fmla="*/ 54 h 149"/>
                <a:gd name="T50" fmla="*/ 7 w 156"/>
                <a:gd name="T51" fmla="*/ 58 h 149"/>
                <a:gd name="T52" fmla="*/ 9 w 156"/>
                <a:gd name="T53" fmla="*/ 64 h 149"/>
                <a:gd name="T54" fmla="*/ 6 w 156"/>
                <a:gd name="T55" fmla="*/ 69 h 149"/>
                <a:gd name="T56" fmla="*/ 13 w 156"/>
                <a:gd name="T57" fmla="*/ 83 h 149"/>
                <a:gd name="T58" fmla="*/ 18 w 156"/>
                <a:gd name="T59" fmla="*/ 94 h 149"/>
                <a:gd name="T60" fmla="*/ 25 w 156"/>
                <a:gd name="T61" fmla="*/ 88 h 149"/>
                <a:gd name="T62" fmla="*/ 30 w 156"/>
                <a:gd name="T63" fmla="*/ 81 h 149"/>
                <a:gd name="T64" fmla="*/ 34 w 156"/>
                <a:gd name="T65" fmla="*/ 77 h 149"/>
                <a:gd name="T66" fmla="*/ 42 w 156"/>
                <a:gd name="T67" fmla="*/ 82 h 149"/>
                <a:gd name="T68" fmla="*/ 44 w 156"/>
                <a:gd name="T69" fmla="*/ 89 h 149"/>
                <a:gd name="T70" fmla="*/ 32 w 156"/>
                <a:gd name="T71" fmla="*/ 96 h 149"/>
                <a:gd name="T72" fmla="*/ 26 w 156"/>
                <a:gd name="T73" fmla="*/ 109 h 149"/>
                <a:gd name="T74" fmla="*/ 43 w 156"/>
                <a:gd name="T75" fmla="*/ 108 h 149"/>
                <a:gd name="T76" fmla="*/ 34 w 156"/>
                <a:gd name="T77" fmla="*/ 115 h 149"/>
                <a:gd name="T78" fmla="*/ 24 w 156"/>
                <a:gd name="T79" fmla="*/ 119 h 149"/>
                <a:gd name="T80" fmla="*/ 40 w 156"/>
                <a:gd name="T81" fmla="*/ 131 h 149"/>
                <a:gd name="T82" fmla="*/ 41 w 156"/>
                <a:gd name="T83" fmla="*/ 145 h 149"/>
                <a:gd name="T84" fmla="*/ 48 w 156"/>
                <a:gd name="T85" fmla="*/ 125 h 149"/>
                <a:gd name="T86" fmla="*/ 54 w 156"/>
                <a:gd name="T87" fmla="*/ 110 h 149"/>
                <a:gd name="T88" fmla="*/ 56 w 156"/>
                <a:gd name="T89" fmla="*/ 95 h 149"/>
                <a:gd name="T90" fmla="*/ 64 w 156"/>
                <a:gd name="T91" fmla="*/ 81 h 149"/>
                <a:gd name="T92" fmla="*/ 89 w 156"/>
                <a:gd name="T93" fmla="*/ 105 h 149"/>
                <a:gd name="T94" fmla="*/ 71 w 156"/>
                <a:gd name="T95" fmla="*/ 115 h 149"/>
                <a:gd name="T96" fmla="*/ 83 w 156"/>
                <a:gd name="T97" fmla="*/ 125 h 149"/>
                <a:gd name="T98" fmla="*/ 144 w 156"/>
                <a:gd name="T99" fmla="*/ 22 h 149"/>
                <a:gd name="T100" fmla="*/ 73 w 156"/>
                <a:gd name="T101" fmla="*/ 80 h 149"/>
                <a:gd name="T102" fmla="*/ 72 w 156"/>
                <a:gd name="T103" fmla="*/ 94 h 149"/>
                <a:gd name="T104" fmla="*/ 129 w 156"/>
                <a:gd name="T105" fmla="*/ 71 h 149"/>
                <a:gd name="T106" fmla="*/ 67 w 156"/>
                <a:gd name="T107" fmla="*/ 67 h 149"/>
                <a:gd name="T108" fmla="*/ 112 w 156"/>
                <a:gd name="T109" fmla="*/ 78 h 149"/>
                <a:gd name="T110" fmla="*/ 102 w 156"/>
                <a:gd name="T111" fmla="*/ 142 h 149"/>
                <a:gd name="T112" fmla="*/ 70 w 156"/>
                <a:gd name="T113" fmla="*/ 3 h 149"/>
                <a:gd name="T114" fmla="*/ 72 w 156"/>
                <a:gd name="T115" fmla="*/ 4 h 149"/>
                <a:gd name="T116" fmla="*/ 65 w 156"/>
                <a:gd name="T117" fmla="*/ 59 h 149"/>
                <a:gd name="T118" fmla="*/ 42 w 156"/>
                <a:gd name="T119" fmla="*/ 148 h 149"/>
                <a:gd name="T120" fmla="*/ 92 w 156"/>
                <a:gd name="T121" fmla="*/ 11 h 149"/>
                <a:gd name="T122" fmla="*/ 3 w 156"/>
                <a:gd name="T123" fmla="*/ 76 h 149"/>
                <a:gd name="T124" fmla="*/ 124 w 156"/>
                <a:gd name="T12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" h="149">
                  <a:moveTo>
                    <a:pt x="111" y="24"/>
                  </a:moveTo>
                  <a:cubicBezTo>
                    <a:pt x="109" y="23"/>
                    <a:pt x="107" y="23"/>
                    <a:pt x="105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3" y="23"/>
                    <a:pt x="104" y="23"/>
                    <a:pt x="104" y="23"/>
                  </a:cubicBezTo>
                  <a:cubicBezTo>
                    <a:pt x="104" y="23"/>
                    <a:pt x="104" y="22"/>
                    <a:pt x="104" y="22"/>
                  </a:cubicBezTo>
                  <a:cubicBezTo>
                    <a:pt x="104" y="22"/>
                    <a:pt x="104" y="22"/>
                    <a:pt x="103" y="22"/>
                  </a:cubicBezTo>
                  <a:cubicBezTo>
                    <a:pt x="103" y="22"/>
                    <a:pt x="103" y="22"/>
                    <a:pt x="102" y="23"/>
                  </a:cubicBezTo>
                  <a:cubicBezTo>
                    <a:pt x="103" y="22"/>
                    <a:pt x="102" y="21"/>
                    <a:pt x="102" y="21"/>
                  </a:cubicBezTo>
                  <a:cubicBezTo>
                    <a:pt x="100" y="21"/>
                    <a:pt x="100" y="20"/>
                    <a:pt x="101" y="19"/>
                  </a:cubicBezTo>
                  <a:cubicBezTo>
                    <a:pt x="100" y="19"/>
                    <a:pt x="100" y="20"/>
                    <a:pt x="99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8" y="20"/>
                    <a:pt x="98" y="19"/>
                  </a:cubicBezTo>
                  <a:cubicBezTo>
                    <a:pt x="98" y="19"/>
                    <a:pt x="98" y="18"/>
                    <a:pt x="98" y="18"/>
                  </a:cubicBezTo>
                  <a:cubicBezTo>
                    <a:pt x="98" y="17"/>
                    <a:pt x="97" y="17"/>
                    <a:pt x="97" y="17"/>
                  </a:cubicBezTo>
                  <a:cubicBezTo>
                    <a:pt x="97" y="18"/>
                    <a:pt x="97" y="19"/>
                    <a:pt x="95" y="20"/>
                  </a:cubicBezTo>
                  <a:cubicBezTo>
                    <a:pt x="95" y="19"/>
                    <a:pt x="95" y="18"/>
                    <a:pt x="95" y="18"/>
                  </a:cubicBezTo>
                  <a:cubicBezTo>
                    <a:pt x="96" y="17"/>
                    <a:pt x="95" y="16"/>
                    <a:pt x="94" y="16"/>
                  </a:cubicBezTo>
                  <a:cubicBezTo>
                    <a:pt x="94" y="16"/>
                    <a:pt x="93" y="16"/>
                    <a:pt x="93" y="16"/>
                  </a:cubicBezTo>
                  <a:cubicBezTo>
                    <a:pt x="93" y="17"/>
                    <a:pt x="93" y="17"/>
                    <a:pt x="94" y="17"/>
                  </a:cubicBezTo>
                  <a:cubicBezTo>
                    <a:pt x="94" y="18"/>
                    <a:pt x="95" y="18"/>
                    <a:pt x="94" y="18"/>
                  </a:cubicBezTo>
                  <a:cubicBezTo>
                    <a:pt x="94" y="18"/>
                    <a:pt x="94" y="19"/>
                    <a:pt x="94" y="19"/>
                  </a:cubicBezTo>
                  <a:cubicBezTo>
                    <a:pt x="93" y="18"/>
                    <a:pt x="93" y="20"/>
                    <a:pt x="93" y="20"/>
                  </a:cubicBezTo>
                  <a:cubicBezTo>
                    <a:pt x="93" y="20"/>
                    <a:pt x="92" y="19"/>
                    <a:pt x="92" y="19"/>
                  </a:cubicBezTo>
                  <a:cubicBezTo>
                    <a:pt x="92" y="19"/>
                    <a:pt x="92" y="18"/>
                    <a:pt x="92" y="18"/>
                  </a:cubicBezTo>
                  <a:cubicBezTo>
                    <a:pt x="91" y="18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0" y="19"/>
                  </a:cubicBezTo>
                  <a:cubicBezTo>
                    <a:pt x="90" y="20"/>
                    <a:pt x="90" y="20"/>
                    <a:pt x="90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0" y="21"/>
                    <a:pt x="90" y="22"/>
                  </a:cubicBezTo>
                  <a:cubicBezTo>
                    <a:pt x="90" y="23"/>
                    <a:pt x="89" y="24"/>
                    <a:pt x="89" y="24"/>
                  </a:cubicBezTo>
                  <a:cubicBezTo>
                    <a:pt x="88" y="24"/>
                    <a:pt x="89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7" y="24"/>
                    <a:pt x="87" y="24"/>
                    <a:pt x="87" y="23"/>
                  </a:cubicBezTo>
                  <a:cubicBezTo>
                    <a:pt x="86" y="24"/>
                    <a:pt x="86" y="25"/>
                    <a:pt x="86" y="26"/>
                  </a:cubicBezTo>
                  <a:cubicBezTo>
                    <a:pt x="86" y="26"/>
                    <a:pt x="86" y="26"/>
                    <a:pt x="86" y="25"/>
                  </a:cubicBezTo>
                  <a:cubicBezTo>
                    <a:pt x="85" y="24"/>
                    <a:pt x="85" y="21"/>
                    <a:pt x="86" y="20"/>
                  </a:cubicBezTo>
                  <a:cubicBezTo>
                    <a:pt x="87" y="20"/>
                    <a:pt x="87" y="19"/>
                    <a:pt x="87" y="19"/>
                  </a:cubicBezTo>
                  <a:cubicBezTo>
                    <a:pt x="87" y="18"/>
                    <a:pt x="87" y="17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7" y="14"/>
                    <a:pt x="87" y="13"/>
                    <a:pt x="86" y="12"/>
                  </a:cubicBezTo>
                  <a:cubicBezTo>
                    <a:pt x="85" y="12"/>
                    <a:pt x="85" y="11"/>
                    <a:pt x="84" y="10"/>
                  </a:cubicBezTo>
                  <a:cubicBezTo>
                    <a:pt x="83" y="12"/>
                    <a:pt x="84" y="13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3" y="15"/>
                    <a:pt x="83" y="15"/>
                    <a:pt x="83" y="16"/>
                  </a:cubicBezTo>
                  <a:cubicBezTo>
                    <a:pt x="82" y="15"/>
                    <a:pt x="83" y="15"/>
                    <a:pt x="83" y="15"/>
                  </a:cubicBezTo>
                  <a:cubicBezTo>
                    <a:pt x="83" y="14"/>
                    <a:pt x="83" y="13"/>
                    <a:pt x="82" y="14"/>
                  </a:cubicBezTo>
                  <a:cubicBezTo>
                    <a:pt x="82" y="14"/>
                    <a:pt x="81" y="14"/>
                    <a:pt x="81" y="15"/>
                  </a:cubicBezTo>
                  <a:cubicBezTo>
                    <a:pt x="80" y="16"/>
                    <a:pt x="80" y="17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1" y="20"/>
                    <a:pt x="82" y="21"/>
                    <a:pt x="81" y="23"/>
                  </a:cubicBezTo>
                  <a:cubicBezTo>
                    <a:pt x="81" y="25"/>
                    <a:pt x="81" y="27"/>
                    <a:pt x="81" y="29"/>
                  </a:cubicBezTo>
                  <a:cubicBezTo>
                    <a:pt x="81" y="30"/>
                    <a:pt x="81" y="29"/>
                    <a:pt x="81" y="29"/>
                  </a:cubicBezTo>
                  <a:cubicBezTo>
                    <a:pt x="79" y="30"/>
                    <a:pt x="79" y="29"/>
                    <a:pt x="79" y="28"/>
                  </a:cubicBezTo>
                  <a:cubicBezTo>
                    <a:pt x="79" y="28"/>
                    <a:pt x="79" y="28"/>
                    <a:pt x="79" y="27"/>
                  </a:cubicBezTo>
                  <a:cubicBezTo>
                    <a:pt x="79" y="26"/>
                    <a:pt x="77" y="24"/>
                    <a:pt x="76" y="25"/>
                  </a:cubicBezTo>
                  <a:cubicBezTo>
                    <a:pt x="76" y="24"/>
                    <a:pt x="77" y="23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0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0"/>
                    <a:pt x="75" y="20"/>
                  </a:cubicBezTo>
                  <a:cubicBezTo>
                    <a:pt x="74" y="20"/>
                    <a:pt x="74" y="22"/>
                    <a:pt x="74" y="21"/>
                  </a:cubicBezTo>
                  <a:cubicBezTo>
                    <a:pt x="73" y="21"/>
                    <a:pt x="73" y="21"/>
                    <a:pt x="73" y="22"/>
                  </a:cubicBezTo>
                  <a:cubicBezTo>
                    <a:pt x="72" y="22"/>
                    <a:pt x="71" y="22"/>
                    <a:pt x="71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0"/>
                    <a:pt x="70" y="20"/>
                    <a:pt x="70" y="19"/>
                  </a:cubicBezTo>
                  <a:cubicBezTo>
                    <a:pt x="70" y="19"/>
                    <a:pt x="70" y="18"/>
                    <a:pt x="69" y="19"/>
                  </a:cubicBezTo>
                  <a:cubicBezTo>
                    <a:pt x="68" y="19"/>
                    <a:pt x="68" y="19"/>
                    <a:pt x="68" y="18"/>
                  </a:cubicBezTo>
                  <a:cubicBezTo>
                    <a:pt x="68" y="17"/>
                    <a:pt x="68" y="15"/>
                    <a:pt x="67" y="14"/>
                  </a:cubicBezTo>
                  <a:cubicBezTo>
                    <a:pt x="67" y="14"/>
                    <a:pt x="67" y="14"/>
                    <a:pt x="66" y="14"/>
                  </a:cubicBezTo>
                  <a:cubicBezTo>
                    <a:pt x="65" y="14"/>
                    <a:pt x="65" y="13"/>
                    <a:pt x="65" y="12"/>
                  </a:cubicBezTo>
                  <a:cubicBezTo>
                    <a:pt x="65" y="12"/>
                    <a:pt x="64" y="13"/>
                    <a:pt x="64" y="13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1"/>
                    <a:pt x="64" y="12"/>
                  </a:cubicBezTo>
                  <a:cubicBezTo>
                    <a:pt x="63" y="12"/>
                    <a:pt x="63" y="11"/>
                    <a:pt x="63" y="11"/>
                  </a:cubicBezTo>
                  <a:cubicBezTo>
                    <a:pt x="63" y="11"/>
                    <a:pt x="63" y="10"/>
                    <a:pt x="62" y="10"/>
                  </a:cubicBezTo>
                  <a:cubicBezTo>
                    <a:pt x="62" y="10"/>
                    <a:pt x="62" y="11"/>
                    <a:pt x="62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1" y="12"/>
                    <a:pt x="61" y="13"/>
                    <a:pt x="61" y="13"/>
                  </a:cubicBezTo>
                  <a:cubicBezTo>
                    <a:pt x="61" y="14"/>
                    <a:pt x="61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3" y="15"/>
                    <a:pt x="64" y="15"/>
                    <a:pt x="64" y="16"/>
                  </a:cubicBezTo>
                  <a:cubicBezTo>
                    <a:pt x="63" y="16"/>
                    <a:pt x="63" y="17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9"/>
                    <a:pt x="62" y="20"/>
                    <a:pt x="63" y="21"/>
                  </a:cubicBezTo>
                  <a:cubicBezTo>
                    <a:pt x="63" y="21"/>
                    <a:pt x="63" y="21"/>
                    <a:pt x="62" y="22"/>
                  </a:cubicBezTo>
                  <a:cubicBezTo>
                    <a:pt x="62" y="21"/>
                    <a:pt x="62" y="21"/>
                    <a:pt x="61" y="21"/>
                  </a:cubicBezTo>
                  <a:cubicBezTo>
                    <a:pt x="61" y="19"/>
                    <a:pt x="60" y="18"/>
                    <a:pt x="59" y="17"/>
                  </a:cubicBezTo>
                  <a:cubicBezTo>
                    <a:pt x="59" y="17"/>
                    <a:pt x="59" y="16"/>
                    <a:pt x="58" y="17"/>
                  </a:cubicBezTo>
                  <a:cubicBezTo>
                    <a:pt x="58" y="17"/>
                    <a:pt x="58" y="17"/>
                    <a:pt x="58" y="18"/>
                  </a:cubicBezTo>
                  <a:cubicBezTo>
                    <a:pt x="58" y="19"/>
                    <a:pt x="58" y="20"/>
                    <a:pt x="59" y="21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3"/>
                    <a:pt x="60" y="23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0" y="25"/>
                    <a:pt x="61" y="26"/>
                    <a:pt x="60" y="27"/>
                  </a:cubicBezTo>
                  <a:cubicBezTo>
                    <a:pt x="59" y="26"/>
                    <a:pt x="58" y="24"/>
                    <a:pt x="57" y="23"/>
                  </a:cubicBezTo>
                  <a:cubicBezTo>
                    <a:pt x="57" y="22"/>
                    <a:pt x="57" y="22"/>
                    <a:pt x="56" y="23"/>
                  </a:cubicBezTo>
                  <a:cubicBezTo>
                    <a:pt x="56" y="23"/>
                    <a:pt x="56" y="24"/>
                    <a:pt x="55" y="23"/>
                  </a:cubicBezTo>
                  <a:cubicBezTo>
                    <a:pt x="54" y="22"/>
                    <a:pt x="51" y="23"/>
                    <a:pt x="49" y="25"/>
                  </a:cubicBezTo>
                  <a:cubicBezTo>
                    <a:pt x="50" y="24"/>
                    <a:pt x="51" y="25"/>
                    <a:pt x="51" y="25"/>
                  </a:cubicBezTo>
                  <a:cubicBezTo>
                    <a:pt x="51" y="27"/>
                    <a:pt x="52" y="28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1" y="30"/>
                    <a:pt x="50" y="31"/>
                    <a:pt x="51" y="32"/>
                  </a:cubicBezTo>
                  <a:cubicBezTo>
                    <a:pt x="51" y="33"/>
                    <a:pt x="51" y="34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6"/>
                    <a:pt x="53" y="38"/>
                    <a:pt x="54" y="39"/>
                  </a:cubicBezTo>
                  <a:cubicBezTo>
                    <a:pt x="55" y="39"/>
                    <a:pt x="56" y="40"/>
                    <a:pt x="56" y="41"/>
                  </a:cubicBezTo>
                  <a:cubicBezTo>
                    <a:pt x="56" y="41"/>
                    <a:pt x="56" y="41"/>
                    <a:pt x="57" y="41"/>
                  </a:cubicBezTo>
                  <a:cubicBezTo>
                    <a:pt x="58" y="40"/>
                    <a:pt x="59" y="40"/>
                    <a:pt x="60" y="41"/>
                  </a:cubicBezTo>
                  <a:cubicBezTo>
                    <a:pt x="61" y="41"/>
                    <a:pt x="63" y="41"/>
                    <a:pt x="64" y="41"/>
                  </a:cubicBezTo>
                  <a:cubicBezTo>
                    <a:pt x="65" y="40"/>
                    <a:pt x="66" y="40"/>
                    <a:pt x="67" y="39"/>
                  </a:cubicBezTo>
                  <a:cubicBezTo>
                    <a:pt x="69" y="38"/>
                    <a:pt x="72" y="38"/>
                    <a:pt x="74" y="37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5" y="39"/>
                    <a:pt x="75" y="40"/>
                    <a:pt x="75" y="41"/>
                  </a:cubicBezTo>
                  <a:cubicBezTo>
                    <a:pt x="75" y="42"/>
                    <a:pt x="75" y="42"/>
                    <a:pt x="74" y="42"/>
                  </a:cubicBezTo>
                  <a:cubicBezTo>
                    <a:pt x="72" y="41"/>
                    <a:pt x="71" y="42"/>
                    <a:pt x="69" y="42"/>
                  </a:cubicBezTo>
                  <a:cubicBezTo>
                    <a:pt x="69" y="42"/>
                    <a:pt x="68" y="43"/>
                    <a:pt x="68" y="43"/>
                  </a:cubicBezTo>
                  <a:cubicBezTo>
                    <a:pt x="68" y="44"/>
                    <a:pt x="68" y="45"/>
                    <a:pt x="69" y="45"/>
                  </a:cubicBezTo>
                  <a:cubicBezTo>
                    <a:pt x="70" y="45"/>
                    <a:pt x="71" y="46"/>
                    <a:pt x="72" y="46"/>
                  </a:cubicBezTo>
                  <a:cubicBezTo>
                    <a:pt x="72" y="47"/>
                    <a:pt x="73" y="46"/>
                    <a:pt x="73" y="47"/>
                  </a:cubicBezTo>
                  <a:cubicBezTo>
                    <a:pt x="73" y="48"/>
                    <a:pt x="72" y="48"/>
                    <a:pt x="71" y="48"/>
                  </a:cubicBezTo>
                  <a:cubicBezTo>
                    <a:pt x="71" y="47"/>
                    <a:pt x="70" y="47"/>
                    <a:pt x="69" y="47"/>
                  </a:cubicBezTo>
                  <a:cubicBezTo>
                    <a:pt x="68" y="46"/>
                    <a:pt x="67" y="46"/>
                    <a:pt x="66" y="45"/>
                  </a:cubicBezTo>
                  <a:cubicBezTo>
                    <a:pt x="66" y="45"/>
                    <a:pt x="66" y="44"/>
                    <a:pt x="65" y="44"/>
                  </a:cubicBezTo>
                  <a:cubicBezTo>
                    <a:pt x="64" y="44"/>
                    <a:pt x="63" y="44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4" y="48"/>
                    <a:pt x="65" y="51"/>
                    <a:pt x="67" y="51"/>
                  </a:cubicBezTo>
                  <a:cubicBezTo>
                    <a:pt x="68" y="52"/>
                    <a:pt x="68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70" y="52"/>
                    <a:pt x="70" y="53"/>
                  </a:cubicBezTo>
                  <a:cubicBezTo>
                    <a:pt x="70" y="55"/>
                    <a:pt x="71" y="55"/>
                    <a:pt x="73" y="54"/>
                  </a:cubicBezTo>
                  <a:cubicBezTo>
                    <a:pt x="74" y="54"/>
                    <a:pt x="75" y="54"/>
                    <a:pt x="76" y="54"/>
                  </a:cubicBezTo>
                  <a:cubicBezTo>
                    <a:pt x="77" y="55"/>
                    <a:pt x="78" y="55"/>
                    <a:pt x="78" y="54"/>
                  </a:cubicBezTo>
                  <a:cubicBezTo>
                    <a:pt x="80" y="53"/>
                    <a:pt x="81" y="53"/>
                    <a:pt x="82" y="53"/>
                  </a:cubicBezTo>
                  <a:cubicBezTo>
                    <a:pt x="83" y="53"/>
                    <a:pt x="83" y="53"/>
                    <a:pt x="83" y="54"/>
                  </a:cubicBezTo>
                  <a:cubicBezTo>
                    <a:pt x="83" y="56"/>
                    <a:pt x="83" y="57"/>
                    <a:pt x="85" y="58"/>
                  </a:cubicBezTo>
                  <a:cubicBezTo>
                    <a:pt x="87" y="60"/>
                    <a:pt x="90" y="60"/>
                    <a:pt x="92" y="59"/>
                  </a:cubicBezTo>
                  <a:cubicBezTo>
                    <a:pt x="93" y="59"/>
                    <a:pt x="93" y="59"/>
                    <a:pt x="93" y="58"/>
                  </a:cubicBezTo>
                  <a:cubicBezTo>
                    <a:pt x="93" y="57"/>
                    <a:pt x="94" y="56"/>
                    <a:pt x="95" y="56"/>
                  </a:cubicBezTo>
                  <a:cubicBezTo>
                    <a:pt x="95" y="55"/>
                    <a:pt x="96" y="55"/>
                    <a:pt x="96" y="55"/>
                  </a:cubicBezTo>
                  <a:cubicBezTo>
                    <a:pt x="97" y="54"/>
                    <a:pt x="97" y="53"/>
                    <a:pt x="98" y="55"/>
                  </a:cubicBezTo>
                  <a:cubicBezTo>
                    <a:pt x="98" y="56"/>
                    <a:pt x="99" y="56"/>
                    <a:pt x="100" y="55"/>
                  </a:cubicBezTo>
                  <a:cubicBezTo>
                    <a:pt x="101" y="54"/>
                    <a:pt x="103" y="53"/>
                    <a:pt x="104" y="50"/>
                  </a:cubicBezTo>
                  <a:cubicBezTo>
                    <a:pt x="104" y="49"/>
                    <a:pt x="105" y="47"/>
                    <a:pt x="104" y="46"/>
                  </a:cubicBezTo>
                  <a:cubicBezTo>
                    <a:pt x="103" y="45"/>
                    <a:pt x="104" y="44"/>
                    <a:pt x="105" y="44"/>
                  </a:cubicBezTo>
                  <a:cubicBezTo>
                    <a:pt x="107" y="43"/>
                    <a:pt x="108" y="41"/>
                    <a:pt x="109" y="39"/>
                  </a:cubicBezTo>
                  <a:cubicBezTo>
                    <a:pt x="110" y="38"/>
                    <a:pt x="110" y="37"/>
                    <a:pt x="111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4" y="30"/>
                    <a:pt x="114" y="29"/>
                    <a:pt x="114" y="28"/>
                  </a:cubicBezTo>
                  <a:cubicBezTo>
                    <a:pt x="113" y="27"/>
                    <a:pt x="112" y="25"/>
                    <a:pt x="111" y="24"/>
                  </a:cubicBezTo>
                  <a:close/>
                  <a:moveTo>
                    <a:pt x="62" y="15"/>
                  </a:moveTo>
                  <a:cubicBezTo>
                    <a:pt x="62" y="14"/>
                    <a:pt x="62" y="14"/>
                    <a:pt x="63" y="14"/>
                  </a:cubicBezTo>
                  <a:cubicBezTo>
                    <a:pt x="62" y="14"/>
                    <a:pt x="62" y="14"/>
                    <a:pt x="62" y="15"/>
                  </a:cubicBezTo>
                  <a:close/>
                  <a:moveTo>
                    <a:pt x="68" y="78"/>
                  </a:moveTo>
                  <a:cubicBezTo>
                    <a:pt x="69" y="78"/>
                    <a:pt x="70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80"/>
                    <a:pt x="72" y="79"/>
                  </a:cubicBezTo>
                  <a:cubicBezTo>
                    <a:pt x="73" y="79"/>
                    <a:pt x="74" y="79"/>
                    <a:pt x="74" y="78"/>
                  </a:cubicBezTo>
                  <a:cubicBezTo>
                    <a:pt x="74" y="77"/>
                    <a:pt x="75" y="75"/>
                    <a:pt x="75" y="74"/>
                  </a:cubicBezTo>
                  <a:cubicBezTo>
                    <a:pt x="75" y="73"/>
                    <a:pt x="74" y="72"/>
                    <a:pt x="73" y="73"/>
                  </a:cubicBezTo>
                  <a:cubicBezTo>
                    <a:pt x="73" y="73"/>
                    <a:pt x="72" y="72"/>
                    <a:pt x="72" y="72"/>
                  </a:cubicBezTo>
                  <a:cubicBezTo>
                    <a:pt x="72" y="72"/>
                    <a:pt x="71" y="71"/>
                    <a:pt x="71" y="71"/>
                  </a:cubicBezTo>
                  <a:cubicBezTo>
                    <a:pt x="69" y="71"/>
                    <a:pt x="68" y="70"/>
                    <a:pt x="67" y="68"/>
                  </a:cubicBezTo>
                  <a:cubicBezTo>
                    <a:pt x="67" y="68"/>
                    <a:pt x="66" y="67"/>
                    <a:pt x="66" y="68"/>
                  </a:cubicBezTo>
                  <a:cubicBezTo>
                    <a:pt x="64" y="68"/>
                    <a:pt x="64" y="67"/>
                    <a:pt x="64" y="66"/>
                  </a:cubicBezTo>
                  <a:cubicBezTo>
                    <a:pt x="64" y="66"/>
                    <a:pt x="64" y="66"/>
                    <a:pt x="64" y="65"/>
                  </a:cubicBezTo>
                  <a:cubicBezTo>
                    <a:pt x="63" y="64"/>
                    <a:pt x="63" y="61"/>
                    <a:pt x="61" y="61"/>
                  </a:cubicBezTo>
                  <a:cubicBezTo>
                    <a:pt x="61" y="61"/>
                    <a:pt x="60" y="61"/>
                    <a:pt x="60" y="61"/>
                  </a:cubicBezTo>
                  <a:cubicBezTo>
                    <a:pt x="60" y="60"/>
                    <a:pt x="60" y="60"/>
                    <a:pt x="59" y="61"/>
                  </a:cubicBezTo>
                  <a:cubicBezTo>
                    <a:pt x="59" y="63"/>
                    <a:pt x="58" y="62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0"/>
                    <a:pt x="57" y="59"/>
                    <a:pt x="56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7" y="55"/>
                    <a:pt x="57" y="54"/>
                    <a:pt x="57" y="52"/>
                  </a:cubicBezTo>
                  <a:cubicBezTo>
                    <a:pt x="56" y="51"/>
                    <a:pt x="57" y="50"/>
                    <a:pt x="56" y="49"/>
                  </a:cubicBezTo>
                  <a:cubicBezTo>
                    <a:pt x="56" y="49"/>
                    <a:pt x="56" y="48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4" y="45"/>
                    <a:pt x="53" y="45"/>
                    <a:pt x="53" y="45"/>
                  </a:cubicBezTo>
                  <a:cubicBezTo>
                    <a:pt x="52" y="45"/>
                    <a:pt x="52" y="46"/>
                    <a:pt x="52" y="46"/>
                  </a:cubicBezTo>
                  <a:cubicBezTo>
                    <a:pt x="51" y="47"/>
                    <a:pt x="51" y="48"/>
                    <a:pt x="51" y="49"/>
                  </a:cubicBezTo>
                  <a:cubicBezTo>
                    <a:pt x="52" y="51"/>
                    <a:pt x="50" y="53"/>
                    <a:pt x="49" y="54"/>
                  </a:cubicBezTo>
                  <a:cubicBezTo>
                    <a:pt x="49" y="54"/>
                    <a:pt x="49" y="53"/>
                    <a:pt x="49" y="53"/>
                  </a:cubicBezTo>
                  <a:cubicBezTo>
                    <a:pt x="50" y="51"/>
                    <a:pt x="50" y="49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6"/>
                    <a:pt x="49" y="45"/>
                    <a:pt x="50" y="44"/>
                  </a:cubicBezTo>
                  <a:cubicBezTo>
                    <a:pt x="51" y="42"/>
                    <a:pt x="52" y="40"/>
                    <a:pt x="50" y="38"/>
                  </a:cubicBezTo>
                  <a:cubicBezTo>
                    <a:pt x="50" y="38"/>
                    <a:pt x="49" y="37"/>
                    <a:pt x="49" y="37"/>
                  </a:cubicBezTo>
                  <a:cubicBezTo>
                    <a:pt x="49" y="35"/>
                    <a:pt x="47" y="34"/>
                    <a:pt x="46" y="33"/>
                  </a:cubicBezTo>
                  <a:cubicBezTo>
                    <a:pt x="44" y="31"/>
                    <a:pt x="44" y="32"/>
                    <a:pt x="44" y="33"/>
                  </a:cubicBezTo>
                  <a:cubicBezTo>
                    <a:pt x="43" y="34"/>
                    <a:pt x="44" y="35"/>
                    <a:pt x="44" y="35"/>
                  </a:cubicBezTo>
                  <a:cubicBezTo>
                    <a:pt x="43" y="35"/>
                    <a:pt x="43" y="35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3"/>
                    <a:pt x="43" y="33"/>
                    <a:pt x="42" y="32"/>
                  </a:cubicBezTo>
                  <a:cubicBezTo>
                    <a:pt x="41" y="31"/>
                    <a:pt x="41" y="30"/>
                    <a:pt x="41" y="29"/>
                  </a:cubicBezTo>
                  <a:cubicBezTo>
                    <a:pt x="41" y="29"/>
                    <a:pt x="39" y="28"/>
                    <a:pt x="39" y="28"/>
                  </a:cubicBezTo>
                  <a:cubicBezTo>
                    <a:pt x="38" y="29"/>
                    <a:pt x="36" y="32"/>
                    <a:pt x="37" y="34"/>
                  </a:cubicBezTo>
                  <a:cubicBezTo>
                    <a:pt x="38" y="34"/>
                    <a:pt x="38" y="35"/>
                    <a:pt x="38" y="35"/>
                  </a:cubicBezTo>
                  <a:cubicBezTo>
                    <a:pt x="37" y="36"/>
                    <a:pt x="37" y="35"/>
                    <a:pt x="37" y="35"/>
                  </a:cubicBezTo>
                  <a:cubicBezTo>
                    <a:pt x="36" y="35"/>
                    <a:pt x="35" y="35"/>
                    <a:pt x="35" y="36"/>
                  </a:cubicBezTo>
                  <a:cubicBezTo>
                    <a:pt x="35" y="38"/>
                    <a:pt x="35" y="39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4"/>
                    <a:pt x="36" y="46"/>
                    <a:pt x="37" y="49"/>
                  </a:cubicBezTo>
                  <a:cubicBezTo>
                    <a:pt x="37" y="50"/>
                    <a:pt x="36" y="51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5"/>
                    <a:pt x="37" y="56"/>
                  </a:cubicBezTo>
                  <a:cubicBezTo>
                    <a:pt x="37" y="57"/>
                    <a:pt x="37" y="57"/>
                    <a:pt x="38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60"/>
                    <a:pt x="38" y="61"/>
                    <a:pt x="39" y="62"/>
                  </a:cubicBezTo>
                  <a:cubicBezTo>
                    <a:pt x="39" y="65"/>
                    <a:pt x="40" y="69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0" y="71"/>
                    <a:pt x="40" y="70"/>
                    <a:pt x="39" y="70"/>
                  </a:cubicBezTo>
                  <a:cubicBezTo>
                    <a:pt x="39" y="69"/>
                    <a:pt x="39" y="68"/>
                    <a:pt x="38" y="67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8" y="65"/>
                    <a:pt x="37" y="63"/>
                    <a:pt x="36" y="62"/>
                  </a:cubicBezTo>
                  <a:cubicBezTo>
                    <a:pt x="36" y="62"/>
                    <a:pt x="35" y="63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3"/>
                    <a:pt x="35" y="63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6" y="59"/>
                    <a:pt x="36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7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3"/>
                    <a:pt x="33" y="51"/>
                    <a:pt x="33" y="50"/>
                  </a:cubicBezTo>
                  <a:cubicBezTo>
                    <a:pt x="33" y="50"/>
                    <a:pt x="33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7"/>
                  </a:cubicBezTo>
                  <a:cubicBezTo>
                    <a:pt x="32" y="46"/>
                    <a:pt x="32" y="45"/>
                    <a:pt x="32" y="45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0" y="41"/>
                    <a:pt x="30" y="41"/>
                  </a:cubicBezTo>
                  <a:cubicBezTo>
                    <a:pt x="30" y="40"/>
                    <a:pt x="30" y="39"/>
                    <a:pt x="29" y="38"/>
                  </a:cubicBezTo>
                  <a:cubicBezTo>
                    <a:pt x="28" y="38"/>
                    <a:pt x="27" y="38"/>
                    <a:pt x="27" y="39"/>
                  </a:cubicBezTo>
                  <a:cubicBezTo>
                    <a:pt x="26" y="41"/>
                    <a:pt x="25" y="43"/>
                    <a:pt x="25" y="45"/>
                  </a:cubicBezTo>
                  <a:cubicBezTo>
                    <a:pt x="25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7"/>
                    <a:pt x="23" y="48"/>
                    <a:pt x="23" y="49"/>
                  </a:cubicBezTo>
                  <a:cubicBezTo>
                    <a:pt x="24" y="51"/>
                    <a:pt x="24" y="53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8"/>
                    <a:pt x="23" y="57"/>
                  </a:cubicBezTo>
                  <a:cubicBezTo>
                    <a:pt x="23" y="55"/>
                    <a:pt x="23" y="52"/>
                    <a:pt x="21" y="50"/>
                  </a:cubicBezTo>
                  <a:cubicBezTo>
                    <a:pt x="20" y="50"/>
                    <a:pt x="20" y="50"/>
                    <a:pt x="20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0"/>
                    <a:pt x="19" y="50"/>
                    <a:pt x="19" y="49"/>
                  </a:cubicBezTo>
                  <a:cubicBezTo>
                    <a:pt x="20" y="48"/>
                    <a:pt x="20" y="47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19" y="46"/>
                    <a:pt x="18" y="46"/>
                  </a:cubicBezTo>
                  <a:cubicBezTo>
                    <a:pt x="17" y="46"/>
                    <a:pt x="15" y="47"/>
                    <a:pt x="14" y="49"/>
                  </a:cubicBezTo>
                  <a:cubicBezTo>
                    <a:pt x="14" y="49"/>
                    <a:pt x="14" y="49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5" y="46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4"/>
                    <a:pt x="16" y="43"/>
                    <a:pt x="17" y="43"/>
                  </a:cubicBezTo>
                  <a:cubicBezTo>
                    <a:pt x="17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2" y="42"/>
                    <a:pt x="22" y="42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7"/>
                    <a:pt x="23" y="36"/>
                  </a:cubicBezTo>
                  <a:cubicBezTo>
                    <a:pt x="23" y="36"/>
                    <a:pt x="23" y="35"/>
                    <a:pt x="22" y="35"/>
                  </a:cubicBezTo>
                  <a:cubicBezTo>
                    <a:pt x="20" y="36"/>
                    <a:pt x="18" y="37"/>
                    <a:pt x="17" y="38"/>
                  </a:cubicBezTo>
                  <a:cubicBezTo>
                    <a:pt x="16" y="38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8"/>
                    <a:pt x="14" y="37"/>
                    <a:pt x="12" y="36"/>
                  </a:cubicBezTo>
                  <a:cubicBezTo>
                    <a:pt x="11" y="38"/>
                    <a:pt x="11" y="39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2"/>
                    <a:pt x="13" y="42"/>
                  </a:cubicBezTo>
                  <a:cubicBezTo>
                    <a:pt x="12" y="42"/>
                    <a:pt x="13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1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2"/>
                    <a:pt x="11" y="41"/>
                    <a:pt x="11" y="41"/>
                  </a:cubicBezTo>
                  <a:cubicBezTo>
                    <a:pt x="10" y="40"/>
                    <a:pt x="11" y="39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7"/>
                    <a:pt x="7" y="38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8"/>
                    <a:pt x="5" y="38"/>
                    <a:pt x="5" y="39"/>
                  </a:cubicBezTo>
                  <a:cubicBezTo>
                    <a:pt x="5" y="40"/>
                    <a:pt x="5" y="42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5" y="44"/>
                    <a:pt x="5" y="44"/>
                  </a:cubicBezTo>
                  <a:cubicBezTo>
                    <a:pt x="5" y="44"/>
                    <a:pt x="4" y="44"/>
                    <a:pt x="4" y="44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6"/>
                    <a:pt x="3" y="46"/>
                    <a:pt x="3" y="46"/>
                  </a:cubicBezTo>
                  <a:cubicBezTo>
                    <a:pt x="4" y="46"/>
                    <a:pt x="4" y="46"/>
                    <a:pt x="4" y="47"/>
                  </a:cubicBezTo>
                  <a:cubicBezTo>
                    <a:pt x="4" y="47"/>
                    <a:pt x="3" y="47"/>
                    <a:pt x="3" y="47"/>
                  </a:cubicBezTo>
                  <a:cubicBezTo>
                    <a:pt x="2" y="47"/>
                    <a:pt x="1" y="47"/>
                    <a:pt x="2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3" y="50"/>
                    <a:pt x="3" y="51"/>
                    <a:pt x="3" y="52"/>
                  </a:cubicBezTo>
                  <a:cubicBezTo>
                    <a:pt x="3" y="53"/>
                    <a:pt x="3" y="53"/>
                    <a:pt x="3" y="54"/>
                  </a:cubicBezTo>
                  <a:cubicBezTo>
                    <a:pt x="2" y="55"/>
                    <a:pt x="2" y="55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3" y="57"/>
                    <a:pt x="4" y="57"/>
                  </a:cubicBezTo>
                  <a:cubicBezTo>
                    <a:pt x="4" y="59"/>
                    <a:pt x="5" y="61"/>
                    <a:pt x="5" y="63"/>
                  </a:cubicBezTo>
                  <a:cubicBezTo>
                    <a:pt x="5" y="64"/>
                    <a:pt x="6" y="64"/>
                    <a:pt x="6" y="63"/>
                  </a:cubicBezTo>
                  <a:cubicBezTo>
                    <a:pt x="7" y="63"/>
                    <a:pt x="8" y="61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7" y="56"/>
                    <a:pt x="8" y="57"/>
                  </a:cubicBezTo>
                  <a:cubicBezTo>
                    <a:pt x="9" y="58"/>
                    <a:pt x="8" y="59"/>
                    <a:pt x="9" y="59"/>
                  </a:cubicBezTo>
                  <a:cubicBezTo>
                    <a:pt x="10" y="59"/>
                    <a:pt x="10" y="59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11" y="57"/>
                    <a:pt x="11" y="56"/>
                  </a:cubicBezTo>
                  <a:cubicBezTo>
                    <a:pt x="11" y="58"/>
                    <a:pt x="10" y="59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0" y="60"/>
                    <a:pt x="10" y="60"/>
                  </a:cubicBezTo>
                  <a:cubicBezTo>
                    <a:pt x="9" y="60"/>
                    <a:pt x="10" y="61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3"/>
                    <a:pt x="9" y="63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8" y="65"/>
                    <a:pt x="8" y="65"/>
                    <a:pt x="9" y="66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1" y="69"/>
                    <a:pt x="11" y="68"/>
                    <a:pt x="12" y="68"/>
                  </a:cubicBezTo>
                  <a:cubicBezTo>
                    <a:pt x="12" y="68"/>
                    <a:pt x="12" y="68"/>
                    <a:pt x="12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3" y="70"/>
                    <a:pt x="14" y="70"/>
                    <a:pt x="13" y="71"/>
                  </a:cubicBezTo>
                  <a:cubicBezTo>
                    <a:pt x="13" y="71"/>
                    <a:pt x="12" y="71"/>
                    <a:pt x="12" y="71"/>
                  </a:cubicBezTo>
                  <a:cubicBezTo>
                    <a:pt x="11" y="70"/>
                    <a:pt x="10" y="70"/>
                    <a:pt x="10" y="70"/>
                  </a:cubicBezTo>
                  <a:cubicBezTo>
                    <a:pt x="9" y="69"/>
                    <a:pt x="8" y="69"/>
                    <a:pt x="7" y="68"/>
                  </a:cubicBezTo>
                  <a:cubicBezTo>
                    <a:pt x="7" y="68"/>
                    <a:pt x="6" y="68"/>
                    <a:pt x="6" y="69"/>
                  </a:cubicBezTo>
                  <a:cubicBezTo>
                    <a:pt x="6" y="69"/>
                    <a:pt x="6" y="70"/>
                    <a:pt x="6" y="70"/>
                  </a:cubicBezTo>
                  <a:cubicBezTo>
                    <a:pt x="7" y="71"/>
                    <a:pt x="7" y="72"/>
                    <a:pt x="9" y="73"/>
                  </a:cubicBezTo>
                  <a:cubicBezTo>
                    <a:pt x="9" y="73"/>
                    <a:pt x="10" y="73"/>
                    <a:pt x="10" y="74"/>
                  </a:cubicBezTo>
                  <a:cubicBezTo>
                    <a:pt x="9" y="74"/>
                    <a:pt x="8" y="74"/>
                    <a:pt x="8" y="75"/>
                  </a:cubicBezTo>
                  <a:cubicBezTo>
                    <a:pt x="8" y="76"/>
                    <a:pt x="8" y="76"/>
                    <a:pt x="8" y="77"/>
                  </a:cubicBezTo>
                  <a:cubicBezTo>
                    <a:pt x="8" y="77"/>
                    <a:pt x="9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9"/>
                    <a:pt x="9" y="79"/>
                    <a:pt x="10" y="80"/>
                  </a:cubicBezTo>
                  <a:cubicBezTo>
                    <a:pt x="10" y="81"/>
                    <a:pt x="10" y="81"/>
                    <a:pt x="11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2"/>
                    <a:pt x="13" y="83"/>
                    <a:pt x="13" y="83"/>
                  </a:cubicBezTo>
                  <a:cubicBezTo>
                    <a:pt x="14" y="84"/>
                    <a:pt x="17" y="84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2"/>
                    <a:pt x="19" y="83"/>
                  </a:cubicBezTo>
                  <a:cubicBezTo>
                    <a:pt x="19" y="83"/>
                    <a:pt x="19" y="84"/>
                    <a:pt x="18" y="84"/>
                  </a:cubicBezTo>
                  <a:cubicBezTo>
                    <a:pt x="17" y="85"/>
                    <a:pt x="15" y="85"/>
                    <a:pt x="14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3" y="86"/>
                    <a:pt x="13" y="87"/>
                    <a:pt x="14" y="88"/>
                  </a:cubicBezTo>
                  <a:cubicBezTo>
                    <a:pt x="15" y="89"/>
                    <a:pt x="16" y="90"/>
                    <a:pt x="16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7" y="93"/>
                    <a:pt x="17" y="94"/>
                  </a:cubicBezTo>
                  <a:cubicBezTo>
                    <a:pt x="17" y="95"/>
                    <a:pt x="17" y="94"/>
                    <a:pt x="18" y="94"/>
                  </a:cubicBezTo>
                  <a:cubicBezTo>
                    <a:pt x="19" y="94"/>
                    <a:pt x="20" y="95"/>
                    <a:pt x="21" y="95"/>
                  </a:cubicBezTo>
                  <a:cubicBezTo>
                    <a:pt x="21" y="95"/>
                    <a:pt x="22" y="95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4"/>
                    <a:pt x="22" y="93"/>
                    <a:pt x="23" y="93"/>
                  </a:cubicBezTo>
                  <a:cubicBezTo>
                    <a:pt x="24" y="94"/>
                    <a:pt x="23" y="93"/>
                    <a:pt x="23" y="92"/>
                  </a:cubicBezTo>
                  <a:cubicBezTo>
                    <a:pt x="23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3"/>
                  </a:cubicBezTo>
                  <a:cubicBezTo>
                    <a:pt x="24" y="92"/>
                    <a:pt x="26" y="92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5" y="90"/>
                    <a:pt x="25" y="90"/>
                  </a:cubicBezTo>
                  <a:cubicBezTo>
                    <a:pt x="25" y="90"/>
                    <a:pt x="24" y="90"/>
                    <a:pt x="25" y="90"/>
                  </a:cubicBezTo>
                  <a:cubicBezTo>
                    <a:pt x="26" y="89"/>
                    <a:pt x="25" y="89"/>
                    <a:pt x="25" y="89"/>
                  </a:cubicBezTo>
                  <a:cubicBezTo>
                    <a:pt x="25" y="88"/>
                    <a:pt x="24" y="88"/>
                    <a:pt x="25" y="88"/>
                  </a:cubicBezTo>
                  <a:cubicBezTo>
                    <a:pt x="25" y="87"/>
                    <a:pt x="25" y="88"/>
                    <a:pt x="26" y="88"/>
                  </a:cubicBezTo>
                  <a:cubicBezTo>
                    <a:pt x="26" y="89"/>
                    <a:pt x="28" y="88"/>
                    <a:pt x="28" y="89"/>
                  </a:cubicBezTo>
                  <a:cubicBezTo>
                    <a:pt x="28" y="89"/>
                    <a:pt x="29" y="89"/>
                    <a:pt x="29" y="88"/>
                  </a:cubicBezTo>
                  <a:cubicBezTo>
                    <a:pt x="29" y="88"/>
                    <a:pt x="28" y="86"/>
                    <a:pt x="27" y="86"/>
                  </a:cubicBezTo>
                  <a:cubicBezTo>
                    <a:pt x="26" y="86"/>
                    <a:pt x="25" y="86"/>
                    <a:pt x="26" y="8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3"/>
                    <a:pt x="26" y="83"/>
                    <a:pt x="27" y="83"/>
                  </a:cubicBezTo>
                  <a:cubicBezTo>
                    <a:pt x="27" y="83"/>
                    <a:pt x="28" y="83"/>
                    <a:pt x="28" y="83"/>
                  </a:cubicBezTo>
                  <a:cubicBezTo>
                    <a:pt x="27" y="81"/>
                    <a:pt x="27" y="79"/>
                    <a:pt x="26" y="78"/>
                  </a:cubicBezTo>
                  <a:cubicBezTo>
                    <a:pt x="26" y="78"/>
                    <a:pt x="26" y="78"/>
                    <a:pt x="26" y="77"/>
                  </a:cubicBezTo>
                  <a:cubicBezTo>
                    <a:pt x="27" y="78"/>
                    <a:pt x="27" y="78"/>
                    <a:pt x="28" y="77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30" y="79"/>
                    <a:pt x="29" y="80"/>
                  </a:cubicBezTo>
                  <a:cubicBezTo>
                    <a:pt x="29" y="80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0"/>
                    <a:pt x="32" y="79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7"/>
                    <a:pt x="32" y="76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4"/>
                  </a:cubicBezTo>
                  <a:cubicBezTo>
                    <a:pt x="33" y="74"/>
                    <a:pt x="33" y="73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5"/>
                    <a:pt x="33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6"/>
                    <a:pt x="34" y="76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9"/>
                    <a:pt x="34" y="80"/>
                    <a:pt x="33" y="81"/>
                  </a:cubicBezTo>
                  <a:cubicBezTo>
                    <a:pt x="33" y="81"/>
                    <a:pt x="32" y="82"/>
                    <a:pt x="32" y="83"/>
                  </a:cubicBezTo>
                  <a:cubicBezTo>
                    <a:pt x="33" y="84"/>
                    <a:pt x="32" y="85"/>
                    <a:pt x="33" y="85"/>
                  </a:cubicBezTo>
                  <a:cubicBezTo>
                    <a:pt x="34" y="86"/>
                    <a:pt x="35" y="86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6" y="86"/>
                    <a:pt x="37" y="86"/>
                    <a:pt x="37" y="85"/>
                  </a:cubicBezTo>
                  <a:cubicBezTo>
                    <a:pt x="38" y="84"/>
                    <a:pt x="40" y="83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1" y="81"/>
                    <a:pt x="41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1"/>
                    <a:pt x="42" y="82"/>
                    <a:pt x="42" y="82"/>
                  </a:cubicBezTo>
                  <a:cubicBezTo>
                    <a:pt x="41" y="83"/>
                    <a:pt x="41" y="84"/>
                    <a:pt x="41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40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8"/>
                    <a:pt x="42" y="88"/>
                    <a:pt x="43" y="89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3" y="89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90"/>
                    <a:pt x="43" y="90"/>
                    <a:pt x="43" y="90"/>
                  </a:cubicBezTo>
                  <a:cubicBezTo>
                    <a:pt x="42" y="90"/>
                    <a:pt x="40" y="90"/>
                    <a:pt x="39" y="90"/>
                  </a:cubicBezTo>
                  <a:cubicBezTo>
                    <a:pt x="38" y="89"/>
                    <a:pt x="37" y="90"/>
                    <a:pt x="36" y="90"/>
                  </a:cubicBezTo>
                  <a:cubicBezTo>
                    <a:pt x="35" y="91"/>
                    <a:pt x="34" y="92"/>
                    <a:pt x="35" y="93"/>
                  </a:cubicBezTo>
                  <a:cubicBezTo>
                    <a:pt x="36" y="93"/>
                    <a:pt x="36" y="94"/>
                    <a:pt x="35" y="94"/>
                  </a:cubicBezTo>
                  <a:cubicBezTo>
                    <a:pt x="33" y="93"/>
                    <a:pt x="33" y="93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1" y="96"/>
                    <a:pt x="31" y="97"/>
                    <a:pt x="31" y="97"/>
                  </a:cubicBezTo>
                  <a:cubicBezTo>
                    <a:pt x="31" y="98"/>
                    <a:pt x="30" y="98"/>
                    <a:pt x="30" y="98"/>
                  </a:cubicBezTo>
                  <a:cubicBezTo>
                    <a:pt x="29" y="97"/>
                    <a:pt x="27" y="98"/>
                    <a:pt x="26" y="98"/>
                  </a:cubicBezTo>
                  <a:cubicBezTo>
                    <a:pt x="26" y="98"/>
                    <a:pt x="25" y="98"/>
                    <a:pt x="25" y="99"/>
                  </a:cubicBezTo>
                  <a:cubicBezTo>
                    <a:pt x="25" y="100"/>
                    <a:pt x="24" y="99"/>
                    <a:pt x="24" y="99"/>
                  </a:cubicBezTo>
                  <a:cubicBezTo>
                    <a:pt x="24" y="98"/>
                    <a:pt x="23" y="98"/>
                    <a:pt x="23" y="98"/>
                  </a:cubicBezTo>
                  <a:cubicBezTo>
                    <a:pt x="22" y="99"/>
                    <a:pt x="21" y="100"/>
                    <a:pt x="21" y="101"/>
                  </a:cubicBezTo>
                  <a:cubicBezTo>
                    <a:pt x="21" y="102"/>
                    <a:pt x="21" y="104"/>
                    <a:pt x="22" y="105"/>
                  </a:cubicBezTo>
                  <a:cubicBezTo>
                    <a:pt x="22" y="106"/>
                    <a:pt x="22" y="106"/>
                    <a:pt x="22" y="107"/>
                  </a:cubicBezTo>
                  <a:cubicBezTo>
                    <a:pt x="22" y="107"/>
                    <a:pt x="23" y="108"/>
                    <a:pt x="22" y="109"/>
                  </a:cubicBezTo>
                  <a:cubicBezTo>
                    <a:pt x="22" y="109"/>
                    <a:pt x="22" y="110"/>
                    <a:pt x="23" y="110"/>
                  </a:cubicBezTo>
                  <a:cubicBezTo>
                    <a:pt x="23" y="110"/>
                    <a:pt x="23" y="110"/>
                    <a:pt x="24" y="110"/>
                  </a:cubicBezTo>
                  <a:cubicBezTo>
                    <a:pt x="24" y="109"/>
                    <a:pt x="25" y="109"/>
                    <a:pt x="26" y="109"/>
                  </a:cubicBezTo>
                  <a:cubicBezTo>
                    <a:pt x="27" y="110"/>
                    <a:pt x="27" y="109"/>
                    <a:pt x="27" y="109"/>
                  </a:cubicBezTo>
                  <a:cubicBezTo>
                    <a:pt x="28" y="109"/>
                    <a:pt x="29" y="109"/>
                    <a:pt x="30" y="108"/>
                  </a:cubicBezTo>
                  <a:cubicBezTo>
                    <a:pt x="30" y="108"/>
                    <a:pt x="31" y="108"/>
                    <a:pt x="31" y="108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2" y="106"/>
                    <a:pt x="34" y="105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7" y="107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0" y="107"/>
                    <a:pt x="41" y="106"/>
                    <a:pt x="42" y="106"/>
                  </a:cubicBezTo>
                  <a:cubicBezTo>
                    <a:pt x="42" y="106"/>
                    <a:pt x="42" y="105"/>
                    <a:pt x="43" y="106"/>
                  </a:cubicBezTo>
                  <a:cubicBezTo>
                    <a:pt x="43" y="106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8"/>
                    <a:pt x="40" y="108"/>
                    <a:pt x="39" y="109"/>
                  </a:cubicBezTo>
                  <a:cubicBezTo>
                    <a:pt x="38" y="109"/>
                    <a:pt x="38" y="109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09"/>
                    <a:pt x="36" y="109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3" y="110"/>
                    <a:pt x="32" y="111"/>
                    <a:pt x="30" y="112"/>
                  </a:cubicBezTo>
                  <a:cubicBezTo>
                    <a:pt x="30" y="112"/>
                    <a:pt x="29" y="112"/>
                    <a:pt x="29" y="113"/>
                  </a:cubicBezTo>
                  <a:cubicBezTo>
                    <a:pt x="29" y="113"/>
                    <a:pt x="30" y="114"/>
                    <a:pt x="30" y="114"/>
                  </a:cubicBezTo>
                  <a:cubicBezTo>
                    <a:pt x="31" y="114"/>
                    <a:pt x="33" y="114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6" y="115"/>
                    <a:pt x="37" y="116"/>
                    <a:pt x="38" y="117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17"/>
                    <a:pt x="37" y="118"/>
                    <a:pt x="36" y="117"/>
                  </a:cubicBezTo>
                  <a:cubicBezTo>
                    <a:pt x="36" y="116"/>
                    <a:pt x="36" y="117"/>
                    <a:pt x="35" y="117"/>
                  </a:cubicBezTo>
                  <a:cubicBezTo>
                    <a:pt x="34" y="117"/>
                    <a:pt x="33" y="116"/>
                    <a:pt x="31" y="116"/>
                  </a:cubicBezTo>
                  <a:cubicBezTo>
                    <a:pt x="30" y="116"/>
                    <a:pt x="30" y="116"/>
                    <a:pt x="29" y="117"/>
                  </a:cubicBezTo>
                  <a:cubicBezTo>
                    <a:pt x="29" y="118"/>
                    <a:pt x="28" y="118"/>
                    <a:pt x="27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6"/>
                    <a:pt x="28" y="115"/>
                    <a:pt x="26" y="115"/>
                  </a:cubicBezTo>
                  <a:cubicBezTo>
                    <a:pt x="25" y="115"/>
                    <a:pt x="24" y="116"/>
                    <a:pt x="24" y="116"/>
                  </a:cubicBezTo>
                  <a:cubicBezTo>
                    <a:pt x="23" y="117"/>
                    <a:pt x="23" y="117"/>
                    <a:pt x="24" y="118"/>
                  </a:cubicBezTo>
                  <a:cubicBezTo>
                    <a:pt x="24" y="118"/>
                    <a:pt x="24" y="119"/>
                    <a:pt x="24" y="119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5" y="122"/>
                    <a:pt x="26" y="124"/>
                    <a:pt x="26" y="126"/>
                  </a:cubicBezTo>
                  <a:cubicBezTo>
                    <a:pt x="26" y="127"/>
                    <a:pt x="27" y="127"/>
                    <a:pt x="27" y="127"/>
                  </a:cubicBezTo>
                  <a:cubicBezTo>
                    <a:pt x="29" y="127"/>
                    <a:pt x="29" y="128"/>
                    <a:pt x="30" y="128"/>
                  </a:cubicBezTo>
                  <a:cubicBezTo>
                    <a:pt x="31" y="129"/>
                    <a:pt x="31" y="129"/>
                    <a:pt x="31" y="130"/>
                  </a:cubicBezTo>
                  <a:cubicBezTo>
                    <a:pt x="31" y="131"/>
                    <a:pt x="32" y="132"/>
                    <a:pt x="33" y="133"/>
                  </a:cubicBezTo>
                  <a:cubicBezTo>
                    <a:pt x="34" y="133"/>
                    <a:pt x="36" y="133"/>
                    <a:pt x="37" y="132"/>
                  </a:cubicBezTo>
                  <a:cubicBezTo>
                    <a:pt x="37" y="132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1"/>
                    <a:pt x="38" y="131"/>
                    <a:pt x="38" y="131"/>
                  </a:cubicBezTo>
                  <a:cubicBezTo>
                    <a:pt x="38" y="132"/>
                    <a:pt x="39" y="133"/>
                    <a:pt x="40" y="132"/>
                  </a:cubicBezTo>
                  <a:cubicBezTo>
                    <a:pt x="40" y="132"/>
                    <a:pt x="40" y="131"/>
                    <a:pt x="40" y="131"/>
                  </a:cubicBezTo>
                  <a:cubicBezTo>
                    <a:pt x="40" y="131"/>
                    <a:pt x="40" y="130"/>
                    <a:pt x="40" y="131"/>
                  </a:cubicBezTo>
                  <a:cubicBezTo>
                    <a:pt x="41" y="131"/>
                    <a:pt x="43" y="130"/>
                    <a:pt x="42" y="132"/>
                  </a:cubicBezTo>
                  <a:cubicBezTo>
                    <a:pt x="41" y="133"/>
                    <a:pt x="42" y="133"/>
                    <a:pt x="42" y="133"/>
                  </a:cubicBezTo>
                  <a:cubicBezTo>
                    <a:pt x="41" y="134"/>
                    <a:pt x="39" y="133"/>
                    <a:pt x="40" y="136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9" y="135"/>
                    <a:pt x="39" y="134"/>
                    <a:pt x="38" y="134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4"/>
                    <a:pt x="35" y="135"/>
                    <a:pt x="34" y="136"/>
                  </a:cubicBezTo>
                  <a:cubicBezTo>
                    <a:pt x="35" y="138"/>
                    <a:pt x="37" y="140"/>
                    <a:pt x="38" y="141"/>
                  </a:cubicBezTo>
                  <a:cubicBezTo>
                    <a:pt x="38" y="141"/>
                    <a:pt x="39" y="141"/>
                    <a:pt x="39" y="141"/>
                  </a:cubicBezTo>
                  <a:cubicBezTo>
                    <a:pt x="40" y="142"/>
                    <a:pt x="41" y="142"/>
                    <a:pt x="40" y="142"/>
                  </a:cubicBezTo>
                  <a:cubicBezTo>
                    <a:pt x="39" y="143"/>
                    <a:pt x="40" y="145"/>
                    <a:pt x="39" y="146"/>
                  </a:cubicBezTo>
                  <a:cubicBezTo>
                    <a:pt x="40" y="146"/>
                    <a:pt x="40" y="144"/>
                    <a:pt x="41" y="145"/>
                  </a:cubicBezTo>
                  <a:cubicBezTo>
                    <a:pt x="42" y="146"/>
                    <a:pt x="42" y="146"/>
                    <a:pt x="43" y="146"/>
                  </a:cubicBezTo>
                  <a:cubicBezTo>
                    <a:pt x="44" y="145"/>
                    <a:pt x="45" y="144"/>
                    <a:pt x="45" y="143"/>
                  </a:cubicBezTo>
                  <a:cubicBezTo>
                    <a:pt x="45" y="142"/>
                    <a:pt x="46" y="142"/>
                    <a:pt x="45" y="141"/>
                  </a:cubicBezTo>
                  <a:cubicBezTo>
                    <a:pt x="45" y="140"/>
                    <a:pt x="45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39"/>
                    <a:pt x="44" y="139"/>
                  </a:cubicBezTo>
                  <a:cubicBezTo>
                    <a:pt x="45" y="138"/>
                    <a:pt x="45" y="137"/>
                    <a:pt x="46" y="135"/>
                  </a:cubicBezTo>
                  <a:cubicBezTo>
                    <a:pt x="47" y="133"/>
                    <a:pt x="47" y="133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1"/>
                    <a:pt x="47" y="132"/>
                    <a:pt x="47" y="131"/>
                  </a:cubicBezTo>
                  <a:cubicBezTo>
                    <a:pt x="47" y="129"/>
                    <a:pt x="47" y="127"/>
                    <a:pt x="48" y="125"/>
                  </a:cubicBezTo>
                  <a:cubicBezTo>
                    <a:pt x="48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4"/>
                  </a:cubicBezTo>
                  <a:cubicBezTo>
                    <a:pt x="47" y="124"/>
                    <a:pt x="47" y="124"/>
                    <a:pt x="47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8" y="121"/>
                    <a:pt x="48" y="121"/>
                    <a:pt x="47" y="121"/>
                  </a:cubicBezTo>
                  <a:cubicBezTo>
                    <a:pt x="46" y="121"/>
                    <a:pt x="47" y="121"/>
                    <a:pt x="48" y="120"/>
                  </a:cubicBezTo>
                  <a:cubicBezTo>
                    <a:pt x="49" y="119"/>
                    <a:pt x="49" y="118"/>
                    <a:pt x="48" y="116"/>
                  </a:cubicBezTo>
                  <a:cubicBezTo>
                    <a:pt x="48" y="116"/>
                    <a:pt x="48" y="115"/>
                    <a:pt x="48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50" y="116"/>
                    <a:pt x="50" y="116"/>
                    <a:pt x="51" y="117"/>
                  </a:cubicBezTo>
                  <a:cubicBezTo>
                    <a:pt x="51" y="117"/>
                    <a:pt x="52" y="118"/>
                    <a:pt x="53" y="117"/>
                  </a:cubicBezTo>
                  <a:cubicBezTo>
                    <a:pt x="53" y="116"/>
                    <a:pt x="53" y="114"/>
                    <a:pt x="53" y="113"/>
                  </a:cubicBezTo>
                  <a:cubicBezTo>
                    <a:pt x="53" y="112"/>
                    <a:pt x="53" y="111"/>
                    <a:pt x="53" y="111"/>
                  </a:cubicBezTo>
                  <a:cubicBezTo>
                    <a:pt x="53" y="111"/>
                    <a:pt x="54" y="110"/>
                    <a:pt x="54" y="110"/>
                  </a:cubicBezTo>
                  <a:cubicBezTo>
                    <a:pt x="54" y="109"/>
                    <a:pt x="55" y="108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6"/>
                    <a:pt x="53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4" y="106"/>
                    <a:pt x="53" y="106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2" y="104"/>
                    <a:pt x="52" y="104"/>
                    <a:pt x="53" y="104"/>
                  </a:cubicBezTo>
                  <a:cubicBezTo>
                    <a:pt x="54" y="104"/>
                    <a:pt x="54" y="103"/>
                    <a:pt x="54" y="102"/>
                  </a:cubicBezTo>
                  <a:cubicBezTo>
                    <a:pt x="54" y="101"/>
                    <a:pt x="53" y="101"/>
                    <a:pt x="54" y="100"/>
                  </a:cubicBezTo>
                  <a:cubicBezTo>
                    <a:pt x="54" y="100"/>
                    <a:pt x="55" y="100"/>
                    <a:pt x="56" y="100"/>
                  </a:cubicBezTo>
                  <a:cubicBezTo>
                    <a:pt x="56" y="101"/>
                    <a:pt x="57" y="100"/>
                    <a:pt x="57" y="100"/>
                  </a:cubicBezTo>
                  <a:cubicBezTo>
                    <a:pt x="59" y="98"/>
                    <a:pt x="58" y="96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7" y="95"/>
                    <a:pt x="57" y="95"/>
                  </a:cubicBezTo>
                  <a:cubicBezTo>
                    <a:pt x="57" y="95"/>
                    <a:pt x="58" y="95"/>
                    <a:pt x="58" y="95"/>
                  </a:cubicBezTo>
                  <a:cubicBezTo>
                    <a:pt x="59" y="94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2"/>
                    <a:pt x="57" y="92"/>
                    <a:pt x="57" y="91"/>
                  </a:cubicBezTo>
                  <a:cubicBezTo>
                    <a:pt x="56" y="91"/>
                    <a:pt x="56" y="91"/>
                    <a:pt x="57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8" y="91"/>
                    <a:pt x="58" y="90"/>
                    <a:pt x="58" y="89"/>
                  </a:cubicBezTo>
                  <a:cubicBezTo>
                    <a:pt x="58" y="88"/>
                    <a:pt x="58" y="88"/>
                    <a:pt x="58" y="87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9" y="86"/>
                    <a:pt x="60" y="85"/>
                    <a:pt x="61" y="85"/>
                  </a:cubicBezTo>
                  <a:cubicBezTo>
                    <a:pt x="62" y="84"/>
                    <a:pt x="63" y="84"/>
                    <a:pt x="62" y="83"/>
                  </a:cubicBezTo>
                  <a:cubicBezTo>
                    <a:pt x="62" y="83"/>
                    <a:pt x="62" y="83"/>
                    <a:pt x="62" y="82"/>
                  </a:cubicBezTo>
                  <a:cubicBezTo>
                    <a:pt x="62" y="81"/>
                    <a:pt x="63" y="81"/>
                    <a:pt x="64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6" y="79"/>
                    <a:pt x="67" y="79"/>
                    <a:pt x="68" y="78"/>
                  </a:cubicBezTo>
                  <a:close/>
                  <a:moveTo>
                    <a:pt x="56" y="53"/>
                  </a:move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lose/>
                  <a:moveTo>
                    <a:pt x="32" y="75"/>
                  </a:move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lose/>
                  <a:moveTo>
                    <a:pt x="94" y="107"/>
                  </a:moveTo>
                  <a:cubicBezTo>
                    <a:pt x="94" y="106"/>
                    <a:pt x="92" y="105"/>
                    <a:pt x="91" y="106"/>
                  </a:cubicBezTo>
                  <a:cubicBezTo>
                    <a:pt x="90" y="107"/>
                    <a:pt x="89" y="106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3"/>
                    <a:pt x="87" y="102"/>
                    <a:pt x="87" y="101"/>
                  </a:cubicBezTo>
                  <a:cubicBezTo>
                    <a:pt x="86" y="99"/>
                    <a:pt x="86" y="98"/>
                    <a:pt x="87" y="97"/>
                  </a:cubicBezTo>
                  <a:cubicBezTo>
                    <a:pt x="87" y="96"/>
                    <a:pt x="85" y="93"/>
                    <a:pt x="84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2" y="94"/>
                    <a:pt x="81" y="95"/>
                  </a:cubicBezTo>
                  <a:cubicBezTo>
                    <a:pt x="80" y="95"/>
                    <a:pt x="79" y="95"/>
                    <a:pt x="79" y="95"/>
                  </a:cubicBezTo>
                  <a:cubicBezTo>
                    <a:pt x="76" y="94"/>
                    <a:pt x="72" y="96"/>
                    <a:pt x="71" y="97"/>
                  </a:cubicBezTo>
                  <a:cubicBezTo>
                    <a:pt x="70" y="98"/>
                    <a:pt x="70" y="98"/>
                    <a:pt x="70" y="99"/>
                  </a:cubicBezTo>
                  <a:cubicBezTo>
                    <a:pt x="71" y="100"/>
                    <a:pt x="72" y="102"/>
                    <a:pt x="73" y="103"/>
                  </a:cubicBezTo>
                  <a:cubicBezTo>
                    <a:pt x="75" y="104"/>
                    <a:pt x="75" y="104"/>
                    <a:pt x="75" y="106"/>
                  </a:cubicBezTo>
                  <a:cubicBezTo>
                    <a:pt x="74" y="106"/>
                    <a:pt x="74" y="107"/>
                    <a:pt x="74" y="107"/>
                  </a:cubicBezTo>
                  <a:cubicBezTo>
                    <a:pt x="74" y="109"/>
                    <a:pt x="72" y="110"/>
                    <a:pt x="73" y="112"/>
                  </a:cubicBezTo>
                  <a:cubicBezTo>
                    <a:pt x="73" y="113"/>
                    <a:pt x="73" y="114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0" y="116"/>
                    <a:pt x="71" y="117"/>
                    <a:pt x="70" y="119"/>
                  </a:cubicBezTo>
                  <a:cubicBezTo>
                    <a:pt x="70" y="119"/>
                    <a:pt x="71" y="119"/>
                    <a:pt x="71" y="119"/>
                  </a:cubicBezTo>
                  <a:cubicBezTo>
                    <a:pt x="72" y="119"/>
                    <a:pt x="72" y="119"/>
                    <a:pt x="73" y="119"/>
                  </a:cubicBezTo>
                  <a:cubicBezTo>
                    <a:pt x="74" y="118"/>
                    <a:pt x="75" y="117"/>
                    <a:pt x="76" y="118"/>
                  </a:cubicBezTo>
                  <a:cubicBezTo>
                    <a:pt x="77" y="118"/>
                    <a:pt x="78" y="117"/>
                    <a:pt x="79" y="116"/>
                  </a:cubicBezTo>
                  <a:cubicBezTo>
                    <a:pt x="80" y="115"/>
                    <a:pt x="80" y="114"/>
                    <a:pt x="82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3" y="116"/>
                    <a:pt x="83" y="117"/>
                    <a:pt x="83" y="118"/>
                  </a:cubicBezTo>
                  <a:cubicBezTo>
                    <a:pt x="84" y="119"/>
                    <a:pt x="84" y="119"/>
                    <a:pt x="83" y="119"/>
                  </a:cubicBezTo>
                  <a:cubicBezTo>
                    <a:pt x="82" y="120"/>
                    <a:pt x="83" y="121"/>
                    <a:pt x="83" y="122"/>
                  </a:cubicBezTo>
                  <a:cubicBezTo>
                    <a:pt x="83" y="123"/>
                    <a:pt x="82" y="123"/>
                    <a:pt x="82" y="124"/>
                  </a:cubicBezTo>
                  <a:cubicBezTo>
                    <a:pt x="82" y="124"/>
                    <a:pt x="82" y="125"/>
                    <a:pt x="82" y="125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5" y="124"/>
                    <a:pt x="86" y="122"/>
                    <a:pt x="87" y="121"/>
                  </a:cubicBezTo>
                  <a:cubicBezTo>
                    <a:pt x="88" y="120"/>
                    <a:pt x="89" y="119"/>
                    <a:pt x="90" y="117"/>
                  </a:cubicBezTo>
                  <a:cubicBezTo>
                    <a:pt x="90" y="116"/>
                    <a:pt x="91" y="116"/>
                    <a:pt x="92" y="115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3" y="115"/>
                    <a:pt x="93" y="115"/>
                    <a:pt x="92" y="113"/>
                  </a:cubicBezTo>
                  <a:cubicBezTo>
                    <a:pt x="94" y="113"/>
                    <a:pt x="94" y="112"/>
                    <a:pt x="93" y="111"/>
                  </a:cubicBezTo>
                  <a:cubicBezTo>
                    <a:pt x="93" y="110"/>
                    <a:pt x="93" y="109"/>
                    <a:pt x="94" y="108"/>
                  </a:cubicBezTo>
                  <a:cubicBezTo>
                    <a:pt x="94" y="107"/>
                    <a:pt x="94" y="107"/>
                    <a:pt x="94" y="107"/>
                  </a:cubicBezTo>
                  <a:close/>
                  <a:moveTo>
                    <a:pt x="156" y="22"/>
                  </a:moveTo>
                  <a:cubicBezTo>
                    <a:pt x="156" y="23"/>
                    <a:pt x="156" y="24"/>
                    <a:pt x="154" y="24"/>
                  </a:cubicBezTo>
                  <a:cubicBezTo>
                    <a:pt x="152" y="25"/>
                    <a:pt x="150" y="26"/>
                    <a:pt x="148" y="26"/>
                  </a:cubicBezTo>
                  <a:cubicBezTo>
                    <a:pt x="147" y="26"/>
                    <a:pt x="146" y="28"/>
                    <a:pt x="145" y="28"/>
                  </a:cubicBezTo>
                  <a:cubicBezTo>
                    <a:pt x="144" y="28"/>
                    <a:pt x="143" y="28"/>
                    <a:pt x="143" y="27"/>
                  </a:cubicBezTo>
                  <a:cubicBezTo>
                    <a:pt x="142" y="25"/>
                    <a:pt x="143" y="23"/>
                    <a:pt x="144" y="22"/>
                  </a:cubicBezTo>
                  <a:cubicBezTo>
                    <a:pt x="146" y="21"/>
                    <a:pt x="147" y="20"/>
                    <a:pt x="148" y="19"/>
                  </a:cubicBezTo>
                  <a:cubicBezTo>
                    <a:pt x="149" y="18"/>
                    <a:pt x="150" y="18"/>
                    <a:pt x="152" y="17"/>
                  </a:cubicBezTo>
                  <a:cubicBezTo>
                    <a:pt x="152" y="17"/>
                    <a:pt x="153" y="17"/>
                    <a:pt x="154" y="18"/>
                  </a:cubicBezTo>
                  <a:cubicBezTo>
                    <a:pt x="155" y="19"/>
                    <a:pt x="156" y="20"/>
                    <a:pt x="156" y="22"/>
                  </a:cubicBezTo>
                  <a:close/>
                  <a:moveTo>
                    <a:pt x="70" y="94"/>
                  </a:moveTo>
                  <a:cubicBezTo>
                    <a:pt x="69" y="94"/>
                    <a:pt x="70" y="93"/>
                    <a:pt x="70" y="93"/>
                  </a:cubicBezTo>
                  <a:cubicBezTo>
                    <a:pt x="70" y="92"/>
                    <a:pt x="69" y="91"/>
                    <a:pt x="69" y="91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9" y="87"/>
                    <a:pt x="68" y="86"/>
                    <a:pt x="67" y="86"/>
                  </a:cubicBezTo>
                  <a:cubicBezTo>
                    <a:pt x="67" y="86"/>
                    <a:pt x="66" y="86"/>
                    <a:pt x="66" y="85"/>
                  </a:cubicBezTo>
                  <a:cubicBezTo>
                    <a:pt x="66" y="85"/>
                    <a:pt x="66" y="84"/>
                    <a:pt x="67" y="84"/>
                  </a:cubicBezTo>
                  <a:cubicBezTo>
                    <a:pt x="68" y="84"/>
                    <a:pt x="70" y="83"/>
                    <a:pt x="71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1"/>
                    <a:pt x="72" y="80"/>
                    <a:pt x="73" y="80"/>
                  </a:cubicBezTo>
                  <a:cubicBezTo>
                    <a:pt x="74" y="80"/>
                    <a:pt x="74" y="81"/>
                    <a:pt x="74" y="81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1"/>
                    <a:pt x="75" y="80"/>
                    <a:pt x="76" y="81"/>
                  </a:cubicBezTo>
                  <a:cubicBezTo>
                    <a:pt x="77" y="82"/>
                    <a:pt x="78" y="82"/>
                    <a:pt x="78" y="83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85"/>
                    <a:pt x="79" y="85"/>
                    <a:pt x="79" y="86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7"/>
                    <a:pt x="79" y="87"/>
                    <a:pt x="79" y="88"/>
                  </a:cubicBezTo>
                  <a:cubicBezTo>
                    <a:pt x="80" y="90"/>
                    <a:pt x="79" y="91"/>
                    <a:pt x="79" y="92"/>
                  </a:cubicBezTo>
                  <a:cubicBezTo>
                    <a:pt x="79" y="93"/>
                    <a:pt x="78" y="93"/>
                    <a:pt x="77" y="93"/>
                  </a:cubicBezTo>
                  <a:cubicBezTo>
                    <a:pt x="77" y="94"/>
                    <a:pt x="76" y="93"/>
                    <a:pt x="76" y="93"/>
                  </a:cubicBezTo>
                  <a:cubicBezTo>
                    <a:pt x="75" y="93"/>
                    <a:pt x="73" y="94"/>
                    <a:pt x="72" y="94"/>
                  </a:cubicBezTo>
                  <a:cubicBezTo>
                    <a:pt x="71" y="95"/>
                    <a:pt x="71" y="93"/>
                    <a:pt x="70" y="94"/>
                  </a:cubicBezTo>
                  <a:close/>
                  <a:moveTo>
                    <a:pt x="130" y="71"/>
                  </a:moveTo>
                  <a:cubicBezTo>
                    <a:pt x="130" y="71"/>
                    <a:pt x="130" y="71"/>
                    <a:pt x="130" y="71"/>
                  </a:cubicBezTo>
                  <a:cubicBezTo>
                    <a:pt x="129" y="71"/>
                    <a:pt x="129" y="72"/>
                    <a:pt x="129" y="72"/>
                  </a:cubicBezTo>
                  <a:cubicBezTo>
                    <a:pt x="128" y="73"/>
                    <a:pt x="127" y="73"/>
                    <a:pt x="126" y="72"/>
                  </a:cubicBezTo>
                  <a:cubicBezTo>
                    <a:pt x="125" y="71"/>
                    <a:pt x="124" y="71"/>
                    <a:pt x="123" y="71"/>
                  </a:cubicBezTo>
                  <a:cubicBezTo>
                    <a:pt x="122" y="72"/>
                    <a:pt x="121" y="72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8" y="73"/>
                    <a:pt x="118" y="73"/>
                    <a:pt x="119" y="72"/>
                  </a:cubicBezTo>
                  <a:cubicBezTo>
                    <a:pt x="120" y="70"/>
                    <a:pt x="122" y="71"/>
                    <a:pt x="122" y="69"/>
                  </a:cubicBezTo>
                  <a:cubicBezTo>
                    <a:pt x="122" y="69"/>
                    <a:pt x="125" y="69"/>
                    <a:pt x="125" y="69"/>
                  </a:cubicBezTo>
                  <a:cubicBezTo>
                    <a:pt x="127" y="71"/>
                    <a:pt x="128" y="71"/>
                    <a:pt x="129" y="71"/>
                  </a:cubicBezTo>
                  <a:cubicBezTo>
                    <a:pt x="130" y="71"/>
                    <a:pt x="130" y="70"/>
                    <a:pt x="130" y="71"/>
                  </a:cubicBezTo>
                  <a:close/>
                  <a:moveTo>
                    <a:pt x="118" y="27"/>
                  </a:moveTo>
                  <a:cubicBezTo>
                    <a:pt x="117" y="26"/>
                    <a:pt x="117" y="25"/>
                    <a:pt x="117" y="24"/>
                  </a:cubicBezTo>
                  <a:cubicBezTo>
                    <a:pt x="117" y="23"/>
                    <a:pt x="117" y="22"/>
                    <a:pt x="118" y="22"/>
                  </a:cubicBezTo>
                  <a:cubicBezTo>
                    <a:pt x="118" y="22"/>
                    <a:pt x="119" y="22"/>
                    <a:pt x="119" y="23"/>
                  </a:cubicBezTo>
                  <a:cubicBezTo>
                    <a:pt x="120" y="24"/>
                    <a:pt x="121" y="24"/>
                    <a:pt x="121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2" y="26"/>
                    <a:pt x="122" y="26"/>
                    <a:pt x="121" y="27"/>
                  </a:cubicBezTo>
                  <a:cubicBezTo>
                    <a:pt x="121" y="27"/>
                    <a:pt x="121" y="27"/>
                    <a:pt x="120" y="28"/>
                  </a:cubicBezTo>
                  <a:cubicBezTo>
                    <a:pt x="119" y="28"/>
                    <a:pt x="118" y="28"/>
                    <a:pt x="118" y="27"/>
                  </a:cubicBezTo>
                  <a:close/>
                  <a:moveTo>
                    <a:pt x="65" y="65"/>
                  </a:moveTo>
                  <a:cubicBezTo>
                    <a:pt x="65" y="63"/>
                    <a:pt x="66" y="63"/>
                    <a:pt x="68" y="64"/>
                  </a:cubicBezTo>
                  <a:cubicBezTo>
                    <a:pt x="70" y="64"/>
                    <a:pt x="70" y="65"/>
                    <a:pt x="70" y="66"/>
                  </a:cubicBezTo>
                  <a:cubicBezTo>
                    <a:pt x="69" y="67"/>
                    <a:pt x="68" y="67"/>
                    <a:pt x="67" y="67"/>
                  </a:cubicBezTo>
                  <a:cubicBezTo>
                    <a:pt x="66" y="67"/>
                    <a:pt x="65" y="66"/>
                    <a:pt x="65" y="65"/>
                  </a:cubicBezTo>
                  <a:close/>
                  <a:moveTo>
                    <a:pt x="52" y="16"/>
                  </a:moveTo>
                  <a:cubicBezTo>
                    <a:pt x="52" y="16"/>
                    <a:pt x="53" y="15"/>
                    <a:pt x="53" y="15"/>
                  </a:cubicBezTo>
                  <a:cubicBezTo>
                    <a:pt x="54" y="16"/>
                    <a:pt x="55" y="16"/>
                    <a:pt x="55" y="17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9"/>
                    <a:pt x="55" y="19"/>
                    <a:pt x="55" y="19"/>
                  </a:cubicBezTo>
                  <a:cubicBezTo>
                    <a:pt x="55" y="20"/>
                    <a:pt x="54" y="20"/>
                    <a:pt x="53" y="20"/>
                  </a:cubicBezTo>
                  <a:cubicBezTo>
                    <a:pt x="52" y="19"/>
                    <a:pt x="51" y="18"/>
                    <a:pt x="52" y="16"/>
                  </a:cubicBezTo>
                  <a:close/>
                  <a:moveTo>
                    <a:pt x="112" y="79"/>
                  </a:moveTo>
                  <a:cubicBezTo>
                    <a:pt x="111" y="80"/>
                    <a:pt x="111" y="80"/>
                    <a:pt x="110" y="80"/>
                  </a:cubicBezTo>
                  <a:cubicBezTo>
                    <a:pt x="109" y="79"/>
                    <a:pt x="108" y="77"/>
                    <a:pt x="108" y="75"/>
                  </a:cubicBezTo>
                  <a:cubicBezTo>
                    <a:pt x="108" y="75"/>
                    <a:pt x="108" y="74"/>
                    <a:pt x="109" y="74"/>
                  </a:cubicBezTo>
                  <a:cubicBezTo>
                    <a:pt x="109" y="74"/>
                    <a:pt x="109" y="75"/>
                    <a:pt x="110" y="75"/>
                  </a:cubicBezTo>
                  <a:cubicBezTo>
                    <a:pt x="110" y="76"/>
                    <a:pt x="110" y="77"/>
                    <a:pt x="112" y="78"/>
                  </a:cubicBezTo>
                  <a:cubicBezTo>
                    <a:pt x="112" y="78"/>
                    <a:pt x="112" y="79"/>
                    <a:pt x="112" y="79"/>
                  </a:cubicBezTo>
                  <a:close/>
                  <a:moveTo>
                    <a:pt x="135" y="67"/>
                  </a:moveTo>
                  <a:cubicBezTo>
                    <a:pt x="135" y="68"/>
                    <a:pt x="134" y="69"/>
                    <a:pt x="133" y="69"/>
                  </a:cubicBezTo>
                  <a:cubicBezTo>
                    <a:pt x="133" y="69"/>
                    <a:pt x="132" y="68"/>
                    <a:pt x="132" y="68"/>
                  </a:cubicBezTo>
                  <a:cubicBezTo>
                    <a:pt x="132" y="67"/>
                    <a:pt x="133" y="66"/>
                    <a:pt x="134" y="66"/>
                  </a:cubicBezTo>
                  <a:cubicBezTo>
                    <a:pt x="134" y="66"/>
                    <a:pt x="135" y="66"/>
                    <a:pt x="135" y="67"/>
                  </a:cubicBezTo>
                  <a:close/>
                  <a:moveTo>
                    <a:pt x="65" y="55"/>
                  </a:moveTo>
                  <a:cubicBezTo>
                    <a:pt x="65" y="55"/>
                    <a:pt x="64" y="55"/>
                    <a:pt x="63" y="55"/>
                  </a:cubicBezTo>
                  <a:cubicBezTo>
                    <a:pt x="63" y="55"/>
                    <a:pt x="63" y="55"/>
                    <a:pt x="62" y="55"/>
                  </a:cubicBezTo>
                  <a:cubicBezTo>
                    <a:pt x="62" y="54"/>
                    <a:pt x="62" y="54"/>
                    <a:pt x="62" y="53"/>
                  </a:cubicBezTo>
                  <a:cubicBezTo>
                    <a:pt x="62" y="52"/>
                    <a:pt x="63" y="53"/>
                    <a:pt x="63" y="53"/>
                  </a:cubicBezTo>
                  <a:cubicBezTo>
                    <a:pt x="64" y="53"/>
                    <a:pt x="65" y="54"/>
                    <a:pt x="65" y="55"/>
                  </a:cubicBezTo>
                  <a:close/>
                  <a:moveTo>
                    <a:pt x="102" y="142"/>
                  </a:moveTo>
                  <a:cubicBezTo>
                    <a:pt x="102" y="142"/>
                    <a:pt x="102" y="142"/>
                    <a:pt x="102" y="142"/>
                  </a:cubicBezTo>
                  <a:cubicBezTo>
                    <a:pt x="101" y="145"/>
                    <a:pt x="100" y="147"/>
                    <a:pt x="98" y="149"/>
                  </a:cubicBezTo>
                  <a:cubicBezTo>
                    <a:pt x="99" y="146"/>
                    <a:pt x="101" y="144"/>
                    <a:pt x="102" y="142"/>
                  </a:cubicBezTo>
                  <a:close/>
                  <a:moveTo>
                    <a:pt x="4" y="43"/>
                  </a:moveTo>
                  <a:cubicBezTo>
                    <a:pt x="4" y="43"/>
                    <a:pt x="3" y="43"/>
                    <a:pt x="3" y="44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3" y="42"/>
                    <a:pt x="2" y="41"/>
                  </a:cubicBezTo>
                  <a:cubicBezTo>
                    <a:pt x="2" y="41"/>
                    <a:pt x="2" y="41"/>
                    <a:pt x="3" y="41"/>
                  </a:cubicBezTo>
                  <a:cubicBezTo>
                    <a:pt x="4" y="41"/>
                    <a:pt x="4" y="42"/>
                    <a:pt x="4" y="43"/>
                  </a:cubicBezTo>
                  <a:close/>
                  <a:moveTo>
                    <a:pt x="68" y="4"/>
                  </a:moveTo>
                  <a:cubicBezTo>
                    <a:pt x="68" y="3"/>
                    <a:pt x="68" y="3"/>
                    <a:pt x="69" y="3"/>
                  </a:cubicBezTo>
                  <a:cubicBezTo>
                    <a:pt x="69" y="3"/>
                    <a:pt x="70" y="3"/>
                    <a:pt x="70" y="4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lose/>
                  <a:moveTo>
                    <a:pt x="70" y="3"/>
                  </a:moveTo>
                  <a:cubicBezTo>
                    <a:pt x="70" y="1"/>
                    <a:pt x="69" y="1"/>
                    <a:pt x="69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1" y="1"/>
                    <a:pt x="71" y="0"/>
                    <a:pt x="71" y="1"/>
                  </a:cubicBezTo>
                  <a:cubicBezTo>
                    <a:pt x="71" y="2"/>
                    <a:pt x="71" y="2"/>
                    <a:pt x="70" y="3"/>
                  </a:cubicBezTo>
                  <a:close/>
                  <a:moveTo>
                    <a:pt x="2" y="40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3" y="39"/>
                    <a:pt x="3" y="39"/>
                    <a:pt x="3" y="40"/>
                  </a:cubicBezTo>
                  <a:cubicBezTo>
                    <a:pt x="4" y="40"/>
                    <a:pt x="3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lose/>
                  <a:moveTo>
                    <a:pt x="72" y="3"/>
                  </a:moveTo>
                  <a:cubicBezTo>
                    <a:pt x="72" y="2"/>
                    <a:pt x="73" y="2"/>
                    <a:pt x="73" y="2"/>
                  </a:cubicBezTo>
                  <a:cubicBezTo>
                    <a:pt x="74" y="2"/>
                    <a:pt x="74" y="2"/>
                    <a:pt x="74" y="3"/>
                  </a:cubicBezTo>
                  <a:cubicBezTo>
                    <a:pt x="73" y="3"/>
                    <a:pt x="73" y="3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lose/>
                  <a:moveTo>
                    <a:pt x="93" y="14"/>
                  </a:moveTo>
                  <a:cubicBezTo>
                    <a:pt x="93" y="14"/>
                    <a:pt x="92" y="13"/>
                    <a:pt x="93" y="13"/>
                  </a:cubicBezTo>
                  <a:cubicBezTo>
                    <a:pt x="94" y="13"/>
                    <a:pt x="94" y="14"/>
                    <a:pt x="94" y="14"/>
                  </a:cubicBezTo>
                  <a:cubicBezTo>
                    <a:pt x="94" y="15"/>
                    <a:pt x="94" y="15"/>
                    <a:pt x="93" y="15"/>
                  </a:cubicBezTo>
                  <a:cubicBezTo>
                    <a:pt x="93" y="15"/>
                    <a:pt x="92" y="15"/>
                    <a:pt x="93" y="14"/>
                  </a:cubicBezTo>
                  <a:close/>
                  <a:moveTo>
                    <a:pt x="64" y="11"/>
                  </a:moveTo>
                  <a:cubicBezTo>
                    <a:pt x="63" y="10"/>
                    <a:pt x="64" y="9"/>
                    <a:pt x="65" y="8"/>
                  </a:cubicBezTo>
                  <a:cubicBezTo>
                    <a:pt x="65" y="9"/>
                    <a:pt x="66" y="10"/>
                    <a:pt x="65" y="11"/>
                  </a:cubicBezTo>
                  <a:cubicBezTo>
                    <a:pt x="64" y="11"/>
                    <a:pt x="64" y="11"/>
                    <a:pt x="64" y="11"/>
                  </a:cubicBezTo>
                  <a:close/>
                  <a:moveTo>
                    <a:pt x="65" y="58"/>
                  </a:moveTo>
                  <a:cubicBezTo>
                    <a:pt x="65" y="57"/>
                    <a:pt x="64" y="57"/>
                    <a:pt x="65" y="57"/>
                  </a:cubicBezTo>
                  <a:cubicBezTo>
                    <a:pt x="65" y="57"/>
                    <a:pt x="65" y="57"/>
                    <a:pt x="65" y="58"/>
                  </a:cubicBezTo>
                  <a:cubicBezTo>
                    <a:pt x="65" y="58"/>
                    <a:pt x="65" y="59"/>
                    <a:pt x="65" y="59"/>
                  </a:cubicBezTo>
                  <a:cubicBezTo>
                    <a:pt x="64" y="59"/>
                    <a:pt x="64" y="58"/>
                    <a:pt x="65" y="58"/>
                  </a:cubicBezTo>
                  <a:close/>
                  <a:moveTo>
                    <a:pt x="27" y="29"/>
                  </a:move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7" y="30"/>
                    <a:pt x="27" y="30"/>
                  </a:cubicBezTo>
                  <a:cubicBezTo>
                    <a:pt x="27" y="30"/>
                    <a:pt x="27" y="29"/>
                    <a:pt x="27" y="29"/>
                  </a:cubicBezTo>
                  <a:close/>
                  <a:moveTo>
                    <a:pt x="75" y="16"/>
                  </a:moveTo>
                  <a:cubicBezTo>
                    <a:pt x="75" y="16"/>
                    <a:pt x="74" y="17"/>
                    <a:pt x="74" y="17"/>
                  </a:cubicBezTo>
                  <a:cubicBezTo>
                    <a:pt x="74" y="16"/>
                    <a:pt x="74" y="16"/>
                    <a:pt x="75" y="16"/>
                  </a:cubicBezTo>
                  <a:close/>
                  <a:moveTo>
                    <a:pt x="42" y="148"/>
                  </a:moveTo>
                  <a:cubicBezTo>
                    <a:pt x="42" y="148"/>
                    <a:pt x="42" y="148"/>
                    <a:pt x="42" y="148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8"/>
                    <a:pt x="41" y="147"/>
                    <a:pt x="42" y="147"/>
                  </a:cubicBezTo>
                  <a:cubicBezTo>
                    <a:pt x="42" y="148"/>
                    <a:pt x="42" y="148"/>
                    <a:pt x="42" y="148"/>
                  </a:cubicBezTo>
                  <a:close/>
                  <a:moveTo>
                    <a:pt x="29" y="79"/>
                  </a:moveTo>
                  <a:cubicBezTo>
                    <a:pt x="29" y="79"/>
                    <a:pt x="28" y="79"/>
                    <a:pt x="29" y="79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9" y="79"/>
                  </a:cubicBezTo>
                  <a:close/>
                  <a:moveTo>
                    <a:pt x="86" y="124"/>
                  </a:moveTo>
                  <a:cubicBezTo>
                    <a:pt x="86" y="124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5" y="125"/>
                    <a:pt x="85" y="125"/>
                  </a:cubicBezTo>
                  <a:cubicBezTo>
                    <a:pt x="85" y="125"/>
                    <a:pt x="86" y="124"/>
                    <a:pt x="86" y="124"/>
                  </a:cubicBezTo>
                  <a:close/>
                  <a:moveTo>
                    <a:pt x="92" y="11"/>
                  </a:moveTo>
                  <a:cubicBezTo>
                    <a:pt x="92" y="11"/>
                    <a:pt x="92" y="11"/>
                    <a:pt x="92" y="11"/>
                  </a:cubicBezTo>
                  <a:cubicBezTo>
                    <a:pt x="92" y="10"/>
                    <a:pt x="92" y="10"/>
                    <a:pt x="93" y="11"/>
                  </a:cubicBezTo>
                  <a:cubicBezTo>
                    <a:pt x="93" y="11"/>
                    <a:pt x="92" y="11"/>
                    <a:pt x="92" y="11"/>
                  </a:cubicBezTo>
                  <a:close/>
                  <a:moveTo>
                    <a:pt x="11" y="93"/>
                  </a:moveTo>
                  <a:cubicBezTo>
                    <a:pt x="11" y="93"/>
                    <a:pt x="11" y="94"/>
                    <a:pt x="11" y="95"/>
                  </a:cubicBezTo>
                  <a:cubicBezTo>
                    <a:pt x="11" y="94"/>
                    <a:pt x="10" y="94"/>
                    <a:pt x="10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7" y="89"/>
                    <a:pt x="6" y="87"/>
                  </a:cubicBezTo>
                  <a:cubicBezTo>
                    <a:pt x="6" y="87"/>
                    <a:pt x="6" y="86"/>
                    <a:pt x="6" y="87"/>
                  </a:cubicBezTo>
                  <a:cubicBezTo>
                    <a:pt x="3" y="87"/>
                    <a:pt x="3" y="85"/>
                    <a:pt x="3" y="84"/>
                  </a:cubicBezTo>
                  <a:cubicBezTo>
                    <a:pt x="3" y="81"/>
                    <a:pt x="2" y="79"/>
                    <a:pt x="1" y="76"/>
                  </a:cubicBezTo>
                  <a:cubicBezTo>
                    <a:pt x="0" y="75"/>
                    <a:pt x="1" y="73"/>
                    <a:pt x="0" y="72"/>
                  </a:cubicBezTo>
                  <a:cubicBezTo>
                    <a:pt x="0" y="71"/>
                    <a:pt x="1" y="71"/>
                    <a:pt x="1" y="71"/>
                  </a:cubicBezTo>
                  <a:cubicBezTo>
                    <a:pt x="2" y="72"/>
                    <a:pt x="3" y="72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3"/>
                    <a:pt x="4" y="74"/>
                    <a:pt x="3" y="74"/>
                  </a:cubicBezTo>
                  <a:cubicBezTo>
                    <a:pt x="3" y="75"/>
                    <a:pt x="3" y="75"/>
                    <a:pt x="3" y="76"/>
                  </a:cubicBezTo>
                  <a:cubicBezTo>
                    <a:pt x="5" y="76"/>
                    <a:pt x="4" y="77"/>
                    <a:pt x="4" y="77"/>
                  </a:cubicBezTo>
                  <a:cubicBezTo>
                    <a:pt x="4" y="78"/>
                    <a:pt x="4" y="79"/>
                    <a:pt x="4" y="79"/>
                  </a:cubicBezTo>
                  <a:cubicBezTo>
                    <a:pt x="5" y="79"/>
                    <a:pt x="4" y="80"/>
                    <a:pt x="4" y="80"/>
                  </a:cubicBezTo>
                  <a:cubicBezTo>
                    <a:pt x="4" y="81"/>
                    <a:pt x="4" y="81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5" y="82"/>
                    <a:pt x="5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8" y="86"/>
                    <a:pt x="9" y="87"/>
                  </a:cubicBezTo>
                  <a:cubicBezTo>
                    <a:pt x="9" y="87"/>
                    <a:pt x="10" y="87"/>
                    <a:pt x="9" y="87"/>
                  </a:cubicBezTo>
                  <a:cubicBezTo>
                    <a:pt x="9" y="89"/>
                    <a:pt x="10" y="90"/>
                    <a:pt x="10" y="92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1" y="92"/>
                    <a:pt x="11" y="93"/>
                    <a:pt x="11" y="93"/>
                  </a:cubicBezTo>
                  <a:close/>
                  <a:moveTo>
                    <a:pt x="124" y="75"/>
                  </a:move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75"/>
                    <a:pt x="124" y="75"/>
                    <a:pt x="124" y="75"/>
                  </a:cubicBezTo>
                  <a:close/>
                  <a:moveTo>
                    <a:pt x="62" y="52"/>
                  </a:moveTo>
                  <a:cubicBezTo>
                    <a:pt x="62" y="52"/>
                    <a:pt x="62" y="51"/>
                    <a:pt x="62" y="51"/>
                  </a:cubicBezTo>
                  <a:cubicBezTo>
                    <a:pt x="62" y="51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lose/>
                </a:path>
              </a:pathLst>
            </a:custGeom>
            <a:grpFill/>
            <a:ln w="4763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5" name="Oceania">
              <a:extLst>
                <a:ext uri="{FF2B5EF4-FFF2-40B4-BE49-F238E27FC236}">
                  <a16:creationId xmlns="" xmlns:a16="http://schemas.microsoft.com/office/drawing/2014/main" id="{5FDE71E4-B7BF-4B49-B153-81429655736C}"/>
                </a:ext>
              </a:extLst>
            </p:cNvPr>
            <p:cNvGrpSpPr/>
            <p:nvPr/>
          </p:nvGrpSpPr>
          <p:grpSpPr>
            <a:xfrm>
              <a:off x="8555038" y="4954588"/>
              <a:ext cx="2014537" cy="1549400"/>
              <a:chOff x="8555038" y="4954588"/>
              <a:chExt cx="2014537" cy="1549400"/>
            </a:xfrm>
            <a:grpFill/>
          </p:grpSpPr>
          <p:sp>
            <p:nvSpPr>
              <p:cNvPr id="293" name="Freeform 703">
                <a:extLst>
                  <a:ext uri="{FF2B5EF4-FFF2-40B4-BE49-F238E27FC236}">
                    <a16:creationId xmlns="" xmlns:a16="http://schemas.microsoft.com/office/drawing/2014/main" id="{34429EB7-665C-FE45-8B59-2AC3BD7183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25025" y="5026025"/>
                <a:ext cx="50800" cy="66675"/>
              </a:xfrm>
              <a:custGeom>
                <a:avLst/>
                <a:gdLst>
                  <a:gd name="T0" fmla="*/ 1 w 12"/>
                  <a:gd name="T1" fmla="*/ 0 h 16"/>
                  <a:gd name="T2" fmla="*/ 1 w 12"/>
                  <a:gd name="T3" fmla="*/ 0 h 16"/>
                  <a:gd name="T4" fmla="*/ 0 w 12"/>
                  <a:gd name="T5" fmla="*/ 0 h 16"/>
                  <a:gd name="T6" fmla="*/ 4 w 12"/>
                  <a:gd name="T7" fmla="*/ 7 h 16"/>
                  <a:gd name="T8" fmla="*/ 4 w 12"/>
                  <a:gd name="T9" fmla="*/ 9 h 16"/>
                  <a:gd name="T10" fmla="*/ 5 w 12"/>
                  <a:gd name="T11" fmla="*/ 11 h 16"/>
                  <a:gd name="T12" fmla="*/ 6 w 12"/>
                  <a:gd name="T13" fmla="*/ 12 h 16"/>
                  <a:gd name="T14" fmla="*/ 7 w 12"/>
                  <a:gd name="T15" fmla="*/ 13 h 16"/>
                  <a:gd name="T16" fmla="*/ 7 w 12"/>
                  <a:gd name="T17" fmla="*/ 14 h 16"/>
                  <a:gd name="T18" fmla="*/ 8 w 12"/>
                  <a:gd name="T19" fmla="*/ 15 h 16"/>
                  <a:gd name="T20" fmla="*/ 11 w 12"/>
                  <a:gd name="T21" fmla="*/ 16 h 16"/>
                  <a:gd name="T22" fmla="*/ 11 w 12"/>
                  <a:gd name="T23" fmla="*/ 15 h 16"/>
                  <a:gd name="T24" fmla="*/ 12 w 12"/>
                  <a:gd name="T25" fmla="*/ 16 h 16"/>
                  <a:gd name="T26" fmla="*/ 12 w 12"/>
                  <a:gd name="T27" fmla="*/ 14 h 16"/>
                  <a:gd name="T28" fmla="*/ 11 w 12"/>
                  <a:gd name="T29" fmla="*/ 13 h 16"/>
                  <a:gd name="T30" fmla="*/ 10 w 12"/>
                  <a:gd name="T31" fmla="*/ 12 h 16"/>
                  <a:gd name="T32" fmla="*/ 9 w 12"/>
                  <a:gd name="T33" fmla="*/ 10 h 16"/>
                  <a:gd name="T34" fmla="*/ 8 w 12"/>
                  <a:gd name="T35" fmla="*/ 10 h 16"/>
                  <a:gd name="T36" fmla="*/ 7 w 12"/>
                  <a:gd name="T37" fmla="*/ 9 h 16"/>
                  <a:gd name="T38" fmla="*/ 7 w 12"/>
                  <a:gd name="T39" fmla="*/ 8 h 16"/>
                  <a:gd name="T40" fmla="*/ 6 w 12"/>
                  <a:gd name="T41" fmla="*/ 7 h 16"/>
                  <a:gd name="T42" fmla="*/ 6 w 12"/>
                  <a:gd name="T43" fmla="*/ 7 h 16"/>
                  <a:gd name="T44" fmla="*/ 6 w 12"/>
                  <a:gd name="T45" fmla="*/ 7 h 16"/>
                  <a:gd name="T46" fmla="*/ 5 w 12"/>
                  <a:gd name="T47" fmla="*/ 7 h 16"/>
                  <a:gd name="T48" fmla="*/ 4 w 12"/>
                  <a:gd name="T49" fmla="*/ 6 h 16"/>
                  <a:gd name="T50" fmla="*/ 4 w 12"/>
                  <a:gd name="T51" fmla="*/ 6 h 16"/>
                  <a:gd name="T52" fmla="*/ 4 w 12"/>
                  <a:gd name="T53" fmla="*/ 7 h 16"/>
                  <a:gd name="T54" fmla="*/ 3 w 12"/>
                  <a:gd name="T55" fmla="*/ 7 h 16"/>
                  <a:gd name="T56" fmla="*/ 4 w 12"/>
                  <a:gd name="T57" fmla="*/ 7 h 16"/>
                  <a:gd name="T58" fmla="*/ 4 w 12"/>
                  <a:gd name="T59" fmla="*/ 7 h 16"/>
                  <a:gd name="T60" fmla="*/ 4 w 12"/>
                  <a:gd name="T61" fmla="*/ 7 h 16"/>
                  <a:gd name="T62" fmla="*/ 3 w 12"/>
                  <a:gd name="T63" fmla="*/ 7 h 16"/>
                  <a:gd name="T64" fmla="*/ 3 w 12"/>
                  <a:gd name="T65" fmla="*/ 7 h 16"/>
                  <a:gd name="T66" fmla="*/ 3 w 12"/>
                  <a:gd name="T67" fmla="*/ 7 h 16"/>
                  <a:gd name="T68" fmla="*/ 4 w 12"/>
                  <a:gd name="T69" fmla="*/ 6 h 16"/>
                  <a:gd name="T70" fmla="*/ 4 w 12"/>
                  <a:gd name="T71" fmla="*/ 5 h 16"/>
                  <a:gd name="T72" fmla="*/ 4 w 12"/>
                  <a:gd name="T73" fmla="*/ 5 h 16"/>
                  <a:gd name="T74" fmla="*/ 4 w 12"/>
                  <a:gd name="T75" fmla="*/ 4 h 16"/>
                  <a:gd name="T76" fmla="*/ 3 w 12"/>
                  <a:gd name="T77" fmla="*/ 3 h 16"/>
                  <a:gd name="T78" fmla="*/ 3 w 12"/>
                  <a:gd name="T79" fmla="*/ 4 h 16"/>
                  <a:gd name="T80" fmla="*/ 3 w 12"/>
                  <a:gd name="T81" fmla="*/ 4 h 16"/>
                  <a:gd name="T82" fmla="*/ 3 w 12"/>
                  <a:gd name="T83" fmla="*/ 4 h 16"/>
                  <a:gd name="T84" fmla="*/ 3 w 12"/>
                  <a:gd name="T85" fmla="*/ 4 h 16"/>
                  <a:gd name="T86" fmla="*/ 3 w 12"/>
                  <a:gd name="T87" fmla="*/ 5 h 16"/>
                  <a:gd name="T88" fmla="*/ 3 w 12"/>
                  <a:gd name="T89" fmla="*/ 6 h 16"/>
                  <a:gd name="T90" fmla="*/ 3 w 12"/>
                  <a:gd name="T91" fmla="*/ 6 h 16"/>
                  <a:gd name="T92" fmla="*/ 3 w 12"/>
                  <a:gd name="T93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  <a:moveTo>
                      <a:pt x="4" y="7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0" y="12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0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4" name="Freeform 707">
                <a:extLst>
                  <a:ext uri="{FF2B5EF4-FFF2-40B4-BE49-F238E27FC236}">
                    <a16:creationId xmlns="" xmlns:a16="http://schemas.microsoft.com/office/drawing/2014/main" id="{B694862F-910F-0249-9114-62EBB06AF7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78975" y="5137150"/>
                <a:ext cx="150812" cy="92075"/>
              </a:xfrm>
              <a:custGeom>
                <a:avLst/>
                <a:gdLst>
                  <a:gd name="T0" fmla="*/ 8 w 36"/>
                  <a:gd name="T1" fmla="*/ 5 h 22"/>
                  <a:gd name="T2" fmla="*/ 9 w 36"/>
                  <a:gd name="T3" fmla="*/ 7 h 22"/>
                  <a:gd name="T4" fmla="*/ 10 w 36"/>
                  <a:gd name="T5" fmla="*/ 8 h 22"/>
                  <a:gd name="T6" fmla="*/ 12 w 36"/>
                  <a:gd name="T7" fmla="*/ 8 h 22"/>
                  <a:gd name="T8" fmla="*/ 13 w 36"/>
                  <a:gd name="T9" fmla="*/ 8 h 22"/>
                  <a:gd name="T10" fmla="*/ 11 w 36"/>
                  <a:gd name="T11" fmla="*/ 7 h 22"/>
                  <a:gd name="T12" fmla="*/ 14 w 36"/>
                  <a:gd name="T13" fmla="*/ 10 h 22"/>
                  <a:gd name="T14" fmla="*/ 13 w 36"/>
                  <a:gd name="T15" fmla="*/ 10 h 22"/>
                  <a:gd name="T16" fmla="*/ 14 w 36"/>
                  <a:gd name="T17" fmla="*/ 12 h 22"/>
                  <a:gd name="T18" fmla="*/ 15 w 36"/>
                  <a:gd name="T19" fmla="*/ 11 h 22"/>
                  <a:gd name="T20" fmla="*/ 13 w 36"/>
                  <a:gd name="T21" fmla="*/ 8 h 22"/>
                  <a:gd name="T22" fmla="*/ 13 w 36"/>
                  <a:gd name="T23" fmla="*/ 15 h 22"/>
                  <a:gd name="T24" fmla="*/ 12 w 36"/>
                  <a:gd name="T25" fmla="*/ 15 h 22"/>
                  <a:gd name="T26" fmla="*/ 14 w 36"/>
                  <a:gd name="T27" fmla="*/ 15 h 22"/>
                  <a:gd name="T28" fmla="*/ 14 w 36"/>
                  <a:gd name="T29" fmla="*/ 15 h 22"/>
                  <a:gd name="T30" fmla="*/ 13 w 36"/>
                  <a:gd name="T31" fmla="*/ 15 h 22"/>
                  <a:gd name="T32" fmla="*/ 23 w 36"/>
                  <a:gd name="T33" fmla="*/ 15 h 22"/>
                  <a:gd name="T34" fmla="*/ 24 w 36"/>
                  <a:gd name="T35" fmla="*/ 15 h 22"/>
                  <a:gd name="T36" fmla="*/ 25 w 36"/>
                  <a:gd name="T37" fmla="*/ 16 h 22"/>
                  <a:gd name="T38" fmla="*/ 26 w 36"/>
                  <a:gd name="T39" fmla="*/ 15 h 22"/>
                  <a:gd name="T40" fmla="*/ 24 w 36"/>
                  <a:gd name="T41" fmla="*/ 15 h 22"/>
                  <a:gd name="T42" fmla="*/ 27 w 36"/>
                  <a:gd name="T43" fmla="*/ 19 h 22"/>
                  <a:gd name="T44" fmla="*/ 29 w 36"/>
                  <a:gd name="T45" fmla="*/ 19 h 22"/>
                  <a:gd name="T46" fmla="*/ 28 w 36"/>
                  <a:gd name="T47" fmla="*/ 19 h 22"/>
                  <a:gd name="T48" fmla="*/ 28 w 36"/>
                  <a:gd name="T49" fmla="*/ 20 h 22"/>
                  <a:gd name="T50" fmla="*/ 29 w 36"/>
                  <a:gd name="T51" fmla="*/ 21 h 22"/>
                  <a:gd name="T52" fmla="*/ 30 w 36"/>
                  <a:gd name="T53" fmla="*/ 21 h 22"/>
                  <a:gd name="T54" fmla="*/ 32 w 36"/>
                  <a:gd name="T55" fmla="*/ 22 h 22"/>
                  <a:gd name="T56" fmla="*/ 31 w 36"/>
                  <a:gd name="T57" fmla="*/ 21 h 22"/>
                  <a:gd name="T58" fmla="*/ 29 w 36"/>
                  <a:gd name="T59" fmla="*/ 20 h 22"/>
                  <a:gd name="T60" fmla="*/ 35 w 36"/>
                  <a:gd name="T61" fmla="*/ 20 h 22"/>
                  <a:gd name="T62" fmla="*/ 36 w 36"/>
                  <a:gd name="T63" fmla="*/ 20 h 22"/>
                  <a:gd name="T64" fmla="*/ 35 w 36"/>
                  <a:gd name="T65" fmla="*/ 20 h 22"/>
                  <a:gd name="T66" fmla="*/ 34 w 36"/>
                  <a:gd name="T67" fmla="*/ 20 h 22"/>
                  <a:gd name="T68" fmla="*/ 27 w 36"/>
                  <a:gd name="T69" fmla="*/ 5 h 22"/>
                  <a:gd name="T70" fmla="*/ 27 w 36"/>
                  <a:gd name="T71" fmla="*/ 5 h 22"/>
                  <a:gd name="T72" fmla="*/ 25 w 36"/>
                  <a:gd name="T73" fmla="*/ 4 h 22"/>
                  <a:gd name="T74" fmla="*/ 25 w 36"/>
                  <a:gd name="T75" fmla="*/ 5 h 22"/>
                  <a:gd name="T76" fmla="*/ 26 w 36"/>
                  <a:gd name="T77" fmla="*/ 5 h 22"/>
                  <a:gd name="T78" fmla="*/ 23 w 36"/>
                  <a:gd name="T79" fmla="*/ 4 h 22"/>
                  <a:gd name="T80" fmla="*/ 23 w 36"/>
                  <a:gd name="T81" fmla="*/ 3 h 22"/>
                  <a:gd name="T82" fmla="*/ 24 w 36"/>
                  <a:gd name="T83" fmla="*/ 4 h 22"/>
                  <a:gd name="T84" fmla="*/ 13 w 36"/>
                  <a:gd name="T85" fmla="*/ 1 h 22"/>
                  <a:gd name="T86" fmla="*/ 14 w 36"/>
                  <a:gd name="T87" fmla="*/ 1 h 22"/>
                  <a:gd name="T88" fmla="*/ 14 w 36"/>
                  <a:gd name="T89" fmla="*/ 2 h 22"/>
                  <a:gd name="T90" fmla="*/ 14 w 36"/>
                  <a:gd name="T91" fmla="*/ 0 h 22"/>
                  <a:gd name="T92" fmla="*/ 12 w 36"/>
                  <a:gd name="T93" fmla="*/ 12 h 22"/>
                  <a:gd name="T94" fmla="*/ 10 w 36"/>
                  <a:gd name="T95" fmla="*/ 12 h 22"/>
                  <a:gd name="T96" fmla="*/ 7 w 36"/>
                  <a:gd name="T97" fmla="*/ 11 h 22"/>
                  <a:gd name="T98" fmla="*/ 5 w 36"/>
                  <a:gd name="T99" fmla="*/ 9 h 22"/>
                  <a:gd name="T100" fmla="*/ 7 w 36"/>
                  <a:gd name="T101" fmla="*/ 8 h 22"/>
                  <a:gd name="T102" fmla="*/ 4 w 36"/>
                  <a:gd name="T103" fmla="*/ 8 h 22"/>
                  <a:gd name="T104" fmla="*/ 0 w 36"/>
                  <a:gd name="T105" fmla="*/ 9 h 22"/>
                  <a:gd name="T106" fmla="*/ 3 w 36"/>
                  <a:gd name="T107" fmla="*/ 10 h 22"/>
                  <a:gd name="T108" fmla="*/ 6 w 36"/>
                  <a:gd name="T109" fmla="*/ 14 h 22"/>
                  <a:gd name="T110" fmla="*/ 7 w 36"/>
                  <a:gd name="T111" fmla="*/ 14 h 22"/>
                  <a:gd name="T112" fmla="*/ 7 w 36"/>
                  <a:gd name="T113" fmla="*/ 15 h 22"/>
                  <a:gd name="T114" fmla="*/ 8 w 36"/>
                  <a:gd name="T115" fmla="*/ 15 h 22"/>
                  <a:gd name="T116" fmla="*/ 10 w 36"/>
                  <a:gd name="T117" fmla="*/ 15 h 22"/>
                  <a:gd name="T118" fmla="*/ 9 w 36"/>
                  <a:gd name="T1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" h="22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7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lose/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lose/>
                    <a:moveTo>
                      <a:pt x="13" y="15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4"/>
                    </a:cubicBezTo>
                    <a:cubicBezTo>
                      <a:pt x="13" y="14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lose/>
                    <a:moveTo>
                      <a:pt x="24" y="15"/>
                    </a:move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lose/>
                    <a:moveTo>
                      <a:pt x="27" y="19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lose/>
                    <a:moveTo>
                      <a:pt x="29" y="19"/>
                    </a:move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9" y="20"/>
                      <a:pt x="28" y="20"/>
                      <a:pt x="28" y="20"/>
                    </a:cubicBezTo>
                    <a:close/>
                    <a:moveTo>
                      <a:pt x="35" y="20"/>
                    </a:move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lose/>
                    <a:moveTo>
                      <a:pt x="27" y="5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5"/>
                      <a:pt x="26" y="6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  <a:moveTo>
                      <a:pt x="13" y="12"/>
                    </a:move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ubicBezTo>
                      <a:pt x="10" y="14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95" name="Group 941">
                <a:extLst>
                  <a:ext uri="{FF2B5EF4-FFF2-40B4-BE49-F238E27FC236}">
                    <a16:creationId xmlns="" xmlns:a16="http://schemas.microsoft.com/office/drawing/2014/main" id="{253C365D-6728-FF43-A783-3F7739F1D1EB}"/>
                  </a:ext>
                </a:extLst>
              </p:cNvPr>
              <p:cNvGrpSpPr/>
              <p:nvPr/>
            </p:nvGrpSpPr>
            <p:grpSpPr>
              <a:xfrm>
                <a:off x="9347200" y="4954588"/>
                <a:ext cx="365125" cy="236538"/>
                <a:chOff x="9347200" y="4954588"/>
                <a:chExt cx="365125" cy="236538"/>
              </a:xfrm>
              <a:grpFill/>
            </p:grpSpPr>
            <p:sp>
              <p:nvSpPr>
                <p:cNvPr id="328" name="Freeform 697">
                  <a:extLst>
                    <a:ext uri="{FF2B5EF4-FFF2-40B4-BE49-F238E27FC236}">
                      <a16:creationId xmlns="" xmlns:a16="http://schemas.microsoft.com/office/drawing/2014/main" id="{0A8E4D3F-ED6C-9845-82E0-62A0E61DE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5000" y="5162550"/>
                  <a:ext cx="4762" cy="4763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1 h 1"/>
                    <a:gd name="T26" fmla="*/ 0 w 1"/>
                    <a:gd name="T27" fmla="*/ 1 h 1"/>
                    <a:gd name="T28" fmla="*/ 0 w 1"/>
                    <a:gd name="T29" fmla="*/ 1 h 1"/>
                    <a:gd name="T30" fmla="*/ 0 w 1"/>
                    <a:gd name="T31" fmla="*/ 1 h 1"/>
                    <a:gd name="T32" fmla="*/ 0 w 1"/>
                    <a:gd name="T33" fmla="*/ 1 h 1"/>
                    <a:gd name="T34" fmla="*/ 0 w 1"/>
                    <a:gd name="T35" fmla="*/ 1 h 1"/>
                    <a:gd name="T36" fmla="*/ 0 w 1"/>
                    <a:gd name="T37" fmla="*/ 1 h 1"/>
                    <a:gd name="T38" fmla="*/ 1 w 1"/>
                    <a:gd name="T39" fmla="*/ 1 h 1"/>
                    <a:gd name="T40" fmla="*/ 1 w 1"/>
                    <a:gd name="T41" fmla="*/ 1 h 1"/>
                    <a:gd name="T42" fmla="*/ 1 w 1"/>
                    <a:gd name="T43" fmla="*/ 1 h 1"/>
                    <a:gd name="T44" fmla="*/ 1 w 1"/>
                    <a:gd name="T45" fmla="*/ 1 h 1"/>
                    <a:gd name="T46" fmla="*/ 1 w 1"/>
                    <a:gd name="T47" fmla="*/ 1 h 1"/>
                    <a:gd name="T48" fmla="*/ 1 w 1"/>
                    <a:gd name="T49" fmla="*/ 1 h 1"/>
                    <a:gd name="T50" fmla="*/ 1 w 1"/>
                    <a:gd name="T51" fmla="*/ 1 h 1"/>
                    <a:gd name="T52" fmla="*/ 1 w 1"/>
                    <a:gd name="T53" fmla="*/ 1 h 1"/>
                    <a:gd name="T54" fmla="*/ 1 w 1"/>
                    <a:gd name="T55" fmla="*/ 1 h 1"/>
                    <a:gd name="T56" fmla="*/ 1 w 1"/>
                    <a:gd name="T57" fmla="*/ 1 h 1"/>
                    <a:gd name="T58" fmla="*/ 1 w 1"/>
                    <a:gd name="T5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9" name="Freeform 698">
                  <a:extLst>
                    <a:ext uri="{FF2B5EF4-FFF2-40B4-BE49-F238E27FC236}">
                      <a16:creationId xmlns="" xmlns:a16="http://schemas.microsoft.com/office/drawing/2014/main" id="{041E4911-B9D6-6446-A0AC-145AA03B1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4970463"/>
                  <a:ext cx="63500" cy="79375"/>
                </a:xfrm>
                <a:custGeom>
                  <a:avLst/>
                  <a:gdLst>
                    <a:gd name="T0" fmla="*/ 9 w 15"/>
                    <a:gd name="T1" fmla="*/ 19 h 19"/>
                    <a:gd name="T2" fmla="*/ 9 w 15"/>
                    <a:gd name="T3" fmla="*/ 18 h 19"/>
                    <a:gd name="T4" fmla="*/ 9 w 15"/>
                    <a:gd name="T5" fmla="*/ 17 h 19"/>
                    <a:gd name="T6" fmla="*/ 9 w 15"/>
                    <a:gd name="T7" fmla="*/ 17 h 19"/>
                    <a:gd name="T8" fmla="*/ 9 w 15"/>
                    <a:gd name="T9" fmla="*/ 14 h 19"/>
                    <a:gd name="T10" fmla="*/ 3 w 15"/>
                    <a:gd name="T11" fmla="*/ 11 h 19"/>
                    <a:gd name="T12" fmla="*/ 6 w 15"/>
                    <a:gd name="T13" fmla="*/ 9 h 19"/>
                    <a:gd name="T14" fmla="*/ 6 w 15"/>
                    <a:gd name="T15" fmla="*/ 9 h 19"/>
                    <a:gd name="T16" fmla="*/ 6 w 15"/>
                    <a:gd name="T17" fmla="*/ 10 h 19"/>
                    <a:gd name="T18" fmla="*/ 6 w 15"/>
                    <a:gd name="T19" fmla="*/ 10 h 19"/>
                    <a:gd name="T20" fmla="*/ 6 w 15"/>
                    <a:gd name="T21" fmla="*/ 10 h 19"/>
                    <a:gd name="T22" fmla="*/ 11 w 15"/>
                    <a:gd name="T23" fmla="*/ 10 h 19"/>
                    <a:gd name="T24" fmla="*/ 12 w 15"/>
                    <a:gd name="T25" fmla="*/ 9 h 19"/>
                    <a:gd name="T26" fmla="*/ 12 w 15"/>
                    <a:gd name="T27" fmla="*/ 7 h 19"/>
                    <a:gd name="T28" fmla="*/ 12 w 15"/>
                    <a:gd name="T29" fmla="*/ 6 h 19"/>
                    <a:gd name="T30" fmla="*/ 12 w 15"/>
                    <a:gd name="T31" fmla="*/ 6 h 19"/>
                    <a:gd name="T32" fmla="*/ 13 w 15"/>
                    <a:gd name="T33" fmla="*/ 6 h 19"/>
                    <a:gd name="T34" fmla="*/ 14 w 15"/>
                    <a:gd name="T35" fmla="*/ 6 h 19"/>
                    <a:gd name="T36" fmla="*/ 15 w 15"/>
                    <a:gd name="T37" fmla="*/ 6 h 19"/>
                    <a:gd name="T38" fmla="*/ 15 w 15"/>
                    <a:gd name="T39" fmla="*/ 5 h 19"/>
                    <a:gd name="T40" fmla="*/ 14 w 15"/>
                    <a:gd name="T41" fmla="*/ 5 h 19"/>
                    <a:gd name="T42" fmla="*/ 14 w 15"/>
                    <a:gd name="T43" fmla="*/ 5 h 19"/>
                    <a:gd name="T44" fmla="*/ 13 w 15"/>
                    <a:gd name="T45" fmla="*/ 5 h 19"/>
                    <a:gd name="T46" fmla="*/ 11 w 15"/>
                    <a:gd name="T47" fmla="*/ 4 h 19"/>
                    <a:gd name="T48" fmla="*/ 11 w 15"/>
                    <a:gd name="T49" fmla="*/ 4 h 19"/>
                    <a:gd name="T50" fmla="*/ 10 w 15"/>
                    <a:gd name="T51" fmla="*/ 4 h 19"/>
                    <a:gd name="T52" fmla="*/ 9 w 15"/>
                    <a:gd name="T53" fmla="*/ 4 h 19"/>
                    <a:gd name="T54" fmla="*/ 9 w 15"/>
                    <a:gd name="T55" fmla="*/ 3 h 19"/>
                    <a:gd name="T56" fmla="*/ 8 w 15"/>
                    <a:gd name="T57" fmla="*/ 3 h 19"/>
                    <a:gd name="T58" fmla="*/ 8 w 15"/>
                    <a:gd name="T59" fmla="*/ 3 h 19"/>
                    <a:gd name="T60" fmla="*/ 7 w 15"/>
                    <a:gd name="T61" fmla="*/ 2 h 19"/>
                    <a:gd name="T62" fmla="*/ 7 w 15"/>
                    <a:gd name="T63" fmla="*/ 2 h 19"/>
                    <a:gd name="T64" fmla="*/ 7 w 15"/>
                    <a:gd name="T65" fmla="*/ 2 h 19"/>
                    <a:gd name="T66" fmla="*/ 6 w 15"/>
                    <a:gd name="T67" fmla="*/ 2 h 19"/>
                    <a:gd name="T68" fmla="*/ 6 w 15"/>
                    <a:gd name="T69" fmla="*/ 2 h 19"/>
                    <a:gd name="T70" fmla="*/ 4 w 15"/>
                    <a:gd name="T71" fmla="*/ 1 h 19"/>
                    <a:gd name="T72" fmla="*/ 3 w 15"/>
                    <a:gd name="T73" fmla="*/ 1 h 19"/>
                    <a:gd name="T74" fmla="*/ 3 w 15"/>
                    <a:gd name="T75" fmla="*/ 1 h 19"/>
                    <a:gd name="T76" fmla="*/ 2 w 15"/>
                    <a:gd name="T77" fmla="*/ 0 h 19"/>
                    <a:gd name="T78" fmla="*/ 2 w 15"/>
                    <a:gd name="T79" fmla="*/ 0 h 19"/>
                    <a:gd name="T80" fmla="*/ 1 w 15"/>
                    <a:gd name="T81" fmla="*/ 0 h 19"/>
                    <a:gd name="T82" fmla="*/ 1 w 15"/>
                    <a:gd name="T83" fmla="*/ 0 h 19"/>
                    <a:gd name="T84" fmla="*/ 0 w 15"/>
                    <a:gd name="T85" fmla="*/ 17 h 19"/>
                    <a:gd name="T86" fmla="*/ 9 w 15"/>
                    <a:gd name="T8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5" h="19">
                      <a:moveTo>
                        <a:pt x="9" y="19"/>
                      </a:move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0" y="18"/>
                        <a:pt x="10" y="18"/>
                      </a:cubicBezTo>
                      <a:cubicBezTo>
                        <a:pt x="10" y="18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4"/>
                        <a:pt x="12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9" y="18"/>
                        <a:pt x="9" y="18"/>
                        <a:pt x="9" y="18"/>
                      </a:cubicBezTo>
                      <a:lnTo>
                        <a:pt x="9" y="1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0" name="Freeform 699">
                  <a:extLst>
                    <a:ext uri="{FF2B5EF4-FFF2-40B4-BE49-F238E27FC236}">
                      <a16:creationId xmlns="" xmlns:a16="http://schemas.microsoft.com/office/drawing/2014/main" id="{37CFE982-B8C0-0741-A48C-ED58FCD993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47200" y="5041900"/>
                  <a:ext cx="87312" cy="120650"/>
                </a:xfrm>
                <a:custGeom>
                  <a:avLst/>
                  <a:gdLst>
                    <a:gd name="T0" fmla="*/ 17 w 21"/>
                    <a:gd name="T1" fmla="*/ 22 h 29"/>
                    <a:gd name="T2" fmla="*/ 17 w 21"/>
                    <a:gd name="T3" fmla="*/ 23 h 29"/>
                    <a:gd name="T4" fmla="*/ 17 w 21"/>
                    <a:gd name="T5" fmla="*/ 23 h 29"/>
                    <a:gd name="T6" fmla="*/ 19 w 21"/>
                    <a:gd name="T7" fmla="*/ 23 h 29"/>
                    <a:gd name="T8" fmla="*/ 19 w 21"/>
                    <a:gd name="T9" fmla="*/ 22 h 29"/>
                    <a:gd name="T10" fmla="*/ 17 w 21"/>
                    <a:gd name="T11" fmla="*/ 23 h 29"/>
                    <a:gd name="T12" fmla="*/ 19 w 21"/>
                    <a:gd name="T13" fmla="*/ 24 h 29"/>
                    <a:gd name="T14" fmla="*/ 16 w 21"/>
                    <a:gd name="T15" fmla="*/ 23 h 29"/>
                    <a:gd name="T16" fmla="*/ 17 w 21"/>
                    <a:gd name="T17" fmla="*/ 27 h 29"/>
                    <a:gd name="T18" fmla="*/ 16 w 21"/>
                    <a:gd name="T19" fmla="*/ 27 h 29"/>
                    <a:gd name="T20" fmla="*/ 17 w 21"/>
                    <a:gd name="T21" fmla="*/ 27 h 29"/>
                    <a:gd name="T22" fmla="*/ 17 w 21"/>
                    <a:gd name="T23" fmla="*/ 28 h 29"/>
                    <a:gd name="T24" fmla="*/ 18 w 21"/>
                    <a:gd name="T25" fmla="*/ 25 h 29"/>
                    <a:gd name="T26" fmla="*/ 19 w 21"/>
                    <a:gd name="T27" fmla="*/ 24 h 29"/>
                    <a:gd name="T28" fmla="*/ 17 w 21"/>
                    <a:gd name="T29" fmla="*/ 23 h 29"/>
                    <a:gd name="T30" fmla="*/ 19 w 21"/>
                    <a:gd name="T31" fmla="*/ 25 h 29"/>
                    <a:gd name="T32" fmla="*/ 17 w 21"/>
                    <a:gd name="T33" fmla="*/ 24 h 29"/>
                    <a:gd name="T34" fmla="*/ 17 w 21"/>
                    <a:gd name="T35" fmla="*/ 24 h 29"/>
                    <a:gd name="T36" fmla="*/ 20 w 21"/>
                    <a:gd name="T37" fmla="*/ 20 h 29"/>
                    <a:gd name="T38" fmla="*/ 19 w 21"/>
                    <a:gd name="T39" fmla="*/ 20 h 29"/>
                    <a:gd name="T40" fmla="*/ 20 w 21"/>
                    <a:gd name="T41" fmla="*/ 21 h 29"/>
                    <a:gd name="T42" fmla="*/ 11 w 21"/>
                    <a:gd name="T43" fmla="*/ 4 h 29"/>
                    <a:gd name="T44" fmla="*/ 1 w 21"/>
                    <a:gd name="T45" fmla="*/ 9 h 29"/>
                    <a:gd name="T46" fmla="*/ 1 w 21"/>
                    <a:gd name="T47" fmla="*/ 9 h 29"/>
                    <a:gd name="T48" fmla="*/ 1 w 21"/>
                    <a:gd name="T49" fmla="*/ 9 h 29"/>
                    <a:gd name="T50" fmla="*/ 1 w 21"/>
                    <a:gd name="T51" fmla="*/ 9 h 29"/>
                    <a:gd name="T52" fmla="*/ 1 w 21"/>
                    <a:gd name="T53" fmla="*/ 10 h 29"/>
                    <a:gd name="T54" fmla="*/ 0 w 21"/>
                    <a:gd name="T55" fmla="*/ 10 h 29"/>
                    <a:gd name="T56" fmla="*/ 1 w 21"/>
                    <a:gd name="T57" fmla="*/ 11 h 29"/>
                    <a:gd name="T58" fmla="*/ 1 w 21"/>
                    <a:gd name="T59" fmla="*/ 11 h 29"/>
                    <a:gd name="T60" fmla="*/ 1 w 21"/>
                    <a:gd name="T61" fmla="*/ 12 h 29"/>
                    <a:gd name="T62" fmla="*/ 1 w 21"/>
                    <a:gd name="T63" fmla="*/ 12 h 29"/>
                    <a:gd name="T64" fmla="*/ 2 w 21"/>
                    <a:gd name="T65" fmla="*/ 28 h 29"/>
                    <a:gd name="T66" fmla="*/ 6 w 21"/>
                    <a:gd name="T67" fmla="*/ 28 h 29"/>
                    <a:gd name="T68" fmla="*/ 8 w 21"/>
                    <a:gd name="T69" fmla="*/ 28 h 29"/>
                    <a:gd name="T70" fmla="*/ 11 w 21"/>
                    <a:gd name="T71" fmla="*/ 28 h 29"/>
                    <a:gd name="T72" fmla="*/ 15 w 21"/>
                    <a:gd name="T73" fmla="*/ 28 h 29"/>
                    <a:gd name="T74" fmla="*/ 18 w 21"/>
                    <a:gd name="T75" fmla="*/ 27 h 29"/>
                    <a:gd name="T76" fmla="*/ 17 w 21"/>
                    <a:gd name="T77" fmla="*/ 25 h 29"/>
                    <a:gd name="T78" fmla="*/ 16 w 21"/>
                    <a:gd name="T79" fmla="*/ 23 h 29"/>
                    <a:gd name="T80" fmla="*/ 10 w 21"/>
                    <a:gd name="T81" fmla="*/ 21 h 29"/>
                    <a:gd name="T82" fmla="*/ 11 w 21"/>
                    <a:gd name="T83" fmla="*/ 22 h 29"/>
                    <a:gd name="T84" fmla="*/ 16 w 21"/>
                    <a:gd name="T85" fmla="*/ 22 h 29"/>
                    <a:gd name="T86" fmla="*/ 19 w 21"/>
                    <a:gd name="T87" fmla="*/ 22 h 29"/>
                    <a:gd name="T88" fmla="*/ 20 w 21"/>
                    <a:gd name="T89" fmla="*/ 21 h 29"/>
                    <a:gd name="T90" fmla="*/ 18 w 21"/>
                    <a:gd name="T91" fmla="*/ 20 h 29"/>
                    <a:gd name="T92" fmla="*/ 18 w 21"/>
                    <a:gd name="T93" fmla="*/ 19 h 29"/>
                    <a:gd name="T94" fmla="*/ 17 w 21"/>
                    <a:gd name="T95" fmla="*/ 19 h 29"/>
                    <a:gd name="T96" fmla="*/ 18 w 21"/>
                    <a:gd name="T97" fmla="*/ 20 h 29"/>
                    <a:gd name="T98" fmla="*/ 20 w 21"/>
                    <a:gd name="T99" fmla="*/ 20 h 29"/>
                    <a:gd name="T100" fmla="*/ 21 w 21"/>
                    <a:gd name="T101" fmla="*/ 20 h 29"/>
                    <a:gd name="T102" fmla="*/ 19 w 21"/>
                    <a:gd name="T103" fmla="*/ 21 h 29"/>
                    <a:gd name="T104" fmla="*/ 16 w 21"/>
                    <a:gd name="T105" fmla="*/ 22 h 29"/>
                    <a:gd name="T106" fmla="*/ 15 w 21"/>
                    <a:gd name="T107" fmla="*/ 23 h 29"/>
                    <a:gd name="T108" fmla="*/ 20 w 21"/>
                    <a:gd name="T109" fmla="*/ 23 h 29"/>
                    <a:gd name="T110" fmla="*/ 20 w 21"/>
                    <a:gd name="T111" fmla="*/ 23 h 29"/>
                    <a:gd name="T112" fmla="*/ 19 w 21"/>
                    <a:gd name="T113" fmla="*/ 22 h 29"/>
                    <a:gd name="T114" fmla="*/ 20 w 21"/>
                    <a:gd name="T115" fmla="*/ 23 h 29"/>
                    <a:gd name="T116" fmla="*/ 18 w 21"/>
                    <a:gd name="T117" fmla="*/ 22 h 29"/>
                    <a:gd name="T118" fmla="*/ 20 w 21"/>
                    <a:gd name="T119" fmla="*/ 23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1" h="29">
                      <a:moveTo>
                        <a:pt x="17" y="22"/>
                      </a:move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lose/>
                      <a:moveTo>
                        <a:pt x="17" y="23"/>
                      </a:move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lose/>
                      <a:moveTo>
                        <a:pt x="18" y="24"/>
                      </a:move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lose/>
                      <a:moveTo>
                        <a:pt x="19" y="23"/>
                      </a:move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8" y="23"/>
                        <a:pt x="18" y="23"/>
                      </a:cubicBezTo>
                      <a:cubicBezTo>
                        <a:pt x="18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19" y="23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7" y="27"/>
                      </a:move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lose/>
                      <a:moveTo>
                        <a:pt x="18" y="25"/>
                      </a:move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lose/>
                      <a:moveTo>
                        <a:pt x="19" y="24"/>
                      </a:move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8" y="24"/>
                        <a:pt x="18" y="23"/>
                        <a:pt x="18" y="23"/>
                      </a:cubicBezTo>
                      <a:cubicBezTo>
                        <a:pt x="18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8" y="23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5"/>
                        <a:pt x="19" y="25"/>
                        <a:pt x="20" y="25"/>
                      </a:cubicBez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20" y="25"/>
                        <a:pt x="20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lose/>
                      <a:moveTo>
                        <a:pt x="17" y="24"/>
                      </a:move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lose/>
                      <a:moveTo>
                        <a:pt x="20" y="20"/>
                      </a:move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lose/>
                      <a:moveTo>
                        <a:pt x="21" y="20"/>
                      </a:move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2" y="12"/>
                        <a:pt x="2" y="12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8"/>
                        <a:pt x="3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6" y="28"/>
                        <a:pt x="6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4" y="29"/>
                      </a:cubicBezTo>
                      <a:cubicBezTo>
                        <a:pt x="14" y="28"/>
                        <a:pt x="14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5" y="28"/>
                        <a:pt x="15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7"/>
                        <a:pt x="18" y="27"/>
                        <a:pt x="18" y="27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7" y="25"/>
                        <a:pt x="17" y="25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6" y="24"/>
                        <a:pt x="16" y="24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2"/>
                        <a:pt x="14" y="22"/>
                      </a:cubicBezTo>
                      <a:cubicBezTo>
                        <a:pt x="14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2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1"/>
                      </a:cubicBezTo>
                      <a:cubicBezTo>
                        <a:pt x="11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2" y="22"/>
                        <a:pt x="12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1"/>
                        <a:pt x="18" y="22"/>
                        <a:pt x="18" y="22"/>
                      </a:cubicBezTo>
                      <a:cubicBezTo>
                        <a:pt x="18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6" y="22"/>
                      </a:move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lose/>
                      <a:moveTo>
                        <a:pt x="16" y="23"/>
                      </a:move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20" y="23"/>
                      </a:moveTo>
                      <a:cubicBezTo>
                        <a:pt x="20" y="23"/>
                        <a:pt x="20" y="22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19" y="23"/>
                      </a:cubicBezTo>
                      <a:cubicBezTo>
                        <a:pt x="19" y="23"/>
                        <a:pt x="19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lose/>
                      <a:moveTo>
                        <a:pt x="18" y="22"/>
                      </a:move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lose/>
                      <a:moveTo>
                        <a:pt x="21" y="23"/>
                      </a:move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0" y="23"/>
                      </a:cubicBezTo>
                      <a:cubicBezTo>
                        <a:pt x="20" y="23"/>
                        <a:pt x="20" y="23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4"/>
                        <a:pt x="21" y="24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1" name="Freeform 700">
                  <a:extLst>
                    <a:ext uri="{FF2B5EF4-FFF2-40B4-BE49-F238E27FC236}">
                      <a16:creationId xmlns="" xmlns:a16="http://schemas.microsoft.com/office/drawing/2014/main" id="{AE2245B7-5BA0-D849-ACF4-9FB6C45FBE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58338" y="5029200"/>
                  <a:ext cx="96837" cy="46038"/>
                </a:xfrm>
                <a:custGeom>
                  <a:avLst/>
                  <a:gdLst>
                    <a:gd name="T0" fmla="*/ 6 w 23"/>
                    <a:gd name="T1" fmla="*/ 1 h 11"/>
                    <a:gd name="T2" fmla="*/ 6 w 23"/>
                    <a:gd name="T3" fmla="*/ 2 h 11"/>
                    <a:gd name="T4" fmla="*/ 8 w 23"/>
                    <a:gd name="T5" fmla="*/ 0 h 11"/>
                    <a:gd name="T6" fmla="*/ 8 w 23"/>
                    <a:gd name="T7" fmla="*/ 0 h 11"/>
                    <a:gd name="T8" fmla="*/ 9 w 23"/>
                    <a:gd name="T9" fmla="*/ 0 h 11"/>
                    <a:gd name="T10" fmla="*/ 8 w 23"/>
                    <a:gd name="T11" fmla="*/ 0 h 11"/>
                    <a:gd name="T12" fmla="*/ 8 w 23"/>
                    <a:gd name="T13" fmla="*/ 0 h 11"/>
                    <a:gd name="T14" fmla="*/ 20 w 23"/>
                    <a:gd name="T15" fmla="*/ 2 h 11"/>
                    <a:gd name="T16" fmla="*/ 20 w 23"/>
                    <a:gd name="T17" fmla="*/ 2 h 11"/>
                    <a:gd name="T18" fmla="*/ 19 w 23"/>
                    <a:gd name="T19" fmla="*/ 2 h 11"/>
                    <a:gd name="T20" fmla="*/ 20 w 23"/>
                    <a:gd name="T21" fmla="*/ 2 h 11"/>
                    <a:gd name="T22" fmla="*/ 16 w 23"/>
                    <a:gd name="T23" fmla="*/ 7 h 11"/>
                    <a:gd name="T24" fmla="*/ 19 w 23"/>
                    <a:gd name="T25" fmla="*/ 6 h 11"/>
                    <a:gd name="T26" fmla="*/ 20 w 23"/>
                    <a:gd name="T27" fmla="*/ 5 h 11"/>
                    <a:gd name="T28" fmla="*/ 23 w 23"/>
                    <a:gd name="T29" fmla="*/ 2 h 11"/>
                    <a:gd name="T30" fmla="*/ 22 w 23"/>
                    <a:gd name="T31" fmla="*/ 2 h 11"/>
                    <a:gd name="T32" fmla="*/ 21 w 23"/>
                    <a:gd name="T33" fmla="*/ 2 h 11"/>
                    <a:gd name="T34" fmla="*/ 19 w 23"/>
                    <a:gd name="T35" fmla="*/ 5 h 11"/>
                    <a:gd name="T36" fmla="*/ 17 w 23"/>
                    <a:gd name="T37" fmla="*/ 6 h 11"/>
                    <a:gd name="T38" fmla="*/ 16 w 23"/>
                    <a:gd name="T39" fmla="*/ 6 h 11"/>
                    <a:gd name="T40" fmla="*/ 15 w 23"/>
                    <a:gd name="T41" fmla="*/ 5 h 11"/>
                    <a:gd name="T42" fmla="*/ 13 w 23"/>
                    <a:gd name="T43" fmla="*/ 6 h 11"/>
                    <a:gd name="T44" fmla="*/ 12 w 23"/>
                    <a:gd name="T45" fmla="*/ 5 h 11"/>
                    <a:gd name="T46" fmla="*/ 12 w 23"/>
                    <a:gd name="T47" fmla="*/ 4 h 11"/>
                    <a:gd name="T48" fmla="*/ 12 w 23"/>
                    <a:gd name="T49" fmla="*/ 4 h 11"/>
                    <a:gd name="T50" fmla="*/ 13 w 23"/>
                    <a:gd name="T51" fmla="*/ 3 h 11"/>
                    <a:gd name="T52" fmla="*/ 13 w 23"/>
                    <a:gd name="T53" fmla="*/ 2 h 11"/>
                    <a:gd name="T54" fmla="*/ 12 w 23"/>
                    <a:gd name="T55" fmla="*/ 3 h 11"/>
                    <a:gd name="T56" fmla="*/ 12 w 23"/>
                    <a:gd name="T57" fmla="*/ 4 h 11"/>
                    <a:gd name="T58" fmla="*/ 11 w 23"/>
                    <a:gd name="T59" fmla="*/ 5 h 11"/>
                    <a:gd name="T60" fmla="*/ 10 w 23"/>
                    <a:gd name="T61" fmla="*/ 6 h 11"/>
                    <a:gd name="T62" fmla="*/ 10 w 23"/>
                    <a:gd name="T63" fmla="*/ 5 h 11"/>
                    <a:gd name="T64" fmla="*/ 8 w 23"/>
                    <a:gd name="T65" fmla="*/ 6 h 11"/>
                    <a:gd name="T66" fmla="*/ 8 w 23"/>
                    <a:gd name="T67" fmla="*/ 6 h 11"/>
                    <a:gd name="T68" fmla="*/ 7 w 23"/>
                    <a:gd name="T69" fmla="*/ 6 h 11"/>
                    <a:gd name="T70" fmla="*/ 6 w 23"/>
                    <a:gd name="T71" fmla="*/ 6 h 11"/>
                    <a:gd name="T72" fmla="*/ 5 w 23"/>
                    <a:gd name="T73" fmla="*/ 5 h 11"/>
                    <a:gd name="T74" fmla="*/ 4 w 23"/>
                    <a:gd name="T75" fmla="*/ 6 h 11"/>
                    <a:gd name="T76" fmla="*/ 3 w 23"/>
                    <a:gd name="T77" fmla="*/ 6 h 11"/>
                    <a:gd name="T78" fmla="*/ 1 w 23"/>
                    <a:gd name="T79" fmla="*/ 5 h 11"/>
                    <a:gd name="T80" fmla="*/ 0 w 23"/>
                    <a:gd name="T81" fmla="*/ 6 h 11"/>
                    <a:gd name="T82" fmla="*/ 2 w 23"/>
                    <a:gd name="T83" fmla="*/ 8 h 11"/>
                    <a:gd name="T84" fmla="*/ 3 w 23"/>
                    <a:gd name="T85" fmla="*/ 8 h 11"/>
                    <a:gd name="T86" fmla="*/ 3 w 23"/>
                    <a:gd name="T87" fmla="*/ 8 h 11"/>
                    <a:gd name="T88" fmla="*/ 4 w 23"/>
                    <a:gd name="T89" fmla="*/ 9 h 11"/>
                    <a:gd name="T90" fmla="*/ 4 w 23"/>
                    <a:gd name="T91" fmla="*/ 9 h 11"/>
                    <a:gd name="T92" fmla="*/ 5 w 23"/>
                    <a:gd name="T93" fmla="*/ 10 h 11"/>
                    <a:gd name="T94" fmla="*/ 6 w 23"/>
                    <a:gd name="T95" fmla="*/ 10 h 11"/>
                    <a:gd name="T96" fmla="*/ 7 w 23"/>
                    <a:gd name="T97" fmla="*/ 10 h 11"/>
                    <a:gd name="T98" fmla="*/ 9 w 23"/>
                    <a:gd name="T99" fmla="*/ 10 h 11"/>
                    <a:gd name="T100" fmla="*/ 11 w 23"/>
                    <a:gd name="T101" fmla="*/ 11 h 11"/>
                    <a:gd name="T102" fmla="*/ 12 w 23"/>
                    <a:gd name="T103" fmla="*/ 11 h 11"/>
                    <a:gd name="T104" fmla="*/ 13 w 23"/>
                    <a:gd name="T105" fmla="*/ 11 h 11"/>
                    <a:gd name="T106" fmla="*/ 15 w 23"/>
                    <a:gd name="T107" fmla="*/ 11 h 11"/>
                    <a:gd name="T108" fmla="*/ 17 w 23"/>
                    <a:gd name="T109" fmla="*/ 1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3" h="11"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lose/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lose/>
                      <a:moveTo>
                        <a:pt x="20" y="2"/>
                      </a:move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lose/>
                      <a:moveTo>
                        <a:pt x="16" y="8"/>
                      </a:move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9" y="3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1" y="6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2" name="Freeform 701">
                  <a:extLst>
                    <a:ext uri="{FF2B5EF4-FFF2-40B4-BE49-F238E27FC236}">
                      <a16:creationId xmlns="" xmlns:a16="http://schemas.microsoft.com/office/drawing/2014/main" id="{9EF8F94B-D5B2-064F-A269-5B00C64C2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29750" y="5046663"/>
                  <a:ext cx="25400" cy="33338"/>
                </a:xfrm>
                <a:custGeom>
                  <a:avLst/>
                  <a:gdLst>
                    <a:gd name="T0" fmla="*/ 3 w 6"/>
                    <a:gd name="T1" fmla="*/ 1 h 8"/>
                    <a:gd name="T2" fmla="*/ 2 w 6"/>
                    <a:gd name="T3" fmla="*/ 1 h 8"/>
                    <a:gd name="T4" fmla="*/ 2 w 6"/>
                    <a:gd name="T5" fmla="*/ 1 h 8"/>
                    <a:gd name="T6" fmla="*/ 2 w 6"/>
                    <a:gd name="T7" fmla="*/ 2 h 8"/>
                    <a:gd name="T8" fmla="*/ 2 w 6"/>
                    <a:gd name="T9" fmla="*/ 2 h 8"/>
                    <a:gd name="T10" fmla="*/ 2 w 6"/>
                    <a:gd name="T11" fmla="*/ 2 h 8"/>
                    <a:gd name="T12" fmla="*/ 2 w 6"/>
                    <a:gd name="T13" fmla="*/ 3 h 8"/>
                    <a:gd name="T14" fmla="*/ 2 w 6"/>
                    <a:gd name="T15" fmla="*/ 3 h 8"/>
                    <a:gd name="T16" fmla="*/ 2 w 6"/>
                    <a:gd name="T17" fmla="*/ 4 h 8"/>
                    <a:gd name="T18" fmla="*/ 2 w 6"/>
                    <a:gd name="T19" fmla="*/ 4 h 8"/>
                    <a:gd name="T20" fmla="*/ 1 w 6"/>
                    <a:gd name="T21" fmla="*/ 4 h 8"/>
                    <a:gd name="T22" fmla="*/ 0 w 6"/>
                    <a:gd name="T23" fmla="*/ 4 h 8"/>
                    <a:gd name="T24" fmla="*/ 1 w 6"/>
                    <a:gd name="T25" fmla="*/ 5 h 8"/>
                    <a:gd name="T26" fmla="*/ 1 w 6"/>
                    <a:gd name="T27" fmla="*/ 5 h 8"/>
                    <a:gd name="T28" fmla="*/ 2 w 6"/>
                    <a:gd name="T29" fmla="*/ 5 h 8"/>
                    <a:gd name="T30" fmla="*/ 3 w 6"/>
                    <a:gd name="T31" fmla="*/ 6 h 8"/>
                    <a:gd name="T32" fmla="*/ 3 w 6"/>
                    <a:gd name="T33" fmla="*/ 6 h 8"/>
                    <a:gd name="T34" fmla="*/ 3 w 6"/>
                    <a:gd name="T35" fmla="*/ 6 h 8"/>
                    <a:gd name="T36" fmla="*/ 4 w 6"/>
                    <a:gd name="T37" fmla="*/ 6 h 8"/>
                    <a:gd name="T38" fmla="*/ 5 w 6"/>
                    <a:gd name="T39" fmla="*/ 7 h 8"/>
                    <a:gd name="T40" fmla="*/ 5 w 6"/>
                    <a:gd name="T41" fmla="*/ 7 h 8"/>
                    <a:gd name="T42" fmla="*/ 5 w 6"/>
                    <a:gd name="T43" fmla="*/ 7 h 8"/>
                    <a:gd name="T44" fmla="*/ 6 w 6"/>
                    <a:gd name="T45" fmla="*/ 7 h 8"/>
                    <a:gd name="T46" fmla="*/ 6 w 6"/>
                    <a:gd name="T47" fmla="*/ 6 h 8"/>
                    <a:gd name="T48" fmla="*/ 5 w 6"/>
                    <a:gd name="T49" fmla="*/ 6 h 8"/>
                    <a:gd name="T50" fmla="*/ 5 w 6"/>
                    <a:gd name="T51" fmla="*/ 5 h 8"/>
                    <a:gd name="T52" fmla="*/ 5 w 6"/>
                    <a:gd name="T53" fmla="*/ 5 h 8"/>
                    <a:gd name="T54" fmla="*/ 5 w 6"/>
                    <a:gd name="T55" fmla="*/ 4 h 8"/>
                    <a:gd name="T56" fmla="*/ 5 w 6"/>
                    <a:gd name="T57" fmla="*/ 4 h 8"/>
                    <a:gd name="T58" fmla="*/ 6 w 6"/>
                    <a:gd name="T59" fmla="*/ 3 h 8"/>
                    <a:gd name="T60" fmla="*/ 6 w 6"/>
                    <a:gd name="T61" fmla="*/ 3 h 8"/>
                    <a:gd name="T62" fmla="*/ 6 w 6"/>
                    <a:gd name="T63" fmla="*/ 2 h 8"/>
                    <a:gd name="T64" fmla="*/ 5 w 6"/>
                    <a:gd name="T65" fmla="*/ 2 h 8"/>
                    <a:gd name="T66" fmla="*/ 6 w 6"/>
                    <a:gd name="T67" fmla="*/ 1 h 8"/>
                    <a:gd name="T68" fmla="*/ 5 w 6"/>
                    <a:gd name="T69" fmla="*/ 1 h 8"/>
                    <a:gd name="T70" fmla="*/ 5 w 6"/>
                    <a:gd name="T71" fmla="*/ 0 h 8"/>
                    <a:gd name="T72" fmla="*/ 4 w 6"/>
                    <a:gd name="T73" fmla="*/ 0 h 8"/>
                    <a:gd name="T74" fmla="*/ 4 w 6"/>
                    <a:gd name="T75" fmla="*/ 1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" h="8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3" name="Freeform 702">
                  <a:extLst>
                    <a:ext uri="{FF2B5EF4-FFF2-40B4-BE49-F238E27FC236}">
                      <a16:creationId xmlns="" xmlns:a16="http://schemas.microsoft.com/office/drawing/2014/main" id="{0E051E58-C35B-124D-A8A3-270A8EC66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83713" y="5037138"/>
                  <a:ext cx="74612" cy="55563"/>
                </a:xfrm>
                <a:custGeom>
                  <a:avLst/>
                  <a:gdLst>
                    <a:gd name="T0" fmla="*/ 17 w 18"/>
                    <a:gd name="T1" fmla="*/ 12 h 13"/>
                    <a:gd name="T2" fmla="*/ 17 w 18"/>
                    <a:gd name="T3" fmla="*/ 11 h 13"/>
                    <a:gd name="T4" fmla="*/ 16 w 18"/>
                    <a:gd name="T5" fmla="*/ 11 h 13"/>
                    <a:gd name="T6" fmla="*/ 16 w 18"/>
                    <a:gd name="T7" fmla="*/ 10 h 13"/>
                    <a:gd name="T8" fmla="*/ 17 w 18"/>
                    <a:gd name="T9" fmla="*/ 10 h 13"/>
                    <a:gd name="T10" fmla="*/ 16 w 18"/>
                    <a:gd name="T11" fmla="*/ 9 h 13"/>
                    <a:gd name="T12" fmla="*/ 16 w 18"/>
                    <a:gd name="T13" fmla="*/ 9 h 13"/>
                    <a:gd name="T14" fmla="*/ 15 w 18"/>
                    <a:gd name="T15" fmla="*/ 9 h 13"/>
                    <a:gd name="T16" fmla="*/ 15 w 18"/>
                    <a:gd name="T17" fmla="*/ 8 h 13"/>
                    <a:gd name="T18" fmla="*/ 14 w 18"/>
                    <a:gd name="T19" fmla="*/ 8 h 13"/>
                    <a:gd name="T20" fmla="*/ 14 w 18"/>
                    <a:gd name="T21" fmla="*/ 8 h 13"/>
                    <a:gd name="T22" fmla="*/ 13 w 18"/>
                    <a:gd name="T23" fmla="*/ 7 h 13"/>
                    <a:gd name="T24" fmla="*/ 13 w 18"/>
                    <a:gd name="T25" fmla="*/ 7 h 13"/>
                    <a:gd name="T26" fmla="*/ 12 w 18"/>
                    <a:gd name="T27" fmla="*/ 7 h 13"/>
                    <a:gd name="T28" fmla="*/ 12 w 18"/>
                    <a:gd name="T29" fmla="*/ 7 h 13"/>
                    <a:gd name="T30" fmla="*/ 10 w 18"/>
                    <a:gd name="T31" fmla="*/ 7 h 13"/>
                    <a:gd name="T32" fmla="*/ 9 w 18"/>
                    <a:gd name="T33" fmla="*/ 6 h 13"/>
                    <a:gd name="T34" fmla="*/ 8 w 18"/>
                    <a:gd name="T35" fmla="*/ 6 h 13"/>
                    <a:gd name="T36" fmla="*/ 8 w 18"/>
                    <a:gd name="T37" fmla="*/ 5 h 13"/>
                    <a:gd name="T38" fmla="*/ 4 w 18"/>
                    <a:gd name="T39" fmla="*/ 4 h 13"/>
                    <a:gd name="T40" fmla="*/ 4 w 18"/>
                    <a:gd name="T41" fmla="*/ 0 h 13"/>
                    <a:gd name="T42" fmla="*/ 2 w 18"/>
                    <a:gd name="T43" fmla="*/ 0 h 13"/>
                    <a:gd name="T44" fmla="*/ 1 w 18"/>
                    <a:gd name="T45" fmla="*/ 1 h 13"/>
                    <a:gd name="T46" fmla="*/ 1 w 18"/>
                    <a:gd name="T47" fmla="*/ 1 h 13"/>
                    <a:gd name="T48" fmla="*/ 1 w 18"/>
                    <a:gd name="T49" fmla="*/ 2 h 13"/>
                    <a:gd name="T50" fmla="*/ 1 w 18"/>
                    <a:gd name="T51" fmla="*/ 3 h 13"/>
                    <a:gd name="T52" fmla="*/ 1 w 18"/>
                    <a:gd name="T53" fmla="*/ 2 h 13"/>
                    <a:gd name="T54" fmla="*/ 0 w 18"/>
                    <a:gd name="T55" fmla="*/ 4 h 13"/>
                    <a:gd name="T56" fmla="*/ 2 w 18"/>
                    <a:gd name="T57" fmla="*/ 5 h 13"/>
                    <a:gd name="T58" fmla="*/ 4 w 18"/>
                    <a:gd name="T59" fmla="*/ 6 h 13"/>
                    <a:gd name="T60" fmla="*/ 6 w 18"/>
                    <a:gd name="T61" fmla="*/ 13 h 13"/>
                    <a:gd name="T62" fmla="*/ 17 w 18"/>
                    <a:gd name="T63" fmla="*/ 12 h 13"/>
                    <a:gd name="T64" fmla="*/ 17 w 18"/>
                    <a:gd name="T65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8" h="13"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lnTo>
                        <a:pt x="17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4" name="Freeform 704">
                  <a:extLst>
                    <a:ext uri="{FF2B5EF4-FFF2-40B4-BE49-F238E27FC236}">
                      <a16:creationId xmlns="" xmlns:a16="http://schemas.microsoft.com/office/drawing/2014/main" id="{C1C44B1C-0134-4B46-88A2-F9F8C5580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1825" y="5126038"/>
                  <a:ext cx="69850" cy="53975"/>
                </a:xfrm>
                <a:custGeom>
                  <a:avLst/>
                  <a:gdLst>
                    <a:gd name="T0" fmla="*/ 0 w 17"/>
                    <a:gd name="T1" fmla="*/ 0 h 13"/>
                    <a:gd name="T2" fmla="*/ 5 w 17"/>
                    <a:gd name="T3" fmla="*/ 4 h 13"/>
                    <a:gd name="T4" fmla="*/ 4 w 17"/>
                    <a:gd name="T5" fmla="*/ 6 h 13"/>
                    <a:gd name="T6" fmla="*/ 4 w 17"/>
                    <a:gd name="T7" fmla="*/ 6 h 13"/>
                    <a:gd name="T8" fmla="*/ 5 w 17"/>
                    <a:gd name="T9" fmla="*/ 7 h 13"/>
                    <a:gd name="T10" fmla="*/ 6 w 17"/>
                    <a:gd name="T11" fmla="*/ 8 h 13"/>
                    <a:gd name="T12" fmla="*/ 7 w 17"/>
                    <a:gd name="T13" fmla="*/ 9 h 13"/>
                    <a:gd name="T14" fmla="*/ 7 w 17"/>
                    <a:gd name="T15" fmla="*/ 10 h 13"/>
                    <a:gd name="T16" fmla="*/ 7 w 17"/>
                    <a:gd name="T17" fmla="*/ 10 h 13"/>
                    <a:gd name="T18" fmla="*/ 9 w 17"/>
                    <a:gd name="T19" fmla="*/ 12 h 13"/>
                    <a:gd name="T20" fmla="*/ 10 w 17"/>
                    <a:gd name="T21" fmla="*/ 12 h 13"/>
                    <a:gd name="T22" fmla="*/ 11 w 17"/>
                    <a:gd name="T23" fmla="*/ 13 h 13"/>
                    <a:gd name="T24" fmla="*/ 13 w 17"/>
                    <a:gd name="T25" fmla="*/ 13 h 13"/>
                    <a:gd name="T26" fmla="*/ 13 w 17"/>
                    <a:gd name="T27" fmla="*/ 13 h 13"/>
                    <a:gd name="T28" fmla="*/ 14 w 17"/>
                    <a:gd name="T29" fmla="*/ 13 h 13"/>
                    <a:gd name="T30" fmla="*/ 14 w 17"/>
                    <a:gd name="T31" fmla="*/ 12 h 13"/>
                    <a:gd name="T32" fmla="*/ 15 w 17"/>
                    <a:gd name="T33" fmla="*/ 12 h 13"/>
                    <a:gd name="T34" fmla="*/ 17 w 17"/>
                    <a:gd name="T35" fmla="*/ 11 h 13"/>
                    <a:gd name="T36" fmla="*/ 17 w 17"/>
                    <a:gd name="T37" fmla="*/ 11 h 13"/>
                    <a:gd name="T38" fmla="*/ 16 w 17"/>
                    <a:gd name="T39" fmla="*/ 10 h 13"/>
                    <a:gd name="T40" fmla="*/ 16 w 17"/>
                    <a:gd name="T41" fmla="*/ 10 h 13"/>
                    <a:gd name="T42" fmla="*/ 15 w 17"/>
                    <a:gd name="T43" fmla="*/ 10 h 13"/>
                    <a:gd name="T44" fmla="*/ 15 w 17"/>
                    <a:gd name="T45" fmla="*/ 10 h 13"/>
                    <a:gd name="T46" fmla="*/ 15 w 17"/>
                    <a:gd name="T47" fmla="*/ 9 h 13"/>
                    <a:gd name="T48" fmla="*/ 16 w 17"/>
                    <a:gd name="T49" fmla="*/ 8 h 13"/>
                    <a:gd name="T50" fmla="*/ 16 w 17"/>
                    <a:gd name="T51" fmla="*/ 8 h 13"/>
                    <a:gd name="T52" fmla="*/ 16 w 17"/>
                    <a:gd name="T53" fmla="*/ 8 h 13"/>
                    <a:gd name="T54" fmla="*/ 16 w 17"/>
                    <a:gd name="T55" fmla="*/ 8 h 13"/>
                    <a:gd name="T56" fmla="*/ 16 w 17"/>
                    <a:gd name="T57" fmla="*/ 7 h 13"/>
                    <a:gd name="T58" fmla="*/ 16 w 17"/>
                    <a:gd name="T59" fmla="*/ 7 h 13"/>
                    <a:gd name="T60" fmla="*/ 16 w 17"/>
                    <a:gd name="T61" fmla="*/ 7 h 13"/>
                    <a:gd name="T62" fmla="*/ 15 w 17"/>
                    <a:gd name="T63" fmla="*/ 7 h 13"/>
                    <a:gd name="T64" fmla="*/ 15 w 17"/>
                    <a:gd name="T65" fmla="*/ 7 h 13"/>
                    <a:gd name="T66" fmla="*/ 13 w 17"/>
                    <a:gd name="T67" fmla="*/ 7 h 13"/>
                    <a:gd name="T68" fmla="*/ 13 w 17"/>
                    <a:gd name="T69" fmla="*/ 8 h 13"/>
                    <a:gd name="T70" fmla="*/ 12 w 17"/>
                    <a:gd name="T71" fmla="*/ 8 h 13"/>
                    <a:gd name="T72" fmla="*/ 12 w 17"/>
                    <a:gd name="T73" fmla="*/ 7 h 13"/>
                    <a:gd name="T74" fmla="*/ 11 w 17"/>
                    <a:gd name="T75" fmla="*/ 7 h 13"/>
                    <a:gd name="T76" fmla="*/ 11 w 17"/>
                    <a:gd name="T77" fmla="*/ 7 h 13"/>
                    <a:gd name="T78" fmla="*/ 11 w 17"/>
                    <a:gd name="T79" fmla="*/ 6 h 13"/>
                    <a:gd name="T80" fmla="*/ 10 w 17"/>
                    <a:gd name="T81" fmla="*/ 6 h 13"/>
                    <a:gd name="T82" fmla="*/ 10 w 17"/>
                    <a:gd name="T83" fmla="*/ 5 h 13"/>
                    <a:gd name="T84" fmla="*/ 10 w 17"/>
                    <a:gd name="T85" fmla="*/ 4 h 13"/>
                    <a:gd name="T86" fmla="*/ 9 w 17"/>
                    <a:gd name="T87" fmla="*/ 4 h 13"/>
                    <a:gd name="T88" fmla="*/ 9 w 17"/>
                    <a:gd name="T89" fmla="*/ 4 h 13"/>
                    <a:gd name="T90" fmla="*/ 9 w 17"/>
                    <a:gd name="T91" fmla="*/ 3 h 13"/>
                    <a:gd name="T92" fmla="*/ 9 w 17"/>
                    <a:gd name="T93" fmla="*/ 3 h 13"/>
                    <a:gd name="T94" fmla="*/ 8 w 17"/>
                    <a:gd name="T95" fmla="*/ 2 h 13"/>
                    <a:gd name="T96" fmla="*/ 8 w 17"/>
                    <a:gd name="T97" fmla="*/ 1 h 13"/>
                    <a:gd name="T98" fmla="*/ 8 w 17"/>
                    <a:gd name="T99" fmla="*/ 0 h 13"/>
                    <a:gd name="T100" fmla="*/ 7 w 17"/>
                    <a:gd name="T101" fmla="*/ 0 h 13"/>
                    <a:gd name="T102" fmla="*/ 7 w 17"/>
                    <a:gd name="T10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7" h="13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6" y="11"/>
                        <a:pt x="16" y="11"/>
                      </a:cubicBezTo>
                      <a:cubicBezTo>
                        <a:pt x="16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8"/>
                      </a:cubicBezTo>
                      <a:cubicBezTo>
                        <a:pt x="13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5" name="Freeform 705">
                  <a:extLst>
                    <a:ext uri="{FF2B5EF4-FFF2-40B4-BE49-F238E27FC236}">
                      <a16:creationId xmlns="" xmlns:a16="http://schemas.microsoft.com/office/drawing/2014/main" id="{BC003D6D-9FC8-AE48-9CFE-333E7CB0EF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04375" y="4962525"/>
                  <a:ext cx="107950" cy="71438"/>
                </a:xfrm>
                <a:custGeom>
                  <a:avLst/>
                  <a:gdLst>
                    <a:gd name="T0" fmla="*/ 2 w 26"/>
                    <a:gd name="T1" fmla="*/ 2 h 17"/>
                    <a:gd name="T2" fmla="*/ 1 w 26"/>
                    <a:gd name="T3" fmla="*/ 1 h 17"/>
                    <a:gd name="T4" fmla="*/ 2 w 26"/>
                    <a:gd name="T5" fmla="*/ 1 h 17"/>
                    <a:gd name="T6" fmla="*/ 3 w 26"/>
                    <a:gd name="T7" fmla="*/ 1 h 17"/>
                    <a:gd name="T8" fmla="*/ 4 w 26"/>
                    <a:gd name="T9" fmla="*/ 2 h 17"/>
                    <a:gd name="T10" fmla="*/ 3 w 26"/>
                    <a:gd name="T11" fmla="*/ 2 h 17"/>
                    <a:gd name="T12" fmla="*/ 5 w 26"/>
                    <a:gd name="T13" fmla="*/ 3 h 17"/>
                    <a:gd name="T14" fmla="*/ 5 w 26"/>
                    <a:gd name="T15" fmla="*/ 2 h 17"/>
                    <a:gd name="T16" fmla="*/ 6 w 26"/>
                    <a:gd name="T17" fmla="*/ 3 h 17"/>
                    <a:gd name="T18" fmla="*/ 9 w 26"/>
                    <a:gd name="T19" fmla="*/ 4 h 17"/>
                    <a:gd name="T20" fmla="*/ 14 w 26"/>
                    <a:gd name="T21" fmla="*/ 8 h 17"/>
                    <a:gd name="T22" fmla="*/ 16 w 26"/>
                    <a:gd name="T23" fmla="*/ 8 h 17"/>
                    <a:gd name="T24" fmla="*/ 17 w 26"/>
                    <a:gd name="T25" fmla="*/ 9 h 17"/>
                    <a:gd name="T26" fmla="*/ 19 w 26"/>
                    <a:gd name="T27" fmla="*/ 12 h 17"/>
                    <a:gd name="T28" fmla="*/ 19 w 26"/>
                    <a:gd name="T29" fmla="*/ 15 h 17"/>
                    <a:gd name="T30" fmla="*/ 19 w 26"/>
                    <a:gd name="T31" fmla="*/ 16 h 17"/>
                    <a:gd name="T32" fmla="*/ 21 w 26"/>
                    <a:gd name="T33" fmla="*/ 17 h 17"/>
                    <a:gd name="T34" fmla="*/ 22 w 26"/>
                    <a:gd name="T35" fmla="*/ 16 h 17"/>
                    <a:gd name="T36" fmla="*/ 21 w 26"/>
                    <a:gd name="T37" fmla="*/ 15 h 17"/>
                    <a:gd name="T38" fmla="*/ 22 w 26"/>
                    <a:gd name="T39" fmla="*/ 13 h 17"/>
                    <a:gd name="T40" fmla="*/ 21 w 26"/>
                    <a:gd name="T41" fmla="*/ 12 h 17"/>
                    <a:gd name="T42" fmla="*/ 19 w 26"/>
                    <a:gd name="T43" fmla="*/ 11 h 17"/>
                    <a:gd name="T44" fmla="*/ 18 w 26"/>
                    <a:gd name="T45" fmla="*/ 9 h 17"/>
                    <a:gd name="T46" fmla="*/ 16 w 26"/>
                    <a:gd name="T47" fmla="*/ 8 h 17"/>
                    <a:gd name="T48" fmla="*/ 14 w 26"/>
                    <a:gd name="T49" fmla="*/ 6 h 17"/>
                    <a:gd name="T50" fmla="*/ 12 w 26"/>
                    <a:gd name="T51" fmla="*/ 5 h 17"/>
                    <a:gd name="T52" fmla="*/ 10 w 26"/>
                    <a:gd name="T53" fmla="*/ 4 h 17"/>
                    <a:gd name="T54" fmla="*/ 8 w 26"/>
                    <a:gd name="T55" fmla="*/ 3 h 17"/>
                    <a:gd name="T56" fmla="*/ 6 w 26"/>
                    <a:gd name="T57" fmla="*/ 2 h 17"/>
                    <a:gd name="T58" fmla="*/ 6 w 26"/>
                    <a:gd name="T59" fmla="*/ 3 h 17"/>
                    <a:gd name="T60" fmla="*/ 5 w 26"/>
                    <a:gd name="T61" fmla="*/ 3 h 17"/>
                    <a:gd name="T62" fmla="*/ 7 w 26"/>
                    <a:gd name="T63" fmla="*/ 4 h 17"/>
                    <a:gd name="T64" fmla="*/ 6 w 26"/>
                    <a:gd name="T65" fmla="*/ 4 h 17"/>
                    <a:gd name="T66" fmla="*/ 6 w 26"/>
                    <a:gd name="T67" fmla="*/ 5 h 17"/>
                    <a:gd name="T68" fmla="*/ 6 w 26"/>
                    <a:gd name="T69" fmla="*/ 4 h 17"/>
                    <a:gd name="T70" fmla="*/ 7 w 26"/>
                    <a:gd name="T71" fmla="*/ 4 h 17"/>
                    <a:gd name="T72" fmla="*/ 14 w 26"/>
                    <a:gd name="T73" fmla="*/ 3 h 17"/>
                    <a:gd name="T74" fmla="*/ 14 w 26"/>
                    <a:gd name="T75" fmla="*/ 3 h 17"/>
                    <a:gd name="T76" fmla="*/ 14 w 26"/>
                    <a:gd name="T77" fmla="*/ 4 h 17"/>
                    <a:gd name="T78" fmla="*/ 14 w 26"/>
                    <a:gd name="T79" fmla="*/ 3 h 17"/>
                    <a:gd name="T80" fmla="*/ 14 w 26"/>
                    <a:gd name="T81" fmla="*/ 4 h 17"/>
                    <a:gd name="T82" fmla="*/ 14 w 26"/>
                    <a:gd name="T83" fmla="*/ 4 h 17"/>
                    <a:gd name="T84" fmla="*/ 15 w 26"/>
                    <a:gd name="T85" fmla="*/ 5 h 17"/>
                    <a:gd name="T86" fmla="*/ 14 w 26"/>
                    <a:gd name="T87" fmla="*/ 2 h 17"/>
                    <a:gd name="T88" fmla="*/ 14 w 26"/>
                    <a:gd name="T89" fmla="*/ 2 h 17"/>
                    <a:gd name="T90" fmla="*/ 15 w 26"/>
                    <a:gd name="T91" fmla="*/ 2 h 17"/>
                    <a:gd name="T92" fmla="*/ 18 w 26"/>
                    <a:gd name="T93" fmla="*/ 5 h 17"/>
                    <a:gd name="T94" fmla="*/ 19 w 26"/>
                    <a:gd name="T95" fmla="*/ 6 h 17"/>
                    <a:gd name="T96" fmla="*/ 19 w 26"/>
                    <a:gd name="T97" fmla="*/ 5 h 17"/>
                    <a:gd name="T98" fmla="*/ 22 w 26"/>
                    <a:gd name="T99" fmla="*/ 8 h 17"/>
                    <a:gd name="T100" fmla="*/ 23 w 26"/>
                    <a:gd name="T101" fmla="*/ 8 h 17"/>
                    <a:gd name="T102" fmla="*/ 23 w 26"/>
                    <a:gd name="T103" fmla="*/ 7 h 17"/>
                    <a:gd name="T104" fmla="*/ 23 w 26"/>
                    <a:gd name="T105" fmla="*/ 7 h 17"/>
                    <a:gd name="T106" fmla="*/ 26 w 26"/>
                    <a:gd name="T107" fmla="*/ 12 h 17"/>
                    <a:gd name="T108" fmla="*/ 25 w 26"/>
                    <a:gd name="T109" fmla="*/ 12 h 17"/>
                    <a:gd name="T110" fmla="*/ 26 w 26"/>
                    <a:gd name="T111" fmla="*/ 12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6" h="17">
                      <a:moveTo>
                        <a:pt x="3" y="2"/>
                      </a:move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5" y="2"/>
                        <a:pt x="5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lose/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8" y="10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20" y="16"/>
                      </a:cubicBezTo>
                      <a:cubicBezTo>
                        <a:pt x="20" y="16"/>
                        <a:pt x="20" y="16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2" y="15"/>
                        <a:pt x="22" y="15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1" y="13"/>
                        <a:pt x="22" y="13"/>
                        <a:pt x="21" y="13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5"/>
                      </a:cubicBezTo>
                      <a:cubicBezTo>
                        <a:pt x="13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lose/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lose/>
                      <a:moveTo>
                        <a:pt x="14" y="3"/>
                      </a:move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5" y="4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18" y="5"/>
                      </a:move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8" y="5"/>
                        <a:pt x="18" y="5"/>
                      </a:cubicBezTo>
                      <a:close/>
                      <a:moveTo>
                        <a:pt x="23" y="8"/>
                      </a:move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lose/>
                      <a:moveTo>
                        <a:pt x="23" y="7"/>
                      </a:move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4" y="7"/>
                        <a:pt x="24" y="7"/>
                      </a:cubicBezTo>
                      <a:cubicBezTo>
                        <a:pt x="24" y="7"/>
                        <a:pt x="24" y="7"/>
                        <a:pt x="24" y="7"/>
                      </a:cubicBezTo>
                      <a:cubicBezTo>
                        <a:pt x="24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lose/>
                      <a:moveTo>
                        <a:pt x="25" y="12"/>
                      </a:move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lose/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6" name="Freeform 706">
                  <a:extLst>
                    <a:ext uri="{FF2B5EF4-FFF2-40B4-BE49-F238E27FC236}">
                      <a16:creationId xmlns="" xmlns:a16="http://schemas.microsoft.com/office/drawing/2014/main" id="{CB40E9FB-6E2C-A048-8016-E8828B4A26C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88488" y="5046663"/>
                  <a:ext cx="66675" cy="79375"/>
                </a:xfrm>
                <a:custGeom>
                  <a:avLst/>
                  <a:gdLst>
                    <a:gd name="T0" fmla="*/ 12 w 16"/>
                    <a:gd name="T1" fmla="*/ 0 h 19"/>
                    <a:gd name="T2" fmla="*/ 12 w 16"/>
                    <a:gd name="T3" fmla="*/ 0 h 19"/>
                    <a:gd name="T4" fmla="*/ 13 w 16"/>
                    <a:gd name="T5" fmla="*/ 0 h 19"/>
                    <a:gd name="T6" fmla="*/ 13 w 16"/>
                    <a:gd name="T7" fmla="*/ 0 h 19"/>
                    <a:gd name="T8" fmla="*/ 12 w 16"/>
                    <a:gd name="T9" fmla="*/ 1 h 19"/>
                    <a:gd name="T10" fmla="*/ 14 w 16"/>
                    <a:gd name="T11" fmla="*/ 2 h 19"/>
                    <a:gd name="T12" fmla="*/ 14 w 16"/>
                    <a:gd name="T13" fmla="*/ 2 h 19"/>
                    <a:gd name="T14" fmla="*/ 14 w 16"/>
                    <a:gd name="T15" fmla="*/ 3 h 19"/>
                    <a:gd name="T16" fmla="*/ 14 w 16"/>
                    <a:gd name="T17" fmla="*/ 3 h 19"/>
                    <a:gd name="T18" fmla="*/ 15 w 16"/>
                    <a:gd name="T19" fmla="*/ 4 h 19"/>
                    <a:gd name="T20" fmla="*/ 16 w 16"/>
                    <a:gd name="T21" fmla="*/ 3 h 19"/>
                    <a:gd name="T22" fmla="*/ 15 w 16"/>
                    <a:gd name="T23" fmla="*/ 2 h 19"/>
                    <a:gd name="T24" fmla="*/ 16 w 16"/>
                    <a:gd name="T25" fmla="*/ 1 h 19"/>
                    <a:gd name="T26" fmla="*/ 16 w 16"/>
                    <a:gd name="T27" fmla="*/ 1 h 19"/>
                    <a:gd name="T28" fmla="*/ 16 w 16"/>
                    <a:gd name="T29" fmla="*/ 1 h 19"/>
                    <a:gd name="T30" fmla="*/ 16 w 16"/>
                    <a:gd name="T31" fmla="*/ 1 h 19"/>
                    <a:gd name="T32" fmla="*/ 16 w 16"/>
                    <a:gd name="T33" fmla="*/ 1 h 19"/>
                    <a:gd name="T34" fmla="*/ 15 w 16"/>
                    <a:gd name="T35" fmla="*/ 19 h 19"/>
                    <a:gd name="T36" fmla="*/ 14 w 16"/>
                    <a:gd name="T37" fmla="*/ 19 h 19"/>
                    <a:gd name="T38" fmla="*/ 13 w 16"/>
                    <a:gd name="T39" fmla="*/ 19 h 19"/>
                    <a:gd name="T40" fmla="*/ 13 w 16"/>
                    <a:gd name="T41" fmla="*/ 18 h 19"/>
                    <a:gd name="T42" fmla="*/ 12 w 16"/>
                    <a:gd name="T43" fmla="*/ 17 h 19"/>
                    <a:gd name="T44" fmla="*/ 12 w 16"/>
                    <a:gd name="T45" fmla="*/ 17 h 19"/>
                    <a:gd name="T46" fmla="*/ 12 w 16"/>
                    <a:gd name="T47" fmla="*/ 17 h 19"/>
                    <a:gd name="T48" fmla="*/ 11 w 16"/>
                    <a:gd name="T49" fmla="*/ 16 h 19"/>
                    <a:gd name="T50" fmla="*/ 10 w 16"/>
                    <a:gd name="T51" fmla="*/ 15 h 19"/>
                    <a:gd name="T52" fmla="*/ 10 w 16"/>
                    <a:gd name="T53" fmla="*/ 15 h 19"/>
                    <a:gd name="T54" fmla="*/ 10 w 16"/>
                    <a:gd name="T55" fmla="*/ 15 h 19"/>
                    <a:gd name="T56" fmla="*/ 9 w 16"/>
                    <a:gd name="T57" fmla="*/ 14 h 19"/>
                    <a:gd name="T58" fmla="*/ 9 w 16"/>
                    <a:gd name="T59" fmla="*/ 14 h 19"/>
                    <a:gd name="T60" fmla="*/ 9 w 16"/>
                    <a:gd name="T61" fmla="*/ 13 h 19"/>
                    <a:gd name="T62" fmla="*/ 8 w 16"/>
                    <a:gd name="T63" fmla="*/ 12 h 19"/>
                    <a:gd name="T64" fmla="*/ 8 w 16"/>
                    <a:gd name="T65" fmla="*/ 11 h 19"/>
                    <a:gd name="T66" fmla="*/ 8 w 16"/>
                    <a:gd name="T67" fmla="*/ 10 h 19"/>
                    <a:gd name="T68" fmla="*/ 9 w 16"/>
                    <a:gd name="T69" fmla="*/ 10 h 19"/>
                    <a:gd name="T70" fmla="*/ 10 w 16"/>
                    <a:gd name="T71" fmla="*/ 10 h 19"/>
                    <a:gd name="T72" fmla="*/ 12 w 16"/>
                    <a:gd name="T73" fmla="*/ 10 h 19"/>
                    <a:gd name="T74" fmla="*/ 12 w 16"/>
                    <a:gd name="T75" fmla="*/ 10 h 19"/>
                    <a:gd name="T76" fmla="*/ 14 w 16"/>
                    <a:gd name="T77" fmla="*/ 10 h 19"/>
                    <a:gd name="T78" fmla="*/ 14 w 16"/>
                    <a:gd name="T79" fmla="*/ 9 h 19"/>
                    <a:gd name="T80" fmla="*/ 14 w 16"/>
                    <a:gd name="T81" fmla="*/ 8 h 19"/>
                    <a:gd name="T82" fmla="*/ 14 w 16"/>
                    <a:gd name="T83" fmla="*/ 7 h 19"/>
                    <a:gd name="T84" fmla="*/ 13 w 16"/>
                    <a:gd name="T85" fmla="*/ 6 h 19"/>
                    <a:gd name="T86" fmla="*/ 12 w 16"/>
                    <a:gd name="T87" fmla="*/ 5 h 19"/>
                    <a:gd name="T88" fmla="*/ 11 w 16"/>
                    <a:gd name="T89" fmla="*/ 5 h 19"/>
                    <a:gd name="T90" fmla="*/ 10 w 16"/>
                    <a:gd name="T91" fmla="*/ 5 h 19"/>
                    <a:gd name="T92" fmla="*/ 9 w 16"/>
                    <a:gd name="T93" fmla="*/ 5 h 19"/>
                    <a:gd name="T94" fmla="*/ 8 w 16"/>
                    <a:gd name="T95" fmla="*/ 5 h 19"/>
                    <a:gd name="T96" fmla="*/ 8 w 16"/>
                    <a:gd name="T97" fmla="*/ 4 h 19"/>
                    <a:gd name="T98" fmla="*/ 7 w 16"/>
                    <a:gd name="T99" fmla="*/ 4 h 19"/>
                    <a:gd name="T100" fmla="*/ 1 w 16"/>
                    <a:gd name="T101" fmla="*/ 5 h 19"/>
                    <a:gd name="T102" fmla="*/ 1 w 16"/>
                    <a:gd name="T103" fmla="*/ 6 h 19"/>
                    <a:gd name="T104" fmla="*/ 2 w 16"/>
                    <a:gd name="T105" fmla="*/ 7 h 19"/>
                    <a:gd name="T106" fmla="*/ 1 w 16"/>
                    <a:gd name="T107" fmla="*/ 11 h 19"/>
                    <a:gd name="T108" fmla="*/ 1 w 16"/>
                    <a:gd name="T109" fmla="*/ 13 h 19"/>
                    <a:gd name="T110" fmla="*/ 0 w 16"/>
                    <a:gd name="T111" fmla="*/ 13 h 19"/>
                    <a:gd name="T112" fmla="*/ 3 w 16"/>
                    <a:gd name="T113" fmla="*/ 16 h 19"/>
                    <a:gd name="T114" fmla="*/ 6 w 16"/>
                    <a:gd name="T115" fmla="*/ 18 h 19"/>
                    <a:gd name="T116" fmla="*/ 7 w 16"/>
                    <a:gd name="T117" fmla="*/ 18 h 19"/>
                    <a:gd name="T118" fmla="*/ 8 w 16"/>
                    <a:gd name="T119" fmla="*/ 19 h 19"/>
                    <a:gd name="T120" fmla="*/ 10 w 16"/>
                    <a:gd name="T121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9"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6" y="4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2"/>
                        <a:pt x="16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15" y="19"/>
                      </a:move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8"/>
                      </a:cubicBezTo>
                      <a:cubicBezTo>
                        <a:pt x="14" y="18"/>
                        <a:pt x="14" y="19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4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9"/>
                      </a:cubicBezTo>
                      <a:cubicBezTo>
                        <a:pt x="14" y="19"/>
                        <a:pt x="14" y="19"/>
                        <a:pt x="14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3" y="18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0" y="16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0" y="10"/>
                        <a:pt x="9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1" y="10"/>
                        <a:pt x="1" y="10"/>
                      </a:cubicBezTo>
                      <a:cubicBezTo>
                        <a:pt x="1" y="10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7" y="18"/>
                        <a:pt x="7" y="18"/>
                      </a:cubicBezTo>
                      <a:cubicBezTo>
                        <a:pt x="7" y="19"/>
                        <a:pt x="7" y="18"/>
                        <a:pt x="7" y="18"/>
                      </a:cubicBezTo>
                      <a:cubicBezTo>
                        <a:pt x="7" y="18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7" name="Freeform 708">
                  <a:extLst>
                    <a:ext uri="{FF2B5EF4-FFF2-40B4-BE49-F238E27FC236}">
                      <a16:creationId xmlns="" xmlns:a16="http://schemas.microsoft.com/office/drawing/2014/main" id="{79843A8D-CB0A-8640-AABA-9310785228E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509125" y="4954588"/>
                  <a:ext cx="36512" cy="7938"/>
                </a:xfrm>
                <a:custGeom>
                  <a:avLst/>
                  <a:gdLst>
                    <a:gd name="T0" fmla="*/ 1 w 9"/>
                    <a:gd name="T1" fmla="*/ 0 h 2"/>
                    <a:gd name="T2" fmla="*/ 1 w 9"/>
                    <a:gd name="T3" fmla="*/ 0 h 2"/>
                    <a:gd name="T4" fmla="*/ 2 w 9"/>
                    <a:gd name="T5" fmla="*/ 0 h 2"/>
                    <a:gd name="T6" fmla="*/ 3 w 9"/>
                    <a:gd name="T7" fmla="*/ 0 h 2"/>
                    <a:gd name="T8" fmla="*/ 4 w 9"/>
                    <a:gd name="T9" fmla="*/ 0 h 2"/>
                    <a:gd name="T10" fmla="*/ 5 w 9"/>
                    <a:gd name="T11" fmla="*/ 0 h 2"/>
                    <a:gd name="T12" fmla="*/ 5 w 9"/>
                    <a:gd name="T13" fmla="*/ 0 h 2"/>
                    <a:gd name="T14" fmla="*/ 6 w 9"/>
                    <a:gd name="T15" fmla="*/ 0 h 2"/>
                    <a:gd name="T16" fmla="*/ 6 w 9"/>
                    <a:gd name="T17" fmla="*/ 0 h 2"/>
                    <a:gd name="T18" fmla="*/ 6 w 9"/>
                    <a:gd name="T19" fmla="*/ 0 h 2"/>
                    <a:gd name="T20" fmla="*/ 6 w 9"/>
                    <a:gd name="T21" fmla="*/ 0 h 2"/>
                    <a:gd name="T22" fmla="*/ 6 w 9"/>
                    <a:gd name="T23" fmla="*/ 0 h 2"/>
                    <a:gd name="T24" fmla="*/ 5 w 9"/>
                    <a:gd name="T25" fmla="*/ 0 h 2"/>
                    <a:gd name="T26" fmla="*/ 5 w 9"/>
                    <a:gd name="T27" fmla="*/ 1 h 2"/>
                    <a:gd name="T28" fmla="*/ 5 w 9"/>
                    <a:gd name="T29" fmla="*/ 1 h 2"/>
                    <a:gd name="T30" fmla="*/ 4 w 9"/>
                    <a:gd name="T31" fmla="*/ 1 h 2"/>
                    <a:gd name="T32" fmla="*/ 4 w 9"/>
                    <a:gd name="T33" fmla="*/ 1 h 2"/>
                    <a:gd name="T34" fmla="*/ 3 w 9"/>
                    <a:gd name="T35" fmla="*/ 1 h 2"/>
                    <a:gd name="T36" fmla="*/ 3 w 9"/>
                    <a:gd name="T37" fmla="*/ 1 h 2"/>
                    <a:gd name="T38" fmla="*/ 2 w 9"/>
                    <a:gd name="T39" fmla="*/ 1 h 2"/>
                    <a:gd name="T40" fmla="*/ 2 w 9"/>
                    <a:gd name="T41" fmla="*/ 1 h 2"/>
                    <a:gd name="T42" fmla="*/ 1 w 9"/>
                    <a:gd name="T43" fmla="*/ 1 h 2"/>
                    <a:gd name="T44" fmla="*/ 1 w 9"/>
                    <a:gd name="T45" fmla="*/ 1 h 2"/>
                    <a:gd name="T46" fmla="*/ 0 w 9"/>
                    <a:gd name="T47" fmla="*/ 2 h 2"/>
                    <a:gd name="T48" fmla="*/ 0 w 9"/>
                    <a:gd name="T49" fmla="*/ 1 h 2"/>
                    <a:gd name="T50" fmla="*/ 0 w 9"/>
                    <a:gd name="T51" fmla="*/ 1 h 2"/>
                    <a:gd name="T52" fmla="*/ 1 w 9"/>
                    <a:gd name="T53" fmla="*/ 1 h 2"/>
                    <a:gd name="T54" fmla="*/ 0 w 9"/>
                    <a:gd name="T55" fmla="*/ 0 h 2"/>
                    <a:gd name="T56" fmla="*/ 1 w 9"/>
                    <a:gd name="T57" fmla="*/ 0 h 2"/>
                    <a:gd name="T58" fmla="*/ 8 w 9"/>
                    <a:gd name="T59" fmla="*/ 2 h 2"/>
                    <a:gd name="T60" fmla="*/ 8 w 9"/>
                    <a:gd name="T61" fmla="*/ 2 h 2"/>
                    <a:gd name="T62" fmla="*/ 8 w 9"/>
                    <a:gd name="T63" fmla="*/ 2 h 2"/>
                    <a:gd name="T64" fmla="*/ 9 w 9"/>
                    <a:gd name="T65" fmla="*/ 2 h 2"/>
                    <a:gd name="T66" fmla="*/ 9 w 9"/>
                    <a:gd name="T67" fmla="*/ 2 h 2"/>
                    <a:gd name="T68" fmla="*/ 9 w 9"/>
                    <a:gd name="T69" fmla="*/ 2 h 2"/>
                    <a:gd name="T70" fmla="*/ 9 w 9"/>
                    <a:gd name="T71" fmla="*/ 2 h 2"/>
                    <a:gd name="T72" fmla="*/ 9 w 9"/>
                    <a:gd name="T73" fmla="*/ 2 h 2"/>
                    <a:gd name="T74" fmla="*/ 9 w 9"/>
                    <a:gd name="T75" fmla="*/ 2 h 2"/>
                    <a:gd name="T76" fmla="*/ 9 w 9"/>
                    <a:gd name="T77" fmla="*/ 2 h 2"/>
                    <a:gd name="T78" fmla="*/ 9 w 9"/>
                    <a:gd name="T79" fmla="*/ 2 h 2"/>
                    <a:gd name="T80" fmla="*/ 9 w 9"/>
                    <a:gd name="T81" fmla="*/ 2 h 2"/>
                    <a:gd name="T82" fmla="*/ 9 w 9"/>
                    <a:gd name="T83" fmla="*/ 2 h 2"/>
                    <a:gd name="T84" fmla="*/ 8 w 9"/>
                    <a:gd name="T8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9" h="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  <a:moveTo>
                        <a:pt x="8" y="2"/>
                      </a:move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8" name="Freeform 709">
                  <a:extLst>
                    <a:ext uri="{FF2B5EF4-FFF2-40B4-BE49-F238E27FC236}">
                      <a16:creationId xmlns="" xmlns:a16="http://schemas.microsoft.com/office/drawing/2014/main" id="{A892602E-F251-F741-85BD-95848AC819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37688" y="5008563"/>
                  <a:ext cx="92075" cy="58738"/>
                </a:xfrm>
                <a:custGeom>
                  <a:avLst/>
                  <a:gdLst>
                    <a:gd name="T0" fmla="*/ 19 w 22"/>
                    <a:gd name="T1" fmla="*/ 13 h 14"/>
                    <a:gd name="T2" fmla="*/ 18 w 22"/>
                    <a:gd name="T3" fmla="*/ 12 h 14"/>
                    <a:gd name="T4" fmla="*/ 17 w 22"/>
                    <a:gd name="T5" fmla="*/ 12 h 14"/>
                    <a:gd name="T6" fmla="*/ 16 w 22"/>
                    <a:gd name="T7" fmla="*/ 11 h 14"/>
                    <a:gd name="T8" fmla="*/ 14 w 22"/>
                    <a:gd name="T9" fmla="*/ 11 h 14"/>
                    <a:gd name="T10" fmla="*/ 13 w 22"/>
                    <a:gd name="T11" fmla="*/ 11 h 14"/>
                    <a:gd name="T12" fmla="*/ 12 w 22"/>
                    <a:gd name="T13" fmla="*/ 10 h 14"/>
                    <a:gd name="T14" fmla="*/ 12 w 22"/>
                    <a:gd name="T15" fmla="*/ 9 h 14"/>
                    <a:gd name="T16" fmla="*/ 12 w 22"/>
                    <a:gd name="T17" fmla="*/ 9 h 14"/>
                    <a:gd name="T18" fmla="*/ 12 w 22"/>
                    <a:gd name="T19" fmla="*/ 8 h 14"/>
                    <a:gd name="T20" fmla="*/ 12 w 22"/>
                    <a:gd name="T21" fmla="*/ 6 h 14"/>
                    <a:gd name="T22" fmla="*/ 10 w 22"/>
                    <a:gd name="T23" fmla="*/ 4 h 14"/>
                    <a:gd name="T24" fmla="*/ 9 w 22"/>
                    <a:gd name="T25" fmla="*/ 3 h 14"/>
                    <a:gd name="T26" fmla="*/ 7 w 22"/>
                    <a:gd name="T27" fmla="*/ 2 h 14"/>
                    <a:gd name="T28" fmla="*/ 6 w 22"/>
                    <a:gd name="T29" fmla="*/ 1 h 14"/>
                    <a:gd name="T30" fmla="*/ 5 w 22"/>
                    <a:gd name="T31" fmla="*/ 1 h 14"/>
                    <a:gd name="T32" fmla="*/ 0 w 22"/>
                    <a:gd name="T33" fmla="*/ 7 h 14"/>
                    <a:gd name="T34" fmla="*/ 1 w 22"/>
                    <a:gd name="T35" fmla="*/ 8 h 14"/>
                    <a:gd name="T36" fmla="*/ 3 w 22"/>
                    <a:gd name="T37" fmla="*/ 9 h 14"/>
                    <a:gd name="T38" fmla="*/ 4 w 22"/>
                    <a:gd name="T39" fmla="*/ 10 h 14"/>
                    <a:gd name="T40" fmla="*/ 6 w 22"/>
                    <a:gd name="T41" fmla="*/ 12 h 14"/>
                    <a:gd name="T42" fmla="*/ 7 w 22"/>
                    <a:gd name="T43" fmla="*/ 13 h 14"/>
                    <a:gd name="T44" fmla="*/ 9 w 22"/>
                    <a:gd name="T45" fmla="*/ 13 h 14"/>
                    <a:gd name="T46" fmla="*/ 11 w 22"/>
                    <a:gd name="T47" fmla="*/ 14 h 14"/>
                    <a:gd name="T48" fmla="*/ 14 w 22"/>
                    <a:gd name="T49" fmla="*/ 14 h 14"/>
                    <a:gd name="T50" fmla="*/ 21 w 22"/>
                    <a:gd name="T51" fmla="*/ 10 h 14"/>
                    <a:gd name="T52" fmla="*/ 21 w 22"/>
                    <a:gd name="T53" fmla="*/ 9 h 14"/>
                    <a:gd name="T54" fmla="*/ 21 w 22"/>
                    <a:gd name="T55" fmla="*/ 10 h 14"/>
                    <a:gd name="T56" fmla="*/ 21 w 22"/>
                    <a:gd name="T57" fmla="*/ 10 h 14"/>
                    <a:gd name="T58" fmla="*/ 22 w 22"/>
                    <a:gd name="T59" fmla="*/ 10 h 14"/>
                    <a:gd name="T60" fmla="*/ 21 w 22"/>
                    <a:gd name="T61" fmla="*/ 9 h 14"/>
                    <a:gd name="T62" fmla="*/ 20 w 22"/>
                    <a:gd name="T63" fmla="*/ 9 h 14"/>
                    <a:gd name="T64" fmla="*/ 20 w 22"/>
                    <a:gd name="T65" fmla="*/ 9 h 14"/>
                    <a:gd name="T66" fmla="*/ 21 w 22"/>
                    <a:gd name="T67" fmla="*/ 10 h 14"/>
                    <a:gd name="T68" fmla="*/ 21 w 22"/>
                    <a:gd name="T69" fmla="*/ 10 h 14"/>
                    <a:gd name="T70" fmla="*/ 22 w 22"/>
                    <a:gd name="T71" fmla="*/ 10 h 14"/>
                    <a:gd name="T72" fmla="*/ 20 w 22"/>
                    <a:gd name="T73" fmla="*/ 8 h 14"/>
                    <a:gd name="T74" fmla="*/ 20 w 22"/>
                    <a:gd name="T75" fmla="*/ 8 h 14"/>
                    <a:gd name="T76" fmla="*/ 20 w 22"/>
                    <a:gd name="T77" fmla="*/ 8 h 14"/>
                    <a:gd name="T78" fmla="*/ 20 w 22"/>
                    <a:gd name="T79" fmla="*/ 8 h 14"/>
                    <a:gd name="T80" fmla="*/ 15 w 22"/>
                    <a:gd name="T81" fmla="*/ 6 h 14"/>
                    <a:gd name="T82" fmla="*/ 15 w 22"/>
                    <a:gd name="T83" fmla="*/ 6 h 14"/>
                    <a:gd name="T84" fmla="*/ 15 w 22"/>
                    <a:gd name="T85" fmla="*/ 6 h 14"/>
                    <a:gd name="T86" fmla="*/ 14 w 22"/>
                    <a:gd name="T87" fmla="*/ 4 h 14"/>
                    <a:gd name="T88" fmla="*/ 13 w 22"/>
                    <a:gd name="T89" fmla="*/ 4 h 14"/>
                    <a:gd name="T90" fmla="*/ 13 w 22"/>
                    <a:gd name="T91" fmla="*/ 5 h 14"/>
                    <a:gd name="T92" fmla="*/ 13 w 22"/>
                    <a:gd name="T93" fmla="*/ 5 h 14"/>
                    <a:gd name="T94" fmla="*/ 13 w 22"/>
                    <a:gd name="T95" fmla="*/ 6 h 14"/>
                    <a:gd name="T96" fmla="*/ 14 w 22"/>
                    <a:gd name="T97" fmla="*/ 5 h 14"/>
                    <a:gd name="T98" fmla="*/ 7 w 22"/>
                    <a:gd name="T99" fmla="*/ 1 h 14"/>
                    <a:gd name="T100" fmla="*/ 7 w 22"/>
                    <a:gd name="T101" fmla="*/ 1 h 14"/>
                    <a:gd name="T102" fmla="*/ 7 w 22"/>
                    <a:gd name="T103" fmla="*/ 1 h 14"/>
                    <a:gd name="T104" fmla="*/ 7 w 22"/>
                    <a:gd name="T105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2" h="14">
                      <a:moveTo>
                        <a:pt x="3" y="9"/>
                      </a:move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lnTo>
                        <a:pt x="3" y="9"/>
                      </a:lnTo>
                      <a:close/>
                      <a:moveTo>
                        <a:pt x="19" y="13"/>
                      </a:move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0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4"/>
                        <a:pt x="11" y="13"/>
                        <a:pt x="11" y="13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lose/>
                      <a:moveTo>
                        <a:pt x="21" y="10"/>
                      </a:move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1" y="10"/>
                      </a:cubicBezTo>
                      <a:close/>
                      <a:moveTo>
                        <a:pt x="22" y="10"/>
                      </a:move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14" y="5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4" y="6"/>
                        <a:pt x="14" y="6"/>
                      </a:cubicBezTo>
                      <a:cubicBezTo>
                        <a:pt x="14" y="6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lose/>
                      <a:moveTo>
                        <a:pt x="7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39" name="Freeform 710">
                  <a:extLst>
                    <a:ext uri="{FF2B5EF4-FFF2-40B4-BE49-F238E27FC236}">
                      <a16:creationId xmlns="" xmlns:a16="http://schemas.microsoft.com/office/drawing/2014/main" id="{3F236A38-833C-9B4D-8136-DDFB4AA443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50388" y="5046663"/>
                  <a:ext cx="17462" cy="33338"/>
                </a:xfrm>
                <a:custGeom>
                  <a:avLst/>
                  <a:gdLst>
                    <a:gd name="T0" fmla="*/ 4 w 4"/>
                    <a:gd name="T1" fmla="*/ 3 h 8"/>
                    <a:gd name="T2" fmla="*/ 3 w 4"/>
                    <a:gd name="T3" fmla="*/ 3 h 8"/>
                    <a:gd name="T4" fmla="*/ 3 w 4"/>
                    <a:gd name="T5" fmla="*/ 2 h 8"/>
                    <a:gd name="T6" fmla="*/ 2 w 4"/>
                    <a:gd name="T7" fmla="*/ 1 h 8"/>
                    <a:gd name="T8" fmla="*/ 1 w 4"/>
                    <a:gd name="T9" fmla="*/ 1 h 8"/>
                    <a:gd name="T10" fmla="*/ 1 w 4"/>
                    <a:gd name="T11" fmla="*/ 0 h 8"/>
                    <a:gd name="T12" fmla="*/ 0 w 4"/>
                    <a:gd name="T13" fmla="*/ 0 h 8"/>
                    <a:gd name="T14" fmla="*/ 1 w 4"/>
                    <a:gd name="T15" fmla="*/ 1 h 8"/>
                    <a:gd name="T16" fmla="*/ 1 w 4"/>
                    <a:gd name="T17" fmla="*/ 1 h 8"/>
                    <a:gd name="T18" fmla="*/ 0 w 4"/>
                    <a:gd name="T19" fmla="*/ 2 h 8"/>
                    <a:gd name="T20" fmla="*/ 1 w 4"/>
                    <a:gd name="T21" fmla="*/ 3 h 8"/>
                    <a:gd name="T22" fmla="*/ 1 w 4"/>
                    <a:gd name="T23" fmla="*/ 3 h 8"/>
                    <a:gd name="T24" fmla="*/ 0 w 4"/>
                    <a:gd name="T25" fmla="*/ 4 h 8"/>
                    <a:gd name="T26" fmla="*/ 0 w 4"/>
                    <a:gd name="T27" fmla="*/ 4 h 8"/>
                    <a:gd name="T28" fmla="*/ 0 w 4"/>
                    <a:gd name="T29" fmla="*/ 4 h 8"/>
                    <a:gd name="T30" fmla="*/ 0 w 4"/>
                    <a:gd name="T31" fmla="*/ 5 h 8"/>
                    <a:gd name="T32" fmla="*/ 0 w 4"/>
                    <a:gd name="T33" fmla="*/ 6 h 8"/>
                    <a:gd name="T34" fmla="*/ 1 w 4"/>
                    <a:gd name="T35" fmla="*/ 6 h 8"/>
                    <a:gd name="T36" fmla="*/ 0 w 4"/>
                    <a:gd name="T37" fmla="*/ 7 h 8"/>
                    <a:gd name="T38" fmla="*/ 1 w 4"/>
                    <a:gd name="T39" fmla="*/ 8 h 8"/>
                    <a:gd name="T40" fmla="*/ 1 w 4"/>
                    <a:gd name="T41" fmla="*/ 7 h 8"/>
                    <a:gd name="T42" fmla="*/ 1 w 4"/>
                    <a:gd name="T43" fmla="*/ 7 h 8"/>
                    <a:gd name="T44" fmla="*/ 2 w 4"/>
                    <a:gd name="T45" fmla="*/ 7 h 8"/>
                    <a:gd name="T46" fmla="*/ 2 w 4"/>
                    <a:gd name="T47" fmla="*/ 6 h 8"/>
                    <a:gd name="T48" fmla="*/ 2 w 4"/>
                    <a:gd name="T49" fmla="*/ 6 h 8"/>
                    <a:gd name="T50" fmla="*/ 2 w 4"/>
                    <a:gd name="T51" fmla="*/ 5 h 8"/>
                    <a:gd name="T52" fmla="*/ 2 w 4"/>
                    <a:gd name="T53" fmla="*/ 4 h 8"/>
                    <a:gd name="T54" fmla="*/ 2 w 4"/>
                    <a:gd name="T55" fmla="*/ 4 h 8"/>
                    <a:gd name="T56" fmla="*/ 3 w 4"/>
                    <a:gd name="T57" fmla="*/ 4 h 8"/>
                    <a:gd name="T58" fmla="*/ 3 w 4"/>
                    <a:gd name="T59" fmla="*/ 4 h 8"/>
                    <a:gd name="T60" fmla="*/ 4 w 4"/>
                    <a:gd name="T61" fmla="*/ 4 h 8"/>
                    <a:gd name="T62" fmla="*/ 0 w 4"/>
                    <a:gd name="T63" fmla="*/ 0 h 8"/>
                    <a:gd name="T64" fmla="*/ 1 w 4"/>
                    <a:gd name="T6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" h="8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lnTo>
                        <a:pt x="4" y="3"/>
                      </a:lnTo>
                      <a:close/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0" name="Freeform 711">
                  <a:extLst>
                    <a:ext uri="{FF2B5EF4-FFF2-40B4-BE49-F238E27FC236}">
                      <a16:creationId xmlns="" xmlns:a16="http://schemas.microsoft.com/office/drawing/2014/main" id="{B37296FF-C813-AD4A-82C3-687A5A986C5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09113" y="5087938"/>
                  <a:ext cx="103187" cy="53975"/>
                </a:xfrm>
                <a:custGeom>
                  <a:avLst/>
                  <a:gdLst>
                    <a:gd name="T0" fmla="*/ 6 w 25"/>
                    <a:gd name="T1" fmla="*/ 7 h 13"/>
                    <a:gd name="T2" fmla="*/ 7 w 25"/>
                    <a:gd name="T3" fmla="*/ 8 h 13"/>
                    <a:gd name="T4" fmla="*/ 7 w 25"/>
                    <a:gd name="T5" fmla="*/ 8 h 13"/>
                    <a:gd name="T6" fmla="*/ 6 w 25"/>
                    <a:gd name="T7" fmla="*/ 7 h 13"/>
                    <a:gd name="T8" fmla="*/ 6 w 25"/>
                    <a:gd name="T9" fmla="*/ 7 h 13"/>
                    <a:gd name="T10" fmla="*/ 8 w 25"/>
                    <a:gd name="T11" fmla="*/ 8 h 13"/>
                    <a:gd name="T12" fmla="*/ 9 w 25"/>
                    <a:gd name="T13" fmla="*/ 7 h 13"/>
                    <a:gd name="T14" fmla="*/ 10 w 25"/>
                    <a:gd name="T15" fmla="*/ 7 h 13"/>
                    <a:gd name="T16" fmla="*/ 10 w 25"/>
                    <a:gd name="T17" fmla="*/ 7 h 13"/>
                    <a:gd name="T18" fmla="*/ 12 w 25"/>
                    <a:gd name="T19" fmla="*/ 5 h 13"/>
                    <a:gd name="T20" fmla="*/ 11 w 25"/>
                    <a:gd name="T21" fmla="*/ 6 h 13"/>
                    <a:gd name="T22" fmla="*/ 24 w 25"/>
                    <a:gd name="T23" fmla="*/ 6 h 13"/>
                    <a:gd name="T24" fmla="*/ 23 w 25"/>
                    <a:gd name="T25" fmla="*/ 13 h 13"/>
                    <a:gd name="T26" fmla="*/ 22 w 25"/>
                    <a:gd name="T27" fmla="*/ 12 h 13"/>
                    <a:gd name="T28" fmla="*/ 22 w 25"/>
                    <a:gd name="T29" fmla="*/ 11 h 13"/>
                    <a:gd name="T30" fmla="*/ 21 w 25"/>
                    <a:gd name="T31" fmla="*/ 10 h 13"/>
                    <a:gd name="T32" fmla="*/ 20 w 25"/>
                    <a:gd name="T33" fmla="*/ 9 h 13"/>
                    <a:gd name="T34" fmla="*/ 19 w 25"/>
                    <a:gd name="T35" fmla="*/ 8 h 13"/>
                    <a:gd name="T36" fmla="*/ 17 w 25"/>
                    <a:gd name="T37" fmla="*/ 8 h 13"/>
                    <a:gd name="T38" fmla="*/ 16 w 25"/>
                    <a:gd name="T39" fmla="*/ 8 h 13"/>
                    <a:gd name="T40" fmla="*/ 15 w 25"/>
                    <a:gd name="T41" fmla="*/ 8 h 13"/>
                    <a:gd name="T42" fmla="*/ 14 w 25"/>
                    <a:gd name="T43" fmla="*/ 8 h 13"/>
                    <a:gd name="T44" fmla="*/ 14 w 25"/>
                    <a:gd name="T45" fmla="*/ 8 h 13"/>
                    <a:gd name="T46" fmla="*/ 14 w 25"/>
                    <a:gd name="T47" fmla="*/ 8 h 13"/>
                    <a:gd name="T48" fmla="*/ 13 w 25"/>
                    <a:gd name="T49" fmla="*/ 7 h 13"/>
                    <a:gd name="T50" fmla="*/ 13 w 25"/>
                    <a:gd name="T51" fmla="*/ 7 h 13"/>
                    <a:gd name="T52" fmla="*/ 13 w 25"/>
                    <a:gd name="T53" fmla="*/ 7 h 13"/>
                    <a:gd name="T54" fmla="*/ 13 w 25"/>
                    <a:gd name="T55" fmla="*/ 6 h 13"/>
                    <a:gd name="T56" fmla="*/ 13 w 25"/>
                    <a:gd name="T57" fmla="*/ 7 h 13"/>
                    <a:gd name="T58" fmla="*/ 12 w 25"/>
                    <a:gd name="T59" fmla="*/ 6 h 13"/>
                    <a:gd name="T60" fmla="*/ 12 w 25"/>
                    <a:gd name="T61" fmla="*/ 6 h 13"/>
                    <a:gd name="T62" fmla="*/ 11 w 25"/>
                    <a:gd name="T63" fmla="*/ 5 h 13"/>
                    <a:gd name="T64" fmla="*/ 11 w 25"/>
                    <a:gd name="T65" fmla="*/ 6 h 13"/>
                    <a:gd name="T66" fmla="*/ 11 w 25"/>
                    <a:gd name="T67" fmla="*/ 6 h 13"/>
                    <a:gd name="T68" fmla="*/ 11 w 25"/>
                    <a:gd name="T69" fmla="*/ 5 h 13"/>
                    <a:gd name="T70" fmla="*/ 10 w 25"/>
                    <a:gd name="T71" fmla="*/ 6 h 13"/>
                    <a:gd name="T72" fmla="*/ 11 w 25"/>
                    <a:gd name="T73" fmla="*/ 7 h 13"/>
                    <a:gd name="T74" fmla="*/ 10 w 25"/>
                    <a:gd name="T75" fmla="*/ 5 h 13"/>
                    <a:gd name="T76" fmla="*/ 10 w 25"/>
                    <a:gd name="T77" fmla="*/ 6 h 13"/>
                    <a:gd name="T78" fmla="*/ 10 w 25"/>
                    <a:gd name="T79" fmla="*/ 6 h 13"/>
                    <a:gd name="T80" fmla="*/ 10 w 25"/>
                    <a:gd name="T81" fmla="*/ 6 h 13"/>
                    <a:gd name="T82" fmla="*/ 10 w 25"/>
                    <a:gd name="T83" fmla="*/ 7 h 13"/>
                    <a:gd name="T84" fmla="*/ 10 w 25"/>
                    <a:gd name="T85" fmla="*/ 7 h 13"/>
                    <a:gd name="T86" fmla="*/ 10 w 25"/>
                    <a:gd name="T87" fmla="*/ 6 h 13"/>
                    <a:gd name="T88" fmla="*/ 9 w 25"/>
                    <a:gd name="T89" fmla="*/ 6 h 13"/>
                    <a:gd name="T90" fmla="*/ 9 w 25"/>
                    <a:gd name="T91" fmla="*/ 7 h 13"/>
                    <a:gd name="T92" fmla="*/ 8 w 25"/>
                    <a:gd name="T93" fmla="*/ 6 h 13"/>
                    <a:gd name="T94" fmla="*/ 9 w 25"/>
                    <a:gd name="T95" fmla="*/ 7 h 13"/>
                    <a:gd name="T96" fmla="*/ 8 w 25"/>
                    <a:gd name="T97" fmla="*/ 6 h 13"/>
                    <a:gd name="T98" fmla="*/ 7 w 25"/>
                    <a:gd name="T99" fmla="*/ 6 h 13"/>
                    <a:gd name="T100" fmla="*/ 8 w 25"/>
                    <a:gd name="T101" fmla="*/ 7 h 13"/>
                    <a:gd name="T102" fmla="*/ 8 w 25"/>
                    <a:gd name="T103" fmla="*/ 7 h 13"/>
                    <a:gd name="T104" fmla="*/ 7 w 25"/>
                    <a:gd name="T105" fmla="*/ 7 h 13"/>
                    <a:gd name="T106" fmla="*/ 5 w 25"/>
                    <a:gd name="T107" fmla="*/ 6 h 13"/>
                    <a:gd name="T108" fmla="*/ 5 w 25"/>
                    <a:gd name="T109" fmla="*/ 4 h 13"/>
                    <a:gd name="T110" fmla="*/ 4 w 25"/>
                    <a:gd name="T111" fmla="*/ 5 h 13"/>
                    <a:gd name="T112" fmla="*/ 5 w 25"/>
                    <a:gd name="T113" fmla="*/ 6 h 13"/>
                    <a:gd name="T114" fmla="*/ 6 w 25"/>
                    <a:gd name="T115" fmla="*/ 8 h 13"/>
                    <a:gd name="T116" fmla="*/ 12 w 25"/>
                    <a:gd name="T117" fmla="*/ 0 h 13"/>
                    <a:gd name="T118" fmla="*/ 14 w 25"/>
                    <a:gd name="T119" fmla="*/ 1 h 13"/>
                    <a:gd name="T120" fmla="*/ 16 w 25"/>
                    <a:gd name="T121" fmla="*/ 1 h 13"/>
                    <a:gd name="T122" fmla="*/ 19 w 25"/>
                    <a:gd name="T123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5" h="13">
                      <a:moveTo>
                        <a:pt x="6" y="8"/>
                      </a:move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lose/>
                      <a:moveTo>
                        <a:pt x="24" y="6"/>
                      </a:move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0"/>
                        <a:pt x="22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19" y="8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9"/>
                      </a:cubicBezTo>
                      <a:cubicBezTo>
                        <a:pt x="18" y="9"/>
                        <a:pt x="18" y="9"/>
                        <a:pt x="17" y="9"/>
                      </a:cubicBezTo>
                      <a:cubicBezTo>
                        <a:pt x="17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lnTo>
                        <a:pt x="24" y="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1" name="Freeform 712">
                  <a:extLst>
                    <a:ext uri="{FF2B5EF4-FFF2-40B4-BE49-F238E27FC236}">
                      <a16:creationId xmlns="" xmlns:a16="http://schemas.microsoft.com/office/drawing/2014/main" id="{16625926-628E-E349-ABED-971E0B437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01175" y="5037138"/>
                  <a:ext cx="46037" cy="30163"/>
                </a:xfrm>
                <a:custGeom>
                  <a:avLst/>
                  <a:gdLst>
                    <a:gd name="T0" fmla="*/ 1 w 11"/>
                    <a:gd name="T1" fmla="*/ 4 h 7"/>
                    <a:gd name="T2" fmla="*/ 4 w 11"/>
                    <a:gd name="T3" fmla="*/ 5 h 7"/>
                    <a:gd name="T4" fmla="*/ 4 w 11"/>
                    <a:gd name="T5" fmla="*/ 5 h 7"/>
                    <a:gd name="T6" fmla="*/ 4 w 11"/>
                    <a:gd name="T7" fmla="*/ 6 h 7"/>
                    <a:gd name="T8" fmla="*/ 4 w 11"/>
                    <a:gd name="T9" fmla="*/ 6 h 7"/>
                    <a:gd name="T10" fmla="*/ 5 w 11"/>
                    <a:gd name="T11" fmla="*/ 6 h 7"/>
                    <a:gd name="T12" fmla="*/ 5 w 11"/>
                    <a:gd name="T13" fmla="*/ 7 h 7"/>
                    <a:gd name="T14" fmla="*/ 6 w 11"/>
                    <a:gd name="T15" fmla="*/ 7 h 7"/>
                    <a:gd name="T16" fmla="*/ 7 w 11"/>
                    <a:gd name="T17" fmla="*/ 7 h 7"/>
                    <a:gd name="T18" fmla="*/ 8 w 11"/>
                    <a:gd name="T19" fmla="*/ 7 h 7"/>
                    <a:gd name="T20" fmla="*/ 8 w 11"/>
                    <a:gd name="T21" fmla="*/ 7 h 7"/>
                    <a:gd name="T22" fmla="*/ 7 w 11"/>
                    <a:gd name="T23" fmla="*/ 6 h 7"/>
                    <a:gd name="T24" fmla="*/ 7 w 11"/>
                    <a:gd name="T25" fmla="*/ 6 h 7"/>
                    <a:gd name="T26" fmla="*/ 8 w 11"/>
                    <a:gd name="T27" fmla="*/ 6 h 7"/>
                    <a:gd name="T28" fmla="*/ 8 w 11"/>
                    <a:gd name="T29" fmla="*/ 6 h 7"/>
                    <a:gd name="T30" fmla="*/ 9 w 11"/>
                    <a:gd name="T31" fmla="*/ 6 h 7"/>
                    <a:gd name="T32" fmla="*/ 9 w 11"/>
                    <a:gd name="T33" fmla="*/ 6 h 7"/>
                    <a:gd name="T34" fmla="*/ 9 w 11"/>
                    <a:gd name="T35" fmla="*/ 6 h 7"/>
                    <a:gd name="T36" fmla="*/ 9 w 11"/>
                    <a:gd name="T37" fmla="*/ 5 h 7"/>
                    <a:gd name="T38" fmla="*/ 9 w 11"/>
                    <a:gd name="T39" fmla="*/ 5 h 7"/>
                    <a:gd name="T40" fmla="*/ 9 w 11"/>
                    <a:gd name="T41" fmla="*/ 5 h 7"/>
                    <a:gd name="T42" fmla="*/ 9 w 11"/>
                    <a:gd name="T43" fmla="*/ 5 h 7"/>
                    <a:gd name="T44" fmla="*/ 9 w 11"/>
                    <a:gd name="T45" fmla="*/ 4 h 7"/>
                    <a:gd name="T46" fmla="*/ 9 w 11"/>
                    <a:gd name="T47" fmla="*/ 4 h 7"/>
                    <a:gd name="T48" fmla="*/ 9 w 11"/>
                    <a:gd name="T49" fmla="*/ 4 h 7"/>
                    <a:gd name="T50" fmla="*/ 9 w 11"/>
                    <a:gd name="T51" fmla="*/ 4 h 7"/>
                    <a:gd name="T52" fmla="*/ 9 w 11"/>
                    <a:gd name="T53" fmla="*/ 4 h 7"/>
                    <a:gd name="T54" fmla="*/ 9 w 11"/>
                    <a:gd name="T55" fmla="*/ 4 h 7"/>
                    <a:gd name="T56" fmla="*/ 9 w 11"/>
                    <a:gd name="T57" fmla="*/ 4 h 7"/>
                    <a:gd name="T58" fmla="*/ 9 w 11"/>
                    <a:gd name="T59" fmla="*/ 3 h 7"/>
                    <a:gd name="T60" fmla="*/ 9 w 11"/>
                    <a:gd name="T61" fmla="*/ 3 h 7"/>
                    <a:gd name="T62" fmla="*/ 9 w 11"/>
                    <a:gd name="T63" fmla="*/ 3 h 7"/>
                    <a:gd name="T64" fmla="*/ 9 w 11"/>
                    <a:gd name="T65" fmla="*/ 3 h 7"/>
                    <a:gd name="T66" fmla="*/ 10 w 11"/>
                    <a:gd name="T67" fmla="*/ 3 h 7"/>
                    <a:gd name="T68" fmla="*/ 10 w 11"/>
                    <a:gd name="T69" fmla="*/ 3 h 7"/>
                    <a:gd name="T70" fmla="*/ 11 w 11"/>
                    <a:gd name="T71" fmla="*/ 3 h 7"/>
                    <a:gd name="T72" fmla="*/ 11 w 11"/>
                    <a:gd name="T73" fmla="*/ 2 h 7"/>
                    <a:gd name="T74" fmla="*/ 11 w 11"/>
                    <a:gd name="T75" fmla="*/ 2 h 7"/>
                    <a:gd name="T76" fmla="*/ 10 w 11"/>
                    <a:gd name="T77" fmla="*/ 2 h 7"/>
                    <a:gd name="T78" fmla="*/ 10 w 11"/>
                    <a:gd name="T79" fmla="*/ 1 h 7"/>
                    <a:gd name="T80" fmla="*/ 10 w 11"/>
                    <a:gd name="T81" fmla="*/ 1 h 7"/>
                    <a:gd name="T82" fmla="*/ 10 w 11"/>
                    <a:gd name="T83" fmla="*/ 1 h 7"/>
                    <a:gd name="T84" fmla="*/ 9 w 11"/>
                    <a:gd name="T85" fmla="*/ 1 h 7"/>
                    <a:gd name="T86" fmla="*/ 9 w 11"/>
                    <a:gd name="T87" fmla="*/ 0 h 7"/>
                    <a:gd name="T88" fmla="*/ 7 w 11"/>
                    <a:gd name="T89" fmla="*/ 1 h 7"/>
                    <a:gd name="T90" fmla="*/ 7 w 11"/>
                    <a:gd name="T91" fmla="*/ 1 h 7"/>
                    <a:gd name="T92" fmla="*/ 6 w 11"/>
                    <a:gd name="T93" fmla="*/ 1 h 7"/>
                    <a:gd name="T94" fmla="*/ 6 w 11"/>
                    <a:gd name="T95" fmla="*/ 1 h 7"/>
                    <a:gd name="T96" fmla="*/ 5 w 11"/>
                    <a:gd name="T97" fmla="*/ 1 h 7"/>
                    <a:gd name="T98" fmla="*/ 5 w 11"/>
                    <a:gd name="T99" fmla="*/ 1 h 7"/>
                    <a:gd name="T100" fmla="*/ 5 w 11"/>
                    <a:gd name="T101" fmla="*/ 1 h 7"/>
                    <a:gd name="T102" fmla="*/ 4 w 11"/>
                    <a:gd name="T103" fmla="*/ 1 h 7"/>
                    <a:gd name="T104" fmla="*/ 4 w 11"/>
                    <a:gd name="T105" fmla="*/ 1 h 7"/>
                    <a:gd name="T106" fmla="*/ 2 w 11"/>
                    <a:gd name="T107" fmla="*/ 1 h 7"/>
                    <a:gd name="T108" fmla="*/ 2 w 11"/>
                    <a:gd name="T109" fmla="*/ 1 h 7"/>
                    <a:gd name="T110" fmla="*/ 1 w 11"/>
                    <a:gd name="T111" fmla="*/ 1 h 7"/>
                    <a:gd name="T112" fmla="*/ 0 w 11"/>
                    <a:gd name="T113" fmla="*/ 1 h 7"/>
                    <a:gd name="T114" fmla="*/ 0 w 11"/>
                    <a:gd name="T115" fmla="*/ 4 h 7"/>
                    <a:gd name="T116" fmla="*/ 1 w 11"/>
                    <a:gd name="T11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1" h="7">
                      <a:moveTo>
                        <a:pt x="1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4"/>
                        <a:pt x="0" y="4"/>
                        <a:pt x="0" y="4"/>
                      </a:cubicBezTo>
                      <a:lnTo>
                        <a:pt x="1" y="4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2" name="Freeform 713">
                  <a:extLst>
                    <a:ext uri="{FF2B5EF4-FFF2-40B4-BE49-F238E27FC236}">
                      <a16:creationId xmlns="" xmlns:a16="http://schemas.microsoft.com/office/drawing/2014/main" id="{7554C358-940C-B149-B13A-A69AC984D0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63075" y="4987925"/>
                  <a:ext cx="92075" cy="53975"/>
                </a:xfrm>
                <a:custGeom>
                  <a:avLst/>
                  <a:gdLst>
                    <a:gd name="T0" fmla="*/ 15 w 22"/>
                    <a:gd name="T1" fmla="*/ 1 h 13"/>
                    <a:gd name="T2" fmla="*/ 15 w 22"/>
                    <a:gd name="T3" fmla="*/ 1 h 13"/>
                    <a:gd name="T4" fmla="*/ 15 w 22"/>
                    <a:gd name="T5" fmla="*/ 1 h 13"/>
                    <a:gd name="T6" fmla="*/ 15 w 22"/>
                    <a:gd name="T7" fmla="*/ 1 h 13"/>
                    <a:gd name="T8" fmla="*/ 15 w 22"/>
                    <a:gd name="T9" fmla="*/ 1 h 13"/>
                    <a:gd name="T10" fmla="*/ 15 w 22"/>
                    <a:gd name="T11" fmla="*/ 1 h 13"/>
                    <a:gd name="T12" fmla="*/ 15 w 22"/>
                    <a:gd name="T13" fmla="*/ 1 h 13"/>
                    <a:gd name="T14" fmla="*/ 15 w 22"/>
                    <a:gd name="T15" fmla="*/ 2 h 13"/>
                    <a:gd name="T16" fmla="*/ 15 w 22"/>
                    <a:gd name="T17" fmla="*/ 1 h 13"/>
                    <a:gd name="T18" fmla="*/ 15 w 22"/>
                    <a:gd name="T19" fmla="*/ 1 h 13"/>
                    <a:gd name="T20" fmla="*/ 15 w 22"/>
                    <a:gd name="T21" fmla="*/ 1 h 13"/>
                    <a:gd name="T22" fmla="*/ 15 w 22"/>
                    <a:gd name="T23" fmla="*/ 1 h 13"/>
                    <a:gd name="T24" fmla="*/ 15 w 22"/>
                    <a:gd name="T25" fmla="*/ 2 h 13"/>
                    <a:gd name="T26" fmla="*/ 18 w 22"/>
                    <a:gd name="T27" fmla="*/ 0 h 13"/>
                    <a:gd name="T28" fmla="*/ 18 w 22"/>
                    <a:gd name="T29" fmla="*/ 0 h 13"/>
                    <a:gd name="T30" fmla="*/ 19 w 22"/>
                    <a:gd name="T31" fmla="*/ 0 h 13"/>
                    <a:gd name="T32" fmla="*/ 19 w 22"/>
                    <a:gd name="T33" fmla="*/ 0 h 13"/>
                    <a:gd name="T34" fmla="*/ 9 w 22"/>
                    <a:gd name="T35" fmla="*/ 12 h 13"/>
                    <a:gd name="T36" fmla="*/ 10 w 22"/>
                    <a:gd name="T37" fmla="*/ 13 h 13"/>
                    <a:gd name="T38" fmla="*/ 13 w 22"/>
                    <a:gd name="T39" fmla="*/ 13 h 13"/>
                    <a:gd name="T40" fmla="*/ 14 w 22"/>
                    <a:gd name="T41" fmla="*/ 13 h 13"/>
                    <a:gd name="T42" fmla="*/ 15 w 22"/>
                    <a:gd name="T43" fmla="*/ 13 h 13"/>
                    <a:gd name="T44" fmla="*/ 18 w 22"/>
                    <a:gd name="T45" fmla="*/ 12 h 13"/>
                    <a:gd name="T46" fmla="*/ 22 w 22"/>
                    <a:gd name="T47" fmla="*/ 5 h 13"/>
                    <a:gd name="T48" fmla="*/ 22 w 22"/>
                    <a:gd name="T49" fmla="*/ 5 h 13"/>
                    <a:gd name="T50" fmla="*/ 22 w 22"/>
                    <a:gd name="T51" fmla="*/ 4 h 13"/>
                    <a:gd name="T52" fmla="*/ 21 w 22"/>
                    <a:gd name="T53" fmla="*/ 4 h 13"/>
                    <a:gd name="T54" fmla="*/ 20 w 22"/>
                    <a:gd name="T55" fmla="*/ 4 h 13"/>
                    <a:gd name="T56" fmla="*/ 20 w 22"/>
                    <a:gd name="T57" fmla="*/ 4 h 13"/>
                    <a:gd name="T58" fmla="*/ 19 w 22"/>
                    <a:gd name="T59" fmla="*/ 4 h 13"/>
                    <a:gd name="T60" fmla="*/ 19 w 22"/>
                    <a:gd name="T61" fmla="*/ 4 h 13"/>
                    <a:gd name="T62" fmla="*/ 19 w 22"/>
                    <a:gd name="T63" fmla="*/ 4 h 13"/>
                    <a:gd name="T64" fmla="*/ 18 w 22"/>
                    <a:gd name="T65" fmla="*/ 4 h 13"/>
                    <a:gd name="T66" fmla="*/ 17 w 22"/>
                    <a:gd name="T67" fmla="*/ 3 h 13"/>
                    <a:gd name="T68" fmla="*/ 16 w 22"/>
                    <a:gd name="T69" fmla="*/ 3 h 13"/>
                    <a:gd name="T70" fmla="*/ 15 w 22"/>
                    <a:gd name="T71" fmla="*/ 2 h 13"/>
                    <a:gd name="T72" fmla="*/ 15 w 22"/>
                    <a:gd name="T73" fmla="*/ 2 h 13"/>
                    <a:gd name="T74" fmla="*/ 14 w 22"/>
                    <a:gd name="T75" fmla="*/ 1 h 13"/>
                    <a:gd name="T76" fmla="*/ 13 w 22"/>
                    <a:gd name="T77" fmla="*/ 1 h 13"/>
                    <a:gd name="T78" fmla="*/ 12 w 22"/>
                    <a:gd name="T79" fmla="*/ 1 h 13"/>
                    <a:gd name="T80" fmla="*/ 11 w 22"/>
                    <a:gd name="T81" fmla="*/ 2 h 13"/>
                    <a:gd name="T82" fmla="*/ 10 w 22"/>
                    <a:gd name="T83" fmla="*/ 2 h 13"/>
                    <a:gd name="T84" fmla="*/ 9 w 22"/>
                    <a:gd name="T85" fmla="*/ 2 h 13"/>
                    <a:gd name="T86" fmla="*/ 9 w 22"/>
                    <a:gd name="T87" fmla="*/ 3 h 13"/>
                    <a:gd name="T88" fmla="*/ 8 w 22"/>
                    <a:gd name="T89" fmla="*/ 5 h 13"/>
                    <a:gd name="T90" fmla="*/ 3 w 22"/>
                    <a:gd name="T91" fmla="*/ 6 h 13"/>
                    <a:gd name="T92" fmla="*/ 3 w 22"/>
                    <a:gd name="T93" fmla="*/ 6 h 13"/>
                    <a:gd name="T94" fmla="*/ 3 w 22"/>
                    <a:gd name="T95" fmla="*/ 5 h 13"/>
                    <a:gd name="T96" fmla="*/ 2 w 22"/>
                    <a:gd name="T97" fmla="*/ 6 h 13"/>
                    <a:gd name="T98" fmla="*/ 6 w 22"/>
                    <a:gd name="T99" fmla="*/ 10 h 13"/>
                    <a:gd name="T100" fmla="*/ 7 w 22"/>
                    <a:gd name="T101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2" h="13">
                      <a:moveTo>
                        <a:pt x="15" y="1"/>
                      </a:move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2"/>
                      </a:move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7" y="4"/>
                        <a:pt x="17" y="4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3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3" name="Freeform 714">
                  <a:extLst>
                    <a:ext uri="{FF2B5EF4-FFF2-40B4-BE49-F238E27FC236}">
                      <a16:creationId xmlns="" xmlns:a16="http://schemas.microsoft.com/office/drawing/2014/main" id="{46BAE864-8CAB-074A-89C0-F2C335E1470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625013" y="5013325"/>
                  <a:ext cx="53975" cy="57150"/>
                </a:xfrm>
                <a:custGeom>
                  <a:avLst/>
                  <a:gdLst>
                    <a:gd name="T0" fmla="*/ 12 w 13"/>
                    <a:gd name="T1" fmla="*/ 0 h 14"/>
                    <a:gd name="T2" fmla="*/ 13 w 13"/>
                    <a:gd name="T3" fmla="*/ 1 h 14"/>
                    <a:gd name="T4" fmla="*/ 12 w 13"/>
                    <a:gd name="T5" fmla="*/ 1 h 14"/>
                    <a:gd name="T6" fmla="*/ 12 w 13"/>
                    <a:gd name="T7" fmla="*/ 1 h 14"/>
                    <a:gd name="T8" fmla="*/ 12 w 13"/>
                    <a:gd name="T9" fmla="*/ 2 h 14"/>
                    <a:gd name="T10" fmla="*/ 11 w 13"/>
                    <a:gd name="T11" fmla="*/ 2 h 14"/>
                    <a:gd name="T12" fmla="*/ 11 w 13"/>
                    <a:gd name="T13" fmla="*/ 1 h 14"/>
                    <a:gd name="T14" fmla="*/ 11 w 13"/>
                    <a:gd name="T15" fmla="*/ 1 h 14"/>
                    <a:gd name="T16" fmla="*/ 11 w 13"/>
                    <a:gd name="T17" fmla="*/ 1 h 14"/>
                    <a:gd name="T18" fmla="*/ 11 w 13"/>
                    <a:gd name="T19" fmla="*/ 1 h 14"/>
                    <a:gd name="T20" fmla="*/ 11 w 13"/>
                    <a:gd name="T21" fmla="*/ 0 h 14"/>
                    <a:gd name="T22" fmla="*/ 10 w 13"/>
                    <a:gd name="T23" fmla="*/ 1 h 14"/>
                    <a:gd name="T24" fmla="*/ 9 w 13"/>
                    <a:gd name="T25" fmla="*/ 1 h 14"/>
                    <a:gd name="T26" fmla="*/ 9 w 13"/>
                    <a:gd name="T27" fmla="*/ 2 h 14"/>
                    <a:gd name="T28" fmla="*/ 9 w 13"/>
                    <a:gd name="T29" fmla="*/ 2 h 14"/>
                    <a:gd name="T30" fmla="*/ 8 w 13"/>
                    <a:gd name="T31" fmla="*/ 1 h 14"/>
                    <a:gd name="T32" fmla="*/ 6 w 13"/>
                    <a:gd name="T33" fmla="*/ 1 h 14"/>
                    <a:gd name="T34" fmla="*/ 6 w 13"/>
                    <a:gd name="T35" fmla="*/ 1 h 14"/>
                    <a:gd name="T36" fmla="*/ 6 w 13"/>
                    <a:gd name="T37" fmla="*/ 2 h 14"/>
                    <a:gd name="T38" fmla="*/ 6 w 13"/>
                    <a:gd name="T39" fmla="*/ 2 h 14"/>
                    <a:gd name="T40" fmla="*/ 7 w 13"/>
                    <a:gd name="T41" fmla="*/ 3 h 14"/>
                    <a:gd name="T42" fmla="*/ 7 w 13"/>
                    <a:gd name="T43" fmla="*/ 4 h 14"/>
                    <a:gd name="T44" fmla="*/ 7 w 13"/>
                    <a:gd name="T45" fmla="*/ 5 h 14"/>
                    <a:gd name="T46" fmla="*/ 7 w 13"/>
                    <a:gd name="T47" fmla="*/ 5 h 14"/>
                    <a:gd name="T48" fmla="*/ 7 w 13"/>
                    <a:gd name="T49" fmla="*/ 6 h 14"/>
                    <a:gd name="T50" fmla="*/ 6 w 13"/>
                    <a:gd name="T51" fmla="*/ 6 h 14"/>
                    <a:gd name="T52" fmla="*/ 4 w 13"/>
                    <a:gd name="T53" fmla="*/ 8 h 14"/>
                    <a:gd name="T54" fmla="*/ 4 w 13"/>
                    <a:gd name="T55" fmla="*/ 9 h 14"/>
                    <a:gd name="T56" fmla="*/ 3 w 13"/>
                    <a:gd name="T57" fmla="*/ 10 h 14"/>
                    <a:gd name="T58" fmla="*/ 2 w 13"/>
                    <a:gd name="T59" fmla="*/ 11 h 14"/>
                    <a:gd name="T60" fmla="*/ 2 w 13"/>
                    <a:gd name="T61" fmla="*/ 11 h 14"/>
                    <a:gd name="T62" fmla="*/ 0 w 13"/>
                    <a:gd name="T63" fmla="*/ 13 h 14"/>
                    <a:gd name="T64" fmla="*/ 1 w 13"/>
                    <a:gd name="T65" fmla="*/ 13 h 14"/>
                    <a:gd name="T66" fmla="*/ 2 w 13"/>
                    <a:gd name="T67" fmla="*/ 13 h 14"/>
                    <a:gd name="T68" fmla="*/ 3 w 13"/>
                    <a:gd name="T69" fmla="*/ 13 h 14"/>
                    <a:gd name="T70" fmla="*/ 3 w 13"/>
                    <a:gd name="T71" fmla="*/ 13 h 14"/>
                    <a:gd name="T72" fmla="*/ 4 w 13"/>
                    <a:gd name="T73" fmla="*/ 13 h 14"/>
                    <a:gd name="T74" fmla="*/ 4 w 13"/>
                    <a:gd name="T75" fmla="*/ 13 h 14"/>
                    <a:gd name="T76" fmla="*/ 5 w 13"/>
                    <a:gd name="T77" fmla="*/ 12 h 14"/>
                    <a:gd name="T78" fmla="*/ 6 w 13"/>
                    <a:gd name="T79" fmla="*/ 11 h 14"/>
                    <a:gd name="T80" fmla="*/ 6 w 13"/>
                    <a:gd name="T81" fmla="*/ 11 h 14"/>
                    <a:gd name="T82" fmla="*/ 6 w 13"/>
                    <a:gd name="T83" fmla="*/ 10 h 14"/>
                    <a:gd name="T84" fmla="*/ 7 w 13"/>
                    <a:gd name="T85" fmla="*/ 10 h 14"/>
                    <a:gd name="T86" fmla="*/ 7 w 13"/>
                    <a:gd name="T87" fmla="*/ 10 h 14"/>
                    <a:gd name="T88" fmla="*/ 8 w 13"/>
                    <a:gd name="T89" fmla="*/ 10 h 14"/>
                    <a:gd name="T90" fmla="*/ 10 w 13"/>
                    <a:gd name="T91" fmla="*/ 10 h 14"/>
                    <a:gd name="T92" fmla="*/ 10 w 13"/>
                    <a:gd name="T93" fmla="*/ 9 h 14"/>
                    <a:gd name="T94" fmla="*/ 10 w 13"/>
                    <a:gd name="T95" fmla="*/ 8 h 14"/>
                    <a:gd name="T96" fmla="*/ 9 w 13"/>
                    <a:gd name="T97" fmla="*/ 7 h 14"/>
                    <a:gd name="T98" fmla="*/ 9 w 13"/>
                    <a:gd name="T99" fmla="*/ 7 h 14"/>
                    <a:gd name="T100" fmla="*/ 10 w 13"/>
                    <a:gd name="T101" fmla="*/ 6 h 14"/>
                    <a:gd name="T102" fmla="*/ 11 w 13"/>
                    <a:gd name="T103" fmla="*/ 6 h 14"/>
                    <a:gd name="T104" fmla="*/ 11 w 13"/>
                    <a:gd name="T105" fmla="*/ 6 h 14"/>
                    <a:gd name="T106" fmla="*/ 12 w 13"/>
                    <a:gd name="T107" fmla="*/ 4 h 14"/>
                    <a:gd name="T108" fmla="*/ 12 w 13"/>
                    <a:gd name="T10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14">
                      <a:moveTo>
                        <a:pt x="12" y="1"/>
                      </a:move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lose/>
                      <a:moveTo>
                        <a:pt x="12" y="2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0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10" y="10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5"/>
                        <a:pt x="11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4" name="Freeform 715">
                  <a:extLst>
                    <a:ext uri="{FF2B5EF4-FFF2-40B4-BE49-F238E27FC236}">
                      <a16:creationId xmlns="" xmlns:a16="http://schemas.microsoft.com/office/drawing/2014/main" id="{A260CF7C-4509-2640-B7B5-252A19004E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67850" y="5062538"/>
                  <a:ext cx="33337" cy="38100"/>
                </a:xfrm>
                <a:custGeom>
                  <a:avLst/>
                  <a:gdLst>
                    <a:gd name="T0" fmla="*/ 4 w 8"/>
                    <a:gd name="T1" fmla="*/ 1 h 9"/>
                    <a:gd name="T2" fmla="*/ 4 w 8"/>
                    <a:gd name="T3" fmla="*/ 1 h 9"/>
                    <a:gd name="T4" fmla="*/ 4 w 8"/>
                    <a:gd name="T5" fmla="*/ 0 h 9"/>
                    <a:gd name="T6" fmla="*/ 4 w 8"/>
                    <a:gd name="T7" fmla="*/ 1 h 9"/>
                    <a:gd name="T8" fmla="*/ 3 w 8"/>
                    <a:gd name="T9" fmla="*/ 1 h 9"/>
                    <a:gd name="T10" fmla="*/ 2 w 8"/>
                    <a:gd name="T11" fmla="*/ 1 h 9"/>
                    <a:gd name="T12" fmla="*/ 2 w 8"/>
                    <a:gd name="T13" fmla="*/ 0 h 9"/>
                    <a:gd name="T14" fmla="*/ 2 w 8"/>
                    <a:gd name="T15" fmla="*/ 0 h 9"/>
                    <a:gd name="T16" fmla="*/ 1 w 8"/>
                    <a:gd name="T17" fmla="*/ 0 h 9"/>
                    <a:gd name="T18" fmla="*/ 1 w 8"/>
                    <a:gd name="T19" fmla="*/ 0 h 9"/>
                    <a:gd name="T20" fmla="*/ 1 w 8"/>
                    <a:gd name="T21" fmla="*/ 1 h 9"/>
                    <a:gd name="T22" fmla="*/ 1 w 8"/>
                    <a:gd name="T23" fmla="*/ 2 h 9"/>
                    <a:gd name="T24" fmla="*/ 1 w 8"/>
                    <a:gd name="T25" fmla="*/ 2 h 9"/>
                    <a:gd name="T26" fmla="*/ 1 w 8"/>
                    <a:gd name="T27" fmla="*/ 2 h 9"/>
                    <a:gd name="T28" fmla="*/ 1 w 8"/>
                    <a:gd name="T29" fmla="*/ 3 h 9"/>
                    <a:gd name="T30" fmla="*/ 2 w 8"/>
                    <a:gd name="T31" fmla="*/ 3 h 9"/>
                    <a:gd name="T32" fmla="*/ 1 w 8"/>
                    <a:gd name="T33" fmla="*/ 3 h 9"/>
                    <a:gd name="T34" fmla="*/ 1 w 8"/>
                    <a:gd name="T35" fmla="*/ 4 h 9"/>
                    <a:gd name="T36" fmla="*/ 1 w 8"/>
                    <a:gd name="T37" fmla="*/ 4 h 9"/>
                    <a:gd name="T38" fmla="*/ 1 w 8"/>
                    <a:gd name="T39" fmla="*/ 4 h 9"/>
                    <a:gd name="T40" fmla="*/ 0 w 8"/>
                    <a:gd name="T41" fmla="*/ 4 h 9"/>
                    <a:gd name="T42" fmla="*/ 0 w 8"/>
                    <a:gd name="T43" fmla="*/ 4 h 9"/>
                    <a:gd name="T44" fmla="*/ 0 w 8"/>
                    <a:gd name="T45" fmla="*/ 5 h 9"/>
                    <a:gd name="T46" fmla="*/ 0 w 8"/>
                    <a:gd name="T47" fmla="*/ 5 h 9"/>
                    <a:gd name="T48" fmla="*/ 0 w 8"/>
                    <a:gd name="T49" fmla="*/ 5 h 9"/>
                    <a:gd name="T50" fmla="*/ 1 w 8"/>
                    <a:gd name="T51" fmla="*/ 6 h 9"/>
                    <a:gd name="T52" fmla="*/ 2 w 8"/>
                    <a:gd name="T53" fmla="*/ 6 h 9"/>
                    <a:gd name="T54" fmla="*/ 2 w 8"/>
                    <a:gd name="T55" fmla="*/ 6 h 9"/>
                    <a:gd name="T56" fmla="*/ 2 w 8"/>
                    <a:gd name="T57" fmla="*/ 7 h 9"/>
                    <a:gd name="T58" fmla="*/ 2 w 8"/>
                    <a:gd name="T59" fmla="*/ 7 h 9"/>
                    <a:gd name="T60" fmla="*/ 4 w 8"/>
                    <a:gd name="T61" fmla="*/ 8 h 9"/>
                    <a:gd name="T62" fmla="*/ 4 w 8"/>
                    <a:gd name="T63" fmla="*/ 9 h 9"/>
                    <a:gd name="T64" fmla="*/ 4 w 8"/>
                    <a:gd name="T65" fmla="*/ 9 h 9"/>
                    <a:gd name="T66" fmla="*/ 4 w 8"/>
                    <a:gd name="T67" fmla="*/ 9 h 9"/>
                    <a:gd name="T68" fmla="*/ 4 w 8"/>
                    <a:gd name="T69" fmla="*/ 9 h 9"/>
                    <a:gd name="T70" fmla="*/ 4 w 8"/>
                    <a:gd name="T71" fmla="*/ 9 h 9"/>
                    <a:gd name="T72" fmla="*/ 4 w 8"/>
                    <a:gd name="T73" fmla="*/ 9 h 9"/>
                    <a:gd name="T74" fmla="*/ 5 w 8"/>
                    <a:gd name="T75" fmla="*/ 9 h 9"/>
                    <a:gd name="T76" fmla="*/ 5 w 8"/>
                    <a:gd name="T77" fmla="*/ 9 h 9"/>
                    <a:gd name="T78" fmla="*/ 5 w 8"/>
                    <a:gd name="T79" fmla="*/ 9 h 9"/>
                    <a:gd name="T80" fmla="*/ 5 w 8"/>
                    <a:gd name="T81" fmla="*/ 9 h 9"/>
                    <a:gd name="T82" fmla="*/ 5 w 8"/>
                    <a:gd name="T83" fmla="*/ 9 h 9"/>
                    <a:gd name="T84" fmla="*/ 6 w 8"/>
                    <a:gd name="T85" fmla="*/ 9 h 9"/>
                    <a:gd name="T86" fmla="*/ 6 w 8"/>
                    <a:gd name="T87" fmla="*/ 9 h 9"/>
                    <a:gd name="T88" fmla="*/ 6 w 8"/>
                    <a:gd name="T89" fmla="*/ 8 h 9"/>
                    <a:gd name="T90" fmla="*/ 6 w 8"/>
                    <a:gd name="T91" fmla="*/ 8 h 9"/>
                    <a:gd name="T92" fmla="*/ 6 w 8"/>
                    <a:gd name="T93" fmla="*/ 7 h 9"/>
                    <a:gd name="T94" fmla="*/ 7 w 8"/>
                    <a:gd name="T95" fmla="*/ 7 h 9"/>
                    <a:gd name="T96" fmla="*/ 6 w 8"/>
                    <a:gd name="T97" fmla="*/ 6 h 9"/>
                    <a:gd name="T98" fmla="*/ 7 w 8"/>
                    <a:gd name="T99" fmla="*/ 6 h 9"/>
                    <a:gd name="T100" fmla="*/ 7 w 8"/>
                    <a:gd name="T101" fmla="*/ 3 h 9"/>
                    <a:gd name="T102" fmla="*/ 8 w 8"/>
                    <a:gd name="T103" fmla="*/ 3 h 9"/>
                    <a:gd name="T104" fmla="*/ 7 w 8"/>
                    <a:gd name="T105" fmla="*/ 2 h 9"/>
                    <a:gd name="T106" fmla="*/ 7 w 8"/>
                    <a:gd name="T107" fmla="*/ 2 h 9"/>
                    <a:gd name="T108" fmla="*/ 6 w 8"/>
                    <a:gd name="T109" fmla="*/ 2 h 9"/>
                    <a:gd name="T110" fmla="*/ 6 w 8"/>
                    <a:gd name="T111" fmla="*/ 2 h 9"/>
                    <a:gd name="T112" fmla="*/ 6 w 8"/>
                    <a:gd name="T113" fmla="*/ 2 h 9"/>
                    <a:gd name="T114" fmla="*/ 6 w 8"/>
                    <a:gd name="T115" fmla="*/ 1 h 9"/>
                    <a:gd name="T116" fmla="*/ 6 w 8"/>
                    <a:gd name="T117" fmla="*/ 1 h 9"/>
                    <a:gd name="T118" fmla="*/ 5 w 8"/>
                    <a:gd name="T119" fmla="*/ 1 h 9"/>
                    <a:gd name="T120" fmla="*/ 4 w 8"/>
                    <a:gd name="T12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8" h="9"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lnTo>
                        <a:pt x="4" y="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5" name="Freeform 716">
                  <a:extLst>
                    <a:ext uri="{FF2B5EF4-FFF2-40B4-BE49-F238E27FC236}">
                      <a16:creationId xmlns="" xmlns:a16="http://schemas.microsoft.com/office/drawing/2014/main" id="{6180C015-496F-4847-A5CF-06F27CBE6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50388" y="5062538"/>
                  <a:ext cx="25400" cy="30163"/>
                </a:xfrm>
                <a:custGeom>
                  <a:avLst/>
                  <a:gdLst>
                    <a:gd name="T0" fmla="*/ 4 w 6"/>
                    <a:gd name="T1" fmla="*/ 0 h 7"/>
                    <a:gd name="T2" fmla="*/ 3 w 6"/>
                    <a:gd name="T3" fmla="*/ 0 h 7"/>
                    <a:gd name="T4" fmla="*/ 3 w 6"/>
                    <a:gd name="T5" fmla="*/ 0 h 7"/>
                    <a:gd name="T6" fmla="*/ 2 w 6"/>
                    <a:gd name="T7" fmla="*/ 0 h 7"/>
                    <a:gd name="T8" fmla="*/ 2 w 6"/>
                    <a:gd name="T9" fmla="*/ 1 h 7"/>
                    <a:gd name="T10" fmla="*/ 2 w 6"/>
                    <a:gd name="T11" fmla="*/ 2 h 7"/>
                    <a:gd name="T12" fmla="*/ 2 w 6"/>
                    <a:gd name="T13" fmla="*/ 2 h 7"/>
                    <a:gd name="T14" fmla="*/ 2 w 6"/>
                    <a:gd name="T15" fmla="*/ 3 h 7"/>
                    <a:gd name="T16" fmla="*/ 2 w 6"/>
                    <a:gd name="T17" fmla="*/ 3 h 7"/>
                    <a:gd name="T18" fmla="*/ 1 w 6"/>
                    <a:gd name="T19" fmla="*/ 3 h 7"/>
                    <a:gd name="T20" fmla="*/ 1 w 6"/>
                    <a:gd name="T21" fmla="*/ 4 h 7"/>
                    <a:gd name="T22" fmla="*/ 1 w 6"/>
                    <a:gd name="T23" fmla="*/ 4 h 7"/>
                    <a:gd name="T24" fmla="*/ 0 w 6"/>
                    <a:gd name="T25" fmla="*/ 4 h 7"/>
                    <a:gd name="T26" fmla="*/ 0 w 6"/>
                    <a:gd name="T27" fmla="*/ 5 h 7"/>
                    <a:gd name="T28" fmla="*/ 1 w 6"/>
                    <a:gd name="T29" fmla="*/ 6 h 7"/>
                    <a:gd name="T30" fmla="*/ 1 w 6"/>
                    <a:gd name="T31" fmla="*/ 6 h 7"/>
                    <a:gd name="T32" fmla="*/ 2 w 6"/>
                    <a:gd name="T33" fmla="*/ 6 h 7"/>
                    <a:gd name="T34" fmla="*/ 2 w 6"/>
                    <a:gd name="T35" fmla="*/ 6 h 7"/>
                    <a:gd name="T36" fmla="*/ 3 w 6"/>
                    <a:gd name="T37" fmla="*/ 6 h 7"/>
                    <a:gd name="T38" fmla="*/ 3 w 6"/>
                    <a:gd name="T39" fmla="*/ 6 h 7"/>
                    <a:gd name="T40" fmla="*/ 3 w 6"/>
                    <a:gd name="T41" fmla="*/ 6 h 7"/>
                    <a:gd name="T42" fmla="*/ 4 w 6"/>
                    <a:gd name="T43" fmla="*/ 7 h 7"/>
                    <a:gd name="T44" fmla="*/ 4 w 6"/>
                    <a:gd name="T45" fmla="*/ 7 h 7"/>
                    <a:gd name="T46" fmla="*/ 5 w 6"/>
                    <a:gd name="T47" fmla="*/ 7 h 7"/>
                    <a:gd name="T48" fmla="*/ 5 w 6"/>
                    <a:gd name="T49" fmla="*/ 7 h 7"/>
                    <a:gd name="T50" fmla="*/ 5 w 6"/>
                    <a:gd name="T51" fmla="*/ 7 h 7"/>
                    <a:gd name="T52" fmla="*/ 6 w 6"/>
                    <a:gd name="T53" fmla="*/ 6 h 7"/>
                    <a:gd name="T54" fmla="*/ 5 w 6"/>
                    <a:gd name="T55" fmla="*/ 6 h 7"/>
                    <a:gd name="T56" fmla="*/ 4 w 6"/>
                    <a:gd name="T57" fmla="*/ 5 h 7"/>
                    <a:gd name="T58" fmla="*/ 4 w 6"/>
                    <a:gd name="T59" fmla="*/ 4 h 7"/>
                    <a:gd name="T60" fmla="*/ 5 w 6"/>
                    <a:gd name="T61" fmla="*/ 4 h 7"/>
                    <a:gd name="T62" fmla="*/ 5 w 6"/>
                    <a:gd name="T63" fmla="*/ 4 h 7"/>
                    <a:gd name="T64" fmla="*/ 6 w 6"/>
                    <a:gd name="T65" fmla="*/ 3 h 7"/>
                    <a:gd name="T66" fmla="*/ 5 w 6"/>
                    <a:gd name="T67" fmla="*/ 2 h 7"/>
                    <a:gd name="T68" fmla="*/ 5 w 6"/>
                    <a:gd name="T69" fmla="*/ 2 h 7"/>
                    <a:gd name="T70" fmla="*/ 5 w 6"/>
                    <a:gd name="T7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" h="7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46" name="Freeform 717">
                  <a:extLst>
                    <a:ext uri="{FF2B5EF4-FFF2-40B4-BE49-F238E27FC236}">
                      <a16:creationId xmlns="" xmlns:a16="http://schemas.microsoft.com/office/drawing/2014/main" id="{D2ADC232-494E-EE42-B873-882EDCF58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4363" y="5116513"/>
                  <a:ext cx="96837" cy="74613"/>
                </a:xfrm>
                <a:custGeom>
                  <a:avLst/>
                  <a:gdLst>
                    <a:gd name="T0" fmla="*/ 20 w 23"/>
                    <a:gd name="T1" fmla="*/ 15 h 18"/>
                    <a:gd name="T2" fmla="*/ 18 w 23"/>
                    <a:gd name="T3" fmla="*/ 14 h 18"/>
                    <a:gd name="T4" fmla="*/ 18 w 23"/>
                    <a:gd name="T5" fmla="*/ 15 h 18"/>
                    <a:gd name="T6" fmla="*/ 16 w 23"/>
                    <a:gd name="T7" fmla="*/ 15 h 18"/>
                    <a:gd name="T8" fmla="*/ 14 w 23"/>
                    <a:gd name="T9" fmla="*/ 14 h 18"/>
                    <a:gd name="T10" fmla="*/ 11 w 23"/>
                    <a:gd name="T11" fmla="*/ 12 h 18"/>
                    <a:gd name="T12" fmla="*/ 10 w 23"/>
                    <a:gd name="T13" fmla="*/ 11 h 18"/>
                    <a:gd name="T14" fmla="*/ 9 w 23"/>
                    <a:gd name="T15" fmla="*/ 9 h 18"/>
                    <a:gd name="T16" fmla="*/ 7 w 23"/>
                    <a:gd name="T17" fmla="*/ 7 h 18"/>
                    <a:gd name="T18" fmla="*/ 4 w 23"/>
                    <a:gd name="T19" fmla="*/ 2 h 18"/>
                    <a:gd name="T20" fmla="*/ 2 w 23"/>
                    <a:gd name="T21" fmla="*/ 1 h 18"/>
                    <a:gd name="T22" fmla="*/ 1 w 23"/>
                    <a:gd name="T23" fmla="*/ 1 h 18"/>
                    <a:gd name="T24" fmla="*/ 0 w 23"/>
                    <a:gd name="T25" fmla="*/ 6 h 18"/>
                    <a:gd name="T26" fmla="*/ 1 w 23"/>
                    <a:gd name="T27" fmla="*/ 6 h 18"/>
                    <a:gd name="T28" fmla="*/ 1 w 23"/>
                    <a:gd name="T29" fmla="*/ 7 h 18"/>
                    <a:gd name="T30" fmla="*/ 1 w 23"/>
                    <a:gd name="T31" fmla="*/ 7 h 18"/>
                    <a:gd name="T32" fmla="*/ 1 w 23"/>
                    <a:gd name="T33" fmla="*/ 8 h 18"/>
                    <a:gd name="T34" fmla="*/ 2 w 23"/>
                    <a:gd name="T35" fmla="*/ 9 h 18"/>
                    <a:gd name="T36" fmla="*/ 3 w 23"/>
                    <a:gd name="T37" fmla="*/ 9 h 18"/>
                    <a:gd name="T38" fmla="*/ 4 w 23"/>
                    <a:gd name="T39" fmla="*/ 9 h 18"/>
                    <a:gd name="T40" fmla="*/ 4 w 23"/>
                    <a:gd name="T41" fmla="*/ 10 h 18"/>
                    <a:gd name="T42" fmla="*/ 4 w 23"/>
                    <a:gd name="T43" fmla="*/ 10 h 18"/>
                    <a:gd name="T44" fmla="*/ 4 w 23"/>
                    <a:gd name="T45" fmla="*/ 11 h 18"/>
                    <a:gd name="T46" fmla="*/ 4 w 23"/>
                    <a:gd name="T47" fmla="*/ 11 h 18"/>
                    <a:gd name="T48" fmla="*/ 5 w 23"/>
                    <a:gd name="T49" fmla="*/ 11 h 18"/>
                    <a:gd name="T50" fmla="*/ 5 w 23"/>
                    <a:gd name="T51" fmla="*/ 12 h 18"/>
                    <a:gd name="T52" fmla="*/ 5 w 23"/>
                    <a:gd name="T53" fmla="*/ 12 h 18"/>
                    <a:gd name="T54" fmla="*/ 6 w 23"/>
                    <a:gd name="T55" fmla="*/ 11 h 18"/>
                    <a:gd name="T56" fmla="*/ 6 w 23"/>
                    <a:gd name="T57" fmla="*/ 12 h 18"/>
                    <a:gd name="T58" fmla="*/ 7 w 23"/>
                    <a:gd name="T59" fmla="*/ 13 h 18"/>
                    <a:gd name="T60" fmla="*/ 8 w 23"/>
                    <a:gd name="T61" fmla="*/ 14 h 18"/>
                    <a:gd name="T62" fmla="*/ 8 w 23"/>
                    <a:gd name="T63" fmla="*/ 15 h 18"/>
                    <a:gd name="T64" fmla="*/ 9 w 23"/>
                    <a:gd name="T65" fmla="*/ 16 h 18"/>
                    <a:gd name="T66" fmla="*/ 9 w 23"/>
                    <a:gd name="T67" fmla="*/ 16 h 18"/>
                    <a:gd name="T68" fmla="*/ 10 w 23"/>
                    <a:gd name="T69" fmla="*/ 16 h 18"/>
                    <a:gd name="T70" fmla="*/ 10 w 23"/>
                    <a:gd name="T71" fmla="*/ 16 h 18"/>
                    <a:gd name="T72" fmla="*/ 10 w 23"/>
                    <a:gd name="T73" fmla="*/ 16 h 18"/>
                    <a:gd name="T74" fmla="*/ 11 w 23"/>
                    <a:gd name="T75" fmla="*/ 17 h 18"/>
                    <a:gd name="T76" fmla="*/ 12 w 23"/>
                    <a:gd name="T77" fmla="*/ 17 h 18"/>
                    <a:gd name="T78" fmla="*/ 12 w 23"/>
                    <a:gd name="T79" fmla="*/ 16 h 18"/>
                    <a:gd name="T80" fmla="*/ 12 w 23"/>
                    <a:gd name="T81" fmla="*/ 16 h 18"/>
                    <a:gd name="T82" fmla="*/ 13 w 23"/>
                    <a:gd name="T83" fmla="*/ 17 h 18"/>
                    <a:gd name="T84" fmla="*/ 14 w 23"/>
                    <a:gd name="T85" fmla="*/ 17 h 18"/>
                    <a:gd name="T86" fmla="*/ 14 w 23"/>
                    <a:gd name="T87" fmla="*/ 17 h 18"/>
                    <a:gd name="T88" fmla="*/ 15 w 23"/>
                    <a:gd name="T89" fmla="*/ 17 h 18"/>
                    <a:gd name="T90" fmla="*/ 16 w 23"/>
                    <a:gd name="T91" fmla="*/ 17 h 18"/>
                    <a:gd name="T92" fmla="*/ 16 w 23"/>
                    <a:gd name="T93" fmla="*/ 17 h 18"/>
                    <a:gd name="T94" fmla="*/ 17 w 23"/>
                    <a:gd name="T95" fmla="*/ 17 h 18"/>
                    <a:gd name="T96" fmla="*/ 18 w 23"/>
                    <a:gd name="T97" fmla="*/ 17 h 18"/>
                    <a:gd name="T98" fmla="*/ 19 w 23"/>
                    <a:gd name="T99" fmla="*/ 17 h 18"/>
                    <a:gd name="T100" fmla="*/ 21 w 23"/>
                    <a:gd name="T101" fmla="*/ 18 h 18"/>
                    <a:gd name="T102" fmla="*/ 21 w 23"/>
                    <a:gd name="T103" fmla="*/ 18 h 18"/>
                    <a:gd name="T104" fmla="*/ 23 w 23"/>
                    <a:gd name="T105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3" h="18">
                      <a:moveTo>
                        <a:pt x="22" y="16"/>
                      </a:move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0" y="14"/>
                        <a:pt x="20" y="14"/>
                      </a:cubicBezTo>
                      <a:cubicBezTo>
                        <a:pt x="20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3"/>
                        <a:pt x="13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8" y="9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4"/>
                        <a:pt x="7" y="14"/>
                      </a:cubicBezTo>
                      <a:cubicBezTo>
                        <a:pt x="7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lnTo>
                        <a:pt x="22" y="16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6" name="Group 936">
                <a:extLst>
                  <a:ext uri="{FF2B5EF4-FFF2-40B4-BE49-F238E27FC236}">
                    <a16:creationId xmlns="" xmlns:a16="http://schemas.microsoft.com/office/drawing/2014/main" id="{0A38FDCB-2DCA-4A45-A3B8-39681BFFE06E}"/>
                  </a:ext>
                </a:extLst>
              </p:cNvPr>
              <p:cNvGrpSpPr/>
              <p:nvPr/>
            </p:nvGrpSpPr>
            <p:grpSpPr>
              <a:xfrm>
                <a:off x="10066338" y="5942013"/>
                <a:ext cx="503237" cy="561975"/>
                <a:chOff x="10066338" y="5942013"/>
                <a:chExt cx="503237" cy="561975"/>
              </a:xfrm>
              <a:grpFill/>
            </p:grpSpPr>
            <p:sp>
              <p:nvSpPr>
                <p:cNvPr id="311" name="Freeform 718">
                  <a:extLst>
                    <a:ext uri="{FF2B5EF4-FFF2-40B4-BE49-F238E27FC236}">
                      <a16:creationId xmlns="" xmlns:a16="http://schemas.microsoft.com/office/drawing/2014/main" id="{314275E3-D7D9-1940-992D-3B2AC3F5B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7138" y="6167438"/>
                  <a:ext cx="133350" cy="149225"/>
                </a:xfrm>
                <a:custGeom>
                  <a:avLst/>
                  <a:gdLst>
                    <a:gd name="T0" fmla="*/ 13 w 32"/>
                    <a:gd name="T1" fmla="*/ 29 h 36"/>
                    <a:gd name="T2" fmla="*/ 14 w 32"/>
                    <a:gd name="T3" fmla="*/ 28 h 36"/>
                    <a:gd name="T4" fmla="*/ 14 w 32"/>
                    <a:gd name="T5" fmla="*/ 26 h 36"/>
                    <a:gd name="T6" fmla="*/ 16 w 32"/>
                    <a:gd name="T7" fmla="*/ 26 h 36"/>
                    <a:gd name="T8" fmla="*/ 17 w 32"/>
                    <a:gd name="T9" fmla="*/ 25 h 36"/>
                    <a:gd name="T10" fmla="*/ 19 w 32"/>
                    <a:gd name="T11" fmla="*/ 24 h 36"/>
                    <a:gd name="T12" fmla="*/ 20 w 32"/>
                    <a:gd name="T13" fmla="*/ 23 h 36"/>
                    <a:gd name="T14" fmla="*/ 22 w 32"/>
                    <a:gd name="T15" fmla="*/ 21 h 36"/>
                    <a:gd name="T16" fmla="*/ 24 w 32"/>
                    <a:gd name="T17" fmla="*/ 20 h 36"/>
                    <a:gd name="T18" fmla="*/ 26 w 32"/>
                    <a:gd name="T19" fmla="*/ 20 h 36"/>
                    <a:gd name="T20" fmla="*/ 27 w 32"/>
                    <a:gd name="T21" fmla="*/ 19 h 36"/>
                    <a:gd name="T22" fmla="*/ 28 w 32"/>
                    <a:gd name="T23" fmla="*/ 17 h 36"/>
                    <a:gd name="T24" fmla="*/ 29 w 32"/>
                    <a:gd name="T25" fmla="*/ 16 h 36"/>
                    <a:gd name="T26" fmla="*/ 30 w 32"/>
                    <a:gd name="T27" fmla="*/ 15 h 36"/>
                    <a:gd name="T28" fmla="*/ 30 w 32"/>
                    <a:gd name="T29" fmla="*/ 14 h 36"/>
                    <a:gd name="T30" fmla="*/ 30 w 32"/>
                    <a:gd name="T31" fmla="*/ 13 h 36"/>
                    <a:gd name="T32" fmla="*/ 29 w 32"/>
                    <a:gd name="T33" fmla="*/ 12 h 36"/>
                    <a:gd name="T34" fmla="*/ 28 w 32"/>
                    <a:gd name="T35" fmla="*/ 11 h 36"/>
                    <a:gd name="T36" fmla="*/ 28 w 32"/>
                    <a:gd name="T37" fmla="*/ 10 h 36"/>
                    <a:gd name="T38" fmla="*/ 28 w 32"/>
                    <a:gd name="T39" fmla="*/ 9 h 36"/>
                    <a:gd name="T40" fmla="*/ 29 w 32"/>
                    <a:gd name="T41" fmla="*/ 8 h 36"/>
                    <a:gd name="T42" fmla="*/ 30 w 32"/>
                    <a:gd name="T43" fmla="*/ 8 h 36"/>
                    <a:gd name="T44" fmla="*/ 30 w 32"/>
                    <a:gd name="T45" fmla="*/ 6 h 36"/>
                    <a:gd name="T46" fmla="*/ 31 w 32"/>
                    <a:gd name="T47" fmla="*/ 6 h 36"/>
                    <a:gd name="T48" fmla="*/ 32 w 32"/>
                    <a:gd name="T49" fmla="*/ 4 h 36"/>
                    <a:gd name="T50" fmla="*/ 32 w 32"/>
                    <a:gd name="T51" fmla="*/ 4 h 36"/>
                    <a:gd name="T52" fmla="*/ 31 w 32"/>
                    <a:gd name="T53" fmla="*/ 2 h 36"/>
                    <a:gd name="T54" fmla="*/ 30 w 32"/>
                    <a:gd name="T55" fmla="*/ 2 h 36"/>
                    <a:gd name="T56" fmla="*/ 30 w 32"/>
                    <a:gd name="T57" fmla="*/ 2 h 36"/>
                    <a:gd name="T58" fmla="*/ 29 w 32"/>
                    <a:gd name="T59" fmla="*/ 1 h 36"/>
                    <a:gd name="T60" fmla="*/ 29 w 32"/>
                    <a:gd name="T61" fmla="*/ 0 h 36"/>
                    <a:gd name="T62" fmla="*/ 28 w 32"/>
                    <a:gd name="T63" fmla="*/ 1 h 36"/>
                    <a:gd name="T64" fmla="*/ 28 w 32"/>
                    <a:gd name="T65" fmla="*/ 4 h 36"/>
                    <a:gd name="T66" fmla="*/ 27 w 32"/>
                    <a:gd name="T67" fmla="*/ 7 h 36"/>
                    <a:gd name="T68" fmla="*/ 26 w 32"/>
                    <a:gd name="T69" fmla="*/ 8 h 36"/>
                    <a:gd name="T70" fmla="*/ 24 w 32"/>
                    <a:gd name="T71" fmla="*/ 9 h 36"/>
                    <a:gd name="T72" fmla="*/ 23 w 32"/>
                    <a:gd name="T73" fmla="*/ 11 h 36"/>
                    <a:gd name="T74" fmla="*/ 22 w 32"/>
                    <a:gd name="T75" fmla="*/ 15 h 36"/>
                    <a:gd name="T76" fmla="*/ 20 w 32"/>
                    <a:gd name="T77" fmla="*/ 19 h 36"/>
                    <a:gd name="T78" fmla="*/ 19 w 32"/>
                    <a:gd name="T79" fmla="*/ 20 h 36"/>
                    <a:gd name="T80" fmla="*/ 18 w 32"/>
                    <a:gd name="T81" fmla="*/ 21 h 36"/>
                    <a:gd name="T82" fmla="*/ 15 w 32"/>
                    <a:gd name="T83" fmla="*/ 22 h 36"/>
                    <a:gd name="T84" fmla="*/ 15 w 32"/>
                    <a:gd name="T85" fmla="*/ 23 h 36"/>
                    <a:gd name="T86" fmla="*/ 14 w 32"/>
                    <a:gd name="T87" fmla="*/ 24 h 36"/>
                    <a:gd name="T88" fmla="*/ 12 w 32"/>
                    <a:gd name="T89" fmla="*/ 26 h 36"/>
                    <a:gd name="T90" fmla="*/ 11 w 32"/>
                    <a:gd name="T91" fmla="*/ 27 h 36"/>
                    <a:gd name="T92" fmla="*/ 9 w 32"/>
                    <a:gd name="T93" fmla="*/ 27 h 36"/>
                    <a:gd name="T94" fmla="*/ 8 w 32"/>
                    <a:gd name="T95" fmla="*/ 28 h 36"/>
                    <a:gd name="T96" fmla="*/ 6 w 32"/>
                    <a:gd name="T97" fmla="*/ 30 h 36"/>
                    <a:gd name="T98" fmla="*/ 4 w 32"/>
                    <a:gd name="T99" fmla="*/ 31 h 36"/>
                    <a:gd name="T100" fmla="*/ 2 w 32"/>
                    <a:gd name="T101" fmla="*/ 31 h 36"/>
                    <a:gd name="T102" fmla="*/ 0 w 32"/>
                    <a:gd name="T103" fmla="*/ 33 h 36"/>
                    <a:gd name="T104" fmla="*/ 0 w 32"/>
                    <a:gd name="T105" fmla="*/ 34 h 36"/>
                    <a:gd name="T106" fmla="*/ 2 w 32"/>
                    <a:gd name="T107" fmla="*/ 34 h 36"/>
                    <a:gd name="T108" fmla="*/ 2 w 32"/>
                    <a:gd name="T109" fmla="*/ 35 h 36"/>
                    <a:gd name="T110" fmla="*/ 2 w 32"/>
                    <a:gd name="T111" fmla="*/ 36 h 36"/>
                    <a:gd name="T112" fmla="*/ 4 w 32"/>
                    <a:gd name="T113" fmla="*/ 35 h 36"/>
                    <a:gd name="T114" fmla="*/ 5 w 32"/>
                    <a:gd name="T115" fmla="*/ 34 h 36"/>
                    <a:gd name="T116" fmla="*/ 6 w 32"/>
                    <a:gd name="T117" fmla="*/ 33 h 36"/>
                    <a:gd name="T118" fmla="*/ 7 w 32"/>
                    <a:gd name="T119" fmla="*/ 32 h 36"/>
                    <a:gd name="T120" fmla="*/ 9 w 32"/>
                    <a:gd name="T121" fmla="*/ 32 h 36"/>
                    <a:gd name="T122" fmla="*/ 10 w 32"/>
                    <a:gd name="T123" fmla="*/ 31 h 36"/>
                    <a:gd name="T124" fmla="*/ 11 w 32"/>
                    <a:gd name="T125" fmla="*/ 3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" h="36">
                      <a:moveTo>
                        <a:pt x="12" y="30"/>
                      </a:move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4" y="28"/>
                        <a:pt x="14" y="28"/>
                        <a:pt x="14" y="28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4" y="26"/>
                      </a:cubicBezTo>
                      <a:cubicBezTo>
                        <a:pt x="14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5"/>
                        <a:pt x="16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1" y="22"/>
                        <a:pt x="21" y="22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7"/>
                        <a:pt x="27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4"/>
                        <a:pt x="31" y="14"/>
                      </a:cubicBezTo>
                      <a:cubicBezTo>
                        <a:pt x="31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2" y="5"/>
                        <a:pt x="32" y="5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2" y="5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3"/>
                        <a:pt x="32" y="3"/>
                      </a:cubicBezTo>
                      <a:cubicBezTo>
                        <a:pt x="32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cubicBezTo>
                        <a:pt x="30" y="2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7" y="6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10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3" y="11"/>
                        <a:pt x="23" y="11"/>
                      </a:cubicBezTo>
                      <a:cubicBezTo>
                        <a:pt x="23" y="11"/>
                        <a:pt x="23" y="11"/>
                        <a:pt x="23" y="11"/>
                      </a:cubicBezTo>
                      <a:cubicBezTo>
                        <a:pt x="23" y="12"/>
                        <a:pt x="23" y="12"/>
                        <a:pt x="23" y="13"/>
                      </a:cubicBezTo>
                      <a:cubicBezTo>
                        <a:pt x="23" y="13"/>
                        <a:pt x="23" y="14"/>
                        <a:pt x="23" y="14"/>
                      </a:cubicBezTo>
                      <a:cubicBezTo>
                        <a:pt x="22" y="14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7"/>
                        <a:pt x="21" y="17"/>
                        <a:pt x="21" y="18"/>
                      </a:cubicBezTo>
                      <a:cubicBezTo>
                        <a:pt x="20" y="18"/>
                        <a:pt x="20" y="19"/>
                        <a:pt x="20" y="19"/>
                      </a:cubicBezTo>
                      <a:cubicBezTo>
                        <a:pt x="20" y="19"/>
                        <a:pt x="20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8" y="20"/>
                        <a:pt x="18" y="21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8" y="21"/>
                        <a:pt x="17" y="21"/>
                        <a:pt x="17" y="21"/>
                      </a:cubicBezTo>
                      <a:cubicBezTo>
                        <a:pt x="17" y="21"/>
                        <a:pt x="16" y="21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6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3" y="24"/>
                        <a:pt x="13" y="24"/>
                      </a:cubicBezTo>
                      <a:cubicBezTo>
                        <a:pt x="13" y="25"/>
                        <a:pt x="13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7" y="28"/>
                        <a:pt x="7" y="28"/>
                      </a:cubicBezTo>
                      <a:cubicBezTo>
                        <a:pt x="7" y="29"/>
                        <a:pt x="7" y="29"/>
                        <a:pt x="7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29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3" y="30"/>
                        <a:pt x="3" y="30"/>
                        <a:pt x="3" y="31"/>
                      </a:cubicBezTo>
                      <a:cubicBezTo>
                        <a:pt x="3" y="31"/>
                        <a:pt x="3" y="31"/>
                        <a:pt x="2" y="31"/>
                      </a:cubicBezTo>
                      <a:cubicBezTo>
                        <a:pt x="2" y="31"/>
                        <a:pt x="2" y="31"/>
                        <a:pt x="1" y="31"/>
                      </a:cubicBezTo>
                      <a:cubicBezTo>
                        <a:pt x="1" y="32"/>
                        <a:pt x="2" y="32"/>
                        <a:pt x="1" y="32"/>
                      </a:cubicBezTo>
                      <a:cubicBezTo>
                        <a:pt x="1" y="32"/>
                        <a:pt x="1" y="32"/>
                        <a:pt x="1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4"/>
                        <a:pt x="1" y="34"/>
                      </a:cubicBezTo>
                      <a:cubicBezTo>
                        <a:pt x="1" y="34"/>
                        <a:pt x="1" y="34"/>
                        <a:pt x="1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1" y="36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3" y="36"/>
                        <a:pt x="3" y="36"/>
                      </a:cubicBezTo>
                      <a:cubicBezTo>
                        <a:pt x="3" y="35"/>
                        <a:pt x="3" y="35"/>
                        <a:pt x="3" y="35"/>
                      </a:cubicBezTo>
                      <a:cubicBezTo>
                        <a:pt x="3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5" y="35"/>
                        <a:pt x="5" y="34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6" y="33"/>
                        <a:pt x="6" y="33"/>
                      </a:cubicBezTo>
                      <a:cubicBezTo>
                        <a:pt x="6" y="33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lnTo>
                        <a:pt x="12" y="3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2" name="Freeform 719">
                  <a:extLst>
                    <a:ext uri="{FF2B5EF4-FFF2-40B4-BE49-F238E27FC236}">
                      <a16:creationId xmlns="" xmlns:a16="http://schemas.microsoft.com/office/drawing/2014/main" id="{34ACCBDB-14E8-2D46-A03A-EC3047865E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162675"/>
                  <a:ext cx="50800" cy="36513"/>
                </a:xfrm>
                <a:custGeom>
                  <a:avLst/>
                  <a:gdLst>
                    <a:gd name="T0" fmla="*/ 2 w 12"/>
                    <a:gd name="T1" fmla="*/ 2 h 9"/>
                    <a:gd name="T2" fmla="*/ 2 w 12"/>
                    <a:gd name="T3" fmla="*/ 2 h 9"/>
                    <a:gd name="T4" fmla="*/ 2 w 12"/>
                    <a:gd name="T5" fmla="*/ 2 h 9"/>
                    <a:gd name="T6" fmla="*/ 10 w 12"/>
                    <a:gd name="T7" fmla="*/ 0 h 9"/>
                    <a:gd name="T8" fmla="*/ 10 w 12"/>
                    <a:gd name="T9" fmla="*/ 0 h 9"/>
                    <a:gd name="T10" fmla="*/ 9 w 12"/>
                    <a:gd name="T11" fmla="*/ 1 h 9"/>
                    <a:gd name="T12" fmla="*/ 9 w 12"/>
                    <a:gd name="T13" fmla="*/ 1 h 9"/>
                    <a:gd name="T14" fmla="*/ 9 w 12"/>
                    <a:gd name="T15" fmla="*/ 1 h 9"/>
                    <a:gd name="T16" fmla="*/ 8 w 12"/>
                    <a:gd name="T17" fmla="*/ 1 h 9"/>
                    <a:gd name="T18" fmla="*/ 8 w 12"/>
                    <a:gd name="T19" fmla="*/ 1 h 9"/>
                    <a:gd name="T20" fmla="*/ 8 w 12"/>
                    <a:gd name="T21" fmla="*/ 0 h 9"/>
                    <a:gd name="T22" fmla="*/ 7 w 12"/>
                    <a:gd name="T23" fmla="*/ 1 h 9"/>
                    <a:gd name="T24" fmla="*/ 7 w 12"/>
                    <a:gd name="T25" fmla="*/ 1 h 9"/>
                    <a:gd name="T26" fmla="*/ 6 w 12"/>
                    <a:gd name="T27" fmla="*/ 0 h 9"/>
                    <a:gd name="T28" fmla="*/ 6 w 12"/>
                    <a:gd name="T29" fmla="*/ 1 h 9"/>
                    <a:gd name="T30" fmla="*/ 5 w 12"/>
                    <a:gd name="T31" fmla="*/ 1 h 9"/>
                    <a:gd name="T32" fmla="*/ 5 w 12"/>
                    <a:gd name="T33" fmla="*/ 1 h 9"/>
                    <a:gd name="T34" fmla="*/ 4 w 12"/>
                    <a:gd name="T35" fmla="*/ 1 h 9"/>
                    <a:gd name="T36" fmla="*/ 4 w 12"/>
                    <a:gd name="T37" fmla="*/ 1 h 9"/>
                    <a:gd name="T38" fmla="*/ 4 w 12"/>
                    <a:gd name="T39" fmla="*/ 0 h 9"/>
                    <a:gd name="T40" fmla="*/ 3 w 12"/>
                    <a:gd name="T41" fmla="*/ 2 h 9"/>
                    <a:gd name="T42" fmla="*/ 2 w 12"/>
                    <a:gd name="T43" fmla="*/ 3 h 9"/>
                    <a:gd name="T44" fmla="*/ 2 w 12"/>
                    <a:gd name="T45" fmla="*/ 4 h 9"/>
                    <a:gd name="T46" fmla="*/ 2 w 12"/>
                    <a:gd name="T47" fmla="*/ 4 h 9"/>
                    <a:gd name="T48" fmla="*/ 1 w 12"/>
                    <a:gd name="T49" fmla="*/ 5 h 9"/>
                    <a:gd name="T50" fmla="*/ 0 w 12"/>
                    <a:gd name="T51" fmla="*/ 6 h 9"/>
                    <a:gd name="T52" fmla="*/ 0 w 12"/>
                    <a:gd name="T53" fmla="*/ 6 h 9"/>
                    <a:gd name="T54" fmla="*/ 2 w 12"/>
                    <a:gd name="T55" fmla="*/ 6 h 9"/>
                    <a:gd name="T56" fmla="*/ 1 w 12"/>
                    <a:gd name="T57" fmla="*/ 6 h 9"/>
                    <a:gd name="T58" fmla="*/ 2 w 12"/>
                    <a:gd name="T59" fmla="*/ 5 h 9"/>
                    <a:gd name="T60" fmla="*/ 2 w 12"/>
                    <a:gd name="T61" fmla="*/ 5 h 9"/>
                    <a:gd name="T62" fmla="*/ 2 w 12"/>
                    <a:gd name="T63" fmla="*/ 6 h 9"/>
                    <a:gd name="T64" fmla="*/ 2 w 12"/>
                    <a:gd name="T65" fmla="*/ 7 h 9"/>
                    <a:gd name="T66" fmla="*/ 3 w 12"/>
                    <a:gd name="T67" fmla="*/ 7 h 9"/>
                    <a:gd name="T68" fmla="*/ 4 w 12"/>
                    <a:gd name="T69" fmla="*/ 6 h 9"/>
                    <a:gd name="T70" fmla="*/ 4 w 12"/>
                    <a:gd name="T71" fmla="*/ 7 h 9"/>
                    <a:gd name="T72" fmla="*/ 4 w 12"/>
                    <a:gd name="T73" fmla="*/ 7 h 9"/>
                    <a:gd name="T74" fmla="*/ 4 w 12"/>
                    <a:gd name="T75" fmla="*/ 8 h 9"/>
                    <a:gd name="T76" fmla="*/ 5 w 12"/>
                    <a:gd name="T77" fmla="*/ 9 h 9"/>
                    <a:gd name="T78" fmla="*/ 5 w 12"/>
                    <a:gd name="T79" fmla="*/ 8 h 9"/>
                    <a:gd name="T80" fmla="*/ 7 w 12"/>
                    <a:gd name="T81" fmla="*/ 7 h 9"/>
                    <a:gd name="T82" fmla="*/ 8 w 12"/>
                    <a:gd name="T83" fmla="*/ 6 h 9"/>
                    <a:gd name="T84" fmla="*/ 9 w 12"/>
                    <a:gd name="T85" fmla="*/ 5 h 9"/>
                    <a:gd name="T86" fmla="*/ 10 w 12"/>
                    <a:gd name="T87" fmla="*/ 4 h 9"/>
                    <a:gd name="T88" fmla="*/ 10 w 12"/>
                    <a:gd name="T89" fmla="*/ 3 h 9"/>
                    <a:gd name="T90" fmla="*/ 11 w 12"/>
                    <a:gd name="T91" fmla="*/ 2 h 9"/>
                    <a:gd name="T92" fmla="*/ 12 w 12"/>
                    <a:gd name="T93" fmla="*/ 0 h 9"/>
                    <a:gd name="T94" fmla="*/ 11 w 12"/>
                    <a:gd name="T9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2" h="9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lose/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6"/>
                        <a:pt x="9" y="6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3" name="Freeform 720">
                  <a:extLst>
                    <a:ext uri="{FF2B5EF4-FFF2-40B4-BE49-F238E27FC236}">
                      <a16:creationId xmlns="" xmlns:a16="http://schemas.microsoft.com/office/drawing/2014/main" id="{9C4909D8-1797-724A-AB4A-82F08AC0051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07638" y="6011863"/>
                  <a:ext cx="53975" cy="100013"/>
                </a:xfrm>
                <a:custGeom>
                  <a:avLst/>
                  <a:gdLst>
                    <a:gd name="T0" fmla="*/ 8 w 13"/>
                    <a:gd name="T1" fmla="*/ 2 h 24"/>
                    <a:gd name="T2" fmla="*/ 8 w 13"/>
                    <a:gd name="T3" fmla="*/ 1 h 24"/>
                    <a:gd name="T4" fmla="*/ 12 w 13"/>
                    <a:gd name="T5" fmla="*/ 16 h 24"/>
                    <a:gd name="T6" fmla="*/ 11 w 13"/>
                    <a:gd name="T7" fmla="*/ 15 h 24"/>
                    <a:gd name="T8" fmla="*/ 10 w 13"/>
                    <a:gd name="T9" fmla="*/ 13 h 24"/>
                    <a:gd name="T10" fmla="*/ 9 w 13"/>
                    <a:gd name="T11" fmla="*/ 12 h 24"/>
                    <a:gd name="T12" fmla="*/ 9 w 13"/>
                    <a:gd name="T13" fmla="*/ 11 h 24"/>
                    <a:gd name="T14" fmla="*/ 8 w 13"/>
                    <a:gd name="T15" fmla="*/ 10 h 24"/>
                    <a:gd name="T16" fmla="*/ 8 w 13"/>
                    <a:gd name="T17" fmla="*/ 8 h 24"/>
                    <a:gd name="T18" fmla="*/ 9 w 13"/>
                    <a:gd name="T19" fmla="*/ 8 h 24"/>
                    <a:gd name="T20" fmla="*/ 9 w 13"/>
                    <a:gd name="T21" fmla="*/ 7 h 24"/>
                    <a:gd name="T22" fmla="*/ 9 w 13"/>
                    <a:gd name="T23" fmla="*/ 5 h 24"/>
                    <a:gd name="T24" fmla="*/ 8 w 13"/>
                    <a:gd name="T25" fmla="*/ 5 h 24"/>
                    <a:gd name="T26" fmla="*/ 8 w 13"/>
                    <a:gd name="T27" fmla="*/ 3 h 24"/>
                    <a:gd name="T28" fmla="*/ 8 w 13"/>
                    <a:gd name="T29" fmla="*/ 2 h 24"/>
                    <a:gd name="T30" fmla="*/ 7 w 13"/>
                    <a:gd name="T31" fmla="*/ 2 h 24"/>
                    <a:gd name="T32" fmla="*/ 6 w 13"/>
                    <a:gd name="T33" fmla="*/ 2 h 24"/>
                    <a:gd name="T34" fmla="*/ 6 w 13"/>
                    <a:gd name="T35" fmla="*/ 1 h 24"/>
                    <a:gd name="T36" fmla="*/ 5 w 13"/>
                    <a:gd name="T37" fmla="*/ 0 h 24"/>
                    <a:gd name="T38" fmla="*/ 6 w 13"/>
                    <a:gd name="T39" fmla="*/ 1 h 24"/>
                    <a:gd name="T40" fmla="*/ 6 w 13"/>
                    <a:gd name="T41" fmla="*/ 3 h 24"/>
                    <a:gd name="T42" fmla="*/ 6 w 13"/>
                    <a:gd name="T43" fmla="*/ 4 h 24"/>
                    <a:gd name="T44" fmla="*/ 6 w 13"/>
                    <a:gd name="T45" fmla="*/ 6 h 24"/>
                    <a:gd name="T46" fmla="*/ 6 w 13"/>
                    <a:gd name="T47" fmla="*/ 6 h 24"/>
                    <a:gd name="T48" fmla="*/ 5 w 13"/>
                    <a:gd name="T49" fmla="*/ 5 h 24"/>
                    <a:gd name="T50" fmla="*/ 4 w 13"/>
                    <a:gd name="T51" fmla="*/ 6 h 24"/>
                    <a:gd name="T52" fmla="*/ 2 w 13"/>
                    <a:gd name="T53" fmla="*/ 6 h 24"/>
                    <a:gd name="T54" fmla="*/ 1 w 13"/>
                    <a:gd name="T55" fmla="*/ 7 h 24"/>
                    <a:gd name="T56" fmla="*/ 1 w 13"/>
                    <a:gd name="T57" fmla="*/ 8 h 24"/>
                    <a:gd name="T58" fmla="*/ 2 w 13"/>
                    <a:gd name="T59" fmla="*/ 11 h 24"/>
                    <a:gd name="T60" fmla="*/ 2 w 13"/>
                    <a:gd name="T61" fmla="*/ 11 h 24"/>
                    <a:gd name="T62" fmla="*/ 1 w 13"/>
                    <a:gd name="T63" fmla="*/ 12 h 24"/>
                    <a:gd name="T64" fmla="*/ 2 w 13"/>
                    <a:gd name="T65" fmla="*/ 13 h 24"/>
                    <a:gd name="T66" fmla="*/ 1 w 13"/>
                    <a:gd name="T67" fmla="*/ 14 h 24"/>
                    <a:gd name="T68" fmla="*/ 2 w 13"/>
                    <a:gd name="T69" fmla="*/ 14 h 24"/>
                    <a:gd name="T70" fmla="*/ 1 w 13"/>
                    <a:gd name="T71" fmla="*/ 14 h 24"/>
                    <a:gd name="T72" fmla="*/ 1 w 13"/>
                    <a:gd name="T73" fmla="*/ 15 h 24"/>
                    <a:gd name="T74" fmla="*/ 1 w 13"/>
                    <a:gd name="T75" fmla="*/ 16 h 24"/>
                    <a:gd name="T76" fmla="*/ 0 w 13"/>
                    <a:gd name="T77" fmla="*/ 17 h 24"/>
                    <a:gd name="T78" fmla="*/ 0 w 13"/>
                    <a:gd name="T79" fmla="*/ 19 h 24"/>
                    <a:gd name="T80" fmla="*/ 2 w 13"/>
                    <a:gd name="T81" fmla="*/ 19 h 24"/>
                    <a:gd name="T82" fmla="*/ 3 w 13"/>
                    <a:gd name="T83" fmla="*/ 19 h 24"/>
                    <a:gd name="T84" fmla="*/ 5 w 13"/>
                    <a:gd name="T85" fmla="*/ 18 h 24"/>
                    <a:gd name="T86" fmla="*/ 5 w 13"/>
                    <a:gd name="T87" fmla="*/ 18 h 24"/>
                    <a:gd name="T88" fmla="*/ 6 w 13"/>
                    <a:gd name="T89" fmla="*/ 17 h 24"/>
                    <a:gd name="T90" fmla="*/ 7 w 13"/>
                    <a:gd name="T91" fmla="*/ 18 h 24"/>
                    <a:gd name="T92" fmla="*/ 6 w 13"/>
                    <a:gd name="T93" fmla="*/ 20 h 24"/>
                    <a:gd name="T94" fmla="*/ 7 w 13"/>
                    <a:gd name="T95" fmla="*/ 21 h 24"/>
                    <a:gd name="T96" fmla="*/ 6 w 13"/>
                    <a:gd name="T97" fmla="*/ 24 h 24"/>
                    <a:gd name="T98" fmla="*/ 8 w 13"/>
                    <a:gd name="T99" fmla="*/ 24 h 24"/>
                    <a:gd name="T100" fmla="*/ 9 w 13"/>
                    <a:gd name="T101" fmla="*/ 23 h 24"/>
                    <a:gd name="T102" fmla="*/ 10 w 13"/>
                    <a:gd name="T103" fmla="*/ 22 h 24"/>
                    <a:gd name="T104" fmla="*/ 11 w 13"/>
                    <a:gd name="T105" fmla="*/ 21 h 24"/>
                    <a:gd name="T106" fmla="*/ 12 w 13"/>
                    <a:gd name="T107" fmla="*/ 19 h 24"/>
                    <a:gd name="T108" fmla="*/ 13 w 13"/>
                    <a:gd name="T109" fmla="*/ 1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3" h="24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13" y="16"/>
                      </a:move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3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5" y="6"/>
                        <a:pt x="5" y="7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2"/>
                        <a:pt x="2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1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1" y="13"/>
                      </a:cubicBezTo>
                      <a:cubicBezTo>
                        <a:pt x="1" y="13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0" y="16"/>
                      </a:cubicBezTo>
                      <a:cubicBezTo>
                        <a:pt x="0" y="16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8"/>
                        <a:pt x="5" y="17"/>
                        <a:pt x="5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10" y="23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4" name="Freeform 721">
                  <a:extLst>
                    <a:ext uri="{FF2B5EF4-FFF2-40B4-BE49-F238E27FC236}">
                      <a16:creationId xmlns="" xmlns:a16="http://schemas.microsoft.com/office/drawing/2014/main" id="{4C2A66A2-44B1-C04D-8975-82A0459E0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83825" y="6091238"/>
                  <a:ext cx="36512" cy="42863"/>
                </a:xfrm>
                <a:custGeom>
                  <a:avLst/>
                  <a:gdLst>
                    <a:gd name="T0" fmla="*/ 7 w 9"/>
                    <a:gd name="T1" fmla="*/ 10 h 10"/>
                    <a:gd name="T2" fmla="*/ 8 w 9"/>
                    <a:gd name="T3" fmla="*/ 9 h 10"/>
                    <a:gd name="T4" fmla="*/ 8 w 9"/>
                    <a:gd name="T5" fmla="*/ 9 h 10"/>
                    <a:gd name="T6" fmla="*/ 8 w 9"/>
                    <a:gd name="T7" fmla="*/ 8 h 10"/>
                    <a:gd name="T8" fmla="*/ 8 w 9"/>
                    <a:gd name="T9" fmla="*/ 8 h 10"/>
                    <a:gd name="T10" fmla="*/ 9 w 9"/>
                    <a:gd name="T11" fmla="*/ 8 h 10"/>
                    <a:gd name="T12" fmla="*/ 9 w 9"/>
                    <a:gd name="T13" fmla="*/ 8 h 10"/>
                    <a:gd name="T14" fmla="*/ 9 w 9"/>
                    <a:gd name="T15" fmla="*/ 8 h 10"/>
                    <a:gd name="T16" fmla="*/ 9 w 9"/>
                    <a:gd name="T17" fmla="*/ 7 h 10"/>
                    <a:gd name="T18" fmla="*/ 9 w 9"/>
                    <a:gd name="T19" fmla="*/ 7 h 10"/>
                    <a:gd name="T20" fmla="*/ 8 w 9"/>
                    <a:gd name="T21" fmla="*/ 7 h 10"/>
                    <a:gd name="T22" fmla="*/ 8 w 9"/>
                    <a:gd name="T23" fmla="*/ 6 h 10"/>
                    <a:gd name="T24" fmla="*/ 8 w 9"/>
                    <a:gd name="T25" fmla="*/ 6 h 10"/>
                    <a:gd name="T26" fmla="*/ 8 w 9"/>
                    <a:gd name="T27" fmla="*/ 5 h 10"/>
                    <a:gd name="T28" fmla="*/ 7 w 9"/>
                    <a:gd name="T29" fmla="*/ 5 h 10"/>
                    <a:gd name="T30" fmla="*/ 7 w 9"/>
                    <a:gd name="T31" fmla="*/ 5 h 10"/>
                    <a:gd name="T32" fmla="*/ 7 w 9"/>
                    <a:gd name="T33" fmla="*/ 5 h 10"/>
                    <a:gd name="T34" fmla="*/ 7 w 9"/>
                    <a:gd name="T35" fmla="*/ 4 h 10"/>
                    <a:gd name="T36" fmla="*/ 7 w 9"/>
                    <a:gd name="T37" fmla="*/ 4 h 10"/>
                    <a:gd name="T38" fmla="*/ 7 w 9"/>
                    <a:gd name="T39" fmla="*/ 3 h 10"/>
                    <a:gd name="T40" fmla="*/ 7 w 9"/>
                    <a:gd name="T41" fmla="*/ 3 h 10"/>
                    <a:gd name="T42" fmla="*/ 7 w 9"/>
                    <a:gd name="T43" fmla="*/ 2 h 10"/>
                    <a:gd name="T44" fmla="*/ 7 w 9"/>
                    <a:gd name="T45" fmla="*/ 2 h 10"/>
                    <a:gd name="T46" fmla="*/ 7 w 9"/>
                    <a:gd name="T47" fmla="*/ 2 h 10"/>
                    <a:gd name="T48" fmla="*/ 7 w 9"/>
                    <a:gd name="T49" fmla="*/ 2 h 10"/>
                    <a:gd name="T50" fmla="*/ 8 w 9"/>
                    <a:gd name="T51" fmla="*/ 2 h 10"/>
                    <a:gd name="T52" fmla="*/ 7 w 9"/>
                    <a:gd name="T53" fmla="*/ 2 h 10"/>
                    <a:gd name="T54" fmla="*/ 7 w 9"/>
                    <a:gd name="T55" fmla="*/ 1 h 10"/>
                    <a:gd name="T56" fmla="*/ 8 w 9"/>
                    <a:gd name="T57" fmla="*/ 1 h 10"/>
                    <a:gd name="T58" fmla="*/ 7 w 9"/>
                    <a:gd name="T59" fmla="*/ 0 h 10"/>
                    <a:gd name="T60" fmla="*/ 7 w 9"/>
                    <a:gd name="T61" fmla="*/ 0 h 10"/>
                    <a:gd name="T62" fmla="*/ 6 w 9"/>
                    <a:gd name="T63" fmla="*/ 0 h 10"/>
                    <a:gd name="T64" fmla="*/ 6 w 9"/>
                    <a:gd name="T65" fmla="*/ 0 h 10"/>
                    <a:gd name="T66" fmla="*/ 6 w 9"/>
                    <a:gd name="T67" fmla="*/ 0 h 10"/>
                    <a:gd name="T68" fmla="*/ 6 w 9"/>
                    <a:gd name="T69" fmla="*/ 1 h 10"/>
                    <a:gd name="T70" fmla="*/ 6 w 9"/>
                    <a:gd name="T71" fmla="*/ 1 h 10"/>
                    <a:gd name="T72" fmla="*/ 5 w 9"/>
                    <a:gd name="T73" fmla="*/ 2 h 10"/>
                    <a:gd name="T74" fmla="*/ 5 w 9"/>
                    <a:gd name="T75" fmla="*/ 2 h 10"/>
                    <a:gd name="T76" fmla="*/ 4 w 9"/>
                    <a:gd name="T77" fmla="*/ 3 h 10"/>
                    <a:gd name="T78" fmla="*/ 4 w 9"/>
                    <a:gd name="T79" fmla="*/ 3 h 10"/>
                    <a:gd name="T80" fmla="*/ 4 w 9"/>
                    <a:gd name="T81" fmla="*/ 3 h 10"/>
                    <a:gd name="T82" fmla="*/ 3 w 9"/>
                    <a:gd name="T83" fmla="*/ 3 h 10"/>
                    <a:gd name="T84" fmla="*/ 2 w 9"/>
                    <a:gd name="T85" fmla="*/ 3 h 10"/>
                    <a:gd name="T86" fmla="*/ 2 w 9"/>
                    <a:gd name="T87" fmla="*/ 4 h 10"/>
                    <a:gd name="T88" fmla="*/ 1 w 9"/>
                    <a:gd name="T89" fmla="*/ 4 h 10"/>
                    <a:gd name="T90" fmla="*/ 0 w 9"/>
                    <a:gd name="T91" fmla="*/ 5 h 10"/>
                    <a:gd name="T92" fmla="*/ 0 w 9"/>
                    <a:gd name="T93" fmla="*/ 6 h 10"/>
                    <a:gd name="T94" fmla="*/ 1 w 9"/>
                    <a:gd name="T95" fmla="*/ 6 h 10"/>
                    <a:gd name="T96" fmla="*/ 1 w 9"/>
                    <a:gd name="T97" fmla="*/ 7 h 10"/>
                    <a:gd name="T98" fmla="*/ 2 w 9"/>
                    <a:gd name="T99" fmla="*/ 7 h 10"/>
                    <a:gd name="T100" fmla="*/ 3 w 9"/>
                    <a:gd name="T101" fmla="*/ 8 h 10"/>
                    <a:gd name="T102" fmla="*/ 4 w 9"/>
                    <a:gd name="T103" fmla="*/ 8 h 10"/>
                    <a:gd name="T104" fmla="*/ 4 w 9"/>
                    <a:gd name="T105" fmla="*/ 9 h 10"/>
                    <a:gd name="T106" fmla="*/ 5 w 9"/>
                    <a:gd name="T107" fmla="*/ 9 h 10"/>
                    <a:gd name="T108" fmla="*/ 6 w 9"/>
                    <a:gd name="T109" fmla="*/ 10 h 10"/>
                    <a:gd name="T110" fmla="*/ 7 w 9"/>
                    <a:gd name="T111" fmla="*/ 10 h 10"/>
                    <a:gd name="T112" fmla="*/ 7 w 9"/>
                    <a:gd name="T1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9" h="10">
                      <a:moveTo>
                        <a:pt x="7" y="10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1" y="6"/>
                        <a:pt x="0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3" y="8"/>
                      </a:cubicBezTo>
                      <a:cubicBezTo>
                        <a:pt x="3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5" name="Freeform 722">
                  <a:extLst>
                    <a:ext uri="{FF2B5EF4-FFF2-40B4-BE49-F238E27FC236}">
                      <a16:creationId xmlns="" xmlns:a16="http://schemas.microsoft.com/office/drawing/2014/main" id="{07948048-969D-DD4A-8B2C-1939E38867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33025" y="6154738"/>
                  <a:ext cx="38100" cy="69850"/>
                </a:xfrm>
                <a:custGeom>
                  <a:avLst/>
                  <a:gdLst>
                    <a:gd name="T0" fmla="*/ 6 w 9"/>
                    <a:gd name="T1" fmla="*/ 0 h 17"/>
                    <a:gd name="T2" fmla="*/ 5 w 9"/>
                    <a:gd name="T3" fmla="*/ 14 h 17"/>
                    <a:gd name="T4" fmla="*/ 5 w 9"/>
                    <a:gd name="T5" fmla="*/ 13 h 17"/>
                    <a:gd name="T6" fmla="*/ 6 w 9"/>
                    <a:gd name="T7" fmla="*/ 12 h 17"/>
                    <a:gd name="T8" fmla="*/ 7 w 9"/>
                    <a:gd name="T9" fmla="*/ 11 h 17"/>
                    <a:gd name="T10" fmla="*/ 8 w 9"/>
                    <a:gd name="T11" fmla="*/ 10 h 17"/>
                    <a:gd name="T12" fmla="*/ 8 w 9"/>
                    <a:gd name="T13" fmla="*/ 9 h 17"/>
                    <a:gd name="T14" fmla="*/ 8 w 9"/>
                    <a:gd name="T15" fmla="*/ 8 h 17"/>
                    <a:gd name="T16" fmla="*/ 7 w 9"/>
                    <a:gd name="T17" fmla="*/ 7 h 17"/>
                    <a:gd name="T18" fmla="*/ 8 w 9"/>
                    <a:gd name="T19" fmla="*/ 7 h 17"/>
                    <a:gd name="T20" fmla="*/ 7 w 9"/>
                    <a:gd name="T21" fmla="*/ 7 h 17"/>
                    <a:gd name="T22" fmla="*/ 7 w 9"/>
                    <a:gd name="T23" fmla="*/ 6 h 17"/>
                    <a:gd name="T24" fmla="*/ 7 w 9"/>
                    <a:gd name="T25" fmla="*/ 6 h 17"/>
                    <a:gd name="T26" fmla="*/ 7 w 9"/>
                    <a:gd name="T27" fmla="*/ 5 h 17"/>
                    <a:gd name="T28" fmla="*/ 7 w 9"/>
                    <a:gd name="T29" fmla="*/ 4 h 17"/>
                    <a:gd name="T30" fmla="*/ 7 w 9"/>
                    <a:gd name="T31" fmla="*/ 3 h 17"/>
                    <a:gd name="T32" fmla="*/ 6 w 9"/>
                    <a:gd name="T33" fmla="*/ 3 h 17"/>
                    <a:gd name="T34" fmla="*/ 5 w 9"/>
                    <a:gd name="T35" fmla="*/ 3 h 17"/>
                    <a:gd name="T36" fmla="*/ 4 w 9"/>
                    <a:gd name="T37" fmla="*/ 2 h 17"/>
                    <a:gd name="T38" fmla="*/ 4 w 9"/>
                    <a:gd name="T39" fmla="*/ 1 h 17"/>
                    <a:gd name="T40" fmla="*/ 6 w 9"/>
                    <a:gd name="T41" fmla="*/ 0 h 17"/>
                    <a:gd name="T42" fmla="*/ 4 w 9"/>
                    <a:gd name="T43" fmla="*/ 0 h 17"/>
                    <a:gd name="T44" fmla="*/ 4 w 9"/>
                    <a:gd name="T45" fmla="*/ 1 h 17"/>
                    <a:gd name="T46" fmla="*/ 3 w 9"/>
                    <a:gd name="T47" fmla="*/ 1 h 17"/>
                    <a:gd name="T48" fmla="*/ 3 w 9"/>
                    <a:gd name="T49" fmla="*/ 1 h 17"/>
                    <a:gd name="T50" fmla="*/ 3 w 9"/>
                    <a:gd name="T51" fmla="*/ 2 h 17"/>
                    <a:gd name="T52" fmla="*/ 2 w 9"/>
                    <a:gd name="T53" fmla="*/ 2 h 17"/>
                    <a:gd name="T54" fmla="*/ 1 w 9"/>
                    <a:gd name="T55" fmla="*/ 3 h 17"/>
                    <a:gd name="T56" fmla="*/ 1 w 9"/>
                    <a:gd name="T57" fmla="*/ 4 h 17"/>
                    <a:gd name="T58" fmla="*/ 2 w 9"/>
                    <a:gd name="T59" fmla="*/ 4 h 17"/>
                    <a:gd name="T60" fmla="*/ 2 w 9"/>
                    <a:gd name="T61" fmla="*/ 5 h 17"/>
                    <a:gd name="T62" fmla="*/ 2 w 9"/>
                    <a:gd name="T63" fmla="*/ 5 h 17"/>
                    <a:gd name="T64" fmla="*/ 3 w 9"/>
                    <a:gd name="T65" fmla="*/ 5 h 17"/>
                    <a:gd name="T66" fmla="*/ 3 w 9"/>
                    <a:gd name="T67" fmla="*/ 6 h 17"/>
                    <a:gd name="T68" fmla="*/ 4 w 9"/>
                    <a:gd name="T69" fmla="*/ 7 h 17"/>
                    <a:gd name="T70" fmla="*/ 4 w 9"/>
                    <a:gd name="T71" fmla="*/ 7 h 17"/>
                    <a:gd name="T72" fmla="*/ 4 w 9"/>
                    <a:gd name="T73" fmla="*/ 8 h 17"/>
                    <a:gd name="T74" fmla="*/ 3 w 9"/>
                    <a:gd name="T75" fmla="*/ 9 h 17"/>
                    <a:gd name="T76" fmla="*/ 2 w 9"/>
                    <a:gd name="T77" fmla="*/ 9 h 17"/>
                    <a:gd name="T78" fmla="*/ 2 w 9"/>
                    <a:gd name="T79" fmla="*/ 11 h 17"/>
                    <a:gd name="T80" fmla="*/ 1 w 9"/>
                    <a:gd name="T81" fmla="*/ 11 h 17"/>
                    <a:gd name="T82" fmla="*/ 1 w 9"/>
                    <a:gd name="T83" fmla="*/ 11 h 17"/>
                    <a:gd name="T84" fmla="*/ 0 w 9"/>
                    <a:gd name="T85" fmla="*/ 12 h 17"/>
                    <a:gd name="T86" fmla="*/ 0 w 9"/>
                    <a:gd name="T87" fmla="*/ 13 h 17"/>
                    <a:gd name="T88" fmla="*/ 0 w 9"/>
                    <a:gd name="T89" fmla="*/ 14 h 17"/>
                    <a:gd name="T90" fmla="*/ 0 w 9"/>
                    <a:gd name="T91" fmla="*/ 15 h 17"/>
                    <a:gd name="T92" fmla="*/ 1 w 9"/>
                    <a:gd name="T93" fmla="*/ 15 h 17"/>
                    <a:gd name="T94" fmla="*/ 2 w 9"/>
                    <a:gd name="T95" fmla="*/ 16 h 17"/>
                    <a:gd name="T96" fmla="*/ 2 w 9"/>
                    <a:gd name="T97" fmla="*/ 17 h 17"/>
                    <a:gd name="T98" fmla="*/ 3 w 9"/>
                    <a:gd name="T99" fmla="*/ 17 h 17"/>
                    <a:gd name="T100" fmla="*/ 3 w 9"/>
                    <a:gd name="T101" fmla="*/ 17 h 17"/>
                    <a:gd name="T102" fmla="*/ 4 w 9"/>
                    <a:gd name="T103" fmla="*/ 16 h 17"/>
                    <a:gd name="T104" fmla="*/ 5 w 9"/>
                    <a:gd name="T10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9" h="17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0"/>
                        <a:pt x="6" y="0"/>
                      </a:cubicBezTo>
                      <a:close/>
                      <a:moveTo>
                        <a:pt x="5" y="15"/>
                      </a:move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4" y="6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6" name="Freeform 723">
                  <a:extLst>
                    <a:ext uri="{FF2B5EF4-FFF2-40B4-BE49-F238E27FC236}">
                      <a16:creationId xmlns="" xmlns:a16="http://schemas.microsoft.com/office/drawing/2014/main" id="{B2D7D146-E81C-844E-9652-D0AB761FBD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66338" y="6303963"/>
                  <a:ext cx="84137" cy="200025"/>
                </a:xfrm>
                <a:custGeom>
                  <a:avLst/>
                  <a:gdLst>
                    <a:gd name="T0" fmla="*/ 3 w 20"/>
                    <a:gd name="T1" fmla="*/ 10 h 48"/>
                    <a:gd name="T2" fmla="*/ 1 w 20"/>
                    <a:gd name="T3" fmla="*/ 14 h 48"/>
                    <a:gd name="T4" fmla="*/ 2 w 20"/>
                    <a:gd name="T5" fmla="*/ 14 h 48"/>
                    <a:gd name="T6" fmla="*/ 15 w 20"/>
                    <a:gd name="T7" fmla="*/ 26 h 48"/>
                    <a:gd name="T8" fmla="*/ 1 w 20"/>
                    <a:gd name="T9" fmla="*/ 19 h 48"/>
                    <a:gd name="T10" fmla="*/ 13 w 20"/>
                    <a:gd name="T11" fmla="*/ 28 h 48"/>
                    <a:gd name="T12" fmla="*/ 11 w 20"/>
                    <a:gd name="T13" fmla="*/ 27 h 48"/>
                    <a:gd name="T14" fmla="*/ 9 w 20"/>
                    <a:gd name="T15" fmla="*/ 26 h 48"/>
                    <a:gd name="T16" fmla="*/ 8 w 20"/>
                    <a:gd name="T17" fmla="*/ 29 h 48"/>
                    <a:gd name="T18" fmla="*/ 9 w 20"/>
                    <a:gd name="T19" fmla="*/ 30 h 48"/>
                    <a:gd name="T20" fmla="*/ 12 w 20"/>
                    <a:gd name="T21" fmla="*/ 29 h 48"/>
                    <a:gd name="T22" fmla="*/ 3 w 20"/>
                    <a:gd name="T23" fmla="*/ 18 h 48"/>
                    <a:gd name="T24" fmla="*/ 9 w 20"/>
                    <a:gd name="T25" fmla="*/ 21 h 48"/>
                    <a:gd name="T26" fmla="*/ 17 w 20"/>
                    <a:gd name="T27" fmla="*/ 24 h 48"/>
                    <a:gd name="T28" fmla="*/ 13 w 20"/>
                    <a:gd name="T29" fmla="*/ 24 h 48"/>
                    <a:gd name="T30" fmla="*/ 13 w 20"/>
                    <a:gd name="T31" fmla="*/ 23 h 48"/>
                    <a:gd name="T32" fmla="*/ 9 w 20"/>
                    <a:gd name="T33" fmla="*/ 21 h 48"/>
                    <a:gd name="T34" fmla="*/ 7 w 20"/>
                    <a:gd name="T35" fmla="*/ 20 h 48"/>
                    <a:gd name="T36" fmla="*/ 2 w 20"/>
                    <a:gd name="T37" fmla="*/ 19 h 48"/>
                    <a:gd name="T38" fmla="*/ 2 w 20"/>
                    <a:gd name="T39" fmla="*/ 17 h 48"/>
                    <a:gd name="T40" fmla="*/ 1 w 20"/>
                    <a:gd name="T41" fmla="*/ 16 h 48"/>
                    <a:gd name="T42" fmla="*/ 3 w 20"/>
                    <a:gd name="T43" fmla="*/ 15 h 48"/>
                    <a:gd name="T44" fmla="*/ 3 w 20"/>
                    <a:gd name="T45" fmla="*/ 14 h 48"/>
                    <a:gd name="T46" fmla="*/ 4 w 20"/>
                    <a:gd name="T47" fmla="*/ 13 h 48"/>
                    <a:gd name="T48" fmla="*/ 3 w 20"/>
                    <a:gd name="T49" fmla="*/ 12 h 48"/>
                    <a:gd name="T50" fmla="*/ 4 w 20"/>
                    <a:gd name="T51" fmla="*/ 12 h 48"/>
                    <a:gd name="T52" fmla="*/ 4 w 20"/>
                    <a:gd name="T53" fmla="*/ 11 h 48"/>
                    <a:gd name="T54" fmla="*/ 5 w 20"/>
                    <a:gd name="T55" fmla="*/ 8 h 48"/>
                    <a:gd name="T56" fmla="*/ 6 w 20"/>
                    <a:gd name="T57" fmla="*/ 7 h 48"/>
                    <a:gd name="T58" fmla="*/ 7 w 20"/>
                    <a:gd name="T59" fmla="*/ 6 h 48"/>
                    <a:gd name="T60" fmla="*/ 9 w 20"/>
                    <a:gd name="T61" fmla="*/ 4 h 48"/>
                    <a:gd name="T62" fmla="*/ 10 w 20"/>
                    <a:gd name="T63" fmla="*/ 3 h 48"/>
                    <a:gd name="T64" fmla="*/ 14 w 20"/>
                    <a:gd name="T65" fmla="*/ 1 h 48"/>
                    <a:gd name="T66" fmla="*/ 12 w 20"/>
                    <a:gd name="T67" fmla="*/ 5 h 48"/>
                    <a:gd name="T68" fmla="*/ 13 w 20"/>
                    <a:gd name="T69" fmla="*/ 10 h 48"/>
                    <a:gd name="T70" fmla="*/ 17 w 20"/>
                    <a:gd name="T71" fmla="*/ 12 h 48"/>
                    <a:gd name="T72" fmla="*/ 19 w 20"/>
                    <a:gd name="T73" fmla="*/ 17 h 48"/>
                    <a:gd name="T74" fmla="*/ 19 w 20"/>
                    <a:gd name="T75" fmla="*/ 19 h 48"/>
                    <a:gd name="T76" fmla="*/ 3 w 20"/>
                    <a:gd name="T77" fmla="*/ 17 h 48"/>
                    <a:gd name="T78" fmla="*/ 3 w 20"/>
                    <a:gd name="T79" fmla="*/ 18 h 48"/>
                    <a:gd name="T80" fmla="*/ 11 w 20"/>
                    <a:gd name="T81" fmla="*/ 44 h 48"/>
                    <a:gd name="T82" fmla="*/ 10 w 20"/>
                    <a:gd name="T83" fmla="*/ 44 h 48"/>
                    <a:gd name="T84" fmla="*/ 10 w 20"/>
                    <a:gd name="T85" fmla="*/ 45 h 48"/>
                    <a:gd name="T86" fmla="*/ 11 w 20"/>
                    <a:gd name="T87" fmla="*/ 45 h 48"/>
                    <a:gd name="T88" fmla="*/ 10 w 20"/>
                    <a:gd name="T89" fmla="*/ 46 h 48"/>
                    <a:gd name="T90" fmla="*/ 11 w 20"/>
                    <a:gd name="T91" fmla="*/ 46 h 48"/>
                    <a:gd name="T92" fmla="*/ 11 w 20"/>
                    <a:gd name="T93" fmla="*/ 47 h 48"/>
                    <a:gd name="T94" fmla="*/ 10 w 20"/>
                    <a:gd name="T95" fmla="*/ 47 h 48"/>
                    <a:gd name="T96" fmla="*/ 9 w 20"/>
                    <a:gd name="T97" fmla="*/ 46 h 48"/>
                    <a:gd name="T98" fmla="*/ 9 w 20"/>
                    <a:gd name="T99" fmla="*/ 47 h 48"/>
                    <a:gd name="T100" fmla="*/ 9 w 20"/>
                    <a:gd name="T101" fmla="*/ 46 h 48"/>
                    <a:gd name="T102" fmla="*/ 10 w 20"/>
                    <a:gd name="T103" fmla="*/ 44 h 48"/>
                    <a:gd name="T104" fmla="*/ 10 w 20"/>
                    <a:gd name="T105" fmla="*/ 43 h 48"/>
                    <a:gd name="T106" fmla="*/ 11 w 20"/>
                    <a:gd name="T107" fmla="*/ 44 h 48"/>
                    <a:gd name="T108" fmla="*/ 11 w 20"/>
                    <a:gd name="T109" fmla="*/ 44 h 48"/>
                    <a:gd name="T110" fmla="*/ 10 w 20"/>
                    <a:gd name="T111" fmla="*/ 47 h 48"/>
                    <a:gd name="T112" fmla="*/ 9 w 20"/>
                    <a:gd name="T113" fmla="*/ 47 h 48"/>
                    <a:gd name="T114" fmla="*/ 10 w 20"/>
                    <a:gd name="T115" fmla="*/ 48 h 48"/>
                    <a:gd name="T116" fmla="*/ 11 w 20"/>
                    <a:gd name="T117" fmla="*/ 47 h 48"/>
                    <a:gd name="T118" fmla="*/ 11 w 20"/>
                    <a:gd name="T119" fmla="*/ 43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0" h="48">
                      <a:moveTo>
                        <a:pt x="2" y="19"/>
                      </a:move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4" y="11"/>
                      </a:move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4" y="11"/>
                        <a:pt x="4" y="11"/>
                      </a:cubicBezTo>
                      <a:close/>
                      <a:moveTo>
                        <a:pt x="14" y="24"/>
                      </a:move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5" y="24"/>
                      </a:cubicBezTo>
                      <a:cubicBezTo>
                        <a:pt x="15" y="24"/>
                        <a:pt x="15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lose/>
                      <a:moveTo>
                        <a:pt x="15" y="24"/>
                      </a:move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lose/>
                      <a:moveTo>
                        <a:pt x="1" y="14"/>
                      </a:move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1" y="15"/>
                        <a:pt x="1" y="14"/>
                      </a:cubicBezTo>
                      <a:close/>
                      <a:moveTo>
                        <a:pt x="15" y="26"/>
                      </a:move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lose/>
                      <a:moveTo>
                        <a:pt x="9" y="26"/>
                      </a:move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8" y="26"/>
                        <a:pt x="8" y="26"/>
                        <a:pt x="9" y="26"/>
                      </a:cubicBezTo>
                      <a:close/>
                      <a:moveTo>
                        <a:pt x="1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lose/>
                      <a:moveTo>
                        <a:pt x="2" y="19"/>
                      </a:move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lose/>
                      <a:moveTo>
                        <a:pt x="7" y="31"/>
                      </a:move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lose/>
                      <a:moveTo>
                        <a:pt x="1" y="18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lose/>
                      <a:moveTo>
                        <a:pt x="13" y="28"/>
                      </a:move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8"/>
                        <a:pt x="12" y="28"/>
                        <a:pt x="11" y="28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0" y="25"/>
                        <a:pt x="9" y="25"/>
                        <a:pt x="9" y="25"/>
                      </a:cubicBezTo>
                      <a:cubicBezTo>
                        <a:pt x="9" y="25"/>
                        <a:pt x="9" y="25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30"/>
                        <a:pt x="7" y="30"/>
                        <a:pt x="7" y="31"/>
                      </a:cubicBezTo>
                      <a:cubicBezTo>
                        <a:pt x="7" y="31"/>
                        <a:pt x="7" y="31"/>
                        <a:pt x="7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0"/>
                      </a:cubicBezTo>
                      <a:cubicBezTo>
                        <a:pt x="8" y="30"/>
                        <a:pt x="8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9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1" y="30"/>
                        <a:pt x="11" y="30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3" y="29"/>
                      </a:cubicBezTo>
                      <a:cubicBezTo>
                        <a:pt x="13" y="29"/>
                        <a:pt x="13" y="29"/>
                        <a:pt x="13" y="28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20" y="24"/>
                      </a:move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0" y="25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9" y="24"/>
                        <a:pt x="19" y="25"/>
                        <a:pt x="19" y="25"/>
                      </a:cubicBezTo>
                      <a:cubicBezTo>
                        <a:pt x="19" y="25"/>
                        <a:pt x="19" y="25"/>
                        <a:pt x="19" y="24"/>
                      </a:cubicBezTo>
                      <a:cubicBezTo>
                        <a:pt x="18" y="25"/>
                        <a:pt x="19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7" y="25"/>
                      </a:cubicBezTo>
                      <a:cubicBezTo>
                        <a:pt x="17" y="25"/>
                        <a:pt x="17" y="25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3"/>
                      </a:cubicBezTo>
                      <a:cubicBezTo>
                        <a:pt x="14" y="23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4" y="23"/>
                        <a:pt x="14" y="23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3" y="22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3" y="23"/>
                        <a:pt x="13" y="23"/>
                        <a:pt x="13" y="22"/>
                      </a:cubicBezTo>
                      <a:cubicBezTo>
                        <a:pt x="13" y="22"/>
                        <a:pt x="12" y="22"/>
                        <a:pt x="12" y="22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1" y="21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8" y="20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6" y="21"/>
                        <a:pt x="6" y="20"/>
                      </a:cubicBezTo>
                      <a:cubicBezTo>
                        <a:pt x="6" y="20"/>
                        <a:pt x="6" y="20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2" y="20"/>
                        <a:pt x="2" y="20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20"/>
                        <a:pt x="1" y="20"/>
                        <a:pt x="1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7"/>
                        <a:pt x="2" y="17"/>
                      </a:cubicBezTo>
                      <a:cubicBezTo>
                        <a:pt x="2" y="17"/>
                        <a:pt x="2" y="18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7"/>
                        <a:pt x="0" y="17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5"/>
                        <a:pt x="3" y="16"/>
                      </a:cubicBezTo>
                      <a:cubicBezTo>
                        <a:pt x="3" y="16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3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1"/>
                        <a:pt x="4" y="11"/>
                      </a:cubicBezTo>
                      <a:cubicBezTo>
                        <a:pt x="5" y="11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0"/>
                      </a:cubicBezTo>
                      <a:cubicBezTo>
                        <a:pt x="5" y="10"/>
                        <a:pt x="5" y="11"/>
                        <a:pt x="5" y="10"/>
                      </a:cubicBezTo>
                      <a:cubicBezTo>
                        <a:pt x="5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9"/>
                      </a:cubicBezTo>
                      <a:cubicBezTo>
                        <a:pt x="5" y="9"/>
                        <a:pt x="5" y="9"/>
                        <a:pt x="4" y="9"/>
                      </a:cubicBezTo>
                      <a:cubicBezTo>
                        <a:pt x="4" y="9"/>
                        <a:pt x="4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8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1" y="5"/>
                      </a:cubicBezTo>
                      <a:cubicBezTo>
                        <a:pt x="11" y="5"/>
                        <a:pt x="11" y="5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1" y="2"/>
                        <a:pt x="11" y="2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3"/>
                        <a:pt x="19" y="23"/>
                      </a:cubicBezTo>
                      <a:cubicBezTo>
                        <a:pt x="19" y="23"/>
                        <a:pt x="20" y="23"/>
                        <a:pt x="20" y="23"/>
                      </a:cubicBezTo>
                      <a:cubicBezTo>
                        <a:pt x="20" y="23"/>
                        <a:pt x="20" y="24"/>
                        <a:pt x="20" y="24"/>
                      </a:cubicBezTo>
                      <a:cubicBezTo>
                        <a:pt x="20" y="24"/>
                        <a:pt x="19" y="24"/>
                        <a:pt x="19" y="24"/>
                      </a:cubicBezTo>
                      <a:cubicBezTo>
                        <a:pt x="19" y="24"/>
                        <a:pt x="20" y="24"/>
                        <a:pt x="20" y="24"/>
                      </a:cubicBezTo>
                      <a:close/>
                      <a:moveTo>
                        <a:pt x="3" y="17"/>
                      </a:move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7"/>
                        <a:pt x="3" y="17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9" y="21"/>
                      </a:move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1" y="44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6"/>
                        <a:pt x="11" y="46"/>
                        <a:pt x="11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6"/>
                        <a:pt x="10" y="45"/>
                      </a:cubicBezTo>
                      <a:cubicBezTo>
                        <a:pt x="10" y="45"/>
                        <a:pt x="10" y="45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0" y="46"/>
                      </a:cubicBezTo>
                      <a:cubicBezTo>
                        <a:pt x="10" y="46"/>
                        <a:pt x="10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6"/>
                        <a:pt x="11" y="46"/>
                      </a:cubicBezTo>
                      <a:cubicBezTo>
                        <a:pt x="11" y="46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6"/>
                        <a:pt x="10" y="46"/>
                      </a:cubicBezTo>
                      <a:cubicBezTo>
                        <a:pt x="10" y="46"/>
                        <a:pt x="10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8" y="47"/>
                        <a:pt x="9" y="47"/>
                        <a:pt x="9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6"/>
                        <a:pt x="8" y="46"/>
                      </a:cubicBezTo>
                      <a:cubicBezTo>
                        <a:pt x="8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5"/>
                        <a:pt x="10" y="45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0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3"/>
                      </a:cubicBezTo>
                      <a:cubicBezTo>
                        <a:pt x="11" y="43"/>
                        <a:pt x="11" y="43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1" y="44"/>
                      </a:move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lose/>
                      <a:moveTo>
                        <a:pt x="12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2" y="43"/>
                      </a:cubicBezTo>
                      <a:cubicBezTo>
                        <a:pt x="12" y="43"/>
                        <a:pt x="12" y="43"/>
                        <a:pt x="12" y="43"/>
                      </a:cubicBezTo>
                      <a:close/>
                      <a:moveTo>
                        <a:pt x="11" y="47"/>
                      </a:move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1" y="47"/>
                        <a:pt x="10" y="47"/>
                        <a:pt x="10" y="47"/>
                      </a:cubicBezTo>
                      <a:cubicBezTo>
                        <a:pt x="10" y="47"/>
                        <a:pt x="10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lose/>
                      <a:moveTo>
                        <a:pt x="9" y="44"/>
                      </a:move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  <a:moveTo>
                        <a:pt x="11" y="43"/>
                      </a:move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7" name="Freeform 724">
                  <a:extLst>
                    <a:ext uri="{FF2B5EF4-FFF2-40B4-BE49-F238E27FC236}">
                      <a16:creationId xmlns="" xmlns:a16="http://schemas.microsoft.com/office/drawing/2014/main" id="{F5D51D28-1A1B-EF48-AD8E-8624CBF3EC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117138" y="6291263"/>
                  <a:ext cx="87312" cy="117475"/>
                </a:xfrm>
                <a:custGeom>
                  <a:avLst/>
                  <a:gdLst>
                    <a:gd name="T0" fmla="*/ 18 w 21"/>
                    <a:gd name="T1" fmla="*/ 20 h 28"/>
                    <a:gd name="T2" fmla="*/ 18 w 21"/>
                    <a:gd name="T3" fmla="*/ 10 h 28"/>
                    <a:gd name="T4" fmla="*/ 17 w 21"/>
                    <a:gd name="T5" fmla="*/ 11 h 28"/>
                    <a:gd name="T6" fmla="*/ 16 w 21"/>
                    <a:gd name="T7" fmla="*/ 11 h 28"/>
                    <a:gd name="T8" fmla="*/ 15 w 21"/>
                    <a:gd name="T9" fmla="*/ 10 h 28"/>
                    <a:gd name="T10" fmla="*/ 13 w 21"/>
                    <a:gd name="T11" fmla="*/ 7 h 28"/>
                    <a:gd name="T12" fmla="*/ 11 w 21"/>
                    <a:gd name="T13" fmla="*/ 7 h 28"/>
                    <a:gd name="T14" fmla="*/ 10 w 21"/>
                    <a:gd name="T15" fmla="*/ 5 h 28"/>
                    <a:gd name="T16" fmla="*/ 10 w 21"/>
                    <a:gd name="T17" fmla="*/ 3 h 28"/>
                    <a:gd name="T18" fmla="*/ 11 w 21"/>
                    <a:gd name="T19" fmla="*/ 1 h 28"/>
                    <a:gd name="T20" fmla="*/ 10 w 21"/>
                    <a:gd name="T21" fmla="*/ 1 h 28"/>
                    <a:gd name="T22" fmla="*/ 9 w 21"/>
                    <a:gd name="T23" fmla="*/ 2 h 28"/>
                    <a:gd name="T24" fmla="*/ 7 w 21"/>
                    <a:gd name="T25" fmla="*/ 2 h 28"/>
                    <a:gd name="T26" fmla="*/ 6 w 21"/>
                    <a:gd name="T27" fmla="*/ 2 h 28"/>
                    <a:gd name="T28" fmla="*/ 5 w 21"/>
                    <a:gd name="T29" fmla="*/ 4 h 28"/>
                    <a:gd name="T30" fmla="*/ 4 w 21"/>
                    <a:gd name="T31" fmla="*/ 5 h 28"/>
                    <a:gd name="T32" fmla="*/ 3 w 21"/>
                    <a:gd name="T33" fmla="*/ 6 h 28"/>
                    <a:gd name="T34" fmla="*/ 1 w 21"/>
                    <a:gd name="T35" fmla="*/ 6 h 28"/>
                    <a:gd name="T36" fmla="*/ 1 w 21"/>
                    <a:gd name="T37" fmla="*/ 7 h 28"/>
                    <a:gd name="T38" fmla="*/ 0 w 21"/>
                    <a:gd name="T39" fmla="*/ 8 h 28"/>
                    <a:gd name="T40" fmla="*/ 0 w 21"/>
                    <a:gd name="T41" fmla="*/ 9 h 28"/>
                    <a:gd name="T42" fmla="*/ 0 w 21"/>
                    <a:gd name="T43" fmla="*/ 10 h 28"/>
                    <a:gd name="T44" fmla="*/ 1 w 21"/>
                    <a:gd name="T45" fmla="*/ 12 h 28"/>
                    <a:gd name="T46" fmla="*/ 1 w 21"/>
                    <a:gd name="T47" fmla="*/ 13 h 28"/>
                    <a:gd name="T48" fmla="*/ 4 w 21"/>
                    <a:gd name="T49" fmla="*/ 13 h 28"/>
                    <a:gd name="T50" fmla="*/ 5 w 21"/>
                    <a:gd name="T51" fmla="*/ 15 h 28"/>
                    <a:gd name="T52" fmla="*/ 5 w 21"/>
                    <a:gd name="T53" fmla="*/ 15 h 28"/>
                    <a:gd name="T54" fmla="*/ 8 w 21"/>
                    <a:gd name="T55" fmla="*/ 15 h 28"/>
                    <a:gd name="T56" fmla="*/ 6 w 21"/>
                    <a:gd name="T57" fmla="*/ 18 h 28"/>
                    <a:gd name="T58" fmla="*/ 7 w 21"/>
                    <a:gd name="T59" fmla="*/ 20 h 28"/>
                    <a:gd name="T60" fmla="*/ 7 w 21"/>
                    <a:gd name="T61" fmla="*/ 21 h 28"/>
                    <a:gd name="T62" fmla="*/ 7 w 21"/>
                    <a:gd name="T63" fmla="*/ 21 h 28"/>
                    <a:gd name="T64" fmla="*/ 7 w 21"/>
                    <a:gd name="T65" fmla="*/ 22 h 28"/>
                    <a:gd name="T66" fmla="*/ 7 w 21"/>
                    <a:gd name="T67" fmla="*/ 24 h 28"/>
                    <a:gd name="T68" fmla="*/ 7 w 21"/>
                    <a:gd name="T69" fmla="*/ 25 h 28"/>
                    <a:gd name="T70" fmla="*/ 7 w 21"/>
                    <a:gd name="T71" fmla="*/ 27 h 28"/>
                    <a:gd name="T72" fmla="*/ 8 w 21"/>
                    <a:gd name="T73" fmla="*/ 27 h 28"/>
                    <a:gd name="T74" fmla="*/ 10 w 21"/>
                    <a:gd name="T75" fmla="*/ 27 h 28"/>
                    <a:gd name="T76" fmla="*/ 11 w 21"/>
                    <a:gd name="T77" fmla="*/ 26 h 28"/>
                    <a:gd name="T78" fmla="*/ 12 w 21"/>
                    <a:gd name="T79" fmla="*/ 24 h 28"/>
                    <a:gd name="T80" fmla="*/ 15 w 21"/>
                    <a:gd name="T81" fmla="*/ 21 h 28"/>
                    <a:gd name="T82" fmla="*/ 18 w 21"/>
                    <a:gd name="T83" fmla="*/ 20 h 28"/>
                    <a:gd name="T84" fmla="*/ 18 w 21"/>
                    <a:gd name="T85" fmla="*/ 19 h 28"/>
                    <a:gd name="T86" fmla="*/ 17 w 21"/>
                    <a:gd name="T87" fmla="*/ 20 h 28"/>
                    <a:gd name="T88" fmla="*/ 18 w 21"/>
                    <a:gd name="T89" fmla="*/ 19 h 28"/>
                    <a:gd name="T90" fmla="*/ 17 w 21"/>
                    <a:gd name="T91" fmla="*/ 18 h 28"/>
                    <a:gd name="T92" fmla="*/ 18 w 21"/>
                    <a:gd name="T93" fmla="*/ 17 h 28"/>
                    <a:gd name="T94" fmla="*/ 19 w 21"/>
                    <a:gd name="T95" fmla="*/ 14 h 28"/>
                    <a:gd name="T96" fmla="*/ 21 w 21"/>
                    <a:gd name="T97" fmla="*/ 11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" h="28">
                      <a:moveTo>
                        <a:pt x="18" y="20"/>
                      </a:moveTo>
                      <a:cubicBezTo>
                        <a:pt x="18" y="20"/>
                        <a:pt x="18" y="19"/>
                        <a:pt x="18" y="19"/>
                      </a:cubicBezTo>
                      <a:cubicBezTo>
                        <a:pt x="18" y="19"/>
                        <a:pt x="19" y="19"/>
                        <a:pt x="19" y="19"/>
                      </a:cubicBezTo>
                      <a:cubicBezTo>
                        <a:pt x="19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lose/>
                      <a:moveTo>
                        <a:pt x="19" y="10"/>
                      </a:move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4" y="13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4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6"/>
                        <a:pt x="7" y="26"/>
                      </a:cubicBezTo>
                      <a:cubicBezTo>
                        <a:pt x="7" y="26"/>
                        <a:pt x="8" y="26"/>
                        <a:pt x="8" y="26"/>
                      </a:cubicBezTo>
                      <a:cubicBezTo>
                        <a:pt x="8" y="26"/>
                        <a:pt x="8" y="27"/>
                        <a:pt x="8" y="27"/>
                      </a:cubicBezTo>
                      <a:cubicBezTo>
                        <a:pt x="8" y="27"/>
                        <a:pt x="7" y="27"/>
                        <a:pt x="7" y="27"/>
                      </a:cubicBezTo>
                      <a:cubicBezTo>
                        <a:pt x="7" y="27"/>
                        <a:pt x="8" y="27"/>
                        <a:pt x="8" y="27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8"/>
                        <a:pt x="8" y="28"/>
                        <a:pt x="8" y="28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8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5"/>
                        <a:pt x="12" y="24"/>
                        <a:pt x="12" y="24"/>
                      </a:cubicBezTo>
                      <a:cubicBezTo>
                        <a:pt x="13" y="24"/>
                        <a:pt x="13" y="24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3"/>
                        <a:pt x="15" y="23"/>
                        <a:pt x="15" y="22"/>
                      </a:cubicBezTo>
                      <a:cubicBezTo>
                        <a:pt x="15" y="22"/>
                        <a:pt x="15" y="21"/>
                        <a:pt x="15" y="21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9" y="19"/>
                        <a:pt x="19" y="19"/>
                        <a:pt x="19" y="19"/>
                      </a:cubicBezTo>
                      <a:cubicBezTo>
                        <a:pt x="19" y="19"/>
                        <a:pt x="19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8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9" y="17"/>
                        <a:pt x="19" y="17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5"/>
                        <a:pt x="19" y="15"/>
                      </a:cubicBezTo>
                      <a:cubicBezTo>
                        <a:pt x="19" y="15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20" y="13"/>
                      </a:cubicBezTo>
                      <a:cubicBezTo>
                        <a:pt x="20" y="13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lnTo>
                        <a:pt x="19" y="1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8" name="Freeform 725">
                  <a:extLst>
                    <a:ext uri="{FF2B5EF4-FFF2-40B4-BE49-F238E27FC236}">
                      <a16:creationId xmlns="" xmlns:a16="http://schemas.microsoft.com/office/drawing/2014/main" id="{D02F2626-A973-6C4A-A131-9A7F06BC7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66363" y="6178550"/>
                  <a:ext cx="12700" cy="12700"/>
                </a:xfrm>
                <a:custGeom>
                  <a:avLst/>
                  <a:gdLst>
                    <a:gd name="T0" fmla="*/ 1 w 3"/>
                    <a:gd name="T1" fmla="*/ 3 h 3"/>
                    <a:gd name="T2" fmla="*/ 2 w 3"/>
                    <a:gd name="T3" fmla="*/ 2 h 3"/>
                    <a:gd name="T4" fmla="*/ 2 w 3"/>
                    <a:gd name="T5" fmla="*/ 1 h 3"/>
                    <a:gd name="T6" fmla="*/ 2 w 3"/>
                    <a:gd name="T7" fmla="*/ 1 h 3"/>
                    <a:gd name="T8" fmla="*/ 3 w 3"/>
                    <a:gd name="T9" fmla="*/ 0 h 3"/>
                    <a:gd name="T10" fmla="*/ 3 w 3"/>
                    <a:gd name="T11" fmla="*/ 0 h 3"/>
                    <a:gd name="T12" fmla="*/ 2 w 3"/>
                    <a:gd name="T13" fmla="*/ 0 h 3"/>
                    <a:gd name="T14" fmla="*/ 2 w 3"/>
                    <a:gd name="T15" fmla="*/ 0 h 3"/>
                    <a:gd name="T16" fmla="*/ 2 w 3"/>
                    <a:gd name="T17" fmla="*/ 0 h 3"/>
                    <a:gd name="T18" fmla="*/ 2 w 3"/>
                    <a:gd name="T19" fmla="*/ 0 h 3"/>
                    <a:gd name="T20" fmla="*/ 1 w 3"/>
                    <a:gd name="T21" fmla="*/ 1 h 3"/>
                    <a:gd name="T22" fmla="*/ 1 w 3"/>
                    <a:gd name="T23" fmla="*/ 1 h 3"/>
                    <a:gd name="T24" fmla="*/ 1 w 3"/>
                    <a:gd name="T25" fmla="*/ 1 h 3"/>
                    <a:gd name="T26" fmla="*/ 1 w 3"/>
                    <a:gd name="T27" fmla="*/ 1 h 3"/>
                    <a:gd name="T28" fmla="*/ 0 w 3"/>
                    <a:gd name="T29" fmla="*/ 2 h 3"/>
                    <a:gd name="T30" fmla="*/ 0 w 3"/>
                    <a:gd name="T31" fmla="*/ 2 h 3"/>
                    <a:gd name="T32" fmla="*/ 0 w 3"/>
                    <a:gd name="T33" fmla="*/ 2 h 3"/>
                    <a:gd name="T34" fmla="*/ 1 w 3"/>
                    <a:gd name="T3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" h="3">
                      <a:moveTo>
                        <a:pt x="1" y="3"/>
                      </a:moveTo>
                      <a:cubicBezTo>
                        <a:pt x="1" y="3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9" name="Freeform 726">
                  <a:extLst>
                    <a:ext uri="{FF2B5EF4-FFF2-40B4-BE49-F238E27FC236}">
                      <a16:creationId xmlns="" xmlns:a16="http://schemas.microsoft.com/office/drawing/2014/main" id="{5F1C31AA-3E74-0A4F-ADDD-CC7F27756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12400" y="6083300"/>
                  <a:ext cx="53975" cy="84138"/>
                </a:xfrm>
                <a:custGeom>
                  <a:avLst/>
                  <a:gdLst>
                    <a:gd name="T0" fmla="*/ 12 w 13"/>
                    <a:gd name="T1" fmla="*/ 17 h 20"/>
                    <a:gd name="T2" fmla="*/ 11 w 13"/>
                    <a:gd name="T3" fmla="*/ 17 h 20"/>
                    <a:gd name="T4" fmla="*/ 11 w 13"/>
                    <a:gd name="T5" fmla="*/ 16 h 20"/>
                    <a:gd name="T6" fmla="*/ 11 w 13"/>
                    <a:gd name="T7" fmla="*/ 15 h 20"/>
                    <a:gd name="T8" fmla="*/ 10 w 13"/>
                    <a:gd name="T9" fmla="*/ 14 h 20"/>
                    <a:gd name="T10" fmla="*/ 9 w 13"/>
                    <a:gd name="T11" fmla="*/ 13 h 20"/>
                    <a:gd name="T12" fmla="*/ 9 w 13"/>
                    <a:gd name="T13" fmla="*/ 13 h 20"/>
                    <a:gd name="T14" fmla="*/ 9 w 13"/>
                    <a:gd name="T15" fmla="*/ 12 h 20"/>
                    <a:gd name="T16" fmla="*/ 10 w 13"/>
                    <a:gd name="T17" fmla="*/ 10 h 20"/>
                    <a:gd name="T18" fmla="*/ 10 w 13"/>
                    <a:gd name="T19" fmla="*/ 9 h 20"/>
                    <a:gd name="T20" fmla="*/ 9 w 13"/>
                    <a:gd name="T21" fmla="*/ 8 h 20"/>
                    <a:gd name="T22" fmla="*/ 9 w 13"/>
                    <a:gd name="T23" fmla="*/ 8 h 20"/>
                    <a:gd name="T24" fmla="*/ 9 w 13"/>
                    <a:gd name="T25" fmla="*/ 7 h 20"/>
                    <a:gd name="T26" fmla="*/ 9 w 13"/>
                    <a:gd name="T27" fmla="*/ 6 h 20"/>
                    <a:gd name="T28" fmla="*/ 8 w 13"/>
                    <a:gd name="T29" fmla="*/ 6 h 20"/>
                    <a:gd name="T30" fmla="*/ 8 w 13"/>
                    <a:gd name="T31" fmla="*/ 6 h 20"/>
                    <a:gd name="T32" fmla="*/ 7 w 13"/>
                    <a:gd name="T33" fmla="*/ 7 h 20"/>
                    <a:gd name="T34" fmla="*/ 6 w 13"/>
                    <a:gd name="T35" fmla="*/ 7 h 20"/>
                    <a:gd name="T36" fmla="*/ 6 w 13"/>
                    <a:gd name="T37" fmla="*/ 5 h 20"/>
                    <a:gd name="T38" fmla="*/ 6 w 13"/>
                    <a:gd name="T39" fmla="*/ 4 h 20"/>
                    <a:gd name="T40" fmla="*/ 5 w 13"/>
                    <a:gd name="T41" fmla="*/ 3 h 20"/>
                    <a:gd name="T42" fmla="*/ 5 w 13"/>
                    <a:gd name="T43" fmla="*/ 2 h 20"/>
                    <a:gd name="T44" fmla="*/ 6 w 13"/>
                    <a:gd name="T45" fmla="*/ 1 h 20"/>
                    <a:gd name="T46" fmla="*/ 5 w 13"/>
                    <a:gd name="T47" fmla="*/ 0 h 20"/>
                    <a:gd name="T48" fmla="*/ 4 w 13"/>
                    <a:gd name="T49" fmla="*/ 1 h 20"/>
                    <a:gd name="T50" fmla="*/ 4 w 13"/>
                    <a:gd name="T51" fmla="*/ 1 h 20"/>
                    <a:gd name="T52" fmla="*/ 2 w 13"/>
                    <a:gd name="T53" fmla="*/ 1 h 20"/>
                    <a:gd name="T54" fmla="*/ 1 w 13"/>
                    <a:gd name="T55" fmla="*/ 2 h 20"/>
                    <a:gd name="T56" fmla="*/ 1 w 13"/>
                    <a:gd name="T57" fmla="*/ 2 h 20"/>
                    <a:gd name="T58" fmla="*/ 0 w 13"/>
                    <a:gd name="T59" fmla="*/ 4 h 20"/>
                    <a:gd name="T60" fmla="*/ 0 w 13"/>
                    <a:gd name="T61" fmla="*/ 4 h 20"/>
                    <a:gd name="T62" fmla="*/ 0 w 13"/>
                    <a:gd name="T63" fmla="*/ 5 h 20"/>
                    <a:gd name="T64" fmla="*/ 0 w 13"/>
                    <a:gd name="T65" fmla="*/ 6 h 20"/>
                    <a:gd name="T66" fmla="*/ 0 w 13"/>
                    <a:gd name="T67" fmla="*/ 7 h 20"/>
                    <a:gd name="T68" fmla="*/ 1 w 13"/>
                    <a:gd name="T69" fmla="*/ 8 h 20"/>
                    <a:gd name="T70" fmla="*/ 2 w 13"/>
                    <a:gd name="T71" fmla="*/ 9 h 20"/>
                    <a:gd name="T72" fmla="*/ 2 w 13"/>
                    <a:gd name="T73" fmla="*/ 10 h 20"/>
                    <a:gd name="T74" fmla="*/ 1 w 13"/>
                    <a:gd name="T75" fmla="*/ 11 h 20"/>
                    <a:gd name="T76" fmla="*/ 0 w 13"/>
                    <a:gd name="T77" fmla="*/ 12 h 20"/>
                    <a:gd name="T78" fmla="*/ 1 w 13"/>
                    <a:gd name="T79" fmla="*/ 12 h 20"/>
                    <a:gd name="T80" fmla="*/ 3 w 13"/>
                    <a:gd name="T81" fmla="*/ 15 h 20"/>
                    <a:gd name="T82" fmla="*/ 3 w 13"/>
                    <a:gd name="T83" fmla="*/ 19 h 20"/>
                    <a:gd name="T84" fmla="*/ 3 w 13"/>
                    <a:gd name="T85" fmla="*/ 20 h 20"/>
                    <a:gd name="T86" fmla="*/ 4 w 13"/>
                    <a:gd name="T87" fmla="*/ 20 h 20"/>
                    <a:gd name="T88" fmla="*/ 4 w 13"/>
                    <a:gd name="T89" fmla="*/ 20 h 20"/>
                    <a:gd name="T90" fmla="*/ 5 w 13"/>
                    <a:gd name="T91" fmla="*/ 19 h 20"/>
                    <a:gd name="T92" fmla="*/ 6 w 13"/>
                    <a:gd name="T93" fmla="*/ 20 h 20"/>
                    <a:gd name="T94" fmla="*/ 7 w 13"/>
                    <a:gd name="T95" fmla="*/ 19 h 20"/>
                    <a:gd name="T96" fmla="*/ 7 w 13"/>
                    <a:gd name="T97" fmla="*/ 20 h 20"/>
                    <a:gd name="T98" fmla="*/ 8 w 13"/>
                    <a:gd name="T99" fmla="*/ 20 h 20"/>
                    <a:gd name="T100" fmla="*/ 8 w 13"/>
                    <a:gd name="T101" fmla="*/ 20 h 20"/>
                    <a:gd name="T102" fmla="*/ 9 w 13"/>
                    <a:gd name="T103" fmla="*/ 19 h 20"/>
                    <a:gd name="T104" fmla="*/ 10 w 13"/>
                    <a:gd name="T105" fmla="*/ 19 h 20"/>
                    <a:gd name="T106" fmla="*/ 12 w 13"/>
                    <a:gd name="T107" fmla="*/ 18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" h="20">
                      <a:moveTo>
                        <a:pt x="13" y="17"/>
                      </a:move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9" y="14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9" y="9"/>
                        <a:pt x="9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1" y="12"/>
                        <a:pt x="1" y="13"/>
                        <a:pt x="2" y="13"/>
                      </a:cubicBezTo>
                      <a:cubicBezTo>
                        <a:pt x="2" y="13"/>
                        <a:pt x="2" y="14"/>
                        <a:pt x="3" y="14"/>
                      </a:cubicBezTo>
                      <a:cubicBezTo>
                        <a:pt x="3" y="14"/>
                        <a:pt x="3" y="14"/>
                        <a:pt x="3" y="15"/>
                      </a:cubicBezTo>
                      <a:cubicBezTo>
                        <a:pt x="3" y="15"/>
                        <a:pt x="3" y="15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8"/>
                        <a:pt x="3" y="19"/>
                        <a:pt x="3" y="19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7" y="19"/>
                        <a:pt x="7" y="19"/>
                      </a:cubicBezTo>
                      <a:cubicBezTo>
                        <a:pt x="7" y="19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3" y="18"/>
                        <a:pt x="13" y="18"/>
                        <a:pt x="13" y="1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0" name="Freeform 727">
                  <a:extLst>
                    <a:ext uri="{FF2B5EF4-FFF2-40B4-BE49-F238E27FC236}">
                      <a16:creationId xmlns="" xmlns:a16="http://schemas.microsoft.com/office/drawing/2014/main" id="{DF6A89A6-331F-CB40-B537-43451A2BA7A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53663" y="6162675"/>
                  <a:ext cx="50800" cy="69850"/>
                </a:xfrm>
                <a:custGeom>
                  <a:avLst/>
                  <a:gdLst>
                    <a:gd name="T0" fmla="*/ 11 w 12"/>
                    <a:gd name="T1" fmla="*/ 5 h 17"/>
                    <a:gd name="T2" fmla="*/ 11 w 12"/>
                    <a:gd name="T3" fmla="*/ 5 h 17"/>
                    <a:gd name="T4" fmla="*/ 11 w 12"/>
                    <a:gd name="T5" fmla="*/ 4 h 17"/>
                    <a:gd name="T6" fmla="*/ 8 w 12"/>
                    <a:gd name="T7" fmla="*/ 3 h 17"/>
                    <a:gd name="T8" fmla="*/ 9 w 12"/>
                    <a:gd name="T9" fmla="*/ 2 h 17"/>
                    <a:gd name="T10" fmla="*/ 7 w 12"/>
                    <a:gd name="T11" fmla="*/ 2 h 17"/>
                    <a:gd name="T12" fmla="*/ 8 w 12"/>
                    <a:gd name="T13" fmla="*/ 1 h 17"/>
                    <a:gd name="T14" fmla="*/ 8 w 12"/>
                    <a:gd name="T15" fmla="*/ 1 h 17"/>
                    <a:gd name="T16" fmla="*/ 7 w 12"/>
                    <a:gd name="T17" fmla="*/ 2 h 17"/>
                    <a:gd name="T18" fmla="*/ 10 w 12"/>
                    <a:gd name="T19" fmla="*/ 6 h 17"/>
                    <a:gd name="T20" fmla="*/ 9 w 12"/>
                    <a:gd name="T21" fmla="*/ 7 h 17"/>
                    <a:gd name="T22" fmla="*/ 9 w 12"/>
                    <a:gd name="T23" fmla="*/ 8 h 17"/>
                    <a:gd name="T24" fmla="*/ 10 w 12"/>
                    <a:gd name="T25" fmla="*/ 9 h 17"/>
                    <a:gd name="T26" fmla="*/ 10 w 12"/>
                    <a:gd name="T27" fmla="*/ 11 h 17"/>
                    <a:gd name="T28" fmla="*/ 8 w 12"/>
                    <a:gd name="T29" fmla="*/ 12 h 17"/>
                    <a:gd name="T30" fmla="*/ 7 w 12"/>
                    <a:gd name="T31" fmla="*/ 12 h 17"/>
                    <a:gd name="T32" fmla="*/ 5 w 12"/>
                    <a:gd name="T33" fmla="*/ 13 h 17"/>
                    <a:gd name="T34" fmla="*/ 4 w 12"/>
                    <a:gd name="T35" fmla="*/ 15 h 17"/>
                    <a:gd name="T36" fmla="*/ 3 w 12"/>
                    <a:gd name="T37" fmla="*/ 17 h 17"/>
                    <a:gd name="T38" fmla="*/ 1 w 12"/>
                    <a:gd name="T39" fmla="*/ 17 h 17"/>
                    <a:gd name="T40" fmla="*/ 1 w 12"/>
                    <a:gd name="T41" fmla="*/ 16 h 17"/>
                    <a:gd name="T42" fmla="*/ 0 w 12"/>
                    <a:gd name="T43" fmla="*/ 15 h 17"/>
                    <a:gd name="T44" fmla="*/ 0 w 12"/>
                    <a:gd name="T45" fmla="*/ 14 h 17"/>
                    <a:gd name="T46" fmla="*/ 0 w 12"/>
                    <a:gd name="T47" fmla="*/ 13 h 17"/>
                    <a:gd name="T48" fmla="*/ 1 w 12"/>
                    <a:gd name="T49" fmla="*/ 11 h 17"/>
                    <a:gd name="T50" fmla="*/ 2 w 12"/>
                    <a:gd name="T51" fmla="*/ 9 h 17"/>
                    <a:gd name="T52" fmla="*/ 3 w 12"/>
                    <a:gd name="T53" fmla="*/ 7 h 17"/>
                    <a:gd name="T54" fmla="*/ 5 w 12"/>
                    <a:gd name="T55" fmla="*/ 6 h 17"/>
                    <a:gd name="T56" fmla="*/ 6 w 12"/>
                    <a:gd name="T57" fmla="*/ 4 h 17"/>
                    <a:gd name="T58" fmla="*/ 7 w 12"/>
                    <a:gd name="T59" fmla="*/ 4 h 17"/>
                    <a:gd name="T60" fmla="*/ 7 w 12"/>
                    <a:gd name="T61" fmla="*/ 3 h 17"/>
                    <a:gd name="T62" fmla="*/ 8 w 12"/>
                    <a:gd name="T63" fmla="*/ 2 h 17"/>
                    <a:gd name="T64" fmla="*/ 8 w 12"/>
                    <a:gd name="T65" fmla="*/ 3 h 17"/>
                    <a:gd name="T66" fmla="*/ 7 w 12"/>
                    <a:gd name="T67" fmla="*/ 3 h 17"/>
                    <a:gd name="T68" fmla="*/ 7 w 12"/>
                    <a:gd name="T69" fmla="*/ 4 h 17"/>
                    <a:gd name="T70" fmla="*/ 8 w 12"/>
                    <a:gd name="T71" fmla="*/ 3 h 17"/>
                    <a:gd name="T72" fmla="*/ 7 w 12"/>
                    <a:gd name="T73" fmla="*/ 4 h 17"/>
                    <a:gd name="T74" fmla="*/ 8 w 12"/>
                    <a:gd name="T75" fmla="*/ 5 h 17"/>
                    <a:gd name="T76" fmla="*/ 7 w 12"/>
                    <a:gd name="T77" fmla="*/ 5 h 17"/>
                    <a:gd name="T78" fmla="*/ 9 w 12"/>
                    <a:gd name="T79" fmla="*/ 5 h 17"/>
                    <a:gd name="T80" fmla="*/ 9 w 12"/>
                    <a:gd name="T81" fmla="*/ 5 h 17"/>
                    <a:gd name="T82" fmla="*/ 8 w 12"/>
                    <a:gd name="T83" fmla="*/ 5 h 17"/>
                    <a:gd name="T84" fmla="*/ 9 w 12"/>
                    <a:gd name="T85" fmla="*/ 4 h 17"/>
                    <a:gd name="T86" fmla="*/ 10 w 12"/>
                    <a:gd name="T87" fmla="*/ 3 h 17"/>
                    <a:gd name="T88" fmla="*/ 10 w 12"/>
                    <a:gd name="T89" fmla="*/ 3 h 17"/>
                    <a:gd name="T90" fmla="*/ 11 w 12"/>
                    <a:gd name="T91" fmla="*/ 3 h 17"/>
                    <a:gd name="T92" fmla="*/ 10 w 12"/>
                    <a:gd name="T93" fmla="*/ 4 h 17"/>
                    <a:gd name="T94" fmla="*/ 10 w 12"/>
                    <a:gd name="T95" fmla="*/ 5 h 17"/>
                    <a:gd name="T96" fmla="*/ 8 w 12"/>
                    <a:gd name="T97" fmla="*/ 5 h 17"/>
                    <a:gd name="T98" fmla="*/ 9 w 12"/>
                    <a:gd name="T99" fmla="*/ 5 h 17"/>
                    <a:gd name="T100" fmla="*/ 11 w 12"/>
                    <a:gd name="T10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2" h="17">
                      <a:moveTo>
                        <a:pt x="11" y="4"/>
                      </a:move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2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5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1" y="4"/>
                      </a:cubicBezTo>
                      <a:close/>
                      <a:moveTo>
                        <a:pt x="8" y="3"/>
                      </a:move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8" y="3"/>
                      </a:cubicBezTo>
                      <a:close/>
                      <a:moveTo>
                        <a:pt x="9" y="2"/>
                      </a:move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2"/>
                      </a:cubicBezTo>
                      <a:close/>
                      <a:moveTo>
                        <a:pt x="7" y="2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9" y="1"/>
                        <a:pt x="8" y="1"/>
                        <a:pt x="8" y="0"/>
                      </a:cubicBezTo>
                      <a:cubicBezTo>
                        <a:pt x="8" y="0"/>
                        <a:pt x="9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0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2"/>
                        <a:pt x="8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2"/>
                        <a:pt x="7" y="2"/>
                        <a:pt x="7" y="2"/>
                      </a:cubicBezTo>
                      <a:close/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0" y="10"/>
                      </a:cubicBezTo>
                      <a:cubicBezTo>
                        <a:pt x="10" y="10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2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7"/>
                        <a:pt x="3" y="17"/>
                      </a:cubicBezTo>
                      <a:cubicBezTo>
                        <a:pt x="3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1" y="17"/>
                        <a:pt x="1" y="17"/>
                      </a:cubicBezTo>
                      <a:cubicBezTo>
                        <a:pt x="1" y="17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0" y="15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1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ubicBezTo>
                        <a:pt x="1" y="11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2" y="10"/>
                        <a:pt x="2" y="10"/>
                      </a:cubicBezTo>
                      <a:cubicBezTo>
                        <a:pt x="2" y="10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5" y="6"/>
                        <a:pt x="5" y="6"/>
                      </a:cubicBezTo>
                      <a:cubicBezTo>
                        <a:pt x="5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8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3"/>
                        <a:pt x="8" y="2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5"/>
                        <a:pt x="9" y="5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4"/>
                        <a:pt x="10" y="4"/>
                        <a:pt x="11" y="4"/>
                      </a:cubicBezTo>
                      <a:cubicBezTo>
                        <a:pt x="11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1" name="Freeform 728">
                  <a:extLst>
                    <a:ext uri="{FF2B5EF4-FFF2-40B4-BE49-F238E27FC236}">
                      <a16:creationId xmlns="" xmlns:a16="http://schemas.microsoft.com/office/drawing/2014/main" id="{4FAB461F-7126-B748-84DE-980AF69B2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48913" y="6088063"/>
                  <a:ext cx="55562" cy="66675"/>
                </a:xfrm>
                <a:custGeom>
                  <a:avLst/>
                  <a:gdLst>
                    <a:gd name="T0" fmla="*/ 11 w 13"/>
                    <a:gd name="T1" fmla="*/ 3 h 16"/>
                    <a:gd name="T2" fmla="*/ 11 w 13"/>
                    <a:gd name="T3" fmla="*/ 2 h 16"/>
                    <a:gd name="T4" fmla="*/ 10 w 13"/>
                    <a:gd name="T5" fmla="*/ 2 h 16"/>
                    <a:gd name="T6" fmla="*/ 9 w 13"/>
                    <a:gd name="T7" fmla="*/ 1 h 16"/>
                    <a:gd name="T8" fmla="*/ 9 w 13"/>
                    <a:gd name="T9" fmla="*/ 1 h 16"/>
                    <a:gd name="T10" fmla="*/ 9 w 13"/>
                    <a:gd name="T11" fmla="*/ 0 h 16"/>
                    <a:gd name="T12" fmla="*/ 8 w 13"/>
                    <a:gd name="T13" fmla="*/ 1 h 16"/>
                    <a:gd name="T14" fmla="*/ 7 w 13"/>
                    <a:gd name="T15" fmla="*/ 0 h 16"/>
                    <a:gd name="T16" fmla="*/ 6 w 13"/>
                    <a:gd name="T17" fmla="*/ 0 h 16"/>
                    <a:gd name="T18" fmla="*/ 6 w 13"/>
                    <a:gd name="T19" fmla="*/ 1 h 16"/>
                    <a:gd name="T20" fmla="*/ 5 w 13"/>
                    <a:gd name="T21" fmla="*/ 1 h 16"/>
                    <a:gd name="T22" fmla="*/ 4 w 13"/>
                    <a:gd name="T23" fmla="*/ 2 h 16"/>
                    <a:gd name="T24" fmla="*/ 4 w 13"/>
                    <a:gd name="T25" fmla="*/ 2 h 16"/>
                    <a:gd name="T26" fmla="*/ 3 w 13"/>
                    <a:gd name="T27" fmla="*/ 2 h 16"/>
                    <a:gd name="T28" fmla="*/ 2 w 13"/>
                    <a:gd name="T29" fmla="*/ 3 h 16"/>
                    <a:gd name="T30" fmla="*/ 2 w 13"/>
                    <a:gd name="T31" fmla="*/ 3 h 16"/>
                    <a:gd name="T32" fmla="*/ 2 w 13"/>
                    <a:gd name="T33" fmla="*/ 3 h 16"/>
                    <a:gd name="T34" fmla="*/ 1 w 13"/>
                    <a:gd name="T35" fmla="*/ 3 h 16"/>
                    <a:gd name="T36" fmla="*/ 1 w 13"/>
                    <a:gd name="T37" fmla="*/ 4 h 16"/>
                    <a:gd name="T38" fmla="*/ 0 w 13"/>
                    <a:gd name="T39" fmla="*/ 5 h 16"/>
                    <a:gd name="T40" fmla="*/ 0 w 13"/>
                    <a:gd name="T41" fmla="*/ 6 h 16"/>
                    <a:gd name="T42" fmla="*/ 0 w 13"/>
                    <a:gd name="T43" fmla="*/ 7 h 16"/>
                    <a:gd name="T44" fmla="*/ 1 w 13"/>
                    <a:gd name="T45" fmla="*/ 8 h 16"/>
                    <a:gd name="T46" fmla="*/ 0 w 13"/>
                    <a:gd name="T47" fmla="*/ 9 h 16"/>
                    <a:gd name="T48" fmla="*/ 1 w 13"/>
                    <a:gd name="T49" fmla="*/ 9 h 16"/>
                    <a:gd name="T50" fmla="*/ 0 w 13"/>
                    <a:gd name="T51" fmla="*/ 11 h 16"/>
                    <a:gd name="T52" fmla="*/ 0 w 13"/>
                    <a:gd name="T53" fmla="*/ 12 h 16"/>
                    <a:gd name="T54" fmla="*/ 1 w 13"/>
                    <a:gd name="T55" fmla="*/ 13 h 16"/>
                    <a:gd name="T56" fmla="*/ 2 w 13"/>
                    <a:gd name="T57" fmla="*/ 13 h 16"/>
                    <a:gd name="T58" fmla="*/ 2 w 13"/>
                    <a:gd name="T59" fmla="*/ 14 h 16"/>
                    <a:gd name="T60" fmla="*/ 2 w 13"/>
                    <a:gd name="T61" fmla="*/ 15 h 16"/>
                    <a:gd name="T62" fmla="*/ 3 w 13"/>
                    <a:gd name="T63" fmla="*/ 16 h 16"/>
                    <a:gd name="T64" fmla="*/ 4 w 13"/>
                    <a:gd name="T65" fmla="*/ 15 h 16"/>
                    <a:gd name="T66" fmla="*/ 5 w 13"/>
                    <a:gd name="T67" fmla="*/ 13 h 16"/>
                    <a:gd name="T68" fmla="*/ 6 w 13"/>
                    <a:gd name="T69" fmla="*/ 11 h 16"/>
                    <a:gd name="T70" fmla="*/ 7 w 13"/>
                    <a:gd name="T71" fmla="*/ 9 h 16"/>
                    <a:gd name="T72" fmla="*/ 6 w 13"/>
                    <a:gd name="T73" fmla="*/ 9 h 16"/>
                    <a:gd name="T74" fmla="*/ 5 w 13"/>
                    <a:gd name="T75" fmla="*/ 8 h 16"/>
                    <a:gd name="T76" fmla="*/ 6 w 13"/>
                    <a:gd name="T77" fmla="*/ 6 h 16"/>
                    <a:gd name="T78" fmla="*/ 8 w 13"/>
                    <a:gd name="T79" fmla="*/ 4 h 16"/>
                    <a:gd name="T80" fmla="*/ 10 w 13"/>
                    <a:gd name="T81" fmla="*/ 4 h 16"/>
                    <a:gd name="T82" fmla="*/ 12 w 13"/>
                    <a:gd name="T83" fmla="*/ 4 h 16"/>
                    <a:gd name="T84" fmla="*/ 12 w 13"/>
                    <a:gd name="T85" fmla="*/ 5 h 16"/>
                    <a:gd name="T86" fmla="*/ 12 w 13"/>
                    <a:gd name="T87" fmla="*/ 6 h 16"/>
                    <a:gd name="T88" fmla="*/ 13 w 13"/>
                    <a:gd name="T89" fmla="*/ 5 h 16"/>
                    <a:gd name="T90" fmla="*/ 12 w 13"/>
                    <a:gd name="T91" fmla="*/ 3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3" h="16">
                      <a:moveTo>
                        <a:pt x="12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3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4" y="16"/>
                      </a:cubicBezTo>
                      <a:cubicBezTo>
                        <a:pt x="4" y="16"/>
                        <a:pt x="4" y="16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4"/>
                      </a:cubicBezTo>
                      <a:cubicBezTo>
                        <a:pt x="5" y="14"/>
                        <a:pt x="5" y="14"/>
                        <a:pt x="5" y="13"/>
                      </a:cubicBezTo>
                      <a:cubicBezTo>
                        <a:pt x="5" y="13"/>
                        <a:pt x="5" y="12"/>
                        <a:pt x="6" y="12"/>
                      </a:cubicBezTo>
                      <a:cubicBezTo>
                        <a:pt x="6" y="12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7"/>
                        <a:pt x="5" y="7"/>
                        <a:pt x="6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2" name="Freeform 729">
                  <a:extLst>
                    <a:ext uri="{FF2B5EF4-FFF2-40B4-BE49-F238E27FC236}">
                      <a16:creationId xmlns="" xmlns:a16="http://schemas.microsoft.com/office/drawing/2014/main" id="{87CC66B8-D95C-DB40-A912-9F897D73B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79075" y="6049963"/>
                  <a:ext cx="41275" cy="50800"/>
                </a:xfrm>
                <a:custGeom>
                  <a:avLst/>
                  <a:gdLst>
                    <a:gd name="T0" fmla="*/ 9 w 10"/>
                    <a:gd name="T1" fmla="*/ 1 h 12"/>
                    <a:gd name="T2" fmla="*/ 8 w 10"/>
                    <a:gd name="T3" fmla="*/ 1 h 12"/>
                    <a:gd name="T4" fmla="*/ 8 w 10"/>
                    <a:gd name="T5" fmla="*/ 1 h 12"/>
                    <a:gd name="T6" fmla="*/ 8 w 10"/>
                    <a:gd name="T7" fmla="*/ 0 h 12"/>
                    <a:gd name="T8" fmla="*/ 8 w 10"/>
                    <a:gd name="T9" fmla="*/ 0 h 12"/>
                    <a:gd name="T10" fmla="*/ 7 w 10"/>
                    <a:gd name="T11" fmla="*/ 0 h 12"/>
                    <a:gd name="T12" fmla="*/ 6 w 10"/>
                    <a:gd name="T13" fmla="*/ 0 h 12"/>
                    <a:gd name="T14" fmla="*/ 7 w 10"/>
                    <a:gd name="T15" fmla="*/ 1 h 12"/>
                    <a:gd name="T16" fmla="*/ 6 w 10"/>
                    <a:gd name="T17" fmla="*/ 1 h 12"/>
                    <a:gd name="T18" fmla="*/ 6 w 10"/>
                    <a:gd name="T19" fmla="*/ 1 h 12"/>
                    <a:gd name="T20" fmla="*/ 6 w 10"/>
                    <a:gd name="T21" fmla="*/ 2 h 12"/>
                    <a:gd name="T22" fmla="*/ 6 w 10"/>
                    <a:gd name="T23" fmla="*/ 2 h 12"/>
                    <a:gd name="T24" fmla="*/ 6 w 10"/>
                    <a:gd name="T25" fmla="*/ 3 h 12"/>
                    <a:gd name="T26" fmla="*/ 4 w 10"/>
                    <a:gd name="T27" fmla="*/ 5 h 12"/>
                    <a:gd name="T28" fmla="*/ 4 w 10"/>
                    <a:gd name="T29" fmla="*/ 4 h 12"/>
                    <a:gd name="T30" fmla="*/ 4 w 10"/>
                    <a:gd name="T31" fmla="*/ 4 h 12"/>
                    <a:gd name="T32" fmla="*/ 4 w 10"/>
                    <a:gd name="T33" fmla="*/ 5 h 12"/>
                    <a:gd name="T34" fmla="*/ 3 w 10"/>
                    <a:gd name="T35" fmla="*/ 6 h 12"/>
                    <a:gd name="T36" fmla="*/ 2 w 10"/>
                    <a:gd name="T37" fmla="*/ 6 h 12"/>
                    <a:gd name="T38" fmla="*/ 2 w 10"/>
                    <a:gd name="T39" fmla="*/ 6 h 12"/>
                    <a:gd name="T40" fmla="*/ 2 w 10"/>
                    <a:gd name="T41" fmla="*/ 7 h 12"/>
                    <a:gd name="T42" fmla="*/ 1 w 10"/>
                    <a:gd name="T43" fmla="*/ 8 h 12"/>
                    <a:gd name="T44" fmla="*/ 1 w 10"/>
                    <a:gd name="T45" fmla="*/ 8 h 12"/>
                    <a:gd name="T46" fmla="*/ 0 w 10"/>
                    <a:gd name="T47" fmla="*/ 9 h 12"/>
                    <a:gd name="T48" fmla="*/ 0 w 10"/>
                    <a:gd name="T49" fmla="*/ 9 h 12"/>
                    <a:gd name="T50" fmla="*/ 1 w 10"/>
                    <a:gd name="T51" fmla="*/ 10 h 12"/>
                    <a:gd name="T52" fmla="*/ 2 w 10"/>
                    <a:gd name="T53" fmla="*/ 9 h 12"/>
                    <a:gd name="T54" fmla="*/ 2 w 10"/>
                    <a:gd name="T55" fmla="*/ 9 h 12"/>
                    <a:gd name="T56" fmla="*/ 2 w 10"/>
                    <a:gd name="T57" fmla="*/ 10 h 12"/>
                    <a:gd name="T58" fmla="*/ 2 w 10"/>
                    <a:gd name="T59" fmla="*/ 10 h 12"/>
                    <a:gd name="T60" fmla="*/ 2 w 10"/>
                    <a:gd name="T61" fmla="*/ 11 h 12"/>
                    <a:gd name="T62" fmla="*/ 3 w 10"/>
                    <a:gd name="T63" fmla="*/ 11 h 12"/>
                    <a:gd name="T64" fmla="*/ 3 w 10"/>
                    <a:gd name="T65" fmla="*/ 11 h 12"/>
                    <a:gd name="T66" fmla="*/ 4 w 10"/>
                    <a:gd name="T67" fmla="*/ 12 h 12"/>
                    <a:gd name="T68" fmla="*/ 4 w 10"/>
                    <a:gd name="T69" fmla="*/ 12 h 12"/>
                    <a:gd name="T70" fmla="*/ 5 w 10"/>
                    <a:gd name="T71" fmla="*/ 12 h 12"/>
                    <a:gd name="T72" fmla="*/ 5 w 10"/>
                    <a:gd name="T73" fmla="*/ 12 h 12"/>
                    <a:gd name="T74" fmla="*/ 5 w 10"/>
                    <a:gd name="T75" fmla="*/ 12 h 12"/>
                    <a:gd name="T76" fmla="*/ 6 w 10"/>
                    <a:gd name="T77" fmla="*/ 11 h 12"/>
                    <a:gd name="T78" fmla="*/ 6 w 10"/>
                    <a:gd name="T79" fmla="*/ 10 h 12"/>
                    <a:gd name="T80" fmla="*/ 6 w 10"/>
                    <a:gd name="T81" fmla="*/ 10 h 12"/>
                    <a:gd name="T82" fmla="*/ 7 w 10"/>
                    <a:gd name="T83" fmla="*/ 9 h 12"/>
                    <a:gd name="T84" fmla="*/ 8 w 10"/>
                    <a:gd name="T85" fmla="*/ 9 h 12"/>
                    <a:gd name="T86" fmla="*/ 8 w 10"/>
                    <a:gd name="T87" fmla="*/ 7 h 12"/>
                    <a:gd name="T88" fmla="*/ 8 w 10"/>
                    <a:gd name="T89" fmla="*/ 7 h 12"/>
                    <a:gd name="T90" fmla="*/ 8 w 10"/>
                    <a:gd name="T91" fmla="*/ 6 h 12"/>
                    <a:gd name="T92" fmla="*/ 8 w 10"/>
                    <a:gd name="T93" fmla="*/ 5 h 12"/>
                    <a:gd name="T94" fmla="*/ 8 w 10"/>
                    <a:gd name="T95" fmla="*/ 5 h 12"/>
                    <a:gd name="T96" fmla="*/ 8 w 10"/>
                    <a:gd name="T97" fmla="*/ 4 h 12"/>
                    <a:gd name="T98" fmla="*/ 8 w 10"/>
                    <a:gd name="T99" fmla="*/ 4 h 12"/>
                    <a:gd name="T100" fmla="*/ 8 w 10"/>
                    <a:gd name="T101" fmla="*/ 4 h 12"/>
                    <a:gd name="T102" fmla="*/ 9 w 10"/>
                    <a:gd name="T103" fmla="*/ 2 h 12"/>
                    <a:gd name="T104" fmla="*/ 9 w 10"/>
                    <a:gd name="T105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" h="12">
                      <a:moveTo>
                        <a:pt x="9" y="1"/>
                      </a:move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5"/>
                      </a:cubicBezTo>
                      <a:cubicBezTo>
                        <a:pt x="3" y="5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1" y="10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1"/>
                        <a:pt x="2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10" y="2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3" name="Freeform 730">
                  <a:extLst>
                    <a:ext uri="{FF2B5EF4-FFF2-40B4-BE49-F238E27FC236}">
                      <a16:creationId xmlns="" xmlns:a16="http://schemas.microsoft.com/office/drawing/2014/main" id="{65526DFB-57F5-9C42-82E4-6E0A15C54D4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548938" y="6283325"/>
                  <a:ext cx="20637" cy="25400"/>
                </a:xfrm>
                <a:custGeom>
                  <a:avLst/>
                  <a:gdLst>
                    <a:gd name="T0" fmla="*/ 4 w 5"/>
                    <a:gd name="T1" fmla="*/ 1 h 6"/>
                    <a:gd name="T2" fmla="*/ 3 w 5"/>
                    <a:gd name="T3" fmla="*/ 1 h 6"/>
                    <a:gd name="T4" fmla="*/ 3 w 5"/>
                    <a:gd name="T5" fmla="*/ 2 h 6"/>
                    <a:gd name="T6" fmla="*/ 3 w 5"/>
                    <a:gd name="T7" fmla="*/ 2 h 6"/>
                    <a:gd name="T8" fmla="*/ 4 w 5"/>
                    <a:gd name="T9" fmla="*/ 3 h 6"/>
                    <a:gd name="T10" fmla="*/ 4 w 5"/>
                    <a:gd name="T11" fmla="*/ 3 h 6"/>
                    <a:gd name="T12" fmla="*/ 3 w 5"/>
                    <a:gd name="T13" fmla="*/ 3 h 6"/>
                    <a:gd name="T14" fmla="*/ 3 w 5"/>
                    <a:gd name="T15" fmla="*/ 3 h 6"/>
                    <a:gd name="T16" fmla="*/ 2 w 5"/>
                    <a:gd name="T17" fmla="*/ 4 h 6"/>
                    <a:gd name="T18" fmla="*/ 2 w 5"/>
                    <a:gd name="T19" fmla="*/ 4 h 6"/>
                    <a:gd name="T20" fmla="*/ 2 w 5"/>
                    <a:gd name="T21" fmla="*/ 3 h 6"/>
                    <a:gd name="T22" fmla="*/ 2 w 5"/>
                    <a:gd name="T23" fmla="*/ 3 h 6"/>
                    <a:gd name="T24" fmla="*/ 2 w 5"/>
                    <a:gd name="T25" fmla="*/ 2 h 6"/>
                    <a:gd name="T26" fmla="*/ 2 w 5"/>
                    <a:gd name="T27" fmla="*/ 2 h 6"/>
                    <a:gd name="T28" fmla="*/ 3 w 5"/>
                    <a:gd name="T29" fmla="*/ 2 h 6"/>
                    <a:gd name="T30" fmla="*/ 2 w 5"/>
                    <a:gd name="T31" fmla="*/ 1 h 6"/>
                    <a:gd name="T32" fmla="*/ 2 w 5"/>
                    <a:gd name="T33" fmla="*/ 1 h 6"/>
                    <a:gd name="T34" fmla="*/ 1 w 5"/>
                    <a:gd name="T35" fmla="*/ 1 h 6"/>
                    <a:gd name="T36" fmla="*/ 1 w 5"/>
                    <a:gd name="T37" fmla="*/ 1 h 6"/>
                    <a:gd name="T38" fmla="*/ 1 w 5"/>
                    <a:gd name="T39" fmla="*/ 1 h 6"/>
                    <a:gd name="T40" fmla="*/ 1 w 5"/>
                    <a:gd name="T41" fmla="*/ 1 h 6"/>
                    <a:gd name="T42" fmla="*/ 1 w 5"/>
                    <a:gd name="T43" fmla="*/ 1 h 6"/>
                    <a:gd name="T44" fmla="*/ 0 w 5"/>
                    <a:gd name="T45" fmla="*/ 1 h 6"/>
                    <a:gd name="T46" fmla="*/ 0 w 5"/>
                    <a:gd name="T47" fmla="*/ 1 h 6"/>
                    <a:gd name="T48" fmla="*/ 0 w 5"/>
                    <a:gd name="T49" fmla="*/ 1 h 6"/>
                    <a:gd name="T50" fmla="*/ 1 w 5"/>
                    <a:gd name="T51" fmla="*/ 0 h 6"/>
                    <a:gd name="T52" fmla="*/ 2 w 5"/>
                    <a:gd name="T53" fmla="*/ 0 h 6"/>
                    <a:gd name="T54" fmla="*/ 2 w 5"/>
                    <a:gd name="T55" fmla="*/ 0 h 6"/>
                    <a:gd name="T56" fmla="*/ 2 w 5"/>
                    <a:gd name="T57" fmla="*/ 0 h 6"/>
                    <a:gd name="T58" fmla="*/ 3 w 5"/>
                    <a:gd name="T59" fmla="*/ 0 h 6"/>
                    <a:gd name="T60" fmla="*/ 3 w 5"/>
                    <a:gd name="T61" fmla="*/ 0 h 6"/>
                    <a:gd name="T62" fmla="*/ 4 w 5"/>
                    <a:gd name="T63" fmla="*/ 0 h 6"/>
                    <a:gd name="T64" fmla="*/ 4 w 5"/>
                    <a:gd name="T65" fmla="*/ 0 h 6"/>
                    <a:gd name="T66" fmla="*/ 4 w 5"/>
                    <a:gd name="T67" fmla="*/ 0 h 6"/>
                    <a:gd name="T68" fmla="*/ 4 w 5"/>
                    <a:gd name="T69" fmla="*/ 0 h 6"/>
                    <a:gd name="T70" fmla="*/ 5 w 5"/>
                    <a:gd name="T71" fmla="*/ 0 h 6"/>
                    <a:gd name="T72" fmla="*/ 4 w 5"/>
                    <a:gd name="T73" fmla="*/ 0 h 6"/>
                    <a:gd name="T74" fmla="*/ 4 w 5"/>
                    <a:gd name="T75" fmla="*/ 0 h 6"/>
                    <a:gd name="T76" fmla="*/ 5 w 5"/>
                    <a:gd name="T77" fmla="*/ 5 h 6"/>
                    <a:gd name="T78" fmla="*/ 4 w 5"/>
                    <a:gd name="T79" fmla="*/ 5 h 6"/>
                    <a:gd name="T80" fmla="*/ 4 w 5"/>
                    <a:gd name="T81" fmla="*/ 5 h 6"/>
                    <a:gd name="T82" fmla="*/ 4 w 5"/>
                    <a:gd name="T83" fmla="*/ 6 h 6"/>
                    <a:gd name="T84" fmla="*/ 4 w 5"/>
                    <a:gd name="T85" fmla="*/ 6 h 6"/>
                    <a:gd name="T86" fmla="*/ 5 w 5"/>
                    <a:gd name="T87" fmla="*/ 5 h 6"/>
                    <a:gd name="T88" fmla="*/ 5 w 5"/>
                    <a:gd name="T89" fmla="*/ 5 h 6"/>
                    <a:gd name="T90" fmla="*/ 5 w 5"/>
                    <a:gd name="T91" fmla="*/ 6 h 6"/>
                    <a:gd name="T92" fmla="*/ 4 w 5"/>
                    <a:gd name="T93" fmla="*/ 5 h 6"/>
                    <a:gd name="T94" fmla="*/ 4 w 5"/>
                    <a:gd name="T9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" h="6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2" y="3"/>
                      </a:cubicBezTo>
                      <a:cubicBezTo>
                        <a:pt x="2" y="3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4" name="Freeform 731">
                  <a:extLst>
                    <a:ext uri="{FF2B5EF4-FFF2-40B4-BE49-F238E27FC236}">
                      <a16:creationId xmlns="" xmlns:a16="http://schemas.microsoft.com/office/drawing/2014/main" id="{A7D463F3-3B20-B444-8C7F-4CAA942ADF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58413" y="6211888"/>
                  <a:ext cx="133350" cy="130175"/>
                </a:xfrm>
                <a:custGeom>
                  <a:avLst/>
                  <a:gdLst>
                    <a:gd name="T0" fmla="*/ 30 w 32"/>
                    <a:gd name="T1" fmla="*/ 0 h 31"/>
                    <a:gd name="T2" fmla="*/ 29 w 32"/>
                    <a:gd name="T3" fmla="*/ 1 h 31"/>
                    <a:gd name="T4" fmla="*/ 28 w 32"/>
                    <a:gd name="T5" fmla="*/ 1 h 31"/>
                    <a:gd name="T6" fmla="*/ 27 w 32"/>
                    <a:gd name="T7" fmla="*/ 3 h 31"/>
                    <a:gd name="T8" fmla="*/ 26 w 32"/>
                    <a:gd name="T9" fmla="*/ 4 h 31"/>
                    <a:gd name="T10" fmla="*/ 25 w 32"/>
                    <a:gd name="T11" fmla="*/ 5 h 31"/>
                    <a:gd name="T12" fmla="*/ 25 w 32"/>
                    <a:gd name="T13" fmla="*/ 4 h 31"/>
                    <a:gd name="T14" fmla="*/ 24 w 32"/>
                    <a:gd name="T15" fmla="*/ 4 h 31"/>
                    <a:gd name="T16" fmla="*/ 24 w 32"/>
                    <a:gd name="T17" fmla="*/ 3 h 31"/>
                    <a:gd name="T18" fmla="*/ 23 w 32"/>
                    <a:gd name="T19" fmla="*/ 2 h 31"/>
                    <a:gd name="T20" fmla="*/ 23 w 32"/>
                    <a:gd name="T21" fmla="*/ 1 h 31"/>
                    <a:gd name="T22" fmla="*/ 22 w 32"/>
                    <a:gd name="T23" fmla="*/ 2 h 31"/>
                    <a:gd name="T24" fmla="*/ 21 w 32"/>
                    <a:gd name="T25" fmla="*/ 3 h 31"/>
                    <a:gd name="T26" fmla="*/ 21 w 32"/>
                    <a:gd name="T27" fmla="*/ 4 h 31"/>
                    <a:gd name="T28" fmla="*/ 19 w 32"/>
                    <a:gd name="T29" fmla="*/ 5 h 31"/>
                    <a:gd name="T30" fmla="*/ 18 w 32"/>
                    <a:gd name="T31" fmla="*/ 6 h 31"/>
                    <a:gd name="T32" fmla="*/ 17 w 32"/>
                    <a:gd name="T33" fmla="*/ 7 h 31"/>
                    <a:gd name="T34" fmla="*/ 16 w 32"/>
                    <a:gd name="T35" fmla="*/ 9 h 31"/>
                    <a:gd name="T36" fmla="*/ 15 w 32"/>
                    <a:gd name="T37" fmla="*/ 9 h 31"/>
                    <a:gd name="T38" fmla="*/ 13 w 32"/>
                    <a:gd name="T39" fmla="*/ 9 h 31"/>
                    <a:gd name="T40" fmla="*/ 11 w 32"/>
                    <a:gd name="T41" fmla="*/ 11 h 31"/>
                    <a:gd name="T42" fmla="*/ 9 w 32"/>
                    <a:gd name="T43" fmla="*/ 13 h 31"/>
                    <a:gd name="T44" fmla="*/ 8 w 32"/>
                    <a:gd name="T45" fmla="*/ 14 h 31"/>
                    <a:gd name="T46" fmla="*/ 6 w 32"/>
                    <a:gd name="T47" fmla="*/ 15 h 31"/>
                    <a:gd name="T48" fmla="*/ 5 w 32"/>
                    <a:gd name="T49" fmla="*/ 15 h 31"/>
                    <a:gd name="T50" fmla="*/ 4 w 32"/>
                    <a:gd name="T51" fmla="*/ 16 h 31"/>
                    <a:gd name="T52" fmla="*/ 3 w 32"/>
                    <a:gd name="T53" fmla="*/ 17 h 31"/>
                    <a:gd name="T54" fmla="*/ 2 w 32"/>
                    <a:gd name="T55" fmla="*/ 19 h 31"/>
                    <a:gd name="T56" fmla="*/ 1 w 32"/>
                    <a:gd name="T57" fmla="*/ 20 h 31"/>
                    <a:gd name="T58" fmla="*/ 0 w 32"/>
                    <a:gd name="T59" fmla="*/ 22 h 31"/>
                    <a:gd name="T60" fmla="*/ 0 w 32"/>
                    <a:gd name="T61" fmla="*/ 24 h 31"/>
                    <a:gd name="T62" fmla="*/ 1 w 32"/>
                    <a:gd name="T63" fmla="*/ 26 h 31"/>
                    <a:gd name="T64" fmla="*/ 3 w 32"/>
                    <a:gd name="T65" fmla="*/ 26 h 31"/>
                    <a:gd name="T66" fmla="*/ 5 w 32"/>
                    <a:gd name="T67" fmla="*/ 29 h 31"/>
                    <a:gd name="T68" fmla="*/ 6 w 32"/>
                    <a:gd name="T69" fmla="*/ 30 h 31"/>
                    <a:gd name="T70" fmla="*/ 7 w 32"/>
                    <a:gd name="T71" fmla="*/ 30 h 31"/>
                    <a:gd name="T72" fmla="*/ 8 w 32"/>
                    <a:gd name="T73" fmla="*/ 29 h 31"/>
                    <a:gd name="T74" fmla="*/ 11 w 32"/>
                    <a:gd name="T75" fmla="*/ 29 h 31"/>
                    <a:gd name="T76" fmla="*/ 12 w 32"/>
                    <a:gd name="T77" fmla="*/ 27 h 31"/>
                    <a:gd name="T78" fmla="*/ 12 w 32"/>
                    <a:gd name="T79" fmla="*/ 23 h 31"/>
                    <a:gd name="T80" fmla="*/ 18 w 32"/>
                    <a:gd name="T81" fmla="*/ 19 h 31"/>
                    <a:gd name="T82" fmla="*/ 21 w 32"/>
                    <a:gd name="T83" fmla="*/ 17 h 31"/>
                    <a:gd name="T84" fmla="*/ 22 w 32"/>
                    <a:gd name="T85" fmla="*/ 17 h 31"/>
                    <a:gd name="T86" fmla="*/ 21 w 32"/>
                    <a:gd name="T87" fmla="*/ 18 h 31"/>
                    <a:gd name="T88" fmla="*/ 23 w 32"/>
                    <a:gd name="T89" fmla="*/ 18 h 31"/>
                    <a:gd name="T90" fmla="*/ 24 w 32"/>
                    <a:gd name="T91" fmla="*/ 18 h 31"/>
                    <a:gd name="T92" fmla="*/ 24 w 32"/>
                    <a:gd name="T93" fmla="*/ 18 h 31"/>
                    <a:gd name="T94" fmla="*/ 26 w 32"/>
                    <a:gd name="T95" fmla="*/ 17 h 31"/>
                    <a:gd name="T96" fmla="*/ 24 w 32"/>
                    <a:gd name="T97" fmla="*/ 16 h 31"/>
                    <a:gd name="T98" fmla="*/ 24 w 32"/>
                    <a:gd name="T99" fmla="*/ 16 h 31"/>
                    <a:gd name="T100" fmla="*/ 23 w 32"/>
                    <a:gd name="T101" fmla="*/ 16 h 31"/>
                    <a:gd name="T102" fmla="*/ 22 w 32"/>
                    <a:gd name="T103" fmla="*/ 16 h 31"/>
                    <a:gd name="T104" fmla="*/ 23 w 32"/>
                    <a:gd name="T105" fmla="*/ 16 h 31"/>
                    <a:gd name="T106" fmla="*/ 23 w 32"/>
                    <a:gd name="T107" fmla="*/ 14 h 31"/>
                    <a:gd name="T108" fmla="*/ 23 w 32"/>
                    <a:gd name="T109" fmla="*/ 13 h 31"/>
                    <a:gd name="T110" fmla="*/ 25 w 32"/>
                    <a:gd name="T111" fmla="*/ 11 h 31"/>
                    <a:gd name="T112" fmla="*/ 27 w 32"/>
                    <a:gd name="T113" fmla="*/ 9 h 31"/>
                    <a:gd name="T114" fmla="*/ 28 w 32"/>
                    <a:gd name="T115" fmla="*/ 6 h 31"/>
                    <a:gd name="T116" fmla="*/ 30 w 32"/>
                    <a:gd name="T117" fmla="*/ 4 h 31"/>
                    <a:gd name="T118" fmla="*/ 30 w 32"/>
                    <a:gd name="T119" fmla="*/ 3 h 31"/>
                    <a:gd name="T120" fmla="*/ 32 w 32"/>
                    <a:gd name="T12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2" h="31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5"/>
                        <a:pt x="26" y="5"/>
                      </a:cubicBezTo>
                      <a:cubicBezTo>
                        <a:pt x="26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4" y="5"/>
                        <a:pt x="24" y="5"/>
                      </a:cubicBezTo>
                      <a:cubicBezTo>
                        <a:pt x="24" y="5"/>
                        <a:pt x="25" y="4"/>
                        <a:pt x="25" y="4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5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4"/>
                        <a:pt x="24" y="3"/>
                        <a:pt x="24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4" y="3"/>
                        <a:pt x="24" y="3"/>
                      </a:cubicBezTo>
                      <a:cubicBezTo>
                        <a:pt x="24" y="3"/>
                        <a:pt x="23" y="3"/>
                        <a:pt x="23" y="3"/>
                      </a:cubicBezTo>
                      <a:cubicBezTo>
                        <a:pt x="23" y="3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1"/>
                        <a:pt x="23" y="1"/>
                      </a:cubicBezTo>
                      <a:cubicBezTo>
                        <a:pt x="23" y="1"/>
                        <a:pt x="22" y="1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7" y="6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6" y="14"/>
                      </a:cubicBezTo>
                      <a:cubicBezTo>
                        <a:pt x="6" y="14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7"/>
                        <a:pt x="3" y="17"/>
                      </a:cubicBezTo>
                      <a:cubicBezTo>
                        <a:pt x="3" y="17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6" y="31"/>
                        <a:pt x="6" y="31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8" y="29"/>
                        <a:pt x="9" y="29"/>
                        <a:pt x="9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8"/>
                        <a:pt x="12" y="28"/>
                        <a:pt x="12" y="27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5"/>
                        <a:pt x="12" y="25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3" y="23"/>
                      </a:cubicBezTo>
                      <a:cubicBezTo>
                        <a:pt x="13" y="22"/>
                        <a:pt x="14" y="22"/>
                        <a:pt x="14" y="22"/>
                      </a:cubicBezTo>
                      <a:cubicBezTo>
                        <a:pt x="15" y="21"/>
                        <a:pt x="15" y="21"/>
                        <a:pt x="16" y="21"/>
                      </a:cubicBezTo>
                      <a:cubicBezTo>
                        <a:pt x="16" y="20"/>
                        <a:pt x="17" y="20"/>
                        <a:pt x="18" y="19"/>
                      </a:cubicBezTo>
                      <a:cubicBezTo>
                        <a:pt x="19" y="19"/>
                        <a:pt x="19" y="19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2" y="18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8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2" y="18"/>
                        <a:pt x="21" y="18"/>
                        <a:pt x="21" y="18"/>
                      </a:cubicBezTo>
                      <a:cubicBezTo>
                        <a:pt x="21" y="18"/>
                        <a:pt x="20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2" y="18"/>
                        <a:pt x="22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9"/>
                        <a:pt x="25" y="19"/>
                        <a:pt x="25" y="19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6"/>
                        <a:pt x="23" y="16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4"/>
                        <a:pt x="23" y="14"/>
                      </a:cubicBezTo>
                      <a:cubicBezTo>
                        <a:pt x="23" y="14"/>
                        <a:pt x="22" y="14"/>
                        <a:pt x="23" y="14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2"/>
                        <a:pt x="23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0"/>
                        <a:pt x="25" y="11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7" y="9"/>
                        <a:pt x="27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7" y="9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8" y="7"/>
                        <a:pt x="28" y="7"/>
                        <a:pt x="28" y="6"/>
                      </a:cubicBezTo>
                      <a:cubicBezTo>
                        <a:pt x="28" y="6"/>
                        <a:pt x="28" y="5"/>
                        <a:pt x="28" y="5"/>
                      </a:cubicBezTo>
                      <a:cubicBezTo>
                        <a:pt x="29" y="5"/>
                        <a:pt x="29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2" y="1"/>
                        <a:pt x="32" y="0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lnTo>
                        <a:pt x="31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5" name="Freeform 732">
                  <a:extLst>
                    <a:ext uri="{FF2B5EF4-FFF2-40B4-BE49-F238E27FC236}">
                      <a16:creationId xmlns="" xmlns:a16="http://schemas.microsoft.com/office/drawing/2014/main" id="{47A3D9B8-F400-DE4B-BF78-0F8145205E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40975" y="6042025"/>
                  <a:ext cx="66675" cy="61913"/>
                </a:xfrm>
                <a:custGeom>
                  <a:avLst/>
                  <a:gdLst>
                    <a:gd name="T0" fmla="*/ 2 w 16"/>
                    <a:gd name="T1" fmla="*/ 2 h 15"/>
                    <a:gd name="T2" fmla="*/ 2 w 16"/>
                    <a:gd name="T3" fmla="*/ 3 h 15"/>
                    <a:gd name="T4" fmla="*/ 2 w 16"/>
                    <a:gd name="T5" fmla="*/ 3 h 15"/>
                    <a:gd name="T6" fmla="*/ 2 w 16"/>
                    <a:gd name="T7" fmla="*/ 3 h 15"/>
                    <a:gd name="T8" fmla="*/ 2 w 16"/>
                    <a:gd name="T9" fmla="*/ 3 h 15"/>
                    <a:gd name="T10" fmla="*/ 2 w 16"/>
                    <a:gd name="T11" fmla="*/ 3 h 15"/>
                    <a:gd name="T12" fmla="*/ 2 w 16"/>
                    <a:gd name="T13" fmla="*/ 3 h 15"/>
                    <a:gd name="T14" fmla="*/ 2 w 16"/>
                    <a:gd name="T15" fmla="*/ 2 h 15"/>
                    <a:gd name="T16" fmla="*/ 3 w 16"/>
                    <a:gd name="T17" fmla="*/ 0 h 15"/>
                    <a:gd name="T18" fmla="*/ 3 w 16"/>
                    <a:gd name="T19" fmla="*/ 0 h 15"/>
                    <a:gd name="T20" fmla="*/ 15 w 16"/>
                    <a:gd name="T21" fmla="*/ 4 h 15"/>
                    <a:gd name="T22" fmla="*/ 15 w 16"/>
                    <a:gd name="T23" fmla="*/ 3 h 15"/>
                    <a:gd name="T24" fmla="*/ 16 w 16"/>
                    <a:gd name="T25" fmla="*/ 3 h 15"/>
                    <a:gd name="T26" fmla="*/ 15 w 16"/>
                    <a:gd name="T27" fmla="*/ 2 h 15"/>
                    <a:gd name="T28" fmla="*/ 14 w 16"/>
                    <a:gd name="T29" fmla="*/ 3 h 15"/>
                    <a:gd name="T30" fmla="*/ 13 w 16"/>
                    <a:gd name="T31" fmla="*/ 3 h 15"/>
                    <a:gd name="T32" fmla="*/ 12 w 16"/>
                    <a:gd name="T33" fmla="*/ 4 h 15"/>
                    <a:gd name="T34" fmla="*/ 12 w 16"/>
                    <a:gd name="T35" fmla="*/ 5 h 15"/>
                    <a:gd name="T36" fmla="*/ 11 w 16"/>
                    <a:gd name="T37" fmla="*/ 6 h 15"/>
                    <a:gd name="T38" fmla="*/ 10 w 16"/>
                    <a:gd name="T39" fmla="*/ 6 h 15"/>
                    <a:gd name="T40" fmla="*/ 9 w 16"/>
                    <a:gd name="T41" fmla="*/ 6 h 15"/>
                    <a:gd name="T42" fmla="*/ 9 w 16"/>
                    <a:gd name="T43" fmla="*/ 6 h 15"/>
                    <a:gd name="T44" fmla="*/ 7 w 16"/>
                    <a:gd name="T45" fmla="*/ 5 h 15"/>
                    <a:gd name="T46" fmla="*/ 5 w 16"/>
                    <a:gd name="T47" fmla="*/ 4 h 15"/>
                    <a:gd name="T48" fmla="*/ 3 w 16"/>
                    <a:gd name="T49" fmla="*/ 3 h 15"/>
                    <a:gd name="T50" fmla="*/ 2 w 16"/>
                    <a:gd name="T51" fmla="*/ 3 h 15"/>
                    <a:gd name="T52" fmla="*/ 1 w 16"/>
                    <a:gd name="T53" fmla="*/ 3 h 15"/>
                    <a:gd name="T54" fmla="*/ 1 w 16"/>
                    <a:gd name="T55" fmla="*/ 2 h 15"/>
                    <a:gd name="T56" fmla="*/ 1 w 16"/>
                    <a:gd name="T57" fmla="*/ 1 h 15"/>
                    <a:gd name="T58" fmla="*/ 1 w 16"/>
                    <a:gd name="T59" fmla="*/ 1 h 15"/>
                    <a:gd name="T60" fmla="*/ 1 w 16"/>
                    <a:gd name="T61" fmla="*/ 2 h 15"/>
                    <a:gd name="T62" fmla="*/ 0 w 16"/>
                    <a:gd name="T63" fmla="*/ 1 h 15"/>
                    <a:gd name="T64" fmla="*/ 0 w 16"/>
                    <a:gd name="T65" fmla="*/ 2 h 15"/>
                    <a:gd name="T66" fmla="*/ 0 w 16"/>
                    <a:gd name="T67" fmla="*/ 3 h 15"/>
                    <a:gd name="T68" fmla="*/ 1 w 16"/>
                    <a:gd name="T69" fmla="*/ 4 h 15"/>
                    <a:gd name="T70" fmla="*/ 1 w 16"/>
                    <a:gd name="T71" fmla="*/ 5 h 15"/>
                    <a:gd name="T72" fmla="*/ 1 w 16"/>
                    <a:gd name="T73" fmla="*/ 6 h 15"/>
                    <a:gd name="T74" fmla="*/ 2 w 16"/>
                    <a:gd name="T75" fmla="*/ 7 h 15"/>
                    <a:gd name="T76" fmla="*/ 3 w 16"/>
                    <a:gd name="T77" fmla="*/ 8 h 15"/>
                    <a:gd name="T78" fmla="*/ 4 w 16"/>
                    <a:gd name="T79" fmla="*/ 9 h 15"/>
                    <a:gd name="T80" fmla="*/ 5 w 16"/>
                    <a:gd name="T81" fmla="*/ 9 h 15"/>
                    <a:gd name="T82" fmla="*/ 4 w 16"/>
                    <a:gd name="T83" fmla="*/ 11 h 15"/>
                    <a:gd name="T84" fmla="*/ 3 w 16"/>
                    <a:gd name="T85" fmla="*/ 13 h 15"/>
                    <a:gd name="T86" fmla="*/ 4 w 16"/>
                    <a:gd name="T87" fmla="*/ 14 h 15"/>
                    <a:gd name="T88" fmla="*/ 4 w 16"/>
                    <a:gd name="T89" fmla="*/ 15 h 15"/>
                    <a:gd name="T90" fmla="*/ 4 w 16"/>
                    <a:gd name="T91" fmla="*/ 14 h 15"/>
                    <a:gd name="T92" fmla="*/ 5 w 16"/>
                    <a:gd name="T93" fmla="*/ 13 h 15"/>
                    <a:gd name="T94" fmla="*/ 5 w 16"/>
                    <a:gd name="T95" fmla="*/ 13 h 15"/>
                    <a:gd name="T96" fmla="*/ 6 w 16"/>
                    <a:gd name="T97" fmla="*/ 13 h 15"/>
                    <a:gd name="T98" fmla="*/ 6 w 16"/>
                    <a:gd name="T99" fmla="*/ 12 h 15"/>
                    <a:gd name="T100" fmla="*/ 7 w 16"/>
                    <a:gd name="T101" fmla="*/ 12 h 15"/>
                    <a:gd name="T102" fmla="*/ 8 w 16"/>
                    <a:gd name="T103" fmla="*/ 12 h 15"/>
                    <a:gd name="T104" fmla="*/ 9 w 16"/>
                    <a:gd name="T105" fmla="*/ 11 h 15"/>
                    <a:gd name="T106" fmla="*/ 10 w 16"/>
                    <a:gd name="T107" fmla="*/ 10 h 15"/>
                    <a:gd name="T108" fmla="*/ 10 w 16"/>
                    <a:gd name="T109" fmla="*/ 10 h 15"/>
                    <a:gd name="T110" fmla="*/ 11 w 16"/>
                    <a:gd name="T111" fmla="*/ 9 h 15"/>
                    <a:gd name="T112" fmla="*/ 11 w 16"/>
                    <a:gd name="T113" fmla="*/ 8 h 15"/>
                    <a:gd name="T114" fmla="*/ 12 w 16"/>
                    <a:gd name="T115" fmla="*/ 7 h 15"/>
                    <a:gd name="T116" fmla="*/ 13 w 16"/>
                    <a:gd name="T117" fmla="*/ 6 h 15"/>
                    <a:gd name="T118" fmla="*/ 13 w 16"/>
                    <a:gd name="T119" fmla="*/ 6 h 15"/>
                    <a:gd name="T120" fmla="*/ 15 w 16"/>
                    <a:gd name="T121" fmla="*/ 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" h="15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lose/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lose/>
                      <a:moveTo>
                        <a:pt x="15" y="4"/>
                      </a:move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3" y="4"/>
                        <a:pt x="12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1" y="5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6" name="Freeform 733">
                  <a:extLst>
                    <a:ext uri="{FF2B5EF4-FFF2-40B4-BE49-F238E27FC236}">
                      <a16:creationId xmlns="" xmlns:a16="http://schemas.microsoft.com/office/drawing/2014/main" id="{041B9A6F-4FA7-C64B-AB59-82079E1449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294938" y="6000750"/>
                  <a:ext cx="38100" cy="41275"/>
                </a:xfrm>
                <a:custGeom>
                  <a:avLst/>
                  <a:gdLst>
                    <a:gd name="T0" fmla="*/ 8 w 9"/>
                    <a:gd name="T1" fmla="*/ 1 h 10"/>
                    <a:gd name="T2" fmla="*/ 8 w 9"/>
                    <a:gd name="T3" fmla="*/ 0 h 10"/>
                    <a:gd name="T4" fmla="*/ 8 w 9"/>
                    <a:gd name="T5" fmla="*/ 0 h 10"/>
                    <a:gd name="T6" fmla="*/ 9 w 9"/>
                    <a:gd name="T7" fmla="*/ 1 h 10"/>
                    <a:gd name="T8" fmla="*/ 9 w 9"/>
                    <a:gd name="T9" fmla="*/ 1 h 10"/>
                    <a:gd name="T10" fmla="*/ 9 w 9"/>
                    <a:gd name="T11" fmla="*/ 2 h 10"/>
                    <a:gd name="T12" fmla="*/ 9 w 9"/>
                    <a:gd name="T13" fmla="*/ 2 h 10"/>
                    <a:gd name="T14" fmla="*/ 8 w 9"/>
                    <a:gd name="T15" fmla="*/ 1 h 10"/>
                    <a:gd name="T16" fmla="*/ 6 w 9"/>
                    <a:gd name="T17" fmla="*/ 1 h 10"/>
                    <a:gd name="T18" fmla="*/ 6 w 9"/>
                    <a:gd name="T19" fmla="*/ 1 h 10"/>
                    <a:gd name="T20" fmla="*/ 5 w 9"/>
                    <a:gd name="T21" fmla="*/ 6 h 10"/>
                    <a:gd name="T22" fmla="*/ 5 w 9"/>
                    <a:gd name="T23" fmla="*/ 6 h 10"/>
                    <a:gd name="T24" fmla="*/ 5 w 9"/>
                    <a:gd name="T25" fmla="*/ 5 h 10"/>
                    <a:gd name="T26" fmla="*/ 5 w 9"/>
                    <a:gd name="T27" fmla="*/ 6 h 10"/>
                    <a:gd name="T28" fmla="*/ 5 w 9"/>
                    <a:gd name="T29" fmla="*/ 3 h 10"/>
                    <a:gd name="T30" fmla="*/ 5 w 9"/>
                    <a:gd name="T31" fmla="*/ 3 h 10"/>
                    <a:gd name="T32" fmla="*/ 6 w 9"/>
                    <a:gd name="T33" fmla="*/ 6 h 10"/>
                    <a:gd name="T34" fmla="*/ 7 w 9"/>
                    <a:gd name="T35" fmla="*/ 6 h 10"/>
                    <a:gd name="T36" fmla="*/ 7 w 9"/>
                    <a:gd name="T37" fmla="*/ 6 h 10"/>
                    <a:gd name="T38" fmla="*/ 6 w 9"/>
                    <a:gd name="T39" fmla="*/ 6 h 10"/>
                    <a:gd name="T40" fmla="*/ 6 w 9"/>
                    <a:gd name="T41" fmla="*/ 6 h 10"/>
                    <a:gd name="T42" fmla="*/ 7 w 9"/>
                    <a:gd name="T43" fmla="*/ 7 h 10"/>
                    <a:gd name="T44" fmla="*/ 7 w 9"/>
                    <a:gd name="T45" fmla="*/ 6 h 10"/>
                    <a:gd name="T46" fmla="*/ 4 w 9"/>
                    <a:gd name="T47" fmla="*/ 4 h 10"/>
                    <a:gd name="T48" fmla="*/ 5 w 9"/>
                    <a:gd name="T49" fmla="*/ 10 h 10"/>
                    <a:gd name="T50" fmla="*/ 6 w 9"/>
                    <a:gd name="T51" fmla="*/ 9 h 10"/>
                    <a:gd name="T52" fmla="*/ 7 w 9"/>
                    <a:gd name="T53" fmla="*/ 9 h 10"/>
                    <a:gd name="T54" fmla="*/ 8 w 9"/>
                    <a:gd name="T55" fmla="*/ 8 h 10"/>
                    <a:gd name="T56" fmla="*/ 7 w 9"/>
                    <a:gd name="T57" fmla="*/ 7 h 10"/>
                    <a:gd name="T58" fmla="*/ 6 w 9"/>
                    <a:gd name="T59" fmla="*/ 7 h 10"/>
                    <a:gd name="T60" fmla="*/ 5 w 9"/>
                    <a:gd name="T61" fmla="*/ 7 h 10"/>
                    <a:gd name="T62" fmla="*/ 5 w 9"/>
                    <a:gd name="T63" fmla="*/ 7 h 10"/>
                    <a:gd name="T64" fmla="*/ 4 w 9"/>
                    <a:gd name="T65" fmla="*/ 6 h 10"/>
                    <a:gd name="T66" fmla="*/ 4 w 9"/>
                    <a:gd name="T67" fmla="*/ 6 h 10"/>
                    <a:gd name="T68" fmla="*/ 4 w 9"/>
                    <a:gd name="T69" fmla="*/ 6 h 10"/>
                    <a:gd name="T70" fmla="*/ 4 w 9"/>
                    <a:gd name="T71" fmla="*/ 4 h 10"/>
                    <a:gd name="T72" fmla="*/ 4 w 9"/>
                    <a:gd name="T73" fmla="*/ 4 h 10"/>
                    <a:gd name="T74" fmla="*/ 4 w 9"/>
                    <a:gd name="T75" fmla="*/ 3 h 10"/>
                    <a:gd name="T76" fmla="*/ 4 w 9"/>
                    <a:gd name="T77" fmla="*/ 3 h 10"/>
                    <a:gd name="T78" fmla="*/ 5 w 9"/>
                    <a:gd name="T79" fmla="*/ 2 h 10"/>
                    <a:gd name="T80" fmla="*/ 4 w 9"/>
                    <a:gd name="T81" fmla="*/ 2 h 10"/>
                    <a:gd name="T82" fmla="*/ 4 w 9"/>
                    <a:gd name="T83" fmla="*/ 2 h 10"/>
                    <a:gd name="T84" fmla="*/ 3 w 9"/>
                    <a:gd name="T85" fmla="*/ 1 h 10"/>
                    <a:gd name="T86" fmla="*/ 2 w 9"/>
                    <a:gd name="T87" fmla="*/ 1 h 10"/>
                    <a:gd name="T88" fmla="*/ 1 w 9"/>
                    <a:gd name="T89" fmla="*/ 2 h 10"/>
                    <a:gd name="T90" fmla="*/ 1 w 9"/>
                    <a:gd name="T91" fmla="*/ 2 h 10"/>
                    <a:gd name="T92" fmla="*/ 2 w 9"/>
                    <a:gd name="T93" fmla="*/ 3 h 10"/>
                    <a:gd name="T94" fmla="*/ 2 w 9"/>
                    <a:gd name="T95" fmla="*/ 3 h 10"/>
                    <a:gd name="T96" fmla="*/ 1 w 9"/>
                    <a:gd name="T97" fmla="*/ 4 h 10"/>
                    <a:gd name="T98" fmla="*/ 1 w 9"/>
                    <a:gd name="T99" fmla="*/ 3 h 10"/>
                    <a:gd name="T100" fmla="*/ 0 w 9"/>
                    <a:gd name="T101" fmla="*/ 3 h 10"/>
                    <a:gd name="T102" fmla="*/ 2 w 9"/>
                    <a:gd name="T103" fmla="*/ 6 h 10"/>
                    <a:gd name="T104" fmla="*/ 2 w 9"/>
                    <a:gd name="T105" fmla="*/ 8 h 10"/>
                    <a:gd name="T106" fmla="*/ 3 w 9"/>
                    <a:gd name="T107" fmla="*/ 8 h 10"/>
                    <a:gd name="T108" fmla="*/ 4 w 9"/>
                    <a:gd name="T109" fmla="*/ 7 h 10"/>
                    <a:gd name="T110" fmla="*/ 4 w 9"/>
                    <a:gd name="T111" fmla="*/ 8 h 10"/>
                    <a:gd name="T112" fmla="*/ 5 w 9"/>
                    <a:gd name="T113" fmla="*/ 8 h 10"/>
                    <a:gd name="T114" fmla="*/ 4 w 9"/>
                    <a:gd name="T115" fmla="*/ 8 h 10"/>
                    <a:gd name="T116" fmla="*/ 3 w 9"/>
                    <a:gd name="T117" fmla="*/ 9 h 10"/>
                    <a:gd name="T118" fmla="*/ 3 w 9"/>
                    <a:gd name="T119" fmla="*/ 8 h 10"/>
                    <a:gd name="T120" fmla="*/ 3 w 9"/>
                    <a:gd name="T121" fmla="*/ 8 h 10"/>
                    <a:gd name="T122" fmla="*/ 4 w 9"/>
                    <a:gd name="T12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9" h="10"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9" y="0"/>
                        <a:pt x="8" y="0"/>
                        <a:pt x="8" y="0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lose/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lose/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lose/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7" y="6"/>
                      </a:move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lose/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lose/>
                      <a:moveTo>
                        <a:pt x="4" y="9"/>
                      </a:move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2"/>
                        <a:pt x="5" y="3"/>
                        <a:pt x="5" y="2"/>
                      </a:cubicBezTo>
                      <a:cubicBezTo>
                        <a:pt x="5" y="2"/>
                        <a:pt x="5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3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lnTo>
                        <a:pt x="4" y="9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27" name="Freeform 734">
                  <a:extLst>
                    <a:ext uri="{FF2B5EF4-FFF2-40B4-BE49-F238E27FC236}">
                      <a16:creationId xmlns="" xmlns:a16="http://schemas.microsoft.com/office/drawing/2014/main" id="{2E0B5A11-0D36-F14A-8ED2-18D2DC141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253663" y="5942013"/>
                  <a:ext cx="53975" cy="69850"/>
                </a:xfrm>
                <a:custGeom>
                  <a:avLst/>
                  <a:gdLst>
                    <a:gd name="T0" fmla="*/ 13 w 13"/>
                    <a:gd name="T1" fmla="*/ 15 h 17"/>
                    <a:gd name="T2" fmla="*/ 13 w 13"/>
                    <a:gd name="T3" fmla="*/ 14 h 17"/>
                    <a:gd name="T4" fmla="*/ 12 w 13"/>
                    <a:gd name="T5" fmla="*/ 12 h 17"/>
                    <a:gd name="T6" fmla="*/ 11 w 13"/>
                    <a:gd name="T7" fmla="*/ 11 h 17"/>
                    <a:gd name="T8" fmla="*/ 12 w 13"/>
                    <a:gd name="T9" fmla="*/ 12 h 17"/>
                    <a:gd name="T10" fmla="*/ 12 w 13"/>
                    <a:gd name="T11" fmla="*/ 10 h 17"/>
                    <a:gd name="T12" fmla="*/ 12 w 13"/>
                    <a:gd name="T13" fmla="*/ 10 h 17"/>
                    <a:gd name="T14" fmla="*/ 12 w 13"/>
                    <a:gd name="T15" fmla="*/ 9 h 17"/>
                    <a:gd name="T16" fmla="*/ 11 w 13"/>
                    <a:gd name="T17" fmla="*/ 8 h 17"/>
                    <a:gd name="T18" fmla="*/ 11 w 13"/>
                    <a:gd name="T19" fmla="*/ 7 h 17"/>
                    <a:gd name="T20" fmla="*/ 10 w 13"/>
                    <a:gd name="T21" fmla="*/ 7 h 17"/>
                    <a:gd name="T22" fmla="*/ 10 w 13"/>
                    <a:gd name="T23" fmla="*/ 7 h 17"/>
                    <a:gd name="T24" fmla="*/ 10 w 13"/>
                    <a:gd name="T25" fmla="*/ 8 h 17"/>
                    <a:gd name="T26" fmla="*/ 10 w 13"/>
                    <a:gd name="T27" fmla="*/ 7 h 17"/>
                    <a:gd name="T28" fmla="*/ 9 w 13"/>
                    <a:gd name="T29" fmla="*/ 7 h 17"/>
                    <a:gd name="T30" fmla="*/ 9 w 13"/>
                    <a:gd name="T31" fmla="*/ 6 h 17"/>
                    <a:gd name="T32" fmla="*/ 9 w 13"/>
                    <a:gd name="T33" fmla="*/ 6 h 17"/>
                    <a:gd name="T34" fmla="*/ 8 w 13"/>
                    <a:gd name="T35" fmla="*/ 5 h 17"/>
                    <a:gd name="T36" fmla="*/ 7 w 13"/>
                    <a:gd name="T37" fmla="*/ 5 h 17"/>
                    <a:gd name="T38" fmla="*/ 6 w 13"/>
                    <a:gd name="T39" fmla="*/ 5 h 17"/>
                    <a:gd name="T40" fmla="*/ 6 w 13"/>
                    <a:gd name="T41" fmla="*/ 5 h 17"/>
                    <a:gd name="T42" fmla="*/ 5 w 13"/>
                    <a:gd name="T43" fmla="*/ 5 h 17"/>
                    <a:gd name="T44" fmla="*/ 5 w 13"/>
                    <a:gd name="T45" fmla="*/ 4 h 17"/>
                    <a:gd name="T46" fmla="*/ 4 w 13"/>
                    <a:gd name="T47" fmla="*/ 4 h 17"/>
                    <a:gd name="T48" fmla="*/ 4 w 13"/>
                    <a:gd name="T49" fmla="*/ 5 h 17"/>
                    <a:gd name="T50" fmla="*/ 4 w 13"/>
                    <a:gd name="T51" fmla="*/ 4 h 17"/>
                    <a:gd name="T52" fmla="*/ 3 w 13"/>
                    <a:gd name="T53" fmla="*/ 3 h 17"/>
                    <a:gd name="T54" fmla="*/ 2 w 13"/>
                    <a:gd name="T55" fmla="*/ 2 h 17"/>
                    <a:gd name="T56" fmla="*/ 2 w 13"/>
                    <a:gd name="T57" fmla="*/ 2 h 17"/>
                    <a:gd name="T58" fmla="*/ 2 w 13"/>
                    <a:gd name="T59" fmla="*/ 2 h 17"/>
                    <a:gd name="T60" fmla="*/ 2 w 13"/>
                    <a:gd name="T61" fmla="*/ 1 h 17"/>
                    <a:gd name="T62" fmla="*/ 2 w 13"/>
                    <a:gd name="T63" fmla="*/ 1 h 17"/>
                    <a:gd name="T64" fmla="*/ 2 w 13"/>
                    <a:gd name="T65" fmla="*/ 0 h 17"/>
                    <a:gd name="T66" fmla="*/ 0 w 13"/>
                    <a:gd name="T67" fmla="*/ 0 h 17"/>
                    <a:gd name="T68" fmla="*/ 1 w 13"/>
                    <a:gd name="T69" fmla="*/ 2 h 17"/>
                    <a:gd name="T70" fmla="*/ 3 w 13"/>
                    <a:gd name="T71" fmla="*/ 4 h 17"/>
                    <a:gd name="T72" fmla="*/ 3 w 13"/>
                    <a:gd name="T73" fmla="*/ 6 h 17"/>
                    <a:gd name="T74" fmla="*/ 4 w 13"/>
                    <a:gd name="T75" fmla="*/ 8 h 17"/>
                    <a:gd name="T76" fmla="*/ 4 w 13"/>
                    <a:gd name="T77" fmla="*/ 9 h 17"/>
                    <a:gd name="T78" fmla="*/ 5 w 13"/>
                    <a:gd name="T79" fmla="*/ 9 h 17"/>
                    <a:gd name="T80" fmla="*/ 6 w 13"/>
                    <a:gd name="T81" fmla="*/ 8 h 17"/>
                    <a:gd name="T82" fmla="*/ 5 w 13"/>
                    <a:gd name="T83" fmla="*/ 9 h 17"/>
                    <a:gd name="T84" fmla="*/ 5 w 13"/>
                    <a:gd name="T85" fmla="*/ 10 h 17"/>
                    <a:gd name="T86" fmla="*/ 7 w 13"/>
                    <a:gd name="T87" fmla="*/ 13 h 17"/>
                    <a:gd name="T88" fmla="*/ 10 w 13"/>
                    <a:gd name="T89" fmla="*/ 16 h 17"/>
                    <a:gd name="T90" fmla="*/ 9 w 13"/>
                    <a:gd name="T91" fmla="*/ 14 h 17"/>
                    <a:gd name="T92" fmla="*/ 10 w 13"/>
                    <a:gd name="T93" fmla="*/ 15 h 17"/>
                    <a:gd name="T94" fmla="*/ 11 w 13"/>
                    <a:gd name="T95" fmla="*/ 15 h 17"/>
                    <a:gd name="T96" fmla="*/ 11 w 13"/>
                    <a:gd name="T97" fmla="*/ 15 h 17"/>
                    <a:gd name="T98" fmla="*/ 11 w 13"/>
                    <a:gd name="T99" fmla="*/ 15 h 17"/>
                    <a:gd name="T100" fmla="*/ 12 w 13"/>
                    <a:gd name="T10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3" h="17">
                      <a:moveTo>
                        <a:pt x="12" y="15"/>
                      </a:move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3"/>
                        <a:pt x="12" y="13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2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1" y="9"/>
                        <a:pt x="11" y="9"/>
                      </a:cubicBezTo>
                      <a:cubicBezTo>
                        <a:pt x="11" y="9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2" y="8"/>
                      </a:cubicBezTo>
                      <a:cubicBezTo>
                        <a:pt x="11" y="8"/>
                        <a:pt x="11" y="8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7"/>
                        <a:pt x="9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7"/>
                        <a:pt x="10" y="7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cubicBezTo>
                        <a:pt x="7" y="5"/>
                        <a:pt x="8" y="5"/>
                        <a:pt x="7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5" y="5"/>
                      </a:cubicBezTo>
                      <a:cubicBezTo>
                        <a:pt x="5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6"/>
                        <a:pt x="4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7" y="12"/>
                        <a:pt x="7" y="13"/>
                      </a:cubicBezTo>
                      <a:cubicBezTo>
                        <a:pt x="8" y="13"/>
                        <a:pt x="8" y="14"/>
                        <a:pt x="9" y="15"/>
                      </a:cubicBezTo>
                      <a:cubicBezTo>
                        <a:pt x="9" y="15"/>
                        <a:pt x="9" y="16"/>
                        <a:pt x="9" y="16"/>
                      </a:cubicBezTo>
                      <a:cubicBezTo>
                        <a:pt x="9" y="17"/>
                        <a:pt x="9" y="17"/>
                        <a:pt x="10" y="17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9" y="15"/>
                        <a:pt x="9" y="15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5"/>
                        <a:pt x="9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0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ubicBezTo>
                        <a:pt x="10" y="14"/>
                        <a:pt x="11" y="14"/>
                        <a:pt x="11" y="14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6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2" y="16"/>
                        <a:pt x="12" y="16"/>
                      </a:cubicBezTo>
                      <a:cubicBezTo>
                        <a:pt x="12" y="16"/>
                        <a:pt x="12" y="15"/>
                        <a:pt x="12" y="1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7" name="Group 942">
                <a:extLst>
                  <a:ext uri="{FF2B5EF4-FFF2-40B4-BE49-F238E27FC236}">
                    <a16:creationId xmlns="" xmlns:a16="http://schemas.microsoft.com/office/drawing/2014/main" id="{2FF449FD-B1CA-7E4C-97D9-D1A8E2387F72}"/>
                  </a:ext>
                </a:extLst>
              </p:cNvPr>
              <p:cNvGrpSpPr/>
              <p:nvPr/>
            </p:nvGrpSpPr>
            <p:grpSpPr>
              <a:xfrm>
                <a:off x="9766300" y="5083175"/>
                <a:ext cx="736600" cy="474663"/>
                <a:chOff x="9766300" y="5083175"/>
                <a:chExt cx="736600" cy="474663"/>
              </a:xfrm>
              <a:grpFill/>
            </p:grpSpPr>
            <p:sp>
              <p:nvSpPr>
                <p:cNvPr id="307" name="Freeform 695">
                  <a:extLst>
                    <a:ext uri="{FF2B5EF4-FFF2-40B4-BE49-F238E27FC236}">
                      <a16:creationId xmlns="" xmlns:a16="http://schemas.microsoft.com/office/drawing/2014/main" id="{25D96C9D-DB85-884A-8C88-F519300864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079038" y="5270500"/>
                  <a:ext cx="95250" cy="212725"/>
                </a:xfrm>
                <a:custGeom>
                  <a:avLst/>
                  <a:gdLst>
                    <a:gd name="T0" fmla="*/ 2 w 23"/>
                    <a:gd name="T1" fmla="*/ 15 h 51"/>
                    <a:gd name="T2" fmla="*/ 3 w 23"/>
                    <a:gd name="T3" fmla="*/ 13 h 51"/>
                    <a:gd name="T4" fmla="*/ 4 w 23"/>
                    <a:gd name="T5" fmla="*/ 16 h 51"/>
                    <a:gd name="T6" fmla="*/ 4 w 23"/>
                    <a:gd name="T7" fmla="*/ 18 h 51"/>
                    <a:gd name="T8" fmla="*/ 1 w 23"/>
                    <a:gd name="T9" fmla="*/ 18 h 51"/>
                    <a:gd name="T10" fmla="*/ 0 w 23"/>
                    <a:gd name="T11" fmla="*/ 14 h 51"/>
                    <a:gd name="T12" fmla="*/ 0 w 23"/>
                    <a:gd name="T13" fmla="*/ 11 h 51"/>
                    <a:gd name="T14" fmla="*/ 8 w 23"/>
                    <a:gd name="T15" fmla="*/ 24 h 51"/>
                    <a:gd name="T16" fmla="*/ 7 w 23"/>
                    <a:gd name="T17" fmla="*/ 22 h 51"/>
                    <a:gd name="T18" fmla="*/ 5 w 23"/>
                    <a:gd name="T19" fmla="*/ 20 h 51"/>
                    <a:gd name="T20" fmla="*/ 5 w 23"/>
                    <a:gd name="T21" fmla="*/ 22 h 51"/>
                    <a:gd name="T22" fmla="*/ 6 w 23"/>
                    <a:gd name="T23" fmla="*/ 24 h 51"/>
                    <a:gd name="T24" fmla="*/ 7 w 23"/>
                    <a:gd name="T25" fmla="*/ 24 h 51"/>
                    <a:gd name="T26" fmla="*/ 13 w 23"/>
                    <a:gd name="T27" fmla="*/ 32 h 51"/>
                    <a:gd name="T28" fmla="*/ 11 w 23"/>
                    <a:gd name="T29" fmla="*/ 33 h 51"/>
                    <a:gd name="T30" fmla="*/ 12 w 23"/>
                    <a:gd name="T31" fmla="*/ 33 h 51"/>
                    <a:gd name="T32" fmla="*/ 14 w 23"/>
                    <a:gd name="T33" fmla="*/ 33 h 51"/>
                    <a:gd name="T34" fmla="*/ 18 w 23"/>
                    <a:gd name="T35" fmla="*/ 41 h 51"/>
                    <a:gd name="T36" fmla="*/ 17 w 23"/>
                    <a:gd name="T37" fmla="*/ 40 h 51"/>
                    <a:gd name="T38" fmla="*/ 18 w 23"/>
                    <a:gd name="T39" fmla="*/ 42 h 51"/>
                    <a:gd name="T40" fmla="*/ 9 w 23"/>
                    <a:gd name="T41" fmla="*/ 23 h 51"/>
                    <a:gd name="T42" fmla="*/ 11 w 23"/>
                    <a:gd name="T43" fmla="*/ 22 h 51"/>
                    <a:gd name="T44" fmla="*/ 20 w 23"/>
                    <a:gd name="T45" fmla="*/ 46 h 51"/>
                    <a:gd name="T46" fmla="*/ 18 w 23"/>
                    <a:gd name="T47" fmla="*/ 45 h 51"/>
                    <a:gd name="T48" fmla="*/ 20 w 23"/>
                    <a:gd name="T49" fmla="*/ 46 h 51"/>
                    <a:gd name="T50" fmla="*/ 11 w 23"/>
                    <a:gd name="T51" fmla="*/ 19 h 51"/>
                    <a:gd name="T52" fmla="*/ 11 w 23"/>
                    <a:gd name="T53" fmla="*/ 21 h 51"/>
                    <a:gd name="T54" fmla="*/ 11 w 23"/>
                    <a:gd name="T55" fmla="*/ 19 h 51"/>
                    <a:gd name="T56" fmla="*/ 12 w 23"/>
                    <a:gd name="T57" fmla="*/ 26 h 51"/>
                    <a:gd name="T58" fmla="*/ 12 w 23"/>
                    <a:gd name="T59" fmla="*/ 26 h 51"/>
                    <a:gd name="T60" fmla="*/ 11 w 23"/>
                    <a:gd name="T61" fmla="*/ 25 h 51"/>
                    <a:gd name="T62" fmla="*/ 6 w 23"/>
                    <a:gd name="T63" fmla="*/ 6 h 51"/>
                    <a:gd name="T64" fmla="*/ 6 w 23"/>
                    <a:gd name="T65" fmla="*/ 5 h 51"/>
                    <a:gd name="T66" fmla="*/ 9 w 23"/>
                    <a:gd name="T67" fmla="*/ 17 h 51"/>
                    <a:gd name="T68" fmla="*/ 8 w 23"/>
                    <a:gd name="T69" fmla="*/ 17 h 51"/>
                    <a:gd name="T70" fmla="*/ 10 w 23"/>
                    <a:gd name="T71" fmla="*/ 15 h 51"/>
                    <a:gd name="T72" fmla="*/ 11 w 23"/>
                    <a:gd name="T73" fmla="*/ 17 h 51"/>
                    <a:gd name="T74" fmla="*/ 10 w 23"/>
                    <a:gd name="T75" fmla="*/ 13 h 51"/>
                    <a:gd name="T76" fmla="*/ 7 w 23"/>
                    <a:gd name="T77" fmla="*/ 8 h 51"/>
                    <a:gd name="T78" fmla="*/ 23 w 23"/>
                    <a:gd name="T79" fmla="*/ 51 h 51"/>
                    <a:gd name="T80" fmla="*/ 4 w 23"/>
                    <a:gd name="T81" fmla="*/ 18 h 51"/>
                    <a:gd name="T82" fmla="*/ 4 w 23"/>
                    <a:gd name="T83" fmla="*/ 18 h 51"/>
                    <a:gd name="T84" fmla="*/ 5 w 23"/>
                    <a:gd name="T85" fmla="*/ 3 h 51"/>
                    <a:gd name="T86" fmla="*/ 13 w 23"/>
                    <a:gd name="T87" fmla="*/ 28 h 51"/>
                    <a:gd name="T88" fmla="*/ 11 w 23"/>
                    <a:gd name="T89" fmla="*/ 24 h 51"/>
                    <a:gd name="T90" fmla="*/ 7 w 23"/>
                    <a:gd name="T91" fmla="*/ 4 h 51"/>
                    <a:gd name="T92" fmla="*/ 0 w 23"/>
                    <a:gd name="T93" fmla="*/ 1 h 51"/>
                    <a:gd name="T94" fmla="*/ 12 w 23"/>
                    <a:gd name="T95" fmla="*/ 31 h 51"/>
                    <a:gd name="T96" fmla="*/ 13 w 23"/>
                    <a:gd name="T97" fmla="*/ 27 h 51"/>
                    <a:gd name="T98" fmla="*/ 12 w 23"/>
                    <a:gd name="T99" fmla="*/ 25 h 51"/>
                    <a:gd name="T100" fmla="*/ 10 w 23"/>
                    <a:gd name="T101" fmla="*/ 10 h 51"/>
                    <a:gd name="T102" fmla="*/ 1 w 23"/>
                    <a:gd name="T103" fmla="*/ 3 h 51"/>
                    <a:gd name="T104" fmla="*/ 7 w 23"/>
                    <a:gd name="T105" fmla="*/ 4 h 51"/>
                    <a:gd name="T106" fmla="*/ 0 w 23"/>
                    <a:gd name="T107" fmla="*/ 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3" h="51">
                      <a:moveTo>
                        <a:pt x="1" y="12"/>
                      </a:move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4"/>
                        <a:pt x="2" y="14"/>
                      </a:cubicBezTo>
                      <a:cubicBezTo>
                        <a:pt x="2" y="14"/>
                        <a:pt x="2" y="14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5"/>
                        <a:pt x="3" y="15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4"/>
                        <a:pt x="4" y="14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4" y="17"/>
                        <a:pt x="4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4" y="17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3" y="18"/>
                      </a:cubicBezTo>
                      <a:cubicBezTo>
                        <a:pt x="3" y="18"/>
                        <a:pt x="2" y="18"/>
                        <a:pt x="2" y="18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0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5"/>
                      </a:cubicBezTo>
                      <a:cubicBezTo>
                        <a:pt x="0" y="15"/>
                        <a:pt x="1" y="15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9" y="24"/>
                      </a:move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4"/>
                        <a:pt x="8" y="23"/>
                        <a:pt x="8" y="23"/>
                      </a:cubicBezTo>
                      <a:cubicBezTo>
                        <a:pt x="8" y="23"/>
                        <a:pt x="8" y="23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7" y="23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6" y="22"/>
                        <a:pt x="6" y="21"/>
                        <a:pt x="6" y="21"/>
                      </a:cubicBezTo>
                      <a:cubicBezTo>
                        <a:pt x="6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2"/>
                        <a:pt x="4" y="22"/>
                      </a:cubicBezTo>
                      <a:cubicBezTo>
                        <a:pt x="4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5" y="22"/>
                        <a:pt x="5" y="22"/>
                        <a:pt x="6" y="22"/>
                      </a:cubicBezTo>
                      <a:cubicBezTo>
                        <a:pt x="6" y="22"/>
                        <a:pt x="5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3"/>
                        <a:pt x="6" y="23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5"/>
                        <a:pt x="7" y="24"/>
                        <a:pt x="7" y="24"/>
                      </a:cubicBezTo>
                      <a:cubicBezTo>
                        <a:pt x="7" y="24"/>
                        <a:pt x="8" y="24"/>
                        <a:pt x="8" y="25"/>
                      </a:cubicBezTo>
                      <a:cubicBezTo>
                        <a:pt x="8" y="25"/>
                        <a:pt x="8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lose/>
                      <a:moveTo>
                        <a:pt x="14" y="33"/>
                      </a:moveTo>
                      <a:cubicBezTo>
                        <a:pt x="13" y="33"/>
                        <a:pt x="13" y="33"/>
                        <a:pt x="13" y="32"/>
                      </a:cubicBezTo>
                      <a:cubicBezTo>
                        <a:pt x="13" y="32"/>
                        <a:pt x="13" y="32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2" y="32"/>
                        <a:pt x="11" y="32"/>
                        <a:pt x="11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4"/>
                      </a:cubicBezTo>
                      <a:cubicBezTo>
                        <a:pt x="12" y="34"/>
                        <a:pt x="12" y="33"/>
                        <a:pt x="12" y="34"/>
                      </a:cubicBezTo>
                      <a:cubicBezTo>
                        <a:pt x="12" y="34"/>
                        <a:pt x="13" y="34"/>
                        <a:pt x="13" y="34"/>
                      </a:cubicBezTo>
                      <a:cubicBezTo>
                        <a:pt x="13" y="34"/>
                        <a:pt x="13" y="34"/>
                        <a:pt x="13" y="34"/>
                      </a:cubicBezTo>
                      <a:cubicBezTo>
                        <a:pt x="13" y="34"/>
                        <a:pt x="14" y="33"/>
                        <a:pt x="14" y="33"/>
                      </a:cubicBezTo>
                      <a:cubicBezTo>
                        <a:pt x="14" y="33"/>
                        <a:pt x="14" y="33"/>
                        <a:pt x="14" y="33"/>
                      </a:cubicBezTo>
                      <a:close/>
                      <a:moveTo>
                        <a:pt x="19" y="42"/>
                      </a:move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19" y="42"/>
                        <a:pt x="19" y="41"/>
                        <a:pt x="19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1"/>
                        <a:pt x="18" y="40"/>
                        <a:pt x="18" y="40"/>
                      </a:cubicBezTo>
                      <a:cubicBezTo>
                        <a:pt x="18" y="40"/>
                        <a:pt x="17" y="39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6" y="40"/>
                        <a:pt x="16" y="41"/>
                        <a:pt x="17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6" y="41"/>
                        <a:pt x="16" y="41"/>
                        <a:pt x="17" y="42"/>
                      </a:cubicBezTo>
                      <a:cubicBezTo>
                        <a:pt x="17" y="42"/>
                        <a:pt x="17" y="42"/>
                        <a:pt x="18" y="42"/>
                      </a:cubicBezTo>
                      <a:cubicBezTo>
                        <a:pt x="18" y="42"/>
                        <a:pt x="18" y="42"/>
                        <a:pt x="18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lose/>
                      <a:moveTo>
                        <a:pt x="10" y="22"/>
                      </a:moveTo>
                      <a:cubicBezTo>
                        <a:pt x="10" y="22"/>
                        <a:pt x="9" y="22"/>
                        <a:pt x="9" y="22"/>
                      </a:cubicBezTo>
                      <a:cubicBezTo>
                        <a:pt x="9" y="22"/>
                        <a:pt x="9" y="23"/>
                        <a:pt x="9" y="23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11" y="24"/>
                        <a:pt x="11" y="23"/>
                        <a:pt x="11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1" y="23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lose/>
                      <a:moveTo>
                        <a:pt x="20" y="46"/>
                      </a:moveTo>
                      <a:cubicBezTo>
                        <a:pt x="20" y="46"/>
                        <a:pt x="20" y="46"/>
                        <a:pt x="19" y="46"/>
                      </a:cubicBezTo>
                      <a:cubicBezTo>
                        <a:pt x="19" y="46"/>
                        <a:pt x="19" y="45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19" y="45"/>
                        <a:pt x="18" y="45"/>
                        <a:pt x="18" y="45"/>
                      </a:cubicBezTo>
                      <a:cubicBezTo>
                        <a:pt x="18" y="45"/>
                        <a:pt x="18" y="45"/>
                        <a:pt x="18" y="45"/>
                      </a:cubicBezTo>
                      <a:cubicBezTo>
                        <a:pt x="18" y="46"/>
                        <a:pt x="18" y="46"/>
                        <a:pt x="18" y="46"/>
                      </a:cubicBezTo>
                      <a:cubicBezTo>
                        <a:pt x="18" y="46"/>
                        <a:pt x="19" y="47"/>
                        <a:pt x="19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lose/>
                      <a:moveTo>
                        <a:pt x="11" y="17"/>
                      </a:move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7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20"/>
                        <a:pt x="12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11" y="18"/>
                        <a:pt x="11" y="18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lose/>
                      <a:moveTo>
                        <a:pt x="12" y="27"/>
                      </a:moveTo>
                      <a:cubicBezTo>
                        <a:pt x="12" y="27"/>
                        <a:pt x="12" y="27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2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6"/>
                        <a:pt x="13" y="26"/>
                      </a:cubicBezTo>
                      <a:cubicBezTo>
                        <a:pt x="12" y="27"/>
                        <a:pt x="12" y="26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1" y="27"/>
                        <a:pt x="11" y="27"/>
                        <a:pt x="12" y="27"/>
                      </a:cubicBezTo>
                      <a:close/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5"/>
                      </a:cubicBezTo>
                      <a:cubicBezTo>
                        <a:pt x="5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lose/>
                      <a:moveTo>
                        <a:pt x="8" y="17"/>
                      </a:moveTo>
                      <a:cubicBezTo>
                        <a:pt x="8" y="17"/>
                        <a:pt x="9" y="17"/>
                        <a:pt x="9" y="17"/>
                      </a:cubicBezTo>
                      <a:cubicBezTo>
                        <a:pt x="9" y="17"/>
                        <a:pt x="9" y="16"/>
                        <a:pt x="10" y="16"/>
                      </a:cubicBezTo>
                      <a:cubicBezTo>
                        <a:pt x="10" y="16"/>
                        <a:pt x="10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8" y="16"/>
                        <a:pt x="8" y="17"/>
                      </a:cubicBezTo>
                      <a:cubicBezTo>
                        <a:pt x="8" y="17"/>
                        <a:pt x="7" y="17"/>
                        <a:pt x="8" y="17"/>
                      </a:cubicBezTo>
                      <a:close/>
                      <a:moveTo>
                        <a:pt x="10" y="13"/>
                      </a:moveTo>
                      <a:cubicBezTo>
                        <a:pt x="10" y="13"/>
                        <a:pt x="10" y="13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5"/>
                      </a:cubicBezTo>
                      <a:cubicBezTo>
                        <a:pt x="10" y="15"/>
                        <a:pt x="10" y="15"/>
                        <a:pt x="11" y="15"/>
                      </a:cubicBezTo>
                      <a:cubicBezTo>
                        <a:pt x="11" y="15"/>
                        <a:pt x="10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4"/>
                        <a:pt x="10" y="14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lose/>
                      <a:moveTo>
                        <a:pt x="6" y="8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8"/>
                      </a:cubicBezTo>
                      <a:cubicBezTo>
                        <a:pt x="7" y="8"/>
                        <a:pt x="6" y="8"/>
                        <a:pt x="6" y="8"/>
                      </a:cubicBezTo>
                      <a:close/>
                      <a:moveTo>
                        <a:pt x="22" y="51"/>
                      </a:move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2" y="51"/>
                        <a:pt x="22" y="51"/>
                        <a:pt x="22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2" y="51"/>
                        <a:pt x="22" y="51"/>
                      </a:cubicBezTo>
                      <a:close/>
                      <a:moveTo>
                        <a:pt x="4" y="18"/>
                      </a:move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5" y="19"/>
                        <a:pt x="5" y="19"/>
                        <a:pt x="5" y="19"/>
                      </a:cubicBezTo>
                      <a:cubicBezTo>
                        <a:pt x="5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4" y="18"/>
                      </a:move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lose/>
                      <a:moveTo>
                        <a:pt x="5" y="4"/>
                      </a:move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lose/>
                      <a:moveTo>
                        <a:pt x="12" y="28"/>
                      </a:moveTo>
                      <a:cubicBezTo>
                        <a:pt x="12" y="28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3" y="28"/>
                        <a:pt x="13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lose/>
                      <a:moveTo>
                        <a:pt x="11" y="24"/>
                      </a:move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5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ubicBezTo>
                        <a:pt x="11" y="24"/>
                        <a:pt x="12" y="24"/>
                        <a:pt x="11" y="24"/>
                      </a:cubicBezTo>
                      <a:close/>
                      <a:moveTo>
                        <a:pt x="7" y="5"/>
                      </a:moveTo>
                      <a:cubicBezTo>
                        <a:pt x="8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lose/>
                      <a:moveTo>
                        <a:pt x="0" y="2"/>
                      </a:moveTo>
                      <a:cubicBezTo>
                        <a:pt x="0" y="2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lose/>
                      <a:moveTo>
                        <a:pt x="12" y="31"/>
                      </a:move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lose/>
                      <a:moveTo>
                        <a:pt x="13" y="27"/>
                      </a:move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4" y="27"/>
                        <a:pt x="14" y="27"/>
                        <a:pt x="13" y="27"/>
                      </a:cubicBezTo>
                      <a:close/>
                      <a:moveTo>
                        <a:pt x="12" y="25"/>
                      </a:moveTo>
                      <a:cubicBezTo>
                        <a:pt x="12" y="25"/>
                        <a:pt x="12" y="25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lose/>
                      <a:moveTo>
                        <a:pt x="10" y="10"/>
                      </a:move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lose/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lose/>
                      <a:moveTo>
                        <a:pt x="0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lose/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4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8" name="Freeform 696">
                  <a:extLst>
                    <a:ext uri="{FF2B5EF4-FFF2-40B4-BE49-F238E27FC236}">
                      <a16:creationId xmlns="" xmlns:a16="http://schemas.microsoft.com/office/drawing/2014/main" id="{AE4FFDE0-0B85-264A-8837-333D653FC5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766300" y="5083175"/>
                  <a:ext cx="325437" cy="150813"/>
                </a:xfrm>
                <a:custGeom>
                  <a:avLst/>
                  <a:gdLst>
                    <a:gd name="T0" fmla="*/ 30 w 78"/>
                    <a:gd name="T1" fmla="*/ 20 h 36"/>
                    <a:gd name="T2" fmla="*/ 29 w 78"/>
                    <a:gd name="T3" fmla="*/ 22 h 36"/>
                    <a:gd name="T4" fmla="*/ 35 w 78"/>
                    <a:gd name="T5" fmla="*/ 23 h 36"/>
                    <a:gd name="T6" fmla="*/ 36 w 78"/>
                    <a:gd name="T7" fmla="*/ 18 h 36"/>
                    <a:gd name="T8" fmla="*/ 34 w 78"/>
                    <a:gd name="T9" fmla="*/ 13 h 36"/>
                    <a:gd name="T10" fmla="*/ 37 w 78"/>
                    <a:gd name="T11" fmla="*/ 14 h 36"/>
                    <a:gd name="T12" fmla="*/ 38 w 78"/>
                    <a:gd name="T13" fmla="*/ 17 h 36"/>
                    <a:gd name="T14" fmla="*/ 39 w 78"/>
                    <a:gd name="T15" fmla="*/ 20 h 36"/>
                    <a:gd name="T16" fmla="*/ 41 w 78"/>
                    <a:gd name="T17" fmla="*/ 21 h 36"/>
                    <a:gd name="T18" fmla="*/ 25 w 78"/>
                    <a:gd name="T19" fmla="*/ 11 h 36"/>
                    <a:gd name="T20" fmla="*/ 21 w 78"/>
                    <a:gd name="T21" fmla="*/ 8 h 36"/>
                    <a:gd name="T22" fmla="*/ 19 w 78"/>
                    <a:gd name="T23" fmla="*/ 7 h 36"/>
                    <a:gd name="T24" fmla="*/ 19 w 78"/>
                    <a:gd name="T25" fmla="*/ 6 h 36"/>
                    <a:gd name="T26" fmla="*/ 21 w 78"/>
                    <a:gd name="T27" fmla="*/ 7 h 36"/>
                    <a:gd name="T28" fmla="*/ 24 w 78"/>
                    <a:gd name="T29" fmla="*/ 9 h 36"/>
                    <a:gd name="T30" fmla="*/ 28 w 78"/>
                    <a:gd name="T31" fmla="*/ 13 h 36"/>
                    <a:gd name="T32" fmla="*/ 27 w 78"/>
                    <a:gd name="T33" fmla="*/ 12 h 36"/>
                    <a:gd name="T34" fmla="*/ 6 w 78"/>
                    <a:gd name="T35" fmla="*/ 0 h 36"/>
                    <a:gd name="T36" fmla="*/ 11 w 78"/>
                    <a:gd name="T37" fmla="*/ 4 h 36"/>
                    <a:gd name="T38" fmla="*/ 14 w 78"/>
                    <a:gd name="T39" fmla="*/ 6 h 36"/>
                    <a:gd name="T40" fmla="*/ 11 w 78"/>
                    <a:gd name="T41" fmla="*/ 5 h 36"/>
                    <a:gd name="T42" fmla="*/ 45 w 78"/>
                    <a:gd name="T43" fmla="*/ 28 h 36"/>
                    <a:gd name="T44" fmla="*/ 41 w 78"/>
                    <a:gd name="T45" fmla="*/ 26 h 36"/>
                    <a:gd name="T46" fmla="*/ 40 w 78"/>
                    <a:gd name="T47" fmla="*/ 27 h 36"/>
                    <a:gd name="T48" fmla="*/ 42 w 78"/>
                    <a:gd name="T49" fmla="*/ 29 h 36"/>
                    <a:gd name="T50" fmla="*/ 16 w 78"/>
                    <a:gd name="T51" fmla="*/ 14 h 36"/>
                    <a:gd name="T52" fmla="*/ 13 w 78"/>
                    <a:gd name="T53" fmla="*/ 12 h 36"/>
                    <a:gd name="T54" fmla="*/ 11 w 78"/>
                    <a:gd name="T55" fmla="*/ 11 h 36"/>
                    <a:gd name="T56" fmla="*/ 14 w 78"/>
                    <a:gd name="T57" fmla="*/ 11 h 36"/>
                    <a:gd name="T58" fmla="*/ 8 w 78"/>
                    <a:gd name="T59" fmla="*/ 10 h 36"/>
                    <a:gd name="T60" fmla="*/ 8 w 78"/>
                    <a:gd name="T61" fmla="*/ 8 h 36"/>
                    <a:gd name="T62" fmla="*/ 17 w 78"/>
                    <a:gd name="T63" fmla="*/ 14 h 36"/>
                    <a:gd name="T64" fmla="*/ 17 w 78"/>
                    <a:gd name="T65" fmla="*/ 13 h 36"/>
                    <a:gd name="T66" fmla="*/ 12 w 78"/>
                    <a:gd name="T67" fmla="*/ 14 h 36"/>
                    <a:gd name="T68" fmla="*/ 1 w 78"/>
                    <a:gd name="T69" fmla="*/ 3 h 36"/>
                    <a:gd name="T70" fmla="*/ 32 w 78"/>
                    <a:gd name="T71" fmla="*/ 17 h 36"/>
                    <a:gd name="T72" fmla="*/ 28 w 78"/>
                    <a:gd name="T73" fmla="*/ 13 h 36"/>
                    <a:gd name="T74" fmla="*/ 13 w 78"/>
                    <a:gd name="T75" fmla="*/ 15 h 36"/>
                    <a:gd name="T76" fmla="*/ 32 w 78"/>
                    <a:gd name="T77" fmla="*/ 17 h 36"/>
                    <a:gd name="T78" fmla="*/ 0 w 78"/>
                    <a:gd name="T79" fmla="*/ 6 h 36"/>
                    <a:gd name="T80" fmla="*/ 3 w 78"/>
                    <a:gd name="T81" fmla="*/ 3 h 36"/>
                    <a:gd name="T82" fmla="*/ 10 w 78"/>
                    <a:gd name="T83" fmla="*/ 11 h 36"/>
                    <a:gd name="T84" fmla="*/ 24 w 78"/>
                    <a:gd name="T85" fmla="*/ 17 h 36"/>
                    <a:gd name="T86" fmla="*/ 42 w 78"/>
                    <a:gd name="T87" fmla="*/ 25 h 36"/>
                    <a:gd name="T88" fmla="*/ 31 w 78"/>
                    <a:gd name="T89" fmla="*/ 16 h 36"/>
                    <a:gd name="T90" fmla="*/ 30 w 78"/>
                    <a:gd name="T91" fmla="*/ 16 h 36"/>
                    <a:gd name="T92" fmla="*/ 13 w 78"/>
                    <a:gd name="T93" fmla="*/ 12 h 36"/>
                    <a:gd name="T94" fmla="*/ 2 w 78"/>
                    <a:gd name="T95" fmla="*/ 4 h 36"/>
                    <a:gd name="T96" fmla="*/ 36 w 78"/>
                    <a:gd name="T97" fmla="*/ 22 h 36"/>
                    <a:gd name="T98" fmla="*/ 21 w 78"/>
                    <a:gd name="T99" fmla="*/ 7 h 36"/>
                    <a:gd name="T100" fmla="*/ 13 w 78"/>
                    <a:gd name="T101" fmla="*/ 12 h 36"/>
                    <a:gd name="T102" fmla="*/ 27 w 78"/>
                    <a:gd name="T103" fmla="*/ 11 h 36"/>
                    <a:gd name="T104" fmla="*/ 22 w 78"/>
                    <a:gd name="T105" fmla="*/ 7 h 36"/>
                    <a:gd name="T106" fmla="*/ 30 w 78"/>
                    <a:gd name="T107" fmla="*/ 16 h 36"/>
                    <a:gd name="T108" fmla="*/ 24 w 78"/>
                    <a:gd name="T109" fmla="*/ 17 h 36"/>
                    <a:gd name="T110" fmla="*/ 43 w 78"/>
                    <a:gd name="T111" fmla="*/ 24 h 36"/>
                    <a:gd name="T112" fmla="*/ 12 w 78"/>
                    <a:gd name="T113" fmla="*/ 12 h 36"/>
                    <a:gd name="T114" fmla="*/ 30 w 78"/>
                    <a:gd name="T115" fmla="*/ 34 h 36"/>
                    <a:gd name="T116" fmla="*/ 34 w 78"/>
                    <a:gd name="T117" fmla="*/ 36 h 36"/>
                    <a:gd name="T118" fmla="*/ 70 w 78"/>
                    <a:gd name="T119" fmla="*/ 29 h 36"/>
                    <a:gd name="T120" fmla="*/ 77 w 78"/>
                    <a:gd name="T121" fmla="*/ 36 h 36"/>
                    <a:gd name="T122" fmla="*/ 70 w 78"/>
                    <a:gd name="T123" fmla="*/ 2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78" h="36">
                      <a:moveTo>
                        <a:pt x="36" y="22"/>
                      </a:moveTo>
                      <a:cubicBezTo>
                        <a:pt x="35" y="22"/>
                        <a:pt x="36" y="22"/>
                        <a:pt x="36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5" y="22"/>
                        <a:pt x="35" y="21"/>
                        <a:pt x="35" y="22"/>
                      </a:cubicBezTo>
                      <a:cubicBezTo>
                        <a:pt x="35" y="22"/>
                        <a:pt x="35" y="22"/>
                        <a:pt x="35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5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3" y="20"/>
                        <a:pt x="32" y="19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1" y="19"/>
                        <a:pt x="31" y="20"/>
                        <a:pt x="31" y="19"/>
                      </a:cubicBezTo>
                      <a:cubicBezTo>
                        <a:pt x="31" y="19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0" y="20"/>
                      </a:cubicBezTo>
                      <a:cubicBezTo>
                        <a:pt x="30" y="19"/>
                        <a:pt x="30" y="19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29" y="20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8" y="19"/>
                        <a:pt x="28" y="19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8" y="20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8" y="21"/>
                        <a:pt x="28" y="21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9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0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3" y="22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4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5" y="23"/>
                        <a:pt x="35" y="23"/>
                      </a:cubicBezTo>
                      <a:cubicBezTo>
                        <a:pt x="35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39" y="20"/>
                      </a:move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9"/>
                        <a:pt x="37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37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8"/>
                        <a:pt x="36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4" y="14"/>
                        <a:pt x="34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7" y="15"/>
                        <a:pt x="37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8" y="16"/>
                        <a:pt x="38" y="16"/>
                        <a:pt x="38" y="16"/>
                      </a:cubicBezTo>
                      <a:cubicBezTo>
                        <a:pt x="38" y="16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7"/>
                        <a:pt x="38" y="17"/>
                      </a:cubicBezTo>
                      <a:cubicBezTo>
                        <a:pt x="38" y="17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8" y="18"/>
                        <a:pt x="39" y="18"/>
                        <a:pt x="38" y="18"/>
                      </a:cubicBezTo>
                      <a:cubicBezTo>
                        <a:pt x="38" y="18"/>
                        <a:pt x="39" y="18"/>
                        <a:pt x="39" y="18"/>
                      </a:cubicBezTo>
                      <a:cubicBezTo>
                        <a:pt x="39" y="18"/>
                        <a:pt x="38" y="18"/>
                        <a:pt x="38" y="18"/>
                      </a:cubicBezTo>
                      <a:cubicBezTo>
                        <a:pt x="38" y="18"/>
                        <a:pt x="38" y="18"/>
                        <a:pt x="38" y="18"/>
                      </a:cubicBezTo>
                      <a:cubicBezTo>
                        <a:pt x="39" y="18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40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39" y="19"/>
                        <a:pt x="39" y="19"/>
                        <a:pt x="39" y="19"/>
                      </a:cubicBezTo>
                      <a:cubicBezTo>
                        <a:pt x="40" y="19"/>
                        <a:pt x="40" y="19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41" y="20"/>
                        <a:pt x="41" y="21"/>
                        <a:pt x="41" y="21"/>
                      </a:cubicBezTo>
                      <a:cubicBezTo>
                        <a:pt x="41" y="21"/>
                        <a:pt x="41" y="21"/>
                        <a:pt x="41" y="21"/>
                      </a:cubicBezTo>
                      <a:cubicBezTo>
                        <a:pt x="40" y="21"/>
                        <a:pt x="41" y="21"/>
                        <a:pt x="41" y="21"/>
                      </a:cubicBezTo>
                      <a:cubicBezTo>
                        <a:pt x="41" y="21"/>
                        <a:pt x="41" y="22"/>
                        <a:pt x="41" y="22"/>
                      </a:cubicBezTo>
                      <a:cubicBezTo>
                        <a:pt x="41" y="22"/>
                        <a:pt x="41" y="22"/>
                        <a:pt x="41" y="22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39" y="21"/>
                        <a:pt x="40" y="21"/>
                        <a:pt x="40" y="21"/>
                      </a:cubicBezTo>
                      <a:cubicBezTo>
                        <a:pt x="40" y="21"/>
                        <a:pt x="40" y="21"/>
                        <a:pt x="39" y="21"/>
                      </a:cubicBezTo>
                      <a:cubicBezTo>
                        <a:pt x="39" y="21"/>
                        <a:pt x="39" y="21"/>
                        <a:pt x="39" y="21"/>
                      </a:cubicBezTo>
                      <a:cubicBezTo>
                        <a:pt x="39" y="21"/>
                        <a:pt x="39" y="21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lose/>
                      <a:moveTo>
                        <a:pt x="27" y="12"/>
                      </a:move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5" y="12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4" y="10"/>
                      </a:cubicBezTo>
                      <a:cubicBezTo>
                        <a:pt x="24" y="11"/>
                        <a:pt x="24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2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9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1" y="8"/>
                        <a:pt x="20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7"/>
                        <a:pt x="20" y="8"/>
                        <a:pt x="20" y="8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6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4" y="9"/>
                        <a:pt x="24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2"/>
                        <a:pt x="28" y="12"/>
                      </a:cubicBezTo>
                      <a:cubicBezTo>
                        <a:pt x="28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8" y="12"/>
                        <a:pt x="28" y="13"/>
                        <a:pt x="28" y="13"/>
                      </a:cubicBezTo>
                      <a:cubicBezTo>
                        <a:pt x="28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8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8" y="4"/>
                      </a:cubicBezTo>
                      <a:cubicBezTo>
                        <a:pt x="8" y="4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2"/>
                        <a:pt x="8" y="2"/>
                      </a:cubicBezTo>
                      <a:cubicBezTo>
                        <a:pt x="8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2" y="4"/>
                      </a:cubicBezTo>
                      <a:cubicBezTo>
                        <a:pt x="12" y="4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1" y="5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6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close/>
                      <a:moveTo>
                        <a:pt x="46" y="29"/>
                      </a:move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9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7"/>
                        <a:pt x="45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2" y="27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5"/>
                        <a:pt x="41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39" y="25"/>
                        <a:pt x="39" y="25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6"/>
                        <a:pt x="40" y="26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8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2" y="28"/>
                      </a:cubicBezTo>
                      <a:cubicBezTo>
                        <a:pt x="42" y="28"/>
                        <a:pt x="42" y="28"/>
                        <a:pt x="41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8"/>
                        <a:pt x="42" y="28"/>
                        <a:pt x="42" y="28"/>
                      </a:cubicBezTo>
                      <a:cubicBezTo>
                        <a:pt x="42" y="29"/>
                        <a:pt x="42" y="28"/>
                        <a:pt x="42" y="28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3" y="29"/>
                        <a:pt x="43" y="29"/>
                        <a:pt x="43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lose/>
                      <a:moveTo>
                        <a:pt x="16" y="14"/>
                      </a:moveTo>
                      <a:cubicBezTo>
                        <a:pt x="16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4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2"/>
                      </a:cubicBezTo>
                      <a:cubicBezTo>
                        <a:pt x="14" y="13"/>
                        <a:pt x="14" y="12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6" y="12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lose/>
                      <a:moveTo>
                        <a:pt x="8" y="9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6" y="8"/>
                        <a:pt x="7" y="8"/>
                        <a:pt x="7" y="8"/>
                      </a:cubicBezTo>
                      <a:cubicBezTo>
                        <a:pt x="6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lose/>
                      <a:moveTo>
                        <a:pt x="10" y="11"/>
                      </a:move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9" y="10"/>
                        <a:pt x="9" y="10"/>
                        <a:pt x="9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lose/>
                      <a:moveTo>
                        <a:pt x="17" y="14"/>
                      </a:move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3"/>
                      </a:cubicBezTo>
                      <a:cubicBezTo>
                        <a:pt x="16" y="14"/>
                        <a:pt x="16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3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7" y="14"/>
                      </a:cubicBezTo>
                      <a:close/>
                      <a:moveTo>
                        <a:pt x="12" y="14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3"/>
                      </a:cubicBez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3" y="13"/>
                      </a:cubicBezTo>
                      <a:cubicBezTo>
                        <a:pt x="13" y="13"/>
                        <a:pt x="13" y="13"/>
                        <a:pt x="12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8" y="13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7" y="14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7" y="11"/>
                      </a:move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lose/>
                      <a:moveTo>
                        <a:pt x="14" y="15"/>
                      </a:move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lose/>
                      <a:moveTo>
                        <a:pt x="32" y="18"/>
                      </a:move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1" y="18"/>
                        <a:pt x="31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3" y="17"/>
                        <a:pt x="33" y="17"/>
                      </a:cubicBezTo>
                      <a:cubicBezTo>
                        <a:pt x="33" y="17"/>
                        <a:pt x="33" y="17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3" y="18"/>
                        <a:pt x="33" y="18"/>
                      </a:cubicBezTo>
                      <a:cubicBezTo>
                        <a:pt x="33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5"/>
                        <a:pt x="18" y="16"/>
                        <a:pt x="18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6"/>
                      </a:cubicBezTo>
                      <a:close/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lose/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4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lose/>
                      <a:moveTo>
                        <a:pt x="11" y="12"/>
                      </a:move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0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lose/>
                      <a:moveTo>
                        <a:pt x="44" y="22"/>
                      </a:moveTo>
                      <a:cubicBezTo>
                        <a:pt x="44" y="22"/>
                        <a:pt x="43" y="22"/>
                        <a:pt x="44" y="22"/>
                      </a:cubicBezTo>
                      <a:cubicBezTo>
                        <a:pt x="44" y="23"/>
                        <a:pt x="44" y="23"/>
                        <a:pt x="43" y="23"/>
                      </a:cubicBezTo>
                      <a:cubicBezTo>
                        <a:pt x="43" y="23"/>
                        <a:pt x="43" y="23"/>
                        <a:pt x="43" y="23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43" y="22"/>
                        <a:pt x="43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3" y="22"/>
                        <a:pt x="44" y="22"/>
                        <a:pt x="44" y="22"/>
                      </a:cubicBezTo>
                      <a:close/>
                      <a:moveTo>
                        <a:pt x="25" y="17"/>
                      </a:moveTo>
                      <a:cubicBezTo>
                        <a:pt x="25" y="17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4" y="18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8"/>
                        <a:pt x="24" y="17"/>
                      </a:cubicBezTo>
                      <a:cubicBezTo>
                        <a:pt x="24" y="17"/>
                        <a:pt x="24" y="17"/>
                        <a:pt x="24" y="18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4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42" y="26"/>
                      </a:move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lose/>
                      <a:moveTo>
                        <a:pt x="9" y="10"/>
                      </a:moveTo>
                      <a:cubicBezTo>
                        <a:pt x="9" y="10"/>
                        <a:pt x="9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10"/>
                        <a:pt x="9" y="10"/>
                      </a:cubicBezTo>
                      <a:close/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8"/>
                      </a:cubicBezTo>
                      <a:close/>
                      <a:moveTo>
                        <a:pt x="7" y="9"/>
                      </a:move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6" y="9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0" y="17"/>
                        <a:pt x="30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35" y="12"/>
                      </a:moveTo>
                      <a:cubicBezTo>
                        <a:pt x="35" y="12"/>
                        <a:pt x="36" y="12"/>
                        <a:pt x="36" y="12"/>
                      </a:cubicBezTo>
                      <a:cubicBezTo>
                        <a:pt x="36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9" y="33"/>
                      </a:moveTo>
                      <a:cubicBezTo>
                        <a:pt x="29" y="33"/>
                        <a:pt x="29" y="33"/>
                        <a:pt x="28" y="32"/>
                      </a:cubicBezTo>
                      <a:cubicBezTo>
                        <a:pt x="29" y="32"/>
                        <a:pt x="29" y="32"/>
                        <a:pt x="29" y="33"/>
                      </a:cubicBezTo>
                      <a:close/>
                      <a:moveTo>
                        <a:pt x="34" y="9"/>
                      </a:move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lose/>
                      <a:moveTo>
                        <a:pt x="47" y="29"/>
                      </a:move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7" y="12"/>
                      </a:move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2" y="7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4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19" y="15"/>
                      </a:moveTo>
                      <a:cubicBezTo>
                        <a:pt x="19" y="15"/>
                        <a:pt x="19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lose/>
                      <a:moveTo>
                        <a:pt x="36" y="22"/>
                      </a:move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24" y="18"/>
                      </a:move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7" y="6"/>
                        <a:pt x="17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17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7" y="6"/>
                      </a:cubicBezTo>
                      <a:cubicBezTo>
                        <a:pt x="17" y="6"/>
                        <a:pt x="17" y="6"/>
                        <a:pt x="17" y="6"/>
                      </a:cubicBezTo>
                      <a:close/>
                      <a:moveTo>
                        <a:pt x="21" y="7"/>
                      </a:move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lose/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25" y="17"/>
                      </a:move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lose/>
                      <a:moveTo>
                        <a:pt x="13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lose/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lose/>
                      <a:moveTo>
                        <a:pt x="40" y="27"/>
                      </a:move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lose/>
                      <a:moveTo>
                        <a:pt x="47" y="30"/>
                      </a:move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lose/>
                      <a:moveTo>
                        <a:pt x="41" y="25"/>
                      </a:move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lose/>
                      <a:moveTo>
                        <a:pt x="27" y="11"/>
                      </a:move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lose/>
                      <a:moveTo>
                        <a:pt x="43" y="25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18" y="14"/>
                      </a:move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8" y="14"/>
                        <a:pt x="18" y="15"/>
                        <a:pt x="18" y="15"/>
                      </a:cubicBezTo>
                      <a:cubicBezTo>
                        <a:pt x="18" y="15"/>
                        <a:pt x="18" y="14"/>
                        <a:pt x="18" y="14"/>
                      </a:cubicBezTo>
                      <a:close/>
                      <a:moveTo>
                        <a:pt x="29" y="13"/>
                      </a:move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lose/>
                      <a:moveTo>
                        <a:pt x="22" y="7"/>
                      </a:move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lose/>
                      <a:moveTo>
                        <a:pt x="27" y="10"/>
                      </a:move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lose/>
                      <a:moveTo>
                        <a:pt x="16" y="6"/>
                      </a:move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lose/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lose/>
                      <a:moveTo>
                        <a:pt x="14" y="11"/>
                      </a:move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lose/>
                      <a:moveTo>
                        <a:pt x="26" y="18"/>
                      </a:move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6" y="18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8"/>
                      </a:cubicBezTo>
                      <a:close/>
                      <a:moveTo>
                        <a:pt x="30" y="16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0" y="8"/>
                      </a:moveTo>
                      <a:cubicBezTo>
                        <a:pt x="21" y="8"/>
                        <a:pt x="21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lose/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24" y="17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lose/>
                      <a:moveTo>
                        <a:pt x="18" y="6"/>
                      </a:move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8" y="5"/>
                        <a:pt x="18" y="6"/>
                        <a:pt x="18" y="6"/>
                      </a:cubicBezTo>
                      <a:close/>
                      <a:moveTo>
                        <a:pt x="34" y="12"/>
                      </a:move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ubicBezTo>
                        <a:pt x="34" y="12"/>
                        <a:pt x="34" y="12"/>
                        <a:pt x="34" y="12"/>
                      </a:cubicBezTo>
                      <a:close/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lose/>
                      <a:moveTo>
                        <a:pt x="38" y="20"/>
                      </a:move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lose/>
                      <a:moveTo>
                        <a:pt x="43" y="24"/>
                      </a:move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ubicBezTo>
                        <a:pt x="43" y="24"/>
                        <a:pt x="43" y="24"/>
                        <a:pt x="43" y="24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18" y="15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lose/>
                      <a:moveTo>
                        <a:pt x="14" y="12"/>
                      </a:move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lose/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lose/>
                      <a:moveTo>
                        <a:pt x="12" y="12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2" y="35"/>
                      </a:cubicBezTo>
                      <a:cubicBezTo>
                        <a:pt x="32" y="35"/>
                        <a:pt x="32" y="35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3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4"/>
                        <a:pt x="30" y="34"/>
                        <a:pt x="30" y="34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0" y="34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1" y="35"/>
                        <a:pt x="31" y="35"/>
                      </a:cubicBezTo>
                      <a:cubicBezTo>
                        <a:pt x="31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3" y="35"/>
                        <a:pt x="33" y="35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5" y="36"/>
                        <a:pt x="34" y="36"/>
                        <a:pt x="34" y="36"/>
                      </a:cubicBezTo>
                      <a:close/>
                      <a:moveTo>
                        <a:pt x="34" y="36"/>
                      </a:move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4" y="35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ubicBezTo>
                        <a:pt x="34" y="36"/>
                        <a:pt x="34" y="36"/>
                        <a:pt x="34" y="36"/>
                      </a:cubicBezTo>
                      <a:close/>
                      <a:moveTo>
                        <a:pt x="69" y="29"/>
                      </a:move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8"/>
                        <a:pt x="70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28"/>
                        <a:pt x="72" y="28"/>
                        <a:pt x="72" y="28"/>
                      </a:cubicBezTo>
                      <a:cubicBezTo>
                        <a:pt x="72" y="28"/>
                        <a:pt x="72" y="28"/>
                        <a:pt x="72" y="28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1" y="29"/>
                        <a:pt x="70" y="29"/>
                        <a:pt x="70" y="29"/>
                      </a:cubicBezTo>
                      <a:cubicBezTo>
                        <a:pt x="70" y="30"/>
                        <a:pt x="70" y="30"/>
                        <a:pt x="70" y="29"/>
                      </a:cubicBezTo>
                      <a:cubicBezTo>
                        <a:pt x="70" y="30"/>
                        <a:pt x="70" y="30"/>
                        <a:pt x="70" y="30"/>
                      </a:cubicBezTo>
                      <a:cubicBezTo>
                        <a:pt x="70" y="30"/>
                        <a:pt x="70" y="29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lose/>
                      <a:moveTo>
                        <a:pt x="77" y="35"/>
                      </a:move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8" y="35"/>
                        <a:pt x="78" y="35"/>
                        <a:pt x="78" y="36"/>
                      </a:cubicBezTo>
                      <a:cubicBezTo>
                        <a:pt x="78" y="36"/>
                        <a:pt x="77" y="36"/>
                        <a:pt x="77" y="36"/>
                      </a:cubicBezTo>
                      <a:cubicBezTo>
                        <a:pt x="77" y="36"/>
                        <a:pt x="77" y="36"/>
                        <a:pt x="77" y="36"/>
                      </a:cubicBezTo>
                      <a:cubicBezTo>
                        <a:pt x="77" y="36"/>
                        <a:pt x="77" y="35"/>
                        <a:pt x="77" y="35"/>
                      </a:cubicBezTo>
                      <a:close/>
                      <a:moveTo>
                        <a:pt x="74" y="32"/>
                      </a:moveTo>
                      <a:cubicBezTo>
                        <a:pt x="74" y="32"/>
                        <a:pt x="74" y="32"/>
                        <a:pt x="75" y="32"/>
                      </a:cubicBezTo>
                      <a:cubicBezTo>
                        <a:pt x="75" y="32"/>
                        <a:pt x="75" y="32"/>
                        <a:pt x="75" y="33"/>
                      </a:cubicBezTo>
                      <a:cubicBezTo>
                        <a:pt x="75" y="33"/>
                        <a:pt x="75" y="33"/>
                        <a:pt x="75" y="33"/>
                      </a:cubicBezTo>
                      <a:cubicBezTo>
                        <a:pt x="74" y="33"/>
                        <a:pt x="74" y="33"/>
                        <a:pt x="74" y="32"/>
                      </a:cubicBezTo>
                      <a:close/>
                      <a:moveTo>
                        <a:pt x="73" y="26"/>
                      </a:move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4" y="26"/>
                        <a:pt x="74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lose/>
                      <a:moveTo>
                        <a:pt x="71" y="29"/>
                      </a:moveTo>
                      <a:cubicBezTo>
                        <a:pt x="71" y="29"/>
                        <a:pt x="72" y="29"/>
                        <a:pt x="72" y="29"/>
                      </a:cubicBezTo>
                      <a:cubicBezTo>
                        <a:pt x="72" y="29"/>
                        <a:pt x="72" y="29"/>
                        <a:pt x="71" y="29"/>
                      </a:cubicBezTo>
                      <a:close/>
                      <a:moveTo>
                        <a:pt x="70" y="29"/>
                      </a:move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8"/>
                        <a:pt x="70" y="28"/>
                        <a:pt x="70" y="28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close/>
                      <a:moveTo>
                        <a:pt x="70" y="26"/>
                      </a:move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0" y="26"/>
                        <a:pt x="70" y="2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9" name="Freeform 735">
                  <a:extLst>
                    <a:ext uri="{FF2B5EF4-FFF2-40B4-BE49-F238E27FC236}">
                      <a16:creationId xmlns="" xmlns:a16="http://schemas.microsoft.com/office/drawing/2014/main" id="{3AD57428-0A8A-D74C-B555-97850206FE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996488" y="5462588"/>
                  <a:ext cx="128587" cy="95250"/>
                </a:xfrm>
                <a:custGeom>
                  <a:avLst/>
                  <a:gdLst>
                    <a:gd name="T0" fmla="*/ 24 w 31"/>
                    <a:gd name="T1" fmla="*/ 11 h 23"/>
                    <a:gd name="T2" fmla="*/ 24 w 31"/>
                    <a:gd name="T3" fmla="*/ 9 h 23"/>
                    <a:gd name="T4" fmla="*/ 23 w 31"/>
                    <a:gd name="T5" fmla="*/ 9 h 23"/>
                    <a:gd name="T6" fmla="*/ 25 w 31"/>
                    <a:gd name="T7" fmla="*/ 9 h 23"/>
                    <a:gd name="T8" fmla="*/ 26 w 31"/>
                    <a:gd name="T9" fmla="*/ 11 h 23"/>
                    <a:gd name="T10" fmla="*/ 26 w 31"/>
                    <a:gd name="T11" fmla="*/ 22 h 23"/>
                    <a:gd name="T12" fmla="*/ 26 w 31"/>
                    <a:gd name="T13" fmla="*/ 22 h 23"/>
                    <a:gd name="T14" fmla="*/ 20 w 31"/>
                    <a:gd name="T15" fmla="*/ 8 h 23"/>
                    <a:gd name="T16" fmla="*/ 6 w 31"/>
                    <a:gd name="T17" fmla="*/ 11 h 23"/>
                    <a:gd name="T18" fmla="*/ 6 w 31"/>
                    <a:gd name="T19" fmla="*/ 11 h 23"/>
                    <a:gd name="T20" fmla="*/ 16 w 31"/>
                    <a:gd name="T21" fmla="*/ 19 h 23"/>
                    <a:gd name="T22" fmla="*/ 0 w 31"/>
                    <a:gd name="T23" fmla="*/ 2 h 23"/>
                    <a:gd name="T24" fmla="*/ 14 w 31"/>
                    <a:gd name="T25" fmla="*/ 17 h 23"/>
                    <a:gd name="T26" fmla="*/ 22 w 31"/>
                    <a:gd name="T27" fmla="*/ 22 h 23"/>
                    <a:gd name="T28" fmla="*/ 4 w 31"/>
                    <a:gd name="T29" fmla="*/ 5 h 23"/>
                    <a:gd name="T30" fmla="*/ 4 w 31"/>
                    <a:gd name="T31" fmla="*/ 5 h 23"/>
                    <a:gd name="T32" fmla="*/ 8 w 31"/>
                    <a:gd name="T33" fmla="*/ 12 h 23"/>
                    <a:gd name="T34" fmla="*/ 10 w 31"/>
                    <a:gd name="T35" fmla="*/ 14 h 23"/>
                    <a:gd name="T36" fmla="*/ 2 w 31"/>
                    <a:gd name="T37" fmla="*/ 4 h 23"/>
                    <a:gd name="T38" fmla="*/ 22 w 31"/>
                    <a:gd name="T39" fmla="*/ 21 h 23"/>
                    <a:gd name="T40" fmla="*/ 21 w 31"/>
                    <a:gd name="T41" fmla="*/ 21 h 23"/>
                    <a:gd name="T42" fmla="*/ 20 w 31"/>
                    <a:gd name="T43" fmla="*/ 20 h 23"/>
                    <a:gd name="T44" fmla="*/ 19 w 31"/>
                    <a:gd name="T45" fmla="*/ 20 h 23"/>
                    <a:gd name="T46" fmla="*/ 19 w 31"/>
                    <a:gd name="T47" fmla="*/ 20 h 23"/>
                    <a:gd name="T48" fmla="*/ 17 w 31"/>
                    <a:gd name="T49" fmla="*/ 19 h 23"/>
                    <a:gd name="T50" fmla="*/ 16 w 31"/>
                    <a:gd name="T51" fmla="*/ 18 h 23"/>
                    <a:gd name="T52" fmla="*/ 14 w 31"/>
                    <a:gd name="T53" fmla="*/ 16 h 23"/>
                    <a:gd name="T54" fmla="*/ 13 w 31"/>
                    <a:gd name="T55" fmla="*/ 17 h 23"/>
                    <a:gd name="T56" fmla="*/ 12 w 31"/>
                    <a:gd name="T57" fmla="*/ 15 h 23"/>
                    <a:gd name="T58" fmla="*/ 9 w 31"/>
                    <a:gd name="T59" fmla="*/ 13 h 23"/>
                    <a:gd name="T60" fmla="*/ 9 w 31"/>
                    <a:gd name="T61" fmla="*/ 13 h 23"/>
                    <a:gd name="T62" fmla="*/ 7 w 31"/>
                    <a:gd name="T63" fmla="*/ 11 h 23"/>
                    <a:gd name="T64" fmla="*/ 7 w 31"/>
                    <a:gd name="T65" fmla="*/ 10 h 23"/>
                    <a:gd name="T66" fmla="*/ 5 w 31"/>
                    <a:gd name="T67" fmla="*/ 9 h 23"/>
                    <a:gd name="T68" fmla="*/ 4 w 31"/>
                    <a:gd name="T69" fmla="*/ 7 h 23"/>
                    <a:gd name="T70" fmla="*/ 3 w 31"/>
                    <a:gd name="T71" fmla="*/ 6 h 23"/>
                    <a:gd name="T72" fmla="*/ 3 w 31"/>
                    <a:gd name="T73" fmla="*/ 5 h 23"/>
                    <a:gd name="T74" fmla="*/ 3 w 31"/>
                    <a:gd name="T75" fmla="*/ 5 h 23"/>
                    <a:gd name="T76" fmla="*/ 5 w 31"/>
                    <a:gd name="T77" fmla="*/ 6 h 23"/>
                    <a:gd name="T78" fmla="*/ 7 w 31"/>
                    <a:gd name="T79" fmla="*/ 7 h 23"/>
                    <a:gd name="T80" fmla="*/ 11 w 31"/>
                    <a:gd name="T81" fmla="*/ 10 h 23"/>
                    <a:gd name="T82" fmla="*/ 13 w 31"/>
                    <a:gd name="T83" fmla="*/ 12 h 23"/>
                    <a:gd name="T84" fmla="*/ 15 w 31"/>
                    <a:gd name="T85" fmla="*/ 14 h 23"/>
                    <a:gd name="T86" fmla="*/ 16 w 31"/>
                    <a:gd name="T87" fmla="*/ 14 h 23"/>
                    <a:gd name="T88" fmla="*/ 18 w 31"/>
                    <a:gd name="T89" fmla="*/ 15 h 23"/>
                    <a:gd name="T90" fmla="*/ 20 w 31"/>
                    <a:gd name="T91" fmla="*/ 17 h 23"/>
                    <a:gd name="T92" fmla="*/ 23 w 31"/>
                    <a:gd name="T93" fmla="*/ 19 h 23"/>
                    <a:gd name="T94" fmla="*/ 1 w 31"/>
                    <a:gd name="T95" fmla="*/ 4 h 23"/>
                    <a:gd name="T96" fmla="*/ 0 w 31"/>
                    <a:gd name="T97" fmla="*/ 1 h 23"/>
                    <a:gd name="T98" fmla="*/ 31 w 31"/>
                    <a:gd name="T99" fmla="*/ 14 h 23"/>
                    <a:gd name="T100" fmla="*/ 28 w 31"/>
                    <a:gd name="T101" fmla="*/ 14 h 23"/>
                    <a:gd name="T102" fmla="*/ 30 w 31"/>
                    <a:gd name="T103" fmla="*/ 16 h 23"/>
                    <a:gd name="T104" fmla="*/ 20 w 31"/>
                    <a:gd name="T105" fmla="*/ 7 h 23"/>
                    <a:gd name="T106" fmla="*/ 20 w 31"/>
                    <a:gd name="T107" fmla="*/ 7 h 23"/>
                    <a:gd name="T108" fmla="*/ 16 w 31"/>
                    <a:gd name="T109" fmla="*/ 18 h 23"/>
                    <a:gd name="T110" fmla="*/ 16 w 31"/>
                    <a:gd name="T111" fmla="*/ 19 h 23"/>
                    <a:gd name="T112" fmla="*/ 16 w 31"/>
                    <a:gd name="T113" fmla="*/ 18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1" h="23">
                      <a:moveTo>
                        <a:pt x="26" y="12"/>
                      </a:move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3" y="11"/>
                        <a:pt x="23" y="11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8"/>
                        <a:pt x="24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1"/>
                        <a:pt x="26" y="11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lose/>
                      <a:moveTo>
                        <a:pt x="26" y="22"/>
                      </a:move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3"/>
                        <a:pt x="26" y="23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6" y="23"/>
                        <a:pt x="27" y="23"/>
                        <a:pt x="27" y="23"/>
                      </a:cubicBezTo>
                      <a:cubicBezTo>
                        <a:pt x="27" y="23"/>
                        <a:pt x="27" y="22"/>
                        <a:pt x="26" y="22"/>
                      </a:cubicBezTo>
                      <a:close/>
                      <a:moveTo>
                        <a:pt x="20" y="9"/>
                      </a:move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7"/>
                      </a:cubicBezTo>
                      <a:cubicBezTo>
                        <a:pt x="20" y="8"/>
                        <a:pt x="20" y="8"/>
                        <a:pt x="20" y="9"/>
                      </a:cubicBezTo>
                      <a:close/>
                      <a:moveTo>
                        <a:pt x="6" y="11"/>
                      </a:moveTo>
                      <a:cubicBezTo>
                        <a:pt x="6" y="11"/>
                        <a:pt x="6" y="10"/>
                        <a:pt x="6" y="11"/>
                      </a:cubicBezTo>
                      <a:cubicBezTo>
                        <a:pt x="6" y="11"/>
                        <a:pt x="6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7" y="11"/>
                        <a:pt x="6" y="11"/>
                        <a:pt x="6" y="11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6" y="19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lose/>
                      <a:moveTo>
                        <a:pt x="14" y="17"/>
                      </a:moveTo>
                      <a:cubicBezTo>
                        <a:pt x="14" y="17"/>
                        <a:pt x="14" y="16"/>
                        <a:pt x="14" y="16"/>
                      </a:cubicBezTo>
                      <a:cubicBezTo>
                        <a:pt x="14" y="16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lose/>
                      <a:moveTo>
                        <a:pt x="22" y="21"/>
                      </a:moveTo>
                      <a:cubicBezTo>
                        <a:pt x="22" y="21"/>
                        <a:pt x="21" y="21"/>
                        <a:pt x="21" y="21"/>
                      </a:cubicBezTo>
                      <a:cubicBezTo>
                        <a:pt x="21" y="22"/>
                        <a:pt x="21" y="22"/>
                        <a:pt x="22" y="22"/>
                      </a:cubicBezTo>
                      <a:cubicBezTo>
                        <a:pt x="22" y="22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lose/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4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lose/>
                      <a:moveTo>
                        <a:pt x="8" y="12"/>
                      </a:moveTo>
                      <a:cubicBezTo>
                        <a:pt x="7" y="12"/>
                        <a:pt x="8" y="12"/>
                        <a:pt x="8" y="12"/>
                      </a:cubicBezTo>
                      <a:cubicBezTo>
                        <a:pt x="8" y="12"/>
                        <a:pt x="7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5"/>
                        <a:pt x="10" y="15"/>
                      </a:cubicBezTo>
                      <a:cubicBezTo>
                        <a:pt x="10" y="15"/>
                        <a:pt x="10" y="14"/>
                        <a:pt x="10" y="14"/>
                      </a:cubicBezTo>
                      <a:close/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lose/>
                      <a:moveTo>
                        <a:pt x="23" y="21"/>
                      </a:move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1"/>
                      </a:cubicBezTo>
                      <a:cubicBezTo>
                        <a:pt x="21" y="21"/>
                        <a:pt x="21" y="21"/>
                        <a:pt x="21" y="20"/>
                      </a:cubicBezTo>
                      <a:cubicBezTo>
                        <a:pt x="21" y="20"/>
                        <a:pt x="21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19" y="20"/>
                        <a:pt x="20" y="20"/>
                        <a:pt x="20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19"/>
                        <a:pt x="18" y="20"/>
                        <a:pt x="18" y="19"/>
                      </a:cubicBezTo>
                      <a:cubicBezTo>
                        <a:pt x="18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7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7"/>
                        <a:pt x="14" y="17"/>
                        <a:pt x="14" y="17"/>
                      </a:cubicBezTo>
                      <a:cubicBezTo>
                        <a:pt x="15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3" y="16"/>
                        <a:pt x="13" y="16"/>
                        <a:pt x="14" y="16"/>
                      </a:cubicBezTo>
                      <a:cubicBezTo>
                        <a:pt x="14" y="16"/>
                        <a:pt x="14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8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7" y="11"/>
                        <a:pt x="7" y="11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4" y="8"/>
                        <a:pt x="4" y="8"/>
                      </a:cubicBezTo>
                      <a:cubicBezTo>
                        <a:pt x="4" y="8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7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4"/>
                      </a:cubicBezTo>
                      <a:cubicBezTo>
                        <a:pt x="3" y="4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7"/>
                        <a:pt x="7" y="7"/>
                      </a:cubicBezTo>
                      <a:cubicBezTo>
                        <a:pt x="7" y="7"/>
                        <a:pt x="8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9"/>
                        <a:pt x="11" y="9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4" y="12"/>
                        <a:pt x="13" y="12"/>
                        <a:pt x="13" y="12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4" y="13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5" y="13"/>
                        <a:pt x="15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5"/>
                        <a:pt x="16" y="15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7" y="14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9" y="16"/>
                        <a:pt x="19" y="16"/>
                      </a:cubicBezTo>
                      <a:cubicBezTo>
                        <a:pt x="19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2" y="18"/>
                      </a:cubicBezTo>
                      <a:cubicBezTo>
                        <a:pt x="22" y="18"/>
                        <a:pt x="22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20"/>
                        <a:pt x="23" y="20"/>
                        <a:pt x="23" y="21"/>
                      </a:cubicBezTo>
                      <a:close/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lose/>
                      <a:moveTo>
                        <a:pt x="0" y="1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  <a:moveTo>
                        <a:pt x="31" y="14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4"/>
                        <a:pt x="29" y="14"/>
                        <a:pt x="30" y="14"/>
                      </a:cubicBezTo>
                      <a:cubicBezTo>
                        <a:pt x="30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9" y="14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0" y="15"/>
                      </a:cubicBezTo>
                      <a:cubicBezTo>
                        <a:pt x="31" y="15"/>
                        <a:pt x="30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lose/>
                      <a:moveTo>
                        <a:pt x="20" y="7"/>
                      </a:moveTo>
                      <a:cubicBezTo>
                        <a:pt x="21" y="7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6"/>
                        <a:pt x="20" y="6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  <a:moveTo>
                        <a:pt x="16" y="19"/>
                      </a:move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lose/>
                      <a:moveTo>
                        <a:pt x="16" y="18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10" name="Freeform 736">
                  <a:extLst>
                    <a:ext uri="{FF2B5EF4-FFF2-40B4-BE49-F238E27FC236}">
                      <a16:creationId xmlns="" xmlns:a16="http://schemas.microsoft.com/office/drawing/2014/main" id="{B1772F75-947D-294F-99B6-7C9324BD58E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10374313" y="5362575"/>
                  <a:ext cx="128587" cy="92075"/>
                </a:xfrm>
                <a:custGeom>
                  <a:avLst/>
                  <a:gdLst>
                    <a:gd name="T0" fmla="*/ 9 w 31"/>
                    <a:gd name="T1" fmla="*/ 20 h 22"/>
                    <a:gd name="T2" fmla="*/ 7 w 31"/>
                    <a:gd name="T3" fmla="*/ 21 h 22"/>
                    <a:gd name="T4" fmla="*/ 9 w 31"/>
                    <a:gd name="T5" fmla="*/ 20 h 22"/>
                    <a:gd name="T6" fmla="*/ 11 w 31"/>
                    <a:gd name="T7" fmla="*/ 14 h 22"/>
                    <a:gd name="T8" fmla="*/ 9 w 31"/>
                    <a:gd name="T9" fmla="*/ 14 h 22"/>
                    <a:gd name="T10" fmla="*/ 6 w 31"/>
                    <a:gd name="T11" fmla="*/ 15 h 22"/>
                    <a:gd name="T12" fmla="*/ 2 w 31"/>
                    <a:gd name="T13" fmla="*/ 13 h 22"/>
                    <a:gd name="T14" fmla="*/ 3 w 31"/>
                    <a:gd name="T15" fmla="*/ 11 h 22"/>
                    <a:gd name="T16" fmla="*/ 5 w 31"/>
                    <a:gd name="T17" fmla="*/ 9 h 22"/>
                    <a:gd name="T18" fmla="*/ 7 w 31"/>
                    <a:gd name="T19" fmla="*/ 9 h 22"/>
                    <a:gd name="T20" fmla="*/ 9 w 31"/>
                    <a:gd name="T21" fmla="*/ 9 h 22"/>
                    <a:gd name="T22" fmla="*/ 11 w 31"/>
                    <a:gd name="T23" fmla="*/ 12 h 22"/>
                    <a:gd name="T24" fmla="*/ 15 w 31"/>
                    <a:gd name="T25" fmla="*/ 13 h 22"/>
                    <a:gd name="T26" fmla="*/ 18 w 31"/>
                    <a:gd name="T27" fmla="*/ 4 h 22"/>
                    <a:gd name="T28" fmla="*/ 16 w 31"/>
                    <a:gd name="T29" fmla="*/ 4 h 22"/>
                    <a:gd name="T30" fmla="*/ 14 w 31"/>
                    <a:gd name="T31" fmla="*/ 6 h 22"/>
                    <a:gd name="T32" fmla="*/ 12 w 31"/>
                    <a:gd name="T33" fmla="*/ 6 h 22"/>
                    <a:gd name="T34" fmla="*/ 11 w 31"/>
                    <a:gd name="T35" fmla="*/ 4 h 22"/>
                    <a:gd name="T36" fmla="*/ 12 w 31"/>
                    <a:gd name="T37" fmla="*/ 3 h 22"/>
                    <a:gd name="T38" fmla="*/ 14 w 31"/>
                    <a:gd name="T39" fmla="*/ 2 h 22"/>
                    <a:gd name="T40" fmla="*/ 17 w 31"/>
                    <a:gd name="T41" fmla="*/ 1 h 22"/>
                    <a:gd name="T42" fmla="*/ 18 w 31"/>
                    <a:gd name="T43" fmla="*/ 1 h 22"/>
                    <a:gd name="T44" fmla="*/ 19 w 31"/>
                    <a:gd name="T45" fmla="*/ 0 h 22"/>
                    <a:gd name="T46" fmla="*/ 19 w 31"/>
                    <a:gd name="T47" fmla="*/ 1 h 22"/>
                    <a:gd name="T48" fmla="*/ 17 w 31"/>
                    <a:gd name="T49" fmla="*/ 4 h 22"/>
                    <a:gd name="T50" fmla="*/ 20 w 31"/>
                    <a:gd name="T51" fmla="*/ 2 h 22"/>
                    <a:gd name="T52" fmla="*/ 20 w 31"/>
                    <a:gd name="T53" fmla="*/ 4 h 22"/>
                    <a:gd name="T54" fmla="*/ 27 w 31"/>
                    <a:gd name="T55" fmla="*/ 7 h 22"/>
                    <a:gd name="T56" fmla="*/ 21 w 31"/>
                    <a:gd name="T57" fmla="*/ 2 h 22"/>
                    <a:gd name="T58" fmla="*/ 19 w 31"/>
                    <a:gd name="T59" fmla="*/ 17 h 22"/>
                    <a:gd name="T60" fmla="*/ 22 w 31"/>
                    <a:gd name="T61" fmla="*/ 4 h 22"/>
                    <a:gd name="T62" fmla="*/ 8 w 31"/>
                    <a:gd name="T63" fmla="*/ 16 h 22"/>
                    <a:gd name="T64" fmla="*/ 22 w 31"/>
                    <a:gd name="T65" fmla="*/ 5 h 22"/>
                    <a:gd name="T66" fmla="*/ 2 w 31"/>
                    <a:gd name="T67" fmla="*/ 7 h 22"/>
                    <a:gd name="T68" fmla="*/ 25 w 31"/>
                    <a:gd name="T69" fmla="*/ 11 h 22"/>
                    <a:gd name="T70" fmla="*/ 3 w 31"/>
                    <a:gd name="T71" fmla="*/ 5 h 22"/>
                    <a:gd name="T72" fmla="*/ 10 w 31"/>
                    <a:gd name="T73" fmla="*/ 20 h 22"/>
                    <a:gd name="T74" fmla="*/ 1 w 31"/>
                    <a:gd name="T75" fmla="*/ 11 h 22"/>
                    <a:gd name="T76" fmla="*/ 26 w 31"/>
                    <a:gd name="T77" fmla="*/ 9 h 22"/>
                    <a:gd name="T78" fmla="*/ 17 w 31"/>
                    <a:gd name="T79" fmla="*/ 12 h 22"/>
                    <a:gd name="T80" fmla="*/ 27 w 31"/>
                    <a:gd name="T81" fmla="*/ 13 h 22"/>
                    <a:gd name="T82" fmla="*/ 28 w 31"/>
                    <a:gd name="T83" fmla="*/ 11 h 22"/>
                    <a:gd name="T84" fmla="*/ 12 w 31"/>
                    <a:gd name="T85" fmla="*/ 3 h 22"/>
                    <a:gd name="T86" fmla="*/ 14 w 31"/>
                    <a:gd name="T87" fmla="*/ 10 h 22"/>
                    <a:gd name="T88" fmla="*/ 1 w 31"/>
                    <a:gd name="T89" fmla="*/ 11 h 22"/>
                    <a:gd name="T90" fmla="*/ 16 w 31"/>
                    <a:gd name="T91" fmla="*/ 1 h 22"/>
                    <a:gd name="T92" fmla="*/ 3 w 31"/>
                    <a:gd name="T93" fmla="*/ 6 h 22"/>
                    <a:gd name="T94" fmla="*/ 1 w 31"/>
                    <a:gd name="T95" fmla="*/ 8 h 22"/>
                    <a:gd name="T96" fmla="*/ 12 w 31"/>
                    <a:gd name="T97" fmla="*/ 3 h 22"/>
                    <a:gd name="T98" fmla="*/ 0 w 31"/>
                    <a:gd name="T99" fmla="*/ 7 h 22"/>
                    <a:gd name="T100" fmla="*/ 4 w 31"/>
                    <a:gd name="T101" fmla="*/ 9 h 22"/>
                    <a:gd name="T102" fmla="*/ 13 w 31"/>
                    <a:gd name="T103" fmla="*/ 2 h 22"/>
                    <a:gd name="T104" fmla="*/ 12 w 31"/>
                    <a:gd name="T105" fmla="*/ 10 h 22"/>
                    <a:gd name="T106" fmla="*/ 28 w 31"/>
                    <a:gd name="T107" fmla="*/ 7 h 22"/>
                    <a:gd name="T108" fmla="*/ 31 w 31"/>
                    <a:gd name="T109" fmla="*/ 20 h 22"/>
                    <a:gd name="T110" fmla="*/ 12 w 31"/>
                    <a:gd name="T111" fmla="*/ 11 h 22"/>
                    <a:gd name="T112" fmla="*/ 15 w 31"/>
                    <a:gd name="T113" fmla="*/ 2 h 22"/>
                    <a:gd name="T114" fmla="*/ 2 w 31"/>
                    <a:gd name="T115" fmla="*/ 7 h 22"/>
                    <a:gd name="T116" fmla="*/ 23 w 31"/>
                    <a:gd name="T117" fmla="*/ 2 h 22"/>
                    <a:gd name="T118" fmla="*/ 9 w 31"/>
                    <a:gd name="T119" fmla="*/ 14 h 22"/>
                    <a:gd name="T120" fmla="*/ 1 w 31"/>
                    <a:gd name="T121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1" h="22">
                      <a:moveTo>
                        <a:pt x="10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9" y="21"/>
                      </a:cubicBezTo>
                      <a:cubicBezTo>
                        <a:pt x="9" y="21"/>
                        <a:pt x="9" y="21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8" y="20"/>
                        <a:pt x="8" y="20"/>
                      </a:cubicBezTo>
                      <a:cubicBezTo>
                        <a:pt x="8" y="20"/>
                        <a:pt x="8" y="21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lose/>
                      <a:moveTo>
                        <a:pt x="12" y="13"/>
                      </a:moveTo>
                      <a:cubicBezTo>
                        <a:pt x="11" y="13"/>
                        <a:pt x="11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1" y="13"/>
                        <a:pt x="11" y="13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0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6" y="15"/>
                      </a:cubicBezTo>
                      <a:cubicBezTo>
                        <a:pt x="6" y="15"/>
                        <a:pt x="6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5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5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7" y="8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10"/>
                        <a:pt x="9" y="10"/>
                      </a:cubicBezTo>
                      <a:cubicBezTo>
                        <a:pt x="9" y="10"/>
                        <a:pt x="10" y="10"/>
                        <a:pt x="9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1" y="12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lose/>
                      <a:moveTo>
                        <a:pt x="16" y="13"/>
                      </a:move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3"/>
                        <a:pt x="16" y="13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3"/>
                        <a:pt x="16" y="13"/>
                      </a:cubicBezTo>
                      <a:close/>
                      <a:moveTo>
                        <a:pt x="19" y="4"/>
                      </a:move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8" y="5"/>
                        <a:pt x="17" y="5"/>
                        <a:pt x="17" y="5"/>
                      </a:cubicBezTo>
                      <a:cubicBezTo>
                        <a:pt x="17" y="4"/>
                        <a:pt x="17" y="4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7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4"/>
                        <a:pt x="14" y="4"/>
                        <a:pt x="14" y="4"/>
                      </a:cubicBezTo>
                      <a:cubicBezTo>
                        <a:pt x="14" y="4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5"/>
                      </a:cubicBezTo>
                      <a:cubicBezTo>
                        <a:pt x="14" y="5"/>
                        <a:pt x="14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3" y="5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4"/>
                        <a:pt x="10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4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7" y="1"/>
                        <a:pt x="17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0"/>
                        <a:pt x="19" y="1"/>
                      </a:cubicBezTo>
                      <a:cubicBezTo>
                        <a:pt x="19" y="1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3"/>
                        <a:pt x="18" y="3"/>
                        <a:pt x="18" y="3"/>
                      </a:cubicBez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3"/>
                        <a:pt x="18" y="3"/>
                      </a:cubicBezTo>
                      <a:cubicBezTo>
                        <a:pt x="18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9" y="4"/>
                        <a:pt x="19" y="4"/>
                        <a:pt x="19" y="4"/>
                      </a:cubicBezTo>
                      <a:close/>
                      <a:moveTo>
                        <a:pt x="16" y="9"/>
                      </a:moveTo>
                      <a:cubicBezTo>
                        <a:pt x="16" y="9"/>
                        <a:pt x="17" y="9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8" y="8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21" y="2"/>
                      </a:move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lose/>
                      <a:moveTo>
                        <a:pt x="20" y="17"/>
                      </a:move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lose/>
                      <a:moveTo>
                        <a:pt x="21" y="5"/>
                      </a:move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20" y="5"/>
                        <a:pt x="20" y="5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1" y="6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lose/>
                      <a:moveTo>
                        <a:pt x="8" y="16"/>
                      </a:move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4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lose/>
                      <a:moveTo>
                        <a:pt x="22" y="20"/>
                      </a:moveTo>
                      <a:cubicBezTo>
                        <a:pt x="22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lose/>
                      <a:moveTo>
                        <a:pt x="25" y="11"/>
                      </a:move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9" y="21"/>
                      </a:move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2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lose/>
                      <a:moveTo>
                        <a:pt x="10" y="19"/>
                      </a:move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0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lose/>
                      <a:moveTo>
                        <a:pt x="27" y="20"/>
                      </a:move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7" y="20"/>
                      </a:cubicBezTo>
                      <a:close/>
                      <a:moveTo>
                        <a:pt x="5" y="17"/>
                      </a:move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4" y="17"/>
                      </a:cubicBezTo>
                      <a:cubicBezTo>
                        <a:pt x="4" y="16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lose/>
                      <a:moveTo>
                        <a:pt x="1" y="12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26" y="9"/>
                      </a:move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7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6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lose/>
                      <a:moveTo>
                        <a:pt x="30" y="21"/>
                      </a:move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lose/>
                      <a:moveTo>
                        <a:pt x="27" y="13"/>
                      </a:move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lose/>
                      <a:moveTo>
                        <a:pt x="20" y="4"/>
                      </a:move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4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4"/>
                        <a:pt x="20" y="4"/>
                        <a:pt x="20" y="4"/>
                      </a:cubicBezTo>
                      <a:close/>
                      <a:moveTo>
                        <a:pt x="28" y="11"/>
                      </a:move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9" y="11"/>
                        <a:pt x="29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lose/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lose/>
                      <a:moveTo>
                        <a:pt x="26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lose/>
                      <a:moveTo>
                        <a:pt x="23" y="4"/>
                      </a:move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2" y="4"/>
                        <a:pt x="22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2"/>
                      </a:cubicBezTo>
                      <a:cubicBezTo>
                        <a:pt x="13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7"/>
                        <a:pt x="30" y="18"/>
                      </a:cubicBezTo>
                      <a:close/>
                      <a:moveTo>
                        <a:pt x="30" y="19"/>
                      </a:moveTo>
                      <a:cubicBezTo>
                        <a:pt x="30" y="19"/>
                        <a:pt x="30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lose/>
                      <a:moveTo>
                        <a:pt x="14" y="10"/>
                      </a:move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3" y="6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lose/>
                      <a:moveTo>
                        <a:pt x="11" y="3"/>
                      </a:move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lose/>
                      <a:moveTo>
                        <a:pt x="25" y="6"/>
                      </a:move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lose/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  <a:moveTo>
                        <a:pt x="23" y="18"/>
                      </a:move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3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4" y="9"/>
                        <a:pt x="14" y="9"/>
                      </a:cubicBezTo>
                      <a:cubicBezTo>
                        <a:pt x="14" y="9"/>
                        <a:pt x="13" y="9"/>
                        <a:pt x="13" y="9"/>
                      </a:cubicBezTo>
                      <a:close/>
                      <a:moveTo>
                        <a:pt x="2" y="6"/>
                      </a:moveTo>
                      <a:cubicBezTo>
                        <a:pt x="2" y="6"/>
                        <a:pt x="2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lose/>
                      <a:moveTo>
                        <a:pt x="28" y="19"/>
                      </a:move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lose/>
                      <a:moveTo>
                        <a:pt x="12" y="10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lose/>
                      <a:moveTo>
                        <a:pt x="1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31" y="22"/>
                      </a:move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1"/>
                        <a:pt x="31" y="22"/>
                        <a:pt x="31" y="22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8" y="8"/>
                      </a:moveTo>
                      <a:cubicBezTo>
                        <a:pt x="28" y="8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lose/>
                      <a:moveTo>
                        <a:pt x="29" y="15"/>
                      </a:move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8" y="15"/>
                        <a:pt x="29" y="15"/>
                        <a:pt x="28" y="15"/>
                      </a:cubicBezTo>
                      <a:cubicBezTo>
                        <a:pt x="28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lose/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lose/>
                      <a:moveTo>
                        <a:pt x="31" y="16"/>
                      </a:move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4" y="9"/>
                      </a:move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lose/>
                      <a:moveTo>
                        <a:pt x="25" y="16"/>
                      </a:move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lose/>
                      <a:moveTo>
                        <a:pt x="1" y="11"/>
                      </a:move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1" y="12"/>
                        <a:pt x="1" y="11"/>
                        <a:pt x="1" y="11"/>
                      </a:cubicBezTo>
                      <a:close/>
                      <a:moveTo>
                        <a:pt x="24" y="9"/>
                      </a:move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13" y="2"/>
                      </a:move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lose/>
                      <a:moveTo>
                        <a:pt x="14" y="2"/>
                      </a:move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lose/>
                      <a:moveTo>
                        <a:pt x="8" y="21"/>
                      </a:move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ubicBezTo>
                        <a:pt x="8" y="21"/>
                        <a:pt x="8" y="21"/>
                        <a:pt x="8" y="21"/>
                      </a:cubicBezTo>
                      <a:close/>
                      <a:moveTo>
                        <a:pt x="8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8" y="8"/>
                        <a:pt x="8" y="8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12" y="10"/>
                      </a:move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2" y="10"/>
                      </a:cubicBezTo>
                      <a:close/>
                      <a:moveTo>
                        <a:pt x="10" y="14"/>
                      </a:moveTo>
                      <a:cubicBezTo>
                        <a:pt x="10" y="14"/>
                        <a:pt x="10" y="14"/>
                        <a:pt x="11" y="14"/>
                      </a:cubicBezTo>
                      <a:cubicBezTo>
                        <a:pt x="11" y="14"/>
                        <a:pt x="10" y="14"/>
                        <a:pt x="10" y="14"/>
                      </a:cubicBezTo>
                      <a:close/>
                      <a:moveTo>
                        <a:pt x="11" y="19"/>
                      </a:moveTo>
                      <a:cubicBezTo>
                        <a:pt x="11" y="19"/>
                        <a:pt x="10" y="19"/>
                        <a:pt x="10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lose/>
                      <a:moveTo>
                        <a:pt x="2" y="11"/>
                      </a:move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1" y="11"/>
                        <a:pt x="1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lose/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lose/>
                      <a:moveTo>
                        <a:pt x="28" y="7"/>
                      </a:move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1" y="21"/>
                      </a:move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lose/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lose/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31" y="20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12" y="11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2"/>
                        <a:pt x="12" y="12"/>
                      </a:cubicBezTo>
                      <a:cubicBezTo>
                        <a:pt x="12" y="12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lose/>
                      <a:moveTo>
                        <a:pt x="7" y="16"/>
                      </a:move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lose/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lose/>
                      <a:moveTo>
                        <a:pt x="14" y="1"/>
                      </a:move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3" y="10"/>
                      </a:move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28" y="20"/>
                      </a:move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lose/>
                      <a:moveTo>
                        <a:pt x="2" y="7"/>
                      </a:move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lose/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lose/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lose/>
                      <a:moveTo>
                        <a:pt x="13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lose/>
                      <a:moveTo>
                        <a:pt x="5" y="9"/>
                      </a:move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23" y="2"/>
                      </a:moveTo>
                      <a:cubicBezTo>
                        <a:pt x="23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2"/>
                        <a:pt x="23" y="2"/>
                        <a:pt x="23" y="2"/>
                      </a:cubicBezTo>
                      <a:close/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lose/>
                      <a:moveTo>
                        <a:pt x="30" y="20"/>
                      </a:move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lose/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lose/>
                      <a:moveTo>
                        <a:pt x="9" y="14"/>
                      </a:move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lose/>
                      <a:moveTo>
                        <a:pt x="29" y="8"/>
                      </a:move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lose/>
                      <a:moveTo>
                        <a:pt x="22" y="4"/>
                      </a:move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lose/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lose/>
                      <a:moveTo>
                        <a:pt x="15" y="2"/>
                      </a:move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lose/>
                      <a:moveTo>
                        <a:pt x="1" y="7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lose/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lose/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lose/>
                      <a:moveTo>
                        <a:pt x="11" y="13"/>
                      </a:move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grpSp>
            <p:nvGrpSpPr>
              <p:cNvPr id="298" name="Group 943">
                <a:extLst>
                  <a:ext uri="{FF2B5EF4-FFF2-40B4-BE49-F238E27FC236}">
                    <a16:creationId xmlns="" xmlns:a16="http://schemas.microsoft.com/office/drawing/2014/main" id="{4FA90EDC-9A44-CA4F-8EF3-8C767DD7C788}"/>
                  </a:ext>
                </a:extLst>
              </p:cNvPr>
              <p:cNvGrpSpPr/>
              <p:nvPr/>
            </p:nvGrpSpPr>
            <p:grpSpPr>
              <a:xfrm>
                <a:off x="8555038" y="5203825"/>
                <a:ext cx="1154112" cy="1074738"/>
                <a:chOff x="8555038" y="5203825"/>
                <a:chExt cx="1154112" cy="1074738"/>
              </a:xfrm>
              <a:grpFill/>
            </p:grpSpPr>
            <p:sp>
              <p:nvSpPr>
                <p:cNvPr id="299" name="Freeform 737">
                  <a:extLst>
                    <a:ext uri="{FF2B5EF4-FFF2-40B4-BE49-F238E27FC236}">
                      <a16:creationId xmlns="" xmlns:a16="http://schemas.microsoft.com/office/drawing/2014/main" id="{9DAF93DB-08CD-9146-84A7-BC4F0690E3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55038" y="5291138"/>
                  <a:ext cx="454025" cy="676275"/>
                </a:xfrm>
                <a:custGeom>
                  <a:avLst/>
                  <a:gdLst>
                    <a:gd name="T0" fmla="*/ 5 w 109"/>
                    <a:gd name="T1" fmla="*/ 87 h 162"/>
                    <a:gd name="T2" fmla="*/ 5 w 109"/>
                    <a:gd name="T3" fmla="*/ 90 h 162"/>
                    <a:gd name="T4" fmla="*/ 1 w 109"/>
                    <a:gd name="T5" fmla="*/ 88 h 162"/>
                    <a:gd name="T6" fmla="*/ 1 w 109"/>
                    <a:gd name="T7" fmla="*/ 88 h 162"/>
                    <a:gd name="T8" fmla="*/ 2 w 109"/>
                    <a:gd name="T9" fmla="*/ 89 h 162"/>
                    <a:gd name="T10" fmla="*/ 17 w 109"/>
                    <a:gd name="T11" fmla="*/ 50 h 162"/>
                    <a:gd name="T12" fmla="*/ 17 w 109"/>
                    <a:gd name="T13" fmla="*/ 50 h 162"/>
                    <a:gd name="T14" fmla="*/ 79 w 109"/>
                    <a:gd name="T15" fmla="*/ 12 h 162"/>
                    <a:gd name="T16" fmla="*/ 84 w 109"/>
                    <a:gd name="T17" fmla="*/ 6 h 162"/>
                    <a:gd name="T18" fmla="*/ 83 w 109"/>
                    <a:gd name="T19" fmla="*/ 7 h 162"/>
                    <a:gd name="T20" fmla="*/ 106 w 109"/>
                    <a:gd name="T21" fmla="*/ 9 h 162"/>
                    <a:gd name="T22" fmla="*/ 103 w 109"/>
                    <a:gd name="T23" fmla="*/ 12 h 162"/>
                    <a:gd name="T24" fmla="*/ 103 w 109"/>
                    <a:gd name="T25" fmla="*/ 6 h 162"/>
                    <a:gd name="T26" fmla="*/ 97 w 109"/>
                    <a:gd name="T27" fmla="*/ 2 h 162"/>
                    <a:gd name="T28" fmla="*/ 93 w 109"/>
                    <a:gd name="T29" fmla="*/ 3 h 162"/>
                    <a:gd name="T30" fmla="*/ 90 w 109"/>
                    <a:gd name="T31" fmla="*/ 3 h 162"/>
                    <a:gd name="T32" fmla="*/ 88 w 109"/>
                    <a:gd name="T33" fmla="*/ 7 h 162"/>
                    <a:gd name="T34" fmla="*/ 86 w 109"/>
                    <a:gd name="T35" fmla="*/ 6 h 162"/>
                    <a:gd name="T36" fmla="*/ 85 w 109"/>
                    <a:gd name="T37" fmla="*/ 10 h 162"/>
                    <a:gd name="T38" fmla="*/ 83 w 109"/>
                    <a:gd name="T39" fmla="*/ 12 h 162"/>
                    <a:gd name="T40" fmla="*/ 80 w 109"/>
                    <a:gd name="T41" fmla="*/ 12 h 162"/>
                    <a:gd name="T42" fmla="*/ 79 w 109"/>
                    <a:gd name="T43" fmla="*/ 16 h 162"/>
                    <a:gd name="T44" fmla="*/ 78 w 109"/>
                    <a:gd name="T45" fmla="*/ 18 h 162"/>
                    <a:gd name="T46" fmla="*/ 74 w 109"/>
                    <a:gd name="T47" fmla="*/ 17 h 162"/>
                    <a:gd name="T48" fmla="*/ 72 w 109"/>
                    <a:gd name="T49" fmla="*/ 20 h 162"/>
                    <a:gd name="T50" fmla="*/ 73 w 109"/>
                    <a:gd name="T51" fmla="*/ 25 h 162"/>
                    <a:gd name="T52" fmla="*/ 70 w 109"/>
                    <a:gd name="T53" fmla="*/ 22 h 162"/>
                    <a:gd name="T54" fmla="*/ 67 w 109"/>
                    <a:gd name="T55" fmla="*/ 21 h 162"/>
                    <a:gd name="T56" fmla="*/ 63 w 109"/>
                    <a:gd name="T57" fmla="*/ 26 h 162"/>
                    <a:gd name="T58" fmla="*/ 60 w 109"/>
                    <a:gd name="T59" fmla="*/ 35 h 162"/>
                    <a:gd name="T60" fmla="*/ 51 w 109"/>
                    <a:gd name="T61" fmla="*/ 44 h 162"/>
                    <a:gd name="T62" fmla="*/ 42 w 109"/>
                    <a:gd name="T63" fmla="*/ 45 h 162"/>
                    <a:gd name="T64" fmla="*/ 30 w 109"/>
                    <a:gd name="T65" fmla="*/ 50 h 162"/>
                    <a:gd name="T66" fmla="*/ 26 w 109"/>
                    <a:gd name="T67" fmla="*/ 50 h 162"/>
                    <a:gd name="T68" fmla="*/ 20 w 109"/>
                    <a:gd name="T69" fmla="*/ 53 h 162"/>
                    <a:gd name="T70" fmla="*/ 13 w 109"/>
                    <a:gd name="T71" fmla="*/ 58 h 162"/>
                    <a:gd name="T72" fmla="*/ 8 w 109"/>
                    <a:gd name="T73" fmla="*/ 60 h 162"/>
                    <a:gd name="T74" fmla="*/ 6 w 109"/>
                    <a:gd name="T75" fmla="*/ 67 h 162"/>
                    <a:gd name="T76" fmla="*/ 4 w 109"/>
                    <a:gd name="T77" fmla="*/ 79 h 162"/>
                    <a:gd name="T78" fmla="*/ 9 w 109"/>
                    <a:gd name="T79" fmla="*/ 89 h 162"/>
                    <a:gd name="T80" fmla="*/ 7 w 109"/>
                    <a:gd name="T81" fmla="*/ 90 h 162"/>
                    <a:gd name="T82" fmla="*/ 4 w 109"/>
                    <a:gd name="T83" fmla="*/ 91 h 162"/>
                    <a:gd name="T84" fmla="*/ 4 w 109"/>
                    <a:gd name="T85" fmla="*/ 94 h 162"/>
                    <a:gd name="T86" fmla="*/ 11 w 109"/>
                    <a:gd name="T87" fmla="*/ 109 h 162"/>
                    <a:gd name="T88" fmla="*/ 16 w 109"/>
                    <a:gd name="T89" fmla="*/ 127 h 162"/>
                    <a:gd name="T90" fmla="*/ 19 w 109"/>
                    <a:gd name="T91" fmla="*/ 144 h 162"/>
                    <a:gd name="T92" fmla="*/ 15 w 109"/>
                    <a:gd name="T93" fmla="*/ 154 h 162"/>
                    <a:gd name="T94" fmla="*/ 24 w 109"/>
                    <a:gd name="T95" fmla="*/ 160 h 162"/>
                    <a:gd name="T96" fmla="*/ 31 w 109"/>
                    <a:gd name="T97" fmla="*/ 161 h 162"/>
                    <a:gd name="T98" fmla="*/ 36 w 109"/>
                    <a:gd name="T99" fmla="*/ 160 h 162"/>
                    <a:gd name="T100" fmla="*/ 42 w 109"/>
                    <a:gd name="T101" fmla="*/ 156 h 162"/>
                    <a:gd name="T102" fmla="*/ 47 w 109"/>
                    <a:gd name="T103" fmla="*/ 152 h 162"/>
                    <a:gd name="T104" fmla="*/ 58 w 109"/>
                    <a:gd name="T105" fmla="*/ 151 h 162"/>
                    <a:gd name="T106" fmla="*/ 64 w 109"/>
                    <a:gd name="T107" fmla="*/ 152 h 162"/>
                    <a:gd name="T108" fmla="*/ 71 w 109"/>
                    <a:gd name="T109" fmla="*/ 152 h 162"/>
                    <a:gd name="T110" fmla="*/ 75 w 109"/>
                    <a:gd name="T111" fmla="*/ 149 h 162"/>
                    <a:gd name="T112" fmla="*/ 81 w 109"/>
                    <a:gd name="T113" fmla="*/ 143 h 162"/>
                    <a:gd name="T114" fmla="*/ 91 w 109"/>
                    <a:gd name="T115" fmla="*/ 138 h 162"/>
                    <a:gd name="T116" fmla="*/ 109 w 109"/>
                    <a:gd name="T117" fmla="*/ 13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09" h="162">
                      <a:moveTo>
                        <a:pt x="3" y="87"/>
                      </a:moveTo>
                      <a:cubicBezTo>
                        <a:pt x="3" y="87"/>
                        <a:pt x="3" y="87"/>
                        <a:pt x="3" y="87"/>
                      </a:cubicBezTo>
                      <a:cubicBezTo>
                        <a:pt x="3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5" y="86"/>
                      </a:cubicBezTo>
                      <a:cubicBezTo>
                        <a:pt x="5" y="86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8"/>
                      </a:cubicBezTo>
                      <a:cubicBezTo>
                        <a:pt x="6" y="88"/>
                        <a:pt x="6" y="88"/>
                        <a:pt x="6" y="89"/>
                      </a:cubicBezTo>
                      <a:cubicBezTo>
                        <a:pt x="6" y="89"/>
                        <a:pt x="6" y="89"/>
                        <a:pt x="6" y="89"/>
                      </a:cubicBezTo>
                      <a:cubicBezTo>
                        <a:pt x="6" y="89"/>
                        <a:pt x="6" y="89"/>
                        <a:pt x="6" y="90"/>
                      </a:cubicBezTo>
                      <a:cubicBezTo>
                        <a:pt x="5" y="90"/>
                        <a:pt x="6" y="90"/>
                        <a:pt x="5" y="91"/>
                      </a:cubicBezTo>
                      <a:cubicBezTo>
                        <a:pt x="5" y="91"/>
                        <a:pt x="5" y="91"/>
                        <a:pt x="5" y="90"/>
                      </a:cubicBezTo>
                      <a:cubicBezTo>
                        <a:pt x="5" y="90"/>
                        <a:pt x="5" y="90"/>
                        <a:pt x="5" y="90"/>
                      </a:cubicBezTo>
                      <a:cubicBezTo>
                        <a:pt x="5" y="90"/>
                        <a:pt x="5" y="90"/>
                        <a:pt x="5" y="89"/>
                      </a:cubicBezTo>
                      <a:cubicBezTo>
                        <a:pt x="5" y="89"/>
                        <a:pt x="5" y="89"/>
                        <a:pt x="5" y="89"/>
                      </a:cubicBezTo>
                      <a:cubicBezTo>
                        <a:pt x="5" y="89"/>
                        <a:pt x="5" y="89"/>
                        <a:pt x="4" y="89"/>
                      </a:cubicBezTo>
                      <a:cubicBezTo>
                        <a:pt x="4" y="89"/>
                        <a:pt x="4" y="88"/>
                        <a:pt x="4" y="88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3" y="87"/>
                        <a:pt x="3" y="87"/>
                      </a:cubicBezTo>
                      <a:cubicBezTo>
                        <a:pt x="3" y="87"/>
                        <a:pt x="3" y="87"/>
                        <a:pt x="3" y="87"/>
                      </a:cubicBezTo>
                      <a:close/>
                      <a:moveTo>
                        <a:pt x="1" y="88"/>
                      </a:move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cubicBezTo>
                        <a:pt x="1" y="86"/>
                        <a:pt x="0" y="86"/>
                        <a:pt x="0" y="86"/>
                      </a:cubicBezTo>
                      <a:cubicBezTo>
                        <a:pt x="0" y="86"/>
                        <a:pt x="0" y="87"/>
                        <a:pt x="1" y="87"/>
                      </a:cubicBezTo>
                      <a:cubicBezTo>
                        <a:pt x="1" y="87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9"/>
                        <a:pt x="1" y="89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9"/>
                        <a:pt x="2" y="89"/>
                        <a:pt x="2" y="89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lose/>
                      <a:moveTo>
                        <a:pt x="17" y="50"/>
                      </a:move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0"/>
                        <a:pt x="17" y="50"/>
                        <a:pt x="17" y="50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2"/>
                        <a:pt x="17" y="52"/>
                      </a:cubicBezTo>
                      <a:cubicBezTo>
                        <a:pt x="17" y="52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7" y="51"/>
                        <a:pt x="17" y="51"/>
                        <a:pt x="17" y="51"/>
                      </a:cubicBezTo>
                      <a:cubicBezTo>
                        <a:pt x="18" y="51"/>
                        <a:pt x="18" y="51"/>
                        <a:pt x="18" y="51"/>
                      </a:cubicBezTo>
                      <a:cubicBezTo>
                        <a:pt x="18" y="51"/>
                        <a:pt x="18" y="51"/>
                        <a:pt x="18" y="50"/>
                      </a:cubicBezTo>
                      <a:cubicBezTo>
                        <a:pt x="18" y="50"/>
                        <a:pt x="18" y="50"/>
                        <a:pt x="17" y="50"/>
                      </a:cubicBezTo>
                      <a:close/>
                      <a:moveTo>
                        <a:pt x="80" y="12"/>
                      </a:moveTo>
                      <a:cubicBezTo>
                        <a:pt x="80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1"/>
                        <a:pt x="79" y="11"/>
                        <a:pt x="79" y="11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lose/>
                      <a:moveTo>
                        <a:pt x="84" y="6"/>
                      </a:move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7"/>
                        <a:pt x="83" y="7"/>
                      </a:cubicBezTo>
                      <a:cubicBezTo>
                        <a:pt x="83" y="7"/>
                        <a:pt x="83" y="7"/>
                        <a:pt x="83" y="7"/>
                      </a:cubicBezTo>
                      <a:cubicBezTo>
                        <a:pt x="83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4" y="6"/>
                        <a:pt x="84" y="6"/>
                        <a:pt x="84" y="6"/>
                      </a:cubicBezTo>
                      <a:close/>
                      <a:moveTo>
                        <a:pt x="108" y="8"/>
                      </a:moveTo>
                      <a:cubicBezTo>
                        <a:pt x="108" y="8"/>
                        <a:pt x="108" y="8"/>
                        <a:pt x="108" y="8"/>
                      </a:cubicBezTo>
                      <a:cubicBezTo>
                        <a:pt x="107" y="8"/>
                        <a:pt x="107" y="8"/>
                        <a:pt x="107" y="8"/>
                      </a:cubicBezTo>
                      <a:cubicBezTo>
                        <a:pt x="106" y="8"/>
                        <a:pt x="106" y="8"/>
                        <a:pt x="106" y="8"/>
                      </a:cubicBezTo>
                      <a:cubicBezTo>
                        <a:pt x="105" y="8"/>
                        <a:pt x="105" y="8"/>
                        <a:pt x="106" y="8"/>
                      </a:cubicBezTo>
                      <a:cubicBezTo>
                        <a:pt x="106" y="8"/>
                        <a:pt x="106" y="8"/>
                        <a:pt x="106" y="9"/>
                      </a:cubicBezTo>
                      <a:cubicBezTo>
                        <a:pt x="106" y="9"/>
                        <a:pt x="106" y="9"/>
                        <a:pt x="106" y="9"/>
                      </a:cubicBezTo>
                      <a:cubicBezTo>
                        <a:pt x="106" y="9"/>
                        <a:pt x="106" y="10"/>
                        <a:pt x="106" y="10"/>
                      </a:cubicBezTo>
                      <a:cubicBezTo>
                        <a:pt x="105" y="10"/>
                        <a:pt x="105" y="9"/>
                        <a:pt x="105" y="9"/>
                      </a:cubicBezTo>
                      <a:cubicBezTo>
                        <a:pt x="105" y="9"/>
                        <a:pt x="104" y="9"/>
                        <a:pt x="104" y="9"/>
                      </a:cubicBezTo>
                      <a:cubicBezTo>
                        <a:pt x="104" y="9"/>
                        <a:pt x="104" y="10"/>
                        <a:pt x="104" y="10"/>
                      </a:cubicBezTo>
                      <a:cubicBezTo>
                        <a:pt x="104" y="10"/>
                        <a:pt x="105" y="11"/>
                        <a:pt x="105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2"/>
                        <a:pt x="104" y="12"/>
                      </a:cubicBezTo>
                      <a:cubicBezTo>
                        <a:pt x="104" y="12"/>
                        <a:pt x="103" y="12"/>
                        <a:pt x="103" y="12"/>
                      </a:cubicBezTo>
                      <a:cubicBezTo>
                        <a:pt x="103" y="12"/>
                        <a:pt x="103" y="12"/>
                        <a:pt x="103" y="12"/>
                      </a:cubicBezTo>
                      <a:cubicBezTo>
                        <a:pt x="103" y="11"/>
                        <a:pt x="103" y="11"/>
                        <a:pt x="103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4" y="11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4" y="9"/>
                        <a:pt x="104" y="9"/>
                        <a:pt x="104" y="9"/>
                      </a:cubicBezTo>
                      <a:cubicBezTo>
                        <a:pt x="104" y="9"/>
                        <a:pt x="104" y="8"/>
                        <a:pt x="104" y="8"/>
                      </a:cubicBezTo>
                      <a:cubicBezTo>
                        <a:pt x="104" y="8"/>
                        <a:pt x="104" y="7"/>
                        <a:pt x="104" y="7"/>
                      </a:cubicBezTo>
                      <a:cubicBezTo>
                        <a:pt x="104" y="7"/>
                        <a:pt x="104" y="7"/>
                        <a:pt x="103" y="7"/>
                      </a:cubicBezTo>
                      <a:cubicBezTo>
                        <a:pt x="103" y="7"/>
                        <a:pt x="103" y="7"/>
                        <a:pt x="103" y="6"/>
                      </a:cubicBezTo>
                      <a:cubicBezTo>
                        <a:pt x="103" y="6"/>
                        <a:pt x="103" y="6"/>
                        <a:pt x="102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6"/>
                        <a:pt x="102" y="6"/>
                        <a:pt x="102" y="5"/>
                      </a:cubicBezTo>
                      <a:cubicBezTo>
                        <a:pt x="102" y="5"/>
                        <a:pt x="102" y="5"/>
                        <a:pt x="101" y="5"/>
                      </a:cubicBezTo>
                      <a:cubicBezTo>
                        <a:pt x="101" y="4"/>
                        <a:pt x="101" y="4"/>
                        <a:pt x="101" y="4"/>
                      </a:cubicBezTo>
                      <a:cubicBezTo>
                        <a:pt x="101" y="4"/>
                        <a:pt x="99" y="3"/>
                        <a:pt x="99" y="3"/>
                      </a:cubicBezTo>
                      <a:cubicBezTo>
                        <a:pt x="99" y="3"/>
                        <a:pt x="99" y="2"/>
                        <a:pt x="99" y="2"/>
                      </a:cubicBezTo>
                      <a:cubicBezTo>
                        <a:pt x="99" y="2"/>
                        <a:pt x="98" y="2"/>
                        <a:pt x="98" y="2"/>
                      </a:cubicBezTo>
                      <a:cubicBezTo>
                        <a:pt x="98" y="1"/>
                        <a:pt x="98" y="2"/>
                        <a:pt x="97" y="2"/>
                      </a:cubicBezTo>
                      <a:cubicBezTo>
                        <a:pt x="97" y="2"/>
                        <a:pt x="97" y="2"/>
                        <a:pt x="97" y="2"/>
                      </a:cubicBezTo>
                      <a:cubicBezTo>
                        <a:pt x="97" y="2"/>
                        <a:pt x="96" y="1"/>
                        <a:pt x="96" y="1"/>
                      </a:cubicBezTo>
                      <a:cubicBezTo>
                        <a:pt x="96" y="1"/>
                        <a:pt x="96" y="0"/>
                        <a:pt x="96" y="0"/>
                      </a:cubicBezTo>
                      <a:cubicBezTo>
                        <a:pt x="95" y="0"/>
                        <a:pt x="95" y="1"/>
                        <a:pt x="95" y="1"/>
                      </a:cubicBezTo>
                      <a:cubicBezTo>
                        <a:pt x="95" y="1"/>
                        <a:pt x="94" y="1"/>
                        <a:pt x="94" y="1"/>
                      </a:cubicBezTo>
                      <a:cubicBezTo>
                        <a:pt x="94" y="1"/>
                        <a:pt x="95" y="2"/>
                        <a:pt x="95" y="2"/>
                      </a:cubicBezTo>
                      <a:cubicBezTo>
                        <a:pt x="95" y="2"/>
                        <a:pt x="95" y="2"/>
                        <a:pt x="94" y="2"/>
                      </a:cubicBezTo>
                      <a:cubicBezTo>
                        <a:pt x="94" y="2"/>
                        <a:pt x="94" y="3"/>
                        <a:pt x="94" y="3"/>
                      </a:cubicBezTo>
                      <a:cubicBezTo>
                        <a:pt x="94" y="3"/>
                        <a:pt x="94" y="3"/>
                        <a:pt x="93" y="4"/>
                      </a:cubicBezTo>
                      <a:cubicBezTo>
                        <a:pt x="93" y="4"/>
                        <a:pt x="93" y="3"/>
                        <a:pt x="93" y="3"/>
                      </a:cubicBezTo>
                      <a:cubicBezTo>
                        <a:pt x="92" y="3"/>
                        <a:pt x="93" y="3"/>
                        <a:pt x="93" y="3"/>
                      </a:cubicBezTo>
                      <a:cubicBezTo>
                        <a:pt x="93" y="2"/>
                        <a:pt x="92" y="2"/>
                        <a:pt x="92" y="2"/>
                      </a:cubicBezTo>
                      <a:cubicBezTo>
                        <a:pt x="92" y="2"/>
                        <a:pt x="92" y="2"/>
                        <a:pt x="92" y="3"/>
                      </a:cubicBezTo>
                      <a:cubicBezTo>
                        <a:pt x="91" y="3"/>
                        <a:pt x="91" y="3"/>
                        <a:pt x="91" y="3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1" y="4"/>
                        <a:pt x="91" y="3"/>
                        <a:pt x="91" y="3"/>
                      </a:cubicBezTo>
                      <a:cubicBezTo>
                        <a:pt x="90" y="3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2"/>
                        <a:pt x="90" y="2"/>
                      </a:cubicBezTo>
                      <a:cubicBezTo>
                        <a:pt x="90" y="2"/>
                        <a:pt x="90" y="3"/>
                        <a:pt x="90" y="3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90" y="3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4"/>
                      </a:cubicBezTo>
                      <a:cubicBezTo>
                        <a:pt x="90" y="4"/>
                        <a:pt x="90" y="4"/>
                        <a:pt x="90" y="5"/>
                      </a:cubicBezTo>
                      <a:cubicBezTo>
                        <a:pt x="90" y="5"/>
                        <a:pt x="89" y="5"/>
                        <a:pt x="89" y="5"/>
                      </a:cubicBezTo>
                      <a:cubicBezTo>
                        <a:pt x="89" y="5"/>
                        <a:pt x="89" y="5"/>
                        <a:pt x="89" y="6"/>
                      </a:cubicBezTo>
                      <a:cubicBezTo>
                        <a:pt x="89" y="6"/>
                        <a:pt x="90" y="6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ubicBezTo>
                        <a:pt x="90" y="6"/>
                        <a:pt x="89" y="6"/>
                        <a:pt x="89" y="6"/>
                      </a:cubicBezTo>
                      <a:cubicBezTo>
                        <a:pt x="89" y="6"/>
                        <a:pt x="89" y="7"/>
                        <a:pt x="89" y="7"/>
                      </a:cubicBezTo>
                      <a:cubicBezTo>
                        <a:pt x="89" y="7"/>
                        <a:pt x="88" y="7"/>
                        <a:pt x="88" y="7"/>
                      </a:cubicBezTo>
                      <a:cubicBezTo>
                        <a:pt x="88" y="7"/>
                        <a:pt x="88" y="6"/>
                        <a:pt x="88" y="6"/>
                      </a:cubicBezTo>
                      <a:cubicBezTo>
                        <a:pt x="88" y="6"/>
                        <a:pt x="88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6"/>
                        <a:pt x="87" y="6"/>
                      </a:cubicBezTo>
                      <a:cubicBezTo>
                        <a:pt x="87" y="6"/>
                        <a:pt x="87" y="5"/>
                        <a:pt x="87" y="5"/>
                      </a:cubicBezTo>
                      <a:cubicBezTo>
                        <a:pt x="87" y="5"/>
                        <a:pt x="87" y="4"/>
                        <a:pt x="87" y="4"/>
                      </a:cubicBezTo>
                      <a:cubicBezTo>
                        <a:pt x="87" y="4"/>
                        <a:pt x="87" y="4"/>
                        <a:pt x="87" y="4"/>
                      </a:cubicBezTo>
                      <a:cubicBezTo>
                        <a:pt x="87" y="4"/>
                        <a:pt x="86" y="5"/>
                        <a:pt x="86" y="5"/>
                      </a:cubicBezTo>
                      <a:cubicBezTo>
                        <a:pt x="86" y="5"/>
                        <a:pt x="86" y="6"/>
                        <a:pt x="86" y="6"/>
                      </a:cubicBezTo>
                      <a:cubicBezTo>
                        <a:pt x="86" y="6"/>
                        <a:pt x="86" y="6"/>
                        <a:pt x="86" y="6"/>
                      </a:cubicBezTo>
                      <a:cubicBezTo>
                        <a:pt x="86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4" y="6"/>
                        <a:pt x="84" y="7"/>
                        <a:pt x="84" y="7"/>
                      </a:cubicBezTo>
                      <a:cubicBezTo>
                        <a:pt x="84" y="7"/>
                        <a:pt x="84" y="7"/>
                        <a:pt x="84" y="7"/>
                      </a:cubicBezTo>
                      <a:cubicBezTo>
                        <a:pt x="84" y="7"/>
                        <a:pt x="84" y="8"/>
                        <a:pt x="84" y="8"/>
                      </a:cubicBezTo>
                      <a:cubicBezTo>
                        <a:pt x="84" y="8"/>
                        <a:pt x="84" y="9"/>
                        <a:pt x="84" y="9"/>
                      </a:cubicBezTo>
                      <a:cubicBezTo>
                        <a:pt x="84" y="9"/>
                        <a:pt x="84" y="9"/>
                        <a:pt x="84" y="9"/>
                      </a:cubicBez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4" y="10"/>
                        <a:pt x="84" y="10"/>
                        <a:pt x="83" y="10"/>
                      </a:cubicBezTo>
                      <a:cubicBezTo>
                        <a:pt x="83" y="10"/>
                        <a:pt x="83" y="10"/>
                        <a:pt x="83" y="9"/>
                      </a:cubicBezTo>
                      <a:cubicBezTo>
                        <a:pt x="83" y="9"/>
                        <a:pt x="83" y="9"/>
                        <a:pt x="83" y="9"/>
                      </a:cubicBezTo>
                      <a:cubicBezTo>
                        <a:pt x="83" y="9"/>
                        <a:pt x="83" y="10"/>
                        <a:pt x="83" y="10"/>
                      </a:cubicBezTo>
                      <a:cubicBezTo>
                        <a:pt x="83" y="10"/>
                        <a:pt x="82" y="10"/>
                        <a:pt x="82" y="10"/>
                      </a:cubicBezTo>
                      <a:cubicBezTo>
                        <a:pt x="82" y="10"/>
                        <a:pt x="82" y="10"/>
                        <a:pt x="82" y="11"/>
                      </a:cubicBezTo>
                      <a:cubicBezTo>
                        <a:pt x="81" y="11"/>
                        <a:pt x="82" y="11"/>
                        <a:pt x="82" y="11"/>
                      </a:cubicBezTo>
                      <a:cubicBezTo>
                        <a:pt x="82" y="11"/>
                        <a:pt x="82" y="11"/>
                        <a:pt x="82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2"/>
                        <a:pt x="83" y="12"/>
                      </a:cubicBezTo>
                      <a:cubicBezTo>
                        <a:pt x="83" y="12"/>
                        <a:pt x="83" y="13"/>
                        <a:pt x="83" y="13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1" y="12"/>
                        <a:pt x="81" y="12"/>
                        <a:pt x="81" y="11"/>
                      </a:cubicBezTo>
                      <a:cubicBezTo>
                        <a:pt x="81" y="11"/>
                        <a:pt x="81" y="11"/>
                        <a:pt x="81" y="11"/>
                      </a:cubicBezTo>
                      <a:cubicBezTo>
                        <a:pt x="81" y="11"/>
                        <a:pt x="80" y="11"/>
                        <a:pt x="80" y="11"/>
                      </a:cubicBezTo>
                      <a:cubicBezTo>
                        <a:pt x="80" y="11"/>
                        <a:pt x="80" y="11"/>
                        <a:pt x="80" y="12"/>
                      </a:cubicBezTo>
                      <a:cubicBezTo>
                        <a:pt x="81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3"/>
                        <a:pt x="80" y="13"/>
                      </a:cubicBezTo>
                      <a:cubicBezTo>
                        <a:pt x="80" y="13"/>
                        <a:pt x="80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3"/>
                        <a:pt x="79" y="14"/>
                        <a:pt x="79" y="14"/>
                      </a:cubicBezTo>
                      <a:cubicBezTo>
                        <a:pt x="79" y="14"/>
                        <a:pt x="78" y="14"/>
                        <a:pt x="78" y="14"/>
                      </a:cubicBezTo>
                      <a:cubicBezTo>
                        <a:pt x="78" y="14"/>
                        <a:pt x="78" y="15"/>
                        <a:pt x="78" y="15"/>
                      </a:cubicBezTo>
                      <a:cubicBezTo>
                        <a:pt x="78" y="15"/>
                        <a:pt x="79" y="15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9" y="16"/>
                        <a:pt x="79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0" y="15"/>
                        <a:pt x="80" y="16"/>
                        <a:pt x="80" y="16"/>
                      </a:cubicBezTo>
                      <a:cubicBezTo>
                        <a:pt x="80" y="16"/>
                        <a:pt x="80" y="17"/>
                        <a:pt x="80" y="17"/>
                      </a:cubicBezTo>
                      <a:cubicBezTo>
                        <a:pt x="80" y="17"/>
                        <a:pt x="80" y="17"/>
                        <a:pt x="80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9" y="17"/>
                        <a:pt x="79" y="17"/>
                      </a:cubicBezTo>
                      <a:cubicBezTo>
                        <a:pt x="79" y="17"/>
                        <a:pt x="78" y="18"/>
                        <a:pt x="78" y="18"/>
                      </a:cubicBezTo>
                      <a:cubicBezTo>
                        <a:pt x="78" y="18"/>
                        <a:pt x="78" y="18"/>
                        <a:pt x="78" y="18"/>
                      </a:cubicBezTo>
                      <a:cubicBezTo>
                        <a:pt x="78" y="18"/>
                        <a:pt x="78" y="19"/>
                        <a:pt x="78" y="19"/>
                      </a:cubicBezTo>
                      <a:cubicBezTo>
                        <a:pt x="78" y="19"/>
                        <a:pt x="78" y="19"/>
                        <a:pt x="78" y="19"/>
                      </a:cubicBezTo>
                      <a:cubicBezTo>
                        <a:pt x="78" y="19"/>
                        <a:pt x="77" y="19"/>
                        <a:pt x="77" y="19"/>
                      </a:cubicBezTo>
                      <a:cubicBezTo>
                        <a:pt x="77" y="19"/>
                        <a:pt x="77" y="19"/>
                        <a:pt x="76" y="18"/>
                      </a:cubicBezTo>
                      <a:cubicBezTo>
                        <a:pt x="76" y="18"/>
                        <a:pt x="75" y="18"/>
                        <a:pt x="75" y="18"/>
                      </a:cubicBezTo>
                      <a:cubicBezTo>
                        <a:pt x="75" y="18"/>
                        <a:pt x="75" y="19"/>
                        <a:pt x="75" y="19"/>
                      </a:cubicBezTo>
                      <a:cubicBezTo>
                        <a:pt x="75" y="19"/>
                        <a:pt x="75" y="19"/>
                        <a:pt x="75" y="19"/>
                      </a:cubicBezTo>
                      <a:cubicBezTo>
                        <a:pt x="75" y="19"/>
                        <a:pt x="74" y="19"/>
                        <a:pt x="74" y="19"/>
                      </a:cubicBezTo>
                      <a:cubicBezTo>
                        <a:pt x="74" y="19"/>
                        <a:pt x="74" y="18"/>
                        <a:pt x="74" y="18"/>
                      </a:cubicBezTo>
                      <a:cubicBezTo>
                        <a:pt x="74" y="18"/>
                        <a:pt x="74" y="18"/>
                        <a:pt x="74" y="17"/>
                      </a:cubicBezTo>
                      <a:cubicBezTo>
                        <a:pt x="74" y="17"/>
                        <a:pt x="73" y="17"/>
                        <a:pt x="73" y="17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3" y="18"/>
                        <a:pt x="73" y="18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2" y="20"/>
                        <a:pt x="72" y="20"/>
                      </a:cubicBezTo>
                      <a:cubicBezTo>
                        <a:pt x="72" y="20"/>
                        <a:pt x="72" y="21"/>
                        <a:pt x="72" y="21"/>
                      </a:cubicBezTo>
                      <a:cubicBezTo>
                        <a:pt x="73" y="21"/>
                        <a:pt x="73" y="21"/>
                        <a:pt x="73" y="21"/>
                      </a:cubicBezTo>
                      <a:cubicBezTo>
                        <a:pt x="73" y="22"/>
                        <a:pt x="74" y="22"/>
                        <a:pt x="74" y="22"/>
                      </a:cubicBezTo>
                      <a:cubicBezTo>
                        <a:pt x="74" y="22"/>
                        <a:pt x="74" y="23"/>
                        <a:pt x="75" y="23"/>
                      </a:cubicBezTo>
                      <a:cubicBezTo>
                        <a:pt x="75" y="23"/>
                        <a:pt x="75" y="23"/>
                        <a:pt x="75" y="23"/>
                      </a:cubicBezTo>
                      <a:cubicBezTo>
                        <a:pt x="74" y="23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4" y="24"/>
                        <a:pt x="73" y="24"/>
                        <a:pt x="73" y="24"/>
                      </a:cubicBezTo>
                      <a:cubicBezTo>
                        <a:pt x="73" y="24"/>
                        <a:pt x="73" y="24"/>
                        <a:pt x="73" y="25"/>
                      </a:cubicBezTo>
                      <a:cubicBezTo>
                        <a:pt x="73" y="25"/>
                        <a:pt x="73" y="25"/>
                        <a:pt x="73" y="26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cubicBezTo>
                        <a:pt x="73" y="27"/>
                        <a:pt x="73" y="27"/>
                        <a:pt x="73" y="27"/>
                      </a:cubicBezTo>
                      <a:cubicBezTo>
                        <a:pt x="72" y="27"/>
                        <a:pt x="72" y="26"/>
                        <a:pt x="72" y="26"/>
                      </a:cubicBezTo>
                      <a:cubicBezTo>
                        <a:pt x="72" y="26"/>
                        <a:pt x="72" y="26"/>
                        <a:pt x="71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1" y="25"/>
                        <a:pt x="71" y="24"/>
                        <a:pt x="71" y="24"/>
                      </a:cubicBezTo>
                      <a:cubicBezTo>
                        <a:pt x="71" y="24"/>
                        <a:pt x="70" y="24"/>
                        <a:pt x="70" y="23"/>
                      </a:cubicBezTo>
                      <a:cubicBezTo>
                        <a:pt x="70" y="23"/>
                        <a:pt x="70" y="23"/>
                        <a:pt x="70" y="23"/>
                      </a:cubicBez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69" y="22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8" y="21"/>
                        <a:pt x="69" y="20"/>
                        <a:pt x="69" y="20"/>
                      </a:cubicBezTo>
                      <a:cubicBezTo>
                        <a:pt x="69" y="20"/>
                        <a:pt x="69" y="20"/>
                        <a:pt x="69" y="19"/>
                      </a:cubicBez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19"/>
                        <a:pt x="68" y="19"/>
                        <a:pt x="68" y="19"/>
                      </a:cubicBezTo>
                      <a:cubicBezTo>
                        <a:pt x="68" y="19"/>
                        <a:pt x="68" y="20"/>
                        <a:pt x="68" y="20"/>
                      </a:cubicBezTo>
                      <a:cubicBezTo>
                        <a:pt x="68" y="20"/>
                        <a:pt x="68" y="20"/>
                        <a:pt x="68" y="20"/>
                      </a:cubicBezTo>
                      <a:cubicBezTo>
                        <a:pt x="68" y="20"/>
                        <a:pt x="67" y="20"/>
                        <a:pt x="67" y="21"/>
                      </a:cubicBezTo>
                      <a:cubicBezTo>
                        <a:pt x="67" y="21"/>
                        <a:pt x="67" y="22"/>
                        <a:pt x="67" y="22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cubicBezTo>
                        <a:pt x="67" y="22"/>
                        <a:pt x="66" y="22"/>
                        <a:pt x="66" y="22"/>
                      </a:cubicBezTo>
                      <a:cubicBezTo>
                        <a:pt x="66" y="22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6" y="23"/>
                        <a:pt x="65" y="23"/>
                        <a:pt x="65" y="23"/>
                      </a:cubicBezTo>
                      <a:cubicBezTo>
                        <a:pt x="64" y="23"/>
                        <a:pt x="64" y="24"/>
                        <a:pt x="64" y="24"/>
                      </a:cubicBezTo>
                      <a:cubicBezTo>
                        <a:pt x="64" y="24"/>
                        <a:pt x="63" y="25"/>
                        <a:pt x="63" y="25"/>
                      </a:cubicBezTo>
                      <a:cubicBezTo>
                        <a:pt x="63" y="25"/>
                        <a:pt x="63" y="26"/>
                        <a:pt x="63" y="26"/>
                      </a:cubicBezTo>
                      <a:cubicBezTo>
                        <a:pt x="63" y="26"/>
                        <a:pt x="63" y="27"/>
                        <a:pt x="63" y="28"/>
                      </a:cubicBezTo>
                      <a:cubicBezTo>
                        <a:pt x="63" y="28"/>
                        <a:pt x="63" y="28"/>
                        <a:pt x="63" y="28"/>
                      </a:cubicBezTo>
                      <a:cubicBezTo>
                        <a:pt x="63" y="29"/>
                        <a:pt x="63" y="30"/>
                        <a:pt x="63" y="30"/>
                      </a:cubicBezTo>
                      <a:cubicBezTo>
                        <a:pt x="64" y="30"/>
                        <a:pt x="64" y="30"/>
                        <a:pt x="64" y="31"/>
                      </a:cubicBezTo>
                      <a:cubicBezTo>
                        <a:pt x="65" y="31"/>
                        <a:pt x="64" y="31"/>
                        <a:pt x="64" y="31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3" y="32"/>
                        <a:pt x="63" y="33"/>
                        <a:pt x="63" y="33"/>
                      </a:cubicBezTo>
                      <a:cubicBezTo>
                        <a:pt x="63" y="33"/>
                        <a:pt x="62" y="34"/>
                        <a:pt x="62" y="34"/>
                      </a:cubicBezTo>
                      <a:cubicBezTo>
                        <a:pt x="61" y="34"/>
                        <a:pt x="61" y="34"/>
                        <a:pt x="61" y="34"/>
                      </a:cubicBezTo>
                      <a:cubicBezTo>
                        <a:pt x="60" y="34"/>
                        <a:pt x="60" y="35"/>
                        <a:pt x="60" y="35"/>
                      </a:cubicBezTo>
                      <a:cubicBezTo>
                        <a:pt x="60" y="35"/>
                        <a:pt x="60" y="35"/>
                        <a:pt x="60" y="35"/>
                      </a:cubicBezTo>
                      <a:cubicBezTo>
                        <a:pt x="60" y="36"/>
                        <a:pt x="60" y="36"/>
                        <a:pt x="59" y="36"/>
                      </a:cubicBezTo>
                      <a:cubicBezTo>
                        <a:pt x="59" y="36"/>
                        <a:pt x="60" y="36"/>
                        <a:pt x="60" y="36"/>
                      </a:cubicBezTo>
                      <a:cubicBezTo>
                        <a:pt x="60" y="36"/>
                        <a:pt x="60" y="37"/>
                        <a:pt x="59" y="37"/>
                      </a:cubicBezTo>
                      <a:cubicBezTo>
                        <a:pt x="59" y="37"/>
                        <a:pt x="59" y="38"/>
                        <a:pt x="59" y="38"/>
                      </a:cubicBezTo>
                      <a:cubicBezTo>
                        <a:pt x="58" y="39"/>
                        <a:pt x="58" y="40"/>
                        <a:pt x="57" y="41"/>
                      </a:cubicBezTo>
                      <a:cubicBezTo>
                        <a:pt x="57" y="41"/>
                        <a:pt x="55" y="42"/>
                        <a:pt x="55" y="42"/>
                      </a:cubicBezTo>
                      <a:cubicBezTo>
                        <a:pt x="55" y="43"/>
                        <a:pt x="54" y="43"/>
                        <a:pt x="53" y="43"/>
                      </a:cubicBezTo>
                      <a:cubicBezTo>
                        <a:pt x="53" y="43"/>
                        <a:pt x="52" y="43"/>
                        <a:pt x="52" y="43"/>
                      </a:cubicBezTo>
                      <a:cubicBezTo>
                        <a:pt x="51" y="43"/>
                        <a:pt x="51" y="44"/>
                        <a:pt x="51" y="44"/>
                      </a:cubicBezTo>
                      <a:cubicBezTo>
                        <a:pt x="51" y="44"/>
                        <a:pt x="50" y="44"/>
                        <a:pt x="50" y="44"/>
                      </a:cubicBezTo>
                      <a:cubicBezTo>
                        <a:pt x="49" y="44"/>
                        <a:pt x="48" y="44"/>
                        <a:pt x="48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7" y="45"/>
                        <a:pt x="46" y="45"/>
                        <a:pt x="46" y="45"/>
                      </a:cubicBezTo>
                      <a:cubicBezTo>
                        <a:pt x="46" y="45"/>
                        <a:pt x="45" y="45"/>
                        <a:pt x="45" y="45"/>
                      </a:cubicBezTo>
                      <a:cubicBezTo>
                        <a:pt x="45" y="45"/>
                        <a:pt x="45" y="45"/>
                        <a:pt x="44" y="45"/>
                      </a:cubicBezTo>
                      <a:cubicBezTo>
                        <a:pt x="44" y="45"/>
                        <a:pt x="43" y="45"/>
                        <a:pt x="43" y="45"/>
                      </a:cubicBezTo>
                      <a:cubicBezTo>
                        <a:pt x="43" y="45"/>
                        <a:pt x="43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6"/>
                        <a:pt x="41" y="46"/>
                      </a:cubicBezTo>
                      <a:cubicBezTo>
                        <a:pt x="41" y="46"/>
                        <a:pt x="40" y="47"/>
                        <a:pt x="40" y="47"/>
                      </a:cubicBezTo>
                      <a:cubicBezTo>
                        <a:pt x="39" y="47"/>
                        <a:pt x="39" y="47"/>
                        <a:pt x="39" y="47"/>
                      </a:cubicBezTo>
                      <a:cubicBezTo>
                        <a:pt x="38" y="47"/>
                        <a:pt x="37" y="47"/>
                        <a:pt x="37" y="47"/>
                      </a:cubicBezTo>
                      <a:cubicBezTo>
                        <a:pt x="37" y="48"/>
                        <a:pt x="36" y="48"/>
                        <a:pt x="36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3" y="50"/>
                        <a:pt x="33" y="50"/>
                      </a:cubicBezTo>
                      <a:cubicBezTo>
                        <a:pt x="33" y="50"/>
                        <a:pt x="32" y="50"/>
                        <a:pt x="31" y="50"/>
                      </a:cubicBezTo>
                      <a:cubicBezTo>
                        <a:pt x="31" y="50"/>
                        <a:pt x="30" y="50"/>
                        <a:pt x="30" y="50"/>
                      </a:cubicBezTo>
                      <a:cubicBezTo>
                        <a:pt x="29" y="50"/>
                        <a:pt x="29" y="50"/>
                        <a:pt x="29" y="50"/>
                      </a:cubicBezTo>
                      <a:cubicBezTo>
                        <a:pt x="29" y="50"/>
                        <a:pt x="29" y="49"/>
                        <a:pt x="29" y="49"/>
                      </a:cubicBezTo>
                      <a:cubicBezTo>
                        <a:pt x="28" y="49"/>
                        <a:pt x="28" y="50"/>
                        <a:pt x="28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49"/>
                        <a:pt x="27" y="49"/>
                      </a:cubicBezTo>
                      <a:cubicBezTo>
                        <a:pt x="27" y="49"/>
                        <a:pt x="27" y="49"/>
                        <a:pt x="27" y="49"/>
                      </a:cubicBezTo>
                      <a:cubicBezTo>
                        <a:pt x="27" y="49"/>
                        <a:pt x="26" y="49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5" y="50"/>
                      </a:cubicBezTo>
                      <a:cubicBezTo>
                        <a:pt x="25" y="50"/>
                        <a:pt x="25" y="50"/>
                        <a:pt x="25" y="50"/>
                      </a:cubicBezTo>
                      <a:cubicBezTo>
                        <a:pt x="25" y="50"/>
                        <a:pt x="24" y="51"/>
                        <a:pt x="24" y="51"/>
                      </a:cubicBezTo>
                      <a:cubicBezTo>
                        <a:pt x="24" y="51"/>
                        <a:pt x="24" y="51"/>
                        <a:pt x="23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3" y="51"/>
                        <a:pt x="23" y="52"/>
                        <a:pt x="23" y="52"/>
                      </a:cubicBezTo>
                      <a:cubicBezTo>
                        <a:pt x="22" y="52"/>
                        <a:pt x="22" y="52"/>
                        <a:pt x="22" y="52"/>
                      </a:cubicBezTo>
                      <a:cubicBezTo>
                        <a:pt x="22" y="52"/>
                        <a:pt x="22" y="52"/>
                        <a:pt x="21" y="52"/>
                      </a:cubicBezTo>
                      <a:cubicBezTo>
                        <a:pt x="21" y="52"/>
                        <a:pt x="21" y="53"/>
                        <a:pt x="21" y="53"/>
                      </a:cubicBezTo>
                      <a:cubicBezTo>
                        <a:pt x="20" y="53"/>
                        <a:pt x="21" y="53"/>
                        <a:pt x="20" y="53"/>
                      </a:cubicBezTo>
                      <a:cubicBezTo>
                        <a:pt x="20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9" y="54"/>
                        <a:pt x="19" y="55"/>
                        <a:pt x="18" y="55"/>
                      </a:cubicBezTo>
                      <a:cubicBezTo>
                        <a:pt x="18" y="55"/>
                        <a:pt x="18" y="56"/>
                        <a:pt x="18" y="56"/>
                      </a:cubicBezTo>
                      <a:cubicBezTo>
                        <a:pt x="18" y="56"/>
                        <a:pt x="17" y="56"/>
                        <a:pt x="17" y="56"/>
                      </a:cubicBezTo>
                      <a:cubicBezTo>
                        <a:pt x="17" y="56"/>
                        <a:pt x="16" y="56"/>
                        <a:pt x="16" y="56"/>
                      </a:cubicBezTo>
                      <a:cubicBezTo>
                        <a:pt x="16" y="56"/>
                        <a:pt x="16" y="57"/>
                        <a:pt x="16" y="57"/>
                      </a:cubicBezTo>
                      <a:cubicBezTo>
                        <a:pt x="16" y="57"/>
                        <a:pt x="15" y="57"/>
                        <a:pt x="15" y="57"/>
                      </a:cubicBezTo>
                      <a:cubicBezTo>
                        <a:pt x="15" y="57"/>
                        <a:pt x="14" y="57"/>
                        <a:pt x="14" y="57"/>
                      </a:cubicBezTo>
                      <a:cubicBezTo>
                        <a:pt x="14" y="57"/>
                        <a:pt x="13" y="58"/>
                        <a:pt x="13" y="58"/>
                      </a:cubicBezTo>
                      <a:cubicBezTo>
                        <a:pt x="12" y="58"/>
                        <a:pt x="12" y="58"/>
                        <a:pt x="12" y="59"/>
                      </a:cubicBezTo>
                      <a:cubicBezTo>
                        <a:pt x="12" y="59"/>
                        <a:pt x="11" y="60"/>
                        <a:pt x="11" y="60"/>
                      </a:cubicBezTo>
                      <a:cubicBezTo>
                        <a:pt x="11" y="60"/>
                        <a:pt x="11" y="61"/>
                        <a:pt x="10" y="62"/>
                      </a:cubicBezTo>
                      <a:cubicBezTo>
                        <a:pt x="10" y="62"/>
                        <a:pt x="10" y="63"/>
                        <a:pt x="10" y="63"/>
                      </a:cubicBezTo>
                      <a:cubicBezTo>
                        <a:pt x="10" y="63"/>
                        <a:pt x="10" y="63"/>
                        <a:pt x="10" y="63"/>
                      </a:cubicBezTo>
                      <a:cubicBezTo>
                        <a:pt x="10" y="63"/>
                        <a:pt x="9" y="63"/>
                        <a:pt x="9" y="63"/>
                      </a:cubicBezTo>
                      <a:cubicBezTo>
                        <a:pt x="9" y="63"/>
                        <a:pt x="9" y="63"/>
                        <a:pt x="9" y="63"/>
                      </a:cubicBezTo>
                      <a:cubicBezTo>
                        <a:pt x="9" y="62"/>
                        <a:pt x="9" y="62"/>
                        <a:pt x="8" y="62"/>
                      </a:cubicBezTo>
                      <a:cubicBezTo>
                        <a:pt x="8" y="62"/>
                        <a:pt x="8" y="61"/>
                        <a:pt x="8" y="61"/>
                      </a:cubicBezTo>
                      <a:cubicBezTo>
                        <a:pt x="8" y="61"/>
                        <a:pt x="8" y="60"/>
                        <a:pt x="8" y="60"/>
                      </a:cubicBezTo>
                      <a:cubicBezTo>
                        <a:pt x="8" y="60"/>
                        <a:pt x="8" y="60"/>
                        <a:pt x="9" y="59"/>
                      </a:cubicBezTo>
                      <a:cubicBezTo>
                        <a:pt x="9" y="59"/>
                        <a:pt x="9" y="58"/>
                        <a:pt x="8" y="58"/>
                      </a:cubicBezTo>
                      <a:cubicBezTo>
                        <a:pt x="8" y="58"/>
                        <a:pt x="8" y="58"/>
                        <a:pt x="8" y="59"/>
                      </a:cubicBezTo>
                      <a:cubicBezTo>
                        <a:pt x="7" y="59"/>
                        <a:pt x="7" y="60"/>
                        <a:pt x="7" y="60"/>
                      </a:cubicBezTo>
                      <a:cubicBezTo>
                        <a:pt x="7" y="60"/>
                        <a:pt x="7" y="61"/>
                        <a:pt x="6" y="62"/>
                      </a:cubicBezTo>
                      <a:cubicBezTo>
                        <a:pt x="6" y="62"/>
                        <a:pt x="6" y="62"/>
                        <a:pt x="6" y="63"/>
                      </a:cubicBezTo>
                      <a:cubicBezTo>
                        <a:pt x="6" y="63"/>
                        <a:pt x="5" y="63"/>
                        <a:pt x="5" y="64"/>
                      </a:cubicBezTo>
                      <a:cubicBezTo>
                        <a:pt x="5" y="64"/>
                        <a:pt x="5" y="64"/>
                        <a:pt x="6" y="65"/>
                      </a:cubicBezTo>
                      <a:cubicBezTo>
                        <a:pt x="6" y="65"/>
                        <a:pt x="6" y="65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6" y="68"/>
                        <a:pt x="6" y="68"/>
                        <a:pt x="6" y="68"/>
                      </a:cubicBezTo>
                      <a:cubicBezTo>
                        <a:pt x="6" y="68"/>
                        <a:pt x="6" y="69"/>
                        <a:pt x="6" y="69"/>
                      </a:cubicBezTo>
                      <a:cubicBezTo>
                        <a:pt x="6" y="70"/>
                        <a:pt x="6" y="70"/>
                        <a:pt x="6" y="71"/>
                      </a:cubicBezTo>
                      <a:cubicBezTo>
                        <a:pt x="6" y="71"/>
                        <a:pt x="5" y="71"/>
                        <a:pt x="5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5" y="73"/>
                        <a:pt x="4" y="73"/>
                        <a:pt x="4" y="73"/>
                      </a:cubicBezTo>
                      <a:cubicBezTo>
                        <a:pt x="4" y="74"/>
                        <a:pt x="4" y="74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3" y="77"/>
                        <a:pt x="3" y="77"/>
                        <a:pt x="3" y="78"/>
                      </a:cubicBezTo>
                      <a:cubicBezTo>
                        <a:pt x="3" y="78"/>
                        <a:pt x="4" y="78"/>
                        <a:pt x="4" y="79"/>
                      </a:cubicBezTo>
                      <a:cubicBezTo>
                        <a:pt x="4" y="79"/>
                        <a:pt x="5" y="79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1"/>
                        <a:pt x="5" y="81"/>
                        <a:pt x="5" y="81"/>
                      </a:cubicBezTo>
                      <a:cubicBezTo>
                        <a:pt x="5" y="81"/>
                        <a:pt x="5" y="82"/>
                        <a:pt x="5" y="82"/>
                      </a:cubicBezTo>
                      <a:cubicBezTo>
                        <a:pt x="5" y="82"/>
                        <a:pt x="6" y="83"/>
                        <a:pt x="6" y="83"/>
                      </a:cubicBezTo>
                      <a:cubicBezTo>
                        <a:pt x="6" y="83"/>
                        <a:pt x="7" y="84"/>
                        <a:pt x="7" y="84"/>
                      </a:cubicBezTo>
                      <a:cubicBezTo>
                        <a:pt x="7" y="85"/>
                        <a:pt x="7" y="85"/>
                        <a:pt x="7" y="85"/>
                      </a:cubicBezTo>
                      <a:cubicBezTo>
                        <a:pt x="7" y="86"/>
                        <a:pt x="8" y="86"/>
                        <a:pt x="8" y="87"/>
                      </a:cubicBezTo>
                      <a:cubicBezTo>
                        <a:pt x="8" y="88"/>
                        <a:pt x="9" y="88"/>
                        <a:pt x="9" y="89"/>
                      </a:cubicBezTo>
                      <a:cubicBezTo>
                        <a:pt x="9" y="89"/>
                        <a:pt x="9" y="89"/>
                        <a:pt x="9" y="89"/>
                      </a:cubicBezTo>
                      <a:cubicBezTo>
                        <a:pt x="9" y="89"/>
                        <a:pt x="9" y="89"/>
                        <a:pt x="9" y="90"/>
                      </a:cubicBezTo>
                      <a:cubicBezTo>
                        <a:pt x="9" y="90"/>
                        <a:pt x="9" y="90"/>
                        <a:pt x="9" y="90"/>
                      </a:cubicBezTo>
                      <a:cubicBezTo>
                        <a:pt x="9" y="90"/>
                        <a:pt x="9" y="91"/>
                        <a:pt x="9" y="91"/>
                      </a:cubicBezTo>
                      <a:cubicBezTo>
                        <a:pt x="9" y="91"/>
                        <a:pt x="9" y="91"/>
                        <a:pt x="9" y="91"/>
                      </a:cubicBezTo>
                      <a:cubicBezTo>
                        <a:pt x="9" y="92"/>
                        <a:pt x="9" y="92"/>
                        <a:pt x="9" y="92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8" y="93"/>
                        <a:pt x="8" y="93"/>
                      </a:cubicBezTo>
                      <a:cubicBezTo>
                        <a:pt x="8" y="93"/>
                        <a:pt x="7" y="92"/>
                        <a:pt x="7" y="92"/>
                      </a:cubicBezTo>
                      <a:cubicBezTo>
                        <a:pt x="7" y="92"/>
                        <a:pt x="7" y="91"/>
                        <a:pt x="7" y="91"/>
                      </a:cubicBezTo>
                      <a:cubicBezTo>
                        <a:pt x="7" y="91"/>
                        <a:pt x="7" y="91"/>
                        <a:pt x="7" y="90"/>
                      </a:cubicBezTo>
                      <a:cubicBezTo>
                        <a:pt x="7" y="90"/>
                        <a:pt x="7" y="90"/>
                        <a:pt x="6" y="90"/>
                      </a:cubicBezTo>
                      <a:cubicBezTo>
                        <a:pt x="6" y="90"/>
                        <a:pt x="6" y="91"/>
                        <a:pt x="6" y="91"/>
                      </a:cubicBezTo>
                      <a:cubicBezTo>
                        <a:pt x="6" y="91"/>
                        <a:pt x="6" y="91"/>
                        <a:pt x="6" y="91"/>
                      </a:cubicBezTo>
                      <a:cubicBezTo>
                        <a:pt x="6" y="91"/>
                        <a:pt x="7" y="92"/>
                        <a:pt x="7" y="92"/>
                      </a:cubicBezTo>
                      <a:cubicBezTo>
                        <a:pt x="7" y="92"/>
                        <a:pt x="7" y="93"/>
                        <a:pt x="7" y="93"/>
                      </a:cubicBezTo>
                      <a:cubicBezTo>
                        <a:pt x="6" y="94"/>
                        <a:pt x="6" y="94"/>
                        <a:pt x="6" y="94"/>
                      </a:cubicBezTo>
                      <a:cubicBezTo>
                        <a:pt x="6" y="94"/>
                        <a:pt x="6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3"/>
                        <a:pt x="5" y="92"/>
                        <a:pt x="5" y="92"/>
                      </a:cubicBezTo>
                      <a:cubicBezTo>
                        <a:pt x="5" y="92"/>
                        <a:pt x="4" y="91"/>
                        <a:pt x="4" y="91"/>
                      </a:cubicBezTo>
                      <a:cubicBezTo>
                        <a:pt x="4" y="91"/>
                        <a:pt x="4" y="90"/>
                        <a:pt x="4" y="90"/>
                      </a:cubicBezTo>
                      <a:cubicBezTo>
                        <a:pt x="3" y="90"/>
                        <a:pt x="3" y="91"/>
                        <a:pt x="3" y="91"/>
                      </a:cubicBezTo>
                      <a:cubicBezTo>
                        <a:pt x="3" y="91"/>
                        <a:pt x="3" y="91"/>
                        <a:pt x="3" y="91"/>
                      </a:cubicBezTo>
                      <a:cubicBezTo>
                        <a:pt x="3" y="91"/>
                        <a:pt x="3" y="90"/>
                        <a:pt x="3" y="90"/>
                      </a:cubicBezTo>
                      <a:cubicBezTo>
                        <a:pt x="3" y="89"/>
                        <a:pt x="3" y="90"/>
                        <a:pt x="3" y="90"/>
                      </a:cubicBezTo>
                      <a:cubicBezTo>
                        <a:pt x="3" y="90"/>
                        <a:pt x="2" y="90"/>
                        <a:pt x="2" y="90"/>
                      </a:cubicBezTo>
                      <a:cubicBezTo>
                        <a:pt x="2" y="91"/>
                        <a:pt x="2" y="91"/>
                        <a:pt x="2" y="91"/>
                      </a:cubicBezTo>
                      <a:cubicBezTo>
                        <a:pt x="2" y="91"/>
                        <a:pt x="2" y="91"/>
                        <a:pt x="2" y="92"/>
                      </a:cubicBezTo>
                      <a:cubicBezTo>
                        <a:pt x="3" y="92"/>
                        <a:pt x="2" y="92"/>
                        <a:pt x="3" y="92"/>
                      </a:cubicBezTo>
                      <a:cubicBezTo>
                        <a:pt x="3" y="93"/>
                        <a:pt x="4" y="93"/>
                        <a:pt x="4" y="94"/>
                      </a:cubicBezTo>
                      <a:cubicBezTo>
                        <a:pt x="5" y="95"/>
                        <a:pt x="6" y="96"/>
                        <a:pt x="6" y="97"/>
                      </a:cubicBezTo>
                      <a:cubicBezTo>
                        <a:pt x="7" y="98"/>
                        <a:pt x="8" y="99"/>
                        <a:pt x="8" y="99"/>
                      </a:cubicBezTo>
                      <a:cubicBezTo>
                        <a:pt x="8" y="100"/>
                        <a:pt x="8" y="102"/>
                        <a:pt x="9" y="102"/>
                      </a:cubicBezTo>
                      <a:cubicBezTo>
                        <a:pt x="9" y="103"/>
                        <a:pt x="8" y="103"/>
                        <a:pt x="8" y="103"/>
                      </a:cubicBezTo>
                      <a:cubicBezTo>
                        <a:pt x="8" y="103"/>
                        <a:pt x="8" y="104"/>
                        <a:pt x="8" y="104"/>
                      </a:cubicBezTo>
                      <a:cubicBezTo>
                        <a:pt x="9" y="104"/>
                        <a:pt x="9" y="104"/>
                        <a:pt x="9" y="105"/>
                      </a:cubicBezTo>
                      <a:cubicBezTo>
                        <a:pt x="9" y="106"/>
                        <a:pt x="9" y="105"/>
                        <a:pt x="9" y="106"/>
                      </a:cubicBezTo>
                      <a:cubicBezTo>
                        <a:pt x="9" y="106"/>
                        <a:pt x="10" y="106"/>
                        <a:pt x="10" y="107"/>
                      </a:cubicBezTo>
                      <a:cubicBezTo>
                        <a:pt x="10" y="107"/>
                        <a:pt x="10" y="107"/>
                        <a:pt x="11" y="108"/>
                      </a:cubicBezTo>
                      <a:cubicBezTo>
                        <a:pt x="11" y="108"/>
                        <a:pt x="11" y="108"/>
                        <a:pt x="11" y="109"/>
                      </a:cubicBezTo>
                      <a:cubicBezTo>
                        <a:pt x="11" y="109"/>
                        <a:pt x="11" y="110"/>
                        <a:pt x="11" y="110"/>
                      </a:cubicBezTo>
                      <a:cubicBezTo>
                        <a:pt x="11" y="111"/>
                        <a:pt x="12" y="112"/>
                        <a:pt x="12" y="112"/>
                      </a:cubicBezTo>
                      <a:cubicBezTo>
                        <a:pt x="13" y="113"/>
                        <a:pt x="13" y="113"/>
                        <a:pt x="13" y="114"/>
                      </a:cubicBezTo>
                      <a:cubicBezTo>
                        <a:pt x="13" y="114"/>
                        <a:pt x="14" y="114"/>
                        <a:pt x="14" y="115"/>
                      </a:cubicBezTo>
                      <a:cubicBezTo>
                        <a:pt x="14" y="115"/>
                        <a:pt x="14" y="115"/>
                        <a:pt x="14" y="116"/>
                      </a:cubicBezTo>
                      <a:cubicBezTo>
                        <a:pt x="14" y="116"/>
                        <a:pt x="14" y="116"/>
                        <a:pt x="14" y="117"/>
                      </a:cubicBezTo>
                      <a:cubicBezTo>
                        <a:pt x="14" y="117"/>
                        <a:pt x="14" y="118"/>
                        <a:pt x="14" y="118"/>
                      </a:cubicBezTo>
                      <a:cubicBezTo>
                        <a:pt x="14" y="119"/>
                        <a:pt x="14" y="121"/>
                        <a:pt x="14" y="122"/>
                      </a:cubicBezTo>
                      <a:cubicBezTo>
                        <a:pt x="14" y="122"/>
                        <a:pt x="15" y="124"/>
                        <a:pt x="15" y="125"/>
                      </a:cubicBezTo>
                      <a:cubicBezTo>
                        <a:pt x="15" y="126"/>
                        <a:pt x="16" y="127"/>
                        <a:pt x="16" y="127"/>
                      </a:cubicBezTo>
                      <a:cubicBezTo>
                        <a:pt x="16" y="127"/>
                        <a:pt x="17" y="129"/>
                        <a:pt x="18" y="130"/>
                      </a:cubicBezTo>
                      <a:cubicBezTo>
                        <a:pt x="18" y="131"/>
                        <a:pt x="18" y="132"/>
                        <a:pt x="19" y="133"/>
                      </a:cubicBezTo>
                      <a:cubicBezTo>
                        <a:pt x="19" y="133"/>
                        <a:pt x="19" y="134"/>
                        <a:pt x="19" y="135"/>
                      </a:cubicBezTo>
                      <a:cubicBezTo>
                        <a:pt x="19" y="135"/>
                        <a:pt x="19" y="136"/>
                        <a:pt x="19" y="137"/>
                      </a:cubicBezTo>
                      <a:cubicBezTo>
                        <a:pt x="20" y="137"/>
                        <a:pt x="19" y="138"/>
                        <a:pt x="19" y="138"/>
                      </a:cubicBezTo>
                      <a:cubicBezTo>
                        <a:pt x="19" y="138"/>
                        <a:pt x="19" y="139"/>
                        <a:pt x="19" y="139"/>
                      </a:cubicBezTo>
                      <a:cubicBezTo>
                        <a:pt x="19" y="140"/>
                        <a:pt x="19" y="140"/>
                        <a:pt x="19" y="141"/>
                      </a:cubicBezTo>
                      <a:cubicBezTo>
                        <a:pt x="18" y="141"/>
                        <a:pt x="18" y="142"/>
                        <a:pt x="19" y="142"/>
                      </a:cubicBezTo>
                      <a:cubicBezTo>
                        <a:pt x="19" y="142"/>
                        <a:pt x="19" y="142"/>
                        <a:pt x="19" y="143"/>
                      </a:cubicBezTo>
                      <a:cubicBezTo>
                        <a:pt x="19" y="143"/>
                        <a:pt x="19" y="144"/>
                        <a:pt x="19" y="144"/>
                      </a:cubicBezTo>
                      <a:cubicBezTo>
                        <a:pt x="19" y="145"/>
                        <a:pt x="19" y="146"/>
                        <a:pt x="19" y="146"/>
                      </a:cubicBezTo>
                      <a:cubicBezTo>
                        <a:pt x="19" y="147"/>
                        <a:pt x="19" y="147"/>
                        <a:pt x="18" y="147"/>
                      </a:cubicBezTo>
                      <a:cubicBezTo>
                        <a:pt x="18" y="148"/>
                        <a:pt x="18" y="149"/>
                        <a:pt x="18" y="149"/>
                      </a:cubicBezTo>
                      <a:cubicBezTo>
                        <a:pt x="17" y="149"/>
                        <a:pt x="17" y="149"/>
                        <a:pt x="16" y="150"/>
                      </a:cubicBezTo>
                      <a:cubicBezTo>
                        <a:pt x="16" y="150"/>
                        <a:pt x="15" y="149"/>
                        <a:pt x="15" y="149"/>
                      </a:cubicBezTo>
                      <a:cubicBezTo>
                        <a:pt x="15" y="149"/>
                        <a:pt x="15" y="149"/>
                        <a:pt x="15" y="149"/>
                      </a:cubicBezTo>
                      <a:cubicBezTo>
                        <a:pt x="14" y="149"/>
                        <a:pt x="15" y="149"/>
                        <a:pt x="14" y="150"/>
                      </a:cubicBezTo>
                      <a:cubicBezTo>
                        <a:pt x="14" y="150"/>
                        <a:pt x="14" y="150"/>
                        <a:pt x="14" y="151"/>
                      </a:cubicBezTo>
                      <a:cubicBezTo>
                        <a:pt x="14" y="151"/>
                        <a:pt x="14" y="153"/>
                        <a:pt x="15" y="153"/>
                      </a:cubicBezTo>
                      <a:cubicBezTo>
                        <a:pt x="15" y="153"/>
                        <a:pt x="15" y="153"/>
                        <a:pt x="15" y="154"/>
                      </a:cubicBezTo>
                      <a:cubicBezTo>
                        <a:pt x="15" y="154"/>
                        <a:pt x="15" y="155"/>
                        <a:pt x="15" y="155"/>
                      </a:cubicBezTo>
                      <a:cubicBezTo>
                        <a:pt x="15" y="155"/>
                        <a:pt x="15" y="155"/>
                        <a:pt x="16" y="155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7" y="155"/>
                        <a:pt x="17" y="155"/>
                        <a:pt x="17" y="155"/>
                      </a:cubicBezTo>
                      <a:cubicBezTo>
                        <a:pt x="17" y="155"/>
                        <a:pt x="18" y="155"/>
                        <a:pt x="18" y="156"/>
                      </a:cubicBezTo>
                      <a:cubicBezTo>
                        <a:pt x="18" y="156"/>
                        <a:pt x="19" y="156"/>
                        <a:pt x="19" y="157"/>
                      </a:cubicBezTo>
                      <a:cubicBezTo>
                        <a:pt x="20" y="157"/>
                        <a:pt x="20" y="158"/>
                        <a:pt x="21" y="158"/>
                      </a:cubicBezTo>
                      <a:cubicBezTo>
                        <a:pt x="21" y="159"/>
                        <a:pt x="21" y="159"/>
                        <a:pt x="21" y="159"/>
                      </a:cubicBezTo>
                      <a:cubicBezTo>
                        <a:pt x="21" y="159"/>
                        <a:pt x="22" y="159"/>
                        <a:pt x="22" y="159"/>
                      </a:cubicBezTo>
                      <a:cubicBezTo>
                        <a:pt x="22" y="159"/>
                        <a:pt x="23" y="160"/>
                        <a:pt x="24" y="160"/>
                      </a:cubicBezTo>
                      <a:cubicBezTo>
                        <a:pt x="24" y="160"/>
                        <a:pt x="25" y="161"/>
                        <a:pt x="25" y="161"/>
                      </a:cubicBezTo>
                      <a:cubicBezTo>
                        <a:pt x="25" y="161"/>
                        <a:pt x="26" y="161"/>
                        <a:pt x="26" y="161"/>
                      </a:cubicBezTo>
                      <a:cubicBezTo>
                        <a:pt x="26" y="161"/>
                        <a:pt x="27" y="161"/>
                        <a:pt x="27" y="161"/>
                      </a:cubicBezTo>
                      <a:cubicBezTo>
                        <a:pt x="27" y="161"/>
                        <a:pt x="28" y="161"/>
                        <a:pt x="28" y="161"/>
                      </a:cubicBezTo>
                      <a:cubicBezTo>
                        <a:pt x="28" y="161"/>
                        <a:pt x="28" y="161"/>
                        <a:pt x="28" y="161"/>
                      </a:cubicBezTo>
                      <a:cubicBezTo>
                        <a:pt x="28" y="161"/>
                        <a:pt x="29" y="161"/>
                        <a:pt x="29" y="161"/>
                      </a:cubicBezTo>
                      <a:cubicBezTo>
                        <a:pt x="29" y="161"/>
                        <a:pt x="30" y="161"/>
                        <a:pt x="30" y="161"/>
                      </a:cubicBezTo>
                      <a:cubicBezTo>
                        <a:pt x="30" y="161"/>
                        <a:pt x="30" y="160"/>
                        <a:pt x="31" y="160"/>
                      </a:cubicBezTo>
                      <a:cubicBezTo>
                        <a:pt x="31" y="160"/>
                        <a:pt x="31" y="160"/>
                        <a:pt x="31" y="160"/>
                      </a:cubicBezTo>
                      <a:cubicBezTo>
                        <a:pt x="31" y="160"/>
                        <a:pt x="31" y="161"/>
                        <a:pt x="31" y="161"/>
                      </a:cubicBezTo>
                      <a:cubicBezTo>
                        <a:pt x="31" y="161"/>
                        <a:pt x="31" y="161"/>
                        <a:pt x="31" y="161"/>
                      </a:cubicBezTo>
                      <a:cubicBezTo>
                        <a:pt x="31" y="161"/>
                        <a:pt x="32" y="162"/>
                        <a:pt x="32" y="162"/>
                      </a:cubicBezTo>
                      <a:cubicBezTo>
                        <a:pt x="32" y="161"/>
                        <a:pt x="32" y="161"/>
                        <a:pt x="32" y="161"/>
                      </a:cubicBezTo>
                      <a:cubicBezTo>
                        <a:pt x="32" y="161"/>
                        <a:pt x="32" y="161"/>
                        <a:pt x="33" y="161"/>
                      </a:cubicBezTo>
                      <a:cubicBezTo>
                        <a:pt x="33" y="161"/>
                        <a:pt x="33" y="161"/>
                        <a:pt x="33" y="161"/>
                      </a:cubicBezTo>
                      <a:cubicBezTo>
                        <a:pt x="33" y="161"/>
                        <a:pt x="34" y="162"/>
                        <a:pt x="34" y="162"/>
                      </a:cubicBezTo>
                      <a:cubicBezTo>
                        <a:pt x="34" y="161"/>
                        <a:pt x="34" y="161"/>
                        <a:pt x="34" y="161"/>
                      </a:cubicBezTo>
                      <a:cubicBezTo>
                        <a:pt x="34" y="161"/>
                        <a:pt x="34" y="161"/>
                        <a:pt x="35" y="161"/>
                      </a:cubicBezTo>
                      <a:cubicBezTo>
                        <a:pt x="35" y="160"/>
                        <a:pt x="35" y="160"/>
                        <a:pt x="36" y="160"/>
                      </a:cubicBezTo>
                      <a:cubicBezTo>
                        <a:pt x="36" y="160"/>
                        <a:pt x="36" y="160"/>
                        <a:pt x="36" y="160"/>
                      </a:cubicBezTo>
                      <a:cubicBezTo>
                        <a:pt x="36" y="160"/>
                        <a:pt x="37" y="160"/>
                        <a:pt x="37" y="160"/>
                      </a:cubicBezTo>
                      <a:cubicBezTo>
                        <a:pt x="38" y="160"/>
                        <a:pt x="38" y="159"/>
                        <a:pt x="38" y="159"/>
                      </a:cubicBezTo>
                      <a:cubicBezTo>
                        <a:pt x="38" y="159"/>
                        <a:pt x="38" y="159"/>
                        <a:pt x="38" y="159"/>
                      </a:cubicBezTo>
                      <a:cubicBezTo>
                        <a:pt x="38" y="158"/>
                        <a:pt x="38" y="158"/>
                        <a:pt x="38" y="158"/>
                      </a:cubicBezTo>
                      <a:cubicBezTo>
                        <a:pt x="38" y="158"/>
                        <a:pt x="39" y="158"/>
                        <a:pt x="39" y="158"/>
                      </a:cubicBezTo>
                      <a:cubicBezTo>
                        <a:pt x="39" y="158"/>
                        <a:pt x="40" y="157"/>
                        <a:pt x="40" y="157"/>
                      </a:cubicBezTo>
                      <a:cubicBezTo>
                        <a:pt x="40" y="157"/>
                        <a:pt x="40" y="157"/>
                        <a:pt x="40" y="157"/>
                      </a:cubicBezTo>
                      <a:cubicBezTo>
                        <a:pt x="40" y="156"/>
                        <a:pt x="41" y="156"/>
                        <a:pt x="41" y="156"/>
                      </a:cubicBezTo>
                      <a:cubicBezTo>
                        <a:pt x="41" y="156"/>
                        <a:pt x="41" y="156"/>
                        <a:pt x="41" y="156"/>
                      </a:cubicBezTo>
                      <a:cubicBezTo>
                        <a:pt x="41" y="156"/>
                        <a:pt x="42" y="156"/>
                        <a:pt x="42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cubicBezTo>
                        <a:pt x="44" y="155"/>
                        <a:pt x="44" y="155"/>
                        <a:pt x="44" y="155"/>
                      </a:cubicBezTo>
                      <a:cubicBezTo>
                        <a:pt x="45" y="155"/>
                        <a:pt x="45" y="155"/>
                        <a:pt x="45" y="155"/>
                      </a:cubicBezTo>
                      <a:cubicBezTo>
                        <a:pt x="45" y="155"/>
                        <a:pt x="45" y="154"/>
                        <a:pt x="45" y="154"/>
                      </a:cubicBezTo>
                      <a:cubicBezTo>
                        <a:pt x="45" y="154"/>
                        <a:pt x="45" y="154"/>
                        <a:pt x="45" y="154"/>
                      </a:cubicBezTo>
                      <a:cubicBezTo>
                        <a:pt x="46" y="153"/>
                        <a:pt x="46" y="153"/>
                        <a:pt x="46" y="153"/>
                      </a:cubicBezTo>
                      <a:cubicBezTo>
                        <a:pt x="47" y="153"/>
                        <a:pt x="47" y="152"/>
                        <a:pt x="47" y="152"/>
                      </a:cubicBezTo>
                      <a:cubicBezTo>
                        <a:pt x="47" y="152"/>
                        <a:pt x="48" y="152"/>
                        <a:pt x="48" y="152"/>
                      </a:cubicBezTo>
                      <a:cubicBezTo>
                        <a:pt x="49" y="152"/>
                        <a:pt x="49" y="152"/>
                        <a:pt x="49" y="152"/>
                      </a:cubicBezTo>
                      <a:cubicBezTo>
                        <a:pt x="50" y="152"/>
                        <a:pt x="50" y="152"/>
                        <a:pt x="50" y="152"/>
                      </a:cubicBezTo>
                      <a:cubicBezTo>
                        <a:pt x="51" y="152"/>
                        <a:pt x="51" y="152"/>
                        <a:pt x="51" y="152"/>
                      </a:cubicBezTo>
                      <a:cubicBezTo>
                        <a:pt x="52" y="152"/>
                        <a:pt x="53" y="151"/>
                        <a:pt x="53" y="151"/>
                      </a:cubicBezTo>
                      <a:cubicBezTo>
                        <a:pt x="53" y="151"/>
                        <a:pt x="53" y="151"/>
                        <a:pt x="54" y="151"/>
                      </a:cubicBezTo>
                      <a:cubicBezTo>
                        <a:pt x="54" y="151"/>
                        <a:pt x="54" y="151"/>
                        <a:pt x="54" y="151"/>
                      </a:cubicBezTo>
                      <a:cubicBezTo>
                        <a:pt x="54" y="151"/>
                        <a:pt x="55" y="151"/>
                        <a:pt x="56" y="151"/>
                      </a:cubicBezTo>
                      <a:cubicBezTo>
                        <a:pt x="56" y="151"/>
                        <a:pt x="56" y="151"/>
                        <a:pt x="57" y="151"/>
                      </a:cubicBezTo>
                      <a:cubicBezTo>
                        <a:pt x="57" y="151"/>
                        <a:pt x="57" y="151"/>
                        <a:pt x="58" y="151"/>
                      </a:cubicBezTo>
                      <a:cubicBezTo>
                        <a:pt x="58" y="151"/>
                        <a:pt x="59" y="151"/>
                        <a:pt x="59" y="151"/>
                      </a:cubicBezTo>
                      <a:cubicBezTo>
                        <a:pt x="59" y="151"/>
                        <a:pt x="59" y="151"/>
                        <a:pt x="59" y="151"/>
                      </a:cubicBezTo>
                      <a:cubicBezTo>
                        <a:pt x="59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0" y="151"/>
                      </a:cubicBezTo>
                      <a:cubicBezTo>
                        <a:pt x="60" y="151"/>
                        <a:pt x="60" y="151"/>
                        <a:pt x="61" y="151"/>
                      </a:cubicBezTo>
                      <a:cubicBezTo>
                        <a:pt x="61" y="151"/>
                        <a:pt x="61" y="151"/>
                        <a:pt x="62" y="151"/>
                      </a:cubicBezTo>
                      <a:cubicBezTo>
                        <a:pt x="62" y="151"/>
                        <a:pt x="62" y="151"/>
                        <a:pt x="62" y="151"/>
                      </a:cubicBezTo>
                      <a:cubicBezTo>
                        <a:pt x="62" y="151"/>
                        <a:pt x="62" y="152"/>
                        <a:pt x="63" y="152"/>
                      </a:cubicBezTo>
                      <a:cubicBezTo>
                        <a:pt x="63" y="152"/>
                        <a:pt x="63" y="152"/>
                        <a:pt x="63" y="152"/>
                      </a:cubicBezTo>
                      <a:cubicBezTo>
                        <a:pt x="63" y="152"/>
                        <a:pt x="64" y="152"/>
                        <a:pt x="64" y="152"/>
                      </a:cubicBezTo>
                      <a:cubicBezTo>
                        <a:pt x="64" y="152"/>
                        <a:pt x="64" y="152"/>
                        <a:pt x="64" y="152"/>
                      </a:cubicBezTo>
                      <a:cubicBezTo>
                        <a:pt x="64" y="152"/>
                        <a:pt x="65" y="152"/>
                        <a:pt x="65" y="152"/>
                      </a:cubicBezTo>
                      <a:cubicBezTo>
                        <a:pt x="65" y="152"/>
                        <a:pt x="66" y="152"/>
                        <a:pt x="66" y="152"/>
                      </a:cubicBezTo>
                      <a:cubicBezTo>
                        <a:pt x="66" y="152"/>
                        <a:pt x="66" y="151"/>
                        <a:pt x="66" y="151"/>
                      </a:cubicBezTo>
                      <a:cubicBezTo>
                        <a:pt x="66" y="151"/>
                        <a:pt x="67" y="151"/>
                        <a:pt x="67" y="151"/>
                      </a:cubicBezTo>
                      <a:cubicBezTo>
                        <a:pt x="68" y="151"/>
                        <a:pt x="68" y="151"/>
                        <a:pt x="68" y="151"/>
                      </a:cubicBezTo>
                      <a:cubicBezTo>
                        <a:pt x="69" y="151"/>
                        <a:pt x="69" y="151"/>
                        <a:pt x="69" y="151"/>
                      </a:cubicBezTo>
                      <a:cubicBezTo>
                        <a:pt x="69" y="151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0" y="152"/>
                      </a:cubicBezTo>
                      <a:cubicBezTo>
                        <a:pt x="70" y="152"/>
                        <a:pt x="70" y="152"/>
                        <a:pt x="71" y="152"/>
                      </a:cubicBezTo>
                      <a:cubicBezTo>
                        <a:pt x="71" y="152"/>
                        <a:pt x="71" y="152"/>
                        <a:pt x="71" y="152"/>
                      </a:cubicBezTo>
                      <a:cubicBezTo>
                        <a:pt x="71" y="151"/>
                        <a:pt x="71" y="151"/>
                        <a:pt x="72" y="151"/>
                      </a:cubicBezTo>
                      <a:cubicBezTo>
                        <a:pt x="72" y="151"/>
                        <a:pt x="72" y="152"/>
                        <a:pt x="72" y="152"/>
                      </a:cubicBezTo>
                      <a:cubicBezTo>
                        <a:pt x="72" y="152"/>
                        <a:pt x="73" y="152"/>
                        <a:pt x="73" y="151"/>
                      </a:cubicBezTo>
                      <a:cubicBezTo>
                        <a:pt x="73" y="151"/>
                        <a:pt x="73" y="151"/>
                        <a:pt x="73" y="151"/>
                      </a:cubicBezTo>
                      <a:cubicBezTo>
                        <a:pt x="74" y="151"/>
                        <a:pt x="74" y="151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50"/>
                        <a:pt x="74" y="150"/>
                        <a:pt x="74" y="150"/>
                      </a:cubicBezTo>
                      <a:cubicBezTo>
                        <a:pt x="74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5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5" y="148"/>
                        <a:pt x="76" y="147"/>
                      </a:cubicBezTo>
                      <a:cubicBezTo>
                        <a:pt x="76" y="147"/>
                        <a:pt x="76" y="147"/>
                        <a:pt x="76" y="147"/>
                      </a:cubicBezTo>
                      <a:cubicBezTo>
                        <a:pt x="76" y="146"/>
                        <a:pt x="76" y="146"/>
                        <a:pt x="76" y="146"/>
                      </a:cubicBezTo>
                      <a:cubicBezTo>
                        <a:pt x="76" y="146"/>
                        <a:pt x="76" y="145"/>
                        <a:pt x="77" y="145"/>
                      </a:cubicBezTo>
                      <a:cubicBezTo>
                        <a:pt x="77" y="145"/>
                        <a:pt x="77" y="144"/>
                        <a:pt x="78" y="144"/>
                      </a:cubicBezTo>
                      <a:cubicBezTo>
                        <a:pt x="78" y="144"/>
                        <a:pt x="79" y="144"/>
                        <a:pt x="79" y="144"/>
                      </a:cubicBezTo>
                      <a:cubicBezTo>
                        <a:pt x="79" y="144"/>
                        <a:pt x="79" y="144"/>
                        <a:pt x="80" y="144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80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2" y="143"/>
                      </a:cubicBezTo>
                      <a:cubicBezTo>
                        <a:pt x="82" y="143"/>
                        <a:pt x="82" y="142"/>
                        <a:pt x="82" y="142"/>
                      </a:cubicBezTo>
                      <a:cubicBezTo>
                        <a:pt x="82" y="142"/>
                        <a:pt x="83" y="142"/>
                        <a:pt x="83" y="142"/>
                      </a:cubicBezTo>
                      <a:cubicBezTo>
                        <a:pt x="83" y="142"/>
                        <a:pt x="84" y="142"/>
                        <a:pt x="84" y="141"/>
                      </a:cubicBezTo>
                      <a:cubicBezTo>
                        <a:pt x="84" y="141"/>
                        <a:pt x="85" y="141"/>
                        <a:pt x="85" y="141"/>
                      </a:cubicBezTo>
                      <a:cubicBezTo>
                        <a:pt x="85" y="141"/>
                        <a:pt x="85" y="141"/>
                        <a:pt x="86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39"/>
                        <a:pt x="88" y="139"/>
                        <a:pt x="88" y="139"/>
                      </a:cubicBezTo>
                      <a:cubicBezTo>
                        <a:pt x="89" y="138"/>
                        <a:pt x="89" y="138"/>
                        <a:pt x="90" y="138"/>
                      </a:cubicBezTo>
                      <a:cubicBezTo>
                        <a:pt x="90" y="138"/>
                        <a:pt x="91" y="138"/>
                        <a:pt x="91" y="138"/>
                      </a:cubicBezTo>
                      <a:cubicBezTo>
                        <a:pt x="92" y="138"/>
                        <a:pt x="92" y="138"/>
                        <a:pt x="92" y="139"/>
                      </a:cubicBezTo>
                      <a:cubicBezTo>
                        <a:pt x="93" y="139"/>
                        <a:pt x="95" y="139"/>
                        <a:pt x="95" y="138"/>
                      </a:cubicBezTo>
                      <a:cubicBezTo>
                        <a:pt x="96" y="138"/>
                        <a:pt x="98" y="138"/>
                        <a:pt x="98" y="138"/>
                      </a:cubicBezTo>
                      <a:cubicBezTo>
                        <a:pt x="99" y="138"/>
                        <a:pt x="99" y="138"/>
                        <a:pt x="100" y="138"/>
                      </a:cubicBezTo>
                      <a:cubicBezTo>
                        <a:pt x="100" y="137"/>
                        <a:pt x="101" y="137"/>
                        <a:pt x="101" y="137"/>
                      </a:cubicBezTo>
                      <a:cubicBezTo>
                        <a:pt x="101" y="137"/>
                        <a:pt x="103" y="137"/>
                        <a:pt x="103" y="137"/>
                      </a:cubicBezTo>
                      <a:cubicBezTo>
                        <a:pt x="103" y="137"/>
                        <a:pt x="104" y="136"/>
                        <a:pt x="104" y="136"/>
                      </a:cubicBezTo>
                      <a:cubicBezTo>
                        <a:pt x="105" y="136"/>
                        <a:pt x="107" y="135"/>
                        <a:pt x="107" y="135"/>
                      </a:cubicBezTo>
                      <a:cubicBezTo>
                        <a:pt x="108" y="135"/>
                        <a:pt x="109" y="134"/>
                        <a:pt x="109" y="134"/>
                      </a:cubicBezTo>
                      <a:cubicBezTo>
                        <a:pt x="109" y="134"/>
                        <a:pt x="109" y="134"/>
                        <a:pt x="109" y="134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"/>
                        <a:pt x="109" y="8"/>
                        <a:pt x="109" y="8"/>
                      </a:cubicBezTo>
                      <a:cubicBezTo>
                        <a:pt x="109" y="8"/>
                        <a:pt x="108" y="8"/>
                        <a:pt x="108" y="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0" name="Freeform 738">
                  <a:extLst>
                    <a:ext uri="{FF2B5EF4-FFF2-40B4-BE49-F238E27FC236}">
                      <a16:creationId xmlns="" xmlns:a16="http://schemas.microsoft.com/office/drawing/2014/main" id="{708D427D-274F-1644-B068-8A991BF5A8B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350375" y="5924550"/>
                  <a:ext cx="254000" cy="184150"/>
                </a:xfrm>
                <a:custGeom>
                  <a:avLst/>
                  <a:gdLst>
                    <a:gd name="T0" fmla="*/ 29 w 61"/>
                    <a:gd name="T1" fmla="*/ 38 h 44"/>
                    <a:gd name="T2" fmla="*/ 29 w 61"/>
                    <a:gd name="T3" fmla="*/ 38 h 44"/>
                    <a:gd name="T4" fmla="*/ 29 w 61"/>
                    <a:gd name="T5" fmla="*/ 39 h 44"/>
                    <a:gd name="T6" fmla="*/ 29 w 61"/>
                    <a:gd name="T7" fmla="*/ 37 h 44"/>
                    <a:gd name="T8" fmla="*/ 29 w 61"/>
                    <a:gd name="T9" fmla="*/ 37 h 44"/>
                    <a:gd name="T10" fmla="*/ 30 w 61"/>
                    <a:gd name="T11" fmla="*/ 37 h 44"/>
                    <a:gd name="T12" fmla="*/ 30 w 61"/>
                    <a:gd name="T13" fmla="*/ 37 h 44"/>
                    <a:gd name="T14" fmla="*/ 49 w 61"/>
                    <a:gd name="T15" fmla="*/ 24 h 44"/>
                    <a:gd name="T16" fmla="*/ 48 w 61"/>
                    <a:gd name="T17" fmla="*/ 20 h 44"/>
                    <a:gd name="T18" fmla="*/ 45 w 61"/>
                    <a:gd name="T19" fmla="*/ 16 h 44"/>
                    <a:gd name="T20" fmla="*/ 43 w 61"/>
                    <a:gd name="T21" fmla="*/ 17 h 44"/>
                    <a:gd name="T22" fmla="*/ 40 w 61"/>
                    <a:gd name="T23" fmla="*/ 17 h 44"/>
                    <a:gd name="T24" fmla="*/ 34 w 61"/>
                    <a:gd name="T25" fmla="*/ 17 h 44"/>
                    <a:gd name="T26" fmla="*/ 28 w 61"/>
                    <a:gd name="T27" fmla="*/ 15 h 44"/>
                    <a:gd name="T28" fmla="*/ 27 w 61"/>
                    <a:gd name="T29" fmla="*/ 17 h 44"/>
                    <a:gd name="T30" fmla="*/ 23 w 61"/>
                    <a:gd name="T31" fmla="*/ 15 h 44"/>
                    <a:gd name="T32" fmla="*/ 18 w 61"/>
                    <a:gd name="T33" fmla="*/ 11 h 44"/>
                    <a:gd name="T34" fmla="*/ 15 w 61"/>
                    <a:gd name="T35" fmla="*/ 6 h 44"/>
                    <a:gd name="T36" fmla="*/ 11 w 61"/>
                    <a:gd name="T37" fmla="*/ 6 h 44"/>
                    <a:gd name="T38" fmla="*/ 9 w 61"/>
                    <a:gd name="T39" fmla="*/ 3 h 44"/>
                    <a:gd name="T40" fmla="*/ 4 w 61"/>
                    <a:gd name="T41" fmla="*/ 2 h 44"/>
                    <a:gd name="T42" fmla="*/ 0 w 61"/>
                    <a:gd name="T43" fmla="*/ 0 h 44"/>
                    <a:gd name="T44" fmla="*/ 3 w 61"/>
                    <a:gd name="T45" fmla="*/ 37 h 44"/>
                    <a:gd name="T46" fmla="*/ 7 w 61"/>
                    <a:gd name="T47" fmla="*/ 36 h 44"/>
                    <a:gd name="T48" fmla="*/ 10 w 61"/>
                    <a:gd name="T49" fmla="*/ 37 h 44"/>
                    <a:gd name="T50" fmla="*/ 15 w 61"/>
                    <a:gd name="T51" fmla="*/ 40 h 44"/>
                    <a:gd name="T52" fmla="*/ 19 w 61"/>
                    <a:gd name="T53" fmla="*/ 40 h 44"/>
                    <a:gd name="T54" fmla="*/ 21 w 61"/>
                    <a:gd name="T55" fmla="*/ 38 h 44"/>
                    <a:gd name="T56" fmla="*/ 25 w 61"/>
                    <a:gd name="T57" fmla="*/ 36 h 44"/>
                    <a:gd name="T58" fmla="*/ 23 w 61"/>
                    <a:gd name="T59" fmla="*/ 35 h 44"/>
                    <a:gd name="T60" fmla="*/ 26 w 61"/>
                    <a:gd name="T61" fmla="*/ 33 h 44"/>
                    <a:gd name="T62" fmla="*/ 28 w 61"/>
                    <a:gd name="T63" fmla="*/ 36 h 44"/>
                    <a:gd name="T64" fmla="*/ 27 w 61"/>
                    <a:gd name="T65" fmla="*/ 38 h 44"/>
                    <a:gd name="T66" fmla="*/ 29 w 61"/>
                    <a:gd name="T67" fmla="*/ 37 h 44"/>
                    <a:gd name="T68" fmla="*/ 31 w 61"/>
                    <a:gd name="T69" fmla="*/ 36 h 44"/>
                    <a:gd name="T70" fmla="*/ 31 w 61"/>
                    <a:gd name="T71" fmla="*/ 39 h 44"/>
                    <a:gd name="T72" fmla="*/ 34 w 61"/>
                    <a:gd name="T73" fmla="*/ 42 h 44"/>
                    <a:gd name="T74" fmla="*/ 35 w 61"/>
                    <a:gd name="T75" fmla="*/ 41 h 44"/>
                    <a:gd name="T76" fmla="*/ 37 w 61"/>
                    <a:gd name="T77" fmla="*/ 44 h 44"/>
                    <a:gd name="T78" fmla="*/ 37 w 61"/>
                    <a:gd name="T79" fmla="*/ 42 h 44"/>
                    <a:gd name="T80" fmla="*/ 37 w 61"/>
                    <a:gd name="T81" fmla="*/ 42 h 44"/>
                    <a:gd name="T82" fmla="*/ 36 w 61"/>
                    <a:gd name="T83" fmla="*/ 40 h 44"/>
                    <a:gd name="T84" fmla="*/ 39 w 61"/>
                    <a:gd name="T85" fmla="*/ 40 h 44"/>
                    <a:gd name="T86" fmla="*/ 44 w 61"/>
                    <a:gd name="T87" fmla="*/ 36 h 44"/>
                    <a:gd name="T88" fmla="*/ 44 w 61"/>
                    <a:gd name="T89" fmla="*/ 34 h 44"/>
                    <a:gd name="T90" fmla="*/ 46 w 61"/>
                    <a:gd name="T91" fmla="*/ 33 h 44"/>
                    <a:gd name="T92" fmla="*/ 49 w 61"/>
                    <a:gd name="T93" fmla="*/ 32 h 44"/>
                    <a:gd name="T94" fmla="*/ 55 w 61"/>
                    <a:gd name="T95" fmla="*/ 32 h 44"/>
                    <a:gd name="T96" fmla="*/ 59 w 61"/>
                    <a:gd name="T97" fmla="*/ 31 h 44"/>
                    <a:gd name="T98" fmla="*/ 60 w 61"/>
                    <a:gd name="T99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1" h="44">
                      <a:moveTo>
                        <a:pt x="29" y="39"/>
                      </a:move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lose/>
                      <a:moveTo>
                        <a:pt x="30" y="36"/>
                      </a:moveTo>
                      <a:cubicBezTo>
                        <a:pt x="30" y="36"/>
                        <a:pt x="30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6"/>
                        <a:pt x="30" y="36"/>
                      </a:cubicBezTo>
                      <a:close/>
                      <a:moveTo>
                        <a:pt x="58" y="28"/>
                      </a:moveTo>
                      <a:cubicBezTo>
                        <a:pt x="58" y="28"/>
                        <a:pt x="56" y="27"/>
                        <a:pt x="56" y="27"/>
                      </a:cubicBezTo>
                      <a:cubicBezTo>
                        <a:pt x="55" y="27"/>
                        <a:pt x="49" y="24"/>
                        <a:pt x="49" y="24"/>
                      </a:cubicBezTo>
                      <a:cubicBezTo>
                        <a:pt x="49" y="24"/>
                        <a:pt x="49" y="24"/>
                        <a:pt x="49" y="24"/>
                      </a:cubicBezTo>
                      <a:cubicBezTo>
                        <a:pt x="49" y="24"/>
                        <a:pt x="49" y="23"/>
                        <a:pt x="49" y="23"/>
                      </a:cubicBezTo>
                      <a:cubicBezTo>
                        <a:pt x="49" y="23"/>
                        <a:pt x="49" y="22"/>
                        <a:pt x="49" y="22"/>
                      </a:cubicBezTo>
                      <a:cubicBezTo>
                        <a:pt x="49" y="22"/>
                        <a:pt x="48" y="20"/>
                        <a:pt x="48" y="20"/>
                      </a:cubicBezTo>
                      <a:cubicBezTo>
                        <a:pt x="48" y="20"/>
                        <a:pt x="48" y="19"/>
                        <a:pt x="48" y="18"/>
                      </a:cubicBezTo>
                      <a:cubicBezTo>
                        <a:pt x="48" y="18"/>
                        <a:pt x="47" y="17"/>
                        <a:pt x="47" y="17"/>
                      </a:cubicBezTo>
                      <a:cubicBezTo>
                        <a:pt x="47" y="17"/>
                        <a:pt x="46" y="16"/>
                        <a:pt x="46" y="16"/>
                      </a:cubicBezTo>
                      <a:cubicBezTo>
                        <a:pt x="46" y="16"/>
                        <a:pt x="45" y="16"/>
                        <a:pt x="45" y="16"/>
                      </a:cubicBez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7"/>
                        <a:pt x="44" y="16"/>
                        <a:pt x="44" y="16"/>
                      </a:cubicBezTo>
                      <a:cubicBezTo>
                        <a:pt x="44" y="16"/>
                        <a:pt x="44" y="16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17"/>
                        <a:pt x="42" y="17"/>
                        <a:pt x="42" y="17"/>
                      </a:cubicBezTo>
                      <a:cubicBezTo>
                        <a:pt x="42" y="17"/>
                        <a:pt x="41" y="17"/>
                        <a:pt x="41" y="17"/>
                      </a:cubicBezTo>
                      <a:cubicBezTo>
                        <a:pt x="41" y="17"/>
                        <a:pt x="41" y="18"/>
                        <a:pt x="41" y="18"/>
                      </a:cubicBezTo>
                      <a:cubicBezTo>
                        <a:pt x="41" y="18"/>
                        <a:pt x="40" y="17"/>
                        <a:pt x="40" y="17"/>
                      </a:cubicBezTo>
                      <a:cubicBezTo>
                        <a:pt x="39" y="17"/>
                        <a:pt x="39" y="16"/>
                        <a:pt x="38" y="16"/>
                      </a:cubicBezTo>
                      <a:cubicBezTo>
                        <a:pt x="38" y="16"/>
                        <a:pt x="37" y="16"/>
                        <a:pt x="37" y="16"/>
                      </a:cubicBezTo>
                      <a:cubicBezTo>
                        <a:pt x="37" y="17"/>
                        <a:pt x="36" y="17"/>
                        <a:pt x="36" y="17"/>
                      </a:cubicBezTo>
                      <a:cubicBezTo>
                        <a:pt x="35" y="17"/>
                        <a:pt x="34" y="17"/>
                        <a:pt x="34" y="17"/>
                      </a:cubicBezTo>
                      <a:cubicBezTo>
                        <a:pt x="34" y="17"/>
                        <a:pt x="33" y="16"/>
                        <a:pt x="32" y="16"/>
                      </a:cubicBezTo>
                      <a:cubicBezTo>
                        <a:pt x="32" y="16"/>
                        <a:pt x="31" y="15"/>
                        <a:pt x="31" y="15"/>
                      </a:cubicBezTo>
                      <a:cubicBezTo>
                        <a:pt x="31" y="15"/>
                        <a:pt x="30" y="15"/>
                        <a:pt x="30" y="15"/>
                      </a:cubicBezTo>
                      <a:cubicBezTo>
                        <a:pt x="30" y="15"/>
                        <a:pt x="29" y="15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6" y="18"/>
                        <a:pt x="26" y="18"/>
                      </a:cubicBezTo>
                      <a:cubicBezTo>
                        <a:pt x="26" y="18"/>
                        <a:pt x="25" y="17"/>
                        <a:pt x="24" y="17"/>
                      </a:cubicBezTo>
                      <a:cubicBezTo>
                        <a:pt x="24" y="17"/>
                        <a:pt x="24" y="16"/>
                        <a:pt x="23" y="16"/>
                      </a:cubicBezTo>
                      <a:cubicBezTo>
                        <a:pt x="23" y="16"/>
                        <a:pt x="23" y="15"/>
                        <a:pt x="23" y="15"/>
                      </a:cubicBezTo>
                      <a:cubicBezTo>
                        <a:pt x="23" y="15"/>
                        <a:pt x="22" y="14"/>
                        <a:pt x="22" y="14"/>
                      </a:cubicBezTo>
                      <a:cubicBezTo>
                        <a:pt x="21" y="14"/>
                        <a:pt x="20" y="13"/>
                        <a:pt x="20" y="12"/>
                      </a:cubicBezTo>
                      <a:cubicBezTo>
                        <a:pt x="19" y="12"/>
                        <a:pt x="18" y="12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0"/>
                        <a:pt x="16" y="10"/>
                        <a:pt x="16" y="10"/>
                      </a:cubicBezTo>
                      <a:cubicBezTo>
                        <a:pt x="16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7"/>
                      </a:cubicBezTo>
                      <a:cubicBezTo>
                        <a:pt x="16" y="7"/>
                        <a:pt x="16" y="6"/>
                        <a:pt x="15" y="6"/>
                      </a:cubicBezTo>
                      <a:cubicBezTo>
                        <a:pt x="15" y="6"/>
                        <a:pt x="14" y="6"/>
                        <a:pt x="13" y="6"/>
                      </a:cubicBezTo>
                      <a:cubicBezTo>
                        <a:pt x="13" y="6"/>
                        <a:pt x="13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6"/>
                        <a:pt x="11" y="7"/>
                        <a:pt x="11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1"/>
                        <a:pt x="7" y="2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1" y="35"/>
                        <a:pt x="1" y="35"/>
                      </a:cubicBezTo>
                      <a:cubicBezTo>
                        <a:pt x="2" y="35"/>
                        <a:pt x="2" y="36"/>
                        <a:pt x="2" y="36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4" y="37"/>
                        <a:pt x="4" y="37"/>
                        <a:pt x="4" y="37"/>
                      </a:cubicBezTo>
                      <a:cubicBezTo>
                        <a:pt x="4" y="37"/>
                        <a:pt x="5" y="37"/>
                        <a:pt x="5" y="36"/>
                      </a:cubicBezTo>
                      <a:cubicBezTo>
                        <a:pt x="5" y="36"/>
                        <a:pt x="5" y="36"/>
                        <a:pt x="5" y="36"/>
                      </a:cubicBezTo>
                      <a:cubicBezTo>
                        <a:pt x="6" y="36"/>
                        <a:pt x="6" y="36"/>
                        <a:pt x="7" y="36"/>
                      </a:cubicBezTo>
                      <a:cubicBezTo>
                        <a:pt x="7" y="36"/>
                        <a:pt x="7" y="37"/>
                        <a:pt x="8" y="37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7"/>
                        <a:pt x="10" y="37"/>
                        <a:pt x="10" y="37"/>
                      </a:cubicBezTo>
                      <a:cubicBezTo>
                        <a:pt x="11" y="37"/>
                        <a:pt x="11" y="38"/>
                        <a:pt x="12" y="38"/>
                      </a:cubicBezTo>
                      <a:cubicBezTo>
                        <a:pt x="12" y="38"/>
                        <a:pt x="13" y="39"/>
                        <a:pt x="13" y="39"/>
                      </a:cubicBezTo>
                      <a:cubicBezTo>
                        <a:pt x="13" y="39"/>
                        <a:pt x="14" y="39"/>
                        <a:pt x="14" y="40"/>
                      </a:cubicBezTo>
                      <a:cubicBezTo>
                        <a:pt x="15" y="40"/>
                        <a:pt x="15" y="40"/>
                        <a:pt x="15" y="40"/>
                      </a:cubicBezTo>
                      <a:cubicBezTo>
                        <a:pt x="15" y="41"/>
                        <a:pt x="16" y="41"/>
                        <a:pt x="1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8" y="42"/>
                        <a:pt x="18" y="41"/>
                        <a:pt x="18" y="41"/>
                      </a:cubicBezTo>
                      <a:cubicBezTo>
                        <a:pt x="18" y="41"/>
                        <a:pt x="19" y="40"/>
                        <a:pt x="19" y="40"/>
                      </a:cubicBezTo>
                      <a:cubicBezTo>
                        <a:pt x="19" y="40"/>
                        <a:pt x="20" y="40"/>
                        <a:pt x="20" y="40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9"/>
                        <a:pt x="20" y="39"/>
                        <a:pt x="21" y="39"/>
                      </a:cubicBezTo>
                      <a:cubicBezTo>
                        <a:pt x="21" y="38"/>
                        <a:pt x="21" y="38"/>
                        <a:pt x="21" y="38"/>
                      </a:cubicBezTo>
                      <a:cubicBezTo>
                        <a:pt x="21" y="38"/>
                        <a:pt x="22" y="37"/>
                        <a:pt x="22" y="37"/>
                      </a:cubicBezTo>
                      <a:cubicBezTo>
                        <a:pt x="22" y="37"/>
                        <a:pt x="23" y="36"/>
                        <a:pt x="23" y="36"/>
                      </a:cubicBezTo>
                      <a:cubicBezTo>
                        <a:pt x="24" y="36"/>
                        <a:pt x="24" y="36"/>
                        <a:pt x="25" y="3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4"/>
                        <a:pt x="25" y="34"/>
                      </a:cubicBezTo>
                      <a:cubicBezTo>
                        <a:pt x="25" y="34"/>
                        <a:pt x="25" y="34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4"/>
                        <a:pt x="28" y="34"/>
                      </a:cubicBezTo>
                      <a:cubicBezTo>
                        <a:pt x="28" y="34"/>
                        <a:pt x="28" y="35"/>
                        <a:pt x="28" y="35"/>
                      </a:cubicBezTo>
                      <a:cubicBezTo>
                        <a:pt x="28" y="35"/>
                        <a:pt x="28" y="35"/>
                        <a:pt x="28" y="36"/>
                      </a:cubicBezTo>
                      <a:cubicBezTo>
                        <a:pt x="28" y="36"/>
                        <a:pt x="27" y="36"/>
                        <a:pt x="27" y="37"/>
                      </a:cubicBezTo>
                      <a:cubicBezTo>
                        <a:pt x="27" y="37"/>
                        <a:pt x="26" y="37"/>
                        <a:pt x="26" y="37"/>
                      </a:cubicBezTo>
                      <a:cubicBezTo>
                        <a:pt x="26" y="37"/>
                        <a:pt x="26" y="37"/>
                        <a:pt x="26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8" y="38"/>
                        <a:pt x="28" y="38"/>
                      </a:cubicBezTo>
                      <a:cubicBezTo>
                        <a:pt x="28" y="38"/>
                        <a:pt x="28" y="37"/>
                        <a:pt x="28" y="37"/>
                      </a:cubicBezTo>
                      <a:cubicBezTo>
                        <a:pt x="28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6"/>
                      </a:cubicBezTo>
                      <a:cubicBezTo>
                        <a:pt x="29" y="36"/>
                        <a:pt x="29" y="36"/>
                        <a:pt x="30" y="36"/>
                      </a:cubicBezTo>
                      <a:cubicBezTo>
                        <a:pt x="30" y="36"/>
                        <a:pt x="30" y="36"/>
                        <a:pt x="30" y="36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6"/>
                        <a:pt x="31" y="37"/>
                        <a:pt x="31" y="37"/>
                      </a:cubicBezTo>
                      <a:cubicBezTo>
                        <a:pt x="31" y="38"/>
                        <a:pt x="30" y="38"/>
                        <a:pt x="30" y="38"/>
                      </a:cubicBezTo>
                      <a:cubicBezTo>
                        <a:pt x="30" y="38"/>
                        <a:pt x="30" y="38"/>
                        <a:pt x="31" y="39"/>
                      </a:cubicBezTo>
                      <a:cubicBezTo>
                        <a:pt x="31" y="39"/>
                        <a:pt x="31" y="39"/>
                        <a:pt x="31" y="39"/>
                      </a:cubicBezTo>
                      <a:cubicBezTo>
                        <a:pt x="31" y="40"/>
                        <a:pt x="32" y="40"/>
                        <a:pt x="32" y="40"/>
                      </a:cubicBezTo>
                      <a:cubicBezTo>
                        <a:pt x="32" y="40"/>
                        <a:pt x="33" y="40"/>
                        <a:pt x="33" y="40"/>
                      </a:cubicBezTo>
                      <a:cubicBezTo>
                        <a:pt x="33" y="40"/>
                        <a:pt x="33" y="40"/>
                        <a:pt x="33" y="41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34" y="42"/>
                        <a:pt x="34" y="42"/>
                        <a:pt x="34" y="41"/>
                      </a:cubicBezTo>
                      <a:cubicBezTo>
                        <a:pt x="34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5" y="41"/>
                        <a:pt x="36" y="41"/>
                        <a:pt x="36" y="41"/>
                      </a:cubicBezTo>
                      <a:cubicBezTo>
                        <a:pt x="36" y="42"/>
                        <a:pt x="36" y="42"/>
                        <a:pt x="36" y="42"/>
                      </a:cubicBezTo>
                      <a:cubicBezTo>
                        <a:pt x="36" y="42"/>
                        <a:pt x="36" y="43"/>
                        <a:pt x="37" y="43"/>
                      </a:cubicBezTo>
                      <a:cubicBezTo>
                        <a:pt x="37" y="43"/>
                        <a:pt x="37" y="44"/>
                        <a:pt x="37" y="44"/>
                      </a:cubicBezTo>
                      <a:cubicBezTo>
                        <a:pt x="37" y="44"/>
                        <a:pt x="38" y="44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3"/>
                        <a:pt x="37" y="43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7" y="42"/>
                      </a:cubicBezTo>
                      <a:cubicBezTo>
                        <a:pt x="37" y="42"/>
                        <a:pt x="36" y="42"/>
                        <a:pt x="36" y="42"/>
                      </a:cubicBezTo>
                      <a:cubicBezTo>
                        <a:pt x="36" y="42"/>
                        <a:pt x="36" y="41"/>
                        <a:pt x="36" y="41"/>
                      </a:cubicBezTo>
                      <a:cubicBezTo>
                        <a:pt x="36" y="41"/>
                        <a:pt x="36" y="41"/>
                        <a:pt x="36" y="41"/>
                      </a:cubicBezTo>
                      <a:cubicBezTo>
                        <a:pt x="35" y="41"/>
                        <a:pt x="36" y="40"/>
                        <a:pt x="36" y="40"/>
                      </a:cubicBezTo>
                      <a:cubicBezTo>
                        <a:pt x="36" y="40"/>
                        <a:pt x="36" y="40"/>
                        <a:pt x="37" y="40"/>
                      </a:cubicBezTo>
                      <a:cubicBezTo>
                        <a:pt x="37" y="40"/>
                        <a:pt x="37" y="40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8" y="40"/>
                        <a:pt x="39" y="40"/>
                        <a:pt x="39" y="40"/>
                      </a:cubicBezTo>
                      <a:cubicBezTo>
                        <a:pt x="40" y="40"/>
                        <a:pt x="40" y="40"/>
                        <a:pt x="40" y="40"/>
                      </a:cubicBezTo>
                      <a:cubicBezTo>
                        <a:pt x="40" y="39"/>
                        <a:pt x="41" y="39"/>
                        <a:pt x="41" y="39"/>
                      </a:cubicBezTo>
                      <a:cubicBezTo>
                        <a:pt x="41" y="39"/>
                        <a:pt x="42" y="38"/>
                        <a:pt x="42" y="38"/>
                      </a:cubicBezTo>
                      <a:cubicBezTo>
                        <a:pt x="42" y="37"/>
                        <a:pt x="44" y="36"/>
                        <a:pt x="44" y="36"/>
                      </a:cubicBezTo>
                      <a:cubicBezTo>
                        <a:pt x="44" y="35"/>
                        <a:pt x="45" y="35"/>
                        <a:pt x="45" y="35"/>
                      </a:cubicBezTo>
                      <a:cubicBezTo>
                        <a:pt x="45" y="35"/>
                        <a:pt x="45" y="34"/>
                        <a:pt x="45" y="34"/>
                      </a:cubicBezTo>
                      <a:cubicBezTo>
                        <a:pt x="45" y="34"/>
                        <a:pt x="44" y="35"/>
                        <a:pt x="44" y="34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ubicBezTo>
                        <a:pt x="44" y="34"/>
                        <a:pt x="45" y="34"/>
                        <a:pt x="45" y="34"/>
                      </a:cubicBezTo>
                      <a:cubicBezTo>
                        <a:pt x="45" y="34"/>
                        <a:pt x="46" y="34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6" y="33"/>
                        <a:pt x="46" y="33"/>
                      </a:cubicBezTo>
                      <a:cubicBezTo>
                        <a:pt x="46" y="33"/>
                        <a:pt x="47" y="33"/>
                        <a:pt x="47" y="33"/>
                      </a:cubicBezTo>
                      <a:cubicBezTo>
                        <a:pt x="48" y="33"/>
                        <a:pt x="49" y="33"/>
                        <a:pt x="49" y="33"/>
                      </a:cubicBezTo>
                      <a:cubicBezTo>
                        <a:pt x="49" y="33"/>
                        <a:pt x="49" y="32"/>
                        <a:pt x="49" y="32"/>
                      </a:cubicBezTo>
                      <a:cubicBezTo>
                        <a:pt x="50" y="32"/>
                        <a:pt x="52" y="32"/>
                        <a:pt x="52" y="32"/>
                      </a:cubicBezTo>
                      <a:cubicBezTo>
                        <a:pt x="52" y="32"/>
                        <a:pt x="54" y="32"/>
                        <a:pt x="54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6" y="32"/>
                        <a:pt x="57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59" y="31"/>
                        <a:pt x="59" y="31"/>
                      </a:cubicBezTo>
                      <a:cubicBezTo>
                        <a:pt x="60" y="31"/>
                        <a:pt x="60" y="31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1" y="30"/>
                        <a:pt x="61" y="30"/>
                      </a:cubicBezTo>
                      <a:cubicBezTo>
                        <a:pt x="61" y="30"/>
                        <a:pt x="60" y="29"/>
                        <a:pt x="60" y="29"/>
                      </a:cubicBezTo>
                      <a:cubicBezTo>
                        <a:pt x="60" y="29"/>
                        <a:pt x="59" y="28"/>
                        <a:pt x="58" y="2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1" name="Freeform 739">
                  <a:extLst>
                    <a:ext uri="{FF2B5EF4-FFF2-40B4-BE49-F238E27FC236}">
                      <a16:creationId xmlns="" xmlns:a16="http://schemas.microsoft.com/office/drawing/2014/main" id="{97044868-A397-6D48-942B-CEE805D2B7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267825" y="5203825"/>
                  <a:ext cx="441325" cy="563563"/>
                </a:xfrm>
                <a:custGeom>
                  <a:avLst/>
                  <a:gdLst>
                    <a:gd name="T0" fmla="*/ 8 w 106"/>
                    <a:gd name="T1" fmla="*/ 42 h 135"/>
                    <a:gd name="T2" fmla="*/ 9 w 106"/>
                    <a:gd name="T3" fmla="*/ 41 h 135"/>
                    <a:gd name="T4" fmla="*/ 11 w 106"/>
                    <a:gd name="T5" fmla="*/ 40 h 135"/>
                    <a:gd name="T6" fmla="*/ 10 w 106"/>
                    <a:gd name="T7" fmla="*/ 41 h 135"/>
                    <a:gd name="T8" fmla="*/ 9 w 106"/>
                    <a:gd name="T9" fmla="*/ 42 h 135"/>
                    <a:gd name="T10" fmla="*/ 102 w 106"/>
                    <a:gd name="T11" fmla="*/ 104 h 135"/>
                    <a:gd name="T12" fmla="*/ 102 w 106"/>
                    <a:gd name="T13" fmla="*/ 109 h 135"/>
                    <a:gd name="T14" fmla="*/ 104 w 106"/>
                    <a:gd name="T15" fmla="*/ 101 h 135"/>
                    <a:gd name="T16" fmla="*/ 105 w 106"/>
                    <a:gd name="T17" fmla="*/ 120 h 135"/>
                    <a:gd name="T18" fmla="*/ 104 w 106"/>
                    <a:gd name="T19" fmla="*/ 119 h 135"/>
                    <a:gd name="T20" fmla="*/ 105 w 106"/>
                    <a:gd name="T21" fmla="*/ 124 h 135"/>
                    <a:gd name="T22" fmla="*/ 105 w 106"/>
                    <a:gd name="T23" fmla="*/ 121 h 135"/>
                    <a:gd name="T24" fmla="*/ 81 w 106"/>
                    <a:gd name="T25" fmla="*/ 130 h 135"/>
                    <a:gd name="T26" fmla="*/ 90 w 106"/>
                    <a:gd name="T27" fmla="*/ 133 h 135"/>
                    <a:gd name="T28" fmla="*/ 95 w 106"/>
                    <a:gd name="T29" fmla="*/ 131 h 135"/>
                    <a:gd name="T30" fmla="*/ 100 w 106"/>
                    <a:gd name="T31" fmla="*/ 128 h 135"/>
                    <a:gd name="T32" fmla="*/ 105 w 106"/>
                    <a:gd name="T33" fmla="*/ 125 h 135"/>
                    <a:gd name="T34" fmla="*/ 103 w 106"/>
                    <a:gd name="T35" fmla="*/ 121 h 135"/>
                    <a:gd name="T36" fmla="*/ 103 w 106"/>
                    <a:gd name="T37" fmla="*/ 117 h 135"/>
                    <a:gd name="T38" fmla="*/ 102 w 106"/>
                    <a:gd name="T39" fmla="*/ 112 h 135"/>
                    <a:gd name="T40" fmla="*/ 101 w 106"/>
                    <a:gd name="T41" fmla="*/ 108 h 135"/>
                    <a:gd name="T42" fmla="*/ 98 w 106"/>
                    <a:gd name="T43" fmla="*/ 103 h 135"/>
                    <a:gd name="T44" fmla="*/ 95 w 106"/>
                    <a:gd name="T45" fmla="*/ 97 h 135"/>
                    <a:gd name="T46" fmla="*/ 89 w 106"/>
                    <a:gd name="T47" fmla="*/ 94 h 135"/>
                    <a:gd name="T48" fmla="*/ 89 w 106"/>
                    <a:gd name="T49" fmla="*/ 91 h 135"/>
                    <a:gd name="T50" fmla="*/ 87 w 106"/>
                    <a:gd name="T51" fmla="*/ 88 h 135"/>
                    <a:gd name="T52" fmla="*/ 86 w 106"/>
                    <a:gd name="T53" fmla="*/ 84 h 135"/>
                    <a:gd name="T54" fmla="*/ 85 w 106"/>
                    <a:gd name="T55" fmla="*/ 84 h 135"/>
                    <a:gd name="T56" fmla="*/ 82 w 106"/>
                    <a:gd name="T57" fmla="*/ 82 h 135"/>
                    <a:gd name="T58" fmla="*/ 81 w 106"/>
                    <a:gd name="T59" fmla="*/ 84 h 135"/>
                    <a:gd name="T60" fmla="*/ 78 w 106"/>
                    <a:gd name="T61" fmla="*/ 81 h 135"/>
                    <a:gd name="T62" fmla="*/ 77 w 106"/>
                    <a:gd name="T63" fmla="*/ 77 h 135"/>
                    <a:gd name="T64" fmla="*/ 76 w 106"/>
                    <a:gd name="T65" fmla="*/ 73 h 135"/>
                    <a:gd name="T66" fmla="*/ 73 w 106"/>
                    <a:gd name="T67" fmla="*/ 71 h 135"/>
                    <a:gd name="T68" fmla="*/ 73 w 106"/>
                    <a:gd name="T69" fmla="*/ 68 h 135"/>
                    <a:gd name="T70" fmla="*/ 70 w 106"/>
                    <a:gd name="T71" fmla="*/ 67 h 135"/>
                    <a:gd name="T72" fmla="*/ 66 w 106"/>
                    <a:gd name="T73" fmla="*/ 65 h 135"/>
                    <a:gd name="T74" fmla="*/ 62 w 106"/>
                    <a:gd name="T75" fmla="*/ 61 h 135"/>
                    <a:gd name="T76" fmla="*/ 56 w 106"/>
                    <a:gd name="T77" fmla="*/ 58 h 135"/>
                    <a:gd name="T78" fmla="*/ 54 w 106"/>
                    <a:gd name="T79" fmla="*/ 53 h 135"/>
                    <a:gd name="T80" fmla="*/ 54 w 106"/>
                    <a:gd name="T81" fmla="*/ 47 h 135"/>
                    <a:gd name="T82" fmla="*/ 51 w 106"/>
                    <a:gd name="T83" fmla="*/ 42 h 135"/>
                    <a:gd name="T84" fmla="*/ 50 w 106"/>
                    <a:gd name="T85" fmla="*/ 36 h 135"/>
                    <a:gd name="T86" fmla="*/ 50 w 106"/>
                    <a:gd name="T87" fmla="*/ 30 h 135"/>
                    <a:gd name="T88" fmla="*/ 45 w 106"/>
                    <a:gd name="T89" fmla="*/ 27 h 135"/>
                    <a:gd name="T90" fmla="*/ 42 w 106"/>
                    <a:gd name="T91" fmla="*/ 25 h 135"/>
                    <a:gd name="T92" fmla="*/ 38 w 106"/>
                    <a:gd name="T93" fmla="*/ 23 h 135"/>
                    <a:gd name="T94" fmla="*/ 37 w 106"/>
                    <a:gd name="T95" fmla="*/ 18 h 135"/>
                    <a:gd name="T96" fmla="*/ 36 w 106"/>
                    <a:gd name="T97" fmla="*/ 13 h 135"/>
                    <a:gd name="T98" fmla="*/ 34 w 106"/>
                    <a:gd name="T99" fmla="*/ 9 h 135"/>
                    <a:gd name="T100" fmla="*/ 32 w 106"/>
                    <a:gd name="T101" fmla="*/ 2 h 135"/>
                    <a:gd name="T102" fmla="*/ 29 w 106"/>
                    <a:gd name="T103" fmla="*/ 2 h 135"/>
                    <a:gd name="T104" fmla="*/ 27 w 106"/>
                    <a:gd name="T105" fmla="*/ 7 h 135"/>
                    <a:gd name="T106" fmla="*/ 26 w 106"/>
                    <a:gd name="T107" fmla="*/ 9 h 135"/>
                    <a:gd name="T108" fmla="*/ 25 w 106"/>
                    <a:gd name="T109" fmla="*/ 13 h 135"/>
                    <a:gd name="T110" fmla="*/ 25 w 106"/>
                    <a:gd name="T111" fmla="*/ 15 h 135"/>
                    <a:gd name="T112" fmla="*/ 23 w 106"/>
                    <a:gd name="T113" fmla="*/ 21 h 135"/>
                    <a:gd name="T114" fmla="*/ 24 w 106"/>
                    <a:gd name="T115" fmla="*/ 28 h 135"/>
                    <a:gd name="T116" fmla="*/ 23 w 106"/>
                    <a:gd name="T117" fmla="*/ 36 h 135"/>
                    <a:gd name="T118" fmla="*/ 20 w 106"/>
                    <a:gd name="T119" fmla="*/ 44 h 135"/>
                    <a:gd name="T120" fmla="*/ 13 w 106"/>
                    <a:gd name="T121" fmla="*/ 49 h 135"/>
                    <a:gd name="T122" fmla="*/ 7 w 106"/>
                    <a:gd name="T123" fmla="*/ 44 h 135"/>
                    <a:gd name="T124" fmla="*/ 0 w 106"/>
                    <a:gd name="T125" fmla="*/ 11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6" h="135">
                      <a:moveTo>
                        <a:pt x="9" y="42"/>
                      </a:move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3"/>
                        <a:pt x="8" y="43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0"/>
                      </a:cubicBezTo>
                      <a:cubicBezTo>
                        <a:pt x="11" y="40"/>
                        <a:pt x="11" y="40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2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cubicBezTo>
                        <a:pt x="11" y="41"/>
                        <a:pt x="11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lose/>
                      <a:moveTo>
                        <a:pt x="103" y="102"/>
                      </a:moveTo>
                      <a:cubicBezTo>
                        <a:pt x="103" y="102"/>
                        <a:pt x="104" y="102"/>
                        <a:pt x="104" y="102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3"/>
                        <a:pt x="103" y="103"/>
                      </a:cubicBezTo>
                      <a:cubicBezTo>
                        <a:pt x="103" y="103"/>
                        <a:pt x="103" y="104"/>
                        <a:pt x="103" y="104"/>
                      </a:cubicBezTo>
                      <a:cubicBezTo>
                        <a:pt x="103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4"/>
                      </a:cubicBezTo>
                      <a:cubicBezTo>
                        <a:pt x="102" y="104"/>
                        <a:pt x="102" y="104"/>
                        <a:pt x="102" y="105"/>
                      </a:cubicBezTo>
                      <a:cubicBezTo>
                        <a:pt x="102" y="105"/>
                        <a:pt x="102" y="105"/>
                        <a:pt x="102" y="105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6"/>
                        <a:pt x="102" y="106"/>
                        <a:pt x="102" y="106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ubicBezTo>
                        <a:pt x="102" y="108"/>
                        <a:pt x="102" y="108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2" y="108"/>
                        <a:pt x="102" y="108"/>
                        <a:pt x="102" y="108"/>
                      </a:cubicBezTo>
                      <a:cubicBezTo>
                        <a:pt x="102" y="108"/>
                        <a:pt x="102" y="108"/>
                        <a:pt x="103" y="108"/>
                      </a:cubicBezTo>
                      <a:cubicBezTo>
                        <a:pt x="103" y="107"/>
                        <a:pt x="103" y="106"/>
                        <a:pt x="103" y="106"/>
                      </a:cubicBezTo>
                      <a:cubicBezTo>
                        <a:pt x="103" y="106"/>
                        <a:pt x="103" y="105"/>
                        <a:pt x="103" y="105"/>
                      </a:cubicBezTo>
                      <a:cubicBezTo>
                        <a:pt x="103" y="105"/>
                        <a:pt x="104" y="105"/>
                        <a:pt x="104" y="105"/>
                      </a:cubicBezTo>
                      <a:cubicBezTo>
                        <a:pt x="104" y="104"/>
                        <a:pt x="104" y="103"/>
                        <a:pt x="104" y="103"/>
                      </a:cubicBezTo>
                      <a:cubicBezTo>
                        <a:pt x="104" y="102"/>
                        <a:pt x="104" y="102"/>
                        <a:pt x="104" y="102"/>
                      </a:cubicBezTo>
                      <a:cubicBezTo>
                        <a:pt x="104" y="101"/>
                        <a:pt x="104" y="101"/>
                        <a:pt x="104" y="101"/>
                      </a:cubicBezTo>
                      <a:cubicBezTo>
                        <a:pt x="104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1"/>
                      </a:cubicBezTo>
                      <a:cubicBezTo>
                        <a:pt x="103" y="101"/>
                        <a:pt x="103" y="101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ubicBezTo>
                        <a:pt x="103" y="102"/>
                        <a:pt x="103" y="102"/>
                        <a:pt x="103" y="102"/>
                      </a:cubicBezTo>
                      <a:close/>
                      <a:moveTo>
                        <a:pt x="104" y="119"/>
                      </a:moveTo>
                      <a:cubicBezTo>
                        <a:pt x="104" y="119"/>
                        <a:pt x="104" y="119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20"/>
                      </a:cubicBezTo>
                      <a:cubicBezTo>
                        <a:pt x="105" y="120"/>
                        <a:pt x="105" y="120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9"/>
                        <a:pt x="105" y="119"/>
                      </a:cubicBezTo>
                      <a:cubicBezTo>
                        <a:pt x="105" y="119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5" y="118"/>
                      </a:cubicBezTo>
                      <a:cubicBezTo>
                        <a:pt x="105" y="118"/>
                        <a:pt x="105" y="118"/>
                        <a:pt x="104" y="119"/>
                      </a:cubicBezTo>
                      <a:close/>
                      <a:moveTo>
                        <a:pt x="105" y="121"/>
                      </a:move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3"/>
                      </a:cubicBezTo>
                      <a:cubicBezTo>
                        <a:pt x="105" y="123"/>
                        <a:pt x="105" y="123"/>
                        <a:pt x="105" y="124"/>
                      </a:cubicBezTo>
                      <a:cubicBezTo>
                        <a:pt x="105" y="124"/>
                        <a:pt x="105" y="124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3"/>
                        <a:pt x="105" y="123"/>
                        <a:pt x="105" y="123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5" y="122"/>
                      </a:cubicBezTo>
                      <a:cubicBezTo>
                        <a:pt x="105" y="122"/>
                        <a:pt x="105" y="122"/>
                        <a:pt x="106" y="121"/>
                      </a:cubicBezTo>
                      <a:cubicBezTo>
                        <a:pt x="106" y="121"/>
                        <a:pt x="106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ubicBezTo>
                        <a:pt x="105" y="121"/>
                        <a:pt x="105" y="121"/>
                        <a:pt x="105" y="121"/>
                      </a:cubicBezTo>
                      <a:close/>
                      <a:moveTo>
                        <a:pt x="74" y="133"/>
                      </a:moveTo>
                      <a:cubicBezTo>
                        <a:pt x="75" y="133"/>
                        <a:pt x="76" y="132"/>
                        <a:pt x="76" y="132"/>
                      </a:cubicBezTo>
                      <a:cubicBezTo>
                        <a:pt x="76" y="131"/>
                        <a:pt x="77" y="131"/>
                        <a:pt x="77" y="131"/>
                      </a:cubicBezTo>
                      <a:cubicBezTo>
                        <a:pt x="77" y="130"/>
                        <a:pt x="78" y="130"/>
                        <a:pt x="78" y="130"/>
                      </a:cubicBezTo>
                      <a:cubicBezTo>
                        <a:pt x="78" y="130"/>
                        <a:pt x="79" y="130"/>
                        <a:pt x="79" y="130"/>
                      </a:cubicBezTo>
                      <a:cubicBezTo>
                        <a:pt x="80" y="130"/>
                        <a:pt x="81" y="130"/>
                        <a:pt x="81" y="130"/>
                      </a:cubicBezTo>
                      <a:cubicBezTo>
                        <a:pt x="81" y="130"/>
                        <a:pt x="83" y="130"/>
                        <a:pt x="83" y="130"/>
                      </a:cubicBezTo>
                      <a:cubicBezTo>
                        <a:pt x="83" y="130"/>
                        <a:pt x="84" y="130"/>
                        <a:pt x="84" y="130"/>
                      </a:cubicBezTo>
                      <a:cubicBezTo>
                        <a:pt x="84" y="130"/>
                        <a:pt x="85" y="130"/>
                        <a:pt x="85" y="131"/>
                      </a:cubicBezTo>
                      <a:cubicBezTo>
                        <a:pt x="86" y="131"/>
                        <a:pt x="87" y="130"/>
                        <a:pt x="87" y="130"/>
                      </a:cubicBezTo>
                      <a:cubicBezTo>
                        <a:pt x="87" y="130"/>
                        <a:pt x="88" y="131"/>
                        <a:pt x="88" y="131"/>
                      </a:cubicBezTo>
                      <a:cubicBezTo>
                        <a:pt x="88" y="131"/>
                        <a:pt x="88" y="132"/>
                        <a:pt x="89" y="132"/>
                      </a:cubicBezTo>
                      <a:cubicBezTo>
                        <a:pt x="89" y="132"/>
                        <a:pt x="89" y="132"/>
                        <a:pt x="90" y="132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91" y="134"/>
                        <a:pt x="92" y="133"/>
                      </a:cubicBezTo>
                      <a:cubicBezTo>
                        <a:pt x="92" y="133"/>
                        <a:pt x="92" y="133"/>
                        <a:pt x="92" y="133"/>
                      </a:cubicBezTo>
                      <a:cubicBezTo>
                        <a:pt x="92" y="133"/>
                        <a:pt x="92" y="132"/>
                        <a:pt x="93" y="132"/>
                      </a:cubicBezTo>
                      <a:cubicBezTo>
                        <a:pt x="93" y="132"/>
                        <a:pt x="93" y="133"/>
                        <a:pt x="93" y="133"/>
                      </a:cubicBezTo>
                      <a:cubicBezTo>
                        <a:pt x="94" y="133"/>
                        <a:pt x="94" y="133"/>
                        <a:pt x="95" y="133"/>
                      </a:cubicBezTo>
                      <a:cubicBezTo>
                        <a:pt x="95" y="132"/>
                        <a:pt x="95" y="132"/>
                        <a:pt x="95" y="132"/>
                      </a:cubicBezTo>
                      <a:cubicBezTo>
                        <a:pt x="95" y="132"/>
                        <a:pt x="95" y="131"/>
                        <a:pt x="95" y="131"/>
                      </a:cubicBezTo>
                      <a:cubicBezTo>
                        <a:pt x="95" y="130"/>
                        <a:pt x="95" y="130"/>
                        <a:pt x="95" y="130"/>
                      </a:cubicBezTo>
                      <a:cubicBezTo>
                        <a:pt x="95" y="130"/>
                        <a:pt x="95" y="129"/>
                        <a:pt x="95" y="129"/>
                      </a:cubicBezTo>
                      <a:cubicBezTo>
                        <a:pt x="95" y="129"/>
                        <a:pt x="96" y="129"/>
                        <a:pt x="97" y="129"/>
                      </a:cubicBezTo>
                      <a:cubicBezTo>
                        <a:pt x="97" y="129"/>
                        <a:pt x="97" y="128"/>
                        <a:pt x="98" y="128"/>
                      </a:cubicBezTo>
                      <a:cubicBezTo>
                        <a:pt x="98" y="128"/>
                        <a:pt x="98" y="128"/>
                        <a:pt x="98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8"/>
                        <a:pt x="99" y="128"/>
                        <a:pt x="99" y="128"/>
                      </a:cubicBezTo>
                      <a:cubicBezTo>
                        <a:pt x="99" y="127"/>
                        <a:pt x="100" y="128"/>
                        <a:pt x="100" y="128"/>
                      </a:cubicBezTo>
                      <a:cubicBezTo>
                        <a:pt x="100" y="128"/>
                        <a:pt x="101" y="128"/>
                        <a:pt x="101" y="128"/>
                      </a:cubicBezTo>
                      <a:cubicBezTo>
                        <a:pt x="102" y="128"/>
                        <a:pt x="102" y="128"/>
                        <a:pt x="102" y="128"/>
                      </a:cubicBezTo>
                      <a:cubicBezTo>
                        <a:pt x="102" y="128"/>
                        <a:pt x="103" y="128"/>
                        <a:pt x="103" y="127"/>
                      </a:cubicBezTo>
                      <a:cubicBezTo>
                        <a:pt x="103" y="127"/>
                        <a:pt x="104" y="127"/>
                        <a:pt x="104" y="127"/>
                      </a:cubicBezTo>
                      <a:cubicBezTo>
                        <a:pt x="104" y="127"/>
                        <a:pt x="105" y="127"/>
                        <a:pt x="105" y="127"/>
                      </a:cubicBezTo>
                      <a:cubicBezTo>
                        <a:pt x="105" y="127"/>
                        <a:pt x="105" y="127"/>
                        <a:pt x="105" y="127"/>
                      </a:cubicBezTo>
                      <a:cubicBezTo>
                        <a:pt x="105" y="127"/>
                        <a:pt x="105" y="126"/>
                        <a:pt x="105" y="126"/>
                      </a:cubicBezTo>
                      <a:cubicBezTo>
                        <a:pt x="105" y="126"/>
                        <a:pt x="105" y="125"/>
                        <a:pt x="105" y="125"/>
                      </a:cubicBezTo>
                      <a:cubicBezTo>
                        <a:pt x="105" y="125"/>
                        <a:pt x="105" y="125"/>
                        <a:pt x="104" y="125"/>
                      </a:cubicBezTo>
                      <a:cubicBezTo>
                        <a:pt x="104" y="125"/>
                        <a:pt x="104" y="125"/>
                        <a:pt x="104" y="125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4"/>
                        <a:pt x="104" y="124"/>
                      </a:cubicBezTo>
                      <a:cubicBezTo>
                        <a:pt x="104" y="124"/>
                        <a:pt x="104" y="123"/>
                        <a:pt x="104" y="123"/>
                      </a:cubicBezTo>
                      <a:cubicBezTo>
                        <a:pt x="104" y="123"/>
                        <a:pt x="104" y="123"/>
                        <a:pt x="104" y="122"/>
                      </a:cubicBezTo>
                      <a:cubicBezTo>
                        <a:pt x="104" y="122"/>
                        <a:pt x="104" y="122"/>
                        <a:pt x="103" y="122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3" y="121"/>
                        <a:pt x="103" y="121"/>
                        <a:pt x="102" y="120"/>
                      </a:cubicBezTo>
                      <a:cubicBezTo>
                        <a:pt x="102" y="120"/>
                        <a:pt x="102" y="120"/>
                        <a:pt x="102" y="120"/>
                      </a:cubicBezTo>
                      <a:cubicBezTo>
                        <a:pt x="102" y="119"/>
                        <a:pt x="102" y="120"/>
                        <a:pt x="102" y="119"/>
                      </a:cubicBezTo>
                      <a:cubicBezTo>
                        <a:pt x="102" y="119"/>
                        <a:pt x="102" y="119"/>
                        <a:pt x="102" y="119"/>
                      </a:cubicBezTo>
                      <a:cubicBezTo>
                        <a:pt x="102" y="119"/>
                        <a:pt x="102" y="119"/>
                        <a:pt x="103" y="119"/>
                      </a:cubicBezTo>
                      <a:cubicBezTo>
                        <a:pt x="103" y="119"/>
                        <a:pt x="103" y="118"/>
                        <a:pt x="103" y="118"/>
                      </a:cubicBezTo>
                      <a:cubicBezTo>
                        <a:pt x="103" y="118"/>
                        <a:pt x="103" y="118"/>
                        <a:pt x="103" y="118"/>
                      </a:cubicBezTo>
                      <a:cubicBezTo>
                        <a:pt x="103" y="118"/>
                        <a:pt x="103" y="117"/>
                        <a:pt x="103" y="117"/>
                      </a:cubicBezTo>
                      <a:cubicBezTo>
                        <a:pt x="103" y="117"/>
                        <a:pt x="103" y="116"/>
                        <a:pt x="103" y="116"/>
                      </a:cubicBezTo>
                      <a:cubicBezTo>
                        <a:pt x="103" y="116"/>
                        <a:pt x="103" y="115"/>
                        <a:pt x="103" y="115"/>
                      </a:cubicBezTo>
                      <a:cubicBezTo>
                        <a:pt x="102" y="115"/>
                        <a:pt x="102" y="115"/>
                        <a:pt x="102" y="115"/>
                      </a:cubicBezTo>
                      <a:cubicBezTo>
                        <a:pt x="102" y="114"/>
                        <a:pt x="102" y="114"/>
                        <a:pt x="102" y="114"/>
                      </a:cubicBezTo>
                      <a:cubicBezTo>
                        <a:pt x="102" y="114"/>
                        <a:pt x="103" y="114"/>
                        <a:pt x="103" y="113"/>
                      </a:cubicBezTo>
                      <a:cubicBezTo>
                        <a:pt x="103" y="113"/>
                        <a:pt x="103" y="113"/>
                        <a:pt x="103" y="113"/>
                      </a:cubicBezTo>
                      <a:cubicBezTo>
                        <a:pt x="102" y="113"/>
                        <a:pt x="102" y="113"/>
                        <a:pt x="102" y="113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2" y="112"/>
                        <a:pt x="102" y="112"/>
                        <a:pt x="102" y="112"/>
                      </a:cubicBezTo>
                      <a:cubicBezTo>
                        <a:pt x="103" y="112"/>
                        <a:pt x="103" y="112"/>
                        <a:pt x="103" y="112"/>
                      </a:cubicBezTo>
                      <a:cubicBezTo>
                        <a:pt x="103" y="111"/>
                        <a:pt x="103" y="111"/>
                        <a:pt x="103" y="111"/>
                      </a:cubicBezTo>
                      <a:cubicBezTo>
                        <a:pt x="103" y="111"/>
                        <a:pt x="103" y="110"/>
                        <a:pt x="103" y="110"/>
                      </a:cubicBezTo>
                      <a:cubicBezTo>
                        <a:pt x="103" y="110"/>
                        <a:pt x="103" y="110"/>
                        <a:pt x="102" y="109"/>
                      </a:cubicBez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1" y="109"/>
                        <a:pt x="101" y="108"/>
                        <a:pt x="101" y="108"/>
                      </a:cubicBezTo>
                      <a:cubicBezTo>
                        <a:pt x="101" y="108"/>
                        <a:pt x="101" y="108"/>
                        <a:pt x="101" y="108"/>
                      </a:cubicBezTo>
                      <a:cubicBezTo>
                        <a:pt x="101" y="107"/>
                        <a:pt x="101" y="106"/>
                        <a:pt x="101" y="106"/>
                      </a:cubicBezTo>
                      <a:cubicBezTo>
                        <a:pt x="101" y="106"/>
                        <a:pt x="101" y="105"/>
                        <a:pt x="101" y="105"/>
                      </a:cubicBezTo>
                      <a:cubicBezTo>
                        <a:pt x="101" y="105"/>
                        <a:pt x="101" y="105"/>
                        <a:pt x="100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5"/>
                        <a:pt x="100" y="104"/>
                        <a:pt x="99" y="104"/>
                      </a:cubicBezTo>
                      <a:cubicBezTo>
                        <a:pt x="99" y="104"/>
                        <a:pt x="99" y="104"/>
                        <a:pt x="99" y="103"/>
                      </a:cubicBezTo>
                      <a:cubicBezTo>
                        <a:pt x="99" y="103"/>
                        <a:pt x="99" y="103"/>
                        <a:pt x="98" y="103"/>
                      </a:cubicBezTo>
                      <a:cubicBezTo>
                        <a:pt x="98" y="103"/>
                        <a:pt x="98" y="103"/>
                        <a:pt x="98" y="103"/>
                      </a:cubicBezTo>
                      <a:cubicBezTo>
                        <a:pt x="98" y="102"/>
                        <a:pt x="98" y="102"/>
                        <a:pt x="98" y="101"/>
                      </a:cubicBezTo>
                      <a:cubicBezTo>
                        <a:pt x="98" y="101"/>
                        <a:pt x="98" y="101"/>
                        <a:pt x="98" y="101"/>
                      </a:cubicBezTo>
                      <a:cubicBezTo>
                        <a:pt x="97" y="101"/>
                        <a:pt x="97" y="101"/>
                        <a:pt x="97" y="100"/>
                      </a:cubicBezTo>
                      <a:cubicBezTo>
                        <a:pt x="96" y="100"/>
                        <a:pt x="96" y="100"/>
                        <a:pt x="96" y="100"/>
                      </a:cubicBezTo>
                      <a:cubicBezTo>
                        <a:pt x="96" y="99"/>
                        <a:pt x="96" y="99"/>
                        <a:pt x="95" y="99"/>
                      </a:cubicBezTo>
                      <a:cubicBezTo>
                        <a:pt x="95" y="99"/>
                        <a:pt x="95" y="98"/>
                        <a:pt x="95" y="98"/>
                      </a:cubicBezTo>
                      <a:cubicBezTo>
                        <a:pt x="95" y="98"/>
                        <a:pt x="95" y="98"/>
                        <a:pt x="95" y="97"/>
                      </a:cubicBezTo>
                      <a:cubicBezTo>
                        <a:pt x="94" y="97"/>
                        <a:pt x="94" y="97"/>
                        <a:pt x="94" y="96"/>
                      </a:cubicBezTo>
                      <a:cubicBezTo>
                        <a:pt x="94" y="96"/>
                        <a:pt x="93" y="96"/>
                        <a:pt x="93" y="96"/>
                      </a:cubicBezTo>
                      <a:cubicBezTo>
                        <a:pt x="93" y="96"/>
                        <a:pt x="93" y="96"/>
                        <a:pt x="93" y="96"/>
                      </a:cubicBezTo>
                      <a:cubicBezTo>
                        <a:pt x="93" y="96"/>
                        <a:pt x="92" y="96"/>
                        <a:pt x="92" y="96"/>
                      </a:cubicBezTo>
                      <a:cubicBezTo>
                        <a:pt x="92" y="96"/>
                        <a:pt x="91" y="96"/>
                        <a:pt x="91" y="96"/>
                      </a:cubicBezTo>
                      <a:cubicBezTo>
                        <a:pt x="91" y="96"/>
                        <a:pt x="91" y="95"/>
                        <a:pt x="91" y="95"/>
                      </a:cubicBezTo>
                      <a:cubicBezTo>
                        <a:pt x="91" y="95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89" y="94"/>
                      </a:cubicBezTo>
                      <a:cubicBezTo>
                        <a:pt x="89" y="94"/>
                        <a:pt x="89" y="94"/>
                        <a:pt x="89" y="94"/>
                      </a:cubicBezTo>
                      <a:cubicBezTo>
                        <a:pt x="89" y="93"/>
                        <a:pt x="89" y="93"/>
                        <a:pt x="89" y="93"/>
                      </a:cubicBezTo>
                      <a:cubicBezTo>
                        <a:pt x="89" y="93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90" y="93"/>
                        <a:pt x="90" y="93"/>
                        <a:pt x="90" y="92"/>
                      </a:cubicBezTo>
                      <a:cubicBezTo>
                        <a:pt x="90" y="92"/>
                        <a:pt x="90" y="92"/>
                        <a:pt x="90" y="92"/>
                      </a:cubicBezTo>
                      <a:cubicBezTo>
                        <a:pt x="90" y="92"/>
                        <a:pt x="90" y="92"/>
                        <a:pt x="89" y="91"/>
                      </a:cubicBezTo>
                      <a:cubicBezTo>
                        <a:pt x="89" y="91"/>
                        <a:pt x="89" y="91"/>
                        <a:pt x="88" y="91"/>
                      </a:cubicBezTo>
                      <a:cubicBezTo>
                        <a:pt x="88" y="91"/>
                        <a:pt x="88" y="92"/>
                        <a:pt x="88" y="92"/>
                      </a:cubicBezTo>
                      <a:cubicBezTo>
                        <a:pt x="88" y="92"/>
                        <a:pt x="87" y="92"/>
                        <a:pt x="87" y="92"/>
                      </a:cubicBezTo>
                      <a:cubicBezTo>
                        <a:pt x="87" y="92"/>
                        <a:pt x="87" y="92"/>
                        <a:pt x="87" y="92"/>
                      </a:cubicBezTo>
                      <a:cubicBezTo>
                        <a:pt x="87" y="91"/>
                        <a:pt x="87" y="91"/>
                        <a:pt x="87" y="91"/>
                      </a:cubicBezTo>
                      <a:cubicBezTo>
                        <a:pt x="87" y="91"/>
                        <a:pt x="87" y="90"/>
                        <a:pt x="87" y="90"/>
                      </a:cubicBezTo>
                      <a:cubicBezTo>
                        <a:pt x="87" y="90"/>
                        <a:pt x="87" y="90"/>
                        <a:pt x="87" y="89"/>
                      </a:cubicBezTo>
                      <a:cubicBezTo>
                        <a:pt x="87" y="88"/>
                        <a:pt x="87" y="89"/>
                        <a:pt x="87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8"/>
                        <a:pt x="87" y="88"/>
                        <a:pt x="87" y="87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7" y="87"/>
                        <a:pt x="87" y="86"/>
                        <a:pt x="87" y="86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7" y="85"/>
                        <a:pt x="87" y="85"/>
                        <a:pt x="87" y="85"/>
                      </a:cubicBezTo>
                      <a:cubicBezTo>
                        <a:pt x="86" y="85"/>
                        <a:pt x="86" y="85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4"/>
                        <a:pt x="86" y="84"/>
                        <a:pt x="86" y="84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2"/>
                        <a:pt x="85" y="82"/>
                        <a:pt x="85" y="82"/>
                      </a:cubicBezTo>
                      <a:cubicBezTo>
                        <a:pt x="85" y="82"/>
                        <a:pt x="85" y="83"/>
                        <a:pt x="85" y="83"/>
                      </a:cubicBezTo>
                      <a:cubicBezTo>
                        <a:pt x="85" y="83"/>
                        <a:pt x="85" y="83"/>
                        <a:pt x="85" y="83"/>
                      </a:cubicBezTo>
                      <a:cubicBezTo>
                        <a:pt x="85" y="83"/>
                        <a:pt x="85" y="84"/>
                        <a:pt x="85" y="84"/>
                      </a:cubicBezTo>
                      <a:cubicBezTo>
                        <a:pt x="85" y="84"/>
                        <a:pt x="85" y="84"/>
                        <a:pt x="85" y="84"/>
                      </a:cubicBezTo>
                      <a:cubicBezTo>
                        <a:pt x="86" y="84"/>
                        <a:pt x="85" y="85"/>
                        <a:pt x="85" y="85"/>
                      </a:cubicBezTo>
                      <a:cubicBezTo>
                        <a:pt x="85" y="85"/>
                        <a:pt x="85" y="85"/>
                        <a:pt x="85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4" y="84"/>
                        <a:pt x="84" y="84"/>
                        <a:pt x="84" y="84"/>
                      </a:cubicBezTo>
                      <a:cubicBezTo>
                        <a:pt x="83" y="84"/>
                        <a:pt x="83" y="83"/>
                        <a:pt x="83" y="83"/>
                      </a:cubicBezTo>
                      <a:cubicBezTo>
                        <a:pt x="83" y="83"/>
                        <a:pt x="82" y="83"/>
                        <a:pt x="82" y="82"/>
                      </a:cubicBezTo>
                      <a:cubicBezTo>
                        <a:pt x="82" y="82"/>
                        <a:pt x="82" y="82"/>
                        <a:pt x="82" y="82"/>
                      </a:cubicBezTo>
                      <a:cubicBezTo>
                        <a:pt x="82" y="81"/>
                        <a:pt x="81" y="82"/>
                        <a:pt x="81" y="81"/>
                      </a:cubicBezTo>
                      <a:cubicBezTo>
                        <a:pt x="81" y="81"/>
                        <a:pt x="81" y="81"/>
                        <a:pt x="81" y="81"/>
                      </a:cubicBezTo>
                      <a:cubicBezTo>
                        <a:pt x="81" y="81"/>
                        <a:pt x="81" y="81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81" y="83"/>
                        <a:pt x="81" y="83"/>
                        <a:pt x="81" y="83"/>
                      </a:cubicBezTo>
                      <a:cubicBezTo>
                        <a:pt x="81" y="83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cubicBezTo>
                        <a:pt x="79" y="84"/>
                        <a:pt x="79" y="83"/>
                        <a:pt x="79" y="83"/>
                      </a:cubicBezTo>
                      <a:cubicBezTo>
                        <a:pt x="79" y="83"/>
                        <a:pt x="79" y="83"/>
                        <a:pt x="79" y="83"/>
                      </a:cubicBezTo>
                      <a:cubicBezTo>
                        <a:pt x="79" y="83"/>
                        <a:pt x="79" y="82"/>
                        <a:pt x="79" y="82"/>
                      </a:cubicBezTo>
                      <a:cubicBezTo>
                        <a:pt x="79" y="82"/>
                        <a:pt x="78" y="82"/>
                        <a:pt x="78" y="82"/>
                      </a:cubicBezTo>
                      <a:cubicBezTo>
                        <a:pt x="78" y="82"/>
                        <a:pt x="78" y="82"/>
                        <a:pt x="78" y="82"/>
                      </a:cubicBezTo>
                      <a:cubicBezTo>
                        <a:pt x="78" y="82"/>
                        <a:pt x="78" y="81"/>
                        <a:pt x="78" y="81"/>
                      </a:cubicBezTo>
                      <a:cubicBezTo>
                        <a:pt x="78" y="81"/>
                        <a:pt x="78" y="80"/>
                        <a:pt x="78" y="80"/>
                      </a:cubicBezTo>
                      <a:cubicBezTo>
                        <a:pt x="78" y="80"/>
                        <a:pt x="78" y="80"/>
                        <a:pt x="78" y="80"/>
                      </a:cubicBezTo>
                      <a:cubicBezTo>
                        <a:pt x="78" y="79"/>
                        <a:pt x="78" y="79"/>
                        <a:pt x="78" y="79"/>
                      </a:cubicBezTo>
                      <a:cubicBezTo>
                        <a:pt x="78" y="79"/>
                        <a:pt x="78" y="79"/>
                        <a:pt x="78" y="78"/>
                      </a:cubicBezTo>
                      <a:cubicBezTo>
                        <a:pt x="78" y="78"/>
                        <a:pt x="78" y="78"/>
                        <a:pt x="78" y="78"/>
                      </a:cubicBezTo>
                      <a:cubicBezTo>
                        <a:pt x="78" y="78"/>
                        <a:pt x="78" y="77"/>
                        <a:pt x="78" y="77"/>
                      </a:cubicBezTo>
                      <a:cubicBezTo>
                        <a:pt x="78" y="77"/>
                        <a:pt x="78" y="77"/>
                        <a:pt x="77" y="77"/>
                      </a:cubicBezTo>
                      <a:cubicBezTo>
                        <a:pt x="77" y="77"/>
                        <a:pt x="77" y="77"/>
                        <a:pt x="77" y="77"/>
                      </a:cubicBezTo>
                      <a:cubicBezTo>
                        <a:pt x="77" y="77"/>
                        <a:pt x="77" y="76"/>
                        <a:pt x="77" y="76"/>
                      </a:cubicBezTo>
                      <a:cubicBezTo>
                        <a:pt x="77" y="76"/>
                        <a:pt x="77" y="75"/>
                        <a:pt x="77" y="75"/>
                      </a:cubicBezTo>
                      <a:cubicBezTo>
                        <a:pt x="77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4"/>
                        <a:pt x="76" y="74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cubicBezTo>
                        <a:pt x="76" y="74"/>
                        <a:pt x="76" y="73"/>
                        <a:pt x="76" y="73"/>
                      </a:cubicBezTo>
                      <a:cubicBezTo>
                        <a:pt x="76" y="73"/>
                        <a:pt x="76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4" y="73"/>
                        <a:pt x="74" y="73"/>
                      </a:cubicBezTo>
                      <a:cubicBezTo>
                        <a:pt x="74" y="73"/>
                        <a:pt x="74" y="72"/>
                        <a:pt x="74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1"/>
                        <a:pt x="73" y="71"/>
                      </a:cubicBezTo>
                      <a:cubicBezTo>
                        <a:pt x="73" y="71"/>
                        <a:pt x="73" y="70"/>
                        <a:pt x="73" y="70"/>
                      </a:cubicBezTo>
                      <a:cubicBezTo>
                        <a:pt x="72" y="70"/>
                        <a:pt x="73" y="70"/>
                        <a:pt x="73" y="70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3" y="69"/>
                        <a:pt x="74" y="70"/>
                        <a:pt x="74" y="70"/>
                      </a:cubicBezTo>
                      <a:cubicBezTo>
                        <a:pt x="74" y="69"/>
                        <a:pt x="74" y="69"/>
                        <a:pt x="74" y="69"/>
                      </a:cubicBezTo>
                      <a:cubicBezTo>
                        <a:pt x="74" y="69"/>
                        <a:pt x="74" y="69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3" y="68"/>
                      </a:cubicBezTo>
                      <a:cubicBezTo>
                        <a:pt x="73" y="68"/>
                        <a:pt x="73" y="68"/>
                        <a:pt x="72" y="68"/>
                      </a:cubicBezTo>
                      <a:cubicBezTo>
                        <a:pt x="72" y="68"/>
                        <a:pt x="72" y="68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1" y="66"/>
                        <a:pt x="71" y="67"/>
                        <a:pt x="71" y="67"/>
                      </a:cubicBezTo>
                      <a:cubicBezTo>
                        <a:pt x="71" y="67"/>
                        <a:pt x="71" y="67"/>
                        <a:pt x="70" y="67"/>
                      </a:cubicBezTo>
                      <a:cubicBezTo>
                        <a:pt x="70" y="67"/>
                        <a:pt x="70" y="67"/>
                        <a:pt x="70" y="67"/>
                      </a:cubicBezTo>
                      <a:cubicBezTo>
                        <a:pt x="70" y="66"/>
                        <a:pt x="69" y="66"/>
                        <a:pt x="69" y="66"/>
                      </a:cubicBezTo>
                      <a:cubicBezTo>
                        <a:pt x="69" y="65"/>
                        <a:pt x="69" y="66"/>
                        <a:pt x="68" y="65"/>
                      </a:cubicBezTo>
                      <a:cubicBezTo>
                        <a:pt x="68" y="65"/>
                        <a:pt x="67" y="65"/>
                        <a:pt x="67" y="65"/>
                      </a:cubicBezTo>
                      <a:cubicBezTo>
                        <a:pt x="67" y="65"/>
                        <a:pt x="67" y="64"/>
                        <a:pt x="67" y="64"/>
                      </a:cubicBezTo>
                      <a:cubicBezTo>
                        <a:pt x="67" y="64"/>
                        <a:pt x="66" y="64"/>
                        <a:pt x="66" y="64"/>
                      </a:cubicBezTo>
                      <a:cubicBezTo>
                        <a:pt x="66" y="64"/>
                        <a:pt x="66" y="64"/>
                        <a:pt x="66" y="65"/>
                      </a:cubicBezTo>
                      <a:cubicBezTo>
                        <a:pt x="66" y="65"/>
                        <a:pt x="66" y="65"/>
                        <a:pt x="66" y="65"/>
                      </a:cubicBezTo>
                      <a:cubicBezTo>
                        <a:pt x="65" y="65"/>
                        <a:pt x="65" y="64"/>
                        <a:pt x="65" y="64"/>
                      </a:cubicBezTo>
                      <a:cubicBezTo>
                        <a:pt x="64" y="64"/>
                        <a:pt x="65" y="64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cubicBezTo>
                        <a:pt x="65" y="62"/>
                        <a:pt x="65" y="62"/>
                        <a:pt x="64" y="62"/>
                      </a:cubicBezTo>
                      <a:cubicBezTo>
                        <a:pt x="64" y="62"/>
                        <a:pt x="64" y="62"/>
                        <a:pt x="63" y="62"/>
                      </a:cubicBezTo>
                      <a:cubicBezTo>
                        <a:pt x="63" y="62"/>
                        <a:pt x="62" y="62"/>
                        <a:pt x="62" y="62"/>
                      </a:cubicBezTo>
                      <a:cubicBezTo>
                        <a:pt x="62" y="62"/>
                        <a:pt x="62" y="61"/>
                        <a:pt x="62" y="61"/>
                      </a:cubicBezTo>
                      <a:cubicBezTo>
                        <a:pt x="61" y="61"/>
                        <a:pt x="61" y="61"/>
                        <a:pt x="61" y="61"/>
                      </a:cubicBezTo>
                      <a:cubicBezTo>
                        <a:pt x="61" y="60"/>
                        <a:pt x="61" y="61"/>
                        <a:pt x="61" y="61"/>
                      </a:cubicBezTo>
                      <a:cubicBezTo>
                        <a:pt x="61" y="61"/>
                        <a:pt x="61" y="61"/>
                        <a:pt x="60" y="61"/>
                      </a:cubicBezTo>
                      <a:cubicBezTo>
                        <a:pt x="60" y="61"/>
                        <a:pt x="60" y="61"/>
                        <a:pt x="60" y="60"/>
                      </a:cubicBezTo>
                      <a:cubicBezTo>
                        <a:pt x="60" y="60"/>
                        <a:pt x="59" y="60"/>
                        <a:pt x="59" y="60"/>
                      </a:cubicBezTo>
                      <a:cubicBezTo>
                        <a:pt x="59" y="60"/>
                        <a:pt x="59" y="60"/>
                        <a:pt x="58" y="60"/>
                      </a:cubicBezTo>
                      <a:cubicBezTo>
                        <a:pt x="58" y="60"/>
                        <a:pt x="57" y="59"/>
                        <a:pt x="57" y="59"/>
                      </a:cubicBezTo>
                      <a:cubicBezTo>
                        <a:pt x="57" y="59"/>
                        <a:pt x="57" y="59"/>
                        <a:pt x="56" y="58"/>
                      </a:cubicBezTo>
                      <a:cubicBezTo>
                        <a:pt x="56" y="58"/>
                        <a:pt x="56" y="58"/>
                        <a:pt x="56" y="58"/>
                      </a:cubicBezTo>
                      <a:cubicBezTo>
                        <a:pt x="56" y="58"/>
                        <a:pt x="56" y="57"/>
                        <a:pt x="56" y="57"/>
                      </a:cubicBezTo>
                      <a:cubicBezTo>
                        <a:pt x="56" y="57"/>
                        <a:pt x="56" y="57"/>
                        <a:pt x="56" y="56"/>
                      </a:cubicBezTo>
                      <a:cubicBezTo>
                        <a:pt x="57" y="56"/>
                        <a:pt x="57" y="55"/>
                        <a:pt x="56" y="55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6" y="54"/>
                        <a:pt x="56" y="54"/>
                        <a:pt x="56" y="54"/>
                      </a:cubicBezTo>
                      <a:cubicBezTo>
                        <a:pt x="55" y="54"/>
                        <a:pt x="55" y="54"/>
                        <a:pt x="55" y="54"/>
                      </a:cubicBezTo>
                      <a:cubicBezTo>
                        <a:pt x="55" y="54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4" y="52"/>
                      </a:cubicBezTo>
                      <a:cubicBezTo>
                        <a:pt x="54" y="52"/>
                        <a:pt x="55" y="52"/>
                        <a:pt x="55" y="52"/>
                      </a:cubicBezTo>
                      <a:cubicBezTo>
                        <a:pt x="55" y="52"/>
                        <a:pt x="55" y="51"/>
                        <a:pt x="55" y="51"/>
                      </a:cubicBezTo>
                      <a:cubicBezTo>
                        <a:pt x="55" y="51"/>
                        <a:pt x="55" y="50"/>
                        <a:pt x="55" y="50"/>
                      </a:cubicBezTo>
                      <a:cubicBezTo>
                        <a:pt x="55" y="50"/>
                        <a:pt x="55" y="49"/>
                        <a:pt x="55" y="49"/>
                      </a:cubicBezTo>
                      <a:cubicBezTo>
                        <a:pt x="55" y="49"/>
                        <a:pt x="55" y="48"/>
                        <a:pt x="55" y="48"/>
                      </a:cubicBezTo>
                      <a:cubicBezTo>
                        <a:pt x="55" y="48"/>
                        <a:pt x="55" y="48"/>
                        <a:pt x="55" y="48"/>
                      </a:cubicBezTo>
                      <a:cubicBezTo>
                        <a:pt x="55" y="48"/>
                        <a:pt x="54" y="47"/>
                        <a:pt x="54" y="47"/>
                      </a:cubicBezTo>
                      <a:cubicBezTo>
                        <a:pt x="54" y="47"/>
                        <a:pt x="54" y="46"/>
                        <a:pt x="54" y="46"/>
                      </a:cubicBezTo>
                      <a:cubicBezTo>
                        <a:pt x="54" y="46"/>
                        <a:pt x="54" y="46"/>
                        <a:pt x="54" y="45"/>
                      </a:cubicBezTo>
                      <a:cubicBezTo>
                        <a:pt x="54" y="45"/>
                        <a:pt x="54" y="45"/>
                        <a:pt x="53" y="45"/>
                      </a:cubicBezTo>
                      <a:cubicBezTo>
                        <a:pt x="53" y="44"/>
                        <a:pt x="54" y="44"/>
                        <a:pt x="54" y="44"/>
                      </a:cubicBezTo>
                      <a:cubicBezTo>
                        <a:pt x="54" y="44"/>
                        <a:pt x="53" y="44"/>
                        <a:pt x="53" y="44"/>
                      </a:cubicBezTo>
                      <a:cubicBezTo>
                        <a:pt x="53" y="44"/>
                        <a:pt x="52" y="43"/>
                        <a:pt x="52" y="43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2"/>
                        <a:pt x="51" y="42"/>
                        <a:pt x="51" y="42"/>
                      </a:cubicBezTo>
                      <a:cubicBezTo>
                        <a:pt x="51" y="42"/>
                        <a:pt x="50" y="41"/>
                        <a:pt x="50" y="41"/>
                      </a:cubicBezTo>
                      <a:cubicBezTo>
                        <a:pt x="50" y="40"/>
                        <a:pt x="50" y="40"/>
                        <a:pt x="50" y="40"/>
                      </a:cubicBezTo>
                      <a:cubicBezTo>
                        <a:pt x="50" y="40"/>
                        <a:pt x="51" y="39"/>
                        <a:pt x="51" y="39"/>
                      </a:cubicBezTo>
                      <a:cubicBezTo>
                        <a:pt x="51" y="39"/>
                        <a:pt x="50" y="39"/>
                        <a:pt x="50" y="39"/>
                      </a:cubicBezTo>
                      <a:cubicBezTo>
                        <a:pt x="50" y="39"/>
                        <a:pt x="50" y="38"/>
                        <a:pt x="50" y="38"/>
                      </a:cubicBezTo>
                      <a:cubicBezTo>
                        <a:pt x="50" y="38"/>
                        <a:pt x="50" y="37"/>
                        <a:pt x="50" y="37"/>
                      </a:cubicBezTo>
                      <a:cubicBezTo>
                        <a:pt x="50" y="37"/>
                        <a:pt x="50" y="37"/>
                        <a:pt x="50" y="37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50" y="36"/>
                        <a:pt x="50" y="35"/>
                        <a:pt x="50" y="35"/>
                      </a:cubicBezTo>
                      <a:cubicBezTo>
                        <a:pt x="50" y="35"/>
                        <a:pt x="49" y="34"/>
                        <a:pt x="49" y="34"/>
                      </a:cubicBezTo>
                      <a:cubicBezTo>
                        <a:pt x="49" y="34"/>
                        <a:pt x="49" y="34"/>
                        <a:pt x="49" y="33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50" y="32"/>
                        <a:pt x="49" y="32"/>
                        <a:pt x="49" y="32"/>
                      </a:cubicBezTo>
                      <a:cubicBezTo>
                        <a:pt x="49" y="32"/>
                        <a:pt x="49" y="32"/>
                        <a:pt x="49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0" y="30"/>
                        <a:pt x="49" y="29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29"/>
                        <a:pt x="47" y="29"/>
                        <a:pt x="47" y="2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6" y="28"/>
                      </a:cubicBezTo>
                      <a:cubicBezTo>
                        <a:pt x="46" y="28"/>
                        <a:pt x="46" y="27"/>
                        <a:pt x="46" y="27"/>
                      </a:cubicBezTo>
                      <a:cubicBezTo>
                        <a:pt x="46" y="27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6"/>
                        <a:pt x="45" y="26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4" y="25"/>
                        <a:pt x="44" y="25"/>
                      </a:cubicBezTo>
                      <a:cubicBezTo>
                        <a:pt x="44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2" y="25"/>
                      </a:cubicBezTo>
                      <a:cubicBezTo>
                        <a:pt x="42" y="25"/>
                        <a:pt x="42" y="25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1" y="26"/>
                        <a:pt x="41" y="27"/>
                        <a:pt x="41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39" y="27"/>
                        <a:pt x="39" y="26"/>
                        <a:pt x="39" y="26"/>
                      </a:cubicBezTo>
                      <a:cubicBezTo>
                        <a:pt x="39" y="26"/>
                        <a:pt x="39" y="26"/>
                        <a:pt x="39" y="25"/>
                      </a:cubicBezTo>
                      <a:cubicBezTo>
                        <a:pt x="39" y="25"/>
                        <a:pt x="39" y="25"/>
                        <a:pt x="39" y="24"/>
                      </a:cubicBezTo>
                      <a:cubicBezTo>
                        <a:pt x="39" y="24"/>
                        <a:pt x="39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2"/>
                        <a:pt x="38" y="22"/>
                      </a:cubicBezTo>
                      <a:cubicBezTo>
                        <a:pt x="38" y="22"/>
                        <a:pt x="38" y="22"/>
                        <a:pt x="38" y="22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38" y="20"/>
                        <a:pt x="38" y="20"/>
                        <a:pt x="38" y="20"/>
                      </a:cubicBezTo>
                      <a:cubicBezTo>
                        <a:pt x="38" y="20"/>
                        <a:pt x="38" y="20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7" y="19"/>
                        <a:pt x="37" y="18"/>
                        <a:pt x="37" y="18"/>
                      </a:cubicBezTo>
                      <a:cubicBezTo>
                        <a:pt x="37" y="18"/>
                        <a:pt x="37" y="17"/>
                        <a:pt x="37" y="17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4" y="12"/>
                        <a:pt x="34" y="12"/>
                      </a:cubicBezTo>
                      <a:cubicBezTo>
                        <a:pt x="34" y="12"/>
                        <a:pt x="34" y="11"/>
                        <a:pt x="34" y="11"/>
                      </a:cubicBezTo>
                      <a:cubicBezTo>
                        <a:pt x="34" y="11"/>
                        <a:pt x="35" y="10"/>
                        <a:pt x="35" y="10"/>
                      </a:cubicBezTo>
                      <a:cubicBezTo>
                        <a:pt x="35" y="10"/>
                        <a:pt x="35" y="9"/>
                        <a:pt x="35" y="9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35" y="9"/>
                        <a:pt x="34" y="9"/>
                        <a:pt x="34" y="9"/>
                      </a:cubicBezTo>
                      <a:cubicBezTo>
                        <a:pt x="34" y="9"/>
                        <a:pt x="33" y="9"/>
                        <a:pt x="33" y="9"/>
                      </a:cubicBezTo>
                      <a:cubicBezTo>
                        <a:pt x="33" y="9"/>
                        <a:pt x="33" y="8"/>
                        <a:pt x="33" y="8"/>
                      </a:cubicBezTo>
                      <a:cubicBezTo>
                        <a:pt x="33" y="8"/>
                        <a:pt x="33" y="7"/>
                        <a:pt x="33" y="7"/>
                      </a:cubicBezTo>
                      <a:cubicBezTo>
                        <a:pt x="33" y="7"/>
                        <a:pt x="33" y="6"/>
                        <a:pt x="33" y="6"/>
                      </a:cubicBezTo>
                      <a:cubicBezTo>
                        <a:pt x="33" y="6"/>
                        <a:pt x="33" y="5"/>
                        <a:pt x="33" y="5"/>
                      </a:cubicBezTo>
                      <a:cubicBezTo>
                        <a:pt x="33" y="5"/>
                        <a:pt x="33" y="4"/>
                        <a:pt x="33" y="4"/>
                      </a:cubicBezTo>
                      <a:cubicBezTo>
                        <a:pt x="33" y="4"/>
                        <a:pt x="33" y="3"/>
                        <a:pt x="33" y="3"/>
                      </a:cubicBezTo>
                      <a:cubicBezTo>
                        <a:pt x="33" y="3"/>
                        <a:pt x="32" y="3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1" y="2"/>
                        <a:pt x="31" y="2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0" y="0"/>
                        <a:pt x="30" y="0"/>
                      </a:cubicBezTo>
                      <a:cubicBezTo>
                        <a:pt x="30" y="0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3"/>
                        <a:pt x="28" y="3"/>
                        <a:pt x="28" y="4"/>
                      </a:cubicBezTo>
                      <a:cubicBezTo>
                        <a:pt x="28" y="4"/>
                        <a:pt x="28" y="5"/>
                        <a:pt x="28" y="5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28" y="6"/>
                        <a:pt x="28" y="6"/>
                        <a:pt x="27" y="6"/>
                      </a:cubicBezTo>
                      <a:cubicBezTo>
                        <a:pt x="27" y="6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8"/>
                        <a:pt x="28" y="8"/>
                        <a:pt x="28" y="8"/>
                      </a:cubicBezTo>
                      <a:cubicBezTo>
                        <a:pt x="28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8"/>
                        <a:pt x="27" y="8"/>
                        <a:pt x="27" y="9"/>
                      </a:cubicBezTo>
                      <a:cubicBezTo>
                        <a:pt x="27" y="9"/>
                        <a:pt x="27" y="9"/>
                        <a:pt x="27" y="1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0"/>
                        <a:pt x="26" y="9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10"/>
                        <a:pt x="25" y="10"/>
                        <a:pt x="25" y="10"/>
                      </a:cubicBez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5" y="12"/>
                        <a:pt x="25" y="12"/>
                      </a:cubicBezTo>
                      <a:cubicBezTo>
                        <a:pt x="24" y="12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3"/>
                        <a:pt x="25" y="13"/>
                        <a:pt x="26" y="13"/>
                      </a:cubicBezTo>
                      <a:cubicBezTo>
                        <a:pt x="26" y="13"/>
                        <a:pt x="26" y="14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6" y="14"/>
                        <a:pt x="25" y="15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5" y="15"/>
                        <a:pt x="24" y="16"/>
                        <a:pt x="24" y="16"/>
                      </a:cubicBezTo>
                      <a:cubicBezTo>
                        <a:pt x="24" y="16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9"/>
                        <a:pt x="25" y="19"/>
                        <a:pt x="24" y="19"/>
                      </a:cubicBezTo>
                      <a:cubicBezTo>
                        <a:pt x="24" y="20"/>
                        <a:pt x="24" y="19"/>
                        <a:pt x="24" y="20"/>
                      </a:cubicBezTo>
                      <a:cubicBezTo>
                        <a:pt x="24" y="20"/>
                        <a:pt x="24" y="20"/>
                        <a:pt x="24" y="21"/>
                      </a:cubicBezTo>
                      <a:cubicBezTo>
                        <a:pt x="24" y="21"/>
                        <a:pt x="23" y="21"/>
                        <a:pt x="23" y="21"/>
                      </a:cubicBezTo>
                      <a:cubicBezTo>
                        <a:pt x="23" y="21"/>
                        <a:pt x="24" y="22"/>
                        <a:pt x="24" y="22"/>
                      </a:cubicBezTo>
                      <a:cubicBezTo>
                        <a:pt x="24" y="22"/>
                        <a:pt x="24" y="23"/>
                        <a:pt x="24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4" y="27"/>
                        <a:pt x="24" y="28"/>
                        <a:pt x="24" y="28"/>
                      </a:cubicBezTo>
                      <a:cubicBezTo>
                        <a:pt x="24" y="28"/>
                        <a:pt x="24" y="29"/>
                        <a:pt x="24" y="29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1"/>
                        <a:pt x="25" y="31"/>
                        <a:pt x="25" y="31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4"/>
                      </a:cubicBezTo>
                      <a:cubicBezTo>
                        <a:pt x="24" y="34"/>
                        <a:pt x="23" y="35"/>
                        <a:pt x="23" y="35"/>
                      </a:cubicBezTo>
                      <a:cubicBezTo>
                        <a:pt x="23" y="35"/>
                        <a:pt x="23" y="36"/>
                        <a:pt x="23" y="36"/>
                      </a:cubicBezTo>
                      <a:cubicBezTo>
                        <a:pt x="23" y="36"/>
                        <a:pt x="23" y="37"/>
                        <a:pt x="23" y="37"/>
                      </a:cubicBezTo>
                      <a:cubicBezTo>
                        <a:pt x="23" y="37"/>
                        <a:pt x="23" y="38"/>
                        <a:pt x="23" y="38"/>
                      </a:cubicBezTo>
                      <a:cubicBezTo>
                        <a:pt x="23" y="38"/>
                        <a:pt x="23" y="38"/>
                        <a:pt x="23" y="39"/>
                      </a:cubicBezTo>
                      <a:cubicBezTo>
                        <a:pt x="23" y="39"/>
                        <a:pt x="23" y="39"/>
                        <a:pt x="22" y="40"/>
                      </a:cubicBezTo>
                      <a:cubicBezTo>
                        <a:pt x="22" y="40"/>
                        <a:pt x="22" y="41"/>
                        <a:pt x="22" y="41"/>
                      </a:cubicBezTo>
                      <a:cubicBezTo>
                        <a:pt x="22" y="41"/>
                        <a:pt x="22" y="42"/>
                        <a:pt x="22" y="42"/>
                      </a:cubicBezTo>
                      <a:cubicBezTo>
                        <a:pt x="22" y="42"/>
                        <a:pt x="21" y="43"/>
                        <a:pt x="21" y="43"/>
                      </a:cubicBezTo>
                      <a:cubicBezTo>
                        <a:pt x="21" y="43"/>
                        <a:pt x="20" y="44"/>
                        <a:pt x="20" y="44"/>
                      </a:cubicBezTo>
                      <a:cubicBezTo>
                        <a:pt x="20" y="44"/>
                        <a:pt x="20" y="45"/>
                        <a:pt x="20" y="45"/>
                      </a:cubicBezTo>
                      <a:cubicBezTo>
                        <a:pt x="20" y="45"/>
                        <a:pt x="20" y="46"/>
                        <a:pt x="20" y="46"/>
                      </a:cubicBezTo>
                      <a:cubicBezTo>
                        <a:pt x="20" y="46"/>
                        <a:pt x="20" y="47"/>
                        <a:pt x="20" y="47"/>
                      </a:cubicBezTo>
                      <a:cubicBezTo>
                        <a:pt x="19" y="48"/>
                        <a:pt x="19" y="48"/>
                        <a:pt x="19" y="48"/>
                      </a:cubicBezTo>
                      <a:cubicBezTo>
                        <a:pt x="19" y="48"/>
                        <a:pt x="18" y="49"/>
                        <a:pt x="17" y="49"/>
                      </a:cubicBezTo>
                      <a:cubicBezTo>
                        <a:pt x="17" y="49"/>
                        <a:pt x="16" y="49"/>
                        <a:pt x="16" y="49"/>
                      </a:cubicBezTo>
                      <a:cubicBezTo>
                        <a:pt x="15" y="50"/>
                        <a:pt x="15" y="50"/>
                        <a:pt x="14" y="50"/>
                      </a:cubicBezTo>
                      <a:cubicBezTo>
                        <a:pt x="14" y="50"/>
                        <a:pt x="13" y="49"/>
                        <a:pt x="13" y="49"/>
                      </a:cubicBezTo>
                      <a:cubicBezTo>
                        <a:pt x="13" y="49"/>
                        <a:pt x="13" y="49"/>
                        <a:pt x="12" y="49"/>
                      </a:cubicBezTo>
                      <a:cubicBezTo>
                        <a:pt x="12" y="49"/>
                        <a:pt x="11" y="48"/>
                        <a:pt x="11" y="48"/>
                      </a:cubicBezTo>
                      <a:cubicBezTo>
                        <a:pt x="11" y="48"/>
                        <a:pt x="10" y="47"/>
                        <a:pt x="10" y="47"/>
                      </a:cubicBezTo>
                      <a:cubicBezTo>
                        <a:pt x="10" y="47"/>
                        <a:pt x="9" y="47"/>
                        <a:pt x="9" y="47"/>
                      </a:cubicBezTo>
                      <a:cubicBezTo>
                        <a:pt x="9" y="47"/>
                        <a:pt x="8" y="47"/>
                        <a:pt x="8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5"/>
                        <a:pt x="8" y="45"/>
                      </a:cubicBezTo>
                      <a:cubicBezTo>
                        <a:pt x="8" y="45"/>
                        <a:pt x="8" y="44"/>
                        <a:pt x="7" y="44"/>
                      </a:cubicBezTo>
                      <a:cubicBezTo>
                        <a:pt x="7" y="44"/>
                        <a:pt x="7" y="44"/>
                        <a:pt x="7" y="44"/>
                      </a:cubicBezTo>
                      <a:cubicBezTo>
                        <a:pt x="6" y="44"/>
                        <a:pt x="6" y="44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4" y="43"/>
                        <a:pt x="4" y="43"/>
                        <a:pt x="3" y="43"/>
                      </a:cubicBezTo>
                      <a:cubicBezTo>
                        <a:pt x="3" y="43"/>
                        <a:pt x="2" y="43"/>
                        <a:pt x="2" y="43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0" y="42"/>
                        <a:pt x="0" y="41"/>
                        <a:pt x="0" y="41"/>
                      </a:cubicBezTo>
                      <a:cubicBezTo>
                        <a:pt x="0" y="110"/>
                        <a:pt x="0" y="110"/>
                        <a:pt x="0" y="110"/>
                      </a:cubicBezTo>
                      <a:cubicBezTo>
                        <a:pt x="20" y="110"/>
                        <a:pt x="20" y="110"/>
                        <a:pt x="20" y="110"/>
                      </a:cubicBezTo>
                      <a:cubicBezTo>
                        <a:pt x="20" y="133"/>
                        <a:pt x="20" y="133"/>
                        <a:pt x="20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ubicBezTo>
                        <a:pt x="74" y="133"/>
                        <a:pt x="74" y="133"/>
                        <a:pt x="74" y="13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2" name="Freeform 740">
                  <a:extLst>
                    <a:ext uri="{FF2B5EF4-FFF2-40B4-BE49-F238E27FC236}">
                      <a16:creationId xmlns="" xmlns:a16="http://schemas.microsoft.com/office/drawing/2014/main" id="{45AE8724-7846-CD43-9FF6-EBCE97C05AA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429750" y="6124575"/>
                  <a:ext cx="133350" cy="153988"/>
                </a:xfrm>
                <a:custGeom>
                  <a:avLst/>
                  <a:gdLst>
                    <a:gd name="T0" fmla="*/ 2 w 32"/>
                    <a:gd name="T1" fmla="*/ 0 h 37"/>
                    <a:gd name="T2" fmla="*/ 2 w 32"/>
                    <a:gd name="T3" fmla="*/ 4 h 37"/>
                    <a:gd name="T4" fmla="*/ 1 w 32"/>
                    <a:gd name="T5" fmla="*/ 3 h 37"/>
                    <a:gd name="T6" fmla="*/ 29 w 32"/>
                    <a:gd name="T7" fmla="*/ 6 h 37"/>
                    <a:gd name="T8" fmla="*/ 30 w 32"/>
                    <a:gd name="T9" fmla="*/ 5 h 37"/>
                    <a:gd name="T10" fmla="*/ 31 w 32"/>
                    <a:gd name="T11" fmla="*/ 3 h 37"/>
                    <a:gd name="T12" fmla="*/ 29 w 32"/>
                    <a:gd name="T13" fmla="*/ 1 h 37"/>
                    <a:gd name="T14" fmla="*/ 27 w 32"/>
                    <a:gd name="T15" fmla="*/ 2 h 37"/>
                    <a:gd name="T16" fmla="*/ 29 w 32"/>
                    <a:gd name="T17" fmla="*/ 4 h 37"/>
                    <a:gd name="T18" fmla="*/ 30 w 32"/>
                    <a:gd name="T19" fmla="*/ 8 h 37"/>
                    <a:gd name="T20" fmla="*/ 31 w 32"/>
                    <a:gd name="T21" fmla="*/ 8 h 37"/>
                    <a:gd name="T22" fmla="*/ 32 w 32"/>
                    <a:gd name="T23" fmla="*/ 8 h 37"/>
                    <a:gd name="T24" fmla="*/ 31 w 32"/>
                    <a:gd name="T25" fmla="*/ 6 h 37"/>
                    <a:gd name="T26" fmla="*/ 30 w 32"/>
                    <a:gd name="T27" fmla="*/ 7 h 37"/>
                    <a:gd name="T28" fmla="*/ 30 w 32"/>
                    <a:gd name="T29" fmla="*/ 8 h 37"/>
                    <a:gd name="T30" fmla="*/ 21 w 32"/>
                    <a:gd name="T31" fmla="*/ 37 h 37"/>
                    <a:gd name="T32" fmla="*/ 22 w 32"/>
                    <a:gd name="T33" fmla="*/ 35 h 37"/>
                    <a:gd name="T34" fmla="*/ 22 w 32"/>
                    <a:gd name="T35" fmla="*/ 33 h 37"/>
                    <a:gd name="T36" fmla="*/ 24 w 32"/>
                    <a:gd name="T37" fmla="*/ 32 h 37"/>
                    <a:gd name="T38" fmla="*/ 24 w 32"/>
                    <a:gd name="T39" fmla="*/ 31 h 37"/>
                    <a:gd name="T40" fmla="*/ 26 w 32"/>
                    <a:gd name="T41" fmla="*/ 30 h 37"/>
                    <a:gd name="T42" fmla="*/ 27 w 32"/>
                    <a:gd name="T43" fmla="*/ 30 h 37"/>
                    <a:gd name="T44" fmla="*/ 26 w 32"/>
                    <a:gd name="T45" fmla="*/ 31 h 37"/>
                    <a:gd name="T46" fmla="*/ 27 w 32"/>
                    <a:gd name="T47" fmla="*/ 32 h 37"/>
                    <a:gd name="T48" fmla="*/ 29 w 32"/>
                    <a:gd name="T49" fmla="*/ 32 h 37"/>
                    <a:gd name="T50" fmla="*/ 28 w 32"/>
                    <a:gd name="T51" fmla="*/ 29 h 37"/>
                    <a:gd name="T52" fmla="*/ 28 w 32"/>
                    <a:gd name="T53" fmla="*/ 27 h 37"/>
                    <a:gd name="T54" fmla="*/ 29 w 32"/>
                    <a:gd name="T55" fmla="*/ 23 h 37"/>
                    <a:gd name="T56" fmla="*/ 31 w 32"/>
                    <a:gd name="T57" fmla="*/ 24 h 37"/>
                    <a:gd name="T58" fmla="*/ 31 w 32"/>
                    <a:gd name="T59" fmla="*/ 21 h 37"/>
                    <a:gd name="T60" fmla="*/ 30 w 32"/>
                    <a:gd name="T61" fmla="*/ 17 h 37"/>
                    <a:gd name="T62" fmla="*/ 31 w 32"/>
                    <a:gd name="T63" fmla="*/ 14 h 37"/>
                    <a:gd name="T64" fmla="*/ 30 w 32"/>
                    <a:gd name="T65" fmla="*/ 11 h 37"/>
                    <a:gd name="T66" fmla="*/ 28 w 32"/>
                    <a:gd name="T67" fmla="*/ 11 h 37"/>
                    <a:gd name="T68" fmla="*/ 24 w 32"/>
                    <a:gd name="T69" fmla="*/ 12 h 37"/>
                    <a:gd name="T70" fmla="*/ 21 w 32"/>
                    <a:gd name="T71" fmla="*/ 13 h 37"/>
                    <a:gd name="T72" fmla="*/ 10 w 32"/>
                    <a:gd name="T73" fmla="*/ 11 h 37"/>
                    <a:gd name="T74" fmla="*/ 7 w 32"/>
                    <a:gd name="T75" fmla="*/ 10 h 37"/>
                    <a:gd name="T76" fmla="*/ 6 w 32"/>
                    <a:gd name="T77" fmla="*/ 15 h 37"/>
                    <a:gd name="T78" fmla="*/ 8 w 32"/>
                    <a:gd name="T79" fmla="*/ 19 h 37"/>
                    <a:gd name="T80" fmla="*/ 10 w 32"/>
                    <a:gd name="T81" fmla="*/ 24 h 37"/>
                    <a:gd name="T82" fmla="*/ 12 w 32"/>
                    <a:gd name="T83" fmla="*/ 25 h 37"/>
                    <a:gd name="T84" fmla="*/ 11 w 32"/>
                    <a:gd name="T85" fmla="*/ 27 h 37"/>
                    <a:gd name="T86" fmla="*/ 12 w 32"/>
                    <a:gd name="T87" fmla="*/ 30 h 37"/>
                    <a:gd name="T88" fmla="*/ 15 w 32"/>
                    <a:gd name="T89" fmla="*/ 33 h 37"/>
                    <a:gd name="T90" fmla="*/ 16 w 32"/>
                    <a:gd name="T91" fmla="*/ 36 h 37"/>
                    <a:gd name="T92" fmla="*/ 21 w 32"/>
                    <a:gd name="T93" fmla="*/ 37 h 37"/>
                    <a:gd name="T94" fmla="*/ 30 w 32"/>
                    <a:gd name="T95" fmla="*/ 27 h 37"/>
                    <a:gd name="T96" fmla="*/ 29 w 32"/>
                    <a:gd name="T97" fmla="*/ 27 h 37"/>
                    <a:gd name="T98" fmla="*/ 29 w 32"/>
                    <a:gd name="T99" fmla="*/ 27 h 37"/>
                    <a:gd name="T100" fmla="*/ 31 w 32"/>
                    <a:gd name="T101" fmla="*/ 24 h 37"/>
                    <a:gd name="T102" fmla="*/ 31 w 32"/>
                    <a:gd name="T103" fmla="*/ 24 h 37"/>
                    <a:gd name="T104" fmla="*/ 24 w 32"/>
                    <a:gd name="T105" fmla="*/ 35 h 37"/>
                    <a:gd name="T106" fmla="*/ 24 w 32"/>
                    <a:gd name="T107" fmla="*/ 34 h 37"/>
                    <a:gd name="T108" fmla="*/ 24 w 32"/>
                    <a:gd name="T109" fmla="*/ 34 h 37"/>
                    <a:gd name="T110" fmla="*/ 24 w 32"/>
                    <a:gd name="T111" fmla="*/ 35 h 37"/>
                    <a:gd name="T112" fmla="*/ 7 w 32"/>
                    <a:gd name="T113" fmla="*/ 8 h 37"/>
                    <a:gd name="T114" fmla="*/ 8 w 32"/>
                    <a:gd name="T115" fmla="*/ 7 h 37"/>
                    <a:gd name="T116" fmla="*/ 8 w 32"/>
                    <a:gd name="T117" fmla="*/ 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2" h="37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2"/>
                        <a:pt x="1" y="1"/>
                      </a:cubicBezTo>
                      <a:close/>
                      <a:moveTo>
                        <a:pt x="29" y="4"/>
                      </a:moveTo>
                      <a:cubicBezTo>
                        <a:pt x="29" y="4"/>
                        <a:pt x="29" y="5"/>
                        <a:pt x="29" y="5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29" y="5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31" y="4"/>
                        <a:pt x="31" y="4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2"/>
                        <a:pt x="30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9" y="2"/>
                        <a:pt x="29" y="1"/>
                        <a:pt x="29" y="1"/>
                      </a:cubicBezTo>
                      <a:cubicBezTo>
                        <a:pt x="29" y="1"/>
                        <a:pt x="29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9" y="4"/>
                        <a:pt x="28" y="4"/>
                        <a:pt x="29" y="4"/>
                      </a:cubicBezTo>
                      <a:cubicBezTo>
                        <a:pt x="29" y="4"/>
                        <a:pt x="29" y="4"/>
                        <a:pt x="29" y="4"/>
                      </a:cubicBezTo>
                      <a:close/>
                      <a:moveTo>
                        <a:pt x="29" y="7"/>
                      </a:move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8"/>
                        <a:pt x="29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1" y="8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2" y="7"/>
                        <a:pt x="31" y="7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lose/>
                      <a:moveTo>
                        <a:pt x="30" y="8"/>
                      </a:move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30" y="8"/>
                        <a:pt x="30" y="9"/>
                        <a:pt x="30" y="9"/>
                      </a:cubicBezTo>
                      <a:cubicBezTo>
                        <a:pt x="30" y="8"/>
                        <a:pt x="30" y="8"/>
                        <a:pt x="30" y="8"/>
                      </a:cubicBezTo>
                      <a:close/>
                      <a:moveTo>
                        <a:pt x="21" y="37"/>
                      </a:move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21" y="37"/>
                        <a:pt x="21" y="36"/>
                        <a:pt x="21" y="36"/>
                      </a:cubicBezTo>
                      <a:cubicBezTo>
                        <a:pt x="21" y="36"/>
                        <a:pt x="21" y="36"/>
                        <a:pt x="21" y="36"/>
                      </a:cubicBezTo>
                      <a:cubicBezTo>
                        <a:pt x="21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5"/>
                        <a:pt x="22" y="35"/>
                        <a:pt x="22" y="35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2" y="34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5" y="32"/>
                        <a:pt x="25" y="33"/>
                        <a:pt x="25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33"/>
                        <a:pt x="25" y="32"/>
                        <a:pt x="25" y="32"/>
                      </a:cubicBezTo>
                      <a:cubicBezTo>
                        <a:pt x="25" y="32"/>
                        <a:pt x="25" y="32"/>
                        <a:pt x="24" y="31"/>
                      </a:cubicBezTo>
                      <a:cubicBezTo>
                        <a:pt x="24" y="31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1"/>
                        <a:pt x="26" y="30"/>
                        <a:pt x="26" y="30"/>
                      </a:cubicBezTo>
                      <a:cubicBezTo>
                        <a:pt x="26" y="30"/>
                        <a:pt x="26" y="30"/>
                        <a:pt x="25" y="30"/>
                      </a:cubicBezTo>
                      <a:cubicBezTo>
                        <a:pt x="25" y="30"/>
                        <a:pt x="25" y="30"/>
                        <a:pt x="26" y="30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6" y="29"/>
                        <a:pt x="26" y="30"/>
                        <a:pt x="27" y="30"/>
                      </a:cubicBezTo>
                      <a:cubicBezTo>
                        <a:pt x="27" y="30"/>
                        <a:pt x="27" y="30"/>
                        <a:pt x="27" y="30"/>
                      </a:cubicBezTo>
                      <a:cubicBezTo>
                        <a:pt x="27" y="30"/>
                        <a:pt x="28" y="30"/>
                        <a:pt x="28" y="30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8" y="31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7" y="30"/>
                      </a:cubicBezTo>
                      <a:cubicBezTo>
                        <a:pt x="27" y="30"/>
                        <a:pt x="26" y="31"/>
                        <a:pt x="26" y="31"/>
                      </a:cubicBezTo>
                      <a:cubicBezTo>
                        <a:pt x="26" y="31"/>
                        <a:pt x="26" y="31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7" y="33"/>
                        <a:pt x="28" y="33"/>
                        <a:pt x="28" y="32"/>
                      </a:cubicBezTo>
                      <a:cubicBezTo>
                        <a:pt x="28" y="32"/>
                        <a:pt x="28" y="33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29" y="32"/>
                        <a:pt x="29" y="32"/>
                      </a:cubicBezTo>
                      <a:cubicBezTo>
                        <a:pt x="29" y="32"/>
                        <a:pt x="29" y="32"/>
                        <a:pt x="29" y="32"/>
                      </a:cubicBezTo>
                      <a:cubicBezTo>
                        <a:pt x="28" y="31"/>
                        <a:pt x="29" y="31"/>
                        <a:pt x="29" y="31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9" y="30"/>
                        <a:pt x="29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cubicBezTo>
                        <a:pt x="28" y="30"/>
                        <a:pt x="28" y="29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8" y="29"/>
                        <a:pt x="28" y="28"/>
                        <a:pt x="28" y="28"/>
                      </a:cubicBezTo>
                      <a:cubicBezTo>
                        <a:pt x="28" y="28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7"/>
                      </a:cubicBezTo>
                      <a:cubicBezTo>
                        <a:pt x="28" y="27"/>
                        <a:pt x="28" y="27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5"/>
                        <a:pt x="29" y="24"/>
                        <a:pt x="29" y="24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2"/>
                        <a:pt x="29" y="22"/>
                        <a:pt x="30" y="22"/>
                      </a:cubicBezTo>
                      <a:cubicBezTo>
                        <a:pt x="30" y="22"/>
                        <a:pt x="30" y="22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31" y="23"/>
                        <a:pt x="31" y="23"/>
                        <a:pt x="31" y="22"/>
                      </a:cubicBez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1" y="22"/>
                        <a:pt x="31" y="22"/>
                        <a:pt x="31" y="21"/>
                      </a:cubicBezTo>
                      <a:cubicBezTo>
                        <a:pt x="31" y="21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19"/>
                        <a:pt x="31" y="19"/>
                      </a:cubicBezTo>
                      <a:cubicBezTo>
                        <a:pt x="31" y="19"/>
                        <a:pt x="31" y="18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0" y="17"/>
                        <a:pt x="30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31" y="14"/>
                        <a:pt x="31" y="13"/>
                        <a:pt x="31" y="13"/>
                      </a:cubicBezTo>
                      <a:cubicBezTo>
                        <a:pt x="31" y="13"/>
                        <a:pt x="31" y="13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1" y="12"/>
                        <a:pt x="31" y="11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1"/>
                        <a:pt x="30" y="11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10"/>
                        <a:pt x="28" y="10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4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3"/>
                      </a:cubicBezTo>
                      <a:cubicBezTo>
                        <a:pt x="22" y="13"/>
                        <a:pt x="21" y="13"/>
                        <a:pt x="21" y="13"/>
                      </a:cubicBezTo>
                      <a:cubicBezTo>
                        <a:pt x="21" y="13"/>
                        <a:pt x="20" y="13"/>
                        <a:pt x="19" y="13"/>
                      </a:cubicBezTo>
                      <a:cubicBezTo>
                        <a:pt x="19" y="14"/>
                        <a:pt x="18" y="14"/>
                        <a:pt x="18" y="14"/>
                      </a:cubicBezTo>
                      <a:cubicBezTo>
                        <a:pt x="17" y="14"/>
                        <a:pt x="16" y="13"/>
                        <a:pt x="15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3" y="12"/>
                        <a:pt x="12" y="11"/>
                        <a:pt x="11" y="11"/>
                      </a:cubicBezTo>
                      <a:cubicBezTo>
                        <a:pt x="11" y="11"/>
                        <a:pt x="10" y="11"/>
                        <a:pt x="10" y="11"/>
                      </a:cubicBezTo>
                      <a:cubicBezTo>
                        <a:pt x="9" y="10"/>
                        <a:pt x="9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10"/>
                      </a:cubicBezTo>
                      <a:cubicBezTo>
                        <a:pt x="8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9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11"/>
                        <a:pt x="6" y="11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4"/>
                        <a:pt x="6" y="15"/>
                      </a:cubicBezTo>
                      <a:cubicBezTo>
                        <a:pt x="7" y="15"/>
                        <a:pt x="7" y="15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1"/>
                      </a:cubicBezTo>
                      <a:cubicBezTo>
                        <a:pt x="10" y="21"/>
                        <a:pt x="10" y="21"/>
                        <a:pt x="10" y="22"/>
                      </a:cubicBezTo>
                      <a:cubicBezTo>
                        <a:pt x="10" y="22"/>
                        <a:pt x="10" y="23"/>
                        <a:pt x="10" y="23"/>
                      </a:cubicBezTo>
                      <a:cubicBezTo>
                        <a:pt x="10" y="23"/>
                        <a:pt x="10" y="23"/>
                        <a:pt x="10" y="24"/>
                      </a:cubicBezTo>
                      <a:cubicBezTo>
                        <a:pt x="10" y="24"/>
                        <a:pt x="10" y="24"/>
                        <a:pt x="10" y="23"/>
                      </a:cubicBezTo>
                      <a:cubicBezTo>
                        <a:pt x="10" y="23"/>
                        <a:pt x="11" y="23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1" y="24"/>
                        <a:pt x="11" y="24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cubicBezTo>
                        <a:pt x="11" y="24"/>
                        <a:pt x="10" y="24"/>
                        <a:pt x="10" y="24"/>
                      </a:cubicBezTo>
                      <a:cubicBezTo>
                        <a:pt x="10" y="25"/>
                        <a:pt x="10" y="25"/>
                        <a:pt x="10" y="26"/>
                      </a:cubicBezTo>
                      <a:cubicBezTo>
                        <a:pt x="10" y="26"/>
                        <a:pt x="10" y="26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1" y="27"/>
                      </a:cubicBezTo>
                      <a:cubicBezTo>
                        <a:pt x="11" y="27"/>
                        <a:pt x="11" y="27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9"/>
                        <a:pt x="11" y="29"/>
                      </a:cubicBezTo>
                      <a:cubicBezTo>
                        <a:pt x="11" y="29"/>
                        <a:pt x="12" y="29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2"/>
                        <a:pt x="13" y="32"/>
                      </a:cubicBezTo>
                      <a:cubicBezTo>
                        <a:pt x="13" y="32"/>
                        <a:pt x="14" y="33"/>
                        <a:pt x="14" y="33"/>
                      </a:cubicBezTo>
                      <a:cubicBezTo>
                        <a:pt x="14" y="33"/>
                        <a:pt x="14" y="34"/>
                        <a:pt x="14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5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15" y="35"/>
                        <a:pt x="16" y="36"/>
                        <a:pt x="16" y="36"/>
                      </a:cubicBezTo>
                      <a:cubicBezTo>
                        <a:pt x="16" y="36"/>
                        <a:pt x="16" y="35"/>
                        <a:pt x="16" y="35"/>
                      </a:cubicBezTo>
                      <a:cubicBezTo>
                        <a:pt x="16" y="35"/>
                        <a:pt x="17" y="35"/>
                        <a:pt x="17" y="36"/>
                      </a:cubicBezTo>
                      <a:cubicBezTo>
                        <a:pt x="18" y="36"/>
                        <a:pt x="18" y="35"/>
                        <a:pt x="19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9" y="36"/>
                        <a:pt x="20" y="36"/>
                        <a:pt x="20" y="37"/>
                      </a:cubicBezTo>
                      <a:cubicBezTo>
                        <a:pt x="20" y="37"/>
                        <a:pt x="21" y="37"/>
                        <a:pt x="21" y="37"/>
                      </a:cubicBezTo>
                      <a:close/>
                      <a:moveTo>
                        <a:pt x="29" y="28"/>
                      </a:move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9" y="27"/>
                        <a:pt x="29" y="27"/>
                        <a:pt x="29" y="28"/>
                      </a:cubicBezTo>
                      <a:close/>
                      <a:moveTo>
                        <a:pt x="31" y="24"/>
                      </a:move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1" y="25"/>
                        <a:pt x="31" y="25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lose/>
                      <a:moveTo>
                        <a:pt x="24" y="35"/>
                      </a:move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3" y="34"/>
                        <a:pt x="23" y="34"/>
                      </a:cubicBezTo>
                      <a:cubicBezTo>
                        <a:pt x="23" y="34"/>
                        <a:pt x="23" y="34"/>
                        <a:pt x="23" y="34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cubicBezTo>
                        <a:pt x="23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lose/>
                      <a:moveTo>
                        <a:pt x="7" y="8"/>
                      </a:moveTo>
                      <a:cubicBezTo>
                        <a:pt x="7" y="8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lose/>
                      <a:moveTo>
                        <a:pt x="8" y="7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3" name="Freeform 741">
                  <a:extLst>
                    <a:ext uri="{FF2B5EF4-FFF2-40B4-BE49-F238E27FC236}">
                      <a16:creationId xmlns="" xmlns:a16="http://schemas.microsoft.com/office/drawing/2014/main" id="{84797EBC-FA26-5C4C-9A96-DF0B14735A6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662613"/>
                  <a:ext cx="341312" cy="404813"/>
                </a:xfrm>
                <a:custGeom>
                  <a:avLst/>
                  <a:gdLst>
                    <a:gd name="T0" fmla="*/ 53 w 82"/>
                    <a:gd name="T1" fmla="*/ 80 h 97"/>
                    <a:gd name="T2" fmla="*/ 52 w 82"/>
                    <a:gd name="T3" fmla="*/ 78 h 97"/>
                    <a:gd name="T4" fmla="*/ 56 w 82"/>
                    <a:gd name="T5" fmla="*/ 77 h 97"/>
                    <a:gd name="T6" fmla="*/ 59 w 82"/>
                    <a:gd name="T7" fmla="*/ 77 h 97"/>
                    <a:gd name="T8" fmla="*/ 60 w 82"/>
                    <a:gd name="T9" fmla="*/ 78 h 97"/>
                    <a:gd name="T10" fmla="*/ 62 w 82"/>
                    <a:gd name="T11" fmla="*/ 78 h 97"/>
                    <a:gd name="T12" fmla="*/ 62 w 82"/>
                    <a:gd name="T13" fmla="*/ 79 h 97"/>
                    <a:gd name="T14" fmla="*/ 59 w 82"/>
                    <a:gd name="T15" fmla="*/ 79 h 97"/>
                    <a:gd name="T16" fmla="*/ 57 w 82"/>
                    <a:gd name="T17" fmla="*/ 80 h 97"/>
                    <a:gd name="T18" fmla="*/ 49 w 82"/>
                    <a:gd name="T19" fmla="*/ 72 h 97"/>
                    <a:gd name="T20" fmla="*/ 49 w 82"/>
                    <a:gd name="T21" fmla="*/ 72 h 97"/>
                    <a:gd name="T22" fmla="*/ 49 w 82"/>
                    <a:gd name="T23" fmla="*/ 71 h 97"/>
                    <a:gd name="T24" fmla="*/ 38 w 82"/>
                    <a:gd name="T25" fmla="*/ 61 h 97"/>
                    <a:gd name="T26" fmla="*/ 38 w 82"/>
                    <a:gd name="T27" fmla="*/ 61 h 97"/>
                    <a:gd name="T28" fmla="*/ 38 w 82"/>
                    <a:gd name="T29" fmla="*/ 61 h 97"/>
                    <a:gd name="T30" fmla="*/ 3 w 82"/>
                    <a:gd name="T31" fmla="*/ 44 h 97"/>
                    <a:gd name="T32" fmla="*/ 13 w 82"/>
                    <a:gd name="T33" fmla="*/ 44 h 97"/>
                    <a:gd name="T34" fmla="*/ 19 w 82"/>
                    <a:gd name="T35" fmla="*/ 45 h 97"/>
                    <a:gd name="T36" fmla="*/ 24 w 82"/>
                    <a:gd name="T37" fmla="*/ 47 h 97"/>
                    <a:gd name="T38" fmla="*/ 29 w 82"/>
                    <a:gd name="T39" fmla="*/ 49 h 97"/>
                    <a:gd name="T40" fmla="*/ 32 w 82"/>
                    <a:gd name="T41" fmla="*/ 48 h 97"/>
                    <a:gd name="T42" fmla="*/ 34 w 82"/>
                    <a:gd name="T43" fmla="*/ 51 h 97"/>
                    <a:gd name="T44" fmla="*/ 36 w 82"/>
                    <a:gd name="T45" fmla="*/ 53 h 97"/>
                    <a:gd name="T46" fmla="*/ 35 w 82"/>
                    <a:gd name="T47" fmla="*/ 55 h 97"/>
                    <a:gd name="T48" fmla="*/ 37 w 82"/>
                    <a:gd name="T49" fmla="*/ 56 h 97"/>
                    <a:gd name="T50" fmla="*/ 40 w 82"/>
                    <a:gd name="T51" fmla="*/ 58 h 97"/>
                    <a:gd name="T52" fmla="*/ 43 w 82"/>
                    <a:gd name="T53" fmla="*/ 62 h 97"/>
                    <a:gd name="T54" fmla="*/ 44 w 82"/>
                    <a:gd name="T55" fmla="*/ 68 h 97"/>
                    <a:gd name="T56" fmla="*/ 43 w 82"/>
                    <a:gd name="T57" fmla="*/ 67 h 97"/>
                    <a:gd name="T58" fmla="*/ 45 w 82"/>
                    <a:gd name="T59" fmla="*/ 70 h 97"/>
                    <a:gd name="T60" fmla="*/ 47 w 82"/>
                    <a:gd name="T61" fmla="*/ 71 h 97"/>
                    <a:gd name="T62" fmla="*/ 48 w 82"/>
                    <a:gd name="T63" fmla="*/ 70 h 97"/>
                    <a:gd name="T64" fmla="*/ 48 w 82"/>
                    <a:gd name="T65" fmla="*/ 68 h 97"/>
                    <a:gd name="T66" fmla="*/ 49 w 82"/>
                    <a:gd name="T67" fmla="*/ 66 h 97"/>
                    <a:gd name="T68" fmla="*/ 52 w 82"/>
                    <a:gd name="T69" fmla="*/ 63 h 97"/>
                    <a:gd name="T70" fmla="*/ 55 w 82"/>
                    <a:gd name="T71" fmla="*/ 61 h 97"/>
                    <a:gd name="T72" fmla="*/ 58 w 82"/>
                    <a:gd name="T73" fmla="*/ 57 h 97"/>
                    <a:gd name="T74" fmla="*/ 60 w 82"/>
                    <a:gd name="T75" fmla="*/ 55 h 97"/>
                    <a:gd name="T76" fmla="*/ 60 w 82"/>
                    <a:gd name="T77" fmla="*/ 52 h 97"/>
                    <a:gd name="T78" fmla="*/ 61 w 82"/>
                    <a:gd name="T79" fmla="*/ 54 h 97"/>
                    <a:gd name="T80" fmla="*/ 61 w 82"/>
                    <a:gd name="T81" fmla="*/ 58 h 97"/>
                    <a:gd name="T82" fmla="*/ 59 w 82"/>
                    <a:gd name="T83" fmla="*/ 63 h 97"/>
                    <a:gd name="T84" fmla="*/ 58 w 82"/>
                    <a:gd name="T85" fmla="*/ 71 h 97"/>
                    <a:gd name="T86" fmla="*/ 55 w 82"/>
                    <a:gd name="T87" fmla="*/ 72 h 97"/>
                    <a:gd name="T88" fmla="*/ 56 w 82"/>
                    <a:gd name="T89" fmla="*/ 73 h 97"/>
                    <a:gd name="T90" fmla="*/ 59 w 82"/>
                    <a:gd name="T91" fmla="*/ 73 h 97"/>
                    <a:gd name="T92" fmla="*/ 61 w 82"/>
                    <a:gd name="T93" fmla="*/ 70 h 97"/>
                    <a:gd name="T94" fmla="*/ 62 w 82"/>
                    <a:gd name="T95" fmla="*/ 65 h 97"/>
                    <a:gd name="T96" fmla="*/ 65 w 82"/>
                    <a:gd name="T97" fmla="*/ 69 h 97"/>
                    <a:gd name="T98" fmla="*/ 64 w 82"/>
                    <a:gd name="T99" fmla="*/ 75 h 97"/>
                    <a:gd name="T100" fmla="*/ 64 w 82"/>
                    <a:gd name="T101" fmla="*/ 77 h 97"/>
                    <a:gd name="T102" fmla="*/ 69 w 82"/>
                    <a:gd name="T103" fmla="*/ 77 h 97"/>
                    <a:gd name="T104" fmla="*/ 74 w 82"/>
                    <a:gd name="T105" fmla="*/ 87 h 97"/>
                    <a:gd name="T106" fmla="*/ 75 w 82"/>
                    <a:gd name="T107" fmla="*/ 91 h 97"/>
                    <a:gd name="T108" fmla="*/ 79 w 82"/>
                    <a:gd name="T109" fmla="*/ 97 h 97"/>
                    <a:gd name="T110" fmla="*/ 0 w 82"/>
                    <a:gd name="T1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82" h="97">
                      <a:moveTo>
                        <a:pt x="57" y="80"/>
                      </a:move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5" y="80"/>
                        <a:pt x="54" y="80"/>
                      </a:cubicBez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0"/>
                        <a:pt x="54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3" y="80"/>
                        <a:pt x="53" y="80"/>
                      </a:cubicBezTo>
                      <a:cubicBezTo>
                        <a:pt x="53" y="80"/>
                        <a:pt x="52" y="80"/>
                        <a:pt x="52" y="79"/>
                      </a:cubicBez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52" y="78"/>
                        <a:pt x="52" y="78"/>
                        <a:pt x="52" y="78"/>
                      </a:cubicBezTo>
                      <a:cubicBezTo>
                        <a:pt x="52" y="78"/>
                        <a:pt x="53" y="78"/>
                        <a:pt x="53" y="78"/>
                      </a:cubicBezTo>
                      <a:cubicBezTo>
                        <a:pt x="53" y="78"/>
                        <a:pt x="53" y="78"/>
                        <a:pt x="53" y="77"/>
                      </a:cubicBezTo>
                      <a:cubicBezTo>
                        <a:pt x="54" y="77"/>
                        <a:pt x="54" y="77"/>
                        <a:pt x="54" y="77"/>
                      </a:cubicBezTo>
                      <a:cubicBezTo>
                        <a:pt x="55" y="77"/>
                        <a:pt x="55" y="77"/>
                        <a:pt x="55" y="77"/>
                      </a:cubicBezTo>
                      <a:cubicBezTo>
                        <a:pt x="55" y="77"/>
                        <a:pt x="56" y="77"/>
                        <a:pt x="56" y="77"/>
                      </a:cubicBezTo>
                      <a:cubicBezTo>
                        <a:pt x="57" y="76"/>
                        <a:pt x="58" y="76"/>
                        <a:pt x="59" y="76"/>
                      </a:cubicBezTo>
                      <a:cubicBezTo>
                        <a:pt x="59" y="76"/>
                        <a:pt x="59" y="76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59" y="77"/>
                        <a:pt x="59" y="77"/>
                        <a:pt x="59" y="78"/>
                      </a:cubicBezTo>
                      <a:cubicBezTo>
                        <a:pt x="59" y="78"/>
                        <a:pt x="59" y="78"/>
                        <a:pt x="59" y="78"/>
                      </a:cubicBezTo>
                      <a:cubicBezTo>
                        <a:pt x="59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1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8"/>
                      </a:cubicBezTo>
                      <a:cubicBezTo>
                        <a:pt x="62" y="78"/>
                        <a:pt x="62" y="78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2" y="79"/>
                        <a:pt x="62" y="79"/>
                        <a:pt x="62" y="79"/>
                      </a:cubicBezTo>
                      <a:cubicBezTo>
                        <a:pt x="61" y="79"/>
                        <a:pt x="61" y="79"/>
                        <a:pt x="61" y="79"/>
                      </a:cubicBezTo>
                      <a:cubicBezTo>
                        <a:pt x="61" y="79"/>
                        <a:pt x="61" y="79"/>
                        <a:pt x="60" y="79"/>
                      </a:cubicBezTo>
                      <a:cubicBezTo>
                        <a:pt x="60" y="79"/>
                        <a:pt x="59" y="79"/>
                        <a:pt x="59" y="79"/>
                      </a:cubicBezTo>
                      <a:cubicBezTo>
                        <a:pt x="59" y="80"/>
                        <a:pt x="59" y="80"/>
                        <a:pt x="59" y="80"/>
                      </a:cubicBezTo>
                      <a:cubicBezTo>
                        <a:pt x="59" y="80"/>
                        <a:pt x="59" y="80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8" y="80"/>
                        <a:pt x="57" y="80"/>
                        <a:pt x="57" y="80"/>
                      </a:cubicBezTo>
                      <a:cubicBezTo>
                        <a:pt x="57" y="80"/>
                        <a:pt x="57" y="80"/>
                        <a:pt x="57" y="80"/>
                      </a:cubicBezTo>
                      <a:close/>
                      <a:moveTo>
                        <a:pt x="49" y="71"/>
                      </a:move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cubicBezTo>
                        <a:pt x="49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50" y="72"/>
                        <a:pt x="50" y="72"/>
                      </a:cubicBezTo>
                      <a:cubicBezTo>
                        <a:pt x="50" y="72"/>
                        <a:pt x="49" y="72"/>
                        <a:pt x="49" y="72"/>
                      </a:cubicBezTo>
                      <a:cubicBezTo>
                        <a:pt x="49" y="72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close/>
                      <a:moveTo>
                        <a:pt x="38" y="61"/>
                      </a:move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lose/>
                      <a:moveTo>
                        <a:pt x="0" y="0"/>
                      </a:move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2" y="44"/>
                        <a:pt x="2" y="44"/>
                        <a:pt x="3" y="44"/>
                      </a:cubicBezTo>
                      <a:cubicBezTo>
                        <a:pt x="3" y="44"/>
                        <a:pt x="4" y="44"/>
                        <a:pt x="4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cubicBezTo>
                        <a:pt x="5" y="44"/>
                        <a:pt x="6" y="44"/>
                        <a:pt x="7" y="44"/>
                      </a:cubicBezTo>
                      <a:cubicBezTo>
                        <a:pt x="7" y="44"/>
                        <a:pt x="12" y="44"/>
                        <a:pt x="12" y="44"/>
                      </a:cubicBezTo>
                      <a:cubicBezTo>
                        <a:pt x="12" y="44"/>
                        <a:pt x="13" y="44"/>
                        <a:pt x="13" y="44"/>
                      </a:cubicBezTo>
                      <a:cubicBezTo>
                        <a:pt x="13" y="44"/>
                        <a:pt x="14" y="44"/>
                        <a:pt x="14" y="44"/>
                      </a:cubicBezTo>
                      <a:cubicBezTo>
                        <a:pt x="14" y="44"/>
                        <a:pt x="15" y="43"/>
                        <a:pt x="15" y="43"/>
                      </a:cubicBezTo>
                      <a:cubicBezTo>
                        <a:pt x="15" y="43"/>
                        <a:pt x="16" y="43"/>
                        <a:pt x="16" y="43"/>
                      </a:cubicBezTo>
                      <a:cubicBezTo>
                        <a:pt x="16" y="43"/>
                        <a:pt x="17" y="43"/>
                        <a:pt x="17" y="44"/>
                      </a:cubicBezTo>
                      <a:cubicBezTo>
                        <a:pt x="17" y="44"/>
                        <a:pt x="19" y="45"/>
                        <a:pt x="19" y="45"/>
                      </a:cubicBezTo>
                      <a:cubicBezTo>
                        <a:pt x="20" y="45"/>
                        <a:pt x="20" y="45"/>
                        <a:pt x="20" y="46"/>
                      </a:cubicBezTo>
                      <a:cubicBezTo>
                        <a:pt x="21" y="46"/>
                        <a:pt x="22" y="46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7"/>
                        <a:pt x="23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6"/>
                        <a:pt x="25" y="47"/>
                        <a:pt x="25" y="47"/>
                      </a:cubicBezTo>
                      <a:cubicBezTo>
                        <a:pt x="25" y="47"/>
                        <a:pt x="26" y="47"/>
                        <a:pt x="26" y="47"/>
                      </a:cubicBezTo>
                      <a:cubicBezTo>
                        <a:pt x="26" y="47"/>
                        <a:pt x="27" y="47"/>
                        <a:pt x="27" y="47"/>
                      </a:cubicBezTo>
                      <a:cubicBezTo>
                        <a:pt x="27" y="47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30" y="49"/>
                        <a:pt x="30" y="49"/>
                        <a:pt x="30" y="49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1" y="48"/>
                        <a:pt x="31" y="48"/>
                      </a:cubicBezTo>
                      <a:cubicBezTo>
                        <a:pt x="31" y="48"/>
                        <a:pt x="32" y="48"/>
                        <a:pt x="32" y="48"/>
                      </a:cubicBezTo>
                      <a:cubicBezTo>
                        <a:pt x="32" y="48"/>
                        <a:pt x="32" y="48"/>
                        <a:pt x="32" y="48"/>
                      </a:cubicBezTo>
                      <a:cubicBezTo>
                        <a:pt x="32" y="48"/>
                        <a:pt x="33" y="49"/>
                        <a:pt x="33" y="49"/>
                      </a:cubicBezTo>
                      <a:cubicBezTo>
                        <a:pt x="33" y="49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5" y="51"/>
                        <a:pt x="35" y="51"/>
                      </a:cubicBezTo>
                      <a:cubicBezTo>
                        <a:pt x="35" y="51"/>
                        <a:pt x="36" y="51"/>
                        <a:pt x="36" y="51"/>
                      </a:cubicBezTo>
                      <a:cubicBezTo>
                        <a:pt x="36" y="51"/>
                        <a:pt x="36" y="51"/>
                        <a:pt x="36" y="52"/>
                      </a:cubicBezTo>
                      <a:cubicBezTo>
                        <a:pt x="37" y="52"/>
                        <a:pt x="37" y="53"/>
                        <a:pt x="37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6" y="53"/>
                        <a:pt x="36" y="54"/>
                        <a:pt x="36" y="54"/>
                      </a:cubicBezTo>
                      <a:cubicBezTo>
                        <a:pt x="36" y="54"/>
                        <a:pt x="35" y="55"/>
                        <a:pt x="35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5"/>
                        <a:pt x="36" y="55"/>
                      </a:cubicBezTo>
                      <a:cubicBezTo>
                        <a:pt x="36" y="55"/>
                        <a:pt x="36" y="56"/>
                        <a:pt x="36" y="56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7" y="56"/>
                        <a:pt x="37" y="56"/>
                        <a:pt x="38" y="56"/>
                      </a:cubicBezTo>
                      <a:cubicBezTo>
                        <a:pt x="38" y="56"/>
                        <a:pt x="38" y="56"/>
                        <a:pt x="39" y="56"/>
                      </a:cubicBezTo>
                      <a:cubicBezTo>
                        <a:pt x="39" y="56"/>
                        <a:pt x="39" y="57"/>
                        <a:pt x="39" y="57"/>
                      </a:cubicBezTo>
                      <a:cubicBezTo>
                        <a:pt x="39" y="57"/>
                        <a:pt x="40" y="57"/>
                        <a:pt x="40" y="57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9"/>
                      </a:cubicBezTo>
                      <a:cubicBezTo>
                        <a:pt x="40" y="59"/>
                        <a:pt x="40" y="59"/>
                        <a:pt x="40" y="60"/>
                      </a:cubicBezTo>
                      <a:cubicBezTo>
                        <a:pt x="40" y="60"/>
                        <a:pt x="40" y="60"/>
                        <a:pt x="41" y="60"/>
                      </a:cubicBezTo>
                      <a:cubicBezTo>
                        <a:pt x="41" y="61"/>
                        <a:pt x="41" y="61"/>
                        <a:pt x="41" y="61"/>
                      </a:cubicBezTo>
                      <a:cubicBezTo>
                        <a:pt x="42" y="61"/>
                        <a:pt x="43" y="62"/>
                        <a:pt x="43" y="62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3" y="64"/>
                        <a:pt x="43" y="64"/>
                        <a:pt x="43" y="64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4" y="66"/>
                        <a:pt x="44" y="67"/>
                        <a:pt x="44" y="67"/>
                      </a:cubicBezTo>
                      <a:cubicBezTo>
                        <a:pt x="44" y="67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8"/>
                        <a:pt x="44" y="68"/>
                        <a:pt x="44" y="68"/>
                      </a:cubicBezTo>
                      <a:cubicBezTo>
                        <a:pt x="44" y="67"/>
                        <a:pt x="43" y="67"/>
                        <a:pt x="43" y="67"/>
                      </a:cubicBezTo>
                      <a:cubicBezTo>
                        <a:pt x="43" y="67"/>
                        <a:pt x="43" y="67"/>
                        <a:pt x="43" y="67"/>
                      </a:cubicBezTo>
                      <a:cubicBezTo>
                        <a:pt x="42" y="67"/>
                        <a:pt x="42" y="67"/>
                        <a:pt x="42" y="68"/>
                      </a:cubicBezTo>
                      <a:cubicBezTo>
                        <a:pt x="42" y="68"/>
                        <a:pt x="43" y="68"/>
                        <a:pt x="43" y="68"/>
                      </a:cubicBezTo>
                      <a:cubicBezTo>
                        <a:pt x="43" y="68"/>
                        <a:pt x="43" y="68"/>
                        <a:pt x="43" y="68"/>
                      </a:cubicBezTo>
                      <a:cubicBezTo>
                        <a:pt x="44" y="68"/>
                        <a:pt x="44" y="69"/>
                        <a:pt x="45" y="69"/>
                      </a:cubicBezTo>
                      <a:cubicBezTo>
                        <a:pt x="45" y="70"/>
                        <a:pt x="45" y="70"/>
                        <a:pt x="45" y="70"/>
                      </a:cubicBezTo>
                      <a:cubicBezTo>
                        <a:pt x="45" y="71"/>
                        <a:pt x="45" y="71"/>
                        <a:pt x="46" y="71"/>
                      </a:cubicBez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6" y="71"/>
                        <a:pt x="46" y="71"/>
                        <a:pt x="46" y="70"/>
                      </a:cubicBezTo>
                      <a:cubicBezTo>
                        <a:pt x="46" y="70"/>
                        <a:pt x="47" y="70"/>
                        <a:pt x="47" y="70"/>
                      </a:cubicBezTo>
                      <a:cubicBezTo>
                        <a:pt x="47" y="71"/>
                        <a:pt x="47" y="71"/>
                        <a:pt x="47" y="71"/>
                      </a:cubicBezTo>
                      <a:cubicBezTo>
                        <a:pt x="47" y="71"/>
                        <a:pt x="47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1"/>
                        <a:pt x="48" y="71"/>
                      </a:cubicBezTo>
                      <a:cubicBezTo>
                        <a:pt x="48" y="71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8" y="70"/>
                      </a:cubicBezTo>
                      <a:cubicBezTo>
                        <a:pt x="48" y="70"/>
                        <a:pt x="48" y="70"/>
                        <a:pt x="47" y="70"/>
                      </a:cubicBezTo>
                      <a:cubicBezTo>
                        <a:pt x="47" y="70"/>
                        <a:pt x="47" y="69"/>
                        <a:pt x="47" y="69"/>
                      </a:cubicBezTo>
                      <a:cubicBezTo>
                        <a:pt x="47" y="69"/>
                        <a:pt x="47" y="69"/>
                        <a:pt x="47" y="68"/>
                      </a:cubicBezTo>
                      <a:cubicBezTo>
                        <a:pt x="47" y="68"/>
                        <a:pt x="47" y="68"/>
                        <a:pt x="48" y="68"/>
                      </a:cubicBezTo>
                      <a:cubicBezTo>
                        <a:pt x="48" y="68"/>
                        <a:pt x="48" y="68"/>
                        <a:pt x="48" y="67"/>
                      </a:cubicBezTo>
                      <a:cubicBezTo>
                        <a:pt x="48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7"/>
                        <a:pt x="49" y="67"/>
                      </a:cubicBezTo>
                      <a:cubicBezTo>
                        <a:pt x="49" y="67"/>
                        <a:pt x="49" y="66"/>
                        <a:pt x="49" y="66"/>
                      </a:cubicBezTo>
                      <a:cubicBezTo>
                        <a:pt x="49" y="66"/>
                        <a:pt x="50" y="66"/>
                        <a:pt x="50" y="66"/>
                      </a:cubicBezTo>
                      <a:cubicBezTo>
                        <a:pt x="50" y="65"/>
                        <a:pt x="50" y="65"/>
                        <a:pt x="50" y="65"/>
                      </a:cubicBezTo>
                      <a:cubicBezTo>
                        <a:pt x="50" y="65"/>
                        <a:pt x="50" y="65"/>
                        <a:pt x="50" y="64"/>
                      </a:cubicBezTo>
                      <a:cubicBezTo>
                        <a:pt x="51" y="64"/>
                        <a:pt x="51" y="64"/>
                        <a:pt x="51" y="64"/>
                      </a:cubicBezTo>
                      <a:cubicBezTo>
                        <a:pt x="51" y="64"/>
                        <a:pt x="51" y="63"/>
                        <a:pt x="52" y="63"/>
                      </a:cubicBezTo>
                      <a:cubicBezTo>
                        <a:pt x="52" y="63"/>
                        <a:pt x="53" y="62"/>
                        <a:pt x="53" y="62"/>
                      </a:cubicBezTo>
                      <a:cubicBezTo>
                        <a:pt x="53" y="62"/>
                        <a:pt x="54" y="62"/>
                        <a:pt x="54" y="62"/>
                      </a:cubicBezTo>
                      <a:cubicBezTo>
                        <a:pt x="54" y="61"/>
                        <a:pt x="54" y="61"/>
                        <a:pt x="54" y="61"/>
                      </a:cubicBezTo>
                      <a:cubicBezTo>
                        <a:pt x="54" y="61"/>
                        <a:pt x="54" y="61"/>
                        <a:pt x="55" y="61"/>
                      </a:cubicBezTo>
                      <a:cubicBezTo>
                        <a:pt x="55" y="61"/>
                        <a:pt x="55" y="61"/>
                        <a:pt x="55" y="61"/>
                      </a:cubicBezTo>
                      <a:cubicBezTo>
                        <a:pt x="55" y="61"/>
                        <a:pt x="56" y="61"/>
                        <a:pt x="56" y="61"/>
                      </a:cubicBezTo>
                      <a:cubicBezTo>
                        <a:pt x="57" y="61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59"/>
                      </a:cubicBezTo>
                      <a:cubicBezTo>
                        <a:pt x="57" y="59"/>
                        <a:pt x="57" y="59"/>
                        <a:pt x="58" y="59"/>
                      </a:cubicBezTo>
                      <a:cubicBezTo>
                        <a:pt x="58" y="58"/>
                        <a:pt x="58" y="58"/>
                        <a:pt x="58" y="57"/>
                      </a:cubicBezTo>
                      <a:cubicBezTo>
                        <a:pt x="58" y="57"/>
                        <a:pt x="58" y="57"/>
                        <a:pt x="58" y="57"/>
                      </a:cubicBezTo>
                      <a:cubicBezTo>
                        <a:pt x="58" y="57"/>
                        <a:pt x="58" y="56"/>
                        <a:pt x="58" y="56"/>
                      </a:cubicBezTo>
                      <a:cubicBezTo>
                        <a:pt x="58" y="56"/>
                        <a:pt x="58" y="56"/>
                        <a:pt x="59" y="56"/>
                      </a:cubicBezTo>
                      <a:cubicBezTo>
                        <a:pt x="59" y="56"/>
                        <a:pt x="59" y="55"/>
                        <a:pt x="59" y="55"/>
                      </a:cubicBezTo>
                      <a:cubicBezTo>
                        <a:pt x="59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4"/>
                        <a:pt x="60" y="54"/>
                        <a:pt x="60" y="54"/>
                      </a:cubicBezTo>
                      <a:cubicBezTo>
                        <a:pt x="60" y="54"/>
                        <a:pt x="60" y="54"/>
                        <a:pt x="60" y="53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2"/>
                        <a:pt x="60" y="52"/>
                      </a:cubicBezTo>
                      <a:cubicBezTo>
                        <a:pt x="60" y="51"/>
                        <a:pt x="60" y="51"/>
                        <a:pt x="60" y="51"/>
                      </a:cubicBezTo>
                      <a:cubicBezTo>
                        <a:pt x="60" y="51"/>
                        <a:pt x="61" y="51"/>
                        <a:pt x="61" y="51"/>
                      </a:cubicBezTo>
                      <a:cubicBezTo>
                        <a:pt x="61" y="52"/>
                        <a:pt x="61" y="52"/>
                        <a:pt x="61" y="53"/>
                      </a:cubicBezTo>
                      <a:cubicBezTo>
                        <a:pt x="61" y="53"/>
                        <a:pt x="61" y="53"/>
                        <a:pt x="61" y="53"/>
                      </a:cubicBezTo>
                      <a:cubicBezTo>
                        <a:pt x="61" y="53"/>
                        <a:pt x="61" y="54"/>
                        <a:pt x="61" y="54"/>
                      </a:cubicBezTo>
                      <a:cubicBezTo>
                        <a:pt x="61" y="55"/>
                        <a:pt x="61" y="55"/>
                        <a:pt x="62" y="55"/>
                      </a:cubicBezTo>
                      <a:cubicBezTo>
                        <a:pt x="62" y="55"/>
                        <a:pt x="62" y="56"/>
                        <a:pt x="62" y="56"/>
                      </a:cubicBezTo>
                      <a:cubicBezTo>
                        <a:pt x="62" y="56"/>
                        <a:pt x="62" y="56"/>
                        <a:pt x="62" y="56"/>
                      </a:cubicBezTo>
                      <a:cubicBezTo>
                        <a:pt x="62" y="56"/>
                        <a:pt x="61" y="56"/>
                        <a:pt x="61" y="57"/>
                      </a:cubicBezTo>
                      <a:cubicBezTo>
                        <a:pt x="61" y="57"/>
                        <a:pt x="61" y="57"/>
                        <a:pt x="61" y="58"/>
                      </a:cubicBezTo>
                      <a:cubicBezTo>
                        <a:pt x="61" y="58"/>
                        <a:pt x="61" y="58"/>
                        <a:pt x="61" y="59"/>
                      </a:cubicBezTo>
                      <a:cubicBezTo>
                        <a:pt x="61" y="59"/>
                        <a:pt x="61" y="59"/>
                        <a:pt x="61" y="60"/>
                      </a:cubicBezTo>
                      <a:cubicBezTo>
                        <a:pt x="61" y="60"/>
                        <a:pt x="61" y="60"/>
                        <a:pt x="61" y="60"/>
                      </a:cubicBezTo>
                      <a:cubicBezTo>
                        <a:pt x="60" y="61"/>
                        <a:pt x="60" y="61"/>
                        <a:pt x="60" y="62"/>
                      </a:cubicBezTo>
                      <a:cubicBezTo>
                        <a:pt x="59" y="62"/>
                        <a:pt x="59" y="62"/>
                        <a:pt x="59" y="63"/>
                      </a:cubicBezTo>
                      <a:cubicBezTo>
                        <a:pt x="59" y="63"/>
                        <a:pt x="59" y="63"/>
                        <a:pt x="59" y="64"/>
                      </a:cubicBezTo>
                      <a:cubicBezTo>
                        <a:pt x="59" y="64"/>
                        <a:pt x="58" y="64"/>
                        <a:pt x="58" y="65"/>
                      </a:cubicBezTo>
                      <a:cubicBezTo>
                        <a:pt x="58" y="65"/>
                        <a:pt x="58" y="65"/>
                        <a:pt x="58" y="66"/>
                      </a:cubicBezTo>
                      <a:cubicBezTo>
                        <a:pt x="58" y="66"/>
                        <a:pt x="58" y="70"/>
                        <a:pt x="58" y="70"/>
                      </a:cubicBezTo>
                      <a:cubicBezTo>
                        <a:pt x="58" y="71"/>
                        <a:pt x="58" y="71"/>
                        <a:pt x="58" y="71"/>
                      </a:cubicBezTo>
                      <a:cubicBezTo>
                        <a:pt x="58" y="71"/>
                        <a:pt x="57" y="71"/>
                        <a:pt x="57" y="71"/>
                      </a:cubicBezTo>
                      <a:cubicBezTo>
                        <a:pt x="57" y="71"/>
                        <a:pt x="57" y="71"/>
                        <a:pt x="56" y="71"/>
                      </a:cubicBezTo>
                      <a:cubicBezTo>
                        <a:pt x="56" y="71"/>
                        <a:pt x="55" y="71"/>
                        <a:pt x="55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1"/>
                        <a:pt x="55" y="72"/>
                        <a:pt x="55" y="72"/>
                      </a:cubicBezTo>
                      <a:cubicBezTo>
                        <a:pt x="55" y="73"/>
                        <a:pt x="54" y="73"/>
                        <a:pt x="54" y="73"/>
                      </a:cubicBezTo>
                      <a:cubicBezTo>
                        <a:pt x="54" y="73"/>
                        <a:pt x="54" y="73"/>
                        <a:pt x="54" y="73"/>
                      </a:cubicBezTo>
                      <a:cubicBezTo>
                        <a:pt x="54" y="74"/>
                        <a:pt x="54" y="74"/>
                        <a:pt x="54" y="74"/>
                      </a:cubicBezTo>
                      <a:cubicBezTo>
                        <a:pt x="54" y="74"/>
                        <a:pt x="55" y="74"/>
                        <a:pt x="55" y="74"/>
                      </a:cubicBezTo>
                      <a:cubicBezTo>
                        <a:pt x="55" y="73"/>
                        <a:pt x="55" y="73"/>
                        <a:pt x="56" y="73"/>
                      </a:cubicBezTo>
                      <a:cubicBezTo>
                        <a:pt x="56" y="73"/>
                        <a:pt x="56" y="73"/>
                        <a:pt x="57" y="73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cubicBezTo>
                        <a:pt x="57" y="73"/>
                        <a:pt x="57" y="73"/>
                        <a:pt x="58" y="73"/>
                      </a:cubicBezTo>
                      <a:cubicBezTo>
                        <a:pt x="58" y="73"/>
                        <a:pt x="58" y="73"/>
                        <a:pt x="59" y="73"/>
                      </a:cubicBezTo>
                      <a:cubicBezTo>
                        <a:pt x="59" y="73"/>
                        <a:pt x="59" y="73"/>
                        <a:pt x="59" y="73"/>
                      </a:cubicBezTo>
                      <a:cubicBezTo>
                        <a:pt x="59" y="73"/>
                        <a:pt x="60" y="73"/>
                        <a:pt x="60" y="73"/>
                      </a:cubicBezTo>
                      <a:cubicBezTo>
                        <a:pt x="60" y="72"/>
                        <a:pt x="60" y="72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1"/>
                        <a:pt x="60" y="71"/>
                        <a:pt x="60" y="71"/>
                      </a:cubicBezTo>
                      <a:cubicBezTo>
                        <a:pt x="60" y="70"/>
                        <a:pt x="61" y="70"/>
                        <a:pt x="61" y="70"/>
                      </a:cubicBezTo>
                      <a:cubicBezTo>
                        <a:pt x="61" y="70"/>
                        <a:pt x="61" y="69"/>
                        <a:pt x="61" y="69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61" y="67"/>
                        <a:pt x="61" y="67"/>
                        <a:pt x="61" y="67"/>
                      </a:cubicBezTo>
                      <a:cubicBezTo>
                        <a:pt x="61" y="67"/>
                        <a:pt x="62" y="66"/>
                        <a:pt x="62" y="66"/>
                      </a:cubicBezTo>
                      <a:cubicBezTo>
                        <a:pt x="62" y="66"/>
                        <a:pt x="62" y="65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5"/>
                        <a:pt x="63" y="65"/>
                        <a:pt x="63" y="65"/>
                      </a:cubicBezTo>
                      <a:cubicBezTo>
                        <a:pt x="63" y="65"/>
                        <a:pt x="63" y="66"/>
                        <a:pt x="63" y="66"/>
                      </a:cubicBezTo>
                      <a:cubicBezTo>
                        <a:pt x="64" y="67"/>
                        <a:pt x="64" y="67"/>
                        <a:pt x="64" y="68"/>
                      </a:cubicBezTo>
                      <a:cubicBezTo>
                        <a:pt x="65" y="68"/>
                        <a:pt x="65" y="69"/>
                        <a:pt x="65" y="69"/>
                      </a:cubicBezTo>
                      <a:cubicBezTo>
                        <a:pt x="65" y="69"/>
                        <a:pt x="65" y="70"/>
                        <a:pt x="65" y="70"/>
                      </a:cubicBezTo>
                      <a:cubicBezTo>
                        <a:pt x="65" y="70"/>
                        <a:pt x="65" y="71"/>
                        <a:pt x="65" y="72"/>
                      </a:cubicBezTo>
                      <a:cubicBezTo>
                        <a:pt x="65" y="72"/>
                        <a:pt x="65" y="72"/>
                        <a:pt x="65" y="73"/>
                      </a:cubicBezTo>
                      <a:cubicBezTo>
                        <a:pt x="65" y="73"/>
                        <a:pt x="65" y="74"/>
                        <a:pt x="65" y="74"/>
                      </a:cubicBezTo>
                      <a:cubicBezTo>
                        <a:pt x="65" y="74"/>
                        <a:pt x="64" y="75"/>
                        <a:pt x="64" y="75"/>
                      </a:cubicBezTo>
                      <a:cubicBezTo>
                        <a:pt x="64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7"/>
                        <a:pt x="63" y="77"/>
                      </a:cubicBezTo>
                      <a:cubicBezTo>
                        <a:pt x="63" y="77"/>
                        <a:pt x="63" y="77"/>
                        <a:pt x="64" y="77"/>
                      </a:cubicBezTo>
                      <a:cubicBezTo>
                        <a:pt x="64" y="77"/>
                        <a:pt x="64" y="77"/>
                        <a:pt x="64" y="77"/>
                      </a:cubicBezTo>
                      <a:cubicBezTo>
                        <a:pt x="64" y="77"/>
                        <a:pt x="65" y="77"/>
                        <a:pt x="66" y="77"/>
                      </a:cubicBezTo>
                      <a:cubicBezTo>
                        <a:pt x="66" y="76"/>
                        <a:pt x="66" y="76"/>
                        <a:pt x="66" y="76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8" y="77"/>
                        <a:pt x="68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70" y="77"/>
                        <a:pt x="70" y="78"/>
                        <a:pt x="71" y="79"/>
                      </a:cubicBezTo>
                      <a:cubicBezTo>
                        <a:pt x="72" y="79"/>
                        <a:pt x="72" y="80"/>
                        <a:pt x="73" y="81"/>
                      </a:cubicBezTo>
                      <a:cubicBezTo>
                        <a:pt x="73" y="81"/>
                        <a:pt x="74" y="83"/>
                        <a:pt x="74" y="83"/>
                      </a:cubicBezTo>
                      <a:cubicBezTo>
                        <a:pt x="74" y="84"/>
                        <a:pt x="74" y="85"/>
                        <a:pt x="74" y="85"/>
                      </a:cubicBezTo>
                      <a:cubicBezTo>
                        <a:pt x="74" y="85"/>
                        <a:pt x="74" y="86"/>
                        <a:pt x="74" y="87"/>
                      </a:cubicBezTo>
                      <a:cubicBezTo>
                        <a:pt x="74" y="87"/>
                        <a:pt x="74" y="88"/>
                        <a:pt x="74" y="88"/>
                      </a:cubicBezTo>
                      <a:cubicBezTo>
                        <a:pt x="73" y="88"/>
                        <a:pt x="73" y="88"/>
                        <a:pt x="73" y="88"/>
                      </a:cubicBezTo>
                      <a:cubicBezTo>
                        <a:pt x="73" y="88"/>
                        <a:pt x="74" y="88"/>
                        <a:pt x="74" y="89"/>
                      </a:cubicBezTo>
                      <a:cubicBezTo>
                        <a:pt x="74" y="89"/>
                        <a:pt x="74" y="90"/>
                        <a:pt x="74" y="91"/>
                      </a:cubicBezTo>
                      <a:cubicBezTo>
                        <a:pt x="74" y="91"/>
                        <a:pt x="74" y="91"/>
                        <a:pt x="75" y="91"/>
                      </a:cubicBezTo>
                      <a:cubicBezTo>
                        <a:pt x="75" y="91"/>
                        <a:pt x="76" y="92"/>
                        <a:pt x="76" y="92"/>
                      </a:cubicBezTo>
                      <a:cubicBezTo>
                        <a:pt x="76" y="92"/>
                        <a:pt x="76" y="93"/>
                        <a:pt x="76" y="93"/>
                      </a:cubicBezTo>
                      <a:cubicBezTo>
                        <a:pt x="76" y="93"/>
                        <a:pt x="77" y="94"/>
                        <a:pt x="77" y="95"/>
                      </a:cubicBezTo>
                      <a:cubicBezTo>
                        <a:pt x="78" y="95"/>
                        <a:pt x="77" y="95"/>
                        <a:pt x="78" y="95"/>
                      </a:cubicBezTo>
                      <a:cubicBezTo>
                        <a:pt x="78" y="96"/>
                        <a:pt x="78" y="97"/>
                        <a:pt x="79" y="97"/>
                      </a:cubicBezTo>
                      <a:cubicBezTo>
                        <a:pt x="79" y="97"/>
                        <a:pt x="80" y="97"/>
                        <a:pt x="80" y="97"/>
                      </a:cubicBezTo>
                      <a:cubicBezTo>
                        <a:pt x="80" y="97"/>
                        <a:pt x="81" y="97"/>
                        <a:pt x="82" y="97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2" y="0"/>
                        <a:pt x="82" y="0"/>
                        <a:pt x="8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4" name="Freeform 742">
                  <a:extLst>
                    <a:ext uri="{FF2B5EF4-FFF2-40B4-BE49-F238E27FC236}">
                      <a16:creationId xmlns="" xmlns:a16="http://schemas.microsoft.com/office/drawing/2014/main" id="{F4D581E0-D227-B04D-B3D0-F21C191B3F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50375" y="5734050"/>
                  <a:ext cx="358775" cy="315913"/>
                </a:xfrm>
                <a:custGeom>
                  <a:avLst/>
                  <a:gdLst>
                    <a:gd name="T0" fmla="*/ 86 w 86"/>
                    <a:gd name="T1" fmla="*/ 0 h 76"/>
                    <a:gd name="T2" fmla="*/ 84 w 86"/>
                    <a:gd name="T3" fmla="*/ 0 h 76"/>
                    <a:gd name="T4" fmla="*/ 80 w 86"/>
                    <a:gd name="T5" fmla="*/ 1 h 76"/>
                    <a:gd name="T6" fmla="*/ 78 w 86"/>
                    <a:gd name="T7" fmla="*/ 1 h 76"/>
                    <a:gd name="T8" fmla="*/ 75 w 86"/>
                    <a:gd name="T9" fmla="*/ 4 h 76"/>
                    <a:gd name="T10" fmla="*/ 73 w 86"/>
                    <a:gd name="T11" fmla="*/ 5 h 76"/>
                    <a:gd name="T12" fmla="*/ 70 w 86"/>
                    <a:gd name="T13" fmla="*/ 6 h 76"/>
                    <a:gd name="T14" fmla="*/ 67 w 86"/>
                    <a:gd name="T15" fmla="*/ 3 h 76"/>
                    <a:gd name="T16" fmla="*/ 61 w 86"/>
                    <a:gd name="T17" fmla="*/ 3 h 76"/>
                    <a:gd name="T18" fmla="*/ 56 w 86"/>
                    <a:gd name="T19" fmla="*/ 5 h 76"/>
                    <a:gd name="T20" fmla="*/ 0 w 86"/>
                    <a:gd name="T21" fmla="*/ 46 h 76"/>
                    <a:gd name="T22" fmla="*/ 4 w 86"/>
                    <a:gd name="T23" fmla="*/ 48 h 76"/>
                    <a:gd name="T24" fmla="*/ 9 w 86"/>
                    <a:gd name="T25" fmla="*/ 49 h 76"/>
                    <a:gd name="T26" fmla="*/ 11 w 86"/>
                    <a:gd name="T27" fmla="*/ 52 h 76"/>
                    <a:gd name="T28" fmla="*/ 15 w 86"/>
                    <a:gd name="T29" fmla="*/ 52 h 76"/>
                    <a:gd name="T30" fmla="*/ 18 w 86"/>
                    <a:gd name="T31" fmla="*/ 57 h 76"/>
                    <a:gd name="T32" fmla="*/ 23 w 86"/>
                    <a:gd name="T33" fmla="*/ 61 h 76"/>
                    <a:gd name="T34" fmla="*/ 27 w 86"/>
                    <a:gd name="T35" fmla="*/ 63 h 76"/>
                    <a:gd name="T36" fmla="*/ 28 w 86"/>
                    <a:gd name="T37" fmla="*/ 61 h 76"/>
                    <a:gd name="T38" fmla="*/ 34 w 86"/>
                    <a:gd name="T39" fmla="*/ 63 h 76"/>
                    <a:gd name="T40" fmla="*/ 40 w 86"/>
                    <a:gd name="T41" fmla="*/ 63 h 76"/>
                    <a:gd name="T42" fmla="*/ 43 w 86"/>
                    <a:gd name="T43" fmla="*/ 63 h 76"/>
                    <a:gd name="T44" fmla="*/ 45 w 86"/>
                    <a:gd name="T45" fmla="*/ 62 h 76"/>
                    <a:gd name="T46" fmla="*/ 48 w 86"/>
                    <a:gd name="T47" fmla="*/ 66 h 76"/>
                    <a:gd name="T48" fmla="*/ 49 w 86"/>
                    <a:gd name="T49" fmla="*/ 70 h 76"/>
                    <a:gd name="T50" fmla="*/ 61 w 86"/>
                    <a:gd name="T51" fmla="*/ 76 h 76"/>
                    <a:gd name="T52" fmla="*/ 61 w 86"/>
                    <a:gd name="T53" fmla="*/ 73 h 76"/>
                    <a:gd name="T54" fmla="*/ 61 w 86"/>
                    <a:gd name="T55" fmla="*/ 71 h 76"/>
                    <a:gd name="T56" fmla="*/ 62 w 86"/>
                    <a:gd name="T57" fmla="*/ 67 h 76"/>
                    <a:gd name="T58" fmla="*/ 62 w 86"/>
                    <a:gd name="T59" fmla="*/ 63 h 76"/>
                    <a:gd name="T60" fmla="*/ 63 w 86"/>
                    <a:gd name="T61" fmla="*/ 60 h 76"/>
                    <a:gd name="T62" fmla="*/ 65 w 86"/>
                    <a:gd name="T63" fmla="*/ 57 h 76"/>
                    <a:gd name="T64" fmla="*/ 66 w 86"/>
                    <a:gd name="T65" fmla="*/ 56 h 76"/>
                    <a:gd name="T66" fmla="*/ 67 w 86"/>
                    <a:gd name="T67" fmla="*/ 54 h 76"/>
                    <a:gd name="T68" fmla="*/ 67 w 86"/>
                    <a:gd name="T69" fmla="*/ 51 h 76"/>
                    <a:gd name="T70" fmla="*/ 69 w 86"/>
                    <a:gd name="T71" fmla="*/ 48 h 76"/>
                    <a:gd name="T72" fmla="*/ 70 w 86"/>
                    <a:gd name="T73" fmla="*/ 46 h 76"/>
                    <a:gd name="T74" fmla="*/ 70 w 86"/>
                    <a:gd name="T75" fmla="*/ 44 h 76"/>
                    <a:gd name="T76" fmla="*/ 71 w 86"/>
                    <a:gd name="T77" fmla="*/ 42 h 76"/>
                    <a:gd name="T78" fmla="*/ 72 w 86"/>
                    <a:gd name="T79" fmla="*/ 40 h 76"/>
                    <a:gd name="T80" fmla="*/ 73 w 86"/>
                    <a:gd name="T81" fmla="*/ 38 h 76"/>
                    <a:gd name="T82" fmla="*/ 75 w 86"/>
                    <a:gd name="T83" fmla="*/ 36 h 76"/>
                    <a:gd name="T84" fmla="*/ 75 w 86"/>
                    <a:gd name="T85" fmla="*/ 36 h 76"/>
                    <a:gd name="T86" fmla="*/ 77 w 86"/>
                    <a:gd name="T87" fmla="*/ 35 h 76"/>
                    <a:gd name="T88" fmla="*/ 79 w 86"/>
                    <a:gd name="T89" fmla="*/ 33 h 76"/>
                    <a:gd name="T90" fmla="*/ 79 w 86"/>
                    <a:gd name="T91" fmla="*/ 31 h 76"/>
                    <a:gd name="T92" fmla="*/ 80 w 86"/>
                    <a:gd name="T93" fmla="*/ 28 h 76"/>
                    <a:gd name="T94" fmla="*/ 81 w 86"/>
                    <a:gd name="T95" fmla="*/ 26 h 76"/>
                    <a:gd name="T96" fmla="*/ 82 w 86"/>
                    <a:gd name="T97" fmla="*/ 23 h 76"/>
                    <a:gd name="T98" fmla="*/ 82 w 86"/>
                    <a:gd name="T99" fmla="*/ 20 h 76"/>
                    <a:gd name="T100" fmla="*/ 83 w 86"/>
                    <a:gd name="T101" fmla="*/ 17 h 76"/>
                    <a:gd name="T102" fmla="*/ 84 w 86"/>
                    <a:gd name="T103" fmla="*/ 14 h 76"/>
                    <a:gd name="T104" fmla="*/ 84 w 86"/>
                    <a:gd name="T105" fmla="*/ 11 h 76"/>
                    <a:gd name="T106" fmla="*/ 85 w 86"/>
                    <a:gd name="T107" fmla="*/ 8 h 76"/>
                    <a:gd name="T108" fmla="*/ 86 w 86"/>
                    <a:gd name="T109" fmla="*/ 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6" h="76">
                      <a:moveTo>
                        <a:pt x="86" y="4"/>
                      </a:moveTo>
                      <a:cubicBezTo>
                        <a:pt x="86" y="4"/>
                        <a:pt x="86" y="4"/>
                        <a:pt x="86" y="3"/>
                      </a:cubicBezTo>
                      <a:cubicBezTo>
                        <a:pt x="86" y="3"/>
                        <a:pt x="86" y="2"/>
                        <a:pt x="86" y="2"/>
                      </a:cubicBezTo>
                      <a:cubicBezTo>
                        <a:pt x="86" y="2"/>
                        <a:pt x="86" y="1"/>
                        <a:pt x="86" y="0"/>
                      </a:cubicBezTo>
                      <a:cubicBezTo>
                        <a:pt x="86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5" y="0"/>
                        <a:pt x="84" y="0"/>
                        <a:pt x="84" y="0"/>
                      </a:cubicBezTo>
                      <a:cubicBezTo>
                        <a:pt x="84" y="0"/>
                        <a:pt x="83" y="0"/>
                        <a:pt x="83" y="0"/>
                      </a:cubicBezTo>
                      <a:cubicBezTo>
                        <a:pt x="83" y="1"/>
                        <a:pt x="82" y="1"/>
                        <a:pt x="82" y="1"/>
                      </a:cubicBezTo>
                      <a:cubicBezTo>
                        <a:pt x="82" y="1"/>
                        <a:pt x="82" y="1"/>
                        <a:pt x="81" y="1"/>
                      </a:cubicBezTo>
                      <a:cubicBezTo>
                        <a:pt x="81" y="1"/>
                        <a:pt x="80" y="1"/>
                        <a:pt x="80" y="1"/>
                      </a:cubicBezTo>
                      <a:cubicBezTo>
                        <a:pt x="80" y="1"/>
                        <a:pt x="79" y="0"/>
                        <a:pt x="79" y="1"/>
                      </a:cubicBezTo>
                      <a:cubicBezTo>
                        <a:pt x="79" y="1"/>
                        <a:pt x="79" y="1"/>
                        <a:pt x="79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7" y="1"/>
                        <a:pt x="77" y="2"/>
                        <a:pt x="77" y="2"/>
                      </a:cubicBezTo>
                      <a:cubicBezTo>
                        <a:pt x="76" y="2"/>
                        <a:pt x="75" y="2"/>
                        <a:pt x="75" y="2"/>
                      </a:cubicBezTo>
                      <a:cubicBezTo>
                        <a:pt x="75" y="2"/>
                        <a:pt x="75" y="3"/>
                        <a:pt x="75" y="3"/>
                      </a:cubicBezTo>
                      <a:cubicBezTo>
                        <a:pt x="75" y="3"/>
                        <a:pt x="75" y="3"/>
                        <a:pt x="75" y="4"/>
                      </a:cubicBezTo>
                      <a:cubicBezTo>
                        <a:pt x="75" y="4"/>
                        <a:pt x="75" y="5"/>
                        <a:pt x="75" y="5"/>
                      </a:cubicBezTo>
                      <a:cubicBezTo>
                        <a:pt x="75" y="5"/>
                        <a:pt x="75" y="5"/>
                        <a:pt x="75" y="6"/>
                      </a:cubicBezTo>
                      <a:cubicBezTo>
                        <a:pt x="74" y="6"/>
                        <a:pt x="74" y="6"/>
                        <a:pt x="73" y="6"/>
                      </a:cubicBezTo>
                      <a:cubicBezTo>
                        <a:pt x="73" y="6"/>
                        <a:pt x="73" y="5"/>
                        <a:pt x="73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2" y="6"/>
                        <a:pt x="72" y="6"/>
                      </a:cubicBezTo>
                      <a:cubicBezTo>
                        <a:pt x="71" y="7"/>
                        <a:pt x="70" y="8"/>
                        <a:pt x="70" y="8"/>
                      </a:cubicBezTo>
                      <a:cubicBezTo>
                        <a:pt x="70" y="6"/>
                        <a:pt x="70" y="6"/>
                        <a:pt x="70" y="6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69" y="5"/>
                        <a:pt x="69" y="5"/>
                        <a:pt x="69" y="5"/>
                      </a:cubicBezTo>
                      <a:cubicBezTo>
                        <a:pt x="68" y="5"/>
                        <a:pt x="68" y="4"/>
                        <a:pt x="68" y="4"/>
                      </a:cubicBezTo>
                      <a:cubicBezTo>
                        <a:pt x="68" y="4"/>
                        <a:pt x="67" y="3"/>
                        <a:pt x="67" y="3"/>
                      </a:cubicBezTo>
                      <a:cubicBezTo>
                        <a:pt x="67" y="3"/>
                        <a:pt x="66" y="4"/>
                        <a:pt x="65" y="4"/>
                      </a:cubicBezTo>
                      <a:cubicBezTo>
                        <a:pt x="65" y="3"/>
                        <a:pt x="64" y="3"/>
                        <a:pt x="64" y="3"/>
                      </a:cubicBezTo>
                      <a:cubicBezTo>
                        <a:pt x="64" y="3"/>
                        <a:pt x="63" y="3"/>
                        <a:pt x="63" y="3"/>
                      </a:cubicBezTo>
                      <a:cubicBezTo>
                        <a:pt x="63" y="3"/>
                        <a:pt x="61" y="3"/>
                        <a:pt x="61" y="3"/>
                      </a:cubicBezTo>
                      <a:cubicBezTo>
                        <a:pt x="61" y="3"/>
                        <a:pt x="60" y="3"/>
                        <a:pt x="59" y="3"/>
                      </a:cubicBezTo>
                      <a:cubicBezTo>
                        <a:pt x="59" y="3"/>
                        <a:pt x="58" y="3"/>
                        <a:pt x="58" y="3"/>
                      </a:cubicBezTo>
                      <a:cubicBezTo>
                        <a:pt x="58" y="3"/>
                        <a:pt x="57" y="3"/>
                        <a:pt x="57" y="4"/>
                      </a:cubicBezTo>
                      <a:cubicBezTo>
                        <a:pt x="57" y="4"/>
                        <a:pt x="56" y="4"/>
                        <a:pt x="56" y="5"/>
                      </a:cubicBezTo>
                      <a:cubicBezTo>
                        <a:pt x="56" y="5"/>
                        <a:pt x="55" y="6"/>
                        <a:pt x="54" y="6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0" y="46"/>
                        <a:pt x="1" y="47"/>
                        <a:pt x="1" y="47"/>
                      </a:cubicBezTo>
                      <a:cubicBezTo>
                        <a:pt x="1" y="47"/>
                        <a:pt x="2" y="47"/>
                        <a:pt x="2" y="47"/>
                      </a:cubicBezTo>
                      <a:cubicBezTo>
                        <a:pt x="3" y="47"/>
                        <a:pt x="3" y="48"/>
                        <a:pt x="4" y="48"/>
                      </a:cubicBezTo>
                      <a:cubicBezTo>
                        <a:pt x="4" y="48"/>
                        <a:pt x="4" y="48"/>
                        <a:pt x="4" y="48"/>
                      </a:cubicBezTo>
                      <a:cubicBezTo>
                        <a:pt x="5" y="47"/>
                        <a:pt x="5" y="47"/>
                        <a:pt x="6" y="47"/>
                      </a:cubicBezTo>
                      <a:cubicBezTo>
                        <a:pt x="6" y="47"/>
                        <a:pt x="6" y="47"/>
                        <a:pt x="7" y="47"/>
                      </a:cubicBezTo>
                      <a:cubicBezTo>
                        <a:pt x="7" y="48"/>
                        <a:pt x="8" y="47"/>
                        <a:pt x="8" y="48"/>
                      </a:cubicBezTo>
                      <a:cubicBezTo>
                        <a:pt x="8" y="48"/>
                        <a:pt x="8" y="48"/>
                        <a:pt x="9" y="49"/>
                      </a:cubicBezTo>
                      <a:cubicBezTo>
                        <a:pt x="9" y="49"/>
                        <a:pt x="9" y="49"/>
                        <a:pt x="9" y="50"/>
                      </a:cubicBezTo>
                      <a:cubicBezTo>
                        <a:pt x="9" y="50"/>
                        <a:pt x="9" y="50"/>
                        <a:pt x="10" y="51"/>
                      </a:cubicBezTo>
                      <a:cubicBezTo>
                        <a:pt x="10" y="51"/>
                        <a:pt x="10" y="52"/>
                        <a:pt x="11" y="52"/>
                      </a:cubicBezTo>
                      <a:cubicBezTo>
                        <a:pt x="11" y="53"/>
                        <a:pt x="11" y="52"/>
                        <a:pt x="11" y="52"/>
                      </a:cubicBezTo>
                      <a:cubicBezTo>
                        <a:pt x="11" y="52"/>
                        <a:pt x="12" y="52"/>
                        <a:pt x="12" y="51"/>
                      </a:cubicBezTo>
                      <a:cubicBezTo>
                        <a:pt x="12" y="51"/>
                        <a:pt x="12" y="51"/>
                        <a:pt x="12" y="51"/>
                      </a:cubicBezTo>
                      <a:cubicBezTo>
                        <a:pt x="13" y="51"/>
                        <a:pt x="13" y="52"/>
                        <a:pt x="13" y="52"/>
                      </a:cubicBezTo>
                      <a:cubicBezTo>
                        <a:pt x="14" y="52"/>
                        <a:pt x="15" y="52"/>
                        <a:pt x="15" y="52"/>
                      </a:cubicBezTo>
                      <a:cubicBezTo>
                        <a:pt x="16" y="52"/>
                        <a:pt x="16" y="53"/>
                        <a:pt x="16" y="53"/>
                      </a:cubicBezTo>
                      <a:cubicBezTo>
                        <a:pt x="16" y="54"/>
                        <a:pt x="16" y="54"/>
                        <a:pt x="16" y="54"/>
                      </a:cubicBezTo>
                      <a:cubicBezTo>
                        <a:pt x="16" y="54"/>
                        <a:pt x="16" y="55"/>
                        <a:pt x="16" y="56"/>
                      </a:cubicBezTo>
                      <a:cubicBezTo>
                        <a:pt x="16" y="56"/>
                        <a:pt x="18" y="56"/>
                        <a:pt x="18" y="57"/>
                      </a:cubicBezTo>
                      <a:cubicBezTo>
                        <a:pt x="18" y="57"/>
                        <a:pt x="18" y="57"/>
                        <a:pt x="18" y="57"/>
                      </a:cubicBezTo>
                      <a:cubicBezTo>
                        <a:pt x="18" y="58"/>
                        <a:pt x="19" y="58"/>
                        <a:pt x="20" y="58"/>
                      </a:cubicBezTo>
                      <a:cubicBezTo>
                        <a:pt x="20" y="59"/>
                        <a:pt x="21" y="60"/>
                        <a:pt x="22" y="60"/>
                      </a:cubicBezTo>
                      <a:cubicBezTo>
                        <a:pt x="22" y="60"/>
                        <a:pt x="23" y="61"/>
                        <a:pt x="23" y="61"/>
                      </a:cubicBezTo>
                      <a:cubicBezTo>
                        <a:pt x="23" y="61"/>
                        <a:pt x="23" y="62"/>
                        <a:pt x="23" y="62"/>
                      </a:cubicBezTo>
                      <a:cubicBezTo>
                        <a:pt x="24" y="62"/>
                        <a:pt x="24" y="63"/>
                        <a:pt x="24" y="63"/>
                      </a:cubicBezTo>
                      <a:cubicBezTo>
                        <a:pt x="25" y="63"/>
                        <a:pt x="26" y="64"/>
                        <a:pt x="26" y="64"/>
                      </a:cubicBezTo>
                      <a:cubicBezTo>
                        <a:pt x="26" y="64"/>
                        <a:pt x="27" y="63"/>
                        <a:pt x="27" y="63"/>
                      </a:cubicBezTo>
                      <a:cubicBezTo>
                        <a:pt x="27" y="63"/>
                        <a:pt x="27" y="63"/>
                        <a:pt x="27" y="63"/>
                      </a:cubicBezTo>
                      <a:cubicBezTo>
                        <a:pt x="27" y="63"/>
                        <a:pt x="27" y="62"/>
                        <a:pt x="27" y="62"/>
                      </a:cubicBezTo>
                      <a:cubicBezTo>
                        <a:pt x="27" y="62"/>
                        <a:pt x="27" y="62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29" y="61"/>
                        <a:pt x="30" y="61"/>
                        <a:pt x="30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1"/>
                        <a:pt x="32" y="62"/>
                        <a:pt x="32" y="62"/>
                      </a:cubicBezTo>
                      <a:cubicBezTo>
                        <a:pt x="33" y="62"/>
                        <a:pt x="34" y="63"/>
                        <a:pt x="34" y="63"/>
                      </a:cubicBezTo>
                      <a:cubicBezTo>
                        <a:pt x="34" y="63"/>
                        <a:pt x="35" y="63"/>
                        <a:pt x="36" y="63"/>
                      </a:cubicBezTo>
                      <a:cubicBezTo>
                        <a:pt x="36" y="63"/>
                        <a:pt x="37" y="63"/>
                        <a:pt x="37" y="62"/>
                      </a:cubicBezTo>
                      <a:cubicBezTo>
                        <a:pt x="37" y="62"/>
                        <a:pt x="38" y="62"/>
                        <a:pt x="38" y="62"/>
                      </a:cubicBezTo>
                      <a:cubicBezTo>
                        <a:pt x="39" y="62"/>
                        <a:pt x="39" y="63"/>
                        <a:pt x="40" y="63"/>
                      </a:cubicBezTo>
                      <a:cubicBezTo>
                        <a:pt x="40" y="63"/>
                        <a:pt x="41" y="64"/>
                        <a:pt x="41" y="64"/>
                      </a:cubicBezTo>
                      <a:cubicBezTo>
                        <a:pt x="41" y="64"/>
                        <a:pt x="41" y="63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3"/>
                        <a:pt x="43" y="63"/>
                        <a:pt x="43" y="63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4" y="62"/>
                        <a:pt x="45" y="63"/>
                        <a:pt x="45" y="63"/>
                      </a:cubicBezTo>
                      <a:cubicBezTo>
                        <a:pt x="45" y="63"/>
                        <a:pt x="45" y="63"/>
                        <a:pt x="45" y="62"/>
                      </a:cubicBezTo>
                      <a:cubicBezTo>
                        <a:pt x="45" y="62"/>
                        <a:pt x="46" y="62"/>
                        <a:pt x="46" y="62"/>
                      </a:cubicBezTo>
                      <a:cubicBezTo>
                        <a:pt x="46" y="62"/>
                        <a:pt x="47" y="63"/>
                        <a:pt x="47" y="63"/>
                      </a:cubicBezTo>
                      <a:cubicBezTo>
                        <a:pt x="47" y="63"/>
                        <a:pt x="48" y="64"/>
                        <a:pt x="48" y="64"/>
                      </a:cubicBezTo>
                      <a:cubicBezTo>
                        <a:pt x="48" y="65"/>
                        <a:pt x="48" y="66"/>
                        <a:pt x="48" y="66"/>
                      </a:cubicBezTo>
                      <a:cubicBezTo>
                        <a:pt x="48" y="66"/>
                        <a:pt x="49" y="68"/>
                        <a:pt x="49" y="68"/>
                      </a:cubicBezTo>
                      <a:cubicBezTo>
                        <a:pt x="49" y="68"/>
                        <a:pt x="49" y="69"/>
                        <a:pt x="49" y="69"/>
                      </a:cubicBezTo>
                      <a:cubicBezTo>
                        <a:pt x="49" y="69"/>
                        <a:pt x="49" y="70"/>
                        <a:pt x="49" y="70"/>
                      </a:cubicBezTo>
                      <a:cubicBezTo>
                        <a:pt x="49" y="70"/>
                        <a:pt x="49" y="70"/>
                        <a:pt x="49" y="70"/>
                      </a:cubicBezTo>
                      <a:cubicBezTo>
                        <a:pt x="49" y="70"/>
                        <a:pt x="55" y="73"/>
                        <a:pt x="56" y="73"/>
                      </a:cubicBezTo>
                      <a:cubicBezTo>
                        <a:pt x="56" y="73"/>
                        <a:pt x="58" y="74"/>
                        <a:pt x="58" y="74"/>
                      </a:cubicBezTo>
                      <a:cubicBezTo>
                        <a:pt x="59" y="74"/>
                        <a:pt x="60" y="75"/>
                        <a:pt x="60" y="75"/>
                      </a:cubicBezTo>
                      <a:cubicBezTo>
                        <a:pt x="60" y="75"/>
                        <a:pt x="61" y="76"/>
                        <a:pt x="61" y="76"/>
                      </a:cubicBezTo>
                      <a:cubicBezTo>
                        <a:pt x="61" y="76"/>
                        <a:pt x="61" y="75"/>
                        <a:pt x="61" y="75"/>
                      </a:cubicBezTo>
                      <a:cubicBezTo>
                        <a:pt x="61" y="75"/>
                        <a:pt x="61" y="74"/>
                        <a:pt x="61" y="74"/>
                      </a:cubicBezTo>
                      <a:cubicBezTo>
                        <a:pt x="61" y="74"/>
                        <a:pt x="61" y="74"/>
                        <a:pt x="61" y="73"/>
                      </a:cubicBezTo>
                      <a:cubicBezTo>
                        <a:pt x="61" y="73"/>
                        <a:pt x="61" y="73"/>
                        <a:pt x="61" y="73"/>
                      </a:cubicBezTo>
                      <a:cubicBezTo>
                        <a:pt x="61" y="73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1" y="72"/>
                        <a:pt x="61" y="71"/>
                        <a:pt x="61" y="71"/>
                      </a:cubicBezTo>
                      <a:cubicBezTo>
                        <a:pt x="61" y="70"/>
                        <a:pt x="61" y="70"/>
                        <a:pt x="61" y="70"/>
                      </a:cubicBezTo>
                      <a:cubicBezTo>
                        <a:pt x="61" y="70"/>
                        <a:pt x="62" y="69"/>
                        <a:pt x="62" y="69"/>
                      </a:cubicBezTo>
                      <a:cubicBezTo>
                        <a:pt x="62" y="69"/>
                        <a:pt x="62" y="68"/>
                        <a:pt x="62" y="68"/>
                      </a:cubicBezTo>
                      <a:cubicBezTo>
                        <a:pt x="62" y="68"/>
                        <a:pt x="62" y="67"/>
                        <a:pt x="62" y="67"/>
                      </a:cubicBezTo>
                      <a:cubicBezTo>
                        <a:pt x="62" y="67"/>
                        <a:pt x="62" y="67"/>
                        <a:pt x="62" y="66"/>
                      </a:cubicBezTo>
                      <a:cubicBezTo>
                        <a:pt x="62" y="66"/>
                        <a:pt x="62" y="66"/>
                        <a:pt x="62" y="65"/>
                      </a:cubicBezTo>
                      <a:cubicBezTo>
                        <a:pt x="62" y="65"/>
                        <a:pt x="62" y="65"/>
                        <a:pt x="62" y="65"/>
                      </a:cubicBezTo>
                      <a:cubicBezTo>
                        <a:pt x="62" y="64"/>
                        <a:pt x="62" y="63"/>
                        <a:pt x="62" y="63"/>
                      </a:cubicBezTo>
                      <a:cubicBezTo>
                        <a:pt x="62" y="63"/>
                        <a:pt x="62" y="62"/>
                        <a:pt x="63" y="62"/>
                      </a:cubicBezTo>
                      <a:cubicBezTo>
                        <a:pt x="63" y="62"/>
                        <a:pt x="63" y="62"/>
                        <a:pt x="63" y="61"/>
                      </a:cubicBezTo>
                      <a:cubicBezTo>
                        <a:pt x="63" y="61"/>
                        <a:pt x="63" y="61"/>
                        <a:pt x="63" y="61"/>
                      </a:cubicBezTo>
                      <a:cubicBezTo>
                        <a:pt x="63" y="60"/>
                        <a:pt x="63" y="60"/>
                        <a:pt x="63" y="60"/>
                      </a:cubicBezTo>
                      <a:cubicBezTo>
                        <a:pt x="63" y="60"/>
                        <a:pt x="64" y="59"/>
                        <a:pt x="64" y="59"/>
                      </a:cubicBezTo>
                      <a:cubicBezTo>
                        <a:pt x="64" y="59"/>
                        <a:pt x="64" y="59"/>
                        <a:pt x="64" y="59"/>
                      </a:cubicBezTo>
                      <a:cubicBezTo>
                        <a:pt x="64" y="58"/>
                        <a:pt x="65" y="58"/>
                        <a:pt x="65" y="58"/>
                      </a:cubicBezTo>
                      <a:cubicBezTo>
                        <a:pt x="65" y="58"/>
                        <a:pt x="65" y="58"/>
                        <a:pt x="65" y="57"/>
                      </a:cubicBezTo>
                      <a:cubicBezTo>
                        <a:pt x="65" y="57"/>
                        <a:pt x="65" y="57"/>
                        <a:pt x="65" y="57"/>
                      </a:cubicBezTo>
                      <a:cubicBezTo>
                        <a:pt x="65" y="57"/>
                        <a:pt x="65" y="56"/>
                        <a:pt x="65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6" y="56"/>
                        <a:pt x="66" y="56"/>
                      </a:cubicBezTo>
                      <a:cubicBezTo>
                        <a:pt x="66" y="56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7" y="55"/>
                        <a:pt x="67" y="55"/>
                        <a:pt x="67" y="54"/>
                      </a:cubicBezTo>
                      <a:cubicBezTo>
                        <a:pt x="67" y="54"/>
                        <a:pt x="67" y="54"/>
                        <a:pt x="67" y="54"/>
                      </a:cubicBezTo>
                      <a:cubicBezTo>
                        <a:pt x="66" y="54"/>
                        <a:pt x="67" y="53"/>
                        <a:pt x="67" y="53"/>
                      </a:cubicBezTo>
                      <a:cubicBezTo>
                        <a:pt x="67" y="53"/>
                        <a:pt x="67" y="53"/>
                        <a:pt x="67" y="52"/>
                      </a:cubicBezTo>
                      <a:cubicBezTo>
                        <a:pt x="67" y="52"/>
                        <a:pt x="67" y="52"/>
                        <a:pt x="67" y="51"/>
                      </a:cubicBezTo>
                      <a:cubicBezTo>
                        <a:pt x="67" y="51"/>
                        <a:pt x="67" y="51"/>
                        <a:pt x="67" y="50"/>
                      </a:cubicBezTo>
                      <a:cubicBezTo>
                        <a:pt x="68" y="50"/>
                        <a:pt x="68" y="50"/>
                        <a:pt x="68" y="49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8" y="48"/>
                        <a:pt x="68" y="48"/>
                        <a:pt x="69" y="48"/>
                      </a:cubicBezTo>
                      <a:cubicBezTo>
                        <a:pt x="69" y="48"/>
                        <a:pt x="69" y="47"/>
                        <a:pt x="69" y="47"/>
                      </a:cubicBezTo>
                      <a:cubicBezTo>
                        <a:pt x="69" y="47"/>
                        <a:pt x="69" y="47"/>
                        <a:pt x="69" y="47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69" y="46"/>
                        <a:pt x="69" y="46"/>
                        <a:pt x="70" y="46"/>
                      </a:cubicBezTo>
                      <a:cubicBezTo>
                        <a:pt x="70" y="46"/>
                        <a:pt x="70" y="46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cubicBezTo>
                        <a:pt x="70" y="45"/>
                        <a:pt x="70" y="44"/>
                        <a:pt x="70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70" y="43"/>
                        <a:pt x="71" y="43"/>
                        <a:pt x="71" y="43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1" y="42"/>
                        <a:pt x="71" y="41"/>
                        <a:pt x="71" y="41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72" y="41"/>
                        <a:pt x="72" y="41"/>
                        <a:pt x="72" y="40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3" y="40"/>
                        <a:pt x="72" y="39"/>
                        <a:pt x="72" y="39"/>
                      </a:cubicBezTo>
                      <a:cubicBezTo>
                        <a:pt x="72" y="39"/>
                        <a:pt x="73" y="39"/>
                        <a:pt x="73" y="39"/>
                      </a:cubicBezTo>
                      <a:cubicBezTo>
                        <a:pt x="73" y="39"/>
                        <a:pt x="73" y="38"/>
                        <a:pt x="73" y="38"/>
                      </a:cubicBezTo>
                      <a:cubicBezTo>
                        <a:pt x="73" y="38"/>
                        <a:pt x="74" y="37"/>
                        <a:pt x="74" y="37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4" y="37"/>
                        <a:pt x="75" y="37"/>
                        <a:pt x="75" y="37"/>
                      </a:cubicBezTo>
                      <a:cubicBezTo>
                        <a:pt x="75" y="37"/>
                        <a:pt x="75" y="37"/>
                        <a:pt x="75" y="36"/>
                      </a:cubicBezTo>
                      <a:cubicBezTo>
                        <a:pt x="75" y="36"/>
                        <a:pt x="75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6" y="36"/>
                        <a:pt x="76" y="36"/>
                      </a:cubicBezTo>
                      <a:cubicBezTo>
                        <a:pt x="76" y="36"/>
                        <a:pt x="75" y="36"/>
                        <a:pt x="75" y="36"/>
                      </a:cubicBezTo>
                      <a:cubicBezTo>
                        <a:pt x="75" y="36"/>
                        <a:pt x="75" y="36"/>
                        <a:pt x="75" y="36"/>
                      </a:cubicBezTo>
                      <a:cubicBezTo>
                        <a:pt x="75" y="35"/>
                        <a:pt x="75" y="35"/>
                        <a:pt x="75" y="35"/>
                      </a:cubicBezTo>
                      <a:cubicBezTo>
                        <a:pt x="76" y="35"/>
                        <a:pt x="76" y="35"/>
                        <a:pt x="76" y="35"/>
                      </a:cubicBezTo>
                      <a:cubicBezTo>
                        <a:pt x="76" y="35"/>
                        <a:pt x="77" y="35"/>
                        <a:pt x="77" y="35"/>
                      </a:cubicBezTo>
                      <a:cubicBezTo>
                        <a:pt x="77" y="35"/>
                        <a:pt x="77" y="35"/>
                        <a:pt x="77" y="34"/>
                      </a:cubicBezTo>
                      <a:cubicBezTo>
                        <a:pt x="77" y="34"/>
                        <a:pt x="78" y="34"/>
                        <a:pt x="78" y="34"/>
                      </a:cubicBezTo>
                      <a:cubicBezTo>
                        <a:pt x="78" y="34"/>
                        <a:pt x="79" y="33"/>
                        <a:pt x="79" y="33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79" y="33"/>
                        <a:pt x="78" y="32"/>
                        <a:pt x="78" y="32"/>
                      </a:cubicBezTo>
                      <a:cubicBezTo>
                        <a:pt x="78" y="32"/>
                        <a:pt x="79" y="32"/>
                        <a:pt x="79" y="32"/>
                      </a:cubicBezTo>
                      <a:cubicBezTo>
                        <a:pt x="79" y="32"/>
                        <a:pt x="79" y="32"/>
                        <a:pt x="79" y="32"/>
                      </a:cubicBezTo>
                      <a:cubicBezTo>
                        <a:pt x="79" y="32"/>
                        <a:pt x="78" y="31"/>
                        <a:pt x="79" y="31"/>
                      </a:cubicBezTo>
                      <a:cubicBezTo>
                        <a:pt x="79" y="31"/>
                        <a:pt x="79" y="31"/>
                        <a:pt x="79" y="31"/>
                      </a:cubicBezTo>
                      <a:cubicBezTo>
                        <a:pt x="79" y="30"/>
                        <a:pt x="79" y="30"/>
                        <a:pt x="79" y="30"/>
                      </a:cubicBezTo>
                      <a:cubicBezTo>
                        <a:pt x="79" y="30"/>
                        <a:pt x="80" y="29"/>
                        <a:pt x="80" y="29"/>
                      </a:cubicBezTo>
                      <a:cubicBezTo>
                        <a:pt x="80" y="29"/>
                        <a:pt x="80" y="28"/>
                        <a:pt x="80" y="28"/>
                      </a:cubicBezTo>
                      <a:cubicBezTo>
                        <a:pt x="80" y="28"/>
                        <a:pt x="81" y="28"/>
                        <a:pt x="81" y="28"/>
                      </a:cubicBezTo>
                      <a:cubicBezTo>
                        <a:pt x="81" y="28"/>
                        <a:pt x="81" y="27"/>
                        <a:pt x="81" y="27"/>
                      </a:cubicBezTo>
                      <a:cubicBezTo>
                        <a:pt x="81" y="27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1" y="26"/>
                      </a:cubicBezTo>
                      <a:cubicBezTo>
                        <a:pt x="81" y="26"/>
                        <a:pt x="81" y="26"/>
                        <a:pt x="82" y="25"/>
                      </a:cubicBezTo>
                      <a:cubicBezTo>
                        <a:pt x="82" y="25"/>
                        <a:pt x="81" y="24"/>
                        <a:pt x="81" y="24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2"/>
                        <a:pt x="82" y="22"/>
                        <a:pt x="82" y="22"/>
                      </a:cubicBezTo>
                      <a:cubicBezTo>
                        <a:pt x="82" y="22"/>
                        <a:pt x="82" y="21"/>
                        <a:pt x="82" y="21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cubicBezTo>
                        <a:pt x="82" y="21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2" y="19"/>
                      </a:cubicBezTo>
                      <a:cubicBezTo>
                        <a:pt x="82" y="19"/>
                        <a:pt x="82" y="19"/>
                        <a:pt x="82" y="19"/>
                      </a:cubicBezTo>
                      <a:cubicBezTo>
                        <a:pt x="82" y="19"/>
                        <a:pt x="82" y="18"/>
                        <a:pt x="82" y="18"/>
                      </a:cubicBezTo>
                      <a:cubicBezTo>
                        <a:pt x="82" y="18"/>
                        <a:pt x="82" y="17"/>
                        <a:pt x="83" y="17"/>
                      </a:cubicBezTo>
                      <a:cubicBezTo>
                        <a:pt x="83" y="17"/>
                        <a:pt x="83" y="17"/>
                        <a:pt x="83" y="17"/>
                      </a:cubicBezTo>
                      <a:cubicBezTo>
                        <a:pt x="83" y="16"/>
                        <a:pt x="83" y="16"/>
                        <a:pt x="83" y="16"/>
                      </a:cubicBezTo>
                      <a:cubicBezTo>
                        <a:pt x="83" y="16"/>
                        <a:pt x="83" y="15"/>
                        <a:pt x="83" y="15"/>
                      </a:cubicBezTo>
                      <a:cubicBezTo>
                        <a:pt x="83" y="15"/>
                        <a:pt x="83" y="14"/>
                        <a:pt x="84" y="14"/>
                      </a:cubicBezTo>
                      <a:cubicBezTo>
                        <a:pt x="84" y="14"/>
                        <a:pt x="84" y="14"/>
                        <a:pt x="84" y="14"/>
                      </a:cubicBezTo>
                      <a:cubicBezTo>
                        <a:pt x="84" y="13"/>
                        <a:pt x="84" y="13"/>
                        <a:pt x="84" y="13"/>
                      </a:cubicBezTo>
                      <a:cubicBezTo>
                        <a:pt x="84" y="13"/>
                        <a:pt x="84" y="13"/>
                        <a:pt x="84" y="12"/>
                      </a:cubicBezTo>
                      <a:cubicBezTo>
                        <a:pt x="84" y="12"/>
                        <a:pt x="84" y="12"/>
                        <a:pt x="84" y="11"/>
                      </a:cubicBezTo>
                      <a:cubicBezTo>
                        <a:pt x="84" y="11"/>
                        <a:pt x="84" y="11"/>
                        <a:pt x="84" y="11"/>
                      </a:cubicBezTo>
                      <a:cubicBezTo>
                        <a:pt x="84" y="11"/>
                        <a:pt x="84" y="9"/>
                        <a:pt x="84" y="9"/>
                      </a:cubicBezTo>
                      <a:cubicBezTo>
                        <a:pt x="84" y="9"/>
                        <a:pt x="85" y="8"/>
                        <a:pt x="85" y="8"/>
                      </a:cubicBezTo>
                      <a:cubicBezTo>
                        <a:pt x="85" y="8"/>
                        <a:pt x="85" y="8"/>
                        <a:pt x="85" y="8"/>
                      </a:cubicBezTo>
                      <a:cubicBezTo>
                        <a:pt x="85" y="7"/>
                        <a:pt x="85" y="7"/>
                        <a:pt x="85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6" y="6"/>
                        <a:pt x="86" y="6"/>
                      </a:cubicBezTo>
                      <a:cubicBezTo>
                        <a:pt x="86" y="5"/>
                        <a:pt x="86" y="5"/>
                        <a:pt x="86" y="5"/>
                      </a:cubicBezTo>
                      <a:cubicBezTo>
                        <a:pt x="86" y="4"/>
                        <a:pt x="86" y="4"/>
                        <a:pt x="86" y="4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5" name="Freeform 743">
                  <a:extLst>
                    <a:ext uri="{FF2B5EF4-FFF2-40B4-BE49-F238E27FC236}">
                      <a16:creationId xmlns="" xmlns:a16="http://schemas.microsoft.com/office/drawing/2014/main" id="{018029C9-9121-2548-9C78-295573B36C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9009063" y="5213350"/>
                  <a:ext cx="258762" cy="449263"/>
                </a:xfrm>
                <a:custGeom>
                  <a:avLst/>
                  <a:gdLst>
                    <a:gd name="T0" fmla="*/ 8 w 62"/>
                    <a:gd name="T1" fmla="*/ 5 h 108"/>
                    <a:gd name="T2" fmla="*/ 10 w 62"/>
                    <a:gd name="T3" fmla="*/ 3 h 108"/>
                    <a:gd name="T4" fmla="*/ 11 w 62"/>
                    <a:gd name="T5" fmla="*/ 2 h 108"/>
                    <a:gd name="T6" fmla="*/ 15 w 62"/>
                    <a:gd name="T7" fmla="*/ 2 h 108"/>
                    <a:gd name="T8" fmla="*/ 17 w 62"/>
                    <a:gd name="T9" fmla="*/ 5 h 108"/>
                    <a:gd name="T10" fmla="*/ 12 w 62"/>
                    <a:gd name="T11" fmla="*/ 6 h 108"/>
                    <a:gd name="T12" fmla="*/ 48 w 62"/>
                    <a:gd name="T13" fmla="*/ 6 h 108"/>
                    <a:gd name="T14" fmla="*/ 50 w 62"/>
                    <a:gd name="T15" fmla="*/ 5 h 108"/>
                    <a:gd name="T16" fmla="*/ 52 w 62"/>
                    <a:gd name="T17" fmla="*/ 3 h 108"/>
                    <a:gd name="T18" fmla="*/ 53 w 62"/>
                    <a:gd name="T19" fmla="*/ 1 h 108"/>
                    <a:gd name="T20" fmla="*/ 52 w 62"/>
                    <a:gd name="T21" fmla="*/ 3 h 108"/>
                    <a:gd name="T22" fmla="*/ 50 w 62"/>
                    <a:gd name="T23" fmla="*/ 19 h 108"/>
                    <a:gd name="T24" fmla="*/ 49 w 62"/>
                    <a:gd name="T25" fmla="*/ 20 h 108"/>
                    <a:gd name="T26" fmla="*/ 52 w 62"/>
                    <a:gd name="T27" fmla="*/ 20 h 108"/>
                    <a:gd name="T28" fmla="*/ 51 w 62"/>
                    <a:gd name="T29" fmla="*/ 22 h 108"/>
                    <a:gd name="T30" fmla="*/ 52 w 62"/>
                    <a:gd name="T31" fmla="*/ 23 h 108"/>
                    <a:gd name="T32" fmla="*/ 55 w 62"/>
                    <a:gd name="T33" fmla="*/ 23 h 108"/>
                    <a:gd name="T34" fmla="*/ 53 w 62"/>
                    <a:gd name="T35" fmla="*/ 22 h 108"/>
                    <a:gd name="T36" fmla="*/ 54 w 62"/>
                    <a:gd name="T37" fmla="*/ 20 h 108"/>
                    <a:gd name="T38" fmla="*/ 53 w 62"/>
                    <a:gd name="T39" fmla="*/ 20 h 108"/>
                    <a:gd name="T40" fmla="*/ 52 w 62"/>
                    <a:gd name="T41" fmla="*/ 33 h 108"/>
                    <a:gd name="T42" fmla="*/ 52 w 62"/>
                    <a:gd name="T43" fmla="*/ 32 h 108"/>
                    <a:gd name="T44" fmla="*/ 56 w 62"/>
                    <a:gd name="T45" fmla="*/ 34 h 108"/>
                    <a:gd name="T46" fmla="*/ 55 w 62"/>
                    <a:gd name="T47" fmla="*/ 33 h 108"/>
                    <a:gd name="T48" fmla="*/ 55 w 62"/>
                    <a:gd name="T49" fmla="*/ 33 h 108"/>
                    <a:gd name="T50" fmla="*/ 57 w 62"/>
                    <a:gd name="T51" fmla="*/ 36 h 108"/>
                    <a:gd name="T52" fmla="*/ 52 w 62"/>
                    <a:gd name="T53" fmla="*/ 33 h 108"/>
                    <a:gd name="T54" fmla="*/ 47 w 62"/>
                    <a:gd name="T55" fmla="*/ 30 h 108"/>
                    <a:gd name="T56" fmla="*/ 44 w 62"/>
                    <a:gd name="T57" fmla="*/ 26 h 108"/>
                    <a:gd name="T58" fmla="*/ 48 w 62"/>
                    <a:gd name="T59" fmla="*/ 20 h 108"/>
                    <a:gd name="T60" fmla="*/ 49 w 62"/>
                    <a:gd name="T61" fmla="*/ 16 h 108"/>
                    <a:gd name="T62" fmla="*/ 51 w 62"/>
                    <a:gd name="T63" fmla="*/ 16 h 108"/>
                    <a:gd name="T64" fmla="*/ 52 w 62"/>
                    <a:gd name="T65" fmla="*/ 13 h 108"/>
                    <a:gd name="T66" fmla="*/ 55 w 62"/>
                    <a:gd name="T67" fmla="*/ 10 h 108"/>
                    <a:gd name="T68" fmla="*/ 51 w 62"/>
                    <a:gd name="T69" fmla="*/ 7 h 108"/>
                    <a:gd name="T70" fmla="*/ 50 w 62"/>
                    <a:gd name="T71" fmla="*/ 10 h 108"/>
                    <a:gd name="T72" fmla="*/ 47 w 62"/>
                    <a:gd name="T73" fmla="*/ 9 h 108"/>
                    <a:gd name="T74" fmla="*/ 47 w 62"/>
                    <a:gd name="T75" fmla="*/ 7 h 108"/>
                    <a:gd name="T76" fmla="*/ 43 w 62"/>
                    <a:gd name="T77" fmla="*/ 9 h 108"/>
                    <a:gd name="T78" fmla="*/ 39 w 62"/>
                    <a:gd name="T79" fmla="*/ 8 h 108"/>
                    <a:gd name="T80" fmla="*/ 34 w 62"/>
                    <a:gd name="T81" fmla="*/ 6 h 108"/>
                    <a:gd name="T82" fmla="*/ 31 w 62"/>
                    <a:gd name="T83" fmla="*/ 6 h 108"/>
                    <a:gd name="T84" fmla="*/ 27 w 62"/>
                    <a:gd name="T85" fmla="*/ 3 h 108"/>
                    <a:gd name="T86" fmla="*/ 25 w 62"/>
                    <a:gd name="T87" fmla="*/ 1 h 108"/>
                    <a:gd name="T88" fmla="*/ 22 w 62"/>
                    <a:gd name="T89" fmla="*/ 1 h 108"/>
                    <a:gd name="T90" fmla="*/ 21 w 62"/>
                    <a:gd name="T91" fmla="*/ 2 h 108"/>
                    <a:gd name="T92" fmla="*/ 22 w 62"/>
                    <a:gd name="T93" fmla="*/ 4 h 108"/>
                    <a:gd name="T94" fmla="*/ 25 w 62"/>
                    <a:gd name="T95" fmla="*/ 6 h 108"/>
                    <a:gd name="T96" fmla="*/ 23 w 62"/>
                    <a:gd name="T97" fmla="*/ 9 h 108"/>
                    <a:gd name="T98" fmla="*/ 17 w 62"/>
                    <a:gd name="T99" fmla="*/ 9 h 108"/>
                    <a:gd name="T100" fmla="*/ 14 w 62"/>
                    <a:gd name="T101" fmla="*/ 10 h 108"/>
                    <a:gd name="T102" fmla="*/ 13 w 62"/>
                    <a:gd name="T103" fmla="*/ 10 h 108"/>
                    <a:gd name="T104" fmla="*/ 9 w 62"/>
                    <a:gd name="T105" fmla="*/ 14 h 108"/>
                    <a:gd name="T106" fmla="*/ 6 w 62"/>
                    <a:gd name="T107" fmla="*/ 18 h 108"/>
                    <a:gd name="T108" fmla="*/ 3 w 62"/>
                    <a:gd name="T109" fmla="*/ 24 h 108"/>
                    <a:gd name="T110" fmla="*/ 5 w 62"/>
                    <a:gd name="T111" fmla="*/ 28 h 108"/>
                    <a:gd name="T112" fmla="*/ 2 w 62"/>
                    <a:gd name="T113" fmla="*/ 28 h 108"/>
                    <a:gd name="T114" fmla="*/ 0 w 62"/>
                    <a:gd name="T115" fmla="*/ 2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2" h="108"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2" y="3"/>
                        <a:pt x="12" y="3"/>
                      </a:cubicBezTo>
                      <a:cubicBezTo>
                        <a:pt x="12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5" y="3"/>
                      </a:cubicBezTo>
                      <a:cubicBezTo>
                        <a:pt x="15" y="3"/>
                        <a:pt x="15" y="3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6" y="2"/>
                        <a:pt x="16" y="2"/>
                        <a:pt x="17" y="2"/>
                      </a:cubicBezTo>
                      <a:cubicBezTo>
                        <a:pt x="17" y="2"/>
                        <a:pt x="17" y="2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8" y="3"/>
                      </a:cubicBezTo>
                      <a:cubicBezTo>
                        <a:pt x="18" y="3"/>
                        <a:pt x="18" y="3"/>
                        <a:pt x="18" y="4"/>
                      </a:cubicBezTo>
                      <a:cubicBezTo>
                        <a:pt x="18" y="4"/>
                        <a:pt x="18" y="4"/>
                        <a:pt x="17" y="4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5"/>
                        <a:pt x="16" y="5"/>
                        <a:pt x="16" y="6"/>
                      </a:cubicBezTo>
                      <a:cubicBezTo>
                        <a:pt x="16" y="6"/>
                        <a:pt x="15" y="6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6"/>
                        <a:pt x="13" y="6"/>
                        <a:pt x="13" y="6"/>
                      </a:cubicBezTo>
                      <a:cubicBezTo>
                        <a:pt x="13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6"/>
                      </a:cubicBezTo>
                      <a:close/>
                      <a:moveTo>
                        <a:pt x="47" y="6"/>
                      </a:move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7" y="6"/>
                        <a:pt x="47" y="6"/>
                        <a:pt x="47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7" y="5"/>
                        <a:pt x="47" y="6"/>
                      </a:cubicBezTo>
                      <a:close/>
                      <a:moveTo>
                        <a:pt x="50" y="5"/>
                      </a:move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0" y="5"/>
                        <a:pt x="51" y="5"/>
                      </a:cubicBezTo>
                      <a:cubicBezTo>
                        <a:pt x="51" y="5"/>
                        <a:pt x="51" y="5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1" y="4"/>
                        <a:pt x="50" y="4"/>
                        <a:pt x="50" y="4"/>
                      </a:cubicBezTo>
                      <a:cubicBezTo>
                        <a:pt x="50" y="4"/>
                        <a:pt x="50" y="4"/>
                        <a:pt x="50" y="5"/>
                      </a:cubicBezTo>
                      <a:close/>
                      <a:moveTo>
                        <a:pt x="52" y="3"/>
                      </a:move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3" y="2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3" y="2"/>
                        <a:pt x="52" y="2"/>
                        <a:pt x="52" y="2"/>
                      </a:cubicBezTo>
                      <a:cubicBezTo>
                        <a:pt x="52" y="2"/>
                        <a:pt x="52" y="2"/>
                        <a:pt x="52" y="2"/>
                      </a:cubicBezTo>
                      <a:cubicBezTo>
                        <a:pt x="52" y="2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ubicBezTo>
                        <a:pt x="52" y="3"/>
                        <a:pt x="52" y="3"/>
                        <a:pt x="52" y="3"/>
                      </a:cubicBezTo>
                      <a:close/>
                      <a:moveTo>
                        <a:pt x="50" y="20"/>
                      </a:move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49" y="19"/>
                        <a:pt x="49" y="19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lose/>
                      <a:moveTo>
                        <a:pt x="53" y="19"/>
                      </a:move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53" y="19"/>
                        <a:pt x="53" y="19"/>
                        <a:pt x="52" y="19"/>
                      </a:cubicBezTo>
                      <a:cubicBezTo>
                        <a:pt x="52" y="19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1" y="20"/>
                        <a:pt x="51" y="21"/>
                      </a:cubicBezTo>
                      <a:cubicBezTo>
                        <a:pt x="51" y="21"/>
                        <a:pt x="51" y="21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2"/>
                        <a:pt x="51" y="22"/>
                        <a:pt x="51" y="22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1" y="23"/>
                      </a:cubicBezTo>
                      <a:cubicBezTo>
                        <a:pt x="51" y="23"/>
                        <a:pt x="51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3"/>
                        <a:pt x="54" y="23"/>
                      </a:cubicBezTo>
                      <a:cubicBezTo>
                        <a:pt x="54" y="23"/>
                        <a:pt x="54" y="23"/>
                        <a:pt x="54" y="23"/>
                      </a:cubicBezTo>
                      <a:cubicBezTo>
                        <a:pt x="54" y="23"/>
                        <a:pt x="54" y="22"/>
                        <a:pt x="54" y="22"/>
                      </a:cubicBezTo>
                      <a:cubicBezTo>
                        <a:pt x="54" y="22"/>
                        <a:pt x="54" y="22"/>
                        <a:pt x="54" y="22"/>
                      </a:cubicBezTo>
                      <a:cubicBezTo>
                        <a:pt x="54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1"/>
                        <a:pt x="54" y="21"/>
                        <a:pt x="54" y="21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20"/>
                        <a:pt x="53" y="20"/>
                        <a:pt x="53" y="20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lose/>
                      <a:moveTo>
                        <a:pt x="52" y="32"/>
                      </a:move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2" y="33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lose/>
                      <a:moveTo>
                        <a:pt x="55" y="33"/>
                      </a:move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cubicBezTo>
                        <a:pt x="55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lose/>
                      <a:moveTo>
                        <a:pt x="62" y="39"/>
                      </a:moveTo>
                      <a:cubicBezTo>
                        <a:pt x="61" y="39"/>
                        <a:pt x="61" y="39"/>
                        <a:pt x="61" y="38"/>
                      </a:cubicBezTo>
                      <a:cubicBezTo>
                        <a:pt x="61" y="38"/>
                        <a:pt x="60" y="38"/>
                        <a:pt x="60" y="38"/>
                      </a:cubicBezTo>
                      <a:cubicBezTo>
                        <a:pt x="60" y="37"/>
                        <a:pt x="60" y="37"/>
                        <a:pt x="60" y="37"/>
                      </a:cubicBezTo>
                      <a:cubicBezTo>
                        <a:pt x="59" y="37"/>
                        <a:pt x="59" y="37"/>
                        <a:pt x="59" y="37"/>
                      </a:cubicBezTo>
                      <a:cubicBezTo>
                        <a:pt x="59" y="37"/>
                        <a:pt x="58" y="36"/>
                        <a:pt x="58" y="36"/>
                      </a:cubicBezTo>
                      <a:cubicBezTo>
                        <a:pt x="58" y="36"/>
                        <a:pt x="57" y="36"/>
                        <a:pt x="57" y="36"/>
                      </a:cubicBezTo>
                      <a:cubicBezTo>
                        <a:pt x="57" y="36"/>
                        <a:pt x="57" y="35"/>
                        <a:pt x="56" y="35"/>
                      </a:cubicBezTo>
                      <a:cubicBezTo>
                        <a:pt x="56" y="35"/>
                        <a:pt x="55" y="35"/>
                        <a:pt x="55" y="35"/>
                      </a:cubicBezTo>
                      <a:cubicBezTo>
                        <a:pt x="55" y="35"/>
                        <a:pt x="54" y="35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4" y="35"/>
                        <a:pt x="53" y="35"/>
                        <a:pt x="53" y="35"/>
                      </a:cubicBezTo>
                      <a:cubicBezTo>
                        <a:pt x="53" y="35"/>
                        <a:pt x="53" y="34"/>
                        <a:pt x="53" y="34"/>
                      </a:cubicBezTo>
                      <a:cubicBezTo>
                        <a:pt x="53" y="34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2" y="33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3"/>
                        <a:pt x="51" y="33"/>
                        <a:pt x="51" y="33"/>
                      </a:cubicBezTo>
                      <a:cubicBezTo>
                        <a:pt x="51" y="33"/>
                        <a:pt x="51" y="33"/>
                        <a:pt x="50" y="33"/>
                      </a:cubicBezTo>
                      <a:cubicBezTo>
                        <a:pt x="50" y="33"/>
                        <a:pt x="50" y="32"/>
                        <a:pt x="50" y="32"/>
                      </a:cubicBezTo>
                      <a:cubicBezTo>
                        <a:pt x="50" y="32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49" y="31"/>
                        <a:pt x="49" y="31"/>
                        <a:pt x="49" y="31"/>
                      </a:cubicBezTo>
                      <a:cubicBezTo>
                        <a:pt x="48" y="31"/>
                        <a:pt x="48" y="30"/>
                        <a:pt x="47" y="30"/>
                      </a:cubicBezTo>
                      <a:cubicBezTo>
                        <a:pt x="47" y="30"/>
                        <a:pt x="47" y="30"/>
                        <a:pt x="47" y="29"/>
                      </a:cubicBezTo>
                      <a:cubicBezTo>
                        <a:pt x="47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5" y="29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4" y="28"/>
                        <a:pt x="44" y="28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5" y="26"/>
                        <a:pt x="45" y="26"/>
                      </a:cubicBezTo>
                      <a:cubicBezTo>
                        <a:pt x="45" y="26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7" y="23"/>
                        <a:pt x="47" y="23"/>
                        <a:pt x="47" y="23"/>
                      </a:cubicBezTo>
                      <a:cubicBezTo>
                        <a:pt x="47" y="23"/>
                        <a:pt x="47" y="23"/>
                        <a:pt x="47" y="22"/>
                      </a:cubicBezTo>
                      <a:cubicBezTo>
                        <a:pt x="47" y="22"/>
                        <a:pt x="48" y="21"/>
                        <a:pt x="48" y="21"/>
                      </a:cubicBezTo>
                      <a:cubicBezTo>
                        <a:pt x="48" y="21"/>
                        <a:pt x="48" y="20"/>
                        <a:pt x="48" y="20"/>
                      </a:cubicBezTo>
                      <a:cubicBezTo>
                        <a:pt x="48" y="20"/>
                        <a:pt x="48" y="20"/>
                        <a:pt x="48" y="20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48" y="19"/>
                        <a:pt x="47" y="19"/>
                        <a:pt x="47" y="19"/>
                      </a:cubicBezTo>
                      <a:cubicBezTo>
                        <a:pt x="47" y="19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6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49" y="16"/>
                        <a:pt x="49" y="15"/>
                        <a:pt x="49" y="15"/>
                      </a:cubicBezTo>
                      <a:cubicBezTo>
                        <a:pt x="49" y="15"/>
                        <a:pt x="49" y="16"/>
                        <a:pt x="49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5"/>
                        <a:pt x="50" y="16"/>
                        <a:pt x="50" y="15"/>
                      </a:cubicBezTo>
                      <a:cubicBezTo>
                        <a:pt x="50" y="15"/>
                        <a:pt x="50" y="15"/>
                        <a:pt x="50" y="15"/>
                      </a:cubicBezTo>
                      <a:cubicBezTo>
                        <a:pt x="51" y="15"/>
                        <a:pt x="50" y="15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1" y="16"/>
                        <a:pt x="51" y="16"/>
                        <a:pt x="51" y="16"/>
                      </a:cubicBezTo>
                      <a:cubicBezTo>
                        <a:pt x="52" y="16"/>
                        <a:pt x="51" y="16"/>
                        <a:pt x="51" y="16"/>
                      </a:cubicBezTo>
                      <a:cubicBezTo>
                        <a:pt x="51" y="15"/>
                        <a:pt x="52" y="15"/>
                        <a:pt x="52" y="15"/>
                      </a:cubicBezTo>
                      <a:cubicBezTo>
                        <a:pt x="52" y="15"/>
                        <a:pt x="52" y="15"/>
                        <a:pt x="52" y="15"/>
                      </a:cubicBezTo>
                      <a:cubicBezTo>
                        <a:pt x="52" y="15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2" y="13"/>
                        <a:pt x="52" y="13"/>
                        <a:pt x="52" y="13"/>
                      </a:cubicBezTo>
                      <a:cubicBezTo>
                        <a:pt x="52" y="13"/>
                        <a:pt x="52" y="12"/>
                        <a:pt x="52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3" y="12"/>
                        <a:pt x="53" y="12"/>
                        <a:pt x="53" y="11"/>
                      </a:cubicBezTo>
                      <a:cubicBezTo>
                        <a:pt x="53" y="11"/>
                        <a:pt x="54" y="11"/>
                        <a:pt x="54" y="11"/>
                      </a:cubicBezTo>
                      <a:cubicBezTo>
                        <a:pt x="54" y="10"/>
                        <a:pt x="55" y="10"/>
                        <a:pt x="55" y="10"/>
                      </a:cubicBezTo>
                      <a:cubicBezTo>
                        <a:pt x="55" y="10"/>
                        <a:pt x="54" y="9"/>
                        <a:pt x="54" y="9"/>
                      </a:cubicBezTo>
                      <a:cubicBezTo>
                        <a:pt x="54" y="9"/>
                        <a:pt x="54" y="8"/>
                        <a:pt x="54" y="8"/>
                      </a:cubicBezTo>
                      <a:cubicBezTo>
                        <a:pt x="54" y="8"/>
                        <a:pt x="53" y="8"/>
                        <a:pt x="53" y="9"/>
                      </a:cubicBezTo>
                      <a:cubicBezTo>
                        <a:pt x="53" y="9"/>
                        <a:pt x="53" y="9"/>
                        <a:pt x="53" y="9"/>
                      </a:cubicBezTo>
                      <a:cubicBezTo>
                        <a:pt x="53" y="9"/>
                        <a:pt x="53" y="9"/>
                        <a:pt x="52" y="9"/>
                      </a:cubicBezTo>
                      <a:cubicBezTo>
                        <a:pt x="52" y="9"/>
                        <a:pt x="52" y="9"/>
                        <a:pt x="52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cubicBezTo>
                        <a:pt x="52" y="7"/>
                        <a:pt x="52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1" y="7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9"/>
                      </a:cubicBezTo>
                      <a:cubicBezTo>
                        <a:pt x="50" y="9"/>
                        <a:pt x="51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49" y="10"/>
                        <a:pt x="49" y="10"/>
                      </a:cubicBezTo>
                      <a:cubicBezTo>
                        <a:pt x="49" y="11"/>
                        <a:pt x="49" y="11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9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8" y="9"/>
                      </a:cubicBezTo>
                      <a:cubicBezTo>
                        <a:pt x="48" y="9"/>
                        <a:pt x="48" y="9"/>
                        <a:pt x="47" y="9"/>
                      </a:cubicBezTo>
                      <a:cubicBezTo>
                        <a:pt x="47" y="8"/>
                        <a:pt x="47" y="9"/>
                        <a:pt x="47" y="9"/>
                      </a:cubicBezTo>
                      <a:cubicBezTo>
                        <a:pt x="47" y="9"/>
                        <a:pt x="47" y="9"/>
                        <a:pt x="46" y="9"/>
                      </a:cubicBezTo>
                      <a:cubicBezTo>
                        <a:pt x="46" y="9"/>
                        <a:pt x="46" y="9"/>
                        <a:pt x="46" y="9"/>
                      </a:cubicBezTo>
                      <a:cubicBezTo>
                        <a:pt x="46" y="9"/>
                        <a:pt x="46" y="9"/>
                        <a:pt x="46" y="8"/>
                      </a:cubicBezTo>
                      <a:cubicBezTo>
                        <a:pt x="46" y="8"/>
                        <a:pt x="46" y="8"/>
                        <a:pt x="46" y="8"/>
                      </a:cubicBezTo>
                      <a:cubicBezTo>
                        <a:pt x="47" y="8"/>
                        <a:pt x="47" y="8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7" y="7"/>
                        <a:pt x="47" y="6"/>
                        <a:pt x="47" y="6"/>
                      </a:cubicBezTo>
                      <a:cubicBezTo>
                        <a:pt x="47" y="6"/>
                        <a:pt x="47" y="7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6" y="7"/>
                        <a:pt x="45" y="7"/>
                        <a:pt x="45" y="7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5" y="8"/>
                        <a:pt x="44" y="8"/>
                        <a:pt x="44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9"/>
                        <a:pt x="42" y="9"/>
                      </a:cubicBezTo>
                      <a:cubicBezTo>
                        <a:pt x="42" y="9"/>
                        <a:pt x="42" y="9"/>
                        <a:pt x="41" y="9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1" y="8"/>
                        <a:pt x="40" y="8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0" y="7"/>
                        <a:pt x="39" y="7"/>
                        <a:pt x="39" y="7"/>
                      </a:cubicBezTo>
                      <a:cubicBezTo>
                        <a:pt x="39" y="7"/>
                        <a:pt x="39" y="7"/>
                        <a:pt x="39" y="8"/>
                      </a:cubicBezTo>
                      <a:cubicBezTo>
                        <a:pt x="39" y="8"/>
                        <a:pt x="38" y="8"/>
                        <a:pt x="38" y="8"/>
                      </a:cubicBez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38" y="8"/>
                        <a:pt x="36" y="7"/>
                        <a:pt x="36" y="7"/>
                      </a:cubicBezTo>
                      <a:cubicBezTo>
                        <a:pt x="36" y="7"/>
                        <a:pt x="36" y="8"/>
                        <a:pt x="36" y="8"/>
                      </a:cubicBezTo>
                      <a:cubicBezTo>
                        <a:pt x="36" y="8"/>
                        <a:pt x="36" y="7"/>
                        <a:pt x="36" y="7"/>
                      </a:cubicBezTo>
                      <a:cubicBezTo>
                        <a:pt x="36" y="7"/>
                        <a:pt x="35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5" y="7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3" y="5"/>
                        <a:pt x="33" y="5"/>
                      </a:cubicBezTo>
                      <a:cubicBezTo>
                        <a:pt x="33" y="6"/>
                        <a:pt x="32" y="6"/>
                        <a:pt x="32" y="6"/>
                      </a:cubicBezTo>
                      <a:cubicBezTo>
                        <a:pt x="32" y="6"/>
                        <a:pt x="32" y="6"/>
                        <a:pt x="32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0" y="6"/>
                        <a:pt x="30" y="6"/>
                      </a:cubicBezTo>
                      <a:cubicBezTo>
                        <a:pt x="30" y="6"/>
                        <a:pt x="30" y="5"/>
                        <a:pt x="30" y="5"/>
                      </a:cubicBezTo>
                      <a:cubicBezTo>
                        <a:pt x="30" y="5"/>
                        <a:pt x="29" y="5"/>
                        <a:pt x="29" y="5"/>
                      </a:cubicBezTo>
                      <a:cubicBezTo>
                        <a:pt x="28" y="5"/>
                        <a:pt x="29" y="5"/>
                        <a:pt x="29" y="5"/>
                      </a:cubicBezTo>
                      <a:cubicBezTo>
                        <a:pt x="28" y="5"/>
                        <a:pt x="28" y="4"/>
                        <a:pt x="28" y="4"/>
                      </a:cubicBezTo>
                      <a:cubicBezTo>
                        <a:pt x="28" y="4"/>
                        <a:pt x="28" y="4"/>
                        <a:pt x="28" y="4"/>
                      </a:cubicBezTo>
                      <a:cubicBezTo>
                        <a:pt x="28" y="3"/>
                        <a:pt x="28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6" y="3"/>
                      </a:cubicBezTo>
                      <a:cubicBezTo>
                        <a:pt x="26" y="3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5" y="4"/>
                        <a:pt x="25" y="3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5" y="2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5" y="0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2" y="1"/>
                        <a:pt x="22" y="1"/>
                      </a:cubicBezTo>
                      <a:cubicBezTo>
                        <a:pt x="22" y="1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2" y="2"/>
                        <a:pt x="22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2"/>
                        <a:pt x="21" y="2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4"/>
                        <a:pt x="21" y="4"/>
                      </a:cubicBezTo>
                      <a:cubicBezTo>
                        <a:pt x="21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3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5" y="4"/>
                      </a:cubicBezTo>
                      <a:cubicBezTo>
                        <a:pt x="25" y="4"/>
                        <a:pt x="25" y="4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5"/>
                        <a:pt x="25" y="5"/>
                        <a:pt x="25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6"/>
                        <a:pt x="25" y="6"/>
                        <a:pt x="26" y="6"/>
                      </a:cubicBezTo>
                      <a:cubicBezTo>
                        <a:pt x="26" y="7"/>
                        <a:pt x="26" y="8"/>
                        <a:pt x="26" y="8"/>
                      </a:cubicBezTo>
                      <a:cubicBezTo>
                        <a:pt x="26" y="8"/>
                        <a:pt x="25" y="8"/>
                        <a:pt x="25" y="8"/>
                      </a:cubicBezTo>
                      <a:cubicBezTo>
                        <a:pt x="25" y="8"/>
                        <a:pt x="24" y="8"/>
                        <a:pt x="24" y="8"/>
                      </a:cubicBezTo>
                      <a:cubicBezTo>
                        <a:pt x="24" y="8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2" y="9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18" y="9"/>
                        <a:pt x="18" y="9"/>
                      </a:cubicBezTo>
                      <a:cubicBezTo>
                        <a:pt x="18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9"/>
                      </a:cubicBezTo>
                      <a:cubicBezTo>
                        <a:pt x="15" y="9"/>
                        <a:pt x="14" y="9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1"/>
                        <a:pt x="13" y="10"/>
                        <a:pt x="13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1" y="10"/>
                      </a:cubicBezTo>
                      <a:cubicBezTo>
                        <a:pt x="11" y="11"/>
                        <a:pt x="11" y="11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8" y="14"/>
                        <a:pt x="8" y="14"/>
                      </a:cubicBezTo>
                      <a:cubicBezTo>
                        <a:pt x="8" y="14"/>
                        <a:pt x="8" y="15"/>
                        <a:pt x="8" y="15"/>
                      </a:cubicBezTo>
                      <a:cubicBezTo>
                        <a:pt x="8" y="15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7"/>
                      </a:cubicBezTo>
                      <a:cubicBezTo>
                        <a:pt x="9" y="17"/>
                        <a:pt x="9" y="17"/>
                        <a:pt x="8" y="17"/>
                      </a:cubicBezTo>
                      <a:cubicBezTo>
                        <a:pt x="8" y="17"/>
                        <a:pt x="8" y="18"/>
                        <a:pt x="8" y="18"/>
                      </a:cubicBezTo>
                      <a:cubicBezTo>
                        <a:pt x="8" y="18"/>
                        <a:pt x="7" y="18"/>
                        <a:pt x="6" y="18"/>
                      </a:cubicBezTo>
                      <a:cubicBezTo>
                        <a:pt x="6" y="18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20"/>
                        <a:pt x="6" y="21"/>
                        <a:pt x="6" y="21"/>
                      </a:cubicBezTo>
                      <a:cubicBezTo>
                        <a:pt x="6" y="21"/>
                        <a:pt x="5" y="22"/>
                        <a:pt x="5" y="22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4" y="22"/>
                        <a:pt x="3" y="23"/>
                        <a:pt x="3" y="23"/>
                      </a:cubicBezTo>
                      <a:cubicBezTo>
                        <a:pt x="3" y="23"/>
                        <a:pt x="3" y="24"/>
                        <a:pt x="3" y="24"/>
                      </a:cubicBezTo>
                      <a:cubicBezTo>
                        <a:pt x="3" y="24"/>
                        <a:pt x="3" y="24"/>
                        <a:pt x="3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5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5" y="30"/>
                        <a:pt x="5" y="29"/>
                        <a:pt x="4" y="29"/>
                      </a:cubicBezTo>
                      <a:cubicBezTo>
                        <a:pt x="4" y="29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3" y="28"/>
                      </a:cubicBezTo>
                      <a:cubicBezTo>
                        <a:pt x="3" y="28"/>
                        <a:pt x="3" y="27"/>
                        <a:pt x="3" y="27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2" y="27"/>
                        <a:pt x="2" y="28"/>
                        <a:pt x="2" y="28"/>
                      </a:cubicBezTo>
                      <a:cubicBezTo>
                        <a:pt x="2" y="28"/>
                        <a:pt x="2" y="29"/>
                        <a:pt x="2" y="29"/>
                      </a:cubicBezTo>
                      <a:cubicBezTo>
                        <a:pt x="2" y="29"/>
                        <a:pt x="2" y="30"/>
                        <a:pt x="2" y="30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28"/>
                        <a:pt x="2" y="28"/>
                      </a:cubicBezTo>
                      <a:cubicBezTo>
                        <a:pt x="2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0" y="27"/>
                      </a:cubicBezTo>
                      <a:cubicBezTo>
                        <a:pt x="0" y="108"/>
                        <a:pt x="0" y="108"/>
                        <a:pt x="0" y="108"/>
                      </a:cubicBezTo>
                      <a:cubicBezTo>
                        <a:pt x="62" y="108"/>
                        <a:pt x="62" y="108"/>
                        <a:pt x="62" y="108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306" name="Freeform 744">
                  <a:extLst>
                    <a:ext uri="{FF2B5EF4-FFF2-40B4-BE49-F238E27FC236}">
                      <a16:creationId xmlns="" xmlns:a16="http://schemas.microsoft.com/office/drawing/2014/main" id="{84FC5EF8-7CBB-0649-83D5-D348C9050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71038" y="5967413"/>
                  <a:ext cx="17462" cy="23813"/>
                </a:xfrm>
                <a:custGeom>
                  <a:avLst/>
                  <a:gdLst>
                    <a:gd name="T0" fmla="*/ 1 w 4"/>
                    <a:gd name="T1" fmla="*/ 5 h 6"/>
                    <a:gd name="T2" fmla="*/ 1 w 4"/>
                    <a:gd name="T3" fmla="*/ 4 h 6"/>
                    <a:gd name="T4" fmla="*/ 0 w 4"/>
                    <a:gd name="T5" fmla="*/ 4 h 6"/>
                    <a:gd name="T6" fmla="*/ 0 w 4"/>
                    <a:gd name="T7" fmla="*/ 4 h 6"/>
                    <a:gd name="T8" fmla="*/ 0 w 4"/>
                    <a:gd name="T9" fmla="*/ 3 h 6"/>
                    <a:gd name="T10" fmla="*/ 0 w 4"/>
                    <a:gd name="T11" fmla="*/ 2 h 6"/>
                    <a:gd name="T12" fmla="*/ 0 w 4"/>
                    <a:gd name="T13" fmla="*/ 2 h 6"/>
                    <a:gd name="T14" fmla="*/ 0 w 4"/>
                    <a:gd name="T15" fmla="*/ 1 h 6"/>
                    <a:gd name="T16" fmla="*/ 0 w 4"/>
                    <a:gd name="T17" fmla="*/ 1 h 6"/>
                    <a:gd name="T18" fmla="*/ 1 w 4"/>
                    <a:gd name="T19" fmla="*/ 1 h 6"/>
                    <a:gd name="T20" fmla="*/ 1 w 4"/>
                    <a:gd name="T21" fmla="*/ 0 h 6"/>
                    <a:gd name="T22" fmla="*/ 2 w 4"/>
                    <a:gd name="T23" fmla="*/ 0 h 6"/>
                    <a:gd name="T24" fmla="*/ 2 w 4"/>
                    <a:gd name="T25" fmla="*/ 0 h 6"/>
                    <a:gd name="T26" fmla="*/ 3 w 4"/>
                    <a:gd name="T27" fmla="*/ 0 h 6"/>
                    <a:gd name="T28" fmla="*/ 4 w 4"/>
                    <a:gd name="T29" fmla="*/ 1 h 6"/>
                    <a:gd name="T30" fmla="*/ 4 w 4"/>
                    <a:gd name="T31" fmla="*/ 1 h 6"/>
                    <a:gd name="T32" fmla="*/ 4 w 4"/>
                    <a:gd name="T33" fmla="*/ 1 h 6"/>
                    <a:gd name="T34" fmla="*/ 3 w 4"/>
                    <a:gd name="T35" fmla="*/ 1 h 6"/>
                    <a:gd name="T36" fmla="*/ 2 w 4"/>
                    <a:gd name="T37" fmla="*/ 2 h 6"/>
                    <a:gd name="T38" fmla="*/ 2 w 4"/>
                    <a:gd name="T39" fmla="*/ 3 h 6"/>
                    <a:gd name="T40" fmla="*/ 2 w 4"/>
                    <a:gd name="T41" fmla="*/ 4 h 6"/>
                    <a:gd name="T42" fmla="*/ 2 w 4"/>
                    <a:gd name="T43" fmla="*/ 6 h 6"/>
                    <a:gd name="T44" fmla="*/ 1 w 4"/>
                    <a:gd name="T45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" h="6">
                      <a:moveTo>
                        <a:pt x="1" y="5"/>
                      </a:move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3"/>
                        <a:pt x="0" y="3"/>
                      </a:cubicBezTo>
                      <a:cubicBezTo>
                        <a:pt x="0" y="3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5"/>
                        <a:pt x="2" y="5"/>
                        <a:pt x="2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</p:grpSp>
        <p:grpSp>
          <p:nvGrpSpPr>
            <p:cNvPr id="46" name="North_America">
              <a:extLst>
                <a:ext uri="{FF2B5EF4-FFF2-40B4-BE49-F238E27FC236}">
                  <a16:creationId xmlns="" xmlns:a16="http://schemas.microsoft.com/office/drawing/2014/main" id="{E7E62E8A-38EF-2F44-BA15-1626C77CA80D}"/>
                </a:ext>
              </a:extLst>
            </p:cNvPr>
            <p:cNvGrpSpPr/>
            <p:nvPr/>
          </p:nvGrpSpPr>
          <p:grpSpPr>
            <a:xfrm>
              <a:off x="2754313" y="4500563"/>
              <a:ext cx="1668463" cy="2357437"/>
              <a:chOff x="2754313" y="4500563"/>
              <a:chExt cx="1668463" cy="2357437"/>
            </a:xfrm>
            <a:grpFill/>
          </p:grpSpPr>
          <p:sp>
            <p:nvSpPr>
              <p:cNvPr id="275" name="Freeform 690">
                <a:extLst>
                  <a:ext uri="{FF2B5EF4-FFF2-40B4-BE49-F238E27FC236}">
                    <a16:creationId xmlns="" xmlns:a16="http://schemas.microsoft.com/office/drawing/2014/main" id="{2DD4A92C-72A9-894D-A314-A6A5F8DBB6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4313" y="4849813"/>
                <a:ext cx="69850" cy="58738"/>
              </a:xfrm>
              <a:custGeom>
                <a:avLst/>
                <a:gdLst>
                  <a:gd name="T0" fmla="*/ 6 w 17"/>
                  <a:gd name="T1" fmla="*/ 9 h 14"/>
                  <a:gd name="T2" fmla="*/ 6 w 17"/>
                  <a:gd name="T3" fmla="*/ 9 h 14"/>
                  <a:gd name="T4" fmla="*/ 5 w 17"/>
                  <a:gd name="T5" fmla="*/ 8 h 14"/>
                  <a:gd name="T6" fmla="*/ 5 w 17"/>
                  <a:gd name="T7" fmla="*/ 7 h 14"/>
                  <a:gd name="T8" fmla="*/ 4 w 17"/>
                  <a:gd name="T9" fmla="*/ 6 h 14"/>
                  <a:gd name="T10" fmla="*/ 3 w 17"/>
                  <a:gd name="T11" fmla="*/ 5 h 14"/>
                  <a:gd name="T12" fmla="*/ 3 w 17"/>
                  <a:gd name="T13" fmla="*/ 4 h 14"/>
                  <a:gd name="T14" fmla="*/ 2 w 17"/>
                  <a:gd name="T15" fmla="*/ 3 h 14"/>
                  <a:gd name="T16" fmla="*/ 1 w 17"/>
                  <a:gd name="T17" fmla="*/ 4 h 14"/>
                  <a:gd name="T18" fmla="*/ 1 w 17"/>
                  <a:gd name="T19" fmla="*/ 5 h 14"/>
                  <a:gd name="T20" fmla="*/ 2 w 17"/>
                  <a:gd name="T21" fmla="*/ 5 h 14"/>
                  <a:gd name="T22" fmla="*/ 2 w 17"/>
                  <a:gd name="T23" fmla="*/ 6 h 14"/>
                  <a:gd name="T24" fmla="*/ 3 w 17"/>
                  <a:gd name="T25" fmla="*/ 7 h 14"/>
                  <a:gd name="T26" fmla="*/ 4 w 17"/>
                  <a:gd name="T27" fmla="*/ 8 h 14"/>
                  <a:gd name="T28" fmla="*/ 4 w 17"/>
                  <a:gd name="T29" fmla="*/ 9 h 14"/>
                  <a:gd name="T30" fmla="*/ 3 w 17"/>
                  <a:gd name="T31" fmla="*/ 9 h 14"/>
                  <a:gd name="T32" fmla="*/ 2 w 17"/>
                  <a:gd name="T33" fmla="*/ 10 h 14"/>
                  <a:gd name="T34" fmla="*/ 1 w 17"/>
                  <a:gd name="T35" fmla="*/ 11 h 14"/>
                  <a:gd name="T36" fmla="*/ 2 w 17"/>
                  <a:gd name="T37" fmla="*/ 11 h 14"/>
                  <a:gd name="T38" fmla="*/ 4 w 17"/>
                  <a:gd name="T39" fmla="*/ 12 h 14"/>
                  <a:gd name="T40" fmla="*/ 4 w 17"/>
                  <a:gd name="T41" fmla="*/ 11 h 14"/>
                  <a:gd name="T42" fmla="*/ 5 w 17"/>
                  <a:gd name="T43" fmla="*/ 11 h 14"/>
                  <a:gd name="T44" fmla="*/ 6 w 17"/>
                  <a:gd name="T45" fmla="*/ 10 h 14"/>
                  <a:gd name="T46" fmla="*/ 1 w 17"/>
                  <a:gd name="T47" fmla="*/ 8 h 14"/>
                  <a:gd name="T48" fmla="*/ 0 w 17"/>
                  <a:gd name="T49" fmla="*/ 6 h 14"/>
                  <a:gd name="T50" fmla="*/ 2 w 17"/>
                  <a:gd name="T51" fmla="*/ 6 h 14"/>
                  <a:gd name="T52" fmla="*/ 2 w 17"/>
                  <a:gd name="T53" fmla="*/ 8 h 14"/>
                  <a:gd name="T54" fmla="*/ 8 w 17"/>
                  <a:gd name="T55" fmla="*/ 7 h 14"/>
                  <a:gd name="T56" fmla="*/ 6 w 17"/>
                  <a:gd name="T57" fmla="*/ 7 h 14"/>
                  <a:gd name="T58" fmla="*/ 6 w 17"/>
                  <a:gd name="T59" fmla="*/ 6 h 14"/>
                  <a:gd name="T60" fmla="*/ 6 w 17"/>
                  <a:gd name="T61" fmla="*/ 5 h 14"/>
                  <a:gd name="T62" fmla="*/ 8 w 17"/>
                  <a:gd name="T63" fmla="*/ 6 h 14"/>
                  <a:gd name="T64" fmla="*/ 17 w 17"/>
                  <a:gd name="T65" fmla="*/ 10 h 14"/>
                  <a:gd name="T66" fmla="*/ 16 w 17"/>
                  <a:gd name="T67" fmla="*/ 11 h 14"/>
                  <a:gd name="T68" fmla="*/ 15 w 17"/>
                  <a:gd name="T69" fmla="*/ 11 h 14"/>
                  <a:gd name="T70" fmla="*/ 15 w 17"/>
                  <a:gd name="T71" fmla="*/ 10 h 14"/>
                  <a:gd name="T72" fmla="*/ 16 w 17"/>
                  <a:gd name="T73" fmla="*/ 9 h 14"/>
                  <a:gd name="T74" fmla="*/ 17 w 17"/>
                  <a:gd name="T75" fmla="*/ 9 h 14"/>
                  <a:gd name="T76" fmla="*/ 11 w 17"/>
                  <a:gd name="T77" fmla="*/ 9 h 14"/>
                  <a:gd name="T78" fmla="*/ 10 w 17"/>
                  <a:gd name="T79" fmla="*/ 9 h 14"/>
                  <a:gd name="T80" fmla="*/ 10 w 17"/>
                  <a:gd name="T81" fmla="*/ 10 h 14"/>
                  <a:gd name="T82" fmla="*/ 9 w 17"/>
                  <a:gd name="T83" fmla="*/ 10 h 14"/>
                  <a:gd name="T84" fmla="*/ 8 w 17"/>
                  <a:gd name="T85" fmla="*/ 9 h 14"/>
                  <a:gd name="T86" fmla="*/ 8 w 17"/>
                  <a:gd name="T87" fmla="*/ 9 h 14"/>
                  <a:gd name="T88" fmla="*/ 8 w 17"/>
                  <a:gd name="T89" fmla="*/ 8 h 14"/>
                  <a:gd name="T90" fmla="*/ 9 w 17"/>
                  <a:gd name="T91" fmla="*/ 8 h 14"/>
                  <a:gd name="T92" fmla="*/ 10 w 17"/>
                  <a:gd name="T93" fmla="*/ 7 h 14"/>
                  <a:gd name="T94" fmla="*/ 10 w 17"/>
                  <a:gd name="T95" fmla="*/ 8 h 14"/>
                  <a:gd name="T96" fmla="*/ 9 w 17"/>
                  <a:gd name="T97" fmla="*/ 13 h 14"/>
                  <a:gd name="T98" fmla="*/ 8 w 17"/>
                  <a:gd name="T99" fmla="*/ 13 h 14"/>
                  <a:gd name="T100" fmla="*/ 9 w 17"/>
                  <a:gd name="T101" fmla="*/ 13 h 14"/>
                  <a:gd name="T102" fmla="*/ 9 w 17"/>
                  <a:gd name="T103" fmla="*/ 2 h 14"/>
                  <a:gd name="T104" fmla="*/ 14 w 17"/>
                  <a:gd name="T105" fmla="*/ 14 h 14"/>
                  <a:gd name="T106" fmla="*/ 14 w 17"/>
                  <a:gd name="T107" fmla="*/ 14 h 14"/>
                  <a:gd name="T108" fmla="*/ 7 w 17"/>
                  <a:gd name="T109" fmla="*/ 0 h 14"/>
                  <a:gd name="T110" fmla="*/ 12 w 17"/>
                  <a:gd name="T111" fmla="*/ 10 h 14"/>
                  <a:gd name="T112" fmla="*/ 12 w 17"/>
                  <a:gd name="T113" fmla="*/ 10 h 14"/>
                  <a:gd name="T114" fmla="*/ 7 w 17"/>
                  <a:gd name="T115" fmla="*/ 7 h 14"/>
                  <a:gd name="T116" fmla="*/ 10 w 17"/>
                  <a:gd name="T117" fmla="*/ 7 h 14"/>
                  <a:gd name="T118" fmla="*/ 14 w 17"/>
                  <a:gd name="T1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" h="14">
                    <a:moveTo>
                      <a:pt x="6" y="1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lose/>
                    <a:moveTo>
                      <a:pt x="9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8" y="6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6" name="Freeform 679">
                <a:extLst>
                  <a:ext uri="{FF2B5EF4-FFF2-40B4-BE49-F238E27FC236}">
                    <a16:creationId xmlns="" xmlns:a16="http://schemas.microsoft.com/office/drawing/2014/main" id="{2B77E990-4BCE-E54A-9C22-5F8E61E04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90888" y="4505325"/>
                <a:ext cx="395287" cy="341313"/>
              </a:xfrm>
              <a:custGeom>
                <a:avLst/>
                <a:gdLst>
                  <a:gd name="T0" fmla="*/ 44 w 95"/>
                  <a:gd name="T1" fmla="*/ 74 h 82"/>
                  <a:gd name="T2" fmla="*/ 42 w 95"/>
                  <a:gd name="T3" fmla="*/ 68 h 82"/>
                  <a:gd name="T4" fmla="*/ 42 w 95"/>
                  <a:gd name="T5" fmla="*/ 64 h 82"/>
                  <a:gd name="T6" fmla="*/ 39 w 95"/>
                  <a:gd name="T7" fmla="*/ 57 h 82"/>
                  <a:gd name="T8" fmla="*/ 39 w 95"/>
                  <a:gd name="T9" fmla="*/ 51 h 82"/>
                  <a:gd name="T10" fmla="*/ 42 w 95"/>
                  <a:gd name="T11" fmla="*/ 45 h 82"/>
                  <a:gd name="T12" fmla="*/ 39 w 95"/>
                  <a:gd name="T13" fmla="*/ 42 h 82"/>
                  <a:gd name="T14" fmla="*/ 30 w 95"/>
                  <a:gd name="T15" fmla="*/ 43 h 82"/>
                  <a:gd name="T16" fmla="*/ 22 w 95"/>
                  <a:gd name="T17" fmla="*/ 38 h 82"/>
                  <a:gd name="T18" fmla="*/ 16 w 95"/>
                  <a:gd name="T19" fmla="*/ 37 h 82"/>
                  <a:gd name="T20" fmla="*/ 9 w 95"/>
                  <a:gd name="T21" fmla="*/ 37 h 82"/>
                  <a:gd name="T22" fmla="*/ 7 w 95"/>
                  <a:gd name="T23" fmla="*/ 29 h 82"/>
                  <a:gd name="T24" fmla="*/ 2 w 95"/>
                  <a:gd name="T25" fmla="*/ 21 h 82"/>
                  <a:gd name="T26" fmla="*/ 3 w 95"/>
                  <a:gd name="T27" fmla="*/ 15 h 82"/>
                  <a:gd name="T28" fmla="*/ 9 w 95"/>
                  <a:gd name="T29" fmla="*/ 5 h 82"/>
                  <a:gd name="T30" fmla="*/ 10 w 95"/>
                  <a:gd name="T31" fmla="*/ 7 h 82"/>
                  <a:gd name="T32" fmla="*/ 10 w 95"/>
                  <a:gd name="T33" fmla="*/ 16 h 82"/>
                  <a:gd name="T34" fmla="*/ 13 w 95"/>
                  <a:gd name="T35" fmla="*/ 23 h 82"/>
                  <a:gd name="T36" fmla="*/ 16 w 95"/>
                  <a:gd name="T37" fmla="*/ 17 h 82"/>
                  <a:gd name="T38" fmla="*/ 13 w 95"/>
                  <a:gd name="T39" fmla="*/ 10 h 82"/>
                  <a:gd name="T40" fmla="*/ 22 w 95"/>
                  <a:gd name="T41" fmla="*/ 7 h 82"/>
                  <a:gd name="T42" fmla="*/ 25 w 95"/>
                  <a:gd name="T43" fmla="*/ 4 h 82"/>
                  <a:gd name="T44" fmla="*/ 23 w 95"/>
                  <a:gd name="T45" fmla="*/ 1 h 82"/>
                  <a:gd name="T46" fmla="*/ 29 w 95"/>
                  <a:gd name="T47" fmla="*/ 5 h 82"/>
                  <a:gd name="T48" fmla="*/ 36 w 95"/>
                  <a:gd name="T49" fmla="*/ 10 h 82"/>
                  <a:gd name="T50" fmla="*/ 42 w 95"/>
                  <a:gd name="T51" fmla="*/ 12 h 82"/>
                  <a:gd name="T52" fmla="*/ 51 w 95"/>
                  <a:gd name="T53" fmla="*/ 12 h 82"/>
                  <a:gd name="T54" fmla="*/ 60 w 95"/>
                  <a:gd name="T55" fmla="*/ 16 h 82"/>
                  <a:gd name="T56" fmla="*/ 67 w 95"/>
                  <a:gd name="T57" fmla="*/ 12 h 82"/>
                  <a:gd name="T58" fmla="*/ 67 w 95"/>
                  <a:gd name="T59" fmla="*/ 12 h 82"/>
                  <a:gd name="T60" fmla="*/ 75 w 95"/>
                  <a:gd name="T61" fmla="*/ 11 h 82"/>
                  <a:gd name="T62" fmla="*/ 79 w 95"/>
                  <a:gd name="T63" fmla="*/ 12 h 82"/>
                  <a:gd name="T64" fmla="*/ 74 w 95"/>
                  <a:gd name="T65" fmla="*/ 12 h 82"/>
                  <a:gd name="T66" fmla="*/ 77 w 95"/>
                  <a:gd name="T67" fmla="*/ 17 h 82"/>
                  <a:gd name="T68" fmla="*/ 83 w 95"/>
                  <a:gd name="T69" fmla="*/ 18 h 82"/>
                  <a:gd name="T70" fmla="*/ 87 w 95"/>
                  <a:gd name="T71" fmla="*/ 22 h 82"/>
                  <a:gd name="T72" fmla="*/ 89 w 95"/>
                  <a:gd name="T73" fmla="*/ 25 h 82"/>
                  <a:gd name="T74" fmla="*/ 91 w 95"/>
                  <a:gd name="T75" fmla="*/ 26 h 82"/>
                  <a:gd name="T76" fmla="*/ 94 w 95"/>
                  <a:gd name="T77" fmla="*/ 29 h 82"/>
                  <a:gd name="T78" fmla="*/ 90 w 95"/>
                  <a:gd name="T79" fmla="*/ 35 h 82"/>
                  <a:gd name="T80" fmla="*/ 91 w 95"/>
                  <a:gd name="T81" fmla="*/ 38 h 82"/>
                  <a:gd name="T82" fmla="*/ 86 w 95"/>
                  <a:gd name="T83" fmla="*/ 40 h 82"/>
                  <a:gd name="T84" fmla="*/ 90 w 95"/>
                  <a:gd name="T85" fmla="*/ 52 h 82"/>
                  <a:gd name="T86" fmla="*/ 87 w 95"/>
                  <a:gd name="T87" fmla="*/ 55 h 82"/>
                  <a:gd name="T88" fmla="*/ 83 w 95"/>
                  <a:gd name="T89" fmla="*/ 57 h 82"/>
                  <a:gd name="T90" fmla="*/ 78 w 95"/>
                  <a:gd name="T91" fmla="*/ 58 h 82"/>
                  <a:gd name="T92" fmla="*/ 75 w 95"/>
                  <a:gd name="T93" fmla="*/ 61 h 82"/>
                  <a:gd name="T94" fmla="*/ 72 w 95"/>
                  <a:gd name="T95" fmla="*/ 60 h 82"/>
                  <a:gd name="T96" fmla="*/ 68 w 95"/>
                  <a:gd name="T97" fmla="*/ 59 h 82"/>
                  <a:gd name="T98" fmla="*/ 61 w 95"/>
                  <a:gd name="T99" fmla="*/ 57 h 82"/>
                  <a:gd name="T100" fmla="*/ 65 w 95"/>
                  <a:gd name="T101" fmla="*/ 62 h 82"/>
                  <a:gd name="T102" fmla="*/ 66 w 95"/>
                  <a:gd name="T103" fmla="*/ 69 h 82"/>
                  <a:gd name="T104" fmla="*/ 69 w 95"/>
                  <a:gd name="T105" fmla="*/ 72 h 82"/>
                  <a:gd name="T106" fmla="*/ 63 w 95"/>
                  <a:gd name="T107" fmla="*/ 77 h 82"/>
                  <a:gd name="T108" fmla="*/ 60 w 95"/>
                  <a:gd name="T109" fmla="*/ 78 h 82"/>
                  <a:gd name="T110" fmla="*/ 57 w 95"/>
                  <a:gd name="T111" fmla="*/ 80 h 82"/>
                  <a:gd name="T112" fmla="*/ 55 w 95"/>
                  <a:gd name="T113" fmla="*/ 80 h 82"/>
                  <a:gd name="T114" fmla="*/ 67 w 95"/>
                  <a:gd name="T115" fmla="*/ 9 h 82"/>
                  <a:gd name="T116" fmla="*/ 66 w 95"/>
                  <a:gd name="T117" fmla="*/ 8 h 82"/>
                  <a:gd name="T118" fmla="*/ 64 w 95"/>
                  <a:gd name="T119" fmla="*/ 9 h 82"/>
                  <a:gd name="T120" fmla="*/ 64 w 95"/>
                  <a:gd name="T121" fmla="*/ 9 h 82"/>
                  <a:gd name="T122" fmla="*/ 66 w 95"/>
                  <a:gd name="T123" fmla="*/ 10 h 82"/>
                  <a:gd name="T124" fmla="*/ 67 w 95"/>
                  <a:gd name="T125" fmla="*/ 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" h="82">
                    <a:moveTo>
                      <a:pt x="49" y="82"/>
                    </a:move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8"/>
                      <a:pt x="46" y="77"/>
                      <a:pt x="46" y="77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5" y="76"/>
                      <a:pt x="45" y="75"/>
                      <a:pt x="45" y="75"/>
                    </a:cubicBezTo>
                    <a:cubicBezTo>
                      <a:pt x="45" y="75"/>
                      <a:pt x="44" y="74"/>
                      <a:pt x="44" y="74"/>
                    </a:cubicBezTo>
                    <a:cubicBezTo>
                      <a:pt x="44" y="74"/>
                      <a:pt x="44" y="73"/>
                      <a:pt x="44" y="73"/>
                    </a:cubicBezTo>
                    <a:cubicBezTo>
                      <a:pt x="44" y="73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3" y="72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2" y="69"/>
                      <a:pt x="42" y="68"/>
                    </a:cubicBezTo>
                    <a:cubicBezTo>
                      <a:pt x="42" y="68"/>
                      <a:pt x="41" y="68"/>
                      <a:pt x="41" y="68"/>
                    </a:cubicBezTo>
                    <a:cubicBezTo>
                      <a:pt x="41" y="68"/>
                      <a:pt x="40" y="67"/>
                      <a:pt x="40" y="67"/>
                    </a:cubicBezTo>
                    <a:cubicBezTo>
                      <a:pt x="40" y="67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4"/>
                      <a:pt x="43" y="63"/>
                      <a:pt x="43" y="63"/>
                    </a:cubicBezTo>
                    <a:cubicBezTo>
                      <a:pt x="43" y="63"/>
                      <a:pt x="42" y="62"/>
                      <a:pt x="42" y="62"/>
                    </a:cubicBezTo>
                    <a:cubicBezTo>
                      <a:pt x="42" y="62"/>
                      <a:pt x="41" y="60"/>
                      <a:pt x="41" y="60"/>
                    </a:cubicBez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40" y="59"/>
                      <a:pt x="40" y="59"/>
                    </a:cubicBezTo>
                    <a:cubicBezTo>
                      <a:pt x="40" y="59"/>
                      <a:pt x="39" y="57"/>
                      <a:pt x="39" y="57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1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40" y="49"/>
                    </a:cubicBez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0" y="43"/>
                      <a:pt x="40" y="43"/>
                    </a:cubicBezTo>
                    <a:cubicBezTo>
                      <a:pt x="40" y="43"/>
                      <a:pt x="40" y="42"/>
                      <a:pt x="40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8" y="43"/>
                      <a:pt x="38" y="43"/>
                    </a:cubicBezTo>
                    <a:cubicBezTo>
                      <a:pt x="37" y="43"/>
                      <a:pt x="35" y="44"/>
                      <a:pt x="35" y="44"/>
                    </a:cubicBezTo>
                    <a:cubicBezTo>
                      <a:pt x="35" y="44"/>
                      <a:pt x="34" y="44"/>
                      <a:pt x="34" y="44"/>
                    </a:cubicBezTo>
                    <a:cubicBezTo>
                      <a:pt x="34" y="44"/>
                      <a:pt x="32" y="44"/>
                      <a:pt x="32" y="44"/>
                    </a:cubicBezTo>
                    <a:cubicBezTo>
                      <a:pt x="32" y="44"/>
                      <a:pt x="31" y="43"/>
                      <a:pt x="31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29" y="44"/>
                      <a:pt x="29" y="44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6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6" y="34"/>
                      <a:pt x="6" y="34"/>
                    </a:cubicBezTo>
                    <a:cubicBezTo>
                      <a:pt x="6" y="33"/>
                      <a:pt x="6" y="31"/>
                      <a:pt x="6" y="31"/>
                    </a:cubicBezTo>
                    <a:cubicBezTo>
                      <a:pt x="6" y="31"/>
                      <a:pt x="7" y="30"/>
                      <a:pt x="7" y="30"/>
                    </a:cubicBezTo>
                    <a:cubicBezTo>
                      <a:pt x="7" y="30"/>
                      <a:pt x="7" y="29"/>
                      <a:pt x="7" y="29"/>
                    </a:cubicBezTo>
                    <a:cubicBezTo>
                      <a:pt x="7" y="29"/>
                      <a:pt x="7" y="28"/>
                      <a:pt x="6" y="28"/>
                    </a:cubicBezTo>
                    <a:cubicBezTo>
                      <a:pt x="6" y="28"/>
                      <a:pt x="5" y="26"/>
                      <a:pt x="5" y="26"/>
                    </a:cubicBezTo>
                    <a:cubicBezTo>
                      <a:pt x="5" y="26"/>
                      <a:pt x="5" y="25"/>
                      <a:pt x="5" y="25"/>
                    </a:cubicBezTo>
                    <a:cubicBezTo>
                      <a:pt x="5" y="24"/>
                      <a:pt x="4" y="23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6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7"/>
                      <a:pt x="10" y="8"/>
                      <a:pt x="11" y="8"/>
                    </a:cubicBezTo>
                    <a:cubicBezTo>
                      <a:pt x="11" y="8"/>
                      <a:pt x="11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1"/>
                      <a:pt x="12" y="13"/>
                      <a:pt x="12" y="13"/>
                    </a:cubicBezTo>
                    <a:cubicBezTo>
                      <a:pt x="12" y="13"/>
                      <a:pt x="11" y="14"/>
                      <a:pt x="11" y="15"/>
                    </a:cubicBezTo>
                    <a:cubicBezTo>
                      <a:pt x="10" y="15"/>
                      <a:pt x="10" y="15"/>
                      <a:pt x="10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11" y="20"/>
                      <a:pt x="11" y="21"/>
                      <a:pt x="11" y="21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7"/>
                    </a:cubicBezTo>
                    <a:cubicBezTo>
                      <a:pt x="16" y="17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9"/>
                      <a:pt x="15" y="9"/>
                    </a:cubicBezTo>
                    <a:cubicBezTo>
                      <a:pt x="15" y="9"/>
                      <a:pt x="16" y="9"/>
                      <a:pt x="17" y="8"/>
                    </a:cubicBezTo>
                    <a:cubicBezTo>
                      <a:pt x="17" y="8"/>
                      <a:pt x="19" y="7"/>
                      <a:pt x="19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1" y="2"/>
                      <a:pt x="21" y="2"/>
                    </a:cubicBezTo>
                    <a:cubicBezTo>
                      <a:pt x="21" y="2"/>
                      <a:pt x="22" y="1"/>
                      <a:pt x="23" y="1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2"/>
                    </a:cubicBezTo>
                    <a:cubicBezTo>
                      <a:pt x="25" y="2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8" y="5"/>
                      <a:pt x="29" y="5"/>
                    </a:cubicBezTo>
                    <a:cubicBezTo>
                      <a:pt x="30" y="5"/>
                      <a:pt x="30" y="6"/>
                      <a:pt x="30" y="6"/>
                    </a:cubicBezTo>
                    <a:cubicBezTo>
                      <a:pt x="30" y="6"/>
                      <a:pt x="32" y="6"/>
                      <a:pt x="32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4" y="7"/>
                      <a:pt x="35" y="8"/>
                      <a:pt x="35" y="8"/>
                    </a:cubicBezTo>
                    <a:cubicBezTo>
                      <a:pt x="35" y="8"/>
                      <a:pt x="35" y="9"/>
                      <a:pt x="36" y="9"/>
                    </a:cubicBezTo>
                    <a:cubicBezTo>
                      <a:pt x="36" y="9"/>
                      <a:pt x="36" y="10"/>
                      <a:pt x="36" y="10"/>
                    </a:cubicBezTo>
                    <a:cubicBezTo>
                      <a:pt x="36" y="10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6" y="12"/>
                    </a:cubicBezTo>
                    <a:cubicBezTo>
                      <a:pt x="36" y="13"/>
                      <a:pt x="37" y="13"/>
                      <a:pt x="38" y="13"/>
                    </a:cubicBezTo>
                    <a:cubicBezTo>
                      <a:pt x="38" y="13"/>
                      <a:pt x="39" y="13"/>
                      <a:pt x="39" y="13"/>
                    </a:cubicBezTo>
                    <a:cubicBezTo>
                      <a:pt x="39" y="13"/>
                      <a:pt x="41" y="12"/>
                      <a:pt x="41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12"/>
                      <a:pt x="44" y="12"/>
                      <a:pt x="44" y="12"/>
                    </a:cubicBezTo>
                    <a:cubicBezTo>
                      <a:pt x="44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2"/>
                      <a:pt x="48" y="12"/>
                      <a:pt x="48" y="12"/>
                    </a:cubicBezTo>
                    <a:cubicBezTo>
                      <a:pt x="49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3"/>
                      <a:pt x="53" y="14"/>
                      <a:pt x="53" y="14"/>
                    </a:cubicBezTo>
                    <a:cubicBezTo>
                      <a:pt x="54" y="15"/>
                      <a:pt x="55" y="15"/>
                      <a:pt x="55" y="15"/>
                    </a:cubicBezTo>
                    <a:cubicBezTo>
                      <a:pt x="56" y="15"/>
                      <a:pt x="57" y="15"/>
                      <a:pt x="58" y="16"/>
                    </a:cubicBezTo>
                    <a:cubicBezTo>
                      <a:pt x="58" y="16"/>
                      <a:pt x="59" y="16"/>
                      <a:pt x="60" y="16"/>
                    </a:cubicBezTo>
                    <a:cubicBezTo>
                      <a:pt x="60" y="16"/>
                      <a:pt x="61" y="15"/>
                      <a:pt x="61" y="15"/>
                    </a:cubicBezTo>
                    <a:cubicBezTo>
                      <a:pt x="61" y="15"/>
                      <a:pt x="62" y="14"/>
                      <a:pt x="62" y="14"/>
                    </a:cubicBezTo>
                    <a:cubicBezTo>
                      <a:pt x="62" y="14"/>
                      <a:pt x="63" y="14"/>
                      <a:pt x="63" y="14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5" y="12"/>
                      <a:pt x="65" y="13"/>
                      <a:pt x="66" y="13"/>
                    </a:cubicBezTo>
                    <a:cubicBezTo>
                      <a:pt x="67" y="13"/>
                      <a:pt x="67" y="13"/>
                      <a:pt x="67" y="12"/>
                    </a:cubicBezTo>
                    <a:cubicBezTo>
                      <a:pt x="67" y="12"/>
                      <a:pt x="67" y="12"/>
                      <a:pt x="66" y="12"/>
                    </a:cubicBezTo>
                    <a:cubicBezTo>
                      <a:pt x="66" y="12"/>
                      <a:pt x="65" y="12"/>
                      <a:pt x="65" y="12"/>
                    </a:cubicBezTo>
                    <a:cubicBezTo>
                      <a:pt x="65" y="12"/>
                      <a:pt x="64" y="12"/>
                      <a:pt x="64" y="12"/>
                    </a:cubicBezTo>
                    <a:cubicBezTo>
                      <a:pt x="64" y="12"/>
                      <a:pt x="64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6" y="12"/>
                      <a:pt x="66" y="12"/>
                      <a:pt x="67" y="12"/>
                    </a:cubicBezTo>
                    <a:cubicBezTo>
                      <a:pt x="67" y="11"/>
                      <a:pt x="67" y="11"/>
                      <a:pt x="68" y="11"/>
                    </a:cubicBezTo>
                    <a:cubicBezTo>
                      <a:pt x="68" y="11"/>
                      <a:pt x="69" y="12"/>
                      <a:pt x="69" y="12"/>
                    </a:cubicBezTo>
                    <a:cubicBezTo>
                      <a:pt x="69" y="12"/>
                      <a:pt x="70" y="11"/>
                      <a:pt x="71" y="11"/>
                    </a:cubicBezTo>
                    <a:cubicBezTo>
                      <a:pt x="71" y="11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4" y="11"/>
                    </a:cubicBezTo>
                    <a:cubicBezTo>
                      <a:pt x="74" y="11"/>
                      <a:pt x="75" y="11"/>
                      <a:pt x="75" y="11"/>
                    </a:cubicBezTo>
                    <a:cubicBezTo>
                      <a:pt x="75" y="11"/>
                      <a:pt x="76" y="11"/>
                      <a:pt x="76" y="11"/>
                    </a:cubicBezTo>
                    <a:cubicBezTo>
                      <a:pt x="76" y="11"/>
                      <a:pt x="77" y="11"/>
                      <a:pt x="77" y="11"/>
                    </a:cubicBezTo>
                    <a:cubicBezTo>
                      <a:pt x="77" y="12"/>
                      <a:pt x="78" y="11"/>
                      <a:pt x="79" y="11"/>
                    </a:cubicBezTo>
                    <a:cubicBezTo>
                      <a:pt x="79" y="11"/>
                      <a:pt x="80" y="11"/>
                      <a:pt x="81" y="11"/>
                    </a:cubicBezTo>
                    <a:cubicBezTo>
                      <a:pt x="81" y="11"/>
                      <a:pt x="81" y="12"/>
                      <a:pt x="81" y="12"/>
                    </a:cubicBezTo>
                    <a:cubicBezTo>
                      <a:pt x="81" y="12"/>
                      <a:pt x="80" y="12"/>
                      <a:pt x="79" y="12"/>
                    </a:cubicBezTo>
                    <a:cubicBezTo>
                      <a:pt x="79" y="12"/>
                      <a:pt x="79" y="12"/>
                      <a:pt x="78" y="12"/>
                    </a:cubicBezTo>
                    <a:cubicBezTo>
                      <a:pt x="78" y="12"/>
                      <a:pt x="78" y="12"/>
                      <a:pt x="77" y="12"/>
                    </a:cubicBezTo>
                    <a:cubicBezTo>
                      <a:pt x="77" y="12"/>
                      <a:pt x="76" y="12"/>
                      <a:pt x="76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2"/>
                      <a:pt x="74" y="12"/>
                      <a:pt x="74" y="12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5" y="13"/>
                      <a:pt x="75" y="13"/>
                    </a:cubicBezTo>
                    <a:cubicBezTo>
                      <a:pt x="76" y="13"/>
                      <a:pt x="75" y="15"/>
                      <a:pt x="75" y="15"/>
                    </a:cubicBezTo>
                    <a:cubicBezTo>
                      <a:pt x="75" y="15"/>
                      <a:pt x="76" y="15"/>
                      <a:pt x="77" y="15"/>
                    </a:cubicBezTo>
                    <a:cubicBezTo>
                      <a:pt x="77" y="15"/>
                      <a:pt x="77" y="16"/>
                      <a:pt x="77" y="16"/>
                    </a:cubicBezTo>
                    <a:cubicBezTo>
                      <a:pt x="77" y="16"/>
                      <a:pt x="77" y="17"/>
                      <a:pt x="77" y="17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9" y="16"/>
                      <a:pt x="79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1" y="17"/>
                      <a:pt x="81" y="18"/>
                      <a:pt x="81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4" y="18"/>
                      <a:pt x="84" y="18"/>
                      <a:pt x="85" y="18"/>
                    </a:cubicBezTo>
                    <a:cubicBezTo>
                      <a:pt x="85" y="18"/>
                      <a:pt x="86" y="20"/>
                      <a:pt x="86" y="20"/>
                    </a:cubicBezTo>
                    <a:cubicBezTo>
                      <a:pt x="87" y="20"/>
                      <a:pt x="88" y="20"/>
                      <a:pt x="88" y="20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2"/>
                      <a:pt x="89" y="22"/>
                      <a:pt x="89" y="22"/>
                    </a:cubicBezTo>
                    <a:cubicBezTo>
                      <a:pt x="89" y="22"/>
                      <a:pt x="89" y="22"/>
                      <a:pt x="88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9" y="24"/>
                      <a:pt x="88" y="24"/>
                      <a:pt x="88" y="24"/>
                    </a:cubicBezTo>
                    <a:cubicBezTo>
                      <a:pt x="88" y="24"/>
                      <a:pt x="89" y="25"/>
                      <a:pt x="89" y="25"/>
                    </a:cubicBezTo>
                    <a:cubicBezTo>
                      <a:pt x="89" y="25"/>
                      <a:pt x="90" y="26"/>
                      <a:pt x="90" y="26"/>
                    </a:cubicBezTo>
                    <a:cubicBezTo>
                      <a:pt x="90" y="26"/>
                      <a:pt x="89" y="26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26"/>
                      <a:pt x="89" y="26"/>
                      <a:pt x="89" y="26"/>
                    </a:cubicBezTo>
                    <a:cubicBezTo>
                      <a:pt x="90" y="26"/>
                      <a:pt x="90" y="27"/>
                      <a:pt x="90" y="27"/>
                    </a:cubicBezTo>
                    <a:cubicBezTo>
                      <a:pt x="90" y="27"/>
                      <a:pt x="91" y="26"/>
                      <a:pt x="91" y="26"/>
                    </a:cubicBezTo>
                    <a:cubicBezTo>
                      <a:pt x="91" y="26"/>
                      <a:pt x="92" y="26"/>
                      <a:pt x="92" y="26"/>
                    </a:cubicBezTo>
                    <a:cubicBezTo>
                      <a:pt x="92" y="26"/>
                      <a:pt x="93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5" y="27"/>
                      <a:pt x="95" y="28"/>
                      <a:pt x="95" y="28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4" y="29"/>
                      <a:pt x="93" y="31"/>
                      <a:pt x="93" y="31"/>
                    </a:cubicBezTo>
                    <a:cubicBezTo>
                      <a:pt x="93" y="31"/>
                      <a:pt x="91" y="31"/>
                      <a:pt x="91" y="31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3"/>
                      <a:pt x="90" y="33"/>
                      <a:pt x="90" y="33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9" y="34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7"/>
                      <a:pt x="90" y="37"/>
                      <a:pt x="90" y="37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8" y="39"/>
                      <a:pt x="88" y="39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0"/>
                      <a:pt x="86" y="40"/>
                      <a:pt x="86" y="40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9" y="50"/>
                      <a:pt x="90" y="52"/>
                      <a:pt x="90" y="52"/>
                    </a:cubicBezTo>
                    <a:cubicBezTo>
                      <a:pt x="90" y="52"/>
                      <a:pt x="90" y="53"/>
                      <a:pt x="90" y="53"/>
                    </a:cubicBezTo>
                    <a:cubicBezTo>
                      <a:pt x="90" y="53"/>
                      <a:pt x="89" y="53"/>
                      <a:pt x="89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4" y="56"/>
                      <a:pt x="84" y="56"/>
                      <a:pt x="84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1" y="57"/>
                      <a:pt x="81" y="58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5" y="59"/>
                      <a:pt x="75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0"/>
                      <a:pt x="75" y="61"/>
                      <a:pt x="75" y="61"/>
                    </a:cubicBezTo>
                    <a:cubicBezTo>
                      <a:pt x="75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3" y="61"/>
                      <a:pt x="73" y="61"/>
                    </a:cubicBezTo>
                    <a:cubicBezTo>
                      <a:pt x="73" y="61"/>
                      <a:pt x="73" y="61"/>
                      <a:pt x="72" y="61"/>
                    </a:cubicBezTo>
                    <a:cubicBezTo>
                      <a:pt x="72" y="61"/>
                      <a:pt x="72" y="60"/>
                      <a:pt x="72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1" y="60"/>
                      <a:pt x="71" y="60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9"/>
                      <a:pt x="69" y="60"/>
                      <a:pt x="69" y="60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8" y="59"/>
                      <a:pt x="67" y="59"/>
                      <a:pt x="67" y="59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60" y="58"/>
                      <a:pt x="61" y="58"/>
                      <a:pt x="61" y="58"/>
                    </a:cubicBezTo>
                    <a:cubicBezTo>
                      <a:pt x="61" y="58"/>
                      <a:pt x="62" y="60"/>
                      <a:pt x="62" y="60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7" y="70"/>
                      <a:pt x="67" y="70"/>
                      <a:pt x="67" y="70"/>
                    </a:cubicBezTo>
                    <a:cubicBezTo>
                      <a:pt x="67" y="70"/>
                      <a:pt x="69" y="70"/>
                      <a:pt x="69" y="70"/>
                    </a:cubicBezTo>
                    <a:cubicBezTo>
                      <a:pt x="69" y="70"/>
                      <a:pt x="70" y="70"/>
                      <a:pt x="70" y="70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2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59" y="78"/>
                      <a:pt x="59" y="78"/>
                    </a:cubicBezTo>
                    <a:cubicBezTo>
                      <a:pt x="59" y="78"/>
                      <a:pt x="59" y="79"/>
                      <a:pt x="59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8" y="80"/>
                      <a:pt x="58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80"/>
                      <a:pt x="56" y="81"/>
                      <a:pt x="56" y="82"/>
                    </a:cubicBezTo>
                    <a:cubicBezTo>
                      <a:pt x="56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5" y="81"/>
                      <a:pt x="55" y="81"/>
                      <a:pt x="55" y="81"/>
                    </a:cubicBezTo>
                    <a:cubicBezTo>
                      <a:pt x="55" y="81"/>
                      <a:pt x="55" y="80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1" y="82"/>
                      <a:pt x="51" y="82"/>
                      <a:pt x="51" y="82"/>
                    </a:cubicBezTo>
                    <a:lnTo>
                      <a:pt x="49" y="82"/>
                    </a:lnTo>
                    <a:close/>
                    <a:moveTo>
                      <a:pt x="67" y="9"/>
                    </a:moveTo>
                    <a:cubicBezTo>
                      <a:pt x="68" y="9"/>
                      <a:pt x="67" y="9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6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10"/>
                    </a:cubicBezTo>
                    <a:cubicBezTo>
                      <a:pt x="64" y="10"/>
                      <a:pt x="64" y="10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6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7" name="Freeform 680">
                <a:extLst>
                  <a:ext uri="{FF2B5EF4-FFF2-40B4-BE49-F238E27FC236}">
                    <a16:creationId xmlns="" xmlns:a16="http://schemas.microsoft.com/office/drawing/2014/main" id="{4F466370-B89E-AA45-A256-51CB85A1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451" y="5795963"/>
                <a:ext cx="158750" cy="166688"/>
              </a:xfrm>
              <a:custGeom>
                <a:avLst/>
                <a:gdLst>
                  <a:gd name="T0" fmla="*/ 38 w 38"/>
                  <a:gd name="T1" fmla="*/ 22 h 40"/>
                  <a:gd name="T2" fmla="*/ 34 w 38"/>
                  <a:gd name="T3" fmla="*/ 18 h 40"/>
                  <a:gd name="T4" fmla="*/ 33 w 38"/>
                  <a:gd name="T5" fmla="*/ 16 h 40"/>
                  <a:gd name="T6" fmla="*/ 31 w 38"/>
                  <a:gd name="T7" fmla="*/ 15 h 40"/>
                  <a:gd name="T8" fmla="*/ 28 w 38"/>
                  <a:gd name="T9" fmla="*/ 13 h 40"/>
                  <a:gd name="T10" fmla="*/ 26 w 38"/>
                  <a:gd name="T11" fmla="*/ 11 h 40"/>
                  <a:gd name="T12" fmla="*/ 24 w 38"/>
                  <a:gd name="T13" fmla="*/ 9 h 40"/>
                  <a:gd name="T14" fmla="*/ 23 w 38"/>
                  <a:gd name="T15" fmla="*/ 10 h 40"/>
                  <a:gd name="T16" fmla="*/ 22 w 38"/>
                  <a:gd name="T17" fmla="*/ 7 h 40"/>
                  <a:gd name="T18" fmla="*/ 20 w 38"/>
                  <a:gd name="T19" fmla="*/ 6 h 40"/>
                  <a:gd name="T20" fmla="*/ 18 w 38"/>
                  <a:gd name="T21" fmla="*/ 8 h 40"/>
                  <a:gd name="T22" fmla="*/ 17 w 38"/>
                  <a:gd name="T23" fmla="*/ 6 h 40"/>
                  <a:gd name="T24" fmla="*/ 11 w 38"/>
                  <a:gd name="T25" fmla="*/ 0 h 40"/>
                  <a:gd name="T26" fmla="*/ 9 w 38"/>
                  <a:gd name="T27" fmla="*/ 0 h 40"/>
                  <a:gd name="T28" fmla="*/ 8 w 38"/>
                  <a:gd name="T29" fmla="*/ 1 h 40"/>
                  <a:gd name="T30" fmla="*/ 6 w 38"/>
                  <a:gd name="T31" fmla="*/ 1 h 40"/>
                  <a:gd name="T32" fmla="*/ 6 w 38"/>
                  <a:gd name="T33" fmla="*/ 1 h 40"/>
                  <a:gd name="T34" fmla="*/ 4 w 38"/>
                  <a:gd name="T35" fmla="*/ 3 h 40"/>
                  <a:gd name="T36" fmla="*/ 4 w 38"/>
                  <a:gd name="T37" fmla="*/ 5 h 40"/>
                  <a:gd name="T38" fmla="*/ 5 w 38"/>
                  <a:gd name="T39" fmla="*/ 6 h 40"/>
                  <a:gd name="T40" fmla="*/ 4 w 38"/>
                  <a:gd name="T41" fmla="*/ 7 h 40"/>
                  <a:gd name="T42" fmla="*/ 4 w 38"/>
                  <a:gd name="T43" fmla="*/ 10 h 40"/>
                  <a:gd name="T44" fmla="*/ 3 w 38"/>
                  <a:gd name="T45" fmla="*/ 11 h 40"/>
                  <a:gd name="T46" fmla="*/ 3 w 38"/>
                  <a:gd name="T47" fmla="*/ 12 h 40"/>
                  <a:gd name="T48" fmla="*/ 3 w 38"/>
                  <a:gd name="T49" fmla="*/ 13 h 40"/>
                  <a:gd name="T50" fmla="*/ 2 w 38"/>
                  <a:gd name="T51" fmla="*/ 14 h 40"/>
                  <a:gd name="T52" fmla="*/ 2 w 38"/>
                  <a:gd name="T53" fmla="*/ 15 h 40"/>
                  <a:gd name="T54" fmla="*/ 2 w 38"/>
                  <a:gd name="T55" fmla="*/ 17 h 40"/>
                  <a:gd name="T56" fmla="*/ 2 w 38"/>
                  <a:gd name="T57" fmla="*/ 18 h 40"/>
                  <a:gd name="T58" fmla="*/ 2 w 38"/>
                  <a:gd name="T59" fmla="*/ 19 h 40"/>
                  <a:gd name="T60" fmla="*/ 2 w 38"/>
                  <a:gd name="T61" fmla="*/ 20 h 40"/>
                  <a:gd name="T62" fmla="*/ 2 w 38"/>
                  <a:gd name="T63" fmla="*/ 22 h 40"/>
                  <a:gd name="T64" fmla="*/ 2 w 38"/>
                  <a:gd name="T65" fmla="*/ 23 h 40"/>
                  <a:gd name="T66" fmla="*/ 2 w 38"/>
                  <a:gd name="T67" fmla="*/ 25 h 40"/>
                  <a:gd name="T68" fmla="*/ 1 w 38"/>
                  <a:gd name="T69" fmla="*/ 25 h 40"/>
                  <a:gd name="T70" fmla="*/ 0 w 38"/>
                  <a:gd name="T71" fmla="*/ 29 h 40"/>
                  <a:gd name="T72" fmla="*/ 2 w 38"/>
                  <a:gd name="T73" fmla="*/ 34 h 40"/>
                  <a:gd name="T74" fmla="*/ 4 w 38"/>
                  <a:gd name="T75" fmla="*/ 36 h 40"/>
                  <a:gd name="T76" fmla="*/ 8 w 38"/>
                  <a:gd name="T77" fmla="*/ 36 h 40"/>
                  <a:gd name="T78" fmla="*/ 10 w 38"/>
                  <a:gd name="T79" fmla="*/ 37 h 40"/>
                  <a:gd name="T80" fmla="*/ 15 w 38"/>
                  <a:gd name="T81" fmla="*/ 39 h 40"/>
                  <a:gd name="T82" fmla="*/ 16 w 38"/>
                  <a:gd name="T83" fmla="*/ 40 h 40"/>
                  <a:gd name="T84" fmla="*/ 19 w 38"/>
                  <a:gd name="T85" fmla="*/ 39 h 40"/>
                  <a:gd name="T86" fmla="*/ 23 w 38"/>
                  <a:gd name="T87" fmla="*/ 40 h 40"/>
                  <a:gd name="T88" fmla="*/ 25 w 38"/>
                  <a:gd name="T89" fmla="*/ 40 h 40"/>
                  <a:gd name="T90" fmla="*/ 29 w 38"/>
                  <a:gd name="T91" fmla="*/ 38 h 40"/>
                  <a:gd name="T92" fmla="*/ 30 w 38"/>
                  <a:gd name="T93" fmla="*/ 38 h 40"/>
                  <a:gd name="T94" fmla="*/ 33 w 38"/>
                  <a:gd name="T95" fmla="*/ 36 h 40"/>
                  <a:gd name="T96" fmla="*/ 33 w 38"/>
                  <a:gd name="T97" fmla="*/ 35 h 40"/>
                  <a:gd name="T98" fmla="*/ 36 w 38"/>
                  <a:gd name="T99" fmla="*/ 30 h 40"/>
                  <a:gd name="T100" fmla="*/ 35 w 38"/>
                  <a:gd name="T101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8" h="40">
                    <a:moveTo>
                      <a:pt x="35" y="25"/>
                    </a:move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4" y="18"/>
                      <a:pt x="34" y="18"/>
                    </a:cubicBezTo>
                    <a:cubicBezTo>
                      <a:pt x="34" y="18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2" y="15"/>
                      <a:pt x="32" y="15"/>
                    </a:cubicBezTo>
                    <a:cubicBezTo>
                      <a:pt x="32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7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1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3" y="10"/>
                      <a:pt x="22" y="9"/>
                      <a:pt x="22" y="9"/>
                    </a:cubicBezTo>
                    <a:cubicBezTo>
                      <a:pt x="22" y="9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7"/>
                      <a:pt x="20" y="7"/>
                    </a:cubicBezTo>
                    <a:cubicBezTo>
                      <a:pt x="19" y="7"/>
                      <a:pt x="18" y="8"/>
                      <a:pt x="18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6" y="4"/>
                      <a:pt x="15" y="4"/>
                    </a:cubicBezTo>
                    <a:cubicBezTo>
                      <a:pt x="15" y="3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1"/>
                      <a:pt x="1" y="32"/>
                      <a:pt x="2" y="33"/>
                    </a:cubicBezTo>
                    <a:cubicBezTo>
                      <a:pt x="2" y="33"/>
                      <a:pt x="2" y="34"/>
                      <a:pt x="2" y="34"/>
                    </a:cubicBezTo>
                    <a:cubicBezTo>
                      <a:pt x="3" y="35"/>
                      <a:pt x="4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11" y="38"/>
                      <a:pt x="12" y="38"/>
                      <a:pt x="13" y="39"/>
                    </a:cubicBezTo>
                    <a:cubicBezTo>
                      <a:pt x="14" y="39"/>
                      <a:pt x="15" y="39"/>
                      <a:pt x="15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8" y="40"/>
                      <a:pt x="19" y="39"/>
                    </a:cubicBezTo>
                    <a:cubicBezTo>
                      <a:pt x="20" y="39"/>
                      <a:pt x="21" y="39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4" y="39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7" y="40"/>
                      <a:pt x="28" y="39"/>
                      <a:pt x="30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7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7"/>
                      <a:pt x="32" y="36"/>
                      <a:pt x="33" y="36"/>
                    </a:cubicBezTo>
                    <a:cubicBezTo>
                      <a:pt x="33" y="36"/>
                      <a:pt x="33" y="36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4" y="34"/>
                      <a:pt x="34" y="34"/>
                    </a:cubicBezTo>
                    <a:cubicBezTo>
                      <a:pt x="35" y="33"/>
                      <a:pt x="35" y="32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0"/>
                      <a:pt x="35" y="30"/>
                      <a:pt x="35" y="30"/>
                    </a:cubicBezTo>
                    <a:lnTo>
                      <a:pt x="35" y="2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8" name="Freeform 681">
                <a:extLst>
                  <a:ext uri="{FF2B5EF4-FFF2-40B4-BE49-F238E27FC236}">
                    <a16:creationId xmlns="" xmlns:a16="http://schemas.microsoft.com/office/drawing/2014/main" id="{8E5028E3-5249-7F4B-BCFD-0B3189196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151" y="4692650"/>
                <a:ext cx="120650" cy="120650"/>
              </a:xfrm>
              <a:custGeom>
                <a:avLst/>
                <a:gdLst>
                  <a:gd name="T0" fmla="*/ 26 w 29"/>
                  <a:gd name="T1" fmla="*/ 12 h 29"/>
                  <a:gd name="T2" fmla="*/ 25 w 29"/>
                  <a:gd name="T3" fmla="*/ 8 h 29"/>
                  <a:gd name="T4" fmla="*/ 26 w 29"/>
                  <a:gd name="T5" fmla="*/ 6 h 29"/>
                  <a:gd name="T6" fmla="*/ 29 w 29"/>
                  <a:gd name="T7" fmla="*/ 1 h 29"/>
                  <a:gd name="T8" fmla="*/ 25 w 29"/>
                  <a:gd name="T9" fmla="*/ 0 h 29"/>
                  <a:gd name="T10" fmla="*/ 21 w 29"/>
                  <a:gd name="T11" fmla="*/ 0 h 29"/>
                  <a:gd name="T12" fmla="*/ 19 w 29"/>
                  <a:gd name="T13" fmla="*/ 0 h 29"/>
                  <a:gd name="T14" fmla="*/ 15 w 29"/>
                  <a:gd name="T15" fmla="*/ 0 h 29"/>
                  <a:gd name="T16" fmla="*/ 13 w 29"/>
                  <a:gd name="T17" fmla="*/ 1 h 29"/>
                  <a:gd name="T18" fmla="*/ 9 w 29"/>
                  <a:gd name="T19" fmla="*/ 0 h 29"/>
                  <a:gd name="T20" fmla="*/ 7 w 29"/>
                  <a:gd name="T21" fmla="*/ 1 h 29"/>
                  <a:gd name="T22" fmla="*/ 6 w 29"/>
                  <a:gd name="T23" fmla="*/ 3 h 29"/>
                  <a:gd name="T24" fmla="*/ 5 w 29"/>
                  <a:gd name="T25" fmla="*/ 4 h 29"/>
                  <a:gd name="T26" fmla="*/ 5 w 29"/>
                  <a:gd name="T27" fmla="*/ 5 h 29"/>
                  <a:gd name="T28" fmla="*/ 3 w 29"/>
                  <a:gd name="T29" fmla="*/ 7 h 29"/>
                  <a:gd name="T30" fmla="*/ 1 w 29"/>
                  <a:gd name="T31" fmla="*/ 8 h 29"/>
                  <a:gd name="T32" fmla="*/ 1 w 29"/>
                  <a:gd name="T33" fmla="*/ 10 h 29"/>
                  <a:gd name="T34" fmla="*/ 0 w 29"/>
                  <a:gd name="T35" fmla="*/ 13 h 29"/>
                  <a:gd name="T36" fmla="*/ 0 w 29"/>
                  <a:gd name="T37" fmla="*/ 14 h 29"/>
                  <a:gd name="T38" fmla="*/ 1 w 29"/>
                  <a:gd name="T39" fmla="*/ 16 h 29"/>
                  <a:gd name="T40" fmla="*/ 3 w 29"/>
                  <a:gd name="T41" fmla="*/ 18 h 29"/>
                  <a:gd name="T42" fmla="*/ 5 w 29"/>
                  <a:gd name="T43" fmla="*/ 20 h 29"/>
                  <a:gd name="T44" fmla="*/ 6 w 29"/>
                  <a:gd name="T45" fmla="*/ 22 h 29"/>
                  <a:gd name="T46" fmla="*/ 6 w 29"/>
                  <a:gd name="T47" fmla="*/ 22 h 29"/>
                  <a:gd name="T48" fmla="*/ 9 w 29"/>
                  <a:gd name="T49" fmla="*/ 28 h 29"/>
                  <a:gd name="T50" fmla="*/ 11 w 29"/>
                  <a:gd name="T51" fmla="*/ 28 h 29"/>
                  <a:gd name="T52" fmla="*/ 15 w 29"/>
                  <a:gd name="T53" fmla="*/ 29 h 29"/>
                  <a:gd name="T54" fmla="*/ 15 w 29"/>
                  <a:gd name="T55" fmla="*/ 27 h 29"/>
                  <a:gd name="T56" fmla="*/ 13 w 29"/>
                  <a:gd name="T57" fmla="*/ 26 h 29"/>
                  <a:gd name="T58" fmla="*/ 14 w 29"/>
                  <a:gd name="T59" fmla="*/ 25 h 29"/>
                  <a:gd name="T60" fmla="*/ 14 w 29"/>
                  <a:gd name="T61" fmla="*/ 24 h 29"/>
                  <a:gd name="T62" fmla="*/ 19 w 29"/>
                  <a:gd name="T63" fmla="*/ 25 h 29"/>
                  <a:gd name="T64" fmla="*/ 21 w 29"/>
                  <a:gd name="T65" fmla="*/ 24 h 29"/>
                  <a:gd name="T66" fmla="*/ 22 w 29"/>
                  <a:gd name="T67" fmla="*/ 25 h 29"/>
                  <a:gd name="T68" fmla="*/ 23 w 29"/>
                  <a:gd name="T69" fmla="*/ 26 h 29"/>
                  <a:gd name="T70" fmla="*/ 26 w 29"/>
                  <a:gd name="T71" fmla="*/ 24 h 29"/>
                  <a:gd name="T72" fmla="*/ 27 w 29"/>
                  <a:gd name="T73" fmla="*/ 21 h 29"/>
                  <a:gd name="T74" fmla="*/ 28 w 29"/>
                  <a:gd name="T75" fmla="*/ 18 h 29"/>
                  <a:gd name="T76" fmla="*/ 26 w 29"/>
                  <a:gd name="T7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29">
                    <a:moveTo>
                      <a:pt x="26" y="13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5" y="0"/>
                      <a:pt x="25" y="0"/>
                    </a:cubicBezTo>
                    <a:cubicBezTo>
                      <a:pt x="24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6" y="21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3" y="29"/>
                      <a:pt x="13" y="29"/>
                    </a:cubicBezTo>
                    <a:cubicBezTo>
                      <a:pt x="13" y="29"/>
                      <a:pt x="15" y="29"/>
                      <a:pt x="15" y="29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4"/>
                      <a:pt x="14" y="24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7" y="21"/>
                      <a:pt x="27" y="21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9" name="Freeform 682">
                <a:extLst>
                  <a:ext uri="{FF2B5EF4-FFF2-40B4-BE49-F238E27FC236}">
                    <a16:creationId xmlns="" xmlns:a16="http://schemas.microsoft.com/office/drawing/2014/main" id="{B4B92165-C88F-CA4A-BD86-C7A892D6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6711950"/>
                <a:ext cx="49212" cy="41275"/>
              </a:xfrm>
              <a:custGeom>
                <a:avLst/>
                <a:gdLst>
                  <a:gd name="T0" fmla="*/ 8 w 12"/>
                  <a:gd name="T1" fmla="*/ 4 h 10"/>
                  <a:gd name="T2" fmla="*/ 10 w 12"/>
                  <a:gd name="T3" fmla="*/ 5 h 10"/>
                  <a:gd name="T4" fmla="*/ 10 w 12"/>
                  <a:gd name="T5" fmla="*/ 5 h 10"/>
                  <a:gd name="T6" fmla="*/ 11 w 12"/>
                  <a:gd name="T7" fmla="*/ 7 h 10"/>
                  <a:gd name="T8" fmla="*/ 12 w 12"/>
                  <a:gd name="T9" fmla="*/ 9 h 10"/>
                  <a:gd name="T10" fmla="*/ 11 w 12"/>
                  <a:gd name="T11" fmla="*/ 10 h 10"/>
                  <a:gd name="T12" fmla="*/ 10 w 12"/>
                  <a:gd name="T13" fmla="*/ 9 h 10"/>
                  <a:gd name="T14" fmla="*/ 9 w 12"/>
                  <a:gd name="T15" fmla="*/ 7 h 10"/>
                  <a:gd name="T16" fmla="*/ 8 w 12"/>
                  <a:gd name="T17" fmla="*/ 5 h 10"/>
                  <a:gd name="T18" fmla="*/ 6 w 12"/>
                  <a:gd name="T19" fmla="*/ 5 h 10"/>
                  <a:gd name="T20" fmla="*/ 3 w 12"/>
                  <a:gd name="T21" fmla="*/ 4 h 10"/>
                  <a:gd name="T22" fmla="*/ 2 w 12"/>
                  <a:gd name="T23" fmla="*/ 3 h 10"/>
                  <a:gd name="T24" fmla="*/ 1 w 12"/>
                  <a:gd name="T25" fmla="*/ 2 h 10"/>
                  <a:gd name="T26" fmla="*/ 0 w 12"/>
                  <a:gd name="T27" fmla="*/ 1 h 10"/>
                  <a:gd name="T28" fmla="*/ 1 w 12"/>
                  <a:gd name="T29" fmla="*/ 0 h 10"/>
                  <a:gd name="T30" fmla="*/ 2 w 12"/>
                  <a:gd name="T31" fmla="*/ 0 h 10"/>
                  <a:gd name="T32" fmla="*/ 4 w 12"/>
                  <a:gd name="T33" fmla="*/ 1 h 10"/>
                  <a:gd name="T34" fmla="*/ 6 w 12"/>
                  <a:gd name="T35" fmla="*/ 2 h 10"/>
                  <a:gd name="T36" fmla="*/ 8 w 12"/>
                  <a:gd name="T3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8" y="4"/>
                    </a:moveTo>
                    <a:cubicBezTo>
                      <a:pt x="9" y="4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2" y="7"/>
                      <a:pt x="12" y="8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5" y="1"/>
                      <a:pt x="6" y="2"/>
                    </a:cubicBezTo>
                    <a:cubicBezTo>
                      <a:pt x="7" y="2"/>
                      <a:pt x="7" y="3"/>
                      <a:pt x="8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0" name="Freeform 683">
                <a:extLst>
                  <a:ext uri="{FF2B5EF4-FFF2-40B4-BE49-F238E27FC236}">
                    <a16:creationId xmlns="" xmlns:a16="http://schemas.microsoft.com/office/drawing/2014/main" id="{9F7FE59A-261E-4A42-814E-F0DD97A8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526" y="4867275"/>
                <a:ext cx="369887" cy="549275"/>
              </a:xfrm>
              <a:custGeom>
                <a:avLst/>
                <a:gdLst>
                  <a:gd name="T0" fmla="*/ 87 w 89"/>
                  <a:gd name="T1" fmla="*/ 119 h 132"/>
                  <a:gd name="T2" fmla="*/ 84 w 89"/>
                  <a:gd name="T3" fmla="*/ 114 h 132"/>
                  <a:gd name="T4" fmla="*/ 85 w 89"/>
                  <a:gd name="T5" fmla="*/ 104 h 132"/>
                  <a:gd name="T6" fmla="*/ 86 w 89"/>
                  <a:gd name="T7" fmla="*/ 98 h 132"/>
                  <a:gd name="T8" fmla="*/ 89 w 89"/>
                  <a:gd name="T9" fmla="*/ 89 h 132"/>
                  <a:gd name="T10" fmla="*/ 76 w 89"/>
                  <a:gd name="T11" fmla="*/ 78 h 132"/>
                  <a:gd name="T12" fmla="*/ 76 w 89"/>
                  <a:gd name="T13" fmla="*/ 67 h 132"/>
                  <a:gd name="T14" fmla="*/ 64 w 89"/>
                  <a:gd name="T15" fmla="*/ 69 h 132"/>
                  <a:gd name="T16" fmla="*/ 57 w 89"/>
                  <a:gd name="T17" fmla="*/ 61 h 132"/>
                  <a:gd name="T18" fmla="*/ 54 w 89"/>
                  <a:gd name="T19" fmla="*/ 57 h 132"/>
                  <a:gd name="T20" fmla="*/ 53 w 89"/>
                  <a:gd name="T21" fmla="*/ 52 h 132"/>
                  <a:gd name="T22" fmla="*/ 57 w 89"/>
                  <a:gd name="T23" fmla="*/ 44 h 132"/>
                  <a:gd name="T24" fmla="*/ 63 w 89"/>
                  <a:gd name="T25" fmla="*/ 34 h 132"/>
                  <a:gd name="T26" fmla="*/ 69 w 89"/>
                  <a:gd name="T27" fmla="*/ 31 h 132"/>
                  <a:gd name="T28" fmla="*/ 75 w 89"/>
                  <a:gd name="T29" fmla="*/ 29 h 132"/>
                  <a:gd name="T30" fmla="*/ 78 w 89"/>
                  <a:gd name="T31" fmla="*/ 31 h 132"/>
                  <a:gd name="T32" fmla="*/ 77 w 89"/>
                  <a:gd name="T33" fmla="*/ 27 h 132"/>
                  <a:gd name="T34" fmla="*/ 78 w 89"/>
                  <a:gd name="T35" fmla="*/ 18 h 132"/>
                  <a:gd name="T36" fmla="*/ 75 w 89"/>
                  <a:gd name="T37" fmla="*/ 17 h 132"/>
                  <a:gd name="T38" fmla="*/ 72 w 89"/>
                  <a:gd name="T39" fmla="*/ 16 h 132"/>
                  <a:gd name="T40" fmla="*/ 69 w 89"/>
                  <a:gd name="T41" fmla="*/ 16 h 132"/>
                  <a:gd name="T42" fmla="*/ 65 w 89"/>
                  <a:gd name="T43" fmla="*/ 17 h 132"/>
                  <a:gd name="T44" fmla="*/ 62 w 89"/>
                  <a:gd name="T45" fmla="*/ 17 h 132"/>
                  <a:gd name="T46" fmla="*/ 58 w 89"/>
                  <a:gd name="T47" fmla="*/ 16 h 132"/>
                  <a:gd name="T48" fmla="*/ 58 w 89"/>
                  <a:gd name="T49" fmla="*/ 13 h 132"/>
                  <a:gd name="T50" fmla="*/ 55 w 89"/>
                  <a:gd name="T51" fmla="*/ 11 h 132"/>
                  <a:gd name="T52" fmla="*/ 52 w 89"/>
                  <a:gd name="T53" fmla="*/ 8 h 132"/>
                  <a:gd name="T54" fmla="*/ 49 w 89"/>
                  <a:gd name="T55" fmla="*/ 6 h 132"/>
                  <a:gd name="T56" fmla="*/ 46 w 89"/>
                  <a:gd name="T57" fmla="*/ 1 h 132"/>
                  <a:gd name="T58" fmla="*/ 41 w 89"/>
                  <a:gd name="T59" fmla="*/ 1 h 132"/>
                  <a:gd name="T60" fmla="*/ 42 w 89"/>
                  <a:gd name="T61" fmla="*/ 5 h 132"/>
                  <a:gd name="T62" fmla="*/ 33 w 89"/>
                  <a:gd name="T63" fmla="*/ 18 h 132"/>
                  <a:gd name="T64" fmla="*/ 21 w 89"/>
                  <a:gd name="T65" fmla="*/ 24 h 132"/>
                  <a:gd name="T66" fmla="*/ 19 w 89"/>
                  <a:gd name="T67" fmla="*/ 30 h 132"/>
                  <a:gd name="T68" fmla="*/ 16 w 89"/>
                  <a:gd name="T69" fmla="*/ 35 h 132"/>
                  <a:gd name="T70" fmla="*/ 13 w 89"/>
                  <a:gd name="T71" fmla="*/ 32 h 132"/>
                  <a:gd name="T72" fmla="*/ 6 w 89"/>
                  <a:gd name="T73" fmla="*/ 31 h 132"/>
                  <a:gd name="T74" fmla="*/ 6 w 89"/>
                  <a:gd name="T75" fmla="*/ 29 h 132"/>
                  <a:gd name="T76" fmla="*/ 7 w 89"/>
                  <a:gd name="T77" fmla="*/ 24 h 132"/>
                  <a:gd name="T78" fmla="*/ 1 w 89"/>
                  <a:gd name="T79" fmla="*/ 30 h 132"/>
                  <a:gd name="T80" fmla="*/ 2 w 89"/>
                  <a:gd name="T81" fmla="*/ 35 h 132"/>
                  <a:gd name="T82" fmla="*/ 3 w 89"/>
                  <a:gd name="T83" fmla="*/ 41 h 132"/>
                  <a:gd name="T84" fmla="*/ 8 w 89"/>
                  <a:gd name="T85" fmla="*/ 47 h 132"/>
                  <a:gd name="T86" fmla="*/ 12 w 89"/>
                  <a:gd name="T87" fmla="*/ 53 h 132"/>
                  <a:gd name="T88" fmla="*/ 18 w 89"/>
                  <a:gd name="T89" fmla="*/ 61 h 132"/>
                  <a:gd name="T90" fmla="*/ 20 w 89"/>
                  <a:gd name="T91" fmla="*/ 66 h 132"/>
                  <a:gd name="T92" fmla="*/ 22 w 89"/>
                  <a:gd name="T93" fmla="*/ 71 h 132"/>
                  <a:gd name="T94" fmla="*/ 26 w 89"/>
                  <a:gd name="T95" fmla="*/ 78 h 132"/>
                  <a:gd name="T96" fmla="*/ 31 w 89"/>
                  <a:gd name="T97" fmla="*/ 87 h 132"/>
                  <a:gd name="T98" fmla="*/ 34 w 89"/>
                  <a:gd name="T99" fmla="*/ 92 h 132"/>
                  <a:gd name="T100" fmla="*/ 36 w 89"/>
                  <a:gd name="T101" fmla="*/ 98 h 132"/>
                  <a:gd name="T102" fmla="*/ 36 w 89"/>
                  <a:gd name="T103" fmla="*/ 101 h 132"/>
                  <a:gd name="T104" fmla="*/ 41 w 89"/>
                  <a:gd name="T105" fmla="*/ 107 h 132"/>
                  <a:gd name="T106" fmla="*/ 49 w 89"/>
                  <a:gd name="T107" fmla="*/ 113 h 132"/>
                  <a:gd name="T108" fmla="*/ 59 w 89"/>
                  <a:gd name="T109" fmla="*/ 118 h 132"/>
                  <a:gd name="T110" fmla="*/ 68 w 89"/>
                  <a:gd name="T111" fmla="*/ 124 h 132"/>
                  <a:gd name="T112" fmla="*/ 74 w 89"/>
                  <a:gd name="T113" fmla="*/ 130 h 132"/>
                  <a:gd name="T114" fmla="*/ 81 w 89"/>
                  <a:gd name="T115" fmla="*/ 129 h 132"/>
                  <a:gd name="T116" fmla="*/ 83 w 89"/>
                  <a:gd name="T117" fmla="*/ 1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" h="132">
                    <a:moveTo>
                      <a:pt x="83" y="124"/>
                    </a:moveTo>
                    <a:cubicBezTo>
                      <a:pt x="83" y="124"/>
                      <a:pt x="82" y="124"/>
                      <a:pt x="82" y="124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3" y="123"/>
                      <a:pt x="84" y="122"/>
                      <a:pt x="84" y="122"/>
                    </a:cubicBezTo>
                    <a:cubicBezTo>
                      <a:pt x="84" y="122"/>
                      <a:pt x="85" y="120"/>
                      <a:pt x="85" y="120"/>
                    </a:cubicBezTo>
                    <a:cubicBezTo>
                      <a:pt x="85" y="120"/>
                      <a:pt x="86" y="120"/>
                      <a:pt x="86" y="119"/>
                    </a:cubicBezTo>
                    <a:cubicBezTo>
                      <a:pt x="86" y="119"/>
                      <a:pt x="87" y="119"/>
                      <a:pt x="87" y="119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88" y="117"/>
                      <a:pt x="88" y="117"/>
                      <a:pt x="88" y="117"/>
                    </a:cubicBezTo>
                    <a:cubicBezTo>
                      <a:pt x="87" y="116"/>
                      <a:pt x="87" y="116"/>
                      <a:pt x="87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6" y="116"/>
                      <a:pt x="85" y="115"/>
                      <a:pt x="85" y="115"/>
                    </a:cubicBezTo>
                    <a:cubicBezTo>
                      <a:pt x="85" y="115"/>
                      <a:pt x="84" y="114"/>
                      <a:pt x="84" y="114"/>
                    </a:cubicBezTo>
                    <a:cubicBezTo>
                      <a:pt x="84" y="114"/>
                      <a:pt x="84" y="113"/>
                      <a:pt x="84" y="113"/>
                    </a:cubicBezTo>
                    <a:cubicBezTo>
                      <a:pt x="84" y="113"/>
                      <a:pt x="84" y="111"/>
                      <a:pt x="84" y="111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4"/>
                      <a:pt x="85" y="104"/>
                      <a:pt x="85" y="104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7" y="101"/>
                      <a:pt x="87" y="101"/>
                      <a:pt x="87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7" y="98"/>
                      <a:pt x="87" y="98"/>
                      <a:pt x="87" y="98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7"/>
                      <a:pt x="87" y="97"/>
                      <a:pt x="87" y="97"/>
                    </a:cubicBezTo>
                    <a:cubicBezTo>
                      <a:pt x="87" y="97"/>
                      <a:pt x="88" y="95"/>
                      <a:pt x="88" y="95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9" y="90"/>
                      <a:pt x="89" y="90"/>
                      <a:pt x="89" y="90"/>
                    </a:cubicBezTo>
                    <a:cubicBezTo>
                      <a:pt x="88" y="90"/>
                      <a:pt x="88" y="90"/>
                      <a:pt x="88" y="90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9"/>
                      <a:pt x="76" y="68"/>
                      <a:pt x="76" y="68"/>
                    </a:cubicBezTo>
                    <a:cubicBezTo>
                      <a:pt x="76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0"/>
                      <a:pt x="64" y="70"/>
                      <a:pt x="64" y="70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5" y="69"/>
                      <a:pt x="65" y="69"/>
                      <a:pt x="65" y="69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3"/>
                      <a:pt x="58" y="63"/>
                      <a:pt x="58" y="63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3" y="56"/>
                      <a:pt x="53" y="56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9"/>
                      <a:pt x="59" y="38"/>
                      <a:pt x="59" y="38"/>
                    </a:cubicBezTo>
                    <a:cubicBezTo>
                      <a:pt x="59" y="38"/>
                      <a:pt x="59" y="36"/>
                      <a:pt x="59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3" y="34"/>
                      <a:pt x="63" y="34"/>
                      <a:pt x="63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6" y="29"/>
                      <a:pt x="77" y="29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8" y="30"/>
                      <a:pt x="78" y="30"/>
                    </a:cubicBezTo>
                    <a:cubicBezTo>
                      <a:pt x="78" y="30"/>
                      <a:pt x="78" y="31"/>
                      <a:pt x="78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1"/>
                      <a:pt x="80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7"/>
                      <a:pt x="74" y="27"/>
                      <a:pt x="74" y="27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6" y="17"/>
                      <a:pt x="76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7"/>
                      <a:pt x="71" y="17"/>
                      <a:pt x="71" y="17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1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69" y="17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6"/>
                      <a:pt x="67" y="16"/>
                      <a:pt x="67" y="16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5"/>
                      <a:pt x="66" y="16"/>
                      <a:pt x="66" y="16"/>
                    </a:cubicBezTo>
                    <a:cubicBezTo>
                      <a:pt x="66" y="16"/>
                      <a:pt x="66" y="17"/>
                      <a:pt x="66" y="17"/>
                    </a:cubicBezTo>
                    <a:cubicBezTo>
                      <a:pt x="66" y="17"/>
                      <a:pt x="65" y="17"/>
                      <a:pt x="65" y="17"/>
                    </a:cubicBezTo>
                    <a:cubicBezTo>
                      <a:pt x="65" y="17"/>
                      <a:pt x="65" y="16"/>
                      <a:pt x="65" y="16"/>
                    </a:cubicBezTo>
                    <a:cubicBezTo>
                      <a:pt x="65" y="16"/>
                      <a:pt x="65" y="17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7"/>
                      <a:pt x="63" y="18"/>
                      <a:pt x="63" y="18"/>
                    </a:cubicBezTo>
                    <a:cubicBezTo>
                      <a:pt x="63" y="18"/>
                      <a:pt x="63" y="17"/>
                      <a:pt x="62" y="17"/>
                    </a:cubicBezTo>
                    <a:cubicBezTo>
                      <a:pt x="62" y="17"/>
                      <a:pt x="62" y="16"/>
                      <a:pt x="61" y="16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7"/>
                      <a:pt x="60" y="17"/>
                      <a:pt x="60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8" y="16"/>
                      <a:pt x="58" y="16"/>
                    </a:cubicBezTo>
                    <a:cubicBezTo>
                      <a:pt x="58" y="16"/>
                      <a:pt x="58" y="17"/>
                      <a:pt x="58" y="17"/>
                    </a:cubicBezTo>
                    <a:cubicBezTo>
                      <a:pt x="58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5"/>
                    </a:cubicBezTo>
                    <a:cubicBezTo>
                      <a:pt x="57" y="15"/>
                      <a:pt x="58" y="15"/>
                      <a:pt x="58" y="15"/>
                    </a:cubicBezTo>
                    <a:cubicBezTo>
                      <a:pt x="58" y="15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7" y="13"/>
                      <a:pt x="57" y="12"/>
                      <a:pt x="57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3"/>
                      <a:pt x="55" y="13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4" y="10"/>
                      <a:pt x="54" y="1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2" y="8"/>
                      <a:pt x="52" y="8"/>
                    </a:cubicBezTo>
                    <a:cubicBezTo>
                      <a:pt x="52" y="8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2"/>
                      <a:pt x="44" y="1"/>
                      <a:pt x="44" y="1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1" y="2"/>
                      <a:pt x="41" y="2"/>
                    </a:cubicBezTo>
                    <a:cubicBezTo>
                      <a:pt x="41" y="2"/>
                      <a:pt x="41" y="3"/>
                      <a:pt x="42" y="3"/>
                    </a:cubicBezTo>
                    <a:cubicBezTo>
                      <a:pt x="42" y="3"/>
                      <a:pt x="43" y="4"/>
                      <a:pt x="43" y="4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2" y="7"/>
                      <a:pt x="42" y="7"/>
                    </a:cubicBezTo>
                    <a:cubicBezTo>
                      <a:pt x="42" y="7"/>
                      <a:pt x="42" y="6"/>
                      <a:pt x="42" y="6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0" y="25"/>
                      <a:pt x="20" y="25"/>
                    </a:cubicBezTo>
                    <a:cubicBezTo>
                      <a:pt x="20" y="25"/>
                      <a:pt x="20" y="26"/>
                      <a:pt x="20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19" y="28"/>
                      <a:pt x="19" y="28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9" y="30"/>
                      <a:pt x="19" y="30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2"/>
                      <a:pt x="19" y="32"/>
                    </a:cubicBezTo>
                    <a:cubicBezTo>
                      <a:pt x="19" y="32"/>
                      <a:pt x="18" y="33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17" y="33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5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4" y="35"/>
                      <a:pt x="13" y="34"/>
                      <a:pt x="13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2"/>
                      <a:pt x="12" y="32"/>
                      <a:pt x="12" y="31"/>
                    </a:cubicBezTo>
                    <a:cubicBezTo>
                      <a:pt x="12" y="31"/>
                      <a:pt x="11" y="31"/>
                      <a:pt x="11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9" y="31"/>
                      <a:pt x="9" y="31"/>
                    </a:cubicBezTo>
                    <a:cubicBezTo>
                      <a:pt x="9" y="31"/>
                      <a:pt x="8" y="30"/>
                      <a:pt x="8" y="30"/>
                    </a:cubicBezTo>
                    <a:cubicBezTo>
                      <a:pt x="8" y="30"/>
                      <a:pt x="7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6" y="25"/>
                    </a:cubicBezTo>
                    <a:cubicBezTo>
                      <a:pt x="6" y="25"/>
                      <a:pt x="5" y="25"/>
                      <a:pt x="5" y="26"/>
                    </a:cubicBezTo>
                    <a:cubicBezTo>
                      <a:pt x="5" y="26"/>
                      <a:pt x="4" y="26"/>
                      <a:pt x="4" y="27"/>
                    </a:cubicBezTo>
                    <a:cubicBezTo>
                      <a:pt x="4" y="27"/>
                      <a:pt x="3" y="28"/>
                      <a:pt x="3" y="28"/>
                    </a:cubicBezTo>
                    <a:cubicBezTo>
                      <a:pt x="3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0" y="31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7"/>
                      <a:pt x="1" y="37"/>
                    </a:cubicBezTo>
                    <a:cubicBezTo>
                      <a:pt x="1" y="37"/>
                      <a:pt x="2" y="38"/>
                      <a:pt x="2" y="38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3" y="39"/>
                      <a:pt x="3" y="40"/>
                      <a:pt x="3" y="40"/>
                    </a:cubicBezTo>
                    <a:cubicBezTo>
                      <a:pt x="3" y="40"/>
                      <a:pt x="3" y="41"/>
                      <a:pt x="3" y="41"/>
                    </a:cubicBezTo>
                    <a:cubicBezTo>
                      <a:pt x="3" y="41"/>
                      <a:pt x="2" y="41"/>
                      <a:pt x="2" y="41"/>
                    </a:cubicBezTo>
                    <a:cubicBezTo>
                      <a:pt x="2" y="41"/>
                      <a:pt x="1" y="41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3"/>
                      <a:pt x="2" y="43"/>
                      <a:pt x="2" y="43"/>
                    </a:cubicBezTo>
                    <a:cubicBezTo>
                      <a:pt x="2" y="43"/>
                      <a:pt x="4" y="45"/>
                      <a:pt x="5" y="45"/>
                    </a:cubicBezTo>
                    <a:cubicBezTo>
                      <a:pt x="5" y="45"/>
                      <a:pt x="6" y="46"/>
                      <a:pt x="6" y="46"/>
                    </a:cubicBezTo>
                    <a:cubicBezTo>
                      <a:pt x="7" y="46"/>
                      <a:pt x="8" y="47"/>
                      <a:pt x="8" y="47"/>
                    </a:cubicBezTo>
                    <a:cubicBezTo>
                      <a:pt x="8" y="47"/>
                      <a:pt x="9" y="48"/>
                      <a:pt x="9" y="48"/>
                    </a:cubicBezTo>
                    <a:cubicBezTo>
                      <a:pt x="9" y="48"/>
                      <a:pt x="11" y="49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1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3" y="54"/>
                      <a:pt x="13" y="55"/>
                    </a:cubicBezTo>
                    <a:cubicBezTo>
                      <a:pt x="13" y="55"/>
                      <a:pt x="14" y="56"/>
                      <a:pt x="14" y="56"/>
                    </a:cubicBezTo>
                    <a:cubicBezTo>
                      <a:pt x="14" y="56"/>
                      <a:pt x="16" y="58"/>
                      <a:pt x="16" y="58"/>
                    </a:cubicBezTo>
                    <a:cubicBezTo>
                      <a:pt x="16" y="59"/>
                      <a:pt x="17" y="59"/>
                      <a:pt x="17" y="60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60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2"/>
                      <a:pt x="18" y="62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3"/>
                      <a:pt x="19" y="63"/>
                      <a:pt x="19" y="63"/>
                    </a:cubicBezTo>
                    <a:cubicBezTo>
                      <a:pt x="19" y="63"/>
                      <a:pt x="19" y="64"/>
                      <a:pt x="19" y="64"/>
                    </a:cubicBezTo>
                    <a:cubicBezTo>
                      <a:pt x="19" y="64"/>
                      <a:pt x="19" y="65"/>
                      <a:pt x="19" y="65"/>
                    </a:cubicBezTo>
                    <a:cubicBezTo>
                      <a:pt x="20" y="65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8"/>
                      <a:pt x="21" y="68"/>
                      <a:pt x="21" y="68"/>
                    </a:cubicBezTo>
                    <a:cubicBezTo>
                      <a:pt x="21" y="68"/>
                      <a:pt x="21" y="69"/>
                      <a:pt x="21" y="69"/>
                    </a:cubicBezTo>
                    <a:cubicBezTo>
                      <a:pt x="21" y="69"/>
                      <a:pt x="22" y="69"/>
                      <a:pt x="22" y="69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3" y="72"/>
                      <a:pt x="23" y="72"/>
                      <a:pt x="23" y="73"/>
                    </a:cubicBezTo>
                    <a:cubicBezTo>
                      <a:pt x="23" y="73"/>
                      <a:pt x="23" y="73"/>
                      <a:pt x="23" y="74"/>
                    </a:cubicBezTo>
                    <a:cubicBezTo>
                      <a:pt x="23" y="74"/>
                      <a:pt x="23" y="74"/>
                      <a:pt x="24" y="74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4" y="76"/>
                      <a:pt x="25" y="76"/>
                      <a:pt x="25" y="76"/>
                    </a:cubicBezTo>
                    <a:cubicBezTo>
                      <a:pt x="25" y="76"/>
                      <a:pt x="26" y="78"/>
                      <a:pt x="26" y="78"/>
                    </a:cubicBezTo>
                    <a:cubicBezTo>
                      <a:pt x="26" y="79"/>
                      <a:pt x="26" y="80"/>
                      <a:pt x="26" y="80"/>
                    </a:cubicBezTo>
                    <a:cubicBezTo>
                      <a:pt x="26" y="80"/>
                      <a:pt x="26" y="81"/>
                      <a:pt x="27" y="81"/>
                    </a:cubicBezTo>
                    <a:cubicBezTo>
                      <a:pt x="27" y="81"/>
                      <a:pt x="28" y="81"/>
                      <a:pt x="28" y="82"/>
                    </a:cubicBezTo>
                    <a:cubicBezTo>
                      <a:pt x="28" y="82"/>
                      <a:pt x="29" y="83"/>
                      <a:pt x="29" y="83"/>
                    </a:cubicBezTo>
                    <a:cubicBezTo>
                      <a:pt x="29" y="83"/>
                      <a:pt x="29" y="84"/>
                      <a:pt x="29" y="84"/>
                    </a:cubicBezTo>
                    <a:cubicBezTo>
                      <a:pt x="29" y="84"/>
                      <a:pt x="29" y="86"/>
                      <a:pt x="29" y="86"/>
                    </a:cubicBezTo>
                    <a:cubicBezTo>
                      <a:pt x="29" y="86"/>
                      <a:pt x="30" y="87"/>
                      <a:pt x="31" y="87"/>
                    </a:cubicBezTo>
                    <a:cubicBezTo>
                      <a:pt x="31" y="87"/>
                      <a:pt x="31" y="88"/>
                      <a:pt x="32" y="88"/>
                    </a:cubicBezTo>
                    <a:cubicBezTo>
                      <a:pt x="32" y="88"/>
                      <a:pt x="32" y="89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4" y="91"/>
                    </a:cubicBezTo>
                    <a:cubicBezTo>
                      <a:pt x="34" y="91"/>
                      <a:pt x="34" y="92"/>
                      <a:pt x="34" y="92"/>
                    </a:cubicBezTo>
                    <a:cubicBezTo>
                      <a:pt x="34" y="92"/>
                      <a:pt x="34" y="93"/>
                      <a:pt x="34" y="93"/>
                    </a:cubicBezTo>
                    <a:cubicBezTo>
                      <a:pt x="34" y="93"/>
                      <a:pt x="35" y="94"/>
                      <a:pt x="35" y="94"/>
                    </a:cubicBezTo>
                    <a:cubicBezTo>
                      <a:pt x="35" y="94"/>
                      <a:pt x="35" y="94"/>
                      <a:pt x="35" y="95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6" y="97"/>
                      <a:pt x="36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5" y="98"/>
                      <a:pt x="35" y="99"/>
                      <a:pt x="35" y="99"/>
                    </a:cubicBezTo>
                    <a:cubicBezTo>
                      <a:pt x="35" y="99"/>
                      <a:pt x="35" y="100"/>
                      <a:pt x="35" y="100"/>
                    </a:cubicBezTo>
                    <a:cubicBezTo>
                      <a:pt x="35" y="100"/>
                      <a:pt x="36" y="100"/>
                      <a:pt x="36" y="100"/>
                    </a:cubicBezTo>
                    <a:cubicBezTo>
                      <a:pt x="36" y="100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3"/>
                    </a:cubicBezTo>
                    <a:cubicBezTo>
                      <a:pt x="37" y="103"/>
                      <a:pt x="38" y="103"/>
                      <a:pt x="38" y="104"/>
                    </a:cubicBezTo>
                    <a:cubicBezTo>
                      <a:pt x="38" y="104"/>
                      <a:pt x="38" y="104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40" y="106"/>
                      <a:pt x="41" y="10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2" y="108"/>
                      <a:pt x="42" y="108"/>
                    </a:cubicBezTo>
                    <a:cubicBezTo>
                      <a:pt x="42" y="108"/>
                      <a:pt x="42" y="108"/>
                      <a:pt x="42" y="108"/>
                    </a:cubicBezTo>
                    <a:cubicBezTo>
                      <a:pt x="42" y="108"/>
                      <a:pt x="43" y="109"/>
                      <a:pt x="43" y="109"/>
                    </a:cubicBezTo>
                    <a:cubicBezTo>
                      <a:pt x="43" y="109"/>
                      <a:pt x="43" y="110"/>
                      <a:pt x="44" y="110"/>
                    </a:cubicBezTo>
                    <a:cubicBezTo>
                      <a:pt x="44" y="110"/>
                      <a:pt x="46" y="111"/>
                      <a:pt x="46" y="112"/>
                    </a:cubicBezTo>
                    <a:cubicBezTo>
                      <a:pt x="47" y="112"/>
                      <a:pt x="48" y="112"/>
                      <a:pt x="48" y="112"/>
                    </a:cubicBezTo>
                    <a:cubicBezTo>
                      <a:pt x="48" y="112"/>
                      <a:pt x="48" y="113"/>
                      <a:pt x="49" y="113"/>
                    </a:cubicBezTo>
                    <a:cubicBezTo>
                      <a:pt x="49" y="113"/>
                      <a:pt x="49" y="113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3" y="116"/>
                      <a:pt x="53" y="116"/>
                      <a:pt x="54" y="116"/>
                    </a:cubicBezTo>
                    <a:cubicBezTo>
                      <a:pt x="54" y="116"/>
                      <a:pt x="55" y="117"/>
                      <a:pt x="56" y="117"/>
                    </a:cubicBezTo>
                    <a:cubicBezTo>
                      <a:pt x="57" y="117"/>
                      <a:pt x="57" y="117"/>
                      <a:pt x="58" y="118"/>
                    </a:cubicBezTo>
                    <a:cubicBezTo>
                      <a:pt x="58" y="118"/>
                      <a:pt x="59" y="118"/>
                      <a:pt x="59" y="118"/>
                    </a:cubicBezTo>
                    <a:cubicBezTo>
                      <a:pt x="60" y="119"/>
                      <a:pt x="60" y="119"/>
                      <a:pt x="60" y="119"/>
                    </a:cubicBezTo>
                    <a:cubicBezTo>
                      <a:pt x="61" y="119"/>
                      <a:pt x="61" y="119"/>
                      <a:pt x="62" y="119"/>
                    </a:cubicBezTo>
                    <a:cubicBezTo>
                      <a:pt x="62" y="120"/>
                      <a:pt x="62" y="120"/>
                      <a:pt x="63" y="120"/>
                    </a:cubicBezTo>
                    <a:cubicBezTo>
                      <a:pt x="63" y="120"/>
                      <a:pt x="64" y="121"/>
                      <a:pt x="64" y="121"/>
                    </a:cubicBezTo>
                    <a:cubicBezTo>
                      <a:pt x="65" y="121"/>
                      <a:pt x="65" y="122"/>
                      <a:pt x="65" y="122"/>
                    </a:cubicBezTo>
                    <a:cubicBezTo>
                      <a:pt x="66" y="122"/>
                      <a:pt x="66" y="122"/>
                      <a:pt x="66" y="123"/>
                    </a:cubicBezTo>
                    <a:cubicBezTo>
                      <a:pt x="67" y="123"/>
                      <a:pt x="67" y="123"/>
                      <a:pt x="68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70" y="124"/>
                      <a:pt x="70" y="125"/>
                      <a:pt x="70" y="125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1" y="127"/>
                      <a:pt x="71" y="128"/>
                      <a:pt x="72" y="128"/>
                    </a:cubicBezTo>
                    <a:cubicBezTo>
                      <a:pt x="72" y="128"/>
                      <a:pt x="73" y="128"/>
                      <a:pt x="73" y="129"/>
                    </a:cubicBezTo>
                    <a:cubicBezTo>
                      <a:pt x="73" y="129"/>
                      <a:pt x="74" y="129"/>
                      <a:pt x="74" y="130"/>
                    </a:cubicBezTo>
                    <a:cubicBezTo>
                      <a:pt x="74" y="130"/>
                      <a:pt x="75" y="131"/>
                      <a:pt x="76" y="131"/>
                    </a:cubicBezTo>
                    <a:cubicBezTo>
                      <a:pt x="76" y="131"/>
                      <a:pt x="76" y="131"/>
                      <a:pt x="77" y="131"/>
                    </a:cubicBezTo>
                    <a:cubicBezTo>
                      <a:pt x="77" y="131"/>
                      <a:pt x="77" y="132"/>
                      <a:pt x="77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30"/>
                      <a:pt x="81" y="130"/>
                      <a:pt x="81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1" y="128"/>
                      <a:pt x="81" y="128"/>
                    </a:cubicBezTo>
                    <a:cubicBezTo>
                      <a:pt x="81" y="128"/>
                      <a:pt x="81" y="128"/>
                      <a:pt x="81" y="128"/>
                    </a:cubicBezTo>
                    <a:cubicBezTo>
                      <a:pt x="81" y="128"/>
                      <a:pt x="81" y="126"/>
                      <a:pt x="81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3" y="126"/>
                      <a:pt x="83" y="125"/>
                      <a:pt x="83" y="125"/>
                    </a:cubicBezTo>
                    <a:cubicBezTo>
                      <a:pt x="83" y="125"/>
                      <a:pt x="83" y="125"/>
                      <a:pt x="83" y="125"/>
                    </a:cubicBezTo>
                    <a:cubicBezTo>
                      <a:pt x="83" y="125"/>
                      <a:pt x="84" y="124"/>
                      <a:pt x="83" y="12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1" name="Freeform 684">
                <a:extLst>
                  <a:ext uri="{FF2B5EF4-FFF2-40B4-BE49-F238E27FC236}">
                    <a16:creationId xmlns="" xmlns:a16="http://schemas.microsoft.com/office/drawing/2014/main" id="{83C1E977-8E14-2047-A32A-1F53CE7B4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038" y="5446713"/>
                <a:ext cx="250825" cy="261938"/>
              </a:xfrm>
              <a:custGeom>
                <a:avLst/>
                <a:gdLst>
                  <a:gd name="T0" fmla="*/ 58 w 60"/>
                  <a:gd name="T1" fmla="*/ 44 h 63"/>
                  <a:gd name="T2" fmla="*/ 60 w 60"/>
                  <a:gd name="T3" fmla="*/ 38 h 63"/>
                  <a:gd name="T4" fmla="*/ 59 w 60"/>
                  <a:gd name="T5" fmla="*/ 36 h 63"/>
                  <a:gd name="T6" fmla="*/ 54 w 60"/>
                  <a:gd name="T7" fmla="*/ 35 h 63"/>
                  <a:gd name="T8" fmla="*/ 51 w 60"/>
                  <a:gd name="T9" fmla="*/ 33 h 63"/>
                  <a:gd name="T10" fmla="*/ 50 w 60"/>
                  <a:gd name="T11" fmla="*/ 29 h 63"/>
                  <a:gd name="T12" fmla="*/ 50 w 60"/>
                  <a:gd name="T13" fmla="*/ 27 h 63"/>
                  <a:gd name="T14" fmla="*/ 50 w 60"/>
                  <a:gd name="T15" fmla="*/ 25 h 63"/>
                  <a:gd name="T16" fmla="*/ 48 w 60"/>
                  <a:gd name="T17" fmla="*/ 22 h 63"/>
                  <a:gd name="T18" fmla="*/ 45 w 60"/>
                  <a:gd name="T19" fmla="*/ 21 h 63"/>
                  <a:gd name="T20" fmla="*/ 42 w 60"/>
                  <a:gd name="T21" fmla="*/ 22 h 63"/>
                  <a:gd name="T22" fmla="*/ 37 w 60"/>
                  <a:gd name="T23" fmla="*/ 22 h 63"/>
                  <a:gd name="T24" fmla="*/ 36 w 60"/>
                  <a:gd name="T25" fmla="*/ 21 h 63"/>
                  <a:gd name="T26" fmla="*/ 33 w 60"/>
                  <a:gd name="T27" fmla="*/ 20 h 63"/>
                  <a:gd name="T28" fmla="*/ 33 w 60"/>
                  <a:gd name="T29" fmla="*/ 19 h 63"/>
                  <a:gd name="T30" fmla="*/ 34 w 60"/>
                  <a:gd name="T31" fmla="*/ 17 h 63"/>
                  <a:gd name="T32" fmla="*/ 34 w 60"/>
                  <a:gd name="T33" fmla="*/ 15 h 63"/>
                  <a:gd name="T34" fmla="*/ 35 w 60"/>
                  <a:gd name="T35" fmla="*/ 12 h 63"/>
                  <a:gd name="T36" fmla="*/ 34 w 60"/>
                  <a:gd name="T37" fmla="*/ 11 h 63"/>
                  <a:gd name="T38" fmla="*/ 33 w 60"/>
                  <a:gd name="T39" fmla="*/ 10 h 63"/>
                  <a:gd name="T40" fmla="*/ 32 w 60"/>
                  <a:gd name="T41" fmla="*/ 6 h 63"/>
                  <a:gd name="T42" fmla="*/ 32 w 60"/>
                  <a:gd name="T43" fmla="*/ 4 h 63"/>
                  <a:gd name="T44" fmla="*/ 19 w 60"/>
                  <a:gd name="T45" fmla="*/ 0 h 63"/>
                  <a:gd name="T46" fmla="*/ 3 w 60"/>
                  <a:gd name="T47" fmla="*/ 9 h 63"/>
                  <a:gd name="T48" fmla="*/ 3 w 60"/>
                  <a:gd name="T49" fmla="*/ 24 h 63"/>
                  <a:gd name="T50" fmla="*/ 5 w 60"/>
                  <a:gd name="T51" fmla="*/ 28 h 63"/>
                  <a:gd name="T52" fmla="*/ 9 w 60"/>
                  <a:gd name="T53" fmla="*/ 31 h 63"/>
                  <a:gd name="T54" fmla="*/ 12 w 60"/>
                  <a:gd name="T55" fmla="*/ 34 h 63"/>
                  <a:gd name="T56" fmla="*/ 23 w 60"/>
                  <a:gd name="T57" fmla="*/ 38 h 63"/>
                  <a:gd name="T58" fmla="*/ 30 w 60"/>
                  <a:gd name="T59" fmla="*/ 42 h 63"/>
                  <a:gd name="T60" fmla="*/ 34 w 60"/>
                  <a:gd name="T61" fmla="*/ 44 h 63"/>
                  <a:gd name="T62" fmla="*/ 35 w 60"/>
                  <a:gd name="T63" fmla="*/ 49 h 63"/>
                  <a:gd name="T64" fmla="*/ 34 w 60"/>
                  <a:gd name="T65" fmla="*/ 51 h 63"/>
                  <a:gd name="T66" fmla="*/ 32 w 60"/>
                  <a:gd name="T67" fmla="*/ 53 h 63"/>
                  <a:gd name="T68" fmla="*/ 32 w 60"/>
                  <a:gd name="T69" fmla="*/ 56 h 63"/>
                  <a:gd name="T70" fmla="*/ 31 w 60"/>
                  <a:gd name="T71" fmla="*/ 57 h 63"/>
                  <a:gd name="T72" fmla="*/ 30 w 60"/>
                  <a:gd name="T73" fmla="*/ 58 h 63"/>
                  <a:gd name="T74" fmla="*/ 29 w 60"/>
                  <a:gd name="T75" fmla="*/ 60 h 63"/>
                  <a:gd name="T76" fmla="*/ 29 w 60"/>
                  <a:gd name="T77" fmla="*/ 61 h 63"/>
                  <a:gd name="T78" fmla="*/ 40 w 60"/>
                  <a:gd name="T79" fmla="*/ 63 h 63"/>
                  <a:gd name="T80" fmla="*/ 42 w 60"/>
                  <a:gd name="T81" fmla="*/ 63 h 63"/>
                  <a:gd name="T82" fmla="*/ 44 w 60"/>
                  <a:gd name="T83" fmla="*/ 63 h 63"/>
                  <a:gd name="T84" fmla="*/ 48 w 60"/>
                  <a:gd name="T85" fmla="*/ 62 h 63"/>
                  <a:gd name="T86" fmla="*/ 50 w 60"/>
                  <a:gd name="T87" fmla="*/ 61 h 63"/>
                  <a:gd name="T88" fmla="*/ 51 w 60"/>
                  <a:gd name="T89" fmla="*/ 59 h 63"/>
                  <a:gd name="T90" fmla="*/ 54 w 60"/>
                  <a:gd name="T91" fmla="*/ 58 h 63"/>
                  <a:gd name="T92" fmla="*/ 55 w 60"/>
                  <a:gd name="T93" fmla="*/ 56 h 63"/>
                  <a:gd name="T94" fmla="*/ 57 w 60"/>
                  <a:gd name="T95" fmla="*/ 52 h 63"/>
                  <a:gd name="T96" fmla="*/ 57 w 60"/>
                  <a:gd name="T97" fmla="*/ 50 h 63"/>
                  <a:gd name="T98" fmla="*/ 57 w 60"/>
                  <a:gd name="T99" fmla="*/ 48 h 63"/>
                  <a:gd name="T100" fmla="*/ 58 w 60"/>
                  <a:gd name="T101" fmla="*/ 4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63">
                    <a:moveTo>
                      <a:pt x="58" y="46"/>
                    </a:moveTo>
                    <a:cubicBezTo>
                      <a:pt x="58" y="46"/>
                      <a:pt x="58" y="45"/>
                      <a:pt x="58" y="45"/>
                    </a:cubicBezTo>
                    <a:cubicBezTo>
                      <a:pt x="58" y="45"/>
                      <a:pt x="58" y="44"/>
                      <a:pt x="58" y="44"/>
                    </a:cubicBezTo>
                    <a:cubicBezTo>
                      <a:pt x="58" y="44"/>
                      <a:pt x="58" y="43"/>
                      <a:pt x="58" y="43"/>
                    </a:cubicBezTo>
                    <a:cubicBezTo>
                      <a:pt x="58" y="43"/>
                      <a:pt x="59" y="40"/>
                      <a:pt x="59" y="39"/>
                    </a:cubicBezTo>
                    <a:cubicBezTo>
                      <a:pt x="59" y="39"/>
                      <a:pt x="60" y="38"/>
                      <a:pt x="60" y="38"/>
                    </a:cubicBezTo>
                    <a:cubicBezTo>
                      <a:pt x="60" y="38"/>
                      <a:pt x="59" y="38"/>
                      <a:pt x="59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7" y="34"/>
                      <a:pt x="57" y="34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1" y="35"/>
                      <a:pt x="51" y="34"/>
                      <a:pt x="51" y="34"/>
                    </a:cubicBezTo>
                    <a:cubicBezTo>
                      <a:pt x="51" y="34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6"/>
                      <a:pt x="50" y="26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0" y="26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2" y="22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3" y="19"/>
                      <a:pt x="33" y="19"/>
                    </a:cubicBezTo>
                    <a:cubicBezTo>
                      <a:pt x="33" y="19"/>
                      <a:pt x="34" y="19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4" y="16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4"/>
                      <a:pt x="34" y="14"/>
                    </a:cubicBezTo>
                    <a:cubicBezTo>
                      <a:pt x="34" y="14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3" y="10"/>
                      <a:pt x="33" y="10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2" y="33"/>
                      <a:pt x="12" y="33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50"/>
                      <a:pt x="35" y="50"/>
                    </a:cubicBezTo>
                    <a:cubicBezTo>
                      <a:pt x="35" y="50"/>
                      <a:pt x="34" y="50"/>
                      <a:pt x="34" y="50"/>
                    </a:cubicBezTo>
                    <a:cubicBezTo>
                      <a:pt x="34" y="50"/>
                      <a:pt x="34" y="51"/>
                      <a:pt x="34" y="51"/>
                    </a:cubicBezTo>
                    <a:cubicBezTo>
                      <a:pt x="34" y="51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4"/>
                      <a:pt x="32" y="54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1" y="56"/>
                    </a:cubicBezTo>
                    <a:cubicBezTo>
                      <a:pt x="31" y="56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8"/>
                      <a:pt x="31" y="58"/>
                    </a:cubicBezTo>
                    <a:cubicBezTo>
                      <a:pt x="31" y="58"/>
                      <a:pt x="30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9"/>
                      <a:pt x="29" y="59"/>
                      <a:pt x="29" y="59"/>
                    </a:cubicBezTo>
                    <a:cubicBezTo>
                      <a:pt x="29" y="59"/>
                      <a:pt x="29" y="60"/>
                      <a:pt x="29" y="60"/>
                    </a:cubicBezTo>
                    <a:cubicBezTo>
                      <a:pt x="29" y="60"/>
                      <a:pt x="28" y="60"/>
                      <a:pt x="28" y="60"/>
                    </a:cubicBezTo>
                    <a:cubicBezTo>
                      <a:pt x="28" y="60"/>
                      <a:pt x="29" y="61"/>
                      <a:pt x="29" y="61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2"/>
                      <a:pt x="43" y="62"/>
                    </a:cubicBezTo>
                    <a:cubicBezTo>
                      <a:pt x="43" y="62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5" y="63"/>
                      <a:pt x="45" y="62"/>
                      <a:pt x="45" y="62"/>
                    </a:cubicBezTo>
                    <a:cubicBezTo>
                      <a:pt x="45" y="62"/>
                      <a:pt x="46" y="61"/>
                      <a:pt x="46" y="61"/>
                    </a:cubicBezTo>
                    <a:cubicBezTo>
                      <a:pt x="47" y="61"/>
                      <a:pt x="47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49" y="62"/>
                      <a:pt x="50" y="62"/>
                      <a:pt x="50" y="62"/>
                    </a:cubicBezTo>
                    <a:cubicBezTo>
                      <a:pt x="50" y="62"/>
                      <a:pt x="50" y="61"/>
                      <a:pt x="50" y="61"/>
                    </a:cubicBezTo>
                    <a:cubicBezTo>
                      <a:pt x="50" y="61"/>
                      <a:pt x="50" y="60"/>
                      <a:pt x="50" y="60"/>
                    </a:cubicBezTo>
                    <a:cubicBezTo>
                      <a:pt x="50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59"/>
                    </a:cubicBezTo>
                    <a:cubicBezTo>
                      <a:pt x="51" y="59"/>
                      <a:pt x="52" y="59"/>
                      <a:pt x="52" y="59"/>
                    </a:cubicBez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5" y="57"/>
                      <a:pt x="54" y="57"/>
                      <a:pt x="54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2"/>
                      <a:pt x="57" y="52"/>
                    </a:cubicBezTo>
                    <a:cubicBezTo>
                      <a:pt x="57" y="52"/>
                      <a:pt x="57" y="51"/>
                      <a:pt x="57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7" y="51"/>
                      <a:pt x="57" y="50"/>
                      <a:pt x="57" y="50"/>
                    </a:cubicBezTo>
                    <a:cubicBezTo>
                      <a:pt x="57" y="50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7" y="46"/>
                      <a:pt x="58" y="46"/>
                      <a:pt x="58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2" name="Freeform 685">
                <a:extLst>
                  <a:ext uri="{FF2B5EF4-FFF2-40B4-BE49-F238E27FC236}">
                    <a16:creationId xmlns="" xmlns:a16="http://schemas.microsoft.com/office/drawing/2014/main" id="{5147DB18-89AD-344F-9D5A-EB7CC830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616450"/>
                <a:ext cx="146050" cy="217488"/>
              </a:xfrm>
              <a:custGeom>
                <a:avLst/>
                <a:gdLst>
                  <a:gd name="T0" fmla="*/ 31 w 35"/>
                  <a:gd name="T1" fmla="*/ 40 h 52"/>
                  <a:gd name="T2" fmla="*/ 30 w 35"/>
                  <a:gd name="T3" fmla="*/ 40 h 52"/>
                  <a:gd name="T4" fmla="*/ 30 w 35"/>
                  <a:gd name="T5" fmla="*/ 39 h 52"/>
                  <a:gd name="T6" fmla="*/ 29 w 35"/>
                  <a:gd name="T7" fmla="*/ 36 h 52"/>
                  <a:gd name="T8" fmla="*/ 27 w 35"/>
                  <a:gd name="T9" fmla="*/ 35 h 52"/>
                  <a:gd name="T10" fmla="*/ 25 w 35"/>
                  <a:gd name="T11" fmla="*/ 33 h 52"/>
                  <a:gd name="T12" fmla="*/ 24 w 35"/>
                  <a:gd name="T13" fmla="*/ 31 h 52"/>
                  <a:gd name="T14" fmla="*/ 24 w 35"/>
                  <a:gd name="T15" fmla="*/ 30 h 52"/>
                  <a:gd name="T16" fmla="*/ 25 w 35"/>
                  <a:gd name="T17" fmla="*/ 27 h 52"/>
                  <a:gd name="T18" fmla="*/ 25 w 35"/>
                  <a:gd name="T19" fmla="*/ 26 h 52"/>
                  <a:gd name="T20" fmla="*/ 29 w 35"/>
                  <a:gd name="T21" fmla="*/ 25 h 52"/>
                  <a:gd name="T22" fmla="*/ 30 w 35"/>
                  <a:gd name="T23" fmla="*/ 23 h 52"/>
                  <a:gd name="T24" fmla="*/ 29 w 35"/>
                  <a:gd name="T25" fmla="*/ 22 h 52"/>
                  <a:gd name="T26" fmla="*/ 30 w 35"/>
                  <a:gd name="T27" fmla="*/ 19 h 52"/>
                  <a:gd name="T28" fmla="*/ 30 w 35"/>
                  <a:gd name="T29" fmla="*/ 16 h 52"/>
                  <a:gd name="T30" fmla="*/ 27 w 35"/>
                  <a:gd name="T31" fmla="*/ 15 h 52"/>
                  <a:gd name="T32" fmla="*/ 24 w 35"/>
                  <a:gd name="T33" fmla="*/ 12 h 52"/>
                  <a:gd name="T34" fmla="*/ 21 w 35"/>
                  <a:gd name="T35" fmla="*/ 11 h 52"/>
                  <a:gd name="T36" fmla="*/ 21 w 35"/>
                  <a:gd name="T37" fmla="*/ 8 h 52"/>
                  <a:gd name="T38" fmla="*/ 17 w 35"/>
                  <a:gd name="T39" fmla="*/ 4 h 52"/>
                  <a:gd name="T40" fmla="*/ 12 w 35"/>
                  <a:gd name="T41" fmla="*/ 1 h 52"/>
                  <a:gd name="T42" fmla="*/ 11 w 35"/>
                  <a:gd name="T43" fmla="*/ 2 h 52"/>
                  <a:gd name="T44" fmla="*/ 9 w 35"/>
                  <a:gd name="T45" fmla="*/ 4 h 52"/>
                  <a:gd name="T46" fmla="*/ 6 w 35"/>
                  <a:gd name="T47" fmla="*/ 5 h 52"/>
                  <a:gd name="T48" fmla="*/ 5 w 35"/>
                  <a:gd name="T49" fmla="*/ 7 h 52"/>
                  <a:gd name="T50" fmla="*/ 6 w 35"/>
                  <a:gd name="T51" fmla="*/ 9 h 52"/>
                  <a:gd name="T52" fmla="*/ 7 w 35"/>
                  <a:gd name="T53" fmla="*/ 9 h 52"/>
                  <a:gd name="T54" fmla="*/ 8 w 35"/>
                  <a:gd name="T55" fmla="*/ 10 h 52"/>
                  <a:gd name="T56" fmla="*/ 5 w 35"/>
                  <a:gd name="T57" fmla="*/ 12 h 52"/>
                  <a:gd name="T58" fmla="*/ 4 w 35"/>
                  <a:gd name="T59" fmla="*/ 12 h 52"/>
                  <a:gd name="T60" fmla="*/ 2 w 35"/>
                  <a:gd name="T61" fmla="*/ 12 h 52"/>
                  <a:gd name="T62" fmla="*/ 2 w 35"/>
                  <a:gd name="T63" fmla="*/ 13 h 52"/>
                  <a:gd name="T64" fmla="*/ 2 w 35"/>
                  <a:gd name="T65" fmla="*/ 16 h 52"/>
                  <a:gd name="T66" fmla="*/ 5 w 35"/>
                  <a:gd name="T67" fmla="*/ 23 h 52"/>
                  <a:gd name="T68" fmla="*/ 8 w 35"/>
                  <a:gd name="T69" fmla="*/ 23 h 52"/>
                  <a:gd name="T70" fmla="*/ 10 w 35"/>
                  <a:gd name="T71" fmla="*/ 24 h 52"/>
                  <a:gd name="T72" fmla="*/ 10 w 35"/>
                  <a:gd name="T73" fmla="*/ 27 h 52"/>
                  <a:gd name="T74" fmla="*/ 11 w 35"/>
                  <a:gd name="T75" fmla="*/ 28 h 52"/>
                  <a:gd name="T76" fmla="*/ 12 w 35"/>
                  <a:gd name="T77" fmla="*/ 30 h 52"/>
                  <a:gd name="T78" fmla="*/ 12 w 35"/>
                  <a:gd name="T79" fmla="*/ 31 h 52"/>
                  <a:gd name="T80" fmla="*/ 13 w 35"/>
                  <a:gd name="T81" fmla="*/ 31 h 52"/>
                  <a:gd name="T82" fmla="*/ 13 w 35"/>
                  <a:gd name="T83" fmla="*/ 34 h 52"/>
                  <a:gd name="T84" fmla="*/ 11 w 35"/>
                  <a:gd name="T85" fmla="*/ 35 h 52"/>
                  <a:gd name="T86" fmla="*/ 12 w 35"/>
                  <a:gd name="T87" fmla="*/ 36 h 52"/>
                  <a:gd name="T88" fmla="*/ 10 w 35"/>
                  <a:gd name="T89" fmla="*/ 41 h 52"/>
                  <a:gd name="T90" fmla="*/ 12 w 35"/>
                  <a:gd name="T91" fmla="*/ 44 h 52"/>
                  <a:gd name="T92" fmla="*/ 12 w 35"/>
                  <a:gd name="T93" fmla="*/ 47 h 52"/>
                  <a:gd name="T94" fmla="*/ 13 w 35"/>
                  <a:gd name="T95" fmla="*/ 48 h 52"/>
                  <a:gd name="T96" fmla="*/ 17 w 35"/>
                  <a:gd name="T97" fmla="*/ 50 h 52"/>
                  <a:gd name="T98" fmla="*/ 18 w 35"/>
                  <a:gd name="T99" fmla="*/ 52 h 52"/>
                  <a:gd name="T100" fmla="*/ 20 w 35"/>
                  <a:gd name="T101" fmla="*/ 51 h 52"/>
                  <a:gd name="T102" fmla="*/ 21 w 35"/>
                  <a:gd name="T103" fmla="*/ 50 h 52"/>
                  <a:gd name="T104" fmla="*/ 22 w 35"/>
                  <a:gd name="T105" fmla="*/ 49 h 52"/>
                  <a:gd name="T106" fmla="*/ 24 w 35"/>
                  <a:gd name="T107" fmla="*/ 49 h 52"/>
                  <a:gd name="T108" fmla="*/ 24 w 35"/>
                  <a:gd name="T109" fmla="*/ 48 h 52"/>
                  <a:gd name="T110" fmla="*/ 29 w 35"/>
                  <a:gd name="T111" fmla="*/ 46 h 52"/>
                  <a:gd name="T112" fmla="*/ 30 w 35"/>
                  <a:gd name="T113" fmla="*/ 46 h 52"/>
                  <a:gd name="T114" fmla="*/ 33 w 35"/>
                  <a:gd name="T115" fmla="*/ 47 h 52"/>
                  <a:gd name="T116" fmla="*/ 35 w 35"/>
                  <a:gd name="T117" fmla="*/ 46 h 52"/>
                  <a:gd name="T118" fmla="*/ 33 w 35"/>
                  <a:gd name="T119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52">
                    <a:moveTo>
                      <a:pt x="33" y="46"/>
                    </a:move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39"/>
                      <a:pt x="30" y="39"/>
                    </a:cubicBezTo>
                    <a:cubicBezTo>
                      <a:pt x="30" y="39"/>
                      <a:pt x="29" y="38"/>
                      <a:pt x="29" y="38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7"/>
                      <a:pt x="30" y="17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6"/>
                      <a:pt x="28" y="16"/>
                      <a:pt x="27" y="15"/>
                    </a:cubicBezTo>
                    <a:cubicBezTo>
                      <a:pt x="27" y="15"/>
                      <a:pt x="26" y="14"/>
                      <a:pt x="26" y="13"/>
                    </a:cubicBezTo>
                    <a:cubicBezTo>
                      <a:pt x="25" y="13"/>
                      <a:pt x="25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1" y="11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0" y="7"/>
                      <a:pt x="19" y="7"/>
                      <a:pt x="19" y="6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2"/>
                      <a:pt x="14" y="2"/>
                    </a:cubicBezTo>
                    <a:cubicBezTo>
                      <a:pt x="14" y="2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4"/>
                      <a:pt x="9" y="4"/>
                    </a:cubicBezTo>
                    <a:cubicBezTo>
                      <a:pt x="9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8" y="51"/>
                      <a:pt x="18" y="51"/>
                    </a:cubicBezTo>
                    <a:cubicBezTo>
                      <a:pt x="18" y="51"/>
                      <a:pt x="18" y="52"/>
                      <a:pt x="18" y="52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lnTo>
                      <a:pt x="33" y="4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3" name="Freeform 686">
                <a:extLst>
                  <a:ext uri="{FF2B5EF4-FFF2-40B4-BE49-F238E27FC236}">
                    <a16:creationId xmlns="" xmlns:a16="http://schemas.microsoft.com/office/drawing/2014/main" id="{C2756EE7-AA5C-6E4A-8DEC-6D2B8BD34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926" y="4695825"/>
                <a:ext cx="82550" cy="107950"/>
              </a:xfrm>
              <a:custGeom>
                <a:avLst/>
                <a:gdLst>
                  <a:gd name="T0" fmla="*/ 1 w 20"/>
                  <a:gd name="T1" fmla="*/ 5 h 26"/>
                  <a:gd name="T2" fmla="*/ 0 w 20"/>
                  <a:gd name="T3" fmla="*/ 6 h 26"/>
                  <a:gd name="T4" fmla="*/ 0 w 20"/>
                  <a:gd name="T5" fmla="*/ 7 h 26"/>
                  <a:gd name="T6" fmla="*/ 1 w 20"/>
                  <a:gd name="T7" fmla="*/ 8 h 26"/>
                  <a:gd name="T8" fmla="*/ 1 w 20"/>
                  <a:gd name="T9" fmla="*/ 11 h 26"/>
                  <a:gd name="T10" fmla="*/ 1 w 20"/>
                  <a:gd name="T11" fmla="*/ 12 h 26"/>
                  <a:gd name="T12" fmla="*/ 1 w 20"/>
                  <a:gd name="T13" fmla="*/ 12 h 26"/>
                  <a:gd name="T14" fmla="*/ 3 w 20"/>
                  <a:gd name="T15" fmla="*/ 15 h 26"/>
                  <a:gd name="T16" fmla="*/ 3 w 20"/>
                  <a:gd name="T17" fmla="*/ 17 h 26"/>
                  <a:gd name="T18" fmla="*/ 2 w 20"/>
                  <a:gd name="T19" fmla="*/ 19 h 26"/>
                  <a:gd name="T20" fmla="*/ 2 w 20"/>
                  <a:gd name="T21" fmla="*/ 20 h 26"/>
                  <a:gd name="T22" fmla="*/ 2 w 20"/>
                  <a:gd name="T23" fmla="*/ 21 h 26"/>
                  <a:gd name="T24" fmla="*/ 1 w 20"/>
                  <a:gd name="T25" fmla="*/ 23 h 26"/>
                  <a:gd name="T26" fmla="*/ 0 w 20"/>
                  <a:gd name="T27" fmla="*/ 25 h 26"/>
                  <a:gd name="T28" fmla="*/ 0 w 20"/>
                  <a:gd name="T29" fmla="*/ 25 h 26"/>
                  <a:gd name="T30" fmla="*/ 1 w 20"/>
                  <a:gd name="T31" fmla="*/ 26 h 26"/>
                  <a:gd name="T32" fmla="*/ 2 w 20"/>
                  <a:gd name="T33" fmla="*/ 26 h 26"/>
                  <a:gd name="T34" fmla="*/ 3 w 20"/>
                  <a:gd name="T35" fmla="*/ 26 h 26"/>
                  <a:gd name="T36" fmla="*/ 3 w 20"/>
                  <a:gd name="T37" fmla="*/ 25 h 26"/>
                  <a:gd name="T38" fmla="*/ 4 w 20"/>
                  <a:gd name="T39" fmla="*/ 25 h 26"/>
                  <a:gd name="T40" fmla="*/ 5 w 20"/>
                  <a:gd name="T41" fmla="*/ 24 h 26"/>
                  <a:gd name="T42" fmla="*/ 7 w 20"/>
                  <a:gd name="T43" fmla="*/ 25 h 26"/>
                  <a:gd name="T44" fmla="*/ 7 w 20"/>
                  <a:gd name="T45" fmla="*/ 25 h 26"/>
                  <a:gd name="T46" fmla="*/ 8 w 20"/>
                  <a:gd name="T47" fmla="*/ 24 h 26"/>
                  <a:gd name="T48" fmla="*/ 9 w 20"/>
                  <a:gd name="T49" fmla="*/ 24 h 26"/>
                  <a:gd name="T50" fmla="*/ 9 w 20"/>
                  <a:gd name="T51" fmla="*/ 26 h 26"/>
                  <a:gd name="T52" fmla="*/ 11 w 20"/>
                  <a:gd name="T53" fmla="*/ 26 h 26"/>
                  <a:gd name="T54" fmla="*/ 14 w 20"/>
                  <a:gd name="T55" fmla="*/ 23 h 26"/>
                  <a:gd name="T56" fmla="*/ 14 w 20"/>
                  <a:gd name="T57" fmla="*/ 22 h 26"/>
                  <a:gd name="T58" fmla="*/ 15 w 20"/>
                  <a:gd name="T59" fmla="*/ 20 h 26"/>
                  <a:gd name="T60" fmla="*/ 15 w 20"/>
                  <a:gd name="T61" fmla="*/ 19 h 26"/>
                  <a:gd name="T62" fmla="*/ 20 w 20"/>
                  <a:gd name="T63" fmla="*/ 12 h 26"/>
                  <a:gd name="T64" fmla="*/ 19 w 20"/>
                  <a:gd name="T65" fmla="*/ 10 h 26"/>
                  <a:gd name="T66" fmla="*/ 19 w 20"/>
                  <a:gd name="T67" fmla="*/ 10 h 26"/>
                  <a:gd name="T68" fmla="*/ 19 w 20"/>
                  <a:gd name="T69" fmla="*/ 9 h 26"/>
                  <a:gd name="T70" fmla="*/ 19 w 20"/>
                  <a:gd name="T71" fmla="*/ 8 h 26"/>
                  <a:gd name="T72" fmla="*/ 18 w 20"/>
                  <a:gd name="T73" fmla="*/ 9 h 26"/>
                  <a:gd name="T74" fmla="*/ 18 w 20"/>
                  <a:gd name="T75" fmla="*/ 10 h 26"/>
                  <a:gd name="T76" fmla="*/ 18 w 20"/>
                  <a:gd name="T77" fmla="*/ 9 h 26"/>
                  <a:gd name="T78" fmla="*/ 18 w 20"/>
                  <a:gd name="T79" fmla="*/ 8 h 26"/>
                  <a:gd name="T80" fmla="*/ 16 w 20"/>
                  <a:gd name="T81" fmla="*/ 7 h 26"/>
                  <a:gd name="T82" fmla="*/ 14 w 20"/>
                  <a:gd name="T83" fmla="*/ 6 h 26"/>
                  <a:gd name="T84" fmla="*/ 12 w 20"/>
                  <a:gd name="T85" fmla="*/ 4 h 26"/>
                  <a:gd name="T86" fmla="*/ 11 w 20"/>
                  <a:gd name="T87" fmla="*/ 3 h 26"/>
                  <a:gd name="T88" fmla="*/ 9 w 20"/>
                  <a:gd name="T89" fmla="*/ 2 h 26"/>
                  <a:gd name="T90" fmla="*/ 7 w 20"/>
                  <a:gd name="T91" fmla="*/ 2 h 26"/>
                  <a:gd name="T92" fmla="*/ 4 w 20"/>
                  <a:gd name="T93" fmla="*/ 1 h 26"/>
                  <a:gd name="T94" fmla="*/ 4 w 20"/>
                  <a:gd name="T95" fmla="*/ 0 h 26"/>
                  <a:gd name="T96" fmla="*/ 3 w 20"/>
                  <a:gd name="T97" fmla="*/ 2 h 26"/>
                  <a:gd name="T98" fmla="*/ 1 w 20"/>
                  <a:gd name="T9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" h="26">
                    <a:moveTo>
                      <a:pt x="1" y="5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1"/>
                      <a:pt x="20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8" y="8"/>
                      <a:pt x="18" y="9"/>
                      <a:pt x="18" y="9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8"/>
                      <a:pt x="17" y="7"/>
                      <a:pt x="16" y="7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9" y="2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4" name="Freeform 687">
                <a:extLst>
                  <a:ext uri="{FF2B5EF4-FFF2-40B4-BE49-F238E27FC236}">
                    <a16:creationId xmlns="" xmlns:a16="http://schemas.microsoft.com/office/drawing/2014/main" id="{B5BE5F18-732B-8E4D-AED1-902BF4E0AE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4901" y="6616700"/>
                <a:ext cx="103187" cy="61913"/>
              </a:xfrm>
              <a:custGeom>
                <a:avLst/>
                <a:gdLst>
                  <a:gd name="T0" fmla="*/ 23 w 25"/>
                  <a:gd name="T1" fmla="*/ 6 h 15"/>
                  <a:gd name="T2" fmla="*/ 25 w 25"/>
                  <a:gd name="T3" fmla="*/ 6 h 15"/>
                  <a:gd name="T4" fmla="*/ 21 w 25"/>
                  <a:gd name="T5" fmla="*/ 5 h 15"/>
                  <a:gd name="T6" fmla="*/ 22 w 25"/>
                  <a:gd name="T7" fmla="*/ 7 h 15"/>
                  <a:gd name="T8" fmla="*/ 20 w 25"/>
                  <a:gd name="T9" fmla="*/ 5 h 15"/>
                  <a:gd name="T10" fmla="*/ 20 w 25"/>
                  <a:gd name="T11" fmla="*/ 4 h 15"/>
                  <a:gd name="T12" fmla="*/ 19 w 25"/>
                  <a:gd name="T13" fmla="*/ 3 h 15"/>
                  <a:gd name="T14" fmla="*/ 17 w 25"/>
                  <a:gd name="T15" fmla="*/ 5 h 15"/>
                  <a:gd name="T16" fmla="*/ 15 w 25"/>
                  <a:gd name="T17" fmla="*/ 6 h 15"/>
                  <a:gd name="T18" fmla="*/ 16 w 25"/>
                  <a:gd name="T19" fmla="*/ 9 h 15"/>
                  <a:gd name="T20" fmla="*/ 14 w 25"/>
                  <a:gd name="T21" fmla="*/ 8 h 15"/>
                  <a:gd name="T22" fmla="*/ 12 w 25"/>
                  <a:gd name="T23" fmla="*/ 10 h 15"/>
                  <a:gd name="T24" fmla="*/ 11 w 25"/>
                  <a:gd name="T25" fmla="*/ 12 h 15"/>
                  <a:gd name="T26" fmla="*/ 13 w 25"/>
                  <a:gd name="T27" fmla="*/ 15 h 15"/>
                  <a:gd name="T28" fmla="*/ 13 w 25"/>
                  <a:gd name="T29" fmla="*/ 13 h 15"/>
                  <a:gd name="T30" fmla="*/ 15 w 25"/>
                  <a:gd name="T31" fmla="*/ 13 h 15"/>
                  <a:gd name="T32" fmla="*/ 15 w 25"/>
                  <a:gd name="T33" fmla="*/ 13 h 15"/>
                  <a:gd name="T34" fmla="*/ 15 w 25"/>
                  <a:gd name="T35" fmla="*/ 11 h 15"/>
                  <a:gd name="T36" fmla="*/ 18 w 25"/>
                  <a:gd name="T37" fmla="*/ 12 h 15"/>
                  <a:gd name="T38" fmla="*/ 18 w 25"/>
                  <a:gd name="T39" fmla="*/ 10 h 15"/>
                  <a:gd name="T40" fmla="*/ 18 w 25"/>
                  <a:gd name="T41" fmla="*/ 10 h 15"/>
                  <a:gd name="T42" fmla="*/ 22 w 25"/>
                  <a:gd name="T43" fmla="*/ 9 h 15"/>
                  <a:gd name="T44" fmla="*/ 24 w 25"/>
                  <a:gd name="T45" fmla="*/ 8 h 15"/>
                  <a:gd name="T46" fmla="*/ 8 w 25"/>
                  <a:gd name="T47" fmla="*/ 11 h 15"/>
                  <a:gd name="T48" fmla="*/ 6 w 25"/>
                  <a:gd name="T49" fmla="*/ 13 h 15"/>
                  <a:gd name="T50" fmla="*/ 5 w 25"/>
                  <a:gd name="T51" fmla="*/ 13 h 15"/>
                  <a:gd name="T52" fmla="*/ 3 w 25"/>
                  <a:gd name="T53" fmla="*/ 12 h 15"/>
                  <a:gd name="T54" fmla="*/ 4 w 25"/>
                  <a:gd name="T55" fmla="*/ 11 h 15"/>
                  <a:gd name="T56" fmla="*/ 5 w 25"/>
                  <a:gd name="T57" fmla="*/ 11 h 15"/>
                  <a:gd name="T58" fmla="*/ 6 w 25"/>
                  <a:gd name="T59" fmla="*/ 9 h 15"/>
                  <a:gd name="T60" fmla="*/ 7 w 25"/>
                  <a:gd name="T61" fmla="*/ 9 h 15"/>
                  <a:gd name="T62" fmla="*/ 6 w 25"/>
                  <a:gd name="T63" fmla="*/ 8 h 15"/>
                  <a:gd name="T64" fmla="*/ 9 w 25"/>
                  <a:gd name="T65" fmla="*/ 7 h 15"/>
                  <a:gd name="T66" fmla="*/ 5 w 25"/>
                  <a:gd name="T67" fmla="*/ 4 h 15"/>
                  <a:gd name="T68" fmla="*/ 9 w 25"/>
                  <a:gd name="T69" fmla="*/ 4 h 15"/>
                  <a:gd name="T70" fmla="*/ 13 w 25"/>
                  <a:gd name="T71" fmla="*/ 4 h 15"/>
                  <a:gd name="T72" fmla="*/ 15 w 25"/>
                  <a:gd name="T73" fmla="*/ 4 h 15"/>
                  <a:gd name="T74" fmla="*/ 13 w 25"/>
                  <a:gd name="T75" fmla="*/ 6 h 15"/>
                  <a:gd name="T76" fmla="*/ 1 w 25"/>
                  <a:gd name="T77" fmla="*/ 9 h 15"/>
                  <a:gd name="T78" fmla="*/ 3 w 25"/>
                  <a:gd name="T79" fmla="*/ 9 h 15"/>
                  <a:gd name="T80" fmla="*/ 2 w 25"/>
                  <a:gd name="T81" fmla="*/ 11 h 15"/>
                  <a:gd name="T82" fmla="*/ 13 w 25"/>
                  <a:gd name="T83" fmla="*/ 4 h 15"/>
                  <a:gd name="T84" fmla="*/ 20 w 25"/>
                  <a:gd name="T85" fmla="*/ 11 h 15"/>
                  <a:gd name="T86" fmla="*/ 11 w 25"/>
                  <a:gd name="T87" fmla="*/ 13 h 15"/>
                  <a:gd name="T88" fmla="*/ 1 w 25"/>
                  <a:gd name="T89" fmla="*/ 9 h 15"/>
                  <a:gd name="T90" fmla="*/ 16 w 25"/>
                  <a:gd name="T91" fmla="*/ 14 h 15"/>
                  <a:gd name="T92" fmla="*/ 5 w 25"/>
                  <a:gd name="T93" fmla="*/ 2 h 15"/>
                  <a:gd name="T94" fmla="*/ 3 w 25"/>
                  <a:gd name="T95" fmla="*/ 11 h 15"/>
                  <a:gd name="T96" fmla="*/ 12 w 25"/>
                  <a:gd name="T97" fmla="*/ 10 h 15"/>
                  <a:gd name="T98" fmla="*/ 9 w 25"/>
                  <a:gd name="T99" fmla="*/ 3 h 15"/>
                  <a:gd name="T100" fmla="*/ 1 w 25"/>
                  <a:gd name="T101" fmla="*/ 0 h 15"/>
                  <a:gd name="T102" fmla="*/ 11 w 25"/>
                  <a:gd name="T103" fmla="*/ 12 h 15"/>
                  <a:gd name="T104" fmla="*/ 20 w 25"/>
                  <a:gd name="T105" fmla="*/ 10 h 15"/>
                  <a:gd name="T106" fmla="*/ 19 w 25"/>
                  <a:gd name="T107" fmla="*/ 12 h 15"/>
                  <a:gd name="T108" fmla="*/ 1 w 25"/>
                  <a:gd name="T109" fmla="*/ 10 h 15"/>
                  <a:gd name="T110" fmla="*/ 2 w 25"/>
                  <a:gd name="T111" fmla="*/ 8 h 15"/>
                  <a:gd name="T112" fmla="*/ 20 w 25"/>
                  <a:gd name="T113" fmla="*/ 10 h 15"/>
                  <a:gd name="T114" fmla="*/ 12 w 25"/>
                  <a:gd name="T115" fmla="*/ 11 h 15"/>
                  <a:gd name="T116" fmla="*/ 12 w 25"/>
                  <a:gd name="T117" fmla="*/ 10 h 15"/>
                  <a:gd name="T118" fmla="*/ 12 w 25"/>
                  <a:gd name="T119" fmla="*/ 10 h 15"/>
                  <a:gd name="T120" fmla="*/ 12 w 25"/>
                  <a:gd name="T121" fmla="*/ 10 h 15"/>
                  <a:gd name="T122" fmla="*/ 16 w 25"/>
                  <a:gd name="T123" fmla="*/ 5 h 15"/>
                  <a:gd name="T124" fmla="*/ 20 w 25"/>
                  <a:gd name="T12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" h="15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2" y="7"/>
                      <a:pt x="22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9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8"/>
                      <a:pt x="23" y="9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lose/>
                    <a:moveTo>
                      <a:pt x="11" y="9"/>
                    </a:moveTo>
                    <a:cubicBezTo>
                      <a:pt x="11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4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5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lose/>
                    <a:moveTo>
                      <a:pt x="2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1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1" y="11"/>
                      <a:pt x="21" y="11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4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1" y="15"/>
                    </a:move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3"/>
                      <a:pt x="18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0" y="8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3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1" y="15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lose/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lose/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23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19" y="12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lose/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2" y="8"/>
                    </a:move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  <a:moveTo>
                      <a:pt x="21" y="11"/>
                    </a:move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lose/>
                    <a:moveTo>
                      <a:pt x="12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2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lose/>
                    <a:moveTo>
                      <a:pt x="17" y="13"/>
                    </a:moveTo>
                    <a:cubicBezTo>
                      <a:pt x="17" y="13"/>
                      <a:pt x="17" y="13"/>
                      <a:pt x="18" y="12"/>
                    </a:cubicBezTo>
                    <a:cubicBezTo>
                      <a:pt x="18" y="13"/>
                      <a:pt x="18" y="13"/>
                      <a:pt x="17" y="13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lose/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  <a:moveTo>
                      <a:pt x="18" y="10"/>
                    </a:move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lose/>
                    <a:moveTo>
                      <a:pt x="20" y="10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lose/>
                    <a:moveTo>
                      <a:pt x="23" y="8"/>
                    </a:move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7" y="7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lose/>
                    <a:moveTo>
                      <a:pt x="6" y="13"/>
                    </a:moveTo>
                    <a:cubicBezTo>
                      <a:pt x="6" y="14"/>
                      <a:pt x="6" y="13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3" y="13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8"/>
                    </a:move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lose/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" y="8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22" y="9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lose/>
                    <a:moveTo>
                      <a:pt x="16" y="12"/>
                    </a:move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5" y="13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19" y="10"/>
                    </a:cubicBezTo>
                    <a:close/>
                    <a:moveTo>
                      <a:pt x="21" y="9"/>
                    </a:move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5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lose/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  <a:moveTo>
                      <a:pt x="14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lose/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21" y="6"/>
                    </a:move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17" y="9"/>
                    </a:move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5" name="Freeform 688">
                <a:extLst>
                  <a:ext uri="{FF2B5EF4-FFF2-40B4-BE49-F238E27FC236}">
                    <a16:creationId xmlns="" xmlns:a16="http://schemas.microsoft.com/office/drawing/2014/main" id="{72A28F3C-1C43-8C47-9169-4DC9E566A7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9451" y="5387975"/>
                <a:ext cx="274637" cy="1470025"/>
              </a:xfrm>
              <a:custGeom>
                <a:avLst/>
                <a:gdLst>
                  <a:gd name="T0" fmla="*/ 15 w 66"/>
                  <a:gd name="T1" fmla="*/ 206 h 353"/>
                  <a:gd name="T2" fmla="*/ 51 w 66"/>
                  <a:gd name="T3" fmla="*/ 25 h 353"/>
                  <a:gd name="T4" fmla="*/ 40 w 66"/>
                  <a:gd name="T5" fmla="*/ 25 h 353"/>
                  <a:gd name="T6" fmla="*/ 35 w 66"/>
                  <a:gd name="T7" fmla="*/ 71 h 353"/>
                  <a:gd name="T8" fmla="*/ 28 w 66"/>
                  <a:gd name="T9" fmla="*/ 129 h 353"/>
                  <a:gd name="T10" fmla="*/ 16 w 66"/>
                  <a:gd name="T11" fmla="*/ 182 h 353"/>
                  <a:gd name="T12" fmla="*/ 24 w 66"/>
                  <a:gd name="T13" fmla="*/ 206 h 353"/>
                  <a:gd name="T14" fmla="*/ 19 w 66"/>
                  <a:gd name="T15" fmla="*/ 221 h 353"/>
                  <a:gd name="T16" fmla="*/ 17 w 66"/>
                  <a:gd name="T17" fmla="*/ 232 h 353"/>
                  <a:gd name="T18" fmla="*/ 16 w 66"/>
                  <a:gd name="T19" fmla="*/ 243 h 353"/>
                  <a:gd name="T20" fmla="*/ 7 w 66"/>
                  <a:gd name="T21" fmla="*/ 240 h 353"/>
                  <a:gd name="T22" fmla="*/ 7 w 66"/>
                  <a:gd name="T23" fmla="*/ 249 h 353"/>
                  <a:gd name="T24" fmla="*/ 12 w 66"/>
                  <a:gd name="T25" fmla="*/ 261 h 353"/>
                  <a:gd name="T26" fmla="*/ 10 w 66"/>
                  <a:gd name="T27" fmla="*/ 267 h 353"/>
                  <a:gd name="T28" fmla="*/ 6 w 66"/>
                  <a:gd name="T29" fmla="*/ 271 h 353"/>
                  <a:gd name="T30" fmla="*/ 12 w 66"/>
                  <a:gd name="T31" fmla="*/ 278 h 353"/>
                  <a:gd name="T32" fmla="*/ 12 w 66"/>
                  <a:gd name="T33" fmla="*/ 291 h 353"/>
                  <a:gd name="T34" fmla="*/ 14 w 66"/>
                  <a:gd name="T35" fmla="*/ 299 h 353"/>
                  <a:gd name="T36" fmla="*/ 19 w 66"/>
                  <a:gd name="T37" fmla="*/ 304 h 353"/>
                  <a:gd name="T38" fmla="*/ 15 w 66"/>
                  <a:gd name="T39" fmla="*/ 316 h 353"/>
                  <a:gd name="T40" fmla="*/ 20 w 66"/>
                  <a:gd name="T41" fmla="*/ 318 h 353"/>
                  <a:gd name="T42" fmla="*/ 26 w 66"/>
                  <a:gd name="T43" fmla="*/ 321 h 353"/>
                  <a:gd name="T44" fmla="*/ 47 w 66"/>
                  <a:gd name="T45" fmla="*/ 308 h 353"/>
                  <a:gd name="T46" fmla="*/ 16 w 66"/>
                  <a:gd name="T47" fmla="*/ 285 h 353"/>
                  <a:gd name="T48" fmla="*/ 30 w 66"/>
                  <a:gd name="T49" fmla="*/ 236 h 353"/>
                  <a:gd name="T50" fmla="*/ 28 w 66"/>
                  <a:gd name="T51" fmla="*/ 200 h 353"/>
                  <a:gd name="T52" fmla="*/ 32 w 66"/>
                  <a:gd name="T53" fmla="*/ 156 h 353"/>
                  <a:gd name="T54" fmla="*/ 38 w 66"/>
                  <a:gd name="T55" fmla="*/ 114 h 353"/>
                  <a:gd name="T56" fmla="*/ 52 w 66"/>
                  <a:gd name="T57" fmla="*/ 58 h 353"/>
                  <a:gd name="T58" fmla="*/ 42 w 66"/>
                  <a:gd name="T59" fmla="*/ 325 h 353"/>
                  <a:gd name="T60" fmla="*/ 37 w 66"/>
                  <a:gd name="T61" fmla="*/ 324 h 353"/>
                  <a:gd name="T62" fmla="*/ 29 w 66"/>
                  <a:gd name="T63" fmla="*/ 337 h 353"/>
                  <a:gd name="T64" fmla="*/ 59 w 66"/>
                  <a:gd name="T65" fmla="*/ 345 h 353"/>
                  <a:gd name="T66" fmla="*/ 41 w 66"/>
                  <a:gd name="T67" fmla="*/ 343 h 353"/>
                  <a:gd name="T68" fmla="*/ 55 w 66"/>
                  <a:gd name="T69" fmla="*/ 349 h 353"/>
                  <a:gd name="T70" fmla="*/ 29 w 66"/>
                  <a:gd name="T71" fmla="*/ 329 h 353"/>
                  <a:gd name="T72" fmla="*/ 32 w 66"/>
                  <a:gd name="T73" fmla="*/ 332 h 353"/>
                  <a:gd name="T74" fmla="*/ 37 w 66"/>
                  <a:gd name="T75" fmla="*/ 343 h 353"/>
                  <a:gd name="T76" fmla="*/ 33 w 66"/>
                  <a:gd name="T77" fmla="*/ 340 h 353"/>
                  <a:gd name="T78" fmla="*/ 19 w 66"/>
                  <a:gd name="T79" fmla="*/ 327 h 353"/>
                  <a:gd name="T80" fmla="*/ 20 w 66"/>
                  <a:gd name="T81" fmla="*/ 324 h 353"/>
                  <a:gd name="T82" fmla="*/ 17 w 66"/>
                  <a:gd name="T83" fmla="*/ 322 h 353"/>
                  <a:gd name="T84" fmla="*/ 13 w 66"/>
                  <a:gd name="T85" fmla="*/ 308 h 353"/>
                  <a:gd name="T86" fmla="*/ 9 w 66"/>
                  <a:gd name="T87" fmla="*/ 303 h 353"/>
                  <a:gd name="T88" fmla="*/ 7 w 66"/>
                  <a:gd name="T89" fmla="*/ 302 h 353"/>
                  <a:gd name="T90" fmla="*/ 9 w 66"/>
                  <a:gd name="T91" fmla="*/ 305 h 353"/>
                  <a:gd name="T92" fmla="*/ 5 w 66"/>
                  <a:gd name="T93" fmla="*/ 298 h 353"/>
                  <a:gd name="T94" fmla="*/ 9 w 66"/>
                  <a:gd name="T95" fmla="*/ 298 h 353"/>
                  <a:gd name="T96" fmla="*/ 9 w 66"/>
                  <a:gd name="T97" fmla="*/ 289 h 353"/>
                  <a:gd name="T98" fmla="*/ 3 w 66"/>
                  <a:gd name="T99" fmla="*/ 291 h 353"/>
                  <a:gd name="T100" fmla="*/ 3 w 66"/>
                  <a:gd name="T101" fmla="*/ 287 h 353"/>
                  <a:gd name="T102" fmla="*/ 1 w 66"/>
                  <a:gd name="T103" fmla="*/ 267 h 353"/>
                  <a:gd name="T104" fmla="*/ 7 w 66"/>
                  <a:gd name="T105" fmla="*/ 261 h 353"/>
                  <a:gd name="T106" fmla="*/ 5 w 66"/>
                  <a:gd name="T107" fmla="*/ 259 h 353"/>
                  <a:gd name="T108" fmla="*/ 9 w 66"/>
                  <a:gd name="T109" fmla="*/ 236 h 353"/>
                  <a:gd name="T110" fmla="*/ 12 w 66"/>
                  <a:gd name="T111" fmla="*/ 232 h 353"/>
                  <a:gd name="T112" fmla="*/ 19 w 66"/>
                  <a:gd name="T113" fmla="*/ 225 h 353"/>
                  <a:gd name="T114" fmla="*/ 13 w 66"/>
                  <a:gd name="T115" fmla="*/ 227 h 353"/>
                  <a:gd name="T116" fmla="*/ 14 w 66"/>
                  <a:gd name="T117" fmla="*/ 229 h 353"/>
                  <a:gd name="T118" fmla="*/ 12 w 66"/>
                  <a:gd name="T119" fmla="*/ 227 h 353"/>
                  <a:gd name="T120" fmla="*/ 13 w 66"/>
                  <a:gd name="T121" fmla="*/ 221 h 353"/>
                  <a:gd name="T122" fmla="*/ 56 w 66"/>
                  <a:gd name="T123" fmla="*/ 352 h 353"/>
                  <a:gd name="T124" fmla="*/ 60 w 66"/>
                  <a:gd name="T125" fmla="*/ 35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6" h="353">
                    <a:moveTo>
                      <a:pt x="10" y="214"/>
                    </a:moveTo>
                    <a:cubicBezTo>
                      <a:pt x="10" y="214"/>
                      <a:pt x="10" y="214"/>
                      <a:pt x="10" y="213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10" y="213"/>
                      <a:pt x="11" y="213"/>
                      <a:pt x="11" y="212"/>
                    </a:cubicBezTo>
                    <a:cubicBezTo>
                      <a:pt x="11" y="212"/>
                      <a:pt x="11" y="212"/>
                      <a:pt x="11" y="211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0"/>
                      <a:pt x="11" y="210"/>
                      <a:pt x="11" y="210"/>
                    </a:cubicBezTo>
                    <a:cubicBezTo>
                      <a:pt x="11" y="210"/>
                      <a:pt x="11" y="209"/>
                      <a:pt x="11" y="209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1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7"/>
                      <a:pt x="11" y="207"/>
                      <a:pt x="11" y="207"/>
                    </a:cubicBezTo>
                    <a:cubicBezTo>
                      <a:pt x="11" y="206"/>
                      <a:pt x="11" y="206"/>
                      <a:pt x="11" y="205"/>
                    </a:cubicBezTo>
                    <a:cubicBezTo>
                      <a:pt x="11" y="205"/>
                      <a:pt x="11" y="205"/>
                      <a:pt x="11" y="204"/>
                    </a:cubicBezTo>
                    <a:cubicBezTo>
                      <a:pt x="11" y="204"/>
                      <a:pt x="12" y="204"/>
                      <a:pt x="12" y="204"/>
                    </a:cubicBezTo>
                    <a:cubicBezTo>
                      <a:pt x="12" y="204"/>
                      <a:pt x="12" y="203"/>
                      <a:pt x="12" y="203"/>
                    </a:cubicBezTo>
                    <a:cubicBezTo>
                      <a:pt x="12" y="203"/>
                      <a:pt x="12" y="202"/>
                      <a:pt x="12" y="202"/>
                    </a:cubicBezTo>
                    <a:cubicBezTo>
                      <a:pt x="12" y="202"/>
                      <a:pt x="12" y="201"/>
                      <a:pt x="12" y="201"/>
                    </a:cubicBezTo>
                    <a:cubicBezTo>
                      <a:pt x="12" y="201"/>
                      <a:pt x="12" y="201"/>
                      <a:pt x="12" y="201"/>
                    </a:cubicBezTo>
                    <a:cubicBezTo>
                      <a:pt x="12" y="201"/>
                      <a:pt x="12" y="200"/>
                      <a:pt x="12" y="200"/>
                    </a:cubicBezTo>
                    <a:cubicBezTo>
                      <a:pt x="12" y="200"/>
                      <a:pt x="12" y="200"/>
                      <a:pt x="12" y="200"/>
                    </a:cubicBezTo>
                    <a:cubicBezTo>
                      <a:pt x="13" y="200"/>
                      <a:pt x="13" y="200"/>
                      <a:pt x="13" y="200"/>
                    </a:cubicBezTo>
                    <a:cubicBezTo>
                      <a:pt x="13" y="200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3" y="201"/>
                      <a:pt x="13" y="201"/>
                      <a:pt x="13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5" y="200"/>
                    </a:cubicBezTo>
                    <a:cubicBezTo>
                      <a:pt x="15" y="200"/>
                      <a:pt x="15" y="201"/>
                      <a:pt x="15" y="201"/>
                    </a:cubicBezTo>
                    <a:cubicBezTo>
                      <a:pt x="15" y="201"/>
                      <a:pt x="15" y="201"/>
                      <a:pt x="16" y="201"/>
                    </a:cubicBezTo>
                    <a:cubicBezTo>
                      <a:pt x="16" y="201"/>
                      <a:pt x="16" y="200"/>
                      <a:pt x="16" y="200"/>
                    </a:cubicBezTo>
                    <a:cubicBezTo>
                      <a:pt x="16" y="200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1"/>
                    </a:cubicBezTo>
                    <a:cubicBezTo>
                      <a:pt x="16" y="201"/>
                      <a:pt x="16" y="201"/>
                      <a:pt x="16" y="202"/>
                    </a:cubicBezTo>
                    <a:cubicBezTo>
                      <a:pt x="16" y="202"/>
                      <a:pt x="16" y="202"/>
                      <a:pt x="16" y="202"/>
                    </a:cubicBezTo>
                    <a:cubicBezTo>
                      <a:pt x="16" y="202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6" y="203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4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17" y="205"/>
                      <a:pt x="17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5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6"/>
                    </a:cubicBezTo>
                    <a:cubicBezTo>
                      <a:pt x="16" y="206"/>
                      <a:pt x="16" y="206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6" y="207"/>
                      <a:pt x="16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4" y="208"/>
                      <a:pt x="14" y="208"/>
                      <a:pt x="14" y="208"/>
                    </a:cubicBezTo>
                    <a:cubicBezTo>
                      <a:pt x="15" y="209"/>
                      <a:pt x="15" y="209"/>
                      <a:pt x="16" y="209"/>
                    </a:cubicBezTo>
                    <a:cubicBezTo>
                      <a:pt x="16" y="210"/>
                      <a:pt x="16" y="210"/>
                      <a:pt x="16" y="210"/>
                    </a:cubicBezTo>
                    <a:cubicBezTo>
                      <a:pt x="16" y="211"/>
                      <a:pt x="16" y="211"/>
                      <a:pt x="16" y="211"/>
                    </a:cubicBezTo>
                    <a:cubicBezTo>
                      <a:pt x="16" y="211"/>
                      <a:pt x="16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5" y="211"/>
                      <a:pt x="15" y="211"/>
                      <a:pt x="15" y="211"/>
                    </a:cubicBezTo>
                    <a:cubicBezTo>
                      <a:pt x="16" y="211"/>
                      <a:pt x="16" y="211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3"/>
                      <a:pt x="16" y="213"/>
                      <a:pt x="16" y="213"/>
                    </a:cubicBezTo>
                    <a:cubicBezTo>
                      <a:pt x="16" y="213"/>
                      <a:pt x="15" y="213"/>
                      <a:pt x="15" y="213"/>
                    </a:cubicBezTo>
                    <a:cubicBezTo>
                      <a:pt x="15" y="213"/>
                      <a:pt x="15" y="213"/>
                      <a:pt x="15" y="213"/>
                    </a:cubicBezTo>
                    <a:cubicBezTo>
                      <a:pt x="15" y="213"/>
                      <a:pt x="14" y="213"/>
                      <a:pt x="14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4" y="214"/>
                      <a:pt x="14" y="214"/>
                      <a:pt x="14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5"/>
                    </a:cubicBezTo>
                    <a:cubicBezTo>
                      <a:pt x="15" y="215"/>
                      <a:pt x="15" y="215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4" y="216"/>
                      <a:pt x="14" y="216"/>
                      <a:pt x="14" y="216"/>
                    </a:cubicBezTo>
                    <a:cubicBezTo>
                      <a:pt x="13" y="216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5"/>
                      <a:pt x="12" y="215"/>
                    </a:cubicBezTo>
                    <a:cubicBezTo>
                      <a:pt x="12" y="215"/>
                      <a:pt x="12" y="215"/>
                      <a:pt x="12" y="215"/>
                    </a:cubicBezTo>
                    <a:cubicBezTo>
                      <a:pt x="12" y="215"/>
                      <a:pt x="12" y="216"/>
                      <a:pt x="12" y="216"/>
                    </a:cubicBezTo>
                    <a:cubicBezTo>
                      <a:pt x="12" y="216"/>
                      <a:pt x="12" y="216"/>
                      <a:pt x="12" y="215"/>
                    </a:cubicBezTo>
                    <a:cubicBezTo>
                      <a:pt x="11" y="215"/>
                      <a:pt x="11" y="215"/>
                      <a:pt x="11" y="215"/>
                    </a:cubicBezTo>
                    <a:cubicBezTo>
                      <a:pt x="10" y="215"/>
                      <a:pt x="10" y="215"/>
                      <a:pt x="10" y="214"/>
                    </a:cubicBezTo>
                    <a:close/>
                    <a:moveTo>
                      <a:pt x="60" y="40"/>
                    </a:move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59" y="41"/>
                      <a:pt x="59" y="41"/>
                    </a:cubicBezTo>
                    <a:cubicBezTo>
                      <a:pt x="59" y="41"/>
                      <a:pt x="58" y="41"/>
                      <a:pt x="58" y="41"/>
                    </a:cubicBezTo>
                    <a:cubicBezTo>
                      <a:pt x="58" y="41"/>
                      <a:pt x="57" y="41"/>
                      <a:pt x="57" y="41"/>
                    </a:cubicBezTo>
                    <a:cubicBezTo>
                      <a:pt x="57" y="41"/>
                      <a:pt x="56" y="41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39"/>
                      <a:pt x="55" y="39"/>
                    </a:cubicBezTo>
                    <a:cubicBezTo>
                      <a:pt x="56" y="39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7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7"/>
                      <a:pt x="55" y="35"/>
                      <a:pt x="55" y="35"/>
                    </a:cubicBezTo>
                    <a:cubicBezTo>
                      <a:pt x="55" y="35"/>
                      <a:pt x="54" y="34"/>
                      <a:pt x="54" y="34"/>
                    </a:cubicBezTo>
                    <a:cubicBezTo>
                      <a:pt x="54" y="34"/>
                      <a:pt x="54" y="33"/>
                      <a:pt x="54" y="33"/>
                    </a:cubicBezTo>
                    <a:cubicBezTo>
                      <a:pt x="54" y="33"/>
                      <a:pt x="54" y="32"/>
                      <a:pt x="54" y="32"/>
                    </a:cubicBezTo>
                    <a:cubicBezTo>
                      <a:pt x="54" y="32"/>
                      <a:pt x="53" y="31"/>
                      <a:pt x="53" y="31"/>
                    </a:cubicBezTo>
                    <a:cubicBezTo>
                      <a:pt x="53" y="31"/>
                      <a:pt x="53" y="29"/>
                      <a:pt x="53" y="29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1" y="26"/>
                      <a:pt x="51" y="26"/>
                    </a:cubicBezTo>
                    <a:cubicBezTo>
                      <a:pt x="51" y="26"/>
                      <a:pt x="51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1" y="24"/>
                    </a:cubicBezTo>
                    <a:cubicBezTo>
                      <a:pt x="51" y="23"/>
                      <a:pt x="51" y="23"/>
                      <a:pt x="50" y="23"/>
                    </a:cubicBezTo>
                    <a:cubicBezTo>
                      <a:pt x="50" y="23"/>
                      <a:pt x="49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50" y="22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49" y="20"/>
                      <a:pt x="49" y="20"/>
                    </a:cubicBezTo>
                    <a:cubicBezTo>
                      <a:pt x="49" y="20"/>
                      <a:pt x="50" y="19"/>
                      <a:pt x="50" y="19"/>
                    </a:cubicBezTo>
                    <a:cubicBezTo>
                      <a:pt x="50" y="19"/>
                      <a:pt x="51" y="19"/>
                      <a:pt x="51" y="19"/>
                    </a:cubicBezTo>
                    <a:cubicBezTo>
                      <a:pt x="51" y="19"/>
                      <a:pt x="51" y="18"/>
                      <a:pt x="51" y="18"/>
                    </a:cubicBezTo>
                    <a:cubicBezTo>
                      <a:pt x="51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1" y="15"/>
                      <a:pt x="51" y="15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1" y="14"/>
                      <a:pt x="50" y="14"/>
                    </a:cubicBezTo>
                    <a:cubicBezTo>
                      <a:pt x="50" y="13"/>
                      <a:pt x="49" y="12"/>
                      <a:pt x="49" y="12"/>
                    </a:cubicBezTo>
                    <a:cubicBezTo>
                      <a:pt x="49" y="12"/>
                      <a:pt x="48" y="11"/>
                      <a:pt x="48" y="11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6" y="4"/>
                      <a:pt x="46" y="4"/>
                    </a:cubicBezTo>
                    <a:cubicBezTo>
                      <a:pt x="46" y="4"/>
                      <a:pt x="45" y="4"/>
                      <a:pt x="45" y="4"/>
                    </a:cubicBezTo>
                    <a:cubicBezTo>
                      <a:pt x="45" y="4"/>
                      <a:pt x="45" y="3"/>
                      <a:pt x="45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1"/>
                      <a:pt x="44" y="1"/>
                      <a:pt x="44" y="1"/>
                    </a:cubicBezTo>
                    <a:cubicBezTo>
                      <a:pt x="44" y="1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3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2" y="3"/>
                      <a:pt x="42" y="4"/>
                      <a:pt x="42" y="4"/>
                    </a:cubicBezTo>
                    <a:cubicBezTo>
                      <a:pt x="42" y="4"/>
                      <a:pt x="42" y="5"/>
                      <a:pt x="42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9" y="7"/>
                      <a:pt x="39" y="8"/>
                    </a:cubicBezTo>
                    <a:cubicBezTo>
                      <a:pt x="39" y="8"/>
                      <a:pt x="39" y="8"/>
                      <a:pt x="38" y="8"/>
                    </a:cubicBezTo>
                    <a:cubicBezTo>
                      <a:pt x="38" y="8"/>
                      <a:pt x="38" y="9"/>
                      <a:pt x="38" y="9"/>
                    </a:cubicBezTo>
                    <a:cubicBezTo>
                      <a:pt x="38" y="10"/>
                      <a:pt x="38" y="12"/>
                      <a:pt x="38" y="12"/>
                    </a:cubicBezTo>
                    <a:cubicBezTo>
                      <a:pt x="39" y="12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4"/>
                    </a:cubicBezTo>
                    <a:cubicBezTo>
                      <a:pt x="39" y="14"/>
                      <a:pt x="39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7"/>
                      <a:pt x="40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0" y="20"/>
                      <a:pt x="40" y="20"/>
                    </a:cubicBezTo>
                    <a:cubicBezTo>
                      <a:pt x="40" y="20"/>
                      <a:pt x="40" y="21"/>
                      <a:pt x="40" y="21"/>
                    </a:cubicBezTo>
                    <a:cubicBezTo>
                      <a:pt x="40" y="21"/>
                      <a:pt x="40" y="22"/>
                      <a:pt x="40" y="22"/>
                    </a:cubicBezTo>
                    <a:cubicBezTo>
                      <a:pt x="40" y="22"/>
                      <a:pt x="40" y="23"/>
                      <a:pt x="40" y="23"/>
                    </a:cubicBezTo>
                    <a:cubicBezTo>
                      <a:pt x="40" y="23"/>
                      <a:pt x="39" y="24"/>
                      <a:pt x="39" y="24"/>
                    </a:cubicBezTo>
                    <a:cubicBezTo>
                      <a:pt x="39" y="24"/>
                      <a:pt x="39" y="25"/>
                      <a:pt x="40" y="25"/>
                    </a:cubicBezTo>
                    <a:cubicBezTo>
                      <a:pt x="40" y="25"/>
                      <a:pt x="40" y="25"/>
                      <a:pt x="40" y="26"/>
                    </a:cubicBezTo>
                    <a:cubicBezTo>
                      <a:pt x="40" y="26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30"/>
                      <a:pt x="40" y="31"/>
                      <a:pt x="40" y="31"/>
                    </a:cubicBezTo>
                    <a:cubicBezTo>
                      <a:pt x="40" y="31"/>
                      <a:pt x="40" y="31"/>
                      <a:pt x="40" y="32"/>
                    </a:cubicBezTo>
                    <a:cubicBezTo>
                      <a:pt x="40" y="32"/>
                      <a:pt x="40" y="33"/>
                      <a:pt x="40" y="33"/>
                    </a:cubicBezTo>
                    <a:cubicBezTo>
                      <a:pt x="40" y="33"/>
                      <a:pt x="40" y="34"/>
                      <a:pt x="40" y="34"/>
                    </a:cubicBezTo>
                    <a:cubicBezTo>
                      <a:pt x="40" y="34"/>
                      <a:pt x="40" y="35"/>
                      <a:pt x="39" y="35"/>
                    </a:cubicBezTo>
                    <a:cubicBezTo>
                      <a:pt x="39" y="35"/>
                      <a:pt x="39" y="35"/>
                      <a:pt x="39" y="36"/>
                    </a:cubicBezTo>
                    <a:cubicBezTo>
                      <a:pt x="39" y="36"/>
                      <a:pt x="39" y="37"/>
                      <a:pt x="39" y="37"/>
                    </a:cubicBezTo>
                    <a:cubicBezTo>
                      <a:pt x="39" y="37"/>
                      <a:pt x="39" y="38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2"/>
                    </a:cubicBezTo>
                    <a:cubicBezTo>
                      <a:pt x="39" y="42"/>
                      <a:pt x="38" y="42"/>
                      <a:pt x="38" y="42"/>
                    </a:cubicBezTo>
                    <a:cubicBezTo>
                      <a:pt x="38" y="42"/>
                      <a:pt x="38" y="43"/>
                      <a:pt x="37" y="43"/>
                    </a:cubicBezTo>
                    <a:cubicBezTo>
                      <a:pt x="37" y="43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3"/>
                    </a:cubicBezTo>
                    <a:cubicBezTo>
                      <a:pt x="37" y="43"/>
                      <a:pt x="37" y="43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5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6"/>
                      <a:pt x="38" y="47"/>
                      <a:pt x="38" y="47"/>
                    </a:cubicBezTo>
                    <a:cubicBezTo>
                      <a:pt x="38" y="47"/>
                      <a:pt x="37" y="48"/>
                      <a:pt x="37" y="48"/>
                    </a:cubicBezTo>
                    <a:cubicBezTo>
                      <a:pt x="37" y="48"/>
                      <a:pt x="37" y="49"/>
                      <a:pt x="37" y="49"/>
                    </a:cubicBezTo>
                    <a:cubicBezTo>
                      <a:pt x="37" y="49"/>
                      <a:pt x="37" y="50"/>
                      <a:pt x="37" y="50"/>
                    </a:cubicBezTo>
                    <a:cubicBezTo>
                      <a:pt x="37" y="50"/>
                      <a:pt x="37" y="51"/>
                      <a:pt x="37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7" y="56"/>
                    </a:cubicBezTo>
                    <a:cubicBezTo>
                      <a:pt x="37" y="56"/>
                      <a:pt x="37" y="56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8" y="57"/>
                      <a:pt x="38" y="57"/>
                      <a:pt x="38" y="58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7" y="58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60"/>
                      <a:pt x="38" y="60"/>
                    </a:cubicBezTo>
                    <a:cubicBezTo>
                      <a:pt x="38" y="60"/>
                      <a:pt x="37" y="61"/>
                      <a:pt x="37" y="61"/>
                    </a:cubicBezTo>
                    <a:cubicBezTo>
                      <a:pt x="37" y="61"/>
                      <a:pt x="36" y="61"/>
                      <a:pt x="36" y="61"/>
                    </a:cubicBezTo>
                    <a:cubicBezTo>
                      <a:pt x="36" y="61"/>
                      <a:pt x="36" y="62"/>
                      <a:pt x="36" y="62"/>
                    </a:cubicBezTo>
                    <a:cubicBezTo>
                      <a:pt x="36" y="62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4"/>
                      <a:pt x="36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35" y="71"/>
                      <a:pt x="35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5" y="72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35" y="73"/>
                      <a:pt x="35" y="74"/>
                      <a:pt x="35" y="74"/>
                    </a:cubicBezTo>
                    <a:cubicBezTo>
                      <a:pt x="35" y="74"/>
                      <a:pt x="34" y="74"/>
                      <a:pt x="34" y="74"/>
                    </a:cubicBezTo>
                    <a:cubicBezTo>
                      <a:pt x="34" y="74"/>
                      <a:pt x="34" y="75"/>
                      <a:pt x="34" y="75"/>
                    </a:cubicBezTo>
                    <a:cubicBezTo>
                      <a:pt x="34" y="75"/>
                      <a:pt x="34" y="76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6"/>
                      <a:pt x="34" y="77"/>
                      <a:pt x="34" y="77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4" y="77"/>
                      <a:pt x="34" y="78"/>
                      <a:pt x="34" y="78"/>
                    </a:cubicBezTo>
                    <a:cubicBezTo>
                      <a:pt x="34" y="78"/>
                      <a:pt x="33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2" y="81"/>
                    </a:cubicBezTo>
                    <a:cubicBezTo>
                      <a:pt x="32" y="81"/>
                      <a:pt x="32" y="84"/>
                      <a:pt x="32" y="84"/>
                    </a:cubicBezTo>
                    <a:cubicBezTo>
                      <a:pt x="32" y="84"/>
                      <a:pt x="32" y="85"/>
                      <a:pt x="32" y="85"/>
                    </a:cubicBezTo>
                    <a:cubicBezTo>
                      <a:pt x="32" y="85"/>
                      <a:pt x="31" y="86"/>
                      <a:pt x="31" y="86"/>
                    </a:cubicBezTo>
                    <a:cubicBezTo>
                      <a:pt x="31" y="86"/>
                      <a:pt x="32" y="86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8"/>
                      <a:pt x="30" y="88"/>
                      <a:pt x="30" y="88"/>
                    </a:cubicBezTo>
                    <a:cubicBezTo>
                      <a:pt x="30" y="88"/>
                      <a:pt x="30" y="88"/>
                      <a:pt x="30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89"/>
                      <a:pt x="30" y="89"/>
                      <a:pt x="30" y="90"/>
                    </a:cubicBezTo>
                    <a:cubicBezTo>
                      <a:pt x="30" y="90"/>
                      <a:pt x="30" y="91"/>
                      <a:pt x="30" y="91"/>
                    </a:cubicBezTo>
                    <a:cubicBezTo>
                      <a:pt x="30" y="91"/>
                      <a:pt x="31" y="91"/>
                      <a:pt x="31" y="91"/>
                    </a:cubicBezTo>
                    <a:cubicBezTo>
                      <a:pt x="31" y="91"/>
                      <a:pt x="32" y="92"/>
                      <a:pt x="32" y="92"/>
                    </a:cubicBezTo>
                    <a:cubicBezTo>
                      <a:pt x="32" y="92"/>
                      <a:pt x="32" y="93"/>
                      <a:pt x="32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1" y="93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2" y="96"/>
                      <a:pt x="3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31" y="97"/>
                      <a:pt x="31" y="97"/>
                    </a:cubicBezTo>
                    <a:cubicBezTo>
                      <a:pt x="31" y="97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4"/>
                      <a:pt x="29" y="106"/>
                      <a:pt x="29" y="107"/>
                    </a:cubicBezTo>
                    <a:cubicBezTo>
                      <a:pt x="29" y="108"/>
                      <a:pt x="29" y="109"/>
                      <a:pt x="29" y="109"/>
                    </a:cubicBezTo>
                    <a:cubicBezTo>
                      <a:pt x="30" y="110"/>
                      <a:pt x="30" y="112"/>
                      <a:pt x="30" y="113"/>
                    </a:cubicBezTo>
                    <a:cubicBezTo>
                      <a:pt x="30" y="114"/>
                      <a:pt x="30" y="115"/>
                      <a:pt x="30" y="116"/>
                    </a:cubicBezTo>
                    <a:cubicBezTo>
                      <a:pt x="30" y="116"/>
                      <a:pt x="30" y="117"/>
                      <a:pt x="30" y="117"/>
                    </a:cubicBezTo>
                    <a:cubicBezTo>
                      <a:pt x="30" y="118"/>
                      <a:pt x="30" y="119"/>
                      <a:pt x="30" y="120"/>
                    </a:cubicBezTo>
                    <a:cubicBezTo>
                      <a:pt x="30" y="120"/>
                      <a:pt x="30" y="120"/>
                      <a:pt x="30" y="121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2"/>
                      <a:pt x="29" y="122"/>
                      <a:pt x="29" y="122"/>
                    </a:cubicBezTo>
                    <a:cubicBezTo>
                      <a:pt x="29" y="122"/>
                      <a:pt x="28" y="122"/>
                      <a:pt x="28" y="123"/>
                    </a:cubicBezTo>
                    <a:cubicBezTo>
                      <a:pt x="28" y="123"/>
                      <a:pt x="28" y="124"/>
                      <a:pt x="29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29" y="124"/>
                      <a:pt x="29" y="125"/>
                      <a:pt x="29" y="125"/>
                    </a:cubicBezTo>
                    <a:cubicBezTo>
                      <a:pt x="29" y="125"/>
                      <a:pt x="29" y="126"/>
                      <a:pt x="29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6"/>
                      <a:pt x="29" y="127"/>
                      <a:pt x="29" y="127"/>
                    </a:cubicBezTo>
                    <a:cubicBezTo>
                      <a:pt x="29" y="127"/>
                      <a:pt x="29" y="127"/>
                      <a:pt x="29" y="128"/>
                    </a:cubicBezTo>
                    <a:cubicBezTo>
                      <a:pt x="29" y="128"/>
                      <a:pt x="28" y="128"/>
                      <a:pt x="28" y="128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30"/>
                      <a:pt x="27" y="131"/>
                      <a:pt x="27" y="131"/>
                    </a:cubicBezTo>
                    <a:cubicBezTo>
                      <a:pt x="27" y="131"/>
                      <a:pt x="27" y="131"/>
                      <a:pt x="27" y="132"/>
                    </a:cubicBezTo>
                    <a:cubicBezTo>
                      <a:pt x="27" y="132"/>
                      <a:pt x="27" y="132"/>
                      <a:pt x="27" y="133"/>
                    </a:cubicBezTo>
                    <a:cubicBezTo>
                      <a:pt x="27" y="133"/>
                      <a:pt x="26" y="134"/>
                      <a:pt x="26" y="134"/>
                    </a:cubicBezTo>
                    <a:cubicBezTo>
                      <a:pt x="26" y="134"/>
                      <a:pt x="26" y="136"/>
                      <a:pt x="26" y="136"/>
                    </a:cubicBezTo>
                    <a:cubicBezTo>
                      <a:pt x="26" y="136"/>
                      <a:pt x="26" y="137"/>
                      <a:pt x="26" y="137"/>
                    </a:cubicBezTo>
                    <a:cubicBezTo>
                      <a:pt x="26" y="138"/>
                      <a:pt x="25" y="138"/>
                      <a:pt x="25" y="138"/>
                    </a:cubicBezTo>
                    <a:cubicBezTo>
                      <a:pt x="25" y="139"/>
                      <a:pt x="25" y="140"/>
                      <a:pt x="25" y="140"/>
                    </a:cubicBezTo>
                    <a:cubicBezTo>
                      <a:pt x="25" y="140"/>
                      <a:pt x="24" y="141"/>
                      <a:pt x="24" y="141"/>
                    </a:cubicBezTo>
                    <a:cubicBezTo>
                      <a:pt x="24" y="142"/>
                      <a:pt x="23" y="142"/>
                      <a:pt x="23" y="142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3" y="145"/>
                      <a:pt x="23" y="146"/>
                      <a:pt x="22" y="146"/>
                    </a:cubicBezTo>
                    <a:cubicBezTo>
                      <a:pt x="22" y="146"/>
                      <a:pt x="22" y="147"/>
                      <a:pt x="21" y="147"/>
                    </a:cubicBezTo>
                    <a:cubicBezTo>
                      <a:pt x="21" y="147"/>
                      <a:pt x="21" y="149"/>
                      <a:pt x="21" y="149"/>
                    </a:cubicBezTo>
                    <a:cubicBezTo>
                      <a:pt x="21" y="150"/>
                      <a:pt x="21" y="150"/>
                      <a:pt x="21" y="151"/>
                    </a:cubicBezTo>
                    <a:cubicBezTo>
                      <a:pt x="20" y="151"/>
                      <a:pt x="20" y="152"/>
                      <a:pt x="20" y="152"/>
                    </a:cubicBezTo>
                    <a:cubicBezTo>
                      <a:pt x="20" y="152"/>
                      <a:pt x="20" y="153"/>
                      <a:pt x="20" y="153"/>
                    </a:cubicBezTo>
                    <a:cubicBezTo>
                      <a:pt x="20" y="153"/>
                      <a:pt x="19" y="154"/>
                      <a:pt x="19" y="154"/>
                    </a:cubicBezTo>
                    <a:cubicBezTo>
                      <a:pt x="19" y="154"/>
                      <a:pt x="18" y="154"/>
                      <a:pt x="19" y="155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9" y="155"/>
                      <a:pt x="18" y="156"/>
                      <a:pt x="18" y="156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18" y="158"/>
                      <a:pt x="18" y="158"/>
                      <a:pt x="17" y="158"/>
                    </a:cubicBezTo>
                    <a:cubicBezTo>
                      <a:pt x="17" y="158"/>
                      <a:pt x="16" y="158"/>
                      <a:pt x="16" y="158"/>
                    </a:cubicBezTo>
                    <a:cubicBezTo>
                      <a:pt x="16" y="158"/>
                      <a:pt x="15" y="158"/>
                      <a:pt x="15" y="158"/>
                    </a:cubicBezTo>
                    <a:cubicBezTo>
                      <a:pt x="15" y="159"/>
                      <a:pt x="15" y="159"/>
                      <a:pt x="15" y="160"/>
                    </a:cubicBezTo>
                    <a:cubicBezTo>
                      <a:pt x="15" y="160"/>
                      <a:pt x="15" y="160"/>
                      <a:pt x="15" y="161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5" y="162"/>
                      <a:pt x="15" y="163"/>
                      <a:pt x="15" y="163"/>
                    </a:cubicBezTo>
                    <a:cubicBezTo>
                      <a:pt x="15" y="163"/>
                      <a:pt x="16" y="164"/>
                      <a:pt x="16" y="165"/>
                    </a:cubicBezTo>
                    <a:cubicBezTo>
                      <a:pt x="16" y="165"/>
                      <a:pt x="16" y="165"/>
                      <a:pt x="16" y="166"/>
                    </a:cubicBezTo>
                    <a:cubicBezTo>
                      <a:pt x="16" y="166"/>
                      <a:pt x="16" y="167"/>
                      <a:pt x="16" y="167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6" y="170"/>
                      <a:pt x="16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7" y="172"/>
                      <a:pt x="17" y="172"/>
                      <a:pt x="17" y="172"/>
                    </a:cubicBezTo>
                    <a:cubicBezTo>
                      <a:pt x="17" y="173"/>
                      <a:pt x="17" y="173"/>
                      <a:pt x="17" y="173"/>
                    </a:cubicBezTo>
                    <a:cubicBezTo>
                      <a:pt x="17" y="173"/>
                      <a:pt x="18" y="173"/>
                      <a:pt x="18" y="173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8" y="173"/>
                      <a:pt x="18" y="174"/>
                      <a:pt x="18" y="174"/>
                    </a:cubicBezTo>
                    <a:cubicBezTo>
                      <a:pt x="17" y="174"/>
                      <a:pt x="17" y="173"/>
                      <a:pt x="17" y="173"/>
                    </a:cubicBezTo>
                    <a:cubicBezTo>
                      <a:pt x="17" y="174"/>
                      <a:pt x="17" y="174"/>
                      <a:pt x="17" y="174"/>
                    </a:cubicBezTo>
                    <a:cubicBezTo>
                      <a:pt x="17" y="174"/>
                      <a:pt x="17" y="175"/>
                      <a:pt x="18" y="175"/>
                    </a:cubicBezTo>
                    <a:cubicBezTo>
                      <a:pt x="18" y="175"/>
                      <a:pt x="18" y="175"/>
                      <a:pt x="18" y="176"/>
                    </a:cubicBezTo>
                    <a:cubicBezTo>
                      <a:pt x="18" y="176"/>
                      <a:pt x="18" y="176"/>
                      <a:pt x="18" y="177"/>
                    </a:cubicBezTo>
                    <a:cubicBezTo>
                      <a:pt x="18" y="177"/>
                      <a:pt x="18" y="178"/>
                      <a:pt x="18" y="179"/>
                    </a:cubicBezTo>
                    <a:cubicBezTo>
                      <a:pt x="18" y="179"/>
                      <a:pt x="18" y="179"/>
                      <a:pt x="17" y="180"/>
                    </a:cubicBezTo>
                    <a:cubicBezTo>
                      <a:pt x="17" y="180"/>
                      <a:pt x="17" y="180"/>
                      <a:pt x="17" y="181"/>
                    </a:cubicBezTo>
                    <a:cubicBezTo>
                      <a:pt x="17" y="181"/>
                      <a:pt x="17" y="181"/>
                      <a:pt x="17" y="182"/>
                    </a:cubicBezTo>
                    <a:cubicBezTo>
                      <a:pt x="17" y="182"/>
                      <a:pt x="17" y="182"/>
                      <a:pt x="17" y="182"/>
                    </a:cubicBezTo>
                    <a:cubicBezTo>
                      <a:pt x="17" y="182"/>
                      <a:pt x="17" y="183"/>
                      <a:pt x="17" y="183"/>
                    </a:cubicBezTo>
                    <a:cubicBezTo>
                      <a:pt x="17" y="183"/>
                      <a:pt x="16" y="182"/>
                      <a:pt x="16" y="182"/>
                    </a:cubicBezTo>
                    <a:cubicBezTo>
                      <a:pt x="16" y="182"/>
                      <a:pt x="16" y="183"/>
                      <a:pt x="16" y="183"/>
                    </a:cubicBezTo>
                    <a:cubicBezTo>
                      <a:pt x="16" y="183"/>
                      <a:pt x="15" y="183"/>
                      <a:pt x="15" y="183"/>
                    </a:cubicBezTo>
                    <a:cubicBezTo>
                      <a:pt x="15" y="183"/>
                      <a:pt x="15" y="184"/>
                      <a:pt x="15" y="184"/>
                    </a:cubicBezTo>
                    <a:cubicBezTo>
                      <a:pt x="15" y="184"/>
                      <a:pt x="15" y="184"/>
                      <a:pt x="15" y="184"/>
                    </a:cubicBezTo>
                    <a:cubicBezTo>
                      <a:pt x="15" y="185"/>
                      <a:pt x="15" y="185"/>
                      <a:pt x="15" y="185"/>
                    </a:cubicBezTo>
                    <a:cubicBezTo>
                      <a:pt x="15" y="185"/>
                      <a:pt x="14" y="186"/>
                      <a:pt x="14" y="186"/>
                    </a:cubicBezTo>
                    <a:cubicBezTo>
                      <a:pt x="14" y="186"/>
                      <a:pt x="14" y="188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4" y="189"/>
                      <a:pt x="14" y="189"/>
                    </a:cubicBezTo>
                    <a:cubicBezTo>
                      <a:pt x="14" y="189"/>
                      <a:pt x="14" y="190"/>
                      <a:pt x="13" y="190"/>
                    </a:cubicBezTo>
                    <a:cubicBezTo>
                      <a:pt x="13" y="190"/>
                      <a:pt x="14" y="191"/>
                      <a:pt x="14" y="191"/>
                    </a:cubicBezTo>
                    <a:cubicBezTo>
                      <a:pt x="14" y="191"/>
                      <a:pt x="13" y="191"/>
                      <a:pt x="13" y="191"/>
                    </a:cubicBezTo>
                    <a:cubicBezTo>
                      <a:pt x="13" y="192"/>
                      <a:pt x="14" y="192"/>
                      <a:pt x="13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3" y="192"/>
                      <a:pt x="13" y="194"/>
                      <a:pt x="13" y="194"/>
                    </a:cubicBezTo>
                    <a:cubicBezTo>
                      <a:pt x="13" y="194"/>
                      <a:pt x="13" y="194"/>
                      <a:pt x="13" y="194"/>
                    </a:cubicBezTo>
                    <a:cubicBezTo>
                      <a:pt x="13" y="195"/>
                      <a:pt x="13" y="195"/>
                      <a:pt x="13" y="195"/>
                    </a:cubicBezTo>
                    <a:cubicBezTo>
                      <a:pt x="14" y="195"/>
                      <a:pt x="14" y="196"/>
                      <a:pt x="14" y="197"/>
                    </a:cubicBezTo>
                    <a:cubicBezTo>
                      <a:pt x="14" y="197"/>
                      <a:pt x="14" y="197"/>
                      <a:pt x="14" y="197"/>
                    </a:cubicBezTo>
                    <a:cubicBezTo>
                      <a:pt x="14" y="198"/>
                      <a:pt x="14" y="198"/>
                      <a:pt x="14" y="198"/>
                    </a:cubicBezTo>
                    <a:cubicBezTo>
                      <a:pt x="14" y="198"/>
                      <a:pt x="15" y="198"/>
                      <a:pt x="15" y="198"/>
                    </a:cubicBezTo>
                    <a:cubicBezTo>
                      <a:pt x="15" y="198"/>
                      <a:pt x="15" y="199"/>
                      <a:pt x="15" y="199"/>
                    </a:cubicBezTo>
                    <a:cubicBezTo>
                      <a:pt x="15" y="199"/>
                      <a:pt x="15" y="199"/>
                      <a:pt x="15" y="199"/>
                    </a:cubicBezTo>
                    <a:cubicBezTo>
                      <a:pt x="14" y="199"/>
                      <a:pt x="14" y="200"/>
                      <a:pt x="14" y="200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6" y="200"/>
                      <a:pt x="16" y="200"/>
                      <a:pt x="17" y="200"/>
                    </a:cubicBezTo>
                    <a:cubicBezTo>
                      <a:pt x="17" y="200"/>
                      <a:pt x="18" y="200"/>
                      <a:pt x="18" y="200"/>
                    </a:cubicBezTo>
                    <a:cubicBezTo>
                      <a:pt x="18" y="200"/>
                      <a:pt x="18" y="200"/>
                      <a:pt x="18" y="200"/>
                    </a:cubicBezTo>
                    <a:cubicBezTo>
                      <a:pt x="18" y="200"/>
                      <a:pt x="19" y="200"/>
                      <a:pt x="19" y="200"/>
                    </a:cubicBezTo>
                    <a:cubicBezTo>
                      <a:pt x="19" y="200"/>
                      <a:pt x="19" y="199"/>
                      <a:pt x="19" y="199"/>
                    </a:cubicBezTo>
                    <a:cubicBezTo>
                      <a:pt x="19" y="199"/>
                      <a:pt x="19" y="199"/>
                      <a:pt x="19" y="199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19" y="198"/>
                      <a:pt x="20" y="198"/>
                      <a:pt x="20" y="198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0" y="197"/>
                      <a:pt x="20" y="197"/>
                      <a:pt x="20" y="197"/>
                    </a:cubicBezTo>
                    <a:cubicBezTo>
                      <a:pt x="21" y="197"/>
                      <a:pt x="21" y="198"/>
                      <a:pt x="21" y="198"/>
                    </a:cubicBezTo>
                    <a:cubicBezTo>
                      <a:pt x="21" y="198"/>
                      <a:pt x="21" y="198"/>
                      <a:pt x="21" y="198"/>
                    </a:cubicBezTo>
                    <a:cubicBezTo>
                      <a:pt x="22" y="198"/>
                      <a:pt x="22" y="199"/>
                      <a:pt x="22" y="199"/>
                    </a:cubicBezTo>
                    <a:cubicBezTo>
                      <a:pt x="22" y="199"/>
                      <a:pt x="22" y="199"/>
                      <a:pt x="22" y="200"/>
                    </a:cubicBezTo>
                    <a:cubicBezTo>
                      <a:pt x="22" y="200"/>
                      <a:pt x="21" y="200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1" y="202"/>
                      <a:pt x="21" y="202"/>
                      <a:pt x="22" y="202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3" y="202"/>
                      <a:pt x="23" y="202"/>
                      <a:pt x="23" y="202"/>
                    </a:cubicBezTo>
                    <a:cubicBezTo>
                      <a:pt x="24" y="202"/>
                      <a:pt x="24" y="202"/>
                      <a:pt x="24" y="202"/>
                    </a:cubicBezTo>
                    <a:cubicBezTo>
                      <a:pt x="23" y="203"/>
                      <a:pt x="23" y="203"/>
                      <a:pt x="23" y="204"/>
                    </a:cubicBezTo>
                    <a:cubicBezTo>
                      <a:pt x="23" y="204"/>
                      <a:pt x="23" y="204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5"/>
                    </a:cubicBezTo>
                    <a:cubicBezTo>
                      <a:pt x="23" y="205"/>
                      <a:pt x="23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3" y="206"/>
                      <a:pt x="23" y="205"/>
                      <a:pt x="23" y="205"/>
                    </a:cubicBezTo>
                    <a:cubicBezTo>
                      <a:pt x="23" y="205"/>
                      <a:pt x="23" y="205"/>
                      <a:pt x="23" y="204"/>
                    </a:cubicBezTo>
                    <a:cubicBezTo>
                      <a:pt x="23" y="204"/>
                      <a:pt x="23" y="204"/>
                      <a:pt x="23" y="204"/>
                    </a:cubicBezTo>
                    <a:cubicBezTo>
                      <a:pt x="22" y="204"/>
                      <a:pt x="22" y="204"/>
                      <a:pt x="22" y="204"/>
                    </a:cubicBezTo>
                    <a:cubicBezTo>
                      <a:pt x="21" y="204"/>
                      <a:pt x="21" y="204"/>
                      <a:pt x="21" y="204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1" y="206"/>
                      <a:pt x="21" y="206"/>
                      <a:pt x="22" y="206"/>
                    </a:cubicBezTo>
                    <a:cubicBezTo>
                      <a:pt x="22" y="206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2" y="207"/>
                      <a:pt x="22" y="207"/>
                      <a:pt x="22" y="208"/>
                    </a:cubicBezTo>
                    <a:cubicBezTo>
                      <a:pt x="22" y="207"/>
                      <a:pt x="22" y="207"/>
                      <a:pt x="22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7"/>
                      <a:pt x="21" y="207"/>
                    </a:cubicBezTo>
                    <a:cubicBezTo>
                      <a:pt x="21" y="207"/>
                      <a:pt x="21" y="208"/>
                      <a:pt x="21" y="208"/>
                    </a:cubicBezTo>
                    <a:cubicBezTo>
                      <a:pt x="21" y="208"/>
                      <a:pt x="21" y="208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1" y="209"/>
                      <a:pt x="21" y="209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0"/>
                    </a:cubicBezTo>
                    <a:cubicBezTo>
                      <a:pt x="21" y="210"/>
                      <a:pt x="21" y="210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1"/>
                      <a:pt x="21" y="211"/>
                    </a:cubicBezTo>
                    <a:cubicBezTo>
                      <a:pt x="21" y="211"/>
                      <a:pt x="21" y="212"/>
                      <a:pt x="21" y="212"/>
                    </a:cubicBezTo>
                    <a:cubicBezTo>
                      <a:pt x="21" y="212"/>
                      <a:pt x="21" y="212"/>
                      <a:pt x="21" y="212"/>
                    </a:cubicBezTo>
                    <a:cubicBezTo>
                      <a:pt x="20" y="212"/>
                      <a:pt x="20" y="212"/>
                      <a:pt x="20" y="212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4"/>
                      <a:pt x="20" y="214"/>
                    </a:cubicBezTo>
                    <a:cubicBezTo>
                      <a:pt x="20" y="214"/>
                      <a:pt x="20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5"/>
                      <a:pt x="19" y="215"/>
                    </a:cubicBezTo>
                    <a:cubicBezTo>
                      <a:pt x="19" y="215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6"/>
                      <a:pt x="19" y="216"/>
                    </a:cubicBezTo>
                    <a:cubicBezTo>
                      <a:pt x="19" y="216"/>
                      <a:pt x="19" y="217"/>
                      <a:pt x="19" y="217"/>
                    </a:cubicBezTo>
                    <a:cubicBezTo>
                      <a:pt x="19" y="217"/>
                      <a:pt x="20" y="217"/>
                      <a:pt x="20" y="217"/>
                    </a:cubicBezTo>
                    <a:cubicBezTo>
                      <a:pt x="20" y="217"/>
                      <a:pt x="20" y="217"/>
                      <a:pt x="20" y="217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0" y="218"/>
                      <a:pt x="20" y="218"/>
                      <a:pt x="19" y="218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19" y="219"/>
                      <a:pt x="19" y="219"/>
                      <a:pt x="19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1" y="219"/>
                      <a:pt x="21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19"/>
                      <a:pt x="20" y="219"/>
                    </a:cubicBezTo>
                    <a:cubicBezTo>
                      <a:pt x="20" y="219"/>
                      <a:pt x="20" y="220"/>
                      <a:pt x="20" y="220"/>
                    </a:cubicBezTo>
                    <a:cubicBezTo>
                      <a:pt x="20" y="220"/>
                      <a:pt x="19" y="220"/>
                      <a:pt x="19" y="220"/>
                    </a:cubicBezTo>
                    <a:cubicBezTo>
                      <a:pt x="19" y="220"/>
                      <a:pt x="19" y="220"/>
                      <a:pt x="19" y="220"/>
                    </a:cubicBezTo>
                    <a:cubicBezTo>
                      <a:pt x="19" y="220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9" y="221"/>
                      <a:pt x="19" y="220"/>
                      <a:pt x="19" y="220"/>
                    </a:cubicBezTo>
                    <a:cubicBezTo>
                      <a:pt x="19" y="220"/>
                      <a:pt x="18" y="220"/>
                      <a:pt x="18" y="220"/>
                    </a:cubicBezTo>
                    <a:cubicBezTo>
                      <a:pt x="18" y="220"/>
                      <a:pt x="18" y="220"/>
                      <a:pt x="18" y="220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1"/>
                      <a:pt x="18" y="221"/>
                      <a:pt x="18" y="221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7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19" y="224"/>
                      <a:pt x="19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1" y="225"/>
                    </a:cubicBezTo>
                    <a:cubicBezTo>
                      <a:pt x="21" y="226"/>
                      <a:pt x="21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6"/>
                      <a:pt x="22" y="226"/>
                    </a:cubicBezTo>
                    <a:cubicBezTo>
                      <a:pt x="22" y="226"/>
                      <a:pt x="22" y="225"/>
                      <a:pt x="22" y="225"/>
                    </a:cubicBezTo>
                    <a:cubicBezTo>
                      <a:pt x="22" y="225"/>
                      <a:pt x="22" y="226"/>
                      <a:pt x="22" y="226"/>
                    </a:cubicBezTo>
                    <a:cubicBezTo>
                      <a:pt x="23" y="226"/>
                      <a:pt x="23" y="226"/>
                      <a:pt x="23" y="226"/>
                    </a:cubicBezTo>
                    <a:cubicBezTo>
                      <a:pt x="23" y="226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22" y="227"/>
                      <a:pt x="22" y="228"/>
                      <a:pt x="22" y="228"/>
                    </a:cubicBezTo>
                    <a:cubicBezTo>
                      <a:pt x="22" y="228"/>
                      <a:pt x="22" y="228"/>
                      <a:pt x="22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0" y="230"/>
                      <a:pt x="20" y="230"/>
                      <a:pt x="20" y="230"/>
                    </a:cubicBezTo>
                    <a:cubicBezTo>
                      <a:pt x="20" y="230"/>
                      <a:pt x="19" y="230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9" y="231"/>
                    </a:cubicBezTo>
                    <a:cubicBezTo>
                      <a:pt x="19" y="231"/>
                      <a:pt x="19" y="231"/>
                      <a:pt x="18" y="231"/>
                    </a:cubicBezTo>
                    <a:cubicBezTo>
                      <a:pt x="18" y="231"/>
                      <a:pt x="18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1"/>
                    </a:cubicBezTo>
                    <a:cubicBezTo>
                      <a:pt x="17" y="231"/>
                      <a:pt x="17" y="231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2"/>
                      <a:pt x="17" y="232"/>
                    </a:cubicBezTo>
                    <a:cubicBezTo>
                      <a:pt x="17" y="232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33"/>
                      <a:pt x="17" y="233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7" y="234"/>
                      <a:pt x="17" y="234"/>
                      <a:pt x="17" y="234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9" y="234"/>
                      <a:pt x="19" y="234"/>
                      <a:pt x="19" y="235"/>
                    </a:cubicBezTo>
                    <a:cubicBezTo>
                      <a:pt x="19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0" y="235"/>
                      <a:pt x="20" y="235"/>
                      <a:pt x="20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5"/>
                      <a:pt x="21" y="235"/>
                      <a:pt x="21" y="235"/>
                    </a:cubicBezTo>
                    <a:cubicBezTo>
                      <a:pt x="21" y="236"/>
                      <a:pt x="21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20" y="236"/>
                      <a:pt x="20" y="236"/>
                      <a:pt x="20" y="236"/>
                    </a:cubicBezTo>
                    <a:cubicBezTo>
                      <a:pt x="19" y="236"/>
                      <a:pt x="19" y="235"/>
                      <a:pt x="19" y="235"/>
                    </a:cubicBezTo>
                    <a:cubicBezTo>
                      <a:pt x="19" y="235"/>
                      <a:pt x="18" y="235"/>
                      <a:pt x="18" y="235"/>
                    </a:cubicBezTo>
                    <a:cubicBezTo>
                      <a:pt x="18" y="234"/>
                      <a:pt x="18" y="234"/>
                      <a:pt x="18" y="234"/>
                    </a:cubicBezTo>
                    <a:cubicBezTo>
                      <a:pt x="18" y="234"/>
                      <a:pt x="17" y="234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6"/>
                      <a:pt x="17" y="236"/>
                      <a:pt x="17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6"/>
                    </a:cubicBezTo>
                    <a:cubicBezTo>
                      <a:pt x="16" y="236"/>
                      <a:pt x="16" y="236"/>
                      <a:pt x="16" y="237"/>
                    </a:cubicBezTo>
                    <a:cubicBezTo>
                      <a:pt x="16" y="237"/>
                      <a:pt x="16" y="237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8"/>
                      <a:pt x="16" y="238"/>
                      <a:pt x="16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38"/>
                      <a:pt x="17" y="238"/>
                      <a:pt x="17" y="238"/>
                    </a:cubicBezTo>
                    <a:cubicBezTo>
                      <a:pt x="17" y="238"/>
                      <a:pt x="17" y="237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8" y="238"/>
                      <a:pt x="18" y="238"/>
                      <a:pt x="18" y="238"/>
                    </a:cubicBezTo>
                    <a:cubicBezTo>
                      <a:pt x="18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16" y="239"/>
                      <a:pt x="16" y="239"/>
                      <a:pt x="16" y="239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6" y="240"/>
                      <a:pt x="16" y="240"/>
                    </a:cubicBezTo>
                    <a:cubicBezTo>
                      <a:pt x="16" y="240"/>
                      <a:pt x="15" y="240"/>
                      <a:pt x="15" y="241"/>
                    </a:cubicBezTo>
                    <a:cubicBezTo>
                      <a:pt x="15" y="241"/>
                      <a:pt x="15" y="242"/>
                      <a:pt x="15" y="243"/>
                    </a:cubicBezTo>
                    <a:cubicBezTo>
                      <a:pt x="15" y="243"/>
                      <a:pt x="15" y="243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5" y="243"/>
                      <a:pt x="15" y="243"/>
                      <a:pt x="16" y="243"/>
                    </a:cubicBezTo>
                    <a:cubicBezTo>
                      <a:pt x="16" y="243"/>
                      <a:pt x="16" y="242"/>
                      <a:pt x="16" y="242"/>
                    </a:cubicBezTo>
                    <a:cubicBezTo>
                      <a:pt x="16" y="242"/>
                      <a:pt x="16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2"/>
                      <a:pt x="17" y="242"/>
                    </a:cubicBezTo>
                    <a:cubicBezTo>
                      <a:pt x="17" y="242"/>
                      <a:pt x="17" y="243"/>
                      <a:pt x="16" y="243"/>
                    </a:cubicBezTo>
                    <a:cubicBezTo>
                      <a:pt x="16" y="243"/>
                      <a:pt x="16" y="243"/>
                      <a:pt x="16" y="244"/>
                    </a:cubicBezTo>
                    <a:cubicBezTo>
                      <a:pt x="16" y="244"/>
                      <a:pt x="16" y="244"/>
                      <a:pt x="15" y="244"/>
                    </a:cubicBezTo>
                    <a:cubicBezTo>
                      <a:pt x="15" y="245"/>
                      <a:pt x="15" y="245"/>
                      <a:pt x="15" y="245"/>
                    </a:cubicBezTo>
                    <a:cubicBezTo>
                      <a:pt x="15" y="245"/>
                      <a:pt x="14" y="246"/>
                      <a:pt x="14" y="246"/>
                    </a:cubicBezTo>
                    <a:cubicBezTo>
                      <a:pt x="14" y="246"/>
                      <a:pt x="14" y="247"/>
                      <a:pt x="14" y="247"/>
                    </a:cubicBezTo>
                    <a:cubicBezTo>
                      <a:pt x="14" y="247"/>
                      <a:pt x="14" y="247"/>
                      <a:pt x="13" y="247"/>
                    </a:cubicBezTo>
                    <a:cubicBezTo>
                      <a:pt x="13" y="247"/>
                      <a:pt x="13" y="247"/>
                      <a:pt x="13" y="247"/>
                    </a:cubicBezTo>
                    <a:cubicBezTo>
                      <a:pt x="13" y="246"/>
                      <a:pt x="13" y="246"/>
                      <a:pt x="14" y="246"/>
                    </a:cubicBezTo>
                    <a:cubicBezTo>
                      <a:pt x="14" y="246"/>
                      <a:pt x="14" y="245"/>
                      <a:pt x="14" y="245"/>
                    </a:cubicBezTo>
                    <a:cubicBezTo>
                      <a:pt x="14" y="245"/>
                      <a:pt x="14" y="245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4"/>
                      <a:pt x="14" y="244"/>
                    </a:cubicBezTo>
                    <a:cubicBezTo>
                      <a:pt x="14" y="244"/>
                      <a:pt x="14" y="243"/>
                      <a:pt x="14" y="243"/>
                    </a:cubicBezTo>
                    <a:cubicBezTo>
                      <a:pt x="14" y="243"/>
                      <a:pt x="13" y="243"/>
                      <a:pt x="13" y="243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3"/>
                      <a:pt x="13" y="243"/>
                    </a:cubicBezTo>
                    <a:cubicBezTo>
                      <a:pt x="13" y="243"/>
                      <a:pt x="13" y="243"/>
                      <a:pt x="13" y="243"/>
                    </a:cubicBezTo>
                    <a:cubicBezTo>
                      <a:pt x="13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2" y="243"/>
                      <a:pt x="12" y="243"/>
                      <a:pt x="12" y="243"/>
                    </a:cubicBezTo>
                    <a:cubicBezTo>
                      <a:pt x="13" y="243"/>
                      <a:pt x="13" y="243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2"/>
                      <a:pt x="13" y="242"/>
                      <a:pt x="13" y="242"/>
                    </a:cubicBezTo>
                    <a:cubicBezTo>
                      <a:pt x="13" y="241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2"/>
                    </a:cubicBezTo>
                    <a:cubicBezTo>
                      <a:pt x="12" y="242"/>
                      <a:pt x="12" y="242"/>
                      <a:pt x="12" y="241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12" y="241"/>
                      <a:pt x="13" y="240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39"/>
                      <a:pt x="13" y="239"/>
                      <a:pt x="13" y="240"/>
                    </a:cubicBezTo>
                    <a:cubicBezTo>
                      <a:pt x="13" y="240"/>
                      <a:pt x="13" y="240"/>
                      <a:pt x="13" y="240"/>
                    </a:cubicBezTo>
                    <a:cubicBezTo>
                      <a:pt x="13" y="240"/>
                      <a:pt x="14" y="240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4" y="239"/>
                      <a:pt x="14" y="239"/>
                      <a:pt x="14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3" y="239"/>
                      <a:pt x="13" y="239"/>
                    </a:cubicBezTo>
                    <a:cubicBezTo>
                      <a:pt x="13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2" y="239"/>
                      <a:pt x="12" y="239"/>
                    </a:cubicBezTo>
                    <a:cubicBezTo>
                      <a:pt x="12" y="239"/>
                      <a:pt x="11" y="239"/>
                      <a:pt x="11" y="239"/>
                    </a:cubicBezTo>
                    <a:cubicBezTo>
                      <a:pt x="11" y="239"/>
                      <a:pt x="11" y="238"/>
                      <a:pt x="11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9" y="240"/>
                      <a:pt x="9" y="240"/>
                    </a:cubicBezTo>
                    <a:cubicBezTo>
                      <a:pt x="9" y="240"/>
                      <a:pt x="9" y="240"/>
                      <a:pt x="10" y="241"/>
                    </a:cubicBezTo>
                    <a:cubicBezTo>
                      <a:pt x="9" y="241"/>
                      <a:pt x="9" y="241"/>
                      <a:pt x="9" y="241"/>
                    </a:cubicBezTo>
                    <a:cubicBezTo>
                      <a:pt x="9" y="241"/>
                      <a:pt x="9" y="240"/>
                      <a:pt x="9" y="240"/>
                    </a:cubicBezTo>
                    <a:cubicBezTo>
                      <a:pt x="9" y="240"/>
                      <a:pt x="8" y="240"/>
                      <a:pt x="8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7" y="240"/>
                      <a:pt x="7" y="240"/>
                    </a:cubicBezTo>
                    <a:cubicBezTo>
                      <a:pt x="7" y="240"/>
                      <a:pt x="6" y="240"/>
                      <a:pt x="6" y="240"/>
                    </a:cubicBezTo>
                    <a:cubicBezTo>
                      <a:pt x="6" y="240"/>
                      <a:pt x="5" y="240"/>
                      <a:pt x="5" y="240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5" y="241"/>
                      <a:pt x="6" y="242"/>
                      <a:pt x="6" y="242"/>
                    </a:cubicBezTo>
                    <a:cubicBezTo>
                      <a:pt x="5" y="242"/>
                      <a:pt x="5" y="242"/>
                      <a:pt x="5" y="242"/>
                    </a:cubicBezTo>
                    <a:cubicBezTo>
                      <a:pt x="5" y="242"/>
                      <a:pt x="6" y="243"/>
                      <a:pt x="6" y="243"/>
                    </a:cubicBezTo>
                    <a:cubicBezTo>
                      <a:pt x="6" y="243"/>
                      <a:pt x="6" y="242"/>
                      <a:pt x="6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1"/>
                      <a:pt x="7" y="241"/>
                      <a:pt x="8" y="241"/>
                    </a:cubicBezTo>
                    <a:cubicBezTo>
                      <a:pt x="8" y="241"/>
                      <a:pt x="8" y="242"/>
                      <a:pt x="7" y="242"/>
                    </a:cubicBezTo>
                    <a:cubicBezTo>
                      <a:pt x="7" y="242"/>
                      <a:pt x="7" y="242"/>
                      <a:pt x="7" y="242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7" y="243"/>
                      <a:pt x="7" y="243"/>
                      <a:pt x="7" y="243"/>
                    </a:cubicBezTo>
                    <a:cubicBezTo>
                      <a:pt x="6" y="243"/>
                      <a:pt x="6" y="243"/>
                      <a:pt x="6" y="243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6" y="244"/>
                      <a:pt x="6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3"/>
                      <a:pt x="5" y="244"/>
                      <a:pt x="5" y="244"/>
                    </a:cubicBezTo>
                    <a:cubicBezTo>
                      <a:pt x="5" y="244"/>
                      <a:pt x="5" y="244"/>
                      <a:pt x="5" y="244"/>
                    </a:cubicBezTo>
                    <a:cubicBezTo>
                      <a:pt x="5" y="244"/>
                      <a:pt x="4" y="244"/>
                      <a:pt x="4" y="245"/>
                    </a:cubicBezTo>
                    <a:cubicBezTo>
                      <a:pt x="4" y="245"/>
                      <a:pt x="4" y="245"/>
                      <a:pt x="4" y="245"/>
                    </a:cubicBezTo>
                    <a:cubicBezTo>
                      <a:pt x="4" y="245"/>
                      <a:pt x="4" y="245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6"/>
                      <a:pt x="3" y="246"/>
                      <a:pt x="3" y="246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3" y="247"/>
                    </a:cubicBezTo>
                    <a:cubicBezTo>
                      <a:pt x="3" y="247"/>
                      <a:pt x="3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1" y="248"/>
                      <a:pt x="1" y="249"/>
                      <a:pt x="1" y="249"/>
                    </a:cubicBezTo>
                    <a:cubicBezTo>
                      <a:pt x="1" y="249"/>
                      <a:pt x="1" y="249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50"/>
                      <a:pt x="2" y="250"/>
                      <a:pt x="2" y="250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2" y="251"/>
                      <a:pt x="3" y="251"/>
                      <a:pt x="3" y="251"/>
                    </a:cubicBezTo>
                    <a:cubicBezTo>
                      <a:pt x="3" y="251"/>
                      <a:pt x="3" y="251"/>
                      <a:pt x="4" y="250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3" y="249"/>
                      <a:pt x="3" y="249"/>
                      <a:pt x="3" y="249"/>
                    </a:cubicBezTo>
                    <a:cubicBezTo>
                      <a:pt x="2" y="249"/>
                      <a:pt x="2" y="249"/>
                      <a:pt x="2" y="248"/>
                    </a:cubicBezTo>
                    <a:cubicBezTo>
                      <a:pt x="2" y="248"/>
                      <a:pt x="2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3" y="248"/>
                      <a:pt x="3" y="248"/>
                      <a:pt x="3" y="248"/>
                    </a:cubicBezTo>
                    <a:cubicBezTo>
                      <a:pt x="4" y="248"/>
                      <a:pt x="4" y="248"/>
                      <a:pt x="4" y="248"/>
                    </a:cubicBezTo>
                    <a:cubicBezTo>
                      <a:pt x="4" y="248"/>
                      <a:pt x="5" y="247"/>
                      <a:pt x="6" y="247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6" y="246"/>
                      <a:pt x="6" y="247"/>
                      <a:pt x="6" y="247"/>
                    </a:cubicBezTo>
                    <a:cubicBezTo>
                      <a:pt x="6" y="247"/>
                      <a:pt x="6" y="247"/>
                      <a:pt x="5" y="247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5" y="249"/>
                      <a:pt x="6" y="249"/>
                      <a:pt x="6" y="249"/>
                    </a:cubicBezTo>
                    <a:cubicBezTo>
                      <a:pt x="6" y="249"/>
                      <a:pt x="7" y="249"/>
                      <a:pt x="7" y="249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9" y="250"/>
                      <a:pt x="9" y="250"/>
                    </a:cubicBezTo>
                    <a:cubicBezTo>
                      <a:pt x="9" y="250"/>
                      <a:pt x="9" y="250"/>
                      <a:pt x="10" y="250"/>
                    </a:cubicBezTo>
                    <a:cubicBezTo>
                      <a:pt x="9" y="250"/>
                      <a:pt x="9" y="250"/>
                      <a:pt x="9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50"/>
                      <a:pt x="8" y="250"/>
                      <a:pt x="8" y="250"/>
                    </a:cubicBezTo>
                    <a:cubicBezTo>
                      <a:pt x="8" y="249"/>
                      <a:pt x="8" y="249"/>
                      <a:pt x="8" y="249"/>
                    </a:cubicBezTo>
                    <a:cubicBezTo>
                      <a:pt x="9" y="249"/>
                      <a:pt x="10" y="249"/>
                      <a:pt x="10" y="249"/>
                    </a:cubicBezTo>
                    <a:cubicBezTo>
                      <a:pt x="10" y="249"/>
                      <a:pt x="10" y="249"/>
                      <a:pt x="11" y="249"/>
                    </a:cubicBezTo>
                    <a:cubicBezTo>
                      <a:pt x="11" y="249"/>
                      <a:pt x="11" y="249"/>
                      <a:pt x="11" y="249"/>
                    </a:cubicBezTo>
                    <a:cubicBezTo>
                      <a:pt x="11" y="250"/>
                      <a:pt x="11" y="250"/>
                      <a:pt x="11" y="250"/>
                    </a:cubicBezTo>
                    <a:cubicBezTo>
                      <a:pt x="11" y="250"/>
                      <a:pt x="11" y="250"/>
                      <a:pt x="11" y="251"/>
                    </a:cubicBezTo>
                    <a:cubicBezTo>
                      <a:pt x="11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1"/>
                      <a:pt x="12" y="251"/>
                      <a:pt x="12" y="251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2" y="252"/>
                      <a:pt x="12" y="252"/>
                    </a:cubicBezTo>
                    <a:cubicBezTo>
                      <a:pt x="12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3"/>
                      <a:pt x="11" y="253"/>
                    </a:cubicBezTo>
                    <a:cubicBezTo>
                      <a:pt x="11" y="253"/>
                      <a:pt x="11" y="253"/>
                      <a:pt x="11" y="253"/>
                    </a:cubicBezTo>
                    <a:cubicBezTo>
                      <a:pt x="11" y="253"/>
                      <a:pt x="11" y="254"/>
                      <a:pt x="11" y="254"/>
                    </a:cubicBezTo>
                    <a:cubicBezTo>
                      <a:pt x="11" y="254"/>
                      <a:pt x="11" y="254"/>
                      <a:pt x="11" y="254"/>
                    </a:cubicBezTo>
                    <a:cubicBezTo>
                      <a:pt x="10" y="254"/>
                      <a:pt x="10" y="255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7"/>
                      <a:pt x="10" y="257"/>
                    </a:cubicBezTo>
                    <a:cubicBezTo>
                      <a:pt x="10" y="257"/>
                      <a:pt x="10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ubicBezTo>
                      <a:pt x="11" y="257"/>
                      <a:pt x="12" y="257"/>
                      <a:pt x="12" y="258"/>
                    </a:cubicBezTo>
                    <a:cubicBezTo>
                      <a:pt x="12" y="258"/>
                      <a:pt x="12" y="258"/>
                      <a:pt x="12" y="258"/>
                    </a:cubicBezTo>
                    <a:cubicBezTo>
                      <a:pt x="12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10" y="258"/>
                      <a:pt x="10" y="258"/>
                      <a:pt x="10" y="258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9" y="257"/>
                      <a:pt x="8" y="257"/>
                      <a:pt x="8" y="258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58"/>
                      <a:pt x="8" y="258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9" y="260"/>
                    </a:cubicBezTo>
                    <a:cubicBezTo>
                      <a:pt x="9" y="260"/>
                      <a:pt x="9" y="260"/>
                      <a:pt x="9" y="259"/>
                    </a:cubicBezTo>
                    <a:cubicBezTo>
                      <a:pt x="10" y="259"/>
                      <a:pt x="10" y="259"/>
                      <a:pt x="10" y="259"/>
                    </a:cubicBezTo>
                    <a:cubicBezTo>
                      <a:pt x="10" y="259"/>
                      <a:pt x="10" y="260"/>
                      <a:pt x="10" y="260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10" y="260"/>
                      <a:pt x="9" y="260"/>
                      <a:pt x="9" y="260"/>
                    </a:cubicBezTo>
                    <a:cubicBezTo>
                      <a:pt x="9" y="260"/>
                      <a:pt x="9" y="260"/>
                      <a:pt x="9" y="261"/>
                    </a:cubicBezTo>
                    <a:cubicBezTo>
                      <a:pt x="9" y="261"/>
                      <a:pt x="10" y="261"/>
                      <a:pt x="10" y="261"/>
                    </a:cubicBezTo>
                    <a:cubicBezTo>
                      <a:pt x="10" y="261"/>
                      <a:pt x="10" y="261"/>
                      <a:pt x="11" y="261"/>
                    </a:cubicBezTo>
                    <a:cubicBezTo>
                      <a:pt x="11" y="261"/>
                      <a:pt x="11" y="261"/>
                      <a:pt x="11" y="261"/>
                    </a:cubicBezTo>
                    <a:cubicBezTo>
                      <a:pt x="11" y="261"/>
                      <a:pt x="11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1"/>
                      <a:pt x="12" y="261"/>
                      <a:pt x="12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3" y="261"/>
                      <a:pt x="13" y="261"/>
                      <a:pt x="13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4" y="261"/>
                      <a:pt x="14" y="261"/>
                      <a:pt x="14" y="261"/>
                    </a:cubicBezTo>
                    <a:cubicBezTo>
                      <a:pt x="13" y="260"/>
                      <a:pt x="13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2" y="260"/>
                      <a:pt x="12" y="260"/>
                      <a:pt x="12" y="260"/>
                    </a:cubicBezTo>
                    <a:cubicBezTo>
                      <a:pt x="13" y="260"/>
                      <a:pt x="13" y="260"/>
                      <a:pt x="13" y="260"/>
                    </a:cubicBezTo>
                    <a:cubicBezTo>
                      <a:pt x="14" y="260"/>
                      <a:pt x="14" y="260"/>
                      <a:pt x="14" y="260"/>
                    </a:cubicBezTo>
                    <a:cubicBezTo>
                      <a:pt x="14" y="259"/>
                      <a:pt x="14" y="259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8"/>
                      <a:pt x="15" y="258"/>
                      <a:pt x="15" y="258"/>
                    </a:cubicBezTo>
                    <a:cubicBezTo>
                      <a:pt x="15" y="259"/>
                      <a:pt x="15" y="259"/>
                      <a:pt x="15" y="260"/>
                    </a:cubicBezTo>
                    <a:cubicBezTo>
                      <a:pt x="15" y="260"/>
                      <a:pt x="15" y="260"/>
                      <a:pt x="16" y="260"/>
                    </a:cubicBezTo>
                    <a:cubicBezTo>
                      <a:pt x="16" y="260"/>
                      <a:pt x="16" y="260"/>
                      <a:pt x="16" y="260"/>
                    </a:cubicBezTo>
                    <a:cubicBezTo>
                      <a:pt x="16" y="260"/>
                      <a:pt x="16" y="261"/>
                      <a:pt x="16" y="261"/>
                    </a:cubicBezTo>
                    <a:cubicBezTo>
                      <a:pt x="16" y="261"/>
                      <a:pt x="16" y="261"/>
                      <a:pt x="16" y="261"/>
                    </a:cubicBezTo>
                    <a:cubicBezTo>
                      <a:pt x="15" y="261"/>
                      <a:pt x="15" y="261"/>
                      <a:pt x="14" y="261"/>
                    </a:cubicBezTo>
                    <a:cubicBezTo>
                      <a:pt x="14" y="261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5" y="262"/>
                      <a:pt x="15" y="262"/>
                      <a:pt x="15" y="262"/>
                    </a:cubicBezTo>
                    <a:cubicBezTo>
                      <a:pt x="16" y="262"/>
                      <a:pt x="16" y="262"/>
                      <a:pt x="16" y="263"/>
                    </a:cubicBezTo>
                    <a:cubicBezTo>
                      <a:pt x="16" y="263"/>
                      <a:pt x="16" y="263"/>
                      <a:pt x="17" y="263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7" y="264"/>
                      <a:pt x="17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4"/>
                      <a:pt x="16" y="264"/>
                      <a:pt x="16" y="264"/>
                    </a:cubicBezTo>
                    <a:cubicBezTo>
                      <a:pt x="16" y="263"/>
                      <a:pt x="15" y="263"/>
                      <a:pt x="15" y="263"/>
                    </a:cubicBezTo>
                    <a:cubicBezTo>
                      <a:pt x="15" y="263"/>
                      <a:pt x="15" y="263"/>
                      <a:pt x="14" y="263"/>
                    </a:cubicBezTo>
                    <a:cubicBezTo>
                      <a:pt x="14" y="263"/>
                      <a:pt x="14" y="262"/>
                      <a:pt x="14" y="262"/>
                    </a:cubicBezTo>
                    <a:cubicBezTo>
                      <a:pt x="14" y="262"/>
                      <a:pt x="14" y="262"/>
                      <a:pt x="14" y="262"/>
                    </a:cubicBezTo>
                    <a:cubicBezTo>
                      <a:pt x="13" y="262"/>
                      <a:pt x="13" y="262"/>
                      <a:pt x="13" y="262"/>
                    </a:cubicBezTo>
                    <a:cubicBezTo>
                      <a:pt x="13" y="262"/>
                      <a:pt x="13" y="262"/>
                      <a:pt x="12" y="262"/>
                    </a:cubicBezTo>
                    <a:cubicBezTo>
                      <a:pt x="12" y="262"/>
                      <a:pt x="11" y="262"/>
                      <a:pt x="11" y="262"/>
                    </a:cubicBezTo>
                    <a:cubicBezTo>
                      <a:pt x="11" y="262"/>
                      <a:pt x="11" y="262"/>
                      <a:pt x="11" y="262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10" y="261"/>
                      <a:pt x="9" y="261"/>
                      <a:pt x="9" y="261"/>
                    </a:cubicBezTo>
                    <a:cubicBezTo>
                      <a:pt x="9" y="261"/>
                      <a:pt x="9" y="261"/>
                      <a:pt x="9" y="261"/>
                    </a:cubicBezTo>
                    <a:cubicBezTo>
                      <a:pt x="9" y="262"/>
                      <a:pt x="9" y="262"/>
                      <a:pt x="9" y="262"/>
                    </a:cubicBezTo>
                    <a:cubicBezTo>
                      <a:pt x="8" y="262"/>
                      <a:pt x="8" y="262"/>
                      <a:pt x="8" y="262"/>
                    </a:cubicBezTo>
                    <a:cubicBezTo>
                      <a:pt x="8" y="263"/>
                      <a:pt x="9" y="263"/>
                      <a:pt x="9" y="263"/>
                    </a:cubicBezTo>
                    <a:cubicBezTo>
                      <a:pt x="9" y="264"/>
                      <a:pt x="9" y="264"/>
                      <a:pt x="9" y="264"/>
                    </a:cubicBezTo>
                    <a:cubicBezTo>
                      <a:pt x="9" y="264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6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10" y="267"/>
                      <a:pt x="10" y="266"/>
                      <a:pt x="10" y="266"/>
                    </a:cubicBezTo>
                    <a:cubicBezTo>
                      <a:pt x="10" y="266"/>
                      <a:pt x="10" y="266"/>
                      <a:pt x="10" y="267"/>
                    </a:cubicBezTo>
                    <a:cubicBezTo>
                      <a:pt x="9" y="267"/>
                      <a:pt x="10" y="267"/>
                      <a:pt x="10" y="267"/>
                    </a:cubicBezTo>
                    <a:cubicBezTo>
                      <a:pt x="10" y="268"/>
                      <a:pt x="10" y="268"/>
                      <a:pt x="10" y="268"/>
                    </a:cubicBezTo>
                    <a:cubicBezTo>
                      <a:pt x="10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2" y="267"/>
                    </a:cubicBezTo>
                    <a:cubicBezTo>
                      <a:pt x="12" y="267"/>
                      <a:pt x="13" y="267"/>
                      <a:pt x="13" y="268"/>
                    </a:cubicBezTo>
                    <a:cubicBezTo>
                      <a:pt x="13" y="268"/>
                      <a:pt x="13" y="268"/>
                      <a:pt x="13" y="268"/>
                    </a:cubicBezTo>
                    <a:cubicBezTo>
                      <a:pt x="13" y="268"/>
                      <a:pt x="12" y="268"/>
                      <a:pt x="12" y="268"/>
                    </a:cubicBezTo>
                    <a:cubicBezTo>
                      <a:pt x="12" y="268"/>
                      <a:pt x="12" y="268"/>
                      <a:pt x="12" y="267"/>
                    </a:cubicBezTo>
                    <a:cubicBezTo>
                      <a:pt x="12" y="267"/>
                      <a:pt x="11" y="267"/>
                      <a:pt x="11" y="267"/>
                    </a:cubicBezTo>
                    <a:cubicBezTo>
                      <a:pt x="11" y="267"/>
                      <a:pt x="11" y="267"/>
                      <a:pt x="11" y="267"/>
                    </a:cubicBezTo>
                    <a:cubicBezTo>
                      <a:pt x="11" y="268"/>
                      <a:pt x="11" y="268"/>
                      <a:pt x="10" y="268"/>
                    </a:cubicBezTo>
                    <a:cubicBezTo>
                      <a:pt x="10" y="268"/>
                      <a:pt x="10" y="268"/>
                      <a:pt x="10" y="269"/>
                    </a:cubicBezTo>
                    <a:cubicBezTo>
                      <a:pt x="10" y="269"/>
                      <a:pt x="10" y="269"/>
                      <a:pt x="10" y="269"/>
                    </a:cubicBezTo>
                    <a:cubicBezTo>
                      <a:pt x="10" y="269"/>
                      <a:pt x="11" y="269"/>
                      <a:pt x="10" y="269"/>
                    </a:cubicBezTo>
                    <a:cubicBezTo>
                      <a:pt x="11" y="269"/>
                      <a:pt x="11" y="270"/>
                      <a:pt x="11" y="270"/>
                    </a:cubicBezTo>
                    <a:cubicBezTo>
                      <a:pt x="11" y="270"/>
                      <a:pt x="10" y="270"/>
                      <a:pt x="10" y="270"/>
                    </a:cubicBezTo>
                    <a:cubicBezTo>
                      <a:pt x="10" y="270"/>
                      <a:pt x="10" y="270"/>
                      <a:pt x="10" y="270"/>
                    </a:cubicBezTo>
                    <a:cubicBezTo>
                      <a:pt x="10" y="271"/>
                      <a:pt x="10" y="271"/>
                      <a:pt x="10" y="271"/>
                    </a:cubicBezTo>
                    <a:cubicBezTo>
                      <a:pt x="10" y="271"/>
                      <a:pt x="10" y="272"/>
                      <a:pt x="10" y="272"/>
                    </a:cubicBezTo>
                    <a:cubicBezTo>
                      <a:pt x="9" y="272"/>
                      <a:pt x="9" y="271"/>
                      <a:pt x="9" y="271"/>
                    </a:cubicBezTo>
                    <a:cubicBezTo>
                      <a:pt x="9" y="271"/>
                      <a:pt x="9" y="270"/>
                      <a:pt x="9" y="270"/>
                    </a:cubicBezTo>
                    <a:cubicBezTo>
                      <a:pt x="9" y="270"/>
                      <a:pt x="9" y="270"/>
                      <a:pt x="9" y="270"/>
                    </a:cubicBezTo>
                    <a:cubicBezTo>
                      <a:pt x="9" y="270"/>
                      <a:pt x="8" y="270"/>
                      <a:pt x="8" y="270"/>
                    </a:cubicBezTo>
                    <a:cubicBezTo>
                      <a:pt x="8" y="270"/>
                      <a:pt x="8" y="270"/>
                      <a:pt x="8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6" y="269"/>
                      <a:pt x="5" y="269"/>
                      <a:pt x="5" y="269"/>
                    </a:cubicBezTo>
                    <a:cubicBezTo>
                      <a:pt x="5" y="269"/>
                      <a:pt x="4" y="270"/>
                      <a:pt x="4" y="270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0"/>
                      <a:pt x="3" y="270"/>
                      <a:pt x="2" y="270"/>
                    </a:cubicBezTo>
                    <a:cubicBezTo>
                      <a:pt x="2" y="270"/>
                      <a:pt x="2" y="270"/>
                      <a:pt x="2" y="271"/>
                    </a:cubicBezTo>
                    <a:cubicBezTo>
                      <a:pt x="2" y="271"/>
                      <a:pt x="2" y="270"/>
                      <a:pt x="1" y="270"/>
                    </a:cubicBezTo>
                    <a:cubicBezTo>
                      <a:pt x="1" y="271"/>
                      <a:pt x="1" y="271"/>
                      <a:pt x="1" y="271"/>
                    </a:cubicBezTo>
                    <a:cubicBezTo>
                      <a:pt x="1" y="271"/>
                      <a:pt x="1" y="272"/>
                      <a:pt x="2" y="273"/>
                    </a:cubicBezTo>
                    <a:cubicBezTo>
                      <a:pt x="1" y="273"/>
                      <a:pt x="1" y="273"/>
                      <a:pt x="0" y="272"/>
                    </a:cubicBezTo>
                    <a:cubicBezTo>
                      <a:pt x="0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3"/>
                      <a:pt x="2" y="273"/>
                      <a:pt x="2" y="273"/>
                    </a:cubicBezTo>
                    <a:cubicBezTo>
                      <a:pt x="2" y="274"/>
                      <a:pt x="1" y="274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1" y="275"/>
                      <a:pt x="1" y="275"/>
                      <a:pt x="1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3" y="275"/>
                      <a:pt x="3" y="274"/>
                      <a:pt x="3" y="274"/>
                    </a:cubicBezTo>
                    <a:cubicBezTo>
                      <a:pt x="3" y="274"/>
                      <a:pt x="3" y="274"/>
                      <a:pt x="4" y="274"/>
                    </a:cubicBezTo>
                    <a:cubicBezTo>
                      <a:pt x="4" y="273"/>
                      <a:pt x="4" y="273"/>
                      <a:pt x="4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71"/>
                      <a:pt x="5" y="270"/>
                      <a:pt x="6" y="270"/>
                    </a:cubicBezTo>
                    <a:cubicBezTo>
                      <a:pt x="6" y="270"/>
                      <a:pt x="6" y="270"/>
                      <a:pt x="6" y="271"/>
                    </a:cubicBezTo>
                    <a:cubicBezTo>
                      <a:pt x="5" y="271"/>
                      <a:pt x="5" y="271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6" y="272"/>
                      <a:pt x="6" y="272"/>
                      <a:pt x="6" y="273"/>
                    </a:cubicBezTo>
                    <a:cubicBezTo>
                      <a:pt x="6" y="273"/>
                      <a:pt x="6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4" y="273"/>
                      <a:pt x="4" y="274"/>
                      <a:pt x="4" y="274"/>
                    </a:cubicBezTo>
                    <a:cubicBezTo>
                      <a:pt x="4" y="274"/>
                      <a:pt x="5" y="274"/>
                      <a:pt x="5" y="274"/>
                    </a:cubicBezTo>
                    <a:cubicBezTo>
                      <a:pt x="5" y="274"/>
                      <a:pt x="4" y="274"/>
                      <a:pt x="4" y="274"/>
                    </a:cubicBezTo>
                    <a:cubicBezTo>
                      <a:pt x="4" y="275"/>
                      <a:pt x="4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3" y="275"/>
                      <a:pt x="2" y="275"/>
                      <a:pt x="2" y="276"/>
                    </a:cubicBezTo>
                    <a:cubicBezTo>
                      <a:pt x="2" y="276"/>
                      <a:pt x="2" y="276"/>
                      <a:pt x="3" y="277"/>
                    </a:cubicBezTo>
                    <a:cubicBezTo>
                      <a:pt x="3" y="277"/>
                      <a:pt x="3" y="277"/>
                      <a:pt x="3" y="277"/>
                    </a:cubicBezTo>
                    <a:cubicBezTo>
                      <a:pt x="3" y="277"/>
                      <a:pt x="3" y="278"/>
                      <a:pt x="3" y="278"/>
                    </a:cubicBezTo>
                    <a:cubicBezTo>
                      <a:pt x="3" y="278"/>
                      <a:pt x="3" y="278"/>
                      <a:pt x="4" y="278"/>
                    </a:cubicBezTo>
                    <a:cubicBezTo>
                      <a:pt x="4" y="278"/>
                      <a:pt x="4" y="278"/>
                      <a:pt x="4" y="278"/>
                    </a:cubicBezTo>
                    <a:cubicBezTo>
                      <a:pt x="4" y="279"/>
                      <a:pt x="4" y="279"/>
                      <a:pt x="3" y="279"/>
                    </a:cubicBezTo>
                    <a:cubicBezTo>
                      <a:pt x="3" y="279"/>
                      <a:pt x="3" y="279"/>
                      <a:pt x="4" y="279"/>
                    </a:cubicBezTo>
                    <a:cubicBezTo>
                      <a:pt x="4" y="279"/>
                      <a:pt x="4" y="279"/>
                      <a:pt x="4" y="279"/>
                    </a:cubicBezTo>
                    <a:cubicBezTo>
                      <a:pt x="4" y="280"/>
                      <a:pt x="4" y="280"/>
                      <a:pt x="4" y="280"/>
                    </a:cubicBezTo>
                    <a:cubicBezTo>
                      <a:pt x="4" y="280"/>
                      <a:pt x="4" y="281"/>
                      <a:pt x="4" y="281"/>
                    </a:cubicBezTo>
                    <a:cubicBezTo>
                      <a:pt x="5" y="282"/>
                      <a:pt x="5" y="282"/>
                      <a:pt x="5" y="282"/>
                    </a:cubicBezTo>
                    <a:cubicBezTo>
                      <a:pt x="6" y="282"/>
                      <a:pt x="6" y="281"/>
                      <a:pt x="6" y="280"/>
                    </a:cubicBezTo>
                    <a:cubicBezTo>
                      <a:pt x="6" y="280"/>
                      <a:pt x="6" y="279"/>
                      <a:pt x="6" y="279"/>
                    </a:cubicBezTo>
                    <a:cubicBezTo>
                      <a:pt x="6" y="279"/>
                      <a:pt x="6" y="278"/>
                      <a:pt x="7" y="278"/>
                    </a:cubicBezTo>
                    <a:cubicBezTo>
                      <a:pt x="7" y="279"/>
                      <a:pt x="6" y="279"/>
                      <a:pt x="6" y="280"/>
                    </a:cubicBezTo>
                    <a:cubicBezTo>
                      <a:pt x="6" y="280"/>
                      <a:pt x="6" y="280"/>
                      <a:pt x="6" y="280"/>
                    </a:cubicBezTo>
                    <a:cubicBezTo>
                      <a:pt x="6" y="281"/>
                      <a:pt x="7" y="281"/>
                      <a:pt x="7" y="282"/>
                    </a:cubicBezTo>
                    <a:cubicBezTo>
                      <a:pt x="7" y="282"/>
                      <a:pt x="7" y="282"/>
                      <a:pt x="7" y="282"/>
                    </a:cubicBezTo>
                    <a:cubicBezTo>
                      <a:pt x="7" y="282"/>
                      <a:pt x="7" y="282"/>
                      <a:pt x="6" y="282"/>
                    </a:cubicBezTo>
                    <a:cubicBezTo>
                      <a:pt x="6" y="282"/>
                      <a:pt x="6" y="282"/>
                      <a:pt x="6" y="282"/>
                    </a:cubicBezTo>
                    <a:cubicBezTo>
                      <a:pt x="6" y="282"/>
                      <a:pt x="6" y="283"/>
                      <a:pt x="6" y="283"/>
                    </a:cubicBezTo>
                    <a:cubicBezTo>
                      <a:pt x="6" y="283"/>
                      <a:pt x="6" y="283"/>
                      <a:pt x="6" y="283"/>
                    </a:cubicBezTo>
                    <a:cubicBezTo>
                      <a:pt x="6" y="283"/>
                      <a:pt x="6" y="284"/>
                      <a:pt x="6" y="284"/>
                    </a:cubicBezTo>
                    <a:cubicBezTo>
                      <a:pt x="6" y="284"/>
                      <a:pt x="7" y="284"/>
                      <a:pt x="7" y="284"/>
                    </a:cubicBezTo>
                    <a:cubicBezTo>
                      <a:pt x="8" y="284"/>
                      <a:pt x="8" y="284"/>
                      <a:pt x="9" y="284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10" y="282"/>
                      <a:pt x="9" y="282"/>
                      <a:pt x="9" y="281"/>
                    </a:cubicBezTo>
                    <a:cubicBezTo>
                      <a:pt x="9" y="281"/>
                      <a:pt x="10" y="281"/>
                      <a:pt x="10" y="281"/>
                    </a:cubicBezTo>
                    <a:cubicBezTo>
                      <a:pt x="10" y="280"/>
                      <a:pt x="10" y="280"/>
                      <a:pt x="10" y="280"/>
                    </a:cubicBezTo>
                    <a:cubicBezTo>
                      <a:pt x="10" y="280"/>
                      <a:pt x="9" y="280"/>
                      <a:pt x="9" y="280"/>
                    </a:cubicBezTo>
                    <a:cubicBezTo>
                      <a:pt x="9" y="280"/>
                      <a:pt x="9" y="279"/>
                      <a:pt x="9" y="279"/>
                    </a:cubicBezTo>
                    <a:cubicBezTo>
                      <a:pt x="9" y="279"/>
                      <a:pt x="9" y="279"/>
                      <a:pt x="10" y="279"/>
                    </a:cubicBezTo>
                    <a:cubicBezTo>
                      <a:pt x="10" y="279"/>
                      <a:pt x="10" y="279"/>
                      <a:pt x="10" y="279"/>
                    </a:cubicBezTo>
                    <a:cubicBezTo>
                      <a:pt x="11" y="279"/>
                      <a:pt x="11" y="278"/>
                      <a:pt x="11" y="278"/>
                    </a:cubicBezTo>
                    <a:cubicBezTo>
                      <a:pt x="11" y="278"/>
                      <a:pt x="11" y="278"/>
                      <a:pt x="11" y="278"/>
                    </a:cubicBezTo>
                    <a:cubicBezTo>
                      <a:pt x="12" y="278"/>
                      <a:pt x="12" y="277"/>
                      <a:pt x="12" y="276"/>
                    </a:cubicBezTo>
                    <a:cubicBezTo>
                      <a:pt x="12" y="276"/>
                      <a:pt x="12" y="275"/>
                      <a:pt x="12" y="275"/>
                    </a:cubicBezTo>
                    <a:cubicBezTo>
                      <a:pt x="12" y="275"/>
                      <a:pt x="12" y="274"/>
                      <a:pt x="12" y="274"/>
                    </a:cubicBezTo>
                    <a:cubicBezTo>
                      <a:pt x="12" y="274"/>
                      <a:pt x="12" y="275"/>
                      <a:pt x="12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3" y="275"/>
                    </a:cubicBezTo>
                    <a:cubicBezTo>
                      <a:pt x="13" y="275"/>
                      <a:pt x="13" y="275"/>
                      <a:pt x="12" y="275"/>
                    </a:cubicBezTo>
                    <a:cubicBezTo>
                      <a:pt x="12" y="275"/>
                      <a:pt x="12" y="276"/>
                      <a:pt x="12" y="276"/>
                    </a:cubicBezTo>
                    <a:cubicBezTo>
                      <a:pt x="12" y="276"/>
                      <a:pt x="12" y="277"/>
                      <a:pt x="12" y="277"/>
                    </a:cubicBezTo>
                    <a:cubicBezTo>
                      <a:pt x="12" y="278"/>
                      <a:pt x="12" y="278"/>
                      <a:pt x="12" y="278"/>
                    </a:cubicBezTo>
                    <a:cubicBezTo>
                      <a:pt x="13" y="278"/>
                      <a:pt x="13" y="278"/>
                      <a:pt x="13" y="278"/>
                    </a:cubicBezTo>
                    <a:cubicBezTo>
                      <a:pt x="13" y="278"/>
                      <a:pt x="13" y="278"/>
                      <a:pt x="14" y="278"/>
                    </a:cubicBezTo>
                    <a:cubicBezTo>
                      <a:pt x="14" y="279"/>
                      <a:pt x="14" y="279"/>
                      <a:pt x="14" y="280"/>
                    </a:cubicBezTo>
                    <a:cubicBezTo>
                      <a:pt x="13" y="279"/>
                      <a:pt x="13" y="279"/>
                      <a:pt x="13" y="279"/>
                    </a:cubicBezTo>
                    <a:cubicBezTo>
                      <a:pt x="13" y="278"/>
                      <a:pt x="12" y="279"/>
                      <a:pt x="12" y="279"/>
                    </a:cubicBezTo>
                    <a:cubicBezTo>
                      <a:pt x="11" y="279"/>
                      <a:pt x="11" y="279"/>
                      <a:pt x="11" y="279"/>
                    </a:cubicBezTo>
                    <a:cubicBezTo>
                      <a:pt x="11" y="279"/>
                      <a:pt x="10" y="279"/>
                      <a:pt x="10" y="280"/>
                    </a:cubicBezTo>
                    <a:cubicBezTo>
                      <a:pt x="10" y="280"/>
                      <a:pt x="11" y="280"/>
                      <a:pt x="11" y="281"/>
                    </a:cubicBezTo>
                    <a:cubicBezTo>
                      <a:pt x="11" y="281"/>
                      <a:pt x="11" y="281"/>
                      <a:pt x="11" y="281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0" y="282"/>
                      <a:pt x="11" y="282"/>
                      <a:pt x="11" y="282"/>
                    </a:cubicBezTo>
                    <a:cubicBezTo>
                      <a:pt x="11" y="282"/>
                      <a:pt x="11" y="282"/>
                      <a:pt x="11" y="282"/>
                    </a:cubicBezTo>
                    <a:cubicBezTo>
                      <a:pt x="11" y="282"/>
                      <a:pt x="12" y="282"/>
                      <a:pt x="12" y="282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2" y="283"/>
                      <a:pt x="12" y="282"/>
                      <a:pt x="12" y="282"/>
                    </a:cubicBezTo>
                    <a:cubicBezTo>
                      <a:pt x="12" y="282"/>
                      <a:pt x="12" y="281"/>
                      <a:pt x="13" y="281"/>
                    </a:cubicBezTo>
                    <a:cubicBezTo>
                      <a:pt x="13" y="281"/>
                      <a:pt x="13" y="281"/>
                      <a:pt x="13" y="282"/>
                    </a:cubicBezTo>
                    <a:cubicBezTo>
                      <a:pt x="13" y="282"/>
                      <a:pt x="13" y="282"/>
                      <a:pt x="14" y="282"/>
                    </a:cubicBezTo>
                    <a:cubicBezTo>
                      <a:pt x="14" y="282"/>
                      <a:pt x="14" y="282"/>
                      <a:pt x="14" y="282"/>
                    </a:cubicBezTo>
                    <a:cubicBezTo>
                      <a:pt x="14" y="282"/>
                      <a:pt x="13" y="282"/>
                      <a:pt x="13" y="282"/>
                    </a:cubicBezTo>
                    <a:cubicBezTo>
                      <a:pt x="13" y="282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3"/>
                    </a:cubicBezTo>
                    <a:cubicBezTo>
                      <a:pt x="13" y="283"/>
                      <a:pt x="13" y="283"/>
                      <a:pt x="13" y="284"/>
                    </a:cubicBezTo>
                    <a:cubicBezTo>
                      <a:pt x="14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3" y="284"/>
                    </a:cubicBezTo>
                    <a:cubicBezTo>
                      <a:pt x="13" y="284"/>
                      <a:pt x="13" y="284"/>
                      <a:pt x="12" y="284"/>
                    </a:cubicBezTo>
                    <a:cubicBezTo>
                      <a:pt x="12" y="283"/>
                      <a:pt x="11" y="283"/>
                      <a:pt x="11" y="283"/>
                    </a:cubicBezTo>
                    <a:cubicBezTo>
                      <a:pt x="11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0" y="284"/>
                      <a:pt x="10" y="284"/>
                      <a:pt x="10" y="284"/>
                    </a:cubicBezTo>
                    <a:cubicBezTo>
                      <a:pt x="10" y="284"/>
                      <a:pt x="11" y="284"/>
                      <a:pt x="11" y="285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1" y="286"/>
                      <a:pt x="11" y="286"/>
                    </a:cubicBezTo>
                    <a:cubicBezTo>
                      <a:pt x="11" y="286"/>
                      <a:pt x="11" y="286"/>
                      <a:pt x="11" y="286"/>
                    </a:cubicBezTo>
                    <a:cubicBezTo>
                      <a:pt x="11" y="285"/>
                      <a:pt x="11" y="285"/>
                      <a:pt x="11" y="285"/>
                    </a:cubicBezTo>
                    <a:cubicBezTo>
                      <a:pt x="11" y="285"/>
                      <a:pt x="10" y="285"/>
                      <a:pt x="10" y="285"/>
                    </a:cubicBezTo>
                    <a:cubicBezTo>
                      <a:pt x="10" y="284"/>
                      <a:pt x="10" y="284"/>
                      <a:pt x="9" y="284"/>
                    </a:cubicBezTo>
                    <a:cubicBezTo>
                      <a:pt x="9" y="284"/>
                      <a:pt x="8" y="284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5"/>
                      <a:pt x="8" y="285"/>
                      <a:pt x="8" y="285"/>
                    </a:cubicBezTo>
                    <a:cubicBezTo>
                      <a:pt x="8" y="286"/>
                      <a:pt x="7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6"/>
                      <a:pt x="8" y="286"/>
                      <a:pt x="8" y="286"/>
                    </a:cubicBezTo>
                    <a:cubicBezTo>
                      <a:pt x="8" y="287"/>
                      <a:pt x="9" y="287"/>
                      <a:pt x="9" y="287"/>
                    </a:cubicBezTo>
                    <a:cubicBezTo>
                      <a:pt x="9" y="287"/>
                      <a:pt x="9" y="287"/>
                      <a:pt x="9" y="287"/>
                    </a:cubicBezTo>
                    <a:cubicBezTo>
                      <a:pt x="9" y="287"/>
                      <a:pt x="9" y="288"/>
                      <a:pt x="10" y="288"/>
                    </a:cubicBezTo>
                    <a:cubicBezTo>
                      <a:pt x="10" y="288"/>
                      <a:pt x="10" y="287"/>
                      <a:pt x="10" y="287"/>
                    </a:cubicBezTo>
                    <a:cubicBezTo>
                      <a:pt x="10" y="287"/>
                      <a:pt x="10" y="288"/>
                      <a:pt x="11" y="288"/>
                    </a:cubicBezTo>
                    <a:cubicBezTo>
                      <a:pt x="11" y="288"/>
                      <a:pt x="11" y="288"/>
                      <a:pt x="11" y="288"/>
                    </a:cubicBezTo>
                    <a:cubicBezTo>
                      <a:pt x="11" y="288"/>
                      <a:pt x="12" y="289"/>
                      <a:pt x="12" y="289"/>
                    </a:cubicBezTo>
                    <a:cubicBezTo>
                      <a:pt x="12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0"/>
                      <a:pt x="11" y="290"/>
                      <a:pt x="11" y="290"/>
                    </a:cubicBezTo>
                    <a:cubicBezTo>
                      <a:pt x="11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1"/>
                    </a:cubicBezTo>
                    <a:cubicBezTo>
                      <a:pt x="12" y="291"/>
                      <a:pt x="12" y="291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2" y="292"/>
                    </a:cubicBezTo>
                    <a:cubicBezTo>
                      <a:pt x="12" y="292"/>
                      <a:pt x="12" y="292"/>
                      <a:pt x="13" y="292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3" y="292"/>
                      <a:pt x="13" y="292"/>
                    </a:cubicBezTo>
                    <a:cubicBezTo>
                      <a:pt x="13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0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14" y="290"/>
                      <a:pt x="14" y="289"/>
                    </a:cubicBezTo>
                    <a:cubicBezTo>
                      <a:pt x="14" y="289"/>
                      <a:pt x="15" y="289"/>
                      <a:pt x="15" y="290"/>
                    </a:cubicBezTo>
                    <a:cubicBezTo>
                      <a:pt x="15" y="290"/>
                      <a:pt x="15" y="290"/>
                      <a:pt x="15" y="290"/>
                    </a:cubicBezTo>
                    <a:cubicBezTo>
                      <a:pt x="16" y="290"/>
                      <a:pt x="16" y="290"/>
                      <a:pt x="16" y="291"/>
                    </a:cubicBezTo>
                    <a:cubicBezTo>
                      <a:pt x="16" y="291"/>
                      <a:pt x="16" y="291"/>
                      <a:pt x="16" y="291"/>
                    </a:cubicBezTo>
                    <a:cubicBezTo>
                      <a:pt x="15" y="291"/>
                      <a:pt x="15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1"/>
                      <a:pt x="14" y="291"/>
                    </a:cubicBezTo>
                    <a:cubicBezTo>
                      <a:pt x="14" y="291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4" y="292"/>
                      <a:pt x="14" y="292"/>
                      <a:pt x="14" y="292"/>
                    </a:cubicBezTo>
                    <a:cubicBezTo>
                      <a:pt x="13" y="293"/>
                      <a:pt x="14" y="293"/>
                      <a:pt x="14" y="293"/>
                    </a:cubicBezTo>
                    <a:cubicBezTo>
                      <a:pt x="14" y="293"/>
                      <a:pt x="14" y="294"/>
                      <a:pt x="14" y="294"/>
                    </a:cubicBezTo>
                    <a:cubicBezTo>
                      <a:pt x="14" y="294"/>
                      <a:pt x="14" y="294"/>
                      <a:pt x="14" y="294"/>
                    </a:cubicBezTo>
                    <a:cubicBezTo>
                      <a:pt x="13" y="294"/>
                      <a:pt x="13" y="293"/>
                      <a:pt x="14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3"/>
                      <a:pt x="12" y="293"/>
                      <a:pt x="12" y="293"/>
                    </a:cubicBezTo>
                    <a:cubicBezTo>
                      <a:pt x="12" y="293"/>
                      <a:pt x="11" y="293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1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6"/>
                      <a:pt x="10" y="296"/>
                      <a:pt x="11" y="296"/>
                    </a:cubicBezTo>
                    <a:cubicBezTo>
                      <a:pt x="11" y="296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1" y="297"/>
                      <a:pt x="12" y="297"/>
                      <a:pt x="11" y="297"/>
                    </a:cubicBezTo>
                    <a:cubicBezTo>
                      <a:pt x="11" y="297"/>
                      <a:pt x="11" y="296"/>
                      <a:pt x="11" y="296"/>
                    </a:cubicBezTo>
                    <a:cubicBezTo>
                      <a:pt x="11" y="296"/>
                      <a:pt x="11" y="296"/>
                      <a:pt x="11" y="295"/>
                    </a:cubicBezTo>
                    <a:cubicBezTo>
                      <a:pt x="11" y="295"/>
                      <a:pt x="11" y="295"/>
                      <a:pt x="12" y="295"/>
                    </a:cubicBezTo>
                    <a:cubicBezTo>
                      <a:pt x="12" y="295"/>
                      <a:pt x="12" y="295"/>
                      <a:pt x="12" y="295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6"/>
                      <a:pt x="12" y="296"/>
                    </a:cubicBezTo>
                    <a:cubicBezTo>
                      <a:pt x="12" y="296"/>
                      <a:pt x="12" y="297"/>
                      <a:pt x="12" y="297"/>
                    </a:cubicBezTo>
                    <a:cubicBezTo>
                      <a:pt x="13" y="297"/>
                      <a:pt x="13" y="297"/>
                      <a:pt x="13" y="296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4" y="297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8"/>
                      <a:pt x="14" y="299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5" y="299"/>
                      <a:pt x="15" y="298"/>
                      <a:pt x="15" y="298"/>
                    </a:cubicBezTo>
                    <a:cubicBezTo>
                      <a:pt x="14" y="298"/>
                      <a:pt x="14" y="298"/>
                      <a:pt x="14" y="298"/>
                    </a:cubicBezTo>
                    <a:cubicBezTo>
                      <a:pt x="14" y="298"/>
                      <a:pt x="14" y="297"/>
                      <a:pt x="14" y="297"/>
                    </a:cubicBezTo>
                    <a:cubicBezTo>
                      <a:pt x="14" y="297"/>
                      <a:pt x="14" y="297"/>
                      <a:pt x="14" y="297"/>
                    </a:cubicBezTo>
                    <a:cubicBezTo>
                      <a:pt x="14" y="297"/>
                      <a:pt x="15" y="297"/>
                      <a:pt x="15" y="297"/>
                    </a:cubicBezTo>
                    <a:cubicBezTo>
                      <a:pt x="15" y="297"/>
                      <a:pt x="15" y="297"/>
                      <a:pt x="15" y="298"/>
                    </a:cubicBezTo>
                    <a:cubicBezTo>
                      <a:pt x="15" y="298"/>
                      <a:pt x="15" y="298"/>
                      <a:pt x="15" y="298"/>
                    </a:cubicBezTo>
                    <a:cubicBezTo>
                      <a:pt x="15" y="298"/>
                      <a:pt x="15" y="298"/>
                      <a:pt x="15" y="299"/>
                    </a:cubicBezTo>
                    <a:cubicBezTo>
                      <a:pt x="15" y="299"/>
                      <a:pt x="15" y="299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5" y="300"/>
                    </a:cubicBezTo>
                    <a:cubicBezTo>
                      <a:pt x="15" y="300"/>
                      <a:pt x="15" y="300"/>
                      <a:pt x="14" y="300"/>
                    </a:cubicBezTo>
                    <a:cubicBezTo>
                      <a:pt x="14" y="300"/>
                      <a:pt x="14" y="300"/>
                      <a:pt x="14" y="300"/>
                    </a:cubicBezTo>
                    <a:cubicBezTo>
                      <a:pt x="14" y="299"/>
                      <a:pt x="14" y="299"/>
                      <a:pt x="14" y="299"/>
                    </a:cubicBezTo>
                    <a:cubicBezTo>
                      <a:pt x="14" y="299"/>
                      <a:pt x="14" y="299"/>
                      <a:pt x="13" y="299"/>
                    </a:cubicBezTo>
                    <a:cubicBezTo>
                      <a:pt x="13" y="299"/>
                      <a:pt x="13" y="300"/>
                      <a:pt x="13" y="300"/>
                    </a:cubicBezTo>
                    <a:cubicBezTo>
                      <a:pt x="13" y="301"/>
                      <a:pt x="13" y="301"/>
                      <a:pt x="13" y="301"/>
                    </a:cubicBezTo>
                    <a:cubicBezTo>
                      <a:pt x="13" y="301"/>
                      <a:pt x="13" y="301"/>
                      <a:pt x="13" y="302"/>
                    </a:cubicBezTo>
                    <a:cubicBezTo>
                      <a:pt x="13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2"/>
                      <a:pt x="14" y="302"/>
                      <a:pt x="14" y="302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3" y="303"/>
                      <a:pt x="14" y="303"/>
                      <a:pt x="13" y="302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ubicBezTo>
                      <a:pt x="14" y="303"/>
                      <a:pt x="14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5" y="303"/>
                      <a:pt x="15" y="303"/>
                      <a:pt x="15" y="303"/>
                    </a:cubicBezTo>
                    <a:cubicBezTo>
                      <a:pt x="16" y="303"/>
                      <a:pt x="16" y="304"/>
                      <a:pt x="16" y="304"/>
                    </a:cubicBezTo>
                    <a:cubicBezTo>
                      <a:pt x="16" y="304"/>
                      <a:pt x="16" y="304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5"/>
                      <a:pt x="16" y="305"/>
                    </a:cubicBezTo>
                    <a:cubicBezTo>
                      <a:pt x="16" y="305"/>
                      <a:pt x="16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5" y="305"/>
                      <a:pt x="16" y="305"/>
                      <a:pt x="16" y="305"/>
                    </a:cubicBezTo>
                    <a:cubicBezTo>
                      <a:pt x="16" y="306"/>
                      <a:pt x="15" y="306"/>
                      <a:pt x="15" y="306"/>
                    </a:cubicBezTo>
                    <a:cubicBezTo>
                      <a:pt x="16" y="306"/>
                      <a:pt x="16" y="306"/>
                      <a:pt x="16" y="306"/>
                    </a:cubicBezTo>
                    <a:cubicBezTo>
                      <a:pt x="16" y="307"/>
                      <a:pt x="17" y="307"/>
                      <a:pt x="17" y="307"/>
                    </a:cubicBezTo>
                    <a:cubicBezTo>
                      <a:pt x="17" y="307"/>
                      <a:pt x="17" y="307"/>
                      <a:pt x="17" y="307"/>
                    </a:cubicBezTo>
                    <a:cubicBezTo>
                      <a:pt x="17" y="308"/>
                      <a:pt x="17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6"/>
                      <a:pt x="18" y="306"/>
                      <a:pt x="18" y="305"/>
                    </a:cubicBezTo>
                    <a:cubicBezTo>
                      <a:pt x="18" y="305"/>
                      <a:pt x="19" y="305"/>
                      <a:pt x="19" y="305"/>
                    </a:cubicBezTo>
                    <a:cubicBezTo>
                      <a:pt x="18" y="305"/>
                      <a:pt x="18" y="305"/>
                      <a:pt x="18" y="304"/>
                    </a:cubicBezTo>
                    <a:cubicBezTo>
                      <a:pt x="18" y="304"/>
                      <a:pt x="19" y="304"/>
                      <a:pt x="19" y="304"/>
                    </a:cubicBezTo>
                    <a:cubicBezTo>
                      <a:pt x="19" y="304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19" y="306"/>
                      <a:pt x="19" y="306"/>
                      <a:pt x="19" y="306"/>
                    </a:cubicBezTo>
                    <a:cubicBezTo>
                      <a:pt x="19" y="307"/>
                      <a:pt x="19" y="307"/>
                      <a:pt x="19" y="307"/>
                    </a:cubicBezTo>
                    <a:cubicBezTo>
                      <a:pt x="19" y="307"/>
                      <a:pt x="18" y="307"/>
                      <a:pt x="18" y="307"/>
                    </a:cubicBezTo>
                    <a:cubicBezTo>
                      <a:pt x="18" y="307"/>
                      <a:pt x="18" y="308"/>
                      <a:pt x="18" y="308"/>
                    </a:cubicBezTo>
                    <a:cubicBezTo>
                      <a:pt x="18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17" y="308"/>
                      <a:pt x="16" y="308"/>
                      <a:pt x="16" y="308"/>
                    </a:cubicBezTo>
                    <a:cubicBezTo>
                      <a:pt x="16" y="308"/>
                      <a:pt x="16" y="308"/>
                      <a:pt x="16" y="308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7"/>
                      <a:pt x="14" y="307"/>
                      <a:pt x="14" y="307"/>
                    </a:cubicBezTo>
                    <a:cubicBezTo>
                      <a:pt x="14" y="307"/>
                      <a:pt x="14" y="307"/>
                      <a:pt x="14" y="307"/>
                    </a:cubicBezTo>
                    <a:cubicBezTo>
                      <a:pt x="15" y="307"/>
                      <a:pt x="15" y="307"/>
                      <a:pt x="15" y="307"/>
                    </a:cubicBezTo>
                    <a:cubicBezTo>
                      <a:pt x="15" y="308"/>
                      <a:pt x="15" y="308"/>
                      <a:pt x="15" y="308"/>
                    </a:cubicBezTo>
                    <a:cubicBezTo>
                      <a:pt x="15" y="309"/>
                      <a:pt x="15" y="309"/>
                      <a:pt x="15" y="309"/>
                    </a:cubicBezTo>
                    <a:cubicBezTo>
                      <a:pt x="15" y="309"/>
                      <a:pt x="15" y="310"/>
                      <a:pt x="15" y="310"/>
                    </a:cubicBezTo>
                    <a:cubicBezTo>
                      <a:pt x="15" y="310"/>
                      <a:pt x="15" y="310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5" y="311"/>
                      <a:pt x="16" y="311"/>
                      <a:pt x="16" y="311"/>
                    </a:cubicBezTo>
                    <a:cubicBezTo>
                      <a:pt x="16" y="312"/>
                      <a:pt x="15" y="312"/>
                      <a:pt x="15" y="312"/>
                    </a:cubicBezTo>
                    <a:cubicBezTo>
                      <a:pt x="15" y="312"/>
                      <a:pt x="16" y="312"/>
                      <a:pt x="16" y="312"/>
                    </a:cubicBezTo>
                    <a:cubicBezTo>
                      <a:pt x="16" y="312"/>
                      <a:pt x="16" y="313"/>
                      <a:pt x="15" y="313"/>
                    </a:cubicBezTo>
                    <a:cubicBezTo>
                      <a:pt x="15" y="313"/>
                      <a:pt x="15" y="313"/>
                      <a:pt x="15" y="313"/>
                    </a:cubicBezTo>
                    <a:cubicBezTo>
                      <a:pt x="15" y="313"/>
                      <a:pt x="15" y="314"/>
                      <a:pt x="15" y="314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5" y="315"/>
                      <a:pt x="15" y="315"/>
                      <a:pt x="15" y="315"/>
                    </a:cubicBezTo>
                    <a:cubicBezTo>
                      <a:pt x="15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6" y="314"/>
                      <a:pt x="16" y="314"/>
                    </a:cubicBezTo>
                    <a:cubicBezTo>
                      <a:pt x="16" y="314"/>
                      <a:pt x="17" y="314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3"/>
                      <a:pt x="17" y="313"/>
                    </a:cubicBezTo>
                    <a:cubicBezTo>
                      <a:pt x="17" y="313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7" y="315"/>
                      <a:pt x="17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8" y="315"/>
                      <a:pt x="18" y="315"/>
                    </a:cubicBezTo>
                    <a:cubicBezTo>
                      <a:pt x="18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7" y="315"/>
                    </a:cubicBezTo>
                    <a:cubicBezTo>
                      <a:pt x="17" y="315"/>
                      <a:pt x="17" y="315"/>
                      <a:pt x="16" y="315"/>
                    </a:cubicBezTo>
                    <a:cubicBezTo>
                      <a:pt x="16" y="315"/>
                      <a:pt x="16" y="315"/>
                      <a:pt x="16" y="315"/>
                    </a:cubicBezTo>
                    <a:cubicBezTo>
                      <a:pt x="16" y="315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6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4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5" y="316"/>
                      <a:pt x="15" y="316"/>
                    </a:cubicBezTo>
                    <a:cubicBezTo>
                      <a:pt x="15" y="316"/>
                      <a:pt x="16" y="316"/>
                      <a:pt x="16" y="316"/>
                    </a:cubicBezTo>
                    <a:cubicBezTo>
                      <a:pt x="16" y="316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6" y="317"/>
                      <a:pt x="16" y="317"/>
                      <a:pt x="16" y="317"/>
                    </a:cubicBezTo>
                    <a:cubicBezTo>
                      <a:pt x="17" y="317"/>
                      <a:pt x="17" y="317"/>
                      <a:pt x="16" y="318"/>
                    </a:cubicBezTo>
                    <a:cubicBezTo>
                      <a:pt x="16" y="318"/>
                      <a:pt x="16" y="318"/>
                      <a:pt x="16" y="318"/>
                    </a:cubicBezTo>
                    <a:cubicBezTo>
                      <a:pt x="16" y="318"/>
                      <a:pt x="17" y="318"/>
                      <a:pt x="17" y="318"/>
                    </a:cubicBezTo>
                    <a:cubicBezTo>
                      <a:pt x="17" y="318"/>
                      <a:pt x="17" y="319"/>
                      <a:pt x="17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9"/>
                      <a:pt x="18" y="318"/>
                      <a:pt x="18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8"/>
                      <a:pt x="20" y="317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5"/>
                      <a:pt x="20" y="315"/>
                      <a:pt x="20" y="315"/>
                    </a:cubicBezTo>
                    <a:cubicBezTo>
                      <a:pt x="21" y="315"/>
                      <a:pt x="21" y="314"/>
                      <a:pt x="22" y="314"/>
                    </a:cubicBezTo>
                    <a:cubicBezTo>
                      <a:pt x="22" y="314"/>
                      <a:pt x="22" y="314"/>
                      <a:pt x="22" y="314"/>
                    </a:cubicBezTo>
                    <a:cubicBezTo>
                      <a:pt x="22" y="314"/>
                      <a:pt x="22" y="314"/>
                      <a:pt x="22" y="313"/>
                    </a:cubicBezTo>
                    <a:cubicBezTo>
                      <a:pt x="22" y="313"/>
                      <a:pt x="21" y="313"/>
                      <a:pt x="21" y="313"/>
                    </a:cubicBezTo>
                    <a:cubicBezTo>
                      <a:pt x="20" y="313"/>
                      <a:pt x="21" y="313"/>
                      <a:pt x="21" y="313"/>
                    </a:cubicBezTo>
                    <a:cubicBezTo>
                      <a:pt x="21" y="312"/>
                      <a:pt x="21" y="312"/>
                      <a:pt x="21" y="312"/>
                    </a:cubicBezTo>
                    <a:cubicBezTo>
                      <a:pt x="21" y="312"/>
                      <a:pt x="21" y="313"/>
                      <a:pt x="22" y="313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2"/>
                      <a:pt x="22" y="312"/>
                      <a:pt x="22" y="312"/>
                    </a:cubicBezTo>
                    <a:cubicBezTo>
                      <a:pt x="22" y="313"/>
                      <a:pt x="23" y="313"/>
                      <a:pt x="24" y="313"/>
                    </a:cubicBezTo>
                    <a:cubicBezTo>
                      <a:pt x="24" y="313"/>
                      <a:pt x="24" y="313"/>
                      <a:pt x="24" y="313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25" y="312"/>
                      <a:pt x="25" y="312"/>
                      <a:pt x="26" y="312"/>
                    </a:cubicBezTo>
                    <a:cubicBezTo>
                      <a:pt x="26" y="312"/>
                      <a:pt x="26" y="312"/>
                      <a:pt x="27" y="312"/>
                    </a:cubicBezTo>
                    <a:cubicBezTo>
                      <a:pt x="27" y="312"/>
                      <a:pt x="27" y="312"/>
                      <a:pt x="28" y="312"/>
                    </a:cubicBezTo>
                    <a:cubicBezTo>
                      <a:pt x="28" y="312"/>
                      <a:pt x="29" y="312"/>
                      <a:pt x="29" y="313"/>
                    </a:cubicBezTo>
                    <a:cubicBezTo>
                      <a:pt x="29" y="313"/>
                      <a:pt x="30" y="313"/>
                      <a:pt x="30" y="313"/>
                    </a:cubicBezTo>
                    <a:cubicBezTo>
                      <a:pt x="30" y="313"/>
                      <a:pt x="30" y="313"/>
                      <a:pt x="30" y="313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9" y="314"/>
                      <a:pt x="29" y="314"/>
                      <a:pt x="29" y="314"/>
                    </a:cubicBezTo>
                    <a:cubicBezTo>
                      <a:pt x="28" y="314"/>
                      <a:pt x="28" y="314"/>
                      <a:pt x="27" y="314"/>
                    </a:cubicBezTo>
                    <a:cubicBezTo>
                      <a:pt x="27" y="314"/>
                      <a:pt x="27" y="314"/>
                      <a:pt x="27" y="314"/>
                    </a:cubicBezTo>
                    <a:cubicBezTo>
                      <a:pt x="27" y="313"/>
                      <a:pt x="27" y="314"/>
                      <a:pt x="26" y="314"/>
                    </a:cubicBezTo>
                    <a:cubicBezTo>
                      <a:pt x="26" y="314"/>
                      <a:pt x="26" y="314"/>
                      <a:pt x="26" y="314"/>
                    </a:cubicBezTo>
                    <a:cubicBezTo>
                      <a:pt x="26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4"/>
                      <a:pt x="25" y="314"/>
                      <a:pt x="25" y="314"/>
                    </a:cubicBezTo>
                    <a:cubicBezTo>
                      <a:pt x="25" y="315"/>
                      <a:pt x="24" y="315"/>
                      <a:pt x="24" y="315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6"/>
                      <a:pt x="23" y="316"/>
                      <a:pt x="23" y="316"/>
                    </a:cubicBezTo>
                    <a:cubicBezTo>
                      <a:pt x="23" y="315"/>
                      <a:pt x="22" y="315"/>
                      <a:pt x="22" y="314"/>
                    </a:cubicBezTo>
                    <a:cubicBezTo>
                      <a:pt x="22" y="314"/>
                      <a:pt x="21" y="314"/>
                      <a:pt x="21" y="314"/>
                    </a:cubicBezTo>
                    <a:cubicBezTo>
                      <a:pt x="21" y="314"/>
                      <a:pt x="21" y="315"/>
                      <a:pt x="21" y="315"/>
                    </a:cubicBezTo>
                    <a:cubicBezTo>
                      <a:pt x="21" y="315"/>
                      <a:pt x="21" y="315"/>
                      <a:pt x="21" y="315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6"/>
                      <a:pt x="20" y="316"/>
                      <a:pt x="20" y="316"/>
                    </a:cubicBezTo>
                    <a:cubicBezTo>
                      <a:pt x="20" y="317"/>
                      <a:pt x="20" y="317"/>
                      <a:pt x="20" y="317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0" y="319"/>
                      <a:pt x="20" y="319"/>
                      <a:pt x="20" y="319"/>
                    </a:cubicBezTo>
                    <a:cubicBezTo>
                      <a:pt x="20" y="319"/>
                      <a:pt x="20" y="319"/>
                      <a:pt x="21" y="319"/>
                    </a:cubicBezTo>
                    <a:cubicBezTo>
                      <a:pt x="21" y="319"/>
                      <a:pt x="21" y="319"/>
                      <a:pt x="21" y="319"/>
                    </a:cubicBezTo>
                    <a:cubicBezTo>
                      <a:pt x="21" y="319"/>
                      <a:pt x="21" y="319"/>
                      <a:pt x="21" y="320"/>
                    </a:cubicBezTo>
                    <a:cubicBezTo>
                      <a:pt x="21" y="320"/>
                      <a:pt x="21" y="320"/>
                      <a:pt x="21" y="320"/>
                    </a:cubicBezTo>
                    <a:cubicBezTo>
                      <a:pt x="21" y="320"/>
                      <a:pt x="22" y="320"/>
                      <a:pt x="22" y="320"/>
                    </a:cubicBezTo>
                    <a:cubicBezTo>
                      <a:pt x="22" y="320"/>
                      <a:pt x="22" y="321"/>
                      <a:pt x="22" y="321"/>
                    </a:cubicBezTo>
                    <a:cubicBezTo>
                      <a:pt x="21" y="321"/>
                      <a:pt x="21" y="320"/>
                      <a:pt x="21" y="320"/>
                    </a:cubicBezTo>
                    <a:cubicBezTo>
                      <a:pt x="21" y="320"/>
                      <a:pt x="20" y="320"/>
                      <a:pt x="20" y="320"/>
                    </a:cubicBezTo>
                    <a:cubicBezTo>
                      <a:pt x="19" y="320"/>
                      <a:pt x="19" y="320"/>
                      <a:pt x="18" y="320"/>
                    </a:cubicBezTo>
                    <a:cubicBezTo>
                      <a:pt x="18" y="320"/>
                      <a:pt x="18" y="320"/>
                      <a:pt x="18" y="320"/>
                    </a:cubicBezTo>
                    <a:cubicBezTo>
                      <a:pt x="18" y="320"/>
                      <a:pt x="18" y="320"/>
                      <a:pt x="19" y="320"/>
                    </a:cubicBezTo>
                    <a:cubicBezTo>
                      <a:pt x="19" y="321"/>
                      <a:pt x="19" y="321"/>
                      <a:pt x="20" y="321"/>
                    </a:cubicBezTo>
                    <a:cubicBezTo>
                      <a:pt x="20" y="322"/>
                      <a:pt x="21" y="322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2" y="323"/>
                      <a:pt x="22" y="323"/>
                      <a:pt x="22" y="323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3" y="324"/>
                      <a:pt x="23" y="324"/>
                      <a:pt x="23" y="324"/>
                    </a:cubicBezTo>
                    <a:cubicBezTo>
                      <a:pt x="24" y="324"/>
                      <a:pt x="24" y="323"/>
                      <a:pt x="23" y="323"/>
                    </a:cubicBezTo>
                    <a:cubicBezTo>
                      <a:pt x="23" y="323"/>
                      <a:pt x="23" y="322"/>
                      <a:pt x="23" y="322"/>
                    </a:cubicBezTo>
                    <a:cubicBezTo>
                      <a:pt x="23" y="322"/>
                      <a:pt x="23" y="322"/>
                      <a:pt x="23" y="322"/>
                    </a:cubicBezTo>
                    <a:cubicBezTo>
                      <a:pt x="22" y="322"/>
                      <a:pt x="23" y="322"/>
                      <a:pt x="23" y="322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3" y="321"/>
                      <a:pt x="23" y="321"/>
                      <a:pt x="23" y="320"/>
                    </a:cubicBezTo>
                    <a:cubicBezTo>
                      <a:pt x="23" y="320"/>
                      <a:pt x="23" y="320"/>
                      <a:pt x="23" y="320"/>
                    </a:cubicBezTo>
                    <a:cubicBezTo>
                      <a:pt x="23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4" y="320"/>
                      <a:pt x="24" y="320"/>
                    </a:cubicBezTo>
                    <a:cubicBezTo>
                      <a:pt x="24" y="320"/>
                      <a:pt x="25" y="320"/>
                      <a:pt x="25" y="320"/>
                    </a:cubicBezTo>
                    <a:cubicBezTo>
                      <a:pt x="25" y="319"/>
                      <a:pt x="25" y="319"/>
                      <a:pt x="24" y="319"/>
                    </a:cubicBezTo>
                    <a:cubicBezTo>
                      <a:pt x="24" y="319"/>
                      <a:pt x="24" y="319"/>
                      <a:pt x="24" y="319"/>
                    </a:cubicBezTo>
                    <a:cubicBezTo>
                      <a:pt x="24" y="319"/>
                      <a:pt x="23" y="318"/>
                      <a:pt x="24" y="318"/>
                    </a:cubicBezTo>
                    <a:cubicBezTo>
                      <a:pt x="24" y="318"/>
                      <a:pt x="24" y="318"/>
                      <a:pt x="24" y="318"/>
                    </a:cubicBezTo>
                    <a:cubicBezTo>
                      <a:pt x="24" y="318"/>
                      <a:pt x="24" y="318"/>
                      <a:pt x="24" y="319"/>
                    </a:cubicBezTo>
                    <a:cubicBezTo>
                      <a:pt x="25" y="319"/>
                      <a:pt x="25" y="318"/>
                      <a:pt x="25" y="318"/>
                    </a:cubicBezTo>
                    <a:cubicBezTo>
                      <a:pt x="25" y="318"/>
                      <a:pt x="25" y="318"/>
                      <a:pt x="25" y="319"/>
                    </a:cubicBezTo>
                    <a:cubicBezTo>
                      <a:pt x="25" y="319"/>
                      <a:pt x="25" y="319"/>
                      <a:pt x="26" y="319"/>
                    </a:cubicBezTo>
                    <a:cubicBezTo>
                      <a:pt x="26" y="319"/>
                      <a:pt x="26" y="319"/>
                      <a:pt x="26" y="319"/>
                    </a:cubicBezTo>
                    <a:cubicBezTo>
                      <a:pt x="26" y="319"/>
                      <a:pt x="27" y="319"/>
                      <a:pt x="27" y="318"/>
                    </a:cubicBezTo>
                    <a:cubicBezTo>
                      <a:pt x="27" y="318"/>
                      <a:pt x="27" y="318"/>
                      <a:pt x="27" y="317"/>
                    </a:cubicBezTo>
                    <a:cubicBezTo>
                      <a:pt x="28" y="317"/>
                      <a:pt x="28" y="317"/>
                      <a:pt x="28" y="317"/>
                    </a:cubicBezTo>
                    <a:cubicBezTo>
                      <a:pt x="29" y="317"/>
                      <a:pt x="29" y="316"/>
                      <a:pt x="30" y="316"/>
                    </a:cubicBezTo>
                    <a:cubicBezTo>
                      <a:pt x="30" y="316"/>
                      <a:pt x="31" y="315"/>
                      <a:pt x="32" y="315"/>
                    </a:cubicBezTo>
                    <a:cubicBezTo>
                      <a:pt x="32" y="315"/>
                      <a:pt x="32" y="315"/>
                      <a:pt x="32" y="316"/>
                    </a:cubicBezTo>
                    <a:cubicBezTo>
                      <a:pt x="32" y="316"/>
                      <a:pt x="32" y="316"/>
                      <a:pt x="32" y="316"/>
                    </a:cubicBezTo>
                    <a:cubicBezTo>
                      <a:pt x="33" y="316"/>
                      <a:pt x="33" y="316"/>
                      <a:pt x="33" y="316"/>
                    </a:cubicBezTo>
                    <a:cubicBezTo>
                      <a:pt x="33" y="317"/>
                      <a:pt x="32" y="317"/>
                      <a:pt x="32" y="317"/>
                    </a:cubicBezTo>
                    <a:cubicBezTo>
                      <a:pt x="32" y="317"/>
                      <a:pt x="32" y="318"/>
                      <a:pt x="32" y="318"/>
                    </a:cubicBezTo>
                    <a:cubicBezTo>
                      <a:pt x="31" y="318"/>
                      <a:pt x="31" y="319"/>
                      <a:pt x="31" y="319"/>
                    </a:cubicBezTo>
                    <a:cubicBezTo>
                      <a:pt x="31" y="319"/>
                      <a:pt x="31" y="319"/>
                      <a:pt x="30" y="319"/>
                    </a:cubicBezTo>
                    <a:cubicBezTo>
                      <a:pt x="30" y="319"/>
                      <a:pt x="30" y="319"/>
                      <a:pt x="30" y="319"/>
                    </a:cubicBezTo>
                    <a:cubicBezTo>
                      <a:pt x="30" y="319"/>
                      <a:pt x="30" y="319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9" y="320"/>
                      <a:pt x="29" y="320"/>
                      <a:pt x="29" y="320"/>
                    </a:cubicBezTo>
                    <a:cubicBezTo>
                      <a:pt x="28" y="320"/>
                      <a:pt x="28" y="321"/>
                      <a:pt x="28" y="321"/>
                    </a:cubicBezTo>
                    <a:cubicBezTo>
                      <a:pt x="28" y="321"/>
                      <a:pt x="28" y="322"/>
                      <a:pt x="28" y="322"/>
                    </a:cubicBezTo>
                    <a:cubicBezTo>
                      <a:pt x="28" y="322"/>
                      <a:pt x="28" y="321"/>
                      <a:pt x="28" y="321"/>
                    </a:cubicBezTo>
                    <a:cubicBezTo>
                      <a:pt x="27" y="320"/>
                      <a:pt x="27" y="320"/>
                      <a:pt x="27" y="320"/>
                    </a:cubicBezTo>
                    <a:cubicBezTo>
                      <a:pt x="27" y="320"/>
                      <a:pt x="27" y="320"/>
                      <a:pt x="26" y="320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2"/>
                      <a:pt x="26" y="322"/>
                      <a:pt x="25" y="323"/>
                    </a:cubicBezTo>
                    <a:cubicBezTo>
                      <a:pt x="25" y="323"/>
                      <a:pt x="25" y="322"/>
                      <a:pt x="25" y="322"/>
                    </a:cubicBezTo>
                    <a:cubicBezTo>
                      <a:pt x="25" y="322"/>
                      <a:pt x="26" y="322"/>
                      <a:pt x="26" y="322"/>
                    </a:cubicBezTo>
                    <a:cubicBezTo>
                      <a:pt x="26" y="322"/>
                      <a:pt x="26" y="322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26" y="321"/>
                      <a:pt x="25" y="321"/>
                      <a:pt x="25" y="321"/>
                    </a:cubicBezTo>
                    <a:cubicBezTo>
                      <a:pt x="25" y="321"/>
                      <a:pt x="25" y="321"/>
                      <a:pt x="24" y="321"/>
                    </a:cubicBezTo>
                    <a:cubicBezTo>
                      <a:pt x="24" y="321"/>
                      <a:pt x="23" y="321"/>
                      <a:pt x="23" y="322"/>
                    </a:cubicBezTo>
                    <a:cubicBezTo>
                      <a:pt x="23" y="323"/>
                      <a:pt x="24" y="323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4" y="324"/>
                      <a:pt x="24" y="324"/>
                      <a:pt x="24" y="324"/>
                    </a:cubicBezTo>
                    <a:cubicBezTo>
                      <a:pt x="25" y="324"/>
                      <a:pt x="25" y="324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5" y="325"/>
                      <a:pt x="26" y="325"/>
                      <a:pt x="26" y="326"/>
                    </a:cubicBezTo>
                    <a:cubicBezTo>
                      <a:pt x="26" y="326"/>
                      <a:pt x="27" y="326"/>
                      <a:pt x="27" y="326"/>
                    </a:cubicBezTo>
                    <a:cubicBezTo>
                      <a:pt x="27" y="326"/>
                      <a:pt x="27" y="326"/>
                      <a:pt x="27" y="326"/>
                    </a:cubicBezTo>
                    <a:cubicBezTo>
                      <a:pt x="27" y="326"/>
                      <a:pt x="28" y="327"/>
                      <a:pt x="28" y="327"/>
                    </a:cubicBezTo>
                    <a:cubicBezTo>
                      <a:pt x="28" y="327"/>
                      <a:pt x="28" y="327"/>
                      <a:pt x="28" y="327"/>
                    </a:cubicBezTo>
                    <a:cubicBezTo>
                      <a:pt x="28" y="327"/>
                      <a:pt x="29" y="327"/>
                      <a:pt x="29" y="327"/>
                    </a:cubicBezTo>
                    <a:cubicBezTo>
                      <a:pt x="29" y="327"/>
                      <a:pt x="29" y="327"/>
                      <a:pt x="30" y="327"/>
                    </a:cubicBezTo>
                    <a:cubicBezTo>
                      <a:pt x="30" y="327"/>
                      <a:pt x="30" y="328"/>
                      <a:pt x="31" y="328"/>
                    </a:cubicBezTo>
                    <a:cubicBezTo>
                      <a:pt x="32" y="328"/>
                      <a:pt x="32" y="328"/>
                      <a:pt x="33" y="327"/>
                    </a:cubicBezTo>
                    <a:cubicBezTo>
                      <a:pt x="33" y="327"/>
                      <a:pt x="33" y="327"/>
                      <a:pt x="34" y="327"/>
                    </a:cubicBezTo>
                    <a:cubicBezTo>
                      <a:pt x="34" y="326"/>
                      <a:pt x="34" y="326"/>
                      <a:pt x="34" y="326"/>
                    </a:cubicBezTo>
                    <a:cubicBezTo>
                      <a:pt x="34" y="326"/>
                      <a:pt x="34" y="326"/>
                      <a:pt x="34" y="325"/>
                    </a:cubicBezTo>
                    <a:cubicBezTo>
                      <a:pt x="34" y="325"/>
                      <a:pt x="34" y="325"/>
                      <a:pt x="34" y="324"/>
                    </a:cubicBezTo>
                    <a:cubicBezTo>
                      <a:pt x="34" y="323"/>
                      <a:pt x="34" y="322"/>
                      <a:pt x="34" y="321"/>
                    </a:cubicBezTo>
                    <a:cubicBezTo>
                      <a:pt x="34" y="321"/>
                      <a:pt x="34" y="321"/>
                      <a:pt x="34" y="321"/>
                    </a:cubicBezTo>
                    <a:cubicBezTo>
                      <a:pt x="34" y="320"/>
                      <a:pt x="34" y="319"/>
                      <a:pt x="34" y="319"/>
                    </a:cubicBezTo>
                    <a:cubicBezTo>
                      <a:pt x="35" y="319"/>
                      <a:pt x="35" y="318"/>
                      <a:pt x="35" y="318"/>
                    </a:cubicBezTo>
                    <a:cubicBezTo>
                      <a:pt x="35" y="318"/>
                      <a:pt x="35" y="317"/>
                      <a:pt x="35" y="317"/>
                    </a:cubicBezTo>
                    <a:cubicBezTo>
                      <a:pt x="35" y="317"/>
                      <a:pt x="35" y="317"/>
                      <a:pt x="35" y="316"/>
                    </a:cubicBezTo>
                    <a:cubicBezTo>
                      <a:pt x="35" y="316"/>
                      <a:pt x="35" y="316"/>
                      <a:pt x="35" y="316"/>
                    </a:cubicBezTo>
                    <a:cubicBezTo>
                      <a:pt x="35" y="316"/>
                      <a:pt x="35" y="316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5" y="315"/>
                      <a:pt x="35" y="315"/>
                      <a:pt x="35" y="315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6" y="314"/>
                      <a:pt x="36" y="314"/>
                      <a:pt x="36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7" y="314"/>
                      <a:pt x="38" y="314"/>
                      <a:pt x="38" y="314"/>
                    </a:cubicBezTo>
                    <a:cubicBezTo>
                      <a:pt x="38" y="314"/>
                      <a:pt x="38" y="314"/>
                      <a:pt x="38" y="314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39" y="313"/>
                      <a:pt x="39" y="313"/>
                    </a:cubicBezTo>
                    <a:cubicBezTo>
                      <a:pt x="39" y="313"/>
                      <a:pt x="40" y="313"/>
                      <a:pt x="40" y="313"/>
                    </a:cubicBezTo>
                    <a:cubicBezTo>
                      <a:pt x="40" y="312"/>
                      <a:pt x="41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2" y="312"/>
                    </a:cubicBezTo>
                    <a:cubicBezTo>
                      <a:pt x="42" y="312"/>
                      <a:pt x="42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3" y="312"/>
                      <a:pt x="43" y="312"/>
                      <a:pt x="43" y="312"/>
                    </a:cubicBezTo>
                    <a:cubicBezTo>
                      <a:pt x="44" y="312"/>
                      <a:pt x="44" y="311"/>
                      <a:pt x="44" y="310"/>
                    </a:cubicBezTo>
                    <a:cubicBezTo>
                      <a:pt x="44" y="310"/>
                      <a:pt x="44" y="309"/>
                      <a:pt x="45" y="309"/>
                    </a:cubicBezTo>
                    <a:cubicBezTo>
                      <a:pt x="45" y="309"/>
                      <a:pt x="45" y="309"/>
                      <a:pt x="45" y="309"/>
                    </a:cubicBezTo>
                    <a:cubicBezTo>
                      <a:pt x="45" y="309"/>
                      <a:pt x="46" y="308"/>
                      <a:pt x="46" y="308"/>
                    </a:cubicBezTo>
                    <a:cubicBezTo>
                      <a:pt x="46" y="308"/>
                      <a:pt x="46" y="308"/>
                      <a:pt x="47" y="308"/>
                    </a:cubicBezTo>
                    <a:cubicBezTo>
                      <a:pt x="47" y="308"/>
                      <a:pt x="47" y="308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7" y="309"/>
                      <a:pt x="47" y="309"/>
                      <a:pt x="47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8" y="309"/>
                      <a:pt x="48" y="309"/>
                    </a:cubicBezTo>
                    <a:cubicBezTo>
                      <a:pt x="48" y="309"/>
                      <a:pt x="49" y="309"/>
                      <a:pt x="49" y="309"/>
                    </a:cubicBezTo>
                    <a:cubicBezTo>
                      <a:pt x="50" y="309"/>
                      <a:pt x="50" y="309"/>
                      <a:pt x="50" y="309"/>
                    </a:cubicBezTo>
                    <a:cubicBezTo>
                      <a:pt x="50" y="309"/>
                      <a:pt x="49" y="309"/>
                      <a:pt x="49" y="309"/>
                    </a:cubicBezTo>
                    <a:cubicBezTo>
                      <a:pt x="48" y="309"/>
                      <a:pt x="47" y="308"/>
                      <a:pt x="46" y="308"/>
                    </a:cubicBezTo>
                    <a:cubicBezTo>
                      <a:pt x="45" y="308"/>
                      <a:pt x="45" y="308"/>
                      <a:pt x="44" y="308"/>
                    </a:cubicBezTo>
                    <a:cubicBezTo>
                      <a:pt x="43" y="307"/>
                      <a:pt x="43" y="307"/>
                      <a:pt x="42" y="306"/>
                    </a:cubicBezTo>
                    <a:cubicBezTo>
                      <a:pt x="42" y="306"/>
                      <a:pt x="41" y="306"/>
                      <a:pt x="41" y="306"/>
                    </a:cubicBezTo>
                    <a:cubicBezTo>
                      <a:pt x="27" y="306"/>
                      <a:pt x="27" y="306"/>
                      <a:pt x="27" y="306"/>
                    </a:cubicBezTo>
                    <a:cubicBezTo>
                      <a:pt x="27" y="306"/>
                      <a:pt x="26" y="306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6" y="305"/>
                      <a:pt x="27" y="305"/>
                      <a:pt x="27" y="305"/>
                    </a:cubicBezTo>
                    <a:cubicBezTo>
                      <a:pt x="27" y="305"/>
                      <a:pt x="27" y="305"/>
                      <a:pt x="27" y="305"/>
                    </a:cubicBezTo>
                    <a:cubicBezTo>
                      <a:pt x="27" y="305"/>
                      <a:pt x="27" y="304"/>
                      <a:pt x="27" y="304"/>
                    </a:cubicBezTo>
                    <a:cubicBezTo>
                      <a:pt x="27" y="304"/>
                      <a:pt x="27" y="304"/>
                      <a:pt x="26" y="304"/>
                    </a:cubicBezTo>
                    <a:cubicBezTo>
                      <a:pt x="26" y="303"/>
                      <a:pt x="25" y="303"/>
                      <a:pt x="25" y="303"/>
                    </a:cubicBezTo>
                    <a:cubicBezTo>
                      <a:pt x="25" y="302"/>
                      <a:pt x="25" y="302"/>
                      <a:pt x="24" y="302"/>
                    </a:cubicBezTo>
                    <a:cubicBezTo>
                      <a:pt x="24" y="302"/>
                      <a:pt x="24" y="301"/>
                      <a:pt x="24" y="301"/>
                    </a:cubicBezTo>
                    <a:cubicBezTo>
                      <a:pt x="24" y="301"/>
                      <a:pt x="24" y="301"/>
                      <a:pt x="23" y="301"/>
                    </a:cubicBezTo>
                    <a:cubicBezTo>
                      <a:pt x="23" y="301"/>
                      <a:pt x="23" y="301"/>
                      <a:pt x="24" y="300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299"/>
                      <a:pt x="24" y="299"/>
                      <a:pt x="24" y="299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4" y="298"/>
                    </a:cubicBezTo>
                    <a:cubicBezTo>
                      <a:pt x="24" y="298"/>
                      <a:pt x="24" y="298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5" y="297"/>
                      <a:pt x="25" y="297"/>
                      <a:pt x="25" y="297"/>
                    </a:cubicBezTo>
                    <a:cubicBezTo>
                      <a:pt x="24" y="297"/>
                      <a:pt x="24" y="296"/>
                      <a:pt x="24" y="296"/>
                    </a:cubicBezTo>
                    <a:cubicBezTo>
                      <a:pt x="23" y="295"/>
                      <a:pt x="24" y="295"/>
                      <a:pt x="24" y="295"/>
                    </a:cubicBezTo>
                    <a:cubicBezTo>
                      <a:pt x="24" y="295"/>
                      <a:pt x="24" y="295"/>
                      <a:pt x="25" y="295"/>
                    </a:cubicBezTo>
                    <a:cubicBezTo>
                      <a:pt x="25" y="295"/>
                      <a:pt x="25" y="295"/>
                      <a:pt x="25" y="295"/>
                    </a:cubicBezTo>
                    <a:cubicBezTo>
                      <a:pt x="25" y="295"/>
                      <a:pt x="25" y="295"/>
                      <a:pt x="25" y="294"/>
                    </a:cubicBezTo>
                    <a:cubicBezTo>
                      <a:pt x="25" y="294"/>
                      <a:pt x="25" y="293"/>
                      <a:pt x="25" y="293"/>
                    </a:cubicBezTo>
                    <a:cubicBezTo>
                      <a:pt x="25" y="293"/>
                      <a:pt x="24" y="292"/>
                      <a:pt x="24" y="292"/>
                    </a:cubicBezTo>
                    <a:cubicBezTo>
                      <a:pt x="24" y="292"/>
                      <a:pt x="24" y="291"/>
                      <a:pt x="24" y="291"/>
                    </a:cubicBezTo>
                    <a:cubicBezTo>
                      <a:pt x="24" y="291"/>
                      <a:pt x="24" y="291"/>
                      <a:pt x="24" y="291"/>
                    </a:cubicBezTo>
                    <a:cubicBezTo>
                      <a:pt x="24" y="291"/>
                      <a:pt x="24" y="290"/>
                      <a:pt x="24" y="290"/>
                    </a:cubicBezTo>
                    <a:cubicBezTo>
                      <a:pt x="24" y="290"/>
                      <a:pt x="23" y="290"/>
                      <a:pt x="23" y="290"/>
                    </a:cubicBezTo>
                    <a:cubicBezTo>
                      <a:pt x="23" y="290"/>
                      <a:pt x="23" y="290"/>
                      <a:pt x="23" y="290"/>
                    </a:cubicBezTo>
                    <a:cubicBezTo>
                      <a:pt x="22" y="291"/>
                      <a:pt x="22" y="291"/>
                      <a:pt x="22" y="291"/>
                    </a:cubicBezTo>
                    <a:cubicBezTo>
                      <a:pt x="22" y="291"/>
                      <a:pt x="21" y="290"/>
                      <a:pt x="21" y="290"/>
                    </a:cubicBezTo>
                    <a:cubicBezTo>
                      <a:pt x="21" y="290"/>
                      <a:pt x="19" y="291"/>
                      <a:pt x="19" y="292"/>
                    </a:cubicBezTo>
                    <a:cubicBezTo>
                      <a:pt x="19" y="292"/>
                      <a:pt x="18" y="292"/>
                      <a:pt x="18" y="292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8" y="291"/>
                      <a:pt x="18" y="290"/>
                      <a:pt x="18" y="290"/>
                    </a:cubicBezTo>
                    <a:cubicBezTo>
                      <a:pt x="18" y="290"/>
                      <a:pt x="17" y="290"/>
                      <a:pt x="17" y="290"/>
                    </a:cubicBezTo>
                    <a:cubicBezTo>
                      <a:pt x="17" y="290"/>
                      <a:pt x="17" y="289"/>
                      <a:pt x="17" y="289"/>
                    </a:cubicBezTo>
                    <a:cubicBezTo>
                      <a:pt x="17" y="289"/>
                      <a:pt x="17" y="288"/>
                      <a:pt x="17" y="288"/>
                    </a:cubicBezTo>
                    <a:cubicBezTo>
                      <a:pt x="17" y="287"/>
                      <a:pt x="16" y="287"/>
                      <a:pt x="16" y="287"/>
                    </a:cubicBezTo>
                    <a:cubicBezTo>
                      <a:pt x="16" y="287"/>
                      <a:pt x="17" y="287"/>
                      <a:pt x="17" y="287"/>
                    </a:cubicBezTo>
                    <a:cubicBezTo>
                      <a:pt x="17" y="286"/>
                      <a:pt x="16" y="286"/>
                      <a:pt x="16" y="286"/>
                    </a:cubicBezTo>
                    <a:cubicBezTo>
                      <a:pt x="16" y="286"/>
                      <a:pt x="16" y="285"/>
                      <a:pt x="16" y="285"/>
                    </a:cubicBezTo>
                    <a:cubicBezTo>
                      <a:pt x="16" y="285"/>
                      <a:pt x="16" y="285"/>
                      <a:pt x="16" y="285"/>
                    </a:cubicBezTo>
                    <a:cubicBezTo>
                      <a:pt x="16" y="285"/>
                      <a:pt x="16" y="284"/>
                      <a:pt x="16" y="284"/>
                    </a:cubicBezTo>
                    <a:cubicBezTo>
                      <a:pt x="16" y="284"/>
                      <a:pt x="16" y="284"/>
                      <a:pt x="16" y="284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6" y="281"/>
                      <a:pt x="16" y="281"/>
                      <a:pt x="16" y="281"/>
                    </a:cubicBezTo>
                    <a:cubicBezTo>
                      <a:pt x="16" y="281"/>
                      <a:pt x="18" y="279"/>
                      <a:pt x="18" y="278"/>
                    </a:cubicBezTo>
                    <a:cubicBezTo>
                      <a:pt x="18" y="278"/>
                      <a:pt x="19" y="276"/>
                      <a:pt x="19" y="276"/>
                    </a:cubicBezTo>
                    <a:cubicBezTo>
                      <a:pt x="19" y="276"/>
                      <a:pt x="18" y="275"/>
                      <a:pt x="18" y="275"/>
                    </a:cubicBezTo>
                    <a:cubicBezTo>
                      <a:pt x="18" y="275"/>
                      <a:pt x="19" y="274"/>
                      <a:pt x="19" y="274"/>
                    </a:cubicBezTo>
                    <a:cubicBezTo>
                      <a:pt x="20" y="272"/>
                      <a:pt x="20" y="272"/>
                      <a:pt x="20" y="272"/>
                    </a:cubicBezTo>
                    <a:cubicBezTo>
                      <a:pt x="21" y="272"/>
                      <a:pt x="21" y="272"/>
                      <a:pt x="21" y="272"/>
                    </a:cubicBezTo>
                    <a:cubicBezTo>
                      <a:pt x="23" y="270"/>
                      <a:pt x="23" y="270"/>
                      <a:pt x="23" y="270"/>
                    </a:cubicBezTo>
                    <a:cubicBezTo>
                      <a:pt x="23" y="270"/>
                      <a:pt x="23" y="269"/>
                      <a:pt x="23" y="269"/>
                    </a:cubicBezTo>
                    <a:cubicBezTo>
                      <a:pt x="23" y="268"/>
                      <a:pt x="22" y="267"/>
                      <a:pt x="22" y="267"/>
                    </a:cubicBezTo>
                    <a:cubicBezTo>
                      <a:pt x="24" y="267"/>
                      <a:pt x="24" y="267"/>
                      <a:pt x="24" y="267"/>
                    </a:cubicBezTo>
                    <a:cubicBezTo>
                      <a:pt x="24" y="265"/>
                      <a:pt x="24" y="265"/>
                      <a:pt x="24" y="265"/>
                    </a:cubicBezTo>
                    <a:cubicBezTo>
                      <a:pt x="24" y="265"/>
                      <a:pt x="25" y="265"/>
                      <a:pt x="25" y="265"/>
                    </a:cubicBezTo>
                    <a:cubicBezTo>
                      <a:pt x="25" y="265"/>
                      <a:pt x="25" y="265"/>
                      <a:pt x="25" y="265"/>
                    </a:cubicBezTo>
                    <a:cubicBezTo>
                      <a:pt x="25" y="265"/>
                      <a:pt x="24" y="264"/>
                      <a:pt x="24" y="264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4" y="263"/>
                      <a:pt x="24" y="263"/>
                      <a:pt x="24" y="263"/>
                    </a:cubicBezTo>
                    <a:cubicBezTo>
                      <a:pt x="23" y="263"/>
                      <a:pt x="23" y="262"/>
                      <a:pt x="23" y="262"/>
                    </a:cubicBezTo>
                    <a:cubicBezTo>
                      <a:pt x="23" y="262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23" y="260"/>
                      <a:pt x="23" y="260"/>
                      <a:pt x="23" y="260"/>
                    </a:cubicBezTo>
                    <a:cubicBezTo>
                      <a:pt x="23" y="260"/>
                      <a:pt x="23" y="260"/>
                      <a:pt x="23" y="259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23" y="259"/>
                      <a:pt x="24" y="259"/>
                      <a:pt x="24" y="259"/>
                    </a:cubicBezTo>
                    <a:cubicBezTo>
                      <a:pt x="24" y="259"/>
                      <a:pt x="24" y="258"/>
                      <a:pt x="24" y="258"/>
                    </a:cubicBezTo>
                    <a:cubicBezTo>
                      <a:pt x="24" y="258"/>
                      <a:pt x="24" y="257"/>
                      <a:pt x="24" y="257"/>
                    </a:cubicBezTo>
                    <a:cubicBezTo>
                      <a:pt x="24" y="257"/>
                      <a:pt x="24" y="256"/>
                      <a:pt x="24" y="256"/>
                    </a:cubicBezTo>
                    <a:cubicBezTo>
                      <a:pt x="24" y="256"/>
                      <a:pt x="25" y="256"/>
                      <a:pt x="25" y="256"/>
                    </a:cubicBezTo>
                    <a:cubicBezTo>
                      <a:pt x="25" y="256"/>
                      <a:pt x="26" y="255"/>
                      <a:pt x="26" y="255"/>
                    </a:cubicBezTo>
                    <a:cubicBezTo>
                      <a:pt x="26" y="253"/>
                      <a:pt x="26" y="253"/>
                      <a:pt x="26" y="253"/>
                    </a:cubicBezTo>
                    <a:cubicBezTo>
                      <a:pt x="27" y="254"/>
                      <a:pt x="27" y="254"/>
                      <a:pt x="27" y="254"/>
                    </a:cubicBezTo>
                    <a:cubicBezTo>
                      <a:pt x="27" y="254"/>
                      <a:pt x="28" y="254"/>
                      <a:pt x="28" y="253"/>
                    </a:cubicBezTo>
                    <a:cubicBezTo>
                      <a:pt x="28" y="253"/>
                      <a:pt x="28" y="253"/>
                      <a:pt x="27" y="253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7" y="251"/>
                      <a:pt x="27" y="251"/>
                      <a:pt x="27" y="251"/>
                    </a:cubicBezTo>
                    <a:cubicBezTo>
                      <a:pt x="27" y="251"/>
                      <a:pt x="27" y="249"/>
                      <a:pt x="27" y="249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28" y="249"/>
                      <a:pt x="28" y="249"/>
                      <a:pt x="28" y="249"/>
                    </a:cubicBezTo>
                    <a:cubicBezTo>
                      <a:pt x="28" y="249"/>
                      <a:pt x="29" y="248"/>
                      <a:pt x="29" y="248"/>
                    </a:cubicBezTo>
                    <a:cubicBezTo>
                      <a:pt x="29" y="248"/>
                      <a:pt x="29" y="247"/>
                      <a:pt x="29" y="247"/>
                    </a:cubicBezTo>
                    <a:cubicBezTo>
                      <a:pt x="29" y="247"/>
                      <a:pt x="29" y="247"/>
                      <a:pt x="28" y="246"/>
                    </a:cubicBezTo>
                    <a:cubicBezTo>
                      <a:pt x="28" y="246"/>
                      <a:pt x="28" y="245"/>
                      <a:pt x="28" y="245"/>
                    </a:cubicBezTo>
                    <a:cubicBezTo>
                      <a:pt x="28" y="245"/>
                      <a:pt x="28" y="244"/>
                      <a:pt x="28" y="244"/>
                    </a:cubicBezTo>
                    <a:cubicBezTo>
                      <a:pt x="28" y="244"/>
                      <a:pt x="28" y="244"/>
                      <a:pt x="28" y="244"/>
                    </a:cubicBezTo>
                    <a:cubicBezTo>
                      <a:pt x="28" y="243"/>
                      <a:pt x="27" y="243"/>
                      <a:pt x="27" y="243"/>
                    </a:cubicBezTo>
                    <a:cubicBezTo>
                      <a:pt x="28" y="242"/>
                      <a:pt x="28" y="242"/>
                      <a:pt x="28" y="242"/>
                    </a:cubicBezTo>
                    <a:cubicBezTo>
                      <a:pt x="28" y="242"/>
                      <a:pt x="29" y="242"/>
                      <a:pt x="29" y="241"/>
                    </a:cubicBezTo>
                    <a:cubicBezTo>
                      <a:pt x="29" y="241"/>
                      <a:pt x="29" y="241"/>
                      <a:pt x="29" y="240"/>
                    </a:cubicBezTo>
                    <a:cubicBezTo>
                      <a:pt x="29" y="240"/>
                      <a:pt x="29" y="240"/>
                      <a:pt x="29" y="240"/>
                    </a:cubicBezTo>
                    <a:cubicBezTo>
                      <a:pt x="28" y="240"/>
                      <a:pt x="28" y="240"/>
                      <a:pt x="28" y="240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8" y="237"/>
                      <a:pt x="29" y="236"/>
                      <a:pt x="29" y="236"/>
                    </a:cubicBezTo>
                    <a:cubicBezTo>
                      <a:pt x="29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5"/>
                      <a:pt x="30" y="235"/>
                    </a:cubicBezTo>
                    <a:cubicBezTo>
                      <a:pt x="30" y="235"/>
                      <a:pt x="30" y="235"/>
                      <a:pt x="31" y="235"/>
                    </a:cubicBezTo>
                    <a:cubicBezTo>
                      <a:pt x="31" y="235"/>
                      <a:pt x="31" y="234"/>
                      <a:pt x="31" y="234"/>
                    </a:cubicBezTo>
                    <a:cubicBezTo>
                      <a:pt x="31" y="234"/>
                      <a:pt x="31" y="234"/>
                      <a:pt x="31" y="233"/>
                    </a:cubicBezTo>
                    <a:cubicBezTo>
                      <a:pt x="31" y="233"/>
                      <a:pt x="30" y="232"/>
                      <a:pt x="30" y="232"/>
                    </a:cubicBezTo>
                    <a:cubicBezTo>
                      <a:pt x="30" y="231"/>
                      <a:pt x="30" y="231"/>
                      <a:pt x="30" y="231"/>
                    </a:cubicBezTo>
                    <a:cubicBezTo>
                      <a:pt x="30" y="231"/>
                      <a:pt x="28" y="231"/>
                      <a:pt x="28" y="231"/>
                    </a:cubicBezTo>
                    <a:cubicBezTo>
                      <a:pt x="28" y="230"/>
                      <a:pt x="27" y="230"/>
                      <a:pt x="27" y="230"/>
                    </a:cubicBezTo>
                    <a:cubicBezTo>
                      <a:pt x="27" y="230"/>
                      <a:pt x="26" y="230"/>
                      <a:pt x="26" y="230"/>
                    </a:cubicBezTo>
                    <a:cubicBezTo>
                      <a:pt x="26" y="230"/>
                      <a:pt x="26" y="229"/>
                      <a:pt x="26" y="229"/>
                    </a:cubicBezTo>
                    <a:cubicBezTo>
                      <a:pt x="26" y="229"/>
                      <a:pt x="27" y="229"/>
                      <a:pt x="27" y="229"/>
                    </a:cubicBezTo>
                    <a:cubicBezTo>
                      <a:pt x="27" y="229"/>
                      <a:pt x="28" y="229"/>
                      <a:pt x="28" y="229"/>
                    </a:cubicBezTo>
                    <a:cubicBezTo>
                      <a:pt x="28" y="229"/>
                      <a:pt x="29" y="229"/>
                      <a:pt x="29" y="229"/>
                    </a:cubicBezTo>
                    <a:cubicBezTo>
                      <a:pt x="29" y="229"/>
                      <a:pt x="29" y="229"/>
                      <a:pt x="29" y="229"/>
                    </a:cubicBezTo>
                    <a:cubicBezTo>
                      <a:pt x="29" y="229"/>
                      <a:pt x="30" y="228"/>
                      <a:pt x="30" y="228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32" y="229"/>
                      <a:pt x="32" y="229"/>
                      <a:pt x="32" y="229"/>
                    </a:cubicBezTo>
                    <a:cubicBezTo>
                      <a:pt x="32" y="229"/>
                      <a:pt x="32" y="227"/>
                      <a:pt x="32" y="227"/>
                    </a:cubicBezTo>
                    <a:cubicBezTo>
                      <a:pt x="33" y="227"/>
                      <a:pt x="33" y="227"/>
                      <a:pt x="33" y="227"/>
                    </a:cubicBezTo>
                    <a:cubicBezTo>
                      <a:pt x="33" y="227"/>
                      <a:pt x="33" y="226"/>
                      <a:pt x="33" y="226"/>
                    </a:cubicBezTo>
                    <a:cubicBezTo>
                      <a:pt x="33" y="226"/>
                      <a:pt x="32" y="226"/>
                      <a:pt x="32" y="225"/>
                    </a:cubicBezTo>
                    <a:cubicBezTo>
                      <a:pt x="32" y="225"/>
                      <a:pt x="32" y="225"/>
                      <a:pt x="31" y="225"/>
                    </a:cubicBezTo>
                    <a:cubicBezTo>
                      <a:pt x="31" y="225"/>
                      <a:pt x="29" y="225"/>
                      <a:pt x="29" y="225"/>
                    </a:cubicBezTo>
                    <a:cubicBezTo>
                      <a:pt x="29" y="225"/>
                      <a:pt x="28" y="225"/>
                      <a:pt x="28" y="225"/>
                    </a:cubicBezTo>
                    <a:cubicBezTo>
                      <a:pt x="28" y="225"/>
                      <a:pt x="27" y="225"/>
                      <a:pt x="28" y="225"/>
                    </a:cubicBezTo>
                    <a:cubicBezTo>
                      <a:pt x="28" y="225"/>
                      <a:pt x="28" y="225"/>
                      <a:pt x="28" y="224"/>
                    </a:cubicBezTo>
                    <a:cubicBezTo>
                      <a:pt x="28" y="224"/>
                      <a:pt x="28" y="224"/>
                      <a:pt x="28" y="223"/>
                    </a:cubicBezTo>
                    <a:cubicBezTo>
                      <a:pt x="28" y="223"/>
                      <a:pt x="28" y="222"/>
                      <a:pt x="28" y="222"/>
                    </a:cubicBezTo>
                    <a:cubicBezTo>
                      <a:pt x="28" y="222"/>
                      <a:pt x="28" y="222"/>
                      <a:pt x="28" y="222"/>
                    </a:cubicBezTo>
                    <a:cubicBezTo>
                      <a:pt x="29" y="221"/>
                      <a:pt x="29" y="221"/>
                      <a:pt x="29" y="221"/>
                    </a:cubicBezTo>
                    <a:cubicBezTo>
                      <a:pt x="29" y="221"/>
                      <a:pt x="29" y="220"/>
                      <a:pt x="28" y="220"/>
                    </a:cubicBezTo>
                    <a:cubicBezTo>
                      <a:pt x="28" y="220"/>
                      <a:pt x="28" y="219"/>
                      <a:pt x="28" y="219"/>
                    </a:cubicBezTo>
                    <a:cubicBezTo>
                      <a:pt x="28" y="219"/>
                      <a:pt x="29" y="218"/>
                      <a:pt x="29" y="218"/>
                    </a:cubicBezTo>
                    <a:cubicBezTo>
                      <a:pt x="29" y="218"/>
                      <a:pt x="29" y="218"/>
                      <a:pt x="29" y="217"/>
                    </a:cubicBezTo>
                    <a:cubicBezTo>
                      <a:pt x="28" y="217"/>
                      <a:pt x="28" y="217"/>
                      <a:pt x="28" y="217"/>
                    </a:cubicBezTo>
                    <a:cubicBezTo>
                      <a:pt x="28" y="216"/>
                      <a:pt x="27" y="216"/>
                      <a:pt x="27" y="216"/>
                    </a:cubicBezTo>
                    <a:cubicBezTo>
                      <a:pt x="27" y="216"/>
                      <a:pt x="27" y="215"/>
                      <a:pt x="27" y="215"/>
                    </a:cubicBezTo>
                    <a:cubicBezTo>
                      <a:pt x="27" y="215"/>
                      <a:pt x="28" y="215"/>
                      <a:pt x="28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8" y="214"/>
                      <a:pt x="28" y="213"/>
                      <a:pt x="28" y="213"/>
                    </a:cubicBezTo>
                    <a:cubicBezTo>
                      <a:pt x="28" y="213"/>
                      <a:pt x="27" y="213"/>
                      <a:pt x="27" y="212"/>
                    </a:cubicBezTo>
                    <a:cubicBezTo>
                      <a:pt x="27" y="212"/>
                      <a:pt x="27" y="212"/>
                      <a:pt x="26" y="212"/>
                    </a:cubicBezTo>
                    <a:cubicBezTo>
                      <a:pt x="26" y="211"/>
                      <a:pt x="26" y="211"/>
                      <a:pt x="26" y="211"/>
                    </a:cubicBezTo>
                    <a:cubicBezTo>
                      <a:pt x="26" y="210"/>
                      <a:pt x="25" y="210"/>
                      <a:pt x="25" y="210"/>
                    </a:cubicBezTo>
                    <a:cubicBezTo>
                      <a:pt x="26" y="209"/>
                      <a:pt x="26" y="209"/>
                      <a:pt x="26" y="209"/>
                    </a:cubicBezTo>
                    <a:cubicBezTo>
                      <a:pt x="26" y="209"/>
                      <a:pt x="25" y="208"/>
                      <a:pt x="25" y="208"/>
                    </a:cubicBezTo>
                    <a:cubicBezTo>
                      <a:pt x="25" y="208"/>
                      <a:pt x="26" y="208"/>
                      <a:pt x="26" y="208"/>
                    </a:cubicBezTo>
                    <a:cubicBezTo>
                      <a:pt x="26" y="208"/>
                      <a:pt x="26" y="207"/>
                      <a:pt x="26" y="207"/>
                    </a:cubicBezTo>
                    <a:cubicBezTo>
                      <a:pt x="26" y="207"/>
                      <a:pt x="26" y="206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5"/>
                      <a:pt x="25" y="205"/>
                      <a:pt x="25" y="205"/>
                    </a:cubicBezTo>
                    <a:cubicBezTo>
                      <a:pt x="25" y="205"/>
                      <a:pt x="25" y="205"/>
                      <a:pt x="25" y="204"/>
                    </a:cubicBezTo>
                    <a:cubicBezTo>
                      <a:pt x="25" y="204"/>
                      <a:pt x="25" y="204"/>
                      <a:pt x="25" y="203"/>
                    </a:cubicBezTo>
                    <a:cubicBezTo>
                      <a:pt x="25" y="203"/>
                      <a:pt x="26" y="203"/>
                      <a:pt x="26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4"/>
                      <a:pt x="27" y="204"/>
                      <a:pt x="27" y="204"/>
                    </a:cubicBezTo>
                    <a:cubicBezTo>
                      <a:pt x="27" y="204"/>
                      <a:pt x="27" y="203"/>
                      <a:pt x="28" y="20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28" y="200"/>
                      <a:pt x="28" y="200"/>
                      <a:pt x="28" y="200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28" y="199"/>
                      <a:pt x="27" y="198"/>
                      <a:pt x="27" y="198"/>
                    </a:cubicBezTo>
                    <a:cubicBezTo>
                      <a:pt x="27" y="198"/>
                      <a:pt x="28" y="198"/>
                      <a:pt x="28" y="198"/>
                    </a:cubicBezTo>
                    <a:cubicBezTo>
                      <a:pt x="28" y="198"/>
                      <a:pt x="28" y="198"/>
                      <a:pt x="28" y="197"/>
                    </a:cubicBezTo>
                    <a:cubicBezTo>
                      <a:pt x="28" y="197"/>
                      <a:pt x="27" y="197"/>
                      <a:pt x="27" y="197"/>
                    </a:cubicBezTo>
                    <a:cubicBezTo>
                      <a:pt x="27" y="196"/>
                      <a:pt x="27" y="196"/>
                      <a:pt x="27" y="196"/>
                    </a:cubicBezTo>
                    <a:cubicBezTo>
                      <a:pt x="27" y="196"/>
                      <a:pt x="27" y="195"/>
                      <a:pt x="27" y="195"/>
                    </a:cubicBezTo>
                    <a:cubicBezTo>
                      <a:pt x="27" y="195"/>
                      <a:pt x="28" y="195"/>
                      <a:pt x="28" y="194"/>
                    </a:cubicBezTo>
                    <a:cubicBezTo>
                      <a:pt x="28" y="194"/>
                      <a:pt x="28" y="194"/>
                      <a:pt x="28" y="193"/>
                    </a:cubicBezTo>
                    <a:cubicBezTo>
                      <a:pt x="28" y="193"/>
                      <a:pt x="28" y="193"/>
                      <a:pt x="28" y="193"/>
                    </a:cubicBezTo>
                    <a:cubicBezTo>
                      <a:pt x="27" y="193"/>
                      <a:pt x="27" y="192"/>
                      <a:pt x="27" y="192"/>
                    </a:cubicBezTo>
                    <a:cubicBezTo>
                      <a:pt x="27" y="192"/>
                      <a:pt x="27" y="192"/>
                      <a:pt x="27" y="192"/>
                    </a:cubicBezTo>
                    <a:cubicBezTo>
                      <a:pt x="27" y="192"/>
                      <a:pt x="27" y="191"/>
                      <a:pt x="27" y="191"/>
                    </a:cubicBezTo>
                    <a:cubicBezTo>
                      <a:pt x="27" y="191"/>
                      <a:pt x="27" y="190"/>
                      <a:pt x="27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7" y="189"/>
                      <a:pt x="27" y="189"/>
                      <a:pt x="27" y="189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7" y="188"/>
                      <a:pt x="28" y="187"/>
                      <a:pt x="28" y="187"/>
                    </a:cubicBezTo>
                    <a:cubicBezTo>
                      <a:pt x="28" y="187"/>
                      <a:pt x="28" y="187"/>
                      <a:pt x="28" y="187"/>
                    </a:cubicBezTo>
                    <a:cubicBezTo>
                      <a:pt x="28" y="187"/>
                      <a:pt x="29" y="187"/>
                      <a:pt x="29" y="187"/>
                    </a:cubicBezTo>
                    <a:cubicBezTo>
                      <a:pt x="29" y="187"/>
                      <a:pt x="29" y="186"/>
                      <a:pt x="29" y="186"/>
                    </a:cubicBezTo>
                    <a:cubicBezTo>
                      <a:pt x="28" y="186"/>
                      <a:pt x="28" y="185"/>
                      <a:pt x="28" y="185"/>
                    </a:cubicBezTo>
                    <a:cubicBezTo>
                      <a:pt x="28" y="185"/>
                      <a:pt x="27" y="185"/>
                      <a:pt x="28" y="184"/>
                    </a:cubicBezTo>
                    <a:cubicBezTo>
                      <a:pt x="28" y="184"/>
                      <a:pt x="28" y="184"/>
                      <a:pt x="28" y="184"/>
                    </a:cubicBezTo>
                    <a:cubicBezTo>
                      <a:pt x="28" y="184"/>
                      <a:pt x="29" y="184"/>
                      <a:pt x="29" y="184"/>
                    </a:cubicBezTo>
                    <a:cubicBezTo>
                      <a:pt x="29" y="184"/>
                      <a:pt x="29" y="183"/>
                      <a:pt x="29" y="183"/>
                    </a:cubicBezTo>
                    <a:cubicBezTo>
                      <a:pt x="29" y="183"/>
                      <a:pt x="29" y="182"/>
                      <a:pt x="29" y="182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30" y="180"/>
                      <a:pt x="30" y="180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30" y="180"/>
                      <a:pt x="30" y="179"/>
                      <a:pt x="30" y="179"/>
                    </a:cubicBezTo>
                    <a:cubicBezTo>
                      <a:pt x="30" y="179"/>
                      <a:pt x="30" y="178"/>
                      <a:pt x="30" y="178"/>
                    </a:cubicBezTo>
                    <a:cubicBezTo>
                      <a:pt x="30" y="178"/>
                      <a:pt x="31" y="177"/>
                      <a:pt x="31" y="177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3" y="172"/>
                      <a:pt x="33" y="172"/>
                      <a:pt x="33" y="172"/>
                    </a:cubicBezTo>
                    <a:cubicBezTo>
                      <a:pt x="34" y="172"/>
                      <a:pt x="34" y="172"/>
                      <a:pt x="34" y="172"/>
                    </a:cubicBezTo>
                    <a:cubicBezTo>
                      <a:pt x="34" y="172"/>
                      <a:pt x="35" y="171"/>
                      <a:pt x="35" y="171"/>
                    </a:cubicBezTo>
                    <a:cubicBezTo>
                      <a:pt x="35" y="171"/>
                      <a:pt x="35" y="170"/>
                      <a:pt x="35" y="170"/>
                    </a:cubicBezTo>
                    <a:cubicBezTo>
                      <a:pt x="34" y="170"/>
                      <a:pt x="34" y="170"/>
                      <a:pt x="34" y="170"/>
                    </a:cubicBezTo>
                    <a:cubicBezTo>
                      <a:pt x="34" y="169"/>
                      <a:pt x="34" y="169"/>
                      <a:pt x="34" y="169"/>
                    </a:cubicBezTo>
                    <a:cubicBezTo>
                      <a:pt x="33" y="169"/>
                      <a:pt x="33" y="168"/>
                      <a:pt x="33" y="168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33" y="167"/>
                      <a:pt x="33" y="166"/>
                      <a:pt x="33" y="166"/>
                    </a:cubicBezTo>
                    <a:cubicBezTo>
                      <a:pt x="33" y="166"/>
                      <a:pt x="34" y="166"/>
                      <a:pt x="34" y="166"/>
                    </a:cubicBezTo>
                    <a:cubicBezTo>
                      <a:pt x="34" y="166"/>
                      <a:pt x="32" y="164"/>
                      <a:pt x="32" y="164"/>
                    </a:cubicBezTo>
                    <a:cubicBezTo>
                      <a:pt x="32" y="164"/>
                      <a:pt x="32" y="164"/>
                      <a:pt x="32" y="163"/>
                    </a:cubicBezTo>
                    <a:cubicBezTo>
                      <a:pt x="32" y="163"/>
                      <a:pt x="33" y="163"/>
                      <a:pt x="32" y="163"/>
                    </a:cubicBezTo>
                    <a:cubicBezTo>
                      <a:pt x="32" y="163"/>
                      <a:pt x="32" y="163"/>
                      <a:pt x="32" y="162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2" y="162"/>
                      <a:pt x="32" y="161"/>
                      <a:pt x="32" y="161"/>
                    </a:cubicBezTo>
                    <a:cubicBezTo>
                      <a:pt x="32" y="161"/>
                      <a:pt x="33" y="160"/>
                      <a:pt x="33" y="160"/>
                    </a:cubicBezTo>
                    <a:cubicBezTo>
                      <a:pt x="33" y="160"/>
                      <a:pt x="32" y="160"/>
                      <a:pt x="32" y="160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32" y="159"/>
                      <a:pt x="32" y="158"/>
                      <a:pt x="32" y="158"/>
                    </a:cubicBezTo>
                    <a:cubicBezTo>
                      <a:pt x="33" y="158"/>
                      <a:pt x="33" y="157"/>
                      <a:pt x="33" y="157"/>
                    </a:cubicBezTo>
                    <a:cubicBezTo>
                      <a:pt x="33" y="157"/>
                      <a:pt x="33" y="157"/>
                      <a:pt x="33" y="157"/>
                    </a:cubicBezTo>
                    <a:cubicBezTo>
                      <a:pt x="32" y="157"/>
                      <a:pt x="32" y="156"/>
                      <a:pt x="32" y="156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6"/>
                      <a:pt x="33" y="155"/>
                      <a:pt x="33" y="155"/>
                    </a:cubicBezTo>
                    <a:cubicBezTo>
                      <a:pt x="33" y="155"/>
                      <a:pt x="33" y="155"/>
                      <a:pt x="33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4"/>
                      <a:pt x="32" y="154"/>
                      <a:pt x="32" y="154"/>
                    </a:cubicBezTo>
                    <a:cubicBezTo>
                      <a:pt x="32" y="154"/>
                      <a:pt x="33" y="154"/>
                      <a:pt x="33" y="153"/>
                    </a:cubicBezTo>
                    <a:cubicBezTo>
                      <a:pt x="33" y="153"/>
                      <a:pt x="34" y="153"/>
                      <a:pt x="34" y="153"/>
                    </a:cubicBezTo>
                    <a:cubicBezTo>
                      <a:pt x="34" y="153"/>
                      <a:pt x="34" y="153"/>
                      <a:pt x="33" y="153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4" y="151"/>
                      <a:pt x="35" y="151"/>
                      <a:pt x="35" y="151"/>
                    </a:cubicBezTo>
                    <a:cubicBezTo>
                      <a:pt x="35" y="151"/>
                      <a:pt x="36" y="151"/>
                      <a:pt x="36" y="151"/>
                    </a:cubicBezTo>
                    <a:cubicBezTo>
                      <a:pt x="36" y="150"/>
                      <a:pt x="36" y="150"/>
                      <a:pt x="36" y="150"/>
                    </a:cubicBezTo>
                    <a:cubicBezTo>
                      <a:pt x="36" y="150"/>
                      <a:pt x="36" y="149"/>
                      <a:pt x="36" y="149"/>
                    </a:cubicBezTo>
                    <a:cubicBezTo>
                      <a:pt x="36" y="149"/>
                      <a:pt x="37" y="149"/>
                      <a:pt x="37" y="149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7" y="149"/>
                      <a:pt x="38" y="148"/>
                      <a:pt x="38" y="148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38" y="148"/>
                      <a:pt x="38" y="147"/>
                      <a:pt x="38" y="147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8" y="147"/>
                      <a:pt x="38" y="146"/>
                      <a:pt x="38" y="146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6"/>
                      <a:pt x="38" y="145"/>
                      <a:pt x="38" y="145"/>
                    </a:cubicBezTo>
                    <a:cubicBezTo>
                      <a:pt x="38" y="145"/>
                      <a:pt x="38" y="144"/>
                      <a:pt x="38" y="144"/>
                    </a:cubicBezTo>
                    <a:cubicBezTo>
                      <a:pt x="38" y="144"/>
                      <a:pt x="38" y="144"/>
                      <a:pt x="38" y="144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8" y="143"/>
                      <a:pt x="37" y="142"/>
                      <a:pt x="37" y="142"/>
                    </a:cubicBezTo>
                    <a:cubicBezTo>
                      <a:pt x="37" y="142"/>
                      <a:pt x="37" y="141"/>
                      <a:pt x="37" y="141"/>
                    </a:cubicBezTo>
                    <a:cubicBezTo>
                      <a:pt x="37" y="141"/>
                      <a:pt x="37" y="141"/>
                      <a:pt x="37" y="140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8" y="139"/>
                      <a:pt x="38" y="139"/>
                      <a:pt x="38" y="139"/>
                    </a:cubicBezTo>
                    <a:cubicBezTo>
                      <a:pt x="38" y="138"/>
                      <a:pt x="39" y="138"/>
                      <a:pt x="39" y="138"/>
                    </a:cubicBezTo>
                    <a:cubicBezTo>
                      <a:pt x="39" y="137"/>
                      <a:pt x="39" y="137"/>
                      <a:pt x="39" y="137"/>
                    </a:cubicBezTo>
                    <a:cubicBezTo>
                      <a:pt x="38" y="137"/>
                      <a:pt x="39" y="136"/>
                      <a:pt x="39" y="136"/>
                    </a:cubicBezTo>
                    <a:cubicBezTo>
                      <a:pt x="39" y="136"/>
                      <a:pt x="40" y="134"/>
                      <a:pt x="40" y="134"/>
                    </a:cubicBezTo>
                    <a:cubicBezTo>
                      <a:pt x="40" y="134"/>
                      <a:pt x="40" y="133"/>
                      <a:pt x="40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42" y="132"/>
                      <a:pt x="42" y="132"/>
                    </a:cubicBezTo>
                    <a:cubicBezTo>
                      <a:pt x="42" y="132"/>
                      <a:pt x="41" y="131"/>
                      <a:pt x="41" y="131"/>
                    </a:cubicBezTo>
                    <a:cubicBezTo>
                      <a:pt x="41" y="131"/>
                      <a:pt x="42" y="131"/>
                      <a:pt x="42" y="131"/>
                    </a:cubicBezTo>
                    <a:cubicBezTo>
                      <a:pt x="42" y="130"/>
                      <a:pt x="41" y="130"/>
                      <a:pt x="41" y="130"/>
                    </a:cubicBezTo>
                    <a:cubicBezTo>
                      <a:pt x="41" y="130"/>
                      <a:pt x="41" y="128"/>
                      <a:pt x="41" y="128"/>
                    </a:cubicBezTo>
                    <a:cubicBezTo>
                      <a:pt x="41" y="128"/>
                      <a:pt x="41" y="127"/>
                      <a:pt x="42" y="127"/>
                    </a:cubicBezTo>
                    <a:cubicBezTo>
                      <a:pt x="42" y="127"/>
                      <a:pt x="42" y="126"/>
                      <a:pt x="42" y="126"/>
                    </a:cubicBezTo>
                    <a:cubicBezTo>
                      <a:pt x="42" y="126"/>
                      <a:pt x="42" y="125"/>
                      <a:pt x="42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1" y="124"/>
                      <a:pt x="41" y="125"/>
                      <a:pt x="40" y="124"/>
                    </a:cubicBezTo>
                    <a:cubicBezTo>
                      <a:pt x="40" y="124"/>
                      <a:pt x="40" y="124"/>
                      <a:pt x="40" y="123"/>
                    </a:cubicBezTo>
                    <a:cubicBezTo>
                      <a:pt x="40" y="123"/>
                      <a:pt x="40" y="123"/>
                      <a:pt x="40" y="122"/>
                    </a:cubicBezTo>
                    <a:cubicBezTo>
                      <a:pt x="40" y="122"/>
                      <a:pt x="40" y="122"/>
                      <a:pt x="40" y="121"/>
                    </a:cubicBezTo>
                    <a:cubicBezTo>
                      <a:pt x="41" y="121"/>
                      <a:pt x="40" y="120"/>
                      <a:pt x="40" y="120"/>
                    </a:cubicBez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18"/>
                      <a:pt x="39" y="117"/>
                      <a:pt x="39" y="117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5"/>
                      <a:pt x="39" y="115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8" y="114"/>
                      <a:pt x="39" y="114"/>
                      <a:pt x="39" y="114"/>
                    </a:cubicBezTo>
                    <a:cubicBezTo>
                      <a:pt x="39" y="114"/>
                      <a:pt x="39" y="113"/>
                      <a:pt x="39" y="113"/>
                    </a:cubicBezTo>
                    <a:cubicBezTo>
                      <a:pt x="38" y="113"/>
                      <a:pt x="38" y="113"/>
                      <a:pt x="38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2"/>
                      <a:pt x="37" y="112"/>
                      <a:pt x="37" y="111"/>
                    </a:cubicBezTo>
                    <a:cubicBezTo>
                      <a:pt x="37" y="111"/>
                      <a:pt x="37" y="110"/>
                      <a:pt x="37" y="110"/>
                    </a:cubicBezTo>
                    <a:cubicBezTo>
                      <a:pt x="37" y="109"/>
                      <a:pt x="37" y="109"/>
                      <a:pt x="37" y="108"/>
                    </a:cubicBezTo>
                    <a:cubicBezTo>
                      <a:pt x="37" y="108"/>
                      <a:pt x="37" y="107"/>
                      <a:pt x="37" y="107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6"/>
                      <a:pt x="38" y="106"/>
                      <a:pt x="39" y="106"/>
                    </a:cubicBezTo>
                    <a:cubicBezTo>
                      <a:pt x="39" y="106"/>
                      <a:pt x="39" y="106"/>
                      <a:pt x="39" y="105"/>
                    </a:cubicBezTo>
                    <a:cubicBezTo>
                      <a:pt x="39" y="105"/>
                      <a:pt x="39" y="105"/>
                      <a:pt x="38" y="105"/>
                    </a:cubicBezTo>
                    <a:cubicBezTo>
                      <a:pt x="38" y="104"/>
                      <a:pt x="38" y="104"/>
                      <a:pt x="39" y="104"/>
                    </a:cubicBezTo>
                    <a:cubicBezTo>
                      <a:pt x="39" y="103"/>
                      <a:pt x="39" y="103"/>
                      <a:pt x="39" y="102"/>
                    </a:cubicBezTo>
                    <a:cubicBezTo>
                      <a:pt x="39" y="102"/>
                      <a:pt x="39" y="101"/>
                      <a:pt x="39" y="101"/>
                    </a:cubicBezTo>
                    <a:cubicBezTo>
                      <a:pt x="40" y="101"/>
                      <a:pt x="40" y="101"/>
                      <a:pt x="40" y="100"/>
                    </a:cubicBezTo>
                    <a:cubicBezTo>
                      <a:pt x="40" y="100"/>
                      <a:pt x="39" y="100"/>
                      <a:pt x="39" y="100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41" y="100"/>
                      <a:pt x="41" y="100"/>
                      <a:pt x="41" y="99"/>
                    </a:cubicBezTo>
                    <a:cubicBezTo>
                      <a:pt x="41" y="99"/>
                      <a:pt x="41" y="99"/>
                      <a:pt x="42" y="99"/>
                    </a:cubicBezTo>
                    <a:cubicBezTo>
                      <a:pt x="42" y="99"/>
                      <a:pt x="42" y="98"/>
                      <a:pt x="42" y="98"/>
                    </a:cubicBezTo>
                    <a:cubicBezTo>
                      <a:pt x="42" y="98"/>
                      <a:pt x="41" y="98"/>
                      <a:pt x="41" y="98"/>
                    </a:cubicBezTo>
                    <a:cubicBezTo>
                      <a:pt x="41" y="98"/>
                      <a:pt x="41" y="97"/>
                      <a:pt x="41" y="97"/>
                    </a:cubicBezTo>
                    <a:cubicBezTo>
                      <a:pt x="42" y="96"/>
                      <a:pt x="41" y="94"/>
                      <a:pt x="41" y="93"/>
                    </a:cubicBezTo>
                    <a:cubicBezTo>
                      <a:pt x="40" y="92"/>
                      <a:pt x="40" y="91"/>
                      <a:pt x="41" y="90"/>
                    </a:cubicBezTo>
                    <a:cubicBezTo>
                      <a:pt x="41" y="90"/>
                      <a:pt x="42" y="90"/>
                      <a:pt x="42" y="90"/>
                    </a:cubicBezTo>
                    <a:cubicBezTo>
                      <a:pt x="42" y="90"/>
                      <a:pt x="42" y="89"/>
                      <a:pt x="42" y="88"/>
                    </a:cubicBezTo>
                    <a:cubicBezTo>
                      <a:pt x="43" y="87"/>
                      <a:pt x="43" y="86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4" y="84"/>
                      <a:pt x="44" y="83"/>
                    </a:cubicBezTo>
                    <a:cubicBezTo>
                      <a:pt x="44" y="83"/>
                      <a:pt x="44" y="82"/>
                      <a:pt x="44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6" y="81"/>
                    </a:cubicBezTo>
                    <a:cubicBezTo>
                      <a:pt x="46" y="81"/>
                      <a:pt x="46" y="81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7" y="80"/>
                      <a:pt x="47" y="80"/>
                      <a:pt x="47" y="79"/>
                    </a:cubicBezTo>
                    <a:cubicBezTo>
                      <a:pt x="47" y="79"/>
                      <a:pt x="47" y="78"/>
                      <a:pt x="48" y="77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7"/>
                      <a:pt x="48" y="77"/>
                      <a:pt x="48" y="76"/>
                    </a:cubicBezTo>
                    <a:cubicBezTo>
                      <a:pt x="48" y="76"/>
                      <a:pt x="49" y="76"/>
                      <a:pt x="49" y="75"/>
                    </a:cubicBezTo>
                    <a:cubicBezTo>
                      <a:pt x="49" y="75"/>
                      <a:pt x="48" y="75"/>
                      <a:pt x="49" y="74"/>
                    </a:cubicBezTo>
                    <a:cubicBezTo>
                      <a:pt x="49" y="74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4"/>
                      <a:pt x="52" y="74"/>
                      <a:pt x="52" y="73"/>
                    </a:cubicBezTo>
                    <a:cubicBezTo>
                      <a:pt x="52" y="73"/>
                      <a:pt x="53" y="73"/>
                      <a:pt x="53" y="73"/>
                    </a:cubicBezTo>
                    <a:cubicBezTo>
                      <a:pt x="53" y="73"/>
                      <a:pt x="53" y="72"/>
                      <a:pt x="53" y="72"/>
                    </a:cubicBezTo>
                    <a:cubicBezTo>
                      <a:pt x="52" y="71"/>
                      <a:pt x="52" y="71"/>
                      <a:pt x="51" y="70"/>
                    </a:cubicBezTo>
                    <a:cubicBezTo>
                      <a:pt x="51" y="69"/>
                      <a:pt x="50" y="68"/>
                      <a:pt x="51" y="67"/>
                    </a:cubicBezTo>
                    <a:cubicBezTo>
                      <a:pt x="51" y="67"/>
                      <a:pt x="52" y="66"/>
                      <a:pt x="52" y="66"/>
                    </a:cubicBezTo>
                    <a:cubicBezTo>
                      <a:pt x="52" y="66"/>
                      <a:pt x="52" y="65"/>
                      <a:pt x="52" y="65"/>
                    </a:cubicBezTo>
                    <a:cubicBezTo>
                      <a:pt x="51" y="64"/>
                      <a:pt x="51" y="63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1" y="59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7"/>
                      <a:pt x="51" y="56"/>
                      <a:pt x="51" y="56"/>
                    </a:cubicBezTo>
                    <a:cubicBezTo>
                      <a:pt x="51" y="55"/>
                      <a:pt x="51" y="54"/>
                      <a:pt x="51" y="54"/>
                    </a:cubicBezTo>
                    <a:cubicBezTo>
                      <a:pt x="51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2"/>
                      <a:pt x="53" y="52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6" y="51"/>
                      <a:pt x="58" y="50"/>
                      <a:pt x="59" y="50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59" y="49"/>
                      <a:pt x="60" y="49"/>
                      <a:pt x="60" y="49"/>
                    </a:cubicBezTo>
                    <a:cubicBezTo>
                      <a:pt x="60" y="47"/>
                      <a:pt x="61" y="44"/>
                      <a:pt x="62" y="42"/>
                    </a:cubicBezTo>
                    <a:lnTo>
                      <a:pt x="60" y="40"/>
                    </a:lnTo>
                    <a:close/>
                    <a:moveTo>
                      <a:pt x="50" y="313"/>
                    </a:moveTo>
                    <a:cubicBezTo>
                      <a:pt x="50" y="313"/>
                      <a:pt x="49" y="313"/>
                      <a:pt x="49" y="313"/>
                    </a:cubicBezTo>
                    <a:cubicBezTo>
                      <a:pt x="48" y="313"/>
                      <a:pt x="48" y="313"/>
                      <a:pt x="48" y="314"/>
                    </a:cubicBezTo>
                    <a:cubicBezTo>
                      <a:pt x="47" y="314"/>
                      <a:pt x="47" y="314"/>
                      <a:pt x="46" y="314"/>
                    </a:cubicBezTo>
                    <a:cubicBezTo>
                      <a:pt x="46" y="314"/>
                      <a:pt x="46" y="313"/>
                      <a:pt x="45" y="312"/>
                    </a:cubicBezTo>
                    <a:cubicBezTo>
                      <a:pt x="45" y="312"/>
                      <a:pt x="45" y="312"/>
                      <a:pt x="45" y="311"/>
                    </a:cubicBezTo>
                    <a:cubicBezTo>
                      <a:pt x="44" y="311"/>
                      <a:pt x="44" y="311"/>
                      <a:pt x="44" y="312"/>
                    </a:cubicBezTo>
                    <a:cubicBezTo>
                      <a:pt x="43" y="312"/>
                      <a:pt x="44" y="313"/>
                      <a:pt x="44" y="313"/>
                    </a:cubicBezTo>
                    <a:cubicBezTo>
                      <a:pt x="43" y="313"/>
                      <a:pt x="43" y="314"/>
                      <a:pt x="43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1" y="316"/>
                      <a:pt x="41" y="316"/>
                      <a:pt x="41" y="316"/>
                    </a:cubicBezTo>
                    <a:cubicBezTo>
                      <a:pt x="40" y="315"/>
                      <a:pt x="40" y="315"/>
                      <a:pt x="40" y="315"/>
                    </a:cubicBezTo>
                    <a:cubicBezTo>
                      <a:pt x="40" y="315"/>
                      <a:pt x="40" y="314"/>
                      <a:pt x="40" y="314"/>
                    </a:cubicBezTo>
                    <a:cubicBezTo>
                      <a:pt x="40" y="314"/>
                      <a:pt x="40" y="314"/>
                      <a:pt x="39" y="314"/>
                    </a:cubicBezTo>
                    <a:cubicBezTo>
                      <a:pt x="39" y="314"/>
                      <a:pt x="39" y="314"/>
                      <a:pt x="38" y="314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8" y="315"/>
                    </a:cubicBezTo>
                    <a:cubicBezTo>
                      <a:pt x="38" y="315"/>
                      <a:pt x="38" y="315"/>
                      <a:pt x="39" y="315"/>
                    </a:cubicBezTo>
                    <a:cubicBezTo>
                      <a:pt x="39" y="315"/>
                      <a:pt x="38" y="315"/>
                      <a:pt x="39" y="315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39" y="316"/>
                      <a:pt x="39" y="316"/>
                      <a:pt x="39" y="316"/>
                    </a:cubicBezTo>
                    <a:cubicBezTo>
                      <a:pt x="40" y="316"/>
                      <a:pt x="40" y="316"/>
                      <a:pt x="40" y="317"/>
                    </a:cubicBezTo>
                    <a:cubicBezTo>
                      <a:pt x="40" y="317"/>
                      <a:pt x="40" y="317"/>
                      <a:pt x="40" y="317"/>
                    </a:cubicBezTo>
                    <a:cubicBezTo>
                      <a:pt x="40" y="317"/>
                      <a:pt x="39" y="317"/>
                      <a:pt x="39" y="318"/>
                    </a:cubicBezTo>
                    <a:cubicBezTo>
                      <a:pt x="39" y="318"/>
                      <a:pt x="39" y="318"/>
                      <a:pt x="39" y="318"/>
                    </a:cubicBezTo>
                    <a:cubicBezTo>
                      <a:pt x="39" y="318"/>
                      <a:pt x="38" y="318"/>
                      <a:pt x="38" y="318"/>
                    </a:cubicBezTo>
                    <a:cubicBezTo>
                      <a:pt x="38" y="318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7"/>
                      <a:pt x="38" y="317"/>
                      <a:pt x="38" y="317"/>
                    </a:cubicBezTo>
                    <a:cubicBezTo>
                      <a:pt x="38" y="318"/>
                      <a:pt x="38" y="319"/>
                      <a:pt x="38" y="319"/>
                    </a:cubicBezTo>
                    <a:cubicBezTo>
                      <a:pt x="38" y="319"/>
                      <a:pt x="38" y="320"/>
                      <a:pt x="38" y="320"/>
                    </a:cubicBezTo>
                    <a:cubicBezTo>
                      <a:pt x="37" y="320"/>
                      <a:pt x="38" y="320"/>
                      <a:pt x="38" y="320"/>
                    </a:cubicBezTo>
                    <a:cubicBezTo>
                      <a:pt x="38" y="321"/>
                      <a:pt x="38" y="321"/>
                      <a:pt x="38" y="321"/>
                    </a:cubicBezTo>
                    <a:cubicBezTo>
                      <a:pt x="37" y="322"/>
                      <a:pt x="38" y="322"/>
                      <a:pt x="38" y="322"/>
                    </a:cubicBezTo>
                    <a:cubicBezTo>
                      <a:pt x="38" y="322"/>
                      <a:pt x="38" y="322"/>
                      <a:pt x="38" y="322"/>
                    </a:cubicBezTo>
                    <a:cubicBezTo>
                      <a:pt x="39" y="322"/>
                      <a:pt x="39" y="323"/>
                      <a:pt x="39" y="323"/>
                    </a:cubicBezTo>
                    <a:cubicBezTo>
                      <a:pt x="39" y="323"/>
                      <a:pt x="39" y="323"/>
                      <a:pt x="39" y="323"/>
                    </a:cubicBezTo>
                    <a:cubicBezTo>
                      <a:pt x="39" y="323"/>
                      <a:pt x="40" y="323"/>
                      <a:pt x="40" y="323"/>
                    </a:cubicBezTo>
                    <a:cubicBezTo>
                      <a:pt x="41" y="322"/>
                      <a:pt x="42" y="322"/>
                      <a:pt x="43" y="322"/>
                    </a:cubicBezTo>
                    <a:cubicBezTo>
                      <a:pt x="44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2"/>
                    </a:cubicBezTo>
                    <a:cubicBezTo>
                      <a:pt x="45" y="322"/>
                      <a:pt x="45" y="322"/>
                      <a:pt x="45" y="323"/>
                    </a:cubicBezTo>
                    <a:cubicBezTo>
                      <a:pt x="45" y="323"/>
                      <a:pt x="45" y="324"/>
                      <a:pt x="44" y="324"/>
                    </a:cubicBezTo>
                    <a:cubicBezTo>
                      <a:pt x="43" y="325"/>
                      <a:pt x="43" y="325"/>
                      <a:pt x="42" y="325"/>
                    </a:cubicBezTo>
                    <a:cubicBezTo>
                      <a:pt x="42" y="325"/>
                      <a:pt x="41" y="325"/>
                      <a:pt x="41" y="325"/>
                    </a:cubicBezTo>
                    <a:cubicBezTo>
                      <a:pt x="41" y="326"/>
                      <a:pt x="41" y="326"/>
                      <a:pt x="41" y="326"/>
                    </a:cubicBezTo>
                    <a:cubicBezTo>
                      <a:pt x="41" y="326"/>
                      <a:pt x="40" y="326"/>
                      <a:pt x="40" y="326"/>
                    </a:cubicBezTo>
                    <a:cubicBezTo>
                      <a:pt x="39" y="326"/>
                      <a:pt x="39" y="327"/>
                      <a:pt x="39" y="327"/>
                    </a:cubicBezTo>
                    <a:cubicBezTo>
                      <a:pt x="40" y="328"/>
                      <a:pt x="40" y="329"/>
                      <a:pt x="40" y="330"/>
                    </a:cubicBezTo>
                    <a:cubicBezTo>
                      <a:pt x="41" y="332"/>
                      <a:pt x="43" y="332"/>
                      <a:pt x="44" y="332"/>
                    </a:cubicBezTo>
                    <a:cubicBezTo>
                      <a:pt x="46" y="333"/>
                      <a:pt x="47" y="334"/>
                      <a:pt x="48" y="335"/>
                    </a:cubicBezTo>
                    <a:cubicBezTo>
                      <a:pt x="47" y="335"/>
                      <a:pt x="47" y="335"/>
                      <a:pt x="46" y="336"/>
                    </a:cubicBezTo>
                    <a:cubicBezTo>
                      <a:pt x="46" y="336"/>
                      <a:pt x="46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5" y="337"/>
                      <a:pt x="45" y="336"/>
                      <a:pt x="45" y="336"/>
                    </a:cubicBezTo>
                    <a:cubicBezTo>
                      <a:pt x="46" y="336"/>
                      <a:pt x="46" y="336"/>
                      <a:pt x="46" y="335"/>
                    </a:cubicBezTo>
                    <a:cubicBezTo>
                      <a:pt x="46" y="335"/>
                      <a:pt x="46" y="334"/>
                      <a:pt x="46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5" y="334"/>
                      <a:pt x="45" y="334"/>
                    </a:cubicBezTo>
                    <a:cubicBezTo>
                      <a:pt x="45" y="334"/>
                      <a:pt x="44" y="334"/>
                      <a:pt x="44" y="334"/>
                    </a:cubicBezTo>
                    <a:cubicBezTo>
                      <a:pt x="44" y="334"/>
                      <a:pt x="44" y="335"/>
                      <a:pt x="43" y="335"/>
                    </a:cubicBezTo>
                    <a:cubicBezTo>
                      <a:pt x="43" y="335"/>
                      <a:pt x="43" y="334"/>
                      <a:pt x="43" y="334"/>
                    </a:cubicBezTo>
                    <a:cubicBezTo>
                      <a:pt x="43" y="334"/>
                      <a:pt x="43" y="334"/>
                      <a:pt x="43" y="333"/>
                    </a:cubicBezTo>
                    <a:cubicBezTo>
                      <a:pt x="43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3"/>
                      <a:pt x="42" y="333"/>
                      <a:pt x="42" y="333"/>
                    </a:cubicBezTo>
                    <a:cubicBezTo>
                      <a:pt x="42" y="334"/>
                      <a:pt x="43" y="334"/>
                      <a:pt x="43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2" y="335"/>
                      <a:pt x="42" y="335"/>
                      <a:pt x="41" y="334"/>
                    </a:cubicBezTo>
                    <a:cubicBezTo>
                      <a:pt x="41" y="334"/>
                      <a:pt x="41" y="333"/>
                      <a:pt x="41" y="333"/>
                    </a:cubicBezTo>
                    <a:cubicBezTo>
                      <a:pt x="41" y="333"/>
                      <a:pt x="41" y="333"/>
                      <a:pt x="40" y="333"/>
                    </a:cubicBezTo>
                    <a:cubicBezTo>
                      <a:pt x="40" y="332"/>
                      <a:pt x="40" y="332"/>
                      <a:pt x="40" y="333"/>
                    </a:cubicBezTo>
                    <a:cubicBezTo>
                      <a:pt x="39" y="333"/>
                      <a:pt x="39" y="333"/>
                      <a:pt x="40" y="333"/>
                    </a:cubicBezTo>
                    <a:cubicBezTo>
                      <a:pt x="40" y="334"/>
                      <a:pt x="40" y="334"/>
                      <a:pt x="40" y="334"/>
                    </a:cubicBezTo>
                    <a:cubicBezTo>
                      <a:pt x="40" y="334"/>
                      <a:pt x="40" y="334"/>
                      <a:pt x="40" y="335"/>
                    </a:cubicBezTo>
                    <a:cubicBezTo>
                      <a:pt x="39" y="334"/>
                      <a:pt x="39" y="333"/>
                      <a:pt x="38" y="333"/>
                    </a:cubicBezTo>
                    <a:cubicBezTo>
                      <a:pt x="38" y="333"/>
                      <a:pt x="37" y="333"/>
                      <a:pt x="36" y="332"/>
                    </a:cubicBezTo>
                    <a:cubicBezTo>
                      <a:pt x="37" y="332"/>
                      <a:pt x="37" y="332"/>
                      <a:pt x="37" y="332"/>
                    </a:cubicBezTo>
                    <a:cubicBezTo>
                      <a:pt x="38" y="332"/>
                      <a:pt x="38" y="333"/>
                      <a:pt x="38" y="333"/>
                    </a:cubicBezTo>
                    <a:cubicBezTo>
                      <a:pt x="38" y="333"/>
                      <a:pt x="39" y="333"/>
                      <a:pt x="39" y="333"/>
                    </a:cubicBezTo>
                    <a:cubicBezTo>
                      <a:pt x="39" y="332"/>
                      <a:pt x="39" y="332"/>
                      <a:pt x="39" y="332"/>
                    </a:cubicBezTo>
                    <a:cubicBezTo>
                      <a:pt x="39" y="332"/>
                      <a:pt x="38" y="332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8" y="331"/>
                      <a:pt x="38" y="331"/>
                    </a:cubicBezTo>
                    <a:cubicBezTo>
                      <a:pt x="38" y="331"/>
                      <a:pt x="39" y="331"/>
                      <a:pt x="39" y="331"/>
                    </a:cubicBezTo>
                    <a:cubicBezTo>
                      <a:pt x="39" y="331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7" y="330"/>
                      <a:pt x="37" y="330"/>
                      <a:pt x="37" y="330"/>
                    </a:cubicBezTo>
                    <a:cubicBezTo>
                      <a:pt x="36" y="330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6" y="329"/>
                    </a:cubicBezTo>
                    <a:cubicBezTo>
                      <a:pt x="36" y="329"/>
                      <a:pt x="36" y="329"/>
                      <a:pt x="37" y="329"/>
                    </a:cubicBezTo>
                    <a:cubicBezTo>
                      <a:pt x="37" y="329"/>
                      <a:pt x="37" y="329"/>
                      <a:pt x="37" y="329"/>
                    </a:cubicBezTo>
                    <a:cubicBezTo>
                      <a:pt x="37" y="329"/>
                      <a:pt x="37" y="330"/>
                      <a:pt x="38" y="330"/>
                    </a:cubicBezTo>
                    <a:cubicBezTo>
                      <a:pt x="38" y="330"/>
                      <a:pt x="38" y="330"/>
                      <a:pt x="38" y="330"/>
                    </a:cubicBezTo>
                    <a:cubicBezTo>
                      <a:pt x="38" y="330"/>
                      <a:pt x="38" y="330"/>
                      <a:pt x="38" y="329"/>
                    </a:cubicBezTo>
                    <a:cubicBezTo>
                      <a:pt x="38" y="329"/>
                      <a:pt x="38" y="328"/>
                      <a:pt x="38" y="328"/>
                    </a:cubicBezTo>
                    <a:cubicBezTo>
                      <a:pt x="38" y="328"/>
                      <a:pt x="38" y="327"/>
                      <a:pt x="38" y="327"/>
                    </a:cubicBezTo>
                    <a:cubicBezTo>
                      <a:pt x="38" y="327"/>
                      <a:pt x="38" y="327"/>
                      <a:pt x="37" y="327"/>
                    </a:cubicBezTo>
                    <a:cubicBezTo>
                      <a:pt x="37" y="327"/>
                      <a:pt x="37" y="326"/>
                      <a:pt x="37" y="326"/>
                    </a:cubicBezTo>
                    <a:cubicBezTo>
                      <a:pt x="37" y="326"/>
                      <a:pt x="37" y="325"/>
                      <a:pt x="37" y="325"/>
                    </a:cubicBezTo>
                    <a:cubicBezTo>
                      <a:pt x="37" y="325"/>
                      <a:pt x="37" y="325"/>
                      <a:pt x="37" y="324"/>
                    </a:cubicBezTo>
                    <a:cubicBezTo>
                      <a:pt x="37" y="324"/>
                      <a:pt x="37" y="324"/>
                      <a:pt x="37" y="324"/>
                    </a:cubicBezTo>
                    <a:cubicBezTo>
                      <a:pt x="37" y="325"/>
                      <a:pt x="37" y="325"/>
                      <a:pt x="37" y="325"/>
                    </a:cubicBezTo>
                    <a:cubicBezTo>
                      <a:pt x="37" y="325"/>
                      <a:pt x="36" y="325"/>
                      <a:pt x="36" y="325"/>
                    </a:cubicBezTo>
                    <a:cubicBezTo>
                      <a:pt x="36" y="326"/>
                      <a:pt x="36" y="326"/>
                      <a:pt x="36" y="327"/>
                    </a:cubicBezTo>
                    <a:cubicBezTo>
                      <a:pt x="36" y="327"/>
                      <a:pt x="36" y="327"/>
                      <a:pt x="36" y="327"/>
                    </a:cubicBezTo>
                    <a:cubicBezTo>
                      <a:pt x="36" y="328"/>
                      <a:pt x="36" y="327"/>
                      <a:pt x="36" y="327"/>
                    </a:cubicBezTo>
                    <a:cubicBezTo>
                      <a:pt x="35" y="327"/>
                      <a:pt x="35" y="327"/>
                      <a:pt x="35" y="327"/>
                    </a:cubicBezTo>
                    <a:cubicBezTo>
                      <a:pt x="34" y="329"/>
                      <a:pt x="35" y="330"/>
                      <a:pt x="35" y="331"/>
                    </a:cubicBezTo>
                    <a:cubicBezTo>
                      <a:pt x="35" y="331"/>
                      <a:pt x="35" y="331"/>
                      <a:pt x="34" y="331"/>
                    </a:cubicBezTo>
                    <a:cubicBezTo>
                      <a:pt x="34" y="331"/>
                      <a:pt x="34" y="332"/>
                      <a:pt x="35" y="333"/>
                    </a:cubicBezTo>
                    <a:cubicBezTo>
                      <a:pt x="35" y="333"/>
                      <a:pt x="36" y="333"/>
                      <a:pt x="37" y="333"/>
                    </a:cubicBezTo>
                    <a:cubicBezTo>
                      <a:pt x="37" y="333"/>
                      <a:pt x="37" y="333"/>
                      <a:pt x="37" y="333"/>
                    </a:cubicBezTo>
                    <a:cubicBezTo>
                      <a:pt x="37" y="333"/>
                      <a:pt x="37" y="333"/>
                      <a:pt x="37" y="334"/>
                    </a:cubicBezTo>
                    <a:cubicBezTo>
                      <a:pt x="37" y="334"/>
                      <a:pt x="38" y="335"/>
                      <a:pt x="39" y="335"/>
                    </a:cubicBezTo>
                    <a:cubicBezTo>
                      <a:pt x="39" y="335"/>
                      <a:pt x="39" y="335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9" y="336"/>
                      <a:pt x="39" y="336"/>
                      <a:pt x="39" y="336"/>
                    </a:cubicBezTo>
                    <a:cubicBezTo>
                      <a:pt x="38" y="335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37" y="334"/>
                      <a:pt x="36" y="334"/>
                      <a:pt x="36" y="334"/>
                    </a:cubicBezTo>
                    <a:cubicBezTo>
                      <a:pt x="36" y="334"/>
                      <a:pt x="36" y="334"/>
                      <a:pt x="36" y="334"/>
                    </a:cubicBezTo>
                    <a:cubicBezTo>
                      <a:pt x="36" y="334"/>
                      <a:pt x="35" y="334"/>
                      <a:pt x="35" y="333"/>
                    </a:cubicBezTo>
                    <a:cubicBezTo>
                      <a:pt x="35" y="333"/>
                      <a:pt x="35" y="333"/>
                      <a:pt x="35" y="333"/>
                    </a:cubicBezTo>
                    <a:cubicBezTo>
                      <a:pt x="35" y="333"/>
                      <a:pt x="35" y="333"/>
                      <a:pt x="34" y="333"/>
                    </a:cubicBezTo>
                    <a:cubicBezTo>
                      <a:pt x="34" y="333"/>
                      <a:pt x="34" y="334"/>
                      <a:pt x="34" y="334"/>
                    </a:cubicBezTo>
                    <a:cubicBezTo>
                      <a:pt x="34" y="334"/>
                      <a:pt x="34" y="334"/>
                      <a:pt x="34" y="334"/>
                    </a:cubicBezTo>
                    <a:cubicBezTo>
                      <a:pt x="34" y="334"/>
                      <a:pt x="34" y="335"/>
                      <a:pt x="34" y="335"/>
                    </a:cubicBezTo>
                    <a:cubicBezTo>
                      <a:pt x="34" y="335"/>
                      <a:pt x="34" y="335"/>
                      <a:pt x="34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3" y="335"/>
                    </a:cubicBezTo>
                    <a:cubicBezTo>
                      <a:pt x="33" y="335"/>
                      <a:pt x="33" y="335"/>
                      <a:pt x="32" y="335"/>
                    </a:cubicBezTo>
                    <a:cubicBezTo>
                      <a:pt x="32" y="335"/>
                      <a:pt x="32" y="335"/>
                      <a:pt x="32" y="334"/>
                    </a:cubicBezTo>
                    <a:cubicBezTo>
                      <a:pt x="32" y="334"/>
                      <a:pt x="32" y="334"/>
                      <a:pt x="32" y="334"/>
                    </a:cubicBezTo>
                    <a:cubicBezTo>
                      <a:pt x="32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1" y="334"/>
                    </a:cubicBezTo>
                    <a:cubicBezTo>
                      <a:pt x="31" y="334"/>
                      <a:pt x="31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30" y="334"/>
                      <a:pt x="30" y="334"/>
                      <a:pt x="30" y="334"/>
                    </a:cubicBezTo>
                    <a:cubicBezTo>
                      <a:pt x="29" y="334"/>
                      <a:pt x="29" y="334"/>
                      <a:pt x="29" y="334"/>
                    </a:cubicBezTo>
                    <a:cubicBezTo>
                      <a:pt x="29" y="335"/>
                      <a:pt x="29" y="335"/>
                      <a:pt x="29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4"/>
                      <a:pt x="28" y="334"/>
                      <a:pt x="28" y="334"/>
                    </a:cubicBezTo>
                    <a:cubicBezTo>
                      <a:pt x="28" y="335"/>
                      <a:pt x="28" y="335"/>
                      <a:pt x="29" y="335"/>
                    </a:cubicBezTo>
                    <a:cubicBezTo>
                      <a:pt x="29" y="335"/>
                      <a:pt x="29" y="335"/>
                      <a:pt x="29" y="335"/>
                    </a:cubicBezTo>
                    <a:cubicBezTo>
                      <a:pt x="29" y="335"/>
                      <a:pt x="29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8" y="335"/>
                      <a:pt x="27" y="335"/>
                      <a:pt x="27" y="335"/>
                    </a:cubicBezTo>
                    <a:cubicBezTo>
                      <a:pt x="27" y="335"/>
                      <a:pt x="26" y="335"/>
                      <a:pt x="26" y="335"/>
                    </a:cubicBezTo>
                    <a:cubicBezTo>
                      <a:pt x="26" y="335"/>
                      <a:pt x="26" y="335"/>
                      <a:pt x="26" y="336"/>
                    </a:cubicBezTo>
                    <a:cubicBezTo>
                      <a:pt x="26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6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8" y="337"/>
                    </a:cubicBezTo>
                    <a:cubicBezTo>
                      <a:pt x="28" y="337"/>
                      <a:pt x="28" y="336"/>
                      <a:pt x="29" y="336"/>
                    </a:cubicBezTo>
                    <a:cubicBezTo>
                      <a:pt x="29" y="336"/>
                      <a:pt x="29" y="337"/>
                      <a:pt x="29" y="337"/>
                    </a:cubicBezTo>
                    <a:cubicBezTo>
                      <a:pt x="29" y="337"/>
                      <a:pt x="29" y="337"/>
                      <a:pt x="29" y="337"/>
                    </a:cubicBezTo>
                    <a:cubicBezTo>
                      <a:pt x="29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7"/>
                      <a:pt x="30" y="337"/>
                      <a:pt x="30" y="337"/>
                    </a:cubicBezTo>
                    <a:cubicBezTo>
                      <a:pt x="30" y="338"/>
                      <a:pt x="31" y="337"/>
                      <a:pt x="31" y="337"/>
                    </a:cubicBezTo>
                    <a:cubicBezTo>
                      <a:pt x="31" y="337"/>
                      <a:pt x="31" y="336"/>
                      <a:pt x="31" y="336"/>
                    </a:cubicBezTo>
                    <a:cubicBezTo>
                      <a:pt x="31" y="336"/>
                      <a:pt x="32" y="336"/>
                      <a:pt x="32" y="336"/>
                    </a:cubicBezTo>
                    <a:cubicBezTo>
                      <a:pt x="32" y="336"/>
                      <a:pt x="32" y="336"/>
                      <a:pt x="32" y="336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3" y="337"/>
                      <a:pt x="33" y="337"/>
                      <a:pt x="34" y="337"/>
                    </a:cubicBezTo>
                    <a:cubicBezTo>
                      <a:pt x="34" y="337"/>
                      <a:pt x="33" y="338"/>
                      <a:pt x="33" y="338"/>
                    </a:cubicBezTo>
                    <a:cubicBezTo>
                      <a:pt x="33" y="338"/>
                      <a:pt x="33" y="338"/>
                      <a:pt x="33" y="338"/>
                    </a:cubicBezTo>
                    <a:cubicBezTo>
                      <a:pt x="33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5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5" y="338"/>
                    </a:cubicBezTo>
                    <a:cubicBezTo>
                      <a:pt x="35" y="338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5" y="339"/>
                      <a:pt x="35" y="340"/>
                      <a:pt x="36" y="340"/>
                    </a:cubicBezTo>
                    <a:cubicBezTo>
                      <a:pt x="36" y="340"/>
                      <a:pt x="36" y="340"/>
                      <a:pt x="36" y="340"/>
                    </a:cubicBezTo>
                    <a:cubicBezTo>
                      <a:pt x="36" y="340"/>
                      <a:pt x="36" y="340"/>
                      <a:pt x="37" y="340"/>
                    </a:cubicBezTo>
                    <a:cubicBezTo>
                      <a:pt x="37" y="340"/>
                      <a:pt x="37" y="340"/>
                      <a:pt x="37" y="340"/>
                    </a:cubicBezTo>
                    <a:cubicBezTo>
                      <a:pt x="37" y="340"/>
                      <a:pt x="38" y="340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8" y="339"/>
                      <a:pt x="38" y="340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9" y="340"/>
                      <a:pt x="39" y="340"/>
                      <a:pt x="40" y="340"/>
                    </a:cubicBezTo>
                    <a:cubicBezTo>
                      <a:pt x="40" y="340"/>
                      <a:pt x="40" y="340"/>
                      <a:pt x="40" y="340"/>
                    </a:cubicBezTo>
                    <a:cubicBezTo>
                      <a:pt x="40" y="340"/>
                      <a:pt x="40" y="340"/>
                      <a:pt x="40" y="339"/>
                    </a:cubicBezTo>
                    <a:cubicBezTo>
                      <a:pt x="40" y="339"/>
                      <a:pt x="41" y="338"/>
                      <a:pt x="41" y="338"/>
                    </a:cubicBezTo>
                    <a:cubicBezTo>
                      <a:pt x="41" y="338"/>
                      <a:pt x="41" y="338"/>
                      <a:pt x="41" y="338"/>
                    </a:cubicBezTo>
                    <a:cubicBezTo>
                      <a:pt x="41" y="338"/>
                      <a:pt x="41" y="339"/>
                      <a:pt x="41" y="339"/>
                    </a:cubicBezTo>
                    <a:cubicBezTo>
                      <a:pt x="41" y="339"/>
                      <a:pt x="42" y="339"/>
                      <a:pt x="42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3" y="339"/>
                      <a:pt x="44" y="340"/>
                      <a:pt x="44" y="340"/>
                    </a:cubicBezTo>
                    <a:cubicBezTo>
                      <a:pt x="44" y="340"/>
                      <a:pt x="45" y="340"/>
                      <a:pt x="45" y="340"/>
                    </a:cubicBezTo>
                    <a:cubicBezTo>
                      <a:pt x="45" y="340"/>
                      <a:pt x="47" y="341"/>
                      <a:pt x="47" y="341"/>
                    </a:cubicBezTo>
                    <a:cubicBezTo>
                      <a:pt x="47" y="341"/>
                      <a:pt x="49" y="341"/>
                      <a:pt x="49" y="341"/>
                    </a:cubicBezTo>
                    <a:cubicBezTo>
                      <a:pt x="49" y="341"/>
                      <a:pt x="50" y="340"/>
                      <a:pt x="50" y="340"/>
                    </a:cubicBezTo>
                    <a:cubicBezTo>
                      <a:pt x="50" y="340"/>
                      <a:pt x="49" y="340"/>
                      <a:pt x="49" y="340"/>
                    </a:cubicBezTo>
                    <a:cubicBezTo>
                      <a:pt x="49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13"/>
                      <a:pt x="50" y="313"/>
                      <a:pt x="50" y="313"/>
                    </a:cubicBezTo>
                    <a:cubicBezTo>
                      <a:pt x="50" y="313"/>
                      <a:pt x="50" y="313"/>
                      <a:pt x="50" y="313"/>
                    </a:cubicBezTo>
                    <a:close/>
                    <a:moveTo>
                      <a:pt x="58" y="344"/>
                    </a:moveTo>
                    <a:cubicBezTo>
                      <a:pt x="58" y="344"/>
                      <a:pt x="58" y="344"/>
                      <a:pt x="58" y="344"/>
                    </a:cubicBezTo>
                    <a:cubicBezTo>
                      <a:pt x="59" y="344"/>
                      <a:pt x="59" y="344"/>
                      <a:pt x="59" y="344"/>
                    </a:cubicBezTo>
                    <a:cubicBezTo>
                      <a:pt x="59" y="344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8" y="345"/>
                    </a:cubicBezTo>
                    <a:cubicBezTo>
                      <a:pt x="58" y="345"/>
                      <a:pt x="58" y="345"/>
                      <a:pt x="58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59" y="345"/>
                      <a:pt x="59" y="345"/>
                    </a:cubicBezTo>
                    <a:cubicBezTo>
                      <a:pt x="59" y="345"/>
                      <a:pt x="60" y="345"/>
                      <a:pt x="60" y="345"/>
                    </a:cubicBezTo>
                    <a:cubicBezTo>
                      <a:pt x="60" y="345"/>
                      <a:pt x="60" y="345"/>
                      <a:pt x="60" y="345"/>
                    </a:cubicBezTo>
                    <a:cubicBezTo>
                      <a:pt x="61" y="345"/>
                      <a:pt x="61" y="345"/>
                      <a:pt x="61" y="345"/>
                    </a:cubicBezTo>
                    <a:cubicBezTo>
                      <a:pt x="61" y="344"/>
                      <a:pt x="61" y="344"/>
                      <a:pt x="61" y="344"/>
                    </a:cubicBezTo>
                    <a:cubicBezTo>
                      <a:pt x="61" y="344"/>
                      <a:pt x="61" y="344"/>
                      <a:pt x="62" y="343"/>
                    </a:cubicBezTo>
                    <a:cubicBezTo>
                      <a:pt x="62" y="342"/>
                      <a:pt x="61" y="341"/>
                      <a:pt x="60" y="341"/>
                    </a:cubicBezTo>
                    <a:cubicBezTo>
                      <a:pt x="59" y="341"/>
                      <a:pt x="58" y="341"/>
                      <a:pt x="57" y="341"/>
                    </a:cubicBezTo>
                    <a:cubicBezTo>
                      <a:pt x="57" y="341"/>
                      <a:pt x="57" y="341"/>
                      <a:pt x="56" y="341"/>
                    </a:cubicBezTo>
                    <a:cubicBezTo>
                      <a:pt x="56" y="340"/>
                      <a:pt x="56" y="340"/>
                      <a:pt x="56" y="340"/>
                    </a:cubicBezTo>
                    <a:cubicBezTo>
                      <a:pt x="56" y="340"/>
                      <a:pt x="55" y="340"/>
                      <a:pt x="55" y="340"/>
                    </a:cubicBezTo>
                    <a:cubicBezTo>
                      <a:pt x="55" y="340"/>
                      <a:pt x="54" y="340"/>
                      <a:pt x="54" y="340"/>
                    </a:cubicBezTo>
                    <a:cubicBezTo>
                      <a:pt x="54" y="340"/>
                      <a:pt x="54" y="340"/>
                      <a:pt x="53" y="340"/>
                    </a:cubicBezTo>
                    <a:cubicBezTo>
                      <a:pt x="53" y="340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1"/>
                    </a:cubicBezTo>
                    <a:cubicBezTo>
                      <a:pt x="53" y="341"/>
                      <a:pt x="53" y="341"/>
                      <a:pt x="53" y="342"/>
                    </a:cubicBezTo>
                    <a:cubicBezTo>
                      <a:pt x="54" y="342"/>
                      <a:pt x="54" y="342"/>
                      <a:pt x="54" y="342"/>
                    </a:cubicBezTo>
                    <a:cubicBezTo>
                      <a:pt x="54" y="343"/>
                      <a:pt x="54" y="343"/>
                      <a:pt x="54" y="343"/>
                    </a:cubicBezTo>
                    <a:cubicBezTo>
                      <a:pt x="54" y="343"/>
                      <a:pt x="54" y="344"/>
                      <a:pt x="54" y="344"/>
                    </a:cubicBezTo>
                    <a:cubicBezTo>
                      <a:pt x="54" y="344"/>
                      <a:pt x="54" y="344"/>
                      <a:pt x="54" y="344"/>
                    </a:cubicBezTo>
                    <a:cubicBezTo>
                      <a:pt x="55" y="344"/>
                      <a:pt x="55" y="345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5" y="344"/>
                    </a:cubicBezTo>
                    <a:cubicBezTo>
                      <a:pt x="55" y="344"/>
                      <a:pt x="55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6" y="344"/>
                      <a:pt x="56" y="344"/>
                      <a:pt x="56" y="344"/>
                    </a:cubicBezTo>
                    <a:cubicBezTo>
                      <a:pt x="57" y="344"/>
                      <a:pt x="57" y="344"/>
                      <a:pt x="57" y="345"/>
                    </a:cubicBezTo>
                    <a:cubicBezTo>
                      <a:pt x="57" y="345"/>
                      <a:pt x="57" y="345"/>
                      <a:pt x="58" y="345"/>
                    </a:cubicBezTo>
                    <a:cubicBezTo>
                      <a:pt x="58" y="344"/>
                      <a:pt x="58" y="344"/>
                      <a:pt x="58" y="344"/>
                    </a:cubicBezTo>
                    <a:close/>
                    <a:moveTo>
                      <a:pt x="62" y="345"/>
                    </a:moveTo>
                    <a:cubicBezTo>
                      <a:pt x="62" y="345"/>
                      <a:pt x="62" y="345"/>
                      <a:pt x="62" y="345"/>
                    </a:cubicBezTo>
                    <a:cubicBezTo>
                      <a:pt x="62" y="345"/>
                      <a:pt x="62" y="345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2" y="346"/>
                    </a:cubicBezTo>
                    <a:cubicBezTo>
                      <a:pt x="62" y="346"/>
                      <a:pt x="62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3" y="345"/>
                      <a:pt x="63" y="345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3" y="344"/>
                      <a:pt x="63" y="344"/>
                      <a:pt x="63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4"/>
                    </a:cubicBezTo>
                    <a:cubicBezTo>
                      <a:pt x="62" y="344"/>
                      <a:pt x="62" y="344"/>
                      <a:pt x="62" y="345"/>
                    </a:cubicBezTo>
                    <a:cubicBezTo>
                      <a:pt x="62" y="345"/>
                      <a:pt x="62" y="345"/>
                      <a:pt x="62" y="345"/>
                    </a:cubicBezTo>
                    <a:close/>
                    <a:moveTo>
                      <a:pt x="65" y="344"/>
                    </a:moveTo>
                    <a:cubicBezTo>
                      <a:pt x="65" y="344"/>
                      <a:pt x="64" y="344"/>
                      <a:pt x="64" y="344"/>
                    </a:cubicBezTo>
                    <a:cubicBezTo>
                      <a:pt x="64" y="344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5"/>
                      <a:pt x="65" y="345"/>
                      <a:pt x="65" y="345"/>
                    </a:cubicBezTo>
                    <a:cubicBezTo>
                      <a:pt x="65" y="344"/>
                      <a:pt x="66" y="344"/>
                      <a:pt x="66" y="344"/>
                    </a:cubicBezTo>
                    <a:cubicBezTo>
                      <a:pt x="66" y="344"/>
                      <a:pt x="66" y="344"/>
                      <a:pt x="66" y="344"/>
                    </a:cubicBezTo>
                    <a:cubicBezTo>
                      <a:pt x="66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ubicBezTo>
                      <a:pt x="65" y="344"/>
                      <a:pt x="65" y="344"/>
                      <a:pt x="65" y="344"/>
                    </a:cubicBezTo>
                    <a:close/>
                    <a:moveTo>
                      <a:pt x="42" y="343"/>
                    </a:move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1" y="343"/>
                    </a:cubicBezTo>
                    <a:cubicBezTo>
                      <a:pt x="41" y="343"/>
                      <a:pt x="41" y="343"/>
                      <a:pt x="40" y="344"/>
                    </a:cubicBezTo>
                    <a:cubicBezTo>
                      <a:pt x="40" y="344"/>
                      <a:pt x="40" y="344"/>
                      <a:pt x="40" y="344"/>
                    </a:cubicBezTo>
                    <a:cubicBezTo>
                      <a:pt x="40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4"/>
                      <a:pt x="41" y="344"/>
                      <a:pt x="41" y="344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2" y="345"/>
                      <a:pt x="42" y="345"/>
                      <a:pt x="42" y="345"/>
                    </a:cubicBezTo>
                    <a:cubicBezTo>
                      <a:pt x="42" y="345"/>
                      <a:pt x="42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3" y="345"/>
                      <a:pt x="43" y="345"/>
                    </a:cubicBezTo>
                    <a:cubicBezTo>
                      <a:pt x="43" y="345"/>
                      <a:pt x="42" y="346"/>
                      <a:pt x="42" y="346"/>
                    </a:cubicBezTo>
                    <a:cubicBezTo>
                      <a:pt x="43" y="346"/>
                      <a:pt x="43" y="346"/>
                      <a:pt x="43" y="346"/>
                    </a:cubicBezTo>
                    <a:cubicBezTo>
                      <a:pt x="43" y="346"/>
                      <a:pt x="43" y="346"/>
                      <a:pt x="44" y="347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4" y="347"/>
                      <a:pt x="44" y="346"/>
                      <a:pt x="44" y="346"/>
                    </a:cubicBezTo>
                    <a:cubicBezTo>
                      <a:pt x="44" y="346"/>
                      <a:pt x="44" y="347"/>
                      <a:pt x="45" y="347"/>
                    </a:cubicBezTo>
                    <a:cubicBezTo>
                      <a:pt x="45" y="347"/>
                      <a:pt x="45" y="347"/>
                      <a:pt x="45" y="348"/>
                    </a:cubicBezTo>
                    <a:cubicBezTo>
                      <a:pt x="45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6" y="348"/>
                      <a:pt x="46" y="348"/>
                    </a:cubicBezTo>
                    <a:cubicBezTo>
                      <a:pt x="46" y="348"/>
                      <a:pt x="47" y="348"/>
                      <a:pt x="47" y="348"/>
                    </a:cubicBezTo>
                    <a:cubicBezTo>
                      <a:pt x="47" y="348"/>
                      <a:pt x="47" y="347"/>
                      <a:pt x="47" y="347"/>
                    </a:cubicBezTo>
                    <a:cubicBezTo>
                      <a:pt x="47" y="347"/>
                      <a:pt x="47" y="347"/>
                      <a:pt x="47" y="347"/>
                    </a:cubicBezTo>
                    <a:cubicBezTo>
                      <a:pt x="47" y="347"/>
                      <a:pt x="46" y="347"/>
                      <a:pt x="46" y="347"/>
                    </a:cubicBezTo>
                    <a:cubicBezTo>
                      <a:pt x="46" y="347"/>
                      <a:pt x="46" y="347"/>
                      <a:pt x="46" y="346"/>
                    </a:cubicBezTo>
                    <a:cubicBezTo>
                      <a:pt x="46" y="346"/>
                      <a:pt x="46" y="346"/>
                      <a:pt x="46" y="346"/>
                    </a:cubicBezTo>
                    <a:cubicBezTo>
                      <a:pt x="46" y="346"/>
                      <a:pt x="45" y="345"/>
                      <a:pt x="45" y="345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46" y="345"/>
                      <a:pt x="46" y="345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4"/>
                      <a:pt x="46" y="344"/>
                      <a:pt x="46" y="344"/>
                    </a:cubicBezTo>
                    <a:cubicBezTo>
                      <a:pt x="46" y="345"/>
                      <a:pt x="47" y="345"/>
                      <a:pt x="47" y="345"/>
                    </a:cubicBezTo>
                    <a:cubicBezTo>
                      <a:pt x="47" y="345"/>
                      <a:pt x="47" y="345"/>
                      <a:pt x="47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8" y="345"/>
                      <a:pt x="48" y="345"/>
                      <a:pt x="48" y="346"/>
                    </a:cubicBezTo>
                    <a:cubicBezTo>
                      <a:pt x="48" y="345"/>
                      <a:pt x="48" y="345"/>
                      <a:pt x="48" y="345"/>
                    </a:cubicBezTo>
                    <a:cubicBezTo>
                      <a:pt x="49" y="345"/>
                      <a:pt x="49" y="346"/>
                      <a:pt x="49" y="346"/>
                    </a:cubicBezTo>
                    <a:cubicBezTo>
                      <a:pt x="49" y="346"/>
                      <a:pt x="48" y="346"/>
                      <a:pt x="48" y="346"/>
                    </a:cubicBezTo>
                    <a:cubicBezTo>
                      <a:pt x="48" y="346"/>
                      <a:pt x="49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8" y="347"/>
                      <a:pt x="48" y="347"/>
                      <a:pt x="48" y="347"/>
                    </a:cubicBezTo>
                    <a:cubicBezTo>
                      <a:pt x="49" y="347"/>
                      <a:pt x="49" y="347"/>
                      <a:pt x="49" y="348"/>
                    </a:cubicBezTo>
                    <a:cubicBezTo>
                      <a:pt x="49" y="348"/>
                      <a:pt x="49" y="348"/>
                      <a:pt x="49" y="348"/>
                    </a:cubicBezTo>
                    <a:cubicBezTo>
                      <a:pt x="50" y="348"/>
                      <a:pt x="50" y="348"/>
                      <a:pt x="50" y="348"/>
                    </a:cubicBezTo>
                    <a:cubicBezTo>
                      <a:pt x="50" y="347"/>
                      <a:pt x="49" y="347"/>
                      <a:pt x="50" y="347"/>
                    </a:cubicBezTo>
                    <a:cubicBezTo>
                      <a:pt x="50" y="347"/>
                      <a:pt x="50" y="347"/>
                      <a:pt x="50" y="347"/>
                    </a:cubicBezTo>
                    <a:cubicBezTo>
                      <a:pt x="50" y="347"/>
                      <a:pt x="50" y="347"/>
                      <a:pt x="50" y="348"/>
                    </a:cubicBezTo>
                    <a:cubicBezTo>
                      <a:pt x="50" y="348"/>
                      <a:pt x="51" y="348"/>
                      <a:pt x="51" y="348"/>
                    </a:cubicBezTo>
                    <a:cubicBezTo>
                      <a:pt x="51" y="348"/>
                      <a:pt x="50" y="347"/>
                      <a:pt x="50" y="347"/>
                    </a:cubicBezTo>
                    <a:cubicBezTo>
                      <a:pt x="51" y="347"/>
                      <a:pt x="52" y="348"/>
                      <a:pt x="53" y="348"/>
                    </a:cubicBezTo>
                    <a:cubicBezTo>
                      <a:pt x="53" y="348"/>
                      <a:pt x="53" y="348"/>
                      <a:pt x="53" y="349"/>
                    </a:cubicBezTo>
                    <a:cubicBezTo>
                      <a:pt x="53" y="349"/>
                      <a:pt x="53" y="349"/>
                      <a:pt x="53" y="349"/>
                    </a:cubicBezTo>
                    <a:cubicBezTo>
                      <a:pt x="53" y="349"/>
                      <a:pt x="54" y="349"/>
                      <a:pt x="54" y="350"/>
                    </a:cubicBezTo>
                    <a:cubicBezTo>
                      <a:pt x="54" y="350"/>
                      <a:pt x="54" y="350"/>
                      <a:pt x="54" y="350"/>
                    </a:cubicBezTo>
                    <a:cubicBezTo>
                      <a:pt x="55" y="350"/>
                      <a:pt x="55" y="350"/>
                      <a:pt x="55" y="350"/>
                    </a:cubicBezTo>
                    <a:cubicBezTo>
                      <a:pt x="55" y="350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9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4" y="348"/>
                      <a:pt x="55" y="348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7"/>
                      <a:pt x="54" y="347"/>
                      <a:pt x="54" y="347"/>
                    </a:cubicBezTo>
                    <a:cubicBezTo>
                      <a:pt x="54" y="346"/>
                      <a:pt x="53" y="347"/>
                      <a:pt x="53" y="346"/>
                    </a:cubicBezTo>
                    <a:cubicBezTo>
                      <a:pt x="53" y="346"/>
                      <a:pt x="53" y="346"/>
                      <a:pt x="53" y="346"/>
                    </a:cubicBezTo>
                    <a:cubicBezTo>
                      <a:pt x="53" y="346"/>
                      <a:pt x="52" y="346"/>
                      <a:pt x="52" y="346"/>
                    </a:cubicBezTo>
                    <a:cubicBezTo>
                      <a:pt x="52" y="346"/>
                      <a:pt x="51" y="346"/>
                      <a:pt x="51" y="346"/>
                    </a:cubicBezTo>
                    <a:cubicBezTo>
                      <a:pt x="51" y="346"/>
                      <a:pt x="51" y="345"/>
                      <a:pt x="51" y="345"/>
                    </a:cubicBezTo>
                    <a:cubicBezTo>
                      <a:pt x="52" y="345"/>
                      <a:pt x="53" y="345"/>
                      <a:pt x="53" y="345"/>
                    </a:cubicBezTo>
                    <a:cubicBezTo>
                      <a:pt x="53" y="345"/>
                      <a:pt x="53" y="344"/>
                      <a:pt x="52" y="344"/>
                    </a:cubicBezTo>
                    <a:cubicBezTo>
                      <a:pt x="52" y="344"/>
                      <a:pt x="52" y="344"/>
                      <a:pt x="51" y="344"/>
                    </a:cubicBezTo>
                    <a:cubicBezTo>
                      <a:pt x="50" y="344"/>
                      <a:pt x="49" y="344"/>
                      <a:pt x="48" y="343"/>
                    </a:cubicBezTo>
                    <a:cubicBezTo>
                      <a:pt x="48" y="343"/>
                      <a:pt x="48" y="343"/>
                      <a:pt x="48" y="342"/>
                    </a:cubicBezTo>
                    <a:cubicBezTo>
                      <a:pt x="48" y="342"/>
                      <a:pt x="48" y="342"/>
                      <a:pt x="48" y="342"/>
                    </a:cubicBezTo>
                    <a:cubicBezTo>
                      <a:pt x="48" y="342"/>
                      <a:pt x="49" y="342"/>
                      <a:pt x="49" y="342"/>
                    </a:cubicBezTo>
                    <a:cubicBezTo>
                      <a:pt x="49" y="343"/>
                      <a:pt x="49" y="343"/>
                      <a:pt x="49" y="343"/>
                    </a:cubicBezTo>
                    <a:cubicBezTo>
                      <a:pt x="50" y="343"/>
                      <a:pt x="50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1" y="343"/>
                      <a:pt x="51" y="343"/>
                      <a:pt x="51" y="343"/>
                    </a:cubicBezTo>
                    <a:cubicBezTo>
                      <a:pt x="52" y="343"/>
                      <a:pt x="51" y="343"/>
                      <a:pt x="51" y="342"/>
                    </a:cubicBezTo>
                    <a:cubicBezTo>
                      <a:pt x="52" y="342"/>
                      <a:pt x="52" y="342"/>
                      <a:pt x="52" y="342"/>
                    </a:cubicBezTo>
                    <a:cubicBezTo>
                      <a:pt x="52" y="342"/>
                      <a:pt x="53" y="342"/>
                      <a:pt x="53" y="342"/>
                    </a:cubicBezTo>
                    <a:cubicBezTo>
                      <a:pt x="53" y="342"/>
                      <a:pt x="53" y="342"/>
                      <a:pt x="53" y="342"/>
                    </a:cubicBezTo>
                    <a:cubicBezTo>
                      <a:pt x="52" y="341"/>
                      <a:pt x="52" y="341"/>
                      <a:pt x="52" y="341"/>
                    </a:cubicBezTo>
                    <a:cubicBezTo>
                      <a:pt x="52" y="341"/>
                      <a:pt x="51" y="341"/>
                      <a:pt x="50" y="341"/>
                    </a:cubicBezTo>
                    <a:cubicBezTo>
                      <a:pt x="50" y="341"/>
                      <a:pt x="49" y="341"/>
                      <a:pt x="49" y="341"/>
                    </a:cubicBezTo>
                    <a:cubicBezTo>
                      <a:pt x="48" y="341"/>
                      <a:pt x="48" y="341"/>
                      <a:pt x="47" y="341"/>
                    </a:cubicBezTo>
                    <a:cubicBezTo>
                      <a:pt x="47" y="342"/>
                      <a:pt x="46" y="342"/>
                      <a:pt x="46" y="342"/>
                    </a:cubicBezTo>
                    <a:cubicBezTo>
                      <a:pt x="46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4" y="342"/>
                    </a:cubicBezTo>
                    <a:cubicBezTo>
                      <a:pt x="45" y="342"/>
                      <a:pt x="46" y="341"/>
                      <a:pt x="46" y="341"/>
                    </a:cubicBezTo>
                    <a:cubicBezTo>
                      <a:pt x="46" y="341"/>
                      <a:pt x="46" y="341"/>
                      <a:pt x="46" y="341"/>
                    </a:cubicBezTo>
                    <a:cubicBezTo>
                      <a:pt x="44" y="340"/>
                      <a:pt x="43" y="340"/>
                      <a:pt x="42" y="340"/>
                    </a:cubicBezTo>
                    <a:cubicBezTo>
                      <a:pt x="42" y="340"/>
                      <a:pt x="41" y="340"/>
                      <a:pt x="41" y="341"/>
                    </a:cubicBezTo>
                    <a:cubicBezTo>
                      <a:pt x="41" y="341"/>
                      <a:pt x="41" y="341"/>
                      <a:pt x="41" y="341"/>
                    </a:cubicBezTo>
                    <a:cubicBezTo>
                      <a:pt x="41" y="341"/>
                      <a:pt x="41" y="341"/>
                      <a:pt x="41" y="342"/>
                    </a:cubicBezTo>
                    <a:cubicBezTo>
                      <a:pt x="41" y="342"/>
                      <a:pt x="41" y="342"/>
                      <a:pt x="42" y="342"/>
                    </a:cubicBezTo>
                    <a:cubicBezTo>
                      <a:pt x="42" y="342"/>
                      <a:pt x="42" y="342"/>
                      <a:pt x="42" y="342"/>
                    </a:cubicBezTo>
                    <a:cubicBezTo>
                      <a:pt x="43" y="342"/>
                      <a:pt x="43" y="342"/>
                      <a:pt x="43" y="342"/>
                    </a:cubicBezTo>
                    <a:cubicBezTo>
                      <a:pt x="43" y="342"/>
                      <a:pt x="44" y="342"/>
                      <a:pt x="44" y="342"/>
                    </a:cubicBezTo>
                    <a:cubicBezTo>
                      <a:pt x="44" y="342"/>
                      <a:pt x="44" y="342"/>
                      <a:pt x="44" y="342"/>
                    </a:cubicBezTo>
                    <a:cubicBezTo>
                      <a:pt x="43" y="343"/>
                      <a:pt x="42" y="342"/>
                      <a:pt x="42" y="343"/>
                    </a:cubicBezTo>
                    <a:close/>
                    <a:moveTo>
                      <a:pt x="32" y="329"/>
                    </a:move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1" y="329"/>
                      <a:pt x="31" y="329"/>
                      <a:pt x="31" y="329"/>
                    </a:cubicBezTo>
                    <a:cubicBezTo>
                      <a:pt x="30" y="329"/>
                      <a:pt x="30" y="329"/>
                      <a:pt x="30" y="329"/>
                    </a:cubicBezTo>
                    <a:cubicBezTo>
                      <a:pt x="30" y="329"/>
                      <a:pt x="30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29" y="330"/>
                      <a:pt x="29" y="330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9"/>
                      <a:pt x="29" y="329"/>
                    </a:cubicBezTo>
                    <a:cubicBezTo>
                      <a:pt x="29" y="329"/>
                      <a:pt x="29" y="328"/>
                      <a:pt x="29" y="328"/>
                    </a:cubicBezTo>
                    <a:cubicBezTo>
                      <a:pt x="29" y="328"/>
                      <a:pt x="29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9"/>
                    </a:cubicBezTo>
                    <a:cubicBezTo>
                      <a:pt x="28" y="329"/>
                      <a:pt x="28" y="329"/>
                      <a:pt x="28" y="329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7" y="328"/>
                      <a:pt x="27" y="328"/>
                      <a:pt x="27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9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8"/>
                      <a:pt x="26" y="328"/>
                    </a:cubicBezTo>
                    <a:cubicBezTo>
                      <a:pt x="26" y="328"/>
                      <a:pt x="26" y="327"/>
                      <a:pt x="26" y="327"/>
                    </a:cubicBezTo>
                    <a:cubicBezTo>
                      <a:pt x="26" y="327"/>
                      <a:pt x="26" y="327"/>
                      <a:pt x="26" y="327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6" y="328"/>
                    </a:cubicBezTo>
                    <a:cubicBezTo>
                      <a:pt x="26" y="328"/>
                      <a:pt x="25" y="328"/>
                      <a:pt x="25" y="328"/>
                    </a:cubicBezTo>
                    <a:cubicBezTo>
                      <a:pt x="25" y="328"/>
                      <a:pt x="25" y="328"/>
                      <a:pt x="25" y="328"/>
                    </a:cubicBezTo>
                    <a:cubicBezTo>
                      <a:pt x="25" y="328"/>
                      <a:pt x="25" y="329"/>
                      <a:pt x="25" y="329"/>
                    </a:cubicBezTo>
                    <a:cubicBezTo>
                      <a:pt x="25" y="329"/>
                      <a:pt x="25" y="329"/>
                      <a:pt x="25" y="329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5" y="330"/>
                      <a:pt x="25" y="330"/>
                      <a:pt x="25" y="330"/>
                    </a:cubicBezTo>
                    <a:cubicBezTo>
                      <a:pt x="26" y="330"/>
                      <a:pt x="26" y="330"/>
                      <a:pt x="26" y="330"/>
                    </a:cubicBezTo>
                    <a:cubicBezTo>
                      <a:pt x="26" y="330"/>
                      <a:pt x="26" y="330"/>
                      <a:pt x="26" y="331"/>
                    </a:cubicBezTo>
                    <a:cubicBezTo>
                      <a:pt x="26" y="331"/>
                      <a:pt x="26" y="331"/>
                      <a:pt x="26" y="331"/>
                    </a:cubicBezTo>
                    <a:cubicBezTo>
                      <a:pt x="25" y="331"/>
                      <a:pt x="26" y="331"/>
                      <a:pt x="26" y="331"/>
                    </a:cubicBezTo>
                    <a:cubicBezTo>
                      <a:pt x="26" y="331"/>
                      <a:pt x="26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2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7" y="333"/>
                      <a:pt x="27" y="333"/>
                    </a:cubicBezTo>
                    <a:cubicBezTo>
                      <a:pt x="27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8" y="333"/>
                      <a:pt x="28" y="332"/>
                      <a:pt x="28" y="332"/>
                    </a:cubicBezTo>
                    <a:cubicBezTo>
                      <a:pt x="28" y="332"/>
                      <a:pt x="28" y="332"/>
                      <a:pt x="28" y="332"/>
                    </a:cubicBezTo>
                    <a:cubicBezTo>
                      <a:pt x="28" y="332"/>
                      <a:pt x="28" y="331"/>
                      <a:pt x="27" y="331"/>
                    </a:cubicBezTo>
                    <a:cubicBezTo>
                      <a:pt x="27" y="331"/>
                      <a:pt x="27" y="331"/>
                      <a:pt x="27" y="331"/>
                    </a:cubicBezTo>
                    <a:cubicBezTo>
                      <a:pt x="27" y="330"/>
                      <a:pt x="27" y="330"/>
                      <a:pt x="27" y="330"/>
                    </a:cubicBezTo>
                    <a:cubicBezTo>
                      <a:pt x="27" y="330"/>
                      <a:pt x="28" y="330"/>
                      <a:pt x="28" y="330"/>
                    </a:cubicBezTo>
                    <a:cubicBezTo>
                      <a:pt x="28" y="330"/>
                      <a:pt x="28" y="330"/>
                      <a:pt x="28" y="331"/>
                    </a:cubicBezTo>
                    <a:cubicBezTo>
                      <a:pt x="28" y="331"/>
                      <a:pt x="28" y="331"/>
                      <a:pt x="28" y="331"/>
                    </a:cubicBezTo>
                    <a:cubicBezTo>
                      <a:pt x="28" y="331"/>
                      <a:pt x="28" y="331"/>
                      <a:pt x="29" y="331"/>
                    </a:cubicBezTo>
                    <a:cubicBezTo>
                      <a:pt x="29" y="331"/>
                      <a:pt x="29" y="331"/>
                      <a:pt x="29" y="331"/>
                    </a:cubicBezTo>
                    <a:cubicBezTo>
                      <a:pt x="29" y="331"/>
                      <a:pt x="29" y="332"/>
                      <a:pt x="29" y="332"/>
                    </a:cubicBezTo>
                    <a:cubicBezTo>
                      <a:pt x="29" y="332"/>
                      <a:pt x="30" y="332"/>
                      <a:pt x="30" y="332"/>
                    </a:cubicBezTo>
                    <a:cubicBezTo>
                      <a:pt x="30" y="332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0" y="333"/>
                      <a:pt x="30" y="333"/>
                      <a:pt x="30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2"/>
                    </a:cubicBezTo>
                    <a:cubicBezTo>
                      <a:pt x="31" y="332"/>
                      <a:pt x="31" y="332"/>
                      <a:pt x="31" y="332"/>
                    </a:cubicBezTo>
                    <a:cubicBezTo>
                      <a:pt x="32" y="332"/>
                      <a:pt x="32" y="332"/>
                      <a:pt x="32" y="332"/>
                    </a:cubicBezTo>
                    <a:cubicBezTo>
                      <a:pt x="32" y="332"/>
                      <a:pt x="32" y="333"/>
                      <a:pt x="32" y="333"/>
                    </a:cubicBezTo>
                    <a:cubicBezTo>
                      <a:pt x="32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2" y="333"/>
                      <a:pt x="32" y="333"/>
                      <a:pt x="32" y="334"/>
                    </a:cubicBezTo>
                    <a:cubicBezTo>
                      <a:pt x="32" y="334"/>
                      <a:pt x="32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4"/>
                      <a:pt x="33" y="334"/>
                      <a:pt x="33" y="334"/>
                    </a:cubicBezTo>
                    <a:cubicBezTo>
                      <a:pt x="33" y="333"/>
                      <a:pt x="33" y="333"/>
                      <a:pt x="34" y="333"/>
                    </a:cubicBezTo>
                    <a:cubicBezTo>
                      <a:pt x="34" y="333"/>
                      <a:pt x="34" y="333"/>
                      <a:pt x="34" y="332"/>
                    </a:cubicBezTo>
                    <a:cubicBezTo>
                      <a:pt x="34" y="332"/>
                      <a:pt x="34" y="332"/>
                      <a:pt x="34" y="332"/>
                    </a:cubicBezTo>
                    <a:cubicBezTo>
                      <a:pt x="34" y="332"/>
                      <a:pt x="34" y="331"/>
                      <a:pt x="34" y="331"/>
                    </a:cubicBezTo>
                    <a:cubicBezTo>
                      <a:pt x="34" y="331"/>
                      <a:pt x="34" y="331"/>
                      <a:pt x="34" y="331"/>
                    </a:cubicBezTo>
                    <a:cubicBezTo>
                      <a:pt x="33" y="331"/>
                      <a:pt x="33" y="331"/>
                      <a:pt x="33" y="330"/>
                    </a:cubicBezTo>
                    <a:cubicBezTo>
                      <a:pt x="33" y="330"/>
                      <a:pt x="33" y="331"/>
                      <a:pt x="33" y="331"/>
                    </a:cubicBezTo>
                    <a:cubicBezTo>
                      <a:pt x="33" y="331"/>
                      <a:pt x="33" y="331"/>
                      <a:pt x="33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1"/>
                      <a:pt x="32" y="331"/>
                    </a:cubicBezTo>
                    <a:cubicBezTo>
                      <a:pt x="32" y="331"/>
                      <a:pt x="32" y="330"/>
                      <a:pt x="32" y="330"/>
                    </a:cubicBezTo>
                    <a:cubicBezTo>
                      <a:pt x="32" y="330"/>
                      <a:pt x="32" y="330"/>
                      <a:pt x="32" y="330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2" y="329"/>
                      <a:pt x="32" y="329"/>
                      <a:pt x="32" y="329"/>
                    </a:cubicBezTo>
                    <a:close/>
                    <a:moveTo>
                      <a:pt x="25" y="331"/>
                    </a:moveTo>
                    <a:cubicBezTo>
                      <a:pt x="25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4" y="331"/>
                      <a:pt x="24" y="331"/>
                      <a:pt x="24" y="331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3" y="332"/>
                      <a:pt x="23" y="332"/>
                    </a:cubicBezTo>
                    <a:cubicBezTo>
                      <a:pt x="23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4" y="332"/>
                      <a:pt x="24" y="332"/>
                      <a:pt x="24" y="332"/>
                    </a:cubicBezTo>
                    <a:cubicBezTo>
                      <a:pt x="25" y="332"/>
                      <a:pt x="25" y="332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ubicBezTo>
                      <a:pt x="25" y="331"/>
                      <a:pt x="25" y="331"/>
                      <a:pt x="25" y="331"/>
                    </a:cubicBezTo>
                    <a:close/>
                    <a:moveTo>
                      <a:pt x="24" y="334"/>
                    </a:move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4"/>
                    </a:cubicBezTo>
                    <a:cubicBezTo>
                      <a:pt x="24" y="334"/>
                      <a:pt x="24" y="334"/>
                      <a:pt x="24" y="333"/>
                    </a:cubicBezTo>
                    <a:cubicBezTo>
                      <a:pt x="25" y="333"/>
                      <a:pt x="25" y="333"/>
                      <a:pt x="25" y="333"/>
                    </a:cubicBezTo>
                    <a:cubicBezTo>
                      <a:pt x="25" y="333"/>
                      <a:pt x="25" y="333"/>
                      <a:pt x="24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3"/>
                      <a:pt x="24" y="333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3" y="334"/>
                    </a:cubicBezTo>
                    <a:cubicBezTo>
                      <a:pt x="23" y="334"/>
                      <a:pt x="23" y="334"/>
                      <a:pt x="24" y="334"/>
                    </a:cubicBezTo>
                    <a:close/>
                    <a:moveTo>
                      <a:pt x="37" y="342"/>
                    </a:move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6" y="342"/>
                      <a:pt x="36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37" y="343"/>
                      <a:pt x="37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3"/>
                      <a:pt x="38" y="343"/>
                    </a:cubicBezTo>
                    <a:cubicBezTo>
                      <a:pt x="38" y="343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lose/>
                    <a:moveTo>
                      <a:pt x="38" y="341"/>
                    </a:moveTo>
                    <a:cubicBezTo>
                      <a:pt x="38" y="340"/>
                      <a:pt x="38" y="340"/>
                      <a:pt x="38" y="340"/>
                    </a:cubicBezTo>
                    <a:cubicBezTo>
                      <a:pt x="38" y="340"/>
                      <a:pt x="37" y="340"/>
                      <a:pt x="37" y="340"/>
                    </a:cubicBezTo>
                    <a:cubicBezTo>
                      <a:pt x="37" y="340"/>
                      <a:pt x="37" y="340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6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5" y="341"/>
                    </a:cubicBezTo>
                    <a:cubicBezTo>
                      <a:pt x="35" y="341"/>
                      <a:pt x="35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1"/>
                    </a:cubicBezTo>
                    <a:cubicBezTo>
                      <a:pt x="34" y="341"/>
                      <a:pt x="34" y="341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4" y="342"/>
                      <a:pt x="34" y="342"/>
                      <a:pt x="34" y="342"/>
                    </a:cubicBezTo>
                    <a:cubicBezTo>
                      <a:pt x="35" y="342"/>
                      <a:pt x="35" y="342"/>
                      <a:pt x="35" y="342"/>
                    </a:cubicBezTo>
                    <a:cubicBezTo>
                      <a:pt x="35" y="342"/>
                      <a:pt x="35" y="342"/>
                      <a:pt x="36" y="342"/>
                    </a:cubicBezTo>
                    <a:cubicBezTo>
                      <a:pt x="36" y="342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3"/>
                    </a:cubicBezTo>
                    <a:cubicBezTo>
                      <a:pt x="36" y="343"/>
                      <a:pt x="36" y="343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6" y="342"/>
                    </a:cubicBezTo>
                    <a:cubicBezTo>
                      <a:pt x="36" y="342"/>
                      <a:pt x="36" y="342"/>
                      <a:pt x="37" y="342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7" y="342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7" y="341"/>
                      <a:pt x="37" y="341"/>
                      <a:pt x="38" y="341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2"/>
                      <a:pt x="38" y="342"/>
                      <a:pt x="38" y="342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9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8" y="341"/>
                      <a:pt x="38" y="341"/>
                      <a:pt x="38" y="341"/>
                    </a:cubicBezTo>
                    <a:close/>
                    <a:moveTo>
                      <a:pt x="30" y="340"/>
                    </a:moveTo>
                    <a:cubicBezTo>
                      <a:pt x="30" y="340"/>
                      <a:pt x="31" y="340"/>
                      <a:pt x="31" y="341"/>
                    </a:cubicBezTo>
                    <a:cubicBezTo>
                      <a:pt x="31" y="341"/>
                      <a:pt x="31" y="341"/>
                      <a:pt x="31" y="341"/>
                    </a:cubicBezTo>
                    <a:cubicBezTo>
                      <a:pt x="31" y="340"/>
                      <a:pt x="31" y="340"/>
                      <a:pt x="31" y="340"/>
                    </a:cubicBezTo>
                    <a:cubicBezTo>
                      <a:pt x="31" y="340"/>
                      <a:pt x="31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2" y="340"/>
                      <a:pt x="32" y="339"/>
                    </a:cubicBezTo>
                    <a:cubicBezTo>
                      <a:pt x="32" y="339"/>
                      <a:pt x="32" y="339"/>
                      <a:pt x="32" y="339"/>
                    </a:cubicBezTo>
                    <a:cubicBezTo>
                      <a:pt x="32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39"/>
                      <a:pt x="31" y="339"/>
                      <a:pt x="31" y="339"/>
                    </a:cubicBezTo>
                    <a:cubicBezTo>
                      <a:pt x="31" y="340"/>
                      <a:pt x="31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ubicBezTo>
                      <a:pt x="30" y="340"/>
                      <a:pt x="30" y="340"/>
                      <a:pt x="30" y="340"/>
                    </a:cubicBezTo>
                    <a:close/>
                    <a:moveTo>
                      <a:pt x="33" y="341"/>
                    </a:moveTo>
                    <a:cubicBezTo>
                      <a:pt x="33" y="341"/>
                      <a:pt x="33" y="341"/>
                      <a:pt x="33" y="341"/>
                    </a:cubicBezTo>
                    <a:cubicBezTo>
                      <a:pt x="33" y="341"/>
                      <a:pt x="34" y="341"/>
                      <a:pt x="34" y="340"/>
                    </a:cubicBezTo>
                    <a:cubicBezTo>
                      <a:pt x="34" y="340"/>
                      <a:pt x="34" y="340"/>
                      <a:pt x="34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0"/>
                      <a:pt x="33" y="340"/>
                      <a:pt x="33" y="340"/>
                    </a:cubicBezTo>
                    <a:cubicBezTo>
                      <a:pt x="33" y="341"/>
                      <a:pt x="33" y="341"/>
                      <a:pt x="32" y="341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2" y="341"/>
                      <a:pt x="32" y="342"/>
                      <a:pt x="32" y="342"/>
                    </a:cubicBezTo>
                    <a:cubicBezTo>
                      <a:pt x="32" y="342"/>
                      <a:pt x="32" y="342"/>
                      <a:pt x="33" y="341"/>
                    </a:cubicBezTo>
                    <a:cubicBezTo>
                      <a:pt x="33" y="341"/>
                      <a:pt x="33" y="341"/>
                      <a:pt x="33" y="341"/>
                    </a:cubicBezTo>
                    <a:close/>
                    <a:moveTo>
                      <a:pt x="17" y="324"/>
                    </a:move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6" y="323"/>
                      <a:pt x="16" y="323"/>
                      <a:pt x="17" y="323"/>
                    </a:cubicBezTo>
                    <a:cubicBezTo>
                      <a:pt x="17" y="322"/>
                      <a:pt x="17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5" y="322"/>
                      <a:pt x="15" y="322"/>
                      <a:pt x="15" y="322"/>
                    </a:cubicBezTo>
                    <a:cubicBezTo>
                      <a:pt x="15" y="323"/>
                      <a:pt x="15" y="323"/>
                      <a:pt x="16" y="324"/>
                    </a:cubicBezTo>
                    <a:cubicBezTo>
                      <a:pt x="15" y="324"/>
                      <a:pt x="15" y="323"/>
                      <a:pt x="14" y="323"/>
                    </a:cubicBezTo>
                    <a:cubicBezTo>
                      <a:pt x="14" y="323"/>
                      <a:pt x="14" y="323"/>
                      <a:pt x="14" y="323"/>
                    </a:cubicBezTo>
                    <a:cubicBezTo>
                      <a:pt x="14" y="323"/>
                      <a:pt x="14" y="323"/>
                      <a:pt x="14" y="324"/>
                    </a:cubicBezTo>
                    <a:cubicBezTo>
                      <a:pt x="14" y="324"/>
                      <a:pt x="14" y="324"/>
                      <a:pt x="14" y="324"/>
                    </a:cubicBezTo>
                    <a:cubicBezTo>
                      <a:pt x="14" y="324"/>
                      <a:pt x="14" y="324"/>
                      <a:pt x="14" y="325"/>
                    </a:cubicBezTo>
                    <a:cubicBezTo>
                      <a:pt x="14" y="325"/>
                      <a:pt x="14" y="325"/>
                      <a:pt x="14" y="325"/>
                    </a:cubicBezTo>
                    <a:cubicBezTo>
                      <a:pt x="15" y="325"/>
                      <a:pt x="15" y="325"/>
                      <a:pt x="15" y="325"/>
                    </a:cubicBezTo>
                    <a:cubicBezTo>
                      <a:pt x="15" y="324"/>
                      <a:pt x="15" y="324"/>
                      <a:pt x="15" y="324"/>
                    </a:cubicBezTo>
                    <a:cubicBezTo>
                      <a:pt x="15" y="324"/>
                      <a:pt x="16" y="324"/>
                      <a:pt x="16" y="324"/>
                    </a:cubicBezTo>
                    <a:cubicBezTo>
                      <a:pt x="16" y="325"/>
                      <a:pt x="16" y="325"/>
                      <a:pt x="16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5"/>
                      <a:pt x="17" y="325"/>
                    </a:cubicBezTo>
                    <a:cubicBezTo>
                      <a:pt x="17" y="325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7" y="324"/>
                    </a:cubicBezTo>
                    <a:cubicBezTo>
                      <a:pt x="17" y="324"/>
                      <a:pt x="17" y="324"/>
                      <a:pt x="18" y="324"/>
                    </a:cubicBezTo>
                    <a:cubicBezTo>
                      <a:pt x="18" y="324"/>
                      <a:pt x="18" y="325"/>
                      <a:pt x="18" y="325"/>
                    </a:cubicBezTo>
                    <a:cubicBezTo>
                      <a:pt x="18" y="325"/>
                      <a:pt x="19" y="325"/>
                      <a:pt x="19" y="325"/>
                    </a:cubicBezTo>
                    <a:cubicBezTo>
                      <a:pt x="19" y="325"/>
                      <a:pt x="19" y="325"/>
                      <a:pt x="19" y="324"/>
                    </a:cubicBezTo>
                    <a:cubicBezTo>
                      <a:pt x="19" y="324"/>
                      <a:pt x="19" y="324"/>
                      <a:pt x="19" y="324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19" y="325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20" y="326"/>
                    </a:cubicBezTo>
                    <a:cubicBezTo>
                      <a:pt x="20" y="326"/>
                      <a:pt x="20" y="326"/>
                      <a:pt x="19" y="326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6"/>
                      <a:pt x="19" y="326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20" y="327"/>
                      <a:pt x="20" y="327"/>
                      <a:pt x="20" y="327"/>
                    </a:cubicBezTo>
                    <a:cubicBezTo>
                      <a:pt x="19" y="327"/>
                      <a:pt x="19" y="327"/>
                      <a:pt x="19" y="328"/>
                    </a:cubicBezTo>
                    <a:cubicBezTo>
                      <a:pt x="19" y="328"/>
                      <a:pt x="19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8"/>
                    </a:cubicBezTo>
                    <a:cubicBezTo>
                      <a:pt x="20" y="328"/>
                      <a:pt x="20" y="328"/>
                      <a:pt x="20" y="329"/>
                    </a:cubicBezTo>
                    <a:cubicBezTo>
                      <a:pt x="20" y="329"/>
                      <a:pt x="20" y="329"/>
                      <a:pt x="21" y="329"/>
                    </a:cubicBezTo>
                    <a:cubicBezTo>
                      <a:pt x="21" y="328"/>
                      <a:pt x="20" y="328"/>
                      <a:pt x="20" y="328"/>
                    </a:cubicBezTo>
                    <a:cubicBezTo>
                      <a:pt x="20" y="328"/>
                      <a:pt x="20" y="327"/>
                      <a:pt x="20" y="327"/>
                    </a:cubicBezTo>
                    <a:cubicBezTo>
                      <a:pt x="20" y="327"/>
                      <a:pt x="20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7"/>
                      <a:pt x="21" y="327"/>
                      <a:pt x="21" y="327"/>
                    </a:cubicBezTo>
                    <a:cubicBezTo>
                      <a:pt x="21" y="328"/>
                      <a:pt x="21" y="328"/>
                      <a:pt x="21" y="328"/>
                    </a:cubicBezTo>
                    <a:cubicBezTo>
                      <a:pt x="21" y="328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1" y="329"/>
                    </a:cubicBezTo>
                    <a:cubicBezTo>
                      <a:pt x="21" y="329"/>
                      <a:pt x="21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0" y="329"/>
                      <a:pt x="20" y="329"/>
                      <a:pt x="20" y="329"/>
                    </a:cubicBezTo>
                    <a:cubicBezTo>
                      <a:pt x="21" y="329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1" y="330"/>
                      <a:pt x="21" y="330"/>
                    </a:cubicBezTo>
                    <a:cubicBezTo>
                      <a:pt x="21" y="330"/>
                      <a:pt x="20" y="330"/>
                      <a:pt x="20" y="330"/>
                    </a:cubicBezTo>
                    <a:cubicBezTo>
                      <a:pt x="21" y="331"/>
                      <a:pt x="22" y="331"/>
                      <a:pt x="22" y="330"/>
                    </a:cubicBezTo>
                    <a:cubicBezTo>
                      <a:pt x="22" y="330"/>
                      <a:pt x="22" y="330"/>
                      <a:pt x="22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30"/>
                      <a:pt x="23" y="330"/>
                      <a:pt x="23" y="330"/>
                    </a:cubicBezTo>
                    <a:cubicBezTo>
                      <a:pt x="23" y="329"/>
                      <a:pt x="23" y="330"/>
                      <a:pt x="24" y="330"/>
                    </a:cubicBezTo>
                    <a:cubicBezTo>
                      <a:pt x="24" y="330"/>
                      <a:pt x="24" y="330"/>
                      <a:pt x="24" y="329"/>
                    </a:cubicBezTo>
                    <a:cubicBezTo>
                      <a:pt x="24" y="329"/>
                      <a:pt x="24" y="329"/>
                      <a:pt x="24" y="329"/>
                    </a:cubicBezTo>
                    <a:cubicBezTo>
                      <a:pt x="24" y="328"/>
                      <a:pt x="24" y="328"/>
                      <a:pt x="24" y="328"/>
                    </a:cubicBezTo>
                    <a:cubicBezTo>
                      <a:pt x="24" y="328"/>
                      <a:pt x="24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8"/>
                      <a:pt x="25" y="328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7"/>
                      <a:pt x="25" y="327"/>
                      <a:pt x="25" y="327"/>
                    </a:cubicBezTo>
                    <a:cubicBezTo>
                      <a:pt x="25" y="326"/>
                      <a:pt x="25" y="327"/>
                      <a:pt x="25" y="326"/>
                    </a:cubicBezTo>
                    <a:cubicBezTo>
                      <a:pt x="24" y="326"/>
                      <a:pt x="25" y="326"/>
                      <a:pt x="25" y="326"/>
                    </a:cubicBezTo>
                    <a:cubicBezTo>
                      <a:pt x="25" y="326"/>
                      <a:pt x="24" y="326"/>
                      <a:pt x="24" y="326"/>
                    </a:cubicBezTo>
                    <a:cubicBezTo>
                      <a:pt x="24" y="326"/>
                      <a:pt x="24" y="326"/>
                      <a:pt x="24" y="326"/>
                    </a:cubicBezTo>
                    <a:cubicBezTo>
                      <a:pt x="24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3" y="325"/>
                      <a:pt x="23" y="325"/>
                    </a:cubicBezTo>
                    <a:cubicBezTo>
                      <a:pt x="23" y="325"/>
                      <a:pt x="24" y="325"/>
                      <a:pt x="24" y="325"/>
                    </a:cubicBezTo>
                    <a:cubicBezTo>
                      <a:pt x="24" y="325"/>
                      <a:pt x="24" y="325"/>
                      <a:pt x="25" y="325"/>
                    </a:cubicBezTo>
                    <a:cubicBezTo>
                      <a:pt x="25" y="325"/>
                      <a:pt x="25" y="325"/>
                      <a:pt x="25" y="325"/>
                    </a:cubicBezTo>
                    <a:cubicBezTo>
                      <a:pt x="24" y="325"/>
                      <a:pt x="24" y="325"/>
                      <a:pt x="24" y="324"/>
                    </a:cubicBezTo>
                    <a:cubicBezTo>
                      <a:pt x="24" y="325"/>
                      <a:pt x="24" y="325"/>
                      <a:pt x="23" y="325"/>
                    </a:cubicBezTo>
                    <a:cubicBezTo>
                      <a:pt x="23" y="325"/>
                      <a:pt x="23" y="324"/>
                      <a:pt x="23" y="324"/>
                    </a:cubicBezTo>
                    <a:cubicBezTo>
                      <a:pt x="23" y="324"/>
                      <a:pt x="22" y="324"/>
                      <a:pt x="22" y="324"/>
                    </a:cubicBezTo>
                    <a:cubicBezTo>
                      <a:pt x="22" y="324"/>
                      <a:pt x="22" y="324"/>
                      <a:pt x="22" y="325"/>
                    </a:cubicBezTo>
                    <a:cubicBezTo>
                      <a:pt x="22" y="325"/>
                      <a:pt x="22" y="325"/>
                      <a:pt x="22" y="325"/>
                    </a:cubicBezTo>
                    <a:cubicBezTo>
                      <a:pt x="21" y="324"/>
                      <a:pt x="22" y="324"/>
                      <a:pt x="21" y="324"/>
                    </a:cubicBezTo>
                    <a:cubicBezTo>
                      <a:pt x="21" y="323"/>
                      <a:pt x="21" y="323"/>
                      <a:pt x="21" y="323"/>
                    </a:cubicBezTo>
                    <a:cubicBezTo>
                      <a:pt x="21" y="323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1" y="324"/>
                      <a:pt x="21" y="324"/>
                    </a:cubicBezTo>
                    <a:cubicBezTo>
                      <a:pt x="21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3"/>
                      <a:pt x="20" y="323"/>
                      <a:pt x="20" y="323"/>
                    </a:cubicBezTo>
                    <a:cubicBezTo>
                      <a:pt x="20" y="323"/>
                      <a:pt x="20" y="323"/>
                      <a:pt x="20" y="322"/>
                    </a:cubicBezTo>
                    <a:cubicBezTo>
                      <a:pt x="20" y="322"/>
                      <a:pt x="19" y="322"/>
                      <a:pt x="19" y="322"/>
                    </a:cubicBezTo>
                    <a:cubicBezTo>
                      <a:pt x="19" y="322"/>
                      <a:pt x="19" y="322"/>
                      <a:pt x="19" y="322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3"/>
                      <a:pt x="18" y="323"/>
                      <a:pt x="18" y="323"/>
                    </a:cubicBezTo>
                    <a:cubicBezTo>
                      <a:pt x="18" y="323"/>
                      <a:pt x="18" y="323"/>
                      <a:pt x="17" y="323"/>
                    </a:cubicBezTo>
                    <a:cubicBezTo>
                      <a:pt x="17" y="323"/>
                      <a:pt x="17" y="323"/>
                      <a:pt x="17" y="324"/>
                    </a:cubicBezTo>
                    <a:close/>
                    <a:moveTo>
                      <a:pt x="18" y="328"/>
                    </a:move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8" y="328"/>
                    </a:cubicBezTo>
                    <a:cubicBezTo>
                      <a:pt x="18" y="328"/>
                      <a:pt x="18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8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18" y="328"/>
                    </a:cubicBezTo>
                    <a:close/>
                    <a:moveTo>
                      <a:pt x="18" y="330"/>
                    </a:move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8" y="330"/>
                      <a:pt x="18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29"/>
                      <a:pt x="17" y="329"/>
                    </a:cubicBezTo>
                    <a:cubicBezTo>
                      <a:pt x="17" y="329"/>
                      <a:pt x="17" y="329"/>
                      <a:pt x="17" y="329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6" y="330"/>
                      <a:pt x="16" y="330"/>
                    </a:cubicBezTo>
                    <a:cubicBezTo>
                      <a:pt x="16" y="330"/>
                      <a:pt x="16" y="330"/>
                      <a:pt x="16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7" y="330"/>
                      <a:pt x="17" y="330"/>
                      <a:pt x="17" y="331"/>
                    </a:cubicBezTo>
                    <a:cubicBezTo>
                      <a:pt x="17" y="331"/>
                      <a:pt x="17" y="331"/>
                      <a:pt x="17" y="331"/>
                    </a:cubicBezTo>
                    <a:cubicBezTo>
                      <a:pt x="17" y="331"/>
                      <a:pt x="17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1"/>
                    </a:cubicBezTo>
                    <a:cubicBezTo>
                      <a:pt x="18" y="331"/>
                      <a:pt x="18" y="331"/>
                      <a:pt x="18" y="330"/>
                    </a:cubicBezTo>
                    <a:close/>
                    <a:moveTo>
                      <a:pt x="13" y="319"/>
                    </a:move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ubicBezTo>
                      <a:pt x="13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14" y="320"/>
                      <a:pt x="14" y="319"/>
                      <a:pt x="14" y="319"/>
                    </a:cubicBezTo>
                    <a:cubicBezTo>
                      <a:pt x="14" y="319"/>
                      <a:pt x="14" y="319"/>
                      <a:pt x="14" y="319"/>
                    </a:cubicBezTo>
                    <a:cubicBezTo>
                      <a:pt x="14" y="320"/>
                      <a:pt x="15" y="320"/>
                      <a:pt x="15" y="320"/>
                    </a:cubicBezTo>
                    <a:cubicBezTo>
                      <a:pt x="15" y="320"/>
                      <a:pt x="15" y="320"/>
                      <a:pt x="15" y="320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5" y="321"/>
                      <a:pt x="16" y="322"/>
                      <a:pt x="16" y="321"/>
                    </a:cubicBezTo>
                    <a:cubicBezTo>
                      <a:pt x="16" y="321"/>
                      <a:pt x="16" y="321"/>
                      <a:pt x="16" y="321"/>
                    </a:cubicBezTo>
                    <a:cubicBezTo>
                      <a:pt x="17" y="321"/>
                      <a:pt x="17" y="322"/>
                      <a:pt x="17" y="322"/>
                    </a:cubicBezTo>
                    <a:cubicBezTo>
                      <a:pt x="17" y="322"/>
                      <a:pt x="18" y="322"/>
                      <a:pt x="18" y="322"/>
                    </a:cubicBezTo>
                    <a:cubicBezTo>
                      <a:pt x="18" y="322"/>
                      <a:pt x="18" y="322"/>
                      <a:pt x="19" y="322"/>
                    </a:cubicBezTo>
                    <a:cubicBezTo>
                      <a:pt x="19" y="321"/>
                      <a:pt x="18" y="321"/>
                      <a:pt x="18" y="321"/>
                    </a:cubicBezTo>
                    <a:cubicBezTo>
                      <a:pt x="18" y="321"/>
                      <a:pt x="18" y="321"/>
                      <a:pt x="18" y="321"/>
                    </a:cubicBezTo>
                    <a:cubicBezTo>
                      <a:pt x="17" y="321"/>
                      <a:pt x="17" y="320"/>
                      <a:pt x="17" y="320"/>
                    </a:cubicBezTo>
                    <a:cubicBezTo>
                      <a:pt x="17" y="320"/>
                      <a:pt x="17" y="320"/>
                      <a:pt x="17" y="320"/>
                    </a:cubicBezTo>
                    <a:cubicBezTo>
                      <a:pt x="17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6" y="320"/>
                      <a:pt x="16" y="319"/>
                      <a:pt x="16" y="319"/>
                    </a:cubicBezTo>
                    <a:cubicBezTo>
                      <a:pt x="16" y="319"/>
                      <a:pt x="16" y="319"/>
                      <a:pt x="16" y="319"/>
                    </a:cubicBezTo>
                    <a:cubicBezTo>
                      <a:pt x="16" y="319"/>
                      <a:pt x="15" y="319"/>
                      <a:pt x="15" y="319"/>
                    </a:cubicBezTo>
                    <a:cubicBezTo>
                      <a:pt x="15" y="319"/>
                      <a:pt x="15" y="318"/>
                      <a:pt x="14" y="318"/>
                    </a:cubicBezTo>
                    <a:cubicBezTo>
                      <a:pt x="14" y="318"/>
                      <a:pt x="14" y="318"/>
                      <a:pt x="14" y="318"/>
                    </a:cubicBezTo>
                    <a:cubicBezTo>
                      <a:pt x="14" y="318"/>
                      <a:pt x="14" y="318"/>
                      <a:pt x="13" y="318"/>
                    </a:cubicBezTo>
                    <a:cubicBezTo>
                      <a:pt x="13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2" y="317"/>
                      <a:pt x="12" y="317"/>
                    </a:cubicBezTo>
                    <a:cubicBezTo>
                      <a:pt x="12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0" y="317"/>
                      <a:pt x="10" y="317"/>
                      <a:pt x="10" y="317"/>
                    </a:cubicBezTo>
                    <a:cubicBezTo>
                      <a:pt x="10" y="317"/>
                      <a:pt x="10" y="316"/>
                      <a:pt x="10" y="316"/>
                    </a:cubicBezTo>
                    <a:cubicBezTo>
                      <a:pt x="10" y="316"/>
                      <a:pt x="10" y="315"/>
                      <a:pt x="9" y="315"/>
                    </a:cubicBezTo>
                    <a:cubicBezTo>
                      <a:pt x="9" y="315"/>
                      <a:pt x="9" y="315"/>
                      <a:pt x="9" y="315"/>
                    </a:cubicBezTo>
                    <a:cubicBezTo>
                      <a:pt x="9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5"/>
                    </a:cubicBezTo>
                    <a:cubicBezTo>
                      <a:pt x="8" y="315"/>
                      <a:pt x="8" y="315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6"/>
                    </a:cubicBezTo>
                    <a:cubicBezTo>
                      <a:pt x="8" y="316"/>
                      <a:pt x="8" y="316"/>
                      <a:pt x="8" y="317"/>
                    </a:cubicBezTo>
                    <a:cubicBezTo>
                      <a:pt x="8" y="317"/>
                      <a:pt x="9" y="317"/>
                      <a:pt x="9" y="317"/>
                    </a:cubicBezTo>
                    <a:cubicBezTo>
                      <a:pt x="9" y="317"/>
                      <a:pt x="9" y="318"/>
                      <a:pt x="9" y="318"/>
                    </a:cubicBezTo>
                    <a:cubicBezTo>
                      <a:pt x="9" y="318"/>
                      <a:pt x="10" y="318"/>
                      <a:pt x="10" y="318"/>
                    </a:cubicBezTo>
                    <a:cubicBezTo>
                      <a:pt x="10" y="318"/>
                      <a:pt x="10" y="319"/>
                      <a:pt x="10" y="319"/>
                    </a:cubicBezTo>
                    <a:cubicBezTo>
                      <a:pt x="10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1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19"/>
                    </a:cubicBezTo>
                    <a:cubicBezTo>
                      <a:pt x="12" y="319"/>
                      <a:pt x="12" y="319"/>
                      <a:pt x="12" y="320"/>
                    </a:cubicBezTo>
                    <a:cubicBezTo>
                      <a:pt x="13" y="319"/>
                      <a:pt x="12" y="319"/>
                      <a:pt x="12" y="319"/>
                    </a:cubicBezTo>
                    <a:cubicBezTo>
                      <a:pt x="12" y="319"/>
                      <a:pt x="13" y="319"/>
                      <a:pt x="13" y="319"/>
                    </a:cubicBezTo>
                    <a:cubicBezTo>
                      <a:pt x="13" y="319"/>
                      <a:pt x="13" y="319"/>
                      <a:pt x="13" y="319"/>
                    </a:cubicBezTo>
                    <a:close/>
                    <a:moveTo>
                      <a:pt x="14" y="313"/>
                    </a:moveTo>
                    <a:cubicBezTo>
                      <a:pt x="14" y="313"/>
                      <a:pt x="14" y="313"/>
                      <a:pt x="14" y="313"/>
                    </a:cubicBezTo>
                    <a:cubicBezTo>
                      <a:pt x="14" y="312"/>
                      <a:pt x="15" y="311"/>
                      <a:pt x="15" y="311"/>
                    </a:cubicBezTo>
                    <a:cubicBezTo>
                      <a:pt x="15" y="311"/>
                      <a:pt x="15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9"/>
                    </a:cubicBezTo>
                    <a:cubicBezTo>
                      <a:pt x="14" y="309"/>
                      <a:pt x="14" y="309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3" y="308"/>
                      <a:pt x="13" y="308"/>
                      <a:pt x="13" y="308"/>
                    </a:cubicBezTo>
                    <a:cubicBezTo>
                      <a:pt x="12" y="308"/>
                      <a:pt x="12" y="308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1" y="307"/>
                      <a:pt x="11" y="307"/>
                      <a:pt x="11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7"/>
                      <a:pt x="10" y="307"/>
                      <a:pt x="10" y="307"/>
                    </a:cubicBezTo>
                    <a:cubicBezTo>
                      <a:pt x="10" y="308"/>
                      <a:pt x="9" y="308"/>
                      <a:pt x="9" y="308"/>
                    </a:cubicBezTo>
                    <a:cubicBezTo>
                      <a:pt x="10" y="308"/>
                      <a:pt x="10" y="308"/>
                      <a:pt x="10" y="309"/>
                    </a:cubicBezTo>
                    <a:cubicBezTo>
                      <a:pt x="10" y="309"/>
                      <a:pt x="10" y="308"/>
                      <a:pt x="10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8"/>
                      <a:pt x="11" y="308"/>
                    </a:cubicBezTo>
                    <a:cubicBezTo>
                      <a:pt x="11" y="308"/>
                      <a:pt x="11" y="309"/>
                      <a:pt x="11" y="309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1" y="309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0"/>
                      <a:pt x="11" y="310"/>
                    </a:cubicBezTo>
                    <a:cubicBezTo>
                      <a:pt x="11" y="310"/>
                      <a:pt x="11" y="311"/>
                      <a:pt x="11" y="311"/>
                    </a:cubicBezTo>
                    <a:cubicBezTo>
                      <a:pt x="11" y="311"/>
                      <a:pt x="11" y="311"/>
                      <a:pt x="11" y="311"/>
                    </a:cubicBezTo>
                    <a:cubicBezTo>
                      <a:pt x="12" y="311"/>
                      <a:pt x="12" y="311"/>
                      <a:pt x="12" y="311"/>
                    </a:cubicBezTo>
                    <a:cubicBezTo>
                      <a:pt x="12" y="311"/>
                      <a:pt x="12" y="311"/>
                      <a:pt x="12" y="310"/>
                    </a:cubicBezTo>
                    <a:cubicBezTo>
                      <a:pt x="12" y="310"/>
                      <a:pt x="12" y="310"/>
                      <a:pt x="12" y="310"/>
                    </a:cubicBezTo>
                    <a:cubicBezTo>
                      <a:pt x="12" y="310"/>
                      <a:pt x="12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10"/>
                    </a:cubicBezTo>
                    <a:cubicBezTo>
                      <a:pt x="13" y="310"/>
                      <a:pt x="13" y="310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3" y="309"/>
                      <a:pt x="13" y="309"/>
                      <a:pt x="13" y="309"/>
                    </a:cubicBezTo>
                    <a:cubicBezTo>
                      <a:pt x="14" y="310"/>
                      <a:pt x="14" y="310"/>
                      <a:pt x="13" y="310"/>
                    </a:cubicBezTo>
                    <a:cubicBezTo>
                      <a:pt x="13" y="310"/>
                      <a:pt x="14" y="310"/>
                      <a:pt x="14" y="310"/>
                    </a:cubicBezTo>
                    <a:cubicBezTo>
                      <a:pt x="14" y="310"/>
                      <a:pt x="14" y="310"/>
                      <a:pt x="14" y="310"/>
                    </a:cubicBezTo>
                    <a:cubicBezTo>
                      <a:pt x="14" y="311"/>
                      <a:pt x="14" y="311"/>
                      <a:pt x="14" y="311"/>
                    </a:cubicBezTo>
                    <a:cubicBezTo>
                      <a:pt x="14" y="311"/>
                      <a:pt x="14" y="311"/>
                      <a:pt x="13" y="311"/>
                    </a:cubicBezTo>
                    <a:cubicBezTo>
                      <a:pt x="13" y="311"/>
                      <a:pt x="13" y="311"/>
                      <a:pt x="13" y="311"/>
                    </a:cubicBezTo>
                    <a:cubicBezTo>
                      <a:pt x="13" y="311"/>
                      <a:pt x="13" y="311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3" y="312"/>
                      <a:pt x="13" y="312"/>
                      <a:pt x="13" y="312"/>
                    </a:cubicBezTo>
                    <a:cubicBezTo>
                      <a:pt x="12" y="312"/>
                      <a:pt x="12" y="312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2" y="313"/>
                      <a:pt x="12" y="313"/>
                      <a:pt x="12" y="313"/>
                    </a:cubicBezTo>
                    <a:cubicBezTo>
                      <a:pt x="13" y="313"/>
                      <a:pt x="13" y="313"/>
                      <a:pt x="13" y="313"/>
                    </a:cubicBezTo>
                    <a:cubicBezTo>
                      <a:pt x="13" y="313"/>
                      <a:pt x="13" y="313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4"/>
                      <a:pt x="13" y="314"/>
                      <a:pt x="14" y="314"/>
                    </a:cubicBezTo>
                    <a:cubicBezTo>
                      <a:pt x="14" y="314"/>
                      <a:pt x="14" y="314"/>
                      <a:pt x="14" y="313"/>
                    </a:cubicBezTo>
                    <a:close/>
                    <a:moveTo>
                      <a:pt x="10" y="303"/>
                    </a:moveTo>
                    <a:cubicBezTo>
                      <a:pt x="10" y="303"/>
                      <a:pt x="10" y="303"/>
                      <a:pt x="10" y="303"/>
                    </a:cubicBezTo>
                    <a:cubicBezTo>
                      <a:pt x="10" y="303"/>
                      <a:pt x="9" y="303"/>
                      <a:pt x="9" y="303"/>
                    </a:cubicBezTo>
                    <a:cubicBezTo>
                      <a:pt x="9" y="303"/>
                      <a:pt x="9" y="302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9" y="303"/>
                      <a:pt x="9" y="303"/>
                    </a:cubicBezTo>
                    <a:cubicBezTo>
                      <a:pt x="9" y="303"/>
                      <a:pt x="10" y="304"/>
                      <a:pt x="10" y="304"/>
                    </a:cubicBezTo>
                    <a:cubicBezTo>
                      <a:pt x="10" y="304"/>
                      <a:pt x="10" y="305"/>
                      <a:pt x="10" y="305"/>
                    </a:cubicBezTo>
                    <a:cubicBezTo>
                      <a:pt x="10" y="305"/>
                      <a:pt x="11" y="305"/>
                      <a:pt x="11" y="305"/>
                    </a:cubicBezTo>
                    <a:cubicBezTo>
                      <a:pt x="11" y="305"/>
                      <a:pt x="11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2" y="306"/>
                      <a:pt x="12" y="306"/>
                      <a:pt x="12" y="306"/>
                    </a:cubicBezTo>
                    <a:cubicBezTo>
                      <a:pt x="13" y="307"/>
                      <a:pt x="13" y="307"/>
                      <a:pt x="14" y="308"/>
                    </a:cubicBezTo>
                    <a:cubicBezTo>
                      <a:pt x="14" y="308"/>
                      <a:pt x="14" y="308"/>
                      <a:pt x="14" y="308"/>
                    </a:cubicBezTo>
                    <a:cubicBezTo>
                      <a:pt x="14" y="308"/>
                      <a:pt x="14" y="308"/>
                      <a:pt x="14" y="307"/>
                    </a:cubicBezTo>
                    <a:cubicBezTo>
                      <a:pt x="14" y="307"/>
                      <a:pt x="14" y="307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3" y="305"/>
                      <a:pt x="13" y="306"/>
                      <a:pt x="13" y="305"/>
                    </a:cubicBezTo>
                    <a:cubicBezTo>
                      <a:pt x="13" y="305"/>
                      <a:pt x="13" y="305"/>
                      <a:pt x="13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2" y="305"/>
                      <a:pt x="12" y="304"/>
                      <a:pt x="12" y="305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1" y="305"/>
                      <a:pt x="11" y="305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1" y="304"/>
                      <a:pt x="11" y="304"/>
                    </a:cubicBezTo>
                    <a:cubicBezTo>
                      <a:pt x="11" y="304"/>
                      <a:pt x="10" y="304"/>
                      <a:pt x="10" y="303"/>
                    </a:cubicBezTo>
                    <a:cubicBezTo>
                      <a:pt x="10" y="303"/>
                      <a:pt x="10" y="303"/>
                      <a:pt x="10" y="303"/>
                    </a:cubicBezTo>
                    <a:close/>
                    <a:moveTo>
                      <a:pt x="14" y="304"/>
                    </a:move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4"/>
                      <a:pt x="13" y="304"/>
                      <a:pt x="13" y="304"/>
                    </a:cubicBezTo>
                    <a:cubicBezTo>
                      <a:pt x="13" y="303"/>
                      <a:pt x="13" y="303"/>
                      <a:pt x="13" y="303"/>
                    </a:cubicBezTo>
                    <a:cubicBezTo>
                      <a:pt x="13" y="303"/>
                      <a:pt x="13" y="303"/>
                      <a:pt x="12" y="303"/>
                    </a:cubicBezTo>
                    <a:cubicBezTo>
                      <a:pt x="13" y="303"/>
                      <a:pt x="13" y="302"/>
                      <a:pt x="13" y="302"/>
                    </a:cubicBezTo>
                    <a:cubicBezTo>
                      <a:pt x="13" y="302"/>
                      <a:pt x="13" y="302"/>
                      <a:pt x="13" y="302"/>
                    </a:cubicBezTo>
                    <a:cubicBezTo>
                      <a:pt x="12" y="302"/>
                      <a:pt x="12" y="302"/>
                      <a:pt x="12" y="302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1"/>
                      <a:pt x="12" y="301"/>
                      <a:pt x="12" y="301"/>
                    </a:cubicBezTo>
                    <a:cubicBezTo>
                      <a:pt x="12" y="302"/>
                      <a:pt x="12" y="302"/>
                      <a:pt x="11" y="302"/>
                    </a:cubicBezTo>
                    <a:cubicBezTo>
                      <a:pt x="11" y="302"/>
                      <a:pt x="11" y="303"/>
                      <a:pt x="11" y="303"/>
                    </a:cubicBezTo>
                    <a:cubicBezTo>
                      <a:pt x="11" y="303"/>
                      <a:pt x="11" y="303"/>
                      <a:pt x="11" y="303"/>
                    </a:cubicBezTo>
                    <a:cubicBezTo>
                      <a:pt x="12" y="304"/>
                      <a:pt x="12" y="304"/>
                      <a:pt x="13" y="304"/>
                    </a:cubicBezTo>
                    <a:cubicBezTo>
                      <a:pt x="13" y="304"/>
                      <a:pt x="13" y="305"/>
                      <a:pt x="13" y="305"/>
                    </a:cubicBezTo>
                    <a:cubicBezTo>
                      <a:pt x="13" y="305"/>
                      <a:pt x="13" y="305"/>
                      <a:pt x="14" y="305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4" y="306"/>
                      <a:pt x="14" y="306"/>
                      <a:pt x="14" y="306"/>
                    </a:cubicBezTo>
                    <a:cubicBezTo>
                      <a:pt x="15" y="306"/>
                      <a:pt x="15" y="306"/>
                      <a:pt x="14" y="306"/>
                    </a:cubicBezTo>
                    <a:cubicBezTo>
                      <a:pt x="14" y="305"/>
                      <a:pt x="14" y="305"/>
                      <a:pt x="14" y="305"/>
                    </a:cubicBezTo>
                    <a:cubicBezTo>
                      <a:pt x="14" y="305"/>
                      <a:pt x="15" y="305"/>
                      <a:pt x="14" y="304"/>
                    </a:cubicBezTo>
                    <a:cubicBezTo>
                      <a:pt x="14" y="304"/>
                      <a:pt x="14" y="304"/>
                      <a:pt x="14" y="304"/>
                    </a:cubicBezTo>
                    <a:close/>
                    <a:moveTo>
                      <a:pt x="8" y="303"/>
                    </a:move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2"/>
                      <a:pt x="8" y="302"/>
                    </a:cubicBezTo>
                    <a:cubicBezTo>
                      <a:pt x="8" y="302"/>
                      <a:pt x="7" y="302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3"/>
                      <a:pt x="7" y="303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302"/>
                      <a:pt x="7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4"/>
                      <a:pt x="6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7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5" y="304"/>
                      <a:pt x="5" y="304"/>
                      <a:pt x="5" y="304"/>
                    </a:cubicBezTo>
                    <a:cubicBezTo>
                      <a:pt x="5" y="304"/>
                      <a:pt x="5" y="304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4"/>
                      <a:pt x="5" y="304"/>
                    </a:cubicBezTo>
                    <a:cubicBezTo>
                      <a:pt x="6" y="304"/>
                      <a:pt x="6" y="304"/>
                      <a:pt x="6" y="304"/>
                    </a:cubicBezTo>
                    <a:cubicBezTo>
                      <a:pt x="6" y="304"/>
                      <a:pt x="6" y="304"/>
                      <a:pt x="6" y="305"/>
                    </a:cubicBezTo>
                    <a:cubicBezTo>
                      <a:pt x="6" y="305"/>
                      <a:pt x="6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" y="306"/>
                      <a:pt x="5" y="306"/>
                      <a:pt x="5" y="306"/>
                    </a:cubicBezTo>
                    <a:cubicBezTo>
                      <a:pt x="5" y="306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6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7" y="307"/>
                      <a:pt x="7" y="307"/>
                    </a:cubicBezTo>
                    <a:cubicBezTo>
                      <a:pt x="7" y="307"/>
                      <a:pt x="8" y="307"/>
                      <a:pt x="8" y="307"/>
                    </a:cubicBezTo>
                    <a:cubicBezTo>
                      <a:pt x="8" y="307"/>
                      <a:pt x="8" y="307"/>
                      <a:pt x="8" y="307"/>
                    </a:cubicBezTo>
                    <a:cubicBezTo>
                      <a:pt x="9" y="307"/>
                      <a:pt x="9" y="307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9" y="305"/>
                      <a:pt x="8" y="305"/>
                      <a:pt x="8" y="305"/>
                    </a:cubicBezTo>
                    <a:cubicBezTo>
                      <a:pt x="8" y="306"/>
                      <a:pt x="8" y="306"/>
                      <a:pt x="8" y="306"/>
                    </a:cubicBezTo>
                    <a:cubicBezTo>
                      <a:pt x="8" y="305"/>
                      <a:pt x="8" y="305"/>
                      <a:pt x="8" y="305"/>
                    </a:cubicBezTo>
                    <a:cubicBezTo>
                      <a:pt x="8" y="305"/>
                      <a:pt x="8" y="305"/>
                      <a:pt x="9" y="305"/>
                    </a:cubicBezTo>
                    <a:cubicBezTo>
                      <a:pt x="9" y="305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4"/>
                    </a:cubicBezTo>
                    <a:cubicBezTo>
                      <a:pt x="8" y="304"/>
                      <a:pt x="8" y="304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ubicBezTo>
                      <a:pt x="8" y="303"/>
                      <a:pt x="8" y="303"/>
                      <a:pt x="8" y="303"/>
                    </a:cubicBezTo>
                    <a:close/>
                    <a:moveTo>
                      <a:pt x="8" y="307"/>
                    </a:moveTo>
                    <a:cubicBezTo>
                      <a:pt x="8" y="307"/>
                      <a:pt x="8" y="307"/>
                      <a:pt x="8" y="307"/>
                    </a:cubicBezTo>
                    <a:cubicBezTo>
                      <a:pt x="8" y="307"/>
                      <a:pt x="8" y="308"/>
                      <a:pt x="8" y="308"/>
                    </a:cubicBezTo>
                    <a:cubicBezTo>
                      <a:pt x="8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7" y="308"/>
                      <a:pt x="7" y="308"/>
                      <a:pt x="6" y="308"/>
                    </a:cubicBezTo>
                    <a:cubicBezTo>
                      <a:pt x="6" y="308"/>
                      <a:pt x="6" y="308"/>
                      <a:pt x="6" y="309"/>
                    </a:cubicBezTo>
                    <a:cubicBezTo>
                      <a:pt x="6" y="309"/>
                      <a:pt x="6" y="309"/>
                      <a:pt x="6" y="309"/>
                    </a:cubicBezTo>
                    <a:cubicBezTo>
                      <a:pt x="6" y="309"/>
                      <a:pt x="6" y="309"/>
                      <a:pt x="7" y="309"/>
                    </a:cubicBezTo>
                    <a:cubicBezTo>
                      <a:pt x="7" y="309"/>
                      <a:pt x="7" y="309"/>
                      <a:pt x="7" y="309"/>
                    </a:cubicBezTo>
                    <a:cubicBezTo>
                      <a:pt x="7" y="309"/>
                      <a:pt x="7" y="309"/>
                      <a:pt x="7" y="310"/>
                    </a:cubicBezTo>
                    <a:cubicBezTo>
                      <a:pt x="7" y="310"/>
                      <a:pt x="7" y="310"/>
                      <a:pt x="8" y="310"/>
                    </a:cubicBezTo>
                    <a:cubicBezTo>
                      <a:pt x="8" y="310"/>
                      <a:pt x="8" y="310"/>
                      <a:pt x="8" y="310"/>
                    </a:cubicBezTo>
                    <a:cubicBezTo>
                      <a:pt x="8" y="310"/>
                      <a:pt x="8" y="309"/>
                      <a:pt x="8" y="309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8" y="309"/>
                      <a:pt x="9" y="309"/>
                      <a:pt x="9" y="309"/>
                    </a:cubicBezTo>
                    <a:cubicBezTo>
                      <a:pt x="9" y="309"/>
                      <a:pt x="8" y="309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8" y="308"/>
                      <a:pt x="8" y="308"/>
                    </a:cubicBezTo>
                    <a:cubicBezTo>
                      <a:pt x="8" y="308"/>
                      <a:pt x="9" y="307"/>
                      <a:pt x="8" y="307"/>
                    </a:cubicBezTo>
                    <a:close/>
                    <a:moveTo>
                      <a:pt x="11" y="298"/>
                    </a:move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ubicBezTo>
                      <a:pt x="11" y="298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1" y="299"/>
                      <a:pt x="11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3" y="297"/>
                      <a:pt x="13" y="297"/>
                      <a:pt x="13" y="297"/>
                    </a:cubicBezTo>
                    <a:cubicBezTo>
                      <a:pt x="12" y="297"/>
                      <a:pt x="12" y="297"/>
                      <a:pt x="12" y="297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2" y="298"/>
                      <a:pt x="11" y="298"/>
                      <a:pt x="11" y="298"/>
                    </a:cubicBezTo>
                    <a:cubicBezTo>
                      <a:pt x="11" y="298"/>
                      <a:pt x="11" y="298"/>
                      <a:pt x="11" y="298"/>
                    </a:cubicBezTo>
                    <a:close/>
                    <a:moveTo>
                      <a:pt x="5" y="299"/>
                    </a:moveTo>
                    <a:cubicBezTo>
                      <a:pt x="5" y="299"/>
                      <a:pt x="5" y="299"/>
                      <a:pt x="5" y="298"/>
                    </a:cubicBezTo>
                    <a:cubicBezTo>
                      <a:pt x="5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7"/>
                    </a:cubicBezTo>
                    <a:cubicBezTo>
                      <a:pt x="6" y="297"/>
                      <a:pt x="6" y="298"/>
                      <a:pt x="6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5" y="298"/>
                    </a:cubicBezTo>
                    <a:cubicBezTo>
                      <a:pt x="5" y="298"/>
                      <a:pt x="5" y="298"/>
                      <a:pt x="4" y="298"/>
                    </a:cubicBezTo>
                    <a:cubicBezTo>
                      <a:pt x="4" y="298"/>
                      <a:pt x="4" y="298"/>
                      <a:pt x="4" y="298"/>
                    </a:cubicBezTo>
                    <a:cubicBezTo>
                      <a:pt x="4" y="298"/>
                      <a:pt x="4" y="299"/>
                      <a:pt x="4" y="299"/>
                    </a:cubicBezTo>
                    <a:cubicBezTo>
                      <a:pt x="4" y="299"/>
                      <a:pt x="4" y="299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4" y="300"/>
                      <a:pt x="4" y="300"/>
                      <a:pt x="4" y="300"/>
                    </a:cubicBezTo>
                    <a:cubicBezTo>
                      <a:pt x="3" y="301"/>
                      <a:pt x="3" y="301"/>
                      <a:pt x="3" y="302"/>
                    </a:cubicBezTo>
                    <a:cubicBezTo>
                      <a:pt x="4" y="301"/>
                      <a:pt x="4" y="301"/>
                      <a:pt x="4" y="301"/>
                    </a:cubicBezTo>
                    <a:cubicBezTo>
                      <a:pt x="5" y="301"/>
                      <a:pt x="4" y="300"/>
                      <a:pt x="5" y="300"/>
                    </a:cubicBezTo>
                    <a:cubicBezTo>
                      <a:pt x="5" y="300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lose/>
                    <a:moveTo>
                      <a:pt x="7" y="295"/>
                    </a:move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5"/>
                      <a:pt x="7" y="296"/>
                      <a:pt x="7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8" y="296"/>
                      <a:pt x="8" y="296"/>
                    </a:cubicBezTo>
                    <a:cubicBezTo>
                      <a:pt x="8" y="296"/>
                      <a:pt x="7" y="296"/>
                      <a:pt x="7" y="296"/>
                    </a:cubicBezTo>
                    <a:cubicBezTo>
                      <a:pt x="7" y="296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7"/>
                      <a:pt x="7" y="297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7" y="296"/>
                      <a:pt x="7" y="296"/>
                      <a:pt x="7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7"/>
                      <a:pt x="7" y="297"/>
                      <a:pt x="7" y="297"/>
                    </a:cubicBezTo>
                    <a:cubicBezTo>
                      <a:pt x="7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8"/>
                    </a:cubicBezTo>
                    <a:cubicBezTo>
                      <a:pt x="6" y="298"/>
                      <a:pt x="6" y="298"/>
                      <a:pt x="6" y="299"/>
                    </a:cubicBezTo>
                    <a:cubicBezTo>
                      <a:pt x="6" y="299"/>
                      <a:pt x="6" y="299"/>
                      <a:pt x="6" y="299"/>
                    </a:cubicBezTo>
                    <a:cubicBezTo>
                      <a:pt x="6" y="299"/>
                      <a:pt x="6" y="299"/>
                      <a:pt x="5" y="300"/>
                    </a:cubicBezTo>
                    <a:cubicBezTo>
                      <a:pt x="5" y="300"/>
                      <a:pt x="5" y="300"/>
                      <a:pt x="5" y="300"/>
                    </a:cubicBezTo>
                    <a:cubicBezTo>
                      <a:pt x="5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6" y="300"/>
                      <a:pt x="6" y="300"/>
                      <a:pt x="6" y="300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8" y="299"/>
                    </a:cubicBezTo>
                    <a:cubicBezTo>
                      <a:pt x="8" y="299"/>
                      <a:pt x="7" y="299"/>
                      <a:pt x="7" y="299"/>
                    </a:cubicBezTo>
                    <a:cubicBezTo>
                      <a:pt x="7" y="299"/>
                      <a:pt x="7" y="299"/>
                      <a:pt x="7" y="299"/>
                    </a:cubicBezTo>
                    <a:cubicBezTo>
                      <a:pt x="8" y="298"/>
                      <a:pt x="8" y="299"/>
                      <a:pt x="9" y="299"/>
                    </a:cubicBezTo>
                    <a:cubicBezTo>
                      <a:pt x="9" y="299"/>
                      <a:pt x="9" y="299"/>
                      <a:pt x="9" y="299"/>
                    </a:cubicBezTo>
                    <a:cubicBezTo>
                      <a:pt x="8" y="298"/>
                      <a:pt x="8" y="298"/>
                      <a:pt x="8" y="298"/>
                    </a:cubicBezTo>
                    <a:cubicBezTo>
                      <a:pt x="8" y="298"/>
                      <a:pt x="8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8"/>
                      <a:pt x="9" y="298"/>
                      <a:pt x="9" y="298"/>
                    </a:cubicBezTo>
                    <a:cubicBezTo>
                      <a:pt x="9" y="297"/>
                      <a:pt x="9" y="297"/>
                      <a:pt x="8" y="297"/>
                    </a:cubicBezTo>
                    <a:cubicBezTo>
                      <a:pt x="8" y="297"/>
                      <a:pt x="8" y="297"/>
                      <a:pt x="8" y="297"/>
                    </a:cubicBezTo>
                    <a:cubicBezTo>
                      <a:pt x="8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9" y="297"/>
                      <a:pt x="9" y="297"/>
                      <a:pt x="9" y="297"/>
                    </a:cubicBezTo>
                    <a:cubicBezTo>
                      <a:pt x="10" y="297"/>
                      <a:pt x="10" y="297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10" y="296"/>
                      <a:pt x="10" y="296"/>
                      <a:pt x="10" y="296"/>
                    </a:cubicBezTo>
                    <a:cubicBezTo>
                      <a:pt x="9" y="296"/>
                      <a:pt x="9" y="296"/>
                      <a:pt x="9" y="295"/>
                    </a:cubicBezTo>
                    <a:cubicBezTo>
                      <a:pt x="9" y="295"/>
                      <a:pt x="9" y="295"/>
                      <a:pt x="9" y="295"/>
                    </a:cubicBezTo>
                    <a:cubicBezTo>
                      <a:pt x="10" y="295"/>
                      <a:pt x="10" y="295"/>
                      <a:pt x="10" y="295"/>
                    </a:cubicBezTo>
                    <a:cubicBezTo>
                      <a:pt x="10" y="295"/>
                      <a:pt x="10" y="295"/>
                      <a:pt x="10" y="294"/>
                    </a:cubicBezTo>
                    <a:cubicBezTo>
                      <a:pt x="10" y="294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9" y="293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9" y="292"/>
                      <a:pt x="9" y="292"/>
                    </a:cubicBezTo>
                    <a:cubicBezTo>
                      <a:pt x="9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8" y="292"/>
                      <a:pt x="7" y="292"/>
                      <a:pt x="7" y="292"/>
                    </a:cubicBezTo>
                    <a:cubicBezTo>
                      <a:pt x="7" y="292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7" y="291"/>
                      <a:pt x="7" y="291"/>
                    </a:cubicBezTo>
                    <a:cubicBezTo>
                      <a:pt x="7" y="291"/>
                      <a:pt x="6" y="291"/>
                      <a:pt x="6" y="291"/>
                    </a:cubicBezTo>
                    <a:cubicBezTo>
                      <a:pt x="6" y="291"/>
                      <a:pt x="6" y="291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2"/>
                    </a:cubicBezTo>
                    <a:cubicBezTo>
                      <a:pt x="6" y="292"/>
                      <a:pt x="6" y="292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3"/>
                      <a:pt x="6" y="293"/>
                      <a:pt x="6" y="293"/>
                    </a:cubicBezTo>
                    <a:cubicBezTo>
                      <a:pt x="6" y="294"/>
                      <a:pt x="6" y="294"/>
                      <a:pt x="6" y="294"/>
                    </a:cubicBezTo>
                    <a:cubicBezTo>
                      <a:pt x="6" y="294"/>
                      <a:pt x="6" y="294"/>
                      <a:pt x="5" y="294"/>
                    </a:cubicBezTo>
                    <a:cubicBezTo>
                      <a:pt x="5" y="294"/>
                      <a:pt x="5" y="294"/>
                      <a:pt x="5" y="294"/>
                    </a:cubicBezTo>
                    <a:cubicBezTo>
                      <a:pt x="5" y="294"/>
                      <a:pt x="5" y="295"/>
                      <a:pt x="5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6" y="295"/>
                      <a:pt x="6" y="295"/>
                    </a:cubicBezTo>
                    <a:cubicBezTo>
                      <a:pt x="6" y="295"/>
                      <a:pt x="7" y="295"/>
                      <a:pt x="7" y="295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7" y="296"/>
                      <a:pt x="7" y="295"/>
                      <a:pt x="7" y="295"/>
                    </a:cubicBezTo>
                    <a:close/>
                    <a:moveTo>
                      <a:pt x="8" y="290"/>
                    </a:moveTo>
                    <a:cubicBezTo>
                      <a:pt x="8" y="290"/>
                      <a:pt x="8" y="290"/>
                      <a:pt x="8" y="290"/>
                    </a:cubicBezTo>
                    <a:cubicBezTo>
                      <a:pt x="8" y="290"/>
                      <a:pt x="8" y="290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89"/>
                      <a:pt x="9" y="289"/>
                      <a:pt x="9" y="289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0"/>
                      <a:pt x="9" y="290"/>
                      <a:pt x="9" y="290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3"/>
                      <a:pt x="11" y="293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11" y="291"/>
                      <a:pt x="11" y="290"/>
                      <a:pt x="11" y="290"/>
                    </a:cubicBezTo>
                    <a:cubicBezTo>
                      <a:pt x="11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90"/>
                      <a:pt x="10" y="290"/>
                      <a:pt x="10" y="290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10" y="289"/>
                      <a:pt x="10" y="289"/>
                    </a:cubicBezTo>
                    <a:cubicBezTo>
                      <a:pt x="10" y="289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8" y="288"/>
                      <a:pt x="8" y="288"/>
                    </a:cubicBezTo>
                    <a:cubicBezTo>
                      <a:pt x="8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8"/>
                      <a:pt x="7" y="288"/>
                      <a:pt x="7" y="288"/>
                    </a:cubicBezTo>
                    <a:cubicBezTo>
                      <a:pt x="7" y="289"/>
                      <a:pt x="7" y="289"/>
                      <a:pt x="7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89"/>
                      <a:pt x="8" y="289"/>
                      <a:pt x="8" y="289"/>
                    </a:cubicBezTo>
                    <a:cubicBezTo>
                      <a:pt x="8" y="290"/>
                      <a:pt x="7" y="290"/>
                      <a:pt x="8" y="290"/>
                    </a:cubicBezTo>
                    <a:cubicBezTo>
                      <a:pt x="8" y="290"/>
                      <a:pt x="8" y="290"/>
                      <a:pt x="8" y="290"/>
                    </a:cubicBezTo>
                    <a:close/>
                    <a:moveTo>
                      <a:pt x="4" y="291"/>
                    </a:moveTo>
                    <a:cubicBezTo>
                      <a:pt x="4" y="291"/>
                      <a:pt x="4" y="291"/>
                      <a:pt x="3" y="291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4" y="290"/>
                      <a:pt x="4" y="290"/>
                    </a:cubicBezTo>
                    <a:cubicBezTo>
                      <a:pt x="4" y="290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5" y="289"/>
                      <a:pt x="5" y="289"/>
                      <a:pt x="5" y="289"/>
                    </a:cubicBezTo>
                    <a:cubicBezTo>
                      <a:pt x="4" y="289"/>
                      <a:pt x="4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2" y="289"/>
                      <a:pt x="2" y="290"/>
                      <a:pt x="2" y="290"/>
                    </a:cubicBezTo>
                    <a:cubicBezTo>
                      <a:pt x="2" y="290"/>
                      <a:pt x="3" y="290"/>
                      <a:pt x="3" y="290"/>
                    </a:cubicBezTo>
                    <a:cubicBezTo>
                      <a:pt x="3" y="290"/>
                      <a:pt x="3" y="290"/>
                      <a:pt x="3" y="290"/>
                    </a:cubicBezTo>
                    <a:cubicBezTo>
                      <a:pt x="2" y="290"/>
                      <a:pt x="2" y="290"/>
                      <a:pt x="2" y="291"/>
                    </a:cubicBezTo>
                    <a:cubicBezTo>
                      <a:pt x="2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3" y="291"/>
                    </a:cubicBezTo>
                    <a:cubicBezTo>
                      <a:pt x="3" y="291"/>
                      <a:pt x="3" y="291"/>
                      <a:pt x="2" y="291"/>
                    </a:cubicBezTo>
                    <a:cubicBezTo>
                      <a:pt x="2" y="291"/>
                      <a:pt x="2" y="291"/>
                      <a:pt x="2" y="292"/>
                    </a:cubicBezTo>
                    <a:cubicBezTo>
                      <a:pt x="2" y="292"/>
                      <a:pt x="2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3" y="292"/>
                    </a:cubicBezTo>
                    <a:cubicBezTo>
                      <a:pt x="3" y="292"/>
                      <a:pt x="3" y="292"/>
                      <a:pt x="4" y="292"/>
                    </a:cubicBezTo>
                    <a:cubicBezTo>
                      <a:pt x="4" y="292"/>
                      <a:pt x="4" y="291"/>
                      <a:pt x="4" y="291"/>
                    </a:cubicBezTo>
                    <a:close/>
                    <a:moveTo>
                      <a:pt x="3" y="288"/>
                    </a:moveTo>
                    <a:cubicBezTo>
                      <a:pt x="3" y="288"/>
                      <a:pt x="3" y="288"/>
                      <a:pt x="3" y="289"/>
                    </a:cubicBezTo>
                    <a:cubicBezTo>
                      <a:pt x="4" y="289"/>
                      <a:pt x="4" y="289"/>
                      <a:pt x="4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5" y="289"/>
                      <a:pt x="5" y="288"/>
                      <a:pt x="5" y="288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6" y="287"/>
                      <a:pt x="6" y="287"/>
                      <a:pt x="7" y="286"/>
                    </a:cubicBezTo>
                    <a:cubicBezTo>
                      <a:pt x="7" y="286"/>
                      <a:pt x="7" y="286"/>
                      <a:pt x="7" y="286"/>
                    </a:cubicBezTo>
                    <a:cubicBezTo>
                      <a:pt x="7" y="286"/>
                      <a:pt x="7" y="285"/>
                      <a:pt x="7" y="285"/>
                    </a:cubicBezTo>
                    <a:cubicBezTo>
                      <a:pt x="7" y="285"/>
                      <a:pt x="7" y="285"/>
                      <a:pt x="7" y="285"/>
                    </a:cubicBezTo>
                    <a:cubicBezTo>
                      <a:pt x="7" y="285"/>
                      <a:pt x="6" y="285"/>
                      <a:pt x="6" y="285"/>
                    </a:cubicBezTo>
                    <a:cubicBezTo>
                      <a:pt x="6" y="285"/>
                      <a:pt x="6" y="285"/>
                      <a:pt x="6" y="285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5" y="284"/>
                      <a:pt x="5" y="285"/>
                      <a:pt x="5" y="285"/>
                    </a:cubicBezTo>
                    <a:cubicBezTo>
                      <a:pt x="5" y="285"/>
                      <a:pt x="5" y="285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5" y="284"/>
                      <a:pt x="5" y="284"/>
                      <a:pt x="5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4"/>
                    </a:cubicBezTo>
                    <a:cubicBezTo>
                      <a:pt x="4" y="284"/>
                      <a:pt x="4" y="284"/>
                      <a:pt x="4" y="283"/>
                    </a:cubicBezTo>
                    <a:cubicBezTo>
                      <a:pt x="3" y="283"/>
                      <a:pt x="3" y="283"/>
                      <a:pt x="3" y="283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4"/>
                    </a:cubicBezTo>
                    <a:cubicBezTo>
                      <a:pt x="3" y="284"/>
                      <a:pt x="3" y="284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4" y="285"/>
                      <a:pt x="4" y="285"/>
                      <a:pt x="4" y="285"/>
                    </a:cubicBezTo>
                    <a:cubicBezTo>
                      <a:pt x="5" y="286"/>
                      <a:pt x="5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4" y="286"/>
                      <a:pt x="4" y="286"/>
                      <a:pt x="4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6"/>
                      <a:pt x="3" y="286"/>
                    </a:cubicBezTo>
                    <a:cubicBezTo>
                      <a:pt x="3" y="286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2" y="285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2" y="286"/>
                      <a:pt x="2" y="286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" y="287"/>
                      <a:pt x="2" y="287"/>
                      <a:pt x="2" y="288"/>
                    </a:cubicBezTo>
                    <a:cubicBezTo>
                      <a:pt x="2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7"/>
                    </a:cubicBezTo>
                    <a:cubicBezTo>
                      <a:pt x="3" y="287"/>
                      <a:pt x="3" y="287"/>
                      <a:pt x="4" y="287"/>
                    </a:cubicBezTo>
                    <a:cubicBezTo>
                      <a:pt x="4" y="287"/>
                      <a:pt x="4" y="287"/>
                      <a:pt x="4" y="287"/>
                    </a:cubicBezTo>
                    <a:cubicBezTo>
                      <a:pt x="4" y="287"/>
                      <a:pt x="4" y="288"/>
                      <a:pt x="4" y="288"/>
                    </a:cubicBezTo>
                    <a:cubicBezTo>
                      <a:pt x="4" y="288"/>
                      <a:pt x="3" y="288"/>
                      <a:pt x="3" y="288"/>
                    </a:cubicBezTo>
                    <a:cubicBezTo>
                      <a:pt x="3" y="288"/>
                      <a:pt x="3" y="288"/>
                      <a:pt x="3" y="288"/>
                    </a:cubicBezTo>
                    <a:close/>
                    <a:moveTo>
                      <a:pt x="3" y="281"/>
                    </a:move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3" y="281"/>
                      <a:pt x="3" y="281"/>
                      <a:pt x="3" y="282"/>
                    </a:cubicBezTo>
                    <a:cubicBezTo>
                      <a:pt x="3" y="282"/>
                      <a:pt x="3" y="282"/>
                      <a:pt x="3" y="282"/>
                    </a:cubicBezTo>
                    <a:cubicBezTo>
                      <a:pt x="3" y="282"/>
                      <a:pt x="3" y="282"/>
                      <a:pt x="4" y="282"/>
                    </a:cubicBezTo>
                    <a:cubicBezTo>
                      <a:pt x="4" y="282"/>
                      <a:pt x="4" y="282"/>
                      <a:pt x="4" y="282"/>
                    </a:cubicBezTo>
                    <a:cubicBezTo>
                      <a:pt x="4" y="282"/>
                      <a:pt x="4" y="282"/>
                      <a:pt x="4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4" y="281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80"/>
                    </a:cubicBezTo>
                    <a:cubicBezTo>
                      <a:pt x="3" y="280"/>
                      <a:pt x="3" y="280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3" y="279"/>
                      <a:pt x="3" y="279"/>
                      <a:pt x="3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2" y="279"/>
                      <a:pt x="2" y="279"/>
                      <a:pt x="2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79"/>
                      <a:pt x="1" y="279"/>
                      <a:pt x="1" y="279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1" y="280"/>
                      <a:pt x="1" y="280"/>
                    </a:cubicBezTo>
                    <a:cubicBezTo>
                      <a:pt x="1" y="280"/>
                      <a:pt x="2" y="280"/>
                      <a:pt x="2" y="280"/>
                    </a:cubicBezTo>
                    <a:cubicBezTo>
                      <a:pt x="2" y="280"/>
                      <a:pt x="2" y="280"/>
                      <a:pt x="2" y="280"/>
                    </a:cubicBezTo>
                    <a:cubicBezTo>
                      <a:pt x="2" y="281"/>
                      <a:pt x="1" y="281"/>
                      <a:pt x="1" y="281"/>
                    </a:cubicBezTo>
                    <a:cubicBezTo>
                      <a:pt x="1" y="281"/>
                      <a:pt x="1" y="281"/>
                      <a:pt x="1" y="281"/>
                    </a:cubicBezTo>
                    <a:cubicBezTo>
                      <a:pt x="1" y="282"/>
                      <a:pt x="1" y="282"/>
                      <a:pt x="1" y="282"/>
                    </a:cubicBezTo>
                    <a:cubicBezTo>
                      <a:pt x="2" y="282"/>
                      <a:pt x="2" y="282"/>
                      <a:pt x="2" y="282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2" y="281"/>
                    </a:cubicBezTo>
                    <a:cubicBezTo>
                      <a:pt x="2" y="281"/>
                      <a:pt x="2" y="281"/>
                      <a:pt x="3" y="281"/>
                    </a:cubicBezTo>
                    <a:cubicBezTo>
                      <a:pt x="3" y="281"/>
                      <a:pt x="3" y="281"/>
                      <a:pt x="3" y="281"/>
                    </a:cubicBezTo>
                    <a:close/>
                    <a:moveTo>
                      <a:pt x="2" y="264"/>
                    </a:move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4"/>
                      <a:pt x="2" y="264"/>
                      <a:pt x="2" y="264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5"/>
                      <a:pt x="2" y="265"/>
                      <a:pt x="2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3" y="266"/>
                    </a:cubicBezTo>
                    <a:cubicBezTo>
                      <a:pt x="3" y="266"/>
                      <a:pt x="3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6"/>
                    </a:cubicBezTo>
                    <a:cubicBezTo>
                      <a:pt x="4" y="266"/>
                      <a:pt x="4" y="266"/>
                      <a:pt x="4" y="267"/>
                    </a:cubicBezTo>
                    <a:cubicBezTo>
                      <a:pt x="4" y="267"/>
                      <a:pt x="4" y="267"/>
                      <a:pt x="4" y="267"/>
                    </a:cubicBezTo>
                    <a:cubicBezTo>
                      <a:pt x="4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3" y="267"/>
                    </a:cubicBezTo>
                    <a:cubicBezTo>
                      <a:pt x="3" y="267"/>
                      <a:pt x="3" y="267"/>
                      <a:pt x="2" y="267"/>
                    </a:cubicBezTo>
                    <a:cubicBezTo>
                      <a:pt x="2" y="267"/>
                      <a:pt x="2" y="267"/>
                      <a:pt x="2" y="267"/>
                    </a:cubicBezTo>
                    <a:cubicBezTo>
                      <a:pt x="2" y="267"/>
                      <a:pt x="1" y="267"/>
                      <a:pt x="1" y="267"/>
                    </a:cubicBezTo>
                    <a:cubicBezTo>
                      <a:pt x="1" y="267"/>
                      <a:pt x="1" y="267"/>
                      <a:pt x="1" y="267"/>
                    </a:cubicBezTo>
                    <a:cubicBezTo>
                      <a:pt x="1" y="267"/>
                      <a:pt x="1" y="268"/>
                      <a:pt x="1" y="268"/>
                    </a:cubicBezTo>
                    <a:cubicBezTo>
                      <a:pt x="1" y="268"/>
                      <a:pt x="1" y="268"/>
                      <a:pt x="2" y="268"/>
                    </a:cubicBezTo>
                    <a:cubicBezTo>
                      <a:pt x="2" y="268"/>
                      <a:pt x="2" y="268"/>
                      <a:pt x="2" y="268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2" y="269"/>
                      <a:pt x="2" y="269"/>
                    </a:cubicBezTo>
                    <a:cubicBezTo>
                      <a:pt x="2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69"/>
                    </a:cubicBezTo>
                    <a:cubicBezTo>
                      <a:pt x="1" y="269"/>
                      <a:pt x="1" y="269"/>
                      <a:pt x="1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2" y="270"/>
                      <a:pt x="2" y="270"/>
                      <a:pt x="2" y="270"/>
                    </a:cubicBezTo>
                    <a:cubicBezTo>
                      <a:pt x="3" y="269"/>
                      <a:pt x="3" y="269"/>
                      <a:pt x="3" y="270"/>
                    </a:cubicBezTo>
                    <a:cubicBezTo>
                      <a:pt x="3" y="270"/>
                      <a:pt x="3" y="270"/>
                      <a:pt x="4" y="270"/>
                    </a:cubicBezTo>
                    <a:cubicBezTo>
                      <a:pt x="4" y="270"/>
                      <a:pt x="4" y="270"/>
                      <a:pt x="4" y="270"/>
                    </a:cubicBezTo>
                    <a:cubicBezTo>
                      <a:pt x="4" y="269"/>
                      <a:pt x="4" y="269"/>
                      <a:pt x="5" y="269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8"/>
                      <a:pt x="5" y="268"/>
                      <a:pt x="5" y="268"/>
                    </a:cubicBezTo>
                    <a:cubicBezTo>
                      <a:pt x="5" y="267"/>
                      <a:pt x="5" y="267"/>
                      <a:pt x="5" y="267"/>
                    </a:cubicBezTo>
                    <a:cubicBezTo>
                      <a:pt x="5" y="267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4" y="265"/>
                      <a:pt x="4" y="265"/>
                      <a:pt x="4" y="264"/>
                    </a:cubicBezTo>
                    <a:cubicBezTo>
                      <a:pt x="4" y="264"/>
                      <a:pt x="4" y="264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3" y="263"/>
                      <a:pt x="3" y="263"/>
                    </a:cubicBezTo>
                    <a:cubicBezTo>
                      <a:pt x="3" y="263"/>
                      <a:pt x="3" y="263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3" y="263"/>
                      <a:pt x="3" y="262"/>
                      <a:pt x="3" y="262"/>
                    </a:cubicBezTo>
                    <a:cubicBezTo>
                      <a:pt x="3" y="262"/>
                      <a:pt x="3" y="262"/>
                      <a:pt x="3" y="262"/>
                    </a:cubicBezTo>
                    <a:cubicBezTo>
                      <a:pt x="2" y="262"/>
                      <a:pt x="2" y="262"/>
                      <a:pt x="2" y="262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3"/>
                      <a:pt x="2" y="263"/>
                      <a:pt x="2" y="263"/>
                    </a:cubicBezTo>
                    <a:cubicBezTo>
                      <a:pt x="2" y="264"/>
                      <a:pt x="2" y="264"/>
                      <a:pt x="2" y="264"/>
                    </a:cubicBezTo>
                    <a:close/>
                    <a:moveTo>
                      <a:pt x="9" y="267"/>
                    </a:moveTo>
                    <a:cubicBezTo>
                      <a:pt x="9" y="267"/>
                      <a:pt x="9" y="267"/>
                      <a:pt x="9" y="267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8" y="266"/>
                      <a:pt x="8" y="266"/>
                      <a:pt x="9" y="266"/>
                    </a:cubicBezTo>
                    <a:cubicBezTo>
                      <a:pt x="9" y="266"/>
                      <a:pt x="9" y="266"/>
                      <a:pt x="8" y="266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8" y="265"/>
                      <a:pt x="8" y="265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8" y="264"/>
                    </a:cubicBezTo>
                    <a:cubicBezTo>
                      <a:pt x="8" y="264"/>
                      <a:pt x="7" y="264"/>
                      <a:pt x="7" y="264"/>
                    </a:cubicBezTo>
                    <a:cubicBezTo>
                      <a:pt x="7" y="264"/>
                      <a:pt x="8" y="264"/>
                      <a:pt x="8" y="264"/>
                    </a:cubicBezTo>
                    <a:cubicBezTo>
                      <a:pt x="8" y="264"/>
                      <a:pt x="8" y="264"/>
                      <a:pt x="7" y="264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65"/>
                      <a:pt x="7" y="265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4"/>
                      <a:pt x="7" y="264"/>
                      <a:pt x="7" y="264"/>
                    </a:cubicBezTo>
                    <a:cubicBezTo>
                      <a:pt x="7" y="263"/>
                      <a:pt x="7" y="263"/>
                      <a:pt x="7" y="263"/>
                    </a:cubicBezTo>
                    <a:cubicBezTo>
                      <a:pt x="7" y="263"/>
                      <a:pt x="8" y="262"/>
                      <a:pt x="8" y="262"/>
                    </a:cubicBezTo>
                    <a:cubicBezTo>
                      <a:pt x="8" y="262"/>
                      <a:pt x="8" y="262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1"/>
                    </a:cubicBezTo>
                    <a:cubicBezTo>
                      <a:pt x="7" y="261"/>
                      <a:pt x="7" y="261"/>
                      <a:pt x="7" y="260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7" y="260"/>
                      <a:pt x="7" y="260"/>
                      <a:pt x="6" y="260"/>
                    </a:cubicBezTo>
                    <a:cubicBezTo>
                      <a:pt x="6" y="260"/>
                      <a:pt x="6" y="260"/>
                      <a:pt x="6" y="261"/>
                    </a:cubicBezTo>
                    <a:cubicBezTo>
                      <a:pt x="6" y="261"/>
                      <a:pt x="6" y="261"/>
                      <a:pt x="6" y="261"/>
                    </a:cubicBezTo>
                    <a:cubicBezTo>
                      <a:pt x="6" y="261"/>
                      <a:pt x="5" y="261"/>
                      <a:pt x="5" y="261"/>
                    </a:cubicBezTo>
                    <a:cubicBezTo>
                      <a:pt x="5" y="261"/>
                      <a:pt x="5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61"/>
                      <a:pt x="4" y="261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4" y="262"/>
                      <a:pt x="4" y="262"/>
                      <a:pt x="4" y="262"/>
                    </a:cubicBezTo>
                    <a:cubicBezTo>
                      <a:pt x="5" y="262"/>
                      <a:pt x="5" y="263"/>
                      <a:pt x="5" y="263"/>
                    </a:cubicBezTo>
                    <a:cubicBezTo>
                      <a:pt x="6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5" y="263"/>
                      <a:pt x="5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3"/>
                      <a:pt x="4" y="263"/>
                      <a:pt x="4" y="263"/>
                    </a:cubicBezTo>
                    <a:cubicBezTo>
                      <a:pt x="4" y="264"/>
                      <a:pt x="4" y="264"/>
                      <a:pt x="4" y="264"/>
                    </a:cubicBezTo>
                    <a:cubicBezTo>
                      <a:pt x="4" y="264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5" y="266"/>
                      <a:pt x="5" y="266"/>
                    </a:cubicBezTo>
                    <a:cubicBezTo>
                      <a:pt x="5" y="266"/>
                      <a:pt x="6" y="266"/>
                      <a:pt x="6" y="267"/>
                    </a:cubicBezTo>
                    <a:cubicBezTo>
                      <a:pt x="6" y="266"/>
                      <a:pt x="6" y="266"/>
                      <a:pt x="6" y="266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7"/>
                      <a:pt x="6" y="267"/>
                      <a:pt x="6" y="267"/>
                    </a:cubicBezTo>
                    <a:cubicBezTo>
                      <a:pt x="6" y="268"/>
                      <a:pt x="6" y="268"/>
                      <a:pt x="6" y="268"/>
                    </a:cubicBezTo>
                    <a:cubicBezTo>
                      <a:pt x="6" y="268"/>
                      <a:pt x="7" y="268"/>
                      <a:pt x="7" y="268"/>
                    </a:cubicBezTo>
                    <a:cubicBezTo>
                      <a:pt x="7" y="268"/>
                      <a:pt x="7" y="268"/>
                      <a:pt x="7" y="269"/>
                    </a:cubicBezTo>
                    <a:cubicBezTo>
                      <a:pt x="8" y="269"/>
                      <a:pt x="8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9"/>
                      <a:pt x="9" y="269"/>
                      <a:pt x="9" y="269"/>
                    </a:cubicBezTo>
                    <a:cubicBezTo>
                      <a:pt x="9" y="268"/>
                      <a:pt x="9" y="268"/>
                      <a:pt x="9" y="268"/>
                    </a:cubicBezTo>
                    <a:cubicBezTo>
                      <a:pt x="9" y="268"/>
                      <a:pt x="9" y="268"/>
                      <a:pt x="9" y="267"/>
                    </a:cubicBezTo>
                    <a:close/>
                    <a:moveTo>
                      <a:pt x="6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4" y="259"/>
                    </a:cubicBezTo>
                    <a:cubicBezTo>
                      <a:pt x="4" y="259"/>
                      <a:pt x="4" y="259"/>
                      <a:pt x="3" y="259"/>
                    </a:cubicBezTo>
                    <a:cubicBezTo>
                      <a:pt x="3" y="259"/>
                      <a:pt x="3" y="259"/>
                      <a:pt x="3" y="260"/>
                    </a:cubicBezTo>
                    <a:cubicBezTo>
                      <a:pt x="3" y="260"/>
                      <a:pt x="3" y="260"/>
                      <a:pt x="3" y="260"/>
                    </a:cubicBezTo>
                    <a:cubicBezTo>
                      <a:pt x="4" y="260"/>
                      <a:pt x="4" y="260"/>
                      <a:pt x="4" y="260"/>
                    </a:cubicBezTo>
                    <a:cubicBezTo>
                      <a:pt x="4" y="260"/>
                      <a:pt x="4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5" y="259"/>
                      <a:pt x="5" y="259"/>
                      <a:pt x="5" y="259"/>
                    </a:cubicBezTo>
                    <a:cubicBezTo>
                      <a:pt x="5" y="259"/>
                      <a:pt x="5" y="259"/>
                      <a:pt x="6" y="259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60"/>
                    </a:cubicBezTo>
                    <a:cubicBezTo>
                      <a:pt x="6" y="260"/>
                      <a:pt x="6" y="260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6" y="259"/>
                    </a:cubicBezTo>
                    <a:close/>
                    <a:moveTo>
                      <a:pt x="11" y="252"/>
                    </a:move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10" y="252"/>
                      <a:pt x="10" y="252"/>
                      <a:pt x="9" y="252"/>
                    </a:cubicBezTo>
                    <a:cubicBezTo>
                      <a:pt x="9" y="252"/>
                      <a:pt x="9" y="253"/>
                      <a:pt x="9" y="253"/>
                    </a:cubicBezTo>
                    <a:cubicBezTo>
                      <a:pt x="9" y="253"/>
                      <a:pt x="9" y="253"/>
                      <a:pt x="9" y="253"/>
                    </a:cubicBezTo>
                    <a:cubicBezTo>
                      <a:pt x="9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3"/>
                      <a:pt x="10" y="253"/>
                      <a:pt x="10" y="253"/>
                    </a:cubicBezTo>
                    <a:cubicBezTo>
                      <a:pt x="10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ubicBezTo>
                      <a:pt x="11" y="252"/>
                      <a:pt x="11" y="252"/>
                      <a:pt x="11" y="252"/>
                    </a:cubicBezTo>
                    <a:close/>
                    <a:moveTo>
                      <a:pt x="14" y="242"/>
                    </a:moveTo>
                    <a:cubicBezTo>
                      <a:pt x="14" y="242"/>
                      <a:pt x="14" y="242"/>
                      <a:pt x="14" y="242"/>
                    </a:cubicBezTo>
                    <a:cubicBezTo>
                      <a:pt x="14" y="242"/>
                      <a:pt x="14" y="243"/>
                      <a:pt x="14" y="243"/>
                    </a:cubicBezTo>
                    <a:cubicBezTo>
                      <a:pt x="14" y="243"/>
                      <a:pt x="14" y="243"/>
                      <a:pt x="14" y="243"/>
                    </a:cubicBezTo>
                    <a:cubicBezTo>
                      <a:pt x="14" y="243"/>
                      <a:pt x="15" y="243"/>
                      <a:pt x="15" y="243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5" y="242"/>
                      <a:pt x="15" y="242"/>
                      <a:pt x="14" y="242"/>
                    </a:cubicBezTo>
                    <a:cubicBezTo>
                      <a:pt x="14" y="242"/>
                      <a:pt x="15" y="242"/>
                      <a:pt x="15" y="241"/>
                    </a:cubicBezTo>
                    <a:cubicBezTo>
                      <a:pt x="15" y="241"/>
                      <a:pt x="15" y="241"/>
                      <a:pt x="15" y="241"/>
                    </a:cubicBezTo>
                    <a:cubicBezTo>
                      <a:pt x="15" y="241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5" y="240"/>
                    </a:cubicBezTo>
                    <a:cubicBezTo>
                      <a:pt x="15" y="240"/>
                      <a:pt x="15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4" y="240"/>
                    </a:cubicBezTo>
                    <a:cubicBezTo>
                      <a:pt x="14" y="240"/>
                      <a:pt x="14" y="240"/>
                      <a:pt x="13" y="241"/>
                    </a:cubicBezTo>
                    <a:cubicBezTo>
                      <a:pt x="13" y="241"/>
                      <a:pt x="13" y="242"/>
                      <a:pt x="14" y="242"/>
                    </a:cubicBezTo>
                    <a:close/>
                    <a:moveTo>
                      <a:pt x="15" y="238"/>
                    </a:moveTo>
                    <a:cubicBezTo>
                      <a:pt x="15" y="238"/>
                      <a:pt x="15" y="237"/>
                      <a:pt x="15" y="237"/>
                    </a:cubicBezTo>
                    <a:cubicBezTo>
                      <a:pt x="15" y="237"/>
                      <a:pt x="15" y="237"/>
                      <a:pt x="15" y="237"/>
                    </a:cubicBezTo>
                    <a:cubicBezTo>
                      <a:pt x="15" y="237"/>
                      <a:pt x="16" y="236"/>
                      <a:pt x="16" y="236"/>
                    </a:cubicBezTo>
                    <a:cubicBezTo>
                      <a:pt x="16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5" y="236"/>
                      <a:pt x="15" y="236"/>
                    </a:cubicBezTo>
                    <a:cubicBezTo>
                      <a:pt x="15" y="236"/>
                      <a:pt x="14" y="236"/>
                      <a:pt x="14" y="237"/>
                    </a:cubicBezTo>
                    <a:cubicBezTo>
                      <a:pt x="14" y="237"/>
                      <a:pt x="14" y="237"/>
                      <a:pt x="14" y="237"/>
                    </a:cubicBezTo>
                    <a:cubicBezTo>
                      <a:pt x="14" y="237"/>
                      <a:pt x="14" y="238"/>
                      <a:pt x="14" y="238"/>
                    </a:cubicBezTo>
                    <a:cubicBezTo>
                      <a:pt x="14" y="238"/>
                      <a:pt x="15" y="238"/>
                      <a:pt x="15" y="239"/>
                    </a:cubicBezTo>
                    <a:cubicBezTo>
                      <a:pt x="15" y="239"/>
                      <a:pt x="15" y="238"/>
                      <a:pt x="15" y="238"/>
                    </a:cubicBezTo>
                    <a:cubicBezTo>
                      <a:pt x="15" y="238"/>
                      <a:pt x="15" y="238"/>
                      <a:pt x="15" y="238"/>
                    </a:cubicBezTo>
                    <a:close/>
                    <a:moveTo>
                      <a:pt x="11" y="238"/>
                    </a:moveTo>
                    <a:cubicBezTo>
                      <a:pt x="11" y="238"/>
                      <a:pt x="11" y="238"/>
                      <a:pt x="11" y="238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7"/>
                      <a:pt x="11" y="237"/>
                      <a:pt x="11" y="237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1" y="236"/>
                      <a:pt x="11" y="236"/>
                    </a:cubicBezTo>
                    <a:cubicBezTo>
                      <a:pt x="11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10" y="236"/>
                      <a:pt x="10" y="236"/>
                      <a:pt x="10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6"/>
                      <a:pt x="9" y="236"/>
                    </a:cubicBezTo>
                    <a:cubicBezTo>
                      <a:pt x="9" y="236"/>
                      <a:pt x="9" y="237"/>
                      <a:pt x="9" y="237"/>
                    </a:cubicBezTo>
                    <a:cubicBezTo>
                      <a:pt x="9" y="237"/>
                      <a:pt x="8" y="237"/>
                      <a:pt x="8" y="238"/>
                    </a:cubicBezTo>
                    <a:cubicBezTo>
                      <a:pt x="8" y="238"/>
                      <a:pt x="8" y="238"/>
                      <a:pt x="8" y="239"/>
                    </a:cubicBezTo>
                    <a:cubicBezTo>
                      <a:pt x="8" y="239"/>
                      <a:pt x="8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9" y="239"/>
                    </a:cubicBezTo>
                    <a:cubicBezTo>
                      <a:pt x="9" y="239"/>
                      <a:pt x="9" y="239"/>
                      <a:pt x="10" y="239"/>
                    </a:cubicBezTo>
                    <a:cubicBezTo>
                      <a:pt x="10" y="239"/>
                      <a:pt x="10" y="239"/>
                      <a:pt x="10" y="239"/>
                    </a:cubicBezTo>
                    <a:cubicBezTo>
                      <a:pt x="10" y="239"/>
                      <a:pt x="10" y="238"/>
                      <a:pt x="10" y="238"/>
                    </a:cubicBezTo>
                    <a:cubicBezTo>
                      <a:pt x="10" y="238"/>
                      <a:pt x="11" y="238"/>
                      <a:pt x="11" y="238"/>
                    </a:cubicBezTo>
                    <a:close/>
                    <a:moveTo>
                      <a:pt x="12" y="238"/>
                    </a:moveTo>
                    <a:cubicBezTo>
                      <a:pt x="12" y="238"/>
                      <a:pt x="12" y="239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8"/>
                      <a:pt x="13" y="238"/>
                    </a:cubicBezTo>
                    <a:cubicBezTo>
                      <a:pt x="13" y="238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3" y="237"/>
                      <a:pt x="13" y="237"/>
                      <a:pt x="13" y="237"/>
                    </a:cubicBezTo>
                    <a:cubicBezTo>
                      <a:pt x="14" y="237"/>
                      <a:pt x="14" y="236"/>
                      <a:pt x="14" y="236"/>
                    </a:cubicBezTo>
                    <a:cubicBezTo>
                      <a:pt x="14" y="236"/>
                      <a:pt x="14" y="236"/>
                      <a:pt x="14" y="236"/>
                    </a:cubicBezTo>
                    <a:cubicBezTo>
                      <a:pt x="13" y="236"/>
                      <a:pt x="13" y="236"/>
                      <a:pt x="13" y="236"/>
                    </a:cubicBezTo>
                    <a:cubicBezTo>
                      <a:pt x="13" y="236"/>
                      <a:pt x="13" y="235"/>
                      <a:pt x="13" y="235"/>
                    </a:cubicBezTo>
                    <a:cubicBezTo>
                      <a:pt x="13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5"/>
                      <a:pt x="14" y="235"/>
                    </a:cubicBezTo>
                    <a:cubicBezTo>
                      <a:pt x="14" y="235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4"/>
                      <a:pt x="14" y="234"/>
                    </a:cubicBezTo>
                    <a:cubicBezTo>
                      <a:pt x="14" y="234"/>
                      <a:pt x="14" y="233"/>
                      <a:pt x="15" y="233"/>
                    </a:cubicBezTo>
                    <a:cubicBezTo>
                      <a:pt x="15" y="233"/>
                      <a:pt x="15" y="233"/>
                      <a:pt x="15" y="233"/>
                    </a:cubicBezTo>
                    <a:cubicBezTo>
                      <a:pt x="15" y="233"/>
                      <a:pt x="15" y="233"/>
                      <a:pt x="14" y="233"/>
                    </a:cubicBezTo>
                    <a:cubicBezTo>
                      <a:pt x="14" y="232"/>
                      <a:pt x="15" y="232"/>
                      <a:pt x="15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2"/>
                      <a:pt x="14" y="232"/>
                      <a:pt x="14" y="232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3" y="231"/>
                      <a:pt x="13" y="231"/>
                      <a:pt x="13" y="230"/>
                    </a:cubicBezTo>
                    <a:cubicBezTo>
                      <a:pt x="13" y="230"/>
                      <a:pt x="13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11" y="231"/>
                      <a:pt x="11" y="231"/>
                      <a:pt x="11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1" y="231"/>
                      <a:pt x="11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2" y="231"/>
                      <a:pt x="12" y="231"/>
                    </a:cubicBezTo>
                    <a:cubicBezTo>
                      <a:pt x="12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1"/>
                      <a:pt x="13" y="231"/>
                    </a:cubicBezTo>
                    <a:cubicBezTo>
                      <a:pt x="13" y="231"/>
                      <a:pt x="13" y="232"/>
                      <a:pt x="13" y="232"/>
                    </a:cubicBezTo>
                    <a:cubicBezTo>
                      <a:pt x="13" y="232"/>
                      <a:pt x="12" y="232"/>
                      <a:pt x="12" y="232"/>
                    </a:cubicBezTo>
                    <a:cubicBezTo>
                      <a:pt x="12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2"/>
                    </a:cubicBezTo>
                    <a:cubicBezTo>
                      <a:pt x="11" y="232"/>
                      <a:pt x="11" y="232"/>
                      <a:pt x="11" y="233"/>
                    </a:cubicBezTo>
                    <a:cubicBezTo>
                      <a:pt x="11" y="233"/>
                      <a:pt x="11" y="233"/>
                      <a:pt x="11" y="233"/>
                    </a:cubicBezTo>
                    <a:cubicBezTo>
                      <a:pt x="12" y="233"/>
                      <a:pt x="12" y="233"/>
                      <a:pt x="13" y="233"/>
                    </a:cubicBezTo>
                    <a:cubicBezTo>
                      <a:pt x="13" y="233"/>
                      <a:pt x="13" y="233"/>
                      <a:pt x="13" y="233"/>
                    </a:cubicBezTo>
                    <a:cubicBezTo>
                      <a:pt x="13" y="233"/>
                      <a:pt x="12" y="234"/>
                      <a:pt x="12" y="234"/>
                    </a:cubicBezTo>
                    <a:cubicBezTo>
                      <a:pt x="12" y="234"/>
                      <a:pt x="12" y="234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1" y="234"/>
                      <a:pt x="11" y="234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5"/>
                      <a:pt x="12" y="235"/>
                      <a:pt x="12" y="235"/>
                    </a:cubicBezTo>
                    <a:cubicBezTo>
                      <a:pt x="12" y="236"/>
                      <a:pt x="12" y="236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7"/>
                      <a:pt x="12" y="237"/>
                      <a:pt x="12" y="237"/>
                    </a:cubicBezTo>
                    <a:cubicBezTo>
                      <a:pt x="12" y="238"/>
                      <a:pt x="12" y="238"/>
                      <a:pt x="12" y="238"/>
                    </a:cubicBezTo>
                    <a:cubicBezTo>
                      <a:pt x="12" y="238"/>
                      <a:pt x="12" y="238"/>
                      <a:pt x="12" y="238"/>
                    </a:cubicBezTo>
                    <a:close/>
                    <a:moveTo>
                      <a:pt x="18" y="227"/>
                    </a:moveTo>
                    <a:cubicBezTo>
                      <a:pt x="18" y="227"/>
                      <a:pt x="19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ubicBezTo>
                      <a:pt x="17" y="227"/>
                      <a:pt x="17" y="227"/>
                      <a:pt x="17" y="227"/>
                    </a:cubicBezTo>
                    <a:cubicBezTo>
                      <a:pt x="17" y="228"/>
                      <a:pt x="17" y="228"/>
                      <a:pt x="17" y="228"/>
                    </a:cubicBezTo>
                    <a:cubicBezTo>
                      <a:pt x="16" y="228"/>
                      <a:pt x="16" y="228"/>
                      <a:pt x="16" y="228"/>
                    </a:cubicBezTo>
                    <a:cubicBezTo>
                      <a:pt x="16" y="228"/>
                      <a:pt x="16" y="228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30"/>
                      <a:pt x="17" y="230"/>
                      <a:pt x="18" y="230"/>
                    </a:cubicBezTo>
                    <a:cubicBezTo>
                      <a:pt x="18" y="230"/>
                      <a:pt x="18" y="230"/>
                      <a:pt x="18" y="230"/>
                    </a:cubicBezTo>
                    <a:cubicBezTo>
                      <a:pt x="18" y="230"/>
                      <a:pt x="18" y="230"/>
                      <a:pt x="19" y="230"/>
                    </a:cubicBezTo>
                    <a:cubicBezTo>
                      <a:pt x="19" y="230"/>
                      <a:pt x="19" y="230"/>
                      <a:pt x="19" y="230"/>
                    </a:cubicBezTo>
                    <a:cubicBezTo>
                      <a:pt x="19" y="230"/>
                      <a:pt x="20" y="229"/>
                      <a:pt x="21" y="229"/>
                    </a:cubicBezTo>
                    <a:cubicBezTo>
                      <a:pt x="21" y="229"/>
                      <a:pt x="21" y="229"/>
                      <a:pt x="21" y="229"/>
                    </a:cubicBezTo>
                    <a:cubicBezTo>
                      <a:pt x="21" y="229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21" y="228"/>
                      <a:pt x="21" y="228"/>
                      <a:pt x="21" y="228"/>
                    </a:cubicBezTo>
                    <a:cubicBezTo>
                      <a:pt x="21" y="228"/>
                      <a:pt x="21" y="228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6"/>
                      <a:pt x="21" y="226"/>
                    </a:cubicBezTo>
                    <a:cubicBezTo>
                      <a:pt x="21" y="226"/>
                      <a:pt x="21" y="226"/>
                      <a:pt x="21" y="226"/>
                    </a:cubicBezTo>
                    <a:cubicBezTo>
                      <a:pt x="21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6"/>
                    </a:cubicBezTo>
                    <a:cubicBezTo>
                      <a:pt x="20" y="226"/>
                      <a:pt x="20" y="226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20" y="225"/>
                      <a:pt x="20" y="225"/>
                      <a:pt x="20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5"/>
                      <a:pt x="19" y="225"/>
                      <a:pt x="19" y="225"/>
                    </a:cubicBezTo>
                    <a:cubicBezTo>
                      <a:pt x="19" y="226"/>
                      <a:pt x="19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6"/>
                    </a:cubicBezTo>
                    <a:cubicBezTo>
                      <a:pt x="18" y="226"/>
                      <a:pt x="18" y="226"/>
                      <a:pt x="18" y="227"/>
                    </a:cubicBezTo>
                    <a:cubicBezTo>
                      <a:pt x="18" y="227"/>
                      <a:pt x="18" y="227"/>
                      <a:pt x="18" y="227"/>
                    </a:cubicBezTo>
                    <a:close/>
                    <a:moveTo>
                      <a:pt x="9" y="234"/>
                    </a:move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4"/>
                      <a:pt x="9" y="234"/>
                      <a:pt x="9" y="234"/>
                    </a:cubicBezTo>
                    <a:cubicBezTo>
                      <a:pt x="9" y="235"/>
                      <a:pt x="9" y="235"/>
                      <a:pt x="9" y="235"/>
                    </a:cubicBezTo>
                    <a:cubicBezTo>
                      <a:pt x="9" y="235"/>
                      <a:pt x="9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5"/>
                      <a:pt x="10" y="234"/>
                      <a:pt x="10" y="234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3"/>
                      <a:pt x="10" y="233"/>
                    </a:cubicBezTo>
                    <a:cubicBezTo>
                      <a:pt x="10" y="233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10" y="234"/>
                      <a:pt x="10" y="234"/>
                      <a:pt x="10" y="234"/>
                    </a:cubicBezTo>
                    <a:cubicBezTo>
                      <a:pt x="9" y="234"/>
                      <a:pt x="9" y="234"/>
                      <a:pt x="9" y="234"/>
                    </a:cubicBezTo>
                    <a:close/>
                    <a:moveTo>
                      <a:pt x="10" y="230"/>
                    </a:move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0" y="230"/>
                      <a:pt x="10" y="230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9" y="229"/>
                      <a:pt x="9" y="229"/>
                      <a:pt x="10" y="230"/>
                    </a:cubicBezTo>
                    <a:close/>
                    <a:moveTo>
                      <a:pt x="10" y="229"/>
                    </a:moveTo>
                    <a:cubicBezTo>
                      <a:pt x="10" y="229"/>
                      <a:pt x="11" y="229"/>
                      <a:pt x="11" y="229"/>
                    </a:cubicBezTo>
                    <a:cubicBezTo>
                      <a:pt x="11" y="229"/>
                      <a:pt x="11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4" y="228"/>
                      <a:pt x="13" y="228"/>
                      <a:pt x="13" y="228"/>
                    </a:cubicBezTo>
                    <a:cubicBezTo>
                      <a:pt x="13" y="228"/>
                      <a:pt x="13" y="228"/>
                      <a:pt x="13" y="228"/>
                    </a:cubicBezTo>
                    <a:cubicBezTo>
                      <a:pt x="13" y="228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8"/>
                      <a:pt x="10" y="228"/>
                    </a:cubicBezTo>
                    <a:cubicBezTo>
                      <a:pt x="10" y="228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ubicBezTo>
                      <a:pt x="10" y="229"/>
                      <a:pt x="10" y="229"/>
                      <a:pt x="10" y="229"/>
                    </a:cubicBezTo>
                    <a:close/>
                    <a:moveTo>
                      <a:pt x="13" y="229"/>
                    </a:moveTo>
                    <a:cubicBezTo>
                      <a:pt x="13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2" y="230"/>
                      <a:pt x="12" y="230"/>
                    </a:cubicBezTo>
                    <a:cubicBezTo>
                      <a:pt x="12" y="230"/>
                      <a:pt x="13" y="230"/>
                      <a:pt x="13" y="230"/>
                    </a:cubicBezTo>
                    <a:cubicBezTo>
                      <a:pt x="13" y="229"/>
                      <a:pt x="13" y="229"/>
                      <a:pt x="13" y="229"/>
                    </a:cubicBezTo>
                    <a:close/>
                    <a:moveTo>
                      <a:pt x="15" y="227"/>
                    </a:move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6"/>
                      <a:pt x="15" y="226"/>
                      <a:pt x="15" y="226"/>
                    </a:cubicBezTo>
                    <a:cubicBezTo>
                      <a:pt x="15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8"/>
                      <a:pt x="14" y="228"/>
                      <a:pt x="14" y="228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4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ubicBezTo>
                      <a:pt x="15" y="227"/>
                      <a:pt x="15" y="227"/>
                      <a:pt x="15" y="227"/>
                    </a:cubicBezTo>
                    <a:close/>
                    <a:moveTo>
                      <a:pt x="14" y="230"/>
                    </a:move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29"/>
                    </a:cubicBezTo>
                    <a:cubicBezTo>
                      <a:pt x="14" y="229"/>
                      <a:pt x="14" y="229"/>
                      <a:pt x="14" y="229"/>
                    </a:cubicBezTo>
                    <a:cubicBezTo>
                      <a:pt x="14" y="229"/>
                      <a:pt x="13" y="229"/>
                      <a:pt x="13" y="229"/>
                    </a:cubicBezTo>
                    <a:cubicBezTo>
                      <a:pt x="13" y="229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0"/>
                    </a:cubicBezTo>
                    <a:cubicBezTo>
                      <a:pt x="14" y="230"/>
                      <a:pt x="13" y="230"/>
                      <a:pt x="13" y="230"/>
                    </a:cubicBezTo>
                    <a:cubicBezTo>
                      <a:pt x="13" y="230"/>
                      <a:pt x="13" y="230"/>
                      <a:pt x="13" y="230"/>
                    </a:cubicBezTo>
                    <a:cubicBezTo>
                      <a:pt x="13" y="230"/>
                      <a:pt x="14" y="230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1"/>
                      <a:pt x="14" y="231"/>
                      <a:pt x="14" y="231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ubicBezTo>
                      <a:pt x="14" y="230"/>
                      <a:pt x="14" y="230"/>
                      <a:pt x="14" y="230"/>
                    </a:cubicBezTo>
                    <a:close/>
                    <a:moveTo>
                      <a:pt x="9" y="226"/>
                    </a:move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5"/>
                      <a:pt x="9" y="225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10" y="226"/>
                    </a:cubicBezTo>
                    <a:cubicBezTo>
                      <a:pt x="10" y="226"/>
                      <a:pt x="10" y="226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0" y="227"/>
                      <a:pt x="10" y="227"/>
                      <a:pt x="10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7"/>
                      <a:pt x="11" y="227"/>
                    </a:cubicBezTo>
                    <a:cubicBezTo>
                      <a:pt x="11" y="227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6"/>
                      <a:pt x="11" y="226"/>
                    </a:cubicBezTo>
                    <a:cubicBezTo>
                      <a:pt x="11" y="226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1" y="225"/>
                      <a:pt x="11" y="225"/>
                    </a:cubicBezTo>
                    <a:cubicBezTo>
                      <a:pt x="11" y="225"/>
                      <a:pt x="10" y="225"/>
                      <a:pt x="10" y="225"/>
                    </a:cubicBezTo>
                    <a:cubicBezTo>
                      <a:pt x="10" y="225"/>
                      <a:pt x="10" y="224"/>
                      <a:pt x="10" y="224"/>
                    </a:cubicBezTo>
                    <a:cubicBezTo>
                      <a:pt x="10" y="224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5"/>
                    </a:cubicBezTo>
                    <a:cubicBezTo>
                      <a:pt x="10" y="225"/>
                      <a:pt x="10" y="225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10" y="226"/>
                      <a:pt x="10" y="226"/>
                    </a:cubicBezTo>
                    <a:cubicBezTo>
                      <a:pt x="10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ubicBezTo>
                      <a:pt x="9" y="226"/>
                      <a:pt x="9" y="226"/>
                      <a:pt x="9" y="226"/>
                    </a:cubicBezTo>
                    <a:close/>
                    <a:moveTo>
                      <a:pt x="12" y="226"/>
                    </a:move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7"/>
                      <a:pt x="13" y="227"/>
                      <a:pt x="13" y="227"/>
                    </a:cubicBezTo>
                    <a:cubicBezTo>
                      <a:pt x="13" y="227"/>
                      <a:pt x="13" y="227"/>
                      <a:pt x="13" y="227"/>
                    </a:cubicBezTo>
                    <a:cubicBezTo>
                      <a:pt x="13" y="226"/>
                      <a:pt x="13" y="226"/>
                      <a:pt x="13" y="226"/>
                    </a:cubicBezTo>
                    <a:cubicBezTo>
                      <a:pt x="13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lose/>
                    <a:moveTo>
                      <a:pt x="12" y="223"/>
                    </a:move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2" y="225"/>
                      <a:pt x="12" y="225"/>
                    </a:cubicBezTo>
                    <a:cubicBezTo>
                      <a:pt x="12" y="225"/>
                      <a:pt x="13" y="225"/>
                      <a:pt x="13" y="225"/>
                    </a:cubicBezTo>
                    <a:cubicBezTo>
                      <a:pt x="13" y="225"/>
                      <a:pt x="13" y="226"/>
                      <a:pt x="13" y="226"/>
                    </a:cubicBezTo>
                    <a:cubicBezTo>
                      <a:pt x="13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4" y="226"/>
                      <a:pt x="14" y="226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3" y="225"/>
                      <a:pt x="13" y="225"/>
                    </a:cubicBezTo>
                    <a:cubicBezTo>
                      <a:pt x="13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5"/>
                      <a:pt x="14" y="225"/>
                      <a:pt x="14" y="225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4" y="224"/>
                      <a:pt x="14" y="224"/>
                      <a:pt x="14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3" y="224"/>
                      <a:pt x="13" y="223"/>
                      <a:pt x="13" y="223"/>
                    </a:cubicBezTo>
                    <a:cubicBezTo>
                      <a:pt x="13" y="223"/>
                      <a:pt x="14" y="223"/>
                      <a:pt x="14" y="223"/>
                    </a:cubicBezTo>
                    <a:cubicBezTo>
                      <a:pt x="14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2"/>
                    </a:cubicBezTo>
                    <a:cubicBezTo>
                      <a:pt x="13" y="222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3" y="223"/>
                    </a:cubicBezTo>
                    <a:cubicBezTo>
                      <a:pt x="13" y="223"/>
                      <a:pt x="13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lose/>
                    <a:moveTo>
                      <a:pt x="12" y="220"/>
                    </a:move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ubicBezTo>
                      <a:pt x="12" y="221"/>
                      <a:pt x="12" y="220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3" y="221"/>
                      <a:pt x="13" y="221"/>
                      <a:pt x="13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4" y="220"/>
                      <a:pt x="14" y="220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4" y="219"/>
                      <a:pt x="14" y="219"/>
                      <a:pt x="14" y="219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20"/>
                      <a:pt x="13" y="220"/>
                      <a:pt x="13" y="220"/>
                    </a:cubicBezTo>
                    <a:cubicBezTo>
                      <a:pt x="13" y="219"/>
                      <a:pt x="13" y="219"/>
                      <a:pt x="13" y="219"/>
                    </a:cubicBezTo>
                    <a:cubicBezTo>
                      <a:pt x="13" y="219"/>
                      <a:pt x="12" y="219"/>
                      <a:pt x="12" y="219"/>
                    </a:cubicBezTo>
                    <a:cubicBezTo>
                      <a:pt x="12" y="219"/>
                      <a:pt x="12" y="219"/>
                      <a:pt x="12" y="219"/>
                    </a:cubicBezTo>
                    <a:cubicBezTo>
                      <a:pt x="12" y="219"/>
                      <a:pt x="12" y="220"/>
                      <a:pt x="12" y="220"/>
                    </a:cubicBezTo>
                    <a:cubicBezTo>
                      <a:pt x="12" y="220"/>
                      <a:pt x="12" y="220"/>
                      <a:pt x="12" y="220"/>
                    </a:cubicBezTo>
                    <a:close/>
                    <a:moveTo>
                      <a:pt x="15" y="222"/>
                    </a:move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5" y="221"/>
                      <a:pt x="15" y="221"/>
                      <a:pt x="14" y="221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5" y="222"/>
                      <a:pt x="15" y="222"/>
                      <a:pt x="15" y="222"/>
                    </a:cubicBezTo>
                    <a:cubicBezTo>
                      <a:pt x="15" y="222"/>
                      <a:pt x="15" y="222"/>
                      <a:pt x="15" y="222"/>
                    </a:cubicBezTo>
                    <a:close/>
                    <a:moveTo>
                      <a:pt x="27" y="338"/>
                    </a:move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7"/>
                    </a:cubicBezTo>
                    <a:cubicBezTo>
                      <a:pt x="27" y="337"/>
                      <a:pt x="27" y="337"/>
                      <a:pt x="27" y="337"/>
                    </a:cubicBezTo>
                    <a:cubicBezTo>
                      <a:pt x="27" y="337"/>
                      <a:pt x="27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6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ubicBezTo>
                      <a:pt x="27" y="338"/>
                      <a:pt x="27" y="338"/>
                      <a:pt x="27" y="338"/>
                    </a:cubicBezTo>
                    <a:close/>
                    <a:moveTo>
                      <a:pt x="57" y="352"/>
                    </a:move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2"/>
                      <a:pt x="57" y="352"/>
                    </a:cubicBezTo>
                    <a:cubicBezTo>
                      <a:pt x="57" y="352"/>
                      <a:pt x="57" y="353"/>
                      <a:pt x="58" y="353"/>
                    </a:cubicBezTo>
                    <a:cubicBezTo>
                      <a:pt x="58" y="353"/>
                      <a:pt x="58" y="353"/>
                      <a:pt x="58" y="353"/>
                    </a:cubicBezTo>
                    <a:cubicBezTo>
                      <a:pt x="58" y="353"/>
                      <a:pt x="58" y="353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8" y="352"/>
                      <a:pt x="58" y="352"/>
                      <a:pt x="58" y="352"/>
                    </a:cubicBezTo>
                    <a:cubicBezTo>
                      <a:pt x="57" y="352"/>
                      <a:pt x="57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5" y="352"/>
                    </a:cubicBezTo>
                    <a:cubicBezTo>
                      <a:pt x="55" y="352"/>
                      <a:pt x="55" y="352"/>
                      <a:pt x="55" y="352"/>
                    </a:cubicBezTo>
                    <a:cubicBezTo>
                      <a:pt x="55" y="352"/>
                      <a:pt x="56" y="352"/>
                      <a:pt x="56" y="352"/>
                    </a:cubicBezTo>
                    <a:cubicBezTo>
                      <a:pt x="56" y="352"/>
                      <a:pt x="56" y="353"/>
                      <a:pt x="56" y="353"/>
                    </a:cubicBezTo>
                    <a:cubicBezTo>
                      <a:pt x="56" y="353"/>
                      <a:pt x="56" y="353"/>
                      <a:pt x="56" y="353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6" y="352"/>
                      <a:pt x="56" y="352"/>
                    </a:cubicBezTo>
                    <a:cubicBezTo>
                      <a:pt x="56" y="352"/>
                      <a:pt x="57" y="352"/>
                      <a:pt x="57" y="352"/>
                    </a:cubicBezTo>
                    <a:close/>
                    <a:moveTo>
                      <a:pt x="57" y="349"/>
                    </a:move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8" y="349"/>
                      <a:pt x="58" y="348"/>
                    </a:cubicBezTo>
                    <a:cubicBezTo>
                      <a:pt x="58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8"/>
                      <a:pt x="57" y="348"/>
                    </a:cubicBezTo>
                    <a:cubicBezTo>
                      <a:pt x="57" y="348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ubicBezTo>
                      <a:pt x="57" y="349"/>
                      <a:pt x="57" y="349"/>
                      <a:pt x="57" y="349"/>
                    </a:cubicBezTo>
                    <a:close/>
                    <a:moveTo>
                      <a:pt x="60" y="351"/>
                    </a:move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60" y="350"/>
                      <a:pt x="60" y="350"/>
                    </a:cubicBezTo>
                    <a:cubicBezTo>
                      <a:pt x="60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8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49"/>
                      <a:pt x="59" y="349"/>
                    </a:cubicBezTo>
                    <a:cubicBezTo>
                      <a:pt x="59" y="349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8" y="350"/>
                      <a:pt x="59" y="350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59" y="351"/>
                    </a:cubicBezTo>
                    <a:cubicBezTo>
                      <a:pt x="59" y="351"/>
                      <a:pt x="59" y="351"/>
                      <a:pt x="60" y="351"/>
                    </a:cubicBezTo>
                    <a:close/>
                    <a:moveTo>
                      <a:pt x="60" y="352"/>
                    </a:move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59" y="352"/>
                      <a:pt x="59" y="352"/>
                    </a:cubicBezTo>
                    <a:cubicBezTo>
                      <a:pt x="59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ubicBezTo>
                      <a:pt x="61" y="352"/>
                      <a:pt x="60" y="352"/>
                      <a:pt x="60" y="352"/>
                    </a:cubicBezTo>
                    <a:cubicBezTo>
                      <a:pt x="60" y="352"/>
                      <a:pt x="60" y="352"/>
                      <a:pt x="60" y="352"/>
                    </a:cubicBezTo>
                    <a:close/>
                    <a:moveTo>
                      <a:pt x="4" y="229"/>
                    </a:moveTo>
                    <a:cubicBezTo>
                      <a:pt x="4" y="229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30"/>
                      <a:pt x="5" y="230"/>
                      <a:pt x="5" y="230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5" y="229"/>
                      <a:pt x="5" y="229"/>
                      <a:pt x="5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lose/>
                    <a:moveTo>
                      <a:pt x="7" y="228"/>
                    </a:move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8"/>
                    </a:cubicBezTo>
                    <a:close/>
                    <a:moveTo>
                      <a:pt x="7" y="218"/>
                    </a:move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7" y="218"/>
                      <a:pt x="7" y="218"/>
                      <a:pt x="7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17"/>
                      <a:pt x="8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7" y="217"/>
                      <a:pt x="7" y="217"/>
                      <a:pt x="7" y="2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6" name="Freeform 689">
                <a:extLst>
                  <a:ext uri="{FF2B5EF4-FFF2-40B4-BE49-F238E27FC236}">
                    <a16:creationId xmlns="" xmlns:a16="http://schemas.microsoft.com/office/drawing/2014/main" id="{82522273-03E1-5A49-9B71-F33FA16A7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463" y="4826000"/>
                <a:ext cx="171450" cy="187325"/>
              </a:xfrm>
              <a:custGeom>
                <a:avLst/>
                <a:gdLst>
                  <a:gd name="T0" fmla="*/ 6 w 41"/>
                  <a:gd name="T1" fmla="*/ 38 h 45"/>
                  <a:gd name="T2" fmla="*/ 4 w 41"/>
                  <a:gd name="T3" fmla="*/ 39 h 45"/>
                  <a:gd name="T4" fmla="*/ 5 w 41"/>
                  <a:gd name="T5" fmla="*/ 40 h 45"/>
                  <a:gd name="T6" fmla="*/ 4 w 41"/>
                  <a:gd name="T7" fmla="*/ 41 h 45"/>
                  <a:gd name="T8" fmla="*/ 6 w 41"/>
                  <a:gd name="T9" fmla="*/ 40 h 45"/>
                  <a:gd name="T10" fmla="*/ 9 w 41"/>
                  <a:gd name="T11" fmla="*/ 41 h 45"/>
                  <a:gd name="T12" fmla="*/ 11 w 41"/>
                  <a:gd name="T13" fmla="*/ 43 h 45"/>
                  <a:gd name="T14" fmla="*/ 13 w 41"/>
                  <a:gd name="T15" fmla="*/ 45 h 45"/>
                  <a:gd name="T16" fmla="*/ 14 w 41"/>
                  <a:gd name="T17" fmla="*/ 45 h 45"/>
                  <a:gd name="T18" fmla="*/ 16 w 41"/>
                  <a:gd name="T19" fmla="*/ 43 h 45"/>
                  <a:gd name="T20" fmla="*/ 17 w 41"/>
                  <a:gd name="T21" fmla="*/ 40 h 45"/>
                  <a:gd name="T22" fmla="*/ 17 w 41"/>
                  <a:gd name="T23" fmla="*/ 38 h 45"/>
                  <a:gd name="T24" fmla="*/ 18 w 41"/>
                  <a:gd name="T25" fmla="*/ 35 h 45"/>
                  <a:gd name="T26" fmla="*/ 20 w 41"/>
                  <a:gd name="T27" fmla="*/ 34 h 45"/>
                  <a:gd name="T28" fmla="*/ 20 w 41"/>
                  <a:gd name="T29" fmla="*/ 33 h 45"/>
                  <a:gd name="T30" fmla="*/ 31 w 41"/>
                  <a:gd name="T31" fmla="*/ 28 h 45"/>
                  <a:gd name="T32" fmla="*/ 40 w 41"/>
                  <a:gd name="T33" fmla="*/ 16 h 45"/>
                  <a:gd name="T34" fmla="*/ 41 w 41"/>
                  <a:gd name="T35" fmla="*/ 16 h 45"/>
                  <a:gd name="T36" fmla="*/ 40 w 41"/>
                  <a:gd name="T37" fmla="*/ 13 h 45"/>
                  <a:gd name="T38" fmla="*/ 38 w 41"/>
                  <a:gd name="T39" fmla="*/ 11 h 45"/>
                  <a:gd name="T40" fmla="*/ 40 w 41"/>
                  <a:gd name="T41" fmla="*/ 11 h 45"/>
                  <a:gd name="T42" fmla="*/ 36 w 41"/>
                  <a:gd name="T43" fmla="*/ 9 h 45"/>
                  <a:gd name="T44" fmla="*/ 32 w 41"/>
                  <a:gd name="T45" fmla="*/ 7 h 45"/>
                  <a:gd name="T46" fmla="*/ 30 w 41"/>
                  <a:gd name="T47" fmla="*/ 8 h 45"/>
                  <a:gd name="T48" fmla="*/ 25 w 41"/>
                  <a:gd name="T49" fmla="*/ 7 h 45"/>
                  <a:gd name="T50" fmla="*/ 24 w 41"/>
                  <a:gd name="T51" fmla="*/ 5 h 45"/>
                  <a:gd name="T52" fmla="*/ 21 w 41"/>
                  <a:gd name="T53" fmla="*/ 4 h 45"/>
                  <a:gd name="T54" fmla="*/ 19 w 41"/>
                  <a:gd name="T55" fmla="*/ 2 h 45"/>
                  <a:gd name="T56" fmla="*/ 16 w 41"/>
                  <a:gd name="T57" fmla="*/ 0 h 45"/>
                  <a:gd name="T58" fmla="*/ 14 w 41"/>
                  <a:gd name="T59" fmla="*/ 2 h 45"/>
                  <a:gd name="T60" fmla="*/ 11 w 41"/>
                  <a:gd name="T61" fmla="*/ 2 h 45"/>
                  <a:gd name="T62" fmla="*/ 8 w 41"/>
                  <a:gd name="T63" fmla="*/ 4 h 45"/>
                  <a:gd name="T64" fmla="*/ 7 w 41"/>
                  <a:gd name="T65" fmla="*/ 5 h 45"/>
                  <a:gd name="T66" fmla="*/ 7 w 41"/>
                  <a:gd name="T67" fmla="*/ 7 h 45"/>
                  <a:gd name="T68" fmla="*/ 7 w 41"/>
                  <a:gd name="T69" fmla="*/ 8 h 45"/>
                  <a:gd name="T70" fmla="*/ 4 w 41"/>
                  <a:gd name="T71" fmla="*/ 12 h 45"/>
                  <a:gd name="T72" fmla="*/ 4 w 41"/>
                  <a:gd name="T73" fmla="*/ 15 h 45"/>
                  <a:gd name="T74" fmla="*/ 3 w 41"/>
                  <a:gd name="T75" fmla="*/ 17 h 45"/>
                  <a:gd name="T76" fmla="*/ 1 w 41"/>
                  <a:gd name="T77" fmla="*/ 17 h 45"/>
                  <a:gd name="T78" fmla="*/ 2 w 41"/>
                  <a:gd name="T79" fmla="*/ 19 h 45"/>
                  <a:gd name="T80" fmla="*/ 2 w 41"/>
                  <a:gd name="T81" fmla="*/ 22 h 45"/>
                  <a:gd name="T82" fmla="*/ 1 w 41"/>
                  <a:gd name="T83" fmla="*/ 25 h 45"/>
                  <a:gd name="T84" fmla="*/ 1 w 41"/>
                  <a:gd name="T85" fmla="*/ 27 h 45"/>
                  <a:gd name="T86" fmla="*/ 4 w 41"/>
                  <a:gd name="T87" fmla="*/ 29 h 45"/>
                  <a:gd name="T88" fmla="*/ 6 w 41"/>
                  <a:gd name="T89" fmla="*/ 28 h 45"/>
                  <a:gd name="T90" fmla="*/ 8 w 41"/>
                  <a:gd name="T91" fmla="*/ 26 h 45"/>
                  <a:gd name="T92" fmla="*/ 7 w 41"/>
                  <a:gd name="T93" fmla="*/ 28 h 45"/>
                  <a:gd name="T94" fmla="*/ 7 w 41"/>
                  <a:gd name="T95" fmla="*/ 29 h 45"/>
                  <a:gd name="T96" fmla="*/ 8 w 41"/>
                  <a:gd name="T97" fmla="*/ 27 h 45"/>
                  <a:gd name="T98" fmla="*/ 9 w 41"/>
                  <a:gd name="T99" fmla="*/ 25 h 45"/>
                  <a:gd name="T100" fmla="*/ 10 w 41"/>
                  <a:gd name="T101" fmla="*/ 23 h 45"/>
                  <a:gd name="T102" fmla="*/ 9 w 41"/>
                  <a:gd name="T103" fmla="*/ 25 h 45"/>
                  <a:gd name="T104" fmla="*/ 9 w 41"/>
                  <a:gd name="T105" fmla="*/ 28 h 45"/>
                  <a:gd name="T106" fmla="*/ 8 w 41"/>
                  <a:gd name="T107" fmla="*/ 31 h 45"/>
                  <a:gd name="T108" fmla="*/ 7 w 41"/>
                  <a:gd name="T109" fmla="*/ 33 h 45"/>
                  <a:gd name="T110" fmla="*/ 6 w 41"/>
                  <a:gd name="T111" fmla="*/ 34 h 45"/>
                  <a:gd name="T112" fmla="*/ 5 w 41"/>
                  <a:gd name="T113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" h="45">
                    <a:moveTo>
                      <a:pt x="6" y="36"/>
                    </a:moveTo>
                    <a:cubicBezTo>
                      <a:pt x="6" y="37"/>
                      <a:pt x="6" y="37"/>
                      <a:pt x="6" y="37"/>
                    </a:cubicBezTo>
                    <a:cubicBezTo>
                      <a:pt x="6" y="37"/>
                      <a:pt x="6" y="38"/>
                      <a:pt x="6" y="38"/>
                    </a:cubicBezTo>
                    <a:cubicBezTo>
                      <a:pt x="6" y="38"/>
                      <a:pt x="5" y="38"/>
                      <a:pt x="5" y="38"/>
                    </a:cubicBezTo>
                    <a:cubicBezTo>
                      <a:pt x="5" y="38"/>
                      <a:pt x="4" y="38"/>
                      <a:pt x="4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6" y="40"/>
                      <a:pt x="6" y="40"/>
                    </a:cubicBezTo>
                    <a:cubicBezTo>
                      <a:pt x="6" y="40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8" y="41"/>
                      <a:pt x="9" y="41"/>
                      <a:pt x="9" y="41"/>
                    </a:cubicBezTo>
                    <a:cubicBezTo>
                      <a:pt x="9" y="41"/>
                      <a:pt x="10" y="41"/>
                      <a:pt x="10" y="41"/>
                    </a:cubicBezTo>
                    <a:cubicBezTo>
                      <a:pt x="10" y="42"/>
                      <a:pt x="11" y="42"/>
                      <a:pt x="11" y="42"/>
                    </a:cubicBezTo>
                    <a:cubicBezTo>
                      <a:pt x="11" y="42"/>
                      <a:pt x="11" y="43"/>
                      <a:pt x="11" y="43"/>
                    </a:cubicBezTo>
                    <a:cubicBezTo>
                      <a:pt x="11" y="43"/>
                      <a:pt x="11" y="44"/>
                      <a:pt x="11" y="44"/>
                    </a:cubicBezTo>
                    <a:cubicBezTo>
                      <a:pt x="11" y="44"/>
                      <a:pt x="12" y="45"/>
                      <a:pt x="12" y="45"/>
                    </a:cubicBezTo>
                    <a:cubicBezTo>
                      <a:pt x="12" y="45"/>
                      <a:pt x="13" y="45"/>
                      <a:pt x="13" y="45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5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2"/>
                      <a:pt x="17" y="42"/>
                    </a:cubicBezTo>
                    <a:cubicBezTo>
                      <a:pt x="17" y="42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7" y="40"/>
                    </a:cubicBezTo>
                    <a:cubicBezTo>
                      <a:pt x="17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7" y="39"/>
                    </a:cubicBezTo>
                    <a:cubicBezTo>
                      <a:pt x="17" y="39"/>
                      <a:pt x="17" y="38"/>
                      <a:pt x="17" y="38"/>
                    </a:cubicBezTo>
                    <a:cubicBezTo>
                      <a:pt x="17" y="38"/>
                      <a:pt x="18" y="37"/>
                      <a:pt x="18" y="37"/>
                    </a:cubicBezTo>
                    <a:cubicBezTo>
                      <a:pt x="18" y="37"/>
                      <a:pt x="18" y="37"/>
                      <a:pt x="18" y="36"/>
                    </a:cubicBezTo>
                    <a:cubicBezTo>
                      <a:pt x="18" y="36"/>
                      <a:pt x="18" y="35"/>
                      <a:pt x="18" y="35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20" y="34"/>
                      <a:pt x="20" y="34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7"/>
                      <a:pt x="40" y="17"/>
                    </a:cubicBezTo>
                    <a:cubicBezTo>
                      <a:pt x="40" y="17"/>
                      <a:pt x="41" y="17"/>
                      <a:pt x="41" y="17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0" y="13"/>
                      <a:pt x="40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39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38" y="10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0"/>
                      <a:pt x="36" y="9"/>
                      <a:pt x="36" y="9"/>
                    </a:cubicBezTo>
                    <a:cubicBezTo>
                      <a:pt x="36" y="8"/>
                      <a:pt x="34" y="7"/>
                      <a:pt x="34" y="7"/>
                    </a:cubicBezTo>
                    <a:cubicBezTo>
                      <a:pt x="34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2" y="8"/>
                      <a:pt x="32" y="8"/>
                    </a:cubicBezTo>
                    <a:cubicBezTo>
                      <a:pt x="32" y="8"/>
                      <a:pt x="31" y="8"/>
                      <a:pt x="31" y="8"/>
                    </a:cubicBezTo>
                    <a:cubicBezTo>
                      <a:pt x="31" y="8"/>
                      <a:pt x="30" y="8"/>
                      <a:pt x="30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3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3"/>
                    </a:cubicBezTo>
                    <a:cubicBezTo>
                      <a:pt x="20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1"/>
                    </a:cubicBezTo>
                    <a:cubicBezTo>
                      <a:pt x="17" y="1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6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5" y="11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6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6"/>
                      <a:pt x="1" y="27"/>
                      <a:pt x="1" y="27"/>
                    </a:cubicBezTo>
                    <a:cubicBezTo>
                      <a:pt x="1" y="27"/>
                      <a:pt x="2" y="27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9"/>
                      <a:pt x="7" y="29"/>
                    </a:cubicBezTo>
                    <a:cubicBezTo>
                      <a:pt x="7" y="29"/>
                      <a:pt x="8" y="29"/>
                      <a:pt x="8" y="29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8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4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8"/>
                      <a:pt x="9" y="28"/>
                    </a:cubicBezTo>
                    <a:cubicBezTo>
                      <a:pt x="9" y="28"/>
                      <a:pt x="9" y="29"/>
                      <a:pt x="9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8" y="31"/>
                      <a:pt x="8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8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6" y="34"/>
                      <a:pt x="5" y="34"/>
                      <a:pt x="5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5" y="34"/>
                    </a:cubicBezTo>
                    <a:cubicBezTo>
                      <a:pt x="6" y="36"/>
                      <a:pt x="6" y="36"/>
                      <a:pt x="6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7" name="Freeform 691">
                <a:extLst>
                  <a:ext uri="{FF2B5EF4-FFF2-40B4-BE49-F238E27FC236}">
                    <a16:creationId xmlns="" xmlns:a16="http://schemas.microsoft.com/office/drawing/2014/main" id="{33A47195-FDA5-E241-9C9E-1E29F3CB32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251" y="4713288"/>
                <a:ext cx="1152525" cy="1208088"/>
              </a:xfrm>
              <a:custGeom>
                <a:avLst/>
                <a:gdLst>
                  <a:gd name="T0" fmla="*/ 266 w 277"/>
                  <a:gd name="T1" fmla="*/ 110 h 290"/>
                  <a:gd name="T2" fmla="*/ 251 w 277"/>
                  <a:gd name="T3" fmla="*/ 129 h 290"/>
                  <a:gd name="T4" fmla="*/ 248 w 277"/>
                  <a:gd name="T5" fmla="*/ 136 h 290"/>
                  <a:gd name="T6" fmla="*/ 246 w 277"/>
                  <a:gd name="T7" fmla="*/ 158 h 290"/>
                  <a:gd name="T8" fmla="*/ 239 w 277"/>
                  <a:gd name="T9" fmla="*/ 180 h 290"/>
                  <a:gd name="T10" fmla="*/ 219 w 277"/>
                  <a:gd name="T11" fmla="*/ 204 h 290"/>
                  <a:gd name="T12" fmla="*/ 202 w 277"/>
                  <a:gd name="T13" fmla="*/ 210 h 290"/>
                  <a:gd name="T14" fmla="*/ 180 w 277"/>
                  <a:gd name="T15" fmla="*/ 223 h 290"/>
                  <a:gd name="T16" fmla="*/ 181 w 277"/>
                  <a:gd name="T17" fmla="*/ 238 h 290"/>
                  <a:gd name="T18" fmla="*/ 172 w 277"/>
                  <a:gd name="T19" fmla="*/ 254 h 290"/>
                  <a:gd name="T20" fmla="*/ 157 w 277"/>
                  <a:gd name="T21" fmla="*/ 274 h 290"/>
                  <a:gd name="T22" fmla="*/ 162 w 277"/>
                  <a:gd name="T23" fmla="*/ 261 h 290"/>
                  <a:gd name="T24" fmla="*/ 154 w 277"/>
                  <a:gd name="T25" fmla="*/ 276 h 290"/>
                  <a:gd name="T26" fmla="*/ 136 w 277"/>
                  <a:gd name="T27" fmla="*/ 271 h 290"/>
                  <a:gd name="T28" fmla="*/ 118 w 277"/>
                  <a:gd name="T29" fmla="*/ 258 h 290"/>
                  <a:gd name="T30" fmla="*/ 134 w 277"/>
                  <a:gd name="T31" fmla="*/ 241 h 290"/>
                  <a:gd name="T32" fmla="*/ 143 w 277"/>
                  <a:gd name="T33" fmla="*/ 231 h 290"/>
                  <a:gd name="T34" fmla="*/ 139 w 277"/>
                  <a:gd name="T35" fmla="*/ 213 h 290"/>
                  <a:gd name="T36" fmla="*/ 123 w 277"/>
                  <a:gd name="T37" fmla="*/ 198 h 290"/>
                  <a:gd name="T38" fmla="*/ 114 w 277"/>
                  <a:gd name="T39" fmla="*/ 187 h 290"/>
                  <a:gd name="T40" fmla="*/ 110 w 277"/>
                  <a:gd name="T41" fmla="*/ 157 h 290"/>
                  <a:gd name="T42" fmla="*/ 89 w 277"/>
                  <a:gd name="T43" fmla="*/ 133 h 290"/>
                  <a:gd name="T44" fmla="*/ 68 w 277"/>
                  <a:gd name="T45" fmla="*/ 125 h 290"/>
                  <a:gd name="T46" fmla="*/ 61 w 277"/>
                  <a:gd name="T47" fmla="*/ 106 h 290"/>
                  <a:gd name="T48" fmla="*/ 37 w 277"/>
                  <a:gd name="T49" fmla="*/ 116 h 290"/>
                  <a:gd name="T50" fmla="*/ 6 w 277"/>
                  <a:gd name="T51" fmla="*/ 104 h 290"/>
                  <a:gd name="T52" fmla="*/ 6 w 277"/>
                  <a:gd name="T53" fmla="*/ 81 h 290"/>
                  <a:gd name="T54" fmla="*/ 26 w 277"/>
                  <a:gd name="T55" fmla="*/ 66 h 290"/>
                  <a:gd name="T56" fmla="*/ 32 w 277"/>
                  <a:gd name="T57" fmla="*/ 32 h 290"/>
                  <a:gd name="T58" fmla="*/ 42 w 277"/>
                  <a:gd name="T59" fmla="*/ 24 h 290"/>
                  <a:gd name="T60" fmla="*/ 60 w 277"/>
                  <a:gd name="T61" fmla="*/ 30 h 290"/>
                  <a:gd name="T62" fmla="*/ 74 w 277"/>
                  <a:gd name="T63" fmla="*/ 22 h 290"/>
                  <a:gd name="T64" fmla="*/ 74 w 277"/>
                  <a:gd name="T65" fmla="*/ 10 h 290"/>
                  <a:gd name="T66" fmla="*/ 89 w 277"/>
                  <a:gd name="T67" fmla="*/ 6 h 290"/>
                  <a:gd name="T68" fmla="*/ 102 w 277"/>
                  <a:gd name="T69" fmla="*/ 8 h 290"/>
                  <a:gd name="T70" fmla="*/ 112 w 277"/>
                  <a:gd name="T71" fmla="*/ 26 h 290"/>
                  <a:gd name="T72" fmla="*/ 134 w 277"/>
                  <a:gd name="T73" fmla="*/ 19 h 290"/>
                  <a:gd name="T74" fmla="*/ 159 w 277"/>
                  <a:gd name="T75" fmla="*/ 7 h 290"/>
                  <a:gd name="T76" fmla="*/ 170 w 277"/>
                  <a:gd name="T77" fmla="*/ 30 h 290"/>
                  <a:gd name="T78" fmla="*/ 159 w 277"/>
                  <a:gd name="T79" fmla="*/ 42 h 290"/>
                  <a:gd name="T80" fmla="*/ 139 w 277"/>
                  <a:gd name="T81" fmla="*/ 53 h 290"/>
                  <a:gd name="T82" fmla="*/ 126 w 277"/>
                  <a:gd name="T83" fmla="*/ 52 h 290"/>
                  <a:gd name="T84" fmla="*/ 122 w 277"/>
                  <a:gd name="T85" fmla="*/ 56 h 290"/>
                  <a:gd name="T86" fmla="*/ 134 w 277"/>
                  <a:gd name="T87" fmla="*/ 54 h 290"/>
                  <a:gd name="T88" fmla="*/ 144 w 277"/>
                  <a:gd name="T89" fmla="*/ 52 h 290"/>
                  <a:gd name="T90" fmla="*/ 156 w 277"/>
                  <a:gd name="T91" fmla="*/ 57 h 290"/>
                  <a:gd name="T92" fmla="*/ 163 w 277"/>
                  <a:gd name="T93" fmla="*/ 43 h 290"/>
                  <a:gd name="T94" fmla="*/ 179 w 277"/>
                  <a:gd name="T95" fmla="*/ 45 h 290"/>
                  <a:gd name="T96" fmla="*/ 173 w 277"/>
                  <a:gd name="T97" fmla="*/ 50 h 290"/>
                  <a:gd name="T98" fmla="*/ 179 w 277"/>
                  <a:gd name="T99" fmla="*/ 47 h 290"/>
                  <a:gd name="T100" fmla="*/ 184 w 277"/>
                  <a:gd name="T101" fmla="*/ 42 h 290"/>
                  <a:gd name="T102" fmla="*/ 191 w 277"/>
                  <a:gd name="T103" fmla="*/ 43 h 290"/>
                  <a:gd name="T104" fmla="*/ 203 w 277"/>
                  <a:gd name="T105" fmla="*/ 47 h 290"/>
                  <a:gd name="T106" fmla="*/ 209 w 277"/>
                  <a:gd name="T107" fmla="*/ 53 h 290"/>
                  <a:gd name="T108" fmla="*/ 211 w 277"/>
                  <a:gd name="T109" fmla="*/ 55 h 290"/>
                  <a:gd name="T110" fmla="*/ 222 w 277"/>
                  <a:gd name="T111" fmla="*/ 56 h 290"/>
                  <a:gd name="T112" fmla="*/ 251 w 277"/>
                  <a:gd name="T113" fmla="*/ 63 h 290"/>
                  <a:gd name="T114" fmla="*/ 276 w 277"/>
                  <a:gd name="T115" fmla="*/ 86 h 290"/>
                  <a:gd name="T116" fmla="*/ 169 w 277"/>
                  <a:gd name="T117" fmla="*/ 35 h 290"/>
                  <a:gd name="T118" fmla="*/ 173 w 277"/>
                  <a:gd name="T119" fmla="*/ 35 h 290"/>
                  <a:gd name="T120" fmla="*/ 163 w 277"/>
                  <a:gd name="T121" fmla="*/ 40 h 290"/>
                  <a:gd name="T122" fmla="*/ 166 w 277"/>
                  <a:gd name="T123" fmla="*/ 35 h 290"/>
                  <a:gd name="T124" fmla="*/ 167 w 277"/>
                  <a:gd name="T125" fmla="*/ 2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7" h="290">
                    <a:moveTo>
                      <a:pt x="277" y="90"/>
                    </a:moveTo>
                    <a:cubicBezTo>
                      <a:pt x="277" y="90"/>
                      <a:pt x="277" y="90"/>
                      <a:pt x="277" y="90"/>
                    </a:cubicBezTo>
                    <a:cubicBezTo>
                      <a:pt x="277" y="90"/>
                      <a:pt x="277" y="90"/>
                      <a:pt x="277" y="91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2"/>
                      <a:pt x="277" y="92"/>
                    </a:cubicBezTo>
                    <a:cubicBezTo>
                      <a:pt x="277" y="92"/>
                      <a:pt x="277" y="93"/>
                      <a:pt x="277" y="93"/>
                    </a:cubicBezTo>
                    <a:cubicBezTo>
                      <a:pt x="277" y="93"/>
                      <a:pt x="277" y="94"/>
                      <a:pt x="277" y="94"/>
                    </a:cubicBezTo>
                    <a:cubicBezTo>
                      <a:pt x="276" y="94"/>
                      <a:pt x="276" y="94"/>
                      <a:pt x="276" y="94"/>
                    </a:cubicBezTo>
                    <a:cubicBezTo>
                      <a:pt x="276" y="95"/>
                      <a:pt x="276" y="95"/>
                      <a:pt x="276" y="95"/>
                    </a:cubicBezTo>
                    <a:cubicBezTo>
                      <a:pt x="276" y="96"/>
                      <a:pt x="276" y="96"/>
                      <a:pt x="276" y="96"/>
                    </a:cubicBezTo>
                    <a:cubicBezTo>
                      <a:pt x="276" y="96"/>
                      <a:pt x="276" y="97"/>
                      <a:pt x="276" y="97"/>
                    </a:cubicBezTo>
                    <a:cubicBezTo>
                      <a:pt x="275" y="97"/>
                      <a:pt x="275" y="98"/>
                      <a:pt x="275" y="98"/>
                    </a:cubicBezTo>
                    <a:cubicBezTo>
                      <a:pt x="275" y="98"/>
                      <a:pt x="275" y="99"/>
                      <a:pt x="275" y="99"/>
                    </a:cubicBezTo>
                    <a:cubicBezTo>
                      <a:pt x="275" y="99"/>
                      <a:pt x="275" y="100"/>
                      <a:pt x="274" y="100"/>
                    </a:cubicBezTo>
                    <a:cubicBezTo>
                      <a:pt x="274" y="100"/>
                      <a:pt x="274" y="101"/>
                      <a:pt x="274" y="101"/>
                    </a:cubicBezTo>
                    <a:cubicBezTo>
                      <a:pt x="274" y="101"/>
                      <a:pt x="274" y="102"/>
                      <a:pt x="273" y="102"/>
                    </a:cubicBezTo>
                    <a:cubicBezTo>
                      <a:pt x="273" y="102"/>
                      <a:pt x="273" y="103"/>
                      <a:pt x="273" y="103"/>
                    </a:cubicBezTo>
                    <a:cubicBezTo>
                      <a:pt x="273" y="103"/>
                      <a:pt x="272" y="103"/>
                      <a:pt x="272" y="103"/>
                    </a:cubicBezTo>
                    <a:cubicBezTo>
                      <a:pt x="272" y="103"/>
                      <a:pt x="272" y="104"/>
                      <a:pt x="272" y="104"/>
                    </a:cubicBezTo>
                    <a:cubicBezTo>
                      <a:pt x="272" y="104"/>
                      <a:pt x="271" y="104"/>
                      <a:pt x="271" y="105"/>
                    </a:cubicBezTo>
                    <a:cubicBezTo>
                      <a:pt x="271" y="105"/>
                      <a:pt x="271" y="106"/>
                      <a:pt x="271" y="106"/>
                    </a:cubicBezTo>
                    <a:cubicBezTo>
                      <a:pt x="271" y="106"/>
                      <a:pt x="270" y="106"/>
                      <a:pt x="270" y="106"/>
                    </a:cubicBezTo>
                    <a:cubicBezTo>
                      <a:pt x="270" y="106"/>
                      <a:pt x="269" y="107"/>
                      <a:pt x="269" y="108"/>
                    </a:cubicBezTo>
                    <a:cubicBezTo>
                      <a:pt x="269" y="108"/>
                      <a:pt x="268" y="109"/>
                      <a:pt x="268" y="109"/>
                    </a:cubicBezTo>
                    <a:cubicBezTo>
                      <a:pt x="268" y="109"/>
                      <a:pt x="267" y="110"/>
                      <a:pt x="266" y="110"/>
                    </a:cubicBez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66" y="111"/>
                      <a:pt x="266" y="111"/>
                      <a:pt x="266" y="112"/>
                    </a:cubicBezTo>
                    <a:cubicBezTo>
                      <a:pt x="265" y="112"/>
                      <a:pt x="265" y="112"/>
                      <a:pt x="265" y="112"/>
                    </a:cubicBezTo>
                    <a:cubicBezTo>
                      <a:pt x="265" y="112"/>
                      <a:pt x="264" y="112"/>
                      <a:pt x="264" y="112"/>
                    </a:cubicBezTo>
                    <a:cubicBezTo>
                      <a:pt x="264" y="112"/>
                      <a:pt x="263" y="113"/>
                      <a:pt x="263" y="113"/>
                    </a:cubicBezTo>
                    <a:cubicBezTo>
                      <a:pt x="263" y="113"/>
                      <a:pt x="262" y="114"/>
                      <a:pt x="262" y="114"/>
                    </a:cubicBezTo>
                    <a:cubicBezTo>
                      <a:pt x="262" y="114"/>
                      <a:pt x="261" y="114"/>
                      <a:pt x="261" y="114"/>
                    </a:cubicBezTo>
                    <a:cubicBezTo>
                      <a:pt x="261" y="114"/>
                      <a:pt x="261" y="114"/>
                      <a:pt x="261" y="114"/>
                    </a:cubicBezTo>
                    <a:cubicBezTo>
                      <a:pt x="261" y="114"/>
                      <a:pt x="261" y="115"/>
                      <a:pt x="261" y="115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6"/>
                      <a:pt x="260" y="116"/>
                      <a:pt x="260" y="116"/>
                    </a:cubicBezTo>
                    <a:cubicBezTo>
                      <a:pt x="260" y="116"/>
                      <a:pt x="260" y="117"/>
                      <a:pt x="260" y="117"/>
                    </a:cubicBezTo>
                    <a:cubicBezTo>
                      <a:pt x="260" y="117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9" y="118"/>
                      <a:pt x="258" y="120"/>
                      <a:pt x="258" y="120"/>
                    </a:cubicBezTo>
                    <a:cubicBezTo>
                      <a:pt x="258" y="120"/>
                      <a:pt x="258" y="121"/>
                      <a:pt x="258" y="121"/>
                    </a:cubicBezTo>
                    <a:cubicBezTo>
                      <a:pt x="257" y="121"/>
                      <a:pt x="256" y="123"/>
                      <a:pt x="256" y="123"/>
                    </a:cubicBezTo>
                    <a:cubicBezTo>
                      <a:pt x="256" y="124"/>
                      <a:pt x="255" y="125"/>
                      <a:pt x="255" y="125"/>
                    </a:cubicBezTo>
                    <a:cubicBezTo>
                      <a:pt x="255" y="126"/>
                      <a:pt x="254" y="127"/>
                      <a:pt x="254" y="127"/>
                    </a:cubicBezTo>
                    <a:cubicBezTo>
                      <a:pt x="254" y="127"/>
                      <a:pt x="253" y="128"/>
                      <a:pt x="253" y="128"/>
                    </a:cubicBezTo>
                    <a:cubicBezTo>
                      <a:pt x="253" y="128"/>
                      <a:pt x="252" y="129"/>
                      <a:pt x="251" y="130"/>
                    </a:cubicBezTo>
                    <a:cubicBezTo>
                      <a:pt x="251" y="130"/>
                      <a:pt x="251" y="130"/>
                      <a:pt x="251" y="130"/>
                    </a:cubicBezTo>
                    <a:cubicBezTo>
                      <a:pt x="251" y="129"/>
                      <a:pt x="251" y="129"/>
                      <a:pt x="251" y="129"/>
                    </a:cubicBezTo>
                    <a:cubicBezTo>
                      <a:pt x="250" y="129"/>
                      <a:pt x="251" y="129"/>
                      <a:pt x="251" y="129"/>
                    </a:cubicBezTo>
                    <a:cubicBezTo>
                      <a:pt x="251" y="129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7"/>
                      <a:pt x="251" y="127"/>
                    </a:cubicBezTo>
                    <a:cubicBezTo>
                      <a:pt x="251" y="127"/>
                      <a:pt x="251" y="128"/>
                      <a:pt x="251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7"/>
                      <a:pt x="250" y="127"/>
                    </a:cubicBezTo>
                    <a:cubicBezTo>
                      <a:pt x="250" y="127"/>
                      <a:pt x="250" y="127"/>
                      <a:pt x="250" y="127"/>
                    </a:cubicBezTo>
                    <a:cubicBezTo>
                      <a:pt x="249" y="127"/>
                      <a:pt x="249" y="127"/>
                      <a:pt x="249" y="127"/>
                    </a:cubicBezTo>
                    <a:cubicBezTo>
                      <a:pt x="249" y="127"/>
                      <a:pt x="249" y="128"/>
                      <a:pt x="249" y="128"/>
                    </a:cubicBezTo>
                    <a:cubicBezTo>
                      <a:pt x="249" y="128"/>
                      <a:pt x="249" y="128"/>
                      <a:pt x="249" y="128"/>
                    </a:cubicBezTo>
                    <a:cubicBezTo>
                      <a:pt x="249" y="129"/>
                      <a:pt x="249" y="129"/>
                      <a:pt x="249" y="129"/>
                    </a:cubicBezTo>
                    <a:cubicBezTo>
                      <a:pt x="249" y="129"/>
                      <a:pt x="249" y="129"/>
                      <a:pt x="250" y="129"/>
                    </a:cubicBezTo>
                    <a:cubicBezTo>
                      <a:pt x="250" y="129"/>
                      <a:pt x="250" y="129"/>
                      <a:pt x="250" y="129"/>
                    </a:cubicBezTo>
                    <a:cubicBezTo>
                      <a:pt x="250" y="129"/>
                      <a:pt x="250" y="130"/>
                      <a:pt x="250" y="130"/>
                    </a:cubicBezTo>
                    <a:cubicBezTo>
                      <a:pt x="250" y="130"/>
                      <a:pt x="249" y="130"/>
                      <a:pt x="249" y="130"/>
                    </a:cubicBezTo>
                    <a:cubicBezTo>
                      <a:pt x="249" y="131"/>
                      <a:pt x="248" y="131"/>
                      <a:pt x="248" y="131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248" y="131"/>
                      <a:pt x="248" y="132"/>
                      <a:pt x="248" y="132"/>
                    </a:cubicBezTo>
                    <a:cubicBezTo>
                      <a:pt x="248" y="132"/>
                      <a:pt x="248" y="132"/>
                      <a:pt x="248" y="133"/>
                    </a:cubicBezTo>
                    <a:cubicBezTo>
                      <a:pt x="248" y="133"/>
                      <a:pt x="248" y="133"/>
                      <a:pt x="248" y="134"/>
                    </a:cubicBezTo>
                    <a:cubicBezTo>
                      <a:pt x="248" y="134"/>
                      <a:pt x="248" y="134"/>
                      <a:pt x="247" y="134"/>
                    </a:cubicBezTo>
                    <a:cubicBezTo>
                      <a:pt x="247" y="135"/>
                      <a:pt x="247" y="135"/>
                      <a:pt x="247" y="136"/>
                    </a:cubicBezTo>
                    <a:cubicBezTo>
                      <a:pt x="247" y="136"/>
                      <a:pt x="247" y="136"/>
                      <a:pt x="247" y="136"/>
                    </a:cubicBezTo>
                    <a:cubicBezTo>
                      <a:pt x="247" y="137"/>
                      <a:pt x="247" y="136"/>
                      <a:pt x="247" y="136"/>
                    </a:cubicBezTo>
                    <a:cubicBezTo>
                      <a:pt x="247" y="136"/>
                      <a:pt x="248" y="136"/>
                      <a:pt x="248" y="136"/>
                    </a:cubicBezTo>
                    <a:cubicBezTo>
                      <a:pt x="248" y="136"/>
                      <a:pt x="248" y="137"/>
                      <a:pt x="248" y="137"/>
                    </a:cubicBezTo>
                    <a:cubicBezTo>
                      <a:pt x="247" y="137"/>
                      <a:pt x="247" y="137"/>
                      <a:pt x="247" y="137"/>
                    </a:cubicBezTo>
                    <a:cubicBezTo>
                      <a:pt x="247" y="138"/>
                      <a:pt x="247" y="138"/>
                      <a:pt x="247" y="138"/>
                    </a:cubicBezTo>
                    <a:cubicBezTo>
                      <a:pt x="247" y="139"/>
                      <a:pt x="247" y="139"/>
                      <a:pt x="247" y="139"/>
                    </a:cubicBezTo>
                    <a:cubicBezTo>
                      <a:pt x="247" y="140"/>
                      <a:pt x="247" y="140"/>
                      <a:pt x="247" y="140"/>
                    </a:cubicBezTo>
                    <a:cubicBezTo>
                      <a:pt x="247" y="140"/>
                      <a:pt x="247" y="141"/>
                      <a:pt x="247" y="141"/>
                    </a:cubicBezTo>
                    <a:cubicBezTo>
                      <a:pt x="247" y="141"/>
                      <a:pt x="247" y="142"/>
                      <a:pt x="247" y="142"/>
                    </a:cubicBezTo>
                    <a:cubicBezTo>
                      <a:pt x="247" y="142"/>
                      <a:pt x="247" y="142"/>
                      <a:pt x="247" y="143"/>
                    </a:cubicBezTo>
                    <a:cubicBezTo>
                      <a:pt x="247" y="143"/>
                      <a:pt x="247" y="143"/>
                      <a:pt x="247" y="144"/>
                    </a:cubicBezTo>
                    <a:cubicBezTo>
                      <a:pt x="247" y="144"/>
                      <a:pt x="247" y="145"/>
                      <a:pt x="247" y="145"/>
                    </a:cubicBezTo>
                    <a:cubicBezTo>
                      <a:pt x="247" y="145"/>
                      <a:pt x="247" y="146"/>
                      <a:pt x="247" y="146"/>
                    </a:cubicBezTo>
                    <a:cubicBezTo>
                      <a:pt x="247" y="146"/>
                      <a:pt x="247" y="147"/>
                      <a:pt x="248" y="147"/>
                    </a:cubicBezTo>
                    <a:cubicBezTo>
                      <a:pt x="248" y="148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0"/>
                      <a:pt x="248" y="150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2"/>
                      <a:pt x="248" y="152"/>
                      <a:pt x="248" y="152"/>
                    </a:cubicBezTo>
                    <a:cubicBezTo>
                      <a:pt x="248" y="153"/>
                      <a:pt x="247" y="153"/>
                      <a:pt x="247" y="153"/>
                    </a:cubicBezTo>
                    <a:cubicBezTo>
                      <a:pt x="247" y="153"/>
                      <a:pt x="247" y="153"/>
                      <a:pt x="247" y="153"/>
                    </a:cubicBezTo>
                    <a:cubicBezTo>
                      <a:pt x="247" y="154"/>
                      <a:pt x="247" y="154"/>
                      <a:pt x="247" y="154"/>
                    </a:cubicBezTo>
                    <a:cubicBezTo>
                      <a:pt x="247" y="154"/>
                      <a:pt x="247" y="155"/>
                      <a:pt x="247" y="155"/>
                    </a:cubicBezTo>
                    <a:cubicBezTo>
                      <a:pt x="247" y="155"/>
                      <a:pt x="247" y="156"/>
                      <a:pt x="247" y="157"/>
                    </a:cubicBezTo>
                    <a:cubicBezTo>
                      <a:pt x="247" y="157"/>
                      <a:pt x="246" y="157"/>
                      <a:pt x="246" y="157"/>
                    </a:cubicBezTo>
                    <a:cubicBezTo>
                      <a:pt x="246" y="157"/>
                      <a:pt x="246" y="158"/>
                      <a:pt x="246" y="158"/>
                    </a:cubicBezTo>
                    <a:cubicBezTo>
                      <a:pt x="246" y="159"/>
                      <a:pt x="246" y="159"/>
                      <a:pt x="246" y="159"/>
                    </a:cubicBezTo>
                    <a:cubicBezTo>
                      <a:pt x="246" y="159"/>
                      <a:pt x="246" y="160"/>
                      <a:pt x="246" y="160"/>
                    </a:cubicBezTo>
                    <a:cubicBezTo>
                      <a:pt x="246" y="160"/>
                      <a:pt x="246" y="162"/>
                      <a:pt x="246" y="162"/>
                    </a:cubicBezTo>
                    <a:cubicBezTo>
                      <a:pt x="246" y="162"/>
                      <a:pt x="246" y="163"/>
                      <a:pt x="246" y="163"/>
                    </a:cubicBezTo>
                    <a:cubicBezTo>
                      <a:pt x="246" y="163"/>
                      <a:pt x="246" y="164"/>
                      <a:pt x="246" y="164"/>
                    </a:cubicBezTo>
                    <a:cubicBezTo>
                      <a:pt x="246" y="164"/>
                      <a:pt x="246" y="164"/>
                      <a:pt x="245" y="164"/>
                    </a:cubicBezTo>
                    <a:cubicBezTo>
                      <a:pt x="245" y="164"/>
                      <a:pt x="245" y="164"/>
                      <a:pt x="245" y="164"/>
                    </a:cubicBezTo>
                    <a:cubicBezTo>
                      <a:pt x="245" y="164"/>
                      <a:pt x="246" y="165"/>
                      <a:pt x="246" y="165"/>
                    </a:cubicBezTo>
                    <a:cubicBezTo>
                      <a:pt x="246" y="165"/>
                      <a:pt x="245" y="165"/>
                      <a:pt x="245" y="165"/>
                    </a:cubicBezTo>
                    <a:cubicBezTo>
                      <a:pt x="245" y="165"/>
                      <a:pt x="245" y="165"/>
                      <a:pt x="245" y="166"/>
                    </a:cubicBezTo>
                    <a:cubicBezTo>
                      <a:pt x="244" y="166"/>
                      <a:pt x="244" y="166"/>
                      <a:pt x="244" y="166"/>
                    </a:cubicBezTo>
                    <a:cubicBezTo>
                      <a:pt x="244" y="166"/>
                      <a:pt x="243" y="167"/>
                      <a:pt x="243" y="167"/>
                    </a:cubicBezTo>
                    <a:cubicBezTo>
                      <a:pt x="243" y="167"/>
                      <a:pt x="243" y="168"/>
                      <a:pt x="243" y="168"/>
                    </a:cubicBezTo>
                    <a:cubicBezTo>
                      <a:pt x="243" y="168"/>
                      <a:pt x="243" y="168"/>
                      <a:pt x="243" y="169"/>
                    </a:cubicBezTo>
                    <a:cubicBezTo>
                      <a:pt x="243" y="169"/>
                      <a:pt x="242" y="169"/>
                      <a:pt x="242" y="169"/>
                    </a:cubicBezTo>
                    <a:cubicBezTo>
                      <a:pt x="242" y="169"/>
                      <a:pt x="242" y="170"/>
                      <a:pt x="242" y="170"/>
                    </a:cubicBezTo>
                    <a:cubicBezTo>
                      <a:pt x="242" y="170"/>
                      <a:pt x="242" y="171"/>
                      <a:pt x="242" y="171"/>
                    </a:cubicBezTo>
                    <a:cubicBezTo>
                      <a:pt x="242" y="172"/>
                      <a:pt x="242" y="173"/>
                      <a:pt x="242" y="173"/>
                    </a:cubicBezTo>
                    <a:cubicBezTo>
                      <a:pt x="242" y="174"/>
                      <a:pt x="242" y="174"/>
                      <a:pt x="242" y="174"/>
                    </a:cubicBezTo>
                    <a:cubicBezTo>
                      <a:pt x="242" y="174"/>
                      <a:pt x="242" y="176"/>
                      <a:pt x="242" y="176"/>
                    </a:cubicBezTo>
                    <a:cubicBezTo>
                      <a:pt x="242" y="176"/>
                      <a:pt x="242" y="177"/>
                      <a:pt x="242" y="177"/>
                    </a:cubicBezTo>
                    <a:cubicBezTo>
                      <a:pt x="242" y="177"/>
                      <a:pt x="242" y="178"/>
                      <a:pt x="242" y="178"/>
                    </a:cubicBezTo>
                    <a:cubicBezTo>
                      <a:pt x="242" y="178"/>
                      <a:pt x="241" y="179"/>
                      <a:pt x="241" y="179"/>
                    </a:cubicBezTo>
                    <a:cubicBezTo>
                      <a:pt x="241" y="179"/>
                      <a:pt x="241" y="179"/>
                      <a:pt x="240" y="179"/>
                    </a:cubicBezTo>
                    <a:cubicBezTo>
                      <a:pt x="240" y="180"/>
                      <a:pt x="240" y="180"/>
                      <a:pt x="239" y="180"/>
                    </a:cubicBezTo>
                    <a:cubicBezTo>
                      <a:pt x="239" y="180"/>
                      <a:pt x="239" y="181"/>
                      <a:pt x="239" y="181"/>
                    </a:cubicBezTo>
                    <a:cubicBezTo>
                      <a:pt x="239" y="181"/>
                      <a:pt x="239" y="182"/>
                      <a:pt x="239" y="183"/>
                    </a:cubicBezTo>
                    <a:cubicBezTo>
                      <a:pt x="239" y="184"/>
                      <a:pt x="238" y="184"/>
                      <a:pt x="238" y="184"/>
                    </a:cubicBezTo>
                    <a:cubicBezTo>
                      <a:pt x="238" y="185"/>
                      <a:pt x="237" y="187"/>
                      <a:pt x="236" y="187"/>
                    </a:cubicBezTo>
                    <a:cubicBezTo>
                      <a:pt x="236" y="187"/>
                      <a:pt x="236" y="187"/>
                      <a:pt x="235" y="188"/>
                    </a:cubicBezTo>
                    <a:cubicBezTo>
                      <a:pt x="235" y="188"/>
                      <a:pt x="234" y="189"/>
                      <a:pt x="234" y="189"/>
                    </a:cubicBezTo>
                    <a:cubicBezTo>
                      <a:pt x="234" y="189"/>
                      <a:pt x="234" y="190"/>
                      <a:pt x="234" y="190"/>
                    </a:cubicBezTo>
                    <a:cubicBezTo>
                      <a:pt x="233" y="191"/>
                      <a:pt x="233" y="191"/>
                      <a:pt x="233" y="191"/>
                    </a:cubicBezTo>
                    <a:cubicBezTo>
                      <a:pt x="233" y="191"/>
                      <a:pt x="233" y="192"/>
                      <a:pt x="233" y="192"/>
                    </a:cubicBezTo>
                    <a:cubicBezTo>
                      <a:pt x="233" y="193"/>
                      <a:pt x="233" y="193"/>
                      <a:pt x="233" y="193"/>
                    </a:cubicBezTo>
                    <a:cubicBezTo>
                      <a:pt x="233" y="194"/>
                      <a:pt x="233" y="195"/>
                      <a:pt x="233" y="195"/>
                    </a:cubicBezTo>
                    <a:cubicBezTo>
                      <a:pt x="234" y="196"/>
                      <a:pt x="233" y="196"/>
                      <a:pt x="233" y="197"/>
                    </a:cubicBezTo>
                    <a:cubicBezTo>
                      <a:pt x="233" y="197"/>
                      <a:pt x="231" y="197"/>
                      <a:pt x="231" y="198"/>
                    </a:cubicBezTo>
                    <a:cubicBezTo>
                      <a:pt x="230" y="198"/>
                      <a:pt x="229" y="198"/>
                      <a:pt x="228" y="199"/>
                    </a:cubicBezTo>
                    <a:cubicBezTo>
                      <a:pt x="227" y="199"/>
                      <a:pt x="227" y="200"/>
                      <a:pt x="227" y="200"/>
                    </a:cubicBezTo>
                    <a:cubicBezTo>
                      <a:pt x="227" y="200"/>
                      <a:pt x="226" y="201"/>
                      <a:pt x="226" y="201"/>
                    </a:cubicBezTo>
                    <a:cubicBezTo>
                      <a:pt x="226" y="201"/>
                      <a:pt x="226" y="202"/>
                      <a:pt x="226" y="202"/>
                    </a:cubicBezTo>
                    <a:cubicBezTo>
                      <a:pt x="226" y="203"/>
                      <a:pt x="226" y="203"/>
                      <a:pt x="226" y="204"/>
                    </a:cubicBezTo>
                    <a:cubicBezTo>
                      <a:pt x="226" y="204"/>
                      <a:pt x="226" y="203"/>
                      <a:pt x="226" y="203"/>
                    </a:cubicBezTo>
                    <a:cubicBezTo>
                      <a:pt x="226" y="202"/>
                      <a:pt x="225" y="203"/>
                      <a:pt x="225" y="203"/>
                    </a:cubicBezTo>
                    <a:cubicBezTo>
                      <a:pt x="224" y="203"/>
                      <a:pt x="224" y="203"/>
                      <a:pt x="224" y="203"/>
                    </a:cubicBezTo>
                    <a:cubicBezTo>
                      <a:pt x="224" y="204"/>
                      <a:pt x="223" y="203"/>
                      <a:pt x="223" y="204"/>
                    </a:cubicBezTo>
                    <a:cubicBezTo>
                      <a:pt x="222" y="204"/>
                      <a:pt x="222" y="203"/>
                      <a:pt x="222" y="203"/>
                    </a:cubicBezTo>
                    <a:cubicBezTo>
                      <a:pt x="222" y="203"/>
                      <a:pt x="221" y="203"/>
                      <a:pt x="220" y="204"/>
                    </a:cubicBezTo>
                    <a:cubicBezTo>
                      <a:pt x="220" y="204"/>
                      <a:pt x="219" y="204"/>
                      <a:pt x="219" y="204"/>
                    </a:cubicBezTo>
                    <a:cubicBezTo>
                      <a:pt x="218" y="204"/>
                      <a:pt x="218" y="203"/>
                      <a:pt x="218" y="203"/>
                    </a:cubicBezTo>
                    <a:cubicBezTo>
                      <a:pt x="218" y="203"/>
                      <a:pt x="219" y="202"/>
                      <a:pt x="219" y="202"/>
                    </a:cubicBezTo>
                    <a:cubicBezTo>
                      <a:pt x="219" y="201"/>
                      <a:pt x="218" y="202"/>
                      <a:pt x="218" y="202"/>
                    </a:cubicBezTo>
                    <a:cubicBezTo>
                      <a:pt x="217" y="202"/>
                      <a:pt x="217" y="202"/>
                      <a:pt x="217" y="203"/>
                    </a:cubicBezTo>
                    <a:cubicBezTo>
                      <a:pt x="217" y="203"/>
                      <a:pt x="218" y="204"/>
                      <a:pt x="218" y="204"/>
                    </a:cubicBezTo>
                    <a:cubicBezTo>
                      <a:pt x="218" y="204"/>
                      <a:pt x="217" y="204"/>
                      <a:pt x="216" y="204"/>
                    </a:cubicBezTo>
                    <a:cubicBezTo>
                      <a:pt x="216" y="204"/>
                      <a:pt x="216" y="204"/>
                      <a:pt x="215" y="204"/>
                    </a:cubicBezTo>
                    <a:cubicBezTo>
                      <a:pt x="214" y="205"/>
                      <a:pt x="214" y="204"/>
                      <a:pt x="214" y="204"/>
                    </a:cubicBezTo>
                    <a:cubicBezTo>
                      <a:pt x="214" y="203"/>
                      <a:pt x="213" y="203"/>
                      <a:pt x="213" y="203"/>
                    </a:cubicBezTo>
                    <a:cubicBezTo>
                      <a:pt x="212" y="203"/>
                      <a:pt x="212" y="203"/>
                      <a:pt x="211" y="204"/>
                    </a:cubicBezTo>
                    <a:cubicBezTo>
                      <a:pt x="211" y="204"/>
                      <a:pt x="210" y="204"/>
                      <a:pt x="210" y="204"/>
                    </a:cubicBezTo>
                    <a:cubicBezTo>
                      <a:pt x="210" y="204"/>
                      <a:pt x="210" y="204"/>
                      <a:pt x="209" y="204"/>
                    </a:cubicBezTo>
                    <a:cubicBezTo>
                      <a:pt x="209" y="203"/>
                      <a:pt x="209" y="204"/>
                      <a:pt x="209" y="204"/>
                    </a:cubicBezTo>
                    <a:cubicBezTo>
                      <a:pt x="209" y="204"/>
                      <a:pt x="208" y="204"/>
                      <a:pt x="208" y="204"/>
                    </a:cubicBezTo>
                    <a:cubicBezTo>
                      <a:pt x="207" y="204"/>
                      <a:pt x="207" y="205"/>
                      <a:pt x="207" y="205"/>
                    </a:cubicBezTo>
                    <a:cubicBezTo>
                      <a:pt x="207" y="205"/>
                      <a:pt x="207" y="206"/>
                      <a:pt x="208" y="206"/>
                    </a:cubicBezTo>
                    <a:cubicBezTo>
                      <a:pt x="209" y="206"/>
                      <a:pt x="208" y="206"/>
                      <a:pt x="208" y="207"/>
                    </a:cubicBezTo>
                    <a:cubicBezTo>
                      <a:pt x="208" y="207"/>
                      <a:pt x="207" y="207"/>
                      <a:pt x="207" y="207"/>
                    </a:cubicBezTo>
                    <a:cubicBezTo>
                      <a:pt x="207" y="207"/>
                      <a:pt x="206" y="207"/>
                      <a:pt x="206" y="207"/>
                    </a:cubicBezTo>
                    <a:cubicBezTo>
                      <a:pt x="205" y="207"/>
                      <a:pt x="205" y="207"/>
                      <a:pt x="205" y="207"/>
                    </a:cubicBezTo>
                    <a:cubicBezTo>
                      <a:pt x="205" y="207"/>
                      <a:pt x="204" y="208"/>
                      <a:pt x="204" y="208"/>
                    </a:cubicBezTo>
                    <a:cubicBezTo>
                      <a:pt x="204" y="208"/>
                      <a:pt x="203" y="208"/>
                      <a:pt x="203" y="208"/>
                    </a:cubicBezTo>
                    <a:cubicBezTo>
                      <a:pt x="203" y="208"/>
                      <a:pt x="202" y="209"/>
                      <a:pt x="202" y="209"/>
                    </a:cubicBezTo>
                    <a:cubicBezTo>
                      <a:pt x="202" y="209"/>
                      <a:pt x="202" y="210"/>
                      <a:pt x="202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0" y="210"/>
                      <a:pt x="200" y="210"/>
                      <a:pt x="199" y="210"/>
                    </a:cubicBezTo>
                    <a:cubicBezTo>
                      <a:pt x="199" y="210"/>
                      <a:pt x="199" y="210"/>
                      <a:pt x="198" y="210"/>
                    </a:cubicBezTo>
                    <a:cubicBezTo>
                      <a:pt x="198" y="210"/>
                      <a:pt x="197" y="210"/>
                      <a:pt x="197" y="211"/>
                    </a:cubicBezTo>
                    <a:cubicBezTo>
                      <a:pt x="197" y="211"/>
                      <a:pt x="196" y="211"/>
                      <a:pt x="196" y="211"/>
                    </a:cubicBezTo>
                    <a:cubicBezTo>
                      <a:pt x="196" y="211"/>
                      <a:pt x="196" y="211"/>
                      <a:pt x="195" y="212"/>
                    </a:cubicBezTo>
                    <a:cubicBezTo>
                      <a:pt x="195" y="212"/>
                      <a:pt x="195" y="212"/>
                      <a:pt x="194" y="212"/>
                    </a:cubicBezTo>
                    <a:cubicBezTo>
                      <a:pt x="194" y="212"/>
                      <a:pt x="193" y="212"/>
                      <a:pt x="193" y="213"/>
                    </a:cubicBezTo>
                    <a:cubicBezTo>
                      <a:pt x="192" y="213"/>
                      <a:pt x="191" y="214"/>
                      <a:pt x="191" y="214"/>
                    </a:cubicBezTo>
                    <a:cubicBezTo>
                      <a:pt x="191" y="215"/>
                      <a:pt x="191" y="215"/>
                      <a:pt x="190" y="215"/>
                    </a:cubicBezTo>
                    <a:cubicBezTo>
                      <a:pt x="190" y="215"/>
                      <a:pt x="189" y="216"/>
                      <a:pt x="189" y="216"/>
                    </a:cubicBezTo>
                    <a:cubicBezTo>
                      <a:pt x="188" y="217"/>
                      <a:pt x="187" y="217"/>
                      <a:pt x="187" y="217"/>
                    </a:cubicBezTo>
                    <a:cubicBezTo>
                      <a:pt x="187" y="218"/>
                      <a:pt x="186" y="218"/>
                      <a:pt x="186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5" y="219"/>
                      <a:pt x="185" y="219"/>
                      <a:pt x="185" y="219"/>
                    </a:cubicBezTo>
                    <a:cubicBezTo>
                      <a:pt x="184" y="219"/>
                      <a:pt x="184" y="219"/>
                      <a:pt x="184" y="220"/>
                    </a:cubicBezTo>
                    <a:cubicBezTo>
                      <a:pt x="185" y="220"/>
                      <a:pt x="185" y="220"/>
                      <a:pt x="185" y="220"/>
                    </a:cubicBezTo>
                    <a:cubicBezTo>
                      <a:pt x="185" y="220"/>
                      <a:pt x="184" y="221"/>
                      <a:pt x="184" y="221"/>
                    </a:cubicBezTo>
                    <a:cubicBezTo>
                      <a:pt x="184" y="221"/>
                      <a:pt x="183" y="221"/>
                      <a:pt x="183" y="221"/>
                    </a:cubicBezTo>
                    <a:cubicBezTo>
                      <a:pt x="183" y="221"/>
                      <a:pt x="183" y="222"/>
                      <a:pt x="183" y="222"/>
                    </a:cubicBezTo>
                    <a:cubicBezTo>
                      <a:pt x="183" y="222"/>
                      <a:pt x="182" y="222"/>
                      <a:pt x="182" y="223"/>
                    </a:cubicBezTo>
                    <a:cubicBezTo>
                      <a:pt x="182" y="223"/>
                      <a:pt x="182" y="223"/>
                      <a:pt x="182" y="222"/>
                    </a:cubicBezTo>
                    <a:cubicBezTo>
                      <a:pt x="181" y="222"/>
                      <a:pt x="182" y="222"/>
                      <a:pt x="182" y="222"/>
                    </a:cubicBezTo>
                    <a:cubicBezTo>
                      <a:pt x="181" y="221"/>
                      <a:pt x="181" y="222"/>
                      <a:pt x="181" y="222"/>
                    </a:cubicBezTo>
                    <a:cubicBezTo>
                      <a:pt x="181" y="222"/>
                      <a:pt x="180" y="223"/>
                      <a:pt x="180" y="223"/>
                    </a:cubicBezTo>
                    <a:cubicBezTo>
                      <a:pt x="179" y="223"/>
                      <a:pt x="180" y="223"/>
                      <a:pt x="180" y="223"/>
                    </a:cubicBezTo>
                    <a:cubicBezTo>
                      <a:pt x="180" y="224"/>
                      <a:pt x="181" y="224"/>
                      <a:pt x="181" y="224"/>
                    </a:cubicBezTo>
                    <a:cubicBezTo>
                      <a:pt x="181" y="224"/>
                      <a:pt x="181" y="224"/>
                      <a:pt x="181" y="225"/>
                    </a:cubicBezTo>
                    <a:cubicBezTo>
                      <a:pt x="181" y="225"/>
                      <a:pt x="180" y="226"/>
                      <a:pt x="180" y="226"/>
                    </a:cubicBezTo>
                    <a:cubicBezTo>
                      <a:pt x="180" y="226"/>
                      <a:pt x="180" y="227"/>
                      <a:pt x="180" y="227"/>
                    </a:cubicBezTo>
                    <a:cubicBezTo>
                      <a:pt x="180" y="227"/>
                      <a:pt x="180" y="228"/>
                      <a:pt x="180" y="228"/>
                    </a:cubicBezTo>
                    <a:cubicBezTo>
                      <a:pt x="179" y="228"/>
                      <a:pt x="179" y="229"/>
                      <a:pt x="179" y="229"/>
                    </a:cubicBezTo>
                    <a:cubicBezTo>
                      <a:pt x="178" y="229"/>
                      <a:pt x="178" y="230"/>
                      <a:pt x="179" y="230"/>
                    </a:cubicBezTo>
                    <a:cubicBezTo>
                      <a:pt x="179" y="230"/>
                      <a:pt x="179" y="229"/>
                      <a:pt x="179" y="229"/>
                    </a:cubicBezTo>
                    <a:cubicBezTo>
                      <a:pt x="180" y="229"/>
                      <a:pt x="180" y="229"/>
                      <a:pt x="180" y="229"/>
                    </a:cubicBezTo>
                    <a:cubicBezTo>
                      <a:pt x="180" y="229"/>
                      <a:pt x="180" y="229"/>
                      <a:pt x="180" y="230"/>
                    </a:cubicBezTo>
                    <a:cubicBezTo>
                      <a:pt x="180" y="230"/>
                      <a:pt x="180" y="231"/>
                      <a:pt x="180" y="231"/>
                    </a:cubicBezTo>
                    <a:cubicBezTo>
                      <a:pt x="179" y="232"/>
                      <a:pt x="179" y="232"/>
                      <a:pt x="179" y="232"/>
                    </a:cubicBezTo>
                    <a:cubicBezTo>
                      <a:pt x="179" y="233"/>
                      <a:pt x="179" y="233"/>
                      <a:pt x="179" y="233"/>
                    </a:cubicBezTo>
                    <a:cubicBezTo>
                      <a:pt x="179" y="233"/>
                      <a:pt x="180" y="235"/>
                      <a:pt x="180" y="235"/>
                    </a:cubicBezTo>
                    <a:cubicBezTo>
                      <a:pt x="180" y="235"/>
                      <a:pt x="180" y="236"/>
                      <a:pt x="180" y="236"/>
                    </a:cubicBezTo>
                    <a:cubicBezTo>
                      <a:pt x="180" y="236"/>
                      <a:pt x="180" y="237"/>
                      <a:pt x="180" y="237"/>
                    </a:cubicBezTo>
                    <a:cubicBezTo>
                      <a:pt x="179" y="237"/>
                      <a:pt x="180" y="237"/>
                      <a:pt x="180" y="237"/>
                    </a:cubicBezTo>
                    <a:cubicBezTo>
                      <a:pt x="180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0" y="238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9"/>
                      <a:pt x="180" y="239"/>
                    </a:cubicBezTo>
                    <a:cubicBezTo>
                      <a:pt x="180" y="239"/>
                      <a:pt x="180" y="238"/>
                      <a:pt x="181" y="238"/>
                    </a:cubicBezTo>
                    <a:cubicBezTo>
                      <a:pt x="181" y="238"/>
                      <a:pt x="181" y="238"/>
                      <a:pt x="181" y="238"/>
                    </a:cubicBezTo>
                    <a:cubicBezTo>
                      <a:pt x="181" y="238"/>
                      <a:pt x="181" y="239"/>
                      <a:pt x="181" y="239"/>
                    </a:cubicBezTo>
                    <a:cubicBezTo>
                      <a:pt x="181" y="239"/>
                      <a:pt x="181" y="239"/>
                      <a:pt x="181" y="240"/>
                    </a:cubicBezTo>
                    <a:cubicBezTo>
                      <a:pt x="181" y="240"/>
                      <a:pt x="181" y="240"/>
                      <a:pt x="181" y="240"/>
                    </a:cubicBezTo>
                    <a:cubicBezTo>
                      <a:pt x="180" y="240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1"/>
                    </a:cubicBezTo>
                    <a:cubicBezTo>
                      <a:pt x="180" y="241"/>
                      <a:pt x="180" y="241"/>
                      <a:pt x="180" y="240"/>
                    </a:cubicBezTo>
                    <a:cubicBezTo>
                      <a:pt x="180" y="240"/>
                      <a:pt x="180" y="240"/>
                      <a:pt x="180" y="240"/>
                    </a:cubicBezTo>
                    <a:cubicBezTo>
                      <a:pt x="180" y="240"/>
                      <a:pt x="180" y="239"/>
                      <a:pt x="180" y="239"/>
                    </a:cubicBezTo>
                    <a:cubicBezTo>
                      <a:pt x="180" y="239"/>
                      <a:pt x="180" y="240"/>
                      <a:pt x="180" y="240"/>
                    </a:cubicBezTo>
                    <a:cubicBezTo>
                      <a:pt x="179" y="240"/>
                      <a:pt x="180" y="240"/>
                      <a:pt x="180" y="240"/>
                    </a:cubicBezTo>
                    <a:cubicBezTo>
                      <a:pt x="180" y="240"/>
                      <a:pt x="179" y="241"/>
                      <a:pt x="179" y="241"/>
                    </a:cubicBezTo>
                    <a:cubicBezTo>
                      <a:pt x="179" y="241"/>
                      <a:pt x="179" y="242"/>
                      <a:pt x="180" y="242"/>
                    </a:cubicBezTo>
                    <a:cubicBezTo>
                      <a:pt x="180" y="242"/>
                      <a:pt x="180" y="242"/>
                      <a:pt x="180" y="243"/>
                    </a:cubicBezTo>
                    <a:cubicBezTo>
                      <a:pt x="180" y="243"/>
                      <a:pt x="179" y="243"/>
                      <a:pt x="179" y="244"/>
                    </a:cubicBezTo>
                    <a:cubicBezTo>
                      <a:pt x="179" y="244"/>
                      <a:pt x="179" y="245"/>
                      <a:pt x="179" y="245"/>
                    </a:cubicBezTo>
                    <a:cubicBezTo>
                      <a:pt x="179" y="245"/>
                      <a:pt x="178" y="245"/>
                      <a:pt x="178" y="245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6"/>
                      <a:pt x="178" y="246"/>
                    </a:cubicBezTo>
                    <a:cubicBezTo>
                      <a:pt x="178" y="246"/>
                      <a:pt x="179" y="247"/>
                      <a:pt x="178" y="247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7" y="248"/>
                      <a:pt x="176" y="249"/>
                      <a:pt x="176" y="249"/>
                    </a:cubicBezTo>
                    <a:cubicBezTo>
                      <a:pt x="175" y="250"/>
                      <a:pt x="174" y="251"/>
                      <a:pt x="174" y="251"/>
                    </a:cubicBezTo>
                    <a:cubicBezTo>
                      <a:pt x="173" y="251"/>
                      <a:pt x="173" y="252"/>
                      <a:pt x="172" y="253"/>
                    </a:cubicBezTo>
                    <a:cubicBezTo>
                      <a:pt x="172" y="253"/>
                      <a:pt x="172" y="253"/>
                      <a:pt x="172" y="254"/>
                    </a:cubicBezTo>
                    <a:cubicBezTo>
                      <a:pt x="172" y="254"/>
                      <a:pt x="171" y="254"/>
                      <a:pt x="171" y="254"/>
                    </a:cubicBezTo>
                    <a:cubicBezTo>
                      <a:pt x="171" y="255"/>
                      <a:pt x="171" y="255"/>
                      <a:pt x="171" y="255"/>
                    </a:cubicBezTo>
                    <a:cubicBezTo>
                      <a:pt x="170" y="256"/>
                      <a:pt x="170" y="257"/>
                      <a:pt x="170" y="257"/>
                    </a:cubicBezTo>
                    <a:cubicBezTo>
                      <a:pt x="169" y="258"/>
                      <a:pt x="169" y="259"/>
                      <a:pt x="169" y="259"/>
                    </a:cubicBezTo>
                    <a:cubicBezTo>
                      <a:pt x="169" y="259"/>
                      <a:pt x="168" y="261"/>
                      <a:pt x="168" y="261"/>
                    </a:cubicBezTo>
                    <a:cubicBezTo>
                      <a:pt x="168" y="261"/>
                      <a:pt x="168" y="262"/>
                      <a:pt x="167" y="263"/>
                    </a:cubicBezTo>
                    <a:cubicBezTo>
                      <a:pt x="167" y="263"/>
                      <a:pt x="167" y="264"/>
                      <a:pt x="167" y="265"/>
                    </a:cubicBezTo>
                    <a:cubicBezTo>
                      <a:pt x="166" y="265"/>
                      <a:pt x="166" y="266"/>
                      <a:pt x="165" y="266"/>
                    </a:cubicBezTo>
                    <a:cubicBezTo>
                      <a:pt x="165" y="267"/>
                      <a:pt x="165" y="267"/>
                      <a:pt x="165" y="268"/>
                    </a:cubicBezTo>
                    <a:cubicBezTo>
                      <a:pt x="165" y="268"/>
                      <a:pt x="164" y="269"/>
                      <a:pt x="164" y="269"/>
                    </a:cubicBezTo>
                    <a:cubicBezTo>
                      <a:pt x="163" y="269"/>
                      <a:pt x="163" y="269"/>
                      <a:pt x="163" y="270"/>
                    </a:cubicBezTo>
                    <a:cubicBezTo>
                      <a:pt x="162" y="270"/>
                      <a:pt x="162" y="270"/>
                      <a:pt x="162" y="271"/>
                    </a:cubicBezTo>
                    <a:cubicBezTo>
                      <a:pt x="162" y="271"/>
                      <a:pt x="161" y="272"/>
                      <a:pt x="161" y="272"/>
                    </a:cubicBezTo>
                    <a:cubicBezTo>
                      <a:pt x="161" y="272"/>
                      <a:pt x="160" y="273"/>
                      <a:pt x="160" y="273"/>
                    </a:cubicBezTo>
                    <a:cubicBezTo>
                      <a:pt x="159" y="273"/>
                      <a:pt x="159" y="274"/>
                      <a:pt x="158" y="274"/>
                    </a:cubicBezTo>
                    <a:cubicBezTo>
                      <a:pt x="158" y="274"/>
                      <a:pt x="157" y="275"/>
                      <a:pt x="157" y="275"/>
                    </a:cubicBezTo>
                    <a:cubicBezTo>
                      <a:pt x="157" y="275"/>
                      <a:pt x="156" y="276"/>
                      <a:pt x="156" y="276"/>
                    </a:cubicBezTo>
                    <a:cubicBezTo>
                      <a:pt x="156" y="276"/>
                      <a:pt x="155" y="276"/>
                      <a:pt x="155" y="276"/>
                    </a:cubicBezTo>
                    <a:cubicBezTo>
                      <a:pt x="155" y="276"/>
                      <a:pt x="155" y="276"/>
                      <a:pt x="155" y="275"/>
                    </a:cubicBezTo>
                    <a:cubicBezTo>
                      <a:pt x="155" y="275"/>
                      <a:pt x="155" y="275"/>
                      <a:pt x="155" y="275"/>
                    </a:cubicBezTo>
                    <a:cubicBezTo>
                      <a:pt x="156" y="275"/>
                      <a:pt x="155" y="275"/>
                      <a:pt x="155" y="275"/>
                    </a:cubicBezTo>
                    <a:cubicBezTo>
                      <a:pt x="155" y="275"/>
                      <a:pt x="155" y="274"/>
                      <a:pt x="155" y="274"/>
                    </a:cubicBezTo>
                    <a:cubicBezTo>
                      <a:pt x="155" y="274"/>
                      <a:pt x="156" y="274"/>
                      <a:pt x="156" y="274"/>
                    </a:cubicBezTo>
                    <a:cubicBezTo>
                      <a:pt x="156" y="274"/>
                      <a:pt x="156" y="274"/>
                      <a:pt x="156" y="274"/>
                    </a:cubicBezTo>
                    <a:cubicBezTo>
                      <a:pt x="156" y="274"/>
                      <a:pt x="157" y="274"/>
                      <a:pt x="157" y="274"/>
                    </a:cubicBezTo>
                    <a:cubicBezTo>
                      <a:pt x="157" y="274"/>
                      <a:pt x="158" y="273"/>
                      <a:pt x="158" y="273"/>
                    </a:cubicBezTo>
                    <a:cubicBezTo>
                      <a:pt x="158" y="273"/>
                      <a:pt x="159" y="273"/>
                      <a:pt x="159" y="273"/>
                    </a:cubicBezTo>
                    <a:cubicBezTo>
                      <a:pt x="159" y="272"/>
                      <a:pt x="159" y="272"/>
                      <a:pt x="159" y="272"/>
                    </a:cubicBezTo>
                    <a:cubicBezTo>
                      <a:pt x="160" y="272"/>
                      <a:pt x="160" y="272"/>
                      <a:pt x="160" y="272"/>
                    </a:cubicBezTo>
                    <a:cubicBezTo>
                      <a:pt x="160" y="271"/>
                      <a:pt x="161" y="270"/>
                      <a:pt x="161" y="270"/>
                    </a:cubicBezTo>
                    <a:cubicBezTo>
                      <a:pt x="161" y="270"/>
                      <a:pt x="161" y="268"/>
                      <a:pt x="161" y="268"/>
                    </a:cubicBezTo>
                    <a:cubicBezTo>
                      <a:pt x="161" y="268"/>
                      <a:pt x="162" y="268"/>
                      <a:pt x="162" y="268"/>
                    </a:cubicBezTo>
                    <a:cubicBezTo>
                      <a:pt x="162" y="268"/>
                      <a:pt x="162" y="268"/>
                      <a:pt x="162" y="268"/>
                    </a:cubicBezTo>
                    <a:cubicBezTo>
                      <a:pt x="163" y="268"/>
                      <a:pt x="163" y="268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3" y="267"/>
                      <a:pt x="163" y="267"/>
                      <a:pt x="163" y="267"/>
                    </a:cubicBezTo>
                    <a:cubicBezTo>
                      <a:pt x="164" y="267"/>
                      <a:pt x="164" y="266"/>
                      <a:pt x="164" y="266"/>
                    </a:cubicBezTo>
                    <a:cubicBezTo>
                      <a:pt x="164" y="266"/>
                      <a:pt x="164" y="266"/>
                      <a:pt x="164" y="266"/>
                    </a:cubicBezTo>
                    <a:cubicBezTo>
                      <a:pt x="165" y="266"/>
                      <a:pt x="165" y="265"/>
                      <a:pt x="165" y="265"/>
                    </a:cubicBezTo>
                    <a:cubicBezTo>
                      <a:pt x="165" y="265"/>
                      <a:pt x="165" y="263"/>
                      <a:pt x="165" y="262"/>
                    </a:cubicBezTo>
                    <a:cubicBezTo>
                      <a:pt x="165" y="262"/>
                      <a:pt x="165" y="263"/>
                      <a:pt x="165" y="263"/>
                    </a:cubicBezTo>
                    <a:cubicBezTo>
                      <a:pt x="165" y="263"/>
                      <a:pt x="166" y="263"/>
                      <a:pt x="166" y="263"/>
                    </a:cubicBezTo>
                    <a:cubicBezTo>
                      <a:pt x="166" y="263"/>
                      <a:pt x="166" y="262"/>
                      <a:pt x="166" y="262"/>
                    </a:cubicBezTo>
                    <a:cubicBezTo>
                      <a:pt x="166" y="262"/>
                      <a:pt x="166" y="261"/>
                      <a:pt x="166" y="261"/>
                    </a:cubicBezTo>
                    <a:cubicBezTo>
                      <a:pt x="166" y="261"/>
                      <a:pt x="165" y="261"/>
                      <a:pt x="165" y="261"/>
                    </a:cubicBezTo>
                    <a:cubicBezTo>
                      <a:pt x="165" y="261"/>
                      <a:pt x="165" y="261"/>
                      <a:pt x="165" y="261"/>
                    </a:cubicBezTo>
                    <a:cubicBezTo>
                      <a:pt x="165" y="262"/>
                      <a:pt x="164" y="262"/>
                      <a:pt x="164" y="262"/>
                    </a:cubicBezTo>
                    <a:cubicBezTo>
                      <a:pt x="164" y="262"/>
                      <a:pt x="163" y="262"/>
                      <a:pt x="163" y="262"/>
                    </a:cubicBezTo>
                    <a:cubicBezTo>
                      <a:pt x="163" y="262"/>
                      <a:pt x="163" y="262"/>
                      <a:pt x="162" y="262"/>
                    </a:cubicBezTo>
                    <a:cubicBezTo>
                      <a:pt x="162" y="262"/>
                      <a:pt x="162" y="261"/>
                      <a:pt x="162" y="261"/>
                    </a:cubicBezTo>
                    <a:cubicBezTo>
                      <a:pt x="162" y="261"/>
                      <a:pt x="162" y="261"/>
                      <a:pt x="161" y="261"/>
                    </a:cubicBezTo>
                    <a:cubicBezTo>
                      <a:pt x="161" y="261"/>
                      <a:pt x="161" y="260"/>
                      <a:pt x="161" y="260"/>
                    </a:cubicBezTo>
                    <a:cubicBezTo>
                      <a:pt x="161" y="260"/>
                      <a:pt x="161" y="259"/>
                      <a:pt x="161" y="259"/>
                    </a:cubicBezTo>
                    <a:cubicBezTo>
                      <a:pt x="161" y="259"/>
                      <a:pt x="161" y="259"/>
                      <a:pt x="161" y="260"/>
                    </a:cubicBezTo>
                    <a:cubicBezTo>
                      <a:pt x="160" y="260"/>
                      <a:pt x="160" y="261"/>
                      <a:pt x="161" y="261"/>
                    </a:cubicBezTo>
                    <a:cubicBezTo>
                      <a:pt x="161" y="261"/>
                      <a:pt x="161" y="262"/>
                      <a:pt x="161" y="262"/>
                    </a:cubicBezTo>
                    <a:cubicBezTo>
                      <a:pt x="161" y="262"/>
                      <a:pt x="161" y="262"/>
                      <a:pt x="161" y="263"/>
                    </a:cubicBezTo>
                    <a:cubicBezTo>
                      <a:pt x="161" y="263"/>
                      <a:pt x="161" y="263"/>
                      <a:pt x="161" y="263"/>
                    </a:cubicBezTo>
                    <a:cubicBezTo>
                      <a:pt x="161" y="263"/>
                      <a:pt x="161" y="264"/>
                      <a:pt x="160" y="264"/>
                    </a:cubicBezTo>
                    <a:cubicBezTo>
                      <a:pt x="160" y="264"/>
                      <a:pt x="160" y="264"/>
                      <a:pt x="160" y="265"/>
                    </a:cubicBezTo>
                    <a:cubicBezTo>
                      <a:pt x="160" y="265"/>
                      <a:pt x="160" y="266"/>
                      <a:pt x="160" y="266"/>
                    </a:cubicBezTo>
                    <a:cubicBezTo>
                      <a:pt x="160" y="266"/>
                      <a:pt x="160" y="266"/>
                      <a:pt x="160" y="266"/>
                    </a:cubicBezTo>
                    <a:cubicBezTo>
                      <a:pt x="159" y="266"/>
                      <a:pt x="159" y="267"/>
                      <a:pt x="159" y="267"/>
                    </a:cubicBezTo>
                    <a:cubicBezTo>
                      <a:pt x="159" y="267"/>
                      <a:pt x="159" y="268"/>
                      <a:pt x="159" y="268"/>
                    </a:cubicBezTo>
                    <a:cubicBezTo>
                      <a:pt x="159" y="268"/>
                      <a:pt x="159" y="268"/>
                      <a:pt x="159" y="268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8" y="269"/>
                      <a:pt x="158" y="269"/>
                      <a:pt x="158" y="269"/>
                    </a:cubicBezTo>
                    <a:cubicBezTo>
                      <a:pt x="157" y="270"/>
                      <a:pt x="157" y="270"/>
                      <a:pt x="156" y="270"/>
                    </a:cubicBezTo>
                    <a:cubicBezTo>
                      <a:pt x="156" y="270"/>
                      <a:pt x="156" y="270"/>
                      <a:pt x="156" y="271"/>
                    </a:cubicBezTo>
                    <a:cubicBezTo>
                      <a:pt x="155" y="271"/>
                      <a:pt x="156" y="272"/>
                      <a:pt x="156" y="272"/>
                    </a:cubicBezTo>
                    <a:cubicBezTo>
                      <a:pt x="156" y="273"/>
                      <a:pt x="155" y="273"/>
                      <a:pt x="155" y="273"/>
                    </a:cubicBezTo>
                    <a:cubicBezTo>
                      <a:pt x="155" y="273"/>
                      <a:pt x="155" y="273"/>
                      <a:pt x="154" y="273"/>
                    </a:cubicBezTo>
                    <a:cubicBezTo>
                      <a:pt x="154" y="274"/>
                      <a:pt x="154" y="274"/>
                      <a:pt x="154" y="274"/>
                    </a:cubicBezTo>
                    <a:cubicBezTo>
                      <a:pt x="154" y="274"/>
                      <a:pt x="154" y="275"/>
                      <a:pt x="154" y="275"/>
                    </a:cubicBezTo>
                    <a:cubicBezTo>
                      <a:pt x="154" y="275"/>
                      <a:pt x="154" y="275"/>
                      <a:pt x="154" y="276"/>
                    </a:cubicBezTo>
                    <a:cubicBezTo>
                      <a:pt x="154" y="276"/>
                      <a:pt x="154" y="276"/>
                      <a:pt x="154" y="276"/>
                    </a:cubicBezTo>
                    <a:cubicBezTo>
                      <a:pt x="154" y="276"/>
                      <a:pt x="154" y="276"/>
                      <a:pt x="155" y="276"/>
                    </a:cubicBezTo>
                    <a:cubicBezTo>
                      <a:pt x="155" y="276"/>
                      <a:pt x="155" y="277"/>
                      <a:pt x="155" y="277"/>
                    </a:cubicBezTo>
                    <a:cubicBezTo>
                      <a:pt x="155" y="277"/>
                      <a:pt x="154" y="277"/>
                      <a:pt x="154" y="278"/>
                    </a:cubicBezTo>
                    <a:cubicBezTo>
                      <a:pt x="154" y="278"/>
                      <a:pt x="153" y="279"/>
                      <a:pt x="153" y="279"/>
                    </a:cubicBezTo>
                    <a:cubicBezTo>
                      <a:pt x="153" y="280"/>
                      <a:pt x="153" y="281"/>
                      <a:pt x="152" y="282"/>
                    </a:cubicBezTo>
                    <a:cubicBezTo>
                      <a:pt x="152" y="282"/>
                      <a:pt x="152" y="284"/>
                      <a:pt x="151" y="284"/>
                    </a:cubicBezTo>
                    <a:cubicBezTo>
                      <a:pt x="151" y="285"/>
                      <a:pt x="151" y="286"/>
                      <a:pt x="150" y="286"/>
                    </a:cubicBezTo>
                    <a:cubicBezTo>
                      <a:pt x="150" y="286"/>
                      <a:pt x="149" y="287"/>
                      <a:pt x="149" y="287"/>
                    </a:cubicBezTo>
                    <a:cubicBezTo>
                      <a:pt x="149" y="288"/>
                      <a:pt x="148" y="288"/>
                      <a:pt x="148" y="288"/>
                    </a:cubicBezTo>
                    <a:cubicBezTo>
                      <a:pt x="148" y="288"/>
                      <a:pt x="147" y="289"/>
                      <a:pt x="147" y="289"/>
                    </a:cubicBezTo>
                    <a:cubicBezTo>
                      <a:pt x="147" y="290"/>
                      <a:pt x="146" y="290"/>
                      <a:pt x="146" y="290"/>
                    </a:cubicBezTo>
                    <a:cubicBezTo>
                      <a:pt x="145" y="290"/>
                      <a:pt x="145" y="290"/>
                      <a:pt x="145" y="290"/>
                    </a:cubicBezTo>
                    <a:cubicBezTo>
                      <a:pt x="145" y="285"/>
                      <a:pt x="145" y="285"/>
                      <a:pt x="145" y="285"/>
                    </a:cubicBezTo>
                    <a:cubicBezTo>
                      <a:pt x="148" y="282"/>
                      <a:pt x="148" y="282"/>
                      <a:pt x="148" y="282"/>
                    </a:cubicBezTo>
                    <a:cubicBezTo>
                      <a:pt x="147" y="281"/>
                      <a:pt x="147" y="281"/>
                      <a:pt x="147" y="281"/>
                    </a:cubicBezTo>
                    <a:cubicBezTo>
                      <a:pt x="147" y="281"/>
                      <a:pt x="144" y="278"/>
                      <a:pt x="144" y="278"/>
                    </a:cubicBezTo>
                    <a:cubicBezTo>
                      <a:pt x="144" y="278"/>
                      <a:pt x="144" y="276"/>
                      <a:pt x="144" y="276"/>
                    </a:cubicBezTo>
                    <a:cubicBezTo>
                      <a:pt x="144" y="276"/>
                      <a:pt x="143" y="276"/>
                      <a:pt x="143" y="276"/>
                    </a:cubicBezTo>
                    <a:cubicBezTo>
                      <a:pt x="143" y="276"/>
                      <a:pt x="142" y="275"/>
                      <a:pt x="142" y="275"/>
                    </a:cubicBezTo>
                    <a:cubicBezTo>
                      <a:pt x="142" y="275"/>
                      <a:pt x="141" y="275"/>
                      <a:pt x="141" y="275"/>
                    </a:cubicBezTo>
                    <a:cubicBezTo>
                      <a:pt x="141" y="275"/>
                      <a:pt x="141" y="275"/>
                      <a:pt x="141" y="275"/>
                    </a:cubicBezTo>
                    <a:cubicBezTo>
                      <a:pt x="138" y="273"/>
                      <a:pt x="138" y="273"/>
                      <a:pt x="138" y="273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8" y="272"/>
                      <a:pt x="137" y="271"/>
                      <a:pt x="136" y="271"/>
                    </a:cubicBezTo>
                    <a:cubicBezTo>
                      <a:pt x="136" y="271"/>
                      <a:pt x="135" y="271"/>
                      <a:pt x="135" y="271"/>
                    </a:cubicBezTo>
                    <a:cubicBezTo>
                      <a:pt x="135" y="271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70"/>
                    </a:cubicBezTo>
                    <a:cubicBezTo>
                      <a:pt x="134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69"/>
                      <a:pt x="132" y="267"/>
                      <a:pt x="132" y="267"/>
                    </a:cubicBezTo>
                    <a:cubicBezTo>
                      <a:pt x="132" y="267"/>
                      <a:pt x="131" y="267"/>
                      <a:pt x="131" y="267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30" y="266"/>
                      <a:pt x="130" y="267"/>
                      <a:pt x="130" y="267"/>
                    </a:cubicBezTo>
                    <a:cubicBezTo>
                      <a:pt x="129" y="267"/>
                      <a:pt x="128" y="268"/>
                      <a:pt x="128" y="268"/>
                    </a:cubicBezTo>
                    <a:cubicBezTo>
                      <a:pt x="127" y="268"/>
                      <a:pt x="127" y="268"/>
                      <a:pt x="127" y="268"/>
                    </a:cubicBezTo>
                    <a:cubicBezTo>
                      <a:pt x="127" y="266"/>
                      <a:pt x="127" y="266"/>
                      <a:pt x="127" y="266"/>
                    </a:cubicBezTo>
                    <a:cubicBezTo>
                      <a:pt x="127" y="266"/>
                      <a:pt x="126" y="264"/>
                      <a:pt x="125" y="264"/>
                    </a:cubicBezTo>
                    <a:cubicBezTo>
                      <a:pt x="125" y="263"/>
                      <a:pt x="121" y="260"/>
                      <a:pt x="121" y="260"/>
                    </a:cubicBezTo>
                    <a:cubicBezTo>
                      <a:pt x="121" y="260"/>
                      <a:pt x="120" y="260"/>
                      <a:pt x="120" y="260"/>
                    </a:cubicBezTo>
                    <a:cubicBezTo>
                      <a:pt x="120" y="260"/>
                      <a:pt x="120" y="260"/>
                      <a:pt x="119" y="260"/>
                    </a:cubicBezTo>
                    <a:cubicBezTo>
                      <a:pt x="119" y="260"/>
                      <a:pt x="119" y="261"/>
                      <a:pt x="119" y="261"/>
                    </a:cubicBezTo>
                    <a:cubicBezTo>
                      <a:pt x="119" y="261"/>
                      <a:pt x="118" y="261"/>
                      <a:pt x="118" y="261"/>
                    </a:cubicBezTo>
                    <a:cubicBezTo>
                      <a:pt x="118" y="261"/>
                      <a:pt x="117" y="261"/>
                      <a:pt x="117" y="261"/>
                    </a:cubicBezTo>
                    <a:cubicBezTo>
                      <a:pt x="117" y="261"/>
                      <a:pt x="116" y="261"/>
                      <a:pt x="116" y="261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6" y="261"/>
                      <a:pt x="117" y="260"/>
                      <a:pt x="117" y="260"/>
                    </a:cubicBezTo>
                    <a:cubicBezTo>
                      <a:pt x="117" y="260"/>
                      <a:pt x="117" y="259"/>
                      <a:pt x="117" y="259"/>
                    </a:cubicBezTo>
                    <a:cubicBezTo>
                      <a:pt x="117" y="259"/>
                      <a:pt x="118" y="259"/>
                      <a:pt x="118" y="259"/>
                    </a:cubicBezTo>
                    <a:cubicBezTo>
                      <a:pt x="118" y="259"/>
                      <a:pt x="118" y="258"/>
                      <a:pt x="118" y="258"/>
                    </a:cubicBezTo>
                    <a:cubicBezTo>
                      <a:pt x="118" y="257"/>
                      <a:pt x="119" y="257"/>
                      <a:pt x="119" y="257"/>
                    </a:cubicBezTo>
                    <a:cubicBezTo>
                      <a:pt x="119" y="257"/>
                      <a:pt x="119" y="257"/>
                      <a:pt x="120" y="257"/>
                    </a:cubicBezTo>
                    <a:cubicBezTo>
                      <a:pt x="120" y="256"/>
                      <a:pt x="120" y="256"/>
                      <a:pt x="121" y="256"/>
                    </a:cubicBezTo>
                    <a:cubicBezTo>
                      <a:pt x="121" y="255"/>
                      <a:pt x="122" y="254"/>
                      <a:pt x="122" y="254"/>
                    </a:cubicBezTo>
                    <a:cubicBezTo>
                      <a:pt x="122" y="254"/>
                      <a:pt x="122" y="253"/>
                      <a:pt x="123" y="253"/>
                    </a:cubicBezTo>
                    <a:cubicBezTo>
                      <a:pt x="123" y="252"/>
                      <a:pt x="123" y="252"/>
                      <a:pt x="124" y="252"/>
                    </a:cubicBez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4" y="251"/>
                      <a:pt x="124" y="251"/>
                    </a:cubicBezTo>
                    <a:cubicBezTo>
                      <a:pt x="124" y="251"/>
                      <a:pt x="125" y="250"/>
                      <a:pt x="125" y="250"/>
                    </a:cubicBezTo>
                    <a:cubicBezTo>
                      <a:pt x="125" y="250"/>
                      <a:pt x="126" y="249"/>
                      <a:pt x="126" y="249"/>
                    </a:cubicBezTo>
                    <a:cubicBezTo>
                      <a:pt x="126" y="249"/>
                      <a:pt x="127" y="248"/>
                      <a:pt x="127" y="248"/>
                    </a:cubicBezTo>
                    <a:cubicBezTo>
                      <a:pt x="127" y="248"/>
                      <a:pt x="127" y="247"/>
                      <a:pt x="128" y="247"/>
                    </a:cubicBezTo>
                    <a:cubicBezTo>
                      <a:pt x="128" y="247"/>
                      <a:pt x="128" y="247"/>
                      <a:pt x="128" y="246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28" y="246"/>
                      <a:pt x="129" y="246"/>
                      <a:pt x="129" y="246"/>
                    </a:cubicBezTo>
                    <a:cubicBezTo>
                      <a:pt x="129" y="246"/>
                      <a:pt x="129" y="246"/>
                      <a:pt x="129" y="246"/>
                    </a:cubicBezTo>
                    <a:cubicBezTo>
                      <a:pt x="130" y="246"/>
                      <a:pt x="130" y="245"/>
                      <a:pt x="130" y="245"/>
                    </a:cubicBezTo>
                    <a:cubicBezTo>
                      <a:pt x="129" y="245"/>
                      <a:pt x="129" y="245"/>
                      <a:pt x="129" y="245"/>
                    </a:cubicBezTo>
                    <a:cubicBezTo>
                      <a:pt x="129" y="245"/>
                      <a:pt x="129" y="244"/>
                      <a:pt x="129" y="244"/>
                    </a:cubicBezTo>
                    <a:cubicBezTo>
                      <a:pt x="130" y="244"/>
                      <a:pt x="130" y="244"/>
                      <a:pt x="130" y="244"/>
                    </a:cubicBezTo>
                    <a:cubicBezTo>
                      <a:pt x="130" y="244"/>
                      <a:pt x="131" y="244"/>
                      <a:pt x="131" y="244"/>
                    </a:cubicBezTo>
                    <a:cubicBezTo>
                      <a:pt x="131" y="244"/>
                      <a:pt x="132" y="243"/>
                      <a:pt x="132" y="243"/>
                    </a:cubicBezTo>
                    <a:cubicBezTo>
                      <a:pt x="132" y="242"/>
                      <a:pt x="133" y="242"/>
                      <a:pt x="133" y="242"/>
                    </a:cubicBezTo>
                    <a:cubicBezTo>
                      <a:pt x="133" y="242"/>
                      <a:pt x="134" y="242"/>
                      <a:pt x="134" y="242"/>
                    </a:cubicBezTo>
                    <a:cubicBezTo>
                      <a:pt x="134" y="242"/>
                      <a:pt x="134" y="241"/>
                      <a:pt x="134" y="241"/>
                    </a:cubicBezTo>
                    <a:cubicBezTo>
                      <a:pt x="134" y="241"/>
                      <a:pt x="135" y="241"/>
                      <a:pt x="135" y="241"/>
                    </a:cubicBezTo>
                    <a:cubicBezTo>
                      <a:pt x="135" y="241"/>
                      <a:pt x="135" y="240"/>
                      <a:pt x="135" y="240"/>
                    </a:cubicBezTo>
                    <a:cubicBezTo>
                      <a:pt x="135" y="240"/>
                      <a:pt x="135" y="239"/>
                      <a:pt x="135" y="239"/>
                    </a:cubicBezTo>
                    <a:cubicBezTo>
                      <a:pt x="135" y="239"/>
                      <a:pt x="136" y="239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7" y="239"/>
                      <a:pt x="137" y="239"/>
                      <a:pt x="137" y="239"/>
                    </a:cubicBezTo>
                    <a:cubicBezTo>
                      <a:pt x="137" y="239"/>
                      <a:pt x="137" y="238"/>
                      <a:pt x="137" y="238"/>
                    </a:cubicBezTo>
                    <a:cubicBezTo>
                      <a:pt x="137" y="238"/>
                      <a:pt x="138" y="239"/>
                      <a:pt x="138" y="239"/>
                    </a:cubicBezTo>
                    <a:cubicBezTo>
                      <a:pt x="138" y="239"/>
                      <a:pt x="138" y="238"/>
                      <a:pt x="138" y="238"/>
                    </a:cubicBezTo>
                    <a:cubicBezTo>
                      <a:pt x="138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39" y="238"/>
                    </a:cubicBezTo>
                    <a:cubicBezTo>
                      <a:pt x="139" y="238"/>
                      <a:pt x="139" y="238"/>
                      <a:pt x="140" y="238"/>
                    </a:cubicBezTo>
                    <a:cubicBezTo>
                      <a:pt x="140" y="238"/>
                      <a:pt x="140" y="237"/>
                      <a:pt x="140" y="237"/>
                    </a:cubicBezTo>
                    <a:cubicBezTo>
                      <a:pt x="140" y="237"/>
                      <a:pt x="141" y="237"/>
                      <a:pt x="141" y="237"/>
                    </a:cubicBezTo>
                    <a:cubicBezTo>
                      <a:pt x="141" y="237"/>
                      <a:pt x="141" y="237"/>
                      <a:pt x="141" y="237"/>
                    </a:cubicBezTo>
                    <a:cubicBezTo>
                      <a:pt x="141" y="237"/>
                      <a:pt x="141" y="236"/>
                      <a:pt x="141" y="236"/>
                    </a:cubicBezTo>
                    <a:cubicBezTo>
                      <a:pt x="141" y="236"/>
                      <a:pt x="142" y="236"/>
                      <a:pt x="143" y="236"/>
                    </a:cubicBezTo>
                    <a:cubicBezTo>
                      <a:pt x="143" y="236"/>
                      <a:pt x="143" y="236"/>
                      <a:pt x="143" y="236"/>
                    </a:cubicBezTo>
                    <a:cubicBezTo>
                      <a:pt x="143" y="236"/>
                      <a:pt x="143" y="235"/>
                      <a:pt x="143" y="235"/>
                    </a:cubicBezTo>
                    <a:cubicBezTo>
                      <a:pt x="143" y="235"/>
                      <a:pt x="144" y="235"/>
                      <a:pt x="144" y="235"/>
                    </a:cubicBezTo>
                    <a:cubicBezTo>
                      <a:pt x="144" y="235"/>
                      <a:pt x="144" y="234"/>
                      <a:pt x="144" y="234"/>
                    </a:cubicBezTo>
                    <a:cubicBezTo>
                      <a:pt x="144" y="234"/>
                      <a:pt x="143" y="233"/>
                      <a:pt x="143" y="233"/>
                    </a:cubicBezTo>
                    <a:cubicBezTo>
                      <a:pt x="143" y="233"/>
                      <a:pt x="143" y="233"/>
                      <a:pt x="143" y="233"/>
                    </a:cubicBezTo>
                    <a:cubicBezTo>
                      <a:pt x="143" y="233"/>
                      <a:pt x="143" y="232"/>
                      <a:pt x="143" y="232"/>
                    </a:cubicBezTo>
                    <a:cubicBezTo>
                      <a:pt x="143" y="232"/>
                      <a:pt x="143" y="231"/>
                      <a:pt x="143" y="231"/>
                    </a:cubicBezTo>
                    <a:cubicBezTo>
                      <a:pt x="143" y="231"/>
                      <a:pt x="144" y="231"/>
                      <a:pt x="144" y="230"/>
                    </a:cubicBezTo>
                    <a:cubicBezTo>
                      <a:pt x="144" y="230"/>
                      <a:pt x="144" y="230"/>
                      <a:pt x="144" y="230"/>
                    </a:cubicBezTo>
                    <a:cubicBezTo>
                      <a:pt x="144" y="230"/>
                      <a:pt x="144" y="229"/>
                      <a:pt x="144" y="229"/>
                    </a:cubicBezTo>
                    <a:cubicBezTo>
                      <a:pt x="144" y="229"/>
                      <a:pt x="143" y="228"/>
                      <a:pt x="143" y="228"/>
                    </a:cubicBezTo>
                    <a:cubicBezTo>
                      <a:pt x="143" y="228"/>
                      <a:pt x="143" y="227"/>
                      <a:pt x="143" y="227"/>
                    </a:cubicBezTo>
                    <a:cubicBezTo>
                      <a:pt x="142" y="227"/>
                      <a:pt x="142" y="226"/>
                      <a:pt x="142" y="226"/>
                    </a:cubicBezTo>
                    <a:cubicBezTo>
                      <a:pt x="142" y="226"/>
                      <a:pt x="142" y="225"/>
                      <a:pt x="142" y="225"/>
                    </a:cubicBezTo>
                    <a:cubicBezTo>
                      <a:pt x="142" y="224"/>
                      <a:pt x="142" y="224"/>
                      <a:pt x="142" y="224"/>
                    </a:cubicBezTo>
                    <a:cubicBezTo>
                      <a:pt x="142" y="224"/>
                      <a:pt x="142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4"/>
                      <a:pt x="141" y="223"/>
                      <a:pt x="141" y="223"/>
                    </a:cubicBezTo>
                    <a:cubicBezTo>
                      <a:pt x="141" y="223"/>
                      <a:pt x="140" y="223"/>
                      <a:pt x="140" y="223"/>
                    </a:cubicBezTo>
                    <a:cubicBezTo>
                      <a:pt x="140" y="224"/>
                      <a:pt x="140" y="224"/>
                      <a:pt x="140" y="224"/>
                    </a:cubicBezTo>
                    <a:cubicBezTo>
                      <a:pt x="139" y="224"/>
                      <a:pt x="139" y="224"/>
                      <a:pt x="139" y="224"/>
                    </a:cubicBezTo>
                    <a:cubicBezTo>
                      <a:pt x="138" y="225"/>
                      <a:pt x="138" y="225"/>
                      <a:pt x="138" y="225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37" y="224"/>
                      <a:pt x="137" y="224"/>
                      <a:pt x="137" y="224"/>
                    </a:cubicBezTo>
                    <a:cubicBezTo>
                      <a:pt x="137" y="222"/>
                      <a:pt x="137" y="222"/>
                      <a:pt x="137" y="222"/>
                    </a:cubicBezTo>
                    <a:cubicBezTo>
                      <a:pt x="137" y="222"/>
                      <a:pt x="138" y="222"/>
                      <a:pt x="138" y="222"/>
                    </a:cubicBezTo>
                    <a:cubicBezTo>
                      <a:pt x="138" y="222"/>
                      <a:pt x="138" y="221"/>
                      <a:pt x="138" y="221"/>
                    </a:cubicBezTo>
                    <a:cubicBezTo>
                      <a:pt x="138" y="221"/>
                      <a:pt x="138" y="220"/>
                      <a:pt x="138" y="220"/>
                    </a:cubicBezTo>
                    <a:cubicBezTo>
                      <a:pt x="138" y="220"/>
                      <a:pt x="138" y="219"/>
                      <a:pt x="138" y="219"/>
                    </a:cubicBezTo>
                    <a:cubicBezTo>
                      <a:pt x="138" y="219"/>
                      <a:pt x="139" y="216"/>
                      <a:pt x="139" y="215"/>
                    </a:cubicBezTo>
                    <a:cubicBezTo>
                      <a:pt x="139" y="215"/>
                      <a:pt x="140" y="214"/>
                      <a:pt x="140" y="214"/>
                    </a:cubicBezTo>
                    <a:cubicBezTo>
                      <a:pt x="140" y="214"/>
                      <a:pt x="139" y="214"/>
                      <a:pt x="139" y="213"/>
                    </a:cubicBezTo>
                    <a:cubicBezTo>
                      <a:pt x="139" y="213"/>
                      <a:pt x="139" y="213"/>
                      <a:pt x="139" y="213"/>
                    </a:cubicBezTo>
                    <a:cubicBezTo>
                      <a:pt x="139" y="213"/>
                      <a:pt x="139" y="212"/>
                      <a:pt x="139" y="212"/>
                    </a:cubicBezTo>
                    <a:cubicBezTo>
                      <a:pt x="139" y="212"/>
                      <a:pt x="139" y="212"/>
                      <a:pt x="139" y="212"/>
                    </a:cubicBezTo>
                    <a:cubicBezTo>
                      <a:pt x="139" y="212"/>
                      <a:pt x="137" y="210"/>
                      <a:pt x="137" y="210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31" y="211"/>
                      <a:pt x="131" y="211"/>
                      <a:pt x="131" y="211"/>
                    </a:cubicBezTo>
                    <a:cubicBezTo>
                      <a:pt x="131" y="211"/>
                      <a:pt x="131" y="210"/>
                      <a:pt x="131" y="210"/>
                    </a:cubicBezTo>
                    <a:cubicBezTo>
                      <a:pt x="131" y="210"/>
                      <a:pt x="131" y="209"/>
                      <a:pt x="131" y="209"/>
                    </a:cubicBezTo>
                    <a:cubicBezTo>
                      <a:pt x="131" y="209"/>
                      <a:pt x="131" y="209"/>
                      <a:pt x="131" y="209"/>
                    </a:cubicBezTo>
                    <a:cubicBezTo>
                      <a:pt x="131" y="205"/>
                      <a:pt x="131" y="205"/>
                      <a:pt x="131" y="205"/>
                    </a:cubicBezTo>
                    <a:cubicBezTo>
                      <a:pt x="131" y="205"/>
                      <a:pt x="130" y="205"/>
                      <a:pt x="130" y="205"/>
                    </a:cubicBezTo>
                    <a:cubicBezTo>
                      <a:pt x="130" y="205"/>
                      <a:pt x="130" y="205"/>
                      <a:pt x="130" y="205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3"/>
                      <a:pt x="130" y="203"/>
                    </a:cubicBezTo>
                    <a:cubicBezTo>
                      <a:pt x="130" y="203"/>
                      <a:pt x="130" y="202"/>
                      <a:pt x="130" y="202"/>
                    </a:cubicBezTo>
                    <a:cubicBezTo>
                      <a:pt x="130" y="202"/>
                      <a:pt x="130" y="202"/>
                      <a:pt x="130" y="202"/>
                    </a:cubicBezTo>
                    <a:cubicBezTo>
                      <a:pt x="130" y="202"/>
                      <a:pt x="130" y="201"/>
                      <a:pt x="130" y="201"/>
                    </a:cubicBezTo>
                    <a:cubicBezTo>
                      <a:pt x="129" y="200"/>
                      <a:pt x="129" y="200"/>
                      <a:pt x="129" y="200"/>
                    </a:cubicBezTo>
                    <a:cubicBezTo>
                      <a:pt x="129" y="199"/>
                      <a:pt x="129" y="199"/>
                      <a:pt x="129" y="199"/>
                    </a:cubicBezTo>
                    <a:cubicBezTo>
                      <a:pt x="128" y="198"/>
                      <a:pt x="128" y="198"/>
                      <a:pt x="128" y="198"/>
                    </a:cubicBezTo>
                    <a:cubicBezTo>
                      <a:pt x="126" y="198"/>
                      <a:pt x="126" y="198"/>
                      <a:pt x="126" y="198"/>
                    </a:cubicBezTo>
                    <a:cubicBezTo>
                      <a:pt x="125" y="198"/>
                      <a:pt x="125" y="198"/>
                      <a:pt x="125" y="198"/>
                    </a:cubicBezTo>
                    <a:cubicBezTo>
                      <a:pt x="125" y="197"/>
                      <a:pt x="125" y="197"/>
                      <a:pt x="125" y="197"/>
                    </a:cubicBezTo>
                    <a:cubicBezTo>
                      <a:pt x="124" y="197"/>
                      <a:pt x="124" y="197"/>
                      <a:pt x="124" y="197"/>
                    </a:cubicBezTo>
                    <a:cubicBezTo>
                      <a:pt x="123" y="198"/>
                      <a:pt x="123" y="198"/>
                      <a:pt x="123" y="198"/>
                    </a:cubicBezTo>
                    <a:cubicBezTo>
                      <a:pt x="123" y="198"/>
                      <a:pt x="122" y="198"/>
                      <a:pt x="122" y="198"/>
                    </a:cubicBezTo>
                    <a:cubicBezTo>
                      <a:pt x="122" y="198"/>
                      <a:pt x="122" y="198"/>
                      <a:pt x="122" y="198"/>
                    </a:cubicBezTo>
                    <a:cubicBezTo>
                      <a:pt x="120" y="198"/>
                      <a:pt x="120" y="198"/>
                      <a:pt x="120" y="198"/>
                    </a:cubicBezTo>
                    <a:cubicBezTo>
                      <a:pt x="117" y="198"/>
                      <a:pt x="117" y="198"/>
                      <a:pt x="117" y="198"/>
                    </a:cubicBezTo>
                    <a:cubicBezTo>
                      <a:pt x="116" y="198"/>
                      <a:pt x="116" y="198"/>
                      <a:pt x="116" y="198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6" y="197"/>
                      <a:pt x="116" y="197"/>
                      <a:pt x="116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4" y="197"/>
                      <a:pt x="114" y="197"/>
                      <a:pt x="114" y="197"/>
                    </a:cubicBezTo>
                    <a:cubicBezTo>
                      <a:pt x="114" y="197"/>
                      <a:pt x="113" y="196"/>
                      <a:pt x="113" y="196"/>
                    </a:cubicBezTo>
                    <a:cubicBezTo>
                      <a:pt x="113" y="196"/>
                      <a:pt x="114" y="196"/>
                      <a:pt x="114" y="195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4" y="195"/>
                      <a:pt x="114" y="194"/>
                    </a:cubicBezTo>
                    <a:cubicBezTo>
                      <a:pt x="114" y="194"/>
                      <a:pt x="114" y="194"/>
                      <a:pt x="114" y="194"/>
                    </a:cubicBez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193"/>
                      <a:pt x="114" y="193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4" y="192"/>
                      <a:pt x="114" y="191"/>
                      <a:pt x="114" y="191"/>
                    </a:cubicBezTo>
                    <a:cubicBezTo>
                      <a:pt x="114" y="191"/>
                      <a:pt x="114" y="191"/>
                      <a:pt x="114" y="191"/>
                    </a:cubicBezTo>
                    <a:cubicBezTo>
                      <a:pt x="114" y="191"/>
                      <a:pt x="114" y="190"/>
                      <a:pt x="114" y="190"/>
                    </a:cubicBezTo>
                    <a:cubicBezTo>
                      <a:pt x="114" y="190"/>
                      <a:pt x="115" y="188"/>
                      <a:pt x="115" y="188"/>
                    </a:cubicBezTo>
                    <a:cubicBezTo>
                      <a:pt x="115" y="188"/>
                      <a:pt x="114" y="188"/>
                      <a:pt x="114" y="188"/>
                    </a:cubicBezTo>
                    <a:cubicBezTo>
                      <a:pt x="114" y="188"/>
                      <a:pt x="114" y="188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7"/>
                      <a:pt x="114" y="187"/>
                      <a:pt x="114" y="187"/>
                    </a:cubicBezTo>
                    <a:cubicBezTo>
                      <a:pt x="114" y="186"/>
                      <a:pt x="114" y="186"/>
                      <a:pt x="114" y="186"/>
                    </a:cubicBezTo>
                    <a:cubicBezTo>
                      <a:pt x="114" y="186"/>
                      <a:pt x="113" y="186"/>
                      <a:pt x="113" y="186"/>
                    </a:cubicBezTo>
                    <a:cubicBezTo>
                      <a:pt x="113" y="184"/>
                      <a:pt x="113" y="184"/>
                      <a:pt x="113" y="184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4" y="181"/>
                      <a:pt x="114" y="181"/>
                      <a:pt x="114" y="181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5" y="174"/>
                      <a:pt x="115" y="174"/>
                      <a:pt x="115" y="174"/>
                    </a:cubicBezTo>
                    <a:cubicBezTo>
                      <a:pt x="115" y="174"/>
                      <a:pt x="115" y="173"/>
                      <a:pt x="115" y="173"/>
                    </a:cubicBezTo>
                    <a:cubicBezTo>
                      <a:pt x="115" y="173"/>
                      <a:pt x="115" y="173"/>
                      <a:pt x="115" y="172"/>
                    </a:cubicBezTo>
                    <a:cubicBezTo>
                      <a:pt x="115" y="172"/>
                      <a:pt x="115" y="172"/>
                      <a:pt x="115" y="172"/>
                    </a:cubicBezTo>
                    <a:cubicBezTo>
                      <a:pt x="115" y="172"/>
                      <a:pt x="115" y="171"/>
                      <a:pt x="115" y="171"/>
                    </a:cubicBezTo>
                    <a:cubicBezTo>
                      <a:pt x="115" y="171"/>
                      <a:pt x="116" y="169"/>
                      <a:pt x="116" y="169"/>
                    </a:cubicBezTo>
                    <a:cubicBezTo>
                      <a:pt x="116" y="169"/>
                      <a:pt x="116" y="168"/>
                      <a:pt x="116" y="168"/>
                    </a:cubicBezTo>
                    <a:cubicBezTo>
                      <a:pt x="117" y="168"/>
                      <a:pt x="117" y="168"/>
                      <a:pt x="117" y="168"/>
                    </a:cubicBezTo>
                    <a:cubicBezTo>
                      <a:pt x="117" y="168"/>
                      <a:pt x="115" y="165"/>
                      <a:pt x="115" y="165"/>
                    </a:cubicBezTo>
                    <a:cubicBezTo>
                      <a:pt x="115" y="165"/>
                      <a:pt x="115" y="163"/>
                      <a:pt x="115" y="163"/>
                    </a:cubicBezTo>
                    <a:cubicBezTo>
                      <a:pt x="114" y="162"/>
                      <a:pt x="114" y="162"/>
                      <a:pt x="114" y="162"/>
                    </a:cubicBezTo>
                    <a:cubicBezTo>
                      <a:pt x="114" y="162"/>
                      <a:pt x="114" y="162"/>
                      <a:pt x="113" y="162"/>
                    </a:cubicBez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3" y="162"/>
                      <a:pt x="110" y="160"/>
                      <a:pt x="110" y="160"/>
                    </a:cubicBezTo>
                    <a:cubicBezTo>
                      <a:pt x="110" y="160"/>
                      <a:pt x="110" y="159"/>
                      <a:pt x="110" y="159"/>
                    </a:cubicBezTo>
                    <a:cubicBezTo>
                      <a:pt x="110" y="159"/>
                      <a:pt x="110" y="158"/>
                      <a:pt x="110" y="158"/>
                    </a:cubicBezTo>
                    <a:cubicBezTo>
                      <a:pt x="110" y="158"/>
                      <a:pt x="110" y="157"/>
                      <a:pt x="110" y="157"/>
                    </a:cubicBezTo>
                    <a:cubicBezTo>
                      <a:pt x="110" y="157"/>
                      <a:pt x="110" y="156"/>
                      <a:pt x="110" y="155"/>
                    </a:cubicBezTo>
                    <a:cubicBezTo>
                      <a:pt x="110" y="155"/>
                      <a:pt x="111" y="153"/>
                      <a:pt x="111" y="153"/>
                    </a:cubicBezTo>
                    <a:cubicBezTo>
                      <a:pt x="111" y="153"/>
                      <a:pt x="111" y="153"/>
                      <a:pt x="111" y="153"/>
                    </a:cubicBezTo>
                    <a:cubicBezTo>
                      <a:pt x="110" y="154"/>
                      <a:pt x="110" y="154"/>
                      <a:pt x="110" y="154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47"/>
                      <a:pt x="97" y="147"/>
                      <a:pt x="97" y="147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7" y="145"/>
                      <a:pt x="97" y="145"/>
                      <a:pt x="97" y="145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7" y="141"/>
                      <a:pt x="97" y="141"/>
                      <a:pt x="97" y="141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8"/>
                      <a:pt x="96" y="137"/>
                      <a:pt x="96" y="137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6" y="136"/>
                      <a:pt x="96" y="135"/>
                      <a:pt x="96" y="135"/>
                    </a:cubicBezTo>
                    <a:cubicBezTo>
                      <a:pt x="96" y="135"/>
                      <a:pt x="95" y="135"/>
                      <a:pt x="95" y="135"/>
                    </a:cubicBezTo>
                    <a:cubicBezTo>
                      <a:pt x="95" y="135"/>
                      <a:pt x="94" y="135"/>
                      <a:pt x="94" y="135"/>
                    </a:cubicBezTo>
                    <a:cubicBezTo>
                      <a:pt x="94" y="134"/>
                      <a:pt x="94" y="134"/>
                      <a:pt x="93" y="134"/>
                    </a:cubicBezTo>
                    <a:cubicBezTo>
                      <a:pt x="93" y="134"/>
                      <a:pt x="92" y="133"/>
                      <a:pt x="92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91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89" y="133"/>
                      <a:pt x="89" y="133"/>
                    </a:cubicBezTo>
                    <a:cubicBezTo>
                      <a:pt x="89" y="133"/>
                      <a:pt x="89" y="134"/>
                      <a:pt x="89" y="134"/>
                    </a:cubicBezTo>
                    <a:cubicBezTo>
                      <a:pt x="89" y="134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7" y="133"/>
                    </a:cubicBezTo>
                    <a:cubicBezTo>
                      <a:pt x="87" y="133"/>
                      <a:pt x="86" y="133"/>
                      <a:pt x="86" y="133"/>
                    </a:cubicBezTo>
                    <a:cubicBezTo>
                      <a:pt x="86" y="133"/>
                      <a:pt x="86" y="133"/>
                      <a:pt x="86" y="133"/>
                    </a:cubicBezTo>
                    <a:cubicBezTo>
                      <a:pt x="86" y="133"/>
                      <a:pt x="86" y="132"/>
                      <a:pt x="86" y="132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4" y="131"/>
                      <a:pt x="84" y="130"/>
                      <a:pt x="84" y="130"/>
                    </a:cubicBezTo>
                    <a:cubicBezTo>
                      <a:pt x="84" y="130"/>
                      <a:pt x="83" y="130"/>
                      <a:pt x="83" y="130"/>
                    </a:cubicBezTo>
                    <a:cubicBezTo>
                      <a:pt x="83" y="130"/>
                      <a:pt x="83" y="131"/>
                      <a:pt x="82" y="131"/>
                    </a:cubicBezTo>
                    <a:cubicBezTo>
                      <a:pt x="82" y="131"/>
                      <a:pt x="82" y="130"/>
                      <a:pt x="82" y="130"/>
                    </a:cubicBezTo>
                    <a:cubicBezTo>
                      <a:pt x="81" y="130"/>
                      <a:pt x="81" y="129"/>
                      <a:pt x="81" y="129"/>
                    </a:cubicBezTo>
                    <a:cubicBezTo>
                      <a:pt x="81" y="129"/>
                      <a:pt x="80" y="129"/>
                      <a:pt x="80" y="129"/>
                    </a:cubicBezTo>
                    <a:cubicBezTo>
                      <a:pt x="80" y="130"/>
                      <a:pt x="79" y="129"/>
                      <a:pt x="79" y="129"/>
                    </a:cubicBezTo>
                    <a:cubicBezTo>
                      <a:pt x="79" y="129"/>
                      <a:pt x="79" y="128"/>
                      <a:pt x="79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8"/>
                      <a:pt x="78" y="127"/>
                      <a:pt x="77" y="127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7" y="127"/>
                      <a:pt x="77" y="127"/>
                      <a:pt x="76" y="12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5" y="127"/>
                      <a:pt x="75" y="127"/>
                      <a:pt x="75" y="127"/>
                    </a:cubicBezTo>
                    <a:cubicBezTo>
                      <a:pt x="75" y="126"/>
                      <a:pt x="73" y="125"/>
                      <a:pt x="73" y="125"/>
                    </a:cubicBezTo>
                    <a:cubicBezTo>
                      <a:pt x="71" y="126"/>
                      <a:pt x="71" y="126"/>
                      <a:pt x="71" y="126"/>
                    </a:cubicBezTo>
                    <a:cubicBezTo>
                      <a:pt x="71" y="126"/>
                      <a:pt x="70" y="126"/>
                      <a:pt x="70" y="126"/>
                    </a:cubicBezTo>
                    <a:cubicBezTo>
                      <a:pt x="70" y="126"/>
                      <a:pt x="68" y="125"/>
                      <a:pt x="68" y="125"/>
                    </a:cubicBezTo>
                    <a:cubicBezTo>
                      <a:pt x="68" y="125"/>
                      <a:pt x="67" y="125"/>
                      <a:pt x="67" y="125"/>
                    </a:cubicBezTo>
                    <a:cubicBezTo>
                      <a:pt x="67" y="125"/>
                      <a:pt x="68" y="124"/>
                      <a:pt x="67" y="124"/>
                    </a:cubicBezTo>
                    <a:cubicBezTo>
                      <a:pt x="67" y="124"/>
                      <a:pt x="67" y="124"/>
                      <a:pt x="66" y="123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6" y="123"/>
                      <a:pt x="65" y="123"/>
                      <a:pt x="65" y="123"/>
                    </a:cubicBezTo>
                    <a:cubicBezTo>
                      <a:pt x="65" y="123"/>
                      <a:pt x="65" y="122"/>
                      <a:pt x="65" y="122"/>
                    </a:cubicBezTo>
                    <a:cubicBezTo>
                      <a:pt x="65" y="122"/>
                      <a:pt x="64" y="122"/>
                      <a:pt x="64" y="122"/>
                    </a:cubicBezTo>
                    <a:cubicBezTo>
                      <a:pt x="64" y="122"/>
                      <a:pt x="64" y="122"/>
                      <a:pt x="64" y="121"/>
                    </a:cubicBezTo>
                    <a:cubicBezTo>
                      <a:pt x="63" y="121"/>
                      <a:pt x="63" y="121"/>
                      <a:pt x="63" y="120"/>
                    </a:cubicBezTo>
                    <a:cubicBezTo>
                      <a:pt x="63" y="120"/>
                      <a:pt x="62" y="120"/>
                      <a:pt x="62" y="120"/>
                    </a:cubicBezTo>
                    <a:cubicBezTo>
                      <a:pt x="62" y="120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9"/>
                      <a:pt x="62" y="119"/>
                    </a:cubicBezTo>
                    <a:cubicBezTo>
                      <a:pt x="62" y="119"/>
                      <a:pt x="62" y="118"/>
                      <a:pt x="62" y="118"/>
                    </a:cubicBezTo>
                    <a:cubicBezTo>
                      <a:pt x="62" y="117"/>
                      <a:pt x="61" y="116"/>
                      <a:pt x="61" y="116"/>
                    </a:cubicBezTo>
                    <a:cubicBezTo>
                      <a:pt x="61" y="116"/>
                      <a:pt x="62" y="116"/>
                      <a:pt x="62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2" y="114"/>
                      <a:pt x="62" y="114"/>
                      <a:pt x="62" y="114"/>
                    </a:cubicBezTo>
                    <a:cubicBezTo>
                      <a:pt x="61" y="113"/>
                      <a:pt x="61" y="113"/>
                      <a:pt x="61" y="112"/>
                    </a:cubicBezTo>
                    <a:cubicBezTo>
                      <a:pt x="61" y="112"/>
                      <a:pt x="61" y="111"/>
                      <a:pt x="61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1"/>
                      <a:pt x="62" y="110"/>
                      <a:pt x="62" y="110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0" y="106"/>
                      <a:pt x="60" y="106"/>
                      <a:pt x="60" y="106"/>
                    </a:cubicBezTo>
                    <a:cubicBezTo>
                      <a:pt x="60" y="106"/>
                      <a:pt x="60" y="107"/>
                      <a:pt x="60" y="107"/>
                    </a:cubicBezTo>
                    <a:cubicBezTo>
                      <a:pt x="60" y="107"/>
                      <a:pt x="60" y="107"/>
                      <a:pt x="59" y="106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6"/>
                      <a:pt x="58" y="106"/>
                      <a:pt x="58" y="106"/>
                    </a:cubicBezTo>
                    <a:cubicBezTo>
                      <a:pt x="58" y="106"/>
                      <a:pt x="58" y="107"/>
                      <a:pt x="58" y="106"/>
                    </a:cubicBezTo>
                    <a:cubicBezTo>
                      <a:pt x="58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6" y="106"/>
                      <a:pt x="55" y="106"/>
                      <a:pt x="55" y="106"/>
                    </a:cubicBezTo>
                    <a:cubicBezTo>
                      <a:pt x="55" y="106"/>
                      <a:pt x="54" y="107"/>
                      <a:pt x="54" y="107"/>
                    </a:cubicBezTo>
                    <a:cubicBezTo>
                      <a:pt x="54" y="107"/>
                      <a:pt x="52" y="107"/>
                      <a:pt x="52" y="107"/>
                    </a:cubicBezTo>
                    <a:cubicBezTo>
                      <a:pt x="52" y="107"/>
                      <a:pt x="50" y="110"/>
                      <a:pt x="50" y="110"/>
                    </a:cubicBezTo>
                    <a:cubicBezTo>
                      <a:pt x="50" y="110"/>
                      <a:pt x="49" y="110"/>
                      <a:pt x="49" y="110"/>
                    </a:cubicBezTo>
                    <a:cubicBezTo>
                      <a:pt x="49" y="110"/>
                      <a:pt x="48" y="110"/>
                      <a:pt x="48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1"/>
                      <a:pt x="45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4" y="113"/>
                      <a:pt x="44" y="113"/>
                    </a:cubicBezTo>
                    <a:cubicBezTo>
                      <a:pt x="44" y="113"/>
                      <a:pt x="44" y="112"/>
                      <a:pt x="44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9" y="116"/>
                      <a:pt x="38" y="116"/>
                      <a:pt x="38" y="116"/>
                    </a:cubicBezTo>
                    <a:cubicBezTo>
                      <a:pt x="38" y="116"/>
                      <a:pt x="37" y="116"/>
                      <a:pt x="37" y="116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7" y="115"/>
                      <a:pt x="36" y="115"/>
                      <a:pt x="36" y="115"/>
                    </a:cubicBezTo>
                    <a:cubicBezTo>
                      <a:pt x="35" y="115"/>
                      <a:pt x="34" y="115"/>
                      <a:pt x="33" y="115"/>
                    </a:cubicBezTo>
                    <a:cubicBezTo>
                      <a:pt x="33" y="115"/>
                      <a:pt x="32" y="114"/>
                      <a:pt x="32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5"/>
                      <a:pt x="25" y="105"/>
                    </a:cubicBezTo>
                    <a:cubicBezTo>
                      <a:pt x="25" y="105"/>
                      <a:pt x="24" y="105"/>
                      <a:pt x="24" y="105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6" y="104"/>
                      <a:pt x="6" y="104"/>
                      <a:pt x="6" y="104"/>
                    </a:cubicBezTo>
                    <a:cubicBezTo>
                      <a:pt x="8" y="102"/>
                      <a:pt x="8" y="102"/>
                      <a:pt x="8" y="102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5" y="97"/>
                      <a:pt x="5" y="97"/>
                      <a:pt x="5" y="97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4"/>
                      <a:pt x="3" y="94"/>
                    </a:cubicBezTo>
                    <a:cubicBezTo>
                      <a:pt x="3" y="94"/>
                      <a:pt x="2" y="93"/>
                      <a:pt x="2" y="93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6"/>
                      <a:pt x="8" y="75"/>
                      <a:pt x="8" y="75"/>
                    </a:cubicBezTo>
                    <a:cubicBezTo>
                      <a:pt x="8" y="75"/>
                      <a:pt x="8" y="73"/>
                      <a:pt x="8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7" y="67"/>
                      <a:pt x="27" y="67"/>
                    </a:cubicBezTo>
                    <a:cubicBezTo>
                      <a:pt x="27" y="67"/>
                      <a:pt x="27" y="68"/>
                      <a:pt x="27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8"/>
                      <a:pt x="29" y="67"/>
                      <a:pt x="29" y="67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2" y="43"/>
                      <a:pt x="32" y="43"/>
                    </a:cubicBezTo>
                    <a:cubicBezTo>
                      <a:pt x="32" y="43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2" y="41"/>
                      <a:pt x="32" y="41"/>
                    </a:cubicBezTo>
                    <a:cubicBezTo>
                      <a:pt x="32" y="41"/>
                      <a:pt x="31" y="41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0" y="39"/>
                      <a:pt x="30" y="39"/>
                    </a:cubicBezTo>
                    <a:cubicBezTo>
                      <a:pt x="30" y="39"/>
                      <a:pt x="29" y="39"/>
                      <a:pt x="29" y="39"/>
                    </a:cubicBezTo>
                    <a:cubicBezTo>
                      <a:pt x="29" y="38"/>
                      <a:pt x="28" y="38"/>
                      <a:pt x="28" y="38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4" y="33"/>
                      <a:pt x="34" y="33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4" y="31"/>
                      <a:pt x="34" y="31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5" y="31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29"/>
                      <a:pt x="31" y="29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1" y="25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5"/>
                      <a:pt x="33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2"/>
                    </a:cubicBezTo>
                    <a:cubicBezTo>
                      <a:pt x="41" y="22"/>
                      <a:pt x="42" y="23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5" y="23"/>
                      <a:pt x="45" y="23"/>
                    </a:cubicBezTo>
                    <a:cubicBezTo>
                      <a:pt x="45" y="23"/>
                      <a:pt x="45" y="22"/>
                      <a:pt x="45" y="22"/>
                    </a:cubicBezTo>
                    <a:cubicBezTo>
                      <a:pt x="45" y="22"/>
                      <a:pt x="46" y="22"/>
                      <a:pt x="46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5"/>
                      <a:pt x="49" y="25"/>
                    </a:cubicBezTo>
                    <a:cubicBezTo>
                      <a:pt x="49" y="25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9" y="27"/>
                    </a:cubicBezTo>
                    <a:cubicBezTo>
                      <a:pt x="49" y="27"/>
                      <a:pt x="49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50" y="29"/>
                      <a:pt x="50" y="29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1"/>
                      <a:pt x="60" y="31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1" y="32"/>
                      <a:pt x="61" y="32"/>
                    </a:cubicBezTo>
                    <a:cubicBezTo>
                      <a:pt x="61" y="31"/>
                      <a:pt x="62" y="30"/>
                      <a:pt x="62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29"/>
                      <a:pt x="63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64" y="28"/>
                      <a:pt x="64" y="28"/>
                    </a:cubicBezTo>
                    <a:cubicBezTo>
                      <a:pt x="64" y="28"/>
                      <a:pt x="65" y="28"/>
                      <a:pt x="65" y="28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28"/>
                      <a:pt x="68" y="26"/>
                      <a:pt x="68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6"/>
                      <a:pt x="68" y="27"/>
                      <a:pt x="68" y="27"/>
                    </a:cubicBezTo>
                    <a:cubicBezTo>
                      <a:pt x="68" y="27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4" y="20"/>
                      <a:pt x="72" y="20"/>
                      <a:pt x="72" y="20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6" y="8"/>
                      <a:pt x="66" y="8"/>
                    </a:cubicBezTo>
                    <a:cubicBezTo>
                      <a:pt x="66" y="8"/>
                      <a:pt x="65" y="8"/>
                      <a:pt x="65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10"/>
                      <a:pt x="75" y="9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6" y="10"/>
                      <a:pt x="76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7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80" y="11"/>
                      <a:pt x="80" y="11"/>
                    </a:cubicBezTo>
                    <a:cubicBezTo>
                      <a:pt x="80" y="11"/>
                      <a:pt x="80" y="10"/>
                      <a:pt x="80" y="10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7"/>
                      <a:pt x="87" y="7"/>
                      <a:pt x="87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3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cubicBezTo>
                      <a:pt x="95" y="2"/>
                      <a:pt x="94" y="0"/>
                      <a:pt x="94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1" y="6"/>
                      <a:pt x="101" y="6"/>
                      <a:pt x="101" y="6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2" y="9"/>
                      <a:pt x="102" y="9"/>
                      <a:pt x="102" y="9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1" y="13"/>
                      <a:pt x="101" y="13"/>
                      <a:pt x="101" y="13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6" y="27"/>
                      <a:pt x="107" y="28"/>
                      <a:pt x="107" y="28"/>
                    </a:cubicBezTo>
                    <a:cubicBezTo>
                      <a:pt x="107" y="28"/>
                      <a:pt x="107" y="29"/>
                      <a:pt x="107" y="29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4" y="23"/>
                      <a:pt x="126" y="24"/>
                      <a:pt x="126" y="24"/>
                    </a:cubicBezTo>
                    <a:cubicBezTo>
                      <a:pt x="126" y="24"/>
                      <a:pt x="128" y="24"/>
                      <a:pt x="128" y="24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8" y="23"/>
                      <a:pt x="128" y="22"/>
                      <a:pt x="128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7" y="22"/>
                      <a:pt x="126" y="21"/>
                      <a:pt x="126" y="21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19"/>
                      <a:pt x="127" y="19"/>
                    </a:cubicBezTo>
                    <a:cubicBezTo>
                      <a:pt x="129" y="20"/>
                      <a:pt x="129" y="20"/>
                      <a:pt x="129" y="20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19"/>
                      <a:pt x="132" y="19"/>
                      <a:pt x="132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6" y="20"/>
                      <a:pt x="136" y="20"/>
                      <a:pt x="136" y="20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8" y="21"/>
                      <a:pt x="138" y="21"/>
                      <a:pt x="138" y="21"/>
                    </a:cubicBezTo>
                    <a:cubicBezTo>
                      <a:pt x="138" y="21"/>
                      <a:pt x="139" y="22"/>
                      <a:pt x="139" y="22"/>
                    </a:cubicBezTo>
                    <a:cubicBezTo>
                      <a:pt x="139" y="22"/>
                      <a:pt x="140" y="22"/>
                      <a:pt x="140" y="22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52" y="19"/>
                      <a:pt x="152" y="19"/>
                      <a:pt x="152" y="19"/>
                    </a:cubicBezTo>
                    <a:cubicBezTo>
                      <a:pt x="152" y="18"/>
                      <a:pt x="152" y="18"/>
                      <a:pt x="152" y="18"/>
                    </a:cubicBezTo>
                    <a:cubicBezTo>
                      <a:pt x="153" y="16"/>
                      <a:pt x="153" y="16"/>
                      <a:pt x="153" y="16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9" y="8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9" y="7"/>
                      <a:pt x="159" y="6"/>
                      <a:pt x="159" y="6"/>
                    </a:cubicBezTo>
                    <a:cubicBezTo>
                      <a:pt x="159" y="6"/>
                      <a:pt x="160" y="6"/>
                      <a:pt x="160" y="7"/>
                    </a:cubicBezTo>
                    <a:cubicBezTo>
                      <a:pt x="161" y="7"/>
                      <a:pt x="161" y="8"/>
                      <a:pt x="161" y="8"/>
                    </a:cubicBezTo>
                    <a:cubicBezTo>
                      <a:pt x="161" y="9"/>
                      <a:pt x="161" y="9"/>
                      <a:pt x="161" y="10"/>
                    </a:cubicBezTo>
                    <a:cubicBezTo>
                      <a:pt x="161" y="10"/>
                      <a:pt x="161" y="10"/>
                      <a:pt x="162" y="11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2" y="11"/>
                      <a:pt x="162" y="13"/>
                      <a:pt x="162" y="14"/>
                    </a:cubicBezTo>
                    <a:cubicBezTo>
                      <a:pt x="162" y="15"/>
                      <a:pt x="163" y="16"/>
                      <a:pt x="163" y="17"/>
                    </a:cubicBezTo>
                    <a:cubicBezTo>
                      <a:pt x="163" y="17"/>
                      <a:pt x="163" y="17"/>
                      <a:pt x="164" y="18"/>
                    </a:cubicBezTo>
                    <a:cubicBezTo>
                      <a:pt x="164" y="18"/>
                      <a:pt x="164" y="19"/>
                      <a:pt x="164" y="19"/>
                    </a:cubicBezTo>
                    <a:cubicBezTo>
                      <a:pt x="164" y="20"/>
                      <a:pt x="165" y="21"/>
                      <a:pt x="165" y="22"/>
                    </a:cubicBezTo>
                    <a:cubicBezTo>
                      <a:pt x="165" y="23"/>
                      <a:pt x="166" y="24"/>
                      <a:pt x="166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8" y="24"/>
                      <a:pt x="169" y="24"/>
                      <a:pt x="170" y="25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5"/>
                      <a:pt x="170" y="26"/>
                      <a:pt x="170" y="26"/>
                    </a:cubicBezTo>
                    <a:cubicBezTo>
                      <a:pt x="171" y="26"/>
                      <a:pt x="171" y="27"/>
                      <a:pt x="170" y="28"/>
                    </a:cubicBezTo>
                    <a:cubicBezTo>
                      <a:pt x="170" y="28"/>
                      <a:pt x="170" y="28"/>
                      <a:pt x="170" y="28"/>
                    </a:cubicBezTo>
                    <a:cubicBezTo>
                      <a:pt x="170" y="28"/>
                      <a:pt x="170" y="28"/>
                      <a:pt x="169" y="28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70" y="30"/>
                    </a:cubicBezTo>
                    <a:cubicBezTo>
                      <a:pt x="170" y="30"/>
                      <a:pt x="170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8" y="30"/>
                      <a:pt x="168" y="31"/>
                      <a:pt x="168" y="31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8" y="31"/>
                      <a:pt x="167" y="32"/>
                      <a:pt x="167" y="32"/>
                    </a:cubicBezTo>
                    <a:cubicBezTo>
                      <a:pt x="167" y="32"/>
                      <a:pt x="166" y="33"/>
                      <a:pt x="166" y="33"/>
                    </a:cubicBezTo>
                    <a:cubicBezTo>
                      <a:pt x="166" y="34"/>
                      <a:pt x="165" y="35"/>
                      <a:pt x="165" y="35"/>
                    </a:cubicBezTo>
                    <a:cubicBezTo>
                      <a:pt x="164" y="35"/>
                      <a:pt x="164" y="35"/>
                      <a:pt x="164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0" y="39"/>
                      <a:pt x="160" y="39"/>
                      <a:pt x="160" y="39"/>
                    </a:cubicBezTo>
                    <a:cubicBezTo>
                      <a:pt x="161" y="39"/>
                      <a:pt x="161" y="39"/>
                      <a:pt x="161" y="39"/>
                    </a:cubicBezTo>
                    <a:cubicBezTo>
                      <a:pt x="161" y="39"/>
                      <a:pt x="161" y="39"/>
                      <a:pt x="161" y="38"/>
                    </a:cubicBezTo>
                    <a:cubicBezTo>
                      <a:pt x="161" y="38"/>
                      <a:pt x="162" y="38"/>
                      <a:pt x="162" y="38"/>
                    </a:cubicBezTo>
                    <a:cubicBezTo>
                      <a:pt x="162" y="39"/>
                      <a:pt x="162" y="39"/>
                      <a:pt x="162" y="39"/>
                    </a:cubicBezTo>
                    <a:cubicBezTo>
                      <a:pt x="162" y="39"/>
                      <a:pt x="161" y="39"/>
                      <a:pt x="161" y="39"/>
                    </a:cubicBezTo>
                    <a:cubicBezTo>
                      <a:pt x="161" y="40"/>
                      <a:pt x="161" y="40"/>
                      <a:pt x="160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0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8" y="41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8" y="43"/>
                      <a:pt x="158" y="43"/>
                      <a:pt x="158" y="44"/>
                    </a:cubicBezTo>
                    <a:cubicBezTo>
                      <a:pt x="158" y="44"/>
                      <a:pt x="158" y="44"/>
                      <a:pt x="158" y="43"/>
                    </a:cubicBezTo>
                    <a:cubicBezTo>
                      <a:pt x="158" y="43"/>
                      <a:pt x="159" y="42"/>
                      <a:pt x="159" y="42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0" y="41"/>
                      <a:pt x="160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1" y="42"/>
                      <a:pt x="161" y="42"/>
                      <a:pt x="161" y="43"/>
                    </a:cubicBezTo>
                    <a:cubicBezTo>
                      <a:pt x="161" y="43"/>
                      <a:pt x="161" y="44"/>
                      <a:pt x="160" y="44"/>
                    </a:cubicBezTo>
                    <a:cubicBezTo>
                      <a:pt x="160" y="44"/>
                      <a:pt x="160" y="45"/>
                      <a:pt x="160" y="45"/>
                    </a:cubicBezTo>
                    <a:cubicBezTo>
                      <a:pt x="160" y="45"/>
                      <a:pt x="160" y="45"/>
                      <a:pt x="159" y="46"/>
                    </a:cubicBezTo>
                    <a:cubicBezTo>
                      <a:pt x="159" y="46"/>
                      <a:pt x="158" y="46"/>
                      <a:pt x="158" y="47"/>
                    </a:cubicBezTo>
                    <a:cubicBezTo>
                      <a:pt x="158" y="47"/>
                      <a:pt x="157" y="47"/>
                      <a:pt x="157" y="47"/>
                    </a:cubicBezTo>
                    <a:cubicBezTo>
                      <a:pt x="157" y="47"/>
                      <a:pt x="157" y="47"/>
                      <a:pt x="156" y="47"/>
                    </a:cubicBezTo>
                    <a:cubicBezTo>
                      <a:pt x="156" y="47"/>
                      <a:pt x="155" y="47"/>
                      <a:pt x="155" y="47"/>
                    </a:cubicBezTo>
                    <a:cubicBezTo>
                      <a:pt x="154" y="47"/>
                      <a:pt x="153" y="48"/>
                      <a:pt x="152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1" y="48"/>
                    </a:cubicBezTo>
                    <a:cubicBezTo>
                      <a:pt x="151" y="48"/>
                      <a:pt x="150" y="48"/>
                      <a:pt x="150" y="48"/>
                    </a:cubicBezTo>
                    <a:cubicBezTo>
                      <a:pt x="149" y="48"/>
                      <a:pt x="149" y="49"/>
                      <a:pt x="148" y="49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6" y="49"/>
                      <a:pt x="146" y="50"/>
                      <a:pt x="146" y="50"/>
                    </a:cubicBezTo>
                    <a:cubicBezTo>
                      <a:pt x="145" y="50"/>
                      <a:pt x="143" y="50"/>
                      <a:pt x="142" y="51"/>
                    </a:cubicBezTo>
                    <a:cubicBezTo>
                      <a:pt x="142" y="51"/>
                      <a:pt x="142" y="51"/>
                      <a:pt x="141" y="52"/>
                    </a:cubicBezTo>
                    <a:cubicBezTo>
                      <a:pt x="141" y="52"/>
                      <a:pt x="141" y="52"/>
                      <a:pt x="140" y="52"/>
                    </a:cubicBezTo>
                    <a:cubicBezTo>
                      <a:pt x="140" y="52"/>
                      <a:pt x="141" y="52"/>
                      <a:pt x="141" y="52"/>
                    </a:cubicBezTo>
                    <a:cubicBezTo>
                      <a:pt x="140" y="52"/>
                      <a:pt x="139" y="52"/>
                      <a:pt x="139" y="53"/>
                    </a:cubicBezTo>
                    <a:cubicBezTo>
                      <a:pt x="139" y="53"/>
                      <a:pt x="139" y="53"/>
                      <a:pt x="139" y="53"/>
                    </a:cubicBezTo>
                    <a:cubicBezTo>
                      <a:pt x="139" y="53"/>
                      <a:pt x="139" y="54"/>
                      <a:pt x="138" y="54"/>
                    </a:cubicBezTo>
                    <a:cubicBezTo>
                      <a:pt x="138" y="54"/>
                      <a:pt x="138" y="54"/>
                      <a:pt x="137" y="54"/>
                    </a:cubicBezTo>
                    <a:cubicBezTo>
                      <a:pt x="137" y="54"/>
                      <a:pt x="136" y="53"/>
                      <a:pt x="137" y="53"/>
                    </a:cubicBezTo>
                    <a:cubicBezTo>
                      <a:pt x="137" y="53"/>
                      <a:pt x="137" y="53"/>
                      <a:pt x="138" y="52"/>
                    </a:cubicBezTo>
                    <a:cubicBezTo>
                      <a:pt x="137" y="52"/>
                      <a:pt x="136" y="51"/>
                      <a:pt x="135" y="52"/>
                    </a:cubicBezTo>
                    <a:cubicBezTo>
                      <a:pt x="136" y="51"/>
                      <a:pt x="135" y="51"/>
                      <a:pt x="135" y="51"/>
                    </a:cubicBezTo>
                    <a:cubicBezTo>
                      <a:pt x="134" y="51"/>
                      <a:pt x="134" y="51"/>
                      <a:pt x="133" y="51"/>
                    </a:cubicBezTo>
                    <a:cubicBezTo>
                      <a:pt x="133" y="51"/>
                      <a:pt x="134" y="52"/>
                      <a:pt x="134" y="52"/>
                    </a:cubicBezTo>
                    <a:cubicBezTo>
                      <a:pt x="135" y="52"/>
                      <a:pt x="135" y="52"/>
                      <a:pt x="136" y="52"/>
                    </a:cubicBezTo>
                    <a:cubicBezTo>
                      <a:pt x="136" y="52"/>
                      <a:pt x="135" y="53"/>
                      <a:pt x="135" y="53"/>
                    </a:cubicBezTo>
                    <a:cubicBezTo>
                      <a:pt x="134" y="53"/>
                      <a:pt x="134" y="53"/>
                      <a:pt x="134" y="52"/>
                    </a:cubicBezTo>
                    <a:cubicBezTo>
                      <a:pt x="133" y="52"/>
                      <a:pt x="132" y="52"/>
                      <a:pt x="132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1" y="52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30" y="52"/>
                      <a:pt x="130" y="51"/>
                      <a:pt x="130" y="51"/>
                    </a:cubicBezTo>
                    <a:cubicBezTo>
                      <a:pt x="130" y="50"/>
                      <a:pt x="129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0"/>
                      <a:pt x="128" y="50"/>
                      <a:pt x="128" y="50"/>
                    </a:cubicBezTo>
                    <a:cubicBezTo>
                      <a:pt x="128" y="51"/>
                      <a:pt x="127" y="51"/>
                      <a:pt x="127" y="50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27" y="50"/>
                      <a:pt x="127" y="50"/>
                      <a:pt x="126" y="50"/>
                    </a:cubicBezTo>
                    <a:cubicBezTo>
                      <a:pt x="126" y="50"/>
                      <a:pt x="125" y="50"/>
                      <a:pt x="125" y="51"/>
                    </a:cubicBezTo>
                    <a:cubicBezTo>
                      <a:pt x="126" y="51"/>
                      <a:pt x="126" y="51"/>
                      <a:pt x="126" y="52"/>
                    </a:cubicBezTo>
                    <a:cubicBezTo>
                      <a:pt x="126" y="52"/>
                      <a:pt x="125" y="52"/>
                      <a:pt x="125" y="53"/>
                    </a:cubicBezTo>
                    <a:cubicBezTo>
                      <a:pt x="125" y="53"/>
                      <a:pt x="124" y="54"/>
                      <a:pt x="124" y="54"/>
                    </a:cubicBezTo>
                    <a:cubicBezTo>
                      <a:pt x="124" y="53"/>
                      <a:pt x="125" y="53"/>
                      <a:pt x="125" y="52"/>
                    </a:cubicBezTo>
                    <a:cubicBezTo>
                      <a:pt x="125" y="52"/>
                      <a:pt x="124" y="52"/>
                      <a:pt x="124" y="52"/>
                    </a:cubicBezTo>
                    <a:cubicBezTo>
                      <a:pt x="123" y="52"/>
                      <a:pt x="123" y="53"/>
                      <a:pt x="123" y="53"/>
                    </a:cubicBezTo>
                    <a:cubicBezTo>
                      <a:pt x="122" y="53"/>
                      <a:pt x="122" y="54"/>
                      <a:pt x="123" y="55"/>
                    </a:cubicBezTo>
                    <a:cubicBezTo>
                      <a:pt x="122" y="55"/>
                      <a:pt x="121" y="55"/>
                      <a:pt x="120" y="55"/>
                    </a:cubicBezTo>
                    <a:cubicBezTo>
                      <a:pt x="119" y="55"/>
                      <a:pt x="119" y="54"/>
                      <a:pt x="118" y="54"/>
                    </a:cubicBezTo>
                    <a:cubicBezTo>
                      <a:pt x="117" y="54"/>
                      <a:pt x="117" y="54"/>
                      <a:pt x="117" y="54"/>
                    </a:cubicBezTo>
                    <a:cubicBezTo>
                      <a:pt x="116" y="54"/>
                      <a:pt x="116" y="55"/>
                      <a:pt x="116" y="55"/>
                    </a:cubicBezTo>
                    <a:cubicBezTo>
                      <a:pt x="115" y="56"/>
                      <a:pt x="114" y="57"/>
                      <a:pt x="112" y="58"/>
                    </a:cubicBezTo>
                    <a:cubicBezTo>
                      <a:pt x="114" y="57"/>
                      <a:pt x="116" y="57"/>
                      <a:pt x="116" y="55"/>
                    </a:cubicBezTo>
                    <a:cubicBezTo>
                      <a:pt x="116" y="55"/>
                      <a:pt x="117" y="55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7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6"/>
                    </a:cubicBezTo>
                    <a:cubicBezTo>
                      <a:pt x="118" y="56"/>
                      <a:pt x="119" y="56"/>
                      <a:pt x="119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0" y="56"/>
                      <a:pt x="120" y="56"/>
                    </a:cubicBezTo>
                    <a:cubicBezTo>
                      <a:pt x="120" y="56"/>
                      <a:pt x="121" y="56"/>
                      <a:pt x="121" y="56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1" y="56"/>
                      <a:pt x="122" y="56"/>
                      <a:pt x="122" y="56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2" y="56"/>
                      <a:pt x="123" y="56"/>
                      <a:pt x="123" y="56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3" y="55"/>
                      <a:pt x="124" y="54"/>
                      <a:pt x="124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7" y="52"/>
                      <a:pt x="127" y="52"/>
                      <a:pt x="128" y="52"/>
                    </a:cubicBezTo>
                    <a:cubicBezTo>
                      <a:pt x="128" y="51"/>
                      <a:pt x="129" y="51"/>
                      <a:pt x="129" y="51"/>
                    </a:cubicBezTo>
                    <a:cubicBezTo>
                      <a:pt x="130" y="51"/>
                      <a:pt x="130" y="51"/>
                      <a:pt x="130" y="51"/>
                    </a:cubicBezTo>
                    <a:cubicBezTo>
                      <a:pt x="130" y="51"/>
                      <a:pt x="130" y="51"/>
                      <a:pt x="130" y="52"/>
                    </a:cubicBezTo>
                    <a:cubicBezTo>
                      <a:pt x="130" y="52"/>
                      <a:pt x="130" y="52"/>
                      <a:pt x="130" y="53"/>
                    </a:cubicBezTo>
                    <a:cubicBezTo>
                      <a:pt x="130" y="52"/>
                      <a:pt x="130" y="53"/>
                      <a:pt x="131" y="53"/>
                    </a:cubicBezTo>
                    <a:cubicBezTo>
                      <a:pt x="131" y="53"/>
                      <a:pt x="131" y="53"/>
                      <a:pt x="132" y="53"/>
                    </a:cubicBezTo>
                    <a:cubicBezTo>
                      <a:pt x="132" y="53"/>
                      <a:pt x="133" y="53"/>
                      <a:pt x="133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4"/>
                      <a:pt x="134" y="54"/>
                      <a:pt x="134" y="54"/>
                    </a:cubicBezTo>
                    <a:cubicBezTo>
                      <a:pt x="134" y="55"/>
                      <a:pt x="134" y="55"/>
                      <a:pt x="134" y="56"/>
                    </a:cubicBezTo>
                    <a:cubicBezTo>
                      <a:pt x="133" y="56"/>
                      <a:pt x="133" y="57"/>
                      <a:pt x="133" y="57"/>
                    </a:cubicBezTo>
                    <a:cubicBezTo>
                      <a:pt x="133" y="58"/>
                      <a:pt x="133" y="59"/>
                      <a:pt x="132" y="60"/>
                    </a:cubicBezTo>
                    <a:cubicBezTo>
                      <a:pt x="132" y="62"/>
                      <a:pt x="131" y="64"/>
                      <a:pt x="130" y="65"/>
                    </a:cubicBezTo>
                    <a:cubicBezTo>
                      <a:pt x="130" y="65"/>
                      <a:pt x="130" y="65"/>
                      <a:pt x="130" y="66"/>
                    </a:cubicBezTo>
                    <a:cubicBezTo>
                      <a:pt x="131" y="65"/>
                      <a:pt x="132" y="63"/>
                      <a:pt x="132" y="62"/>
                    </a:cubicBezTo>
                    <a:cubicBezTo>
                      <a:pt x="133" y="61"/>
                      <a:pt x="133" y="60"/>
                      <a:pt x="133" y="60"/>
                    </a:cubicBezTo>
                    <a:cubicBezTo>
                      <a:pt x="134" y="58"/>
                      <a:pt x="135" y="57"/>
                      <a:pt x="135" y="55"/>
                    </a:cubicBezTo>
                    <a:cubicBezTo>
                      <a:pt x="135" y="55"/>
                      <a:pt x="135" y="55"/>
                      <a:pt x="135" y="55"/>
                    </a:cubicBezTo>
                    <a:cubicBezTo>
                      <a:pt x="136" y="55"/>
                      <a:pt x="136" y="55"/>
                      <a:pt x="136" y="55"/>
                    </a:cubicBezTo>
                    <a:cubicBezTo>
                      <a:pt x="137" y="55"/>
                      <a:pt x="137" y="55"/>
                      <a:pt x="138" y="55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8" y="55"/>
                      <a:pt x="139" y="54"/>
                      <a:pt x="139" y="54"/>
                    </a:cubicBezTo>
                    <a:cubicBezTo>
                      <a:pt x="139" y="55"/>
                      <a:pt x="139" y="55"/>
                      <a:pt x="139" y="55"/>
                    </a:cubicBezTo>
                    <a:cubicBezTo>
                      <a:pt x="139" y="55"/>
                      <a:pt x="140" y="54"/>
                      <a:pt x="141" y="54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5"/>
                      <a:pt x="141" y="55"/>
                    </a:cubicBezTo>
                    <a:cubicBezTo>
                      <a:pt x="141" y="55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1" y="54"/>
                    </a:cubicBezTo>
                    <a:cubicBezTo>
                      <a:pt x="141" y="54"/>
                      <a:pt x="141" y="54"/>
                      <a:pt x="142" y="53"/>
                    </a:cubicBezTo>
                    <a:cubicBezTo>
                      <a:pt x="142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4" y="52"/>
                    </a:cubicBezTo>
                    <a:cubicBezTo>
                      <a:pt x="144" y="52"/>
                      <a:pt x="144" y="52"/>
                      <a:pt x="144" y="52"/>
                    </a:cubicBezTo>
                    <a:cubicBezTo>
                      <a:pt x="143" y="52"/>
                      <a:pt x="143" y="52"/>
                      <a:pt x="142" y="52"/>
                    </a:cubicBezTo>
                    <a:cubicBezTo>
                      <a:pt x="143" y="51"/>
                      <a:pt x="144" y="51"/>
                      <a:pt x="145" y="51"/>
                    </a:cubicBezTo>
                    <a:cubicBezTo>
                      <a:pt x="146" y="50"/>
                      <a:pt x="147" y="50"/>
                      <a:pt x="148" y="50"/>
                    </a:cubicBezTo>
                    <a:cubicBezTo>
                      <a:pt x="148" y="50"/>
                      <a:pt x="148" y="50"/>
                      <a:pt x="149" y="50"/>
                    </a:cubicBezTo>
                    <a:cubicBezTo>
                      <a:pt x="149" y="49"/>
                      <a:pt x="149" y="49"/>
                      <a:pt x="149" y="49"/>
                    </a:cubicBezTo>
                    <a:cubicBezTo>
                      <a:pt x="150" y="49"/>
                      <a:pt x="151" y="49"/>
                      <a:pt x="151" y="48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8"/>
                      <a:pt x="152" y="48"/>
                      <a:pt x="153" y="48"/>
                    </a:cubicBezTo>
                    <a:cubicBezTo>
                      <a:pt x="153" y="48"/>
                      <a:pt x="153" y="48"/>
                      <a:pt x="154" y="48"/>
                    </a:cubicBezTo>
                    <a:cubicBezTo>
                      <a:pt x="154" y="48"/>
                      <a:pt x="154" y="48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0"/>
                      <a:pt x="154" y="51"/>
                      <a:pt x="154" y="51"/>
                    </a:cubicBezTo>
                    <a:cubicBezTo>
                      <a:pt x="154" y="51"/>
                      <a:pt x="154" y="51"/>
                      <a:pt x="154" y="51"/>
                    </a:cubicBezTo>
                    <a:cubicBezTo>
                      <a:pt x="154" y="52"/>
                      <a:pt x="154" y="52"/>
                      <a:pt x="154" y="52"/>
                    </a:cubicBezTo>
                    <a:cubicBezTo>
                      <a:pt x="154" y="53"/>
                      <a:pt x="154" y="53"/>
                      <a:pt x="155" y="54"/>
                    </a:cubicBezTo>
                    <a:cubicBezTo>
                      <a:pt x="155" y="54"/>
                      <a:pt x="155" y="54"/>
                      <a:pt x="155" y="55"/>
                    </a:cubicBezTo>
                    <a:cubicBezTo>
                      <a:pt x="156" y="55"/>
                      <a:pt x="155" y="56"/>
                      <a:pt x="155" y="57"/>
                    </a:cubicBezTo>
                    <a:cubicBezTo>
                      <a:pt x="155" y="57"/>
                      <a:pt x="155" y="57"/>
                      <a:pt x="156" y="57"/>
                    </a:cubicBezTo>
                    <a:cubicBezTo>
                      <a:pt x="156" y="57"/>
                      <a:pt x="156" y="57"/>
                      <a:pt x="156" y="58"/>
                    </a:cubicBezTo>
                    <a:cubicBezTo>
                      <a:pt x="156" y="58"/>
                      <a:pt x="156" y="58"/>
                      <a:pt x="157" y="58"/>
                    </a:cubicBezTo>
                    <a:cubicBezTo>
                      <a:pt x="157" y="58"/>
                      <a:pt x="156" y="57"/>
                      <a:pt x="156" y="57"/>
                    </a:cubicBezTo>
                    <a:cubicBezTo>
                      <a:pt x="156" y="57"/>
                      <a:pt x="156" y="57"/>
                      <a:pt x="156" y="57"/>
                    </a:cubicBezTo>
                    <a:cubicBezTo>
                      <a:pt x="156" y="57"/>
                      <a:pt x="156" y="56"/>
                      <a:pt x="156" y="56"/>
                    </a:cubicBezTo>
                    <a:cubicBezTo>
                      <a:pt x="156" y="56"/>
                      <a:pt x="156" y="56"/>
                      <a:pt x="156" y="56"/>
                    </a:cubicBezTo>
                    <a:cubicBezTo>
                      <a:pt x="156" y="55"/>
                      <a:pt x="156" y="54"/>
                      <a:pt x="155" y="54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3"/>
                      <a:pt x="155" y="53"/>
                      <a:pt x="155" y="53"/>
                    </a:cubicBezTo>
                    <a:cubicBezTo>
                      <a:pt x="155" y="52"/>
                      <a:pt x="154" y="51"/>
                      <a:pt x="154" y="51"/>
                    </a:cubicBezTo>
                    <a:cubicBezTo>
                      <a:pt x="154" y="50"/>
                      <a:pt x="154" y="49"/>
                      <a:pt x="155" y="49"/>
                    </a:cubicBezTo>
                    <a:cubicBezTo>
                      <a:pt x="155" y="49"/>
                      <a:pt x="155" y="49"/>
                      <a:pt x="155" y="49"/>
                    </a:cubicBezTo>
                    <a:cubicBezTo>
                      <a:pt x="155" y="48"/>
                      <a:pt x="155" y="48"/>
                      <a:pt x="155" y="48"/>
                    </a:cubicBezTo>
                    <a:cubicBezTo>
                      <a:pt x="155" y="48"/>
                      <a:pt x="156" y="48"/>
                      <a:pt x="156" y="48"/>
                    </a:cubicBezTo>
                    <a:cubicBezTo>
                      <a:pt x="156" y="48"/>
                      <a:pt x="157" y="48"/>
                      <a:pt x="157" y="48"/>
                    </a:cubicBezTo>
                    <a:cubicBezTo>
                      <a:pt x="158" y="47"/>
                      <a:pt x="159" y="47"/>
                      <a:pt x="159" y="47"/>
                    </a:cubicBezTo>
                    <a:cubicBezTo>
                      <a:pt x="159" y="46"/>
                      <a:pt x="160" y="46"/>
                      <a:pt x="160" y="46"/>
                    </a:cubicBezTo>
                    <a:cubicBezTo>
                      <a:pt x="160" y="46"/>
                      <a:pt x="160" y="46"/>
                      <a:pt x="161" y="46"/>
                    </a:cubicBezTo>
                    <a:cubicBezTo>
                      <a:pt x="161" y="45"/>
                      <a:pt x="161" y="45"/>
                      <a:pt x="160" y="45"/>
                    </a:cubicBezTo>
                    <a:cubicBezTo>
                      <a:pt x="160" y="45"/>
                      <a:pt x="161" y="44"/>
                      <a:pt x="161" y="44"/>
                    </a:cubicBezTo>
                    <a:cubicBezTo>
                      <a:pt x="161" y="45"/>
                      <a:pt x="161" y="45"/>
                      <a:pt x="162" y="45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5"/>
                    </a:cubicBezTo>
                    <a:cubicBezTo>
                      <a:pt x="162" y="45"/>
                      <a:pt x="162" y="44"/>
                      <a:pt x="162" y="44"/>
                    </a:cubicBezTo>
                    <a:cubicBezTo>
                      <a:pt x="162" y="44"/>
                      <a:pt x="162" y="44"/>
                      <a:pt x="162" y="44"/>
                    </a:cubicBezTo>
                    <a:cubicBezTo>
                      <a:pt x="162" y="44"/>
                      <a:pt x="162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63" y="42"/>
                      <a:pt x="162" y="43"/>
                      <a:pt x="162" y="42"/>
                    </a:cubicBezTo>
                    <a:cubicBezTo>
                      <a:pt x="162" y="42"/>
                      <a:pt x="162" y="42"/>
                      <a:pt x="162" y="42"/>
                    </a:cubicBezTo>
                    <a:cubicBezTo>
                      <a:pt x="163" y="41"/>
                      <a:pt x="163" y="41"/>
                      <a:pt x="163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3" y="41"/>
                      <a:pt x="163" y="41"/>
                      <a:pt x="164" y="41"/>
                    </a:cubicBezTo>
                    <a:cubicBezTo>
                      <a:pt x="164" y="42"/>
                      <a:pt x="164" y="43"/>
                      <a:pt x="164" y="44"/>
                    </a:cubicBezTo>
                    <a:cubicBezTo>
                      <a:pt x="164" y="43"/>
                      <a:pt x="164" y="42"/>
                      <a:pt x="164" y="41"/>
                    </a:cubicBezTo>
                    <a:cubicBezTo>
                      <a:pt x="165" y="41"/>
                      <a:pt x="165" y="40"/>
                      <a:pt x="165" y="40"/>
                    </a:cubicBezTo>
                    <a:cubicBezTo>
                      <a:pt x="165" y="40"/>
                      <a:pt x="165" y="39"/>
                      <a:pt x="165" y="39"/>
                    </a:cubicBezTo>
                    <a:cubicBezTo>
                      <a:pt x="165" y="39"/>
                      <a:pt x="166" y="39"/>
                      <a:pt x="166" y="39"/>
                    </a:cubicBezTo>
                    <a:cubicBezTo>
                      <a:pt x="166" y="39"/>
                      <a:pt x="166" y="38"/>
                      <a:pt x="166" y="38"/>
                    </a:cubicBezTo>
                    <a:cubicBezTo>
                      <a:pt x="167" y="38"/>
                      <a:pt x="167" y="38"/>
                      <a:pt x="168" y="38"/>
                    </a:cubicBezTo>
                    <a:cubicBezTo>
                      <a:pt x="169" y="38"/>
                      <a:pt x="170" y="38"/>
                      <a:pt x="172" y="39"/>
                    </a:cubicBezTo>
                    <a:cubicBezTo>
                      <a:pt x="172" y="39"/>
                      <a:pt x="172" y="39"/>
                      <a:pt x="173" y="39"/>
                    </a:cubicBezTo>
                    <a:cubicBezTo>
                      <a:pt x="174" y="38"/>
                      <a:pt x="175" y="38"/>
                      <a:pt x="176" y="38"/>
                    </a:cubicBezTo>
                    <a:cubicBezTo>
                      <a:pt x="177" y="38"/>
                      <a:pt x="177" y="38"/>
                      <a:pt x="177" y="39"/>
                    </a:cubicBezTo>
                    <a:cubicBezTo>
                      <a:pt x="177" y="39"/>
                      <a:pt x="177" y="39"/>
                      <a:pt x="177" y="39"/>
                    </a:cubicBezTo>
                    <a:cubicBezTo>
                      <a:pt x="177" y="39"/>
                      <a:pt x="178" y="39"/>
                      <a:pt x="178" y="39"/>
                    </a:cubicBezTo>
                    <a:cubicBezTo>
                      <a:pt x="179" y="39"/>
                      <a:pt x="180" y="39"/>
                      <a:pt x="181" y="39"/>
                    </a:cubicBezTo>
                    <a:cubicBezTo>
                      <a:pt x="181" y="40"/>
                      <a:pt x="180" y="40"/>
                      <a:pt x="180" y="41"/>
                    </a:cubicBezTo>
                    <a:cubicBezTo>
                      <a:pt x="180" y="42"/>
                      <a:pt x="180" y="42"/>
                      <a:pt x="180" y="43"/>
                    </a:cubicBezTo>
                    <a:cubicBezTo>
                      <a:pt x="180" y="44"/>
                      <a:pt x="179" y="44"/>
                      <a:pt x="179" y="45"/>
                    </a:cubicBezTo>
                    <a:cubicBezTo>
                      <a:pt x="178" y="46"/>
                      <a:pt x="178" y="47"/>
                      <a:pt x="178" y="47"/>
                    </a:cubicBezTo>
                    <a:cubicBezTo>
                      <a:pt x="177" y="48"/>
                      <a:pt x="177" y="48"/>
                      <a:pt x="177" y="48"/>
                    </a:cubicBezTo>
                    <a:cubicBezTo>
                      <a:pt x="176" y="48"/>
                      <a:pt x="175" y="48"/>
                      <a:pt x="175" y="49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74" y="48"/>
                      <a:pt x="174" y="48"/>
                      <a:pt x="173" y="48"/>
                    </a:cubicBezTo>
                    <a:cubicBezTo>
                      <a:pt x="173" y="48"/>
                      <a:pt x="173" y="48"/>
                      <a:pt x="173" y="49"/>
                    </a:cubicBezTo>
                    <a:cubicBezTo>
                      <a:pt x="174" y="49"/>
                      <a:pt x="174" y="49"/>
                      <a:pt x="173" y="49"/>
                    </a:cubicBezTo>
                    <a:cubicBezTo>
                      <a:pt x="173" y="49"/>
                      <a:pt x="173" y="49"/>
                      <a:pt x="172" y="49"/>
                    </a:cubicBezTo>
                    <a:cubicBezTo>
                      <a:pt x="172" y="49"/>
                      <a:pt x="172" y="50"/>
                      <a:pt x="172" y="50"/>
                    </a:cubicBezTo>
                    <a:cubicBezTo>
                      <a:pt x="171" y="50"/>
                      <a:pt x="171" y="50"/>
                      <a:pt x="170" y="50"/>
                    </a:cubicBezTo>
                    <a:cubicBezTo>
                      <a:pt x="170" y="50"/>
                      <a:pt x="169" y="50"/>
                      <a:pt x="168" y="50"/>
                    </a:cubicBezTo>
                    <a:cubicBezTo>
                      <a:pt x="168" y="50"/>
                      <a:pt x="167" y="50"/>
                      <a:pt x="166" y="50"/>
                    </a:cubicBezTo>
                    <a:cubicBezTo>
                      <a:pt x="166" y="50"/>
                      <a:pt x="165" y="50"/>
                      <a:pt x="165" y="50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4" y="50"/>
                      <a:pt x="164" y="50"/>
                      <a:pt x="163" y="51"/>
                    </a:cubicBezTo>
                    <a:cubicBezTo>
                      <a:pt x="164" y="51"/>
                      <a:pt x="164" y="51"/>
                      <a:pt x="164" y="51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50"/>
                      <a:pt x="166" y="51"/>
                      <a:pt x="166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8" y="51"/>
                      <a:pt x="168" y="50"/>
                      <a:pt x="169" y="50"/>
                    </a:cubicBezTo>
                    <a:cubicBezTo>
                      <a:pt x="169" y="50"/>
                      <a:pt x="170" y="50"/>
                      <a:pt x="170" y="50"/>
                    </a:cubicBezTo>
                    <a:cubicBezTo>
                      <a:pt x="170" y="50"/>
                      <a:pt x="171" y="50"/>
                      <a:pt x="171" y="51"/>
                    </a:cubicBezTo>
                    <a:cubicBezTo>
                      <a:pt x="171" y="51"/>
                      <a:pt x="172" y="51"/>
                      <a:pt x="172" y="50"/>
                    </a:cubicBezTo>
                    <a:cubicBezTo>
                      <a:pt x="172" y="50"/>
                      <a:pt x="172" y="50"/>
                      <a:pt x="173" y="50"/>
                    </a:cubicBezTo>
                    <a:cubicBezTo>
                      <a:pt x="173" y="50"/>
                      <a:pt x="173" y="50"/>
                      <a:pt x="173" y="50"/>
                    </a:cubicBezTo>
                    <a:cubicBezTo>
                      <a:pt x="173" y="50"/>
                      <a:pt x="174" y="50"/>
                      <a:pt x="174" y="50"/>
                    </a:cubicBezTo>
                    <a:cubicBezTo>
                      <a:pt x="174" y="49"/>
                      <a:pt x="174" y="49"/>
                      <a:pt x="175" y="50"/>
                    </a:cubicBezTo>
                    <a:cubicBezTo>
                      <a:pt x="174" y="51"/>
                      <a:pt x="174" y="52"/>
                      <a:pt x="174" y="53"/>
                    </a:cubicBezTo>
                    <a:cubicBezTo>
                      <a:pt x="174" y="54"/>
                      <a:pt x="174" y="54"/>
                      <a:pt x="173" y="54"/>
                    </a:cubicBezTo>
                    <a:cubicBezTo>
                      <a:pt x="173" y="55"/>
                      <a:pt x="172" y="55"/>
                      <a:pt x="172" y="56"/>
                    </a:cubicBezTo>
                    <a:cubicBezTo>
                      <a:pt x="172" y="56"/>
                      <a:pt x="171" y="57"/>
                      <a:pt x="172" y="57"/>
                    </a:cubicBezTo>
                    <a:cubicBezTo>
                      <a:pt x="172" y="57"/>
                      <a:pt x="172" y="58"/>
                      <a:pt x="172" y="58"/>
                    </a:cubicBezTo>
                    <a:cubicBezTo>
                      <a:pt x="172" y="59"/>
                      <a:pt x="172" y="59"/>
                      <a:pt x="172" y="60"/>
                    </a:cubicBezTo>
                    <a:cubicBezTo>
                      <a:pt x="172" y="60"/>
                      <a:pt x="172" y="60"/>
                      <a:pt x="172" y="60"/>
                    </a:cubicBezTo>
                    <a:cubicBezTo>
                      <a:pt x="172" y="59"/>
                      <a:pt x="172" y="59"/>
                      <a:pt x="172" y="58"/>
                    </a:cubicBezTo>
                    <a:cubicBezTo>
                      <a:pt x="172" y="57"/>
                      <a:pt x="172" y="56"/>
                      <a:pt x="172" y="56"/>
                    </a:cubicBezTo>
                    <a:cubicBezTo>
                      <a:pt x="172" y="56"/>
                      <a:pt x="173" y="56"/>
                      <a:pt x="173" y="55"/>
                    </a:cubicBezTo>
                    <a:cubicBezTo>
                      <a:pt x="173" y="55"/>
                      <a:pt x="174" y="55"/>
                      <a:pt x="174" y="55"/>
                    </a:cubicBezTo>
                    <a:cubicBezTo>
                      <a:pt x="174" y="55"/>
                      <a:pt x="174" y="54"/>
                      <a:pt x="174" y="54"/>
                    </a:cubicBezTo>
                    <a:cubicBezTo>
                      <a:pt x="174" y="52"/>
                      <a:pt x="176" y="50"/>
                      <a:pt x="177" y="49"/>
                    </a:cubicBezTo>
                    <a:cubicBezTo>
                      <a:pt x="177" y="49"/>
                      <a:pt x="177" y="48"/>
                      <a:pt x="177" y="48"/>
                    </a:cubicBezTo>
                    <a:cubicBezTo>
                      <a:pt x="177" y="48"/>
                      <a:pt x="177" y="48"/>
                      <a:pt x="177" y="49"/>
                    </a:cubicBezTo>
                    <a:cubicBezTo>
                      <a:pt x="177" y="49"/>
                      <a:pt x="177" y="49"/>
                      <a:pt x="177" y="49"/>
                    </a:cubicBezTo>
                    <a:cubicBezTo>
                      <a:pt x="177" y="49"/>
                      <a:pt x="177" y="49"/>
                      <a:pt x="177" y="50"/>
                    </a:cubicBezTo>
                    <a:cubicBezTo>
                      <a:pt x="177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7" y="50"/>
                      <a:pt x="178" y="49"/>
                      <a:pt x="179" y="48"/>
                    </a:cubicBezTo>
                    <a:cubicBezTo>
                      <a:pt x="179" y="48"/>
                      <a:pt x="179" y="48"/>
                      <a:pt x="179" y="48"/>
                    </a:cubicBezTo>
                    <a:cubicBezTo>
                      <a:pt x="179" y="48"/>
                      <a:pt x="179" y="48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79" y="47"/>
                      <a:pt x="179" y="47"/>
                      <a:pt x="179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7"/>
                      <a:pt x="180" y="47"/>
                      <a:pt x="180" y="47"/>
                    </a:cubicBezTo>
                    <a:cubicBezTo>
                      <a:pt x="180" y="48"/>
                      <a:pt x="180" y="48"/>
                      <a:pt x="181" y="48"/>
                    </a:cubicBezTo>
                    <a:cubicBezTo>
                      <a:pt x="181" y="47"/>
                      <a:pt x="181" y="47"/>
                      <a:pt x="180" y="47"/>
                    </a:cubicBezTo>
                    <a:cubicBezTo>
                      <a:pt x="180" y="47"/>
                      <a:pt x="180" y="47"/>
                      <a:pt x="180" y="46"/>
                    </a:cubicBezTo>
                    <a:cubicBezTo>
                      <a:pt x="180" y="46"/>
                      <a:pt x="181" y="46"/>
                      <a:pt x="181" y="46"/>
                    </a:cubicBezTo>
                    <a:cubicBezTo>
                      <a:pt x="181" y="46"/>
                      <a:pt x="181" y="46"/>
                      <a:pt x="181" y="46"/>
                    </a:cubicBezTo>
                    <a:cubicBezTo>
                      <a:pt x="181" y="46"/>
                      <a:pt x="181" y="45"/>
                      <a:pt x="181" y="45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181" y="45"/>
                      <a:pt x="182" y="45"/>
                      <a:pt x="182" y="44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4"/>
                    </a:cubicBezTo>
                    <a:cubicBezTo>
                      <a:pt x="182" y="44"/>
                      <a:pt x="183" y="44"/>
                      <a:pt x="183" y="44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3" y="42"/>
                    </a:cubicBezTo>
                    <a:cubicBezTo>
                      <a:pt x="183" y="42"/>
                      <a:pt x="183" y="42"/>
                      <a:pt x="184" y="42"/>
                    </a:cubicBezTo>
                    <a:cubicBezTo>
                      <a:pt x="184" y="42"/>
                      <a:pt x="184" y="42"/>
                      <a:pt x="184" y="42"/>
                    </a:cubicBezTo>
                    <a:cubicBezTo>
                      <a:pt x="184" y="41"/>
                      <a:pt x="185" y="41"/>
                      <a:pt x="185" y="41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6" y="41"/>
                    </a:cubicBezTo>
                    <a:cubicBezTo>
                      <a:pt x="186" y="41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1"/>
                      <a:pt x="186" y="41"/>
                    </a:cubicBezTo>
                    <a:cubicBezTo>
                      <a:pt x="186" y="41"/>
                      <a:pt x="186" y="41"/>
                      <a:pt x="186" y="41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8" y="41"/>
                      <a:pt x="188" y="41"/>
                      <a:pt x="189" y="41"/>
                    </a:cubicBezTo>
                    <a:cubicBezTo>
                      <a:pt x="189" y="41"/>
                      <a:pt x="189" y="41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3"/>
                      <a:pt x="190" y="43"/>
                    </a:cubicBezTo>
                    <a:cubicBezTo>
                      <a:pt x="190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1" y="43"/>
                      <a:pt x="191" y="43"/>
                      <a:pt x="191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2" y="43"/>
                      <a:pt x="192" y="43"/>
                    </a:cubicBezTo>
                    <a:cubicBezTo>
                      <a:pt x="192" y="43"/>
                      <a:pt x="193" y="43"/>
                      <a:pt x="193" y="43"/>
                    </a:cubicBezTo>
                    <a:cubicBezTo>
                      <a:pt x="193" y="43"/>
                      <a:pt x="194" y="43"/>
                      <a:pt x="194" y="43"/>
                    </a:cubicBezTo>
                    <a:cubicBezTo>
                      <a:pt x="194" y="43"/>
                      <a:pt x="193" y="44"/>
                      <a:pt x="193" y="44"/>
                    </a:cubicBezTo>
                    <a:cubicBezTo>
                      <a:pt x="193" y="44"/>
                      <a:pt x="194" y="44"/>
                      <a:pt x="194" y="44"/>
                    </a:cubicBezTo>
                    <a:cubicBezTo>
                      <a:pt x="194" y="44"/>
                      <a:pt x="194" y="44"/>
                      <a:pt x="194" y="44"/>
                    </a:cubicBezTo>
                    <a:cubicBezTo>
                      <a:pt x="194" y="43"/>
                      <a:pt x="195" y="44"/>
                      <a:pt x="195" y="44"/>
                    </a:cubicBezTo>
                    <a:cubicBezTo>
                      <a:pt x="195" y="44"/>
                      <a:pt x="195" y="44"/>
                      <a:pt x="195" y="44"/>
                    </a:cubicBezTo>
                    <a:cubicBezTo>
                      <a:pt x="195" y="45"/>
                      <a:pt x="195" y="44"/>
                      <a:pt x="195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7" y="44"/>
                      <a:pt x="197" y="44"/>
                      <a:pt x="197" y="44"/>
                    </a:cubicBezTo>
                    <a:cubicBezTo>
                      <a:pt x="197" y="44"/>
                      <a:pt x="197" y="45"/>
                      <a:pt x="197" y="45"/>
                    </a:cubicBezTo>
                    <a:cubicBezTo>
                      <a:pt x="197" y="45"/>
                      <a:pt x="198" y="45"/>
                      <a:pt x="198" y="45"/>
                    </a:cubicBezTo>
                    <a:cubicBezTo>
                      <a:pt x="198" y="45"/>
                      <a:pt x="198" y="45"/>
                      <a:pt x="199" y="45"/>
                    </a:cubicBezTo>
                    <a:cubicBezTo>
                      <a:pt x="199" y="45"/>
                      <a:pt x="199" y="45"/>
                      <a:pt x="199" y="45"/>
                    </a:cubicBezTo>
                    <a:cubicBezTo>
                      <a:pt x="199" y="45"/>
                      <a:pt x="200" y="46"/>
                      <a:pt x="200" y="46"/>
                    </a:cubicBezTo>
                    <a:cubicBezTo>
                      <a:pt x="201" y="46"/>
                      <a:pt x="201" y="46"/>
                      <a:pt x="201" y="47"/>
                    </a:cubicBezTo>
                    <a:cubicBezTo>
                      <a:pt x="201" y="47"/>
                      <a:pt x="202" y="46"/>
                      <a:pt x="202" y="46"/>
                    </a:cubicBezTo>
                    <a:cubicBezTo>
                      <a:pt x="202" y="46"/>
                      <a:pt x="202" y="47"/>
                      <a:pt x="202" y="47"/>
                    </a:cubicBezTo>
                    <a:cubicBezTo>
                      <a:pt x="202" y="47"/>
                      <a:pt x="202" y="47"/>
                      <a:pt x="202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7"/>
                      <a:pt x="203" y="47"/>
                    </a:cubicBezTo>
                    <a:cubicBezTo>
                      <a:pt x="203" y="47"/>
                      <a:pt x="203" y="48"/>
                      <a:pt x="203" y="48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203" y="48"/>
                      <a:pt x="204" y="48"/>
                      <a:pt x="204" y="48"/>
                    </a:cubicBezTo>
                    <a:cubicBezTo>
                      <a:pt x="204" y="48"/>
                      <a:pt x="205" y="48"/>
                      <a:pt x="205" y="48"/>
                    </a:cubicBezTo>
                    <a:cubicBezTo>
                      <a:pt x="205" y="48"/>
                      <a:pt x="205" y="48"/>
                      <a:pt x="205" y="48"/>
                    </a:cubicBezTo>
                    <a:cubicBezTo>
                      <a:pt x="205" y="48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7" y="48"/>
                      <a:pt x="207" y="48"/>
                    </a:cubicBezTo>
                    <a:cubicBezTo>
                      <a:pt x="207" y="48"/>
                      <a:pt x="207" y="48"/>
                      <a:pt x="207" y="48"/>
                    </a:cubicBezTo>
                    <a:cubicBezTo>
                      <a:pt x="207" y="48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09" y="51"/>
                      <a:pt x="208" y="52"/>
                      <a:pt x="208" y="52"/>
                    </a:cubicBezTo>
                    <a:cubicBezTo>
                      <a:pt x="208" y="52"/>
                      <a:pt x="207" y="52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8" y="54"/>
                      <a:pt x="208" y="53"/>
                      <a:pt x="208" y="53"/>
                    </a:cubicBezTo>
                    <a:cubicBezTo>
                      <a:pt x="208" y="53"/>
                      <a:pt x="208" y="53"/>
                      <a:pt x="208" y="52"/>
                    </a:cubicBezTo>
                    <a:cubicBezTo>
                      <a:pt x="208" y="52"/>
                      <a:pt x="209" y="52"/>
                      <a:pt x="209" y="52"/>
                    </a:cubicBezTo>
                    <a:cubicBezTo>
                      <a:pt x="209" y="52"/>
                      <a:pt x="209" y="53"/>
                      <a:pt x="209" y="53"/>
                    </a:cubicBezTo>
                    <a:cubicBezTo>
                      <a:pt x="209" y="53"/>
                      <a:pt x="210" y="53"/>
                      <a:pt x="210" y="54"/>
                    </a:cubicBezTo>
                    <a:cubicBezTo>
                      <a:pt x="210" y="54"/>
                      <a:pt x="209" y="54"/>
                      <a:pt x="209" y="54"/>
                    </a:cubicBezTo>
                    <a:cubicBezTo>
                      <a:pt x="209" y="54"/>
                      <a:pt x="209" y="54"/>
                      <a:pt x="209" y="54"/>
                    </a:cubicBezTo>
                    <a:cubicBezTo>
                      <a:pt x="208" y="55"/>
                      <a:pt x="208" y="55"/>
                      <a:pt x="208" y="55"/>
                    </a:cubicBezTo>
                    <a:cubicBezTo>
                      <a:pt x="208" y="56"/>
                      <a:pt x="208" y="56"/>
                      <a:pt x="208" y="56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57"/>
                      <a:pt x="207" y="58"/>
                      <a:pt x="207" y="58"/>
                    </a:cubicBezTo>
                    <a:cubicBezTo>
                      <a:pt x="207" y="58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6" y="60"/>
                    </a:cubicBezTo>
                    <a:cubicBezTo>
                      <a:pt x="206" y="60"/>
                      <a:pt x="206" y="60"/>
                      <a:pt x="206" y="60"/>
                    </a:cubicBezTo>
                    <a:cubicBezTo>
                      <a:pt x="206" y="60"/>
                      <a:pt x="207" y="61"/>
                      <a:pt x="207" y="61"/>
                    </a:cubicBezTo>
                    <a:cubicBezTo>
                      <a:pt x="207" y="61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8" y="59"/>
                      <a:pt x="208" y="59"/>
                    </a:cubicBezTo>
                    <a:cubicBezTo>
                      <a:pt x="208" y="59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7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09" y="56"/>
                      <a:pt x="209" y="56"/>
                    </a:cubicBezTo>
                    <a:cubicBezTo>
                      <a:pt x="209" y="56"/>
                      <a:pt x="209" y="56"/>
                      <a:pt x="209" y="56"/>
                    </a:cubicBezTo>
                    <a:cubicBezTo>
                      <a:pt x="210" y="56"/>
                      <a:pt x="209" y="55"/>
                      <a:pt x="209" y="55"/>
                    </a:cubicBezTo>
                    <a:cubicBezTo>
                      <a:pt x="209" y="55"/>
                      <a:pt x="210" y="55"/>
                      <a:pt x="210" y="55"/>
                    </a:cubicBezTo>
                    <a:cubicBezTo>
                      <a:pt x="210" y="55"/>
                      <a:pt x="210" y="54"/>
                      <a:pt x="211" y="54"/>
                    </a:cubicBezTo>
                    <a:cubicBezTo>
                      <a:pt x="211" y="54"/>
                      <a:pt x="211" y="54"/>
                      <a:pt x="211" y="54"/>
                    </a:cubicBezTo>
                    <a:cubicBezTo>
                      <a:pt x="211" y="54"/>
                      <a:pt x="212" y="55"/>
                      <a:pt x="211" y="55"/>
                    </a:cubicBezTo>
                    <a:cubicBezTo>
                      <a:pt x="211" y="55"/>
                      <a:pt x="211" y="55"/>
                      <a:pt x="211" y="55"/>
                    </a:cubicBezTo>
                    <a:cubicBezTo>
                      <a:pt x="211" y="55"/>
                      <a:pt x="211" y="56"/>
                      <a:pt x="211" y="56"/>
                    </a:cubicBezTo>
                    <a:cubicBezTo>
                      <a:pt x="210" y="56"/>
                      <a:pt x="210" y="56"/>
                      <a:pt x="210" y="56"/>
                    </a:cubicBezTo>
                    <a:cubicBezTo>
                      <a:pt x="209" y="57"/>
                      <a:pt x="209" y="57"/>
                      <a:pt x="209" y="57"/>
                    </a:cubicBezTo>
                    <a:cubicBezTo>
                      <a:pt x="209" y="57"/>
                      <a:pt x="211" y="57"/>
                      <a:pt x="211" y="57"/>
                    </a:cubicBezTo>
                    <a:cubicBezTo>
                      <a:pt x="211" y="57"/>
                      <a:pt x="211" y="56"/>
                      <a:pt x="212" y="56"/>
                    </a:cubicBezTo>
                    <a:cubicBezTo>
                      <a:pt x="212" y="56"/>
                      <a:pt x="212" y="55"/>
                      <a:pt x="212" y="55"/>
                    </a:cubicBezTo>
                    <a:cubicBezTo>
                      <a:pt x="213" y="55"/>
                      <a:pt x="213" y="55"/>
                      <a:pt x="213" y="55"/>
                    </a:cubicBezTo>
                    <a:cubicBezTo>
                      <a:pt x="213" y="55"/>
                      <a:pt x="213" y="54"/>
                      <a:pt x="213" y="54"/>
                    </a:cubicBezTo>
                    <a:cubicBezTo>
                      <a:pt x="213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4"/>
                    </a:cubicBezTo>
                    <a:cubicBezTo>
                      <a:pt x="214" y="54"/>
                      <a:pt x="214" y="54"/>
                      <a:pt x="214" y="55"/>
                    </a:cubicBezTo>
                    <a:cubicBezTo>
                      <a:pt x="214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5" y="55"/>
                    </a:cubicBezTo>
                    <a:cubicBezTo>
                      <a:pt x="215" y="55"/>
                      <a:pt x="215" y="55"/>
                      <a:pt x="216" y="55"/>
                    </a:cubicBezTo>
                    <a:cubicBezTo>
                      <a:pt x="216" y="55"/>
                      <a:pt x="216" y="55"/>
                      <a:pt x="216" y="55"/>
                    </a:cubicBezTo>
                    <a:cubicBezTo>
                      <a:pt x="216" y="55"/>
                      <a:pt x="216" y="55"/>
                      <a:pt x="216" y="54"/>
                    </a:cubicBezTo>
                    <a:cubicBezTo>
                      <a:pt x="216" y="54"/>
                      <a:pt x="216" y="54"/>
                      <a:pt x="216" y="54"/>
                    </a:cubicBezTo>
                    <a:cubicBezTo>
                      <a:pt x="216" y="54"/>
                      <a:pt x="216" y="54"/>
                      <a:pt x="217" y="54"/>
                    </a:cubicBezTo>
                    <a:cubicBezTo>
                      <a:pt x="217" y="54"/>
                      <a:pt x="217" y="54"/>
                      <a:pt x="218" y="54"/>
                    </a:cubicBezTo>
                    <a:cubicBezTo>
                      <a:pt x="218" y="54"/>
                      <a:pt x="218" y="54"/>
                      <a:pt x="219" y="55"/>
                    </a:cubicBezTo>
                    <a:cubicBezTo>
                      <a:pt x="219" y="55"/>
                      <a:pt x="219" y="55"/>
                      <a:pt x="220" y="55"/>
                    </a:cubicBezTo>
                    <a:cubicBezTo>
                      <a:pt x="220" y="55"/>
                      <a:pt x="221" y="55"/>
                      <a:pt x="221" y="55"/>
                    </a:cubicBezTo>
                    <a:cubicBezTo>
                      <a:pt x="221" y="55"/>
                      <a:pt x="222" y="56"/>
                      <a:pt x="222" y="56"/>
                    </a:cubicBezTo>
                    <a:cubicBezTo>
                      <a:pt x="222" y="56"/>
                      <a:pt x="224" y="56"/>
                      <a:pt x="224" y="56"/>
                    </a:cubicBezTo>
                    <a:cubicBezTo>
                      <a:pt x="224" y="56"/>
                      <a:pt x="225" y="56"/>
                      <a:pt x="225" y="56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5" y="56"/>
                      <a:pt x="226" y="56"/>
                      <a:pt x="226" y="56"/>
                    </a:cubicBezTo>
                    <a:cubicBezTo>
                      <a:pt x="226" y="56"/>
                      <a:pt x="227" y="56"/>
                      <a:pt x="227" y="56"/>
                    </a:cubicBezTo>
                    <a:cubicBezTo>
                      <a:pt x="227" y="56"/>
                      <a:pt x="228" y="56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9" y="57"/>
                      <a:pt x="229" y="58"/>
                      <a:pt x="229" y="58"/>
                    </a:cubicBezTo>
                    <a:cubicBezTo>
                      <a:pt x="229" y="58"/>
                      <a:pt x="230" y="58"/>
                      <a:pt x="231" y="58"/>
                    </a:cubicBezTo>
                    <a:cubicBezTo>
                      <a:pt x="231" y="58"/>
                      <a:pt x="231" y="58"/>
                      <a:pt x="231" y="58"/>
                    </a:cubicBezTo>
                    <a:cubicBezTo>
                      <a:pt x="231" y="58"/>
                      <a:pt x="231" y="57"/>
                      <a:pt x="231" y="57"/>
                    </a:cubicBezTo>
                    <a:cubicBezTo>
                      <a:pt x="231" y="57"/>
                      <a:pt x="234" y="58"/>
                      <a:pt x="234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7"/>
                      <a:pt x="236" y="57"/>
                      <a:pt x="237" y="57"/>
                    </a:cubicBezTo>
                    <a:cubicBezTo>
                      <a:pt x="237" y="57"/>
                      <a:pt x="241" y="57"/>
                      <a:pt x="241" y="57"/>
                    </a:cubicBezTo>
                    <a:cubicBezTo>
                      <a:pt x="241" y="57"/>
                      <a:pt x="241" y="57"/>
                      <a:pt x="241" y="58"/>
                    </a:cubicBezTo>
                    <a:cubicBezTo>
                      <a:pt x="241" y="58"/>
                      <a:pt x="242" y="58"/>
                      <a:pt x="242" y="58"/>
                    </a:cubicBezTo>
                    <a:cubicBezTo>
                      <a:pt x="242" y="58"/>
                      <a:pt x="243" y="58"/>
                      <a:pt x="243" y="58"/>
                    </a:cubicBezTo>
                    <a:cubicBezTo>
                      <a:pt x="243" y="58"/>
                      <a:pt x="243" y="59"/>
                      <a:pt x="243" y="59"/>
                    </a:cubicBezTo>
                    <a:cubicBezTo>
                      <a:pt x="243" y="59"/>
                      <a:pt x="244" y="59"/>
                      <a:pt x="244" y="59"/>
                    </a:cubicBezTo>
                    <a:cubicBezTo>
                      <a:pt x="244" y="60"/>
                      <a:pt x="245" y="59"/>
                      <a:pt x="246" y="60"/>
                    </a:cubicBezTo>
                    <a:cubicBezTo>
                      <a:pt x="246" y="61"/>
                      <a:pt x="246" y="61"/>
                      <a:pt x="247" y="61"/>
                    </a:cubicBezTo>
                    <a:cubicBezTo>
                      <a:pt x="247" y="61"/>
                      <a:pt x="248" y="61"/>
                      <a:pt x="248" y="62"/>
                    </a:cubicBezTo>
                    <a:cubicBezTo>
                      <a:pt x="248" y="62"/>
                      <a:pt x="249" y="63"/>
                      <a:pt x="249" y="63"/>
                    </a:cubicBezTo>
                    <a:cubicBezTo>
                      <a:pt x="250" y="63"/>
                      <a:pt x="250" y="63"/>
                      <a:pt x="251" y="63"/>
                    </a:cubicBezTo>
                    <a:cubicBezTo>
                      <a:pt x="251" y="63"/>
                      <a:pt x="251" y="64"/>
                      <a:pt x="252" y="64"/>
                    </a:cubicBezTo>
                    <a:cubicBezTo>
                      <a:pt x="252" y="65"/>
                      <a:pt x="253" y="66"/>
                      <a:pt x="253" y="66"/>
                    </a:cubicBezTo>
                    <a:cubicBezTo>
                      <a:pt x="253" y="66"/>
                      <a:pt x="255" y="68"/>
                      <a:pt x="255" y="68"/>
                    </a:cubicBezTo>
                    <a:cubicBezTo>
                      <a:pt x="255" y="68"/>
                      <a:pt x="257" y="70"/>
                      <a:pt x="258" y="70"/>
                    </a:cubicBezTo>
                    <a:cubicBezTo>
                      <a:pt x="258" y="70"/>
                      <a:pt x="259" y="70"/>
                      <a:pt x="259" y="71"/>
                    </a:cubicBezTo>
                    <a:cubicBezTo>
                      <a:pt x="259" y="71"/>
                      <a:pt x="259" y="71"/>
                      <a:pt x="259" y="71"/>
                    </a:cubicBezTo>
                    <a:cubicBezTo>
                      <a:pt x="260" y="71"/>
                      <a:pt x="260" y="72"/>
                      <a:pt x="260" y="72"/>
                    </a:cubicBezTo>
                    <a:cubicBezTo>
                      <a:pt x="261" y="72"/>
                      <a:pt x="262" y="72"/>
                      <a:pt x="262" y="72"/>
                    </a:cubicBezTo>
                    <a:cubicBezTo>
                      <a:pt x="263" y="72"/>
                      <a:pt x="263" y="73"/>
                      <a:pt x="263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4" y="73"/>
                    </a:cubicBezTo>
                    <a:cubicBezTo>
                      <a:pt x="264" y="73"/>
                      <a:pt x="264" y="73"/>
                      <a:pt x="265" y="73"/>
                    </a:cubicBezTo>
                    <a:cubicBezTo>
                      <a:pt x="265" y="73"/>
                      <a:pt x="266" y="73"/>
                      <a:pt x="266" y="73"/>
                    </a:cubicBezTo>
                    <a:cubicBezTo>
                      <a:pt x="266" y="73"/>
                      <a:pt x="267" y="73"/>
                      <a:pt x="267" y="73"/>
                    </a:cubicBezTo>
                    <a:cubicBezTo>
                      <a:pt x="267" y="73"/>
                      <a:pt x="268" y="73"/>
                      <a:pt x="268" y="73"/>
                    </a:cubicBezTo>
                    <a:cubicBezTo>
                      <a:pt x="268" y="73"/>
                      <a:pt x="269" y="73"/>
                      <a:pt x="270" y="73"/>
                    </a:cubicBezTo>
                    <a:cubicBezTo>
                      <a:pt x="271" y="73"/>
                      <a:pt x="272" y="74"/>
                      <a:pt x="273" y="75"/>
                    </a:cubicBezTo>
                    <a:cubicBezTo>
                      <a:pt x="273" y="75"/>
                      <a:pt x="274" y="77"/>
                      <a:pt x="274" y="77"/>
                    </a:cubicBezTo>
                    <a:cubicBezTo>
                      <a:pt x="274" y="77"/>
                      <a:pt x="274" y="79"/>
                      <a:pt x="275" y="79"/>
                    </a:cubicBezTo>
                    <a:cubicBezTo>
                      <a:pt x="275" y="79"/>
                      <a:pt x="275" y="80"/>
                      <a:pt x="275" y="80"/>
                    </a:cubicBezTo>
                    <a:cubicBezTo>
                      <a:pt x="275" y="80"/>
                      <a:pt x="275" y="81"/>
                      <a:pt x="275" y="81"/>
                    </a:cubicBezTo>
                    <a:cubicBezTo>
                      <a:pt x="275" y="82"/>
                      <a:pt x="275" y="82"/>
                      <a:pt x="275" y="82"/>
                    </a:cubicBezTo>
                    <a:cubicBezTo>
                      <a:pt x="275" y="82"/>
                      <a:pt x="276" y="83"/>
                      <a:pt x="276" y="83"/>
                    </a:cubicBezTo>
                    <a:cubicBezTo>
                      <a:pt x="276" y="83"/>
                      <a:pt x="276" y="84"/>
                      <a:pt x="276" y="84"/>
                    </a:cubicBezTo>
                    <a:cubicBezTo>
                      <a:pt x="276" y="85"/>
                      <a:pt x="276" y="85"/>
                      <a:pt x="276" y="86"/>
                    </a:cubicBezTo>
                    <a:cubicBezTo>
                      <a:pt x="276" y="86"/>
                      <a:pt x="277" y="87"/>
                      <a:pt x="277" y="87"/>
                    </a:cubicBezTo>
                    <a:cubicBezTo>
                      <a:pt x="277" y="87"/>
                      <a:pt x="277" y="87"/>
                      <a:pt x="277" y="88"/>
                    </a:cubicBezTo>
                    <a:cubicBezTo>
                      <a:pt x="277" y="88"/>
                      <a:pt x="277" y="89"/>
                      <a:pt x="277" y="89"/>
                    </a:cubicBezTo>
                    <a:cubicBezTo>
                      <a:pt x="277" y="90"/>
                      <a:pt x="277" y="90"/>
                      <a:pt x="277" y="90"/>
                    </a:cubicBezTo>
                    <a:close/>
                    <a:moveTo>
                      <a:pt x="172" y="37"/>
                    </a:moveTo>
                    <a:cubicBezTo>
                      <a:pt x="172" y="37"/>
                      <a:pt x="172" y="37"/>
                      <a:pt x="172" y="37"/>
                    </a:cubicBezTo>
                    <a:cubicBezTo>
                      <a:pt x="172" y="37"/>
                      <a:pt x="171" y="37"/>
                      <a:pt x="171" y="37"/>
                    </a:cubicBezTo>
                    <a:cubicBezTo>
                      <a:pt x="171" y="37"/>
                      <a:pt x="171" y="38"/>
                      <a:pt x="171" y="38"/>
                    </a:cubicBezTo>
                    <a:cubicBezTo>
                      <a:pt x="171" y="38"/>
                      <a:pt x="171" y="38"/>
                      <a:pt x="171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3" y="38"/>
                      <a:pt x="173" y="38"/>
                      <a:pt x="174" y="38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4" y="38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3" y="37"/>
                      <a:pt x="173" y="37"/>
                      <a:pt x="173" y="37"/>
                    </a:cubicBezTo>
                    <a:cubicBezTo>
                      <a:pt x="172" y="37"/>
                      <a:pt x="172" y="37"/>
                      <a:pt x="172" y="37"/>
                    </a:cubicBezTo>
                    <a:close/>
                    <a:moveTo>
                      <a:pt x="169" y="35"/>
                    </a:move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6"/>
                      <a:pt x="167" y="36"/>
                      <a:pt x="167" y="36"/>
                    </a:cubicBezTo>
                    <a:cubicBezTo>
                      <a:pt x="167" y="36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8" y="37"/>
                    </a:cubicBezTo>
                    <a:cubicBezTo>
                      <a:pt x="168" y="37"/>
                      <a:pt x="169" y="37"/>
                      <a:pt x="169" y="37"/>
                    </a:cubicBezTo>
                    <a:cubicBezTo>
                      <a:pt x="169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0" y="37"/>
                      <a:pt x="170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7"/>
                    </a:cubicBezTo>
                    <a:cubicBezTo>
                      <a:pt x="171" y="37"/>
                      <a:pt x="171" y="37"/>
                      <a:pt x="171" y="36"/>
                    </a:cubicBezTo>
                    <a:cubicBezTo>
                      <a:pt x="171" y="36"/>
                      <a:pt x="171" y="36"/>
                      <a:pt x="171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1" y="35"/>
                    </a:cubicBezTo>
                    <a:cubicBezTo>
                      <a:pt x="171" y="35"/>
                      <a:pt x="170" y="35"/>
                      <a:pt x="169" y="35"/>
                    </a:cubicBezTo>
                    <a:close/>
                    <a:moveTo>
                      <a:pt x="163" y="39"/>
                    </a:moveTo>
                    <a:cubicBezTo>
                      <a:pt x="164" y="39"/>
                      <a:pt x="164" y="39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7"/>
                      <a:pt x="165" y="37"/>
                    </a:cubicBezTo>
                    <a:cubicBezTo>
                      <a:pt x="165" y="37"/>
                      <a:pt x="165" y="37"/>
                      <a:pt x="165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63" y="38"/>
                      <a:pt x="163" y="38"/>
                      <a:pt x="163" y="38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2" y="39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1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2" y="40"/>
                      <a:pt x="162" y="40"/>
                      <a:pt x="162" y="41"/>
                    </a:cubicBezTo>
                    <a:cubicBezTo>
                      <a:pt x="162" y="41"/>
                      <a:pt x="162" y="41"/>
                      <a:pt x="162" y="41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ubicBezTo>
                      <a:pt x="163" y="39"/>
                      <a:pt x="163" y="39"/>
                      <a:pt x="163" y="39"/>
                    </a:cubicBezTo>
                    <a:close/>
                    <a:moveTo>
                      <a:pt x="167" y="36"/>
                    </a:moveTo>
                    <a:cubicBezTo>
                      <a:pt x="167" y="35"/>
                      <a:pt x="167" y="35"/>
                      <a:pt x="167" y="35"/>
                    </a:cubicBezTo>
                    <a:cubicBezTo>
                      <a:pt x="168" y="35"/>
                      <a:pt x="168" y="35"/>
                      <a:pt x="168" y="35"/>
                    </a:cubicBezTo>
                    <a:cubicBezTo>
                      <a:pt x="168" y="34"/>
                      <a:pt x="168" y="34"/>
                      <a:pt x="169" y="34"/>
                    </a:cubicBezTo>
                    <a:cubicBezTo>
                      <a:pt x="169" y="34"/>
                      <a:pt x="169" y="34"/>
                      <a:pt x="169" y="33"/>
                    </a:cubicBezTo>
                    <a:cubicBezTo>
                      <a:pt x="169" y="33"/>
                      <a:pt x="170" y="33"/>
                      <a:pt x="170" y="33"/>
                    </a:cubicBezTo>
                    <a:cubicBezTo>
                      <a:pt x="170" y="33"/>
                      <a:pt x="170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8" y="33"/>
                      <a:pt x="168" y="32"/>
                      <a:pt x="168" y="33"/>
                    </a:cubicBezTo>
                    <a:cubicBezTo>
                      <a:pt x="168" y="33"/>
                      <a:pt x="168" y="33"/>
                      <a:pt x="168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7" y="33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5" y="36"/>
                    </a:cubicBezTo>
                    <a:cubicBezTo>
                      <a:pt x="165" y="36"/>
                      <a:pt x="165" y="36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6"/>
                      <a:pt x="166" y="36"/>
                      <a:pt x="167" y="36"/>
                    </a:cubicBezTo>
                    <a:cubicBezTo>
                      <a:pt x="167" y="36"/>
                      <a:pt x="167" y="36"/>
                      <a:pt x="167" y="36"/>
                    </a:cubicBezTo>
                    <a:close/>
                    <a:moveTo>
                      <a:pt x="166" y="22"/>
                    </a:move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8" name="Freeform 692">
                <a:extLst>
                  <a:ext uri="{FF2B5EF4-FFF2-40B4-BE49-F238E27FC236}">
                    <a16:creationId xmlns="" xmlns:a16="http://schemas.microsoft.com/office/drawing/2014/main" id="{34FA85C7-65AF-F84C-814B-516257ED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838" y="5154613"/>
                <a:ext cx="357187" cy="403225"/>
              </a:xfrm>
              <a:custGeom>
                <a:avLst/>
                <a:gdLst>
                  <a:gd name="T0" fmla="*/ 84 w 86"/>
                  <a:gd name="T1" fmla="*/ 66 h 97"/>
                  <a:gd name="T2" fmla="*/ 85 w 86"/>
                  <a:gd name="T3" fmla="*/ 62 h 97"/>
                  <a:gd name="T4" fmla="*/ 83 w 86"/>
                  <a:gd name="T5" fmla="*/ 56 h 97"/>
                  <a:gd name="T6" fmla="*/ 79 w 86"/>
                  <a:gd name="T7" fmla="*/ 53 h 97"/>
                  <a:gd name="T8" fmla="*/ 80 w 86"/>
                  <a:gd name="T9" fmla="*/ 47 h 97"/>
                  <a:gd name="T10" fmla="*/ 66 w 86"/>
                  <a:gd name="T11" fmla="*/ 41 h 97"/>
                  <a:gd name="T12" fmla="*/ 66 w 86"/>
                  <a:gd name="T13" fmla="*/ 35 h 97"/>
                  <a:gd name="T14" fmla="*/ 65 w 86"/>
                  <a:gd name="T15" fmla="*/ 31 h 97"/>
                  <a:gd name="T16" fmla="*/ 62 w 86"/>
                  <a:gd name="T17" fmla="*/ 28 h 97"/>
                  <a:gd name="T18" fmla="*/ 59 w 86"/>
                  <a:gd name="T19" fmla="*/ 27 h 97"/>
                  <a:gd name="T20" fmla="*/ 57 w 86"/>
                  <a:gd name="T21" fmla="*/ 27 h 97"/>
                  <a:gd name="T22" fmla="*/ 55 w 86"/>
                  <a:gd name="T23" fmla="*/ 26 h 97"/>
                  <a:gd name="T24" fmla="*/ 51 w 86"/>
                  <a:gd name="T25" fmla="*/ 25 h 97"/>
                  <a:gd name="T26" fmla="*/ 48 w 86"/>
                  <a:gd name="T27" fmla="*/ 23 h 97"/>
                  <a:gd name="T28" fmla="*/ 46 w 86"/>
                  <a:gd name="T29" fmla="*/ 21 h 97"/>
                  <a:gd name="T30" fmla="*/ 42 w 86"/>
                  <a:gd name="T31" fmla="*/ 19 h 97"/>
                  <a:gd name="T32" fmla="*/ 36 w 86"/>
                  <a:gd name="T33" fmla="*/ 19 h 97"/>
                  <a:gd name="T34" fmla="*/ 34 w 86"/>
                  <a:gd name="T35" fmla="*/ 17 h 97"/>
                  <a:gd name="T36" fmla="*/ 32 w 86"/>
                  <a:gd name="T37" fmla="*/ 14 h 97"/>
                  <a:gd name="T38" fmla="*/ 31 w 86"/>
                  <a:gd name="T39" fmla="*/ 13 h 97"/>
                  <a:gd name="T40" fmla="*/ 31 w 86"/>
                  <a:gd name="T41" fmla="*/ 9 h 97"/>
                  <a:gd name="T42" fmla="*/ 30 w 86"/>
                  <a:gd name="T43" fmla="*/ 5 h 97"/>
                  <a:gd name="T44" fmla="*/ 30 w 86"/>
                  <a:gd name="T45" fmla="*/ 0 h 97"/>
                  <a:gd name="T46" fmla="*/ 28 w 86"/>
                  <a:gd name="T47" fmla="*/ 0 h 97"/>
                  <a:gd name="T48" fmla="*/ 26 w 86"/>
                  <a:gd name="T49" fmla="*/ 0 h 97"/>
                  <a:gd name="T50" fmla="*/ 19 w 86"/>
                  <a:gd name="T51" fmla="*/ 4 h 97"/>
                  <a:gd name="T52" fmla="*/ 16 w 86"/>
                  <a:gd name="T53" fmla="*/ 5 h 97"/>
                  <a:gd name="T54" fmla="*/ 13 w 86"/>
                  <a:gd name="T55" fmla="*/ 6 h 97"/>
                  <a:gd name="T56" fmla="*/ 7 w 86"/>
                  <a:gd name="T57" fmla="*/ 10 h 97"/>
                  <a:gd name="T58" fmla="*/ 2 w 86"/>
                  <a:gd name="T59" fmla="*/ 9 h 97"/>
                  <a:gd name="T60" fmla="*/ 7 w 86"/>
                  <a:gd name="T61" fmla="*/ 20 h 97"/>
                  <a:gd name="T62" fmla="*/ 6 w 86"/>
                  <a:gd name="T63" fmla="*/ 26 h 97"/>
                  <a:gd name="T64" fmla="*/ 5 w 86"/>
                  <a:gd name="T65" fmla="*/ 29 h 97"/>
                  <a:gd name="T66" fmla="*/ 5 w 86"/>
                  <a:gd name="T67" fmla="*/ 32 h 97"/>
                  <a:gd name="T68" fmla="*/ 2 w 86"/>
                  <a:gd name="T69" fmla="*/ 36 h 97"/>
                  <a:gd name="T70" fmla="*/ 2 w 86"/>
                  <a:gd name="T71" fmla="*/ 44 h 97"/>
                  <a:gd name="T72" fmla="*/ 4 w 86"/>
                  <a:gd name="T73" fmla="*/ 47 h 97"/>
                  <a:gd name="T74" fmla="*/ 5 w 86"/>
                  <a:gd name="T75" fmla="*/ 50 h 97"/>
                  <a:gd name="T76" fmla="*/ 1 w 86"/>
                  <a:gd name="T77" fmla="*/ 54 h 97"/>
                  <a:gd name="T78" fmla="*/ 1 w 86"/>
                  <a:gd name="T79" fmla="*/ 57 h 97"/>
                  <a:gd name="T80" fmla="*/ 3 w 86"/>
                  <a:gd name="T81" fmla="*/ 60 h 97"/>
                  <a:gd name="T82" fmla="*/ 4 w 86"/>
                  <a:gd name="T83" fmla="*/ 65 h 97"/>
                  <a:gd name="T84" fmla="*/ 7 w 86"/>
                  <a:gd name="T85" fmla="*/ 70 h 97"/>
                  <a:gd name="T86" fmla="*/ 7 w 86"/>
                  <a:gd name="T87" fmla="*/ 73 h 97"/>
                  <a:gd name="T88" fmla="*/ 6 w 86"/>
                  <a:gd name="T89" fmla="*/ 76 h 97"/>
                  <a:gd name="T90" fmla="*/ 6 w 86"/>
                  <a:gd name="T91" fmla="*/ 78 h 97"/>
                  <a:gd name="T92" fmla="*/ 8 w 86"/>
                  <a:gd name="T93" fmla="*/ 80 h 97"/>
                  <a:gd name="T94" fmla="*/ 10 w 86"/>
                  <a:gd name="T95" fmla="*/ 85 h 97"/>
                  <a:gd name="T96" fmla="*/ 11 w 86"/>
                  <a:gd name="T97" fmla="*/ 90 h 97"/>
                  <a:gd name="T98" fmla="*/ 13 w 86"/>
                  <a:gd name="T99" fmla="*/ 94 h 97"/>
                  <a:gd name="T100" fmla="*/ 14 w 86"/>
                  <a:gd name="T101" fmla="*/ 97 h 97"/>
                  <a:gd name="T102" fmla="*/ 17 w 86"/>
                  <a:gd name="T103" fmla="*/ 96 h 97"/>
                  <a:gd name="T104" fmla="*/ 20 w 86"/>
                  <a:gd name="T105" fmla="*/ 92 h 97"/>
                  <a:gd name="T106" fmla="*/ 24 w 86"/>
                  <a:gd name="T107" fmla="*/ 88 h 97"/>
                  <a:gd name="T108" fmla="*/ 27 w 86"/>
                  <a:gd name="T109" fmla="*/ 91 h 97"/>
                  <a:gd name="T110" fmla="*/ 36 w 86"/>
                  <a:gd name="T111" fmla="*/ 92 h 97"/>
                  <a:gd name="T112" fmla="*/ 38 w 86"/>
                  <a:gd name="T113" fmla="*/ 97 h 97"/>
                  <a:gd name="T114" fmla="*/ 42 w 86"/>
                  <a:gd name="T115" fmla="*/ 90 h 97"/>
                  <a:gd name="T116" fmla="*/ 48 w 86"/>
                  <a:gd name="T117" fmla="*/ 91 h 97"/>
                  <a:gd name="T118" fmla="*/ 55 w 86"/>
                  <a:gd name="T119" fmla="*/ 75 h 97"/>
                  <a:gd name="T120" fmla="*/ 81 w 86"/>
                  <a:gd name="T121" fmla="*/ 74 h 97"/>
                  <a:gd name="T122" fmla="*/ 81 w 86"/>
                  <a:gd name="T123" fmla="*/ 7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7">
                    <a:moveTo>
                      <a:pt x="81" y="73"/>
                    </a:moveTo>
                    <a:cubicBezTo>
                      <a:pt x="84" y="68"/>
                      <a:pt x="84" y="68"/>
                      <a:pt x="84" y="68"/>
                    </a:cubicBezTo>
                    <a:cubicBezTo>
                      <a:pt x="84" y="68"/>
                      <a:pt x="84" y="67"/>
                      <a:pt x="84" y="67"/>
                    </a:cubicBezTo>
                    <a:cubicBezTo>
                      <a:pt x="84" y="67"/>
                      <a:pt x="84" y="67"/>
                      <a:pt x="84" y="66"/>
                    </a:cubicBezTo>
                    <a:cubicBezTo>
                      <a:pt x="84" y="66"/>
                      <a:pt x="84" y="66"/>
                      <a:pt x="84" y="66"/>
                    </a:cubicBezTo>
                    <a:cubicBezTo>
                      <a:pt x="84" y="66"/>
                      <a:pt x="84" y="65"/>
                      <a:pt x="84" y="65"/>
                    </a:cubicBezTo>
                    <a:cubicBezTo>
                      <a:pt x="84" y="65"/>
                      <a:pt x="85" y="63"/>
                      <a:pt x="85" y="63"/>
                    </a:cubicBezTo>
                    <a:cubicBezTo>
                      <a:pt x="85" y="63"/>
                      <a:pt x="85" y="62"/>
                      <a:pt x="85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4" y="59"/>
                      <a:pt x="84" y="59"/>
                    </a:cubicBezTo>
                    <a:cubicBezTo>
                      <a:pt x="84" y="59"/>
                      <a:pt x="84" y="57"/>
                      <a:pt x="84" y="57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2" y="56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2" y="56"/>
                      <a:pt x="79" y="54"/>
                      <a:pt x="79" y="54"/>
                    </a:cubicBezTo>
                    <a:cubicBezTo>
                      <a:pt x="79" y="54"/>
                      <a:pt x="79" y="53"/>
                      <a:pt x="79" y="53"/>
                    </a:cubicBezTo>
                    <a:cubicBezTo>
                      <a:pt x="79" y="53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49"/>
                    </a:cubicBezTo>
                    <a:cubicBezTo>
                      <a:pt x="79" y="49"/>
                      <a:pt x="80" y="47"/>
                      <a:pt x="80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2"/>
                      <a:pt x="65" y="32"/>
                    </a:cubicBezTo>
                    <a:cubicBezTo>
                      <a:pt x="65" y="32"/>
                      <a:pt x="65" y="31"/>
                      <a:pt x="65" y="31"/>
                    </a:cubicBezTo>
                    <a:cubicBezTo>
                      <a:pt x="65" y="31"/>
                      <a:pt x="65" y="31"/>
                      <a:pt x="65" y="31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29"/>
                      <a:pt x="65" y="29"/>
                    </a:cubicBezTo>
                    <a:cubicBezTo>
                      <a:pt x="65" y="29"/>
                      <a:pt x="64" y="29"/>
                      <a:pt x="64" y="29"/>
                    </a:cubicBezTo>
                    <a:cubicBezTo>
                      <a:pt x="64" y="29"/>
                      <a:pt x="63" y="28"/>
                      <a:pt x="62" y="28"/>
                    </a:cubicBezTo>
                    <a:cubicBezTo>
                      <a:pt x="62" y="28"/>
                      <a:pt x="61" y="27"/>
                      <a:pt x="61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8" y="27"/>
                      <a:pt x="58" y="27"/>
                    </a:cubicBezTo>
                    <a:cubicBezTo>
                      <a:pt x="58" y="27"/>
                      <a:pt x="58" y="28"/>
                      <a:pt x="58" y="28"/>
                    </a:cubicBezTo>
                    <a:cubicBezTo>
                      <a:pt x="58" y="28"/>
                      <a:pt x="57" y="27"/>
                      <a:pt x="57" y="27"/>
                    </a:cubicBezTo>
                    <a:cubicBezTo>
                      <a:pt x="57" y="27"/>
                      <a:pt x="57" y="27"/>
                      <a:pt x="56" y="27"/>
                    </a:cubicBezTo>
                    <a:cubicBezTo>
                      <a:pt x="56" y="27"/>
                      <a:pt x="55" y="27"/>
                      <a:pt x="55" y="27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5" y="27"/>
                      <a:pt x="55" y="26"/>
                      <a:pt x="55" y="26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4"/>
                      <a:pt x="53" y="24"/>
                    </a:cubicBezTo>
                    <a:cubicBezTo>
                      <a:pt x="53" y="24"/>
                      <a:pt x="52" y="24"/>
                      <a:pt x="52" y="24"/>
                    </a:cubicBezTo>
                    <a:cubicBezTo>
                      <a:pt x="52" y="24"/>
                      <a:pt x="52" y="25"/>
                      <a:pt x="51" y="25"/>
                    </a:cubicBezTo>
                    <a:cubicBezTo>
                      <a:pt x="51" y="25"/>
                      <a:pt x="51" y="24"/>
                      <a:pt x="51" y="24"/>
                    </a:cubicBezTo>
                    <a:cubicBezTo>
                      <a:pt x="50" y="24"/>
                      <a:pt x="50" y="23"/>
                      <a:pt x="50" y="23"/>
                    </a:cubicBezTo>
                    <a:cubicBezTo>
                      <a:pt x="50" y="23"/>
                      <a:pt x="49" y="23"/>
                      <a:pt x="49" y="23"/>
                    </a:cubicBezTo>
                    <a:cubicBezTo>
                      <a:pt x="49" y="24"/>
                      <a:pt x="48" y="23"/>
                      <a:pt x="48" y="23"/>
                    </a:cubicBezTo>
                    <a:cubicBezTo>
                      <a:pt x="48" y="23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7" y="21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0"/>
                      <a:pt x="42" y="19"/>
                      <a:pt x="42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7" y="19"/>
                      <a:pt x="37" y="19"/>
                    </a:cubicBezTo>
                    <a:cubicBezTo>
                      <a:pt x="37" y="19"/>
                      <a:pt x="36" y="19"/>
                      <a:pt x="36" y="19"/>
                    </a:cubicBezTo>
                    <a:cubicBezTo>
                      <a:pt x="36" y="19"/>
                      <a:pt x="37" y="18"/>
                      <a:pt x="36" y="18"/>
                    </a:cubicBezTo>
                    <a:cubicBezTo>
                      <a:pt x="36" y="18"/>
                      <a:pt x="36" y="18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4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5"/>
                    </a:cubicBezTo>
                    <a:cubicBezTo>
                      <a:pt x="32" y="15"/>
                      <a:pt x="32" y="15"/>
                      <a:pt x="32" y="14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2"/>
                      <a:pt x="31" y="12"/>
                    </a:cubicBezTo>
                    <a:cubicBezTo>
                      <a:pt x="31" y="11"/>
                      <a:pt x="30" y="10"/>
                      <a:pt x="30" y="10"/>
                    </a:cubicBezTo>
                    <a:cubicBezTo>
                      <a:pt x="30" y="10"/>
                      <a:pt x="31" y="10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30" y="7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4" y="0"/>
                      <a:pt x="23" y="1"/>
                      <a:pt x="23" y="1"/>
                    </a:cubicBezTo>
                    <a:cubicBezTo>
                      <a:pt x="23" y="1"/>
                      <a:pt x="21" y="1"/>
                      <a:pt x="21" y="1"/>
                    </a:cubicBezTo>
                    <a:cubicBezTo>
                      <a:pt x="21" y="1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4" y="6"/>
                      <a:pt x="14" y="6"/>
                    </a:cubicBez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5" y="28"/>
                      <a:pt x="5" y="28"/>
                    </a:cubicBezTo>
                    <a:cubicBezTo>
                      <a:pt x="5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4"/>
                      <a:pt x="2" y="44"/>
                    </a:cubicBezTo>
                    <a:cubicBezTo>
                      <a:pt x="2" y="44"/>
                      <a:pt x="2" y="45"/>
                      <a:pt x="2" y="45"/>
                    </a:cubicBezTo>
                    <a:cubicBezTo>
                      <a:pt x="2" y="45"/>
                      <a:pt x="3" y="46"/>
                      <a:pt x="3" y="46"/>
                    </a:cubicBezTo>
                    <a:cubicBezTo>
                      <a:pt x="3" y="46"/>
                      <a:pt x="4" y="47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4" y="50"/>
                      <a:pt x="4" y="50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2" y="53"/>
                      <a:pt x="2" y="53"/>
                    </a:cubicBezTo>
                    <a:cubicBezTo>
                      <a:pt x="2" y="53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1" y="55"/>
                      <a:pt x="1" y="55"/>
                    </a:cubicBezTo>
                    <a:cubicBezTo>
                      <a:pt x="2" y="55"/>
                      <a:pt x="1" y="56"/>
                      <a:pt x="1" y="56"/>
                    </a:cubicBezTo>
                    <a:cubicBezTo>
                      <a:pt x="1" y="56"/>
                      <a:pt x="1" y="57"/>
                      <a:pt x="1" y="57"/>
                    </a:cubicBezTo>
                    <a:cubicBezTo>
                      <a:pt x="1" y="57"/>
                      <a:pt x="2" y="57"/>
                      <a:pt x="2" y="58"/>
                    </a:cubicBezTo>
                    <a:cubicBezTo>
                      <a:pt x="2" y="58"/>
                      <a:pt x="2" y="58"/>
                      <a:pt x="2" y="59"/>
                    </a:cubicBezTo>
                    <a:cubicBezTo>
                      <a:pt x="2" y="59"/>
                      <a:pt x="2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3" y="60"/>
                      <a:pt x="4" y="60"/>
                      <a:pt x="4" y="60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6" y="68"/>
                      <a:pt x="6" y="68"/>
                    </a:cubicBezTo>
                    <a:cubicBezTo>
                      <a:pt x="6" y="68"/>
                      <a:pt x="7" y="69"/>
                      <a:pt x="7" y="70"/>
                    </a:cubicBezTo>
                    <a:cubicBezTo>
                      <a:pt x="8" y="70"/>
                      <a:pt x="9" y="71"/>
                      <a:pt x="9" y="71"/>
                    </a:cubicBezTo>
                    <a:cubicBezTo>
                      <a:pt x="9" y="71"/>
                      <a:pt x="8" y="71"/>
                      <a:pt x="8" y="71"/>
                    </a:cubicBezTo>
                    <a:cubicBezTo>
                      <a:pt x="8" y="71"/>
                      <a:pt x="7" y="73"/>
                      <a:pt x="7" y="73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7" y="73"/>
                      <a:pt x="8" y="74"/>
                      <a:pt x="8" y="74"/>
                    </a:cubicBezTo>
                    <a:cubicBezTo>
                      <a:pt x="8" y="74"/>
                      <a:pt x="8" y="75"/>
                      <a:pt x="8" y="75"/>
                    </a:cubicBezTo>
                    <a:cubicBezTo>
                      <a:pt x="8" y="75"/>
                      <a:pt x="7" y="75"/>
                      <a:pt x="7" y="75"/>
                    </a:cubicBezTo>
                    <a:cubicBezTo>
                      <a:pt x="7" y="75"/>
                      <a:pt x="6" y="76"/>
                      <a:pt x="6" y="76"/>
                    </a:cubicBezTo>
                    <a:cubicBezTo>
                      <a:pt x="6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7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7" y="77"/>
                      <a:pt x="7" y="78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6" y="78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80"/>
                    </a:cubicBezTo>
                    <a:cubicBezTo>
                      <a:pt x="9" y="80"/>
                      <a:pt x="8" y="80"/>
                      <a:pt x="8" y="80"/>
                    </a:cubicBezTo>
                    <a:cubicBezTo>
                      <a:pt x="8" y="80"/>
                      <a:pt x="8" y="81"/>
                      <a:pt x="8" y="81"/>
                    </a:cubicBezTo>
                    <a:cubicBezTo>
                      <a:pt x="8" y="81"/>
                      <a:pt x="8" y="82"/>
                      <a:pt x="8" y="82"/>
                    </a:cubicBezTo>
                    <a:cubicBezTo>
                      <a:pt x="8" y="82"/>
                      <a:pt x="9" y="82"/>
                      <a:pt x="9" y="82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0" y="85"/>
                      <a:pt x="10" y="87"/>
                      <a:pt x="10" y="87"/>
                    </a:cubicBezTo>
                    <a:cubicBezTo>
                      <a:pt x="10" y="87"/>
                      <a:pt x="11" y="88"/>
                      <a:pt x="11" y="88"/>
                    </a:cubicBezTo>
                    <a:cubicBezTo>
                      <a:pt x="11" y="88"/>
                      <a:pt x="11" y="89"/>
                      <a:pt x="11" y="89"/>
                    </a:cubicBezTo>
                    <a:cubicBezTo>
                      <a:pt x="11" y="89"/>
                      <a:pt x="11" y="90"/>
                      <a:pt x="11" y="90"/>
                    </a:cubicBezTo>
                    <a:cubicBezTo>
                      <a:pt x="11" y="90"/>
                      <a:pt x="12" y="91"/>
                      <a:pt x="12" y="91"/>
                    </a:cubicBezTo>
                    <a:cubicBezTo>
                      <a:pt x="12" y="91"/>
                      <a:pt x="12" y="93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2" y="94"/>
                      <a:pt x="13" y="94"/>
                      <a:pt x="13" y="94"/>
                    </a:cubicBezTo>
                    <a:cubicBezTo>
                      <a:pt x="13" y="94"/>
                      <a:pt x="13" y="95"/>
                      <a:pt x="12" y="95"/>
                    </a:cubicBezTo>
                    <a:cubicBezTo>
                      <a:pt x="12" y="95"/>
                      <a:pt x="12" y="96"/>
                      <a:pt x="12" y="96"/>
                    </a:cubicBezTo>
                    <a:cubicBezTo>
                      <a:pt x="12" y="96"/>
                      <a:pt x="13" y="96"/>
                      <a:pt x="13" y="96"/>
                    </a:cubicBezTo>
                    <a:cubicBezTo>
                      <a:pt x="13" y="97"/>
                      <a:pt x="14" y="97"/>
                      <a:pt x="14" y="97"/>
                    </a:cubicBezTo>
                    <a:cubicBezTo>
                      <a:pt x="14" y="97"/>
                      <a:pt x="15" y="97"/>
                      <a:pt x="15" y="97"/>
                    </a:cubicBezTo>
                    <a:cubicBezTo>
                      <a:pt x="15" y="97"/>
                      <a:pt x="16" y="97"/>
                      <a:pt x="16" y="97"/>
                    </a:cubicBezTo>
                    <a:cubicBezTo>
                      <a:pt x="16" y="97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4"/>
                      <a:pt x="19" y="94"/>
                      <a:pt x="19" y="94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2"/>
                      <a:pt x="22" y="91"/>
                      <a:pt x="22" y="91"/>
                    </a:cubicBezTo>
                    <a:cubicBezTo>
                      <a:pt x="22" y="91"/>
                      <a:pt x="23" y="91"/>
                      <a:pt x="23" y="91"/>
                    </a:cubicBezTo>
                    <a:cubicBezTo>
                      <a:pt x="23" y="91"/>
                      <a:pt x="24" y="90"/>
                      <a:pt x="24" y="90"/>
                    </a:cubicBezTo>
                    <a:cubicBezTo>
                      <a:pt x="24" y="90"/>
                      <a:pt x="24" y="88"/>
                      <a:pt x="24" y="88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5" y="89"/>
                      <a:pt x="25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7" y="91"/>
                      <a:pt x="27" y="91"/>
                    </a:cubicBezTo>
                    <a:cubicBezTo>
                      <a:pt x="27" y="91"/>
                      <a:pt x="34" y="91"/>
                      <a:pt x="34" y="91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5" y="92"/>
                      <a:pt x="36" y="92"/>
                      <a:pt x="36" y="92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6" y="93"/>
                      <a:pt x="37" y="94"/>
                      <a:pt x="37" y="94"/>
                    </a:cubicBezTo>
                    <a:cubicBezTo>
                      <a:pt x="37" y="94"/>
                      <a:pt x="37" y="95"/>
                      <a:pt x="37" y="95"/>
                    </a:cubicBezTo>
                    <a:cubicBezTo>
                      <a:pt x="37" y="95"/>
                      <a:pt x="38" y="97"/>
                      <a:pt x="38" y="97"/>
                    </a:cubicBezTo>
                    <a:cubicBezTo>
                      <a:pt x="38" y="97"/>
                      <a:pt x="38" y="95"/>
                      <a:pt x="38" y="95"/>
                    </a:cubicBezTo>
                    <a:cubicBezTo>
                      <a:pt x="38" y="95"/>
                      <a:pt x="39" y="94"/>
                      <a:pt x="39" y="93"/>
                    </a:cubicBezTo>
                    <a:cubicBezTo>
                      <a:pt x="39" y="93"/>
                      <a:pt x="40" y="90"/>
                      <a:pt x="40" y="90"/>
                    </a:cubicBezTo>
                    <a:cubicBezTo>
                      <a:pt x="42" y="90"/>
                      <a:pt x="42" y="90"/>
                      <a:pt x="42" y="90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2" y="91"/>
                      <a:pt x="45" y="90"/>
                      <a:pt x="45" y="90"/>
                    </a:cubicBezTo>
                    <a:cubicBezTo>
                      <a:pt x="45" y="90"/>
                      <a:pt x="48" y="90"/>
                      <a:pt x="48" y="90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9" y="92"/>
                      <a:pt x="49" y="92"/>
                      <a:pt x="49" y="9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4"/>
                      <a:pt x="81" y="75"/>
                      <a:pt x="81" y="75"/>
                    </a:cubicBezTo>
                    <a:cubicBezTo>
                      <a:pt x="81" y="75"/>
                      <a:pt x="81" y="76"/>
                      <a:pt x="81" y="76"/>
                    </a:cubicBezTo>
                    <a:cubicBezTo>
                      <a:pt x="83" y="75"/>
                      <a:pt x="83" y="75"/>
                      <a:pt x="83" y="75"/>
                    </a:cubicBezTo>
                    <a:lnTo>
                      <a:pt x="81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9" name="Freeform 693">
                <a:extLst>
                  <a:ext uri="{FF2B5EF4-FFF2-40B4-BE49-F238E27FC236}">
                    <a16:creationId xmlns="" xmlns:a16="http://schemas.microsoft.com/office/drawing/2014/main" id="{B0CF71F4-EF13-8F42-9CAC-7D0BD63DA2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86126" y="5521325"/>
                <a:ext cx="582612" cy="1290638"/>
              </a:xfrm>
              <a:custGeom>
                <a:avLst/>
                <a:gdLst>
                  <a:gd name="T0" fmla="*/ 38 w 140"/>
                  <a:gd name="T1" fmla="*/ 308 h 310"/>
                  <a:gd name="T2" fmla="*/ 46 w 140"/>
                  <a:gd name="T3" fmla="*/ 299 h 310"/>
                  <a:gd name="T4" fmla="*/ 64 w 140"/>
                  <a:gd name="T5" fmla="*/ 307 h 310"/>
                  <a:gd name="T6" fmla="*/ 62 w 140"/>
                  <a:gd name="T7" fmla="*/ 308 h 310"/>
                  <a:gd name="T8" fmla="*/ 65 w 140"/>
                  <a:gd name="T9" fmla="*/ 307 h 310"/>
                  <a:gd name="T10" fmla="*/ 68 w 140"/>
                  <a:gd name="T11" fmla="*/ 307 h 310"/>
                  <a:gd name="T12" fmla="*/ 135 w 140"/>
                  <a:gd name="T13" fmla="*/ 30 h 310"/>
                  <a:gd name="T14" fmla="*/ 130 w 140"/>
                  <a:gd name="T15" fmla="*/ 40 h 310"/>
                  <a:gd name="T16" fmla="*/ 118 w 140"/>
                  <a:gd name="T17" fmla="*/ 45 h 310"/>
                  <a:gd name="T18" fmla="*/ 107 w 140"/>
                  <a:gd name="T19" fmla="*/ 39 h 310"/>
                  <a:gd name="T20" fmla="*/ 108 w 140"/>
                  <a:gd name="T21" fmla="*/ 25 h 310"/>
                  <a:gd name="T22" fmla="*/ 79 w 140"/>
                  <a:gd name="T23" fmla="*/ 7 h 310"/>
                  <a:gd name="T24" fmla="*/ 63 w 140"/>
                  <a:gd name="T25" fmla="*/ 4 h 310"/>
                  <a:gd name="T26" fmla="*/ 46 w 140"/>
                  <a:gd name="T27" fmla="*/ 7 h 310"/>
                  <a:gd name="T28" fmla="*/ 36 w 140"/>
                  <a:gd name="T29" fmla="*/ 26 h 310"/>
                  <a:gd name="T30" fmla="*/ 33 w 140"/>
                  <a:gd name="T31" fmla="*/ 43 h 310"/>
                  <a:gd name="T32" fmla="*/ 26 w 140"/>
                  <a:gd name="T33" fmla="*/ 58 h 310"/>
                  <a:gd name="T34" fmla="*/ 23 w 140"/>
                  <a:gd name="T35" fmla="*/ 74 h 310"/>
                  <a:gd name="T36" fmla="*/ 22 w 140"/>
                  <a:gd name="T37" fmla="*/ 84 h 310"/>
                  <a:gd name="T38" fmla="*/ 26 w 140"/>
                  <a:gd name="T39" fmla="*/ 99 h 310"/>
                  <a:gd name="T40" fmla="*/ 22 w 140"/>
                  <a:gd name="T41" fmla="*/ 112 h 310"/>
                  <a:gd name="T42" fmla="*/ 18 w 140"/>
                  <a:gd name="T43" fmla="*/ 120 h 310"/>
                  <a:gd name="T44" fmla="*/ 16 w 140"/>
                  <a:gd name="T45" fmla="*/ 128 h 310"/>
                  <a:gd name="T46" fmla="*/ 18 w 140"/>
                  <a:gd name="T47" fmla="*/ 140 h 310"/>
                  <a:gd name="T48" fmla="*/ 12 w 140"/>
                  <a:gd name="T49" fmla="*/ 153 h 310"/>
                  <a:gd name="T50" fmla="*/ 11 w 140"/>
                  <a:gd name="T51" fmla="*/ 163 h 310"/>
                  <a:gd name="T52" fmla="*/ 10 w 140"/>
                  <a:gd name="T53" fmla="*/ 174 h 310"/>
                  <a:gd name="T54" fmla="*/ 13 w 140"/>
                  <a:gd name="T55" fmla="*/ 185 h 310"/>
                  <a:gd name="T56" fmla="*/ 16 w 140"/>
                  <a:gd name="T57" fmla="*/ 195 h 310"/>
                  <a:gd name="T58" fmla="*/ 15 w 140"/>
                  <a:gd name="T59" fmla="*/ 203 h 310"/>
                  <a:gd name="T60" fmla="*/ 12 w 140"/>
                  <a:gd name="T61" fmla="*/ 213 h 310"/>
                  <a:gd name="T62" fmla="*/ 8 w 140"/>
                  <a:gd name="T63" fmla="*/ 224 h 310"/>
                  <a:gd name="T64" fmla="*/ 8 w 140"/>
                  <a:gd name="T65" fmla="*/ 233 h 310"/>
                  <a:gd name="T66" fmla="*/ 0 w 140"/>
                  <a:gd name="T67" fmla="*/ 253 h 310"/>
                  <a:gd name="T68" fmla="*/ 7 w 140"/>
                  <a:gd name="T69" fmla="*/ 258 h 310"/>
                  <a:gd name="T70" fmla="*/ 8 w 140"/>
                  <a:gd name="T71" fmla="*/ 267 h 310"/>
                  <a:gd name="T72" fmla="*/ 26 w 140"/>
                  <a:gd name="T73" fmla="*/ 274 h 310"/>
                  <a:gd name="T74" fmla="*/ 28 w 140"/>
                  <a:gd name="T75" fmla="*/ 269 h 310"/>
                  <a:gd name="T76" fmla="*/ 33 w 140"/>
                  <a:gd name="T77" fmla="*/ 255 h 310"/>
                  <a:gd name="T78" fmla="*/ 41 w 140"/>
                  <a:gd name="T79" fmla="*/ 247 h 310"/>
                  <a:gd name="T80" fmla="*/ 44 w 140"/>
                  <a:gd name="T81" fmla="*/ 239 h 310"/>
                  <a:gd name="T82" fmla="*/ 53 w 140"/>
                  <a:gd name="T83" fmla="*/ 231 h 310"/>
                  <a:gd name="T84" fmla="*/ 44 w 140"/>
                  <a:gd name="T85" fmla="*/ 216 h 310"/>
                  <a:gd name="T86" fmla="*/ 49 w 140"/>
                  <a:gd name="T87" fmla="*/ 202 h 310"/>
                  <a:gd name="T88" fmla="*/ 55 w 140"/>
                  <a:gd name="T89" fmla="*/ 198 h 310"/>
                  <a:gd name="T90" fmla="*/ 58 w 140"/>
                  <a:gd name="T91" fmla="*/ 186 h 310"/>
                  <a:gd name="T92" fmla="*/ 60 w 140"/>
                  <a:gd name="T93" fmla="*/ 176 h 310"/>
                  <a:gd name="T94" fmla="*/ 69 w 140"/>
                  <a:gd name="T95" fmla="*/ 178 h 310"/>
                  <a:gd name="T96" fmla="*/ 67 w 140"/>
                  <a:gd name="T97" fmla="*/ 174 h 310"/>
                  <a:gd name="T98" fmla="*/ 59 w 140"/>
                  <a:gd name="T99" fmla="*/ 159 h 310"/>
                  <a:gd name="T100" fmla="*/ 78 w 140"/>
                  <a:gd name="T101" fmla="*/ 157 h 310"/>
                  <a:gd name="T102" fmla="*/ 80 w 140"/>
                  <a:gd name="T103" fmla="*/ 145 h 310"/>
                  <a:gd name="T104" fmla="*/ 102 w 140"/>
                  <a:gd name="T105" fmla="*/ 139 h 310"/>
                  <a:gd name="T106" fmla="*/ 114 w 140"/>
                  <a:gd name="T107" fmla="*/ 114 h 310"/>
                  <a:gd name="T108" fmla="*/ 106 w 140"/>
                  <a:gd name="T109" fmla="*/ 92 h 310"/>
                  <a:gd name="T110" fmla="*/ 108 w 140"/>
                  <a:gd name="T111" fmla="*/ 81 h 310"/>
                  <a:gd name="T112" fmla="*/ 110 w 140"/>
                  <a:gd name="T113" fmla="*/ 71 h 310"/>
                  <a:gd name="T114" fmla="*/ 120 w 140"/>
                  <a:gd name="T115" fmla="*/ 58 h 310"/>
                  <a:gd name="T116" fmla="*/ 128 w 140"/>
                  <a:gd name="T117" fmla="*/ 49 h 310"/>
                  <a:gd name="T118" fmla="*/ 136 w 140"/>
                  <a:gd name="T119" fmla="*/ 4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0" h="310">
                    <a:moveTo>
                      <a:pt x="59" y="306"/>
                    </a:moveTo>
                    <a:cubicBezTo>
                      <a:pt x="59" y="306"/>
                      <a:pt x="58" y="307"/>
                      <a:pt x="58" y="307"/>
                    </a:cubicBezTo>
                    <a:cubicBezTo>
                      <a:pt x="58" y="308"/>
                      <a:pt x="58" y="308"/>
                      <a:pt x="57" y="308"/>
                    </a:cubicBezTo>
                    <a:cubicBezTo>
                      <a:pt x="57" y="309"/>
                      <a:pt x="56" y="309"/>
                      <a:pt x="56" y="309"/>
                    </a:cubicBezTo>
                    <a:cubicBezTo>
                      <a:pt x="56" y="309"/>
                      <a:pt x="55" y="309"/>
                      <a:pt x="55" y="309"/>
                    </a:cubicBezTo>
                    <a:cubicBezTo>
                      <a:pt x="55" y="309"/>
                      <a:pt x="55" y="308"/>
                      <a:pt x="54" y="308"/>
                    </a:cubicBezTo>
                    <a:cubicBezTo>
                      <a:pt x="54" y="309"/>
                      <a:pt x="53" y="309"/>
                      <a:pt x="53" y="309"/>
                    </a:cubicBezTo>
                    <a:cubicBezTo>
                      <a:pt x="53" y="309"/>
                      <a:pt x="52" y="309"/>
                      <a:pt x="51" y="309"/>
                    </a:cubicBezTo>
                    <a:cubicBezTo>
                      <a:pt x="51" y="309"/>
                      <a:pt x="50" y="310"/>
                      <a:pt x="50" y="310"/>
                    </a:cubicBezTo>
                    <a:cubicBezTo>
                      <a:pt x="49" y="310"/>
                      <a:pt x="49" y="310"/>
                      <a:pt x="49" y="310"/>
                    </a:cubicBezTo>
                    <a:cubicBezTo>
                      <a:pt x="49" y="310"/>
                      <a:pt x="47" y="309"/>
                      <a:pt x="47" y="309"/>
                    </a:cubicBezTo>
                    <a:cubicBezTo>
                      <a:pt x="47" y="309"/>
                      <a:pt x="46" y="309"/>
                      <a:pt x="46" y="309"/>
                    </a:cubicBezTo>
                    <a:cubicBezTo>
                      <a:pt x="46" y="308"/>
                      <a:pt x="45" y="308"/>
                      <a:pt x="44" y="308"/>
                    </a:cubicBezTo>
                    <a:cubicBezTo>
                      <a:pt x="44" y="308"/>
                      <a:pt x="43" y="308"/>
                      <a:pt x="43" y="308"/>
                    </a:cubicBezTo>
                    <a:cubicBezTo>
                      <a:pt x="43" y="308"/>
                      <a:pt x="42" y="308"/>
                      <a:pt x="41" y="308"/>
                    </a:cubicBezTo>
                    <a:cubicBezTo>
                      <a:pt x="40" y="308"/>
                      <a:pt x="38" y="308"/>
                      <a:pt x="38" y="308"/>
                    </a:cubicBezTo>
                    <a:cubicBezTo>
                      <a:pt x="38" y="307"/>
                      <a:pt x="37" y="307"/>
                      <a:pt x="37" y="307"/>
                    </a:cubicBezTo>
                    <a:cubicBezTo>
                      <a:pt x="36" y="307"/>
                      <a:pt x="35" y="307"/>
                      <a:pt x="35" y="308"/>
                    </a:cubicBezTo>
                    <a:cubicBezTo>
                      <a:pt x="35" y="308"/>
                      <a:pt x="35" y="308"/>
                      <a:pt x="34" y="308"/>
                    </a:cubicBezTo>
                    <a:cubicBezTo>
                      <a:pt x="34" y="281"/>
                      <a:pt x="34" y="281"/>
                      <a:pt x="34" y="281"/>
                    </a:cubicBezTo>
                    <a:cubicBezTo>
                      <a:pt x="35" y="282"/>
                      <a:pt x="37" y="285"/>
                      <a:pt x="37" y="285"/>
                    </a:cubicBezTo>
                    <a:cubicBezTo>
                      <a:pt x="37" y="285"/>
                      <a:pt x="36" y="286"/>
                      <a:pt x="36" y="286"/>
                    </a:cubicBezTo>
                    <a:cubicBezTo>
                      <a:pt x="35" y="287"/>
                      <a:pt x="35" y="288"/>
                      <a:pt x="35" y="288"/>
                    </a:cubicBezTo>
                    <a:cubicBezTo>
                      <a:pt x="35" y="288"/>
                      <a:pt x="36" y="289"/>
                      <a:pt x="36" y="289"/>
                    </a:cubicBezTo>
                    <a:cubicBezTo>
                      <a:pt x="36" y="289"/>
                      <a:pt x="38" y="289"/>
                      <a:pt x="38" y="289"/>
                    </a:cubicBezTo>
                    <a:cubicBezTo>
                      <a:pt x="38" y="290"/>
                      <a:pt x="38" y="290"/>
                      <a:pt x="38" y="291"/>
                    </a:cubicBezTo>
                    <a:cubicBezTo>
                      <a:pt x="38" y="291"/>
                      <a:pt x="39" y="293"/>
                      <a:pt x="39" y="293"/>
                    </a:cubicBezTo>
                    <a:cubicBezTo>
                      <a:pt x="40" y="293"/>
                      <a:pt x="41" y="295"/>
                      <a:pt x="41" y="295"/>
                    </a:cubicBezTo>
                    <a:cubicBezTo>
                      <a:pt x="41" y="295"/>
                      <a:pt x="42" y="295"/>
                      <a:pt x="42" y="295"/>
                    </a:cubicBezTo>
                    <a:cubicBezTo>
                      <a:pt x="42" y="296"/>
                      <a:pt x="42" y="296"/>
                      <a:pt x="42" y="296"/>
                    </a:cubicBezTo>
                    <a:cubicBezTo>
                      <a:pt x="42" y="296"/>
                      <a:pt x="44" y="298"/>
                      <a:pt x="44" y="298"/>
                    </a:cubicBezTo>
                    <a:cubicBezTo>
                      <a:pt x="45" y="298"/>
                      <a:pt x="45" y="299"/>
                      <a:pt x="46" y="299"/>
                    </a:cubicBezTo>
                    <a:cubicBezTo>
                      <a:pt x="46" y="299"/>
                      <a:pt x="47" y="300"/>
                      <a:pt x="47" y="300"/>
                    </a:cubicBezTo>
                    <a:cubicBezTo>
                      <a:pt x="47" y="300"/>
                      <a:pt x="47" y="300"/>
                      <a:pt x="48" y="301"/>
                    </a:cubicBezTo>
                    <a:cubicBezTo>
                      <a:pt x="48" y="301"/>
                      <a:pt x="49" y="302"/>
                      <a:pt x="49" y="302"/>
                    </a:cubicBezTo>
                    <a:cubicBezTo>
                      <a:pt x="49" y="302"/>
                      <a:pt x="49" y="303"/>
                      <a:pt x="50" y="303"/>
                    </a:cubicBezTo>
                    <a:cubicBezTo>
                      <a:pt x="50" y="303"/>
                      <a:pt x="52" y="304"/>
                      <a:pt x="53" y="305"/>
                    </a:cubicBezTo>
                    <a:cubicBezTo>
                      <a:pt x="53" y="305"/>
                      <a:pt x="54" y="305"/>
                      <a:pt x="55" y="305"/>
                    </a:cubicBezTo>
                    <a:cubicBezTo>
                      <a:pt x="55" y="305"/>
                      <a:pt x="56" y="305"/>
                      <a:pt x="57" y="305"/>
                    </a:cubicBezTo>
                    <a:cubicBezTo>
                      <a:pt x="57" y="305"/>
                      <a:pt x="58" y="305"/>
                      <a:pt x="58" y="305"/>
                    </a:cubicBezTo>
                    <a:cubicBezTo>
                      <a:pt x="58" y="305"/>
                      <a:pt x="59" y="305"/>
                      <a:pt x="59" y="306"/>
                    </a:cubicBezTo>
                    <a:close/>
                    <a:moveTo>
                      <a:pt x="68" y="306"/>
                    </a:moveTo>
                    <a:cubicBezTo>
                      <a:pt x="68" y="306"/>
                      <a:pt x="68" y="306"/>
                      <a:pt x="68" y="306"/>
                    </a:cubicBezTo>
                    <a:cubicBezTo>
                      <a:pt x="67" y="306"/>
                      <a:pt x="66" y="306"/>
                      <a:pt x="66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5" y="306"/>
                      <a:pt x="65" y="306"/>
                      <a:pt x="65" y="306"/>
                    </a:cubicBezTo>
                    <a:cubicBezTo>
                      <a:pt x="64" y="306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7"/>
                      <a:pt x="64" y="307"/>
                    </a:cubicBezTo>
                    <a:cubicBezTo>
                      <a:pt x="64" y="307"/>
                      <a:pt x="64" y="306"/>
                      <a:pt x="63" y="306"/>
                    </a:cubicBezTo>
                    <a:cubicBezTo>
                      <a:pt x="63" y="306"/>
                      <a:pt x="63" y="306"/>
                      <a:pt x="63" y="306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3" y="307"/>
                      <a:pt x="63" y="307"/>
                    </a:cubicBezTo>
                    <a:cubicBezTo>
                      <a:pt x="63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7"/>
                      <a:pt x="62" y="307"/>
                    </a:cubicBezTo>
                    <a:cubicBezTo>
                      <a:pt x="62" y="307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3" y="308"/>
                      <a:pt x="63" y="308"/>
                      <a:pt x="63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4" y="308"/>
                      <a:pt x="64" y="308"/>
                      <a:pt x="65" y="308"/>
                    </a:cubicBezTo>
                    <a:cubicBezTo>
                      <a:pt x="65" y="308"/>
                      <a:pt x="65" y="308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6" y="308"/>
                      <a:pt x="66" y="308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6" y="307"/>
                      <a:pt x="66" y="307"/>
                      <a:pt x="66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7" y="307"/>
                      <a:pt x="67" y="307"/>
                      <a:pt x="67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7"/>
                      <a:pt x="68" y="307"/>
                      <a:pt x="68" y="307"/>
                    </a:cubicBezTo>
                    <a:cubicBezTo>
                      <a:pt x="68" y="306"/>
                      <a:pt x="68" y="306"/>
                      <a:pt x="68" y="306"/>
                    </a:cubicBezTo>
                    <a:close/>
                    <a:moveTo>
                      <a:pt x="139" y="37"/>
                    </a:moveTo>
                    <a:cubicBezTo>
                      <a:pt x="139" y="37"/>
                      <a:pt x="140" y="37"/>
                      <a:pt x="140" y="36"/>
                    </a:cubicBezTo>
                    <a:cubicBezTo>
                      <a:pt x="140" y="36"/>
                      <a:pt x="140" y="36"/>
                      <a:pt x="140" y="36"/>
                    </a:cubicBezTo>
                    <a:cubicBezTo>
                      <a:pt x="140" y="36"/>
                      <a:pt x="140" y="35"/>
                      <a:pt x="140" y="35"/>
                    </a:cubicBezTo>
                    <a:cubicBezTo>
                      <a:pt x="140" y="35"/>
                      <a:pt x="139" y="34"/>
                      <a:pt x="139" y="34"/>
                    </a:cubicBezTo>
                    <a:cubicBezTo>
                      <a:pt x="139" y="34"/>
                      <a:pt x="139" y="33"/>
                      <a:pt x="139" y="33"/>
                    </a:cubicBezTo>
                    <a:cubicBezTo>
                      <a:pt x="138" y="33"/>
                      <a:pt x="138" y="32"/>
                      <a:pt x="138" y="32"/>
                    </a:cubicBezTo>
                    <a:cubicBezTo>
                      <a:pt x="138" y="32"/>
                      <a:pt x="138" y="31"/>
                      <a:pt x="138" y="31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8" y="30"/>
                      <a:pt x="138" y="30"/>
                      <a:pt x="137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7" y="30"/>
                      <a:pt x="137" y="29"/>
                      <a:pt x="137" y="29"/>
                    </a:cubicBezTo>
                    <a:cubicBezTo>
                      <a:pt x="137" y="29"/>
                      <a:pt x="136" y="29"/>
                      <a:pt x="136" y="29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5" y="30"/>
                      <a:pt x="135" y="30"/>
                      <a:pt x="135" y="30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0"/>
                      <a:pt x="134" y="30"/>
                      <a:pt x="134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1"/>
                      <a:pt x="133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2"/>
                      <a:pt x="133" y="33"/>
                      <a:pt x="133" y="33"/>
                    </a:cubicBezTo>
                    <a:cubicBezTo>
                      <a:pt x="133" y="33"/>
                      <a:pt x="133" y="33"/>
                      <a:pt x="133" y="33"/>
                    </a:cubicBezTo>
                    <a:cubicBezTo>
                      <a:pt x="133" y="33"/>
                      <a:pt x="133" y="34"/>
                      <a:pt x="133" y="34"/>
                    </a:cubicBezTo>
                    <a:cubicBezTo>
                      <a:pt x="133" y="34"/>
                      <a:pt x="133" y="35"/>
                      <a:pt x="133" y="35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1" y="38"/>
                      <a:pt x="131" y="38"/>
                      <a:pt x="130" y="39"/>
                    </a:cubicBezTo>
                    <a:cubicBezTo>
                      <a:pt x="130" y="39"/>
                      <a:pt x="131" y="39"/>
                      <a:pt x="130" y="39"/>
                    </a:cubicBezTo>
                    <a:cubicBezTo>
                      <a:pt x="130" y="39"/>
                      <a:pt x="130" y="39"/>
                      <a:pt x="130" y="40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9" y="40"/>
                      <a:pt x="128" y="40"/>
                      <a:pt x="128" y="41"/>
                    </a:cubicBezTo>
                    <a:cubicBezTo>
                      <a:pt x="128" y="41"/>
                      <a:pt x="127" y="41"/>
                      <a:pt x="127" y="41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27" y="42"/>
                      <a:pt x="126" y="42"/>
                      <a:pt x="126" y="42"/>
                    </a:cubicBezTo>
                    <a:cubicBezTo>
                      <a:pt x="126" y="42"/>
                      <a:pt x="126" y="43"/>
                      <a:pt x="126" y="43"/>
                    </a:cubicBezTo>
                    <a:cubicBezTo>
                      <a:pt x="126" y="43"/>
                      <a:pt x="126" y="44"/>
                      <a:pt x="126" y="44"/>
                    </a:cubicBezTo>
                    <a:cubicBezTo>
                      <a:pt x="126" y="44"/>
                      <a:pt x="125" y="44"/>
                      <a:pt x="125" y="44"/>
                    </a:cubicBezTo>
                    <a:cubicBezTo>
                      <a:pt x="125" y="44"/>
                      <a:pt x="124" y="44"/>
                      <a:pt x="124" y="44"/>
                    </a:cubicBezTo>
                    <a:cubicBezTo>
                      <a:pt x="124" y="44"/>
                      <a:pt x="123" y="44"/>
                      <a:pt x="123" y="43"/>
                    </a:cubicBezTo>
                    <a:cubicBezTo>
                      <a:pt x="123" y="43"/>
                      <a:pt x="122" y="43"/>
                      <a:pt x="122" y="43"/>
                    </a:cubicBezTo>
                    <a:cubicBezTo>
                      <a:pt x="122" y="43"/>
                      <a:pt x="121" y="44"/>
                      <a:pt x="121" y="44"/>
                    </a:cubicBezTo>
                    <a:cubicBezTo>
                      <a:pt x="121" y="44"/>
                      <a:pt x="121" y="45"/>
                      <a:pt x="120" y="45"/>
                    </a:cubicBezTo>
                    <a:cubicBezTo>
                      <a:pt x="120" y="45"/>
                      <a:pt x="120" y="45"/>
                      <a:pt x="120" y="45"/>
                    </a:cubicBezTo>
                    <a:cubicBezTo>
                      <a:pt x="120" y="45"/>
                      <a:pt x="119" y="44"/>
                      <a:pt x="119" y="44"/>
                    </a:cubicBezTo>
                    <a:cubicBezTo>
                      <a:pt x="119" y="44"/>
                      <a:pt x="118" y="45"/>
                      <a:pt x="118" y="45"/>
                    </a:cubicBezTo>
                    <a:cubicBezTo>
                      <a:pt x="118" y="45"/>
                      <a:pt x="117" y="45"/>
                      <a:pt x="117" y="44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2"/>
                      <a:pt x="104" y="42"/>
                    </a:cubicBezTo>
                    <a:cubicBezTo>
                      <a:pt x="104" y="42"/>
                      <a:pt x="105" y="42"/>
                      <a:pt x="105" y="42"/>
                    </a:cubicBezTo>
                    <a:cubicBezTo>
                      <a:pt x="105" y="42"/>
                      <a:pt x="105" y="41"/>
                      <a:pt x="105" y="41"/>
                    </a:cubicBezTo>
                    <a:cubicBezTo>
                      <a:pt x="105" y="41"/>
                      <a:pt x="106" y="41"/>
                      <a:pt x="106" y="41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6" y="40"/>
                      <a:pt x="107" y="40"/>
                      <a:pt x="107" y="40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107" y="40"/>
                      <a:pt x="107" y="39"/>
                      <a:pt x="107" y="39"/>
                    </a:cubicBezTo>
                    <a:cubicBezTo>
                      <a:pt x="107" y="39"/>
                      <a:pt x="107" y="39"/>
                      <a:pt x="107" y="39"/>
                    </a:cubicBezTo>
                    <a:cubicBezTo>
                      <a:pt x="107" y="39"/>
                      <a:pt x="107" y="38"/>
                      <a:pt x="108" y="38"/>
                    </a:cubicBezTo>
                    <a:cubicBezTo>
                      <a:pt x="108" y="38"/>
                      <a:pt x="108" y="38"/>
                      <a:pt x="108" y="38"/>
                    </a:cubicBezTo>
                    <a:cubicBezTo>
                      <a:pt x="108" y="36"/>
                      <a:pt x="108" y="36"/>
                      <a:pt x="108" y="36"/>
                    </a:cubicBezTo>
                    <a:cubicBezTo>
                      <a:pt x="108" y="36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8" y="35"/>
                      <a:pt x="108" y="35"/>
                      <a:pt x="108" y="34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8" y="34"/>
                      <a:pt x="110" y="33"/>
                      <a:pt x="110" y="33"/>
                    </a:cubicBezTo>
                    <a:cubicBezTo>
                      <a:pt x="110" y="33"/>
                      <a:pt x="110" y="32"/>
                      <a:pt x="110" y="32"/>
                    </a:cubicBezTo>
                    <a:cubicBezTo>
                      <a:pt x="110" y="32"/>
                      <a:pt x="111" y="32"/>
                      <a:pt x="111" y="32"/>
                    </a:cubicBezTo>
                    <a:cubicBezTo>
                      <a:pt x="111" y="32"/>
                      <a:pt x="111" y="31"/>
                      <a:pt x="111" y="31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0" y="26"/>
                      <a:pt x="110" y="26"/>
                      <a:pt x="110" y="26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8" y="16"/>
                      <a:pt x="88" y="15"/>
                      <a:pt x="88" y="15"/>
                    </a:cubicBezTo>
                    <a:cubicBezTo>
                      <a:pt x="88" y="15"/>
                      <a:pt x="86" y="13"/>
                      <a:pt x="86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2" y="2"/>
                      <a:pt x="72" y="2"/>
                    </a:cubicBezTo>
                    <a:cubicBezTo>
                      <a:pt x="72" y="2"/>
                      <a:pt x="69" y="3"/>
                      <a:pt x="69" y="3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7" y="2"/>
                      <a:pt x="66" y="5"/>
                      <a:pt x="66" y="5"/>
                    </a:cubicBezTo>
                    <a:cubicBezTo>
                      <a:pt x="66" y="6"/>
                      <a:pt x="65" y="7"/>
                      <a:pt x="65" y="7"/>
                    </a:cubicBezTo>
                    <a:cubicBezTo>
                      <a:pt x="65" y="7"/>
                      <a:pt x="65" y="9"/>
                      <a:pt x="65" y="9"/>
                    </a:cubicBezTo>
                    <a:cubicBezTo>
                      <a:pt x="65" y="9"/>
                      <a:pt x="64" y="7"/>
                      <a:pt x="64" y="7"/>
                    </a:cubicBezTo>
                    <a:cubicBezTo>
                      <a:pt x="64" y="7"/>
                      <a:pt x="64" y="6"/>
                      <a:pt x="64" y="6"/>
                    </a:cubicBezTo>
                    <a:cubicBezTo>
                      <a:pt x="64" y="6"/>
                      <a:pt x="63" y="5"/>
                      <a:pt x="63" y="5"/>
                    </a:cubicBezTo>
                    <a:cubicBezTo>
                      <a:pt x="63" y="5"/>
                      <a:pt x="63" y="5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4"/>
                      <a:pt x="62" y="4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4" y="3"/>
                    </a:cubicBezTo>
                    <a:cubicBezTo>
                      <a:pt x="54" y="3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1"/>
                      <a:pt x="52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2"/>
                      <a:pt x="51" y="2"/>
                    </a:cubicBezTo>
                    <a:cubicBezTo>
                      <a:pt x="51" y="2"/>
                      <a:pt x="50" y="3"/>
                      <a:pt x="50" y="3"/>
                    </a:cubicBezTo>
                    <a:cubicBezTo>
                      <a:pt x="50" y="3"/>
                      <a:pt x="49" y="3"/>
                      <a:pt x="49" y="3"/>
                    </a:cubicBezTo>
                    <a:cubicBezTo>
                      <a:pt x="49" y="3"/>
                      <a:pt x="47" y="4"/>
                      <a:pt x="47" y="4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3"/>
                      <a:pt x="44" y="15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7"/>
                      <a:pt x="43" y="17"/>
                      <a:pt x="43" y="17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2" y="18"/>
                      <a:pt x="40" y="19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7" y="20"/>
                      <a:pt x="37" y="20"/>
                      <a:pt x="37" y="21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3"/>
                      <a:pt x="35" y="24"/>
                    </a:cubicBezTo>
                    <a:cubicBezTo>
                      <a:pt x="35" y="24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6"/>
                      <a:pt x="35" y="26"/>
                    </a:cubicBezTo>
                    <a:cubicBezTo>
                      <a:pt x="35" y="27"/>
                      <a:pt x="35" y="27"/>
                      <a:pt x="35" y="28"/>
                    </a:cubicBezTo>
                    <a:cubicBezTo>
                      <a:pt x="35" y="28"/>
                      <a:pt x="35" y="28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31"/>
                      <a:pt x="35" y="32"/>
                      <a:pt x="36" y="33"/>
                    </a:cubicBezTo>
                    <a:cubicBezTo>
                      <a:pt x="36" y="33"/>
                      <a:pt x="36" y="34"/>
                      <a:pt x="36" y="34"/>
                    </a:cubicBezTo>
                    <a:cubicBezTo>
                      <a:pt x="36" y="34"/>
                      <a:pt x="35" y="35"/>
                      <a:pt x="35" y="35"/>
                    </a:cubicBezTo>
                    <a:cubicBezTo>
                      <a:pt x="34" y="36"/>
                      <a:pt x="35" y="37"/>
                      <a:pt x="35" y="38"/>
                    </a:cubicBezTo>
                    <a:cubicBezTo>
                      <a:pt x="36" y="39"/>
                      <a:pt x="36" y="39"/>
                      <a:pt x="37" y="40"/>
                    </a:cubicBezTo>
                    <a:cubicBezTo>
                      <a:pt x="37" y="40"/>
                      <a:pt x="37" y="41"/>
                      <a:pt x="37" y="41"/>
                    </a:cubicBezTo>
                    <a:cubicBezTo>
                      <a:pt x="37" y="41"/>
                      <a:pt x="36" y="41"/>
                      <a:pt x="36" y="41"/>
                    </a:cubicBezTo>
                    <a:cubicBezTo>
                      <a:pt x="36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3" y="42"/>
                      <a:pt x="33" y="42"/>
                    </a:cubicBezTo>
                    <a:cubicBezTo>
                      <a:pt x="32" y="43"/>
                      <a:pt x="33" y="43"/>
                      <a:pt x="33" y="43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6"/>
                      <a:pt x="31" y="46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8"/>
                      <a:pt x="31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9" y="49"/>
                      <a:pt x="29" y="49"/>
                      <a:pt x="29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8" y="50"/>
                      <a:pt x="28" y="51"/>
                      <a:pt x="28" y="51"/>
                    </a:cubicBezTo>
                    <a:cubicBezTo>
                      <a:pt x="28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4"/>
                      <a:pt x="27" y="55"/>
                      <a:pt x="26" y="56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8"/>
                      <a:pt x="25" y="58"/>
                      <a:pt x="25" y="58"/>
                    </a:cubicBezTo>
                    <a:cubicBezTo>
                      <a:pt x="24" y="59"/>
                      <a:pt x="24" y="60"/>
                      <a:pt x="25" y="61"/>
                    </a:cubicBezTo>
                    <a:cubicBezTo>
                      <a:pt x="25" y="62"/>
                      <a:pt x="26" y="64"/>
                      <a:pt x="25" y="65"/>
                    </a:cubicBezTo>
                    <a:cubicBezTo>
                      <a:pt x="25" y="65"/>
                      <a:pt x="25" y="66"/>
                      <a:pt x="25" y="66"/>
                    </a:cubicBez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5" y="68"/>
                      <a:pt x="25" y="68"/>
                      <a:pt x="24" y="68"/>
                    </a:cubicBezTo>
                    <a:cubicBezTo>
                      <a:pt x="24" y="68"/>
                      <a:pt x="24" y="68"/>
                      <a:pt x="23" y="68"/>
                    </a:cubicBezTo>
                    <a:cubicBezTo>
                      <a:pt x="23" y="68"/>
                      <a:pt x="24" y="68"/>
                      <a:pt x="24" y="68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3" y="69"/>
                      <a:pt x="23" y="70"/>
                      <a:pt x="23" y="70"/>
                    </a:cubicBezTo>
                    <a:cubicBezTo>
                      <a:pt x="23" y="71"/>
                      <a:pt x="23" y="71"/>
                      <a:pt x="23" y="72"/>
                    </a:cubicBezTo>
                    <a:cubicBezTo>
                      <a:pt x="22" y="72"/>
                      <a:pt x="22" y="72"/>
                      <a:pt x="22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5"/>
                    </a:cubicBezTo>
                    <a:cubicBezTo>
                      <a:pt x="21" y="75"/>
                      <a:pt x="21" y="76"/>
                      <a:pt x="21" y="76"/>
                    </a:cubicBezTo>
                    <a:cubicBezTo>
                      <a:pt x="21" y="77"/>
                      <a:pt x="21" y="77"/>
                      <a:pt x="21" y="78"/>
                    </a:cubicBezTo>
                    <a:cubicBezTo>
                      <a:pt x="21" y="78"/>
                      <a:pt x="21" y="79"/>
                      <a:pt x="21" y="79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1" y="80"/>
                      <a:pt x="21" y="80"/>
                      <a:pt x="22" y="80"/>
                    </a:cubicBezTo>
                    <a:cubicBezTo>
                      <a:pt x="22" y="81"/>
                      <a:pt x="22" y="81"/>
                      <a:pt x="23" y="81"/>
                    </a:cubicBezTo>
                    <a:cubicBezTo>
                      <a:pt x="23" y="81"/>
                      <a:pt x="23" y="82"/>
                      <a:pt x="23" y="82"/>
                    </a:cubicBezTo>
                    <a:cubicBezTo>
                      <a:pt x="23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2" y="83"/>
                      <a:pt x="22" y="83"/>
                      <a:pt x="22" y="84"/>
                    </a:cubicBezTo>
                    <a:cubicBezTo>
                      <a:pt x="22" y="84"/>
                      <a:pt x="23" y="84"/>
                      <a:pt x="23" y="85"/>
                    </a:cubicBezTo>
                    <a:cubicBezTo>
                      <a:pt x="23" y="85"/>
                      <a:pt x="24" y="86"/>
                      <a:pt x="24" y="86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5" y="89"/>
                      <a:pt x="24" y="89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3"/>
                      <a:pt x="25" y="92"/>
                      <a:pt x="25" y="92"/>
                    </a:cubicBezTo>
                    <a:cubicBezTo>
                      <a:pt x="25" y="92"/>
                      <a:pt x="25" y="92"/>
                      <a:pt x="26" y="92"/>
                    </a:cubicBezTo>
                    <a:cubicBezTo>
                      <a:pt x="26" y="92"/>
                      <a:pt x="26" y="92"/>
                      <a:pt x="26" y="9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6" y="93"/>
                      <a:pt x="26" y="94"/>
                      <a:pt x="26" y="94"/>
                    </a:cubicBezTo>
                    <a:cubicBezTo>
                      <a:pt x="26" y="94"/>
                      <a:pt x="26" y="95"/>
                      <a:pt x="26" y="95"/>
                    </a:cubicBezTo>
                    <a:cubicBezTo>
                      <a:pt x="25" y="95"/>
                      <a:pt x="25" y="96"/>
                      <a:pt x="25" y="96"/>
                    </a:cubicBezTo>
                    <a:cubicBezTo>
                      <a:pt x="25" y="96"/>
                      <a:pt x="25" y="98"/>
                      <a:pt x="25" y="98"/>
                    </a:cubicBezTo>
                    <a:cubicBezTo>
                      <a:pt x="25" y="98"/>
                      <a:pt x="26" y="98"/>
                      <a:pt x="26" y="99"/>
                    </a:cubicBezTo>
                    <a:cubicBezTo>
                      <a:pt x="26" y="99"/>
                      <a:pt x="25" y="99"/>
                      <a:pt x="25" y="99"/>
                    </a:cubicBezTo>
                    <a:cubicBezTo>
                      <a:pt x="25" y="99"/>
                      <a:pt x="26" y="100"/>
                      <a:pt x="26" y="100"/>
                    </a:cubicBezTo>
                    <a:cubicBezTo>
                      <a:pt x="26" y="100"/>
                      <a:pt x="25" y="101"/>
                      <a:pt x="25" y="101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1"/>
                      <a:pt x="24" y="102"/>
                      <a:pt x="24" y="102"/>
                    </a:cubicBezTo>
                    <a:cubicBezTo>
                      <a:pt x="24" y="102"/>
                      <a:pt x="23" y="104"/>
                      <a:pt x="23" y="104"/>
                    </a:cubicBezTo>
                    <a:cubicBezTo>
                      <a:pt x="23" y="104"/>
                      <a:pt x="23" y="105"/>
                      <a:pt x="23" y="105"/>
                    </a:cubicBezTo>
                    <a:cubicBezTo>
                      <a:pt x="23" y="105"/>
                      <a:pt x="23" y="105"/>
                      <a:pt x="23" y="106"/>
                    </a:cubicBezTo>
                    <a:cubicBezTo>
                      <a:pt x="23" y="106"/>
                      <a:pt x="22" y="106"/>
                      <a:pt x="22" y="107"/>
                    </a:cubicBezTo>
                    <a:cubicBezTo>
                      <a:pt x="22" y="107"/>
                      <a:pt x="22" y="107"/>
                      <a:pt x="22" y="108"/>
                    </a:cubicBezTo>
                    <a:cubicBezTo>
                      <a:pt x="22" y="108"/>
                      <a:pt x="22" y="108"/>
                      <a:pt x="21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9"/>
                      <a:pt x="21" y="110"/>
                      <a:pt x="21" y="110"/>
                    </a:cubicBezTo>
                    <a:cubicBezTo>
                      <a:pt x="21" y="110"/>
                      <a:pt x="22" y="111"/>
                      <a:pt x="22" y="111"/>
                    </a:cubicBezTo>
                    <a:cubicBezTo>
                      <a:pt x="22" y="111"/>
                      <a:pt x="22" y="111"/>
                      <a:pt x="22" y="112"/>
                    </a:cubicBezTo>
                    <a:cubicBezTo>
                      <a:pt x="22" y="112"/>
                      <a:pt x="22" y="112"/>
                      <a:pt x="22" y="112"/>
                    </a:cubicBezTo>
                    <a:cubicBezTo>
                      <a:pt x="22" y="112"/>
                      <a:pt x="22" y="113"/>
                      <a:pt x="22" y="113"/>
                    </a:cubicBezTo>
                    <a:cubicBezTo>
                      <a:pt x="22" y="113"/>
                      <a:pt x="22" y="114"/>
                      <a:pt x="22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22" y="114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1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19" y="119"/>
                      <a:pt x="19" y="119"/>
                    </a:cubicBezTo>
                    <a:cubicBezTo>
                      <a:pt x="19" y="119"/>
                      <a:pt x="18" y="119"/>
                      <a:pt x="18" y="119"/>
                    </a:cubicBezTo>
                    <a:cubicBezTo>
                      <a:pt x="18" y="120"/>
                      <a:pt x="18" y="120"/>
                      <a:pt x="18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1"/>
                      <a:pt x="17" y="121"/>
                    </a:cubicBezTo>
                    <a:cubicBezTo>
                      <a:pt x="18" y="121"/>
                      <a:pt x="18" y="121"/>
                      <a:pt x="18" y="121"/>
                    </a:cubicBezTo>
                    <a:cubicBezTo>
                      <a:pt x="18" y="121"/>
                      <a:pt x="17" y="121"/>
                      <a:pt x="17" y="121"/>
                    </a:cubicBezTo>
                    <a:cubicBezTo>
                      <a:pt x="17" y="122"/>
                      <a:pt x="16" y="122"/>
                      <a:pt x="16" y="122"/>
                    </a:cubicBezTo>
                    <a:cubicBezTo>
                      <a:pt x="16" y="122"/>
                      <a:pt x="16" y="122"/>
                      <a:pt x="16" y="123"/>
                    </a:cubicBezTo>
                    <a:cubicBezTo>
                      <a:pt x="16" y="123"/>
                      <a:pt x="16" y="123"/>
                      <a:pt x="17" y="123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16" y="124"/>
                      <a:pt x="16" y="12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4"/>
                      <a:pt x="16" y="125"/>
                      <a:pt x="17" y="125"/>
                    </a:cubicBezTo>
                    <a:cubicBezTo>
                      <a:pt x="17" y="125"/>
                      <a:pt x="17" y="126"/>
                      <a:pt x="17" y="126"/>
                    </a:cubicBezTo>
                    <a:cubicBezTo>
                      <a:pt x="17" y="126"/>
                      <a:pt x="17" y="126"/>
                      <a:pt x="16" y="126"/>
                    </a:cubicBezTo>
                    <a:cubicBezTo>
                      <a:pt x="16" y="126"/>
                      <a:pt x="16" y="127"/>
                      <a:pt x="16" y="127"/>
                    </a:cubicBezTo>
                    <a:cubicBezTo>
                      <a:pt x="16" y="127"/>
                      <a:pt x="16" y="127"/>
                      <a:pt x="16" y="128"/>
                    </a:cubicBezTo>
                    <a:cubicBezTo>
                      <a:pt x="16" y="128"/>
                      <a:pt x="17" y="128"/>
                      <a:pt x="17" y="128"/>
                    </a:cubicBezTo>
                    <a:cubicBezTo>
                      <a:pt x="17" y="128"/>
                      <a:pt x="16" y="129"/>
                      <a:pt x="16" y="129"/>
                    </a:cubicBezTo>
                    <a:cubicBezTo>
                      <a:pt x="16" y="129"/>
                      <a:pt x="16" y="130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6" y="131"/>
                      <a:pt x="16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6" y="132"/>
                      <a:pt x="18" y="134"/>
                      <a:pt x="18" y="134"/>
                    </a:cubicBezTo>
                    <a:cubicBezTo>
                      <a:pt x="18" y="134"/>
                      <a:pt x="17" y="134"/>
                      <a:pt x="17" y="134"/>
                    </a:cubicBezTo>
                    <a:cubicBezTo>
                      <a:pt x="17" y="134"/>
                      <a:pt x="17" y="135"/>
                      <a:pt x="17" y="135"/>
                    </a:cubicBezTo>
                    <a:cubicBezTo>
                      <a:pt x="17" y="135"/>
                      <a:pt x="17" y="136"/>
                      <a:pt x="17" y="136"/>
                    </a:cubicBezTo>
                    <a:cubicBezTo>
                      <a:pt x="17" y="136"/>
                      <a:pt x="17" y="137"/>
                      <a:pt x="18" y="137"/>
                    </a:cubicBezTo>
                    <a:cubicBezTo>
                      <a:pt x="18" y="137"/>
                      <a:pt x="18" y="137"/>
                      <a:pt x="18" y="138"/>
                    </a:cubicBezTo>
                    <a:cubicBezTo>
                      <a:pt x="18" y="138"/>
                      <a:pt x="18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39"/>
                      <a:pt x="18" y="140"/>
                      <a:pt x="18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5" y="145"/>
                      <a:pt x="14" y="146"/>
                      <a:pt x="14" y="146"/>
                    </a:cubicBezTo>
                    <a:cubicBezTo>
                      <a:pt x="14" y="146"/>
                      <a:pt x="14" y="147"/>
                      <a:pt x="14" y="147"/>
                    </a:cubicBezTo>
                    <a:cubicBezTo>
                      <a:pt x="14" y="147"/>
                      <a:pt x="14" y="148"/>
                      <a:pt x="14" y="148"/>
                    </a:cubicBezTo>
                    <a:cubicBezTo>
                      <a:pt x="14" y="148"/>
                      <a:pt x="14" y="148"/>
                      <a:pt x="14" y="148"/>
                    </a:cubicBezTo>
                    <a:cubicBezTo>
                      <a:pt x="14" y="148"/>
                      <a:pt x="13" y="147"/>
                      <a:pt x="13" y="147"/>
                    </a:cubicBezTo>
                    <a:cubicBezTo>
                      <a:pt x="13" y="147"/>
                      <a:pt x="13" y="147"/>
                      <a:pt x="13" y="147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50"/>
                      <a:pt x="13" y="151"/>
                      <a:pt x="13" y="151"/>
                    </a:cubicBezTo>
                    <a:cubicBezTo>
                      <a:pt x="13" y="151"/>
                      <a:pt x="13" y="152"/>
                      <a:pt x="13" y="152"/>
                    </a:cubicBezTo>
                    <a:cubicBezTo>
                      <a:pt x="13" y="152"/>
                      <a:pt x="12" y="152"/>
                      <a:pt x="12" y="152"/>
                    </a:cubicBezTo>
                    <a:cubicBezTo>
                      <a:pt x="12" y="152"/>
                      <a:pt x="12" y="152"/>
                      <a:pt x="12" y="152"/>
                    </a:cubicBezTo>
                    <a:cubicBezTo>
                      <a:pt x="11" y="153"/>
                      <a:pt x="12" y="153"/>
                      <a:pt x="12" y="153"/>
                    </a:cubicBezTo>
                    <a:cubicBezTo>
                      <a:pt x="12" y="153"/>
                      <a:pt x="12" y="154"/>
                      <a:pt x="13" y="154"/>
                    </a:cubicBezTo>
                    <a:cubicBezTo>
                      <a:pt x="13" y="154"/>
                      <a:pt x="13" y="155"/>
                      <a:pt x="13" y="155"/>
                    </a:cubicBezTo>
                    <a:cubicBezTo>
                      <a:pt x="13" y="155"/>
                      <a:pt x="12" y="155"/>
                      <a:pt x="12" y="155"/>
                    </a:cubicBezTo>
                    <a:cubicBezTo>
                      <a:pt x="12" y="155"/>
                      <a:pt x="12" y="155"/>
                      <a:pt x="12" y="155"/>
                    </a:cubicBezTo>
                    <a:cubicBezTo>
                      <a:pt x="12" y="155"/>
                      <a:pt x="11" y="156"/>
                      <a:pt x="11" y="156"/>
                    </a:cubicBezTo>
                    <a:cubicBezTo>
                      <a:pt x="11" y="156"/>
                      <a:pt x="11" y="156"/>
                      <a:pt x="11" y="157"/>
                    </a:cubicBezTo>
                    <a:cubicBezTo>
                      <a:pt x="11" y="157"/>
                      <a:pt x="11" y="157"/>
                      <a:pt x="11" y="157"/>
                    </a:cubicBezTo>
                    <a:cubicBezTo>
                      <a:pt x="11" y="158"/>
                      <a:pt x="11" y="158"/>
                      <a:pt x="11" y="158"/>
                    </a:cubicBezTo>
                    <a:cubicBezTo>
                      <a:pt x="11" y="158"/>
                      <a:pt x="11" y="159"/>
                      <a:pt x="11" y="159"/>
                    </a:cubicBezTo>
                    <a:cubicBezTo>
                      <a:pt x="11" y="159"/>
                      <a:pt x="11" y="160"/>
                      <a:pt x="11" y="160"/>
                    </a:cubicBezTo>
                    <a:cubicBezTo>
                      <a:pt x="11" y="160"/>
                      <a:pt x="11" y="160"/>
                      <a:pt x="11" y="160"/>
                    </a:cubicBezTo>
                    <a:cubicBezTo>
                      <a:pt x="11" y="160"/>
                      <a:pt x="11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3"/>
                      <a:pt x="11" y="163"/>
                      <a:pt x="11" y="163"/>
                    </a:cubicBezTo>
                    <a:cubicBezTo>
                      <a:pt x="11" y="163"/>
                      <a:pt x="11" y="164"/>
                      <a:pt x="11" y="164"/>
                    </a:cubicBezTo>
                    <a:cubicBezTo>
                      <a:pt x="11" y="164"/>
                      <a:pt x="11" y="164"/>
                      <a:pt x="11" y="165"/>
                    </a:cubicBezTo>
                    <a:cubicBezTo>
                      <a:pt x="11" y="165"/>
                      <a:pt x="12" y="165"/>
                      <a:pt x="12" y="165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2" y="166"/>
                      <a:pt x="11" y="166"/>
                      <a:pt x="11" y="166"/>
                    </a:cubicBezTo>
                    <a:cubicBezTo>
                      <a:pt x="11" y="166"/>
                      <a:pt x="12" y="167"/>
                      <a:pt x="12" y="167"/>
                    </a:cubicBezTo>
                    <a:cubicBezTo>
                      <a:pt x="12" y="168"/>
                      <a:pt x="12" y="168"/>
                      <a:pt x="12" y="168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2" y="171"/>
                      <a:pt x="12" y="171"/>
                      <a:pt x="12" y="171"/>
                    </a:cubicBezTo>
                    <a:cubicBezTo>
                      <a:pt x="11" y="171"/>
                      <a:pt x="11" y="172"/>
                      <a:pt x="11" y="172"/>
                    </a:cubicBezTo>
                    <a:cubicBezTo>
                      <a:pt x="11" y="172"/>
                      <a:pt x="11" y="172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9" y="171"/>
                      <a:pt x="9" y="171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9" y="173"/>
                      <a:pt x="9" y="173"/>
                    </a:cubicBezTo>
                    <a:cubicBezTo>
                      <a:pt x="9" y="173"/>
                      <a:pt x="9" y="173"/>
                      <a:pt x="10" y="174"/>
                    </a:cubicBezTo>
                    <a:cubicBezTo>
                      <a:pt x="10" y="174"/>
                      <a:pt x="10" y="174"/>
                      <a:pt x="10" y="174"/>
                    </a:cubicBezTo>
                    <a:cubicBezTo>
                      <a:pt x="10" y="174"/>
                      <a:pt x="10" y="175"/>
                      <a:pt x="10" y="175"/>
                    </a:cubicBezTo>
                    <a:cubicBezTo>
                      <a:pt x="10" y="175"/>
                      <a:pt x="10" y="176"/>
                      <a:pt x="10" y="176"/>
                    </a:cubicBezTo>
                    <a:cubicBezTo>
                      <a:pt x="10" y="176"/>
                      <a:pt x="9" y="176"/>
                      <a:pt x="9" y="176"/>
                    </a:cubicBezTo>
                    <a:cubicBezTo>
                      <a:pt x="9" y="176"/>
                      <a:pt x="10" y="177"/>
                      <a:pt x="10" y="177"/>
                    </a:cubicBezTo>
                    <a:cubicBezTo>
                      <a:pt x="10" y="177"/>
                      <a:pt x="10" y="177"/>
                      <a:pt x="9" y="178"/>
                    </a:cubicBezTo>
                    <a:cubicBezTo>
                      <a:pt x="9" y="178"/>
                      <a:pt x="10" y="178"/>
                      <a:pt x="10" y="179"/>
                    </a:cubicBezTo>
                    <a:cubicBezTo>
                      <a:pt x="10" y="179"/>
                      <a:pt x="10" y="179"/>
                      <a:pt x="10" y="180"/>
                    </a:cubicBezTo>
                    <a:cubicBezTo>
                      <a:pt x="11" y="180"/>
                      <a:pt x="11" y="180"/>
                      <a:pt x="11" y="180"/>
                    </a:cubicBezTo>
                    <a:cubicBezTo>
                      <a:pt x="11" y="181"/>
                      <a:pt x="12" y="181"/>
                      <a:pt x="12" y="181"/>
                    </a:cubicBezTo>
                    <a:cubicBezTo>
                      <a:pt x="12" y="181"/>
                      <a:pt x="12" y="182"/>
                      <a:pt x="12" y="182"/>
                    </a:cubicBezTo>
                    <a:cubicBezTo>
                      <a:pt x="12" y="182"/>
                      <a:pt x="12" y="182"/>
                      <a:pt x="12" y="182"/>
                    </a:cubicBezTo>
                    <a:cubicBezTo>
                      <a:pt x="12" y="183"/>
                      <a:pt x="11" y="183"/>
                      <a:pt x="11" y="183"/>
                    </a:cubicBezTo>
                    <a:cubicBezTo>
                      <a:pt x="11" y="183"/>
                      <a:pt x="11" y="184"/>
                      <a:pt x="11" y="184"/>
                    </a:cubicBezTo>
                    <a:cubicBezTo>
                      <a:pt x="11" y="184"/>
                      <a:pt x="12" y="184"/>
                      <a:pt x="12" y="185"/>
                    </a:cubicBezTo>
                    <a:cubicBezTo>
                      <a:pt x="12" y="185"/>
                      <a:pt x="12" y="185"/>
                      <a:pt x="13" y="185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6"/>
                      <a:pt x="12" y="187"/>
                      <a:pt x="12" y="187"/>
                    </a:cubicBezTo>
                    <a:cubicBezTo>
                      <a:pt x="12" y="187"/>
                      <a:pt x="12" y="188"/>
                      <a:pt x="12" y="188"/>
                    </a:cubicBezTo>
                    <a:cubicBezTo>
                      <a:pt x="13" y="188"/>
                      <a:pt x="13" y="189"/>
                      <a:pt x="13" y="189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0"/>
                      <a:pt x="12" y="190"/>
                    </a:cubicBezTo>
                    <a:cubicBezTo>
                      <a:pt x="12" y="190"/>
                      <a:pt x="12" y="191"/>
                      <a:pt x="12" y="191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1" y="193"/>
                      <a:pt x="12" y="193"/>
                      <a:pt x="12" y="193"/>
                    </a:cubicBezTo>
                    <a:cubicBezTo>
                      <a:pt x="12" y="193"/>
                      <a:pt x="13" y="193"/>
                      <a:pt x="13" y="193"/>
                    </a:cubicBezTo>
                    <a:cubicBezTo>
                      <a:pt x="13" y="193"/>
                      <a:pt x="15" y="193"/>
                      <a:pt x="15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6" y="194"/>
                      <a:pt x="17" y="194"/>
                      <a:pt x="17" y="194"/>
                    </a:cubicBezTo>
                    <a:cubicBezTo>
                      <a:pt x="17" y="194"/>
                      <a:pt x="17" y="195"/>
                      <a:pt x="17" y="195"/>
                    </a:cubicBezTo>
                    <a:cubicBezTo>
                      <a:pt x="16" y="195"/>
                      <a:pt x="16" y="195"/>
                      <a:pt x="16" y="195"/>
                    </a:cubicBezTo>
                    <a:cubicBezTo>
                      <a:pt x="16" y="195"/>
                      <a:pt x="16" y="197"/>
                      <a:pt x="16" y="197"/>
                    </a:cubicBezTo>
                    <a:cubicBezTo>
                      <a:pt x="16" y="197"/>
                      <a:pt x="16" y="197"/>
                      <a:pt x="15" y="197"/>
                    </a:cubicBezTo>
                    <a:cubicBezTo>
                      <a:pt x="15" y="197"/>
                      <a:pt x="15" y="197"/>
                      <a:pt x="14" y="196"/>
                    </a:cubicBezTo>
                    <a:cubicBezTo>
                      <a:pt x="14" y="196"/>
                      <a:pt x="13" y="197"/>
                      <a:pt x="13" y="197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3" y="197"/>
                      <a:pt x="12" y="197"/>
                      <a:pt x="12" y="197"/>
                    </a:cubicBezTo>
                    <a:cubicBezTo>
                      <a:pt x="12" y="197"/>
                      <a:pt x="11" y="197"/>
                      <a:pt x="11" y="197"/>
                    </a:cubicBezTo>
                    <a:cubicBezTo>
                      <a:pt x="11" y="197"/>
                      <a:pt x="10" y="197"/>
                      <a:pt x="10" y="197"/>
                    </a:cubicBezTo>
                    <a:cubicBezTo>
                      <a:pt x="10" y="197"/>
                      <a:pt x="10" y="198"/>
                      <a:pt x="10" y="198"/>
                    </a:cubicBezTo>
                    <a:cubicBezTo>
                      <a:pt x="10" y="198"/>
                      <a:pt x="11" y="198"/>
                      <a:pt x="11" y="198"/>
                    </a:cubicBezTo>
                    <a:cubicBezTo>
                      <a:pt x="11" y="198"/>
                      <a:pt x="12" y="198"/>
                      <a:pt x="12" y="199"/>
                    </a:cubicBezTo>
                    <a:cubicBezTo>
                      <a:pt x="12" y="199"/>
                      <a:pt x="14" y="199"/>
                      <a:pt x="14" y="199"/>
                    </a:cubicBezTo>
                    <a:cubicBezTo>
                      <a:pt x="14" y="199"/>
                      <a:pt x="14" y="199"/>
                      <a:pt x="14" y="200"/>
                    </a:cubicBezTo>
                    <a:cubicBezTo>
                      <a:pt x="14" y="200"/>
                      <a:pt x="15" y="201"/>
                      <a:pt x="15" y="201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2"/>
                      <a:pt x="15" y="203"/>
                      <a:pt x="15" y="203"/>
                    </a:cubicBezTo>
                    <a:cubicBezTo>
                      <a:pt x="14" y="203"/>
                      <a:pt x="14" y="203"/>
                      <a:pt x="14" y="203"/>
                    </a:cubicBezTo>
                    <a:cubicBezTo>
                      <a:pt x="14" y="203"/>
                      <a:pt x="14" y="204"/>
                      <a:pt x="14" y="204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4" y="204"/>
                      <a:pt x="13" y="204"/>
                      <a:pt x="13" y="204"/>
                    </a:cubicBezTo>
                    <a:cubicBezTo>
                      <a:pt x="13" y="204"/>
                      <a:pt x="12" y="205"/>
                      <a:pt x="12" y="205"/>
                    </a:cubicBezTo>
                    <a:cubicBezTo>
                      <a:pt x="12" y="205"/>
                      <a:pt x="12" y="205"/>
                      <a:pt x="12" y="205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3" y="208"/>
                    </a:cubicBezTo>
                    <a:cubicBezTo>
                      <a:pt x="13" y="208"/>
                      <a:pt x="13" y="208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10"/>
                      <a:pt x="12" y="210"/>
                      <a:pt x="12" y="210"/>
                    </a:cubicBezTo>
                    <a:cubicBezTo>
                      <a:pt x="11" y="211"/>
                      <a:pt x="11" y="211"/>
                      <a:pt x="11" y="211"/>
                    </a:cubicBezTo>
                    <a:cubicBezTo>
                      <a:pt x="11" y="211"/>
                      <a:pt x="12" y="211"/>
                      <a:pt x="12" y="212"/>
                    </a:cubicBezTo>
                    <a:cubicBezTo>
                      <a:pt x="12" y="212"/>
                      <a:pt x="12" y="212"/>
                      <a:pt x="12" y="212"/>
                    </a:cubicBezTo>
                    <a:cubicBezTo>
                      <a:pt x="12" y="212"/>
                      <a:pt x="12" y="213"/>
                      <a:pt x="12" y="213"/>
                    </a:cubicBezTo>
                    <a:cubicBezTo>
                      <a:pt x="12" y="213"/>
                      <a:pt x="12" y="214"/>
                      <a:pt x="12" y="214"/>
                    </a:cubicBezTo>
                    <a:cubicBezTo>
                      <a:pt x="13" y="215"/>
                      <a:pt x="13" y="215"/>
                      <a:pt x="13" y="215"/>
                    </a:cubicBezTo>
                    <a:cubicBezTo>
                      <a:pt x="13" y="215"/>
                      <a:pt x="13" y="216"/>
                      <a:pt x="13" y="216"/>
                    </a:cubicBezTo>
                    <a:cubicBezTo>
                      <a:pt x="13" y="216"/>
                      <a:pt x="12" y="217"/>
                      <a:pt x="12" y="217"/>
                    </a:cubicBezTo>
                    <a:cubicBezTo>
                      <a:pt x="12" y="217"/>
                      <a:pt x="12" y="217"/>
                      <a:pt x="11" y="217"/>
                    </a:cubicBezTo>
                    <a:cubicBezTo>
                      <a:pt x="11" y="217"/>
                      <a:pt x="11" y="217"/>
                      <a:pt x="11" y="217"/>
                    </a:cubicBezTo>
                    <a:cubicBezTo>
                      <a:pt x="11" y="217"/>
                      <a:pt x="11" y="219"/>
                      <a:pt x="11" y="219"/>
                    </a:cubicBezTo>
                    <a:cubicBezTo>
                      <a:pt x="11" y="219"/>
                      <a:pt x="11" y="219"/>
                      <a:pt x="11" y="220"/>
                    </a:cubicBezTo>
                    <a:cubicBezTo>
                      <a:pt x="11" y="220"/>
                      <a:pt x="11" y="220"/>
                      <a:pt x="11" y="220"/>
                    </a:cubicBezTo>
                    <a:cubicBezTo>
                      <a:pt x="11" y="220"/>
                      <a:pt x="11" y="220"/>
                      <a:pt x="11" y="221"/>
                    </a:cubicBezTo>
                    <a:cubicBezTo>
                      <a:pt x="12" y="221"/>
                      <a:pt x="12" y="221"/>
                      <a:pt x="12" y="221"/>
                    </a:cubicBezTo>
                    <a:cubicBezTo>
                      <a:pt x="12" y="222"/>
                      <a:pt x="11" y="222"/>
                      <a:pt x="11" y="222"/>
                    </a:cubicBezTo>
                    <a:cubicBezTo>
                      <a:pt x="10" y="221"/>
                      <a:pt x="10" y="221"/>
                      <a:pt x="10" y="221"/>
                    </a:cubicBezTo>
                    <a:cubicBezTo>
                      <a:pt x="10" y="223"/>
                      <a:pt x="10" y="223"/>
                      <a:pt x="10" y="223"/>
                    </a:cubicBezTo>
                    <a:cubicBezTo>
                      <a:pt x="10" y="223"/>
                      <a:pt x="9" y="224"/>
                      <a:pt x="9" y="224"/>
                    </a:cubicBezTo>
                    <a:cubicBezTo>
                      <a:pt x="9" y="224"/>
                      <a:pt x="8" y="224"/>
                      <a:pt x="8" y="224"/>
                    </a:cubicBezTo>
                    <a:cubicBezTo>
                      <a:pt x="8" y="224"/>
                      <a:pt x="8" y="225"/>
                      <a:pt x="8" y="225"/>
                    </a:cubicBezTo>
                    <a:cubicBezTo>
                      <a:pt x="8" y="225"/>
                      <a:pt x="8" y="226"/>
                      <a:pt x="8" y="226"/>
                    </a:cubicBezTo>
                    <a:cubicBezTo>
                      <a:pt x="8" y="226"/>
                      <a:pt x="8" y="227"/>
                      <a:pt x="8" y="227"/>
                    </a:cubicBezTo>
                    <a:cubicBezTo>
                      <a:pt x="8" y="227"/>
                      <a:pt x="7" y="227"/>
                      <a:pt x="7" y="227"/>
                    </a:cubicBezTo>
                    <a:cubicBezTo>
                      <a:pt x="7" y="227"/>
                      <a:pt x="7" y="227"/>
                      <a:pt x="7" y="227"/>
                    </a:cubicBezTo>
                    <a:cubicBezTo>
                      <a:pt x="7" y="228"/>
                      <a:pt x="7" y="228"/>
                      <a:pt x="7" y="228"/>
                    </a:cubicBezTo>
                    <a:cubicBezTo>
                      <a:pt x="7" y="228"/>
                      <a:pt x="7" y="228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29"/>
                      <a:pt x="7" y="229"/>
                    </a:cubicBezTo>
                    <a:cubicBezTo>
                      <a:pt x="7" y="229"/>
                      <a:pt x="7" y="230"/>
                      <a:pt x="7" y="230"/>
                    </a:cubicBezTo>
                    <a:cubicBezTo>
                      <a:pt x="7" y="230"/>
                      <a:pt x="7" y="231"/>
                      <a:pt x="8" y="231"/>
                    </a:cubicBezTo>
                    <a:cubicBezTo>
                      <a:pt x="8" y="231"/>
                      <a:pt x="8" y="231"/>
                      <a:pt x="8" y="231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8" y="232"/>
                      <a:pt x="9" y="233"/>
                      <a:pt x="9" y="233"/>
                    </a:cubicBezTo>
                    <a:cubicBezTo>
                      <a:pt x="9" y="233"/>
                      <a:pt x="9" y="233"/>
                      <a:pt x="9" y="233"/>
                    </a:cubicBezTo>
                    <a:cubicBezTo>
                      <a:pt x="9" y="233"/>
                      <a:pt x="8" y="233"/>
                      <a:pt x="8" y="233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6" y="235"/>
                      <a:pt x="7" y="236"/>
                      <a:pt x="7" y="237"/>
                    </a:cubicBezTo>
                    <a:cubicBezTo>
                      <a:pt x="7" y="237"/>
                      <a:pt x="7" y="238"/>
                      <a:pt x="7" y="238"/>
                    </a:cubicBezTo>
                    <a:cubicBezTo>
                      <a:pt x="5" y="240"/>
                      <a:pt x="5" y="240"/>
                      <a:pt x="5" y="240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3" y="242"/>
                      <a:pt x="3" y="242"/>
                      <a:pt x="3" y="242"/>
                    </a:cubicBezTo>
                    <a:cubicBezTo>
                      <a:pt x="3" y="242"/>
                      <a:pt x="2" y="243"/>
                      <a:pt x="2" y="243"/>
                    </a:cubicBezTo>
                    <a:cubicBezTo>
                      <a:pt x="2" y="243"/>
                      <a:pt x="3" y="244"/>
                      <a:pt x="3" y="244"/>
                    </a:cubicBezTo>
                    <a:cubicBezTo>
                      <a:pt x="3" y="244"/>
                      <a:pt x="2" y="246"/>
                      <a:pt x="2" y="246"/>
                    </a:cubicBezTo>
                    <a:cubicBezTo>
                      <a:pt x="2" y="247"/>
                      <a:pt x="0" y="249"/>
                      <a:pt x="0" y="249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0" y="252"/>
                      <a:pt x="0" y="253"/>
                      <a:pt x="0" y="253"/>
                    </a:cubicBezTo>
                    <a:cubicBezTo>
                      <a:pt x="0" y="253"/>
                      <a:pt x="0" y="253"/>
                      <a:pt x="0" y="253"/>
                    </a:cubicBezTo>
                    <a:cubicBezTo>
                      <a:pt x="0" y="253"/>
                      <a:pt x="0" y="254"/>
                      <a:pt x="0" y="254"/>
                    </a:cubicBezTo>
                    <a:cubicBezTo>
                      <a:pt x="0" y="254"/>
                      <a:pt x="1" y="254"/>
                      <a:pt x="1" y="255"/>
                    </a:cubicBezTo>
                    <a:cubicBezTo>
                      <a:pt x="1" y="255"/>
                      <a:pt x="1" y="255"/>
                      <a:pt x="0" y="255"/>
                    </a:cubicBezTo>
                    <a:cubicBezTo>
                      <a:pt x="0" y="255"/>
                      <a:pt x="1" y="255"/>
                      <a:pt x="1" y="256"/>
                    </a:cubicBezTo>
                    <a:cubicBezTo>
                      <a:pt x="1" y="256"/>
                      <a:pt x="1" y="257"/>
                      <a:pt x="1" y="257"/>
                    </a:cubicBezTo>
                    <a:cubicBezTo>
                      <a:pt x="1" y="257"/>
                      <a:pt x="1" y="258"/>
                      <a:pt x="1" y="258"/>
                    </a:cubicBezTo>
                    <a:cubicBezTo>
                      <a:pt x="1" y="258"/>
                      <a:pt x="2" y="258"/>
                      <a:pt x="2" y="258"/>
                    </a:cubicBezTo>
                    <a:cubicBezTo>
                      <a:pt x="2" y="258"/>
                      <a:pt x="2" y="259"/>
                      <a:pt x="2" y="259"/>
                    </a:cubicBezTo>
                    <a:cubicBezTo>
                      <a:pt x="2" y="259"/>
                      <a:pt x="2" y="259"/>
                      <a:pt x="2" y="259"/>
                    </a:cubicBezTo>
                    <a:cubicBezTo>
                      <a:pt x="2" y="260"/>
                      <a:pt x="2" y="260"/>
                      <a:pt x="2" y="260"/>
                    </a:cubicBezTo>
                    <a:cubicBezTo>
                      <a:pt x="2" y="260"/>
                      <a:pt x="3" y="260"/>
                      <a:pt x="3" y="260"/>
                    </a:cubicBezTo>
                    <a:cubicBezTo>
                      <a:pt x="3" y="259"/>
                      <a:pt x="5" y="258"/>
                      <a:pt x="5" y="258"/>
                    </a:cubicBezTo>
                    <a:cubicBezTo>
                      <a:pt x="5" y="258"/>
                      <a:pt x="6" y="259"/>
                      <a:pt x="6" y="259"/>
                    </a:cubicBezTo>
                    <a:cubicBezTo>
                      <a:pt x="6" y="259"/>
                      <a:pt x="6" y="259"/>
                      <a:pt x="7" y="258"/>
                    </a:cubicBezTo>
                    <a:cubicBezTo>
                      <a:pt x="7" y="258"/>
                      <a:pt x="7" y="258"/>
                      <a:pt x="7" y="258"/>
                    </a:cubicBezTo>
                    <a:cubicBezTo>
                      <a:pt x="7" y="258"/>
                      <a:pt x="8" y="258"/>
                      <a:pt x="8" y="258"/>
                    </a:cubicBezTo>
                    <a:cubicBezTo>
                      <a:pt x="8" y="258"/>
                      <a:pt x="8" y="259"/>
                      <a:pt x="8" y="259"/>
                    </a:cubicBezTo>
                    <a:cubicBezTo>
                      <a:pt x="8" y="259"/>
                      <a:pt x="8" y="259"/>
                      <a:pt x="8" y="259"/>
                    </a:cubicBezTo>
                    <a:cubicBezTo>
                      <a:pt x="8" y="259"/>
                      <a:pt x="8" y="260"/>
                      <a:pt x="8" y="260"/>
                    </a:cubicBezTo>
                    <a:cubicBezTo>
                      <a:pt x="8" y="260"/>
                      <a:pt x="9" y="261"/>
                      <a:pt x="9" y="261"/>
                    </a:cubicBezTo>
                    <a:cubicBezTo>
                      <a:pt x="9" y="261"/>
                      <a:pt x="9" y="262"/>
                      <a:pt x="9" y="262"/>
                    </a:cubicBezTo>
                    <a:cubicBezTo>
                      <a:pt x="9" y="263"/>
                      <a:pt x="9" y="263"/>
                      <a:pt x="9" y="263"/>
                    </a:cubicBezTo>
                    <a:cubicBezTo>
                      <a:pt x="9" y="263"/>
                      <a:pt x="9" y="263"/>
                      <a:pt x="8" y="263"/>
                    </a:cubicBezTo>
                    <a:cubicBezTo>
                      <a:pt x="8" y="263"/>
                      <a:pt x="8" y="263"/>
                      <a:pt x="8" y="263"/>
                    </a:cubicBezTo>
                    <a:cubicBezTo>
                      <a:pt x="8" y="263"/>
                      <a:pt x="7" y="263"/>
                      <a:pt x="8" y="264"/>
                    </a:cubicBezTo>
                    <a:cubicBezTo>
                      <a:pt x="8" y="264"/>
                      <a:pt x="8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9" y="265"/>
                      <a:pt x="9" y="265"/>
                      <a:pt x="9" y="265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6"/>
                    </a:cubicBezTo>
                    <a:cubicBezTo>
                      <a:pt x="8" y="266"/>
                      <a:pt x="8" y="266"/>
                      <a:pt x="8" y="267"/>
                    </a:cubicBezTo>
                    <a:cubicBezTo>
                      <a:pt x="8" y="267"/>
                      <a:pt x="8" y="267"/>
                      <a:pt x="8" y="268"/>
                    </a:cubicBezTo>
                    <a:cubicBezTo>
                      <a:pt x="8" y="268"/>
                      <a:pt x="8" y="268"/>
                      <a:pt x="8" y="268"/>
                    </a:cubicBezTo>
                    <a:cubicBezTo>
                      <a:pt x="7" y="269"/>
                      <a:pt x="7" y="269"/>
                      <a:pt x="7" y="269"/>
                    </a:cubicBezTo>
                    <a:cubicBezTo>
                      <a:pt x="8" y="269"/>
                      <a:pt x="8" y="269"/>
                      <a:pt x="8" y="269"/>
                    </a:cubicBezTo>
                    <a:cubicBezTo>
                      <a:pt x="8" y="269"/>
                      <a:pt x="8" y="270"/>
                      <a:pt x="8" y="270"/>
                    </a:cubicBezTo>
                    <a:cubicBezTo>
                      <a:pt x="9" y="270"/>
                      <a:pt x="9" y="270"/>
                      <a:pt x="9" y="271"/>
                    </a:cubicBezTo>
                    <a:cubicBezTo>
                      <a:pt x="9" y="271"/>
                      <a:pt x="10" y="271"/>
                      <a:pt x="10" y="272"/>
                    </a:cubicBezTo>
                    <a:cubicBezTo>
                      <a:pt x="11" y="272"/>
                      <a:pt x="11" y="272"/>
                      <a:pt x="11" y="272"/>
                    </a:cubicBezTo>
                    <a:cubicBezTo>
                      <a:pt x="11" y="272"/>
                      <a:pt x="11" y="273"/>
                      <a:pt x="11" y="273"/>
                    </a:cubicBezTo>
                    <a:cubicBezTo>
                      <a:pt x="11" y="273"/>
                      <a:pt x="11" y="273"/>
                      <a:pt x="11" y="273"/>
                    </a:cubicBezTo>
                    <a:cubicBezTo>
                      <a:pt x="11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4"/>
                      <a:pt x="11" y="274"/>
                      <a:pt x="11" y="274"/>
                    </a:cubicBezTo>
                    <a:cubicBezTo>
                      <a:pt x="25" y="274"/>
                      <a:pt x="25" y="274"/>
                      <a:pt x="25" y="274"/>
                    </a:cubicBezTo>
                    <a:cubicBezTo>
                      <a:pt x="25" y="274"/>
                      <a:pt x="26" y="274"/>
                      <a:pt x="26" y="274"/>
                    </a:cubicBezTo>
                    <a:cubicBezTo>
                      <a:pt x="27" y="275"/>
                      <a:pt x="27" y="275"/>
                      <a:pt x="28" y="276"/>
                    </a:cubicBezTo>
                    <a:cubicBezTo>
                      <a:pt x="29" y="276"/>
                      <a:pt x="29" y="276"/>
                      <a:pt x="30" y="276"/>
                    </a:cubicBezTo>
                    <a:cubicBezTo>
                      <a:pt x="31" y="276"/>
                      <a:pt x="32" y="277"/>
                      <a:pt x="33" y="277"/>
                    </a:cubicBezTo>
                    <a:cubicBezTo>
                      <a:pt x="34" y="277"/>
                      <a:pt x="35" y="277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8"/>
                      <a:pt x="36" y="278"/>
                    </a:cubicBezTo>
                    <a:cubicBezTo>
                      <a:pt x="36" y="278"/>
                      <a:pt x="36" y="277"/>
                      <a:pt x="36" y="277"/>
                    </a:cubicBezTo>
                    <a:cubicBezTo>
                      <a:pt x="35" y="276"/>
                      <a:pt x="35" y="275"/>
                      <a:pt x="34" y="274"/>
                    </a:cubicBezTo>
                    <a:cubicBezTo>
                      <a:pt x="34" y="273"/>
                      <a:pt x="33" y="273"/>
                      <a:pt x="33" y="272"/>
                    </a:cubicBezTo>
                    <a:cubicBezTo>
                      <a:pt x="33" y="272"/>
                      <a:pt x="33" y="271"/>
                      <a:pt x="32" y="271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2" y="270"/>
                      <a:pt x="32" y="270"/>
                    </a:cubicBezTo>
                    <a:cubicBezTo>
                      <a:pt x="32" y="270"/>
                      <a:pt x="31" y="270"/>
                      <a:pt x="31" y="270"/>
                    </a:cubicBezTo>
                    <a:cubicBezTo>
                      <a:pt x="30" y="270"/>
                      <a:pt x="30" y="270"/>
                      <a:pt x="30" y="270"/>
                    </a:cubicBezTo>
                    <a:cubicBezTo>
                      <a:pt x="29" y="270"/>
                      <a:pt x="28" y="269"/>
                      <a:pt x="28" y="269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29" y="269"/>
                      <a:pt x="30" y="269"/>
                      <a:pt x="30" y="269"/>
                    </a:cubicBezTo>
                    <a:cubicBezTo>
                      <a:pt x="30" y="269"/>
                      <a:pt x="30" y="269"/>
                      <a:pt x="31" y="269"/>
                    </a:cubicBezTo>
                    <a:cubicBezTo>
                      <a:pt x="31" y="269"/>
                      <a:pt x="32" y="269"/>
                      <a:pt x="32" y="269"/>
                    </a:cubicBezTo>
                    <a:cubicBezTo>
                      <a:pt x="32" y="269"/>
                      <a:pt x="32" y="268"/>
                      <a:pt x="32" y="267"/>
                    </a:cubicBezTo>
                    <a:cubicBezTo>
                      <a:pt x="32" y="267"/>
                      <a:pt x="31" y="267"/>
                      <a:pt x="31" y="266"/>
                    </a:cubicBezTo>
                    <a:cubicBezTo>
                      <a:pt x="31" y="266"/>
                      <a:pt x="31" y="266"/>
                      <a:pt x="31" y="265"/>
                    </a:cubicBezTo>
                    <a:cubicBezTo>
                      <a:pt x="31" y="265"/>
                      <a:pt x="31" y="264"/>
                      <a:pt x="31" y="264"/>
                    </a:cubicBezTo>
                    <a:cubicBezTo>
                      <a:pt x="31" y="263"/>
                      <a:pt x="31" y="263"/>
                      <a:pt x="31" y="263"/>
                    </a:cubicBezTo>
                    <a:cubicBezTo>
                      <a:pt x="31" y="263"/>
                      <a:pt x="31" y="262"/>
                      <a:pt x="30" y="262"/>
                    </a:cubicBezTo>
                    <a:cubicBezTo>
                      <a:pt x="30" y="262"/>
                      <a:pt x="30" y="263"/>
                      <a:pt x="30" y="263"/>
                    </a:cubicBezTo>
                    <a:cubicBezTo>
                      <a:pt x="30" y="263"/>
                      <a:pt x="29" y="263"/>
                      <a:pt x="29" y="264"/>
                    </a:cubicBezTo>
                    <a:cubicBezTo>
                      <a:pt x="29" y="264"/>
                      <a:pt x="29" y="264"/>
                      <a:pt x="29" y="263"/>
                    </a:cubicBezTo>
                    <a:cubicBezTo>
                      <a:pt x="29" y="263"/>
                      <a:pt x="30" y="262"/>
                      <a:pt x="30" y="262"/>
                    </a:cubicBezTo>
                    <a:cubicBezTo>
                      <a:pt x="30" y="262"/>
                      <a:pt x="31" y="260"/>
                      <a:pt x="31" y="260"/>
                    </a:cubicBezTo>
                    <a:cubicBezTo>
                      <a:pt x="31" y="259"/>
                      <a:pt x="31" y="258"/>
                      <a:pt x="31" y="258"/>
                    </a:cubicBezTo>
                    <a:cubicBezTo>
                      <a:pt x="32" y="257"/>
                      <a:pt x="32" y="255"/>
                      <a:pt x="33" y="255"/>
                    </a:cubicBezTo>
                    <a:cubicBezTo>
                      <a:pt x="34" y="254"/>
                      <a:pt x="36" y="254"/>
                      <a:pt x="36" y="254"/>
                    </a:cubicBezTo>
                    <a:cubicBezTo>
                      <a:pt x="36" y="253"/>
                      <a:pt x="36" y="253"/>
                      <a:pt x="35" y="252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4" y="251"/>
                      <a:pt x="34" y="252"/>
                      <a:pt x="34" y="251"/>
                    </a:cubicBezTo>
                    <a:cubicBezTo>
                      <a:pt x="33" y="251"/>
                      <a:pt x="34" y="251"/>
                      <a:pt x="34" y="251"/>
                    </a:cubicBezTo>
                    <a:cubicBezTo>
                      <a:pt x="34" y="251"/>
                      <a:pt x="34" y="251"/>
                      <a:pt x="34" y="251"/>
                    </a:cubicBezTo>
                    <a:cubicBezTo>
                      <a:pt x="35" y="251"/>
                      <a:pt x="35" y="251"/>
                      <a:pt x="35" y="250"/>
                    </a:cubicBezTo>
                    <a:cubicBezTo>
                      <a:pt x="35" y="250"/>
                      <a:pt x="35" y="250"/>
                      <a:pt x="35" y="250"/>
                    </a:cubicBezTo>
                    <a:cubicBezTo>
                      <a:pt x="35" y="250"/>
                      <a:pt x="36" y="251"/>
                      <a:pt x="36" y="252"/>
                    </a:cubicBezTo>
                    <a:cubicBezTo>
                      <a:pt x="36" y="252"/>
                      <a:pt x="36" y="252"/>
                      <a:pt x="37" y="252"/>
                    </a:cubicBezTo>
                    <a:cubicBezTo>
                      <a:pt x="37" y="253"/>
                      <a:pt x="38" y="252"/>
                      <a:pt x="39" y="252"/>
                    </a:cubicBezTo>
                    <a:cubicBezTo>
                      <a:pt x="39" y="252"/>
                      <a:pt x="39" y="252"/>
                      <a:pt x="40" y="251"/>
                    </a:cubicBezTo>
                    <a:cubicBezTo>
                      <a:pt x="40" y="251"/>
                      <a:pt x="40" y="250"/>
                      <a:pt x="40" y="250"/>
                    </a:cubicBezTo>
                    <a:cubicBezTo>
                      <a:pt x="40" y="249"/>
                      <a:pt x="40" y="249"/>
                      <a:pt x="40" y="249"/>
                    </a:cubicBezTo>
                    <a:cubicBezTo>
                      <a:pt x="41" y="248"/>
                      <a:pt x="41" y="248"/>
                      <a:pt x="41" y="248"/>
                    </a:cubicBezTo>
                    <a:cubicBezTo>
                      <a:pt x="41" y="247"/>
                      <a:pt x="41" y="247"/>
                      <a:pt x="41" y="247"/>
                    </a:cubicBezTo>
                    <a:cubicBezTo>
                      <a:pt x="41" y="247"/>
                      <a:pt x="41" y="246"/>
                      <a:pt x="41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1" y="245"/>
                      <a:pt x="42" y="244"/>
                      <a:pt x="42" y="244"/>
                    </a:cubicBezTo>
                    <a:cubicBezTo>
                      <a:pt x="42" y="244"/>
                      <a:pt x="42" y="244"/>
                      <a:pt x="41" y="244"/>
                    </a:cubicBezTo>
                    <a:cubicBezTo>
                      <a:pt x="41" y="244"/>
                      <a:pt x="41" y="244"/>
                      <a:pt x="41" y="244"/>
                    </a:cubicBezTo>
                    <a:cubicBezTo>
                      <a:pt x="41" y="244"/>
                      <a:pt x="41" y="244"/>
                      <a:pt x="41" y="245"/>
                    </a:cubicBezTo>
                    <a:cubicBezTo>
                      <a:pt x="41" y="245"/>
                      <a:pt x="40" y="245"/>
                      <a:pt x="40" y="245"/>
                    </a:cubicBezTo>
                    <a:cubicBezTo>
                      <a:pt x="40" y="245"/>
                      <a:pt x="40" y="244"/>
                      <a:pt x="40" y="244"/>
                    </a:cubicBezTo>
                    <a:cubicBezTo>
                      <a:pt x="40" y="244"/>
                      <a:pt x="40" y="244"/>
                      <a:pt x="41" y="244"/>
                    </a:cubicBezTo>
                    <a:cubicBezTo>
                      <a:pt x="41" y="244"/>
                      <a:pt x="41" y="243"/>
                      <a:pt x="41" y="243"/>
                    </a:cubicBezTo>
                    <a:cubicBezTo>
                      <a:pt x="41" y="243"/>
                      <a:pt x="41" y="243"/>
                      <a:pt x="41" y="243"/>
                    </a:cubicBezTo>
                    <a:cubicBezTo>
                      <a:pt x="41" y="243"/>
                      <a:pt x="41" y="242"/>
                      <a:pt x="41" y="242"/>
                    </a:cubicBezTo>
                    <a:cubicBezTo>
                      <a:pt x="42" y="242"/>
                      <a:pt x="42" y="241"/>
                      <a:pt x="42" y="241"/>
                    </a:cubicBezTo>
                    <a:cubicBezTo>
                      <a:pt x="42" y="241"/>
                      <a:pt x="42" y="241"/>
                      <a:pt x="42" y="241"/>
                    </a:cubicBezTo>
                    <a:cubicBezTo>
                      <a:pt x="42" y="240"/>
                      <a:pt x="43" y="240"/>
                      <a:pt x="43" y="240"/>
                    </a:cubicBezTo>
                    <a:cubicBezTo>
                      <a:pt x="43" y="239"/>
                      <a:pt x="43" y="239"/>
                      <a:pt x="44" y="239"/>
                    </a:cubicBezTo>
                    <a:cubicBezTo>
                      <a:pt x="44" y="239"/>
                      <a:pt x="44" y="239"/>
                      <a:pt x="44" y="239"/>
                    </a:cubicBezTo>
                    <a:cubicBezTo>
                      <a:pt x="44" y="239"/>
                      <a:pt x="44" y="238"/>
                      <a:pt x="45" y="238"/>
                    </a:cubicBezTo>
                    <a:cubicBezTo>
                      <a:pt x="45" y="238"/>
                      <a:pt x="45" y="238"/>
                      <a:pt x="45" y="237"/>
                    </a:cubicBezTo>
                    <a:cubicBezTo>
                      <a:pt x="45" y="237"/>
                      <a:pt x="46" y="237"/>
                      <a:pt x="46" y="236"/>
                    </a:cubicBezTo>
                    <a:cubicBezTo>
                      <a:pt x="46" y="236"/>
                      <a:pt x="47" y="236"/>
                      <a:pt x="47" y="236"/>
                    </a:cubicBezTo>
                    <a:cubicBezTo>
                      <a:pt x="47" y="236"/>
                      <a:pt x="47" y="235"/>
                      <a:pt x="48" y="235"/>
                    </a:cubicBezTo>
                    <a:cubicBezTo>
                      <a:pt x="48" y="235"/>
                      <a:pt x="48" y="235"/>
                      <a:pt x="48" y="235"/>
                    </a:cubicBezTo>
                    <a:cubicBezTo>
                      <a:pt x="49" y="234"/>
                      <a:pt x="49" y="235"/>
                      <a:pt x="50" y="234"/>
                    </a:cubicBezTo>
                    <a:cubicBezTo>
                      <a:pt x="50" y="234"/>
                      <a:pt x="50" y="234"/>
                      <a:pt x="50" y="234"/>
                    </a:cubicBezTo>
                    <a:cubicBezTo>
                      <a:pt x="50" y="234"/>
                      <a:pt x="50" y="233"/>
                      <a:pt x="51" y="233"/>
                    </a:cubicBezTo>
                    <a:cubicBezTo>
                      <a:pt x="51" y="233"/>
                      <a:pt x="51" y="233"/>
                      <a:pt x="51" y="233"/>
                    </a:cubicBezTo>
                    <a:cubicBezTo>
                      <a:pt x="51" y="232"/>
                      <a:pt x="51" y="232"/>
                      <a:pt x="51" y="232"/>
                    </a:cubicBezTo>
                    <a:cubicBezTo>
                      <a:pt x="51" y="232"/>
                      <a:pt x="52" y="232"/>
                      <a:pt x="52" y="232"/>
                    </a:cubicBezTo>
                    <a:cubicBezTo>
                      <a:pt x="52" y="232"/>
                      <a:pt x="52" y="232"/>
                      <a:pt x="52" y="232"/>
                    </a:cubicBezTo>
                    <a:cubicBezTo>
                      <a:pt x="52" y="231"/>
                      <a:pt x="52" y="231"/>
                      <a:pt x="53" y="231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3" y="231"/>
                      <a:pt x="53" y="230"/>
                      <a:pt x="53" y="230"/>
                    </a:cubicBezTo>
                    <a:cubicBezTo>
                      <a:pt x="53" y="230"/>
                      <a:pt x="53" y="230"/>
                      <a:pt x="53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9"/>
                    </a:cubicBezTo>
                    <a:cubicBezTo>
                      <a:pt x="54" y="229"/>
                      <a:pt x="54" y="229"/>
                      <a:pt x="54" y="228"/>
                    </a:cubicBezTo>
                    <a:cubicBezTo>
                      <a:pt x="54" y="228"/>
                      <a:pt x="54" y="228"/>
                      <a:pt x="54" y="228"/>
                    </a:cubicBezTo>
                    <a:cubicBezTo>
                      <a:pt x="54" y="227"/>
                      <a:pt x="54" y="227"/>
                      <a:pt x="54" y="227"/>
                    </a:cubicBezTo>
                    <a:cubicBezTo>
                      <a:pt x="55" y="226"/>
                      <a:pt x="55" y="226"/>
                      <a:pt x="55" y="225"/>
                    </a:cubicBezTo>
                    <a:cubicBezTo>
                      <a:pt x="55" y="225"/>
                      <a:pt x="55" y="223"/>
                      <a:pt x="55" y="223"/>
                    </a:cubicBezTo>
                    <a:cubicBezTo>
                      <a:pt x="55" y="223"/>
                      <a:pt x="55" y="222"/>
                      <a:pt x="54" y="221"/>
                    </a:cubicBezTo>
                    <a:cubicBezTo>
                      <a:pt x="54" y="220"/>
                      <a:pt x="53" y="221"/>
                      <a:pt x="52" y="221"/>
                    </a:cubicBezTo>
                    <a:cubicBezTo>
                      <a:pt x="52" y="220"/>
                      <a:pt x="51" y="221"/>
                      <a:pt x="50" y="220"/>
                    </a:cubicBezTo>
                    <a:cubicBezTo>
                      <a:pt x="49" y="220"/>
                      <a:pt x="48" y="220"/>
                      <a:pt x="48" y="220"/>
                    </a:cubicBezTo>
                    <a:cubicBezTo>
                      <a:pt x="47" y="220"/>
                      <a:pt x="47" y="219"/>
                      <a:pt x="46" y="219"/>
                    </a:cubicBezTo>
                    <a:cubicBezTo>
                      <a:pt x="46" y="218"/>
                      <a:pt x="45" y="218"/>
                      <a:pt x="45" y="217"/>
                    </a:cubicBezTo>
                    <a:cubicBezTo>
                      <a:pt x="45" y="217"/>
                      <a:pt x="45" y="216"/>
                      <a:pt x="44" y="216"/>
                    </a:cubicBezTo>
                    <a:cubicBezTo>
                      <a:pt x="44" y="216"/>
                      <a:pt x="43" y="215"/>
                      <a:pt x="43" y="215"/>
                    </a:cubicBezTo>
                    <a:cubicBezTo>
                      <a:pt x="42" y="215"/>
                      <a:pt x="43" y="214"/>
                      <a:pt x="42" y="214"/>
                    </a:cubicBezTo>
                    <a:cubicBezTo>
                      <a:pt x="42" y="213"/>
                      <a:pt x="42" y="213"/>
                      <a:pt x="42" y="212"/>
                    </a:cubicBezTo>
                    <a:cubicBezTo>
                      <a:pt x="41" y="212"/>
                      <a:pt x="41" y="211"/>
                      <a:pt x="41" y="211"/>
                    </a:cubicBezTo>
                    <a:cubicBezTo>
                      <a:pt x="41" y="211"/>
                      <a:pt x="41" y="211"/>
                      <a:pt x="41" y="210"/>
                    </a:cubicBezTo>
                    <a:cubicBezTo>
                      <a:pt x="41" y="210"/>
                      <a:pt x="42" y="209"/>
                      <a:pt x="42" y="209"/>
                    </a:cubicBezTo>
                    <a:cubicBezTo>
                      <a:pt x="42" y="209"/>
                      <a:pt x="42" y="209"/>
                      <a:pt x="42" y="209"/>
                    </a:cubicBezTo>
                    <a:cubicBezTo>
                      <a:pt x="42" y="209"/>
                      <a:pt x="42" y="208"/>
                      <a:pt x="43" y="208"/>
                    </a:cubicBezTo>
                    <a:cubicBezTo>
                      <a:pt x="43" y="207"/>
                      <a:pt x="43" y="207"/>
                      <a:pt x="43" y="207"/>
                    </a:cubicBezTo>
                    <a:cubicBezTo>
                      <a:pt x="43" y="207"/>
                      <a:pt x="43" y="206"/>
                      <a:pt x="43" y="206"/>
                    </a:cubicBezTo>
                    <a:cubicBezTo>
                      <a:pt x="43" y="206"/>
                      <a:pt x="43" y="205"/>
                      <a:pt x="44" y="205"/>
                    </a:cubicBezTo>
                    <a:cubicBezTo>
                      <a:pt x="44" y="205"/>
                      <a:pt x="44" y="205"/>
                      <a:pt x="44" y="205"/>
                    </a:cubicBezTo>
                    <a:cubicBezTo>
                      <a:pt x="44" y="205"/>
                      <a:pt x="45" y="204"/>
                      <a:pt x="45" y="204"/>
                    </a:cubicBezTo>
                    <a:cubicBezTo>
                      <a:pt x="45" y="203"/>
                      <a:pt x="45" y="203"/>
                      <a:pt x="45" y="203"/>
                    </a:cubicBezTo>
                    <a:cubicBezTo>
                      <a:pt x="46" y="203"/>
                      <a:pt x="47" y="202"/>
                      <a:pt x="47" y="202"/>
                    </a:cubicBezTo>
                    <a:cubicBezTo>
                      <a:pt x="47" y="201"/>
                      <a:pt x="49" y="202"/>
                      <a:pt x="49" y="202"/>
                    </a:cubicBezTo>
                    <a:cubicBezTo>
                      <a:pt x="49" y="202"/>
                      <a:pt x="49" y="201"/>
                      <a:pt x="49" y="201"/>
                    </a:cubicBezTo>
                    <a:cubicBezTo>
                      <a:pt x="49" y="200"/>
                      <a:pt x="50" y="200"/>
                      <a:pt x="50" y="200"/>
                    </a:cubicBezTo>
                    <a:cubicBezTo>
                      <a:pt x="50" y="200"/>
                      <a:pt x="50" y="200"/>
                      <a:pt x="50" y="200"/>
                    </a:cubicBezTo>
                    <a:cubicBezTo>
                      <a:pt x="50" y="200"/>
                      <a:pt x="51" y="200"/>
                      <a:pt x="51" y="200"/>
                    </a:cubicBezTo>
                    <a:cubicBezTo>
                      <a:pt x="51" y="200"/>
                      <a:pt x="51" y="199"/>
                      <a:pt x="52" y="199"/>
                    </a:cubicBezTo>
                    <a:cubicBezTo>
                      <a:pt x="52" y="199"/>
                      <a:pt x="52" y="199"/>
                      <a:pt x="52" y="199"/>
                    </a:cubicBezTo>
                    <a:cubicBezTo>
                      <a:pt x="52" y="199"/>
                      <a:pt x="52" y="199"/>
                      <a:pt x="53" y="199"/>
                    </a:cubicBezTo>
                    <a:cubicBezTo>
                      <a:pt x="53" y="200"/>
                      <a:pt x="53" y="199"/>
                      <a:pt x="53" y="199"/>
                    </a:cubicBezTo>
                    <a:cubicBezTo>
                      <a:pt x="53" y="199"/>
                      <a:pt x="53" y="200"/>
                      <a:pt x="54" y="200"/>
                    </a:cubicBezTo>
                    <a:cubicBezTo>
                      <a:pt x="54" y="200"/>
                      <a:pt x="54" y="199"/>
                      <a:pt x="54" y="199"/>
                    </a:cubicBezTo>
                    <a:cubicBezTo>
                      <a:pt x="54" y="199"/>
                      <a:pt x="55" y="200"/>
                      <a:pt x="55" y="200"/>
                    </a:cubicBezTo>
                    <a:cubicBezTo>
                      <a:pt x="55" y="200"/>
                      <a:pt x="55" y="200"/>
                      <a:pt x="55" y="200"/>
                    </a:cubicBezTo>
                    <a:cubicBezTo>
                      <a:pt x="56" y="200"/>
                      <a:pt x="56" y="199"/>
                      <a:pt x="56" y="199"/>
                    </a:cubicBezTo>
                    <a:cubicBezTo>
                      <a:pt x="56" y="199"/>
                      <a:pt x="56" y="199"/>
                      <a:pt x="56" y="198"/>
                    </a:cubicBezTo>
                    <a:cubicBezTo>
                      <a:pt x="56" y="198"/>
                      <a:pt x="56" y="198"/>
                      <a:pt x="56" y="198"/>
                    </a:cubicBezTo>
                    <a:cubicBezTo>
                      <a:pt x="55" y="198"/>
                      <a:pt x="55" y="198"/>
                      <a:pt x="55" y="198"/>
                    </a:cubicBezTo>
                    <a:cubicBezTo>
                      <a:pt x="55" y="198"/>
                      <a:pt x="55" y="197"/>
                      <a:pt x="55" y="197"/>
                    </a:cubicBezTo>
                    <a:cubicBezTo>
                      <a:pt x="55" y="197"/>
                      <a:pt x="55" y="196"/>
                      <a:pt x="55" y="196"/>
                    </a:cubicBezTo>
                    <a:cubicBezTo>
                      <a:pt x="56" y="196"/>
                      <a:pt x="56" y="195"/>
                      <a:pt x="56" y="195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7" y="195"/>
                      <a:pt x="57" y="194"/>
                      <a:pt x="58" y="194"/>
                    </a:cubicBezTo>
                    <a:cubicBezTo>
                      <a:pt x="58" y="194"/>
                      <a:pt x="58" y="193"/>
                      <a:pt x="58" y="193"/>
                    </a:cubicBezTo>
                    <a:cubicBezTo>
                      <a:pt x="58" y="193"/>
                      <a:pt x="58" y="193"/>
                      <a:pt x="58" y="193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58" y="192"/>
                      <a:pt x="58" y="191"/>
                      <a:pt x="58" y="191"/>
                    </a:cubicBezTo>
                    <a:cubicBezTo>
                      <a:pt x="58" y="191"/>
                      <a:pt x="58" y="191"/>
                      <a:pt x="58" y="191"/>
                    </a:cubicBezTo>
                    <a:cubicBezTo>
                      <a:pt x="58" y="191"/>
                      <a:pt x="58" y="190"/>
                      <a:pt x="58" y="190"/>
                    </a:cubicBezTo>
                    <a:cubicBezTo>
                      <a:pt x="58" y="190"/>
                      <a:pt x="58" y="189"/>
                      <a:pt x="58" y="189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7" y="187"/>
                      <a:pt x="57" y="187"/>
                      <a:pt x="57" y="187"/>
                    </a:cubicBezTo>
                    <a:cubicBezTo>
                      <a:pt x="57" y="187"/>
                      <a:pt x="58" y="186"/>
                      <a:pt x="58" y="186"/>
                    </a:cubicBezTo>
                    <a:cubicBezTo>
                      <a:pt x="58" y="186"/>
                      <a:pt x="58" y="185"/>
                      <a:pt x="59" y="185"/>
                    </a:cubicBezTo>
                    <a:cubicBezTo>
                      <a:pt x="59" y="185"/>
                      <a:pt x="59" y="184"/>
                      <a:pt x="59" y="184"/>
                    </a:cubicBezTo>
                    <a:cubicBezTo>
                      <a:pt x="60" y="184"/>
                      <a:pt x="60" y="183"/>
                      <a:pt x="60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1" y="181"/>
                      <a:pt x="62" y="181"/>
                      <a:pt x="62" y="181"/>
                    </a:cubicBezTo>
                    <a:cubicBezTo>
                      <a:pt x="63" y="180"/>
                      <a:pt x="64" y="180"/>
                      <a:pt x="64" y="180"/>
                    </a:cubicBezTo>
                    <a:cubicBezTo>
                      <a:pt x="65" y="180"/>
                      <a:pt x="65" y="180"/>
                      <a:pt x="65" y="180"/>
                    </a:cubicBezTo>
                    <a:cubicBezTo>
                      <a:pt x="65" y="179"/>
                      <a:pt x="65" y="179"/>
                      <a:pt x="65" y="179"/>
                    </a:cubicBezTo>
                    <a:cubicBezTo>
                      <a:pt x="65" y="179"/>
                      <a:pt x="64" y="179"/>
                      <a:pt x="64" y="179"/>
                    </a:cubicBezTo>
                    <a:cubicBezTo>
                      <a:pt x="64" y="179"/>
                      <a:pt x="64" y="179"/>
                      <a:pt x="63" y="179"/>
                    </a:cubicBezTo>
                    <a:cubicBezTo>
                      <a:pt x="63" y="179"/>
                      <a:pt x="62" y="179"/>
                      <a:pt x="62" y="179"/>
                    </a:cubicBezTo>
                    <a:cubicBezTo>
                      <a:pt x="62" y="179"/>
                      <a:pt x="62" y="178"/>
                      <a:pt x="62" y="178"/>
                    </a:cubicBezTo>
                    <a:cubicBezTo>
                      <a:pt x="61" y="178"/>
                      <a:pt x="61" y="178"/>
                      <a:pt x="61" y="178"/>
                    </a:cubicBezTo>
                    <a:cubicBezTo>
                      <a:pt x="60" y="178"/>
                      <a:pt x="60" y="178"/>
                      <a:pt x="60" y="177"/>
                    </a:cubicBezTo>
                    <a:cubicBezTo>
                      <a:pt x="60" y="177"/>
                      <a:pt x="60" y="177"/>
                      <a:pt x="60" y="177"/>
                    </a:cubicBezTo>
                    <a:cubicBezTo>
                      <a:pt x="60" y="177"/>
                      <a:pt x="60" y="177"/>
                      <a:pt x="60" y="176"/>
                    </a:cubicBezTo>
                    <a:cubicBezTo>
                      <a:pt x="60" y="176"/>
                      <a:pt x="60" y="176"/>
                      <a:pt x="60" y="176"/>
                    </a:cubicBezTo>
                    <a:cubicBezTo>
                      <a:pt x="61" y="176"/>
                      <a:pt x="61" y="176"/>
                      <a:pt x="61" y="176"/>
                    </a:cubicBezTo>
                    <a:cubicBezTo>
                      <a:pt x="62" y="176"/>
                      <a:pt x="62" y="175"/>
                      <a:pt x="62" y="175"/>
                    </a:cubicBezTo>
                    <a:cubicBezTo>
                      <a:pt x="62" y="175"/>
                      <a:pt x="63" y="175"/>
                      <a:pt x="63" y="175"/>
                    </a:cubicBezTo>
                    <a:cubicBezTo>
                      <a:pt x="63" y="175"/>
                      <a:pt x="64" y="175"/>
                      <a:pt x="64" y="175"/>
                    </a:cubicBezTo>
                    <a:cubicBezTo>
                      <a:pt x="64" y="175"/>
                      <a:pt x="65" y="175"/>
                      <a:pt x="65" y="175"/>
                    </a:cubicBezTo>
                    <a:cubicBezTo>
                      <a:pt x="65" y="175"/>
                      <a:pt x="65" y="176"/>
                      <a:pt x="65" y="176"/>
                    </a:cubicBezTo>
                    <a:cubicBezTo>
                      <a:pt x="65" y="176"/>
                      <a:pt x="66" y="176"/>
                      <a:pt x="66" y="176"/>
                    </a:cubicBezTo>
                    <a:cubicBezTo>
                      <a:pt x="66" y="177"/>
                      <a:pt x="65" y="177"/>
                      <a:pt x="65" y="177"/>
                    </a:cubicBezTo>
                    <a:cubicBezTo>
                      <a:pt x="65" y="177"/>
                      <a:pt x="65" y="177"/>
                      <a:pt x="65" y="177"/>
                    </a:cubicBezTo>
                    <a:cubicBezTo>
                      <a:pt x="66" y="178"/>
                      <a:pt x="65" y="178"/>
                      <a:pt x="65" y="178"/>
                    </a:cubicBezTo>
                    <a:cubicBezTo>
                      <a:pt x="65" y="178"/>
                      <a:pt x="66" y="178"/>
                      <a:pt x="66" y="178"/>
                    </a:cubicBezTo>
                    <a:cubicBezTo>
                      <a:pt x="66" y="178"/>
                      <a:pt x="67" y="178"/>
                      <a:pt x="67" y="178"/>
                    </a:cubicBezTo>
                    <a:cubicBezTo>
                      <a:pt x="67" y="178"/>
                      <a:pt x="68" y="178"/>
                      <a:pt x="68" y="178"/>
                    </a:cubicBezTo>
                    <a:cubicBezTo>
                      <a:pt x="68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8"/>
                    </a:cubicBezTo>
                    <a:cubicBezTo>
                      <a:pt x="69" y="178"/>
                      <a:pt x="69" y="178"/>
                      <a:pt x="69" y="177"/>
                    </a:cubicBezTo>
                    <a:cubicBezTo>
                      <a:pt x="69" y="177"/>
                      <a:pt x="69" y="177"/>
                      <a:pt x="69" y="177"/>
                    </a:cubicBezTo>
                    <a:cubicBezTo>
                      <a:pt x="69" y="177"/>
                      <a:pt x="70" y="176"/>
                      <a:pt x="70" y="176"/>
                    </a:cubicBezTo>
                    <a:cubicBezTo>
                      <a:pt x="70" y="176"/>
                      <a:pt x="70" y="175"/>
                      <a:pt x="70" y="174"/>
                    </a:cubicBezTo>
                    <a:cubicBezTo>
                      <a:pt x="70" y="174"/>
                      <a:pt x="70" y="174"/>
                      <a:pt x="69" y="174"/>
                    </a:cubicBezTo>
                    <a:cubicBezTo>
                      <a:pt x="69" y="173"/>
                      <a:pt x="70" y="173"/>
                      <a:pt x="70" y="173"/>
                    </a:cubicBezTo>
                    <a:cubicBezTo>
                      <a:pt x="70" y="173"/>
                      <a:pt x="70" y="173"/>
                      <a:pt x="70" y="173"/>
                    </a:cubicBezTo>
                    <a:cubicBezTo>
                      <a:pt x="69" y="172"/>
                      <a:pt x="69" y="172"/>
                      <a:pt x="69" y="172"/>
                    </a:cubicBezTo>
                    <a:cubicBezTo>
                      <a:pt x="69" y="172"/>
                      <a:pt x="69" y="171"/>
                      <a:pt x="69" y="171"/>
                    </a:cubicBezTo>
                    <a:cubicBezTo>
                      <a:pt x="68" y="171"/>
                      <a:pt x="68" y="171"/>
                      <a:pt x="67" y="171"/>
                    </a:cubicBezTo>
                    <a:cubicBezTo>
                      <a:pt x="67" y="171"/>
                      <a:pt x="67" y="172"/>
                      <a:pt x="66" y="172"/>
                    </a:cubicBezTo>
                    <a:cubicBezTo>
                      <a:pt x="66" y="172"/>
                      <a:pt x="65" y="172"/>
                      <a:pt x="65" y="172"/>
                    </a:cubicBezTo>
                    <a:cubicBezTo>
                      <a:pt x="65" y="172"/>
                      <a:pt x="65" y="172"/>
                      <a:pt x="65" y="172"/>
                    </a:cubicBezTo>
                    <a:cubicBezTo>
                      <a:pt x="65" y="172"/>
                      <a:pt x="66" y="172"/>
                      <a:pt x="66" y="173"/>
                    </a:cubicBezTo>
                    <a:cubicBezTo>
                      <a:pt x="67" y="173"/>
                      <a:pt x="67" y="173"/>
                      <a:pt x="67" y="173"/>
                    </a:cubicBezTo>
                    <a:cubicBezTo>
                      <a:pt x="67" y="173"/>
                      <a:pt x="67" y="174"/>
                      <a:pt x="67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6" y="174"/>
                      <a:pt x="66" y="174"/>
                    </a:cubicBezTo>
                    <a:cubicBezTo>
                      <a:pt x="66" y="174"/>
                      <a:pt x="65" y="174"/>
                      <a:pt x="65" y="174"/>
                    </a:cubicBezTo>
                    <a:cubicBezTo>
                      <a:pt x="65" y="174"/>
                      <a:pt x="65" y="174"/>
                      <a:pt x="65" y="174"/>
                    </a:cubicBezTo>
                    <a:cubicBezTo>
                      <a:pt x="65" y="174"/>
                      <a:pt x="64" y="174"/>
                      <a:pt x="63" y="174"/>
                    </a:cubicBezTo>
                    <a:cubicBezTo>
                      <a:pt x="63" y="174"/>
                      <a:pt x="64" y="172"/>
                      <a:pt x="64" y="172"/>
                    </a:cubicBezTo>
                    <a:cubicBezTo>
                      <a:pt x="64" y="172"/>
                      <a:pt x="63" y="172"/>
                      <a:pt x="63" y="172"/>
                    </a:cubicBezTo>
                    <a:cubicBezTo>
                      <a:pt x="62" y="172"/>
                      <a:pt x="62" y="172"/>
                      <a:pt x="61" y="172"/>
                    </a:cubicBezTo>
                    <a:cubicBezTo>
                      <a:pt x="61" y="172"/>
                      <a:pt x="60" y="171"/>
                      <a:pt x="60" y="171"/>
                    </a:cubicBezTo>
                    <a:cubicBezTo>
                      <a:pt x="60" y="171"/>
                      <a:pt x="60" y="170"/>
                      <a:pt x="60" y="170"/>
                    </a:cubicBezTo>
                    <a:cubicBezTo>
                      <a:pt x="59" y="170"/>
                      <a:pt x="59" y="170"/>
                      <a:pt x="59" y="170"/>
                    </a:cubicBezTo>
                    <a:cubicBezTo>
                      <a:pt x="59" y="169"/>
                      <a:pt x="60" y="168"/>
                      <a:pt x="60" y="168"/>
                    </a:cubicBezTo>
                    <a:cubicBezTo>
                      <a:pt x="60" y="167"/>
                      <a:pt x="60" y="166"/>
                      <a:pt x="60" y="166"/>
                    </a:cubicBezTo>
                    <a:cubicBezTo>
                      <a:pt x="60" y="165"/>
                      <a:pt x="60" y="165"/>
                      <a:pt x="60" y="165"/>
                    </a:cubicBezTo>
                    <a:cubicBezTo>
                      <a:pt x="59" y="164"/>
                      <a:pt x="59" y="163"/>
                      <a:pt x="59" y="162"/>
                    </a:cubicBezTo>
                    <a:cubicBezTo>
                      <a:pt x="59" y="162"/>
                      <a:pt x="59" y="160"/>
                      <a:pt x="59" y="159"/>
                    </a:cubicBezTo>
                    <a:cubicBezTo>
                      <a:pt x="59" y="159"/>
                      <a:pt x="59" y="159"/>
                      <a:pt x="60" y="159"/>
                    </a:cubicBezTo>
                    <a:cubicBezTo>
                      <a:pt x="60" y="158"/>
                      <a:pt x="61" y="158"/>
                      <a:pt x="61" y="158"/>
                    </a:cubicBezTo>
                    <a:cubicBezTo>
                      <a:pt x="61" y="158"/>
                      <a:pt x="61" y="159"/>
                      <a:pt x="61" y="159"/>
                    </a:cubicBezTo>
                    <a:cubicBezTo>
                      <a:pt x="61" y="159"/>
                      <a:pt x="61" y="159"/>
                      <a:pt x="62" y="159"/>
                    </a:cubicBezTo>
                    <a:cubicBezTo>
                      <a:pt x="62" y="159"/>
                      <a:pt x="63" y="159"/>
                      <a:pt x="64" y="160"/>
                    </a:cubicBezTo>
                    <a:cubicBezTo>
                      <a:pt x="64" y="160"/>
                      <a:pt x="65" y="160"/>
                      <a:pt x="65" y="161"/>
                    </a:cubicBezTo>
                    <a:cubicBezTo>
                      <a:pt x="66" y="161"/>
                      <a:pt x="66" y="161"/>
                      <a:pt x="67" y="161"/>
                    </a:cubicBezTo>
                    <a:cubicBezTo>
                      <a:pt x="67" y="161"/>
                      <a:pt x="68" y="162"/>
                      <a:pt x="69" y="162"/>
                    </a:cubicBezTo>
                    <a:cubicBezTo>
                      <a:pt x="69" y="162"/>
                      <a:pt x="73" y="162"/>
                      <a:pt x="73" y="162"/>
                    </a:cubicBezTo>
                    <a:cubicBezTo>
                      <a:pt x="74" y="162"/>
                      <a:pt x="74" y="162"/>
                      <a:pt x="75" y="161"/>
                    </a:cubicBezTo>
                    <a:cubicBezTo>
                      <a:pt x="75" y="161"/>
                      <a:pt x="75" y="161"/>
                      <a:pt x="75" y="161"/>
                    </a:cubicBezTo>
                    <a:cubicBezTo>
                      <a:pt x="76" y="161"/>
                      <a:pt x="77" y="161"/>
                      <a:pt x="77" y="160"/>
                    </a:cubicBezTo>
                    <a:cubicBezTo>
                      <a:pt x="77" y="160"/>
                      <a:pt x="79" y="160"/>
                      <a:pt x="79" y="160"/>
                    </a:cubicBezTo>
                    <a:cubicBezTo>
                      <a:pt x="79" y="159"/>
                      <a:pt x="79" y="158"/>
                      <a:pt x="79" y="158"/>
                    </a:cubicBezTo>
                    <a:cubicBezTo>
                      <a:pt x="79" y="158"/>
                      <a:pt x="79" y="158"/>
                      <a:pt x="78" y="158"/>
                    </a:cubicBezTo>
                    <a:cubicBezTo>
                      <a:pt x="78" y="158"/>
                      <a:pt x="78" y="158"/>
                      <a:pt x="78" y="157"/>
                    </a:cubicBezTo>
                    <a:cubicBezTo>
                      <a:pt x="78" y="157"/>
                      <a:pt x="78" y="157"/>
                      <a:pt x="79" y="157"/>
                    </a:cubicBezTo>
                    <a:cubicBezTo>
                      <a:pt x="79" y="157"/>
                      <a:pt x="80" y="157"/>
                      <a:pt x="80" y="157"/>
                    </a:cubicBezTo>
                    <a:cubicBezTo>
                      <a:pt x="80" y="157"/>
                      <a:pt x="80" y="157"/>
                      <a:pt x="80" y="156"/>
                    </a:cubicBezTo>
                    <a:cubicBezTo>
                      <a:pt x="80" y="156"/>
                      <a:pt x="79" y="156"/>
                      <a:pt x="79" y="156"/>
                    </a:cubicBezTo>
                    <a:cubicBezTo>
                      <a:pt x="78" y="156"/>
                      <a:pt x="78" y="155"/>
                      <a:pt x="78" y="155"/>
                    </a:cubicBezTo>
                    <a:cubicBezTo>
                      <a:pt x="78" y="155"/>
                      <a:pt x="78" y="154"/>
                      <a:pt x="78" y="154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79" y="154"/>
                      <a:pt x="79" y="154"/>
                      <a:pt x="79" y="153"/>
                    </a:cubicBezTo>
                    <a:cubicBezTo>
                      <a:pt x="79" y="153"/>
                      <a:pt x="79" y="151"/>
                      <a:pt x="79" y="151"/>
                    </a:cubicBezTo>
                    <a:cubicBezTo>
                      <a:pt x="79" y="151"/>
                      <a:pt x="79" y="150"/>
                      <a:pt x="79" y="150"/>
                    </a:cubicBezTo>
                    <a:cubicBezTo>
                      <a:pt x="79" y="150"/>
                      <a:pt x="80" y="150"/>
                      <a:pt x="80" y="150"/>
                    </a:cubicBezTo>
                    <a:cubicBezTo>
                      <a:pt x="80" y="150"/>
                      <a:pt x="80" y="149"/>
                      <a:pt x="80" y="149"/>
                    </a:cubicBezTo>
                    <a:cubicBezTo>
                      <a:pt x="80" y="149"/>
                      <a:pt x="80" y="148"/>
                      <a:pt x="80" y="148"/>
                    </a:cubicBezTo>
                    <a:cubicBezTo>
                      <a:pt x="80" y="148"/>
                      <a:pt x="81" y="147"/>
                      <a:pt x="81" y="147"/>
                    </a:cubicBezTo>
                    <a:cubicBezTo>
                      <a:pt x="81" y="147"/>
                      <a:pt x="81" y="146"/>
                      <a:pt x="81" y="146"/>
                    </a:cubicBezTo>
                    <a:cubicBezTo>
                      <a:pt x="81" y="146"/>
                      <a:pt x="80" y="146"/>
                      <a:pt x="80" y="145"/>
                    </a:cubicBezTo>
                    <a:cubicBezTo>
                      <a:pt x="79" y="145"/>
                      <a:pt x="79" y="145"/>
                      <a:pt x="79" y="144"/>
                    </a:cubicBezTo>
                    <a:cubicBezTo>
                      <a:pt x="79" y="144"/>
                      <a:pt x="79" y="143"/>
                      <a:pt x="79" y="143"/>
                    </a:cubicBezTo>
                    <a:cubicBezTo>
                      <a:pt x="79" y="143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1"/>
                    </a:cubicBezTo>
                    <a:cubicBezTo>
                      <a:pt x="80" y="141"/>
                      <a:pt x="79" y="142"/>
                      <a:pt x="79" y="142"/>
                    </a:cubicBezTo>
                    <a:cubicBezTo>
                      <a:pt x="79" y="142"/>
                      <a:pt x="79" y="141"/>
                      <a:pt x="79" y="141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78" y="141"/>
                      <a:pt x="78" y="141"/>
                      <a:pt x="77" y="141"/>
                    </a:cubicBezTo>
                    <a:cubicBezTo>
                      <a:pt x="77" y="141"/>
                      <a:pt x="77" y="140"/>
                      <a:pt x="77" y="140"/>
                    </a:cubicBezTo>
                    <a:cubicBezTo>
                      <a:pt x="77" y="140"/>
                      <a:pt x="78" y="139"/>
                      <a:pt x="78" y="140"/>
                    </a:cubicBezTo>
                    <a:cubicBezTo>
                      <a:pt x="79" y="140"/>
                      <a:pt x="79" y="140"/>
                      <a:pt x="80" y="141"/>
                    </a:cubicBezTo>
                    <a:cubicBezTo>
                      <a:pt x="81" y="142"/>
                      <a:pt x="81" y="142"/>
                      <a:pt x="82" y="142"/>
                    </a:cubicBezTo>
                    <a:cubicBezTo>
                      <a:pt x="83" y="142"/>
                      <a:pt x="86" y="142"/>
                      <a:pt x="87" y="142"/>
                    </a:cubicBezTo>
                    <a:cubicBezTo>
                      <a:pt x="88" y="142"/>
                      <a:pt x="90" y="142"/>
                      <a:pt x="91" y="142"/>
                    </a:cubicBezTo>
                    <a:cubicBezTo>
                      <a:pt x="91" y="141"/>
                      <a:pt x="94" y="141"/>
                      <a:pt x="95" y="141"/>
                    </a:cubicBezTo>
                    <a:cubicBezTo>
                      <a:pt x="95" y="141"/>
                      <a:pt x="101" y="140"/>
                      <a:pt x="102" y="139"/>
                    </a:cubicBezTo>
                    <a:cubicBezTo>
                      <a:pt x="103" y="139"/>
                      <a:pt x="106" y="138"/>
                      <a:pt x="106" y="138"/>
                    </a:cubicBezTo>
                    <a:cubicBezTo>
                      <a:pt x="107" y="138"/>
                      <a:pt x="111" y="136"/>
                      <a:pt x="111" y="136"/>
                    </a:cubicBezTo>
                    <a:cubicBezTo>
                      <a:pt x="112" y="135"/>
                      <a:pt x="112" y="134"/>
                      <a:pt x="112" y="134"/>
                    </a:cubicBezTo>
                    <a:cubicBezTo>
                      <a:pt x="112" y="134"/>
                      <a:pt x="113" y="133"/>
                      <a:pt x="113" y="132"/>
                    </a:cubicBezTo>
                    <a:cubicBezTo>
                      <a:pt x="113" y="132"/>
                      <a:pt x="113" y="132"/>
                      <a:pt x="113" y="131"/>
                    </a:cubicBezTo>
                    <a:cubicBezTo>
                      <a:pt x="114" y="131"/>
                      <a:pt x="114" y="130"/>
                      <a:pt x="115" y="130"/>
                    </a:cubicBezTo>
                    <a:cubicBezTo>
                      <a:pt x="115" y="130"/>
                      <a:pt x="116" y="129"/>
                      <a:pt x="116" y="128"/>
                    </a:cubicBezTo>
                    <a:cubicBezTo>
                      <a:pt x="116" y="128"/>
                      <a:pt x="116" y="127"/>
                      <a:pt x="116" y="127"/>
                    </a:cubicBezTo>
                    <a:cubicBezTo>
                      <a:pt x="116" y="127"/>
                      <a:pt x="117" y="126"/>
                      <a:pt x="117" y="126"/>
                    </a:cubicBezTo>
                    <a:cubicBezTo>
                      <a:pt x="117" y="125"/>
                      <a:pt x="118" y="125"/>
                      <a:pt x="118" y="125"/>
                    </a:cubicBezTo>
                    <a:cubicBezTo>
                      <a:pt x="118" y="124"/>
                      <a:pt x="119" y="123"/>
                      <a:pt x="119" y="123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19" y="119"/>
                      <a:pt x="117" y="119"/>
                      <a:pt x="116" y="118"/>
                    </a:cubicBezTo>
                    <a:cubicBezTo>
                      <a:pt x="116" y="118"/>
                      <a:pt x="115" y="118"/>
                      <a:pt x="115" y="117"/>
                    </a:cubicBezTo>
                    <a:cubicBezTo>
                      <a:pt x="115" y="117"/>
                      <a:pt x="114" y="116"/>
                      <a:pt x="114" y="116"/>
                    </a:cubicBezTo>
                    <a:cubicBezTo>
                      <a:pt x="114" y="116"/>
                      <a:pt x="114" y="115"/>
                      <a:pt x="114" y="114"/>
                    </a:cubicBezTo>
                    <a:cubicBezTo>
                      <a:pt x="114" y="113"/>
                      <a:pt x="114" y="113"/>
                      <a:pt x="115" y="112"/>
                    </a:cubicBezTo>
                    <a:cubicBezTo>
                      <a:pt x="115" y="112"/>
                      <a:pt x="115" y="111"/>
                      <a:pt x="115" y="111"/>
                    </a:cubicBezTo>
                    <a:cubicBezTo>
                      <a:pt x="115" y="111"/>
                      <a:pt x="115" y="110"/>
                      <a:pt x="115" y="109"/>
                    </a:cubicBezTo>
                    <a:cubicBezTo>
                      <a:pt x="115" y="109"/>
                      <a:pt x="114" y="108"/>
                      <a:pt x="114" y="108"/>
                    </a:cubicBezTo>
                    <a:cubicBezTo>
                      <a:pt x="113" y="107"/>
                      <a:pt x="112" y="107"/>
                      <a:pt x="111" y="107"/>
                    </a:cubicBezTo>
                    <a:cubicBezTo>
                      <a:pt x="111" y="106"/>
                      <a:pt x="109" y="106"/>
                      <a:pt x="109" y="105"/>
                    </a:cubicBezTo>
                    <a:cubicBezTo>
                      <a:pt x="109" y="105"/>
                      <a:pt x="107" y="104"/>
                      <a:pt x="107" y="104"/>
                    </a:cubicBezTo>
                    <a:cubicBezTo>
                      <a:pt x="107" y="104"/>
                      <a:pt x="106" y="103"/>
                      <a:pt x="106" y="102"/>
                    </a:cubicBezTo>
                    <a:cubicBezTo>
                      <a:pt x="106" y="102"/>
                      <a:pt x="106" y="101"/>
                      <a:pt x="106" y="101"/>
                    </a:cubicBezTo>
                    <a:cubicBezTo>
                      <a:pt x="106" y="101"/>
                      <a:pt x="107" y="100"/>
                      <a:pt x="107" y="100"/>
                    </a:cubicBezTo>
                    <a:cubicBezTo>
                      <a:pt x="107" y="100"/>
                      <a:pt x="107" y="99"/>
                      <a:pt x="107" y="99"/>
                    </a:cubicBezTo>
                    <a:cubicBezTo>
                      <a:pt x="107" y="98"/>
                      <a:pt x="107" y="98"/>
                      <a:pt x="107" y="98"/>
                    </a:cubicBezTo>
                    <a:cubicBezTo>
                      <a:pt x="107" y="98"/>
                      <a:pt x="106" y="97"/>
                      <a:pt x="106" y="96"/>
                    </a:cubicBezTo>
                    <a:cubicBezTo>
                      <a:pt x="106" y="96"/>
                      <a:pt x="106" y="96"/>
                      <a:pt x="106" y="95"/>
                    </a:cubicBezTo>
                    <a:cubicBezTo>
                      <a:pt x="106" y="95"/>
                      <a:pt x="106" y="94"/>
                      <a:pt x="106" y="94"/>
                    </a:cubicBezTo>
                    <a:cubicBezTo>
                      <a:pt x="106" y="94"/>
                      <a:pt x="106" y="93"/>
                      <a:pt x="106" y="92"/>
                    </a:cubicBezTo>
                    <a:cubicBezTo>
                      <a:pt x="106" y="92"/>
                      <a:pt x="106" y="91"/>
                      <a:pt x="106" y="91"/>
                    </a:cubicBezTo>
                    <a:cubicBezTo>
                      <a:pt x="107" y="91"/>
                      <a:pt x="107" y="91"/>
                      <a:pt x="107" y="91"/>
                    </a:cubicBezTo>
                    <a:cubicBezTo>
                      <a:pt x="107" y="91"/>
                      <a:pt x="108" y="91"/>
                      <a:pt x="108" y="90"/>
                    </a:cubicBezTo>
                    <a:cubicBezTo>
                      <a:pt x="108" y="90"/>
                      <a:pt x="108" y="90"/>
                      <a:pt x="108" y="89"/>
                    </a:cubicBezTo>
                    <a:cubicBezTo>
                      <a:pt x="108" y="89"/>
                      <a:pt x="108" y="89"/>
                      <a:pt x="108" y="89"/>
                    </a:cubicBezTo>
                    <a:cubicBezTo>
                      <a:pt x="108" y="88"/>
                      <a:pt x="108" y="88"/>
                      <a:pt x="108" y="88"/>
                    </a:cubicBezTo>
                    <a:cubicBezTo>
                      <a:pt x="108" y="88"/>
                      <a:pt x="108" y="87"/>
                      <a:pt x="108" y="87"/>
                    </a:cubicBezTo>
                    <a:cubicBezTo>
                      <a:pt x="108" y="87"/>
                      <a:pt x="108" y="86"/>
                      <a:pt x="108" y="86"/>
                    </a:cubicBezTo>
                    <a:cubicBezTo>
                      <a:pt x="108" y="86"/>
                      <a:pt x="108" y="85"/>
                      <a:pt x="108" y="85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3"/>
                      <a:pt x="108" y="83"/>
                      <a:pt x="108" y="83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8" y="82"/>
                      <a:pt x="108" y="82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8" y="80"/>
                      <a:pt x="109" y="80"/>
                      <a:pt x="109" y="80"/>
                    </a:cubicBezTo>
                    <a:cubicBezTo>
                      <a:pt x="109" y="80"/>
                      <a:pt x="109" y="80"/>
                      <a:pt x="109" y="79"/>
                    </a:cubicBezTo>
                    <a:cubicBezTo>
                      <a:pt x="109" y="79"/>
                      <a:pt x="109" y="79"/>
                      <a:pt x="109" y="78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09" y="78"/>
                      <a:pt x="109" y="77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9" y="77"/>
                      <a:pt x="109" y="76"/>
                      <a:pt x="109" y="76"/>
                    </a:cubicBezTo>
                    <a:cubicBezTo>
                      <a:pt x="109" y="76"/>
                      <a:pt x="110" y="76"/>
                      <a:pt x="110" y="76"/>
                    </a:cubicBezTo>
                    <a:cubicBezTo>
                      <a:pt x="110" y="75"/>
                      <a:pt x="110" y="75"/>
                      <a:pt x="110" y="75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11" y="72"/>
                      <a:pt x="111" y="72"/>
                      <a:pt x="111" y="72"/>
                    </a:cubicBezTo>
                    <a:cubicBezTo>
                      <a:pt x="111" y="72"/>
                      <a:pt x="110" y="72"/>
                      <a:pt x="110" y="72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0" y="70"/>
                      <a:pt x="110" y="70"/>
                      <a:pt x="110" y="70"/>
                    </a:cubicBezTo>
                    <a:cubicBezTo>
                      <a:pt x="110" y="70"/>
                      <a:pt x="110" y="69"/>
                      <a:pt x="110" y="69"/>
                    </a:cubicBezTo>
                    <a:cubicBezTo>
                      <a:pt x="110" y="69"/>
                      <a:pt x="112" y="68"/>
                      <a:pt x="112" y="68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7"/>
                      <a:pt x="113" y="66"/>
                      <a:pt x="113" y="66"/>
                    </a:cubicBezTo>
                    <a:cubicBezTo>
                      <a:pt x="113" y="66"/>
                      <a:pt x="113" y="65"/>
                      <a:pt x="113" y="65"/>
                    </a:cubicBezTo>
                    <a:cubicBezTo>
                      <a:pt x="113" y="65"/>
                      <a:pt x="114" y="65"/>
                      <a:pt x="114" y="65"/>
                    </a:cubicBezTo>
                    <a:cubicBezTo>
                      <a:pt x="114" y="65"/>
                      <a:pt x="114" y="64"/>
                      <a:pt x="114" y="64"/>
                    </a:cubicBezTo>
                    <a:cubicBezTo>
                      <a:pt x="114" y="63"/>
                      <a:pt x="115" y="63"/>
                      <a:pt x="115" y="63"/>
                    </a:cubicBezTo>
                    <a:cubicBezTo>
                      <a:pt x="115" y="63"/>
                      <a:pt x="115" y="63"/>
                      <a:pt x="116" y="63"/>
                    </a:cubicBezTo>
                    <a:cubicBezTo>
                      <a:pt x="116" y="62"/>
                      <a:pt x="116" y="62"/>
                      <a:pt x="117" y="62"/>
                    </a:cubicBezTo>
                    <a:cubicBezTo>
                      <a:pt x="117" y="61"/>
                      <a:pt x="118" y="60"/>
                      <a:pt x="118" y="60"/>
                    </a:cubicBezTo>
                    <a:cubicBezTo>
                      <a:pt x="118" y="60"/>
                      <a:pt x="118" y="59"/>
                      <a:pt x="119" y="59"/>
                    </a:cubicBezTo>
                    <a:cubicBezTo>
                      <a:pt x="119" y="58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7"/>
                      <a:pt x="120" y="57"/>
                    </a:cubicBezTo>
                    <a:cubicBezTo>
                      <a:pt x="120" y="57"/>
                      <a:pt x="121" y="56"/>
                      <a:pt x="121" y="56"/>
                    </a:cubicBezTo>
                    <a:cubicBezTo>
                      <a:pt x="121" y="56"/>
                      <a:pt x="122" y="55"/>
                      <a:pt x="122" y="55"/>
                    </a:cubicBezTo>
                    <a:cubicBezTo>
                      <a:pt x="122" y="55"/>
                      <a:pt x="123" y="54"/>
                      <a:pt x="123" y="54"/>
                    </a:cubicBezTo>
                    <a:cubicBezTo>
                      <a:pt x="123" y="54"/>
                      <a:pt x="123" y="53"/>
                      <a:pt x="124" y="53"/>
                    </a:cubicBezTo>
                    <a:cubicBezTo>
                      <a:pt x="124" y="53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5" y="52"/>
                      <a:pt x="125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6" y="52"/>
                      <a:pt x="126" y="51"/>
                      <a:pt x="126" y="51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0"/>
                      <a:pt x="125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6" y="50"/>
                      <a:pt x="127" y="50"/>
                      <a:pt x="127" y="50"/>
                    </a:cubicBezTo>
                    <a:cubicBezTo>
                      <a:pt x="127" y="50"/>
                      <a:pt x="128" y="49"/>
                      <a:pt x="128" y="49"/>
                    </a:cubicBezTo>
                    <a:cubicBezTo>
                      <a:pt x="128" y="48"/>
                      <a:pt x="129" y="48"/>
                      <a:pt x="129" y="48"/>
                    </a:cubicBezTo>
                    <a:cubicBezTo>
                      <a:pt x="129" y="48"/>
                      <a:pt x="130" y="48"/>
                      <a:pt x="130" y="48"/>
                    </a:cubicBezTo>
                    <a:cubicBezTo>
                      <a:pt x="130" y="48"/>
                      <a:pt x="130" y="47"/>
                      <a:pt x="130" y="47"/>
                    </a:cubicBezTo>
                    <a:cubicBezTo>
                      <a:pt x="130" y="47"/>
                      <a:pt x="131" y="47"/>
                      <a:pt x="131" y="47"/>
                    </a:cubicBezTo>
                    <a:cubicBezTo>
                      <a:pt x="131" y="47"/>
                      <a:pt x="131" y="46"/>
                      <a:pt x="131" y="46"/>
                    </a:cubicBezTo>
                    <a:cubicBezTo>
                      <a:pt x="131" y="46"/>
                      <a:pt x="131" y="45"/>
                      <a:pt x="131" y="45"/>
                    </a:cubicBezTo>
                    <a:cubicBezTo>
                      <a:pt x="131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3" y="45"/>
                      <a:pt x="133" y="44"/>
                      <a:pt x="133" y="44"/>
                    </a:cubicBezTo>
                    <a:cubicBezTo>
                      <a:pt x="133" y="44"/>
                      <a:pt x="134" y="45"/>
                      <a:pt x="134" y="45"/>
                    </a:cubicBezTo>
                    <a:cubicBezTo>
                      <a:pt x="134" y="45"/>
                      <a:pt x="134" y="44"/>
                      <a:pt x="134" y="44"/>
                    </a:cubicBezTo>
                    <a:cubicBezTo>
                      <a:pt x="134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6" y="44"/>
                    </a:cubicBezTo>
                    <a:cubicBezTo>
                      <a:pt x="136" y="44"/>
                      <a:pt x="136" y="43"/>
                      <a:pt x="136" y="43"/>
                    </a:cubicBezTo>
                    <a:cubicBezTo>
                      <a:pt x="136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2"/>
                      <a:pt x="137" y="42"/>
                    </a:cubicBezTo>
                    <a:cubicBezTo>
                      <a:pt x="137" y="42"/>
                      <a:pt x="138" y="42"/>
                      <a:pt x="139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9" y="42"/>
                      <a:pt x="139" y="41"/>
                      <a:pt x="139" y="41"/>
                    </a:cubicBezTo>
                    <a:cubicBezTo>
                      <a:pt x="139" y="41"/>
                      <a:pt x="140" y="41"/>
                      <a:pt x="140" y="41"/>
                    </a:cubicBezTo>
                    <a:cubicBezTo>
                      <a:pt x="140" y="41"/>
                      <a:pt x="140" y="40"/>
                      <a:pt x="140" y="40"/>
                    </a:cubicBezTo>
                    <a:cubicBezTo>
                      <a:pt x="140" y="40"/>
                      <a:pt x="139" y="39"/>
                      <a:pt x="139" y="39"/>
                    </a:cubicBezTo>
                    <a:cubicBezTo>
                      <a:pt x="139" y="39"/>
                      <a:pt x="139" y="39"/>
                      <a:pt x="139" y="39"/>
                    </a:cubicBezTo>
                    <a:cubicBezTo>
                      <a:pt x="139" y="39"/>
                      <a:pt x="139" y="38"/>
                      <a:pt x="139" y="38"/>
                    </a:cubicBezTo>
                    <a:cubicBezTo>
                      <a:pt x="139" y="38"/>
                      <a:pt x="139" y="37"/>
                      <a:pt x="139" y="3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0" name="Freeform 694">
                <a:extLst>
                  <a:ext uri="{FF2B5EF4-FFF2-40B4-BE49-F238E27FC236}">
                    <a16:creationId xmlns="" xmlns:a16="http://schemas.microsoft.com/office/drawing/2014/main" id="{8B054E22-D45A-884C-AF50-9C2737BC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201" y="4500563"/>
                <a:ext cx="357187" cy="492125"/>
              </a:xfrm>
              <a:custGeom>
                <a:avLst/>
                <a:gdLst>
                  <a:gd name="T0" fmla="*/ 83 w 86"/>
                  <a:gd name="T1" fmla="*/ 73 h 118"/>
                  <a:gd name="T2" fmla="*/ 79 w 86"/>
                  <a:gd name="T3" fmla="*/ 68 h 118"/>
                  <a:gd name="T4" fmla="*/ 80 w 86"/>
                  <a:gd name="T5" fmla="*/ 60 h 118"/>
                  <a:gd name="T6" fmla="*/ 79 w 86"/>
                  <a:gd name="T7" fmla="*/ 52 h 118"/>
                  <a:gd name="T8" fmla="*/ 82 w 86"/>
                  <a:gd name="T9" fmla="*/ 45 h 118"/>
                  <a:gd name="T10" fmla="*/ 75 w 86"/>
                  <a:gd name="T11" fmla="*/ 45 h 118"/>
                  <a:gd name="T12" fmla="*/ 68 w 86"/>
                  <a:gd name="T13" fmla="*/ 45 h 118"/>
                  <a:gd name="T14" fmla="*/ 57 w 86"/>
                  <a:gd name="T15" fmla="*/ 39 h 118"/>
                  <a:gd name="T16" fmla="*/ 49 w 86"/>
                  <a:gd name="T17" fmla="*/ 38 h 118"/>
                  <a:gd name="T18" fmla="*/ 47 w 86"/>
                  <a:gd name="T19" fmla="*/ 30 h 118"/>
                  <a:gd name="T20" fmla="*/ 41 w 86"/>
                  <a:gd name="T21" fmla="*/ 23 h 118"/>
                  <a:gd name="T22" fmla="*/ 43 w 86"/>
                  <a:gd name="T23" fmla="*/ 14 h 118"/>
                  <a:gd name="T24" fmla="*/ 55 w 86"/>
                  <a:gd name="T25" fmla="*/ 3 h 118"/>
                  <a:gd name="T26" fmla="*/ 50 w 86"/>
                  <a:gd name="T27" fmla="*/ 1 h 118"/>
                  <a:gd name="T28" fmla="*/ 44 w 86"/>
                  <a:gd name="T29" fmla="*/ 5 h 118"/>
                  <a:gd name="T30" fmla="*/ 34 w 86"/>
                  <a:gd name="T31" fmla="*/ 9 h 118"/>
                  <a:gd name="T32" fmla="*/ 28 w 86"/>
                  <a:gd name="T33" fmla="*/ 10 h 118"/>
                  <a:gd name="T34" fmla="*/ 25 w 86"/>
                  <a:gd name="T35" fmla="*/ 17 h 118"/>
                  <a:gd name="T36" fmla="*/ 22 w 86"/>
                  <a:gd name="T37" fmla="*/ 21 h 118"/>
                  <a:gd name="T38" fmla="*/ 16 w 86"/>
                  <a:gd name="T39" fmla="*/ 27 h 118"/>
                  <a:gd name="T40" fmla="*/ 16 w 86"/>
                  <a:gd name="T41" fmla="*/ 31 h 118"/>
                  <a:gd name="T42" fmla="*/ 13 w 86"/>
                  <a:gd name="T43" fmla="*/ 29 h 118"/>
                  <a:gd name="T44" fmla="*/ 11 w 86"/>
                  <a:gd name="T45" fmla="*/ 33 h 118"/>
                  <a:gd name="T46" fmla="*/ 8 w 86"/>
                  <a:gd name="T47" fmla="*/ 37 h 118"/>
                  <a:gd name="T48" fmla="*/ 11 w 86"/>
                  <a:gd name="T49" fmla="*/ 41 h 118"/>
                  <a:gd name="T50" fmla="*/ 13 w 86"/>
                  <a:gd name="T51" fmla="*/ 47 h 118"/>
                  <a:gd name="T52" fmla="*/ 12 w 86"/>
                  <a:gd name="T53" fmla="*/ 53 h 118"/>
                  <a:gd name="T54" fmla="*/ 12 w 86"/>
                  <a:gd name="T55" fmla="*/ 61 h 118"/>
                  <a:gd name="T56" fmla="*/ 11 w 86"/>
                  <a:gd name="T57" fmla="*/ 65 h 118"/>
                  <a:gd name="T58" fmla="*/ 6 w 86"/>
                  <a:gd name="T59" fmla="*/ 69 h 118"/>
                  <a:gd name="T60" fmla="*/ 4 w 86"/>
                  <a:gd name="T61" fmla="*/ 76 h 118"/>
                  <a:gd name="T62" fmla="*/ 3 w 86"/>
                  <a:gd name="T63" fmla="*/ 79 h 118"/>
                  <a:gd name="T64" fmla="*/ 9 w 86"/>
                  <a:gd name="T65" fmla="*/ 82 h 118"/>
                  <a:gd name="T66" fmla="*/ 16 w 86"/>
                  <a:gd name="T67" fmla="*/ 86 h 118"/>
                  <a:gd name="T68" fmla="*/ 23 w 86"/>
                  <a:gd name="T69" fmla="*/ 88 h 118"/>
                  <a:gd name="T70" fmla="*/ 29 w 86"/>
                  <a:gd name="T71" fmla="*/ 89 h 118"/>
                  <a:gd name="T72" fmla="*/ 33 w 86"/>
                  <a:gd name="T73" fmla="*/ 94 h 118"/>
                  <a:gd name="T74" fmla="*/ 35 w 86"/>
                  <a:gd name="T75" fmla="*/ 95 h 118"/>
                  <a:gd name="T76" fmla="*/ 38 w 86"/>
                  <a:gd name="T77" fmla="*/ 98 h 118"/>
                  <a:gd name="T78" fmla="*/ 41 w 86"/>
                  <a:gd name="T79" fmla="*/ 101 h 118"/>
                  <a:gd name="T80" fmla="*/ 42 w 86"/>
                  <a:gd name="T81" fmla="*/ 105 h 118"/>
                  <a:gd name="T82" fmla="*/ 45 w 86"/>
                  <a:gd name="T83" fmla="*/ 104 h 118"/>
                  <a:gd name="T84" fmla="*/ 49 w 86"/>
                  <a:gd name="T85" fmla="*/ 104 h 118"/>
                  <a:gd name="T86" fmla="*/ 53 w 86"/>
                  <a:gd name="T87" fmla="*/ 104 h 118"/>
                  <a:gd name="T88" fmla="*/ 55 w 86"/>
                  <a:gd name="T89" fmla="*/ 105 h 118"/>
                  <a:gd name="T90" fmla="*/ 59 w 86"/>
                  <a:gd name="T91" fmla="*/ 105 h 118"/>
                  <a:gd name="T92" fmla="*/ 62 w 86"/>
                  <a:gd name="T93" fmla="*/ 106 h 118"/>
                  <a:gd name="T94" fmla="*/ 61 w 86"/>
                  <a:gd name="T95" fmla="*/ 115 h 118"/>
                  <a:gd name="T96" fmla="*/ 66 w 86"/>
                  <a:gd name="T97" fmla="*/ 93 h 118"/>
                  <a:gd name="T98" fmla="*/ 63 w 86"/>
                  <a:gd name="T99" fmla="*/ 89 h 118"/>
                  <a:gd name="T100" fmla="*/ 68 w 86"/>
                  <a:gd name="T101" fmla="*/ 84 h 118"/>
                  <a:gd name="T102" fmla="*/ 69 w 86"/>
                  <a:gd name="T103" fmla="*/ 81 h 118"/>
                  <a:gd name="T104" fmla="*/ 65 w 86"/>
                  <a:gd name="T105" fmla="*/ 76 h 118"/>
                  <a:gd name="T106" fmla="*/ 76 w 86"/>
                  <a:gd name="T107" fmla="*/ 75 h 118"/>
                  <a:gd name="T108" fmla="*/ 79 w 86"/>
                  <a:gd name="T109" fmla="*/ 74 h 118"/>
                  <a:gd name="T110" fmla="*/ 82 w 86"/>
                  <a:gd name="T111" fmla="*/ 74 h 118"/>
                  <a:gd name="T112" fmla="*/ 84 w 86"/>
                  <a:gd name="T113" fmla="*/ 8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118">
                    <a:moveTo>
                      <a:pt x="86" y="78"/>
                    </a:moveTo>
                    <a:cubicBezTo>
                      <a:pt x="86" y="78"/>
                      <a:pt x="86" y="78"/>
                      <a:pt x="86" y="78"/>
                    </a:cubicBezTo>
                    <a:cubicBezTo>
                      <a:pt x="85" y="77"/>
                      <a:pt x="85" y="76"/>
                      <a:pt x="85" y="76"/>
                    </a:cubicBezTo>
                    <a:cubicBezTo>
                      <a:pt x="85" y="76"/>
                      <a:pt x="84" y="75"/>
                      <a:pt x="84" y="75"/>
                    </a:cubicBezTo>
                    <a:cubicBezTo>
                      <a:pt x="84" y="75"/>
                      <a:pt x="84" y="74"/>
                      <a:pt x="84" y="74"/>
                    </a:cubicBezTo>
                    <a:cubicBezTo>
                      <a:pt x="84" y="74"/>
                      <a:pt x="84" y="73"/>
                      <a:pt x="84" y="73"/>
                    </a:cubicBezTo>
                    <a:cubicBezTo>
                      <a:pt x="84" y="73"/>
                      <a:pt x="84" y="73"/>
                      <a:pt x="83" y="73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3" y="71"/>
                      <a:pt x="83" y="71"/>
                      <a:pt x="83" y="71"/>
                    </a:cubicBezTo>
                    <a:cubicBezTo>
                      <a:pt x="83" y="71"/>
                      <a:pt x="82" y="70"/>
                      <a:pt x="82" y="69"/>
                    </a:cubicBezTo>
                    <a:cubicBezTo>
                      <a:pt x="82" y="69"/>
                      <a:pt x="81" y="69"/>
                      <a:pt x="81" y="69"/>
                    </a:cubicBezTo>
                    <a:cubicBezTo>
                      <a:pt x="81" y="69"/>
                      <a:pt x="80" y="68"/>
                      <a:pt x="80" y="68"/>
                    </a:cubicBezTo>
                    <a:cubicBezTo>
                      <a:pt x="80" y="68"/>
                      <a:pt x="79" y="68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65"/>
                      <a:pt x="83" y="64"/>
                      <a:pt x="83" y="64"/>
                    </a:cubicBezTo>
                    <a:cubicBezTo>
                      <a:pt x="83" y="64"/>
                      <a:pt x="82" y="63"/>
                      <a:pt x="82" y="63"/>
                    </a:cubicBezTo>
                    <a:cubicBezTo>
                      <a:pt x="82" y="63"/>
                      <a:pt x="81" y="61"/>
                      <a:pt x="81" y="61"/>
                    </a:cubicBezTo>
                    <a:cubicBezTo>
                      <a:pt x="80" y="61"/>
                      <a:pt x="80" y="61"/>
                      <a:pt x="80" y="61"/>
                    </a:cubicBezTo>
                    <a:cubicBezTo>
                      <a:pt x="80" y="61"/>
                      <a:pt x="80" y="60"/>
                      <a:pt x="80" y="60"/>
                    </a:cubicBezTo>
                    <a:cubicBezTo>
                      <a:pt x="80" y="60"/>
                      <a:pt x="79" y="58"/>
                      <a:pt x="79" y="58"/>
                    </a:cubicBezTo>
                    <a:cubicBezTo>
                      <a:pt x="79" y="57"/>
                      <a:pt x="79" y="57"/>
                      <a:pt x="79" y="57"/>
                    </a:cubicBezTo>
                    <a:cubicBezTo>
                      <a:pt x="79" y="57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0"/>
                      <a:pt x="79" y="50"/>
                      <a:pt x="80" y="50"/>
                    </a:cubicBezTo>
                    <a:cubicBezTo>
                      <a:pt x="80" y="50"/>
                      <a:pt x="80" y="49"/>
                      <a:pt x="80" y="49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1" y="44"/>
                      <a:pt x="80" y="44"/>
                      <a:pt x="80" y="44"/>
                    </a:cubicBezTo>
                    <a:cubicBezTo>
                      <a:pt x="80" y="44"/>
                      <a:pt x="80" y="44"/>
                      <a:pt x="80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9" y="43"/>
                      <a:pt x="78" y="44"/>
                      <a:pt x="78" y="44"/>
                    </a:cubicBezTo>
                    <a:cubicBezTo>
                      <a:pt x="77" y="44"/>
                      <a:pt x="75" y="45"/>
                      <a:pt x="75" y="45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2" y="38"/>
                      <a:pt x="51" y="38"/>
                      <a:pt x="51" y="38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7"/>
                      <a:pt x="48" y="36"/>
                      <a:pt x="48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35"/>
                      <a:pt x="46" y="35"/>
                    </a:cubicBezTo>
                    <a:cubicBezTo>
                      <a:pt x="46" y="34"/>
                      <a:pt x="46" y="32"/>
                      <a:pt x="46" y="32"/>
                    </a:cubicBezTo>
                    <a:cubicBezTo>
                      <a:pt x="46" y="32"/>
                      <a:pt x="47" y="31"/>
                      <a:pt x="47" y="31"/>
                    </a:cubicBezTo>
                    <a:cubicBezTo>
                      <a:pt x="47" y="31"/>
                      <a:pt x="47" y="30"/>
                      <a:pt x="47" y="30"/>
                    </a:cubicBezTo>
                    <a:cubicBezTo>
                      <a:pt x="47" y="30"/>
                      <a:pt x="47" y="29"/>
                      <a:pt x="46" y="29"/>
                    </a:cubicBezTo>
                    <a:cubicBezTo>
                      <a:pt x="46" y="29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5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3" y="18"/>
                      <a:pt x="42" y="18"/>
                      <a:pt x="42" y="17"/>
                    </a:cubicBezTo>
                    <a:cubicBezTo>
                      <a:pt x="42" y="17"/>
                      <a:pt x="43" y="17"/>
                      <a:pt x="43" y="16"/>
                    </a:cubicBezTo>
                    <a:cubicBezTo>
                      <a:pt x="43" y="16"/>
                      <a:pt x="43" y="15"/>
                      <a:pt x="43" y="15"/>
                    </a:cubicBezTo>
                    <a:cubicBezTo>
                      <a:pt x="43" y="15"/>
                      <a:pt x="43" y="14"/>
                      <a:pt x="43" y="14"/>
                    </a:cubicBezTo>
                    <a:cubicBezTo>
                      <a:pt x="43" y="14"/>
                      <a:pt x="46" y="9"/>
                      <a:pt x="46" y="9"/>
                    </a:cubicBezTo>
                    <a:cubicBezTo>
                      <a:pt x="46" y="9"/>
                      <a:pt x="47" y="9"/>
                      <a:pt x="47" y="9"/>
                    </a:cubicBezTo>
                    <a:cubicBezTo>
                      <a:pt x="48" y="9"/>
                      <a:pt x="48" y="8"/>
                      <a:pt x="48" y="8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5" y="4"/>
                      <a:pt x="55" y="3"/>
                    </a:cubicBezTo>
                    <a:cubicBezTo>
                      <a:pt x="55" y="3"/>
                      <a:pt x="56" y="3"/>
                      <a:pt x="56" y="3"/>
                    </a:cubicBezTo>
                    <a:cubicBezTo>
                      <a:pt x="56" y="2"/>
                      <a:pt x="56" y="2"/>
                      <a:pt x="55" y="1"/>
                    </a:cubicBezTo>
                    <a:cubicBezTo>
                      <a:pt x="55" y="1"/>
                      <a:pt x="54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2" y="0"/>
                      <a:pt x="52" y="0"/>
                      <a:pt x="51" y="0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3"/>
                      <a:pt x="48" y="4"/>
                      <a:pt x="47" y="4"/>
                    </a:cubicBezTo>
                    <a:cubicBezTo>
                      <a:pt x="47" y="4"/>
                      <a:pt x="47" y="5"/>
                      <a:pt x="46" y="5"/>
                    </a:cubicBezTo>
                    <a:cubicBezTo>
                      <a:pt x="45" y="5"/>
                      <a:pt x="44" y="5"/>
                      <a:pt x="44" y="5"/>
                    </a:cubicBezTo>
                    <a:cubicBezTo>
                      <a:pt x="44" y="5"/>
                      <a:pt x="43" y="6"/>
                      <a:pt x="43" y="6"/>
                    </a:cubicBezTo>
                    <a:cubicBezTo>
                      <a:pt x="43" y="7"/>
                      <a:pt x="42" y="7"/>
                      <a:pt x="41" y="8"/>
                    </a:cubicBezTo>
                    <a:cubicBezTo>
                      <a:pt x="41" y="8"/>
                      <a:pt x="40" y="8"/>
                      <a:pt x="39" y="8"/>
                    </a:cubicBezTo>
                    <a:cubicBezTo>
                      <a:pt x="39" y="8"/>
                      <a:pt x="38" y="8"/>
                      <a:pt x="37" y="8"/>
                    </a:cubicBezTo>
                    <a:cubicBezTo>
                      <a:pt x="37" y="8"/>
                      <a:pt x="36" y="8"/>
                      <a:pt x="36" y="8"/>
                    </a:cubicBezTo>
                    <a:cubicBezTo>
                      <a:pt x="35" y="8"/>
                      <a:pt x="35" y="8"/>
                      <a:pt x="34" y="8"/>
                    </a:cubicBezTo>
                    <a:cubicBezTo>
                      <a:pt x="34" y="8"/>
                      <a:pt x="34" y="9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3" y="11"/>
                    </a:cubicBezTo>
                    <a:cubicBezTo>
                      <a:pt x="33" y="12"/>
                      <a:pt x="32" y="12"/>
                      <a:pt x="32" y="12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0" y="9"/>
                      <a:pt x="30" y="9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7" y="11"/>
                      <a:pt x="27" y="11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6"/>
                      <a:pt x="25" y="17"/>
                    </a:cubicBezTo>
                    <a:cubicBezTo>
                      <a:pt x="25" y="17"/>
                      <a:pt x="25" y="17"/>
                      <a:pt x="24" y="18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2" y="21"/>
                      <a:pt x="22" y="21"/>
                    </a:cubicBezTo>
                    <a:cubicBezTo>
                      <a:pt x="22" y="21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5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5" y="27"/>
                      <a:pt x="15" y="27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6" y="29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1"/>
                      <a:pt x="16" y="31"/>
                    </a:cubicBezTo>
                    <a:cubicBezTo>
                      <a:pt x="16" y="31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1"/>
                      <a:pt x="15" y="31"/>
                    </a:cubicBezTo>
                    <a:cubicBezTo>
                      <a:pt x="16" y="31"/>
                      <a:pt x="16" y="31"/>
                      <a:pt x="15" y="31"/>
                    </a:cubicBezTo>
                    <a:cubicBezTo>
                      <a:pt x="15" y="31"/>
                      <a:pt x="14" y="30"/>
                      <a:pt x="14" y="30"/>
                    </a:cubicBezTo>
                    <a:cubicBezTo>
                      <a:pt x="14" y="30"/>
                      <a:pt x="14" y="29"/>
                      <a:pt x="13" y="29"/>
                    </a:cubicBezTo>
                    <a:cubicBezTo>
                      <a:pt x="13" y="28"/>
                      <a:pt x="13" y="28"/>
                      <a:pt x="12" y="28"/>
                    </a:cubicBezTo>
                    <a:cubicBezTo>
                      <a:pt x="12" y="28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2" y="29"/>
                      <a:pt x="12" y="31"/>
                      <a:pt x="13" y="32"/>
                    </a:cubicBezTo>
                    <a:cubicBezTo>
                      <a:pt x="13" y="32"/>
                      <a:pt x="12" y="32"/>
                      <a:pt x="12" y="32"/>
                    </a:cubicBezTo>
                    <a:cubicBezTo>
                      <a:pt x="11" y="32"/>
                      <a:pt x="11" y="32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4"/>
                      <a:pt x="10" y="34"/>
                      <a:pt x="10" y="35"/>
                    </a:cubicBezTo>
                    <a:cubicBezTo>
                      <a:pt x="10" y="34"/>
                      <a:pt x="9" y="34"/>
                      <a:pt x="9" y="34"/>
                    </a:cubicBezTo>
                    <a:cubicBezTo>
                      <a:pt x="9" y="34"/>
                      <a:pt x="9" y="35"/>
                      <a:pt x="9" y="36"/>
                    </a:cubicBezTo>
                    <a:cubicBezTo>
                      <a:pt x="8" y="35"/>
                      <a:pt x="8" y="36"/>
                      <a:pt x="8" y="36"/>
                    </a:cubicBezTo>
                    <a:cubicBezTo>
                      <a:pt x="8" y="36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9" y="37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2" y="43"/>
                      <a:pt x="12" y="43"/>
                    </a:cubicBezTo>
                    <a:cubicBezTo>
                      <a:pt x="12" y="43"/>
                      <a:pt x="12" y="44"/>
                      <a:pt x="12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2" y="45"/>
                      <a:pt x="12" y="46"/>
                    </a:cubicBezTo>
                    <a:cubicBezTo>
                      <a:pt x="12" y="46"/>
                      <a:pt x="12" y="47"/>
                      <a:pt x="12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8"/>
                      <a:pt x="12" y="48"/>
                      <a:pt x="12" y="48"/>
                    </a:cubicBezTo>
                    <a:cubicBezTo>
                      <a:pt x="12" y="48"/>
                      <a:pt x="12" y="48"/>
                      <a:pt x="12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1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4"/>
                      <a:pt x="12" y="55"/>
                      <a:pt x="12" y="55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7"/>
                      <a:pt x="12" y="57"/>
                      <a:pt x="12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1" y="58"/>
                      <a:pt x="11" y="59"/>
                      <a:pt x="11" y="59"/>
                    </a:cubicBezTo>
                    <a:cubicBezTo>
                      <a:pt x="11" y="59"/>
                      <a:pt x="11" y="60"/>
                      <a:pt x="11" y="60"/>
                    </a:cubicBezTo>
                    <a:cubicBezTo>
                      <a:pt x="12" y="60"/>
                      <a:pt x="12" y="60"/>
                      <a:pt x="12" y="61"/>
                    </a:cubicBezTo>
                    <a:cubicBezTo>
                      <a:pt x="12" y="61"/>
                      <a:pt x="12" y="61"/>
                      <a:pt x="13" y="61"/>
                    </a:cubicBezTo>
                    <a:cubicBezTo>
                      <a:pt x="13" y="61"/>
                      <a:pt x="14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1"/>
                      <a:pt x="13" y="62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4"/>
                    </a:cubicBezTo>
                    <a:cubicBezTo>
                      <a:pt x="12" y="64"/>
                      <a:pt x="11" y="64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0" y="65"/>
                      <a:pt x="10" y="66"/>
                      <a:pt x="10" y="66"/>
                    </a:cubicBezTo>
                    <a:cubicBezTo>
                      <a:pt x="10" y="66"/>
                      <a:pt x="10" y="66"/>
                      <a:pt x="10" y="67"/>
                    </a:cubicBezTo>
                    <a:cubicBezTo>
                      <a:pt x="10" y="67"/>
                      <a:pt x="10" y="68"/>
                      <a:pt x="9" y="68"/>
                    </a:cubicBezTo>
                    <a:cubicBezTo>
                      <a:pt x="9" y="68"/>
                      <a:pt x="9" y="69"/>
                      <a:pt x="8" y="69"/>
                    </a:cubicBezTo>
                    <a:cubicBezTo>
                      <a:pt x="8" y="69"/>
                      <a:pt x="8" y="70"/>
                      <a:pt x="8" y="70"/>
                    </a:cubicBezTo>
                    <a:cubicBezTo>
                      <a:pt x="7" y="70"/>
                      <a:pt x="6" y="69"/>
                      <a:pt x="6" y="69"/>
                    </a:cubicBezTo>
                    <a:cubicBezTo>
                      <a:pt x="5" y="69"/>
                      <a:pt x="4" y="70"/>
                      <a:pt x="4" y="70"/>
                    </a:cubicBezTo>
                    <a:cubicBezTo>
                      <a:pt x="4" y="70"/>
                      <a:pt x="3" y="71"/>
                      <a:pt x="3" y="71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4"/>
                      <a:pt x="3" y="74"/>
                      <a:pt x="3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4" y="75"/>
                      <a:pt x="4" y="75"/>
                      <a:pt x="4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2" y="75"/>
                      <a:pt x="2" y="75"/>
                      <a:pt x="1" y="75"/>
                    </a:cubicBezTo>
                    <a:cubicBezTo>
                      <a:pt x="1" y="76"/>
                      <a:pt x="1" y="76"/>
                      <a:pt x="0" y="76"/>
                    </a:cubicBezTo>
                    <a:cubicBezTo>
                      <a:pt x="0" y="76"/>
                      <a:pt x="0" y="76"/>
                      <a:pt x="0" y="77"/>
                    </a:cubicBezTo>
                    <a:cubicBezTo>
                      <a:pt x="1" y="77"/>
                      <a:pt x="2" y="78"/>
                      <a:pt x="2" y="78"/>
                    </a:cubicBezTo>
                    <a:cubicBezTo>
                      <a:pt x="2" y="78"/>
                      <a:pt x="3" y="79"/>
                      <a:pt x="3" y="79"/>
                    </a:cubicBezTo>
                    <a:cubicBezTo>
                      <a:pt x="3" y="80"/>
                      <a:pt x="4" y="80"/>
                      <a:pt x="4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0"/>
                      <a:pt x="6" y="81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ubicBezTo>
                      <a:pt x="7" y="82"/>
                      <a:pt x="9" y="82"/>
                      <a:pt x="10" y="82"/>
                    </a:cubicBezTo>
                    <a:cubicBezTo>
                      <a:pt x="10" y="82"/>
                      <a:pt x="9" y="82"/>
                      <a:pt x="9" y="82"/>
                    </a:cubicBezTo>
                    <a:cubicBezTo>
                      <a:pt x="9" y="83"/>
                      <a:pt x="10" y="83"/>
                      <a:pt x="10" y="83"/>
                    </a:cubicBezTo>
                    <a:cubicBezTo>
                      <a:pt x="10" y="83"/>
                      <a:pt x="11" y="83"/>
                      <a:pt x="11" y="83"/>
                    </a:cubicBezTo>
                    <a:cubicBezTo>
                      <a:pt x="11" y="84"/>
                      <a:pt x="11" y="84"/>
                      <a:pt x="11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1" y="85"/>
                      <a:pt x="13" y="85"/>
                      <a:pt x="13" y="85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7" y="86"/>
                      <a:pt x="18" y="86"/>
                      <a:pt x="18" y="86"/>
                    </a:cubicBezTo>
                    <a:cubicBezTo>
                      <a:pt x="18" y="86"/>
                      <a:pt x="18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19" y="85"/>
                      <a:pt x="20" y="85"/>
                      <a:pt x="20" y="85"/>
                    </a:cubicBezTo>
                    <a:cubicBezTo>
                      <a:pt x="20" y="85"/>
                      <a:pt x="22" y="86"/>
                      <a:pt x="22" y="87"/>
                    </a:cubicBezTo>
                    <a:cubicBezTo>
                      <a:pt x="22" y="87"/>
                      <a:pt x="23" y="88"/>
                      <a:pt x="23" y="88"/>
                    </a:cubicBezTo>
                    <a:cubicBezTo>
                      <a:pt x="23" y="88"/>
                      <a:pt x="24" y="88"/>
                      <a:pt x="24" y="88"/>
                    </a:cubicBezTo>
                    <a:cubicBezTo>
                      <a:pt x="24" y="88"/>
                      <a:pt x="26" y="89"/>
                      <a:pt x="26" y="89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8" y="89"/>
                      <a:pt x="29" y="89"/>
                      <a:pt x="29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4"/>
                      <a:pt x="33" y="95"/>
                      <a:pt x="33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6" y="96"/>
                      <a:pt x="36" y="96"/>
                    </a:cubicBezTo>
                    <a:cubicBezTo>
                      <a:pt x="36" y="96"/>
                      <a:pt x="36" y="97"/>
                      <a:pt x="36" y="97"/>
                    </a:cubicBezTo>
                    <a:cubicBezTo>
                      <a:pt x="36" y="97"/>
                      <a:pt x="37" y="97"/>
                      <a:pt x="37" y="97"/>
                    </a:cubicBezTo>
                    <a:cubicBezTo>
                      <a:pt x="37" y="97"/>
                      <a:pt x="38" y="96"/>
                      <a:pt x="38" y="96"/>
                    </a:cubicBezTo>
                    <a:cubicBezTo>
                      <a:pt x="38" y="96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8"/>
                    </a:cubicBezTo>
                    <a:cubicBezTo>
                      <a:pt x="38" y="98"/>
                      <a:pt x="38" y="98"/>
                      <a:pt x="38" y="98"/>
                    </a:cubicBezTo>
                    <a:cubicBezTo>
                      <a:pt x="38" y="98"/>
                      <a:pt x="39" y="99"/>
                      <a:pt x="39" y="99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1" y="100"/>
                      <a:pt x="41" y="100"/>
                      <a:pt x="41" y="100"/>
                    </a:cubicBezTo>
                    <a:cubicBezTo>
                      <a:pt x="41" y="100"/>
                      <a:pt x="41" y="101"/>
                      <a:pt x="41" y="101"/>
                    </a:cubicBezTo>
                    <a:cubicBezTo>
                      <a:pt x="41" y="101"/>
                      <a:pt x="42" y="101"/>
                      <a:pt x="42" y="101"/>
                    </a:cubicBezTo>
                    <a:cubicBezTo>
                      <a:pt x="42" y="101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3"/>
                      <a:pt x="42" y="103"/>
                    </a:cubicBezTo>
                    <a:cubicBezTo>
                      <a:pt x="42" y="103"/>
                      <a:pt x="41" y="103"/>
                      <a:pt x="41" y="103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1" y="104"/>
                      <a:pt x="42" y="104"/>
                      <a:pt x="42" y="105"/>
                    </a:cubicBezTo>
                    <a:cubicBezTo>
                      <a:pt x="42" y="105"/>
                      <a:pt x="42" y="104"/>
                      <a:pt x="42" y="104"/>
                    </a:cubicBezTo>
                    <a:cubicBezTo>
                      <a:pt x="42" y="104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4" y="105"/>
                      <a:pt x="44" y="105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4" y="105"/>
                      <a:pt x="45" y="105"/>
                      <a:pt x="45" y="105"/>
                    </a:cubicBezTo>
                    <a:cubicBezTo>
                      <a:pt x="45" y="105"/>
                      <a:pt x="45" y="105"/>
                      <a:pt x="45" y="104"/>
                    </a:cubicBezTo>
                    <a:cubicBezTo>
                      <a:pt x="46" y="104"/>
                      <a:pt x="46" y="105"/>
                      <a:pt x="46" y="105"/>
                    </a:cubicBezTo>
                    <a:cubicBezTo>
                      <a:pt x="47" y="105"/>
                      <a:pt x="47" y="106"/>
                      <a:pt x="47" y="106"/>
                    </a:cubicBezTo>
                    <a:cubicBezTo>
                      <a:pt x="47" y="106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8" y="105"/>
                    </a:cubicBezTo>
                    <a:cubicBezTo>
                      <a:pt x="48" y="105"/>
                      <a:pt x="48" y="105"/>
                      <a:pt x="49" y="105"/>
                    </a:cubicBezTo>
                    <a:cubicBezTo>
                      <a:pt x="49" y="105"/>
                      <a:pt x="49" y="105"/>
                      <a:pt x="49" y="105"/>
                    </a:cubicBezTo>
                    <a:cubicBezTo>
                      <a:pt x="49" y="105"/>
                      <a:pt x="49" y="104"/>
                      <a:pt x="49" y="104"/>
                    </a:cubicBezTo>
                    <a:cubicBezTo>
                      <a:pt x="49" y="104"/>
                      <a:pt x="49" y="105"/>
                      <a:pt x="49" y="105"/>
                    </a:cubicBezTo>
                    <a:cubicBezTo>
                      <a:pt x="49" y="105"/>
                      <a:pt x="50" y="105"/>
                      <a:pt x="50" y="105"/>
                    </a:cubicBezTo>
                    <a:cubicBezTo>
                      <a:pt x="50" y="105"/>
                      <a:pt x="50" y="104"/>
                      <a:pt x="50" y="104"/>
                    </a:cubicBezTo>
                    <a:cubicBezTo>
                      <a:pt x="50" y="104"/>
                      <a:pt x="51" y="103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51" y="104"/>
                      <a:pt x="52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5"/>
                      <a:pt x="56" y="104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5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6"/>
                      <a:pt x="61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7"/>
                      <a:pt x="62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8"/>
                      <a:pt x="63" y="108"/>
                      <a:pt x="63" y="108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58" y="115"/>
                      <a:pt x="60" y="115"/>
                      <a:pt x="60" y="115"/>
                    </a:cubicBezTo>
                    <a:cubicBezTo>
                      <a:pt x="60" y="115"/>
                      <a:pt x="60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2" y="115"/>
                      <a:pt x="62" y="115"/>
                      <a:pt x="62" y="115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8" y="96"/>
                      <a:pt x="67" y="94"/>
                      <a:pt x="67" y="94"/>
                    </a:cubicBezTo>
                    <a:cubicBezTo>
                      <a:pt x="67" y="94"/>
                      <a:pt x="66" y="93"/>
                      <a:pt x="66" y="93"/>
                    </a:cubicBezTo>
                    <a:cubicBezTo>
                      <a:pt x="66" y="93"/>
                      <a:pt x="66" y="93"/>
                      <a:pt x="66" y="93"/>
                    </a:cubicBezTo>
                    <a:cubicBezTo>
                      <a:pt x="66" y="93"/>
                      <a:pt x="67" y="92"/>
                      <a:pt x="67" y="92"/>
                    </a:cubicBezTo>
                    <a:cubicBezTo>
                      <a:pt x="67" y="92"/>
                      <a:pt x="66" y="92"/>
                      <a:pt x="66" y="91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1"/>
                      <a:pt x="65" y="90"/>
                      <a:pt x="65" y="90"/>
                    </a:cubicBezTo>
                    <a:cubicBezTo>
                      <a:pt x="65" y="90"/>
                      <a:pt x="64" y="90"/>
                      <a:pt x="64" y="90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63" y="84"/>
                      <a:pt x="63" y="84"/>
                      <a:pt x="63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6" y="84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4"/>
                      <a:pt x="69" y="84"/>
                    </a:cubicBezTo>
                    <a:cubicBezTo>
                      <a:pt x="70" y="84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69" y="82"/>
                      <a:pt x="69" y="82"/>
                    </a:cubicBezTo>
                    <a:cubicBezTo>
                      <a:pt x="69" y="82"/>
                      <a:pt x="70" y="82"/>
                      <a:pt x="70" y="82"/>
                    </a:cubicBezTo>
                    <a:cubicBezTo>
                      <a:pt x="70" y="82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0"/>
                      <a:pt x="66" y="80"/>
                    </a:cubicBezTo>
                    <a:cubicBezTo>
                      <a:pt x="66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6" y="76"/>
                      <a:pt x="66" y="76"/>
                    </a:cubicBezTo>
                    <a:cubicBezTo>
                      <a:pt x="66" y="76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8" y="76"/>
                      <a:pt x="68" y="76"/>
                    </a:cubicBezTo>
                    <a:cubicBezTo>
                      <a:pt x="77" y="76"/>
                      <a:pt x="77" y="76"/>
                      <a:pt x="77" y="76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3"/>
                    </a:cubicBezTo>
                    <a:cubicBezTo>
                      <a:pt x="76" y="73"/>
                      <a:pt x="77" y="74"/>
                      <a:pt x="77" y="75"/>
                    </a:cubicBezTo>
                    <a:cubicBezTo>
                      <a:pt x="78" y="75"/>
                      <a:pt x="77" y="75"/>
                      <a:pt x="77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4"/>
                      <a:pt x="79" y="74"/>
                      <a:pt x="79" y="74"/>
                    </a:cubicBezTo>
                    <a:cubicBezTo>
                      <a:pt x="79" y="74"/>
                      <a:pt x="79" y="74"/>
                      <a:pt x="79" y="74"/>
                    </a:cubicBezTo>
                    <a:cubicBezTo>
                      <a:pt x="79" y="74"/>
                      <a:pt x="80" y="74"/>
                      <a:pt x="80" y="74"/>
                    </a:cubicBezTo>
                    <a:cubicBezTo>
                      <a:pt x="80" y="74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3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2" y="74"/>
                      <a:pt x="82" y="74"/>
                      <a:pt x="82" y="74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4" y="75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4" y="77"/>
                    </a:cubicBezTo>
                    <a:cubicBezTo>
                      <a:pt x="84" y="77"/>
                      <a:pt x="84" y="78"/>
                      <a:pt x="84" y="78"/>
                    </a:cubicBezTo>
                    <a:cubicBezTo>
                      <a:pt x="84" y="78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80"/>
                      <a:pt x="85" y="80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79"/>
                      <a:pt x="86" y="78"/>
                      <a:pt x="86" y="7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1" name="Freeform 759">
                <a:extLst>
                  <a:ext uri="{FF2B5EF4-FFF2-40B4-BE49-F238E27FC236}">
                    <a16:creationId xmlns="" xmlns:a16="http://schemas.microsoft.com/office/drawing/2014/main" id="{5D586A3C-CFED-9440-B290-CEB83A484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529138"/>
                <a:ext cx="38100" cy="42863"/>
              </a:xfrm>
              <a:custGeom>
                <a:avLst/>
                <a:gdLst>
                  <a:gd name="T0" fmla="*/ 9 w 9"/>
                  <a:gd name="T1" fmla="*/ 0 h 10"/>
                  <a:gd name="T2" fmla="*/ 7 w 9"/>
                  <a:gd name="T3" fmla="*/ 1 h 10"/>
                  <a:gd name="T4" fmla="*/ 8 w 9"/>
                  <a:gd name="T5" fmla="*/ 1 h 10"/>
                  <a:gd name="T6" fmla="*/ 8 w 9"/>
                  <a:gd name="T7" fmla="*/ 1 h 10"/>
                  <a:gd name="T8" fmla="*/ 9 w 9"/>
                  <a:gd name="T9" fmla="*/ 1 h 10"/>
                  <a:gd name="T10" fmla="*/ 9 w 9"/>
                  <a:gd name="T11" fmla="*/ 0 h 10"/>
                  <a:gd name="T12" fmla="*/ 7 w 9"/>
                  <a:gd name="T13" fmla="*/ 4 h 10"/>
                  <a:gd name="T14" fmla="*/ 6 w 9"/>
                  <a:gd name="T15" fmla="*/ 5 h 10"/>
                  <a:gd name="T16" fmla="*/ 6 w 9"/>
                  <a:gd name="T17" fmla="*/ 5 h 10"/>
                  <a:gd name="T18" fmla="*/ 6 w 9"/>
                  <a:gd name="T19" fmla="*/ 6 h 10"/>
                  <a:gd name="T20" fmla="*/ 6 w 9"/>
                  <a:gd name="T21" fmla="*/ 8 h 10"/>
                  <a:gd name="T22" fmla="*/ 6 w 9"/>
                  <a:gd name="T23" fmla="*/ 8 h 10"/>
                  <a:gd name="T24" fmla="*/ 5 w 9"/>
                  <a:gd name="T25" fmla="*/ 9 h 10"/>
                  <a:gd name="T26" fmla="*/ 2 w 9"/>
                  <a:gd name="T27" fmla="*/ 10 h 10"/>
                  <a:gd name="T28" fmla="*/ 2 w 9"/>
                  <a:gd name="T29" fmla="*/ 10 h 10"/>
                  <a:gd name="T30" fmla="*/ 2 w 9"/>
                  <a:gd name="T31" fmla="*/ 10 h 10"/>
                  <a:gd name="T32" fmla="*/ 1 w 9"/>
                  <a:gd name="T33" fmla="*/ 10 h 10"/>
                  <a:gd name="T34" fmla="*/ 0 w 9"/>
                  <a:gd name="T35" fmla="*/ 10 h 10"/>
                  <a:gd name="T36" fmla="*/ 0 w 9"/>
                  <a:gd name="T37" fmla="*/ 9 h 10"/>
                  <a:gd name="T38" fmla="*/ 0 w 9"/>
                  <a:gd name="T39" fmla="*/ 10 h 10"/>
                  <a:gd name="T40" fmla="*/ 0 w 9"/>
                  <a:gd name="T41" fmla="*/ 9 h 10"/>
                  <a:gd name="T42" fmla="*/ 2 w 9"/>
                  <a:gd name="T43" fmla="*/ 9 h 10"/>
                  <a:gd name="T44" fmla="*/ 2 w 9"/>
                  <a:gd name="T45" fmla="*/ 8 h 10"/>
                  <a:gd name="T46" fmla="*/ 3 w 9"/>
                  <a:gd name="T47" fmla="*/ 8 h 10"/>
                  <a:gd name="T48" fmla="*/ 3 w 9"/>
                  <a:gd name="T49" fmla="*/ 7 h 10"/>
                  <a:gd name="T50" fmla="*/ 3 w 9"/>
                  <a:gd name="T51" fmla="*/ 6 h 10"/>
                  <a:gd name="T52" fmla="*/ 2 w 9"/>
                  <a:gd name="T53" fmla="*/ 5 h 10"/>
                  <a:gd name="T54" fmla="*/ 2 w 9"/>
                  <a:gd name="T55" fmla="*/ 5 h 10"/>
                  <a:gd name="T56" fmla="*/ 2 w 9"/>
                  <a:gd name="T57" fmla="*/ 5 h 10"/>
                  <a:gd name="T58" fmla="*/ 2 w 9"/>
                  <a:gd name="T59" fmla="*/ 5 h 10"/>
                  <a:gd name="T60" fmla="*/ 2 w 9"/>
                  <a:gd name="T61" fmla="*/ 5 h 10"/>
                  <a:gd name="T62" fmla="*/ 2 w 9"/>
                  <a:gd name="T63" fmla="*/ 5 h 10"/>
                  <a:gd name="T64" fmla="*/ 4 w 9"/>
                  <a:gd name="T65" fmla="*/ 5 h 10"/>
                  <a:gd name="T66" fmla="*/ 4 w 9"/>
                  <a:gd name="T67" fmla="*/ 5 h 10"/>
                  <a:gd name="T68" fmla="*/ 6 w 9"/>
                  <a:gd name="T69" fmla="*/ 4 h 10"/>
                  <a:gd name="T70" fmla="*/ 7 w 9"/>
                  <a:gd name="T71" fmla="*/ 4 h 10"/>
                  <a:gd name="T72" fmla="*/ 7 w 9"/>
                  <a:gd name="T7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7" y="4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4" y="9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2" name="Freeform 760">
                <a:extLst>
                  <a:ext uri="{FF2B5EF4-FFF2-40B4-BE49-F238E27FC236}">
                    <a16:creationId xmlns="" xmlns:a16="http://schemas.microsoft.com/office/drawing/2014/main" id="{2995271B-AC31-2449-94E8-A1AE3F45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201" y="4505325"/>
                <a:ext cx="3175" cy="7938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1 h 2"/>
                  <a:gd name="T10" fmla="*/ 1 w 1"/>
                  <a:gd name="T11" fmla="*/ 1 h 2"/>
                  <a:gd name="T12" fmla="*/ 1 w 1"/>
                  <a:gd name="T13" fmla="*/ 0 h 2"/>
                  <a:gd name="T14" fmla="*/ 1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47" name="South_America">
              <a:extLst>
                <a:ext uri="{FF2B5EF4-FFF2-40B4-BE49-F238E27FC236}">
                  <a16:creationId xmlns="" xmlns:a16="http://schemas.microsoft.com/office/drawing/2014/main" id="{E0B37237-4D44-4043-B2DC-6FFDD783A4B1}"/>
                </a:ext>
              </a:extLst>
            </p:cNvPr>
            <p:cNvGrpSpPr/>
            <p:nvPr/>
          </p:nvGrpSpPr>
          <p:grpSpPr>
            <a:xfrm>
              <a:off x="101601" y="373063"/>
              <a:ext cx="3759200" cy="4286250"/>
              <a:chOff x="101601" y="373063"/>
              <a:chExt cx="3759200" cy="4286250"/>
            </a:xfrm>
            <a:grpFill/>
          </p:grpSpPr>
          <p:sp>
            <p:nvSpPr>
              <p:cNvPr id="245" name="Freeform 745">
                <a:extLst>
                  <a:ext uri="{FF2B5EF4-FFF2-40B4-BE49-F238E27FC236}">
                    <a16:creationId xmlns="" xmlns:a16="http://schemas.microsoft.com/office/drawing/2014/main" id="{F05CE803-4EB6-8F43-A8B8-B7153AC8C2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6" name="Freeform 746">
                <a:extLst>
                  <a:ext uri="{FF2B5EF4-FFF2-40B4-BE49-F238E27FC236}">
                    <a16:creationId xmlns="" xmlns:a16="http://schemas.microsoft.com/office/drawing/2014/main" id="{330E5C4D-825B-8540-B921-30DC80BABD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62288" y="4292600"/>
                <a:ext cx="44450" cy="15875"/>
              </a:xfrm>
              <a:custGeom>
                <a:avLst/>
                <a:gdLst>
                  <a:gd name="T0" fmla="*/ 2 w 11"/>
                  <a:gd name="T1" fmla="*/ 4 h 4"/>
                  <a:gd name="T2" fmla="*/ 1 w 11"/>
                  <a:gd name="T3" fmla="*/ 4 h 4"/>
                  <a:gd name="T4" fmla="*/ 0 w 11"/>
                  <a:gd name="T5" fmla="*/ 4 h 4"/>
                  <a:gd name="T6" fmla="*/ 0 w 11"/>
                  <a:gd name="T7" fmla="*/ 4 h 4"/>
                  <a:gd name="T8" fmla="*/ 0 w 11"/>
                  <a:gd name="T9" fmla="*/ 4 h 4"/>
                  <a:gd name="T10" fmla="*/ 0 w 11"/>
                  <a:gd name="T11" fmla="*/ 3 h 4"/>
                  <a:gd name="T12" fmla="*/ 1 w 11"/>
                  <a:gd name="T13" fmla="*/ 4 h 4"/>
                  <a:gd name="T14" fmla="*/ 1 w 11"/>
                  <a:gd name="T15" fmla="*/ 4 h 4"/>
                  <a:gd name="T16" fmla="*/ 2 w 11"/>
                  <a:gd name="T17" fmla="*/ 4 h 4"/>
                  <a:gd name="T18" fmla="*/ 10 w 11"/>
                  <a:gd name="T19" fmla="*/ 0 h 4"/>
                  <a:gd name="T20" fmla="*/ 10 w 11"/>
                  <a:gd name="T21" fmla="*/ 1 h 4"/>
                  <a:gd name="T22" fmla="*/ 10 w 11"/>
                  <a:gd name="T23" fmla="*/ 1 h 4"/>
                  <a:gd name="T24" fmla="*/ 10 w 11"/>
                  <a:gd name="T25" fmla="*/ 1 h 4"/>
                  <a:gd name="T26" fmla="*/ 10 w 11"/>
                  <a:gd name="T27" fmla="*/ 1 h 4"/>
                  <a:gd name="T28" fmla="*/ 10 w 11"/>
                  <a:gd name="T29" fmla="*/ 1 h 4"/>
                  <a:gd name="T30" fmla="*/ 10 w 11"/>
                  <a:gd name="T31" fmla="*/ 0 h 4"/>
                  <a:gd name="T32" fmla="*/ 10 w 11"/>
                  <a:gd name="T3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">
                    <a:moveTo>
                      <a:pt x="2" y="4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7" name="Freeform 747">
                <a:extLst>
                  <a:ext uri="{FF2B5EF4-FFF2-40B4-BE49-F238E27FC236}">
                    <a16:creationId xmlns="" xmlns:a16="http://schemas.microsoft.com/office/drawing/2014/main" id="{E5AFE251-D454-9945-8467-46E64D811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838" y="4449763"/>
                <a:ext cx="4762" cy="12700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8" name="Freeform 748">
                <a:extLst>
                  <a:ext uri="{FF2B5EF4-FFF2-40B4-BE49-F238E27FC236}">
                    <a16:creationId xmlns="" xmlns:a16="http://schemas.microsoft.com/office/drawing/2014/main" id="{D0B599EE-D925-5F4C-B838-7EA879911F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48076" y="4429125"/>
                <a:ext cx="9525" cy="12700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0 h 3"/>
                  <a:gd name="T6" fmla="*/ 1 w 2"/>
                  <a:gd name="T7" fmla="*/ 0 h 3"/>
                  <a:gd name="T8" fmla="*/ 0 w 2"/>
                  <a:gd name="T9" fmla="*/ 0 h 3"/>
                  <a:gd name="T10" fmla="*/ 0 w 2"/>
                  <a:gd name="T11" fmla="*/ 0 h 3"/>
                  <a:gd name="T12" fmla="*/ 0 w 2"/>
                  <a:gd name="T13" fmla="*/ 0 h 3"/>
                  <a:gd name="T14" fmla="*/ 0 w 2"/>
                  <a:gd name="T15" fmla="*/ 1 h 3"/>
                  <a:gd name="T16" fmla="*/ 1 w 2"/>
                  <a:gd name="T17" fmla="*/ 1 h 3"/>
                  <a:gd name="T18" fmla="*/ 1 w 2"/>
                  <a:gd name="T19" fmla="*/ 2 h 3"/>
                  <a:gd name="T20" fmla="*/ 1 w 2"/>
                  <a:gd name="T21" fmla="*/ 2 h 3"/>
                  <a:gd name="T22" fmla="*/ 1 w 2"/>
                  <a:gd name="T23" fmla="*/ 2 h 3"/>
                  <a:gd name="T24" fmla="*/ 2 w 2"/>
                  <a:gd name="T25" fmla="*/ 3 h 3"/>
                  <a:gd name="T26" fmla="*/ 2 w 2"/>
                  <a:gd name="T27" fmla="*/ 3 h 3"/>
                  <a:gd name="T28" fmla="*/ 2 w 2"/>
                  <a:gd name="T29" fmla="*/ 2 h 3"/>
                  <a:gd name="T30" fmla="*/ 2 w 2"/>
                  <a:gd name="T31" fmla="*/ 1 h 3"/>
                  <a:gd name="T32" fmla="*/ 1 w 2"/>
                  <a:gd name="T33" fmla="*/ 0 h 3"/>
                  <a:gd name="T34" fmla="*/ 1 w 2"/>
                  <a:gd name="T35" fmla="*/ 0 h 3"/>
                  <a:gd name="T36" fmla="*/ 1 w 2"/>
                  <a:gd name="T3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49" name="Freeform 749">
                <a:extLst>
                  <a:ext uri="{FF2B5EF4-FFF2-40B4-BE49-F238E27FC236}">
                    <a16:creationId xmlns="" xmlns:a16="http://schemas.microsoft.com/office/drawing/2014/main" id="{48CA3E9C-4135-1743-872C-88116D6E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138" y="4405313"/>
                <a:ext cx="7937" cy="1111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0 w 2"/>
                  <a:gd name="T5" fmla="*/ 2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3 h 3"/>
                  <a:gd name="T12" fmla="*/ 2 w 2"/>
                  <a:gd name="T13" fmla="*/ 2 h 3"/>
                  <a:gd name="T14" fmla="*/ 2 w 2"/>
                  <a:gd name="T15" fmla="*/ 2 h 3"/>
                  <a:gd name="T16" fmla="*/ 1 w 2"/>
                  <a:gd name="T17" fmla="*/ 1 h 3"/>
                  <a:gd name="T18" fmla="*/ 0 w 2"/>
                  <a:gd name="T19" fmla="*/ 1 h 3"/>
                  <a:gd name="T20" fmla="*/ 0 w 2"/>
                  <a:gd name="T21" fmla="*/ 1 h 3"/>
                  <a:gd name="T22" fmla="*/ 0 w 2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0" name="Freeform 750">
                <a:extLst>
                  <a:ext uri="{FF2B5EF4-FFF2-40B4-BE49-F238E27FC236}">
                    <a16:creationId xmlns="" xmlns:a16="http://schemas.microsoft.com/office/drawing/2014/main" id="{B660B51C-ECBD-FE41-8D98-620980176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4341813"/>
                <a:ext cx="7937" cy="476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1" name="Freeform 751">
                <a:extLst>
                  <a:ext uri="{FF2B5EF4-FFF2-40B4-BE49-F238E27FC236}">
                    <a16:creationId xmlns="" xmlns:a16="http://schemas.microsoft.com/office/drawing/2014/main" id="{F0D089D6-0CCB-0340-93A9-2FD848A327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46575"/>
                <a:ext cx="7937" cy="20638"/>
              </a:xfrm>
              <a:custGeom>
                <a:avLst/>
                <a:gdLst>
                  <a:gd name="T0" fmla="*/ 0 w 2"/>
                  <a:gd name="T1" fmla="*/ 4 h 5"/>
                  <a:gd name="T2" fmla="*/ 1 w 2"/>
                  <a:gd name="T3" fmla="*/ 4 h 5"/>
                  <a:gd name="T4" fmla="*/ 2 w 2"/>
                  <a:gd name="T5" fmla="*/ 4 h 5"/>
                  <a:gd name="T6" fmla="*/ 1 w 2"/>
                  <a:gd name="T7" fmla="*/ 5 h 5"/>
                  <a:gd name="T8" fmla="*/ 0 w 2"/>
                  <a:gd name="T9" fmla="*/ 4 h 5"/>
                  <a:gd name="T10" fmla="*/ 1 w 2"/>
                  <a:gd name="T11" fmla="*/ 1 h 5"/>
                  <a:gd name="T12" fmla="*/ 1 w 2"/>
                  <a:gd name="T13" fmla="*/ 1 h 5"/>
                  <a:gd name="T14" fmla="*/ 1 w 2"/>
                  <a:gd name="T15" fmla="*/ 1 h 5"/>
                  <a:gd name="T16" fmla="*/ 1 w 2"/>
                  <a:gd name="T17" fmla="*/ 0 h 5"/>
                  <a:gd name="T18" fmla="*/ 1 w 2"/>
                  <a:gd name="T19" fmla="*/ 0 h 5"/>
                  <a:gd name="T20" fmla="*/ 1 w 2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2" name="Freeform 752">
                <a:extLst>
                  <a:ext uri="{FF2B5EF4-FFF2-40B4-BE49-F238E27FC236}">
                    <a16:creationId xmlns="" xmlns:a16="http://schemas.microsoft.com/office/drawing/2014/main" id="{118060CD-94C1-9941-A968-F3C8422B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501" y="4371975"/>
                <a:ext cx="4762" cy="3175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3" name="Freeform 753">
                <a:extLst>
                  <a:ext uri="{FF2B5EF4-FFF2-40B4-BE49-F238E27FC236}">
                    <a16:creationId xmlns="" xmlns:a16="http://schemas.microsoft.com/office/drawing/2014/main" id="{9B2E296E-F885-E64F-B2E6-20217182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351" y="4471988"/>
                <a:ext cx="9525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4" name="Freeform 754">
                <a:extLst>
                  <a:ext uri="{FF2B5EF4-FFF2-40B4-BE49-F238E27FC236}">
                    <a16:creationId xmlns="" xmlns:a16="http://schemas.microsoft.com/office/drawing/2014/main" id="{7741F608-7B77-E64E-8742-CF67E4C7A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27438" y="4379913"/>
                <a:ext cx="20637" cy="20638"/>
              </a:xfrm>
              <a:custGeom>
                <a:avLst/>
                <a:gdLst>
                  <a:gd name="T0" fmla="*/ 1 w 5"/>
                  <a:gd name="T1" fmla="*/ 1 h 5"/>
                  <a:gd name="T2" fmla="*/ 2 w 5"/>
                  <a:gd name="T3" fmla="*/ 2 h 5"/>
                  <a:gd name="T4" fmla="*/ 3 w 5"/>
                  <a:gd name="T5" fmla="*/ 2 h 5"/>
                  <a:gd name="T6" fmla="*/ 3 w 5"/>
                  <a:gd name="T7" fmla="*/ 1 h 5"/>
                  <a:gd name="T8" fmla="*/ 3 w 5"/>
                  <a:gd name="T9" fmla="*/ 1 h 5"/>
                  <a:gd name="T10" fmla="*/ 3 w 5"/>
                  <a:gd name="T11" fmla="*/ 0 h 5"/>
                  <a:gd name="T12" fmla="*/ 3 w 5"/>
                  <a:gd name="T13" fmla="*/ 0 h 5"/>
                  <a:gd name="T14" fmla="*/ 4 w 5"/>
                  <a:gd name="T15" fmla="*/ 1 h 5"/>
                  <a:gd name="T16" fmla="*/ 4 w 5"/>
                  <a:gd name="T17" fmla="*/ 2 h 5"/>
                  <a:gd name="T18" fmla="*/ 4 w 5"/>
                  <a:gd name="T19" fmla="*/ 2 h 5"/>
                  <a:gd name="T20" fmla="*/ 3 w 5"/>
                  <a:gd name="T21" fmla="*/ 2 h 5"/>
                  <a:gd name="T22" fmla="*/ 3 w 5"/>
                  <a:gd name="T23" fmla="*/ 2 h 5"/>
                  <a:gd name="T24" fmla="*/ 2 w 5"/>
                  <a:gd name="T25" fmla="*/ 3 h 5"/>
                  <a:gd name="T26" fmla="*/ 2 w 5"/>
                  <a:gd name="T27" fmla="*/ 3 h 5"/>
                  <a:gd name="T28" fmla="*/ 2 w 5"/>
                  <a:gd name="T29" fmla="*/ 3 h 5"/>
                  <a:gd name="T30" fmla="*/ 2 w 5"/>
                  <a:gd name="T31" fmla="*/ 3 h 5"/>
                  <a:gd name="T32" fmla="*/ 2 w 5"/>
                  <a:gd name="T33" fmla="*/ 4 h 5"/>
                  <a:gd name="T34" fmla="*/ 1 w 5"/>
                  <a:gd name="T35" fmla="*/ 4 h 5"/>
                  <a:gd name="T36" fmla="*/ 1 w 5"/>
                  <a:gd name="T37" fmla="*/ 4 h 5"/>
                  <a:gd name="T38" fmla="*/ 1 w 5"/>
                  <a:gd name="T39" fmla="*/ 3 h 5"/>
                  <a:gd name="T40" fmla="*/ 1 w 5"/>
                  <a:gd name="T41" fmla="*/ 3 h 5"/>
                  <a:gd name="T42" fmla="*/ 1 w 5"/>
                  <a:gd name="T43" fmla="*/ 2 h 5"/>
                  <a:gd name="T44" fmla="*/ 1 w 5"/>
                  <a:gd name="T45" fmla="*/ 2 h 5"/>
                  <a:gd name="T46" fmla="*/ 1 w 5"/>
                  <a:gd name="T47" fmla="*/ 1 h 5"/>
                  <a:gd name="T48" fmla="*/ 1 w 5"/>
                  <a:gd name="T49" fmla="*/ 1 h 5"/>
                  <a:gd name="T50" fmla="*/ 1 w 5"/>
                  <a:gd name="T51" fmla="*/ 1 h 5"/>
                  <a:gd name="T52" fmla="*/ 4 w 5"/>
                  <a:gd name="T53" fmla="*/ 4 h 5"/>
                  <a:gd name="T54" fmla="*/ 4 w 5"/>
                  <a:gd name="T55" fmla="*/ 5 h 5"/>
                  <a:gd name="T56" fmla="*/ 5 w 5"/>
                  <a:gd name="T57" fmla="*/ 5 h 5"/>
                  <a:gd name="T58" fmla="*/ 5 w 5"/>
                  <a:gd name="T59" fmla="*/ 4 h 5"/>
                  <a:gd name="T60" fmla="*/ 4 w 5"/>
                  <a:gd name="T6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5" name="Freeform 755">
                <a:extLst>
                  <a:ext uri="{FF2B5EF4-FFF2-40B4-BE49-F238E27FC236}">
                    <a16:creationId xmlns="" xmlns:a16="http://schemas.microsoft.com/office/drawing/2014/main" id="{EF6AFBF3-C732-7F4A-BF5F-94BEC9EADC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4101" y="4329113"/>
                <a:ext cx="4762" cy="952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0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1 h 2"/>
                  <a:gd name="T26" fmla="*/ 0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1 w 1"/>
                  <a:gd name="T33" fmla="*/ 0 h 2"/>
                  <a:gd name="T34" fmla="*/ 1 w 1"/>
                  <a:gd name="T35" fmla="*/ 0 h 2"/>
                  <a:gd name="T36" fmla="*/ 1 w 1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6" name="Freeform 756">
                <a:extLst>
                  <a:ext uri="{FF2B5EF4-FFF2-40B4-BE49-F238E27FC236}">
                    <a16:creationId xmlns="" xmlns:a16="http://schemas.microsoft.com/office/drawing/2014/main" id="{E1C9E4B6-E828-A844-BEAA-203815BF6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2038" y="4354513"/>
                <a:ext cx="9525" cy="7938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  <a:gd name="T12" fmla="*/ 1 w 2"/>
                  <a:gd name="T13" fmla="*/ 2 h 2"/>
                  <a:gd name="T14" fmla="*/ 2 w 2"/>
                  <a:gd name="T15" fmla="*/ 2 h 2"/>
                  <a:gd name="T16" fmla="*/ 1 w 2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7" name="Freeform 757">
                <a:extLst>
                  <a:ext uri="{FF2B5EF4-FFF2-40B4-BE49-F238E27FC236}">
                    <a16:creationId xmlns="" xmlns:a16="http://schemas.microsoft.com/office/drawing/2014/main" id="{21524DCA-1A23-B949-B183-21FD314E6F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126" y="4325938"/>
                <a:ext cx="12700" cy="3175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3 w 3"/>
                  <a:gd name="T5" fmla="*/ 0 h 1"/>
                  <a:gd name="T6" fmla="*/ 3 w 3"/>
                  <a:gd name="T7" fmla="*/ 0 h 1"/>
                  <a:gd name="T8" fmla="*/ 3 w 3"/>
                  <a:gd name="T9" fmla="*/ 0 h 1"/>
                  <a:gd name="T10" fmla="*/ 3 w 3"/>
                  <a:gd name="T11" fmla="*/ 1 h 1"/>
                  <a:gd name="T12" fmla="*/ 3 w 3"/>
                  <a:gd name="T13" fmla="*/ 0 h 1"/>
                  <a:gd name="T14" fmla="*/ 2 w 3"/>
                  <a:gd name="T15" fmla="*/ 0 h 1"/>
                  <a:gd name="T16" fmla="*/ 2 w 3"/>
                  <a:gd name="T17" fmla="*/ 0 h 1"/>
                  <a:gd name="T18" fmla="*/ 2 w 3"/>
                  <a:gd name="T19" fmla="*/ 1 h 1"/>
                  <a:gd name="T20" fmla="*/ 2 w 3"/>
                  <a:gd name="T21" fmla="*/ 0 h 1"/>
                  <a:gd name="T22" fmla="*/ 2 w 3"/>
                  <a:gd name="T23" fmla="*/ 0 h 1"/>
                  <a:gd name="T24" fmla="*/ 2 w 3"/>
                  <a:gd name="T25" fmla="*/ 0 h 1"/>
                  <a:gd name="T26" fmla="*/ 1 w 3"/>
                  <a:gd name="T27" fmla="*/ 0 h 1"/>
                  <a:gd name="T28" fmla="*/ 2 w 3"/>
                  <a:gd name="T29" fmla="*/ 0 h 1"/>
                  <a:gd name="T30" fmla="*/ 2 w 3"/>
                  <a:gd name="T31" fmla="*/ 0 h 1"/>
                  <a:gd name="T32" fmla="*/ 3 w 3"/>
                  <a:gd name="T33" fmla="*/ 0 h 1"/>
                  <a:gd name="T34" fmla="*/ 3 w 3"/>
                  <a:gd name="T35" fmla="*/ 0 h 1"/>
                  <a:gd name="T36" fmla="*/ 1 w 3"/>
                  <a:gd name="T37" fmla="*/ 0 h 1"/>
                  <a:gd name="T38" fmla="*/ 0 w 3"/>
                  <a:gd name="T39" fmla="*/ 0 h 1"/>
                  <a:gd name="T40" fmla="*/ 1 w 3"/>
                  <a:gd name="T41" fmla="*/ 0 h 1"/>
                  <a:gd name="T42" fmla="*/ 1 w 3"/>
                  <a:gd name="T43" fmla="*/ 0 h 1"/>
                  <a:gd name="T44" fmla="*/ 1 w 3"/>
                  <a:gd name="T45" fmla="*/ 0 h 1"/>
                  <a:gd name="T46" fmla="*/ 1 w 3"/>
                  <a:gd name="T4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8" name="Freeform 758">
                <a:extLst>
                  <a:ext uri="{FF2B5EF4-FFF2-40B4-BE49-F238E27FC236}">
                    <a16:creationId xmlns="" xmlns:a16="http://schemas.microsoft.com/office/drawing/2014/main" id="{CD03517E-F912-5E40-90C2-CDA1E21F8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901" y="4471988"/>
                <a:ext cx="7937" cy="7938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2 h 2"/>
                  <a:gd name="T10" fmla="*/ 1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59" name="Freeform 761">
                <a:extLst>
                  <a:ext uri="{FF2B5EF4-FFF2-40B4-BE49-F238E27FC236}">
                    <a16:creationId xmlns="" xmlns:a16="http://schemas.microsoft.com/office/drawing/2014/main" id="{57BF6F11-8849-7E42-BF98-0E31DA007D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36938" y="4329113"/>
                <a:ext cx="74612" cy="20638"/>
              </a:xfrm>
              <a:custGeom>
                <a:avLst/>
                <a:gdLst>
                  <a:gd name="T0" fmla="*/ 18 w 18"/>
                  <a:gd name="T1" fmla="*/ 3 h 5"/>
                  <a:gd name="T2" fmla="*/ 16 w 18"/>
                  <a:gd name="T3" fmla="*/ 3 h 5"/>
                  <a:gd name="T4" fmla="*/ 18 w 18"/>
                  <a:gd name="T5" fmla="*/ 3 h 5"/>
                  <a:gd name="T6" fmla="*/ 15 w 18"/>
                  <a:gd name="T7" fmla="*/ 1 h 5"/>
                  <a:gd name="T8" fmla="*/ 15 w 18"/>
                  <a:gd name="T9" fmla="*/ 1 h 5"/>
                  <a:gd name="T10" fmla="*/ 15 w 18"/>
                  <a:gd name="T11" fmla="*/ 1 h 5"/>
                  <a:gd name="T12" fmla="*/ 15 w 18"/>
                  <a:gd name="T13" fmla="*/ 1 h 5"/>
                  <a:gd name="T14" fmla="*/ 13 w 18"/>
                  <a:gd name="T15" fmla="*/ 1 h 5"/>
                  <a:gd name="T16" fmla="*/ 13 w 18"/>
                  <a:gd name="T17" fmla="*/ 1 h 5"/>
                  <a:gd name="T18" fmla="*/ 12 w 18"/>
                  <a:gd name="T19" fmla="*/ 1 h 5"/>
                  <a:gd name="T20" fmla="*/ 11 w 18"/>
                  <a:gd name="T21" fmla="*/ 1 h 5"/>
                  <a:gd name="T22" fmla="*/ 9 w 18"/>
                  <a:gd name="T23" fmla="*/ 1 h 5"/>
                  <a:gd name="T24" fmla="*/ 8 w 18"/>
                  <a:gd name="T25" fmla="*/ 1 h 5"/>
                  <a:gd name="T26" fmla="*/ 8 w 18"/>
                  <a:gd name="T27" fmla="*/ 1 h 5"/>
                  <a:gd name="T28" fmla="*/ 6 w 18"/>
                  <a:gd name="T29" fmla="*/ 1 h 5"/>
                  <a:gd name="T30" fmla="*/ 6 w 18"/>
                  <a:gd name="T31" fmla="*/ 1 h 5"/>
                  <a:gd name="T32" fmla="*/ 6 w 18"/>
                  <a:gd name="T33" fmla="*/ 1 h 5"/>
                  <a:gd name="T34" fmla="*/ 5 w 18"/>
                  <a:gd name="T35" fmla="*/ 1 h 5"/>
                  <a:gd name="T36" fmla="*/ 5 w 18"/>
                  <a:gd name="T37" fmla="*/ 2 h 5"/>
                  <a:gd name="T38" fmla="*/ 5 w 18"/>
                  <a:gd name="T39" fmla="*/ 3 h 5"/>
                  <a:gd name="T40" fmla="*/ 5 w 18"/>
                  <a:gd name="T41" fmla="*/ 4 h 5"/>
                  <a:gd name="T42" fmla="*/ 6 w 18"/>
                  <a:gd name="T43" fmla="*/ 4 h 5"/>
                  <a:gd name="T44" fmla="*/ 6 w 18"/>
                  <a:gd name="T45" fmla="*/ 4 h 5"/>
                  <a:gd name="T46" fmla="*/ 7 w 18"/>
                  <a:gd name="T47" fmla="*/ 4 h 5"/>
                  <a:gd name="T48" fmla="*/ 8 w 18"/>
                  <a:gd name="T49" fmla="*/ 4 h 5"/>
                  <a:gd name="T50" fmla="*/ 9 w 18"/>
                  <a:gd name="T51" fmla="*/ 4 h 5"/>
                  <a:gd name="T52" fmla="*/ 9 w 18"/>
                  <a:gd name="T53" fmla="*/ 4 h 5"/>
                  <a:gd name="T54" fmla="*/ 9 w 18"/>
                  <a:gd name="T55" fmla="*/ 4 h 5"/>
                  <a:gd name="T56" fmla="*/ 11 w 18"/>
                  <a:gd name="T57" fmla="*/ 5 h 5"/>
                  <a:gd name="T58" fmla="*/ 11 w 18"/>
                  <a:gd name="T59" fmla="*/ 5 h 5"/>
                  <a:gd name="T60" fmla="*/ 14 w 18"/>
                  <a:gd name="T61" fmla="*/ 4 h 5"/>
                  <a:gd name="T62" fmla="*/ 15 w 18"/>
                  <a:gd name="T63" fmla="*/ 4 h 5"/>
                  <a:gd name="T64" fmla="*/ 15 w 18"/>
                  <a:gd name="T65" fmla="*/ 3 h 5"/>
                  <a:gd name="T66" fmla="*/ 16 w 18"/>
                  <a:gd name="T67" fmla="*/ 2 h 5"/>
                  <a:gd name="T68" fmla="*/ 15 w 18"/>
                  <a:gd name="T69" fmla="*/ 1 h 5"/>
                  <a:gd name="T70" fmla="*/ 1 w 18"/>
                  <a:gd name="T71" fmla="*/ 3 h 5"/>
                  <a:gd name="T72" fmla="*/ 0 w 18"/>
                  <a:gd name="T73" fmla="*/ 4 h 5"/>
                  <a:gd name="T74" fmla="*/ 1 w 18"/>
                  <a:gd name="T75" fmla="*/ 4 h 5"/>
                  <a:gd name="T76" fmla="*/ 1 w 18"/>
                  <a:gd name="T77" fmla="*/ 3 h 5"/>
                  <a:gd name="T78" fmla="*/ 1 w 18"/>
                  <a:gd name="T7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5">
                    <a:moveTo>
                      <a:pt x="18" y="3"/>
                    </a:moveTo>
                    <a:cubicBezTo>
                      <a:pt x="17" y="3"/>
                      <a:pt x="17" y="4"/>
                      <a:pt x="16" y="3"/>
                    </a:cubicBezTo>
                    <a:cubicBezTo>
                      <a:pt x="17" y="3"/>
                      <a:pt x="17" y="3"/>
                      <a:pt x="18" y="3"/>
                    </a:cubicBezTo>
                    <a:close/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0" name="Freeform 762">
                <a:extLst>
                  <a:ext uri="{FF2B5EF4-FFF2-40B4-BE49-F238E27FC236}">
                    <a16:creationId xmlns="" xmlns:a16="http://schemas.microsoft.com/office/drawing/2014/main" id="{CAFC5DAD-4C88-4443-9874-E7642109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488" y="4587875"/>
                <a:ext cx="166687" cy="71438"/>
              </a:xfrm>
              <a:custGeom>
                <a:avLst/>
                <a:gdLst>
                  <a:gd name="T0" fmla="*/ 36 w 40"/>
                  <a:gd name="T1" fmla="*/ 13 h 17"/>
                  <a:gd name="T2" fmla="*/ 38 w 40"/>
                  <a:gd name="T3" fmla="*/ 12 h 17"/>
                  <a:gd name="T4" fmla="*/ 39 w 40"/>
                  <a:gd name="T5" fmla="*/ 11 h 17"/>
                  <a:gd name="T6" fmla="*/ 38 w 40"/>
                  <a:gd name="T7" fmla="*/ 6 h 17"/>
                  <a:gd name="T8" fmla="*/ 38 w 40"/>
                  <a:gd name="T9" fmla="*/ 6 h 17"/>
                  <a:gd name="T10" fmla="*/ 35 w 40"/>
                  <a:gd name="T11" fmla="*/ 4 h 17"/>
                  <a:gd name="T12" fmla="*/ 33 w 40"/>
                  <a:gd name="T13" fmla="*/ 2 h 17"/>
                  <a:gd name="T14" fmla="*/ 32 w 40"/>
                  <a:gd name="T15" fmla="*/ 2 h 17"/>
                  <a:gd name="T16" fmla="*/ 29 w 40"/>
                  <a:gd name="T17" fmla="*/ 1 h 17"/>
                  <a:gd name="T18" fmla="*/ 27 w 40"/>
                  <a:gd name="T19" fmla="*/ 0 h 17"/>
                  <a:gd name="T20" fmla="*/ 24 w 40"/>
                  <a:gd name="T21" fmla="*/ 0 h 17"/>
                  <a:gd name="T22" fmla="*/ 21 w 40"/>
                  <a:gd name="T23" fmla="*/ 2 h 17"/>
                  <a:gd name="T24" fmla="*/ 18 w 40"/>
                  <a:gd name="T25" fmla="*/ 3 h 17"/>
                  <a:gd name="T26" fmla="*/ 14 w 40"/>
                  <a:gd name="T27" fmla="*/ 6 h 17"/>
                  <a:gd name="T28" fmla="*/ 9 w 40"/>
                  <a:gd name="T29" fmla="*/ 4 h 17"/>
                  <a:gd name="T30" fmla="*/ 9 w 40"/>
                  <a:gd name="T31" fmla="*/ 3 h 17"/>
                  <a:gd name="T32" fmla="*/ 9 w 40"/>
                  <a:gd name="T33" fmla="*/ 4 h 17"/>
                  <a:gd name="T34" fmla="*/ 6 w 40"/>
                  <a:gd name="T35" fmla="*/ 4 h 17"/>
                  <a:gd name="T36" fmla="*/ 5 w 40"/>
                  <a:gd name="T37" fmla="*/ 3 h 17"/>
                  <a:gd name="T38" fmla="*/ 4 w 40"/>
                  <a:gd name="T39" fmla="*/ 0 h 17"/>
                  <a:gd name="T40" fmla="*/ 3 w 40"/>
                  <a:gd name="T41" fmla="*/ 1 h 17"/>
                  <a:gd name="T42" fmla="*/ 2 w 40"/>
                  <a:gd name="T43" fmla="*/ 1 h 17"/>
                  <a:gd name="T44" fmla="*/ 1 w 40"/>
                  <a:gd name="T45" fmla="*/ 3 h 17"/>
                  <a:gd name="T46" fmla="*/ 2 w 40"/>
                  <a:gd name="T47" fmla="*/ 5 h 17"/>
                  <a:gd name="T48" fmla="*/ 2 w 40"/>
                  <a:gd name="T49" fmla="*/ 6 h 17"/>
                  <a:gd name="T50" fmla="*/ 0 w 40"/>
                  <a:gd name="T51" fmla="*/ 9 h 17"/>
                  <a:gd name="T52" fmla="*/ 1 w 40"/>
                  <a:gd name="T53" fmla="*/ 10 h 17"/>
                  <a:gd name="T54" fmla="*/ 2 w 40"/>
                  <a:gd name="T55" fmla="*/ 10 h 17"/>
                  <a:gd name="T56" fmla="*/ 3 w 40"/>
                  <a:gd name="T57" fmla="*/ 9 h 17"/>
                  <a:gd name="T58" fmla="*/ 5 w 40"/>
                  <a:gd name="T59" fmla="*/ 8 h 17"/>
                  <a:gd name="T60" fmla="*/ 6 w 40"/>
                  <a:gd name="T61" fmla="*/ 9 h 17"/>
                  <a:gd name="T62" fmla="*/ 9 w 40"/>
                  <a:gd name="T63" fmla="*/ 10 h 17"/>
                  <a:gd name="T64" fmla="*/ 12 w 40"/>
                  <a:gd name="T65" fmla="*/ 13 h 17"/>
                  <a:gd name="T66" fmla="*/ 13 w 40"/>
                  <a:gd name="T67" fmla="*/ 12 h 17"/>
                  <a:gd name="T68" fmla="*/ 15 w 40"/>
                  <a:gd name="T69" fmla="*/ 14 h 17"/>
                  <a:gd name="T70" fmla="*/ 16 w 40"/>
                  <a:gd name="T71" fmla="*/ 16 h 17"/>
                  <a:gd name="T72" fmla="*/ 18 w 40"/>
                  <a:gd name="T73" fmla="*/ 16 h 17"/>
                  <a:gd name="T74" fmla="*/ 19 w 40"/>
                  <a:gd name="T75" fmla="*/ 15 h 17"/>
                  <a:gd name="T76" fmla="*/ 21 w 40"/>
                  <a:gd name="T77" fmla="*/ 14 h 17"/>
                  <a:gd name="T78" fmla="*/ 18 w 40"/>
                  <a:gd name="T79" fmla="*/ 11 h 17"/>
                  <a:gd name="T80" fmla="*/ 18 w 40"/>
                  <a:gd name="T81" fmla="*/ 9 h 17"/>
                  <a:gd name="T82" fmla="*/ 22 w 40"/>
                  <a:gd name="T83" fmla="*/ 7 h 17"/>
                  <a:gd name="T84" fmla="*/ 23 w 40"/>
                  <a:gd name="T85" fmla="*/ 5 h 17"/>
                  <a:gd name="T86" fmla="*/ 26 w 40"/>
                  <a:gd name="T87" fmla="*/ 4 h 17"/>
                  <a:gd name="T88" fmla="*/ 29 w 40"/>
                  <a:gd name="T89" fmla="*/ 5 h 17"/>
                  <a:gd name="T90" fmla="*/ 31 w 40"/>
                  <a:gd name="T91" fmla="*/ 8 h 17"/>
                  <a:gd name="T92" fmla="*/ 32 w 40"/>
                  <a:gd name="T93" fmla="*/ 8 h 17"/>
                  <a:gd name="T94" fmla="*/ 33 w 40"/>
                  <a:gd name="T95" fmla="*/ 8 h 17"/>
                  <a:gd name="T96" fmla="*/ 34 w 40"/>
                  <a:gd name="T97" fmla="*/ 8 h 17"/>
                  <a:gd name="T98" fmla="*/ 33 w 40"/>
                  <a:gd name="T99" fmla="*/ 9 h 17"/>
                  <a:gd name="T100" fmla="*/ 32 w 40"/>
                  <a:gd name="T101" fmla="*/ 10 h 17"/>
                  <a:gd name="T102" fmla="*/ 32 w 40"/>
                  <a:gd name="T103" fmla="*/ 12 h 17"/>
                  <a:gd name="T104" fmla="*/ 33 w 40"/>
                  <a:gd name="T105" fmla="*/ 15 h 17"/>
                  <a:gd name="T106" fmla="*/ 35 w 40"/>
                  <a:gd name="T10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7" y="13"/>
                      <a:pt x="37" y="14"/>
                    </a:cubicBezTo>
                    <a:cubicBezTo>
                      <a:pt x="37" y="13"/>
                      <a:pt x="38" y="13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1"/>
                      <a:pt x="38" y="11"/>
                      <a:pt x="39" y="11"/>
                    </a:cubicBezTo>
                    <a:cubicBezTo>
                      <a:pt x="39" y="11"/>
                      <a:pt x="40" y="11"/>
                      <a:pt x="40" y="11"/>
                    </a:cubicBezTo>
                    <a:cubicBezTo>
                      <a:pt x="39" y="10"/>
                      <a:pt x="39" y="8"/>
                      <a:pt x="38" y="6"/>
                    </a:cubicBezTo>
                    <a:cubicBezTo>
                      <a:pt x="38" y="6"/>
                      <a:pt x="38" y="6"/>
                      <a:pt x="38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7" y="6"/>
                      <a:pt x="37" y="5"/>
                    </a:cubicBezTo>
                    <a:cubicBezTo>
                      <a:pt x="37" y="5"/>
                      <a:pt x="36" y="4"/>
                      <a:pt x="35" y="4"/>
                    </a:cubicBezTo>
                    <a:cubicBezTo>
                      <a:pt x="35" y="4"/>
                      <a:pt x="34" y="2"/>
                      <a:pt x="34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1"/>
                      <a:pt x="21" y="2"/>
                      <a:pt x="21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7" y="4"/>
                      <a:pt x="16" y="4"/>
                    </a:cubicBezTo>
                    <a:cubicBezTo>
                      <a:pt x="15" y="5"/>
                      <a:pt x="15" y="5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8" y="9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10" y="12"/>
                      <a:pt x="10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4" y="13"/>
                      <a:pt x="13" y="12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5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19" y="15"/>
                      <a:pt x="21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19" y="12"/>
                      <a:pt x="19" y="11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2" y="6"/>
                    </a:cubicBezTo>
                    <a:cubicBezTo>
                      <a:pt x="22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6" y="4"/>
                      <a:pt x="27" y="4"/>
                      <a:pt x="27" y="4"/>
                    </a:cubicBezTo>
                    <a:cubicBezTo>
                      <a:pt x="28" y="4"/>
                      <a:pt x="28" y="5"/>
                      <a:pt x="29" y="5"/>
                    </a:cubicBezTo>
                    <a:cubicBezTo>
                      <a:pt x="29" y="6"/>
                      <a:pt x="30" y="6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3" y="9"/>
                      <a:pt x="32" y="9"/>
                      <a:pt x="33" y="9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2"/>
                      <a:pt x="32" y="12"/>
                      <a:pt x="32" y="12"/>
                    </a:cubicBezTo>
                    <a:cubicBezTo>
                      <a:pt x="32" y="12"/>
                      <a:pt x="33" y="13"/>
                      <a:pt x="33" y="14"/>
                    </a:cubicBezTo>
                    <a:cubicBezTo>
                      <a:pt x="33" y="14"/>
                      <a:pt x="33" y="14"/>
                      <a:pt x="33" y="15"/>
                    </a:cubicBezTo>
                    <a:cubicBezTo>
                      <a:pt x="33" y="15"/>
                      <a:pt x="34" y="15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4"/>
                      <a:pt x="36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1" name="Freeform 763">
                <a:extLst>
                  <a:ext uri="{FF2B5EF4-FFF2-40B4-BE49-F238E27FC236}">
                    <a16:creationId xmlns="" xmlns:a16="http://schemas.microsoft.com/office/drawing/2014/main" id="{2AFA7E30-96F8-6E4B-8C0E-F99AB20E3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076" y="4433888"/>
                <a:ext cx="122237" cy="120650"/>
              </a:xfrm>
              <a:custGeom>
                <a:avLst/>
                <a:gdLst>
                  <a:gd name="T0" fmla="*/ 15 w 29"/>
                  <a:gd name="T1" fmla="*/ 27 h 29"/>
                  <a:gd name="T2" fmla="*/ 19 w 29"/>
                  <a:gd name="T3" fmla="*/ 27 h 29"/>
                  <a:gd name="T4" fmla="*/ 22 w 29"/>
                  <a:gd name="T5" fmla="*/ 28 h 29"/>
                  <a:gd name="T6" fmla="*/ 24 w 29"/>
                  <a:gd name="T7" fmla="*/ 29 h 29"/>
                  <a:gd name="T8" fmla="*/ 26 w 29"/>
                  <a:gd name="T9" fmla="*/ 29 h 29"/>
                  <a:gd name="T10" fmla="*/ 26 w 29"/>
                  <a:gd name="T11" fmla="*/ 28 h 29"/>
                  <a:gd name="T12" fmla="*/ 25 w 29"/>
                  <a:gd name="T13" fmla="*/ 26 h 29"/>
                  <a:gd name="T14" fmla="*/ 26 w 29"/>
                  <a:gd name="T15" fmla="*/ 24 h 29"/>
                  <a:gd name="T16" fmla="*/ 26 w 29"/>
                  <a:gd name="T17" fmla="*/ 23 h 29"/>
                  <a:gd name="T18" fmla="*/ 26 w 29"/>
                  <a:gd name="T19" fmla="*/ 22 h 29"/>
                  <a:gd name="T20" fmla="*/ 25 w 29"/>
                  <a:gd name="T21" fmla="*/ 22 h 29"/>
                  <a:gd name="T22" fmla="*/ 26 w 29"/>
                  <a:gd name="T23" fmla="*/ 19 h 29"/>
                  <a:gd name="T24" fmla="*/ 26 w 29"/>
                  <a:gd name="T25" fmla="*/ 18 h 29"/>
                  <a:gd name="T26" fmla="*/ 26 w 29"/>
                  <a:gd name="T27" fmla="*/ 18 h 29"/>
                  <a:gd name="T28" fmla="*/ 26 w 29"/>
                  <a:gd name="T29" fmla="*/ 17 h 29"/>
                  <a:gd name="T30" fmla="*/ 27 w 29"/>
                  <a:gd name="T31" fmla="*/ 17 h 29"/>
                  <a:gd name="T32" fmla="*/ 27 w 29"/>
                  <a:gd name="T33" fmla="*/ 18 h 29"/>
                  <a:gd name="T34" fmla="*/ 27 w 29"/>
                  <a:gd name="T35" fmla="*/ 17 h 29"/>
                  <a:gd name="T36" fmla="*/ 27 w 29"/>
                  <a:gd name="T37" fmla="*/ 16 h 29"/>
                  <a:gd name="T38" fmla="*/ 27 w 29"/>
                  <a:gd name="T39" fmla="*/ 14 h 29"/>
                  <a:gd name="T40" fmla="*/ 27 w 29"/>
                  <a:gd name="T41" fmla="*/ 13 h 29"/>
                  <a:gd name="T42" fmla="*/ 27 w 29"/>
                  <a:gd name="T43" fmla="*/ 10 h 29"/>
                  <a:gd name="T44" fmla="*/ 27 w 29"/>
                  <a:gd name="T45" fmla="*/ 9 h 29"/>
                  <a:gd name="T46" fmla="*/ 27 w 29"/>
                  <a:gd name="T47" fmla="*/ 8 h 29"/>
                  <a:gd name="T48" fmla="*/ 27 w 29"/>
                  <a:gd name="T49" fmla="*/ 7 h 29"/>
                  <a:gd name="T50" fmla="*/ 29 w 29"/>
                  <a:gd name="T51" fmla="*/ 6 h 29"/>
                  <a:gd name="T52" fmla="*/ 29 w 29"/>
                  <a:gd name="T53" fmla="*/ 4 h 29"/>
                  <a:gd name="T54" fmla="*/ 28 w 29"/>
                  <a:gd name="T55" fmla="*/ 1 h 29"/>
                  <a:gd name="T56" fmla="*/ 29 w 29"/>
                  <a:gd name="T57" fmla="*/ 1 h 29"/>
                  <a:gd name="T58" fmla="*/ 29 w 29"/>
                  <a:gd name="T59" fmla="*/ 0 h 29"/>
                  <a:gd name="T60" fmla="*/ 27 w 29"/>
                  <a:gd name="T61" fmla="*/ 0 h 29"/>
                  <a:gd name="T62" fmla="*/ 26 w 29"/>
                  <a:gd name="T63" fmla="*/ 1 h 29"/>
                  <a:gd name="T64" fmla="*/ 24 w 29"/>
                  <a:gd name="T65" fmla="*/ 2 h 29"/>
                  <a:gd name="T66" fmla="*/ 23 w 29"/>
                  <a:gd name="T67" fmla="*/ 2 h 29"/>
                  <a:gd name="T68" fmla="*/ 22 w 29"/>
                  <a:gd name="T69" fmla="*/ 2 h 29"/>
                  <a:gd name="T70" fmla="*/ 21 w 29"/>
                  <a:gd name="T71" fmla="*/ 3 h 29"/>
                  <a:gd name="T72" fmla="*/ 19 w 29"/>
                  <a:gd name="T73" fmla="*/ 2 h 29"/>
                  <a:gd name="T74" fmla="*/ 18 w 29"/>
                  <a:gd name="T75" fmla="*/ 1 h 29"/>
                  <a:gd name="T76" fmla="*/ 17 w 29"/>
                  <a:gd name="T77" fmla="*/ 3 h 29"/>
                  <a:gd name="T78" fmla="*/ 16 w 29"/>
                  <a:gd name="T79" fmla="*/ 4 h 29"/>
                  <a:gd name="T80" fmla="*/ 16 w 29"/>
                  <a:gd name="T81" fmla="*/ 5 h 29"/>
                  <a:gd name="T82" fmla="*/ 14 w 29"/>
                  <a:gd name="T83" fmla="*/ 6 h 29"/>
                  <a:gd name="T84" fmla="*/ 12 w 29"/>
                  <a:gd name="T85" fmla="*/ 8 h 29"/>
                  <a:gd name="T86" fmla="*/ 10 w 29"/>
                  <a:gd name="T87" fmla="*/ 6 h 29"/>
                  <a:gd name="T88" fmla="*/ 8 w 29"/>
                  <a:gd name="T89" fmla="*/ 8 h 29"/>
                  <a:gd name="T90" fmla="*/ 5 w 29"/>
                  <a:gd name="T91" fmla="*/ 9 h 29"/>
                  <a:gd name="T92" fmla="*/ 6 w 29"/>
                  <a:gd name="T93" fmla="*/ 12 h 29"/>
                  <a:gd name="T94" fmla="*/ 4 w 29"/>
                  <a:gd name="T95" fmla="*/ 13 h 29"/>
                  <a:gd name="T96" fmla="*/ 2 w 29"/>
                  <a:gd name="T97" fmla="*/ 14 h 29"/>
                  <a:gd name="T98" fmla="*/ 0 w 29"/>
                  <a:gd name="T99" fmla="*/ 14 h 29"/>
                  <a:gd name="T100" fmla="*/ 0 w 29"/>
                  <a:gd name="T101" fmla="*/ 14 h 29"/>
                  <a:gd name="T102" fmla="*/ 1 w 29"/>
                  <a:gd name="T103" fmla="*/ 16 h 29"/>
                  <a:gd name="T104" fmla="*/ 2 w 29"/>
                  <a:gd name="T105" fmla="*/ 17 h 29"/>
                  <a:gd name="T106" fmla="*/ 5 w 29"/>
                  <a:gd name="T107" fmla="*/ 19 h 29"/>
                  <a:gd name="T108" fmla="*/ 7 w 29"/>
                  <a:gd name="T109" fmla="*/ 22 h 29"/>
                  <a:gd name="T110" fmla="*/ 11 w 29"/>
                  <a:gd name="T111" fmla="*/ 26 h 29"/>
                  <a:gd name="T112" fmla="*/ 13 w 29"/>
                  <a:gd name="T11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" h="29">
                    <a:moveTo>
                      <a:pt x="13" y="26"/>
                    </a:moveTo>
                    <a:cubicBezTo>
                      <a:pt x="14" y="26"/>
                      <a:pt x="15" y="27"/>
                      <a:pt x="15" y="27"/>
                    </a:cubicBezTo>
                    <a:cubicBezTo>
                      <a:pt x="15" y="27"/>
                      <a:pt x="18" y="28"/>
                      <a:pt x="18" y="28"/>
                    </a:cubicBezTo>
                    <a:cubicBezTo>
                      <a:pt x="18" y="28"/>
                      <a:pt x="19" y="27"/>
                      <a:pt x="19" y="27"/>
                    </a:cubicBezTo>
                    <a:cubicBezTo>
                      <a:pt x="19" y="27"/>
                      <a:pt x="21" y="28"/>
                      <a:pt x="21" y="28"/>
                    </a:cubicBezTo>
                    <a:cubicBezTo>
                      <a:pt x="21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5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6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8" y="18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3"/>
                      <a:pt x="27" y="13"/>
                    </a:cubicBezTo>
                    <a:cubicBezTo>
                      <a:pt x="27" y="12"/>
                      <a:pt x="27" y="11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6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5" y="1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10"/>
                      <a:pt x="6" y="10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5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5" y="19"/>
                      <a:pt x="5" y="19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7" y="22"/>
                      <a:pt x="7" y="22"/>
                    </a:cubicBezTo>
                    <a:cubicBezTo>
                      <a:pt x="8" y="23"/>
                      <a:pt x="8" y="23"/>
                      <a:pt x="9" y="23"/>
                    </a:cubicBezTo>
                    <a:cubicBezTo>
                      <a:pt x="9" y="24"/>
                      <a:pt x="11" y="25"/>
                      <a:pt x="11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2" name="Freeform 764">
                <a:extLst>
                  <a:ext uri="{FF2B5EF4-FFF2-40B4-BE49-F238E27FC236}">
                    <a16:creationId xmlns="" xmlns:a16="http://schemas.microsoft.com/office/drawing/2014/main" id="{36747EC3-8E77-E544-A748-81255B3586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601" y="1971675"/>
                <a:ext cx="3363912" cy="2162175"/>
              </a:xfrm>
              <a:custGeom>
                <a:avLst/>
                <a:gdLst>
                  <a:gd name="T0" fmla="*/ 235 w 808"/>
                  <a:gd name="T1" fmla="*/ 205 h 519"/>
                  <a:gd name="T2" fmla="*/ 230 w 808"/>
                  <a:gd name="T3" fmla="*/ 223 h 519"/>
                  <a:gd name="T4" fmla="*/ 226 w 808"/>
                  <a:gd name="T5" fmla="*/ 226 h 519"/>
                  <a:gd name="T6" fmla="*/ 223 w 808"/>
                  <a:gd name="T7" fmla="*/ 218 h 519"/>
                  <a:gd name="T8" fmla="*/ 229 w 808"/>
                  <a:gd name="T9" fmla="*/ 214 h 519"/>
                  <a:gd name="T10" fmla="*/ 235 w 808"/>
                  <a:gd name="T11" fmla="*/ 211 h 519"/>
                  <a:gd name="T12" fmla="*/ 237 w 808"/>
                  <a:gd name="T13" fmla="*/ 209 h 519"/>
                  <a:gd name="T14" fmla="*/ 221 w 808"/>
                  <a:gd name="T15" fmla="*/ 231 h 519"/>
                  <a:gd name="T16" fmla="*/ 130 w 808"/>
                  <a:gd name="T17" fmla="*/ 266 h 519"/>
                  <a:gd name="T18" fmla="*/ 138 w 808"/>
                  <a:gd name="T19" fmla="*/ 265 h 519"/>
                  <a:gd name="T20" fmla="*/ 84 w 808"/>
                  <a:gd name="T21" fmla="*/ 283 h 519"/>
                  <a:gd name="T22" fmla="*/ 3 w 808"/>
                  <a:gd name="T23" fmla="*/ 275 h 519"/>
                  <a:gd name="T24" fmla="*/ 144 w 808"/>
                  <a:gd name="T25" fmla="*/ 259 h 519"/>
                  <a:gd name="T26" fmla="*/ 77 w 808"/>
                  <a:gd name="T27" fmla="*/ 285 h 519"/>
                  <a:gd name="T28" fmla="*/ 59 w 808"/>
                  <a:gd name="T29" fmla="*/ 286 h 519"/>
                  <a:gd name="T30" fmla="*/ 180 w 808"/>
                  <a:gd name="T31" fmla="*/ 247 h 519"/>
                  <a:gd name="T32" fmla="*/ 146 w 808"/>
                  <a:gd name="T33" fmla="*/ 187 h 519"/>
                  <a:gd name="T34" fmla="*/ 277 w 808"/>
                  <a:gd name="T35" fmla="*/ 180 h 519"/>
                  <a:gd name="T36" fmla="*/ 360 w 808"/>
                  <a:gd name="T37" fmla="*/ 231 h 519"/>
                  <a:gd name="T38" fmla="*/ 366 w 808"/>
                  <a:gd name="T39" fmla="*/ 251 h 519"/>
                  <a:gd name="T40" fmla="*/ 353 w 808"/>
                  <a:gd name="T41" fmla="*/ 235 h 519"/>
                  <a:gd name="T42" fmla="*/ 346 w 808"/>
                  <a:gd name="T43" fmla="*/ 220 h 519"/>
                  <a:gd name="T44" fmla="*/ 350 w 808"/>
                  <a:gd name="T45" fmla="*/ 216 h 519"/>
                  <a:gd name="T46" fmla="*/ 354 w 808"/>
                  <a:gd name="T47" fmla="*/ 229 h 519"/>
                  <a:gd name="T48" fmla="*/ 359 w 808"/>
                  <a:gd name="T49" fmla="*/ 239 h 519"/>
                  <a:gd name="T50" fmla="*/ 364 w 808"/>
                  <a:gd name="T51" fmla="*/ 237 h 519"/>
                  <a:gd name="T52" fmla="*/ 366 w 808"/>
                  <a:gd name="T53" fmla="*/ 247 h 519"/>
                  <a:gd name="T54" fmla="*/ 367 w 808"/>
                  <a:gd name="T55" fmla="*/ 232 h 519"/>
                  <a:gd name="T56" fmla="*/ 355 w 808"/>
                  <a:gd name="T57" fmla="*/ 221 h 519"/>
                  <a:gd name="T58" fmla="*/ 804 w 808"/>
                  <a:gd name="T59" fmla="*/ 351 h 519"/>
                  <a:gd name="T60" fmla="*/ 642 w 808"/>
                  <a:gd name="T61" fmla="*/ 324 h 519"/>
                  <a:gd name="T62" fmla="*/ 435 w 808"/>
                  <a:gd name="T63" fmla="*/ 329 h 519"/>
                  <a:gd name="T64" fmla="*/ 424 w 808"/>
                  <a:gd name="T65" fmla="*/ 383 h 519"/>
                  <a:gd name="T66" fmla="*/ 546 w 808"/>
                  <a:gd name="T67" fmla="*/ 471 h 519"/>
                  <a:gd name="T68" fmla="*/ 620 w 808"/>
                  <a:gd name="T69" fmla="*/ 484 h 519"/>
                  <a:gd name="T70" fmla="*/ 702 w 808"/>
                  <a:gd name="T71" fmla="*/ 490 h 519"/>
                  <a:gd name="T72" fmla="*/ 719 w 808"/>
                  <a:gd name="T73" fmla="*/ 461 h 519"/>
                  <a:gd name="T74" fmla="*/ 748 w 808"/>
                  <a:gd name="T75" fmla="*/ 432 h 519"/>
                  <a:gd name="T76" fmla="*/ 747 w 808"/>
                  <a:gd name="T77" fmla="*/ 415 h 519"/>
                  <a:gd name="T78" fmla="*/ 764 w 808"/>
                  <a:gd name="T79" fmla="*/ 392 h 519"/>
                  <a:gd name="T80" fmla="*/ 793 w 808"/>
                  <a:gd name="T81" fmla="*/ 363 h 519"/>
                  <a:gd name="T82" fmla="*/ 351 w 808"/>
                  <a:gd name="T83" fmla="*/ 195 h 519"/>
                  <a:gd name="T84" fmla="*/ 262 w 808"/>
                  <a:gd name="T85" fmla="*/ 37 h 519"/>
                  <a:gd name="T86" fmla="*/ 220 w 808"/>
                  <a:gd name="T87" fmla="*/ 12 h 519"/>
                  <a:gd name="T88" fmla="*/ 184 w 808"/>
                  <a:gd name="T89" fmla="*/ 17 h 519"/>
                  <a:gd name="T90" fmla="*/ 172 w 808"/>
                  <a:gd name="T91" fmla="*/ 82 h 519"/>
                  <a:gd name="T92" fmla="*/ 150 w 808"/>
                  <a:gd name="T93" fmla="*/ 92 h 519"/>
                  <a:gd name="T94" fmla="*/ 162 w 808"/>
                  <a:gd name="T95" fmla="*/ 123 h 519"/>
                  <a:gd name="T96" fmla="*/ 154 w 808"/>
                  <a:gd name="T97" fmla="*/ 143 h 519"/>
                  <a:gd name="T98" fmla="*/ 151 w 808"/>
                  <a:gd name="T99" fmla="*/ 175 h 519"/>
                  <a:gd name="T100" fmla="*/ 172 w 808"/>
                  <a:gd name="T101" fmla="*/ 194 h 519"/>
                  <a:gd name="T102" fmla="*/ 194 w 808"/>
                  <a:gd name="T103" fmla="*/ 203 h 519"/>
                  <a:gd name="T104" fmla="*/ 165 w 808"/>
                  <a:gd name="T105" fmla="*/ 250 h 519"/>
                  <a:gd name="T106" fmla="*/ 203 w 808"/>
                  <a:gd name="T107" fmla="*/ 228 h 519"/>
                  <a:gd name="T108" fmla="*/ 224 w 808"/>
                  <a:gd name="T109" fmla="*/ 196 h 519"/>
                  <a:gd name="T110" fmla="*/ 242 w 808"/>
                  <a:gd name="T111" fmla="*/ 182 h 519"/>
                  <a:gd name="T112" fmla="*/ 253 w 808"/>
                  <a:gd name="T113" fmla="*/ 190 h 519"/>
                  <a:gd name="T114" fmla="*/ 260 w 808"/>
                  <a:gd name="T115" fmla="*/ 178 h 519"/>
                  <a:gd name="T116" fmla="*/ 286 w 808"/>
                  <a:gd name="T117" fmla="*/ 180 h 519"/>
                  <a:gd name="T118" fmla="*/ 333 w 808"/>
                  <a:gd name="T119" fmla="*/ 204 h 519"/>
                  <a:gd name="T120" fmla="*/ 354 w 808"/>
                  <a:gd name="T121" fmla="*/ 210 h 519"/>
                  <a:gd name="T122" fmla="*/ 366 w 808"/>
                  <a:gd name="T123" fmla="*/ 224 h 519"/>
                  <a:gd name="T124" fmla="*/ 373 w 808"/>
                  <a:gd name="T125" fmla="*/ 240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8" h="519">
                    <a:moveTo>
                      <a:pt x="431" y="320"/>
                    </a:move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19"/>
                    </a:cubicBezTo>
                    <a:cubicBezTo>
                      <a:pt x="431" y="319"/>
                      <a:pt x="431" y="319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ubicBezTo>
                      <a:pt x="431" y="320"/>
                      <a:pt x="431" y="320"/>
                      <a:pt x="431" y="320"/>
                    </a:cubicBezTo>
                    <a:close/>
                    <a:moveTo>
                      <a:pt x="432" y="319"/>
                    </a:move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9"/>
                      <a:pt x="433" y="319"/>
                      <a:pt x="433" y="319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3" y="318"/>
                      <a:pt x="433" y="318"/>
                    </a:cubicBezTo>
                    <a:cubicBezTo>
                      <a:pt x="433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8"/>
                      <a:pt x="432" y="318"/>
                    </a:cubicBezTo>
                    <a:cubicBezTo>
                      <a:pt x="432" y="318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ubicBezTo>
                      <a:pt x="432" y="319"/>
                      <a:pt x="432" y="319"/>
                      <a:pt x="432" y="319"/>
                    </a:cubicBezTo>
                    <a:close/>
                    <a:moveTo>
                      <a:pt x="433" y="320"/>
                    </a:move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432" y="320"/>
                      <a:pt x="432" y="320"/>
                      <a:pt x="432" y="321"/>
                    </a:cubicBezTo>
                    <a:cubicBezTo>
                      <a:pt x="432" y="321"/>
                      <a:pt x="432" y="321"/>
                      <a:pt x="432" y="321"/>
                    </a:cubicBezTo>
                    <a:cubicBezTo>
                      <a:pt x="432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1"/>
                      <a:pt x="433" y="321"/>
                      <a:pt x="433" y="321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ubicBezTo>
                      <a:pt x="433" y="320"/>
                      <a:pt x="433" y="320"/>
                      <a:pt x="433" y="320"/>
                    </a:cubicBezTo>
                    <a:close/>
                    <a:moveTo>
                      <a:pt x="105" y="137"/>
                    </a:moveTo>
                    <a:cubicBezTo>
                      <a:pt x="105" y="138"/>
                      <a:pt x="105" y="138"/>
                      <a:pt x="105" y="139"/>
                    </a:cubicBezTo>
                    <a:cubicBezTo>
                      <a:pt x="106" y="139"/>
                      <a:pt x="106" y="140"/>
                      <a:pt x="107" y="140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08" y="140"/>
                      <a:pt x="108" y="140"/>
                      <a:pt x="108" y="140"/>
                    </a:cubicBezTo>
                    <a:cubicBezTo>
                      <a:pt x="108" y="140"/>
                      <a:pt x="109" y="140"/>
                      <a:pt x="109" y="139"/>
                    </a:cubicBezTo>
                    <a:cubicBezTo>
                      <a:pt x="109" y="139"/>
                      <a:pt x="110" y="139"/>
                      <a:pt x="111" y="139"/>
                    </a:cubicBezTo>
                    <a:cubicBezTo>
                      <a:pt x="112" y="139"/>
                      <a:pt x="113" y="139"/>
                      <a:pt x="113" y="140"/>
                    </a:cubicBezTo>
                    <a:cubicBezTo>
                      <a:pt x="114" y="140"/>
                      <a:pt x="114" y="141"/>
                      <a:pt x="115" y="141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6" y="143"/>
                      <a:pt x="116" y="143"/>
                      <a:pt x="117" y="143"/>
                    </a:cubicBezTo>
                    <a:cubicBezTo>
                      <a:pt x="118" y="143"/>
                      <a:pt x="118" y="144"/>
                      <a:pt x="118" y="144"/>
                    </a:cubicBezTo>
                    <a:cubicBezTo>
                      <a:pt x="118" y="144"/>
                      <a:pt x="118" y="145"/>
                      <a:pt x="118" y="145"/>
                    </a:cubicBezTo>
                    <a:cubicBezTo>
                      <a:pt x="118" y="145"/>
                      <a:pt x="119" y="146"/>
                      <a:pt x="119" y="146"/>
                    </a:cubicBezTo>
                    <a:cubicBezTo>
                      <a:pt x="119" y="146"/>
                      <a:pt x="119" y="146"/>
                      <a:pt x="119" y="146"/>
                    </a:cubicBezTo>
                    <a:cubicBezTo>
                      <a:pt x="120" y="146"/>
                      <a:pt x="120" y="146"/>
                      <a:pt x="120" y="145"/>
                    </a:cubicBezTo>
                    <a:cubicBezTo>
                      <a:pt x="120" y="145"/>
                      <a:pt x="120" y="145"/>
                      <a:pt x="120" y="145"/>
                    </a:cubicBezTo>
                    <a:cubicBezTo>
                      <a:pt x="120" y="144"/>
                      <a:pt x="121" y="143"/>
                      <a:pt x="122" y="143"/>
                    </a:cubicBezTo>
                    <a:cubicBezTo>
                      <a:pt x="122" y="142"/>
                      <a:pt x="123" y="142"/>
                      <a:pt x="124" y="143"/>
                    </a:cubicBez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25" y="143"/>
                      <a:pt x="125" y="143"/>
                      <a:pt x="125" y="142"/>
                    </a:cubicBezTo>
                    <a:cubicBezTo>
                      <a:pt x="126" y="142"/>
                      <a:pt x="126" y="141"/>
                      <a:pt x="126" y="141"/>
                    </a:cubicBezTo>
                    <a:cubicBezTo>
                      <a:pt x="126" y="141"/>
                      <a:pt x="126" y="141"/>
                      <a:pt x="126" y="141"/>
                    </a:cubicBezTo>
                    <a:cubicBezTo>
                      <a:pt x="126" y="140"/>
                      <a:pt x="126" y="140"/>
                      <a:pt x="125" y="140"/>
                    </a:cubicBezTo>
                    <a:cubicBezTo>
                      <a:pt x="124" y="140"/>
                      <a:pt x="122" y="140"/>
                      <a:pt x="120" y="139"/>
                    </a:cubicBezTo>
                    <a:cubicBezTo>
                      <a:pt x="120" y="139"/>
                      <a:pt x="120" y="139"/>
                      <a:pt x="119" y="139"/>
                    </a:cubicBezTo>
                    <a:cubicBezTo>
                      <a:pt x="119" y="138"/>
                      <a:pt x="118" y="138"/>
                      <a:pt x="117" y="138"/>
                    </a:cubicBezTo>
                    <a:cubicBezTo>
                      <a:pt x="117" y="138"/>
                      <a:pt x="117" y="137"/>
                      <a:pt x="117" y="137"/>
                    </a:cubicBezTo>
                    <a:cubicBezTo>
                      <a:pt x="117" y="136"/>
                      <a:pt x="116" y="136"/>
                      <a:pt x="116" y="135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5" y="135"/>
                      <a:pt x="114" y="135"/>
                      <a:pt x="114" y="135"/>
                    </a:cubicBezTo>
                    <a:cubicBezTo>
                      <a:pt x="113" y="135"/>
                      <a:pt x="113" y="135"/>
                      <a:pt x="112" y="136"/>
                    </a:cubicBezTo>
                    <a:cubicBezTo>
                      <a:pt x="112" y="136"/>
                      <a:pt x="111" y="136"/>
                      <a:pt x="111" y="136"/>
                    </a:cubicBezTo>
                    <a:cubicBezTo>
                      <a:pt x="111" y="136"/>
                      <a:pt x="110" y="136"/>
                      <a:pt x="110" y="136"/>
                    </a:cubicBezTo>
                    <a:cubicBezTo>
                      <a:pt x="109" y="136"/>
                      <a:pt x="108" y="136"/>
                      <a:pt x="107" y="135"/>
                    </a:cubicBezTo>
                    <a:cubicBezTo>
                      <a:pt x="107" y="135"/>
                      <a:pt x="106" y="135"/>
                      <a:pt x="106" y="135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5" y="134"/>
                    </a:cubicBezTo>
                    <a:cubicBezTo>
                      <a:pt x="105" y="134"/>
                      <a:pt x="105" y="134"/>
                      <a:pt x="105" y="135"/>
                    </a:cubicBezTo>
                    <a:cubicBezTo>
                      <a:pt x="105" y="135"/>
                      <a:pt x="105" y="136"/>
                      <a:pt x="105" y="13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33" y="207"/>
                    </a:move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5" y="207"/>
                      <a:pt x="235" y="207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6"/>
                      <a:pt x="235" y="206"/>
                      <a:pt x="235" y="206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5" y="205"/>
                      <a:pt x="235" y="205"/>
                      <a:pt x="235" y="205"/>
                    </a:cubicBezTo>
                    <a:cubicBezTo>
                      <a:pt x="234" y="205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5"/>
                      <a:pt x="234" y="205"/>
                      <a:pt x="234" y="205"/>
                    </a:cubicBezTo>
                    <a:cubicBezTo>
                      <a:pt x="234" y="206"/>
                      <a:pt x="234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4" y="206"/>
                      <a:pt x="234" y="206"/>
                      <a:pt x="234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3" y="206"/>
                      <a:pt x="233" y="206"/>
                      <a:pt x="233" y="207"/>
                    </a:cubicBezTo>
                    <a:close/>
                    <a:moveTo>
                      <a:pt x="224" y="231"/>
                    </a:move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0"/>
                    </a:cubicBezTo>
                    <a:cubicBezTo>
                      <a:pt x="224" y="230"/>
                      <a:pt x="223" y="230"/>
                      <a:pt x="223" y="230"/>
                    </a:cubicBezTo>
                    <a:cubicBezTo>
                      <a:pt x="223" y="230"/>
                      <a:pt x="223" y="231"/>
                      <a:pt x="223" y="230"/>
                    </a:cubicBezTo>
                    <a:cubicBezTo>
                      <a:pt x="223" y="230"/>
                      <a:pt x="223" y="230"/>
                      <a:pt x="223" y="230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2" y="231"/>
                      <a:pt x="222" y="232"/>
                    </a:cubicBezTo>
                    <a:cubicBezTo>
                      <a:pt x="222" y="232"/>
                      <a:pt x="222" y="232"/>
                      <a:pt x="223" y="232"/>
                    </a:cubicBezTo>
                    <a:cubicBezTo>
                      <a:pt x="223" y="232"/>
                      <a:pt x="223" y="232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0" y="231"/>
                      <a:pt x="220" y="231"/>
                      <a:pt x="219" y="232"/>
                    </a:cubicBezTo>
                    <a:cubicBezTo>
                      <a:pt x="219" y="232"/>
                      <a:pt x="219" y="232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220" y="233"/>
                      <a:pt x="220" y="233"/>
                      <a:pt x="220" y="232"/>
                    </a:cubicBezTo>
                    <a:cubicBezTo>
                      <a:pt x="220" y="232"/>
                      <a:pt x="220" y="232"/>
                      <a:pt x="220" y="232"/>
                    </a:cubicBezTo>
                    <a:cubicBezTo>
                      <a:pt x="220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2"/>
                    </a:cubicBezTo>
                    <a:cubicBezTo>
                      <a:pt x="221" y="232"/>
                      <a:pt x="221" y="232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37" y="218"/>
                    </a:moveTo>
                    <a:cubicBezTo>
                      <a:pt x="237" y="218"/>
                      <a:pt x="237" y="218"/>
                      <a:pt x="237" y="218"/>
                    </a:cubicBezTo>
                    <a:cubicBezTo>
                      <a:pt x="236" y="219"/>
                      <a:pt x="236" y="219"/>
                      <a:pt x="236" y="219"/>
                    </a:cubicBezTo>
                    <a:cubicBezTo>
                      <a:pt x="236" y="219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4" y="220"/>
                      <a:pt x="235" y="220"/>
                      <a:pt x="235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5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4" y="220"/>
                    </a:cubicBezTo>
                    <a:cubicBezTo>
                      <a:pt x="234" y="220"/>
                      <a:pt x="234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19"/>
                      <a:pt x="233" y="219"/>
                      <a:pt x="232" y="219"/>
                    </a:cubicBezTo>
                    <a:cubicBezTo>
                      <a:pt x="232" y="220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2" y="219"/>
                    </a:cubicBezTo>
                    <a:cubicBezTo>
                      <a:pt x="232" y="219"/>
                      <a:pt x="232" y="219"/>
                      <a:pt x="231" y="219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1" y="220"/>
                      <a:pt x="231" y="220"/>
                    </a:cubicBezTo>
                    <a:cubicBezTo>
                      <a:pt x="231" y="220"/>
                      <a:pt x="232" y="220"/>
                      <a:pt x="232" y="220"/>
                    </a:cubicBezTo>
                    <a:cubicBezTo>
                      <a:pt x="232" y="220"/>
                      <a:pt x="232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3" y="221"/>
                      <a:pt x="233" y="221"/>
                      <a:pt x="233" y="221"/>
                    </a:cubicBezTo>
                    <a:cubicBezTo>
                      <a:pt x="233" y="221"/>
                      <a:pt x="234" y="221"/>
                      <a:pt x="234" y="221"/>
                    </a:cubicBezTo>
                    <a:cubicBezTo>
                      <a:pt x="234" y="221"/>
                      <a:pt x="234" y="221"/>
                      <a:pt x="234" y="221"/>
                    </a:cubicBezTo>
                    <a:cubicBezTo>
                      <a:pt x="233" y="221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2"/>
                    </a:cubicBezTo>
                    <a:cubicBezTo>
                      <a:pt x="232" y="222"/>
                      <a:pt x="232" y="222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2" y="221"/>
                      <a:pt x="232" y="221"/>
                      <a:pt x="232" y="221"/>
                    </a:cubicBezTo>
                    <a:cubicBezTo>
                      <a:pt x="231" y="222"/>
                      <a:pt x="231" y="222"/>
                      <a:pt x="231" y="221"/>
                    </a:cubicBezTo>
                    <a:cubicBezTo>
                      <a:pt x="231" y="221"/>
                      <a:pt x="231" y="221"/>
                      <a:pt x="231" y="221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1"/>
                      <a:pt x="230" y="221"/>
                      <a:pt x="230" y="221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0" y="222"/>
                      <a:pt x="231" y="222"/>
                      <a:pt x="231" y="222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2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30" y="223"/>
                      <a:pt x="229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0" y="224"/>
                      <a:pt x="230" y="224"/>
                    </a:cubicBezTo>
                    <a:cubicBezTo>
                      <a:pt x="230" y="224"/>
                      <a:pt x="231" y="224"/>
                      <a:pt x="231" y="224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31" y="223"/>
                      <a:pt x="231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2" y="224"/>
                      <a:pt x="232" y="224"/>
                      <a:pt x="232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1" y="224"/>
                      <a:pt x="231" y="224"/>
                      <a:pt x="231" y="224"/>
                    </a:cubicBezTo>
                    <a:cubicBezTo>
                      <a:pt x="230" y="224"/>
                      <a:pt x="230" y="225"/>
                      <a:pt x="230" y="224"/>
                    </a:cubicBezTo>
                    <a:cubicBezTo>
                      <a:pt x="230" y="224"/>
                      <a:pt x="230" y="225"/>
                      <a:pt x="230" y="225"/>
                    </a:cubicBezTo>
                    <a:cubicBezTo>
                      <a:pt x="230" y="225"/>
                      <a:pt x="229" y="225"/>
                      <a:pt x="230" y="225"/>
                    </a:cubicBezTo>
                    <a:cubicBezTo>
                      <a:pt x="230" y="225"/>
                      <a:pt x="230" y="225"/>
                      <a:pt x="230" y="225"/>
                    </a:cubicBezTo>
                    <a:cubicBezTo>
                      <a:pt x="230" y="225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4"/>
                    </a:cubicBezTo>
                    <a:cubicBezTo>
                      <a:pt x="229" y="224"/>
                      <a:pt x="229" y="225"/>
                      <a:pt x="229" y="225"/>
                    </a:cubicBezTo>
                    <a:cubicBezTo>
                      <a:pt x="229" y="225"/>
                      <a:pt x="229" y="225"/>
                      <a:pt x="229" y="225"/>
                    </a:cubicBezTo>
                    <a:cubicBezTo>
                      <a:pt x="229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8" y="224"/>
                    </a:cubicBezTo>
                    <a:cubicBezTo>
                      <a:pt x="228" y="224"/>
                      <a:pt x="229" y="224"/>
                      <a:pt x="229" y="224"/>
                    </a:cubicBezTo>
                    <a:cubicBezTo>
                      <a:pt x="229" y="224"/>
                      <a:pt x="229" y="224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9" y="223"/>
                      <a:pt x="229" y="223"/>
                      <a:pt x="229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8" y="223"/>
                      <a:pt x="228" y="223"/>
                    </a:cubicBezTo>
                    <a:cubicBezTo>
                      <a:pt x="228" y="223"/>
                      <a:pt x="229" y="223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7" y="223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7" y="224"/>
                      <a:pt x="227" y="224"/>
                      <a:pt x="227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7" y="224"/>
                      <a:pt x="228" y="224"/>
                      <a:pt x="228" y="225"/>
                    </a:cubicBezTo>
                    <a:cubicBezTo>
                      <a:pt x="228" y="225"/>
                      <a:pt x="228" y="225"/>
                      <a:pt x="228" y="225"/>
                    </a:cubicBezTo>
                    <a:cubicBezTo>
                      <a:pt x="228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6" y="225"/>
                      <a:pt x="226" y="225"/>
                      <a:pt x="226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5"/>
                    </a:cubicBezTo>
                    <a:cubicBezTo>
                      <a:pt x="227" y="225"/>
                      <a:pt x="227" y="225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7"/>
                      <a:pt x="227" y="226"/>
                      <a:pt x="227" y="226"/>
                    </a:cubicBezTo>
                    <a:cubicBezTo>
                      <a:pt x="226" y="227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7"/>
                      <a:pt x="226" y="227"/>
                    </a:cubicBezTo>
                    <a:cubicBezTo>
                      <a:pt x="226" y="227"/>
                      <a:pt x="226" y="228"/>
                      <a:pt x="226" y="228"/>
                    </a:cubicBezTo>
                    <a:cubicBezTo>
                      <a:pt x="226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5" y="228"/>
                      <a:pt x="225" y="228"/>
                      <a:pt x="225" y="229"/>
                    </a:cubicBezTo>
                    <a:cubicBezTo>
                      <a:pt x="225" y="229"/>
                      <a:pt x="225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3" y="229"/>
                    </a:cubicBezTo>
                    <a:cubicBezTo>
                      <a:pt x="223" y="229"/>
                      <a:pt x="223" y="228"/>
                      <a:pt x="223" y="228"/>
                    </a:cubicBezTo>
                    <a:cubicBezTo>
                      <a:pt x="224" y="228"/>
                      <a:pt x="224" y="228"/>
                      <a:pt x="224" y="227"/>
                    </a:cubicBezTo>
                    <a:cubicBezTo>
                      <a:pt x="224" y="227"/>
                      <a:pt x="224" y="227"/>
                      <a:pt x="225" y="227"/>
                    </a:cubicBezTo>
                    <a:cubicBezTo>
                      <a:pt x="225" y="227"/>
                      <a:pt x="225" y="227"/>
                      <a:pt x="225" y="227"/>
                    </a:cubicBezTo>
                    <a:cubicBezTo>
                      <a:pt x="225" y="227"/>
                      <a:pt x="225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4" y="226"/>
                      <a:pt x="224" y="226"/>
                    </a:cubicBezTo>
                    <a:cubicBezTo>
                      <a:pt x="225" y="226"/>
                      <a:pt x="225" y="226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5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6" y="224"/>
                      <a:pt x="226" y="224"/>
                      <a:pt x="226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25" y="224"/>
                      <a:pt x="225" y="225"/>
                      <a:pt x="225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6"/>
                      <a:pt x="224" y="226"/>
                    </a:cubicBezTo>
                    <a:cubicBezTo>
                      <a:pt x="224" y="226"/>
                      <a:pt x="224" y="226"/>
                      <a:pt x="224" y="226"/>
                    </a:cubicBezTo>
                    <a:cubicBezTo>
                      <a:pt x="224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5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24" y="225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5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4"/>
                      <a:pt x="224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3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2" y="224"/>
                    </a:cubicBezTo>
                    <a:cubicBezTo>
                      <a:pt x="222" y="224"/>
                      <a:pt x="222" y="224"/>
                      <a:pt x="221" y="224"/>
                    </a:cubicBezTo>
                    <a:cubicBezTo>
                      <a:pt x="221" y="224"/>
                      <a:pt x="221" y="224"/>
                      <a:pt x="221" y="224"/>
                    </a:cubicBezTo>
                    <a:cubicBezTo>
                      <a:pt x="221" y="224"/>
                      <a:pt x="221" y="224"/>
                      <a:pt x="221" y="225"/>
                    </a:cubicBezTo>
                    <a:cubicBezTo>
                      <a:pt x="221" y="225"/>
                      <a:pt x="221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5"/>
                      <a:pt x="222" y="225"/>
                      <a:pt x="222" y="225"/>
                    </a:cubicBezTo>
                    <a:cubicBezTo>
                      <a:pt x="222" y="224"/>
                      <a:pt x="222" y="224"/>
                      <a:pt x="223" y="224"/>
                    </a:cubicBezTo>
                    <a:cubicBezTo>
                      <a:pt x="223" y="224"/>
                      <a:pt x="223" y="224"/>
                      <a:pt x="223" y="224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4" y="225"/>
                      <a:pt x="224" y="225"/>
                      <a:pt x="223" y="225"/>
                    </a:cubicBezTo>
                    <a:cubicBezTo>
                      <a:pt x="223" y="225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3" y="226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3" y="227"/>
                    </a:cubicBezTo>
                    <a:cubicBezTo>
                      <a:pt x="223" y="227"/>
                      <a:pt x="223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222" y="226"/>
                      <a:pt x="221" y="226"/>
                      <a:pt x="221" y="226"/>
                    </a:cubicBezTo>
                    <a:cubicBezTo>
                      <a:pt x="221" y="226"/>
                      <a:pt x="221" y="226"/>
                      <a:pt x="221" y="225"/>
                    </a:cubicBezTo>
                    <a:cubicBezTo>
                      <a:pt x="221" y="225"/>
                      <a:pt x="221" y="225"/>
                      <a:pt x="221" y="224"/>
                    </a:cubicBezTo>
                    <a:cubicBezTo>
                      <a:pt x="221" y="224"/>
                      <a:pt x="221" y="224"/>
                      <a:pt x="221" y="223"/>
                    </a:cubicBezTo>
                    <a:cubicBezTo>
                      <a:pt x="221" y="223"/>
                      <a:pt x="220" y="223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20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2"/>
                      <a:pt x="219" y="222"/>
                    </a:cubicBezTo>
                    <a:cubicBezTo>
                      <a:pt x="219" y="222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19" y="221"/>
                    </a:cubicBezTo>
                    <a:cubicBezTo>
                      <a:pt x="219" y="221"/>
                      <a:pt x="219" y="221"/>
                      <a:pt x="220" y="221"/>
                    </a:cubicBezTo>
                    <a:cubicBezTo>
                      <a:pt x="220" y="221"/>
                      <a:pt x="220" y="221"/>
                      <a:pt x="220" y="221"/>
                    </a:cubicBezTo>
                    <a:cubicBezTo>
                      <a:pt x="219" y="220"/>
                      <a:pt x="219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19"/>
                      <a:pt x="220" y="219"/>
                      <a:pt x="220" y="219"/>
                    </a:cubicBezTo>
                    <a:cubicBezTo>
                      <a:pt x="220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9"/>
                      <a:pt x="221" y="219"/>
                    </a:cubicBezTo>
                    <a:cubicBezTo>
                      <a:pt x="221" y="219"/>
                      <a:pt x="221" y="218"/>
                      <a:pt x="221" y="219"/>
                    </a:cubicBezTo>
                    <a:cubicBezTo>
                      <a:pt x="221" y="219"/>
                      <a:pt x="221" y="219"/>
                      <a:pt x="221" y="218"/>
                    </a:cubicBezTo>
                    <a:cubicBezTo>
                      <a:pt x="221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2" y="218"/>
                      <a:pt x="223" y="217"/>
                      <a:pt x="223" y="218"/>
                    </a:cubicBezTo>
                    <a:cubicBezTo>
                      <a:pt x="223" y="217"/>
                      <a:pt x="223" y="218"/>
                      <a:pt x="223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7"/>
                      <a:pt x="224" y="218"/>
                      <a:pt x="224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4" y="218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4" y="219"/>
                      <a:pt x="224" y="219"/>
                      <a:pt x="224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1"/>
                      <a:pt x="225" y="221"/>
                    </a:cubicBezTo>
                    <a:cubicBezTo>
                      <a:pt x="225" y="221"/>
                      <a:pt x="225" y="221"/>
                      <a:pt x="226" y="221"/>
                    </a:cubicBezTo>
                    <a:cubicBezTo>
                      <a:pt x="226" y="221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7" y="222"/>
                    </a:cubicBezTo>
                    <a:cubicBezTo>
                      <a:pt x="227" y="222"/>
                      <a:pt x="226" y="222"/>
                      <a:pt x="226" y="222"/>
                    </a:cubicBezTo>
                    <a:cubicBezTo>
                      <a:pt x="226" y="222"/>
                      <a:pt x="226" y="222"/>
                      <a:pt x="226" y="222"/>
                    </a:cubicBezTo>
                    <a:cubicBezTo>
                      <a:pt x="226" y="222"/>
                      <a:pt x="226" y="221"/>
                      <a:pt x="226" y="221"/>
                    </a:cubicBezTo>
                    <a:cubicBezTo>
                      <a:pt x="226" y="221"/>
                      <a:pt x="226" y="221"/>
                      <a:pt x="226" y="221"/>
                    </a:cubicBezTo>
                    <a:cubicBezTo>
                      <a:pt x="226" y="221"/>
                      <a:pt x="226" y="220"/>
                      <a:pt x="226" y="220"/>
                    </a:cubicBezTo>
                    <a:cubicBezTo>
                      <a:pt x="226" y="220"/>
                      <a:pt x="225" y="220"/>
                      <a:pt x="226" y="219"/>
                    </a:cubicBezTo>
                    <a:cubicBezTo>
                      <a:pt x="226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8"/>
                      <a:pt x="225" y="219"/>
                      <a:pt x="225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6" y="219"/>
                      <a:pt x="226" y="219"/>
                      <a:pt x="226" y="219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6" y="218"/>
                      <a:pt x="226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7" y="218"/>
                      <a:pt x="227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5" y="217"/>
                      <a:pt x="225" y="217"/>
                      <a:pt x="225" y="217"/>
                    </a:cubicBezTo>
                    <a:cubicBezTo>
                      <a:pt x="225" y="217"/>
                      <a:pt x="225" y="217"/>
                      <a:pt x="225" y="216"/>
                    </a:cubicBezTo>
                    <a:cubicBezTo>
                      <a:pt x="225" y="216"/>
                      <a:pt x="225" y="216"/>
                      <a:pt x="225" y="216"/>
                    </a:cubicBezTo>
                    <a:cubicBezTo>
                      <a:pt x="225" y="216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5" y="215"/>
                      <a:pt x="225" y="215"/>
                      <a:pt x="225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6" y="215"/>
                      <a:pt x="226" y="215"/>
                    </a:cubicBezTo>
                    <a:cubicBezTo>
                      <a:pt x="226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6"/>
                      <a:pt x="227" y="216"/>
                      <a:pt x="227" y="216"/>
                    </a:cubicBezTo>
                    <a:cubicBezTo>
                      <a:pt x="227" y="216"/>
                      <a:pt x="227" y="216"/>
                      <a:pt x="227" y="217"/>
                    </a:cubicBezTo>
                    <a:cubicBezTo>
                      <a:pt x="227" y="217"/>
                      <a:pt x="227" y="217"/>
                      <a:pt x="227" y="217"/>
                    </a:cubicBezTo>
                    <a:cubicBezTo>
                      <a:pt x="227" y="217"/>
                      <a:pt x="227" y="218"/>
                      <a:pt x="228" y="218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8" y="217"/>
                    </a:cubicBezTo>
                    <a:cubicBezTo>
                      <a:pt x="227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7"/>
                      <a:pt x="228" y="217"/>
                    </a:cubicBezTo>
                    <a:cubicBezTo>
                      <a:pt x="228" y="217"/>
                      <a:pt x="228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7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8" y="216"/>
                      <a:pt x="228" y="216"/>
                      <a:pt x="228" y="215"/>
                    </a:cubicBez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29" y="216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6"/>
                      <a:pt x="229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30" y="217"/>
                      <a:pt x="230" y="217"/>
                    </a:cubicBezTo>
                    <a:cubicBezTo>
                      <a:pt x="230" y="217"/>
                      <a:pt x="230" y="217"/>
                      <a:pt x="230" y="217"/>
                    </a:cubicBezTo>
                    <a:cubicBezTo>
                      <a:pt x="230" y="216"/>
                      <a:pt x="230" y="216"/>
                      <a:pt x="230" y="216"/>
                    </a:cubicBezTo>
                    <a:cubicBezTo>
                      <a:pt x="230" y="216"/>
                      <a:pt x="230" y="215"/>
                      <a:pt x="230" y="215"/>
                    </a:cubicBezTo>
                    <a:cubicBezTo>
                      <a:pt x="230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30" y="214"/>
                    </a:cubicBezTo>
                    <a:cubicBezTo>
                      <a:pt x="230" y="214"/>
                      <a:pt x="230" y="214"/>
                      <a:pt x="230" y="214"/>
                    </a:cubicBezTo>
                    <a:cubicBezTo>
                      <a:pt x="230" y="214"/>
                      <a:pt x="230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1" y="214"/>
                      <a:pt x="231" y="214"/>
                    </a:cubicBezTo>
                    <a:cubicBezTo>
                      <a:pt x="231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6"/>
                      <a:pt x="232" y="216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7"/>
                      <a:pt x="232" y="217"/>
                      <a:pt x="232" y="217"/>
                    </a:cubicBezTo>
                    <a:cubicBezTo>
                      <a:pt x="232" y="216"/>
                      <a:pt x="232" y="216"/>
                      <a:pt x="232" y="216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2" y="215"/>
                      <a:pt x="232" y="215"/>
                    </a:cubicBezTo>
                    <a:cubicBezTo>
                      <a:pt x="232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5"/>
                    </a:cubicBezTo>
                    <a:cubicBezTo>
                      <a:pt x="233" y="215"/>
                      <a:pt x="233" y="215"/>
                      <a:pt x="233" y="214"/>
                    </a:cubicBezTo>
                    <a:cubicBezTo>
                      <a:pt x="233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4" y="214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6"/>
                      <a:pt x="235" y="215"/>
                      <a:pt x="235" y="215"/>
                    </a:cubicBezTo>
                    <a:cubicBezTo>
                      <a:pt x="235" y="215"/>
                      <a:pt x="235" y="215"/>
                      <a:pt x="235" y="215"/>
                    </a:cubicBezTo>
                    <a:cubicBezTo>
                      <a:pt x="235" y="215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4" y="216"/>
                      <a:pt x="234" y="216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5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8"/>
                      <a:pt x="234" y="218"/>
                    </a:cubicBezTo>
                    <a:cubicBezTo>
                      <a:pt x="235" y="218"/>
                      <a:pt x="235" y="217"/>
                      <a:pt x="235" y="217"/>
                    </a:cubicBezTo>
                    <a:cubicBezTo>
                      <a:pt x="235" y="217"/>
                      <a:pt x="235" y="217"/>
                      <a:pt x="235" y="217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4" y="218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5" y="218"/>
                      <a:pt x="235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6" y="218"/>
                      <a:pt x="237" y="218"/>
                      <a:pt x="237" y="218"/>
                    </a:cubicBezTo>
                    <a:close/>
                    <a:moveTo>
                      <a:pt x="226" y="217"/>
                    </a:moveTo>
                    <a:cubicBezTo>
                      <a:pt x="226" y="217"/>
                      <a:pt x="226" y="217"/>
                      <a:pt x="226" y="217"/>
                    </a:cubicBezTo>
                    <a:cubicBezTo>
                      <a:pt x="226" y="217"/>
                      <a:pt x="226" y="217"/>
                      <a:pt x="226" y="217"/>
                    </a:cubicBezTo>
                    <a:close/>
                    <a:moveTo>
                      <a:pt x="232" y="218"/>
                    </a:moveTo>
                    <a:cubicBezTo>
                      <a:pt x="232" y="218"/>
                      <a:pt x="232" y="218"/>
                      <a:pt x="232" y="218"/>
                    </a:cubicBezTo>
                    <a:close/>
                    <a:moveTo>
                      <a:pt x="234" y="217"/>
                    </a:move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ubicBezTo>
                      <a:pt x="234" y="217"/>
                      <a:pt x="234" y="217"/>
                      <a:pt x="234" y="217"/>
                    </a:cubicBezTo>
                    <a:close/>
                    <a:moveTo>
                      <a:pt x="214" y="239"/>
                    </a:moveTo>
                    <a:cubicBezTo>
                      <a:pt x="214" y="239"/>
                      <a:pt x="214" y="239"/>
                      <a:pt x="214" y="239"/>
                    </a:cubicBezTo>
                    <a:cubicBezTo>
                      <a:pt x="214" y="239"/>
                      <a:pt x="213" y="239"/>
                      <a:pt x="213" y="239"/>
                    </a:cubicBezTo>
                    <a:cubicBezTo>
                      <a:pt x="213" y="239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213" y="240"/>
                      <a:pt x="213" y="240"/>
                      <a:pt x="213" y="241"/>
                    </a:cubicBezTo>
                    <a:cubicBezTo>
                      <a:pt x="213" y="241"/>
                      <a:pt x="214" y="241"/>
                      <a:pt x="214" y="241"/>
                    </a:cubicBezTo>
                    <a:cubicBezTo>
                      <a:pt x="214" y="240"/>
                      <a:pt x="214" y="240"/>
                      <a:pt x="214" y="240"/>
                    </a:cubicBezTo>
                    <a:cubicBezTo>
                      <a:pt x="214" y="240"/>
                      <a:pt x="214" y="239"/>
                      <a:pt x="214" y="239"/>
                    </a:cubicBezTo>
                    <a:close/>
                    <a:moveTo>
                      <a:pt x="238" y="210"/>
                    </a:move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7" y="211"/>
                      <a:pt x="237" y="211"/>
                      <a:pt x="237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6" y="210"/>
                      <a:pt x="236" y="210"/>
                      <a:pt x="236" y="210"/>
                    </a:cubicBezTo>
                    <a:cubicBezTo>
                      <a:pt x="235" y="210"/>
                      <a:pt x="235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6" y="211"/>
                      <a:pt x="236" y="211"/>
                      <a:pt x="236" y="211"/>
                    </a:cubicBezTo>
                    <a:cubicBezTo>
                      <a:pt x="235" y="211"/>
                      <a:pt x="235" y="211"/>
                      <a:pt x="235" y="211"/>
                    </a:cubicBezTo>
                    <a:cubicBezTo>
                      <a:pt x="235" y="211"/>
                      <a:pt x="235" y="211"/>
                      <a:pt x="236" y="211"/>
                    </a:cubicBezTo>
                    <a:cubicBezTo>
                      <a:pt x="236" y="211"/>
                      <a:pt x="236" y="212"/>
                      <a:pt x="236" y="212"/>
                    </a:cubicBezTo>
                    <a:cubicBezTo>
                      <a:pt x="236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5" y="211"/>
                      <a:pt x="235" y="211"/>
                      <a:pt x="235" y="212"/>
                    </a:cubicBezTo>
                    <a:cubicBezTo>
                      <a:pt x="235" y="212"/>
                      <a:pt x="235" y="212"/>
                      <a:pt x="235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2"/>
                      <a:pt x="234" y="212"/>
                      <a:pt x="234" y="212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4" y="211"/>
                      <a:pt x="234" y="211"/>
                      <a:pt x="234" y="212"/>
                    </a:cubicBezTo>
                    <a:cubicBezTo>
                      <a:pt x="234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3" y="213"/>
                      <a:pt x="233" y="213"/>
                      <a:pt x="233" y="212"/>
                    </a:cubicBezTo>
                    <a:cubicBezTo>
                      <a:pt x="233" y="212"/>
                      <a:pt x="233" y="212"/>
                      <a:pt x="233" y="212"/>
                    </a:cubicBezTo>
                    <a:cubicBezTo>
                      <a:pt x="232" y="212"/>
                      <a:pt x="232" y="212"/>
                      <a:pt x="232" y="212"/>
                    </a:cubicBezTo>
                    <a:cubicBezTo>
                      <a:pt x="232" y="212"/>
                      <a:pt x="232" y="213"/>
                      <a:pt x="233" y="213"/>
                    </a:cubicBezTo>
                    <a:cubicBezTo>
                      <a:pt x="233" y="213"/>
                      <a:pt x="233" y="213"/>
                      <a:pt x="232" y="213"/>
                    </a:cubicBezTo>
                    <a:cubicBezTo>
                      <a:pt x="232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1" y="212"/>
                      <a:pt x="231" y="212"/>
                      <a:pt x="231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29" y="211"/>
                      <a:pt x="230" y="211"/>
                      <a:pt x="230" y="211"/>
                    </a:cubicBezTo>
                    <a:cubicBezTo>
                      <a:pt x="230" y="211"/>
                      <a:pt x="230" y="211"/>
                      <a:pt x="230" y="210"/>
                    </a:cubicBezTo>
                    <a:cubicBezTo>
                      <a:pt x="230" y="210"/>
                      <a:pt x="230" y="210"/>
                      <a:pt x="230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2" y="211"/>
                      <a:pt x="231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1" y="211"/>
                      <a:pt x="231" y="210"/>
                      <a:pt x="231" y="210"/>
                    </a:cubicBezTo>
                    <a:cubicBezTo>
                      <a:pt x="231" y="210"/>
                      <a:pt x="231" y="210"/>
                      <a:pt x="231" y="210"/>
                    </a:cubicBezTo>
                    <a:cubicBezTo>
                      <a:pt x="230" y="210"/>
                      <a:pt x="230" y="210"/>
                      <a:pt x="231" y="210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10"/>
                      <a:pt x="231" y="210"/>
                      <a:pt x="232" y="210"/>
                    </a:cubicBezTo>
                    <a:cubicBezTo>
                      <a:pt x="232" y="210"/>
                      <a:pt x="232" y="210"/>
                      <a:pt x="232" y="210"/>
                    </a:cubicBezTo>
                    <a:cubicBezTo>
                      <a:pt x="232" y="209"/>
                      <a:pt x="232" y="209"/>
                      <a:pt x="232" y="210"/>
                    </a:cubicBezTo>
                    <a:cubicBezTo>
                      <a:pt x="232" y="210"/>
                      <a:pt x="233" y="210"/>
                      <a:pt x="233" y="210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2" y="209"/>
                      <a:pt x="233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3" y="209"/>
                      <a:pt x="233" y="209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3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2" y="208"/>
                      <a:pt x="232" y="208"/>
                      <a:pt x="232" y="208"/>
                    </a:cubicBezTo>
                    <a:cubicBezTo>
                      <a:pt x="233" y="208"/>
                      <a:pt x="233" y="207"/>
                      <a:pt x="233" y="207"/>
                    </a:cubicBezTo>
                    <a:cubicBezTo>
                      <a:pt x="233" y="208"/>
                      <a:pt x="233" y="208"/>
                      <a:pt x="233" y="208"/>
                    </a:cubicBezTo>
                    <a:cubicBezTo>
                      <a:pt x="233" y="208"/>
                      <a:pt x="233" y="208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3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7"/>
                      <a:pt x="234" y="207"/>
                    </a:cubicBezTo>
                    <a:cubicBezTo>
                      <a:pt x="234" y="207"/>
                      <a:pt x="234" y="208"/>
                      <a:pt x="234" y="208"/>
                    </a:cubicBezTo>
                    <a:cubicBezTo>
                      <a:pt x="234" y="208"/>
                      <a:pt x="234" y="208"/>
                      <a:pt x="234" y="208"/>
                    </a:cubicBezTo>
                    <a:cubicBezTo>
                      <a:pt x="235" y="208"/>
                      <a:pt x="235" y="208"/>
                      <a:pt x="234" y="208"/>
                    </a:cubicBezTo>
                    <a:cubicBezTo>
                      <a:pt x="234" y="208"/>
                      <a:pt x="234" y="209"/>
                      <a:pt x="234" y="209"/>
                    </a:cubicBezTo>
                    <a:cubicBezTo>
                      <a:pt x="234" y="209"/>
                      <a:pt x="234" y="209"/>
                      <a:pt x="234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9"/>
                      <a:pt x="235" y="209"/>
                    </a:cubicBezTo>
                    <a:cubicBezTo>
                      <a:pt x="235" y="209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5" y="208"/>
                      <a:pt x="235" y="208"/>
                      <a:pt x="235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8"/>
                      <a:pt x="236" y="208"/>
                    </a:cubicBezTo>
                    <a:cubicBezTo>
                      <a:pt x="236" y="208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9"/>
                      <a:pt x="236" y="209"/>
                      <a:pt x="236" y="209"/>
                    </a:cubicBezTo>
                    <a:cubicBezTo>
                      <a:pt x="236" y="208"/>
                      <a:pt x="237" y="208"/>
                      <a:pt x="237" y="208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09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10"/>
                    </a:cubicBezTo>
                    <a:cubicBezTo>
                      <a:pt x="237" y="210"/>
                      <a:pt x="237" y="210"/>
                      <a:pt x="237" y="209"/>
                    </a:cubicBezTo>
                    <a:cubicBezTo>
                      <a:pt x="237" y="209"/>
                      <a:pt x="237" y="210"/>
                      <a:pt x="237" y="210"/>
                    </a:cubicBezTo>
                    <a:cubicBezTo>
                      <a:pt x="237" y="210"/>
                      <a:pt x="237" y="209"/>
                      <a:pt x="237" y="209"/>
                    </a:cubicBezTo>
                    <a:cubicBezTo>
                      <a:pt x="238" y="209"/>
                      <a:pt x="238" y="209"/>
                      <a:pt x="238" y="209"/>
                    </a:cubicBezTo>
                    <a:cubicBezTo>
                      <a:pt x="238" y="209"/>
                      <a:pt x="238" y="210"/>
                      <a:pt x="238" y="210"/>
                    </a:cubicBezTo>
                    <a:close/>
                    <a:moveTo>
                      <a:pt x="228" y="214"/>
                    </a:moveTo>
                    <a:cubicBezTo>
                      <a:pt x="228" y="215"/>
                      <a:pt x="228" y="215"/>
                      <a:pt x="228" y="215"/>
                    </a:cubicBezTo>
                    <a:cubicBezTo>
                      <a:pt x="228" y="215"/>
                      <a:pt x="228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6"/>
                      <a:pt x="229" y="216"/>
                    </a:cubicBezTo>
                    <a:cubicBezTo>
                      <a:pt x="229" y="216"/>
                      <a:pt x="229" y="216"/>
                      <a:pt x="230" y="216"/>
                    </a:cubicBezTo>
                    <a:cubicBezTo>
                      <a:pt x="230" y="216"/>
                      <a:pt x="230" y="216"/>
                      <a:pt x="230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5"/>
                      <a:pt x="229" y="215"/>
                    </a:cubicBezTo>
                    <a:cubicBezTo>
                      <a:pt x="229" y="215"/>
                      <a:pt x="229" y="214"/>
                      <a:pt x="229" y="214"/>
                    </a:cubicBezTo>
                    <a:cubicBezTo>
                      <a:pt x="229" y="214"/>
                      <a:pt x="229" y="214"/>
                      <a:pt x="229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8" y="214"/>
                      <a:pt x="228" y="214"/>
                      <a:pt x="228" y="214"/>
                    </a:cubicBezTo>
                    <a:cubicBezTo>
                      <a:pt x="227" y="214"/>
                      <a:pt x="227" y="214"/>
                      <a:pt x="228" y="214"/>
                    </a:cubicBezTo>
                    <a:close/>
                    <a:moveTo>
                      <a:pt x="225" y="231"/>
                    </a:move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4" y="231"/>
                    </a:cubicBezTo>
                    <a:cubicBezTo>
                      <a:pt x="224" y="231"/>
                      <a:pt x="224" y="231"/>
                      <a:pt x="224" y="231"/>
                    </a:cubicBezTo>
                    <a:cubicBezTo>
                      <a:pt x="224" y="231"/>
                      <a:pt x="224" y="231"/>
                      <a:pt x="224" y="232"/>
                    </a:cubicBezTo>
                    <a:cubicBezTo>
                      <a:pt x="223" y="232"/>
                      <a:pt x="223" y="232"/>
                      <a:pt x="224" y="232"/>
                    </a:cubicBezTo>
                    <a:cubicBezTo>
                      <a:pt x="224" y="232"/>
                      <a:pt x="224" y="232"/>
                      <a:pt x="224" y="232"/>
                    </a:cubicBezTo>
                    <a:cubicBezTo>
                      <a:pt x="225" y="232"/>
                      <a:pt x="225" y="231"/>
                      <a:pt x="225" y="231"/>
                    </a:cubicBezTo>
                    <a:cubicBezTo>
                      <a:pt x="225" y="231"/>
                      <a:pt x="225" y="231"/>
                      <a:pt x="225" y="231"/>
                    </a:cubicBezTo>
                    <a:close/>
                    <a:moveTo>
                      <a:pt x="228" y="212"/>
                    </a:moveTo>
                    <a:cubicBezTo>
                      <a:pt x="229" y="212"/>
                      <a:pt x="229" y="212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1"/>
                      <a:pt x="229" y="211"/>
                      <a:pt x="229" y="211"/>
                    </a:cubicBezTo>
                    <a:cubicBezTo>
                      <a:pt x="229" y="212"/>
                      <a:pt x="229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1" y="213"/>
                      <a:pt x="231" y="213"/>
                    </a:cubicBezTo>
                    <a:cubicBezTo>
                      <a:pt x="231" y="213"/>
                      <a:pt x="232" y="213"/>
                      <a:pt x="232" y="213"/>
                    </a:cubicBezTo>
                    <a:cubicBezTo>
                      <a:pt x="232" y="213"/>
                      <a:pt x="231" y="213"/>
                      <a:pt x="231" y="213"/>
                    </a:cubicBezTo>
                    <a:cubicBezTo>
                      <a:pt x="231" y="214"/>
                      <a:pt x="231" y="213"/>
                      <a:pt x="231" y="213"/>
                    </a:cubicBezTo>
                    <a:cubicBezTo>
                      <a:pt x="231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30" y="213"/>
                    </a:cubicBezTo>
                    <a:cubicBezTo>
                      <a:pt x="230" y="213"/>
                      <a:pt x="230" y="213"/>
                      <a:pt x="229" y="213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8" y="212"/>
                      <a:pt x="228" y="212"/>
                      <a:pt x="228" y="212"/>
                    </a:cubicBezTo>
                    <a:close/>
                    <a:moveTo>
                      <a:pt x="239" y="210"/>
                    </a:move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9" y="210"/>
                    </a:cubicBezTo>
                    <a:cubicBezTo>
                      <a:pt x="239" y="210"/>
                      <a:pt x="239" y="210"/>
                      <a:pt x="238" y="210"/>
                    </a:cubicBezTo>
                    <a:cubicBezTo>
                      <a:pt x="238" y="210"/>
                      <a:pt x="238" y="211"/>
                      <a:pt x="238" y="211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238" y="211"/>
                      <a:pt x="239" y="211"/>
                      <a:pt x="239" y="211"/>
                    </a:cubicBezTo>
                    <a:cubicBezTo>
                      <a:pt x="239" y="211"/>
                      <a:pt x="239" y="211"/>
                      <a:pt x="239" y="211"/>
                    </a:cubicBezTo>
                    <a:cubicBezTo>
                      <a:pt x="239" y="211"/>
                      <a:pt x="239" y="210"/>
                      <a:pt x="239" y="210"/>
                    </a:cubicBezTo>
                    <a:close/>
                    <a:moveTo>
                      <a:pt x="233" y="214"/>
                    </a:moveTo>
                    <a:cubicBezTo>
                      <a:pt x="233" y="214"/>
                      <a:pt x="233" y="214"/>
                      <a:pt x="233" y="214"/>
                    </a:cubicBezTo>
                    <a:cubicBezTo>
                      <a:pt x="233" y="213"/>
                      <a:pt x="233" y="213"/>
                      <a:pt x="233" y="213"/>
                    </a:cubicBezTo>
                    <a:cubicBezTo>
                      <a:pt x="232" y="213"/>
                      <a:pt x="232" y="213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3" y="214"/>
                      <a:pt x="233" y="214"/>
                      <a:pt x="233" y="214"/>
                    </a:cubicBezTo>
                    <a:close/>
                    <a:moveTo>
                      <a:pt x="235" y="214"/>
                    </a:move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4" y="214"/>
                      <a:pt x="234" y="214"/>
                    </a:cubicBezTo>
                    <a:cubicBezTo>
                      <a:pt x="234" y="214"/>
                      <a:pt x="234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5"/>
                      <a:pt x="235" y="215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5" y="214"/>
                      <a:pt x="235" y="214"/>
                      <a:pt x="235" y="214"/>
                    </a:cubicBezTo>
                    <a:close/>
                    <a:moveTo>
                      <a:pt x="225" y="220"/>
                    </a:moveTo>
                    <a:cubicBezTo>
                      <a:pt x="225" y="220"/>
                      <a:pt x="225" y="219"/>
                      <a:pt x="225" y="219"/>
                    </a:cubicBezTo>
                    <a:cubicBezTo>
                      <a:pt x="225" y="219"/>
                      <a:pt x="225" y="219"/>
                      <a:pt x="225" y="219"/>
                    </a:cubicBezTo>
                    <a:cubicBezTo>
                      <a:pt x="225" y="219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lose/>
                    <a:moveTo>
                      <a:pt x="232" y="209"/>
                    </a:move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10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2" y="209"/>
                    </a:cubicBezTo>
                    <a:cubicBezTo>
                      <a:pt x="232" y="209"/>
                      <a:pt x="232" y="209"/>
                      <a:pt x="231" y="209"/>
                    </a:cubicBezTo>
                    <a:cubicBezTo>
                      <a:pt x="231" y="209"/>
                      <a:pt x="231" y="209"/>
                      <a:pt x="231" y="209"/>
                    </a:cubicBezTo>
                    <a:cubicBezTo>
                      <a:pt x="231" y="209"/>
                      <a:pt x="231" y="209"/>
                      <a:pt x="232" y="209"/>
                    </a:cubicBezTo>
                    <a:close/>
                    <a:moveTo>
                      <a:pt x="224" y="229"/>
                    </a:move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4" y="230"/>
                      <a:pt x="224" y="230"/>
                      <a:pt x="224" y="229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2" y="231"/>
                      <a:pt x="221" y="231"/>
                      <a:pt x="221" y="231"/>
                    </a:cubicBezTo>
                    <a:close/>
                    <a:moveTo>
                      <a:pt x="227" y="227"/>
                    </a:move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ubicBezTo>
                      <a:pt x="227" y="227"/>
                      <a:pt x="227" y="227"/>
                      <a:pt x="227" y="227"/>
                    </a:cubicBezTo>
                    <a:close/>
                    <a:moveTo>
                      <a:pt x="223" y="227"/>
                    </a:moveTo>
                    <a:cubicBezTo>
                      <a:pt x="223" y="227"/>
                      <a:pt x="222" y="227"/>
                      <a:pt x="222" y="227"/>
                    </a:cubicBezTo>
                    <a:cubicBezTo>
                      <a:pt x="222" y="227"/>
                      <a:pt x="223" y="227"/>
                      <a:pt x="223" y="227"/>
                    </a:cubicBezTo>
                    <a:close/>
                    <a:moveTo>
                      <a:pt x="236" y="221"/>
                    </a:move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ubicBezTo>
                      <a:pt x="236" y="221"/>
                      <a:pt x="236" y="221"/>
                      <a:pt x="236" y="221"/>
                    </a:cubicBezTo>
                    <a:close/>
                    <a:moveTo>
                      <a:pt x="235" y="216"/>
                    </a:move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6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ubicBezTo>
                      <a:pt x="235" y="216"/>
                      <a:pt x="235" y="216"/>
                      <a:pt x="235" y="216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0"/>
                      <a:pt x="221" y="231"/>
                    </a:cubicBezTo>
                    <a:close/>
                    <a:moveTo>
                      <a:pt x="221" y="231"/>
                    </a:moveTo>
                    <a:cubicBezTo>
                      <a:pt x="221" y="231"/>
                      <a:pt x="221" y="231"/>
                      <a:pt x="221" y="231"/>
                    </a:cubicBezTo>
                    <a:cubicBezTo>
                      <a:pt x="221" y="231"/>
                      <a:pt x="221" y="231"/>
                      <a:pt x="221" y="231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222" y="227"/>
                    </a:moveTo>
                    <a:cubicBezTo>
                      <a:pt x="222" y="227"/>
                      <a:pt x="222" y="227"/>
                      <a:pt x="222" y="227"/>
                    </a:cubicBezTo>
                    <a:cubicBezTo>
                      <a:pt x="222" y="227"/>
                      <a:pt x="222" y="227"/>
                      <a:pt x="222" y="227"/>
                    </a:cubicBezTo>
                    <a:close/>
                    <a:moveTo>
                      <a:pt x="161" y="253"/>
                    </a:move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62" y="253"/>
                      <a:pt x="163" y="253"/>
                      <a:pt x="164" y="253"/>
                    </a:cubicBezTo>
                    <a:cubicBezTo>
                      <a:pt x="164" y="253"/>
                      <a:pt x="163" y="253"/>
                      <a:pt x="163" y="252"/>
                    </a:cubicBezTo>
                    <a:cubicBezTo>
                      <a:pt x="163" y="252"/>
                      <a:pt x="162" y="252"/>
                      <a:pt x="162" y="252"/>
                    </a:cubicBezTo>
                    <a:cubicBezTo>
                      <a:pt x="162" y="252"/>
                      <a:pt x="161" y="252"/>
                      <a:pt x="161" y="252"/>
                    </a:cubicBezTo>
                    <a:cubicBezTo>
                      <a:pt x="161" y="252"/>
                      <a:pt x="161" y="251"/>
                      <a:pt x="161" y="251"/>
                    </a:cubicBezTo>
                    <a:cubicBezTo>
                      <a:pt x="161" y="250"/>
                      <a:pt x="161" y="250"/>
                      <a:pt x="161" y="250"/>
                    </a:cubicBezTo>
                    <a:cubicBezTo>
                      <a:pt x="161" y="249"/>
                      <a:pt x="161" y="249"/>
                      <a:pt x="160" y="249"/>
                    </a:cubicBezTo>
                    <a:cubicBezTo>
                      <a:pt x="160" y="249"/>
                      <a:pt x="160" y="249"/>
                      <a:pt x="160" y="249"/>
                    </a:cubicBezTo>
                    <a:cubicBezTo>
                      <a:pt x="160" y="249"/>
                      <a:pt x="159" y="249"/>
                      <a:pt x="159" y="249"/>
                    </a:cubicBezTo>
                    <a:cubicBezTo>
                      <a:pt x="158" y="249"/>
                      <a:pt x="158" y="249"/>
                      <a:pt x="158" y="249"/>
                    </a:cubicBezTo>
                    <a:cubicBezTo>
                      <a:pt x="158" y="249"/>
                      <a:pt x="158" y="249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56" y="250"/>
                      <a:pt x="156" y="250"/>
                      <a:pt x="156" y="251"/>
                    </a:cubicBezTo>
                    <a:cubicBezTo>
                      <a:pt x="156" y="251"/>
                      <a:pt x="155" y="251"/>
                      <a:pt x="155" y="251"/>
                    </a:cubicBezTo>
                    <a:cubicBezTo>
                      <a:pt x="155" y="251"/>
                      <a:pt x="155" y="250"/>
                      <a:pt x="154" y="250"/>
                    </a:cubicBezTo>
                    <a:cubicBezTo>
                      <a:pt x="154" y="250"/>
                      <a:pt x="154" y="250"/>
                      <a:pt x="154" y="251"/>
                    </a:cubicBezTo>
                    <a:cubicBezTo>
                      <a:pt x="154" y="251"/>
                      <a:pt x="154" y="251"/>
                      <a:pt x="154" y="251"/>
                    </a:cubicBezTo>
                    <a:cubicBezTo>
                      <a:pt x="154" y="252"/>
                      <a:pt x="153" y="252"/>
                      <a:pt x="153" y="252"/>
                    </a:cubicBezTo>
                    <a:cubicBezTo>
                      <a:pt x="153" y="253"/>
                      <a:pt x="153" y="253"/>
                      <a:pt x="153" y="253"/>
                    </a:cubicBezTo>
                    <a:cubicBezTo>
                      <a:pt x="153" y="253"/>
                      <a:pt x="152" y="254"/>
                      <a:pt x="152" y="254"/>
                    </a:cubicBezTo>
                    <a:cubicBezTo>
                      <a:pt x="152" y="254"/>
                      <a:pt x="152" y="254"/>
                      <a:pt x="151" y="254"/>
                    </a:cubicBezTo>
                    <a:cubicBezTo>
                      <a:pt x="151" y="254"/>
                      <a:pt x="151" y="255"/>
                      <a:pt x="151" y="255"/>
                    </a:cubicBezTo>
                    <a:cubicBezTo>
                      <a:pt x="151" y="255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1" y="256"/>
                      <a:pt x="151" y="256"/>
                      <a:pt x="151" y="256"/>
                    </a:cubicBezTo>
                    <a:cubicBezTo>
                      <a:pt x="152" y="256"/>
                      <a:pt x="154" y="257"/>
                      <a:pt x="155" y="256"/>
                    </a:cubicBezTo>
                    <a:cubicBezTo>
                      <a:pt x="155" y="256"/>
                      <a:pt x="155" y="256"/>
                      <a:pt x="155" y="256"/>
                    </a:cubicBezTo>
                    <a:cubicBezTo>
                      <a:pt x="155" y="256"/>
                      <a:pt x="155" y="255"/>
                      <a:pt x="155" y="255"/>
                    </a:cubicBezTo>
                    <a:cubicBezTo>
                      <a:pt x="156" y="255"/>
                      <a:pt x="156" y="254"/>
                      <a:pt x="157" y="254"/>
                    </a:cubicBezTo>
                    <a:cubicBezTo>
                      <a:pt x="158" y="253"/>
                      <a:pt x="160" y="254"/>
                      <a:pt x="161" y="254"/>
                    </a:cubicBezTo>
                    <a:cubicBezTo>
                      <a:pt x="161" y="254"/>
                      <a:pt x="161" y="253"/>
                      <a:pt x="161" y="253"/>
                    </a:cubicBezTo>
                    <a:cubicBezTo>
                      <a:pt x="161" y="253"/>
                      <a:pt x="161" y="253"/>
                      <a:pt x="161" y="253"/>
                    </a:cubicBezTo>
                    <a:close/>
                    <a:moveTo>
                      <a:pt x="131" y="268"/>
                    </a:moveTo>
                    <a:cubicBezTo>
                      <a:pt x="131" y="269"/>
                      <a:pt x="130" y="269"/>
                      <a:pt x="130" y="269"/>
                    </a:cubicBezTo>
                    <a:cubicBezTo>
                      <a:pt x="129" y="270"/>
                      <a:pt x="129" y="270"/>
                      <a:pt x="128" y="270"/>
                    </a:cubicBezTo>
                    <a:cubicBezTo>
                      <a:pt x="128" y="271"/>
                      <a:pt x="128" y="271"/>
                      <a:pt x="128" y="271"/>
                    </a:cubicBezTo>
                    <a:cubicBezTo>
                      <a:pt x="128" y="272"/>
                      <a:pt x="127" y="272"/>
                      <a:pt x="127" y="272"/>
                    </a:cubicBezTo>
                    <a:cubicBezTo>
                      <a:pt x="127" y="272"/>
                      <a:pt x="126" y="273"/>
                      <a:pt x="126" y="273"/>
                    </a:cubicBezTo>
                    <a:cubicBezTo>
                      <a:pt x="126" y="273"/>
                      <a:pt x="126" y="273"/>
                      <a:pt x="126" y="273"/>
                    </a:cubicBezTo>
                    <a:cubicBezTo>
                      <a:pt x="126" y="273"/>
                      <a:pt x="125" y="273"/>
                      <a:pt x="125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4"/>
                      <a:pt x="125" y="274"/>
                    </a:cubicBezTo>
                    <a:cubicBezTo>
                      <a:pt x="125" y="274"/>
                      <a:pt x="125" y="274"/>
                      <a:pt x="125" y="274"/>
                    </a:cubicBezTo>
                    <a:cubicBezTo>
                      <a:pt x="125" y="273"/>
                      <a:pt x="125" y="273"/>
                      <a:pt x="125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3" y="274"/>
                      <a:pt x="124" y="274"/>
                      <a:pt x="124" y="274"/>
                    </a:cubicBezTo>
                    <a:cubicBezTo>
                      <a:pt x="124" y="274"/>
                      <a:pt x="124" y="274"/>
                      <a:pt x="124" y="274"/>
                    </a:cubicBezTo>
                    <a:cubicBezTo>
                      <a:pt x="124" y="273"/>
                      <a:pt x="124" y="273"/>
                      <a:pt x="124" y="273"/>
                    </a:cubicBezTo>
                    <a:cubicBezTo>
                      <a:pt x="125" y="273"/>
                      <a:pt x="125" y="273"/>
                      <a:pt x="125" y="273"/>
                    </a:cubicBezTo>
                    <a:cubicBezTo>
                      <a:pt x="125" y="273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2"/>
                      <a:pt x="125" y="272"/>
                      <a:pt x="125" y="272"/>
                    </a:cubicBezTo>
                    <a:cubicBezTo>
                      <a:pt x="125" y="271"/>
                      <a:pt x="125" y="271"/>
                      <a:pt x="125" y="271"/>
                    </a:cubicBezTo>
                    <a:cubicBezTo>
                      <a:pt x="125" y="270"/>
                      <a:pt x="126" y="270"/>
                      <a:pt x="126" y="270"/>
                    </a:cubicBezTo>
                    <a:cubicBezTo>
                      <a:pt x="126" y="270"/>
                      <a:pt x="126" y="270"/>
                      <a:pt x="126" y="270"/>
                    </a:cubicBezTo>
                    <a:cubicBezTo>
                      <a:pt x="126" y="270"/>
                      <a:pt x="127" y="270"/>
                      <a:pt x="127" y="270"/>
                    </a:cubicBezTo>
                    <a:cubicBezTo>
                      <a:pt x="127" y="270"/>
                      <a:pt x="127" y="270"/>
                      <a:pt x="128" y="270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8"/>
                      <a:pt x="128" y="268"/>
                    </a:cubicBezTo>
                    <a:cubicBezTo>
                      <a:pt x="128" y="268"/>
                      <a:pt x="128" y="267"/>
                      <a:pt x="128" y="267"/>
                    </a:cubicBezTo>
                    <a:cubicBezTo>
                      <a:pt x="128" y="267"/>
                      <a:pt x="129" y="267"/>
                      <a:pt x="129" y="267"/>
                    </a:cubicBezTo>
                    <a:cubicBezTo>
                      <a:pt x="129" y="267"/>
                      <a:pt x="129" y="267"/>
                      <a:pt x="130" y="266"/>
                    </a:cubicBezTo>
                    <a:cubicBezTo>
                      <a:pt x="130" y="266"/>
                      <a:pt x="131" y="266"/>
                      <a:pt x="131" y="267"/>
                    </a:cubicBezTo>
                    <a:cubicBezTo>
                      <a:pt x="131" y="267"/>
                      <a:pt x="131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7"/>
                      <a:pt x="132" y="267"/>
                      <a:pt x="132" y="267"/>
                    </a:cubicBezTo>
                    <a:cubicBezTo>
                      <a:pt x="132" y="268"/>
                      <a:pt x="131" y="268"/>
                      <a:pt x="132" y="268"/>
                    </a:cubicBezTo>
                    <a:cubicBezTo>
                      <a:pt x="132" y="268"/>
                      <a:pt x="132" y="268"/>
                      <a:pt x="131" y="268"/>
                    </a:cubicBezTo>
                    <a:close/>
                    <a:moveTo>
                      <a:pt x="66" y="285"/>
                    </a:moveTo>
                    <a:cubicBezTo>
                      <a:pt x="66" y="285"/>
                      <a:pt x="66" y="285"/>
                      <a:pt x="66" y="285"/>
                    </a:cubicBezTo>
                    <a:cubicBezTo>
                      <a:pt x="66" y="285"/>
                      <a:pt x="66" y="285"/>
                      <a:pt x="65" y="285"/>
                    </a:cubicBezTo>
                    <a:cubicBezTo>
                      <a:pt x="65" y="285"/>
                      <a:pt x="65" y="285"/>
                      <a:pt x="64" y="285"/>
                    </a:cubicBezTo>
                    <a:cubicBezTo>
                      <a:pt x="64" y="285"/>
                      <a:pt x="64" y="284"/>
                      <a:pt x="64" y="284"/>
                    </a:cubicBezTo>
                    <a:cubicBezTo>
                      <a:pt x="64" y="284"/>
                      <a:pt x="63" y="284"/>
                      <a:pt x="63" y="284"/>
                    </a:cubicBezTo>
                    <a:cubicBezTo>
                      <a:pt x="63" y="284"/>
                      <a:pt x="63" y="284"/>
                      <a:pt x="62" y="285"/>
                    </a:cubicBezTo>
                    <a:cubicBezTo>
                      <a:pt x="62" y="285"/>
                      <a:pt x="62" y="285"/>
                      <a:pt x="63" y="285"/>
                    </a:cubicBezTo>
                    <a:cubicBezTo>
                      <a:pt x="63" y="285"/>
                      <a:pt x="63" y="285"/>
                      <a:pt x="63" y="286"/>
                    </a:cubicBezTo>
                    <a:cubicBezTo>
                      <a:pt x="63" y="286"/>
                      <a:pt x="63" y="286"/>
                      <a:pt x="64" y="286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64" y="286"/>
                      <a:pt x="64" y="286"/>
                      <a:pt x="64" y="287"/>
                    </a:cubicBezTo>
                    <a:cubicBezTo>
                      <a:pt x="64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3" y="287"/>
                      <a:pt x="63" y="287"/>
                    </a:cubicBezTo>
                    <a:cubicBezTo>
                      <a:pt x="63" y="287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4" y="288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64" y="288"/>
                      <a:pt x="64" y="287"/>
                      <a:pt x="64" y="287"/>
                    </a:cubicBezTo>
                    <a:cubicBezTo>
                      <a:pt x="64" y="287"/>
                      <a:pt x="64" y="287"/>
                      <a:pt x="65" y="287"/>
                    </a:cubicBezTo>
                    <a:cubicBezTo>
                      <a:pt x="65" y="287"/>
                      <a:pt x="65" y="287"/>
                      <a:pt x="65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5" y="286"/>
                      <a:pt x="66" y="285"/>
                      <a:pt x="66" y="285"/>
                    </a:cubicBezTo>
                    <a:close/>
                    <a:moveTo>
                      <a:pt x="142" y="265"/>
                    </a:moveTo>
                    <a:cubicBezTo>
                      <a:pt x="142" y="265"/>
                      <a:pt x="142" y="265"/>
                      <a:pt x="142" y="265"/>
                    </a:cubicBezTo>
                    <a:cubicBezTo>
                      <a:pt x="141" y="265"/>
                      <a:pt x="141" y="265"/>
                      <a:pt x="140" y="265"/>
                    </a:cubicBezTo>
                    <a:cubicBezTo>
                      <a:pt x="140" y="265"/>
                      <a:pt x="140" y="265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40" y="266"/>
                      <a:pt x="140" y="266"/>
                      <a:pt x="139" y="266"/>
                    </a:cubicBezTo>
                    <a:cubicBezTo>
                      <a:pt x="139" y="266"/>
                      <a:pt x="139" y="266"/>
                      <a:pt x="140" y="266"/>
                    </a:cubicBezTo>
                    <a:cubicBezTo>
                      <a:pt x="140" y="266"/>
                      <a:pt x="140" y="266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40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6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9" y="267"/>
                      <a:pt x="139" y="267"/>
                    </a:cubicBezTo>
                    <a:cubicBezTo>
                      <a:pt x="139" y="267"/>
                      <a:pt x="138" y="268"/>
                      <a:pt x="138" y="267"/>
                    </a:cubicBezTo>
                    <a:cubicBezTo>
                      <a:pt x="138" y="267"/>
                      <a:pt x="138" y="267"/>
                      <a:pt x="138" y="267"/>
                    </a:cubicBezTo>
                    <a:cubicBezTo>
                      <a:pt x="138" y="267"/>
                      <a:pt x="138" y="268"/>
                      <a:pt x="138" y="268"/>
                    </a:cubicBezTo>
                    <a:cubicBezTo>
                      <a:pt x="138" y="267"/>
                      <a:pt x="138" y="268"/>
                      <a:pt x="137" y="268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6" y="268"/>
                      <a:pt x="136" y="268"/>
                      <a:pt x="136" y="268"/>
                    </a:cubicBezTo>
                    <a:cubicBezTo>
                      <a:pt x="136" y="268"/>
                      <a:pt x="136" y="268"/>
                      <a:pt x="135" y="268"/>
                    </a:cubicBezTo>
                    <a:cubicBezTo>
                      <a:pt x="135" y="269"/>
                      <a:pt x="135" y="269"/>
                      <a:pt x="134" y="269"/>
                    </a:cubicBezTo>
                    <a:cubicBezTo>
                      <a:pt x="134" y="269"/>
                      <a:pt x="134" y="269"/>
                      <a:pt x="134" y="269"/>
                    </a:cubicBezTo>
                    <a:cubicBezTo>
                      <a:pt x="134" y="270"/>
                      <a:pt x="134" y="270"/>
                      <a:pt x="134" y="269"/>
                    </a:cubicBezTo>
                    <a:cubicBezTo>
                      <a:pt x="134" y="269"/>
                      <a:pt x="133" y="269"/>
                      <a:pt x="133" y="269"/>
                    </a:cubicBezTo>
                    <a:cubicBezTo>
                      <a:pt x="133" y="269"/>
                      <a:pt x="133" y="270"/>
                      <a:pt x="133" y="270"/>
                    </a:cubicBezTo>
                    <a:cubicBezTo>
                      <a:pt x="133" y="270"/>
                      <a:pt x="133" y="270"/>
                      <a:pt x="133" y="270"/>
                    </a:cubicBezTo>
                    <a:cubicBezTo>
                      <a:pt x="133" y="270"/>
                      <a:pt x="132" y="269"/>
                      <a:pt x="132" y="269"/>
                    </a:cubicBezTo>
                    <a:cubicBezTo>
                      <a:pt x="132" y="270"/>
                      <a:pt x="132" y="269"/>
                      <a:pt x="132" y="269"/>
                    </a:cubicBezTo>
                    <a:cubicBezTo>
                      <a:pt x="132" y="269"/>
                      <a:pt x="131" y="269"/>
                      <a:pt x="132" y="269"/>
                    </a:cubicBezTo>
                    <a:cubicBezTo>
                      <a:pt x="132" y="269"/>
                      <a:pt x="132" y="269"/>
                      <a:pt x="132" y="268"/>
                    </a:cubicBezTo>
                    <a:cubicBezTo>
                      <a:pt x="132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3" y="268"/>
                    </a:cubicBezTo>
                    <a:cubicBezTo>
                      <a:pt x="133" y="268"/>
                      <a:pt x="133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4" y="268"/>
                      <a:pt x="134" y="268"/>
                    </a:cubicBezTo>
                    <a:cubicBezTo>
                      <a:pt x="134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8"/>
                      <a:pt x="135" y="268"/>
                      <a:pt x="135" y="268"/>
                    </a:cubicBezTo>
                    <a:cubicBezTo>
                      <a:pt x="135" y="267"/>
                      <a:pt x="135" y="268"/>
                      <a:pt x="135" y="268"/>
                    </a:cubicBezTo>
                    <a:cubicBezTo>
                      <a:pt x="135" y="267"/>
                      <a:pt x="135" y="267"/>
                      <a:pt x="135" y="267"/>
                    </a:cubicBezTo>
                    <a:cubicBezTo>
                      <a:pt x="136" y="267"/>
                      <a:pt x="136" y="267"/>
                      <a:pt x="137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6" y="267"/>
                      <a:pt x="136" y="267"/>
                      <a:pt x="136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6"/>
                      <a:pt x="137" y="266"/>
                      <a:pt x="137" y="267"/>
                    </a:cubicBezTo>
                    <a:cubicBezTo>
                      <a:pt x="137" y="267"/>
                      <a:pt x="136" y="267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6"/>
                      <a:pt x="136" y="266"/>
                      <a:pt x="136" y="266"/>
                    </a:cubicBezTo>
                    <a:cubicBezTo>
                      <a:pt x="136" y="265"/>
                      <a:pt x="137" y="265"/>
                      <a:pt x="137" y="266"/>
                    </a:cubicBezTo>
                    <a:cubicBezTo>
                      <a:pt x="137" y="266"/>
                      <a:pt x="137" y="266"/>
                      <a:pt x="137" y="266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7" y="265"/>
                    </a:cubicBezTo>
                    <a:cubicBezTo>
                      <a:pt x="137" y="265"/>
                      <a:pt x="137" y="265"/>
                      <a:pt x="138" y="265"/>
                    </a:cubicBezTo>
                    <a:cubicBezTo>
                      <a:pt x="138" y="264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8" y="265"/>
                      <a:pt x="138" y="265"/>
                    </a:cubicBezTo>
                    <a:cubicBezTo>
                      <a:pt x="138" y="265"/>
                      <a:pt x="139" y="265"/>
                      <a:pt x="139" y="265"/>
                    </a:cubicBezTo>
                    <a:cubicBezTo>
                      <a:pt x="139" y="265"/>
                      <a:pt x="139" y="265"/>
                      <a:pt x="139" y="265"/>
                    </a:cubicBezTo>
                    <a:cubicBezTo>
                      <a:pt x="139" y="265"/>
                      <a:pt x="138" y="265"/>
                      <a:pt x="138" y="265"/>
                    </a:cubicBezTo>
                    <a:cubicBezTo>
                      <a:pt x="138" y="265"/>
                      <a:pt x="138" y="264"/>
                      <a:pt x="139" y="265"/>
                    </a:cubicBezTo>
                    <a:cubicBezTo>
                      <a:pt x="139" y="265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9" y="264"/>
                      <a:pt x="139" y="264"/>
                      <a:pt x="139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8" y="264"/>
                      <a:pt x="138" y="264"/>
                      <a:pt x="138" y="264"/>
                    </a:cubicBezTo>
                    <a:cubicBezTo>
                      <a:pt x="137" y="264"/>
                      <a:pt x="137" y="264"/>
                      <a:pt x="137" y="264"/>
                    </a:cubicBezTo>
                    <a:cubicBezTo>
                      <a:pt x="137" y="264"/>
                      <a:pt x="137" y="264"/>
                      <a:pt x="137" y="263"/>
                    </a:cubicBezTo>
                    <a:cubicBezTo>
                      <a:pt x="137" y="263"/>
                      <a:pt x="136" y="263"/>
                      <a:pt x="136" y="263"/>
                    </a:cubicBezTo>
                    <a:cubicBezTo>
                      <a:pt x="136" y="263"/>
                      <a:pt x="136" y="263"/>
                      <a:pt x="136" y="263"/>
                    </a:cubicBezTo>
                    <a:cubicBezTo>
                      <a:pt x="136" y="263"/>
                      <a:pt x="137" y="263"/>
                      <a:pt x="137" y="262"/>
                    </a:cubicBezTo>
                    <a:cubicBezTo>
                      <a:pt x="137" y="262"/>
                      <a:pt x="137" y="262"/>
                      <a:pt x="137" y="262"/>
                    </a:cubicBezTo>
                    <a:cubicBezTo>
                      <a:pt x="138" y="262"/>
                      <a:pt x="138" y="262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39" y="261"/>
                      <a:pt x="139" y="261"/>
                    </a:cubicBezTo>
                    <a:cubicBezTo>
                      <a:pt x="139" y="261"/>
                      <a:pt x="140" y="261"/>
                      <a:pt x="140" y="261"/>
                    </a:cubicBezTo>
                    <a:cubicBezTo>
                      <a:pt x="140" y="261"/>
                      <a:pt x="140" y="261"/>
                      <a:pt x="140" y="261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40" y="262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0" y="263"/>
                      <a:pt x="140" y="263"/>
                    </a:cubicBezTo>
                    <a:cubicBezTo>
                      <a:pt x="140" y="263"/>
                      <a:pt x="141" y="263"/>
                      <a:pt x="141" y="262"/>
                    </a:cubicBezTo>
                    <a:cubicBezTo>
                      <a:pt x="141" y="262"/>
                      <a:pt x="141" y="262"/>
                      <a:pt x="141" y="262"/>
                    </a:cubicBezTo>
                    <a:cubicBezTo>
                      <a:pt x="141" y="262"/>
                      <a:pt x="141" y="262"/>
                      <a:pt x="141" y="261"/>
                    </a:cubicBezTo>
                    <a:cubicBezTo>
                      <a:pt x="141" y="261"/>
                      <a:pt x="141" y="261"/>
                      <a:pt x="141" y="261"/>
                    </a:cubicBezTo>
                    <a:cubicBezTo>
                      <a:pt x="142" y="261"/>
                      <a:pt x="141" y="261"/>
                      <a:pt x="141" y="262"/>
                    </a:cubicBezTo>
                    <a:cubicBezTo>
                      <a:pt x="141" y="262"/>
                      <a:pt x="141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2"/>
                      <a:pt x="142" y="262"/>
                      <a:pt x="142" y="262"/>
                    </a:cubicBezTo>
                    <a:cubicBezTo>
                      <a:pt x="142" y="263"/>
                      <a:pt x="142" y="263"/>
                      <a:pt x="142" y="263"/>
                    </a:cubicBezTo>
                    <a:cubicBezTo>
                      <a:pt x="142" y="263"/>
                      <a:pt x="141" y="263"/>
                      <a:pt x="141" y="263"/>
                    </a:cubicBezTo>
                    <a:cubicBezTo>
                      <a:pt x="141" y="263"/>
                      <a:pt x="141" y="263"/>
                      <a:pt x="141" y="263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0" y="264"/>
                      <a:pt x="140" y="264"/>
                    </a:cubicBezTo>
                    <a:cubicBezTo>
                      <a:pt x="140" y="264"/>
                      <a:pt x="140" y="264"/>
                      <a:pt x="140" y="264"/>
                    </a:cubicBezTo>
                    <a:cubicBezTo>
                      <a:pt x="140" y="264"/>
                      <a:pt x="140" y="265"/>
                      <a:pt x="140" y="265"/>
                    </a:cubicBezTo>
                    <a:cubicBezTo>
                      <a:pt x="140" y="265"/>
                      <a:pt x="140" y="264"/>
                      <a:pt x="141" y="264"/>
                    </a:cubicBezTo>
                    <a:cubicBezTo>
                      <a:pt x="141" y="264"/>
                      <a:pt x="141" y="265"/>
                      <a:pt x="141" y="265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1" y="264"/>
                    </a:cubicBezTo>
                    <a:cubicBezTo>
                      <a:pt x="141" y="264"/>
                      <a:pt x="141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5"/>
                      <a:pt x="142" y="265"/>
                    </a:cubicBezTo>
                    <a:close/>
                    <a:moveTo>
                      <a:pt x="96" y="282"/>
                    </a:moveTo>
                    <a:cubicBezTo>
                      <a:pt x="95" y="282"/>
                      <a:pt x="95" y="282"/>
                      <a:pt x="95" y="282"/>
                    </a:cubicBezTo>
                    <a:cubicBezTo>
                      <a:pt x="95" y="282"/>
                      <a:pt x="95" y="282"/>
                      <a:pt x="95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4" y="282"/>
                      <a:pt x="94" y="282"/>
                      <a:pt x="94" y="282"/>
                    </a:cubicBezTo>
                    <a:cubicBezTo>
                      <a:pt x="93" y="282"/>
                      <a:pt x="92" y="282"/>
                      <a:pt x="92" y="282"/>
                    </a:cubicBezTo>
                    <a:cubicBezTo>
                      <a:pt x="91" y="282"/>
                      <a:pt x="91" y="282"/>
                      <a:pt x="90" y="282"/>
                    </a:cubicBezTo>
                    <a:cubicBezTo>
                      <a:pt x="90" y="282"/>
                      <a:pt x="91" y="282"/>
                      <a:pt x="91" y="283"/>
                    </a:cubicBezTo>
                    <a:cubicBezTo>
                      <a:pt x="91" y="283"/>
                      <a:pt x="91" y="283"/>
                      <a:pt x="92" y="283"/>
                    </a:cubicBezTo>
                    <a:cubicBezTo>
                      <a:pt x="92" y="283"/>
                      <a:pt x="93" y="283"/>
                      <a:pt x="93" y="283"/>
                    </a:cubicBezTo>
                    <a:cubicBezTo>
                      <a:pt x="93" y="283"/>
                      <a:pt x="93" y="283"/>
                      <a:pt x="93" y="283"/>
                    </a:cubicBezTo>
                    <a:cubicBezTo>
                      <a:pt x="94" y="283"/>
                      <a:pt x="94" y="283"/>
                      <a:pt x="94" y="283"/>
                    </a:cubicBezTo>
                    <a:cubicBezTo>
                      <a:pt x="94" y="283"/>
                      <a:pt x="95" y="283"/>
                      <a:pt x="95" y="283"/>
                    </a:cubicBezTo>
                    <a:cubicBezTo>
                      <a:pt x="95" y="283"/>
                      <a:pt x="95" y="283"/>
                      <a:pt x="95" y="283"/>
                    </a:cubicBezTo>
                    <a:cubicBezTo>
                      <a:pt x="96" y="283"/>
                      <a:pt x="96" y="283"/>
                      <a:pt x="97" y="283"/>
                    </a:cubicBezTo>
                    <a:cubicBezTo>
                      <a:pt x="97" y="283"/>
                      <a:pt x="97" y="283"/>
                      <a:pt x="97" y="282"/>
                    </a:cubicBezTo>
                    <a:cubicBezTo>
                      <a:pt x="97" y="282"/>
                      <a:pt x="97" y="282"/>
                      <a:pt x="97" y="282"/>
                    </a:cubicBezTo>
                    <a:cubicBezTo>
                      <a:pt x="97" y="282"/>
                      <a:pt x="96" y="282"/>
                      <a:pt x="96" y="282"/>
                    </a:cubicBezTo>
                    <a:close/>
                    <a:moveTo>
                      <a:pt x="90" y="280"/>
                    </a:moveTo>
                    <a:cubicBezTo>
                      <a:pt x="90" y="280"/>
                      <a:pt x="90" y="279"/>
                      <a:pt x="90" y="279"/>
                    </a:cubicBezTo>
                    <a:cubicBezTo>
                      <a:pt x="90" y="279"/>
                      <a:pt x="89" y="279"/>
                      <a:pt x="89" y="279"/>
                    </a:cubicBezTo>
                    <a:cubicBezTo>
                      <a:pt x="89" y="279"/>
                      <a:pt x="88" y="279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7" y="280"/>
                      <a:pt x="87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88" y="280"/>
                      <a:pt x="89" y="280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9" y="281"/>
                      <a:pt x="88" y="281"/>
                      <a:pt x="88" y="281"/>
                    </a:cubicBezTo>
                    <a:cubicBezTo>
                      <a:pt x="88" y="281"/>
                      <a:pt x="88" y="281"/>
                      <a:pt x="87" y="281"/>
                    </a:cubicBezTo>
                    <a:cubicBezTo>
                      <a:pt x="87" y="281"/>
                      <a:pt x="88" y="281"/>
                      <a:pt x="88" y="281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7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6" y="282"/>
                      <a:pt x="86" y="282"/>
                      <a:pt x="86" y="282"/>
                    </a:cubicBezTo>
                    <a:cubicBezTo>
                      <a:pt x="85" y="283"/>
                      <a:pt x="85" y="282"/>
                      <a:pt x="85" y="282"/>
                    </a:cubicBezTo>
                    <a:cubicBezTo>
                      <a:pt x="85" y="282"/>
                      <a:pt x="84" y="282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2" y="283"/>
                      <a:pt x="82" y="283"/>
                      <a:pt x="82" y="283"/>
                    </a:cubicBezTo>
                    <a:cubicBezTo>
                      <a:pt x="82" y="283"/>
                      <a:pt x="83" y="283"/>
                      <a:pt x="83" y="283"/>
                    </a:cubicBezTo>
                    <a:cubicBezTo>
                      <a:pt x="83" y="283"/>
                      <a:pt x="84" y="283"/>
                      <a:pt x="84" y="283"/>
                    </a:cubicBezTo>
                    <a:cubicBezTo>
                      <a:pt x="84" y="283"/>
                      <a:pt x="84" y="283"/>
                      <a:pt x="84" y="283"/>
                    </a:cubicBezTo>
                    <a:cubicBezTo>
                      <a:pt x="85" y="283"/>
                      <a:pt x="85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6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8" y="283"/>
                      <a:pt x="88" y="282"/>
                      <a:pt x="88" y="282"/>
                    </a:cubicBezTo>
                    <a:cubicBezTo>
                      <a:pt x="88" y="282"/>
                      <a:pt x="88" y="282"/>
                      <a:pt x="88" y="282"/>
                    </a:cubicBezTo>
                    <a:cubicBezTo>
                      <a:pt x="88" y="282"/>
                      <a:pt x="89" y="282"/>
                      <a:pt x="89" y="282"/>
                    </a:cubicBezTo>
                    <a:cubicBezTo>
                      <a:pt x="89" y="283"/>
                      <a:pt x="89" y="282"/>
                      <a:pt x="89" y="282"/>
                    </a:cubicBezTo>
                    <a:cubicBezTo>
                      <a:pt x="89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89" y="281"/>
                    </a:cubicBezTo>
                    <a:cubicBezTo>
                      <a:pt x="89" y="281"/>
                      <a:pt x="89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91" y="280"/>
                      <a:pt x="91" y="280"/>
                      <a:pt x="90" y="280"/>
                    </a:cubicBezTo>
                    <a:close/>
                    <a:moveTo>
                      <a:pt x="69" y="284"/>
                    </a:moveTo>
                    <a:cubicBezTo>
                      <a:pt x="69" y="284"/>
                      <a:pt x="69" y="284"/>
                      <a:pt x="69" y="285"/>
                    </a:cubicBezTo>
                    <a:cubicBezTo>
                      <a:pt x="69" y="285"/>
                      <a:pt x="69" y="285"/>
                      <a:pt x="69" y="285"/>
                    </a:cubicBezTo>
                    <a:cubicBezTo>
                      <a:pt x="69" y="285"/>
                      <a:pt x="69" y="286"/>
                      <a:pt x="69" y="286"/>
                    </a:cubicBezTo>
                    <a:cubicBezTo>
                      <a:pt x="68" y="286"/>
                      <a:pt x="67" y="286"/>
                      <a:pt x="67" y="286"/>
                    </a:cubicBezTo>
                    <a:cubicBezTo>
                      <a:pt x="67" y="287"/>
                      <a:pt x="67" y="287"/>
                      <a:pt x="66" y="286"/>
                    </a:cubicBezTo>
                    <a:cubicBezTo>
                      <a:pt x="66" y="286"/>
                      <a:pt x="66" y="286"/>
                      <a:pt x="66" y="286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6" y="287"/>
                      <a:pt x="66" y="287"/>
                    </a:cubicBezTo>
                    <a:cubicBezTo>
                      <a:pt x="66" y="287"/>
                      <a:pt x="67" y="287"/>
                      <a:pt x="67" y="287"/>
                    </a:cubicBezTo>
                    <a:cubicBezTo>
                      <a:pt x="67" y="287"/>
                      <a:pt x="67" y="287"/>
                      <a:pt x="67" y="287"/>
                    </a:cubicBezTo>
                    <a:cubicBezTo>
                      <a:pt x="68" y="286"/>
                      <a:pt x="68" y="286"/>
                      <a:pt x="68" y="286"/>
                    </a:cubicBezTo>
                    <a:cubicBezTo>
                      <a:pt x="68" y="286"/>
                      <a:pt x="68" y="287"/>
                      <a:pt x="68" y="287"/>
                    </a:cubicBezTo>
                    <a:cubicBezTo>
                      <a:pt x="68" y="287"/>
                      <a:pt x="68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69" y="287"/>
                      <a:pt x="69" y="287"/>
                    </a:cubicBezTo>
                    <a:cubicBezTo>
                      <a:pt x="69" y="287"/>
                      <a:pt x="70" y="287"/>
                      <a:pt x="70" y="286"/>
                    </a:cubicBezTo>
                    <a:cubicBezTo>
                      <a:pt x="70" y="286"/>
                      <a:pt x="70" y="286"/>
                      <a:pt x="70" y="286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5"/>
                      <a:pt x="70" y="285"/>
                      <a:pt x="70" y="285"/>
                    </a:cubicBezTo>
                    <a:cubicBezTo>
                      <a:pt x="70" y="284"/>
                      <a:pt x="70" y="284"/>
                      <a:pt x="69" y="284"/>
                    </a:cubicBezTo>
                    <a:close/>
                    <a:moveTo>
                      <a:pt x="34" y="284"/>
                    </a:move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3"/>
                      <a:pt x="35" y="283"/>
                      <a:pt x="35" y="283"/>
                    </a:cubicBezTo>
                    <a:cubicBezTo>
                      <a:pt x="35" y="282"/>
                      <a:pt x="35" y="282"/>
                      <a:pt x="35" y="282"/>
                    </a:cubicBezTo>
                    <a:cubicBezTo>
                      <a:pt x="34" y="282"/>
                      <a:pt x="34" y="282"/>
                      <a:pt x="34" y="282"/>
                    </a:cubicBezTo>
                    <a:cubicBezTo>
                      <a:pt x="34" y="282"/>
                      <a:pt x="34" y="283"/>
                      <a:pt x="34" y="283"/>
                    </a:cubicBezTo>
                    <a:cubicBezTo>
                      <a:pt x="34" y="283"/>
                      <a:pt x="34" y="283"/>
                      <a:pt x="34" y="283"/>
                    </a:cubicBezTo>
                    <a:cubicBezTo>
                      <a:pt x="34" y="283"/>
                      <a:pt x="34" y="284"/>
                      <a:pt x="33" y="284"/>
                    </a:cubicBezTo>
                    <a:cubicBezTo>
                      <a:pt x="33" y="284"/>
                      <a:pt x="33" y="284"/>
                      <a:pt x="33" y="284"/>
                    </a:cubicBezTo>
                    <a:cubicBezTo>
                      <a:pt x="33" y="284"/>
                      <a:pt x="33" y="284"/>
                      <a:pt x="32" y="284"/>
                    </a:cubicBezTo>
                    <a:cubicBezTo>
                      <a:pt x="32" y="284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2" y="285"/>
                      <a:pt x="32" y="285"/>
                      <a:pt x="32" y="285"/>
                    </a:cubicBezTo>
                    <a:cubicBezTo>
                      <a:pt x="33" y="285"/>
                      <a:pt x="33" y="285"/>
                      <a:pt x="33" y="285"/>
                    </a:cubicBezTo>
                    <a:cubicBezTo>
                      <a:pt x="33" y="285"/>
                      <a:pt x="33" y="284"/>
                      <a:pt x="33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ubicBezTo>
                      <a:pt x="34" y="284"/>
                      <a:pt x="34" y="284"/>
                      <a:pt x="34" y="284"/>
                    </a:cubicBezTo>
                    <a:close/>
                    <a:moveTo>
                      <a:pt x="6" y="274"/>
                    </a:move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5" y="274"/>
                      <a:pt x="6" y="274"/>
                    </a:cubicBezTo>
                    <a:cubicBezTo>
                      <a:pt x="6" y="274"/>
                      <a:pt x="6" y="273"/>
                      <a:pt x="6" y="273"/>
                    </a:cubicBezTo>
                    <a:cubicBezTo>
                      <a:pt x="6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4"/>
                      <a:pt x="5" y="274"/>
                      <a:pt x="5" y="273"/>
                    </a:cubicBezTo>
                    <a:cubicBezTo>
                      <a:pt x="5" y="273"/>
                      <a:pt x="5" y="273"/>
                      <a:pt x="5" y="273"/>
                    </a:cubicBezTo>
                    <a:cubicBezTo>
                      <a:pt x="5" y="273"/>
                      <a:pt x="5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4" y="273"/>
                    </a:cubicBezTo>
                    <a:cubicBezTo>
                      <a:pt x="4" y="273"/>
                      <a:pt x="4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2" y="273"/>
                      <a:pt x="2" y="272"/>
                      <a:pt x="2" y="273"/>
                    </a:cubicBezTo>
                    <a:cubicBezTo>
                      <a:pt x="2" y="273"/>
                      <a:pt x="1" y="272"/>
                      <a:pt x="1" y="273"/>
                    </a:cubicBezTo>
                    <a:cubicBezTo>
                      <a:pt x="1" y="273"/>
                      <a:pt x="1" y="273"/>
                      <a:pt x="0" y="273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73"/>
                      <a:pt x="0" y="274"/>
                      <a:pt x="1" y="274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74"/>
                      <a:pt x="1" y="274"/>
                      <a:pt x="1" y="274"/>
                    </a:cubicBezTo>
                    <a:cubicBezTo>
                      <a:pt x="1" y="274"/>
                      <a:pt x="1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4"/>
                    </a:cubicBezTo>
                    <a:cubicBezTo>
                      <a:pt x="2" y="274"/>
                      <a:pt x="2" y="274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2" y="275"/>
                      <a:pt x="2" y="275"/>
                    </a:cubicBezTo>
                    <a:cubicBezTo>
                      <a:pt x="2" y="275"/>
                      <a:pt x="3" y="275"/>
                      <a:pt x="3" y="275"/>
                    </a:cubicBezTo>
                    <a:cubicBezTo>
                      <a:pt x="3" y="275"/>
                      <a:pt x="3" y="275"/>
                      <a:pt x="3" y="275"/>
                    </a:cubicBezTo>
                    <a:cubicBezTo>
                      <a:pt x="4" y="275"/>
                      <a:pt x="4" y="275"/>
                      <a:pt x="4" y="274"/>
                    </a:cubicBezTo>
                    <a:cubicBezTo>
                      <a:pt x="4" y="274"/>
                      <a:pt x="4" y="275"/>
                      <a:pt x="4" y="275"/>
                    </a:cubicBezTo>
                    <a:cubicBezTo>
                      <a:pt x="4" y="275"/>
                      <a:pt x="5" y="275"/>
                      <a:pt x="5" y="275"/>
                    </a:cubicBezTo>
                    <a:cubicBezTo>
                      <a:pt x="5" y="275"/>
                      <a:pt x="5" y="274"/>
                      <a:pt x="5" y="274"/>
                    </a:cubicBezTo>
                    <a:cubicBezTo>
                      <a:pt x="5" y="274"/>
                      <a:pt x="5" y="274"/>
                      <a:pt x="5" y="274"/>
                    </a:cubicBezTo>
                    <a:cubicBezTo>
                      <a:pt x="5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ubicBezTo>
                      <a:pt x="6" y="274"/>
                      <a:pt x="6" y="274"/>
                      <a:pt x="6" y="274"/>
                    </a:cubicBezTo>
                    <a:close/>
                    <a:moveTo>
                      <a:pt x="8" y="278"/>
                    </a:moveTo>
                    <a:cubicBezTo>
                      <a:pt x="8" y="278"/>
                      <a:pt x="8" y="278"/>
                      <a:pt x="8" y="278"/>
                    </a:cubicBezTo>
                    <a:cubicBezTo>
                      <a:pt x="8" y="278"/>
                      <a:pt x="8" y="278"/>
                      <a:pt x="8" y="278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6" y="279"/>
                      <a:pt x="6" y="279"/>
                      <a:pt x="6" y="279"/>
                    </a:cubicBezTo>
                    <a:cubicBezTo>
                      <a:pt x="7" y="279"/>
                      <a:pt x="7" y="279"/>
                      <a:pt x="7" y="279"/>
                    </a:cubicBezTo>
                    <a:cubicBezTo>
                      <a:pt x="8" y="279"/>
                      <a:pt x="8" y="279"/>
                      <a:pt x="8" y="280"/>
                    </a:cubicBezTo>
                    <a:cubicBezTo>
                      <a:pt x="8" y="280"/>
                      <a:pt x="8" y="280"/>
                      <a:pt x="8" y="280"/>
                    </a:cubicBezTo>
                    <a:cubicBezTo>
                      <a:pt x="8" y="280"/>
                      <a:pt x="9" y="280"/>
                      <a:pt x="8" y="279"/>
                    </a:cubicBezTo>
                    <a:cubicBezTo>
                      <a:pt x="8" y="279"/>
                      <a:pt x="8" y="279"/>
                      <a:pt x="8" y="279"/>
                    </a:cubicBezTo>
                    <a:cubicBezTo>
                      <a:pt x="8" y="279"/>
                      <a:pt x="8" y="278"/>
                      <a:pt x="9" y="278"/>
                    </a:cubicBezTo>
                    <a:cubicBezTo>
                      <a:pt x="9" y="278"/>
                      <a:pt x="9" y="278"/>
                      <a:pt x="9" y="278"/>
                    </a:cubicBezTo>
                    <a:cubicBezTo>
                      <a:pt x="9" y="278"/>
                      <a:pt x="9" y="278"/>
                      <a:pt x="8" y="278"/>
                    </a:cubicBezTo>
                    <a:close/>
                    <a:moveTo>
                      <a:pt x="48" y="283"/>
                    </a:moveTo>
                    <a:cubicBezTo>
                      <a:pt x="48" y="283"/>
                      <a:pt x="48" y="283"/>
                      <a:pt x="48" y="283"/>
                    </a:cubicBezTo>
                    <a:cubicBezTo>
                      <a:pt x="48" y="284"/>
                      <a:pt x="47" y="284"/>
                      <a:pt x="47" y="284"/>
                    </a:cubicBezTo>
                    <a:cubicBezTo>
                      <a:pt x="47" y="284"/>
                      <a:pt x="47" y="284"/>
                      <a:pt x="47" y="284"/>
                    </a:cubicBezTo>
                    <a:cubicBezTo>
                      <a:pt x="47" y="285"/>
                      <a:pt x="48" y="285"/>
                      <a:pt x="48" y="285"/>
                    </a:cubicBezTo>
                    <a:cubicBezTo>
                      <a:pt x="48" y="285"/>
                      <a:pt x="49" y="284"/>
                      <a:pt x="49" y="284"/>
                    </a:cubicBezTo>
                    <a:cubicBezTo>
                      <a:pt x="49" y="284"/>
                      <a:pt x="49" y="284"/>
                      <a:pt x="49" y="284"/>
                    </a:cubicBezTo>
                    <a:cubicBezTo>
                      <a:pt x="49" y="284"/>
                      <a:pt x="48" y="284"/>
                      <a:pt x="48" y="283"/>
                    </a:cubicBezTo>
                    <a:close/>
                    <a:moveTo>
                      <a:pt x="101" y="279"/>
                    </a:moveTo>
                    <a:cubicBezTo>
                      <a:pt x="101" y="279"/>
                      <a:pt x="101" y="279"/>
                      <a:pt x="101" y="279"/>
                    </a:cubicBezTo>
                    <a:cubicBezTo>
                      <a:pt x="100" y="280"/>
                      <a:pt x="100" y="280"/>
                      <a:pt x="100" y="280"/>
                    </a:cubicBezTo>
                    <a:cubicBezTo>
                      <a:pt x="100" y="280"/>
                      <a:pt x="100" y="280"/>
                      <a:pt x="100" y="281"/>
                    </a:cubicBezTo>
                    <a:cubicBezTo>
                      <a:pt x="100" y="281"/>
                      <a:pt x="100" y="281"/>
                      <a:pt x="100" y="281"/>
                    </a:cubicBezTo>
                    <a:cubicBezTo>
                      <a:pt x="101" y="281"/>
                      <a:pt x="101" y="280"/>
                      <a:pt x="101" y="280"/>
                    </a:cubicBezTo>
                    <a:cubicBezTo>
                      <a:pt x="102" y="280"/>
                      <a:pt x="102" y="280"/>
                      <a:pt x="101" y="279"/>
                    </a:cubicBezTo>
                    <a:close/>
                    <a:moveTo>
                      <a:pt x="113" y="276"/>
                    </a:move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2" y="277"/>
                      <a:pt x="112" y="277"/>
                      <a:pt x="112" y="277"/>
                    </a:cubicBezTo>
                    <a:cubicBezTo>
                      <a:pt x="112" y="277"/>
                      <a:pt x="112" y="277"/>
                      <a:pt x="112" y="278"/>
                    </a:cubicBezTo>
                    <a:cubicBezTo>
                      <a:pt x="112" y="278"/>
                      <a:pt x="112" y="278"/>
                      <a:pt x="112" y="277"/>
                    </a:cubicBezTo>
                    <a:cubicBezTo>
                      <a:pt x="112" y="277"/>
                      <a:pt x="112" y="277"/>
                      <a:pt x="113" y="277"/>
                    </a:cubicBezTo>
                    <a:cubicBezTo>
                      <a:pt x="113" y="277"/>
                      <a:pt x="113" y="277"/>
                      <a:pt x="113" y="277"/>
                    </a:cubicBezTo>
                    <a:cubicBezTo>
                      <a:pt x="113" y="277"/>
                      <a:pt x="113" y="276"/>
                      <a:pt x="113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lose/>
                    <a:moveTo>
                      <a:pt x="148" y="259"/>
                    </a:moveTo>
                    <a:cubicBezTo>
                      <a:pt x="148" y="259"/>
                      <a:pt x="148" y="259"/>
                      <a:pt x="148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7" y="258"/>
                      <a:pt x="147" y="258"/>
                      <a:pt x="147" y="258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6" y="258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6" y="259"/>
                      <a:pt x="146" y="259"/>
                      <a:pt x="147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6" y="259"/>
                      <a:pt x="146" y="260"/>
                    </a:cubicBezTo>
                    <a:cubicBezTo>
                      <a:pt x="146" y="260"/>
                      <a:pt x="146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60"/>
                    </a:cubicBezTo>
                    <a:cubicBezTo>
                      <a:pt x="147" y="260"/>
                      <a:pt x="147" y="260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8" y="259"/>
                    </a:cubicBezTo>
                    <a:close/>
                    <a:moveTo>
                      <a:pt x="119" y="274"/>
                    </a:moveTo>
                    <a:cubicBezTo>
                      <a:pt x="119" y="274"/>
                      <a:pt x="118" y="274"/>
                      <a:pt x="118" y="274"/>
                    </a:cubicBezTo>
                    <a:cubicBezTo>
                      <a:pt x="118" y="274"/>
                      <a:pt x="118" y="274"/>
                      <a:pt x="118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8" y="275"/>
                      <a:pt x="118" y="275"/>
                    </a:cubicBezTo>
                    <a:cubicBezTo>
                      <a:pt x="118" y="275"/>
                      <a:pt x="119" y="275"/>
                      <a:pt x="119" y="275"/>
                    </a:cubicBezTo>
                    <a:cubicBezTo>
                      <a:pt x="119" y="275"/>
                      <a:pt x="119" y="275"/>
                      <a:pt x="119" y="275"/>
                    </a:cubicBezTo>
                    <a:cubicBezTo>
                      <a:pt x="119" y="275"/>
                      <a:pt x="119" y="274"/>
                      <a:pt x="119" y="274"/>
                    </a:cubicBezTo>
                    <a:close/>
                    <a:moveTo>
                      <a:pt x="76" y="284"/>
                    </a:moveTo>
                    <a:cubicBezTo>
                      <a:pt x="76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7" y="283"/>
                      <a:pt x="77" y="282"/>
                      <a:pt x="76" y="282"/>
                    </a:cubicBezTo>
                    <a:cubicBezTo>
                      <a:pt x="76" y="282"/>
                      <a:pt x="76" y="283"/>
                      <a:pt x="76" y="283"/>
                    </a:cubicBezTo>
                    <a:cubicBezTo>
                      <a:pt x="76" y="283"/>
                      <a:pt x="76" y="283"/>
                      <a:pt x="76" y="284"/>
                    </a:cubicBezTo>
                    <a:close/>
                    <a:moveTo>
                      <a:pt x="146" y="260"/>
                    </a:move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6" y="260"/>
                      <a:pt x="146" y="260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5" y="259"/>
                      <a:pt x="145" y="259"/>
                      <a:pt x="145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4" y="259"/>
                      <a:pt x="144" y="259"/>
                      <a:pt x="144" y="259"/>
                    </a:cubicBezTo>
                    <a:cubicBezTo>
                      <a:pt x="143" y="259"/>
                      <a:pt x="143" y="260"/>
                      <a:pt x="143" y="260"/>
                    </a:cubicBezTo>
                    <a:cubicBezTo>
                      <a:pt x="144" y="260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1"/>
                      <a:pt x="144" y="261"/>
                    </a:cubicBezTo>
                    <a:cubicBezTo>
                      <a:pt x="144" y="261"/>
                      <a:pt x="144" y="260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1"/>
                      <a:pt x="145" y="261"/>
                      <a:pt x="145" y="261"/>
                    </a:cubicBezTo>
                    <a:cubicBezTo>
                      <a:pt x="145" y="260"/>
                      <a:pt x="145" y="260"/>
                      <a:pt x="145" y="260"/>
                    </a:cubicBezTo>
                    <a:cubicBezTo>
                      <a:pt x="145" y="261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6" y="260"/>
                      <a:pt x="146" y="260"/>
                      <a:pt x="146" y="260"/>
                    </a:cubicBezTo>
                    <a:close/>
                    <a:moveTo>
                      <a:pt x="75" y="285"/>
                    </a:moveTo>
                    <a:cubicBezTo>
                      <a:pt x="75" y="285"/>
                      <a:pt x="75" y="285"/>
                      <a:pt x="75" y="285"/>
                    </a:cubicBezTo>
                    <a:cubicBezTo>
                      <a:pt x="75" y="285"/>
                      <a:pt x="75" y="285"/>
                      <a:pt x="75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4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5"/>
                    </a:cubicBezTo>
                    <a:cubicBezTo>
                      <a:pt x="73" y="285"/>
                      <a:pt x="73" y="285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3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3" y="284"/>
                      <a:pt x="72" y="284"/>
                      <a:pt x="72" y="284"/>
                    </a:cubicBezTo>
                    <a:cubicBezTo>
                      <a:pt x="72" y="284"/>
                      <a:pt x="72" y="284"/>
                      <a:pt x="72" y="284"/>
                    </a:cubicBezTo>
                    <a:cubicBezTo>
                      <a:pt x="72" y="284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6"/>
                    </a:cubicBezTo>
                    <a:cubicBezTo>
                      <a:pt x="72" y="286"/>
                      <a:pt x="72" y="286"/>
                      <a:pt x="71" y="285"/>
                    </a:cubicBezTo>
                    <a:cubicBezTo>
                      <a:pt x="71" y="285"/>
                      <a:pt x="71" y="285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86"/>
                      <a:pt x="71" y="287"/>
                      <a:pt x="71" y="287"/>
                    </a:cubicBezTo>
                    <a:cubicBezTo>
                      <a:pt x="71" y="287"/>
                      <a:pt x="71" y="287"/>
                      <a:pt x="70" y="287"/>
                    </a:cubicBezTo>
                    <a:cubicBezTo>
                      <a:pt x="70" y="288"/>
                      <a:pt x="71" y="288"/>
                      <a:pt x="71" y="288"/>
                    </a:cubicBezTo>
                    <a:cubicBezTo>
                      <a:pt x="71" y="288"/>
                      <a:pt x="71" y="288"/>
                      <a:pt x="71" y="288"/>
                    </a:cubicBezTo>
                    <a:cubicBezTo>
                      <a:pt x="71" y="287"/>
                      <a:pt x="71" y="287"/>
                      <a:pt x="71" y="287"/>
                    </a:cubicBezTo>
                    <a:cubicBezTo>
                      <a:pt x="71" y="287"/>
                      <a:pt x="72" y="287"/>
                      <a:pt x="72" y="287"/>
                    </a:cubicBezTo>
                    <a:cubicBezTo>
                      <a:pt x="72" y="288"/>
                      <a:pt x="72" y="288"/>
                      <a:pt x="72" y="288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4" y="286"/>
                      <a:pt x="74" y="286"/>
                    </a:cubicBezTo>
                    <a:cubicBezTo>
                      <a:pt x="74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5" y="285"/>
                      <a:pt x="75" y="285"/>
                      <a:pt x="75" y="285"/>
                    </a:cubicBezTo>
                    <a:close/>
                    <a:moveTo>
                      <a:pt x="143" y="263"/>
                    </a:moveTo>
                    <a:cubicBezTo>
                      <a:pt x="143" y="263"/>
                      <a:pt x="142" y="263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3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2" y="264"/>
                      <a:pt x="142" y="264"/>
                      <a:pt x="142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4"/>
                      <a:pt x="143" y="264"/>
                      <a:pt x="143" y="264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3" y="263"/>
                      <a:pt x="143" y="263"/>
                      <a:pt x="143" y="263"/>
                    </a:cubicBezTo>
                    <a:close/>
                    <a:moveTo>
                      <a:pt x="151" y="260"/>
                    </a:moveTo>
                    <a:cubicBezTo>
                      <a:pt x="151" y="260"/>
                      <a:pt x="150" y="260"/>
                      <a:pt x="150" y="260"/>
                    </a:cubicBezTo>
                    <a:cubicBezTo>
                      <a:pt x="150" y="260"/>
                      <a:pt x="150" y="260"/>
                      <a:pt x="149" y="260"/>
                    </a:cubicBezTo>
                    <a:cubicBezTo>
                      <a:pt x="149" y="260"/>
                      <a:pt x="149" y="260"/>
                      <a:pt x="149" y="260"/>
                    </a:cubicBezTo>
                    <a:cubicBezTo>
                      <a:pt x="150" y="260"/>
                      <a:pt x="150" y="260"/>
                      <a:pt x="150" y="260"/>
                    </a:cubicBezTo>
                    <a:cubicBezTo>
                      <a:pt x="150" y="261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ubicBezTo>
                      <a:pt x="151" y="260"/>
                      <a:pt x="151" y="260"/>
                      <a:pt x="151" y="260"/>
                    </a:cubicBezTo>
                    <a:close/>
                    <a:moveTo>
                      <a:pt x="77" y="285"/>
                    </a:move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5"/>
                      <a:pt x="76" y="285"/>
                    </a:cubicBezTo>
                    <a:cubicBezTo>
                      <a:pt x="76" y="285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lose/>
                    <a:moveTo>
                      <a:pt x="40" y="284"/>
                    </a:moveTo>
                    <a:cubicBezTo>
                      <a:pt x="40" y="284"/>
                      <a:pt x="40" y="284"/>
                      <a:pt x="40" y="284"/>
                    </a:cubicBezTo>
                    <a:cubicBezTo>
                      <a:pt x="40" y="284"/>
                      <a:pt x="40" y="284"/>
                      <a:pt x="40" y="285"/>
                    </a:cubicBezTo>
                    <a:cubicBezTo>
                      <a:pt x="41" y="285"/>
                      <a:pt x="41" y="284"/>
                      <a:pt x="41" y="284"/>
                    </a:cubicBezTo>
                    <a:cubicBezTo>
                      <a:pt x="41" y="284"/>
                      <a:pt x="41" y="284"/>
                      <a:pt x="40" y="284"/>
                    </a:cubicBezTo>
                    <a:close/>
                    <a:moveTo>
                      <a:pt x="109" y="278"/>
                    </a:moveTo>
                    <a:cubicBezTo>
                      <a:pt x="109" y="278"/>
                      <a:pt x="108" y="278"/>
                      <a:pt x="108" y="278"/>
                    </a:cubicBezTo>
                    <a:cubicBezTo>
                      <a:pt x="108" y="279"/>
                      <a:pt x="109" y="279"/>
                      <a:pt x="109" y="279"/>
                    </a:cubicBezTo>
                    <a:cubicBezTo>
                      <a:pt x="109" y="279"/>
                      <a:pt x="109" y="278"/>
                      <a:pt x="109" y="278"/>
                    </a:cubicBezTo>
                    <a:cubicBezTo>
                      <a:pt x="109" y="278"/>
                      <a:pt x="109" y="278"/>
                      <a:pt x="109" y="27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3"/>
                      <a:pt x="119" y="273"/>
                      <a:pt x="119" y="273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77" y="285"/>
                    </a:moveTo>
                    <a:cubicBezTo>
                      <a:pt x="77" y="284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6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7" y="285"/>
                      <a:pt x="77" y="285"/>
                      <a:pt x="77" y="285"/>
                    </a:cubicBezTo>
                    <a:cubicBezTo>
                      <a:pt x="78" y="285"/>
                      <a:pt x="77" y="285"/>
                      <a:pt x="77" y="285"/>
                    </a:cubicBezTo>
                    <a:close/>
                    <a:moveTo>
                      <a:pt x="149" y="260"/>
                    </a:move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8" y="261"/>
                      <a:pt x="148" y="260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9" y="260"/>
                      <a:pt x="149" y="260"/>
                    </a:cubicBezTo>
                    <a:close/>
                    <a:moveTo>
                      <a:pt x="38" y="283"/>
                    </a:moveTo>
                    <a:cubicBezTo>
                      <a:pt x="38" y="283"/>
                      <a:pt x="38" y="283"/>
                      <a:pt x="38" y="283"/>
                    </a:cubicBezTo>
                    <a:cubicBezTo>
                      <a:pt x="38" y="283"/>
                      <a:pt x="38" y="284"/>
                      <a:pt x="38" y="284"/>
                    </a:cubicBezTo>
                    <a:cubicBezTo>
                      <a:pt x="38" y="284"/>
                      <a:pt x="38" y="284"/>
                      <a:pt x="38" y="284"/>
                    </a:cubicBezTo>
                    <a:cubicBezTo>
                      <a:pt x="38" y="283"/>
                      <a:pt x="38" y="283"/>
                      <a:pt x="38" y="283"/>
                    </a:cubicBezTo>
                    <a:close/>
                    <a:moveTo>
                      <a:pt x="117" y="274"/>
                    </a:moveTo>
                    <a:cubicBezTo>
                      <a:pt x="117" y="273"/>
                      <a:pt x="117" y="274"/>
                      <a:pt x="117" y="274"/>
                    </a:cubicBezTo>
                    <a:cubicBezTo>
                      <a:pt x="117" y="273"/>
                      <a:pt x="116" y="273"/>
                      <a:pt x="116" y="274"/>
                    </a:cubicBezTo>
                    <a:cubicBezTo>
                      <a:pt x="116" y="274"/>
                      <a:pt x="116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ubicBezTo>
                      <a:pt x="117" y="274"/>
                      <a:pt x="117" y="274"/>
                      <a:pt x="117" y="274"/>
                    </a:cubicBezTo>
                    <a:close/>
                    <a:moveTo>
                      <a:pt x="143" y="261"/>
                    </a:moveTo>
                    <a:cubicBezTo>
                      <a:pt x="143" y="261"/>
                      <a:pt x="143" y="261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2"/>
                      <a:pt x="143" y="262"/>
                      <a:pt x="143" y="262"/>
                    </a:cubicBezTo>
                    <a:cubicBezTo>
                      <a:pt x="143" y="261"/>
                      <a:pt x="143" y="261"/>
                      <a:pt x="143" y="261"/>
                    </a:cubicBezTo>
                    <a:close/>
                    <a:moveTo>
                      <a:pt x="116" y="275"/>
                    </a:moveTo>
                    <a:cubicBezTo>
                      <a:pt x="116" y="275"/>
                      <a:pt x="116" y="275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6" y="276"/>
                      <a:pt x="116" y="276"/>
                      <a:pt x="116" y="276"/>
                    </a:cubicBezTo>
                    <a:cubicBezTo>
                      <a:pt x="117" y="275"/>
                      <a:pt x="117" y="275"/>
                      <a:pt x="117" y="275"/>
                    </a:cubicBezTo>
                    <a:cubicBezTo>
                      <a:pt x="116" y="275"/>
                      <a:pt x="116" y="275"/>
                      <a:pt x="116" y="275"/>
                    </a:cubicBezTo>
                    <a:close/>
                    <a:moveTo>
                      <a:pt x="39" y="286"/>
                    </a:moveTo>
                    <a:cubicBezTo>
                      <a:pt x="39" y="285"/>
                      <a:pt x="39" y="285"/>
                      <a:pt x="39" y="285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9" y="286"/>
                      <a:pt x="39" y="286"/>
                      <a:pt x="39" y="286"/>
                    </a:cubicBezTo>
                    <a:close/>
                    <a:moveTo>
                      <a:pt x="23" y="280"/>
                    </a:moveTo>
                    <a:cubicBezTo>
                      <a:pt x="23" y="279"/>
                      <a:pt x="23" y="279"/>
                      <a:pt x="23" y="279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80"/>
                      <a:pt x="23" y="280"/>
                      <a:pt x="23" y="280"/>
                    </a:cubicBezTo>
                    <a:cubicBezTo>
                      <a:pt x="23" y="279"/>
                      <a:pt x="23" y="280"/>
                      <a:pt x="23" y="280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9" y="284"/>
                    </a:cubicBezTo>
                    <a:cubicBezTo>
                      <a:pt x="79" y="284"/>
                      <a:pt x="79" y="284"/>
                      <a:pt x="78" y="284"/>
                    </a:cubicBezTo>
                    <a:close/>
                    <a:moveTo>
                      <a:pt x="78" y="284"/>
                    </a:move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4"/>
                      <a:pt x="78" y="284"/>
                      <a:pt x="78" y="284"/>
                    </a:cubicBezTo>
                    <a:close/>
                    <a:moveTo>
                      <a:pt x="11" y="275"/>
                    </a:moveTo>
                    <a:cubicBezTo>
                      <a:pt x="11" y="275"/>
                      <a:pt x="11" y="275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6"/>
                      <a:pt x="11" y="276"/>
                      <a:pt x="11" y="276"/>
                    </a:cubicBezTo>
                    <a:cubicBezTo>
                      <a:pt x="11" y="275"/>
                      <a:pt x="11" y="275"/>
                      <a:pt x="11" y="275"/>
                    </a:cubicBezTo>
                    <a:close/>
                    <a:moveTo>
                      <a:pt x="147" y="261"/>
                    </a:move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ubicBezTo>
                      <a:pt x="147" y="261"/>
                      <a:pt x="147" y="261"/>
                      <a:pt x="147" y="261"/>
                    </a:cubicBezTo>
                    <a:close/>
                    <a:moveTo>
                      <a:pt x="79" y="284"/>
                    </a:moveTo>
                    <a:cubicBezTo>
                      <a:pt x="79" y="284"/>
                      <a:pt x="79" y="284"/>
                      <a:pt x="79" y="284"/>
                    </a:cubicBezTo>
                    <a:cubicBezTo>
                      <a:pt x="79" y="284"/>
                      <a:pt x="79" y="284"/>
                      <a:pt x="79" y="284"/>
                    </a:cubicBezTo>
                    <a:close/>
                    <a:moveTo>
                      <a:pt x="56" y="291"/>
                    </a:moveTo>
                    <a:cubicBezTo>
                      <a:pt x="56" y="291"/>
                      <a:pt x="56" y="291"/>
                      <a:pt x="56" y="292"/>
                    </a:cubicBezTo>
                    <a:cubicBezTo>
                      <a:pt x="56" y="292"/>
                      <a:pt x="56" y="292"/>
                      <a:pt x="56" y="292"/>
                    </a:cubicBezTo>
                    <a:cubicBezTo>
                      <a:pt x="57" y="291"/>
                      <a:pt x="57" y="291"/>
                      <a:pt x="56" y="291"/>
                    </a:cubicBezTo>
                    <a:close/>
                    <a:moveTo>
                      <a:pt x="140" y="262"/>
                    </a:moveTo>
                    <a:cubicBezTo>
                      <a:pt x="140" y="262"/>
                      <a:pt x="141" y="262"/>
                      <a:pt x="140" y="262"/>
                    </a:cubicBezTo>
                    <a:cubicBezTo>
                      <a:pt x="140" y="262"/>
                      <a:pt x="140" y="262"/>
                      <a:pt x="140" y="263"/>
                    </a:cubicBezTo>
                    <a:cubicBezTo>
                      <a:pt x="140" y="263"/>
                      <a:pt x="140" y="262"/>
                      <a:pt x="140" y="262"/>
                    </a:cubicBezTo>
                    <a:close/>
                    <a:moveTo>
                      <a:pt x="110" y="277"/>
                    </a:moveTo>
                    <a:cubicBezTo>
                      <a:pt x="110" y="277"/>
                      <a:pt x="109" y="277"/>
                      <a:pt x="109" y="277"/>
                    </a:cubicBezTo>
                    <a:cubicBezTo>
                      <a:pt x="109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ubicBezTo>
                      <a:pt x="110" y="277"/>
                      <a:pt x="110" y="277"/>
                      <a:pt x="110" y="277"/>
                    </a:cubicBezTo>
                    <a:close/>
                    <a:moveTo>
                      <a:pt x="35" y="284"/>
                    </a:move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ubicBezTo>
                      <a:pt x="35" y="284"/>
                      <a:pt x="35" y="284"/>
                      <a:pt x="35" y="284"/>
                    </a:cubicBezTo>
                    <a:close/>
                    <a:moveTo>
                      <a:pt x="59" y="288"/>
                    </a:moveTo>
                    <a:cubicBezTo>
                      <a:pt x="58" y="288"/>
                      <a:pt x="58" y="288"/>
                      <a:pt x="58" y="288"/>
                    </a:cubicBezTo>
                    <a:cubicBezTo>
                      <a:pt x="58" y="288"/>
                      <a:pt x="58" y="288"/>
                      <a:pt x="59" y="288"/>
                    </a:cubicBezTo>
                    <a:close/>
                    <a:moveTo>
                      <a:pt x="57" y="290"/>
                    </a:moveTo>
                    <a:cubicBezTo>
                      <a:pt x="57" y="290"/>
                      <a:pt x="57" y="290"/>
                      <a:pt x="57" y="290"/>
                    </a:cubicBezTo>
                    <a:cubicBezTo>
                      <a:pt x="57" y="290"/>
                      <a:pt x="57" y="291"/>
                      <a:pt x="57" y="291"/>
                    </a:cubicBezTo>
                    <a:cubicBezTo>
                      <a:pt x="57" y="291"/>
                      <a:pt x="57" y="290"/>
                      <a:pt x="58" y="291"/>
                    </a:cubicBezTo>
                    <a:cubicBezTo>
                      <a:pt x="58" y="291"/>
                      <a:pt x="58" y="291"/>
                      <a:pt x="58" y="291"/>
                    </a:cubicBezTo>
                    <a:cubicBezTo>
                      <a:pt x="58" y="290"/>
                      <a:pt x="58" y="290"/>
                      <a:pt x="57" y="290"/>
                    </a:cubicBezTo>
                    <a:close/>
                    <a:moveTo>
                      <a:pt x="151" y="259"/>
                    </a:moveTo>
                    <a:cubicBezTo>
                      <a:pt x="152" y="259"/>
                      <a:pt x="152" y="259"/>
                      <a:pt x="152" y="259"/>
                    </a:cubicBezTo>
                    <a:cubicBezTo>
                      <a:pt x="152" y="259"/>
                      <a:pt x="152" y="259"/>
                      <a:pt x="151" y="259"/>
                    </a:cubicBezTo>
                    <a:close/>
                    <a:moveTo>
                      <a:pt x="10" y="276"/>
                    </a:moveTo>
                    <a:cubicBezTo>
                      <a:pt x="10" y="275"/>
                      <a:pt x="10" y="275"/>
                      <a:pt x="10" y="275"/>
                    </a:cubicBezTo>
                    <a:cubicBezTo>
                      <a:pt x="10" y="276"/>
                      <a:pt x="10" y="276"/>
                      <a:pt x="10" y="27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8" y="286"/>
                      <a:pt x="58" y="286"/>
                      <a:pt x="58" y="286"/>
                    </a:cubicBezTo>
                    <a:cubicBezTo>
                      <a:pt x="58" y="286"/>
                      <a:pt x="58" y="286"/>
                      <a:pt x="58" y="285"/>
                    </a:cubicBezTo>
                    <a:cubicBezTo>
                      <a:pt x="58" y="285"/>
                      <a:pt x="59" y="285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6"/>
                    </a:move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6"/>
                      <a:pt x="59" y="286"/>
                      <a:pt x="59" y="286"/>
                    </a:cubicBezTo>
                    <a:close/>
                    <a:moveTo>
                      <a:pt x="59" y="288"/>
                    </a:move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59" y="288"/>
                      <a:pt x="59" y="288"/>
                    </a:cubicBezTo>
                    <a:cubicBezTo>
                      <a:pt x="59" y="288"/>
                      <a:pt x="60" y="288"/>
                      <a:pt x="60" y="288"/>
                    </a:cubicBezTo>
                    <a:cubicBezTo>
                      <a:pt x="60" y="288"/>
                      <a:pt x="59" y="288"/>
                      <a:pt x="59" y="288"/>
                    </a:cubicBezTo>
                    <a:close/>
                    <a:moveTo>
                      <a:pt x="119" y="272"/>
                    </a:move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lose/>
                    <a:moveTo>
                      <a:pt x="46" y="290"/>
                    </a:move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88"/>
                      <a:pt x="44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2" y="287"/>
                      <a:pt x="42" y="287"/>
                      <a:pt x="42" y="287"/>
                    </a:cubicBezTo>
                    <a:cubicBezTo>
                      <a:pt x="41" y="287"/>
                      <a:pt x="41" y="287"/>
                      <a:pt x="41" y="287"/>
                    </a:cubicBezTo>
                    <a:cubicBezTo>
                      <a:pt x="41" y="287"/>
                      <a:pt x="41" y="287"/>
                      <a:pt x="41" y="288"/>
                    </a:cubicBezTo>
                    <a:cubicBezTo>
                      <a:pt x="41" y="288"/>
                      <a:pt x="42" y="288"/>
                      <a:pt x="42" y="288"/>
                    </a:cubicBezTo>
                    <a:cubicBezTo>
                      <a:pt x="42" y="288"/>
                      <a:pt x="43" y="288"/>
                      <a:pt x="43" y="288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4" y="289"/>
                      <a:pt x="44" y="289"/>
                      <a:pt x="44" y="289"/>
                    </a:cubicBezTo>
                    <a:cubicBezTo>
                      <a:pt x="44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6" y="290"/>
                      <a:pt x="46" y="290"/>
                      <a:pt x="46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7" y="290"/>
                      <a:pt x="47" y="290"/>
                      <a:pt x="47" y="290"/>
                    </a:cubicBezTo>
                    <a:cubicBezTo>
                      <a:pt x="46" y="290"/>
                      <a:pt x="46" y="290"/>
                      <a:pt x="46" y="290"/>
                    </a:cubicBezTo>
                    <a:close/>
                    <a:moveTo>
                      <a:pt x="77" y="284"/>
                    </a:move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ubicBezTo>
                      <a:pt x="77" y="284"/>
                      <a:pt x="77" y="284"/>
                      <a:pt x="77" y="284"/>
                    </a:cubicBezTo>
                    <a:close/>
                    <a:moveTo>
                      <a:pt x="167" y="257"/>
                    </a:move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7" y="256"/>
                      <a:pt x="167" y="256"/>
                      <a:pt x="167" y="256"/>
                    </a:cubicBezTo>
                    <a:cubicBezTo>
                      <a:pt x="166" y="256"/>
                      <a:pt x="166" y="256"/>
                      <a:pt x="166" y="256"/>
                    </a:cubicBezTo>
                    <a:cubicBezTo>
                      <a:pt x="166" y="256"/>
                      <a:pt x="165" y="256"/>
                      <a:pt x="165" y="256"/>
                    </a:cubicBezTo>
                    <a:cubicBezTo>
                      <a:pt x="165" y="256"/>
                      <a:pt x="165" y="256"/>
                      <a:pt x="165" y="256"/>
                    </a:cubicBezTo>
                    <a:cubicBezTo>
                      <a:pt x="165" y="256"/>
                      <a:pt x="166" y="256"/>
                      <a:pt x="166" y="256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6" y="257"/>
                      <a:pt x="166" y="257"/>
                    </a:cubicBezTo>
                    <a:cubicBezTo>
                      <a:pt x="166" y="257"/>
                      <a:pt x="167" y="257"/>
                      <a:pt x="167" y="257"/>
                    </a:cubicBezTo>
                    <a:cubicBezTo>
                      <a:pt x="167" y="257"/>
                      <a:pt x="167" y="257"/>
                      <a:pt x="167" y="257"/>
                    </a:cubicBezTo>
                    <a:close/>
                    <a:moveTo>
                      <a:pt x="168" y="250"/>
                    </a:move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68" y="251"/>
                      <a:pt x="169" y="252"/>
                      <a:pt x="169" y="251"/>
                    </a:cubicBezTo>
                    <a:cubicBezTo>
                      <a:pt x="169" y="251"/>
                      <a:pt x="169" y="251"/>
                      <a:pt x="169" y="251"/>
                    </a:cubicBezTo>
                    <a:cubicBezTo>
                      <a:pt x="169" y="251"/>
                      <a:pt x="169" y="251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68" y="250"/>
                      <a:pt x="168" y="250"/>
                      <a:pt x="168" y="250"/>
                    </a:cubicBezTo>
                    <a:close/>
                    <a:moveTo>
                      <a:pt x="173" y="248"/>
                    </a:moveTo>
                    <a:cubicBezTo>
                      <a:pt x="173" y="248"/>
                      <a:pt x="173" y="248"/>
                      <a:pt x="173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8"/>
                      <a:pt x="172" y="248"/>
                      <a:pt x="172" y="249"/>
                    </a:cubicBezTo>
                    <a:cubicBezTo>
                      <a:pt x="172" y="249"/>
                      <a:pt x="172" y="249"/>
                      <a:pt x="172" y="249"/>
                    </a:cubicBezTo>
                    <a:cubicBezTo>
                      <a:pt x="172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9"/>
                    </a:cubicBezTo>
                    <a:cubicBezTo>
                      <a:pt x="173" y="249"/>
                      <a:pt x="173" y="249"/>
                      <a:pt x="173" y="248"/>
                    </a:cubicBezTo>
                    <a:cubicBezTo>
                      <a:pt x="173" y="248"/>
                      <a:pt x="173" y="248"/>
                      <a:pt x="173" y="248"/>
                    </a:cubicBezTo>
                    <a:close/>
                    <a:moveTo>
                      <a:pt x="179" y="245"/>
                    </a:moveTo>
                    <a:cubicBezTo>
                      <a:pt x="179" y="245"/>
                      <a:pt x="179" y="246"/>
                      <a:pt x="178" y="246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8" y="247"/>
                      <a:pt x="178" y="247"/>
                      <a:pt x="178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8"/>
                      <a:pt x="179" y="248"/>
                      <a:pt x="179" y="248"/>
                    </a:cubicBezTo>
                    <a:cubicBezTo>
                      <a:pt x="179" y="247"/>
                      <a:pt x="179" y="247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80" y="248"/>
                      <a:pt x="181" y="248"/>
                      <a:pt x="181" y="248"/>
                    </a:cubicBezTo>
                    <a:cubicBezTo>
                      <a:pt x="181" y="248"/>
                      <a:pt x="181" y="248"/>
                      <a:pt x="181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0" y="246"/>
                      <a:pt x="181" y="246"/>
                      <a:pt x="181" y="246"/>
                    </a:cubicBezTo>
                    <a:cubicBezTo>
                      <a:pt x="181" y="246"/>
                      <a:pt x="182" y="246"/>
                      <a:pt x="182" y="246"/>
                    </a:cubicBezTo>
                    <a:cubicBezTo>
                      <a:pt x="182" y="246"/>
                      <a:pt x="182" y="246"/>
                      <a:pt x="181" y="246"/>
                    </a:cubicBezTo>
                    <a:cubicBezTo>
                      <a:pt x="181" y="246"/>
                      <a:pt x="181" y="246"/>
                      <a:pt x="181" y="246"/>
                    </a:cubicBezTo>
                    <a:cubicBezTo>
                      <a:pt x="181" y="246"/>
                      <a:pt x="180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79" y="245"/>
                      <a:pt x="179" y="245"/>
                      <a:pt x="179" y="245"/>
                    </a:cubicBezTo>
                    <a:close/>
                    <a:moveTo>
                      <a:pt x="183" y="245"/>
                    </a:moveTo>
                    <a:cubicBezTo>
                      <a:pt x="183" y="245"/>
                      <a:pt x="183" y="245"/>
                      <a:pt x="183" y="245"/>
                    </a:cubicBezTo>
                    <a:cubicBezTo>
                      <a:pt x="183" y="245"/>
                      <a:pt x="183" y="244"/>
                      <a:pt x="183" y="244"/>
                    </a:cubicBezTo>
                    <a:cubicBezTo>
                      <a:pt x="183" y="244"/>
                      <a:pt x="183" y="244"/>
                      <a:pt x="183" y="244"/>
                    </a:cubicBezTo>
                    <a:cubicBezTo>
                      <a:pt x="182" y="244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2" y="245"/>
                      <a:pt x="182" y="245"/>
                      <a:pt x="182" y="245"/>
                    </a:cubicBezTo>
                    <a:cubicBezTo>
                      <a:pt x="183" y="245"/>
                      <a:pt x="183" y="245"/>
                      <a:pt x="183" y="245"/>
                    </a:cubicBezTo>
                    <a:close/>
                    <a:moveTo>
                      <a:pt x="185" y="248"/>
                    </a:moveTo>
                    <a:cubicBezTo>
                      <a:pt x="185" y="248"/>
                      <a:pt x="185" y="247"/>
                      <a:pt x="185" y="247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6"/>
                      <a:pt x="185" y="246"/>
                      <a:pt x="185" y="246"/>
                    </a:cubicBezTo>
                    <a:cubicBezTo>
                      <a:pt x="185" y="247"/>
                      <a:pt x="185" y="247"/>
                      <a:pt x="185" y="247"/>
                    </a:cubicBezTo>
                    <a:cubicBezTo>
                      <a:pt x="185" y="247"/>
                      <a:pt x="184" y="247"/>
                      <a:pt x="184" y="248"/>
                    </a:cubicBezTo>
                    <a:cubicBezTo>
                      <a:pt x="184" y="248"/>
                      <a:pt x="184" y="248"/>
                      <a:pt x="184" y="248"/>
                    </a:cubicBezTo>
                    <a:cubicBezTo>
                      <a:pt x="184" y="248"/>
                      <a:pt x="183" y="248"/>
                      <a:pt x="184" y="248"/>
                    </a:cubicBezTo>
                    <a:cubicBezTo>
                      <a:pt x="184" y="248"/>
                      <a:pt x="184" y="249"/>
                      <a:pt x="184" y="249"/>
                    </a:cubicBezTo>
                    <a:cubicBezTo>
                      <a:pt x="184" y="249"/>
                      <a:pt x="184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49"/>
                      <a:pt x="183" y="249"/>
                      <a:pt x="183" y="249"/>
                    </a:cubicBezTo>
                    <a:cubicBezTo>
                      <a:pt x="183" y="250"/>
                      <a:pt x="183" y="250"/>
                      <a:pt x="183" y="250"/>
                    </a:cubicBezTo>
                    <a:cubicBezTo>
                      <a:pt x="183" y="250"/>
                      <a:pt x="184" y="250"/>
                      <a:pt x="184" y="250"/>
                    </a:cubicBezTo>
                    <a:cubicBezTo>
                      <a:pt x="184" y="250"/>
                      <a:pt x="184" y="249"/>
                      <a:pt x="184" y="249"/>
                    </a:cubicBezTo>
                    <a:cubicBezTo>
                      <a:pt x="184" y="249"/>
                      <a:pt x="185" y="249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ubicBezTo>
                      <a:pt x="185" y="248"/>
                      <a:pt x="185" y="248"/>
                      <a:pt x="185" y="248"/>
                    </a:cubicBezTo>
                    <a:close/>
                    <a:moveTo>
                      <a:pt x="187" y="248"/>
                    </a:moveTo>
                    <a:cubicBezTo>
                      <a:pt x="187" y="248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9"/>
                    </a:cubicBezTo>
                    <a:cubicBezTo>
                      <a:pt x="187" y="249"/>
                      <a:pt x="187" y="249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7"/>
                      <a:pt x="187" y="247"/>
                    </a:cubicBezTo>
                    <a:cubicBezTo>
                      <a:pt x="187" y="247"/>
                      <a:pt x="187" y="247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ubicBezTo>
                      <a:pt x="187" y="248"/>
                      <a:pt x="187" y="248"/>
                      <a:pt x="187" y="248"/>
                    </a:cubicBezTo>
                    <a:close/>
                    <a:moveTo>
                      <a:pt x="188" y="250"/>
                    </a:move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9" y="250"/>
                      <a:pt x="188" y="250"/>
                      <a:pt x="188" y="250"/>
                    </a:cubicBezTo>
                    <a:cubicBezTo>
                      <a:pt x="188" y="250"/>
                      <a:pt x="188" y="250"/>
                      <a:pt x="188" y="250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49"/>
                    </a:cubicBezTo>
                    <a:cubicBezTo>
                      <a:pt x="188" y="249"/>
                      <a:pt x="188" y="249"/>
                      <a:pt x="188" y="250"/>
                    </a:cubicBezTo>
                    <a:moveTo>
                      <a:pt x="143" y="182"/>
                    </a:moveTo>
                    <a:cubicBezTo>
                      <a:pt x="143" y="182"/>
                      <a:pt x="143" y="182"/>
                      <a:pt x="142" y="182"/>
                    </a:cubicBezTo>
                    <a:cubicBezTo>
                      <a:pt x="142" y="182"/>
                      <a:pt x="142" y="182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0" y="183"/>
                      <a:pt x="140" y="183"/>
                      <a:pt x="139" y="183"/>
                    </a:cubicBezTo>
                    <a:cubicBezTo>
                      <a:pt x="139" y="183"/>
                      <a:pt x="138" y="183"/>
                      <a:pt x="139" y="184"/>
                    </a:cubicBezTo>
                    <a:cubicBezTo>
                      <a:pt x="139" y="184"/>
                      <a:pt x="139" y="184"/>
                      <a:pt x="139" y="184"/>
                    </a:cubicBezTo>
                    <a:cubicBezTo>
                      <a:pt x="139" y="184"/>
                      <a:pt x="139" y="184"/>
                      <a:pt x="138" y="184"/>
                    </a:cubicBezTo>
                    <a:cubicBezTo>
                      <a:pt x="138" y="184"/>
                      <a:pt x="138" y="184"/>
                      <a:pt x="138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7" y="184"/>
                      <a:pt x="137" y="184"/>
                      <a:pt x="137" y="184"/>
                    </a:cubicBezTo>
                    <a:cubicBezTo>
                      <a:pt x="136" y="184"/>
                      <a:pt x="136" y="184"/>
                      <a:pt x="135" y="184"/>
                    </a:cubicBezTo>
                    <a:cubicBezTo>
                      <a:pt x="135" y="184"/>
                      <a:pt x="135" y="184"/>
                      <a:pt x="135" y="184"/>
                    </a:cubicBezTo>
                    <a:cubicBezTo>
                      <a:pt x="135" y="184"/>
                      <a:pt x="135" y="184"/>
                      <a:pt x="135" y="185"/>
                    </a:cubicBezTo>
                    <a:cubicBezTo>
                      <a:pt x="134" y="185"/>
                      <a:pt x="135" y="185"/>
                      <a:pt x="135" y="185"/>
                    </a:cubicBezTo>
                    <a:cubicBezTo>
                      <a:pt x="135" y="186"/>
                      <a:pt x="135" y="186"/>
                      <a:pt x="135" y="186"/>
                    </a:cubicBezTo>
                    <a:cubicBezTo>
                      <a:pt x="135" y="186"/>
                      <a:pt x="136" y="187"/>
                      <a:pt x="136" y="187"/>
                    </a:cubicBezTo>
                    <a:cubicBezTo>
                      <a:pt x="136" y="187"/>
                      <a:pt x="136" y="187"/>
                      <a:pt x="136" y="187"/>
                    </a:cubicBezTo>
                    <a:cubicBezTo>
                      <a:pt x="136" y="187"/>
                      <a:pt x="136" y="188"/>
                      <a:pt x="137" y="188"/>
                    </a:cubicBezTo>
                    <a:cubicBezTo>
                      <a:pt x="137" y="188"/>
                      <a:pt x="138" y="188"/>
                      <a:pt x="139" y="189"/>
                    </a:cubicBezTo>
                    <a:cubicBezTo>
                      <a:pt x="139" y="189"/>
                      <a:pt x="139" y="189"/>
                      <a:pt x="139" y="189"/>
                    </a:cubicBezTo>
                    <a:cubicBezTo>
                      <a:pt x="140" y="189"/>
                      <a:pt x="141" y="189"/>
                      <a:pt x="141" y="189"/>
                    </a:cubicBezTo>
                    <a:cubicBezTo>
                      <a:pt x="141" y="189"/>
                      <a:pt x="142" y="189"/>
                      <a:pt x="142" y="189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2" y="190"/>
                      <a:pt x="142" y="190"/>
                    </a:cubicBezTo>
                    <a:cubicBezTo>
                      <a:pt x="142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3" y="190"/>
                    </a:cubicBezTo>
                    <a:cubicBezTo>
                      <a:pt x="143" y="190"/>
                      <a:pt x="143" y="190"/>
                      <a:pt x="142" y="190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2" y="189"/>
                      <a:pt x="142" y="189"/>
                      <a:pt x="142" y="189"/>
                    </a:cubicBezTo>
                    <a:cubicBezTo>
                      <a:pt x="143" y="189"/>
                      <a:pt x="143" y="189"/>
                      <a:pt x="143" y="189"/>
                    </a:cubicBezTo>
                    <a:cubicBezTo>
                      <a:pt x="144" y="189"/>
                      <a:pt x="144" y="189"/>
                      <a:pt x="144" y="189"/>
                    </a:cubicBezTo>
                    <a:cubicBezTo>
                      <a:pt x="144" y="189"/>
                      <a:pt x="145" y="189"/>
                      <a:pt x="145" y="189"/>
                    </a:cubicBezTo>
                    <a:cubicBezTo>
                      <a:pt x="145" y="189"/>
                      <a:pt x="145" y="188"/>
                      <a:pt x="145" y="188"/>
                    </a:cubicBezTo>
                    <a:cubicBezTo>
                      <a:pt x="145" y="188"/>
                      <a:pt x="145" y="188"/>
                      <a:pt x="145" y="188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7" y="188"/>
                      <a:pt x="147" y="188"/>
                      <a:pt x="147" y="188"/>
                    </a:cubicBezTo>
                    <a:cubicBezTo>
                      <a:pt x="147" y="188"/>
                      <a:pt x="147" y="188"/>
                      <a:pt x="147" y="187"/>
                    </a:cubicBezTo>
                    <a:cubicBezTo>
                      <a:pt x="147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7"/>
                      <a:pt x="146" y="187"/>
                    </a:cubicBezTo>
                    <a:cubicBezTo>
                      <a:pt x="146" y="187"/>
                      <a:pt x="146" y="186"/>
                      <a:pt x="146" y="186"/>
                    </a:cubicBezTo>
                    <a:cubicBezTo>
                      <a:pt x="146" y="186"/>
                      <a:pt x="146" y="186"/>
                      <a:pt x="146" y="185"/>
                    </a:cubicBezTo>
                    <a:cubicBezTo>
                      <a:pt x="146" y="185"/>
                      <a:pt x="146" y="185"/>
                      <a:pt x="146" y="185"/>
                    </a:cubicBezTo>
                    <a:cubicBezTo>
                      <a:pt x="146" y="185"/>
                      <a:pt x="146" y="185"/>
                      <a:pt x="146" y="184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46" y="184"/>
                      <a:pt x="146" y="183"/>
                      <a:pt x="146" y="183"/>
                    </a:cubicBezTo>
                    <a:cubicBezTo>
                      <a:pt x="146" y="183"/>
                      <a:pt x="145" y="183"/>
                      <a:pt x="145" y="183"/>
                    </a:cubicBezTo>
                    <a:cubicBezTo>
                      <a:pt x="145" y="183"/>
                      <a:pt x="145" y="183"/>
                      <a:pt x="145" y="183"/>
                    </a:cubicBezTo>
                    <a:cubicBezTo>
                      <a:pt x="145" y="183"/>
                      <a:pt x="144" y="183"/>
                      <a:pt x="144" y="183"/>
                    </a:cubicBezTo>
                    <a:cubicBezTo>
                      <a:pt x="144" y="183"/>
                      <a:pt x="143" y="183"/>
                      <a:pt x="143" y="182"/>
                    </a:cubicBezTo>
                    <a:cubicBezTo>
                      <a:pt x="143" y="182"/>
                      <a:pt x="143" y="182"/>
                      <a:pt x="143" y="182"/>
                    </a:cubicBezTo>
                    <a:close/>
                    <a:moveTo>
                      <a:pt x="266" y="188"/>
                    </a:moveTo>
                    <a:cubicBezTo>
                      <a:pt x="266" y="188"/>
                      <a:pt x="266" y="189"/>
                      <a:pt x="266" y="189"/>
                    </a:cubicBezTo>
                    <a:cubicBezTo>
                      <a:pt x="266" y="189"/>
                      <a:pt x="266" y="189"/>
                      <a:pt x="266" y="189"/>
                    </a:cubicBezTo>
                    <a:cubicBezTo>
                      <a:pt x="266" y="189"/>
                      <a:pt x="265" y="190"/>
                      <a:pt x="265" y="190"/>
                    </a:cubicBezTo>
                    <a:cubicBezTo>
                      <a:pt x="266" y="190"/>
                      <a:pt x="267" y="189"/>
                      <a:pt x="267" y="189"/>
                    </a:cubicBezTo>
                    <a:cubicBezTo>
                      <a:pt x="267" y="189"/>
                      <a:pt x="268" y="189"/>
                      <a:pt x="268" y="189"/>
                    </a:cubicBezTo>
                    <a:cubicBezTo>
                      <a:pt x="268" y="189"/>
                      <a:pt x="268" y="189"/>
                      <a:pt x="268" y="189"/>
                    </a:cubicBezTo>
                    <a:cubicBezTo>
                      <a:pt x="268" y="189"/>
                      <a:pt x="268" y="188"/>
                      <a:pt x="268" y="188"/>
                    </a:cubicBezTo>
                    <a:cubicBezTo>
                      <a:pt x="268" y="188"/>
                      <a:pt x="268" y="188"/>
                      <a:pt x="269" y="188"/>
                    </a:cubicBezTo>
                    <a:cubicBezTo>
                      <a:pt x="269" y="187"/>
                      <a:pt x="269" y="187"/>
                      <a:pt x="269" y="187"/>
                    </a:cubicBezTo>
                    <a:cubicBezTo>
                      <a:pt x="269" y="187"/>
                      <a:pt x="269" y="186"/>
                      <a:pt x="269" y="186"/>
                    </a:cubicBezTo>
                    <a:cubicBezTo>
                      <a:pt x="270" y="185"/>
                      <a:pt x="271" y="185"/>
                      <a:pt x="271" y="184"/>
                    </a:cubicBezTo>
                    <a:cubicBezTo>
                      <a:pt x="271" y="184"/>
                      <a:pt x="272" y="184"/>
                      <a:pt x="272" y="184"/>
                    </a:cubicBezTo>
                    <a:cubicBezTo>
                      <a:pt x="272" y="183"/>
                      <a:pt x="272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4"/>
                      <a:pt x="271" y="183"/>
                      <a:pt x="271" y="183"/>
                    </a:cubicBezTo>
                    <a:cubicBezTo>
                      <a:pt x="271" y="183"/>
                      <a:pt x="271" y="183"/>
                      <a:pt x="271" y="183"/>
                    </a:cubicBezTo>
                    <a:cubicBezTo>
                      <a:pt x="271" y="183"/>
                      <a:pt x="270" y="182"/>
                      <a:pt x="270" y="182"/>
                    </a:cubicBezTo>
                    <a:cubicBezTo>
                      <a:pt x="270" y="183"/>
                      <a:pt x="270" y="183"/>
                      <a:pt x="270" y="183"/>
                    </a:cubicBezTo>
                    <a:cubicBezTo>
                      <a:pt x="270" y="183"/>
                      <a:pt x="270" y="183"/>
                      <a:pt x="270" y="184"/>
                    </a:cubicBezTo>
                    <a:cubicBezTo>
                      <a:pt x="270" y="184"/>
                      <a:pt x="270" y="184"/>
                      <a:pt x="270" y="184"/>
                    </a:cubicBezTo>
                    <a:cubicBezTo>
                      <a:pt x="270" y="184"/>
                      <a:pt x="270" y="184"/>
                      <a:pt x="269" y="184"/>
                    </a:cubicBezTo>
                    <a:cubicBezTo>
                      <a:pt x="269" y="185"/>
                      <a:pt x="268" y="186"/>
                      <a:pt x="268" y="186"/>
                    </a:cubicBezTo>
                    <a:cubicBezTo>
                      <a:pt x="268" y="187"/>
                      <a:pt x="267" y="187"/>
                      <a:pt x="267" y="187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ubicBezTo>
                      <a:pt x="266" y="188"/>
                      <a:pt x="266" y="188"/>
                      <a:pt x="266" y="188"/>
                    </a:cubicBezTo>
                    <a:close/>
                    <a:moveTo>
                      <a:pt x="265" y="187"/>
                    </a:move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6"/>
                      <a:pt x="265" y="186"/>
                      <a:pt x="265" y="186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5" y="187"/>
                      <a:pt x="265" y="187"/>
                      <a:pt x="265" y="187"/>
                    </a:cubicBezTo>
                    <a:cubicBezTo>
                      <a:pt x="264" y="187"/>
                      <a:pt x="264" y="188"/>
                      <a:pt x="264" y="188"/>
                    </a:cubicBezTo>
                    <a:cubicBezTo>
                      <a:pt x="265" y="188"/>
                      <a:pt x="265" y="188"/>
                      <a:pt x="265" y="188"/>
                    </a:cubicBezTo>
                    <a:cubicBezTo>
                      <a:pt x="265" y="188"/>
                      <a:pt x="265" y="188"/>
                      <a:pt x="265" y="187"/>
                    </a:cubicBezTo>
                    <a:close/>
                    <a:moveTo>
                      <a:pt x="265" y="184"/>
                    </a:moveTo>
                    <a:cubicBezTo>
                      <a:pt x="265" y="184"/>
                      <a:pt x="266" y="184"/>
                      <a:pt x="266" y="185"/>
                    </a:cubicBezTo>
                    <a:cubicBezTo>
                      <a:pt x="266" y="185"/>
                      <a:pt x="266" y="184"/>
                      <a:pt x="266" y="184"/>
                    </a:cubicBezTo>
                    <a:cubicBezTo>
                      <a:pt x="266" y="184"/>
                      <a:pt x="266" y="184"/>
                      <a:pt x="266" y="184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7" y="183"/>
                      <a:pt x="267" y="183"/>
                      <a:pt x="267" y="183"/>
                    </a:cubicBezTo>
                    <a:cubicBezTo>
                      <a:pt x="267" y="183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2"/>
                      <a:pt x="267" y="182"/>
                      <a:pt x="267" y="182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7" y="181"/>
                      <a:pt x="267" y="181"/>
                      <a:pt x="267" y="181"/>
                    </a:cubicBezTo>
                    <a:cubicBezTo>
                      <a:pt x="266" y="181"/>
                      <a:pt x="266" y="181"/>
                      <a:pt x="266" y="181"/>
                    </a:cubicBezTo>
                    <a:cubicBezTo>
                      <a:pt x="266" y="181"/>
                      <a:pt x="266" y="181"/>
                      <a:pt x="265" y="182"/>
                    </a:cubicBezTo>
                    <a:cubicBezTo>
                      <a:pt x="265" y="182"/>
                      <a:pt x="265" y="182"/>
                      <a:pt x="265" y="182"/>
                    </a:cubicBezTo>
                    <a:cubicBezTo>
                      <a:pt x="266" y="183"/>
                      <a:pt x="265" y="183"/>
                      <a:pt x="265" y="183"/>
                    </a:cubicBezTo>
                    <a:cubicBezTo>
                      <a:pt x="265" y="184"/>
                      <a:pt x="265" y="184"/>
                      <a:pt x="265" y="184"/>
                    </a:cubicBezTo>
                    <a:close/>
                    <a:moveTo>
                      <a:pt x="277" y="182"/>
                    </a:move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2"/>
                      <a:pt x="277" y="181"/>
                      <a:pt x="277" y="181"/>
                    </a:cubicBezTo>
                    <a:cubicBezTo>
                      <a:pt x="276" y="181"/>
                      <a:pt x="276" y="182"/>
                      <a:pt x="276" y="182"/>
                    </a:cubicBezTo>
                    <a:cubicBezTo>
                      <a:pt x="276" y="182"/>
                      <a:pt x="275" y="182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5" y="181"/>
                      <a:pt x="275" y="181"/>
                    </a:cubicBezTo>
                    <a:cubicBezTo>
                      <a:pt x="275" y="181"/>
                      <a:pt x="274" y="181"/>
                      <a:pt x="274" y="181"/>
                    </a:cubicBezTo>
                    <a:cubicBezTo>
                      <a:pt x="274" y="181"/>
                      <a:pt x="274" y="180"/>
                      <a:pt x="274" y="181"/>
                    </a:cubicBezTo>
                    <a:cubicBezTo>
                      <a:pt x="273" y="181"/>
                      <a:pt x="274" y="181"/>
                      <a:pt x="273" y="181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2"/>
                      <a:pt x="273" y="182"/>
                      <a:pt x="273" y="182"/>
                    </a:cubicBezTo>
                    <a:cubicBezTo>
                      <a:pt x="273" y="183"/>
                      <a:pt x="273" y="183"/>
                      <a:pt x="273" y="183"/>
                    </a:cubicBezTo>
                    <a:cubicBezTo>
                      <a:pt x="273" y="183"/>
                      <a:pt x="273" y="182"/>
                      <a:pt x="273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2"/>
                      <a:pt x="274" y="182"/>
                      <a:pt x="274" y="182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3"/>
                      <a:pt x="274" y="183"/>
                    </a:cubicBezTo>
                    <a:cubicBezTo>
                      <a:pt x="274" y="183"/>
                      <a:pt x="274" y="184"/>
                      <a:pt x="274" y="184"/>
                    </a:cubicBezTo>
                    <a:cubicBezTo>
                      <a:pt x="274" y="184"/>
                      <a:pt x="274" y="184"/>
                      <a:pt x="274" y="184"/>
                    </a:cubicBezTo>
                    <a:cubicBezTo>
                      <a:pt x="275" y="184"/>
                      <a:pt x="275" y="183"/>
                      <a:pt x="276" y="183"/>
                    </a:cubicBezTo>
                    <a:cubicBezTo>
                      <a:pt x="276" y="182"/>
                      <a:pt x="276" y="182"/>
                      <a:pt x="277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lose/>
                    <a:moveTo>
                      <a:pt x="276" y="181"/>
                    </a:moveTo>
                    <a:cubicBezTo>
                      <a:pt x="276" y="181"/>
                      <a:pt x="276" y="181"/>
                      <a:pt x="276" y="181"/>
                    </a:cubicBezTo>
                    <a:cubicBezTo>
                      <a:pt x="277" y="181"/>
                      <a:pt x="277" y="181"/>
                      <a:pt x="278" y="180"/>
                    </a:cubicBezTo>
                    <a:cubicBezTo>
                      <a:pt x="278" y="180"/>
                      <a:pt x="279" y="180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8" y="179"/>
                      <a:pt x="278" y="180"/>
                      <a:pt x="277" y="180"/>
                    </a:cubicBezTo>
                    <a:cubicBezTo>
                      <a:pt x="277" y="180"/>
                      <a:pt x="277" y="180"/>
                      <a:pt x="277" y="180"/>
                    </a:cubicBezTo>
                    <a:cubicBezTo>
                      <a:pt x="276" y="180"/>
                      <a:pt x="276" y="180"/>
                      <a:pt x="276" y="180"/>
                    </a:cubicBezTo>
                    <a:cubicBezTo>
                      <a:pt x="276" y="180"/>
                      <a:pt x="276" y="181"/>
                      <a:pt x="276" y="181"/>
                    </a:cubicBezTo>
                    <a:close/>
                    <a:moveTo>
                      <a:pt x="359" y="226"/>
                    </a:moveTo>
                    <a:cubicBezTo>
                      <a:pt x="359" y="227"/>
                      <a:pt x="359" y="227"/>
                      <a:pt x="360" y="227"/>
                    </a:cubicBezTo>
                    <a:cubicBezTo>
                      <a:pt x="360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7"/>
                    </a:cubicBezTo>
                    <a:cubicBezTo>
                      <a:pt x="359" y="227"/>
                      <a:pt x="359" y="227"/>
                      <a:pt x="359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8"/>
                      <a:pt x="360" y="228"/>
                    </a:cubicBezTo>
                    <a:cubicBezTo>
                      <a:pt x="360" y="228"/>
                      <a:pt x="360" y="229"/>
                      <a:pt x="360" y="229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1"/>
                      <a:pt x="360" y="231"/>
                    </a:cubicBezTo>
                    <a:cubicBezTo>
                      <a:pt x="360" y="231"/>
                      <a:pt x="360" y="232"/>
                      <a:pt x="360" y="232"/>
                    </a:cubicBezTo>
                    <a:cubicBezTo>
                      <a:pt x="360" y="232"/>
                      <a:pt x="360" y="233"/>
                      <a:pt x="361" y="232"/>
                    </a:cubicBezTo>
                    <a:cubicBezTo>
                      <a:pt x="361" y="232"/>
                      <a:pt x="361" y="233"/>
                      <a:pt x="361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2" y="232"/>
                    </a:cubicBezTo>
                    <a:cubicBezTo>
                      <a:pt x="362" y="232"/>
                      <a:pt x="362" y="232"/>
                      <a:pt x="363" y="232"/>
                    </a:cubicBezTo>
                    <a:cubicBezTo>
                      <a:pt x="363" y="232"/>
                      <a:pt x="363" y="232"/>
                      <a:pt x="363" y="232"/>
                    </a:cubicBezTo>
                    <a:cubicBezTo>
                      <a:pt x="364" y="232"/>
                      <a:pt x="364" y="232"/>
                      <a:pt x="364" y="232"/>
                    </a:cubicBezTo>
                    <a:cubicBezTo>
                      <a:pt x="364" y="232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1"/>
                      <a:pt x="364" y="231"/>
                      <a:pt x="364" y="231"/>
                    </a:cubicBezTo>
                    <a:cubicBezTo>
                      <a:pt x="364" y="230"/>
                      <a:pt x="364" y="230"/>
                      <a:pt x="364" y="230"/>
                    </a:cubicBezTo>
                    <a:cubicBezTo>
                      <a:pt x="364" y="230"/>
                      <a:pt x="364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30"/>
                    </a:cubicBezTo>
                    <a:cubicBezTo>
                      <a:pt x="363" y="230"/>
                      <a:pt x="363" y="230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9"/>
                      <a:pt x="363" y="229"/>
                      <a:pt x="363" y="229"/>
                    </a:cubicBezTo>
                    <a:cubicBezTo>
                      <a:pt x="363" y="228"/>
                      <a:pt x="363" y="228"/>
                      <a:pt x="362" y="228"/>
                    </a:cubicBezTo>
                    <a:cubicBezTo>
                      <a:pt x="362" y="228"/>
                      <a:pt x="362" y="228"/>
                      <a:pt x="362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8"/>
                      <a:pt x="363" y="228"/>
                    </a:cubicBezTo>
                    <a:cubicBezTo>
                      <a:pt x="363" y="228"/>
                      <a:pt x="363" y="229"/>
                      <a:pt x="363" y="229"/>
                    </a:cubicBezTo>
                    <a:cubicBezTo>
                      <a:pt x="363" y="229"/>
                      <a:pt x="364" y="229"/>
                      <a:pt x="364" y="229"/>
                    </a:cubicBezTo>
                    <a:cubicBezTo>
                      <a:pt x="364" y="230"/>
                      <a:pt x="364" y="230"/>
                      <a:pt x="365" y="230"/>
                    </a:cubicBezTo>
                    <a:cubicBezTo>
                      <a:pt x="365" y="230"/>
                      <a:pt x="365" y="231"/>
                      <a:pt x="365" y="230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29"/>
                      <a:pt x="365" y="229"/>
                      <a:pt x="365" y="229"/>
                    </a:cubicBezTo>
                    <a:cubicBezTo>
                      <a:pt x="365" y="230"/>
                      <a:pt x="365" y="230"/>
                      <a:pt x="365" y="230"/>
                    </a:cubicBezTo>
                    <a:cubicBezTo>
                      <a:pt x="365" y="230"/>
                      <a:pt x="365" y="230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4" y="231"/>
                      <a:pt x="364" y="231"/>
                    </a:cubicBezTo>
                    <a:cubicBezTo>
                      <a:pt x="364" y="231"/>
                      <a:pt x="365" y="232"/>
                      <a:pt x="365" y="232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1"/>
                      <a:pt x="365" y="231"/>
                      <a:pt x="365" y="231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6" y="232"/>
                      <a:pt x="366" y="232"/>
                      <a:pt x="366" y="232"/>
                    </a:cubicBezTo>
                    <a:cubicBezTo>
                      <a:pt x="366" y="232"/>
                      <a:pt x="366" y="232"/>
                      <a:pt x="367" y="232"/>
                    </a:cubicBezTo>
                    <a:cubicBezTo>
                      <a:pt x="367" y="232"/>
                      <a:pt x="366" y="231"/>
                      <a:pt x="366" y="231"/>
                    </a:cubicBezTo>
                    <a:cubicBezTo>
                      <a:pt x="366" y="231"/>
                      <a:pt x="366" y="231"/>
                      <a:pt x="366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7" y="231"/>
                    </a:cubicBezTo>
                    <a:cubicBezTo>
                      <a:pt x="367" y="231"/>
                      <a:pt x="367" y="231"/>
                      <a:pt x="368" y="231"/>
                    </a:cubicBezTo>
                    <a:cubicBezTo>
                      <a:pt x="368" y="231"/>
                      <a:pt x="368" y="231"/>
                      <a:pt x="368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7" y="230"/>
                      <a:pt x="367" y="230"/>
                    </a:cubicBezTo>
                    <a:cubicBezTo>
                      <a:pt x="367" y="230"/>
                      <a:pt x="366" y="229"/>
                      <a:pt x="366" y="229"/>
                    </a:cubicBezTo>
                    <a:cubicBezTo>
                      <a:pt x="366" y="228"/>
                      <a:pt x="366" y="228"/>
                      <a:pt x="365" y="228"/>
                    </a:cubicBezTo>
                    <a:cubicBezTo>
                      <a:pt x="365" y="228"/>
                      <a:pt x="365" y="228"/>
                      <a:pt x="365" y="229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8"/>
                      <a:pt x="365" y="228"/>
                    </a:cubicBezTo>
                    <a:cubicBezTo>
                      <a:pt x="365" y="228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7"/>
                      <a:pt x="365" y="227"/>
                      <a:pt x="365" y="227"/>
                    </a:cubicBezTo>
                    <a:cubicBezTo>
                      <a:pt x="365" y="226"/>
                      <a:pt x="364" y="226"/>
                      <a:pt x="364" y="226"/>
                    </a:cubicBezTo>
                    <a:cubicBezTo>
                      <a:pt x="364" y="226"/>
                      <a:pt x="364" y="226"/>
                      <a:pt x="364" y="226"/>
                    </a:cubicBezTo>
                    <a:cubicBezTo>
                      <a:pt x="364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6"/>
                    </a:cubicBezTo>
                    <a:cubicBezTo>
                      <a:pt x="363" y="226"/>
                      <a:pt x="363" y="226"/>
                      <a:pt x="363" y="227"/>
                    </a:cubicBezTo>
                    <a:cubicBezTo>
                      <a:pt x="363" y="226"/>
                      <a:pt x="363" y="226"/>
                      <a:pt x="362" y="226"/>
                    </a:cubicBezTo>
                    <a:cubicBezTo>
                      <a:pt x="362" y="226"/>
                      <a:pt x="362" y="226"/>
                      <a:pt x="362" y="226"/>
                    </a:cubicBezTo>
                    <a:cubicBezTo>
                      <a:pt x="362" y="225"/>
                      <a:pt x="361" y="225"/>
                      <a:pt x="361" y="225"/>
                    </a:cubicBezTo>
                    <a:cubicBezTo>
                      <a:pt x="361" y="225"/>
                      <a:pt x="361" y="225"/>
                      <a:pt x="360" y="225"/>
                    </a:cubicBezTo>
                    <a:cubicBezTo>
                      <a:pt x="360" y="225"/>
                      <a:pt x="360" y="225"/>
                      <a:pt x="360" y="225"/>
                    </a:cubicBezTo>
                    <a:cubicBezTo>
                      <a:pt x="359" y="225"/>
                      <a:pt x="359" y="225"/>
                      <a:pt x="358" y="225"/>
                    </a:cubicBezTo>
                    <a:cubicBezTo>
                      <a:pt x="358" y="225"/>
                      <a:pt x="358" y="225"/>
                      <a:pt x="358" y="226"/>
                    </a:cubicBezTo>
                    <a:cubicBezTo>
                      <a:pt x="358" y="226"/>
                      <a:pt x="359" y="226"/>
                      <a:pt x="359" y="226"/>
                    </a:cubicBezTo>
                    <a:close/>
                    <a:moveTo>
                      <a:pt x="359" y="234"/>
                    </a:move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9" y="233"/>
                      <a:pt x="358" y="233"/>
                    </a:cubicBezTo>
                    <a:cubicBezTo>
                      <a:pt x="359" y="233"/>
                      <a:pt x="359" y="232"/>
                      <a:pt x="359" y="233"/>
                    </a:cubicBezTo>
                    <a:cubicBezTo>
                      <a:pt x="359" y="233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59" y="232"/>
                      <a:pt x="358" y="232"/>
                      <a:pt x="358" y="232"/>
                    </a:cubicBezTo>
                    <a:cubicBezTo>
                      <a:pt x="359" y="232"/>
                      <a:pt x="359" y="232"/>
                      <a:pt x="359" y="231"/>
                    </a:cubicBezTo>
                    <a:cubicBezTo>
                      <a:pt x="359" y="231"/>
                      <a:pt x="359" y="231"/>
                      <a:pt x="359" y="231"/>
                    </a:cubicBezTo>
                    <a:cubicBezTo>
                      <a:pt x="359" y="231"/>
                      <a:pt x="359" y="231"/>
                      <a:pt x="359" y="230"/>
                    </a:cubicBezTo>
                    <a:cubicBezTo>
                      <a:pt x="359" y="230"/>
                      <a:pt x="359" y="230"/>
                      <a:pt x="360" y="231"/>
                    </a:cubicBezTo>
                    <a:cubicBezTo>
                      <a:pt x="360" y="231"/>
                      <a:pt x="360" y="231"/>
                      <a:pt x="360" y="231"/>
                    </a:cubicBezTo>
                    <a:cubicBezTo>
                      <a:pt x="360" y="231"/>
                      <a:pt x="360" y="231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30"/>
                      <a:pt x="360" y="230"/>
                      <a:pt x="360" y="230"/>
                    </a:cubicBezTo>
                    <a:cubicBezTo>
                      <a:pt x="360" y="229"/>
                      <a:pt x="360" y="229"/>
                      <a:pt x="360" y="229"/>
                    </a:cubicBezTo>
                    <a:cubicBezTo>
                      <a:pt x="360" y="229"/>
                      <a:pt x="360" y="228"/>
                      <a:pt x="360" y="228"/>
                    </a:cubicBezTo>
                    <a:cubicBezTo>
                      <a:pt x="360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8"/>
                    </a:cubicBezTo>
                    <a:cubicBezTo>
                      <a:pt x="359" y="228"/>
                      <a:pt x="359" y="228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29"/>
                      <a:pt x="359" y="229"/>
                      <a:pt x="359" y="229"/>
                    </a:cubicBezTo>
                    <a:cubicBezTo>
                      <a:pt x="359" y="230"/>
                      <a:pt x="359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8" y="230"/>
                      <a:pt x="359" y="229"/>
                      <a:pt x="359" y="229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28"/>
                      <a:pt x="358" y="228"/>
                      <a:pt x="358" y="227"/>
                    </a:cubicBezTo>
                    <a:cubicBezTo>
                      <a:pt x="358" y="227"/>
                      <a:pt x="358" y="227"/>
                      <a:pt x="358" y="227"/>
                    </a:cubicBezTo>
                    <a:cubicBezTo>
                      <a:pt x="358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7"/>
                    </a:cubicBezTo>
                    <a:cubicBezTo>
                      <a:pt x="357" y="227"/>
                      <a:pt x="357" y="227"/>
                      <a:pt x="357" y="228"/>
                    </a:cubicBezTo>
                    <a:cubicBezTo>
                      <a:pt x="357" y="228"/>
                      <a:pt x="357" y="227"/>
                      <a:pt x="357" y="227"/>
                    </a:cubicBezTo>
                    <a:cubicBezTo>
                      <a:pt x="356" y="227"/>
                      <a:pt x="356" y="227"/>
                      <a:pt x="356" y="227"/>
                    </a:cubicBezTo>
                    <a:cubicBezTo>
                      <a:pt x="356" y="227"/>
                      <a:pt x="356" y="227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8"/>
                      <a:pt x="356" y="228"/>
                    </a:cubicBezTo>
                    <a:cubicBezTo>
                      <a:pt x="356" y="228"/>
                      <a:pt x="356" y="227"/>
                      <a:pt x="355" y="227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5" y="228"/>
                      <a:pt x="355" y="228"/>
                      <a:pt x="355" y="228"/>
                    </a:cubicBezTo>
                    <a:cubicBezTo>
                      <a:pt x="356" y="229"/>
                      <a:pt x="355" y="229"/>
                      <a:pt x="356" y="229"/>
                    </a:cubicBezTo>
                    <a:cubicBezTo>
                      <a:pt x="356" y="229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7" y="230"/>
                      <a:pt x="357" y="230"/>
                    </a:cubicBezTo>
                    <a:cubicBezTo>
                      <a:pt x="357" y="230"/>
                      <a:pt x="357" y="230"/>
                      <a:pt x="356" y="230"/>
                    </a:cubicBezTo>
                    <a:cubicBezTo>
                      <a:pt x="356" y="230"/>
                      <a:pt x="356" y="230"/>
                      <a:pt x="356" y="230"/>
                    </a:cubicBezTo>
                    <a:cubicBezTo>
                      <a:pt x="356" y="230"/>
                      <a:pt x="356" y="230"/>
                      <a:pt x="357" y="230"/>
                    </a:cubicBezTo>
                    <a:cubicBezTo>
                      <a:pt x="357" y="230"/>
                      <a:pt x="357" y="230"/>
                      <a:pt x="357" y="230"/>
                    </a:cubicBezTo>
                    <a:cubicBezTo>
                      <a:pt x="357" y="230"/>
                      <a:pt x="357" y="231"/>
                      <a:pt x="357" y="231"/>
                    </a:cubicBezTo>
                    <a:cubicBezTo>
                      <a:pt x="356" y="231"/>
                      <a:pt x="356" y="231"/>
                      <a:pt x="356" y="231"/>
                    </a:cubicBezTo>
                    <a:cubicBezTo>
                      <a:pt x="356" y="231"/>
                      <a:pt x="357" y="231"/>
                      <a:pt x="357" y="231"/>
                    </a:cubicBezTo>
                    <a:cubicBezTo>
                      <a:pt x="357" y="231"/>
                      <a:pt x="357" y="231"/>
                      <a:pt x="357" y="231"/>
                    </a:cubicBezTo>
                    <a:cubicBezTo>
                      <a:pt x="357" y="232"/>
                      <a:pt x="357" y="232"/>
                      <a:pt x="357" y="232"/>
                    </a:cubicBezTo>
                    <a:cubicBezTo>
                      <a:pt x="357" y="232"/>
                      <a:pt x="357" y="232"/>
                      <a:pt x="357" y="231"/>
                    </a:cubicBezTo>
                    <a:cubicBezTo>
                      <a:pt x="357" y="231"/>
                      <a:pt x="357" y="231"/>
                      <a:pt x="358" y="231"/>
                    </a:cubicBezTo>
                    <a:cubicBezTo>
                      <a:pt x="358" y="231"/>
                      <a:pt x="358" y="231"/>
                      <a:pt x="358" y="231"/>
                    </a:cubicBezTo>
                    <a:cubicBezTo>
                      <a:pt x="358" y="232"/>
                      <a:pt x="358" y="232"/>
                      <a:pt x="358" y="232"/>
                    </a:cubicBezTo>
                    <a:cubicBezTo>
                      <a:pt x="358" y="232"/>
                      <a:pt x="358" y="232"/>
                      <a:pt x="358" y="233"/>
                    </a:cubicBezTo>
                    <a:cubicBezTo>
                      <a:pt x="358" y="233"/>
                      <a:pt x="358" y="233"/>
                      <a:pt x="358" y="233"/>
                    </a:cubicBezTo>
                    <a:cubicBezTo>
                      <a:pt x="358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7" y="233"/>
                      <a:pt x="357" y="233"/>
                      <a:pt x="357" y="233"/>
                    </a:cubicBezTo>
                    <a:cubicBezTo>
                      <a:pt x="356" y="233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6" y="234"/>
                      <a:pt x="356" y="234"/>
                    </a:cubicBezTo>
                    <a:cubicBezTo>
                      <a:pt x="356" y="234"/>
                      <a:pt x="357" y="234"/>
                      <a:pt x="357" y="234"/>
                    </a:cubicBezTo>
                    <a:cubicBezTo>
                      <a:pt x="357" y="234"/>
                      <a:pt x="357" y="234"/>
                      <a:pt x="357" y="234"/>
                    </a:cubicBezTo>
                    <a:cubicBezTo>
                      <a:pt x="357" y="234"/>
                      <a:pt x="356" y="235"/>
                      <a:pt x="356" y="235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6" y="236"/>
                      <a:pt x="356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6" y="236"/>
                      <a:pt x="356" y="236"/>
                      <a:pt x="357" y="237"/>
                    </a:cubicBezTo>
                    <a:cubicBezTo>
                      <a:pt x="357" y="237"/>
                      <a:pt x="356" y="237"/>
                      <a:pt x="357" y="237"/>
                    </a:cubicBezTo>
                    <a:cubicBezTo>
                      <a:pt x="357" y="237"/>
                      <a:pt x="357" y="237"/>
                      <a:pt x="357" y="238"/>
                    </a:cubicBezTo>
                    <a:cubicBezTo>
                      <a:pt x="357" y="238"/>
                      <a:pt x="357" y="238"/>
                      <a:pt x="357" y="238"/>
                    </a:cubicBezTo>
                    <a:cubicBezTo>
                      <a:pt x="357" y="238"/>
                      <a:pt x="357" y="238"/>
                      <a:pt x="357" y="237"/>
                    </a:cubicBezTo>
                    <a:cubicBezTo>
                      <a:pt x="357" y="237"/>
                      <a:pt x="357" y="237"/>
                      <a:pt x="357" y="237"/>
                    </a:cubicBezTo>
                    <a:cubicBezTo>
                      <a:pt x="358" y="236"/>
                      <a:pt x="358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7" y="236"/>
                      <a:pt x="358" y="236"/>
                      <a:pt x="357" y="235"/>
                    </a:cubicBezTo>
                    <a:cubicBezTo>
                      <a:pt x="357" y="235"/>
                      <a:pt x="357" y="235"/>
                      <a:pt x="357" y="235"/>
                    </a:cubicBezTo>
                    <a:cubicBezTo>
                      <a:pt x="358" y="235"/>
                      <a:pt x="358" y="235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5"/>
                      <a:pt x="358" y="236"/>
                      <a:pt x="358" y="236"/>
                    </a:cubicBezTo>
                    <a:cubicBezTo>
                      <a:pt x="358" y="237"/>
                      <a:pt x="358" y="237"/>
                      <a:pt x="358" y="237"/>
                    </a:cubicBezTo>
                    <a:cubicBezTo>
                      <a:pt x="358" y="237"/>
                      <a:pt x="358" y="237"/>
                      <a:pt x="358" y="236"/>
                    </a:cubicBezTo>
                    <a:cubicBezTo>
                      <a:pt x="359" y="236"/>
                      <a:pt x="359" y="236"/>
                      <a:pt x="358" y="236"/>
                    </a:cubicBezTo>
                    <a:cubicBezTo>
                      <a:pt x="358" y="235"/>
                      <a:pt x="358" y="235"/>
                      <a:pt x="359" y="235"/>
                    </a:cubicBezTo>
                    <a:cubicBezTo>
                      <a:pt x="359" y="235"/>
                      <a:pt x="359" y="235"/>
                      <a:pt x="359" y="235"/>
                    </a:cubicBezTo>
                    <a:cubicBezTo>
                      <a:pt x="359" y="235"/>
                      <a:pt x="359" y="235"/>
                      <a:pt x="359" y="234"/>
                    </a:cubicBezTo>
                    <a:cubicBezTo>
                      <a:pt x="358" y="234"/>
                      <a:pt x="358" y="235"/>
                      <a:pt x="358" y="235"/>
                    </a:cubicBezTo>
                    <a:cubicBezTo>
                      <a:pt x="358" y="235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8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4"/>
                      <a:pt x="359" y="234"/>
                    </a:cubicBezTo>
                    <a:close/>
                    <a:moveTo>
                      <a:pt x="367" y="253"/>
                    </a:moveTo>
                    <a:cubicBezTo>
                      <a:pt x="367" y="253"/>
                      <a:pt x="367" y="253"/>
                      <a:pt x="367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7" y="252"/>
                      <a:pt x="366" y="252"/>
                      <a:pt x="366" y="252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5" y="251"/>
                      <a:pt x="365" y="250"/>
                      <a:pt x="365" y="250"/>
                    </a:cubicBezTo>
                    <a:cubicBezTo>
                      <a:pt x="365" y="250"/>
                      <a:pt x="365" y="250"/>
                      <a:pt x="365" y="250"/>
                    </a:cubicBezTo>
                    <a:cubicBezTo>
                      <a:pt x="365" y="250"/>
                      <a:pt x="365" y="249"/>
                      <a:pt x="365" y="249"/>
                    </a:cubicBezTo>
                    <a:cubicBezTo>
                      <a:pt x="365" y="249"/>
                      <a:pt x="365" y="249"/>
                      <a:pt x="364" y="249"/>
                    </a:cubicBezTo>
                    <a:cubicBezTo>
                      <a:pt x="364" y="249"/>
                      <a:pt x="364" y="249"/>
                      <a:pt x="365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5" y="248"/>
                    </a:cubicBezTo>
                    <a:cubicBezTo>
                      <a:pt x="365" y="248"/>
                      <a:pt x="365" y="248"/>
                      <a:pt x="364" y="248"/>
                    </a:cubicBezTo>
                    <a:cubicBezTo>
                      <a:pt x="364" y="248"/>
                      <a:pt x="364" y="248"/>
                      <a:pt x="364" y="248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4" y="247"/>
                      <a:pt x="364" y="247"/>
                    </a:cubicBezTo>
                    <a:cubicBezTo>
                      <a:pt x="364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4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8"/>
                      <a:pt x="363" y="248"/>
                      <a:pt x="363" y="248"/>
                    </a:cubicBezTo>
                    <a:cubicBezTo>
                      <a:pt x="363" y="248"/>
                      <a:pt x="364" y="248"/>
                      <a:pt x="364" y="248"/>
                    </a:cubicBezTo>
                    <a:cubicBezTo>
                      <a:pt x="364" y="248"/>
                      <a:pt x="363" y="248"/>
                      <a:pt x="363" y="248"/>
                    </a:cubicBezTo>
                    <a:cubicBezTo>
                      <a:pt x="363" y="249"/>
                      <a:pt x="363" y="249"/>
                      <a:pt x="364" y="249"/>
                    </a:cubicBezTo>
                    <a:cubicBezTo>
                      <a:pt x="364" y="249"/>
                      <a:pt x="364" y="249"/>
                      <a:pt x="364" y="249"/>
                    </a:cubicBezTo>
                    <a:cubicBezTo>
                      <a:pt x="363" y="249"/>
                      <a:pt x="364" y="249"/>
                      <a:pt x="364" y="249"/>
                    </a:cubicBezTo>
                    <a:cubicBezTo>
                      <a:pt x="364" y="249"/>
                      <a:pt x="364" y="249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0"/>
                      <a:pt x="364" y="250"/>
                      <a:pt x="364" y="250"/>
                    </a:cubicBezTo>
                    <a:cubicBezTo>
                      <a:pt x="364" y="251"/>
                      <a:pt x="364" y="250"/>
                      <a:pt x="364" y="250"/>
                    </a:cubicBezTo>
                    <a:cubicBezTo>
                      <a:pt x="364" y="251"/>
                      <a:pt x="364" y="251"/>
                      <a:pt x="364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1"/>
                    </a:cubicBezTo>
                    <a:cubicBezTo>
                      <a:pt x="365" y="251"/>
                      <a:pt x="365" y="251"/>
                      <a:pt x="365" y="251"/>
                    </a:cubicBezTo>
                    <a:cubicBezTo>
                      <a:pt x="365" y="252"/>
                      <a:pt x="365" y="252"/>
                      <a:pt x="365" y="252"/>
                    </a:cubicBezTo>
                    <a:cubicBezTo>
                      <a:pt x="365" y="252"/>
                      <a:pt x="365" y="252"/>
                      <a:pt x="366" y="252"/>
                    </a:cubicBezTo>
                    <a:cubicBezTo>
                      <a:pt x="366" y="252"/>
                      <a:pt x="366" y="252"/>
                      <a:pt x="366" y="252"/>
                    </a:cubicBezTo>
                    <a:cubicBezTo>
                      <a:pt x="366" y="253"/>
                      <a:pt x="366" y="252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6" y="253"/>
                      <a:pt x="366" y="253"/>
                    </a:cubicBezTo>
                    <a:cubicBezTo>
                      <a:pt x="366" y="253"/>
                      <a:pt x="367" y="253"/>
                      <a:pt x="367" y="253"/>
                    </a:cubicBezTo>
                    <a:cubicBezTo>
                      <a:pt x="367" y="253"/>
                      <a:pt x="367" y="253"/>
                      <a:pt x="367" y="253"/>
                    </a:cubicBezTo>
                    <a:close/>
                    <a:moveTo>
                      <a:pt x="366" y="235"/>
                    </a:moveTo>
                    <a:cubicBezTo>
                      <a:pt x="366" y="235"/>
                      <a:pt x="366" y="235"/>
                      <a:pt x="367" y="235"/>
                    </a:cubicBezTo>
                    <a:cubicBezTo>
                      <a:pt x="367" y="235"/>
                      <a:pt x="367" y="234"/>
                      <a:pt x="367" y="234"/>
                    </a:cubicBezTo>
                    <a:cubicBezTo>
                      <a:pt x="367" y="234"/>
                      <a:pt x="367" y="234"/>
                      <a:pt x="367" y="233"/>
                    </a:cubicBezTo>
                    <a:cubicBezTo>
                      <a:pt x="367" y="233"/>
                      <a:pt x="367" y="233"/>
                      <a:pt x="367" y="233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6" y="233"/>
                      <a:pt x="366" y="232"/>
                      <a:pt x="366" y="232"/>
                    </a:cubicBezTo>
                    <a:cubicBezTo>
                      <a:pt x="365" y="232"/>
                      <a:pt x="365" y="233"/>
                      <a:pt x="365" y="233"/>
                    </a:cubicBezTo>
                    <a:cubicBezTo>
                      <a:pt x="365" y="233"/>
                      <a:pt x="364" y="233"/>
                      <a:pt x="364" y="233"/>
                    </a:cubicBezTo>
                    <a:cubicBezTo>
                      <a:pt x="364" y="234"/>
                      <a:pt x="364" y="234"/>
                      <a:pt x="364" y="234"/>
                    </a:cubicBezTo>
                    <a:cubicBezTo>
                      <a:pt x="365" y="234"/>
                      <a:pt x="365" y="235"/>
                      <a:pt x="365" y="235"/>
                    </a:cubicBezTo>
                    <a:cubicBezTo>
                      <a:pt x="366" y="235"/>
                      <a:pt x="366" y="235"/>
                      <a:pt x="366" y="235"/>
                    </a:cubicBezTo>
                    <a:close/>
                    <a:moveTo>
                      <a:pt x="362" y="240"/>
                    </a:moveTo>
                    <a:cubicBezTo>
                      <a:pt x="362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1" y="240"/>
                      <a:pt x="361" y="240"/>
                      <a:pt x="361" y="240"/>
                    </a:cubicBezTo>
                    <a:cubicBezTo>
                      <a:pt x="360" y="240"/>
                      <a:pt x="360" y="240"/>
                      <a:pt x="360" y="241"/>
                    </a:cubicBezTo>
                    <a:cubicBezTo>
                      <a:pt x="360" y="241"/>
                      <a:pt x="360" y="241"/>
                      <a:pt x="360" y="241"/>
                    </a:cubicBezTo>
                    <a:cubicBezTo>
                      <a:pt x="360" y="241"/>
                      <a:pt x="361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1" y="241"/>
                    </a:cubicBezTo>
                    <a:cubicBezTo>
                      <a:pt x="361" y="241"/>
                      <a:pt x="361" y="241"/>
                      <a:pt x="361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3" y="241"/>
                      <a:pt x="363" y="240"/>
                      <a:pt x="362" y="240"/>
                    </a:cubicBezTo>
                    <a:cubicBezTo>
                      <a:pt x="362" y="240"/>
                      <a:pt x="362" y="240"/>
                      <a:pt x="362" y="240"/>
                    </a:cubicBezTo>
                    <a:close/>
                    <a:moveTo>
                      <a:pt x="367" y="248"/>
                    </a:move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8"/>
                      <a:pt x="366" y="247"/>
                      <a:pt x="366" y="247"/>
                    </a:cubicBezTo>
                    <a:cubicBezTo>
                      <a:pt x="366" y="248"/>
                      <a:pt x="365" y="248"/>
                      <a:pt x="366" y="248"/>
                    </a:cubicBezTo>
                    <a:cubicBezTo>
                      <a:pt x="366" y="248"/>
                      <a:pt x="366" y="248"/>
                      <a:pt x="366" y="248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5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49"/>
                      <a:pt x="366" y="249"/>
                    </a:cubicBezTo>
                    <a:cubicBezTo>
                      <a:pt x="366" y="249"/>
                      <a:pt x="366" y="250"/>
                      <a:pt x="366" y="250"/>
                    </a:cubicBezTo>
                    <a:cubicBezTo>
                      <a:pt x="366" y="250"/>
                      <a:pt x="367" y="249"/>
                      <a:pt x="367" y="249"/>
                    </a:cubicBezTo>
                    <a:cubicBezTo>
                      <a:pt x="367" y="249"/>
                      <a:pt x="367" y="249"/>
                      <a:pt x="367" y="249"/>
                    </a:cubicBezTo>
                    <a:cubicBezTo>
                      <a:pt x="367" y="249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lose/>
                    <a:moveTo>
                      <a:pt x="354" y="231"/>
                    </a:move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1"/>
                      <a:pt x="354" y="231"/>
                      <a:pt x="353" y="231"/>
                    </a:cubicBezTo>
                    <a:cubicBezTo>
                      <a:pt x="353" y="231"/>
                      <a:pt x="353" y="231"/>
                      <a:pt x="353" y="231"/>
                    </a:cubicBezTo>
                    <a:cubicBezTo>
                      <a:pt x="353" y="231"/>
                      <a:pt x="353" y="231"/>
                      <a:pt x="354" y="231"/>
                    </a:cubicBezTo>
                    <a:cubicBezTo>
                      <a:pt x="354" y="231"/>
                      <a:pt x="354" y="231"/>
                      <a:pt x="354" y="231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2"/>
                      <a:pt x="354" y="232"/>
                      <a:pt x="354" y="232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3"/>
                      <a:pt x="354" y="233"/>
                      <a:pt x="354" y="233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4"/>
                      <a:pt x="354" y="234"/>
                    </a:cubicBezTo>
                    <a:cubicBezTo>
                      <a:pt x="354" y="234"/>
                      <a:pt x="354" y="235"/>
                      <a:pt x="354" y="235"/>
                    </a:cubicBezTo>
                    <a:cubicBezTo>
                      <a:pt x="354" y="235"/>
                      <a:pt x="354" y="235"/>
                      <a:pt x="354" y="236"/>
                    </a:cubicBezTo>
                    <a:cubicBezTo>
                      <a:pt x="353" y="236"/>
                      <a:pt x="353" y="236"/>
                      <a:pt x="354" y="235"/>
                    </a:cubicBezTo>
                    <a:cubicBezTo>
                      <a:pt x="354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3" y="235"/>
                      <a:pt x="353" y="235"/>
                    </a:cubicBezTo>
                    <a:cubicBezTo>
                      <a:pt x="353" y="235"/>
                      <a:pt x="352" y="235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3" y="234"/>
                      <a:pt x="353" y="234"/>
                      <a:pt x="353" y="234"/>
                    </a:cubicBezTo>
                    <a:cubicBezTo>
                      <a:pt x="352" y="234"/>
                      <a:pt x="352" y="234"/>
                      <a:pt x="352" y="233"/>
                    </a:cubicBezTo>
                    <a:cubicBezTo>
                      <a:pt x="352" y="233"/>
                      <a:pt x="352" y="233"/>
                      <a:pt x="352" y="233"/>
                    </a:cubicBezTo>
                    <a:cubicBezTo>
                      <a:pt x="352" y="232"/>
                      <a:pt x="351" y="232"/>
                      <a:pt x="352" y="232"/>
                    </a:cubicBezTo>
                    <a:cubicBezTo>
                      <a:pt x="352" y="232"/>
                      <a:pt x="352" y="232"/>
                      <a:pt x="351" y="232"/>
                    </a:cubicBezTo>
                    <a:cubicBezTo>
                      <a:pt x="351" y="232"/>
                      <a:pt x="351" y="232"/>
                      <a:pt x="351" y="231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1" y="231"/>
                      <a:pt x="351" y="231"/>
                      <a:pt x="352" y="231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1" y="230"/>
                      <a:pt x="352" y="230"/>
                    </a:cubicBezTo>
                    <a:cubicBezTo>
                      <a:pt x="352" y="230"/>
                      <a:pt x="352" y="230"/>
                      <a:pt x="352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1" y="231"/>
                      <a:pt x="351" y="231"/>
                      <a:pt x="351" y="231"/>
                    </a:cubicBezTo>
                    <a:cubicBezTo>
                      <a:pt x="350" y="231"/>
                      <a:pt x="351" y="230"/>
                      <a:pt x="351" y="230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0" y="230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0" y="229"/>
                      <a:pt x="350" y="230"/>
                      <a:pt x="350" y="230"/>
                    </a:cubicBezTo>
                    <a:cubicBezTo>
                      <a:pt x="350" y="230"/>
                      <a:pt x="350" y="230"/>
                      <a:pt x="350" y="230"/>
                    </a:cubicBezTo>
                    <a:cubicBezTo>
                      <a:pt x="350" y="230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8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50" y="229"/>
                      <a:pt x="350" y="229"/>
                      <a:pt x="350" y="229"/>
                    </a:cubicBezTo>
                    <a:cubicBezTo>
                      <a:pt x="349" y="229"/>
                      <a:pt x="350" y="228"/>
                      <a:pt x="350" y="228"/>
                    </a:cubicBezTo>
                    <a:cubicBezTo>
                      <a:pt x="350" y="228"/>
                      <a:pt x="350" y="228"/>
                      <a:pt x="350" y="228"/>
                    </a:cubicBezTo>
                    <a:cubicBezTo>
                      <a:pt x="350" y="228"/>
                      <a:pt x="349" y="228"/>
                      <a:pt x="349" y="228"/>
                    </a:cubicBezTo>
                    <a:cubicBezTo>
                      <a:pt x="349" y="228"/>
                      <a:pt x="349" y="228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7"/>
                      <a:pt x="349" y="227"/>
                    </a:cubicBezTo>
                    <a:cubicBezTo>
                      <a:pt x="349" y="227"/>
                      <a:pt x="349" y="226"/>
                      <a:pt x="349" y="226"/>
                    </a:cubicBezTo>
                    <a:cubicBezTo>
                      <a:pt x="349" y="226"/>
                      <a:pt x="349" y="226"/>
                      <a:pt x="349" y="226"/>
                    </a:cubicBezTo>
                    <a:cubicBezTo>
                      <a:pt x="349" y="226"/>
                      <a:pt x="350" y="226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50" y="225"/>
                      <a:pt x="350" y="225"/>
                    </a:cubicBezTo>
                    <a:cubicBezTo>
                      <a:pt x="350" y="225"/>
                      <a:pt x="349" y="225"/>
                      <a:pt x="349" y="225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50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4"/>
                      <a:pt x="349" y="224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7" y="223"/>
                      <a:pt x="347" y="223"/>
                    </a:cubicBezTo>
                    <a:cubicBezTo>
                      <a:pt x="347" y="223"/>
                      <a:pt x="347" y="223"/>
                      <a:pt x="347" y="224"/>
                    </a:cubicBezTo>
                    <a:cubicBezTo>
                      <a:pt x="347" y="224"/>
                      <a:pt x="348" y="224"/>
                      <a:pt x="348" y="224"/>
                    </a:cubicBezTo>
                    <a:cubicBezTo>
                      <a:pt x="348" y="225"/>
                      <a:pt x="347" y="225"/>
                      <a:pt x="347" y="225"/>
                    </a:cubicBezTo>
                    <a:cubicBezTo>
                      <a:pt x="347" y="226"/>
                      <a:pt x="347" y="226"/>
                      <a:pt x="346" y="226"/>
                    </a:cubicBezTo>
                    <a:cubicBezTo>
                      <a:pt x="346" y="226"/>
                      <a:pt x="346" y="226"/>
                      <a:pt x="346" y="226"/>
                    </a:cubicBezTo>
                    <a:cubicBezTo>
                      <a:pt x="346" y="226"/>
                      <a:pt x="346" y="225"/>
                      <a:pt x="346" y="225"/>
                    </a:cubicBezTo>
                    <a:cubicBezTo>
                      <a:pt x="346" y="225"/>
                      <a:pt x="346" y="224"/>
                      <a:pt x="346" y="224"/>
                    </a:cubicBezTo>
                    <a:cubicBezTo>
                      <a:pt x="347" y="224"/>
                      <a:pt x="347" y="224"/>
                      <a:pt x="347" y="224"/>
                    </a:cubicBezTo>
                    <a:cubicBezTo>
                      <a:pt x="347" y="224"/>
                      <a:pt x="346" y="224"/>
                      <a:pt x="346" y="224"/>
                    </a:cubicBezTo>
                    <a:cubicBezTo>
                      <a:pt x="346" y="224"/>
                      <a:pt x="346" y="224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3"/>
                      <a:pt x="346" y="223"/>
                      <a:pt x="346" y="223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6" y="222"/>
                      <a:pt x="346" y="222"/>
                      <a:pt x="346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2"/>
                    </a:cubicBezTo>
                    <a:cubicBezTo>
                      <a:pt x="347" y="222"/>
                      <a:pt x="347" y="222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8" y="221"/>
                      <a:pt x="348" y="221"/>
                      <a:pt x="348" y="221"/>
                    </a:cubicBezTo>
                    <a:cubicBezTo>
                      <a:pt x="347" y="221"/>
                      <a:pt x="347" y="221"/>
                      <a:pt x="348" y="221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7" y="220"/>
                    </a:cubicBezTo>
                    <a:cubicBezTo>
                      <a:pt x="347" y="220"/>
                      <a:pt x="347" y="220"/>
                      <a:pt x="347" y="220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7" y="221"/>
                      <a:pt x="347" y="221"/>
                      <a:pt x="347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1"/>
                      <a:pt x="346" y="221"/>
                      <a:pt x="346" y="221"/>
                    </a:cubicBezTo>
                    <a:cubicBezTo>
                      <a:pt x="346" y="220"/>
                      <a:pt x="345" y="220"/>
                      <a:pt x="345" y="220"/>
                    </a:cubicBezTo>
                    <a:cubicBezTo>
                      <a:pt x="345" y="220"/>
                      <a:pt x="345" y="220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20"/>
                    </a:cubicBezTo>
                    <a:cubicBezTo>
                      <a:pt x="345" y="220"/>
                      <a:pt x="346" y="220"/>
                      <a:pt x="346" y="220"/>
                    </a:cubicBezTo>
                    <a:cubicBezTo>
                      <a:pt x="346" y="220"/>
                      <a:pt x="346" y="220"/>
                      <a:pt x="345" y="220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5" y="219"/>
                      <a:pt x="345" y="219"/>
                      <a:pt x="345" y="219"/>
                    </a:cubicBezTo>
                    <a:cubicBezTo>
                      <a:pt x="344" y="219"/>
                      <a:pt x="344" y="219"/>
                      <a:pt x="345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4" y="218"/>
                    </a:cubicBezTo>
                    <a:cubicBezTo>
                      <a:pt x="344" y="218"/>
                      <a:pt x="344" y="218"/>
                      <a:pt x="343" y="218"/>
                    </a:cubicBezTo>
                    <a:cubicBezTo>
                      <a:pt x="343" y="218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4" y="217"/>
                    </a:cubicBezTo>
                    <a:cubicBezTo>
                      <a:pt x="344" y="217"/>
                      <a:pt x="343" y="217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3" y="216"/>
                      <a:pt x="343" y="217"/>
                      <a:pt x="343" y="217"/>
                    </a:cubicBezTo>
                    <a:cubicBezTo>
                      <a:pt x="343" y="217"/>
                      <a:pt x="343" y="216"/>
                      <a:pt x="343" y="216"/>
                    </a:cubicBezTo>
                    <a:cubicBezTo>
                      <a:pt x="343" y="216"/>
                      <a:pt x="343" y="216"/>
                      <a:pt x="342" y="216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2" y="215"/>
                    </a:cubicBezTo>
                    <a:cubicBezTo>
                      <a:pt x="342" y="215"/>
                      <a:pt x="342" y="215"/>
                      <a:pt x="341" y="215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4"/>
                      <a:pt x="341" y="214"/>
                      <a:pt x="341" y="214"/>
                    </a:cubicBezTo>
                    <a:cubicBezTo>
                      <a:pt x="341" y="213"/>
                      <a:pt x="341" y="213"/>
                      <a:pt x="341" y="213"/>
                    </a:cubicBezTo>
                    <a:cubicBezTo>
                      <a:pt x="341" y="213"/>
                      <a:pt x="341" y="212"/>
                      <a:pt x="341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2" y="213"/>
                      <a:pt x="342" y="213"/>
                    </a:cubicBezTo>
                    <a:cubicBezTo>
                      <a:pt x="342" y="213"/>
                      <a:pt x="343" y="213"/>
                      <a:pt x="343" y="213"/>
                    </a:cubicBezTo>
                    <a:cubicBezTo>
                      <a:pt x="343" y="214"/>
                      <a:pt x="344" y="214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5" y="215"/>
                    </a:cubicBezTo>
                    <a:cubicBezTo>
                      <a:pt x="345" y="215"/>
                      <a:pt x="345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4" y="215"/>
                      <a:pt x="344" y="215"/>
                      <a:pt x="344" y="214"/>
                    </a:cubicBezTo>
                    <a:cubicBezTo>
                      <a:pt x="343" y="214"/>
                      <a:pt x="343" y="214"/>
                      <a:pt x="343" y="213"/>
                    </a:cubicBezTo>
                    <a:cubicBezTo>
                      <a:pt x="343" y="213"/>
                      <a:pt x="343" y="213"/>
                      <a:pt x="342" y="213"/>
                    </a:cubicBezTo>
                    <a:cubicBezTo>
                      <a:pt x="342" y="213"/>
                      <a:pt x="342" y="212"/>
                      <a:pt x="342" y="212"/>
                    </a:cubicBezTo>
                    <a:cubicBezTo>
                      <a:pt x="342" y="212"/>
                      <a:pt x="342" y="212"/>
                      <a:pt x="342" y="212"/>
                    </a:cubicBezTo>
                    <a:cubicBezTo>
                      <a:pt x="342" y="212"/>
                      <a:pt x="342" y="211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2"/>
                      <a:pt x="343" y="212"/>
                    </a:cubicBezTo>
                    <a:cubicBezTo>
                      <a:pt x="343" y="212"/>
                      <a:pt x="343" y="211"/>
                      <a:pt x="343" y="211"/>
                    </a:cubicBezTo>
                    <a:cubicBezTo>
                      <a:pt x="342" y="211"/>
                      <a:pt x="342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3" y="211"/>
                      <a:pt x="343" y="211"/>
                    </a:cubicBezTo>
                    <a:cubicBezTo>
                      <a:pt x="343" y="211"/>
                      <a:pt x="344" y="212"/>
                      <a:pt x="343" y="212"/>
                    </a:cubicBezTo>
                    <a:cubicBezTo>
                      <a:pt x="343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2"/>
                      <a:pt x="344" y="212"/>
                    </a:cubicBezTo>
                    <a:cubicBezTo>
                      <a:pt x="344" y="212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4" y="211"/>
                      <a:pt x="344" y="211"/>
                      <a:pt x="344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1"/>
                      <a:pt x="345" y="211"/>
                    </a:cubicBezTo>
                    <a:cubicBezTo>
                      <a:pt x="345" y="211"/>
                      <a:pt x="345" y="210"/>
                      <a:pt x="345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6" y="210"/>
                      <a:pt x="346" y="210"/>
                      <a:pt x="346" y="210"/>
                    </a:cubicBezTo>
                    <a:cubicBezTo>
                      <a:pt x="347" y="210"/>
                      <a:pt x="347" y="211"/>
                      <a:pt x="347" y="211"/>
                    </a:cubicBezTo>
                    <a:cubicBezTo>
                      <a:pt x="347" y="211"/>
                      <a:pt x="347" y="211"/>
                      <a:pt x="348" y="211"/>
                    </a:cubicBezTo>
                    <a:cubicBezTo>
                      <a:pt x="348" y="211"/>
                      <a:pt x="348" y="211"/>
                      <a:pt x="348" y="211"/>
                    </a:cubicBezTo>
                    <a:cubicBezTo>
                      <a:pt x="348" y="211"/>
                      <a:pt x="348" y="212"/>
                      <a:pt x="348" y="212"/>
                    </a:cubicBezTo>
                    <a:cubicBezTo>
                      <a:pt x="348" y="212"/>
                      <a:pt x="348" y="212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6" y="213"/>
                      <a:pt x="346" y="213"/>
                    </a:cubicBezTo>
                    <a:cubicBezTo>
                      <a:pt x="346" y="213"/>
                      <a:pt x="346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13"/>
                      <a:pt x="347" y="214"/>
                      <a:pt x="347" y="213"/>
                    </a:cubicBezTo>
                    <a:cubicBezTo>
                      <a:pt x="347" y="213"/>
                      <a:pt x="346" y="213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8" y="214"/>
                      <a:pt x="348" y="213"/>
                      <a:pt x="348" y="213"/>
                    </a:cubicBezTo>
                    <a:cubicBezTo>
                      <a:pt x="348" y="213"/>
                      <a:pt x="348" y="212"/>
                      <a:pt x="348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8" y="212"/>
                      <a:pt x="348" y="212"/>
                      <a:pt x="348" y="212"/>
                    </a:cubicBezTo>
                    <a:cubicBezTo>
                      <a:pt x="349" y="212"/>
                      <a:pt x="349" y="211"/>
                      <a:pt x="349" y="212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9" y="212"/>
                      <a:pt x="350" y="212"/>
                      <a:pt x="350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3"/>
                      <a:pt x="351" y="212"/>
                      <a:pt x="351" y="213"/>
                    </a:cubicBezTo>
                    <a:cubicBezTo>
                      <a:pt x="351" y="213"/>
                      <a:pt x="352" y="212"/>
                      <a:pt x="352" y="213"/>
                    </a:cubicBezTo>
                    <a:cubicBezTo>
                      <a:pt x="352" y="213"/>
                      <a:pt x="352" y="213"/>
                      <a:pt x="352" y="214"/>
                    </a:cubicBezTo>
                    <a:cubicBezTo>
                      <a:pt x="352" y="214"/>
                      <a:pt x="352" y="214"/>
                      <a:pt x="352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4"/>
                      <a:pt x="351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50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51" y="216"/>
                      <a:pt x="352" y="216"/>
                      <a:pt x="352" y="216"/>
                    </a:cubicBezTo>
                    <a:cubicBezTo>
                      <a:pt x="352" y="216"/>
                      <a:pt x="351" y="216"/>
                      <a:pt x="351" y="216"/>
                    </a:cubicBezTo>
                    <a:cubicBezTo>
                      <a:pt x="351" y="216"/>
                      <a:pt x="351" y="216"/>
                      <a:pt x="350" y="216"/>
                    </a:cubicBezTo>
                    <a:cubicBezTo>
                      <a:pt x="350" y="216"/>
                      <a:pt x="350" y="216"/>
                      <a:pt x="350" y="216"/>
                    </a:cubicBezTo>
                    <a:cubicBezTo>
                      <a:pt x="349" y="216"/>
                      <a:pt x="349" y="215"/>
                      <a:pt x="349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7" y="214"/>
                      <a:pt x="347" y="214"/>
                      <a:pt x="346" y="214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6" y="214"/>
                      <a:pt x="347" y="214"/>
                      <a:pt x="347" y="214"/>
                    </a:cubicBezTo>
                    <a:cubicBezTo>
                      <a:pt x="347" y="214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7" y="215"/>
                    </a:cubicBezTo>
                    <a:cubicBezTo>
                      <a:pt x="347" y="215"/>
                      <a:pt x="347" y="215"/>
                      <a:pt x="348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8" y="215"/>
                      <a:pt x="348" y="215"/>
                      <a:pt x="348" y="216"/>
                    </a:cubicBezTo>
                    <a:cubicBezTo>
                      <a:pt x="348" y="215"/>
                      <a:pt x="348" y="215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49" y="217"/>
                      <a:pt x="349" y="217"/>
                      <a:pt x="349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0" y="217"/>
                      <a:pt x="350" y="217"/>
                    </a:cubicBezTo>
                    <a:cubicBezTo>
                      <a:pt x="350" y="217"/>
                      <a:pt x="351" y="217"/>
                      <a:pt x="351" y="216"/>
                    </a:cubicBezTo>
                    <a:cubicBezTo>
                      <a:pt x="351" y="216"/>
                      <a:pt x="351" y="216"/>
                      <a:pt x="351" y="216"/>
                    </a:cubicBezTo>
                    <a:cubicBezTo>
                      <a:pt x="351" y="217"/>
                      <a:pt x="351" y="217"/>
                      <a:pt x="352" y="216"/>
                    </a:cubicBezTo>
                    <a:cubicBezTo>
                      <a:pt x="352" y="216"/>
                      <a:pt x="352" y="216"/>
                      <a:pt x="352" y="217"/>
                    </a:cubicBezTo>
                    <a:cubicBezTo>
                      <a:pt x="352" y="217"/>
                      <a:pt x="352" y="217"/>
                      <a:pt x="352" y="217"/>
                    </a:cubicBezTo>
                    <a:cubicBezTo>
                      <a:pt x="352" y="217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8"/>
                      <a:pt x="352" y="218"/>
                    </a:cubicBezTo>
                    <a:cubicBezTo>
                      <a:pt x="352" y="218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3" y="220"/>
                    </a:cubicBezTo>
                    <a:cubicBezTo>
                      <a:pt x="352" y="220"/>
                      <a:pt x="352" y="220"/>
                      <a:pt x="352" y="219"/>
                    </a:cubicBezTo>
                    <a:cubicBezTo>
                      <a:pt x="352" y="219"/>
                      <a:pt x="352" y="219"/>
                      <a:pt x="352" y="219"/>
                    </a:cubicBezTo>
                    <a:cubicBezTo>
                      <a:pt x="352" y="219"/>
                      <a:pt x="352" y="220"/>
                      <a:pt x="352" y="220"/>
                    </a:cubicBezTo>
                    <a:cubicBezTo>
                      <a:pt x="352" y="220"/>
                      <a:pt x="352" y="220"/>
                      <a:pt x="352" y="220"/>
                    </a:cubicBezTo>
                    <a:cubicBezTo>
                      <a:pt x="352" y="220"/>
                      <a:pt x="351" y="220"/>
                      <a:pt x="351" y="220"/>
                    </a:cubicBezTo>
                    <a:cubicBezTo>
                      <a:pt x="351" y="220"/>
                      <a:pt x="351" y="220"/>
                      <a:pt x="351" y="220"/>
                    </a:cubicBezTo>
                    <a:cubicBezTo>
                      <a:pt x="351" y="220"/>
                      <a:pt x="351" y="219"/>
                      <a:pt x="350" y="219"/>
                    </a:cubicBezTo>
                    <a:cubicBezTo>
                      <a:pt x="350" y="219"/>
                      <a:pt x="350" y="219"/>
                      <a:pt x="350" y="219"/>
                    </a:cubicBezTo>
                    <a:cubicBezTo>
                      <a:pt x="350" y="219"/>
                      <a:pt x="349" y="219"/>
                      <a:pt x="349" y="219"/>
                    </a:cubicBezTo>
                    <a:cubicBezTo>
                      <a:pt x="349" y="218"/>
                      <a:pt x="348" y="218"/>
                      <a:pt x="348" y="218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8" y="217"/>
                      <a:pt x="348" y="217"/>
                      <a:pt x="348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6"/>
                      <a:pt x="346" y="216"/>
                      <a:pt x="346" y="216"/>
                    </a:cubicBezTo>
                    <a:cubicBezTo>
                      <a:pt x="346" y="217"/>
                      <a:pt x="346" y="217"/>
                      <a:pt x="346" y="217"/>
                    </a:cubicBezTo>
                    <a:cubicBezTo>
                      <a:pt x="347" y="217"/>
                      <a:pt x="347" y="217"/>
                      <a:pt x="346" y="218"/>
                    </a:cubicBezTo>
                    <a:cubicBezTo>
                      <a:pt x="346" y="218"/>
                      <a:pt x="346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8" y="218"/>
                      <a:pt x="348" y="218"/>
                    </a:cubicBezTo>
                    <a:cubicBezTo>
                      <a:pt x="348" y="219"/>
                      <a:pt x="348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8" y="219"/>
                      <a:pt x="348" y="220"/>
                      <a:pt x="348" y="220"/>
                    </a:cubicBezTo>
                    <a:cubicBezTo>
                      <a:pt x="348" y="220"/>
                      <a:pt x="348" y="220"/>
                      <a:pt x="348" y="219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9" y="219"/>
                      <a:pt x="349" y="219"/>
                      <a:pt x="349" y="219"/>
                    </a:cubicBezTo>
                    <a:cubicBezTo>
                      <a:pt x="349" y="219"/>
                      <a:pt x="349" y="219"/>
                      <a:pt x="349" y="220"/>
                    </a:cubicBezTo>
                    <a:cubicBezTo>
                      <a:pt x="350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0" y="220"/>
                      <a:pt x="350" y="220"/>
                      <a:pt x="350" y="220"/>
                    </a:cubicBezTo>
                    <a:cubicBezTo>
                      <a:pt x="351" y="220"/>
                      <a:pt x="351" y="220"/>
                      <a:pt x="351" y="221"/>
                    </a:cubicBezTo>
                    <a:cubicBezTo>
                      <a:pt x="351" y="221"/>
                      <a:pt x="351" y="221"/>
                      <a:pt x="351" y="221"/>
                    </a:cubicBezTo>
                    <a:cubicBezTo>
                      <a:pt x="352" y="220"/>
                      <a:pt x="352" y="220"/>
                      <a:pt x="353" y="221"/>
                    </a:cubicBezTo>
                    <a:cubicBezTo>
                      <a:pt x="353" y="221"/>
                      <a:pt x="353" y="221"/>
                      <a:pt x="353" y="222"/>
                    </a:cubicBezTo>
                    <a:cubicBezTo>
                      <a:pt x="353" y="222"/>
                      <a:pt x="353" y="222"/>
                      <a:pt x="352" y="222"/>
                    </a:cubicBezTo>
                    <a:cubicBezTo>
                      <a:pt x="352" y="222"/>
                      <a:pt x="352" y="221"/>
                      <a:pt x="351" y="222"/>
                    </a:cubicBezTo>
                    <a:cubicBezTo>
                      <a:pt x="351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2"/>
                      <a:pt x="352" y="222"/>
                    </a:cubicBezTo>
                    <a:cubicBezTo>
                      <a:pt x="352" y="222"/>
                      <a:pt x="352" y="223"/>
                      <a:pt x="352" y="222"/>
                    </a:cubicBezTo>
                    <a:cubicBezTo>
                      <a:pt x="352" y="222"/>
                      <a:pt x="352" y="222"/>
                      <a:pt x="352" y="223"/>
                    </a:cubicBezTo>
                    <a:cubicBezTo>
                      <a:pt x="352" y="223"/>
                      <a:pt x="353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2" y="223"/>
                      <a:pt x="352" y="223"/>
                    </a:cubicBezTo>
                    <a:cubicBezTo>
                      <a:pt x="352" y="223"/>
                      <a:pt x="353" y="223"/>
                      <a:pt x="353" y="223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4"/>
                    </a:cubicBezTo>
                    <a:cubicBezTo>
                      <a:pt x="353" y="224"/>
                      <a:pt x="353" y="224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5"/>
                      <a:pt x="353" y="225"/>
                    </a:cubicBezTo>
                    <a:cubicBezTo>
                      <a:pt x="353" y="225"/>
                      <a:pt x="353" y="226"/>
                      <a:pt x="353" y="226"/>
                    </a:cubicBezTo>
                    <a:cubicBezTo>
                      <a:pt x="353" y="226"/>
                      <a:pt x="353" y="226"/>
                      <a:pt x="353" y="226"/>
                    </a:cubicBezTo>
                    <a:cubicBezTo>
                      <a:pt x="353" y="227"/>
                      <a:pt x="354" y="227"/>
                      <a:pt x="353" y="227"/>
                    </a:cubicBezTo>
                    <a:cubicBezTo>
                      <a:pt x="353" y="228"/>
                      <a:pt x="353" y="228"/>
                      <a:pt x="353" y="228"/>
                    </a:cubicBezTo>
                    <a:cubicBezTo>
                      <a:pt x="354" y="228"/>
                      <a:pt x="354" y="228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29"/>
                      <a:pt x="354" y="229"/>
                      <a:pt x="354" y="229"/>
                    </a:cubicBezTo>
                    <a:cubicBezTo>
                      <a:pt x="354" y="230"/>
                      <a:pt x="354" y="230"/>
                      <a:pt x="354" y="231"/>
                    </a:cubicBezTo>
                    <a:close/>
                    <a:moveTo>
                      <a:pt x="354" y="232"/>
                    </a:moveTo>
                    <a:cubicBezTo>
                      <a:pt x="354" y="232"/>
                      <a:pt x="354" y="232"/>
                      <a:pt x="354" y="232"/>
                    </a:cubicBezTo>
                    <a:close/>
                    <a:moveTo>
                      <a:pt x="363" y="246"/>
                    </a:move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3" y="245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6"/>
                      <a:pt x="362" y="246"/>
                      <a:pt x="362" y="246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2" y="247"/>
                      <a:pt x="362" y="247"/>
                      <a:pt x="362" y="247"/>
                    </a:cubicBezTo>
                    <a:cubicBezTo>
                      <a:pt x="363" y="247"/>
                      <a:pt x="363" y="247"/>
                      <a:pt x="363" y="247"/>
                    </a:cubicBezTo>
                    <a:cubicBezTo>
                      <a:pt x="363" y="247"/>
                      <a:pt x="363" y="247"/>
                      <a:pt x="363" y="246"/>
                    </a:cubicBezTo>
                    <a:cubicBezTo>
                      <a:pt x="363" y="246"/>
                      <a:pt x="363" y="246"/>
                      <a:pt x="363" y="246"/>
                    </a:cubicBezTo>
                    <a:close/>
                    <a:moveTo>
                      <a:pt x="361" y="245"/>
                    </a:moveTo>
                    <a:cubicBezTo>
                      <a:pt x="361" y="245"/>
                      <a:pt x="361" y="245"/>
                      <a:pt x="361" y="245"/>
                    </a:cubicBezTo>
                    <a:cubicBezTo>
                      <a:pt x="361" y="245"/>
                      <a:pt x="361" y="245"/>
                      <a:pt x="360" y="245"/>
                    </a:cubicBezTo>
                    <a:cubicBezTo>
                      <a:pt x="360" y="245"/>
                      <a:pt x="360" y="245"/>
                      <a:pt x="360" y="245"/>
                    </a:cubicBezTo>
                    <a:cubicBezTo>
                      <a:pt x="361" y="245"/>
                      <a:pt x="360" y="246"/>
                      <a:pt x="360" y="246"/>
                    </a:cubicBezTo>
                    <a:cubicBezTo>
                      <a:pt x="360" y="246"/>
                      <a:pt x="360" y="246"/>
                      <a:pt x="361" y="247"/>
                    </a:cubicBezTo>
                    <a:cubicBezTo>
                      <a:pt x="361" y="246"/>
                      <a:pt x="361" y="246"/>
                      <a:pt x="361" y="245"/>
                    </a:cubicBezTo>
                    <a:cubicBezTo>
                      <a:pt x="361" y="246"/>
                      <a:pt x="361" y="245"/>
                      <a:pt x="361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4"/>
                      <a:pt x="361" y="245"/>
                      <a:pt x="361" y="245"/>
                    </a:cubicBezTo>
                    <a:close/>
                    <a:moveTo>
                      <a:pt x="367" y="252"/>
                    </a:moveTo>
                    <a:cubicBezTo>
                      <a:pt x="367" y="252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1"/>
                      <a:pt x="367" y="251"/>
                    </a:cubicBezTo>
                    <a:cubicBezTo>
                      <a:pt x="367" y="251"/>
                      <a:pt x="367" y="250"/>
                      <a:pt x="367" y="251"/>
                    </a:cubicBezTo>
                    <a:cubicBezTo>
                      <a:pt x="367" y="251"/>
                      <a:pt x="367" y="250"/>
                      <a:pt x="367" y="250"/>
                    </a:cubicBezTo>
                    <a:cubicBezTo>
                      <a:pt x="366" y="250"/>
                      <a:pt x="366" y="250"/>
                      <a:pt x="366" y="250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67" y="251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7" y="252"/>
                      <a:pt x="367" y="252"/>
                      <a:pt x="367" y="252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3"/>
                      <a:pt x="361" y="243"/>
                    </a:cubicBezTo>
                    <a:cubicBezTo>
                      <a:pt x="361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0" y="244"/>
                    </a:cubicBezTo>
                    <a:cubicBezTo>
                      <a:pt x="360" y="244"/>
                      <a:pt x="360" y="244"/>
                      <a:pt x="361" y="244"/>
                    </a:cubicBezTo>
                    <a:close/>
                    <a:moveTo>
                      <a:pt x="362" y="243"/>
                    </a:moveTo>
                    <a:cubicBezTo>
                      <a:pt x="362" y="243"/>
                      <a:pt x="362" y="243"/>
                      <a:pt x="362" y="243"/>
                    </a:cubicBezTo>
                    <a:cubicBezTo>
                      <a:pt x="362" y="243"/>
                      <a:pt x="362" y="243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3" y="244"/>
                      <a:pt x="363" y="244"/>
                      <a:pt x="363" y="243"/>
                    </a:cubicBezTo>
                    <a:cubicBezTo>
                      <a:pt x="363" y="243"/>
                      <a:pt x="362" y="243"/>
                      <a:pt x="362" y="243"/>
                    </a:cubicBezTo>
                    <a:close/>
                    <a:moveTo>
                      <a:pt x="349" y="223"/>
                    </a:moveTo>
                    <a:cubicBezTo>
                      <a:pt x="349" y="223"/>
                      <a:pt x="349" y="223"/>
                      <a:pt x="349" y="223"/>
                    </a:cubicBezTo>
                    <a:cubicBezTo>
                      <a:pt x="349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3"/>
                    </a:cubicBezTo>
                    <a:cubicBezTo>
                      <a:pt x="348" y="223"/>
                      <a:pt x="348" y="223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4"/>
                      <a:pt x="348" y="224"/>
                      <a:pt x="348" y="224"/>
                    </a:cubicBezTo>
                    <a:cubicBezTo>
                      <a:pt x="348" y="223"/>
                      <a:pt x="349" y="223"/>
                      <a:pt x="349" y="224"/>
                    </a:cubicBezTo>
                    <a:cubicBezTo>
                      <a:pt x="349" y="223"/>
                      <a:pt x="349" y="223"/>
                      <a:pt x="349" y="223"/>
                    </a:cubicBezTo>
                    <a:close/>
                    <a:moveTo>
                      <a:pt x="363" y="240"/>
                    </a:move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0"/>
                      <a:pt x="363" y="240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3" y="240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2" y="239"/>
                      <a:pt x="362" y="239"/>
                      <a:pt x="363" y="240"/>
                    </a:cubicBezTo>
                    <a:close/>
                    <a:moveTo>
                      <a:pt x="357" y="239"/>
                    </a:move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39"/>
                      <a:pt x="356" y="239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7" y="239"/>
                      <a:pt x="357" y="239"/>
                      <a:pt x="357" y="239"/>
                    </a:cubicBezTo>
                    <a:close/>
                    <a:moveTo>
                      <a:pt x="361" y="244"/>
                    </a:move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2" y="244"/>
                      <a:pt x="362" y="244"/>
                      <a:pt x="362" y="244"/>
                    </a:cubicBezTo>
                    <a:cubicBezTo>
                      <a:pt x="362" y="244"/>
                      <a:pt x="362" y="243"/>
                      <a:pt x="361" y="243"/>
                    </a:cubicBezTo>
                    <a:cubicBezTo>
                      <a:pt x="361" y="243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ubicBezTo>
                      <a:pt x="361" y="244"/>
                      <a:pt x="361" y="244"/>
                      <a:pt x="361" y="244"/>
                    </a:cubicBezTo>
                    <a:close/>
                    <a:moveTo>
                      <a:pt x="359" y="239"/>
                    </a:move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39"/>
                      <a:pt x="359" y="239"/>
                      <a:pt x="359" y="239"/>
                    </a:cubicBezTo>
                    <a:cubicBezTo>
                      <a:pt x="359" y="240"/>
                      <a:pt x="359" y="240"/>
                      <a:pt x="359" y="240"/>
                    </a:cubicBezTo>
                    <a:cubicBezTo>
                      <a:pt x="359" y="240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lose/>
                    <a:moveTo>
                      <a:pt x="344" y="210"/>
                    </a:moveTo>
                    <a:cubicBezTo>
                      <a:pt x="344" y="210"/>
                      <a:pt x="345" y="210"/>
                      <a:pt x="345" y="210"/>
                    </a:cubicBezTo>
                    <a:cubicBezTo>
                      <a:pt x="345" y="210"/>
                      <a:pt x="345" y="209"/>
                      <a:pt x="344" y="209"/>
                    </a:cubicBezTo>
                    <a:cubicBezTo>
                      <a:pt x="344" y="209"/>
                      <a:pt x="344" y="210"/>
                      <a:pt x="344" y="210"/>
                    </a:cubicBezTo>
                    <a:cubicBezTo>
                      <a:pt x="344" y="210"/>
                      <a:pt x="344" y="210"/>
                      <a:pt x="344" y="210"/>
                    </a:cubicBezTo>
                    <a:close/>
                    <a:moveTo>
                      <a:pt x="365" y="236"/>
                    </a:moveTo>
                    <a:cubicBezTo>
                      <a:pt x="364" y="236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5" y="237"/>
                    </a:cubicBezTo>
                    <a:cubicBezTo>
                      <a:pt x="365" y="237"/>
                      <a:pt x="365" y="237"/>
                      <a:pt x="365" y="237"/>
                    </a:cubicBezTo>
                    <a:cubicBezTo>
                      <a:pt x="365" y="237"/>
                      <a:pt x="365" y="236"/>
                      <a:pt x="365" y="236"/>
                    </a:cubicBezTo>
                    <a:close/>
                    <a:moveTo>
                      <a:pt x="347" y="217"/>
                    </a:moveTo>
                    <a:cubicBezTo>
                      <a:pt x="347" y="217"/>
                      <a:pt x="347" y="218"/>
                      <a:pt x="347" y="218"/>
                    </a:cubicBezTo>
                    <a:cubicBezTo>
                      <a:pt x="347" y="218"/>
                      <a:pt x="347" y="218"/>
                      <a:pt x="347" y="218"/>
                    </a:cubicBezTo>
                    <a:cubicBezTo>
                      <a:pt x="348" y="218"/>
                      <a:pt x="347" y="217"/>
                      <a:pt x="347" y="217"/>
                    </a:cubicBezTo>
                    <a:cubicBezTo>
                      <a:pt x="347" y="217"/>
                      <a:pt x="347" y="217"/>
                      <a:pt x="347" y="217"/>
                    </a:cubicBezTo>
                    <a:close/>
                    <a:moveTo>
                      <a:pt x="371" y="252"/>
                    </a:move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1" y="251"/>
                      <a:pt x="371" y="251"/>
                      <a:pt x="372" y="250"/>
                    </a:cubicBezTo>
                    <a:cubicBezTo>
                      <a:pt x="372" y="250"/>
                      <a:pt x="372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2" y="250"/>
                      <a:pt x="371" y="249"/>
                      <a:pt x="371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1" y="250"/>
                      <a:pt x="371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0" y="250"/>
                      <a:pt x="370" y="250"/>
                      <a:pt x="370" y="249"/>
                    </a:cubicBezTo>
                    <a:cubicBezTo>
                      <a:pt x="370" y="249"/>
                      <a:pt x="370" y="249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9"/>
                      <a:pt x="371" y="249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1" y="248"/>
                      <a:pt x="371" y="248"/>
                      <a:pt x="371" y="248"/>
                    </a:cubicBezTo>
                    <a:cubicBezTo>
                      <a:pt x="372" y="247"/>
                      <a:pt x="372" y="247"/>
                      <a:pt x="371" y="247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1" y="246"/>
                      <a:pt x="371" y="246"/>
                      <a:pt x="371" y="247"/>
                    </a:cubicBezTo>
                    <a:cubicBezTo>
                      <a:pt x="371" y="247"/>
                      <a:pt x="371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69" y="247"/>
                    </a:cubicBezTo>
                    <a:cubicBezTo>
                      <a:pt x="369" y="247"/>
                      <a:pt x="369" y="247"/>
                      <a:pt x="369" y="248"/>
                    </a:cubicBezTo>
                    <a:cubicBezTo>
                      <a:pt x="369" y="248"/>
                      <a:pt x="369" y="248"/>
                      <a:pt x="369" y="248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7"/>
                      <a:pt x="369" y="247"/>
                      <a:pt x="369" y="247"/>
                    </a:cubicBezTo>
                    <a:cubicBezTo>
                      <a:pt x="369" y="246"/>
                      <a:pt x="370" y="247"/>
                      <a:pt x="370" y="247"/>
                    </a:cubicBezTo>
                    <a:cubicBezTo>
                      <a:pt x="370" y="247"/>
                      <a:pt x="370" y="247"/>
                      <a:pt x="371" y="246"/>
                    </a:cubicBezTo>
                    <a:cubicBezTo>
                      <a:pt x="371" y="246"/>
                      <a:pt x="371" y="246"/>
                      <a:pt x="371" y="246"/>
                    </a:cubicBezTo>
                    <a:cubicBezTo>
                      <a:pt x="370" y="246"/>
                      <a:pt x="370" y="246"/>
                      <a:pt x="370" y="246"/>
                    </a:cubicBezTo>
                    <a:cubicBezTo>
                      <a:pt x="370" y="246"/>
                      <a:pt x="370" y="245"/>
                      <a:pt x="370" y="245"/>
                    </a:cubicBezTo>
                    <a:cubicBezTo>
                      <a:pt x="370" y="245"/>
                      <a:pt x="370" y="245"/>
                      <a:pt x="370" y="245"/>
                    </a:cubicBezTo>
                    <a:cubicBezTo>
                      <a:pt x="370" y="245"/>
                      <a:pt x="369" y="245"/>
                      <a:pt x="369" y="245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9" y="246"/>
                      <a:pt x="369" y="246"/>
                    </a:cubicBezTo>
                    <a:cubicBezTo>
                      <a:pt x="369" y="245"/>
                      <a:pt x="369" y="245"/>
                      <a:pt x="369" y="245"/>
                    </a:cubicBezTo>
                    <a:cubicBezTo>
                      <a:pt x="369" y="245"/>
                      <a:pt x="368" y="245"/>
                      <a:pt x="368" y="245"/>
                    </a:cubicBezTo>
                    <a:cubicBezTo>
                      <a:pt x="368" y="244"/>
                      <a:pt x="369" y="245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9" y="244"/>
                    </a:cubicBezTo>
                    <a:cubicBezTo>
                      <a:pt x="369" y="244"/>
                      <a:pt x="369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8" y="244"/>
                      <a:pt x="368" y="244"/>
                      <a:pt x="368" y="244"/>
                    </a:cubicBezTo>
                    <a:cubicBezTo>
                      <a:pt x="367" y="244"/>
                      <a:pt x="367" y="244"/>
                      <a:pt x="367" y="245"/>
                    </a:cubicBezTo>
                    <a:cubicBezTo>
                      <a:pt x="367" y="244"/>
                      <a:pt x="367" y="244"/>
                      <a:pt x="367" y="244"/>
                    </a:cubicBezTo>
                    <a:cubicBezTo>
                      <a:pt x="367" y="244"/>
                      <a:pt x="367" y="244"/>
                      <a:pt x="368" y="244"/>
                    </a:cubicBezTo>
                    <a:cubicBezTo>
                      <a:pt x="368" y="244"/>
                      <a:pt x="368" y="244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2"/>
                      <a:pt x="368" y="242"/>
                      <a:pt x="368" y="243"/>
                    </a:cubicBezTo>
                    <a:cubicBezTo>
                      <a:pt x="368" y="243"/>
                      <a:pt x="368" y="243"/>
                      <a:pt x="368" y="243"/>
                    </a:cubicBezTo>
                    <a:cubicBezTo>
                      <a:pt x="368" y="243"/>
                      <a:pt x="368" y="243"/>
                      <a:pt x="369" y="243"/>
                    </a:cubicBezTo>
                    <a:cubicBezTo>
                      <a:pt x="369" y="243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4"/>
                    </a:cubicBezTo>
                    <a:cubicBezTo>
                      <a:pt x="370" y="244"/>
                      <a:pt x="370" y="244"/>
                      <a:pt x="370" y="243"/>
                    </a:cubicBezTo>
                    <a:cubicBezTo>
                      <a:pt x="370" y="243"/>
                      <a:pt x="369" y="243"/>
                      <a:pt x="369" y="243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9" y="242"/>
                    </a:cubicBezTo>
                    <a:cubicBezTo>
                      <a:pt x="369" y="242"/>
                      <a:pt x="369" y="242"/>
                      <a:pt x="368" y="242"/>
                    </a:cubicBezTo>
                    <a:cubicBezTo>
                      <a:pt x="369" y="242"/>
                      <a:pt x="368" y="242"/>
                      <a:pt x="368" y="242"/>
                    </a:cubicBezTo>
                    <a:cubicBezTo>
                      <a:pt x="368" y="242"/>
                      <a:pt x="368" y="242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1"/>
                      <a:pt x="368" y="241"/>
                      <a:pt x="368" y="241"/>
                    </a:cubicBezTo>
                    <a:cubicBezTo>
                      <a:pt x="368" y="240"/>
                      <a:pt x="368" y="240"/>
                      <a:pt x="368" y="240"/>
                    </a:cubicBezTo>
                    <a:cubicBezTo>
                      <a:pt x="368" y="240"/>
                      <a:pt x="368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9"/>
                      <a:pt x="367" y="239"/>
                      <a:pt x="367" y="239"/>
                    </a:cubicBezTo>
                    <a:cubicBezTo>
                      <a:pt x="367" y="238"/>
                      <a:pt x="367" y="238"/>
                      <a:pt x="367" y="238"/>
                    </a:cubicBezTo>
                    <a:cubicBezTo>
                      <a:pt x="366" y="238"/>
                      <a:pt x="366" y="238"/>
                      <a:pt x="366" y="238"/>
                    </a:cubicBezTo>
                    <a:cubicBezTo>
                      <a:pt x="366" y="238"/>
                      <a:pt x="365" y="237"/>
                      <a:pt x="365" y="237"/>
                    </a:cubicBezTo>
                    <a:cubicBezTo>
                      <a:pt x="365" y="237"/>
                      <a:pt x="365" y="237"/>
                      <a:pt x="364" y="237"/>
                    </a:cubicBezTo>
                    <a:cubicBezTo>
                      <a:pt x="364" y="237"/>
                      <a:pt x="364" y="237"/>
                      <a:pt x="364" y="237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7"/>
                      <a:pt x="364" y="237"/>
                      <a:pt x="364" y="236"/>
                    </a:cubicBezTo>
                    <a:cubicBezTo>
                      <a:pt x="364" y="236"/>
                      <a:pt x="365" y="236"/>
                      <a:pt x="364" y="236"/>
                    </a:cubicBezTo>
                    <a:cubicBezTo>
                      <a:pt x="364" y="236"/>
                      <a:pt x="364" y="235"/>
                      <a:pt x="364" y="235"/>
                    </a:cubicBezTo>
                    <a:cubicBezTo>
                      <a:pt x="364" y="235"/>
                      <a:pt x="364" y="235"/>
                      <a:pt x="364" y="235"/>
                    </a:cubicBezTo>
                    <a:cubicBezTo>
                      <a:pt x="364" y="235"/>
                      <a:pt x="364" y="234"/>
                      <a:pt x="364" y="234"/>
                    </a:cubicBezTo>
                    <a:cubicBezTo>
                      <a:pt x="364" y="234"/>
                      <a:pt x="364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3" y="234"/>
                    </a:cubicBezTo>
                    <a:cubicBezTo>
                      <a:pt x="363" y="234"/>
                      <a:pt x="363" y="235"/>
                      <a:pt x="363" y="235"/>
                    </a:cubicBezTo>
                    <a:cubicBezTo>
                      <a:pt x="362" y="235"/>
                      <a:pt x="362" y="234"/>
                      <a:pt x="362" y="234"/>
                    </a:cubicBezTo>
                    <a:cubicBezTo>
                      <a:pt x="362" y="234"/>
                      <a:pt x="363" y="234"/>
                      <a:pt x="363" y="234"/>
                    </a:cubicBezTo>
                    <a:cubicBezTo>
                      <a:pt x="363" y="234"/>
                      <a:pt x="363" y="234"/>
                      <a:pt x="362" y="234"/>
                    </a:cubicBezTo>
                    <a:cubicBezTo>
                      <a:pt x="362" y="234"/>
                      <a:pt x="362" y="234"/>
                      <a:pt x="362" y="234"/>
                    </a:cubicBezTo>
                    <a:cubicBezTo>
                      <a:pt x="362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1" y="234"/>
                      <a:pt x="360" y="234"/>
                      <a:pt x="360" y="234"/>
                    </a:cubicBezTo>
                    <a:cubicBezTo>
                      <a:pt x="360" y="234"/>
                      <a:pt x="360" y="234"/>
                      <a:pt x="360" y="234"/>
                    </a:cubicBezTo>
                    <a:cubicBezTo>
                      <a:pt x="361" y="234"/>
                      <a:pt x="361" y="234"/>
                      <a:pt x="361" y="234"/>
                    </a:cubicBezTo>
                    <a:cubicBezTo>
                      <a:pt x="360" y="235"/>
                      <a:pt x="361" y="235"/>
                      <a:pt x="361" y="235"/>
                    </a:cubicBezTo>
                    <a:cubicBezTo>
                      <a:pt x="361" y="235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2" y="236"/>
                      <a:pt x="362" y="236"/>
                      <a:pt x="362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1" y="237"/>
                      <a:pt x="361" y="237"/>
                    </a:cubicBezTo>
                    <a:cubicBezTo>
                      <a:pt x="361" y="237"/>
                      <a:pt x="360" y="237"/>
                      <a:pt x="360" y="237"/>
                    </a:cubicBezTo>
                    <a:cubicBezTo>
                      <a:pt x="360" y="237"/>
                      <a:pt x="360" y="238"/>
                      <a:pt x="360" y="238"/>
                    </a:cubicBezTo>
                    <a:cubicBezTo>
                      <a:pt x="360" y="238"/>
                      <a:pt x="360" y="238"/>
                      <a:pt x="359" y="238"/>
                    </a:cubicBezTo>
                    <a:cubicBezTo>
                      <a:pt x="359" y="239"/>
                      <a:pt x="360" y="239"/>
                      <a:pt x="360" y="239"/>
                    </a:cubicBezTo>
                    <a:cubicBezTo>
                      <a:pt x="360" y="239"/>
                      <a:pt x="360" y="239"/>
                      <a:pt x="360" y="239"/>
                    </a:cubicBezTo>
                    <a:cubicBezTo>
                      <a:pt x="360" y="238"/>
                      <a:pt x="361" y="238"/>
                      <a:pt x="361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1" y="238"/>
                      <a:pt x="361" y="237"/>
                      <a:pt x="362" y="238"/>
                    </a:cubicBezTo>
                    <a:cubicBezTo>
                      <a:pt x="362" y="238"/>
                      <a:pt x="362" y="238"/>
                      <a:pt x="362" y="237"/>
                    </a:cubicBezTo>
                    <a:cubicBezTo>
                      <a:pt x="362" y="237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2" y="238"/>
                      <a:pt x="362" y="238"/>
                    </a:cubicBezTo>
                    <a:cubicBezTo>
                      <a:pt x="362" y="238"/>
                      <a:pt x="361" y="238"/>
                      <a:pt x="362" y="238"/>
                    </a:cubicBezTo>
                    <a:cubicBezTo>
                      <a:pt x="362" y="238"/>
                      <a:pt x="362" y="239"/>
                      <a:pt x="362" y="239"/>
                    </a:cubicBezTo>
                    <a:cubicBezTo>
                      <a:pt x="362" y="239"/>
                      <a:pt x="362" y="239"/>
                      <a:pt x="362" y="239"/>
                    </a:cubicBezTo>
                    <a:cubicBezTo>
                      <a:pt x="362" y="239"/>
                      <a:pt x="362" y="238"/>
                      <a:pt x="362" y="238"/>
                    </a:cubicBezTo>
                    <a:cubicBezTo>
                      <a:pt x="363" y="238"/>
                      <a:pt x="363" y="237"/>
                      <a:pt x="363" y="237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6"/>
                      <a:pt x="363" y="236"/>
                      <a:pt x="362" y="236"/>
                    </a:cubicBezTo>
                    <a:cubicBezTo>
                      <a:pt x="362" y="236"/>
                      <a:pt x="363" y="236"/>
                      <a:pt x="363" y="236"/>
                    </a:cubicBezTo>
                    <a:cubicBezTo>
                      <a:pt x="363" y="236"/>
                      <a:pt x="363" y="236"/>
                      <a:pt x="363" y="236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63" y="237"/>
                      <a:pt x="363" y="238"/>
                      <a:pt x="363" y="238"/>
                    </a:cubicBezTo>
                    <a:cubicBezTo>
                      <a:pt x="363" y="238"/>
                      <a:pt x="363" y="239"/>
                      <a:pt x="363" y="239"/>
                    </a:cubicBezTo>
                    <a:cubicBezTo>
                      <a:pt x="363" y="239"/>
                      <a:pt x="363" y="239"/>
                      <a:pt x="363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39"/>
                    </a:cubicBezTo>
                    <a:cubicBezTo>
                      <a:pt x="364" y="239"/>
                      <a:pt x="364" y="239"/>
                      <a:pt x="364" y="240"/>
                    </a:cubicBezTo>
                    <a:cubicBezTo>
                      <a:pt x="364" y="240"/>
                      <a:pt x="364" y="240"/>
                      <a:pt x="363" y="240"/>
                    </a:cubicBezTo>
                    <a:cubicBezTo>
                      <a:pt x="363" y="240"/>
                      <a:pt x="363" y="240"/>
                      <a:pt x="363" y="240"/>
                    </a:cubicBezTo>
                    <a:cubicBezTo>
                      <a:pt x="363" y="241"/>
                      <a:pt x="363" y="241"/>
                      <a:pt x="363" y="241"/>
                    </a:cubicBezTo>
                    <a:cubicBezTo>
                      <a:pt x="363" y="241"/>
                      <a:pt x="363" y="241"/>
                      <a:pt x="362" y="241"/>
                    </a:cubicBezTo>
                    <a:cubicBezTo>
                      <a:pt x="362" y="241"/>
                      <a:pt x="362" y="241"/>
                      <a:pt x="362" y="241"/>
                    </a:cubicBezTo>
                    <a:cubicBezTo>
                      <a:pt x="362" y="242"/>
                      <a:pt x="362" y="242"/>
                      <a:pt x="363" y="243"/>
                    </a:cubicBezTo>
                    <a:cubicBezTo>
                      <a:pt x="363" y="243"/>
                      <a:pt x="363" y="243"/>
                      <a:pt x="363" y="243"/>
                    </a:cubicBezTo>
                    <a:cubicBezTo>
                      <a:pt x="363" y="243"/>
                      <a:pt x="364" y="243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2"/>
                      <a:pt x="364" y="242"/>
                      <a:pt x="364" y="242"/>
                    </a:cubicBez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4"/>
                      <a:pt x="364" y="244"/>
                    </a:cubicBezTo>
                    <a:cubicBezTo>
                      <a:pt x="364" y="244"/>
                      <a:pt x="364" y="244"/>
                      <a:pt x="364" y="244"/>
                    </a:cubicBezTo>
                    <a:cubicBezTo>
                      <a:pt x="365" y="244"/>
                      <a:pt x="365" y="244"/>
                      <a:pt x="365" y="244"/>
                    </a:cubicBezTo>
                    <a:cubicBezTo>
                      <a:pt x="365" y="244"/>
                      <a:pt x="364" y="244"/>
                      <a:pt x="364" y="245"/>
                    </a:cubicBezTo>
                    <a:cubicBezTo>
                      <a:pt x="364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5"/>
                      <a:pt x="365" y="245"/>
                    </a:cubicBezTo>
                    <a:cubicBezTo>
                      <a:pt x="365" y="245"/>
                      <a:pt x="365" y="246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4" y="245"/>
                      <a:pt x="364" y="245"/>
                      <a:pt x="364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ubicBezTo>
                      <a:pt x="363" y="246"/>
                      <a:pt x="363" y="246"/>
                      <a:pt x="363" y="246"/>
                    </a:cubicBezTo>
                    <a:cubicBezTo>
                      <a:pt x="364" y="246"/>
                      <a:pt x="364" y="246"/>
                      <a:pt x="365" y="246"/>
                    </a:cubicBez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4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6" y="247"/>
                      <a:pt x="366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6" y="247"/>
                      <a:pt x="366" y="247"/>
                      <a:pt x="366" y="246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7"/>
                      <a:pt x="366" y="247"/>
                    </a:cubicBezTo>
                    <a:cubicBezTo>
                      <a:pt x="366" y="247"/>
                      <a:pt x="366" y="248"/>
                      <a:pt x="367" y="248"/>
                    </a:cubicBezTo>
                    <a:cubicBezTo>
                      <a:pt x="367" y="248"/>
                      <a:pt x="367" y="248"/>
                      <a:pt x="367" y="248"/>
                    </a:cubicBezTo>
                    <a:cubicBezTo>
                      <a:pt x="367" y="248"/>
                      <a:pt x="367" y="247"/>
                      <a:pt x="367" y="247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7" y="247"/>
                      <a:pt x="367" y="246"/>
                      <a:pt x="367" y="246"/>
                    </a:cubicBezTo>
                    <a:cubicBezTo>
                      <a:pt x="367" y="247"/>
                      <a:pt x="367" y="247"/>
                      <a:pt x="367" y="247"/>
                    </a:cubicBezTo>
                    <a:cubicBezTo>
                      <a:pt x="368" y="247"/>
                      <a:pt x="368" y="248"/>
                      <a:pt x="367" y="248"/>
                    </a:cubicBezTo>
                    <a:cubicBezTo>
                      <a:pt x="367" y="248"/>
                      <a:pt x="367" y="248"/>
                      <a:pt x="367" y="249"/>
                    </a:cubicBezTo>
                    <a:cubicBezTo>
                      <a:pt x="367" y="248"/>
                      <a:pt x="367" y="248"/>
                      <a:pt x="368" y="248"/>
                    </a:cubicBezTo>
                    <a:cubicBezTo>
                      <a:pt x="368" y="248"/>
                      <a:pt x="368" y="248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8" y="249"/>
                    </a:cubicBezTo>
                    <a:cubicBezTo>
                      <a:pt x="368" y="249"/>
                      <a:pt x="368" y="249"/>
                      <a:pt x="367" y="249"/>
                    </a:cubicBezTo>
                    <a:cubicBezTo>
                      <a:pt x="368" y="249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7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0"/>
                    </a:cubicBezTo>
                    <a:cubicBezTo>
                      <a:pt x="368" y="250"/>
                      <a:pt x="368" y="250"/>
                      <a:pt x="368" y="251"/>
                    </a:cubicBezTo>
                    <a:cubicBezTo>
                      <a:pt x="368" y="251"/>
                      <a:pt x="368" y="251"/>
                      <a:pt x="368" y="251"/>
                    </a:cubicBezTo>
                    <a:cubicBezTo>
                      <a:pt x="368" y="251"/>
                      <a:pt x="369" y="250"/>
                      <a:pt x="369" y="250"/>
                    </a:cubicBezTo>
                    <a:cubicBezTo>
                      <a:pt x="369" y="250"/>
                      <a:pt x="369" y="249"/>
                      <a:pt x="369" y="249"/>
                    </a:cubicBezTo>
                    <a:cubicBezTo>
                      <a:pt x="369" y="249"/>
                      <a:pt x="369" y="249"/>
                      <a:pt x="369" y="249"/>
                    </a:cubicBezTo>
                    <a:cubicBezTo>
                      <a:pt x="369" y="249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0"/>
                      <a:pt x="369" y="250"/>
                      <a:pt x="369" y="250"/>
                    </a:cubicBezTo>
                    <a:cubicBezTo>
                      <a:pt x="369" y="251"/>
                      <a:pt x="369" y="251"/>
                      <a:pt x="369" y="251"/>
                    </a:cubicBezTo>
                    <a:cubicBezTo>
                      <a:pt x="369" y="251"/>
                      <a:pt x="369" y="252"/>
                      <a:pt x="369" y="252"/>
                    </a:cubicBezTo>
                    <a:cubicBezTo>
                      <a:pt x="369" y="252"/>
                      <a:pt x="369" y="252"/>
                      <a:pt x="369" y="252"/>
                    </a:cubicBezTo>
                    <a:cubicBezTo>
                      <a:pt x="369" y="252"/>
                      <a:pt x="369" y="253"/>
                      <a:pt x="369" y="253"/>
                    </a:cubicBezTo>
                    <a:cubicBezTo>
                      <a:pt x="370" y="253"/>
                      <a:pt x="370" y="253"/>
                      <a:pt x="370" y="252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0" y="253"/>
                      <a:pt x="370" y="253"/>
                      <a:pt x="370" y="253"/>
                    </a:cubicBezTo>
                    <a:cubicBezTo>
                      <a:pt x="371" y="253"/>
                      <a:pt x="370" y="253"/>
                      <a:pt x="370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3"/>
                    </a:cubicBezTo>
                    <a:cubicBezTo>
                      <a:pt x="371" y="253"/>
                      <a:pt x="371" y="253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1" y="252"/>
                    </a:cubicBezTo>
                    <a:cubicBezTo>
                      <a:pt x="371" y="252"/>
                      <a:pt x="371" y="252"/>
                      <a:pt x="372" y="252"/>
                    </a:cubicBezTo>
                    <a:cubicBezTo>
                      <a:pt x="372" y="252"/>
                      <a:pt x="372" y="252"/>
                      <a:pt x="371" y="252"/>
                    </a:cubicBezTo>
                    <a:close/>
                    <a:moveTo>
                      <a:pt x="363" y="245"/>
                    </a:moveTo>
                    <a:cubicBezTo>
                      <a:pt x="363" y="245"/>
                      <a:pt x="363" y="245"/>
                      <a:pt x="363" y="244"/>
                    </a:cubicBezTo>
                    <a:cubicBezTo>
                      <a:pt x="363" y="244"/>
                      <a:pt x="363" y="244"/>
                      <a:pt x="363" y="244"/>
                    </a:cubicBezTo>
                    <a:cubicBezTo>
                      <a:pt x="363" y="244"/>
                      <a:pt x="363" y="244"/>
                      <a:pt x="363" y="245"/>
                    </a:cubicBezTo>
                    <a:cubicBezTo>
                      <a:pt x="363" y="245"/>
                      <a:pt x="363" y="245"/>
                      <a:pt x="363" y="245"/>
                    </a:cubicBezTo>
                    <a:close/>
                    <a:moveTo>
                      <a:pt x="343" y="210"/>
                    </a:move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3" y="210"/>
                      <a:pt x="343" y="210"/>
                    </a:cubicBezTo>
                    <a:cubicBezTo>
                      <a:pt x="343" y="210"/>
                      <a:pt x="342" y="210"/>
                      <a:pt x="342" y="210"/>
                    </a:cubicBezTo>
                    <a:cubicBezTo>
                      <a:pt x="342" y="210"/>
                      <a:pt x="343" y="210"/>
                      <a:pt x="343" y="210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5" y="236"/>
                    </a:moveTo>
                    <a:cubicBezTo>
                      <a:pt x="365" y="236"/>
                      <a:pt x="365" y="236"/>
                      <a:pt x="366" y="236"/>
                    </a:cubicBezTo>
                    <a:cubicBezTo>
                      <a:pt x="366" y="236"/>
                      <a:pt x="366" y="236"/>
                      <a:pt x="366" y="236"/>
                    </a:cubicBezTo>
                    <a:cubicBezTo>
                      <a:pt x="366" y="236"/>
                      <a:pt x="366" y="236"/>
                      <a:pt x="365" y="236"/>
                    </a:cubicBezTo>
                    <a:cubicBezTo>
                      <a:pt x="365" y="236"/>
                      <a:pt x="365" y="236"/>
                      <a:pt x="365" y="236"/>
                    </a:cubicBezTo>
                    <a:close/>
                    <a:moveTo>
                      <a:pt x="361" y="242"/>
                    </a:move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242"/>
                      <a:pt x="361" y="242"/>
                      <a:pt x="361" y="242"/>
                    </a:cubicBezTo>
                    <a:close/>
                    <a:moveTo>
                      <a:pt x="360" y="232"/>
                    </a:moveTo>
                    <a:cubicBezTo>
                      <a:pt x="360" y="232"/>
                      <a:pt x="359" y="232"/>
                      <a:pt x="359" y="232"/>
                    </a:cubicBezTo>
                    <a:cubicBezTo>
                      <a:pt x="359" y="232"/>
                      <a:pt x="359" y="232"/>
                      <a:pt x="359" y="232"/>
                    </a:cubicBezTo>
                    <a:cubicBezTo>
                      <a:pt x="360" y="232"/>
                      <a:pt x="360" y="232"/>
                      <a:pt x="360" y="232"/>
                    </a:cubicBezTo>
                    <a:close/>
                    <a:moveTo>
                      <a:pt x="362" y="245"/>
                    </a:move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ubicBezTo>
                      <a:pt x="362" y="245"/>
                      <a:pt x="362" y="245"/>
                      <a:pt x="362" y="245"/>
                    </a:cubicBezTo>
                    <a:close/>
                    <a:moveTo>
                      <a:pt x="367" y="232"/>
                    </a:move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8" y="232"/>
                      <a:pt x="368" y="232"/>
                    </a:cubicBezTo>
                    <a:cubicBezTo>
                      <a:pt x="368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lose/>
                    <a:moveTo>
                      <a:pt x="368" y="231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lose/>
                    <a:moveTo>
                      <a:pt x="361" y="236"/>
                    </a:move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ubicBezTo>
                      <a:pt x="361" y="236"/>
                      <a:pt x="361" y="236"/>
                      <a:pt x="361" y="236"/>
                    </a:cubicBezTo>
                    <a:close/>
                    <a:moveTo>
                      <a:pt x="363" y="239"/>
                    </a:moveTo>
                    <a:cubicBezTo>
                      <a:pt x="363" y="239"/>
                      <a:pt x="363" y="239"/>
                      <a:pt x="363" y="238"/>
                    </a:cubicBezTo>
                    <a:cubicBezTo>
                      <a:pt x="363" y="239"/>
                      <a:pt x="362" y="239"/>
                      <a:pt x="363" y="239"/>
                    </a:cubicBezTo>
                    <a:close/>
                    <a:moveTo>
                      <a:pt x="368" y="232"/>
                    </a:moveTo>
                    <a:cubicBezTo>
                      <a:pt x="368" y="232"/>
                      <a:pt x="368" y="232"/>
                      <a:pt x="367" y="232"/>
                    </a:cubicBezTo>
                    <a:cubicBezTo>
                      <a:pt x="367" y="232"/>
                      <a:pt x="367" y="232"/>
                      <a:pt x="367" y="232"/>
                    </a:cubicBezTo>
                    <a:cubicBezTo>
                      <a:pt x="367" y="232"/>
                      <a:pt x="367" y="232"/>
                      <a:pt x="368" y="232"/>
                    </a:cubicBezTo>
                    <a:cubicBezTo>
                      <a:pt x="368" y="232"/>
                      <a:pt x="368" y="232"/>
                      <a:pt x="368" y="232"/>
                    </a:cubicBezTo>
                    <a:close/>
                    <a:moveTo>
                      <a:pt x="365" y="235"/>
                    </a:move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ubicBezTo>
                      <a:pt x="365" y="235"/>
                      <a:pt x="365" y="235"/>
                      <a:pt x="365" y="235"/>
                    </a:cubicBezTo>
                    <a:close/>
                    <a:moveTo>
                      <a:pt x="368" y="232"/>
                    </a:move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1"/>
                    </a:cubicBezTo>
                    <a:cubicBezTo>
                      <a:pt x="368" y="231"/>
                      <a:pt x="368" y="231"/>
                      <a:pt x="368" y="232"/>
                    </a:cubicBezTo>
                    <a:close/>
                    <a:moveTo>
                      <a:pt x="365" y="247"/>
                    </a:moveTo>
                    <a:cubicBezTo>
                      <a:pt x="365" y="246"/>
                      <a:pt x="365" y="246"/>
                      <a:pt x="365" y="246"/>
                    </a:cubicBezTo>
                    <a:cubicBezTo>
                      <a:pt x="365" y="246"/>
                      <a:pt x="365" y="246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ubicBezTo>
                      <a:pt x="365" y="247"/>
                      <a:pt x="365" y="247"/>
                      <a:pt x="365" y="247"/>
                    </a:cubicBezTo>
                    <a:close/>
                    <a:moveTo>
                      <a:pt x="343" y="217"/>
                    </a:move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lose/>
                    <a:moveTo>
                      <a:pt x="364" y="243"/>
                    </a:moveTo>
                    <a:cubicBezTo>
                      <a:pt x="364" y="243"/>
                      <a:pt x="364" y="243"/>
                      <a:pt x="364" y="243"/>
                    </a:cubicBezTo>
                    <a:cubicBezTo>
                      <a:pt x="364" y="243"/>
                      <a:pt x="364" y="243"/>
                      <a:pt x="364" y="243"/>
                    </a:cubicBezTo>
                    <a:close/>
                    <a:moveTo>
                      <a:pt x="359" y="218"/>
                    </a:move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9" y="218"/>
                      <a:pt x="359" y="218"/>
                      <a:pt x="358" y="217"/>
                    </a:cubicBezTo>
                    <a:cubicBezTo>
                      <a:pt x="358" y="217"/>
                      <a:pt x="358" y="216"/>
                      <a:pt x="358" y="216"/>
                    </a:cubicBezTo>
                    <a:cubicBezTo>
                      <a:pt x="358" y="216"/>
                      <a:pt x="358" y="216"/>
                      <a:pt x="358" y="215"/>
                    </a:cubicBezTo>
                    <a:cubicBezTo>
                      <a:pt x="357" y="215"/>
                      <a:pt x="357" y="215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3"/>
                      <a:pt x="357" y="213"/>
                      <a:pt x="357" y="213"/>
                    </a:cubicBezTo>
                    <a:cubicBezTo>
                      <a:pt x="357" y="213"/>
                      <a:pt x="357" y="213"/>
                      <a:pt x="356" y="212"/>
                    </a:cubicBezTo>
                    <a:cubicBezTo>
                      <a:pt x="356" y="213"/>
                      <a:pt x="357" y="213"/>
                      <a:pt x="356" y="213"/>
                    </a:cubicBezTo>
                    <a:cubicBezTo>
                      <a:pt x="356" y="213"/>
                      <a:pt x="356" y="213"/>
                      <a:pt x="356" y="213"/>
                    </a:cubicBezTo>
                    <a:cubicBezTo>
                      <a:pt x="357" y="213"/>
                      <a:pt x="357" y="214"/>
                      <a:pt x="357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4"/>
                      <a:pt x="356" y="214"/>
                    </a:cubicBezTo>
                    <a:cubicBezTo>
                      <a:pt x="356" y="214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6" y="215"/>
                      <a:pt x="356" y="215"/>
                      <a:pt x="356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8" y="217"/>
                    </a:cubicBezTo>
                    <a:cubicBezTo>
                      <a:pt x="358" y="217"/>
                      <a:pt x="358" y="217"/>
                      <a:pt x="358" y="218"/>
                    </a:cubicBezTo>
                    <a:cubicBezTo>
                      <a:pt x="358" y="218"/>
                      <a:pt x="358" y="218"/>
                      <a:pt x="358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ubicBezTo>
                      <a:pt x="358" y="219"/>
                      <a:pt x="359" y="219"/>
                      <a:pt x="359" y="219"/>
                    </a:cubicBezTo>
                    <a:cubicBezTo>
                      <a:pt x="359" y="219"/>
                      <a:pt x="359" y="220"/>
                      <a:pt x="359" y="220"/>
                    </a:cubicBezTo>
                    <a:cubicBezTo>
                      <a:pt x="359" y="220"/>
                      <a:pt x="359" y="219"/>
                      <a:pt x="359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19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8" y="220"/>
                    </a:cubicBezTo>
                    <a:cubicBezTo>
                      <a:pt x="358" y="220"/>
                      <a:pt x="358" y="220"/>
                      <a:pt x="359" y="220"/>
                    </a:cubicBezTo>
                    <a:cubicBezTo>
                      <a:pt x="359" y="220"/>
                      <a:pt x="359" y="220"/>
                      <a:pt x="359" y="221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9" y="221"/>
                      <a:pt x="359" y="221"/>
                      <a:pt x="358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8" y="221"/>
                      <a:pt x="358" y="221"/>
                    </a:cubicBezTo>
                    <a:cubicBezTo>
                      <a:pt x="358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2"/>
                      <a:pt x="357" y="222"/>
                    </a:cubicBezTo>
                    <a:cubicBezTo>
                      <a:pt x="358" y="222"/>
                      <a:pt x="358" y="222"/>
                      <a:pt x="358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7" y="223"/>
                      <a:pt x="357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3"/>
                    </a:cubicBezTo>
                    <a:cubicBezTo>
                      <a:pt x="356" y="223"/>
                      <a:pt x="356" y="223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6" y="224"/>
                      <a:pt x="356" y="224"/>
                      <a:pt x="356" y="224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5" y="225"/>
                      <a:pt x="354" y="225"/>
                      <a:pt x="354" y="225"/>
                    </a:cubicBezTo>
                    <a:cubicBezTo>
                      <a:pt x="354" y="225"/>
                      <a:pt x="354" y="224"/>
                      <a:pt x="354" y="224"/>
                    </a:cubicBezTo>
                    <a:cubicBezTo>
                      <a:pt x="354" y="224"/>
                      <a:pt x="354" y="224"/>
                      <a:pt x="354" y="224"/>
                    </a:cubicBezTo>
                    <a:cubicBezTo>
                      <a:pt x="354" y="224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4" y="222"/>
                      <a:pt x="354" y="223"/>
                      <a:pt x="354" y="223"/>
                    </a:cubicBezTo>
                    <a:cubicBezTo>
                      <a:pt x="354" y="223"/>
                      <a:pt x="354" y="223"/>
                      <a:pt x="354" y="223"/>
                    </a:cubicBezTo>
                    <a:cubicBezTo>
                      <a:pt x="355" y="223"/>
                      <a:pt x="354" y="223"/>
                      <a:pt x="354" y="222"/>
                    </a:cubicBezTo>
                    <a:cubicBezTo>
                      <a:pt x="354" y="222"/>
                      <a:pt x="354" y="222"/>
                      <a:pt x="355" y="222"/>
                    </a:cubicBezTo>
                    <a:cubicBezTo>
                      <a:pt x="355" y="222"/>
                      <a:pt x="355" y="222"/>
                      <a:pt x="355" y="222"/>
                    </a:cubicBezTo>
                    <a:cubicBezTo>
                      <a:pt x="355" y="222"/>
                      <a:pt x="355" y="222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4" y="221"/>
                      <a:pt x="354" y="221"/>
                      <a:pt x="354" y="221"/>
                    </a:cubicBezTo>
                    <a:cubicBezTo>
                      <a:pt x="354" y="221"/>
                      <a:pt x="355" y="221"/>
                      <a:pt x="355" y="221"/>
                    </a:cubicBezTo>
                    <a:cubicBezTo>
                      <a:pt x="355" y="221"/>
                      <a:pt x="355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6" y="221"/>
                    </a:cubicBezTo>
                    <a:cubicBezTo>
                      <a:pt x="356" y="221"/>
                      <a:pt x="356" y="221"/>
                      <a:pt x="355" y="221"/>
                    </a:cubicBezTo>
                    <a:cubicBezTo>
                      <a:pt x="355" y="221"/>
                      <a:pt x="355" y="221"/>
                      <a:pt x="355" y="221"/>
                    </a:cubicBezTo>
                    <a:cubicBezTo>
                      <a:pt x="355" y="221"/>
                      <a:pt x="355" y="220"/>
                      <a:pt x="355" y="220"/>
                    </a:cubicBezTo>
                    <a:cubicBezTo>
                      <a:pt x="355" y="220"/>
                      <a:pt x="355" y="220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9"/>
                      <a:pt x="354" y="219"/>
                      <a:pt x="354" y="218"/>
                    </a:cubicBezTo>
                    <a:cubicBezTo>
                      <a:pt x="354" y="218"/>
                      <a:pt x="354" y="218"/>
                      <a:pt x="354" y="217"/>
                    </a:cubicBezTo>
                    <a:cubicBezTo>
                      <a:pt x="354" y="217"/>
                      <a:pt x="354" y="217"/>
                      <a:pt x="354" y="217"/>
                    </a:cubicBezTo>
                    <a:cubicBezTo>
                      <a:pt x="353" y="217"/>
                      <a:pt x="354" y="216"/>
                      <a:pt x="354" y="215"/>
                    </a:cubicBezTo>
                    <a:cubicBezTo>
                      <a:pt x="353" y="214"/>
                      <a:pt x="353" y="214"/>
                      <a:pt x="353" y="213"/>
                    </a:cubicBezTo>
                    <a:cubicBezTo>
                      <a:pt x="353" y="213"/>
                      <a:pt x="353" y="213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2"/>
                      <a:pt x="353" y="212"/>
                      <a:pt x="353" y="212"/>
                    </a:cubicBezTo>
                    <a:cubicBezTo>
                      <a:pt x="353" y="211"/>
                      <a:pt x="353" y="211"/>
                      <a:pt x="352" y="211"/>
                    </a:cubicBezTo>
                    <a:cubicBezTo>
                      <a:pt x="352" y="211"/>
                      <a:pt x="352" y="211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10"/>
                      <a:pt x="352" y="210"/>
                    </a:cubicBezTo>
                    <a:cubicBezTo>
                      <a:pt x="352" y="210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2" y="209"/>
                      <a:pt x="352" y="209"/>
                    </a:cubicBezTo>
                    <a:cubicBezTo>
                      <a:pt x="352" y="209"/>
                      <a:pt x="353" y="209"/>
                      <a:pt x="353" y="209"/>
                    </a:cubicBezTo>
                    <a:cubicBezTo>
                      <a:pt x="353" y="209"/>
                      <a:pt x="353" y="210"/>
                      <a:pt x="353" y="210"/>
                    </a:cubicBezTo>
                    <a:cubicBezTo>
                      <a:pt x="353" y="210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1"/>
                      <a:pt x="355" y="211"/>
                      <a:pt x="355" y="211"/>
                    </a:cubicBezTo>
                    <a:cubicBezTo>
                      <a:pt x="355" y="211"/>
                      <a:pt x="355" y="211"/>
                      <a:pt x="356" y="211"/>
                    </a:cubicBezTo>
                    <a:cubicBezTo>
                      <a:pt x="356" y="212"/>
                      <a:pt x="356" y="212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2"/>
                      <a:pt x="357" y="212"/>
                      <a:pt x="357" y="212"/>
                    </a:cubicBezTo>
                    <a:cubicBezTo>
                      <a:pt x="357" y="213"/>
                      <a:pt x="358" y="213"/>
                      <a:pt x="358" y="214"/>
                    </a:cubicBezTo>
                    <a:cubicBezTo>
                      <a:pt x="358" y="214"/>
                      <a:pt x="358" y="214"/>
                      <a:pt x="358" y="214"/>
                    </a:cubicBezTo>
                    <a:cubicBezTo>
                      <a:pt x="358" y="214"/>
                      <a:pt x="358" y="214"/>
                      <a:pt x="358" y="215"/>
                    </a:cubicBezTo>
                    <a:cubicBezTo>
                      <a:pt x="358" y="215"/>
                      <a:pt x="358" y="215"/>
                      <a:pt x="359" y="215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9" y="217"/>
                      <a:pt x="359" y="217"/>
                      <a:pt x="359" y="217"/>
                    </a:cubicBezTo>
                    <a:cubicBezTo>
                      <a:pt x="359" y="217"/>
                      <a:pt x="359" y="217"/>
                      <a:pt x="359" y="218"/>
                    </a:cubicBezTo>
                    <a:cubicBezTo>
                      <a:pt x="359" y="218"/>
                      <a:pt x="359" y="218"/>
                      <a:pt x="359" y="218"/>
                    </a:cubicBezTo>
                    <a:close/>
                    <a:moveTo>
                      <a:pt x="357" y="216"/>
                    </a:moveTo>
                    <a:cubicBezTo>
                      <a:pt x="357" y="216"/>
                      <a:pt x="357" y="216"/>
                      <a:pt x="357" y="216"/>
                    </a:cubicBezTo>
                    <a:cubicBezTo>
                      <a:pt x="358" y="216"/>
                      <a:pt x="358" y="216"/>
                      <a:pt x="357" y="216"/>
                    </a:cubicBezTo>
                    <a:cubicBezTo>
                      <a:pt x="357" y="216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6"/>
                      <a:pt x="357" y="216"/>
                      <a:pt x="357" y="216"/>
                    </a:cubicBezTo>
                    <a:close/>
                    <a:moveTo>
                      <a:pt x="357" y="214"/>
                    </a:move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6" y="214"/>
                    </a:cubicBezTo>
                    <a:cubicBezTo>
                      <a:pt x="356" y="214"/>
                      <a:pt x="356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ubicBezTo>
                      <a:pt x="357" y="214"/>
                      <a:pt x="357" y="214"/>
                      <a:pt x="357" y="214"/>
                    </a:cubicBezTo>
                    <a:close/>
                    <a:moveTo>
                      <a:pt x="357" y="215"/>
                    </a:move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lose/>
                    <a:moveTo>
                      <a:pt x="375" y="247"/>
                    </a:move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4" y="247"/>
                      <a:pt x="374" y="247"/>
                    </a:cubicBezTo>
                    <a:cubicBezTo>
                      <a:pt x="374" y="247"/>
                      <a:pt x="374" y="248"/>
                      <a:pt x="374" y="248"/>
                    </a:cubicBezTo>
                    <a:cubicBezTo>
                      <a:pt x="374" y="248"/>
                      <a:pt x="374" y="248"/>
                      <a:pt x="374" y="248"/>
                    </a:cubicBezTo>
                    <a:cubicBezTo>
                      <a:pt x="374" y="249"/>
                      <a:pt x="374" y="249"/>
                      <a:pt x="374" y="249"/>
                    </a:cubicBezTo>
                    <a:cubicBezTo>
                      <a:pt x="374" y="249"/>
                      <a:pt x="374" y="249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4" y="250"/>
                      <a:pt x="374" y="250"/>
                      <a:pt x="374" y="250"/>
                    </a:cubicBezTo>
                    <a:cubicBezTo>
                      <a:pt x="375" y="249"/>
                      <a:pt x="374" y="249"/>
                      <a:pt x="375" y="249"/>
                    </a:cubicBezTo>
                    <a:cubicBezTo>
                      <a:pt x="375" y="249"/>
                      <a:pt x="375" y="249"/>
                      <a:pt x="375" y="249"/>
                    </a:cubicBezTo>
                    <a:cubicBezTo>
                      <a:pt x="375" y="249"/>
                      <a:pt x="375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9"/>
                      <a:pt x="376" y="249"/>
                      <a:pt x="376" y="249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6" y="248"/>
                      <a:pt x="376" y="248"/>
                    </a:cubicBezTo>
                    <a:cubicBezTo>
                      <a:pt x="376" y="248"/>
                      <a:pt x="375" y="248"/>
                      <a:pt x="375" y="248"/>
                    </a:cubicBezTo>
                    <a:cubicBezTo>
                      <a:pt x="375" y="247"/>
                      <a:pt x="376" y="247"/>
                      <a:pt x="376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ubicBezTo>
                      <a:pt x="375" y="247"/>
                      <a:pt x="375" y="247"/>
                      <a:pt x="375" y="247"/>
                    </a:cubicBezTo>
                    <a:close/>
                    <a:moveTo>
                      <a:pt x="376" y="251"/>
                    </a:move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6" y="251"/>
                      <a:pt x="376" y="251"/>
                    </a:cubicBezTo>
                    <a:cubicBezTo>
                      <a:pt x="376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7" y="251"/>
                      <a:pt x="377" y="251"/>
                      <a:pt x="377" y="251"/>
                    </a:cubicBezTo>
                    <a:cubicBezTo>
                      <a:pt x="376" y="251"/>
                      <a:pt x="376" y="251"/>
                      <a:pt x="376" y="250"/>
                    </a:cubicBezTo>
                    <a:cubicBezTo>
                      <a:pt x="376" y="250"/>
                      <a:pt x="377" y="250"/>
                      <a:pt x="377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6" y="250"/>
                    </a:cubicBezTo>
                    <a:cubicBezTo>
                      <a:pt x="376" y="250"/>
                      <a:pt x="376" y="250"/>
                      <a:pt x="375" y="250"/>
                    </a:cubicBezTo>
                    <a:cubicBezTo>
                      <a:pt x="375" y="250"/>
                      <a:pt x="375" y="250"/>
                      <a:pt x="375" y="250"/>
                    </a:cubicBezTo>
                    <a:cubicBezTo>
                      <a:pt x="375" y="250"/>
                      <a:pt x="375" y="250"/>
                      <a:pt x="375" y="251"/>
                    </a:cubicBezTo>
                    <a:cubicBezTo>
                      <a:pt x="375" y="251"/>
                      <a:pt x="375" y="251"/>
                      <a:pt x="376" y="251"/>
                    </a:cubicBezTo>
                    <a:close/>
                    <a:moveTo>
                      <a:pt x="805" y="352"/>
                    </a:moveTo>
                    <a:cubicBezTo>
                      <a:pt x="805" y="352"/>
                      <a:pt x="805" y="353"/>
                      <a:pt x="804" y="353"/>
                    </a:cubicBezTo>
                    <a:cubicBezTo>
                      <a:pt x="804" y="353"/>
                      <a:pt x="804" y="353"/>
                      <a:pt x="804" y="353"/>
                    </a:cubicBezTo>
                    <a:cubicBezTo>
                      <a:pt x="804" y="353"/>
                      <a:pt x="804" y="352"/>
                      <a:pt x="804" y="352"/>
                    </a:cubicBezTo>
                    <a:cubicBezTo>
                      <a:pt x="804" y="352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1"/>
                      <a:pt x="804" y="351"/>
                      <a:pt x="804" y="351"/>
                    </a:cubicBezTo>
                    <a:cubicBezTo>
                      <a:pt x="804" y="350"/>
                      <a:pt x="804" y="350"/>
                      <a:pt x="804" y="350"/>
                    </a:cubicBezTo>
                    <a:cubicBezTo>
                      <a:pt x="804" y="350"/>
                      <a:pt x="803" y="350"/>
                      <a:pt x="803" y="350"/>
                    </a:cubicBezTo>
                    <a:cubicBezTo>
                      <a:pt x="803" y="350"/>
                      <a:pt x="804" y="349"/>
                      <a:pt x="804" y="349"/>
                    </a:cubicBezTo>
                    <a:cubicBezTo>
                      <a:pt x="804" y="349"/>
                      <a:pt x="804" y="349"/>
                      <a:pt x="804" y="349"/>
                    </a:cubicBezTo>
                    <a:cubicBezTo>
                      <a:pt x="804" y="349"/>
                      <a:pt x="801" y="348"/>
                      <a:pt x="801" y="348"/>
                    </a:cubicBezTo>
                    <a:cubicBezTo>
                      <a:pt x="801" y="348"/>
                      <a:pt x="801" y="347"/>
                      <a:pt x="801" y="347"/>
                    </a:cubicBezTo>
                    <a:cubicBezTo>
                      <a:pt x="801" y="347"/>
                      <a:pt x="802" y="347"/>
                      <a:pt x="802" y="347"/>
                    </a:cubicBezTo>
                    <a:cubicBezTo>
                      <a:pt x="802" y="347"/>
                      <a:pt x="802" y="346"/>
                      <a:pt x="802" y="346"/>
                    </a:cubicBezTo>
                    <a:cubicBezTo>
                      <a:pt x="802" y="346"/>
                      <a:pt x="801" y="346"/>
                      <a:pt x="801" y="346"/>
                    </a:cubicBezTo>
                    <a:cubicBezTo>
                      <a:pt x="801" y="346"/>
                      <a:pt x="802" y="345"/>
                      <a:pt x="802" y="345"/>
                    </a:cubicBezTo>
                    <a:cubicBezTo>
                      <a:pt x="802" y="334"/>
                      <a:pt x="802" y="334"/>
                      <a:pt x="802" y="334"/>
                    </a:cubicBezTo>
                    <a:cubicBezTo>
                      <a:pt x="799" y="332"/>
                      <a:pt x="799" y="332"/>
                      <a:pt x="799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7" y="332"/>
                      <a:pt x="797" y="332"/>
                      <a:pt x="797" y="332"/>
                    </a:cubicBezTo>
                    <a:cubicBezTo>
                      <a:pt x="796" y="332"/>
                      <a:pt x="796" y="332"/>
                      <a:pt x="796" y="332"/>
                    </a:cubicBezTo>
                    <a:cubicBezTo>
                      <a:pt x="794" y="333"/>
                      <a:pt x="794" y="333"/>
                      <a:pt x="794" y="333"/>
                    </a:cubicBezTo>
                    <a:cubicBezTo>
                      <a:pt x="793" y="332"/>
                      <a:pt x="793" y="332"/>
                      <a:pt x="793" y="332"/>
                    </a:cubicBezTo>
                    <a:cubicBezTo>
                      <a:pt x="793" y="331"/>
                      <a:pt x="793" y="331"/>
                      <a:pt x="793" y="331"/>
                    </a:cubicBezTo>
                    <a:cubicBezTo>
                      <a:pt x="792" y="331"/>
                      <a:pt x="792" y="331"/>
                      <a:pt x="792" y="331"/>
                    </a:cubicBezTo>
                    <a:cubicBezTo>
                      <a:pt x="787" y="338"/>
                      <a:pt x="787" y="338"/>
                      <a:pt x="787" y="338"/>
                    </a:cubicBezTo>
                    <a:cubicBezTo>
                      <a:pt x="787" y="338"/>
                      <a:pt x="786" y="339"/>
                      <a:pt x="786" y="340"/>
                    </a:cubicBezTo>
                    <a:cubicBezTo>
                      <a:pt x="786" y="340"/>
                      <a:pt x="786" y="340"/>
                      <a:pt x="786" y="340"/>
                    </a:cubicBezTo>
                    <a:cubicBezTo>
                      <a:pt x="786" y="341"/>
                      <a:pt x="786" y="341"/>
                      <a:pt x="786" y="341"/>
                    </a:cubicBezTo>
                    <a:cubicBezTo>
                      <a:pt x="785" y="341"/>
                      <a:pt x="785" y="341"/>
                      <a:pt x="785" y="341"/>
                    </a:cubicBezTo>
                    <a:cubicBezTo>
                      <a:pt x="785" y="342"/>
                      <a:pt x="785" y="342"/>
                      <a:pt x="785" y="342"/>
                    </a:cubicBezTo>
                    <a:cubicBezTo>
                      <a:pt x="785" y="342"/>
                      <a:pt x="785" y="343"/>
                      <a:pt x="785" y="343"/>
                    </a:cubicBezTo>
                    <a:cubicBezTo>
                      <a:pt x="785" y="343"/>
                      <a:pt x="785" y="343"/>
                      <a:pt x="785" y="343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4"/>
                      <a:pt x="785" y="344"/>
                    </a:cubicBezTo>
                    <a:cubicBezTo>
                      <a:pt x="785" y="344"/>
                      <a:pt x="785" y="345"/>
                      <a:pt x="785" y="345"/>
                    </a:cubicBezTo>
                    <a:cubicBezTo>
                      <a:pt x="785" y="346"/>
                      <a:pt x="785" y="346"/>
                      <a:pt x="785" y="346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4" y="347"/>
                      <a:pt x="784" y="347"/>
                    </a:cubicBezTo>
                    <a:cubicBezTo>
                      <a:pt x="784" y="347"/>
                      <a:pt x="783" y="348"/>
                      <a:pt x="783" y="348"/>
                    </a:cubicBezTo>
                    <a:cubicBezTo>
                      <a:pt x="783" y="348"/>
                      <a:pt x="782" y="348"/>
                      <a:pt x="782" y="348"/>
                    </a:cubicBezTo>
                    <a:cubicBezTo>
                      <a:pt x="782" y="348"/>
                      <a:pt x="782" y="349"/>
                      <a:pt x="782" y="349"/>
                    </a:cubicBezTo>
                    <a:cubicBezTo>
                      <a:pt x="782" y="349"/>
                      <a:pt x="782" y="350"/>
                      <a:pt x="782" y="350"/>
                    </a:cubicBezTo>
                    <a:cubicBezTo>
                      <a:pt x="782" y="350"/>
                      <a:pt x="782" y="351"/>
                      <a:pt x="782" y="351"/>
                    </a:cubicBezTo>
                    <a:cubicBezTo>
                      <a:pt x="782" y="351"/>
                      <a:pt x="782" y="351"/>
                      <a:pt x="782" y="350"/>
                    </a:cubicBezTo>
                    <a:cubicBezTo>
                      <a:pt x="782" y="350"/>
                      <a:pt x="782" y="350"/>
                      <a:pt x="782" y="350"/>
                    </a:cubicBezTo>
                    <a:cubicBezTo>
                      <a:pt x="782" y="350"/>
                      <a:pt x="781" y="351"/>
                      <a:pt x="781" y="351"/>
                    </a:cubicBezTo>
                    <a:cubicBezTo>
                      <a:pt x="781" y="351"/>
                      <a:pt x="781" y="351"/>
                      <a:pt x="781" y="351"/>
                    </a:cubicBezTo>
                    <a:cubicBezTo>
                      <a:pt x="781" y="351"/>
                      <a:pt x="781" y="352"/>
                      <a:pt x="781" y="352"/>
                    </a:cubicBezTo>
                    <a:cubicBezTo>
                      <a:pt x="780" y="351"/>
                      <a:pt x="780" y="351"/>
                      <a:pt x="780" y="351"/>
                    </a:cubicBezTo>
                    <a:cubicBezTo>
                      <a:pt x="779" y="352"/>
                      <a:pt x="779" y="352"/>
                      <a:pt x="779" y="352"/>
                    </a:cubicBezTo>
                    <a:cubicBezTo>
                      <a:pt x="779" y="352"/>
                      <a:pt x="778" y="351"/>
                      <a:pt x="778" y="351"/>
                    </a:cubicBezTo>
                    <a:cubicBezTo>
                      <a:pt x="778" y="351"/>
                      <a:pt x="777" y="352"/>
                      <a:pt x="777" y="352"/>
                    </a:cubicBezTo>
                    <a:cubicBezTo>
                      <a:pt x="777" y="352"/>
                      <a:pt x="777" y="353"/>
                      <a:pt x="777" y="353"/>
                    </a:cubicBezTo>
                    <a:cubicBezTo>
                      <a:pt x="777" y="353"/>
                      <a:pt x="777" y="353"/>
                      <a:pt x="777" y="353"/>
                    </a:cubicBezTo>
                    <a:cubicBezTo>
                      <a:pt x="777" y="353"/>
                      <a:pt x="777" y="354"/>
                      <a:pt x="777" y="354"/>
                    </a:cubicBezTo>
                    <a:cubicBezTo>
                      <a:pt x="754" y="354"/>
                      <a:pt x="754" y="354"/>
                      <a:pt x="754" y="354"/>
                    </a:cubicBezTo>
                    <a:cubicBezTo>
                      <a:pt x="751" y="356"/>
                      <a:pt x="751" y="356"/>
                      <a:pt x="751" y="356"/>
                    </a:cubicBezTo>
                    <a:cubicBezTo>
                      <a:pt x="747" y="360"/>
                      <a:pt x="747" y="360"/>
                      <a:pt x="747" y="360"/>
                    </a:cubicBezTo>
                    <a:cubicBezTo>
                      <a:pt x="744" y="362"/>
                      <a:pt x="744" y="362"/>
                      <a:pt x="744" y="362"/>
                    </a:cubicBezTo>
                    <a:cubicBezTo>
                      <a:pt x="741" y="367"/>
                      <a:pt x="741" y="367"/>
                      <a:pt x="741" y="367"/>
                    </a:cubicBezTo>
                    <a:cubicBezTo>
                      <a:pt x="728" y="367"/>
                      <a:pt x="728" y="367"/>
                      <a:pt x="728" y="367"/>
                    </a:cubicBezTo>
                    <a:cubicBezTo>
                      <a:pt x="725" y="369"/>
                      <a:pt x="725" y="369"/>
                      <a:pt x="725" y="369"/>
                    </a:cubicBezTo>
                    <a:cubicBezTo>
                      <a:pt x="726" y="370"/>
                      <a:pt x="726" y="370"/>
                      <a:pt x="726" y="370"/>
                    </a:cubicBezTo>
                    <a:cubicBezTo>
                      <a:pt x="726" y="372"/>
                      <a:pt x="726" y="372"/>
                      <a:pt x="726" y="372"/>
                    </a:cubicBezTo>
                    <a:cubicBezTo>
                      <a:pt x="727" y="373"/>
                      <a:pt x="727" y="373"/>
                      <a:pt x="727" y="373"/>
                    </a:cubicBezTo>
                    <a:cubicBezTo>
                      <a:pt x="727" y="374"/>
                      <a:pt x="727" y="374"/>
                      <a:pt x="727" y="374"/>
                    </a:cubicBezTo>
                    <a:cubicBezTo>
                      <a:pt x="719" y="378"/>
                      <a:pt x="719" y="378"/>
                      <a:pt x="719" y="378"/>
                    </a:cubicBezTo>
                    <a:cubicBezTo>
                      <a:pt x="711" y="380"/>
                      <a:pt x="711" y="380"/>
                      <a:pt x="711" y="380"/>
                    </a:cubicBezTo>
                    <a:cubicBezTo>
                      <a:pt x="704" y="385"/>
                      <a:pt x="704" y="385"/>
                      <a:pt x="704" y="385"/>
                    </a:cubicBezTo>
                    <a:cubicBezTo>
                      <a:pt x="701" y="385"/>
                      <a:pt x="701" y="385"/>
                      <a:pt x="701" y="385"/>
                    </a:cubicBezTo>
                    <a:cubicBezTo>
                      <a:pt x="699" y="383"/>
                      <a:pt x="699" y="383"/>
                      <a:pt x="699" y="383"/>
                    </a:cubicBezTo>
                    <a:cubicBezTo>
                      <a:pt x="699" y="383"/>
                      <a:pt x="699" y="382"/>
                      <a:pt x="699" y="382"/>
                    </a:cubicBezTo>
                    <a:cubicBezTo>
                      <a:pt x="699" y="382"/>
                      <a:pt x="699" y="381"/>
                      <a:pt x="699" y="381"/>
                    </a:cubicBezTo>
                    <a:cubicBezTo>
                      <a:pt x="699" y="381"/>
                      <a:pt x="699" y="380"/>
                      <a:pt x="699" y="380"/>
                    </a:cubicBezTo>
                    <a:cubicBezTo>
                      <a:pt x="699" y="380"/>
                      <a:pt x="699" y="379"/>
                      <a:pt x="699" y="379"/>
                    </a:cubicBezTo>
                    <a:cubicBezTo>
                      <a:pt x="699" y="379"/>
                      <a:pt x="701" y="379"/>
                      <a:pt x="701" y="379"/>
                    </a:cubicBezTo>
                    <a:cubicBezTo>
                      <a:pt x="701" y="379"/>
                      <a:pt x="703" y="376"/>
                      <a:pt x="703" y="376"/>
                    </a:cubicBezTo>
                    <a:cubicBezTo>
                      <a:pt x="703" y="375"/>
                      <a:pt x="703" y="375"/>
                      <a:pt x="703" y="375"/>
                    </a:cubicBezTo>
                    <a:cubicBezTo>
                      <a:pt x="703" y="375"/>
                      <a:pt x="703" y="373"/>
                      <a:pt x="703" y="373"/>
                    </a:cubicBezTo>
                    <a:cubicBezTo>
                      <a:pt x="703" y="373"/>
                      <a:pt x="705" y="368"/>
                      <a:pt x="705" y="368"/>
                    </a:cubicBezTo>
                    <a:cubicBezTo>
                      <a:pt x="703" y="351"/>
                      <a:pt x="703" y="351"/>
                      <a:pt x="703" y="351"/>
                    </a:cubicBezTo>
                    <a:cubicBezTo>
                      <a:pt x="696" y="346"/>
                      <a:pt x="696" y="346"/>
                      <a:pt x="696" y="346"/>
                    </a:cubicBezTo>
                    <a:cubicBezTo>
                      <a:pt x="697" y="345"/>
                      <a:pt x="697" y="345"/>
                      <a:pt x="697" y="345"/>
                    </a:cubicBezTo>
                    <a:cubicBezTo>
                      <a:pt x="696" y="344"/>
                      <a:pt x="696" y="344"/>
                      <a:pt x="696" y="344"/>
                    </a:cubicBezTo>
                    <a:cubicBezTo>
                      <a:pt x="694" y="344"/>
                      <a:pt x="694" y="344"/>
                      <a:pt x="694" y="344"/>
                    </a:cubicBezTo>
                    <a:cubicBezTo>
                      <a:pt x="693" y="344"/>
                      <a:pt x="693" y="344"/>
                      <a:pt x="693" y="344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39"/>
                      <a:pt x="692" y="339"/>
                      <a:pt x="692" y="339"/>
                    </a:cubicBezTo>
                    <a:cubicBezTo>
                      <a:pt x="690" y="340"/>
                      <a:pt x="690" y="340"/>
                      <a:pt x="690" y="340"/>
                    </a:cubicBezTo>
                    <a:cubicBezTo>
                      <a:pt x="689" y="340"/>
                      <a:pt x="689" y="340"/>
                      <a:pt x="689" y="340"/>
                    </a:cubicBezTo>
                    <a:cubicBezTo>
                      <a:pt x="688" y="338"/>
                      <a:pt x="688" y="338"/>
                      <a:pt x="688" y="338"/>
                    </a:cubicBezTo>
                    <a:cubicBezTo>
                      <a:pt x="687" y="336"/>
                      <a:pt x="687" y="336"/>
                      <a:pt x="687" y="336"/>
                    </a:cubicBezTo>
                    <a:cubicBezTo>
                      <a:pt x="663" y="322"/>
                      <a:pt x="663" y="322"/>
                      <a:pt x="663" y="322"/>
                    </a:cubicBezTo>
                    <a:cubicBezTo>
                      <a:pt x="662" y="322"/>
                      <a:pt x="662" y="322"/>
                      <a:pt x="662" y="322"/>
                    </a:cubicBezTo>
                    <a:cubicBezTo>
                      <a:pt x="657" y="325"/>
                      <a:pt x="657" y="325"/>
                      <a:pt x="657" y="325"/>
                    </a:cubicBezTo>
                    <a:cubicBezTo>
                      <a:pt x="655" y="325"/>
                      <a:pt x="655" y="325"/>
                      <a:pt x="655" y="325"/>
                    </a:cubicBezTo>
                    <a:cubicBezTo>
                      <a:pt x="655" y="325"/>
                      <a:pt x="654" y="325"/>
                      <a:pt x="654" y="325"/>
                    </a:cubicBezTo>
                    <a:cubicBezTo>
                      <a:pt x="654" y="325"/>
                      <a:pt x="654" y="325"/>
                      <a:pt x="654" y="325"/>
                    </a:cubicBezTo>
                    <a:cubicBezTo>
                      <a:pt x="653" y="325"/>
                      <a:pt x="653" y="325"/>
                      <a:pt x="653" y="325"/>
                    </a:cubicBezTo>
                    <a:cubicBezTo>
                      <a:pt x="652" y="324"/>
                      <a:pt x="652" y="324"/>
                      <a:pt x="652" y="324"/>
                    </a:cubicBezTo>
                    <a:cubicBezTo>
                      <a:pt x="648" y="324"/>
                      <a:pt x="648" y="324"/>
                      <a:pt x="648" y="324"/>
                    </a:cubicBezTo>
                    <a:cubicBezTo>
                      <a:pt x="647" y="323"/>
                      <a:pt x="647" y="323"/>
                      <a:pt x="647" y="323"/>
                    </a:cubicBezTo>
                    <a:cubicBezTo>
                      <a:pt x="644" y="324"/>
                      <a:pt x="644" y="324"/>
                      <a:pt x="644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2" y="324"/>
                      <a:pt x="642" y="324"/>
                      <a:pt x="642" y="324"/>
                    </a:cubicBezTo>
                    <a:cubicBezTo>
                      <a:pt x="641" y="324"/>
                      <a:pt x="641" y="324"/>
                      <a:pt x="641" y="324"/>
                    </a:cubicBezTo>
                    <a:cubicBezTo>
                      <a:pt x="641" y="323"/>
                      <a:pt x="641" y="323"/>
                      <a:pt x="641" y="323"/>
                    </a:cubicBezTo>
                    <a:cubicBezTo>
                      <a:pt x="640" y="323"/>
                      <a:pt x="640" y="323"/>
                      <a:pt x="640" y="323"/>
                    </a:cubicBezTo>
                    <a:cubicBezTo>
                      <a:pt x="639" y="322"/>
                      <a:pt x="639" y="322"/>
                      <a:pt x="639" y="322"/>
                    </a:cubicBezTo>
                    <a:cubicBezTo>
                      <a:pt x="638" y="322"/>
                      <a:pt x="638" y="322"/>
                      <a:pt x="638" y="322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3"/>
                      <a:pt x="637" y="323"/>
                      <a:pt x="637" y="323"/>
                    </a:cubicBezTo>
                    <a:cubicBezTo>
                      <a:pt x="637" y="321"/>
                      <a:pt x="637" y="321"/>
                      <a:pt x="637" y="321"/>
                    </a:cubicBezTo>
                    <a:cubicBezTo>
                      <a:pt x="636" y="321"/>
                      <a:pt x="636" y="321"/>
                      <a:pt x="636" y="321"/>
                    </a:cubicBezTo>
                    <a:cubicBezTo>
                      <a:pt x="635" y="320"/>
                      <a:pt x="635" y="320"/>
                      <a:pt x="635" y="320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4" y="319"/>
                      <a:pt x="634" y="319"/>
                      <a:pt x="634" y="319"/>
                    </a:cubicBezTo>
                    <a:cubicBezTo>
                      <a:pt x="633" y="319"/>
                      <a:pt x="633" y="319"/>
                      <a:pt x="633" y="319"/>
                    </a:cubicBezTo>
                    <a:cubicBezTo>
                      <a:pt x="631" y="319"/>
                      <a:pt x="631" y="319"/>
                      <a:pt x="631" y="319"/>
                    </a:cubicBezTo>
                    <a:cubicBezTo>
                      <a:pt x="630" y="319"/>
                      <a:pt x="630" y="319"/>
                      <a:pt x="630" y="319"/>
                    </a:cubicBezTo>
                    <a:cubicBezTo>
                      <a:pt x="629" y="320"/>
                      <a:pt x="629" y="320"/>
                      <a:pt x="629" y="320"/>
                    </a:cubicBezTo>
                    <a:cubicBezTo>
                      <a:pt x="627" y="320"/>
                      <a:pt x="627" y="320"/>
                      <a:pt x="627" y="320"/>
                    </a:cubicBezTo>
                    <a:cubicBezTo>
                      <a:pt x="627" y="318"/>
                      <a:pt x="627" y="318"/>
                      <a:pt x="627" y="318"/>
                    </a:cubicBezTo>
                    <a:cubicBezTo>
                      <a:pt x="627" y="318"/>
                      <a:pt x="625" y="318"/>
                      <a:pt x="625" y="318"/>
                    </a:cubicBezTo>
                    <a:cubicBezTo>
                      <a:pt x="624" y="318"/>
                      <a:pt x="623" y="318"/>
                      <a:pt x="623" y="318"/>
                    </a:cubicBezTo>
                    <a:cubicBezTo>
                      <a:pt x="621" y="317"/>
                      <a:pt x="621" y="317"/>
                      <a:pt x="621" y="317"/>
                    </a:cubicBezTo>
                    <a:cubicBezTo>
                      <a:pt x="621" y="315"/>
                      <a:pt x="621" y="315"/>
                      <a:pt x="621" y="315"/>
                    </a:cubicBezTo>
                    <a:cubicBezTo>
                      <a:pt x="621" y="313"/>
                      <a:pt x="621" y="313"/>
                      <a:pt x="621" y="313"/>
                    </a:cubicBezTo>
                    <a:cubicBezTo>
                      <a:pt x="620" y="312"/>
                      <a:pt x="620" y="312"/>
                      <a:pt x="620" y="312"/>
                    </a:cubicBezTo>
                    <a:cubicBezTo>
                      <a:pt x="620" y="312"/>
                      <a:pt x="620" y="311"/>
                      <a:pt x="620" y="311"/>
                    </a:cubicBezTo>
                    <a:cubicBezTo>
                      <a:pt x="620" y="311"/>
                      <a:pt x="618" y="311"/>
                      <a:pt x="618" y="311"/>
                    </a:cubicBezTo>
                    <a:cubicBezTo>
                      <a:pt x="618" y="315"/>
                      <a:pt x="618" y="315"/>
                      <a:pt x="618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5"/>
                      <a:pt x="433" y="315"/>
                    </a:cubicBezTo>
                    <a:cubicBezTo>
                      <a:pt x="433" y="315"/>
                      <a:pt x="433" y="316"/>
                      <a:pt x="433" y="316"/>
                    </a:cubicBezTo>
                    <a:cubicBezTo>
                      <a:pt x="433" y="316"/>
                      <a:pt x="433" y="316"/>
                      <a:pt x="433" y="316"/>
                    </a:cubicBezTo>
                    <a:cubicBezTo>
                      <a:pt x="433" y="316"/>
                      <a:pt x="434" y="317"/>
                      <a:pt x="434" y="317"/>
                    </a:cubicBezTo>
                    <a:cubicBezTo>
                      <a:pt x="434" y="317"/>
                      <a:pt x="434" y="317"/>
                      <a:pt x="435" y="317"/>
                    </a:cubicBezTo>
                    <a:cubicBezTo>
                      <a:pt x="435" y="317"/>
                      <a:pt x="435" y="317"/>
                      <a:pt x="435" y="317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5" y="318"/>
                      <a:pt x="435" y="318"/>
                    </a:cubicBezTo>
                    <a:cubicBezTo>
                      <a:pt x="435" y="318"/>
                      <a:pt x="436" y="319"/>
                      <a:pt x="436" y="319"/>
                    </a:cubicBezTo>
                    <a:cubicBezTo>
                      <a:pt x="436" y="319"/>
                      <a:pt x="436" y="319"/>
                      <a:pt x="436" y="319"/>
                    </a:cubicBezTo>
                    <a:cubicBezTo>
                      <a:pt x="436" y="319"/>
                      <a:pt x="435" y="319"/>
                      <a:pt x="435" y="319"/>
                    </a:cubicBezTo>
                    <a:cubicBezTo>
                      <a:pt x="435" y="319"/>
                      <a:pt x="435" y="320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5" y="320"/>
                      <a:pt x="435" y="321"/>
                      <a:pt x="435" y="320"/>
                    </a:cubicBezTo>
                    <a:cubicBezTo>
                      <a:pt x="435" y="320"/>
                      <a:pt x="435" y="320"/>
                      <a:pt x="435" y="320"/>
                    </a:cubicBezTo>
                    <a:cubicBezTo>
                      <a:pt x="434" y="320"/>
                      <a:pt x="434" y="320"/>
                      <a:pt x="434" y="320"/>
                    </a:cubicBezTo>
                    <a:cubicBezTo>
                      <a:pt x="434" y="320"/>
                      <a:pt x="434" y="321"/>
                      <a:pt x="434" y="321"/>
                    </a:cubicBezTo>
                    <a:cubicBezTo>
                      <a:pt x="434" y="321"/>
                      <a:pt x="434" y="321"/>
                      <a:pt x="434" y="322"/>
                    </a:cubicBezTo>
                    <a:cubicBezTo>
                      <a:pt x="434" y="322"/>
                      <a:pt x="434" y="322"/>
                      <a:pt x="434" y="322"/>
                    </a:cubicBezTo>
                    <a:cubicBezTo>
                      <a:pt x="433" y="322"/>
                      <a:pt x="433" y="322"/>
                      <a:pt x="433" y="323"/>
                    </a:cubicBezTo>
                    <a:cubicBezTo>
                      <a:pt x="433" y="323"/>
                      <a:pt x="433" y="323"/>
                      <a:pt x="433" y="323"/>
                    </a:cubicBezTo>
                    <a:cubicBezTo>
                      <a:pt x="434" y="323"/>
                      <a:pt x="434" y="323"/>
                      <a:pt x="434" y="324"/>
                    </a:cubicBezTo>
                    <a:cubicBezTo>
                      <a:pt x="434" y="324"/>
                      <a:pt x="434" y="324"/>
                      <a:pt x="434" y="324"/>
                    </a:cubicBezTo>
                    <a:cubicBezTo>
                      <a:pt x="434" y="324"/>
                      <a:pt x="434" y="324"/>
                      <a:pt x="435" y="323"/>
                    </a:cubicBezTo>
                    <a:cubicBezTo>
                      <a:pt x="435" y="323"/>
                      <a:pt x="434" y="323"/>
                      <a:pt x="434" y="322"/>
                    </a:cubicBezTo>
                    <a:cubicBezTo>
                      <a:pt x="434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5" y="322"/>
                    </a:cubicBezTo>
                    <a:cubicBezTo>
                      <a:pt x="435" y="322"/>
                      <a:pt x="435" y="322"/>
                      <a:pt x="434" y="322"/>
                    </a:cubicBezTo>
                    <a:cubicBezTo>
                      <a:pt x="434" y="321"/>
                      <a:pt x="435" y="321"/>
                      <a:pt x="435" y="321"/>
                    </a:cubicBezTo>
                    <a:cubicBezTo>
                      <a:pt x="435" y="321"/>
                      <a:pt x="435" y="321"/>
                      <a:pt x="435" y="321"/>
                    </a:cubicBezTo>
                    <a:cubicBezTo>
                      <a:pt x="435" y="322"/>
                      <a:pt x="436" y="322"/>
                      <a:pt x="436" y="322"/>
                    </a:cubicBezTo>
                    <a:cubicBezTo>
                      <a:pt x="436" y="322"/>
                      <a:pt x="436" y="322"/>
                      <a:pt x="436" y="322"/>
                    </a:cubicBezTo>
                    <a:cubicBezTo>
                      <a:pt x="436" y="323"/>
                      <a:pt x="436" y="323"/>
                      <a:pt x="436" y="323"/>
                    </a:cubicBezTo>
                    <a:cubicBezTo>
                      <a:pt x="436" y="324"/>
                      <a:pt x="436" y="324"/>
                      <a:pt x="437" y="325"/>
                    </a:cubicBezTo>
                    <a:cubicBezTo>
                      <a:pt x="437" y="325"/>
                      <a:pt x="437" y="325"/>
                      <a:pt x="437" y="325"/>
                    </a:cubicBezTo>
                    <a:cubicBezTo>
                      <a:pt x="437" y="325"/>
                      <a:pt x="437" y="326"/>
                      <a:pt x="436" y="326"/>
                    </a:cubicBezTo>
                    <a:cubicBezTo>
                      <a:pt x="436" y="327"/>
                      <a:pt x="436" y="328"/>
                      <a:pt x="436" y="329"/>
                    </a:cubicBezTo>
                    <a:cubicBezTo>
                      <a:pt x="436" y="329"/>
                      <a:pt x="436" y="330"/>
                      <a:pt x="436" y="331"/>
                    </a:cubicBezTo>
                    <a:cubicBezTo>
                      <a:pt x="436" y="331"/>
                      <a:pt x="436" y="332"/>
                      <a:pt x="436" y="332"/>
                    </a:cubicBezTo>
                    <a:cubicBezTo>
                      <a:pt x="436" y="332"/>
                      <a:pt x="436" y="332"/>
                      <a:pt x="436" y="332"/>
                    </a:cubicBezTo>
                    <a:cubicBezTo>
                      <a:pt x="435" y="332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34" y="333"/>
                      <a:pt x="434" y="334"/>
                      <a:pt x="434" y="334"/>
                    </a:cubicBezTo>
                    <a:cubicBezTo>
                      <a:pt x="434" y="334"/>
                      <a:pt x="433" y="334"/>
                      <a:pt x="433" y="334"/>
                    </a:cubicBezTo>
                    <a:cubicBezTo>
                      <a:pt x="433" y="334"/>
                      <a:pt x="433" y="333"/>
                      <a:pt x="433" y="334"/>
                    </a:cubicBezTo>
                    <a:cubicBezTo>
                      <a:pt x="433" y="334"/>
                      <a:pt x="433" y="334"/>
                      <a:pt x="432" y="334"/>
                    </a:cubicBezTo>
                    <a:cubicBezTo>
                      <a:pt x="432" y="334"/>
                      <a:pt x="432" y="334"/>
                      <a:pt x="432" y="334"/>
                    </a:cubicBezTo>
                    <a:cubicBezTo>
                      <a:pt x="432" y="334"/>
                      <a:pt x="432" y="334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2" y="333"/>
                      <a:pt x="432" y="333"/>
                      <a:pt x="432" y="333"/>
                    </a:cubicBezTo>
                    <a:cubicBezTo>
                      <a:pt x="433" y="333"/>
                      <a:pt x="433" y="333"/>
                      <a:pt x="433" y="332"/>
                    </a:cubicBezTo>
                    <a:cubicBezTo>
                      <a:pt x="433" y="332"/>
                      <a:pt x="433" y="332"/>
                      <a:pt x="432" y="332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32" y="331"/>
                      <a:pt x="433" y="331"/>
                      <a:pt x="433" y="331"/>
                    </a:cubicBezTo>
                    <a:cubicBezTo>
                      <a:pt x="433" y="331"/>
                      <a:pt x="433" y="332"/>
                      <a:pt x="433" y="332"/>
                    </a:cubicBezTo>
                    <a:cubicBezTo>
                      <a:pt x="433" y="332"/>
                      <a:pt x="433" y="332"/>
                      <a:pt x="433" y="332"/>
                    </a:cubicBezTo>
                    <a:cubicBezTo>
                      <a:pt x="433" y="333"/>
                      <a:pt x="433" y="333"/>
                      <a:pt x="433" y="333"/>
                    </a:cubicBezTo>
                    <a:cubicBezTo>
                      <a:pt x="434" y="333"/>
                      <a:pt x="434" y="333"/>
                      <a:pt x="434" y="333"/>
                    </a:cubicBezTo>
                    <a:cubicBezTo>
                      <a:pt x="434" y="333"/>
                      <a:pt x="434" y="333"/>
                      <a:pt x="434" y="332"/>
                    </a:cubicBezTo>
                    <a:cubicBezTo>
                      <a:pt x="433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4" y="332"/>
                      <a:pt x="434" y="332"/>
                      <a:pt x="434" y="332"/>
                    </a:cubicBezTo>
                    <a:cubicBezTo>
                      <a:pt x="435" y="332"/>
                      <a:pt x="435" y="332"/>
                      <a:pt x="435" y="332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5" y="331"/>
                      <a:pt x="435" y="331"/>
                    </a:cubicBezTo>
                    <a:cubicBezTo>
                      <a:pt x="435" y="331"/>
                      <a:pt x="436" y="331"/>
                      <a:pt x="436" y="331"/>
                    </a:cubicBezTo>
                    <a:cubicBezTo>
                      <a:pt x="436" y="331"/>
                      <a:pt x="436" y="330"/>
                      <a:pt x="436" y="330"/>
                    </a:cubicBezTo>
                    <a:cubicBezTo>
                      <a:pt x="435" y="330"/>
                      <a:pt x="435" y="330"/>
                      <a:pt x="435" y="330"/>
                    </a:cubicBezTo>
                    <a:cubicBezTo>
                      <a:pt x="435" y="330"/>
                      <a:pt x="435" y="330"/>
                      <a:pt x="435" y="329"/>
                    </a:cubicBezTo>
                    <a:cubicBezTo>
                      <a:pt x="435" y="329"/>
                      <a:pt x="435" y="329"/>
                      <a:pt x="435" y="329"/>
                    </a:cubicBezTo>
                    <a:cubicBezTo>
                      <a:pt x="435" y="329"/>
                      <a:pt x="435" y="329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8"/>
                      <a:pt x="435" y="328"/>
                    </a:cubicBezTo>
                    <a:cubicBezTo>
                      <a:pt x="435" y="328"/>
                      <a:pt x="435" y="327"/>
                      <a:pt x="435" y="327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5" y="326"/>
                      <a:pt x="435" y="326"/>
                      <a:pt x="435" y="326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8"/>
                      <a:pt x="434" y="328"/>
                      <a:pt x="434" y="328"/>
                    </a:cubicBezTo>
                    <a:cubicBezTo>
                      <a:pt x="434" y="328"/>
                      <a:pt x="434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3" y="328"/>
                      <a:pt x="433" y="329"/>
                      <a:pt x="433" y="329"/>
                    </a:cubicBezTo>
                    <a:cubicBezTo>
                      <a:pt x="433" y="329"/>
                      <a:pt x="433" y="329"/>
                      <a:pt x="433" y="329"/>
                    </a:cubicBezTo>
                    <a:cubicBezTo>
                      <a:pt x="433" y="329"/>
                      <a:pt x="432" y="329"/>
                      <a:pt x="432" y="329"/>
                    </a:cubicBezTo>
                    <a:cubicBezTo>
                      <a:pt x="432" y="330"/>
                      <a:pt x="432" y="330"/>
                      <a:pt x="432" y="330"/>
                    </a:cubicBezTo>
                    <a:cubicBezTo>
                      <a:pt x="432" y="330"/>
                      <a:pt x="432" y="329"/>
                      <a:pt x="432" y="329"/>
                    </a:cubicBezTo>
                    <a:cubicBezTo>
                      <a:pt x="432" y="329"/>
                      <a:pt x="432" y="329"/>
                      <a:pt x="432" y="329"/>
                    </a:cubicBezTo>
                    <a:cubicBezTo>
                      <a:pt x="432" y="329"/>
                      <a:pt x="432" y="328"/>
                      <a:pt x="433" y="328"/>
                    </a:cubicBezTo>
                    <a:cubicBezTo>
                      <a:pt x="433" y="328"/>
                      <a:pt x="433" y="328"/>
                      <a:pt x="433" y="328"/>
                    </a:cubicBezTo>
                    <a:cubicBezTo>
                      <a:pt x="434" y="327"/>
                      <a:pt x="434" y="327"/>
                      <a:pt x="434" y="327"/>
                    </a:cubicBezTo>
                    <a:cubicBezTo>
                      <a:pt x="434" y="326"/>
                      <a:pt x="434" y="326"/>
                      <a:pt x="434" y="326"/>
                    </a:cubicBezTo>
                    <a:cubicBezTo>
                      <a:pt x="434" y="326"/>
                      <a:pt x="434" y="325"/>
                      <a:pt x="434" y="325"/>
                    </a:cubicBezTo>
                    <a:cubicBezTo>
                      <a:pt x="434" y="325"/>
                      <a:pt x="433" y="324"/>
                      <a:pt x="433" y="324"/>
                    </a:cubicBezTo>
                    <a:cubicBezTo>
                      <a:pt x="433" y="323"/>
                      <a:pt x="433" y="324"/>
                      <a:pt x="433" y="324"/>
                    </a:cubicBezTo>
                    <a:cubicBezTo>
                      <a:pt x="433" y="325"/>
                      <a:pt x="432" y="325"/>
                      <a:pt x="432" y="325"/>
                    </a:cubicBezTo>
                    <a:cubicBezTo>
                      <a:pt x="432" y="324"/>
                      <a:pt x="432" y="324"/>
                      <a:pt x="431" y="324"/>
                    </a:cubicBezTo>
                    <a:cubicBezTo>
                      <a:pt x="431" y="324"/>
                      <a:pt x="431" y="324"/>
                      <a:pt x="430" y="324"/>
                    </a:cubicBezTo>
                    <a:cubicBezTo>
                      <a:pt x="430" y="324"/>
                      <a:pt x="429" y="324"/>
                      <a:pt x="429" y="324"/>
                    </a:cubicBezTo>
                    <a:cubicBezTo>
                      <a:pt x="428" y="324"/>
                      <a:pt x="428" y="324"/>
                      <a:pt x="427" y="324"/>
                    </a:cubicBezTo>
                    <a:cubicBezTo>
                      <a:pt x="427" y="324"/>
                      <a:pt x="425" y="324"/>
                      <a:pt x="425" y="324"/>
                    </a:cubicBezTo>
                    <a:cubicBezTo>
                      <a:pt x="425" y="323"/>
                      <a:pt x="423" y="322"/>
                      <a:pt x="422" y="322"/>
                    </a:cubicBezTo>
                    <a:cubicBezTo>
                      <a:pt x="422" y="322"/>
                      <a:pt x="421" y="321"/>
                      <a:pt x="421" y="322"/>
                    </a:cubicBezTo>
                    <a:cubicBezTo>
                      <a:pt x="420" y="322"/>
                      <a:pt x="420" y="323"/>
                      <a:pt x="420" y="324"/>
                    </a:cubicBezTo>
                    <a:cubicBezTo>
                      <a:pt x="420" y="324"/>
                      <a:pt x="421" y="326"/>
                      <a:pt x="421" y="326"/>
                    </a:cubicBezTo>
                    <a:cubicBezTo>
                      <a:pt x="421" y="326"/>
                      <a:pt x="422" y="327"/>
                      <a:pt x="422" y="328"/>
                    </a:cubicBezTo>
                    <a:cubicBezTo>
                      <a:pt x="423" y="328"/>
                      <a:pt x="423" y="329"/>
                      <a:pt x="423" y="329"/>
                    </a:cubicBezTo>
                    <a:cubicBezTo>
                      <a:pt x="423" y="329"/>
                      <a:pt x="423" y="330"/>
                      <a:pt x="423" y="331"/>
                    </a:cubicBezTo>
                    <a:cubicBezTo>
                      <a:pt x="423" y="331"/>
                      <a:pt x="423" y="332"/>
                      <a:pt x="423" y="332"/>
                    </a:cubicBezTo>
                    <a:cubicBezTo>
                      <a:pt x="423" y="332"/>
                      <a:pt x="424" y="333"/>
                      <a:pt x="424" y="333"/>
                    </a:cubicBezTo>
                    <a:cubicBezTo>
                      <a:pt x="424" y="334"/>
                      <a:pt x="424" y="335"/>
                      <a:pt x="424" y="335"/>
                    </a:cubicBezTo>
                    <a:cubicBezTo>
                      <a:pt x="424" y="335"/>
                      <a:pt x="424" y="335"/>
                      <a:pt x="424" y="335"/>
                    </a:cubicBezTo>
                    <a:cubicBezTo>
                      <a:pt x="425" y="335"/>
                      <a:pt x="424" y="335"/>
                      <a:pt x="424" y="335"/>
                    </a:cubicBezTo>
                    <a:cubicBezTo>
                      <a:pt x="424" y="334"/>
                      <a:pt x="425" y="334"/>
                      <a:pt x="425" y="334"/>
                    </a:cubicBezTo>
                    <a:cubicBezTo>
                      <a:pt x="425" y="334"/>
                      <a:pt x="425" y="335"/>
                      <a:pt x="425" y="335"/>
                    </a:cubicBezTo>
                    <a:cubicBezTo>
                      <a:pt x="425" y="335"/>
                      <a:pt x="425" y="335"/>
                      <a:pt x="425" y="335"/>
                    </a:cubicBezTo>
                    <a:cubicBezTo>
                      <a:pt x="425" y="335"/>
                      <a:pt x="426" y="335"/>
                      <a:pt x="426" y="335"/>
                    </a:cubicBezTo>
                    <a:cubicBezTo>
                      <a:pt x="426" y="336"/>
                      <a:pt x="426" y="336"/>
                      <a:pt x="425" y="336"/>
                    </a:cubicBezTo>
                    <a:cubicBezTo>
                      <a:pt x="425" y="336"/>
                      <a:pt x="425" y="336"/>
                      <a:pt x="425" y="336"/>
                    </a:cubicBezTo>
                    <a:cubicBezTo>
                      <a:pt x="424" y="336"/>
                      <a:pt x="425" y="337"/>
                      <a:pt x="424" y="337"/>
                    </a:cubicBezTo>
                    <a:cubicBezTo>
                      <a:pt x="424" y="338"/>
                      <a:pt x="425" y="338"/>
                      <a:pt x="425" y="338"/>
                    </a:cubicBezTo>
                    <a:cubicBezTo>
                      <a:pt x="425" y="338"/>
                      <a:pt x="426" y="338"/>
                      <a:pt x="426" y="337"/>
                    </a:cubicBezTo>
                    <a:cubicBezTo>
                      <a:pt x="426" y="337"/>
                      <a:pt x="426" y="338"/>
                      <a:pt x="426" y="338"/>
                    </a:cubicBezTo>
                    <a:cubicBezTo>
                      <a:pt x="426" y="338"/>
                      <a:pt x="426" y="338"/>
                      <a:pt x="425" y="339"/>
                    </a:cubicBezTo>
                    <a:cubicBezTo>
                      <a:pt x="425" y="339"/>
                      <a:pt x="426" y="339"/>
                      <a:pt x="426" y="339"/>
                    </a:cubicBezTo>
                    <a:cubicBezTo>
                      <a:pt x="426" y="339"/>
                      <a:pt x="426" y="340"/>
                      <a:pt x="426" y="340"/>
                    </a:cubicBezTo>
                    <a:cubicBezTo>
                      <a:pt x="426" y="341"/>
                      <a:pt x="425" y="341"/>
                      <a:pt x="425" y="341"/>
                    </a:cubicBezTo>
                    <a:cubicBezTo>
                      <a:pt x="425" y="341"/>
                      <a:pt x="425" y="340"/>
                      <a:pt x="425" y="340"/>
                    </a:cubicBezTo>
                    <a:cubicBezTo>
                      <a:pt x="425" y="340"/>
                      <a:pt x="425" y="339"/>
                      <a:pt x="425" y="339"/>
                    </a:cubicBezTo>
                    <a:cubicBezTo>
                      <a:pt x="425" y="339"/>
                      <a:pt x="425" y="339"/>
                      <a:pt x="425" y="340"/>
                    </a:cubicBezTo>
                    <a:cubicBezTo>
                      <a:pt x="425" y="340"/>
                      <a:pt x="425" y="340"/>
                      <a:pt x="425" y="341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5" y="342"/>
                      <a:pt x="426" y="342"/>
                      <a:pt x="427" y="342"/>
                    </a:cubicBezTo>
                    <a:cubicBezTo>
                      <a:pt x="427" y="342"/>
                      <a:pt x="427" y="342"/>
                      <a:pt x="428" y="342"/>
                    </a:cubicBezTo>
                    <a:cubicBezTo>
                      <a:pt x="428" y="342"/>
                      <a:pt x="429" y="343"/>
                      <a:pt x="430" y="343"/>
                    </a:cubicBezTo>
                    <a:cubicBezTo>
                      <a:pt x="430" y="343"/>
                      <a:pt x="430" y="343"/>
                      <a:pt x="430" y="344"/>
                    </a:cubicBezTo>
                    <a:cubicBezTo>
                      <a:pt x="429" y="344"/>
                      <a:pt x="429" y="343"/>
                      <a:pt x="428" y="343"/>
                    </a:cubicBezTo>
                    <a:cubicBezTo>
                      <a:pt x="428" y="343"/>
                      <a:pt x="428" y="343"/>
                      <a:pt x="427" y="343"/>
                    </a:cubicBezTo>
                    <a:cubicBezTo>
                      <a:pt x="427" y="343"/>
                      <a:pt x="426" y="343"/>
                      <a:pt x="426" y="343"/>
                    </a:cubicBezTo>
                    <a:cubicBezTo>
                      <a:pt x="425" y="343"/>
                      <a:pt x="425" y="343"/>
                      <a:pt x="425" y="343"/>
                    </a:cubicBezTo>
                    <a:cubicBezTo>
                      <a:pt x="425" y="344"/>
                      <a:pt x="425" y="344"/>
                      <a:pt x="425" y="344"/>
                    </a:cubicBezTo>
                    <a:cubicBezTo>
                      <a:pt x="425" y="345"/>
                      <a:pt x="425" y="345"/>
                      <a:pt x="425" y="345"/>
                    </a:cubicBezTo>
                    <a:cubicBezTo>
                      <a:pt x="425" y="346"/>
                      <a:pt x="425" y="346"/>
                      <a:pt x="425" y="346"/>
                    </a:cubicBezTo>
                    <a:cubicBezTo>
                      <a:pt x="425" y="346"/>
                      <a:pt x="426" y="347"/>
                      <a:pt x="426" y="347"/>
                    </a:cubicBezTo>
                    <a:cubicBezTo>
                      <a:pt x="425" y="348"/>
                      <a:pt x="426" y="349"/>
                      <a:pt x="426" y="349"/>
                    </a:cubicBezTo>
                    <a:cubicBezTo>
                      <a:pt x="426" y="349"/>
                      <a:pt x="425" y="350"/>
                      <a:pt x="425" y="351"/>
                    </a:cubicBezTo>
                    <a:cubicBezTo>
                      <a:pt x="425" y="351"/>
                      <a:pt x="425" y="352"/>
                      <a:pt x="425" y="352"/>
                    </a:cubicBezTo>
                    <a:cubicBezTo>
                      <a:pt x="425" y="353"/>
                      <a:pt x="425" y="354"/>
                      <a:pt x="425" y="355"/>
                    </a:cubicBezTo>
                    <a:cubicBezTo>
                      <a:pt x="425" y="356"/>
                      <a:pt x="425" y="356"/>
                      <a:pt x="425" y="356"/>
                    </a:cubicBezTo>
                    <a:cubicBezTo>
                      <a:pt x="425" y="357"/>
                      <a:pt x="425" y="357"/>
                      <a:pt x="425" y="358"/>
                    </a:cubicBezTo>
                    <a:cubicBezTo>
                      <a:pt x="425" y="358"/>
                      <a:pt x="425" y="359"/>
                      <a:pt x="425" y="360"/>
                    </a:cubicBezTo>
                    <a:cubicBezTo>
                      <a:pt x="425" y="360"/>
                      <a:pt x="424" y="360"/>
                      <a:pt x="424" y="361"/>
                    </a:cubicBezTo>
                    <a:cubicBezTo>
                      <a:pt x="424" y="361"/>
                      <a:pt x="424" y="362"/>
                      <a:pt x="424" y="362"/>
                    </a:cubicBezTo>
                    <a:cubicBezTo>
                      <a:pt x="424" y="362"/>
                      <a:pt x="424" y="364"/>
                      <a:pt x="424" y="364"/>
                    </a:cubicBezTo>
                    <a:cubicBezTo>
                      <a:pt x="424" y="364"/>
                      <a:pt x="424" y="365"/>
                      <a:pt x="424" y="365"/>
                    </a:cubicBezTo>
                    <a:cubicBezTo>
                      <a:pt x="424" y="366"/>
                      <a:pt x="424" y="366"/>
                      <a:pt x="424" y="366"/>
                    </a:cubicBezTo>
                    <a:cubicBezTo>
                      <a:pt x="424" y="366"/>
                      <a:pt x="424" y="367"/>
                      <a:pt x="424" y="367"/>
                    </a:cubicBezTo>
                    <a:cubicBezTo>
                      <a:pt x="424" y="367"/>
                      <a:pt x="424" y="367"/>
                      <a:pt x="424" y="368"/>
                    </a:cubicBezTo>
                    <a:cubicBezTo>
                      <a:pt x="424" y="368"/>
                      <a:pt x="423" y="368"/>
                      <a:pt x="423" y="369"/>
                    </a:cubicBezTo>
                    <a:cubicBezTo>
                      <a:pt x="423" y="369"/>
                      <a:pt x="423" y="369"/>
                      <a:pt x="423" y="370"/>
                    </a:cubicBezTo>
                    <a:cubicBezTo>
                      <a:pt x="422" y="370"/>
                      <a:pt x="423" y="370"/>
                      <a:pt x="423" y="371"/>
                    </a:cubicBezTo>
                    <a:cubicBezTo>
                      <a:pt x="422" y="371"/>
                      <a:pt x="422" y="372"/>
                      <a:pt x="422" y="372"/>
                    </a:cubicBezTo>
                    <a:cubicBezTo>
                      <a:pt x="422" y="372"/>
                      <a:pt x="422" y="373"/>
                      <a:pt x="422" y="373"/>
                    </a:cubicBezTo>
                    <a:cubicBezTo>
                      <a:pt x="422" y="374"/>
                      <a:pt x="421" y="374"/>
                      <a:pt x="421" y="375"/>
                    </a:cubicBezTo>
                    <a:cubicBezTo>
                      <a:pt x="421" y="375"/>
                      <a:pt x="422" y="376"/>
                      <a:pt x="422" y="376"/>
                    </a:cubicBezTo>
                    <a:cubicBezTo>
                      <a:pt x="423" y="376"/>
                      <a:pt x="422" y="377"/>
                      <a:pt x="422" y="377"/>
                    </a:cubicBezTo>
                    <a:cubicBezTo>
                      <a:pt x="422" y="377"/>
                      <a:pt x="422" y="377"/>
                      <a:pt x="422" y="378"/>
                    </a:cubicBezTo>
                    <a:cubicBezTo>
                      <a:pt x="422" y="378"/>
                      <a:pt x="422" y="379"/>
                      <a:pt x="422" y="380"/>
                    </a:cubicBezTo>
                    <a:cubicBezTo>
                      <a:pt x="422" y="381"/>
                      <a:pt x="423" y="381"/>
                      <a:pt x="423" y="381"/>
                    </a:cubicBezTo>
                    <a:cubicBezTo>
                      <a:pt x="424" y="382"/>
                      <a:pt x="424" y="383"/>
                      <a:pt x="424" y="383"/>
                    </a:cubicBezTo>
                    <a:cubicBezTo>
                      <a:pt x="424" y="383"/>
                      <a:pt x="423" y="384"/>
                      <a:pt x="423" y="384"/>
                    </a:cubicBezTo>
                    <a:cubicBezTo>
                      <a:pt x="423" y="384"/>
                      <a:pt x="424" y="384"/>
                      <a:pt x="424" y="385"/>
                    </a:cubicBezTo>
                    <a:cubicBezTo>
                      <a:pt x="424" y="385"/>
                      <a:pt x="424" y="386"/>
                      <a:pt x="424" y="386"/>
                    </a:cubicBezTo>
                    <a:cubicBezTo>
                      <a:pt x="425" y="387"/>
                      <a:pt x="425" y="388"/>
                      <a:pt x="425" y="388"/>
                    </a:cubicBezTo>
                    <a:cubicBezTo>
                      <a:pt x="425" y="389"/>
                      <a:pt x="424" y="389"/>
                      <a:pt x="424" y="389"/>
                    </a:cubicBezTo>
                    <a:cubicBezTo>
                      <a:pt x="424" y="390"/>
                      <a:pt x="424" y="390"/>
                      <a:pt x="424" y="390"/>
                    </a:cubicBezTo>
                    <a:cubicBezTo>
                      <a:pt x="424" y="390"/>
                      <a:pt x="424" y="391"/>
                      <a:pt x="424" y="392"/>
                    </a:cubicBezTo>
                    <a:cubicBezTo>
                      <a:pt x="424" y="392"/>
                      <a:pt x="423" y="393"/>
                      <a:pt x="423" y="394"/>
                    </a:cubicBezTo>
                    <a:cubicBezTo>
                      <a:pt x="423" y="394"/>
                      <a:pt x="422" y="395"/>
                      <a:pt x="422" y="395"/>
                    </a:cubicBezTo>
                    <a:cubicBezTo>
                      <a:pt x="422" y="396"/>
                      <a:pt x="422" y="396"/>
                      <a:pt x="423" y="397"/>
                    </a:cubicBezTo>
                    <a:cubicBezTo>
                      <a:pt x="423" y="397"/>
                      <a:pt x="423" y="397"/>
                      <a:pt x="423" y="397"/>
                    </a:cubicBezTo>
                    <a:cubicBezTo>
                      <a:pt x="423" y="398"/>
                      <a:pt x="423" y="398"/>
                      <a:pt x="424" y="398"/>
                    </a:cubicBezTo>
                    <a:cubicBezTo>
                      <a:pt x="424" y="398"/>
                      <a:pt x="424" y="399"/>
                      <a:pt x="425" y="399"/>
                    </a:cubicBezTo>
                    <a:cubicBezTo>
                      <a:pt x="425" y="399"/>
                      <a:pt x="426" y="401"/>
                      <a:pt x="426" y="402"/>
                    </a:cubicBezTo>
                    <a:cubicBezTo>
                      <a:pt x="427" y="402"/>
                      <a:pt x="427" y="403"/>
                      <a:pt x="427" y="403"/>
                    </a:cubicBezTo>
                    <a:cubicBezTo>
                      <a:pt x="427" y="404"/>
                      <a:pt x="426" y="404"/>
                      <a:pt x="426" y="404"/>
                    </a:cubicBezTo>
                    <a:cubicBezTo>
                      <a:pt x="426" y="405"/>
                      <a:pt x="426" y="405"/>
                      <a:pt x="426" y="406"/>
                    </a:cubicBezTo>
                    <a:cubicBezTo>
                      <a:pt x="426" y="406"/>
                      <a:pt x="427" y="407"/>
                      <a:pt x="427" y="407"/>
                    </a:cubicBezTo>
                    <a:cubicBezTo>
                      <a:pt x="427" y="407"/>
                      <a:pt x="427" y="408"/>
                      <a:pt x="427" y="408"/>
                    </a:cubicBezTo>
                    <a:cubicBezTo>
                      <a:pt x="427" y="409"/>
                      <a:pt x="427" y="409"/>
                      <a:pt x="427" y="409"/>
                    </a:cubicBezTo>
                    <a:cubicBezTo>
                      <a:pt x="427" y="410"/>
                      <a:pt x="428" y="410"/>
                      <a:pt x="428" y="410"/>
                    </a:cubicBezTo>
                    <a:cubicBezTo>
                      <a:pt x="428" y="410"/>
                      <a:pt x="429" y="411"/>
                      <a:pt x="429" y="411"/>
                    </a:cubicBezTo>
                    <a:cubicBezTo>
                      <a:pt x="429" y="412"/>
                      <a:pt x="430" y="412"/>
                      <a:pt x="430" y="412"/>
                    </a:cubicBezTo>
                    <a:cubicBezTo>
                      <a:pt x="430" y="412"/>
                      <a:pt x="431" y="414"/>
                      <a:pt x="431" y="414"/>
                    </a:cubicBezTo>
                    <a:cubicBezTo>
                      <a:pt x="431" y="414"/>
                      <a:pt x="432" y="415"/>
                      <a:pt x="432" y="415"/>
                    </a:cubicBezTo>
                    <a:cubicBezTo>
                      <a:pt x="432" y="415"/>
                      <a:pt x="432" y="415"/>
                      <a:pt x="432" y="416"/>
                    </a:cubicBezTo>
                    <a:cubicBezTo>
                      <a:pt x="432" y="416"/>
                      <a:pt x="432" y="416"/>
                      <a:pt x="432" y="417"/>
                    </a:cubicBezTo>
                    <a:cubicBezTo>
                      <a:pt x="432" y="417"/>
                      <a:pt x="432" y="417"/>
                      <a:pt x="433" y="417"/>
                    </a:cubicBezTo>
                    <a:cubicBezTo>
                      <a:pt x="433" y="417"/>
                      <a:pt x="433" y="417"/>
                      <a:pt x="434" y="418"/>
                    </a:cubicBezTo>
                    <a:cubicBezTo>
                      <a:pt x="434" y="418"/>
                      <a:pt x="435" y="418"/>
                      <a:pt x="435" y="418"/>
                    </a:cubicBezTo>
                    <a:cubicBezTo>
                      <a:pt x="435" y="418"/>
                      <a:pt x="435" y="418"/>
                      <a:pt x="435" y="418"/>
                    </a:cubicBezTo>
                    <a:cubicBezTo>
                      <a:pt x="435" y="418"/>
                      <a:pt x="435" y="417"/>
                      <a:pt x="435" y="417"/>
                    </a:cubicBezTo>
                    <a:cubicBezTo>
                      <a:pt x="435" y="416"/>
                      <a:pt x="436" y="416"/>
                      <a:pt x="436" y="416"/>
                    </a:cubicBezTo>
                    <a:cubicBezTo>
                      <a:pt x="436" y="416"/>
                      <a:pt x="436" y="416"/>
                      <a:pt x="436" y="417"/>
                    </a:cubicBezTo>
                    <a:cubicBezTo>
                      <a:pt x="436" y="417"/>
                      <a:pt x="436" y="417"/>
                      <a:pt x="436" y="417"/>
                    </a:cubicBezTo>
                    <a:cubicBezTo>
                      <a:pt x="436" y="418"/>
                      <a:pt x="436" y="418"/>
                      <a:pt x="436" y="418"/>
                    </a:cubicBezTo>
                    <a:cubicBezTo>
                      <a:pt x="436" y="419"/>
                      <a:pt x="435" y="419"/>
                      <a:pt x="435" y="419"/>
                    </a:cubicBezTo>
                    <a:cubicBezTo>
                      <a:pt x="435" y="419"/>
                      <a:pt x="435" y="420"/>
                      <a:pt x="435" y="420"/>
                    </a:cubicBezTo>
                    <a:cubicBezTo>
                      <a:pt x="435" y="420"/>
                      <a:pt x="435" y="421"/>
                      <a:pt x="435" y="421"/>
                    </a:cubicBezTo>
                    <a:cubicBezTo>
                      <a:pt x="435" y="421"/>
                      <a:pt x="436" y="422"/>
                      <a:pt x="436" y="422"/>
                    </a:cubicBezTo>
                    <a:cubicBezTo>
                      <a:pt x="436" y="422"/>
                      <a:pt x="436" y="423"/>
                      <a:pt x="436" y="423"/>
                    </a:cubicBezTo>
                    <a:cubicBezTo>
                      <a:pt x="436" y="424"/>
                      <a:pt x="436" y="424"/>
                      <a:pt x="436" y="424"/>
                    </a:cubicBezTo>
                    <a:cubicBezTo>
                      <a:pt x="437" y="425"/>
                      <a:pt x="437" y="425"/>
                      <a:pt x="437" y="425"/>
                    </a:cubicBezTo>
                    <a:cubicBezTo>
                      <a:pt x="438" y="426"/>
                      <a:pt x="438" y="426"/>
                      <a:pt x="439" y="426"/>
                    </a:cubicBezTo>
                    <a:cubicBezTo>
                      <a:pt x="440" y="426"/>
                      <a:pt x="440" y="426"/>
                      <a:pt x="440" y="427"/>
                    </a:cubicBezTo>
                    <a:cubicBezTo>
                      <a:pt x="440" y="427"/>
                      <a:pt x="440" y="428"/>
                      <a:pt x="440" y="428"/>
                    </a:cubicBezTo>
                    <a:cubicBezTo>
                      <a:pt x="439" y="428"/>
                      <a:pt x="439" y="429"/>
                      <a:pt x="439" y="429"/>
                    </a:cubicBezTo>
                    <a:cubicBezTo>
                      <a:pt x="439" y="430"/>
                      <a:pt x="439" y="431"/>
                      <a:pt x="439" y="431"/>
                    </a:cubicBezTo>
                    <a:cubicBezTo>
                      <a:pt x="439" y="431"/>
                      <a:pt x="440" y="432"/>
                      <a:pt x="440" y="432"/>
                    </a:cubicBezTo>
                    <a:cubicBezTo>
                      <a:pt x="440" y="432"/>
                      <a:pt x="441" y="433"/>
                      <a:pt x="441" y="433"/>
                    </a:cubicBezTo>
                    <a:cubicBezTo>
                      <a:pt x="441" y="433"/>
                      <a:pt x="441" y="434"/>
                      <a:pt x="442" y="434"/>
                    </a:cubicBezTo>
                    <a:cubicBezTo>
                      <a:pt x="442" y="434"/>
                      <a:pt x="443" y="435"/>
                      <a:pt x="443" y="435"/>
                    </a:cubicBezTo>
                    <a:cubicBezTo>
                      <a:pt x="443" y="436"/>
                      <a:pt x="443" y="436"/>
                      <a:pt x="443" y="437"/>
                    </a:cubicBezTo>
                    <a:cubicBezTo>
                      <a:pt x="443" y="437"/>
                      <a:pt x="443" y="437"/>
                      <a:pt x="444" y="437"/>
                    </a:cubicBezTo>
                    <a:cubicBezTo>
                      <a:pt x="445" y="437"/>
                      <a:pt x="444" y="437"/>
                      <a:pt x="445" y="438"/>
                    </a:cubicBezTo>
                    <a:cubicBezTo>
                      <a:pt x="445" y="438"/>
                      <a:pt x="445" y="438"/>
                      <a:pt x="445" y="438"/>
                    </a:cubicBezTo>
                    <a:cubicBezTo>
                      <a:pt x="446" y="439"/>
                      <a:pt x="446" y="439"/>
                      <a:pt x="446" y="439"/>
                    </a:cubicBezTo>
                    <a:cubicBezTo>
                      <a:pt x="446" y="439"/>
                      <a:pt x="446" y="439"/>
                      <a:pt x="446" y="440"/>
                    </a:cubicBezTo>
                    <a:cubicBezTo>
                      <a:pt x="446" y="440"/>
                      <a:pt x="446" y="440"/>
                      <a:pt x="446" y="440"/>
                    </a:cubicBezTo>
                    <a:cubicBezTo>
                      <a:pt x="446" y="440"/>
                      <a:pt x="446" y="441"/>
                      <a:pt x="447" y="441"/>
                    </a:cubicBezTo>
                    <a:cubicBezTo>
                      <a:pt x="447" y="441"/>
                      <a:pt x="448" y="441"/>
                      <a:pt x="448" y="441"/>
                    </a:cubicBezTo>
                    <a:cubicBezTo>
                      <a:pt x="448" y="441"/>
                      <a:pt x="448" y="442"/>
                      <a:pt x="448" y="442"/>
                    </a:cubicBezTo>
                    <a:cubicBezTo>
                      <a:pt x="448" y="442"/>
                      <a:pt x="447" y="442"/>
                      <a:pt x="447" y="443"/>
                    </a:cubicBezTo>
                    <a:cubicBezTo>
                      <a:pt x="447" y="443"/>
                      <a:pt x="448" y="443"/>
                      <a:pt x="448" y="443"/>
                    </a:cubicBezTo>
                    <a:cubicBezTo>
                      <a:pt x="448" y="444"/>
                      <a:pt x="447" y="444"/>
                      <a:pt x="448" y="444"/>
                    </a:cubicBezTo>
                    <a:cubicBezTo>
                      <a:pt x="448" y="444"/>
                      <a:pt x="448" y="445"/>
                      <a:pt x="448" y="445"/>
                    </a:cubicBezTo>
                    <a:cubicBezTo>
                      <a:pt x="448" y="445"/>
                      <a:pt x="447" y="445"/>
                      <a:pt x="447" y="445"/>
                    </a:cubicBezTo>
                    <a:cubicBezTo>
                      <a:pt x="447" y="446"/>
                      <a:pt x="448" y="446"/>
                      <a:pt x="448" y="446"/>
                    </a:cubicBezTo>
                    <a:cubicBezTo>
                      <a:pt x="448" y="446"/>
                      <a:pt x="448" y="446"/>
                      <a:pt x="448" y="446"/>
                    </a:cubicBezTo>
                    <a:cubicBezTo>
                      <a:pt x="449" y="446"/>
                      <a:pt x="450" y="446"/>
                      <a:pt x="450" y="446"/>
                    </a:cubicBezTo>
                    <a:cubicBezTo>
                      <a:pt x="450" y="446"/>
                      <a:pt x="453" y="447"/>
                      <a:pt x="454" y="447"/>
                    </a:cubicBezTo>
                    <a:cubicBezTo>
                      <a:pt x="454" y="447"/>
                      <a:pt x="455" y="447"/>
                      <a:pt x="455" y="447"/>
                    </a:cubicBezTo>
                    <a:cubicBezTo>
                      <a:pt x="456" y="447"/>
                      <a:pt x="456" y="448"/>
                      <a:pt x="456" y="448"/>
                    </a:cubicBezTo>
                    <a:cubicBezTo>
                      <a:pt x="457" y="448"/>
                      <a:pt x="457" y="449"/>
                      <a:pt x="458" y="449"/>
                    </a:cubicBezTo>
                    <a:cubicBezTo>
                      <a:pt x="458" y="449"/>
                      <a:pt x="459" y="450"/>
                      <a:pt x="459" y="450"/>
                    </a:cubicBezTo>
                    <a:cubicBezTo>
                      <a:pt x="460" y="450"/>
                      <a:pt x="460" y="450"/>
                      <a:pt x="460" y="450"/>
                    </a:cubicBezTo>
                    <a:cubicBezTo>
                      <a:pt x="460" y="450"/>
                      <a:pt x="460" y="450"/>
                      <a:pt x="461" y="450"/>
                    </a:cubicBezTo>
                    <a:cubicBezTo>
                      <a:pt x="461" y="450"/>
                      <a:pt x="461" y="450"/>
                      <a:pt x="461" y="450"/>
                    </a:cubicBezTo>
                    <a:cubicBezTo>
                      <a:pt x="462" y="450"/>
                      <a:pt x="462" y="450"/>
                      <a:pt x="462" y="451"/>
                    </a:cubicBezTo>
                    <a:cubicBezTo>
                      <a:pt x="462" y="451"/>
                      <a:pt x="462" y="451"/>
                      <a:pt x="463" y="451"/>
                    </a:cubicBezTo>
                    <a:cubicBezTo>
                      <a:pt x="463" y="452"/>
                      <a:pt x="462" y="452"/>
                      <a:pt x="463" y="452"/>
                    </a:cubicBezTo>
                    <a:cubicBezTo>
                      <a:pt x="463" y="453"/>
                      <a:pt x="463" y="452"/>
                      <a:pt x="464" y="452"/>
                    </a:cubicBezTo>
                    <a:cubicBezTo>
                      <a:pt x="464" y="452"/>
                      <a:pt x="464" y="452"/>
                      <a:pt x="464" y="452"/>
                    </a:cubicBezTo>
                    <a:cubicBezTo>
                      <a:pt x="464" y="452"/>
                      <a:pt x="465" y="452"/>
                      <a:pt x="465" y="453"/>
                    </a:cubicBezTo>
                    <a:cubicBezTo>
                      <a:pt x="465" y="453"/>
                      <a:pt x="466" y="453"/>
                      <a:pt x="466" y="454"/>
                    </a:cubicBezTo>
                    <a:cubicBezTo>
                      <a:pt x="467" y="454"/>
                      <a:pt x="467" y="455"/>
                      <a:pt x="468" y="455"/>
                    </a:cubicBezTo>
                    <a:cubicBezTo>
                      <a:pt x="468" y="456"/>
                      <a:pt x="469" y="456"/>
                      <a:pt x="469" y="457"/>
                    </a:cubicBezTo>
                    <a:cubicBezTo>
                      <a:pt x="470" y="457"/>
                      <a:pt x="470" y="458"/>
                      <a:pt x="470" y="458"/>
                    </a:cubicBezTo>
                    <a:cubicBezTo>
                      <a:pt x="470" y="458"/>
                      <a:pt x="470" y="459"/>
                      <a:pt x="470" y="459"/>
                    </a:cubicBezTo>
                    <a:cubicBezTo>
                      <a:pt x="470" y="459"/>
                      <a:pt x="470" y="460"/>
                      <a:pt x="470" y="460"/>
                    </a:cubicBezTo>
                    <a:cubicBezTo>
                      <a:pt x="470" y="460"/>
                      <a:pt x="471" y="460"/>
                      <a:pt x="471" y="461"/>
                    </a:cubicBezTo>
                    <a:cubicBezTo>
                      <a:pt x="471" y="461"/>
                      <a:pt x="471" y="461"/>
                      <a:pt x="471" y="461"/>
                    </a:cubicBezTo>
                    <a:cubicBezTo>
                      <a:pt x="471" y="461"/>
                      <a:pt x="471" y="462"/>
                      <a:pt x="471" y="462"/>
                    </a:cubicBezTo>
                    <a:cubicBezTo>
                      <a:pt x="487" y="460"/>
                      <a:pt x="487" y="460"/>
                      <a:pt x="487" y="460"/>
                    </a:cubicBezTo>
                    <a:cubicBezTo>
                      <a:pt x="486" y="462"/>
                      <a:pt x="486" y="462"/>
                      <a:pt x="486" y="462"/>
                    </a:cubicBezTo>
                    <a:cubicBezTo>
                      <a:pt x="511" y="471"/>
                      <a:pt x="511" y="471"/>
                      <a:pt x="511" y="471"/>
                    </a:cubicBezTo>
                    <a:cubicBezTo>
                      <a:pt x="531" y="471"/>
                      <a:pt x="531" y="471"/>
                      <a:pt x="531" y="471"/>
                    </a:cubicBezTo>
                    <a:cubicBezTo>
                      <a:pt x="531" y="468"/>
                      <a:pt x="531" y="468"/>
                      <a:pt x="531" y="468"/>
                    </a:cubicBezTo>
                    <a:cubicBezTo>
                      <a:pt x="543" y="468"/>
                      <a:pt x="543" y="468"/>
                      <a:pt x="543" y="468"/>
                    </a:cubicBezTo>
                    <a:cubicBezTo>
                      <a:pt x="545" y="470"/>
                      <a:pt x="545" y="470"/>
                      <a:pt x="545" y="470"/>
                    </a:cubicBezTo>
                    <a:cubicBezTo>
                      <a:pt x="546" y="471"/>
                      <a:pt x="546" y="471"/>
                      <a:pt x="546" y="471"/>
                    </a:cubicBezTo>
                    <a:cubicBezTo>
                      <a:pt x="550" y="475"/>
                      <a:pt x="550" y="475"/>
                      <a:pt x="550" y="475"/>
                    </a:cubicBezTo>
                    <a:cubicBezTo>
                      <a:pt x="552" y="476"/>
                      <a:pt x="552" y="476"/>
                      <a:pt x="552" y="476"/>
                    </a:cubicBezTo>
                    <a:cubicBezTo>
                      <a:pt x="554" y="480"/>
                      <a:pt x="554" y="480"/>
                      <a:pt x="554" y="480"/>
                    </a:cubicBezTo>
                    <a:cubicBezTo>
                      <a:pt x="555" y="483"/>
                      <a:pt x="555" y="483"/>
                      <a:pt x="555" y="483"/>
                    </a:cubicBezTo>
                    <a:cubicBezTo>
                      <a:pt x="557" y="485"/>
                      <a:pt x="557" y="485"/>
                      <a:pt x="557" y="485"/>
                    </a:cubicBezTo>
                    <a:cubicBezTo>
                      <a:pt x="557" y="486"/>
                      <a:pt x="557" y="486"/>
                      <a:pt x="557" y="486"/>
                    </a:cubicBezTo>
                    <a:cubicBezTo>
                      <a:pt x="559" y="487"/>
                      <a:pt x="559" y="487"/>
                      <a:pt x="559" y="487"/>
                    </a:cubicBezTo>
                    <a:cubicBezTo>
                      <a:pt x="561" y="487"/>
                      <a:pt x="561" y="487"/>
                      <a:pt x="561" y="487"/>
                    </a:cubicBezTo>
                    <a:cubicBezTo>
                      <a:pt x="564" y="489"/>
                      <a:pt x="564" y="489"/>
                      <a:pt x="564" y="489"/>
                    </a:cubicBezTo>
                    <a:cubicBezTo>
                      <a:pt x="565" y="489"/>
                      <a:pt x="565" y="489"/>
                      <a:pt x="565" y="489"/>
                    </a:cubicBezTo>
                    <a:cubicBezTo>
                      <a:pt x="566" y="488"/>
                      <a:pt x="566" y="488"/>
                      <a:pt x="566" y="488"/>
                    </a:cubicBezTo>
                    <a:cubicBezTo>
                      <a:pt x="566" y="487"/>
                      <a:pt x="566" y="487"/>
                      <a:pt x="566" y="487"/>
                    </a:cubicBezTo>
                    <a:cubicBezTo>
                      <a:pt x="567" y="486"/>
                      <a:pt x="567" y="486"/>
                      <a:pt x="567" y="486"/>
                    </a:cubicBezTo>
                    <a:cubicBezTo>
                      <a:pt x="567" y="486"/>
                      <a:pt x="567" y="485"/>
                      <a:pt x="567" y="485"/>
                    </a:cubicBezTo>
                    <a:cubicBezTo>
                      <a:pt x="567" y="485"/>
                      <a:pt x="568" y="484"/>
                      <a:pt x="568" y="484"/>
                    </a:cubicBezTo>
                    <a:cubicBezTo>
                      <a:pt x="570" y="484"/>
                      <a:pt x="570" y="484"/>
                      <a:pt x="570" y="484"/>
                    </a:cubicBezTo>
                    <a:cubicBezTo>
                      <a:pt x="570" y="482"/>
                      <a:pt x="570" y="482"/>
                      <a:pt x="570" y="482"/>
                    </a:cubicBezTo>
                    <a:cubicBezTo>
                      <a:pt x="572" y="483"/>
                      <a:pt x="572" y="483"/>
                      <a:pt x="572" y="483"/>
                    </a:cubicBezTo>
                    <a:cubicBezTo>
                      <a:pt x="576" y="483"/>
                      <a:pt x="576" y="483"/>
                      <a:pt x="576" y="483"/>
                    </a:cubicBezTo>
                    <a:cubicBezTo>
                      <a:pt x="577" y="484"/>
                      <a:pt x="577" y="484"/>
                      <a:pt x="577" y="484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7" y="485"/>
                      <a:pt x="577" y="485"/>
                      <a:pt x="577" y="485"/>
                    </a:cubicBezTo>
                    <a:cubicBezTo>
                      <a:pt x="579" y="486"/>
                      <a:pt x="579" y="486"/>
                      <a:pt x="579" y="486"/>
                    </a:cubicBezTo>
                    <a:cubicBezTo>
                      <a:pt x="581" y="488"/>
                      <a:pt x="581" y="488"/>
                      <a:pt x="581" y="488"/>
                    </a:cubicBezTo>
                    <a:cubicBezTo>
                      <a:pt x="581" y="490"/>
                      <a:pt x="581" y="490"/>
                      <a:pt x="581" y="490"/>
                    </a:cubicBezTo>
                    <a:cubicBezTo>
                      <a:pt x="581" y="490"/>
                      <a:pt x="584" y="493"/>
                      <a:pt x="584" y="493"/>
                    </a:cubicBezTo>
                    <a:cubicBezTo>
                      <a:pt x="584" y="493"/>
                      <a:pt x="584" y="495"/>
                      <a:pt x="584" y="495"/>
                    </a:cubicBezTo>
                    <a:cubicBezTo>
                      <a:pt x="584" y="495"/>
                      <a:pt x="586" y="497"/>
                      <a:pt x="586" y="497"/>
                    </a:cubicBezTo>
                    <a:cubicBezTo>
                      <a:pt x="586" y="497"/>
                      <a:pt x="587" y="499"/>
                      <a:pt x="587" y="499"/>
                    </a:cubicBezTo>
                    <a:cubicBezTo>
                      <a:pt x="589" y="500"/>
                      <a:pt x="589" y="500"/>
                      <a:pt x="589" y="500"/>
                    </a:cubicBezTo>
                    <a:cubicBezTo>
                      <a:pt x="589" y="501"/>
                      <a:pt x="589" y="501"/>
                      <a:pt x="589" y="501"/>
                    </a:cubicBezTo>
                    <a:cubicBezTo>
                      <a:pt x="589" y="501"/>
                      <a:pt x="589" y="502"/>
                      <a:pt x="589" y="502"/>
                    </a:cubicBezTo>
                    <a:cubicBezTo>
                      <a:pt x="589" y="502"/>
                      <a:pt x="589" y="502"/>
                      <a:pt x="589" y="502"/>
                    </a:cubicBezTo>
                    <a:cubicBezTo>
                      <a:pt x="589" y="503"/>
                      <a:pt x="590" y="503"/>
                      <a:pt x="590" y="503"/>
                    </a:cubicBezTo>
                    <a:cubicBezTo>
                      <a:pt x="590" y="504"/>
                      <a:pt x="590" y="504"/>
                      <a:pt x="590" y="504"/>
                    </a:cubicBezTo>
                    <a:cubicBezTo>
                      <a:pt x="591" y="506"/>
                      <a:pt x="591" y="506"/>
                      <a:pt x="591" y="506"/>
                    </a:cubicBezTo>
                    <a:cubicBezTo>
                      <a:pt x="591" y="508"/>
                      <a:pt x="591" y="508"/>
                      <a:pt x="591" y="508"/>
                    </a:cubicBezTo>
                    <a:cubicBezTo>
                      <a:pt x="592" y="509"/>
                      <a:pt x="592" y="509"/>
                      <a:pt x="592" y="509"/>
                    </a:cubicBezTo>
                    <a:cubicBezTo>
                      <a:pt x="593" y="509"/>
                      <a:pt x="593" y="509"/>
                      <a:pt x="593" y="509"/>
                    </a:cubicBezTo>
                    <a:cubicBezTo>
                      <a:pt x="595" y="510"/>
                      <a:pt x="595" y="510"/>
                      <a:pt x="595" y="510"/>
                    </a:cubicBezTo>
                    <a:cubicBezTo>
                      <a:pt x="596" y="510"/>
                      <a:pt x="596" y="510"/>
                      <a:pt x="596" y="510"/>
                    </a:cubicBezTo>
                    <a:cubicBezTo>
                      <a:pt x="597" y="511"/>
                      <a:pt x="597" y="511"/>
                      <a:pt x="597" y="511"/>
                    </a:cubicBezTo>
                    <a:cubicBezTo>
                      <a:pt x="598" y="512"/>
                      <a:pt x="598" y="512"/>
                      <a:pt x="598" y="512"/>
                    </a:cubicBezTo>
                    <a:cubicBezTo>
                      <a:pt x="599" y="512"/>
                      <a:pt x="599" y="512"/>
                      <a:pt x="599" y="512"/>
                    </a:cubicBezTo>
                    <a:cubicBezTo>
                      <a:pt x="601" y="512"/>
                      <a:pt x="601" y="512"/>
                      <a:pt x="601" y="512"/>
                    </a:cubicBezTo>
                    <a:cubicBezTo>
                      <a:pt x="601" y="512"/>
                      <a:pt x="602" y="512"/>
                      <a:pt x="602" y="512"/>
                    </a:cubicBezTo>
                    <a:cubicBezTo>
                      <a:pt x="602" y="513"/>
                      <a:pt x="603" y="513"/>
                      <a:pt x="603" y="513"/>
                    </a:cubicBezTo>
                    <a:cubicBezTo>
                      <a:pt x="603" y="513"/>
                      <a:pt x="603" y="513"/>
                      <a:pt x="603" y="513"/>
                    </a:cubicBezTo>
                    <a:cubicBezTo>
                      <a:pt x="604" y="513"/>
                      <a:pt x="604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5" y="512"/>
                      <a:pt x="605" y="512"/>
                      <a:pt x="605" y="512"/>
                    </a:cubicBezTo>
                    <a:cubicBezTo>
                      <a:pt x="604" y="512"/>
                      <a:pt x="604" y="512"/>
                      <a:pt x="604" y="511"/>
                    </a:cubicBezTo>
                    <a:cubicBezTo>
                      <a:pt x="604" y="511"/>
                      <a:pt x="604" y="510"/>
                      <a:pt x="603" y="510"/>
                    </a:cubicBezTo>
                    <a:cubicBezTo>
                      <a:pt x="603" y="510"/>
                      <a:pt x="603" y="510"/>
                      <a:pt x="603" y="510"/>
                    </a:cubicBezTo>
                    <a:cubicBezTo>
                      <a:pt x="603" y="509"/>
                      <a:pt x="603" y="509"/>
                      <a:pt x="603" y="508"/>
                    </a:cubicBezTo>
                    <a:cubicBezTo>
                      <a:pt x="603" y="508"/>
                      <a:pt x="603" y="507"/>
                      <a:pt x="603" y="507"/>
                    </a:cubicBezTo>
                    <a:cubicBezTo>
                      <a:pt x="603" y="507"/>
                      <a:pt x="603" y="507"/>
                      <a:pt x="603" y="506"/>
                    </a:cubicBezTo>
                    <a:cubicBezTo>
                      <a:pt x="603" y="506"/>
                      <a:pt x="602" y="506"/>
                      <a:pt x="602" y="506"/>
                    </a:cubicBezTo>
                    <a:cubicBezTo>
                      <a:pt x="602" y="506"/>
                      <a:pt x="602" y="505"/>
                      <a:pt x="602" y="505"/>
                    </a:cubicBezTo>
                    <a:cubicBezTo>
                      <a:pt x="603" y="505"/>
                      <a:pt x="603" y="504"/>
                      <a:pt x="603" y="503"/>
                    </a:cubicBezTo>
                    <a:cubicBezTo>
                      <a:pt x="603" y="503"/>
                      <a:pt x="603" y="503"/>
                      <a:pt x="603" y="503"/>
                    </a:cubicBezTo>
                    <a:cubicBezTo>
                      <a:pt x="603" y="503"/>
                      <a:pt x="603" y="503"/>
                      <a:pt x="602" y="503"/>
                    </a:cubicBezTo>
                    <a:cubicBezTo>
                      <a:pt x="602" y="503"/>
                      <a:pt x="602" y="503"/>
                      <a:pt x="601" y="502"/>
                    </a:cubicBezTo>
                    <a:cubicBezTo>
                      <a:pt x="601" y="502"/>
                      <a:pt x="601" y="502"/>
                      <a:pt x="601" y="502"/>
                    </a:cubicBezTo>
                    <a:cubicBezTo>
                      <a:pt x="602" y="502"/>
                      <a:pt x="602" y="502"/>
                      <a:pt x="602" y="502"/>
                    </a:cubicBezTo>
                    <a:cubicBezTo>
                      <a:pt x="602" y="502"/>
                      <a:pt x="603" y="503"/>
                      <a:pt x="603" y="502"/>
                    </a:cubicBezTo>
                    <a:cubicBezTo>
                      <a:pt x="603" y="502"/>
                      <a:pt x="603" y="502"/>
                      <a:pt x="603" y="501"/>
                    </a:cubicBezTo>
                    <a:cubicBezTo>
                      <a:pt x="603" y="501"/>
                      <a:pt x="603" y="501"/>
                      <a:pt x="604" y="500"/>
                    </a:cubicBezTo>
                    <a:cubicBezTo>
                      <a:pt x="604" y="500"/>
                      <a:pt x="604" y="500"/>
                      <a:pt x="604" y="500"/>
                    </a:cubicBezTo>
                    <a:cubicBezTo>
                      <a:pt x="604" y="500"/>
                      <a:pt x="603" y="499"/>
                      <a:pt x="603" y="499"/>
                    </a:cubicBezTo>
                    <a:cubicBezTo>
                      <a:pt x="603" y="499"/>
                      <a:pt x="603" y="499"/>
                      <a:pt x="603" y="499"/>
                    </a:cubicBezTo>
                    <a:cubicBezTo>
                      <a:pt x="603" y="498"/>
                      <a:pt x="603" y="498"/>
                      <a:pt x="603" y="498"/>
                    </a:cubicBezTo>
                    <a:cubicBezTo>
                      <a:pt x="604" y="498"/>
                      <a:pt x="604" y="498"/>
                      <a:pt x="604" y="498"/>
                    </a:cubicBezTo>
                    <a:cubicBezTo>
                      <a:pt x="605" y="498"/>
                      <a:pt x="605" y="498"/>
                      <a:pt x="605" y="498"/>
                    </a:cubicBezTo>
                    <a:cubicBezTo>
                      <a:pt x="605" y="498"/>
                      <a:pt x="605" y="498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7"/>
                      <a:pt x="605" y="497"/>
                      <a:pt x="605" y="497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5" y="496"/>
                      <a:pt x="605" y="496"/>
                      <a:pt x="605" y="496"/>
                    </a:cubicBezTo>
                    <a:cubicBezTo>
                      <a:pt x="606" y="496"/>
                      <a:pt x="606" y="496"/>
                      <a:pt x="606" y="495"/>
                    </a:cubicBezTo>
                    <a:cubicBezTo>
                      <a:pt x="606" y="495"/>
                      <a:pt x="607" y="496"/>
                      <a:pt x="607" y="496"/>
                    </a:cubicBezTo>
                    <a:cubicBezTo>
                      <a:pt x="607" y="496"/>
                      <a:pt x="607" y="496"/>
                      <a:pt x="607" y="496"/>
                    </a:cubicBezTo>
                    <a:cubicBezTo>
                      <a:pt x="607" y="495"/>
                      <a:pt x="607" y="495"/>
                      <a:pt x="608" y="494"/>
                    </a:cubicBezTo>
                    <a:cubicBezTo>
                      <a:pt x="608" y="495"/>
                      <a:pt x="608" y="495"/>
                      <a:pt x="609" y="494"/>
                    </a:cubicBezTo>
                    <a:cubicBezTo>
                      <a:pt x="609" y="494"/>
                      <a:pt x="609" y="494"/>
                      <a:pt x="610" y="494"/>
                    </a:cubicBezTo>
                    <a:cubicBezTo>
                      <a:pt x="610" y="494"/>
                      <a:pt x="610" y="493"/>
                      <a:pt x="609" y="493"/>
                    </a:cubicBezTo>
                    <a:cubicBezTo>
                      <a:pt x="609" y="493"/>
                      <a:pt x="609" y="492"/>
                      <a:pt x="608" y="492"/>
                    </a:cubicBezTo>
                    <a:cubicBezTo>
                      <a:pt x="609" y="492"/>
                      <a:pt x="610" y="492"/>
                      <a:pt x="611" y="492"/>
                    </a:cubicBezTo>
                    <a:cubicBezTo>
                      <a:pt x="611" y="492"/>
                      <a:pt x="611" y="492"/>
                      <a:pt x="611" y="492"/>
                    </a:cubicBezTo>
                    <a:cubicBezTo>
                      <a:pt x="612" y="492"/>
                      <a:pt x="613" y="492"/>
                      <a:pt x="614" y="492"/>
                    </a:cubicBezTo>
                    <a:cubicBezTo>
                      <a:pt x="613" y="492"/>
                      <a:pt x="613" y="492"/>
                      <a:pt x="613" y="492"/>
                    </a:cubicBezTo>
                    <a:cubicBezTo>
                      <a:pt x="615" y="492"/>
                      <a:pt x="616" y="491"/>
                      <a:pt x="617" y="490"/>
                    </a:cubicBezTo>
                    <a:cubicBezTo>
                      <a:pt x="617" y="490"/>
                      <a:pt x="617" y="490"/>
                      <a:pt x="618" y="489"/>
                    </a:cubicBezTo>
                    <a:cubicBezTo>
                      <a:pt x="618" y="489"/>
                      <a:pt x="618" y="488"/>
                      <a:pt x="619" y="488"/>
                    </a:cubicBezTo>
                    <a:cubicBezTo>
                      <a:pt x="619" y="488"/>
                      <a:pt x="620" y="488"/>
                      <a:pt x="620" y="488"/>
                    </a:cubicBezTo>
                    <a:cubicBezTo>
                      <a:pt x="621" y="488"/>
                      <a:pt x="621" y="487"/>
                      <a:pt x="621" y="487"/>
                    </a:cubicBezTo>
                    <a:cubicBezTo>
                      <a:pt x="621" y="487"/>
                      <a:pt x="620" y="487"/>
                      <a:pt x="620" y="487"/>
                    </a:cubicBezTo>
                    <a:cubicBezTo>
                      <a:pt x="620" y="487"/>
                      <a:pt x="620" y="486"/>
                      <a:pt x="620" y="486"/>
                    </a:cubicBezTo>
                    <a:cubicBezTo>
                      <a:pt x="619" y="485"/>
                      <a:pt x="619" y="485"/>
                      <a:pt x="619" y="485"/>
                    </a:cubicBezTo>
                    <a:cubicBezTo>
                      <a:pt x="619" y="485"/>
                      <a:pt x="620" y="485"/>
                      <a:pt x="620" y="484"/>
                    </a:cubicBezTo>
                    <a:cubicBezTo>
                      <a:pt x="620" y="484"/>
                      <a:pt x="620" y="484"/>
                      <a:pt x="620" y="484"/>
                    </a:cubicBezTo>
                    <a:cubicBezTo>
                      <a:pt x="621" y="483"/>
                      <a:pt x="621" y="483"/>
                      <a:pt x="621" y="484"/>
                    </a:cubicBezTo>
                    <a:cubicBezTo>
                      <a:pt x="621" y="484"/>
                      <a:pt x="622" y="484"/>
                      <a:pt x="621" y="484"/>
                    </a:cubicBezTo>
                    <a:cubicBezTo>
                      <a:pt x="621" y="485"/>
                      <a:pt x="621" y="485"/>
                      <a:pt x="621" y="485"/>
                    </a:cubicBezTo>
                    <a:cubicBezTo>
                      <a:pt x="622" y="486"/>
                      <a:pt x="623" y="485"/>
                      <a:pt x="624" y="485"/>
                    </a:cubicBezTo>
                    <a:cubicBezTo>
                      <a:pt x="625" y="485"/>
                      <a:pt x="626" y="484"/>
                      <a:pt x="627" y="484"/>
                    </a:cubicBezTo>
                    <a:cubicBezTo>
                      <a:pt x="629" y="483"/>
                      <a:pt x="632" y="483"/>
                      <a:pt x="634" y="484"/>
                    </a:cubicBezTo>
                    <a:cubicBezTo>
                      <a:pt x="635" y="485"/>
                      <a:pt x="636" y="485"/>
                      <a:pt x="638" y="485"/>
                    </a:cubicBezTo>
                    <a:cubicBezTo>
                      <a:pt x="638" y="485"/>
                      <a:pt x="638" y="485"/>
                      <a:pt x="639" y="485"/>
                    </a:cubicBezTo>
                    <a:cubicBezTo>
                      <a:pt x="639" y="485"/>
                      <a:pt x="639" y="484"/>
                      <a:pt x="638" y="484"/>
                    </a:cubicBezTo>
                    <a:cubicBezTo>
                      <a:pt x="638" y="483"/>
                      <a:pt x="638" y="483"/>
                      <a:pt x="638" y="483"/>
                    </a:cubicBezTo>
                    <a:cubicBezTo>
                      <a:pt x="639" y="483"/>
                      <a:pt x="639" y="483"/>
                      <a:pt x="639" y="484"/>
                    </a:cubicBezTo>
                    <a:cubicBezTo>
                      <a:pt x="639" y="483"/>
                      <a:pt x="639" y="483"/>
                      <a:pt x="639" y="483"/>
                    </a:cubicBezTo>
                    <a:cubicBezTo>
                      <a:pt x="639" y="482"/>
                      <a:pt x="639" y="482"/>
                      <a:pt x="640" y="482"/>
                    </a:cubicBezTo>
                    <a:cubicBezTo>
                      <a:pt x="640" y="482"/>
                      <a:pt x="640" y="483"/>
                      <a:pt x="640" y="483"/>
                    </a:cubicBezTo>
                    <a:cubicBezTo>
                      <a:pt x="641" y="483"/>
                      <a:pt x="641" y="484"/>
                      <a:pt x="641" y="483"/>
                    </a:cubicBezTo>
                    <a:cubicBezTo>
                      <a:pt x="641" y="484"/>
                      <a:pt x="642" y="485"/>
                      <a:pt x="642" y="485"/>
                    </a:cubicBezTo>
                    <a:cubicBezTo>
                      <a:pt x="642" y="485"/>
                      <a:pt x="642" y="485"/>
                      <a:pt x="642" y="485"/>
                    </a:cubicBezTo>
                    <a:cubicBezTo>
                      <a:pt x="643" y="486"/>
                      <a:pt x="643" y="486"/>
                      <a:pt x="643" y="486"/>
                    </a:cubicBezTo>
                    <a:cubicBezTo>
                      <a:pt x="644" y="486"/>
                      <a:pt x="644" y="486"/>
                      <a:pt x="644" y="486"/>
                    </a:cubicBezTo>
                    <a:cubicBezTo>
                      <a:pt x="644" y="486"/>
                      <a:pt x="644" y="485"/>
                      <a:pt x="645" y="485"/>
                    </a:cubicBezTo>
                    <a:cubicBezTo>
                      <a:pt x="645" y="486"/>
                      <a:pt x="645" y="486"/>
                      <a:pt x="645" y="486"/>
                    </a:cubicBezTo>
                    <a:cubicBezTo>
                      <a:pt x="645" y="486"/>
                      <a:pt x="645" y="487"/>
                      <a:pt x="645" y="487"/>
                    </a:cubicBezTo>
                    <a:cubicBezTo>
                      <a:pt x="645" y="487"/>
                      <a:pt x="645" y="487"/>
                      <a:pt x="645" y="488"/>
                    </a:cubicBezTo>
                    <a:cubicBezTo>
                      <a:pt x="646" y="488"/>
                      <a:pt x="646" y="488"/>
                      <a:pt x="646" y="488"/>
                    </a:cubicBezTo>
                    <a:cubicBezTo>
                      <a:pt x="646" y="488"/>
                      <a:pt x="646" y="487"/>
                      <a:pt x="646" y="487"/>
                    </a:cubicBezTo>
                    <a:cubicBezTo>
                      <a:pt x="647" y="487"/>
                      <a:pt x="647" y="487"/>
                      <a:pt x="647" y="487"/>
                    </a:cubicBezTo>
                    <a:cubicBezTo>
                      <a:pt x="647" y="488"/>
                      <a:pt x="647" y="488"/>
                      <a:pt x="648" y="488"/>
                    </a:cubicBezTo>
                    <a:cubicBezTo>
                      <a:pt x="648" y="488"/>
                      <a:pt x="648" y="488"/>
                      <a:pt x="648" y="488"/>
                    </a:cubicBezTo>
                    <a:cubicBezTo>
                      <a:pt x="648" y="488"/>
                      <a:pt x="649" y="488"/>
                      <a:pt x="649" y="488"/>
                    </a:cubicBezTo>
                    <a:cubicBezTo>
                      <a:pt x="649" y="487"/>
                      <a:pt x="650" y="487"/>
                      <a:pt x="650" y="487"/>
                    </a:cubicBezTo>
                    <a:cubicBezTo>
                      <a:pt x="650" y="487"/>
                      <a:pt x="651" y="488"/>
                      <a:pt x="651" y="488"/>
                    </a:cubicBezTo>
                    <a:cubicBezTo>
                      <a:pt x="651" y="488"/>
                      <a:pt x="652" y="488"/>
                      <a:pt x="652" y="488"/>
                    </a:cubicBezTo>
                    <a:cubicBezTo>
                      <a:pt x="652" y="488"/>
                      <a:pt x="652" y="488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2" y="487"/>
                      <a:pt x="652" y="487"/>
                      <a:pt x="652" y="487"/>
                    </a:cubicBezTo>
                    <a:cubicBezTo>
                      <a:pt x="653" y="487"/>
                      <a:pt x="653" y="486"/>
                      <a:pt x="652" y="486"/>
                    </a:cubicBezTo>
                    <a:cubicBezTo>
                      <a:pt x="652" y="486"/>
                      <a:pt x="652" y="486"/>
                      <a:pt x="652" y="485"/>
                    </a:cubicBezTo>
                    <a:cubicBezTo>
                      <a:pt x="652" y="485"/>
                      <a:pt x="652" y="485"/>
                      <a:pt x="652" y="485"/>
                    </a:cubicBezTo>
                    <a:cubicBezTo>
                      <a:pt x="652" y="485"/>
                      <a:pt x="652" y="485"/>
                      <a:pt x="652" y="486"/>
                    </a:cubicBezTo>
                    <a:cubicBezTo>
                      <a:pt x="653" y="486"/>
                      <a:pt x="654" y="486"/>
                      <a:pt x="655" y="487"/>
                    </a:cubicBezTo>
                    <a:cubicBezTo>
                      <a:pt x="655" y="487"/>
                      <a:pt x="656" y="487"/>
                      <a:pt x="656" y="487"/>
                    </a:cubicBezTo>
                    <a:cubicBezTo>
                      <a:pt x="656" y="488"/>
                      <a:pt x="656" y="488"/>
                      <a:pt x="656" y="488"/>
                    </a:cubicBezTo>
                    <a:cubicBezTo>
                      <a:pt x="657" y="488"/>
                      <a:pt x="657" y="488"/>
                      <a:pt x="657" y="488"/>
                    </a:cubicBezTo>
                    <a:cubicBezTo>
                      <a:pt x="657" y="487"/>
                      <a:pt x="656" y="486"/>
                      <a:pt x="655" y="486"/>
                    </a:cubicBezTo>
                    <a:cubicBezTo>
                      <a:pt x="655" y="485"/>
                      <a:pt x="655" y="485"/>
                      <a:pt x="655" y="485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4"/>
                      <a:pt x="655" y="484"/>
                      <a:pt x="655" y="484"/>
                    </a:cubicBezTo>
                    <a:cubicBezTo>
                      <a:pt x="655" y="483"/>
                      <a:pt x="655" y="483"/>
                      <a:pt x="655" y="484"/>
                    </a:cubicBezTo>
                    <a:cubicBezTo>
                      <a:pt x="655" y="484"/>
                      <a:pt x="655" y="484"/>
                      <a:pt x="656" y="484"/>
                    </a:cubicBezTo>
                    <a:cubicBezTo>
                      <a:pt x="656" y="484"/>
                      <a:pt x="656" y="484"/>
                      <a:pt x="656" y="484"/>
                    </a:cubicBezTo>
                    <a:cubicBezTo>
                      <a:pt x="657" y="484"/>
                      <a:pt x="657" y="484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7" y="483"/>
                      <a:pt x="657" y="483"/>
                      <a:pt x="657" y="483"/>
                    </a:cubicBezTo>
                    <a:cubicBezTo>
                      <a:pt x="656" y="482"/>
                      <a:pt x="657" y="482"/>
                      <a:pt x="656" y="481"/>
                    </a:cubicBezTo>
                    <a:cubicBezTo>
                      <a:pt x="656" y="481"/>
                      <a:pt x="656" y="481"/>
                      <a:pt x="656" y="482"/>
                    </a:cubicBezTo>
                    <a:cubicBezTo>
                      <a:pt x="656" y="482"/>
                      <a:pt x="656" y="482"/>
                      <a:pt x="655" y="483"/>
                    </a:cubicBezTo>
                    <a:cubicBezTo>
                      <a:pt x="655" y="483"/>
                      <a:pt x="655" y="483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4" y="482"/>
                      <a:pt x="654" y="482"/>
                      <a:pt x="654" y="482"/>
                    </a:cubicBezTo>
                    <a:cubicBezTo>
                      <a:pt x="655" y="481"/>
                      <a:pt x="656" y="481"/>
                      <a:pt x="657" y="480"/>
                    </a:cubicBezTo>
                    <a:cubicBezTo>
                      <a:pt x="657" y="480"/>
                      <a:pt x="657" y="480"/>
                      <a:pt x="658" y="479"/>
                    </a:cubicBezTo>
                    <a:cubicBezTo>
                      <a:pt x="658" y="479"/>
                      <a:pt x="659" y="479"/>
                      <a:pt x="659" y="479"/>
                    </a:cubicBezTo>
                    <a:cubicBezTo>
                      <a:pt x="660" y="479"/>
                      <a:pt x="660" y="479"/>
                      <a:pt x="660" y="479"/>
                    </a:cubicBezTo>
                    <a:cubicBezTo>
                      <a:pt x="660" y="479"/>
                      <a:pt x="661" y="479"/>
                      <a:pt x="661" y="479"/>
                    </a:cubicBezTo>
                    <a:cubicBezTo>
                      <a:pt x="662" y="479"/>
                      <a:pt x="663" y="479"/>
                      <a:pt x="663" y="479"/>
                    </a:cubicBezTo>
                    <a:cubicBezTo>
                      <a:pt x="664" y="479"/>
                      <a:pt x="664" y="479"/>
                      <a:pt x="664" y="479"/>
                    </a:cubicBezTo>
                    <a:cubicBezTo>
                      <a:pt x="664" y="479"/>
                      <a:pt x="665" y="479"/>
                      <a:pt x="665" y="479"/>
                    </a:cubicBezTo>
                    <a:cubicBezTo>
                      <a:pt x="665" y="479"/>
                      <a:pt x="666" y="479"/>
                      <a:pt x="666" y="478"/>
                    </a:cubicBezTo>
                    <a:cubicBezTo>
                      <a:pt x="666" y="478"/>
                      <a:pt x="665" y="477"/>
                      <a:pt x="666" y="477"/>
                    </a:cubicBezTo>
                    <a:cubicBezTo>
                      <a:pt x="666" y="476"/>
                      <a:pt x="666" y="477"/>
                      <a:pt x="667" y="477"/>
                    </a:cubicBezTo>
                    <a:cubicBezTo>
                      <a:pt x="667" y="477"/>
                      <a:pt x="667" y="478"/>
                      <a:pt x="667" y="478"/>
                    </a:cubicBezTo>
                    <a:cubicBezTo>
                      <a:pt x="667" y="479"/>
                      <a:pt x="668" y="479"/>
                      <a:pt x="668" y="480"/>
                    </a:cubicBezTo>
                    <a:cubicBezTo>
                      <a:pt x="669" y="480"/>
                      <a:pt x="670" y="479"/>
                      <a:pt x="671" y="479"/>
                    </a:cubicBezTo>
                    <a:cubicBezTo>
                      <a:pt x="672" y="478"/>
                      <a:pt x="672" y="478"/>
                      <a:pt x="673" y="478"/>
                    </a:cubicBezTo>
                    <a:cubicBezTo>
                      <a:pt x="673" y="478"/>
                      <a:pt x="673" y="479"/>
                      <a:pt x="673" y="479"/>
                    </a:cubicBezTo>
                    <a:cubicBezTo>
                      <a:pt x="674" y="479"/>
                      <a:pt x="675" y="479"/>
                      <a:pt x="676" y="478"/>
                    </a:cubicBezTo>
                    <a:cubicBezTo>
                      <a:pt x="677" y="478"/>
                      <a:pt x="678" y="478"/>
                      <a:pt x="679" y="479"/>
                    </a:cubicBezTo>
                    <a:cubicBezTo>
                      <a:pt x="678" y="479"/>
                      <a:pt x="678" y="479"/>
                      <a:pt x="678" y="479"/>
                    </a:cubicBezTo>
                    <a:cubicBezTo>
                      <a:pt x="679" y="480"/>
                      <a:pt x="681" y="480"/>
                      <a:pt x="683" y="481"/>
                    </a:cubicBezTo>
                    <a:cubicBezTo>
                      <a:pt x="683" y="481"/>
                      <a:pt x="683" y="481"/>
                      <a:pt x="682" y="481"/>
                    </a:cubicBezTo>
                    <a:cubicBezTo>
                      <a:pt x="683" y="482"/>
                      <a:pt x="684" y="482"/>
                      <a:pt x="684" y="483"/>
                    </a:cubicBezTo>
                    <a:cubicBezTo>
                      <a:pt x="684" y="483"/>
                      <a:pt x="684" y="484"/>
                      <a:pt x="684" y="484"/>
                    </a:cubicBezTo>
                    <a:cubicBezTo>
                      <a:pt x="685" y="484"/>
                      <a:pt x="685" y="484"/>
                      <a:pt x="686" y="484"/>
                    </a:cubicBezTo>
                    <a:cubicBezTo>
                      <a:pt x="686" y="484"/>
                      <a:pt x="687" y="484"/>
                      <a:pt x="687" y="484"/>
                    </a:cubicBezTo>
                    <a:cubicBezTo>
                      <a:pt x="687" y="484"/>
                      <a:pt x="688" y="483"/>
                      <a:pt x="688" y="483"/>
                    </a:cubicBezTo>
                    <a:cubicBezTo>
                      <a:pt x="688" y="483"/>
                      <a:pt x="688" y="482"/>
                      <a:pt x="688" y="482"/>
                    </a:cubicBezTo>
                    <a:cubicBezTo>
                      <a:pt x="688" y="483"/>
                      <a:pt x="689" y="483"/>
                      <a:pt x="690" y="482"/>
                    </a:cubicBezTo>
                    <a:cubicBezTo>
                      <a:pt x="690" y="482"/>
                      <a:pt x="690" y="482"/>
                      <a:pt x="690" y="482"/>
                    </a:cubicBezTo>
                    <a:cubicBezTo>
                      <a:pt x="690" y="482"/>
                      <a:pt x="690" y="482"/>
                      <a:pt x="691" y="482"/>
                    </a:cubicBezTo>
                    <a:cubicBezTo>
                      <a:pt x="691" y="482"/>
                      <a:pt x="691" y="481"/>
                      <a:pt x="691" y="481"/>
                    </a:cubicBezTo>
                    <a:cubicBezTo>
                      <a:pt x="691" y="480"/>
                      <a:pt x="692" y="480"/>
                      <a:pt x="692" y="480"/>
                    </a:cubicBezTo>
                    <a:cubicBezTo>
                      <a:pt x="692" y="480"/>
                      <a:pt x="692" y="481"/>
                      <a:pt x="692" y="481"/>
                    </a:cubicBezTo>
                    <a:cubicBezTo>
                      <a:pt x="692" y="481"/>
                      <a:pt x="693" y="481"/>
                      <a:pt x="693" y="482"/>
                    </a:cubicBezTo>
                    <a:cubicBezTo>
                      <a:pt x="694" y="482"/>
                      <a:pt x="695" y="482"/>
                      <a:pt x="696" y="483"/>
                    </a:cubicBezTo>
                    <a:cubicBezTo>
                      <a:pt x="696" y="484"/>
                      <a:pt x="696" y="484"/>
                      <a:pt x="696" y="484"/>
                    </a:cubicBezTo>
                    <a:cubicBezTo>
                      <a:pt x="696" y="484"/>
                      <a:pt x="697" y="484"/>
                      <a:pt x="697" y="485"/>
                    </a:cubicBezTo>
                    <a:cubicBezTo>
                      <a:pt x="697" y="485"/>
                      <a:pt x="697" y="485"/>
                      <a:pt x="697" y="485"/>
                    </a:cubicBezTo>
                    <a:cubicBezTo>
                      <a:pt x="698" y="486"/>
                      <a:pt x="699" y="488"/>
                      <a:pt x="700" y="488"/>
                    </a:cubicBezTo>
                    <a:cubicBezTo>
                      <a:pt x="700" y="488"/>
                      <a:pt x="701" y="489"/>
                      <a:pt x="701" y="489"/>
                    </a:cubicBezTo>
                    <a:cubicBezTo>
                      <a:pt x="701" y="489"/>
                      <a:pt x="702" y="490"/>
                      <a:pt x="702" y="490"/>
                    </a:cubicBezTo>
                    <a:cubicBezTo>
                      <a:pt x="702" y="492"/>
                      <a:pt x="702" y="494"/>
                      <a:pt x="702" y="495"/>
                    </a:cubicBezTo>
                    <a:cubicBezTo>
                      <a:pt x="701" y="496"/>
                      <a:pt x="701" y="497"/>
                      <a:pt x="701" y="498"/>
                    </a:cubicBezTo>
                    <a:cubicBezTo>
                      <a:pt x="701" y="498"/>
                      <a:pt x="701" y="498"/>
                      <a:pt x="701" y="499"/>
                    </a:cubicBezTo>
                    <a:cubicBezTo>
                      <a:pt x="701" y="499"/>
                      <a:pt x="701" y="499"/>
                      <a:pt x="701" y="499"/>
                    </a:cubicBezTo>
                    <a:cubicBezTo>
                      <a:pt x="702" y="499"/>
                      <a:pt x="702" y="499"/>
                      <a:pt x="702" y="498"/>
                    </a:cubicBezTo>
                    <a:cubicBezTo>
                      <a:pt x="702" y="498"/>
                      <a:pt x="702" y="497"/>
                      <a:pt x="703" y="498"/>
                    </a:cubicBezTo>
                    <a:cubicBezTo>
                      <a:pt x="703" y="498"/>
                      <a:pt x="703" y="498"/>
                      <a:pt x="703" y="498"/>
                    </a:cubicBezTo>
                    <a:cubicBezTo>
                      <a:pt x="703" y="498"/>
                      <a:pt x="703" y="498"/>
                      <a:pt x="703" y="499"/>
                    </a:cubicBezTo>
                    <a:cubicBezTo>
                      <a:pt x="703" y="499"/>
                      <a:pt x="703" y="499"/>
                      <a:pt x="703" y="499"/>
                    </a:cubicBezTo>
                    <a:cubicBezTo>
                      <a:pt x="703" y="500"/>
                      <a:pt x="702" y="500"/>
                      <a:pt x="702" y="500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2" y="501"/>
                      <a:pt x="702" y="501"/>
                      <a:pt x="702" y="501"/>
                    </a:cubicBezTo>
                    <a:cubicBezTo>
                      <a:pt x="703" y="503"/>
                      <a:pt x="703" y="505"/>
                      <a:pt x="704" y="506"/>
                    </a:cubicBezTo>
                    <a:cubicBezTo>
                      <a:pt x="705" y="506"/>
                      <a:pt x="705" y="507"/>
                      <a:pt x="705" y="507"/>
                    </a:cubicBezTo>
                    <a:cubicBezTo>
                      <a:pt x="705" y="507"/>
                      <a:pt x="705" y="506"/>
                      <a:pt x="705" y="506"/>
                    </a:cubicBezTo>
                    <a:cubicBezTo>
                      <a:pt x="705" y="506"/>
                      <a:pt x="705" y="506"/>
                      <a:pt x="705" y="506"/>
                    </a:cubicBezTo>
                    <a:cubicBezTo>
                      <a:pt x="705" y="506"/>
                      <a:pt x="705" y="505"/>
                      <a:pt x="706" y="505"/>
                    </a:cubicBezTo>
                    <a:cubicBezTo>
                      <a:pt x="706" y="505"/>
                      <a:pt x="706" y="506"/>
                      <a:pt x="706" y="506"/>
                    </a:cubicBezTo>
                    <a:cubicBezTo>
                      <a:pt x="706" y="507"/>
                      <a:pt x="706" y="507"/>
                      <a:pt x="706" y="507"/>
                    </a:cubicBezTo>
                    <a:cubicBezTo>
                      <a:pt x="705" y="507"/>
                      <a:pt x="705" y="508"/>
                      <a:pt x="705" y="508"/>
                    </a:cubicBezTo>
                    <a:cubicBezTo>
                      <a:pt x="706" y="508"/>
                      <a:pt x="706" y="508"/>
                      <a:pt x="707" y="508"/>
                    </a:cubicBezTo>
                    <a:cubicBezTo>
                      <a:pt x="707" y="508"/>
                      <a:pt x="707" y="508"/>
                      <a:pt x="707" y="509"/>
                    </a:cubicBezTo>
                    <a:cubicBezTo>
                      <a:pt x="707" y="509"/>
                      <a:pt x="707" y="509"/>
                      <a:pt x="707" y="510"/>
                    </a:cubicBezTo>
                    <a:cubicBezTo>
                      <a:pt x="708" y="510"/>
                      <a:pt x="708" y="511"/>
                      <a:pt x="708" y="511"/>
                    </a:cubicBezTo>
                    <a:cubicBezTo>
                      <a:pt x="708" y="512"/>
                      <a:pt x="708" y="512"/>
                      <a:pt x="709" y="513"/>
                    </a:cubicBezTo>
                    <a:cubicBezTo>
                      <a:pt x="709" y="513"/>
                      <a:pt x="710" y="513"/>
                      <a:pt x="710" y="514"/>
                    </a:cubicBezTo>
                    <a:cubicBezTo>
                      <a:pt x="711" y="514"/>
                      <a:pt x="712" y="516"/>
                      <a:pt x="712" y="517"/>
                    </a:cubicBezTo>
                    <a:cubicBezTo>
                      <a:pt x="712" y="518"/>
                      <a:pt x="712" y="518"/>
                      <a:pt x="713" y="518"/>
                    </a:cubicBezTo>
                    <a:cubicBezTo>
                      <a:pt x="713" y="518"/>
                      <a:pt x="713" y="518"/>
                      <a:pt x="713" y="518"/>
                    </a:cubicBezTo>
                    <a:cubicBezTo>
                      <a:pt x="714" y="519"/>
                      <a:pt x="715" y="518"/>
                      <a:pt x="716" y="518"/>
                    </a:cubicBezTo>
                    <a:cubicBezTo>
                      <a:pt x="716" y="518"/>
                      <a:pt x="716" y="518"/>
                      <a:pt x="716" y="518"/>
                    </a:cubicBezTo>
                    <a:cubicBezTo>
                      <a:pt x="716" y="518"/>
                      <a:pt x="717" y="518"/>
                      <a:pt x="717" y="518"/>
                    </a:cubicBezTo>
                    <a:cubicBezTo>
                      <a:pt x="718" y="518"/>
                      <a:pt x="718" y="517"/>
                      <a:pt x="718" y="516"/>
                    </a:cubicBezTo>
                    <a:cubicBezTo>
                      <a:pt x="718" y="516"/>
                      <a:pt x="718" y="515"/>
                      <a:pt x="718" y="515"/>
                    </a:cubicBezTo>
                    <a:cubicBezTo>
                      <a:pt x="718" y="515"/>
                      <a:pt x="719" y="514"/>
                      <a:pt x="719" y="514"/>
                    </a:cubicBezTo>
                    <a:cubicBezTo>
                      <a:pt x="719" y="514"/>
                      <a:pt x="719" y="513"/>
                      <a:pt x="719" y="513"/>
                    </a:cubicBezTo>
                    <a:cubicBezTo>
                      <a:pt x="719" y="511"/>
                      <a:pt x="719" y="510"/>
                      <a:pt x="719" y="508"/>
                    </a:cubicBezTo>
                    <a:cubicBezTo>
                      <a:pt x="720" y="507"/>
                      <a:pt x="720" y="505"/>
                      <a:pt x="719" y="504"/>
                    </a:cubicBezTo>
                    <a:cubicBezTo>
                      <a:pt x="718" y="504"/>
                      <a:pt x="718" y="503"/>
                      <a:pt x="718" y="503"/>
                    </a:cubicBezTo>
                    <a:cubicBezTo>
                      <a:pt x="718" y="502"/>
                      <a:pt x="718" y="502"/>
                      <a:pt x="718" y="501"/>
                    </a:cubicBezTo>
                    <a:cubicBezTo>
                      <a:pt x="718" y="500"/>
                      <a:pt x="717" y="498"/>
                      <a:pt x="716" y="497"/>
                    </a:cubicBezTo>
                    <a:cubicBezTo>
                      <a:pt x="715" y="496"/>
                      <a:pt x="715" y="495"/>
                      <a:pt x="715" y="494"/>
                    </a:cubicBezTo>
                    <a:cubicBezTo>
                      <a:pt x="715" y="493"/>
                      <a:pt x="714" y="493"/>
                      <a:pt x="714" y="492"/>
                    </a:cubicBezTo>
                    <a:cubicBezTo>
                      <a:pt x="714" y="492"/>
                      <a:pt x="715" y="492"/>
                      <a:pt x="715" y="491"/>
                    </a:cubicBezTo>
                    <a:cubicBezTo>
                      <a:pt x="715" y="490"/>
                      <a:pt x="714" y="490"/>
                      <a:pt x="713" y="489"/>
                    </a:cubicBezTo>
                    <a:cubicBezTo>
                      <a:pt x="713" y="488"/>
                      <a:pt x="713" y="487"/>
                      <a:pt x="712" y="486"/>
                    </a:cubicBezTo>
                    <a:cubicBezTo>
                      <a:pt x="711" y="483"/>
                      <a:pt x="710" y="481"/>
                      <a:pt x="710" y="478"/>
                    </a:cubicBezTo>
                    <a:cubicBezTo>
                      <a:pt x="710" y="478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7"/>
                      <a:pt x="710" y="477"/>
                    </a:cubicBezTo>
                    <a:cubicBezTo>
                      <a:pt x="710" y="477"/>
                      <a:pt x="710" y="476"/>
                      <a:pt x="710" y="476"/>
                    </a:cubicBezTo>
                    <a:cubicBezTo>
                      <a:pt x="710" y="476"/>
                      <a:pt x="710" y="476"/>
                      <a:pt x="710" y="476"/>
                    </a:cubicBezTo>
                    <a:cubicBezTo>
                      <a:pt x="710" y="476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5"/>
                    </a:cubicBezTo>
                    <a:cubicBezTo>
                      <a:pt x="710" y="475"/>
                      <a:pt x="710" y="475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4"/>
                      <a:pt x="710" y="474"/>
                    </a:cubicBezTo>
                    <a:cubicBezTo>
                      <a:pt x="710" y="474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0" y="473"/>
                    </a:cubicBezTo>
                    <a:cubicBezTo>
                      <a:pt x="710" y="473"/>
                      <a:pt x="710" y="473"/>
                      <a:pt x="711" y="473"/>
                    </a:cubicBezTo>
                    <a:cubicBezTo>
                      <a:pt x="711" y="473"/>
                      <a:pt x="711" y="472"/>
                      <a:pt x="711" y="472"/>
                    </a:cubicBezTo>
                    <a:cubicBezTo>
                      <a:pt x="711" y="472"/>
                      <a:pt x="711" y="472"/>
                      <a:pt x="711" y="472"/>
                    </a:cubicBezTo>
                    <a:cubicBezTo>
                      <a:pt x="711" y="472"/>
                      <a:pt x="710" y="472"/>
                      <a:pt x="710" y="472"/>
                    </a:cubicBezTo>
                    <a:cubicBezTo>
                      <a:pt x="711" y="471"/>
                      <a:pt x="711" y="472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1" y="471"/>
                      <a:pt x="711" y="471"/>
                    </a:cubicBezTo>
                    <a:cubicBezTo>
                      <a:pt x="711" y="471"/>
                      <a:pt x="712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70"/>
                    </a:cubicBezTo>
                    <a:cubicBezTo>
                      <a:pt x="711" y="470"/>
                      <a:pt x="711" y="470"/>
                      <a:pt x="711" y="469"/>
                    </a:cubicBezTo>
                    <a:cubicBezTo>
                      <a:pt x="711" y="469"/>
                      <a:pt x="711" y="469"/>
                      <a:pt x="711" y="469"/>
                    </a:cubicBezTo>
                    <a:cubicBezTo>
                      <a:pt x="711" y="469"/>
                      <a:pt x="711" y="468"/>
                      <a:pt x="711" y="468"/>
                    </a:cubicBezTo>
                    <a:cubicBezTo>
                      <a:pt x="711" y="468"/>
                      <a:pt x="711" y="468"/>
                      <a:pt x="711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2" y="468"/>
                      <a:pt x="712" y="468"/>
                      <a:pt x="712" y="468"/>
                    </a:cubicBezTo>
                    <a:cubicBezTo>
                      <a:pt x="713" y="468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3" y="467"/>
                    </a:cubicBezTo>
                    <a:cubicBezTo>
                      <a:pt x="713" y="467"/>
                      <a:pt x="713" y="467"/>
                      <a:pt x="714" y="467"/>
                    </a:cubicBezTo>
                    <a:cubicBezTo>
                      <a:pt x="714" y="467"/>
                      <a:pt x="714" y="466"/>
                      <a:pt x="714" y="466"/>
                    </a:cubicBezTo>
                    <a:cubicBezTo>
                      <a:pt x="713" y="466"/>
                      <a:pt x="713" y="466"/>
                      <a:pt x="713" y="466"/>
                    </a:cubicBezTo>
                    <a:cubicBezTo>
                      <a:pt x="713" y="465"/>
                      <a:pt x="714" y="465"/>
                      <a:pt x="714" y="465"/>
                    </a:cubicBezTo>
                    <a:cubicBezTo>
                      <a:pt x="714" y="465"/>
                      <a:pt x="714" y="464"/>
                      <a:pt x="714" y="464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4" y="463"/>
                      <a:pt x="714" y="463"/>
                      <a:pt x="714" y="463"/>
                    </a:cubicBezTo>
                    <a:cubicBezTo>
                      <a:pt x="715" y="463"/>
                      <a:pt x="715" y="463"/>
                      <a:pt x="715" y="464"/>
                    </a:cubicBezTo>
                    <a:cubicBezTo>
                      <a:pt x="715" y="464"/>
                      <a:pt x="715" y="464"/>
                      <a:pt x="715" y="464"/>
                    </a:cubicBezTo>
                    <a:cubicBezTo>
                      <a:pt x="715" y="464"/>
                      <a:pt x="715" y="464"/>
                      <a:pt x="716" y="464"/>
                    </a:cubicBezTo>
                    <a:cubicBezTo>
                      <a:pt x="716" y="464"/>
                      <a:pt x="716" y="464"/>
                      <a:pt x="716" y="464"/>
                    </a:cubicBezTo>
                    <a:cubicBezTo>
                      <a:pt x="717" y="464"/>
                      <a:pt x="717" y="463"/>
                      <a:pt x="717" y="463"/>
                    </a:cubicBezTo>
                    <a:cubicBezTo>
                      <a:pt x="717" y="463"/>
                      <a:pt x="716" y="463"/>
                      <a:pt x="716" y="463"/>
                    </a:cubicBezTo>
                    <a:cubicBezTo>
                      <a:pt x="716" y="462"/>
                      <a:pt x="715" y="462"/>
                      <a:pt x="715" y="461"/>
                    </a:cubicBezTo>
                    <a:cubicBezTo>
                      <a:pt x="716" y="461"/>
                      <a:pt x="716" y="462"/>
                      <a:pt x="717" y="462"/>
                    </a:cubicBezTo>
                    <a:cubicBezTo>
                      <a:pt x="717" y="462"/>
                      <a:pt x="717" y="462"/>
                      <a:pt x="717" y="462"/>
                    </a:cubicBezTo>
                    <a:cubicBezTo>
                      <a:pt x="717" y="462"/>
                      <a:pt x="717" y="462"/>
                      <a:pt x="718" y="462"/>
                    </a:cubicBezTo>
                    <a:cubicBezTo>
                      <a:pt x="718" y="462"/>
                      <a:pt x="718" y="462"/>
                      <a:pt x="718" y="462"/>
                    </a:cubicBezTo>
                    <a:cubicBezTo>
                      <a:pt x="718" y="462"/>
                      <a:pt x="718" y="461"/>
                      <a:pt x="718" y="461"/>
                    </a:cubicBezTo>
                    <a:cubicBezTo>
                      <a:pt x="718" y="461"/>
                      <a:pt x="718" y="461"/>
                      <a:pt x="719" y="461"/>
                    </a:cubicBezTo>
                    <a:cubicBezTo>
                      <a:pt x="718" y="461"/>
                      <a:pt x="718" y="461"/>
                      <a:pt x="719" y="462"/>
                    </a:cubicBezTo>
                    <a:cubicBezTo>
                      <a:pt x="719" y="462"/>
                      <a:pt x="719" y="462"/>
                      <a:pt x="719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0" y="461"/>
                      <a:pt x="720" y="461"/>
                      <a:pt x="720" y="461"/>
                    </a:cubicBezTo>
                    <a:cubicBezTo>
                      <a:pt x="721" y="461"/>
                      <a:pt x="721" y="460"/>
                      <a:pt x="720" y="460"/>
                    </a:cubicBezTo>
                    <a:cubicBezTo>
                      <a:pt x="721" y="460"/>
                      <a:pt x="722" y="460"/>
                      <a:pt x="722" y="459"/>
                    </a:cubicBezTo>
                    <a:cubicBezTo>
                      <a:pt x="722" y="459"/>
                      <a:pt x="722" y="459"/>
                      <a:pt x="722" y="459"/>
                    </a:cubicBezTo>
                    <a:cubicBezTo>
                      <a:pt x="722" y="459"/>
                      <a:pt x="722" y="458"/>
                      <a:pt x="722" y="458"/>
                    </a:cubicBezTo>
                    <a:cubicBezTo>
                      <a:pt x="723" y="458"/>
                      <a:pt x="724" y="458"/>
                      <a:pt x="725" y="457"/>
                    </a:cubicBezTo>
                    <a:cubicBezTo>
                      <a:pt x="725" y="457"/>
                      <a:pt x="725" y="457"/>
                      <a:pt x="725" y="457"/>
                    </a:cubicBezTo>
                    <a:cubicBezTo>
                      <a:pt x="725" y="457"/>
                      <a:pt x="725" y="457"/>
                      <a:pt x="725" y="456"/>
                    </a:cubicBezTo>
                    <a:cubicBezTo>
                      <a:pt x="725" y="456"/>
                      <a:pt x="725" y="456"/>
                      <a:pt x="725" y="456"/>
                    </a:cubicBezTo>
                    <a:cubicBezTo>
                      <a:pt x="726" y="456"/>
                      <a:pt x="726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5" y="455"/>
                      <a:pt x="725" y="455"/>
                      <a:pt x="725" y="455"/>
                    </a:cubicBezTo>
                    <a:cubicBezTo>
                      <a:pt x="726" y="454"/>
                      <a:pt x="727" y="453"/>
                      <a:pt x="728" y="453"/>
                    </a:cubicBezTo>
                    <a:cubicBezTo>
                      <a:pt x="728" y="452"/>
                      <a:pt x="728" y="452"/>
                      <a:pt x="729" y="452"/>
                    </a:cubicBezTo>
                    <a:cubicBezTo>
                      <a:pt x="730" y="451"/>
                      <a:pt x="731" y="451"/>
                      <a:pt x="732" y="451"/>
                    </a:cubicBezTo>
                    <a:cubicBezTo>
                      <a:pt x="732" y="451"/>
                      <a:pt x="733" y="451"/>
                      <a:pt x="733" y="451"/>
                    </a:cubicBezTo>
                    <a:cubicBezTo>
                      <a:pt x="733" y="451"/>
                      <a:pt x="733" y="450"/>
                      <a:pt x="734" y="449"/>
                    </a:cubicBezTo>
                    <a:cubicBezTo>
                      <a:pt x="734" y="449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50"/>
                      <a:pt x="734" y="450"/>
                      <a:pt x="734" y="450"/>
                    </a:cubicBezTo>
                    <a:cubicBezTo>
                      <a:pt x="734" y="449"/>
                      <a:pt x="734" y="449"/>
                      <a:pt x="735" y="448"/>
                    </a:cubicBezTo>
                    <a:cubicBezTo>
                      <a:pt x="735" y="448"/>
                      <a:pt x="735" y="448"/>
                      <a:pt x="735" y="448"/>
                    </a:cubicBezTo>
                    <a:cubicBezTo>
                      <a:pt x="736" y="447"/>
                      <a:pt x="736" y="447"/>
                      <a:pt x="737" y="446"/>
                    </a:cubicBezTo>
                    <a:cubicBezTo>
                      <a:pt x="737" y="446"/>
                      <a:pt x="737" y="446"/>
                      <a:pt x="738" y="446"/>
                    </a:cubicBezTo>
                    <a:cubicBezTo>
                      <a:pt x="738" y="446"/>
                      <a:pt x="738" y="446"/>
                      <a:pt x="739" y="445"/>
                    </a:cubicBezTo>
                    <a:cubicBezTo>
                      <a:pt x="739" y="445"/>
                      <a:pt x="740" y="445"/>
                      <a:pt x="740" y="445"/>
                    </a:cubicBezTo>
                    <a:cubicBezTo>
                      <a:pt x="741" y="445"/>
                      <a:pt x="741" y="445"/>
                      <a:pt x="741" y="445"/>
                    </a:cubicBezTo>
                    <a:cubicBezTo>
                      <a:pt x="742" y="445"/>
                      <a:pt x="743" y="444"/>
                      <a:pt x="744" y="444"/>
                    </a:cubicBezTo>
                    <a:cubicBezTo>
                      <a:pt x="744" y="443"/>
                      <a:pt x="744" y="443"/>
                      <a:pt x="744" y="443"/>
                    </a:cubicBezTo>
                    <a:cubicBezTo>
                      <a:pt x="744" y="443"/>
                      <a:pt x="745" y="443"/>
                      <a:pt x="745" y="443"/>
                    </a:cubicBezTo>
                    <a:cubicBezTo>
                      <a:pt x="745" y="443"/>
                      <a:pt x="745" y="442"/>
                      <a:pt x="745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4" y="442"/>
                    </a:cubicBezTo>
                    <a:cubicBezTo>
                      <a:pt x="744" y="442"/>
                      <a:pt x="744" y="442"/>
                      <a:pt x="743" y="442"/>
                    </a:cubicBezTo>
                    <a:cubicBezTo>
                      <a:pt x="743" y="442"/>
                      <a:pt x="743" y="442"/>
                      <a:pt x="743" y="442"/>
                    </a:cubicBezTo>
                    <a:cubicBezTo>
                      <a:pt x="743" y="442"/>
                      <a:pt x="742" y="442"/>
                      <a:pt x="742" y="442"/>
                    </a:cubicBezTo>
                    <a:cubicBezTo>
                      <a:pt x="742" y="443"/>
                      <a:pt x="742" y="443"/>
                      <a:pt x="742" y="443"/>
                    </a:cubicBezTo>
                    <a:cubicBezTo>
                      <a:pt x="741" y="443"/>
                      <a:pt x="741" y="443"/>
                      <a:pt x="741" y="443"/>
                    </a:cubicBezTo>
                    <a:cubicBezTo>
                      <a:pt x="741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0" y="442"/>
                    </a:cubicBezTo>
                    <a:cubicBezTo>
                      <a:pt x="740" y="442"/>
                      <a:pt x="740" y="442"/>
                      <a:pt x="741" y="442"/>
                    </a:cubicBezTo>
                    <a:cubicBezTo>
                      <a:pt x="741" y="442"/>
                      <a:pt x="741" y="442"/>
                      <a:pt x="741" y="442"/>
                    </a:cubicBezTo>
                    <a:cubicBezTo>
                      <a:pt x="741" y="442"/>
                      <a:pt x="741" y="442"/>
                      <a:pt x="742" y="442"/>
                    </a:cubicBezTo>
                    <a:cubicBezTo>
                      <a:pt x="742" y="442"/>
                      <a:pt x="742" y="442"/>
                      <a:pt x="743" y="441"/>
                    </a:cubicBezTo>
                    <a:cubicBezTo>
                      <a:pt x="743" y="441"/>
                      <a:pt x="743" y="441"/>
                      <a:pt x="743" y="441"/>
                    </a:cubicBezTo>
                    <a:cubicBezTo>
                      <a:pt x="743" y="441"/>
                      <a:pt x="742" y="441"/>
                      <a:pt x="742" y="441"/>
                    </a:cubicBezTo>
                    <a:cubicBezTo>
                      <a:pt x="742" y="441"/>
                      <a:pt x="742" y="441"/>
                      <a:pt x="742" y="441"/>
                    </a:cubicBezTo>
                    <a:cubicBezTo>
                      <a:pt x="743" y="441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40"/>
                      <a:pt x="743" y="440"/>
                      <a:pt x="743" y="440"/>
                    </a:cubicBezTo>
                    <a:cubicBezTo>
                      <a:pt x="743" y="439"/>
                      <a:pt x="743" y="439"/>
                      <a:pt x="743" y="439"/>
                    </a:cubicBezTo>
                    <a:cubicBezTo>
                      <a:pt x="742" y="439"/>
                      <a:pt x="740" y="439"/>
                      <a:pt x="740" y="438"/>
                    </a:cubicBezTo>
                    <a:cubicBezTo>
                      <a:pt x="741" y="438"/>
                      <a:pt x="741" y="439"/>
                      <a:pt x="742" y="439"/>
                    </a:cubicBezTo>
                    <a:cubicBezTo>
                      <a:pt x="742" y="438"/>
                      <a:pt x="742" y="438"/>
                      <a:pt x="743" y="438"/>
                    </a:cubicBezTo>
                    <a:cubicBezTo>
                      <a:pt x="743" y="437"/>
                      <a:pt x="743" y="438"/>
                      <a:pt x="743" y="438"/>
                    </a:cubicBezTo>
                    <a:cubicBezTo>
                      <a:pt x="743" y="438"/>
                      <a:pt x="743" y="438"/>
                      <a:pt x="743" y="438"/>
                    </a:cubicBezTo>
                    <a:cubicBezTo>
                      <a:pt x="743" y="439"/>
                      <a:pt x="743" y="439"/>
                      <a:pt x="744" y="439"/>
                    </a:cubicBezTo>
                    <a:cubicBezTo>
                      <a:pt x="744" y="439"/>
                      <a:pt x="744" y="439"/>
                      <a:pt x="744" y="439"/>
                    </a:cubicBezTo>
                    <a:cubicBezTo>
                      <a:pt x="744" y="439"/>
                      <a:pt x="744" y="439"/>
                      <a:pt x="745" y="439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5" y="439"/>
                      <a:pt x="745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6" y="439"/>
                      <a:pt x="746" y="439"/>
                      <a:pt x="746" y="439"/>
                    </a:cubicBezTo>
                    <a:cubicBezTo>
                      <a:pt x="747" y="439"/>
                      <a:pt x="747" y="438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7"/>
                      <a:pt x="748" y="437"/>
                      <a:pt x="748" y="437"/>
                    </a:cubicBezTo>
                    <a:cubicBezTo>
                      <a:pt x="748" y="436"/>
                      <a:pt x="748" y="435"/>
                      <a:pt x="748" y="435"/>
                    </a:cubicBezTo>
                    <a:cubicBezTo>
                      <a:pt x="748" y="434"/>
                      <a:pt x="747" y="435"/>
                      <a:pt x="747" y="435"/>
                    </a:cubicBezTo>
                    <a:cubicBezTo>
                      <a:pt x="747" y="436"/>
                      <a:pt x="747" y="436"/>
                      <a:pt x="747" y="436"/>
                    </a:cubicBezTo>
                    <a:cubicBezTo>
                      <a:pt x="747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5" y="437"/>
                      <a:pt x="745" y="437"/>
                      <a:pt x="745" y="437"/>
                    </a:cubicBezTo>
                    <a:cubicBezTo>
                      <a:pt x="745" y="437"/>
                      <a:pt x="745" y="437"/>
                      <a:pt x="745" y="436"/>
                    </a:cubicBezTo>
                    <a:cubicBezTo>
                      <a:pt x="745" y="436"/>
                      <a:pt x="745" y="436"/>
                      <a:pt x="746" y="436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6" y="437"/>
                      <a:pt x="746" y="437"/>
                      <a:pt x="746" y="436"/>
                    </a:cubicBezTo>
                    <a:cubicBezTo>
                      <a:pt x="746" y="436"/>
                      <a:pt x="746" y="436"/>
                      <a:pt x="746" y="436"/>
                    </a:cubicBezTo>
                    <a:cubicBezTo>
                      <a:pt x="746" y="435"/>
                      <a:pt x="746" y="435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6" y="434"/>
                    </a:cubicBezTo>
                    <a:cubicBezTo>
                      <a:pt x="746" y="434"/>
                      <a:pt x="746" y="434"/>
                      <a:pt x="745" y="434"/>
                    </a:cubicBezTo>
                    <a:cubicBezTo>
                      <a:pt x="745" y="434"/>
                      <a:pt x="745" y="434"/>
                      <a:pt x="745" y="434"/>
                    </a:cubicBezTo>
                    <a:cubicBezTo>
                      <a:pt x="745" y="434"/>
                      <a:pt x="744" y="434"/>
                      <a:pt x="744" y="434"/>
                    </a:cubicBezTo>
                    <a:cubicBezTo>
                      <a:pt x="744" y="434"/>
                      <a:pt x="743" y="434"/>
                      <a:pt x="743" y="434"/>
                    </a:cubicBezTo>
                    <a:cubicBezTo>
                      <a:pt x="742" y="434"/>
                      <a:pt x="742" y="434"/>
                      <a:pt x="742" y="434"/>
                    </a:cubicBezTo>
                    <a:cubicBezTo>
                      <a:pt x="742" y="434"/>
                      <a:pt x="742" y="433"/>
                      <a:pt x="742" y="434"/>
                    </a:cubicBezTo>
                    <a:cubicBezTo>
                      <a:pt x="742" y="434"/>
                      <a:pt x="742" y="434"/>
                      <a:pt x="743" y="434"/>
                    </a:cubicBezTo>
                    <a:cubicBezTo>
                      <a:pt x="743" y="434"/>
                      <a:pt x="743" y="434"/>
                      <a:pt x="744" y="434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4" y="432"/>
                      <a:pt x="744" y="432"/>
                      <a:pt x="744" y="432"/>
                    </a:cubicBezTo>
                    <a:cubicBezTo>
                      <a:pt x="744" y="433"/>
                      <a:pt x="744" y="433"/>
                      <a:pt x="744" y="433"/>
                    </a:cubicBezTo>
                    <a:cubicBezTo>
                      <a:pt x="745" y="433"/>
                      <a:pt x="745" y="433"/>
                      <a:pt x="745" y="433"/>
                    </a:cubicBezTo>
                    <a:cubicBezTo>
                      <a:pt x="745" y="433"/>
                      <a:pt x="745" y="433"/>
                      <a:pt x="746" y="433"/>
                    </a:cubicBezTo>
                    <a:cubicBezTo>
                      <a:pt x="746" y="433"/>
                      <a:pt x="746" y="433"/>
                      <a:pt x="746" y="433"/>
                    </a:cubicBezTo>
                    <a:cubicBezTo>
                      <a:pt x="746" y="433"/>
                      <a:pt x="746" y="432"/>
                      <a:pt x="746" y="432"/>
                    </a:cubicBezTo>
                    <a:cubicBezTo>
                      <a:pt x="746" y="432"/>
                      <a:pt x="746" y="432"/>
                      <a:pt x="746" y="432"/>
                    </a:cubicBezTo>
                    <a:cubicBezTo>
                      <a:pt x="747" y="433"/>
                      <a:pt x="747" y="433"/>
                      <a:pt x="747" y="432"/>
                    </a:cubicBezTo>
                    <a:cubicBezTo>
                      <a:pt x="747" y="432"/>
                      <a:pt x="747" y="432"/>
                      <a:pt x="747" y="432"/>
                    </a:cubicBezTo>
                    <a:cubicBezTo>
                      <a:pt x="747" y="432"/>
                      <a:pt x="748" y="432"/>
                      <a:pt x="748" y="432"/>
                    </a:cubicBezTo>
                    <a:cubicBezTo>
                      <a:pt x="748" y="432"/>
                      <a:pt x="748" y="432"/>
                      <a:pt x="748" y="432"/>
                    </a:cubicBezTo>
                    <a:cubicBezTo>
                      <a:pt x="748" y="432"/>
                      <a:pt x="747" y="432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1"/>
                      <a:pt x="747" y="431"/>
                    </a:cubicBezTo>
                    <a:cubicBezTo>
                      <a:pt x="747" y="431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7" y="430"/>
                      <a:pt x="747" y="430"/>
                    </a:cubicBezTo>
                    <a:cubicBezTo>
                      <a:pt x="747" y="430"/>
                      <a:pt x="748" y="430"/>
                      <a:pt x="748" y="430"/>
                    </a:cubicBezTo>
                    <a:cubicBezTo>
                      <a:pt x="748" y="430"/>
                      <a:pt x="748" y="430"/>
                      <a:pt x="748" y="430"/>
                    </a:cubicBezTo>
                    <a:cubicBezTo>
                      <a:pt x="747" y="430"/>
                      <a:pt x="748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9"/>
                      <a:pt x="747" y="429"/>
                      <a:pt x="747" y="429"/>
                    </a:cubicBezTo>
                    <a:cubicBezTo>
                      <a:pt x="747" y="428"/>
                      <a:pt x="747" y="428"/>
                      <a:pt x="747" y="427"/>
                    </a:cubicBezTo>
                    <a:cubicBezTo>
                      <a:pt x="747" y="427"/>
                      <a:pt x="746" y="426"/>
                      <a:pt x="746" y="426"/>
                    </a:cubicBezTo>
                    <a:cubicBezTo>
                      <a:pt x="746" y="426"/>
                      <a:pt x="745" y="426"/>
                      <a:pt x="745" y="426"/>
                    </a:cubicBezTo>
                    <a:cubicBezTo>
                      <a:pt x="745" y="426"/>
                      <a:pt x="745" y="426"/>
                      <a:pt x="745" y="426"/>
                    </a:cubicBezTo>
                    <a:cubicBezTo>
                      <a:pt x="744" y="426"/>
                      <a:pt x="745" y="425"/>
                      <a:pt x="745" y="425"/>
                    </a:cubicBezTo>
                    <a:cubicBezTo>
                      <a:pt x="745" y="425"/>
                      <a:pt x="744" y="425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4" y="424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4" y="423"/>
                    </a:cubicBezTo>
                    <a:cubicBezTo>
                      <a:pt x="744" y="423"/>
                      <a:pt x="744" y="423"/>
                      <a:pt x="745" y="423"/>
                    </a:cubicBezTo>
                    <a:cubicBezTo>
                      <a:pt x="745" y="423"/>
                      <a:pt x="745" y="422"/>
                      <a:pt x="745" y="422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4" y="421"/>
                    </a:cubicBezTo>
                    <a:cubicBezTo>
                      <a:pt x="744" y="421"/>
                      <a:pt x="744" y="421"/>
                      <a:pt x="743" y="420"/>
                    </a:cubicBezTo>
                    <a:cubicBezTo>
                      <a:pt x="743" y="420"/>
                      <a:pt x="743" y="420"/>
                      <a:pt x="743" y="420"/>
                    </a:cubicBezTo>
                    <a:cubicBezTo>
                      <a:pt x="742" y="419"/>
                      <a:pt x="741" y="419"/>
                      <a:pt x="741" y="418"/>
                    </a:cubicBezTo>
                    <a:cubicBezTo>
                      <a:pt x="741" y="418"/>
                      <a:pt x="741" y="418"/>
                      <a:pt x="741" y="417"/>
                    </a:cubicBezTo>
                    <a:cubicBezTo>
                      <a:pt x="741" y="417"/>
                      <a:pt x="741" y="417"/>
                      <a:pt x="741" y="417"/>
                    </a:cubicBezTo>
                    <a:cubicBezTo>
                      <a:pt x="741" y="417"/>
                      <a:pt x="741" y="418"/>
                      <a:pt x="742" y="418"/>
                    </a:cubicBezTo>
                    <a:cubicBezTo>
                      <a:pt x="742" y="418"/>
                      <a:pt x="742" y="418"/>
                      <a:pt x="743" y="419"/>
                    </a:cubicBezTo>
                    <a:cubicBezTo>
                      <a:pt x="743" y="419"/>
                      <a:pt x="743" y="419"/>
                      <a:pt x="743" y="419"/>
                    </a:cubicBezTo>
                    <a:cubicBezTo>
                      <a:pt x="743" y="420"/>
                      <a:pt x="743" y="420"/>
                      <a:pt x="744" y="420"/>
                    </a:cubicBezTo>
                    <a:cubicBezTo>
                      <a:pt x="744" y="420"/>
                      <a:pt x="744" y="420"/>
                      <a:pt x="744" y="420"/>
                    </a:cubicBezTo>
                    <a:cubicBezTo>
                      <a:pt x="745" y="420"/>
                      <a:pt x="745" y="419"/>
                      <a:pt x="745" y="419"/>
                    </a:cubicBezTo>
                    <a:cubicBezTo>
                      <a:pt x="745" y="419"/>
                      <a:pt x="745" y="419"/>
                      <a:pt x="745" y="418"/>
                    </a:cubicBezTo>
                    <a:cubicBezTo>
                      <a:pt x="744" y="418"/>
                      <a:pt x="744" y="418"/>
                      <a:pt x="744" y="418"/>
                    </a:cubicBezTo>
                    <a:cubicBezTo>
                      <a:pt x="743" y="417"/>
                      <a:pt x="742" y="416"/>
                      <a:pt x="741" y="416"/>
                    </a:cubicBezTo>
                    <a:cubicBezTo>
                      <a:pt x="741" y="416"/>
                      <a:pt x="741" y="416"/>
                      <a:pt x="740" y="415"/>
                    </a:cubicBezTo>
                    <a:cubicBezTo>
                      <a:pt x="740" y="415"/>
                      <a:pt x="740" y="415"/>
                      <a:pt x="740" y="415"/>
                    </a:cubicBezTo>
                    <a:cubicBezTo>
                      <a:pt x="740" y="415"/>
                      <a:pt x="740" y="414"/>
                      <a:pt x="739" y="414"/>
                    </a:cubicBezTo>
                    <a:cubicBezTo>
                      <a:pt x="739" y="414"/>
                      <a:pt x="738" y="414"/>
                      <a:pt x="738" y="414"/>
                    </a:cubicBezTo>
                    <a:cubicBezTo>
                      <a:pt x="738" y="414"/>
                      <a:pt x="738" y="414"/>
                      <a:pt x="738" y="413"/>
                    </a:cubicBezTo>
                    <a:cubicBezTo>
                      <a:pt x="738" y="413"/>
                      <a:pt x="738" y="413"/>
                      <a:pt x="738" y="413"/>
                    </a:cubicBezTo>
                    <a:cubicBezTo>
                      <a:pt x="738" y="412"/>
                      <a:pt x="738" y="412"/>
                      <a:pt x="739" y="411"/>
                    </a:cubicBezTo>
                    <a:cubicBezTo>
                      <a:pt x="739" y="412"/>
                      <a:pt x="739" y="412"/>
                      <a:pt x="739" y="412"/>
                    </a:cubicBezTo>
                    <a:cubicBezTo>
                      <a:pt x="739" y="412"/>
                      <a:pt x="739" y="412"/>
                      <a:pt x="739" y="413"/>
                    </a:cubicBezTo>
                    <a:cubicBezTo>
                      <a:pt x="739" y="413"/>
                      <a:pt x="739" y="413"/>
                      <a:pt x="739" y="413"/>
                    </a:cubicBezTo>
                    <a:cubicBezTo>
                      <a:pt x="739" y="414"/>
                      <a:pt x="740" y="414"/>
                      <a:pt x="740" y="414"/>
                    </a:cubicBezTo>
                    <a:cubicBezTo>
                      <a:pt x="740" y="414"/>
                      <a:pt x="740" y="414"/>
                      <a:pt x="740" y="414"/>
                    </a:cubicBezTo>
                    <a:cubicBezTo>
                      <a:pt x="740" y="414"/>
                      <a:pt x="741" y="414"/>
                      <a:pt x="741" y="414"/>
                    </a:cubicBezTo>
                    <a:cubicBezTo>
                      <a:pt x="741" y="414"/>
                      <a:pt x="741" y="414"/>
                      <a:pt x="741" y="415"/>
                    </a:cubicBezTo>
                    <a:cubicBezTo>
                      <a:pt x="741" y="415"/>
                      <a:pt x="742" y="415"/>
                      <a:pt x="742" y="415"/>
                    </a:cubicBezTo>
                    <a:cubicBezTo>
                      <a:pt x="742" y="415"/>
                      <a:pt x="743" y="415"/>
                      <a:pt x="743" y="416"/>
                    </a:cubicBezTo>
                    <a:cubicBezTo>
                      <a:pt x="743" y="416"/>
                      <a:pt x="743" y="416"/>
                      <a:pt x="744" y="416"/>
                    </a:cubicBezTo>
                    <a:cubicBezTo>
                      <a:pt x="744" y="416"/>
                      <a:pt x="744" y="416"/>
                      <a:pt x="744" y="416"/>
                    </a:cubicBezTo>
                    <a:cubicBezTo>
                      <a:pt x="744" y="416"/>
                      <a:pt x="744" y="417"/>
                      <a:pt x="744" y="416"/>
                    </a:cubicBezTo>
                    <a:cubicBezTo>
                      <a:pt x="745" y="416"/>
                      <a:pt x="744" y="415"/>
                      <a:pt x="744" y="415"/>
                    </a:cubicBezTo>
                    <a:cubicBezTo>
                      <a:pt x="743" y="414"/>
                      <a:pt x="743" y="414"/>
                      <a:pt x="743" y="413"/>
                    </a:cubicBezTo>
                    <a:cubicBezTo>
                      <a:pt x="742" y="413"/>
                      <a:pt x="742" y="413"/>
                      <a:pt x="742" y="413"/>
                    </a:cubicBezTo>
                    <a:cubicBezTo>
                      <a:pt x="742" y="413"/>
                      <a:pt x="742" y="412"/>
                      <a:pt x="742" y="412"/>
                    </a:cubicBezTo>
                    <a:cubicBezTo>
                      <a:pt x="743" y="413"/>
                      <a:pt x="743" y="414"/>
                      <a:pt x="744" y="414"/>
                    </a:cubicBezTo>
                    <a:cubicBezTo>
                      <a:pt x="744" y="413"/>
                      <a:pt x="743" y="413"/>
                      <a:pt x="743" y="413"/>
                    </a:cubicBezTo>
                    <a:cubicBezTo>
                      <a:pt x="743" y="412"/>
                      <a:pt x="743" y="411"/>
                      <a:pt x="743" y="411"/>
                    </a:cubicBezTo>
                    <a:cubicBezTo>
                      <a:pt x="743" y="410"/>
                      <a:pt x="743" y="409"/>
                      <a:pt x="744" y="408"/>
                    </a:cubicBezTo>
                    <a:cubicBezTo>
                      <a:pt x="744" y="408"/>
                      <a:pt x="744" y="408"/>
                      <a:pt x="744" y="408"/>
                    </a:cubicBezTo>
                    <a:cubicBezTo>
                      <a:pt x="744" y="408"/>
                      <a:pt x="743" y="407"/>
                      <a:pt x="743" y="407"/>
                    </a:cubicBezTo>
                    <a:cubicBezTo>
                      <a:pt x="743" y="407"/>
                      <a:pt x="743" y="407"/>
                      <a:pt x="743" y="407"/>
                    </a:cubicBezTo>
                    <a:cubicBezTo>
                      <a:pt x="744" y="406"/>
                      <a:pt x="744" y="406"/>
                      <a:pt x="744" y="406"/>
                    </a:cubicBezTo>
                    <a:cubicBezTo>
                      <a:pt x="745" y="406"/>
                      <a:pt x="746" y="405"/>
                      <a:pt x="746" y="405"/>
                    </a:cubicBezTo>
                    <a:cubicBezTo>
                      <a:pt x="746" y="405"/>
                      <a:pt x="746" y="404"/>
                      <a:pt x="746" y="404"/>
                    </a:cubicBezTo>
                    <a:cubicBezTo>
                      <a:pt x="746" y="404"/>
                      <a:pt x="747" y="404"/>
                      <a:pt x="747" y="404"/>
                    </a:cubicBezTo>
                    <a:cubicBezTo>
                      <a:pt x="747" y="404"/>
                      <a:pt x="747" y="405"/>
                      <a:pt x="747" y="405"/>
                    </a:cubicBezTo>
                    <a:cubicBezTo>
                      <a:pt x="747" y="405"/>
                      <a:pt x="747" y="405"/>
                      <a:pt x="748" y="405"/>
                    </a:cubicBezTo>
                    <a:cubicBezTo>
                      <a:pt x="747" y="405"/>
                      <a:pt x="747" y="406"/>
                      <a:pt x="746" y="406"/>
                    </a:cubicBezTo>
                    <a:cubicBezTo>
                      <a:pt x="746" y="406"/>
                      <a:pt x="746" y="406"/>
                      <a:pt x="746" y="406"/>
                    </a:cubicBezTo>
                    <a:cubicBezTo>
                      <a:pt x="746" y="406"/>
                      <a:pt x="746" y="406"/>
                      <a:pt x="745" y="406"/>
                    </a:cubicBezTo>
                    <a:cubicBezTo>
                      <a:pt x="745" y="407"/>
                      <a:pt x="745" y="407"/>
                      <a:pt x="745" y="407"/>
                    </a:cubicBezTo>
                    <a:cubicBezTo>
                      <a:pt x="745" y="408"/>
                      <a:pt x="745" y="408"/>
                      <a:pt x="746" y="408"/>
                    </a:cubicBezTo>
                    <a:cubicBezTo>
                      <a:pt x="745" y="408"/>
                      <a:pt x="745" y="409"/>
                      <a:pt x="744" y="409"/>
                    </a:cubicBezTo>
                    <a:cubicBezTo>
                      <a:pt x="744" y="409"/>
                      <a:pt x="745" y="409"/>
                      <a:pt x="745" y="409"/>
                    </a:cubicBezTo>
                    <a:cubicBezTo>
                      <a:pt x="745" y="409"/>
                      <a:pt x="745" y="409"/>
                      <a:pt x="745" y="409"/>
                    </a:cubicBezTo>
                    <a:cubicBezTo>
                      <a:pt x="745" y="409"/>
                      <a:pt x="746" y="409"/>
                      <a:pt x="746" y="410"/>
                    </a:cubicBezTo>
                    <a:cubicBezTo>
                      <a:pt x="746" y="410"/>
                      <a:pt x="745" y="410"/>
                      <a:pt x="745" y="410"/>
                    </a:cubicBezTo>
                    <a:cubicBezTo>
                      <a:pt x="745" y="410"/>
                      <a:pt x="744" y="411"/>
                      <a:pt x="744" y="411"/>
                    </a:cubicBezTo>
                    <a:cubicBezTo>
                      <a:pt x="745" y="411"/>
                      <a:pt x="745" y="411"/>
                      <a:pt x="745" y="411"/>
                    </a:cubicBezTo>
                    <a:cubicBezTo>
                      <a:pt x="745" y="411"/>
                      <a:pt x="746" y="411"/>
                      <a:pt x="746" y="411"/>
                    </a:cubicBezTo>
                    <a:cubicBezTo>
                      <a:pt x="746" y="411"/>
                      <a:pt x="746" y="411"/>
                      <a:pt x="746" y="411"/>
                    </a:cubicBezTo>
                    <a:cubicBezTo>
                      <a:pt x="746" y="411"/>
                      <a:pt x="746" y="412"/>
                      <a:pt x="746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2"/>
                      <a:pt x="745" y="412"/>
                      <a:pt x="745" y="412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3"/>
                      <a:pt x="745" y="413"/>
                      <a:pt x="745" y="413"/>
                    </a:cubicBezTo>
                    <a:cubicBezTo>
                      <a:pt x="745" y="414"/>
                      <a:pt x="745" y="414"/>
                      <a:pt x="745" y="414"/>
                    </a:cubicBezTo>
                    <a:cubicBezTo>
                      <a:pt x="745" y="414"/>
                      <a:pt x="746" y="414"/>
                      <a:pt x="746" y="415"/>
                    </a:cubicBezTo>
                    <a:cubicBezTo>
                      <a:pt x="746" y="414"/>
                      <a:pt x="746" y="414"/>
                      <a:pt x="746" y="414"/>
                    </a:cubicBezTo>
                    <a:cubicBezTo>
                      <a:pt x="747" y="414"/>
                      <a:pt x="747" y="415"/>
                      <a:pt x="747" y="415"/>
                    </a:cubicBezTo>
                    <a:cubicBezTo>
                      <a:pt x="747" y="415"/>
                      <a:pt x="747" y="415"/>
                      <a:pt x="748" y="415"/>
                    </a:cubicBezTo>
                    <a:cubicBezTo>
                      <a:pt x="747" y="415"/>
                      <a:pt x="747" y="415"/>
                      <a:pt x="747" y="415"/>
                    </a:cubicBezTo>
                    <a:cubicBezTo>
                      <a:pt x="747" y="415"/>
                      <a:pt x="747" y="416"/>
                      <a:pt x="747" y="416"/>
                    </a:cubicBezTo>
                    <a:cubicBezTo>
                      <a:pt x="747" y="416"/>
                      <a:pt x="748" y="416"/>
                      <a:pt x="748" y="416"/>
                    </a:cubicBezTo>
                    <a:cubicBezTo>
                      <a:pt x="748" y="416"/>
                      <a:pt x="748" y="416"/>
                      <a:pt x="748" y="417"/>
                    </a:cubicBezTo>
                    <a:cubicBezTo>
                      <a:pt x="748" y="417"/>
                      <a:pt x="747" y="417"/>
                      <a:pt x="748" y="417"/>
                    </a:cubicBezTo>
                    <a:cubicBezTo>
                      <a:pt x="748" y="418"/>
                      <a:pt x="748" y="417"/>
                      <a:pt x="748" y="418"/>
                    </a:cubicBezTo>
                    <a:cubicBezTo>
                      <a:pt x="749" y="418"/>
                      <a:pt x="749" y="418"/>
                      <a:pt x="749" y="418"/>
                    </a:cubicBezTo>
                    <a:cubicBezTo>
                      <a:pt x="748" y="419"/>
                      <a:pt x="748" y="419"/>
                      <a:pt x="748" y="419"/>
                    </a:cubicBezTo>
                    <a:cubicBezTo>
                      <a:pt x="748" y="420"/>
                      <a:pt x="747" y="420"/>
                      <a:pt x="747" y="421"/>
                    </a:cubicBezTo>
                    <a:cubicBezTo>
                      <a:pt x="747" y="422"/>
                      <a:pt x="747" y="422"/>
                      <a:pt x="747" y="423"/>
                    </a:cubicBezTo>
                    <a:cubicBezTo>
                      <a:pt x="747" y="423"/>
                      <a:pt x="747" y="424"/>
                      <a:pt x="747" y="424"/>
                    </a:cubicBezTo>
                    <a:cubicBezTo>
                      <a:pt x="747" y="424"/>
                      <a:pt x="747" y="424"/>
                      <a:pt x="747" y="424"/>
                    </a:cubicBezTo>
                    <a:cubicBezTo>
                      <a:pt x="748" y="424"/>
                      <a:pt x="747" y="423"/>
                      <a:pt x="747" y="423"/>
                    </a:cubicBezTo>
                    <a:cubicBezTo>
                      <a:pt x="747" y="423"/>
                      <a:pt x="748" y="422"/>
                      <a:pt x="748" y="422"/>
                    </a:cubicBezTo>
                    <a:cubicBezTo>
                      <a:pt x="748" y="422"/>
                      <a:pt x="748" y="422"/>
                      <a:pt x="748" y="422"/>
                    </a:cubicBezTo>
                    <a:cubicBezTo>
                      <a:pt x="748" y="421"/>
                      <a:pt x="749" y="421"/>
                      <a:pt x="749" y="421"/>
                    </a:cubicBezTo>
                    <a:cubicBezTo>
                      <a:pt x="749" y="421"/>
                      <a:pt x="749" y="421"/>
                      <a:pt x="749" y="421"/>
                    </a:cubicBezTo>
                    <a:cubicBezTo>
                      <a:pt x="749" y="421"/>
                      <a:pt x="749" y="420"/>
                      <a:pt x="749" y="420"/>
                    </a:cubicBezTo>
                    <a:cubicBezTo>
                      <a:pt x="749" y="419"/>
                      <a:pt x="750" y="419"/>
                      <a:pt x="750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1" y="418"/>
                      <a:pt x="751" y="418"/>
                      <a:pt x="751" y="418"/>
                    </a:cubicBezTo>
                    <a:cubicBezTo>
                      <a:pt x="750" y="418"/>
                      <a:pt x="751" y="417"/>
                      <a:pt x="751" y="417"/>
                    </a:cubicBezTo>
                    <a:cubicBezTo>
                      <a:pt x="751" y="417"/>
                      <a:pt x="751" y="416"/>
                      <a:pt x="752" y="415"/>
                    </a:cubicBezTo>
                    <a:cubicBezTo>
                      <a:pt x="752" y="415"/>
                      <a:pt x="753" y="414"/>
                      <a:pt x="753" y="414"/>
                    </a:cubicBezTo>
                    <a:cubicBezTo>
                      <a:pt x="753" y="413"/>
                      <a:pt x="753" y="413"/>
                      <a:pt x="753" y="413"/>
                    </a:cubicBezTo>
                    <a:cubicBezTo>
                      <a:pt x="753" y="412"/>
                      <a:pt x="752" y="412"/>
                      <a:pt x="752" y="412"/>
                    </a:cubicBezTo>
                    <a:cubicBezTo>
                      <a:pt x="752" y="412"/>
                      <a:pt x="752" y="412"/>
                      <a:pt x="752" y="412"/>
                    </a:cubicBezTo>
                    <a:cubicBezTo>
                      <a:pt x="753" y="412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1"/>
                      <a:pt x="753" y="411"/>
                      <a:pt x="753" y="411"/>
                    </a:cubicBezTo>
                    <a:cubicBezTo>
                      <a:pt x="753" y="410"/>
                      <a:pt x="752" y="410"/>
                      <a:pt x="752" y="410"/>
                    </a:cubicBezTo>
                    <a:cubicBezTo>
                      <a:pt x="752" y="410"/>
                      <a:pt x="752" y="410"/>
                      <a:pt x="751" y="410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9"/>
                      <a:pt x="751" y="409"/>
                      <a:pt x="751" y="409"/>
                    </a:cubicBezTo>
                    <a:cubicBezTo>
                      <a:pt x="751" y="408"/>
                      <a:pt x="751" y="407"/>
                      <a:pt x="751" y="407"/>
                    </a:cubicBezTo>
                    <a:cubicBezTo>
                      <a:pt x="751" y="406"/>
                      <a:pt x="750" y="406"/>
                      <a:pt x="750" y="405"/>
                    </a:cubicBezTo>
                    <a:cubicBezTo>
                      <a:pt x="750" y="405"/>
                      <a:pt x="749" y="404"/>
                      <a:pt x="749" y="404"/>
                    </a:cubicBezTo>
                    <a:cubicBezTo>
                      <a:pt x="749" y="403"/>
                      <a:pt x="749" y="402"/>
                      <a:pt x="750" y="401"/>
                    </a:cubicBezTo>
                    <a:cubicBezTo>
                      <a:pt x="750" y="402"/>
                      <a:pt x="750" y="402"/>
                      <a:pt x="750" y="402"/>
                    </a:cubicBezTo>
                    <a:cubicBezTo>
                      <a:pt x="750" y="403"/>
                      <a:pt x="750" y="404"/>
                      <a:pt x="750" y="404"/>
                    </a:cubicBezTo>
                    <a:cubicBezTo>
                      <a:pt x="750" y="404"/>
                      <a:pt x="750" y="405"/>
                      <a:pt x="751" y="405"/>
                    </a:cubicBezTo>
                    <a:cubicBezTo>
                      <a:pt x="751" y="406"/>
                      <a:pt x="752" y="407"/>
                      <a:pt x="753" y="407"/>
                    </a:cubicBezTo>
                    <a:cubicBezTo>
                      <a:pt x="753" y="407"/>
                      <a:pt x="754" y="407"/>
                      <a:pt x="754" y="407"/>
                    </a:cubicBezTo>
                    <a:cubicBezTo>
                      <a:pt x="754" y="407"/>
                      <a:pt x="754" y="408"/>
                      <a:pt x="754" y="408"/>
                    </a:cubicBezTo>
                    <a:cubicBezTo>
                      <a:pt x="754" y="408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4" y="409"/>
                      <a:pt x="754" y="409"/>
                      <a:pt x="754" y="409"/>
                    </a:cubicBezTo>
                    <a:cubicBezTo>
                      <a:pt x="755" y="409"/>
                      <a:pt x="755" y="408"/>
                      <a:pt x="755" y="407"/>
                    </a:cubicBezTo>
                    <a:cubicBezTo>
                      <a:pt x="756" y="407"/>
                      <a:pt x="757" y="406"/>
                      <a:pt x="757" y="405"/>
                    </a:cubicBezTo>
                    <a:cubicBezTo>
                      <a:pt x="758" y="405"/>
                      <a:pt x="758" y="405"/>
                      <a:pt x="758" y="404"/>
                    </a:cubicBezTo>
                    <a:cubicBezTo>
                      <a:pt x="758" y="404"/>
                      <a:pt x="757" y="404"/>
                      <a:pt x="757" y="404"/>
                    </a:cubicBezTo>
                    <a:cubicBezTo>
                      <a:pt x="757" y="404"/>
                      <a:pt x="757" y="404"/>
                      <a:pt x="757" y="403"/>
                    </a:cubicBezTo>
                    <a:cubicBezTo>
                      <a:pt x="757" y="404"/>
                      <a:pt x="758" y="404"/>
                      <a:pt x="758" y="404"/>
                    </a:cubicBezTo>
                    <a:cubicBezTo>
                      <a:pt x="758" y="404"/>
                      <a:pt x="758" y="403"/>
                      <a:pt x="759" y="403"/>
                    </a:cubicBezTo>
                    <a:cubicBezTo>
                      <a:pt x="759" y="403"/>
                      <a:pt x="759" y="402"/>
                      <a:pt x="759" y="402"/>
                    </a:cubicBezTo>
                    <a:cubicBezTo>
                      <a:pt x="759" y="401"/>
                      <a:pt x="760" y="400"/>
                      <a:pt x="760" y="399"/>
                    </a:cubicBezTo>
                    <a:cubicBezTo>
                      <a:pt x="760" y="399"/>
                      <a:pt x="760" y="399"/>
                      <a:pt x="760" y="399"/>
                    </a:cubicBezTo>
                    <a:cubicBezTo>
                      <a:pt x="760" y="399"/>
                      <a:pt x="760" y="398"/>
                      <a:pt x="760" y="398"/>
                    </a:cubicBezTo>
                    <a:cubicBezTo>
                      <a:pt x="760" y="398"/>
                      <a:pt x="760" y="398"/>
                      <a:pt x="760" y="398"/>
                    </a:cubicBezTo>
                    <a:cubicBezTo>
                      <a:pt x="760" y="397"/>
                      <a:pt x="760" y="397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60" y="396"/>
                      <a:pt x="760" y="396"/>
                    </a:cubicBezTo>
                    <a:cubicBezTo>
                      <a:pt x="760" y="396"/>
                      <a:pt x="759" y="396"/>
                      <a:pt x="759" y="396"/>
                    </a:cubicBezTo>
                    <a:cubicBezTo>
                      <a:pt x="759" y="396"/>
                      <a:pt x="758" y="396"/>
                      <a:pt x="758" y="396"/>
                    </a:cubicBezTo>
                    <a:cubicBezTo>
                      <a:pt x="758" y="396"/>
                      <a:pt x="758" y="396"/>
                      <a:pt x="758" y="396"/>
                    </a:cubicBezTo>
                    <a:cubicBezTo>
                      <a:pt x="758" y="395"/>
                      <a:pt x="758" y="395"/>
                      <a:pt x="758" y="395"/>
                    </a:cubicBezTo>
                    <a:cubicBezTo>
                      <a:pt x="758" y="395"/>
                      <a:pt x="759" y="395"/>
                      <a:pt x="759" y="395"/>
                    </a:cubicBezTo>
                    <a:cubicBezTo>
                      <a:pt x="759" y="395"/>
                      <a:pt x="759" y="395"/>
                      <a:pt x="759" y="395"/>
                    </a:cubicBezTo>
                    <a:cubicBezTo>
                      <a:pt x="759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0" y="395"/>
                    </a:cubicBezTo>
                    <a:cubicBezTo>
                      <a:pt x="760" y="395"/>
                      <a:pt x="760" y="395"/>
                      <a:pt x="761" y="395"/>
                    </a:cubicBezTo>
                    <a:cubicBezTo>
                      <a:pt x="761" y="395"/>
                      <a:pt x="761" y="395"/>
                      <a:pt x="761" y="395"/>
                    </a:cubicBezTo>
                    <a:cubicBezTo>
                      <a:pt x="761" y="394"/>
                      <a:pt x="761" y="394"/>
                      <a:pt x="761" y="395"/>
                    </a:cubicBezTo>
                    <a:cubicBezTo>
                      <a:pt x="762" y="395"/>
                      <a:pt x="762" y="395"/>
                      <a:pt x="763" y="395"/>
                    </a:cubicBezTo>
                    <a:cubicBezTo>
                      <a:pt x="763" y="395"/>
                      <a:pt x="763" y="395"/>
                      <a:pt x="763" y="394"/>
                    </a:cubicBezTo>
                    <a:cubicBezTo>
                      <a:pt x="763" y="394"/>
                      <a:pt x="763" y="394"/>
                      <a:pt x="764" y="394"/>
                    </a:cubicBezTo>
                    <a:cubicBezTo>
                      <a:pt x="764" y="394"/>
                      <a:pt x="764" y="394"/>
                      <a:pt x="764" y="394"/>
                    </a:cubicBezTo>
                    <a:cubicBezTo>
                      <a:pt x="765" y="394"/>
                      <a:pt x="766" y="394"/>
                      <a:pt x="766" y="393"/>
                    </a:cubicBezTo>
                    <a:cubicBezTo>
                      <a:pt x="767" y="393"/>
                      <a:pt x="767" y="393"/>
                      <a:pt x="768" y="393"/>
                    </a:cubicBezTo>
                    <a:cubicBezTo>
                      <a:pt x="768" y="393"/>
                      <a:pt x="768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69" y="393"/>
                      <a:pt x="769" y="393"/>
                      <a:pt x="769" y="393"/>
                    </a:cubicBezTo>
                    <a:cubicBezTo>
                      <a:pt x="770" y="393"/>
                      <a:pt x="771" y="392"/>
                      <a:pt x="772" y="392"/>
                    </a:cubicBezTo>
                    <a:cubicBezTo>
                      <a:pt x="772" y="392"/>
                      <a:pt x="773" y="392"/>
                      <a:pt x="773" y="391"/>
                    </a:cubicBezTo>
                    <a:cubicBezTo>
                      <a:pt x="773" y="391"/>
                      <a:pt x="772" y="391"/>
                      <a:pt x="772" y="391"/>
                    </a:cubicBezTo>
                    <a:cubicBezTo>
                      <a:pt x="772" y="391"/>
                      <a:pt x="772" y="391"/>
                      <a:pt x="772" y="391"/>
                    </a:cubicBezTo>
                    <a:cubicBezTo>
                      <a:pt x="772" y="391"/>
                      <a:pt x="771" y="391"/>
                      <a:pt x="771" y="391"/>
                    </a:cubicBezTo>
                    <a:cubicBezTo>
                      <a:pt x="771" y="391"/>
                      <a:pt x="771" y="392"/>
                      <a:pt x="770" y="392"/>
                    </a:cubicBezTo>
                    <a:cubicBezTo>
                      <a:pt x="770" y="392"/>
                      <a:pt x="770" y="392"/>
                      <a:pt x="769" y="392"/>
                    </a:cubicBezTo>
                    <a:cubicBezTo>
                      <a:pt x="770" y="391"/>
                      <a:pt x="771" y="391"/>
                      <a:pt x="771" y="391"/>
                    </a:cubicBezTo>
                    <a:cubicBezTo>
                      <a:pt x="771" y="391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1" y="390"/>
                    </a:cubicBezTo>
                    <a:cubicBezTo>
                      <a:pt x="771" y="390"/>
                      <a:pt x="771" y="390"/>
                      <a:pt x="770" y="390"/>
                    </a:cubicBezTo>
                    <a:cubicBezTo>
                      <a:pt x="770" y="391"/>
                      <a:pt x="769" y="391"/>
                      <a:pt x="768" y="391"/>
                    </a:cubicBezTo>
                    <a:cubicBezTo>
                      <a:pt x="767" y="391"/>
                      <a:pt x="766" y="391"/>
                      <a:pt x="766" y="392"/>
                    </a:cubicBezTo>
                    <a:cubicBezTo>
                      <a:pt x="766" y="392"/>
                      <a:pt x="765" y="392"/>
                      <a:pt x="765" y="392"/>
                    </a:cubicBezTo>
                    <a:cubicBezTo>
                      <a:pt x="765" y="392"/>
                      <a:pt x="765" y="392"/>
                      <a:pt x="765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4" y="392"/>
                      <a:pt x="764" y="392"/>
                      <a:pt x="764" y="392"/>
                    </a:cubicBezTo>
                    <a:cubicBezTo>
                      <a:pt x="763" y="392"/>
                      <a:pt x="763" y="392"/>
                      <a:pt x="763" y="392"/>
                    </a:cubicBezTo>
                    <a:cubicBezTo>
                      <a:pt x="763" y="392"/>
                      <a:pt x="762" y="393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1" y="392"/>
                      <a:pt x="761" y="392"/>
                      <a:pt x="761" y="392"/>
                    </a:cubicBezTo>
                    <a:cubicBezTo>
                      <a:pt x="762" y="391"/>
                      <a:pt x="763" y="391"/>
                      <a:pt x="764" y="390"/>
                    </a:cubicBezTo>
                    <a:cubicBezTo>
                      <a:pt x="765" y="390"/>
                      <a:pt x="766" y="390"/>
                      <a:pt x="766" y="389"/>
                    </a:cubicBezTo>
                    <a:cubicBezTo>
                      <a:pt x="767" y="389"/>
                      <a:pt x="767" y="389"/>
                      <a:pt x="767" y="389"/>
                    </a:cubicBezTo>
                    <a:cubicBezTo>
                      <a:pt x="768" y="389"/>
                      <a:pt x="768" y="389"/>
                      <a:pt x="768" y="389"/>
                    </a:cubicBezTo>
                    <a:cubicBezTo>
                      <a:pt x="769" y="389"/>
                      <a:pt x="770" y="389"/>
                      <a:pt x="771" y="389"/>
                    </a:cubicBezTo>
                    <a:cubicBezTo>
                      <a:pt x="771" y="388"/>
                      <a:pt x="772" y="388"/>
                      <a:pt x="772" y="388"/>
                    </a:cubicBezTo>
                    <a:cubicBezTo>
                      <a:pt x="773" y="388"/>
                      <a:pt x="773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5" y="388"/>
                      <a:pt x="776" y="388"/>
                      <a:pt x="777" y="388"/>
                    </a:cubicBezTo>
                    <a:cubicBezTo>
                      <a:pt x="777" y="388"/>
                      <a:pt x="777" y="388"/>
                      <a:pt x="777" y="388"/>
                    </a:cubicBezTo>
                    <a:cubicBezTo>
                      <a:pt x="777" y="388"/>
                      <a:pt x="777" y="387"/>
                      <a:pt x="777" y="387"/>
                    </a:cubicBezTo>
                    <a:cubicBezTo>
                      <a:pt x="777" y="386"/>
                      <a:pt x="777" y="385"/>
                      <a:pt x="778" y="384"/>
                    </a:cubicBezTo>
                    <a:cubicBezTo>
                      <a:pt x="778" y="385"/>
                      <a:pt x="779" y="385"/>
                      <a:pt x="779" y="386"/>
                    </a:cubicBezTo>
                    <a:cubicBezTo>
                      <a:pt x="779" y="386"/>
                      <a:pt x="779" y="387"/>
                      <a:pt x="779" y="387"/>
                    </a:cubicBezTo>
                    <a:cubicBezTo>
                      <a:pt x="779" y="387"/>
                      <a:pt x="779" y="387"/>
                      <a:pt x="780" y="387"/>
                    </a:cubicBezTo>
                    <a:cubicBezTo>
                      <a:pt x="780" y="387"/>
                      <a:pt x="780" y="387"/>
                      <a:pt x="780" y="386"/>
                    </a:cubicBezTo>
                    <a:cubicBezTo>
                      <a:pt x="780" y="386"/>
                      <a:pt x="781" y="386"/>
                      <a:pt x="781" y="386"/>
                    </a:cubicBezTo>
                    <a:cubicBezTo>
                      <a:pt x="782" y="385"/>
                      <a:pt x="782" y="385"/>
                      <a:pt x="783" y="384"/>
                    </a:cubicBezTo>
                    <a:cubicBezTo>
                      <a:pt x="783" y="385"/>
                      <a:pt x="783" y="386"/>
                      <a:pt x="782" y="386"/>
                    </a:cubicBezTo>
                    <a:cubicBezTo>
                      <a:pt x="782" y="386"/>
                      <a:pt x="782" y="386"/>
                      <a:pt x="782" y="386"/>
                    </a:cubicBezTo>
                    <a:cubicBezTo>
                      <a:pt x="782" y="386"/>
                      <a:pt x="783" y="386"/>
                      <a:pt x="783" y="386"/>
                    </a:cubicBezTo>
                    <a:cubicBezTo>
                      <a:pt x="783" y="386"/>
                      <a:pt x="784" y="386"/>
                      <a:pt x="784" y="386"/>
                    </a:cubicBezTo>
                    <a:cubicBezTo>
                      <a:pt x="785" y="385"/>
                      <a:pt x="786" y="385"/>
                      <a:pt x="786" y="385"/>
                    </a:cubicBezTo>
                    <a:cubicBezTo>
                      <a:pt x="786" y="385"/>
                      <a:pt x="787" y="385"/>
                      <a:pt x="787" y="385"/>
                    </a:cubicBezTo>
                    <a:cubicBezTo>
                      <a:pt x="787" y="385"/>
                      <a:pt x="787" y="385"/>
                      <a:pt x="787" y="385"/>
                    </a:cubicBezTo>
                    <a:cubicBezTo>
                      <a:pt x="787" y="384"/>
                      <a:pt x="787" y="384"/>
                      <a:pt x="787" y="383"/>
                    </a:cubicBezTo>
                    <a:cubicBezTo>
                      <a:pt x="787" y="382"/>
                      <a:pt x="786" y="382"/>
                      <a:pt x="786" y="381"/>
                    </a:cubicBezTo>
                    <a:cubicBezTo>
                      <a:pt x="786" y="381"/>
                      <a:pt x="785" y="381"/>
                      <a:pt x="785" y="381"/>
                    </a:cubicBezTo>
                    <a:cubicBezTo>
                      <a:pt x="785" y="381"/>
                      <a:pt x="785" y="382"/>
                      <a:pt x="786" y="382"/>
                    </a:cubicBezTo>
                    <a:cubicBezTo>
                      <a:pt x="786" y="382"/>
                      <a:pt x="786" y="382"/>
                      <a:pt x="786" y="382"/>
                    </a:cubicBezTo>
                    <a:cubicBezTo>
                      <a:pt x="786" y="382"/>
                      <a:pt x="786" y="382"/>
                      <a:pt x="787" y="383"/>
                    </a:cubicBezTo>
                    <a:cubicBezTo>
                      <a:pt x="787" y="383"/>
                      <a:pt x="787" y="384"/>
                      <a:pt x="787" y="384"/>
                    </a:cubicBezTo>
                    <a:cubicBezTo>
                      <a:pt x="786" y="384"/>
                      <a:pt x="786" y="384"/>
                      <a:pt x="785" y="384"/>
                    </a:cubicBezTo>
                    <a:cubicBezTo>
                      <a:pt x="785" y="385"/>
                      <a:pt x="785" y="385"/>
                      <a:pt x="785" y="385"/>
                    </a:cubicBezTo>
                    <a:cubicBezTo>
                      <a:pt x="785" y="384"/>
                      <a:pt x="784" y="384"/>
                      <a:pt x="784" y="384"/>
                    </a:cubicBezTo>
                    <a:cubicBezTo>
                      <a:pt x="784" y="384"/>
                      <a:pt x="784" y="384"/>
                      <a:pt x="784" y="384"/>
                    </a:cubicBezTo>
                    <a:cubicBezTo>
                      <a:pt x="783" y="384"/>
                      <a:pt x="783" y="384"/>
                      <a:pt x="783" y="384"/>
                    </a:cubicBezTo>
                    <a:cubicBezTo>
                      <a:pt x="783" y="383"/>
                      <a:pt x="783" y="383"/>
                      <a:pt x="783" y="382"/>
                    </a:cubicBezTo>
                    <a:cubicBezTo>
                      <a:pt x="783" y="382"/>
                      <a:pt x="783" y="382"/>
                      <a:pt x="783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2" y="381"/>
                      <a:pt x="782" y="381"/>
                      <a:pt x="782" y="381"/>
                    </a:cubicBezTo>
                    <a:cubicBezTo>
                      <a:pt x="782" y="381"/>
                      <a:pt x="782" y="381"/>
                      <a:pt x="782" y="380"/>
                    </a:cubicBezTo>
                    <a:cubicBezTo>
                      <a:pt x="782" y="380"/>
                      <a:pt x="781" y="380"/>
                      <a:pt x="781" y="380"/>
                    </a:cubicBezTo>
                    <a:cubicBezTo>
                      <a:pt x="781" y="380"/>
                      <a:pt x="781" y="380"/>
                      <a:pt x="781" y="380"/>
                    </a:cubicBezTo>
                    <a:cubicBezTo>
                      <a:pt x="781" y="380"/>
                      <a:pt x="780" y="380"/>
                      <a:pt x="780" y="380"/>
                    </a:cubicBezTo>
                    <a:cubicBezTo>
                      <a:pt x="780" y="379"/>
                      <a:pt x="780" y="379"/>
                      <a:pt x="780" y="379"/>
                    </a:cubicBezTo>
                    <a:cubicBezTo>
                      <a:pt x="780" y="379"/>
                      <a:pt x="780" y="379"/>
                      <a:pt x="780" y="378"/>
                    </a:cubicBezTo>
                    <a:cubicBezTo>
                      <a:pt x="780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8"/>
                      <a:pt x="781" y="378"/>
                      <a:pt x="781" y="378"/>
                    </a:cubicBezTo>
                    <a:cubicBezTo>
                      <a:pt x="781" y="377"/>
                      <a:pt x="781" y="377"/>
                      <a:pt x="781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2" y="377"/>
                      <a:pt x="782" y="377"/>
                    </a:cubicBezTo>
                    <a:cubicBezTo>
                      <a:pt x="782" y="377"/>
                      <a:pt x="783" y="377"/>
                      <a:pt x="783" y="377"/>
                    </a:cubicBezTo>
                    <a:cubicBezTo>
                      <a:pt x="783" y="376"/>
                      <a:pt x="783" y="376"/>
                      <a:pt x="783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6"/>
                      <a:pt x="782" y="376"/>
                      <a:pt x="782" y="376"/>
                    </a:cubicBezTo>
                    <a:cubicBezTo>
                      <a:pt x="782" y="375"/>
                      <a:pt x="782" y="375"/>
                      <a:pt x="782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5"/>
                      <a:pt x="781" y="375"/>
                      <a:pt x="781" y="375"/>
                    </a:cubicBezTo>
                    <a:cubicBezTo>
                      <a:pt x="781" y="374"/>
                      <a:pt x="781" y="374"/>
                      <a:pt x="781" y="374"/>
                    </a:cubicBezTo>
                    <a:cubicBezTo>
                      <a:pt x="782" y="373"/>
                      <a:pt x="782" y="373"/>
                      <a:pt x="782" y="373"/>
                    </a:cubicBezTo>
                    <a:cubicBezTo>
                      <a:pt x="782" y="372"/>
                      <a:pt x="782" y="371"/>
                      <a:pt x="783" y="370"/>
                    </a:cubicBezTo>
                    <a:cubicBezTo>
                      <a:pt x="783" y="370"/>
                      <a:pt x="783" y="370"/>
                      <a:pt x="784" y="370"/>
                    </a:cubicBezTo>
                    <a:cubicBezTo>
                      <a:pt x="784" y="370"/>
                      <a:pt x="784" y="370"/>
                      <a:pt x="784" y="370"/>
                    </a:cubicBezTo>
                    <a:cubicBezTo>
                      <a:pt x="784" y="370"/>
                      <a:pt x="784" y="370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9"/>
                      <a:pt x="784" y="369"/>
                      <a:pt x="784" y="369"/>
                    </a:cubicBezTo>
                    <a:cubicBezTo>
                      <a:pt x="784" y="368"/>
                      <a:pt x="784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8"/>
                      <a:pt x="785" y="368"/>
                    </a:cubicBezTo>
                    <a:cubicBezTo>
                      <a:pt x="785" y="368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7"/>
                      <a:pt x="785" y="367"/>
                      <a:pt x="785" y="367"/>
                    </a:cubicBezTo>
                    <a:cubicBezTo>
                      <a:pt x="785" y="366"/>
                      <a:pt x="785" y="366"/>
                      <a:pt x="786" y="366"/>
                    </a:cubicBezTo>
                    <a:cubicBezTo>
                      <a:pt x="786" y="366"/>
                      <a:pt x="786" y="365"/>
                      <a:pt x="786" y="365"/>
                    </a:cubicBezTo>
                    <a:cubicBezTo>
                      <a:pt x="787" y="365"/>
                      <a:pt x="787" y="365"/>
                      <a:pt x="787" y="366"/>
                    </a:cubicBezTo>
                    <a:cubicBezTo>
                      <a:pt x="787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6"/>
                      <a:pt x="788" y="366"/>
                      <a:pt x="788" y="366"/>
                    </a:cubicBezTo>
                    <a:cubicBezTo>
                      <a:pt x="788" y="365"/>
                      <a:pt x="788" y="365"/>
                      <a:pt x="788" y="365"/>
                    </a:cubicBezTo>
                    <a:cubicBezTo>
                      <a:pt x="788" y="366"/>
                      <a:pt x="789" y="366"/>
                      <a:pt x="789" y="366"/>
                    </a:cubicBezTo>
                    <a:cubicBezTo>
                      <a:pt x="789" y="366"/>
                      <a:pt x="789" y="366"/>
                      <a:pt x="789" y="365"/>
                    </a:cubicBezTo>
                    <a:cubicBezTo>
                      <a:pt x="789" y="365"/>
                      <a:pt x="790" y="365"/>
                      <a:pt x="790" y="365"/>
                    </a:cubicBezTo>
                    <a:cubicBezTo>
                      <a:pt x="790" y="365"/>
                      <a:pt x="790" y="365"/>
                      <a:pt x="790" y="365"/>
                    </a:cubicBezTo>
                    <a:cubicBezTo>
                      <a:pt x="790" y="364"/>
                      <a:pt x="790" y="364"/>
                      <a:pt x="790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1" y="364"/>
                      <a:pt x="791" y="364"/>
                      <a:pt x="791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2" y="364"/>
                      <a:pt x="792" y="364"/>
                    </a:cubicBezTo>
                    <a:cubicBezTo>
                      <a:pt x="792" y="364"/>
                      <a:pt x="793" y="364"/>
                      <a:pt x="793" y="364"/>
                    </a:cubicBezTo>
                    <a:cubicBezTo>
                      <a:pt x="793" y="364"/>
                      <a:pt x="793" y="363"/>
                      <a:pt x="793" y="363"/>
                    </a:cubicBezTo>
                    <a:cubicBezTo>
                      <a:pt x="793" y="363"/>
                      <a:pt x="793" y="363"/>
                      <a:pt x="793" y="363"/>
                    </a:cubicBezTo>
                    <a:cubicBezTo>
                      <a:pt x="793" y="363"/>
                      <a:pt x="793" y="362"/>
                      <a:pt x="793" y="362"/>
                    </a:cubicBezTo>
                    <a:cubicBezTo>
                      <a:pt x="793" y="362"/>
                      <a:pt x="793" y="362"/>
                      <a:pt x="794" y="361"/>
                    </a:cubicBezTo>
                    <a:cubicBezTo>
                      <a:pt x="794" y="361"/>
                      <a:pt x="794" y="360"/>
                      <a:pt x="794" y="360"/>
                    </a:cubicBezTo>
                    <a:cubicBezTo>
                      <a:pt x="794" y="360"/>
                      <a:pt x="794" y="360"/>
                      <a:pt x="794" y="359"/>
                    </a:cubicBezTo>
                    <a:cubicBezTo>
                      <a:pt x="794" y="359"/>
                      <a:pt x="794" y="359"/>
                      <a:pt x="794" y="359"/>
                    </a:cubicBezTo>
                    <a:cubicBezTo>
                      <a:pt x="794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59"/>
                      <a:pt x="795" y="359"/>
                      <a:pt x="795" y="359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6" y="360"/>
                    </a:cubicBezTo>
                    <a:cubicBezTo>
                      <a:pt x="796" y="360"/>
                      <a:pt x="796" y="360"/>
                      <a:pt x="796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0"/>
                    </a:cubicBezTo>
                    <a:cubicBezTo>
                      <a:pt x="795" y="360"/>
                      <a:pt x="795" y="360"/>
                      <a:pt x="795" y="361"/>
                    </a:cubicBezTo>
                    <a:cubicBezTo>
                      <a:pt x="795" y="361"/>
                      <a:pt x="795" y="361"/>
                      <a:pt x="795" y="361"/>
                    </a:cubicBezTo>
                    <a:cubicBezTo>
                      <a:pt x="795" y="361"/>
                      <a:pt x="796" y="361"/>
                      <a:pt x="796" y="361"/>
                    </a:cubicBezTo>
                    <a:cubicBezTo>
                      <a:pt x="796" y="361"/>
                      <a:pt x="796" y="361"/>
                      <a:pt x="796" y="361"/>
                    </a:cubicBezTo>
                    <a:cubicBezTo>
                      <a:pt x="797" y="361"/>
                      <a:pt x="796" y="361"/>
                      <a:pt x="796" y="361"/>
                    </a:cubicBezTo>
                    <a:cubicBezTo>
                      <a:pt x="796" y="361"/>
                      <a:pt x="796" y="360"/>
                      <a:pt x="796" y="360"/>
                    </a:cubicBezTo>
                    <a:cubicBezTo>
                      <a:pt x="797" y="360"/>
                      <a:pt x="797" y="360"/>
                      <a:pt x="797" y="360"/>
                    </a:cubicBezTo>
                    <a:cubicBezTo>
                      <a:pt x="797" y="360"/>
                      <a:pt x="797" y="360"/>
                      <a:pt x="798" y="360"/>
                    </a:cubicBezTo>
                    <a:cubicBezTo>
                      <a:pt x="798" y="360"/>
                      <a:pt x="798" y="361"/>
                      <a:pt x="797" y="361"/>
                    </a:cubicBezTo>
                    <a:cubicBezTo>
                      <a:pt x="797" y="361"/>
                      <a:pt x="798" y="361"/>
                      <a:pt x="798" y="361"/>
                    </a:cubicBezTo>
                    <a:cubicBezTo>
                      <a:pt x="798" y="361"/>
                      <a:pt x="798" y="362"/>
                      <a:pt x="798" y="362"/>
                    </a:cubicBezTo>
                    <a:cubicBezTo>
                      <a:pt x="798" y="362"/>
                      <a:pt x="798" y="362"/>
                      <a:pt x="798" y="361"/>
                    </a:cubicBezTo>
                    <a:cubicBezTo>
                      <a:pt x="798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1"/>
                    </a:cubicBezTo>
                    <a:cubicBezTo>
                      <a:pt x="799" y="361"/>
                      <a:pt x="799" y="361"/>
                      <a:pt x="799" y="360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798" y="360"/>
                      <a:pt x="798" y="360"/>
                      <a:pt x="798" y="360"/>
                    </a:cubicBezTo>
                    <a:cubicBezTo>
                      <a:pt x="798" y="360"/>
                      <a:pt x="798" y="359"/>
                      <a:pt x="798" y="359"/>
                    </a:cubicBezTo>
                    <a:cubicBezTo>
                      <a:pt x="798" y="359"/>
                      <a:pt x="798" y="359"/>
                      <a:pt x="798" y="359"/>
                    </a:cubicBezTo>
                    <a:cubicBezTo>
                      <a:pt x="799" y="359"/>
                      <a:pt x="799" y="359"/>
                      <a:pt x="799" y="359"/>
                    </a:cubicBezTo>
                    <a:cubicBezTo>
                      <a:pt x="799" y="360"/>
                      <a:pt x="799" y="360"/>
                      <a:pt x="799" y="360"/>
                    </a:cubicBezTo>
                    <a:cubicBezTo>
                      <a:pt x="800" y="360"/>
                      <a:pt x="799" y="360"/>
                      <a:pt x="799" y="360"/>
                    </a:cubicBezTo>
                    <a:cubicBezTo>
                      <a:pt x="799" y="360"/>
                      <a:pt x="800" y="361"/>
                      <a:pt x="800" y="361"/>
                    </a:cubicBezTo>
                    <a:cubicBezTo>
                      <a:pt x="800" y="361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0" y="360"/>
                    </a:cubicBezTo>
                    <a:cubicBezTo>
                      <a:pt x="800" y="360"/>
                      <a:pt x="800" y="360"/>
                      <a:pt x="801" y="360"/>
                    </a:cubicBezTo>
                    <a:cubicBezTo>
                      <a:pt x="801" y="360"/>
                      <a:pt x="801" y="360"/>
                      <a:pt x="801" y="360"/>
                    </a:cubicBezTo>
                    <a:cubicBezTo>
                      <a:pt x="801" y="360"/>
                      <a:pt x="801" y="360"/>
                      <a:pt x="801" y="359"/>
                    </a:cubicBezTo>
                    <a:cubicBezTo>
                      <a:pt x="801" y="359"/>
                      <a:pt x="801" y="359"/>
                      <a:pt x="801" y="359"/>
                    </a:cubicBezTo>
                    <a:cubicBezTo>
                      <a:pt x="801" y="359"/>
                      <a:pt x="801" y="359"/>
                      <a:pt x="802" y="359"/>
                    </a:cubicBezTo>
                    <a:cubicBezTo>
                      <a:pt x="802" y="359"/>
                      <a:pt x="802" y="359"/>
                      <a:pt x="802" y="359"/>
                    </a:cubicBezTo>
                    <a:cubicBezTo>
                      <a:pt x="802" y="359"/>
                      <a:pt x="803" y="359"/>
                      <a:pt x="803" y="359"/>
                    </a:cubicBezTo>
                    <a:cubicBezTo>
                      <a:pt x="803" y="359"/>
                      <a:pt x="803" y="358"/>
                      <a:pt x="803" y="358"/>
                    </a:cubicBezTo>
                    <a:cubicBezTo>
                      <a:pt x="803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8"/>
                    </a:cubicBezTo>
                    <a:cubicBezTo>
                      <a:pt x="804" y="358"/>
                      <a:pt x="804" y="358"/>
                      <a:pt x="804" y="357"/>
                    </a:cubicBezTo>
                    <a:cubicBezTo>
                      <a:pt x="804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3" y="357"/>
                    </a:cubicBezTo>
                    <a:cubicBezTo>
                      <a:pt x="803" y="357"/>
                      <a:pt x="803" y="357"/>
                      <a:pt x="804" y="357"/>
                    </a:cubicBezTo>
                    <a:cubicBezTo>
                      <a:pt x="804" y="357"/>
                      <a:pt x="804" y="357"/>
                      <a:pt x="804" y="357"/>
                    </a:cubicBezTo>
                    <a:cubicBezTo>
                      <a:pt x="804" y="357"/>
                      <a:pt x="805" y="357"/>
                      <a:pt x="805" y="358"/>
                    </a:cubicBezTo>
                    <a:cubicBezTo>
                      <a:pt x="806" y="358"/>
                      <a:pt x="806" y="358"/>
                      <a:pt x="806" y="357"/>
                    </a:cubicBezTo>
                    <a:cubicBezTo>
                      <a:pt x="806" y="357"/>
                      <a:pt x="806" y="357"/>
                      <a:pt x="806" y="357"/>
                    </a:cubicBezTo>
                    <a:cubicBezTo>
                      <a:pt x="807" y="357"/>
                      <a:pt x="807" y="356"/>
                      <a:pt x="808" y="356"/>
                    </a:cubicBezTo>
                    <a:cubicBezTo>
                      <a:pt x="808" y="356"/>
                      <a:pt x="808" y="356"/>
                      <a:pt x="808" y="356"/>
                    </a:cubicBezTo>
                    <a:cubicBezTo>
                      <a:pt x="808" y="355"/>
                      <a:pt x="807" y="355"/>
                      <a:pt x="807" y="355"/>
                    </a:cubicBezTo>
                    <a:cubicBezTo>
                      <a:pt x="807" y="355"/>
                      <a:pt x="807" y="356"/>
                      <a:pt x="807" y="356"/>
                    </a:cubicBezTo>
                    <a:cubicBezTo>
                      <a:pt x="807" y="356"/>
                      <a:pt x="806" y="356"/>
                      <a:pt x="806" y="356"/>
                    </a:cubicBezTo>
                    <a:cubicBezTo>
                      <a:pt x="806" y="356"/>
                      <a:pt x="806" y="356"/>
                      <a:pt x="806" y="355"/>
                    </a:cubicBezTo>
                    <a:cubicBezTo>
                      <a:pt x="806" y="355"/>
                      <a:pt x="806" y="355"/>
                      <a:pt x="806" y="355"/>
                    </a:cubicBezTo>
                    <a:cubicBezTo>
                      <a:pt x="806" y="355"/>
                      <a:pt x="807" y="355"/>
                      <a:pt x="807" y="355"/>
                    </a:cubicBezTo>
                    <a:cubicBezTo>
                      <a:pt x="806" y="355"/>
                      <a:pt x="806" y="354"/>
                      <a:pt x="806" y="354"/>
                    </a:cubicBezTo>
                    <a:cubicBezTo>
                      <a:pt x="806" y="354"/>
                      <a:pt x="806" y="354"/>
                      <a:pt x="806" y="354"/>
                    </a:cubicBezTo>
                    <a:cubicBezTo>
                      <a:pt x="806" y="353"/>
                      <a:pt x="806" y="353"/>
                      <a:pt x="806" y="353"/>
                    </a:cubicBezTo>
                    <a:cubicBezTo>
                      <a:pt x="806" y="353"/>
                      <a:pt x="805" y="352"/>
                      <a:pt x="805" y="352"/>
                    </a:cubicBezTo>
                    <a:close/>
                    <a:moveTo>
                      <a:pt x="385" y="238"/>
                    </a:moveTo>
                    <a:cubicBezTo>
                      <a:pt x="385" y="238"/>
                      <a:pt x="384" y="236"/>
                      <a:pt x="384" y="236"/>
                    </a:cubicBezTo>
                    <a:cubicBezTo>
                      <a:pt x="383" y="236"/>
                      <a:pt x="383" y="236"/>
                      <a:pt x="383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6"/>
                      <a:pt x="382" y="236"/>
                      <a:pt x="382" y="236"/>
                    </a:cubicBezTo>
                    <a:cubicBezTo>
                      <a:pt x="382" y="235"/>
                      <a:pt x="382" y="235"/>
                      <a:pt x="382" y="235"/>
                    </a:cubicBezTo>
                    <a:cubicBezTo>
                      <a:pt x="382" y="235"/>
                      <a:pt x="381" y="235"/>
                      <a:pt x="381" y="235"/>
                    </a:cubicBezTo>
                    <a:cubicBezTo>
                      <a:pt x="381" y="235"/>
                      <a:pt x="380" y="233"/>
                      <a:pt x="380" y="233"/>
                    </a:cubicBezTo>
                    <a:cubicBezTo>
                      <a:pt x="379" y="233"/>
                      <a:pt x="379" y="233"/>
                      <a:pt x="379" y="233"/>
                    </a:cubicBezTo>
                    <a:cubicBezTo>
                      <a:pt x="377" y="233"/>
                      <a:pt x="377" y="233"/>
                      <a:pt x="377" y="233"/>
                    </a:cubicBezTo>
                    <a:cubicBezTo>
                      <a:pt x="377" y="233"/>
                      <a:pt x="374" y="230"/>
                      <a:pt x="374" y="230"/>
                    </a:cubicBezTo>
                    <a:cubicBezTo>
                      <a:pt x="374" y="230"/>
                      <a:pt x="372" y="230"/>
                      <a:pt x="372" y="230"/>
                    </a:cubicBezTo>
                    <a:cubicBezTo>
                      <a:pt x="372" y="228"/>
                      <a:pt x="372" y="228"/>
                      <a:pt x="372" y="228"/>
                    </a:cubicBezTo>
                    <a:cubicBezTo>
                      <a:pt x="371" y="227"/>
                      <a:pt x="371" y="227"/>
                      <a:pt x="371" y="227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6"/>
                      <a:pt x="371" y="226"/>
                      <a:pt x="371" y="226"/>
                    </a:cubicBezTo>
                    <a:cubicBezTo>
                      <a:pt x="371" y="225"/>
                      <a:pt x="371" y="225"/>
                      <a:pt x="371" y="225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69" y="224"/>
                      <a:pt x="369" y="224"/>
                    </a:cubicBezTo>
                    <a:cubicBezTo>
                      <a:pt x="369" y="224"/>
                      <a:pt x="370" y="223"/>
                      <a:pt x="370" y="223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62" y="208"/>
                      <a:pt x="362" y="208"/>
                      <a:pt x="362" y="208"/>
                    </a:cubicBezTo>
                    <a:cubicBezTo>
                      <a:pt x="359" y="204"/>
                      <a:pt x="359" y="204"/>
                      <a:pt x="359" y="204"/>
                    </a:cubicBezTo>
                    <a:cubicBezTo>
                      <a:pt x="357" y="202"/>
                      <a:pt x="357" y="202"/>
                      <a:pt x="357" y="202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6" y="201"/>
                      <a:pt x="356" y="201"/>
                      <a:pt x="356" y="201"/>
                    </a:cubicBezTo>
                    <a:cubicBezTo>
                      <a:pt x="355" y="199"/>
                      <a:pt x="355" y="199"/>
                      <a:pt x="355" y="199"/>
                    </a:cubicBezTo>
                    <a:cubicBezTo>
                      <a:pt x="353" y="198"/>
                      <a:pt x="353" y="198"/>
                      <a:pt x="353" y="198"/>
                    </a:cubicBezTo>
                    <a:cubicBezTo>
                      <a:pt x="353" y="197"/>
                      <a:pt x="353" y="197"/>
                      <a:pt x="353" y="197"/>
                    </a:cubicBezTo>
                    <a:cubicBezTo>
                      <a:pt x="351" y="196"/>
                      <a:pt x="351" y="196"/>
                      <a:pt x="351" y="196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5"/>
                      <a:pt x="351" y="195"/>
                      <a:pt x="351" y="195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4"/>
                      <a:pt x="351" y="194"/>
                      <a:pt x="351" y="194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8" y="190"/>
                      <a:pt x="348" y="190"/>
                      <a:pt x="348" y="190"/>
                    </a:cubicBezTo>
                    <a:cubicBezTo>
                      <a:pt x="344" y="192"/>
                      <a:pt x="344" y="192"/>
                      <a:pt x="344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2" y="192"/>
                      <a:pt x="342" y="192"/>
                      <a:pt x="342" y="192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3"/>
                      <a:pt x="343" y="193"/>
                    </a:cubicBezTo>
                    <a:cubicBezTo>
                      <a:pt x="343" y="193"/>
                      <a:pt x="343" y="194"/>
                      <a:pt x="343" y="194"/>
                    </a:cubicBezTo>
                    <a:cubicBezTo>
                      <a:pt x="342" y="194"/>
                      <a:pt x="342" y="194"/>
                      <a:pt x="342" y="194"/>
                    </a:cubicBezTo>
                    <a:cubicBezTo>
                      <a:pt x="342" y="196"/>
                      <a:pt x="342" y="196"/>
                      <a:pt x="342" y="196"/>
                    </a:cubicBezTo>
                    <a:cubicBezTo>
                      <a:pt x="341" y="198"/>
                      <a:pt x="341" y="198"/>
                      <a:pt x="341" y="198"/>
                    </a:cubicBezTo>
                    <a:cubicBezTo>
                      <a:pt x="339" y="198"/>
                      <a:pt x="339" y="198"/>
                      <a:pt x="339" y="198"/>
                    </a:cubicBezTo>
                    <a:cubicBezTo>
                      <a:pt x="334" y="202"/>
                      <a:pt x="334" y="202"/>
                      <a:pt x="334" y="202"/>
                    </a:cubicBezTo>
                    <a:cubicBezTo>
                      <a:pt x="334" y="197"/>
                      <a:pt x="334" y="197"/>
                      <a:pt x="334" y="197"/>
                    </a:cubicBezTo>
                    <a:cubicBezTo>
                      <a:pt x="327" y="190"/>
                      <a:pt x="327" y="190"/>
                      <a:pt x="327" y="190"/>
                    </a:cubicBezTo>
                    <a:cubicBezTo>
                      <a:pt x="327" y="189"/>
                      <a:pt x="327" y="189"/>
                      <a:pt x="327" y="189"/>
                    </a:cubicBezTo>
                    <a:cubicBezTo>
                      <a:pt x="327" y="188"/>
                      <a:pt x="327" y="188"/>
                      <a:pt x="327" y="188"/>
                    </a:cubicBezTo>
                    <a:cubicBezTo>
                      <a:pt x="324" y="187"/>
                      <a:pt x="324" y="187"/>
                      <a:pt x="324" y="187"/>
                    </a:cubicBezTo>
                    <a:cubicBezTo>
                      <a:pt x="323" y="186"/>
                      <a:pt x="323" y="186"/>
                      <a:pt x="323" y="186"/>
                    </a:cubicBezTo>
                    <a:cubicBezTo>
                      <a:pt x="323" y="186"/>
                      <a:pt x="323" y="185"/>
                      <a:pt x="323" y="185"/>
                    </a:cubicBezTo>
                    <a:cubicBezTo>
                      <a:pt x="323" y="185"/>
                      <a:pt x="324" y="184"/>
                      <a:pt x="324" y="184"/>
                    </a:cubicBezTo>
                    <a:cubicBezTo>
                      <a:pt x="324" y="183"/>
                      <a:pt x="324" y="182"/>
                      <a:pt x="324" y="182"/>
                    </a:cubicBezTo>
                    <a:cubicBezTo>
                      <a:pt x="320" y="182"/>
                      <a:pt x="320" y="182"/>
                      <a:pt x="320" y="182"/>
                    </a:cubicBezTo>
                    <a:cubicBezTo>
                      <a:pt x="318" y="185"/>
                      <a:pt x="318" y="185"/>
                      <a:pt x="318" y="185"/>
                    </a:cubicBezTo>
                    <a:cubicBezTo>
                      <a:pt x="318" y="185"/>
                      <a:pt x="315" y="183"/>
                      <a:pt x="315" y="183"/>
                    </a:cubicBezTo>
                    <a:cubicBezTo>
                      <a:pt x="315" y="183"/>
                      <a:pt x="314" y="184"/>
                      <a:pt x="314" y="184"/>
                    </a:cubicBezTo>
                    <a:cubicBezTo>
                      <a:pt x="311" y="183"/>
                      <a:pt x="311" y="183"/>
                      <a:pt x="311" y="18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1" y="33"/>
                      <a:pt x="311" y="33"/>
                    </a:cubicBezTo>
                    <a:cubicBezTo>
                      <a:pt x="311" y="33"/>
                      <a:pt x="310" y="33"/>
                      <a:pt x="310" y="33"/>
                    </a:cubicBezTo>
                    <a:cubicBezTo>
                      <a:pt x="310" y="33"/>
                      <a:pt x="310" y="33"/>
                      <a:pt x="310" y="34"/>
                    </a:cubicBezTo>
                    <a:cubicBezTo>
                      <a:pt x="309" y="34"/>
                      <a:pt x="309" y="33"/>
                      <a:pt x="309" y="33"/>
                    </a:cubicBezTo>
                    <a:cubicBezTo>
                      <a:pt x="308" y="33"/>
                      <a:pt x="308" y="33"/>
                      <a:pt x="308" y="32"/>
                    </a:cubicBezTo>
                    <a:cubicBezTo>
                      <a:pt x="307" y="32"/>
                      <a:pt x="307" y="32"/>
                      <a:pt x="307" y="31"/>
                    </a:cubicBezTo>
                    <a:cubicBezTo>
                      <a:pt x="307" y="31"/>
                      <a:pt x="306" y="32"/>
                      <a:pt x="306" y="32"/>
                    </a:cubicBezTo>
                    <a:cubicBezTo>
                      <a:pt x="306" y="32"/>
                      <a:pt x="306" y="31"/>
                      <a:pt x="307" y="31"/>
                    </a:cubicBezTo>
                    <a:cubicBezTo>
                      <a:pt x="306" y="31"/>
                      <a:pt x="305" y="31"/>
                      <a:pt x="305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4" y="30"/>
                      <a:pt x="303" y="30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3" y="29"/>
                      <a:pt x="303" y="29"/>
                      <a:pt x="303" y="29"/>
                    </a:cubicBezTo>
                    <a:cubicBezTo>
                      <a:pt x="302" y="28"/>
                      <a:pt x="302" y="28"/>
                      <a:pt x="302" y="28"/>
                    </a:cubicBezTo>
                    <a:cubicBezTo>
                      <a:pt x="302" y="28"/>
                      <a:pt x="302" y="28"/>
                      <a:pt x="301" y="28"/>
                    </a:cubicBezTo>
                    <a:cubicBezTo>
                      <a:pt x="301" y="28"/>
                      <a:pt x="301" y="27"/>
                      <a:pt x="301" y="27"/>
                    </a:cubicBezTo>
                    <a:cubicBezTo>
                      <a:pt x="301" y="27"/>
                      <a:pt x="301" y="27"/>
                      <a:pt x="301" y="27"/>
                    </a:cubicBezTo>
                    <a:cubicBezTo>
                      <a:pt x="301" y="26"/>
                      <a:pt x="301" y="26"/>
                      <a:pt x="301" y="26"/>
                    </a:cubicBezTo>
                    <a:cubicBezTo>
                      <a:pt x="300" y="26"/>
                      <a:pt x="300" y="26"/>
                      <a:pt x="300" y="26"/>
                    </a:cubicBezTo>
                    <a:cubicBezTo>
                      <a:pt x="299" y="25"/>
                      <a:pt x="299" y="25"/>
                      <a:pt x="299" y="25"/>
                    </a:cubicBezTo>
                    <a:cubicBezTo>
                      <a:pt x="299" y="25"/>
                      <a:pt x="298" y="25"/>
                      <a:pt x="298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6" y="25"/>
                      <a:pt x="296" y="25"/>
                      <a:pt x="296" y="25"/>
                    </a:cubicBezTo>
                    <a:cubicBezTo>
                      <a:pt x="296" y="25"/>
                      <a:pt x="295" y="25"/>
                      <a:pt x="295" y="25"/>
                    </a:cubicBezTo>
                    <a:cubicBezTo>
                      <a:pt x="295" y="25"/>
                      <a:pt x="294" y="25"/>
                      <a:pt x="294" y="25"/>
                    </a:cubicBezTo>
                    <a:cubicBezTo>
                      <a:pt x="294" y="25"/>
                      <a:pt x="294" y="24"/>
                      <a:pt x="294" y="24"/>
                    </a:cubicBezTo>
                    <a:cubicBezTo>
                      <a:pt x="294" y="24"/>
                      <a:pt x="293" y="24"/>
                      <a:pt x="293" y="24"/>
                    </a:cubicBezTo>
                    <a:cubicBezTo>
                      <a:pt x="293" y="24"/>
                      <a:pt x="293" y="25"/>
                      <a:pt x="293" y="25"/>
                    </a:cubicBezTo>
                    <a:cubicBezTo>
                      <a:pt x="293" y="25"/>
                      <a:pt x="293" y="25"/>
                      <a:pt x="293" y="25"/>
                    </a:cubicBezTo>
                    <a:cubicBezTo>
                      <a:pt x="292" y="25"/>
                      <a:pt x="292" y="25"/>
                      <a:pt x="291" y="25"/>
                    </a:cubicBezTo>
                    <a:cubicBezTo>
                      <a:pt x="291" y="25"/>
                      <a:pt x="291" y="26"/>
                      <a:pt x="291" y="26"/>
                    </a:cubicBezTo>
                    <a:cubicBezTo>
                      <a:pt x="290" y="26"/>
                      <a:pt x="290" y="26"/>
                      <a:pt x="289" y="26"/>
                    </a:cubicBezTo>
                    <a:cubicBezTo>
                      <a:pt x="289" y="26"/>
                      <a:pt x="289" y="27"/>
                      <a:pt x="289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7" y="27"/>
                      <a:pt x="286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7"/>
                      <a:pt x="283" y="27"/>
                      <a:pt x="282" y="26"/>
                    </a:cubicBezTo>
                    <a:cubicBezTo>
                      <a:pt x="282" y="26"/>
                      <a:pt x="282" y="26"/>
                      <a:pt x="282" y="26"/>
                    </a:cubicBezTo>
                    <a:cubicBezTo>
                      <a:pt x="281" y="26"/>
                      <a:pt x="281" y="26"/>
                      <a:pt x="281" y="26"/>
                    </a:cubicBezTo>
                    <a:cubicBezTo>
                      <a:pt x="281" y="26"/>
                      <a:pt x="281" y="25"/>
                      <a:pt x="281" y="25"/>
                    </a:cubicBezTo>
                    <a:cubicBezTo>
                      <a:pt x="280" y="25"/>
                      <a:pt x="280" y="25"/>
                      <a:pt x="280" y="24"/>
                    </a:cubicBezTo>
                    <a:cubicBezTo>
                      <a:pt x="280" y="24"/>
                      <a:pt x="280" y="24"/>
                      <a:pt x="280" y="24"/>
                    </a:cubicBezTo>
                    <a:cubicBezTo>
                      <a:pt x="280" y="24"/>
                      <a:pt x="279" y="24"/>
                      <a:pt x="279" y="24"/>
                    </a:cubicBezTo>
                    <a:cubicBezTo>
                      <a:pt x="279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4"/>
                      <a:pt x="278" y="24"/>
                      <a:pt x="278" y="24"/>
                    </a:cubicBezTo>
                    <a:cubicBezTo>
                      <a:pt x="277" y="23"/>
                      <a:pt x="276" y="23"/>
                      <a:pt x="275" y="23"/>
                    </a:cubicBezTo>
                    <a:cubicBezTo>
                      <a:pt x="274" y="23"/>
                      <a:pt x="273" y="23"/>
                      <a:pt x="272" y="23"/>
                    </a:cubicBezTo>
                    <a:cubicBezTo>
                      <a:pt x="272" y="24"/>
                      <a:pt x="271" y="24"/>
                      <a:pt x="270" y="24"/>
                    </a:cubicBezTo>
                    <a:cubicBezTo>
                      <a:pt x="270" y="24"/>
                      <a:pt x="270" y="23"/>
                      <a:pt x="269" y="23"/>
                    </a:cubicBezTo>
                    <a:cubicBezTo>
                      <a:pt x="269" y="24"/>
                      <a:pt x="269" y="24"/>
                      <a:pt x="269" y="25"/>
                    </a:cubicBezTo>
                    <a:cubicBezTo>
                      <a:pt x="269" y="25"/>
                      <a:pt x="269" y="24"/>
                      <a:pt x="269" y="24"/>
                    </a:cubicBezTo>
                    <a:cubicBezTo>
                      <a:pt x="269" y="23"/>
                      <a:pt x="269" y="23"/>
                      <a:pt x="268" y="23"/>
                    </a:cubicBezTo>
                    <a:cubicBezTo>
                      <a:pt x="268" y="23"/>
                      <a:pt x="267" y="23"/>
                      <a:pt x="267" y="23"/>
                    </a:cubicBezTo>
                    <a:cubicBezTo>
                      <a:pt x="266" y="23"/>
                      <a:pt x="266" y="22"/>
                      <a:pt x="265" y="22"/>
                    </a:cubicBezTo>
                    <a:cubicBezTo>
                      <a:pt x="265" y="22"/>
                      <a:pt x="265" y="23"/>
                      <a:pt x="265" y="23"/>
                    </a:cubicBezTo>
                    <a:cubicBezTo>
                      <a:pt x="264" y="24"/>
                      <a:pt x="263" y="24"/>
                      <a:pt x="263" y="25"/>
                    </a:cubicBezTo>
                    <a:cubicBezTo>
                      <a:pt x="262" y="26"/>
                      <a:pt x="262" y="26"/>
                      <a:pt x="261" y="27"/>
                    </a:cubicBezTo>
                    <a:cubicBezTo>
                      <a:pt x="261" y="27"/>
                      <a:pt x="260" y="27"/>
                      <a:pt x="260" y="28"/>
                    </a:cubicBezTo>
                    <a:cubicBezTo>
                      <a:pt x="260" y="29"/>
                      <a:pt x="260" y="30"/>
                      <a:pt x="260" y="30"/>
                    </a:cubicBezTo>
                    <a:cubicBezTo>
                      <a:pt x="260" y="31"/>
                      <a:pt x="260" y="32"/>
                      <a:pt x="260" y="32"/>
                    </a:cubicBezTo>
                    <a:cubicBezTo>
                      <a:pt x="261" y="33"/>
                      <a:pt x="261" y="35"/>
                      <a:pt x="262" y="36"/>
                    </a:cubicBezTo>
                    <a:cubicBezTo>
                      <a:pt x="262" y="36"/>
                      <a:pt x="262" y="37"/>
                      <a:pt x="262" y="37"/>
                    </a:cubicBezTo>
                    <a:cubicBezTo>
                      <a:pt x="262" y="37"/>
                      <a:pt x="262" y="37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8"/>
                      <a:pt x="262" y="38"/>
                      <a:pt x="262" y="38"/>
                    </a:cubicBezTo>
                    <a:cubicBezTo>
                      <a:pt x="262" y="37"/>
                      <a:pt x="262" y="37"/>
                      <a:pt x="261" y="37"/>
                    </a:cubicBezTo>
                    <a:cubicBezTo>
                      <a:pt x="261" y="36"/>
                      <a:pt x="261" y="36"/>
                      <a:pt x="261" y="36"/>
                    </a:cubicBezTo>
                    <a:cubicBezTo>
                      <a:pt x="261" y="35"/>
                      <a:pt x="261" y="35"/>
                      <a:pt x="260" y="35"/>
                    </a:cubicBezTo>
                    <a:cubicBezTo>
                      <a:pt x="260" y="33"/>
                      <a:pt x="259" y="31"/>
                      <a:pt x="260" y="29"/>
                    </a:cubicBezTo>
                    <a:cubicBezTo>
                      <a:pt x="260" y="28"/>
                      <a:pt x="260" y="27"/>
                      <a:pt x="260" y="26"/>
                    </a:cubicBezTo>
                    <a:cubicBezTo>
                      <a:pt x="260" y="26"/>
                      <a:pt x="261" y="25"/>
                      <a:pt x="261" y="24"/>
                    </a:cubicBezTo>
                    <a:cubicBezTo>
                      <a:pt x="261" y="24"/>
                      <a:pt x="262" y="23"/>
                      <a:pt x="262" y="22"/>
                    </a:cubicBezTo>
                    <a:cubicBezTo>
                      <a:pt x="262" y="22"/>
                      <a:pt x="262" y="22"/>
                      <a:pt x="262" y="22"/>
                    </a:cubicBezTo>
                    <a:cubicBezTo>
                      <a:pt x="263" y="22"/>
                      <a:pt x="263" y="21"/>
                      <a:pt x="263" y="21"/>
                    </a:cubicBezTo>
                    <a:cubicBezTo>
                      <a:pt x="263" y="21"/>
                      <a:pt x="263" y="20"/>
                      <a:pt x="263" y="20"/>
                    </a:cubicBezTo>
                    <a:cubicBezTo>
                      <a:pt x="263" y="20"/>
                      <a:pt x="262" y="21"/>
                      <a:pt x="262" y="21"/>
                    </a:cubicBezTo>
                    <a:cubicBezTo>
                      <a:pt x="262" y="21"/>
                      <a:pt x="262" y="20"/>
                      <a:pt x="262" y="21"/>
                    </a:cubicBezTo>
                    <a:cubicBezTo>
                      <a:pt x="261" y="21"/>
                      <a:pt x="261" y="21"/>
                      <a:pt x="261" y="21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1" y="20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0" y="19"/>
                      <a:pt x="260" y="19"/>
                      <a:pt x="260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9" y="19"/>
                      <a:pt x="259" y="19"/>
                      <a:pt x="259" y="19"/>
                    </a:cubicBezTo>
                    <a:cubicBezTo>
                      <a:pt x="258" y="20"/>
                      <a:pt x="258" y="20"/>
                      <a:pt x="258" y="21"/>
                    </a:cubicBezTo>
                    <a:cubicBezTo>
                      <a:pt x="258" y="21"/>
                      <a:pt x="258" y="22"/>
                      <a:pt x="258" y="23"/>
                    </a:cubicBezTo>
                    <a:cubicBezTo>
                      <a:pt x="258" y="23"/>
                      <a:pt x="258" y="24"/>
                      <a:pt x="257" y="24"/>
                    </a:cubicBezTo>
                    <a:cubicBezTo>
                      <a:pt x="257" y="25"/>
                      <a:pt x="257" y="25"/>
                      <a:pt x="256" y="25"/>
                    </a:cubicBezTo>
                    <a:cubicBezTo>
                      <a:pt x="256" y="25"/>
                      <a:pt x="256" y="26"/>
                      <a:pt x="256" y="26"/>
                    </a:cubicBezTo>
                    <a:cubicBezTo>
                      <a:pt x="256" y="26"/>
                      <a:pt x="255" y="26"/>
                      <a:pt x="255" y="26"/>
                    </a:cubicBezTo>
                    <a:cubicBezTo>
                      <a:pt x="255" y="26"/>
                      <a:pt x="255" y="26"/>
                      <a:pt x="255" y="26"/>
                    </a:cubicBezTo>
                    <a:cubicBezTo>
                      <a:pt x="256" y="25"/>
                      <a:pt x="256" y="25"/>
                      <a:pt x="256" y="24"/>
                    </a:cubicBezTo>
                    <a:cubicBezTo>
                      <a:pt x="257" y="24"/>
                      <a:pt x="257" y="23"/>
                      <a:pt x="257" y="23"/>
                    </a:cubicBezTo>
                    <a:cubicBezTo>
                      <a:pt x="258" y="22"/>
                      <a:pt x="258" y="21"/>
                      <a:pt x="258" y="21"/>
                    </a:cubicBezTo>
                    <a:cubicBezTo>
                      <a:pt x="258" y="21"/>
                      <a:pt x="257" y="20"/>
                      <a:pt x="258" y="20"/>
                    </a:cubicBezTo>
                    <a:cubicBezTo>
                      <a:pt x="258" y="20"/>
                      <a:pt x="258" y="20"/>
                      <a:pt x="258" y="19"/>
                    </a:cubicBezTo>
                    <a:cubicBezTo>
                      <a:pt x="258" y="19"/>
                      <a:pt x="258" y="19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57" y="18"/>
                      <a:pt x="257" y="17"/>
                      <a:pt x="257" y="17"/>
                    </a:cubicBezTo>
                    <a:cubicBezTo>
                      <a:pt x="256" y="17"/>
                      <a:pt x="254" y="17"/>
                      <a:pt x="253" y="17"/>
                    </a:cubicBezTo>
                    <a:cubicBezTo>
                      <a:pt x="253" y="17"/>
                      <a:pt x="253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2" y="17"/>
                      <a:pt x="251" y="17"/>
                      <a:pt x="251" y="17"/>
                    </a:cubicBezTo>
                    <a:cubicBezTo>
                      <a:pt x="251" y="18"/>
                      <a:pt x="251" y="18"/>
                      <a:pt x="250" y="18"/>
                    </a:cubicBezTo>
                    <a:cubicBezTo>
                      <a:pt x="250" y="18"/>
                      <a:pt x="250" y="18"/>
                      <a:pt x="250" y="18"/>
                    </a:cubicBezTo>
                    <a:cubicBezTo>
                      <a:pt x="249" y="19"/>
                      <a:pt x="248" y="19"/>
                      <a:pt x="248" y="19"/>
                    </a:cubicBezTo>
                    <a:cubicBezTo>
                      <a:pt x="247" y="19"/>
                      <a:pt x="247" y="20"/>
                      <a:pt x="247" y="20"/>
                    </a:cubicBezTo>
                    <a:cubicBezTo>
                      <a:pt x="247" y="20"/>
                      <a:pt x="247" y="20"/>
                      <a:pt x="246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6" y="22"/>
                      <a:pt x="245" y="22"/>
                      <a:pt x="245" y="21"/>
                    </a:cubicBezTo>
                    <a:cubicBezTo>
                      <a:pt x="245" y="21"/>
                      <a:pt x="245" y="21"/>
                      <a:pt x="245" y="21"/>
                    </a:cubicBezTo>
                    <a:cubicBezTo>
                      <a:pt x="246" y="20"/>
                      <a:pt x="246" y="20"/>
                      <a:pt x="246" y="20"/>
                    </a:cubicBezTo>
                    <a:cubicBezTo>
                      <a:pt x="246" y="20"/>
                      <a:pt x="246" y="20"/>
                      <a:pt x="246" y="19"/>
                    </a:cubicBezTo>
                    <a:cubicBezTo>
                      <a:pt x="246" y="19"/>
                      <a:pt x="246" y="19"/>
                      <a:pt x="247" y="18"/>
                    </a:cubicBezTo>
                    <a:cubicBezTo>
                      <a:pt x="247" y="18"/>
                      <a:pt x="247" y="18"/>
                      <a:pt x="246" y="18"/>
                    </a:cubicBezTo>
                    <a:cubicBezTo>
                      <a:pt x="247" y="18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6" y="17"/>
                      <a:pt x="246" y="17"/>
                    </a:cubicBezTo>
                    <a:cubicBezTo>
                      <a:pt x="246" y="17"/>
                      <a:pt x="246" y="17"/>
                      <a:pt x="245" y="17"/>
                    </a:cubicBezTo>
                    <a:cubicBezTo>
                      <a:pt x="245" y="18"/>
                      <a:pt x="245" y="18"/>
                      <a:pt x="244" y="18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4" y="19"/>
                      <a:pt x="244" y="19"/>
                    </a:cubicBezTo>
                    <a:cubicBezTo>
                      <a:pt x="244" y="19"/>
                      <a:pt x="243" y="19"/>
                      <a:pt x="243" y="19"/>
                    </a:cubicBezTo>
                    <a:cubicBezTo>
                      <a:pt x="243" y="19"/>
                      <a:pt x="243" y="19"/>
                      <a:pt x="243" y="19"/>
                    </a:cubicBezTo>
                    <a:cubicBezTo>
                      <a:pt x="242" y="19"/>
                      <a:pt x="242" y="19"/>
                      <a:pt x="242" y="18"/>
                    </a:cubicBezTo>
                    <a:cubicBezTo>
                      <a:pt x="241" y="18"/>
                      <a:pt x="241" y="18"/>
                      <a:pt x="240" y="18"/>
                    </a:cubicBezTo>
                    <a:cubicBezTo>
                      <a:pt x="240" y="18"/>
                      <a:pt x="239" y="18"/>
                      <a:pt x="238" y="18"/>
                    </a:cubicBezTo>
                    <a:cubicBezTo>
                      <a:pt x="238" y="18"/>
                      <a:pt x="238" y="18"/>
                      <a:pt x="239" y="17"/>
                    </a:cubicBezTo>
                    <a:cubicBezTo>
                      <a:pt x="239" y="17"/>
                      <a:pt x="239" y="16"/>
                      <a:pt x="239" y="16"/>
                    </a:cubicBezTo>
                    <a:cubicBezTo>
                      <a:pt x="239" y="16"/>
                      <a:pt x="239" y="16"/>
                      <a:pt x="238" y="16"/>
                    </a:cubicBezTo>
                    <a:cubicBezTo>
                      <a:pt x="237" y="16"/>
                      <a:pt x="237" y="16"/>
                      <a:pt x="236" y="16"/>
                    </a:cubicBezTo>
                    <a:cubicBezTo>
                      <a:pt x="236" y="16"/>
                      <a:pt x="235" y="16"/>
                      <a:pt x="234" y="16"/>
                    </a:cubicBezTo>
                    <a:cubicBezTo>
                      <a:pt x="234" y="15"/>
                      <a:pt x="235" y="15"/>
                      <a:pt x="235" y="15"/>
                    </a:cubicBezTo>
                    <a:cubicBezTo>
                      <a:pt x="236" y="15"/>
                      <a:pt x="236" y="15"/>
                      <a:pt x="237" y="15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237" y="15"/>
                      <a:pt x="237" y="15"/>
                      <a:pt x="236" y="15"/>
                    </a:cubicBezTo>
                    <a:cubicBezTo>
                      <a:pt x="236" y="15"/>
                      <a:pt x="236" y="15"/>
                      <a:pt x="236" y="14"/>
                    </a:cubicBezTo>
                    <a:cubicBezTo>
                      <a:pt x="235" y="14"/>
                      <a:pt x="235" y="14"/>
                      <a:pt x="235" y="14"/>
                    </a:cubicBezTo>
                    <a:cubicBezTo>
                      <a:pt x="235" y="13"/>
                      <a:pt x="235" y="13"/>
                      <a:pt x="235" y="12"/>
                    </a:cubicBezTo>
                    <a:cubicBezTo>
                      <a:pt x="235" y="12"/>
                      <a:pt x="236" y="11"/>
                      <a:pt x="236" y="11"/>
                    </a:cubicBezTo>
                    <a:cubicBezTo>
                      <a:pt x="236" y="11"/>
                      <a:pt x="236" y="10"/>
                      <a:pt x="236" y="10"/>
                    </a:cubicBezTo>
                    <a:cubicBezTo>
                      <a:pt x="236" y="10"/>
                      <a:pt x="236" y="10"/>
                      <a:pt x="236" y="10"/>
                    </a:cubicBezTo>
                    <a:cubicBezTo>
                      <a:pt x="235" y="10"/>
                      <a:pt x="234" y="9"/>
                      <a:pt x="233" y="9"/>
                    </a:cubicBezTo>
                    <a:cubicBezTo>
                      <a:pt x="233" y="9"/>
                      <a:pt x="233" y="10"/>
                      <a:pt x="233" y="10"/>
                    </a:cubicBezTo>
                    <a:cubicBezTo>
                      <a:pt x="233" y="10"/>
                      <a:pt x="233" y="10"/>
                      <a:pt x="233" y="9"/>
                    </a:cubicBezTo>
                    <a:cubicBezTo>
                      <a:pt x="232" y="9"/>
                      <a:pt x="232" y="9"/>
                      <a:pt x="231" y="9"/>
                    </a:cubicBezTo>
                    <a:cubicBezTo>
                      <a:pt x="231" y="8"/>
                      <a:pt x="230" y="8"/>
                      <a:pt x="229" y="8"/>
                    </a:cubicBezTo>
                    <a:cubicBezTo>
                      <a:pt x="229" y="8"/>
                      <a:pt x="229" y="9"/>
                      <a:pt x="228" y="9"/>
                    </a:cubicBezTo>
                    <a:cubicBezTo>
                      <a:pt x="227" y="9"/>
                      <a:pt x="226" y="9"/>
                      <a:pt x="225" y="9"/>
                    </a:cubicBezTo>
                    <a:cubicBezTo>
                      <a:pt x="225" y="10"/>
                      <a:pt x="224" y="10"/>
                      <a:pt x="224" y="11"/>
                    </a:cubicBezTo>
                    <a:cubicBezTo>
                      <a:pt x="224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3" y="11"/>
                      <a:pt x="222" y="11"/>
                      <a:pt x="222" y="11"/>
                    </a:cubicBezTo>
                    <a:cubicBezTo>
                      <a:pt x="222" y="12"/>
                      <a:pt x="222" y="12"/>
                      <a:pt x="221" y="12"/>
                    </a:cubicBezTo>
                    <a:cubicBezTo>
                      <a:pt x="221" y="12"/>
                      <a:pt x="221" y="12"/>
                      <a:pt x="221" y="12"/>
                    </a:cubicBezTo>
                    <a:cubicBezTo>
                      <a:pt x="221" y="12"/>
                      <a:pt x="220" y="12"/>
                      <a:pt x="221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0" y="11"/>
                      <a:pt x="220" y="11"/>
                      <a:pt x="220" y="11"/>
                    </a:cubicBezTo>
                    <a:cubicBezTo>
                      <a:pt x="221" y="11"/>
                      <a:pt x="221" y="11"/>
                      <a:pt x="221" y="10"/>
                    </a:cubicBezTo>
                    <a:cubicBezTo>
                      <a:pt x="221" y="10"/>
                      <a:pt x="220" y="10"/>
                      <a:pt x="220" y="10"/>
                    </a:cubicBezTo>
                    <a:cubicBezTo>
                      <a:pt x="220" y="10"/>
                      <a:pt x="220" y="9"/>
                      <a:pt x="220" y="9"/>
                    </a:cubicBezTo>
                    <a:cubicBezTo>
                      <a:pt x="220" y="9"/>
                      <a:pt x="220" y="9"/>
                      <a:pt x="220" y="9"/>
                    </a:cubicBezTo>
                    <a:cubicBezTo>
                      <a:pt x="220" y="8"/>
                      <a:pt x="220" y="8"/>
                      <a:pt x="220" y="7"/>
                    </a:cubicBezTo>
                    <a:cubicBezTo>
                      <a:pt x="220" y="7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19" y="5"/>
                      <a:pt x="219" y="5"/>
                      <a:pt x="218" y="5"/>
                    </a:cubicBezTo>
                    <a:cubicBezTo>
                      <a:pt x="218" y="5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5"/>
                      <a:pt x="217" y="5"/>
                    </a:cubicBezTo>
                    <a:cubicBezTo>
                      <a:pt x="218" y="5"/>
                      <a:pt x="218" y="5"/>
                      <a:pt x="217" y="5"/>
                    </a:cubicBezTo>
                    <a:cubicBezTo>
                      <a:pt x="217" y="5"/>
                      <a:pt x="217" y="5"/>
                      <a:pt x="217" y="5"/>
                    </a:cubicBezTo>
                    <a:cubicBezTo>
                      <a:pt x="217" y="5"/>
                      <a:pt x="216" y="4"/>
                      <a:pt x="216" y="4"/>
                    </a:cubicBezTo>
                    <a:cubicBezTo>
                      <a:pt x="216" y="4"/>
                      <a:pt x="216" y="5"/>
                      <a:pt x="216" y="5"/>
                    </a:cubicBezTo>
                    <a:cubicBezTo>
                      <a:pt x="216" y="5"/>
                      <a:pt x="216" y="5"/>
                      <a:pt x="216" y="5"/>
                    </a:cubicBezTo>
                    <a:cubicBezTo>
                      <a:pt x="216" y="6"/>
                      <a:pt x="217" y="6"/>
                      <a:pt x="217" y="6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6" y="7"/>
                      <a:pt x="216" y="6"/>
                      <a:pt x="216" y="6"/>
                    </a:cubicBezTo>
                    <a:cubicBezTo>
                      <a:pt x="215" y="7"/>
                      <a:pt x="215" y="7"/>
                      <a:pt x="214" y="8"/>
                    </a:cubicBezTo>
                    <a:cubicBezTo>
                      <a:pt x="214" y="8"/>
                      <a:pt x="214" y="9"/>
                      <a:pt x="214" y="9"/>
                    </a:cubicBezTo>
                    <a:cubicBezTo>
                      <a:pt x="214" y="10"/>
                      <a:pt x="214" y="10"/>
                      <a:pt x="213" y="10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2" y="10"/>
                      <a:pt x="212" y="10"/>
                      <a:pt x="211" y="10"/>
                    </a:cubicBezTo>
                    <a:cubicBezTo>
                      <a:pt x="211" y="10"/>
                      <a:pt x="211" y="11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1" y="9"/>
                      <a:pt x="211" y="10"/>
                      <a:pt x="211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0" y="8"/>
                      <a:pt x="211" y="8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7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3" y="7"/>
                    </a:cubicBezTo>
                    <a:cubicBezTo>
                      <a:pt x="213" y="7"/>
                      <a:pt x="213" y="7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5"/>
                      <a:pt x="214" y="5"/>
                      <a:pt x="214" y="5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4" y="3"/>
                      <a:pt x="214" y="3"/>
                      <a:pt x="213" y="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3" y="3"/>
                      <a:pt x="212" y="3"/>
                      <a:pt x="212" y="2"/>
                    </a:cubicBezTo>
                    <a:cubicBezTo>
                      <a:pt x="212" y="2"/>
                      <a:pt x="211" y="3"/>
                      <a:pt x="211" y="3"/>
                    </a:cubicBezTo>
                    <a:cubicBezTo>
                      <a:pt x="211" y="3"/>
                      <a:pt x="211" y="3"/>
                      <a:pt x="210" y="3"/>
                    </a:cubicBezTo>
                    <a:cubicBezTo>
                      <a:pt x="210" y="3"/>
                      <a:pt x="211" y="3"/>
                      <a:pt x="211" y="2"/>
                    </a:cubicBezTo>
                    <a:cubicBezTo>
                      <a:pt x="211" y="2"/>
                      <a:pt x="211" y="2"/>
                      <a:pt x="211" y="2"/>
                    </a:cubicBezTo>
                    <a:cubicBezTo>
                      <a:pt x="210" y="2"/>
                      <a:pt x="210" y="2"/>
                      <a:pt x="210" y="1"/>
                    </a:cubicBezTo>
                    <a:cubicBezTo>
                      <a:pt x="210" y="1"/>
                      <a:pt x="210" y="1"/>
                      <a:pt x="210" y="1"/>
                    </a:cubicBezTo>
                    <a:cubicBezTo>
                      <a:pt x="210" y="1"/>
                      <a:pt x="210" y="1"/>
                      <a:pt x="209" y="1"/>
                    </a:cubicBezTo>
                    <a:cubicBezTo>
                      <a:pt x="209" y="1"/>
                      <a:pt x="208" y="1"/>
                      <a:pt x="208" y="1"/>
                    </a:cubicBezTo>
                    <a:cubicBezTo>
                      <a:pt x="208" y="1"/>
                      <a:pt x="207" y="0"/>
                      <a:pt x="207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5" y="1"/>
                      <a:pt x="204" y="3"/>
                      <a:pt x="203" y="5"/>
                    </a:cubicBezTo>
                    <a:cubicBezTo>
                      <a:pt x="202" y="7"/>
                      <a:pt x="200" y="9"/>
                      <a:pt x="198" y="10"/>
                    </a:cubicBezTo>
                    <a:cubicBezTo>
                      <a:pt x="197" y="10"/>
                      <a:pt x="196" y="10"/>
                      <a:pt x="196" y="10"/>
                    </a:cubicBezTo>
                    <a:cubicBezTo>
                      <a:pt x="195" y="10"/>
                      <a:pt x="195" y="11"/>
                      <a:pt x="195" y="11"/>
                    </a:cubicBezTo>
                    <a:cubicBezTo>
                      <a:pt x="195" y="11"/>
                      <a:pt x="195" y="11"/>
                      <a:pt x="194" y="11"/>
                    </a:cubicBezTo>
                    <a:cubicBezTo>
                      <a:pt x="194" y="10"/>
                      <a:pt x="193" y="11"/>
                      <a:pt x="193" y="11"/>
                    </a:cubicBezTo>
                    <a:cubicBezTo>
                      <a:pt x="192" y="11"/>
                      <a:pt x="192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0" y="11"/>
                      <a:pt x="190" y="11"/>
                    </a:cubicBezTo>
                    <a:cubicBezTo>
                      <a:pt x="190" y="11"/>
                      <a:pt x="189" y="11"/>
                      <a:pt x="189" y="12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89" y="13"/>
                      <a:pt x="189" y="12"/>
                      <a:pt x="189" y="12"/>
                    </a:cubicBezTo>
                    <a:cubicBezTo>
                      <a:pt x="189" y="11"/>
                      <a:pt x="189" y="11"/>
                      <a:pt x="188" y="11"/>
                    </a:cubicBezTo>
                    <a:cubicBezTo>
                      <a:pt x="189" y="10"/>
                      <a:pt x="189" y="10"/>
                      <a:pt x="190" y="10"/>
                    </a:cubicBezTo>
                    <a:cubicBezTo>
                      <a:pt x="189" y="10"/>
                      <a:pt x="188" y="10"/>
                      <a:pt x="187" y="10"/>
                    </a:cubicBezTo>
                    <a:cubicBezTo>
                      <a:pt x="186" y="11"/>
                      <a:pt x="186" y="12"/>
                      <a:pt x="185" y="12"/>
                    </a:cubicBezTo>
                    <a:cubicBezTo>
                      <a:pt x="185" y="13"/>
                      <a:pt x="185" y="13"/>
                      <a:pt x="184" y="13"/>
                    </a:cubicBezTo>
                    <a:cubicBezTo>
                      <a:pt x="184" y="13"/>
                      <a:pt x="184" y="14"/>
                      <a:pt x="184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4" y="14"/>
                      <a:pt x="185" y="14"/>
                      <a:pt x="185" y="15"/>
                    </a:cubicBezTo>
                    <a:cubicBezTo>
                      <a:pt x="185" y="15"/>
                      <a:pt x="185" y="16"/>
                      <a:pt x="185" y="16"/>
                    </a:cubicBezTo>
                    <a:cubicBezTo>
                      <a:pt x="186" y="17"/>
                      <a:pt x="186" y="17"/>
                      <a:pt x="187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8" y="16"/>
                      <a:pt x="188" y="16"/>
                      <a:pt x="189" y="17"/>
                    </a:cubicBezTo>
                    <a:cubicBezTo>
                      <a:pt x="189" y="17"/>
                      <a:pt x="188" y="17"/>
                      <a:pt x="188" y="17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86" y="18"/>
                      <a:pt x="186" y="18"/>
                      <a:pt x="186" y="17"/>
                    </a:cubicBezTo>
                    <a:cubicBezTo>
                      <a:pt x="185" y="18"/>
                      <a:pt x="185" y="18"/>
                      <a:pt x="185" y="19"/>
                    </a:cubicBezTo>
                    <a:cubicBezTo>
                      <a:pt x="185" y="19"/>
                      <a:pt x="185" y="20"/>
                      <a:pt x="185" y="20"/>
                    </a:cubicBezTo>
                    <a:cubicBezTo>
                      <a:pt x="185" y="21"/>
                      <a:pt x="185" y="21"/>
                      <a:pt x="185" y="22"/>
                    </a:cubicBezTo>
                    <a:cubicBezTo>
                      <a:pt x="184" y="21"/>
                      <a:pt x="184" y="20"/>
                      <a:pt x="185" y="19"/>
                    </a:cubicBezTo>
                    <a:cubicBezTo>
                      <a:pt x="184" y="20"/>
                      <a:pt x="184" y="20"/>
                      <a:pt x="183" y="20"/>
                    </a:cubicBezTo>
                    <a:cubicBezTo>
                      <a:pt x="184" y="19"/>
                      <a:pt x="185" y="18"/>
                      <a:pt x="185" y="17"/>
                    </a:cubicBezTo>
                    <a:cubicBezTo>
                      <a:pt x="184" y="17"/>
                      <a:pt x="184" y="17"/>
                      <a:pt x="183" y="17"/>
                    </a:cubicBezTo>
                    <a:cubicBezTo>
                      <a:pt x="184" y="17"/>
                      <a:pt x="184" y="17"/>
                      <a:pt x="184" y="17"/>
                    </a:cubicBezTo>
                    <a:cubicBezTo>
                      <a:pt x="185" y="16"/>
                      <a:pt x="185" y="15"/>
                      <a:pt x="184" y="15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4" y="15"/>
                      <a:pt x="183" y="15"/>
                      <a:pt x="183" y="15"/>
                    </a:cubicBezTo>
                    <a:cubicBezTo>
                      <a:pt x="183" y="15"/>
                      <a:pt x="183" y="15"/>
                      <a:pt x="183" y="16"/>
                    </a:cubicBezTo>
                    <a:cubicBezTo>
                      <a:pt x="181" y="17"/>
                      <a:pt x="180" y="18"/>
                      <a:pt x="179" y="19"/>
                    </a:cubicBezTo>
                    <a:cubicBezTo>
                      <a:pt x="178" y="20"/>
                      <a:pt x="178" y="20"/>
                      <a:pt x="177" y="21"/>
                    </a:cubicBezTo>
                    <a:cubicBezTo>
                      <a:pt x="176" y="21"/>
                      <a:pt x="175" y="22"/>
                      <a:pt x="175" y="22"/>
                    </a:cubicBezTo>
                    <a:cubicBezTo>
                      <a:pt x="174" y="22"/>
                      <a:pt x="173" y="22"/>
                      <a:pt x="173" y="22"/>
                    </a:cubicBezTo>
                    <a:cubicBezTo>
                      <a:pt x="173" y="22"/>
                      <a:pt x="172" y="23"/>
                      <a:pt x="172" y="23"/>
                    </a:cubicBezTo>
                    <a:cubicBezTo>
                      <a:pt x="172" y="23"/>
                      <a:pt x="172" y="23"/>
                      <a:pt x="172" y="2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2" y="22"/>
                      <a:pt x="173" y="22"/>
                      <a:pt x="173" y="22"/>
                    </a:cubicBezTo>
                    <a:cubicBezTo>
                      <a:pt x="173" y="22"/>
                      <a:pt x="173" y="22"/>
                      <a:pt x="173" y="21"/>
                    </a:cubicBezTo>
                    <a:cubicBezTo>
                      <a:pt x="172" y="22"/>
                      <a:pt x="172" y="21"/>
                      <a:pt x="171" y="21"/>
                    </a:cubicBezTo>
                    <a:cubicBezTo>
                      <a:pt x="171" y="22"/>
                      <a:pt x="170" y="23"/>
                      <a:pt x="169" y="24"/>
                    </a:cubicBezTo>
                    <a:cubicBezTo>
                      <a:pt x="169" y="24"/>
                      <a:pt x="168" y="25"/>
                      <a:pt x="168" y="26"/>
                    </a:cubicBezTo>
                    <a:cubicBezTo>
                      <a:pt x="168" y="25"/>
                      <a:pt x="169" y="25"/>
                      <a:pt x="169" y="26"/>
                    </a:cubicBezTo>
                    <a:cubicBezTo>
                      <a:pt x="170" y="26"/>
                      <a:pt x="170" y="27"/>
                      <a:pt x="171" y="28"/>
                    </a:cubicBezTo>
                    <a:cubicBezTo>
                      <a:pt x="170" y="27"/>
                      <a:pt x="169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7"/>
                      <a:pt x="167" y="28"/>
                      <a:pt x="166" y="29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6" y="30"/>
                      <a:pt x="166" y="30"/>
                      <a:pt x="165" y="30"/>
                    </a:cubicBezTo>
                    <a:cubicBezTo>
                      <a:pt x="165" y="30"/>
                      <a:pt x="165" y="31"/>
                      <a:pt x="164" y="31"/>
                    </a:cubicBezTo>
                    <a:cubicBezTo>
                      <a:pt x="164" y="31"/>
                      <a:pt x="164" y="31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4" y="34"/>
                      <a:pt x="164" y="34"/>
                    </a:cubicBezTo>
                    <a:cubicBezTo>
                      <a:pt x="164" y="34"/>
                      <a:pt x="163" y="35"/>
                      <a:pt x="163" y="35"/>
                    </a:cubicBezTo>
                    <a:cubicBezTo>
                      <a:pt x="163" y="35"/>
                      <a:pt x="164" y="35"/>
                      <a:pt x="164" y="35"/>
                    </a:cubicBezTo>
                    <a:cubicBezTo>
                      <a:pt x="164" y="35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6"/>
                      <a:pt x="164" y="36"/>
                      <a:pt x="164" y="36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4" y="37"/>
                      <a:pt x="163" y="37"/>
                      <a:pt x="163" y="37"/>
                    </a:cubicBezTo>
                    <a:cubicBezTo>
                      <a:pt x="163" y="37"/>
                      <a:pt x="164" y="37"/>
                      <a:pt x="164" y="37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163" y="38"/>
                      <a:pt x="163" y="39"/>
                      <a:pt x="163" y="39"/>
                    </a:cubicBezTo>
                    <a:cubicBezTo>
                      <a:pt x="163" y="40"/>
                      <a:pt x="162" y="40"/>
                      <a:pt x="162" y="41"/>
                    </a:cubicBezTo>
                    <a:cubicBezTo>
                      <a:pt x="161" y="42"/>
                      <a:pt x="160" y="44"/>
                      <a:pt x="158" y="45"/>
                    </a:cubicBezTo>
                    <a:cubicBezTo>
                      <a:pt x="157" y="46"/>
                      <a:pt x="155" y="47"/>
                      <a:pt x="153" y="47"/>
                    </a:cubicBezTo>
                    <a:cubicBezTo>
                      <a:pt x="154" y="48"/>
                      <a:pt x="154" y="48"/>
                      <a:pt x="154" y="48"/>
                    </a:cubicBezTo>
                    <a:cubicBezTo>
                      <a:pt x="152" y="47"/>
                      <a:pt x="151" y="48"/>
                      <a:pt x="149" y="48"/>
                    </a:cubicBezTo>
                    <a:cubicBezTo>
                      <a:pt x="147" y="49"/>
                      <a:pt x="145" y="48"/>
                      <a:pt x="143" y="48"/>
                    </a:cubicBezTo>
                    <a:cubicBezTo>
                      <a:pt x="143" y="48"/>
                      <a:pt x="143" y="48"/>
                      <a:pt x="142" y="48"/>
                    </a:cubicBezTo>
                    <a:cubicBezTo>
                      <a:pt x="142" y="48"/>
                      <a:pt x="142" y="48"/>
                      <a:pt x="142" y="49"/>
                    </a:cubicBezTo>
                    <a:cubicBezTo>
                      <a:pt x="143" y="50"/>
                      <a:pt x="143" y="52"/>
                      <a:pt x="142" y="54"/>
                    </a:cubicBezTo>
                    <a:cubicBezTo>
                      <a:pt x="142" y="55"/>
                      <a:pt x="141" y="56"/>
                      <a:pt x="140" y="57"/>
                    </a:cubicBezTo>
                    <a:cubicBezTo>
                      <a:pt x="140" y="58"/>
                      <a:pt x="140" y="58"/>
                      <a:pt x="139" y="58"/>
                    </a:cubicBezTo>
                    <a:cubicBezTo>
                      <a:pt x="141" y="58"/>
                      <a:pt x="142" y="58"/>
                      <a:pt x="143" y="59"/>
                    </a:cubicBezTo>
                    <a:cubicBezTo>
                      <a:pt x="144" y="60"/>
                      <a:pt x="144" y="62"/>
                      <a:pt x="145" y="62"/>
                    </a:cubicBezTo>
                    <a:cubicBezTo>
                      <a:pt x="146" y="63"/>
                      <a:pt x="146" y="63"/>
                      <a:pt x="147" y="63"/>
                    </a:cubicBezTo>
                    <a:cubicBezTo>
                      <a:pt x="148" y="63"/>
                      <a:pt x="149" y="64"/>
                      <a:pt x="150" y="65"/>
                    </a:cubicBezTo>
                    <a:cubicBezTo>
                      <a:pt x="151" y="66"/>
                      <a:pt x="152" y="67"/>
                      <a:pt x="153" y="68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4" y="69"/>
                      <a:pt x="154" y="69"/>
                    </a:cubicBezTo>
                    <a:cubicBezTo>
                      <a:pt x="155" y="70"/>
                      <a:pt x="156" y="70"/>
                      <a:pt x="157" y="71"/>
                    </a:cubicBezTo>
                    <a:cubicBezTo>
                      <a:pt x="157" y="71"/>
                      <a:pt x="157" y="72"/>
                      <a:pt x="158" y="73"/>
                    </a:cubicBezTo>
                    <a:cubicBezTo>
                      <a:pt x="158" y="73"/>
                      <a:pt x="158" y="73"/>
                      <a:pt x="158" y="73"/>
                    </a:cubicBezTo>
                    <a:cubicBezTo>
                      <a:pt x="158" y="73"/>
                      <a:pt x="158" y="73"/>
                      <a:pt x="158" y="74"/>
                    </a:cubicBezTo>
                    <a:cubicBezTo>
                      <a:pt x="158" y="74"/>
                      <a:pt x="158" y="74"/>
                      <a:pt x="158" y="74"/>
                    </a:cubicBezTo>
                    <a:cubicBezTo>
                      <a:pt x="158" y="74"/>
                      <a:pt x="159" y="74"/>
                      <a:pt x="159" y="75"/>
                    </a:cubicBezTo>
                    <a:cubicBezTo>
                      <a:pt x="159" y="75"/>
                      <a:pt x="159" y="75"/>
                      <a:pt x="159" y="75"/>
                    </a:cubicBezTo>
                    <a:cubicBezTo>
                      <a:pt x="158" y="76"/>
                      <a:pt x="159" y="77"/>
                      <a:pt x="159" y="77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60" y="78"/>
                      <a:pt x="160" y="79"/>
                      <a:pt x="160" y="79"/>
                    </a:cubicBezTo>
                    <a:cubicBezTo>
                      <a:pt x="160" y="79"/>
                      <a:pt x="161" y="79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0" y="80"/>
                      <a:pt x="160" y="79"/>
                      <a:pt x="160" y="79"/>
                    </a:cubicBezTo>
                    <a:cubicBezTo>
                      <a:pt x="160" y="79"/>
                      <a:pt x="160" y="79"/>
                      <a:pt x="159" y="79"/>
                    </a:cubicBezTo>
                    <a:cubicBezTo>
                      <a:pt x="159" y="80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80"/>
                    </a:cubicBezTo>
                    <a:cubicBezTo>
                      <a:pt x="161" y="80"/>
                      <a:pt x="161" y="80"/>
                      <a:pt x="162" y="80"/>
                    </a:cubicBezTo>
                    <a:cubicBezTo>
                      <a:pt x="162" y="80"/>
                      <a:pt x="162" y="81"/>
                      <a:pt x="163" y="81"/>
                    </a:cubicBezTo>
                    <a:cubicBezTo>
                      <a:pt x="163" y="81"/>
                      <a:pt x="163" y="81"/>
                      <a:pt x="164" y="81"/>
                    </a:cubicBezTo>
                    <a:cubicBezTo>
                      <a:pt x="164" y="81"/>
                      <a:pt x="164" y="81"/>
                      <a:pt x="164" y="81"/>
                    </a:cubicBezTo>
                    <a:cubicBezTo>
                      <a:pt x="164" y="81"/>
                      <a:pt x="165" y="81"/>
                      <a:pt x="165" y="81"/>
                    </a:cubicBezTo>
                    <a:cubicBezTo>
                      <a:pt x="165" y="81"/>
                      <a:pt x="166" y="81"/>
                      <a:pt x="166" y="81"/>
                    </a:cubicBezTo>
                    <a:cubicBezTo>
                      <a:pt x="166" y="81"/>
                      <a:pt x="166" y="81"/>
                      <a:pt x="167" y="81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68" y="80"/>
                      <a:pt x="168" y="80"/>
                      <a:pt x="168" y="79"/>
                    </a:cubicBezTo>
                    <a:cubicBezTo>
                      <a:pt x="167" y="79"/>
                      <a:pt x="167" y="79"/>
                      <a:pt x="166" y="79"/>
                    </a:cubicBezTo>
                    <a:cubicBezTo>
                      <a:pt x="166" y="79"/>
                      <a:pt x="167" y="78"/>
                      <a:pt x="167" y="78"/>
                    </a:cubicBezTo>
                    <a:cubicBezTo>
                      <a:pt x="167" y="78"/>
                      <a:pt x="167" y="79"/>
                      <a:pt x="167" y="79"/>
                    </a:cubicBezTo>
                    <a:cubicBezTo>
                      <a:pt x="167" y="79"/>
                      <a:pt x="167" y="79"/>
                      <a:pt x="167" y="79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68" y="80"/>
                      <a:pt x="168" y="80"/>
                      <a:pt x="168" y="80"/>
                    </a:cubicBezTo>
                    <a:cubicBezTo>
                      <a:pt x="168" y="81"/>
                      <a:pt x="167" y="81"/>
                      <a:pt x="168" y="82"/>
                    </a:cubicBezTo>
                    <a:cubicBezTo>
                      <a:pt x="169" y="82"/>
                      <a:pt x="170" y="81"/>
                      <a:pt x="171" y="81"/>
                    </a:cubicBezTo>
                    <a:cubicBezTo>
                      <a:pt x="172" y="81"/>
                      <a:pt x="172" y="81"/>
                      <a:pt x="172" y="82"/>
                    </a:cubicBezTo>
                    <a:cubicBezTo>
                      <a:pt x="173" y="81"/>
                      <a:pt x="173" y="82"/>
                      <a:pt x="174" y="82"/>
                    </a:cubicBezTo>
                    <a:cubicBezTo>
                      <a:pt x="174" y="82"/>
                      <a:pt x="174" y="83"/>
                      <a:pt x="173" y="83"/>
                    </a:cubicBezTo>
                    <a:cubicBezTo>
                      <a:pt x="173" y="83"/>
                      <a:pt x="173" y="83"/>
                      <a:pt x="173" y="83"/>
                    </a:cubicBezTo>
                    <a:cubicBezTo>
                      <a:pt x="172" y="83"/>
                      <a:pt x="172" y="84"/>
                      <a:pt x="172" y="84"/>
                    </a:cubicBezTo>
                    <a:cubicBezTo>
                      <a:pt x="172" y="85"/>
                      <a:pt x="172" y="85"/>
                      <a:pt x="172" y="86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72" y="86"/>
                      <a:pt x="172" y="87"/>
                      <a:pt x="172" y="87"/>
                    </a:cubicBezTo>
                    <a:cubicBezTo>
                      <a:pt x="172" y="88"/>
                      <a:pt x="173" y="88"/>
                      <a:pt x="174" y="88"/>
                    </a:cubicBezTo>
                    <a:cubicBezTo>
                      <a:pt x="174" y="88"/>
                      <a:pt x="174" y="88"/>
                      <a:pt x="174" y="89"/>
                    </a:cubicBezTo>
                    <a:cubicBezTo>
                      <a:pt x="174" y="89"/>
                      <a:pt x="174" y="89"/>
                      <a:pt x="174" y="89"/>
                    </a:cubicBezTo>
                    <a:cubicBezTo>
                      <a:pt x="174" y="89"/>
                      <a:pt x="174" y="89"/>
                      <a:pt x="174" y="90"/>
                    </a:cubicBezTo>
                    <a:cubicBezTo>
                      <a:pt x="175" y="90"/>
                      <a:pt x="175" y="90"/>
                      <a:pt x="175" y="90"/>
                    </a:cubicBezTo>
                    <a:cubicBezTo>
                      <a:pt x="175" y="90"/>
                      <a:pt x="176" y="89"/>
                      <a:pt x="175" y="89"/>
                    </a:cubicBezTo>
                    <a:cubicBezTo>
                      <a:pt x="176" y="88"/>
                      <a:pt x="176" y="88"/>
                      <a:pt x="177" y="88"/>
                    </a:cubicBezTo>
                    <a:cubicBezTo>
                      <a:pt x="177" y="88"/>
                      <a:pt x="178" y="88"/>
                      <a:pt x="178" y="87"/>
                    </a:cubicBezTo>
                    <a:cubicBezTo>
                      <a:pt x="178" y="87"/>
                      <a:pt x="178" y="87"/>
                      <a:pt x="178" y="87"/>
                    </a:cubicBezTo>
                    <a:cubicBezTo>
                      <a:pt x="178" y="87"/>
                      <a:pt x="179" y="88"/>
                      <a:pt x="179" y="88"/>
                    </a:cubicBezTo>
                    <a:cubicBezTo>
                      <a:pt x="179" y="88"/>
                      <a:pt x="180" y="88"/>
                      <a:pt x="181" y="88"/>
                    </a:cubicBezTo>
                    <a:cubicBezTo>
                      <a:pt x="182" y="88"/>
                      <a:pt x="182" y="88"/>
                      <a:pt x="183" y="87"/>
                    </a:cubicBezTo>
                    <a:cubicBezTo>
                      <a:pt x="184" y="87"/>
                      <a:pt x="184" y="87"/>
                      <a:pt x="185" y="88"/>
                    </a:cubicBezTo>
                    <a:cubicBezTo>
                      <a:pt x="185" y="88"/>
                      <a:pt x="185" y="87"/>
                      <a:pt x="185" y="87"/>
                    </a:cubicBezTo>
                    <a:cubicBezTo>
                      <a:pt x="185" y="87"/>
                      <a:pt x="186" y="87"/>
                      <a:pt x="186" y="87"/>
                    </a:cubicBezTo>
                    <a:cubicBezTo>
                      <a:pt x="186" y="88"/>
                      <a:pt x="186" y="88"/>
                      <a:pt x="186" y="88"/>
                    </a:cubicBezTo>
                    <a:cubicBezTo>
                      <a:pt x="186" y="88"/>
                      <a:pt x="185" y="88"/>
                      <a:pt x="185" y="88"/>
                    </a:cubicBezTo>
                    <a:cubicBezTo>
                      <a:pt x="185" y="88"/>
                      <a:pt x="185" y="88"/>
                      <a:pt x="185" y="88"/>
                    </a:cubicBezTo>
                    <a:cubicBezTo>
                      <a:pt x="185" y="89"/>
                      <a:pt x="184" y="89"/>
                      <a:pt x="184" y="88"/>
                    </a:cubicBezTo>
                    <a:cubicBezTo>
                      <a:pt x="184" y="88"/>
                      <a:pt x="184" y="88"/>
                      <a:pt x="184" y="88"/>
                    </a:cubicBezTo>
                    <a:cubicBezTo>
                      <a:pt x="183" y="88"/>
                      <a:pt x="182" y="88"/>
                      <a:pt x="183" y="89"/>
                    </a:cubicBezTo>
                    <a:cubicBezTo>
                      <a:pt x="183" y="89"/>
                      <a:pt x="183" y="90"/>
                      <a:pt x="183" y="90"/>
                    </a:cubicBezTo>
                    <a:cubicBezTo>
                      <a:pt x="183" y="91"/>
                      <a:pt x="183" y="91"/>
                      <a:pt x="182" y="92"/>
                    </a:cubicBezTo>
                    <a:cubicBezTo>
                      <a:pt x="182" y="92"/>
                      <a:pt x="182" y="92"/>
                      <a:pt x="181" y="92"/>
                    </a:cubicBezTo>
                    <a:cubicBezTo>
                      <a:pt x="180" y="92"/>
                      <a:pt x="179" y="92"/>
                      <a:pt x="178" y="92"/>
                    </a:cubicBezTo>
                    <a:cubicBezTo>
                      <a:pt x="177" y="91"/>
                      <a:pt x="177" y="90"/>
                      <a:pt x="176" y="90"/>
                    </a:cubicBezTo>
                    <a:cubicBezTo>
                      <a:pt x="176" y="90"/>
                      <a:pt x="175" y="90"/>
                      <a:pt x="175" y="91"/>
                    </a:cubicBezTo>
                    <a:cubicBezTo>
                      <a:pt x="174" y="91"/>
                      <a:pt x="174" y="91"/>
                      <a:pt x="173" y="91"/>
                    </a:cubicBezTo>
                    <a:cubicBezTo>
                      <a:pt x="173" y="91"/>
                      <a:pt x="172" y="90"/>
                      <a:pt x="172" y="90"/>
                    </a:cubicBezTo>
                    <a:cubicBezTo>
                      <a:pt x="172" y="90"/>
                      <a:pt x="172" y="89"/>
                      <a:pt x="171" y="89"/>
                    </a:cubicBezTo>
                    <a:cubicBezTo>
                      <a:pt x="171" y="89"/>
                      <a:pt x="171" y="89"/>
                      <a:pt x="171" y="89"/>
                    </a:cubicBezTo>
                    <a:cubicBezTo>
                      <a:pt x="171" y="89"/>
                      <a:pt x="171" y="88"/>
                      <a:pt x="171" y="88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70" y="87"/>
                      <a:pt x="170" y="87"/>
                      <a:pt x="170" y="87"/>
                    </a:cubicBezTo>
                    <a:cubicBezTo>
                      <a:pt x="170" y="87"/>
                      <a:pt x="170" y="86"/>
                      <a:pt x="171" y="86"/>
                    </a:cubicBezTo>
                    <a:cubicBezTo>
                      <a:pt x="171" y="86"/>
                      <a:pt x="171" y="86"/>
                      <a:pt x="171" y="86"/>
                    </a:cubicBezTo>
                    <a:cubicBezTo>
                      <a:pt x="171" y="85"/>
                      <a:pt x="170" y="85"/>
                      <a:pt x="170" y="85"/>
                    </a:cubicBezTo>
                    <a:cubicBezTo>
                      <a:pt x="170" y="85"/>
                      <a:pt x="170" y="85"/>
                      <a:pt x="170" y="84"/>
                    </a:cubicBezTo>
                    <a:cubicBezTo>
                      <a:pt x="169" y="84"/>
                      <a:pt x="169" y="83"/>
                      <a:pt x="169" y="83"/>
                    </a:cubicBezTo>
                    <a:cubicBezTo>
                      <a:pt x="169" y="83"/>
                      <a:pt x="169" y="83"/>
                      <a:pt x="169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8" y="83"/>
                      <a:pt x="168" y="83"/>
                    </a:cubicBezTo>
                    <a:cubicBezTo>
                      <a:pt x="168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3"/>
                    </a:cubicBezTo>
                    <a:cubicBezTo>
                      <a:pt x="167" y="83"/>
                      <a:pt x="167" y="83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67" y="85"/>
                      <a:pt x="167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7"/>
                      <a:pt x="170" y="87"/>
                    </a:cubicBezTo>
                    <a:cubicBezTo>
                      <a:pt x="170" y="87"/>
                      <a:pt x="170" y="88"/>
                      <a:pt x="170" y="88"/>
                    </a:cubicBezTo>
                    <a:cubicBezTo>
                      <a:pt x="170" y="88"/>
                      <a:pt x="171" y="89"/>
                      <a:pt x="171" y="89"/>
                    </a:cubicBezTo>
                    <a:cubicBezTo>
                      <a:pt x="171" y="89"/>
                      <a:pt x="171" y="90"/>
                      <a:pt x="171" y="90"/>
                    </a:cubicBezTo>
                    <a:cubicBezTo>
                      <a:pt x="172" y="90"/>
                      <a:pt x="172" y="91"/>
                      <a:pt x="172" y="91"/>
                    </a:cubicBezTo>
                    <a:cubicBezTo>
                      <a:pt x="172" y="91"/>
                      <a:pt x="172" y="92"/>
                      <a:pt x="172" y="92"/>
                    </a:cubicBezTo>
                    <a:cubicBezTo>
                      <a:pt x="172" y="92"/>
                      <a:pt x="172" y="92"/>
                      <a:pt x="172" y="92"/>
                    </a:cubicBezTo>
                    <a:cubicBezTo>
                      <a:pt x="173" y="92"/>
                      <a:pt x="173" y="92"/>
                      <a:pt x="174" y="92"/>
                    </a:cubicBezTo>
                    <a:cubicBezTo>
                      <a:pt x="175" y="92"/>
                      <a:pt x="177" y="93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6"/>
                      <a:pt x="177" y="96"/>
                    </a:cubicBezTo>
                    <a:cubicBezTo>
                      <a:pt x="176" y="96"/>
                      <a:pt x="177" y="96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4"/>
                    </a:cubicBezTo>
                    <a:cubicBezTo>
                      <a:pt x="175" y="94"/>
                      <a:pt x="175" y="94"/>
                      <a:pt x="174" y="94"/>
                    </a:cubicBezTo>
                    <a:cubicBezTo>
                      <a:pt x="174" y="94"/>
                      <a:pt x="174" y="94"/>
                      <a:pt x="174" y="95"/>
                    </a:cubicBezTo>
                    <a:cubicBezTo>
                      <a:pt x="173" y="96"/>
                      <a:pt x="173" y="97"/>
                      <a:pt x="172" y="99"/>
                    </a:cubicBezTo>
                    <a:cubicBezTo>
                      <a:pt x="172" y="99"/>
                      <a:pt x="171" y="99"/>
                      <a:pt x="171" y="98"/>
                    </a:cubicBezTo>
                    <a:cubicBezTo>
                      <a:pt x="171" y="98"/>
                      <a:pt x="172" y="98"/>
                      <a:pt x="172" y="98"/>
                    </a:cubicBezTo>
                    <a:cubicBezTo>
                      <a:pt x="171" y="98"/>
                      <a:pt x="171" y="97"/>
                      <a:pt x="170" y="97"/>
                    </a:cubicBezTo>
                    <a:cubicBezTo>
                      <a:pt x="170" y="97"/>
                      <a:pt x="169" y="98"/>
                      <a:pt x="169" y="98"/>
                    </a:cubicBezTo>
                    <a:cubicBezTo>
                      <a:pt x="168" y="98"/>
                      <a:pt x="167" y="97"/>
                      <a:pt x="166" y="98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4" y="97"/>
                      <a:pt x="163" y="97"/>
                      <a:pt x="163" y="97"/>
                    </a:cubicBezTo>
                    <a:cubicBezTo>
                      <a:pt x="161" y="97"/>
                      <a:pt x="160" y="97"/>
                      <a:pt x="159" y="98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5"/>
                      <a:pt x="158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8" y="95"/>
                      <a:pt x="158" y="94"/>
                    </a:cubicBezTo>
                    <a:cubicBezTo>
                      <a:pt x="159" y="94"/>
                      <a:pt x="158" y="93"/>
                      <a:pt x="158" y="93"/>
                    </a:cubicBezTo>
                    <a:cubicBezTo>
                      <a:pt x="158" y="92"/>
                      <a:pt x="159" y="91"/>
                      <a:pt x="159" y="90"/>
                    </a:cubicBezTo>
                    <a:cubicBezTo>
                      <a:pt x="159" y="90"/>
                      <a:pt x="159" y="90"/>
                      <a:pt x="159" y="89"/>
                    </a:cubicBezTo>
                    <a:cubicBezTo>
                      <a:pt x="159" y="89"/>
                      <a:pt x="158" y="89"/>
                      <a:pt x="158" y="89"/>
                    </a:cubicBezTo>
                    <a:cubicBezTo>
                      <a:pt x="158" y="89"/>
                      <a:pt x="159" y="89"/>
                      <a:pt x="159" y="89"/>
                    </a:cubicBezTo>
                    <a:cubicBezTo>
                      <a:pt x="158" y="88"/>
                      <a:pt x="157" y="88"/>
                      <a:pt x="156" y="88"/>
                    </a:cubicBezTo>
                    <a:cubicBezTo>
                      <a:pt x="155" y="88"/>
                      <a:pt x="154" y="89"/>
                      <a:pt x="153" y="89"/>
                    </a:cubicBezTo>
                    <a:cubicBezTo>
                      <a:pt x="153" y="89"/>
                      <a:pt x="152" y="90"/>
                      <a:pt x="152" y="90"/>
                    </a:cubicBezTo>
                    <a:cubicBezTo>
                      <a:pt x="151" y="91"/>
                      <a:pt x="151" y="91"/>
                      <a:pt x="151" y="91"/>
                    </a:cubicBezTo>
                    <a:cubicBezTo>
                      <a:pt x="151" y="91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0" y="92"/>
                    </a:cubicBezTo>
                    <a:cubicBezTo>
                      <a:pt x="150" y="92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9" y="91"/>
                      <a:pt x="150" y="91"/>
                      <a:pt x="150" y="91"/>
                    </a:cubicBezTo>
                    <a:cubicBezTo>
                      <a:pt x="150" y="91"/>
                      <a:pt x="149" y="91"/>
                      <a:pt x="149" y="91"/>
                    </a:cubicBezTo>
                    <a:cubicBezTo>
                      <a:pt x="148" y="91"/>
                      <a:pt x="148" y="92"/>
                      <a:pt x="147" y="92"/>
                    </a:cubicBezTo>
                    <a:cubicBezTo>
                      <a:pt x="147" y="92"/>
                      <a:pt x="146" y="92"/>
                      <a:pt x="146" y="92"/>
                    </a:cubicBezTo>
                    <a:cubicBezTo>
                      <a:pt x="146" y="92"/>
                      <a:pt x="146" y="93"/>
                      <a:pt x="146" y="93"/>
                    </a:cubicBezTo>
                    <a:cubicBezTo>
                      <a:pt x="146" y="93"/>
                      <a:pt x="146" y="93"/>
                      <a:pt x="145" y="93"/>
                    </a:cubicBezTo>
                    <a:cubicBezTo>
                      <a:pt x="145" y="93"/>
                      <a:pt x="145" y="94"/>
                      <a:pt x="145" y="94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6" y="95"/>
                      <a:pt x="146" y="95"/>
                    </a:cubicBezTo>
                    <a:cubicBezTo>
                      <a:pt x="146" y="95"/>
                      <a:pt x="147" y="95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6" y="97"/>
                      <a:pt x="146" y="97"/>
                      <a:pt x="145" y="97"/>
                    </a:cubicBezTo>
                    <a:cubicBezTo>
                      <a:pt x="145" y="97"/>
                      <a:pt x="144" y="97"/>
                      <a:pt x="144" y="96"/>
                    </a:cubicBezTo>
                    <a:cubicBezTo>
                      <a:pt x="144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5"/>
                    </a:cubicBezTo>
                    <a:cubicBezTo>
                      <a:pt x="141" y="96"/>
                      <a:pt x="141" y="97"/>
                      <a:pt x="139" y="97"/>
                    </a:cubicBezTo>
                    <a:cubicBezTo>
                      <a:pt x="139" y="97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9" y="98"/>
                      <a:pt x="139" y="98"/>
                    </a:cubicBezTo>
                    <a:cubicBezTo>
                      <a:pt x="139" y="98"/>
                      <a:pt x="138" y="99"/>
                      <a:pt x="138" y="99"/>
                    </a:cubicBezTo>
                    <a:cubicBezTo>
                      <a:pt x="138" y="99"/>
                      <a:pt x="138" y="99"/>
                      <a:pt x="137" y="99"/>
                    </a:cubicBezTo>
                    <a:cubicBezTo>
                      <a:pt x="137" y="99"/>
                      <a:pt x="137" y="99"/>
                      <a:pt x="138" y="99"/>
                    </a:cubicBezTo>
                    <a:cubicBezTo>
                      <a:pt x="138" y="99"/>
                      <a:pt x="138" y="99"/>
                      <a:pt x="138" y="100"/>
                    </a:cubicBezTo>
                    <a:cubicBezTo>
                      <a:pt x="138" y="100"/>
                      <a:pt x="138" y="100"/>
                      <a:pt x="138" y="100"/>
                    </a:cubicBezTo>
                    <a:cubicBezTo>
                      <a:pt x="137" y="100"/>
                      <a:pt x="137" y="101"/>
                      <a:pt x="136" y="101"/>
                    </a:cubicBezTo>
                    <a:cubicBezTo>
                      <a:pt x="136" y="101"/>
                      <a:pt x="135" y="101"/>
                      <a:pt x="135" y="100"/>
                    </a:cubicBezTo>
                    <a:cubicBezTo>
                      <a:pt x="135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1"/>
                      <a:pt x="134" y="101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3"/>
                      <a:pt x="134" y="103"/>
                    </a:cubicBezTo>
                    <a:cubicBezTo>
                      <a:pt x="134" y="103"/>
                      <a:pt x="133" y="103"/>
                      <a:pt x="133" y="103"/>
                    </a:cubicBezTo>
                    <a:cubicBezTo>
                      <a:pt x="133" y="103"/>
                      <a:pt x="133" y="103"/>
                      <a:pt x="133" y="103"/>
                    </a:cubicBezTo>
                    <a:cubicBezTo>
                      <a:pt x="133" y="103"/>
                      <a:pt x="132" y="103"/>
                      <a:pt x="132" y="103"/>
                    </a:cubicBezTo>
                    <a:cubicBezTo>
                      <a:pt x="131" y="103"/>
                      <a:pt x="131" y="104"/>
                      <a:pt x="131" y="104"/>
                    </a:cubicBezTo>
                    <a:cubicBezTo>
                      <a:pt x="131" y="104"/>
                      <a:pt x="130" y="104"/>
                      <a:pt x="130" y="104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4"/>
                      <a:pt x="130" y="103"/>
                      <a:pt x="131" y="103"/>
                    </a:cubicBezTo>
                    <a:cubicBezTo>
                      <a:pt x="131" y="103"/>
                      <a:pt x="131" y="103"/>
                      <a:pt x="132" y="103"/>
                    </a:cubicBezTo>
                    <a:cubicBezTo>
                      <a:pt x="132" y="103"/>
                      <a:pt x="133" y="102"/>
                      <a:pt x="133" y="102"/>
                    </a:cubicBezTo>
                    <a:cubicBezTo>
                      <a:pt x="133" y="102"/>
                      <a:pt x="133" y="102"/>
                      <a:pt x="132" y="102"/>
                    </a:cubicBez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32" y="102"/>
                      <a:pt x="131" y="102"/>
                      <a:pt x="131" y="103"/>
                    </a:cubicBezTo>
                    <a:cubicBezTo>
                      <a:pt x="130" y="103"/>
                      <a:pt x="130" y="103"/>
                      <a:pt x="130" y="103"/>
                    </a:cubicBezTo>
                    <a:cubicBezTo>
                      <a:pt x="130" y="104"/>
                      <a:pt x="130" y="104"/>
                      <a:pt x="130" y="104"/>
                    </a:cubicBezTo>
                    <a:cubicBezTo>
                      <a:pt x="130" y="105"/>
                      <a:pt x="130" y="105"/>
                      <a:pt x="131" y="106"/>
                    </a:cubicBezTo>
                    <a:cubicBezTo>
                      <a:pt x="132" y="106"/>
                      <a:pt x="132" y="107"/>
                      <a:pt x="133" y="107"/>
                    </a:cubicBezTo>
                    <a:cubicBezTo>
                      <a:pt x="134" y="108"/>
                      <a:pt x="134" y="108"/>
                      <a:pt x="135" y="108"/>
                    </a:cubicBezTo>
                    <a:cubicBezTo>
                      <a:pt x="136" y="108"/>
                      <a:pt x="137" y="108"/>
                      <a:pt x="138" y="108"/>
                    </a:cubicBezTo>
                    <a:cubicBezTo>
                      <a:pt x="138" y="109"/>
                      <a:pt x="139" y="109"/>
                      <a:pt x="140" y="109"/>
                    </a:cubicBezTo>
                    <a:cubicBezTo>
                      <a:pt x="141" y="109"/>
                      <a:pt x="142" y="110"/>
                      <a:pt x="143" y="110"/>
                    </a:cubicBezTo>
                    <a:cubicBezTo>
                      <a:pt x="143" y="110"/>
                      <a:pt x="144" y="110"/>
                      <a:pt x="144" y="111"/>
                    </a:cubicBezTo>
                    <a:cubicBezTo>
                      <a:pt x="144" y="111"/>
                      <a:pt x="144" y="111"/>
                      <a:pt x="144" y="111"/>
                    </a:cubicBezTo>
                    <a:cubicBezTo>
                      <a:pt x="144" y="112"/>
                      <a:pt x="145" y="112"/>
                      <a:pt x="145" y="112"/>
                    </a:cubicBezTo>
                    <a:cubicBezTo>
                      <a:pt x="145" y="112"/>
                      <a:pt x="146" y="112"/>
                      <a:pt x="146" y="112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5" y="111"/>
                      <a:pt x="145" y="110"/>
                      <a:pt x="145" y="110"/>
                    </a:cubicBezTo>
                    <a:cubicBezTo>
                      <a:pt x="145" y="110"/>
                      <a:pt x="145" y="110"/>
                      <a:pt x="146" y="110"/>
                    </a:cubicBezTo>
                    <a:cubicBezTo>
                      <a:pt x="145" y="110"/>
                      <a:pt x="146" y="111"/>
                      <a:pt x="146" y="111"/>
                    </a:cubicBezTo>
                    <a:cubicBezTo>
                      <a:pt x="146" y="111"/>
                      <a:pt x="147" y="111"/>
                      <a:pt x="147" y="112"/>
                    </a:cubicBezTo>
                    <a:cubicBezTo>
                      <a:pt x="147" y="112"/>
                      <a:pt x="147" y="112"/>
                      <a:pt x="148" y="112"/>
                    </a:cubicBezTo>
                    <a:cubicBezTo>
                      <a:pt x="148" y="111"/>
                      <a:pt x="148" y="111"/>
                      <a:pt x="148" y="111"/>
                    </a:cubicBezTo>
                    <a:cubicBezTo>
                      <a:pt x="148" y="111"/>
                      <a:pt x="148" y="111"/>
                      <a:pt x="148" y="112"/>
                    </a:cubicBezTo>
                    <a:cubicBezTo>
                      <a:pt x="148" y="112"/>
                      <a:pt x="148" y="112"/>
                      <a:pt x="148" y="112"/>
                    </a:cubicBezTo>
                    <a:cubicBezTo>
                      <a:pt x="147" y="113"/>
                      <a:pt x="147" y="113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6" y="114"/>
                      <a:pt x="146" y="114"/>
                      <a:pt x="146" y="114"/>
                    </a:cubicBezTo>
                    <a:cubicBezTo>
                      <a:pt x="145" y="113"/>
                      <a:pt x="145" y="113"/>
                      <a:pt x="145" y="113"/>
                    </a:cubicBezTo>
                    <a:cubicBezTo>
                      <a:pt x="144" y="112"/>
                      <a:pt x="144" y="112"/>
                      <a:pt x="143" y="112"/>
                    </a:cubicBezTo>
                    <a:cubicBezTo>
                      <a:pt x="143" y="112"/>
                      <a:pt x="143" y="111"/>
                      <a:pt x="144" y="111"/>
                    </a:cubicBezTo>
                    <a:cubicBezTo>
                      <a:pt x="143" y="111"/>
                      <a:pt x="143" y="111"/>
                      <a:pt x="142" y="110"/>
                    </a:cubicBezTo>
                    <a:cubicBezTo>
                      <a:pt x="142" y="110"/>
                      <a:pt x="141" y="110"/>
                      <a:pt x="141" y="111"/>
                    </a:cubicBezTo>
                    <a:cubicBezTo>
                      <a:pt x="141" y="111"/>
                      <a:pt x="141" y="112"/>
                      <a:pt x="140" y="112"/>
                    </a:cubicBezTo>
                    <a:cubicBezTo>
                      <a:pt x="140" y="113"/>
                      <a:pt x="139" y="113"/>
                      <a:pt x="138" y="112"/>
                    </a:cubicBezTo>
                    <a:cubicBezTo>
                      <a:pt x="138" y="112"/>
                      <a:pt x="138" y="112"/>
                      <a:pt x="138" y="112"/>
                    </a:cubicBezTo>
                    <a:cubicBezTo>
                      <a:pt x="138" y="112"/>
                      <a:pt x="138" y="113"/>
                      <a:pt x="138" y="113"/>
                    </a:cubicBezTo>
                    <a:cubicBezTo>
                      <a:pt x="138" y="113"/>
                      <a:pt x="138" y="113"/>
                      <a:pt x="138" y="113"/>
                    </a:cubicBezTo>
                    <a:cubicBezTo>
                      <a:pt x="139" y="113"/>
                      <a:pt x="139" y="114"/>
                      <a:pt x="139" y="114"/>
                    </a:cubicBezTo>
                    <a:cubicBezTo>
                      <a:pt x="139" y="114"/>
                      <a:pt x="139" y="114"/>
                      <a:pt x="139" y="115"/>
                    </a:cubicBezTo>
                    <a:cubicBezTo>
                      <a:pt x="140" y="115"/>
                      <a:pt x="141" y="116"/>
                      <a:pt x="141" y="116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7"/>
                      <a:pt x="141" y="117"/>
                      <a:pt x="142" y="117"/>
                    </a:cubicBezTo>
                    <a:cubicBezTo>
                      <a:pt x="141" y="118"/>
                      <a:pt x="141" y="117"/>
                      <a:pt x="141" y="118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41" y="120"/>
                      <a:pt x="142" y="121"/>
                    </a:cubicBezTo>
                    <a:cubicBezTo>
                      <a:pt x="143" y="121"/>
                      <a:pt x="144" y="121"/>
                      <a:pt x="144" y="121"/>
                    </a:cubicBezTo>
                    <a:cubicBezTo>
                      <a:pt x="146" y="122"/>
                      <a:pt x="148" y="122"/>
                      <a:pt x="150" y="123"/>
                    </a:cubicBezTo>
                    <a:cubicBezTo>
                      <a:pt x="151" y="124"/>
                      <a:pt x="151" y="123"/>
                      <a:pt x="151" y="123"/>
                    </a:cubicBezTo>
                    <a:cubicBezTo>
                      <a:pt x="152" y="122"/>
                      <a:pt x="152" y="122"/>
                      <a:pt x="152" y="122"/>
                    </a:cubicBezTo>
                    <a:cubicBezTo>
                      <a:pt x="153" y="122"/>
                      <a:pt x="153" y="122"/>
                      <a:pt x="153" y="122"/>
                    </a:cubicBezTo>
                    <a:cubicBezTo>
                      <a:pt x="153" y="122"/>
                      <a:pt x="154" y="122"/>
                      <a:pt x="154" y="122"/>
                    </a:cubicBezTo>
                    <a:cubicBezTo>
                      <a:pt x="154" y="122"/>
                      <a:pt x="155" y="121"/>
                      <a:pt x="155" y="121"/>
                    </a:cubicBezTo>
                    <a:cubicBezTo>
                      <a:pt x="156" y="121"/>
                      <a:pt x="156" y="121"/>
                      <a:pt x="157" y="121"/>
                    </a:cubicBezTo>
                    <a:cubicBezTo>
                      <a:pt x="158" y="121"/>
                      <a:pt x="158" y="121"/>
                      <a:pt x="159" y="121"/>
                    </a:cubicBezTo>
                    <a:cubicBezTo>
                      <a:pt x="161" y="121"/>
                      <a:pt x="162" y="122"/>
                      <a:pt x="162" y="123"/>
                    </a:cubicBezTo>
                    <a:cubicBezTo>
                      <a:pt x="163" y="123"/>
                      <a:pt x="163" y="124"/>
                      <a:pt x="163" y="124"/>
                    </a:cubicBezTo>
                    <a:cubicBezTo>
                      <a:pt x="163" y="124"/>
                      <a:pt x="164" y="123"/>
                      <a:pt x="164" y="123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2" y="122"/>
                      <a:pt x="162" y="121"/>
                      <a:pt x="162" y="121"/>
                    </a:cubicBezTo>
                    <a:cubicBezTo>
                      <a:pt x="162" y="121"/>
                      <a:pt x="161" y="121"/>
                      <a:pt x="162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20"/>
                      <a:pt x="163" y="120"/>
                      <a:pt x="163" y="121"/>
                    </a:cubicBezTo>
                    <a:cubicBezTo>
                      <a:pt x="164" y="121"/>
                      <a:pt x="164" y="122"/>
                      <a:pt x="165" y="122"/>
                    </a:cubicBezTo>
                    <a:cubicBezTo>
                      <a:pt x="165" y="123"/>
                      <a:pt x="165" y="124"/>
                      <a:pt x="165" y="124"/>
                    </a:cubicBezTo>
                    <a:cubicBezTo>
                      <a:pt x="165" y="124"/>
                      <a:pt x="165" y="125"/>
                      <a:pt x="165" y="125"/>
                    </a:cubicBezTo>
                    <a:cubicBezTo>
                      <a:pt x="166" y="125"/>
                      <a:pt x="166" y="125"/>
                      <a:pt x="166" y="125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67" y="123"/>
                      <a:pt x="167" y="123"/>
                      <a:pt x="167" y="123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8" y="122"/>
                      <a:pt x="168" y="121"/>
                      <a:pt x="169" y="120"/>
                    </a:cubicBezTo>
                    <a:cubicBezTo>
                      <a:pt x="169" y="120"/>
                      <a:pt x="170" y="119"/>
                      <a:pt x="170" y="119"/>
                    </a:cubicBezTo>
                    <a:cubicBezTo>
                      <a:pt x="170" y="119"/>
                      <a:pt x="170" y="119"/>
                      <a:pt x="170" y="119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0" y="118"/>
                      <a:pt x="170" y="118"/>
                      <a:pt x="170" y="118"/>
                    </a:cubicBezTo>
                    <a:cubicBezTo>
                      <a:pt x="171" y="119"/>
                      <a:pt x="171" y="119"/>
                      <a:pt x="171" y="119"/>
                    </a:cubicBezTo>
                    <a:cubicBezTo>
                      <a:pt x="171" y="119"/>
                      <a:pt x="172" y="119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2" y="118"/>
                      <a:pt x="172" y="117"/>
                      <a:pt x="172" y="117"/>
                    </a:cubicBezTo>
                    <a:cubicBezTo>
                      <a:pt x="173" y="117"/>
                      <a:pt x="173" y="118"/>
                      <a:pt x="173" y="118"/>
                    </a:cubicBezTo>
                    <a:cubicBezTo>
                      <a:pt x="173" y="118"/>
                      <a:pt x="174" y="118"/>
                      <a:pt x="175" y="118"/>
                    </a:cubicBezTo>
                    <a:cubicBezTo>
                      <a:pt x="175" y="118"/>
                      <a:pt x="175" y="118"/>
                      <a:pt x="175" y="117"/>
                    </a:cubicBezTo>
                    <a:cubicBezTo>
                      <a:pt x="175" y="117"/>
                      <a:pt x="176" y="116"/>
                      <a:pt x="176" y="115"/>
                    </a:cubicBezTo>
                    <a:cubicBezTo>
                      <a:pt x="177" y="117"/>
                      <a:pt x="178" y="118"/>
                      <a:pt x="179" y="119"/>
                    </a:cubicBezTo>
                    <a:cubicBezTo>
                      <a:pt x="179" y="119"/>
                      <a:pt x="179" y="120"/>
                      <a:pt x="179" y="120"/>
                    </a:cubicBezTo>
                    <a:cubicBezTo>
                      <a:pt x="178" y="121"/>
                      <a:pt x="178" y="121"/>
                      <a:pt x="178" y="122"/>
                    </a:cubicBezTo>
                    <a:cubicBezTo>
                      <a:pt x="178" y="122"/>
                      <a:pt x="178" y="122"/>
                      <a:pt x="177" y="122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7" y="122"/>
                      <a:pt x="176" y="122"/>
                      <a:pt x="176" y="122"/>
                    </a:cubicBezTo>
                    <a:cubicBezTo>
                      <a:pt x="176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2"/>
                      <a:pt x="174" y="122"/>
                      <a:pt x="174" y="122"/>
                    </a:cubicBezTo>
                    <a:cubicBezTo>
                      <a:pt x="174" y="123"/>
                      <a:pt x="174" y="123"/>
                      <a:pt x="174" y="123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4"/>
                      <a:pt x="175" y="124"/>
                      <a:pt x="176" y="124"/>
                    </a:cubicBezTo>
                    <a:cubicBezTo>
                      <a:pt x="176" y="125"/>
                      <a:pt x="177" y="126"/>
                      <a:pt x="177" y="126"/>
                    </a:cubicBezTo>
                    <a:cubicBezTo>
                      <a:pt x="177" y="126"/>
                      <a:pt x="178" y="127"/>
                      <a:pt x="178" y="127"/>
                    </a:cubicBezTo>
                    <a:cubicBezTo>
                      <a:pt x="178" y="127"/>
                      <a:pt x="178" y="128"/>
                      <a:pt x="178" y="128"/>
                    </a:cubicBezTo>
                    <a:cubicBezTo>
                      <a:pt x="178" y="129"/>
                      <a:pt x="178" y="129"/>
                      <a:pt x="178" y="129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8" y="130"/>
                      <a:pt x="179" y="131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2"/>
                      <a:pt x="179" y="132"/>
                      <a:pt x="179" y="132"/>
                    </a:cubicBezTo>
                    <a:cubicBezTo>
                      <a:pt x="179" y="133"/>
                      <a:pt x="179" y="133"/>
                      <a:pt x="179" y="133"/>
                    </a:cubicBezTo>
                    <a:cubicBezTo>
                      <a:pt x="179" y="133"/>
                      <a:pt x="179" y="134"/>
                      <a:pt x="179" y="134"/>
                    </a:cubicBezTo>
                    <a:cubicBezTo>
                      <a:pt x="179" y="134"/>
                      <a:pt x="178" y="135"/>
                      <a:pt x="178" y="135"/>
                    </a:cubicBezTo>
                    <a:cubicBezTo>
                      <a:pt x="178" y="136"/>
                      <a:pt x="177" y="137"/>
                      <a:pt x="177" y="137"/>
                    </a:cubicBezTo>
                    <a:cubicBezTo>
                      <a:pt x="176" y="138"/>
                      <a:pt x="175" y="138"/>
                      <a:pt x="175" y="138"/>
                    </a:cubicBezTo>
                    <a:cubicBezTo>
                      <a:pt x="174" y="138"/>
                      <a:pt x="174" y="138"/>
                      <a:pt x="174" y="138"/>
                    </a:cubicBezTo>
                    <a:cubicBezTo>
                      <a:pt x="174" y="138"/>
                      <a:pt x="173" y="139"/>
                      <a:pt x="173" y="138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3" y="138"/>
                      <a:pt x="173" y="138"/>
                      <a:pt x="172" y="138"/>
                    </a:cubicBezTo>
                    <a:cubicBezTo>
                      <a:pt x="172" y="139"/>
                      <a:pt x="171" y="139"/>
                      <a:pt x="170" y="138"/>
                    </a:cubicBezTo>
                    <a:cubicBezTo>
                      <a:pt x="170" y="138"/>
                      <a:pt x="171" y="138"/>
                      <a:pt x="171" y="138"/>
                    </a:cubicBezTo>
                    <a:cubicBezTo>
                      <a:pt x="170" y="138"/>
                      <a:pt x="170" y="138"/>
                      <a:pt x="170" y="137"/>
                    </a:cubicBezTo>
                    <a:cubicBezTo>
                      <a:pt x="170" y="137"/>
                      <a:pt x="169" y="137"/>
                      <a:pt x="169" y="137"/>
                    </a:cubicBezTo>
                    <a:cubicBezTo>
                      <a:pt x="169" y="138"/>
                      <a:pt x="169" y="138"/>
                      <a:pt x="169" y="138"/>
                    </a:cubicBezTo>
                    <a:cubicBezTo>
                      <a:pt x="169" y="138"/>
                      <a:pt x="168" y="139"/>
                      <a:pt x="168" y="139"/>
                    </a:cubicBezTo>
                    <a:cubicBezTo>
                      <a:pt x="168" y="139"/>
                      <a:pt x="168" y="139"/>
                      <a:pt x="168" y="139"/>
                    </a:cubicBezTo>
                    <a:cubicBezTo>
                      <a:pt x="168" y="139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68" y="140"/>
                      <a:pt x="168" y="140"/>
                      <a:pt x="167" y="140"/>
                    </a:cubicBezTo>
                    <a:cubicBezTo>
                      <a:pt x="167" y="140"/>
                      <a:pt x="167" y="141"/>
                      <a:pt x="167" y="141"/>
                    </a:cubicBezTo>
                    <a:cubicBezTo>
                      <a:pt x="166" y="142"/>
                      <a:pt x="165" y="143"/>
                      <a:pt x="164" y="144"/>
                    </a:cubicBezTo>
                    <a:cubicBezTo>
                      <a:pt x="164" y="144"/>
                      <a:pt x="164" y="144"/>
                      <a:pt x="164" y="144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3" y="144"/>
                      <a:pt x="162" y="144"/>
                      <a:pt x="162" y="144"/>
                    </a:cubicBezTo>
                    <a:cubicBezTo>
                      <a:pt x="162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1" y="144"/>
                      <a:pt x="161" y="145"/>
                      <a:pt x="161" y="145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0" y="145"/>
                      <a:pt x="159" y="144"/>
                      <a:pt x="159" y="144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0" y="144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60" y="143"/>
                      <a:pt x="160" y="143"/>
                      <a:pt x="159" y="143"/>
                    </a:cubicBezTo>
                    <a:cubicBezTo>
                      <a:pt x="159" y="143"/>
                      <a:pt x="159" y="142"/>
                      <a:pt x="159" y="142"/>
                    </a:cubicBezTo>
                    <a:cubicBezTo>
                      <a:pt x="159" y="142"/>
                      <a:pt x="159" y="143"/>
                      <a:pt x="159" y="143"/>
                    </a:cubicBezTo>
                    <a:cubicBezTo>
                      <a:pt x="159" y="143"/>
                      <a:pt x="159" y="143"/>
                      <a:pt x="159" y="143"/>
                    </a:cubicBezTo>
                    <a:cubicBezTo>
                      <a:pt x="159" y="143"/>
                      <a:pt x="159" y="144"/>
                      <a:pt x="159" y="144"/>
                    </a:cubicBezTo>
                    <a:cubicBezTo>
                      <a:pt x="159" y="144"/>
                      <a:pt x="159" y="144"/>
                      <a:pt x="158" y="144"/>
                    </a:cubicBezTo>
                    <a:cubicBezTo>
                      <a:pt x="158" y="144"/>
                      <a:pt x="158" y="144"/>
                      <a:pt x="158" y="144"/>
                    </a:cubicBezTo>
                    <a:cubicBezTo>
                      <a:pt x="158" y="144"/>
                      <a:pt x="158" y="143"/>
                      <a:pt x="158" y="143"/>
                    </a:cubicBezTo>
                    <a:cubicBezTo>
                      <a:pt x="158" y="143"/>
                      <a:pt x="158" y="143"/>
                      <a:pt x="158" y="143"/>
                    </a:cubicBezTo>
                    <a:cubicBezTo>
                      <a:pt x="158" y="143"/>
                      <a:pt x="158" y="142"/>
                      <a:pt x="158" y="142"/>
                    </a:cubicBezTo>
                    <a:cubicBezTo>
                      <a:pt x="158" y="142"/>
                      <a:pt x="157" y="141"/>
                      <a:pt x="157" y="141"/>
                    </a:cubicBezTo>
                    <a:cubicBezTo>
                      <a:pt x="157" y="141"/>
                      <a:pt x="157" y="141"/>
                      <a:pt x="156" y="141"/>
                    </a:cubicBezTo>
                    <a:cubicBezTo>
                      <a:pt x="155" y="141"/>
                      <a:pt x="154" y="142"/>
                      <a:pt x="154" y="143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54" y="143"/>
                      <a:pt x="154" y="143"/>
                      <a:pt x="154" y="144"/>
                    </a:cubicBezTo>
                    <a:cubicBezTo>
                      <a:pt x="154" y="144"/>
                      <a:pt x="154" y="144"/>
                      <a:pt x="154" y="144"/>
                    </a:cubicBezTo>
                    <a:cubicBezTo>
                      <a:pt x="155" y="144"/>
                      <a:pt x="155" y="144"/>
                      <a:pt x="155" y="144"/>
                    </a:cubicBezTo>
                    <a:cubicBezTo>
                      <a:pt x="155" y="144"/>
                      <a:pt x="155" y="144"/>
                      <a:pt x="156" y="145"/>
                    </a:cubicBezTo>
                    <a:cubicBezTo>
                      <a:pt x="156" y="145"/>
                      <a:pt x="157" y="145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7" y="146"/>
                      <a:pt x="157" y="146"/>
                      <a:pt x="157" y="146"/>
                    </a:cubicBezTo>
                    <a:cubicBezTo>
                      <a:pt x="158" y="146"/>
                      <a:pt x="158" y="146"/>
                      <a:pt x="159" y="146"/>
                    </a:cubicBezTo>
                    <a:cubicBezTo>
                      <a:pt x="158" y="147"/>
                      <a:pt x="158" y="147"/>
                      <a:pt x="158" y="147"/>
                    </a:cubicBezTo>
                    <a:cubicBezTo>
                      <a:pt x="158" y="147"/>
                      <a:pt x="158" y="147"/>
                      <a:pt x="157" y="147"/>
                    </a:cubicBezTo>
                    <a:cubicBezTo>
                      <a:pt x="157" y="147"/>
                      <a:pt x="157" y="148"/>
                      <a:pt x="157" y="148"/>
                    </a:cubicBezTo>
                    <a:cubicBezTo>
                      <a:pt x="156" y="147"/>
                      <a:pt x="156" y="147"/>
                      <a:pt x="156" y="147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6" y="146"/>
                    </a:cubicBezTo>
                    <a:cubicBezTo>
                      <a:pt x="155" y="146"/>
                      <a:pt x="155" y="146"/>
                      <a:pt x="155" y="146"/>
                    </a:cubicBezTo>
                    <a:cubicBezTo>
                      <a:pt x="155" y="145"/>
                      <a:pt x="155" y="145"/>
                      <a:pt x="155" y="145"/>
                    </a:cubicBezTo>
                    <a:cubicBezTo>
                      <a:pt x="154" y="145"/>
                      <a:pt x="154" y="145"/>
                      <a:pt x="153" y="145"/>
                    </a:cubicBezTo>
                    <a:cubicBezTo>
                      <a:pt x="153" y="145"/>
                      <a:pt x="153" y="145"/>
                      <a:pt x="152" y="145"/>
                    </a:cubicBezTo>
                    <a:cubicBezTo>
                      <a:pt x="152" y="146"/>
                      <a:pt x="152" y="146"/>
                      <a:pt x="152" y="146"/>
                    </a:cubicBezTo>
                    <a:cubicBezTo>
                      <a:pt x="152" y="147"/>
                      <a:pt x="152" y="147"/>
                      <a:pt x="152" y="148"/>
                    </a:cubicBezTo>
                    <a:cubicBezTo>
                      <a:pt x="152" y="148"/>
                      <a:pt x="152" y="148"/>
                      <a:pt x="152" y="149"/>
                    </a:cubicBezTo>
                    <a:cubicBezTo>
                      <a:pt x="152" y="149"/>
                      <a:pt x="152" y="149"/>
                      <a:pt x="151" y="149"/>
                    </a:cubicBezTo>
                    <a:cubicBezTo>
                      <a:pt x="151" y="149"/>
                      <a:pt x="151" y="149"/>
                      <a:pt x="151" y="149"/>
                    </a:cubicBezTo>
                    <a:cubicBezTo>
                      <a:pt x="151" y="150"/>
                      <a:pt x="152" y="150"/>
                      <a:pt x="152" y="150"/>
                    </a:cubicBezTo>
                    <a:cubicBezTo>
                      <a:pt x="152" y="150"/>
                      <a:pt x="152" y="150"/>
                      <a:pt x="151" y="150"/>
                    </a:cubicBezTo>
                    <a:cubicBezTo>
                      <a:pt x="151" y="150"/>
                      <a:pt x="151" y="151"/>
                      <a:pt x="151" y="151"/>
                    </a:cubicBezTo>
                    <a:cubicBezTo>
                      <a:pt x="151" y="151"/>
                      <a:pt x="152" y="151"/>
                      <a:pt x="152" y="151"/>
                    </a:cubicBezTo>
                    <a:cubicBezTo>
                      <a:pt x="153" y="150"/>
                      <a:pt x="153" y="150"/>
                      <a:pt x="154" y="149"/>
                    </a:cubicBezTo>
                    <a:cubicBezTo>
                      <a:pt x="154" y="150"/>
                      <a:pt x="153" y="150"/>
                      <a:pt x="153" y="150"/>
                    </a:cubicBezTo>
                    <a:cubicBezTo>
                      <a:pt x="153" y="151"/>
                      <a:pt x="152" y="151"/>
                      <a:pt x="152" y="151"/>
                    </a:cubicBezTo>
                    <a:cubicBezTo>
                      <a:pt x="152" y="152"/>
                      <a:pt x="152" y="152"/>
                      <a:pt x="152" y="152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1" y="153"/>
                      <a:pt x="151" y="152"/>
                      <a:pt x="151" y="152"/>
                    </a:cubicBezTo>
                    <a:cubicBezTo>
                      <a:pt x="151" y="151"/>
                      <a:pt x="150" y="152"/>
                      <a:pt x="150" y="152"/>
                    </a:cubicBezTo>
                    <a:cubicBezTo>
                      <a:pt x="149" y="153"/>
                      <a:pt x="149" y="153"/>
                      <a:pt x="149" y="153"/>
                    </a:cubicBezTo>
                    <a:cubicBezTo>
                      <a:pt x="149" y="154"/>
                      <a:pt x="149" y="154"/>
                      <a:pt x="149" y="154"/>
                    </a:cubicBezTo>
                    <a:cubicBezTo>
                      <a:pt x="149" y="154"/>
                      <a:pt x="148" y="154"/>
                      <a:pt x="148" y="154"/>
                    </a:cubicBezTo>
                    <a:cubicBezTo>
                      <a:pt x="147" y="156"/>
                      <a:pt x="146" y="157"/>
                      <a:pt x="146" y="159"/>
                    </a:cubicBezTo>
                    <a:cubicBezTo>
                      <a:pt x="146" y="159"/>
                      <a:pt x="146" y="160"/>
                      <a:pt x="146" y="160"/>
                    </a:cubicBezTo>
                    <a:cubicBezTo>
                      <a:pt x="146" y="160"/>
                      <a:pt x="146" y="161"/>
                      <a:pt x="146" y="161"/>
                    </a:cubicBezTo>
                    <a:cubicBezTo>
                      <a:pt x="146" y="161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6" y="162"/>
                    </a:cubicBezTo>
                    <a:cubicBezTo>
                      <a:pt x="146" y="162"/>
                      <a:pt x="146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4" y="162"/>
                      <a:pt x="144" y="162"/>
                      <a:pt x="143" y="162"/>
                    </a:cubicBezTo>
                    <a:cubicBezTo>
                      <a:pt x="143" y="162"/>
                      <a:pt x="143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4" y="163"/>
                      <a:pt x="144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144" y="164"/>
                      <a:pt x="144" y="165"/>
                      <a:pt x="144" y="165"/>
                    </a:cubicBezTo>
                    <a:cubicBezTo>
                      <a:pt x="143" y="165"/>
                      <a:pt x="143" y="164"/>
                      <a:pt x="143" y="164"/>
                    </a:cubicBezTo>
                    <a:cubicBezTo>
                      <a:pt x="143" y="165"/>
                      <a:pt x="143" y="165"/>
                      <a:pt x="143" y="165"/>
                    </a:cubicBezTo>
                    <a:cubicBezTo>
                      <a:pt x="143" y="165"/>
                      <a:pt x="143" y="165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3" y="166"/>
                      <a:pt x="143" y="166"/>
                      <a:pt x="143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5" y="166"/>
                      <a:pt x="145" y="166"/>
                      <a:pt x="145" y="166"/>
                    </a:cubicBezTo>
                    <a:cubicBezTo>
                      <a:pt x="145" y="166"/>
                      <a:pt x="145" y="166"/>
                      <a:pt x="145" y="167"/>
                    </a:cubicBezTo>
                    <a:cubicBezTo>
                      <a:pt x="145" y="167"/>
                      <a:pt x="145" y="167"/>
                      <a:pt x="145" y="167"/>
                    </a:cubicBezTo>
                    <a:cubicBezTo>
                      <a:pt x="145" y="167"/>
                      <a:pt x="145" y="168"/>
                      <a:pt x="145" y="168"/>
                    </a:cubicBezTo>
                    <a:cubicBezTo>
                      <a:pt x="145" y="168"/>
                      <a:pt x="144" y="168"/>
                      <a:pt x="144" y="168"/>
                    </a:cubicBezTo>
                    <a:cubicBezTo>
                      <a:pt x="144" y="168"/>
                      <a:pt x="144" y="169"/>
                      <a:pt x="144" y="169"/>
                    </a:cubicBezTo>
                    <a:cubicBezTo>
                      <a:pt x="144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5" y="169"/>
                      <a:pt x="145" y="169"/>
                      <a:pt x="145" y="169"/>
                    </a:cubicBezTo>
                    <a:cubicBezTo>
                      <a:pt x="146" y="169"/>
                      <a:pt x="146" y="170"/>
                      <a:pt x="146" y="170"/>
                    </a:cubicBezTo>
                    <a:cubicBezTo>
                      <a:pt x="146" y="171"/>
                      <a:pt x="146" y="171"/>
                      <a:pt x="147" y="172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8" y="173"/>
                      <a:pt x="148" y="173"/>
                      <a:pt x="148" y="172"/>
                    </a:cubicBezTo>
                    <a:cubicBezTo>
                      <a:pt x="148" y="172"/>
                      <a:pt x="148" y="171"/>
                      <a:pt x="148" y="171"/>
                    </a:cubicBezTo>
                    <a:cubicBezTo>
                      <a:pt x="148" y="170"/>
                      <a:pt x="148" y="170"/>
                      <a:pt x="149" y="170"/>
                    </a:cubicBezTo>
                    <a:cubicBezTo>
                      <a:pt x="149" y="170"/>
                      <a:pt x="149" y="170"/>
                      <a:pt x="149" y="171"/>
                    </a:cubicBezTo>
                    <a:cubicBezTo>
                      <a:pt x="148" y="171"/>
                      <a:pt x="148" y="171"/>
                      <a:pt x="148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49" y="171"/>
                    </a:cubicBezTo>
                    <a:cubicBezTo>
                      <a:pt x="149" y="171"/>
                      <a:pt x="149" y="171"/>
                      <a:pt x="150" y="171"/>
                    </a:cubicBezTo>
                    <a:cubicBezTo>
                      <a:pt x="150" y="172"/>
                      <a:pt x="149" y="172"/>
                      <a:pt x="150" y="172"/>
                    </a:cubicBezTo>
                    <a:cubicBezTo>
                      <a:pt x="150" y="173"/>
                      <a:pt x="150" y="173"/>
                      <a:pt x="150" y="173"/>
                    </a:cubicBezTo>
                    <a:cubicBezTo>
                      <a:pt x="151" y="173"/>
                      <a:pt x="151" y="172"/>
                      <a:pt x="151" y="172"/>
                    </a:cubicBezTo>
                    <a:cubicBezTo>
                      <a:pt x="151" y="172"/>
                      <a:pt x="151" y="172"/>
                      <a:pt x="151" y="172"/>
                    </a:cubicBezTo>
                    <a:cubicBezTo>
                      <a:pt x="152" y="172"/>
                      <a:pt x="151" y="172"/>
                      <a:pt x="152" y="172"/>
                    </a:cubicBezTo>
                    <a:cubicBezTo>
                      <a:pt x="152" y="173"/>
                      <a:pt x="152" y="173"/>
                      <a:pt x="153" y="173"/>
                    </a:cubicBezTo>
                    <a:cubicBezTo>
                      <a:pt x="152" y="173"/>
                      <a:pt x="152" y="173"/>
                      <a:pt x="152" y="173"/>
                    </a:cubicBezTo>
                    <a:cubicBezTo>
                      <a:pt x="151" y="173"/>
                      <a:pt x="151" y="173"/>
                      <a:pt x="151" y="173"/>
                    </a:cubicBezTo>
                    <a:cubicBezTo>
                      <a:pt x="151" y="173"/>
                      <a:pt x="150" y="173"/>
                      <a:pt x="150" y="173"/>
                    </a:cubicBezTo>
                    <a:cubicBezTo>
                      <a:pt x="150" y="174"/>
                      <a:pt x="151" y="174"/>
                      <a:pt x="151" y="174"/>
                    </a:cubicBezTo>
                    <a:cubicBezTo>
                      <a:pt x="151" y="174"/>
                      <a:pt x="150" y="174"/>
                      <a:pt x="150" y="174"/>
                    </a:cubicBezTo>
                    <a:cubicBezTo>
                      <a:pt x="150" y="174"/>
                      <a:pt x="150" y="174"/>
                      <a:pt x="150" y="174"/>
                    </a:cubicBezTo>
                    <a:cubicBezTo>
                      <a:pt x="149" y="174"/>
                      <a:pt x="149" y="174"/>
                      <a:pt x="149" y="174"/>
                    </a:cubicBezTo>
                    <a:cubicBezTo>
                      <a:pt x="150" y="174"/>
                      <a:pt x="150" y="175"/>
                      <a:pt x="150" y="175"/>
                    </a:cubicBezTo>
                    <a:cubicBezTo>
                      <a:pt x="150" y="175"/>
                      <a:pt x="151" y="174"/>
                      <a:pt x="151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3" y="175"/>
                      <a:pt x="153" y="175"/>
                    </a:cubicBezTo>
                    <a:cubicBezTo>
                      <a:pt x="153" y="175"/>
                      <a:pt x="154" y="176"/>
                      <a:pt x="154" y="175"/>
                    </a:cubicBezTo>
                    <a:cubicBezTo>
                      <a:pt x="154" y="175"/>
                      <a:pt x="154" y="175"/>
                      <a:pt x="155" y="175"/>
                    </a:cubicBezTo>
                    <a:cubicBezTo>
                      <a:pt x="155" y="175"/>
                      <a:pt x="155" y="175"/>
                      <a:pt x="156" y="176"/>
                    </a:cubicBezTo>
                    <a:cubicBezTo>
                      <a:pt x="156" y="176"/>
                      <a:pt x="156" y="175"/>
                      <a:pt x="156" y="175"/>
                    </a:cubicBezTo>
                    <a:cubicBezTo>
                      <a:pt x="156" y="175"/>
                      <a:pt x="156" y="175"/>
                      <a:pt x="157" y="174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3"/>
                      <a:pt x="157" y="173"/>
                      <a:pt x="157" y="173"/>
                    </a:cubicBezTo>
                    <a:cubicBezTo>
                      <a:pt x="157" y="174"/>
                      <a:pt x="157" y="174"/>
                      <a:pt x="157" y="174"/>
                    </a:cubicBezTo>
                    <a:cubicBezTo>
                      <a:pt x="158" y="174"/>
                      <a:pt x="158" y="174"/>
                      <a:pt x="158" y="175"/>
                    </a:cubicBezTo>
                    <a:cubicBezTo>
                      <a:pt x="158" y="175"/>
                      <a:pt x="157" y="175"/>
                      <a:pt x="157" y="175"/>
                    </a:cubicBezTo>
                    <a:cubicBezTo>
                      <a:pt x="157" y="176"/>
                      <a:pt x="157" y="176"/>
                      <a:pt x="158" y="176"/>
                    </a:cubicBezTo>
                    <a:cubicBezTo>
                      <a:pt x="158" y="175"/>
                      <a:pt x="158" y="175"/>
                      <a:pt x="158" y="175"/>
                    </a:cubicBezTo>
                    <a:cubicBezTo>
                      <a:pt x="158" y="175"/>
                      <a:pt x="159" y="174"/>
                      <a:pt x="159" y="174"/>
                    </a:cubicBezTo>
                    <a:cubicBezTo>
                      <a:pt x="160" y="174"/>
                      <a:pt x="159" y="174"/>
                      <a:pt x="159" y="175"/>
                    </a:cubicBezTo>
                    <a:cubicBezTo>
                      <a:pt x="159" y="175"/>
                      <a:pt x="158" y="175"/>
                      <a:pt x="158" y="175"/>
                    </a:cubicBezTo>
                    <a:cubicBezTo>
                      <a:pt x="159" y="175"/>
                      <a:pt x="159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0" y="175"/>
                      <a:pt x="160" y="175"/>
                      <a:pt x="161" y="175"/>
                    </a:cubicBez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61" y="175"/>
                      <a:pt x="162" y="176"/>
                      <a:pt x="162" y="176"/>
                    </a:cubicBezTo>
                    <a:cubicBezTo>
                      <a:pt x="161" y="176"/>
                      <a:pt x="161" y="176"/>
                      <a:pt x="161" y="176"/>
                    </a:cubicBezTo>
                    <a:cubicBezTo>
                      <a:pt x="161" y="176"/>
                      <a:pt x="161" y="176"/>
                      <a:pt x="161" y="177"/>
                    </a:cubicBezTo>
                    <a:cubicBezTo>
                      <a:pt x="161" y="177"/>
                      <a:pt x="161" y="177"/>
                      <a:pt x="161" y="177"/>
                    </a:cubicBezTo>
                    <a:cubicBezTo>
                      <a:pt x="161" y="177"/>
                      <a:pt x="161" y="177"/>
                      <a:pt x="161" y="178"/>
                    </a:cubicBezTo>
                    <a:cubicBezTo>
                      <a:pt x="161" y="178"/>
                      <a:pt x="161" y="178"/>
                      <a:pt x="161" y="178"/>
                    </a:cubicBezTo>
                    <a:cubicBezTo>
                      <a:pt x="160" y="179"/>
                      <a:pt x="160" y="179"/>
                      <a:pt x="160" y="179"/>
                    </a:cubicBezTo>
                    <a:cubicBezTo>
                      <a:pt x="160" y="179"/>
                      <a:pt x="160" y="179"/>
                      <a:pt x="159" y="179"/>
                    </a:cubicBezTo>
                    <a:cubicBezTo>
                      <a:pt x="159" y="180"/>
                      <a:pt x="159" y="179"/>
                      <a:pt x="159" y="179"/>
                    </a:cubicBezTo>
                    <a:cubicBezTo>
                      <a:pt x="158" y="179"/>
                      <a:pt x="158" y="178"/>
                      <a:pt x="159" y="178"/>
                    </a:cubicBezTo>
                    <a:cubicBezTo>
                      <a:pt x="159" y="178"/>
                      <a:pt x="159" y="178"/>
                      <a:pt x="159" y="178"/>
                    </a:cubicBezTo>
                    <a:cubicBezTo>
                      <a:pt x="159" y="177"/>
                      <a:pt x="159" y="177"/>
                      <a:pt x="159" y="177"/>
                    </a:cubicBezTo>
                    <a:cubicBezTo>
                      <a:pt x="159" y="177"/>
                      <a:pt x="158" y="177"/>
                      <a:pt x="158" y="177"/>
                    </a:cubicBezTo>
                    <a:cubicBezTo>
                      <a:pt x="158" y="177"/>
                      <a:pt x="157" y="177"/>
                      <a:pt x="157" y="177"/>
                    </a:cubicBezTo>
                    <a:cubicBezTo>
                      <a:pt x="157" y="178"/>
                      <a:pt x="157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55" y="179"/>
                      <a:pt x="155" y="179"/>
                      <a:pt x="155" y="179"/>
                    </a:cubicBezTo>
                    <a:cubicBezTo>
                      <a:pt x="155" y="179"/>
                      <a:pt x="155" y="179"/>
                      <a:pt x="156" y="178"/>
                    </a:cubicBezTo>
                    <a:cubicBezTo>
                      <a:pt x="156" y="178"/>
                      <a:pt x="156" y="177"/>
                      <a:pt x="156" y="177"/>
                    </a:cubicBezTo>
                    <a:cubicBezTo>
                      <a:pt x="156" y="177"/>
                      <a:pt x="156" y="177"/>
                      <a:pt x="155" y="177"/>
                    </a:cubicBezTo>
                    <a:cubicBezTo>
                      <a:pt x="155" y="177"/>
                      <a:pt x="155" y="177"/>
                      <a:pt x="155" y="177"/>
                    </a:cubicBezTo>
                    <a:cubicBezTo>
                      <a:pt x="154" y="176"/>
                      <a:pt x="154" y="176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2" y="175"/>
                      <a:pt x="152" y="175"/>
                      <a:pt x="152" y="175"/>
                    </a:cubicBezTo>
                    <a:cubicBezTo>
                      <a:pt x="152" y="175"/>
                      <a:pt x="151" y="175"/>
                      <a:pt x="151" y="175"/>
                    </a:cubicBezTo>
                    <a:cubicBezTo>
                      <a:pt x="151" y="175"/>
                      <a:pt x="151" y="176"/>
                      <a:pt x="151" y="176"/>
                    </a:cubicBezTo>
                    <a:cubicBezTo>
                      <a:pt x="151" y="176"/>
                      <a:pt x="151" y="176"/>
                      <a:pt x="152" y="176"/>
                    </a:cubicBezTo>
                    <a:cubicBezTo>
                      <a:pt x="152" y="176"/>
                      <a:pt x="151" y="176"/>
                      <a:pt x="151" y="177"/>
                    </a:cubicBezTo>
                    <a:cubicBezTo>
                      <a:pt x="151" y="177"/>
                      <a:pt x="151" y="177"/>
                      <a:pt x="151" y="178"/>
                    </a:cubicBezTo>
                    <a:cubicBezTo>
                      <a:pt x="150" y="178"/>
                      <a:pt x="150" y="178"/>
                      <a:pt x="150" y="178"/>
                    </a:cubicBezTo>
                    <a:cubicBezTo>
                      <a:pt x="150" y="178"/>
                      <a:pt x="149" y="178"/>
                      <a:pt x="149" y="179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49" y="179"/>
                      <a:pt x="148" y="179"/>
                      <a:pt x="148" y="179"/>
                    </a:cubicBezTo>
                    <a:cubicBezTo>
                      <a:pt x="148" y="179"/>
                      <a:pt x="148" y="180"/>
                      <a:pt x="148" y="180"/>
                    </a:cubicBezTo>
                    <a:cubicBezTo>
                      <a:pt x="148" y="180"/>
                      <a:pt x="149" y="180"/>
                      <a:pt x="149" y="180"/>
                    </a:cubicBezTo>
                    <a:cubicBezTo>
                      <a:pt x="149" y="181"/>
                      <a:pt x="150" y="180"/>
                      <a:pt x="150" y="180"/>
                    </a:cubicBezTo>
                    <a:cubicBezTo>
                      <a:pt x="150" y="180"/>
                      <a:pt x="151" y="180"/>
                      <a:pt x="151" y="180"/>
                    </a:cubicBezTo>
                    <a:cubicBezTo>
                      <a:pt x="151" y="180"/>
                      <a:pt x="151" y="181"/>
                      <a:pt x="151" y="181"/>
                    </a:cubicBezTo>
                    <a:cubicBezTo>
                      <a:pt x="150" y="181"/>
                      <a:pt x="150" y="181"/>
                      <a:pt x="150" y="181"/>
                    </a:cubicBezTo>
                    <a:cubicBezTo>
                      <a:pt x="150" y="181"/>
                      <a:pt x="150" y="182"/>
                      <a:pt x="150" y="182"/>
                    </a:cubicBezTo>
                    <a:cubicBezTo>
                      <a:pt x="151" y="183"/>
                      <a:pt x="154" y="184"/>
                      <a:pt x="154" y="186"/>
                    </a:cubicBez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55" y="187"/>
                      <a:pt x="155" y="187"/>
                      <a:pt x="155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7"/>
                      <a:pt x="156" y="187"/>
                      <a:pt x="156" y="187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8"/>
                      <a:pt x="156" y="188"/>
                    </a:cubicBezTo>
                    <a:cubicBezTo>
                      <a:pt x="156" y="188"/>
                      <a:pt x="156" y="189"/>
                      <a:pt x="156" y="189"/>
                    </a:cubicBezTo>
                    <a:cubicBezTo>
                      <a:pt x="156" y="189"/>
                      <a:pt x="156" y="189"/>
                      <a:pt x="157" y="189"/>
                    </a:cubicBezTo>
                    <a:cubicBezTo>
                      <a:pt x="157" y="189"/>
                      <a:pt x="157" y="189"/>
                      <a:pt x="157" y="189"/>
                    </a:cubicBezTo>
                    <a:cubicBezTo>
                      <a:pt x="160" y="191"/>
                      <a:pt x="164" y="190"/>
                      <a:pt x="166" y="187"/>
                    </a:cubicBezTo>
                    <a:cubicBezTo>
                      <a:pt x="166" y="187"/>
                      <a:pt x="167" y="188"/>
                      <a:pt x="167" y="187"/>
                    </a:cubicBezTo>
                    <a:cubicBezTo>
                      <a:pt x="167" y="187"/>
                      <a:pt x="167" y="187"/>
                      <a:pt x="167" y="186"/>
                    </a:cubicBezTo>
                    <a:cubicBezTo>
                      <a:pt x="168" y="186"/>
                      <a:pt x="168" y="185"/>
                      <a:pt x="167" y="184"/>
                    </a:cubicBezTo>
                    <a:cubicBezTo>
                      <a:pt x="167" y="184"/>
                      <a:pt x="166" y="184"/>
                      <a:pt x="166" y="184"/>
                    </a:cubicBezTo>
                    <a:cubicBezTo>
                      <a:pt x="166" y="183"/>
                      <a:pt x="167" y="182"/>
                      <a:pt x="168" y="182"/>
                    </a:cubicBezTo>
                    <a:cubicBezTo>
                      <a:pt x="168" y="181"/>
                      <a:pt x="168" y="181"/>
                      <a:pt x="168" y="181"/>
                    </a:cubicBezTo>
                    <a:cubicBezTo>
                      <a:pt x="168" y="180"/>
                      <a:pt x="168" y="180"/>
                      <a:pt x="168" y="179"/>
                    </a:cubicBezTo>
                    <a:cubicBezTo>
                      <a:pt x="169" y="179"/>
                      <a:pt x="169" y="179"/>
                      <a:pt x="169" y="179"/>
                    </a:cubicBezTo>
                    <a:cubicBezTo>
                      <a:pt x="169" y="179"/>
                      <a:pt x="169" y="179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0" y="178"/>
                      <a:pt x="170" y="178"/>
                      <a:pt x="171" y="178"/>
                    </a:cubicBezTo>
                    <a:cubicBezTo>
                      <a:pt x="171" y="178"/>
                      <a:pt x="171" y="178"/>
                      <a:pt x="171" y="178"/>
                    </a:cubicBezTo>
                    <a:cubicBezTo>
                      <a:pt x="171" y="179"/>
                      <a:pt x="170" y="179"/>
                      <a:pt x="169" y="180"/>
                    </a:cubicBezTo>
                    <a:cubicBezTo>
                      <a:pt x="169" y="181"/>
                      <a:pt x="169" y="181"/>
                      <a:pt x="169" y="182"/>
                    </a:cubicBezTo>
                    <a:cubicBezTo>
                      <a:pt x="168" y="183"/>
                      <a:pt x="168" y="183"/>
                      <a:pt x="168" y="184"/>
                    </a:cubicBezTo>
                    <a:cubicBezTo>
                      <a:pt x="168" y="184"/>
                      <a:pt x="169" y="184"/>
                      <a:pt x="169" y="185"/>
                    </a:cubicBezTo>
                    <a:cubicBezTo>
                      <a:pt x="170" y="185"/>
                      <a:pt x="169" y="187"/>
                      <a:pt x="169" y="187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0" y="188"/>
                      <a:pt x="170" y="188"/>
                      <a:pt x="170" y="189"/>
                    </a:cubicBezTo>
                    <a:cubicBezTo>
                      <a:pt x="171" y="190"/>
                      <a:pt x="171" y="192"/>
                      <a:pt x="172" y="193"/>
                    </a:cubicBezTo>
                    <a:cubicBezTo>
                      <a:pt x="173" y="194"/>
                      <a:pt x="173" y="194"/>
                      <a:pt x="172" y="194"/>
                    </a:cubicBezTo>
                    <a:cubicBezTo>
                      <a:pt x="172" y="194"/>
                      <a:pt x="172" y="194"/>
                      <a:pt x="172" y="194"/>
                    </a:cubicBezTo>
                    <a:cubicBezTo>
                      <a:pt x="172" y="194"/>
                      <a:pt x="172" y="195"/>
                      <a:pt x="172" y="195"/>
                    </a:cubicBezTo>
                    <a:cubicBezTo>
                      <a:pt x="172" y="195"/>
                      <a:pt x="171" y="195"/>
                      <a:pt x="171" y="195"/>
                    </a:cubicBezTo>
                    <a:cubicBezTo>
                      <a:pt x="171" y="195"/>
                      <a:pt x="171" y="196"/>
                      <a:pt x="171" y="196"/>
                    </a:cubicBezTo>
                    <a:cubicBezTo>
                      <a:pt x="171" y="196"/>
                      <a:pt x="171" y="197"/>
                      <a:pt x="171" y="197"/>
                    </a:cubicBezTo>
                    <a:cubicBezTo>
                      <a:pt x="171" y="197"/>
                      <a:pt x="171" y="197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8"/>
                      <a:pt x="171" y="198"/>
                      <a:pt x="171" y="198"/>
                    </a:cubicBezTo>
                    <a:cubicBezTo>
                      <a:pt x="171" y="199"/>
                      <a:pt x="171" y="199"/>
                      <a:pt x="171" y="199"/>
                    </a:cubicBezTo>
                    <a:cubicBezTo>
                      <a:pt x="171" y="199"/>
                      <a:pt x="171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2" y="199"/>
                      <a:pt x="172" y="199"/>
                      <a:pt x="172" y="199"/>
                    </a:cubicBezTo>
                    <a:cubicBezTo>
                      <a:pt x="173" y="199"/>
                      <a:pt x="173" y="199"/>
                      <a:pt x="174" y="199"/>
                    </a:cubicBezTo>
                    <a:cubicBezTo>
                      <a:pt x="174" y="199"/>
                      <a:pt x="173" y="200"/>
                      <a:pt x="173" y="200"/>
                    </a:cubicBezTo>
                    <a:cubicBezTo>
                      <a:pt x="173" y="200"/>
                      <a:pt x="173" y="200"/>
                      <a:pt x="173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0"/>
                      <a:pt x="172" y="200"/>
                      <a:pt x="172" y="200"/>
                    </a:cubicBezTo>
                    <a:cubicBezTo>
                      <a:pt x="172" y="201"/>
                      <a:pt x="172" y="201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2"/>
                    </a:cubicBezTo>
                    <a:cubicBezTo>
                      <a:pt x="172" y="202"/>
                      <a:pt x="172" y="202"/>
                      <a:pt x="172" y="203"/>
                    </a:cubicBezTo>
                    <a:cubicBezTo>
                      <a:pt x="172" y="203"/>
                      <a:pt x="172" y="203"/>
                      <a:pt x="173" y="203"/>
                    </a:cubicBezTo>
                    <a:cubicBezTo>
                      <a:pt x="173" y="203"/>
                      <a:pt x="173" y="203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173" y="203"/>
                      <a:pt x="173" y="203"/>
                      <a:pt x="172" y="203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4"/>
                      <a:pt x="172" y="204"/>
                      <a:pt x="172" y="204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1" y="205"/>
                      <a:pt x="171" y="205"/>
                    </a:cubicBezTo>
                    <a:cubicBezTo>
                      <a:pt x="171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0" y="205"/>
                      <a:pt x="170" y="205"/>
                      <a:pt x="170" y="205"/>
                    </a:cubicBezTo>
                    <a:cubicBezTo>
                      <a:pt x="171" y="205"/>
                      <a:pt x="171" y="205"/>
                      <a:pt x="172" y="205"/>
                    </a:cubicBezTo>
                    <a:cubicBezTo>
                      <a:pt x="172" y="205"/>
                      <a:pt x="172" y="205"/>
                      <a:pt x="172" y="205"/>
                    </a:cubicBezTo>
                    <a:cubicBezTo>
                      <a:pt x="172" y="205"/>
                      <a:pt x="172" y="206"/>
                      <a:pt x="172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3" y="206"/>
                      <a:pt x="173" y="206"/>
                    </a:cubicBezTo>
                    <a:cubicBezTo>
                      <a:pt x="174" y="205"/>
                      <a:pt x="174" y="205"/>
                      <a:pt x="175" y="205"/>
                    </a:cubicBezTo>
                    <a:cubicBezTo>
                      <a:pt x="175" y="204"/>
                      <a:pt x="175" y="204"/>
                      <a:pt x="175" y="204"/>
                    </a:cubicBezTo>
                    <a:cubicBezTo>
                      <a:pt x="175" y="204"/>
                      <a:pt x="176" y="203"/>
                      <a:pt x="176" y="203"/>
                    </a:cubicBezTo>
                    <a:cubicBezTo>
                      <a:pt x="176" y="203"/>
                      <a:pt x="176" y="203"/>
                      <a:pt x="176" y="203"/>
                    </a:cubicBezTo>
                    <a:cubicBezTo>
                      <a:pt x="176" y="203"/>
                      <a:pt x="177" y="203"/>
                      <a:pt x="177" y="203"/>
                    </a:cubicBezTo>
                    <a:cubicBezTo>
                      <a:pt x="177" y="203"/>
                      <a:pt x="177" y="203"/>
                      <a:pt x="177" y="202"/>
                    </a:cubicBezTo>
                    <a:cubicBezTo>
                      <a:pt x="177" y="202"/>
                      <a:pt x="178" y="202"/>
                      <a:pt x="178" y="202"/>
                    </a:cubicBezTo>
                    <a:cubicBezTo>
                      <a:pt x="178" y="202"/>
                      <a:pt x="178" y="202"/>
                      <a:pt x="178" y="202"/>
                    </a:cubicBezTo>
                    <a:cubicBezTo>
                      <a:pt x="178" y="202"/>
                      <a:pt x="179" y="202"/>
                      <a:pt x="179" y="202"/>
                    </a:cubicBezTo>
                    <a:cubicBezTo>
                      <a:pt x="180" y="201"/>
                      <a:pt x="181" y="200"/>
                      <a:pt x="182" y="200"/>
                    </a:cubicBezTo>
                    <a:cubicBezTo>
                      <a:pt x="182" y="200"/>
                      <a:pt x="182" y="200"/>
                      <a:pt x="182" y="200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82" y="201"/>
                      <a:pt x="182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3" y="202"/>
                      <a:pt x="183" y="202"/>
                      <a:pt x="183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2"/>
                      <a:pt x="184" y="202"/>
                    </a:cubicBezTo>
                    <a:cubicBezTo>
                      <a:pt x="184" y="202"/>
                      <a:pt x="184" y="203"/>
                      <a:pt x="184" y="203"/>
                    </a:cubicBezTo>
                    <a:cubicBezTo>
                      <a:pt x="184" y="203"/>
                      <a:pt x="185" y="203"/>
                      <a:pt x="185" y="203"/>
                    </a:cubicBezTo>
                    <a:cubicBezTo>
                      <a:pt x="185" y="203"/>
                      <a:pt x="185" y="203"/>
                      <a:pt x="185" y="203"/>
                    </a:cubicBezTo>
                    <a:cubicBezTo>
                      <a:pt x="185" y="202"/>
                      <a:pt x="186" y="202"/>
                      <a:pt x="186" y="202"/>
                    </a:cubicBezTo>
                    <a:cubicBezTo>
                      <a:pt x="186" y="202"/>
                      <a:pt x="186" y="202"/>
                      <a:pt x="186" y="202"/>
                    </a:cubicBezTo>
                    <a:cubicBezTo>
                      <a:pt x="186" y="201"/>
                      <a:pt x="186" y="201"/>
                      <a:pt x="186" y="201"/>
                    </a:cubicBezTo>
                    <a:cubicBezTo>
                      <a:pt x="187" y="201"/>
                      <a:pt x="187" y="201"/>
                      <a:pt x="187" y="202"/>
                    </a:cubicBezTo>
                    <a:cubicBezTo>
                      <a:pt x="187" y="202"/>
                      <a:pt x="187" y="202"/>
                      <a:pt x="187" y="202"/>
                    </a:cubicBezTo>
                    <a:cubicBezTo>
                      <a:pt x="187" y="203"/>
                      <a:pt x="187" y="203"/>
                      <a:pt x="187" y="203"/>
                    </a:cubicBezTo>
                    <a:cubicBezTo>
                      <a:pt x="187" y="203"/>
                      <a:pt x="188" y="203"/>
                      <a:pt x="188" y="203"/>
                    </a:cubicBezTo>
                    <a:cubicBezTo>
                      <a:pt x="189" y="203"/>
                      <a:pt x="189" y="205"/>
                      <a:pt x="189" y="205"/>
                    </a:cubicBezTo>
                    <a:cubicBezTo>
                      <a:pt x="189" y="206"/>
                      <a:pt x="190" y="206"/>
                      <a:pt x="190" y="207"/>
                    </a:cubicBezTo>
                    <a:cubicBezTo>
                      <a:pt x="190" y="207"/>
                      <a:pt x="190" y="207"/>
                      <a:pt x="190" y="208"/>
                    </a:cubicBezTo>
                    <a:cubicBezTo>
                      <a:pt x="191" y="208"/>
                      <a:pt x="191" y="208"/>
                      <a:pt x="191" y="208"/>
                    </a:cubicBezTo>
                    <a:cubicBezTo>
                      <a:pt x="192" y="208"/>
                      <a:pt x="192" y="208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3" y="207"/>
                      <a:pt x="193" y="207"/>
                      <a:pt x="193" y="207"/>
                    </a:cubicBezTo>
                    <a:cubicBezTo>
                      <a:pt x="192" y="206"/>
                      <a:pt x="192" y="206"/>
                      <a:pt x="192" y="206"/>
                    </a:cubicBezTo>
                    <a:cubicBezTo>
                      <a:pt x="192" y="205"/>
                      <a:pt x="191" y="205"/>
                      <a:pt x="192" y="204"/>
                    </a:cubicBezTo>
                    <a:cubicBezTo>
                      <a:pt x="192" y="204"/>
                      <a:pt x="192" y="204"/>
                      <a:pt x="192" y="204"/>
                    </a:cubicBezTo>
                    <a:cubicBezTo>
                      <a:pt x="192" y="203"/>
                      <a:pt x="192" y="203"/>
                      <a:pt x="192" y="202"/>
                    </a:cubicBezTo>
                    <a:cubicBezTo>
                      <a:pt x="192" y="202"/>
                      <a:pt x="193" y="202"/>
                      <a:pt x="193" y="202"/>
                    </a:cubicBezTo>
                    <a:cubicBezTo>
                      <a:pt x="193" y="202"/>
                      <a:pt x="194" y="201"/>
                      <a:pt x="194" y="200"/>
                    </a:cubicBezTo>
                    <a:cubicBezTo>
                      <a:pt x="194" y="200"/>
                      <a:pt x="194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5" y="200"/>
                      <a:pt x="195" y="200"/>
                      <a:pt x="195" y="200"/>
                    </a:cubicBezTo>
                    <a:cubicBezTo>
                      <a:pt x="196" y="200"/>
                      <a:pt x="196" y="200"/>
                      <a:pt x="197" y="200"/>
                    </a:cubicBezTo>
                    <a:cubicBezTo>
                      <a:pt x="197" y="200"/>
                      <a:pt x="197" y="200"/>
                      <a:pt x="197" y="201"/>
                    </a:cubicBezTo>
                    <a:cubicBezTo>
                      <a:pt x="197" y="201"/>
                      <a:pt x="198" y="201"/>
                      <a:pt x="198" y="201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198" y="202"/>
                      <a:pt x="198" y="202"/>
                      <a:pt x="198" y="202"/>
                    </a:cubicBezTo>
                    <a:cubicBezTo>
                      <a:pt x="198" y="202"/>
                      <a:pt x="198" y="202"/>
                      <a:pt x="197" y="202"/>
                    </a:cubicBezTo>
                    <a:cubicBezTo>
                      <a:pt x="197" y="202"/>
                      <a:pt x="197" y="202"/>
                      <a:pt x="197" y="202"/>
                    </a:cubicBezTo>
                    <a:cubicBezTo>
                      <a:pt x="197" y="202"/>
                      <a:pt x="197" y="201"/>
                      <a:pt x="197" y="201"/>
                    </a:cubicBezTo>
                    <a:cubicBezTo>
                      <a:pt x="196" y="200"/>
                      <a:pt x="196" y="200"/>
                      <a:pt x="196" y="200"/>
                    </a:cubicBezTo>
                    <a:cubicBezTo>
                      <a:pt x="195" y="200"/>
                      <a:pt x="195" y="200"/>
                      <a:pt x="195" y="201"/>
                    </a:cubicBezTo>
                    <a:cubicBezTo>
                      <a:pt x="194" y="201"/>
                      <a:pt x="194" y="201"/>
                      <a:pt x="194" y="202"/>
                    </a:cubicBezTo>
                    <a:cubicBezTo>
                      <a:pt x="194" y="202"/>
                      <a:pt x="194" y="202"/>
                      <a:pt x="194" y="202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4" y="203"/>
                      <a:pt x="194" y="203"/>
                    </a:cubicBezTo>
                    <a:cubicBezTo>
                      <a:pt x="194" y="203"/>
                      <a:pt x="195" y="203"/>
                      <a:pt x="195" y="203"/>
                    </a:cubicBezTo>
                    <a:cubicBezTo>
                      <a:pt x="195" y="204"/>
                      <a:pt x="195" y="204"/>
                      <a:pt x="195" y="204"/>
                    </a:cubicBezTo>
                    <a:cubicBezTo>
                      <a:pt x="195" y="204"/>
                      <a:pt x="195" y="205"/>
                      <a:pt x="195" y="205"/>
                    </a:cubicBezTo>
                    <a:cubicBezTo>
                      <a:pt x="195" y="205"/>
                      <a:pt x="195" y="205"/>
                      <a:pt x="195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6" y="205"/>
                      <a:pt x="196" y="205"/>
                      <a:pt x="196" y="205"/>
                    </a:cubicBezTo>
                    <a:cubicBezTo>
                      <a:pt x="197" y="205"/>
                      <a:pt x="198" y="205"/>
                      <a:pt x="199" y="205"/>
                    </a:cubicBezTo>
                    <a:cubicBezTo>
                      <a:pt x="200" y="204"/>
                      <a:pt x="201" y="203"/>
                      <a:pt x="202" y="203"/>
                    </a:cubicBezTo>
                    <a:cubicBezTo>
                      <a:pt x="202" y="203"/>
                      <a:pt x="202" y="203"/>
                      <a:pt x="202" y="202"/>
                    </a:cubicBezTo>
                    <a:cubicBezTo>
                      <a:pt x="203" y="202"/>
                      <a:pt x="203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3"/>
                      <a:pt x="204" y="203"/>
                    </a:cubicBezTo>
                    <a:cubicBezTo>
                      <a:pt x="204" y="203"/>
                      <a:pt x="204" y="203"/>
                      <a:pt x="204" y="203"/>
                    </a:cubicBezTo>
                    <a:cubicBezTo>
                      <a:pt x="204" y="203"/>
                      <a:pt x="204" y="204"/>
                      <a:pt x="204" y="204"/>
                    </a:cubicBezTo>
                    <a:cubicBezTo>
                      <a:pt x="204" y="204"/>
                      <a:pt x="204" y="204"/>
                      <a:pt x="204" y="204"/>
                    </a:cubicBezTo>
                    <a:cubicBezTo>
                      <a:pt x="204" y="204"/>
                      <a:pt x="203" y="204"/>
                      <a:pt x="203" y="205"/>
                    </a:cubicBezTo>
                    <a:cubicBezTo>
                      <a:pt x="203" y="205"/>
                      <a:pt x="202" y="206"/>
                      <a:pt x="202" y="206"/>
                    </a:cubicBezTo>
                    <a:cubicBezTo>
                      <a:pt x="202" y="207"/>
                      <a:pt x="201" y="207"/>
                      <a:pt x="201" y="208"/>
                    </a:cubicBezTo>
                    <a:cubicBezTo>
                      <a:pt x="201" y="208"/>
                      <a:pt x="201" y="209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1" y="210"/>
                      <a:pt x="201" y="210"/>
                      <a:pt x="201" y="210"/>
                    </a:cubicBezTo>
                    <a:cubicBezTo>
                      <a:pt x="202" y="210"/>
                      <a:pt x="202" y="210"/>
                      <a:pt x="202" y="210"/>
                    </a:cubicBezTo>
                    <a:cubicBezTo>
                      <a:pt x="202" y="211"/>
                      <a:pt x="201" y="211"/>
                      <a:pt x="200" y="212"/>
                    </a:cubicBezTo>
                    <a:cubicBezTo>
                      <a:pt x="200" y="212"/>
                      <a:pt x="200" y="212"/>
                      <a:pt x="200" y="212"/>
                    </a:cubicBezTo>
                    <a:cubicBezTo>
                      <a:pt x="200" y="212"/>
                      <a:pt x="200" y="213"/>
                      <a:pt x="200" y="213"/>
                    </a:cubicBezTo>
                    <a:cubicBezTo>
                      <a:pt x="200" y="213"/>
                      <a:pt x="200" y="214"/>
                      <a:pt x="200" y="214"/>
                    </a:cubicBezTo>
                    <a:cubicBezTo>
                      <a:pt x="200" y="214"/>
                      <a:pt x="200" y="215"/>
                      <a:pt x="200" y="215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199" y="217"/>
                      <a:pt x="199" y="217"/>
                      <a:pt x="199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8"/>
                      <a:pt x="200" y="218"/>
                      <a:pt x="200" y="218"/>
                    </a:cubicBezTo>
                    <a:cubicBezTo>
                      <a:pt x="200" y="217"/>
                      <a:pt x="200" y="217"/>
                      <a:pt x="200" y="217"/>
                    </a:cubicBezTo>
                    <a:cubicBezTo>
                      <a:pt x="201" y="217"/>
                      <a:pt x="201" y="217"/>
                      <a:pt x="201" y="218"/>
                    </a:cubicBezTo>
                    <a:cubicBezTo>
                      <a:pt x="201" y="218"/>
                      <a:pt x="201" y="218"/>
                      <a:pt x="201" y="219"/>
                    </a:cubicBezTo>
                    <a:cubicBezTo>
                      <a:pt x="201" y="219"/>
                      <a:pt x="201" y="219"/>
                      <a:pt x="200" y="220"/>
                    </a:cubicBezTo>
                    <a:cubicBezTo>
                      <a:pt x="200" y="220"/>
                      <a:pt x="200" y="220"/>
                      <a:pt x="200" y="219"/>
                    </a:cubicBezTo>
                    <a:cubicBezTo>
                      <a:pt x="200" y="219"/>
                      <a:pt x="199" y="219"/>
                      <a:pt x="199" y="219"/>
                    </a:cubicBezTo>
                    <a:cubicBezTo>
                      <a:pt x="198" y="219"/>
                      <a:pt x="198" y="220"/>
                      <a:pt x="197" y="221"/>
                    </a:cubicBezTo>
                    <a:cubicBezTo>
                      <a:pt x="197" y="221"/>
                      <a:pt x="197" y="221"/>
                      <a:pt x="197" y="222"/>
                    </a:cubicBezTo>
                    <a:cubicBezTo>
                      <a:pt x="197" y="222"/>
                      <a:pt x="197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6" y="222"/>
                      <a:pt x="196" y="222"/>
                    </a:cubicBezTo>
                    <a:cubicBezTo>
                      <a:pt x="196" y="222"/>
                      <a:pt x="195" y="222"/>
                      <a:pt x="195" y="222"/>
                    </a:cubicBezTo>
                    <a:cubicBezTo>
                      <a:pt x="195" y="223"/>
                      <a:pt x="194" y="223"/>
                      <a:pt x="194" y="224"/>
                    </a:cubicBezTo>
                    <a:cubicBezTo>
                      <a:pt x="194" y="225"/>
                      <a:pt x="194" y="225"/>
                      <a:pt x="193" y="225"/>
                    </a:cubicBezTo>
                    <a:cubicBezTo>
                      <a:pt x="193" y="226"/>
                      <a:pt x="193" y="226"/>
                      <a:pt x="193" y="227"/>
                    </a:cubicBezTo>
                    <a:cubicBezTo>
                      <a:pt x="193" y="227"/>
                      <a:pt x="193" y="228"/>
                      <a:pt x="193" y="228"/>
                    </a:cubicBezTo>
                    <a:cubicBezTo>
                      <a:pt x="193" y="228"/>
                      <a:pt x="193" y="228"/>
                      <a:pt x="192" y="228"/>
                    </a:cubicBezTo>
                    <a:cubicBezTo>
                      <a:pt x="192" y="228"/>
                      <a:pt x="192" y="228"/>
                      <a:pt x="191" y="228"/>
                    </a:cubicBezTo>
                    <a:cubicBezTo>
                      <a:pt x="191" y="228"/>
                      <a:pt x="191" y="228"/>
                      <a:pt x="191" y="228"/>
                    </a:cubicBezTo>
                    <a:cubicBezTo>
                      <a:pt x="191" y="228"/>
                      <a:pt x="191" y="228"/>
                      <a:pt x="190" y="228"/>
                    </a:cubicBezTo>
                    <a:cubicBezTo>
                      <a:pt x="190" y="229"/>
                      <a:pt x="189" y="230"/>
                      <a:pt x="188" y="230"/>
                    </a:cubicBezTo>
                    <a:cubicBezTo>
                      <a:pt x="188" y="230"/>
                      <a:pt x="187" y="230"/>
                      <a:pt x="187" y="231"/>
                    </a:cubicBezTo>
                    <a:cubicBezTo>
                      <a:pt x="186" y="231"/>
                      <a:pt x="185" y="231"/>
                      <a:pt x="185" y="232"/>
                    </a:cubicBezTo>
                    <a:cubicBezTo>
                      <a:pt x="184" y="233"/>
                      <a:pt x="183" y="234"/>
                      <a:pt x="182" y="234"/>
                    </a:cubicBezTo>
                    <a:cubicBezTo>
                      <a:pt x="182" y="234"/>
                      <a:pt x="183" y="234"/>
                      <a:pt x="183" y="235"/>
                    </a:cubicBezTo>
                    <a:cubicBezTo>
                      <a:pt x="183" y="235"/>
                      <a:pt x="183" y="235"/>
                      <a:pt x="183" y="235"/>
                    </a:cubicBezTo>
                    <a:cubicBezTo>
                      <a:pt x="182" y="235"/>
                      <a:pt x="182" y="235"/>
                      <a:pt x="182" y="235"/>
                    </a:cubicBezTo>
                    <a:cubicBezTo>
                      <a:pt x="182" y="235"/>
                      <a:pt x="181" y="235"/>
                      <a:pt x="181" y="235"/>
                    </a:cubicBezTo>
                    <a:cubicBezTo>
                      <a:pt x="181" y="236"/>
                      <a:pt x="181" y="236"/>
                      <a:pt x="181" y="237"/>
                    </a:cubicBezTo>
                    <a:cubicBezTo>
                      <a:pt x="181" y="237"/>
                      <a:pt x="181" y="237"/>
                      <a:pt x="181" y="237"/>
                    </a:cubicBezTo>
                    <a:cubicBezTo>
                      <a:pt x="181" y="237"/>
                      <a:pt x="180" y="237"/>
                      <a:pt x="180" y="238"/>
                    </a:cubicBezTo>
                    <a:cubicBezTo>
                      <a:pt x="180" y="238"/>
                      <a:pt x="180" y="238"/>
                      <a:pt x="180" y="238"/>
                    </a:cubicBezTo>
                    <a:cubicBezTo>
                      <a:pt x="181" y="239"/>
                      <a:pt x="181" y="239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40"/>
                      <a:pt x="181" y="240"/>
                      <a:pt x="181" y="240"/>
                    </a:cubicBezTo>
                    <a:cubicBezTo>
                      <a:pt x="181" y="240"/>
                      <a:pt x="181" y="240"/>
                      <a:pt x="181" y="239"/>
                    </a:cubicBezTo>
                    <a:cubicBezTo>
                      <a:pt x="181" y="239"/>
                      <a:pt x="180" y="239"/>
                      <a:pt x="180" y="239"/>
                    </a:cubicBezTo>
                    <a:cubicBezTo>
                      <a:pt x="180" y="239"/>
                      <a:pt x="179" y="239"/>
                      <a:pt x="179" y="239"/>
                    </a:cubicBezTo>
                    <a:cubicBezTo>
                      <a:pt x="179" y="239"/>
                      <a:pt x="179" y="239"/>
                      <a:pt x="179" y="240"/>
                    </a:cubicBezTo>
                    <a:cubicBezTo>
                      <a:pt x="179" y="240"/>
                      <a:pt x="179" y="240"/>
                      <a:pt x="179" y="240"/>
                    </a:cubicBezTo>
                    <a:cubicBezTo>
                      <a:pt x="179" y="240"/>
                      <a:pt x="179" y="241"/>
                      <a:pt x="179" y="241"/>
                    </a:cubicBezTo>
                    <a:cubicBezTo>
                      <a:pt x="179" y="241"/>
                      <a:pt x="178" y="241"/>
                      <a:pt x="178" y="240"/>
                    </a:cubicBezTo>
                    <a:cubicBezTo>
                      <a:pt x="178" y="240"/>
                      <a:pt x="178" y="239"/>
                      <a:pt x="177" y="239"/>
                    </a:cubicBezTo>
                    <a:cubicBezTo>
                      <a:pt x="177" y="239"/>
                      <a:pt x="177" y="238"/>
                      <a:pt x="177" y="238"/>
                    </a:cubicBezTo>
                    <a:cubicBezTo>
                      <a:pt x="176" y="238"/>
                      <a:pt x="176" y="238"/>
                      <a:pt x="175" y="238"/>
                    </a:cubicBezTo>
                    <a:cubicBezTo>
                      <a:pt x="175" y="238"/>
                      <a:pt x="175" y="238"/>
                      <a:pt x="174" y="238"/>
                    </a:cubicBezTo>
                    <a:cubicBezTo>
                      <a:pt x="174" y="238"/>
                      <a:pt x="173" y="239"/>
                      <a:pt x="173" y="239"/>
                    </a:cubicBezTo>
                    <a:cubicBezTo>
                      <a:pt x="171" y="240"/>
                      <a:pt x="168" y="242"/>
                      <a:pt x="167" y="244"/>
                    </a:cubicBezTo>
                    <a:cubicBezTo>
                      <a:pt x="167" y="244"/>
                      <a:pt x="167" y="244"/>
                      <a:pt x="167" y="245"/>
                    </a:cubicBezTo>
                    <a:cubicBezTo>
                      <a:pt x="167" y="245"/>
                      <a:pt x="167" y="245"/>
                      <a:pt x="167" y="245"/>
                    </a:cubicBezTo>
                    <a:cubicBezTo>
                      <a:pt x="167" y="246"/>
                      <a:pt x="166" y="246"/>
                      <a:pt x="166" y="246"/>
                    </a:cubicBezTo>
                    <a:cubicBezTo>
                      <a:pt x="166" y="246"/>
                      <a:pt x="165" y="246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5" y="247"/>
                      <a:pt x="165" y="247"/>
                      <a:pt x="165" y="247"/>
                    </a:cubicBezTo>
                    <a:cubicBezTo>
                      <a:pt x="164" y="248"/>
                      <a:pt x="164" y="248"/>
                      <a:pt x="163" y="248"/>
                    </a:cubicBezTo>
                    <a:cubicBezTo>
                      <a:pt x="163" y="248"/>
                      <a:pt x="163" y="248"/>
                      <a:pt x="163" y="248"/>
                    </a:cubicBezTo>
                    <a:cubicBezTo>
                      <a:pt x="162" y="248"/>
                      <a:pt x="162" y="248"/>
                      <a:pt x="162" y="249"/>
                    </a:cubicBezTo>
                    <a:cubicBezTo>
                      <a:pt x="162" y="249"/>
                      <a:pt x="162" y="250"/>
                      <a:pt x="162" y="250"/>
                    </a:cubicBezTo>
                    <a:cubicBezTo>
                      <a:pt x="162" y="250"/>
                      <a:pt x="162" y="251"/>
                      <a:pt x="162" y="251"/>
                    </a:cubicBezTo>
                    <a:cubicBezTo>
                      <a:pt x="161" y="251"/>
                      <a:pt x="161" y="252"/>
                      <a:pt x="162" y="252"/>
                    </a:cubicBezTo>
                    <a:cubicBezTo>
                      <a:pt x="162" y="252"/>
                      <a:pt x="163" y="251"/>
                      <a:pt x="163" y="251"/>
                    </a:cubicBezTo>
                    <a:cubicBezTo>
                      <a:pt x="163" y="251"/>
                      <a:pt x="163" y="251"/>
                      <a:pt x="163" y="250"/>
                    </a:cubicBezTo>
                    <a:cubicBezTo>
                      <a:pt x="164" y="250"/>
                      <a:pt x="163" y="249"/>
                      <a:pt x="163" y="249"/>
                    </a:cubicBezTo>
                    <a:cubicBezTo>
                      <a:pt x="163" y="249"/>
                      <a:pt x="163" y="248"/>
                      <a:pt x="164" y="248"/>
                    </a:cubicBezTo>
                    <a:cubicBezTo>
                      <a:pt x="164" y="248"/>
                      <a:pt x="164" y="249"/>
                      <a:pt x="164" y="249"/>
                    </a:cubicBezTo>
                    <a:cubicBezTo>
                      <a:pt x="164" y="249"/>
                      <a:pt x="164" y="250"/>
                      <a:pt x="164" y="250"/>
                    </a:cubicBezTo>
                    <a:cubicBezTo>
                      <a:pt x="165" y="250"/>
                      <a:pt x="165" y="250"/>
                      <a:pt x="165" y="250"/>
                    </a:cubicBezTo>
                    <a:cubicBezTo>
                      <a:pt x="166" y="250"/>
                      <a:pt x="166" y="250"/>
                      <a:pt x="166" y="250"/>
                    </a:cubicBezTo>
                    <a:cubicBezTo>
                      <a:pt x="167" y="250"/>
                      <a:pt x="167" y="249"/>
                      <a:pt x="167" y="249"/>
                    </a:cubicBezTo>
                    <a:cubicBezTo>
                      <a:pt x="167" y="249"/>
                      <a:pt x="167" y="248"/>
                      <a:pt x="167" y="248"/>
                    </a:cubicBezTo>
                    <a:cubicBezTo>
                      <a:pt x="167" y="248"/>
                      <a:pt x="167" y="247"/>
                      <a:pt x="166" y="247"/>
                    </a:cubicBezTo>
                    <a:cubicBezTo>
                      <a:pt x="166" y="247"/>
                      <a:pt x="166" y="247"/>
                      <a:pt x="166" y="247"/>
                    </a:cubicBezTo>
                    <a:cubicBezTo>
                      <a:pt x="166" y="247"/>
                      <a:pt x="166" y="246"/>
                      <a:pt x="166" y="246"/>
                    </a:cubicBezTo>
                    <a:cubicBezTo>
                      <a:pt x="167" y="246"/>
                      <a:pt x="167" y="247"/>
                      <a:pt x="167" y="247"/>
                    </a:cubicBezTo>
                    <a:cubicBezTo>
                      <a:pt x="167" y="247"/>
                      <a:pt x="167" y="248"/>
                      <a:pt x="167" y="248"/>
                    </a:cubicBezTo>
                    <a:cubicBezTo>
                      <a:pt x="167" y="248"/>
                      <a:pt x="168" y="248"/>
                      <a:pt x="168" y="248"/>
                    </a:cubicBezTo>
                    <a:cubicBezTo>
                      <a:pt x="168" y="248"/>
                      <a:pt x="167" y="248"/>
                      <a:pt x="167" y="248"/>
                    </a:cubicBezTo>
                    <a:cubicBezTo>
                      <a:pt x="167" y="248"/>
                      <a:pt x="167" y="249"/>
                      <a:pt x="167" y="249"/>
                    </a:cubicBezTo>
                    <a:cubicBezTo>
                      <a:pt x="167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8" y="249"/>
                      <a:pt x="168" y="249"/>
                    </a:cubicBezTo>
                    <a:cubicBezTo>
                      <a:pt x="168" y="249"/>
                      <a:pt x="169" y="249"/>
                      <a:pt x="169" y="249"/>
                    </a:cubicBezTo>
                    <a:cubicBezTo>
                      <a:pt x="169" y="248"/>
                      <a:pt x="169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8"/>
                      <a:pt x="170" y="249"/>
                      <a:pt x="170" y="249"/>
                    </a:cubicBezTo>
                    <a:cubicBezTo>
                      <a:pt x="170" y="249"/>
                      <a:pt x="171" y="249"/>
                      <a:pt x="171" y="248"/>
                    </a:cubicBezTo>
                    <a:cubicBezTo>
                      <a:pt x="171" y="248"/>
                      <a:pt x="171" y="248"/>
                      <a:pt x="171" y="247"/>
                    </a:cubicBezTo>
                    <a:cubicBezTo>
                      <a:pt x="171" y="247"/>
                      <a:pt x="170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2" y="247"/>
                      <a:pt x="172" y="247"/>
                      <a:pt x="172" y="247"/>
                    </a:cubicBezTo>
                    <a:cubicBezTo>
                      <a:pt x="172" y="246"/>
                      <a:pt x="172" y="246"/>
                      <a:pt x="172" y="246"/>
                    </a:cubicBezTo>
                    <a:cubicBezTo>
                      <a:pt x="172" y="246"/>
                      <a:pt x="173" y="245"/>
                      <a:pt x="173" y="244"/>
                    </a:cubicBezTo>
                    <a:cubicBezTo>
                      <a:pt x="173" y="244"/>
                      <a:pt x="173" y="244"/>
                      <a:pt x="173" y="243"/>
                    </a:cubicBezTo>
                    <a:cubicBezTo>
                      <a:pt x="173" y="243"/>
                      <a:pt x="173" y="243"/>
                      <a:pt x="174" y="242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5" y="242"/>
                      <a:pt x="175" y="242"/>
                      <a:pt x="175" y="242"/>
                    </a:cubicBezTo>
                    <a:cubicBezTo>
                      <a:pt x="175" y="243"/>
                      <a:pt x="176" y="243"/>
                      <a:pt x="176" y="243"/>
                    </a:cubicBezTo>
                    <a:cubicBezTo>
                      <a:pt x="176" y="244"/>
                      <a:pt x="176" y="244"/>
                      <a:pt x="176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5" y="243"/>
                      <a:pt x="175" y="244"/>
                      <a:pt x="174" y="244"/>
                    </a:cubicBezTo>
                    <a:cubicBezTo>
                      <a:pt x="174" y="244"/>
                      <a:pt x="174" y="245"/>
                      <a:pt x="174" y="245"/>
                    </a:cubicBezTo>
                    <a:cubicBezTo>
                      <a:pt x="175" y="246"/>
                      <a:pt x="177" y="245"/>
                      <a:pt x="178" y="244"/>
                    </a:cubicBezTo>
                    <a:cubicBezTo>
                      <a:pt x="178" y="244"/>
                      <a:pt x="178" y="244"/>
                      <a:pt x="179" y="244"/>
                    </a:cubicBezTo>
                    <a:cubicBezTo>
                      <a:pt x="179" y="244"/>
                      <a:pt x="179" y="244"/>
                      <a:pt x="179" y="244"/>
                    </a:cubicBezTo>
                    <a:cubicBezTo>
                      <a:pt x="179" y="244"/>
                      <a:pt x="180" y="244"/>
                      <a:pt x="180" y="244"/>
                    </a:cubicBezTo>
                    <a:cubicBezTo>
                      <a:pt x="180" y="244"/>
                      <a:pt x="179" y="244"/>
                      <a:pt x="179" y="244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79" y="243"/>
                      <a:pt x="179" y="243"/>
                    </a:cubicBezTo>
                    <a:cubicBezTo>
                      <a:pt x="179" y="243"/>
                      <a:pt x="180" y="243"/>
                      <a:pt x="180" y="243"/>
                    </a:cubicBezTo>
                    <a:cubicBezTo>
                      <a:pt x="180" y="243"/>
                      <a:pt x="180" y="243"/>
                      <a:pt x="180" y="244"/>
                    </a:cubicBezTo>
                    <a:cubicBezTo>
                      <a:pt x="180" y="244"/>
                      <a:pt x="180" y="244"/>
                      <a:pt x="181" y="244"/>
                    </a:cubicBezTo>
                    <a:cubicBezTo>
                      <a:pt x="181" y="244"/>
                      <a:pt x="181" y="244"/>
                      <a:pt x="181" y="244"/>
                    </a:cubicBezTo>
                    <a:cubicBezTo>
                      <a:pt x="181" y="244"/>
                      <a:pt x="181" y="243"/>
                      <a:pt x="181" y="243"/>
                    </a:cubicBezTo>
                    <a:cubicBezTo>
                      <a:pt x="181" y="243"/>
                      <a:pt x="181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2" y="242"/>
                      <a:pt x="182" y="242"/>
                    </a:cubicBezTo>
                    <a:cubicBezTo>
                      <a:pt x="182" y="242"/>
                      <a:pt x="183" y="242"/>
                      <a:pt x="183" y="242"/>
                    </a:cubicBezTo>
                    <a:cubicBezTo>
                      <a:pt x="183" y="242"/>
                      <a:pt x="183" y="242"/>
                      <a:pt x="183" y="242"/>
                    </a:cubicBezTo>
                    <a:cubicBezTo>
                      <a:pt x="184" y="241"/>
                      <a:pt x="184" y="241"/>
                      <a:pt x="185" y="240"/>
                    </a:cubicBezTo>
                    <a:cubicBezTo>
                      <a:pt x="185" y="240"/>
                      <a:pt x="186" y="240"/>
                      <a:pt x="186" y="240"/>
                    </a:cubicBezTo>
                    <a:cubicBezTo>
                      <a:pt x="186" y="240"/>
                      <a:pt x="186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7" y="240"/>
                      <a:pt x="187" y="240"/>
                      <a:pt x="187" y="240"/>
                    </a:cubicBezTo>
                    <a:cubicBezTo>
                      <a:pt x="186" y="241"/>
                      <a:pt x="186" y="241"/>
                      <a:pt x="186" y="242"/>
                    </a:cubicBezTo>
                    <a:cubicBezTo>
                      <a:pt x="187" y="242"/>
                      <a:pt x="187" y="242"/>
                      <a:pt x="187" y="242"/>
                    </a:cubicBezTo>
                    <a:cubicBezTo>
                      <a:pt x="187" y="242"/>
                      <a:pt x="186" y="243"/>
                      <a:pt x="186" y="243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7" y="243"/>
                      <a:pt x="187" y="242"/>
                      <a:pt x="187" y="242"/>
                    </a:cubicBezTo>
                    <a:cubicBezTo>
                      <a:pt x="187" y="241"/>
                      <a:pt x="187" y="240"/>
                      <a:pt x="187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8" y="240"/>
                      <a:pt x="188" y="240"/>
                      <a:pt x="189" y="240"/>
                    </a:cubicBezTo>
                    <a:cubicBezTo>
                      <a:pt x="189" y="239"/>
                      <a:pt x="190" y="239"/>
                      <a:pt x="191" y="239"/>
                    </a:cubicBezTo>
                    <a:cubicBezTo>
                      <a:pt x="191" y="239"/>
                      <a:pt x="191" y="239"/>
                      <a:pt x="191" y="238"/>
                    </a:cubicBezTo>
                    <a:cubicBezTo>
                      <a:pt x="191" y="238"/>
                      <a:pt x="192" y="238"/>
                      <a:pt x="192" y="238"/>
                    </a:cubicBezTo>
                    <a:cubicBezTo>
                      <a:pt x="192" y="238"/>
                      <a:pt x="192" y="238"/>
                      <a:pt x="193" y="238"/>
                    </a:cubicBezTo>
                    <a:cubicBezTo>
                      <a:pt x="193" y="238"/>
                      <a:pt x="193" y="237"/>
                      <a:pt x="193" y="236"/>
                    </a:cubicBezTo>
                    <a:cubicBezTo>
                      <a:pt x="193" y="236"/>
                      <a:pt x="193" y="236"/>
                      <a:pt x="194" y="236"/>
                    </a:cubicBezTo>
                    <a:cubicBezTo>
                      <a:pt x="194" y="235"/>
                      <a:pt x="194" y="235"/>
                      <a:pt x="194" y="236"/>
                    </a:cubicBezTo>
                    <a:cubicBezTo>
                      <a:pt x="194" y="236"/>
                      <a:pt x="194" y="237"/>
                      <a:pt x="194" y="237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7"/>
                      <a:pt x="194" y="237"/>
                      <a:pt x="194" y="237"/>
                    </a:cubicBezTo>
                    <a:cubicBezTo>
                      <a:pt x="195" y="237"/>
                      <a:pt x="195" y="236"/>
                      <a:pt x="195" y="236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6" y="234"/>
                      <a:pt x="196" y="234"/>
                      <a:pt x="196" y="234"/>
                    </a:cubicBezTo>
                    <a:cubicBezTo>
                      <a:pt x="196" y="234"/>
                      <a:pt x="196" y="234"/>
                      <a:pt x="195" y="234"/>
                    </a:cubicBezTo>
                    <a:cubicBezTo>
                      <a:pt x="195" y="234"/>
                      <a:pt x="195" y="234"/>
                      <a:pt x="195" y="234"/>
                    </a:cubicBezTo>
                    <a:cubicBezTo>
                      <a:pt x="195" y="234"/>
                      <a:pt x="194" y="234"/>
                      <a:pt x="194" y="234"/>
                    </a:cubicBezTo>
                    <a:cubicBezTo>
                      <a:pt x="194" y="234"/>
                      <a:pt x="194" y="234"/>
                      <a:pt x="194" y="234"/>
                    </a:cubicBezTo>
                    <a:cubicBezTo>
                      <a:pt x="194" y="235"/>
                      <a:pt x="193" y="235"/>
                      <a:pt x="193" y="235"/>
                    </a:cubicBezTo>
                    <a:cubicBezTo>
                      <a:pt x="193" y="234"/>
                      <a:pt x="193" y="234"/>
                      <a:pt x="193" y="234"/>
                    </a:cubicBezTo>
                    <a:cubicBezTo>
                      <a:pt x="194" y="234"/>
                      <a:pt x="194" y="233"/>
                      <a:pt x="195" y="233"/>
                    </a:cubicBezTo>
                    <a:cubicBezTo>
                      <a:pt x="195" y="233"/>
                      <a:pt x="195" y="232"/>
                      <a:pt x="195" y="232"/>
                    </a:cubicBezTo>
                    <a:cubicBezTo>
                      <a:pt x="196" y="232"/>
                      <a:pt x="196" y="232"/>
                      <a:pt x="196" y="232"/>
                    </a:cubicBezTo>
                    <a:cubicBezTo>
                      <a:pt x="197" y="232"/>
                      <a:pt x="197" y="232"/>
                      <a:pt x="197" y="232"/>
                    </a:cubicBezTo>
                    <a:cubicBezTo>
                      <a:pt x="197" y="231"/>
                      <a:pt x="198" y="230"/>
                      <a:pt x="199" y="230"/>
                    </a:cubicBezTo>
                    <a:cubicBezTo>
                      <a:pt x="199" y="230"/>
                      <a:pt x="200" y="231"/>
                      <a:pt x="201" y="230"/>
                    </a:cubicBezTo>
                    <a:cubicBezTo>
                      <a:pt x="201" y="230"/>
                      <a:pt x="201" y="230"/>
                      <a:pt x="201" y="230"/>
                    </a:cubicBezTo>
                    <a:cubicBezTo>
                      <a:pt x="201" y="230"/>
                      <a:pt x="200" y="230"/>
                      <a:pt x="200" y="230"/>
                    </a:cubicBezTo>
                    <a:cubicBezTo>
                      <a:pt x="200" y="229"/>
                      <a:pt x="201" y="229"/>
                      <a:pt x="201" y="228"/>
                    </a:cubicBezTo>
                    <a:cubicBezTo>
                      <a:pt x="201" y="228"/>
                      <a:pt x="201" y="228"/>
                      <a:pt x="201" y="228"/>
                    </a:cubicBezTo>
                    <a:cubicBezTo>
                      <a:pt x="201" y="228"/>
                      <a:pt x="201" y="228"/>
                      <a:pt x="201" y="227"/>
                    </a:cubicBezTo>
                    <a:cubicBezTo>
                      <a:pt x="202" y="227"/>
                      <a:pt x="202" y="227"/>
                      <a:pt x="202" y="228"/>
                    </a:cubicBezTo>
                    <a:cubicBezTo>
                      <a:pt x="202" y="228"/>
                      <a:pt x="202" y="228"/>
                      <a:pt x="202" y="228"/>
                    </a:cubicBezTo>
                    <a:cubicBezTo>
                      <a:pt x="203" y="228"/>
                      <a:pt x="203" y="228"/>
                      <a:pt x="203" y="228"/>
                    </a:cubicBezTo>
                    <a:cubicBezTo>
                      <a:pt x="204" y="227"/>
                      <a:pt x="204" y="227"/>
                      <a:pt x="205" y="226"/>
                    </a:cubicBezTo>
                    <a:cubicBezTo>
                      <a:pt x="205" y="227"/>
                      <a:pt x="205" y="227"/>
                      <a:pt x="205" y="227"/>
                    </a:cubicBezTo>
                    <a:cubicBezTo>
                      <a:pt x="205" y="227"/>
                      <a:pt x="206" y="227"/>
                      <a:pt x="206" y="226"/>
                    </a:cubicBezTo>
                    <a:cubicBezTo>
                      <a:pt x="206" y="226"/>
                      <a:pt x="206" y="226"/>
                      <a:pt x="206" y="226"/>
                    </a:cubicBezTo>
                    <a:cubicBezTo>
                      <a:pt x="206" y="225"/>
                      <a:pt x="206" y="225"/>
                      <a:pt x="206" y="225"/>
                    </a:cubicBezTo>
                    <a:cubicBezTo>
                      <a:pt x="206" y="226"/>
                      <a:pt x="206" y="226"/>
                      <a:pt x="207" y="226"/>
                    </a:cubicBezTo>
                    <a:cubicBezTo>
                      <a:pt x="207" y="226"/>
                      <a:pt x="207" y="226"/>
                      <a:pt x="207" y="226"/>
                    </a:cubicBezTo>
                    <a:cubicBezTo>
                      <a:pt x="207" y="225"/>
                      <a:pt x="207" y="225"/>
                      <a:pt x="208" y="225"/>
                    </a:cubicBezTo>
                    <a:cubicBezTo>
                      <a:pt x="208" y="224"/>
                      <a:pt x="208" y="224"/>
                      <a:pt x="208" y="224"/>
                    </a:cubicBezTo>
                    <a:cubicBezTo>
                      <a:pt x="208" y="224"/>
                      <a:pt x="209" y="224"/>
                      <a:pt x="209" y="224"/>
                    </a:cubicBezTo>
                    <a:cubicBezTo>
                      <a:pt x="209" y="223"/>
                      <a:pt x="209" y="223"/>
                      <a:pt x="209" y="223"/>
                    </a:cubicBezTo>
                    <a:cubicBezTo>
                      <a:pt x="209" y="223"/>
                      <a:pt x="209" y="223"/>
                      <a:pt x="208" y="223"/>
                    </a:cubicBezTo>
                    <a:cubicBezTo>
                      <a:pt x="208" y="223"/>
                      <a:pt x="208" y="223"/>
                      <a:pt x="209" y="223"/>
                    </a:cubicBezTo>
                    <a:cubicBezTo>
                      <a:pt x="209" y="222"/>
                      <a:pt x="209" y="222"/>
                      <a:pt x="209" y="222"/>
                    </a:cubicBezTo>
                    <a:cubicBezTo>
                      <a:pt x="209" y="222"/>
                      <a:pt x="209" y="222"/>
                      <a:pt x="208" y="222"/>
                    </a:cubicBezTo>
                    <a:cubicBezTo>
                      <a:pt x="208" y="222"/>
                      <a:pt x="208" y="222"/>
                      <a:pt x="208" y="222"/>
                    </a:cubicBezTo>
                    <a:cubicBezTo>
                      <a:pt x="208" y="222"/>
                      <a:pt x="208" y="222"/>
                      <a:pt x="207" y="222"/>
                    </a:cubicBezTo>
                    <a:cubicBezTo>
                      <a:pt x="207" y="222"/>
                      <a:pt x="207" y="222"/>
                      <a:pt x="208" y="221"/>
                    </a:cubicBezTo>
                    <a:cubicBezTo>
                      <a:pt x="208" y="221"/>
                      <a:pt x="208" y="221"/>
                      <a:pt x="209" y="221"/>
                    </a:cubicBezTo>
                    <a:cubicBezTo>
                      <a:pt x="209" y="221"/>
                      <a:pt x="209" y="220"/>
                      <a:pt x="209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0" y="220"/>
                      <a:pt x="210" y="220"/>
                      <a:pt x="210" y="220"/>
                    </a:cubicBezTo>
                    <a:cubicBezTo>
                      <a:pt x="211" y="220"/>
                      <a:pt x="211" y="220"/>
                      <a:pt x="211" y="220"/>
                    </a:cubicBezTo>
                    <a:cubicBezTo>
                      <a:pt x="211" y="219"/>
                      <a:pt x="211" y="219"/>
                      <a:pt x="212" y="219"/>
                    </a:cubicBezTo>
                    <a:cubicBezTo>
                      <a:pt x="212" y="219"/>
                      <a:pt x="212" y="219"/>
                      <a:pt x="212" y="219"/>
                    </a:cubicBezTo>
                    <a:cubicBezTo>
                      <a:pt x="213" y="219"/>
                      <a:pt x="213" y="218"/>
                      <a:pt x="213" y="218"/>
                    </a:cubicBezTo>
                    <a:cubicBezTo>
                      <a:pt x="213" y="218"/>
                      <a:pt x="213" y="218"/>
                      <a:pt x="213" y="218"/>
                    </a:cubicBezTo>
                    <a:cubicBezTo>
                      <a:pt x="214" y="218"/>
                      <a:pt x="214" y="217"/>
                      <a:pt x="214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7"/>
                      <a:pt x="213" y="217"/>
                    </a:cubicBezTo>
                    <a:cubicBezTo>
                      <a:pt x="213" y="217"/>
                      <a:pt x="213" y="216"/>
                      <a:pt x="213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14" y="216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5" y="217"/>
                      <a:pt x="215" y="217"/>
                      <a:pt x="215" y="217"/>
                    </a:cubicBezTo>
                    <a:cubicBezTo>
                      <a:pt x="216" y="216"/>
                      <a:pt x="216" y="216"/>
                      <a:pt x="216" y="215"/>
                    </a:cubicBezTo>
                    <a:cubicBezTo>
                      <a:pt x="216" y="215"/>
                      <a:pt x="216" y="215"/>
                      <a:pt x="217" y="215"/>
                    </a:cubicBezTo>
                    <a:cubicBezTo>
                      <a:pt x="217" y="215"/>
                      <a:pt x="217" y="215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4"/>
                      <a:pt x="217" y="214"/>
                    </a:cubicBezTo>
                    <a:cubicBezTo>
                      <a:pt x="217" y="214"/>
                      <a:pt x="217" y="213"/>
                      <a:pt x="218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217" y="212"/>
                      <a:pt x="217" y="212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7" y="211"/>
                      <a:pt x="217" y="211"/>
                      <a:pt x="217" y="211"/>
                    </a:cubicBezTo>
                    <a:cubicBezTo>
                      <a:pt x="218" y="211"/>
                      <a:pt x="218" y="211"/>
                      <a:pt x="218" y="211"/>
                    </a:cubicBezTo>
                    <a:cubicBezTo>
                      <a:pt x="218" y="211"/>
                      <a:pt x="218" y="212"/>
                      <a:pt x="218" y="212"/>
                    </a:cubicBezTo>
                    <a:cubicBezTo>
                      <a:pt x="218" y="212"/>
                      <a:pt x="218" y="212"/>
                      <a:pt x="218" y="212"/>
                    </a:cubicBezTo>
                    <a:cubicBezTo>
                      <a:pt x="218" y="212"/>
                      <a:pt x="218" y="213"/>
                      <a:pt x="218" y="213"/>
                    </a:cubicBezTo>
                    <a:cubicBezTo>
                      <a:pt x="218" y="213"/>
                      <a:pt x="218" y="213"/>
                      <a:pt x="218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19" y="213"/>
                      <a:pt x="219" y="213"/>
                    </a:cubicBezTo>
                    <a:cubicBezTo>
                      <a:pt x="219" y="213"/>
                      <a:pt x="220" y="212"/>
                      <a:pt x="220" y="212"/>
                    </a:cubicBezTo>
                    <a:cubicBezTo>
                      <a:pt x="220" y="212"/>
                      <a:pt x="220" y="213"/>
                      <a:pt x="220" y="213"/>
                    </a:cubicBezTo>
                    <a:cubicBezTo>
                      <a:pt x="220" y="213"/>
                      <a:pt x="220" y="213"/>
                      <a:pt x="221" y="212"/>
                    </a:cubicBezTo>
                    <a:cubicBezTo>
                      <a:pt x="221" y="212"/>
                      <a:pt x="221" y="212"/>
                      <a:pt x="221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2" y="212"/>
                      <a:pt x="222" y="212"/>
                      <a:pt x="222" y="212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1"/>
                    </a:cubicBezTo>
                    <a:cubicBezTo>
                      <a:pt x="223" y="211"/>
                      <a:pt x="223" y="211"/>
                      <a:pt x="223" y="210"/>
                    </a:cubicBezTo>
                    <a:cubicBezTo>
                      <a:pt x="223" y="210"/>
                      <a:pt x="223" y="210"/>
                      <a:pt x="223" y="210"/>
                    </a:cubicBezTo>
                    <a:cubicBezTo>
                      <a:pt x="223" y="210"/>
                      <a:pt x="223" y="210"/>
                      <a:pt x="223" y="209"/>
                    </a:cubicBezTo>
                    <a:cubicBezTo>
                      <a:pt x="223" y="209"/>
                      <a:pt x="222" y="210"/>
                      <a:pt x="222" y="210"/>
                    </a:cubicBezTo>
                    <a:cubicBezTo>
                      <a:pt x="222" y="210"/>
                      <a:pt x="222" y="209"/>
                      <a:pt x="222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4" y="209"/>
                      <a:pt x="224" y="209"/>
                      <a:pt x="224" y="209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8"/>
                      <a:pt x="224" y="208"/>
                    </a:cubicBezTo>
                    <a:cubicBezTo>
                      <a:pt x="224" y="208"/>
                      <a:pt x="224" y="207"/>
                      <a:pt x="224" y="207"/>
                    </a:cubicBezTo>
                    <a:cubicBezTo>
                      <a:pt x="224" y="207"/>
                      <a:pt x="224" y="207"/>
                      <a:pt x="225" y="206"/>
                    </a:cubicBezTo>
                    <a:cubicBezTo>
                      <a:pt x="225" y="206"/>
                      <a:pt x="225" y="206"/>
                      <a:pt x="225" y="206"/>
                    </a:cubicBezTo>
                    <a:cubicBezTo>
                      <a:pt x="225" y="205"/>
                      <a:pt x="226" y="205"/>
                      <a:pt x="226" y="205"/>
                    </a:cubicBezTo>
                    <a:cubicBezTo>
                      <a:pt x="227" y="205"/>
                      <a:pt x="227" y="205"/>
                      <a:pt x="228" y="204"/>
                    </a:cubicBezTo>
                    <a:cubicBezTo>
                      <a:pt x="228" y="204"/>
                      <a:pt x="228" y="203"/>
                      <a:pt x="229" y="203"/>
                    </a:cubicBezTo>
                    <a:cubicBezTo>
                      <a:pt x="229" y="202"/>
                      <a:pt x="229" y="201"/>
                      <a:pt x="228" y="201"/>
                    </a:cubicBezTo>
                    <a:cubicBezTo>
                      <a:pt x="228" y="201"/>
                      <a:pt x="228" y="201"/>
                      <a:pt x="228" y="201"/>
                    </a:cubicBezTo>
                    <a:cubicBezTo>
                      <a:pt x="228" y="201"/>
                      <a:pt x="228" y="200"/>
                      <a:pt x="228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7" y="200"/>
                      <a:pt x="227" y="200"/>
                      <a:pt x="227" y="200"/>
                    </a:cubicBezTo>
                    <a:cubicBezTo>
                      <a:pt x="226" y="200"/>
                      <a:pt x="226" y="200"/>
                      <a:pt x="226" y="200"/>
                    </a:cubicBezTo>
                    <a:cubicBezTo>
                      <a:pt x="226" y="199"/>
                      <a:pt x="226" y="199"/>
                      <a:pt x="226" y="199"/>
                    </a:cubicBezTo>
                    <a:cubicBezTo>
                      <a:pt x="225" y="199"/>
                      <a:pt x="225" y="199"/>
                      <a:pt x="225" y="199"/>
                    </a:cubicBezTo>
                    <a:cubicBezTo>
                      <a:pt x="225" y="199"/>
                      <a:pt x="225" y="200"/>
                      <a:pt x="225" y="200"/>
                    </a:cubicBezTo>
                    <a:cubicBezTo>
                      <a:pt x="225" y="200"/>
                      <a:pt x="224" y="199"/>
                      <a:pt x="224" y="199"/>
                    </a:cubicBezTo>
                    <a:cubicBezTo>
                      <a:pt x="224" y="199"/>
                      <a:pt x="224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200"/>
                      <a:pt x="223" y="200"/>
                      <a:pt x="223" y="200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9"/>
                    </a:cubicBezTo>
                    <a:cubicBezTo>
                      <a:pt x="223" y="199"/>
                      <a:pt x="223" y="199"/>
                      <a:pt x="223" y="198"/>
                    </a:cubicBezTo>
                    <a:cubicBezTo>
                      <a:pt x="223" y="198"/>
                      <a:pt x="223" y="198"/>
                      <a:pt x="223" y="198"/>
                    </a:cubicBezTo>
                    <a:cubicBezTo>
                      <a:pt x="223" y="197"/>
                      <a:pt x="223" y="197"/>
                      <a:pt x="223" y="197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4" y="196"/>
                      <a:pt x="224" y="196"/>
                      <a:pt x="224" y="195"/>
                    </a:cubicBezTo>
                    <a:cubicBezTo>
                      <a:pt x="224" y="195"/>
                      <a:pt x="224" y="195"/>
                      <a:pt x="225" y="195"/>
                    </a:cubicBezTo>
                    <a:cubicBezTo>
                      <a:pt x="225" y="195"/>
                      <a:pt x="225" y="195"/>
                      <a:pt x="226" y="195"/>
                    </a:cubicBezTo>
                    <a:cubicBezTo>
                      <a:pt x="226" y="195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4"/>
                    </a:cubicBezTo>
                    <a:cubicBezTo>
                      <a:pt x="226" y="194"/>
                      <a:pt x="226" y="194"/>
                      <a:pt x="226" y="193"/>
                    </a:cubicBezTo>
                    <a:cubicBezTo>
                      <a:pt x="226" y="193"/>
                      <a:pt x="226" y="193"/>
                      <a:pt x="226" y="193"/>
                    </a:cubicBezTo>
                    <a:cubicBezTo>
                      <a:pt x="226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3"/>
                    </a:cubicBezTo>
                    <a:cubicBezTo>
                      <a:pt x="227" y="193"/>
                      <a:pt x="227" y="193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6" y="192"/>
                    </a:cubicBezTo>
                    <a:cubicBezTo>
                      <a:pt x="226" y="192"/>
                      <a:pt x="226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7" y="192"/>
                      <a:pt x="227" y="192"/>
                    </a:cubicBezTo>
                    <a:cubicBezTo>
                      <a:pt x="227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1"/>
                      <a:pt x="228" y="191"/>
                      <a:pt x="228" y="191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8" y="190"/>
                      <a:pt x="228" y="190"/>
                    </a:cubicBezTo>
                    <a:cubicBezTo>
                      <a:pt x="228" y="190"/>
                      <a:pt x="229" y="190"/>
                      <a:pt x="229" y="191"/>
                    </a:cubicBezTo>
                    <a:cubicBezTo>
                      <a:pt x="229" y="191"/>
                      <a:pt x="228" y="191"/>
                      <a:pt x="228" y="191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8" y="192"/>
                      <a:pt x="229" y="192"/>
                      <a:pt x="229" y="192"/>
                    </a:cubicBezTo>
                    <a:cubicBezTo>
                      <a:pt x="229" y="192"/>
                      <a:pt x="229" y="192"/>
                      <a:pt x="229" y="192"/>
                    </a:cubicBezTo>
                    <a:cubicBezTo>
                      <a:pt x="230" y="192"/>
                      <a:pt x="230" y="192"/>
                      <a:pt x="230" y="192"/>
                    </a:cubicBezTo>
                    <a:cubicBezTo>
                      <a:pt x="230" y="192"/>
                      <a:pt x="230" y="191"/>
                      <a:pt x="230" y="191"/>
                    </a:cubicBezTo>
                    <a:cubicBezTo>
                      <a:pt x="230" y="191"/>
                      <a:pt x="231" y="190"/>
                      <a:pt x="231" y="189"/>
                    </a:cubicBezTo>
                    <a:cubicBezTo>
                      <a:pt x="231" y="189"/>
                      <a:pt x="231" y="189"/>
                      <a:pt x="231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29" y="189"/>
                      <a:pt x="230" y="189"/>
                    </a:cubicBezTo>
                    <a:cubicBezTo>
                      <a:pt x="230" y="189"/>
                      <a:pt x="231" y="189"/>
                      <a:pt x="232" y="189"/>
                    </a:cubicBezTo>
                    <a:cubicBezTo>
                      <a:pt x="232" y="189"/>
                      <a:pt x="232" y="189"/>
                      <a:pt x="233" y="189"/>
                    </a:cubicBezTo>
                    <a:cubicBezTo>
                      <a:pt x="233" y="188"/>
                      <a:pt x="233" y="188"/>
                      <a:pt x="233" y="188"/>
                    </a:cubicBezTo>
                    <a:cubicBezTo>
                      <a:pt x="233" y="188"/>
                      <a:pt x="233" y="187"/>
                      <a:pt x="233" y="187"/>
                    </a:cubicBezTo>
                    <a:cubicBezTo>
                      <a:pt x="233" y="187"/>
                      <a:pt x="234" y="187"/>
                      <a:pt x="234" y="187"/>
                    </a:cubicBezTo>
                    <a:cubicBezTo>
                      <a:pt x="234" y="186"/>
                      <a:pt x="233" y="186"/>
                      <a:pt x="233" y="186"/>
                    </a:cubicBezTo>
                    <a:cubicBezTo>
                      <a:pt x="233" y="185"/>
                      <a:pt x="233" y="185"/>
                      <a:pt x="232" y="185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1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2" y="184"/>
                    </a:cubicBezTo>
                    <a:cubicBezTo>
                      <a:pt x="232" y="184"/>
                      <a:pt x="232" y="184"/>
                      <a:pt x="233" y="184"/>
                    </a:cubicBezTo>
                    <a:cubicBezTo>
                      <a:pt x="233" y="184"/>
                      <a:pt x="233" y="184"/>
                      <a:pt x="233" y="184"/>
                    </a:cubicBezTo>
                    <a:cubicBezTo>
                      <a:pt x="233" y="184"/>
                      <a:pt x="233" y="184"/>
                      <a:pt x="234" y="184"/>
                    </a:cubicBezTo>
                    <a:cubicBezTo>
                      <a:pt x="234" y="184"/>
                      <a:pt x="234" y="184"/>
                      <a:pt x="234" y="184"/>
                    </a:cubicBezTo>
                    <a:cubicBezTo>
                      <a:pt x="235" y="184"/>
                      <a:pt x="235" y="183"/>
                      <a:pt x="235" y="183"/>
                    </a:cubicBezTo>
                    <a:cubicBezTo>
                      <a:pt x="235" y="183"/>
                      <a:pt x="235" y="183"/>
                      <a:pt x="235" y="183"/>
                    </a:cubicBezTo>
                    <a:cubicBezTo>
                      <a:pt x="235" y="182"/>
                      <a:pt x="236" y="182"/>
                      <a:pt x="236" y="182"/>
                    </a:cubicBezTo>
                    <a:cubicBezTo>
                      <a:pt x="236" y="182"/>
                      <a:pt x="236" y="182"/>
                      <a:pt x="236" y="182"/>
                    </a:cubicBezTo>
                    <a:cubicBezTo>
                      <a:pt x="236" y="182"/>
                      <a:pt x="236" y="181"/>
                      <a:pt x="236" y="181"/>
                    </a:cubicBezTo>
                    <a:cubicBezTo>
                      <a:pt x="235" y="181"/>
                      <a:pt x="235" y="181"/>
                      <a:pt x="235" y="181"/>
                    </a:cubicBezTo>
                    <a:cubicBezTo>
                      <a:pt x="235" y="181"/>
                      <a:pt x="236" y="180"/>
                      <a:pt x="236" y="180"/>
                    </a:cubicBezTo>
                    <a:cubicBezTo>
                      <a:pt x="236" y="180"/>
                      <a:pt x="237" y="179"/>
                      <a:pt x="238" y="178"/>
                    </a:cubicBezTo>
                    <a:cubicBezTo>
                      <a:pt x="238" y="178"/>
                      <a:pt x="238" y="177"/>
                      <a:pt x="238" y="177"/>
                    </a:cubicBezTo>
                    <a:cubicBezTo>
                      <a:pt x="239" y="177"/>
                      <a:pt x="239" y="177"/>
                      <a:pt x="239" y="178"/>
                    </a:cubicBezTo>
                    <a:cubicBezTo>
                      <a:pt x="240" y="177"/>
                      <a:pt x="240" y="177"/>
                      <a:pt x="239" y="177"/>
                    </a:cubicBezTo>
                    <a:cubicBezTo>
                      <a:pt x="239" y="176"/>
                      <a:pt x="239" y="176"/>
                      <a:pt x="239" y="176"/>
                    </a:cubicBezTo>
                    <a:cubicBezTo>
                      <a:pt x="239" y="175"/>
                      <a:pt x="240" y="174"/>
                      <a:pt x="240" y="174"/>
                    </a:cubicBezTo>
                    <a:cubicBezTo>
                      <a:pt x="241" y="174"/>
                      <a:pt x="242" y="174"/>
                      <a:pt x="242" y="173"/>
                    </a:cubicBezTo>
                    <a:cubicBezTo>
                      <a:pt x="243" y="173"/>
                      <a:pt x="243" y="172"/>
                      <a:pt x="244" y="172"/>
                    </a:cubicBezTo>
                    <a:cubicBezTo>
                      <a:pt x="245" y="171"/>
                      <a:pt x="246" y="171"/>
                      <a:pt x="246" y="170"/>
                    </a:cubicBezTo>
                    <a:cubicBezTo>
                      <a:pt x="247" y="169"/>
                      <a:pt x="247" y="168"/>
                      <a:pt x="247" y="167"/>
                    </a:cubicBezTo>
                    <a:cubicBezTo>
                      <a:pt x="247" y="167"/>
                      <a:pt x="247" y="167"/>
                      <a:pt x="247" y="166"/>
                    </a:cubicBezTo>
                    <a:cubicBezTo>
                      <a:pt x="248" y="167"/>
                      <a:pt x="248" y="167"/>
                      <a:pt x="248" y="168"/>
                    </a:cubicBezTo>
                    <a:cubicBezTo>
                      <a:pt x="248" y="168"/>
                      <a:pt x="248" y="169"/>
                      <a:pt x="248" y="169"/>
                    </a:cubicBezTo>
                    <a:cubicBezTo>
                      <a:pt x="248" y="169"/>
                      <a:pt x="248" y="169"/>
                      <a:pt x="248" y="170"/>
                    </a:cubicBezTo>
                    <a:cubicBezTo>
                      <a:pt x="248" y="170"/>
                      <a:pt x="248" y="170"/>
                      <a:pt x="248" y="170"/>
                    </a:cubicBezTo>
                    <a:cubicBezTo>
                      <a:pt x="249" y="170"/>
                      <a:pt x="249" y="170"/>
                      <a:pt x="249" y="170"/>
                    </a:cubicBezTo>
                    <a:cubicBezTo>
                      <a:pt x="250" y="170"/>
                      <a:pt x="251" y="171"/>
                      <a:pt x="251" y="170"/>
                    </a:cubicBezTo>
                    <a:cubicBezTo>
                      <a:pt x="251" y="170"/>
                      <a:pt x="252" y="170"/>
                      <a:pt x="252" y="169"/>
                    </a:cubicBezTo>
                    <a:cubicBezTo>
                      <a:pt x="252" y="169"/>
                      <a:pt x="252" y="168"/>
                      <a:pt x="253" y="167"/>
                    </a:cubicBezTo>
                    <a:cubicBezTo>
                      <a:pt x="253" y="167"/>
                      <a:pt x="254" y="167"/>
                      <a:pt x="254" y="167"/>
                    </a:cubicBezTo>
                    <a:cubicBezTo>
                      <a:pt x="255" y="167"/>
                      <a:pt x="255" y="167"/>
                      <a:pt x="256" y="167"/>
                    </a:cubicBezTo>
                    <a:cubicBezTo>
                      <a:pt x="256" y="166"/>
                      <a:pt x="257" y="166"/>
                      <a:pt x="257" y="166"/>
                    </a:cubicBezTo>
                    <a:cubicBezTo>
                      <a:pt x="256" y="167"/>
                      <a:pt x="254" y="168"/>
                      <a:pt x="253" y="169"/>
                    </a:cubicBezTo>
                    <a:cubicBezTo>
                      <a:pt x="252" y="170"/>
                      <a:pt x="252" y="170"/>
                      <a:pt x="251" y="171"/>
                    </a:cubicBezTo>
                    <a:cubicBezTo>
                      <a:pt x="251" y="171"/>
                      <a:pt x="251" y="171"/>
                      <a:pt x="251" y="171"/>
                    </a:cubicBezTo>
                    <a:cubicBezTo>
                      <a:pt x="251" y="172"/>
                      <a:pt x="252" y="172"/>
                      <a:pt x="252" y="172"/>
                    </a:cubicBezTo>
                    <a:cubicBezTo>
                      <a:pt x="252" y="173"/>
                      <a:pt x="252" y="173"/>
                      <a:pt x="253" y="173"/>
                    </a:cubicBezTo>
                    <a:cubicBezTo>
                      <a:pt x="253" y="173"/>
                      <a:pt x="253" y="173"/>
                      <a:pt x="254" y="173"/>
                    </a:cubicBezTo>
                    <a:cubicBezTo>
                      <a:pt x="254" y="174"/>
                      <a:pt x="255" y="174"/>
                      <a:pt x="256" y="175"/>
                    </a:cubicBezTo>
                    <a:cubicBezTo>
                      <a:pt x="256" y="174"/>
                      <a:pt x="257" y="175"/>
                      <a:pt x="258" y="176"/>
                    </a:cubicBezTo>
                    <a:cubicBezTo>
                      <a:pt x="256" y="175"/>
                      <a:pt x="254" y="174"/>
                      <a:pt x="253" y="174"/>
                    </a:cubicBezTo>
                    <a:cubicBezTo>
                      <a:pt x="252" y="174"/>
                      <a:pt x="251" y="175"/>
                      <a:pt x="251" y="175"/>
                    </a:cubicBezTo>
                    <a:cubicBezTo>
                      <a:pt x="250" y="175"/>
                      <a:pt x="249" y="174"/>
                      <a:pt x="249" y="174"/>
                    </a:cubicBezTo>
                    <a:cubicBezTo>
                      <a:pt x="249" y="174"/>
                      <a:pt x="249" y="173"/>
                      <a:pt x="249" y="173"/>
                    </a:cubicBezTo>
                    <a:cubicBezTo>
                      <a:pt x="248" y="173"/>
                      <a:pt x="248" y="173"/>
                      <a:pt x="248" y="173"/>
                    </a:cubicBezTo>
                    <a:cubicBezTo>
                      <a:pt x="247" y="174"/>
                      <a:pt x="246" y="174"/>
                      <a:pt x="246" y="175"/>
                    </a:cubicBezTo>
                    <a:cubicBezTo>
                      <a:pt x="245" y="175"/>
                      <a:pt x="245" y="176"/>
                      <a:pt x="245" y="176"/>
                    </a:cubicBezTo>
                    <a:cubicBezTo>
                      <a:pt x="244" y="177"/>
                      <a:pt x="243" y="177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2" y="178"/>
                      <a:pt x="242" y="179"/>
                      <a:pt x="242" y="179"/>
                    </a:cubicBezTo>
                    <a:cubicBezTo>
                      <a:pt x="242" y="179"/>
                      <a:pt x="242" y="180"/>
                      <a:pt x="243" y="181"/>
                    </a:cubicBezTo>
                    <a:cubicBezTo>
                      <a:pt x="243" y="181"/>
                      <a:pt x="243" y="181"/>
                      <a:pt x="242" y="182"/>
                    </a:cubicBezTo>
                    <a:cubicBezTo>
                      <a:pt x="242" y="182"/>
                      <a:pt x="242" y="182"/>
                      <a:pt x="242" y="182"/>
                    </a:cubicBezTo>
                    <a:cubicBezTo>
                      <a:pt x="242" y="183"/>
                      <a:pt x="242" y="183"/>
                      <a:pt x="242" y="184"/>
                    </a:cubicBezTo>
                    <a:cubicBezTo>
                      <a:pt x="242" y="184"/>
                      <a:pt x="241" y="185"/>
                      <a:pt x="241" y="185"/>
                    </a:cubicBezTo>
                    <a:cubicBezTo>
                      <a:pt x="240" y="186"/>
                      <a:pt x="240" y="187"/>
                      <a:pt x="240" y="188"/>
                    </a:cubicBezTo>
                    <a:cubicBezTo>
                      <a:pt x="239" y="188"/>
                      <a:pt x="239" y="188"/>
                      <a:pt x="239" y="189"/>
                    </a:cubicBezTo>
                    <a:cubicBezTo>
                      <a:pt x="239" y="189"/>
                      <a:pt x="239" y="190"/>
                      <a:pt x="239" y="190"/>
                    </a:cubicBezTo>
                    <a:cubicBezTo>
                      <a:pt x="239" y="190"/>
                      <a:pt x="239" y="191"/>
                      <a:pt x="239" y="191"/>
                    </a:cubicBezTo>
                    <a:cubicBezTo>
                      <a:pt x="239" y="191"/>
                      <a:pt x="240" y="192"/>
                      <a:pt x="240" y="192"/>
                    </a:cubicBezTo>
                    <a:cubicBezTo>
                      <a:pt x="241" y="192"/>
                      <a:pt x="241" y="192"/>
                      <a:pt x="241" y="192"/>
                    </a:cubicBezTo>
                    <a:cubicBezTo>
                      <a:pt x="241" y="192"/>
                      <a:pt x="242" y="192"/>
                      <a:pt x="242" y="192"/>
                    </a:cubicBezTo>
                    <a:cubicBezTo>
                      <a:pt x="242" y="191"/>
                      <a:pt x="243" y="191"/>
                      <a:pt x="243" y="191"/>
                    </a:cubicBezTo>
                    <a:cubicBezTo>
                      <a:pt x="243" y="190"/>
                      <a:pt x="244" y="190"/>
                      <a:pt x="244" y="190"/>
                    </a:cubicBezTo>
                    <a:cubicBezTo>
                      <a:pt x="244" y="190"/>
                      <a:pt x="244" y="190"/>
                      <a:pt x="244" y="190"/>
                    </a:cubicBezTo>
                    <a:cubicBezTo>
                      <a:pt x="244" y="191"/>
                      <a:pt x="244" y="191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3" y="192"/>
                    </a:cubicBezTo>
                    <a:cubicBezTo>
                      <a:pt x="243" y="192"/>
                      <a:pt x="243" y="192"/>
                      <a:pt x="244" y="193"/>
                    </a:cubicBezTo>
                    <a:cubicBezTo>
                      <a:pt x="243" y="193"/>
                      <a:pt x="243" y="193"/>
                      <a:pt x="243" y="193"/>
                    </a:cubicBezTo>
                    <a:cubicBezTo>
                      <a:pt x="243" y="193"/>
                      <a:pt x="242" y="193"/>
                      <a:pt x="242" y="193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42" y="193"/>
                      <a:pt x="241" y="193"/>
                      <a:pt x="241" y="193"/>
                    </a:cubicBezTo>
                    <a:cubicBezTo>
                      <a:pt x="241" y="194"/>
                      <a:pt x="241" y="194"/>
                      <a:pt x="242" y="194"/>
                    </a:cubicBezTo>
                    <a:cubicBezTo>
                      <a:pt x="242" y="194"/>
                      <a:pt x="241" y="194"/>
                      <a:pt x="241" y="194"/>
                    </a:cubicBezTo>
                    <a:cubicBezTo>
                      <a:pt x="241" y="195"/>
                      <a:pt x="241" y="194"/>
                      <a:pt x="240" y="194"/>
                    </a:cubicBezTo>
                    <a:cubicBezTo>
                      <a:pt x="240" y="194"/>
                      <a:pt x="240" y="194"/>
                      <a:pt x="240" y="195"/>
                    </a:cubicBezTo>
                    <a:cubicBezTo>
                      <a:pt x="239" y="195"/>
                      <a:pt x="239" y="195"/>
                      <a:pt x="239" y="194"/>
                    </a:cubicBezTo>
                    <a:cubicBezTo>
                      <a:pt x="239" y="195"/>
                      <a:pt x="239" y="195"/>
                      <a:pt x="239" y="195"/>
                    </a:cubicBezTo>
                    <a:cubicBezTo>
                      <a:pt x="239" y="195"/>
                      <a:pt x="238" y="195"/>
                      <a:pt x="238" y="195"/>
                    </a:cubicBezTo>
                    <a:cubicBezTo>
                      <a:pt x="238" y="195"/>
                      <a:pt x="238" y="195"/>
                      <a:pt x="238" y="195"/>
                    </a:cubicBezTo>
                    <a:cubicBezTo>
                      <a:pt x="238" y="195"/>
                      <a:pt x="239" y="195"/>
                      <a:pt x="239" y="195"/>
                    </a:cubicBezTo>
                    <a:cubicBezTo>
                      <a:pt x="239" y="195"/>
                      <a:pt x="239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6"/>
                    </a:cubicBezTo>
                    <a:cubicBezTo>
                      <a:pt x="238" y="196"/>
                      <a:pt x="238" y="196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7"/>
                      <a:pt x="238" y="197"/>
                      <a:pt x="238" y="197"/>
                    </a:cubicBezTo>
                    <a:cubicBezTo>
                      <a:pt x="238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39" y="198"/>
                      <a:pt x="239" y="198"/>
                    </a:cubicBezTo>
                    <a:cubicBezTo>
                      <a:pt x="239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0" y="198"/>
                    </a:cubicBezTo>
                    <a:cubicBezTo>
                      <a:pt x="240" y="198"/>
                      <a:pt x="240" y="198"/>
                      <a:pt x="241" y="198"/>
                    </a:cubicBezTo>
                    <a:cubicBezTo>
                      <a:pt x="241" y="198"/>
                      <a:pt x="241" y="198"/>
                      <a:pt x="241" y="198"/>
                    </a:cubicBezTo>
                    <a:cubicBezTo>
                      <a:pt x="241" y="198"/>
                      <a:pt x="241" y="197"/>
                      <a:pt x="242" y="197"/>
                    </a:cubicBezTo>
                    <a:cubicBezTo>
                      <a:pt x="242" y="197"/>
                      <a:pt x="242" y="197"/>
                      <a:pt x="242" y="198"/>
                    </a:cubicBezTo>
                    <a:cubicBezTo>
                      <a:pt x="242" y="198"/>
                      <a:pt x="242" y="198"/>
                      <a:pt x="243" y="198"/>
                    </a:cubicBezTo>
                    <a:cubicBezTo>
                      <a:pt x="243" y="198"/>
                      <a:pt x="243" y="198"/>
                      <a:pt x="243" y="198"/>
                    </a:cubicBezTo>
                    <a:cubicBezTo>
                      <a:pt x="244" y="198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3" y="197"/>
                      <a:pt x="243" y="197"/>
                      <a:pt x="243" y="197"/>
                    </a:cubicBezTo>
                    <a:cubicBezTo>
                      <a:pt x="243" y="197"/>
                      <a:pt x="243" y="197"/>
                      <a:pt x="242" y="197"/>
                    </a:cubicBezTo>
                    <a:cubicBezTo>
                      <a:pt x="242" y="197"/>
                      <a:pt x="242" y="196"/>
                      <a:pt x="242" y="196"/>
                    </a:cubicBezTo>
                    <a:cubicBezTo>
                      <a:pt x="243" y="196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4" y="197"/>
                      <a:pt x="244" y="197"/>
                      <a:pt x="244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7"/>
                      <a:pt x="245" y="197"/>
                      <a:pt x="245" y="197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5" y="196"/>
                      <a:pt x="245" y="196"/>
                      <a:pt x="245" y="196"/>
                    </a:cubicBezTo>
                    <a:cubicBezTo>
                      <a:pt x="246" y="196"/>
                      <a:pt x="246" y="196"/>
                      <a:pt x="246" y="195"/>
                    </a:cubicBezTo>
                    <a:cubicBezTo>
                      <a:pt x="246" y="195"/>
                      <a:pt x="246" y="195"/>
                      <a:pt x="246" y="195"/>
                    </a:cubicBezTo>
                    <a:cubicBezTo>
                      <a:pt x="246" y="195"/>
                      <a:pt x="247" y="195"/>
                      <a:pt x="247" y="195"/>
                    </a:cubicBezTo>
                    <a:cubicBezTo>
                      <a:pt x="247" y="194"/>
                      <a:pt x="247" y="194"/>
                      <a:pt x="247" y="194"/>
                    </a:cubicBezTo>
                    <a:cubicBezTo>
                      <a:pt x="247" y="194"/>
                      <a:pt x="247" y="193"/>
                      <a:pt x="247" y="193"/>
                    </a:cubicBezTo>
                    <a:cubicBezTo>
                      <a:pt x="247" y="193"/>
                      <a:pt x="247" y="193"/>
                      <a:pt x="248" y="193"/>
                    </a:cubicBezTo>
                    <a:cubicBezTo>
                      <a:pt x="248" y="193"/>
                      <a:pt x="248" y="193"/>
                      <a:pt x="248" y="194"/>
                    </a:cubicBezTo>
                    <a:cubicBezTo>
                      <a:pt x="248" y="194"/>
                      <a:pt x="248" y="194"/>
                      <a:pt x="248" y="194"/>
                    </a:cubicBezTo>
                    <a:cubicBezTo>
                      <a:pt x="248" y="194"/>
                      <a:pt x="248" y="194"/>
                      <a:pt x="248" y="193"/>
                    </a:cubicBezTo>
                    <a:cubicBezTo>
                      <a:pt x="248" y="193"/>
                      <a:pt x="248" y="193"/>
                      <a:pt x="249" y="193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49" y="191"/>
                      <a:pt x="249" y="191"/>
                      <a:pt x="250" y="191"/>
                    </a:cubicBezTo>
                    <a:cubicBezTo>
                      <a:pt x="249" y="192"/>
                      <a:pt x="249" y="193"/>
                      <a:pt x="249" y="194"/>
                    </a:cubicBezTo>
                    <a:cubicBezTo>
                      <a:pt x="248" y="194"/>
                      <a:pt x="248" y="194"/>
                      <a:pt x="248" y="195"/>
                    </a:cubicBezTo>
                    <a:cubicBezTo>
                      <a:pt x="248" y="195"/>
                      <a:pt x="249" y="195"/>
                      <a:pt x="249" y="195"/>
                    </a:cubicBezTo>
                    <a:cubicBezTo>
                      <a:pt x="249" y="195"/>
                      <a:pt x="249" y="194"/>
                      <a:pt x="249" y="194"/>
                    </a:cubicBezTo>
                    <a:cubicBezTo>
                      <a:pt x="249" y="194"/>
                      <a:pt x="249" y="194"/>
                      <a:pt x="249" y="194"/>
                    </a:cubicBezTo>
                    <a:cubicBezTo>
                      <a:pt x="249" y="194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3"/>
                      <a:pt x="250" y="193"/>
                    </a:cubicBezTo>
                    <a:cubicBezTo>
                      <a:pt x="250" y="193"/>
                      <a:pt x="250" y="192"/>
                      <a:pt x="251" y="192"/>
                    </a:cubicBezTo>
                    <a:cubicBezTo>
                      <a:pt x="251" y="192"/>
                      <a:pt x="251" y="192"/>
                      <a:pt x="251" y="192"/>
                    </a:cubicBezTo>
                    <a:cubicBezTo>
                      <a:pt x="251" y="192"/>
                      <a:pt x="251" y="192"/>
                      <a:pt x="252" y="192"/>
                    </a:cubicBezTo>
                    <a:cubicBezTo>
                      <a:pt x="252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1"/>
                    </a:cubicBezTo>
                    <a:cubicBezTo>
                      <a:pt x="251" y="191"/>
                      <a:pt x="251" y="191"/>
                      <a:pt x="251" y="190"/>
                    </a:cubicBezTo>
                    <a:cubicBezTo>
                      <a:pt x="251" y="190"/>
                      <a:pt x="251" y="190"/>
                      <a:pt x="251" y="190"/>
                    </a:cubicBezTo>
                    <a:cubicBezTo>
                      <a:pt x="251" y="190"/>
                      <a:pt x="252" y="190"/>
                      <a:pt x="252" y="190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2" y="191"/>
                      <a:pt x="252" y="191"/>
                    </a:cubicBezTo>
                    <a:cubicBezTo>
                      <a:pt x="252" y="191"/>
                      <a:pt x="253" y="191"/>
                      <a:pt x="253" y="191"/>
                    </a:cubicBezTo>
                    <a:cubicBezTo>
                      <a:pt x="253" y="191"/>
                      <a:pt x="253" y="190"/>
                      <a:pt x="253" y="190"/>
                    </a:cubicBezTo>
                    <a:cubicBezTo>
                      <a:pt x="253" y="190"/>
                      <a:pt x="252" y="190"/>
                      <a:pt x="252" y="190"/>
                    </a:cubicBezTo>
                    <a:cubicBezTo>
                      <a:pt x="252" y="190"/>
                      <a:pt x="252" y="190"/>
                      <a:pt x="253" y="190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2" y="188"/>
                      <a:pt x="252" y="188"/>
                      <a:pt x="253" y="188"/>
                    </a:cubicBezTo>
                    <a:cubicBezTo>
                      <a:pt x="253" y="188"/>
                      <a:pt x="253" y="188"/>
                      <a:pt x="253" y="188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3" y="189"/>
                      <a:pt x="253" y="190"/>
                      <a:pt x="253" y="190"/>
                    </a:cubicBezTo>
                    <a:cubicBezTo>
                      <a:pt x="253" y="190"/>
                      <a:pt x="254" y="190"/>
                      <a:pt x="254" y="190"/>
                    </a:cubicBezTo>
                    <a:cubicBezTo>
                      <a:pt x="254" y="190"/>
                      <a:pt x="254" y="190"/>
                      <a:pt x="254" y="189"/>
                    </a:cubicBezTo>
                    <a:cubicBezTo>
                      <a:pt x="254" y="189"/>
                      <a:pt x="254" y="189"/>
                      <a:pt x="254" y="189"/>
                    </a:cubicBezTo>
                    <a:cubicBezTo>
                      <a:pt x="254" y="189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5" y="188"/>
                      <a:pt x="255" y="188"/>
                      <a:pt x="255" y="188"/>
                    </a:cubicBezTo>
                    <a:cubicBezTo>
                      <a:pt x="255" y="188"/>
                      <a:pt x="255" y="187"/>
                      <a:pt x="255" y="187"/>
                    </a:cubicBezTo>
                    <a:cubicBezTo>
                      <a:pt x="255" y="187"/>
                      <a:pt x="255" y="187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6"/>
                      <a:pt x="255" y="186"/>
                      <a:pt x="255" y="186"/>
                    </a:cubicBezTo>
                    <a:cubicBezTo>
                      <a:pt x="255" y="187"/>
                      <a:pt x="255" y="187"/>
                      <a:pt x="255" y="188"/>
                    </a:cubicBezTo>
                    <a:cubicBezTo>
                      <a:pt x="255" y="188"/>
                      <a:pt x="255" y="188"/>
                      <a:pt x="256" y="188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6" y="188"/>
                      <a:pt x="256" y="188"/>
                      <a:pt x="256" y="187"/>
                    </a:cubicBezTo>
                    <a:cubicBezTo>
                      <a:pt x="256" y="187"/>
                      <a:pt x="256" y="187"/>
                      <a:pt x="256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7"/>
                      <a:pt x="257" y="187"/>
                      <a:pt x="257" y="187"/>
                    </a:cubicBezTo>
                    <a:cubicBezTo>
                      <a:pt x="257" y="188"/>
                      <a:pt x="258" y="188"/>
                      <a:pt x="258" y="188"/>
                    </a:cubicBezTo>
                    <a:cubicBezTo>
                      <a:pt x="258" y="188"/>
                      <a:pt x="258" y="188"/>
                      <a:pt x="259" y="188"/>
                    </a:cubicBezTo>
                    <a:cubicBezTo>
                      <a:pt x="259" y="188"/>
                      <a:pt x="259" y="188"/>
                      <a:pt x="259" y="188"/>
                    </a:cubicBezTo>
                    <a:cubicBezTo>
                      <a:pt x="259" y="188"/>
                      <a:pt x="259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8"/>
                    </a:cubicBezTo>
                    <a:cubicBezTo>
                      <a:pt x="260" y="188"/>
                      <a:pt x="260" y="188"/>
                      <a:pt x="260" y="187"/>
                    </a:cubicBezTo>
                    <a:cubicBezTo>
                      <a:pt x="260" y="187"/>
                      <a:pt x="261" y="187"/>
                      <a:pt x="261" y="187"/>
                    </a:cubicBezTo>
                    <a:cubicBezTo>
                      <a:pt x="261" y="187"/>
                      <a:pt x="261" y="187"/>
                      <a:pt x="261" y="188"/>
                    </a:cubicBezTo>
                    <a:cubicBezTo>
                      <a:pt x="261" y="188"/>
                      <a:pt x="261" y="188"/>
                      <a:pt x="261" y="188"/>
                    </a:cubicBezTo>
                    <a:cubicBezTo>
                      <a:pt x="261" y="188"/>
                      <a:pt x="262" y="188"/>
                      <a:pt x="262" y="188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2" y="186"/>
                      <a:pt x="262" y="186"/>
                      <a:pt x="262" y="186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2" y="185"/>
                      <a:pt x="262" y="186"/>
                      <a:pt x="263" y="186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63" y="186"/>
                      <a:pt x="263" y="187"/>
                      <a:pt x="263" y="187"/>
                    </a:cubicBezTo>
                    <a:cubicBezTo>
                      <a:pt x="263" y="187"/>
                      <a:pt x="263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7"/>
                      <a:pt x="264" y="187"/>
                    </a:cubicBezTo>
                    <a:cubicBezTo>
                      <a:pt x="264" y="187"/>
                      <a:pt x="264" y="186"/>
                      <a:pt x="264" y="186"/>
                    </a:cubicBezTo>
                    <a:cubicBezTo>
                      <a:pt x="264" y="186"/>
                      <a:pt x="265" y="186"/>
                      <a:pt x="265" y="186"/>
                    </a:cubicBezTo>
                    <a:cubicBezTo>
                      <a:pt x="265" y="186"/>
                      <a:pt x="265" y="185"/>
                      <a:pt x="265" y="185"/>
                    </a:cubicBezTo>
                    <a:cubicBezTo>
                      <a:pt x="265" y="186"/>
                      <a:pt x="265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6"/>
                      <a:pt x="264" y="186"/>
                      <a:pt x="264" y="186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5"/>
                      <a:pt x="264" y="185"/>
                    </a:cubicBezTo>
                    <a:cubicBezTo>
                      <a:pt x="264" y="185"/>
                      <a:pt x="264" y="184"/>
                      <a:pt x="264" y="185"/>
                    </a:cubicBezTo>
                    <a:cubicBezTo>
                      <a:pt x="263" y="185"/>
                      <a:pt x="263" y="185"/>
                      <a:pt x="263" y="185"/>
                    </a:cubicBezTo>
                    <a:cubicBezTo>
                      <a:pt x="263" y="185"/>
                      <a:pt x="263" y="184"/>
                      <a:pt x="263" y="184"/>
                    </a:cubicBezTo>
                    <a:cubicBezTo>
                      <a:pt x="263" y="184"/>
                      <a:pt x="263" y="184"/>
                      <a:pt x="262" y="184"/>
                    </a:cubicBezTo>
                    <a:cubicBezTo>
                      <a:pt x="262" y="184"/>
                      <a:pt x="262" y="185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4"/>
                      <a:pt x="262" y="184"/>
                      <a:pt x="262" y="184"/>
                    </a:cubicBezTo>
                    <a:cubicBezTo>
                      <a:pt x="262" y="183"/>
                      <a:pt x="262" y="183"/>
                      <a:pt x="262" y="183"/>
                    </a:cubicBezTo>
                    <a:cubicBezTo>
                      <a:pt x="262" y="184"/>
                      <a:pt x="263" y="183"/>
                      <a:pt x="263" y="183"/>
                    </a:cubicBezTo>
                    <a:cubicBezTo>
                      <a:pt x="263" y="183"/>
                      <a:pt x="264" y="183"/>
                      <a:pt x="264" y="183"/>
                    </a:cubicBezTo>
                    <a:cubicBezTo>
                      <a:pt x="264" y="183"/>
                      <a:pt x="264" y="182"/>
                      <a:pt x="264" y="182"/>
                    </a:cubicBezTo>
                    <a:cubicBezTo>
                      <a:pt x="264" y="182"/>
                      <a:pt x="264" y="182"/>
                      <a:pt x="265" y="182"/>
                    </a:cubicBezTo>
                    <a:cubicBezTo>
                      <a:pt x="265" y="182"/>
                      <a:pt x="265" y="181"/>
                      <a:pt x="265" y="181"/>
                    </a:cubicBezTo>
                    <a:cubicBezTo>
                      <a:pt x="265" y="181"/>
                      <a:pt x="265" y="181"/>
                      <a:pt x="265" y="181"/>
                    </a:cubicBezTo>
                    <a:cubicBezTo>
                      <a:pt x="264" y="181"/>
                      <a:pt x="264" y="181"/>
                      <a:pt x="264" y="180"/>
                    </a:cubicBezTo>
                    <a:cubicBezTo>
                      <a:pt x="265" y="180"/>
                      <a:pt x="265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80"/>
                      <a:pt x="264" y="180"/>
                      <a:pt x="264" y="180"/>
                    </a:cubicBezTo>
                    <a:cubicBezTo>
                      <a:pt x="264" y="179"/>
                      <a:pt x="264" y="179"/>
                      <a:pt x="264" y="179"/>
                    </a:cubicBezTo>
                    <a:cubicBezTo>
                      <a:pt x="264" y="179"/>
                      <a:pt x="264" y="179"/>
                      <a:pt x="263" y="180"/>
                    </a:cubicBezTo>
                    <a:cubicBezTo>
                      <a:pt x="263" y="180"/>
                      <a:pt x="263" y="180"/>
                      <a:pt x="263" y="180"/>
                    </a:cubicBezTo>
                    <a:cubicBezTo>
                      <a:pt x="263" y="180"/>
                      <a:pt x="263" y="181"/>
                      <a:pt x="262" y="181"/>
                    </a:cubicBezTo>
                    <a:cubicBezTo>
                      <a:pt x="262" y="181"/>
                      <a:pt x="262" y="180"/>
                      <a:pt x="262" y="180"/>
                    </a:cubicBezTo>
                    <a:cubicBezTo>
                      <a:pt x="261" y="180"/>
                      <a:pt x="261" y="180"/>
                      <a:pt x="261" y="180"/>
                    </a:cubicBezTo>
                    <a:cubicBezTo>
                      <a:pt x="261" y="180"/>
                      <a:pt x="261" y="181"/>
                      <a:pt x="260" y="181"/>
                    </a:cubicBezTo>
                    <a:cubicBezTo>
                      <a:pt x="260" y="181"/>
                      <a:pt x="260" y="181"/>
                      <a:pt x="259" y="181"/>
                    </a:cubicBezTo>
                    <a:cubicBezTo>
                      <a:pt x="259" y="181"/>
                      <a:pt x="260" y="181"/>
                      <a:pt x="260" y="181"/>
                    </a:cubicBezTo>
                    <a:cubicBezTo>
                      <a:pt x="260" y="180"/>
                      <a:pt x="261" y="180"/>
                      <a:pt x="261" y="180"/>
                    </a:cubicBezTo>
                    <a:cubicBezTo>
                      <a:pt x="261" y="179"/>
                      <a:pt x="261" y="179"/>
                      <a:pt x="261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2" y="180"/>
                      <a:pt x="262" y="180"/>
                      <a:pt x="262" y="180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9"/>
                    </a:cubicBezTo>
                    <a:cubicBezTo>
                      <a:pt x="263" y="179"/>
                      <a:pt x="263" y="179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3" y="178"/>
                    </a:cubicBezTo>
                    <a:cubicBezTo>
                      <a:pt x="263" y="178"/>
                      <a:pt x="263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8"/>
                      <a:pt x="264" y="178"/>
                    </a:cubicBezTo>
                    <a:cubicBezTo>
                      <a:pt x="264" y="178"/>
                      <a:pt x="264" y="177"/>
                      <a:pt x="264" y="177"/>
                    </a:cubicBezTo>
                    <a:cubicBezTo>
                      <a:pt x="263" y="177"/>
                      <a:pt x="263" y="177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9"/>
                      <a:pt x="262" y="179"/>
                    </a:cubicBezTo>
                    <a:cubicBezTo>
                      <a:pt x="262" y="179"/>
                      <a:pt x="262" y="179"/>
                      <a:pt x="262" y="179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8"/>
                      <a:pt x="262" y="178"/>
                      <a:pt x="262" y="178"/>
                    </a:cubicBezTo>
                    <a:cubicBezTo>
                      <a:pt x="262" y="177"/>
                      <a:pt x="262" y="177"/>
                      <a:pt x="262" y="177"/>
                    </a:cubicBezTo>
                    <a:cubicBezTo>
                      <a:pt x="261" y="177"/>
                      <a:pt x="261" y="177"/>
                      <a:pt x="261" y="177"/>
                    </a:cubicBezTo>
                    <a:cubicBezTo>
                      <a:pt x="261" y="177"/>
                      <a:pt x="261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0" y="177"/>
                      <a:pt x="260" y="177"/>
                      <a:pt x="260" y="177"/>
                    </a:cubicBezTo>
                    <a:cubicBezTo>
                      <a:pt x="260" y="177"/>
                      <a:pt x="260" y="177"/>
                      <a:pt x="261" y="177"/>
                    </a:cubicBezTo>
                    <a:cubicBezTo>
                      <a:pt x="261" y="177"/>
                      <a:pt x="261" y="177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1" y="176"/>
                      <a:pt x="261" y="176"/>
                    </a:cubicBezTo>
                    <a:cubicBezTo>
                      <a:pt x="261" y="176"/>
                      <a:pt x="262" y="176"/>
                      <a:pt x="262" y="176"/>
                    </a:cubicBezTo>
                    <a:cubicBezTo>
                      <a:pt x="262" y="176"/>
                      <a:pt x="262" y="176"/>
                      <a:pt x="262" y="176"/>
                    </a:cubicBezTo>
                    <a:cubicBezTo>
                      <a:pt x="262" y="176"/>
                      <a:pt x="262" y="175"/>
                      <a:pt x="262" y="175"/>
                    </a:cubicBezTo>
                    <a:cubicBezTo>
                      <a:pt x="262" y="175"/>
                      <a:pt x="263" y="175"/>
                      <a:pt x="263" y="174"/>
                    </a:cubicBezTo>
                    <a:cubicBezTo>
                      <a:pt x="263" y="174"/>
                      <a:pt x="263" y="174"/>
                      <a:pt x="263" y="174"/>
                    </a:cubicBezTo>
                    <a:cubicBezTo>
                      <a:pt x="263" y="173"/>
                      <a:pt x="263" y="173"/>
                      <a:pt x="263" y="173"/>
                    </a:cubicBezTo>
                    <a:cubicBezTo>
                      <a:pt x="263" y="173"/>
                      <a:pt x="262" y="173"/>
                      <a:pt x="262" y="173"/>
                    </a:cubicBezTo>
                    <a:cubicBezTo>
                      <a:pt x="262" y="173"/>
                      <a:pt x="262" y="174"/>
                      <a:pt x="262" y="173"/>
                    </a:cubicBezTo>
                    <a:cubicBezTo>
                      <a:pt x="262" y="173"/>
                      <a:pt x="263" y="173"/>
                      <a:pt x="263" y="172"/>
                    </a:cubicBezTo>
                    <a:cubicBezTo>
                      <a:pt x="263" y="172"/>
                      <a:pt x="264" y="172"/>
                      <a:pt x="264" y="172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4" y="173"/>
                      <a:pt x="264" y="173"/>
                      <a:pt x="264" y="173"/>
                    </a:cubicBezTo>
                    <a:cubicBezTo>
                      <a:pt x="265" y="172"/>
                      <a:pt x="265" y="171"/>
                      <a:pt x="266" y="170"/>
                    </a:cubicBezTo>
                    <a:cubicBezTo>
                      <a:pt x="266" y="170"/>
                      <a:pt x="266" y="170"/>
                      <a:pt x="267" y="170"/>
                    </a:cubicBezTo>
                    <a:cubicBezTo>
                      <a:pt x="266" y="170"/>
                      <a:pt x="267" y="171"/>
                      <a:pt x="267" y="171"/>
                    </a:cubicBezTo>
                    <a:cubicBezTo>
                      <a:pt x="266" y="171"/>
                      <a:pt x="265" y="172"/>
                      <a:pt x="265" y="174"/>
                    </a:cubicBezTo>
                    <a:cubicBezTo>
                      <a:pt x="265" y="174"/>
                      <a:pt x="265" y="174"/>
                      <a:pt x="264" y="175"/>
                    </a:cubicBezTo>
                    <a:cubicBezTo>
                      <a:pt x="264" y="175"/>
                      <a:pt x="264" y="175"/>
                      <a:pt x="264" y="175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4" y="176"/>
                      <a:pt x="265" y="176"/>
                      <a:pt x="265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6"/>
                      <a:pt x="266" y="176"/>
                    </a:cubicBezTo>
                    <a:cubicBezTo>
                      <a:pt x="266" y="176"/>
                      <a:pt x="266" y="175"/>
                      <a:pt x="266" y="175"/>
                    </a:cubicBezTo>
                    <a:cubicBezTo>
                      <a:pt x="266" y="175"/>
                      <a:pt x="266" y="175"/>
                      <a:pt x="267" y="175"/>
                    </a:cubicBezTo>
                    <a:cubicBezTo>
                      <a:pt x="267" y="175"/>
                      <a:pt x="266" y="176"/>
                      <a:pt x="267" y="176"/>
                    </a:cubicBezTo>
                    <a:cubicBezTo>
                      <a:pt x="267" y="176"/>
                      <a:pt x="267" y="176"/>
                      <a:pt x="267" y="176"/>
                    </a:cubicBezTo>
                    <a:cubicBezTo>
                      <a:pt x="267" y="176"/>
                      <a:pt x="267" y="175"/>
                      <a:pt x="267" y="175"/>
                    </a:cubicBezTo>
                    <a:cubicBezTo>
                      <a:pt x="267" y="175"/>
                      <a:pt x="268" y="174"/>
                      <a:pt x="268" y="174"/>
                    </a:cubicBezTo>
                    <a:cubicBezTo>
                      <a:pt x="268" y="174"/>
                      <a:pt x="268" y="175"/>
                      <a:pt x="268" y="175"/>
                    </a:cubicBezTo>
                    <a:cubicBezTo>
                      <a:pt x="268" y="175"/>
                      <a:pt x="269" y="175"/>
                      <a:pt x="269" y="175"/>
                    </a:cubicBezTo>
                    <a:cubicBezTo>
                      <a:pt x="269" y="175"/>
                      <a:pt x="269" y="175"/>
                      <a:pt x="269" y="174"/>
                    </a:cubicBezTo>
                    <a:cubicBezTo>
                      <a:pt x="270" y="174"/>
                      <a:pt x="270" y="174"/>
                      <a:pt x="270" y="174"/>
                    </a:cubicBezTo>
                    <a:cubicBezTo>
                      <a:pt x="270" y="174"/>
                      <a:pt x="270" y="174"/>
                      <a:pt x="270" y="173"/>
                    </a:cubicBezTo>
                    <a:cubicBezTo>
                      <a:pt x="270" y="173"/>
                      <a:pt x="271" y="173"/>
                      <a:pt x="271" y="173"/>
                    </a:cubicBezTo>
                    <a:cubicBezTo>
                      <a:pt x="271" y="173"/>
                      <a:pt x="271" y="173"/>
                      <a:pt x="271" y="173"/>
                    </a:cubicBezTo>
                    <a:cubicBezTo>
                      <a:pt x="271" y="174"/>
                      <a:pt x="271" y="174"/>
                      <a:pt x="271" y="174"/>
                    </a:cubicBezTo>
                    <a:cubicBezTo>
                      <a:pt x="271" y="174"/>
                      <a:pt x="271" y="174"/>
                      <a:pt x="272" y="174"/>
                    </a:cubicBezTo>
                    <a:cubicBezTo>
                      <a:pt x="272" y="174"/>
                      <a:pt x="272" y="174"/>
                      <a:pt x="272" y="174"/>
                    </a:cubicBezTo>
                    <a:cubicBezTo>
                      <a:pt x="273" y="173"/>
                      <a:pt x="273" y="173"/>
                      <a:pt x="273" y="172"/>
                    </a:cubicBezTo>
                    <a:cubicBezTo>
                      <a:pt x="274" y="172"/>
                      <a:pt x="274" y="172"/>
                      <a:pt x="274" y="172"/>
                    </a:cubicBezTo>
                    <a:cubicBezTo>
                      <a:pt x="274" y="172"/>
                      <a:pt x="275" y="172"/>
                      <a:pt x="275" y="172"/>
                    </a:cubicBezTo>
                    <a:cubicBezTo>
                      <a:pt x="276" y="172"/>
                      <a:pt x="277" y="172"/>
                      <a:pt x="278" y="173"/>
                    </a:cubicBezTo>
                    <a:cubicBezTo>
                      <a:pt x="278" y="173"/>
                      <a:pt x="277" y="173"/>
                      <a:pt x="277" y="173"/>
                    </a:cubicBezTo>
                    <a:cubicBezTo>
                      <a:pt x="276" y="172"/>
                      <a:pt x="275" y="172"/>
                      <a:pt x="274" y="172"/>
                    </a:cubicBezTo>
                    <a:cubicBezTo>
                      <a:pt x="274" y="172"/>
                      <a:pt x="274" y="172"/>
                      <a:pt x="274" y="173"/>
                    </a:cubicBezTo>
                    <a:cubicBezTo>
                      <a:pt x="274" y="173"/>
                      <a:pt x="274" y="173"/>
                      <a:pt x="274" y="173"/>
                    </a:cubicBezTo>
                    <a:cubicBezTo>
                      <a:pt x="274" y="173"/>
                      <a:pt x="273" y="174"/>
                      <a:pt x="273" y="174"/>
                    </a:cubicBezTo>
                    <a:cubicBezTo>
                      <a:pt x="273" y="174"/>
                      <a:pt x="274" y="174"/>
                      <a:pt x="274" y="174"/>
                    </a:cubicBezTo>
                    <a:cubicBezTo>
                      <a:pt x="274" y="174"/>
                      <a:pt x="273" y="174"/>
                      <a:pt x="273" y="174"/>
                    </a:cubicBezTo>
                    <a:cubicBezTo>
                      <a:pt x="273" y="175"/>
                      <a:pt x="273" y="175"/>
                      <a:pt x="273" y="175"/>
                    </a:cubicBezTo>
                    <a:cubicBezTo>
                      <a:pt x="274" y="175"/>
                      <a:pt x="274" y="175"/>
                      <a:pt x="274" y="175"/>
                    </a:cubicBezTo>
                    <a:cubicBezTo>
                      <a:pt x="274" y="176"/>
                      <a:pt x="274" y="176"/>
                      <a:pt x="274" y="176"/>
                    </a:cubicBezTo>
                    <a:cubicBezTo>
                      <a:pt x="274" y="176"/>
                      <a:pt x="274" y="176"/>
                      <a:pt x="275" y="176"/>
                    </a:cubicBezTo>
                    <a:cubicBezTo>
                      <a:pt x="275" y="176"/>
                      <a:pt x="275" y="176"/>
                      <a:pt x="276" y="176"/>
                    </a:cubicBezTo>
                    <a:cubicBezTo>
                      <a:pt x="276" y="176"/>
                      <a:pt x="276" y="175"/>
                      <a:pt x="276" y="175"/>
                    </a:cubicBezTo>
                    <a:cubicBezTo>
                      <a:pt x="276" y="176"/>
                      <a:pt x="275" y="177"/>
                      <a:pt x="274" y="177"/>
                    </a:cubicBezTo>
                    <a:cubicBezTo>
                      <a:pt x="274" y="177"/>
                      <a:pt x="274" y="177"/>
                      <a:pt x="274" y="177"/>
                    </a:cubicBezTo>
                    <a:cubicBezTo>
                      <a:pt x="273" y="177"/>
                      <a:pt x="273" y="178"/>
                      <a:pt x="274" y="178"/>
                    </a:cubicBezTo>
                    <a:cubicBezTo>
                      <a:pt x="274" y="178"/>
                      <a:pt x="274" y="178"/>
                      <a:pt x="275" y="178"/>
                    </a:cubicBezTo>
                    <a:cubicBezTo>
                      <a:pt x="275" y="178"/>
                      <a:pt x="275" y="178"/>
                      <a:pt x="275" y="177"/>
                    </a:cubicBezTo>
                    <a:cubicBezTo>
                      <a:pt x="276" y="177"/>
                      <a:pt x="276" y="177"/>
                      <a:pt x="276" y="177"/>
                    </a:cubicBezTo>
                    <a:cubicBezTo>
                      <a:pt x="277" y="177"/>
                      <a:pt x="277" y="177"/>
                      <a:pt x="278" y="177"/>
                    </a:cubicBezTo>
                    <a:cubicBezTo>
                      <a:pt x="277" y="177"/>
                      <a:pt x="277" y="178"/>
                      <a:pt x="277" y="178"/>
                    </a:cubicBezTo>
                    <a:cubicBezTo>
                      <a:pt x="276" y="178"/>
                      <a:pt x="276" y="178"/>
                      <a:pt x="276" y="178"/>
                    </a:cubicBezTo>
                    <a:cubicBezTo>
                      <a:pt x="276" y="179"/>
                      <a:pt x="276" y="179"/>
                      <a:pt x="277" y="179"/>
                    </a:cubicBezTo>
                    <a:cubicBezTo>
                      <a:pt x="277" y="179"/>
                      <a:pt x="277" y="179"/>
                      <a:pt x="277" y="178"/>
                    </a:cubicBezTo>
                    <a:cubicBezTo>
                      <a:pt x="277" y="178"/>
                      <a:pt x="277" y="178"/>
                      <a:pt x="278" y="178"/>
                    </a:cubicBezTo>
                    <a:cubicBezTo>
                      <a:pt x="278" y="178"/>
                      <a:pt x="278" y="178"/>
                      <a:pt x="278" y="179"/>
                    </a:cubicBezTo>
                    <a:cubicBezTo>
                      <a:pt x="278" y="178"/>
                      <a:pt x="278" y="178"/>
                      <a:pt x="279" y="179"/>
                    </a:cubicBezTo>
                    <a:cubicBezTo>
                      <a:pt x="279" y="179"/>
                      <a:pt x="279" y="179"/>
                      <a:pt x="279" y="179"/>
                    </a:cubicBezTo>
                    <a:cubicBezTo>
                      <a:pt x="279" y="179"/>
                      <a:pt x="279" y="179"/>
                      <a:pt x="280" y="178"/>
                    </a:cubicBezTo>
                    <a:cubicBezTo>
                      <a:pt x="280" y="178"/>
                      <a:pt x="280" y="177"/>
                      <a:pt x="281" y="177"/>
                    </a:cubicBezTo>
                    <a:cubicBezTo>
                      <a:pt x="281" y="177"/>
                      <a:pt x="281" y="177"/>
                      <a:pt x="281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2" y="177"/>
                      <a:pt x="282" y="177"/>
                      <a:pt x="282" y="177"/>
                    </a:cubicBezTo>
                    <a:cubicBezTo>
                      <a:pt x="281" y="177"/>
                      <a:pt x="281" y="178"/>
                      <a:pt x="281" y="178"/>
                    </a:cubicBezTo>
                    <a:cubicBezTo>
                      <a:pt x="280" y="179"/>
                      <a:pt x="280" y="180"/>
                      <a:pt x="279" y="180"/>
                    </a:cubicBezTo>
                    <a:cubicBezTo>
                      <a:pt x="279" y="180"/>
                      <a:pt x="279" y="181"/>
                      <a:pt x="279" y="181"/>
                    </a:cubicBezTo>
                    <a:cubicBezTo>
                      <a:pt x="279" y="181"/>
                      <a:pt x="278" y="181"/>
                      <a:pt x="279" y="181"/>
                    </a:cubicBezTo>
                    <a:cubicBezTo>
                      <a:pt x="279" y="181"/>
                      <a:pt x="279" y="181"/>
                      <a:pt x="279" y="181"/>
                    </a:cubicBezTo>
                    <a:cubicBezTo>
                      <a:pt x="280" y="181"/>
                      <a:pt x="281" y="182"/>
                      <a:pt x="282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2"/>
                      <a:pt x="281" y="182"/>
                      <a:pt x="281" y="182"/>
                    </a:cubicBezTo>
                    <a:cubicBezTo>
                      <a:pt x="282" y="182"/>
                      <a:pt x="282" y="182"/>
                      <a:pt x="282" y="182"/>
                    </a:cubicBezTo>
                    <a:cubicBezTo>
                      <a:pt x="282" y="183"/>
                      <a:pt x="283" y="183"/>
                      <a:pt x="283" y="183"/>
                    </a:cubicBezTo>
                    <a:cubicBezTo>
                      <a:pt x="283" y="183"/>
                      <a:pt x="283" y="183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3" y="182"/>
                      <a:pt x="283" y="182"/>
                      <a:pt x="283" y="182"/>
                    </a:cubicBezTo>
                    <a:cubicBezTo>
                      <a:pt x="284" y="182"/>
                      <a:pt x="284" y="181"/>
                      <a:pt x="284" y="181"/>
                    </a:cubicBezTo>
                    <a:cubicBezTo>
                      <a:pt x="284" y="181"/>
                      <a:pt x="285" y="180"/>
                      <a:pt x="285" y="180"/>
                    </a:cubicBezTo>
                    <a:cubicBezTo>
                      <a:pt x="285" y="179"/>
                      <a:pt x="285" y="179"/>
                      <a:pt x="285" y="179"/>
                    </a:cubicBezTo>
                    <a:cubicBezTo>
                      <a:pt x="286" y="179"/>
                      <a:pt x="286" y="179"/>
                      <a:pt x="286" y="179"/>
                    </a:cubicBezTo>
                    <a:cubicBezTo>
                      <a:pt x="286" y="179"/>
                      <a:pt x="286" y="180"/>
                      <a:pt x="286" y="180"/>
                    </a:cubicBezTo>
                    <a:cubicBezTo>
                      <a:pt x="286" y="180"/>
                      <a:pt x="286" y="181"/>
                      <a:pt x="286" y="181"/>
                    </a:cubicBezTo>
                    <a:cubicBezTo>
                      <a:pt x="286" y="182"/>
                      <a:pt x="286" y="182"/>
                      <a:pt x="285" y="182"/>
                    </a:cubicBezTo>
                    <a:cubicBezTo>
                      <a:pt x="285" y="182"/>
                      <a:pt x="285" y="183"/>
                      <a:pt x="285" y="183"/>
                    </a:cubicBezTo>
                    <a:cubicBezTo>
                      <a:pt x="286" y="183"/>
                      <a:pt x="286" y="183"/>
                      <a:pt x="286" y="183"/>
                    </a:cubicBezTo>
                    <a:cubicBezTo>
                      <a:pt x="286" y="184"/>
                      <a:pt x="286" y="184"/>
                      <a:pt x="287" y="184"/>
                    </a:cubicBezTo>
                    <a:cubicBezTo>
                      <a:pt x="287" y="184"/>
                      <a:pt x="287" y="184"/>
                      <a:pt x="287" y="184"/>
                    </a:cubicBezTo>
                    <a:cubicBezTo>
                      <a:pt x="287" y="185"/>
                      <a:pt x="288" y="185"/>
                      <a:pt x="288" y="185"/>
                    </a:cubicBezTo>
                    <a:cubicBezTo>
                      <a:pt x="289" y="185"/>
                      <a:pt x="289" y="184"/>
                      <a:pt x="290" y="185"/>
                    </a:cubicBezTo>
                    <a:cubicBezTo>
                      <a:pt x="290" y="185"/>
                      <a:pt x="290" y="185"/>
                      <a:pt x="289" y="185"/>
                    </a:cubicBezTo>
                    <a:cubicBezTo>
                      <a:pt x="289" y="185"/>
                      <a:pt x="290" y="186"/>
                      <a:pt x="290" y="186"/>
                    </a:cubicBezTo>
                    <a:cubicBezTo>
                      <a:pt x="290" y="186"/>
                      <a:pt x="290" y="186"/>
                      <a:pt x="290" y="186"/>
                    </a:cubicBezTo>
                    <a:cubicBezTo>
                      <a:pt x="291" y="186"/>
                      <a:pt x="291" y="186"/>
                      <a:pt x="291" y="187"/>
                    </a:cubicBezTo>
                    <a:cubicBezTo>
                      <a:pt x="291" y="187"/>
                      <a:pt x="292" y="187"/>
                      <a:pt x="292" y="187"/>
                    </a:cubicBezTo>
                    <a:cubicBezTo>
                      <a:pt x="292" y="187"/>
                      <a:pt x="292" y="187"/>
                      <a:pt x="293" y="187"/>
                    </a:cubicBezTo>
                    <a:cubicBezTo>
                      <a:pt x="294" y="187"/>
                      <a:pt x="295" y="186"/>
                      <a:pt x="297" y="186"/>
                    </a:cubicBezTo>
                    <a:cubicBezTo>
                      <a:pt x="299" y="186"/>
                      <a:pt x="301" y="186"/>
                      <a:pt x="303" y="187"/>
                    </a:cubicBezTo>
                    <a:cubicBezTo>
                      <a:pt x="303" y="187"/>
                      <a:pt x="303" y="187"/>
                      <a:pt x="304" y="187"/>
                    </a:cubicBezTo>
                    <a:cubicBezTo>
                      <a:pt x="304" y="187"/>
                      <a:pt x="304" y="187"/>
                      <a:pt x="305" y="187"/>
                    </a:cubicBezTo>
                    <a:cubicBezTo>
                      <a:pt x="305" y="187"/>
                      <a:pt x="306" y="187"/>
                      <a:pt x="306" y="188"/>
                    </a:cubicBezTo>
                    <a:cubicBezTo>
                      <a:pt x="307" y="188"/>
                      <a:pt x="308" y="188"/>
                      <a:pt x="308" y="187"/>
                    </a:cubicBezTo>
                    <a:cubicBezTo>
                      <a:pt x="309" y="187"/>
                      <a:pt x="309" y="187"/>
                      <a:pt x="309" y="187"/>
                    </a:cubicBezTo>
                    <a:cubicBezTo>
                      <a:pt x="308" y="186"/>
                      <a:pt x="308" y="186"/>
                      <a:pt x="308" y="186"/>
                    </a:cubicBezTo>
                    <a:cubicBezTo>
                      <a:pt x="308" y="186"/>
                      <a:pt x="308" y="186"/>
                      <a:pt x="308" y="185"/>
                    </a:cubicBezTo>
                    <a:cubicBezTo>
                      <a:pt x="308" y="185"/>
                      <a:pt x="308" y="185"/>
                      <a:pt x="308" y="185"/>
                    </a:cubicBezTo>
                    <a:cubicBezTo>
                      <a:pt x="309" y="185"/>
                      <a:pt x="309" y="185"/>
                      <a:pt x="309" y="185"/>
                    </a:cubicBezTo>
                    <a:cubicBezTo>
                      <a:pt x="309" y="185"/>
                      <a:pt x="309" y="186"/>
                      <a:pt x="309" y="186"/>
                    </a:cubicBezTo>
                    <a:cubicBezTo>
                      <a:pt x="310" y="186"/>
                      <a:pt x="310" y="185"/>
                      <a:pt x="311" y="185"/>
                    </a:cubicBezTo>
                    <a:cubicBezTo>
                      <a:pt x="310" y="186"/>
                      <a:pt x="310" y="186"/>
                      <a:pt x="310" y="186"/>
                    </a:cubicBezTo>
                    <a:cubicBezTo>
                      <a:pt x="309" y="186"/>
                      <a:pt x="309" y="186"/>
                      <a:pt x="309" y="187"/>
                    </a:cubicBezTo>
                    <a:cubicBezTo>
                      <a:pt x="309" y="187"/>
                      <a:pt x="309" y="187"/>
                      <a:pt x="310" y="187"/>
                    </a:cubicBezTo>
                    <a:cubicBezTo>
                      <a:pt x="310" y="187"/>
                      <a:pt x="310" y="187"/>
                      <a:pt x="310" y="187"/>
                    </a:cubicBezTo>
                    <a:cubicBezTo>
                      <a:pt x="310" y="187"/>
                      <a:pt x="310" y="187"/>
                      <a:pt x="310" y="188"/>
                    </a:cubicBezTo>
                    <a:cubicBezTo>
                      <a:pt x="310" y="188"/>
                      <a:pt x="309" y="188"/>
                      <a:pt x="309" y="188"/>
                    </a:cubicBezTo>
                    <a:cubicBezTo>
                      <a:pt x="309" y="188"/>
                      <a:pt x="309" y="188"/>
                      <a:pt x="309" y="188"/>
                    </a:cubicBezTo>
                    <a:cubicBezTo>
                      <a:pt x="309" y="188"/>
                      <a:pt x="309" y="189"/>
                      <a:pt x="309" y="189"/>
                    </a:cubicBezTo>
                    <a:cubicBezTo>
                      <a:pt x="309" y="189"/>
                      <a:pt x="309" y="189"/>
                      <a:pt x="309" y="189"/>
                    </a:cubicBezTo>
                    <a:cubicBezTo>
                      <a:pt x="310" y="189"/>
                      <a:pt x="310" y="189"/>
                      <a:pt x="311" y="190"/>
                    </a:cubicBezTo>
                    <a:cubicBezTo>
                      <a:pt x="311" y="190"/>
                      <a:pt x="311" y="190"/>
                      <a:pt x="311" y="190"/>
                    </a:cubicBezTo>
                    <a:cubicBezTo>
                      <a:pt x="312" y="191"/>
                      <a:pt x="312" y="191"/>
                      <a:pt x="313" y="191"/>
                    </a:cubicBezTo>
                    <a:cubicBezTo>
                      <a:pt x="314" y="191"/>
                      <a:pt x="315" y="191"/>
                      <a:pt x="316" y="191"/>
                    </a:cubicBezTo>
                    <a:cubicBezTo>
                      <a:pt x="316" y="191"/>
                      <a:pt x="316" y="191"/>
                      <a:pt x="317" y="191"/>
                    </a:cubicBezTo>
                    <a:cubicBezTo>
                      <a:pt x="317" y="191"/>
                      <a:pt x="318" y="190"/>
                      <a:pt x="318" y="190"/>
                    </a:cubicBezTo>
                    <a:cubicBezTo>
                      <a:pt x="318" y="190"/>
                      <a:pt x="318" y="190"/>
                      <a:pt x="318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90"/>
                      <a:pt x="318" y="189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9" y="189"/>
                      <a:pt x="319" y="189"/>
                      <a:pt x="319" y="189"/>
                    </a:cubicBezTo>
                    <a:cubicBezTo>
                      <a:pt x="320" y="189"/>
                      <a:pt x="320" y="188"/>
                      <a:pt x="320" y="188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7"/>
                      <a:pt x="322" y="187"/>
                      <a:pt x="322" y="187"/>
                    </a:cubicBezTo>
                    <a:cubicBezTo>
                      <a:pt x="322" y="188"/>
                      <a:pt x="322" y="188"/>
                      <a:pt x="323" y="188"/>
                    </a:cubicBezTo>
                    <a:cubicBezTo>
                      <a:pt x="323" y="188"/>
                      <a:pt x="323" y="189"/>
                      <a:pt x="323" y="189"/>
                    </a:cubicBezTo>
                    <a:cubicBezTo>
                      <a:pt x="323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4" y="189"/>
                      <a:pt x="324" y="189"/>
                      <a:pt x="324" y="189"/>
                    </a:cubicBezTo>
                    <a:cubicBezTo>
                      <a:pt x="323" y="189"/>
                      <a:pt x="323" y="189"/>
                      <a:pt x="323" y="189"/>
                    </a:cubicBezTo>
                    <a:cubicBezTo>
                      <a:pt x="323" y="190"/>
                      <a:pt x="323" y="191"/>
                      <a:pt x="323" y="191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3" y="192"/>
                      <a:pt x="323" y="192"/>
                      <a:pt x="323" y="193"/>
                    </a:cubicBezTo>
                    <a:cubicBezTo>
                      <a:pt x="323" y="193"/>
                      <a:pt x="323" y="193"/>
                      <a:pt x="322" y="193"/>
                    </a:cubicBezTo>
                    <a:cubicBezTo>
                      <a:pt x="323" y="192"/>
                      <a:pt x="323" y="192"/>
                      <a:pt x="323" y="192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22" y="190"/>
                      <a:pt x="322" y="190"/>
                      <a:pt x="322" y="190"/>
                    </a:cubicBezTo>
                    <a:cubicBezTo>
                      <a:pt x="322" y="189"/>
                      <a:pt x="322" y="189"/>
                      <a:pt x="322" y="189"/>
                    </a:cubicBezTo>
                    <a:cubicBezTo>
                      <a:pt x="322" y="188"/>
                      <a:pt x="322" y="188"/>
                      <a:pt x="321" y="188"/>
                    </a:cubicBezTo>
                    <a:cubicBezTo>
                      <a:pt x="321" y="188"/>
                      <a:pt x="321" y="188"/>
                      <a:pt x="321" y="189"/>
                    </a:cubicBezTo>
                    <a:cubicBezTo>
                      <a:pt x="320" y="189"/>
                      <a:pt x="320" y="189"/>
                      <a:pt x="320" y="189"/>
                    </a:cubicBezTo>
                    <a:cubicBezTo>
                      <a:pt x="320" y="189"/>
                      <a:pt x="321" y="189"/>
                      <a:pt x="321" y="190"/>
                    </a:cubicBezTo>
                    <a:cubicBezTo>
                      <a:pt x="321" y="190"/>
                      <a:pt x="321" y="190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21" y="192"/>
                      <a:pt x="321" y="192"/>
                      <a:pt x="321" y="192"/>
                    </a:cubicBezTo>
                    <a:cubicBezTo>
                      <a:pt x="321" y="192"/>
                      <a:pt x="321" y="192"/>
                      <a:pt x="321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20" y="193"/>
                      <a:pt x="320" y="193"/>
                    </a:cubicBezTo>
                    <a:cubicBezTo>
                      <a:pt x="320" y="193"/>
                      <a:pt x="319" y="193"/>
                      <a:pt x="319" y="193"/>
                    </a:cubicBezTo>
                    <a:cubicBezTo>
                      <a:pt x="320" y="194"/>
                      <a:pt x="321" y="194"/>
                      <a:pt x="321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2" y="195"/>
                      <a:pt x="322" y="195"/>
                      <a:pt x="322" y="195"/>
                    </a:cubicBezTo>
                    <a:cubicBezTo>
                      <a:pt x="323" y="195"/>
                      <a:pt x="324" y="195"/>
                      <a:pt x="325" y="194"/>
                    </a:cubicBezTo>
                    <a:cubicBezTo>
                      <a:pt x="325" y="194"/>
                      <a:pt x="325" y="194"/>
                      <a:pt x="325" y="194"/>
                    </a:cubicBezTo>
                    <a:cubicBezTo>
                      <a:pt x="325" y="195"/>
                      <a:pt x="325" y="195"/>
                      <a:pt x="325" y="195"/>
                    </a:cubicBezTo>
                    <a:cubicBezTo>
                      <a:pt x="325" y="195"/>
                      <a:pt x="324" y="195"/>
                      <a:pt x="324" y="195"/>
                    </a:cubicBezTo>
                    <a:cubicBezTo>
                      <a:pt x="324" y="195"/>
                      <a:pt x="324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3" y="196"/>
                      <a:pt x="323" y="196"/>
                      <a:pt x="323" y="196"/>
                    </a:cubicBezTo>
                    <a:cubicBezTo>
                      <a:pt x="324" y="196"/>
                      <a:pt x="325" y="197"/>
                      <a:pt x="326" y="198"/>
                    </a:cubicBezTo>
                    <a:cubicBezTo>
                      <a:pt x="326" y="198"/>
                      <a:pt x="326" y="198"/>
                      <a:pt x="326" y="198"/>
                    </a:cubicBezTo>
                    <a:cubicBezTo>
                      <a:pt x="327" y="198"/>
                      <a:pt x="327" y="198"/>
                      <a:pt x="327" y="198"/>
                    </a:cubicBezTo>
                    <a:cubicBezTo>
                      <a:pt x="327" y="198"/>
                      <a:pt x="328" y="198"/>
                      <a:pt x="328" y="198"/>
                    </a:cubicBezTo>
                    <a:cubicBezTo>
                      <a:pt x="328" y="198"/>
                      <a:pt x="328" y="198"/>
                      <a:pt x="329" y="198"/>
                    </a:cubicBezTo>
                    <a:cubicBezTo>
                      <a:pt x="328" y="198"/>
                      <a:pt x="328" y="198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199"/>
                      <a:pt x="328" y="199"/>
                      <a:pt x="328" y="199"/>
                    </a:cubicBezTo>
                    <a:cubicBezTo>
                      <a:pt x="328" y="200"/>
                      <a:pt x="329" y="199"/>
                      <a:pt x="330" y="200"/>
                    </a:cubicBezTo>
                    <a:cubicBezTo>
                      <a:pt x="330" y="200"/>
                      <a:pt x="331" y="201"/>
                      <a:pt x="331" y="201"/>
                    </a:cubicBezTo>
                    <a:cubicBezTo>
                      <a:pt x="331" y="202"/>
                      <a:pt x="332" y="202"/>
                      <a:pt x="332" y="202"/>
                    </a:cubicBezTo>
                    <a:cubicBezTo>
                      <a:pt x="332" y="202"/>
                      <a:pt x="332" y="203"/>
                      <a:pt x="332" y="203"/>
                    </a:cubicBezTo>
                    <a:cubicBezTo>
                      <a:pt x="332" y="204"/>
                      <a:pt x="332" y="204"/>
                      <a:pt x="333" y="204"/>
                    </a:cubicBezTo>
                    <a:cubicBezTo>
                      <a:pt x="333" y="204"/>
                      <a:pt x="333" y="204"/>
                      <a:pt x="333" y="205"/>
                    </a:cubicBezTo>
                    <a:cubicBezTo>
                      <a:pt x="333" y="205"/>
                      <a:pt x="334" y="205"/>
                      <a:pt x="334" y="205"/>
                    </a:cubicBezTo>
                    <a:cubicBezTo>
                      <a:pt x="334" y="205"/>
                      <a:pt x="334" y="205"/>
                      <a:pt x="334" y="205"/>
                    </a:cubicBezTo>
                    <a:cubicBezTo>
                      <a:pt x="334" y="205"/>
                      <a:pt x="335" y="206"/>
                      <a:pt x="335" y="206"/>
                    </a:cubicBezTo>
                    <a:cubicBezTo>
                      <a:pt x="336" y="207"/>
                      <a:pt x="337" y="208"/>
                      <a:pt x="338" y="208"/>
                    </a:cubicBezTo>
                    <a:cubicBezTo>
                      <a:pt x="338" y="208"/>
                      <a:pt x="339" y="208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39" y="209"/>
                      <a:pt x="339" y="209"/>
                      <a:pt x="339" y="209"/>
                    </a:cubicBezTo>
                    <a:cubicBezTo>
                      <a:pt x="340" y="209"/>
                      <a:pt x="339" y="209"/>
                      <a:pt x="339" y="210"/>
                    </a:cubicBezTo>
                    <a:cubicBezTo>
                      <a:pt x="340" y="210"/>
                      <a:pt x="340" y="210"/>
                      <a:pt x="340" y="210"/>
                    </a:cubicBezTo>
                    <a:cubicBezTo>
                      <a:pt x="340" y="210"/>
                      <a:pt x="340" y="210"/>
                      <a:pt x="341" y="211"/>
                    </a:cubicBezTo>
                    <a:cubicBezTo>
                      <a:pt x="341" y="211"/>
                      <a:pt x="341" y="210"/>
                      <a:pt x="341" y="210"/>
                    </a:cubicBezTo>
                    <a:cubicBezTo>
                      <a:pt x="341" y="210"/>
                      <a:pt x="341" y="210"/>
                      <a:pt x="341" y="210"/>
                    </a:cubicBezTo>
                    <a:cubicBezTo>
                      <a:pt x="341" y="209"/>
                      <a:pt x="341" y="209"/>
                      <a:pt x="341" y="209"/>
                    </a:cubicBezTo>
                    <a:cubicBezTo>
                      <a:pt x="341" y="209"/>
                      <a:pt x="342" y="209"/>
                      <a:pt x="342" y="209"/>
                    </a:cubicBezTo>
                    <a:cubicBezTo>
                      <a:pt x="342" y="209"/>
                      <a:pt x="342" y="209"/>
                      <a:pt x="342" y="209"/>
                    </a:cubicBezTo>
                    <a:cubicBezTo>
                      <a:pt x="342" y="209"/>
                      <a:pt x="341" y="209"/>
                      <a:pt x="341" y="209"/>
                    </a:cubicBezTo>
                    <a:cubicBezTo>
                      <a:pt x="341" y="208"/>
                      <a:pt x="341" y="208"/>
                      <a:pt x="342" y="208"/>
                    </a:cubicBezTo>
                    <a:cubicBezTo>
                      <a:pt x="342" y="209"/>
                      <a:pt x="342" y="209"/>
                      <a:pt x="343" y="208"/>
                    </a:cubicBezTo>
                    <a:cubicBezTo>
                      <a:pt x="343" y="209"/>
                      <a:pt x="343" y="209"/>
                      <a:pt x="343" y="209"/>
                    </a:cubicBezTo>
                    <a:cubicBezTo>
                      <a:pt x="343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9"/>
                    </a:cubicBezTo>
                    <a:cubicBezTo>
                      <a:pt x="344" y="209"/>
                      <a:pt x="344" y="209"/>
                      <a:pt x="344" y="208"/>
                    </a:cubicBezTo>
                    <a:cubicBezTo>
                      <a:pt x="344" y="208"/>
                      <a:pt x="344" y="208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6"/>
                      <a:pt x="343" y="205"/>
                      <a:pt x="343" y="205"/>
                    </a:cubicBezTo>
                    <a:cubicBezTo>
                      <a:pt x="342" y="205"/>
                      <a:pt x="342" y="205"/>
                      <a:pt x="341" y="206"/>
                    </a:cubicBezTo>
                    <a:cubicBezTo>
                      <a:pt x="341" y="205"/>
                      <a:pt x="341" y="205"/>
                      <a:pt x="342" y="205"/>
                    </a:cubicBezTo>
                    <a:cubicBezTo>
                      <a:pt x="342" y="205"/>
                      <a:pt x="342" y="205"/>
                      <a:pt x="342" y="204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4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1" y="203"/>
                      <a:pt x="341" y="203"/>
                      <a:pt x="341" y="203"/>
                    </a:cubicBezTo>
                    <a:cubicBezTo>
                      <a:pt x="340" y="202"/>
                      <a:pt x="339" y="202"/>
                      <a:pt x="338" y="202"/>
                    </a:cubicBezTo>
                    <a:cubicBezTo>
                      <a:pt x="338" y="202"/>
                      <a:pt x="337" y="202"/>
                      <a:pt x="337" y="202"/>
                    </a:cubicBezTo>
                    <a:cubicBezTo>
                      <a:pt x="337" y="202"/>
                      <a:pt x="338" y="202"/>
                      <a:pt x="338" y="201"/>
                    </a:cubicBezTo>
                    <a:cubicBezTo>
                      <a:pt x="338" y="201"/>
                      <a:pt x="338" y="201"/>
                      <a:pt x="338" y="201"/>
                    </a:cubicBezTo>
                    <a:cubicBezTo>
                      <a:pt x="338" y="201"/>
                      <a:pt x="338" y="200"/>
                      <a:pt x="338" y="200"/>
                    </a:cubicBezTo>
                    <a:cubicBezTo>
                      <a:pt x="338" y="200"/>
                      <a:pt x="339" y="200"/>
                      <a:pt x="339" y="201"/>
                    </a:cubicBezTo>
                    <a:cubicBezTo>
                      <a:pt x="340" y="201"/>
                      <a:pt x="340" y="201"/>
                      <a:pt x="341" y="201"/>
                    </a:cubicBezTo>
                    <a:cubicBezTo>
                      <a:pt x="341" y="201"/>
                      <a:pt x="341" y="201"/>
                      <a:pt x="341" y="201"/>
                    </a:cubicBezTo>
                    <a:cubicBezTo>
                      <a:pt x="342" y="201"/>
                      <a:pt x="341" y="201"/>
                      <a:pt x="341" y="202"/>
                    </a:cubicBezTo>
                    <a:cubicBezTo>
                      <a:pt x="341" y="202"/>
                      <a:pt x="342" y="203"/>
                      <a:pt x="343" y="203"/>
                    </a:cubicBezTo>
                    <a:cubicBezTo>
                      <a:pt x="343" y="203"/>
                      <a:pt x="343" y="204"/>
                      <a:pt x="343" y="203"/>
                    </a:cubicBezTo>
                    <a:cubicBezTo>
                      <a:pt x="344" y="203"/>
                      <a:pt x="344" y="203"/>
                      <a:pt x="344" y="203"/>
                    </a:cubicBezTo>
                    <a:cubicBezTo>
                      <a:pt x="344" y="202"/>
                      <a:pt x="343" y="201"/>
                      <a:pt x="344" y="200"/>
                    </a:cubicBezTo>
                    <a:cubicBezTo>
                      <a:pt x="344" y="201"/>
                      <a:pt x="344" y="201"/>
                      <a:pt x="344" y="202"/>
                    </a:cubicBezTo>
                    <a:cubicBezTo>
                      <a:pt x="344" y="203"/>
                      <a:pt x="344" y="204"/>
                      <a:pt x="345" y="204"/>
                    </a:cubicBezTo>
                    <a:cubicBezTo>
                      <a:pt x="345" y="205"/>
                      <a:pt x="346" y="205"/>
                      <a:pt x="346" y="206"/>
                    </a:cubicBezTo>
                    <a:cubicBezTo>
                      <a:pt x="346" y="206"/>
                      <a:pt x="345" y="207"/>
                      <a:pt x="345" y="207"/>
                    </a:cubicBezTo>
                    <a:cubicBezTo>
                      <a:pt x="345" y="207"/>
                      <a:pt x="345" y="207"/>
                      <a:pt x="345" y="207"/>
                    </a:cubicBezTo>
                    <a:cubicBezTo>
                      <a:pt x="345" y="208"/>
                      <a:pt x="345" y="208"/>
                      <a:pt x="346" y="208"/>
                    </a:cubicBezTo>
                    <a:cubicBezTo>
                      <a:pt x="346" y="208"/>
                      <a:pt x="346" y="208"/>
                      <a:pt x="346" y="208"/>
                    </a:cubicBezTo>
                    <a:cubicBezTo>
                      <a:pt x="347" y="208"/>
                      <a:pt x="347" y="208"/>
                      <a:pt x="347" y="209"/>
                    </a:cubicBezTo>
                    <a:cubicBezTo>
                      <a:pt x="347" y="208"/>
                      <a:pt x="347" y="208"/>
                      <a:pt x="347" y="208"/>
                    </a:cubicBezTo>
                    <a:cubicBezTo>
                      <a:pt x="347" y="208"/>
                      <a:pt x="348" y="208"/>
                      <a:pt x="348" y="208"/>
                    </a:cubicBezTo>
                    <a:cubicBezTo>
                      <a:pt x="348" y="208"/>
                      <a:pt x="348" y="208"/>
                      <a:pt x="348" y="207"/>
                    </a:cubicBezTo>
                    <a:cubicBezTo>
                      <a:pt x="348" y="207"/>
                      <a:pt x="348" y="207"/>
                      <a:pt x="348" y="207"/>
                    </a:cubicBezTo>
                    <a:cubicBezTo>
                      <a:pt x="348" y="208"/>
                      <a:pt x="348" y="208"/>
                      <a:pt x="348" y="208"/>
                    </a:cubicBezTo>
                    <a:cubicBezTo>
                      <a:pt x="348" y="208"/>
                      <a:pt x="349" y="209"/>
                      <a:pt x="349" y="209"/>
                    </a:cubicBezTo>
                    <a:cubicBezTo>
                      <a:pt x="349" y="209"/>
                      <a:pt x="350" y="210"/>
                      <a:pt x="350" y="210"/>
                    </a:cubicBezTo>
                    <a:cubicBezTo>
                      <a:pt x="350" y="210"/>
                      <a:pt x="350" y="211"/>
                      <a:pt x="350" y="211"/>
                    </a:cubicBezTo>
                    <a:cubicBezTo>
                      <a:pt x="351" y="211"/>
                      <a:pt x="351" y="210"/>
                      <a:pt x="351" y="210"/>
                    </a:cubicBezTo>
                    <a:cubicBezTo>
                      <a:pt x="351" y="210"/>
                      <a:pt x="351" y="209"/>
                      <a:pt x="351" y="208"/>
                    </a:cubicBezTo>
                    <a:cubicBezTo>
                      <a:pt x="351" y="208"/>
                      <a:pt x="351" y="207"/>
                      <a:pt x="350" y="207"/>
                    </a:cubicBezTo>
                    <a:cubicBezTo>
                      <a:pt x="350" y="206"/>
                      <a:pt x="350" y="206"/>
                      <a:pt x="350" y="205"/>
                    </a:cubicBezTo>
                    <a:cubicBezTo>
                      <a:pt x="350" y="205"/>
                      <a:pt x="350" y="205"/>
                      <a:pt x="351" y="205"/>
                    </a:cubicBezTo>
                    <a:cubicBezTo>
                      <a:pt x="350" y="204"/>
                      <a:pt x="349" y="203"/>
                      <a:pt x="350" y="202"/>
                    </a:cubicBezTo>
                    <a:cubicBezTo>
                      <a:pt x="350" y="201"/>
                      <a:pt x="350" y="201"/>
                      <a:pt x="349" y="201"/>
                    </a:cubicBezTo>
                    <a:cubicBezTo>
                      <a:pt x="349" y="201"/>
                      <a:pt x="349" y="201"/>
                      <a:pt x="349" y="201"/>
                    </a:cubicBezTo>
                    <a:cubicBezTo>
                      <a:pt x="348" y="201"/>
                      <a:pt x="349" y="200"/>
                      <a:pt x="349" y="200"/>
                    </a:cubicBezTo>
                    <a:cubicBezTo>
                      <a:pt x="349" y="200"/>
                      <a:pt x="349" y="199"/>
                      <a:pt x="349" y="199"/>
                    </a:cubicBezTo>
                    <a:cubicBezTo>
                      <a:pt x="349" y="199"/>
                      <a:pt x="349" y="199"/>
                      <a:pt x="349" y="199"/>
                    </a:cubicBezTo>
                    <a:cubicBezTo>
                      <a:pt x="348" y="199"/>
                      <a:pt x="348" y="199"/>
                      <a:pt x="348" y="199"/>
                    </a:cubicBezTo>
                    <a:cubicBezTo>
                      <a:pt x="348" y="198"/>
                      <a:pt x="348" y="197"/>
                      <a:pt x="347" y="197"/>
                    </a:cubicBezTo>
                    <a:cubicBezTo>
                      <a:pt x="347" y="197"/>
                      <a:pt x="347" y="196"/>
                      <a:pt x="347" y="196"/>
                    </a:cubicBezTo>
                    <a:cubicBezTo>
                      <a:pt x="348" y="197"/>
                      <a:pt x="349" y="198"/>
                      <a:pt x="349" y="198"/>
                    </a:cubicBezTo>
                    <a:cubicBezTo>
                      <a:pt x="349" y="198"/>
                      <a:pt x="349" y="197"/>
                      <a:pt x="348" y="197"/>
                    </a:cubicBezTo>
                    <a:cubicBezTo>
                      <a:pt x="348" y="196"/>
                      <a:pt x="349" y="196"/>
                      <a:pt x="349" y="196"/>
                    </a:cubicBezTo>
                    <a:cubicBezTo>
                      <a:pt x="349" y="196"/>
                      <a:pt x="349" y="196"/>
                      <a:pt x="349" y="197"/>
                    </a:cubicBezTo>
                    <a:cubicBezTo>
                      <a:pt x="349" y="197"/>
                      <a:pt x="349" y="197"/>
                      <a:pt x="350" y="198"/>
                    </a:cubicBezTo>
                    <a:cubicBezTo>
                      <a:pt x="350" y="198"/>
                      <a:pt x="350" y="198"/>
                      <a:pt x="350" y="199"/>
                    </a:cubicBezTo>
                    <a:cubicBezTo>
                      <a:pt x="350" y="199"/>
                      <a:pt x="350" y="199"/>
                      <a:pt x="350" y="199"/>
                    </a:cubicBezTo>
                    <a:cubicBezTo>
                      <a:pt x="350" y="199"/>
                      <a:pt x="350" y="200"/>
                      <a:pt x="350" y="200"/>
                    </a:cubicBezTo>
                    <a:cubicBezTo>
                      <a:pt x="350" y="200"/>
                      <a:pt x="350" y="201"/>
                      <a:pt x="350" y="201"/>
                    </a:cubicBezTo>
                    <a:cubicBezTo>
                      <a:pt x="350" y="201"/>
                      <a:pt x="350" y="201"/>
                      <a:pt x="350" y="201"/>
                    </a:cubicBezTo>
                    <a:cubicBezTo>
                      <a:pt x="350" y="202"/>
                      <a:pt x="350" y="202"/>
                      <a:pt x="350" y="202"/>
                    </a:cubicBezTo>
                    <a:cubicBezTo>
                      <a:pt x="350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1" y="203"/>
                      <a:pt x="351" y="203"/>
                      <a:pt x="351" y="203"/>
                    </a:cubicBezTo>
                    <a:cubicBezTo>
                      <a:pt x="352" y="203"/>
                      <a:pt x="352" y="203"/>
                      <a:pt x="352" y="203"/>
                    </a:cubicBezTo>
                    <a:cubicBezTo>
                      <a:pt x="352" y="203"/>
                      <a:pt x="352" y="204"/>
                      <a:pt x="352" y="205"/>
                    </a:cubicBezTo>
                    <a:cubicBezTo>
                      <a:pt x="352" y="205"/>
                      <a:pt x="352" y="206"/>
                      <a:pt x="353" y="206"/>
                    </a:cubicBezTo>
                    <a:cubicBezTo>
                      <a:pt x="353" y="206"/>
                      <a:pt x="353" y="207"/>
                      <a:pt x="353" y="207"/>
                    </a:cubicBezTo>
                    <a:cubicBezTo>
                      <a:pt x="353" y="208"/>
                      <a:pt x="353" y="208"/>
                      <a:pt x="353" y="208"/>
                    </a:cubicBezTo>
                    <a:cubicBezTo>
                      <a:pt x="353" y="208"/>
                      <a:pt x="354" y="208"/>
                      <a:pt x="354" y="208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09"/>
                      <a:pt x="354" y="209"/>
                      <a:pt x="354" y="209"/>
                    </a:cubicBezTo>
                    <a:cubicBezTo>
                      <a:pt x="354" y="210"/>
                      <a:pt x="354" y="210"/>
                      <a:pt x="354" y="210"/>
                    </a:cubicBezTo>
                    <a:cubicBezTo>
                      <a:pt x="354" y="210"/>
                      <a:pt x="355" y="210"/>
                      <a:pt x="355" y="210"/>
                    </a:cubicBezTo>
                    <a:cubicBezTo>
                      <a:pt x="355" y="210"/>
                      <a:pt x="356" y="210"/>
                      <a:pt x="356" y="210"/>
                    </a:cubicBezTo>
                    <a:cubicBezTo>
                      <a:pt x="356" y="210"/>
                      <a:pt x="356" y="211"/>
                      <a:pt x="356" y="211"/>
                    </a:cubicBezTo>
                    <a:cubicBezTo>
                      <a:pt x="356" y="211"/>
                      <a:pt x="357" y="210"/>
                      <a:pt x="356" y="210"/>
                    </a:cubicBezTo>
                    <a:cubicBezTo>
                      <a:pt x="356" y="210"/>
                      <a:pt x="356" y="210"/>
                      <a:pt x="356" y="210"/>
                    </a:cubicBezTo>
                    <a:cubicBezTo>
                      <a:pt x="356" y="210"/>
                      <a:pt x="356" y="210"/>
                      <a:pt x="356" y="209"/>
                    </a:cubicBezTo>
                    <a:cubicBezTo>
                      <a:pt x="356" y="209"/>
                      <a:pt x="356" y="210"/>
                      <a:pt x="356" y="210"/>
                    </a:cubicBezTo>
                    <a:cubicBezTo>
                      <a:pt x="357" y="210"/>
                      <a:pt x="357" y="210"/>
                      <a:pt x="357" y="211"/>
                    </a:cubicBezTo>
                    <a:cubicBezTo>
                      <a:pt x="357" y="211"/>
                      <a:pt x="357" y="211"/>
                      <a:pt x="357" y="211"/>
                    </a:cubicBezTo>
                    <a:cubicBezTo>
                      <a:pt x="357" y="211"/>
                      <a:pt x="357" y="210"/>
                      <a:pt x="357" y="210"/>
                    </a:cubicBezTo>
                    <a:cubicBezTo>
                      <a:pt x="358" y="210"/>
                      <a:pt x="358" y="210"/>
                      <a:pt x="358" y="209"/>
                    </a:cubicBezTo>
                    <a:cubicBezTo>
                      <a:pt x="358" y="209"/>
                      <a:pt x="358" y="209"/>
                      <a:pt x="358" y="208"/>
                    </a:cubicBezTo>
                    <a:cubicBezTo>
                      <a:pt x="358" y="208"/>
                      <a:pt x="358" y="208"/>
                      <a:pt x="358" y="208"/>
                    </a:cubicBezTo>
                    <a:cubicBezTo>
                      <a:pt x="358" y="208"/>
                      <a:pt x="358" y="208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7"/>
                      <a:pt x="359" y="207"/>
                      <a:pt x="359" y="207"/>
                    </a:cubicBezTo>
                    <a:cubicBezTo>
                      <a:pt x="359" y="208"/>
                      <a:pt x="359" y="208"/>
                      <a:pt x="359" y="208"/>
                    </a:cubicBezTo>
                    <a:cubicBezTo>
                      <a:pt x="358" y="208"/>
                      <a:pt x="358" y="209"/>
                      <a:pt x="358" y="209"/>
                    </a:cubicBezTo>
                    <a:cubicBezTo>
                      <a:pt x="358" y="209"/>
                      <a:pt x="358" y="209"/>
                      <a:pt x="358" y="209"/>
                    </a:cubicBezTo>
                    <a:cubicBezTo>
                      <a:pt x="358" y="210"/>
                      <a:pt x="358" y="210"/>
                      <a:pt x="358" y="210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2"/>
                      <a:pt x="358" y="212"/>
                    </a:cubicBezTo>
                    <a:cubicBezTo>
                      <a:pt x="358" y="212"/>
                      <a:pt x="358" y="212"/>
                      <a:pt x="358" y="212"/>
                    </a:cubicBezTo>
                    <a:cubicBezTo>
                      <a:pt x="358" y="213"/>
                      <a:pt x="358" y="213"/>
                      <a:pt x="359" y="213"/>
                    </a:cubicBezTo>
                    <a:cubicBezTo>
                      <a:pt x="359" y="213"/>
                      <a:pt x="359" y="213"/>
                      <a:pt x="359" y="213"/>
                    </a:cubicBezTo>
                    <a:cubicBezTo>
                      <a:pt x="359" y="214"/>
                      <a:pt x="359" y="213"/>
                      <a:pt x="359" y="213"/>
                    </a:cubicBezTo>
                    <a:cubicBezTo>
                      <a:pt x="359" y="213"/>
                      <a:pt x="360" y="213"/>
                      <a:pt x="360" y="213"/>
                    </a:cubicBezTo>
                    <a:cubicBezTo>
                      <a:pt x="360" y="213"/>
                      <a:pt x="360" y="213"/>
                      <a:pt x="360" y="213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2"/>
                      <a:pt x="360" y="212"/>
                      <a:pt x="360" y="212"/>
                    </a:cubicBezTo>
                    <a:cubicBezTo>
                      <a:pt x="360" y="213"/>
                      <a:pt x="360" y="213"/>
                      <a:pt x="361" y="213"/>
                    </a:cubicBezTo>
                    <a:cubicBezTo>
                      <a:pt x="360" y="213"/>
                      <a:pt x="360" y="214"/>
                      <a:pt x="360" y="214"/>
                    </a:cubicBezTo>
                    <a:cubicBezTo>
                      <a:pt x="360" y="214"/>
                      <a:pt x="360" y="214"/>
                      <a:pt x="360" y="214"/>
                    </a:cubicBezTo>
                    <a:cubicBezTo>
                      <a:pt x="359" y="214"/>
                      <a:pt x="359" y="214"/>
                      <a:pt x="359" y="214"/>
                    </a:cubicBezTo>
                    <a:cubicBezTo>
                      <a:pt x="359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5"/>
                    </a:cubicBezTo>
                    <a:cubicBezTo>
                      <a:pt x="360" y="215"/>
                      <a:pt x="360" y="215"/>
                      <a:pt x="360" y="216"/>
                    </a:cubicBezTo>
                    <a:cubicBezTo>
                      <a:pt x="360" y="216"/>
                      <a:pt x="360" y="216"/>
                      <a:pt x="361" y="216"/>
                    </a:cubicBezTo>
                    <a:cubicBezTo>
                      <a:pt x="361" y="216"/>
                      <a:pt x="361" y="215"/>
                      <a:pt x="361" y="215"/>
                    </a:cubicBezTo>
                    <a:cubicBezTo>
                      <a:pt x="361" y="215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1" y="214"/>
                      <a:pt x="361" y="214"/>
                      <a:pt x="361" y="214"/>
                    </a:cubicBezTo>
                    <a:cubicBezTo>
                      <a:pt x="362" y="214"/>
                      <a:pt x="363" y="214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4" y="215"/>
                      <a:pt x="364" y="215"/>
                      <a:pt x="364" y="215"/>
                    </a:cubicBezTo>
                    <a:cubicBezTo>
                      <a:pt x="363" y="215"/>
                      <a:pt x="363" y="215"/>
                      <a:pt x="363" y="215"/>
                    </a:cubicBezTo>
                    <a:cubicBezTo>
                      <a:pt x="362" y="214"/>
                      <a:pt x="362" y="214"/>
                      <a:pt x="362" y="214"/>
                    </a:cubicBezTo>
                    <a:cubicBezTo>
                      <a:pt x="361" y="214"/>
                      <a:pt x="361" y="215"/>
                      <a:pt x="361" y="215"/>
                    </a:cubicBezTo>
                    <a:cubicBezTo>
                      <a:pt x="361" y="216"/>
                      <a:pt x="361" y="216"/>
                      <a:pt x="361" y="216"/>
                    </a:cubicBezTo>
                    <a:cubicBezTo>
                      <a:pt x="362" y="217"/>
                      <a:pt x="363" y="217"/>
                      <a:pt x="364" y="218"/>
                    </a:cubicBezTo>
                    <a:cubicBezTo>
                      <a:pt x="364" y="218"/>
                      <a:pt x="364" y="218"/>
                      <a:pt x="364" y="218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5" y="219"/>
                      <a:pt x="365" y="219"/>
                      <a:pt x="365" y="219"/>
                    </a:cubicBezTo>
                    <a:cubicBezTo>
                      <a:pt x="365" y="219"/>
                      <a:pt x="365" y="219"/>
                      <a:pt x="365" y="220"/>
                    </a:cubicBezTo>
                    <a:cubicBezTo>
                      <a:pt x="365" y="220"/>
                      <a:pt x="365" y="220"/>
                      <a:pt x="365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3" y="218"/>
                      <a:pt x="363" y="218"/>
                      <a:pt x="362" y="217"/>
                    </a:cubicBezTo>
                    <a:cubicBezTo>
                      <a:pt x="362" y="217"/>
                      <a:pt x="362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7"/>
                    </a:cubicBezTo>
                    <a:cubicBezTo>
                      <a:pt x="361" y="217"/>
                      <a:pt x="361" y="217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8"/>
                    </a:cubicBezTo>
                    <a:cubicBezTo>
                      <a:pt x="361" y="218"/>
                      <a:pt x="361" y="218"/>
                      <a:pt x="361" y="219"/>
                    </a:cubicBezTo>
                    <a:cubicBezTo>
                      <a:pt x="361" y="219"/>
                      <a:pt x="361" y="219"/>
                      <a:pt x="361" y="219"/>
                    </a:cubicBezTo>
                    <a:cubicBezTo>
                      <a:pt x="362" y="219"/>
                      <a:pt x="361" y="219"/>
                      <a:pt x="361" y="219"/>
                    </a:cubicBezTo>
                    <a:cubicBezTo>
                      <a:pt x="361" y="219"/>
                      <a:pt x="361" y="219"/>
                      <a:pt x="361" y="220"/>
                    </a:cubicBezTo>
                    <a:cubicBezTo>
                      <a:pt x="361" y="220"/>
                      <a:pt x="361" y="220"/>
                      <a:pt x="361" y="220"/>
                    </a:cubicBezTo>
                    <a:cubicBezTo>
                      <a:pt x="361" y="220"/>
                      <a:pt x="362" y="220"/>
                      <a:pt x="362" y="220"/>
                    </a:cubicBezTo>
                    <a:cubicBezTo>
                      <a:pt x="362" y="220"/>
                      <a:pt x="362" y="220"/>
                      <a:pt x="363" y="220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2" y="221"/>
                      <a:pt x="362" y="221"/>
                      <a:pt x="362" y="221"/>
                    </a:cubicBezTo>
                    <a:cubicBezTo>
                      <a:pt x="363" y="222"/>
                      <a:pt x="363" y="222"/>
                      <a:pt x="363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4" y="222"/>
                      <a:pt x="364" y="222"/>
                    </a:cubicBezTo>
                    <a:cubicBezTo>
                      <a:pt x="364" y="222"/>
                      <a:pt x="363" y="222"/>
                      <a:pt x="363" y="222"/>
                    </a:cubicBezTo>
                    <a:cubicBezTo>
                      <a:pt x="363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2"/>
                    </a:cubicBezTo>
                    <a:cubicBezTo>
                      <a:pt x="362" y="222"/>
                      <a:pt x="362" y="222"/>
                      <a:pt x="362" y="223"/>
                    </a:cubicBezTo>
                    <a:cubicBezTo>
                      <a:pt x="362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1" y="223"/>
                      <a:pt x="361" y="223"/>
                      <a:pt x="361" y="223"/>
                    </a:cubicBezTo>
                    <a:cubicBezTo>
                      <a:pt x="362" y="224"/>
                      <a:pt x="362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3" y="224"/>
                      <a:pt x="363" y="224"/>
                    </a:cubicBezTo>
                    <a:cubicBezTo>
                      <a:pt x="363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4"/>
                    </a:cubicBezTo>
                    <a:cubicBezTo>
                      <a:pt x="364" y="224"/>
                      <a:pt x="364" y="224"/>
                      <a:pt x="364" y="225"/>
                    </a:cubicBezTo>
                    <a:cubicBezTo>
                      <a:pt x="364" y="225"/>
                      <a:pt x="364" y="225"/>
                      <a:pt x="365" y="225"/>
                    </a:cubicBezTo>
                    <a:cubicBezTo>
                      <a:pt x="365" y="225"/>
                      <a:pt x="365" y="225"/>
                      <a:pt x="365" y="225"/>
                    </a:cubicBezTo>
                    <a:cubicBezTo>
                      <a:pt x="365" y="225"/>
                      <a:pt x="366" y="225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4"/>
                    </a:cubicBezTo>
                    <a:cubicBezTo>
                      <a:pt x="366" y="224"/>
                      <a:pt x="366" y="224"/>
                      <a:pt x="366" y="225"/>
                    </a:cubicBezTo>
                    <a:cubicBezTo>
                      <a:pt x="366" y="225"/>
                      <a:pt x="366" y="225"/>
                      <a:pt x="366" y="225"/>
                    </a:cubicBezTo>
                    <a:cubicBezTo>
                      <a:pt x="366" y="225"/>
                      <a:pt x="366" y="226"/>
                      <a:pt x="366" y="226"/>
                    </a:cubicBezTo>
                    <a:cubicBezTo>
                      <a:pt x="366" y="226"/>
                      <a:pt x="366" y="226"/>
                      <a:pt x="365" y="226"/>
                    </a:cubicBezTo>
                    <a:cubicBezTo>
                      <a:pt x="365" y="226"/>
                      <a:pt x="365" y="226"/>
                      <a:pt x="365" y="226"/>
                    </a:cubicBezTo>
                    <a:cubicBezTo>
                      <a:pt x="366" y="227"/>
                      <a:pt x="366" y="227"/>
                      <a:pt x="366" y="227"/>
                    </a:cubicBezTo>
                    <a:cubicBezTo>
                      <a:pt x="366" y="227"/>
                      <a:pt x="366" y="227"/>
                      <a:pt x="366" y="228"/>
                    </a:cubicBezTo>
                    <a:cubicBezTo>
                      <a:pt x="367" y="228"/>
                      <a:pt x="367" y="228"/>
                      <a:pt x="367" y="228"/>
                    </a:cubicBezTo>
                    <a:cubicBezTo>
                      <a:pt x="367" y="228"/>
                      <a:pt x="367" y="229"/>
                      <a:pt x="367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29"/>
                    </a:cubicBezTo>
                    <a:cubicBezTo>
                      <a:pt x="368" y="229"/>
                      <a:pt x="368" y="229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8" y="230"/>
                      <a:pt x="368" y="230"/>
                    </a:cubicBezTo>
                    <a:cubicBezTo>
                      <a:pt x="368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0"/>
                      <a:pt x="369" y="230"/>
                      <a:pt x="369" y="230"/>
                    </a:cubicBezTo>
                    <a:cubicBezTo>
                      <a:pt x="369" y="231"/>
                      <a:pt x="369" y="231"/>
                      <a:pt x="369" y="231"/>
                    </a:cubicBezTo>
                    <a:cubicBezTo>
                      <a:pt x="369" y="232"/>
                      <a:pt x="369" y="232"/>
                      <a:pt x="370" y="232"/>
                    </a:cubicBezTo>
                    <a:cubicBezTo>
                      <a:pt x="370" y="232"/>
                      <a:pt x="370" y="232"/>
                      <a:pt x="370" y="232"/>
                    </a:cubicBezTo>
                    <a:cubicBezTo>
                      <a:pt x="370" y="232"/>
                      <a:pt x="370" y="233"/>
                      <a:pt x="370" y="233"/>
                    </a:cubicBezTo>
                    <a:cubicBezTo>
                      <a:pt x="370" y="233"/>
                      <a:pt x="371" y="233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1" y="234"/>
                    </a:cubicBezTo>
                    <a:cubicBezTo>
                      <a:pt x="371" y="234"/>
                      <a:pt x="371" y="234"/>
                      <a:pt x="370" y="234"/>
                    </a:cubicBezTo>
                    <a:cubicBezTo>
                      <a:pt x="370" y="233"/>
                      <a:pt x="370" y="233"/>
                      <a:pt x="370" y="233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2"/>
                      <a:pt x="369" y="232"/>
                      <a:pt x="369" y="232"/>
                    </a:cubicBezTo>
                    <a:cubicBezTo>
                      <a:pt x="369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9" y="234"/>
                    </a:cubicBezTo>
                    <a:cubicBezTo>
                      <a:pt x="369" y="234"/>
                      <a:pt x="370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5"/>
                      <a:pt x="369" y="235"/>
                      <a:pt x="369" y="235"/>
                    </a:cubicBezTo>
                    <a:cubicBezTo>
                      <a:pt x="370" y="235"/>
                      <a:pt x="370" y="235"/>
                      <a:pt x="370" y="235"/>
                    </a:cubicBezTo>
                    <a:cubicBezTo>
                      <a:pt x="370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6"/>
                    </a:cubicBezTo>
                    <a:cubicBezTo>
                      <a:pt x="369" y="236"/>
                      <a:pt x="368" y="236"/>
                      <a:pt x="368" y="236"/>
                    </a:cubicBezTo>
                    <a:cubicBezTo>
                      <a:pt x="368" y="235"/>
                      <a:pt x="368" y="235"/>
                      <a:pt x="368" y="235"/>
                    </a:cubicBezTo>
                    <a:cubicBezTo>
                      <a:pt x="368" y="235"/>
                      <a:pt x="369" y="235"/>
                      <a:pt x="369" y="235"/>
                    </a:cubicBezTo>
                    <a:cubicBezTo>
                      <a:pt x="369" y="235"/>
                      <a:pt x="369" y="235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9" y="234"/>
                      <a:pt x="369" y="234"/>
                    </a:cubicBezTo>
                    <a:cubicBezTo>
                      <a:pt x="369" y="234"/>
                      <a:pt x="368" y="234"/>
                      <a:pt x="368" y="233"/>
                    </a:cubicBezTo>
                    <a:cubicBezTo>
                      <a:pt x="368" y="233"/>
                      <a:pt x="369" y="233"/>
                      <a:pt x="369" y="233"/>
                    </a:cubicBezTo>
                    <a:cubicBezTo>
                      <a:pt x="369" y="233"/>
                      <a:pt x="369" y="233"/>
                      <a:pt x="368" y="233"/>
                    </a:cubicBezTo>
                    <a:cubicBezTo>
                      <a:pt x="368" y="232"/>
                      <a:pt x="368" y="233"/>
                      <a:pt x="368" y="233"/>
                    </a:cubicBezTo>
                    <a:cubicBezTo>
                      <a:pt x="368" y="233"/>
                      <a:pt x="368" y="234"/>
                      <a:pt x="368" y="234"/>
                    </a:cubicBezTo>
                    <a:cubicBezTo>
                      <a:pt x="368" y="234"/>
                      <a:pt x="368" y="234"/>
                      <a:pt x="368" y="234"/>
                    </a:cubicBezTo>
                    <a:cubicBezTo>
                      <a:pt x="367" y="235"/>
                      <a:pt x="368" y="235"/>
                      <a:pt x="367" y="235"/>
                    </a:cubicBezTo>
                    <a:cubicBezTo>
                      <a:pt x="367" y="235"/>
                      <a:pt x="367" y="235"/>
                      <a:pt x="367" y="235"/>
                    </a:cubicBezTo>
                    <a:cubicBezTo>
                      <a:pt x="367" y="235"/>
                      <a:pt x="367" y="236"/>
                      <a:pt x="367" y="236"/>
                    </a:cubicBezTo>
                    <a:cubicBezTo>
                      <a:pt x="367" y="236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7" y="237"/>
                      <a:pt x="367" y="237"/>
                      <a:pt x="367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37"/>
                      <a:pt x="368" y="238"/>
                      <a:pt x="369" y="238"/>
                    </a:cubicBezTo>
                    <a:cubicBezTo>
                      <a:pt x="369" y="238"/>
                      <a:pt x="369" y="238"/>
                      <a:pt x="369" y="238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69" y="239"/>
                      <a:pt x="369" y="239"/>
                    </a:cubicBezTo>
                    <a:cubicBezTo>
                      <a:pt x="369" y="239"/>
                      <a:pt x="370" y="239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0" y="238"/>
                      <a:pt x="370" y="238"/>
                      <a:pt x="370" y="238"/>
                    </a:cubicBezTo>
                    <a:cubicBezTo>
                      <a:pt x="371" y="238"/>
                      <a:pt x="371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0" y="237"/>
                      <a:pt x="370" y="237"/>
                      <a:pt x="370" y="237"/>
                    </a:cubicBezTo>
                    <a:cubicBezTo>
                      <a:pt x="371" y="237"/>
                      <a:pt x="371" y="236"/>
                      <a:pt x="371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0" y="236"/>
                    </a:cubicBezTo>
                    <a:cubicBezTo>
                      <a:pt x="370" y="236"/>
                      <a:pt x="370" y="236"/>
                      <a:pt x="371" y="236"/>
                    </a:cubicBezTo>
                    <a:cubicBezTo>
                      <a:pt x="371" y="236"/>
                      <a:pt x="371" y="236"/>
                      <a:pt x="371" y="236"/>
                    </a:cubicBezTo>
                    <a:cubicBezTo>
                      <a:pt x="371" y="236"/>
                      <a:pt x="371" y="235"/>
                      <a:pt x="372" y="235"/>
                    </a:cubicBezTo>
                    <a:cubicBezTo>
                      <a:pt x="372" y="235"/>
                      <a:pt x="373" y="235"/>
                      <a:pt x="373" y="235"/>
                    </a:cubicBezTo>
                    <a:cubicBezTo>
                      <a:pt x="373" y="235"/>
                      <a:pt x="374" y="235"/>
                      <a:pt x="374" y="235"/>
                    </a:cubicBezTo>
                    <a:cubicBezTo>
                      <a:pt x="374" y="235"/>
                      <a:pt x="374" y="235"/>
                      <a:pt x="374" y="235"/>
                    </a:cubicBezTo>
                    <a:cubicBezTo>
                      <a:pt x="374" y="235"/>
                      <a:pt x="375" y="235"/>
                      <a:pt x="375" y="235"/>
                    </a:cubicBezTo>
                    <a:cubicBezTo>
                      <a:pt x="375" y="236"/>
                      <a:pt x="375" y="236"/>
                      <a:pt x="374" y="236"/>
                    </a:cubicBezTo>
                    <a:cubicBezTo>
                      <a:pt x="374" y="236"/>
                      <a:pt x="374" y="236"/>
                      <a:pt x="374" y="236"/>
                    </a:cubicBezTo>
                    <a:cubicBezTo>
                      <a:pt x="374" y="236"/>
                      <a:pt x="373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6"/>
                      <a:pt x="372" y="236"/>
                      <a:pt x="372" y="236"/>
                    </a:cubicBezTo>
                    <a:cubicBezTo>
                      <a:pt x="372" y="237"/>
                      <a:pt x="371" y="237"/>
                      <a:pt x="371" y="237"/>
                    </a:cubicBezTo>
                    <a:cubicBezTo>
                      <a:pt x="371" y="237"/>
                      <a:pt x="371" y="237"/>
                      <a:pt x="371" y="237"/>
                    </a:cubicBezTo>
                    <a:cubicBezTo>
                      <a:pt x="371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2" y="238"/>
                      <a:pt x="372" y="238"/>
                      <a:pt x="372" y="238"/>
                    </a:cubicBezTo>
                    <a:cubicBezTo>
                      <a:pt x="371" y="238"/>
                      <a:pt x="371" y="239"/>
                      <a:pt x="371" y="239"/>
                    </a:cubicBezTo>
                    <a:cubicBezTo>
                      <a:pt x="371" y="240"/>
                      <a:pt x="371" y="240"/>
                      <a:pt x="370" y="241"/>
                    </a:cubicBezTo>
                    <a:cubicBezTo>
                      <a:pt x="370" y="241"/>
                      <a:pt x="370" y="241"/>
                      <a:pt x="370" y="241"/>
                    </a:cubicBezTo>
                    <a:cubicBezTo>
                      <a:pt x="370" y="241"/>
                      <a:pt x="370" y="241"/>
                      <a:pt x="370" y="242"/>
                    </a:cubicBezTo>
                    <a:cubicBezTo>
                      <a:pt x="370" y="242"/>
                      <a:pt x="370" y="242"/>
                      <a:pt x="370" y="242"/>
                    </a:cubicBezTo>
                    <a:cubicBezTo>
                      <a:pt x="370" y="243"/>
                      <a:pt x="371" y="243"/>
                      <a:pt x="371" y="243"/>
                    </a:cubicBezTo>
                    <a:cubicBezTo>
                      <a:pt x="371" y="244"/>
                      <a:pt x="372" y="244"/>
                      <a:pt x="372" y="244"/>
                    </a:cubicBezTo>
                    <a:cubicBezTo>
                      <a:pt x="372" y="243"/>
                      <a:pt x="372" y="243"/>
                      <a:pt x="372" y="243"/>
                    </a:cubicBezTo>
                    <a:cubicBezTo>
                      <a:pt x="372" y="242"/>
                      <a:pt x="372" y="242"/>
                      <a:pt x="373" y="241"/>
                    </a:cubicBezTo>
                    <a:cubicBezTo>
                      <a:pt x="373" y="241"/>
                      <a:pt x="373" y="240"/>
                      <a:pt x="373" y="240"/>
                    </a:cubicBezTo>
                    <a:cubicBezTo>
                      <a:pt x="373" y="240"/>
                      <a:pt x="372" y="240"/>
                      <a:pt x="372" y="240"/>
                    </a:cubicBezTo>
                    <a:cubicBezTo>
                      <a:pt x="372" y="240"/>
                      <a:pt x="373" y="240"/>
                      <a:pt x="373" y="240"/>
                    </a:cubicBezTo>
                    <a:cubicBezTo>
                      <a:pt x="373" y="239"/>
                      <a:pt x="374" y="239"/>
                      <a:pt x="374" y="238"/>
                    </a:cubicBezTo>
                    <a:cubicBezTo>
                      <a:pt x="374" y="238"/>
                      <a:pt x="374" y="238"/>
                      <a:pt x="374" y="238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39"/>
                    </a:cubicBezTo>
                    <a:cubicBezTo>
                      <a:pt x="374" y="239"/>
                      <a:pt x="374" y="239"/>
                      <a:pt x="374" y="240"/>
                    </a:cubicBezTo>
                    <a:cubicBezTo>
                      <a:pt x="374" y="240"/>
                      <a:pt x="374" y="240"/>
                      <a:pt x="373" y="240"/>
                    </a:cubicBezTo>
                    <a:cubicBezTo>
                      <a:pt x="374" y="240"/>
                      <a:pt x="374" y="240"/>
                      <a:pt x="374" y="240"/>
                    </a:cubicBezTo>
                    <a:cubicBezTo>
                      <a:pt x="374" y="240"/>
                      <a:pt x="374" y="241"/>
                      <a:pt x="374" y="241"/>
                    </a:cubicBezTo>
                    <a:cubicBezTo>
                      <a:pt x="374" y="241"/>
                      <a:pt x="373" y="241"/>
                      <a:pt x="373" y="241"/>
                    </a:cubicBezTo>
                    <a:cubicBezTo>
                      <a:pt x="373" y="241"/>
                      <a:pt x="374" y="241"/>
                      <a:pt x="373" y="241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3" y="242"/>
                      <a:pt x="373" y="242"/>
                      <a:pt x="373" y="242"/>
                    </a:cubicBezTo>
                    <a:cubicBezTo>
                      <a:pt x="374" y="242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4" y="243"/>
                    </a:cubicBezTo>
                    <a:cubicBezTo>
                      <a:pt x="374" y="243"/>
                      <a:pt x="374" y="243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4"/>
                      <a:pt x="373" y="244"/>
                      <a:pt x="373" y="244"/>
                    </a:cubicBezTo>
                    <a:cubicBezTo>
                      <a:pt x="373" y="245"/>
                      <a:pt x="373" y="245"/>
                      <a:pt x="373" y="245"/>
                    </a:cubicBezTo>
                    <a:cubicBezTo>
                      <a:pt x="373" y="245"/>
                      <a:pt x="373" y="245"/>
                      <a:pt x="372" y="245"/>
                    </a:cubicBezTo>
                    <a:cubicBezTo>
                      <a:pt x="372" y="246"/>
                      <a:pt x="372" y="246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3" y="248"/>
                    </a:cubicBezTo>
                    <a:cubicBezTo>
                      <a:pt x="373" y="248"/>
                      <a:pt x="373" y="248"/>
                      <a:pt x="373" y="247"/>
                    </a:cubicBezTo>
                    <a:cubicBezTo>
                      <a:pt x="373" y="247"/>
                      <a:pt x="373" y="247"/>
                      <a:pt x="373" y="247"/>
                    </a:cubicBezTo>
                    <a:cubicBezTo>
                      <a:pt x="373" y="247"/>
                      <a:pt x="373" y="247"/>
                      <a:pt x="374" y="247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6"/>
                      <a:pt x="374" y="246"/>
                    </a:cubicBezTo>
                    <a:cubicBezTo>
                      <a:pt x="374" y="246"/>
                      <a:pt x="374" y="245"/>
                      <a:pt x="374" y="245"/>
                    </a:cubicBezTo>
                    <a:cubicBezTo>
                      <a:pt x="374" y="245"/>
                      <a:pt x="374" y="245"/>
                      <a:pt x="375" y="244"/>
                    </a:cubicBezTo>
                    <a:cubicBezTo>
                      <a:pt x="375" y="244"/>
                      <a:pt x="375" y="244"/>
                      <a:pt x="375" y="244"/>
                    </a:cubicBezTo>
                    <a:cubicBezTo>
                      <a:pt x="375" y="244"/>
                      <a:pt x="375" y="244"/>
                      <a:pt x="375" y="245"/>
                    </a:cubicBezTo>
                    <a:cubicBezTo>
                      <a:pt x="375" y="245"/>
                      <a:pt x="375" y="245"/>
                      <a:pt x="375" y="245"/>
                    </a:cubicBezTo>
                    <a:cubicBezTo>
                      <a:pt x="375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6"/>
                      <a:pt x="376" y="246"/>
                      <a:pt x="376" y="246"/>
                    </a:cubicBezTo>
                    <a:cubicBezTo>
                      <a:pt x="376" y="245"/>
                      <a:pt x="377" y="245"/>
                      <a:pt x="377" y="245"/>
                    </a:cubicBezTo>
                    <a:cubicBezTo>
                      <a:pt x="377" y="245"/>
                      <a:pt x="377" y="246"/>
                      <a:pt x="377" y="246"/>
                    </a:cubicBezTo>
                    <a:cubicBezTo>
                      <a:pt x="377" y="246"/>
                      <a:pt x="376" y="247"/>
                      <a:pt x="377" y="247"/>
                    </a:cubicBezTo>
                    <a:cubicBezTo>
                      <a:pt x="377" y="247"/>
                      <a:pt x="377" y="247"/>
                      <a:pt x="377" y="247"/>
                    </a:cubicBezTo>
                    <a:cubicBezTo>
                      <a:pt x="377" y="247"/>
                      <a:pt x="378" y="247"/>
                      <a:pt x="378" y="246"/>
                    </a:cubicBezTo>
                    <a:cubicBezTo>
                      <a:pt x="378" y="246"/>
                      <a:pt x="378" y="245"/>
                      <a:pt x="378" y="244"/>
                    </a:cubicBezTo>
                    <a:cubicBezTo>
                      <a:pt x="378" y="242"/>
                      <a:pt x="378" y="240"/>
                      <a:pt x="377" y="239"/>
                    </a:cubicBezTo>
                    <a:cubicBezTo>
                      <a:pt x="377" y="239"/>
                      <a:pt x="376" y="238"/>
                      <a:pt x="376" y="238"/>
                    </a:cubicBezTo>
                    <a:cubicBezTo>
                      <a:pt x="376" y="238"/>
                      <a:pt x="375" y="239"/>
                      <a:pt x="375" y="239"/>
                    </a:cubicBezTo>
                    <a:cubicBezTo>
                      <a:pt x="375" y="238"/>
                      <a:pt x="375" y="238"/>
                      <a:pt x="376" y="238"/>
                    </a:cubicBezTo>
                    <a:cubicBezTo>
                      <a:pt x="376" y="238"/>
                      <a:pt x="377" y="237"/>
                      <a:pt x="377" y="237"/>
                    </a:cubicBezTo>
                    <a:cubicBezTo>
                      <a:pt x="377" y="237"/>
                      <a:pt x="378" y="237"/>
                      <a:pt x="378" y="237"/>
                    </a:cubicBezTo>
                    <a:cubicBezTo>
                      <a:pt x="378" y="237"/>
                      <a:pt x="378" y="237"/>
                      <a:pt x="378" y="237"/>
                    </a:cubicBezTo>
                    <a:cubicBezTo>
                      <a:pt x="377" y="237"/>
                      <a:pt x="377" y="238"/>
                      <a:pt x="377" y="238"/>
                    </a:cubicBezTo>
                    <a:cubicBezTo>
                      <a:pt x="377" y="238"/>
                      <a:pt x="377" y="238"/>
                      <a:pt x="377" y="239"/>
                    </a:cubicBezTo>
                    <a:cubicBezTo>
                      <a:pt x="378" y="240"/>
                      <a:pt x="379" y="241"/>
                      <a:pt x="379" y="243"/>
                    </a:cubicBezTo>
                    <a:cubicBezTo>
                      <a:pt x="379" y="243"/>
                      <a:pt x="379" y="243"/>
                      <a:pt x="379" y="243"/>
                    </a:cubicBezTo>
                    <a:cubicBezTo>
                      <a:pt x="379" y="244"/>
                      <a:pt x="379" y="244"/>
                      <a:pt x="379" y="244"/>
                    </a:cubicBezTo>
                    <a:cubicBezTo>
                      <a:pt x="379" y="245"/>
                      <a:pt x="379" y="245"/>
                      <a:pt x="379" y="245"/>
                    </a:cubicBezTo>
                    <a:cubicBezTo>
                      <a:pt x="380" y="246"/>
                      <a:pt x="380" y="246"/>
                      <a:pt x="380" y="246"/>
                    </a:cubicBezTo>
                    <a:cubicBezTo>
                      <a:pt x="381" y="246"/>
                      <a:pt x="380" y="246"/>
                      <a:pt x="380" y="246"/>
                    </a:cubicBezTo>
                    <a:cubicBezTo>
                      <a:pt x="380" y="246"/>
                      <a:pt x="379" y="246"/>
                      <a:pt x="379" y="246"/>
                    </a:cubicBezTo>
                    <a:cubicBezTo>
                      <a:pt x="379" y="247"/>
                      <a:pt x="379" y="247"/>
                      <a:pt x="378" y="247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78" y="248"/>
                      <a:pt x="378" y="248"/>
                      <a:pt x="378" y="248"/>
                    </a:cubicBezTo>
                    <a:cubicBezTo>
                      <a:pt x="379" y="249"/>
                      <a:pt x="379" y="251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79" y="252"/>
                      <a:pt x="379" y="252"/>
                      <a:pt x="379" y="252"/>
                    </a:cubicBezTo>
                    <a:cubicBezTo>
                      <a:pt x="380" y="252"/>
                      <a:pt x="382" y="251"/>
                      <a:pt x="382" y="250"/>
                    </a:cubicBezTo>
                    <a:cubicBezTo>
                      <a:pt x="383" y="250"/>
                      <a:pt x="384" y="248"/>
                      <a:pt x="384" y="247"/>
                    </a:cubicBezTo>
                    <a:cubicBezTo>
                      <a:pt x="384" y="246"/>
                      <a:pt x="385" y="246"/>
                      <a:pt x="384" y="245"/>
                    </a:cubicBezTo>
                    <a:cubicBezTo>
                      <a:pt x="384" y="244"/>
                      <a:pt x="384" y="243"/>
                      <a:pt x="384" y="242"/>
                    </a:cubicBezTo>
                    <a:cubicBezTo>
                      <a:pt x="384" y="241"/>
                      <a:pt x="384" y="241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4" y="240"/>
                      <a:pt x="384" y="240"/>
                      <a:pt x="384" y="240"/>
                    </a:cubicBezTo>
                    <a:cubicBezTo>
                      <a:pt x="385" y="239"/>
                      <a:pt x="385" y="239"/>
                      <a:pt x="385" y="239"/>
                    </a:cubicBezTo>
                    <a:cubicBezTo>
                      <a:pt x="385" y="239"/>
                      <a:pt x="385" y="238"/>
                      <a:pt x="385" y="23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3" name="Freeform 765">
                <a:extLst>
                  <a:ext uri="{FF2B5EF4-FFF2-40B4-BE49-F238E27FC236}">
                    <a16:creationId xmlns="" xmlns:a16="http://schemas.microsoft.com/office/drawing/2014/main" id="{99CADC78-43B5-5042-8FBE-EC9968AA41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9788" y="4262438"/>
                <a:ext cx="190500" cy="96838"/>
              </a:xfrm>
              <a:custGeom>
                <a:avLst/>
                <a:gdLst>
                  <a:gd name="T0" fmla="*/ 41 w 46"/>
                  <a:gd name="T1" fmla="*/ 20 h 23"/>
                  <a:gd name="T2" fmla="*/ 40 w 46"/>
                  <a:gd name="T3" fmla="*/ 18 h 23"/>
                  <a:gd name="T4" fmla="*/ 41 w 46"/>
                  <a:gd name="T5" fmla="*/ 17 h 23"/>
                  <a:gd name="T6" fmla="*/ 12 w 46"/>
                  <a:gd name="T7" fmla="*/ 1 h 23"/>
                  <a:gd name="T8" fmla="*/ 11 w 46"/>
                  <a:gd name="T9" fmla="*/ 3 h 23"/>
                  <a:gd name="T10" fmla="*/ 11 w 46"/>
                  <a:gd name="T11" fmla="*/ 4 h 23"/>
                  <a:gd name="T12" fmla="*/ 9 w 46"/>
                  <a:gd name="T13" fmla="*/ 4 h 23"/>
                  <a:gd name="T14" fmla="*/ 7 w 46"/>
                  <a:gd name="T15" fmla="*/ 3 h 23"/>
                  <a:gd name="T16" fmla="*/ 6 w 46"/>
                  <a:gd name="T17" fmla="*/ 1 h 23"/>
                  <a:gd name="T18" fmla="*/ 7 w 46"/>
                  <a:gd name="T19" fmla="*/ 1 h 23"/>
                  <a:gd name="T20" fmla="*/ 8 w 46"/>
                  <a:gd name="T21" fmla="*/ 0 h 23"/>
                  <a:gd name="T22" fmla="*/ 9 w 46"/>
                  <a:gd name="T23" fmla="*/ 0 h 23"/>
                  <a:gd name="T24" fmla="*/ 10 w 46"/>
                  <a:gd name="T25" fmla="*/ 0 h 23"/>
                  <a:gd name="T26" fmla="*/ 11 w 46"/>
                  <a:gd name="T27" fmla="*/ 0 h 23"/>
                  <a:gd name="T28" fmla="*/ 44 w 46"/>
                  <a:gd name="T29" fmla="*/ 14 h 23"/>
                  <a:gd name="T30" fmla="*/ 42 w 46"/>
                  <a:gd name="T31" fmla="*/ 15 h 23"/>
                  <a:gd name="T32" fmla="*/ 39 w 46"/>
                  <a:gd name="T33" fmla="*/ 15 h 23"/>
                  <a:gd name="T34" fmla="*/ 37 w 46"/>
                  <a:gd name="T35" fmla="*/ 14 h 23"/>
                  <a:gd name="T36" fmla="*/ 38 w 46"/>
                  <a:gd name="T37" fmla="*/ 13 h 23"/>
                  <a:gd name="T38" fmla="*/ 40 w 46"/>
                  <a:gd name="T39" fmla="*/ 14 h 23"/>
                  <a:gd name="T40" fmla="*/ 41 w 46"/>
                  <a:gd name="T41" fmla="*/ 14 h 23"/>
                  <a:gd name="T42" fmla="*/ 42 w 46"/>
                  <a:gd name="T43" fmla="*/ 14 h 23"/>
                  <a:gd name="T44" fmla="*/ 44 w 46"/>
                  <a:gd name="T45" fmla="*/ 14 h 23"/>
                  <a:gd name="T46" fmla="*/ 1 w 46"/>
                  <a:gd name="T47" fmla="*/ 3 h 23"/>
                  <a:gd name="T48" fmla="*/ 0 w 46"/>
                  <a:gd name="T49" fmla="*/ 6 h 23"/>
                  <a:gd name="T50" fmla="*/ 2 w 46"/>
                  <a:gd name="T51" fmla="*/ 4 h 23"/>
                  <a:gd name="T52" fmla="*/ 46 w 46"/>
                  <a:gd name="T53" fmla="*/ 22 h 23"/>
                  <a:gd name="T54" fmla="*/ 45 w 46"/>
                  <a:gd name="T55" fmla="*/ 23 h 23"/>
                  <a:gd name="T56" fmla="*/ 46 w 46"/>
                  <a:gd name="T57" fmla="*/ 23 h 23"/>
                  <a:gd name="T58" fmla="*/ 32 w 46"/>
                  <a:gd name="T59" fmla="*/ 12 h 23"/>
                  <a:gd name="T60" fmla="*/ 31 w 46"/>
                  <a:gd name="T61" fmla="*/ 12 h 23"/>
                  <a:gd name="T62" fmla="*/ 30 w 46"/>
                  <a:gd name="T63" fmla="*/ 13 h 23"/>
                  <a:gd name="T64" fmla="*/ 30 w 46"/>
                  <a:gd name="T65" fmla="*/ 12 h 23"/>
                  <a:gd name="T66" fmla="*/ 30 w 46"/>
                  <a:gd name="T67" fmla="*/ 12 h 23"/>
                  <a:gd name="T68" fmla="*/ 29 w 46"/>
                  <a:gd name="T69" fmla="*/ 12 h 23"/>
                  <a:gd name="T70" fmla="*/ 29 w 46"/>
                  <a:gd name="T71" fmla="*/ 12 h 23"/>
                  <a:gd name="T72" fmla="*/ 29 w 46"/>
                  <a:gd name="T73" fmla="*/ 11 h 23"/>
                  <a:gd name="T74" fmla="*/ 29 w 46"/>
                  <a:gd name="T75" fmla="*/ 11 h 23"/>
                  <a:gd name="T76" fmla="*/ 28 w 46"/>
                  <a:gd name="T77" fmla="*/ 11 h 23"/>
                  <a:gd name="T78" fmla="*/ 28 w 46"/>
                  <a:gd name="T79" fmla="*/ 11 h 23"/>
                  <a:gd name="T80" fmla="*/ 28 w 46"/>
                  <a:gd name="T81" fmla="*/ 12 h 23"/>
                  <a:gd name="T82" fmla="*/ 27 w 46"/>
                  <a:gd name="T83" fmla="*/ 12 h 23"/>
                  <a:gd name="T84" fmla="*/ 26 w 46"/>
                  <a:gd name="T85" fmla="*/ 11 h 23"/>
                  <a:gd name="T86" fmla="*/ 25 w 46"/>
                  <a:gd name="T87" fmla="*/ 10 h 23"/>
                  <a:gd name="T88" fmla="*/ 25 w 46"/>
                  <a:gd name="T89" fmla="*/ 8 h 23"/>
                  <a:gd name="T90" fmla="*/ 26 w 46"/>
                  <a:gd name="T91" fmla="*/ 8 h 23"/>
                  <a:gd name="T92" fmla="*/ 26 w 46"/>
                  <a:gd name="T93" fmla="*/ 8 h 23"/>
                  <a:gd name="T94" fmla="*/ 28 w 46"/>
                  <a:gd name="T95" fmla="*/ 7 h 23"/>
                  <a:gd name="T96" fmla="*/ 30 w 46"/>
                  <a:gd name="T97" fmla="*/ 9 h 23"/>
                  <a:gd name="T98" fmla="*/ 30 w 46"/>
                  <a:gd name="T99" fmla="*/ 10 h 23"/>
                  <a:gd name="T100" fmla="*/ 31 w 46"/>
                  <a:gd name="T101" fmla="*/ 10 h 23"/>
                  <a:gd name="T102" fmla="*/ 31 w 46"/>
                  <a:gd name="T103" fmla="*/ 11 h 23"/>
                  <a:gd name="T104" fmla="*/ 32 w 46"/>
                  <a:gd name="T105" fmla="*/ 11 h 23"/>
                  <a:gd name="T106" fmla="*/ 2 w 46"/>
                  <a:gd name="T107" fmla="*/ 2 h 23"/>
                  <a:gd name="T108" fmla="*/ 29 w 46"/>
                  <a:gd name="T10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6" h="23">
                    <a:moveTo>
                      <a:pt x="43" y="18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2" y="20"/>
                      <a:pt x="42" y="20"/>
                    </a:cubicBezTo>
                    <a:cubicBezTo>
                      <a:pt x="42" y="20"/>
                      <a:pt x="42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1" y="20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8"/>
                      <a:pt x="40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40" y="18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2" y="17"/>
                    </a:cubicBezTo>
                    <a:cubicBezTo>
                      <a:pt x="42" y="17"/>
                      <a:pt x="42" y="17"/>
                      <a:pt x="42" y="18"/>
                    </a:cubicBezTo>
                    <a:cubicBezTo>
                      <a:pt x="42" y="18"/>
                      <a:pt x="43" y="18"/>
                      <a:pt x="43" y="18"/>
                    </a:cubicBezTo>
                    <a:close/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44" y="14"/>
                    </a:move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3" y="15"/>
                      <a:pt x="43" y="16"/>
                      <a:pt x="42" y="15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6"/>
                      <a:pt x="42" y="15"/>
                      <a:pt x="42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2" y="14"/>
                      <a:pt x="43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46" y="22"/>
                    </a:move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1"/>
                      <a:pt x="46" y="22"/>
                    </a:cubicBezTo>
                    <a:cubicBezTo>
                      <a:pt x="46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2"/>
                      <a:pt x="46" y="22"/>
                      <a:pt x="46" y="22"/>
                    </a:cubicBezTo>
                    <a:close/>
                    <a:moveTo>
                      <a:pt x="29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  <a:moveTo>
                      <a:pt x="32" y="12"/>
                    </a:moveTo>
                    <a:cubicBezTo>
                      <a:pt x="32" y="12"/>
                      <a:pt x="32" y="12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0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2"/>
                      <a:pt x="28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6" y="12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29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9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4" name="Freeform 766">
                <a:extLst>
                  <a:ext uri="{FF2B5EF4-FFF2-40B4-BE49-F238E27FC236}">
                    <a16:creationId xmlns="" xmlns:a16="http://schemas.microsoft.com/office/drawing/2014/main" id="{6A20AE73-0667-6743-84CB-77BD33396C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62163" y="3887788"/>
                <a:ext cx="846137" cy="558800"/>
              </a:xfrm>
              <a:custGeom>
                <a:avLst/>
                <a:gdLst>
                  <a:gd name="T0" fmla="*/ 26 w 203"/>
                  <a:gd name="T1" fmla="*/ 29 h 134"/>
                  <a:gd name="T2" fmla="*/ 33 w 203"/>
                  <a:gd name="T3" fmla="*/ 29 h 134"/>
                  <a:gd name="T4" fmla="*/ 132 w 203"/>
                  <a:gd name="T5" fmla="*/ 53 h 134"/>
                  <a:gd name="T6" fmla="*/ 120 w 203"/>
                  <a:gd name="T7" fmla="*/ 48 h 134"/>
                  <a:gd name="T8" fmla="*/ 113 w 203"/>
                  <a:gd name="T9" fmla="*/ 35 h 134"/>
                  <a:gd name="T10" fmla="*/ 99 w 203"/>
                  <a:gd name="T11" fmla="*/ 22 h 134"/>
                  <a:gd name="T12" fmla="*/ 88 w 203"/>
                  <a:gd name="T13" fmla="*/ 27 h 134"/>
                  <a:gd name="T14" fmla="*/ 60 w 203"/>
                  <a:gd name="T15" fmla="*/ 8 h 134"/>
                  <a:gd name="T16" fmla="*/ 1 w 203"/>
                  <a:gd name="T17" fmla="*/ 5 h 134"/>
                  <a:gd name="T18" fmla="*/ 5 w 203"/>
                  <a:gd name="T19" fmla="*/ 14 h 134"/>
                  <a:gd name="T20" fmla="*/ 10 w 203"/>
                  <a:gd name="T21" fmla="*/ 23 h 134"/>
                  <a:gd name="T22" fmla="*/ 19 w 203"/>
                  <a:gd name="T23" fmla="*/ 32 h 134"/>
                  <a:gd name="T24" fmla="*/ 20 w 203"/>
                  <a:gd name="T25" fmla="*/ 38 h 134"/>
                  <a:gd name="T26" fmla="*/ 17 w 203"/>
                  <a:gd name="T27" fmla="*/ 39 h 134"/>
                  <a:gd name="T28" fmla="*/ 19 w 203"/>
                  <a:gd name="T29" fmla="*/ 44 h 134"/>
                  <a:gd name="T30" fmla="*/ 25 w 203"/>
                  <a:gd name="T31" fmla="*/ 46 h 134"/>
                  <a:gd name="T32" fmla="*/ 27 w 203"/>
                  <a:gd name="T33" fmla="*/ 47 h 134"/>
                  <a:gd name="T34" fmla="*/ 33 w 203"/>
                  <a:gd name="T35" fmla="*/ 60 h 134"/>
                  <a:gd name="T36" fmla="*/ 42 w 203"/>
                  <a:gd name="T37" fmla="*/ 67 h 134"/>
                  <a:gd name="T38" fmla="*/ 52 w 203"/>
                  <a:gd name="T39" fmla="*/ 71 h 134"/>
                  <a:gd name="T40" fmla="*/ 46 w 203"/>
                  <a:gd name="T41" fmla="*/ 65 h 134"/>
                  <a:gd name="T42" fmla="*/ 42 w 203"/>
                  <a:gd name="T43" fmla="*/ 59 h 134"/>
                  <a:gd name="T44" fmla="*/ 36 w 203"/>
                  <a:gd name="T45" fmla="*/ 45 h 134"/>
                  <a:gd name="T46" fmla="*/ 34 w 203"/>
                  <a:gd name="T47" fmla="*/ 43 h 134"/>
                  <a:gd name="T48" fmla="*/ 28 w 203"/>
                  <a:gd name="T49" fmla="*/ 33 h 134"/>
                  <a:gd name="T50" fmla="*/ 24 w 203"/>
                  <a:gd name="T51" fmla="*/ 28 h 134"/>
                  <a:gd name="T52" fmla="*/ 17 w 203"/>
                  <a:gd name="T53" fmla="*/ 17 h 134"/>
                  <a:gd name="T54" fmla="*/ 20 w 203"/>
                  <a:gd name="T55" fmla="*/ 10 h 134"/>
                  <a:gd name="T56" fmla="*/ 27 w 203"/>
                  <a:gd name="T57" fmla="*/ 16 h 134"/>
                  <a:gd name="T58" fmla="*/ 33 w 203"/>
                  <a:gd name="T59" fmla="*/ 27 h 134"/>
                  <a:gd name="T60" fmla="*/ 38 w 203"/>
                  <a:gd name="T61" fmla="*/ 36 h 134"/>
                  <a:gd name="T62" fmla="*/ 49 w 203"/>
                  <a:gd name="T63" fmla="*/ 46 h 134"/>
                  <a:gd name="T64" fmla="*/ 52 w 203"/>
                  <a:gd name="T65" fmla="*/ 52 h 134"/>
                  <a:gd name="T66" fmla="*/ 54 w 203"/>
                  <a:gd name="T67" fmla="*/ 55 h 134"/>
                  <a:gd name="T68" fmla="*/ 61 w 203"/>
                  <a:gd name="T69" fmla="*/ 59 h 134"/>
                  <a:gd name="T70" fmla="*/ 64 w 203"/>
                  <a:gd name="T71" fmla="*/ 63 h 134"/>
                  <a:gd name="T72" fmla="*/ 74 w 203"/>
                  <a:gd name="T73" fmla="*/ 74 h 134"/>
                  <a:gd name="T74" fmla="*/ 80 w 203"/>
                  <a:gd name="T75" fmla="*/ 88 h 134"/>
                  <a:gd name="T76" fmla="*/ 80 w 203"/>
                  <a:gd name="T77" fmla="*/ 98 h 134"/>
                  <a:gd name="T78" fmla="*/ 94 w 203"/>
                  <a:gd name="T79" fmla="*/ 109 h 134"/>
                  <a:gd name="T80" fmla="*/ 116 w 203"/>
                  <a:gd name="T81" fmla="*/ 118 h 134"/>
                  <a:gd name="T82" fmla="*/ 130 w 203"/>
                  <a:gd name="T83" fmla="*/ 124 h 134"/>
                  <a:gd name="T84" fmla="*/ 148 w 203"/>
                  <a:gd name="T85" fmla="*/ 123 h 134"/>
                  <a:gd name="T86" fmla="*/ 154 w 203"/>
                  <a:gd name="T87" fmla="*/ 123 h 134"/>
                  <a:gd name="T88" fmla="*/ 165 w 203"/>
                  <a:gd name="T89" fmla="*/ 132 h 134"/>
                  <a:gd name="T90" fmla="*/ 179 w 203"/>
                  <a:gd name="T91" fmla="*/ 121 h 134"/>
                  <a:gd name="T92" fmla="*/ 175 w 203"/>
                  <a:gd name="T93" fmla="*/ 115 h 134"/>
                  <a:gd name="T94" fmla="*/ 195 w 203"/>
                  <a:gd name="T95" fmla="*/ 104 h 134"/>
                  <a:gd name="T96" fmla="*/ 196 w 203"/>
                  <a:gd name="T97" fmla="*/ 109 h 134"/>
                  <a:gd name="T98" fmla="*/ 199 w 203"/>
                  <a:gd name="T99" fmla="*/ 101 h 134"/>
                  <a:gd name="T100" fmla="*/ 198 w 203"/>
                  <a:gd name="T101" fmla="*/ 100 h 134"/>
                  <a:gd name="T102" fmla="*/ 199 w 203"/>
                  <a:gd name="T103" fmla="*/ 94 h 134"/>
                  <a:gd name="T104" fmla="*/ 199 w 203"/>
                  <a:gd name="T105" fmla="*/ 85 h 134"/>
                  <a:gd name="T106" fmla="*/ 178 w 203"/>
                  <a:gd name="T107" fmla="*/ 97 h 134"/>
                  <a:gd name="T108" fmla="*/ 167 w 203"/>
                  <a:gd name="T109" fmla="*/ 105 h 134"/>
                  <a:gd name="T110" fmla="*/ 144 w 203"/>
                  <a:gd name="T111" fmla="*/ 105 h 134"/>
                  <a:gd name="T112" fmla="*/ 132 w 203"/>
                  <a:gd name="T113" fmla="*/ 84 h 134"/>
                  <a:gd name="T114" fmla="*/ 130 w 203"/>
                  <a:gd name="T115" fmla="*/ 80 h 134"/>
                  <a:gd name="T116" fmla="*/ 129 w 203"/>
                  <a:gd name="T117" fmla="*/ 63 h 134"/>
                  <a:gd name="T118" fmla="*/ 131 w 203"/>
                  <a:gd name="T119" fmla="*/ 5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" h="134">
                    <a:moveTo>
                      <a:pt x="25" y="27"/>
                    </a:moveTo>
                    <a:cubicBezTo>
                      <a:pt x="25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8"/>
                      <a:pt x="25" y="28"/>
                      <a:pt x="25" y="28"/>
                    </a:cubicBezTo>
                    <a:cubicBezTo>
                      <a:pt x="25" y="28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4" y="26"/>
                    </a:cubicBezTo>
                    <a:cubicBezTo>
                      <a:pt x="24" y="26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7"/>
                    </a:cubicBezTo>
                    <a:close/>
                    <a:moveTo>
                      <a:pt x="32" y="31"/>
                    </a:move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29"/>
                    </a:cubicBezTo>
                    <a:cubicBezTo>
                      <a:pt x="33" y="29"/>
                      <a:pt x="32" y="29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9"/>
                    </a:cubicBezTo>
                    <a:cubicBezTo>
                      <a:pt x="31" y="29"/>
                      <a:pt x="31" y="29"/>
                      <a:pt x="31" y="30"/>
                    </a:cubicBezTo>
                    <a:cubicBezTo>
                      <a:pt x="30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lose/>
                    <a:moveTo>
                      <a:pt x="132" y="53"/>
                    </a:moveTo>
                    <a:cubicBezTo>
                      <a:pt x="132" y="53"/>
                      <a:pt x="131" y="53"/>
                      <a:pt x="131" y="52"/>
                    </a:cubicBezTo>
                    <a:cubicBezTo>
                      <a:pt x="131" y="52"/>
                      <a:pt x="130" y="52"/>
                      <a:pt x="130" y="52"/>
                    </a:cubicBezTo>
                    <a:cubicBezTo>
                      <a:pt x="128" y="52"/>
                      <a:pt x="128" y="52"/>
                      <a:pt x="128" y="52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4" y="50"/>
                      <a:pt x="124" y="50"/>
                      <a:pt x="124" y="50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19" y="43"/>
                      <a:pt x="119" y="43"/>
                      <a:pt x="119" y="43"/>
                    </a:cubicBezTo>
                    <a:cubicBezTo>
                      <a:pt x="119" y="43"/>
                      <a:pt x="118" y="43"/>
                      <a:pt x="118" y="42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8" y="42"/>
                      <a:pt x="118" y="41"/>
                      <a:pt x="118" y="41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6" y="39"/>
                      <a:pt x="115" y="37"/>
                      <a:pt x="115" y="37"/>
                    </a:cubicBezTo>
                    <a:cubicBezTo>
                      <a:pt x="115" y="37"/>
                      <a:pt x="113" y="35"/>
                      <a:pt x="113" y="35"/>
                    </a:cubicBezTo>
                    <a:cubicBezTo>
                      <a:pt x="113" y="35"/>
                      <a:pt x="113" y="33"/>
                      <a:pt x="113" y="33"/>
                    </a:cubicBezTo>
                    <a:cubicBezTo>
                      <a:pt x="113" y="33"/>
                      <a:pt x="110" y="30"/>
                      <a:pt x="110" y="30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3"/>
                      <a:pt x="105" y="23"/>
                      <a:pt x="105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7" y="24"/>
                      <a:pt x="96" y="25"/>
                      <a:pt x="96" y="25"/>
                    </a:cubicBezTo>
                    <a:cubicBezTo>
                      <a:pt x="96" y="25"/>
                      <a:pt x="96" y="26"/>
                      <a:pt x="96" y="26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4" y="23"/>
                      <a:pt x="84" y="23"/>
                      <a:pt x="84" y="23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5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4"/>
                      <a:pt x="6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8"/>
                      <a:pt x="8" y="18"/>
                      <a:pt x="8" y="19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9" y="21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5"/>
                      <a:pt x="11" y="25"/>
                      <a:pt x="12" y="25"/>
                    </a:cubicBezTo>
                    <a:cubicBezTo>
                      <a:pt x="12" y="25"/>
                      <a:pt x="13" y="26"/>
                      <a:pt x="13" y="26"/>
                    </a:cubicBezTo>
                    <a:cubicBezTo>
                      <a:pt x="13" y="26"/>
                      <a:pt x="14" y="26"/>
                      <a:pt x="14" y="27"/>
                    </a:cubicBezTo>
                    <a:cubicBezTo>
                      <a:pt x="15" y="27"/>
                      <a:pt x="16" y="28"/>
                      <a:pt x="16" y="28"/>
                    </a:cubicBezTo>
                    <a:cubicBezTo>
                      <a:pt x="16" y="28"/>
                      <a:pt x="16" y="29"/>
                      <a:pt x="16" y="29"/>
                    </a:cubicBezTo>
                    <a:cubicBezTo>
                      <a:pt x="17" y="29"/>
                      <a:pt x="17" y="29"/>
                      <a:pt x="17" y="30"/>
                    </a:cubicBezTo>
                    <a:cubicBezTo>
                      <a:pt x="17" y="30"/>
                      <a:pt x="17" y="30"/>
                      <a:pt x="18" y="30"/>
                    </a:cubicBezTo>
                    <a:cubicBezTo>
                      <a:pt x="19" y="30"/>
                      <a:pt x="18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21" y="33"/>
                      <a:pt x="21" y="34"/>
                      <a:pt x="21" y="34"/>
                    </a:cubicBezTo>
                    <a:cubicBezTo>
                      <a:pt x="21" y="34"/>
                      <a:pt x="20" y="35"/>
                      <a:pt x="20" y="35"/>
                    </a:cubicBezTo>
                    <a:cubicBezTo>
                      <a:pt x="20" y="35"/>
                      <a:pt x="21" y="35"/>
                      <a:pt x="21" y="36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20" y="36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19" y="37"/>
                    </a:cubicBezTo>
                    <a:cubicBezTo>
                      <a:pt x="19" y="37"/>
                      <a:pt x="19" y="38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38"/>
                      <a:pt x="20" y="38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1" y="39"/>
                      <a:pt x="21" y="39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0" y="40"/>
                      <a:pt x="20" y="40"/>
                    </a:cubicBezTo>
                    <a:cubicBezTo>
                      <a:pt x="20" y="40"/>
                      <a:pt x="20" y="39"/>
                      <a:pt x="20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9"/>
                      <a:pt x="18" y="39"/>
                    </a:cubicBezTo>
                    <a:cubicBezTo>
                      <a:pt x="18" y="39"/>
                      <a:pt x="17" y="39"/>
                      <a:pt x="17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8"/>
                      <a:pt x="14" y="38"/>
                      <a:pt x="14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39"/>
                      <a:pt x="15" y="40"/>
                    </a:cubicBezTo>
                    <a:cubicBezTo>
                      <a:pt x="15" y="40"/>
                      <a:pt x="16" y="40"/>
                      <a:pt x="16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8" y="42"/>
                      <a:pt x="18" y="42"/>
                      <a:pt x="18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20" y="44"/>
                      <a:pt x="21" y="44"/>
                      <a:pt x="21" y="45"/>
                    </a:cubicBezTo>
                    <a:cubicBezTo>
                      <a:pt x="21" y="45"/>
                      <a:pt x="21" y="45"/>
                      <a:pt x="22" y="45"/>
                    </a:cubicBezTo>
                    <a:cubicBezTo>
                      <a:pt x="22" y="45"/>
                      <a:pt x="22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7"/>
                    </a:cubicBezTo>
                    <a:cubicBezTo>
                      <a:pt x="23" y="47"/>
                      <a:pt x="24" y="47"/>
                      <a:pt x="24" y="47"/>
                    </a:cubicBezTo>
                    <a:cubicBezTo>
                      <a:pt x="24" y="47"/>
                      <a:pt x="24" y="46"/>
                      <a:pt x="24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5"/>
                      <a:pt x="27" y="45"/>
                    </a:cubicBezTo>
                    <a:cubicBezTo>
                      <a:pt x="27" y="45"/>
                      <a:pt x="26" y="45"/>
                      <a:pt x="26" y="45"/>
                    </a:cubicBezTo>
                    <a:cubicBezTo>
                      <a:pt x="26" y="45"/>
                      <a:pt x="26" y="44"/>
                      <a:pt x="26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6"/>
                      <a:pt x="27" y="46"/>
                    </a:cubicBezTo>
                    <a:cubicBezTo>
                      <a:pt x="27" y="46"/>
                      <a:pt x="27" y="47"/>
                      <a:pt x="27" y="47"/>
                    </a:cubicBezTo>
                    <a:cubicBezTo>
                      <a:pt x="27" y="47"/>
                      <a:pt x="27" y="48"/>
                      <a:pt x="28" y="48"/>
                    </a:cubicBezTo>
                    <a:cubicBezTo>
                      <a:pt x="28" y="49"/>
                      <a:pt x="29" y="49"/>
                      <a:pt x="30" y="49"/>
                    </a:cubicBezTo>
                    <a:cubicBezTo>
                      <a:pt x="30" y="50"/>
                      <a:pt x="31" y="50"/>
                      <a:pt x="31" y="50"/>
                    </a:cubicBezTo>
                    <a:cubicBezTo>
                      <a:pt x="32" y="50"/>
                      <a:pt x="32" y="51"/>
                      <a:pt x="33" y="51"/>
                    </a:cubicBezTo>
                    <a:cubicBezTo>
                      <a:pt x="33" y="51"/>
                      <a:pt x="34" y="54"/>
                      <a:pt x="34" y="54"/>
                    </a:cubicBezTo>
                    <a:cubicBezTo>
                      <a:pt x="34" y="55"/>
                      <a:pt x="34" y="56"/>
                      <a:pt x="34" y="56"/>
                    </a:cubicBezTo>
                    <a:cubicBezTo>
                      <a:pt x="34" y="56"/>
                      <a:pt x="34" y="57"/>
                      <a:pt x="34" y="57"/>
                    </a:cubicBezTo>
                    <a:cubicBezTo>
                      <a:pt x="33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3" y="60"/>
                      <a:pt x="33" y="60"/>
                    </a:cubicBezTo>
                    <a:cubicBezTo>
                      <a:pt x="32" y="60"/>
                      <a:pt x="33" y="60"/>
                      <a:pt x="33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3" y="61"/>
                      <a:pt x="33" y="60"/>
                      <a:pt x="33" y="61"/>
                    </a:cubicBezTo>
                    <a:cubicBezTo>
                      <a:pt x="34" y="61"/>
                      <a:pt x="33" y="61"/>
                      <a:pt x="34" y="61"/>
                    </a:cubicBezTo>
                    <a:cubicBezTo>
                      <a:pt x="34" y="61"/>
                      <a:pt x="34" y="61"/>
                      <a:pt x="35" y="62"/>
                    </a:cubicBezTo>
                    <a:cubicBezTo>
                      <a:pt x="35" y="62"/>
                      <a:pt x="35" y="62"/>
                      <a:pt x="36" y="62"/>
                    </a:cubicBezTo>
                    <a:cubicBezTo>
                      <a:pt x="36" y="63"/>
                      <a:pt x="36" y="63"/>
                      <a:pt x="37" y="63"/>
                    </a:cubicBezTo>
                    <a:cubicBezTo>
                      <a:pt x="37" y="64"/>
                      <a:pt x="38" y="64"/>
                      <a:pt x="38" y="64"/>
                    </a:cubicBezTo>
                    <a:cubicBezTo>
                      <a:pt x="39" y="65"/>
                      <a:pt x="39" y="65"/>
                      <a:pt x="40" y="65"/>
                    </a:cubicBezTo>
                    <a:cubicBezTo>
                      <a:pt x="40" y="66"/>
                      <a:pt x="41" y="67"/>
                      <a:pt x="42" y="67"/>
                    </a:cubicBezTo>
                    <a:cubicBezTo>
                      <a:pt x="42" y="68"/>
                      <a:pt x="43" y="69"/>
                      <a:pt x="43" y="69"/>
                    </a:cubicBezTo>
                    <a:cubicBezTo>
                      <a:pt x="44" y="69"/>
                      <a:pt x="45" y="70"/>
                      <a:pt x="45" y="70"/>
                    </a:cubicBezTo>
                    <a:cubicBezTo>
                      <a:pt x="46" y="70"/>
                      <a:pt x="46" y="71"/>
                      <a:pt x="46" y="71"/>
                    </a:cubicBezTo>
                    <a:cubicBezTo>
                      <a:pt x="47" y="72"/>
                      <a:pt x="47" y="73"/>
                      <a:pt x="47" y="74"/>
                    </a:cubicBezTo>
                    <a:cubicBezTo>
                      <a:pt x="47" y="74"/>
                      <a:pt x="48" y="75"/>
                      <a:pt x="48" y="75"/>
                    </a:cubicBezTo>
                    <a:cubicBezTo>
                      <a:pt x="48" y="75"/>
                      <a:pt x="49" y="75"/>
                      <a:pt x="49" y="75"/>
                    </a:cubicBezTo>
                    <a:cubicBezTo>
                      <a:pt x="49" y="75"/>
                      <a:pt x="50" y="74"/>
                      <a:pt x="50" y="74"/>
                    </a:cubicBezTo>
                    <a:cubicBezTo>
                      <a:pt x="50" y="74"/>
                      <a:pt x="50" y="74"/>
                      <a:pt x="51" y="74"/>
                    </a:cubicBezTo>
                    <a:cubicBezTo>
                      <a:pt x="51" y="73"/>
                      <a:pt x="52" y="73"/>
                      <a:pt x="52" y="73"/>
                    </a:cubicBezTo>
                    <a:cubicBezTo>
                      <a:pt x="52" y="73"/>
                      <a:pt x="52" y="71"/>
                      <a:pt x="52" y="71"/>
                    </a:cubicBezTo>
                    <a:cubicBezTo>
                      <a:pt x="52" y="71"/>
                      <a:pt x="51" y="70"/>
                      <a:pt x="51" y="70"/>
                    </a:cubicBezTo>
                    <a:cubicBezTo>
                      <a:pt x="51" y="70"/>
                      <a:pt x="50" y="70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49" y="68"/>
                      <a:pt x="49" y="68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8" y="67"/>
                      <a:pt x="48" y="66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6" y="64"/>
                      <a:pt x="46" y="65"/>
                      <a:pt x="46" y="65"/>
                    </a:cubicBezTo>
                    <a:cubicBezTo>
                      <a:pt x="46" y="65"/>
                      <a:pt x="46" y="66"/>
                      <a:pt x="46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66"/>
                      <a:pt x="44" y="66"/>
                      <a:pt x="44" y="65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3"/>
                      <a:pt x="43" y="62"/>
                      <a:pt x="43" y="62"/>
                    </a:cubicBezTo>
                    <a:cubicBezTo>
                      <a:pt x="43" y="62"/>
                      <a:pt x="43" y="61"/>
                      <a:pt x="43" y="60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2" y="58"/>
                      <a:pt x="42" y="57"/>
                      <a:pt x="42" y="57"/>
                    </a:cubicBezTo>
                    <a:cubicBezTo>
                      <a:pt x="42" y="57"/>
                      <a:pt x="41" y="56"/>
                      <a:pt x="41" y="56"/>
                    </a:cubicBezTo>
                    <a:cubicBezTo>
                      <a:pt x="40" y="56"/>
                      <a:pt x="40" y="55"/>
                      <a:pt x="40" y="55"/>
                    </a:cubicBezTo>
                    <a:cubicBezTo>
                      <a:pt x="40" y="55"/>
                      <a:pt x="40" y="54"/>
                      <a:pt x="40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1"/>
                      <a:pt x="39" y="51"/>
                    </a:cubicBezTo>
                    <a:cubicBezTo>
                      <a:pt x="39" y="50"/>
                      <a:pt x="39" y="50"/>
                      <a:pt x="38" y="49"/>
                    </a:cubicBezTo>
                    <a:cubicBezTo>
                      <a:pt x="38" y="49"/>
                      <a:pt x="38" y="49"/>
                      <a:pt x="38" y="48"/>
                    </a:cubicBezTo>
                    <a:cubicBezTo>
                      <a:pt x="38" y="48"/>
                      <a:pt x="37" y="47"/>
                      <a:pt x="37" y="47"/>
                    </a:cubicBezTo>
                    <a:cubicBezTo>
                      <a:pt x="37" y="46"/>
                      <a:pt x="36" y="46"/>
                      <a:pt x="36" y="45"/>
                    </a:cubicBezTo>
                    <a:cubicBezTo>
                      <a:pt x="36" y="45"/>
                      <a:pt x="36" y="46"/>
                      <a:pt x="36" y="46"/>
                    </a:cubicBezTo>
                    <a:cubicBezTo>
                      <a:pt x="36" y="46"/>
                      <a:pt x="36" y="46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7"/>
                      <a:pt x="35" y="47"/>
                      <a:pt x="35" y="47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3" y="43"/>
                      <a:pt x="33" y="43"/>
                      <a:pt x="33" y="42"/>
                    </a:cubicBezTo>
                    <a:cubicBezTo>
                      <a:pt x="33" y="42"/>
                      <a:pt x="32" y="41"/>
                      <a:pt x="32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0" y="40"/>
                      <a:pt x="30" y="39"/>
                      <a:pt x="30" y="38"/>
                    </a:cubicBezTo>
                    <a:cubicBezTo>
                      <a:pt x="29" y="38"/>
                      <a:pt x="29" y="38"/>
                      <a:pt x="29" y="37"/>
                    </a:cubicBezTo>
                    <a:cubicBezTo>
                      <a:pt x="29" y="37"/>
                      <a:pt x="29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5"/>
                      <a:pt x="29" y="34"/>
                      <a:pt x="29" y="34"/>
                    </a:cubicBezTo>
                    <a:cubicBezTo>
                      <a:pt x="29" y="34"/>
                      <a:pt x="29" y="34"/>
                      <a:pt x="29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4"/>
                      <a:pt x="28" y="34"/>
                      <a:pt x="27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2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29"/>
                      <a:pt x="24" y="29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8"/>
                      <a:pt x="24" y="28"/>
                      <a:pt x="24" y="27"/>
                    </a:cubicBezTo>
                    <a:cubicBezTo>
                      <a:pt x="24" y="27"/>
                      <a:pt x="23" y="27"/>
                      <a:pt x="23" y="26"/>
                    </a:cubicBezTo>
                    <a:cubicBezTo>
                      <a:pt x="22" y="26"/>
                      <a:pt x="21" y="25"/>
                      <a:pt x="21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19" y="23"/>
                      <a:pt x="19" y="23"/>
                    </a:cubicBezTo>
                    <a:cubicBezTo>
                      <a:pt x="19" y="23"/>
                      <a:pt x="17" y="21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6" y="15"/>
                      <a:pt x="16" y="14"/>
                      <a:pt x="15" y="14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5" y="10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5" y="12"/>
                      <a:pt x="26" y="12"/>
                    </a:cubicBezTo>
                    <a:cubicBezTo>
                      <a:pt x="26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8" y="18"/>
                      <a:pt x="29" y="18"/>
                    </a:cubicBezTo>
                    <a:cubicBezTo>
                      <a:pt x="29" y="19"/>
                      <a:pt x="29" y="19"/>
                      <a:pt x="29" y="20"/>
                    </a:cubicBezTo>
                    <a:cubicBezTo>
                      <a:pt x="29" y="20"/>
                      <a:pt x="29" y="20"/>
                      <a:pt x="29" y="21"/>
                    </a:cubicBezTo>
                    <a:cubicBezTo>
                      <a:pt x="29" y="21"/>
                      <a:pt x="29" y="22"/>
                      <a:pt x="29" y="22"/>
                    </a:cubicBezTo>
                    <a:cubicBezTo>
                      <a:pt x="29" y="23"/>
                      <a:pt x="30" y="23"/>
                      <a:pt x="30" y="23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5"/>
                      <a:pt x="32" y="26"/>
                      <a:pt x="32" y="26"/>
                    </a:cubicBezTo>
                    <a:cubicBezTo>
                      <a:pt x="32" y="26"/>
                      <a:pt x="32" y="27"/>
                      <a:pt x="32" y="27"/>
                    </a:cubicBezTo>
                    <a:cubicBezTo>
                      <a:pt x="32" y="27"/>
                      <a:pt x="33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3" y="27"/>
                      <a:pt x="33" y="28"/>
                      <a:pt x="33" y="28"/>
                    </a:cubicBezTo>
                    <a:cubicBezTo>
                      <a:pt x="33" y="28"/>
                      <a:pt x="34" y="29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1"/>
                      <a:pt x="35" y="31"/>
                      <a:pt x="35" y="31"/>
                    </a:cubicBezTo>
                    <a:cubicBezTo>
                      <a:pt x="36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6" y="32"/>
                      <a:pt x="36" y="33"/>
                      <a:pt x="36" y="33"/>
                    </a:cubicBezTo>
                    <a:cubicBezTo>
                      <a:pt x="36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8" y="36"/>
                    </a:cubicBezTo>
                    <a:cubicBezTo>
                      <a:pt x="39" y="36"/>
                      <a:pt x="40" y="37"/>
                      <a:pt x="40" y="37"/>
                    </a:cubicBezTo>
                    <a:cubicBezTo>
                      <a:pt x="40" y="38"/>
                      <a:pt x="43" y="38"/>
                      <a:pt x="44" y="38"/>
                    </a:cubicBezTo>
                    <a:cubicBezTo>
                      <a:pt x="45" y="38"/>
                      <a:pt x="44" y="39"/>
                      <a:pt x="44" y="40"/>
                    </a:cubicBezTo>
                    <a:cubicBezTo>
                      <a:pt x="44" y="40"/>
                      <a:pt x="44" y="41"/>
                      <a:pt x="44" y="41"/>
                    </a:cubicBezTo>
                    <a:cubicBezTo>
                      <a:pt x="44" y="41"/>
                      <a:pt x="44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43"/>
                      <a:pt x="46" y="44"/>
                      <a:pt x="46" y="44"/>
                    </a:cubicBezTo>
                    <a:cubicBezTo>
                      <a:pt x="47" y="44"/>
                      <a:pt x="47" y="44"/>
                      <a:pt x="48" y="44"/>
                    </a:cubicBezTo>
                    <a:cubicBezTo>
                      <a:pt x="48" y="44"/>
                      <a:pt x="49" y="44"/>
                      <a:pt x="49" y="45"/>
                    </a:cubicBezTo>
                    <a:cubicBezTo>
                      <a:pt x="49" y="45"/>
                      <a:pt x="49" y="46"/>
                      <a:pt x="49" y="46"/>
                    </a:cubicBez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6"/>
                      <a:pt x="52" y="47"/>
                      <a:pt x="52" y="47"/>
                    </a:cubicBezTo>
                    <a:cubicBezTo>
                      <a:pt x="52" y="48"/>
                      <a:pt x="53" y="48"/>
                      <a:pt x="53" y="49"/>
                    </a:cubicBezTo>
                    <a:cubicBezTo>
                      <a:pt x="53" y="49"/>
                      <a:pt x="54" y="50"/>
                      <a:pt x="54" y="50"/>
                    </a:cubicBezTo>
                    <a:cubicBezTo>
                      <a:pt x="54" y="51"/>
                      <a:pt x="53" y="50"/>
                      <a:pt x="53" y="50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3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3"/>
                      <a:pt x="52" y="53"/>
                    </a:cubicBezTo>
                    <a:cubicBezTo>
                      <a:pt x="52" y="53"/>
                      <a:pt x="52" y="54"/>
                      <a:pt x="53" y="54"/>
                    </a:cubicBezTo>
                    <a:cubicBezTo>
                      <a:pt x="53" y="54"/>
                      <a:pt x="53" y="54"/>
                      <a:pt x="52" y="54"/>
                    </a:cubicBezTo>
                    <a:cubicBezTo>
                      <a:pt x="52" y="55"/>
                      <a:pt x="52" y="55"/>
                      <a:pt x="53" y="55"/>
                    </a:cubicBezTo>
                    <a:cubicBezTo>
                      <a:pt x="53" y="55"/>
                      <a:pt x="53" y="55"/>
                      <a:pt x="53" y="54"/>
                    </a:cubicBezTo>
                    <a:cubicBezTo>
                      <a:pt x="54" y="54"/>
                      <a:pt x="53" y="55"/>
                      <a:pt x="54" y="55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5"/>
                      <a:pt x="55" y="54"/>
                      <a:pt x="55" y="54"/>
                    </a:cubicBezTo>
                    <a:cubicBezTo>
                      <a:pt x="55" y="54"/>
                      <a:pt x="55" y="55"/>
                      <a:pt x="55" y="55"/>
                    </a:cubicBezTo>
                    <a:cubicBezTo>
                      <a:pt x="55" y="55"/>
                      <a:pt x="55" y="55"/>
                      <a:pt x="54" y="55"/>
                    </a:cubicBezTo>
                    <a:cubicBezTo>
                      <a:pt x="54" y="55"/>
                      <a:pt x="54" y="56"/>
                      <a:pt x="54" y="56"/>
                    </a:cubicBezTo>
                    <a:cubicBezTo>
                      <a:pt x="54" y="56"/>
                      <a:pt x="55" y="56"/>
                      <a:pt x="55" y="56"/>
                    </a:cubicBezTo>
                    <a:cubicBezTo>
                      <a:pt x="55" y="56"/>
                      <a:pt x="55" y="55"/>
                      <a:pt x="56" y="55"/>
                    </a:cubicBezTo>
                    <a:cubicBezTo>
                      <a:pt x="56" y="55"/>
                      <a:pt x="56" y="56"/>
                      <a:pt x="56" y="56"/>
                    </a:cubicBezTo>
                    <a:cubicBezTo>
                      <a:pt x="56" y="56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8" y="57"/>
                    </a:cubicBezTo>
                    <a:cubicBezTo>
                      <a:pt x="58" y="57"/>
                      <a:pt x="58" y="58"/>
                      <a:pt x="59" y="58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7"/>
                      <a:pt x="59" y="58"/>
                      <a:pt x="60" y="58"/>
                    </a:cubicBezTo>
                    <a:cubicBezTo>
                      <a:pt x="60" y="58"/>
                      <a:pt x="61" y="59"/>
                      <a:pt x="61" y="59"/>
                    </a:cubicBezTo>
                    <a:cubicBezTo>
                      <a:pt x="61" y="59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1"/>
                      <a:pt x="61" y="60"/>
                      <a:pt x="61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2" y="62"/>
                      <a:pt x="61" y="62"/>
                      <a:pt x="61" y="62"/>
                    </a:cubicBezTo>
                    <a:cubicBezTo>
                      <a:pt x="61" y="62"/>
                      <a:pt x="62" y="62"/>
                      <a:pt x="62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4" y="63"/>
                      <a:pt x="64" y="63"/>
                      <a:pt x="64" y="63"/>
                    </a:cubicBezTo>
                    <a:cubicBezTo>
                      <a:pt x="64" y="63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4" y="64"/>
                      <a:pt x="64" y="64"/>
                      <a:pt x="64" y="65"/>
                    </a:cubicBezTo>
                    <a:cubicBezTo>
                      <a:pt x="65" y="65"/>
                      <a:pt x="66" y="65"/>
                      <a:pt x="66" y="66"/>
                    </a:cubicBezTo>
                    <a:cubicBezTo>
                      <a:pt x="67" y="66"/>
                      <a:pt x="67" y="67"/>
                      <a:pt x="68" y="67"/>
                    </a:cubicBezTo>
                    <a:cubicBezTo>
                      <a:pt x="68" y="67"/>
                      <a:pt x="69" y="69"/>
                      <a:pt x="69" y="69"/>
                    </a:cubicBezTo>
                    <a:cubicBezTo>
                      <a:pt x="69" y="70"/>
                      <a:pt x="69" y="70"/>
                      <a:pt x="70" y="70"/>
                    </a:cubicBezTo>
                    <a:cubicBezTo>
                      <a:pt x="70" y="70"/>
                      <a:pt x="71" y="71"/>
                      <a:pt x="71" y="72"/>
                    </a:cubicBezTo>
                    <a:cubicBezTo>
                      <a:pt x="71" y="72"/>
                      <a:pt x="73" y="74"/>
                      <a:pt x="73" y="74"/>
                    </a:cubicBezTo>
                    <a:cubicBezTo>
                      <a:pt x="73" y="74"/>
                      <a:pt x="74" y="75"/>
                      <a:pt x="74" y="74"/>
                    </a:cubicBezTo>
                    <a:cubicBezTo>
                      <a:pt x="74" y="74"/>
                      <a:pt x="74" y="74"/>
                      <a:pt x="74" y="75"/>
                    </a:cubicBezTo>
                    <a:cubicBezTo>
                      <a:pt x="74" y="75"/>
                      <a:pt x="74" y="75"/>
                      <a:pt x="75" y="76"/>
                    </a:cubicBezTo>
                    <a:cubicBezTo>
                      <a:pt x="75" y="76"/>
                      <a:pt x="75" y="76"/>
                      <a:pt x="76" y="77"/>
                    </a:cubicBezTo>
                    <a:cubicBezTo>
                      <a:pt x="76" y="77"/>
                      <a:pt x="77" y="78"/>
                      <a:pt x="77" y="79"/>
                    </a:cubicBezTo>
                    <a:cubicBezTo>
                      <a:pt x="77" y="79"/>
                      <a:pt x="77" y="80"/>
                      <a:pt x="77" y="80"/>
                    </a:cubicBezTo>
                    <a:cubicBezTo>
                      <a:pt x="77" y="81"/>
                      <a:pt x="77" y="81"/>
                      <a:pt x="77" y="82"/>
                    </a:cubicBezTo>
                    <a:cubicBezTo>
                      <a:pt x="77" y="82"/>
                      <a:pt x="78" y="83"/>
                      <a:pt x="78" y="83"/>
                    </a:cubicBezTo>
                    <a:cubicBezTo>
                      <a:pt x="78" y="84"/>
                      <a:pt x="79" y="84"/>
                      <a:pt x="79" y="85"/>
                    </a:cubicBezTo>
                    <a:cubicBezTo>
                      <a:pt x="79" y="85"/>
                      <a:pt x="80" y="86"/>
                      <a:pt x="80" y="86"/>
                    </a:cubicBezTo>
                    <a:cubicBezTo>
                      <a:pt x="80" y="87"/>
                      <a:pt x="80" y="88"/>
                      <a:pt x="80" y="88"/>
                    </a:cubicBezTo>
                    <a:cubicBezTo>
                      <a:pt x="79" y="89"/>
                      <a:pt x="79" y="89"/>
                      <a:pt x="78" y="89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8" y="91"/>
                      <a:pt x="78" y="91"/>
                      <a:pt x="79" y="91"/>
                    </a:cubicBezTo>
                    <a:cubicBezTo>
                      <a:pt x="80" y="91"/>
                      <a:pt x="80" y="92"/>
                      <a:pt x="79" y="92"/>
                    </a:cubicBezTo>
                    <a:cubicBezTo>
                      <a:pt x="79" y="92"/>
                      <a:pt x="79" y="92"/>
                      <a:pt x="78" y="92"/>
                    </a:cubicBezTo>
                    <a:cubicBezTo>
                      <a:pt x="78" y="92"/>
                      <a:pt x="77" y="92"/>
                      <a:pt x="77" y="93"/>
                    </a:cubicBezTo>
                    <a:cubicBezTo>
                      <a:pt x="77" y="93"/>
                      <a:pt x="77" y="94"/>
                      <a:pt x="77" y="94"/>
                    </a:cubicBezTo>
                    <a:cubicBezTo>
                      <a:pt x="78" y="94"/>
                      <a:pt x="78" y="95"/>
                      <a:pt x="78" y="95"/>
                    </a:cubicBezTo>
                    <a:cubicBezTo>
                      <a:pt x="78" y="95"/>
                      <a:pt x="78" y="96"/>
                      <a:pt x="78" y="96"/>
                    </a:cubicBezTo>
                    <a:cubicBezTo>
                      <a:pt x="78" y="97"/>
                      <a:pt x="80" y="98"/>
                      <a:pt x="80" y="98"/>
                    </a:cubicBezTo>
                    <a:cubicBezTo>
                      <a:pt x="80" y="98"/>
                      <a:pt x="81" y="99"/>
                      <a:pt x="81" y="100"/>
                    </a:cubicBezTo>
                    <a:cubicBezTo>
                      <a:pt x="81" y="100"/>
                      <a:pt x="82" y="101"/>
                      <a:pt x="83" y="101"/>
                    </a:cubicBezTo>
                    <a:cubicBezTo>
                      <a:pt x="83" y="102"/>
                      <a:pt x="84" y="102"/>
                      <a:pt x="85" y="102"/>
                    </a:cubicBezTo>
                    <a:cubicBezTo>
                      <a:pt x="86" y="102"/>
                      <a:pt x="86" y="103"/>
                      <a:pt x="86" y="103"/>
                    </a:cubicBezTo>
                    <a:cubicBezTo>
                      <a:pt x="86" y="103"/>
                      <a:pt x="87" y="103"/>
                      <a:pt x="87" y="103"/>
                    </a:cubicBezTo>
                    <a:cubicBezTo>
                      <a:pt x="88" y="104"/>
                      <a:pt x="89" y="104"/>
                      <a:pt x="89" y="104"/>
                    </a:cubicBezTo>
                    <a:cubicBezTo>
                      <a:pt x="89" y="104"/>
                      <a:pt x="90" y="105"/>
                      <a:pt x="90" y="105"/>
                    </a:cubicBezTo>
                    <a:cubicBezTo>
                      <a:pt x="90" y="106"/>
                      <a:pt x="91" y="107"/>
                      <a:pt x="91" y="107"/>
                    </a:cubicBezTo>
                    <a:cubicBezTo>
                      <a:pt x="91" y="107"/>
                      <a:pt x="92" y="108"/>
                      <a:pt x="92" y="108"/>
                    </a:cubicBezTo>
                    <a:cubicBezTo>
                      <a:pt x="93" y="108"/>
                      <a:pt x="94" y="109"/>
                      <a:pt x="94" y="109"/>
                    </a:cubicBezTo>
                    <a:cubicBezTo>
                      <a:pt x="95" y="109"/>
                      <a:pt x="98" y="110"/>
                      <a:pt x="99" y="110"/>
                    </a:cubicBezTo>
                    <a:cubicBezTo>
                      <a:pt x="99" y="110"/>
                      <a:pt x="100" y="110"/>
                      <a:pt x="100" y="110"/>
                    </a:cubicBezTo>
                    <a:cubicBezTo>
                      <a:pt x="101" y="110"/>
                      <a:pt x="101" y="110"/>
                      <a:pt x="102" y="110"/>
                    </a:cubicBezTo>
                    <a:cubicBezTo>
                      <a:pt x="102" y="111"/>
                      <a:pt x="103" y="111"/>
                      <a:pt x="103" y="111"/>
                    </a:cubicBezTo>
                    <a:cubicBezTo>
                      <a:pt x="103" y="112"/>
                      <a:pt x="106" y="114"/>
                      <a:pt x="106" y="114"/>
                    </a:cubicBezTo>
                    <a:cubicBezTo>
                      <a:pt x="106" y="114"/>
                      <a:pt x="107" y="115"/>
                      <a:pt x="108" y="115"/>
                    </a:cubicBezTo>
                    <a:cubicBezTo>
                      <a:pt x="109" y="116"/>
                      <a:pt x="110" y="116"/>
                      <a:pt x="111" y="116"/>
                    </a:cubicBezTo>
                    <a:cubicBezTo>
                      <a:pt x="111" y="116"/>
                      <a:pt x="112" y="117"/>
                      <a:pt x="113" y="117"/>
                    </a:cubicBezTo>
                    <a:cubicBezTo>
                      <a:pt x="113" y="117"/>
                      <a:pt x="114" y="117"/>
                      <a:pt x="114" y="117"/>
                    </a:cubicBezTo>
                    <a:cubicBezTo>
                      <a:pt x="114" y="118"/>
                      <a:pt x="115" y="118"/>
                      <a:pt x="116" y="118"/>
                    </a:cubicBezTo>
                    <a:cubicBezTo>
                      <a:pt x="116" y="119"/>
                      <a:pt x="117" y="119"/>
                      <a:pt x="117" y="119"/>
                    </a:cubicBezTo>
                    <a:cubicBezTo>
                      <a:pt x="118" y="119"/>
                      <a:pt x="119" y="119"/>
                      <a:pt x="120" y="119"/>
                    </a:cubicBezTo>
                    <a:cubicBezTo>
                      <a:pt x="120" y="120"/>
                      <a:pt x="121" y="120"/>
                      <a:pt x="121" y="120"/>
                    </a:cubicBezTo>
                    <a:cubicBezTo>
                      <a:pt x="122" y="120"/>
                      <a:pt x="123" y="120"/>
                      <a:pt x="123" y="120"/>
                    </a:cubicBezTo>
                    <a:cubicBezTo>
                      <a:pt x="123" y="120"/>
                      <a:pt x="123" y="121"/>
                      <a:pt x="123" y="121"/>
                    </a:cubicBezTo>
                    <a:cubicBezTo>
                      <a:pt x="124" y="121"/>
                      <a:pt x="124" y="122"/>
                      <a:pt x="125" y="122"/>
                    </a:cubicBezTo>
                    <a:cubicBezTo>
                      <a:pt x="125" y="122"/>
                      <a:pt x="125" y="122"/>
                      <a:pt x="126" y="122"/>
                    </a:cubicBezTo>
                    <a:cubicBezTo>
                      <a:pt x="126" y="122"/>
                      <a:pt x="127" y="123"/>
                      <a:pt x="127" y="123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9" y="124"/>
                      <a:pt x="130" y="124"/>
                      <a:pt x="130" y="124"/>
                    </a:cubicBezTo>
                    <a:cubicBezTo>
                      <a:pt x="131" y="124"/>
                      <a:pt x="132" y="124"/>
                      <a:pt x="132" y="124"/>
                    </a:cubicBezTo>
                    <a:cubicBezTo>
                      <a:pt x="133" y="125"/>
                      <a:pt x="134" y="125"/>
                      <a:pt x="135" y="125"/>
                    </a:cubicBezTo>
                    <a:cubicBezTo>
                      <a:pt x="135" y="126"/>
                      <a:pt x="136" y="126"/>
                      <a:pt x="136" y="126"/>
                    </a:cubicBezTo>
                    <a:cubicBezTo>
                      <a:pt x="137" y="126"/>
                      <a:pt x="138" y="126"/>
                      <a:pt x="139" y="126"/>
                    </a:cubicBezTo>
                    <a:cubicBezTo>
                      <a:pt x="139" y="126"/>
                      <a:pt x="140" y="126"/>
                      <a:pt x="140" y="126"/>
                    </a:cubicBezTo>
                    <a:cubicBezTo>
                      <a:pt x="141" y="126"/>
                      <a:pt x="141" y="125"/>
                      <a:pt x="141" y="125"/>
                    </a:cubicBezTo>
                    <a:cubicBezTo>
                      <a:pt x="142" y="125"/>
                      <a:pt x="143" y="125"/>
                      <a:pt x="143" y="125"/>
                    </a:cubicBezTo>
                    <a:cubicBezTo>
                      <a:pt x="143" y="125"/>
                      <a:pt x="145" y="124"/>
                      <a:pt x="145" y="124"/>
                    </a:cubicBezTo>
                    <a:cubicBezTo>
                      <a:pt x="145" y="124"/>
                      <a:pt x="146" y="123"/>
                      <a:pt x="146" y="123"/>
                    </a:cubicBezTo>
                    <a:cubicBezTo>
                      <a:pt x="146" y="123"/>
                      <a:pt x="147" y="123"/>
                      <a:pt x="148" y="123"/>
                    </a:cubicBezTo>
                    <a:cubicBezTo>
                      <a:pt x="148" y="123"/>
                      <a:pt x="149" y="123"/>
                      <a:pt x="150" y="123"/>
                    </a:cubicBezTo>
                    <a:cubicBezTo>
                      <a:pt x="150" y="122"/>
                      <a:pt x="149" y="122"/>
                      <a:pt x="149" y="122"/>
                    </a:cubicBezTo>
                    <a:cubicBezTo>
                      <a:pt x="149" y="122"/>
                      <a:pt x="148" y="122"/>
                      <a:pt x="148" y="122"/>
                    </a:cubicBezTo>
                    <a:cubicBezTo>
                      <a:pt x="148" y="122"/>
                      <a:pt x="149" y="121"/>
                      <a:pt x="149" y="121"/>
                    </a:cubicBezTo>
                    <a:cubicBezTo>
                      <a:pt x="149" y="121"/>
                      <a:pt x="149" y="121"/>
                      <a:pt x="150" y="121"/>
                    </a:cubicBezTo>
                    <a:cubicBezTo>
                      <a:pt x="150" y="122"/>
                      <a:pt x="150" y="121"/>
                      <a:pt x="150" y="122"/>
                    </a:cubicBezTo>
                    <a:cubicBezTo>
                      <a:pt x="151" y="122"/>
                      <a:pt x="151" y="122"/>
                      <a:pt x="151" y="122"/>
                    </a:cubicBezTo>
                    <a:cubicBezTo>
                      <a:pt x="151" y="122"/>
                      <a:pt x="152" y="123"/>
                      <a:pt x="152" y="123"/>
                    </a:cubicBezTo>
                    <a:cubicBezTo>
                      <a:pt x="152" y="122"/>
                      <a:pt x="152" y="122"/>
                      <a:pt x="153" y="122"/>
                    </a:cubicBezTo>
                    <a:cubicBezTo>
                      <a:pt x="153" y="122"/>
                      <a:pt x="154" y="123"/>
                      <a:pt x="154" y="123"/>
                    </a:cubicBezTo>
                    <a:cubicBezTo>
                      <a:pt x="154" y="123"/>
                      <a:pt x="154" y="123"/>
                      <a:pt x="154" y="123"/>
                    </a:cubicBezTo>
                    <a:cubicBezTo>
                      <a:pt x="154" y="123"/>
                      <a:pt x="155" y="123"/>
                      <a:pt x="155" y="123"/>
                    </a:cubicBezTo>
                    <a:cubicBezTo>
                      <a:pt x="155" y="123"/>
                      <a:pt x="155" y="123"/>
                      <a:pt x="155" y="123"/>
                    </a:cubicBezTo>
                    <a:cubicBezTo>
                      <a:pt x="156" y="123"/>
                      <a:pt x="156" y="124"/>
                      <a:pt x="156" y="124"/>
                    </a:cubicBezTo>
                    <a:cubicBezTo>
                      <a:pt x="156" y="124"/>
                      <a:pt x="157" y="125"/>
                      <a:pt x="157" y="125"/>
                    </a:cubicBezTo>
                    <a:cubicBezTo>
                      <a:pt x="157" y="125"/>
                      <a:pt x="157" y="125"/>
                      <a:pt x="157" y="125"/>
                    </a:cubicBezTo>
                    <a:cubicBezTo>
                      <a:pt x="157" y="125"/>
                      <a:pt x="158" y="126"/>
                      <a:pt x="158" y="126"/>
                    </a:cubicBezTo>
                    <a:cubicBezTo>
                      <a:pt x="159" y="126"/>
                      <a:pt x="161" y="128"/>
                      <a:pt x="162" y="129"/>
                    </a:cubicBezTo>
                    <a:cubicBezTo>
                      <a:pt x="162" y="129"/>
                      <a:pt x="163" y="130"/>
                      <a:pt x="163" y="130"/>
                    </a:cubicBezTo>
                    <a:cubicBezTo>
                      <a:pt x="163" y="131"/>
                      <a:pt x="164" y="132"/>
                      <a:pt x="165" y="132"/>
                    </a:cubicBezTo>
                    <a:cubicBezTo>
                      <a:pt x="165" y="133"/>
                      <a:pt x="166" y="133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8" y="130"/>
                      <a:pt x="168" y="130"/>
                      <a:pt x="168" y="130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70" y="123"/>
                      <a:pt x="170" y="123"/>
                      <a:pt x="170" y="123"/>
                    </a:cubicBezTo>
                    <a:cubicBezTo>
                      <a:pt x="179" y="123"/>
                      <a:pt x="179" y="123"/>
                      <a:pt x="179" y="123"/>
                    </a:cubicBezTo>
                    <a:cubicBezTo>
                      <a:pt x="179" y="122"/>
                      <a:pt x="179" y="122"/>
                      <a:pt x="179" y="122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0"/>
                      <a:pt x="177" y="120"/>
                      <a:pt x="177" y="120"/>
                    </a:cubicBezTo>
                    <a:cubicBezTo>
                      <a:pt x="177" y="119"/>
                      <a:pt x="177" y="119"/>
                      <a:pt x="177" y="119"/>
                    </a:cubicBezTo>
                    <a:cubicBezTo>
                      <a:pt x="175" y="118"/>
                      <a:pt x="175" y="118"/>
                      <a:pt x="175" y="118"/>
                    </a:cubicBezTo>
                    <a:cubicBezTo>
                      <a:pt x="175" y="118"/>
                      <a:pt x="175" y="117"/>
                      <a:pt x="174" y="117"/>
                    </a:cubicBezTo>
                    <a:cubicBezTo>
                      <a:pt x="174" y="117"/>
                      <a:pt x="173" y="116"/>
                      <a:pt x="173" y="116"/>
                    </a:cubicBezTo>
                    <a:cubicBezTo>
                      <a:pt x="172" y="116"/>
                      <a:pt x="172" y="116"/>
                      <a:pt x="172" y="116"/>
                    </a:cubicBezTo>
                    <a:cubicBezTo>
                      <a:pt x="172" y="115"/>
                      <a:pt x="172" y="115"/>
                      <a:pt x="172" y="115"/>
                    </a:cubicBezTo>
                    <a:cubicBezTo>
                      <a:pt x="175" y="115"/>
                      <a:pt x="175" y="115"/>
                      <a:pt x="175" y="115"/>
                    </a:cubicBezTo>
                    <a:cubicBezTo>
                      <a:pt x="175" y="111"/>
                      <a:pt x="175" y="111"/>
                      <a:pt x="175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7" y="110"/>
                      <a:pt x="188" y="110"/>
                      <a:pt x="188" y="110"/>
                    </a:cubicBezTo>
                    <a:cubicBezTo>
                      <a:pt x="188" y="110"/>
                      <a:pt x="189" y="111"/>
                      <a:pt x="189" y="111"/>
                    </a:cubicBezTo>
                    <a:cubicBezTo>
                      <a:pt x="192" y="108"/>
                      <a:pt x="192" y="108"/>
                      <a:pt x="192" y="108"/>
                    </a:cubicBezTo>
                    <a:cubicBezTo>
                      <a:pt x="192" y="106"/>
                      <a:pt x="192" y="106"/>
                      <a:pt x="192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4" y="106"/>
                      <a:pt x="194" y="105"/>
                      <a:pt x="194" y="105"/>
                    </a:cubicBezTo>
                    <a:cubicBezTo>
                      <a:pt x="194" y="105"/>
                      <a:pt x="194" y="104"/>
                      <a:pt x="195" y="104"/>
                    </a:cubicBezTo>
                    <a:cubicBezTo>
                      <a:pt x="195" y="104"/>
                      <a:pt x="195" y="105"/>
                      <a:pt x="195" y="105"/>
                    </a:cubicBezTo>
                    <a:cubicBezTo>
                      <a:pt x="195" y="105"/>
                      <a:pt x="195" y="105"/>
                      <a:pt x="195" y="105"/>
                    </a:cubicBezTo>
                    <a:cubicBezTo>
                      <a:pt x="195" y="106"/>
                      <a:pt x="195" y="106"/>
                      <a:pt x="195" y="106"/>
                    </a:cubicBezTo>
                    <a:cubicBezTo>
                      <a:pt x="195" y="106"/>
                      <a:pt x="195" y="107"/>
                      <a:pt x="195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196" y="108"/>
                      <a:pt x="196" y="108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9"/>
                      <a:pt x="196" y="109"/>
                      <a:pt x="196" y="109"/>
                    </a:cubicBezTo>
                    <a:cubicBezTo>
                      <a:pt x="196" y="108"/>
                      <a:pt x="197" y="107"/>
                      <a:pt x="197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3"/>
                      <a:pt x="198" y="103"/>
                    </a:cubicBezTo>
                    <a:cubicBezTo>
                      <a:pt x="198" y="103"/>
                      <a:pt x="198" y="103"/>
                      <a:pt x="198" y="103"/>
                    </a:cubicBezTo>
                    <a:cubicBezTo>
                      <a:pt x="198" y="103"/>
                      <a:pt x="198" y="102"/>
                      <a:pt x="198" y="102"/>
                    </a:cubicBezTo>
                    <a:cubicBezTo>
                      <a:pt x="198" y="102"/>
                      <a:pt x="198" y="102"/>
                      <a:pt x="198" y="102"/>
                    </a:cubicBezTo>
                    <a:cubicBezTo>
                      <a:pt x="198" y="101"/>
                      <a:pt x="198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9" y="101"/>
                      <a:pt x="199" y="101"/>
                    </a:cubicBezTo>
                    <a:cubicBezTo>
                      <a:pt x="199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01"/>
                      <a:pt x="198" y="101"/>
                      <a:pt x="198" y="102"/>
                    </a:cubicBezTo>
                    <a:cubicBezTo>
                      <a:pt x="198" y="102"/>
                      <a:pt x="197" y="102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7" y="101"/>
                      <a:pt x="197" y="101"/>
                    </a:cubicBezTo>
                    <a:cubicBezTo>
                      <a:pt x="197" y="101"/>
                      <a:pt x="198" y="101"/>
                      <a:pt x="198" y="101"/>
                    </a:cubicBezTo>
                    <a:cubicBezTo>
                      <a:pt x="198" y="100"/>
                      <a:pt x="198" y="100"/>
                      <a:pt x="198" y="100"/>
                    </a:cubicBezTo>
                    <a:cubicBezTo>
                      <a:pt x="198" y="100"/>
                      <a:pt x="198" y="100"/>
                      <a:pt x="199" y="100"/>
                    </a:cubicBezTo>
                    <a:cubicBezTo>
                      <a:pt x="199" y="100"/>
                      <a:pt x="199" y="100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9" y="99"/>
                    </a:cubicBezTo>
                    <a:cubicBezTo>
                      <a:pt x="199" y="99"/>
                      <a:pt x="199" y="99"/>
                      <a:pt x="198" y="99"/>
                    </a:cubicBezTo>
                    <a:cubicBezTo>
                      <a:pt x="198" y="99"/>
                      <a:pt x="198" y="99"/>
                      <a:pt x="198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8" y="99"/>
                    </a:cubicBezTo>
                    <a:cubicBezTo>
                      <a:pt x="198" y="98"/>
                      <a:pt x="198" y="98"/>
                      <a:pt x="199" y="97"/>
                    </a:cubicBezTo>
                    <a:cubicBezTo>
                      <a:pt x="199" y="96"/>
                      <a:pt x="199" y="95"/>
                      <a:pt x="199" y="94"/>
                    </a:cubicBezTo>
                    <a:cubicBezTo>
                      <a:pt x="199" y="94"/>
                      <a:pt x="199" y="94"/>
                      <a:pt x="199" y="93"/>
                    </a:cubicBezTo>
                    <a:cubicBezTo>
                      <a:pt x="200" y="93"/>
                      <a:pt x="200" y="93"/>
                      <a:pt x="200" y="92"/>
                    </a:cubicBezTo>
                    <a:cubicBezTo>
                      <a:pt x="201" y="92"/>
                      <a:pt x="201" y="92"/>
                      <a:pt x="202" y="91"/>
                    </a:cubicBezTo>
                    <a:cubicBezTo>
                      <a:pt x="202" y="90"/>
                      <a:pt x="203" y="89"/>
                      <a:pt x="203" y="88"/>
                    </a:cubicBezTo>
                    <a:cubicBezTo>
                      <a:pt x="203" y="88"/>
                      <a:pt x="203" y="88"/>
                      <a:pt x="203" y="88"/>
                    </a:cubicBezTo>
                    <a:cubicBezTo>
                      <a:pt x="203" y="88"/>
                      <a:pt x="203" y="87"/>
                      <a:pt x="203" y="87"/>
                    </a:cubicBezTo>
                    <a:cubicBezTo>
                      <a:pt x="203" y="87"/>
                      <a:pt x="203" y="86"/>
                      <a:pt x="202" y="85"/>
                    </a:cubicBezTo>
                    <a:cubicBezTo>
                      <a:pt x="202" y="85"/>
                      <a:pt x="202" y="85"/>
                      <a:pt x="202" y="85"/>
                    </a:cubicBezTo>
                    <a:cubicBezTo>
                      <a:pt x="201" y="85"/>
                      <a:pt x="201" y="85"/>
                      <a:pt x="201" y="85"/>
                    </a:cubicBezTo>
                    <a:cubicBezTo>
                      <a:pt x="200" y="86"/>
                      <a:pt x="199" y="85"/>
                      <a:pt x="199" y="85"/>
                    </a:cubicBezTo>
                    <a:cubicBezTo>
                      <a:pt x="198" y="85"/>
                      <a:pt x="197" y="85"/>
                      <a:pt x="196" y="85"/>
                    </a:cubicBezTo>
                    <a:cubicBezTo>
                      <a:pt x="195" y="84"/>
                      <a:pt x="194" y="84"/>
                      <a:pt x="193" y="85"/>
                    </a:cubicBezTo>
                    <a:cubicBezTo>
                      <a:pt x="192" y="85"/>
                      <a:pt x="191" y="85"/>
                      <a:pt x="189" y="86"/>
                    </a:cubicBezTo>
                    <a:cubicBezTo>
                      <a:pt x="188" y="86"/>
                      <a:pt x="187" y="86"/>
                      <a:pt x="186" y="86"/>
                    </a:cubicBezTo>
                    <a:cubicBezTo>
                      <a:pt x="185" y="87"/>
                      <a:pt x="184" y="87"/>
                      <a:pt x="182" y="87"/>
                    </a:cubicBezTo>
                    <a:cubicBezTo>
                      <a:pt x="181" y="87"/>
                      <a:pt x="180" y="88"/>
                      <a:pt x="180" y="88"/>
                    </a:cubicBezTo>
                    <a:cubicBezTo>
                      <a:pt x="179" y="89"/>
                      <a:pt x="179" y="90"/>
                      <a:pt x="179" y="90"/>
                    </a:cubicBezTo>
                    <a:cubicBezTo>
                      <a:pt x="179" y="92"/>
                      <a:pt x="178" y="94"/>
                      <a:pt x="179" y="95"/>
                    </a:cubicBezTo>
                    <a:cubicBezTo>
                      <a:pt x="179" y="96"/>
                      <a:pt x="179" y="96"/>
                      <a:pt x="179" y="96"/>
                    </a:cubicBezTo>
                    <a:cubicBezTo>
                      <a:pt x="179" y="96"/>
                      <a:pt x="178" y="97"/>
                      <a:pt x="178" y="97"/>
                    </a:cubicBezTo>
                    <a:cubicBezTo>
                      <a:pt x="177" y="98"/>
                      <a:pt x="177" y="99"/>
                      <a:pt x="177" y="100"/>
                    </a:cubicBezTo>
                    <a:cubicBezTo>
                      <a:pt x="176" y="101"/>
                      <a:pt x="175" y="102"/>
                      <a:pt x="174" y="103"/>
                    </a:cubicBezTo>
                    <a:cubicBezTo>
                      <a:pt x="174" y="103"/>
                      <a:pt x="173" y="103"/>
                      <a:pt x="173" y="103"/>
                    </a:cubicBezTo>
                    <a:cubicBezTo>
                      <a:pt x="173" y="104"/>
                      <a:pt x="173" y="104"/>
                      <a:pt x="173" y="105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174" y="105"/>
                      <a:pt x="173" y="106"/>
                      <a:pt x="173" y="106"/>
                    </a:cubicBezTo>
                    <a:cubicBezTo>
                      <a:pt x="172" y="107"/>
                      <a:pt x="170" y="107"/>
                      <a:pt x="169" y="106"/>
                    </a:cubicBezTo>
                    <a:cubicBezTo>
                      <a:pt x="169" y="106"/>
                      <a:pt x="169" y="105"/>
                      <a:pt x="169" y="105"/>
                    </a:cubicBezTo>
                    <a:cubicBezTo>
                      <a:pt x="169" y="105"/>
                      <a:pt x="169" y="105"/>
                      <a:pt x="169" y="105"/>
                    </a:cubicBezTo>
                    <a:cubicBezTo>
                      <a:pt x="168" y="105"/>
                      <a:pt x="167" y="106"/>
                      <a:pt x="167" y="105"/>
                    </a:cubicBezTo>
                    <a:cubicBezTo>
                      <a:pt x="165" y="105"/>
                      <a:pt x="163" y="107"/>
                      <a:pt x="162" y="107"/>
                    </a:cubicBezTo>
                    <a:cubicBezTo>
                      <a:pt x="160" y="107"/>
                      <a:pt x="159" y="107"/>
                      <a:pt x="158" y="107"/>
                    </a:cubicBezTo>
                    <a:cubicBezTo>
                      <a:pt x="158" y="108"/>
                      <a:pt x="157" y="108"/>
                      <a:pt x="157" y="108"/>
                    </a:cubicBezTo>
                    <a:cubicBezTo>
                      <a:pt x="156" y="108"/>
                      <a:pt x="156" y="108"/>
                      <a:pt x="155" y="108"/>
                    </a:cubicBezTo>
                    <a:cubicBezTo>
                      <a:pt x="155" y="108"/>
                      <a:pt x="154" y="109"/>
                      <a:pt x="153" y="109"/>
                    </a:cubicBezTo>
                    <a:cubicBezTo>
                      <a:pt x="152" y="109"/>
                      <a:pt x="151" y="109"/>
                      <a:pt x="151" y="108"/>
                    </a:cubicBezTo>
                    <a:cubicBezTo>
                      <a:pt x="151" y="108"/>
                      <a:pt x="151" y="108"/>
                      <a:pt x="150" y="107"/>
                    </a:cubicBezTo>
                    <a:cubicBezTo>
                      <a:pt x="150" y="107"/>
                      <a:pt x="149" y="106"/>
                      <a:pt x="148" y="106"/>
                    </a:cubicBezTo>
                    <a:cubicBezTo>
                      <a:pt x="148" y="106"/>
                      <a:pt x="147" y="105"/>
                      <a:pt x="147" y="105"/>
                    </a:cubicBezTo>
                    <a:cubicBezTo>
                      <a:pt x="146" y="105"/>
                      <a:pt x="145" y="105"/>
                      <a:pt x="144" y="105"/>
                    </a:cubicBezTo>
                    <a:cubicBezTo>
                      <a:pt x="143" y="105"/>
                      <a:pt x="143" y="104"/>
                      <a:pt x="143" y="104"/>
                    </a:cubicBezTo>
                    <a:cubicBezTo>
                      <a:pt x="141" y="102"/>
                      <a:pt x="140" y="101"/>
                      <a:pt x="139" y="99"/>
                    </a:cubicBezTo>
                    <a:cubicBezTo>
                      <a:pt x="139" y="98"/>
                      <a:pt x="139" y="97"/>
                      <a:pt x="138" y="96"/>
                    </a:cubicBezTo>
                    <a:cubicBezTo>
                      <a:pt x="137" y="95"/>
                      <a:pt x="136" y="94"/>
                      <a:pt x="136" y="93"/>
                    </a:cubicBezTo>
                    <a:cubicBezTo>
                      <a:pt x="135" y="93"/>
                      <a:pt x="135" y="92"/>
                      <a:pt x="134" y="92"/>
                    </a:cubicBezTo>
                    <a:cubicBezTo>
                      <a:pt x="134" y="92"/>
                      <a:pt x="134" y="91"/>
                      <a:pt x="134" y="91"/>
                    </a:cubicBezTo>
                    <a:cubicBezTo>
                      <a:pt x="133" y="90"/>
                      <a:pt x="133" y="90"/>
                      <a:pt x="133" y="89"/>
                    </a:cubicBezTo>
                    <a:cubicBezTo>
                      <a:pt x="133" y="88"/>
                      <a:pt x="132" y="87"/>
                      <a:pt x="132" y="87"/>
                    </a:cubicBezTo>
                    <a:cubicBezTo>
                      <a:pt x="132" y="86"/>
                      <a:pt x="133" y="85"/>
                      <a:pt x="133" y="85"/>
                    </a:cubicBezTo>
                    <a:cubicBezTo>
                      <a:pt x="132" y="84"/>
                      <a:pt x="132" y="84"/>
                      <a:pt x="132" y="84"/>
                    </a:cubicBezTo>
                    <a:cubicBezTo>
                      <a:pt x="132" y="84"/>
                      <a:pt x="131" y="83"/>
                      <a:pt x="131" y="83"/>
                    </a:cubicBezTo>
                    <a:cubicBezTo>
                      <a:pt x="131" y="83"/>
                      <a:pt x="131" y="84"/>
                      <a:pt x="131" y="84"/>
                    </a:cubicBezTo>
                    <a:cubicBezTo>
                      <a:pt x="131" y="84"/>
                      <a:pt x="131" y="84"/>
                      <a:pt x="132" y="84"/>
                    </a:cubicBezTo>
                    <a:cubicBezTo>
                      <a:pt x="132" y="84"/>
                      <a:pt x="132" y="85"/>
                      <a:pt x="132" y="85"/>
                    </a:cubicBezTo>
                    <a:cubicBezTo>
                      <a:pt x="132" y="85"/>
                      <a:pt x="132" y="85"/>
                      <a:pt x="132" y="86"/>
                    </a:cubicBezTo>
                    <a:cubicBezTo>
                      <a:pt x="132" y="86"/>
                      <a:pt x="131" y="85"/>
                      <a:pt x="131" y="85"/>
                    </a:cubicBezTo>
                    <a:cubicBezTo>
                      <a:pt x="131" y="85"/>
                      <a:pt x="131" y="84"/>
                      <a:pt x="131" y="84"/>
                    </a:cubicBezTo>
                    <a:cubicBezTo>
                      <a:pt x="131" y="84"/>
                      <a:pt x="130" y="84"/>
                      <a:pt x="130" y="84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30" y="82"/>
                      <a:pt x="130" y="81"/>
                      <a:pt x="130" y="80"/>
                    </a:cubicBezTo>
                    <a:cubicBezTo>
                      <a:pt x="130" y="80"/>
                      <a:pt x="130" y="79"/>
                      <a:pt x="130" y="79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29" y="78"/>
                      <a:pt x="129" y="78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0" y="76"/>
                      <a:pt x="130" y="75"/>
                      <a:pt x="130" y="75"/>
                    </a:cubicBezTo>
                    <a:cubicBezTo>
                      <a:pt x="130" y="74"/>
                      <a:pt x="130" y="73"/>
                      <a:pt x="130" y="72"/>
                    </a:cubicBezTo>
                    <a:cubicBezTo>
                      <a:pt x="130" y="71"/>
                      <a:pt x="130" y="69"/>
                      <a:pt x="130" y="68"/>
                    </a:cubicBezTo>
                    <a:cubicBezTo>
                      <a:pt x="130" y="67"/>
                      <a:pt x="130" y="65"/>
                      <a:pt x="130" y="64"/>
                    </a:cubicBezTo>
                    <a:cubicBezTo>
                      <a:pt x="130" y="64"/>
                      <a:pt x="129" y="64"/>
                      <a:pt x="129" y="63"/>
                    </a:cubicBezTo>
                    <a:cubicBezTo>
                      <a:pt x="129" y="63"/>
                      <a:pt x="130" y="63"/>
                      <a:pt x="130" y="63"/>
                    </a:cubicBezTo>
                    <a:cubicBezTo>
                      <a:pt x="130" y="63"/>
                      <a:pt x="130" y="62"/>
                      <a:pt x="130" y="62"/>
                    </a:cubicBezTo>
                    <a:cubicBezTo>
                      <a:pt x="130" y="62"/>
                      <a:pt x="130" y="61"/>
                      <a:pt x="131" y="61"/>
                    </a:cubicBezTo>
                    <a:cubicBezTo>
                      <a:pt x="131" y="61"/>
                      <a:pt x="131" y="60"/>
                      <a:pt x="131" y="60"/>
                    </a:cubicBezTo>
                    <a:cubicBezTo>
                      <a:pt x="131" y="60"/>
                      <a:pt x="130" y="60"/>
                      <a:pt x="130" y="60"/>
                    </a:cubicBezTo>
                    <a:cubicBezTo>
                      <a:pt x="130" y="59"/>
                      <a:pt x="130" y="59"/>
                      <a:pt x="130" y="58"/>
                    </a:cubicBezTo>
                    <a:cubicBezTo>
                      <a:pt x="130" y="58"/>
                      <a:pt x="130" y="57"/>
                      <a:pt x="130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1" y="57"/>
                      <a:pt x="131" y="57"/>
                      <a:pt x="132" y="57"/>
                    </a:cubicBezTo>
                    <a:cubicBezTo>
                      <a:pt x="131" y="57"/>
                      <a:pt x="131" y="57"/>
                      <a:pt x="131" y="57"/>
                    </a:cubicBezTo>
                    <a:cubicBezTo>
                      <a:pt x="132" y="56"/>
                      <a:pt x="132" y="56"/>
                      <a:pt x="132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33" y="57"/>
                      <a:pt x="133" y="56"/>
                      <a:pt x="133" y="56"/>
                    </a:cubicBezTo>
                    <a:cubicBezTo>
                      <a:pt x="133" y="56"/>
                      <a:pt x="134" y="56"/>
                      <a:pt x="134" y="55"/>
                    </a:cubicBezTo>
                    <a:cubicBezTo>
                      <a:pt x="134" y="55"/>
                      <a:pt x="133" y="55"/>
                      <a:pt x="133" y="54"/>
                    </a:cubicBezTo>
                    <a:cubicBezTo>
                      <a:pt x="133" y="54"/>
                      <a:pt x="134" y="54"/>
                      <a:pt x="134" y="53"/>
                    </a:cubicBezTo>
                    <a:cubicBezTo>
                      <a:pt x="134" y="53"/>
                      <a:pt x="134" y="52"/>
                      <a:pt x="134" y="52"/>
                    </a:cubicBezTo>
                    <a:cubicBezTo>
                      <a:pt x="133" y="52"/>
                      <a:pt x="133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5" name="Freeform 767">
                <a:extLst>
                  <a:ext uri="{FF2B5EF4-FFF2-40B4-BE49-F238E27FC236}">
                    <a16:creationId xmlns="" xmlns:a16="http://schemas.microsoft.com/office/drawing/2014/main" id="{03D8B4CA-C464-7047-B2AF-422FE262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838" y="4329113"/>
                <a:ext cx="58737" cy="25400"/>
              </a:xfrm>
              <a:custGeom>
                <a:avLst/>
                <a:gdLst>
                  <a:gd name="T0" fmla="*/ 14 w 14"/>
                  <a:gd name="T1" fmla="*/ 4 h 6"/>
                  <a:gd name="T2" fmla="*/ 13 w 14"/>
                  <a:gd name="T3" fmla="*/ 3 h 6"/>
                  <a:gd name="T4" fmla="*/ 12 w 14"/>
                  <a:gd name="T5" fmla="*/ 3 h 6"/>
                  <a:gd name="T6" fmla="*/ 11 w 14"/>
                  <a:gd name="T7" fmla="*/ 2 h 6"/>
                  <a:gd name="T8" fmla="*/ 11 w 14"/>
                  <a:gd name="T9" fmla="*/ 2 h 6"/>
                  <a:gd name="T10" fmla="*/ 11 w 14"/>
                  <a:gd name="T11" fmla="*/ 2 h 6"/>
                  <a:gd name="T12" fmla="*/ 11 w 14"/>
                  <a:gd name="T13" fmla="*/ 2 h 6"/>
                  <a:gd name="T14" fmla="*/ 9 w 14"/>
                  <a:gd name="T15" fmla="*/ 1 h 6"/>
                  <a:gd name="T16" fmla="*/ 8 w 14"/>
                  <a:gd name="T17" fmla="*/ 1 h 6"/>
                  <a:gd name="T18" fmla="*/ 7 w 14"/>
                  <a:gd name="T19" fmla="*/ 1 h 6"/>
                  <a:gd name="T20" fmla="*/ 6 w 14"/>
                  <a:gd name="T21" fmla="*/ 1 h 6"/>
                  <a:gd name="T22" fmla="*/ 4 w 14"/>
                  <a:gd name="T23" fmla="*/ 0 h 6"/>
                  <a:gd name="T24" fmla="*/ 4 w 14"/>
                  <a:gd name="T25" fmla="*/ 0 h 6"/>
                  <a:gd name="T26" fmla="*/ 3 w 14"/>
                  <a:gd name="T27" fmla="*/ 0 h 6"/>
                  <a:gd name="T28" fmla="*/ 3 w 14"/>
                  <a:gd name="T29" fmla="*/ 0 h 6"/>
                  <a:gd name="T30" fmla="*/ 3 w 14"/>
                  <a:gd name="T31" fmla="*/ 1 h 6"/>
                  <a:gd name="T32" fmla="*/ 3 w 14"/>
                  <a:gd name="T33" fmla="*/ 1 h 6"/>
                  <a:gd name="T34" fmla="*/ 2 w 14"/>
                  <a:gd name="T35" fmla="*/ 1 h 6"/>
                  <a:gd name="T36" fmla="*/ 0 w 14"/>
                  <a:gd name="T37" fmla="*/ 2 h 6"/>
                  <a:gd name="T38" fmla="*/ 0 w 14"/>
                  <a:gd name="T39" fmla="*/ 3 h 6"/>
                  <a:gd name="T40" fmla="*/ 1 w 14"/>
                  <a:gd name="T41" fmla="*/ 3 h 6"/>
                  <a:gd name="T42" fmla="*/ 2 w 14"/>
                  <a:gd name="T43" fmla="*/ 3 h 6"/>
                  <a:gd name="T44" fmla="*/ 3 w 14"/>
                  <a:gd name="T45" fmla="*/ 4 h 6"/>
                  <a:gd name="T46" fmla="*/ 3 w 14"/>
                  <a:gd name="T47" fmla="*/ 4 h 6"/>
                  <a:gd name="T48" fmla="*/ 4 w 14"/>
                  <a:gd name="T49" fmla="*/ 4 h 6"/>
                  <a:gd name="T50" fmla="*/ 5 w 14"/>
                  <a:gd name="T51" fmla="*/ 5 h 6"/>
                  <a:gd name="T52" fmla="*/ 5 w 14"/>
                  <a:gd name="T53" fmla="*/ 5 h 6"/>
                  <a:gd name="T54" fmla="*/ 8 w 14"/>
                  <a:gd name="T55" fmla="*/ 6 h 6"/>
                  <a:gd name="T56" fmla="*/ 8 w 14"/>
                  <a:gd name="T57" fmla="*/ 6 h 6"/>
                  <a:gd name="T58" fmla="*/ 8 w 14"/>
                  <a:gd name="T59" fmla="*/ 6 h 6"/>
                  <a:gd name="T60" fmla="*/ 8 w 14"/>
                  <a:gd name="T61" fmla="*/ 5 h 6"/>
                  <a:gd name="T62" fmla="*/ 9 w 14"/>
                  <a:gd name="T63" fmla="*/ 5 h 6"/>
                  <a:gd name="T64" fmla="*/ 9 w 14"/>
                  <a:gd name="T65" fmla="*/ 5 h 6"/>
                  <a:gd name="T66" fmla="*/ 10 w 14"/>
                  <a:gd name="T67" fmla="*/ 5 h 6"/>
                  <a:gd name="T68" fmla="*/ 11 w 14"/>
                  <a:gd name="T69" fmla="*/ 4 h 6"/>
                  <a:gd name="T70" fmla="*/ 11 w 14"/>
                  <a:gd name="T71" fmla="*/ 4 h 6"/>
                  <a:gd name="T72" fmla="*/ 13 w 14"/>
                  <a:gd name="T73" fmla="*/ 5 h 6"/>
                  <a:gd name="T74" fmla="*/ 13 w 14"/>
                  <a:gd name="T75" fmla="*/ 5 h 6"/>
                  <a:gd name="T76" fmla="*/ 14 w 14"/>
                  <a:gd name="T77" fmla="*/ 5 h 6"/>
                  <a:gd name="T78" fmla="*/ 14 w 14"/>
                  <a:gd name="T79" fmla="*/ 5 h 6"/>
                  <a:gd name="T80" fmla="*/ 14 w 14"/>
                  <a:gd name="T81" fmla="*/ 5 h 6"/>
                  <a:gd name="T82" fmla="*/ 14 w 14"/>
                  <a:gd name="T83" fmla="*/ 4 h 6"/>
                  <a:gd name="T84" fmla="*/ 14 w 1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" h="6">
                    <a:moveTo>
                      <a:pt x="14" y="4"/>
                    </a:moveTo>
                    <a:cubicBezTo>
                      <a:pt x="14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6" name="Freeform 768">
                <a:extLst>
                  <a:ext uri="{FF2B5EF4-FFF2-40B4-BE49-F238E27FC236}">
                    <a16:creationId xmlns="" xmlns:a16="http://schemas.microsoft.com/office/drawing/2014/main" id="{9952BD3B-E751-0D42-A325-A32E97FB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863" y="4405313"/>
                <a:ext cx="171450" cy="87313"/>
              </a:xfrm>
              <a:custGeom>
                <a:avLst/>
                <a:gdLst>
                  <a:gd name="T0" fmla="*/ 1 w 41"/>
                  <a:gd name="T1" fmla="*/ 7 h 21"/>
                  <a:gd name="T2" fmla="*/ 1 w 41"/>
                  <a:gd name="T3" fmla="*/ 8 h 21"/>
                  <a:gd name="T4" fmla="*/ 1 w 41"/>
                  <a:gd name="T5" fmla="*/ 10 h 21"/>
                  <a:gd name="T6" fmla="*/ 1 w 41"/>
                  <a:gd name="T7" fmla="*/ 11 h 21"/>
                  <a:gd name="T8" fmla="*/ 3 w 41"/>
                  <a:gd name="T9" fmla="*/ 13 h 21"/>
                  <a:gd name="T10" fmla="*/ 5 w 41"/>
                  <a:gd name="T11" fmla="*/ 14 h 21"/>
                  <a:gd name="T12" fmla="*/ 6 w 41"/>
                  <a:gd name="T13" fmla="*/ 15 h 21"/>
                  <a:gd name="T14" fmla="*/ 7 w 41"/>
                  <a:gd name="T15" fmla="*/ 14 h 21"/>
                  <a:gd name="T16" fmla="*/ 9 w 41"/>
                  <a:gd name="T17" fmla="*/ 14 h 21"/>
                  <a:gd name="T18" fmla="*/ 10 w 41"/>
                  <a:gd name="T19" fmla="*/ 14 h 21"/>
                  <a:gd name="T20" fmla="*/ 11 w 41"/>
                  <a:gd name="T21" fmla="*/ 15 h 21"/>
                  <a:gd name="T22" fmla="*/ 11 w 41"/>
                  <a:gd name="T23" fmla="*/ 16 h 21"/>
                  <a:gd name="T24" fmla="*/ 11 w 41"/>
                  <a:gd name="T25" fmla="*/ 17 h 21"/>
                  <a:gd name="T26" fmla="*/ 11 w 41"/>
                  <a:gd name="T27" fmla="*/ 17 h 21"/>
                  <a:gd name="T28" fmla="*/ 11 w 41"/>
                  <a:gd name="T29" fmla="*/ 18 h 21"/>
                  <a:gd name="T30" fmla="*/ 11 w 41"/>
                  <a:gd name="T31" fmla="*/ 18 h 21"/>
                  <a:gd name="T32" fmla="*/ 13 w 41"/>
                  <a:gd name="T33" fmla="*/ 19 h 21"/>
                  <a:gd name="T34" fmla="*/ 14 w 41"/>
                  <a:gd name="T35" fmla="*/ 20 h 21"/>
                  <a:gd name="T36" fmla="*/ 16 w 41"/>
                  <a:gd name="T37" fmla="*/ 20 h 21"/>
                  <a:gd name="T38" fmla="*/ 18 w 41"/>
                  <a:gd name="T39" fmla="*/ 19 h 21"/>
                  <a:gd name="T40" fmla="*/ 17 w 41"/>
                  <a:gd name="T41" fmla="*/ 16 h 21"/>
                  <a:gd name="T42" fmla="*/ 20 w 41"/>
                  <a:gd name="T43" fmla="*/ 15 h 21"/>
                  <a:gd name="T44" fmla="*/ 22 w 41"/>
                  <a:gd name="T45" fmla="*/ 13 h 21"/>
                  <a:gd name="T46" fmla="*/ 24 w 41"/>
                  <a:gd name="T47" fmla="*/ 15 h 21"/>
                  <a:gd name="T48" fmla="*/ 26 w 41"/>
                  <a:gd name="T49" fmla="*/ 13 h 21"/>
                  <a:gd name="T50" fmla="*/ 28 w 41"/>
                  <a:gd name="T51" fmla="*/ 12 h 21"/>
                  <a:gd name="T52" fmla="*/ 28 w 41"/>
                  <a:gd name="T53" fmla="*/ 11 h 21"/>
                  <a:gd name="T54" fmla="*/ 29 w 41"/>
                  <a:gd name="T55" fmla="*/ 10 h 21"/>
                  <a:gd name="T56" fmla="*/ 30 w 41"/>
                  <a:gd name="T57" fmla="*/ 8 h 21"/>
                  <a:gd name="T58" fmla="*/ 31 w 41"/>
                  <a:gd name="T59" fmla="*/ 9 h 21"/>
                  <a:gd name="T60" fmla="*/ 33 w 41"/>
                  <a:gd name="T61" fmla="*/ 10 h 21"/>
                  <a:gd name="T62" fmla="*/ 34 w 41"/>
                  <a:gd name="T63" fmla="*/ 9 h 21"/>
                  <a:gd name="T64" fmla="*/ 35 w 41"/>
                  <a:gd name="T65" fmla="*/ 9 h 21"/>
                  <a:gd name="T66" fmla="*/ 36 w 41"/>
                  <a:gd name="T67" fmla="*/ 9 h 21"/>
                  <a:gd name="T68" fmla="*/ 38 w 41"/>
                  <a:gd name="T69" fmla="*/ 8 h 21"/>
                  <a:gd name="T70" fmla="*/ 39 w 41"/>
                  <a:gd name="T71" fmla="*/ 7 h 21"/>
                  <a:gd name="T72" fmla="*/ 41 w 41"/>
                  <a:gd name="T73" fmla="*/ 7 h 21"/>
                  <a:gd name="T74" fmla="*/ 40 w 41"/>
                  <a:gd name="T75" fmla="*/ 6 h 21"/>
                  <a:gd name="T76" fmla="*/ 38 w 41"/>
                  <a:gd name="T77" fmla="*/ 4 h 21"/>
                  <a:gd name="T78" fmla="*/ 38 w 41"/>
                  <a:gd name="T79" fmla="*/ 5 h 21"/>
                  <a:gd name="T80" fmla="*/ 38 w 41"/>
                  <a:gd name="T81" fmla="*/ 5 h 21"/>
                  <a:gd name="T82" fmla="*/ 37 w 41"/>
                  <a:gd name="T83" fmla="*/ 4 h 21"/>
                  <a:gd name="T84" fmla="*/ 36 w 41"/>
                  <a:gd name="T85" fmla="*/ 5 h 21"/>
                  <a:gd name="T86" fmla="*/ 35 w 41"/>
                  <a:gd name="T87" fmla="*/ 4 h 21"/>
                  <a:gd name="T88" fmla="*/ 36 w 41"/>
                  <a:gd name="T89" fmla="*/ 3 h 21"/>
                  <a:gd name="T90" fmla="*/ 34 w 41"/>
                  <a:gd name="T91" fmla="*/ 1 h 21"/>
                  <a:gd name="T92" fmla="*/ 29 w 41"/>
                  <a:gd name="T93" fmla="*/ 0 h 21"/>
                  <a:gd name="T94" fmla="*/ 26 w 41"/>
                  <a:gd name="T95" fmla="*/ 1 h 21"/>
                  <a:gd name="T96" fmla="*/ 23 w 41"/>
                  <a:gd name="T97" fmla="*/ 0 h 21"/>
                  <a:gd name="T98" fmla="*/ 23 w 41"/>
                  <a:gd name="T99" fmla="*/ 0 h 21"/>
                  <a:gd name="T100" fmla="*/ 22 w 41"/>
                  <a:gd name="T101" fmla="*/ 1 h 21"/>
                  <a:gd name="T102" fmla="*/ 19 w 41"/>
                  <a:gd name="T103" fmla="*/ 1 h 21"/>
                  <a:gd name="T104" fmla="*/ 15 w 41"/>
                  <a:gd name="T105" fmla="*/ 1 h 21"/>
                  <a:gd name="T106" fmla="*/ 12 w 41"/>
                  <a:gd name="T107" fmla="*/ 2 h 21"/>
                  <a:gd name="T108" fmla="*/ 12 w 41"/>
                  <a:gd name="T109" fmla="*/ 1 h 21"/>
                  <a:gd name="T110" fmla="*/ 8 w 41"/>
                  <a:gd name="T111" fmla="*/ 2 h 21"/>
                  <a:gd name="T112" fmla="*/ 7 w 41"/>
                  <a:gd name="T113" fmla="*/ 2 h 21"/>
                  <a:gd name="T114" fmla="*/ 1 w 41"/>
                  <a:gd name="T115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" h="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0" y="17"/>
                      <a:pt x="10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3" y="20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8" y="17"/>
                      <a:pt x="17" y="16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7" y="8"/>
                      <a:pt x="37" y="8"/>
                    </a:cubicBezTo>
                    <a:cubicBezTo>
                      <a:pt x="37" y="8"/>
                      <a:pt x="38" y="8"/>
                      <a:pt x="38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5"/>
                      <a:pt x="39" y="5"/>
                      <a:pt x="39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6"/>
                      <a:pt x="38" y="5"/>
                    </a:cubicBezTo>
                    <a:cubicBezTo>
                      <a:pt x="38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6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5" y="1"/>
                      <a:pt x="34" y="1"/>
                    </a:cubicBezTo>
                    <a:cubicBezTo>
                      <a:pt x="33" y="1"/>
                      <a:pt x="32" y="1"/>
                      <a:pt x="31" y="1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6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2"/>
                      <a:pt x="20" y="2"/>
                    </a:cubicBezTo>
                    <a:cubicBezTo>
                      <a:pt x="20" y="2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1"/>
                    </a:cubicBezTo>
                    <a:cubicBezTo>
                      <a:pt x="14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1"/>
                      <a:pt x="9" y="1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4"/>
                      <a:pt x="5" y="4"/>
                      <a:pt x="5" y="4"/>
                    </a:cubicBezTo>
                    <a:lnTo>
                      <a:pt x="1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7" name="Freeform 769">
                <a:extLst>
                  <a:ext uri="{FF2B5EF4-FFF2-40B4-BE49-F238E27FC236}">
                    <a16:creationId xmlns="" xmlns:a16="http://schemas.microsoft.com/office/drawing/2014/main" id="{A57FEB32-341E-724F-B2EB-13A06B6156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2788" y="4283075"/>
                <a:ext cx="79375" cy="63500"/>
              </a:xfrm>
              <a:custGeom>
                <a:avLst/>
                <a:gdLst>
                  <a:gd name="T0" fmla="*/ 10 w 19"/>
                  <a:gd name="T1" fmla="*/ 9 h 15"/>
                  <a:gd name="T2" fmla="*/ 9 w 19"/>
                  <a:gd name="T3" fmla="*/ 9 h 15"/>
                  <a:gd name="T4" fmla="*/ 12 w 19"/>
                  <a:gd name="T5" fmla="*/ 1 h 15"/>
                  <a:gd name="T6" fmla="*/ 19 w 19"/>
                  <a:gd name="T7" fmla="*/ 14 h 15"/>
                  <a:gd name="T8" fmla="*/ 18 w 19"/>
                  <a:gd name="T9" fmla="*/ 14 h 15"/>
                  <a:gd name="T10" fmla="*/ 18 w 19"/>
                  <a:gd name="T11" fmla="*/ 14 h 15"/>
                  <a:gd name="T12" fmla="*/ 18 w 19"/>
                  <a:gd name="T13" fmla="*/ 12 h 15"/>
                  <a:gd name="T14" fmla="*/ 18 w 19"/>
                  <a:gd name="T15" fmla="*/ 12 h 15"/>
                  <a:gd name="T16" fmla="*/ 17 w 19"/>
                  <a:gd name="T17" fmla="*/ 11 h 15"/>
                  <a:gd name="T18" fmla="*/ 18 w 19"/>
                  <a:gd name="T19" fmla="*/ 11 h 15"/>
                  <a:gd name="T20" fmla="*/ 18 w 19"/>
                  <a:gd name="T21" fmla="*/ 10 h 15"/>
                  <a:gd name="T22" fmla="*/ 19 w 19"/>
                  <a:gd name="T23" fmla="*/ 10 h 15"/>
                  <a:gd name="T24" fmla="*/ 19 w 19"/>
                  <a:gd name="T25" fmla="*/ 9 h 15"/>
                  <a:gd name="T26" fmla="*/ 18 w 19"/>
                  <a:gd name="T27" fmla="*/ 8 h 15"/>
                  <a:gd name="T28" fmla="*/ 18 w 19"/>
                  <a:gd name="T29" fmla="*/ 8 h 15"/>
                  <a:gd name="T30" fmla="*/ 18 w 19"/>
                  <a:gd name="T31" fmla="*/ 8 h 15"/>
                  <a:gd name="T32" fmla="*/ 18 w 19"/>
                  <a:gd name="T33" fmla="*/ 8 h 15"/>
                  <a:gd name="T34" fmla="*/ 18 w 19"/>
                  <a:gd name="T35" fmla="*/ 8 h 15"/>
                  <a:gd name="T36" fmla="*/ 18 w 19"/>
                  <a:gd name="T37" fmla="*/ 8 h 15"/>
                  <a:gd name="T38" fmla="*/ 19 w 19"/>
                  <a:gd name="T39" fmla="*/ 8 h 15"/>
                  <a:gd name="T40" fmla="*/ 19 w 19"/>
                  <a:gd name="T41" fmla="*/ 7 h 15"/>
                  <a:gd name="T42" fmla="*/ 19 w 19"/>
                  <a:gd name="T43" fmla="*/ 7 h 15"/>
                  <a:gd name="T44" fmla="*/ 19 w 19"/>
                  <a:gd name="T45" fmla="*/ 7 h 15"/>
                  <a:gd name="T46" fmla="*/ 19 w 19"/>
                  <a:gd name="T47" fmla="*/ 7 h 15"/>
                  <a:gd name="T48" fmla="*/ 19 w 19"/>
                  <a:gd name="T49" fmla="*/ 6 h 15"/>
                  <a:gd name="T50" fmla="*/ 19 w 19"/>
                  <a:gd name="T51" fmla="*/ 6 h 15"/>
                  <a:gd name="T52" fmla="*/ 18 w 19"/>
                  <a:gd name="T53" fmla="*/ 6 h 15"/>
                  <a:gd name="T54" fmla="*/ 19 w 19"/>
                  <a:gd name="T55" fmla="*/ 5 h 15"/>
                  <a:gd name="T56" fmla="*/ 19 w 19"/>
                  <a:gd name="T57" fmla="*/ 5 h 15"/>
                  <a:gd name="T58" fmla="*/ 19 w 19"/>
                  <a:gd name="T59" fmla="*/ 4 h 15"/>
                  <a:gd name="T60" fmla="*/ 19 w 19"/>
                  <a:gd name="T61" fmla="*/ 4 h 15"/>
                  <a:gd name="T62" fmla="*/ 19 w 19"/>
                  <a:gd name="T63" fmla="*/ 3 h 15"/>
                  <a:gd name="T64" fmla="*/ 18 w 19"/>
                  <a:gd name="T65" fmla="*/ 3 h 15"/>
                  <a:gd name="T66" fmla="*/ 15 w 19"/>
                  <a:gd name="T67" fmla="*/ 3 h 15"/>
                  <a:gd name="T68" fmla="*/ 13 w 19"/>
                  <a:gd name="T69" fmla="*/ 2 h 15"/>
                  <a:gd name="T70" fmla="*/ 10 w 19"/>
                  <a:gd name="T71" fmla="*/ 1 h 15"/>
                  <a:gd name="T72" fmla="*/ 8 w 19"/>
                  <a:gd name="T73" fmla="*/ 2 h 15"/>
                  <a:gd name="T74" fmla="*/ 9 w 19"/>
                  <a:gd name="T75" fmla="*/ 3 h 15"/>
                  <a:gd name="T76" fmla="*/ 11 w 19"/>
                  <a:gd name="T77" fmla="*/ 4 h 15"/>
                  <a:gd name="T78" fmla="*/ 12 w 19"/>
                  <a:gd name="T79" fmla="*/ 6 h 15"/>
                  <a:gd name="T80" fmla="*/ 12 w 19"/>
                  <a:gd name="T81" fmla="*/ 7 h 15"/>
                  <a:gd name="T82" fmla="*/ 12 w 19"/>
                  <a:gd name="T83" fmla="*/ 8 h 15"/>
                  <a:gd name="T84" fmla="*/ 13 w 19"/>
                  <a:gd name="T85" fmla="*/ 9 h 15"/>
                  <a:gd name="T86" fmla="*/ 15 w 19"/>
                  <a:gd name="T87" fmla="*/ 11 h 15"/>
                  <a:gd name="T88" fmla="*/ 12 w 19"/>
                  <a:gd name="T89" fmla="*/ 12 h 15"/>
                  <a:gd name="T90" fmla="*/ 10 w 19"/>
                  <a:gd name="T91" fmla="*/ 12 h 15"/>
                  <a:gd name="T92" fmla="*/ 7 w 19"/>
                  <a:gd name="T93" fmla="*/ 11 h 15"/>
                  <a:gd name="T94" fmla="*/ 6 w 19"/>
                  <a:gd name="T95" fmla="*/ 11 h 15"/>
                  <a:gd name="T96" fmla="*/ 4 w 19"/>
                  <a:gd name="T97" fmla="*/ 11 h 15"/>
                  <a:gd name="T98" fmla="*/ 4 w 19"/>
                  <a:gd name="T99" fmla="*/ 11 h 15"/>
                  <a:gd name="T100" fmla="*/ 1 w 19"/>
                  <a:gd name="T101" fmla="*/ 11 h 15"/>
                  <a:gd name="T102" fmla="*/ 1 w 19"/>
                  <a:gd name="T103" fmla="*/ 13 h 15"/>
                  <a:gd name="T104" fmla="*/ 5 w 19"/>
                  <a:gd name="T105" fmla="*/ 15 h 15"/>
                  <a:gd name="T106" fmla="*/ 8 w 19"/>
                  <a:gd name="T107" fmla="*/ 13 h 15"/>
                  <a:gd name="T108" fmla="*/ 13 w 19"/>
                  <a:gd name="T109" fmla="*/ 14 h 15"/>
                  <a:gd name="T110" fmla="*/ 15 w 19"/>
                  <a:gd name="T111" fmla="*/ 14 h 15"/>
                  <a:gd name="T112" fmla="*/ 17 w 19"/>
                  <a:gd name="T113" fmla="*/ 14 h 15"/>
                  <a:gd name="T114" fmla="*/ 19 w 19"/>
                  <a:gd name="T11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" h="15">
                    <a:moveTo>
                      <a:pt x="9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2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9"/>
                      <a:pt x="9" y="9"/>
                    </a:cubicBezTo>
                    <a:close/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lose/>
                    <a:moveTo>
                      <a:pt x="19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10"/>
                      <a:pt x="14" y="10"/>
                    </a:cubicBezTo>
                    <a:cubicBezTo>
                      <a:pt x="14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5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4"/>
                      <a:pt x="17" y="13"/>
                      <a:pt x="17" y="14"/>
                    </a:cubicBezTo>
                    <a:cubicBezTo>
                      <a:pt x="17" y="14"/>
                      <a:pt x="18" y="14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lnTo>
                      <a:pt x="19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8" name="Freeform 770">
                <a:extLst>
                  <a:ext uri="{FF2B5EF4-FFF2-40B4-BE49-F238E27FC236}">
                    <a16:creationId xmlns="" xmlns:a16="http://schemas.microsoft.com/office/drawing/2014/main" id="{6F6A9686-CE6E-1F4B-9718-EB59B405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488" y="4329113"/>
                <a:ext cx="117475" cy="142875"/>
              </a:xfrm>
              <a:custGeom>
                <a:avLst/>
                <a:gdLst>
                  <a:gd name="T0" fmla="*/ 22 w 28"/>
                  <a:gd name="T1" fmla="*/ 5 h 34"/>
                  <a:gd name="T2" fmla="*/ 20 w 28"/>
                  <a:gd name="T3" fmla="*/ 4 h 34"/>
                  <a:gd name="T4" fmla="*/ 8 w 28"/>
                  <a:gd name="T5" fmla="*/ 5 h 34"/>
                  <a:gd name="T6" fmla="*/ 5 w 28"/>
                  <a:gd name="T7" fmla="*/ 9 h 34"/>
                  <a:gd name="T8" fmla="*/ 6 w 28"/>
                  <a:gd name="T9" fmla="*/ 10 h 34"/>
                  <a:gd name="T10" fmla="*/ 8 w 28"/>
                  <a:gd name="T11" fmla="*/ 12 h 34"/>
                  <a:gd name="T12" fmla="*/ 10 w 28"/>
                  <a:gd name="T13" fmla="*/ 14 h 34"/>
                  <a:gd name="T14" fmla="*/ 12 w 28"/>
                  <a:gd name="T15" fmla="*/ 15 h 34"/>
                  <a:gd name="T16" fmla="*/ 12 w 28"/>
                  <a:gd name="T17" fmla="*/ 16 h 34"/>
                  <a:gd name="T18" fmla="*/ 3 w 28"/>
                  <a:gd name="T19" fmla="*/ 17 h 34"/>
                  <a:gd name="T20" fmla="*/ 0 w 28"/>
                  <a:gd name="T21" fmla="*/ 23 h 34"/>
                  <a:gd name="T22" fmla="*/ 0 w 28"/>
                  <a:gd name="T23" fmla="*/ 25 h 34"/>
                  <a:gd name="T24" fmla="*/ 0 w 28"/>
                  <a:gd name="T25" fmla="*/ 28 h 34"/>
                  <a:gd name="T26" fmla="*/ 3 w 28"/>
                  <a:gd name="T27" fmla="*/ 30 h 34"/>
                  <a:gd name="T28" fmla="*/ 8 w 28"/>
                  <a:gd name="T29" fmla="*/ 33 h 34"/>
                  <a:gd name="T30" fmla="*/ 11 w 28"/>
                  <a:gd name="T31" fmla="*/ 33 h 34"/>
                  <a:gd name="T32" fmla="*/ 13 w 28"/>
                  <a:gd name="T33" fmla="*/ 33 h 34"/>
                  <a:gd name="T34" fmla="*/ 14 w 28"/>
                  <a:gd name="T35" fmla="*/ 33 h 34"/>
                  <a:gd name="T36" fmla="*/ 16 w 28"/>
                  <a:gd name="T37" fmla="*/ 32 h 34"/>
                  <a:gd name="T38" fmla="*/ 18 w 28"/>
                  <a:gd name="T39" fmla="*/ 30 h 34"/>
                  <a:gd name="T40" fmla="*/ 18 w 28"/>
                  <a:gd name="T41" fmla="*/ 29 h 34"/>
                  <a:gd name="T42" fmla="*/ 20 w 28"/>
                  <a:gd name="T43" fmla="*/ 28 h 34"/>
                  <a:gd name="T44" fmla="*/ 20 w 28"/>
                  <a:gd name="T45" fmla="*/ 26 h 34"/>
                  <a:gd name="T46" fmla="*/ 20 w 28"/>
                  <a:gd name="T47" fmla="*/ 25 h 34"/>
                  <a:gd name="T48" fmla="*/ 24 w 28"/>
                  <a:gd name="T49" fmla="*/ 22 h 34"/>
                  <a:gd name="T50" fmla="*/ 26 w 28"/>
                  <a:gd name="T51" fmla="*/ 19 h 34"/>
                  <a:gd name="T52" fmla="*/ 24 w 28"/>
                  <a:gd name="T53" fmla="*/ 19 h 34"/>
                  <a:gd name="T54" fmla="*/ 23 w 28"/>
                  <a:gd name="T55" fmla="*/ 19 h 34"/>
                  <a:gd name="T56" fmla="*/ 22 w 28"/>
                  <a:gd name="T57" fmla="*/ 18 h 34"/>
                  <a:gd name="T58" fmla="*/ 23 w 28"/>
                  <a:gd name="T59" fmla="*/ 17 h 34"/>
                  <a:gd name="T60" fmla="*/ 23 w 28"/>
                  <a:gd name="T61" fmla="*/ 17 h 34"/>
                  <a:gd name="T62" fmla="*/ 24 w 28"/>
                  <a:gd name="T63" fmla="*/ 16 h 34"/>
                  <a:gd name="T64" fmla="*/ 26 w 28"/>
                  <a:gd name="T65" fmla="*/ 13 h 34"/>
                  <a:gd name="T66" fmla="*/ 27 w 28"/>
                  <a:gd name="T67" fmla="*/ 11 h 34"/>
                  <a:gd name="T68" fmla="*/ 26 w 28"/>
                  <a:gd name="T69" fmla="*/ 10 h 34"/>
                  <a:gd name="T70" fmla="*/ 26 w 28"/>
                  <a:gd name="T71" fmla="*/ 8 h 34"/>
                  <a:gd name="T72" fmla="*/ 26 w 28"/>
                  <a:gd name="T73" fmla="*/ 8 h 34"/>
                  <a:gd name="T74" fmla="*/ 26 w 28"/>
                  <a:gd name="T75" fmla="*/ 8 h 34"/>
                  <a:gd name="T76" fmla="*/ 27 w 28"/>
                  <a:gd name="T77" fmla="*/ 7 h 34"/>
                  <a:gd name="T78" fmla="*/ 26 w 28"/>
                  <a:gd name="T79" fmla="*/ 7 h 34"/>
                  <a:gd name="T80" fmla="*/ 26 w 28"/>
                  <a:gd name="T81" fmla="*/ 6 h 34"/>
                  <a:gd name="T82" fmla="*/ 27 w 28"/>
                  <a:gd name="T83" fmla="*/ 4 h 34"/>
                  <a:gd name="T84" fmla="*/ 27 w 28"/>
                  <a:gd name="T85" fmla="*/ 2 h 34"/>
                  <a:gd name="T86" fmla="*/ 26 w 28"/>
                  <a:gd name="T87" fmla="*/ 2 h 34"/>
                  <a:gd name="T88" fmla="*/ 26 w 28"/>
                  <a:gd name="T89" fmla="*/ 1 h 34"/>
                  <a:gd name="T90" fmla="*/ 25 w 28"/>
                  <a:gd name="T9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34">
                    <a:moveTo>
                      <a:pt x="25" y="2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1"/>
                      <a:pt x="7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29"/>
                      <a:pt x="2" y="30"/>
                      <a:pt x="3" y="30"/>
                    </a:cubicBezTo>
                    <a:cubicBezTo>
                      <a:pt x="3" y="31"/>
                      <a:pt x="5" y="32"/>
                      <a:pt x="5" y="32"/>
                    </a:cubicBezTo>
                    <a:cubicBezTo>
                      <a:pt x="6" y="32"/>
                      <a:pt x="7" y="33"/>
                      <a:pt x="8" y="33"/>
                    </a:cubicBezTo>
                    <a:cubicBezTo>
                      <a:pt x="9" y="33"/>
                      <a:pt x="9" y="33"/>
                      <a:pt x="10" y="33"/>
                    </a:cubicBezTo>
                    <a:cubicBezTo>
                      <a:pt x="10" y="33"/>
                      <a:pt x="10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2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4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5" y="32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7"/>
                      <a:pt x="20" y="27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5" y="16"/>
                      <a:pt x="25" y="15"/>
                    </a:cubicBezTo>
                    <a:cubicBezTo>
                      <a:pt x="26" y="15"/>
                      <a:pt x="26" y="14"/>
                      <a:pt x="26" y="13"/>
                    </a:cubicBez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5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7" y="6"/>
                      <a:pt x="27" y="5"/>
                      <a:pt x="27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8" y="3"/>
                      <a:pt x="28" y="3"/>
                      <a:pt x="28" y="2"/>
                    </a:cubicBezTo>
                    <a:cubicBezTo>
                      <a:pt x="28" y="2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lnTo>
                      <a:pt x="25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69" name="Freeform 771">
                <a:extLst>
                  <a:ext uri="{FF2B5EF4-FFF2-40B4-BE49-F238E27FC236}">
                    <a16:creationId xmlns="" xmlns:a16="http://schemas.microsoft.com/office/drawing/2014/main" id="{5D30D15A-B595-3540-9283-89859F820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226" y="4449763"/>
                <a:ext cx="66675" cy="38100"/>
              </a:xfrm>
              <a:custGeom>
                <a:avLst/>
                <a:gdLst>
                  <a:gd name="T0" fmla="*/ 16 w 16"/>
                  <a:gd name="T1" fmla="*/ 6 h 9"/>
                  <a:gd name="T2" fmla="*/ 15 w 16"/>
                  <a:gd name="T3" fmla="*/ 6 h 9"/>
                  <a:gd name="T4" fmla="*/ 16 w 16"/>
                  <a:gd name="T5" fmla="*/ 6 h 9"/>
                  <a:gd name="T6" fmla="*/ 16 w 16"/>
                  <a:gd name="T7" fmla="*/ 5 h 9"/>
                  <a:gd name="T8" fmla="*/ 16 w 16"/>
                  <a:gd name="T9" fmla="*/ 5 h 9"/>
                  <a:gd name="T10" fmla="*/ 16 w 16"/>
                  <a:gd name="T11" fmla="*/ 4 h 9"/>
                  <a:gd name="T12" fmla="*/ 16 w 16"/>
                  <a:gd name="T13" fmla="*/ 4 h 9"/>
                  <a:gd name="T14" fmla="*/ 16 w 16"/>
                  <a:gd name="T15" fmla="*/ 3 h 9"/>
                  <a:gd name="T16" fmla="*/ 15 w 16"/>
                  <a:gd name="T17" fmla="*/ 3 h 9"/>
                  <a:gd name="T18" fmla="*/ 14 w 16"/>
                  <a:gd name="T19" fmla="*/ 3 h 9"/>
                  <a:gd name="T20" fmla="*/ 14 w 16"/>
                  <a:gd name="T21" fmla="*/ 3 h 9"/>
                  <a:gd name="T22" fmla="*/ 13 w 16"/>
                  <a:gd name="T23" fmla="*/ 3 h 9"/>
                  <a:gd name="T24" fmla="*/ 12 w 16"/>
                  <a:gd name="T25" fmla="*/ 3 h 9"/>
                  <a:gd name="T26" fmla="*/ 12 w 16"/>
                  <a:gd name="T27" fmla="*/ 3 h 9"/>
                  <a:gd name="T28" fmla="*/ 11 w 16"/>
                  <a:gd name="T29" fmla="*/ 4 h 9"/>
                  <a:gd name="T30" fmla="*/ 11 w 16"/>
                  <a:gd name="T31" fmla="*/ 3 h 9"/>
                  <a:gd name="T32" fmla="*/ 10 w 16"/>
                  <a:gd name="T33" fmla="*/ 3 h 9"/>
                  <a:gd name="T34" fmla="*/ 9 w 16"/>
                  <a:gd name="T35" fmla="*/ 2 h 9"/>
                  <a:gd name="T36" fmla="*/ 8 w 16"/>
                  <a:gd name="T37" fmla="*/ 2 h 9"/>
                  <a:gd name="T38" fmla="*/ 7 w 16"/>
                  <a:gd name="T39" fmla="*/ 0 h 9"/>
                  <a:gd name="T40" fmla="*/ 6 w 16"/>
                  <a:gd name="T41" fmla="*/ 0 h 9"/>
                  <a:gd name="T42" fmla="*/ 5 w 16"/>
                  <a:gd name="T43" fmla="*/ 0 h 9"/>
                  <a:gd name="T44" fmla="*/ 4 w 16"/>
                  <a:gd name="T45" fmla="*/ 0 h 9"/>
                  <a:gd name="T46" fmla="*/ 3 w 16"/>
                  <a:gd name="T47" fmla="*/ 1 h 9"/>
                  <a:gd name="T48" fmla="*/ 4 w 16"/>
                  <a:gd name="T49" fmla="*/ 1 h 9"/>
                  <a:gd name="T50" fmla="*/ 3 w 16"/>
                  <a:gd name="T51" fmla="*/ 2 h 9"/>
                  <a:gd name="T52" fmla="*/ 2 w 16"/>
                  <a:gd name="T53" fmla="*/ 3 h 9"/>
                  <a:gd name="T54" fmla="*/ 1 w 16"/>
                  <a:gd name="T55" fmla="*/ 3 h 9"/>
                  <a:gd name="T56" fmla="*/ 0 w 16"/>
                  <a:gd name="T57" fmla="*/ 4 h 9"/>
                  <a:gd name="T58" fmla="*/ 0 w 16"/>
                  <a:gd name="T59" fmla="*/ 5 h 9"/>
                  <a:gd name="T60" fmla="*/ 1 w 16"/>
                  <a:gd name="T61" fmla="*/ 5 h 9"/>
                  <a:gd name="T62" fmla="*/ 2 w 16"/>
                  <a:gd name="T63" fmla="*/ 6 h 9"/>
                  <a:gd name="T64" fmla="*/ 2 w 16"/>
                  <a:gd name="T65" fmla="*/ 6 h 9"/>
                  <a:gd name="T66" fmla="*/ 3 w 16"/>
                  <a:gd name="T67" fmla="*/ 6 h 9"/>
                  <a:gd name="T68" fmla="*/ 4 w 16"/>
                  <a:gd name="T69" fmla="*/ 6 h 9"/>
                  <a:gd name="T70" fmla="*/ 6 w 16"/>
                  <a:gd name="T71" fmla="*/ 7 h 9"/>
                  <a:gd name="T72" fmla="*/ 7 w 16"/>
                  <a:gd name="T73" fmla="*/ 7 h 9"/>
                  <a:gd name="T74" fmla="*/ 9 w 16"/>
                  <a:gd name="T75" fmla="*/ 8 h 9"/>
                  <a:gd name="T76" fmla="*/ 10 w 16"/>
                  <a:gd name="T77" fmla="*/ 8 h 9"/>
                  <a:gd name="T78" fmla="*/ 10 w 16"/>
                  <a:gd name="T79" fmla="*/ 8 h 9"/>
                  <a:gd name="T80" fmla="*/ 11 w 16"/>
                  <a:gd name="T81" fmla="*/ 8 h 9"/>
                  <a:gd name="T82" fmla="*/ 12 w 16"/>
                  <a:gd name="T83" fmla="*/ 9 h 9"/>
                  <a:gd name="T84" fmla="*/ 15 w 16"/>
                  <a:gd name="T85" fmla="*/ 9 h 9"/>
                  <a:gd name="T86" fmla="*/ 15 w 16"/>
                  <a:gd name="T87" fmla="*/ 8 h 9"/>
                  <a:gd name="T88" fmla="*/ 15 w 16"/>
                  <a:gd name="T89" fmla="*/ 7 h 9"/>
                  <a:gd name="T90" fmla="*/ 16 w 16"/>
                  <a:gd name="T91" fmla="*/ 7 h 9"/>
                  <a:gd name="T92" fmla="*/ 15 w 16"/>
                  <a:gd name="T93" fmla="*/ 7 h 9"/>
                  <a:gd name="T94" fmla="*/ 16 w 16"/>
                  <a:gd name="T9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" h="9">
                    <a:moveTo>
                      <a:pt x="16" y="6"/>
                    </a:moveTo>
                    <a:cubicBezTo>
                      <a:pt x="16" y="6"/>
                      <a:pt x="15" y="6"/>
                      <a:pt x="15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9"/>
                    </a:cubicBezTo>
                    <a:cubicBezTo>
                      <a:pt x="12" y="9"/>
                      <a:pt x="14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lnTo>
                      <a:pt x="16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0" name="Freeform 772">
                <a:extLst>
                  <a:ext uri="{FF2B5EF4-FFF2-40B4-BE49-F238E27FC236}">
                    <a16:creationId xmlns="" xmlns:a16="http://schemas.microsoft.com/office/drawing/2014/main" id="{59EFE1FD-BDA1-D643-B7B1-E2D1BF1387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226" y="4287838"/>
                <a:ext cx="112712" cy="71438"/>
              </a:xfrm>
              <a:custGeom>
                <a:avLst/>
                <a:gdLst>
                  <a:gd name="T0" fmla="*/ 26 w 27"/>
                  <a:gd name="T1" fmla="*/ 10 h 17"/>
                  <a:gd name="T2" fmla="*/ 26 w 27"/>
                  <a:gd name="T3" fmla="*/ 10 h 17"/>
                  <a:gd name="T4" fmla="*/ 23 w 27"/>
                  <a:gd name="T5" fmla="*/ 11 h 17"/>
                  <a:gd name="T6" fmla="*/ 22 w 27"/>
                  <a:gd name="T7" fmla="*/ 12 h 17"/>
                  <a:gd name="T8" fmla="*/ 18 w 27"/>
                  <a:gd name="T9" fmla="*/ 11 h 17"/>
                  <a:gd name="T10" fmla="*/ 15 w 27"/>
                  <a:gd name="T11" fmla="*/ 11 h 17"/>
                  <a:gd name="T12" fmla="*/ 12 w 27"/>
                  <a:gd name="T13" fmla="*/ 12 h 17"/>
                  <a:gd name="T14" fmla="*/ 9 w 27"/>
                  <a:gd name="T15" fmla="*/ 12 h 17"/>
                  <a:gd name="T16" fmla="*/ 7 w 27"/>
                  <a:gd name="T17" fmla="*/ 12 h 17"/>
                  <a:gd name="T18" fmla="*/ 6 w 27"/>
                  <a:gd name="T19" fmla="*/ 14 h 17"/>
                  <a:gd name="T20" fmla="*/ 3 w 27"/>
                  <a:gd name="T21" fmla="*/ 16 h 17"/>
                  <a:gd name="T22" fmla="*/ 2 w 27"/>
                  <a:gd name="T23" fmla="*/ 15 h 17"/>
                  <a:gd name="T24" fmla="*/ 1 w 27"/>
                  <a:gd name="T25" fmla="*/ 14 h 17"/>
                  <a:gd name="T26" fmla="*/ 2 w 27"/>
                  <a:gd name="T27" fmla="*/ 13 h 17"/>
                  <a:gd name="T28" fmla="*/ 1 w 27"/>
                  <a:gd name="T29" fmla="*/ 13 h 17"/>
                  <a:gd name="T30" fmla="*/ 1 w 27"/>
                  <a:gd name="T31" fmla="*/ 13 h 17"/>
                  <a:gd name="T32" fmla="*/ 1 w 27"/>
                  <a:gd name="T33" fmla="*/ 11 h 17"/>
                  <a:gd name="T34" fmla="*/ 1 w 27"/>
                  <a:gd name="T35" fmla="*/ 11 h 17"/>
                  <a:gd name="T36" fmla="*/ 0 w 27"/>
                  <a:gd name="T37" fmla="*/ 10 h 17"/>
                  <a:gd name="T38" fmla="*/ 1 w 27"/>
                  <a:gd name="T39" fmla="*/ 10 h 17"/>
                  <a:gd name="T40" fmla="*/ 1 w 27"/>
                  <a:gd name="T41" fmla="*/ 9 h 17"/>
                  <a:gd name="T42" fmla="*/ 2 w 27"/>
                  <a:gd name="T43" fmla="*/ 9 h 17"/>
                  <a:gd name="T44" fmla="*/ 2 w 27"/>
                  <a:gd name="T45" fmla="*/ 8 h 17"/>
                  <a:gd name="T46" fmla="*/ 1 w 27"/>
                  <a:gd name="T47" fmla="*/ 7 h 17"/>
                  <a:gd name="T48" fmla="*/ 1 w 27"/>
                  <a:gd name="T49" fmla="*/ 7 h 17"/>
                  <a:gd name="T50" fmla="*/ 1 w 27"/>
                  <a:gd name="T51" fmla="*/ 7 h 17"/>
                  <a:gd name="T52" fmla="*/ 1 w 27"/>
                  <a:gd name="T53" fmla="*/ 7 h 17"/>
                  <a:gd name="T54" fmla="*/ 1 w 27"/>
                  <a:gd name="T55" fmla="*/ 7 h 17"/>
                  <a:gd name="T56" fmla="*/ 1 w 27"/>
                  <a:gd name="T57" fmla="*/ 7 h 17"/>
                  <a:gd name="T58" fmla="*/ 2 w 27"/>
                  <a:gd name="T59" fmla="*/ 7 h 17"/>
                  <a:gd name="T60" fmla="*/ 2 w 27"/>
                  <a:gd name="T61" fmla="*/ 6 h 17"/>
                  <a:gd name="T62" fmla="*/ 2 w 27"/>
                  <a:gd name="T63" fmla="*/ 6 h 17"/>
                  <a:gd name="T64" fmla="*/ 2 w 27"/>
                  <a:gd name="T65" fmla="*/ 6 h 17"/>
                  <a:gd name="T66" fmla="*/ 2 w 27"/>
                  <a:gd name="T67" fmla="*/ 6 h 17"/>
                  <a:gd name="T68" fmla="*/ 2 w 27"/>
                  <a:gd name="T69" fmla="*/ 5 h 17"/>
                  <a:gd name="T70" fmla="*/ 2 w 27"/>
                  <a:gd name="T71" fmla="*/ 5 h 17"/>
                  <a:gd name="T72" fmla="*/ 1 w 27"/>
                  <a:gd name="T73" fmla="*/ 5 h 17"/>
                  <a:gd name="T74" fmla="*/ 2 w 27"/>
                  <a:gd name="T75" fmla="*/ 4 h 17"/>
                  <a:gd name="T76" fmla="*/ 2 w 27"/>
                  <a:gd name="T77" fmla="*/ 4 h 17"/>
                  <a:gd name="T78" fmla="*/ 2 w 27"/>
                  <a:gd name="T79" fmla="*/ 3 h 17"/>
                  <a:gd name="T80" fmla="*/ 2 w 27"/>
                  <a:gd name="T81" fmla="*/ 3 h 17"/>
                  <a:gd name="T82" fmla="*/ 2 w 27"/>
                  <a:gd name="T83" fmla="*/ 2 h 17"/>
                  <a:gd name="T84" fmla="*/ 2 w 27"/>
                  <a:gd name="T85" fmla="*/ 2 h 17"/>
                  <a:gd name="T86" fmla="*/ 4 w 27"/>
                  <a:gd name="T87" fmla="*/ 1 h 17"/>
                  <a:gd name="T88" fmla="*/ 7 w 27"/>
                  <a:gd name="T89" fmla="*/ 0 h 17"/>
                  <a:gd name="T90" fmla="*/ 10 w 27"/>
                  <a:gd name="T91" fmla="*/ 1 h 17"/>
                  <a:gd name="T92" fmla="*/ 13 w 27"/>
                  <a:gd name="T93" fmla="*/ 2 h 17"/>
                  <a:gd name="T94" fmla="*/ 15 w 27"/>
                  <a:gd name="T95" fmla="*/ 5 h 17"/>
                  <a:gd name="T96" fmla="*/ 18 w 27"/>
                  <a:gd name="T97" fmla="*/ 5 h 17"/>
                  <a:gd name="T98" fmla="*/ 16 w 27"/>
                  <a:gd name="T99" fmla="*/ 5 h 17"/>
                  <a:gd name="T100" fmla="*/ 18 w 27"/>
                  <a:gd name="T101" fmla="*/ 7 h 17"/>
                  <a:gd name="T102" fmla="*/ 22 w 27"/>
                  <a:gd name="T103" fmla="*/ 7 h 17"/>
                  <a:gd name="T104" fmla="*/ 25 w 27"/>
                  <a:gd name="T105" fmla="*/ 10 h 17"/>
                  <a:gd name="T106" fmla="*/ 10 w 27"/>
                  <a:gd name="T10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" h="17">
                    <a:moveTo>
                      <a:pt x="23" y="13"/>
                    </a:move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3" y="13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10"/>
                      <a:pt x="26" y="10"/>
                    </a:cubicBezTo>
                    <a:close/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3"/>
                      <a:pt x="22" y="13"/>
                    </a:cubicBezTo>
                    <a:cubicBezTo>
                      <a:pt x="22" y="13"/>
                      <a:pt x="22" y="13"/>
                      <a:pt x="22" y="12"/>
                    </a:cubicBezTo>
                    <a:cubicBezTo>
                      <a:pt x="22" y="12"/>
                      <a:pt x="22" y="12"/>
                      <a:pt x="21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2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6" y="11"/>
                    </a:cubicBezTo>
                    <a:cubicBezTo>
                      <a:pt x="16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2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6"/>
                      <a:pt x="5" y="16"/>
                      <a:pt x="4" y="16"/>
                    </a:cubicBezTo>
                    <a:cubicBezTo>
                      <a:pt x="4" y="17"/>
                      <a:pt x="4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20" y="7"/>
                    </a:cubicBezTo>
                    <a:cubicBezTo>
                      <a:pt x="20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10"/>
                    </a:cubicBezTo>
                    <a:cubicBezTo>
                      <a:pt x="25" y="10"/>
                      <a:pt x="24" y="10"/>
                      <a:pt x="24" y="11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1" name="Freeform 773">
                <a:extLst>
                  <a:ext uri="{FF2B5EF4-FFF2-40B4-BE49-F238E27FC236}">
                    <a16:creationId xmlns="" xmlns:a16="http://schemas.microsoft.com/office/drawing/2014/main" id="{D07D79BA-CB61-8048-B40D-8B39618117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2276" y="4187825"/>
                <a:ext cx="303212" cy="104775"/>
              </a:xfrm>
              <a:custGeom>
                <a:avLst/>
                <a:gdLst>
                  <a:gd name="T0" fmla="*/ 13 w 73"/>
                  <a:gd name="T1" fmla="*/ 13 h 25"/>
                  <a:gd name="T2" fmla="*/ 13 w 73"/>
                  <a:gd name="T3" fmla="*/ 12 h 25"/>
                  <a:gd name="T4" fmla="*/ 15 w 73"/>
                  <a:gd name="T5" fmla="*/ 10 h 25"/>
                  <a:gd name="T6" fmla="*/ 30 w 73"/>
                  <a:gd name="T7" fmla="*/ 1 h 25"/>
                  <a:gd name="T8" fmla="*/ 36 w 73"/>
                  <a:gd name="T9" fmla="*/ 4 h 25"/>
                  <a:gd name="T10" fmla="*/ 44 w 73"/>
                  <a:gd name="T11" fmla="*/ 20 h 25"/>
                  <a:gd name="T12" fmla="*/ 70 w 73"/>
                  <a:gd name="T13" fmla="*/ 24 h 25"/>
                  <a:gd name="T14" fmla="*/ 66 w 73"/>
                  <a:gd name="T15" fmla="*/ 24 h 25"/>
                  <a:gd name="T16" fmla="*/ 64 w 73"/>
                  <a:gd name="T17" fmla="*/ 25 h 25"/>
                  <a:gd name="T18" fmla="*/ 62 w 73"/>
                  <a:gd name="T19" fmla="*/ 24 h 25"/>
                  <a:gd name="T20" fmla="*/ 56 w 73"/>
                  <a:gd name="T21" fmla="*/ 24 h 25"/>
                  <a:gd name="T22" fmla="*/ 52 w 73"/>
                  <a:gd name="T23" fmla="*/ 25 h 25"/>
                  <a:gd name="T24" fmla="*/ 49 w 73"/>
                  <a:gd name="T25" fmla="*/ 25 h 25"/>
                  <a:gd name="T26" fmla="*/ 49 w 73"/>
                  <a:gd name="T27" fmla="*/ 24 h 25"/>
                  <a:gd name="T28" fmla="*/ 51 w 73"/>
                  <a:gd name="T29" fmla="*/ 22 h 25"/>
                  <a:gd name="T30" fmla="*/ 51 w 73"/>
                  <a:gd name="T31" fmla="*/ 19 h 25"/>
                  <a:gd name="T32" fmla="*/ 44 w 73"/>
                  <a:gd name="T33" fmla="*/ 17 h 25"/>
                  <a:gd name="T34" fmla="*/ 42 w 73"/>
                  <a:gd name="T35" fmla="*/ 12 h 25"/>
                  <a:gd name="T36" fmla="*/ 36 w 73"/>
                  <a:gd name="T37" fmla="*/ 12 h 25"/>
                  <a:gd name="T38" fmla="*/ 32 w 73"/>
                  <a:gd name="T39" fmla="*/ 11 h 25"/>
                  <a:gd name="T40" fmla="*/ 30 w 73"/>
                  <a:gd name="T41" fmla="*/ 9 h 25"/>
                  <a:gd name="T42" fmla="*/ 25 w 73"/>
                  <a:gd name="T43" fmla="*/ 8 h 25"/>
                  <a:gd name="T44" fmla="*/ 23 w 73"/>
                  <a:gd name="T45" fmla="*/ 8 h 25"/>
                  <a:gd name="T46" fmla="*/ 19 w 73"/>
                  <a:gd name="T47" fmla="*/ 7 h 25"/>
                  <a:gd name="T48" fmla="*/ 22 w 73"/>
                  <a:gd name="T49" fmla="*/ 6 h 25"/>
                  <a:gd name="T50" fmla="*/ 18 w 73"/>
                  <a:gd name="T51" fmla="*/ 5 h 25"/>
                  <a:gd name="T52" fmla="*/ 13 w 73"/>
                  <a:gd name="T53" fmla="*/ 6 h 25"/>
                  <a:gd name="T54" fmla="*/ 10 w 73"/>
                  <a:gd name="T55" fmla="*/ 8 h 25"/>
                  <a:gd name="T56" fmla="*/ 5 w 73"/>
                  <a:gd name="T57" fmla="*/ 10 h 25"/>
                  <a:gd name="T58" fmla="*/ 3 w 73"/>
                  <a:gd name="T59" fmla="*/ 10 h 25"/>
                  <a:gd name="T60" fmla="*/ 0 w 73"/>
                  <a:gd name="T61" fmla="*/ 10 h 25"/>
                  <a:gd name="T62" fmla="*/ 4 w 73"/>
                  <a:gd name="T63" fmla="*/ 9 h 25"/>
                  <a:gd name="T64" fmla="*/ 5 w 73"/>
                  <a:gd name="T65" fmla="*/ 6 h 25"/>
                  <a:gd name="T66" fmla="*/ 10 w 73"/>
                  <a:gd name="T67" fmla="*/ 3 h 25"/>
                  <a:gd name="T68" fmla="*/ 16 w 73"/>
                  <a:gd name="T69" fmla="*/ 2 h 25"/>
                  <a:gd name="T70" fmla="*/ 23 w 73"/>
                  <a:gd name="T71" fmla="*/ 1 h 25"/>
                  <a:gd name="T72" fmla="*/ 26 w 73"/>
                  <a:gd name="T73" fmla="*/ 2 h 25"/>
                  <a:gd name="T74" fmla="*/ 30 w 73"/>
                  <a:gd name="T75" fmla="*/ 2 h 25"/>
                  <a:gd name="T76" fmla="*/ 31 w 73"/>
                  <a:gd name="T77" fmla="*/ 3 h 25"/>
                  <a:gd name="T78" fmla="*/ 35 w 73"/>
                  <a:gd name="T79" fmla="*/ 4 h 25"/>
                  <a:gd name="T80" fmla="*/ 39 w 73"/>
                  <a:gd name="T81" fmla="*/ 5 h 25"/>
                  <a:gd name="T82" fmla="*/ 41 w 73"/>
                  <a:gd name="T83" fmla="*/ 7 h 25"/>
                  <a:gd name="T84" fmla="*/ 43 w 73"/>
                  <a:gd name="T85" fmla="*/ 7 h 25"/>
                  <a:gd name="T86" fmla="*/ 43 w 73"/>
                  <a:gd name="T87" fmla="*/ 6 h 25"/>
                  <a:gd name="T88" fmla="*/ 44 w 73"/>
                  <a:gd name="T89" fmla="*/ 6 h 25"/>
                  <a:gd name="T90" fmla="*/ 48 w 73"/>
                  <a:gd name="T91" fmla="*/ 9 h 25"/>
                  <a:gd name="T92" fmla="*/ 50 w 73"/>
                  <a:gd name="T93" fmla="*/ 11 h 25"/>
                  <a:gd name="T94" fmla="*/ 48 w 73"/>
                  <a:gd name="T95" fmla="*/ 11 h 25"/>
                  <a:gd name="T96" fmla="*/ 52 w 73"/>
                  <a:gd name="T97" fmla="*/ 13 h 25"/>
                  <a:gd name="T98" fmla="*/ 51 w 73"/>
                  <a:gd name="T99" fmla="*/ 11 h 25"/>
                  <a:gd name="T100" fmla="*/ 54 w 73"/>
                  <a:gd name="T101" fmla="*/ 14 h 25"/>
                  <a:gd name="T102" fmla="*/ 59 w 73"/>
                  <a:gd name="T103" fmla="*/ 16 h 25"/>
                  <a:gd name="T104" fmla="*/ 61 w 73"/>
                  <a:gd name="T105" fmla="*/ 16 h 25"/>
                  <a:gd name="T106" fmla="*/ 63 w 73"/>
                  <a:gd name="T107" fmla="*/ 18 h 25"/>
                  <a:gd name="T108" fmla="*/ 62 w 73"/>
                  <a:gd name="T109" fmla="*/ 18 h 25"/>
                  <a:gd name="T110" fmla="*/ 63 w 73"/>
                  <a:gd name="T111" fmla="*/ 18 h 25"/>
                  <a:gd name="T112" fmla="*/ 68 w 73"/>
                  <a:gd name="T113" fmla="*/ 19 h 25"/>
                  <a:gd name="T114" fmla="*/ 70 w 73"/>
                  <a:gd name="T115" fmla="*/ 21 h 25"/>
                  <a:gd name="T116" fmla="*/ 72 w 73"/>
                  <a:gd name="T117" fmla="*/ 23 h 25"/>
                  <a:gd name="T118" fmla="*/ 60 w 73"/>
                  <a:gd name="T119" fmla="*/ 16 h 25"/>
                  <a:gd name="T120" fmla="*/ 63 w 73"/>
                  <a:gd name="T121" fmla="*/ 18 h 25"/>
                  <a:gd name="T122" fmla="*/ 48 w 73"/>
                  <a:gd name="T123" fmla="*/ 8 h 25"/>
                  <a:gd name="T124" fmla="*/ 20 w 73"/>
                  <a:gd name="T12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" h="25">
                    <a:moveTo>
                      <a:pt x="16" y="12"/>
                    </a:moveTo>
                    <a:cubicBezTo>
                      <a:pt x="16" y="12"/>
                      <a:pt x="16" y="12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4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2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5" y="12"/>
                      <a:pt x="16" y="12"/>
                      <a:pt x="16" y="12"/>
                    </a:cubicBezTo>
                    <a:close/>
                    <a:moveTo>
                      <a:pt x="30" y="1"/>
                    </a:moveTo>
                    <a:cubicBezTo>
                      <a:pt x="29" y="1"/>
                      <a:pt x="29" y="0"/>
                      <a:pt x="28" y="1"/>
                    </a:cubicBezTo>
                    <a:cubicBezTo>
                      <a:pt x="29" y="1"/>
                      <a:pt x="29" y="1"/>
                      <a:pt x="30" y="1"/>
                    </a:cubicBezTo>
                    <a:close/>
                    <a:moveTo>
                      <a:pt x="37" y="4"/>
                    </a:move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7" y="4"/>
                      <a:pt x="37" y="4"/>
                    </a:cubicBezTo>
                    <a:close/>
                    <a:moveTo>
                      <a:pt x="44" y="19"/>
                    </a:moveTo>
                    <a:cubicBezTo>
                      <a:pt x="44" y="19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9"/>
                      <a:pt x="44" y="19"/>
                      <a:pt x="44" y="19"/>
                    </a:cubicBezTo>
                    <a:close/>
                    <a:moveTo>
                      <a:pt x="71" y="23"/>
                    </a:moveTo>
                    <a:cubicBezTo>
                      <a:pt x="71" y="23"/>
                      <a:pt x="70" y="23"/>
                      <a:pt x="70" y="23"/>
                    </a:cubicBezTo>
                    <a:cubicBezTo>
                      <a:pt x="70" y="23"/>
                      <a:pt x="70" y="23"/>
                      <a:pt x="70" y="24"/>
                    </a:cubicBezTo>
                    <a:cubicBezTo>
                      <a:pt x="70" y="24"/>
                      <a:pt x="69" y="24"/>
                      <a:pt x="69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6" y="25"/>
                      <a:pt x="66" y="25"/>
                    </a:cubicBezTo>
                    <a:cubicBezTo>
                      <a:pt x="66" y="25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6" y="24"/>
                      <a:pt x="65" y="25"/>
                      <a:pt x="65" y="25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4" y="25"/>
                      <a:pt x="64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2" y="25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1" y="24"/>
                      <a:pt x="61" y="24"/>
                      <a:pt x="60" y="24"/>
                    </a:cubicBezTo>
                    <a:cubicBezTo>
                      <a:pt x="60" y="24"/>
                      <a:pt x="60" y="24"/>
                      <a:pt x="59" y="24"/>
                    </a:cubicBezTo>
                    <a:cubicBezTo>
                      <a:pt x="58" y="24"/>
                      <a:pt x="58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4"/>
                      <a:pt x="55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5"/>
                      <a:pt x="53" y="25"/>
                      <a:pt x="52" y="25"/>
                    </a:cubicBezTo>
                    <a:cubicBezTo>
                      <a:pt x="52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5"/>
                      <a:pt x="51" y="25"/>
                      <a:pt x="50" y="25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48" y="25"/>
                      <a:pt x="48" y="25"/>
                    </a:cubicBezTo>
                    <a:cubicBezTo>
                      <a:pt x="48" y="25"/>
                      <a:pt x="48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0" y="23"/>
                      <a:pt x="50" y="23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2" y="22"/>
                      <a:pt x="51" y="22"/>
                    </a:cubicBezTo>
                    <a:cubicBezTo>
                      <a:pt x="52" y="22"/>
                      <a:pt x="52" y="22"/>
                      <a:pt x="53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0"/>
                      <a:pt x="53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19"/>
                      <a:pt x="51" y="19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8"/>
                      <a:pt x="45" y="18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3" y="17"/>
                      <a:pt x="43" y="16"/>
                      <a:pt x="43" y="16"/>
                    </a:cubicBezTo>
                    <a:cubicBezTo>
                      <a:pt x="43" y="15"/>
                      <a:pt x="43" y="15"/>
                      <a:pt x="43" y="14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41" y="12"/>
                      <a:pt x="42" y="13"/>
                      <a:pt x="42" y="12"/>
                    </a:cubicBezTo>
                    <a:cubicBezTo>
                      <a:pt x="42" y="12"/>
                      <a:pt x="41" y="12"/>
                      <a:pt x="41" y="12"/>
                    </a:cubicBezTo>
                    <a:cubicBezTo>
                      <a:pt x="41" y="13"/>
                      <a:pt x="40" y="12"/>
                      <a:pt x="40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8" y="13"/>
                      <a:pt x="37" y="13"/>
                      <a:pt x="37" y="12"/>
                    </a:cubicBezTo>
                    <a:cubicBezTo>
                      <a:pt x="37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12"/>
                      <a:pt x="35" y="12"/>
                      <a:pt x="34" y="12"/>
                    </a:cubicBezTo>
                    <a:cubicBezTo>
                      <a:pt x="34" y="12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1"/>
                      <a:pt x="33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3" y="8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8"/>
                    </a:cubicBezTo>
                    <a:cubicBezTo>
                      <a:pt x="20" y="7"/>
                      <a:pt x="20" y="8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6"/>
                      <a:pt x="19" y="6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19" y="5"/>
                    </a:cubicBezTo>
                    <a:cubicBezTo>
                      <a:pt x="19" y="5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5" y="4"/>
                      <a:pt x="14" y="4"/>
                      <a:pt x="14" y="5"/>
                    </a:cubicBezTo>
                    <a:cubicBezTo>
                      <a:pt x="14" y="5"/>
                      <a:pt x="14" y="5"/>
                      <a:pt x="13" y="6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1" y="7"/>
                      <a:pt x="11" y="7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7" y="8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7" y="1"/>
                      <a:pt x="17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1" y="1"/>
                      <a:pt x="22" y="1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28" y="2"/>
                      <a:pt x="28" y="2"/>
                      <a:pt x="29" y="1"/>
                    </a:cubicBez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1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4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6" y="4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5"/>
                      <a:pt x="38" y="5"/>
                    </a:cubicBezTo>
                    <a:cubicBezTo>
                      <a:pt x="38" y="5"/>
                      <a:pt x="38" y="5"/>
                      <a:pt x="39" y="5"/>
                    </a:cubicBezTo>
                    <a:cubicBezTo>
                      <a:pt x="38" y="5"/>
                      <a:pt x="38" y="6"/>
                      <a:pt x="38" y="6"/>
                    </a:cubicBezTo>
                    <a:cubicBezTo>
                      <a:pt x="37" y="5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8" y="7"/>
                      <a:pt x="38" y="7"/>
                    </a:cubicBezTo>
                    <a:cubicBezTo>
                      <a:pt x="39" y="7"/>
                      <a:pt x="40" y="7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4" y="6"/>
                      <a:pt x="44" y="6"/>
                    </a:cubicBezTo>
                    <a:cubicBezTo>
                      <a:pt x="44" y="6"/>
                      <a:pt x="43" y="6"/>
                      <a:pt x="43" y="6"/>
                    </a:cubicBezTo>
                    <a:cubicBezTo>
                      <a:pt x="43" y="7"/>
                      <a:pt x="43" y="7"/>
                      <a:pt x="43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2" y="5"/>
                      <a:pt x="42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6"/>
                      <a:pt x="46" y="7"/>
                      <a:pt x="46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8"/>
                      <a:pt x="48" y="8"/>
                      <a:pt x="48" y="9"/>
                    </a:cubicBezTo>
                    <a:cubicBezTo>
                      <a:pt x="48" y="9"/>
                      <a:pt x="48" y="9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10"/>
                      <a:pt x="50" y="10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9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7" y="9"/>
                      <a:pt x="47" y="9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10"/>
                      <a:pt x="48" y="10"/>
                      <a:pt x="48" y="11"/>
                    </a:cubicBezTo>
                    <a:cubicBezTo>
                      <a:pt x="48" y="11"/>
                      <a:pt x="48" y="11"/>
                      <a:pt x="49" y="11"/>
                    </a:cubicBezTo>
                    <a:cubicBezTo>
                      <a:pt x="49" y="11"/>
                      <a:pt x="49" y="11"/>
                      <a:pt x="50" y="11"/>
                    </a:cubicBezTo>
                    <a:cubicBezTo>
                      <a:pt x="50" y="12"/>
                      <a:pt x="50" y="12"/>
                      <a:pt x="51" y="12"/>
                    </a:cubicBezTo>
                    <a:cubicBezTo>
                      <a:pt x="51" y="12"/>
                      <a:pt x="51" y="12"/>
                      <a:pt x="51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3"/>
                      <a:pt x="53" y="13"/>
                    </a:cubicBezTo>
                    <a:cubicBezTo>
                      <a:pt x="52" y="13"/>
                      <a:pt x="52" y="13"/>
                      <a:pt x="51" y="12"/>
                    </a:cubicBezTo>
                    <a:cubicBezTo>
                      <a:pt x="51" y="12"/>
                      <a:pt x="51" y="12"/>
                      <a:pt x="51" y="11"/>
                    </a:cubicBezTo>
                    <a:cubicBezTo>
                      <a:pt x="52" y="12"/>
                      <a:pt x="52" y="12"/>
                      <a:pt x="53" y="13"/>
                    </a:cubicBezTo>
                    <a:cubicBezTo>
                      <a:pt x="53" y="12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3"/>
                      <a:pt x="54" y="14"/>
                      <a:pt x="54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6" y="15"/>
                      <a:pt x="56" y="15"/>
                      <a:pt x="57" y="15"/>
                    </a:cubicBezTo>
                    <a:cubicBezTo>
                      <a:pt x="58" y="15"/>
                      <a:pt x="58" y="15"/>
                      <a:pt x="59" y="16"/>
                    </a:cubicBezTo>
                    <a:cubicBezTo>
                      <a:pt x="59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16"/>
                      <a:pt x="61" y="16"/>
                      <a:pt x="62" y="16"/>
                    </a:cubicBezTo>
                    <a:cubicBezTo>
                      <a:pt x="62" y="16"/>
                      <a:pt x="63" y="16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3" y="17"/>
                      <a:pt x="62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2" y="18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8"/>
                      <a:pt x="61" y="19"/>
                      <a:pt x="62" y="19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9"/>
                      <a:pt x="65" y="19"/>
                      <a:pt x="65" y="19"/>
                    </a:cubicBezTo>
                    <a:cubicBezTo>
                      <a:pt x="66" y="19"/>
                      <a:pt x="66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7" y="19"/>
                      <a:pt x="68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20"/>
                      <a:pt x="68" y="19"/>
                      <a:pt x="68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9" y="20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2"/>
                      <a:pt x="73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1" y="23"/>
                      <a:pt x="71" y="23"/>
                      <a:pt x="71" y="23"/>
                    </a:cubicBezTo>
                    <a:close/>
                    <a:moveTo>
                      <a:pt x="60" y="16"/>
                    </a:move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lose/>
                    <a:moveTo>
                      <a:pt x="39" y="5"/>
                    </a:moveTo>
                    <a:cubicBezTo>
                      <a:pt x="39" y="5"/>
                      <a:pt x="39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lose/>
                    <a:moveTo>
                      <a:pt x="63" y="18"/>
                    </a:move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lose/>
                    <a:moveTo>
                      <a:pt x="48" y="8"/>
                    </a:moveTo>
                    <a:cubicBezTo>
                      <a:pt x="48" y="7"/>
                      <a:pt x="48" y="7"/>
                      <a:pt x="47" y="7"/>
                    </a:cubicBezTo>
                    <a:cubicBezTo>
                      <a:pt x="47" y="7"/>
                      <a:pt x="47" y="7"/>
                      <a:pt x="48" y="8"/>
                    </a:cubicBezTo>
                    <a:close/>
                    <a:moveTo>
                      <a:pt x="19" y="12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lose/>
                    <a:moveTo>
                      <a:pt x="20" y="12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2" name="Freeform 774">
                <a:extLst>
                  <a:ext uri="{FF2B5EF4-FFF2-40B4-BE49-F238E27FC236}">
                    <a16:creationId xmlns="" xmlns:a16="http://schemas.microsoft.com/office/drawing/2014/main" id="{C5CAEC82-8083-9044-8AB9-D06A5704E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113" y="4541838"/>
                <a:ext cx="96837" cy="84138"/>
              </a:xfrm>
              <a:custGeom>
                <a:avLst/>
                <a:gdLst>
                  <a:gd name="T0" fmla="*/ 22 w 23"/>
                  <a:gd name="T1" fmla="*/ 11 h 20"/>
                  <a:gd name="T2" fmla="*/ 18 w 23"/>
                  <a:gd name="T3" fmla="*/ 7 h 20"/>
                  <a:gd name="T4" fmla="*/ 17 w 23"/>
                  <a:gd name="T5" fmla="*/ 6 h 20"/>
                  <a:gd name="T6" fmla="*/ 16 w 23"/>
                  <a:gd name="T7" fmla="*/ 2 h 20"/>
                  <a:gd name="T8" fmla="*/ 15 w 23"/>
                  <a:gd name="T9" fmla="*/ 2 h 20"/>
                  <a:gd name="T10" fmla="*/ 14 w 23"/>
                  <a:gd name="T11" fmla="*/ 3 h 20"/>
                  <a:gd name="T12" fmla="*/ 11 w 23"/>
                  <a:gd name="T13" fmla="*/ 2 h 20"/>
                  <a:gd name="T14" fmla="*/ 10 w 23"/>
                  <a:gd name="T15" fmla="*/ 2 h 20"/>
                  <a:gd name="T16" fmla="*/ 7 w 23"/>
                  <a:gd name="T17" fmla="*/ 2 h 20"/>
                  <a:gd name="T18" fmla="*/ 2 w 23"/>
                  <a:gd name="T19" fmla="*/ 0 h 20"/>
                  <a:gd name="T20" fmla="*/ 1 w 23"/>
                  <a:gd name="T21" fmla="*/ 1 h 20"/>
                  <a:gd name="T22" fmla="*/ 1 w 23"/>
                  <a:gd name="T23" fmla="*/ 2 h 20"/>
                  <a:gd name="T24" fmla="*/ 1 w 23"/>
                  <a:gd name="T25" fmla="*/ 3 h 20"/>
                  <a:gd name="T26" fmla="*/ 2 w 23"/>
                  <a:gd name="T27" fmla="*/ 4 h 20"/>
                  <a:gd name="T28" fmla="*/ 1 w 23"/>
                  <a:gd name="T29" fmla="*/ 6 h 20"/>
                  <a:gd name="T30" fmla="*/ 3 w 23"/>
                  <a:gd name="T31" fmla="*/ 9 h 20"/>
                  <a:gd name="T32" fmla="*/ 5 w 23"/>
                  <a:gd name="T33" fmla="*/ 10 h 20"/>
                  <a:gd name="T34" fmla="*/ 6 w 23"/>
                  <a:gd name="T35" fmla="*/ 10 h 20"/>
                  <a:gd name="T36" fmla="*/ 7 w 23"/>
                  <a:gd name="T37" fmla="*/ 9 h 20"/>
                  <a:gd name="T38" fmla="*/ 5 w 23"/>
                  <a:gd name="T39" fmla="*/ 7 h 20"/>
                  <a:gd name="T40" fmla="*/ 7 w 23"/>
                  <a:gd name="T41" fmla="*/ 8 h 20"/>
                  <a:gd name="T42" fmla="*/ 8 w 23"/>
                  <a:gd name="T43" fmla="*/ 11 h 20"/>
                  <a:gd name="T44" fmla="*/ 11 w 23"/>
                  <a:gd name="T45" fmla="*/ 12 h 20"/>
                  <a:gd name="T46" fmla="*/ 15 w 23"/>
                  <a:gd name="T47" fmla="*/ 14 h 20"/>
                  <a:gd name="T48" fmla="*/ 15 w 23"/>
                  <a:gd name="T49" fmla="*/ 17 h 20"/>
                  <a:gd name="T50" fmla="*/ 15 w 23"/>
                  <a:gd name="T51" fmla="*/ 18 h 20"/>
                  <a:gd name="T52" fmla="*/ 17 w 23"/>
                  <a:gd name="T53" fmla="*/ 19 h 20"/>
                  <a:gd name="T54" fmla="*/ 18 w 23"/>
                  <a:gd name="T55" fmla="*/ 18 h 20"/>
                  <a:gd name="T56" fmla="*/ 16 w 23"/>
                  <a:gd name="T57" fmla="*/ 17 h 20"/>
                  <a:gd name="T58" fmla="*/ 19 w 23"/>
                  <a:gd name="T59" fmla="*/ 18 h 20"/>
                  <a:gd name="T60" fmla="*/ 19 w 23"/>
                  <a:gd name="T61" fmla="*/ 20 h 20"/>
                  <a:gd name="T62" fmla="*/ 21 w 23"/>
                  <a:gd name="T63" fmla="*/ 17 h 20"/>
                  <a:gd name="T64" fmla="*/ 21 w 23"/>
                  <a:gd name="T65" fmla="*/ 16 h 20"/>
                  <a:gd name="T66" fmla="*/ 20 w 23"/>
                  <a:gd name="T67" fmla="*/ 14 h 20"/>
                  <a:gd name="T68" fmla="*/ 21 w 23"/>
                  <a:gd name="T69" fmla="*/ 12 h 20"/>
                  <a:gd name="T70" fmla="*/ 22 w 23"/>
                  <a:gd name="T71" fmla="*/ 12 h 20"/>
                  <a:gd name="T72" fmla="*/ 23 w 23"/>
                  <a:gd name="T7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0">
                    <a:moveTo>
                      <a:pt x="23" y="11"/>
                    </a:move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0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6"/>
                      <a:pt x="17" y="6"/>
                    </a:cubicBezTo>
                    <a:cubicBezTo>
                      <a:pt x="17" y="6"/>
                      <a:pt x="17" y="5"/>
                      <a:pt x="16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8" y="1"/>
                      <a:pt x="8" y="1"/>
                    </a:cubicBezTo>
                    <a:cubicBezTo>
                      <a:pt x="8" y="1"/>
                      <a:pt x="7" y="2"/>
                      <a:pt x="7" y="2"/>
                    </a:cubicBezTo>
                    <a:cubicBezTo>
                      <a:pt x="7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9"/>
                      <a:pt x="4" y="9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8" y="8"/>
                      <a:pt x="9" y="10"/>
                      <a:pt x="9" y="10"/>
                    </a:cubicBezTo>
                    <a:cubicBezTo>
                      <a:pt x="9" y="10"/>
                      <a:pt x="8" y="10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2"/>
                      <a:pt x="10" y="12"/>
                      <a:pt x="11" y="12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3" y="13"/>
                      <a:pt x="15" y="14"/>
                      <a:pt x="15" y="14"/>
                    </a:cubicBezTo>
                    <a:cubicBezTo>
                      <a:pt x="15" y="15"/>
                      <a:pt x="16" y="15"/>
                      <a:pt x="16" y="16"/>
                    </a:cubicBezTo>
                    <a:cubicBezTo>
                      <a:pt x="16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5" y="18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8" y="17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20" y="16"/>
                      <a:pt x="21" y="16"/>
                      <a:pt x="21" y="16"/>
                    </a:cubicBezTo>
                    <a:cubicBezTo>
                      <a:pt x="21" y="16"/>
                      <a:pt x="21" y="15"/>
                      <a:pt x="21" y="15"/>
                    </a:cubicBezTo>
                    <a:cubicBezTo>
                      <a:pt x="21" y="15"/>
                      <a:pt x="20" y="14"/>
                      <a:pt x="20" y="14"/>
                    </a:cubicBezTo>
                    <a:cubicBezTo>
                      <a:pt x="20" y="14"/>
                      <a:pt x="20" y="12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1" y="11"/>
                    </a:cubicBezTo>
                    <a:cubicBezTo>
                      <a:pt x="21" y="11"/>
                      <a:pt x="22" y="12"/>
                      <a:pt x="22" y="12"/>
                    </a:cubicBezTo>
                    <a:cubicBezTo>
                      <a:pt x="22" y="12"/>
                      <a:pt x="22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3" name="Freeform 775">
                <a:extLst>
                  <a:ext uri="{FF2B5EF4-FFF2-40B4-BE49-F238E27FC236}">
                    <a16:creationId xmlns="" xmlns:a16="http://schemas.microsoft.com/office/drawing/2014/main" id="{9B5F60C5-F3B5-8244-93AD-DC3693CBAB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7001" y="373063"/>
                <a:ext cx="2463800" cy="3201988"/>
              </a:xfrm>
              <a:custGeom>
                <a:avLst/>
                <a:gdLst>
                  <a:gd name="T0" fmla="*/ 509 w 592"/>
                  <a:gd name="T1" fmla="*/ 454 h 769"/>
                  <a:gd name="T2" fmla="*/ 468 w 592"/>
                  <a:gd name="T3" fmla="*/ 404 h 769"/>
                  <a:gd name="T4" fmla="*/ 402 w 592"/>
                  <a:gd name="T5" fmla="*/ 368 h 769"/>
                  <a:gd name="T6" fmla="*/ 370 w 592"/>
                  <a:gd name="T7" fmla="*/ 409 h 769"/>
                  <a:gd name="T8" fmla="*/ 452 w 592"/>
                  <a:gd name="T9" fmla="*/ 509 h 769"/>
                  <a:gd name="T10" fmla="*/ 495 w 592"/>
                  <a:gd name="T11" fmla="*/ 475 h 769"/>
                  <a:gd name="T12" fmla="*/ 379 w 592"/>
                  <a:gd name="T13" fmla="*/ 481 h 769"/>
                  <a:gd name="T14" fmla="*/ 524 w 592"/>
                  <a:gd name="T15" fmla="*/ 466 h 769"/>
                  <a:gd name="T16" fmla="*/ 273 w 592"/>
                  <a:gd name="T17" fmla="*/ 348 h 769"/>
                  <a:gd name="T18" fmla="*/ 244 w 592"/>
                  <a:gd name="T19" fmla="*/ 374 h 769"/>
                  <a:gd name="T20" fmla="*/ 187 w 592"/>
                  <a:gd name="T21" fmla="*/ 439 h 769"/>
                  <a:gd name="T22" fmla="*/ 252 w 592"/>
                  <a:gd name="T23" fmla="*/ 397 h 769"/>
                  <a:gd name="T24" fmla="*/ 311 w 592"/>
                  <a:gd name="T25" fmla="*/ 167 h 769"/>
                  <a:gd name="T26" fmla="*/ 360 w 592"/>
                  <a:gd name="T27" fmla="*/ 140 h 769"/>
                  <a:gd name="T28" fmla="*/ 143 w 592"/>
                  <a:gd name="T29" fmla="*/ 241 h 769"/>
                  <a:gd name="T30" fmla="*/ 499 w 592"/>
                  <a:gd name="T31" fmla="*/ 14 h 769"/>
                  <a:gd name="T32" fmla="*/ 391 w 592"/>
                  <a:gd name="T33" fmla="*/ 37 h 769"/>
                  <a:gd name="T34" fmla="*/ 340 w 592"/>
                  <a:gd name="T35" fmla="*/ 96 h 769"/>
                  <a:gd name="T36" fmla="*/ 399 w 592"/>
                  <a:gd name="T37" fmla="*/ 156 h 769"/>
                  <a:gd name="T38" fmla="*/ 378 w 592"/>
                  <a:gd name="T39" fmla="*/ 235 h 769"/>
                  <a:gd name="T40" fmla="*/ 404 w 592"/>
                  <a:gd name="T41" fmla="*/ 237 h 769"/>
                  <a:gd name="T42" fmla="*/ 453 w 592"/>
                  <a:gd name="T43" fmla="*/ 153 h 769"/>
                  <a:gd name="T44" fmla="*/ 501 w 592"/>
                  <a:gd name="T45" fmla="*/ 89 h 769"/>
                  <a:gd name="T46" fmla="*/ 343 w 592"/>
                  <a:gd name="T47" fmla="*/ 236 h 769"/>
                  <a:gd name="T48" fmla="*/ 218 w 592"/>
                  <a:gd name="T49" fmla="*/ 254 h 769"/>
                  <a:gd name="T50" fmla="*/ 210 w 592"/>
                  <a:gd name="T51" fmla="*/ 302 h 769"/>
                  <a:gd name="T52" fmla="*/ 340 w 592"/>
                  <a:gd name="T53" fmla="*/ 274 h 769"/>
                  <a:gd name="T54" fmla="*/ 376 w 592"/>
                  <a:gd name="T55" fmla="*/ 311 h 769"/>
                  <a:gd name="T56" fmla="*/ 306 w 592"/>
                  <a:gd name="T57" fmla="*/ 239 h 769"/>
                  <a:gd name="T58" fmla="*/ 295 w 592"/>
                  <a:gd name="T59" fmla="*/ 249 h 769"/>
                  <a:gd name="T60" fmla="*/ 584 w 592"/>
                  <a:gd name="T61" fmla="*/ 707 h 769"/>
                  <a:gd name="T62" fmla="*/ 563 w 592"/>
                  <a:gd name="T63" fmla="*/ 679 h 769"/>
                  <a:gd name="T64" fmla="*/ 582 w 592"/>
                  <a:gd name="T65" fmla="*/ 713 h 769"/>
                  <a:gd name="T66" fmla="*/ 411 w 592"/>
                  <a:gd name="T67" fmla="*/ 667 h 769"/>
                  <a:gd name="T68" fmla="*/ 365 w 592"/>
                  <a:gd name="T69" fmla="*/ 443 h 769"/>
                  <a:gd name="T70" fmla="*/ 410 w 592"/>
                  <a:gd name="T71" fmla="*/ 624 h 769"/>
                  <a:gd name="T72" fmla="*/ 65 w 592"/>
                  <a:gd name="T73" fmla="*/ 663 h 769"/>
                  <a:gd name="T74" fmla="*/ 63 w 592"/>
                  <a:gd name="T75" fmla="*/ 660 h 769"/>
                  <a:gd name="T76" fmla="*/ 77 w 592"/>
                  <a:gd name="T77" fmla="*/ 655 h 769"/>
                  <a:gd name="T78" fmla="*/ 111 w 592"/>
                  <a:gd name="T79" fmla="*/ 691 h 769"/>
                  <a:gd name="T80" fmla="*/ 511 w 592"/>
                  <a:gd name="T81" fmla="*/ 722 h 769"/>
                  <a:gd name="T82" fmla="*/ 504 w 592"/>
                  <a:gd name="T83" fmla="*/ 752 h 769"/>
                  <a:gd name="T84" fmla="*/ 330 w 592"/>
                  <a:gd name="T85" fmla="*/ 708 h 769"/>
                  <a:gd name="T86" fmla="*/ 90 w 592"/>
                  <a:gd name="T87" fmla="*/ 675 h 769"/>
                  <a:gd name="T88" fmla="*/ 78 w 592"/>
                  <a:gd name="T89" fmla="*/ 653 h 769"/>
                  <a:gd name="T90" fmla="*/ 21 w 592"/>
                  <a:gd name="T91" fmla="*/ 428 h 769"/>
                  <a:gd name="T92" fmla="*/ 68 w 592"/>
                  <a:gd name="T93" fmla="*/ 421 h 769"/>
                  <a:gd name="T94" fmla="*/ 173 w 592"/>
                  <a:gd name="T95" fmla="*/ 432 h 769"/>
                  <a:gd name="T96" fmla="*/ 225 w 592"/>
                  <a:gd name="T97" fmla="*/ 447 h 769"/>
                  <a:gd name="T98" fmla="*/ 242 w 592"/>
                  <a:gd name="T99" fmla="*/ 443 h 769"/>
                  <a:gd name="T100" fmla="*/ 295 w 592"/>
                  <a:gd name="T101" fmla="*/ 441 h 769"/>
                  <a:gd name="T102" fmla="*/ 299 w 592"/>
                  <a:gd name="T103" fmla="*/ 408 h 769"/>
                  <a:gd name="T104" fmla="*/ 318 w 592"/>
                  <a:gd name="T105" fmla="*/ 362 h 769"/>
                  <a:gd name="T106" fmla="*/ 338 w 592"/>
                  <a:gd name="T107" fmla="*/ 436 h 769"/>
                  <a:gd name="T108" fmla="*/ 385 w 592"/>
                  <a:gd name="T109" fmla="*/ 417 h 769"/>
                  <a:gd name="T110" fmla="*/ 383 w 592"/>
                  <a:gd name="T111" fmla="*/ 468 h 769"/>
                  <a:gd name="T112" fmla="*/ 360 w 592"/>
                  <a:gd name="T113" fmla="*/ 503 h 769"/>
                  <a:gd name="T114" fmla="*/ 319 w 592"/>
                  <a:gd name="T115" fmla="*/ 547 h 769"/>
                  <a:gd name="T116" fmla="*/ 416 w 592"/>
                  <a:gd name="T117" fmla="*/ 650 h 769"/>
                  <a:gd name="T118" fmla="*/ 449 w 592"/>
                  <a:gd name="T119" fmla="*/ 538 h 769"/>
                  <a:gd name="T120" fmla="*/ 487 w 592"/>
                  <a:gd name="T121" fmla="*/ 587 h 769"/>
                  <a:gd name="T122" fmla="*/ 520 w 592"/>
                  <a:gd name="T123" fmla="*/ 582 h 769"/>
                  <a:gd name="T124" fmla="*/ 534 w 592"/>
                  <a:gd name="T125" fmla="*/ 621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92" h="769">
                    <a:moveTo>
                      <a:pt x="408" y="518"/>
                    </a:moveTo>
                    <a:cubicBezTo>
                      <a:pt x="408" y="518"/>
                      <a:pt x="408" y="518"/>
                      <a:pt x="407" y="517"/>
                    </a:cubicBezTo>
                    <a:cubicBezTo>
                      <a:pt x="406" y="517"/>
                      <a:pt x="406" y="517"/>
                      <a:pt x="405" y="516"/>
                    </a:cubicBezTo>
                    <a:cubicBezTo>
                      <a:pt x="406" y="516"/>
                      <a:pt x="406" y="515"/>
                      <a:pt x="405" y="515"/>
                    </a:cubicBezTo>
                    <a:cubicBezTo>
                      <a:pt x="404" y="514"/>
                      <a:pt x="404" y="514"/>
                      <a:pt x="404" y="514"/>
                    </a:cubicBezTo>
                    <a:cubicBezTo>
                      <a:pt x="404" y="513"/>
                      <a:pt x="403" y="513"/>
                      <a:pt x="403" y="513"/>
                    </a:cubicBezTo>
                    <a:cubicBezTo>
                      <a:pt x="402" y="513"/>
                      <a:pt x="402" y="514"/>
                      <a:pt x="403" y="515"/>
                    </a:cubicBezTo>
                    <a:cubicBezTo>
                      <a:pt x="403" y="515"/>
                      <a:pt x="403" y="515"/>
                      <a:pt x="403" y="515"/>
                    </a:cubicBezTo>
                    <a:cubicBezTo>
                      <a:pt x="400" y="513"/>
                      <a:pt x="399" y="513"/>
                      <a:pt x="397" y="515"/>
                    </a:cubicBezTo>
                    <a:cubicBezTo>
                      <a:pt x="397" y="514"/>
                      <a:pt x="396" y="515"/>
                      <a:pt x="396" y="515"/>
                    </a:cubicBezTo>
                    <a:cubicBezTo>
                      <a:pt x="396" y="514"/>
                      <a:pt x="396" y="513"/>
                      <a:pt x="397" y="513"/>
                    </a:cubicBezTo>
                    <a:cubicBezTo>
                      <a:pt x="398" y="513"/>
                      <a:pt x="398" y="513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2"/>
                      <a:pt x="398" y="512"/>
                      <a:pt x="398" y="512"/>
                    </a:cubicBezTo>
                    <a:cubicBezTo>
                      <a:pt x="398" y="511"/>
                      <a:pt x="397" y="510"/>
                      <a:pt x="397" y="509"/>
                    </a:cubicBezTo>
                    <a:cubicBezTo>
                      <a:pt x="398" y="506"/>
                      <a:pt x="396" y="505"/>
                      <a:pt x="394" y="503"/>
                    </a:cubicBezTo>
                    <a:cubicBezTo>
                      <a:pt x="394" y="503"/>
                      <a:pt x="393" y="503"/>
                      <a:pt x="393" y="503"/>
                    </a:cubicBezTo>
                    <a:cubicBezTo>
                      <a:pt x="392" y="503"/>
                      <a:pt x="391" y="502"/>
                      <a:pt x="390" y="502"/>
                    </a:cubicBezTo>
                    <a:cubicBezTo>
                      <a:pt x="390" y="501"/>
                      <a:pt x="389" y="501"/>
                      <a:pt x="389" y="501"/>
                    </a:cubicBezTo>
                    <a:cubicBezTo>
                      <a:pt x="388" y="500"/>
                      <a:pt x="387" y="499"/>
                      <a:pt x="387" y="498"/>
                    </a:cubicBezTo>
                    <a:cubicBezTo>
                      <a:pt x="386" y="497"/>
                      <a:pt x="386" y="496"/>
                      <a:pt x="385" y="496"/>
                    </a:cubicBezTo>
                    <a:cubicBezTo>
                      <a:pt x="384" y="496"/>
                      <a:pt x="383" y="496"/>
                      <a:pt x="382" y="496"/>
                    </a:cubicBezTo>
                    <a:cubicBezTo>
                      <a:pt x="381" y="495"/>
                      <a:pt x="381" y="495"/>
                      <a:pt x="381" y="494"/>
                    </a:cubicBezTo>
                    <a:cubicBezTo>
                      <a:pt x="381" y="493"/>
                      <a:pt x="381" y="493"/>
                      <a:pt x="380" y="493"/>
                    </a:cubicBezTo>
                    <a:cubicBezTo>
                      <a:pt x="380" y="493"/>
                      <a:pt x="380" y="493"/>
                      <a:pt x="380" y="492"/>
                    </a:cubicBezTo>
                    <a:cubicBezTo>
                      <a:pt x="379" y="490"/>
                      <a:pt x="378" y="492"/>
                      <a:pt x="378" y="493"/>
                    </a:cubicBezTo>
                    <a:cubicBezTo>
                      <a:pt x="377" y="493"/>
                      <a:pt x="377" y="494"/>
                      <a:pt x="377" y="494"/>
                    </a:cubicBezTo>
                    <a:cubicBezTo>
                      <a:pt x="377" y="495"/>
                      <a:pt x="377" y="495"/>
                      <a:pt x="377" y="495"/>
                    </a:cubicBezTo>
                    <a:cubicBezTo>
                      <a:pt x="376" y="495"/>
                      <a:pt x="376" y="495"/>
                      <a:pt x="376" y="494"/>
                    </a:cubicBezTo>
                    <a:cubicBezTo>
                      <a:pt x="375" y="493"/>
                      <a:pt x="376" y="492"/>
                      <a:pt x="375" y="491"/>
                    </a:cubicBezTo>
                    <a:cubicBezTo>
                      <a:pt x="374" y="491"/>
                      <a:pt x="373" y="490"/>
                      <a:pt x="375" y="490"/>
                    </a:cubicBezTo>
                    <a:cubicBezTo>
                      <a:pt x="375" y="489"/>
                      <a:pt x="375" y="489"/>
                      <a:pt x="375" y="489"/>
                    </a:cubicBezTo>
                    <a:cubicBezTo>
                      <a:pt x="375" y="488"/>
                      <a:pt x="374" y="487"/>
                      <a:pt x="374" y="487"/>
                    </a:cubicBezTo>
                    <a:cubicBezTo>
                      <a:pt x="374" y="486"/>
                      <a:pt x="374" y="485"/>
                      <a:pt x="373" y="486"/>
                    </a:cubicBezTo>
                    <a:cubicBezTo>
                      <a:pt x="372" y="486"/>
                      <a:pt x="372" y="485"/>
                      <a:pt x="372" y="485"/>
                    </a:cubicBezTo>
                    <a:cubicBezTo>
                      <a:pt x="372" y="484"/>
                      <a:pt x="372" y="484"/>
                      <a:pt x="371" y="484"/>
                    </a:cubicBezTo>
                    <a:cubicBezTo>
                      <a:pt x="370" y="485"/>
                      <a:pt x="369" y="486"/>
                      <a:pt x="369" y="488"/>
                    </a:cubicBezTo>
                    <a:cubicBezTo>
                      <a:pt x="368" y="492"/>
                      <a:pt x="368" y="495"/>
                      <a:pt x="367" y="499"/>
                    </a:cubicBezTo>
                    <a:cubicBezTo>
                      <a:pt x="367" y="499"/>
                      <a:pt x="367" y="499"/>
                      <a:pt x="367" y="499"/>
                    </a:cubicBezTo>
                    <a:cubicBezTo>
                      <a:pt x="368" y="501"/>
                      <a:pt x="367" y="502"/>
                      <a:pt x="367" y="503"/>
                    </a:cubicBezTo>
                    <a:cubicBezTo>
                      <a:pt x="366" y="506"/>
                      <a:pt x="366" y="509"/>
                      <a:pt x="367" y="511"/>
                    </a:cubicBezTo>
                    <a:cubicBezTo>
                      <a:pt x="368" y="513"/>
                      <a:pt x="368" y="513"/>
                      <a:pt x="366" y="514"/>
                    </a:cubicBezTo>
                    <a:cubicBezTo>
                      <a:pt x="364" y="515"/>
                      <a:pt x="362" y="516"/>
                      <a:pt x="361" y="518"/>
                    </a:cubicBezTo>
                    <a:cubicBezTo>
                      <a:pt x="360" y="519"/>
                      <a:pt x="360" y="520"/>
                      <a:pt x="361" y="521"/>
                    </a:cubicBezTo>
                    <a:cubicBezTo>
                      <a:pt x="362" y="522"/>
                      <a:pt x="363" y="521"/>
                      <a:pt x="364" y="520"/>
                    </a:cubicBezTo>
                    <a:cubicBezTo>
                      <a:pt x="364" y="520"/>
                      <a:pt x="365" y="519"/>
                      <a:pt x="365" y="520"/>
                    </a:cubicBezTo>
                    <a:cubicBezTo>
                      <a:pt x="367" y="520"/>
                      <a:pt x="368" y="520"/>
                      <a:pt x="369" y="519"/>
                    </a:cubicBezTo>
                    <a:cubicBezTo>
                      <a:pt x="370" y="519"/>
                      <a:pt x="370" y="518"/>
                      <a:pt x="371" y="517"/>
                    </a:cubicBezTo>
                    <a:cubicBezTo>
                      <a:pt x="371" y="518"/>
                      <a:pt x="370" y="519"/>
                      <a:pt x="371" y="519"/>
                    </a:cubicBezTo>
                    <a:cubicBezTo>
                      <a:pt x="371" y="520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1"/>
                      <a:pt x="371" y="521"/>
                      <a:pt x="371" y="521"/>
                    </a:cubicBezTo>
                    <a:cubicBezTo>
                      <a:pt x="371" y="523"/>
                      <a:pt x="371" y="525"/>
                      <a:pt x="371" y="526"/>
                    </a:cubicBezTo>
                    <a:cubicBezTo>
                      <a:pt x="372" y="528"/>
                      <a:pt x="372" y="528"/>
                      <a:pt x="374" y="528"/>
                    </a:cubicBezTo>
                    <a:cubicBezTo>
                      <a:pt x="376" y="527"/>
                      <a:pt x="379" y="526"/>
                      <a:pt x="379" y="522"/>
                    </a:cubicBezTo>
                    <a:cubicBezTo>
                      <a:pt x="379" y="521"/>
                      <a:pt x="380" y="520"/>
                      <a:pt x="381" y="521"/>
                    </a:cubicBezTo>
                    <a:cubicBezTo>
                      <a:pt x="382" y="521"/>
                      <a:pt x="382" y="520"/>
                      <a:pt x="382" y="520"/>
                    </a:cubicBezTo>
                    <a:cubicBezTo>
                      <a:pt x="382" y="520"/>
                      <a:pt x="383" y="519"/>
                      <a:pt x="383" y="519"/>
                    </a:cubicBezTo>
                    <a:cubicBezTo>
                      <a:pt x="385" y="518"/>
                      <a:pt x="385" y="517"/>
                      <a:pt x="385" y="515"/>
                    </a:cubicBezTo>
                    <a:cubicBezTo>
                      <a:pt x="385" y="514"/>
                      <a:pt x="385" y="513"/>
                      <a:pt x="387" y="513"/>
                    </a:cubicBezTo>
                    <a:cubicBezTo>
                      <a:pt x="387" y="513"/>
                      <a:pt x="388" y="513"/>
                      <a:pt x="388" y="512"/>
                    </a:cubicBezTo>
                    <a:cubicBezTo>
                      <a:pt x="388" y="512"/>
                      <a:pt x="389" y="512"/>
                      <a:pt x="389" y="512"/>
                    </a:cubicBezTo>
                    <a:cubicBezTo>
                      <a:pt x="389" y="512"/>
                      <a:pt x="389" y="513"/>
                      <a:pt x="389" y="513"/>
                    </a:cubicBezTo>
                    <a:cubicBezTo>
                      <a:pt x="389" y="513"/>
                      <a:pt x="388" y="514"/>
                      <a:pt x="388" y="514"/>
                    </a:cubicBezTo>
                    <a:cubicBezTo>
                      <a:pt x="388" y="515"/>
                      <a:pt x="388" y="515"/>
                      <a:pt x="388" y="515"/>
                    </a:cubicBezTo>
                    <a:cubicBezTo>
                      <a:pt x="388" y="515"/>
                      <a:pt x="389" y="515"/>
                      <a:pt x="389" y="515"/>
                    </a:cubicBezTo>
                    <a:cubicBezTo>
                      <a:pt x="390" y="515"/>
                      <a:pt x="391" y="515"/>
                      <a:pt x="392" y="515"/>
                    </a:cubicBezTo>
                    <a:cubicBezTo>
                      <a:pt x="393" y="516"/>
                      <a:pt x="393" y="517"/>
                      <a:pt x="392" y="518"/>
                    </a:cubicBezTo>
                    <a:cubicBezTo>
                      <a:pt x="392" y="518"/>
                      <a:pt x="392" y="519"/>
                      <a:pt x="392" y="519"/>
                    </a:cubicBezTo>
                    <a:cubicBezTo>
                      <a:pt x="393" y="520"/>
                      <a:pt x="393" y="520"/>
                      <a:pt x="394" y="520"/>
                    </a:cubicBezTo>
                    <a:cubicBezTo>
                      <a:pt x="394" y="519"/>
                      <a:pt x="395" y="520"/>
                      <a:pt x="396" y="520"/>
                    </a:cubicBezTo>
                    <a:cubicBezTo>
                      <a:pt x="397" y="521"/>
                      <a:pt x="399" y="522"/>
                      <a:pt x="401" y="523"/>
                    </a:cubicBezTo>
                    <a:cubicBezTo>
                      <a:pt x="401" y="523"/>
                      <a:pt x="402" y="523"/>
                      <a:pt x="402" y="523"/>
                    </a:cubicBezTo>
                    <a:cubicBezTo>
                      <a:pt x="403" y="521"/>
                      <a:pt x="405" y="521"/>
                      <a:pt x="406" y="520"/>
                    </a:cubicBezTo>
                    <a:cubicBezTo>
                      <a:pt x="406" y="519"/>
                      <a:pt x="406" y="518"/>
                      <a:pt x="407" y="518"/>
                    </a:cubicBezTo>
                    <a:cubicBezTo>
                      <a:pt x="407" y="518"/>
                      <a:pt x="408" y="518"/>
                      <a:pt x="408" y="518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71" y="516"/>
                    </a:move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ubicBezTo>
                      <a:pt x="371" y="516"/>
                      <a:pt x="371" y="516"/>
                      <a:pt x="371" y="516"/>
                    </a:cubicBezTo>
                    <a:close/>
                    <a:moveTo>
                      <a:pt x="396" y="532"/>
                    </a:moveTo>
                    <a:cubicBezTo>
                      <a:pt x="396" y="534"/>
                      <a:pt x="395" y="535"/>
                      <a:pt x="394" y="536"/>
                    </a:cubicBezTo>
                    <a:cubicBezTo>
                      <a:pt x="392" y="537"/>
                      <a:pt x="392" y="538"/>
                      <a:pt x="391" y="540"/>
                    </a:cubicBezTo>
                    <a:cubicBezTo>
                      <a:pt x="390" y="541"/>
                      <a:pt x="389" y="541"/>
                      <a:pt x="388" y="542"/>
                    </a:cubicBezTo>
                    <a:cubicBezTo>
                      <a:pt x="388" y="542"/>
                      <a:pt x="388" y="542"/>
                      <a:pt x="388" y="542"/>
                    </a:cubicBezTo>
                    <a:cubicBezTo>
                      <a:pt x="387" y="540"/>
                      <a:pt x="386" y="541"/>
                      <a:pt x="385" y="542"/>
                    </a:cubicBezTo>
                    <a:cubicBezTo>
                      <a:pt x="384" y="542"/>
                      <a:pt x="384" y="542"/>
                      <a:pt x="384" y="541"/>
                    </a:cubicBezTo>
                    <a:cubicBezTo>
                      <a:pt x="384" y="541"/>
                      <a:pt x="384" y="540"/>
                      <a:pt x="383" y="539"/>
                    </a:cubicBezTo>
                    <a:cubicBezTo>
                      <a:pt x="382" y="538"/>
                      <a:pt x="382" y="537"/>
                      <a:pt x="383" y="536"/>
                    </a:cubicBezTo>
                    <a:cubicBezTo>
                      <a:pt x="384" y="536"/>
                      <a:pt x="385" y="534"/>
                      <a:pt x="385" y="533"/>
                    </a:cubicBezTo>
                    <a:cubicBezTo>
                      <a:pt x="385" y="532"/>
                      <a:pt x="386" y="531"/>
                      <a:pt x="386" y="531"/>
                    </a:cubicBezTo>
                    <a:cubicBezTo>
                      <a:pt x="387" y="530"/>
                      <a:pt x="387" y="531"/>
                      <a:pt x="388" y="532"/>
                    </a:cubicBezTo>
                    <a:cubicBezTo>
                      <a:pt x="388" y="532"/>
                      <a:pt x="389" y="532"/>
                      <a:pt x="389" y="531"/>
                    </a:cubicBezTo>
                    <a:cubicBezTo>
                      <a:pt x="390" y="531"/>
                      <a:pt x="391" y="530"/>
                      <a:pt x="392" y="531"/>
                    </a:cubicBezTo>
                    <a:cubicBezTo>
                      <a:pt x="392" y="531"/>
                      <a:pt x="393" y="531"/>
                      <a:pt x="393" y="530"/>
                    </a:cubicBezTo>
                    <a:cubicBezTo>
                      <a:pt x="394" y="529"/>
                      <a:pt x="395" y="530"/>
                      <a:pt x="396" y="531"/>
                    </a:cubicBezTo>
                    <a:cubicBezTo>
                      <a:pt x="396" y="531"/>
                      <a:pt x="396" y="532"/>
                      <a:pt x="396" y="532"/>
                    </a:cubicBezTo>
                    <a:close/>
                    <a:moveTo>
                      <a:pt x="438" y="442"/>
                    </a:moveTo>
                    <a:cubicBezTo>
                      <a:pt x="439" y="443"/>
                      <a:pt x="440" y="443"/>
                      <a:pt x="441" y="443"/>
                    </a:cubicBezTo>
                    <a:cubicBezTo>
                      <a:pt x="442" y="444"/>
                      <a:pt x="443" y="445"/>
                      <a:pt x="443" y="447"/>
                    </a:cubicBezTo>
                    <a:cubicBezTo>
                      <a:pt x="442" y="448"/>
                      <a:pt x="442" y="449"/>
                      <a:pt x="442" y="450"/>
                    </a:cubicBezTo>
                    <a:cubicBezTo>
                      <a:pt x="443" y="452"/>
                      <a:pt x="443" y="454"/>
                      <a:pt x="442" y="456"/>
                    </a:cubicBezTo>
                    <a:cubicBezTo>
                      <a:pt x="442" y="456"/>
                      <a:pt x="442" y="456"/>
                      <a:pt x="442" y="456"/>
                    </a:cubicBezTo>
                    <a:cubicBezTo>
                      <a:pt x="442" y="457"/>
                      <a:pt x="441" y="458"/>
                      <a:pt x="441" y="459"/>
                    </a:cubicBezTo>
                    <a:cubicBezTo>
                      <a:pt x="439" y="460"/>
                      <a:pt x="437" y="462"/>
                      <a:pt x="435" y="461"/>
                    </a:cubicBezTo>
                    <a:cubicBezTo>
                      <a:pt x="434" y="461"/>
                      <a:pt x="434" y="461"/>
                      <a:pt x="433" y="461"/>
                    </a:cubicBezTo>
                    <a:cubicBezTo>
                      <a:pt x="429" y="463"/>
                      <a:pt x="428" y="461"/>
                      <a:pt x="428" y="458"/>
                    </a:cubicBezTo>
                    <a:cubicBezTo>
                      <a:pt x="428" y="457"/>
                      <a:pt x="428" y="457"/>
                      <a:pt x="428" y="456"/>
                    </a:cubicBezTo>
                    <a:cubicBezTo>
                      <a:pt x="428" y="456"/>
                      <a:pt x="428" y="456"/>
                      <a:pt x="428" y="456"/>
                    </a:cubicBezTo>
                    <a:cubicBezTo>
                      <a:pt x="427" y="454"/>
                      <a:pt x="428" y="451"/>
                      <a:pt x="429" y="449"/>
                    </a:cubicBezTo>
                    <a:cubicBezTo>
                      <a:pt x="429" y="449"/>
                      <a:pt x="429" y="448"/>
                      <a:pt x="429" y="448"/>
                    </a:cubicBezTo>
                    <a:cubicBezTo>
                      <a:pt x="429" y="448"/>
                      <a:pt x="429" y="448"/>
                      <a:pt x="429" y="448"/>
                    </a:cubicBezTo>
                    <a:cubicBezTo>
                      <a:pt x="430" y="447"/>
                      <a:pt x="430" y="446"/>
                      <a:pt x="431" y="444"/>
                    </a:cubicBezTo>
                    <a:cubicBezTo>
                      <a:pt x="432" y="443"/>
                      <a:pt x="433" y="442"/>
                      <a:pt x="435" y="443"/>
                    </a:cubicBezTo>
                    <a:cubicBezTo>
                      <a:pt x="435" y="443"/>
                      <a:pt x="436" y="443"/>
                      <a:pt x="436" y="442"/>
                    </a:cubicBezTo>
                    <a:cubicBezTo>
                      <a:pt x="437" y="442"/>
                      <a:pt x="437" y="442"/>
                      <a:pt x="438" y="442"/>
                    </a:cubicBezTo>
                    <a:close/>
                    <a:moveTo>
                      <a:pt x="413" y="539"/>
                    </a:moveTo>
                    <a:cubicBezTo>
                      <a:pt x="414" y="541"/>
                      <a:pt x="414" y="542"/>
                      <a:pt x="413" y="544"/>
                    </a:cubicBezTo>
                    <a:cubicBezTo>
                      <a:pt x="412" y="546"/>
                      <a:pt x="412" y="548"/>
                      <a:pt x="411" y="549"/>
                    </a:cubicBezTo>
                    <a:cubicBezTo>
                      <a:pt x="411" y="550"/>
                      <a:pt x="411" y="550"/>
                      <a:pt x="410" y="550"/>
                    </a:cubicBezTo>
                    <a:cubicBezTo>
                      <a:pt x="410" y="550"/>
                      <a:pt x="410" y="550"/>
                      <a:pt x="410" y="549"/>
                    </a:cubicBezTo>
                    <a:cubicBezTo>
                      <a:pt x="409" y="549"/>
                      <a:pt x="409" y="548"/>
                      <a:pt x="408" y="547"/>
                    </a:cubicBezTo>
                    <a:cubicBezTo>
                      <a:pt x="407" y="547"/>
                      <a:pt x="407" y="546"/>
                      <a:pt x="407" y="545"/>
                    </a:cubicBezTo>
                    <a:cubicBezTo>
                      <a:pt x="407" y="543"/>
                      <a:pt x="408" y="541"/>
                      <a:pt x="409" y="539"/>
                    </a:cubicBezTo>
                    <a:cubicBezTo>
                      <a:pt x="410" y="538"/>
                      <a:pt x="412" y="538"/>
                      <a:pt x="413" y="539"/>
                    </a:cubicBezTo>
                    <a:close/>
                    <a:moveTo>
                      <a:pt x="447" y="445"/>
                    </a:moveTo>
                    <a:cubicBezTo>
                      <a:pt x="447" y="445"/>
                      <a:pt x="448" y="446"/>
                      <a:pt x="448" y="446"/>
                    </a:cubicBezTo>
                    <a:cubicBezTo>
                      <a:pt x="447" y="448"/>
                      <a:pt x="449" y="447"/>
                      <a:pt x="450" y="448"/>
                    </a:cubicBezTo>
                    <a:cubicBezTo>
                      <a:pt x="450" y="448"/>
                      <a:pt x="451" y="448"/>
                      <a:pt x="451" y="448"/>
                    </a:cubicBezTo>
                    <a:cubicBezTo>
                      <a:pt x="452" y="448"/>
                      <a:pt x="453" y="448"/>
                      <a:pt x="453" y="449"/>
                    </a:cubicBezTo>
                    <a:cubicBezTo>
                      <a:pt x="454" y="450"/>
                      <a:pt x="454" y="450"/>
                      <a:pt x="454" y="451"/>
                    </a:cubicBezTo>
                    <a:cubicBezTo>
                      <a:pt x="454" y="452"/>
                      <a:pt x="453" y="453"/>
                      <a:pt x="452" y="452"/>
                    </a:cubicBezTo>
                    <a:cubicBezTo>
                      <a:pt x="451" y="452"/>
                      <a:pt x="450" y="452"/>
                      <a:pt x="448" y="452"/>
                    </a:cubicBezTo>
                    <a:cubicBezTo>
                      <a:pt x="446" y="453"/>
                      <a:pt x="444" y="450"/>
                      <a:pt x="444" y="448"/>
                    </a:cubicBezTo>
                    <a:cubicBezTo>
                      <a:pt x="444" y="447"/>
                      <a:pt x="445" y="447"/>
                      <a:pt x="445" y="447"/>
                    </a:cubicBezTo>
                    <a:cubicBezTo>
                      <a:pt x="446" y="447"/>
                      <a:pt x="447" y="446"/>
                      <a:pt x="447" y="445"/>
                    </a:cubicBezTo>
                    <a:close/>
                    <a:moveTo>
                      <a:pt x="535" y="472"/>
                    </a:moveTo>
                    <a:cubicBezTo>
                      <a:pt x="534" y="471"/>
                      <a:pt x="534" y="470"/>
                      <a:pt x="533" y="469"/>
                    </a:cubicBezTo>
                    <a:cubicBezTo>
                      <a:pt x="533" y="469"/>
                      <a:pt x="533" y="469"/>
                      <a:pt x="533" y="469"/>
                    </a:cubicBezTo>
                    <a:cubicBezTo>
                      <a:pt x="533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9"/>
                      <a:pt x="532" y="469"/>
                    </a:cubicBezTo>
                    <a:cubicBezTo>
                      <a:pt x="532" y="469"/>
                      <a:pt x="532" y="468"/>
                      <a:pt x="532" y="468"/>
                    </a:cubicBezTo>
                    <a:cubicBezTo>
                      <a:pt x="532" y="468"/>
                      <a:pt x="532" y="467"/>
                      <a:pt x="532" y="467"/>
                    </a:cubicBezTo>
                    <a:cubicBezTo>
                      <a:pt x="531" y="467"/>
                      <a:pt x="531" y="466"/>
                      <a:pt x="530" y="466"/>
                    </a:cubicBezTo>
                    <a:cubicBezTo>
                      <a:pt x="530" y="466"/>
                      <a:pt x="530" y="466"/>
                      <a:pt x="530" y="466"/>
                    </a:cubicBezTo>
                    <a:cubicBezTo>
                      <a:pt x="530" y="466"/>
                      <a:pt x="530" y="465"/>
                      <a:pt x="529" y="465"/>
                    </a:cubicBezTo>
                    <a:cubicBezTo>
                      <a:pt x="529" y="465"/>
                      <a:pt x="529" y="465"/>
                      <a:pt x="529" y="466"/>
                    </a:cubicBezTo>
                    <a:cubicBezTo>
                      <a:pt x="529" y="466"/>
                      <a:pt x="529" y="467"/>
                      <a:pt x="528" y="467"/>
                    </a:cubicBezTo>
                    <a:cubicBezTo>
                      <a:pt x="527" y="466"/>
                      <a:pt x="527" y="467"/>
                      <a:pt x="527" y="467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7" y="468"/>
                      <a:pt x="527" y="468"/>
                      <a:pt x="527" y="468"/>
                    </a:cubicBezTo>
                    <a:cubicBezTo>
                      <a:pt x="526" y="468"/>
                      <a:pt x="527" y="467"/>
                      <a:pt x="526" y="467"/>
                    </a:cubicBezTo>
                    <a:cubicBezTo>
                      <a:pt x="526" y="467"/>
                      <a:pt x="526" y="467"/>
                      <a:pt x="526" y="467"/>
                    </a:cubicBezTo>
                    <a:cubicBezTo>
                      <a:pt x="525" y="467"/>
                      <a:pt x="525" y="467"/>
                      <a:pt x="525" y="468"/>
                    </a:cubicBezTo>
                    <a:cubicBezTo>
                      <a:pt x="526" y="469"/>
                      <a:pt x="525" y="470"/>
                      <a:pt x="524" y="471"/>
                    </a:cubicBezTo>
                    <a:cubicBezTo>
                      <a:pt x="524" y="471"/>
                      <a:pt x="524" y="471"/>
                      <a:pt x="524" y="471"/>
                    </a:cubicBezTo>
                    <a:cubicBezTo>
                      <a:pt x="524" y="471"/>
                      <a:pt x="525" y="470"/>
                      <a:pt x="525" y="469"/>
                    </a:cubicBezTo>
                    <a:cubicBezTo>
                      <a:pt x="525" y="468"/>
                      <a:pt x="525" y="467"/>
                      <a:pt x="524" y="466"/>
                    </a:cubicBezTo>
                    <a:cubicBezTo>
                      <a:pt x="524" y="466"/>
                      <a:pt x="524" y="467"/>
                      <a:pt x="523" y="467"/>
                    </a:cubicBezTo>
                    <a:cubicBezTo>
                      <a:pt x="523" y="467"/>
                      <a:pt x="523" y="467"/>
                      <a:pt x="523" y="467"/>
                    </a:cubicBezTo>
                    <a:cubicBezTo>
                      <a:pt x="522" y="467"/>
                      <a:pt x="521" y="467"/>
                      <a:pt x="521" y="468"/>
                    </a:cubicBezTo>
                    <a:cubicBezTo>
                      <a:pt x="521" y="469"/>
                      <a:pt x="521" y="470"/>
                      <a:pt x="521" y="471"/>
                    </a:cubicBezTo>
                    <a:cubicBezTo>
                      <a:pt x="520" y="470"/>
                      <a:pt x="521" y="469"/>
                      <a:pt x="521" y="468"/>
                    </a:cubicBezTo>
                    <a:cubicBezTo>
                      <a:pt x="520" y="468"/>
                      <a:pt x="520" y="469"/>
                      <a:pt x="520" y="469"/>
                    </a:cubicBezTo>
                    <a:cubicBezTo>
                      <a:pt x="520" y="468"/>
                      <a:pt x="520" y="467"/>
                      <a:pt x="521" y="467"/>
                    </a:cubicBezTo>
                    <a:cubicBezTo>
                      <a:pt x="522" y="466"/>
                      <a:pt x="522" y="466"/>
                      <a:pt x="522" y="465"/>
                    </a:cubicBezTo>
                    <a:cubicBezTo>
                      <a:pt x="522" y="464"/>
                      <a:pt x="522" y="463"/>
                      <a:pt x="523" y="463"/>
                    </a:cubicBezTo>
                    <a:cubicBezTo>
                      <a:pt x="524" y="463"/>
                      <a:pt x="523" y="462"/>
                      <a:pt x="524" y="461"/>
                    </a:cubicBezTo>
                    <a:cubicBezTo>
                      <a:pt x="524" y="461"/>
                      <a:pt x="523" y="460"/>
                      <a:pt x="523" y="460"/>
                    </a:cubicBezTo>
                    <a:cubicBezTo>
                      <a:pt x="522" y="460"/>
                      <a:pt x="522" y="461"/>
                      <a:pt x="521" y="461"/>
                    </a:cubicBezTo>
                    <a:cubicBezTo>
                      <a:pt x="521" y="461"/>
                      <a:pt x="521" y="462"/>
                      <a:pt x="521" y="462"/>
                    </a:cubicBezTo>
                    <a:cubicBezTo>
                      <a:pt x="521" y="463"/>
                      <a:pt x="521" y="464"/>
                      <a:pt x="520" y="464"/>
                    </a:cubicBezTo>
                    <a:cubicBezTo>
                      <a:pt x="520" y="462"/>
                      <a:pt x="520" y="462"/>
                      <a:pt x="518" y="462"/>
                    </a:cubicBezTo>
                    <a:cubicBezTo>
                      <a:pt x="518" y="462"/>
                      <a:pt x="517" y="462"/>
                      <a:pt x="517" y="462"/>
                    </a:cubicBezTo>
                    <a:cubicBezTo>
                      <a:pt x="517" y="462"/>
                      <a:pt x="517" y="462"/>
                      <a:pt x="517" y="462"/>
                    </a:cubicBezTo>
                    <a:cubicBezTo>
                      <a:pt x="517" y="462"/>
                      <a:pt x="517" y="460"/>
                      <a:pt x="516" y="461"/>
                    </a:cubicBezTo>
                    <a:cubicBezTo>
                      <a:pt x="516" y="461"/>
                      <a:pt x="516" y="461"/>
                      <a:pt x="516" y="461"/>
                    </a:cubicBezTo>
                    <a:cubicBezTo>
                      <a:pt x="516" y="461"/>
                      <a:pt x="515" y="461"/>
                      <a:pt x="515" y="461"/>
                    </a:cubicBezTo>
                    <a:cubicBezTo>
                      <a:pt x="515" y="460"/>
                      <a:pt x="515" y="461"/>
                      <a:pt x="516" y="461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7" y="459"/>
                      <a:pt x="517" y="458"/>
                      <a:pt x="516" y="458"/>
                    </a:cubicBezTo>
                    <a:cubicBezTo>
                      <a:pt x="516" y="457"/>
                      <a:pt x="516" y="457"/>
                      <a:pt x="516" y="457"/>
                    </a:cubicBezTo>
                    <a:cubicBezTo>
                      <a:pt x="516" y="456"/>
                      <a:pt x="516" y="455"/>
                      <a:pt x="515" y="455"/>
                    </a:cubicBezTo>
                    <a:cubicBezTo>
                      <a:pt x="516" y="454"/>
                      <a:pt x="515" y="453"/>
                      <a:pt x="514" y="453"/>
                    </a:cubicBezTo>
                    <a:cubicBezTo>
                      <a:pt x="514" y="453"/>
                      <a:pt x="514" y="453"/>
                      <a:pt x="513" y="452"/>
                    </a:cubicBezTo>
                    <a:cubicBezTo>
                      <a:pt x="512" y="451"/>
                      <a:pt x="512" y="451"/>
                      <a:pt x="511" y="452"/>
                    </a:cubicBezTo>
                    <a:cubicBezTo>
                      <a:pt x="511" y="452"/>
                      <a:pt x="511" y="452"/>
                      <a:pt x="511" y="452"/>
                    </a:cubicBezTo>
                    <a:cubicBezTo>
                      <a:pt x="510" y="452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0" y="453"/>
                      <a:pt x="510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3"/>
                      <a:pt x="509" y="453"/>
                    </a:cubicBezTo>
                    <a:cubicBezTo>
                      <a:pt x="509" y="453"/>
                      <a:pt x="509" y="454"/>
                      <a:pt x="509" y="454"/>
                    </a:cubicBezTo>
                    <a:cubicBezTo>
                      <a:pt x="508" y="453"/>
                      <a:pt x="509" y="453"/>
                      <a:pt x="509" y="453"/>
                    </a:cubicBezTo>
                    <a:cubicBezTo>
                      <a:pt x="510" y="452"/>
                      <a:pt x="510" y="452"/>
                      <a:pt x="509" y="451"/>
                    </a:cubicBezTo>
                    <a:cubicBezTo>
                      <a:pt x="510" y="451"/>
                      <a:pt x="510" y="450"/>
                      <a:pt x="511" y="449"/>
                    </a:cubicBezTo>
                    <a:cubicBezTo>
                      <a:pt x="512" y="449"/>
                      <a:pt x="512" y="449"/>
                      <a:pt x="511" y="448"/>
                    </a:cubicBezTo>
                    <a:cubicBezTo>
                      <a:pt x="510" y="447"/>
                      <a:pt x="509" y="447"/>
                      <a:pt x="509" y="448"/>
                    </a:cubicBezTo>
                    <a:cubicBezTo>
                      <a:pt x="509" y="449"/>
                      <a:pt x="509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50"/>
                      <a:pt x="507" y="450"/>
                      <a:pt x="507" y="450"/>
                    </a:cubicBezTo>
                    <a:cubicBezTo>
                      <a:pt x="507" y="449"/>
                      <a:pt x="507" y="448"/>
                      <a:pt x="506" y="448"/>
                    </a:cubicBezTo>
                    <a:cubicBezTo>
                      <a:pt x="505" y="448"/>
                      <a:pt x="505" y="449"/>
                      <a:pt x="505" y="449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5" y="450"/>
                      <a:pt x="505" y="450"/>
                      <a:pt x="505" y="450"/>
                    </a:cubicBezTo>
                    <a:cubicBezTo>
                      <a:pt x="504" y="451"/>
                      <a:pt x="504" y="451"/>
                      <a:pt x="504" y="452"/>
                    </a:cubicBezTo>
                    <a:cubicBezTo>
                      <a:pt x="504" y="452"/>
                      <a:pt x="503" y="452"/>
                      <a:pt x="503" y="452"/>
                    </a:cubicBezTo>
                    <a:cubicBezTo>
                      <a:pt x="503" y="452"/>
                      <a:pt x="503" y="452"/>
                      <a:pt x="503" y="452"/>
                    </a:cubicBezTo>
                    <a:cubicBezTo>
                      <a:pt x="504" y="451"/>
                      <a:pt x="504" y="449"/>
                      <a:pt x="503" y="448"/>
                    </a:cubicBezTo>
                    <a:cubicBezTo>
                      <a:pt x="502" y="449"/>
                      <a:pt x="501" y="449"/>
                      <a:pt x="501" y="450"/>
                    </a:cubicBezTo>
                    <a:cubicBezTo>
                      <a:pt x="501" y="450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01" y="448"/>
                      <a:pt x="502" y="448"/>
                      <a:pt x="501" y="447"/>
                    </a:cubicBezTo>
                    <a:cubicBezTo>
                      <a:pt x="501" y="446"/>
                      <a:pt x="501" y="446"/>
                      <a:pt x="500" y="445"/>
                    </a:cubicBezTo>
                    <a:cubicBezTo>
                      <a:pt x="499" y="445"/>
                      <a:pt x="499" y="446"/>
                      <a:pt x="498" y="446"/>
                    </a:cubicBezTo>
                    <a:cubicBezTo>
                      <a:pt x="498" y="446"/>
                      <a:pt x="498" y="446"/>
                      <a:pt x="498" y="446"/>
                    </a:cubicBezTo>
                    <a:cubicBezTo>
                      <a:pt x="498" y="446"/>
                      <a:pt x="498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6"/>
                    </a:cubicBezTo>
                    <a:cubicBezTo>
                      <a:pt x="497" y="446"/>
                      <a:pt x="497" y="446"/>
                      <a:pt x="497" y="445"/>
                    </a:cubicBezTo>
                    <a:cubicBezTo>
                      <a:pt x="498" y="445"/>
                      <a:pt x="498" y="444"/>
                      <a:pt x="497" y="444"/>
                    </a:cubicBezTo>
                    <a:cubicBezTo>
                      <a:pt x="496" y="443"/>
                      <a:pt x="495" y="443"/>
                      <a:pt x="495" y="445"/>
                    </a:cubicBezTo>
                    <a:cubicBezTo>
                      <a:pt x="495" y="445"/>
                      <a:pt x="495" y="445"/>
                      <a:pt x="495" y="445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4" y="444"/>
                      <a:pt x="494" y="444"/>
                      <a:pt x="494" y="444"/>
                    </a:cubicBezTo>
                    <a:cubicBezTo>
                      <a:pt x="495" y="443"/>
                      <a:pt x="495" y="443"/>
                      <a:pt x="495" y="442"/>
                    </a:cubicBezTo>
                    <a:cubicBezTo>
                      <a:pt x="496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5" y="442"/>
                      <a:pt x="495" y="442"/>
                      <a:pt x="495" y="442"/>
                    </a:cubicBezTo>
                    <a:cubicBezTo>
                      <a:pt x="494" y="441"/>
                      <a:pt x="494" y="442"/>
                      <a:pt x="493" y="442"/>
                    </a:cubicBezTo>
                    <a:cubicBezTo>
                      <a:pt x="493" y="442"/>
                      <a:pt x="493" y="442"/>
                      <a:pt x="493" y="442"/>
                    </a:cubicBezTo>
                    <a:cubicBezTo>
                      <a:pt x="493" y="443"/>
                      <a:pt x="493" y="443"/>
                      <a:pt x="493" y="443"/>
                    </a:cubicBezTo>
                    <a:cubicBezTo>
                      <a:pt x="492" y="442"/>
                      <a:pt x="492" y="442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3"/>
                      <a:pt x="491" y="443"/>
                      <a:pt x="491" y="443"/>
                    </a:cubicBezTo>
                    <a:cubicBezTo>
                      <a:pt x="491" y="442"/>
                      <a:pt x="492" y="442"/>
                      <a:pt x="493" y="442"/>
                    </a:cubicBezTo>
                    <a:cubicBezTo>
                      <a:pt x="493" y="441"/>
                      <a:pt x="494" y="441"/>
                      <a:pt x="494" y="441"/>
                    </a:cubicBezTo>
                    <a:cubicBezTo>
                      <a:pt x="495" y="441"/>
                      <a:pt x="496" y="441"/>
                      <a:pt x="497" y="441"/>
                    </a:cubicBezTo>
                    <a:cubicBezTo>
                      <a:pt x="497" y="441"/>
                      <a:pt x="498" y="441"/>
                      <a:pt x="498" y="440"/>
                    </a:cubicBezTo>
                    <a:cubicBezTo>
                      <a:pt x="497" y="440"/>
                      <a:pt x="496" y="439"/>
                      <a:pt x="496" y="440"/>
                    </a:cubicBezTo>
                    <a:cubicBezTo>
                      <a:pt x="494" y="442"/>
                      <a:pt x="495" y="439"/>
                      <a:pt x="494" y="439"/>
                    </a:cubicBezTo>
                    <a:cubicBezTo>
                      <a:pt x="494" y="439"/>
                      <a:pt x="493" y="439"/>
                      <a:pt x="493" y="439"/>
                    </a:cubicBezTo>
                    <a:cubicBezTo>
                      <a:pt x="493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2" y="439"/>
                      <a:pt x="492" y="439"/>
                      <a:pt x="492" y="439"/>
                    </a:cubicBezTo>
                    <a:cubicBezTo>
                      <a:pt x="493" y="439"/>
                      <a:pt x="493" y="439"/>
                      <a:pt x="493" y="438"/>
                    </a:cubicBezTo>
                    <a:cubicBezTo>
                      <a:pt x="493" y="438"/>
                      <a:pt x="492" y="438"/>
                      <a:pt x="492" y="438"/>
                    </a:cubicBezTo>
                    <a:cubicBezTo>
                      <a:pt x="491" y="438"/>
                      <a:pt x="491" y="439"/>
                      <a:pt x="490" y="438"/>
                    </a:cubicBezTo>
                    <a:cubicBezTo>
                      <a:pt x="490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9" y="438"/>
                      <a:pt x="489" y="438"/>
                    </a:cubicBezTo>
                    <a:cubicBezTo>
                      <a:pt x="489" y="438"/>
                      <a:pt x="488" y="438"/>
                      <a:pt x="488" y="438"/>
                    </a:cubicBezTo>
                    <a:cubicBezTo>
                      <a:pt x="487" y="437"/>
                      <a:pt x="486" y="438"/>
                      <a:pt x="485" y="438"/>
                    </a:cubicBezTo>
                    <a:cubicBezTo>
                      <a:pt x="486" y="437"/>
                      <a:pt x="486" y="438"/>
                      <a:pt x="486" y="437"/>
                    </a:cubicBezTo>
                    <a:cubicBezTo>
                      <a:pt x="486" y="436"/>
                      <a:pt x="485" y="436"/>
                      <a:pt x="485" y="437"/>
                    </a:cubicBezTo>
                    <a:cubicBezTo>
                      <a:pt x="485" y="437"/>
                      <a:pt x="485" y="437"/>
                      <a:pt x="484" y="437"/>
                    </a:cubicBezTo>
                    <a:cubicBezTo>
                      <a:pt x="484" y="437"/>
                      <a:pt x="485" y="436"/>
                      <a:pt x="485" y="436"/>
                    </a:cubicBezTo>
                    <a:cubicBezTo>
                      <a:pt x="485" y="436"/>
                      <a:pt x="486" y="436"/>
                      <a:pt x="486" y="436"/>
                    </a:cubicBezTo>
                    <a:cubicBezTo>
                      <a:pt x="487" y="437"/>
                      <a:pt x="488" y="436"/>
                      <a:pt x="489" y="436"/>
                    </a:cubicBezTo>
                    <a:cubicBezTo>
                      <a:pt x="488" y="434"/>
                      <a:pt x="486" y="435"/>
                      <a:pt x="485" y="435"/>
                    </a:cubicBezTo>
                    <a:cubicBezTo>
                      <a:pt x="485" y="435"/>
                      <a:pt x="485" y="435"/>
                      <a:pt x="485" y="435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4" y="434"/>
                      <a:pt x="484" y="434"/>
                    </a:cubicBezTo>
                    <a:cubicBezTo>
                      <a:pt x="484" y="433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5" y="434"/>
                      <a:pt x="485" y="434"/>
                      <a:pt x="485" y="434"/>
                    </a:cubicBezTo>
                    <a:cubicBezTo>
                      <a:pt x="486" y="434"/>
                      <a:pt x="486" y="433"/>
                      <a:pt x="486" y="433"/>
                    </a:cubicBezTo>
                    <a:cubicBezTo>
                      <a:pt x="488" y="433"/>
                      <a:pt x="489" y="433"/>
                      <a:pt x="490" y="434"/>
                    </a:cubicBezTo>
                    <a:cubicBezTo>
                      <a:pt x="490" y="434"/>
                      <a:pt x="491" y="434"/>
                      <a:pt x="491" y="434"/>
                    </a:cubicBezTo>
                    <a:cubicBezTo>
                      <a:pt x="489" y="433"/>
                      <a:pt x="488" y="432"/>
                      <a:pt x="487" y="432"/>
                    </a:cubicBezTo>
                    <a:cubicBezTo>
                      <a:pt x="487" y="431"/>
                      <a:pt x="488" y="432"/>
                      <a:pt x="488" y="432"/>
                    </a:cubicBezTo>
                    <a:cubicBezTo>
                      <a:pt x="489" y="432"/>
                      <a:pt x="489" y="432"/>
                      <a:pt x="490" y="432"/>
                    </a:cubicBezTo>
                    <a:cubicBezTo>
                      <a:pt x="490" y="431"/>
                      <a:pt x="489" y="431"/>
                      <a:pt x="489" y="431"/>
                    </a:cubicBezTo>
                    <a:cubicBezTo>
                      <a:pt x="489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0" y="430"/>
                      <a:pt x="490" y="430"/>
                    </a:cubicBezTo>
                    <a:cubicBezTo>
                      <a:pt x="490" y="430"/>
                      <a:pt x="491" y="430"/>
                      <a:pt x="491" y="429"/>
                    </a:cubicBezTo>
                    <a:cubicBezTo>
                      <a:pt x="490" y="428"/>
                      <a:pt x="489" y="427"/>
                      <a:pt x="488" y="427"/>
                    </a:cubicBezTo>
                    <a:cubicBezTo>
                      <a:pt x="487" y="427"/>
                      <a:pt x="487" y="427"/>
                      <a:pt x="487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6" y="426"/>
                      <a:pt x="486" y="426"/>
                    </a:cubicBezTo>
                    <a:cubicBezTo>
                      <a:pt x="486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7" y="426"/>
                      <a:pt x="487" y="426"/>
                      <a:pt x="487" y="426"/>
                    </a:cubicBezTo>
                    <a:cubicBezTo>
                      <a:pt x="488" y="425"/>
                      <a:pt x="489" y="426"/>
                      <a:pt x="489" y="425"/>
                    </a:cubicBezTo>
                    <a:cubicBezTo>
                      <a:pt x="489" y="425"/>
                      <a:pt x="489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0" y="425"/>
                    </a:cubicBezTo>
                    <a:cubicBezTo>
                      <a:pt x="490" y="425"/>
                      <a:pt x="490" y="425"/>
                      <a:pt x="491" y="426"/>
                    </a:cubicBezTo>
                    <a:cubicBezTo>
                      <a:pt x="492" y="426"/>
                      <a:pt x="493" y="427"/>
                      <a:pt x="494" y="426"/>
                    </a:cubicBezTo>
                    <a:cubicBezTo>
                      <a:pt x="495" y="426"/>
                      <a:pt x="496" y="426"/>
                      <a:pt x="497" y="427"/>
                    </a:cubicBezTo>
                    <a:cubicBezTo>
                      <a:pt x="498" y="427"/>
                      <a:pt x="498" y="427"/>
                      <a:pt x="499" y="426"/>
                    </a:cubicBezTo>
                    <a:cubicBezTo>
                      <a:pt x="499" y="425"/>
                      <a:pt x="499" y="425"/>
                      <a:pt x="498" y="424"/>
                    </a:cubicBezTo>
                    <a:cubicBezTo>
                      <a:pt x="497" y="422"/>
                      <a:pt x="495" y="420"/>
                      <a:pt x="492" y="421"/>
                    </a:cubicBezTo>
                    <a:cubicBezTo>
                      <a:pt x="490" y="421"/>
                      <a:pt x="489" y="420"/>
                      <a:pt x="487" y="419"/>
                    </a:cubicBezTo>
                    <a:cubicBezTo>
                      <a:pt x="486" y="418"/>
                      <a:pt x="485" y="418"/>
                      <a:pt x="484" y="419"/>
                    </a:cubicBezTo>
                    <a:cubicBezTo>
                      <a:pt x="482" y="420"/>
                      <a:pt x="481" y="421"/>
                      <a:pt x="479" y="420"/>
                    </a:cubicBezTo>
                    <a:cubicBezTo>
                      <a:pt x="479" y="420"/>
                      <a:pt x="479" y="420"/>
                      <a:pt x="479" y="420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0" y="419"/>
                      <a:pt x="480" y="419"/>
                      <a:pt x="480" y="419"/>
                    </a:cubicBezTo>
                    <a:cubicBezTo>
                      <a:pt x="482" y="420"/>
                      <a:pt x="483" y="419"/>
                      <a:pt x="484" y="418"/>
                    </a:cubicBezTo>
                    <a:cubicBezTo>
                      <a:pt x="484" y="418"/>
                      <a:pt x="485" y="417"/>
                      <a:pt x="486" y="417"/>
                    </a:cubicBezTo>
                    <a:cubicBezTo>
                      <a:pt x="487" y="418"/>
                      <a:pt x="488" y="417"/>
                      <a:pt x="489" y="416"/>
                    </a:cubicBezTo>
                    <a:cubicBezTo>
                      <a:pt x="490" y="415"/>
                      <a:pt x="491" y="414"/>
                      <a:pt x="492" y="415"/>
                    </a:cubicBezTo>
                    <a:cubicBezTo>
                      <a:pt x="493" y="416"/>
                      <a:pt x="494" y="416"/>
                      <a:pt x="495" y="416"/>
                    </a:cubicBezTo>
                    <a:cubicBezTo>
                      <a:pt x="495" y="416"/>
                      <a:pt x="496" y="416"/>
                      <a:pt x="495" y="415"/>
                    </a:cubicBezTo>
                    <a:cubicBezTo>
                      <a:pt x="495" y="414"/>
                      <a:pt x="495" y="412"/>
                      <a:pt x="495" y="411"/>
                    </a:cubicBezTo>
                    <a:cubicBezTo>
                      <a:pt x="494" y="409"/>
                      <a:pt x="492" y="407"/>
                      <a:pt x="491" y="406"/>
                    </a:cubicBezTo>
                    <a:cubicBezTo>
                      <a:pt x="490" y="404"/>
                      <a:pt x="489" y="404"/>
                      <a:pt x="488" y="406"/>
                    </a:cubicBezTo>
                    <a:cubicBezTo>
                      <a:pt x="488" y="406"/>
                      <a:pt x="487" y="407"/>
                      <a:pt x="488" y="408"/>
                    </a:cubicBezTo>
                    <a:cubicBezTo>
                      <a:pt x="489" y="408"/>
                      <a:pt x="488" y="409"/>
                      <a:pt x="488" y="409"/>
                    </a:cubicBezTo>
                    <a:cubicBezTo>
                      <a:pt x="487" y="409"/>
                      <a:pt x="487" y="409"/>
                      <a:pt x="486" y="410"/>
                    </a:cubicBezTo>
                    <a:cubicBezTo>
                      <a:pt x="486" y="411"/>
                      <a:pt x="485" y="412"/>
                      <a:pt x="483" y="412"/>
                    </a:cubicBezTo>
                    <a:cubicBezTo>
                      <a:pt x="483" y="412"/>
                      <a:pt x="483" y="412"/>
                      <a:pt x="483" y="412"/>
                    </a:cubicBezTo>
                    <a:cubicBezTo>
                      <a:pt x="482" y="412"/>
                      <a:pt x="482" y="413"/>
                      <a:pt x="481" y="414"/>
                    </a:cubicBezTo>
                    <a:cubicBezTo>
                      <a:pt x="481" y="415"/>
                      <a:pt x="480" y="415"/>
                      <a:pt x="479" y="414"/>
                    </a:cubicBezTo>
                    <a:cubicBezTo>
                      <a:pt x="479" y="414"/>
                      <a:pt x="478" y="414"/>
                      <a:pt x="478" y="415"/>
                    </a:cubicBezTo>
                    <a:cubicBezTo>
                      <a:pt x="478" y="415"/>
                      <a:pt x="478" y="415"/>
                      <a:pt x="478" y="415"/>
                    </a:cubicBezTo>
                    <a:cubicBezTo>
                      <a:pt x="477" y="416"/>
                      <a:pt x="477" y="417"/>
                      <a:pt x="476" y="418"/>
                    </a:cubicBezTo>
                    <a:cubicBezTo>
                      <a:pt x="476" y="418"/>
                      <a:pt x="476" y="418"/>
                      <a:pt x="476" y="418"/>
                    </a:cubicBezTo>
                    <a:cubicBezTo>
                      <a:pt x="477" y="416"/>
                      <a:pt x="477" y="415"/>
                      <a:pt x="478" y="413"/>
                    </a:cubicBezTo>
                    <a:cubicBezTo>
                      <a:pt x="478" y="413"/>
                      <a:pt x="478" y="413"/>
                      <a:pt x="478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80" y="414"/>
                      <a:pt x="480" y="414"/>
                      <a:pt x="480" y="413"/>
                    </a:cubicBezTo>
                    <a:cubicBezTo>
                      <a:pt x="481" y="412"/>
                      <a:pt x="482" y="411"/>
                      <a:pt x="484" y="410"/>
                    </a:cubicBezTo>
                    <a:cubicBezTo>
                      <a:pt x="484" y="410"/>
                      <a:pt x="485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4" y="409"/>
                      <a:pt x="484" y="409"/>
                      <a:pt x="484" y="409"/>
                    </a:cubicBezTo>
                    <a:cubicBezTo>
                      <a:pt x="485" y="409"/>
                      <a:pt x="485" y="408"/>
                      <a:pt x="485" y="408"/>
                    </a:cubicBezTo>
                    <a:cubicBezTo>
                      <a:pt x="485" y="408"/>
                      <a:pt x="486" y="407"/>
                      <a:pt x="485" y="407"/>
                    </a:cubicBezTo>
                    <a:cubicBezTo>
                      <a:pt x="485" y="406"/>
                      <a:pt x="484" y="406"/>
                      <a:pt x="484" y="406"/>
                    </a:cubicBezTo>
                    <a:cubicBezTo>
                      <a:pt x="483" y="407"/>
                      <a:pt x="482" y="407"/>
                      <a:pt x="481" y="407"/>
                    </a:cubicBezTo>
                    <a:cubicBezTo>
                      <a:pt x="480" y="407"/>
                      <a:pt x="479" y="407"/>
                      <a:pt x="478" y="408"/>
                    </a:cubicBezTo>
                    <a:cubicBezTo>
                      <a:pt x="478" y="408"/>
                      <a:pt x="478" y="408"/>
                      <a:pt x="478" y="408"/>
                    </a:cubicBezTo>
                    <a:cubicBezTo>
                      <a:pt x="478" y="409"/>
                      <a:pt x="478" y="409"/>
                      <a:pt x="478" y="410"/>
                    </a:cubicBezTo>
                    <a:cubicBezTo>
                      <a:pt x="478" y="411"/>
                      <a:pt x="478" y="411"/>
                      <a:pt x="477" y="411"/>
                    </a:cubicBezTo>
                    <a:cubicBezTo>
                      <a:pt x="476" y="411"/>
                      <a:pt x="476" y="412"/>
                      <a:pt x="475" y="413"/>
                    </a:cubicBezTo>
                    <a:cubicBezTo>
                      <a:pt x="475" y="413"/>
                      <a:pt x="475" y="413"/>
                      <a:pt x="475" y="413"/>
                    </a:cubicBezTo>
                    <a:cubicBezTo>
                      <a:pt x="475" y="413"/>
                      <a:pt x="474" y="413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4"/>
                      <a:pt x="474" y="414"/>
                      <a:pt x="474" y="414"/>
                    </a:cubicBezTo>
                    <a:cubicBezTo>
                      <a:pt x="474" y="413"/>
                      <a:pt x="474" y="413"/>
                      <a:pt x="474" y="413"/>
                    </a:cubicBezTo>
                    <a:cubicBezTo>
                      <a:pt x="475" y="412"/>
                      <a:pt x="475" y="410"/>
                      <a:pt x="477" y="411"/>
                    </a:cubicBezTo>
                    <a:cubicBezTo>
                      <a:pt x="477" y="411"/>
                      <a:pt x="477" y="410"/>
                      <a:pt x="477" y="410"/>
                    </a:cubicBezTo>
                    <a:cubicBezTo>
                      <a:pt x="477" y="410"/>
                      <a:pt x="477" y="409"/>
                      <a:pt x="476" y="409"/>
                    </a:cubicBezTo>
                    <a:cubicBezTo>
                      <a:pt x="476" y="409"/>
                      <a:pt x="478" y="409"/>
                      <a:pt x="477" y="407"/>
                    </a:cubicBezTo>
                    <a:cubicBezTo>
                      <a:pt x="478" y="407"/>
                      <a:pt x="479" y="406"/>
                      <a:pt x="480" y="406"/>
                    </a:cubicBezTo>
                    <a:cubicBezTo>
                      <a:pt x="480" y="406"/>
                      <a:pt x="480" y="406"/>
                      <a:pt x="480" y="406"/>
                    </a:cubicBezTo>
                    <a:cubicBezTo>
                      <a:pt x="481" y="405"/>
                      <a:pt x="482" y="405"/>
                      <a:pt x="482" y="405"/>
                    </a:cubicBezTo>
                    <a:cubicBezTo>
                      <a:pt x="484" y="405"/>
                      <a:pt x="486" y="404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2"/>
                      <a:pt x="486" y="402"/>
                      <a:pt x="486" y="402"/>
                    </a:cubicBezTo>
                    <a:cubicBezTo>
                      <a:pt x="486" y="403"/>
                      <a:pt x="486" y="403"/>
                      <a:pt x="487" y="403"/>
                    </a:cubicBezTo>
                    <a:cubicBezTo>
                      <a:pt x="488" y="401"/>
                      <a:pt x="488" y="399"/>
                      <a:pt x="486" y="398"/>
                    </a:cubicBezTo>
                    <a:cubicBezTo>
                      <a:pt x="484" y="397"/>
                      <a:pt x="483" y="397"/>
                      <a:pt x="482" y="395"/>
                    </a:cubicBezTo>
                    <a:cubicBezTo>
                      <a:pt x="481" y="395"/>
                      <a:pt x="480" y="395"/>
                      <a:pt x="479" y="395"/>
                    </a:cubicBezTo>
                    <a:cubicBezTo>
                      <a:pt x="479" y="397"/>
                      <a:pt x="477" y="397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6" y="398"/>
                      <a:pt x="476" y="398"/>
                      <a:pt x="476" y="398"/>
                    </a:cubicBezTo>
                    <a:cubicBezTo>
                      <a:pt x="475" y="398"/>
                      <a:pt x="475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4" y="398"/>
                      <a:pt x="474" y="398"/>
                      <a:pt x="474" y="398"/>
                    </a:cubicBezTo>
                    <a:cubicBezTo>
                      <a:pt x="473" y="399"/>
                      <a:pt x="474" y="399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4" y="401"/>
                      <a:pt x="474" y="401"/>
                      <a:pt x="473" y="401"/>
                    </a:cubicBezTo>
                    <a:cubicBezTo>
                      <a:pt x="473" y="401"/>
                      <a:pt x="473" y="401"/>
                      <a:pt x="473" y="401"/>
                    </a:cubicBezTo>
                    <a:cubicBezTo>
                      <a:pt x="474" y="400"/>
                      <a:pt x="473" y="400"/>
                      <a:pt x="473" y="399"/>
                    </a:cubicBezTo>
                    <a:cubicBezTo>
                      <a:pt x="473" y="399"/>
                      <a:pt x="473" y="398"/>
                      <a:pt x="474" y="398"/>
                    </a:cubicBezTo>
                    <a:cubicBezTo>
                      <a:pt x="476" y="397"/>
                      <a:pt x="477" y="396"/>
                      <a:pt x="477" y="394"/>
                    </a:cubicBezTo>
                    <a:cubicBezTo>
                      <a:pt x="478" y="394"/>
                      <a:pt x="478" y="394"/>
                      <a:pt x="478" y="393"/>
                    </a:cubicBezTo>
                    <a:cubicBezTo>
                      <a:pt x="477" y="393"/>
                      <a:pt x="476" y="393"/>
                      <a:pt x="476" y="394"/>
                    </a:cubicBezTo>
                    <a:cubicBezTo>
                      <a:pt x="476" y="394"/>
                      <a:pt x="476" y="394"/>
                      <a:pt x="476" y="394"/>
                    </a:cubicBezTo>
                    <a:cubicBezTo>
                      <a:pt x="476" y="394"/>
                      <a:pt x="475" y="394"/>
                      <a:pt x="474" y="395"/>
                    </a:cubicBezTo>
                    <a:cubicBezTo>
                      <a:pt x="473" y="395"/>
                      <a:pt x="471" y="397"/>
                      <a:pt x="470" y="398"/>
                    </a:cubicBezTo>
                    <a:cubicBezTo>
                      <a:pt x="469" y="400"/>
                      <a:pt x="468" y="402"/>
                      <a:pt x="469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4"/>
                      <a:pt x="468" y="404"/>
                      <a:pt x="468" y="404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8" y="405"/>
                      <a:pt x="468" y="405"/>
                      <a:pt x="468" y="405"/>
                    </a:cubicBezTo>
                    <a:cubicBezTo>
                      <a:pt x="467" y="405"/>
                      <a:pt x="467" y="405"/>
                      <a:pt x="467" y="404"/>
                    </a:cubicBezTo>
                    <a:cubicBezTo>
                      <a:pt x="467" y="404"/>
                      <a:pt x="467" y="404"/>
                      <a:pt x="467" y="404"/>
                    </a:cubicBezTo>
                    <a:cubicBezTo>
                      <a:pt x="468" y="403"/>
                      <a:pt x="468" y="402"/>
                      <a:pt x="468" y="401"/>
                    </a:cubicBezTo>
                    <a:cubicBezTo>
                      <a:pt x="469" y="400"/>
                      <a:pt x="468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6" y="399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6" y="399"/>
                      <a:pt x="466" y="399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7" y="399"/>
                      <a:pt x="467" y="399"/>
                      <a:pt x="467" y="399"/>
                    </a:cubicBezTo>
                    <a:cubicBezTo>
                      <a:pt x="468" y="399"/>
                      <a:pt x="468" y="399"/>
                      <a:pt x="469" y="398"/>
                    </a:cubicBezTo>
                    <a:cubicBezTo>
                      <a:pt x="470" y="396"/>
                      <a:pt x="471" y="395"/>
                      <a:pt x="472" y="393"/>
                    </a:cubicBezTo>
                    <a:cubicBezTo>
                      <a:pt x="473" y="392"/>
                      <a:pt x="473" y="390"/>
                      <a:pt x="472" y="389"/>
                    </a:cubicBezTo>
                    <a:cubicBezTo>
                      <a:pt x="471" y="388"/>
                      <a:pt x="471" y="388"/>
                      <a:pt x="470" y="389"/>
                    </a:cubicBezTo>
                    <a:cubicBezTo>
                      <a:pt x="470" y="389"/>
                      <a:pt x="469" y="389"/>
                      <a:pt x="469" y="390"/>
                    </a:cubicBezTo>
                    <a:cubicBezTo>
                      <a:pt x="468" y="390"/>
                      <a:pt x="468" y="392"/>
                      <a:pt x="469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7" y="392"/>
                      <a:pt x="466" y="393"/>
                      <a:pt x="466" y="393"/>
                    </a:cubicBezTo>
                    <a:cubicBezTo>
                      <a:pt x="465" y="393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4"/>
                      <a:pt x="464" y="394"/>
                      <a:pt x="464" y="394"/>
                    </a:cubicBezTo>
                    <a:cubicBezTo>
                      <a:pt x="464" y="393"/>
                      <a:pt x="465" y="392"/>
                      <a:pt x="466" y="392"/>
                    </a:cubicBezTo>
                    <a:cubicBezTo>
                      <a:pt x="467" y="392"/>
                      <a:pt x="467" y="391"/>
                      <a:pt x="467" y="391"/>
                    </a:cubicBezTo>
                    <a:cubicBezTo>
                      <a:pt x="467" y="390"/>
                      <a:pt x="467" y="390"/>
                      <a:pt x="466" y="390"/>
                    </a:cubicBezTo>
                    <a:cubicBezTo>
                      <a:pt x="466" y="390"/>
                      <a:pt x="465" y="390"/>
                      <a:pt x="465" y="390"/>
                    </a:cubicBezTo>
                    <a:cubicBezTo>
                      <a:pt x="465" y="390"/>
                      <a:pt x="465" y="390"/>
                      <a:pt x="465" y="390"/>
                    </a:cubicBezTo>
                    <a:cubicBezTo>
                      <a:pt x="463" y="389"/>
                      <a:pt x="462" y="389"/>
                      <a:pt x="463" y="391"/>
                    </a:cubicBezTo>
                    <a:cubicBezTo>
                      <a:pt x="463" y="391"/>
                      <a:pt x="462" y="391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2" y="392"/>
                      <a:pt x="462" y="392"/>
                      <a:pt x="462" y="392"/>
                    </a:cubicBezTo>
                    <a:cubicBezTo>
                      <a:pt x="461" y="392"/>
                      <a:pt x="461" y="392"/>
                      <a:pt x="461" y="392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3"/>
                      <a:pt x="461" y="393"/>
                      <a:pt x="461" y="393"/>
                    </a:cubicBezTo>
                    <a:cubicBezTo>
                      <a:pt x="461" y="392"/>
                      <a:pt x="462" y="391"/>
                      <a:pt x="462" y="390"/>
                    </a:cubicBezTo>
                    <a:cubicBezTo>
                      <a:pt x="463" y="388"/>
                      <a:pt x="463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5" y="388"/>
                      <a:pt x="465" y="388"/>
                      <a:pt x="465" y="388"/>
                    </a:cubicBezTo>
                    <a:cubicBezTo>
                      <a:pt x="466" y="389"/>
                      <a:pt x="466" y="389"/>
                      <a:pt x="467" y="387"/>
                    </a:cubicBezTo>
                    <a:cubicBezTo>
                      <a:pt x="467" y="387"/>
                      <a:pt x="467" y="387"/>
                      <a:pt x="467" y="387"/>
                    </a:cubicBezTo>
                    <a:cubicBezTo>
                      <a:pt x="468" y="386"/>
                      <a:pt x="469" y="386"/>
                      <a:pt x="468" y="385"/>
                    </a:cubicBezTo>
                    <a:cubicBezTo>
                      <a:pt x="468" y="383"/>
                      <a:pt x="467" y="380"/>
                      <a:pt x="464" y="379"/>
                    </a:cubicBezTo>
                    <a:cubicBezTo>
                      <a:pt x="463" y="379"/>
                      <a:pt x="461" y="378"/>
                      <a:pt x="460" y="377"/>
                    </a:cubicBezTo>
                    <a:cubicBezTo>
                      <a:pt x="459" y="376"/>
                      <a:pt x="459" y="377"/>
                      <a:pt x="459" y="378"/>
                    </a:cubicBezTo>
                    <a:cubicBezTo>
                      <a:pt x="459" y="379"/>
                      <a:pt x="458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7" y="380"/>
                      <a:pt x="457" y="380"/>
                    </a:cubicBezTo>
                    <a:cubicBezTo>
                      <a:pt x="457" y="380"/>
                      <a:pt x="456" y="379"/>
                      <a:pt x="456" y="380"/>
                    </a:cubicBezTo>
                    <a:cubicBezTo>
                      <a:pt x="456" y="380"/>
                      <a:pt x="456" y="381"/>
                      <a:pt x="455" y="381"/>
                    </a:cubicBezTo>
                    <a:cubicBezTo>
                      <a:pt x="455" y="381"/>
                      <a:pt x="455" y="380"/>
                      <a:pt x="455" y="380"/>
                    </a:cubicBezTo>
                    <a:cubicBezTo>
                      <a:pt x="456" y="380"/>
                      <a:pt x="456" y="379"/>
                      <a:pt x="455" y="379"/>
                    </a:cubicBezTo>
                    <a:cubicBezTo>
                      <a:pt x="454" y="379"/>
                      <a:pt x="454" y="379"/>
                      <a:pt x="454" y="380"/>
                    </a:cubicBezTo>
                    <a:cubicBezTo>
                      <a:pt x="454" y="380"/>
                      <a:pt x="454" y="381"/>
                      <a:pt x="454" y="381"/>
                    </a:cubicBezTo>
                    <a:cubicBezTo>
                      <a:pt x="454" y="382"/>
                      <a:pt x="454" y="382"/>
                      <a:pt x="454" y="382"/>
                    </a:cubicBezTo>
                    <a:cubicBezTo>
                      <a:pt x="454" y="383"/>
                      <a:pt x="453" y="383"/>
                      <a:pt x="453" y="384"/>
                    </a:cubicBezTo>
                    <a:cubicBezTo>
                      <a:pt x="452" y="385"/>
                      <a:pt x="452" y="386"/>
                      <a:pt x="452" y="387"/>
                    </a:cubicBezTo>
                    <a:cubicBezTo>
                      <a:pt x="452" y="387"/>
                      <a:pt x="452" y="387"/>
                      <a:pt x="452" y="387"/>
                    </a:cubicBezTo>
                    <a:cubicBezTo>
                      <a:pt x="452" y="388"/>
                      <a:pt x="452" y="388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2" y="389"/>
                      <a:pt x="452" y="389"/>
                      <a:pt x="452" y="389"/>
                    </a:cubicBezTo>
                    <a:cubicBezTo>
                      <a:pt x="451" y="389"/>
                      <a:pt x="451" y="389"/>
                      <a:pt x="451" y="389"/>
                    </a:cubicBezTo>
                    <a:cubicBezTo>
                      <a:pt x="451" y="388"/>
                      <a:pt x="451" y="388"/>
                      <a:pt x="451" y="387"/>
                    </a:cubicBezTo>
                    <a:cubicBezTo>
                      <a:pt x="452" y="386"/>
                      <a:pt x="451" y="385"/>
                      <a:pt x="452" y="384"/>
                    </a:cubicBezTo>
                    <a:cubicBezTo>
                      <a:pt x="453" y="383"/>
                      <a:pt x="453" y="383"/>
                      <a:pt x="452" y="382"/>
                    </a:cubicBezTo>
                    <a:cubicBezTo>
                      <a:pt x="452" y="381"/>
                      <a:pt x="452" y="380"/>
                      <a:pt x="452" y="379"/>
                    </a:cubicBezTo>
                    <a:cubicBezTo>
                      <a:pt x="452" y="379"/>
                      <a:pt x="452" y="378"/>
                      <a:pt x="452" y="378"/>
                    </a:cubicBezTo>
                    <a:cubicBezTo>
                      <a:pt x="451" y="378"/>
                      <a:pt x="451" y="378"/>
                      <a:pt x="451" y="379"/>
                    </a:cubicBezTo>
                    <a:cubicBezTo>
                      <a:pt x="450" y="379"/>
                      <a:pt x="450" y="380"/>
                      <a:pt x="450" y="381"/>
                    </a:cubicBezTo>
                    <a:cubicBezTo>
                      <a:pt x="449" y="380"/>
                      <a:pt x="450" y="380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9"/>
                      <a:pt x="450" y="379"/>
                      <a:pt x="450" y="379"/>
                    </a:cubicBezTo>
                    <a:cubicBezTo>
                      <a:pt x="450" y="377"/>
                      <a:pt x="451" y="376"/>
                      <a:pt x="452" y="375"/>
                    </a:cubicBezTo>
                    <a:cubicBezTo>
                      <a:pt x="451" y="374"/>
                      <a:pt x="449" y="374"/>
                      <a:pt x="449" y="376"/>
                    </a:cubicBezTo>
                    <a:cubicBezTo>
                      <a:pt x="448" y="374"/>
                      <a:pt x="448" y="375"/>
                      <a:pt x="447" y="376"/>
                    </a:cubicBezTo>
                    <a:cubicBezTo>
                      <a:pt x="447" y="376"/>
                      <a:pt x="447" y="376"/>
                      <a:pt x="446" y="377"/>
                    </a:cubicBezTo>
                    <a:cubicBezTo>
                      <a:pt x="445" y="377"/>
                      <a:pt x="446" y="378"/>
                      <a:pt x="445" y="379"/>
                    </a:cubicBezTo>
                    <a:cubicBezTo>
                      <a:pt x="444" y="379"/>
                      <a:pt x="444" y="381"/>
                      <a:pt x="445" y="382"/>
                    </a:cubicBezTo>
                    <a:cubicBezTo>
                      <a:pt x="445" y="382"/>
                      <a:pt x="445" y="382"/>
                      <a:pt x="445" y="382"/>
                    </a:cubicBezTo>
                    <a:cubicBezTo>
                      <a:pt x="445" y="382"/>
                      <a:pt x="445" y="382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4" y="384"/>
                      <a:pt x="444" y="385"/>
                      <a:pt x="443" y="386"/>
                    </a:cubicBezTo>
                    <a:cubicBezTo>
                      <a:pt x="443" y="386"/>
                      <a:pt x="442" y="386"/>
                      <a:pt x="443" y="386"/>
                    </a:cubicBezTo>
                    <a:cubicBezTo>
                      <a:pt x="443" y="385"/>
                      <a:pt x="444" y="384"/>
                      <a:pt x="444" y="383"/>
                    </a:cubicBezTo>
                    <a:cubicBezTo>
                      <a:pt x="445" y="382"/>
                      <a:pt x="445" y="382"/>
                      <a:pt x="444" y="381"/>
                    </a:cubicBezTo>
                    <a:cubicBezTo>
                      <a:pt x="444" y="381"/>
                      <a:pt x="444" y="381"/>
                      <a:pt x="444" y="381"/>
                    </a:cubicBezTo>
                    <a:cubicBezTo>
                      <a:pt x="444" y="381"/>
                      <a:pt x="443" y="381"/>
                      <a:pt x="443" y="381"/>
                    </a:cubicBezTo>
                    <a:cubicBezTo>
                      <a:pt x="444" y="380"/>
                      <a:pt x="445" y="379"/>
                      <a:pt x="443" y="379"/>
                    </a:cubicBezTo>
                    <a:cubicBezTo>
                      <a:pt x="443" y="379"/>
                      <a:pt x="443" y="379"/>
                      <a:pt x="444" y="379"/>
                    </a:cubicBezTo>
                    <a:cubicBezTo>
                      <a:pt x="444" y="378"/>
                      <a:pt x="445" y="378"/>
                      <a:pt x="445" y="377"/>
                    </a:cubicBezTo>
                    <a:cubicBezTo>
                      <a:pt x="445" y="377"/>
                      <a:pt x="445" y="376"/>
                      <a:pt x="445" y="376"/>
                    </a:cubicBezTo>
                    <a:cubicBezTo>
                      <a:pt x="444" y="376"/>
                      <a:pt x="444" y="376"/>
                      <a:pt x="444" y="376"/>
                    </a:cubicBezTo>
                    <a:cubicBezTo>
                      <a:pt x="443" y="378"/>
                      <a:pt x="442" y="378"/>
                      <a:pt x="441" y="379"/>
                    </a:cubicBezTo>
                    <a:cubicBezTo>
                      <a:pt x="441" y="379"/>
                      <a:pt x="441" y="379"/>
                      <a:pt x="441" y="379"/>
                    </a:cubicBezTo>
                    <a:cubicBezTo>
                      <a:pt x="441" y="379"/>
                      <a:pt x="441" y="379"/>
                      <a:pt x="440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9"/>
                      <a:pt x="441" y="379"/>
                      <a:pt x="441" y="378"/>
                    </a:cubicBezTo>
                    <a:cubicBezTo>
                      <a:pt x="441" y="378"/>
                      <a:pt x="441" y="378"/>
                      <a:pt x="441" y="378"/>
                    </a:cubicBezTo>
                    <a:cubicBezTo>
                      <a:pt x="442" y="378"/>
                      <a:pt x="442" y="377"/>
                      <a:pt x="443" y="377"/>
                    </a:cubicBezTo>
                    <a:cubicBezTo>
                      <a:pt x="444" y="376"/>
                      <a:pt x="443" y="376"/>
                      <a:pt x="443" y="376"/>
                    </a:cubicBezTo>
                    <a:cubicBezTo>
                      <a:pt x="442" y="375"/>
                      <a:pt x="441" y="376"/>
                      <a:pt x="441" y="376"/>
                    </a:cubicBezTo>
                    <a:cubicBezTo>
                      <a:pt x="441" y="376"/>
                      <a:pt x="442" y="375"/>
                      <a:pt x="442" y="375"/>
                    </a:cubicBezTo>
                    <a:cubicBezTo>
                      <a:pt x="443" y="375"/>
                      <a:pt x="443" y="376"/>
                      <a:pt x="443" y="375"/>
                    </a:cubicBezTo>
                    <a:cubicBezTo>
                      <a:pt x="445" y="374"/>
                      <a:pt x="446" y="373"/>
                      <a:pt x="448" y="373"/>
                    </a:cubicBezTo>
                    <a:cubicBezTo>
                      <a:pt x="448" y="373"/>
                      <a:pt x="448" y="372"/>
                      <a:pt x="448" y="372"/>
                    </a:cubicBezTo>
                    <a:cubicBezTo>
                      <a:pt x="448" y="371"/>
                      <a:pt x="449" y="370"/>
                      <a:pt x="448" y="369"/>
                    </a:cubicBezTo>
                    <a:cubicBezTo>
                      <a:pt x="448" y="369"/>
                      <a:pt x="448" y="369"/>
                      <a:pt x="448" y="369"/>
                    </a:cubicBezTo>
                    <a:cubicBezTo>
                      <a:pt x="448" y="368"/>
                      <a:pt x="448" y="367"/>
                      <a:pt x="447" y="367"/>
                    </a:cubicBezTo>
                    <a:cubicBezTo>
                      <a:pt x="446" y="367"/>
                      <a:pt x="445" y="367"/>
                      <a:pt x="444" y="367"/>
                    </a:cubicBezTo>
                    <a:cubicBezTo>
                      <a:pt x="443" y="366"/>
                      <a:pt x="442" y="367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2" y="368"/>
                      <a:pt x="442" y="368"/>
                      <a:pt x="442" y="368"/>
                    </a:cubicBezTo>
                    <a:cubicBezTo>
                      <a:pt x="441" y="368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1" y="367"/>
                    </a:cubicBezTo>
                    <a:cubicBezTo>
                      <a:pt x="441" y="367"/>
                      <a:pt x="441" y="367"/>
                      <a:pt x="440" y="367"/>
                    </a:cubicBezTo>
                    <a:cubicBezTo>
                      <a:pt x="441" y="367"/>
                      <a:pt x="441" y="367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1" y="366"/>
                      <a:pt x="441" y="366"/>
                      <a:pt x="441" y="366"/>
                    </a:cubicBezTo>
                    <a:cubicBezTo>
                      <a:pt x="442" y="366"/>
                      <a:pt x="442" y="366"/>
                      <a:pt x="442" y="365"/>
                    </a:cubicBezTo>
                    <a:cubicBezTo>
                      <a:pt x="443" y="364"/>
                      <a:pt x="444" y="364"/>
                      <a:pt x="443" y="363"/>
                    </a:cubicBezTo>
                    <a:cubicBezTo>
                      <a:pt x="443" y="363"/>
                      <a:pt x="443" y="363"/>
                      <a:pt x="443" y="363"/>
                    </a:cubicBezTo>
                    <a:cubicBezTo>
                      <a:pt x="442" y="362"/>
                      <a:pt x="442" y="362"/>
                      <a:pt x="442" y="362"/>
                    </a:cubicBezTo>
                    <a:cubicBezTo>
                      <a:pt x="442" y="359"/>
                      <a:pt x="441" y="358"/>
                      <a:pt x="438" y="357"/>
                    </a:cubicBezTo>
                    <a:cubicBezTo>
                      <a:pt x="436" y="356"/>
                      <a:pt x="436" y="356"/>
                      <a:pt x="436" y="358"/>
                    </a:cubicBezTo>
                    <a:cubicBezTo>
                      <a:pt x="436" y="359"/>
                      <a:pt x="436" y="359"/>
                      <a:pt x="436" y="360"/>
                    </a:cubicBezTo>
                    <a:cubicBezTo>
                      <a:pt x="436" y="360"/>
                      <a:pt x="436" y="360"/>
                      <a:pt x="436" y="360"/>
                    </a:cubicBezTo>
                    <a:cubicBezTo>
                      <a:pt x="436" y="360"/>
                      <a:pt x="436" y="360"/>
                      <a:pt x="435" y="360"/>
                    </a:cubicBezTo>
                    <a:cubicBezTo>
                      <a:pt x="435" y="358"/>
                      <a:pt x="434" y="360"/>
                      <a:pt x="433" y="360"/>
                    </a:cubicBezTo>
                    <a:cubicBezTo>
                      <a:pt x="434" y="360"/>
                      <a:pt x="434" y="359"/>
                      <a:pt x="434" y="359"/>
                    </a:cubicBezTo>
                    <a:cubicBezTo>
                      <a:pt x="435" y="359"/>
                      <a:pt x="436" y="359"/>
                      <a:pt x="435" y="358"/>
                    </a:cubicBezTo>
                    <a:cubicBezTo>
                      <a:pt x="435" y="357"/>
                      <a:pt x="435" y="356"/>
                      <a:pt x="434" y="356"/>
                    </a:cubicBezTo>
                    <a:cubicBezTo>
                      <a:pt x="433" y="355"/>
                      <a:pt x="432" y="355"/>
                      <a:pt x="431" y="353"/>
                    </a:cubicBezTo>
                    <a:cubicBezTo>
                      <a:pt x="430" y="353"/>
                      <a:pt x="429" y="352"/>
                      <a:pt x="428" y="352"/>
                    </a:cubicBezTo>
                    <a:cubicBezTo>
                      <a:pt x="428" y="352"/>
                      <a:pt x="427" y="352"/>
                      <a:pt x="427" y="352"/>
                    </a:cubicBezTo>
                    <a:cubicBezTo>
                      <a:pt x="427" y="352"/>
                      <a:pt x="427" y="352"/>
                      <a:pt x="427" y="352"/>
                    </a:cubicBezTo>
                    <a:cubicBezTo>
                      <a:pt x="426" y="352"/>
                      <a:pt x="425" y="353"/>
                      <a:pt x="424" y="353"/>
                    </a:cubicBezTo>
                    <a:cubicBezTo>
                      <a:pt x="422" y="354"/>
                      <a:pt x="421" y="355"/>
                      <a:pt x="420" y="356"/>
                    </a:cubicBezTo>
                    <a:cubicBezTo>
                      <a:pt x="418" y="358"/>
                      <a:pt x="418" y="360"/>
                      <a:pt x="420" y="361"/>
                    </a:cubicBezTo>
                    <a:cubicBezTo>
                      <a:pt x="420" y="361"/>
                      <a:pt x="420" y="361"/>
                      <a:pt x="420" y="361"/>
                    </a:cubicBezTo>
                    <a:cubicBezTo>
                      <a:pt x="422" y="362"/>
                      <a:pt x="424" y="364"/>
                      <a:pt x="427" y="365"/>
                    </a:cubicBezTo>
                    <a:cubicBezTo>
                      <a:pt x="426" y="365"/>
                      <a:pt x="425" y="365"/>
                      <a:pt x="425" y="365"/>
                    </a:cubicBezTo>
                    <a:cubicBezTo>
                      <a:pt x="424" y="364"/>
                      <a:pt x="423" y="363"/>
                      <a:pt x="422" y="363"/>
                    </a:cubicBezTo>
                    <a:cubicBezTo>
                      <a:pt x="421" y="363"/>
                      <a:pt x="421" y="363"/>
                      <a:pt x="420" y="362"/>
                    </a:cubicBezTo>
                    <a:cubicBezTo>
                      <a:pt x="420" y="362"/>
                      <a:pt x="419" y="362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9" y="361"/>
                      <a:pt x="419" y="361"/>
                      <a:pt x="419" y="361"/>
                    </a:cubicBezTo>
                    <a:cubicBezTo>
                      <a:pt x="418" y="362"/>
                      <a:pt x="417" y="363"/>
                      <a:pt x="417" y="365"/>
                    </a:cubicBezTo>
                    <a:cubicBezTo>
                      <a:pt x="416" y="366"/>
                      <a:pt x="417" y="367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8"/>
                      <a:pt x="416" y="368"/>
                      <a:pt x="416" y="368"/>
                    </a:cubicBezTo>
                    <a:cubicBezTo>
                      <a:pt x="416" y="369"/>
                      <a:pt x="417" y="370"/>
                      <a:pt x="418" y="370"/>
                    </a:cubicBezTo>
                    <a:cubicBezTo>
                      <a:pt x="419" y="371"/>
                      <a:pt x="419" y="371"/>
                      <a:pt x="418" y="372"/>
                    </a:cubicBezTo>
                    <a:cubicBezTo>
                      <a:pt x="418" y="371"/>
                      <a:pt x="417" y="370"/>
                      <a:pt x="416" y="370"/>
                    </a:cubicBezTo>
                    <a:cubicBezTo>
                      <a:pt x="415" y="370"/>
                      <a:pt x="415" y="369"/>
                      <a:pt x="415" y="368"/>
                    </a:cubicBezTo>
                    <a:cubicBezTo>
                      <a:pt x="416" y="367"/>
                      <a:pt x="416" y="365"/>
                      <a:pt x="416" y="363"/>
                    </a:cubicBezTo>
                    <a:cubicBezTo>
                      <a:pt x="416" y="362"/>
                      <a:pt x="415" y="361"/>
                      <a:pt x="414" y="361"/>
                    </a:cubicBezTo>
                    <a:cubicBezTo>
                      <a:pt x="414" y="361"/>
                      <a:pt x="413" y="362"/>
                      <a:pt x="413" y="362"/>
                    </a:cubicBezTo>
                    <a:cubicBezTo>
                      <a:pt x="413" y="363"/>
                      <a:pt x="412" y="363"/>
                      <a:pt x="411" y="364"/>
                    </a:cubicBezTo>
                    <a:cubicBezTo>
                      <a:pt x="411" y="364"/>
                      <a:pt x="411" y="363"/>
                      <a:pt x="411" y="363"/>
                    </a:cubicBezTo>
                    <a:cubicBezTo>
                      <a:pt x="411" y="363"/>
                      <a:pt x="411" y="363"/>
                      <a:pt x="411" y="363"/>
                    </a:cubicBezTo>
                    <a:cubicBezTo>
                      <a:pt x="412" y="363"/>
                      <a:pt x="412" y="362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1"/>
                      <a:pt x="411" y="361"/>
                      <a:pt x="411" y="361"/>
                    </a:cubicBezTo>
                    <a:cubicBezTo>
                      <a:pt x="411" y="360"/>
                      <a:pt x="411" y="359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1" y="358"/>
                      <a:pt x="411" y="358"/>
                      <a:pt x="411" y="358"/>
                    </a:cubicBezTo>
                    <a:cubicBezTo>
                      <a:pt x="410" y="359"/>
                      <a:pt x="410" y="359"/>
                      <a:pt x="410" y="360"/>
                    </a:cubicBezTo>
                    <a:cubicBezTo>
                      <a:pt x="409" y="360"/>
                      <a:pt x="410" y="359"/>
                      <a:pt x="409" y="359"/>
                    </a:cubicBezTo>
                    <a:cubicBezTo>
                      <a:pt x="409" y="359"/>
                      <a:pt x="409" y="360"/>
                      <a:pt x="409" y="361"/>
                    </a:cubicBezTo>
                    <a:cubicBezTo>
                      <a:pt x="409" y="361"/>
                      <a:pt x="409" y="361"/>
                      <a:pt x="409" y="361"/>
                    </a:cubicBezTo>
                    <a:cubicBezTo>
                      <a:pt x="408" y="361"/>
                      <a:pt x="408" y="362"/>
                      <a:pt x="408" y="362"/>
                    </a:cubicBezTo>
                    <a:cubicBezTo>
                      <a:pt x="409" y="364"/>
                      <a:pt x="409" y="365"/>
                      <a:pt x="411" y="366"/>
                    </a:cubicBezTo>
                    <a:cubicBezTo>
                      <a:pt x="409" y="366"/>
                      <a:pt x="409" y="364"/>
                      <a:pt x="408" y="363"/>
                    </a:cubicBezTo>
                    <a:cubicBezTo>
                      <a:pt x="407" y="363"/>
                      <a:pt x="407" y="364"/>
                      <a:pt x="407" y="364"/>
                    </a:cubicBezTo>
                    <a:cubicBezTo>
                      <a:pt x="407" y="365"/>
                      <a:pt x="407" y="365"/>
                      <a:pt x="407" y="365"/>
                    </a:cubicBezTo>
                    <a:cubicBezTo>
                      <a:pt x="405" y="365"/>
                      <a:pt x="406" y="366"/>
                      <a:pt x="406" y="366"/>
                    </a:cubicBezTo>
                    <a:cubicBezTo>
                      <a:pt x="407" y="367"/>
                      <a:pt x="407" y="368"/>
                      <a:pt x="407" y="368"/>
                    </a:cubicBezTo>
                    <a:cubicBezTo>
                      <a:pt x="406" y="368"/>
                      <a:pt x="405" y="369"/>
                      <a:pt x="405" y="369"/>
                    </a:cubicBezTo>
                    <a:cubicBezTo>
                      <a:pt x="404" y="370"/>
                      <a:pt x="404" y="371"/>
                      <a:pt x="403" y="371"/>
                    </a:cubicBezTo>
                    <a:cubicBezTo>
                      <a:pt x="404" y="368"/>
                      <a:pt x="404" y="368"/>
                      <a:pt x="402" y="368"/>
                    </a:cubicBezTo>
                    <a:cubicBezTo>
                      <a:pt x="403" y="366"/>
                      <a:pt x="404" y="367"/>
                      <a:pt x="405" y="368"/>
                    </a:cubicBezTo>
                    <a:cubicBezTo>
                      <a:pt x="405" y="367"/>
                      <a:pt x="404" y="366"/>
                      <a:pt x="404" y="366"/>
                    </a:cubicBezTo>
                    <a:cubicBezTo>
                      <a:pt x="403" y="366"/>
                      <a:pt x="403" y="365"/>
                      <a:pt x="403" y="365"/>
                    </a:cubicBezTo>
                    <a:cubicBezTo>
                      <a:pt x="404" y="364"/>
                      <a:pt x="404" y="362"/>
                      <a:pt x="405" y="361"/>
                    </a:cubicBezTo>
                    <a:cubicBezTo>
                      <a:pt x="406" y="360"/>
                      <a:pt x="406" y="359"/>
                      <a:pt x="406" y="358"/>
                    </a:cubicBezTo>
                    <a:cubicBezTo>
                      <a:pt x="406" y="358"/>
                      <a:pt x="405" y="358"/>
                      <a:pt x="405" y="358"/>
                    </a:cubicBezTo>
                    <a:cubicBezTo>
                      <a:pt x="404" y="359"/>
                      <a:pt x="403" y="360"/>
                      <a:pt x="403" y="361"/>
                    </a:cubicBezTo>
                    <a:cubicBezTo>
                      <a:pt x="402" y="361"/>
                      <a:pt x="402" y="362"/>
                      <a:pt x="401" y="363"/>
                    </a:cubicBezTo>
                    <a:cubicBezTo>
                      <a:pt x="401" y="364"/>
                      <a:pt x="401" y="364"/>
                      <a:pt x="400" y="363"/>
                    </a:cubicBezTo>
                    <a:cubicBezTo>
                      <a:pt x="401" y="363"/>
                      <a:pt x="401" y="362"/>
                      <a:pt x="401" y="362"/>
                    </a:cubicBezTo>
                    <a:cubicBezTo>
                      <a:pt x="402" y="361"/>
                      <a:pt x="403" y="359"/>
                      <a:pt x="403" y="358"/>
                    </a:cubicBezTo>
                    <a:cubicBezTo>
                      <a:pt x="404" y="358"/>
                      <a:pt x="405" y="357"/>
                      <a:pt x="405" y="356"/>
                    </a:cubicBezTo>
                    <a:cubicBezTo>
                      <a:pt x="406" y="355"/>
                      <a:pt x="406" y="354"/>
                      <a:pt x="407" y="353"/>
                    </a:cubicBezTo>
                    <a:cubicBezTo>
                      <a:pt x="407" y="352"/>
                      <a:pt x="407" y="352"/>
                      <a:pt x="407" y="351"/>
                    </a:cubicBezTo>
                    <a:cubicBezTo>
                      <a:pt x="406" y="351"/>
                      <a:pt x="406" y="350"/>
                      <a:pt x="405" y="349"/>
                    </a:cubicBezTo>
                    <a:cubicBezTo>
                      <a:pt x="405" y="349"/>
                      <a:pt x="405" y="349"/>
                      <a:pt x="405" y="349"/>
                    </a:cubicBezTo>
                    <a:cubicBezTo>
                      <a:pt x="405" y="349"/>
                      <a:pt x="405" y="348"/>
                      <a:pt x="404" y="348"/>
                    </a:cubicBezTo>
                    <a:cubicBezTo>
                      <a:pt x="404" y="347"/>
                      <a:pt x="405" y="347"/>
                      <a:pt x="405" y="347"/>
                    </a:cubicBezTo>
                    <a:cubicBezTo>
                      <a:pt x="406" y="345"/>
                      <a:pt x="406" y="344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3" y="342"/>
                      <a:pt x="401" y="341"/>
                      <a:pt x="400" y="340"/>
                    </a:cubicBezTo>
                    <a:cubicBezTo>
                      <a:pt x="400" y="340"/>
                      <a:pt x="400" y="340"/>
                      <a:pt x="400" y="340"/>
                    </a:cubicBezTo>
                    <a:cubicBezTo>
                      <a:pt x="401" y="340"/>
                      <a:pt x="401" y="340"/>
                      <a:pt x="401" y="339"/>
                    </a:cubicBezTo>
                    <a:cubicBezTo>
                      <a:pt x="401" y="338"/>
                      <a:pt x="401" y="336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4"/>
                      <a:pt x="401" y="334"/>
                      <a:pt x="401" y="334"/>
                    </a:cubicBezTo>
                    <a:cubicBezTo>
                      <a:pt x="400" y="332"/>
                      <a:pt x="400" y="331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6" y="329"/>
                      <a:pt x="394" y="330"/>
                      <a:pt x="392" y="330"/>
                    </a:cubicBezTo>
                    <a:cubicBezTo>
                      <a:pt x="391" y="329"/>
                      <a:pt x="390" y="330"/>
                      <a:pt x="389" y="331"/>
                    </a:cubicBezTo>
                    <a:cubicBezTo>
                      <a:pt x="388" y="331"/>
                      <a:pt x="388" y="331"/>
                      <a:pt x="387" y="332"/>
                    </a:cubicBezTo>
                    <a:cubicBezTo>
                      <a:pt x="387" y="332"/>
                      <a:pt x="387" y="332"/>
                      <a:pt x="387" y="332"/>
                    </a:cubicBezTo>
                    <a:cubicBezTo>
                      <a:pt x="386" y="332"/>
                      <a:pt x="384" y="333"/>
                      <a:pt x="383" y="334"/>
                    </a:cubicBezTo>
                    <a:cubicBezTo>
                      <a:pt x="382" y="335"/>
                      <a:pt x="382" y="335"/>
                      <a:pt x="383" y="335"/>
                    </a:cubicBezTo>
                    <a:cubicBezTo>
                      <a:pt x="384" y="336"/>
                      <a:pt x="385" y="337"/>
                      <a:pt x="385" y="339"/>
                    </a:cubicBezTo>
                    <a:cubicBezTo>
                      <a:pt x="385" y="339"/>
                      <a:pt x="385" y="339"/>
                      <a:pt x="384" y="340"/>
                    </a:cubicBezTo>
                    <a:cubicBezTo>
                      <a:pt x="384" y="339"/>
                      <a:pt x="384" y="339"/>
                      <a:pt x="384" y="338"/>
                    </a:cubicBezTo>
                    <a:cubicBezTo>
                      <a:pt x="384" y="337"/>
                      <a:pt x="382" y="335"/>
                      <a:pt x="380" y="336"/>
                    </a:cubicBezTo>
                    <a:cubicBezTo>
                      <a:pt x="380" y="336"/>
                      <a:pt x="380" y="336"/>
                      <a:pt x="380" y="336"/>
                    </a:cubicBezTo>
                    <a:cubicBezTo>
                      <a:pt x="380" y="337"/>
                      <a:pt x="379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7"/>
                      <a:pt x="378" y="337"/>
                      <a:pt x="378" y="337"/>
                    </a:cubicBezTo>
                    <a:cubicBezTo>
                      <a:pt x="378" y="339"/>
                      <a:pt x="379" y="340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80" y="341"/>
                      <a:pt x="380" y="341"/>
                      <a:pt x="380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8" y="340"/>
                      <a:pt x="377" y="340"/>
                      <a:pt x="377" y="339"/>
                    </a:cubicBezTo>
                    <a:cubicBezTo>
                      <a:pt x="377" y="338"/>
                      <a:pt x="377" y="338"/>
                      <a:pt x="377" y="338"/>
                    </a:cubicBezTo>
                    <a:cubicBezTo>
                      <a:pt x="376" y="338"/>
                      <a:pt x="375" y="339"/>
                      <a:pt x="375" y="340"/>
                    </a:cubicBezTo>
                    <a:cubicBezTo>
                      <a:pt x="374" y="341"/>
                      <a:pt x="374" y="342"/>
                      <a:pt x="375" y="342"/>
                    </a:cubicBezTo>
                    <a:cubicBezTo>
                      <a:pt x="376" y="343"/>
                      <a:pt x="378" y="344"/>
                      <a:pt x="379" y="344"/>
                    </a:cubicBezTo>
                    <a:cubicBezTo>
                      <a:pt x="380" y="344"/>
                      <a:pt x="381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79" y="345"/>
                      <a:pt x="377" y="345"/>
                      <a:pt x="375" y="344"/>
                    </a:cubicBezTo>
                    <a:cubicBezTo>
                      <a:pt x="375" y="344"/>
                      <a:pt x="375" y="343"/>
                      <a:pt x="374" y="344"/>
                    </a:cubicBezTo>
                    <a:cubicBezTo>
                      <a:pt x="374" y="344"/>
                      <a:pt x="374" y="344"/>
                      <a:pt x="374" y="344"/>
                    </a:cubicBezTo>
                    <a:cubicBezTo>
                      <a:pt x="374" y="345"/>
                      <a:pt x="374" y="345"/>
                      <a:pt x="374" y="345"/>
                    </a:cubicBezTo>
                    <a:cubicBezTo>
                      <a:pt x="374" y="346"/>
                      <a:pt x="373" y="345"/>
                      <a:pt x="373" y="344"/>
                    </a:cubicBezTo>
                    <a:cubicBezTo>
                      <a:pt x="373" y="344"/>
                      <a:pt x="373" y="344"/>
                      <a:pt x="373" y="344"/>
                    </a:cubicBezTo>
                    <a:cubicBezTo>
                      <a:pt x="372" y="344"/>
                      <a:pt x="372" y="344"/>
                      <a:pt x="372" y="345"/>
                    </a:cubicBezTo>
                    <a:cubicBezTo>
                      <a:pt x="372" y="345"/>
                      <a:pt x="372" y="346"/>
                      <a:pt x="372" y="346"/>
                    </a:cubicBezTo>
                    <a:cubicBezTo>
                      <a:pt x="373" y="346"/>
                      <a:pt x="374" y="347"/>
                      <a:pt x="375" y="346"/>
                    </a:cubicBezTo>
                    <a:cubicBezTo>
                      <a:pt x="375" y="346"/>
                      <a:pt x="375" y="346"/>
                      <a:pt x="375" y="346"/>
                    </a:cubicBezTo>
                    <a:cubicBezTo>
                      <a:pt x="375" y="348"/>
                      <a:pt x="377" y="348"/>
                      <a:pt x="378" y="349"/>
                    </a:cubicBezTo>
                    <a:cubicBezTo>
                      <a:pt x="378" y="350"/>
                      <a:pt x="378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7" y="350"/>
                      <a:pt x="377" y="350"/>
                      <a:pt x="377" y="350"/>
                    </a:cubicBezTo>
                    <a:cubicBezTo>
                      <a:pt x="376" y="349"/>
                      <a:pt x="375" y="348"/>
                      <a:pt x="374" y="348"/>
                    </a:cubicBezTo>
                    <a:cubicBezTo>
                      <a:pt x="372" y="347"/>
                      <a:pt x="371" y="347"/>
                      <a:pt x="371" y="350"/>
                    </a:cubicBezTo>
                    <a:cubicBezTo>
                      <a:pt x="371" y="351"/>
                      <a:pt x="371" y="352"/>
                      <a:pt x="371" y="353"/>
                    </a:cubicBezTo>
                    <a:cubicBezTo>
                      <a:pt x="371" y="353"/>
                      <a:pt x="371" y="354"/>
                      <a:pt x="371" y="354"/>
                    </a:cubicBezTo>
                    <a:cubicBezTo>
                      <a:pt x="371" y="354"/>
                      <a:pt x="371" y="354"/>
                      <a:pt x="371" y="354"/>
                    </a:cubicBezTo>
                    <a:cubicBezTo>
                      <a:pt x="371" y="355"/>
                      <a:pt x="370" y="356"/>
                      <a:pt x="372" y="356"/>
                    </a:cubicBezTo>
                    <a:cubicBezTo>
                      <a:pt x="372" y="356"/>
                      <a:pt x="372" y="356"/>
                      <a:pt x="372" y="356"/>
                    </a:cubicBezTo>
                    <a:cubicBezTo>
                      <a:pt x="372" y="356"/>
                      <a:pt x="372" y="356"/>
                      <a:pt x="372" y="357"/>
                    </a:cubicBezTo>
                    <a:cubicBezTo>
                      <a:pt x="372" y="357"/>
                      <a:pt x="371" y="357"/>
                      <a:pt x="371" y="358"/>
                    </a:cubicBezTo>
                    <a:cubicBezTo>
                      <a:pt x="372" y="360"/>
                      <a:pt x="373" y="360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1"/>
                      <a:pt x="375" y="361"/>
                      <a:pt x="375" y="361"/>
                    </a:cubicBezTo>
                    <a:cubicBezTo>
                      <a:pt x="375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6" y="362"/>
                      <a:pt x="376" y="362"/>
                      <a:pt x="376" y="362"/>
                    </a:cubicBezTo>
                    <a:cubicBezTo>
                      <a:pt x="377" y="364"/>
                      <a:pt x="378" y="365"/>
                      <a:pt x="379" y="366"/>
                    </a:cubicBezTo>
                    <a:cubicBezTo>
                      <a:pt x="379" y="366"/>
                      <a:pt x="379" y="366"/>
                      <a:pt x="378" y="366"/>
                    </a:cubicBezTo>
                    <a:cubicBezTo>
                      <a:pt x="378" y="366"/>
                      <a:pt x="378" y="366"/>
                      <a:pt x="378" y="366"/>
                    </a:cubicBezTo>
                    <a:cubicBezTo>
                      <a:pt x="378" y="366"/>
                      <a:pt x="377" y="366"/>
                      <a:pt x="377" y="365"/>
                    </a:cubicBezTo>
                    <a:cubicBezTo>
                      <a:pt x="376" y="364"/>
                      <a:pt x="375" y="363"/>
                      <a:pt x="374" y="364"/>
                    </a:cubicBezTo>
                    <a:cubicBezTo>
                      <a:pt x="372" y="364"/>
                      <a:pt x="372" y="364"/>
                      <a:pt x="372" y="365"/>
                    </a:cubicBezTo>
                    <a:cubicBezTo>
                      <a:pt x="372" y="366"/>
                      <a:pt x="372" y="367"/>
                      <a:pt x="371" y="368"/>
                    </a:cubicBezTo>
                    <a:cubicBezTo>
                      <a:pt x="369" y="369"/>
                      <a:pt x="369" y="369"/>
                      <a:pt x="371" y="371"/>
                    </a:cubicBezTo>
                    <a:cubicBezTo>
                      <a:pt x="372" y="372"/>
                      <a:pt x="373" y="372"/>
                      <a:pt x="372" y="374"/>
                    </a:cubicBezTo>
                    <a:cubicBezTo>
                      <a:pt x="372" y="374"/>
                      <a:pt x="372" y="374"/>
                      <a:pt x="372" y="374"/>
                    </a:cubicBezTo>
                    <a:cubicBezTo>
                      <a:pt x="372" y="375"/>
                      <a:pt x="373" y="375"/>
                      <a:pt x="373" y="376"/>
                    </a:cubicBezTo>
                    <a:cubicBezTo>
                      <a:pt x="374" y="376"/>
                      <a:pt x="375" y="376"/>
                      <a:pt x="376" y="377"/>
                    </a:cubicBezTo>
                    <a:cubicBezTo>
                      <a:pt x="376" y="377"/>
                      <a:pt x="376" y="376"/>
                      <a:pt x="377" y="376"/>
                    </a:cubicBezTo>
                    <a:cubicBezTo>
                      <a:pt x="377" y="376"/>
                      <a:pt x="379" y="376"/>
                      <a:pt x="378" y="377"/>
                    </a:cubicBezTo>
                    <a:cubicBezTo>
                      <a:pt x="378" y="378"/>
                      <a:pt x="379" y="379"/>
                      <a:pt x="379" y="380"/>
                    </a:cubicBezTo>
                    <a:cubicBezTo>
                      <a:pt x="379" y="380"/>
                      <a:pt x="379" y="381"/>
                      <a:pt x="378" y="381"/>
                    </a:cubicBezTo>
                    <a:cubicBezTo>
                      <a:pt x="377" y="381"/>
                      <a:pt x="377" y="382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7" y="383"/>
                      <a:pt x="377" y="383"/>
                      <a:pt x="377" y="383"/>
                    </a:cubicBezTo>
                    <a:cubicBezTo>
                      <a:pt x="376" y="383"/>
                      <a:pt x="376" y="381"/>
                      <a:pt x="375" y="381"/>
                    </a:cubicBezTo>
                    <a:cubicBezTo>
                      <a:pt x="374" y="381"/>
                      <a:pt x="373" y="380"/>
                      <a:pt x="372" y="379"/>
                    </a:cubicBezTo>
                    <a:cubicBezTo>
                      <a:pt x="370" y="376"/>
                      <a:pt x="367" y="373"/>
                      <a:pt x="366" y="370"/>
                    </a:cubicBezTo>
                    <a:cubicBezTo>
                      <a:pt x="366" y="367"/>
                      <a:pt x="365" y="364"/>
                      <a:pt x="367" y="361"/>
                    </a:cubicBezTo>
                    <a:cubicBezTo>
                      <a:pt x="367" y="361"/>
                      <a:pt x="367" y="360"/>
                      <a:pt x="367" y="359"/>
                    </a:cubicBezTo>
                    <a:cubicBezTo>
                      <a:pt x="366" y="358"/>
                      <a:pt x="366" y="357"/>
                      <a:pt x="365" y="356"/>
                    </a:cubicBezTo>
                    <a:cubicBezTo>
                      <a:pt x="364" y="355"/>
                      <a:pt x="364" y="354"/>
                      <a:pt x="364" y="352"/>
                    </a:cubicBezTo>
                    <a:cubicBezTo>
                      <a:pt x="364" y="351"/>
                      <a:pt x="364" y="350"/>
                      <a:pt x="364" y="350"/>
                    </a:cubicBezTo>
                    <a:cubicBezTo>
                      <a:pt x="365" y="348"/>
                      <a:pt x="366" y="347"/>
                      <a:pt x="367" y="345"/>
                    </a:cubicBezTo>
                    <a:cubicBezTo>
                      <a:pt x="367" y="343"/>
                      <a:pt x="368" y="340"/>
                      <a:pt x="369" y="338"/>
                    </a:cubicBezTo>
                    <a:cubicBezTo>
                      <a:pt x="369" y="338"/>
                      <a:pt x="369" y="338"/>
                      <a:pt x="369" y="338"/>
                    </a:cubicBezTo>
                    <a:cubicBezTo>
                      <a:pt x="369" y="338"/>
                      <a:pt x="369" y="338"/>
                      <a:pt x="370" y="337"/>
                    </a:cubicBezTo>
                    <a:cubicBezTo>
                      <a:pt x="371" y="336"/>
                      <a:pt x="373" y="334"/>
                      <a:pt x="375" y="332"/>
                    </a:cubicBezTo>
                    <a:cubicBezTo>
                      <a:pt x="375" y="332"/>
                      <a:pt x="375" y="332"/>
                      <a:pt x="375" y="332"/>
                    </a:cubicBezTo>
                    <a:cubicBezTo>
                      <a:pt x="375" y="332"/>
                      <a:pt x="376" y="331"/>
                      <a:pt x="376" y="331"/>
                    </a:cubicBezTo>
                    <a:cubicBezTo>
                      <a:pt x="377" y="330"/>
                      <a:pt x="377" y="329"/>
                      <a:pt x="376" y="329"/>
                    </a:cubicBezTo>
                    <a:cubicBezTo>
                      <a:pt x="376" y="329"/>
                      <a:pt x="376" y="329"/>
                      <a:pt x="376" y="329"/>
                    </a:cubicBezTo>
                    <a:cubicBezTo>
                      <a:pt x="375" y="327"/>
                      <a:pt x="373" y="327"/>
                      <a:pt x="372" y="327"/>
                    </a:cubicBezTo>
                    <a:cubicBezTo>
                      <a:pt x="371" y="327"/>
                      <a:pt x="370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6" y="326"/>
                      <a:pt x="364" y="326"/>
                      <a:pt x="362" y="328"/>
                    </a:cubicBezTo>
                    <a:cubicBezTo>
                      <a:pt x="362" y="328"/>
                      <a:pt x="362" y="328"/>
                      <a:pt x="362" y="328"/>
                    </a:cubicBezTo>
                    <a:cubicBezTo>
                      <a:pt x="361" y="328"/>
                      <a:pt x="360" y="328"/>
                      <a:pt x="359" y="329"/>
                    </a:cubicBezTo>
                    <a:cubicBezTo>
                      <a:pt x="357" y="330"/>
                      <a:pt x="355" y="331"/>
                      <a:pt x="354" y="333"/>
                    </a:cubicBezTo>
                    <a:cubicBezTo>
                      <a:pt x="353" y="334"/>
                      <a:pt x="352" y="335"/>
                      <a:pt x="352" y="336"/>
                    </a:cubicBezTo>
                    <a:cubicBezTo>
                      <a:pt x="350" y="338"/>
                      <a:pt x="349" y="339"/>
                      <a:pt x="349" y="342"/>
                    </a:cubicBezTo>
                    <a:cubicBezTo>
                      <a:pt x="349" y="342"/>
                      <a:pt x="349" y="342"/>
                      <a:pt x="348" y="342"/>
                    </a:cubicBezTo>
                    <a:cubicBezTo>
                      <a:pt x="348" y="342"/>
                      <a:pt x="347" y="343"/>
                      <a:pt x="347" y="344"/>
                    </a:cubicBezTo>
                    <a:cubicBezTo>
                      <a:pt x="347" y="345"/>
                      <a:pt x="346" y="347"/>
                      <a:pt x="346" y="349"/>
                    </a:cubicBezTo>
                    <a:cubicBezTo>
                      <a:pt x="347" y="349"/>
                      <a:pt x="346" y="350"/>
                      <a:pt x="346" y="350"/>
                    </a:cubicBezTo>
                    <a:cubicBezTo>
                      <a:pt x="346" y="351"/>
                      <a:pt x="347" y="351"/>
                      <a:pt x="347" y="352"/>
                    </a:cubicBezTo>
                    <a:cubicBezTo>
                      <a:pt x="345" y="352"/>
                      <a:pt x="345" y="352"/>
                      <a:pt x="345" y="354"/>
                    </a:cubicBezTo>
                    <a:cubicBezTo>
                      <a:pt x="345" y="354"/>
                      <a:pt x="345" y="355"/>
                      <a:pt x="344" y="355"/>
                    </a:cubicBezTo>
                    <a:cubicBezTo>
                      <a:pt x="344" y="355"/>
                      <a:pt x="343" y="356"/>
                      <a:pt x="343" y="356"/>
                    </a:cubicBezTo>
                    <a:cubicBezTo>
                      <a:pt x="344" y="358"/>
                      <a:pt x="342" y="360"/>
                      <a:pt x="342" y="362"/>
                    </a:cubicBezTo>
                    <a:cubicBezTo>
                      <a:pt x="342" y="363"/>
                      <a:pt x="342" y="364"/>
                      <a:pt x="343" y="365"/>
                    </a:cubicBezTo>
                    <a:cubicBezTo>
                      <a:pt x="343" y="365"/>
                      <a:pt x="343" y="365"/>
                      <a:pt x="344" y="365"/>
                    </a:cubicBezTo>
                    <a:cubicBezTo>
                      <a:pt x="344" y="365"/>
                      <a:pt x="345" y="365"/>
                      <a:pt x="345" y="366"/>
                    </a:cubicBezTo>
                    <a:cubicBezTo>
                      <a:pt x="345" y="366"/>
                      <a:pt x="344" y="366"/>
                      <a:pt x="344" y="366"/>
                    </a:cubicBezTo>
                    <a:cubicBezTo>
                      <a:pt x="344" y="367"/>
                      <a:pt x="343" y="366"/>
                      <a:pt x="343" y="367"/>
                    </a:cubicBezTo>
                    <a:cubicBezTo>
                      <a:pt x="342" y="367"/>
                      <a:pt x="342" y="368"/>
                      <a:pt x="342" y="369"/>
                    </a:cubicBezTo>
                    <a:cubicBezTo>
                      <a:pt x="342" y="369"/>
                      <a:pt x="342" y="369"/>
                      <a:pt x="342" y="369"/>
                    </a:cubicBezTo>
                    <a:cubicBezTo>
                      <a:pt x="342" y="370"/>
                      <a:pt x="341" y="371"/>
                      <a:pt x="341" y="371"/>
                    </a:cubicBezTo>
                    <a:cubicBezTo>
                      <a:pt x="342" y="372"/>
                      <a:pt x="342" y="373"/>
                      <a:pt x="343" y="373"/>
                    </a:cubicBezTo>
                    <a:cubicBezTo>
                      <a:pt x="344" y="375"/>
                      <a:pt x="343" y="375"/>
                      <a:pt x="342" y="376"/>
                    </a:cubicBezTo>
                    <a:cubicBezTo>
                      <a:pt x="342" y="377"/>
                      <a:pt x="342" y="377"/>
                      <a:pt x="342" y="378"/>
                    </a:cubicBezTo>
                    <a:cubicBezTo>
                      <a:pt x="342" y="379"/>
                      <a:pt x="342" y="380"/>
                      <a:pt x="342" y="381"/>
                    </a:cubicBezTo>
                    <a:cubicBezTo>
                      <a:pt x="342" y="383"/>
                      <a:pt x="343" y="384"/>
                      <a:pt x="345" y="384"/>
                    </a:cubicBezTo>
                    <a:cubicBezTo>
                      <a:pt x="347" y="384"/>
                      <a:pt x="350" y="385"/>
                      <a:pt x="352" y="385"/>
                    </a:cubicBezTo>
                    <a:cubicBezTo>
                      <a:pt x="353" y="385"/>
                      <a:pt x="354" y="386"/>
                      <a:pt x="355" y="385"/>
                    </a:cubicBezTo>
                    <a:cubicBezTo>
                      <a:pt x="356" y="384"/>
                      <a:pt x="356" y="385"/>
                      <a:pt x="356" y="386"/>
                    </a:cubicBezTo>
                    <a:cubicBezTo>
                      <a:pt x="356" y="386"/>
                      <a:pt x="356" y="386"/>
                      <a:pt x="356" y="386"/>
                    </a:cubicBezTo>
                    <a:cubicBezTo>
                      <a:pt x="356" y="387"/>
                      <a:pt x="357" y="388"/>
                      <a:pt x="358" y="388"/>
                    </a:cubicBezTo>
                    <a:cubicBezTo>
                      <a:pt x="359" y="389"/>
                      <a:pt x="360" y="389"/>
                      <a:pt x="360" y="390"/>
                    </a:cubicBezTo>
                    <a:cubicBezTo>
                      <a:pt x="360" y="390"/>
                      <a:pt x="360" y="390"/>
                      <a:pt x="360" y="390"/>
                    </a:cubicBezTo>
                    <a:cubicBezTo>
                      <a:pt x="360" y="391"/>
                      <a:pt x="360" y="391"/>
                      <a:pt x="359" y="391"/>
                    </a:cubicBezTo>
                    <a:cubicBezTo>
                      <a:pt x="357" y="391"/>
                      <a:pt x="355" y="392"/>
                      <a:pt x="353" y="391"/>
                    </a:cubicBezTo>
                    <a:cubicBezTo>
                      <a:pt x="353" y="390"/>
                      <a:pt x="352" y="390"/>
                      <a:pt x="351" y="390"/>
                    </a:cubicBezTo>
                    <a:cubicBezTo>
                      <a:pt x="349" y="390"/>
                      <a:pt x="348" y="390"/>
                      <a:pt x="347" y="389"/>
                    </a:cubicBezTo>
                    <a:cubicBezTo>
                      <a:pt x="346" y="389"/>
                      <a:pt x="346" y="388"/>
                      <a:pt x="346" y="389"/>
                    </a:cubicBezTo>
                    <a:cubicBezTo>
                      <a:pt x="345" y="389"/>
                      <a:pt x="346" y="390"/>
                      <a:pt x="346" y="390"/>
                    </a:cubicBezTo>
                    <a:cubicBezTo>
                      <a:pt x="346" y="391"/>
                      <a:pt x="347" y="391"/>
                      <a:pt x="347" y="392"/>
                    </a:cubicBezTo>
                    <a:cubicBezTo>
                      <a:pt x="347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2"/>
                      <a:pt x="346" y="392"/>
                      <a:pt x="346" y="392"/>
                    </a:cubicBezTo>
                    <a:cubicBezTo>
                      <a:pt x="346" y="394"/>
                      <a:pt x="346" y="395"/>
                      <a:pt x="347" y="396"/>
                    </a:cubicBezTo>
                    <a:cubicBezTo>
                      <a:pt x="348" y="397"/>
                      <a:pt x="349" y="397"/>
                      <a:pt x="349" y="398"/>
                    </a:cubicBezTo>
                    <a:cubicBezTo>
                      <a:pt x="349" y="400"/>
                      <a:pt x="350" y="401"/>
                      <a:pt x="351" y="401"/>
                    </a:cubicBezTo>
                    <a:cubicBezTo>
                      <a:pt x="353" y="402"/>
                      <a:pt x="354" y="403"/>
                      <a:pt x="356" y="404"/>
                    </a:cubicBezTo>
                    <a:cubicBezTo>
                      <a:pt x="356" y="404"/>
                      <a:pt x="356" y="404"/>
                      <a:pt x="356" y="404"/>
                    </a:cubicBezTo>
                    <a:cubicBezTo>
                      <a:pt x="355" y="405"/>
                      <a:pt x="355" y="404"/>
                      <a:pt x="354" y="404"/>
                    </a:cubicBezTo>
                    <a:cubicBezTo>
                      <a:pt x="354" y="405"/>
                      <a:pt x="355" y="405"/>
                      <a:pt x="355" y="405"/>
                    </a:cubicBezTo>
                    <a:cubicBezTo>
                      <a:pt x="355" y="405"/>
                      <a:pt x="355" y="405"/>
                      <a:pt x="355" y="405"/>
                    </a:cubicBezTo>
                    <a:cubicBezTo>
                      <a:pt x="356" y="406"/>
                      <a:pt x="356" y="406"/>
                      <a:pt x="357" y="405"/>
                    </a:cubicBezTo>
                    <a:cubicBezTo>
                      <a:pt x="357" y="405"/>
                      <a:pt x="358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5"/>
                      <a:pt x="357" y="405"/>
                      <a:pt x="357" y="405"/>
                    </a:cubicBezTo>
                    <a:cubicBezTo>
                      <a:pt x="357" y="404"/>
                      <a:pt x="358" y="404"/>
                      <a:pt x="358" y="404"/>
                    </a:cubicBezTo>
                    <a:cubicBezTo>
                      <a:pt x="358" y="404"/>
                      <a:pt x="359" y="404"/>
                      <a:pt x="359" y="403"/>
                    </a:cubicBezTo>
                    <a:cubicBezTo>
                      <a:pt x="359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1" y="403"/>
                      <a:pt x="361" y="402"/>
                      <a:pt x="361" y="402"/>
                    </a:cubicBezTo>
                    <a:cubicBezTo>
                      <a:pt x="361" y="402"/>
                      <a:pt x="361" y="401"/>
                      <a:pt x="362" y="402"/>
                    </a:cubicBezTo>
                    <a:cubicBezTo>
                      <a:pt x="363" y="402"/>
                      <a:pt x="363" y="403"/>
                      <a:pt x="363" y="403"/>
                    </a:cubicBezTo>
                    <a:cubicBezTo>
                      <a:pt x="363" y="403"/>
                      <a:pt x="362" y="404"/>
                      <a:pt x="363" y="404"/>
                    </a:cubicBezTo>
                    <a:cubicBezTo>
                      <a:pt x="364" y="404"/>
                      <a:pt x="364" y="404"/>
                      <a:pt x="364" y="403"/>
                    </a:cubicBezTo>
                    <a:cubicBezTo>
                      <a:pt x="364" y="402"/>
                      <a:pt x="365" y="402"/>
                      <a:pt x="366" y="401"/>
                    </a:cubicBezTo>
                    <a:cubicBezTo>
                      <a:pt x="364" y="404"/>
                      <a:pt x="364" y="406"/>
                      <a:pt x="366" y="408"/>
                    </a:cubicBezTo>
                    <a:cubicBezTo>
                      <a:pt x="367" y="409"/>
                      <a:pt x="369" y="409"/>
                      <a:pt x="370" y="410"/>
                    </a:cubicBezTo>
                    <a:cubicBezTo>
                      <a:pt x="371" y="411"/>
                      <a:pt x="372" y="410"/>
                      <a:pt x="373" y="411"/>
                    </a:cubicBezTo>
                    <a:cubicBezTo>
                      <a:pt x="372" y="409"/>
                      <a:pt x="371" y="409"/>
                      <a:pt x="370" y="409"/>
                    </a:cubicBezTo>
                    <a:cubicBezTo>
                      <a:pt x="372" y="408"/>
                      <a:pt x="374" y="410"/>
                      <a:pt x="377" y="409"/>
                    </a:cubicBezTo>
                    <a:cubicBezTo>
                      <a:pt x="376" y="410"/>
                      <a:pt x="377" y="410"/>
                      <a:pt x="378" y="410"/>
                    </a:cubicBezTo>
                    <a:cubicBezTo>
                      <a:pt x="379" y="410"/>
                      <a:pt x="379" y="410"/>
                      <a:pt x="380" y="411"/>
                    </a:cubicBezTo>
                    <a:cubicBezTo>
                      <a:pt x="382" y="411"/>
                      <a:pt x="384" y="412"/>
                      <a:pt x="386" y="411"/>
                    </a:cubicBezTo>
                    <a:cubicBezTo>
                      <a:pt x="388" y="410"/>
                      <a:pt x="390" y="411"/>
                      <a:pt x="391" y="413"/>
                    </a:cubicBezTo>
                    <a:cubicBezTo>
                      <a:pt x="391" y="414"/>
                      <a:pt x="392" y="415"/>
                      <a:pt x="393" y="414"/>
                    </a:cubicBezTo>
                    <a:cubicBezTo>
                      <a:pt x="393" y="413"/>
                      <a:pt x="393" y="413"/>
                      <a:pt x="394" y="414"/>
                    </a:cubicBezTo>
                    <a:cubicBezTo>
                      <a:pt x="394" y="414"/>
                      <a:pt x="394" y="414"/>
                      <a:pt x="394" y="414"/>
                    </a:cubicBezTo>
                    <a:cubicBezTo>
                      <a:pt x="394" y="415"/>
                      <a:pt x="395" y="415"/>
                      <a:pt x="395" y="414"/>
                    </a:cubicBezTo>
                    <a:cubicBezTo>
                      <a:pt x="395" y="413"/>
                      <a:pt x="395" y="413"/>
                      <a:pt x="396" y="413"/>
                    </a:cubicBezTo>
                    <a:cubicBezTo>
                      <a:pt x="397" y="413"/>
                      <a:pt x="397" y="412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7" y="411"/>
                      <a:pt x="397" y="411"/>
                    </a:cubicBezTo>
                    <a:cubicBezTo>
                      <a:pt x="397" y="411"/>
                      <a:pt x="398" y="411"/>
                      <a:pt x="398" y="411"/>
                    </a:cubicBezTo>
                    <a:cubicBezTo>
                      <a:pt x="399" y="411"/>
                      <a:pt x="399" y="412"/>
                      <a:pt x="399" y="412"/>
                    </a:cubicBezTo>
                    <a:cubicBezTo>
                      <a:pt x="400" y="413"/>
                      <a:pt x="401" y="413"/>
                      <a:pt x="402" y="415"/>
                    </a:cubicBezTo>
                    <a:cubicBezTo>
                      <a:pt x="402" y="416"/>
                      <a:pt x="403" y="416"/>
                      <a:pt x="404" y="416"/>
                    </a:cubicBezTo>
                    <a:cubicBezTo>
                      <a:pt x="404" y="416"/>
                      <a:pt x="404" y="417"/>
                      <a:pt x="404" y="417"/>
                    </a:cubicBezTo>
                    <a:cubicBezTo>
                      <a:pt x="406" y="417"/>
                      <a:pt x="406" y="417"/>
                      <a:pt x="406" y="418"/>
                    </a:cubicBezTo>
                    <a:cubicBezTo>
                      <a:pt x="407" y="419"/>
                      <a:pt x="408" y="418"/>
                      <a:pt x="408" y="419"/>
                    </a:cubicBezTo>
                    <a:cubicBezTo>
                      <a:pt x="408" y="420"/>
                      <a:pt x="408" y="420"/>
                      <a:pt x="409" y="420"/>
                    </a:cubicBezTo>
                    <a:cubicBezTo>
                      <a:pt x="410" y="420"/>
                      <a:pt x="409" y="419"/>
                      <a:pt x="409" y="419"/>
                    </a:cubicBezTo>
                    <a:cubicBezTo>
                      <a:pt x="409" y="419"/>
                      <a:pt x="409" y="418"/>
                      <a:pt x="409" y="418"/>
                    </a:cubicBezTo>
                    <a:cubicBezTo>
                      <a:pt x="410" y="418"/>
                      <a:pt x="411" y="418"/>
                      <a:pt x="412" y="418"/>
                    </a:cubicBezTo>
                    <a:cubicBezTo>
                      <a:pt x="413" y="417"/>
                      <a:pt x="414" y="416"/>
                      <a:pt x="413" y="415"/>
                    </a:cubicBezTo>
                    <a:cubicBezTo>
                      <a:pt x="412" y="414"/>
                      <a:pt x="412" y="414"/>
                      <a:pt x="411" y="415"/>
                    </a:cubicBezTo>
                    <a:cubicBezTo>
                      <a:pt x="410" y="415"/>
                      <a:pt x="409" y="416"/>
                      <a:pt x="408" y="415"/>
                    </a:cubicBezTo>
                    <a:cubicBezTo>
                      <a:pt x="408" y="414"/>
                      <a:pt x="407" y="414"/>
                      <a:pt x="406" y="415"/>
                    </a:cubicBezTo>
                    <a:cubicBezTo>
                      <a:pt x="405" y="415"/>
                      <a:pt x="406" y="416"/>
                      <a:pt x="406" y="416"/>
                    </a:cubicBezTo>
                    <a:cubicBezTo>
                      <a:pt x="405" y="416"/>
                      <a:pt x="405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4" y="415"/>
                      <a:pt x="404" y="415"/>
                      <a:pt x="404" y="415"/>
                    </a:cubicBezTo>
                    <a:cubicBezTo>
                      <a:pt x="403" y="413"/>
                      <a:pt x="401" y="412"/>
                      <a:pt x="401" y="410"/>
                    </a:cubicBezTo>
                    <a:cubicBezTo>
                      <a:pt x="401" y="410"/>
                      <a:pt x="400" y="410"/>
                      <a:pt x="400" y="410"/>
                    </a:cubicBezTo>
                    <a:cubicBezTo>
                      <a:pt x="399" y="410"/>
                      <a:pt x="399" y="409"/>
                      <a:pt x="398" y="409"/>
                    </a:cubicBezTo>
                    <a:cubicBezTo>
                      <a:pt x="397" y="409"/>
                      <a:pt x="397" y="409"/>
                      <a:pt x="397" y="408"/>
                    </a:cubicBezTo>
                    <a:cubicBezTo>
                      <a:pt x="397" y="408"/>
                      <a:pt x="398" y="408"/>
                      <a:pt x="398" y="408"/>
                    </a:cubicBezTo>
                    <a:cubicBezTo>
                      <a:pt x="399" y="409"/>
                      <a:pt x="401" y="408"/>
                      <a:pt x="402" y="409"/>
                    </a:cubicBezTo>
                    <a:cubicBezTo>
                      <a:pt x="404" y="409"/>
                      <a:pt x="405" y="410"/>
                      <a:pt x="407" y="410"/>
                    </a:cubicBezTo>
                    <a:cubicBezTo>
                      <a:pt x="408" y="411"/>
                      <a:pt x="410" y="411"/>
                      <a:pt x="411" y="413"/>
                    </a:cubicBezTo>
                    <a:cubicBezTo>
                      <a:pt x="411" y="413"/>
                      <a:pt x="411" y="413"/>
                      <a:pt x="412" y="413"/>
                    </a:cubicBezTo>
                    <a:cubicBezTo>
                      <a:pt x="413" y="412"/>
                      <a:pt x="415" y="413"/>
                      <a:pt x="416" y="413"/>
                    </a:cubicBezTo>
                    <a:cubicBezTo>
                      <a:pt x="417" y="413"/>
                      <a:pt x="417" y="412"/>
                      <a:pt x="418" y="412"/>
                    </a:cubicBezTo>
                    <a:cubicBezTo>
                      <a:pt x="418" y="411"/>
                      <a:pt x="418" y="410"/>
                      <a:pt x="418" y="409"/>
                    </a:cubicBezTo>
                    <a:cubicBezTo>
                      <a:pt x="418" y="407"/>
                      <a:pt x="417" y="406"/>
                      <a:pt x="416" y="404"/>
                    </a:cubicBezTo>
                    <a:cubicBezTo>
                      <a:pt x="416" y="403"/>
                      <a:pt x="415" y="404"/>
                      <a:pt x="414" y="404"/>
                    </a:cubicBezTo>
                    <a:cubicBezTo>
                      <a:pt x="414" y="404"/>
                      <a:pt x="414" y="404"/>
                      <a:pt x="414" y="404"/>
                    </a:cubicBezTo>
                    <a:cubicBezTo>
                      <a:pt x="414" y="403"/>
                      <a:pt x="414" y="403"/>
                      <a:pt x="413" y="403"/>
                    </a:cubicBezTo>
                    <a:cubicBezTo>
                      <a:pt x="412" y="403"/>
                      <a:pt x="412" y="403"/>
                      <a:pt x="412" y="402"/>
                    </a:cubicBezTo>
                    <a:cubicBezTo>
                      <a:pt x="412" y="402"/>
                      <a:pt x="412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2"/>
                      <a:pt x="413" y="402"/>
                    </a:cubicBezTo>
                    <a:cubicBezTo>
                      <a:pt x="413" y="402"/>
                      <a:pt x="413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1"/>
                      <a:pt x="414" y="401"/>
                      <a:pt x="414" y="401"/>
                    </a:cubicBezTo>
                    <a:cubicBezTo>
                      <a:pt x="414" y="402"/>
                      <a:pt x="414" y="402"/>
                      <a:pt x="414" y="402"/>
                    </a:cubicBezTo>
                    <a:cubicBezTo>
                      <a:pt x="415" y="402"/>
                      <a:pt x="415" y="402"/>
                      <a:pt x="415" y="401"/>
                    </a:cubicBezTo>
                    <a:cubicBezTo>
                      <a:pt x="415" y="401"/>
                      <a:pt x="415" y="400"/>
                      <a:pt x="415" y="400"/>
                    </a:cubicBezTo>
                    <a:cubicBezTo>
                      <a:pt x="416" y="399"/>
                      <a:pt x="416" y="398"/>
                      <a:pt x="415" y="398"/>
                    </a:cubicBezTo>
                    <a:cubicBezTo>
                      <a:pt x="415" y="398"/>
                      <a:pt x="415" y="398"/>
                      <a:pt x="415" y="398"/>
                    </a:cubicBezTo>
                    <a:cubicBezTo>
                      <a:pt x="415" y="398"/>
                      <a:pt x="415" y="397"/>
                      <a:pt x="415" y="397"/>
                    </a:cubicBezTo>
                    <a:cubicBezTo>
                      <a:pt x="415" y="397"/>
                      <a:pt x="415" y="397"/>
                      <a:pt x="415" y="397"/>
                    </a:cubicBezTo>
                    <a:cubicBezTo>
                      <a:pt x="416" y="397"/>
                      <a:pt x="416" y="398"/>
                      <a:pt x="416" y="398"/>
                    </a:cubicBezTo>
                    <a:cubicBezTo>
                      <a:pt x="416" y="398"/>
                      <a:pt x="416" y="398"/>
                      <a:pt x="417" y="398"/>
                    </a:cubicBezTo>
                    <a:cubicBezTo>
                      <a:pt x="417" y="398"/>
                      <a:pt x="417" y="398"/>
                      <a:pt x="417" y="398"/>
                    </a:cubicBezTo>
                    <a:cubicBezTo>
                      <a:pt x="417" y="399"/>
                      <a:pt x="416" y="399"/>
                      <a:pt x="416" y="400"/>
                    </a:cubicBezTo>
                    <a:cubicBezTo>
                      <a:pt x="415" y="401"/>
                      <a:pt x="415" y="402"/>
                      <a:pt x="417" y="402"/>
                    </a:cubicBezTo>
                    <a:cubicBezTo>
                      <a:pt x="417" y="402"/>
                      <a:pt x="418" y="402"/>
                      <a:pt x="418" y="403"/>
                    </a:cubicBezTo>
                    <a:cubicBezTo>
                      <a:pt x="418" y="403"/>
                      <a:pt x="418" y="403"/>
                      <a:pt x="418" y="403"/>
                    </a:cubicBezTo>
                    <a:cubicBezTo>
                      <a:pt x="420" y="403"/>
                      <a:pt x="419" y="404"/>
                      <a:pt x="419" y="405"/>
                    </a:cubicBezTo>
                    <a:cubicBezTo>
                      <a:pt x="419" y="406"/>
                      <a:pt x="420" y="406"/>
                      <a:pt x="422" y="406"/>
                    </a:cubicBezTo>
                    <a:cubicBezTo>
                      <a:pt x="422" y="406"/>
                      <a:pt x="423" y="405"/>
                      <a:pt x="424" y="406"/>
                    </a:cubicBezTo>
                    <a:cubicBezTo>
                      <a:pt x="425" y="407"/>
                      <a:pt x="425" y="408"/>
                      <a:pt x="425" y="409"/>
                    </a:cubicBezTo>
                    <a:cubicBezTo>
                      <a:pt x="425" y="410"/>
                      <a:pt x="425" y="412"/>
                      <a:pt x="425" y="414"/>
                    </a:cubicBezTo>
                    <a:cubicBezTo>
                      <a:pt x="425" y="414"/>
                      <a:pt x="425" y="415"/>
                      <a:pt x="425" y="415"/>
                    </a:cubicBezTo>
                    <a:cubicBezTo>
                      <a:pt x="425" y="415"/>
                      <a:pt x="425" y="415"/>
                      <a:pt x="426" y="415"/>
                    </a:cubicBezTo>
                    <a:cubicBezTo>
                      <a:pt x="426" y="415"/>
                      <a:pt x="426" y="415"/>
                      <a:pt x="426" y="415"/>
                    </a:cubicBezTo>
                    <a:cubicBezTo>
                      <a:pt x="425" y="413"/>
                      <a:pt x="427" y="414"/>
                      <a:pt x="427" y="413"/>
                    </a:cubicBezTo>
                    <a:cubicBezTo>
                      <a:pt x="428" y="413"/>
                      <a:pt x="427" y="414"/>
                      <a:pt x="428" y="414"/>
                    </a:cubicBezTo>
                    <a:cubicBezTo>
                      <a:pt x="429" y="413"/>
                      <a:pt x="430" y="414"/>
                      <a:pt x="431" y="414"/>
                    </a:cubicBezTo>
                    <a:cubicBezTo>
                      <a:pt x="430" y="415"/>
                      <a:pt x="429" y="415"/>
                      <a:pt x="430" y="415"/>
                    </a:cubicBezTo>
                    <a:cubicBezTo>
                      <a:pt x="431" y="416"/>
                      <a:pt x="431" y="416"/>
                      <a:pt x="430" y="416"/>
                    </a:cubicBezTo>
                    <a:cubicBezTo>
                      <a:pt x="430" y="417"/>
                      <a:pt x="430" y="416"/>
                      <a:pt x="430" y="416"/>
                    </a:cubicBezTo>
                    <a:cubicBezTo>
                      <a:pt x="429" y="416"/>
                      <a:pt x="428" y="417"/>
                      <a:pt x="428" y="417"/>
                    </a:cubicBezTo>
                    <a:cubicBezTo>
                      <a:pt x="428" y="418"/>
                      <a:pt x="429" y="418"/>
                      <a:pt x="429" y="418"/>
                    </a:cubicBezTo>
                    <a:cubicBezTo>
                      <a:pt x="430" y="418"/>
                      <a:pt x="430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19"/>
                      <a:pt x="431" y="419"/>
                    </a:cubicBezTo>
                    <a:cubicBezTo>
                      <a:pt x="431" y="419"/>
                      <a:pt x="431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2" y="420"/>
                      <a:pt x="432" y="420"/>
                    </a:cubicBezTo>
                    <a:cubicBezTo>
                      <a:pt x="432" y="420"/>
                      <a:pt x="433" y="421"/>
                      <a:pt x="434" y="422"/>
                    </a:cubicBezTo>
                    <a:cubicBezTo>
                      <a:pt x="435" y="422"/>
                      <a:pt x="436" y="423"/>
                      <a:pt x="438" y="424"/>
                    </a:cubicBezTo>
                    <a:cubicBezTo>
                      <a:pt x="439" y="425"/>
                      <a:pt x="439" y="427"/>
                      <a:pt x="439" y="428"/>
                    </a:cubicBezTo>
                    <a:cubicBezTo>
                      <a:pt x="438" y="428"/>
                      <a:pt x="437" y="428"/>
                      <a:pt x="437" y="429"/>
                    </a:cubicBezTo>
                    <a:cubicBezTo>
                      <a:pt x="436" y="430"/>
                      <a:pt x="435" y="430"/>
                      <a:pt x="435" y="429"/>
                    </a:cubicBezTo>
                    <a:cubicBezTo>
                      <a:pt x="434" y="428"/>
                      <a:pt x="433" y="429"/>
                      <a:pt x="432" y="429"/>
                    </a:cubicBezTo>
                    <a:cubicBezTo>
                      <a:pt x="432" y="430"/>
                      <a:pt x="431" y="431"/>
                      <a:pt x="432" y="432"/>
                    </a:cubicBezTo>
                    <a:cubicBezTo>
                      <a:pt x="433" y="432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3"/>
                    </a:cubicBezTo>
                    <a:cubicBezTo>
                      <a:pt x="432" y="433"/>
                      <a:pt x="432" y="433"/>
                      <a:pt x="432" y="434"/>
                    </a:cubicBezTo>
                    <a:cubicBezTo>
                      <a:pt x="431" y="434"/>
                      <a:pt x="431" y="435"/>
                      <a:pt x="432" y="435"/>
                    </a:cubicBezTo>
                    <a:cubicBezTo>
                      <a:pt x="432" y="436"/>
                      <a:pt x="433" y="436"/>
                      <a:pt x="434" y="435"/>
                    </a:cubicBezTo>
                    <a:cubicBezTo>
                      <a:pt x="434" y="435"/>
                      <a:pt x="434" y="435"/>
                      <a:pt x="434" y="435"/>
                    </a:cubicBezTo>
                    <a:cubicBezTo>
                      <a:pt x="435" y="434"/>
                      <a:pt x="437" y="433"/>
                      <a:pt x="438" y="432"/>
                    </a:cubicBezTo>
                    <a:cubicBezTo>
                      <a:pt x="439" y="432"/>
                      <a:pt x="439" y="431"/>
                      <a:pt x="439" y="431"/>
                    </a:cubicBezTo>
                    <a:cubicBezTo>
                      <a:pt x="439" y="430"/>
                      <a:pt x="438" y="430"/>
                      <a:pt x="439" y="430"/>
                    </a:cubicBezTo>
                    <a:cubicBezTo>
                      <a:pt x="440" y="429"/>
                      <a:pt x="440" y="430"/>
                      <a:pt x="440" y="430"/>
                    </a:cubicBezTo>
                    <a:cubicBezTo>
                      <a:pt x="441" y="431"/>
                      <a:pt x="441" y="432"/>
                      <a:pt x="442" y="432"/>
                    </a:cubicBezTo>
                    <a:cubicBezTo>
                      <a:pt x="442" y="430"/>
                      <a:pt x="444" y="432"/>
                      <a:pt x="444" y="431"/>
                    </a:cubicBezTo>
                    <a:cubicBezTo>
                      <a:pt x="444" y="431"/>
                      <a:pt x="445" y="431"/>
                      <a:pt x="445" y="432"/>
                    </a:cubicBezTo>
                    <a:cubicBezTo>
                      <a:pt x="445" y="433"/>
                      <a:pt x="444" y="433"/>
                      <a:pt x="443" y="433"/>
                    </a:cubicBezTo>
                    <a:cubicBezTo>
                      <a:pt x="444" y="434"/>
                      <a:pt x="444" y="434"/>
                      <a:pt x="445" y="435"/>
                    </a:cubicBezTo>
                    <a:cubicBezTo>
                      <a:pt x="446" y="436"/>
                      <a:pt x="446" y="439"/>
                      <a:pt x="449" y="439"/>
                    </a:cubicBezTo>
                    <a:cubicBezTo>
                      <a:pt x="450" y="439"/>
                      <a:pt x="450" y="439"/>
                      <a:pt x="450" y="439"/>
                    </a:cubicBezTo>
                    <a:cubicBezTo>
                      <a:pt x="450" y="438"/>
                      <a:pt x="450" y="438"/>
                      <a:pt x="450" y="438"/>
                    </a:cubicBezTo>
                    <a:cubicBezTo>
                      <a:pt x="449" y="437"/>
                      <a:pt x="449" y="436"/>
                      <a:pt x="448" y="436"/>
                    </a:cubicBezTo>
                    <a:cubicBezTo>
                      <a:pt x="448" y="435"/>
                      <a:pt x="448" y="435"/>
                      <a:pt x="449" y="435"/>
                    </a:cubicBezTo>
                    <a:cubicBezTo>
                      <a:pt x="450" y="434"/>
                      <a:pt x="451" y="436"/>
                      <a:pt x="451" y="437"/>
                    </a:cubicBezTo>
                    <a:cubicBezTo>
                      <a:pt x="451" y="438"/>
                      <a:pt x="451" y="439"/>
                      <a:pt x="450" y="439"/>
                    </a:cubicBezTo>
                    <a:cubicBezTo>
                      <a:pt x="450" y="440"/>
                      <a:pt x="450" y="440"/>
                      <a:pt x="450" y="441"/>
                    </a:cubicBezTo>
                    <a:cubicBezTo>
                      <a:pt x="451" y="442"/>
                      <a:pt x="452" y="443"/>
                      <a:pt x="454" y="443"/>
                    </a:cubicBezTo>
                    <a:cubicBezTo>
                      <a:pt x="455" y="443"/>
                      <a:pt x="456" y="444"/>
                      <a:pt x="456" y="445"/>
                    </a:cubicBezTo>
                    <a:cubicBezTo>
                      <a:pt x="457" y="446"/>
                      <a:pt x="457" y="447"/>
                      <a:pt x="457" y="448"/>
                    </a:cubicBezTo>
                    <a:cubicBezTo>
                      <a:pt x="457" y="448"/>
                      <a:pt x="457" y="448"/>
                      <a:pt x="457" y="448"/>
                    </a:cubicBezTo>
                    <a:cubicBezTo>
                      <a:pt x="457" y="449"/>
                      <a:pt x="457" y="450"/>
                      <a:pt x="457" y="451"/>
                    </a:cubicBezTo>
                    <a:cubicBezTo>
                      <a:pt x="458" y="451"/>
                      <a:pt x="459" y="452"/>
                      <a:pt x="459" y="454"/>
                    </a:cubicBezTo>
                    <a:cubicBezTo>
                      <a:pt x="458" y="454"/>
                      <a:pt x="459" y="454"/>
                      <a:pt x="459" y="454"/>
                    </a:cubicBezTo>
                    <a:cubicBezTo>
                      <a:pt x="460" y="455"/>
                      <a:pt x="460" y="457"/>
                      <a:pt x="460" y="458"/>
                    </a:cubicBezTo>
                    <a:cubicBezTo>
                      <a:pt x="460" y="459"/>
                      <a:pt x="461" y="460"/>
                      <a:pt x="461" y="461"/>
                    </a:cubicBezTo>
                    <a:cubicBezTo>
                      <a:pt x="462" y="462"/>
                      <a:pt x="461" y="464"/>
                      <a:pt x="459" y="464"/>
                    </a:cubicBezTo>
                    <a:cubicBezTo>
                      <a:pt x="458" y="464"/>
                      <a:pt x="458" y="465"/>
                      <a:pt x="457" y="465"/>
                    </a:cubicBezTo>
                    <a:cubicBezTo>
                      <a:pt x="457" y="467"/>
                      <a:pt x="457" y="468"/>
                      <a:pt x="456" y="469"/>
                    </a:cubicBezTo>
                    <a:cubicBezTo>
                      <a:pt x="456" y="469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0"/>
                    </a:cubicBezTo>
                    <a:cubicBezTo>
                      <a:pt x="456" y="470"/>
                      <a:pt x="456" y="470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6" y="471"/>
                      <a:pt x="456" y="471"/>
                      <a:pt x="456" y="471"/>
                    </a:cubicBezTo>
                    <a:cubicBezTo>
                      <a:pt x="455" y="471"/>
                      <a:pt x="454" y="472"/>
                      <a:pt x="454" y="473"/>
                    </a:cubicBezTo>
                    <a:cubicBezTo>
                      <a:pt x="453" y="473"/>
                      <a:pt x="453" y="473"/>
                      <a:pt x="453" y="474"/>
                    </a:cubicBezTo>
                    <a:cubicBezTo>
                      <a:pt x="451" y="475"/>
                      <a:pt x="450" y="477"/>
                      <a:pt x="447" y="479"/>
                    </a:cubicBezTo>
                    <a:cubicBezTo>
                      <a:pt x="447" y="479"/>
                      <a:pt x="446" y="480"/>
                      <a:pt x="446" y="481"/>
                    </a:cubicBezTo>
                    <a:cubicBezTo>
                      <a:pt x="447" y="483"/>
                      <a:pt x="448" y="484"/>
                      <a:pt x="450" y="485"/>
                    </a:cubicBezTo>
                    <a:cubicBezTo>
                      <a:pt x="452" y="487"/>
                      <a:pt x="452" y="489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52" y="492"/>
                      <a:pt x="451" y="492"/>
                      <a:pt x="451" y="491"/>
                    </a:cubicBezTo>
                    <a:cubicBezTo>
                      <a:pt x="451" y="490"/>
                      <a:pt x="449" y="490"/>
                      <a:pt x="448" y="491"/>
                    </a:cubicBezTo>
                    <a:cubicBezTo>
                      <a:pt x="447" y="491"/>
                      <a:pt x="447" y="492"/>
                      <a:pt x="447" y="493"/>
                    </a:cubicBezTo>
                    <a:cubicBezTo>
                      <a:pt x="446" y="493"/>
                      <a:pt x="445" y="494"/>
                      <a:pt x="445" y="493"/>
                    </a:cubicBezTo>
                    <a:cubicBezTo>
                      <a:pt x="444" y="492"/>
                      <a:pt x="444" y="493"/>
                      <a:pt x="443" y="493"/>
                    </a:cubicBezTo>
                    <a:cubicBezTo>
                      <a:pt x="442" y="493"/>
                      <a:pt x="442" y="493"/>
                      <a:pt x="442" y="493"/>
                    </a:cubicBezTo>
                    <a:cubicBezTo>
                      <a:pt x="442" y="494"/>
                      <a:pt x="442" y="495"/>
                      <a:pt x="441" y="495"/>
                    </a:cubicBezTo>
                    <a:cubicBezTo>
                      <a:pt x="440" y="495"/>
                      <a:pt x="439" y="495"/>
                      <a:pt x="439" y="494"/>
                    </a:cubicBezTo>
                    <a:cubicBezTo>
                      <a:pt x="438" y="494"/>
                      <a:pt x="437" y="494"/>
                      <a:pt x="437" y="494"/>
                    </a:cubicBezTo>
                    <a:cubicBezTo>
                      <a:pt x="436" y="495"/>
                      <a:pt x="436" y="495"/>
                      <a:pt x="436" y="495"/>
                    </a:cubicBezTo>
                    <a:cubicBezTo>
                      <a:pt x="433" y="493"/>
                      <a:pt x="431" y="492"/>
                      <a:pt x="428" y="492"/>
                    </a:cubicBezTo>
                    <a:cubicBezTo>
                      <a:pt x="427" y="492"/>
                      <a:pt x="427" y="491"/>
                      <a:pt x="427" y="492"/>
                    </a:cubicBezTo>
                    <a:cubicBezTo>
                      <a:pt x="427" y="492"/>
                      <a:pt x="427" y="493"/>
                      <a:pt x="426" y="493"/>
                    </a:cubicBezTo>
                    <a:cubicBezTo>
                      <a:pt x="426" y="494"/>
                      <a:pt x="426" y="495"/>
                      <a:pt x="427" y="495"/>
                    </a:cubicBezTo>
                    <a:cubicBezTo>
                      <a:pt x="427" y="496"/>
                      <a:pt x="427" y="496"/>
                      <a:pt x="426" y="496"/>
                    </a:cubicBezTo>
                    <a:cubicBezTo>
                      <a:pt x="425" y="497"/>
                      <a:pt x="424" y="497"/>
                      <a:pt x="423" y="498"/>
                    </a:cubicBezTo>
                    <a:cubicBezTo>
                      <a:pt x="422" y="499"/>
                      <a:pt x="421" y="500"/>
                      <a:pt x="422" y="501"/>
                    </a:cubicBezTo>
                    <a:cubicBezTo>
                      <a:pt x="422" y="502"/>
                      <a:pt x="422" y="502"/>
                      <a:pt x="422" y="502"/>
                    </a:cubicBezTo>
                    <a:cubicBezTo>
                      <a:pt x="421" y="504"/>
                      <a:pt x="421" y="506"/>
                      <a:pt x="423" y="507"/>
                    </a:cubicBezTo>
                    <a:cubicBezTo>
                      <a:pt x="423" y="508"/>
                      <a:pt x="423" y="510"/>
                      <a:pt x="425" y="509"/>
                    </a:cubicBezTo>
                    <a:cubicBezTo>
                      <a:pt x="426" y="509"/>
                      <a:pt x="426" y="509"/>
                      <a:pt x="427" y="510"/>
                    </a:cubicBezTo>
                    <a:cubicBezTo>
                      <a:pt x="427" y="510"/>
                      <a:pt x="427" y="511"/>
                      <a:pt x="428" y="510"/>
                    </a:cubicBezTo>
                    <a:cubicBezTo>
                      <a:pt x="428" y="510"/>
                      <a:pt x="430" y="510"/>
                      <a:pt x="430" y="511"/>
                    </a:cubicBezTo>
                    <a:cubicBezTo>
                      <a:pt x="431" y="512"/>
                      <a:pt x="432" y="511"/>
                      <a:pt x="432" y="511"/>
                    </a:cubicBezTo>
                    <a:cubicBezTo>
                      <a:pt x="432" y="510"/>
                      <a:pt x="431" y="511"/>
                      <a:pt x="431" y="510"/>
                    </a:cubicBezTo>
                    <a:cubicBezTo>
                      <a:pt x="431" y="510"/>
                      <a:pt x="432" y="510"/>
                      <a:pt x="432" y="510"/>
                    </a:cubicBezTo>
                    <a:cubicBezTo>
                      <a:pt x="433" y="510"/>
                      <a:pt x="433" y="510"/>
                      <a:pt x="434" y="510"/>
                    </a:cubicBezTo>
                    <a:cubicBezTo>
                      <a:pt x="434" y="510"/>
                      <a:pt x="434" y="510"/>
                      <a:pt x="434" y="510"/>
                    </a:cubicBezTo>
                    <a:cubicBezTo>
                      <a:pt x="433" y="509"/>
                      <a:pt x="434" y="509"/>
                      <a:pt x="435" y="509"/>
                    </a:cubicBezTo>
                    <a:cubicBezTo>
                      <a:pt x="436" y="508"/>
                      <a:pt x="437" y="508"/>
                      <a:pt x="438" y="509"/>
                    </a:cubicBezTo>
                    <a:cubicBezTo>
                      <a:pt x="437" y="508"/>
                      <a:pt x="437" y="507"/>
                      <a:pt x="438" y="507"/>
                    </a:cubicBezTo>
                    <a:cubicBezTo>
                      <a:pt x="438" y="507"/>
                      <a:pt x="438" y="507"/>
                      <a:pt x="438" y="507"/>
                    </a:cubicBezTo>
                    <a:cubicBezTo>
                      <a:pt x="437" y="506"/>
                      <a:pt x="437" y="506"/>
                      <a:pt x="438" y="506"/>
                    </a:cubicBezTo>
                    <a:cubicBezTo>
                      <a:pt x="438" y="505"/>
                      <a:pt x="438" y="506"/>
                      <a:pt x="438" y="506"/>
                    </a:cubicBezTo>
                    <a:cubicBezTo>
                      <a:pt x="439" y="506"/>
                      <a:pt x="440" y="507"/>
                      <a:pt x="441" y="507"/>
                    </a:cubicBezTo>
                    <a:cubicBezTo>
                      <a:pt x="442" y="508"/>
                      <a:pt x="443" y="508"/>
                      <a:pt x="444" y="508"/>
                    </a:cubicBezTo>
                    <a:cubicBezTo>
                      <a:pt x="445" y="509"/>
                      <a:pt x="445" y="509"/>
                      <a:pt x="446" y="508"/>
                    </a:cubicBezTo>
                    <a:cubicBezTo>
                      <a:pt x="446" y="508"/>
                      <a:pt x="446" y="507"/>
                      <a:pt x="446" y="507"/>
                    </a:cubicBezTo>
                    <a:cubicBezTo>
                      <a:pt x="445" y="506"/>
                      <a:pt x="446" y="506"/>
                      <a:pt x="446" y="506"/>
                    </a:cubicBezTo>
                    <a:cubicBezTo>
                      <a:pt x="448" y="506"/>
                      <a:pt x="447" y="507"/>
                      <a:pt x="447" y="507"/>
                    </a:cubicBezTo>
                    <a:cubicBezTo>
                      <a:pt x="446" y="508"/>
                      <a:pt x="447" y="508"/>
                      <a:pt x="447" y="508"/>
                    </a:cubicBezTo>
                    <a:cubicBezTo>
                      <a:pt x="448" y="508"/>
                      <a:pt x="448" y="508"/>
                      <a:pt x="449" y="508"/>
                    </a:cubicBezTo>
                    <a:cubicBezTo>
                      <a:pt x="449" y="508"/>
                      <a:pt x="449" y="508"/>
                      <a:pt x="449" y="508"/>
                    </a:cubicBezTo>
                    <a:cubicBezTo>
                      <a:pt x="449" y="508"/>
                      <a:pt x="448" y="509"/>
                      <a:pt x="449" y="509"/>
                    </a:cubicBezTo>
                    <a:cubicBezTo>
                      <a:pt x="450" y="509"/>
                      <a:pt x="450" y="508"/>
                      <a:pt x="450" y="508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0" y="507"/>
                      <a:pt x="450" y="507"/>
                      <a:pt x="450" y="507"/>
                    </a:cubicBezTo>
                    <a:cubicBezTo>
                      <a:pt x="451" y="507"/>
                      <a:pt x="451" y="508"/>
                      <a:pt x="452" y="509"/>
                    </a:cubicBezTo>
                    <a:cubicBezTo>
                      <a:pt x="451" y="509"/>
                      <a:pt x="451" y="508"/>
                      <a:pt x="451" y="509"/>
                    </a:cubicBezTo>
                    <a:cubicBezTo>
                      <a:pt x="450" y="510"/>
                      <a:pt x="451" y="510"/>
                      <a:pt x="451" y="510"/>
                    </a:cubicBezTo>
                    <a:cubicBezTo>
                      <a:pt x="451" y="510"/>
                      <a:pt x="451" y="510"/>
                      <a:pt x="451" y="510"/>
                    </a:cubicBezTo>
                    <a:cubicBezTo>
                      <a:pt x="452" y="510"/>
                      <a:pt x="452" y="510"/>
                      <a:pt x="452" y="509"/>
                    </a:cubicBezTo>
                    <a:cubicBezTo>
                      <a:pt x="452" y="509"/>
                      <a:pt x="452" y="509"/>
                      <a:pt x="452" y="509"/>
                    </a:cubicBezTo>
                    <a:cubicBezTo>
                      <a:pt x="453" y="509"/>
                      <a:pt x="452" y="507"/>
                      <a:pt x="454" y="506"/>
                    </a:cubicBezTo>
                    <a:cubicBezTo>
                      <a:pt x="453" y="507"/>
                      <a:pt x="453" y="508"/>
                      <a:pt x="453" y="508"/>
                    </a:cubicBezTo>
                    <a:cubicBezTo>
                      <a:pt x="453" y="508"/>
                      <a:pt x="454" y="510"/>
                      <a:pt x="454" y="510"/>
                    </a:cubicBezTo>
                    <a:cubicBezTo>
                      <a:pt x="455" y="509"/>
                      <a:pt x="455" y="510"/>
                      <a:pt x="456" y="511"/>
                    </a:cubicBezTo>
                    <a:cubicBezTo>
                      <a:pt x="456" y="511"/>
                      <a:pt x="457" y="512"/>
                      <a:pt x="457" y="513"/>
                    </a:cubicBezTo>
                    <a:cubicBezTo>
                      <a:pt x="456" y="514"/>
                      <a:pt x="457" y="514"/>
                      <a:pt x="458" y="515"/>
                    </a:cubicBezTo>
                    <a:cubicBezTo>
                      <a:pt x="459" y="515"/>
                      <a:pt x="459" y="515"/>
                      <a:pt x="459" y="516"/>
                    </a:cubicBezTo>
                    <a:cubicBezTo>
                      <a:pt x="459" y="517"/>
                      <a:pt x="459" y="517"/>
                      <a:pt x="460" y="518"/>
                    </a:cubicBezTo>
                    <a:cubicBezTo>
                      <a:pt x="460" y="518"/>
                      <a:pt x="460" y="517"/>
                      <a:pt x="461" y="517"/>
                    </a:cubicBezTo>
                    <a:cubicBezTo>
                      <a:pt x="461" y="517"/>
                      <a:pt x="461" y="516"/>
                      <a:pt x="461" y="517"/>
                    </a:cubicBezTo>
                    <a:cubicBezTo>
                      <a:pt x="462" y="517"/>
                      <a:pt x="462" y="517"/>
                      <a:pt x="461" y="517"/>
                    </a:cubicBezTo>
                    <a:cubicBezTo>
                      <a:pt x="461" y="518"/>
                      <a:pt x="461" y="518"/>
                      <a:pt x="461" y="518"/>
                    </a:cubicBezTo>
                    <a:cubicBezTo>
                      <a:pt x="461" y="520"/>
                      <a:pt x="462" y="519"/>
                      <a:pt x="463" y="519"/>
                    </a:cubicBezTo>
                    <a:cubicBezTo>
                      <a:pt x="464" y="520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4" y="518"/>
                      <a:pt x="464" y="518"/>
                      <a:pt x="464" y="518"/>
                    </a:cubicBezTo>
                    <a:cubicBezTo>
                      <a:pt x="465" y="519"/>
                      <a:pt x="465" y="519"/>
                      <a:pt x="466" y="519"/>
                    </a:cubicBezTo>
                    <a:cubicBezTo>
                      <a:pt x="466" y="520"/>
                      <a:pt x="466" y="521"/>
                      <a:pt x="467" y="521"/>
                    </a:cubicBezTo>
                    <a:cubicBezTo>
                      <a:pt x="468" y="521"/>
                      <a:pt x="468" y="521"/>
                      <a:pt x="468" y="522"/>
                    </a:cubicBezTo>
                    <a:cubicBezTo>
                      <a:pt x="466" y="522"/>
                      <a:pt x="466" y="524"/>
                      <a:pt x="464" y="523"/>
                    </a:cubicBezTo>
                    <a:cubicBezTo>
                      <a:pt x="463" y="523"/>
                      <a:pt x="463" y="523"/>
                      <a:pt x="462" y="523"/>
                    </a:cubicBezTo>
                    <a:cubicBezTo>
                      <a:pt x="465" y="523"/>
                      <a:pt x="465" y="525"/>
                      <a:pt x="465" y="527"/>
                    </a:cubicBezTo>
                    <a:cubicBezTo>
                      <a:pt x="465" y="527"/>
                      <a:pt x="465" y="527"/>
                      <a:pt x="466" y="528"/>
                    </a:cubicBezTo>
                    <a:cubicBezTo>
                      <a:pt x="467" y="528"/>
                      <a:pt x="467" y="529"/>
                      <a:pt x="468" y="529"/>
                    </a:cubicBezTo>
                    <a:cubicBezTo>
                      <a:pt x="468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69" y="530"/>
                      <a:pt x="469" y="530"/>
                      <a:pt x="469" y="530"/>
                    </a:cubicBezTo>
                    <a:cubicBezTo>
                      <a:pt x="470" y="530"/>
                      <a:pt x="470" y="530"/>
                      <a:pt x="471" y="531"/>
                    </a:cubicBezTo>
                    <a:cubicBezTo>
                      <a:pt x="471" y="531"/>
                      <a:pt x="471" y="531"/>
                      <a:pt x="472" y="531"/>
                    </a:cubicBezTo>
                    <a:cubicBezTo>
                      <a:pt x="473" y="531"/>
                      <a:pt x="473" y="531"/>
                      <a:pt x="474" y="532"/>
                    </a:cubicBezTo>
                    <a:cubicBezTo>
                      <a:pt x="474" y="533"/>
                      <a:pt x="475" y="534"/>
                      <a:pt x="476" y="532"/>
                    </a:cubicBezTo>
                    <a:cubicBezTo>
                      <a:pt x="477" y="532"/>
                      <a:pt x="477" y="532"/>
                      <a:pt x="477" y="532"/>
                    </a:cubicBezTo>
                    <a:cubicBezTo>
                      <a:pt x="478" y="533"/>
                      <a:pt x="479" y="533"/>
                      <a:pt x="480" y="533"/>
                    </a:cubicBezTo>
                    <a:cubicBezTo>
                      <a:pt x="479" y="535"/>
                      <a:pt x="481" y="536"/>
                      <a:pt x="482" y="538"/>
                    </a:cubicBezTo>
                    <a:cubicBezTo>
                      <a:pt x="482" y="538"/>
                      <a:pt x="483" y="539"/>
                      <a:pt x="483" y="539"/>
                    </a:cubicBezTo>
                    <a:cubicBezTo>
                      <a:pt x="484" y="539"/>
                      <a:pt x="484" y="539"/>
                      <a:pt x="485" y="540"/>
                    </a:cubicBezTo>
                    <a:cubicBezTo>
                      <a:pt x="485" y="540"/>
                      <a:pt x="486" y="540"/>
                      <a:pt x="487" y="541"/>
                    </a:cubicBezTo>
                    <a:cubicBezTo>
                      <a:pt x="489" y="541"/>
                      <a:pt x="492" y="541"/>
                      <a:pt x="494" y="542"/>
                    </a:cubicBezTo>
                    <a:cubicBezTo>
                      <a:pt x="495" y="543"/>
                      <a:pt x="496" y="543"/>
                      <a:pt x="497" y="544"/>
                    </a:cubicBezTo>
                    <a:cubicBezTo>
                      <a:pt x="498" y="544"/>
                      <a:pt x="499" y="544"/>
                      <a:pt x="499" y="545"/>
                    </a:cubicBezTo>
                    <a:cubicBezTo>
                      <a:pt x="500" y="546"/>
                      <a:pt x="501" y="546"/>
                      <a:pt x="503" y="546"/>
                    </a:cubicBezTo>
                    <a:cubicBezTo>
                      <a:pt x="503" y="546"/>
                      <a:pt x="504" y="545"/>
                      <a:pt x="503" y="545"/>
                    </a:cubicBezTo>
                    <a:cubicBezTo>
                      <a:pt x="503" y="544"/>
                      <a:pt x="503" y="543"/>
                      <a:pt x="503" y="542"/>
                    </a:cubicBezTo>
                    <a:cubicBezTo>
                      <a:pt x="503" y="541"/>
                      <a:pt x="504" y="541"/>
                      <a:pt x="503" y="541"/>
                    </a:cubicBezTo>
                    <a:cubicBezTo>
                      <a:pt x="502" y="541"/>
                      <a:pt x="502" y="539"/>
                      <a:pt x="501" y="540"/>
                    </a:cubicBezTo>
                    <a:cubicBezTo>
                      <a:pt x="501" y="540"/>
                      <a:pt x="501" y="539"/>
                      <a:pt x="501" y="539"/>
                    </a:cubicBezTo>
                    <a:cubicBezTo>
                      <a:pt x="501" y="538"/>
                      <a:pt x="500" y="537"/>
                      <a:pt x="500" y="536"/>
                    </a:cubicBezTo>
                    <a:cubicBezTo>
                      <a:pt x="499" y="536"/>
                      <a:pt x="499" y="535"/>
                      <a:pt x="498" y="535"/>
                    </a:cubicBezTo>
                    <a:cubicBezTo>
                      <a:pt x="497" y="535"/>
                      <a:pt x="497" y="534"/>
                      <a:pt x="496" y="533"/>
                    </a:cubicBezTo>
                    <a:cubicBezTo>
                      <a:pt x="496" y="533"/>
                      <a:pt x="495" y="532"/>
                      <a:pt x="494" y="531"/>
                    </a:cubicBezTo>
                    <a:cubicBezTo>
                      <a:pt x="494" y="530"/>
                      <a:pt x="493" y="530"/>
                      <a:pt x="492" y="530"/>
                    </a:cubicBezTo>
                    <a:cubicBezTo>
                      <a:pt x="492" y="530"/>
                      <a:pt x="493" y="530"/>
                      <a:pt x="493" y="529"/>
                    </a:cubicBezTo>
                    <a:cubicBezTo>
                      <a:pt x="492" y="529"/>
                      <a:pt x="492" y="530"/>
                      <a:pt x="491" y="530"/>
                    </a:cubicBezTo>
                    <a:cubicBezTo>
                      <a:pt x="491" y="529"/>
                      <a:pt x="492" y="529"/>
                      <a:pt x="492" y="529"/>
                    </a:cubicBezTo>
                    <a:cubicBezTo>
                      <a:pt x="491" y="527"/>
                      <a:pt x="489" y="528"/>
                      <a:pt x="489" y="526"/>
                    </a:cubicBezTo>
                    <a:cubicBezTo>
                      <a:pt x="488" y="524"/>
                      <a:pt x="486" y="523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484" y="520"/>
                      <a:pt x="484" y="519"/>
                      <a:pt x="483" y="518"/>
                    </a:cubicBezTo>
                    <a:cubicBezTo>
                      <a:pt x="485" y="519"/>
                      <a:pt x="486" y="518"/>
                      <a:pt x="487" y="519"/>
                    </a:cubicBezTo>
                    <a:cubicBezTo>
                      <a:pt x="487" y="520"/>
                      <a:pt x="488" y="520"/>
                      <a:pt x="489" y="521"/>
                    </a:cubicBezTo>
                    <a:cubicBezTo>
                      <a:pt x="490" y="522"/>
                      <a:pt x="491" y="523"/>
                      <a:pt x="492" y="524"/>
                    </a:cubicBezTo>
                    <a:cubicBezTo>
                      <a:pt x="492" y="523"/>
                      <a:pt x="491" y="522"/>
                      <a:pt x="491" y="522"/>
                    </a:cubicBezTo>
                    <a:cubicBezTo>
                      <a:pt x="492" y="521"/>
                      <a:pt x="491" y="520"/>
                      <a:pt x="491" y="519"/>
                    </a:cubicBezTo>
                    <a:cubicBezTo>
                      <a:pt x="491" y="519"/>
                      <a:pt x="491" y="519"/>
                      <a:pt x="491" y="519"/>
                    </a:cubicBezTo>
                    <a:cubicBezTo>
                      <a:pt x="491" y="519"/>
                      <a:pt x="491" y="519"/>
                      <a:pt x="492" y="520"/>
                    </a:cubicBezTo>
                    <a:cubicBezTo>
                      <a:pt x="493" y="521"/>
                      <a:pt x="494" y="523"/>
                      <a:pt x="495" y="524"/>
                    </a:cubicBezTo>
                    <a:cubicBezTo>
                      <a:pt x="495" y="525"/>
                      <a:pt x="497" y="525"/>
                      <a:pt x="497" y="527"/>
                    </a:cubicBezTo>
                    <a:cubicBezTo>
                      <a:pt x="497" y="527"/>
                      <a:pt x="498" y="527"/>
                      <a:pt x="498" y="527"/>
                    </a:cubicBezTo>
                    <a:cubicBezTo>
                      <a:pt x="498" y="526"/>
                      <a:pt x="498" y="527"/>
                      <a:pt x="498" y="527"/>
                    </a:cubicBezTo>
                    <a:cubicBezTo>
                      <a:pt x="498" y="528"/>
                      <a:pt x="498" y="528"/>
                      <a:pt x="498" y="529"/>
                    </a:cubicBezTo>
                    <a:cubicBezTo>
                      <a:pt x="499" y="529"/>
                      <a:pt x="499" y="529"/>
                      <a:pt x="499" y="529"/>
                    </a:cubicBezTo>
                    <a:cubicBezTo>
                      <a:pt x="499" y="529"/>
                      <a:pt x="499" y="528"/>
                      <a:pt x="499" y="528"/>
                    </a:cubicBezTo>
                    <a:cubicBezTo>
                      <a:pt x="499" y="528"/>
                      <a:pt x="500" y="528"/>
                      <a:pt x="500" y="527"/>
                    </a:cubicBezTo>
                    <a:cubicBezTo>
                      <a:pt x="500" y="527"/>
                      <a:pt x="500" y="527"/>
                      <a:pt x="500" y="527"/>
                    </a:cubicBezTo>
                    <a:cubicBezTo>
                      <a:pt x="500" y="529"/>
                      <a:pt x="501" y="529"/>
                      <a:pt x="502" y="530"/>
                    </a:cubicBezTo>
                    <a:cubicBezTo>
                      <a:pt x="502" y="530"/>
                      <a:pt x="502" y="530"/>
                      <a:pt x="503" y="530"/>
                    </a:cubicBezTo>
                    <a:cubicBezTo>
                      <a:pt x="503" y="530"/>
                      <a:pt x="503" y="530"/>
                      <a:pt x="503" y="530"/>
                    </a:cubicBezTo>
                    <a:cubicBezTo>
                      <a:pt x="502" y="529"/>
                      <a:pt x="502" y="529"/>
                      <a:pt x="502" y="529"/>
                    </a:cubicBezTo>
                    <a:cubicBezTo>
                      <a:pt x="503" y="530"/>
                      <a:pt x="504" y="529"/>
                      <a:pt x="504" y="530"/>
                    </a:cubicBezTo>
                    <a:cubicBezTo>
                      <a:pt x="504" y="531"/>
                      <a:pt x="505" y="531"/>
                      <a:pt x="505" y="530"/>
                    </a:cubicBezTo>
                    <a:cubicBezTo>
                      <a:pt x="505" y="530"/>
                      <a:pt x="505" y="530"/>
                      <a:pt x="505" y="530"/>
                    </a:cubicBezTo>
                    <a:cubicBezTo>
                      <a:pt x="505" y="531"/>
                      <a:pt x="506" y="532"/>
                      <a:pt x="506" y="532"/>
                    </a:cubicBezTo>
                    <a:cubicBezTo>
                      <a:pt x="508" y="532"/>
                      <a:pt x="508" y="533"/>
                      <a:pt x="508" y="534"/>
                    </a:cubicBezTo>
                    <a:cubicBezTo>
                      <a:pt x="508" y="535"/>
                      <a:pt x="508" y="536"/>
                      <a:pt x="510" y="536"/>
                    </a:cubicBezTo>
                    <a:cubicBezTo>
                      <a:pt x="510" y="537"/>
                      <a:pt x="511" y="536"/>
                      <a:pt x="511" y="536"/>
                    </a:cubicBezTo>
                    <a:cubicBezTo>
                      <a:pt x="510" y="535"/>
                      <a:pt x="510" y="533"/>
                      <a:pt x="509" y="532"/>
                    </a:cubicBezTo>
                    <a:cubicBezTo>
                      <a:pt x="508" y="531"/>
                      <a:pt x="509" y="531"/>
                      <a:pt x="509" y="530"/>
                    </a:cubicBezTo>
                    <a:cubicBezTo>
                      <a:pt x="510" y="530"/>
                      <a:pt x="510" y="531"/>
                      <a:pt x="511" y="531"/>
                    </a:cubicBezTo>
                    <a:cubicBezTo>
                      <a:pt x="512" y="531"/>
                      <a:pt x="512" y="531"/>
                      <a:pt x="512" y="531"/>
                    </a:cubicBezTo>
                    <a:cubicBezTo>
                      <a:pt x="513" y="530"/>
                      <a:pt x="512" y="530"/>
                      <a:pt x="512" y="530"/>
                    </a:cubicBezTo>
                    <a:cubicBezTo>
                      <a:pt x="511" y="530"/>
                      <a:pt x="512" y="530"/>
                      <a:pt x="512" y="529"/>
                    </a:cubicBezTo>
                    <a:cubicBezTo>
                      <a:pt x="512" y="529"/>
                      <a:pt x="511" y="528"/>
                      <a:pt x="511" y="527"/>
                    </a:cubicBezTo>
                    <a:cubicBezTo>
                      <a:pt x="510" y="526"/>
                      <a:pt x="510" y="527"/>
                      <a:pt x="511" y="526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1" y="525"/>
                      <a:pt x="511" y="525"/>
                      <a:pt x="511" y="525"/>
                    </a:cubicBezTo>
                    <a:cubicBezTo>
                      <a:pt x="510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1" y="524"/>
                      <a:pt x="511" y="524"/>
                      <a:pt x="511" y="524"/>
                    </a:cubicBezTo>
                    <a:cubicBezTo>
                      <a:pt x="512" y="524"/>
                      <a:pt x="512" y="525"/>
                      <a:pt x="512" y="525"/>
                    </a:cubicBezTo>
                    <a:cubicBezTo>
                      <a:pt x="512" y="526"/>
                      <a:pt x="513" y="526"/>
                      <a:pt x="513" y="526"/>
                    </a:cubicBezTo>
                    <a:cubicBezTo>
                      <a:pt x="513" y="526"/>
                      <a:pt x="513" y="525"/>
                      <a:pt x="513" y="525"/>
                    </a:cubicBezTo>
                    <a:cubicBezTo>
                      <a:pt x="514" y="525"/>
                      <a:pt x="513" y="524"/>
                      <a:pt x="513" y="523"/>
                    </a:cubicBezTo>
                    <a:cubicBezTo>
                      <a:pt x="514" y="523"/>
                      <a:pt x="513" y="522"/>
                      <a:pt x="514" y="521"/>
                    </a:cubicBezTo>
                    <a:cubicBezTo>
                      <a:pt x="514" y="522"/>
                      <a:pt x="514" y="522"/>
                      <a:pt x="514" y="523"/>
                    </a:cubicBezTo>
                    <a:cubicBezTo>
                      <a:pt x="515" y="524"/>
                      <a:pt x="515" y="525"/>
                      <a:pt x="516" y="525"/>
                    </a:cubicBezTo>
                    <a:cubicBezTo>
                      <a:pt x="515" y="524"/>
                      <a:pt x="515" y="522"/>
                      <a:pt x="515" y="521"/>
                    </a:cubicBezTo>
                    <a:cubicBezTo>
                      <a:pt x="515" y="521"/>
                      <a:pt x="515" y="521"/>
                      <a:pt x="515" y="521"/>
                    </a:cubicBezTo>
                    <a:cubicBezTo>
                      <a:pt x="515" y="520"/>
                      <a:pt x="515" y="520"/>
                      <a:pt x="514" y="519"/>
                    </a:cubicBezTo>
                    <a:cubicBezTo>
                      <a:pt x="514" y="519"/>
                      <a:pt x="515" y="519"/>
                      <a:pt x="515" y="518"/>
                    </a:cubicBezTo>
                    <a:cubicBezTo>
                      <a:pt x="515" y="518"/>
                      <a:pt x="516" y="518"/>
                      <a:pt x="515" y="517"/>
                    </a:cubicBezTo>
                    <a:cubicBezTo>
                      <a:pt x="515" y="517"/>
                      <a:pt x="515" y="517"/>
                      <a:pt x="515" y="518"/>
                    </a:cubicBezTo>
                    <a:cubicBezTo>
                      <a:pt x="514" y="518"/>
                      <a:pt x="514" y="518"/>
                      <a:pt x="513" y="518"/>
                    </a:cubicBezTo>
                    <a:cubicBezTo>
                      <a:pt x="513" y="518"/>
                      <a:pt x="513" y="518"/>
                      <a:pt x="513" y="517"/>
                    </a:cubicBezTo>
                    <a:cubicBezTo>
                      <a:pt x="513" y="517"/>
                      <a:pt x="513" y="516"/>
                      <a:pt x="512" y="516"/>
                    </a:cubicBezTo>
                    <a:cubicBezTo>
                      <a:pt x="511" y="516"/>
                      <a:pt x="511" y="516"/>
                      <a:pt x="511" y="516"/>
                    </a:cubicBezTo>
                    <a:cubicBezTo>
                      <a:pt x="511" y="515"/>
                      <a:pt x="512" y="515"/>
                      <a:pt x="512" y="515"/>
                    </a:cubicBezTo>
                    <a:cubicBezTo>
                      <a:pt x="512" y="514"/>
                      <a:pt x="511" y="515"/>
                      <a:pt x="511" y="515"/>
                    </a:cubicBezTo>
                    <a:cubicBezTo>
                      <a:pt x="510" y="514"/>
                      <a:pt x="509" y="515"/>
                      <a:pt x="509" y="514"/>
                    </a:cubicBezTo>
                    <a:cubicBezTo>
                      <a:pt x="509" y="513"/>
                      <a:pt x="508" y="512"/>
                      <a:pt x="508" y="511"/>
                    </a:cubicBezTo>
                    <a:cubicBezTo>
                      <a:pt x="507" y="511"/>
                      <a:pt x="507" y="511"/>
                      <a:pt x="507" y="511"/>
                    </a:cubicBezTo>
                    <a:cubicBezTo>
                      <a:pt x="507" y="511"/>
                      <a:pt x="507" y="510"/>
                      <a:pt x="506" y="510"/>
                    </a:cubicBezTo>
                    <a:cubicBezTo>
                      <a:pt x="506" y="510"/>
                      <a:pt x="507" y="510"/>
                      <a:pt x="507" y="510"/>
                    </a:cubicBezTo>
                    <a:cubicBezTo>
                      <a:pt x="507" y="509"/>
                      <a:pt x="509" y="511"/>
                      <a:pt x="509" y="509"/>
                    </a:cubicBezTo>
                    <a:cubicBezTo>
                      <a:pt x="509" y="508"/>
                      <a:pt x="509" y="508"/>
                      <a:pt x="509" y="508"/>
                    </a:cubicBezTo>
                    <a:cubicBezTo>
                      <a:pt x="509" y="508"/>
                      <a:pt x="510" y="508"/>
                      <a:pt x="509" y="507"/>
                    </a:cubicBezTo>
                    <a:cubicBezTo>
                      <a:pt x="509" y="507"/>
                      <a:pt x="509" y="507"/>
                      <a:pt x="508" y="507"/>
                    </a:cubicBezTo>
                    <a:cubicBezTo>
                      <a:pt x="508" y="507"/>
                      <a:pt x="508" y="507"/>
                      <a:pt x="507" y="507"/>
                    </a:cubicBezTo>
                    <a:cubicBezTo>
                      <a:pt x="507" y="507"/>
                      <a:pt x="506" y="507"/>
                      <a:pt x="506" y="506"/>
                    </a:cubicBezTo>
                    <a:cubicBezTo>
                      <a:pt x="505" y="506"/>
                      <a:pt x="506" y="505"/>
                      <a:pt x="506" y="505"/>
                    </a:cubicBezTo>
                    <a:cubicBezTo>
                      <a:pt x="506" y="504"/>
                      <a:pt x="506" y="504"/>
                      <a:pt x="506" y="504"/>
                    </a:cubicBezTo>
                    <a:cubicBezTo>
                      <a:pt x="506" y="503"/>
                      <a:pt x="506" y="503"/>
                      <a:pt x="506" y="503"/>
                    </a:cubicBezTo>
                    <a:cubicBezTo>
                      <a:pt x="505" y="502"/>
                      <a:pt x="506" y="503"/>
                      <a:pt x="505" y="503"/>
                    </a:cubicBezTo>
                    <a:cubicBezTo>
                      <a:pt x="505" y="502"/>
                      <a:pt x="505" y="502"/>
                      <a:pt x="504" y="501"/>
                    </a:cubicBezTo>
                    <a:cubicBezTo>
                      <a:pt x="504" y="502"/>
                      <a:pt x="505" y="503"/>
                      <a:pt x="504" y="503"/>
                    </a:cubicBezTo>
                    <a:cubicBezTo>
                      <a:pt x="503" y="503"/>
                      <a:pt x="504" y="502"/>
                      <a:pt x="503" y="501"/>
                    </a:cubicBezTo>
                    <a:cubicBezTo>
                      <a:pt x="503" y="502"/>
                      <a:pt x="503" y="503"/>
                      <a:pt x="503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2" y="503"/>
                      <a:pt x="502" y="503"/>
                    </a:cubicBezTo>
                    <a:cubicBezTo>
                      <a:pt x="502" y="503"/>
                      <a:pt x="501" y="502"/>
                      <a:pt x="502" y="502"/>
                    </a:cubicBezTo>
                    <a:cubicBezTo>
                      <a:pt x="503" y="502"/>
                      <a:pt x="502" y="501"/>
                      <a:pt x="502" y="501"/>
                    </a:cubicBezTo>
                    <a:cubicBezTo>
                      <a:pt x="501" y="500"/>
                      <a:pt x="501" y="500"/>
                      <a:pt x="500" y="500"/>
                    </a:cubicBezTo>
                    <a:cubicBezTo>
                      <a:pt x="500" y="500"/>
                      <a:pt x="500" y="500"/>
                      <a:pt x="500" y="500"/>
                    </a:cubicBezTo>
                    <a:cubicBezTo>
                      <a:pt x="500" y="500"/>
                      <a:pt x="500" y="499"/>
                      <a:pt x="499" y="499"/>
                    </a:cubicBezTo>
                    <a:cubicBezTo>
                      <a:pt x="499" y="500"/>
                      <a:pt x="499" y="501"/>
                      <a:pt x="499" y="501"/>
                    </a:cubicBezTo>
                    <a:cubicBezTo>
                      <a:pt x="498" y="500"/>
                      <a:pt x="498" y="500"/>
                      <a:pt x="497" y="498"/>
                    </a:cubicBezTo>
                    <a:cubicBezTo>
                      <a:pt x="497" y="498"/>
                      <a:pt x="497" y="497"/>
                      <a:pt x="497" y="497"/>
                    </a:cubicBezTo>
                    <a:cubicBezTo>
                      <a:pt x="497" y="496"/>
                      <a:pt x="497" y="496"/>
                      <a:pt x="497" y="496"/>
                    </a:cubicBezTo>
                    <a:cubicBezTo>
                      <a:pt x="495" y="495"/>
                      <a:pt x="496" y="494"/>
                      <a:pt x="496" y="493"/>
                    </a:cubicBezTo>
                    <a:cubicBezTo>
                      <a:pt x="496" y="493"/>
                      <a:pt x="496" y="493"/>
                      <a:pt x="496" y="493"/>
                    </a:cubicBezTo>
                    <a:cubicBezTo>
                      <a:pt x="496" y="492"/>
                      <a:pt x="496" y="492"/>
                      <a:pt x="497" y="492"/>
                    </a:cubicBezTo>
                    <a:cubicBezTo>
                      <a:pt x="496" y="491"/>
                      <a:pt x="495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1"/>
                      <a:pt x="494" y="491"/>
                    </a:cubicBezTo>
                    <a:cubicBezTo>
                      <a:pt x="494" y="491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4" y="490"/>
                      <a:pt x="494" y="490"/>
                      <a:pt x="494" y="490"/>
                    </a:cubicBezTo>
                    <a:cubicBezTo>
                      <a:pt x="496" y="490"/>
                      <a:pt x="495" y="489"/>
                      <a:pt x="495" y="489"/>
                    </a:cubicBezTo>
                    <a:cubicBezTo>
                      <a:pt x="495" y="489"/>
                      <a:pt x="495" y="489"/>
                      <a:pt x="495" y="489"/>
                    </a:cubicBezTo>
                    <a:cubicBezTo>
                      <a:pt x="494" y="489"/>
                      <a:pt x="494" y="488"/>
                      <a:pt x="494" y="488"/>
                    </a:cubicBezTo>
                    <a:cubicBezTo>
                      <a:pt x="493" y="488"/>
                      <a:pt x="492" y="488"/>
                      <a:pt x="492" y="489"/>
                    </a:cubicBezTo>
                    <a:cubicBezTo>
                      <a:pt x="492" y="489"/>
                      <a:pt x="492" y="489"/>
                      <a:pt x="492" y="489"/>
                    </a:cubicBezTo>
                    <a:cubicBezTo>
                      <a:pt x="491" y="489"/>
                      <a:pt x="491" y="490"/>
                      <a:pt x="490" y="490"/>
                    </a:cubicBezTo>
                    <a:cubicBezTo>
                      <a:pt x="490" y="490"/>
                      <a:pt x="490" y="490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0" y="489"/>
                      <a:pt x="490" y="489"/>
                    </a:cubicBezTo>
                    <a:cubicBezTo>
                      <a:pt x="490" y="489"/>
                      <a:pt x="491" y="488"/>
                      <a:pt x="490" y="488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0" y="487"/>
                      <a:pt x="490" y="487"/>
                      <a:pt x="490" y="487"/>
                    </a:cubicBezTo>
                    <a:cubicBezTo>
                      <a:pt x="492" y="486"/>
                      <a:pt x="490" y="485"/>
                      <a:pt x="490" y="485"/>
                    </a:cubicBezTo>
                    <a:cubicBezTo>
                      <a:pt x="490" y="485"/>
                      <a:pt x="490" y="485"/>
                      <a:pt x="490" y="485"/>
                    </a:cubicBezTo>
                    <a:cubicBezTo>
                      <a:pt x="490" y="484"/>
                      <a:pt x="491" y="485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1" y="484"/>
                      <a:pt x="491" y="484"/>
                      <a:pt x="491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2" y="484"/>
                      <a:pt x="492" y="484"/>
                      <a:pt x="492" y="484"/>
                    </a:cubicBezTo>
                    <a:cubicBezTo>
                      <a:pt x="493" y="485"/>
                      <a:pt x="494" y="484"/>
                      <a:pt x="495" y="484"/>
                    </a:cubicBezTo>
                    <a:cubicBezTo>
                      <a:pt x="496" y="484"/>
                      <a:pt x="495" y="483"/>
                      <a:pt x="495" y="483"/>
                    </a:cubicBezTo>
                    <a:cubicBezTo>
                      <a:pt x="495" y="483"/>
                      <a:pt x="495" y="482"/>
                      <a:pt x="495" y="482"/>
                    </a:cubicBezTo>
                    <a:cubicBezTo>
                      <a:pt x="495" y="482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5" y="481"/>
                      <a:pt x="495" y="481"/>
                      <a:pt x="495" y="481"/>
                    </a:cubicBezTo>
                    <a:cubicBezTo>
                      <a:pt x="494" y="481"/>
                      <a:pt x="493" y="480"/>
                      <a:pt x="493" y="480"/>
                    </a:cubicBezTo>
                    <a:cubicBezTo>
                      <a:pt x="493" y="480"/>
                      <a:pt x="493" y="480"/>
                      <a:pt x="493" y="480"/>
                    </a:cubicBezTo>
                    <a:cubicBezTo>
                      <a:pt x="493" y="479"/>
                      <a:pt x="491" y="479"/>
                      <a:pt x="492" y="478"/>
                    </a:cubicBezTo>
                    <a:cubicBezTo>
                      <a:pt x="492" y="477"/>
                      <a:pt x="491" y="476"/>
                      <a:pt x="490" y="475"/>
                    </a:cubicBezTo>
                    <a:cubicBezTo>
                      <a:pt x="490" y="475"/>
                      <a:pt x="490" y="475"/>
                      <a:pt x="490" y="475"/>
                    </a:cubicBezTo>
                    <a:cubicBezTo>
                      <a:pt x="490" y="475"/>
                      <a:pt x="490" y="474"/>
                      <a:pt x="490" y="474"/>
                    </a:cubicBezTo>
                    <a:cubicBezTo>
                      <a:pt x="491" y="475"/>
                      <a:pt x="493" y="476"/>
                      <a:pt x="493" y="477"/>
                    </a:cubicBezTo>
                    <a:cubicBezTo>
                      <a:pt x="494" y="478"/>
                      <a:pt x="495" y="478"/>
                      <a:pt x="495" y="478"/>
                    </a:cubicBezTo>
                    <a:cubicBezTo>
                      <a:pt x="496" y="477"/>
                      <a:pt x="495" y="477"/>
                      <a:pt x="495" y="477"/>
                    </a:cubicBezTo>
                    <a:cubicBezTo>
                      <a:pt x="495" y="476"/>
                      <a:pt x="495" y="476"/>
                      <a:pt x="495" y="476"/>
                    </a:cubicBezTo>
                    <a:cubicBezTo>
                      <a:pt x="496" y="477"/>
                      <a:pt x="496" y="476"/>
                      <a:pt x="495" y="475"/>
                    </a:cubicBezTo>
                    <a:cubicBezTo>
                      <a:pt x="496" y="475"/>
                      <a:pt x="497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8" y="475"/>
                      <a:pt x="498" y="475"/>
                      <a:pt x="498" y="475"/>
                    </a:cubicBezTo>
                    <a:cubicBezTo>
                      <a:pt x="499" y="477"/>
                      <a:pt x="497" y="475"/>
                      <a:pt x="497" y="476"/>
                    </a:cubicBezTo>
                    <a:cubicBezTo>
                      <a:pt x="497" y="476"/>
                      <a:pt x="498" y="476"/>
                      <a:pt x="497" y="477"/>
                    </a:cubicBezTo>
                    <a:cubicBezTo>
                      <a:pt x="497" y="477"/>
                      <a:pt x="497" y="476"/>
                      <a:pt x="496" y="476"/>
                    </a:cubicBezTo>
                    <a:cubicBezTo>
                      <a:pt x="496" y="477"/>
                      <a:pt x="497" y="477"/>
                      <a:pt x="498" y="477"/>
                    </a:cubicBezTo>
                    <a:cubicBezTo>
                      <a:pt x="499" y="478"/>
                      <a:pt x="499" y="477"/>
                      <a:pt x="499" y="476"/>
                    </a:cubicBezTo>
                    <a:cubicBezTo>
                      <a:pt x="499" y="476"/>
                      <a:pt x="500" y="475"/>
                      <a:pt x="500" y="477"/>
                    </a:cubicBezTo>
                    <a:cubicBezTo>
                      <a:pt x="500" y="477"/>
                      <a:pt x="500" y="478"/>
                      <a:pt x="500" y="478"/>
                    </a:cubicBezTo>
                    <a:cubicBezTo>
                      <a:pt x="500" y="479"/>
                      <a:pt x="500" y="479"/>
                      <a:pt x="500" y="479"/>
                    </a:cubicBezTo>
                    <a:cubicBezTo>
                      <a:pt x="501" y="479"/>
                      <a:pt x="501" y="479"/>
                      <a:pt x="502" y="480"/>
                    </a:cubicBezTo>
                    <a:cubicBezTo>
                      <a:pt x="502" y="480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3" y="481"/>
                      <a:pt x="503" y="481"/>
                      <a:pt x="503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4" y="481"/>
                      <a:pt x="504" y="481"/>
                      <a:pt x="504" y="481"/>
                    </a:cubicBezTo>
                    <a:cubicBezTo>
                      <a:pt x="503" y="483"/>
                      <a:pt x="504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5" y="483"/>
                      <a:pt x="505" y="483"/>
                      <a:pt x="505" y="483"/>
                    </a:cubicBezTo>
                    <a:cubicBezTo>
                      <a:pt x="507" y="483"/>
                      <a:pt x="508" y="483"/>
                      <a:pt x="510" y="482"/>
                    </a:cubicBezTo>
                    <a:cubicBezTo>
                      <a:pt x="510" y="481"/>
                      <a:pt x="510" y="482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1"/>
                      <a:pt x="511" y="481"/>
                      <a:pt x="511" y="481"/>
                    </a:cubicBezTo>
                    <a:cubicBezTo>
                      <a:pt x="511" y="482"/>
                      <a:pt x="511" y="482"/>
                      <a:pt x="511" y="483"/>
                    </a:cubicBezTo>
                    <a:cubicBezTo>
                      <a:pt x="511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10" y="483"/>
                      <a:pt x="510" y="483"/>
                      <a:pt x="510" y="483"/>
                    </a:cubicBezTo>
                    <a:cubicBezTo>
                      <a:pt x="507" y="484"/>
                      <a:pt x="507" y="485"/>
                      <a:pt x="507" y="487"/>
                    </a:cubicBezTo>
                    <a:cubicBezTo>
                      <a:pt x="507" y="488"/>
                      <a:pt x="507" y="488"/>
                      <a:pt x="507" y="488"/>
                    </a:cubicBezTo>
                    <a:cubicBezTo>
                      <a:pt x="508" y="488"/>
                      <a:pt x="509" y="488"/>
                      <a:pt x="510" y="488"/>
                    </a:cubicBezTo>
                    <a:cubicBezTo>
                      <a:pt x="509" y="488"/>
                      <a:pt x="509" y="489"/>
                      <a:pt x="508" y="489"/>
                    </a:cubicBezTo>
                    <a:cubicBezTo>
                      <a:pt x="508" y="489"/>
                      <a:pt x="508" y="489"/>
                      <a:pt x="508" y="490"/>
                    </a:cubicBezTo>
                    <a:cubicBezTo>
                      <a:pt x="508" y="490"/>
                      <a:pt x="508" y="490"/>
                      <a:pt x="509" y="490"/>
                    </a:cubicBezTo>
                    <a:cubicBezTo>
                      <a:pt x="510" y="490"/>
                      <a:pt x="510" y="489"/>
                      <a:pt x="511" y="489"/>
                    </a:cubicBezTo>
                    <a:cubicBezTo>
                      <a:pt x="511" y="490"/>
                      <a:pt x="510" y="490"/>
                      <a:pt x="510" y="490"/>
                    </a:cubicBezTo>
                    <a:cubicBezTo>
                      <a:pt x="509" y="491"/>
                      <a:pt x="509" y="492"/>
                      <a:pt x="510" y="493"/>
                    </a:cubicBezTo>
                    <a:cubicBezTo>
                      <a:pt x="511" y="493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12" y="495"/>
                      <a:pt x="512" y="496"/>
                      <a:pt x="513" y="497"/>
                    </a:cubicBezTo>
                    <a:cubicBezTo>
                      <a:pt x="513" y="497"/>
                      <a:pt x="514" y="496"/>
                      <a:pt x="514" y="495"/>
                    </a:cubicBezTo>
                    <a:cubicBezTo>
                      <a:pt x="514" y="495"/>
                      <a:pt x="513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4"/>
                      <a:pt x="514" y="494"/>
                      <a:pt x="514" y="494"/>
                    </a:cubicBezTo>
                    <a:cubicBezTo>
                      <a:pt x="514" y="494"/>
                      <a:pt x="514" y="494"/>
                      <a:pt x="514" y="495"/>
                    </a:cubicBezTo>
                    <a:cubicBezTo>
                      <a:pt x="514" y="495"/>
                      <a:pt x="514" y="496"/>
                      <a:pt x="515" y="496"/>
                    </a:cubicBezTo>
                    <a:cubicBezTo>
                      <a:pt x="515" y="496"/>
                      <a:pt x="515" y="496"/>
                      <a:pt x="515" y="497"/>
                    </a:cubicBezTo>
                    <a:cubicBezTo>
                      <a:pt x="515" y="497"/>
                      <a:pt x="516" y="498"/>
                      <a:pt x="516" y="498"/>
                    </a:cubicBezTo>
                    <a:cubicBezTo>
                      <a:pt x="516" y="497"/>
                      <a:pt x="517" y="497"/>
                      <a:pt x="518" y="497"/>
                    </a:cubicBezTo>
                    <a:cubicBezTo>
                      <a:pt x="517" y="498"/>
                      <a:pt x="518" y="498"/>
                      <a:pt x="518" y="499"/>
                    </a:cubicBezTo>
                    <a:cubicBezTo>
                      <a:pt x="519" y="499"/>
                      <a:pt x="519" y="500"/>
                      <a:pt x="520" y="500"/>
                    </a:cubicBezTo>
                    <a:cubicBezTo>
                      <a:pt x="519" y="499"/>
                      <a:pt x="521" y="499"/>
                      <a:pt x="520" y="498"/>
                    </a:cubicBezTo>
                    <a:cubicBezTo>
                      <a:pt x="520" y="497"/>
                      <a:pt x="521" y="495"/>
                      <a:pt x="521" y="494"/>
                    </a:cubicBezTo>
                    <a:cubicBezTo>
                      <a:pt x="521" y="494"/>
                      <a:pt x="521" y="496"/>
                      <a:pt x="522" y="495"/>
                    </a:cubicBezTo>
                    <a:cubicBezTo>
                      <a:pt x="522" y="494"/>
                      <a:pt x="521" y="494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1" y="493"/>
                      <a:pt x="521" y="493"/>
                      <a:pt x="521" y="493"/>
                    </a:cubicBezTo>
                    <a:cubicBezTo>
                      <a:pt x="520" y="493"/>
                      <a:pt x="520" y="492"/>
                      <a:pt x="519" y="492"/>
                    </a:cubicBezTo>
                    <a:cubicBezTo>
                      <a:pt x="520" y="491"/>
                      <a:pt x="520" y="492"/>
                      <a:pt x="521" y="492"/>
                    </a:cubicBezTo>
                    <a:cubicBezTo>
                      <a:pt x="521" y="491"/>
                      <a:pt x="519" y="491"/>
                      <a:pt x="520" y="490"/>
                    </a:cubicBezTo>
                    <a:cubicBezTo>
                      <a:pt x="520" y="490"/>
                      <a:pt x="520" y="491"/>
                      <a:pt x="521" y="490"/>
                    </a:cubicBezTo>
                    <a:cubicBezTo>
                      <a:pt x="521" y="490"/>
                      <a:pt x="521" y="490"/>
                      <a:pt x="521" y="489"/>
                    </a:cubicBezTo>
                    <a:cubicBezTo>
                      <a:pt x="521" y="489"/>
                      <a:pt x="521" y="489"/>
                      <a:pt x="521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9"/>
                      <a:pt x="520" y="489"/>
                      <a:pt x="520" y="489"/>
                    </a:cubicBezTo>
                    <a:cubicBezTo>
                      <a:pt x="520" y="488"/>
                      <a:pt x="520" y="488"/>
                      <a:pt x="520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2" y="488"/>
                      <a:pt x="522" y="489"/>
                      <a:pt x="523" y="489"/>
                    </a:cubicBezTo>
                    <a:cubicBezTo>
                      <a:pt x="524" y="489"/>
                      <a:pt x="525" y="490"/>
                      <a:pt x="526" y="489"/>
                    </a:cubicBezTo>
                    <a:cubicBezTo>
                      <a:pt x="526" y="488"/>
                      <a:pt x="527" y="486"/>
                      <a:pt x="525" y="486"/>
                    </a:cubicBezTo>
                    <a:cubicBezTo>
                      <a:pt x="525" y="486"/>
                      <a:pt x="525" y="486"/>
                      <a:pt x="525" y="485"/>
                    </a:cubicBezTo>
                    <a:cubicBezTo>
                      <a:pt x="525" y="485"/>
                      <a:pt x="525" y="485"/>
                      <a:pt x="525" y="485"/>
                    </a:cubicBezTo>
                    <a:cubicBezTo>
                      <a:pt x="526" y="485"/>
                      <a:pt x="527" y="487"/>
                      <a:pt x="528" y="486"/>
                    </a:cubicBezTo>
                    <a:cubicBezTo>
                      <a:pt x="528" y="485"/>
                      <a:pt x="527" y="484"/>
                      <a:pt x="527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28" y="483"/>
                      <a:pt x="528" y="483"/>
                      <a:pt x="528" y="483"/>
                    </a:cubicBezTo>
                    <a:cubicBezTo>
                      <a:pt x="530" y="482"/>
                      <a:pt x="530" y="482"/>
                      <a:pt x="529" y="481"/>
                    </a:cubicBezTo>
                    <a:cubicBezTo>
                      <a:pt x="528" y="480"/>
                      <a:pt x="527" y="479"/>
                      <a:pt x="526" y="479"/>
                    </a:cubicBezTo>
                    <a:cubicBezTo>
                      <a:pt x="525" y="479"/>
                      <a:pt x="525" y="479"/>
                      <a:pt x="525" y="478"/>
                    </a:cubicBezTo>
                    <a:cubicBezTo>
                      <a:pt x="525" y="480"/>
                      <a:pt x="526" y="479"/>
                      <a:pt x="527" y="478"/>
                    </a:cubicBezTo>
                    <a:cubicBezTo>
                      <a:pt x="528" y="478"/>
                      <a:pt x="528" y="477"/>
                      <a:pt x="527" y="477"/>
                    </a:cubicBezTo>
                    <a:cubicBezTo>
                      <a:pt x="527" y="476"/>
                      <a:pt x="526" y="476"/>
                      <a:pt x="527" y="476"/>
                    </a:cubicBezTo>
                    <a:cubicBezTo>
                      <a:pt x="527" y="475"/>
                      <a:pt x="528" y="476"/>
                      <a:pt x="528" y="476"/>
                    </a:cubicBezTo>
                    <a:cubicBezTo>
                      <a:pt x="529" y="476"/>
                      <a:pt x="529" y="477"/>
                      <a:pt x="529" y="477"/>
                    </a:cubicBezTo>
                    <a:cubicBezTo>
                      <a:pt x="531" y="478"/>
                      <a:pt x="532" y="477"/>
                      <a:pt x="533" y="477"/>
                    </a:cubicBezTo>
                    <a:cubicBezTo>
                      <a:pt x="533" y="477"/>
                      <a:pt x="534" y="477"/>
                      <a:pt x="534" y="477"/>
                    </a:cubicBezTo>
                    <a:cubicBezTo>
                      <a:pt x="534" y="476"/>
                      <a:pt x="533" y="476"/>
                      <a:pt x="533" y="476"/>
                    </a:cubicBezTo>
                    <a:cubicBezTo>
                      <a:pt x="533" y="476"/>
                      <a:pt x="532" y="476"/>
                      <a:pt x="532" y="476"/>
                    </a:cubicBezTo>
                    <a:cubicBezTo>
                      <a:pt x="532" y="475"/>
                      <a:pt x="533" y="475"/>
                      <a:pt x="533" y="474"/>
                    </a:cubicBezTo>
                    <a:cubicBezTo>
                      <a:pt x="533" y="474"/>
                      <a:pt x="534" y="474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4" y="473"/>
                      <a:pt x="534" y="473"/>
                    </a:cubicBezTo>
                    <a:cubicBezTo>
                      <a:pt x="534" y="473"/>
                      <a:pt x="535" y="473"/>
                      <a:pt x="535" y="472"/>
                    </a:cubicBezTo>
                    <a:close/>
                    <a:moveTo>
                      <a:pt x="401" y="335"/>
                    </a:move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5"/>
                      <a:pt x="401" y="335"/>
                      <a:pt x="401" y="335"/>
                    </a:cubicBezTo>
                    <a:close/>
                    <a:moveTo>
                      <a:pt x="458" y="471"/>
                    </a:moveTo>
                    <a:cubicBezTo>
                      <a:pt x="458" y="471"/>
                      <a:pt x="458" y="471"/>
                      <a:pt x="458" y="471"/>
                    </a:cubicBezTo>
                    <a:cubicBezTo>
                      <a:pt x="458" y="471"/>
                      <a:pt x="458" y="471"/>
                      <a:pt x="459" y="471"/>
                    </a:cubicBezTo>
                    <a:cubicBezTo>
                      <a:pt x="458" y="471"/>
                      <a:pt x="458" y="471"/>
                      <a:pt x="458" y="471"/>
                    </a:cubicBezTo>
                    <a:close/>
                    <a:moveTo>
                      <a:pt x="466" y="398"/>
                    </a:moveTo>
                    <a:cubicBezTo>
                      <a:pt x="466" y="398"/>
                      <a:pt x="466" y="398"/>
                      <a:pt x="466" y="398"/>
                    </a:cubicBezTo>
                    <a:cubicBezTo>
                      <a:pt x="466" y="398"/>
                      <a:pt x="466" y="398"/>
                      <a:pt x="466" y="398"/>
                    </a:cubicBezTo>
                    <a:close/>
                    <a:moveTo>
                      <a:pt x="477" y="419"/>
                    </a:moveTo>
                    <a:cubicBezTo>
                      <a:pt x="477" y="419"/>
                      <a:pt x="477" y="419"/>
                      <a:pt x="477" y="419"/>
                    </a:cubicBezTo>
                    <a:cubicBezTo>
                      <a:pt x="477" y="419"/>
                      <a:pt x="477" y="419"/>
                      <a:pt x="477" y="419"/>
                    </a:cubicBezTo>
                    <a:close/>
                    <a:moveTo>
                      <a:pt x="515" y="455"/>
                    </a:moveTo>
                    <a:cubicBezTo>
                      <a:pt x="515" y="455"/>
                      <a:pt x="515" y="455"/>
                      <a:pt x="515" y="455"/>
                    </a:cubicBezTo>
                    <a:cubicBezTo>
                      <a:pt x="515" y="455"/>
                      <a:pt x="515" y="455"/>
                      <a:pt x="515" y="455"/>
                    </a:cubicBezTo>
                    <a:close/>
                    <a:moveTo>
                      <a:pt x="414" y="433"/>
                    </a:moveTo>
                    <a:cubicBezTo>
                      <a:pt x="413" y="433"/>
                      <a:pt x="413" y="432"/>
                      <a:pt x="413" y="431"/>
                    </a:cubicBezTo>
                    <a:cubicBezTo>
                      <a:pt x="414" y="430"/>
                      <a:pt x="414" y="428"/>
                      <a:pt x="416" y="427"/>
                    </a:cubicBezTo>
                    <a:cubicBezTo>
                      <a:pt x="416" y="427"/>
                      <a:pt x="417" y="427"/>
                      <a:pt x="417" y="427"/>
                    </a:cubicBezTo>
                    <a:cubicBezTo>
                      <a:pt x="417" y="425"/>
                      <a:pt x="418" y="425"/>
                      <a:pt x="418" y="423"/>
                    </a:cubicBezTo>
                    <a:cubicBezTo>
                      <a:pt x="418" y="423"/>
                      <a:pt x="419" y="422"/>
                      <a:pt x="420" y="422"/>
                    </a:cubicBezTo>
                    <a:cubicBezTo>
                      <a:pt x="421" y="423"/>
                      <a:pt x="421" y="423"/>
                      <a:pt x="421" y="424"/>
                    </a:cubicBezTo>
                    <a:cubicBezTo>
                      <a:pt x="421" y="425"/>
                      <a:pt x="420" y="426"/>
                      <a:pt x="419" y="426"/>
                    </a:cubicBezTo>
                    <a:cubicBezTo>
                      <a:pt x="419" y="427"/>
                      <a:pt x="418" y="428"/>
                      <a:pt x="418" y="430"/>
                    </a:cubicBezTo>
                    <a:cubicBezTo>
                      <a:pt x="417" y="432"/>
                      <a:pt x="415" y="432"/>
                      <a:pt x="414" y="433"/>
                    </a:cubicBezTo>
                    <a:close/>
                    <a:moveTo>
                      <a:pt x="405" y="340"/>
                    </a:moveTo>
                    <a:cubicBezTo>
                      <a:pt x="405" y="341"/>
                      <a:pt x="406" y="341"/>
                      <a:pt x="407" y="341"/>
                    </a:cubicBezTo>
                    <a:cubicBezTo>
                      <a:pt x="408" y="341"/>
                      <a:pt x="408" y="341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2"/>
                      <a:pt x="408" y="342"/>
                      <a:pt x="408" y="342"/>
                    </a:cubicBezTo>
                    <a:cubicBezTo>
                      <a:pt x="408" y="343"/>
                      <a:pt x="409" y="343"/>
                      <a:pt x="408" y="343"/>
                    </a:cubicBezTo>
                    <a:cubicBezTo>
                      <a:pt x="408" y="346"/>
                      <a:pt x="408" y="349"/>
                      <a:pt x="411" y="351"/>
                    </a:cubicBezTo>
                    <a:cubicBezTo>
                      <a:pt x="412" y="353"/>
                      <a:pt x="414" y="353"/>
                      <a:pt x="416" y="352"/>
                    </a:cubicBezTo>
                    <a:cubicBezTo>
                      <a:pt x="418" y="351"/>
                      <a:pt x="419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1" y="349"/>
                      <a:pt x="421" y="349"/>
                    </a:cubicBezTo>
                    <a:cubicBezTo>
                      <a:pt x="421" y="349"/>
                      <a:pt x="422" y="349"/>
                      <a:pt x="422" y="349"/>
                    </a:cubicBezTo>
                    <a:cubicBezTo>
                      <a:pt x="422" y="349"/>
                      <a:pt x="422" y="349"/>
                      <a:pt x="422" y="349"/>
                    </a:cubicBezTo>
                    <a:cubicBezTo>
                      <a:pt x="425" y="349"/>
                      <a:pt x="427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29" y="350"/>
                      <a:pt x="429" y="350"/>
                      <a:pt x="429" y="350"/>
                    </a:cubicBezTo>
                    <a:cubicBezTo>
                      <a:pt x="430" y="350"/>
                      <a:pt x="430" y="350"/>
                      <a:pt x="431" y="350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2" y="351"/>
                      <a:pt x="433" y="351"/>
                      <a:pt x="434" y="351"/>
                    </a:cubicBezTo>
                    <a:cubicBezTo>
                      <a:pt x="435" y="351"/>
                      <a:pt x="435" y="350"/>
                      <a:pt x="435" y="349"/>
                    </a:cubicBezTo>
                    <a:cubicBezTo>
                      <a:pt x="436" y="348"/>
                      <a:pt x="435" y="348"/>
                      <a:pt x="435" y="348"/>
                    </a:cubicBezTo>
                    <a:cubicBezTo>
                      <a:pt x="434" y="348"/>
                      <a:pt x="434" y="347"/>
                      <a:pt x="434" y="347"/>
                    </a:cubicBezTo>
                    <a:cubicBezTo>
                      <a:pt x="434" y="344"/>
                      <a:pt x="434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2" y="344"/>
                      <a:pt x="432" y="344"/>
                      <a:pt x="432" y="344"/>
                    </a:cubicBezTo>
                    <a:cubicBezTo>
                      <a:pt x="431" y="343"/>
                      <a:pt x="432" y="342"/>
                      <a:pt x="432" y="341"/>
                    </a:cubicBezTo>
                    <a:cubicBezTo>
                      <a:pt x="431" y="341"/>
                      <a:pt x="431" y="341"/>
                      <a:pt x="431" y="340"/>
                    </a:cubicBezTo>
                    <a:cubicBezTo>
                      <a:pt x="431" y="340"/>
                      <a:pt x="431" y="340"/>
                      <a:pt x="431" y="340"/>
                    </a:cubicBezTo>
                    <a:cubicBezTo>
                      <a:pt x="431" y="339"/>
                      <a:pt x="431" y="339"/>
                      <a:pt x="430" y="339"/>
                    </a:cubicBezTo>
                    <a:cubicBezTo>
                      <a:pt x="429" y="339"/>
                      <a:pt x="429" y="339"/>
                      <a:pt x="428" y="339"/>
                    </a:cubicBezTo>
                    <a:cubicBezTo>
                      <a:pt x="429" y="338"/>
                      <a:pt x="429" y="337"/>
                      <a:pt x="428" y="335"/>
                    </a:cubicBezTo>
                    <a:cubicBezTo>
                      <a:pt x="428" y="335"/>
                      <a:pt x="428" y="335"/>
                      <a:pt x="427" y="335"/>
                    </a:cubicBezTo>
                    <a:cubicBezTo>
                      <a:pt x="427" y="335"/>
                      <a:pt x="427" y="335"/>
                      <a:pt x="427" y="335"/>
                    </a:cubicBezTo>
                    <a:cubicBezTo>
                      <a:pt x="427" y="334"/>
                      <a:pt x="427" y="335"/>
                      <a:pt x="427" y="335"/>
                    </a:cubicBezTo>
                    <a:cubicBezTo>
                      <a:pt x="426" y="334"/>
                      <a:pt x="426" y="334"/>
                      <a:pt x="425" y="334"/>
                    </a:cubicBezTo>
                    <a:cubicBezTo>
                      <a:pt x="424" y="333"/>
                      <a:pt x="423" y="332"/>
                      <a:pt x="422" y="332"/>
                    </a:cubicBezTo>
                    <a:cubicBezTo>
                      <a:pt x="422" y="331"/>
                      <a:pt x="421" y="331"/>
                      <a:pt x="421" y="331"/>
                    </a:cubicBezTo>
                    <a:cubicBezTo>
                      <a:pt x="419" y="331"/>
                      <a:pt x="418" y="331"/>
                      <a:pt x="417" y="331"/>
                    </a:cubicBezTo>
                    <a:cubicBezTo>
                      <a:pt x="417" y="331"/>
                      <a:pt x="416" y="331"/>
                      <a:pt x="416" y="332"/>
                    </a:cubicBezTo>
                    <a:cubicBezTo>
                      <a:pt x="414" y="332"/>
                      <a:pt x="412" y="331"/>
                      <a:pt x="410" y="330"/>
                    </a:cubicBezTo>
                    <a:cubicBezTo>
                      <a:pt x="409" y="330"/>
                      <a:pt x="407" y="330"/>
                      <a:pt x="406" y="329"/>
                    </a:cubicBezTo>
                    <a:cubicBezTo>
                      <a:pt x="406" y="328"/>
                      <a:pt x="405" y="329"/>
                      <a:pt x="404" y="329"/>
                    </a:cubicBezTo>
                    <a:cubicBezTo>
                      <a:pt x="403" y="329"/>
                      <a:pt x="404" y="330"/>
                      <a:pt x="404" y="330"/>
                    </a:cubicBezTo>
                    <a:cubicBezTo>
                      <a:pt x="404" y="331"/>
                      <a:pt x="404" y="332"/>
                      <a:pt x="403" y="332"/>
                    </a:cubicBezTo>
                    <a:cubicBezTo>
                      <a:pt x="403" y="333"/>
                      <a:pt x="403" y="333"/>
                      <a:pt x="403" y="334"/>
                    </a:cubicBezTo>
                    <a:cubicBezTo>
                      <a:pt x="403" y="334"/>
                      <a:pt x="403" y="334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4" y="335"/>
                      <a:pt x="404" y="335"/>
                      <a:pt x="404" y="335"/>
                    </a:cubicBezTo>
                    <a:cubicBezTo>
                      <a:pt x="402" y="335"/>
                      <a:pt x="403" y="337"/>
                      <a:pt x="403" y="337"/>
                    </a:cubicBezTo>
                    <a:cubicBezTo>
                      <a:pt x="403" y="339"/>
                      <a:pt x="403" y="340"/>
                      <a:pt x="405" y="340"/>
                    </a:cubicBezTo>
                    <a:close/>
                    <a:moveTo>
                      <a:pt x="425" y="525"/>
                    </a:moveTo>
                    <a:cubicBezTo>
                      <a:pt x="426" y="526"/>
                      <a:pt x="426" y="527"/>
                      <a:pt x="424" y="527"/>
                    </a:cubicBezTo>
                    <a:cubicBezTo>
                      <a:pt x="422" y="528"/>
                      <a:pt x="422" y="528"/>
                      <a:pt x="421" y="527"/>
                    </a:cubicBezTo>
                    <a:cubicBezTo>
                      <a:pt x="421" y="526"/>
                      <a:pt x="420" y="525"/>
                      <a:pt x="420" y="525"/>
                    </a:cubicBezTo>
                    <a:cubicBezTo>
                      <a:pt x="419" y="524"/>
                      <a:pt x="419" y="524"/>
                      <a:pt x="419" y="523"/>
                    </a:cubicBezTo>
                    <a:cubicBezTo>
                      <a:pt x="419" y="522"/>
                      <a:pt x="420" y="523"/>
                      <a:pt x="421" y="522"/>
                    </a:cubicBezTo>
                    <a:cubicBezTo>
                      <a:pt x="423" y="522"/>
                      <a:pt x="425" y="523"/>
                      <a:pt x="425" y="525"/>
                    </a:cubicBezTo>
                    <a:close/>
                    <a:moveTo>
                      <a:pt x="384" y="485"/>
                    </a:moveTo>
                    <a:cubicBezTo>
                      <a:pt x="384" y="486"/>
                      <a:pt x="385" y="487"/>
                      <a:pt x="386" y="487"/>
                    </a:cubicBezTo>
                    <a:cubicBezTo>
                      <a:pt x="387" y="487"/>
                      <a:pt x="387" y="487"/>
                      <a:pt x="387" y="488"/>
                    </a:cubicBezTo>
                    <a:cubicBezTo>
                      <a:pt x="387" y="488"/>
                      <a:pt x="387" y="489"/>
                      <a:pt x="386" y="488"/>
                    </a:cubicBezTo>
                    <a:cubicBezTo>
                      <a:pt x="385" y="488"/>
                      <a:pt x="385" y="488"/>
                      <a:pt x="385" y="488"/>
                    </a:cubicBezTo>
                    <a:cubicBezTo>
                      <a:pt x="384" y="488"/>
                      <a:pt x="383" y="488"/>
                      <a:pt x="384" y="487"/>
                    </a:cubicBezTo>
                    <a:cubicBezTo>
                      <a:pt x="384" y="486"/>
                      <a:pt x="384" y="486"/>
                      <a:pt x="383" y="487"/>
                    </a:cubicBezTo>
                    <a:cubicBezTo>
                      <a:pt x="382" y="487"/>
                      <a:pt x="381" y="487"/>
                      <a:pt x="382" y="486"/>
                    </a:cubicBezTo>
                    <a:cubicBezTo>
                      <a:pt x="382" y="484"/>
                      <a:pt x="381" y="483"/>
                      <a:pt x="380" y="483"/>
                    </a:cubicBezTo>
                    <a:cubicBezTo>
                      <a:pt x="379" y="482"/>
                      <a:pt x="379" y="481"/>
                      <a:pt x="379" y="481"/>
                    </a:cubicBezTo>
                    <a:cubicBezTo>
                      <a:pt x="381" y="481"/>
                      <a:pt x="383" y="482"/>
                      <a:pt x="384" y="484"/>
                    </a:cubicBezTo>
                    <a:cubicBezTo>
                      <a:pt x="384" y="484"/>
                      <a:pt x="385" y="484"/>
                      <a:pt x="384" y="485"/>
                    </a:cubicBezTo>
                    <a:close/>
                    <a:moveTo>
                      <a:pt x="427" y="424"/>
                    </a:moveTo>
                    <a:cubicBezTo>
                      <a:pt x="427" y="424"/>
                      <a:pt x="427" y="423"/>
                      <a:pt x="427" y="423"/>
                    </a:cubicBezTo>
                    <a:cubicBezTo>
                      <a:pt x="427" y="422"/>
                      <a:pt x="427" y="422"/>
                      <a:pt x="427" y="422"/>
                    </a:cubicBezTo>
                    <a:cubicBezTo>
                      <a:pt x="428" y="421"/>
                      <a:pt x="428" y="421"/>
                      <a:pt x="429" y="422"/>
                    </a:cubicBezTo>
                    <a:cubicBezTo>
                      <a:pt x="429" y="422"/>
                      <a:pt x="430" y="422"/>
                      <a:pt x="430" y="422"/>
                    </a:cubicBezTo>
                    <a:cubicBezTo>
                      <a:pt x="431" y="422"/>
                      <a:pt x="431" y="422"/>
                      <a:pt x="431" y="422"/>
                    </a:cubicBezTo>
                    <a:cubicBezTo>
                      <a:pt x="432" y="423"/>
                      <a:pt x="432" y="423"/>
                      <a:pt x="431" y="424"/>
                    </a:cubicBezTo>
                    <a:cubicBezTo>
                      <a:pt x="431" y="425"/>
                      <a:pt x="430" y="425"/>
                      <a:pt x="430" y="427"/>
                    </a:cubicBezTo>
                    <a:cubicBezTo>
                      <a:pt x="430" y="427"/>
                      <a:pt x="429" y="427"/>
                      <a:pt x="429" y="427"/>
                    </a:cubicBezTo>
                    <a:cubicBezTo>
                      <a:pt x="427" y="427"/>
                      <a:pt x="427" y="426"/>
                      <a:pt x="427" y="424"/>
                    </a:cubicBezTo>
                    <a:close/>
                    <a:moveTo>
                      <a:pt x="512" y="551"/>
                    </a:moveTo>
                    <a:cubicBezTo>
                      <a:pt x="513" y="552"/>
                      <a:pt x="511" y="552"/>
                      <a:pt x="511" y="553"/>
                    </a:cubicBezTo>
                    <a:cubicBezTo>
                      <a:pt x="511" y="554"/>
                      <a:pt x="511" y="554"/>
                      <a:pt x="510" y="553"/>
                    </a:cubicBezTo>
                    <a:cubicBezTo>
                      <a:pt x="509" y="552"/>
                      <a:pt x="509" y="551"/>
                      <a:pt x="507" y="550"/>
                    </a:cubicBezTo>
                    <a:cubicBezTo>
                      <a:pt x="507" y="550"/>
                      <a:pt x="507" y="549"/>
                      <a:pt x="507" y="549"/>
                    </a:cubicBezTo>
                    <a:cubicBezTo>
                      <a:pt x="508" y="548"/>
                      <a:pt x="511" y="549"/>
                      <a:pt x="512" y="549"/>
                    </a:cubicBezTo>
                    <a:cubicBezTo>
                      <a:pt x="512" y="550"/>
                      <a:pt x="512" y="550"/>
                      <a:pt x="512" y="551"/>
                    </a:cubicBezTo>
                    <a:close/>
                    <a:moveTo>
                      <a:pt x="443" y="437"/>
                    </a:moveTo>
                    <a:cubicBezTo>
                      <a:pt x="443" y="438"/>
                      <a:pt x="444" y="438"/>
                      <a:pt x="444" y="439"/>
                    </a:cubicBezTo>
                    <a:cubicBezTo>
                      <a:pt x="444" y="440"/>
                      <a:pt x="444" y="441"/>
                      <a:pt x="444" y="442"/>
                    </a:cubicBezTo>
                    <a:cubicBezTo>
                      <a:pt x="444" y="442"/>
                      <a:pt x="443" y="442"/>
                      <a:pt x="443" y="442"/>
                    </a:cubicBezTo>
                    <a:cubicBezTo>
                      <a:pt x="442" y="441"/>
                      <a:pt x="442" y="441"/>
                      <a:pt x="441" y="440"/>
                    </a:cubicBezTo>
                    <a:cubicBezTo>
                      <a:pt x="440" y="439"/>
                      <a:pt x="440" y="436"/>
                      <a:pt x="441" y="435"/>
                    </a:cubicBezTo>
                    <a:cubicBezTo>
                      <a:pt x="441" y="435"/>
                      <a:pt x="441" y="435"/>
                      <a:pt x="441" y="435"/>
                    </a:cubicBezTo>
                    <a:cubicBezTo>
                      <a:pt x="442" y="436"/>
                      <a:pt x="443" y="436"/>
                      <a:pt x="443" y="437"/>
                    </a:cubicBezTo>
                    <a:close/>
                    <a:moveTo>
                      <a:pt x="376" y="483"/>
                    </a:moveTo>
                    <a:cubicBezTo>
                      <a:pt x="377" y="485"/>
                      <a:pt x="378" y="486"/>
                      <a:pt x="378" y="488"/>
                    </a:cubicBezTo>
                    <a:cubicBezTo>
                      <a:pt x="378" y="488"/>
                      <a:pt x="378" y="489"/>
                      <a:pt x="378" y="489"/>
                    </a:cubicBezTo>
                    <a:cubicBezTo>
                      <a:pt x="378" y="490"/>
                      <a:pt x="377" y="490"/>
                      <a:pt x="377" y="490"/>
                    </a:cubicBezTo>
                    <a:cubicBezTo>
                      <a:pt x="377" y="490"/>
                      <a:pt x="377" y="489"/>
                      <a:pt x="377" y="489"/>
                    </a:cubicBezTo>
                    <a:cubicBezTo>
                      <a:pt x="377" y="489"/>
                      <a:pt x="377" y="488"/>
                      <a:pt x="376" y="488"/>
                    </a:cubicBezTo>
                    <a:cubicBezTo>
                      <a:pt x="374" y="487"/>
                      <a:pt x="375" y="485"/>
                      <a:pt x="375" y="483"/>
                    </a:cubicBezTo>
                    <a:cubicBezTo>
                      <a:pt x="374" y="483"/>
                      <a:pt x="374" y="482"/>
                      <a:pt x="375" y="482"/>
                    </a:cubicBezTo>
                    <a:cubicBezTo>
                      <a:pt x="375" y="483"/>
                      <a:pt x="376" y="483"/>
                      <a:pt x="376" y="483"/>
                    </a:cubicBezTo>
                    <a:close/>
                    <a:moveTo>
                      <a:pt x="432" y="523"/>
                    </a:moveTo>
                    <a:cubicBezTo>
                      <a:pt x="432" y="523"/>
                      <a:pt x="432" y="524"/>
                      <a:pt x="431" y="524"/>
                    </a:cubicBezTo>
                    <a:cubicBezTo>
                      <a:pt x="430" y="524"/>
                      <a:pt x="429" y="524"/>
                      <a:pt x="429" y="523"/>
                    </a:cubicBezTo>
                    <a:cubicBezTo>
                      <a:pt x="428" y="522"/>
                      <a:pt x="428" y="522"/>
                      <a:pt x="427" y="521"/>
                    </a:cubicBezTo>
                    <a:cubicBezTo>
                      <a:pt x="426" y="521"/>
                      <a:pt x="426" y="520"/>
                      <a:pt x="427" y="520"/>
                    </a:cubicBezTo>
                    <a:cubicBezTo>
                      <a:pt x="427" y="519"/>
                      <a:pt x="427" y="519"/>
                      <a:pt x="428" y="519"/>
                    </a:cubicBezTo>
                    <a:cubicBezTo>
                      <a:pt x="430" y="519"/>
                      <a:pt x="432" y="521"/>
                      <a:pt x="432" y="523"/>
                    </a:cubicBezTo>
                    <a:close/>
                    <a:moveTo>
                      <a:pt x="475" y="535"/>
                    </a:moveTo>
                    <a:cubicBezTo>
                      <a:pt x="475" y="536"/>
                      <a:pt x="475" y="536"/>
                      <a:pt x="474" y="536"/>
                    </a:cubicBezTo>
                    <a:cubicBezTo>
                      <a:pt x="472" y="537"/>
                      <a:pt x="471" y="536"/>
                      <a:pt x="471" y="534"/>
                    </a:cubicBezTo>
                    <a:cubicBezTo>
                      <a:pt x="471" y="533"/>
                      <a:pt x="470" y="533"/>
                      <a:pt x="470" y="532"/>
                    </a:cubicBezTo>
                    <a:cubicBezTo>
                      <a:pt x="469" y="532"/>
                      <a:pt x="469" y="532"/>
                      <a:pt x="468" y="531"/>
                    </a:cubicBezTo>
                    <a:cubicBezTo>
                      <a:pt x="469" y="531"/>
                      <a:pt x="470" y="531"/>
                      <a:pt x="470" y="532"/>
                    </a:cubicBezTo>
                    <a:cubicBezTo>
                      <a:pt x="471" y="532"/>
                      <a:pt x="471" y="532"/>
                      <a:pt x="472" y="532"/>
                    </a:cubicBezTo>
                    <a:cubicBezTo>
                      <a:pt x="473" y="533"/>
                      <a:pt x="474" y="534"/>
                      <a:pt x="475" y="535"/>
                    </a:cubicBezTo>
                    <a:close/>
                    <a:moveTo>
                      <a:pt x="422" y="416"/>
                    </a:moveTo>
                    <a:cubicBezTo>
                      <a:pt x="422" y="416"/>
                      <a:pt x="423" y="417"/>
                      <a:pt x="423" y="417"/>
                    </a:cubicBezTo>
                    <a:cubicBezTo>
                      <a:pt x="423" y="418"/>
                      <a:pt x="423" y="418"/>
                      <a:pt x="422" y="418"/>
                    </a:cubicBezTo>
                    <a:cubicBezTo>
                      <a:pt x="421" y="419"/>
                      <a:pt x="419" y="420"/>
                      <a:pt x="417" y="421"/>
                    </a:cubicBezTo>
                    <a:cubicBezTo>
                      <a:pt x="417" y="421"/>
                      <a:pt x="417" y="420"/>
                      <a:pt x="417" y="420"/>
                    </a:cubicBezTo>
                    <a:cubicBezTo>
                      <a:pt x="418" y="419"/>
                      <a:pt x="419" y="417"/>
                      <a:pt x="421" y="417"/>
                    </a:cubicBezTo>
                    <a:cubicBezTo>
                      <a:pt x="421" y="417"/>
                      <a:pt x="421" y="417"/>
                      <a:pt x="421" y="417"/>
                    </a:cubicBezTo>
                    <a:cubicBezTo>
                      <a:pt x="421" y="416"/>
                      <a:pt x="421" y="415"/>
                      <a:pt x="422" y="416"/>
                    </a:cubicBezTo>
                    <a:close/>
                    <a:moveTo>
                      <a:pt x="360" y="409"/>
                    </a:moveTo>
                    <a:cubicBezTo>
                      <a:pt x="360" y="409"/>
                      <a:pt x="360" y="408"/>
                      <a:pt x="360" y="408"/>
                    </a:cubicBezTo>
                    <a:cubicBezTo>
                      <a:pt x="361" y="408"/>
                      <a:pt x="361" y="407"/>
                      <a:pt x="362" y="408"/>
                    </a:cubicBezTo>
                    <a:cubicBezTo>
                      <a:pt x="362" y="409"/>
                      <a:pt x="363" y="409"/>
                      <a:pt x="364" y="409"/>
                    </a:cubicBezTo>
                    <a:cubicBezTo>
                      <a:pt x="364" y="408"/>
                      <a:pt x="365" y="408"/>
                      <a:pt x="365" y="409"/>
                    </a:cubicBezTo>
                    <a:cubicBezTo>
                      <a:pt x="366" y="410"/>
                      <a:pt x="366" y="411"/>
                      <a:pt x="363" y="411"/>
                    </a:cubicBezTo>
                    <a:cubicBezTo>
                      <a:pt x="363" y="411"/>
                      <a:pt x="362" y="411"/>
                      <a:pt x="361" y="410"/>
                    </a:cubicBezTo>
                    <a:cubicBezTo>
                      <a:pt x="360" y="410"/>
                      <a:pt x="360" y="409"/>
                      <a:pt x="360" y="409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14" y="537"/>
                    </a:moveTo>
                    <a:cubicBezTo>
                      <a:pt x="514" y="538"/>
                      <a:pt x="514" y="539"/>
                      <a:pt x="512" y="539"/>
                    </a:cubicBezTo>
                    <a:cubicBezTo>
                      <a:pt x="512" y="539"/>
                      <a:pt x="511" y="539"/>
                      <a:pt x="511" y="538"/>
                    </a:cubicBezTo>
                    <a:cubicBezTo>
                      <a:pt x="511" y="537"/>
                      <a:pt x="512" y="536"/>
                      <a:pt x="513" y="536"/>
                    </a:cubicBezTo>
                    <a:cubicBezTo>
                      <a:pt x="513" y="536"/>
                      <a:pt x="514" y="536"/>
                      <a:pt x="514" y="537"/>
                    </a:cubicBezTo>
                    <a:close/>
                    <a:moveTo>
                      <a:pt x="490" y="416"/>
                    </a:moveTo>
                    <a:cubicBezTo>
                      <a:pt x="491" y="417"/>
                      <a:pt x="491" y="417"/>
                      <a:pt x="491" y="418"/>
                    </a:cubicBezTo>
                    <a:cubicBezTo>
                      <a:pt x="490" y="418"/>
                      <a:pt x="491" y="420"/>
                      <a:pt x="490" y="420"/>
                    </a:cubicBezTo>
                    <a:cubicBezTo>
                      <a:pt x="489" y="420"/>
                      <a:pt x="488" y="419"/>
                      <a:pt x="488" y="418"/>
                    </a:cubicBezTo>
                    <a:cubicBezTo>
                      <a:pt x="488" y="418"/>
                      <a:pt x="490" y="416"/>
                      <a:pt x="490" y="416"/>
                    </a:cubicBezTo>
                    <a:close/>
                    <a:moveTo>
                      <a:pt x="417" y="443"/>
                    </a:moveTo>
                    <a:cubicBezTo>
                      <a:pt x="417" y="444"/>
                      <a:pt x="416" y="445"/>
                      <a:pt x="415" y="445"/>
                    </a:cubicBezTo>
                    <a:cubicBezTo>
                      <a:pt x="414" y="445"/>
                      <a:pt x="415" y="444"/>
                      <a:pt x="415" y="443"/>
                    </a:cubicBezTo>
                    <a:cubicBezTo>
                      <a:pt x="415" y="443"/>
                      <a:pt x="414" y="442"/>
                      <a:pt x="416" y="442"/>
                    </a:cubicBezTo>
                    <a:cubicBezTo>
                      <a:pt x="417" y="442"/>
                      <a:pt x="417" y="443"/>
                      <a:pt x="417" y="443"/>
                    </a:cubicBezTo>
                    <a:close/>
                    <a:moveTo>
                      <a:pt x="456" y="378"/>
                    </a:moveTo>
                    <a:cubicBezTo>
                      <a:pt x="456" y="377"/>
                      <a:pt x="456" y="377"/>
                      <a:pt x="457" y="377"/>
                    </a:cubicBezTo>
                    <a:cubicBezTo>
                      <a:pt x="458" y="376"/>
                      <a:pt x="458" y="377"/>
                      <a:pt x="458" y="378"/>
                    </a:cubicBezTo>
                    <a:cubicBezTo>
                      <a:pt x="458" y="378"/>
                      <a:pt x="458" y="379"/>
                      <a:pt x="457" y="379"/>
                    </a:cubicBezTo>
                    <a:cubicBezTo>
                      <a:pt x="457" y="379"/>
                      <a:pt x="456" y="379"/>
                      <a:pt x="456" y="378"/>
                    </a:cubicBezTo>
                    <a:close/>
                    <a:moveTo>
                      <a:pt x="525" y="465"/>
                    </a:moveTo>
                    <a:cubicBezTo>
                      <a:pt x="525" y="464"/>
                      <a:pt x="526" y="463"/>
                      <a:pt x="526" y="462"/>
                    </a:cubicBezTo>
                    <a:cubicBezTo>
                      <a:pt x="526" y="462"/>
                      <a:pt x="526" y="462"/>
                      <a:pt x="527" y="462"/>
                    </a:cubicBezTo>
                    <a:cubicBezTo>
                      <a:pt x="527" y="462"/>
                      <a:pt x="528" y="463"/>
                      <a:pt x="527" y="463"/>
                    </a:cubicBezTo>
                    <a:cubicBezTo>
                      <a:pt x="527" y="464"/>
                      <a:pt x="526" y="465"/>
                      <a:pt x="525" y="465"/>
                    </a:cubicBezTo>
                    <a:cubicBezTo>
                      <a:pt x="525" y="465"/>
                      <a:pt x="525" y="465"/>
                      <a:pt x="525" y="465"/>
                    </a:cubicBezTo>
                    <a:close/>
                    <a:moveTo>
                      <a:pt x="448" y="443"/>
                    </a:moveTo>
                    <a:cubicBezTo>
                      <a:pt x="447" y="442"/>
                      <a:pt x="447" y="441"/>
                      <a:pt x="447" y="439"/>
                    </a:cubicBezTo>
                    <a:cubicBezTo>
                      <a:pt x="448" y="441"/>
                      <a:pt x="449" y="441"/>
                      <a:pt x="449" y="443"/>
                    </a:cubicBezTo>
                    <a:cubicBezTo>
                      <a:pt x="448" y="443"/>
                      <a:pt x="448" y="443"/>
                      <a:pt x="448" y="443"/>
                    </a:cubicBezTo>
                    <a:close/>
                    <a:moveTo>
                      <a:pt x="509" y="545"/>
                    </a:moveTo>
                    <a:cubicBezTo>
                      <a:pt x="510" y="546"/>
                      <a:pt x="510" y="547"/>
                      <a:pt x="511" y="547"/>
                    </a:cubicBezTo>
                    <a:cubicBezTo>
                      <a:pt x="511" y="547"/>
                      <a:pt x="511" y="547"/>
                      <a:pt x="511" y="548"/>
                    </a:cubicBezTo>
                    <a:cubicBezTo>
                      <a:pt x="511" y="548"/>
                      <a:pt x="510" y="548"/>
                      <a:pt x="510" y="548"/>
                    </a:cubicBezTo>
                    <a:cubicBezTo>
                      <a:pt x="509" y="547"/>
                      <a:pt x="508" y="547"/>
                      <a:pt x="509" y="545"/>
                    </a:cubicBezTo>
                    <a:close/>
                    <a:moveTo>
                      <a:pt x="426" y="515"/>
                    </a:moveTo>
                    <a:cubicBezTo>
                      <a:pt x="426" y="515"/>
                      <a:pt x="425" y="515"/>
                      <a:pt x="424" y="515"/>
                    </a:cubicBezTo>
                    <a:cubicBezTo>
                      <a:pt x="424" y="516"/>
                      <a:pt x="423" y="515"/>
                      <a:pt x="423" y="515"/>
                    </a:cubicBezTo>
                    <a:cubicBezTo>
                      <a:pt x="423" y="514"/>
                      <a:pt x="424" y="514"/>
                      <a:pt x="424" y="514"/>
                    </a:cubicBezTo>
                    <a:cubicBezTo>
                      <a:pt x="425" y="514"/>
                      <a:pt x="426" y="515"/>
                      <a:pt x="426" y="515"/>
                    </a:cubicBezTo>
                    <a:close/>
                    <a:moveTo>
                      <a:pt x="418" y="438"/>
                    </a:move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8"/>
                    </a:cubicBezTo>
                    <a:close/>
                    <a:moveTo>
                      <a:pt x="418" y="438"/>
                    </a:moveTo>
                    <a:cubicBezTo>
                      <a:pt x="418" y="437"/>
                      <a:pt x="417" y="437"/>
                      <a:pt x="417" y="437"/>
                    </a:cubicBezTo>
                    <a:cubicBezTo>
                      <a:pt x="417" y="436"/>
                      <a:pt x="417" y="436"/>
                      <a:pt x="417" y="436"/>
                    </a:cubicBezTo>
                    <a:cubicBezTo>
                      <a:pt x="417" y="436"/>
                      <a:pt x="417" y="436"/>
                      <a:pt x="418" y="436"/>
                    </a:cubicBezTo>
                    <a:cubicBezTo>
                      <a:pt x="418" y="436"/>
                      <a:pt x="418" y="436"/>
                      <a:pt x="418" y="436"/>
                    </a:cubicBezTo>
                    <a:cubicBezTo>
                      <a:pt x="419" y="436"/>
                      <a:pt x="419" y="437"/>
                      <a:pt x="419" y="437"/>
                    </a:cubicBezTo>
                    <a:cubicBezTo>
                      <a:pt x="419" y="438"/>
                      <a:pt x="418" y="438"/>
                      <a:pt x="418" y="438"/>
                    </a:cubicBezTo>
                    <a:close/>
                    <a:moveTo>
                      <a:pt x="492" y="486"/>
                    </a:moveTo>
                    <a:cubicBezTo>
                      <a:pt x="493" y="487"/>
                      <a:pt x="493" y="488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6"/>
                      <a:pt x="494" y="486"/>
                      <a:pt x="494" y="486"/>
                    </a:cubicBezTo>
                    <a:cubicBezTo>
                      <a:pt x="494" y="487"/>
                      <a:pt x="493" y="488"/>
                      <a:pt x="492" y="488"/>
                    </a:cubicBezTo>
                    <a:cubicBezTo>
                      <a:pt x="491" y="487"/>
                      <a:pt x="492" y="487"/>
                      <a:pt x="492" y="486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500" y="445"/>
                      <a:pt x="500" y="445"/>
                    </a:cubicBezTo>
                    <a:cubicBezTo>
                      <a:pt x="500" y="445"/>
                      <a:pt x="500" y="445"/>
                      <a:pt x="500" y="445"/>
                    </a:cubicBezTo>
                    <a:close/>
                    <a:moveTo>
                      <a:pt x="500" y="445"/>
                    </a:moveTo>
                    <a:cubicBezTo>
                      <a:pt x="500" y="445"/>
                      <a:pt x="499" y="445"/>
                      <a:pt x="499" y="445"/>
                    </a:cubicBezTo>
                    <a:cubicBezTo>
                      <a:pt x="500" y="444"/>
                      <a:pt x="500" y="444"/>
                      <a:pt x="502" y="444"/>
                    </a:cubicBezTo>
                    <a:cubicBezTo>
                      <a:pt x="501" y="444"/>
                      <a:pt x="502" y="446"/>
                      <a:pt x="500" y="445"/>
                    </a:cubicBezTo>
                    <a:close/>
                    <a:moveTo>
                      <a:pt x="417" y="440"/>
                    </a:moveTo>
                    <a:cubicBezTo>
                      <a:pt x="417" y="440"/>
                      <a:pt x="417" y="440"/>
                      <a:pt x="416" y="439"/>
                    </a:cubicBezTo>
                    <a:cubicBezTo>
                      <a:pt x="416" y="439"/>
                      <a:pt x="417" y="439"/>
                      <a:pt x="417" y="438"/>
                    </a:cubicBezTo>
                    <a:cubicBezTo>
                      <a:pt x="417" y="438"/>
                      <a:pt x="418" y="438"/>
                      <a:pt x="418" y="438"/>
                    </a:cubicBezTo>
                    <a:cubicBezTo>
                      <a:pt x="418" y="438"/>
                      <a:pt x="418" y="438"/>
                      <a:pt x="418" y="439"/>
                    </a:cubicBezTo>
                    <a:cubicBezTo>
                      <a:pt x="418" y="439"/>
                      <a:pt x="418" y="440"/>
                      <a:pt x="417" y="440"/>
                    </a:cubicBezTo>
                    <a:close/>
                    <a:moveTo>
                      <a:pt x="416" y="360"/>
                    </a:moveTo>
                    <a:cubicBezTo>
                      <a:pt x="416" y="360"/>
                      <a:pt x="417" y="360"/>
                      <a:pt x="417" y="361"/>
                    </a:cubicBezTo>
                    <a:cubicBezTo>
                      <a:pt x="417" y="361"/>
                      <a:pt x="416" y="361"/>
                      <a:pt x="416" y="361"/>
                    </a:cubicBezTo>
                    <a:cubicBezTo>
                      <a:pt x="415" y="362"/>
                      <a:pt x="415" y="361"/>
                      <a:pt x="415" y="360"/>
                    </a:cubicBezTo>
                    <a:cubicBezTo>
                      <a:pt x="415" y="360"/>
                      <a:pt x="415" y="359"/>
                      <a:pt x="416" y="360"/>
                    </a:cubicBezTo>
                    <a:close/>
                    <a:moveTo>
                      <a:pt x="360" y="403"/>
                    </a:moveTo>
                    <a:cubicBezTo>
                      <a:pt x="361" y="403"/>
                      <a:pt x="362" y="403"/>
                      <a:pt x="362" y="404"/>
                    </a:cubicBezTo>
                    <a:cubicBezTo>
                      <a:pt x="362" y="404"/>
                      <a:pt x="362" y="405"/>
                      <a:pt x="362" y="405"/>
                    </a:cubicBezTo>
                    <a:cubicBezTo>
                      <a:pt x="360" y="405"/>
                      <a:pt x="360" y="404"/>
                      <a:pt x="360" y="403"/>
                    </a:cubicBezTo>
                    <a:close/>
                    <a:moveTo>
                      <a:pt x="360" y="403"/>
                    </a:move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ubicBezTo>
                      <a:pt x="360" y="403"/>
                      <a:pt x="360" y="403"/>
                      <a:pt x="360" y="403"/>
                    </a:cubicBezTo>
                    <a:close/>
                    <a:moveTo>
                      <a:pt x="446" y="438"/>
                    </a:moveTo>
                    <a:cubicBezTo>
                      <a:pt x="445" y="438"/>
                      <a:pt x="444" y="438"/>
                      <a:pt x="444" y="437"/>
                    </a:cubicBezTo>
                    <a:cubicBezTo>
                      <a:pt x="443" y="437"/>
                      <a:pt x="444" y="436"/>
                      <a:pt x="444" y="436"/>
                    </a:cubicBezTo>
                    <a:cubicBezTo>
                      <a:pt x="445" y="436"/>
                      <a:pt x="445" y="437"/>
                      <a:pt x="446" y="438"/>
                    </a:cubicBezTo>
                    <a:close/>
                    <a:moveTo>
                      <a:pt x="529" y="488"/>
                    </a:moveTo>
                    <a:cubicBezTo>
                      <a:pt x="529" y="489"/>
                      <a:pt x="529" y="489"/>
                      <a:pt x="528" y="489"/>
                    </a:cubicBezTo>
                    <a:cubicBezTo>
                      <a:pt x="528" y="489"/>
                      <a:pt x="527" y="488"/>
                      <a:pt x="527" y="488"/>
                    </a:cubicBezTo>
                    <a:cubicBezTo>
                      <a:pt x="527" y="487"/>
                      <a:pt x="527" y="487"/>
                      <a:pt x="528" y="487"/>
                    </a:cubicBezTo>
                    <a:cubicBezTo>
                      <a:pt x="528" y="487"/>
                      <a:pt x="529" y="487"/>
                      <a:pt x="529" y="488"/>
                    </a:cubicBezTo>
                    <a:close/>
                    <a:moveTo>
                      <a:pt x="390" y="415"/>
                    </a:moveTo>
                    <a:cubicBezTo>
                      <a:pt x="390" y="415"/>
                      <a:pt x="390" y="414"/>
                      <a:pt x="390" y="414"/>
                    </a:cubicBezTo>
                    <a:cubicBezTo>
                      <a:pt x="391" y="414"/>
                      <a:pt x="392" y="415"/>
                      <a:pt x="392" y="415"/>
                    </a:cubicBezTo>
                    <a:cubicBezTo>
                      <a:pt x="392" y="416"/>
                      <a:pt x="392" y="416"/>
                      <a:pt x="392" y="416"/>
                    </a:cubicBezTo>
                    <a:cubicBezTo>
                      <a:pt x="391" y="416"/>
                      <a:pt x="391" y="415"/>
                      <a:pt x="390" y="415"/>
                    </a:cubicBezTo>
                    <a:close/>
                    <a:moveTo>
                      <a:pt x="519" y="460"/>
                    </a:moveTo>
                    <a:cubicBezTo>
                      <a:pt x="520" y="460"/>
                      <a:pt x="521" y="460"/>
                      <a:pt x="521" y="461"/>
                    </a:cubicBezTo>
                    <a:cubicBezTo>
                      <a:pt x="521" y="461"/>
                      <a:pt x="520" y="461"/>
                      <a:pt x="520" y="461"/>
                    </a:cubicBezTo>
                    <a:cubicBezTo>
                      <a:pt x="519" y="461"/>
                      <a:pt x="519" y="461"/>
                      <a:pt x="518" y="460"/>
                    </a:cubicBezTo>
                    <a:cubicBezTo>
                      <a:pt x="518" y="460"/>
                      <a:pt x="519" y="459"/>
                      <a:pt x="519" y="460"/>
                    </a:cubicBezTo>
                    <a:close/>
                    <a:moveTo>
                      <a:pt x="453" y="378"/>
                    </a:moveTo>
                    <a:cubicBezTo>
                      <a:pt x="453" y="378"/>
                      <a:pt x="453" y="378"/>
                      <a:pt x="453" y="377"/>
                    </a:cubicBezTo>
                    <a:cubicBezTo>
                      <a:pt x="454" y="377"/>
                      <a:pt x="454" y="376"/>
                      <a:pt x="455" y="376"/>
                    </a:cubicBezTo>
                    <a:cubicBezTo>
                      <a:pt x="455" y="376"/>
                      <a:pt x="455" y="376"/>
                      <a:pt x="455" y="376"/>
                    </a:cubicBezTo>
                    <a:cubicBezTo>
                      <a:pt x="454" y="377"/>
                      <a:pt x="455" y="378"/>
                      <a:pt x="454" y="378"/>
                    </a:cubicBezTo>
                    <a:cubicBezTo>
                      <a:pt x="454" y="378"/>
                      <a:pt x="454" y="378"/>
                      <a:pt x="454" y="378"/>
                    </a:cubicBezTo>
                    <a:cubicBezTo>
                      <a:pt x="453" y="378"/>
                      <a:pt x="453" y="378"/>
                      <a:pt x="453" y="378"/>
                    </a:cubicBezTo>
                    <a:close/>
                    <a:moveTo>
                      <a:pt x="487" y="434"/>
                    </a:moveTo>
                    <a:cubicBezTo>
                      <a:pt x="489" y="433"/>
                      <a:pt x="490" y="435"/>
                      <a:pt x="491" y="435"/>
                    </a:cubicBezTo>
                    <a:cubicBezTo>
                      <a:pt x="490" y="435"/>
                      <a:pt x="489" y="434"/>
                      <a:pt x="487" y="434"/>
                    </a:cubicBezTo>
                    <a:close/>
                    <a:moveTo>
                      <a:pt x="413" y="360"/>
                    </a:moveTo>
                    <a:cubicBezTo>
                      <a:pt x="413" y="361"/>
                      <a:pt x="413" y="361"/>
                      <a:pt x="412" y="361"/>
                    </a:cubicBezTo>
                    <a:cubicBezTo>
                      <a:pt x="412" y="361"/>
                      <a:pt x="412" y="361"/>
                      <a:pt x="411" y="360"/>
                    </a:cubicBezTo>
                    <a:cubicBezTo>
                      <a:pt x="411" y="360"/>
                      <a:pt x="411" y="359"/>
                      <a:pt x="412" y="359"/>
                    </a:cubicBezTo>
                    <a:cubicBezTo>
                      <a:pt x="412" y="360"/>
                      <a:pt x="413" y="360"/>
                      <a:pt x="413" y="360"/>
                    </a:cubicBezTo>
                    <a:close/>
                    <a:moveTo>
                      <a:pt x="370" y="364"/>
                    </a:moveTo>
                    <a:cubicBezTo>
                      <a:pt x="370" y="364"/>
                      <a:pt x="370" y="364"/>
                      <a:pt x="369" y="364"/>
                    </a:cubicBezTo>
                    <a:cubicBezTo>
                      <a:pt x="369" y="364"/>
                      <a:pt x="368" y="364"/>
                      <a:pt x="368" y="363"/>
                    </a:cubicBezTo>
                    <a:cubicBezTo>
                      <a:pt x="368" y="363"/>
                      <a:pt x="369" y="363"/>
                      <a:pt x="369" y="363"/>
                    </a:cubicBezTo>
                    <a:cubicBezTo>
                      <a:pt x="369" y="363"/>
                      <a:pt x="370" y="363"/>
                      <a:pt x="370" y="364"/>
                    </a:cubicBezTo>
                    <a:close/>
                    <a:moveTo>
                      <a:pt x="493" y="419"/>
                    </a:moveTo>
                    <a:cubicBezTo>
                      <a:pt x="494" y="419"/>
                      <a:pt x="494" y="419"/>
                      <a:pt x="494" y="419"/>
                    </a:cubicBezTo>
                    <a:cubicBezTo>
                      <a:pt x="493" y="419"/>
                      <a:pt x="493" y="420"/>
                      <a:pt x="492" y="420"/>
                    </a:cubicBezTo>
                    <a:cubicBezTo>
                      <a:pt x="492" y="420"/>
                      <a:pt x="492" y="420"/>
                      <a:pt x="492" y="420"/>
                    </a:cubicBezTo>
                    <a:cubicBezTo>
                      <a:pt x="492" y="419"/>
                      <a:pt x="493" y="419"/>
                      <a:pt x="493" y="419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4" y="466"/>
                      <a:pt x="524" y="466"/>
                      <a:pt x="524" y="466"/>
                    </a:cubicBezTo>
                    <a:close/>
                    <a:moveTo>
                      <a:pt x="524" y="466"/>
                    </a:moveTo>
                    <a:cubicBezTo>
                      <a:pt x="524" y="466"/>
                      <a:pt x="524" y="466"/>
                      <a:pt x="524" y="466"/>
                    </a:cubicBezTo>
                    <a:cubicBezTo>
                      <a:pt x="523" y="466"/>
                      <a:pt x="523" y="467"/>
                      <a:pt x="523" y="466"/>
                    </a:cubicBezTo>
                    <a:cubicBezTo>
                      <a:pt x="523" y="465"/>
                      <a:pt x="522" y="465"/>
                      <a:pt x="523" y="465"/>
                    </a:cubicBezTo>
                    <a:cubicBezTo>
                      <a:pt x="524" y="465"/>
                      <a:pt x="524" y="465"/>
                      <a:pt x="524" y="466"/>
                    </a:cubicBezTo>
                    <a:close/>
                    <a:moveTo>
                      <a:pt x="386" y="486"/>
                    </a:moveTo>
                    <a:cubicBezTo>
                      <a:pt x="385" y="486"/>
                      <a:pt x="385" y="486"/>
                      <a:pt x="385" y="485"/>
                    </a:cubicBezTo>
                    <a:cubicBezTo>
                      <a:pt x="385" y="485"/>
                      <a:pt x="386" y="485"/>
                      <a:pt x="386" y="485"/>
                    </a:cubicBezTo>
                    <a:cubicBezTo>
                      <a:pt x="387" y="485"/>
                      <a:pt x="387" y="485"/>
                      <a:pt x="387" y="485"/>
                    </a:cubicBezTo>
                    <a:cubicBezTo>
                      <a:pt x="387" y="486"/>
                      <a:pt x="386" y="486"/>
                      <a:pt x="386" y="486"/>
                    </a:cubicBezTo>
                    <a:close/>
                    <a:moveTo>
                      <a:pt x="443" y="365"/>
                    </a:moveTo>
                    <a:cubicBezTo>
                      <a:pt x="443" y="365"/>
                      <a:pt x="444" y="364"/>
                      <a:pt x="444" y="364"/>
                    </a:cubicBezTo>
                    <a:cubicBezTo>
                      <a:pt x="444" y="364"/>
                      <a:pt x="445" y="364"/>
                      <a:pt x="445" y="365"/>
                    </a:cubicBezTo>
                    <a:cubicBezTo>
                      <a:pt x="444" y="365"/>
                      <a:pt x="444" y="365"/>
                      <a:pt x="444" y="366"/>
                    </a:cubicBezTo>
                    <a:cubicBezTo>
                      <a:pt x="443" y="366"/>
                      <a:pt x="443" y="365"/>
                      <a:pt x="443" y="365"/>
                    </a:cubicBezTo>
                    <a:close/>
                    <a:moveTo>
                      <a:pt x="490" y="437"/>
                    </a:moveTo>
                    <a:cubicBezTo>
                      <a:pt x="490" y="437"/>
                      <a:pt x="491" y="436"/>
                      <a:pt x="492" y="437"/>
                    </a:cubicBezTo>
                    <a:cubicBezTo>
                      <a:pt x="492" y="437"/>
                      <a:pt x="491" y="437"/>
                      <a:pt x="491" y="437"/>
                    </a:cubicBezTo>
                    <a:cubicBezTo>
                      <a:pt x="491" y="438"/>
                      <a:pt x="490" y="437"/>
                      <a:pt x="490" y="437"/>
                    </a:cubicBezTo>
                    <a:close/>
                    <a:moveTo>
                      <a:pt x="459" y="519"/>
                    </a:moveTo>
                    <a:cubicBezTo>
                      <a:pt x="459" y="520"/>
                      <a:pt x="459" y="520"/>
                      <a:pt x="459" y="520"/>
                    </a:cubicBezTo>
                    <a:cubicBezTo>
                      <a:pt x="458" y="520"/>
                      <a:pt x="458" y="519"/>
                      <a:pt x="458" y="519"/>
                    </a:cubicBezTo>
                    <a:cubicBezTo>
                      <a:pt x="458" y="519"/>
                      <a:pt x="458" y="519"/>
                      <a:pt x="458" y="518"/>
                    </a:cubicBezTo>
                    <a:cubicBezTo>
                      <a:pt x="459" y="518"/>
                      <a:pt x="459" y="519"/>
                      <a:pt x="459" y="519"/>
                    </a:cubicBezTo>
                    <a:close/>
                    <a:moveTo>
                      <a:pt x="469" y="387"/>
                    </a:moveTo>
                    <a:cubicBezTo>
                      <a:pt x="469" y="388"/>
                      <a:pt x="469" y="389"/>
                      <a:pt x="468" y="389"/>
                    </a:cubicBezTo>
                    <a:cubicBezTo>
                      <a:pt x="468" y="388"/>
                      <a:pt x="468" y="388"/>
                      <a:pt x="469" y="387"/>
                    </a:cubicBezTo>
                    <a:close/>
                    <a:moveTo>
                      <a:pt x="498" y="496"/>
                    </a:moveTo>
                    <a:cubicBezTo>
                      <a:pt x="498" y="497"/>
                      <a:pt x="498" y="497"/>
                      <a:pt x="497" y="498"/>
                    </a:cubicBezTo>
                    <a:cubicBezTo>
                      <a:pt x="497" y="497"/>
                      <a:pt x="497" y="497"/>
                      <a:pt x="498" y="496"/>
                    </a:cubicBezTo>
                    <a:close/>
                    <a:moveTo>
                      <a:pt x="529" y="485"/>
                    </a:moveTo>
                    <a:cubicBezTo>
                      <a:pt x="529" y="485"/>
                      <a:pt x="529" y="485"/>
                      <a:pt x="529" y="485"/>
                    </a:cubicBezTo>
                    <a:cubicBezTo>
                      <a:pt x="529" y="485"/>
                      <a:pt x="528" y="485"/>
                      <a:pt x="528" y="484"/>
                    </a:cubicBezTo>
                    <a:cubicBezTo>
                      <a:pt x="528" y="484"/>
                      <a:pt x="529" y="484"/>
                      <a:pt x="529" y="484"/>
                    </a:cubicBezTo>
                    <a:cubicBezTo>
                      <a:pt x="529" y="484"/>
                      <a:pt x="529" y="484"/>
                      <a:pt x="529" y="485"/>
                    </a:cubicBezTo>
                    <a:close/>
                    <a:moveTo>
                      <a:pt x="529" y="479"/>
                    </a:moveTo>
                    <a:cubicBezTo>
                      <a:pt x="528" y="479"/>
                      <a:pt x="528" y="479"/>
                      <a:pt x="527" y="479"/>
                    </a:cubicBezTo>
                    <a:cubicBezTo>
                      <a:pt x="528" y="478"/>
                      <a:pt x="528" y="478"/>
                      <a:pt x="529" y="478"/>
                    </a:cubicBezTo>
                    <a:cubicBezTo>
                      <a:pt x="529" y="479"/>
                      <a:pt x="529" y="479"/>
                      <a:pt x="529" y="479"/>
                    </a:cubicBezTo>
                    <a:close/>
                    <a:moveTo>
                      <a:pt x="517" y="457"/>
                    </a:moveTo>
                    <a:cubicBezTo>
                      <a:pt x="517" y="456"/>
                      <a:pt x="517" y="456"/>
                      <a:pt x="517" y="455"/>
                    </a:cubicBezTo>
                    <a:cubicBezTo>
                      <a:pt x="518" y="455"/>
                      <a:pt x="518" y="456"/>
                      <a:pt x="518" y="456"/>
                    </a:cubicBezTo>
                    <a:cubicBezTo>
                      <a:pt x="518" y="456"/>
                      <a:pt x="518" y="456"/>
                      <a:pt x="518" y="456"/>
                    </a:cubicBezTo>
                    <a:cubicBezTo>
                      <a:pt x="519" y="457"/>
                      <a:pt x="518" y="457"/>
                      <a:pt x="518" y="457"/>
                    </a:cubicBezTo>
                    <a:cubicBezTo>
                      <a:pt x="517" y="457"/>
                      <a:pt x="517" y="457"/>
                      <a:pt x="517" y="457"/>
                    </a:cubicBezTo>
                    <a:close/>
                    <a:moveTo>
                      <a:pt x="455" y="512"/>
                    </a:moveTo>
                    <a:cubicBezTo>
                      <a:pt x="454" y="512"/>
                      <a:pt x="454" y="512"/>
                      <a:pt x="454" y="512"/>
                    </a:cubicBezTo>
                    <a:cubicBezTo>
                      <a:pt x="454" y="512"/>
                      <a:pt x="453" y="512"/>
                      <a:pt x="454" y="512"/>
                    </a:cubicBezTo>
                    <a:cubicBezTo>
                      <a:pt x="454" y="512"/>
                      <a:pt x="454" y="511"/>
                      <a:pt x="454" y="511"/>
                    </a:cubicBezTo>
                    <a:cubicBezTo>
                      <a:pt x="454" y="511"/>
                      <a:pt x="455" y="511"/>
                      <a:pt x="455" y="512"/>
                    </a:cubicBezTo>
                    <a:close/>
                    <a:moveTo>
                      <a:pt x="504" y="446"/>
                    </a:moveTo>
                    <a:cubicBezTo>
                      <a:pt x="504" y="447"/>
                      <a:pt x="504" y="447"/>
                      <a:pt x="504" y="447"/>
                    </a:cubicBezTo>
                    <a:cubicBezTo>
                      <a:pt x="503" y="447"/>
                      <a:pt x="503" y="447"/>
                      <a:pt x="504" y="446"/>
                    </a:cubicBezTo>
                    <a:close/>
                    <a:moveTo>
                      <a:pt x="419" y="444"/>
                    </a:moveTo>
                    <a:cubicBezTo>
                      <a:pt x="419" y="444"/>
                      <a:pt x="419" y="444"/>
                      <a:pt x="419" y="444"/>
                    </a:cubicBezTo>
                    <a:cubicBezTo>
                      <a:pt x="418" y="444"/>
                      <a:pt x="418" y="444"/>
                      <a:pt x="418" y="444"/>
                    </a:cubicBezTo>
                    <a:cubicBezTo>
                      <a:pt x="418" y="443"/>
                      <a:pt x="418" y="443"/>
                      <a:pt x="418" y="443"/>
                    </a:cubicBezTo>
                    <a:cubicBezTo>
                      <a:pt x="419" y="443"/>
                      <a:pt x="419" y="444"/>
                      <a:pt x="419" y="444"/>
                    </a:cubicBezTo>
                    <a:close/>
                    <a:moveTo>
                      <a:pt x="505" y="446"/>
                    </a:moveTo>
                    <a:cubicBezTo>
                      <a:pt x="505" y="446"/>
                      <a:pt x="505" y="445"/>
                      <a:pt x="506" y="445"/>
                    </a:cubicBezTo>
                    <a:cubicBezTo>
                      <a:pt x="506" y="445"/>
                      <a:pt x="506" y="446"/>
                      <a:pt x="506" y="446"/>
                    </a:cubicBezTo>
                    <a:cubicBezTo>
                      <a:pt x="506" y="446"/>
                      <a:pt x="506" y="446"/>
                      <a:pt x="506" y="446"/>
                    </a:cubicBezTo>
                    <a:cubicBezTo>
                      <a:pt x="506" y="446"/>
                      <a:pt x="505" y="446"/>
                      <a:pt x="505" y="446"/>
                    </a:cubicBezTo>
                    <a:close/>
                    <a:moveTo>
                      <a:pt x="422" y="414"/>
                    </a:moveTo>
                    <a:cubicBezTo>
                      <a:pt x="421" y="413"/>
                      <a:pt x="421" y="413"/>
                      <a:pt x="422" y="412"/>
                    </a:cubicBezTo>
                    <a:cubicBezTo>
                      <a:pt x="422" y="413"/>
                      <a:pt x="422" y="413"/>
                      <a:pt x="422" y="414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8" y="441"/>
                      <a:pt x="498" y="442"/>
                    </a:cubicBezTo>
                    <a:cubicBezTo>
                      <a:pt x="498" y="442"/>
                      <a:pt x="498" y="442"/>
                      <a:pt x="498" y="442"/>
                    </a:cubicBezTo>
                    <a:cubicBezTo>
                      <a:pt x="497" y="442"/>
                      <a:pt x="497" y="442"/>
                      <a:pt x="497" y="441"/>
                    </a:cubicBezTo>
                    <a:close/>
                    <a:moveTo>
                      <a:pt x="497" y="441"/>
                    </a:move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7" y="441"/>
                      <a:pt x="497" y="441"/>
                      <a:pt x="497" y="441"/>
                    </a:cubicBezTo>
                    <a:close/>
                    <a:moveTo>
                      <a:pt x="506" y="484"/>
                    </a:moveTo>
                    <a:cubicBezTo>
                      <a:pt x="506" y="484"/>
                      <a:pt x="507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5"/>
                    </a:cubicBezTo>
                    <a:cubicBezTo>
                      <a:pt x="506" y="485"/>
                      <a:pt x="506" y="485"/>
                      <a:pt x="506" y="484"/>
                    </a:cubicBezTo>
                    <a:close/>
                    <a:moveTo>
                      <a:pt x="497" y="493"/>
                    </a:move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7" y="494"/>
                      <a:pt x="497" y="494"/>
                    </a:cubicBezTo>
                    <a:cubicBezTo>
                      <a:pt x="497" y="494"/>
                      <a:pt x="496" y="494"/>
                      <a:pt x="496" y="494"/>
                    </a:cubicBezTo>
                    <a:cubicBezTo>
                      <a:pt x="496" y="494"/>
                      <a:pt x="497" y="494"/>
                      <a:pt x="497" y="493"/>
                    </a:cubicBezTo>
                    <a:close/>
                    <a:moveTo>
                      <a:pt x="507" y="447"/>
                    </a:moveTo>
                    <a:cubicBezTo>
                      <a:pt x="506" y="447"/>
                      <a:pt x="507" y="447"/>
                      <a:pt x="507" y="447"/>
                    </a:cubicBezTo>
                    <a:cubicBezTo>
                      <a:pt x="507" y="447"/>
                      <a:pt x="507" y="447"/>
                      <a:pt x="507" y="447"/>
                    </a:cubicBezTo>
                    <a:cubicBezTo>
                      <a:pt x="507" y="447"/>
                      <a:pt x="507" y="448"/>
                      <a:pt x="507" y="448"/>
                    </a:cubicBezTo>
                    <a:cubicBezTo>
                      <a:pt x="507" y="448"/>
                      <a:pt x="507" y="447"/>
                      <a:pt x="507" y="447"/>
                    </a:cubicBezTo>
                    <a:close/>
                    <a:moveTo>
                      <a:pt x="370" y="365"/>
                    </a:moveTo>
                    <a:cubicBezTo>
                      <a:pt x="370" y="365"/>
                      <a:pt x="371" y="364"/>
                      <a:pt x="371" y="364"/>
                    </a:cubicBezTo>
                    <a:cubicBezTo>
                      <a:pt x="371" y="364"/>
                      <a:pt x="371" y="364"/>
                      <a:pt x="371" y="364"/>
                    </a:cubicBezTo>
                    <a:cubicBezTo>
                      <a:pt x="371" y="365"/>
                      <a:pt x="371" y="365"/>
                      <a:pt x="371" y="365"/>
                    </a:cubicBezTo>
                    <a:cubicBezTo>
                      <a:pt x="371" y="365"/>
                      <a:pt x="370" y="365"/>
                      <a:pt x="370" y="365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8" y="449"/>
                    </a:moveTo>
                    <a:cubicBezTo>
                      <a:pt x="508" y="449"/>
                      <a:pt x="507" y="449"/>
                      <a:pt x="508" y="449"/>
                    </a:cubicBezTo>
                    <a:cubicBezTo>
                      <a:pt x="508" y="449"/>
                      <a:pt x="508" y="448"/>
                      <a:pt x="508" y="449"/>
                    </a:cubicBezTo>
                    <a:cubicBezTo>
                      <a:pt x="508" y="449"/>
                      <a:pt x="508" y="449"/>
                      <a:pt x="508" y="449"/>
                    </a:cubicBezTo>
                    <a:close/>
                    <a:moveTo>
                      <a:pt x="504" y="547"/>
                    </a:moveTo>
                    <a:cubicBezTo>
                      <a:pt x="504" y="547"/>
                      <a:pt x="504" y="548"/>
                      <a:pt x="504" y="548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4" y="547"/>
                      <a:pt x="504" y="547"/>
                    </a:cubicBezTo>
                    <a:cubicBezTo>
                      <a:pt x="504" y="547"/>
                      <a:pt x="505" y="547"/>
                      <a:pt x="504" y="547"/>
                    </a:cubicBezTo>
                    <a:close/>
                    <a:moveTo>
                      <a:pt x="504" y="543"/>
                    </a:moveTo>
                    <a:cubicBezTo>
                      <a:pt x="504" y="543"/>
                      <a:pt x="504" y="543"/>
                      <a:pt x="504" y="543"/>
                    </a:cubicBezTo>
                    <a:cubicBezTo>
                      <a:pt x="504" y="542"/>
                      <a:pt x="504" y="542"/>
                      <a:pt x="504" y="542"/>
                    </a:cubicBezTo>
                    <a:cubicBezTo>
                      <a:pt x="504" y="542"/>
                      <a:pt x="504" y="542"/>
                      <a:pt x="504" y="543"/>
                    </a:cubicBezTo>
                    <a:cubicBezTo>
                      <a:pt x="504" y="543"/>
                      <a:pt x="504" y="543"/>
                      <a:pt x="504" y="543"/>
                    </a:cubicBezTo>
                    <a:close/>
                    <a:moveTo>
                      <a:pt x="453" y="510"/>
                    </a:moveTo>
                    <a:cubicBezTo>
                      <a:pt x="453" y="510"/>
                      <a:pt x="453" y="510"/>
                      <a:pt x="453" y="510"/>
                    </a:cubicBezTo>
                    <a:cubicBezTo>
                      <a:pt x="453" y="510"/>
                      <a:pt x="453" y="511"/>
                      <a:pt x="453" y="511"/>
                    </a:cubicBezTo>
                    <a:cubicBezTo>
                      <a:pt x="453" y="511"/>
                      <a:pt x="453" y="510"/>
                      <a:pt x="452" y="510"/>
                    </a:cubicBezTo>
                    <a:cubicBezTo>
                      <a:pt x="453" y="510"/>
                      <a:pt x="453" y="510"/>
                      <a:pt x="453" y="510"/>
                    </a:cubicBezTo>
                    <a:close/>
                    <a:moveTo>
                      <a:pt x="517" y="520"/>
                    </a:moveTo>
                    <a:cubicBezTo>
                      <a:pt x="517" y="520"/>
                      <a:pt x="517" y="520"/>
                      <a:pt x="517" y="520"/>
                    </a:cubicBezTo>
                    <a:cubicBezTo>
                      <a:pt x="517" y="520"/>
                      <a:pt x="517" y="521"/>
                      <a:pt x="517" y="521"/>
                    </a:cubicBezTo>
                    <a:cubicBezTo>
                      <a:pt x="516" y="521"/>
                      <a:pt x="516" y="521"/>
                      <a:pt x="516" y="520"/>
                    </a:cubicBezTo>
                    <a:cubicBezTo>
                      <a:pt x="516" y="520"/>
                      <a:pt x="516" y="520"/>
                      <a:pt x="517" y="520"/>
                    </a:cubicBezTo>
                    <a:close/>
                    <a:moveTo>
                      <a:pt x="527" y="489"/>
                    </a:moveTo>
                    <a:cubicBezTo>
                      <a:pt x="527" y="490"/>
                      <a:pt x="527" y="490"/>
                      <a:pt x="527" y="490"/>
                    </a:cubicBezTo>
                    <a:cubicBezTo>
                      <a:pt x="527" y="490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ubicBezTo>
                      <a:pt x="527" y="489"/>
                      <a:pt x="527" y="489"/>
                      <a:pt x="527" y="489"/>
                    </a:cubicBezTo>
                    <a:close/>
                    <a:moveTo>
                      <a:pt x="518" y="458"/>
                    </a:move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ubicBezTo>
                      <a:pt x="518" y="458"/>
                      <a:pt x="518" y="458"/>
                      <a:pt x="518" y="458"/>
                    </a:cubicBezTo>
                    <a:close/>
                    <a:moveTo>
                      <a:pt x="300" y="358"/>
                    </a:moveTo>
                    <a:cubicBezTo>
                      <a:pt x="299" y="357"/>
                      <a:pt x="299" y="355"/>
                      <a:pt x="298" y="353"/>
                    </a:cubicBezTo>
                    <a:cubicBezTo>
                      <a:pt x="297" y="354"/>
                      <a:pt x="295" y="354"/>
                      <a:pt x="295" y="355"/>
                    </a:cubicBezTo>
                    <a:cubicBezTo>
                      <a:pt x="295" y="356"/>
                      <a:pt x="294" y="356"/>
                      <a:pt x="294" y="355"/>
                    </a:cubicBezTo>
                    <a:cubicBezTo>
                      <a:pt x="294" y="355"/>
                      <a:pt x="294" y="354"/>
                      <a:pt x="295" y="354"/>
                    </a:cubicBezTo>
                    <a:cubicBezTo>
                      <a:pt x="295" y="354"/>
                      <a:pt x="295" y="353"/>
                      <a:pt x="295" y="353"/>
                    </a:cubicBezTo>
                    <a:cubicBezTo>
                      <a:pt x="294" y="352"/>
                      <a:pt x="294" y="350"/>
                      <a:pt x="292" y="350"/>
                    </a:cubicBezTo>
                    <a:cubicBezTo>
                      <a:pt x="293" y="350"/>
                      <a:pt x="294" y="349"/>
                      <a:pt x="294" y="348"/>
                    </a:cubicBezTo>
                    <a:cubicBezTo>
                      <a:pt x="293" y="347"/>
                      <a:pt x="290" y="346"/>
                      <a:pt x="289" y="346"/>
                    </a:cubicBezTo>
                    <a:cubicBezTo>
                      <a:pt x="287" y="347"/>
                      <a:pt x="287" y="348"/>
                      <a:pt x="286" y="350"/>
                    </a:cubicBezTo>
                    <a:cubicBezTo>
                      <a:pt x="286" y="348"/>
                      <a:pt x="285" y="346"/>
                      <a:pt x="287" y="345"/>
                    </a:cubicBezTo>
                    <a:cubicBezTo>
                      <a:pt x="287" y="345"/>
                      <a:pt x="287" y="344"/>
                      <a:pt x="288" y="344"/>
                    </a:cubicBezTo>
                    <a:cubicBezTo>
                      <a:pt x="289" y="342"/>
                      <a:pt x="290" y="339"/>
                      <a:pt x="294" y="338"/>
                    </a:cubicBezTo>
                    <a:cubicBezTo>
                      <a:pt x="294" y="338"/>
                      <a:pt x="294" y="338"/>
                      <a:pt x="294" y="338"/>
                    </a:cubicBezTo>
                    <a:cubicBezTo>
                      <a:pt x="295" y="336"/>
                      <a:pt x="293" y="335"/>
                      <a:pt x="292" y="336"/>
                    </a:cubicBezTo>
                    <a:cubicBezTo>
                      <a:pt x="291" y="336"/>
                      <a:pt x="291" y="336"/>
                      <a:pt x="291" y="335"/>
                    </a:cubicBezTo>
                    <a:cubicBezTo>
                      <a:pt x="291" y="335"/>
                      <a:pt x="291" y="334"/>
                      <a:pt x="291" y="334"/>
                    </a:cubicBezTo>
                    <a:cubicBezTo>
                      <a:pt x="292" y="334"/>
                      <a:pt x="292" y="335"/>
                      <a:pt x="292" y="335"/>
                    </a:cubicBezTo>
                    <a:cubicBezTo>
                      <a:pt x="292" y="334"/>
                      <a:pt x="292" y="333"/>
                      <a:pt x="293" y="334"/>
                    </a:cubicBezTo>
                    <a:cubicBezTo>
                      <a:pt x="294" y="334"/>
                      <a:pt x="295" y="333"/>
                      <a:pt x="295" y="332"/>
                    </a:cubicBezTo>
                    <a:cubicBezTo>
                      <a:pt x="296" y="331"/>
                      <a:pt x="296" y="330"/>
                      <a:pt x="296" y="330"/>
                    </a:cubicBezTo>
                    <a:cubicBezTo>
                      <a:pt x="294" y="329"/>
                      <a:pt x="294" y="326"/>
                      <a:pt x="292" y="326"/>
                    </a:cubicBezTo>
                    <a:cubicBezTo>
                      <a:pt x="291" y="326"/>
                      <a:pt x="289" y="325"/>
                      <a:pt x="289" y="327"/>
                    </a:cubicBezTo>
                    <a:cubicBezTo>
                      <a:pt x="288" y="327"/>
                      <a:pt x="288" y="327"/>
                      <a:pt x="288" y="328"/>
                    </a:cubicBezTo>
                    <a:cubicBezTo>
                      <a:pt x="286" y="328"/>
                      <a:pt x="284" y="328"/>
                      <a:pt x="283" y="329"/>
                    </a:cubicBezTo>
                    <a:cubicBezTo>
                      <a:pt x="282" y="329"/>
                      <a:pt x="281" y="329"/>
                      <a:pt x="281" y="331"/>
                    </a:cubicBezTo>
                    <a:cubicBezTo>
                      <a:pt x="280" y="329"/>
                      <a:pt x="279" y="328"/>
                      <a:pt x="277" y="327"/>
                    </a:cubicBezTo>
                    <a:cubicBezTo>
                      <a:pt x="277" y="326"/>
                      <a:pt x="276" y="326"/>
                      <a:pt x="276" y="325"/>
                    </a:cubicBezTo>
                    <a:cubicBezTo>
                      <a:pt x="277" y="325"/>
                      <a:pt x="277" y="325"/>
                      <a:pt x="276" y="325"/>
                    </a:cubicBezTo>
                    <a:cubicBezTo>
                      <a:pt x="275" y="324"/>
                      <a:pt x="274" y="325"/>
                      <a:pt x="273" y="326"/>
                    </a:cubicBezTo>
                    <a:cubicBezTo>
                      <a:pt x="273" y="327"/>
                      <a:pt x="273" y="327"/>
                      <a:pt x="274" y="327"/>
                    </a:cubicBezTo>
                    <a:cubicBezTo>
                      <a:pt x="275" y="327"/>
                      <a:pt x="275" y="327"/>
                      <a:pt x="276" y="326"/>
                    </a:cubicBezTo>
                    <a:cubicBezTo>
                      <a:pt x="276" y="327"/>
                      <a:pt x="275" y="328"/>
                      <a:pt x="275" y="328"/>
                    </a:cubicBezTo>
                    <a:cubicBezTo>
                      <a:pt x="274" y="329"/>
                      <a:pt x="274" y="328"/>
                      <a:pt x="274" y="328"/>
                    </a:cubicBezTo>
                    <a:cubicBezTo>
                      <a:pt x="272" y="327"/>
                      <a:pt x="271" y="326"/>
                      <a:pt x="270" y="328"/>
                    </a:cubicBezTo>
                    <a:cubicBezTo>
                      <a:pt x="270" y="328"/>
                      <a:pt x="269" y="328"/>
                      <a:pt x="269" y="328"/>
                    </a:cubicBezTo>
                    <a:cubicBezTo>
                      <a:pt x="268" y="328"/>
                      <a:pt x="269" y="329"/>
                      <a:pt x="268" y="330"/>
                    </a:cubicBezTo>
                    <a:cubicBezTo>
                      <a:pt x="268" y="330"/>
                      <a:pt x="268" y="331"/>
                      <a:pt x="269" y="331"/>
                    </a:cubicBezTo>
                    <a:cubicBezTo>
                      <a:pt x="269" y="332"/>
                      <a:pt x="270" y="333"/>
                      <a:pt x="271" y="333"/>
                    </a:cubicBezTo>
                    <a:cubicBezTo>
                      <a:pt x="272" y="333"/>
                      <a:pt x="271" y="334"/>
                      <a:pt x="271" y="334"/>
                    </a:cubicBezTo>
                    <a:cubicBezTo>
                      <a:pt x="271" y="335"/>
                      <a:pt x="271" y="335"/>
                      <a:pt x="271" y="336"/>
                    </a:cubicBezTo>
                    <a:cubicBezTo>
                      <a:pt x="270" y="337"/>
                      <a:pt x="271" y="336"/>
                      <a:pt x="270" y="335"/>
                    </a:cubicBezTo>
                    <a:cubicBezTo>
                      <a:pt x="270" y="334"/>
                      <a:pt x="270" y="334"/>
                      <a:pt x="269" y="333"/>
                    </a:cubicBezTo>
                    <a:cubicBezTo>
                      <a:pt x="267" y="333"/>
                      <a:pt x="266" y="333"/>
                      <a:pt x="265" y="335"/>
                    </a:cubicBezTo>
                    <a:cubicBezTo>
                      <a:pt x="265" y="336"/>
                      <a:pt x="264" y="337"/>
                      <a:pt x="266" y="337"/>
                    </a:cubicBezTo>
                    <a:cubicBezTo>
                      <a:pt x="266" y="337"/>
                      <a:pt x="266" y="338"/>
                      <a:pt x="267" y="338"/>
                    </a:cubicBezTo>
                    <a:cubicBezTo>
                      <a:pt x="268" y="341"/>
                      <a:pt x="271" y="341"/>
                      <a:pt x="273" y="339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3" y="338"/>
                      <a:pt x="273" y="338"/>
                      <a:pt x="273" y="338"/>
                    </a:cubicBezTo>
                    <a:cubicBezTo>
                      <a:pt x="274" y="340"/>
                      <a:pt x="274" y="342"/>
                      <a:pt x="276" y="342"/>
                    </a:cubicBezTo>
                    <a:cubicBezTo>
                      <a:pt x="275" y="343"/>
                      <a:pt x="274" y="341"/>
                      <a:pt x="274" y="341"/>
                    </a:cubicBezTo>
                    <a:cubicBezTo>
                      <a:pt x="273" y="341"/>
                      <a:pt x="273" y="340"/>
                      <a:pt x="272" y="341"/>
                    </a:cubicBezTo>
                    <a:cubicBezTo>
                      <a:pt x="272" y="342"/>
                      <a:pt x="271" y="343"/>
                      <a:pt x="272" y="344"/>
                    </a:cubicBezTo>
                    <a:cubicBezTo>
                      <a:pt x="272" y="344"/>
                      <a:pt x="272" y="345"/>
                      <a:pt x="272" y="345"/>
                    </a:cubicBezTo>
                    <a:cubicBezTo>
                      <a:pt x="273" y="344"/>
                      <a:pt x="273" y="345"/>
                      <a:pt x="274" y="345"/>
                    </a:cubicBezTo>
                    <a:cubicBezTo>
                      <a:pt x="274" y="346"/>
                      <a:pt x="274" y="347"/>
                      <a:pt x="274" y="347"/>
                    </a:cubicBezTo>
                    <a:cubicBezTo>
                      <a:pt x="275" y="349"/>
                      <a:pt x="275" y="349"/>
                      <a:pt x="273" y="350"/>
                    </a:cubicBezTo>
                    <a:cubicBezTo>
                      <a:pt x="273" y="349"/>
                      <a:pt x="274" y="348"/>
                      <a:pt x="273" y="348"/>
                    </a:cubicBezTo>
                    <a:cubicBezTo>
                      <a:pt x="273" y="347"/>
                      <a:pt x="273" y="347"/>
                      <a:pt x="273" y="347"/>
                    </a:cubicBezTo>
                    <a:cubicBezTo>
                      <a:pt x="273" y="347"/>
                      <a:pt x="273" y="346"/>
                      <a:pt x="273" y="346"/>
                    </a:cubicBezTo>
                    <a:cubicBezTo>
                      <a:pt x="272" y="346"/>
                      <a:pt x="272" y="346"/>
                      <a:pt x="272" y="347"/>
                    </a:cubicBezTo>
                    <a:cubicBezTo>
                      <a:pt x="272" y="348"/>
                      <a:pt x="272" y="349"/>
                      <a:pt x="273" y="351"/>
                    </a:cubicBezTo>
                    <a:cubicBezTo>
                      <a:pt x="273" y="351"/>
                      <a:pt x="273" y="352"/>
                      <a:pt x="272" y="352"/>
                    </a:cubicBezTo>
                    <a:cubicBezTo>
                      <a:pt x="272" y="353"/>
                      <a:pt x="271" y="353"/>
                      <a:pt x="271" y="353"/>
                    </a:cubicBezTo>
                    <a:cubicBezTo>
                      <a:pt x="270" y="352"/>
                      <a:pt x="270" y="352"/>
                      <a:pt x="270" y="353"/>
                    </a:cubicBezTo>
                    <a:cubicBezTo>
                      <a:pt x="270" y="354"/>
                      <a:pt x="270" y="354"/>
                      <a:pt x="269" y="354"/>
                    </a:cubicBezTo>
                    <a:cubicBezTo>
                      <a:pt x="268" y="354"/>
                      <a:pt x="267" y="354"/>
                      <a:pt x="266" y="353"/>
                    </a:cubicBezTo>
                    <a:cubicBezTo>
                      <a:pt x="266" y="353"/>
                      <a:pt x="267" y="352"/>
                      <a:pt x="267" y="352"/>
                    </a:cubicBezTo>
                    <a:cubicBezTo>
                      <a:pt x="267" y="352"/>
                      <a:pt x="266" y="352"/>
                      <a:pt x="266" y="351"/>
                    </a:cubicBezTo>
                    <a:cubicBezTo>
                      <a:pt x="266" y="351"/>
                      <a:pt x="265" y="352"/>
                      <a:pt x="265" y="351"/>
                    </a:cubicBezTo>
                    <a:cubicBezTo>
                      <a:pt x="266" y="350"/>
                      <a:pt x="265" y="350"/>
                      <a:pt x="264" y="349"/>
                    </a:cubicBezTo>
                    <a:cubicBezTo>
                      <a:pt x="264" y="349"/>
                      <a:pt x="263" y="348"/>
                      <a:pt x="263" y="347"/>
                    </a:cubicBezTo>
                    <a:cubicBezTo>
                      <a:pt x="263" y="346"/>
                      <a:pt x="262" y="346"/>
                      <a:pt x="261" y="345"/>
                    </a:cubicBezTo>
                    <a:cubicBezTo>
                      <a:pt x="261" y="345"/>
                      <a:pt x="260" y="345"/>
                      <a:pt x="259" y="346"/>
                    </a:cubicBezTo>
                    <a:cubicBezTo>
                      <a:pt x="259" y="346"/>
                      <a:pt x="259" y="347"/>
                      <a:pt x="258" y="347"/>
                    </a:cubicBezTo>
                    <a:cubicBezTo>
                      <a:pt x="258" y="348"/>
                      <a:pt x="258" y="349"/>
                      <a:pt x="258" y="350"/>
                    </a:cubicBezTo>
                    <a:cubicBezTo>
                      <a:pt x="257" y="352"/>
                      <a:pt x="257" y="354"/>
                      <a:pt x="259" y="355"/>
                    </a:cubicBezTo>
                    <a:cubicBezTo>
                      <a:pt x="259" y="356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0" y="357"/>
                      <a:pt x="260" y="357"/>
                      <a:pt x="260" y="357"/>
                    </a:cubicBezTo>
                    <a:cubicBezTo>
                      <a:pt x="261" y="357"/>
                      <a:pt x="261" y="358"/>
                      <a:pt x="261" y="358"/>
                    </a:cubicBezTo>
                    <a:cubicBezTo>
                      <a:pt x="262" y="359"/>
                      <a:pt x="263" y="360"/>
                      <a:pt x="263" y="360"/>
                    </a:cubicBezTo>
                    <a:cubicBezTo>
                      <a:pt x="263" y="362"/>
                      <a:pt x="263" y="362"/>
                      <a:pt x="264" y="363"/>
                    </a:cubicBezTo>
                    <a:cubicBezTo>
                      <a:pt x="265" y="363"/>
                      <a:pt x="265" y="363"/>
                      <a:pt x="266" y="363"/>
                    </a:cubicBezTo>
                    <a:cubicBezTo>
                      <a:pt x="266" y="363"/>
                      <a:pt x="266" y="362"/>
                      <a:pt x="267" y="362"/>
                    </a:cubicBezTo>
                    <a:cubicBezTo>
                      <a:pt x="267" y="362"/>
                      <a:pt x="268" y="363"/>
                      <a:pt x="268" y="363"/>
                    </a:cubicBezTo>
                    <a:cubicBezTo>
                      <a:pt x="268" y="365"/>
                      <a:pt x="269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5"/>
                      <a:pt x="271" y="365"/>
                      <a:pt x="271" y="365"/>
                    </a:cubicBezTo>
                    <a:cubicBezTo>
                      <a:pt x="271" y="366"/>
                      <a:pt x="272" y="367"/>
                      <a:pt x="272" y="368"/>
                    </a:cubicBezTo>
                    <a:cubicBezTo>
                      <a:pt x="273" y="369"/>
                      <a:pt x="274" y="371"/>
                      <a:pt x="275" y="372"/>
                    </a:cubicBezTo>
                    <a:cubicBezTo>
                      <a:pt x="276" y="373"/>
                      <a:pt x="277" y="374"/>
                      <a:pt x="277" y="374"/>
                    </a:cubicBezTo>
                    <a:cubicBezTo>
                      <a:pt x="278" y="377"/>
                      <a:pt x="280" y="379"/>
                      <a:pt x="280" y="381"/>
                    </a:cubicBezTo>
                    <a:cubicBezTo>
                      <a:pt x="280" y="382"/>
                      <a:pt x="280" y="382"/>
                      <a:pt x="280" y="382"/>
                    </a:cubicBezTo>
                    <a:cubicBezTo>
                      <a:pt x="280" y="383"/>
                      <a:pt x="281" y="383"/>
                      <a:pt x="281" y="382"/>
                    </a:cubicBezTo>
                    <a:cubicBezTo>
                      <a:pt x="282" y="382"/>
                      <a:pt x="282" y="382"/>
                      <a:pt x="282" y="382"/>
                    </a:cubicBezTo>
                    <a:cubicBezTo>
                      <a:pt x="282" y="383"/>
                      <a:pt x="282" y="383"/>
                      <a:pt x="282" y="383"/>
                    </a:cubicBezTo>
                    <a:cubicBezTo>
                      <a:pt x="282" y="383"/>
                      <a:pt x="282" y="383"/>
                      <a:pt x="282" y="384"/>
                    </a:cubicBezTo>
                    <a:cubicBezTo>
                      <a:pt x="282" y="384"/>
                      <a:pt x="282" y="384"/>
                      <a:pt x="282" y="384"/>
                    </a:cubicBezTo>
                    <a:cubicBezTo>
                      <a:pt x="283" y="383"/>
                      <a:pt x="283" y="384"/>
                      <a:pt x="283" y="384"/>
                    </a:cubicBezTo>
                    <a:cubicBezTo>
                      <a:pt x="284" y="384"/>
                      <a:pt x="285" y="384"/>
                      <a:pt x="285" y="384"/>
                    </a:cubicBezTo>
                    <a:cubicBezTo>
                      <a:pt x="286" y="382"/>
                      <a:pt x="287" y="381"/>
                      <a:pt x="288" y="380"/>
                    </a:cubicBezTo>
                    <a:cubicBezTo>
                      <a:pt x="288" y="380"/>
                      <a:pt x="288" y="379"/>
                      <a:pt x="288" y="379"/>
                    </a:cubicBezTo>
                    <a:cubicBezTo>
                      <a:pt x="287" y="378"/>
                      <a:pt x="286" y="377"/>
                      <a:pt x="286" y="375"/>
                    </a:cubicBezTo>
                    <a:cubicBezTo>
                      <a:pt x="285" y="374"/>
                      <a:pt x="285" y="373"/>
                      <a:pt x="287" y="372"/>
                    </a:cubicBezTo>
                    <a:cubicBezTo>
                      <a:pt x="287" y="373"/>
                      <a:pt x="286" y="373"/>
                      <a:pt x="286" y="374"/>
                    </a:cubicBezTo>
                    <a:cubicBezTo>
                      <a:pt x="286" y="375"/>
                      <a:pt x="287" y="377"/>
                      <a:pt x="288" y="377"/>
                    </a:cubicBezTo>
                    <a:cubicBezTo>
                      <a:pt x="289" y="376"/>
                      <a:pt x="290" y="376"/>
                      <a:pt x="290" y="377"/>
                    </a:cubicBezTo>
                    <a:cubicBezTo>
                      <a:pt x="291" y="377"/>
                      <a:pt x="292" y="377"/>
                      <a:pt x="293" y="377"/>
                    </a:cubicBezTo>
                    <a:cubicBezTo>
                      <a:pt x="294" y="376"/>
                      <a:pt x="294" y="375"/>
                      <a:pt x="295" y="375"/>
                    </a:cubicBezTo>
                    <a:cubicBezTo>
                      <a:pt x="296" y="375"/>
                      <a:pt x="296" y="375"/>
                      <a:pt x="295" y="374"/>
                    </a:cubicBezTo>
                    <a:cubicBezTo>
                      <a:pt x="295" y="374"/>
                      <a:pt x="295" y="373"/>
                      <a:pt x="296" y="373"/>
                    </a:cubicBezTo>
                    <a:cubicBezTo>
                      <a:pt x="296" y="373"/>
                      <a:pt x="297" y="373"/>
                      <a:pt x="297" y="372"/>
                    </a:cubicBezTo>
                    <a:cubicBezTo>
                      <a:pt x="298" y="373"/>
                      <a:pt x="297" y="373"/>
                      <a:pt x="297" y="373"/>
                    </a:cubicBezTo>
                    <a:cubicBezTo>
                      <a:pt x="298" y="373"/>
                      <a:pt x="298" y="373"/>
                      <a:pt x="298" y="373"/>
                    </a:cubicBezTo>
                    <a:cubicBezTo>
                      <a:pt x="298" y="372"/>
                      <a:pt x="299" y="372"/>
                      <a:pt x="299" y="371"/>
                    </a:cubicBezTo>
                    <a:cubicBezTo>
                      <a:pt x="298" y="370"/>
                      <a:pt x="298" y="371"/>
                      <a:pt x="297" y="371"/>
                    </a:cubicBezTo>
                    <a:cubicBezTo>
                      <a:pt x="297" y="370"/>
                      <a:pt x="298" y="370"/>
                      <a:pt x="298" y="370"/>
                    </a:cubicBezTo>
                    <a:cubicBezTo>
                      <a:pt x="299" y="370"/>
                      <a:pt x="299" y="369"/>
                      <a:pt x="299" y="369"/>
                    </a:cubicBezTo>
                    <a:cubicBezTo>
                      <a:pt x="299" y="368"/>
                      <a:pt x="298" y="368"/>
                      <a:pt x="298" y="369"/>
                    </a:cubicBezTo>
                    <a:cubicBezTo>
                      <a:pt x="297" y="369"/>
                      <a:pt x="297" y="369"/>
                      <a:pt x="296" y="368"/>
                    </a:cubicBezTo>
                    <a:cubicBezTo>
                      <a:pt x="297" y="368"/>
                      <a:pt x="299" y="368"/>
                      <a:pt x="299" y="366"/>
                    </a:cubicBezTo>
                    <a:cubicBezTo>
                      <a:pt x="298" y="364"/>
                      <a:pt x="298" y="363"/>
                      <a:pt x="297" y="362"/>
                    </a:cubicBezTo>
                    <a:cubicBezTo>
                      <a:pt x="299" y="362"/>
                      <a:pt x="300" y="360"/>
                      <a:pt x="300" y="358"/>
                    </a:cubicBezTo>
                    <a:close/>
                    <a:moveTo>
                      <a:pt x="147" y="355"/>
                    </a:moveTo>
                    <a:cubicBezTo>
                      <a:pt x="147" y="355"/>
                      <a:pt x="148" y="355"/>
                      <a:pt x="148" y="355"/>
                    </a:cubicBezTo>
                    <a:cubicBezTo>
                      <a:pt x="149" y="353"/>
                      <a:pt x="151" y="352"/>
                      <a:pt x="153" y="351"/>
                    </a:cubicBezTo>
                    <a:cubicBezTo>
                      <a:pt x="156" y="349"/>
                      <a:pt x="158" y="346"/>
                      <a:pt x="161" y="344"/>
                    </a:cubicBezTo>
                    <a:cubicBezTo>
                      <a:pt x="163" y="343"/>
                      <a:pt x="165" y="341"/>
                      <a:pt x="167" y="340"/>
                    </a:cubicBezTo>
                    <a:cubicBezTo>
                      <a:pt x="170" y="339"/>
                      <a:pt x="171" y="338"/>
                      <a:pt x="172" y="336"/>
                    </a:cubicBezTo>
                    <a:cubicBezTo>
                      <a:pt x="173" y="335"/>
                      <a:pt x="173" y="335"/>
                      <a:pt x="172" y="334"/>
                    </a:cubicBezTo>
                    <a:cubicBezTo>
                      <a:pt x="171" y="332"/>
                      <a:pt x="169" y="330"/>
                      <a:pt x="168" y="329"/>
                    </a:cubicBezTo>
                    <a:cubicBezTo>
                      <a:pt x="167" y="328"/>
                      <a:pt x="167" y="327"/>
                      <a:pt x="166" y="326"/>
                    </a:cubicBezTo>
                    <a:cubicBezTo>
                      <a:pt x="166" y="326"/>
                      <a:pt x="166" y="326"/>
                      <a:pt x="166" y="326"/>
                    </a:cubicBezTo>
                    <a:cubicBezTo>
                      <a:pt x="166" y="326"/>
                      <a:pt x="166" y="326"/>
                      <a:pt x="165" y="325"/>
                    </a:cubicBezTo>
                    <a:cubicBezTo>
                      <a:pt x="165" y="325"/>
                      <a:pt x="165" y="325"/>
                      <a:pt x="165" y="325"/>
                    </a:cubicBezTo>
                    <a:cubicBezTo>
                      <a:pt x="165" y="324"/>
                      <a:pt x="164" y="323"/>
                      <a:pt x="163" y="322"/>
                    </a:cubicBezTo>
                    <a:cubicBezTo>
                      <a:pt x="161" y="320"/>
                      <a:pt x="159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5" y="317"/>
                      <a:pt x="155" y="317"/>
                      <a:pt x="155" y="317"/>
                    </a:cubicBezTo>
                    <a:cubicBezTo>
                      <a:pt x="153" y="317"/>
                      <a:pt x="152" y="318"/>
                      <a:pt x="151" y="318"/>
                    </a:cubicBezTo>
                    <a:cubicBezTo>
                      <a:pt x="150" y="318"/>
                      <a:pt x="150" y="319"/>
                      <a:pt x="150" y="320"/>
                    </a:cubicBezTo>
                    <a:cubicBezTo>
                      <a:pt x="150" y="321"/>
                      <a:pt x="149" y="322"/>
                      <a:pt x="149" y="323"/>
                    </a:cubicBezTo>
                    <a:cubicBezTo>
                      <a:pt x="148" y="324"/>
                      <a:pt x="148" y="324"/>
                      <a:pt x="148" y="324"/>
                    </a:cubicBezTo>
                    <a:cubicBezTo>
                      <a:pt x="147" y="323"/>
                      <a:pt x="147" y="323"/>
                      <a:pt x="147" y="323"/>
                    </a:cubicBezTo>
                    <a:cubicBezTo>
                      <a:pt x="148" y="321"/>
                      <a:pt x="148" y="320"/>
                      <a:pt x="148" y="319"/>
                    </a:cubicBezTo>
                    <a:cubicBezTo>
                      <a:pt x="148" y="319"/>
                      <a:pt x="148" y="318"/>
                      <a:pt x="147" y="318"/>
                    </a:cubicBezTo>
                    <a:cubicBezTo>
                      <a:pt x="146" y="318"/>
                      <a:pt x="145" y="318"/>
                      <a:pt x="145" y="319"/>
                    </a:cubicBezTo>
                    <a:cubicBezTo>
                      <a:pt x="145" y="320"/>
                      <a:pt x="143" y="321"/>
                      <a:pt x="144" y="323"/>
                    </a:cubicBezTo>
                    <a:cubicBezTo>
                      <a:pt x="142" y="322"/>
                      <a:pt x="142" y="321"/>
                      <a:pt x="143" y="319"/>
                    </a:cubicBezTo>
                    <a:cubicBezTo>
                      <a:pt x="144" y="318"/>
                      <a:pt x="144" y="318"/>
                      <a:pt x="143" y="318"/>
                    </a:cubicBezTo>
                    <a:cubicBezTo>
                      <a:pt x="143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2" y="317"/>
                      <a:pt x="142" y="317"/>
                      <a:pt x="142" y="317"/>
                    </a:cubicBezTo>
                    <a:cubicBezTo>
                      <a:pt x="140" y="316"/>
                      <a:pt x="139" y="316"/>
                      <a:pt x="138" y="315"/>
                    </a:cubicBezTo>
                    <a:cubicBezTo>
                      <a:pt x="137" y="314"/>
                      <a:pt x="136" y="313"/>
                      <a:pt x="135" y="312"/>
                    </a:cubicBezTo>
                    <a:cubicBezTo>
                      <a:pt x="135" y="312"/>
                      <a:pt x="135" y="312"/>
                      <a:pt x="135" y="312"/>
                    </a:cubicBezTo>
                    <a:cubicBezTo>
                      <a:pt x="134" y="310"/>
                      <a:pt x="131" y="309"/>
                      <a:pt x="130" y="310"/>
                    </a:cubicBezTo>
                    <a:cubicBezTo>
                      <a:pt x="128" y="311"/>
                      <a:pt x="127" y="312"/>
                      <a:pt x="125" y="312"/>
                    </a:cubicBezTo>
                    <a:cubicBezTo>
                      <a:pt x="124" y="312"/>
                      <a:pt x="123" y="313"/>
                      <a:pt x="121" y="312"/>
                    </a:cubicBezTo>
                    <a:cubicBezTo>
                      <a:pt x="121" y="312"/>
                      <a:pt x="121" y="313"/>
                      <a:pt x="121" y="313"/>
                    </a:cubicBezTo>
                    <a:cubicBezTo>
                      <a:pt x="121" y="314"/>
                      <a:pt x="121" y="315"/>
                      <a:pt x="121" y="316"/>
                    </a:cubicBezTo>
                    <a:cubicBezTo>
                      <a:pt x="121" y="316"/>
                      <a:pt x="121" y="316"/>
                      <a:pt x="121" y="316"/>
                    </a:cubicBezTo>
                    <a:cubicBezTo>
                      <a:pt x="121" y="315"/>
                      <a:pt x="121" y="315"/>
                      <a:pt x="120" y="315"/>
                    </a:cubicBezTo>
                    <a:cubicBezTo>
                      <a:pt x="120" y="315"/>
                      <a:pt x="120" y="315"/>
                      <a:pt x="120" y="315"/>
                    </a:cubicBezTo>
                    <a:cubicBezTo>
                      <a:pt x="120" y="313"/>
                      <a:pt x="120" y="313"/>
                      <a:pt x="118" y="313"/>
                    </a:cubicBezTo>
                    <a:cubicBezTo>
                      <a:pt x="118" y="313"/>
                      <a:pt x="118" y="313"/>
                      <a:pt x="117" y="313"/>
                    </a:cubicBezTo>
                    <a:cubicBezTo>
                      <a:pt x="115" y="313"/>
                      <a:pt x="113" y="314"/>
                      <a:pt x="111" y="315"/>
                    </a:cubicBezTo>
                    <a:cubicBezTo>
                      <a:pt x="110" y="315"/>
                      <a:pt x="110" y="315"/>
                      <a:pt x="111" y="316"/>
                    </a:cubicBezTo>
                    <a:cubicBezTo>
                      <a:pt x="111" y="317"/>
                      <a:pt x="112" y="319"/>
                      <a:pt x="112" y="320"/>
                    </a:cubicBezTo>
                    <a:cubicBezTo>
                      <a:pt x="112" y="321"/>
                      <a:pt x="113" y="321"/>
                      <a:pt x="114" y="321"/>
                    </a:cubicBezTo>
                    <a:cubicBezTo>
                      <a:pt x="113" y="322"/>
                      <a:pt x="112" y="321"/>
                      <a:pt x="113" y="322"/>
                    </a:cubicBezTo>
                    <a:cubicBezTo>
                      <a:pt x="113" y="323"/>
                      <a:pt x="114" y="322"/>
                      <a:pt x="114" y="323"/>
                    </a:cubicBezTo>
                    <a:cubicBezTo>
                      <a:pt x="114" y="323"/>
                      <a:pt x="113" y="323"/>
                      <a:pt x="113" y="323"/>
                    </a:cubicBezTo>
                    <a:cubicBezTo>
                      <a:pt x="113" y="325"/>
                      <a:pt x="114" y="325"/>
                      <a:pt x="114" y="327"/>
                    </a:cubicBezTo>
                    <a:cubicBezTo>
                      <a:pt x="114" y="327"/>
                      <a:pt x="114" y="327"/>
                      <a:pt x="115" y="327"/>
                    </a:cubicBezTo>
                    <a:cubicBezTo>
                      <a:pt x="116" y="327"/>
                      <a:pt x="116" y="328"/>
                      <a:pt x="116" y="329"/>
                    </a:cubicBezTo>
                    <a:cubicBezTo>
                      <a:pt x="116" y="330"/>
                      <a:pt x="116" y="330"/>
                      <a:pt x="115" y="331"/>
                    </a:cubicBezTo>
                    <a:cubicBezTo>
                      <a:pt x="114" y="332"/>
                      <a:pt x="115" y="333"/>
                      <a:pt x="115" y="334"/>
                    </a:cubicBezTo>
                    <a:cubicBezTo>
                      <a:pt x="117" y="335"/>
                      <a:pt x="118" y="334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9" y="335"/>
                      <a:pt x="119" y="335"/>
                      <a:pt x="119" y="335"/>
                    </a:cubicBezTo>
                    <a:cubicBezTo>
                      <a:pt x="118" y="335"/>
                      <a:pt x="117" y="335"/>
                      <a:pt x="116" y="335"/>
                    </a:cubicBezTo>
                    <a:cubicBezTo>
                      <a:pt x="115" y="334"/>
                      <a:pt x="115" y="334"/>
                      <a:pt x="114" y="335"/>
                    </a:cubicBezTo>
                    <a:cubicBezTo>
                      <a:pt x="113" y="336"/>
                      <a:pt x="112" y="338"/>
                      <a:pt x="111" y="340"/>
                    </a:cubicBezTo>
                    <a:cubicBezTo>
                      <a:pt x="111" y="341"/>
                      <a:pt x="111" y="342"/>
                      <a:pt x="110" y="343"/>
                    </a:cubicBezTo>
                    <a:cubicBezTo>
                      <a:pt x="109" y="345"/>
                      <a:pt x="109" y="345"/>
                      <a:pt x="111" y="347"/>
                    </a:cubicBezTo>
                    <a:cubicBezTo>
                      <a:pt x="111" y="347"/>
                      <a:pt x="111" y="347"/>
                      <a:pt x="112" y="348"/>
                    </a:cubicBezTo>
                    <a:cubicBezTo>
                      <a:pt x="112" y="349"/>
                      <a:pt x="112" y="349"/>
                      <a:pt x="111" y="349"/>
                    </a:cubicBezTo>
                    <a:cubicBezTo>
                      <a:pt x="110" y="350"/>
                      <a:pt x="109" y="350"/>
                      <a:pt x="108" y="350"/>
                    </a:cubicBezTo>
                    <a:cubicBezTo>
                      <a:pt x="108" y="351"/>
                      <a:pt x="109" y="352"/>
                      <a:pt x="109" y="353"/>
                    </a:cubicBezTo>
                    <a:cubicBezTo>
                      <a:pt x="109" y="354"/>
                      <a:pt x="108" y="355"/>
                      <a:pt x="108" y="357"/>
                    </a:cubicBezTo>
                    <a:cubicBezTo>
                      <a:pt x="109" y="357"/>
                      <a:pt x="108" y="357"/>
                      <a:pt x="108" y="357"/>
                    </a:cubicBezTo>
                    <a:cubicBezTo>
                      <a:pt x="108" y="357"/>
                      <a:pt x="107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8"/>
                      <a:pt x="108" y="358"/>
                      <a:pt x="108" y="358"/>
                    </a:cubicBezTo>
                    <a:cubicBezTo>
                      <a:pt x="108" y="359"/>
                      <a:pt x="108" y="359"/>
                      <a:pt x="108" y="359"/>
                    </a:cubicBezTo>
                    <a:cubicBezTo>
                      <a:pt x="107" y="359"/>
                      <a:pt x="107" y="358"/>
                      <a:pt x="107" y="359"/>
                    </a:cubicBezTo>
                    <a:cubicBezTo>
                      <a:pt x="106" y="361"/>
                      <a:pt x="105" y="363"/>
                      <a:pt x="104" y="365"/>
                    </a:cubicBezTo>
                    <a:cubicBezTo>
                      <a:pt x="103" y="366"/>
                      <a:pt x="104" y="368"/>
                      <a:pt x="103" y="369"/>
                    </a:cubicBezTo>
                    <a:cubicBezTo>
                      <a:pt x="103" y="370"/>
                      <a:pt x="103" y="370"/>
                      <a:pt x="104" y="370"/>
                    </a:cubicBezTo>
                    <a:cubicBezTo>
                      <a:pt x="104" y="370"/>
                      <a:pt x="105" y="370"/>
                      <a:pt x="105" y="370"/>
                    </a:cubicBezTo>
                    <a:cubicBezTo>
                      <a:pt x="107" y="369"/>
                      <a:pt x="107" y="369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7" y="371"/>
                      <a:pt x="107" y="371"/>
                      <a:pt x="107" y="371"/>
                    </a:cubicBezTo>
                    <a:cubicBezTo>
                      <a:pt x="108" y="371"/>
                      <a:pt x="108" y="372"/>
                      <a:pt x="109" y="372"/>
                    </a:cubicBezTo>
                    <a:cubicBezTo>
                      <a:pt x="109" y="373"/>
                      <a:pt x="111" y="372"/>
                      <a:pt x="111" y="374"/>
                    </a:cubicBezTo>
                    <a:cubicBezTo>
                      <a:pt x="113" y="374"/>
                      <a:pt x="114" y="375"/>
                      <a:pt x="115" y="376"/>
                    </a:cubicBezTo>
                    <a:cubicBezTo>
                      <a:pt x="115" y="376"/>
                      <a:pt x="115" y="376"/>
                      <a:pt x="115" y="376"/>
                    </a:cubicBezTo>
                    <a:cubicBezTo>
                      <a:pt x="116" y="377"/>
                      <a:pt x="116" y="379"/>
                      <a:pt x="117" y="379"/>
                    </a:cubicBezTo>
                    <a:cubicBezTo>
                      <a:pt x="118" y="380"/>
                      <a:pt x="118" y="382"/>
                      <a:pt x="118" y="383"/>
                    </a:cubicBezTo>
                    <a:cubicBezTo>
                      <a:pt x="119" y="385"/>
                      <a:pt x="119" y="386"/>
                      <a:pt x="120" y="388"/>
                    </a:cubicBezTo>
                    <a:cubicBezTo>
                      <a:pt x="121" y="389"/>
                      <a:pt x="123" y="389"/>
                      <a:pt x="123" y="388"/>
                    </a:cubicBezTo>
                    <a:cubicBezTo>
                      <a:pt x="124" y="387"/>
                      <a:pt x="124" y="386"/>
                      <a:pt x="125" y="386"/>
                    </a:cubicBezTo>
                    <a:cubicBezTo>
                      <a:pt x="128" y="385"/>
                      <a:pt x="129" y="383"/>
                      <a:pt x="129" y="381"/>
                    </a:cubicBezTo>
                    <a:cubicBezTo>
                      <a:pt x="130" y="380"/>
                      <a:pt x="130" y="380"/>
                      <a:pt x="131" y="380"/>
                    </a:cubicBezTo>
                    <a:cubicBezTo>
                      <a:pt x="131" y="381"/>
                      <a:pt x="131" y="381"/>
                      <a:pt x="132" y="381"/>
                    </a:cubicBezTo>
                    <a:cubicBezTo>
                      <a:pt x="132" y="382"/>
                      <a:pt x="133" y="382"/>
                      <a:pt x="134" y="382"/>
                    </a:cubicBezTo>
                    <a:cubicBezTo>
                      <a:pt x="134" y="382"/>
                      <a:pt x="135" y="381"/>
                      <a:pt x="136" y="381"/>
                    </a:cubicBezTo>
                    <a:cubicBezTo>
                      <a:pt x="137" y="380"/>
                      <a:pt x="139" y="379"/>
                      <a:pt x="139" y="377"/>
                    </a:cubicBezTo>
                    <a:cubicBezTo>
                      <a:pt x="139" y="375"/>
                      <a:pt x="139" y="372"/>
                      <a:pt x="139" y="370"/>
                    </a:cubicBezTo>
                    <a:cubicBezTo>
                      <a:pt x="139" y="370"/>
                      <a:pt x="139" y="370"/>
                      <a:pt x="139" y="369"/>
                    </a:cubicBezTo>
                    <a:cubicBezTo>
                      <a:pt x="140" y="368"/>
                      <a:pt x="141" y="366"/>
                      <a:pt x="140" y="364"/>
                    </a:cubicBezTo>
                    <a:cubicBezTo>
                      <a:pt x="140" y="364"/>
                      <a:pt x="140" y="363"/>
                      <a:pt x="140" y="363"/>
                    </a:cubicBezTo>
                    <a:cubicBezTo>
                      <a:pt x="141" y="363"/>
                      <a:pt x="141" y="364"/>
                      <a:pt x="141" y="364"/>
                    </a:cubicBezTo>
                    <a:cubicBezTo>
                      <a:pt x="141" y="364"/>
                      <a:pt x="141" y="364"/>
                      <a:pt x="142" y="364"/>
                    </a:cubicBezTo>
                    <a:cubicBezTo>
                      <a:pt x="143" y="364"/>
                      <a:pt x="146" y="362"/>
                      <a:pt x="146" y="361"/>
                    </a:cubicBezTo>
                    <a:cubicBezTo>
                      <a:pt x="146" y="361"/>
                      <a:pt x="147" y="361"/>
                      <a:pt x="146" y="361"/>
                    </a:cubicBezTo>
                    <a:cubicBezTo>
                      <a:pt x="146" y="359"/>
                      <a:pt x="148" y="357"/>
                      <a:pt x="147" y="355"/>
                    </a:cubicBezTo>
                    <a:close/>
                    <a:moveTo>
                      <a:pt x="165" y="325"/>
                    </a:moveTo>
                    <a:cubicBezTo>
                      <a:pt x="165" y="326"/>
                      <a:pt x="165" y="326"/>
                      <a:pt x="165" y="326"/>
                    </a:cubicBezTo>
                    <a:cubicBezTo>
                      <a:pt x="165" y="326"/>
                      <a:pt x="165" y="326"/>
                      <a:pt x="165" y="325"/>
                    </a:cubicBezTo>
                    <a:close/>
                    <a:moveTo>
                      <a:pt x="269" y="407"/>
                    </a:moveTo>
                    <a:cubicBezTo>
                      <a:pt x="269" y="407"/>
                      <a:pt x="269" y="407"/>
                      <a:pt x="268" y="406"/>
                    </a:cubicBezTo>
                    <a:cubicBezTo>
                      <a:pt x="268" y="406"/>
                      <a:pt x="268" y="407"/>
                      <a:pt x="268" y="407"/>
                    </a:cubicBezTo>
                    <a:cubicBezTo>
                      <a:pt x="267" y="407"/>
                      <a:pt x="266" y="408"/>
                      <a:pt x="265" y="407"/>
                    </a:cubicBezTo>
                    <a:cubicBezTo>
                      <a:pt x="264" y="407"/>
                      <a:pt x="265" y="406"/>
                      <a:pt x="264" y="405"/>
                    </a:cubicBezTo>
                    <a:cubicBezTo>
                      <a:pt x="264" y="404"/>
                      <a:pt x="264" y="404"/>
                      <a:pt x="263" y="404"/>
                    </a:cubicBezTo>
                    <a:cubicBezTo>
                      <a:pt x="263" y="405"/>
                      <a:pt x="262" y="405"/>
                      <a:pt x="262" y="404"/>
                    </a:cubicBezTo>
                    <a:cubicBezTo>
                      <a:pt x="261" y="404"/>
                      <a:pt x="260" y="403"/>
                      <a:pt x="260" y="402"/>
                    </a:cubicBezTo>
                    <a:cubicBezTo>
                      <a:pt x="258" y="402"/>
                      <a:pt x="258" y="400"/>
                      <a:pt x="257" y="400"/>
                    </a:cubicBezTo>
                    <a:cubicBezTo>
                      <a:pt x="256" y="400"/>
                      <a:pt x="256" y="400"/>
                      <a:pt x="256" y="399"/>
                    </a:cubicBezTo>
                    <a:cubicBezTo>
                      <a:pt x="257" y="398"/>
                      <a:pt x="255" y="398"/>
                      <a:pt x="255" y="396"/>
                    </a:cubicBezTo>
                    <a:cubicBezTo>
                      <a:pt x="254" y="398"/>
                      <a:pt x="255" y="399"/>
                      <a:pt x="256" y="400"/>
                    </a:cubicBezTo>
                    <a:cubicBezTo>
                      <a:pt x="255" y="400"/>
                      <a:pt x="254" y="400"/>
                      <a:pt x="254" y="399"/>
                    </a:cubicBezTo>
                    <a:cubicBezTo>
                      <a:pt x="253" y="399"/>
                      <a:pt x="253" y="398"/>
                      <a:pt x="252" y="398"/>
                    </a:cubicBezTo>
                    <a:cubicBezTo>
                      <a:pt x="251" y="399"/>
                      <a:pt x="251" y="398"/>
                      <a:pt x="251" y="397"/>
                    </a:cubicBezTo>
                    <a:cubicBezTo>
                      <a:pt x="251" y="397"/>
                      <a:pt x="252" y="396"/>
                      <a:pt x="252" y="396"/>
                    </a:cubicBezTo>
                    <a:cubicBezTo>
                      <a:pt x="252" y="396"/>
                      <a:pt x="251" y="395"/>
                      <a:pt x="251" y="395"/>
                    </a:cubicBezTo>
                    <a:cubicBezTo>
                      <a:pt x="251" y="396"/>
                      <a:pt x="251" y="396"/>
                      <a:pt x="251" y="396"/>
                    </a:cubicBezTo>
                    <a:cubicBezTo>
                      <a:pt x="250" y="395"/>
                      <a:pt x="248" y="395"/>
                      <a:pt x="248" y="393"/>
                    </a:cubicBezTo>
                    <a:cubicBezTo>
                      <a:pt x="248" y="392"/>
                      <a:pt x="248" y="391"/>
                      <a:pt x="246" y="391"/>
                    </a:cubicBezTo>
                    <a:cubicBezTo>
                      <a:pt x="245" y="390"/>
                      <a:pt x="244" y="388"/>
                      <a:pt x="245" y="387"/>
                    </a:cubicBezTo>
                    <a:cubicBezTo>
                      <a:pt x="245" y="386"/>
                      <a:pt x="246" y="385"/>
                      <a:pt x="245" y="384"/>
                    </a:cubicBezTo>
                    <a:cubicBezTo>
                      <a:pt x="245" y="384"/>
                      <a:pt x="245" y="383"/>
                      <a:pt x="246" y="383"/>
                    </a:cubicBezTo>
                    <a:cubicBezTo>
                      <a:pt x="247" y="383"/>
                      <a:pt x="246" y="382"/>
                      <a:pt x="246" y="381"/>
                    </a:cubicBezTo>
                    <a:cubicBezTo>
                      <a:pt x="246" y="380"/>
                      <a:pt x="246" y="380"/>
                      <a:pt x="246" y="379"/>
                    </a:cubicBezTo>
                    <a:cubicBezTo>
                      <a:pt x="247" y="377"/>
                      <a:pt x="246" y="376"/>
                      <a:pt x="244" y="374"/>
                    </a:cubicBezTo>
                    <a:cubicBezTo>
                      <a:pt x="243" y="372"/>
                      <a:pt x="243" y="369"/>
                      <a:pt x="242" y="367"/>
                    </a:cubicBezTo>
                    <a:cubicBezTo>
                      <a:pt x="242" y="366"/>
                      <a:pt x="242" y="366"/>
                      <a:pt x="242" y="366"/>
                    </a:cubicBezTo>
                    <a:cubicBezTo>
                      <a:pt x="242" y="364"/>
                      <a:pt x="241" y="363"/>
                      <a:pt x="241" y="361"/>
                    </a:cubicBezTo>
                    <a:cubicBezTo>
                      <a:pt x="241" y="361"/>
                      <a:pt x="240" y="360"/>
                      <a:pt x="240" y="360"/>
                    </a:cubicBezTo>
                    <a:cubicBezTo>
                      <a:pt x="241" y="359"/>
                      <a:pt x="240" y="358"/>
                      <a:pt x="240" y="357"/>
                    </a:cubicBezTo>
                    <a:cubicBezTo>
                      <a:pt x="240" y="356"/>
                      <a:pt x="240" y="354"/>
                      <a:pt x="239" y="353"/>
                    </a:cubicBezTo>
                    <a:cubicBezTo>
                      <a:pt x="239" y="352"/>
                      <a:pt x="240" y="352"/>
                      <a:pt x="240" y="352"/>
                    </a:cubicBezTo>
                    <a:cubicBezTo>
                      <a:pt x="238" y="351"/>
                      <a:pt x="239" y="350"/>
                      <a:pt x="238" y="349"/>
                    </a:cubicBezTo>
                    <a:cubicBezTo>
                      <a:pt x="237" y="349"/>
                      <a:pt x="236" y="348"/>
                      <a:pt x="236" y="348"/>
                    </a:cubicBezTo>
                    <a:cubicBezTo>
                      <a:pt x="237" y="346"/>
                      <a:pt x="236" y="346"/>
                      <a:pt x="235" y="346"/>
                    </a:cubicBezTo>
                    <a:cubicBezTo>
                      <a:pt x="235" y="346"/>
                      <a:pt x="234" y="346"/>
                      <a:pt x="234" y="345"/>
                    </a:cubicBezTo>
                    <a:cubicBezTo>
                      <a:pt x="233" y="344"/>
                      <a:pt x="232" y="342"/>
                      <a:pt x="230" y="341"/>
                    </a:cubicBezTo>
                    <a:cubicBezTo>
                      <a:pt x="230" y="340"/>
                      <a:pt x="230" y="340"/>
                      <a:pt x="229" y="340"/>
                    </a:cubicBezTo>
                    <a:cubicBezTo>
                      <a:pt x="228" y="340"/>
                      <a:pt x="228" y="340"/>
                      <a:pt x="228" y="341"/>
                    </a:cubicBezTo>
                    <a:cubicBezTo>
                      <a:pt x="228" y="341"/>
                      <a:pt x="228" y="342"/>
                      <a:pt x="228" y="342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8" y="343"/>
                      <a:pt x="228" y="343"/>
                      <a:pt x="228" y="343"/>
                    </a:cubicBezTo>
                    <a:cubicBezTo>
                      <a:pt x="227" y="343"/>
                      <a:pt x="227" y="342"/>
                      <a:pt x="227" y="342"/>
                    </a:cubicBezTo>
                    <a:cubicBezTo>
                      <a:pt x="226" y="341"/>
                      <a:pt x="225" y="340"/>
                      <a:pt x="223" y="339"/>
                    </a:cubicBezTo>
                    <a:cubicBezTo>
                      <a:pt x="223" y="339"/>
                      <a:pt x="222" y="339"/>
                      <a:pt x="222" y="339"/>
                    </a:cubicBezTo>
                    <a:cubicBezTo>
                      <a:pt x="222" y="340"/>
                      <a:pt x="221" y="340"/>
                      <a:pt x="221" y="341"/>
                    </a:cubicBezTo>
                    <a:cubicBezTo>
                      <a:pt x="222" y="342"/>
                      <a:pt x="222" y="342"/>
                      <a:pt x="223" y="342"/>
                    </a:cubicBezTo>
                    <a:cubicBezTo>
                      <a:pt x="220" y="342"/>
                      <a:pt x="220" y="343"/>
                      <a:pt x="221" y="345"/>
                    </a:cubicBezTo>
                    <a:cubicBezTo>
                      <a:pt x="221" y="346"/>
                      <a:pt x="221" y="347"/>
                      <a:pt x="221" y="348"/>
                    </a:cubicBezTo>
                    <a:cubicBezTo>
                      <a:pt x="221" y="350"/>
                      <a:pt x="222" y="352"/>
                      <a:pt x="222" y="354"/>
                    </a:cubicBezTo>
                    <a:cubicBezTo>
                      <a:pt x="222" y="356"/>
                      <a:pt x="224" y="357"/>
                      <a:pt x="222" y="358"/>
                    </a:cubicBezTo>
                    <a:cubicBezTo>
                      <a:pt x="222" y="358"/>
                      <a:pt x="222" y="359"/>
                      <a:pt x="222" y="359"/>
                    </a:cubicBezTo>
                    <a:cubicBezTo>
                      <a:pt x="224" y="360"/>
                      <a:pt x="223" y="361"/>
                      <a:pt x="223" y="363"/>
                    </a:cubicBezTo>
                    <a:cubicBezTo>
                      <a:pt x="224" y="364"/>
                      <a:pt x="223" y="365"/>
                      <a:pt x="224" y="367"/>
                    </a:cubicBezTo>
                    <a:cubicBezTo>
                      <a:pt x="224" y="367"/>
                      <a:pt x="224" y="367"/>
                      <a:pt x="224" y="367"/>
                    </a:cubicBezTo>
                    <a:cubicBezTo>
                      <a:pt x="224" y="368"/>
                      <a:pt x="225" y="369"/>
                      <a:pt x="226" y="370"/>
                    </a:cubicBezTo>
                    <a:cubicBezTo>
                      <a:pt x="226" y="370"/>
                      <a:pt x="227" y="371"/>
                      <a:pt x="226" y="372"/>
                    </a:cubicBezTo>
                    <a:cubicBezTo>
                      <a:pt x="226" y="372"/>
                      <a:pt x="225" y="372"/>
                      <a:pt x="226" y="373"/>
                    </a:cubicBezTo>
                    <a:cubicBezTo>
                      <a:pt x="226" y="373"/>
                      <a:pt x="227" y="373"/>
                      <a:pt x="227" y="373"/>
                    </a:cubicBezTo>
                    <a:cubicBezTo>
                      <a:pt x="227" y="373"/>
                      <a:pt x="226" y="374"/>
                      <a:pt x="226" y="374"/>
                    </a:cubicBezTo>
                    <a:cubicBezTo>
                      <a:pt x="225" y="373"/>
                      <a:pt x="225" y="374"/>
                      <a:pt x="224" y="375"/>
                    </a:cubicBezTo>
                    <a:cubicBezTo>
                      <a:pt x="224" y="375"/>
                      <a:pt x="224" y="375"/>
                      <a:pt x="224" y="375"/>
                    </a:cubicBezTo>
                    <a:cubicBezTo>
                      <a:pt x="222" y="375"/>
                      <a:pt x="224" y="376"/>
                      <a:pt x="223" y="377"/>
                    </a:cubicBezTo>
                    <a:cubicBezTo>
                      <a:pt x="222" y="377"/>
                      <a:pt x="222" y="376"/>
                      <a:pt x="222" y="376"/>
                    </a:cubicBezTo>
                    <a:cubicBezTo>
                      <a:pt x="222" y="376"/>
                      <a:pt x="222" y="376"/>
                      <a:pt x="222" y="376"/>
                    </a:cubicBezTo>
                    <a:cubicBezTo>
                      <a:pt x="222" y="376"/>
                      <a:pt x="222" y="375"/>
                      <a:pt x="221" y="375"/>
                    </a:cubicBezTo>
                    <a:cubicBezTo>
                      <a:pt x="221" y="375"/>
                      <a:pt x="221" y="375"/>
                      <a:pt x="220" y="374"/>
                    </a:cubicBezTo>
                    <a:cubicBezTo>
                      <a:pt x="219" y="372"/>
                      <a:pt x="221" y="370"/>
                      <a:pt x="219" y="368"/>
                    </a:cubicBezTo>
                    <a:cubicBezTo>
                      <a:pt x="219" y="366"/>
                      <a:pt x="218" y="364"/>
                      <a:pt x="218" y="362"/>
                    </a:cubicBezTo>
                    <a:cubicBezTo>
                      <a:pt x="217" y="361"/>
                      <a:pt x="217" y="360"/>
                      <a:pt x="218" y="360"/>
                    </a:cubicBezTo>
                    <a:cubicBezTo>
                      <a:pt x="218" y="359"/>
                      <a:pt x="218" y="358"/>
                      <a:pt x="217" y="357"/>
                    </a:cubicBezTo>
                    <a:cubicBezTo>
                      <a:pt x="217" y="356"/>
                      <a:pt x="217" y="356"/>
                      <a:pt x="216" y="356"/>
                    </a:cubicBezTo>
                    <a:cubicBezTo>
                      <a:pt x="216" y="357"/>
                      <a:pt x="215" y="357"/>
                      <a:pt x="215" y="356"/>
                    </a:cubicBezTo>
                    <a:cubicBezTo>
                      <a:pt x="215" y="355"/>
                      <a:pt x="216" y="354"/>
                      <a:pt x="215" y="354"/>
                    </a:cubicBezTo>
                    <a:cubicBezTo>
                      <a:pt x="215" y="352"/>
                      <a:pt x="214" y="353"/>
                      <a:pt x="214" y="353"/>
                    </a:cubicBezTo>
                    <a:cubicBezTo>
                      <a:pt x="213" y="353"/>
                      <a:pt x="213" y="352"/>
                      <a:pt x="213" y="352"/>
                    </a:cubicBezTo>
                    <a:cubicBezTo>
                      <a:pt x="212" y="351"/>
                      <a:pt x="212" y="351"/>
                      <a:pt x="211" y="351"/>
                    </a:cubicBezTo>
                    <a:cubicBezTo>
                      <a:pt x="210" y="350"/>
                      <a:pt x="210" y="350"/>
                      <a:pt x="211" y="349"/>
                    </a:cubicBezTo>
                    <a:cubicBezTo>
                      <a:pt x="210" y="348"/>
                      <a:pt x="210" y="349"/>
                      <a:pt x="209" y="349"/>
                    </a:cubicBezTo>
                    <a:cubicBezTo>
                      <a:pt x="209" y="347"/>
                      <a:pt x="207" y="347"/>
                      <a:pt x="205" y="347"/>
                    </a:cubicBezTo>
                    <a:cubicBezTo>
                      <a:pt x="204" y="346"/>
                      <a:pt x="204" y="347"/>
                      <a:pt x="204" y="348"/>
                    </a:cubicBezTo>
                    <a:cubicBezTo>
                      <a:pt x="204" y="349"/>
                      <a:pt x="205" y="350"/>
                      <a:pt x="206" y="351"/>
                    </a:cubicBezTo>
                    <a:cubicBezTo>
                      <a:pt x="207" y="351"/>
                      <a:pt x="207" y="351"/>
                      <a:pt x="207" y="351"/>
                    </a:cubicBezTo>
                    <a:cubicBezTo>
                      <a:pt x="207" y="353"/>
                      <a:pt x="208" y="353"/>
                      <a:pt x="209" y="353"/>
                    </a:cubicBezTo>
                    <a:cubicBezTo>
                      <a:pt x="209" y="353"/>
                      <a:pt x="209" y="353"/>
                      <a:pt x="209" y="353"/>
                    </a:cubicBezTo>
                    <a:cubicBezTo>
                      <a:pt x="210" y="353"/>
                      <a:pt x="210" y="354"/>
                      <a:pt x="209" y="355"/>
                    </a:cubicBezTo>
                    <a:cubicBezTo>
                      <a:pt x="209" y="354"/>
                      <a:pt x="209" y="354"/>
                      <a:pt x="208" y="354"/>
                    </a:cubicBezTo>
                    <a:cubicBezTo>
                      <a:pt x="208" y="354"/>
                      <a:pt x="208" y="353"/>
                      <a:pt x="207" y="353"/>
                    </a:cubicBezTo>
                    <a:cubicBezTo>
                      <a:pt x="207" y="354"/>
                      <a:pt x="207" y="355"/>
                      <a:pt x="208" y="355"/>
                    </a:cubicBezTo>
                    <a:cubicBezTo>
                      <a:pt x="208" y="355"/>
                      <a:pt x="209" y="356"/>
                      <a:pt x="209" y="357"/>
                    </a:cubicBezTo>
                    <a:cubicBezTo>
                      <a:pt x="209" y="357"/>
                      <a:pt x="209" y="357"/>
                      <a:pt x="210" y="357"/>
                    </a:cubicBezTo>
                    <a:cubicBezTo>
                      <a:pt x="210" y="357"/>
                      <a:pt x="210" y="357"/>
                      <a:pt x="210" y="357"/>
                    </a:cubicBezTo>
                    <a:cubicBezTo>
                      <a:pt x="210" y="359"/>
                      <a:pt x="209" y="358"/>
                      <a:pt x="208" y="359"/>
                    </a:cubicBezTo>
                    <a:cubicBezTo>
                      <a:pt x="208" y="359"/>
                      <a:pt x="208" y="359"/>
                      <a:pt x="207" y="358"/>
                    </a:cubicBezTo>
                    <a:cubicBezTo>
                      <a:pt x="207" y="358"/>
                      <a:pt x="207" y="357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8"/>
                      <a:pt x="205" y="358"/>
                      <a:pt x="205" y="358"/>
                    </a:cubicBezTo>
                    <a:cubicBezTo>
                      <a:pt x="205" y="357"/>
                      <a:pt x="204" y="356"/>
                      <a:pt x="204" y="357"/>
                    </a:cubicBezTo>
                    <a:cubicBezTo>
                      <a:pt x="203" y="358"/>
                      <a:pt x="202" y="359"/>
                      <a:pt x="201" y="361"/>
                    </a:cubicBezTo>
                    <a:cubicBezTo>
                      <a:pt x="201" y="361"/>
                      <a:pt x="201" y="362"/>
                      <a:pt x="200" y="362"/>
                    </a:cubicBezTo>
                    <a:cubicBezTo>
                      <a:pt x="200" y="361"/>
                      <a:pt x="200" y="361"/>
                      <a:pt x="200" y="360"/>
                    </a:cubicBezTo>
                    <a:cubicBezTo>
                      <a:pt x="200" y="360"/>
                      <a:pt x="200" y="360"/>
                      <a:pt x="200" y="359"/>
                    </a:cubicBezTo>
                    <a:cubicBezTo>
                      <a:pt x="200" y="359"/>
                      <a:pt x="199" y="360"/>
                      <a:pt x="199" y="360"/>
                    </a:cubicBezTo>
                    <a:cubicBezTo>
                      <a:pt x="198" y="361"/>
                      <a:pt x="197" y="362"/>
                      <a:pt x="196" y="362"/>
                    </a:cubicBezTo>
                    <a:cubicBezTo>
                      <a:pt x="196" y="362"/>
                      <a:pt x="195" y="362"/>
                      <a:pt x="195" y="362"/>
                    </a:cubicBezTo>
                    <a:cubicBezTo>
                      <a:pt x="195" y="362"/>
                      <a:pt x="195" y="361"/>
                      <a:pt x="196" y="361"/>
                    </a:cubicBezTo>
                    <a:cubicBezTo>
                      <a:pt x="196" y="361"/>
                      <a:pt x="196" y="361"/>
                      <a:pt x="197" y="360"/>
                    </a:cubicBezTo>
                    <a:cubicBezTo>
                      <a:pt x="198" y="360"/>
                      <a:pt x="199" y="360"/>
                      <a:pt x="199" y="358"/>
                    </a:cubicBezTo>
                    <a:cubicBezTo>
                      <a:pt x="199" y="358"/>
                      <a:pt x="199" y="357"/>
                      <a:pt x="200" y="357"/>
                    </a:cubicBezTo>
                    <a:cubicBezTo>
                      <a:pt x="201" y="356"/>
                      <a:pt x="201" y="354"/>
                      <a:pt x="199" y="353"/>
                    </a:cubicBezTo>
                    <a:cubicBezTo>
                      <a:pt x="198" y="352"/>
                      <a:pt x="197" y="352"/>
                      <a:pt x="196" y="351"/>
                    </a:cubicBezTo>
                    <a:cubicBezTo>
                      <a:pt x="195" y="349"/>
                      <a:pt x="192" y="349"/>
                      <a:pt x="190" y="347"/>
                    </a:cubicBezTo>
                    <a:cubicBezTo>
                      <a:pt x="190" y="347"/>
                      <a:pt x="190" y="347"/>
                      <a:pt x="190" y="347"/>
                    </a:cubicBezTo>
                    <a:cubicBezTo>
                      <a:pt x="188" y="346"/>
                      <a:pt x="187" y="347"/>
                      <a:pt x="186" y="348"/>
                    </a:cubicBezTo>
                    <a:cubicBezTo>
                      <a:pt x="186" y="349"/>
                      <a:pt x="186" y="351"/>
                      <a:pt x="185" y="352"/>
                    </a:cubicBezTo>
                    <a:cubicBezTo>
                      <a:pt x="185" y="352"/>
                      <a:pt x="185" y="352"/>
                      <a:pt x="185" y="352"/>
                    </a:cubicBezTo>
                    <a:cubicBezTo>
                      <a:pt x="186" y="354"/>
                      <a:pt x="186" y="354"/>
                      <a:pt x="184" y="355"/>
                    </a:cubicBezTo>
                    <a:cubicBezTo>
                      <a:pt x="184" y="355"/>
                      <a:pt x="184" y="355"/>
                      <a:pt x="184" y="354"/>
                    </a:cubicBezTo>
                    <a:cubicBezTo>
                      <a:pt x="183" y="356"/>
                      <a:pt x="182" y="354"/>
                      <a:pt x="181" y="355"/>
                    </a:cubicBezTo>
                    <a:cubicBezTo>
                      <a:pt x="180" y="356"/>
                      <a:pt x="179" y="357"/>
                      <a:pt x="178" y="357"/>
                    </a:cubicBezTo>
                    <a:cubicBezTo>
                      <a:pt x="178" y="357"/>
                      <a:pt x="178" y="358"/>
                      <a:pt x="177" y="357"/>
                    </a:cubicBezTo>
                    <a:cubicBezTo>
                      <a:pt x="177" y="357"/>
                      <a:pt x="177" y="357"/>
                      <a:pt x="177" y="357"/>
                    </a:cubicBezTo>
                    <a:cubicBezTo>
                      <a:pt x="177" y="357"/>
                      <a:pt x="177" y="356"/>
                      <a:pt x="178" y="356"/>
                    </a:cubicBezTo>
                    <a:cubicBezTo>
                      <a:pt x="178" y="355"/>
                      <a:pt x="179" y="355"/>
                      <a:pt x="180" y="354"/>
                    </a:cubicBezTo>
                    <a:cubicBezTo>
                      <a:pt x="180" y="354"/>
                      <a:pt x="180" y="354"/>
                      <a:pt x="180" y="354"/>
                    </a:cubicBezTo>
                    <a:cubicBezTo>
                      <a:pt x="180" y="352"/>
                      <a:pt x="180" y="352"/>
                      <a:pt x="181" y="351"/>
                    </a:cubicBezTo>
                    <a:cubicBezTo>
                      <a:pt x="182" y="351"/>
                      <a:pt x="182" y="351"/>
                      <a:pt x="182" y="350"/>
                    </a:cubicBezTo>
                    <a:cubicBezTo>
                      <a:pt x="182" y="349"/>
                      <a:pt x="182" y="348"/>
                      <a:pt x="182" y="347"/>
                    </a:cubicBezTo>
                    <a:cubicBezTo>
                      <a:pt x="183" y="345"/>
                      <a:pt x="182" y="343"/>
                      <a:pt x="181" y="341"/>
                    </a:cubicBezTo>
                    <a:cubicBezTo>
                      <a:pt x="181" y="340"/>
                      <a:pt x="180" y="339"/>
                      <a:pt x="179" y="339"/>
                    </a:cubicBezTo>
                    <a:cubicBezTo>
                      <a:pt x="178" y="338"/>
                      <a:pt x="177" y="339"/>
                      <a:pt x="176" y="340"/>
                    </a:cubicBezTo>
                    <a:cubicBezTo>
                      <a:pt x="173" y="342"/>
                      <a:pt x="169" y="343"/>
                      <a:pt x="165" y="346"/>
                    </a:cubicBezTo>
                    <a:cubicBezTo>
                      <a:pt x="163" y="348"/>
                      <a:pt x="159" y="348"/>
                      <a:pt x="158" y="352"/>
                    </a:cubicBezTo>
                    <a:cubicBezTo>
                      <a:pt x="158" y="352"/>
                      <a:pt x="157" y="352"/>
                      <a:pt x="157" y="352"/>
                    </a:cubicBezTo>
                    <a:cubicBezTo>
                      <a:pt x="156" y="354"/>
                      <a:pt x="154" y="355"/>
                      <a:pt x="152" y="357"/>
                    </a:cubicBezTo>
                    <a:cubicBezTo>
                      <a:pt x="152" y="358"/>
                      <a:pt x="151" y="359"/>
                      <a:pt x="151" y="360"/>
                    </a:cubicBezTo>
                    <a:cubicBezTo>
                      <a:pt x="151" y="361"/>
                      <a:pt x="152" y="362"/>
                      <a:pt x="153" y="362"/>
                    </a:cubicBezTo>
                    <a:cubicBezTo>
                      <a:pt x="154" y="361"/>
                      <a:pt x="154" y="362"/>
                      <a:pt x="154" y="363"/>
                    </a:cubicBezTo>
                    <a:cubicBezTo>
                      <a:pt x="154" y="364"/>
                      <a:pt x="154" y="364"/>
                      <a:pt x="153" y="365"/>
                    </a:cubicBezTo>
                    <a:cubicBezTo>
                      <a:pt x="152" y="365"/>
                      <a:pt x="151" y="365"/>
                      <a:pt x="151" y="367"/>
                    </a:cubicBezTo>
                    <a:cubicBezTo>
                      <a:pt x="151" y="368"/>
                      <a:pt x="150" y="368"/>
                      <a:pt x="149" y="369"/>
                    </a:cubicBezTo>
                    <a:cubicBezTo>
                      <a:pt x="148" y="371"/>
                      <a:pt x="147" y="374"/>
                      <a:pt x="148" y="377"/>
                    </a:cubicBezTo>
                    <a:cubicBezTo>
                      <a:pt x="148" y="377"/>
                      <a:pt x="149" y="378"/>
                      <a:pt x="149" y="377"/>
                    </a:cubicBezTo>
                    <a:cubicBezTo>
                      <a:pt x="150" y="376"/>
                      <a:pt x="152" y="376"/>
                      <a:pt x="152" y="377"/>
                    </a:cubicBezTo>
                    <a:cubicBezTo>
                      <a:pt x="153" y="379"/>
                      <a:pt x="154" y="378"/>
                      <a:pt x="154" y="377"/>
                    </a:cubicBezTo>
                    <a:cubicBezTo>
                      <a:pt x="155" y="376"/>
                      <a:pt x="155" y="376"/>
                      <a:pt x="156" y="376"/>
                    </a:cubicBezTo>
                    <a:cubicBezTo>
                      <a:pt x="156" y="377"/>
                      <a:pt x="156" y="377"/>
                      <a:pt x="156" y="378"/>
                    </a:cubicBezTo>
                    <a:cubicBezTo>
                      <a:pt x="157" y="378"/>
                      <a:pt x="157" y="378"/>
                      <a:pt x="157" y="378"/>
                    </a:cubicBezTo>
                    <a:cubicBezTo>
                      <a:pt x="157" y="379"/>
                      <a:pt x="157" y="379"/>
                      <a:pt x="156" y="379"/>
                    </a:cubicBezTo>
                    <a:cubicBezTo>
                      <a:pt x="156" y="379"/>
                      <a:pt x="155" y="379"/>
                      <a:pt x="155" y="379"/>
                    </a:cubicBezTo>
                    <a:cubicBezTo>
                      <a:pt x="154" y="379"/>
                      <a:pt x="153" y="380"/>
                      <a:pt x="153" y="381"/>
                    </a:cubicBezTo>
                    <a:cubicBezTo>
                      <a:pt x="153" y="382"/>
                      <a:pt x="154" y="382"/>
                      <a:pt x="155" y="382"/>
                    </a:cubicBezTo>
                    <a:cubicBezTo>
                      <a:pt x="156" y="382"/>
                      <a:pt x="157" y="382"/>
                      <a:pt x="158" y="382"/>
                    </a:cubicBezTo>
                    <a:cubicBezTo>
                      <a:pt x="159" y="382"/>
                      <a:pt x="158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1"/>
                      <a:pt x="159" y="381"/>
                      <a:pt x="159" y="381"/>
                    </a:cubicBezTo>
                    <a:cubicBezTo>
                      <a:pt x="159" y="382"/>
                      <a:pt x="160" y="382"/>
                      <a:pt x="161" y="382"/>
                    </a:cubicBezTo>
                    <a:cubicBezTo>
                      <a:pt x="162" y="381"/>
                      <a:pt x="163" y="381"/>
                      <a:pt x="165" y="380"/>
                    </a:cubicBezTo>
                    <a:cubicBezTo>
                      <a:pt x="166" y="380"/>
                      <a:pt x="168" y="380"/>
                      <a:pt x="170" y="379"/>
                    </a:cubicBezTo>
                    <a:cubicBezTo>
                      <a:pt x="170" y="378"/>
                      <a:pt x="171" y="378"/>
                      <a:pt x="171" y="379"/>
                    </a:cubicBezTo>
                    <a:cubicBezTo>
                      <a:pt x="172" y="380"/>
                      <a:pt x="173" y="380"/>
                      <a:pt x="174" y="380"/>
                    </a:cubicBezTo>
                    <a:cubicBezTo>
                      <a:pt x="173" y="381"/>
                      <a:pt x="172" y="381"/>
                      <a:pt x="171" y="380"/>
                    </a:cubicBezTo>
                    <a:cubicBezTo>
                      <a:pt x="171" y="380"/>
                      <a:pt x="170" y="380"/>
                      <a:pt x="170" y="380"/>
                    </a:cubicBezTo>
                    <a:cubicBezTo>
                      <a:pt x="169" y="381"/>
                      <a:pt x="168" y="381"/>
                      <a:pt x="168" y="381"/>
                    </a:cubicBezTo>
                    <a:cubicBezTo>
                      <a:pt x="168" y="382"/>
                      <a:pt x="169" y="382"/>
                      <a:pt x="170" y="382"/>
                    </a:cubicBezTo>
                    <a:cubicBezTo>
                      <a:pt x="170" y="382"/>
                      <a:pt x="170" y="382"/>
                      <a:pt x="170" y="382"/>
                    </a:cubicBezTo>
                    <a:cubicBezTo>
                      <a:pt x="170" y="383"/>
                      <a:pt x="169" y="383"/>
                      <a:pt x="169" y="383"/>
                    </a:cubicBezTo>
                    <a:cubicBezTo>
                      <a:pt x="167" y="382"/>
                      <a:pt x="165" y="383"/>
                      <a:pt x="164" y="384"/>
                    </a:cubicBezTo>
                    <a:cubicBezTo>
                      <a:pt x="162" y="385"/>
                      <a:pt x="161" y="386"/>
                      <a:pt x="159" y="386"/>
                    </a:cubicBezTo>
                    <a:cubicBezTo>
                      <a:pt x="157" y="387"/>
                      <a:pt x="155" y="388"/>
                      <a:pt x="153" y="389"/>
                    </a:cubicBezTo>
                    <a:cubicBezTo>
                      <a:pt x="152" y="390"/>
                      <a:pt x="152" y="390"/>
                      <a:pt x="153" y="391"/>
                    </a:cubicBezTo>
                    <a:cubicBezTo>
                      <a:pt x="153" y="392"/>
                      <a:pt x="153" y="393"/>
                      <a:pt x="154" y="393"/>
                    </a:cubicBezTo>
                    <a:cubicBezTo>
                      <a:pt x="155" y="395"/>
                      <a:pt x="156" y="395"/>
                      <a:pt x="157" y="396"/>
                    </a:cubicBezTo>
                    <a:cubicBezTo>
                      <a:pt x="157" y="396"/>
                      <a:pt x="157" y="396"/>
                      <a:pt x="157" y="396"/>
                    </a:cubicBezTo>
                    <a:cubicBezTo>
                      <a:pt x="157" y="397"/>
                      <a:pt x="157" y="398"/>
                      <a:pt x="158" y="398"/>
                    </a:cubicBezTo>
                    <a:cubicBezTo>
                      <a:pt x="159" y="398"/>
                      <a:pt x="160" y="398"/>
                      <a:pt x="161" y="398"/>
                    </a:cubicBezTo>
                    <a:cubicBezTo>
                      <a:pt x="161" y="398"/>
                      <a:pt x="161" y="398"/>
                      <a:pt x="161" y="398"/>
                    </a:cubicBezTo>
                    <a:cubicBezTo>
                      <a:pt x="163" y="398"/>
                      <a:pt x="164" y="398"/>
                      <a:pt x="165" y="398"/>
                    </a:cubicBezTo>
                    <a:cubicBezTo>
                      <a:pt x="166" y="397"/>
                      <a:pt x="167" y="397"/>
                      <a:pt x="167" y="398"/>
                    </a:cubicBezTo>
                    <a:cubicBezTo>
                      <a:pt x="168" y="399"/>
                      <a:pt x="168" y="400"/>
                      <a:pt x="169" y="399"/>
                    </a:cubicBezTo>
                    <a:cubicBezTo>
                      <a:pt x="170" y="398"/>
                      <a:pt x="171" y="399"/>
                      <a:pt x="171" y="398"/>
                    </a:cubicBezTo>
                    <a:cubicBezTo>
                      <a:pt x="171" y="398"/>
                      <a:pt x="171" y="398"/>
                      <a:pt x="171" y="398"/>
                    </a:cubicBezTo>
                    <a:cubicBezTo>
                      <a:pt x="172" y="398"/>
                      <a:pt x="173" y="398"/>
                      <a:pt x="174" y="398"/>
                    </a:cubicBezTo>
                    <a:cubicBezTo>
                      <a:pt x="175" y="398"/>
                      <a:pt x="177" y="398"/>
                      <a:pt x="178" y="398"/>
                    </a:cubicBezTo>
                    <a:cubicBezTo>
                      <a:pt x="179" y="397"/>
                      <a:pt x="179" y="397"/>
                      <a:pt x="180" y="397"/>
                    </a:cubicBezTo>
                    <a:cubicBezTo>
                      <a:pt x="182" y="396"/>
                      <a:pt x="183" y="395"/>
                      <a:pt x="184" y="397"/>
                    </a:cubicBezTo>
                    <a:cubicBezTo>
                      <a:pt x="186" y="397"/>
                      <a:pt x="187" y="397"/>
                      <a:pt x="188" y="399"/>
                    </a:cubicBezTo>
                    <a:cubicBezTo>
                      <a:pt x="189" y="399"/>
                      <a:pt x="189" y="399"/>
                      <a:pt x="190" y="399"/>
                    </a:cubicBezTo>
                    <a:cubicBezTo>
                      <a:pt x="190" y="399"/>
                      <a:pt x="191" y="399"/>
                      <a:pt x="191" y="400"/>
                    </a:cubicBezTo>
                    <a:cubicBezTo>
                      <a:pt x="193" y="400"/>
                      <a:pt x="195" y="400"/>
                      <a:pt x="195" y="402"/>
                    </a:cubicBezTo>
                    <a:cubicBezTo>
                      <a:pt x="195" y="403"/>
                      <a:pt x="196" y="403"/>
                      <a:pt x="196" y="403"/>
                    </a:cubicBezTo>
                    <a:cubicBezTo>
                      <a:pt x="197" y="403"/>
                      <a:pt x="198" y="403"/>
                      <a:pt x="198" y="403"/>
                    </a:cubicBezTo>
                    <a:cubicBezTo>
                      <a:pt x="199" y="404"/>
                      <a:pt x="198" y="404"/>
                      <a:pt x="198" y="404"/>
                    </a:cubicBezTo>
                    <a:cubicBezTo>
                      <a:pt x="198" y="404"/>
                      <a:pt x="197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8" y="404"/>
                      <a:pt x="198" y="404"/>
                      <a:pt x="198" y="404"/>
                    </a:cubicBezTo>
                    <a:cubicBezTo>
                      <a:pt x="197" y="405"/>
                      <a:pt x="196" y="404"/>
                      <a:pt x="195" y="405"/>
                    </a:cubicBezTo>
                    <a:cubicBezTo>
                      <a:pt x="195" y="405"/>
                      <a:pt x="195" y="405"/>
                      <a:pt x="195" y="405"/>
                    </a:cubicBezTo>
                    <a:cubicBezTo>
                      <a:pt x="194" y="405"/>
                      <a:pt x="194" y="405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3" y="406"/>
                    </a:cubicBezTo>
                    <a:cubicBezTo>
                      <a:pt x="193" y="406"/>
                      <a:pt x="193" y="406"/>
                      <a:pt x="192" y="406"/>
                    </a:cubicBezTo>
                    <a:cubicBezTo>
                      <a:pt x="191" y="406"/>
                      <a:pt x="190" y="406"/>
                      <a:pt x="189" y="405"/>
                    </a:cubicBezTo>
                    <a:cubicBezTo>
                      <a:pt x="187" y="405"/>
                      <a:pt x="186" y="405"/>
                      <a:pt x="184" y="405"/>
                    </a:cubicBezTo>
                    <a:cubicBezTo>
                      <a:pt x="183" y="405"/>
                      <a:pt x="182" y="405"/>
                      <a:pt x="181" y="404"/>
                    </a:cubicBezTo>
                    <a:cubicBezTo>
                      <a:pt x="180" y="404"/>
                      <a:pt x="179" y="404"/>
                      <a:pt x="178" y="404"/>
                    </a:cubicBezTo>
                    <a:cubicBezTo>
                      <a:pt x="175" y="405"/>
                      <a:pt x="173" y="405"/>
                      <a:pt x="170" y="406"/>
                    </a:cubicBezTo>
                    <a:cubicBezTo>
                      <a:pt x="167" y="406"/>
                      <a:pt x="163" y="407"/>
                      <a:pt x="160" y="409"/>
                    </a:cubicBezTo>
                    <a:cubicBezTo>
                      <a:pt x="159" y="409"/>
                      <a:pt x="159" y="410"/>
                      <a:pt x="159" y="411"/>
                    </a:cubicBezTo>
                    <a:cubicBezTo>
                      <a:pt x="160" y="412"/>
                      <a:pt x="160" y="413"/>
                      <a:pt x="160" y="414"/>
                    </a:cubicBezTo>
                    <a:cubicBezTo>
                      <a:pt x="160" y="415"/>
                      <a:pt x="161" y="415"/>
                      <a:pt x="161" y="416"/>
                    </a:cubicBezTo>
                    <a:cubicBezTo>
                      <a:pt x="162" y="416"/>
                      <a:pt x="163" y="417"/>
                      <a:pt x="163" y="418"/>
                    </a:cubicBezTo>
                    <a:cubicBezTo>
                      <a:pt x="163" y="418"/>
                      <a:pt x="163" y="419"/>
                      <a:pt x="163" y="419"/>
                    </a:cubicBezTo>
                    <a:cubicBezTo>
                      <a:pt x="165" y="419"/>
                      <a:pt x="165" y="419"/>
                      <a:pt x="165" y="420"/>
                    </a:cubicBezTo>
                    <a:cubicBezTo>
                      <a:pt x="164" y="421"/>
                      <a:pt x="164" y="421"/>
                      <a:pt x="165" y="421"/>
                    </a:cubicBezTo>
                    <a:cubicBezTo>
                      <a:pt x="166" y="422"/>
                      <a:pt x="167" y="423"/>
                      <a:pt x="169" y="424"/>
                    </a:cubicBezTo>
                    <a:cubicBezTo>
                      <a:pt x="172" y="425"/>
                      <a:pt x="175" y="424"/>
                      <a:pt x="178" y="424"/>
                    </a:cubicBezTo>
                    <a:cubicBezTo>
                      <a:pt x="180" y="424"/>
                      <a:pt x="182" y="425"/>
                      <a:pt x="184" y="425"/>
                    </a:cubicBezTo>
                    <a:cubicBezTo>
                      <a:pt x="184" y="425"/>
                      <a:pt x="184" y="425"/>
                      <a:pt x="184" y="426"/>
                    </a:cubicBezTo>
                    <a:cubicBezTo>
                      <a:pt x="184" y="427"/>
                      <a:pt x="185" y="429"/>
                      <a:pt x="185" y="430"/>
                    </a:cubicBezTo>
                    <a:cubicBezTo>
                      <a:pt x="184" y="432"/>
                      <a:pt x="185" y="436"/>
                      <a:pt x="187" y="437"/>
                    </a:cubicBezTo>
                    <a:cubicBezTo>
                      <a:pt x="187" y="438"/>
                      <a:pt x="188" y="438"/>
                      <a:pt x="188" y="438"/>
                    </a:cubicBezTo>
                    <a:cubicBezTo>
                      <a:pt x="188" y="439"/>
                      <a:pt x="187" y="438"/>
                      <a:pt x="187" y="439"/>
                    </a:cubicBezTo>
                    <a:cubicBezTo>
                      <a:pt x="187" y="439"/>
                      <a:pt x="188" y="439"/>
                      <a:pt x="188" y="439"/>
                    </a:cubicBezTo>
                    <a:cubicBezTo>
                      <a:pt x="188" y="439"/>
                      <a:pt x="188" y="439"/>
                      <a:pt x="188" y="439"/>
                    </a:cubicBezTo>
                    <a:cubicBezTo>
                      <a:pt x="189" y="439"/>
                      <a:pt x="190" y="439"/>
                      <a:pt x="191" y="438"/>
                    </a:cubicBezTo>
                    <a:cubicBezTo>
                      <a:pt x="191" y="438"/>
                      <a:pt x="191" y="438"/>
                      <a:pt x="191" y="438"/>
                    </a:cubicBezTo>
                    <a:cubicBezTo>
                      <a:pt x="194" y="438"/>
                      <a:pt x="197" y="437"/>
                      <a:pt x="200" y="438"/>
                    </a:cubicBezTo>
                    <a:cubicBezTo>
                      <a:pt x="200" y="437"/>
                      <a:pt x="199" y="437"/>
                      <a:pt x="199" y="437"/>
                    </a:cubicBezTo>
                    <a:cubicBezTo>
                      <a:pt x="200" y="437"/>
                      <a:pt x="200" y="437"/>
                      <a:pt x="201" y="437"/>
                    </a:cubicBezTo>
                    <a:cubicBezTo>
                      <a:pt x="201" y="436"/>
                      <a:pt x="201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2" y="437"/>
                      <a:pt x="202" y="437"/>
                      <a:pt x="202" y="437"/>
                    </a:cubicBezTo>
                    <a:cubicBezTo>
                      <a:pt x="201" y="437"/>
                      <a:pt x="201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2" y="438"/>
                      <a:pt x="202" y="438"/>
                      <a:pt x="202" y="438"/>
                    </a:cubicBezTo>
                    <a:cubicBezTo>
                      <a:pt x="201" y="439"/>
                      <a:pt x="201" y="439"/>
                      <a:pt x="202" y="439"/>
                    </a:cubicBezTo>
                    <a:cubicBezTo>
                      <a:pt x="204" y="439"/>
                      <a:pt x="205" y="438"/>
                      <a:pt x="205" y="437"/>
                    </a:cubicBezTo>
                    <a:cubicBezTo>
                      <a:pt x="206" y="437"/>
                      <a:pt x="206" y="437"/>
                      <a:pt x="206" y="437"/>
                    </a:cubicBezTo>
                    <a:cubicBezTo>
                      <a:pt x="207" y="437"/>
                      <a:pt x="208" y="436"/>
                      <a:pt x="209" y="436"/>
                    </a:cubicBezTo>
                    <a:cubicBezTo>
                      <a:pt x="211" y="436"/>
                      <a:pt x="213" y="435"/>
                      <a:pt x="215" y="434"/>
                    </a:cubicBezTo>
                    <a:cubicBezTo>
                      <a:pt x="216" y="434"/>
                      <a:pt x="218" y="433"/>
                      <a:pt x="218" y="431"/>
                    </a:cubicBezTo>
                    <a:cubicBezTo>
                      <a:pt x="219" y="430"/>
                      <a:pt x="219" y="430"/>
                      <a:pt x="220" y="430"/>
                    </a:cubicBezTo>
                    <a:cubicBezTo>
                      <a:pt x="220" y="430"/>
                      <a:pt x="221" y="430"/>
                      <a:pt x="222" y="430"/>
                    </a:cubicBezTo>
                    <a:cubicBezTo>
                      <a:pt x="223" y="430"/>
                      <a:pt x="225" y="430"/>
                      <a:pt x="226" y="429"/>
                    </a:cubicBezTo>
                    <a:cubicBezTo>
                      <a:pt x="227" y="427"/>
                      <a:pt x="229" y="426"/>
                      <a:pt x="229" y="423"/>
                    </a:cubicBezTo>
                    <a:cubicBezTo>
                      <a:pt x="229" y="423"/>
                      <a:pt x="229" y="422"/>
                      <a:pt x="229" y="422"/>
                    </a:cubicBezTo>
                    <a:cubicBezTo>
                      <a:pt x="230" y="422"/>
                      <a:pt x="230" y="421"/>
                      <a:pt x="230" y="421"/>
                    </a:cubicBezTo>
                    <a:cubicBezTo>
                      <a:pt x="231" y="420"/>
                      <a:pt x="231" y="420"/>
                      <a:pt x="232" y="420"/>
                    </a:cubicBezTo>
                    <a:cubicBezTo>
                      <a:pt x="233" y="421"/>
                      <a:pt x="234" y="423"/>
                      <a:pt x="233" y="424"/>
                    </a:cubicBezTo>
                    <a:cubicBezTo>
                      <a:pt x="233" y="425"/>
                      <a:pt x="233" y="425"/>
                      <a:pt x="233" y="426"/>
                    </a:cubicBezTo>
                    <a:cubicBezTo>
                      <a:pt x="234" y="427"/>
                      <a:pt x="235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6" y="426"/>
                      <a:pt x="236" y="426"/>
                      <a:pt x="236" y="426"/>
                    </a:cubicBezTo>
                    <a:cubicBezTo>
                      <a:pt x="237" y="426"/>
                      <a:pt x="237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8" y="426"/>
                      <a:pt x="238" y="426"/>
                      <a:pt x="238" y="426"/>
                    </a:cubicBezTo>
                    <a:cubicBezTo>
                      <a:pt x="239" y="427"/>
                      <a:pt x="240" y="428"/>
                      <a:pt x="241" y="428"/>
                    </a:cubicBezTo>
                    <a:cubicBezTo>
                      <a:pt x="242" y="428"/>
                      <a:pt x="242" y="428"/>
                      <a:pt x="242" y="428"/>
                    </a:cubicBezTo>
                    <a:cubicBezTo>
                      <a:pt x="242" y="428"/>
                      <a:pt x="242" y="429"/>
                      <a:pt x="242" y="429"/>
                    </a:cubicBezTo>
                    <a:cubicBezTo>
                      <a:pt x="242" y="429"/>
                      <a:pt x="241" y="429"/>
                      <a:pt x="241" y="429"/>
                    </a:cubicBezTo>
                    <a:cubicBezTo>
                      <a:pt x="241" y="430"/>
                      <a:pt x="241" y="430"/>
                      <a:pt x="241" y="431"/>
                    </a:cubicBezTo>
                    <a:cubicBezTo>
                      <a:pt x="241" y="431"/>
                      <a:pt x="241" y="431"/>
                      <a:pt x="242" y="431"/>
                    </a:cubicBezTo>
                    <a:cubicBezTo>
                      <a:pt x="242" y="431"/>
                      <a:pt x="242" y="432"/>
                      <a:pt x="243" y="432"/>
                    </a:cubicBezTo>
                    <a:cubicBezTo>
                      <a:pt x="244" y="432"/>
                      <a:pt x="245" y="432"/>
                      <a:pt x="246" y="431"/>
                    </a:cubicBezTo>
                    <a:cubicBezTo>
                      <a:pt x="246" y="430"/>
                      <a:pt x="247" y="431"/>
                      <a:pt x="247" y="430"/>
                    </a:cubicBezTo>
                    <a:cubicBezTo>
                      <a:pt x="247" y="432"/>
                      <a:pt x="248" y="431"/>
                      <a:pt x="249" y="432"/>
                    </a:cubicBezTo>
                    <a:cubicBezTo>
                      <a:pt x="251" y="433"/>
                      <a:pt x="252" y="433"/>
                      <a:pt x="254" y="432"/>
                    </a:cubicBezTo>
                    <a:cubicBezTo>
                      <a:pt x="254" y="432"/>
                      <a:pt x="254" y="432"/>
                      <a:pt x="254" y="432"/>
                    </a:cubicBezTo>
                    <a:cubicBezTo>
                      <a:pt x="255" y="433"/>
                      <a:pt x="255" y="433"/>
                      <a:pt x="255" y="433"/>
                    </a:cubicBezTo>
                    <a:cubicBezTo>
                      <a:pt x="256" y="433"/>
                      <a:pt x="257" y="432"/>
                      <a:pt x="257" y="432"/>
                    </a:cubicBezTo>
                    <a:cubicBezTo>
                      <a:pt x="257" y="431"/>
                      <a:pt x="259" y="432"/>
                      <a:pt x="259" y="431"/>
                    </a:cubicBezTo>
                    <a:cubicBezTo>
                      <a:pt x="259" y="430"/>
                      <a:pt x="260" y="430"/>
                      <a:pt x="260" y="430"/>
                    </a:cubicBezTo>
                    <a:cubicBezTo>
                      <a:pt x="261" y="430"/>
                      <a:pt x="262" y="429"/>
                      <a:pt x="263" y="429"/>
                    </a:cubicBezTo>
                    <a:cubicBezTo>
                      <a:pt x="263" y="430"/>
                      <a:pt x="263" y="429"/>
                      <a:pt x="263" y="429"/>
                    </a:cubicBezTo>
                    <a:cubicBezTo>
                      <a:pt x="263" y="428"/>
                      <a:pt x="263" y="428"/>
                      <a:pt x="263" y="428"/>
                    </a:cubicBezTo>
                    <a:cubicBezTo>
                      <a:pt x="264" y="426"/>
                      <a:pt x="263" y="425"/>
                      <a:pt x="262" y="424"/>
                    </a:cubicBezTo>
                    <a:cubicBezTo>
                      <a:pt x="262" y="424"/>
                      <a:pt x="262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1" y="423"/>
                      <a:pt x="261" y="423"/>
                      <a:pt x="261" y="423"/>
                    </a:cubicBezTo>
                    <a:cubicBezTo>
                      <a:pt x="260" y="423"/>
                      <a:pt x="261" y="423"/>
                      <a:pt x="262" y="422"/>
                    </a:cubicBezTo>
                    <a:cubicBezTo>
                      <a:pt x="262" y="422"/>
                      <a:pt x="262" y="422"/>
                      <a:pt x="262" y="421"/>
                    </a:cubicBezTo>
                    <a:cubicBezTo>
                      <a:pt x="262" y="420"/>
                      <a:pt x="261" y="420"/>
                      <a:pt x="260" y="420"/>
                    </a:cubicBezTo>
                    <a:cubicBezTo>
                      <a:pt x="260" y="420"/>
                      <a:pt x="259" y="420"/>
                      <a:pt x="259" y="420"/>
                    </a:cubicBezTo>
                    <a:cubicBezTo>
                      <a:pt x="259" y="421"/>
                      <a:pt x="258" y="421"/>
                      <a:pt x="257" y="422"/>
                    </a:cubicBezTo>
                    <a:cubicBezTo>
                      <a:pt x="257" y="422"/>
                      <a:pt x="256" y="422"/>
                      <a:pt x="256" y="423"/>
                    </a:cubicBezTo>
                    <a:cubicBezTo>
                      <a:pt x="255" y="424"/>
                      <a:pt x="255" y="426"/>
                      <a:pt x="254" y="426"/>
                    </a:cubicBezTo>
                    <a:cubicBezTo>
                      <a:pt x="254" y="426"/>
                      <a:pt x="254" y="426"/>
                      <a:pt x="254" y="425"/>
                    </a:cubicBezTo>
                    <a:cubicBezTo>
                      <a:pt x="255" y="424"/>
                      <a:pt x="255" y="422"/>
                      <a:pt x="255" y="421"/>
                    </a:cubicBezTo>
                    <a:cubicBezTo>
                      <a:pt x="255" y="420"/>
                      <a:pt x="254" y="420"/>
                      <a:pt x="254" y="419"/>
                    </a:cubicBezTo>
                    <a:cubicBezTo>
                      <a:pt x="254" y="419"/>
                      <a:pt x="254" y="419"/>
                      <a:pt x="254" y="419"/>
                    </a:cubicBezTo>
                    <a:cubicBezTo>
                      <a:pt x="253" y="418"/>
                      <a:pt x="253" y="418"/>
                      <a:pt x="252" y="418"/>
                    </a:cubicBezTo>
                    <a:cubicBezTo>
                      <a:pt x="252" y="418"/>
                      <a:pt x="252" y="418"/>
                      <a:pt x="252" y="418"/>
                    </a:cubicBezTo>
                    <a:cubicBezTo>
                      <a:pt x="252" y="417"/>
                      <a:pt x="252" y="416"/>
                      <a:pt x="252" y="416"/>
                    </a:cubicBezTo>
                    <a:cubicBezTo>
                      <a:pt x="253" y="416"/>
                      <a:pt x="253" y="416"/>
                      <a:pt x="254" y="417"/>
                    </a:cubicBezTo>
                    <a:cubicBezTo>
                      <a:pt x="254" y="418"/>
                      <a:pt x="255" y="418"/>
                      <a:pt x="256" y="419"/>
                    </a:cubicBezTo>
                    <a:cubicBezTo>
                      <a:pt x="256" y="419"/>
                      <a:pt x="258" y="419"/>
                      <a:pt x="258" y="419"/>
                    </a:cubicBezTo>
                    <a:cubicBezTo>
                      <a:pt x="259" y="418"/>
                      <a:pt x="259" y="417"/>
                      <a:pt x="258" y="417"/>
                    </a:cubicBezTo>
                    <a:cubicBezTo>
                      <a:pt x="257" y="415"/>
                      <a:pt x="258" y="415"/>
                      <a:pt x="259" y="414"/>
                    </a:cubicBezTo>
                    <a:cubicBezTo>
                      <a:pt x="259" y="414"/>
                      <a:pt x="259" y="414"/>
                      <a:pt x="259" y="414"/>
                    </a:cubicBezTo>
                    <a:cubicBezTo>
                      <a:pt x="260" y="414"/>
                      <a:pt x="259" y="415"/>
                      <a:pt x="260" y="415"/>
                    </a:cubicBezTo>
                    <a:cubicBezTo>
                      <a:pt x="260" y="414"/>
                      <a:pt x="260" y="414"/>
                      <a:pt x="260" y="413"/>
                    </a:cubicBezTo>
                    <a:cubicBezTo>
                      <a:pt x="260" y="413"/>
                      <a:pt x="260" y="412"/>
                      <a:pt x="261" y="412"/>
                    </a:cubicBezTo>
                    <a:cubicBezTo>
                      <a:pt x="261" y="413"/>
                      <a:pt x="262" y="414"/>
                      <a:pt x="264" y="416"/>
                    </a:cubicBezTo>
                    <a:cubicBezTo>
                      <a:pt x="264" y="416"/>
                      <a:pt x="264" y="417"/>
                      <a:pt x="264" y="417"/>
                    </a:cubicBezTo>
                    <a:cubicBezTo>
                      <a:pt x="265" y="417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5" y="415"/>
                      <a:pt x="265" y="413"/>
                      <a:pt x="266" y="412"/>
                    </a:cubicBezTo>
                    <a:cubicBezTo>
                      <a:pt x="265" y="414"/>
                      <a:pt x="266" y="415"/>
                      <a:pt x="266" y="416"/>
                    </a:cubicBezTo>
                    <a:cubicBezTo>
                      <a:pt x="267" y="417"/>
                      <a:pt x="269" y="417"/>
                      <a:pt x="269" y="416"/>
                    </a:cubicBezTo>
                    <a:cubicBezTo>
                      <a:pt x="269" y="414"/>
                      <a:pt x="270" y="412"/>
                      <a:pt x="269" y="409"/>
                    </a:cubicBezTo>
                    <a:cubicBezTo>
                      <a:pt x="269" y="409"/>
                      <a:pt x="268" y="408"/>
                      <a:pt x="269" y="407"/>
                    </a:cubicBezTo>
                    <a:close/>
                    <a:moveTo>
                      <a:pt x="229" y="334"/>
                    </a:moveTo>
                    <a:cubicBezTo>
                      <a:pt x="230" y="334"/>
                      <a:pt x="230" y="333"/>
                      <a:pt x="231" y="332"/>
                    </a:cubicBezTo>
                    <a:cubicBezTo>
                      <a:pt x="231" y="330"/>
                      <a:pt x="232" y="330"/>
                      <a:pt x="234" y="330"/>
                    </a:cubicBezTo>
                    <a:cubicBezTo>
                      <a:pt x="235" y="330"/>
                      <a:pt x="237" y="330"/>
                      <a:pt x="238" y="329"/>
                    </a:cubicBezTo>
                    <a:cubicBezTo>
                      <a:pt x="239" y="329"/>
                      <a:pt x="240" y="329"/>
                      <a:pt x="241" y="330"/>
                    </a:cubicBezTo>
                    <a:cubicBezTo>
                      <a:pt x="242" y="331"/>
                      <a:pt x="243" y="332"/>
                      <a:pt x="244" y="333"/>
                    </a:cubicBezTo>
                    <a:cubicBezTo>
                      <a:pt x="245" y="333"/>
                      <a:pt x="245" y="334"/>
                      <a:pt x="245" y="335"/>
                    </a:cubicBezTo>
                    <a:cubicBezTo>
                      <a:pt x="245" y="338"/>
                      <a:pt x="245" y="341"/>
                      <a:pt x="243" y="344"/>
                    </a:cubicBezTo>
                    <a:cubicBezTo>
                      <a:pt x="242" y="346"/>
                      <a:pt x="242" y="347"/>
                      <a:pt x="240" y="348"/>
                    </a:cubicBezTo>
                    <a:cubicBezTo>
                      <a:pt x="240" y="348"/>
                      <a:pt x="240" y="349"/>
                      <a:pt x="240" y="349"/>
                    </a:cubicBezTo>
                    <a:cubicBezTo>
                      <a:pt x="240" y="349"/>
                      <a:pt x="241" y="349"/>
                      <a:pt x="240" y="350"/>
                    </a:cubicBezTo>
                    <a:cubicBezTo>
                      <a:pt x="239" y="350"/>
                      <a:pt x="239" y="349"/>
                      <a:pt x="239" y="349"/>
                    </a:cubicBezTo>
                    <a:cubicBezTo>
                      <a:pt x="237" y="347"/>
                      <a:pt x="236" y="345"/>
                      <a:pt x="235" y="343"/>
                    </a:cubicBezTo>
                    <a:cubicBezTo>
                      <a:pt x="234" y="341"/>
                      <a:pt x="234" y="340"/>
                      <a:pt x="232" y="339"/>
                    </a:cubicBezTo>
                    <a:cubicBezTo>
                      <a:pt x="232" y="338"/>
                      <a:pt x="231" y="337"/>
                      <a:pt x="230" y="336"/>
                    </a:cubicBezTo>
                    <a:cubicBezTo>
                      <a:pt x="228" y="336"/>
                      <a:pt x="228" y="335"/>
                      <a:pt x="229" y="334"/>
                    </a:cubicBezTo>
                    <a:close/>
                    <a:moveTo>
                      <a:pt x="279" y="326"/>
                    </a:moveTo>
                    <a:cubicBezTo>
                      <a:pt x="279" y="325"/>
                      <a:pt x="279" y="325"/>
                      <a:pt x="280" y="325"/>
                    </a:cubicBezTo>
                    <a:cubicBezTo>
                      <a:pt x="281" y="325"/>
                      <a:pt x="282" y="324"/>
                      <a:pt x="283" y="323"/>
                    </a:cubicBezTo>
                    <a:cubicBezTo>
                      <a:pt x="284" y="322"/>
                      <a:pt x="285" y="322"/>
                      <a:pt x="286" y="322"/>
                    </a:cubicBezTo>
                    <a:cubicBezTo>
                      <a:pt x="287" y="321"/>
                      <a:pt x="288" y="321"/>
                      <a:pt x="289" y="320"/>
                    </a:cubicBezTo>
                    <a:cubicBezTo>
                      <a:pt x="290" y="320"/>
                      <a:pt x="291" y="321"/>
                      <a:pt x="291" y="322"/>
                    </a:cubicBezTo>
                    <a:cubicBezTo>
                      <a:pt x="291" y="323"/>
                      <a:pt x="287" y="327"/>
                      <a:pt x="285" y="327"/>
                    </a:cubicBezTo>
                    <a:cubicBezTo>
                      <a:pt x="283" y="327"/>
                      <a:pt x="282" y="327"/>
                      <a:pt x="280" y="327"/>
                    </a:cubicBezTo>
                    <a:cubicBezTo>
                      <a:pt x="279" y="327"/>
                      <a:pt x="279" y="326"/>
                      <a:pt x="279" y="326"/>
                    </a:cubicBezTo>
                    <a:close/>
                    <a:moveTo>
                      <a:pt x="296" y="343"/>
                    </a:moveTo>
                    <a:cubicBezTo>
                      <a:pt x="297" y="342"/>
                      <a:pt x="297" y="343"/>
                      <a:pt x="298" y="344"/>
                    </a:cubicBezTo>
                    <a:cubicBezTo>
                      <a:pt x="299" y="346"/>
                      <a:pt x="298" y="348"/>
                      <a:pt x="296" y="348"/>
                    </a:cubicBezTo>
                    <a:cubicBezTo>
                      <a:pt x="296" y="349"/>
                      <a:pt x="295" y="348"/>
                      <a:pt x="295" y="348"/>
                    </a:cubicBezTo>
                    <a:cubicBezTo>
                      <a:pt x="295" y="347"/>
                      <a:pt x="295" y="346"/>
                      <a:pt x="295" y="346"/>
                    </a:cubicBezTo>
                    <a:cubicBezTo>
                      <a:pt x="295" y="345"/>
                      <a:pt x="295" y="345"/>
                      <a:pt x="295" y="345"/>
                    </a:cubicBezTo>
                    <a:cubicBezTo>
                      <a:pt x="295" y="344"/>
                      <a:pt x="295" y="343"/>
                      <a:pt x="296" y="343"/>
                    </a:cubicBezTo>
                    <a:close/>
                    <a:moveTo>
                      <a:pt x="274" y="399"/>
                    </a:moveTo>
                    <a:cubicBezTo>
                      <a:pt x="273" y="399"/>
                      <a:pt x="273" y="399"/>
                      <a:pt x="273" y="401"/>
                    </a:cubicBezTo>
                    <a:cubicBezTo>
                      <a:pt x="271" y="400"/>
                      <a:pt x="271" y="400"/>
                      <a:pt x="271" y="398"/>
                    </a:cubicBezTo>
                    <a:cubicBezTo>
                      <a:pt x="271" y="397"/>
                      <a:pt x="272" y="397"/>
                      <a:pt x="272" y="397"/>
                    </a:cubicBezTo>
                    <a:cubicBezTo>
                      <a:pt x="273" y="398"/>
                      <a:pt x="273" y="398"/>
                      <a:pt x="274" y="399"/>
                    </a:cubicBezTo>
                    <a:close/>
                    <a:moveTo>
                      <a:pt x="268" y="419"/>
                    </a:moveTo>
                    <a:cubicBezTo>
                      <a:pt x="268" y="420"/>
                      <a:pt x="269" y="420"/>
                      <a:pt x="269" y="421"/>
                    </a:cubicBezTo>
                    <a:cubicBezTo>
                      <a:pt x="268" y="421"/>
                      <a:pt x="268" y="421"/>
                      <a:pt x="268" y="421"/>
                    </a:cubicBezTo>
                    <a:cubicBezTo>
                      <a:pt x="268" y="422"/>
                      <a:pt x="267" y="422"/>
                      <a:pt x="267" y="422"/>
                    </a:cubicBezTo>
                    <a:cubicBezTo>
                      <a:pt x="266" y="422"/>
                      <a:pt x="267" y="422"/>
                      <a:pt x="267" y="421"/>
                    </a:cubicBezTo>
                    <a:cubicBezTo>
                      <a:pt x="266" y="421"/>
                      <a:pt x="266" y="420"/>
                      <a:pt x="266" y="420"/>
                    </a:cubicBezTo>
                    <a:cubicBezTo>
                      <a:pt x="266" y="419"/>
                      <a:pt x="266" y="418"/>
                      <a:pt x="267" y="418"/>
                    </a:cubicBezTo>
                    <a:cubicBezTo>
                      <a:pt x="267" y="418"/>
                      <a:pt x="268" y="419"/>
                      <a:pt x="268" y="419"/>
                    </a:cubicBezTo>
                    <a:close/>
                    <a:moveTo>
                      <a:pt x="297" y="350"/>
                    </a:moveTo>
                    <a:cubicBezTo>
                      <a:pt x="297" y="351"/>
                      <a:pt x="298" y="351"/>
                      <a:pt x="298" y="352"/>
                    </a:cubicBezTo>
                    <a:cubicBezTo>
                      <a:pt x="298" y="352"/>
                      <a:pt x="298" y="352"/>
                      <a:pt x="297" y="353"/>
                    </a:cubicBezTo>
                    <a:cubicBezTo>
                      <a:pt x="297" y="353"/>
                      <a:pt x="296" y="353"/>
                      <a:pt x="296" y="352"/>
                    </a:cubicBezTo>
                    <a:cubicBezTo>
                      <a:pt x="295" y="352"/>
                      <a:pt x="296" y="352"/>
                      <a:pt x="296" y="351"/>
                    </a:cubicBezTo>
                    <a:cubicBezTo>
                      <a:pt x="296" y="351"/>
                      <a:pt x="296" y="351"/>
                      <a:pt x="296" y="350"/>
                    </a:cubicBezTo>
                    <a:cubicBezTo>
                      <a:pt x="296" y="350"/>
                      <a:pt x="297" y="349"/>
                      <a:pt x="297" y="349"/>
                    </a:cubicBezTo>
                    <a:cubicBezTo>
                      <a:pt x="298" y="349"/>
                      <a:pt x="297" y="350"/>
                      <a:pt x="297" y="350"/>
                    </a:cubicBezTo>
                    <a:close/>
                    <a:moveTo>
                      <a:pt x="222" y="333"/>
                    </a:moveTo>
                    <a:cubicBezTo>
                      <a:pt x="222" y="333"/>
                      <a:pt x="222" y="332"/>
                      <a:pt x="223" y="333"/>
                    </a:cubicBezTo>
                    <a:cubicBezTo>
                      <a:pt x="224" y="333"/>
                      <a:pt x="225" y="333"/>
                      <a:pt x="225" y="333"/>
                    </a:cubicBezTo>
                    <a:cubicBezTo>
                      <a:pt x="225" y="334"/>
                      <a:pt x="223" y="334"/>
                      <a:pt x="223" y="334"/>
                    </a:cubicBezTo>
                    <a:cubicBezTo>
                      <a:pt x="222" y="334"/>
                      <a:pt x="222" y="334"/>
                      <a:pt x="222" y="333"/>
                    </a:cubicBezTo>
                    <a:close/>
                    <a:moveTo>
                      <a:pt x="163" y="400"/>
                    </a:moveTo>
                    <a:cubicBezTo>
                      <a:pt x="165" y="399"/>
                      <a:pt x="166" y="400"/>
                      <a:pt x="167" y="400"/>
                    </a:cubicBezTo>
                    <a:cubicBezTo>
                      <a:pt x="166" y="401"/>
                      <a:pt x="165" y="399"/>
                      <a:pt x="163" y="400"/>
                    </a:cubicBezTo>
                    <a:close/>
                    <a:moveTo>
                      <a:pt x="265" y="425"/>
                    </a:moveTo>
                    <a:cubicBezTo>
                      <a:pt x="265" y="426"/>
                      <a:pt x="265" y="427"/>
                      <a:pt x="265" y="427"/>
                    </a:cubicBezTo>
                    <a:cubicBezTo>
                      <a:pt x="265" y="427"/>
                      <a:pt x="265" y="427"/>
                      <a:pt x="264" y="428"/>
                    </a:cubicBezTo>
                    <a:cubicBezTo>
                      <a:pt x="264" y="427"/>
                      <a:pt x="264" y="427"/>
                      <a:pt x="264" y="427"/>
                    </a:cubicBezTo>
                    <a:cubicBezTo>
                      <a:pt x="264" y="426"/>
                      <a:pt x="264" y="426"/>
                      <a:pt x="264" y="425"/>
                    </a:cubicBezTo>
                    <a:cubicBezTo>
                      <a:pt x="265" y="425"/>
                      <a:pt x="265" y="425"/>
                      <a:pt x="265" y="425"/>
                    </a:cubicBezTo>
                    <a:close/>
                    <a:moveTo>
                      <a:pt x="198" y="442"/>
                    </a:moveTo>
                    <a:cubicBezTo>
                      <a:pt x="198" y="442"/>
                      <a:pt x="198" y="443"/>
                      <a:pt x="197" y="444"/>
                    </a:cubicBezTo>
                    <a:cubicBezTo>
                      <a:pt x="197" y="443"/>
                      <a:pt x="197" y="442"/>
                      <a:pt x="198" y="442"/>
                    </a:cubicBezTo>
                    <a:close/>
                    <a:moveTo>
                      <a:pt x="260" y="415"/>
                    </a:moveTo>
                    <a:cubicBezTo>
                      <a:pt x="261" y="415"/>
                      <a:pt x="261" y="416"/>
                      <a:pt x="261" y="416"/>
                    </a:cubicBezTo>
                    <a:cubicBezTo>
                      <a:pt x="261" y="416"/>
                      <a:pt x="261" y="417"/>
                      <a:pt x="261" y="417"/>
                    </a:cubicBezTo>
                    <a:cubicBezTo>
                      <a:pt x="260" y="417"/>
                      <a:pt x="260" y="416"/>
                      <a:pt x="260" y="416"/>
                    </a:cubicBezTo>
                    <a:cubicBezTo>
                      <a:pt x="260" y="416"/>
                      <a:pt x="260" y="415"/>
                      <a:pt x="260" y="415"/>
                    </a:cubicBezTo>
                    <a:close/>
                    <a:moveTo>
                      <a:pt x="113" y="333"/>
                    </a:moveTo>
                    <a:cubicBezTo>
                      <a:pt x="113" y="333"/>
                      <a:pt x="113" y="333"/>
                      <a:pt x="113" y="333"/>
                    </a:cubicBezTo>
                    <a:cubicBezTo>
                      <a:pt x="114" y="333"/>
                      <a:pt x="114" y="333"/>
                      <a:pt x="114" y="333"/>
                    </a:cubicBezTo>
                    <a:cubicBezTo>
                      <a:pt x="114" y="334"/>
                      <a:pt x="114" y="334"/>
                      <a:pt x="113" y="334"/>
                    </a:cubicBezTo>
                    <a:cubicBezTo>
                      <a:pt x="113" y="334"/>
                      <a:pt x="113" y="334"/>
                      <a:pt x="113" y="333"/>
                    </a:cubicBezTo>
                    <a:close/>
                    <a:moveTo>
                      <a:pt x="270" y="404"/>
                    </a:moveTo>
                    <a:cubicBezTo>
                      <a:pt x="270" y="405"/>
                      <a:pt x="270" y="405"/>
                      <a:pt x="270" y="405"/>
                    </a:cubicBezTo>
                    <a:cubicBezTo>
                      <a:pt x="269" y="405"/>
                      <a:pt x="269" y="405"/>
                      <a:pt x="269" y="404"/>
                    </a:cubicBezTo>
                    <a:cubicBezTo>
                      <a:pt x="269" y="404"/>
                      <a:pt x="269" y="404"/>
                      <a:pt x="270" y="404"/>
                    </a:cubicBezTo>
                    <a:cubicBezTo>
                      <a:pt x="270" y="404"/>
                      <a:pt x="270" y="404"/>
                      <a:pt x="270" y="404"/>
                    </a:cubicBezTo>
                    <a:close/>
                    <a:moveTo>
                      <a:pt x="218" y="355"/>
                    </a:moveTo>
                    <a:cubicBezTo>
                      <a:pt x="219" y="355"/>
                      <a:pt x="219" y="356"/>
                      <a:pt x="219" y="357"/>
                    </a:cubicBezTo>
                    <a:cubicBezTo>
                      <a:pt x="218" y="356"/>
                      <a:pt x="218" y="356"/>
                      <a:pt x="218" y="355"/>
                    </a:cubicBezTo>
                    <a:close/>
                    <a:moveTo>
                      <a:pt x="295" y="342"/>
                    </a:moveTo>
                    <a:cubicBezTo>
                      <a:pt x="295" y="342"/>
                      <a:pt x="295" y="341"/>
                      <a:pt x="295" y="341"/>
                    </a:cubicBezTo>
                    <a:cubicBezTo>
                      <a:pt x="295" y="341"/>
                      <a:pt x="295" y="341"/>
                      <a:pt x="295" y="341"/>
                    </a:cubicBezTo>
                    <a:cubicBezTo>
                      <a:pt x="296" y="341"/>
                      <a:pt x="296" y="341"/>
                      <a:pt x="296" y="341"/>
                    </a:cubicBezTo>
                    <a:cubicBezTo>
                      <a:pt x="296" y="342"/>
                      <a:pt x="295" y="342"/>
                      <a:pt x="295" y="342"/>
                    </a:cubicBezTo>
                    <a:close/>
                    <a:moveTo>
                      <a:pt x="207" y="357"/>
                    </a:moveTo>
                    <a:cubicBezTo>
                      <a:pt x="208" y="357"/>
                      <a:pt x="208" y="357"/>
                      <a:pt x="208" y="358"/>
                    </a:cubicBezTo>
                    <a:cubicBezTo>
                      <a:pt x="208" y="358"/>
                      <a:pt x="208" y="358"/>
                      <a:pt x="208" y="358"/>
                    </a:cubicBezTo>
                    <a:cubicBezTo>
                      <a:pt x="207" y="358"/>
                      <a:pt x="207" y="358"/>
                      <a:pt x="207" y="357"/>
                    </a:cubicBezTo>
                    <a:close/>
                    <a:moveTo>
                      <a:pt x="221" y="369"/>
                    </a:moveTo>
                    <a:cubicBezTo>
                      <a:pt x="221" y="369"/>
                      <a:pt x="221" y="368"/>
                      <a:pt x="221" y="368"/>
                    </a:cubicBezTo>
                    <a:cubicBezTo>
                      <a:pt x="221" y="368"/>
                      <a:pt x="222" y="368"/>
                      <a:pt x="221" y="369"/>
                    </a:cubicBezTo>
                    <a:cubicBezTo>
                      <a:pt x="221" y="369"/>
                      <a:pt x="221" y="369"/>
                      <a:pt x="221" y="369"/>
                    </a:cubicBezTo>
                    <a:close/>
                    <a:moveTo>
                      <a:pt x="187" y="404"/>
                    </a:moveTo>
                    <a:cubicBezTo>
                      <a:pt x="187" y="404"/>
                      <a:pt x="187" y="404"/>
                      <a:pt x="188" y="404"/>
                    </a:cubicBezTo>
                    <a:cubicBezTo>
                      <a:pt x="188" y="404"/>
                      <a:pt x="188" y="404"/>
                      <a:pt x="188" y="404"/>
                    </a:cubicBezTo>
                    <a:cubicBezTo>
                      <a:pt x="188" y="405"/>
                      <a:pt x="188" y="405"/>
                      <a:pt x="188" y="405"/>
                    </a:cubicBezTo>
                    <a:cubicBezTo>
                      <a:pt x="188" y="405"/>
                      <a:pt x="187" y="404"/>
                      <a:pt x="187" y="404"/>
                    </a:cubicBezTo>
                    <a:close/>
                    <a:moveTo>
                      <a:pt x="252" y="397"/>
                    </a:moveTo>
                    <a:cubicBezTo>
                      <a:pt x="252" y="397"/>
                      <a:pt x="252" y="397"/>
                      <a:pt x="252" y="397"/>
                    </a:cubicBezTo>
                    <a:cubicBezTo>
                      <a:pt x="252" y="398"/>
                      <a:pt x="252" y="398"/>
                      <a:pt x="252" y="398"/>
                    </a:cubicBezTo>
                    <a:cubicBezTo>
                      <a:pt x="252" y="398"/>
                      <a:pt x="252" y="397"/>
                      <a:pt x="252" y="397"/>
                    </a:cubicBezTo>
                    <a:cubicBezTo>
                      <a:pt x="252" y="397"/>
                      <a:pt x="252" y="397"/>
                      <a:pt x="252" y="397"/>
                    </a:cubicBezTo>
                    <a:close/>
                    <a:moveTo>
                      <a:pt x="183" y="437"/>
                    </a:moveTo>
                    <a:cubicBezTo>
                      <a:pt x="183" y="437"/>
                      <a:pt x="182" y="437"/>
                      <a:pt x="182" y="437"/>
                    </a:cubicBezTo>
                    <a:cubicBezTo>
                      <a:pt x="182" y="437"/>
                      <a:pt x="182" y="436"/>
                      <a:pt x="182" y="436"/>
                    </a:cubicBezTo>
                    <a:cubicBezTo>
                      <a:pt x="183" y="436"/>
                      <a:pt x="183" y="437"/>
                      <a:pt x="183" y="437"/>
                    </a:cubicBezTo>
                    <a:close/>
                    <a:moveTo>
                      <a:pt x="111" y="331"/>
                    </a:move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ubicBezTo>
                      <a:pt x="111" y="331"/>
                      <a:pt x="111" y="331"/>
                      <a:pt x="111" y="331"/>
                    </a:cubicBezTo>
                    <a:close/>
                    <a:moveTo>
                      <a:pt x="213" y="351"/>
                    </a:move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4" y="351"/>
                      <a:pt x="213" y="352"/>
                      <a:pt x="213" y="351"/>
                    </a:cubicBezTo>
                    <a:cubicBezTo>
                      <a:pt x="213" y="351"/>
                      <a:pt x="213" y="351"/>
                      <a:pt x="213" y="351"/>
                    </a:cubicBezTo>
                    <a:close/>
                    <a:moveTo>
                      <a:pt x="253" y="396"/>
                    </a:moveTo>
                    <a:cubicBezTo>
                      <a:pt x="252" y="396"/>
                      <a:pt x="252" y="396"/>
                      <a:pt x="252" y="396"/>
                    </a:cubicBezTo>
                    <a:cubicBezTo>
                      <a:pt x="252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ubicBezTo>
                      <a:pt x="253" y="396"/>
                      <a:pt x="253" y="396"/>
                      <a:pt x="253" y="396"/>
                    </a:cubicBezTo>
                    <a:close/>
                    <a:moveTo>
                      <a:pt x="307" y="433"/>
                    </a:moveTo>
                    <a:cubicBezTo>
                      <a:pt x="307" y="434"/>
                      <a:pt x="306" y="433"/>
                      <a:pt x="306" y="434"/>
                    </a:cubicBezTo>
                    <a:cubicBezTo>
                      <a:pt x="305" y="435"/>
                      <a:pt x="305" y="434"/>
                      <a:pt x="305" y="434"/>
                    </a:cubicBezTo>
                    <a:cubicBezTo>
                      <a:pt x="304" y="434"/>
                      <a:pt x="304" y="434"/>
                      <a:pt x="303" y="435"/>
                    </a:cubicBezTo>
                    <a:cubicBezTo>
                      <a:pt x="303" y="436"/>
                      <a:pt x="303" y="437"/>
                      <a:pt x="302" y="437"/>
                    </a:cubicBezTo>
                    <a:cubicBezTo>
                      <a:pt x="301" y="437"/>
                      <a:pt x="301" y="438"/>
                      <a:pt x="301" y="438"/>
                    </a:cubicBezTo>
                    <a:cubicBezTo>
                      <a:pt x="300" y="440"/>
                      <a:pt x="298" y="440"/>
                      <a:pt x="297" y="439"/>
                    </a:cubicBezTo>
                    <a:cubicBezTo>
                      <a:pt x="296" y="438"/>
                      <a:pt x="295" y="438"/>
                      <a:pt x="295" y="437"/>
                    </a:cubicBezTo>
                    <a:cubicBezTo>
                      <a:pt x="295" y="438"/>
                      <a:pt x="294" y="438"/>
                      <a:pt x="293" y="438"/>
                    </a:cubicBezTo>
                    <a:cubicBezTo>
                      <a:pt x="291" y="438"/>
                      <a:pt x="291" y="436"/>
                      <a:pt x="289" y="435"/>
                    </a:cubicBezTo>
                    <a:cubicBezTo>
                      <a:pt x="289" y="435"/>
                      <a:pt x="289" y="435"/>
                      <a:pt x="288" y="435"/>
                    </a:cubicBezTo>
                    <a:cubicBezTo>
                      <a:pt x="287" y="435"/>
                      <a:pt x="287" y="434"/>
                      <a:pt x="287" y="434"/>
                    </a:cubicBezTo>
                    <a:cubicBezTo>
                      <a:pt x="287" y="433"/>
                      <a:pt x="287" y="432"/>
                      <a:pt x="286" y="432"/>
                    </a:cubicBezTo>
                    <a:cubicBezTo>
                      <a:pt x="285" y="432"/>
                      <a:pt x="286" y="433"/>
                      <a:pt x="286" y="433"/>
                    </a:cubicBezTo>
                    <a:cubicBezTo>
                      <a:pt x="286" y="434"/>
                      <a:pt x="286" y="434"/>
                      <a:pt x="285" y="434"/>
                    </a:cubicBezTo>
                    <a:cubicBezTo>
                      <a:pt x="285" y="434"/>
                      <a:pt x="283" y="432"/>
                      <a:pt x="283" y="432"/>
                    </a:cubicBezTo>
                    <a:cubicBezTo>
                      <a:pt x="283" y="431"/>
                      <a:pt x="283" y="430"/>
                      <a:pt x="282" y="430"/>
                    </a:cubicBezTo>
                    <a:cubicBezTo>
                      <a:pt x="282" y="430"/>
                      <a:pt x="282" y="431"/>
                      <a:pt x="282" y="431"/>
                    </a:cubicBezTo>
                    <a:cubicBezTo>
                      <a:pt x="281" y="432"/>
                      <a:pt x="281" y="433"/>
                      <a:pt x="281" y="432"/>
                    </a:cubicBezTo>
                    <a:cubicBezTo>
                      <a:pt x="280" y="432"/>
                      <a:pt x="279" y="432"/>
                      <a:pt x="279" y="431"/>
                    </a:cubicBezTo>
                    <a:cubicBezTo>
                      <a:pt x="279" y="430"/>
                      <a:pt x="278" y="430"/>
                      <a:pt x="278" y="429"/>
                    </a:cubicBezTo>
                    <a:cubicBezTo>
                      <a:pt x="278" y="428"/>
                      <a:pt x="279" y="427"/>
                      <a:pt x="280" y="427"/>
                    </a:cubicBezTo>
                    <a:cubicBezTo>
                      <a:pt x="282" y="427"/>
                      <a:pt x="282" y="426"/>
                      <a:pt x="284" y="426"/>
                    </a:cubicBezTo>
                    <a:cubicBezTo>
                      <a:pt x="284" y="426"/>
                      <a:pt x="284" y="426"/>
                      <a:pt x="284" y="426"/>
                    </a:cubicBezTo>
                    <a:cubicBezTo>
                      <a:pt x="284" y="424"/>
                      <a:pt x="285" y="424"/>
                      <a:pt x="286" y="424"/>
                    </a:cubicBezTo>
                    <a:cubicBezTo>
                      <a:pt x="286" y="423"/>
                      <a:pt x="286" y="423"/>
                      <a:pt x="285" y="422"/>
                    </a:cubicBezTo>
                    <a:cubicBezTo>
                      <a:pt x="285" y="422"/>
                      <a:pt x="284" y="421"/>
                      <a:pt x="285" y="420"/>
                    </a:cubicBezTo>
                    <a:cubicBezTo>
                      <a:pt x="286" y="420"/>
                      <a:pt x="285" y="420"/>
                      <a:pt x="285" y="420"/>
                    </a:cubicBezTo>
                    <a:cubicBezTo>
                      <a:pt x="285" y="419"/>
                      <a:pt x="285" y="419"/>
                      <a:pt x="285" y="419"/>
                    </a:cubicBezTo>
                    <a:cubicBezTo>
                      <a:pt x="285" y="418"/>
                      <a:pt x="286" y="419"/>
                      <a:pt x="286" y="419"/>
                    </a:cubicBezTo>
                    <a:cubicBezTo>
                      <a:pt x="287" y="419"/>
                      <a:pt x="287" y="421"/>
                      <a:pt x="288" y="421"/>
                    </a:cubicBezTo>
                    <a:cubicBezTo>
                      <a:pt x="288" y="420"/>
                      <a:pt x="287" y="419"/>
                      <a:pt x="287" y="419"/>
                    </a:cubicBezTo>
                    <a:cubicBezTo>
                      <a:pt x="286" y="417"/>
                      <a:pt x="287" y="416"/>
                      <a:pt x="287" y="415"/>
                    </a:cubicBezTo>
                    <a:cubicBezTo>
                      <a:pt x="288" y="414"/>
                      <a:pt x="288" y="414"/>
                      <a:pt x="288" y="413"/>
                    </a:cubicBezTo>
                    <a:cubicBezTo>
                      <a:pt x="288" y="412"/>
                      <a:pt x="289" y="412"/>
                      <a:pt x="289" y="412"/>
                    </a:cubicBezTo>
                    <a:cubicBezTo>
                      <a:pt x="291" y="413"/>
                      <a:pt x="291" y="415"/>
                      <a:pt x="292" y="415"/>
                    </a:cubicBezTo>
                    <a:cubicBezTo>
                      <a:pt x="293" y="415"/>
                      <a:pt x="293" y="416"/>
                      <a:pt x="293" y="416"/>
                    </a:cubicBezTo>
                    <a:cubicBezTo>
                      <a:pt x="292" y="417"/>
                      <a:pt x="292" y="417"/>
                      <a:pt x="293" y="418"/>
                    </a:cubicBezTo>
                    <a:cubicBezTo>
                      <a:pt x="293" y="418"/>
                      <a:pt x="293" y="418"/>
                      <a:pt x="293" y="418"/>
                    </a:cubicBezTo>
                    <a:cubicBezTo>
                      <a:pt x="293" y="418"/>
                      <a:pt x="293" y="417"/>
                      <a:pt x="294" y="417"/>
                    </a:cubicBezTo>
                    <a:cubicBezTo>
                      <a:pt x="294" y="417"/>
                      <a:pt x="294" y="417"/>
                      <a:pt x="295" y="418"/>
                    </a:cubicBezTo>
                    <a:cubicBezTo>
                      <a:pt x="295" y="419"/>
                      <a:pt x="295" y="419"/>
                      <a:pt x="296" y="420"/>
                    </a:cubicBezTo>
                    <a:cubicBezTo>
                      <a:pt x="297" y="420"/>
                      <a:pt x="298" y="422"/>
                      <a:pt x="300" y="423"/>
                    </a:cubicBezTo>
                    <a:cubicBezTo>
                      <a:pt x="301" y="423"/>
                      <a:pt x="301" y="424"/>
                      <a:pt x="301" y="425"/>
                    </a:cubicBezTo>
                    <a:cubicBezTo>
                      <a:pt x="301" y="426"/>
                      <a:pt x="301" y="427"/>
                      <a:pt x="301" y="428"/>
                    </a:cubicBezTo>
                    <a:cubicBezTo>
                      <a:pt x="302" y="428"/>
                      <a:pt x="301" y="426"/>
                      <a:pt x="302" y="426"/>
                    </a:cubicBezTo>
                    <a:cubicBezTo>
                      <a:pt x="302" y="426"/>
                      <a:pt x="302" y="427"/>
                      <a:pt x="302" y="428"/>
                    </a:cubicBezTo>
                    <a:cubicBezTo>
                      <a:pt x="303" y="430"/>
                      <a:pt x="303" y="431"/>
                      <a:pt x="304" y="432"/>
                    </a:cubicBezTo>
                    <a:cubicBezTo>
                      <a:pt x="305" y="433"/>
                      <a:pt x="305" y="432"/>
                      <a:pt x="306" y="432"/>
                    </a:cubicBezTo>
                    <a:cubicBezTo>
                      <a:pt x="306" y="431"/>
                      <a:pt x="306" y="431"/>
                      <a:pt x="307" y="431"/>
                    </a:cubicBezTo>
                    <a:cubicBezTo>
                      <a:pt x="308" y="432"/>
                      <a:pt x="307" y="432"/>
                      <a:pt x="307" y="433"/>
                    </a:cubicBezTo>
                    <a:close/>
                    <a:moveTo>
                      <a:pt x="276" y="428"/>
                    </a:moveTo>
                    <a:cubicBezTo>
                      <a:pt x="276" y="429"/>
                      <a:pt x="275" y="430"/>
                      <a:pt x="276" y="430"/>
                    </a:cubicBezTo>
                    <a:cubicBezTo>
                      <a:pt x="276" y="431"/>
                      <a:pt x="275" y="431"/>
                      <a:pt x="275" y="431"/>
                    </a:cubicBezTo>
                    <a:cubicBezTo>
                      <a:pt x="275" y="432"/>
                      <a:pt x="274" y="432"/>
                      <a:pt x="274" y="433"/>
                    </a:cubicBezTo>
                    <a:cubicBezTo>
                      <a:pt x="274" y="434"/>
                      <a:pt x="273" y="436"/>
                      <a:pt x="272" y="436"/>
                    </a:cubicBezTo>
                    <a:cubicBezTo>
                      <a:pt x="272" y="436"/>
                      <a:pt x="271" y="436"/>
                      <a:pt x="271" y="435"/>
                    </a:cubicBezTo>
                    <a:cubicBezTo>
                      <a:pt x="271" y="435"/>
                      <a:pt x="270" y="434"/>
                      <a:pt x="270" y="434"/>
                    </a:cubicBezTo>
                    <a:cubicBezTo>
                      <a:pt x="270" y="433"/>
                      <a:pt x="270" y="432"/>
                      <a:pt x="270" y="432"/>
                    </a:cubicBezTo>
                    <a:cubicBezTo>
                      <a:pt x="271" y="432"/>
                      <a:pt x="271" y="431"/>
                      <a:pt x="271" y="431"/>
                    </a:cubicBezTo>
                    <a:cubicBezTo>
                      <a:pt x="271" y="429"/>
                      <a:pt x="272" y="428"/>
                      <a:pt x="273" y="427"/>
                    </a:cubicBezTo>
                    <a:cubicBezTo>
                      <a:pt x="274" y="427"/>
                      <a:pt x="275" y="426"/>
                      <a:pt x="276" y="427"/>
                    </a:cubicBezTo>
                    <a:cubicBezTo>
                      <a:pt x="277" y="427"/>
                      <a:pt x="277" y="428"/>
                      <a:pt x="276" y="428"/>
                    </a:cubicBezTo>
                    <a:close/>
                    <a:moveTo>
                      <a:pt x="302" y="421"/>
                    </a:moveTo>
                    <a:cubicBezTo>
                      <a:pt x="302" y="421"/>
                      <a:pt x="303" y="420"/>
                      <a:pt x="303" y="419"/>
                    </a:cubicBezTo>
                    <a:cubicBezTo>
                      <a:pt x="302" y="418"/>
                      <a:pt x="303" y="418"/>
                      <a:pt x="304" y="418"/>
                    </a:cubicBezTo>
                    <a:cubicBezTo>
                      <a:pt x="305" y="418"/>
                      <a:pt x="306" y="419"/>
                      <a:pt x="306" y="420"/>
                    </a:cubicBezTo>
                    <a:cubicBezTo>
                      <a:pt x="306" y="421"/>
                      <a:pt x="306" y="422"/>
                      <a:pt x="305" y="423"/>
                    </a:cubicBezTo>
                    <a:cubicBezTo>
                      <a:pt x="305" y="423"/>
                      <a:pt x="305" y="423"/>
                      <a:pt x="304" y="423"/>
                    </a:cubicBezTo>
                    <a:cubicBezTo>
                      <a:pt x="304" y="423"/>
                      <a:pt x="304" y="423"/>
                      <a:pt x="304" y="422"/>
                    </a:cubicBezTo>
                    <a:cubicBezTo>
                      <a:pt x="304" y="421"/>
                      <a:pt x="305" y="420"/>
                      <a:pt x="303" y="418"/>
                    </a:cubicBezTo>
                    <a:cubicBezTo>
                      <a:pt x="303" y="420"/>
                      <a:pt x="304" y="421"/>
                      <a:pt x="303" y="422"/>
                    </a:cubicBezTo>
                    <a:cubicBezTo>
                      <a:pt x="303" y="422"/>
                      <a:pt x="303" y="422"/>
                      <a:pt x="303" y="422"/>
                    </a:cubicBezTo>
                    <a:cubicBezTo>
                      <a:pt x="302" y="422"/>
                      <a:pt x="302" y="422"/>
                      <a:pt x="302" y="421"/>
                    </a:cubicBezTo>
                    <a:close/>
                    <a:moveTo>
                      <a:pt x="264" y="435"/>
                    </a:moveTo>
                    <a:cubicBezTo>
                      <a:pt x="264" y="436"/>
                      <a:pt x="263" y="437"/>
                      <a:pt x="262" y="437"/>
                    </a:cubicBezTo>
                    <a:cubicBezTo>
                      <a:pt x="261" y="437"/>
                      <a:pt x="261" y="436"/>
                      <a:pt x="261" y="436"/>
                    </a:cubicBezTo>
                    <a:cubicBezTo>
                      <a:pt x="259" y="435"/>
                      <a:pt x="259" y="435"/>
                      <a:pt x="261" y="434"/>
                    </a:cubicBezTo>
                    <a:cubicBezTo>
                      <a:pt x="261" y="434"/>
                      <a:pt x="261" y="434"/>
                      <a:pt x="261" y="434"/>
                    </a:cubicBezTo>
                    <a:cubicBezTo>
                      <a:pt x="262" y="433"/>
                      <a:pt x="262" y="432"/>
                      <a:pt x="263" y="433"/>
                    </a:cubicBezTo>
                    <a:cubicBezTo>
                      <a:pt x="264" y="433"/>
                      <a:pt x="264" y="434"/>
                      <a:pt x="264" y="435"/>
                    </a:cubicBezTo>
                    <a:close/>
                    <a:moveTo>
                      <a:pt x="297" y="419"/>
                    </a:moveTo>
                    <a:cubicBezTo>
                      <a:pt x="299" y="418"/>
                      <a:pt x="300" y="420"/>
                      <a:pt x="301" y="419"/>
                    </a:cubicBezTo>
                    <a:cubicBezTo>
                      <a:pt x="301" y="419"/>
                      <a:pt x="301" y="419"/>
                      <a:pt x="301" y="419"/>
                    </a:cubicBezTo>
                    <a:cubicBezTo>
                      <a:pt x="302" y="420"/>
                      <a:pt x="301" y="421"/>
                      <a:pt x="301" y="422"/>
                    </a:cubicBezTo>
                    <a:cubicBezTo>
                      <a:pt x="301" y="423"/>
                      <a:pt x="301" y="423"/>
                      <a:pt x="300" y="422"/>
                    </a:cubicBezTo>
                    <a:cubicBezTo>
                      <a:pt x="299" y="421"/>
                      <a:pt x="298" y="420"/>
                      <a:pt x="297" y="419"/>
                    </a:cubicBezTo>
                    <a:close/>
                    <a:moveTo>
                      <a:pt x="276" y="443"/>
                    </a:moveTo>
                    <a:cubicBezTo>
                      <a:pt x="276" y="443"/>
                      <a:pt x="275" y="443"/>
                      <a:pt x="275" y="443"/>
                    </a:cubicBezTo>
                    <a:cubicBezTo>
                      <a:pt x="274" y="443"/>
                      <a:pt x="273" y="443"/>
                      <a:pt x="273" y="442"/>
                    </a:cubicBezTo>
                    <a:cubicBezTo>
                      <a:pt x="274" y="441"/>
                      <a:pt x="274" y="441"/>
                      <a:pt x="275" y="441"/>
                    </a:cubicBezTo>
                    <a:cubicBezTo>
                      <a:pt x="276" y="441"/>
                      <a:pt x="276" y="442"/>
                      <a:pt x="276" y="443"/>
                    </a:cubicBezTo>
                    <a:close/>
                    <a:moveTo>
                      <a:pt x="271" y="440"/>
                    </a:moveTo>
                    <a:cubicBezTo>
                      <a:pt x="271" y="441"/>
                      <a:pt x="271" y="441"/>
                      <a:pt x="270" y="441"/>
                    </a:cubicBezTo>
                    <a:cubicBezTo>
                      <a:pt x="270" y="441"/>
                      <a:pt x="270" y="440"/>
                      <a:pt x="269" y="440"/>
                    </a:cubicBezTo>
                    <a:cubicBezTo>
                      <a:pt x="269" y="440"/>
                      <a:pt x="269" y="439"/>
                      <a:pt x="270" y="439"/>
                    </a:cubicBezTo>
                    <a:cubicBezTo>
                      <a:pt x="270" y="439"/>
                      <a:pt x="271" y="440"/>
                      <a:pt x="271" y="440"/>
                    </a:cubicBezTo>
                    <a:close/>
                    <a:moveTo>
                      <a:pt x="292" y="412"/>
                    </a:moveTo>
                    <a:cubicBezTo>
                      <a:pt x="292" y="412"/>
                      <a:pt x="292" y="411"/>
                      <a:pt x="293" y="411"/>
                    </a:cubicBezTo>
                    <a:cubicBezTo>
                      <a:pt x="293" y="411"/>
                      <a:pt x="293" y="412"/>
                      <a:pt x="293" y="412"/>
                    </a:cubicBezTo>
                    <a:cubicBezTo>
                      <a:pt x="293" y="412"/>
                      <a:pt x="293" y="412"/>
                      <a:pt x="293" y="412"/>
                    </a:cubicBezTo>
                    <a:cubicBezTo>
                      <a:pt x="292" y="412"/>
                      <a:pt x="292" y="412"/>
                      <a:pt x="292" y="412"/>
                    </a:cubicBezTo>
                    <a:close/>
                    <a:moveTo>
                      <a:pt x="269" y="436"/>
                    </a:moveTo>
                    <a:cubicBezTo>
                      <a:pt x="269" y="436"/>
                      <a:pt x="270" y="436"/>
                      <a:pt x="270" y="436"/>
                    </a:cubicBezTo>
                    <a:cubicBezTo>
                      <a:pt x="270" y="436"/>
                      <a:pt x="270" y="436"/>
                      <a:pt x="270" y="437"/>
                    </a:cubicBezTo>
                    <a:cubicBezTo>
                      <a:pt x="270" y="437"/>
                      <a:pt x="270" y="437"/>
                      <a:pt x="270" y="437"/>
                    </a:cubicBezTo>
                    <a:cubicBezTo>
                      <a:pt x="270" y="437"/>
                      <a:pt x="269" y="437"/>
                      <a:pt x="269" y="436"/>
                    </a:cubicBezTo>
                    <a:close/>
                    <a:moveTo>
                      <a:pt x="297" y="129"/>
                    </a:moveTo>
                    <a:cubicBezTo>
                      <a:pt x="298" y="129"/>
                      <a:pt x="298" y="130"/>
                      <a:pt x="298" y="130"/>
                    </a:cubicBezTo>
                    <a:cubicBezTo>
                      <a:pt x="297" y="131"/>
                      <a:pt x="297" y="131"/>
                      <a:pt x="298" y="131"/>
                    </a:cubicBezTo>
                    <a:cubicBezTo>
                      <a:pt x="299" y="132"/>
                      <a:pt x="299" y="133"/>
                      <a:pt x="300" y="133"/>
                    </a:cubicBezTo>
                    <a:cubicBezTo>
                      <a:pt x="300" y="133"/>
                      <a:pt x="301" y="134"/>
                      <a:pt x="301" y="134"/>
                    </a:cubicBezTo>
                    <a:cubicBezTo>
                      <a:pt x="302" y="135"/>
                      <a:pt x="302" y="134"/>
                      <a:pt x="303" y="134"/>
                    </a:cubicBezTo>
                    <a:cubicBezTo>
                      <a:pt x="303" y="133"/>
                      <a:pt x="303" y="133"/>
                      <a:pt x="304" y="133"/>
                    </a:cubicBezTo>
                    <a:cubicBezTo>
                      <a:pt x="304" y="134"/>
                      <a:pt x="305" y="133"/>
                      <a:pt x="306" y="133"/>
                    </a:cubicBezTo>
                    <a:cubicBezTo>
                      <a:pt x="306" y="134"/>
                      <a:pt x="305" y="134"/>
                      <a:pt x="304" y="135"/>
                    </a:cubicBezTo>
                    <a:cubicBezTo>
                      <a:pt x="304" y="135"/>
                      <a:pt x="303" y="135"/>
                      <a:pt x="303" y="135"/>
                    </a:cubicBezTo>
                    <a:cubicBezTo>
                      <a:pt x="303" y="136"/>
                      <a:pt x="304" y="136"/>
                      <a:pt x="304" y="136"/>
                    </a:cubicBezTo>
                    <a:cubicBezTo>
                      <a:pt x="304" y="137"/>
                      <a:pt x="304" y="137"/>
                      <a:pt x="305" y="137"/>
                    </a:cubicBezTo>
                    <a:cubicBezTo>
                      <a:pt x="305" y="138"/>
                      <a:pt x="306" y="138"/>
                      <a:pt x="307" y="137"/>
                    </a:cubicBezTo>
                    <a:cubicBezTo>
                      <a:pt x="309" y="137"/>
                      <a:pt x="309" y="136"/>
                      <a:pt x="310" y="135"/>
                    </a:cubicBezTo>
                    <a:cubicBezTo>
                      <a:pt x="310" y="134"/>
                      <a:pt x="310" y="134"/>
                      <a:pt x="311" y="133"/>
                    </a:cubicBezTo>
                    <a:cubicBezTo>
                      <a:pt x="311" y="133"/>
                      <a:pt x="311" y="133"/>
                      <a:pt x="311" y="134"/>
                    </a:cubicBezTo>
                    <a:cubicBezTo>
                      <a:pt x="311" y="134"/>
                      <a:pt x="311" y="135"/>
                      <a:pt x="312" y="135"/>
                    </a:cubicBezTo>
                    <a:cubicBezTo>
                      <a:pt x="313" y="135"/>
                      <a:pt x="313" y="135"/>
                      <a:pt x="314" y="136"/>
                    </a:cubicBezTo>
                    <a:cubicBezTo>
                      <a:pt x="313" y="136"/>
                      <a:pt x="313" y="136"/>
                      <a:pt x="312" y="136"/>
                    </a:cubicBezTo>
                    <a:cubicBezTo>
                      <a:pt x="311" y="136"/>
                      <a:pt x="310" y="137"/>
                      <a:pt x="309" y="138"/>
                    </a:cubicBezTo>
                    <a:cubicBezTo>
                      <a:pt x="309" y="138"/>
                      <a:pt x="309" y="139"/>
                      <a:pt x="309" y="139"/>
                    </a:cubicBezTo>
                    <a:cubicBezTo>
                      <a:pt x="310" y="140"/>
                      <a:pt x="310" y="141"/>
                      <a:pt x="311" y="141"/>
                    </a:cubicBezTo>
                    <a:cubicBezTo>
                      <a:pt x="311" y="142"/>
                      <a:pt x="312" y="142"/>
                      <a:pt x="312" y="142"/>
                    </a:cubicBezTo>
                    <a:cubicBezTo>
                      <a:pt x="312" y="143"/>
                      <a:pt x="312" y="143"/>
                      <a:pt x="312" y="143"/>
                    </a:cubicBezTo>
                    <a:cubicBezTo>
                      <a:pt x="311" y="143"/>
                      <a:pt x="311" y="142"/>
                      <a:pt x="310" y="142"/>
                    </a:cubicBezTo>
                    <a:cubicBezTo>
                      <a:pt x="310" y="142"/>
                      <a:pt x="310" y="142"/>
                      <a:pt x="310" y="142"/>
                    </a:cubicBezTo>
                    <a:cubicBezTo>
                      <a:pt x="309" y="141"/>
                      <a:pt x="309" y="141"/>
                      <a:pt x="308" y="141"/>
                    </a:cubicBezTo>
                    <a:cubicBezTo>
                      <a:pt x="308" y="142"/>
                      <a:pt x="307" y="142"/>
                      <a:pt x="307" y="142"/>
                    </a:cubicBezTo>
                    <a:cubicBezTo>
                      <a:pt x="306" y="141"/>
                      <a:pt x="306" y="141"/>
                      <a:pt x="305" y="141"/>
                    </a:cubicBezTo>
                    <a:cubicBezTo>
                      <a:pt x="305" y="141"/>
                      <a:pt x="305" y="141"/>
                      <a:pt x="305" y="141"/>
                    </a:cubicBezTo>
                    <a:cubicBezTo>
                      <a:pt x="303" y="141"/>
                      <a:pt x="301" y="140"/>
                      <a:pt x="300" y="138"/>
                    </a:cubicBezTo>
                    <a:cubicBezTo>
                      <a:pt x="300" y="138"/>
                      <a:pt x="298" y="137"/>
                      <a:pt x="297" y="137"/>
                    </a:cubicBezTo>
                    <a:cubicBezTo>
                      <a:pt x="296" y="137"/>
                      <a:pt x="297" y="138"/>
                      <a:pt x="297" y="139"/>
                    </a:cubicBezTo>
                    <a:cubicBezTo>
                      <a:pt x="297" y="139"/>
                      <a:pt x="297" y="139"/>
                      <a:pt x="297" y="139"/>
                    </a:cubicBezTo>
                    <a:cubicBezTo>
                      <a:pt x="297" y="141"/>
                      <a:pt x="297" y="141"/>
                      <a:pt x="299" y="140"/>
                    </a:cubicBezTo>
                    <a:cubicBezTo>
                      <a:pt x="299" y="140"/>
                      <a:pt x="299" y="140"/>
                      <a:pt x="299" y="140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9" y="141"/>
                      <a:pt x="299" y="141"/>
                      <a:pt x="299" y="141"/>
                    </a:cubicBezTo>
                    <a:cubicBezTo>
                      <a:pt x="297" y="141"/>
                      <a:pt x="297" y="143"/>
                      <a:pt x="298" y="144"/>
                    </a:cubicBezTo>
                    <a:cubicBezTo>
                      <a:pt x="298" y="145"/>
                      <a:pt x="299" y="145"/>
                      <a:pt x="300" y="145"/>
                    </a:cubicBezTo>
                    <a:cubicBezTo>
                      <a:pt x="300" y="145"/>
                      <a:pt x="301" y="146"/>
                      <a:pt x="300" y="146"/>
                    </a:cubicBezTo>
                    <a:cubicBezTo>
                      <a:pt x="300" y="146"/>
                      <a:pt x="300" y="146"/>
                      <a:pt x="299" y="146"/>
                    </a:cubicBezTo>
                    <a:cubicBezTo>
                      <a:pt x="299" y="146"/>
                      <a:pt x="299" y="146"/>
                      <a:pt x="299" y="146"/>
                    </a:cubicBezTo>
                    <a:cubicBezTo>
                      <a:pt x="298" y="146"/>
                      <a:pt x="298" y="147"/>
                      <a:pt x="297" y="147"/>
                    </a:cubicBezTo>
                    <a:cubicBezTo>
                      <a:pt x="297" y="147"/>
                      <a:pt x="297" y="147"/>
                      <a:pt x="297" y="147"/>
                    </a:cubicBezTo>
                    <a:cubicBezTo>
                      <a:pt x="298" y="148"/>
                      <a:pt x="299" y="148"/>
                      <a:pt x="299" y="149"/>
                    </a:cubicBezTo>
                    <a:cubicBezTo>
                      <a:pt x="299" y="149"/>
                      <a:pt x="300" y="150"/>
                      <a:pt x="300" y="150"/>
                    </a:cubicBezTo>
                    <a:cubicBezTo>
                      <a:pt x="300" y="152"/>
                      <a:pt x="301" y="153"/>
                      <a:pt x="302" y="155"/>
                    </a:cubicBezTo>
                    <a:cubicBezTo>
                      <a:pt x="302" y="155"/>
                      <a:pt x="302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4" y="156"/>
                      <a:pt x="304" y="157"/>
                      <a:pt x="305" y="156"/>
                    </a:cubicBezTo>
                    <a:cubicBezTo>
                      <a:pt x="305" y="156"/>
                      <a:pt x="305" y="156"/>
                      <a:pt x="305" y="156"/>
                    </a:cubicBezTo>
                    <a:cubicBezTo>
                      <a:pt x="306" y="156"/>
                      <a:pt x="307" y="156"/>
                      <a:pt x="308" y="155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9" y="155"/>
                      <a:pt x="309" y="155"/>
                      <a:pt x="309" y="155"/>
                    </a:cubicBezTo>
                    <a:cubicBezTo>
                      <a:pt x="310" y="154"/>
                      <a:pt x="311" y="154"/>
                      <a:pt x="311" y="153"/>
                    </a:cubicBezTo>
                    <a:cubicBezTo>
                      <a:pt x="311" y="152"/>
                      <a:pt x="312" y="152"/>
                      <a:pt x="313" y="152"/>
                    </a:cubicBezTo>
                    <a:cubicBezTo>
                      <a:pt x="313" y="152"/>
                      <a:pt x="312" y="153"/>
                      <a:pt x="313" y="154"/>
                    </a:cubicBezTo>
                    <a:cubicBezTo>
                      <a:pt x="313" y="154"/>
                      <a:pt x="312" y="155"/>
                      <a:pt x="312" y="155"/>
                    </a:cubicBezTo>
                    <a:cubicBezTo>
                      <a:pt x="311" y="156"/>
                      <a:pt x="310" y="158"/>
                      <a:pt x="308" y="158"/>
                    </a:cubicBezTo>
                    <a:cubicBezTo>
                      <a:pt x="307" y="158"/>
                      <a:pt x="306" y="159"/>
                      <a:pt x="305" y="159"/>
                    </a:cubicBezTo>
                    <a:cubicBezTo>
                      <a:pt x="304" y="160"/>
                      <a:pt x="303" y="160"/>
                      <a:pt x="303" y="161"/>
                    </a:cubicBezTo>
                    <a:cubicBezTo>
                      <a:pt x="303" y="162"/>
                      <a:pt x="304" y="163"/>
                      <a:pt x="303" y="164"/>
                    </a:cubicBezTo>
                    <a:cubicBezTo>
                      <a:pt x="303" y="164"/>
                      <a:pt x="303" y="164"/>
                      <a:pt x="303" y="164"/>
                    </a:cubicBezTo>
                    <a:cubicBezTo>
                      <a:pt x="304" y="165"/>
                      <a:pt x="305" y="166"/>
                      <a:pt x="306" y="165"/>
                    </a:cubicBezTo>
                    <a:cubicBezTo>
                      <a:pt x="306" y="165"/>
                      <a:pt x="306" y="165"/>
                      <a:pt x="306" y="165"/>
                    </a:cubicBezTo>
                    <a:cubicBezTo>
                      <a:pt x="306" y="166"/>
                      <a:pt x="308" y="167"/>
                      <a:pt x="307" y="168"/>
                    </a:cubicBezTo>
                    <a:cubicBezTo>
                      <a:pt x="306" y="168"/>
                      <a:pt x="307" y="169"/>
                      <a:pt x="307" y="169"/>
                    </a:cubicBezTo>
                    <a:cubicBezTo>
                      <a:pt x="308" y="170"/>
                      <a:pt x="308" y="169"/>
                      <a:pt x="308" y="169"/>
                    </a:cubicBezTo>
                    <a:cubicBezTo>
                      <a:pt x="308" y="169"/>
                      <a:pt x="309" y="168"/>
                      <a:pt x="309" y="169"/>
                    </a:cubicBezTo>
                    <a:cubicBezTo>
                      <a:pt x="309" y="169"/>
                      <a:pt x="310" y="168"/>
                      <a:pt x="310" y="168"/>
                    </a:cubicBezTo>
                    <a:cubicBezTo>
                      <a:pt x="310" y="167"/>
                      <a:pt x="310" y="167"/>
                      <a:pt x="311" y="167"/>
                    </a:cubicBezTo>
                    <a:cubicBezTo>
                      <a:pt x="311" y="167"/>
                      <a:pt x="312" y="166"/>
                      <a:pt x="312" y="166"/>
                    </a:cubicBezTo>
                    <a:cubicBezTo>
                      <a:pt x="312" y="165"/>
                      <a:pt x="312" y="166"/>
                      <a:pt x="311" y="165"/>
                    </a:cubicBezTo>
                    <a:cubicBezTo>
                      <a:pt x="311" y="165"/>
                      <a:pt x="311" y="165"/>
                      <a:pt x="311" y="165"/>
                    </a:cubicBezTo>
                    <a:cubicBezTo>
                      <a:pt x="311" y="164"/>
                      <a:pt x="312" y="164"/>
                      <a:pt x="312" y="164"/>
                    </a:cubicBezTo>
                    <a:cubicBezTo>
                      <a:pt x="313" y="164"/>
                      <a:pt x="313" y="164"/>
                      <a:pt x="314" y="165"/>
                    </a:cubicBezTo>
                    <a:cubicBezTo>
                      <a:pt x="314" y="165"/>
                      <a:pt x="315" y="165"/>
                      <a:pt x="316" y="165"/>
                    </a:cubicBezTo>
                    <a:cubicBezTo>
                      <a:pt x="315" y="166"/>
                      <a:pt x="315" y="166"/>
                      <a:pt x="314" y="167"/>
                    </a:cubicBezTo>
                    <a:cubicBezTo>
                      <a:pt x="314" y="167"/>
                      <a:pt x="314" y="169"/>
                      <a:pt x="314" y="169"/>
                    </a:cubicBezTo>
                    <a:cubicBezTo>
                      <a:pt x="314" y="170"/>
                      <a:pt x="315" y="170"/>
                      <a:pt x="316" y="170"/>
                    </a:cubicBezTo>
                    <a:cubicBezTo>
                      <a:pt x="316" y="169"/>
                      <a:pt x="318" y="169"/>
                      <a:pt x="317" y="167"/>
                    </a:cubicBezTo>
                    <a:cubicBezTo>
                      <a:pt x="317" y="167"/>
                      <a:pt x="317" y="166"/>
                      <a:pt x="317" y="166"/>
                    </a:cubicBezTo>
                    <a:cubicBezTo>
                      <a:pt x="319" y="166"/>
                      <a:pt x="319" y="165"/>
                      <a:pt x="319" y="165"/>
                    </a:cubicBezTo>
                    <a:cubicBezTo>
                      <a:pt x="319" y="164"/>
                      <a:pt x="319" y="164"/>
                      <a:pt x="319" y="163"/>
                    </a:cubicBezTo>
                    <a:cubicBezTo>
                      <a:pt x="320" y="163"/>
                      <a:pt x="320" y="163"/>
                      <a:pt x="320" y="164"/>
                    </a:cubicBezTo>
                    <a:cubicBezTo>
                      <a:pt x="320" y="165"/>
                      <a:pt x="320" y="166"/>
                      <a:pt x="319" y="167"/>
                    </a:cubicBezTo>
                    <a:cubicBezTo>
                      <a:pt x="320" y="167"/>
                      <a:pt x="320" y="166"/>
                      <a:pt x="320" y="166"/>
                    </a:cubicBezTo>
                    <a:cubicBezTo>
                      <a:pt x="322" y="166"/>
                      <a:pt x="322" y="165"/>
                      <a:pt x="321" y="164"/>
                    </a:cubicBezTo>
                    <a:cubicBezTo>
                      <a:pt x="321" y="164"/>
                      <a:pt x="321" y="163"/>
                      <a:pt x="321" y="163"/>
                    </a:cubicBezTo>
                    <a:cubicBezTo>
                      <a:pt x="321" y="162"/>
                      <a:pt x="321" y="162"/>
                      <a:pt x="321" y="162"/>
                    </a:cubicBezTo>
                    <a:cubicBezTo>
                      <a:pt x="322" y="162"/>
                      <a:pt x="321" y="162"/>
                      <a:pt x="322" y="163"/>
                    </a:cubicBezTo>
                    <a:cubicBezTo>
                      <a:pt x="322" y="163"/>
                      <a:pt x="322" y="163"/>
                      <a:pt x="322" y="164"/>
                    </a:cubicBezTo>
                    <a:cubicBezTo>
                      <a:pt x="322" y="164"/>
                      <a:pt x="323" y="164"/>
                      <a:pt x="323" y="164"/>
                    </a:cubicBezTo>
                    <a:cubicBezTo>
                      <a:pt x="323" y="163"/>
                      <a:pt x="324" y="163"/>
                      <a:pt x="324" y="163"/>
                    </a:cubicBezTo>
                    <a:cubicBezTo>
                      <a:pt x="325" y="163"/>
                      <a:pt x="325" y="163"/>
                      <a:pt x="326" y="163"/>
                    </a:cubicBezTo>
                    <a:cubicBezTo>
                      <a:pt x="326" y="163"/>
                      <a:pt x="327" y="162"/>
                      <a:pt x="327" y="163"/>
                    </a:cubicBezTo>
                    <a:cubicBezTo>
                      <a:pt x="327" y="163"/>
                      <a:pt x="327" y="163"/>
                      <a:pt x="327" y="163"/>
                    </a:cubicBezTo>
                    <a:cubicBezTo>
                      <a:pt x="326" y="164"/>
                      <a:pt x="325" y="165"/>
                      <a:pt x="324" y="166"/>
                    </a:cubicBezTo>
                    <a:cubicBezTo>
                      <a:pt x="326" y="166"/>
                      <a:pt x="327" y="167"/>
                      <a:pt x="329" y="167"/>
                    </a:cubicBezTo>
                    <a:cubicBezTo>
                      <a:pt x="330" y="167"/>
                      <a:pt x="331" y="166"/>
                      <a:pt x="333" y="166"/>
                    </a:cubicBezTo>
                    <a:cubicBezTo>
                      <a:pt x="333" y="166"/>
                      <a:pt x="333" y="165"/>
                      <a:pt x="333" y="165"/>
                    </a:cubicBezTo>
                    <a:cubicBezTo>
                      <a:pt x="333" y="165"/>
                      <a:pt x="334" y="165"/>
                      <a:pt x="334" y="165"/>
                    </a:cubicBezTo>
                    <a:cubicBezTo>
                      <a:pt x="334" y="165"/>
                      <a:pt x="334" y="166"/>
                      <a:pt x="334" y="166"/>
                    </a:cubicBezTo>
                    <a:cubicBezTo>
                      <a:pt x="334" y="166"/>
                      <a:pt x="333" y="167"/>
                      <a:pt x="333" y="167"/>
                    </a:cubicBezTo>
                    <a:cubicBezTo>
                      <a:pt x="332" y="167"/>
                      <a:pt x="331" y="167"/>
                      <a:pt x="330" y="168"/>
                    </a:cubicBezTo>
                    <a:cubicBezTo>
                      <a:pt x="329" y="169"/>
                      <a:pt x="327" y="168"/>
                      <a:pt x="326" y="168"/>
                    </a:cubicBezTo>
                    <a:cubicBezTo>
                      <a:pt x="325" y="168"/>
                      <a:pt x="324" y="169"/>
                      <a:pt x="324" y="170"/>
                    </a:cubicBezTo>
                    <a:cubicBezTo>
                      <a:pt x="323" y="171"/>
                      <a:pt x="325" y="170"/>
                      <a:pt x="325" y="171"/>
                    </a:cubicBezTo>
                    <a:cubicBezTo>
                      <a:pt x="325" y="171"/>
                      <a:pt x="326" y="171"/>
                      <a:pt x="326" y="171"/>
                    </a:cubicBezTo>
                    <a:cubicBezTo>
                      <a:pt x="328" y="172"/>
                      <a:pt x="329" y="172"/>
                      <a:pt x="331" y="171"/>
                    </a:cubicBezTo>
                    <a:cubicBezTo>
                      <a:pt x="332" y="171"/>
                      <a:pt x="333" y="171"/>
                      <a:pt x="334" y="170"/>
                    </a:cubicBezTo>
                    <a:cubicBezTo>
                      <a:pt x="335" y="170"/>
                      <a:pt x="336" y="170"/>
                      <a:pt x="337" y="171"/>
                    </a:cubicBezTo>
                    <a:cubicBezTo>
                      <a:pt x="337" y="171"/>
                      <a:pt x="338" y="171"/>
                      <a:pt x="338" y="170"/>
                    </a:cubicBezTo>
                    <a:cubicBezTo>
                      <a:pt x="339" y="170"/>
                      <a:pt x="339" y="170"/>
                      <a:pt x="339" y="170"/>
                    </a:cubicBezTo>
                    <a:cubicBezTo>
                      <a:pt x="339" y="171"/>
                      <a:pt x="339" y="171"/>
                      <a:pt x="339" y="171"/>
                    </a:cubicBezTo>
                    <a:cubicBezTo>
                      <a:pt x="339" y="172"/>
                      <a:pt x="338" y="172"/>
                      <a:pt x="338" y="172"/>
                    </a:cubicBezTo>
                    <a:cubicBezTo>
                      <a:pt x="338" y="172"/>
                      <a:pt x="338" y="172"/>
                      <a:pt x="338" y="172"/>
                    </a:cubicBezTo>
                    <a:cubicBezTo>
                      <a:pt x="337" y="172"/>
                      <a:pt x="336" y="172"/>
                      <a:pt x="335" y="172"/>
                    </a:cubicBezTo>
                    <a:cubicBezTo>
                      <a:pt x="335" y="172"/>
                      <a:pt x="335" y="172"/>
                      <a:pt x="335" y="172"/>
                    </a:cubicBezTo>
                    <a:cubicBezTo>
                      <a:pt x="333" y="173"/>
                      <a:pt x="332" y="173"/>
                      <a:pt x="330" y="173"/>
                    </a:cubicBezTo>
                    <a:cubicBezTo>
                      <a:pt x="330" y="173"/>
                      <a:pt x="330" y="173"/>
                      <a:pt x="330" y="173"/>
                    </a:cubicBezTo>
                    <a:cubicBezTo>
                      <a:pt x="328" y="174"/>
                      <a:pt x="326" y="174"/>
                      <a:pt x="325" y="174"/>
                    </a:cubicBezTo>
                    <a:cubicBezTo>
                      <a:pt x="324" y="174"/>
                      <a:pt x="323" y="173"/>
                      <a:pt x="323" y="174"/>
                    </a:cubicBezTo>
                    <a:cubicBezTo>
                      <a:pt x="322" y="175"/>
                      <a:pt x="322" y="174"/>
                      <a:pt x="321" y="174"/>
                    </a:cubicBezTo>
                    <a:cubicBezTo>
                      <a:pt x="320" y="173"/>
                      <a:pt x="319" y="173"/>
                      <a:pt x="319" y="174"/>
                    </a:cubicBezTo>
                    <a:cubicBezTo>
                      <a:pt x="319" y="175"/>
                      <a:pt x="318" y="176"/>
                      <a:pt x="317" y="177"/>
                    </a:cubicBezTo>
                    <a:cubicBezTo>
                      <a:pt x="317" y="177"/>
                      <a:pt x="317" y="178"/>
                      <a:pt x="317" y="178"/>
                    </a:cubicBezTo>
                    <a:cubicBezTo>
                      <a:pt x="316" y="177"/>
                      <a:pt x="316" y="178"/>
                      <a:pt x="315" y="178"/>
                    </a:cubicBezTo>
                    <a:cubicBezTo>
                      <a:pt x="314" y="178"/>
                      <a:pt x="314" y="179"/>
                      <a:pt x="313" y="180"/>
                    </a:cubicBezTo>
                    <a:cubicBezTo>
                      <a:pt x="313" y="180"/>
                      <a:pt x="314" y="180"/>
                      <a:pt x="314" y="181"/>
                    </a:cubicBezTo>
                    <a:cubicBezTo>
                      <a:pt x="314" y="183"/>
                      <a:pt x="315" y="183"/>
                      <a:pt x="316" y="185"/>
                    </a:cubicBezTo>
                    <a:cubicBezTo>
                      <a:pt x="316" y="185"/>
                      <a:pt x="316" y="185"/>
                      <a:pt x="316" y="185"/>
                    </a:cubicBezTo>
                    <a:cubicBezTo>
                      <a:pt x="318" y="185"/>
                      <a:pt x="319" y="185"/>
                      <a:pt x="320" y="186"/>
                    </a:cubicBezTo>
                    <a:cubicBezTo>
                      <a:pt x="320" y="187"/>
                      <a:pt x="321" y="187"/>
                      <a:pt x="321" y="187"/>
                    </a:cubicBezTo>
                    <a:cubicBezTo>
                      <a:pt x="321" y="187"/>
                      <a:pt x="321" y="187"/>
                      <a:pt x="321" y="187"/>
                    </a:cubicBezTo>
                    <a:cubicBezTo>
                      <a:pt x="321" y="188"/>
                      <a:pt x="322" y="188"/>
                      <a:pt x="321" y="188"/>
                    </a:cubicBezTo>
                    <a:cubicBezTo>
                      <a:pt x="321" y="188"/>
                      <a:pt x="320" y="188"/>
                      <a:pt x="319" y="188"/>
                    </a:cubicBezTo>
                    <a:cubicBezTo>
                      <a:pt x="319" y="187"/>
                      <a:pt x="318" y="187"/>
                      <a:pt x="318" y="187"/>
                    </a:cubicBezTo>
                    <a:cubicBezTo>
                      <a:pt x="317" y="187"/>
                      <a:pt x="317" y="187"/>
                      <a:pt x="316" y="187"/>
                    </a:cubicBezTo>
                    <a:cubicBezTo>
                      <a:pt x="316" y="187"/>
                      <a:pt x="316" y="188"/>
                      <a:pt x="317" y="188"/>
                    </a:cubicBezTo>
                    <a:cubicBezTo>
                      <a:pt x="317" y="189"/>
                      <a:pt x="317" y="191"/>
                      <a:pt x="318" y="191"/>
                    </a:cubicBezTo>
                    <a:cubicBezTo>
                      <a:pt x="319" y="191"/>
                      <a:pt x="319" y="191"/>
                      <a:pt x="319" y="191"/>
                    </a:cubicBezTo>
                    <a:cubicBezTo>
                      <a:pt x="319" y="193"/>
                      <a:pt x="319" y="194"/>
                      <a:pt x="322" y="193"/>
                    </a:cubicBezTo>
                    <a:cubicBezTo>
                      <a:pt x="322" y="193"/>
                      <a:pt x="324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5" y="193"/>
                      <a:pt x="325" y="193"/>
                      <a:pt x="325" y="193"/>
                    </a:cubicBezTo>
                    <a:cubicBezTo>
                      <a:pt x="326" y="194"/>
                      <a:pt x="327" y="194"/>
                      <a:pt x="328" y="194"/>
                    </a:cubicBezTo>
                    <a:cubicBezTo>
                      <a:pt x="329" y="194"/>
                      <a:pt x="330" y="194"/>
                      <a:pt x="330" y="194"/>
                    </a:cubicBezTo>
                    <a:cubicBezTo>
                      <a:pt x="330" y="195"/>
                      <a:pt x="331" y="195"/>
                      <a:pt x="331" y="195"/>
                    </a:cubicBezTo>
                    <a:cubicBezTo>
                      <a:pt x="331" y="195"/>
                      <a:pt x="330" y="195"/>
                      <a:pt x="330" y="195"/>
                    </a:cubicBezTo>
                    <a:cubicBezTo>
                      <a:pt x="329" y="195"/>
                      <a:pt x="329" y="195"/>
                      <a:pt x="328" y="195"/>
                    </a:cubicBezTo>
                    <a:cubicBezTo>
                      <a:pt x="328" y="196"/>
                      <a:pt x="327" y="196"/>
                      <a:pt x="326" y="196"/>
                    </a:cubicBezTo>
                    <a:cubicBezTo>
                      <a:pt x="326" y="196"/>
                      <a:pt x="324" y="195"/>
                      <a:pt x="325" y="197"/>
                    </a:cubicBezTo>
                    <a:cubicBezTo>
                      <a:pt x="325" y="197"/>
                      <a:pt x="325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4" y="197"/>
                    </a:cubicBezTo>
                    <a:cubicBezTo>
                      <a:pt x="324" y="197"/>
                      <a:pt x="324" y="197"/>
                      <a:pt x="323" y="197"/>
                    </a:cubicBezTo>
                    <a:cubicBezTo>
                      <a:pt x="322" y="196"/>
                      <a:pt x="322" y="197"/>
                      <a:pt x="322" y="198"/>
                    </a:cubicBezTo>
                    <a:cubicBezTo>
                      <a:pt x="322" y="199"/>
                      <a:pt x="322" y="200"/>
                      <a:pt x="323" y="201"/>
                    </a:cubicBezTo>
                    <a:cubicBezTo>
                      <a:pt x="324" y="202"/>
                      <a:pt x="324" y="204"/>
                      <a:pt x="327" y="203"/>
                    </a:cubicBezTo>
                    <a:cubicBezTo>
                      <a:pt x="326" y="203"/>
                      <a:pt x="326" y="204"/>
                      <a:pt x="326" y="204"/>
                    </a:cubicBezTo>
                    <a:cubicBezTo>
                      <a:pt x="327" y="204"/>
                      <a:pt x="327" y="205"/>
                      <a:pt x="327" y="205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9" y="205"/>
                      <a:pt x="329" y="205"/>
                      <a:pt x="330" y="206"/>
                    </a:cubicBezTo>
                    <a:cubicBezTo>
                      <a:pt x="330" y="206"/>
                      <a:pt x="331" y="207"/>
                      <a:pt x="332" y="207"/>
                    </a:cubicBezTo>
                    <a:cubicBezTo>
                      <a:pt x="334" y="207"/>
                      <a:pt x="336" y="209"/>
                      <a:pt x="338" y="209"/>
                    </a:cubicBezTo>
                    <a:cubicBezTo>
                      <a:pt x="338" y="209"/>
                      <a:pt x="339" y="209"/>
                      <a:pt x="340" y="208"/>
                    </a:cubicBezTo>
                    <a:cubicBezTo>
                      <a:pt x="340" y="207"/>
                      <a:pt x="340" y="207"/>
                      <a:pt x="340" y="206"/>
                    </a:cubicBezTo>
                    <a:cubicBezTo>
                      <a:pt x="339" y="205"/>
                      <a:pt x="339" y="205"/>
                      <a:pt x="339" y="204"/>
                    </a:cubicBezTo>
                    <a:cubicBezTo>
                      <a:pt x="338" y="204"/>
                      <a:pt x="338" y="203"/>
                      <a:pt x="337" y="202"/>
                    </a:cubicBezTo>
                    <a:cubicBezTo>
                      <a:pt x="337" y="202"/>
                      <a:pt x="338" y="202"/>
                      <a:pt x="338" y="202"/>
                    </a:cubicBezTo>
                    <a:cubicBezTo>
                      <a:pt x="339" y="202"/>
                      <a:pt x="339" y="202"/>
                      <a:pt x="340" y="202"/>
                    </a:cubicBezTo>
                    <a:cubicBezTo>
                      <a:pt x="341" y="202"/>
                      <a:pt x="342" y="203"/>
                      <a:pt x="342" y="204"/>
                    </a:cubicBezTo>
                    <a:cubicBezTo>
                      <a:pt x="342" y="205"/>
                      <a:pt x="342" y="206"/>
                      <a:pt x="344" y="206"/>
                    </a:cubicBezTo>
                    <a:cubicBezTo>
                      <a:pt x="344" y="206"/>
                      <a:pt x="344" y="206"/>
                      <a:pt x="344" y="206"/>
                    </a:cubicBezTo>
                    <a:cubicBezTo>
                      <a:pt x="344" y="207"/>
                      <a:pt x="344" y="207"/>
                      <a:pt x="344" y="207"/>
                    </a:cubicBezTo>
                    <a:cubicBezTo>
                      <a:pt x="345" y="208"/>
                      <a:pt x="345" y="208"/>
                      <a:pt x="345" y="208"/>
                    </a:cubicBezTo>
                    <a:cubicBezTo>
                      <a:pt x="345" y="208"/>
                      <a:pt x="345" y="207"/>
                      <a:pt x="345" y="207"/>
                    </a:cubicBezTo>
                    <a:cubicBezTo>
                      <a:pt x="345" y="206"/>
                      <a:pt x="344" y="204"/>
                      <a:pt x="344" y="203"/>
                    </a:cubicBezTo>
                    <a:cubicBezTo>
                      <a:pt x="344" y="203"/>
                      <a:pt x="344" y="203"/>
                      <a:pt x="344" y="202"/>
                    </a:cubicBezTo>
                    <a:cubicBezTo>
                      <a:pt x="344" y="201"/>
                      <a:pt x="344" y="200"/>
                      <a:pt x="342" y="199"/>
                    </a:cubicBezTo>
                    <a:cubicBezTo>
                      <a:pt x="342" y="199"/>
                      <a:pt x="342" y="198"/>
                      <a:pt x="342" y="198"/>
                    </a:cubicBezTo>
                    <a:cubicBezTo>
                      <a:pt x="341" y="197"/>
                      <a:pt x="342" y="196"/>
                      <a:pt x="341" y="195"/>
                    </a:cubicBezTo>
                    <a:cubicBezTo>
                      <a:pt x="341" y="195"/>
                      <a:pt x="341" y="195"/>
                      <a:pt x="341" y="194"/>
                    </a:cubicBezTo>
                    <a:cubicBezTo>
                      <a:pt x="341" y="194"/>
                      <a:pt x="341" y="194"/>
                      <a:pt x="341" y="194"/>
                    </a:cubicBezTo>
                    <a:cubicBezTo>
                      <a:pt x="341" y="193"/>
                      <a:pt x="341" y="193"/>
                      <a:pt x="342" y="193"/>
                    </a:cubicBezTo>
                    <a:cubicBezTo>
                      <a:pt x="342" y="193"/>
                      <a:pt x="342" y="193"/>
                      <a:pt x="342" y="194"/>
                    </a:cubicBezTo>
                    <a:cubicBezTo>
                      <a:pt x="342" y="194"/>
                      <a:pt x="342" y="194"/>
                      <a:pt x="342" y="195"/>
                    </a:cubicBezTo>
                    <a:cubicBezTo>
                      <a:pt x="343" y="196"/>
                      <a:pt x="343" y="197"/>
                      <a:pt x="344" y="199"/>
                    </a:cubicBezTo>
                    <a:cubicBezTo>
                      <a:pt x="345" y="200"/>
                      <a:pt x="346" y="202"/>
                      <a:pt x="347" y="204"/>
                    </a:cubicBezTo>
                    <a:cubicBezTo>
                      <a:pt x="347" y="205"/>
                      <a:pt x="348" y="207"/>
                      <a:pt x="349" y="208"/>
                    </a:cubicBezTo>
                    <a:cubicBezTo>
                      <a:pt x="349" y="208"/>
                      <a:pt x="350" y="208"/>
                      <a:pt x="350" y="207"/>
                    </a:cubicBezTo>
                    <a:cubicBezTo>
                      <a:pt x="350" y="206"/>
                      <a:pt x="351" y="204"/>
                      <a:pt x="351" y="202"/>
                    </a:cubicBezTo>
                    <a:cubicBezTo>
                      <a:pt x="351" y="201"/>
                      <a:pt x="352" y="199"/>
                      <a:pt x="351" y="197"/>
                    </a:cubicBezTo>
                    <a:cubicBezTo>
                      <a:pt x="350" y="196"/>
                      <a:pt x="350" y="195"/>
                      <a:pt x="350" y="194"/>
                    </a:cubicBezTo>
                    <a:cubicBezTo>
                      <a:pt x="350" y="193"/>
                      <a:pt x="350" y="193"/>
                      <a:pt x="350" y="193"/>
                    </a:cubicBezTo>
                    <a:cubicBezTo>
                      <a:pt x="351" y="193"/>
                      <a:pt x="351" y="193"/>
                      <a:pt x="351" y="193"/>
                    </a:cubicBezTo>
                    <a:cubicBezTo>
                      <a:pt x="351" y="195"/>
                      <a:pt x="352" y="196"/>
                      <a:pt x="353" y="197"/>
                    </a:cubicBezTo>
                    <a:cubicBezTo>
                      <a:pt x="353" y="198"/>
                      <a:pt x="353" y="198"/>
                      <a:pt x="355" y="197"/>
                    </a:cubicBezTo>
                    <a:cubicBezTo>
                      <a:pt x="355" y="197"/>
                      <a:pt x="356" y="196"/>
                      <a:pt x="356" y="195"/>
                    </a:cubicBezTo>
                    <a:cubicBezTo>
                      <a:pt x="356" y="193"/>
                      <a:pt x="356" y="192"/>
                      <a:pt x="355" y="191"/>
                    </a:cubicBezTo>
                    <a:cubicBezTo>
                      <a:pt x="355" y="190"/>
                      <a:pt x="354" y="190"/>
                      <a:pt x="354" y="190"/>
                    </a:cubicBezTo>
                    <a:cubicBezTo>
                      <a:pt x="354" y="189"/>
                      <a:pt x="354" y="187"/>
                      <a:pt x="353" y="186"/>
                    </a:cubicBezTo>
                    <a:cubicBezTo>
                      <a:pt x="353" y="186"/>
                      <a:pt x="353" y="186"/>
                      <a:pt x="353" y="186"/>
                    </a:cubicBezTo>
                    <a:cubicBezTo>
                      <a:pt x="353" y="184"/>
                      <a:pt x="354" y="183"/>
                      <a:pt x="353" y="181"/>
                    </a:cubicBezTo>
                    <a:cubicBezTo>
                      <a:pt x="353" y="181"/>
                      <a:pt x="354" y="181"/>
                      <a:pt x="354" y="180"/>
                    </a:cubicBezTo>
                    <a:cubicBezTo>
                      <a:pt x="354" y="180"/>
                      <a:pt x="354" y="180"/>
                      <a:pt x="354" y="179"/>
                    </a:cubicBezTo>
                    <a:cubicBezTo>
                      <a:pt x="354" y="179"/>
                      <a:pt x="354" y="179"/>
                      <a:pt x="354" y="179"/>
                    </a:cubicBezTo>
                    <a:cubicBezTo>
                      <a:pt x="356" y="179"/>
                      <a:pt x="356" y="179"/>
                      <a:pt x="356" y="177"/>
                    </a:cubicBezTo>
                    <a:cubicBezTo>
                      <a:pt x="356" y="176"/>
                      <a:pt x="356" y="176"/>
                      <a:pt x="357" y="176"/>
                    </a:cubicBezTo>
                    <a:cubicBezTo>
                      <a:pt x="357" y="176"/>
                      <a:pt x="357" y="177"/>
                      <a:pt x="357" y="177"/>
                    </a:cubicBezTo>
                    <a:cubicBezTo>
                      <a:pt x="357" y="177"/>
                      <a:pt x="357" y="177"/>
                      <a:pt x="357" y="178"/>
                    </a:cubicBezTo>
                    <a:cubicBezTo>
                      <a:pt x="356" y="178"/>
                      <a:pt x="356" y="178"/>
                      <a:pt x="356" y="179"/>
                    </a:cubicBezTo>
                    <a:cubicBezTo>
                      <a:pt x="356" y="180"/>
                      <a:pt x="354" y="180"/>
                      <a:pt x="355" y="181"/>
                    </a:cubicBezTo>
                    <a:cubicBezTo>
                      <a:pt x="355" y="182"/>
                      <a:pt x="355" y="183"/>
                      <a:pt x="355" y="183"/>
                    </a:cubicBezTo>
                    <a:cubicBezTo>
                      <a:pt x="354" y="185"/>
                      <a:pt x="355" y="187"/>
                      <a:pt x="356" y="189"/>
                    </a:cubicBezTo>
                    <a:cubicBezTo>
                      <a:pt x="356" y="190"/>
                      <a:pt x="357" y="190"/>
                      <a:pt x="357" y="191"/>
                    </a:cubicBezTo>
                    <a:cubicBezTo>
                      <a:pt x="357" y="191"/>
                      <a:pt x="357" y="192"/>
                      <a:pt x="357" y="192"/>
                    </a:cubicBezTo>
                    <a:cubicBezTo>
                      <a:pt x="358" y="191"/>
                      <a:pt x="358" y="191"/>
                      <a:pt x="358" y="191"/>
                    </a:cubicBezTo>
                    <a:cubicBezTo>
                      <a:pt x="358" y="190"/>
                      <a:pt x="359" y="189"/>
                      <a:pt x="359" y="188"/>
                    </a:cubicBezTo>
                    <a:cubicBezTo>
                      <a:pt x="359" y="187"/>
                      <a:pt x="360" y="186"/>
                      <a:pt x="360" y="185"/>
                    </a:cubicBezTo>
                    <a:cubicBezTo>
                      <a:pt x="360" y="184"/>
                      <a:pt x="362" y="184"/>
                      <a:pt x="362" y="182"/>
                    </a:cubicBezTo>
                    <a:cubicBezTo>
                      <a:pt x="362" y="181"/>
                      <a:pt x="362" y="179"/>
                      <a:pt x="362" y="178"/>
                    </a:cubicBezTo>
                    <a:cubicBezTo>
                      <a:pt x="362" y="178"/>
                      <a:pt x="362" y="177"/>
                      <a:pt x="362" y="178"/>
                    </a:cubicBezTo>
                    <a:cubicBezTo>
                      <a:pt x="362" y="178"/>
                      <a:pt x="362" y="179"/>
                      <a:pt x="363" y="179"/>
                    </a:cubicBezTo>
                    <a:cubicBezTo>
                      <a:pt x="363" y="180"/>
                      <a:pt x="363" y="181"/>
                      <a:pt x="364" y="181"/>
                    </a:cubicBezTo>
                    <a:cubicBezTo>
                      <a:pt x="364" y="181"/>
                      <a:pt x="364" y="180"/>
                      <a:pt x="364" y="180"/>
                    </a:cubicBezTo>
                    <a:cubicBezTo>
                      <a:pt x="364" y="179"/>
                      <a:pt x="364" y="179"/>
                      <a:pt x="364" y="179"/>
                    </a:cubicBezTo>
                    <a:cubicBezTo>
                      <a:pt x="364" y="179"/>
                      <a:pt x="365" y="179"/>
                      <a:pt x="365" y="178"/>
                    </a:cubicBezTo>
                    <a:cubicBezTo>
                      <a:pt x="365" y="177"/>
                      <a:pt x="366" y="176"/>
                      <a:pt x="367" y="176"/>
                    </a:cubicBezTo>
                    <a:cubicBezTo>
                      <a:pt x="369" y="175"/>
                      <a:pt x="370" y="174"/>
                      <a:pt x="372" y="173"/>
                    </a:cubicBezTo>
                    <a:cubicBezTo>
                      <a:pt x="372" y="172"/>
                      <a:pt x="372" y="172"/>
                      <a:pt x="372" y="172"/>
                    </a:cubicBezTo>
                    <a:cubicBezTo>
                      <a:pt x="374" y="171"/>
                      <a:pt x="374" y="170"/>
                      <a:pt x="376" y="169"/>
                    </a:cubicBez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6"/>
                      <a:pt x="374" y="166"/>
                    </a:cubicBezTo>
                    <a:cubicBezTo>
                      <a:pt x="373" y="165"/>
                      <a:pt x="373" y="164"/>
                      <a:pt x="372" y="163"/>
                    </a:cubicBezTo>
                    <a:cubicBezTo>
                      <a:pt x="372" y="162"/>
                      <a:pt x="372" y="161"/>
                      <a:pt x="372" y="160"/>
                    </a:cubicBezTo>
                    <a:cubicBezTo>
                      <a:pt x="371" y="159"/>
                      <a:pt x="372" y="158"/>
                      <a:pt x="371" y="157"/>
                    </a:cubicBezTo>
                    <a:cubicBezTo>
                      <a:pt x="370" y="157"/>
                      <a:pt x="370" y="157"/>
                      <a:pt x="370" y="157"/>
                    </a:cubicBezTo>
                    <a:cubicBezTo>
                      <a:pt x="369" y="157"/>
                      <a:pt x="369" y="157"/>
                      <a:pt x="369" y="158"/>
                    </a:cubicBezTo>
                    <a:cubicBezTo>
                      <a:pt x="369" y="158"/>
                      <a:pt x="369" y="159"/>
                      <a:pt x="369" y="159"/>
                    </a:cubicBezTo>
                    <a:cubicBezTo>
                      <a:pt x="369" y="160"/>
                      <a:pt x="370" y="161"/>
                      <a:pt x="368" y="162"/>
                    </a:cubicBezTo>
                    <a:cubicBezTo>
                      <a:pt x="368" y="161"/>
                      <a:pt x="367" y="161"/>
                      <a:pt x="368" y="160"/>
                    </a:cubicBezTo>
                    <a:cubicBezTo>
                      <a:pt x="368" y="159"/>
                      <a:pt x="368" y="159"/>
                      <a:pt x="368" y="158"/>
                    </a:cubicBezTo>
                    <a:cubicBezTo>
                      <a:pt x="367" y="157"/>
                      <a:pt x="366" y="156"/>
                      <a:pt x="364" y="155"/>
                    </a:cubicBezTo>
                    <a:cubicBezTo>
                      <a:pt x="364" y="155"/>
                      <a:pt x="364" y="155"/>
                      <a:pt x="364" y="155"/>
                    </a:cubicBezTo>
                    <a:cubicBezTo>
                      <a:pt x="363" y="156"/>
                      <a:pt x="363" y="157"/>
                      <a:pt x="363" y="158"/>
                    </a:cubicBezTo>
                    <a:cubicBezTo>
                      <a:pt x="364" y="158"/>
                      <a:pt x="364" y="158"/>
                      <a:pt x="364" y="159"/>
                    </a:cubicBezTo>
                    <a:cubicBezTo>
                      <a:pt x="363" y="159"/>
                      <a:pt x="363" y="159"/>
                      <a:pt x="363" y="158"/>
                    </a:cubicBezTo>
                    <a:cubicBezTo>
                      <a:pt x="362" y="157"/>
                      <a:pt x="362" y="157"/>
                      <a:pt x="361" y="158"/>
                    </a:cubicBezTo>
                    <a:cubicBezTo>
                      <a:pt x="360" y="159"/>
                      <a:pt x="360" y="159"/>
                      <a:pt x="360" y="160"/>
                    </a:cubicBezTo>
                    <a:cubicBezTo>
                      <a:pt x="360" y="161"/>
                      <a:pt x="360" y="161"/>
                      <a:pt x="359" y="160"/>
                    </a:cubicBezTo>
                    <a:cubicBezTo>
                      <a:pt x="359" y="160"/>
                      <a:pt x="358" y="160"/>
                      <a:pt x="359" y="159"/>
                    </a:cubicBezTo>
                    <a:cubicBezTo>
                      <a:pt x="359" y="159"/>
                      <a:pt x="359" y="159"/>
                      <a:pt x="359" y="159"/>
                    </a:cubicBezTo>
                    <a:cubicBezTo>
                      <a:pt x="359" y="158"/>
                      <a:pt x="360" y="157"/>
                      <a:pt x="360" y="156"/>
                    </a:cubicBezTo>
                    <a:cubicBezTo>
                      <a:pt x="361" y="155"/>
                      <a:pt x="361" y="155"/>
                      <a:pt x="361" y="155"/>
                    </a:cubicBezTo>
                    <a:cubicBezTo>
                      <a:pt x="361" y="154"/>
                      <a:pt x="361" y="154"/>
                      <a:pt x="361" y="154"/>
                    </a:cubicBezTo>
                    <a:cubicBezTo>
                      <a:pt x="361" y="154"/>
                      <a:pt x="361" y="153"/>
                      <a:pt x="361" y="153"/>
                    </a:cubicBezTo>
                    <a:cubicBezTo>
                      <a:pt x="361" y="153"/>
                      <a:pt x="361" y="153"/>
                      <a:pt x="361" y="153"/>
                    </a:cubicBezTo>
                    <a:cubicBezTo>
                      <a:pt x="362" y="152"/>
                      <a:pt x="362" y="152"/>
                      <a:pt x="361" y="152"/>
                    </a:cubicBezTo>
                    <a:cubicBezTo>
                      <a:pt x="361" y="151"/>
                      <a:pt x="361" y="151"/>
                      <a:pt x="361" y="150"/>
                    </a:cubicBezTo>
                    <a:cubicBezTo>
                      <a:pt x="361" y="149"/>
                      <a:pt x="362" y="148"/>
                      <a:pt x="362" y="146"/>
                    </a:cubicBezTo>
                    <a:cubicBezTo>
                      <a:pt x="362" y="145"/>
                      <a:pt x="362" y="146"/>
                      <a:pt x="361" y="146"/>
                    </a:cubicBezTo>
                    <a:cubicBezTo>
                      <a:pt x="360" y="147"/>
                      <a:pt x="360" y="148"/>
                      <a:pt x="360" y="148"/>
                    </a:cubicBezTo>
                    <a:cubicBezTo>
                      <a:pt x="359" y="148"/>
                      <a:pt x="359" y="148"/>
                      <a:pt x="359" y="149"/>
                    </a:cubicBezTo>
                    <a:cubicBezTo>
                      <a:pt x="359" y="149"/>
                      <a:pt x="359" y="149"/>
                      <a:pt x="359" y="149"/>
                    </a:cubicBezTo>
                    <a:cubicBezTo>
                      <a:pt x="358" y="148"/>
                      <a:pt x="358" y="148"/>
                      <a:pt x="359" y="148"/>
                    </a:cubicBezTo>
                    <a:cubicBezTo>
                      <a:pt x="359" y="148"/>
                      <a:pt x="360" y="147"/>
                      <a:pt x="360" y="147"/>
                    </a:cubicBezTo>
                    <a:cubicBezTo>
                      <a:pt x="360" y="146"/>
                      <a:pt x="360" y="146"/>
                      <a:pt x="360" y="146"/>
                    </a:cubicBezTo>
                    <a:cubicBezTo>
                      <a:pt x="362" y="145"/>
                      <a:pt x="361" y="144"/>
                      <a:pt x="361" y="143"/>
                    </a:cubicBezTo>
                    <a:cubicBezTo>
                      <a:pt x="360" y="142"/>
                      <a:pt x="361" y="140"/>
                      <a:pt x="360" y="140"/>
                    </a:cubicBezTo>
                    <a:cubicBezTo>
                      <a:pt x="359" y="140"/>
                      <a:pt x="358" y="140"/>
                      <a:pt x="358" y="139"/>
                    </a:cubicBezTo>
                    <a:cubicBezTo>
                      <a:pt x="357" y="139"/>
                      <a:pt x="357" y="139"/>
                      <a:pt x="357" y="140"/>
                    </a:cubicBezTo>
                    <a:cubicBezTo>
                      <a:pt x="357" y="140"/>
                      <a:pt x="356" y="140"/>
                      <a:pt x="356" y="140"/>
                    </a:cubicBezTo>
                    <a:cubicBezTo>
                      <a:pt x="355" y="140"/>
                      <a:pt x="355" y="140"/>
                      <a:pt x="355" y="139"/>
                    </a:cubicBezTo>
                    <a:cubicBezTo>
                      <a:pt x="355" y="139"/>
                      <a:pt x="355" y="138"/>
                      <a:pt x="355" y="138"/>
                    </a:cubicBezTo>
                    <a:cubicBezTo>
                      <a:pt x="354" y="138"/>
                      <a:pt x="354" y="137"/>
                      <a:pt x="355" y="137"/>
                    </a:cubicBezTo>
                    <a:cubicBezTo>
                      <a:pt x="355" y="137"/>
                      <a:pt x="355" y="137"/>
                      <a:pt x="356" y="137"/>
                    </a:cubicBezTo>
                    <a:cubicBezTo>
                      <a:pt x="356" y="137"/>
                      <a:pt x="357" y="137"/>
                      <a:pt x="357" y="136"/>
                    </a:cubicBezTo>
                    <a:cubicBezTo>
                      <a:pt x="358" y="135"/>
                      <a:pt x="358" y="134"/>
                      <a:pt x="358" y="133"/>
                    </a:cubicBezTo>
                    <a:cubicBezTo>
                      <a:pt x="358" y="131"/>
                      <a:pt x="358" y="129"/>
                      <a:pt x="358" y="128"/>
                    </a:cubicBezTo>
                    <a:cubicBezTo>
                      <a:pt x="357" y="127"/>
                      <a:pt x="357" y="127"/>
                      <a:pt x="357" y="127"/>
                    </a:cubicBezTo>
                    <a:cubicBezTo>
                      <a:pt x="356" y="127"/>
                      <a:pt x="356" y="127"/>
                      <a:pt x="356" y="127"/>
                    </a:cubicBezTo>
                    <a:cubicBezTo>
                      <a:pt x="354" y="125"/>
                      <a:pt x="352" y="125"/>
                      <a:pt x="351" y="127"/>
                    </a:cubicBezTo>
                    <a:cubicBezTo>
                      <a:pt x="351" y="128"/>
                      <a:pt x="351" y="128"/>
                      <a:pt x="350" y="128"/>
                    </a:cubicBezTo>
                    <a:cubicBezTo>
                      <a:pt x="350" y="128"/>
                      <a:pt x="350" y="129"/>
                      <a:pt x="350" y="129"/>
                    </a:cubicBezTo>
                    <a:cubicBezTo>
                      <a:pt x="351" y="130"/>
                      <a:pt x="351" y="131"/>
                      <a:pt x="350" y="131"/>
                    </a:cubicBezTo>
                    <a:cubicBezTo>
                      <a:pt x="350" y="132"/>
                      <a:pt x="350" y="133"/>
                      <a:pt x="350" y="133"/>
                    </a:cubicBezTo>
                    <a:cubicBezTo>
                      <a:pt x="351" y="134"/>
                      <a:pt x="351" y="135"/>
                      <a:pt x="352" y="135"/>
                    </a:cubicBezTo>
                    <a:cubicBezTo>
                      <a:pt x="352" y="135"/>
                      <a:pt x="353" y="135"/>
                      <a:pt x="353" y="136"/>
                    </a:cubicBezTo>
                    <a:cubicBezTo>
                      <a:pt x="353" y="136"/>
                      <a:pt x="353" y="136"/>
                      <a:pt x="352" y="136"/>
                    </a:cubicBezTo>
                    <a:cubicBezTo>
                      <a:pt x="352" y="136"/>
                      <a:pt x="352" y="136"/>
                      <a:pt x="352" y="137"/>
                    </a:cubicBezTo>
                    <a:cubicBezTo>
                      <a:pt x="353" y="137"/>
                      <a:pt x="352" y="138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3" y="139"/>
                      <a:pt x="353" y="139"/>
                      <a:pt x="353" y="139"/>
                    </a:cubicBezTo>
                    <a:cubicBezTo>
                      <a:pt x="352" y="139"/>
                      <a:pt x="352" y="138"/>
                      <a:pt x="351" y="138"/>
                    </a:cubicBezTo>
                    <a:cubicBezTo>
                      <a:pt x="351" y="138"/>
                      <a:pt x="352" y="139"/>
                      <a:pt x="352" y="139"/>
                    </a:cubicBezTo>
                    <a:cubicBezTo>
                      <a:pt x="350" y="139"/>
                      <a:pt x="349" y="137"/>
                      <a:pt x="348" y="136"/>
                    </a:cubicBezTo>
                    <a:cubicBezTo>
                      <a:pt x="347" y="134"/>
                      <a:pt x="346" y="132"/>
                      <a:pt x="347" y="130"/>
                    </a:cubicBezTo>
                    <a:cubicBezTo>
                      <a:pt x="347" y="130"/>
                      <a:pt x="347" y="129"/>
                      <a:pt x="348" y="129"/>
                    </a:cubicBezTo>
                    <a:cubicBezTo>
                      <a:pt x="348" y="128"/>
                      <a:pt x="348" y="128"/>
                      <a:pt x="347" y="128"/>
                    </a:cubicBezTo>
                    <a:cubicBezTo>
                      <a:pt x="346" y="127"/>
                      <a:pt x="347" y="127"/>
                      <a:pt x="347" y="127"/>
                    </a:cubicBezTo>
                    <a:cubicBezTo>
                      <a:pt x="348" y="126"/>
                      <a:pt x="348" y="125"/>
                      <a:pt x="348" y="124"/>
                    </a:cubicBezTo>
                    <a:cubicBezTo>
                      <a:pt x="347" y="124"/>
                      <a:pt x="347" y="123"/>
                      <a:pt x="347" y="123"/>
                    </a:cubicBezTo>
                    <a:cubicBezTo>
                      <a:pt x="346" y="122"/>
                      <a:pt x="345" y="121"/>
                      <a:pt x="344" y="122"/>
                    </a:cubicBezTo>
                    <a:cubicBezTo>
                      <a:pt x="343" y="122"/>
                      <a:pt x="342" y="122"/>
                      <a:pt x="343" y="124"/>
                    </a:cubicBezTo>
                    <a:cubicBezTo>
                      <a:pt x="343" y="124"/>
                      <a:pt x="343" y="124"/>
                      <a:pt x="343" y="124"/>
                    </a:cubicBezTo>
                    <a:cubicBezTo>
                      <a:pt x="343" y="124"/>
                      <a:pt x="343" y="124"/>
                      <a:pt x="343" y="123"/>
                    </a:cubicBezTo>
                    <a:cubicBezTo>
                      <a:pt x="342" y="123"/>
                      <a:pt x="341" y="123"/>
                      <a:pt x="341" y="122"/>
                    </a:cubicBezTo>
                    <a:cubicBezTo>
                      <a:pt x="341" y="122"/>
                      <a:pt x="341" y="122"/>
                      <a:pt x="341" y="121"/>
                    </a:cubicBezTo>
                    <a:cubicBezTo>
                      <a:pt x="340" y="121"/>
                      <a:pt x="338" y="120"/>
                      <a:pt x="337" y="120"/>
                    </a:cubicBezTo>
                    <a:cubicBezTo>
                      <a:pt x="336" y="121"/>
                      <a:pt x="336" y="120"/>
                      <a:pt x="337" y="120"/>
                    </a:cubicBezTo>
                    <a:cubicBezTo>
                      <a:pt x="338" y="117"/>
                      <a:pt x="338" y="116"/>
                      <a:pt x="336" y="114"/>
                    </a:cubicBezTo>
                    <a:cubicBezTo>
                      <a:pt x="335" y="113"/>
                      <a:pt x="334" y="113"/>
                      <a:pt x="334" y="112"/>
                    </a:cubicBezTo>
                    <a:cubicBezTo>
                      <a:pt x="334" y="111"/>
                      <a:pt x="334" y="110"/>
                      <a:pt x="333" y="109"/>
                    </a:cubicBezTo>
                    <a:cubicBezTo>
                      <a:pt x="332" y="107"/>
                      <a:pt x="332" y="105"/>
                      <a:pt x="331" y="103"/>
                    </a:cubicBezTo>
                    <a:cubicBezTo>
                      <a:pt x="331" y="102"/>
                      <a:pt x="331" y="102"/>
                      <a:pt x="330" y="101"/>
                    </a:cubicBezTo>
                    <a:cubicBezTo>
                      <a:pt x="330" y="100"/>
                      <a:pt x="328" y="100"/>
                      <a:pt x="330" y="99"/>
                    </a:cubicBezTo>
                    <a:cubicBezTo>
                      <a:pt x="330" y="99"/>
                      <a:pt x="330" y="99"/>
                      <a:pt x="330" y="98"/>
                    </a:cubicBezTo>
                    <a:cubicBezTo>
                      <a:pt x="330" y="97"/>
                      <a:pt x="329" y="95"/>
                      <a:pt x="328" y="94"/>
                    </a:cubicBezTo>
                    <a:cubicBezTo>
                      <a:pt x="327" y="92"/>
                      <a:pt x="326" y="91"/>
                      <a:pt x="325" y="91"/>
                    </a:cubicBezTo>
                    <a:cubicBezTo>
                      <a:pt x="325" y="90"/>
                      <a:pt x="324" y="90"/>
                      <a:pt x="324" y="90"/>
                    </a:cubicBezTo>
                    <a:cubicBezTo>
                      <a:pt x="323" y="89"/>
                      <a:pt x="322" y="88"/>
                      <a:pt x="320" y="87"/>
                    </a:cubicBezTo>
                    <a:cubicBezTo>
                      <a:pt x="320" y="86"/>
                      <a:pt x="319" y="86"/>
                      <a:pt x="319" y="86"/>
                    </a:cubicBezTo>
                    <a:cubicBezTo>
                      <a:pt x="318" y="86"/>
                      <a:pt x="319" y="87"/>
                      <a:pt x="319" y="88"/>
                    </a:cubicBezTo>
                    <a:cubicBezTo>
                      <a:pt x="319" y="88"/>
                      <a:pt x="319" y="88"/>
                      <a:pt x="319" y="88"/>
                    </a:cubicBezTo>
                    <a:cubicBezTo>
                      <a:pt x="318" y="88"/>
                      <a:pt x="318" y="88"/>
                      <a:pt x="318" y="88"/>
                    </a:cubicBezTo>
                    <a:cubicBezTo>
                      <a:pt x="317" y="88"/>
                      <a:pt x="317" y="87"/>
                      <a:pt x="316" y="87"/>
                    </a:cubicBezTo>
                    <a:cubicBezTo>
                      <a:pt x="315" y="86"/>
                      <a:pt x="315" y="87"/>
                      <a:pt x="314" y="87"/>
                    </a:cubicBezTo>
                    <a:cubicBezTo>
                      <a:pt x="314" y="88"/>
                      <a:pt x="313" y="89"/>
                      <a:pt x="313" y="90"/>
                    </a:cubicBezTo>
                    <a:cubicBezTo>
                      <a:pt x="312" y="91"/>
                      <a:pt x="313" y="92"/>
                      <a:pt x="314" y="93"/>
                    </a:cubicBezTo>
                    <a:cubicBezTo>
                      <a:pt x="315" y="93"/>
                      <a:pt x="316" y="94"/>
                      <a:pt x="318" y="93"/>
                    </a:cubicBezTo>
                    <a:cubicBezTo>
                      <a:pt x="318" y="93"/>
                      <a:pt x="319" y="93"/>
                      <a:pt x="319" y="93"/>
                    </a:cubicBezTo>
                    <a:cubicBezTo>
                      <a:pt x="320" y="93"/>
                      <a:pt x="320" y="94"/>
                      <a:pt x="321" y="95"/>
                    </a:cubicBezTo>
                    <a:cubicBezTo>
                      <a:pt x="321" y="95"/>
                      <a:pt x="322" y="95"/>
                      <a:pt x="321" y="95"/>
                    </a:cubicBezTo>
                    <a:cubicBezTo>
                      <a:pt x="321" y="96"/>
                      <a:pt x="321" y="96"/>
                      <a:pt x="321" y="96"/>
                    </a:cubicBezTo>
                    <a:cubicBezTo>
                      <a:pt x="321" y="98"/>
                      <a:pt x="321" y="99"/>
                      <a:pt x="319" y="99"/>
                    </a:cubicBezTo>
                    <a:cubicBezTo>
                      <a:pt x="318" y="99"/>
                      <a:pt x="318" y="99"/>
                      <a:pt x="317" y="98"/>
                    </a:cubicBezTo>
                    <a:cubicBezTo>
                      <a:pt x="316" y="98"/>
                      <a:pt x="316" y="98"/>
                      <a:pt x="316" y="98"/>
                    </a:cubicBezTo>
                    <a:cubicBezTo>
                      <a:pt x="315" y="98"/>
                      <a:pt x="314" y="98"/>
                      <a:pt x="314" y="98"/>
                    </a:cubicBezTo>
                    <a:cubicBezTo>
                      <a:pt x="314" y="98"/>
                      <a:pt x="313" y="97"/>
                      <a:pt x="313" y="98"/>
                    </a:cubicBezTo>
                    <a:cubicBezTo>
                      <a:pt x="313" y="98"/>
                      <a:pt x="313" y="98"/>
                      <a:pt x="313" y="99"/>
                    </a:cubicBezTo>
                    <a:cubicBezTo>
                      <a:pt x="314" y="99"/>
                      <a:pt x="314" y="100"/>
                      <a:pt x="315" y="100"/>
                    </a:cubicBezTo>
                    <a:cubicBezTo>
                      <a:pt x="315" y="100"/>
                      <a:pt x="315" y="101"/>
                      <a:pt x="315" y="101"/>
                    </a:cubicBezTo>
                    <a:cubicBezTo>
                      <a:pt x="315" y="101"/>
                      <a:pt x="314" y="102"/>
                      <a:pt x="314" y="102"/>
                    </a:cubicBezTo>
                    <a:cubicBezTo>
                      <a:pt x="313" y="102"/>
                      <a:pt x="313" y="102"/>
                      <a:pt x="313" y="102"/>
                    </a:cubicBezTo>
                    <a:cubicBezTo>
                      <a:pt x="313" y="103"/>
                      <a:pt x="313" y="103"/>
                      <a:pt x="312" y="103"/>
                    </a:cubicBezTo>
                    <a:cubicBezTo>
                      <a:pt x="312" y="103"/>
                      <a:pt x="312" y="103"/>
                      <a:pt x="312" y="102"/>
                    </a:cubicBezTo>
                    <a:cubicBezTo>
                      <a:pt x="312" y="101"/>
                      <a:pt x="311" y="101"/>
                      <a:pt x="311" y="100"/>
                    </a:cubicBezTo>
                    <a:cubicBezTo>
                      <a:pt x="310" y="100"/>
                      <a:pt x="310" y="99"/>
                      <a:pt x="309" y="100"/>
                    </a:cubicBezTo>
                    <a:cubicBezTo>
                      <a:pt x="307" y="101"/>
                      <a:pt x="306" y="102"/>
                      <a:pt x="306" y="104"/>
                    </a:cubicBezTo>
                    <a:cubicBezTo>
                      <a:pt x="306" y="104"/>
                      <a:pt x="306" y="105"/>
                      <a:pt x="306" y="105"/>
                    </a:cubicBezTo>
                    <a:cubicBezTo>
                      <a:pt x="305" y="106"/>
                      <a:pt x="305" y="106"/>
                      <a:pt x="306" y="107"/>
                    </a:cubicBezTo>
                    <a:cubicBezTo>
                      <a:pt x="307" y="107"/>
                      <a:pt x="307" y="107"/>
                      <a:pt x="307" y="107"/>
                    </a:cubicBezTo>
                    <a:cubicBezTo>
                      <a:pt x="307" y="108"/>
                      <a:pt x="307" y="108"/>
                      <a:pt x="306" y="108"/>
                    </a:cubicBezTo>
                    <a:cubicBezTo>
                      <a:pt x="306" y="108"/>
                      <a:pt x="305" y="108"/>
                      <a:pt x="305" y="109"/>
                    </a:cubicBezTo>
                    <a:cubicBezTo>
                      <a:pt x="305" y="109"/>
                      <a:pt x="305" y="110"/>
                      <a:pt x="305" y="110"/>
                    </a:cubicBezTo>
                    <a:cubicBezTo>
                      <a:pt x="306" y="111"/>
                      <a:pt x="307" y="111"/>
                      <a:pt x="307" y="110"/>
                    </a:cubicBezTo>
                    <a:cubicBezTo>
                      <a:pt x="308" y="111"/>
                      <a:pt x="309" y="110"/>
                      <a:pt x="309" y="110"/>
                    </a:cubicBezTo>
                    <a:cubicBezTo>
                      <a:pt x="309" y="110"/>
                      <a:pt x="309" y="110"/>
                      <a:pt x="309" y="110"/>
                    </a:cubicBezTo>
                    <a:cubicBezTo>
                      <a:pt x="308" y="111"/>
                      <a:pt x="308" y="111"/>
                      <a:pt x="309" y="113"/>
                    </a:cubicBezTo>
                    <a:cubicBezTo>
                      <a:pt x="310" y="113"/>
                      <a:pt x="310" y="113"/>
                      <a:pt x="310" y="113"/>
                    </a:cubicBezTo>
                    <a:cubicBezTo>
                      <a:pt x="311" y="113"/>
                      <a:pt x="312" y="114"/>
                      <a:pt x="312" y="113"/>
                    </a:cubicBezTo>
                    <a:cubicBezTo>
                      <a:pt x="313" y="113"/>
                      <a:pt x="313" y="113"/>
                      <a:pt x="313" y="113"/>
                    </a:cubicBezTo>
                    <a:cubicBezTo>
                      <a:pt x="313" y="114"/>
                      <a:pt x="314" y="114"/>
                      <a:pt x="314" y="114"/>
                    </a:cubicBezTo>
                    <a:cubicBezTo>
                      <a:pt x="314" y="115"/>
                      <a:pt x="314" y="115"/>
                      <a:pt x="313" y="115"/>
                    </a:cubicBezTo>
                    <a:cubicBezTo>
                      <a:pt x="312" y="114"/>
                      <a:pt x="311" y="114"/>
                      <a:pt x="311" y="115"/>
                    </a:cubicBezTo>
                    <a:cubicBezTo>
                      <a:pt x="310" y="116"/>
                      <a:pt x="311" y="117"/>
                      <a:pt x="311" y="118"/>
                    </a:cubicBezTo>
                    <a:cubicBezTo>
                      <a:pt x="311" y="118"/>
                      <a:pt x="311" y="118"/>
                      <a:pt x="311" y="118"/>
                    </a:cubicBezTo>
                    <a:cubicBezTo>
                      <a:pt x="312" y="118"/>
                      <a:pt x="313" y="119"/>
                      <a:pt x="314" y="119"/>
                    </a:cubicBezTo>
                    <a:cubicBezTo>
                      <a:pt x="314" y="119"/>
                      <a:pt x="315" y="119"/>
                      <a:pt x="315" y="119"/>
                    </a:cubicBezTo>
                    <a:cubicBezTo>
                      <a:pt x="315" y="119"/>
                      <a:pt x="315" y="120"/>
                      <a:pt x="316" y="120"/>
                    </a:cubicBezTo>
                    <a:cubicBezTo>
                      <a:pt x="316" y="120"/>
                      <a:pt x="316" y="121"/>
                      <a:pt x="316" y="121"/>
                    </a:cubicBezTo>
                    <a:cubicBezTo>
                      <a:pt x="316" y="121"/>
                      <a:pt x="316" y="122"/>
                      <a:pt x="315" y="122"/>
                    </a:cubicBezTo>
                    <a:cubicBezTo>
                      <a:pt x="315" y="121"/>
                      <a:pt x="315" y="121"/>
                      <a:pt x="315" y="121"/>
                    </a:cubicBezTo>
                    <a:cubicBezTo>
                      <a:pt x="314" y="120"/>
                      <a:pt x="313" y="121"/>
                      <a:pt x="313" y="120"/>
                    </a:cubicBezTo>
                    <a:cubicBezTo>
                      <a:pt x="311" y="120"/>
                      <a:pt x="310" y="121"/>
                      <a:pt x="309" y="120"/>
                    </a:cubicBezTo>
                    <a:cubicBezTo>
                      <a:pt x="308" y="119"/>
                      <a:pt x="307" y="119"/>
                      <a:pt x="306" y="119"/>
                    </a:cubicBezTo>
                    <a:cubicBezTo>
                      <a:pt x="305" y="119"/>
                      <a:pt x="303" y="119"/>
                      <a:pt x="301" y="119"/>
                    </a:cubicBezTo>
                    <a:cubicBezTo>
                      <a:pt x="301" y="120"/>
                      <a:pt x="301" y="120"/>
                      <a:pt x="302" y="120"/>
                    </a:cubicBezTo>
                    <a:cubicBezTo>
                      <a:pt x="303" y="121"/>
                      <a:pt x="302" y="122"/>
                      <a:pt x="301" y="122"/>
                    </a:cubicBezTo>
                    <a:cubicBezTo>
                      <a:pt x="301" y="122"/>
                      <a:pt x="301" y="122"/>
                      <a:pt x="301" y="123"/>
                    </a:cubicBezTo>
                    <a:cubicBezTo>
                      <a:pt x="301" y="123"/>
                      <a:pt x="301" y="123"/>
                      <a:pt x="302" y="124"/>
                    </a:cubicBezTo>
                    <a:cubicBezTo>
                      <a:pt x="302" y="124"/>
                      <a:pt x="303" y="124"/>
                      <a:pt x="303" y="125"/>
                    </a:cubicBezTo>
                    <a:cubicBezTo>
                      <a:pt x="303" y="126"/>
                      <a:pt x="303" y="127"/>
                      <a:pt x="304" y="127"/>
                    </a:cubicBezTo>
                    <a:cubicBezTo>
                      <a:pt x="305" y="127"/>
                      <a:pt x="305" y="127"/>
                      <a:pt x="306" y="127"/>
                    </a:cubicBezTo>
                    <a:cubicBezTo>
                      <a:pt x="305" y="128"/>
                      <a:pt x="305" y="128"/>
                      <a:pt x="305" y="128"/>
                    </a:cubicBezTo>
                    <a:cubicBezTo>
                      <a:pt x="305" y="129"/>
                      <a:pt x="304" y="129"/>
                      <a:pt x="304" y="128"/>
                    </a:cubicBezTo>
                    <a:cubicBezTo>
                      <a:pt x="303" y="128"/>
                      <a:pt x="303" y="127"/>
                      <a:pt x="302" y="127"/>
                    </a:cubicBezTo>
                    <a:cubicBezTo>
                      <a:pt x="301" y="127"/>
                      <a:pt x="300" y="127"/>
                      <a:pt x="300" y="128"/>
                    </a:cubicBezTo>
                    <a:cubicBezTo>
                      <a:pt x="299" y="129"/>
                      <a:pt x="298" y="128"/>
                      <a:pt x="298" y="128"/>
                    </a:cubicBezTo>
                    <a:cubicBezTo>
                      <a:pt x="297" y="128"/>
                      <a:pt x="297" y="128"/>
                      <a:pt x="297" y="128"/>
                    </a:cubicBezTo>
                    <a:cubicBezTo>
                      <a:pt x="297" y="128"/>
                      <a:pt x="296" y="129"/>
                      <a:pt x="297" y="129"/>
                    </a:cubicBezTo>
                    <a:close/>
                    <a:moveTo>
                      <a:pt x="146" y="269"/>
                    </a:moveTo>
                    <a:cubicBezTo>
                      <a:pt x="146" y="269"/>
                      <a:pt x="147" y="269"/>
                      <a:pt x="147" y="269"/>
                    </a:cubicBezTo>
                    <a:cubicBezTo>
                      <a:pt x="148" y="269"/>
                      <a:pt x="149" y="267"/>
                      <a:pt x="148" y="266"/>
                    </a:cubicBezTo>
                    <a:cubicBezTo>
                      <a:pt x="148" y="266"/>
                      <a:pt x="148" y="265"/>
                      <a:pt x="148" y="265"/>
                    </a:cubicBezTo>
                    <a:cubicBezTo>
                      <a:pt x="151" y="264"/>
                      <a:pt x="151" y="264"/>
                      <a:pt x="151" y="262"/>
                    </a:cubicBezTo>
                    <a:cubicBezTo>
                      <a:pt x="150" y="261"/>
                      <a:pt x="151" y="259"/>
                      <a:pt x="149" y="259"/>
                    </a:cubicBezTo>
                    <a:cubicBezTo>
                      <a:pt x="149" y="259"/>
                      <a:pt x="148" y="259"/>
                      <a:pt x="148" y="258"/>
                    </a:cubicBezTo>
                    <a:cubicBezTo>
                      <a:pt x="148" y="258"/>
                      <a:pt x="148" y="258"/>
                      <a:pt x="148" y="257"/>
                    </a:cubicBezTo>
                    <a:cubicBezTo>
                      <a:pt x="149" y="257"/>
                      <a:pt x="149" y="257"/>
                      <a:pt x="150" y="257"/>
                    </a:cubicBezTo>
                    <a:cubicBezTo>
                      <a:pt x="150" y="258"/>
                      <a:pt x="151" y="259"/>
                      <a:pt x="151" y="257"/>
                    </a:cubicBezTo>
                    <a:cubicBezTo>
                      <a:pt x="151" y="257"/>
                      <a:pt x="152" y="257"/>
                      <a:pt x="152" y="257"/>
                    </a:cubicBezTo>
                    <a:cubicBezTo>
                      <a:pt x="152" y="256"/>
                      <a:pt x="153" y="254"/>
                      <a:pt x="152" y="254"/>
                    </a:cubicBezTo>
                    <a:cubicBezTo>
                      <a:pt x="151" y="253"/>
                      <a:pt x="151" y="252"/>
                      <a:pt x="151" y="252"/>
                    </a:cubicBezTo>
                    <a:cubicBezTo>
                      <a:pt x="152" y="251"/>
                      <a:pt x="152" y="252"/>
                      <a:pt x="153" y="252"/>
                    </a:cubicBezTo>
                    <a:cubicBezTo>
                      <a:pt x="153" y="252"/>
                      <a:pt x="153" y="251"/>
                      <a:pt x="153" y="251"/>
                    </a:cubicBezTo>
                    <a:cubicBezTo>
                      <a:pt x="152" y="251"/>
                      <a:pt x="152" y="250"/>
                      <a:pt x="153" y="250"/>
                    </a:cubicBezTo>
                    <a:cubicBezTo>
                      <a:pt x="153" y="250"/>
                      <a:pt x="153" y="250"/>
                      <a:pt x="153" y="250"/>
                    </a:cubicBezTo>
                    <a:cubicBezTo>
                      <a:pt x="154" y="251"/>
                      <a:pt x="155" y="250"/>
                      <a:pt x="155" y="250"/>
                    </a:cubicBezTo>
                    <a:cubicBezTo>
                      <a:pt x="155" y="249"/>
                      <a:pt x="155" y="249"/>
                      <a:pt x="156" y="249"/>
                    </a:cubicBezTo>
                    <a:cubicBezTo>
                      <a:pt x="156" y="249"/>
                      <a:pt x="156" y="249"/>
                      <a:pt x="156" y="250"/>
                    </a:cubicBezTo>
                    <a:cubicBezTo>
                      <a:pt x="156" y="250"/>
                      <a:pt x="156" y="251"/>
                      <a:pt x="156" y="252"/>
                    </a:cubicBezTo>
                    <a:cubicBezTo>
                      <a:pt x="155" y="252"/>
                      <a:pt x="155" y="253"/>
                      <a:pt x="155" y="255"/>
                    </a:cubicBezTo>
                    <a:cubicBezTo>
                      <a:pt x="155" y="256"/>
                      <a:pt x="156" y="257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4" y="261"/>
                      <a:pt x="156" y="261"/>
                      <a:pt x="156" y="263"/>
                    </a:cubicBezTo>
                    <a:cubicBezTo>
                      <a:pt x="156" y="263"/>
                      <a:pt x="156" y="263"/>
                      <a:pt x="157" y="263"/>
                    </a:cubicBezTo>
                    <a:cubicBezTo>
                      <a:pt x="157" y="263"/>
                      <a:pt x="157" y="263"/>
                      <a:pt x="157" y="264"/>
                    </a:cubicBezTo>
                    <a:cubicBezTo>
                      <a:pt x="157" y="265"/>
                      <a:pt x="158" y="265"/>
                      <a:pt x="159" y="265"/>
                    </a:cubicBezTo>
                    <a:cubicBezTo>
                      <a:pt x="160" y="264"/>
                      <a:pt x="160" y="264"/>
                      <a:pt x="161" y="263"/>
                    </a:cubicBezTo>
                    <a:cubicBezTo>
                      <a:pt x="162" y="262"/>
                      <a:pt x="161" y="260"/>
                      <a:pt x="161" y="259"/>
                    </a:cubicBezTo>
                    <a:cubicBezTo>
                      <a:pt x="161" y="258"/>
                      <a:pt x="160" y="257"/>
                      <a:pt x="161" y="257"/>
                    </a:cubicBezTo>
                    <a:cubicBezTo>
                      <a:pt x="162" y="257"/>
                      <a:pt x="163" y="256"/>
                      <a:pt x="164" y="256"/>
                    </a:cubicBezTo>
                    <a:cubicBezTo>
                      <a:pt x="165" y="256"/>
                      <a:pt x="166" y="256"/>
                      <a:pt x="167" y="255"/>
                    </a:cubicBezTo>
                    <a:cubicBezTo>
                      <a:pt x="168" y="254"/>
                      <a:pt x="167" y="253"/>
                      <a:pt x="168" y="252"/>
                    </a:cubicBezTo>
                    <a:cubicBezTo>
                      <a:pt x="168" y="251"/>
                      <a:pt x="168" y="249"/>
                      <a:pt x="167" y="248"/>
                    </a:cubicBezTo>
                    <a:cubicBezTo>
                      <a:pt x="166" y="248"/>
                      <a:pt x="166" y="247"/>
                      <a:pt x="165" y="246"/>
                    </a:cubicBezTo>
                    <a:cubicBezTo>
                      <a:pt x="165" y="246"/>
                      <a:pt x="165" y="245"/>
                      <a:pt x="166" y="245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67" y="246"/>
                      <a:pt x="167" y="246"/>
                      <a:pt x="168" y="246"/>
                    </a:cubicBezTo>
                    <a:cubicBezTo>
                      <a:pt x="168" y="246"/>
                      <a:pt x="169" y="247"/>
                      <a:pt x="169" y="246"/>
                    </a:cubicBezTo>
                    <a:cubicBezTo>
                      <a:pt x="170" y="245"/>
                      <a:pt x="169" y="245"/>
                      <a:pt x="169" y="244"/>
                    </a:cubicBezTo>
                    <a:cubicBezTo>
                      <a:pt x="168" y="243"/>
                      <a:pt x="166" y="243"/>
                      <a:pt x="166" y="241"/>
                    </a:cubicBezTo>
                    <a:cubicBezTo>
                      <a:pt x="166" y="241"/>
                      <a:pt x="166" y="240"/>
                      <a:pt x="165" y="240"/>
                    </a:cubicBezTo>
                    <a:cubicBezTo>
                      <a:pt x="165" y="240"/>
                      <a:pt x="166" y="238"/>
                      <a:pt x="166" y="238"/>
                    </a:cubicBezTo>
                    <a:cubicBezTo>
                      <a:pt x="167" y="238"/>
                      <a:pt x="168" y="237"/>
                      <a:pt x="168" y="237"/>
                    </a:cubicBezTo>
                    <a:cubicBezTo>
                      <a:pt x="169" y="236"/>
                      <a:pt x="169" y="236"/>
                      <a:pt x="170" y="236"/>
                    </a:cubicBezTo>
                    <a:cubicBezTo>
                      <a:pt x="171" y="235"/>
                      <a:pt x="171" y="235"/>
                      <a:pt x="171" y="234"/>
                    </a:cubicBezTo>
                    <a:cubicBezTo>
                      <a:pt x="171" y="232"/>
                      <a:pt x="169" y="230"/>
                      <a:pt x="168" y="230"/>
                    </a:cubicBezTo>
                    <a:cubicBezTo>
                      <a:pt x="167" y="230"/>
                      <a:pt x="166" y="230"/>
                      <a:pt x="167" y="229"/>
                    </a:cubicBezTo>
                    <a:cubicBezTo>
                      <a:pt x="167" y="228"/>
                      <a:pt x="167" y="228"/>
                      <a:pt x="166" y="228"/>
                    </a:cubicBezTo>
                    <a:cubicBezTo>
                      <a:pt x="166" y="228"/>
                      <a:pt x="166" y="228"/>
                      <a:pt x="165" y="227"/>
                    </a:cubicBezTo>
                    <a:cubicBezTo>
                      <a:pt x="165" y="227"/>
                      <a:pt x="164" y="227"/>
                      <a:pt x="163" y="227"/>
                    </a:cubicBezTo>
                    <a:cubicBezTo>
                      <a:pt x="162" y="227"/>
                      <a:pt x="163" y="228"/>
                      <a:pt x="163" y="228"/>
                    </a:cubicBezTo>
                    <a:cubicBezTo>
                      <a:pt x="162" y="229"/>
                      <a:pt x="162" y="229"/>
                      <a:pt x="162" y="229"/>
                    </a:cubicBezTo>
                    <a:cubicBezTo>
                      <a:pt x="161" y="229"/>
                      <a:pt x="161" y="229"/>
                      <a:pt x="161" y="230"/>
                    </a:cubicBezTo>
                    <a:cubicBezTo>
                      <a:pt x="160" y="230"/>
                      <a:pt x="161" y="230"/>
                      <a:pt x="161" y="230"/>
                    </a:cubicBezTo>
                    <a:cubicBezTo>
                      <a:pt x="161" y="231"/>
                      <a:pt x="161" y="231"/>
                      <a:pt x="161" y="231"/>
                    </a:cubicBezTo>
                    <a:cubicBezTo>
                      <a:pt x="162" y="231"/>
                      <a:pt x="162" y="232"/>
                      <a:pt x="162" y="232"/>
                    </a:cubicBezTo>
                    <a:cubicBezTo>
                      <a:pt x="163" y="232"/>
                      <a:pt x="163" y="231"/>
                      <a:pt x="163" y="232"/>
                    </a:cubicBezTo>
                    <a:cubicBezTo>
                      <a:pt x="164" y="232"/>
                      <a:pt x="163" y="233"/>
                      <a:pt x="163" y="233"/>
                    </a:cubicBezTo>
                    <a:cubicBezTo>
                      <a:pt x="163" y="233"/>
                      <a:pt x="163" y="233"/>
                      <a:pt x="163" y="234"/>
                    </a:cubicBezTo>
                    <a:cubicBezTo>
                      <a:pt x="163" y="234"/>
                      <a:pt x="162" y="234"/>
                      <a:pt x="162" y="234"/>
                    </a:cubicBezTo>
                    <a:cubicBezTo>
                      <a:pt x="161" y="233"/>
                      <a:pt x="161" y="233"/>
                      <a:pt x="160" y="233"/>
                    </a:cubicBezTo>
                    <a:cubicBezTo>
                      <a:pt x="160" y="233"/>
                      <a:pt x="160" y="233"/>
                      <a:pt x="161" y="234"/>
                    </a:cubicBezTo>
                    <a:cubicBezTo>
                      <a:pt x="161" y="234"/>
                      <a:pt x="161" y="234"/>
                      <a:pt x="161" y="235"/>
                    </a:cubicBezTo>
                    <a:cubicBezTo>
                      <a:pt x="161" y="235"/>
                      <a:pt x="160" y="235"/>
                      <a:pt x="160" y="235"/>
                    </a:cubicBezTo>
                    <a:cubicBezTo>
                      <a:pt x="160" y="235"/>
                      <a:pt x="159" y="235"/>
                      <a:pt x="159" y="234"/>
                    </a:cubicBezTo>
                    <a:cubicBezTo>
                      <a:pt x="158" y="234"/>
                      <a:pt x="157" y="233"/>
                      <a:pt x="155" y="233"/>
                    </a:cubicBezTo>
                    <a:cubicBezTo>
                      <a:pt x="154" y="232"/>
                      <a:pt x="153" y="233"/>
                      <a:pt x="152" y="233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50" y="232"/>
                      <a:pt x="150" y="233"/>
                      <a:pt x="149" y="233"/>
                    </a:cubicBezTo>
                    <a:cubicBezTo>
                      <a:pt x="149" y="233"/>
                      <a:pt x="148" y="233"/>
                      <a:pt x="149" y="234"/>
                    </a:cubicBezTo>
                    <a:cubicBezTo>
                      <a:pt x="149" y="234"/>
                      <a:pt x="149" y="235"/>
                      <a:pt x="148" y="235"/>
                    </a:cubicBezTo>
                    <a:cubicBezTo>
                      <a:pt x="148" y="235"/>
                      <a:pt x="148" y="235"/>
                      <a:pt x="148" y="235"/>
                    </a:cubicBezTo>
                    <a:cubicBezTo>
                      <a:pt x="147" y="234"/>
                      <a:pt x="147" y="234"/>
                      <a:pt x="146" y="234"/>
                    </a:cubicBezTo>
                    <a:cubicBezTo>
                      <a:pt x="146" y="235"/>
                      <a:pt x="146" y="236"/>
                      <a:pt x="146" y="237"/>
                    </a:cubicBezTo>
                    <a:cubicBezTo>
                      <a:pt x="146" y="238"/>
                      <a:pt x="145" y="238"/>
                      <a:pt x="145" y="239"/>
                    </a:cubicBezTo>
                    <a:cubicBezTo>
                      <a:pt x="144" y="239"/>
                      <a:pt x="143" y="240"/>
                      <a:pt x="143" y="241"/>
                    </a:cubicBezTo>
                    <a:cubicBezTo>
                      <a:pt x="143" y="241"/>
                      <a:pt x="142" y="241"/>
                      <a:pt x="142" y="241"/>
                    </a:cubicBezTo>
                    <a:cubicBezTo>
                      <a:pt x="142" y="242"/>
                      <a:pt x="141" y="243"/>
                      <a:pt x="141" y="244"/>
                    </a:cubicBezTo>
                    <a:cubicBezTo>
                      <a:pt x="141" y="245"/>
                      <a:pt x="140" y="246"/>
                      <a:pt x="140" y="246"/>
                    </a:cubicBezTo>
                    <a:cubicBezTo>
                      <a:pt x="139" y="247"/>
                      <a:pt x="139" y="248"/>
                      <a:pt x="139" y="248"/>
                    </a:cubicBezTo>
                    <a:cubicBezTo>
                      <a:pt x="138" y="250"/>
                      <a:pt x="136" y="251"/>
                      <a:pt x="137" y="253"/>
                    </a:cubicBezTo>
                    <a:cubicBezTo>
                      <a:pt x="136" y="253"/>
                      <a:pt x="136" y="251"/>
                      <a:pt x="135" y="252"/>
                    </a:cubicBezTo>
                    <a:cubicBezTo>
                      <a:pt x="135" y="252"/>
                      <a:pt x="134" y="253"/>
                      <a:pt x="134" y="254"/>
                    </a:cubicBezTo>
                    <a:cubicBezTo>
                      <a:pt x="134" y="254"/>
                      <a:pt x="134" y="253"/>
                      <a:pt x="134" y="253"/>
                    </a:cubicBezTo>
                    <a:cubicBezTo>
                      <a:pt x="133" y="253"/>
                      <a:pt x="133" y="254"/>
                      <a:pt x="133" y="254"/>
                    </a:cubicBezTo>
                    <a:cubicBezTo>
                      <a:pt x="133" y="255"/>
                      <a:pt x="133" y="255"/>
                      <a:pt x="133" y="255"/>
                    </a:cubicBezTo>
                    <a:cubicBezTo>
                      <a:pt x="132" y="256"/>
                      <a:pt x="132" y="257"/>
                      <a:pt x="132" y="258"/>
                    </a:cubicBezTo>
                    <a:cubicBezTo>
                      <a:pt x="132" y="259"/>
                      <a:pt x="130" y="260"/>
                      <a:pt x="129" y="260"/>
                    </a:cubicBezTo>
                    <a:cubicBezTo>
                      <a:pt x="128" y="260"/>
                      <a:pt x="127" y="260"/>
                      <a:pt x="126" y="261"/>
                    </a:cubicBezTo>
                    <a:cubicBezTo>
                      <a:pt x="125" y="261"/>
                      <a:pt x="123" y="263"/>
                      <a:pt x="123" y="264"/>
                    </a:cubicBezTo>
                    <a:cubicBezTo>
                      <a:pt x="123" y="265"/>
                      <a:pt x="123" y="265"/>
                      <a:pt x="123" y="266"/>
                    </a:cubicBezTo>
                    <a:cubicBezTo>
                      <a:pt x="122" y="267"/>
                      <a:pt x="121" y="268"/>
                      <a:pt x="121" y="269"/>
                    </a:cubicBezTo>
                    <a:cubicBezTo>
                      <a:pt x="122" y="269"/>
                      <a:pt x="122" y="268"/>
                      <a:pt x="123" y="267"/>
                    </a:cubicBezTo>
                    <a:cubicBezTo>
                      <a:pt x="124" y="267"/>
                      <a:pt x="124" y="267"/>
                      <a:pt x="124" y="268"/>
                    </a:cubicBezTo>
                    <a:cubicBezTo>
                      <a:pt x="124" y="268"/>
                      <a:pt x="125" y="268"/>
                      <a:pt x="124" y="268"/>
                    </a:cubicBezTo>
                    <a:cubicBezTo>
                      <a:pt x="124" y="269"/>
                      <a:pt x="124" y="269"/>
                      <a:pt x="124" y="269"/>
                    </a:cubicBezTo>
                    <a:cubicBezTo>
                      <a:pt x="125" y="269"/>
                      <a:pt x="125" y="269"/>
                      <a:pt x="124" y="270"/>
                    </a:cubicBezTo>
                    <a:cubicBezTo>
                      <a:pt x="124" y="271"/>
                      <a:pt x="124" y="272"/>
                      <a:pt x="123" y="272"/>
                    </a:cubicBezTo>
                    <a:cubicBezTo>
                      <a:pt x="123" y="273"/>
                      <a:pt x="123" y="273"/>
                      <a:pt x="123" y="273"/>
                    </a:cubicBezTo>
                    <a:cubicBezTo>
                      <a:pt x="124" y="274"/>
                      <a:pt x="125" y="274"/>
                      <a:pt x="126" y="273"/>
                    </a:cubicBezTo>
                    <a:cubicBezTo>
                      <a:pt x="127" y="272"/>
                      <a:pt x="127" y="271"/>
                      <a:pt x="129" y="270"/>
                    </a:cubicBezTo>
                    <a:cubicBezTo>
                      <a:pt x="130" y="271"/>
                      <a:pt x="131" y="273"/>
                      <a:pt x="133" y="274"/>
                    </a:cubicBezTo>
                    <a:cubicBezTo>
                      <a:pt x="133" y="273"/>
                      <a:pt x="133" y="273"/>
                      <a:pt x="134" y="272"/>
                    </a:cubicBezTo>
                    <a:cubicBezTo>
                      <a:pt x="134" y="272"/>
                      <a:pt x="134" y="272"/>
                      <a:pt x="134" y="272"/>
                    </a:cubicBezTo>
                    <a:cubicBezTo>
                      <a:pt x="134" y="273"/>
                      <a:pt x="134" y="273"/>
                      <a:pt x="135" y="273"/>
                    </a:cubicBezTo>
                    <a:cubicBezTo>
                      <a:pt x="135" y="273"/>
                      <a:pt x="135" y="273"/>
                      <a:pt x="135" y="272"/>
                    </a:cubicBezTo>
                    <a:cubicBezTo>
                      <a:pt x="135" y="272"/>
                      <a:pt x="134" y="271"/>
                      <a:pt x="134" y="271"/>
                    </a:cubicBezTo>
                    <a:cubicBezTo>
                      <a:pt x="134" y="269"/>
                      <a:pt x="134" y="268"/>
                      <a:pt x="135" y="266"/>
                    </a:cubicBezTo>
                    <a:cubicBezTo>
                      <a:pt x="137" y="267"/>
                      <a:pt x="137" y="268"/>
                      <a:pt x="137" y="269"/>
                    </a:cubicBezTo>
                    <a:cubicBezTo>
                      <a:pt x="137" y="270"/>
                      <a:pt x="136" y="271"/>
                      <a:pt x="137" y="271"/>
                    </a:cubicBezTo>
                    <a:cubicBezTo>
                      <a:pt x="137" y="272"/>
                      <a:pt x="137" y="273"/>
                      <a:pt x="137" y="272"/>
                    </a:cubicBezTo>
                    <a:cubicBezTo>
                      <a:pt x="138" y="271"/>
                      <a:pt x="138" y="272"/>
                      <a:pt x="138" y="272"/>
                    </a:cubicBezTo>
                    <a:cubicBezTo>
                      <a:pt x="138" y="273"/>
                      <a:pt x="138" y="273"/>
                      <a:pt x="138" y="274"/>
                    </a:cubicBezTo>
                    <a:cubicBezTo>
                      <a:pt x="138" y="275"/>
                      <a:pt x="138" y="275"/>
                      <a:pt x="138" y="276"/>
                    </a:cubicBezTo>
                    <a:cubicBezTo>
                      <a:pt x="138" y="277"/>
                      <a:pt x="138" y="277"/>
                      <a:pt x="139" y="277"/>
                    </a:cubicBezTo>
                    <a:cubicBezTo>
                      <a:pt x="139" y="277"/>
                      <a:pt x="140" y="277"/>
                      <a:pt x="140" y="276"/>
                    </a:cubicBezTo>
                    <a:cubicBezTo>
                      <a:pt x="140" y="276"/>
                      <a:pt x="140" y="275"/>
                      <a:pt x="140" y="275"/>
                    </a:cubicBezTo>
                    <a:cubicBezTo>
                      <a:pt x="140" y="275"/>
                      <a:pt x="140" y="276"/>
                      <a:pt x="141" y="276"/>
                    </a:cubicBezTo>
                    <a:cubicBezTo>
                      <a:pt x="141" y="276"/>
                      <a:pt x="142" y="276"/>
                      <a:pt x="142" y="275"/>
                    </a:cubicBezTo>
                    <a:cubicBezTo>
                      <a:pt x="143" y="275"/>
                      <a:pt x="143" y="274"/>
                      <a:pt x="143" y="273"/>
                    </a:cubicBezTo>
                    <a:cubicBezTo>
                      <a:pt x="143" y="273"/>
                      <a:pt x="143" y="273"/>
                      <a:pt x="144" y="272"/>
                    </a:cubicBezTo>
                    <a:cubicBezTo>
                      <a:pt x="144" y="272"/>
                      <a:pt x="144" y="273"/>
                      <a:pt x="144" y="273"/>
                    </a:cubicBezTo>
                    <a:cubicBezTo>
                      <a:pt x="145" y="271"/>
                      <a:pt x="144" y="270"/>
                      <a:pt x="142" y="269"/>
                    </a:cubicBezTo>
                    <a:cubicBezTo>
                      <a:pt x="143" y="268"/>
                      <a:pt x="143" y="269"/>
                      <a:pt x="144" y="269"/>
                    </a:cubicBezTo>
                    <a:cubicBezTo>
                      <a:pt x="143" y="268"/>
                      <a:pt x="143" y="268"/>
                      <a:pt x="144" y="267"/>
                    </a:cubicBezTo>
                    <a:cubicBezTo>
                      <a:pt x="144" y="267"/>
                      <a:pt x="144" y="267"/>
                      <a:pt x="144" y="266"/>
                    </a:cubicBezTo>
                    <a:cubicBezTo>
                      <a:pt x="143" y="265"/>
                      <a:pt x="144" y="264"/>
                      <a:pt x="143" y="262"/>
                    </a:cubicBezTo>
                    <a:cubicBezTo>
                      <a:pt x="144" y="262"/>
                      <a:pt x="144" y="263"/>
                      <a:pt x="144" y="263"/>
                    </a:cubicBezTo>
                    <a:cubicBezTo>
                      <a:pt x="144" y="263"/>
                      <a:pt x="144" y="262"/>
                      <a:pt x="145" y="262"/>
                    </a:cubicBezTo>
                    <a:cubicBezTo>
                      <a:pt x="144" y="264"/>
                      <a:pt x="146" y="266"/>
                      <a:pt x="146" y="269"/>
                    </a:cubicBezTo>
                    <a:close/>
                    <a:moveTo>
                      <a:pt x="286" y="196"/>
                    </a:moveTo>
                    <a:cubicBezTo>
                      <a:pt x="286" y="196"/>
                      <a:pt x="286" y="195"/>
                      <a:pt x="287" y="195"/>
                    </a:cubicBezTo>
                    <a:cubicBezTo>
                      <a:pt x="287" y="195"/>
                      <a:pt x="288" y="196"/>
                      <a:pt x="288" y="195"/>
                    </a:cubicBezTo>
                    <a:cubicBezTo>
                      <a:pt x="288" y="194"/>
                      <a:pt x="288" y="194"/>
                      <a:pt x="287" y="194"/>
                    </a:cubicBezTo>
                    <a:cubicBezTo>
                      <a:pt x="286" y="193"/>
                      <a:pt x="286" y="192"/>
                      <a:pt x="286" y="190"/>
                    </a:cubicBezTo>
                    <a:cubicBezTo>
                      <a:pt x="286" y="190"/>
                      <a:pt x="286" y="190"/>
                      <a:pt x="286" y="189"/>
                    </a:cubicBezTo>
                    <a:cubicBezTo>
                      <a:pt x="285" y="187"/>
                      <a:pt x="287" y="185"/>
                      <a:pt x="289" y="186"/>
                    </a:cubicBezTo>
                    <a:cubicBezTo>
                      <a:pt x="292" y="186"/>
                      <a:pt x="294" y="187"/>
                      <a:pt x="296" y="190"/>
                    </a:cubicBezTo>
                    <a:cubicBezTo>
                      <a:pt x="298" y="190"/>
                      <a:pt x="299" y="191"/>
                      <a:pt x="299" y="192"/>
                    </a:cubicBezTo>
                    <a:cubicBezTo>
                      <a:pt x="300" y="192"/>
                      <a:pt x="300" y="192"/>
                      <a:pt x="300" y="193"/>
                    </a:cubicBezTo>
                    <a:cubicBezTo>
                      <a:pt x="300" y="193"/>
                      <a:pt x="300" y="193"/>
                      <a:pt x="300" y="194"/>
                    </a:cubicBezTo>
                    <a:cubicBezTo>
                      <a:pt x="300" y="195"/>
                      <a:pt x="300" y="195"/>
                      <a:pt x="301" y="196"/>
                    </a:cubicBezTo>
                    <a:cubicBezTo>
                      <a:pt x="301" y="197"/>
                      <a:pt x="302" y="197"/>
                      <a:pt x="303" y="196"/>
                    </a:cubicBezTo>
                    <a:cubicBezTo>
                      <a:pt x="304" y="195"/>
                      <a:pt x="305" y="196"/>
                      <a:pt x="305" y="196"/>
                    </a:cubicBezTo>
                    <a:cubicBezTo>
                      <a:pt x="306" y="197"/>
                      <a:pt x="306" y="198"/>
                      <a:pt x="307" y="198"/>
                    </a:cubicBezTo>
                    <a:cubicBezTo>
                      <a:pt x="309" y="199"/>
                      <a:pt x="310" y="202"/>
                      <a:pt x="309" y="202"/>
                    </a:cubicBezTo>
                    <a:cubicBezTo>
                      <a:pt x="307" y="203"/>
                      <a:pt x="307" y="204"/>
                      <a:pt x="306" y="205"/>
                    </a:cubicBezTo>
                    <a:cubicBezTo>
                      <a:pt x="306" y="205"/>
                      <a:pt x="305" y="205"/>
                      <a:pt x="305" y="206"/>
                    </a:cubicBezTo>
                    <a:cubicBezTo>
                      <a:pt x="305" y="206"/>
                      <a:pt x="306" y="206"/>
                      <a:pt x="306" y="206"/>
                    </a:cubicBezTo>
                    <a:cubicBezTo>
                      <a:pt x="307" y="206"/>
                      <a:pt x="307" y="206"/>
                      <a:pt x="307" y="207"/>
                    </a:cubicBezTo>
                    <a:cubicBezTo>
                      <a:pt x="308" y="208"/>
                      <a:pt x="308" y="209"/>
                      <a:pt x="309" y="210"/>
                    </a:cubicBezTo>
                    <a:cubicBezTo>
                      <a:pt x="309" y="210"/>
                      <a:pt x="309" y="211"/>
                      <a:pt x="309" y="211"/>
                    </a:cubicBezTo>
                    <a:cubicBezTo>
                      <a:pt x="308" y="212"/>
                      <a:pt x="308" y="213"/>
                      <a:pt x="308" y="213"/>
                    </a:cubicBezTo>
                    <a:cubicBezTo>
                      <a:pt x="308" y="214"/>
                      <a:pt x="307" y="214"/>
                      <a:pt x="307" y="214"/>
                    </a:cubicBezTo>
                    <a:cubicBezTo>
                      <a:pt x="306" y="213"/>
                      <a:pt x="305" y="214"/>
                      <a:pt x="304" y="215"/>
                    </a:cubicBezTo>
                    <a:cubicBezTo>
                      <a:pt x="304" y="215"/>
                      <a:pt x="304" y="215"/>
                      <a:pt x="304" y="215"/>
                    </a:cubicBezTo>
                    <a:cubicBezTo>
                      <a:pt x="303" y="215"/>
                      <a:pt x="303" y="216"/>
                      <a:pt x="302" y="216"/>
                    </a:cubicBezTo>
                    <a:cubicBezTo>
                      <a:pt x="302" y="216"/>
                      <a:pt x="301" y="217"/>
                      <a:pt x="300" y="217"/>
                    </a:cubicBezTo>
                    <a:cubicBezTo>
                      <a:pt x="300" y="217"/>
                      <a:pt x="299" y="217"/>
                      <a:pt x="299" y="216"/>
                    </a:cubicBezTo>
                    <a:cubicBezTo>
                      <a:pt x="298" y="216"/>
                      <a:pt x="298" y="216"/>
                      <a:pt x="298" y="216"/>
                    </a:cubicBezTo>
                    <a:cubicBezTo>
                      <a:pt x="297" y="216"/>
                      <a:pt x="297" y="217"/>
                      <a:pt x="297" y="217"/>
                    </a:cubicBezTo>
                    <a:cubicBezTo>
                      <a:pt x="298" y="218"/>
                      <a:pt x="298" y="218"/>
                      <a:pt x="297" y="218"/>
                    </a:cubicBezTo>
                    <a:cubicBezTo>
                      <a:pt x="297" y="218"/>
                      <a:pt x="297" y="218"/>
                      <a:pt x="296" y="218"/>
                    </a:cubicBezTo>
                    <a:cubicBezTo>
                      <a:pt x="296" y="219"/>
                      <a:pt x="296" y="220"/>
                      <a:pt x="295" y="219"/>
                    </a:cubicBezTo>
                    <a:cubicBezTo>
                      <a:pt x="294" y="219"/>
                      <a:pt x="294" y="219"/>
                      <a:pt x="294" y="218"/>
                    </a:cubicBezTo>
                    <a:cubicBezTo>
                      <a:pt x="294" y="218"/>
                      <a:pt x="294" y="217"/>
                      <a:pt x="294" y="217"/>
                    </a:cubicBezTo>
                    <a:cubicBezTo>
                      <a:pt x="295" y="216"/>
                      <a:pt x="294" y="215"/>
                      <a:pt x="293" y="214"/>
                    </a:cubicBezTo>
                    <a:cubicBezTo>
                      <a:pt x="292" y="214"/>
                      <a:pt x="291" y="213"/>
                      <a:pt x="290" y="212"/>
                    </a:cubicBezTo>
                    <a:cubicBezTo>
                      <a:pt x="290" y="212"/>
                      <a:pt x="290" y="211"/>
                      <a:pt x="291" y="210"/>
                    </a:cubicBezTo>
                    <a:cubicBezTo>
                      <a:pt x="292" y="210"/>
                      <a:pt x="294" y="211"/>
                      <a:pt x="295" y="211"/>
                    </a:cubicBezTo>
                    <a:cubicBezTo>
                      <a:pt x="296" y="210"/>
                      <a:pt x="296" y="209"/>
                      <a:pt x="295" y="208"/>
                    </a:cubicBezTo>
                    <a:cubicBezTo>
                      <a:pt x="294" y="208"/>
                      <a:pt x="293" y="207"/>
                      <a:pt x="293" y="206"/>
                    </a:cubicBezTo>
                    <a:cubicBezTo>
                      <a:pt x="292" y="206"/>
                      <a:pt x="292" y="206"/>
                      <a:pt x="292" y="206"/>
                    </a:cubicBezTo>
                    <a:cubicBezTo>
                      <a:pt x="291" y="207"/>
                      <a:pt x="290" y="206"/>
                      <a:pt x="289" y="206"/>
                    </a:cubicBezTo>
                    <a:cubicBezTo>
                      <a:pt x="289" y="206"/>
                      <a:pt x="289" y="206"/>
                      <a:pt x="289" y="206"/>
                    </a:cubicBezTo>
                    <a:cubicBezTo>
                      <a:pt x="289" y="205"/>
                      <a:pt x="289" y="205"/>
                      <a:pt x="289" y="205"/>
                    </a:cubicBezTo>
                    <a:cubicBezTo>
                      <a:pt x="290" y="205"/>
                      <a:pt x="289" y="204"/>
                      <a:pt x="289" y="204"/>
                    </a:cubicBezTo>
                    <a:cubicBezTo>
                      <a:pt x="287" y="203"/>
                      <a:pt x="288" y="202"/>
                      <a:pt x="287" y="201"/>
                    </a:cubicBezTo>
                    <a:cubicBezTo>
                      <a:pt x="287" y="200"/>
                      <a:pt x="287" y="199"/>
                      <a:pt x="287" y="199"/>
                    </a:cubicBezTo>
                    <a:cubicBezTo>
                      <a:pt x="286" y="198"/>
                      <a:pt x="285" y="198"/>
                      <a:pt x="286" y="196"/>
                    </a:cubicBezTo>
                    <a:close/>
                    <a:moveTo>
                      <a:pt x="318" y="305"/>
                    </a:moveTo>
                    <a:cubicBezTo>
                      <a:pt x="318" y="306"/>
                      <a:pt x="318" y="306"/>
                      <a:pt x="318" y="306"/>
                    </a:cubicBezTo>
                    <a:cubicBezTo>
                      <a:pt x="318" y="307"/>
                      <a:pt x="318" y="308"/>
                      <a:pt x="316" y="308"/>
                    </a:cubicBezTo>
                    <a:cubicBezTo>
                      <a:pt x="315" y="308"/>
                      <a:pt x="313" y="308"/>
                      <a:pt x="311" y="308"/>
                    </a:cubicBezTo>
                    <a:cubicBezTo>
                      <a:pt x="311" y="308"/>
                      <a:pt x="310" y="308"/>
                      <a:pt x="310" y="308"/>
                    </a:cubicBezTo>
                    <a:cubicBezTo>
                      <a:pt x="310" y="307"/>
                      <a:pt x="309" y="307"/>
                      <a:pt x="308" y="307"/>
                    </a:cubicBezTo>
                    <a:cubicBezTo>
                      <a:pt x="308" y="307"/>
                      <a:pt x="308" y="307"/>
                      <a:pt x="308" y="306"/>
                    </a:cubicBezTo>
                    <a:cubicBezTo>
                      <a:pt x="308" y="306"/>
                      <a:pt x="307" y="304"/>
                      <a:pt x="306" y="304"/>
                    </a:cubicBezTo>
                    <a:cubicBezTo>
                      <a:pt x="305" y="304"/>
                      <a:pt x="305" y="304"/>
                      <a:pt x="304" y="304"/>
                    </a:cubicBezTo>
                    <a:cubicBezTo>
                      <a:pt x="302" y="303"/>
                      <a:pt x="302" y="302"/>
                      <a:pt x="301" y="301"/>
                    </a:cubicBezTo>
                    <a:cubicBezTo>
                      <a:pt x="301" y="301"/>
                      <a:pt x="300" y="301"/>
                      <a:pt x="300" y="301"/>
                    </a:cubicBezTo>
                    <a:cubicBezTo>
                      <a:pt x="299" y="301"/>
                      <a:pt x="299" y="301"/>
                      <a:pt x="299" y="300"/>
                    </a:cubicBezTo>
                    <a:cubicBezTo>
                      <a:pt x="299" y="299"/>
                      <a:pt x="299" y="298"/>
                      <a:pt x="298" y="299"/>
                    </a:cubicBezTo>
                    <a:cubicBezTo>
                      <a:pt x="297" y="299"/>
                      <a:pt x="297" y="299"/>
                      <a:pt x="297" y="299"/>
                    </a:cubicBezTo>
                    <a:cubicBezTo>
                      <a:pt x="297" y="298"/>
                      <a:pt x="297" y="297"/>
                      <a:pt x="298" y="296"/>
                    </a:cubicBezTo>
                    <a:cubicBezTo>
                      <a:pt x="298" y="295"/>
                      <a:pt x="298" y="294"/>
                      <a:pt x="299" y="293"/>
                    </a:cubicBezTo>
                    <a:cubicBezTo>
                      <a:pt x="300" y="293"/>
                      <a:pt x="300" y="293"/>
                      <a:pt x="300" y="293"/>
                    </a:cubicBezTo>
                    <a:cubicBezTo>
                      <a:pt x="301" y="293"/>
                      <a:pt x="301" y="292"/>
                      <a:pt x="301" y="292"/>
                    </a:cubicBezTo>
                    <a:cubicBezTo>
                      <a:pt x="300" y="291"/>
                      <a:pt x="300" y="291"/>
                      <a:pt x="301" y="291"/>
                    </a:cubicBezTo>
                    <a:cubicBezTo>
                      <a:pt x="301" y="290"/>
                      <a:pt x="302" y="289"/>
                      <a:pt x="303" y="288"/>
                    </a:cubicBezTo>
                    <a:cubicBezTo>
                      <a:pt x="303" y="288"/>
                      <a:pt x="303" y="288"/>
                      <a:pt x="303" y="288"/>
                    </a:cubicBezTo>
                    <a:cubicBezTo>
                      <a:pt x="302" y="286"/>
                      <a:pt x="303" y="284"/>
                      <a:pt x="305" y="284"/>
                    </a:cubicBezTo>
                    <a:cubicBezTo>
                      <a:pt x="306" y="284"/>
                      <a:pt x="307" y="283"/>
                      <a:pt x="307" y="283"/>
                    </a:cubicBezTo>
                    <a:cubicBezTo>
                      <a:pt x="308" y="282"/>
                      <a:pt x="309" y="282"/>
                      <a:pt x="310" y="282"/>
                    </a:cubicBezTo>
                    <a:cubicBezTo>
                      <a:pt x="310" y="283"/>
                      <a:pt x="311" y="282"/>
                      <a:pt x="312" y="283"/>
                    </a:cubicBezTo>
                    <a:cubicBezTo>
                      <a:pt x="313" y="284"/>
                      <a:pt x="313" y="284"/>
                      <a:pt x="314" y="285"/>
                    </a:cubicBezTo>
                    <a:cubicBezTo>
                      <a:pt x="314" y="286"/>
                      <a:pt x="315" y="288"/>
                      <a:pt x="317" y="289"/>
                    </a:cubicBezTo>
                    <a:cubicBezTo>
                      <a:pt x="317" y="290"/>
                      <a:pt x="318" y="290"/>
                      <a:pt x="317" y="291"/>
                    </a:cubicBezTo>
                    <a:cubicBezTo>
                      <a:pt x="317" y="291"/>
                      <a:pt x="317" y="291"/>
                      <a:pt x="317" y="291"/>
                    </a:cubicBezTo>
                    <a:cubicBezTo>
                      <a:pt x="318" y="292"/>
                      <a:pt x="319" y="292"/>
                      <a:pt x="318" y="293"/>
                    </a:cubicBezTo>
                    <a:cubicBezTo>
                      <a:pt x="318" y="294"/>
                      <a:pt x="318" y="294"/>
                      <a:pt x="318" y="294"/>
                    </a:cubicBezTo>
                    <a:cubicBezTo>
                      <a:pt x="319" y="295"/>
                      <a:pt x="319" y="296"/>
                      <a:pt x="318" y="297"/>
                    </a:cubicBezTo>
                    <a:cubicBezTo>
                      <a:pt x="318" y="297"/>
                      <a:pt x="318" y="298"/>
                      <a:pt x="318" y="298"/>
                    </a:cubicBezTo>
                    <a:cubicBezTo>
                      <a:pt x="319" y="300"/>
                      <a:pt x="319" y="303"/>
                      <a:pt x="318" y="305"/>
                    </a:cubicBezTo>
                    <a:close/>
                    <a:moveTo>
                      <a:pt x="533" y="38"/>
                    </a:moveTo>
                    <a:cubicBezTo>
                      <a:pt x="533" y="37"/>
                      <a:pt x="533" y="36"/>
                      <a:pt x="532" y="35"/>
                    </a:cubicBezTo>
                    <a:cubicBezTo>
                      <a:pt x="532" y="35"/>
                      <a:pt x="531" y="35"/>
                      <a:pt x="531" y="34"/>
                    </a:cubicBezTo>
                    <a:cubicBezTo>
                      <a:pt x="532" y="34"/>
                      <a:pt x="532" y="33"/>
                      <a:pt x="531" y="33"/>
                    </a:cubicBezTo>
                    <a:cubicBezTo>
                      <a:pt x="530" y="33"/>
                      <a:pt x="530" y="32"/>
                      <a:pt x="529" y="32"/>
                    </a:cubicBezTo>
                    <a:cubicBezTo>
                      <a:pt x="528" y="32"/>
                      <a:pt x="527" y="32"/>
                      <a:pt x="527" y="31"/>
                    </a:cubicBezTo>
                    <a:cubicBezTo>
                      <a:pt x="527" y="31"/>
                      <a:pt x="527" y="31"/>
                      <a:pt x="527" y="30"/>
                    </a:cubicBezTo>
                    <a:cubicBezTo>
                      <a:pt x="526" y="30"/>
                      <a:pt x="524" y="31"/>
                      <a:pt x="523" y="32"/>
                    </a:cubicBezTo>
                    <a:cubicBezTo>
                      <a:pt x="523" y="32"/>
                      <a:pt x="523" y="31"/>
                      <a:pt x="522" y="32"/>
                    </a:cubicBezTo>
                    <a:cubicBezTo>
                      <a:pt x="522" y="33"/>
                      <a:pt x="522" y="34"/>
                      <a:pt x="522" y="35"/>
                    </a:cubicBezTo>
                    <a:cubicBezTo>
                      <a:pt x="522" y="35"/>
                      <a:pt x="521" y="35"/>
                      <a:pt x="520" y="36"/>
                    </a:cubicBezTo>
                    <a:cubicBezTo>
                      <a:pt x="520" y="36"/>
                      <a:pt x="520" y="36"/>
                      <a:pt x="519" y="36"/>
                    </a:cubicBezTo>
                    <a:cubicBezTo>
                      <a:pt x="519" y="36"/>
                      <a:pt x="520" y="35"/>
                      <a:pt x="520" y="35"/>
                    </a:cubicBezTo>
                    <a:cubicBezTo>
                      <a:pt x="520" y="35"/>
                      <a:pt x="520" y="35"/>
                      <a:pt x="520" y="35"/>
                    </a:cubicBezTo>
                    <a:cubicBezTo>
                      <a:pt x="521" y="34"/>
                      <a:pt x="521" y="33"/>
                      <a:pt x="521" y="32"/>
                    </a:cubicBezTo>
                    <a:cubicBezTo>
                      <a:pt x="521" y="32"/>
                      <a:pt x="521" y="31"/>
                      <a:pt x="521" y="31"/>
                    </a:cubicBezTo>
                    <a:cubicBezTo>
                      <a:pt x="522" y="31"/>
                      <a:pt x="521" y="30"/>
                      <a:pt x="521" y="30"/>
                    </a:cubicBezTo>
                    <a:cubicBezTo>
                      <a:pt x="522" y="29"/>
                      <a:pt x="522" y="29"/>
                      <a:pt x="521" y="29"/>
                    </a:cubicBezTo>
                    <a:cubicBezTo>
                      <a:pt x="521" y="28"/>
                      <a:pt x="520" y="28"/>
                      <a:pt x="520" y="28"/>
                    </a:cubicBezTo>
                    <a:cubicBezTo>
                      <a:pt x="519" y="27"/>
                      <a:pt x="519" y="27"/>
                      <a:pt x="519" y="27"/>
                    </a:cubicBezTo>
                    <a:cubicBezTo>
                      <a:pt x="520" y="26"/>
                      <a:pt x="520" y="25"/>
                      <a:pt x="519" y="25"/>
                    </a:cubicBezTo>
                    <a:cubicBezTo>
                      <a:pt x="519" y="25"/>
                      <a:pt x="518" y="24"/>
                      <a:pt x="518" y="24"/>
                    </a:cubicBezTo>
                    <a:cubicBezTo>
                      <a:pt x="517" y="24"/>
                      <a:pt x="518" y="24"/>
                      <a:pt x="518" y="24"/>
                    </a:cubicBezTo>
                    <a:cubicBezTo>
                      <a:pt x="518" y="23"/>
                      <a:pt x="517" y="22"/>
                      <a:pt x="516" y="22"/>
                    </a:cubicBezTo>
                    <a:cubicBezTo>
                      <a:pt x="516" y="22"/>
                      <a:pt x="515" y="23"/>
                      <a:pt x="515" y="22"/>
                    </a:cubicBezTo>
                    <a:cubicBezTo>
                      <a:pt x="515" y="22"/>
                      <a:pt x="516" y="22"/>
                      <a:pt x="516" y="21"/>
                    </a:cubicBezTo>
                    <a:cubicBezTo>
                      <a:pt x="517" y="21"/>
                      <a:pt x="517" y="21"/>
                      <a:pt x="517" y="21"/>
                    </a:cubicBezTo>
                    <a:cubicBezTo>
                      <a:pt x="519" y="22"/>
                      <a:pt x="518" y="20"/>
                      <a:pt x="519" y="20"/>
                    </a:cubicBezTo>
                    <a:cubicBezTo>
                      <a:pt x="519" y="19"/>
                      <a:pt x="519" y="19"/>
                      <a:pt x="519" y="18"/>
                    </a:cubicBezTo>
                    <a:cubicBezTo>
                      <a:pt x="519" y="17"/>
                      <a:pt x="518" y="16"/>
                      <a:pt x="517" y="16"/>
                    </a:cubicBezTo>
                    <a:cubicBezTo>
                      <a:pt x="516" y="16"/>
                      <a:pt x="515" y="15"/>
                      <a:pt x="514" y="17"/>
                    </a:cubicBezTo>
                    <a:cubicBezTo>
                      <a:pt x="513" y="17"/>
                      <a:pt x="513" y="18"/>
                      <a:pt x="512" y="19"/>
                    </a:cubicBezTo>
                    <a:cubicBezTo>
                      <a:pt x="512" y="19"/>
                      <a:pt x="511" y="20"/>
                      <a:pt x="511" y="19"/>
                    </a:cubicBezTo>
                    <a:cubicBezTo>
                      <a:pt x="511" y="18"/>
                      <a:pt x="510" y="17"/>
                      <a:pt x="510" y="15"/>
                    </a:cubicBezTo>
                    <a:cubicBezTo>
                      <a:pt x="510" y="15"/>
                      <a:pt x="510" y="14"/>
                      <a:pt x="509" y="15"/>
                    </a:cubicBezTo>
                    <a:cubicBezTo>
                      <a:pt x="509" y="15"/>
                      <a:pt x="509" y="15"/>
                      <a:pt x="509" y="15"/>
                    </a:cubicBezTo>
                    <a:cubicBezTo>
                      <a:pt x="509" y="14"/>
                      <a:pt x="509" y="14"/>
                      <a:pt x="510" y="14"/>
                    </a:cubicBezTo>
                    <a:cubicBezTo>
                      <a:pt x="510" y="14"/>
                      <a:pt x="510" y="13"/>
                      <a:pt x="510" y="13"/>
                    </a:cubicBezTo>
                    <a:cubicBezTo>
                      <a:pt x="510" y="12"/>
                      <a:pt x="509" y="12"/>
                      <a:pt x="509" y="12"/>
                    </a:cubicBezTo>
                    <a:cubicBezTo>
                      <a:pt x="508" y="12"/>
                      <a:pt x="507" y="13"/>
                      <a:pt x="507" y="14"/>
                    </a:cubicBezTo>
                    <a:cubicBezTo>
                      <a:pt x="506" y="14"/>
                      <a:pt x="507" y="15"/>
                      <a:pt x="508" y="15"/>
                    </a:cubicBezTo>
                    <a:cubicBezTo>
                      <a:pt x="508" y="15"/>
                      <a:pt x="508" y="15"/>
                      <a:pt x="508" y="15"/>
                    </a:cubicBezTo>
                    <a:cubicBezTo>
                      <a:pt x="507" y="15"/>
                      <a:pt x="506" y="16"/>
                      <a:pt x="506" y="17"/>
                    </a:cubicBezTo>
                    <a:cubicBezTo>
                      <a:pt x="506" y="17"/>
                      <a:pt x="505" y="18"/>
                      <a:pt x="506" y="18"/>
                    </a:cubicBezTo>
                    <a:cubicBezTo>
                      <a:pt x="506" y="19"/>
                      <a:pt x="506" y="19"/>
                      <a:pt x="507" y="19"/>
                    </a:cubicBezTo>
                    <a:cubicBezTo>
                      <a:pt x="507" y="19"/>
                      <a:pt x="507" y="20"/>
                      <a:pt x="506" y="19"/>
                    </a:cubicBezTo>
                    <a:cubicBezTo>
                      <a:pt x="506" y="19"/>
                      <a:pt x="504" y="18"/>
                      <a:pt x="505" y="17"/>
                    </a:cubicBezTo>
                    <a:cubicBezTo>
                      <a:pt x="505" y="16"/>
                      <a:pt x="505" y="15"/>
                      <a:pt x="503" y="15"/>
                    </a:cubicBezTo>
                    <a:cubicBezTo>
                      <a:pt x="503" y="15"/>
                      <a:pt x="503" y="15"/>
                      <a:pt x="502" y="16"/>
                    </a:cubicBezTo>
                    <a:cubicBezTo>
                      <a:pt x="501" y="17"/>
                      <a:pt x="499" y="19"/>
                      <a:pt x="497" y="20"/>
                    </a:cubicBezTo>
                    <a:cubicBezTo>
                      <a:pt x="497" y="20"/>
                      <a:pt x="497" y="21"/>
                      <a:pt x="497" y="22"/>
                    </a:cubicBezTo>
                    <a:cubicBezTo>
                      <a:pt x="495" y="22"/>
                      <a:pt x="494" y="23"/>
                      <a:pt x="493" y="24"/>
                    </a:cubicBezTo>
                    <a:cubicBezTo>
                      <a:pt x="493" y="24"/>
                      <a:pt x="493" y="24"/>
                      <a:pt x="493" y="24"/>
                    </a:cubicBezTo>
                    <a:cubicBezTo>
                      <a:pt x="492" y="25"/>
                      <a:pt x="492" y="25"/>
                      <a:pt x="492" y="26"/>
                    </a:cubicBezTo>
                    <a:cubicBezTo>
                      <a:pt x="491" y="26"/>
                      <a:pt x="490" y="25"/>
                      <a:pt x="489" y="25"/>
                    </a:cubicBezTo>
                    <a:cubicBezTo>
                      <a:pt x="489" y="25"/>
                      <a:pt x="489" y="25"/>
                      <a:pt x="489" y="25"/>
                    </a:cubicBezTo>
                    <a:cubicBezTo>
                      <a:pt x="489" y="25"/>
                      <a:pt x="488" y="25"/>
                      <a:pt x="488" y="26"/>
                    </a:cubicBezTo>
                    <a:cubicBezTo>
                      <a:pt x="487" y="26"/>
                      <a:pt x="486" y="25"/>
                      <a:pt x="485" y="26"/>
                    </a:cubicBezTo>
                    <a:cubicBezTo>
                      <a:pt x="484" y="26"/>
                      <a:pt x="484" y="26"/>
                      <a:pt x="484" y="26"/>
                    </a:cubicBezTo>
                    <a:cubicBezTo>
                      <a:pt x="485" y="25"/>
                      <a:pt x="485" y="24"/>
                      <a:pt x="486" y="24"/>
                    </a:cubicBezTo>
                    <a:cubicBezTo>
                      <a:pt x="487" y="24"/>
                      <a:pt x="488" y="23"/>
                      <a:pt x="488" y="22"/>
                    </a:cubicBezTo>
                    <a:cubicBezTo>
                      <a:pt x="493" y="21"/>
                      <a:pt x="496" y="17"/>
                      <a:pt x="499" y="14"/>
                    </a:cubicBezTo>
                    <a:cubicBezTo>
                      <a:pt x="499" y="13"/>
                      <a:pt x="499" y="13"/>
                      <a:pt x="499" y="12"/>
                    </a:cubicBezTo>
                    <a:cubicBezTo>
                      <a:pt x="499" y="12"/>
                      <a:pt x="499" y="12"/>
                      <a:pt x="499" y="11"/>
                    </a:cubicBezTo>
                    <a:cubicBezTo>
                      <a:pt x="498" y="11"/>
                      <a:pt x="497" y="10"/>
                      <a:pt x="496" y="11"/>
                    </a:cubicBezTo>
                    <a:cubicBezTo>
                      <a:pt x="496" y="11"/>
                      <a:pt x="496" y="12"/>
                      <a:pt x="495" y="11"/>
                    </a:cubicBezTo>
                    <a:cubicBezTo>
                      <a:pt x="495" y="11"/>
                      <a:pt x="495" y="11"/>
                      <a:pt x="495" y="11"/>
                    </a:cubicBezTo>
                    <a:cubicBezTo>
                      <a:pt x="495" y="10"/>
                      <a:pt x="495" y="10"/>
                      <a:pt x="495" y="10"/>
                    </a:cubicBezTo>
                    <a:cubicBezTo>
                      <a:pt x="494" y="10"/>
                      <a:pt x="494" y="10"/>
                      <a:pt x="494" y="10"/>
                    </a:cubicBezTo>
                    <a:cubicBezTo>
                      <a:pt x="494" y="11"/>
                      <a:pt x="494" y="11"/>
                      <a:pt x="493" y="11"/>
                    </a:cubicBezTo>
                    <a:cubicBezTo>
                      <a:pt x="493" y="10"/>
                      <a:pt x="492" y="10"/>
                      <a:pt x="492" y="10"/>
                    </a:cubicBezTo>
                    <a:cubicBezTo>
                      <a:pt x="492" y="10"/>
                      <a:pt x="491" y="10"/>
                      <a:pt x="491" y="10"/>
                    </a:cubicBezTo>
                    <a:cubicBezTo>
                      <a:pt x="491" y="10"/>
                      <a:pt x="491" y="10"/>
                      <a:pt x="490" y="10"/>
                    </a:cubicBezTo>
                    <a:cubicBezTo>
                      <a:pt x="490" y="9"/>
                      <a:pt x="489" y="9"/>
                      <a:pt x="488" y="9"/>
                    </a:cubicBezTo>
                    <a:cubicBezTo>
                      <a:pt x="488" y="9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10"/>
                      <a:pt x="487" y="10"/>
                      <a:pt x="487" y="10"/>
                    </a:cubicBezTo>
                    <a:cubicBezTo>
                      <a:pt x="487" y="9"/>
                      <a:pt x="487" y="7"/>
                      <a:pt x="486" y="7"/>
                    </a:cubicBezTo>
                    <a:cubicBezTo>
                      <a:pt x="485" y="7"/>
                      <a:pt x="485" y="7"/>
                      <a:pt x="484" y="7"/>
                    </a:cubicBezTo>
                    <a:cubicBezTo>
                      <a:pt x="484" y="8"/>
                      <a:pt x="483" y="8"/>
                      <a:pt x="483" y="8"/>
                    </a:cubicBezTo>
                    <a:cubicBezTo>
                      <a:pt x="483" y="9"/>
                      <a:pt x="483" y="10"/>
                      <a:pt x="483" y="10"/>
                    </a:cubicBezTo>
                    <a:cubicBezTo>
                      <a:pt x="483" y="10"/>
                      <a:pt x="483" y="10"/>
                      <a:pt x="483" y="11"/>
                    </a:cubicBezTo>
                    <a:cubicBezTo>
                      <a:pt x="483" y="11"/>
                      <a:pt x="482" y="11"/>
                      <a:pt x="482" y="11"/>
                    </a:cubicBezTo>
                    <a:cubicBezTo>
                      <a:pt x="482" y="9"/>
                      <a:pt x="481" y="8"/>
                      <a:pt x="482" y="6"/>
                    </a:cubicBezTo>
                    <a:cubicBezTo>
                      <a:pt x="481" y="6"/>
                      <a:pt x="481" y="6"/>
                      <a:pt x="480" y="7"/>
                    </a:cubicBezTo>
                    <a:cubicBezTo>
                      <a:pt x="480" y="7"/>
                      <a:pt x="480" y="7"/>
                      <a:pt x="479" y="7"/>
                    </a:cubicBezTo>
                    <a:cubicBezTo>
                      <a:pt x="479" y="7"/>
                      <a:pt x="478" y="7"/>
                      <a:pt x="478" y="8"/>
                    </a:cubicBezTo>
                    <a:cubicBezTo>
                      <a:pt x="478" y="8"/>
                      <a:pt x="477" y="8"/>
                      <a:pt x="477" y="8"/>
                    </a:cubicBezTo>
                    <a:cubicBezTo>
                      <a:pt x="477" y="8"/>
                      <a:pt x="478" y="7"/>
                      <a:pt x="478" y="7"/>
                    </a:cubicBezTo>
                    <a:cubicBezTo>
                      <a:pt x="478" y="7"/>
                      <a:pt x="478" y="7"/>
                      <a:pt x="478" y="7"/>
                    </a:cubicBezTo>
                    <a:cubicBezTo>
                      <a:pt x="479" y="6"/>
                      <a:pt x="479" y="5"/>
                      <a:pt x="478" y="5"/>
                    </a:cubicBezTo>
                    <a:cubicBezTo>
                      <a:pt x="477" y="5"/>
                      <a:pt x="477" y="5"/>
                      <a:pt x="477" y="5"/>
                    </a:cubicBezTo>
                    <a:cubicBezTo>
                      <a:pt x="477" y="4"/>
                      <a:pt x="478" y="3"/>
                      <a:pt x="477" y="2"/>
                    </a:cubicBezTo>
                    <a:cubicBezTo>
                      <a:pt x="477" y="2"/>
                      <a:pt x="477" y="2"/>
                      <a:pt x="478" y="2"/>
                    </a:cubicBezTo>
                    <a:cubicBezTo>
                      <a:pt x="478" y="2"/>
                      <a:pt x="478" y="2"/>
                      <a:pt x="478" y="2"/>
                    </a:cubicBezTo>
                    <a:cubicBezTo>
                      <a:pt x="478" y="2"/>
                      <a:pt x="478" y="1"/>
                      <a:pt x="478" y="1"/>
                    </a:cubicBezTo>
                    <a:cubicBezTo>
                      <a:pt x="476" y="2"/>
                      <a:pt x="474" y="1"/>
                      <a:pt x="473" y="1"/>
                    </a:cubicBezTo>
                    <a:cubicBezTo>
                      <a:pt x="471" y="2"/>
                      <a:pt x="470" y="2"/>
                      <a:pt x="469" y="3"/>
                    </a:cubicBezTo>
                    <a:cubicBezTo>
                      <a:pt x="469" y="3"/>
                      <a:pt x="469" y="3"/>
                      <a:pt x="469" y="3"/>
                    </a:cubicBezTo>
                    <a:cubicBezTo>
                      <a:pt x="469" y="2"/>
                      <a:pt x="468" y="2"/>
                      <a:pt x="468" y="2"/>
                    </a:cubicBezTo>
                    <a:cubicBezTo>
                      <a:pt x="468" y="2"/>
                      <a:pt x="467" y="2"/>
                      <a:pt x="467" y="3"/>
                    </a:cubicBezTo>
                    <a:cubicBezTo>
                      <a:pt x="468" y="3"/>
                      <a:pt x="467" y="4"/>
                      <a:pt x="467" y="4"/>
                    </a:cubicBezTo>
                    <a:cubicBezTo>
                      <a:pt x="466" y="4"/>
                      <a:pt x="466" y="4"/>
                      <a:pt x="466" y="5"/>
                    </a:cubicBezTo>
                    <a:cubicBezTo>
                      <a:pt x="465" y="6"/>
                      <a:pt x="466" y="7"/>
                      <a:pt x="466" y="9"/>
                    </a:cubicBezTo>
                    <a:cubicBezTo>
                      <a:pt x="467" y="10"/>
                      <a:pt x="468" y="11"/>
                      <a:pt x="469" y="12"/>
                    </a:cubicBezTo>
                    <a:cubicBezTo>
                      <a:pt x="469" y="12"/>
                      <a:pt x="469" y="13"/>
                      <a:pt x="469" y="13"/>
                    </a:cubicBezTo>
                    <a:cubicBezTo>
                      <a:pt x="469" y="13"/>
                      <a:pt x="469" y="13"/>
                      <a:pt x="468" y="13"/>
                    </a:cubicBezTo>
                    <a:cubicBezTo>
                      <a:pt x="468" y="13"/>
                      <a:pt x="467" y="12"/>
                      <a:pt x="467" y="12"/>
                    </a:cubicBezTo>
                    <a:cubicBezTo>
                      <a:pt x="467" y="12"/>
                      <a:pt x="466" y="12"/>
                      <a:pt x="466" y="12"/>
                    </a:cubicBezTo>
                    <a:cubicBezTo>
                      <a:pt x="466" y="11"/>
                      <a:pt x="465" y="11"/>
                      <a:pt x="465" y="10"/>
                    </a:cubicBezTo>
                    <a:cubicBezTo>
                      <a:pt x="465" y="9"/>
                      <a:pt x="464" y="9"/>
                      <a:pt x="464" y="8"/>
                    </a:cubicBezTo>
                    <a:cubicBezTo>
                      <a:pt x="464" y="8"/>
                      <a:pt x="463" y="7"/>
                      <a:pt x="463" y="7"/>
                    </a:cubicBezTo>
                    <a:cubicBezTo>
                      <a:pt x="463" y="7"/>
                      <a:pt x="463" y="6"/>
                      <a:pt x="463" y="6"/>
                    </a:cubicBezTo>
                    <a:cubicBezTo>
                      <a:pt x="463" y="6"/>
                      <a:pt x="463" y="5"/>
                      <a:pt x="463" y="5"/>
                    </a:cubicBezTo>
                    <a:cubicBezTo>
                      <a:pt x="464" y="4"/>
                      <a:pt x="464" y="4"/>
                      <a:pt x="464" y="3"/>
                    </a:cubicBezTo>
                    <a:cubicBezTo>
                      <a:pt x="464" y="2"/>
                      <a:pt x="464" y="2"/>
                      <a:pt x="464" y="2"/>
                    </a:cubicBezTo>
                    <a:cubicBezTo>
                      <a:pt x="462" y="2"/>
                      <a:pt x="461" y="2"/>
                      <a:pt x="459" y="2"/>
                    </a:cubicBezTo>
                    <a:cubicBezTo>
                      <a:pt x="459" y="2"/>
                      <a:pt x="458" y="2"/>
                      <a:pt x="457" y="3"/>
                    </a:cubicBezTo>
                    <a:cubicBezTo>
                      <a:pt x="457" y="3"/>
                      <a:pt x="456" y="3"/>
                      <a:pt x="456" y="4"/>
                    </a:cubicBezTo>
                    <a:cubicBezTo>
                      <a:pt x="455" y="4"/>
                      <a:pt x="455" y="5"/>
                      <a:pt x="455" y="5"/>
                    </a:cubicBezTo>
                    <a:cubicBezTo>
                      <a:pt x="454" y="6"/>
                      <a:pt x="453" y="7"/>
                      <a:pt x="453" y="8"/>
                    </a:cubicBezTo>
                    <a:cubicBezTo>
                      <a:pt x="453" y="8"/>
                      <a:pt x="452" y="9"/>
                      <a:pt x="452" y="9"/>
                    </a:cubicBezTo>
                    <a:cubicBezTo>
                      <a:pt x="452" y="10"/>
                      <a:pt x="452" y="10"/>
                      <a:pt x="451" y="10"/>
                    </a:cubicBezTo>
                    <a:cubicBezTo>
                      <a:pt x="450" y="11"/>
                      <a:pt x="451" y="12"/>
                      <a:pt x="451" y="12"/>
                    </a:cubicBezTo>
                    <a:cubicBezTo>
                      <a:pt x="452" y="13"/>
                      <a:pt x="452" y="13"/>
                      <a:pt x="452" y="14"/>
                    </a:cubicBezTo>
                    <a:cubicBezTo>
                      <a:pt x="452" y="16"/>
                      <a:pt x="454" y="17"/>
                      <a:pt x="455" y="18"/>
                    </a:cubicBezTo>
                    <a:cubicBezTo>
                      <a:pt x="456" y="19"/>
                      <a:pt x="457" y="20"/>
                      <a:pt x="458" y="21"/>
                    </a:cubicBezTo>
                    <a:cubicBezTo>
                      <a:pt x="458" y="21"/>
                      <a:pt x="459" y="22"/>
                      <a:pt x="458" y="22"/>
                    </a:cubicBezTo>
                    <a:cubicBezTo>
                      <a:pt x="457" y="22"/>
                      <a:pt x="458" y="23"/>
                      <a:pt x="458" y="24"/>
                    </a:cubicBezTo>
                    <a:cubicBezTo>
                      <a:pt x="457" y="23"/>
                      <a:pt x="457" y="23"/>
                      <a:pt x="457" y="23"/>
                    </a:cubicBezTo>
                    <a:cubicBezTo>
                      <a:pt x="456" y="22"/>
                      <a:pt x="455" y="21"/>
                      <a:pt x="454" y="20"/>
                    </a:cubicBezTo>
                    <a:cubicBezTo>
                      <a:pt x="454" y="20"/>
                      <a:pt x="454" y="20"/>
                      <a:pt x="453" y="19"/>
                    </a:cubicBezTo>
                    <a:cubicBezTo>
                      <a:pt x="453" y="19"/>
                      <a:pt x="452" y="17"/>
                      <a:pt x="451" y="17"/>
                    </a:cubicBezTo>
                    <a:cubicBezTo>
                      <a:pt x="450" y="16"/>
                      <a:pt x="450" y="15"/>
                      <a:pt x="449" y="14"/>
                    </a:cubicBezTo>
                    <a:cubicBezTo>
                      <a:pt x="449" y="12"/>
                      <a:pt x="449" y="11"/>
                      <a:pt x="448" y="9"/>
                    </a:cubicBezTo>
                    <a:cubicBezTo>
                      <a:pt x="448" y="9"/>
                      <a:pt x="448" y="8"/>
                      <a:pt x="447" y="7"/>
                    </a:cubicBezTo>
                    <a:cubicBezTo>
                      <a:pt x="446" y="6"/>
                      <a:pt x="445" y="6"/>
                      <a:pt x="444" y="5"/>
                    </a:cubicBezTo>
                    <a:cubicBezTo>
                      <a:pt x="443" y="5"/>
                      <a:pt x="442" y="5"/>
                      <a:pt x="441" y="5"/>
                    </a:cubicBezTo>
                    <a:cubicBezTo>
                      <a:pt x="441" y="6"/>
                      <a:pt x="440" y="6"/>
                      <a:pt x="440" y="6"/>
                    </a:cubicBezTo>
                    <a:cubicBezTo>
                      <a:pt x="439" y="5"/>
                      <a:pt x="437" y="5"/>
                      <a:pt x="436" y="3"/>
                    </a:cubicBezTo>
                    <a:cubicBezTo>
                      <a:pt x="436" y="3"/>
                      <a:pt x="436" y="3"/>
                      <a:pt x="435" y="3"/>
                    </a:cubicBezTo>
                    <a:cubicBezTo>
                      <a:pt x="435" y="3"/>
                      <a:pt x="434" y="3"/>
                      <a:pt x="434" y="3"/>
                    </a:cubicBezTo>
                    <a:cubicBezTo>
                      <a:pt x="433" y="3"/>
                      <a:pt x="433" y="3"/>
                      <a:pt x="433" y="3"/>
                    </a:cubicBezTo>
                    <a:cubicBezTo>
                      <a:pt x="431" y="3"/>
                      <a:pt x="430" y="3"/>
                      <a:pt x="428" y="3"/>
                    </a:cubicBezTo>
                    <a:cubicBezTo>
                      <a:pt x="428" y="3"/>
                      <a:pt x="428" y="3"/>
                      <a:pt x="428" y="3"/>
                    </a:cubicBezTo>
                    <a:cubicBezTo>
                      <a:pt x="427" y="3"/>
                      <a:pt x="427" y="4"/>
                      <a:pt x="426" y="4"/>
                    </a:cubicBezTo>
                    <a:cubicBezTo>
                      <a:pt x="425" y="5"/>
                      <a:pt x="425" y="5"/>
                      <a:pt x="426" y="6"/>
                    </a:cubicBezTo>
                    <a:cubicBezTo>
                      <a:pt x="427" y="6"/>
                      <a:pt x="426" y="6"/>
                      <a:pt x="426" y="7"/>
                    </a:cubicBezTo>
                    <a:cubicBezTo>
                      <a:pt x="425" y="8"/>
                      <a:pt x="426" y="8"/>
                      <a:pt x="426" y="9"/>
                    </a:cubicBezTo>
                    <a:cubicBezTo>
                      <a:pt x="426" y="10"/>
                      <a:pt x="427" y="11"/>
                      <a:pt x="428" y="12"/>
                    </a:cubicBezTo>
                    <a:cubicBezTo>
                      <a:pt x="429" y="13"/>
                      <a:pt x="431" y="14"/>
                      <a:pt x="431" y="16"/>
                    </a:cubicBezTo>
                    <a:cubicBezTo>
                      <a:pt x="431" y="16"/>
                      <a:pt x="432" y="17"/>
                      <a:pt x="432" y="18"/>
                    </a:cubicBezTo>
                    <a:cubicBezTo>
                      <a:pt x="432" y="19"/>
                      <a:pt x="432" y="19"/>
                      <a:pt x="433" y="19"/>
                    </a:cubicBezTo>
                    <a:cubicBezTo>
                      <a:pt x="433" y="19"/>
                      <a:pt x="434" y="19"/>
                      <a:pt x="434" y="19"/>
                    </a:cubicBezTo>
                    <a:cubicBezTo>
                      <a:pt x="434" y="19"/>
                      <a:pt x="435" y="19"/>
                      <a:pt x="435" y="19"/>
                    </a:cubicBezTo>
                    <a:cubicBezTo>
                      <a:pt x="435" y="19"/>
                      <a:pt x="434" y="19"/>
                      <a:pt x="434" y="20"/>
                    </a:cubicBezTo>
                    <a:cubicBezTo>
                      <a:pt x="433" y="20"/>
                      <a:pt x="433" y="20"/>
                      <a:pt x="433" y="21"/>
                    </a:cubicBezTo>
                    <a:cubicBezTo>
                      <a:pt x="433" y="21"/>
                      <a:pt x="433" y="21"/>
                      <a:pt x="433" y="21"/>
                    </a:cubicBezTo>
                    <a:cubicBezTo>
                      <a:pt x="433" y="22"/>
                      <a:pt x="433" y="24"/>
                      <a:pt x="434" y="24"/>
                    </a:cubicBezTo>
                    <a:cubicBezTo>
                      <a:pt x="435" y="25"/>
                      <a:pt x="436" y="26"/>
                      <a:pt x="438" y="27"/>
                    </a:cubicBezTo>
                    <a:cubicBezTo>
                      <a:pt x="438" y="27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9" y="28"/>
                      <a:pt x="439" y="28"/>
                      <a:pt x="439" y="28"/>
                    </a:cubicBezTo>
                    <a:cubicBezTo>
                      <a:pt x="438" y="29"/>
                      <a:pt x="438" y="29"/>
                      <a:pt x="437" y="29"/>
                    </a:cubicBezTo>
                    <a:cubicBezTo>
                      <a:pt x="437" y="29"/>
                      <a:pt x="437" y="30"/>
                      <a:pt x="437" y="30"/>
                    </a:cubicBezTo>
                    <a:cubicBezTo>
                      <a:pt x="437" y="30"/>
                      <a:pt x="437" y="30"/>
                      <a:pt x="437" y="30"/>
                    </a:cubicBezTo>
                    <a:cubicBezTo>
                      <a:pt x="436" y="30"/>
                      <a:pt x="436" y="31"/>
                      <a:pt x="435" y="31"/>
                    </a:cubicBezTo>
                    <a:cubicBezTo>
                      <a:pt x="435" y="31"/>
                      <a:pt x="435" y="32"/>
                      <a:pt x="435" y="31"/>
                    </a:cubicBezTo>
                    <a:cubicBezTo>
                      <a:pt x="435" y="31"/>
                      <a:pt x="435" y="31"/>
                      <a:pt x="435" y="31"/>
                    </a:cubicBezTo>
                    <a:cubicBezTo>
                      <a:pt x="435" y="31"/>
                      <a:pt x="435" y="30"/>
                      <a:pt x="435" y="30"/>
                    </a:cubicBezTo>
                    <a:cubicBezTo>
                      <a:pt x="435" y="29"/>
                      <a:pt x="436" y="28"/>
                      <a:pt x="434" y="27"/>
                    </a:cubicBezTo>
                    <a:cubicBezTo>
                      <a:pt x="434" y="27"/>
                      <a:pt x="434" y="27"/>
                      <a:pt x="434" y="27"/>
                    </a:cubicBezTo>
                    <a:cubicBezTo>
                      <a:pt x="433" y="27"/>
                      <a:pt x="433" y="27"/>
                      <a:pt x="433" y="26"/>
                    </a:cubicBezTo>
                    <a:cubicBezTo>
                      <a:pt x="432" y="26"/>
                      <a:pt x="432" y="25"/>
                      <a:pt x="431" y="25"/>
                    </a:cubicBezTo>
                    <a:cubicBezTo>
                      <a:pt x="431" y="25"/>
                      <a:pt x="431" y="24"/>
                      <a:pt x="431" y="24"/>
                    </a:cubicBezTo>
                    <a:cubicBezTo>
                      <a:pt x="431" y="24"/>
                      <a:pt x="431" y="23"/>
                      <a:pt x="430" y="23"/>
                    </a:cubicBezTo>
                    <a:cubicBezTo>
                      <a:pt x="430" y="22"/>
                      <a:pt x="430" y="21"/>
                      <a:pt x="430" y="20"/>
                    </a:cubicBezTo>
                    <a:cubicBezTo>
                      <a:pt x="429" y="20"/>
                      <a:pt x="429" y="19"/>
                      <a:pt x="429" y="18"/>
                    </a:cubicBezTo>
                    <a:cubicBezTo>
                      <a:pt x="429" y="18"/>
                      <a:pt x="429" y="17"/>
                      <a:pt x="428" y="17"/>
                    </a:cubicBezTo>
                    <a:cubicBezTo>
                      <a:pt x="428" y="17"/>
                      <a:pt x="428" y="17"/>
                      <a:pt x="428" y="16"/>
                    </a:cubicBezTo>
                    <a:cubicBezTo>
                      <a:pt x="428" y="16"/>
                      <a:pt x="428" y="15"/>
                      <a:pt x="427" y="15"/>
                    </a:cubicBezTo>
                    <a:cubicBezTo>
                      <a:pt x="426" y="14"/>
                      <a:pt x="425" y="13"/>
                      <a:pt x="424" y="13"/>
                    </a:cubicBezTo>
                    <a:cubicBezTo>
                      <a:pt x="423" y="12"/>
                      <a:pt x="423" y="12"/>
                      <a:pt x="422" y="13"/>
                    </a:cubicBezTo>
                    <a:cubicBezTo>
                      <a:pt x="421" y="13"/>
                      <a:pt x="422" y="14"/>
                      <a:pt x="422" y="15"/>
                    </a:cubicBezTo>
                    <a:cubicBezTo>
                      <a:pt x="421" y="15"/>
                      <a:pt x="421" y="14"/>
                      <a:pt x="421" y="15"/>
                    </a:cubicBezTo>
                    <a:cubicBezTo>
                      <a:pt x="420" y="15"/>
                      <a:pt x="420" y="15"/>
                      <a:pt x="420" y="15"/>
                    </a:cubicBezTo>
                    <a:cubicBezTo>
                      <a:pt x="421" y="16"/>
                      <a:pt x="421" y="16"/>
                      <a:pt x="421" y="16"/>
                    </a:cubicBezTo>
                    <a:cubicBezTo>
                      <a:pt x="422" y="17"/>
                      <a:pt x="422" y="17"/>
                      <a:pt x="421" y="17"/>
                    </a:cubicBezTo>
                    <a:cubicBezTo>
                      <a:pt x="421" y="17"/>
                      <a:pt x="421" y="16"/>
                      <a:pt x="420" y="16"/>
                    </a:cubicBezTo>
                    <a:cubicBezTo>
                      <a:pt x="420" y="16"/>
                      <a:pt x="420" y="15"/>
                      <a:pt x="419" y="14"/>
                    </a:cubicBezTo>
                    <a:cubicBezTo>
                      <a:pt x="419" y="14"/>
                      <a:pt x="419" y="14"/>
                      <a:pt x="419" y="15"/>
                    </a:cubicBezTo>
                    <a:cubicBezTo>
                      <a:pt x="419" y="15"/>
                      <a:pt x="419" y="16"/>
                      <a:pt x="419" y="16"/>
                    </a:cubicBezTo>
                    <a:cubicBezTo>
                      <a:pt x="418" y="16"/>
                      <a:pt x="418" y="15"/>
                      <a:pt x="418" y="15"/>
                    </a:cubicBezTo>
                    <a:cubicBezTo>
                      <a:pt x="418" y="13"/>
                      <a:pt x="419" y="12"/>
                      <a:pt x="418" y="11"/>
                    </a:cubicBezTo>
                    <a:cubicBezTo>
                      <a:pt x="417" y="10"/>
                      <a:pt x="417" y="11"/>
                      <a:pt x="417" y="11"/>
                    </a:cubicBezTo>
                    <a:cubicBezTo>
                      <a:pt x="416" y="13"/>
                      <a:pt x="416" y="14"/>
                      <a:pt x="415" y="15"/>
                    </a:cubicBezTo>
                    <a:cubicBezTo>
                      <a:pt x="415" y="13"/>
                      <a:pt x="415" y="12"/>
                      <a:pt x="415" y="10"/>
                    </a:cubicBezTo>
                    <a:cubicBezTo>
                      <a:pt x="414" y="10"/>
                      <a:pt x="414" y="10"/>
                      <a:pt x="414" y="10"/>
                    </a:cubicBezTo>
                    <a:cubicBezTo>
                      <a:pt x="414" y="10"/>
                      <a:pt x="414" y="10"/>
                      <a:pt x="413" y="9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411" y="10"/>
                      <a:pt x="410" y="10"/>
                      <a:pt x="408" y="11"/>
                    </a:cubicBezTo>
                    <a:cubicBezTo>
                      <a:pt x="405" y="12"/>
                      <a:pt x="405" y="14"/>
                      <a:pt x="407" y="16"/>
                    </a:cubicBezTo>
                    <a:cubicBezTo>
                      <a:pt x="408" y="16"/>
                      <a:pt x="408" y="16"/>
                      <a:pt x="408" y="16"/>
                    </a:cubicBezTo>
                    <a:cubicBezTo>
                      <a:pt x="409" y="16"/>
                      <a:pt x="409" y="16"/>
                      <a:pt x="409" y="16"/>
                    </a:cubicBezTo>
                    <a:cubicBezTo>
                      <a:pt x="410" y="16"/>
                      <a:pt x="410" y="16"/>
                      <a:pt x="410" y="16"/>
                    </a:cubicBezTo>
                    <a:cubicBezTo>
                      <a:pt x="410" y="16"/>
                      <a:pt x="410" y="16"/>
                      <a:pt x="410" y="17"/>
                    </a:cubicBezTo>
                    <a:cubicBezTo>
                      <a:pt x="410" y="17"/>
                      <a:pt x="410" y="17"/>
                      <a:pt x="410" y="17"/>
                    </a:cubicBezTo>
                    <a:cubicBezTo>
                      <a:pt x="410" y="17"/>
                      <a:pt x="409" y="17"/>
                      <a:pt x="409" y="18"/>
                    </a:cubicBezTo>
                    <a:cubicBezTo>
                      <a:pt x="409" y="18"/>
                      <a:pt x="408" y="18"/>
                      <a:pt x="408" y="18"/>
                    </a:cubicBezTo>
                    <a:cubicBezTo>
                      <a:pt x="409" y="19"/>
                      <a:pt x="409" y="20"/>
                      <a:pt x="410" y="21"/>
                    </a:cubicBezTo>
                    <a:cubicBezTo>
                      <a:pt x="412" y="22"/>
                      <a:pt x="414" y="23"/>
                      <a:pt x="416" y="24"/>
                    </a:cubicBezTo>
                    <a:cubicBezTo>
                      <a:pt x="416" y="24"/>
                      <a:pt x="417" y="25"/>
                      <a:pt x="417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8" y="24"/>
                      <a:pt x="418" y="24"/>
                    </a:cubicBezTo>
                    <a:cubicBezTo>
                      <a:pt x="418" y="24"/>
                      <a:pt x="419" y="24"/>
                      <a:pt x="419" y="24"/>
                    </a:cubicBezTo>
                    <a:cubicBezTo>
                      <a:pt x="418" y="25"/>
                      <a:pt x="418" y="24"/>
                      <a:pt x="418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7" y="25"/>
                      <a:pt x="417" y="25"/>
                      <a:pt x="416" y="25"/>
                    </a:cubicBezTo>
                    <a:cubicBezTo>
                      <a:pt x="417" y="25"/>
                      <a:pt x="417" y="25"/>
                      <a:pt x="417" y="25"/>
                    </a:cubicBezTo>
                    <a:cubicBezTo>
                      <a:pt x="416" y="25"/>
                      <a:pt x="415" y="25"/>
                      <a:pt x="415" y="25"/>
                    </a:cubicBezTo>
                    <a:cubicBezTo>
                      <a:pt x="415" y="25"/>
                      <a:pt x="415" y="25"/>
                      <a:pt x="415" y="25"/>
                    </a:cubicBezTo>
                    <a:cubicBezTo>
                      <a:pt x="414" y="25"/>
                      <a:pt x="413" y="25"/>
                      <a:pt x="413" y="24"/>
                    </a:cubicBezTo>
                    <a:cubicBezTo>
                      <a:pt x="412" y="24"/>
                      <a:pt x="411" y="23"/>
                      <a:pt x="410" y="23"/>
                    </a:cubicBezTo>
                    <a:cubicBezTo>
                      <a:pt x="410" y="23"/>
                      <a:pt x="409" y="22"/>
                      <a:pt x="409" y="23"/>
                    </a:cubicBezTo>
                    <a:cubicBezTo>
                      <a:pt x="409" y="23"/>
                      <a:pt x="408" y="24"/>
                      <a:pt x="409" y="24"/>
                    </a:cubicBezTo>
                    <a:cubicBezTo>
                      <a:pt x="409" y="25"/>
                      <a:pt x="409" y="25"/>
                      <a:pt x="409" y="26"/>
                    </a:cubicBezTo>
                    <a:cubicBezTo>
                      <a:pt x="408" y="26"/>
                      <a:pt x="409" y="25"/>
                      <a:pt x="408" y="24"/>
                    </a:cubicBezTo>
                    <a:cubicBezTo>
                      <a:pt x="407" y="24"/>
                      <a:pt x="407" y="23"/>
                      <a:pt x="407" y="23"/>
                    </a:cubicBezTo>
                    <a:cubicBezTo>
                      <a:pt x="407" y="22"/>
                      <a:pt x="408" y="22"/>
                      <a:pt x="407" y="21"/>
                    </a:cubicBezTo>
                    <a:cubicBezTo>
                      <a:pt x="407" y="20"/>
                      <a:pt x="407" y="19"/>
                      <a:pt x="406" y="19"/>
                    </a:cubicBezTo>
                    <a:cubicBezTo>
                      <a:pt x="406" y="19"/>
                      <a:pt x="406" y="19"/>
                      <a:pt x="406" y="18"/>
                    </a:cubicBezTo>
                    <a:cubicBezTo>
                      <a:pt x="406" y="18"/>
                      <a:pt x="406" y="18"/>
                      <a:pt x="406" y="18"/>
                    </a:cubicBezTo>
                    <a:cubicBezTo>
                      <a:pt x="405" y="18"/>
                      <a:pt x="405" y="18"/>
                      <a:pt x="404" y="17"/>
                    </a:cubicBezTo>
                    <a:cubicBezTo>
                      <a:pt x="404" y="17"/>
                      <a:pt x="404" y="17"/>
                      <a:pt x="403" y="17"/>
                    </a:cubicBezTo>
                    <a:cubicBezTo>
                      <a:pt x="402" y="17"/>
                      <a:pt x="401" y="17"/>
                      <a:pt x="399" y="17"/>
                    </a:cubicBezTo>
                    <a:cubicBezTo>
                      <a:pt x="398" y="17"/>
                      <a:pt x="398" y="18"/>
                      <a:pt x="398" y="19"/>
                    </a:cubicBezTo>
                    <a:cubicBezTo>
                      <a:pt x="399" y="20"/>
                      <a:pt x="399" y="21"/>
                      <a:pt x="400" y="21"/>
                    </a:cubicBezTo>
                    <a:cubicBezTo>
                      <a:pt x="401" y="22"/>
                      <a:pt x="401" y="22"/>
                      <a:pt x="401" y="23"/>
                    </a:cubicBezTo>
                    <a:cubicBezTo>
                      <a:pt x="401" y="24"/>
                      <a:pt x="402" y="25"/>
                      <a:pt x="402" y="26"/>
                    </a:cubicBezTo>
                    <a:cubicBezTo>
                      <a:pt x="403" y="26"/>
                      <a:pt x="403" y="26"/>
                      <a:pt x="403" y="27"/>
                    </a:cubicBezTo>
                    <a:cubicBezTo>
                      <a:pt x="403" y="27"/>
                      <a:pt x="403" y="27"/>
                      <a:pt x="403" y="27"/>
                    </a:cubicBezTo>
                    <a:cubicBezTo>
                      <a:pt x="404" y="28"/>
                      <a:pt x="404" y="28"/>
                      <a:pt x="404" y="28"/>
                    </a:cubicBezTo>
                    <a:cubicBezTo>
                      <a:pt x="404" y="29"/>
                      <a:pt x="405" y="30"/>
                      <a:pt x="405" y="31"/>
                    </a:cubicBezTo>
                    <a:cubicBezTo>
                      <a:pt x="404" y="31"/>
                      <a:pt x="403" y="31"/>
                      <a:pt x="403" y="32"/>
                    </a:cubicBezTo>
                    <a:cubicBezTo>
                      <a:pt x="402" y="31"/>
                      <a:pt x="402" y="30"/>
                      <a:pt x="401" y="29"/>
                    </a:cubicBezTo>
                    <a:cubicBezTo>
                      <a:pt x="401" y="29"/>
                      <a:pt x="401" y="28"/>
                      <a:pt x="401" y="28"/>
                    </a:cubicBezTo>
                    <a:cubicBezTo>
                      <a:pt x="401" y="28"/>
                      <a:pt x="400" y="28"/>
                      <a:pt x="400" y="28"/>
                    </a:cubicBezTo>
                    <a:cubicBezTo>
                      <a:pt x="400" y="27"/>
                      <a:pt x="400" y="27"/>
                      <a:pt x="400" y="27"/>
                    </a:cubicBezTo>
                    <a:cubicBezTo>
                      <a:pt x="399" y="27"/>
                      <a:pt x="399" y="27"/>
                      <a:pt x="399" y="27"/>
                    </a:cubicBezTo>
                    <a:cubicBezTo>
                      <a:pt x="398" y="25"/>
                      <a:pt x="396" y="25"/>
                      <a:pt x="395" y="24"/>
                    </a:cubicBezTo>
                    <a:cubicBezTo>
                      <a:pt x="394" y="24"/>
                      <a:pt x="394" y="25"/>
                      <a:pt x="393" y="25"/>
                    </a:cubicBezTo>
                    <a:cubicBezTo>
                      <a:pt x="393" y="27"/>
                      <a:pt x="393" y="29"/>
                      <a:pt x="394" y="30"/>
                    </a:cubicBezTo>
                    <a:cubicBezTo>
                      <a:pt x="395" y="32"/>
                      <a:pt x="397" y="32"/>
                      <a:pt x="398" y="33"/>
                    </a:cubicBezTo>
                    <a:cubicBezTo>
                      <a:pt x="398" y="33"/>
                      <a:pt x="398" y="33"/>
                      <a:pt x="398" y="34"/>
                    </a:cubicBezTo>
                    <a:cubicBezTo>
                      <a:pt x="398" y="34"/>
                      <a:pt x="397" y="34"/>
                      <a:pt x="397" y="34"/>
                    </a:cubicBezTo>
                    <a:cubicBezTo>
                      <a:pt x="397" y="34"/>
                      <a:pt x="397" y="34"/>
                      <a:pt x="396" y="34"/>
                    </a:cubicBezTo>
                    <a:cubicBezTo>
                      <a:pt x="396" y="33"/>
                      <a:pt x="395" y="33"/>
                      <a:pt x="395" y="33"/>
                    </a:cubicBezTo>
                    <a:cubicBezTo>
                      <a:pt x="395" y="33"/>
                      <a:pt x="395" y="33"/>
                      <a:pt x="395" y="33"/>
                    </a:cubicBezTo>
                    <a:cubicBezTo>
                      <a:pt x="393" y="32"/>
                      <a:pt x="392" y="33"/>
                      <a:pt x="392" y="34"/>
                    </a:cubicBezTo>
                    <a:cubicBezTo>
                      <a:pt x="391" y="35"/>
                      <a:pt x="391" y="36"/>
                      <a:pt x="391" y="37"/>
                    </a:cubicBezTo>
                    <a:cubicBezTo>
                      <a:pt x="390" y="38"/>
                      <a:pt x="390" y="38"/>
                      <a:pt x="391" y="39"/>
                    </a:cubicBezTo>
                    <a:cubicBezTo>
                      <a:pt x="391" y="39"/>
                      <a:pt x="391" y="39"/>
                      <a:pt x="391" y="39"/>
                    </a:cubicBezTo>
                    <a:cubicBezTo>
                      <a:pt x="391" y="41"/>
                      <a:pt x="393" y="42"/>
                      <a:pt x="394" y="43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4"/>
                      <a:pt x="395" y="44"/>
                      <a:pt x="395" y="44"/>
                    </a:cubicBezTo>
                    <a:cubicBezTo>
                      <a:pt x="395" y="45"/>
                      <a:pt x="395" y="47"/>
                      <a:pt x="397" y="47"/>
                    </a:cubicBezTo>
                    <a:cubicBezTo>
                      <a:pt x="397" y="47"/>
                      <a:pt x="397" y="47"/>
                      <a:pt x="398" y="47"/>
                    </a:cubicBezTo>
                    <a:cubicBezTo>
                      <a:pt x="399" y="48"/>
                      <a:pt x="400" y="50"/>
                      <a:pt x="403" y="50"/>
                    </a:cubicBezTo>
                    <a:cubicBezTo>
                      <a:pt x="402" y="51"/>
                      <a:pt x="402" y="53"/>
                      <a:pt x="403" y="54"/>
                    </a:cubicBezTo>
                    <a:cubicBezTo>
                      <a:pt x="404" y="54"/>
                      <a:pt x="404" y="54"/>
                      <a:pt x="404" y="55"/>
                    </a:cubicBezTo>
                    <a:cubicBezTo>
                      <a:pt x="404" y="56"/>
                      <a:pt x="404" y="55"/>
                      <a:pt x="403" y="56"/>
                    </a:cubicBezTo>
                    <a:cubicBezTo>
                      <a:pt x="403" y="56"/>
                      <a:pt x="402" y="55"/>
                      <a:pt x="401" y="55"/>
                    </a:cubicBezTo>
                    <a:cubicBezTo>
                      <a:pt x="401" y="55"/>
                      <a:pt x="401" y="55"/>
                      <a:pt x="401" y="55"/>
                    </a:cubicBezTo>
                    <a:cubicBezTo>
                      <a:pt x="401" y="54"/>
                      <a:pt x="401" y="54"/>
                      <a:pt x="400" y="54"/>
                    </a:cubicBezTo>
                    <a:cubicBezTo>
                      <a:pt x="400" y="53"/>
                      <a:pt x="399" y="52"/>
                      <a:pt x="398" y="52"/>
                    </a:cubicBezTo>
                    <a:cubicBezTo>
                      <a:pt x="398" y="52"/>
                      <a:pt x="398" y="52"/>
                      <a:pt x="397" y="52"/>
                    </a:cubicBezTo>
                    <a:cubicBezTo>
                      <a:pt x="397" y="51"/>
                      <a:pt x="396" y="50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5" y="49"/>
                      <a:pt x="395" y="49"/>
                      <a:pt x="395" y="49"/>
                    </a:cubicBezTo>
                    <a:cubicBezTo>
                      <a:pt x="394" y="48"/>
                      <a:pt x="394" y="48"/>
                      <a:pt x="393" y="47"/>
                    </a:cubicBezTo>
                    <a:cubicBezTo>
                      <a:pt x="393" y="47"/>
                      <a:pt x="393" y="47"/>
                      <a:pt x="393" y="47"/>
                    </a:cubicBezTo>
                    <a:cubicBezTo>
                      <a:pt x="393" y="46"/>
                      <a:pt x="393" y="45"/>
                      <a:pt x="392" y="45"/>
                    </a:cubicBezTo>
                    <a:cubicBezTo>
                      <a:pt x="392" y="45"/>
                      <a:pt x="392" y="45"/>
                      <a:pt x="392" y="44"/>
                    </a:cubicBezTo>
                    <a:cubicBezTo>
                      <a:pt x="391" y="44"/>
                      <a:pt x="391" y="44"/>
                      <a:pt x="390" y="44"/>
                    </a:cubicBezTo>
                    <a:cubicBezTo>
                      <a:pt x="389" y="44"/>
                      <a:pt x="389" y="44"/>
                      <a:pt x="389" y="45"/>
                    </a:cubicBezTo>
                    <a:cubicBezTo>
                      <a:pt x="388" y="46"/>
                      <a:pt x="388" y="47"/>
                      <a:pt x="389" y="47"/>
                    </a:cubicBezTo>
                    <a:cubicBezTo>
                      <a:pt x="390" y="48"/>
                      <a:pt x="390" y="49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0" y="51"/>
                      <a:pt x="390" y="51"/>
                      <a:pt x="390" y="51"/>
                    </a:cubicBezTo>
                    <a:cubicBezTo>
                      <a:pt x="391" y="51"/>
                      <a:pt x="390" y="52"/>
                      <a:pt x="391" y="52"/>
                    </a:cubicBezTo>
                    <a:cubicBezTo>
                      <a:pt x="392" y="53"/>
                      <a:pt x="393" y="53"/>
                      <a:pt x="394" y="53"/>
                    </a:cubicBezTo>
                    <a:cubicBezTo>
                      <a:pt x="395" y="53"/>
                      <a:pt x="396" y="54"/>
                      <a:pt x="396" y="55"/>
                    </a:cubicBezTo>
                    <a:cubicBezTo>
                      <a:pt x="396" y="55"/>
                      <a:pt x="396" y="55"/>
                      <a:pt x="395" y="55"/>
                    </a:cubicBezTo>
                    <a:cubicBezTo>
                      <a:pt x="395" y="55"/>
                      <a:pt x="394" y="54"/>
                      <a:pt x="394" y="54"/>
                    </a:cubicBezTo>
                    <a:cubicBezTo>
                      <a:pt x="392" y="54"/>
                      <a:pt x="391" y="53"/>
                      <a:pt x="389" y="54"/>
                    </a:cubicBezTo>
                    <a:cubicBezTo>
                      <a:pt x="389" y="54"/>
                      <a:pt x="388" y="55"/>
                      <a:pt x="388" y="54"/>
                    </a:cubicBezTo>
                    <a:cubicBezTo>
                      <a:pt x="388" y="54"/>
                      <a:pt x="388" y="54"/>
                      <a:pt x="388" y="54"/>
                    </a:cubicBezTo>
                    <a:cubicBezTo>
                      <a:pt x="389" y="53"/>
                      <a:pt x="390" y="52"/>
                      <a:pt x="389" y="51"/>
                    </a:cubicBezTo>
                    <a:cubicBezTo>
                      <a:pt x="389" y="50"/>
                      <a:pt x="389" y="49"/>
                      <a:pt x="388" y="49"/>
                    </a:cubicBezTo>
                    <a:cubicBezTo>
                      <a:pt x="387" y="48"/>
                      <a:pt x="387" y="46"/>
                      <a:pt x="386" y="45"/>
                    </a:cubicBezTo>
                    <a:cubicBezTo>
                      <a:pt x="386" y="44"/>
                      <a:pt x="387" y="44"/>
                      <a:pt x="386" y="43"/>
                    </a:cubicBezTo>
                    <a:cubicBezTo>
                      <a:pt x="386" y="43"/>
                      <a:pt x="385" y="43"/>
                      <a:pt x="385" y="42"/>
                    </a:cubicBezTo>
                    <a:cubicBezTo>
                      <a:pt x="385" y="42"/>
                      <a:pt x="385" y="41"/>
                      <a:pt x="384" y="41"/>
                    </a:cubicBezTo>
                    <a:cubicBezTo>
                      <a:pt x="384" y="40"/>
                      <a:pt x="383" y="40"/>
                      <a:pt x="383" y="40"/>
                    </a:cubicBezTo>
                    <a:cubicBezTo>
                      <a:pt x="383" y="40"/>
                      <a:pt x="383" y="40"/>
                      <a:pt x="382" y="40"/>
                    </a:cubicBezTo>
                    <a:cubicBezTo>
                      <a:pt x="382" y="39"/>
                      <a:pt x="381" y="39"/>
                      <a:pt x="380" y="40"/>
                    </a:cubicBezTo>
                    <a:cubicBezTo>
                      <a:pt x="380" y="40"/>
                      <a:pt x="379" y="40"/>
                      <a:pt x="379" y="39"/>
                    </a:cubicBezTo>
                    <a:cubicBezTo>
                      <a:pt x="379" y="39"/>
                      <a:pt x="378" y="38"/>
                      <a:pt x="378" y="38"/>
                    </a:cubicBezTo>
                    <a:cubicBezTo>
                      <a:pt x="377" y="38"/>
                      <a:pt x="376" y="37"/>
                      <a:pt x="375" y="36"/>
                    </a:cubicBezTo>
                    <a:cubicBezTo>
                      <a:pt x="376" y="37"/>
                      <a:pt x="377" y="36"/>
                      <a:pt x="377" y="35"/>
                    </a:cubicBezTo>
                    <a:cubicBezTo>
                      <a:pt x="378" y="35"/>
                      <a:pt x="378" y="35"/>
                      <a:pt x="378" y="35"/>
                    </a:cubicBezTo>
                    <a:cubicBezTo>
                      <a:pt x="378" y="35"/>
                      <a:pt x="378" y="35"/>
                      <a:pt x="377" y="35"/>
                    </a:cubicBezTo>
                    <a:cubicBezTo>
                      <a:pt x="375" y="34"/>
                      <a:pt x="373" y="34"/>
                      <a:pt x="371" y="34"/>
                    </a:cubicBezTo>
                    <a:cubicBezTo>
                      <a:pt x="370" y="35"/>
                      <a:pt x="370" y="35"/>
                      <a:pt x="370" y="36"/>
                    </a:cubicBezTo>
                    <a:cubicBezTo>
                      <a:pt x="370" y="37"/>
                      <a:pt x="370" y="37"/>
                      <a:pt x="371" y="37"/>
                    </a:cubicBezTo>
                    <a:cubicBezTo>
                      <a:pt x="371" y="37"/>
                      <a:pt x="371" y="37"/>
                      <a:pt x="371" y="38"/>
                    </a:cubicBezTo>
                    <a:cubicBezTo>
                      <a:pt x="372" y="39"/>
                      <a:pt x="371" y="40"/>
                      <a:pt x="372" y="40"/>
                    </a:cubicBezTo>
                    <a:cubicBezTo>
                      <a:pt x="372" y="40"/>
                      <a:pt x="372" y="41"/>
                      <a:pt x="372" y="41"/>
                    </a:cubicBezTo>
                    <a:cubicBezTo>
                      <a:pt x="372" y="41"/>
                      <a:pt x="372" y="42"/>
                      <a:pt x="372" y="42"/>
                    </a:cubicBezTo>
                    <a:cubicBezTo>
                      <a:pt x="373" y="43"/>
                      <a:pt x="373" y="44"/>
                      <a:pt x="372" y="44"/>
                    </a:cubicBezTo>
                    <a:cubicBezTo>
                      <a:pt x="371" y="44"/>
                      <a:pt x="371" y="45"/>
                      <a:pt x="371" y="45"/>
                    </a:cubicBezTo>
                    <a:cubicBezTo>
                      <a:pt x="370" y="46"/>
                      <a:pt x="369" y="46"/>
                      <a:pt x="369" y="46"/>
                    </a:cubicBezTo>
                    <a:cubicBezTo>
                      <a:pt x="367" y="46"/>
                      <a:pt x="366" y="46"/>
                      <a:pt x="365" y="46"/>
                    </a:cubicBezTo>
                    <a:cubicBezTo>
                      <a:pt x="362" y="47"/>
                      <a:pt x="362" y="48"/>
                      <a:pt x="363" y="50"/>
                    </a:cubicBezTo>
                    <a:cubicBezTo>
                      <a:pt x="363" y="50"/>
                      <a:pt x="364" y="51"/>
                      <a:pt x="364" y="51"/>
                    </a:cubicBezTo>
                    <a:cubicBezTo>
                      <a:pt x="365" y="52"/>
                      <a:pt x="365" y="52"/>
                      <a:pt x="366" y="52"/>
                    </a:cubicBezTo>
                    <a:cubicBezTo>
                      <a:pt x="367" y="52"/>
                      <a:pt x="368" y="52"/>
                      <a:pt x="369" y="53"/>
                    </a:cubicBezTo>
                    <a:cubicBezTo>
                      <a:pt x="369" y="54"/>
                      <a:pt x="369" y="54"/>
                      <a:pt x="369" y="54"/>
                    </a:cubicBezTo>
                    <a:cubicBezTo>
                      <a:pt x="370" y="54"/>
                      <a:pt x="370" y="54"/>
                      <a:pt x="370" y="54"/>
                    </a:cubicBezTo>
                    <a:cubicBezTo>
                      <a:pt x="370" y="54"/>
                      <a:pt x="370" y="54"/>
                      <a:pt x="371" y="55"/>
                    </a:cubicBezTo>
                    <a:cubicBezTo>
                      <a:pt x="372" y="56"/>
                      <a:pt x="374" y="56"/>
                      <a:pt x="376" y="56"/>
                    </a:cubicBezTo>
                    <a:cubicBezTo>
                      <a:pt x="376" y="57"/>
                      <a:pt x="376" y="56"/>
                      <a:pt x="377" y="57"/>
                    </a:cubicBezTo>
                    <a:cubicBezTo>
                      <a:pt x="377" y="57"/>
                      <a:pt x="377" y="57"/>
                      <a:pt x="377" y="57"/>
                    </a:cubicBezTo>
                    <a:cubicBezTo>
                      <a:pt x="378" y="58"/>
                      <a:pt x="377" y="60"/>
                      <a:pt x="377" y="61"/>
                    </a:cubicBezTo>
                    <a:cubicBezTo>
                      <a:pt x="377" y="61"/>
                      <a:pt x="377" y="61"/>
                      <a:pt x="378" y="61"/>
                    </a:cubicBezTo>
                    <a:cubicBezTo>
                      <a:pt x="377" y="62"/>
                      <a:pt x="378" y="62"/>
                      <a:pt x="377" y="62"/>
                    </a:cubicBezTo>
                    <a:cubicBezTo>
                      <a:pt x="377" y="61"/>
                      <a:pt x="376" y="60"/>
                      <a:pt x="376" y="58"/>
                    </a:cubicBezTo>
                    <a:cubicBezTo>
                      <a:pt x="376" y="57"/>
                      <a:pt x="376" y="57"/>
                      <a:pt x="375" y="57"/>
                    </a:cubicBezTo>
                    <a:cubicBezTo>
                      <a:pt x="374" y="58"/>
                      <a:pt x="375" y="58"/>
                      <a:pt x="375" y="58"/>
                    </a:cubicBezTo>
                    <a:cubicBezTo>
                      <a:pt x="375" y="59"/>
                      <a:pt x="376" y="60"/>
                      <a:pt x="376" y="61"/>
                    </a:cubicBezTo>
                    <a:cubicBezTo>
                      <a:pt x="376" y="61"/>
                      <a:pt x="377" y="62"/>
                      <a:pt x="376" y="62"/>
                    </a:cubicBezTo>
                    <a:cubicBezTo>
                      <a:pt x="375" y="62"/>
                      <a:pt x="375" y="61"/>
                      <a:pt x="375" y="59"/>
                    </a:cubicBezTo>
                    <a:cubicBezTo>
                      <a:pt x="375" y="59"/>
                      <a:pt x="374" y="59"/>
                      <a:pt x="374" y="59"/>
                    </a:cubicBezTo>
                    <a:cubicBezTo>
                      <a:pt x="374" y="57"/>
                      <a:pt x="374" y="57"/>
                      <a:pt x="372" y="57"/>
                    </a:cubicBezTo>
                    <a:cubicBezTo>
                      <a:pt x="372" y="57"/>
                      <a:pt x="371" y="57"/>
                      <a:pt x="371" y="57"/>
                    </a:cubicBezTo>
                    <a:cubicBezTo>
                      <a:pt x="371" y="57"/>
                      <a:pt x="371" y="57"/>
                      <a:pt x="370" y="57"/>
                    </a:cubicBezTo>
                    <a:cubicBezTo>
                      <a:pt x="370" y="57"/>
                      <a:pt x="370" y="58"/>
                      <a:pt x="370" y="58"/>
                    </a:cubicBezTo>
                    <a:cubicBezTo>
                      <a:pt x="371" y="58"/>
                      <a:pt x="371" y="59"/>
                      <a:pt x="371" y="59"/>
                    </a:cubicBezTo>
                    <a:cubicBezTo>
                      <a:pt x="371" y="60"/>
                      <a:pt x="371" y="60"/>
                      <a:pt x="372" y="61"/>
                    </a:cubicBezTo>
                    <a:cubicBezTo>
                      <a:pt x="372" y="61"/>
                      <a:pt x="372" y="61"/>
                      <a:pt x="372" y="61"/>
                    </a:cubicBezTo>
                    <a:cubicBezTo>
                      <a:pt x="372" y="62"/>
                      <a:pt x="373" y="62"/>
                      <a:pt x="373" y="63"/>
                    </a:cubicBezTo>
                    <a:cubicBezTo>
                      <a:pt x="372" y="62"/>
                      <a:pt x="371" y="62"/>
                      <a:pt x="371" y="61"/>
                    </a:cubicBezTo>
                    <a:cubicBezTo>
                      <a:pt x="371" y="59"/>
                      <a:pt x="370" y="58"/>
                      <a:pt x="369" y="57"/>
                    </a:cubicBezTo>
                    <a:cubicBezTo>
                      <a:pt x="368" y="57"/>
                      <a:pt x="368" y="56"/>
                      <a:pt x="367" y="55"/>
                    </a:cubicBezTo>
                    <a:cubicBezTo>
                      <a:pt x="367" y="55"/>
                      <a:pt x="366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5" y="55"/>
                    </a:cubicBezTo>
                    <a:cubicBezTo>
                      <a:pt x="365" y="55"/>
                      <a:pt x="365" y="55"/>
                      <a:pt x="364" y="55"/>
                    </a:cubicBezTo>
                    <a:cubicBezTo>
                      <a:pt x="364" y="54"/>
                      <a:pt x="364" y="54"/>
                      <a:pt x="364" y="54"/>
                    </a:cubicBezTo>
                    <a:cubicBezTo>
                      <a:pt x="363" y="54"/>
                      <a:pt x="362" y="55"/>
                      <a:pt x="362" y="56"/>
                    </a:cubicBezTo>
                    <a:cubicBezTo>
                      <a:pt x="362" y="56"/>
                      <a:pt x="362" y="56"/>
                      <a:pt x="362" y="57"/>
                    </a:cubicBezTo>
                    <a:cubicBezTo>
                      <a:pt x="362" y="57"/>
                      <a:pt x="362" y="57"/>
                      <a:pt x="362" y="57"/>
                    </a:cubicBezTo>
                    <a:cubicBezTo>
                      <a:pt x="361" y="58"/>
                      <a:pt x="361" y="59"/>
                      <a:pt x="362" y="59"/>
                    </a:cubicBezTo>
                    <a:cubicBezTo>
                      <a:pt x="362" y="60"/>
                      <a:pt x="363" y="60"/>
                      <a:pt x="363" y="61"/>
                    </a:cubicBezTo>
                    <a:cubicBezTo>
                      <a:pt x="363" y="61"/>
                      <a:pt x="364" y="62"/>
                      <a:pt x="363" y="62"/>
                    </a:cubicBezTo>
                    <a:cubicBezTo>
                      <a:pt x="363" y="62"/>
                      <a:pt x="363" y="62"/>
                      <a:pt x="363" y="61"/>
                    </a:cubicBezTo>
                    <a:cubicBezTo>
                      <a:pt x="363" y="61"/>
                      <a:pt x="363" y="61"/>
                      <a:pt x="363" y="61"/>
                    </a:cubicBezTo>
                    <a:cubicBezTo>
                      <a:pt x="363" y="60"/>
                      <a:pt x="362" y="60"/>
                      <a:pt x="361" y="60"/>
                    </a:cubicBezTo>
                    <a:cubicBezTo>
                      <a:pt x="360" y="59"/>
                      <a:pt x="360" y="58"/>
                      <a:pt x="360" y="57"/>
                    </a:cubicBezTo>
                    <a:cubicBezTo>
                      <a:pt x="361" y="57"/>
                      <a:pt x="361" y="56"/>
                      <a:pt x="360" y="55"/>
                    </a:cubicBezTo>
                    <a:cubicBezTo>
                      <a:pt x="360" y="55"/>
                      <a:pt x="360" y="54"/>
                      <a:pt x="359" y="54"/>
                    </a:cubicBezTo>
                    <a:cubicBezTo>
                      <a:pt x="359" y="53"/>
                      <a:pt x="358" y="52"/>
                      <a:pt x="357" y="53"/>
                    </a:cubicBezTo>
                    <a:cubicBezTo>
                      <a:pt x="357" y="53"/>
                      <a:pt x="357" y="54"/>
                      <a:pt x="357" y="53"/>
                    </a:cubicBezTo>
                    <a:cubicBezTo>
                      <a:pt x="357" y="53"/>
                      <a:pt x="356" y="54"/>
                      <a:pt x="356" y="53"/>
                    </a:cubicBezTo>
                    <a:cubicBezTo>
                      <a:pt x="356" y="52"/>
                      <a:pt x="355" y="52"/>
                      <a:pt x="355" y="52"/>
                    </a:cubicBezTo>
                    <a:cubicBezTo>
                      <a:pt x="353" y="53"/>
                      <a:pt x="352" y="54"/>
                      <a:pt x="350" y="54"/>
                    </a:cubicBezTo>
                    <a:cubicBezTo>
                      <a:pt x="348" y="55"/>
                      <a:pt x="348" y="57"/>
                      <a:pt x="348" y="59"/>
                    </a:cubicBezTo>
                    <a:cubicBezTo>
                      <a:pt x="348" y="59"/>
                      <a:pt x="348" y="59"/>
                      <a:pt x="348" y="60"/>
                    </a:cubicBezTo>
                    <a:cubicBezTo>
                      <a:pt x="348" y="61"/>
                      <a:pt x="348" y="62"/>
                      <a:pt x="349" y="63"/>
                    </a:cubicBezTo>
                    <a:cubicBezTo>
                      <a:pt x="349" y="63"/>
                      <a:pt x="349" y="64"/>
                      <a:pt x="349" y="65"/>
                    </a:cubicBezTo>
                    <a:cubicBezTo>
                      <a:pt x="349" y="65"/>
                      <a:pt x="349" y="66"/>
                      <a:pt x="348" y="65"/>
                    </a:cubicBezTo>
                    <a:cubicBezTo>
                      <a:pt x="349" y="63"/>
                      <a:pt x="348" y="62"/>
                      <a:pt x="347" y="61"/>
                    </a:cubicBezTo>
                    <a:cubicBezTo>
                      <a:pt x="347" y="60"/>
                      <a:pt x="347" y="60"/>
                      <a:pt x="346" y="60"/>
                    </a:cubicBezTo>
                    <a:cubicBezTo>
                      <a:pt x="346" y="60"/>
                      <a:pt x="346" y="60"/>
                      <a:pt x="346" y="61"/>
                    </a:cubicBezTo>
                    <a:cubicBezTo>
                      <a:pt x="346" y="61"/>
                      <a:pt x="346" y="61"/>
                      <a:pt x="346" y="62"/>
                    </a:cubicBezTo>
                    <a:cubicBezTo>
                      <a:pt x="347" y="62"/>
                      <a:pt x="347" y="63"/>
                      <a:pt x="347" y="64"/>
                    </a:cubicBezTo>
                    <a:cubicBezTo>
                      <a:pt x="346" y="64"/>
                      <a:pt x="346" y="65"/>
                      <a:pt x="346" y="66"/>
                    </a:cubicBezTo>
                    <a:cubicBezTo>
                      <a:pt x="345" y="66"/>
                      <a:pt x="346" y="65"/>
                      <a:pt x="345" y="65"/>
                    </a:cubicBezTo>
                    <a:cubicBezTo>
                      <a:pt x="344" y="64"/>
                      <a:pt x="344" y="63"/>
                      <a:pt x="343" y="62"/>
                    </a:cubicBezTo>
                    <a:cubicBezTo>
                      <a:pt x="343" y="62"/>
                      <a:pt x="343" y="61"/>
                      <a:pt x="343" y="61"/>
                    </a:cubicBezTo>
                    <a:cubicBezTo>
                      <a:pt x="342" y="61"/>
                      <a:pt x="342" y="61"/>
                      <a:pt x="341" y="61"/>
                    </a:cubicBezTo>
                    <a:cubicBezTo>
                      <a:pt x="340" y="62"/>
                      <a:pt x="337" y="62"/>
                      <a:pt x="337" y="64"/>
                    </a:cubicBezTo>
                    <a:cubicBezTo>
                      <a:pt x="337" y="64"/>
                      <a:pt x="336" y="64"/>
                      <a:pt x="336" y="65"/>
                    </a:cubicBezTo>
                    <a:cubicBezTo>
                      <a:pt x="335" y="65"/>
                      <a:pt x="334" y="66"/>
                      <a:pt x="334" y="67"/>
                    </a:cubicBezTo>
                    <a:cubicBezTo>
                      <a:pt x="334" y="68"/>
                      <a:pt x="334" y="68"/>
                      <a:pt x="333" y="68"/>
                    </a:cubicBezTo>
                    <a:cubicBezTo>
                      <a:pt x="332" y="67"/>
                      <a:pt x="332" y="68"/>
                      <a:pt x="331" y="69"/>
                    </a:cubicBezTo>
                    <a:cubicBezTo>
                      <a:pt x="330" y="70"/>
                      <a:pt x="330" y="71"/>
                      <a:pt x="330" y="72"/>
                    </a:cubicBezTo>
                    <a:cubicBezTo>
                      <a:pt x="330" y="73"/>
                      <a:pt x="329" y="73"/>
                      <a:pt x="329" y="74"/>
                    </a:cubicBezTo>
                    <a:cubicBezTo>
                      <a:pt x="329" y="75"/>
                      <a:pt x="330" y="74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0" y="75"/>
                      <a:pt x="330" y="75"/>
                      <a:pt x="330" y="75"/>
                    </a:cubicBezTo>
                    <a:cubicBezTo>
                      <a:pt x="331" y="75"/>
                      <a:pt x="331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6"/>
                      <a:pt x="332" y="76"/>
                    </a:cubicBezTo>
                    <a:cubicBezTo>
                      <a:pt x="332" y="76"/>
                      <a:pt x="332" y="77"/>
                      <a:pt x="332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3" y="78"/>
                      <a:pt x="332" y="78"/>
                      <a:pt x="333" y="79"/>
                    </a:cubicBezTo>
                    <a:cubicBezTo>
                      <a:pt x="333" y="79"/>
                      <a:pt x="333" y="77"/>
                      <a:pt x="334" y="78"/>
                    </a:cubicBezTo>
                    <a:cubicBezTo>
                      <a:pt x="334" y="78"/>
                      <a:pt x="335" y="78"/>
                      <a:pt x="335" y="78"/>
                    </a:cubicBezTo>
                    <a:cubicBezTo>
                      <a:pt x="335" y="77"/>
                      <a:pt x="335" y="77"/>
                      <a:pt x="335" y="76"/>
                    </a:cubicBezTo>
                    <a:cubicBezTo>
                      <a:pt x="335" y="75"/>
                      <a:pt x="335" y="74"/>
                      <a:pt x="336" y="73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7" y="73"/>
                      <a:pt x="337" y="72"/>
                      <a:pt x="337" y="72"/>
                    </a:cubicBezTo>
                    <a:cubicBezTo>
                      <a:pt x="338" y="72"/>
                      <a:pt x="338" y="72"/>
                      <a:pt x="338" y="73"/>
                    </a:cubicBezTo>
                    <a:cubicBezTo>
                      <a:pt x="338" y="73"/>
                      <a:pt x="338" y="73"/>
                      <a:pt x="339" y="73"/>
                    </a:cubicBezTo>
                    <a:cubicBezTo>
                      <a:pt x="339" y="73"/>
                      <a:pt x="339" y="73"/>
                      <a:pt x="339" y="73"/>
                    </a:cubicBezTo>
                    <a:cubicBezTo>
                      <a:pt x="339" y="72"/>
                      <a:pt x="339" y="71"/>
                      <a:pt x="340" y="71"/>
                    </a:cubicBezTo>
                    <a:cubicBezTo>
                      <a:pt x="341" y="71"/>
                      <a:pt x="341" y="72"/>
                      <a:pt x="340" y="72"/>
                    </a:cubicBezTo>
                    <a:cubicBezTo>
                      <a:pt x="340" y="73"/>
                      <a:pt x="341" y="73"/>
                      <a:pt x="342" y="74"/>
                    </a:cubicBezTo>
                    <a:cubicBezTo>
                      <a:pt x="342" y="73"/>
                      <a:pt x="343" y="74"/>
                      <a:pt x="344" y="74"/>
                    </a:cubicBezTo>
                    <a:cubicBezTo>
                      <a:pt x="344" y="74"/>
                      <a:pt x="344" y="75"/>
                      <a:pt x="344" y="75"/>
                    </a:cubicBezTo>
                    <a:cubicBezTo>
                      <a:pt x="342" y="75"/>
                      <a:pt x="342" y="77"/>
                      <a:pt x="340" y="78"/>
                    </a:cubicBezTo>
                    <a:cubicBezTo>
                      <a:pt x="340" y="78"/>
                      <a:pt x="340" y="78"/>
                      <a:pt x="340" y="78"/>
                    </a:cubicBezTo>
                    <a:cubicBezTo>
                      <a:pt x="339" y="79"/>
                      <a:pt x="338" y="80"/>
                      <a:pt x="337" y="81"/>
                    </a:cubicBezTo>
                    <a:cubicBezTo>
                      <a:pt x="336" y="81"/>
                      <a:pt x="336" y="83"/>
                      <a:pt x="337" y="84"/>
                    </a:cubicBezTo>
                    <a:cubicBezTo>
                      <a:pt x="338" y="84"/>
                      <a:pt x="338" y="84"/>
                      <a:pt x="339" y="84"/>
                    </a:cubicBezTo>
                    <a:cubicBezTo>
                      <a:pt x="338" y="85"/>
                      <a:pt x="338" y="84"/>
                      <a:pt x="338" y="85"/>
                    </a:cubicBezTo>
                    <a:cubicBezTo>
                      <a:pt x="338" y="85"/>
                      <a:pt x="339" y="86"/>
                      <a:pt x="339" y="85"/>
                    </a:cubicBezTo>
                    <a:cubicBezTo>
                      <a:pt x="340" y="84"/>
                      <a:pt x="341" y="84"/>
                      <a:pt x="342" y="83"/>
                    </a:cubicBezTo>
                    <a:cubicBezTo>
                      <a:pt x="342" y="83"/>
                      <a:pt x="343" y="83"/>
                      <a:pt x="343" y="83"/>
                    </a:cubicBezTo>
                    <a:cubicBezTo>
                      <a:pt x="343" y="82"/>
                      <a:pt x="344" y="82"/>
                      <a:pt x="345" y="81"/>
                    </a:cubicBezTo>
                    <a:cubicBezTo>
                      <a:pt x="345" y="81"/>
                      <a:pt x="346" y="81"/>
                      <a:pt x="346" y="80"/>
                    </a:cubicBezTo>
                    <a:cubicBezTo>
                      <a:pt x="347" y="79"/>
                      <a:pt x="349" y="77"/>
                      <a:pt x="351" y="77"/>
                    </a:cubicBezTo>
                    <a:cubicBezTo>
                      <a:pt x="352" y="77"/>
                      <a:pt x="353" y="77"/>
                      <a:pt x="353" y="76"/>
                    </a:cubicBezTo>
                    <a:cubicBezTo>
                      <a:pt x="354" y="76"/>
                      <a:pt x="353" y="77"/>
                      <a:pt x="353" y="77"/>
                    </a:cubicBezTo>
                    <a:cubicBezTo>
                      <a:pt x="353" y="77"/>
                      <a:pt x="354" y="78"/>
                      <a:pt x="354" y="78"/>
                    </a:cubicBezTo>
                    <a:cubicBezTo>
                      <a:pt x="355" y="77"/>
                      <a:pt x="356" y="78"/>
                      <a:pt x="358" y="78"/>
                    </a:cubicBezTo>
                    <a:cubicBezTo>
                      <a:pt x="358" y="79"/>
                      <a:pt x="359" y="79"/>
                      <a:pt x="359" y="79"/>
                    </a:cubicBezTo>
                    <a:cubicBezTo>
                      <a:pt x="359" y="79"/>
                      <a:pt x="360" y="80"/>
                      <a:pt x="360" y="80"/>
                    </a:cubicBezTo>
                    <a:cubicBezTo>
                      <a:pt x="359" y="81"/>
                      <a:pt x="359" y="80"/>
                      <a:pt x="358" y="80"/>
                    </a:cubicBezTo>
                    <a:cubicBezTo>
                      <a:pt x="357" y="79"/>
                      <a:pt x="357" y="79"/>
                      <a:pt x="356" y="79"/>
                    </a:cubicBezTo>
                    <a:cubicBezTo>
                      <a:pt x="356" y="79"/>
                      <a:pt x="355" y="79"/>
                      <a:pt x="355" y="79"/>
                    </a:cubicBezTo>
                    <a:cubicBezTo>
                      <a:pt x="355" y="78"/>
                      <a:pt x="355" y="78"/>
                      <a:pt x="354" y="79"/>
                    </a:cubicBezTo>
                    <a:cubicBezTo>
                      <a:pt x="352" y="79"/>
                      <a:pt x="351" y="79"/>
                      <a:pt x="349" y="80"/>
                    </a:cubicBezTo>
                    <a:cubicBezTo>
                      <a:pt x="348" y="81"/>
                      <a:pt x="348" y="81"/>
                      <a:pt x="349" y="81"/>
                    </a:cubicBezTo>
                    <a:cubicBezTo>
                      <a:pt x="349" y="81"/>
                      <a:pt x="350" y="81"/>
                      <a:pt x="349" y="82"/>
                    </a:cubicBezTo>
                    <a:cubicBezTo>
                      <a:pt x="349" y="82"/>
                      <a:pt x="348" y="81"/>
                      <a:pt x="348" y="82"/>
                    </a:cubicBezTo>
                    <a:cubicBezTo>
                      <a:pt x="347" y="83"/>
                      <a:pt x="346" y="83"/>
                      <a:pt x="346" y="84"/>
                    </a:cubicBezTo>
                    <a:cubicBezTo>
                      <a:pt x="345" y="85"/>
                      <a:pt x="344" y="86"/>
                      <a:pt x="343" y="87"/>
                    </a:cubicBezTo>
                    <a:cubicBezTo>
                      <a:pt x="342" y="87"/>
                      <a:pt x="342" y="87"/>
                      <a:pt x="342" y="88"/>
                    </a:cubicBezTo>
                    <a:cubicBezTo>
                      <a:pt x="342" y="88"/>
                      <a:pt x="342" y="89"/>
                      <a:pt x="343" y="89"/>
                    </a:cubicBezTo>
                    <a:cubicBezTo>
                      <a:pt x="343" y="89"/>
                      <a:pt x="344" y="89"/>
                      <a:pt x="345" y="90"/>
                    </a:cubicBezTo>
                    <a:cubicBezTo>
                      <a:pt x="345" y="91"/>
                      <a:pt x="346" y="91"/>
                      <a:pt x="347" y="91"/>
                    </a:cubicBezTo>
                    <a:cubicBezTo>
                      <a:pt x="348" y="91"/>
                      <a:pt x="348" y="91"/>
                      <a:pt x="348" y="91"/>
                    </a:cubicBezTo>
                    <a:cubicBezTo>
                      <a:pt x="348" y="91"/>
                      <a:pt x="349" y="91"/>
                      <a:pt x="348" y="91"/>
                    </a:cubicBezTo>
                    <a:cubicBezTo>
                      <a:pt x="347" y="91"/>
                      <a:pt x="347" y="92"/>
                      <a:pt x="346" y="92"/>
                    </a:cubicBezTo>
                    <a:cubicBezTo>
                      <a:pt x="345" y="93"/>
                      <a:pt x="344" y="93"/>
                      <a:pt x="343" y="91"/>
                    </a:cubicBezTo>
                    <a:cubicBezTo>
                      <a:pt x="343" y="91"/>
                      <a:pt x="342" y="91"/>
                      <a:pt x="342" y="91"/>
                    </a:cubicBezTo>
                    <a:cubicBezTo>
                      <a:pt x="340" y="92"/>
                      <a:pt x="339" y="94"/>
                      <a:pt x="340" y="96"/>
                    </a:cubicBezTo>
                    <a:cubicBezTo>
                      <a:pt x="340" y="96"/>
                      <a:pt x="339" y="97"/>
                      <a:pt x="340" y="97"/>
                    </a:cubicBezTo>
                    <a:cubicBezTo>
                      <a:pt x="340" y="99"/>
                      <a:pt x="341" y="101"/>
                      <a:pt x="342" y="101"/>
                    </a:cubicBezTo>
                    <a:cubicBezTo>
                      <a:pt x="343" y="101"/>
                      <a:pt x="344" y="101"/>
                      <a:pt x="344" y="101"/>
                    </a:cubicBezTo>
                    <a:cubicBezTo>
                      <a:pt x="345" y="101"/>
                      <a:pt x="346" y="101"/>
                      <a:pt x="347" y="101"/>
                    </a:cubicBezTo>
                    <a:cubicBezTo>
                      <a:pt x="348" y="100"/>
                      <a:pt x="349" y="100"/>
                      <a:pt x="350" y="99"/>
                    </a:cubicBezTo>
                    <a:cubicBezTo>
                      <a:pt x="350" y="99"/>
                      <a:pt x="351" y="100"/>
                      <a:pt x="351" y="99"/>
                    </a:cubicBezTo>
                    <a:cubicBezTo>
                      <a:pt x="352" y="99"/>
                      <a:pt x="353" y="99"/>
                      <a:pt x="354" y="98"/>
                    </a:cubicBezTo>
                    <a:cubicBezTo>
                      <a:pt x="354" y="99"/>
                      <a:pt x="355" y="99"/>
                      <a:pt x="355" y="99"/>
                    </a:cubicBezTo>
                    <a:cubicBezTo>
                      <a:pt x="355" y="99"/>
                      <a:pt x="355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6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7" y="99"/>
                      <a:pt x="357" y="99"/>
                      <a:pt x="357" y="99"/>
                    </a:cubicBezTo>
                    <a:cubicBezTo>
                      <a:pt x="358" y="99"/>
                      <a:pt x="358" y="99"/>
                      <a:pt x="359" y="99"/>
                    </a:cubicBezTo>
                    <a:cubicBezTo>
                      <a:pt x="360" y="98"/>
                      <a:pt x="361" y="98"/>
                      <a:pt x="362" y="97"/>
                    </a:cubicBezTo>
                    <a:cubicBezTo>
                      <a:pt x="363" y="97"/>
                      <a:pt x="364" y="97"/>
                      <a:pt x="364" y="96"/>
                    </a:cubicBezTo>
                    <a:cubicBezTo>
                      <a:pt x="366" y="96"/>
                      <a:pt x="366" y="95"/>
                      <a:pt x="367" y="95"/>
                    </a:cubicBezTo>
                    <a:cubicBezTo>
                      <a:pt x="367" y="94"/>
                      <a:pt x="368" y="93"/>
                      <a:pt x="368" y="92"/>
                    </a:cubicBezTo>
                    <a:cubicBezTo>
                      <a:pt x="369" y="91"/>
                      <a:pt x="371" y="91"/>
                      <a:pt x="372" y="90"/>
                    </a:cubicBezTo>
                    <a:cubicBezTo>
                      <a:pt x="373" y="89"/>
                      <a:pt x="374" y="89"/>
                      <a:pt x="376" y="88"/>
                    </a:cubicBezTo>
                    <a:cubicBezTo>
                      <a:pt x="375" y="89"/>
                      <a:pt x="376" y="89"/>
                      <a:pt x="377" y="89"/>
                    </a:cubicBezTo>
                    <a:cubicBezTo>
                      <a:pt x="375" y="91"/>
                      <a:pt x="374" y="91"/>
                      <a:pt x="372" y="93"/>
                    </a:cubicBezTo>
                    <a:cubicBezTo>
                      <a:pt x="371" y="94"/>
                      <a:pt x="370" y="94"/>
                      <a:pt x="369" y="96"/>
                    </a:cubicBezTo>
                    <a:cubicBezTo>
                      <a:pt x="369" y="96"/>
                      <a:pt x="369" y="96"/>
                      <a:pt x="369" y="97"/>
                    </a:cubicBezTo>
                    <a:cubicBezTo>
                      <a:pt x="369" y="97"/>
                      <a:pt x="369" y="98"/>
                      <a:pt x="369" y="98"/>
                    </a:cubicBezTo>
                    <a:cubicBezTo>
                      <a:pt x="367" y="98"/>
                      <a:pt x="365" y="100"/>
                      <a:pt x="364" y="101"/>
                    </a:cubicBezTo>
                    <a:cubicBezTo>
                      <a:pt x="364" y="101"/>
                      <a:pt x="363" y="101"/>
                      <a:pt x="363" y="101"/>
                    </a:cubicBezTo>
                    <a:cubicBezTo>
                      <a:pt x="362" y="101"/>
                      <a:pt x="361" y="101"/>
                      <a:pt x="361" y="102"/>
                    </a:cubicBezTo>
                    <a:cubicBezTo>
                      <a:pt x="359" y="102"/>
                      <a:pt x="357" y="102"/>
                      <a:pt x="356" y="101"/>
                    </a:cubicBezTo>
                    <a:cubicBezTo>
                      <a:pt x="355" y="101"/>
                      <a:pt x="354" y="101"/>
                      <a:pt x="353" y="101"/>
                    </a:cubicBezTo>
                    <a:cubicBezTo>
                      <a:pt x="353" y="101"/>
                      <a:pt x="353" y="101"/>
                      <a:pt x="353" y="101"/>
                    </a:cubicBezTo>
                    <a:cubicBezTo>
                      <a:pt x="352" y="101"/>
                      <a:pt x="352" y="102"/>
                      <a:pt x="351" y="102"/>
                    </a:cubicBezTo>
                    <a:cubicBezTo>
                      <a:pt x="349" y="102"/>
                      <a:pt x="348" y="103"/>
                      <a:pt x="346" y="104"/>
                    </a:cubicBezTo>
                    <a:cubicBezTo>
                      <a:pt x="345" y="105"/>
                      <a:pt x="345" y="106"/>
                      <a:pt x="346" y="107"/>
                    </a:cubicBezTo>
                    <a:cubicBezTo>
                      <a:pt x="346" y="108"/>
                      <a:pt x="347" y="109"/>
                      <a:pt x="348" y="109"/>
                    </a:cubicBezTo>
                    <a:cubicBezTo>
                      <a:pt x="349" y="110"/>
                      <a:pt x="350" y="111"/>
                      <a:pt x="351" y="112"/>
                    </a:cubicBezTo>
                    <a:cubicBezTo>
                      <a:pt x="352" y="113"/>
                      <a:pt x="352" y="115"/>
                      <a:pt x="354" y="115"/>
                    </a:cubicBezTo>
                    <a:cubicBezTo>
                      <a:pt x="355" y="115"/>
                      <a:pt x="355" y="115"/>
                      <a:pt x="355" y="115"/>
                    </a:cubicBezTo>
                    <a:cubicBezTo>
                      <a:pt x="355" y="115"/>
                      <a:pt x="356" y="116"/>
                      <a:pt x="356" y="116"/>
                    </a:cubicBezTo>
                    <a:cubicBezTo>
                      <a:pt x="356" y="116"/>
                      <a:pt x="356" y="116"/>
                      <a:pt x="357" y="116"/>
                    </a:cubicBezTo>
                    <a:cubicBezTo>
                      <a:pt x="357" y="117"/>
                      <a:pt x="359" y="117"/>
                      <a:pt x="360" y="117"/>
                    </a:cubicBezTo>
                    <a:cubicBezTo>
                      <a:pt x="361" y="116"/>
                      <a:pt x="361" y="114"/>
                      <a:pt x="361" y="113"/>
                    </a:cubicBezTo>
                    <a:cubicBezTo>
                      <a:pt x="361" y="112"/>
                      <a:pt x="362" y="112"/>
                      <a:pt x="362" y="111"/>
                    </a:cubicBezTo>
                    <a:cubicBezTo>
                      <a:pt x="363" y="111"/>
                      <a:pt x="363" y="110"/>
                      <a:pt x="363" y="109"/>
                    </a:cubicBezTo>
                    <a:cubicBezTo>
                      <a:pt x="364" y="109"/>
                      <a:pt x="364" y="109"/>
                      <a:pt x="364" y="108"/>
                    </a:cubicBezTo>
                    <a:cubicBezTo>
                      <a:pt x="365" y="107"/>
                      <a:pt x="365" y="107"/>
                      <a:pt x="365" y="106"/>
                    </a:cubicBezTo>
                    <a:cubicBezTo>
                      <a:pt x="365" y="106"/>
                      <a:pt x="365" y="106"/>
                      <a:pt x="365" y="106"/>
                    </a:cubicBezTo>
                    <a:cubicBezTo>
                      <a:pt x="367" y="104"/>
                      <a:pt x="368" y="101"/>
                      <a:pt x="370" y="100"/>
                    </a:cubicBezTo>
                    <a:cubicBezTo>
                      <a:pt x="370" y="100"/>
                      <a:pt x="371" y="99"/>
                      <a:pt x="371" y="99"/>
                    </a:cubicBezTo>
                    <a:cubicBezTo>
                      <a:pt x="372" y="99"/>
                      <a:pt x="372" y="99"/>
                      <a:pt x="372" y="99"/>
                    </a:cubicBezTo>
                    <a:cubicBezTo>
                      <a:pt x="373" y="100"/>
                      <a:pt x="374" y="99"/>
                      <a:pt x="376" y="99"/>
                    </a:cubicBezTo>
                    <a:cubicBezTo>
                      <a:pt x="376" y="99"/>
                      <a:pt x="376" y="98"/>
                      <a:pt x="377" y="98"/>
                    </a:cubicBezTo>
                    <a:cubicBezTo>
                      <a:pt x="378" y="98"/>
                      <a:pt x="379" y="97"/>
                      <a:pt x="380" y="98"/>
                    </a:cubicBezTo>
                    <a:cubicBezTo>
                      <a:pt x="380" y="98"/>
                      <a:pt x="380" y="98"/>
                      <a:pt x="381" y="98"/>
                    </a:cubicBezTo>
                    <a:cubicBezTo>
                      <a:pt x="381" y="97"/>
                      <a:pt x="381" y="97"/>
                      <a:pt x="382" y="97"/>
                    </a:cubicBezTo>
                    <a:cubicBezTo>
                      <a:pt x="383" y="97"/>
                      <a:pt x="384" y="97"/>
                      <a:pt x="385" y="96"/>
                    </a:cubicBezTo>
                    <a:cubicBezTo>
                      <a:pt x="386" y="96"/>
                      <a:pt x="387" y="96"/>
                      <a:pt x="387" y="96"/>
                    </a:cubicBezTo>
                    <a:cubicBezTo>
                      <a:pt x="388" y="95"/>
                      <a:pt x="389" y="94"/>
                      <a:pt x="391" y="94"/>
                    </a:cubicBezTo>
                    <a:cubicBezTo>
                      <a:pt x="392" y="94"/>
                      <a:pt x="392" y="94"/>
                      <a:pt x="392" y="94"/>
                    </a:cubicBezTo>
                    <a:cubicBezTo>
                      <a:pt x="393" y="94"/>
                      <a:pt x="392" y="95"/>
                      <a:pt x="392" y="95"/>
                    </a:cubicBezTo>
                    <a:cubicBezTo>
                      <a:pt x="392" y="95"/>
                      <a:pt x="392" y="95"/>
                      <a:pt x="392" y="96"/>
                    </a:cubicBezTo>
                    <a:cubicBezTo>
                      <a:pt x="391" y="95"/>
                      <a:pt x="390" y="95"/>
                      <a:pt x="390" y="96"/>
                    </a:cubicBezTo>
                    <a:cubicBezTo>
                      <a:pt x="390" y="96"/>
                      <a:pt x="389" y="96"/>
                      <a:pt x="389" y="96"/>
                    </a:cubicBezTo>
                    <a:cubicBezTo>
                      <a:pt x="387" y="96"/>
                      <a:pt x="386" y="97"/>
                      <a:pt x="385" y="98"/>
                    </a:cubicBezTo>
                    <a:cubicBezTo>
                      <a:pt x="383" y="99"/>
                      <a:pt x="380" y="99"/>
                      <a:pt x="378" y="100"/>
                    </a:cubicBezTo>
                    <a:cubicBezTo>
                      <a:pt x="377" y="100"/>
                      <a:pt x="376" y="101"/>
                      <a:pt x="375" y="100"/>
                    </a:cubicBezTo>
                    <a:cubicBezTo>
                      <a:pt x="375" y="100"/>
                      <a:pt x="375" y="100"/>
                      <a:pt x="375" y="100"/>
                    </a:cubicBezTo>
                    <a:cubicBezTo>
                      <a:pt x="374" y="101"/>
                      <a:pt x="374" y="101"/>
                      <a:pt x="373" y="101"/>
                    </a:cubicBezTo>
                    <a:cubicBezTo>
                      <a:pt x="371" y="102"/>
                      <a:pt x="370" y="103"/>
                      <a:pt x="369" y="104"/>
                    </a:cubicBezTo>
                    <a:cubicBezTo>
                      <a:pt x="368" y="106"/>
                      <a:pt x="367" y="109"/>
                      <a:pt x="366" y="111"/>
                    </a:cubicBezTo>
                    <a:cubicBezTo>
                      <a:pt x="365" y="112"/>
                      <a:pt x="364" y="114"/>
                      <a:pt x="364" y="116"/>
                    </a:cubicBezTo>
                    <a:cubicBezTo>
                      <a:pt x="364" y="116"/>
                      <a:pt x="363" y="117"/>
                      <a:pt x="363" y="118"/>
                    </a:cubicBezTo>
                    <a:cubicBezTo>
                      <a:pt x="363" y="118"/>
                      <a:pt x="363" y="118"/>
                      <a:pt x="364" y="119"/>
                    </a:cubicBezTo>
                    <a:cubicBezTo>
                      <a:pt x="365" y="119"/>
                      <a:pt x="366" y="120"/>
                      <a:pt x="367" y="120"/>
                    </a:cubicBezTo>
                    <a:cubicBezTo>
                      <a:pt x="368" y="121"/>
                      <a:pt x="369" y="121"/>
                      <a:pt x="369" y="119"/>
                    </a:cubicBezTo>
                    <a:cubicBezTo>
                      <a:pt x="369" y="118"/>
                      <a:pt x="370" y="118"/>
                      <a:pt x="371" y="117"/>
                    </a:cubicBezTo>
                    <a:cubicBezTo>
                      <a:pt x="370" y="118"/>
                      <a:pt x="370" y="119"/>
                      <a:pt x="370" y="119"/>
                    </a:cubicBezTo>
                    <a:cubicBezTo>
                      <a:pt x="369" y="120"/>
                      <a:pt x="369" y="120"/>
                      <a:pt x="369" y="121"/>
                    </a:cubicBezTo>
                    <a:cubicBezTo>
                      <a:pt x="369" y="121"/>
                      <a:pt x="370" y="121"/>
                      <a:pt x="370" y="121"/>
                    </a:cubicBezTo>
                    <a:cubicBezTo>
                      <a:pt x="371" y="121"/>
                      <a:pt x="372" y="121"/>
                      <a:pt x="372" y="121"/>
                    </a:cubicBezTo>
                    <a:cubicBezTo>
                      <a:pt x="374" y="122"/>
                      <a:pt x="375" y="121"/>
                      <a:pt x="377" y="121"/>
                    </a:cubicBezTo>
                    <a:cubicBezTo>
                      <a:pt x="378" y="122"/>
                      <a:pt x="380" y="122"/>
                      <a:pt x="381" y="121"/>
                    </a:cubicBezTo>
                    <a:cubicBezTo>
                      <a:pt x="381" y="121"/>
                      <a:pt x="381" y="121"/>
                      <a:pt x="381" y="121"/>
                    </a:cubicBezTo>
                    <a:cubicBezTo>
                      <a:pt x="383" y="121"/>
                      <a:pt x="382" y="120"/>
                      <a:pt x="383" y="119"/>
                    </a:cubicBezTo>
                    <a:cubicBezTo>
                      <a:pt x="383" y="118"/>
                      <a:pt x="384" y="117"/>
                      <a:pt x="383" y="116"/>
                    </a:cubicBezTo>
                    <a:cubicBezTo>
                      <a:pt x="383" y="115"/>
                      <a:pt x="383" y="115"/>
                      <a:pt x="383" y="114"/>
                    </a:cubicBezTo>
                    <a:cubicBezTo>
                      <a:pt x="383" y="113"/>
                      <a:pt x="383" y="112"/>
                      <a:pt x="384" y="112"/>
                    </a:cubicBezTo>
                    <a:cubicBezTo>
                      <a:pt x="385" y="111"/>
                      <a:pt x="386" y="110"/>
                      <a:pt x="386" y="108"/>
                    </a:cubicBezTo>
                    <a:cubicBezTo>
                      <a:pt x="388" y="109"/>
                      <a:pt x="387" y="110"/>
                      <a:pt x="387" y="111"/>
                    </a:cubicBezTo>
                    <a:cubicBezTo>
                      <a:pt x="386" y="111"/>
                      <a:pt x="386" y="112"/>
                      <a:pt x="385" y="112"/>
                    </a:cubicBezTo>
                    <a:cubicBezTo>
                      <a:pt x="385" y="112"/>
                      <a:pt x="384" y="113"/>
                      <a:pt x="385" y="114"/>
                    </a:cubicBezTo>
                    <a:cubicBezTo>
                      <a:pt x="385" y="114"/>
                      <a:pt x="385" y="115"/>
                      <a:pt x="386" y="114"/>
                    </a:cubicBezTo>
                    <a:cubicBezTo>
                      <a:pt x="388" y="114"/>
                      <a:pt x="389" y="113"/>
                      <a:pt x="390" y="113"/>
                    </a:cubicBezTo>
                    <a:cubicBezTo>
                      <a:pt x="391" y="112"/>
                      <a:pt x="391" y="112"/>
                      <a:pt x="391" y="111"/>
                    </a:cubicBezTo>
                    <a:cubicBezTo>
                      <a:pt x="391" y="111"/>
                      <a:pt x="392" y="111"/>
                      <a:pt x="392" y="111"/>
                    </a:cubicBezTo>
                    <a:cubicBezTo>
                      <a:pt x="393" y="111"/>
                      <a:pt x="394" y="109"/>
                      <a:pt x="395" y="109"/>
                    </a:cubicBezTo>
                    <a:cubicBezTo>
                      <a:pt x="396" y="109"/>
                      <a:pt x="396" y="110"/>
                      <a:pt x="396" y="111"/>
                    </a:cubicBezTo>
                    <a:cubicBezTo>
                      <a:pt x="395" y="111"/>
                      <a:pt x="395" y="111"/>
                      <a:pt x="395" y="112"/>
                    </a:cubicBezTo>
                    <a:cubicBezTo>
                      <a:pt x="395" y="112"/>
                      <a:pt x="395" y="112"/>
                      <a:pt x="395" y="112"/>
                    </a:cubicBezTo>
                    <a:cubicBezTo>
                      <a:pt x="393" y="113"/>
                      <a:pt x="392" y="114"/>
                      <a:pt x="390" y="114"/>
                    </a:cubicBezTo>
                    <a:cubicBezTo>
                      <a:pt x="389" y="115"/>
                      <a:pt x="388" y="116"/>
                      <a:pt x="387" y="117"/>
                    </a:cubicBezTo>
                    <a:cubicBezTo>
                      <a:pt x="386" y="121"/>
                      <a:pt x="387" y="121"/>
                      <a:pt x="390" y="120"/>
                    </a:cubicBezTo>
                    <a:cubicBezTo>
                      <a:pt x="390" y="120"/>
                      <a:pt x="390" y="120"/>
                      <a:pt x="391" y="120"/>
                    </a:cubicBezTo>
                    <a:cubicBezTo>
                      <a:pt x="391" y="120"/>
                      <a:pt x="391" y="120"/>
                      <a:pt x="391" y="120"/>
                    </a:cubicBezTo>
                    <a:cubicBezTo>
                      <a:pt x="391" y="120"/>
                      <a:pt x="392" y="120"/>
                      <a:pt x="393" y="120"/>
                    </a:cubicBezTo>
                    <a:cubicBezTo>
                      <a:pt x="396" y="119"/>
                      <a:pt x="399" y="118"/>
                      <a:pt x="402" y="116"/>
                    </a:cubicBezTo>
                    <a:cubicBezTo>
                      <a:pt x="403" y="115"/>
                      <a:pt x="404" y="115"/>
                      <a:pt x="404" y="114"/>
                    </a:cubicBezTo>
                    <a:cubicBezTo>
                      <a:pt x="407" y="113"/>
                      <a:pt x="409" y="111"/>
                      <a:pt x="410" y="109"/>
                    </a:cubicBezTo>
                    <a:cubicBezTo>
                      <a:pt x="411" y="108"/>
                      <a:pt x="412" y="107"/>
                      <a:pt x="412" y="106"/>
                    </a:cubicBezTo>
                    <a:cubicBezTo>
                      <a:pt x="412" y="106"/>
                      <a:pt x="412" y="105"/>
                      <a:pt x="412" y="105"/>
                    </a:cubicBezTo>
                    <a:cubicBezTo>
                      <a:pt x="413" y="105"/>
                      <a:pt x="414" y="103"/>
                      <a:pt x="414" y="103"/>
                    </a:cubicBezTo>
                    <a:cubicBezTo>
                      <a:pt x="413" y="102"/>
                      <a:pt x="413" y="102"/>
                      <a:pt x="413" y="102"/>
                    </a:cubicBezTo>
                    <a:cubicBezTo>
                      <a:pt x="413" y="102"/>
                      <a:pt x="412" y="102"/>
                      <a:pt x="412" y="102"/>
                    </a:cubicBezTo>
                    <a:cubicBezTo>
                      <a:pt x="412" y="102"/>
                      <a:pt x="412" y="101"/>
                      <a:pt x="413" y="101"/>
                    </a:cubicBezTo>
                    <a:cubicBezTo>
                      <a:pt x="413" y="100"/>
                      <a:pt x="414" y="99"/>
                      <a:pt x="414" y="98"/>
                    </a:cubicBezTo>
                    <a:cubicBezTo>
                      <a:pt x="414" y="98"/>
                      <a:pt x="414" y="97"/>
                      <a:pt x="413" y="96"/>
                    </a:cubicBezTo>
                    <a:cubicBezTo>
                      <a:pt x="413" y="96"/>
                      <a:pt x="412" y="95"/>
                      <a:pt x="412" y="94"/>
                    </a:cubicBezTo>
                    <a:cubicBezTo>
                      <a:pt x="412" y="93"/>
                      <a:pt x="412" y="94"/>
                      <a:pt x="413" y="94"/>
                    </a:cubicBezTo>
                    <a:cubicBezTo>
                      <a:pt x="413" y="94"/>
                      <a:pt x="413" y="94"/>
                      <a:pt x="413" y="94"/>
                    </a:cubicBezTo>
                    <a:cubicBezTo>
                      <a:pt x="413" y="95"/>
                      <a:pt x="413" y="95"/>
                      <a:pt x="414" y="96"/>
                    </a:cubicBezTo>
                    <a:cubicBezTo>
                      <a:pt x="414" y="96"/>
                      <a:pt x="414" y="97"/>
                      <a:pt x="415" y="97"/>
                    </a:cubicBezTo>
                    <a:cubicBezTo>
                      <a:pt x="416" y="98"/>
                      <a:pt x="417" y="97"/>
                      <a:pt x="417" y="97"/>
                    </a:cubicBezTo>
                    <a:cubicBezTo>
                      <a:pt x="418" y="96"/>
                      <a:pt x="417" y="96"/>
                      <a:pt x="417" y="96"/>
                    </a:cubicBezTo>
                    <a:cubicBezTo>
                      <a:pt x="417" y="96"/>
                      <a:pt x="417" y="96"/>
                      <a:pt x="417" y="95"/>
                    </a:cubicBezTo>
                    <a:cubicBezTo>
                      <a:pt x="417" y="95"/>
                      <a:pt x="417" y="94"/>
                      <a:pt x="418" y="93"/>
                    </a:cubicBezTo>
                    <a:cubicBezTo>
                      <a:pt x="418" y="93"/>
                      <a:pt x="418" y="93"/>
                      <a:pt x="418" y="93"/>
                    </a:cubicBezTo>
                    <a:cubicBezTo>
                      <a:pt x="419" y="92"/>
                      <a:pt x="420" y="91"/>
                      <a:pt x="420" y="89"/>
                    </a:cubicBezTo>
                    <a:cubicBezTo>
                      <a:pt x="420" y="89"/>
                      <a:pt x="421" y="89"/>
                      <a:pt x="421" y="88"/>
                    </a:cubicBezTo>
                    <a:cubicBezTo>
                      <a:pt x="423" y="87"/>
                      <a:pt x="425" y="86"/>
                      <a:pt x="426" y="85"/>
                    </a:cubicBezTo>
                    <a:cubicBezTo>
                      <a:pt x="427" y="84"/>
                      <a:pt x="427" y="83"/>
                      <a:pt x="428" y="83"/>
                    </a:cubicBezTo>
                    <a:cubicBezTo>
                      <a:pt x="429" y="83"/>
                      <a:pt x="429" y="82"/>
                      <a:pt x="429" y="83"/>
                    </a:cubicBezTo>
                    <a:cubicBezTo>
                      <a:pt x="430" y="83"/>
                      <a:pt x="429" y="83"/>
                      <a:pt x="429" y="84"/>
                    </a:cubicBezTo>
                    <a:cubicBezTo>
                      <a:pt x="429" y="84"/>
                      <a:pt x="429" y="84"/>
                      <a:pt x="429" y="85"/>
                    </a:cubicBezTo>
                    <a:cubicBezTo>
                      <a:pt x="428" y="86"/>
                      <a:pt x="426" y="87"/>
                      <a:pt x="425" y="88"/>
                    </a:cubicBezTo>
                    <a:cubicBezTo>
                      <a:pt x="424" y="88"/>
                      <a:pt x="424" y="88"/>
                      <a:pt x="424" y="88"/>
                    </a:cubicBezTo>
                    <a:cubicBezTo>
                      <a:pt x="424" y="89"/>
                      <a:pt x="424" y="89"/>
                      <a:pt x="423" y="89"/>
                    </a:cubicBezTo>
                    <a:cubicBezTo>
                      <a:pt x="422" y="90"/>
                      <a:pt x="421" y="92"/>
                      <a:pt x="421" y="93"/>
                    </a:cubicBezTo>
                    <a:cubicBezTo>
                      <a:pt x="421" y="93"/>
                      <a:pt x="421" y="93"/>
                      <a:pt x="421" y="93"/>
                    </a:cubicBezTo>
                    <a:cubicBezTo>
                      <a:pt x="420" y="94"/>
                      <a:pt x="420" y="94"/>
                      <a:pt x="420" y="94"/>
                    </a:cubicBezTo>
                    <a:cubicBezTo>
                      <a:pt x="419" y="95"/>
                      <a:pt x="419" y="95"/>
                      <a:pt x="419" y="96"/>
                    </a:cubicBezTo>
                    <a:cubicBezTo>
                      <a:pt x="419" y="96"/>
                      <a:pt x="419" y="97"/>
                      <a:pt x="419" y="97"/>
                    </a:cubicBezTo>
                    <a:cubicBezTo>
                      <a:pt x="418" y="99"/>
                      <a:pt x="417" y="101"/>
                      <a:pt x="415" y="102"/>
                    </a:cubicBezTo>
                    <a:cubicBezTo>
                      <a:pt x="415" y="103"/>
                      <a:pt x="415" y="103"/>
                      <a:pt x="415" y="103"/>
                    </a:cubicBezTo>
                    <a:cubicBezTo>
                      <a:pt x="416" y="105"/>
                      <a:pt x="416" y="106"/>
                      <a:pt x="415" y="107"/>
                    </a:cubicBezTo>
                    <a:cubicBezTo>
                      <a:pt x="415" y="107"/>
                      <a:pt x="415" y="107"/>
                      <a:pt x="415" y="108"/>
                    </a:cubicBezTo>
                    <a:cubicBezTo>
                      <a:pt x="415" y="108"/>
                      <a:pt x="416" y="108"/>
                      <a:pt x="416" y="108"/>
                    </a:cubicBezTo>
                    <a:cubicBezTo>
                      <a:pt x="417" y="107"/>
                      <a:pt x="419" y="107"/>
                      <a:pt x="420" y="106"/>
                    </a:cubicBezTo>
                    <a:cubicBezTo>
                      <a:pt x="421" y="106"/>
                      <a:pt x="422" y="106"/>
                      <a:pt x="423" y="106"/>
                    </a:cubicBezTo>
                    <a:cubicBezTo>
                      <a:pt x="424" y="106"/>
                      <a:pt x="425" y="106"/>
                      <a:pt x="426" y="106"/>
                    </a:cubicBezTo>
                    <a:cubicBezTo>
                      <a:pt x="426" y="106"/>
                      <a:pt x="426" y="106"/>
                      <a:pt x="427" y="106"/>
                    </a:cubicBezTo>
                    <a:cubicBezTo>
                      <a:pt x="428" y="107"/>
                      <a:pt x="430" y="107"/>
                      <a:pt x="431" y="106"/>
                    </a:cubicBezTo>
                    <a:cubicBezTo>
                      <a:pt x="431" y="107"/>
                      <a:pt x="432" y="108"/>
                      <a:pt x="431" y="108"/>
                    </a:cubicBezTo>
                    <a:cubicBezTo>
                      <a:pt x="430" y="109"/>
                      <a:pt x="429" y="108"/>
                      <a:pt x="428" y="109"/>
                    </a:cubicBezTo>
                    <a:cubicBezTo>
                      <a:pt x="428" y="109"/>
                      <a:pt x="428" y="109"/>
                      <a:pt x="428" y="109"/>
                    </a:cubicBezTo>
                    <a:cubicBezTo>
                      <a:pt x="427" y="109"/>
                      <a:pt x="426" y="109"/>
                      <a:pt x="425" y="109"/>
                    </a:cubicBezTo>
                    <a:cubicBezTo>
                      <a:pt x="425" y="109"/>
                      <a:pt x="425" y="109"/>
                      <a:pt x="425" y="109"/>
                    </a:cubicBezTo>
                    <a:cubicBezTo>
                      <a:pt x="424" y="109"/>
                      <a:pt x="423" y="109"/>
                      <a:pt x="422" y="109"/>
                    </a:cubicBezTo>
                    <a:cubicBezTo>
                      <a:pt x="420" y="110"/>
                      <a:pt x="418" y="111"/>
                      <a:pt x="417" y="112"/>
                    </a:cubicBezTo>
                    <a:cubicBezTo>
                      <a:pt x="416" y="112"/>
                      <a:pt x="416" y="112"/>
                      <a:pt x="416" y="112"/>
                    </a:cubicBezTo>
                    <a:cubicBezTo>
                      <a:pt x="413" y="114"/>
                      <a:pt x="411" y="116"/>
                      <a:pt x="408" y="118"/>
                    </a:cubicBezTo>
                    <a:cubicBezTo>
                      <a:pt x="408" y="118"/>
                      <a:pt x="409" y="118"/>
                      <a:pt x="409" y="118"/>
                    </a:cubicBezTo>
                    <a:cubicBezTo>
                      <a:pt x="410" y="118"/>
                      <a:pt x="410" y="119"/>
                      <a:pt x="411" y="118"/>
                    </a:cubicBezTo>
                    <a:cubicBezTo>
                      <a:pt x="413" y="118"/>
                      <a:pt x="415" y="118"/>
                      <a:pt x="417" y="118"/>
                    </a:cubicBezTo>
                    <a:cubicBezTo>
                      <a:pt x="418" y="118"/>
                      <a:pt x="419" y="119"/>
                      <a:pt x="419" y="118"/>
                    </a:cubicBezTo>
                    <a:cubicBezTo>
                      <a:pt x="420" y="119"/>
                      <a:pt x="421" y="119"/>
                      <a:pt x="421" y="119"/>
                    </a:cubicBezTo>
                    <a:cubicBezTo>
                      <a:pt x="421" y="119"/>
                      <a:pt x="421" y="120"/>
                      <a:pt x="420" y="120"/>
                    </a:cubicBezTo>
                    <a:cubicBezTo>
                      <a:pt x="419" y="119"/>
                      <a:pt x="418" y="120"/>
                      <a:pt x="416" y="120"/>
                    </a:cubicBezTo>
                    <a:cubicBezTo>
                      <a:pt x="413" y="120"/>
                      <a:pt x="410" y="121"/>
                      <a:pt x="407" y="121"/>
                    </a:cubicBezTo>
                    <a:cubicBezTo>
                      <a:pt x="407" y="121"/>
                      <a:pt x="405" y="121"/>
                      <a:pt x="406" y="123"/>
                    </a:cubicBezTo>
                    <a:cubicBezTo>
                      <a:pt x="406" y="123"/>
                      <a:pt x="406" y="124"/>
                      <a:pt x="405" y="124"/>
                    </a:cubicBezTo>
                    <a:cubicBezTo>
                      <a:pt x="403" y="124"/>
                      <a:pt x="401" y="124"/>
                      <a:pt x="399" y="125"/>
                    </a:cubicBezTo>
                    <a:cubicBezTo>
                      <a:pt x="398" y="125"/>
                      <a:pt x="397" y="126"/>
                      <a:pt x="396" y="126"/>
                    </a:cubicBezTo>
                    <a:cubicBezTo>
                      <a:pt x="396" y="127"/>
                      <a:pt x="395" y="127"/>
                      <a:pt x="395" y="127"/>
                    </a:cubicBezTo>
                    <a:cubicBezTo>
                      <a:pt x="394" y="126"/>
                      <a:pt x="394" y="126"/>
                      <a:pt x="393" y="127"/>
                    </a:cubicBezTo>
                    <a:cubicBezTo>
                      <a:pt x="393" y="127"/>
                      <a:pt x="392" y="128"/>
                      <a:pt x="391" y="128"/>
                    </a:cubicBezTo>
                    <a:cubicBezTo>
                      <a:pt x="390" y="128"/>
                      <a:pt x="389" y="128"/>
                      <a:pt x="388" y="128"/>
                    </a:cubicBezTo>
                    <a:cubicBezTo>
                      <a:pt x="387" y="129"/>
                      <a:pt x="387" y="129"/>
                      <a:pt x="387" y="129"/>
                    </a:cubicBezTo>
                    <a:cubicBezTo>
                      <a:pt x="387" y="130"/>
                      <a:pt x="387" y="130"/>
                      <a:pt x="387" y="131"/>
                    </a:cubicBezTo>
                    <a:cubicBezTo>
                      <a:pt x="388" y="131"/>
                      <a:pt x="388" y="131"/>
                      <a:pt x="388" y="132"/>
                    </a:cubicBezTo>
                    <a:cubicBezTo>
                      <a:pt x="389" y="135"/>
                      <a:pt x="391" y="137"/>
                      <a:pt x="393" y="140"/>
                    </a:cubicBezTo>
                    <a:cubicBezTo>
                      <a:pt x="394" y="141"/>
                      <a:pt x="394" y="143"/>
                      <a:pt x="396" y="143"/>
                    </a:cubicBezTo>
                    <a:cubicBezTo>
                      <a:pt x="397" y="144"/>
                      <a:pt x="398" y="144"/>
                      <a:pt x="399" y="144"/>
                    </a:cubicBezTo>
                    <a:cubicBezTo>
                      <a:pt x="399" y="145"/>
                      <a:pt x="398" y="145"/>
                      <a:pt x="398" y="145"/>
                    </a:cubicBezTo>
                    <a:cubicBezTo>
                      <a:pt x="397" y="145"/>
                      <a:pt x="397" y="146"/>
                      <a:pt x="397" y="146"/>
                    </a:cubicBezTo>
                    <a:cubicBezTo>
                      <a:pt x="397" y="147"/>
                      <a:pt x="397" y="148"/>
                      <a:pt x="398" y="149"/>
                    </a:cubicBezTo>
                    <a:cubicBezTo>
                      <a:pt x="398" y="149"/>
                      <a:pt x="398" y="150"/>
                      <a:pt x="397" y="150"/>
                    </a:cubicBezTo>
                    <a:cubicBezTo>
                      <a:pt x="397" y="151"/>
                      <a:pt x="398" y="152"/>
                      <a:pt x="398" y="153"/>
                    </a:cubicBezTo>
                    <a:cubicBezTo>
                      <a:pt x="398" y="153"/>
                      <a:pt x="398" y="153"/>
                      <a:pt x="399" y="153"/>
                    </a:cubicBezTo>
                    <a:cubicBezTo>
                      <a:pt x="400" y="153"/>
                      <a:pt x="400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4"/>
                      <a:pt x="401" y="154"/>
                      <a:pt x="401" y="154"/>
                    </a:cubicBezTo>
                    <a:cubicBezTo>
                      <a:pt x="401" y="155"/>
                      <a:pt x="402" y="155"/>
                      <a:pt x="402" y="156"/>
                    </a:cubicBezTo>
                    <a:cubicBezTo>
                      <a:pt x="403" y="156"/>
                      <a:pt x="403" y="156"/>
                      <a:pt x="404" y="156"/>
                    </a:cubicBezTo>
                    <a:cubicBezTo>
                      <a:pt x="405" y="155"/>
                      <a:pt x="407" y="154"/>
                      <a:pt x="409" y="154"/>
                    </a:cubicBezTo>
                    <a:cubicBezTo>
                      <a:pt x="409" y="153"/>
                      <a:pt x="410" y="153"/>
                      <a:pt x="410" y="154"/>
                    </a:cubicBezTo>
                    <a:cubicBezTo>
                      <a:pt x="409" y="155"/>
                      <a:pt x="408" y="156"/>
                      <a:pt x="407" y="156"/>
                    </a:cubicBezTo>
                    <a:cubicBezTo>
                      <a:pt x="405" y="156"/>
                      <a:pt x="404" y="157"/>
                      <a:pt x="404" y="159"/>
                    </a:cubicBezTo>
                    <a:cubicBezTo>
                      <a:pt x="402" y="158"/>
                      <a:pt x="401" y="156"/>
                      <a:pt x="399" y="156"/>
                    </a:cubicBezTo>
                    <a:cubicBezTo>
                      <a:pt x="398" y="156"/>
                      <a:pt x="398" y="156"/>
                      <a:pt x="398" y="157"/>
                    </a:cubicBezTo>
                    <a:cubicBezTo>
                      <a:pt x="398" y="157"/>
                      <a:pt x="398" y="158"/>
                      <a:pt x="397" y="158"/>
                    </a:cubicBezTo>
                    <a:cubicBezTo>
                      <a:pt x="397" y="158"/>
                      <a:pt x="397" y="158"/>
                      <a:pt x="397" y="158"/>
                    </a:cubicBezTo>
                    <a:cubicBezTo>
                      <a:pt x="396" y="158"/>
                      <a:pt x="396" y="157"/>
                      <a:pt x="396" y="157"/>
                    </a:cubicBezTo>
                    <a:cubicBezTo>
                      <a:pt x="396" y="156"/>
                      <a:pt x="397" y="157"/>
                      <a:pt x="397" y="157"/>
                    </a:cubicBezTo>
                    <a:cubicBezTo>
                      <a:pt x="397" y="157"/>
                      <a:pt x="397" y="157"/>
                      <a:pt x="397" y="157"/>
                    </a:cubicBezTo>
                    <a:cubicBezTo>
                      <a:pt x="397" y="156"/>
                      <a:pt x="397" y="155"/>
                      <a:pt x="397" y="155"/>
                    </a:cubicBezTo>
                    <a:cubicBezTo>
                      <a:pt x="397" y="155"/>
                      <a:pt x="397" y="154"/>
                      <a:pt x="397" y="154"/>
                    </a:cubicBezTo>
                    <a:cubicBezTo>
                      <a:pt x="395" y="154"/>
                      <a:pt x="395" y="153"/>
                      <a:pt x="395" y="151"/>
                    </a:cubicBezTo>
                    <a:cubicBezTo>
                      <a:pt x="395" y="151"/>
                      <a:pt x="394" y="150"/>
                      <a:pt x="394" y="149"/>
                    </a:cubicBezTo>
                    <a:cubicBezTo>
                      <a:pt x="394" y="148"/>
                      <a:pt x="393" y="146"/>
                      <a:pt x="392" y="146"/>
                    </a:cubicBezTo>
                    <a:cubicBezTo>
                      <a:pt x="391" y="145"/>
                      <a:pt x="390" y="144"/>
                      <a:pt x="390" y="143"/>
                    </a:cubicBezTo>
                    <a:cubicBezTo>
                      <a:pt x="390" y="141"/>
                      <a:pt x="388" y="140"/>
                      <a:pt x="387" y="138"/>
                    </a:cubicBezTo>
                    <a:cubicBezTo>
                      <a:pt x="386" y="138"/>
                      <a:pt x="386" y="136"/>
                      <a:pt x="385" y="135"/>
                    </a:cubicBezTo>
                    <a:cubicBezTo>
                      <a:pt x="384" y="134"/>
                      <a:pt x="383" y="132"/>
                      <a:pt x="381" y="132"/>
                    </a:cubicBezTo>
                    <a:cubicBezTo>
                      <a:pt x="379" y="131"/>
                      <a:pt x="377" y="131"/>
                      <a:pt x="375" y="132"/>
                    </a:cubicBezTo>
                    <a:cubicBezTo>
                      <a:pt x="373" y="132"/>
                      <a:pt x="372" y="132"/>
                      <a:pt x="371" y="131"/>
                    </a:cubicBezTo>
                    <a:cubicBezTo>
                      <a:pt x="370" y="129"/>
                      <a:pt x="368" y="129"/>
                      <a:pt x="366" y="130"/>
                    </a:cubicBezTo>
                    <a:cubicBezTo>
                      <a:pt x="366" y="130"/>
                      <a:pt x="365" y="130"/>
                      <a:pt x="365" y="130"/>
                    </a:cubicBezTo>
                    <a:cubicBezTo>
                      <a:pt x="365" y="132"/>
                      <a:pt x="365" y="134"/>
                      <a:pt x="364" y="136"/>
                    </a:cubicBezTo>
                    <a:cubicBezTo>
                      <a:pt x="364" y="138"/>
                      <a:pt x="364" y="140"/>
                      <a:pt x="365" y="141"/>
                    </a:cubicBezTo>
                    <a:cubicBezTo>
                      <a:pt x="365" y="142"/>
                      <a:pt x="365" y="142"/>
                      <a:pt x="366" y="142"/>
                    </a:cubicBezTo>
                    <a:cubicBezTo>
                      <a:pt x="367" y="142"/>
                      <a:pt x="368" y="143"/>
                      <a:pt x="369" y="143"/>
                    </a:cubicBezTo>
                    <a:cubicBezTo>
                      <a:pt x="370" y="143"/>
                      <a:pt x="371" y="144"/>
                      <a:pt x="372" y="144"/>
                    </a:cubicBezTo>
                    <a:cubicBezTo>
                      <a:pt x="372" y="144"/>
                      <a:pt x="372" y="144"/>
                      <a:pt x="372" y="144"/>
                    </a:cubicBezTo>
                    <a:cubicBezTo>
                      <a:pt x="372" y="145"/>
                      <a:pt x="372" y="145"/>
                      <a:pt x="373" y="145"/>
                    </a:cubicBezTo>
                    <a:cubicBezTo>
                      <a:pt x="373" y="145"/>
                      <a:pt x="373" y="146"/>
                      <a:pt x="373" y="146"/>
                    </a:cubicBezTo>
                    <a:cubicBezTo>
                      <a:pt x="372" y="147"/>
                      <a:pt x="372" y="146"/>
                      <a:pt x="372" y="146"/>
                    </a:cubicBezTo>
                    <a:cubicBezTo>
                      <a:pt x="372" y="145"/>
                      <a:pt x="371" y="145"/>
                      <a:pt x="371" y="145"/>
                    </a:cubicBezTo>
                    <a:cubicBezTo>
                      <a:pt x="369" y="145"/>
                      <a:pt x="368" y="144"/>
                      <a:pt x="367" y="144"/>
                    </a:cubicBezTo>
                    <a:cubicBezTo>
                      <a:pt x="366" y="143"/>
                      <a:pt x="365" y="144"/>
                      <a:pt x="365" y="144"/>
                    </a:cubicBezTo>
                    <a:cubicBezTo>
                      <a:pt x="365" y="146"/>
                      <a:pt x="366" y="147"/>
                      <a:pt x="365" y="148"/>
                    </a:cubicBezTo>
                    <a:cubicBezTo>
                      <a:pt x="365" y="151"/>
                      <a:pt x="366" y="152"/>
                      <a:pt x="368" y="153"/>
                    </a:cubicBezTo>
                    <a:cubicBezTo>
                      <a:pt x="369" y="153"/>
                      <a:pt x="369" y="154"/>
                      <a:pt x="370" y="154"/>
                    </a:cubicBezTo>
                    <a:cubicBezTo>
                      <a:pt x="372" y="153"/>
                      <a:pt x="373" y="155"/>
                      <a:pt x="374" y="156"/>
                    </a:cubicBezTo>
                    <a:cubicBezTo>
                      <a:pt x="374" y="156"/>
                      <a:pt x="375" y="157"/>
                      <a:pt x="375" y="157"/>
                    </a:cubicBezTo>
                    <a:cubicBezTo>
                      <a:pt x="375" y="158"/>
                      <a:pt x="375" y="159"/>
                      <a:pt x="375" y="160"/>
                    </a:cubicBezTo>
                    <a:cubicBezTo>
                      <a:pt x="375" y="161"/>
                      <a:pt x="376" y="162"/>
                      <a:pt x="377" y="162"/>
                    </a:cubicBezTo>
                    <a:cubicBezTo>
                      <a:pt x="378" y="162"/>
                      <a:pt x="378" y="163"/>
                      <a:pt x="379" y="163"/>
                    </a:cubicBezTo>
                    <a:cubicBezTo>
                      <a:pt x="379" y="164"/>
                      <a:pt x="379" y="164"/>
                      <a:pt x="379" y="165"/>
                    </a:cubicBezTo>
                    <a:cubicBezTo>
                      <a:pt x="379" y="167"/>
                      <a:pt x="379" y="169"/>
                      <a:pt x="379" y="172"/>
                    </a:cubicBezTo>
                    <a:cubicBezTo>
                      <a:pt x="379" y="172"/>
                      <a:pt x="379" y="172"/>
                      <a:pt x="380" y="172"/>
                    </a:cubicBezTo>
                    <a:cubicBezTo>
                      <a:pt x="380" y="173"/>
                      <a:pt x="381" y="173"/>
                      <a:pt x="381" y="172"/>
                    </a:cubicBezTo>
                    <a:cubicBezTo>
                      <a:pt x="381" y="172"/>
                      <a:pt x="382" y="172"/>
                      <a:pt x="382" y="171"/>
                    </a:cubicBezTo>
                    <a:cubicBezTo>
                      <a:pt x="382" y="172"/>
                      <a:pt x="382" y="172"/>
                      <a:pt x="382" y="173"/>
                    </a:cubicBezTo>
                    <a:cubicBezTo>
                      <a:pt x="382" y="173"/>
                      <a:pt x="382" y="174"/>
                      <a:pt x="382" y="174"/>
                    </a:cubicBezTo>
                    <a:cubicBezTo>
                      <a:pt x="383" y="175"/>
                      <a:pt x="384" y="176"/>
                      <a:pt x="384" y="177"/>
                    </a:cubicBezTo>
                    <a:cubicBezTo>
                      <a:pt x="385" y="178"/>
                      <a:pt x="385" y="177"/>
                      <a:pt x="386" y="177"/>
                    </a:cubicBezTo>
                    <a:cubicBezTo>
                      <a:pt x="385" y="179"/>
                      <a:pt x="383" y="178"/>
                      <a:pt x="382" y="177"/>
                    </a:cubicBezTo>
                    <a:cubicBezTo>
                      <a:pt x="381" y="176"/>
                      <a:pt x="381" y="175"/>
                      <a:pt x="380" y="175"/>
                    </a:cubicBezTo>
                    <a:cubicBezTo>
                      <a:pt x="380" y="175"/>
                      <a:pt x="379" y="175"/>
                      <a:pt x="379" y="175"/>
                    </a:cubicBezTo>
                    <a:cubicBezTo>
                      <a:pt x="379" y="174"/>
                      <a:pt x="379" y="174"/>
                      <a:pt x="379" y="174"/>
                    </a:cubicBezTo>
                    <a:cubicBezTo>
                      <a:pt x="379" y="174"/>
                      <a:pt x="378" y="174"/>
                      <a:pt x="378" y="174"/>
                    </a:cubicBezTo>
                    <a:cubicBezTo>
                      <a:pt x="377" y="175"/>
                      <a:pt x="376" y="177"/>
                      <a:pt x="377" y="178"/>
                    </a:cubicBezTo>
                    <a:cubicBezTo>
                      <a:pt x="377" y="179"/>
                      <a:pt x="377" y="179"/>
                      <a:pt x="378" y="179"/>
                    </a:cubicBezTo>
                    <a:cubicBezTo>
                      <a:pt x="378" y="179"/>
                      <a:pt x="379" y="179"/>
                      <a:pt x="379" y="180"/>
                    </a:cubicBezTo>
                    <a:cubicBezTo>
                      <a:pt x="379" y="180"/>
                      <a:pt x="380" y="180"/>
                      <a:pt x="380" y="180"/>
                    </a:cubicBezTo>
                    <a:cubicBezTo>
                      <a:pt x="381" y="181"/>
                      <a:pt x="382" y="180"/>
                      <a:pt x="383" y="181"/>
                    </a:cubicBezTo>
                    <a:cubicBezTo>
                      <a:pt x="384" y="182"/>
                      <a:pt x="385" y="182"/>
                      <a:pt x="386" y="181"/>
                    </a:cubicBezTo>
                    <a:cubicBezTo>
                      <a:pt x="387" y="181"/>
                      <a:pt x="388" y="181"/>
                      <a:pt x="388" y="181"/>
                    </a:cubicBezTo>
                    <a:cubicBezTo>
                      <a:pt x="389" y="182"/>
                      <a:pt x="390" y="182"/>
                      <a:pt x="391" y="182"/>
                    </a:cubicBezTo>
                    <a:cubicBezTo>
                      <a:pt x="391" y="183"/>
                      <a:pt x="392" y="183"/>
                      <a:pt x="392" y="183"/>
                    </a:cubicBezTo>
                    <a:cubicBezTo>
                      <a:pt x="393" y="183"/>
                      <a:pt x="393" y="182"/>
                      <a:pt x="394" y="182"/>
                    </a:cubicBezTo>
                    <a:cubicBezTo>
                      <a:pt x="395" y="182"/>
                      <a:pt x="395" y="182"/>
                      <a:pt x="395" y="182"/>
                    </a:cubicBezTo>
                    <a:cubicBezTo>
                      <a:pt x="395" y="180"/>
                      <a:pt x="396" y="178"/>
                      <a:pt x="398" y="177"/>
                    </a:cubicBezTo>
                    <a:cubicBezTo>
                      <a:pt x="398" y="178"/>
                      <a:pt x="397" y="179"/>
                      <a:pt x="397" y="180"/>
                    </a:cubicBezTo>
                    <a:cubicBezTo>
                      <a:pt x="397" y="181"/>
                      <a:pt x="396" y="182"/>
                      <a:pt x="397" y="182"/>
                    </a:cubicBezTo>
                    <a:cubicBezTo>
                      <a:pt x="397" y="183"/>
                      <a:pt x="397" y="183"/>
                      <a:pt x="397" y="184"/>
                    </a:cubicBezTo>
                    <a:cubicBezTo>
                      <a:pt x="397" y="184"/>
                      <a:pt x="397" y="184"/>
                      <a:pt x="397" y="184"/>
                    </a:cubicBezTo>
                    <a:cubicBezTo>
                      <a:pt x="395" y="184"/>
                      <a:pt x="394" y="184"/>
                      <a:pt x="392" y="185"/>
                    </a:cubicBezTo>
                    <a:cubicBezTo>
                      <a:pt x="392" y="185"/>
                      <a:pt x="392" y="185"/>
                      <a:pt x="391" y="185"/>
                    </a:cubicBezTo>
                    <a:cubicBezTo>
                      <a:pt x="391" y="184"/>
                      <a:pt x="390" y="184"/>
                      <a:pt x="389" y="184"/>
                    </a:cubicBezTo>
                    <a:cubicBezTo>
                      <a:pt x="388" y="184"/>
                      <a:pt x="387" y="184"/>
                      <a:pt x="387" y="185"/>
                    </a:cubicBezTo>
                    <a:cubicBezTo>
                      <a:pt x="386" y="186"/>
                      <a:pt x="387" y="186"/>
                      <a:pt x="388" y="186"/>
                    </a:cubicBezTo>
                    <a:cubicBezTo>
                      <a:pt x="388" y="186"/>
                      <a:pt x="388" y="186"/>
                      <a:pt x="388" y="186"/>
                    </a:cubicBezTo>
                    <a:cubicBezTo>
                      <a:pt x="389" y="188"/>
                      <a:pt x="390" y="190"/>
                      <a:pt x="392" y="188"/>
                    </a:cubicBezTo>
                    <a:cubicBezTo>
                      <a:pt x="393" y="188"/>
                      <a:pt x="393" y="188"/>
                      <a:pt x="393" y="188"/>
                    </a:cubicBezTo>
                    <a:cubicBezTo>
                      <a:pt x="393" y="188"/>
                      <a:pt x="394" y="188"/>
                      <a:pt x="393" y="189"/>
                    </a:cubicBezTo>
                    <a:cubicBezTo>
                      <a:pt x="393" y="189"/>
                      <a:pt x="393" y="189"/>
                      <a:pt x="393" y="189"/>
                    </a:cubicBezTo>
                    <a:cubicBezTo>
                      <a:pt x="392" y="188"/>
                      <a:pt x="391" y="189"/>
                      <a:pt x="391" y="190"/>
                    </a:cubicBezTo>
                    <a:cubicBezTo>
                      <a:pt x="391" y="191"/>
                      <a:pt x="392" y="191"/>
                      <a:pt x="392" y="192"/>
                    </a:cubicBezTo>
                    <a:cubicBezTo>
                      <a:pt x="393" y="192"/>
                      <a:pt x="393" y="193"/>
                      <a:pt x="393" y="193"/>
                    </a:cubicBezTo>
                    <a:cubicBezTo>
                      <a:pt x="394" y="193"/>
                      <a:pt x="393" y="193"/>
                      <a:pt x="393" y="194"/>
                    </a:cubicBezTo>
                    <a:cubicBezTo>
                      <a:pt x="393" y="194"/>
                      <a:pt x="393" y="194"/>
                      <a:pt x="393" y="194"/>
                    </a:cubicBezTo>
                    <a:cubicBezTo>
                      <a:pt x="392" y="193"/>
                      <a:pt x="391" y="193"/>
                      <a:pt x="391" y="192"/>
                    </a:cubicBezTo>
                    <a:cubicBezTo>
                      <a:pt x="391" y="191"/>
                      <a:pt x="390" y="190"/>
                      <a:pt x="389" y="190"/>
                    </a:cubicBezTo>
                    <a:cubicBezTo>
                      <a:pt x="388" y="190"/>
                      <a:pt x="388" y="189"/>
                      <a:pt x="387" y="188"/>
                    </a:cubicBezTo>
                    <a:cubicBezTo>
                      <a:pt x="386" y="188"/>
                      <a:pt x="386" y="187"/>
                      <a:pt x="385" y="187"/>
                    </a:cubicBezTo>
                    <a:cubicBezTo>
                      <a:pt x="385" y="187"/>
                      <a:pt x="385" y="187"/>
                      <a:pt x="385" y="186"/>
                    </a:cubicBezTo>
                    <a:cubicBezTo>
                      <a:pt x="384" y="184"/>
                      <a:pt x="382" y="184"/>
                      <a:pt x="380" y="184"/>
                    </a:cubicBezTo>
                    <a:cubicBezTo>
                      <a:pt x="378" y="184"/>
                      <a:pt x="376" y="184"/>
                      <a:pt x="375" y="183"/>
                    </a:cubicBezTo>
                    <a:cubicBezTo>
                      <a:pt x="375" y="182"/>
                      <a:pt x="374" y="182"/>
                      <a:pt x="373" y="183"/>
                    </a:cubicBezTo>
                    <a:cubicBezTo>
                      <a:pt x="371" y="185"/>
                      <a:pt x="368" y="185"/>
                      <a:pt x="366" y="186"/>
                    </a:cubicBezTo>
                    <a:cubicBezTo>
                      <a:pt x="365" y="186"/>
                      <a:pt x="364" y="186"/>
                      <a:pt x="364" y="187"/>
                    </a:cubicBezTo>
                    <a:cubicBezTo>
                      <a:pt x="363" y="188"/>
                      <a:pt x="362" y="188"/>
                      <a:pt x="362" y="189"/>
                    </a:cubicBezTo>
                    <a:cubicBezTo>
                      <a:pt x="362" y="190"/>
                      <a:pt x="362" y="191"/>
                      <a:pt x="361" y="193"/>
                    </a:cubicBezTo>
                    <a:cubicBezTo>
                      <a:pt x="361" y="193"/>
                      <a:pt x="361" y="193"/>
                      <a:pt x="361" y="194"/>
                    </a:cubicBezTo>
                    <a:cubicBezTo>
                      <a:pt x="361" y="194"/>
                      <a:pt x="362" y="194"/>
                      <a:pt x="362" y="194"/>
                    </a:cubicBezTo>
                    <a:cubicBezTo>
                      <a:pt x="362" y="194"/>
                      <a:pt x="363" y="194"/>
                      <a:pt x="363" y="194"/>
                    </a:cubicBezTo>
                    <a:cubicBezTo>
                      <a:pt x="363" y="195"/>
                      <a:pt x="362" y="195"/>
                      <a:pt x="362" y="195"/>
                    </a:cubicBezTo>
                    <a:cubicBezTo>
                      <a:pt x="361" y="195"/>
                      <a:pt x="361" y="195"/>
                      <a:pt x="360" y="195"/>
                    </a:cubicBezTo>
                    <a:cubicBezTo>
                      <a:pt x="359" y="197"/>
                      <a:pt x="357" y="198"/>
                      <a:pt x="358" y="201"/>
                    </a:cubicBezTo>
                    <a:cubicBezTo>
                      <a:pt x="359" y="201"/>
                      <a:pt x="359" y="201"/>
                      <a:pt x="359" y="202"/>
                    </a:cubicBezTo>
                    <a:cubicBezTo>
                      <a:pt x="359" y="203"/>
                      <a:pt x="359" y="204"/>
                      <a:pt x="359" y="205"/>
                    </a:cubicBezTo>
                    <a:cubicBezTo>
                      <a:pt x="358" y="206"/>
                      <a:pt x="359" y="206"/>
                      <a:pt x="359" y="206"/>
                    </a:cubicBezTo>
                    <a:cubicBezTo>
                      <a:pt x="360" y="206"/>
                      <a:pt x="360" y="205"/>
                      <a:pt x="361" y="206"/>
                    </a:cubicBezTo>
                    <a:cubicBezTo>
                      <a:pt x="361" y="207"/>
                      <a:pt x="360" y="206"/>
                      <a:pt x="360" y="206"/>
                    </a:cubicBezTo>
                    <a:cubicBezTo>
                      <a:pt x="359" y="207"/>
                      <a:pt x="358" y="208"/>
                      <a:pt x="359" y="209"/>
                    </a:cubicBezTo>
                    <a:cubicBezTo>
                      <a:pt x="360" y="209"/>
                      <a:pt x="363" y="209"/>
                      <a:pt x="364" y="209"/>
                    </a:cubicBezTo>
                    <a:cubicBezTo>
                      <a:pt x="364" y="208"/>
                      <a:pt x="365" y="207"/>
                      <a:pt x="365" y="206"/>
                    </a:cubicBezTo>
                    <a:cubicBezTo>
                      <a:pt x="365" y="206"/>
                      <a:pt x="366" y="206"/>
                      <a:pt x="366" y="206"/>
                    </a:cubicBezTo>
                    <a:cubicBezTo>
                      <a:pt x="368" y="205"/>
                      <a:pt x="367" y="203"/>
                      <a:pt x="369" y="201"/>
                    </a:cubicBezTo>
                    <a:cubicBezTo>
                      <a:pt x="369" y="201"/>
                      <a:pt x="369" y="201"/>
                      <a:pt x="369" y="200"/>
                    </a:cubicBezTo>
                    <a:cubicBezTo>
                      <a:pt x="369" y="200"/>
                      <a:pt x="369" y="200"/>
                      <a:pt x="369" y="201"/>
                    </a:cubicBezTo>
                    <a:cubicBezTo>
                      <a:pt x="369" y="201"/>
                      <a:pt x="369" y="201"/>
                      <a:pt x="369" y="202"/>
                    </a:cubicBezTo>
                    <a:cubicBezTo>
                      <a:pt x="369" y="203"/>
                      <a:pt x="369" y="204"/>
                      <a:pt x="368" y="205"/>
                    </a:cubicBezTo>
                    <a:cubicBezTo>
                      <a:pt x="368" y="206"/>
                      <a:pt x="368" y="207"/>
                      <a:pt x="367" y="207"/>
                    </a:cubicBezTo>
                    <a:cubicBezTo>
                      <a:pt x="366" y="208"/>
                      <a:pt x="367" y="209"/>
                      <a:pt x="366" y="209"/>
                    </a:cubicBezTo>
                    <a:cubicBezTo>
                      <a:pt x="366" y="209"/>
                      <a:pt x="366" y="210"/>
                      <a:pt x="367" y="210"/>
                    </a:cubicBezTo>
                    <a:cubicBezTo>
                      <a:pt x="367" y="210"/>
                      <a:pt x="367" y="211"/>
                      <a:pt x="367" y="211"/>
                    </a:cubicBezTo>
                    <a:cubicBezTo>
                      <a:pt x="369" y="211"/>
                      <a:pt x="370" y="210"/>
                      <a:pt x="370" y="210"/>
                    </a:cubicBezTo>
                    <a:cubicBezTo>
                      <a:pt x="371" y="209"/>
                      <a:pt x="371" y="209"/>
                      <a:pt x="371" y="209"/>
                    </a:cubicBezTo>
                    <a:cubicBezTo>
                      <a:pt x="372" y="210"/>
                      <a:pt x="372" y="209"/>
                      <a:pt x="372" y="209"/>
                    </a:cubicBezTo>
                    <a:cubicBezTo>
                      <a:pt x="372" y="208"/>
                      <a:pt x="373" y="207"/>
                      <a:pt x="373" y="206"/>
                    </a:cubicBezTo>
                    <a:cubicBezTo>
                      <a:pt x="374" y="204"/>
                      <a:pt x="375" y="202"/>
                      <a:pt x="375" y="200"/>
                    </a:cubicBezTo>
                    <a:cubicBezTo>
                      <a:pt x="375" y="200"/>
                      <a:pt x="375" y="199"/>
                      <a:pt x="375" y="199"/>
                    </a:cubicBezTo>
                    <a:cubicBezTo>
                      <a:pt x="376" y="198"/>
                      <a:pt x="376" y="198"/>
                      <a:pt x="376" y="197"/>
                    </a:cubicBezTo>
                    <a:cubicBezTo>
                      <a:pt x="376" y="196"/>
                      <a:pt x="376" y="196"/>
                      <a:pt x="376" y="195"/>
                    </a:cubicBezTo>
                    <a:cubicBezTo>
                      <a:pt x="377" y="195"/>
                      <a:pt x="377" y="194"/>
                      <a:pt x="377" y="194"/>
                    </a:cubicBezTo>
                    <a:cubicBezTo>
                      <a:pt x="378" y="194"/>
                      <a:pt x="377" y="195"/>
                      <a:pt x="377" y="196"/>
                    </a:cubicBezTo>
                    <a:cubicBezTo>
                      <a:pt x="377" y="196"/>
                      <a:pt x="376" y="196"/>
                      <a:pt x="376" y="196"/>
                    </a:cubicBezTo>
                    <a:cubicBezTo>
                      <a:pt x="376" y="198"/>
                      <a:pt x="376" y="199"/>
                      <a:pt x="376" y="200"/>
                    </a:cubicBezTo>
                    <a:cubicBezTo>
                      <a:pt x="376" y="201"/>
                      <a:pt x="376" y="202"/>
                      <a:pt x="377" y="202"/>
                    </a:cubicBezTo>
                    <a:cubicBezTo>
                      <a:pt x="377" y="202"/>
                      <a:pt x="376" y="202"/>
                      <a:pt x="376" y="203"/>
                    </a:cubicBezTo>
                    <a:cubicBezTo>
                      <a:pt x="376" y="203"/>
                      <a:pt x="376" y="204"/>
                      <a:pt x="375" y="205"/>
                    </a:cubicBezTo>
                    <a:cubicBezTo>
                      <a:pt x="375" y="205"/>
                      <a:pt x="375" y="206"/>
                      <a:pt x="376" y="206"/>
                    </a:cubicBezTo>
                    <a:cubicBezTo>
                      <a:pt x="376" y="206"/>
                      <a:pt x="377" y="206"/>
                      <a:pt x="377" y="206"/>
                    </a:cubicBezTo>
                    <a:cubicBezTo>
                      <a:pt x="378" y="206"/>
                      <a:pt x="379" y="206"/>
                      <a:pt x="379" y="206"/>
                    </a:cubicBezTo>
                    <a:cubicBezTo>
                      <a:pt x="379" y="206"/>
                      <a:pt x="379" y="206"/>
                      <a:pt x="380" y="206"/>
                    </a:cubicBezTo>
                    <a:cubicBezTo>
                      <a:pt x="380" y="206"/>
                      <a:pt x="380" y="206"/>
                      <a:pt x="380" y="206"/>
                    </a:cubicBezTo>
                    <a:cubicBezTo>
                      <a:pt x="380" y="207"/>
                      <a:pt x="381" y="207"/>
                      <a:pt x="381" y="207"/>
                    </a:cubicBezTo>
                    <a:cubicBezTo>
                      <a:pt x="381" y="207"/>
                      <a:pt x="381" y="207"/>
                      <a:pt x="381" y="208"/>
                    </a:cubicBezTo>
                    <a:cubicBezTo>
                      <a:pt x="381" y="208"/>
                      <a:pt x="380" y="208"/>
                      <a:pt x="380" y="208"/>
                    </a:cubicBezTo>
                    <a:cubicBezTo>
                      <a:pt x="379" y="207"/>
                      <a:pt x="378" y="205"/>
                      <a:pt x="376" y="207"/>
                    </a:cubicBezTo>
                    <a:cubicBezTo>
                      <a:pt x="376" y="207"/>
                      <a:pt x="376" y="207"/>
                      <a:pt x="376" y="207"/>
                    </a:cubicBezTo>
                    <a:cubicBezTo>
                      <a:pt x="375" y="207"/>
                      <a:pt x="375" y="207"/>
                      <a:pt x="375" y="208"/>
                    </a:cubicBezTo>
                    <a:cubicBezTo>
                      <a:pt x="375" y="209"/>
                      <a:pt x="374" y="210"/>
                      <a:pt x="375" y="210"/>
                    </a:cubicBezTo>
                    <a:cubicBezTo>
                      <a:pt x="376" y="210"/>
                      <a:pt x="376" y="211"/>
                      <a:pt x="376" y="211"/>
                    </a:cubicBezTo>
                    <a:cubicBezTo>
                      <a:pt x="377" y="211"/>
                      <a:pt x="378" y="210"/>
                      <a:pt x="379" y="210"/>
                    </a:cubicBezTo>
                    <a:cubicBezTo>
                      <a:pt x="379" y="210"/>
                      <a:pt x="379" y="210"/>
                      <a:pt x="379" y="210"/>
                    </a:cubicBezTo>
                    <a:cubicBezTo>
                      <a:pt x="378" y="210"/>
                      <a:pt x="378" y="211"/>
                      <a:pt x="377" y="211"/>
                    </a:cubicBezTo>
                    <a:cubicBezTo>
                      <a:pt x="377" y="212"/>
                      <a:pt x="376" y="212"/>
                      <a:pt x="375" y="211"/>
                    </a:cubicBezTo>
                    <a:cubicBezTo>
                      <a:pt x="375" y="211"/>
                      <a:pt x="374" y="211"/>
                      <a:pt x="373" y="212"/>
                    </a:cubicBezTo>
                    <a:cubicBezTo>
                      <a:pt x="373" y="212"/>
                      <a:pt x="372" y="213"/>
                      <a:pt x="371" y="214"/>
                    </a:cubicBezTo>
                    <a:cubicBezTo>
                      <a:pt x="371" y="214"/>
                      <a:pt x="370" y="215"/>
                      <a:pt x="371" y="215"/>
                    </a:cubicBezTo>
                    <a:cubicBezTo>
                      <a:pt x="372" y="215"/>
                      <a:pt x="371" y="216"/>
                      <a:pt x="371" y="216"/>
                    </a:cubicBezTo>
                    <a:cubicBezTo>
                      <a:pt x="371" y="217"/>
                      <a:pt x="372" y="217"/>
                      <a:pt x="372" y="217"/>
                    </a:cubicBezTo>
                    <a:cubicBezTo>
                      <a:pt x="373" y="216"/>
                      <a:pt x="374" y="215"/>
                      <a:pt x="375" y="216"/>
                    </a:cubicBezTo>
                    <a:cubicBezTo>
                      <a:pt x="376" y="216"/>
                      <a:pt x="376" y="215"/>
                      <a:pt x="376" y="215"/>
                    </a:cubicBezTo>
                    <a:cubicBezTo>
                      <a:pt x="376" y="215"/>
                      <a:pt x="377" y="215"/>
                      <a:pt x="377" y="215"/>
                    </a:cubicBezTo>
                    <a:cubicBezTo>
                      <a:pt x="377" y="215"/>
                      <a:pt x="377" y="215"/>
                      <a:pt x="378" y="215"/>
                    </a:cubicBezTo>
                    <a:cubicBezTo>
                      <a:pt x="378" y="215"/>
                      <a:pt x="379" y="215"/>
                      <a:pt x="379" y="216"/>
                    </a:cubicBezTo>
                    <a:cubicBezTo>
                      <a:pt x="379" y="217"/>
                      <a:pt x="379" y="216"/>
                      <a:pt x="379" y="216"/>
                    </a:cubicBezTo>
                    <a:cubicBezTo>
                      <a:pt x="378" y="216"/>
                      <a:pt x="377" y="216"/>
                      <a:pt x="377" y="217"/>
                    </a:cubicBezTo>
                    <a:cubicBezTo>
                      <a:pt x="376" y="217"/>
                      <a:pt x="375" y="216"/>
                      <a:pt x="374" y="217"/>
                    </a:cubicBezTo>
                    <a:cubicBezTo>
                      <a:pt x="373" y="217"/>
                      <a:pt x="372" y="217"/>
                      <a:pt x="373" y="219"/>
                    </a:cubicBezTo>
                    <a:cubicBezTo>
                      <a:pt x="373" y="219"/>
                      <a:pt x="373" y="219"/>
                      <a:pt x="374" y="219"/>
                    </a:cubicBezTo>
                    <a:cubicBezTo>
                      <a:pt x="374" y="218"/>
                      <a:pt x="375" y="218"/>
                      <a:pt x="375" y="218"/>
                    </a:cubicBezTo>
                    <a:cubicBezTo>
                      <a:pt x="376" y="219"/>
                      <a:pt x="375" y="219"/>
                      <a:pt x="374" y="220"/>
                    </a:cubicBezTo>
                    <a:cubicBezTo>
                      <a:pt x="373" y="221"/>
                      <a:pt x="373" y="223"/>
                      <a:pt x="374" y="224"/>
                    </a:cubicBezTo>
                    <a:cubicBezTo>
                      <a:pt x="374" y="224"/>
                      <a:pt x="375" y="225"/>
                      <a:pt x="375" y="225"/>
                    </a:cubicBezTo>
                    <a:cubicBezTo>
                      <a:pt x="375" y="225"/>
                      <a:pt x="375" y="225"/>
                      <a:pt x="376" y="225"/>
                    </a:cubicBezTo>
                    <a:cubicBezTo>
                      <a:pt x="377" y="224"/>
                      <a:pt x="378" y="223"/>
                      <a:pt x="378" y="221"/>
                    </a:cubicBezTo>
                    <a:cubicBezTo>
                      <a:pt x="378" y="221"/>
                      <a:pt x="378" y="221"/>
                      <a:pt x="379" y="221"/>
                    </a:cubicBezTo>
                    <a:cubicBezTo>
                      <a:pt x="379" y="221"/>
                      <a:pt x="379" y="222"/>
                      <a:pt x="378" y="223"/>
                    </a:cubicBezTo>
                    <a:cubicBezTo>
                      <a:pt x="378" y="224"/>
                      <a:pt x="377" y="225"/>
                      <a:pt x="376" y="226"/>
                    </a:cubicBezTo>
                    <a:cubicBezTo>
                      <a:pt x="376" y="226"/>
                      <a:pt x="376" y="227"/>
                      <a:pt x="376" y="227"/>
                    </a:cubicBezTo>
                    <a:cubicBezTo>
                      <a:pt x="377" y="228"/>
                      <a:pt x="377" y="228"/>
                      <a:pt x="378" y="228"/>
                    </a:cubicBezTo>
                    <a:cubicBezTo>
                      <a:pt x="379" y="228"/>
                      <a:pt x="380" y="228"/>
                      <a:pt x="381" y="228"/>
                    </a:cubicBezTo>
                    <a:cubicBezTo>
                      <a:pt x="381" y="228"/>
                      <a:pt x="381" y="228"/>
                      <a:pt x="381" y="228"/>
                    </a:cubicBezTo>
                    <a:cubicBezTo>
                      <a:pt x="382" y="229"/>
                      <a:pt x="382" y="229"/>
                      <a:pt x="383" y="228"/>
                    </a:cubicBezTo>
                    <a:cubicBezTo>
                      <a:pt x="385" y="227"/>
                      <a:pt x="387" y="224"/>
                      <a:pt x="387" y="221"/>
                    </a:cubicBezTo>
                    <a:cubicBezTo>
                      <a:pt x="388" y="219"/>
                      <a:pt x="388" y="217"/>
                      <a:pt x="389" y="216"/>
                    </a:cubicBezTo>
                    <a:cubicBezTo>
                      <a:pt x="390" y="215"/>
                      <a:pt x="390" y="215"/>
                      <a:pt x="390" y="214"/>
                    </a:cubicBezTo>
                    <a:cubicBezTo>
                      <a:pt x="389" y="212"/>
                      <a:pt x="390" y="211"/>
                      <a:pt x="392" y="210"/>
                    </a:cubicBezTo>
                    <a:cubicBezTo>
                      <a:pt x="393" y="211"/>
                      <a:pt x="393" y="211"/>
                      <a:pt x="392" y="212"/>
                    </a:cubicBezTo>
                    <a:cubicBezTo>
                      <a:pt x="391" y="212"/>
                      <a:pt x="391" y="212"/>
                      <a:pt x="391" y="213"/>
                    </a:cubicBezTo>
                    <a:cubicBezTo>
                      <a:pt x="391" y="213"/>
                      <a:pt x="391" y="214"/>
                      <a:pt x="391" y="214"/>
                    </a:cubicBezTo>
                    <a:cubicBezTo>
                      <a:pt x="391" y="215"/>
                      <a:pt x="391" y="215"/>
                      <a:pt x="391" y="215"/>
                    </a:cubicBezTo>
                    <a:cubicBezTo>
                      <a:pt x="390" y="218"/>
                      <a:pt x="389" y="221"/>
                      <a:pt x="388" y="225"/>
                    </a:cubicBezTo>
                    <a:cubicBezTo>
                      <a:pt x="387" y="226"/>
                      <a:pt x="386" y="227"/>
                      <a:pt x="385" y="228"/>
                    </a:cubicBezTo>
                    <a:cubicBezTo>
                      <a:pt x="385" y="229"/>
                      <a:pt x="385" y="229"/>
                      <a:pt x="384" y="229"/>
                    </a:cubicBezTo>
                    <a:cubicBezTo>
                      <a:pt x="382" y="230"/>
                      <a:pt x="382" y="230"/>
                      <a:pt x="383" y="232"/>
                    </a:cubicBezTo>
                    <a:cubicBezTo>
                      <a:pt x="384" y="232"/>
                      <a:pt x="384" y="232"/>
                      <a:pt x="385" y="232"/>
                    </a:cubicBezTo>
                    <a:cubicBezTo>
                      <a:pt x="385" y="232"/>
                      <a:pt x="385" y="232"/>
                      <a:pt x="385" y="233"/>
                    </a:cubicBezTo>
                    <a:cubicBezTo>
                      <a:pt x="385" y="233"/>
                      <a:pt x="385" y="233"/>
                      <a:pt x="384" y="233"/>
                    </a:cubicBezTo>
                    <a:cubicBezTo>
                      <a:pt x="383" y="233"/>
                      <a:pt x="381" y="231"/>
                      <a:pt x="379" y="232"/>
                    </a:cubicBezTo>
                    <a:cubicBezTo>
                      <a:pt x="379" y="232"/>
                      <a:pt x="378" y="231"/>
                      <a:pt x="378" y="232"/>
                    </a:cubicBezTo>
                    <a:cubicBezTo>
                      <a:pt x="377" y="232"/>
                      <a:pt x="378" y="233"/>
                      <a:pt x="378" y="234"/>
                    </a:cubicBezTo>
                    <a:cubicBezTo>
                      <a:pt x="378" y="234"/>
                      <a:pt x="378" y="234"/>
                      <a:pt x="378" y="235"/>
                    </a:cubicBezTo>
                    <a:cubicBezTo>
                      <a:pt x="378" y="234"/>
                      <a:pt x="377" y="234"/>
                      <a:pt x="376" y="234"/>
                    </a:cubicBezTo>
                    <a:cubicBezTo>
                      <a:pt x="376" y="233"/>
                      <a:pt x="376" y="233"/>
                      <a:pt x="375" y="232"/>
                    </a:cubicBezTo>
                    <a:cubicBezTo>
                      <a:pt x="375" y="232"/>
                      <a:pt x="374" y="232"/>
                      <a:pt x="374" y="232"/>
                    </a:cubicBezTo>
                    <a:cubicBezTo>
                      <a:pt x="372" y="232"/>
                      <a:pt x="372" y="232"/>
                      <a:pt x="371" y="230"/>
                    </a:cubicBezTo>
                    <a:cubicBezTo>
                      <a:pt x="371" y="230"/>
                      <a:pt x="371" y="230"/>
                      <a:pt x="370" y="230"/>
                    </a:cubicBezTo>
                    <a:cubicBezTo>
                      <a:pt x="370" y="230"/>
                      <a:pt x="370" y="231"/>
                      <a:pt x="370" y="231"/>
                    </a:cubicBezTo>
                    <a:cubicBezTo>
                      <a:pt x="370" y="228"/>
                      <a:pt x="369" y="226"/>
                      <a:pt x="369" y="224"/>
                    </a:cubicBezTo>
                    <a:cubicBezTo>
                      <a:pt x="368" y="222"/>
                      <a:pt x="367" y="221"/>
                      <a:pt x="366" y="219"/>
                    </a:cubicBezTo>
                    <a:cubicBezTo>
                      <a:pt x="365" y="217"/>
                      <a:pt x="362" y="217"/>
                      <a:pt x="360" y="216"/>
                    </a:cubicBezTo>
                    <a:cubicBezTo>
                      <a:pt x="359" y="216"/>
                      <a:pt x="359" y="216"/>
                      <a:pt x="359" y="216"/>
                    </a:cubicBezTo>
                    <a:cubicBezTo>
                      <a:pt x="358" y="217"/>
                      <a:pt x="357" y="217"/>
                      <a:pt x="356" y="218"/>
                    </a:cubicBezTo>
                    <a:cubicBezTo>
                      <a:pt x="356" y="218"/>
                      <a:pt x="355" y="219"/>
                      <a:pt x="354" y="218"/>
                    </a:cubicBezTo>
                    <a:cubicBezTo>
                      <a:pt x="354" y="219"/>
                      <a:pt x="355" y="219"/>
                      <a:pt x="354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5" y="221"/>
                      <a:pt x="354" y="222"/>
                      <a:pt x="354" y="223"/>
                    </a:cubicBezTo>
                    <a:cubicBezTo>
                      <a:pt x="354" y="224"/>
                      <a:pt x="354" y="224"/>
                      <a:pt x="354" y="225"/>
                    </a:cubicBezTo>
                    <a:cubicBezTo>
                      <a:pt x="356" y="226"/>
                      <a:pt x="356" y="227"/>
                      <a:pt x="357" y="228"/>
                    </a:cubicBezTo>
                    <a:cubicBezTo>
                      <a:pt x="357" y="229"/>
                      <a:pt x="357" y="229"/>
                      <a:pt x="357" y="229"/>
                    </a:cubicBezTo>
                    <a:cubicBezTo>
                      <a:pt x="356" y="231"/>
                      <a:pt x="357" y="233"/>
                      <a:pt x="359" y="234"/>
                    </a:cubicBezTo>
                    <a:cubicBezTo>
                      <a:pt x="359" y="234"/>
                      <a:pt x="359" y="234"/>
                      <a:pt x="359" y="233"/>
                    </a:cubicBezTo>
                    <a:cubicBezTo>
                      <a:pt x="360" y="232"/>
                      <a:pt x="361" y="232"/>
                      <a:pt x="362" y="232"/>
                    </a:cubicBezTo>
                    <a:cubicBezTo>
                      <a:pt x="362" y="232"/>
                      <a:pt x="362" y="232"/>
                      <a:pt x="362" y="233"/>
                    </a:cubicBezTo>
                    <a:cubicBezTo>
                      <a:pt x="362" y="233"/>
                      <a:pt x="362" y="233"/>
                      <a:pt x="362" y="233"/>
                    </a:cubicBezTo>
                    <a:cubicBezTo>
                      <a:pt x="361" y="233"/>
                      <a:pt x="360" y="234"/>
                      <a:pt x="360" y="235"/>
                    </a:cubicBezTo>
                    <a:cubicBezTo>
                      <a:pt x="361" y="236"/>
                      <a:pt x="361" y="235"/>
                      <a:pt x="362" y="236"/>
                    </a:cubicBezTo>
                    <a:cubicBezTo>
                      <a:pt x="361" y="236"/>
                      <a:pt x="360" y="237"/>
                      <a:pt x="360" y="238"/>
                    </a:cubicBezTo>
                    <a:cubicBezTo>
                      <a:pt x="361" y="238"/>
                      <a:pt x="361" y="238"/>
                      <a:pt x="361" y="238"/>
                    </a:cubicBezTo>
                    <a:cubicBezTo>
                      <a:pt x="362" y="238"/>
                      <a:pt x="363" y="238"/>
                      <a:pt x="363" y="238"/>
                    </a:cubicBezTo>
                    <a:cubicBezTo>
                      <a:pt x="363" y="239"/>
                      <a:pt x="363" y="238"/>
                      <a:pt x="362" y="239"/>
                    </a:cubicBezTo>
                    <a:cubicBezTo>
                      <a:pt x="362" y="239"/>
                      <a:pt x="363" y="239"/>
                      <a:pt x="363" y="239"/>
                    </a:cubicBezTo>
                    <a:cubicBezTo>
                      <a:pt x="363" y="239"/>
                      <a:pt x="363" y="240"/>
                      <a:pt x="363" y="240"/>
                    </a:cubicBezTo>
                    <a:cubicBezTo>
                      <a:pt x="362" y="240"/>
                      <a:pt x="361" y="239"/>
                      <a:pt x="360" y="239"/>
                    </a:cubicBezTo>
                    <a:cubicBezTo>
                      <a:pt x="359" y="239"/>
                      <a:pt x="359" y="239"/>
                      <a:pt x="359" y="239"/>
                    </a:cubicBezTo>
                    <a:cubicBezTo>
                      <a:pt x="358" y="240"/>
                      <a:pt x="359" y="240"/>
                      <a:pt x="359" y="240"/>
                    </a:cubicBezTo>
                    <a:cubicBezTo>
                      <a:pt x="358" y="241"/>
                      <a:pt x="357" y="239"/>
                      <a:pt x="355" y="240"/>
                    </a:cubicBezTo>
                    <a:cubicBezTo>
                      <a:pt x="354" y="240"/>
                      <a:pt x="353" y="240"/>
                      <a:pt x="352" y="241"/>
                    </a:cubicBezTo>
                    <a:cubicBezTo>
                      <a:pt x="352" y="241"/>
                      <a:pt x="352" y="241"/>
                      <a:pt x="352" y="242"/>
                    </a:cubicBezTo>
                    <a:cubicBezTo>
                      <a:pt x="352" y="242"/>
                      <a:pt x="351" y="242"/>
                      <a:pt x="351" y="242"/>
                    </a:cubicBezTo>
                    <a:cubicBezTo>
                      <a:pt x="350" y="243"/>
                      <a:pt x="350" y="244"/>
                      <a:pt x="348" y="244"/>
                    </a:cubicBezTo>
                    <a:cubicBezTo>
                      <a:pt x="348" y="244"/>
                      <a:pt x="348" y="244"/>
                      <a:pt x="348" y="244"/>
                    </a:cubicBezTo>
                    <a:cubicBezTo>
                      <a:pt x="348" y="245"/>
                      <a:pt x="347" y="246"/>
                      <a:pt x="346" y="246"/>
                    </a:cubicBezTo>
                    <a:cubicBezTo>
                      <a:pt x="345" y="248"/>
                      <a:pt x="344" y="249"/>
                      <a:pt x="345" y="251"/>
                    </a:cubicBezTo>
                    <a:cubicBezTo>
                      <a:pt x="345" y="252"/>
                      <a:pt x="345" y="252"/>
                      <a:pt x="345" y="252"/>
                    </a:cubicBezTo>
                    <a:cubicBezTo>
                      <a:pt x="345" y="253"/>
                      <a:pt x="345" y="254"/>
                      <a:pt x="344" y="255"/>
                    </a:cubicBezTo>
                    <a:cubicBezTo>
                      <a:pt x="344" y="256"/>
                      <a:pt x="344" y="256"/>
                      <a:pt x="344" y="257"/>
                    </a:cubicBezTo>
                    <a:cubicBezTo>
                      <a:pt x="344" y="257"/>
                      <a:pt x="345" y="257"/>
                      <a:pt x="345" y="257"/>
                    </a:cubicBezTo>
                    <a:cubicBezTo>
                      <a:pt x="345" y="256"/>
                      <a:pt x="345" y="257"/>
                      <a:pt x="345" y="257"/>
                    </a:cubicBezTo>
                    <a:cubicBezTo>
                      <a:pt x="346" y="259"/>
                      <a:pt x="346" y="260"/>
                      <a:pt x="348" y="260"/>
                    </a:cubicBezTo>
                    <a:cubicBezTo>
                      <a:pt x="349" y="261"/>
                      <a:pt x="350" y="260"/>
                      <a:pt x="350" y="259"/>
                    </a:cubicBezTo>
                    <a:cubicBezTo>
                      <a:pt x="350" y="258"/>
                      <a:pt x="350" y="257"/>
                      <a:pt x="350" y="256"/>
                    </a:cubicBezTo>
                    <a:cubicBezTo>
                      <a:pt x="350" y="256"/>
                      <a:pt x="350" y="256"/>
                      <a:pt x="351" y="256"/>
                    </a:cubicBezTo>
                    <a:cubicBezTo>
                      <a:pt x="351" y="256"/>
                      <a:pt x="351" y="256"/>
                      <a:pt x="351" y="256"/>
                    </a:cubicBezTo>
                    <a:cubicBezTo>
                      <a:pt x="351" y="257"/>
                      <a:pt x="351" y="258"/>
                      <a:pt x="351" y="259"/>
                    </a:cubicBezTo>
                    <a:cubicBezTo>
                      <a:pt x="351" y="259"/>
                      <a:pt x="350" y="260"/>
                      <a:pt x="350" y="260"/>
                    </a:cubicBezTo>
                    <a:cubicBezTo>
                      <a:pt x="350" y="261"/>
                      <a:pt x="350" y="261"/>
                      <a:pt x="351" y="261"/>
                    </a:cubicBezTo>
                    <a:cubicBezTo>
                      <a:pt x="351" y="261"/>
                      <a:pt x="351" y="261"/>
                      <a:pt x="351" y="261"/>
                    </a:cubicBezTo>
                    <a:cubicBezTo>
                      <a:pt x="351" y="261"/>
                      <a:pt x="351" y="261"/>
                      <a:pt x="351" y="260"/>
                    </a:cubicBezTo>
                    <a:cubicBezTo>
                      <a:pt x="351" y="260"/>
                      <a:pt x="351" y="259"/>
                      <a:pt x="351" y="259"/>
                    </a:cubicBezTo>
                    <a:cubicBezTo>
                      <a:pt x="352" y="258"/>
                      <a:pt x="352" y="258"/>
                      <a:pt x="352" y="257"/>
                    </a:cubicBezTo>
                    <a:cubicBezTo>
                      <a:pt x="351" y="256"/>
                      <a:pt x="351" y="255"/>
                      <a:pt x="351" y="254"/>
                    </a:cubicBezTo>
                    <a:cubicBezTo>
                      <a:pt x="350" y="252"/>
                      <a:pt x="351" y="251"/>
                      <a:pt x="352" y="249"/>
                    </a:cubicBezTo>
                    <a:cubicBezTo>
                      <a:pt x="352" y="250"/>
                      <a:pt x="352" y="250"/>
                      <a:pt x="352" y="251"/>
                    </a:cubicBezTo>
                    <a:cubicBezTo>
                      <a:pt x="351" y="252"/>
                      <a:pt x="352" y="254"/>
                      <a:pt x="352" y="255"/>
                    </a:cubicBezTo>
                    <a:cubicBezTo>
                      <a:pt x="353" y="257"/>
                      <a:pt x="353" y="258"/>
                      <a:pt x="352" y="260"/>
                    </a:cubicBezTo>
                    <a:cubicBezTo>
                      <a:pt x="352" y="261"/>
                      <a:pt x="352" y="262"/>
                      <a:pt x="353" y="262"/>
                    </a:cubicBezTo>
                    <a:cubicBezTo>
                      <a:pt x="354" y="262"/>
                      <a:pt x="355" y="263"/>
                      <a:pt x="356" y="261"/>
                    </a:cubicBezTo>
                    <a:cubicBezTo>
                      <a:pt x="356" y="262"/>
                      <a:pt x="356" y="263"/>
                      <a:pt x="357" y="263"/>
                    </a:cubicBezTo>
                    <a:cubicBezTo>
                      <a:pt x="357" y="263"/>
                      <a:pt x="357" y="263"/>
                      <a:pt x="358" y="263"/>
                    </a:cubicBezTo>
                    <a:cubicBezTo>
                      <a:pt x="359" y="262"/>
                      <a:pt x="359" y="261"/>
                      <a:pt x="358" y="260"/>
                    </a:cubicBezTo>
                    <a:cubicBezTo>
                      <a:pt x="358" y="260"/>
                      <a:pt x="358" y="260"/>
                      <a:pt x="358" y="259"/>
                    </a:cubicBezTo>
                    <a:cubicBezTo>
                      <a:pt x="358" y="259"/>
                      <a:pt x="358" y="258"/>
                      <a:pt x="358" y="258"/>
                    </a:cubicBezTo>
                    <a:cubicBezTo>
                      <a:pt x="357" y="257"/>
                      <a:pt x="358" y="256"/>
                      <a:pt x="358" y="255"/>
                    </a:cubicBezTo>
                    <a:cubicBezTo>
                      <a:pt x="358" y="256"/>
                      <a:pt x="358" y="256"/>
                      <a:pt x="358" y="256"/>
                    </a:cubicBezTo>
                    <a:cubicBezTo>
                      <a:pt x="358" y="257"/>
                      <a:pt x="359" y="258"/>
                      <a:pt x="359" y="259"/>
                    </a:cubicBezTo>
                    <a:cubicBezTo>
                      <a:pt x="359" y="260"/>
                      <a:pt x="359" y="260"/>
                      <a:pt x="360" y="260"/>
                    </a:cubicBezTo>
                    <a:cubicBezTo>
                      <a:pt x="360" y="260"/>
                      <a:pt x="361" y="260"/>
                      <a:pt x="361" y="261"/>
                    </a:cubicBezTo>
                    <a:cubicBezTo>
                      <a:pt x="360" y="262"/>
                      <a:pt x="361" y="262"/>
                      <a:pt x="361" y="262"/>
                    </a:cubicBezTo>
                    <a:cubicBezTo>
                      <a:pt x="362" y="262"/>
                      <a:pt x="362" y="262"/>
                      <a:pt x="363" y="263"/>
                    </a:cubicBezTo>
                    <a:cubicBezTo>
                      <a:pt x="363" y="263"/>
                      <a:pt x="364" y="263"/>
                      <a:pt x="364" y="263"/>
                    </a:cubicBezTo>
                    <a:cubicBezTo>
                      <a:pt x="364" y="261"/>
                      <a:pt x="365" y="260"/>
                      <a:pt x="364" y="259"/>
                    </a:cubicBezTo>
                    <a:cubicBezTo>
                      <a:pt x="365" y="259"/>
                      <a:pt x="366" y="258"/>
                      <a:pt x="366" y="257"/>
                    </a:cubicBezTo>
                    <a:cubicBezTo>
                      <a:pt x="366" y="257"/>
                      <a:pt x="367" y="257"/>
                      <a:pt x="367" y="258"/>
                    </a:cubicBezTo>
                    <a:cubicBezTo>
                      <a:pt x="367" y="258"/>
                      <a:pt x="367" y="258"/>
                      <a:pt x="367" y="258"/>
                    </a:cubicBezTo>
                    <a:cubicBezTo>
                      <a:pt x="367" y="258"/>
                      <a:pt x="366" y="259"/>
                      <a:pt x="366" y="259"/>
                    </a:cubicBezTo>
                    <a:cubicBezTo>
                      <a:pt x="365" y="260"/>
                      <a:pt x="365" y="260"/>
                      <a:pt x="366" y="261"/>
                    </a:cubicBezTo>
                    <a:cubicBezTo>
                      <a:pt x="366" y="262"/>
                      <a:pt x="367" y="262"/>
                      <a:pt x="368" y="262"/>
                    </a:cubicBezTo>
                    <a:cubicBezTo>
                      <a:pt x="368" y="262"/>
                      <a:pt x="368" y="262"/>
                      <a:pt x="368" y="262"/>
                    </a:cubicBezTo>
                    <a:cubicBezTo>
                      <a:pt x="369" y="263"/>
                      <a:pt x="371" y="263"/>
                      <a:pt x="372" y="264"/>
                    </a:cubicBezTo>
                    <a:cubicBezTo>
                      <a:pt x="373" y="264"/>
                      <a:pt x="374" y="265"/>
                      <a:pt x="375" y="265"/>
                    </a:cubicBezTo>
                    <a:cubicBezTo>
                      <a:pt x="376" y="264"/>
                      <a:pt x="377" y="264"/>
                      <a:pt x="378" y="264"/>
                    </a:cubicBezTo>
                    <a:cubicBezTo>
                      <a:pt x="378" y="265"/>
                      <a:pt x="379" y="264"/>
                      <a:pt x="379" y="264"/>
                    </a:cubicBezTo>
                    <a:cubicBezTo>
                      <a:pt x="379" y="263"/>
                      <a:pt x="379" y="263"/>
                      <a:pt x="378" y="263"/>
                    </a:cubicBezTo>
                    <a:cubicBezTo>
                      <a:pt x="377" y="262"/>
                      <a:pt x="376" y="262"/>
                      <a:pt x="375" y="261"/>
                    </a:cubicBezTo>
                    <a:cubicBezTo>
                      <a:pt x="375" y="260"/>
                      <a:pt x="375" y="260"/>
                      <a:pt x="375" y="260"/>
                    </a:cubicBezTo>
                    <a:cubicBezTo>
                      <a:pt x="375" y="259"/>
                      <a:pt x="374" y="258"/>
                      <a:pt x="375" y="256"/>
                    </a:cubicBezTo>
                    <a:cubicBezTo>
                      <a:pt x="375" y="256"/>
                      <a:pt x="375" y="256"/>
                      <a:pt x="375" y="256"/>
                    </a:cubicBezTo>
                    <a:cubicBezTo>
                      <a:pt x="375" y="257"/>
                      <a:pt x="376" y="257"/>
                      <a:pt x="376" y="258"/>
                    </a:cubicBezTo>
                    <a:cubicBezTo>
                      <a:pt x="376" y="259"/>
                      <a:pt x="377" y="260"/>
                      <a:pt x="377" y="260"/>
                    </a:cubicBezTo>
                    <a:cubicBezTo>
                      <a:pt x="378" y="261"/>
                      <a:pt x="379" y="260"/>
                      <a:pt x="379" y="260"/>
                    </a:cubicBezTo>
                    <a:cubicBezTo>
                      <a:pt x="381" y="259"/>
                      <a:pt x="380" y="258"/>
                      <a:pt x="380" y="257"/>
                    </a:cubicBezTo>
                    <a:cubicBezTo>
                      <a:pt x="380" y="257"/>
                      <a:pt x="381" y="256"/>
                      <a:pt x="380" y="255"/>
                    </a:cubicBezTo>
                    <a:cubicBezTo>
                      <a:pt x="380" y="255"/>
                      <a:pt x="380" y="255"/>
                      <a:pt x="380" y="255"/>
                    </a:cubicBezTo>
                    <a:cubicBezTo>
                      <a:pt x="379" y="254"/>
                      <a:pt x="379" y="254"/>
                      <a:pt x="379" y="254"/>
                    </a:cubicBezTo>
                    <a:cubicBezTo>
                      <a:pt x="380" y="254"/>
                      <a:pt x="380" y="254"/>
                      <a:pt x="380" y="254"/>
                    </a:cubicBezTo>
                    <a:cubicBezTo>
                      <a:pt x="381" y="254"/>
                      <a:pt x="381" y="255"/>
                      <a:pt x="381" y="256"/>
                    </a:cubicBezTo>
                    <a:cubicBezTo>
                      <a:pt x="381" y="256"/>
                      <a:pt x="381" y="257"/>
                      <a:pt x="382" y="258"/>
                    </a:cubicBezTo>
                    <a:cubicBezTo>
                      <a:pt x="382" y="258"/>
                      <a:pt x="383" y="259"/>
                      <a:pt x="383" y="260"/>
                    </a:cubicBezTo>
                    <a:cubicBezTo>
                      <a:pt x="384" y="261"/>
                      <a:pt x="386" y="261"/>
                      <a:pt x="386" y="261"/>
                    </a:cubicBezTo>
                    <a:cubicBezTo>
                      <a:pt x="387" y="260"/>
                      <a:pt x="386" y="260"/>
                      <a:pt x="387" y="260"/>
                    </a:cubicBezTo>
                    <a:cubicBezTo>
                      <a:pt x="387" y="259"/>
                      <a:pt x="387" y="259"/>
                      <a:pt x="387" y="259"/>
                    </a:cubicBezTo>
                    <a:cubicBezTo>
                      <a:pt x="387" y="258"/>
                      <a:pt x="387" y="257"/>
                      <a:pt x="387" y="257"/>
                    </a:cubicBezTo>
                    <a:cubicBezTo>
                      <a:pt x="386" y="256"/>
                      <a:pt x="386" y="255"/>
                      <a:pt x="385" y="254"/>
                    </a:cubicBezTo>
                    <a:cubicBezTo>
                      <a:pt x="385" y="252"/>
                      <a:pt x="385" y="252"/>
                      <a:pt x="386" y="251"/>
                    </a:cubicBezTo>
                    <a:cubicBezTo>
                      <a:pt x="385" y="252"/>
                      <a:pt x="386" y="253"/>
                      <a:pt x="387" y="254"/>
                    </a:cubicBezTo>
                    <a:cubicBezTo>
                      <a:pt x="387" y="255"/>
                      <a:pt x="387" y="255"/>
                      <a:pt x="387" y="255"/>
                    </a:cubicBezTo>
                    <a:cubicBezTo>
                      <a:pt x="387" y="256"/>
                      <a:pt x="387" y="256"/>
                      <a:pt x="388" y="256"/>
                    </a:cubicBezTo>
                    <a:cubicBezTo>
                      <a:pt x="388" y="257"/>
                      <a:pt x="388" y="258"/>
                      <a:pt x="388" y="258"/>
                    </a:cubicBezTo>
                    <a:cubicBezTo>
                      <a:pt x="388" y="259"/>
                      <a:pt x="388" y="259"/>
                      <a:pt x="388" y="259"/>
                    </a:cubicBezTo>
                    <a:cubicBezTo>
                      <a:pt x="387" y="259"/>
                      <a:pt x="388" y="260"/>
                      <a:pt x="388" y="260"/>
                    </a:cubicBezTo>
                    <a:cubicBezTo>
                      <a:pt x="389" y="260"/>
                      <a:pt x="389" y="261"/>
                      <a:pt x="390" y="262"/>
                    </a:cubicBezTo>
                    <a:cubicBezTo>
                      <a:pt x="390" y="262"/>
                      <a:pt x="390" y="262"/>
                      <a:pt x="390" y="262"/>
                    </a:cubicBezTo>
                    <a:cubicBezTo>
                      <a:pt x="391" y="261"/>
                      <a:pt x="392" y="262"/>
                      <a:pt x="393" y="261"/>
                    </a:cubicBezTo>
                    <a:cubicBezTo>
                      <a:pt x="394" y="261"/>
                      <a:pt x="395" y="260"/>
                      <a:pt x="394" y="259"/>
                    </a:cubicBezTo>
                    <a:cubicBezTo>
                      <a:pt x="394" y="258"/>
                      <a:pt x="394" y="258"/>
                      <a:pt x="394" y="257"/>
                    </a:cubicBezTo>
                    <a:cubicBezTo>
                      <a:pt x="395" y="256"/>
                      <a:pt x="394" y="256"/>
                      <a:pt x="394" y="256"/>
                    </a:cubicBezTo>
                    <a:cubicBezTo>
                      <a:pt x="393" y="255"/>
                      <a:pt x="392" y="255"/>
                      <a:pt x="392" y="254"/>
                    </a:cubicBezTo>
                    <a:cubicBezTo>
                      <a:pt x="391" y="253"/>
                      <a:pt x="391" y="252"/>
                      <a:pt x="390" y="251"/>
                    </a:cubicBezTo>
                    <a:cubicBezTo>
                      <a:pt x="390" y="250"/>
                      <a:pt x="390" y="250"/>
                      <a:pt x="390" y="249"/>
                    </a:cubicBezTo>
                    <a:cubicBezTo>
                      <a:pt x="391" y="250"/>
                      <a:pt x="391" y="250"/>
                      <a:pt x="392" y="251"/>
                    </a:cubicBezTo>
                    <a:cubicBezTo>
                      <a:pt x="392" y="252"/>
                      <a:pt x="392" y="253"/>
                      <a:pt x="392" y="253"/>
                    </a:cubicBezTo>
                    <a:cubicBezTo>
                      <a:pt x="393" y="253"/>
                      <a:pt x="393" y="253"/>
                      <a:pt x="393" y="254"/>
                    </a:cubicBezTo>
                    <a:cubicBezTo>
                      <a:pt x="393" y="254"/>
                      <a:pt x="393" y="254"/>
                      <a:pt x="393" y="255"/>
                    </a:cubicBezTo>
                    <a:cubicBezTo>
                      <a:pt x="394" y="255"/>
                      <a:pt x="394" y="255"/>
                      <a:pt x="394" y="255"/>
                    </a:cubicBezTo>
                    <a:cubicBezTo>
                      <a:pt x="394" y="255"/>
                      <a:pt x="395" y="256"/>
                      <a:pt x="395" y="256"/>
                    </a:cubicBezTo>
                    <a:cubicBezTo>
                      <a:pt x="395" y="256"/>
                      <a:pt x="395" y="256"/>
                      <a:pt x="395" y="257"/>
                    </a:cubicBezTo>
                    <a:cubicBezTo>
                      <a:pt x="394" y="258"/>
                      <a:pt x="394" y="258"/>
                      <a:pt x="396" y="259"/>
                    </a:cubicBezTo>
                    <a:cubicBezTo>
                      <a:pt x="397" y="260"/>
                      <a:pt x="398" y="259"/>
                      <a:pt x="399" y="258"/>
                    </a:cubicBezTo>
                    <a:cubicBezTo>
                      <a:pt x="399" y="258"/>
                      <a:pt x="400" y="258"/>
                      <a:pt x="400" y="257"/>
                    </a:cubicBezTo>
                    <a:cubicBezTo>
                      <a:pt x="400" y="257"/>
                      <a:pt x="400" y="257"/>
                      <a:pt x="400" y="257"/>
                    </a:cubicBezTo>
                    <a:cubicBezTo>
                      <a:pt x="401" y="257"/>
                      <a:pt x="400" y="258"/>
                      <a:pt x="400" y="258"/>
                    </a:cubicBezTo>
                    <a:cubicBezTo>
                      <a:pt x="400" y="258"/>
                      <a:pt x="400" y="258"/>
                      <a:pt x="401" y="258"/>
                    </a:cubicBezTo>
                    <a:cubicBezTo>
                      <a:pt x="402" y="259"/>
                      <a:pt x="402" y="260"/>
                      <a:pt x="403" y="261"/>
                    </a:cubicBezTo>
                    <a:cubicBezTo>
                      <a:pt x="403" y="261"/>
                      <a:pt x="403" y="261"/>
                      <a:pt x="403" y="261"/>
                    </a:cubicBezTo>
                    <a:cubicBezTo>
                      <a:pt x="403" y="261"/>
                      <a:pt x="403" y="262"/>
                      <a:pt x="403" y="262"/>
                    </a:cubicBezTo>
                    <a:cubicBezTo>
                      <a:pt x="402" y="263"/>
                      <a:pt x="403" y="264"/>
                      <a:pt x="402" y="265"/>
                    </a:cubicBezTo>
                    <a:cubicBezTo>
                      <a:pt x="401" y="266"/>
                      <a:pt x="401" y="267"/>
                      <a:pt x="402" y="267"/>
                    </a:cubicBezTo>
                    <a:cubicBezTo>
                      <a:pt x="402" y="267"/>
                      <a:pt x="402" y="267"/>
                      <a:pt x="402" y="268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2" y="269"/>
                      <a:pt x="402" y="268"/>
                      <a:pt x="402" y="268"/>
                    </a:cubicBezTo>
                    <a:cubicBezTo>
                      <a:pt x="402" y="268"/>
                      <a:pt x="402" y="268"/>
                      <a:pt x="402" y="268"/>
                    </a:cubicBezTo>
                    <a:cubicBezTo>
                      <a:pt x="403" y="268"/>
                      <a:pt x="404" y="268"/>
                      <a:pt x="404" y="267"/>
                    </a:cubicBezTo>
                    <a:cubicBezTo>
                      <a:pt x="405" y="267"/>
                      <a:pt x="406" y="266"/>
                      <a:pt x="407" y="266"/>
                    </a:cubicBezTo>
                    <a:cubicBezTo>
                      <a:pt x="409" y="267"/>
                      <a:pt x="409" y="265"/>
                      <a:pt x="410" y="264"/>
                    </a:cubicBezTo>
                    <a:cubicBezTo>
                      <a:pt x="411" y="264"/>
                      <a:pt x="411" y="264"/>
                      <a:pt x="411" y="264"/>
                    </a:cubicBezTo>
                    <a:cubicBezTo>
                      <a:pt x="414" y="264"/>
                      <a:pt x="414" y="264"/>
                      <a:pt x="413" y="262"/>
                    </a:cubicBezTo>
                    <a:cubicBezTo>
                      <a:pt x="414" y="262"/>
                      <a:pt x="414" y="261"/>
                      <a:pt x="414" y="261"/>
                    </a:cubicBezTo>
                    <a:cubicBezTo>
                      <a:pt x="415" y="261"/>
                      <a:pt x="415" y="260"/>
                      <a:pt x="416" y="260"/>
                    </a:cubicBezTo>
                    <a:cubicBezTo>
                      <a:pt x="416" y="259"/>
                      <a:pt x="416" y="259"/>
                      <a:pt x="416" y="259"/>
                    </a:cubicBezTo>
                    <a:cubicBezTo>
                      <a:pt x="416" y="259"/>
                      <a:pt x="416" y="258"/>
                      <a:pt x="416" y="258"/>
                    </a:cubicBezTo>
                    <a:cubicBezTo>
                      <a:pt x="416" y="257"/>
                      <a:pt x="416" y="257"/>
                      <a:pt x="417" y="256"/>
                    </a:cubicBezTo>
                    <a:cubicBezTo>
                      <a:pt x="417" y="256"/>
                      <a:pt x="418" y="256"/>
                      <a:pt x="418" y="257"/>
                    </a:cubicBezTo>
                    <a:cubicBezTo>
                      <a:pt x="418" y="258"/>
                      <a:pt x="418" y="258"/>
                      <a:pt x="418" y="259"/>
                    </a:cubicBezTo>
                    <a:cubicBezTo>
                      <a:pt x="418" y="259"/>
                      <a:pt x="418" y="260"/>
                      <a:pt x="419" y="260"/>
                    </a:cubicBezTo>
                    <a:cubicBezTo>
                      <a:pt x="419" y="260"/>
                      <a:pt x="419" y="259"/>
                      <a:pt x="419" y="258"/>
                    </a:cubicBezTo>
                    <a:cubicBezTo>
                      <a:pt x="419" y="258"/>
                      <a:pt x="419" y="258"/>
                      <a:pt x="420" y="258"/>
                    </a:cubicBezTo>
                    <a:cubicBezTo>
                      <a:pt x="420" y="258"/>
                      <a:pt x="421" y="257"/>
                      <a:pt x="421" y="256"/>
                    </a:cubicBezTo>
                    <a:cubicBezTo>
                      <a:pt x="421" y="255"/>
                      <a:pt x="421" y="254"/>
                      <a:pt x="422" y="254"/>
                    </a:cubicBezTo>
                    <a:cubicBezTo>
                      <a:pt x="423" y="254"/>
                      <a:pt x="423" y="254"/>
                      <a:pt x="423" y="253"/>
                    </a:cubicBezTo>
                    <a:cubicBezTo>
                      <a:pt x="423" y="252"/>
                      <a:pt x="423" y="250"/>
                      <a:pt x="424" y="249"/>
                    </a:cubicBezTo>
                    <a:cubicBezTo>
                      <a:pt x="424" y="249"/>
                      <a:pt x="424" y="249"/>
                      <a:pt x="423" y="248"/>
                    </a:cubicBezTo>
                    <a:cubicBezTo>
                      <a:pt x="422" y="248"/>
                      <a:pt x="423" y="247"/>
                      <a:pt x="422" y="246"/>
                    </a:cubicBezTo>
                    <a:cubicBezTo>
                      <a:pt x="422" y="245"/>
                      <a:pt x="422" y="244"/>
                      <a:pt x="421" y="245"/>
                    </a:cubicBezTo>
                    <a:cubicBezTo>
                      <a:pt x="421" y="245"/>
                      <a:pt x="421" y="245"/>
                      <a:pt x="421" y="244"/>
                    </a:cubicBezTo>
                    <a:cubicBezTo>
                      <a:pt x="421" y="244"/>
                      <a:pt x="421" y="244"/>
                      <a:pt x="421" y="244"/>
                    </a:cubicBezTo>
                    <a:cubicBezTo>
                      <a:pt x="420" y="244"/>
                      <a:pt x="419" y="243"/>
                      <a:pt x="419" y="244"/>
                    </a:cubicBezTo>
                    <a:cubicBezTo>
                      <a:pt x="418" y="245"/>
                      <a:pt x="418" y="246"/>
                      <a:pt x="417" y="247"/>
                    </a:cubicBezTo>
                    <a:cubicBezTo>
                      <a:pt x="417" y="248"/>
                      <a:pt x="417" y="248"/>
                      <a:pt x="417" y="249"/>
                    </a:cubicBezTo>
                    <a:cubicBezTo>
                      <a:pt x="417" y="249"/>
                      <a:pt x="416" y="249"/>
                      <a:pt x="416" y="249"/>
                    </a:cubicBezTo>
                    <a:cubicBezTo>
                      <a:pt x="416" y="248"/>
                      <a:pt x="416" y="248"/>
                      <a:pt x="415" y="248"/>
                    </a:cubicBezTo>
                    <a:cubicBezTo>
                      <a:pt x="415" y="248"/>
                      <a:pt x="415" y="247"/>
                      <a:pt x="416" y="247"/>
                    </a:cubicBezTo>
                    <a:cubicBezTo>
                      <a:pt x="416" y="246"/>
                      <a:pt x="416" y="246"/>
                      <a:pt x="416" y="246"/>
                    </a:cubicBezTo>
                    <a:cubicBezTo>
                      <a:pt x="415" y="245"/>
                      <a:pt x="415" y="245"/>
                      <a:pt x="415" y="245"/>
                    </a:cubicBezTo>
                    <a:cubicBezTo>
                      <a:pt x="415" y="246"/>
                      <a:pt x="414" y="245"/>
                      <a:pt x="413" y="246"/>
                    </a:cubicBezTo>
                    <a:cubicBezTo>
                      <a:pt x="413" y="246"/>
                      <a:pt x="413" y="246"/>
                      <a:pt x="412" y="246"/>
                    </a:cubicBezTo>
                    <a:cubicBezTo>
                      <a:pt x="412" y="245"/>
                      <a:pt x="413" y="245"/>
                      <a:pt x="413" y="245"/>
                    </a:cubicBezTo>
                    <a:cubicBezTo>
                      <a:pt x="413" y="244"/>
                      <a:pt x="413" y="244"/>
                      <a:pt x="413" y="243"/>
                    </a:cubicBezTo>
                    <a:cubicBezTo>
                      <a:pt x="414" y="242"/>
                      <a:pt x="415" y="241"/>
                      <a:pt x="415" y="239"/>
                    </a:cubicBezTo>
                    <a:cubicBezTo>
                      <a:pt x="414" y="238"/>
                      <a:pt x="414" y="237"/>
                      <a:pt x="413" y="237"/>
                    </a:cubicBezTo>
                    <a:cubicBezTo>
                      <a:pt x="412" y="237"/>
                      <a:pt x="412" y="237"/>
                      <a:pt x="411" y="237"/>
                    </a:cubicBezTo>
                    <a:cubicBezTo>
                      <a:pt x="411" y="236"/>
                      <a:pt x="411" y="236"/>
                      <a:pt x="411" y="236"/>
                    </a:cubicBezTo>
                    <a:cubicBezTo>
                      <a:pt x="410" y="237"/>
                      <a:pt x="410" y="237"/>
                      <a:pt x="410" y="237"/>
                    </a:cubicBezTo>
                    <a:cubicBezTo>
                      <a:pt x="409" y="237"/>
                      <a:pt x="409" y="237"/>
                      <a:pt x="409" y="237"/>
                    </a:cubicBezTo>
                    <a:cubicBezTo>
                      <a:pt x="409" y="237"/>
                      <a:pt x="408" y="237"/>
                      <a:pt x="408" y="238"/>
                    </a:cubicBezTo>
                    <a:cubicBezTo>
                      <a:pt x="408" y="239"/>
                      <a:pt x="407" y="240"/>
                      <a:pt x="407" y="241"/>
                    </a:cubicBezTo>
                    <a:cubicBezTo>
                      <a:pt x="407" y="241"/>
                      <a:pt x="406" y="241"/>
                      <a:pt x="406" y="241"/>
                    </a:cubicBezTo>
                    <a:cubicBezTo>
                      <a:pt x="406" y="241"/>
                      <a:pt x="406" y="240"/>
                      <a:pt x="406" y="240"/>
                    </a:cubicBezTo>
                    <a:cubicBezTo>
                      <a:pt x="407" y="240"/>
                      <a:pt x="407" y="238"/>
                      <a:pt x="408" y="238"/>
                    </a:cubicBezTo>
                    <a:cubicBezTo>
                      <a:pt x="407" y="237"/>
                      <a:pt x="406" y="237"/>
                      <a:pt x="406" y="237"/>
                    </a:cubicBezTo>
                    <a:cubicBezTo>
                      <a:pt x="405" y="237"/>
                      <a:pt x="405" y="237"/>
                      <a:pt x="405" y="237"/>
                    </a:cubicBezTo>
                    <a:cubicBezTo>
                      <a:pt x="405" y="237"/>
                      <a:pt x="405" y="237"/>
                      <a:pt x="404" y="237"/>
                    </a:cubicBezTo>
                    <a:cubicBezTo>
                      <a:pt x="404" y="236"/>
                      <a:pt x="404" y="236"/>
                      <a:pt x="404" y="236"/>
                    </a:cubicBezTo>
                    <a:cubicBezTo>
                      <a:pt x="403" y="236"/>
                      <a:pt x="403" y="236"/>
                      <a:pt x="402" y="236"/>
                    </a:cubicBezTo>
                    <a:cubicBezTo>
                      <a:pt x="402" y="235"/>
                      <a:pt x="401" y="235"/>
                      <a:pt x="401" y="235"/>
                    </a:cubicBezTo>
                    <a:cubicBezTo>
                      <a:pt x="400" y="235"/>
                      <a:pt x="400" y="236"/>
                      <a:pt x="400" y="236"/>
                    </a:cubicBezTo>
                    <a:cubicBezTo>
                      <a:pt x="398" y="237"/>
                      <a:pt x="398" y="238"/>
                      <a:pt x="396" y="239"/>
                    </a:cubicBezTo>
                    <a:cubicBezTo>
                      <a:pt x="396" y="239"/>
                      <a:pt x="396" y="238"/>
                      <a:pt x="396" y="238"/>
                    </a:cubicBezTo>
                    <a:cubicBezTo>
                      <a:pt x="396" y="237"/>
                      <a:pt x="395" y="236"/>
                      <a:pt x="394" y="235"/>
                    </a:cubicBezTo>
                    <a:cubicBezTo>
                      <a:pt x="393" y="234"/>
                      <a:pt x="394" y="234"/>
                      <a:pt x="395" y="234"/>
                    </a:cubicBezTo>
                    <a:cubicBezTo>
                      <a:pt x="395" y="234"/>
                      <a:pt x="396" y="234"/>
                      <a:pt x="396" y="235"/>
                    </a:cubicBezTo>
                    <a:cubicBezTo>
                      <a:pt x="396" y="235"/>
                      <a:pt x="396" y="235"/>
                      <a:pt x="397" y="235"/>
                    </a:cubicBezTo>
                    <a:cubicBezTo>
                      <a:pt x="397" y="234"/>
                      <a:pt x="399" y="235"/>
                      <a:pt x="400" y="234"/>
                    </a:cubicBezTo>
                    <a:cubicBezTo>
                      <a:pt x="401" y="234"/>
                      <a:pt x="400" y="233"/>
                      <a:pt x="400" y="232"/>
                    </a:cubicBezTo>
                    <a:cubicBezTo>
                      <a:pt x="397" y="232"/>
                      <a:pt x="396" y="231"/>
                      <a:pt x="397" y="229"/>
                    </a:cubicBezTo>
                    <a:cubicBezTo>
                      <a:pt x="397" y="228"/>
                      <a:pt x="397" y="227"/>
                      <a:pt x="396" y="226"/>
                    </a:cubicBezTo>
                    <a:cubicBezTo>
                      <a:pt x="396" y="226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6" y="225"/>
                      <a:pt x="396" y="225"/>
                      <a:pt x="396" y="224"/>
                    </a:cubicBezTo>
                    <a:cubicBezTo>
                      <a:pt x="396" y="225"/>
                      <a:pt x="396" y="225"/>
                      <a:pt x="396" y="225"/>
                    </a:cubicBezTo>
                    <a:cubicBezTo>
                      <a:pt x="397" y="225"/>
                      <a:pt x="397" y="226"/>
                      <a:pt x="398" y="227"/>
                    </a:cubicBezTo>
                    <a:cubicBezTo>
                      <a:pt x="398" y="227"/>
                      <a:pt x="397" y="228"/>
                      <a:pt x="398" y="228"/>
                    </a:cubicBezTo>
                    <a:cubicBezTo>
                      <a:pt x="399" y="229"/>
                      <a:pt x="399" y="230"/>
                      <a:pt x="400" y="231"/>
                    </a:cubicBezTo>
                    <a:cubicBezTo>
                      <a:pt x="400" y="231"/>
                      <a:pt x="400" y="232"/>
                      <a:pt x="401" y="231"/>
                    </a:cubicBezTo>
                    <a:cubicBezTo>
                      <a:pt x="401" y="231"/>
                      <a:pt x="401" y="231"/>
                      <a:pt x="401" y="231"/>
                    </a:cubicBezTo>
                    <a:cubicBezTo>
                      <a:pt x="401" y="232"/>
                      <a:pt x="402" y="232"/>
                      <a:pt x="402" y="233"/>
                    </a:cubicBezTo>
                    <a:cubicBezTo>
                      <a:pt x="403" y="234"/>
                      <a:pt x="403" y="234"/>
                      <a:pt x="403" y="234"/>
                    </a:cubicBezTo>
                    <a:cubicBezTo>
                      <a:pt x="404" y="234"/>
                      <a:pt x="404" y="234"/>
                      <a:pt x="404" y="234"/>
                    </a:cubicBezTo>
                    <a:cubicBezTo>
                      <a:pt x="405" y="235"/>
                      <a:pt x="406" y="235"/>
                      <a:pt x="407" y="235"/>
                    </a:cubicBezTo>
                    <a:cubicBezTo>
                      <a:pt x="408" y="235"/>
                      <a:pt x="408" y="235"/>
                      <a:pt x="409" y="235"/>
                    </a:cubicBezTo>
                    <a:cubicBezTo>
                      <a:pt x="410" y="235"/>
                      <a:pt x="410" y="234"/>
                      <a:pt x="412" y="234"/>
                    </a:cubicBezTo>
                    <a:cubicBezTo>
                      <a:pt x="412" y="234"/>
                      <a:pt x="412" y="234"/>
                      <a:pt x="412" y="234"/>
                    </a:cubicBezTo>
                    <a:cubicBezTo>
                      <a:pt x="413" y="235"/>
                      <a:pt x="414" y="235"/>
                      <a:pt x="415" y="234"/>
                    </a:cubicBezTo>
                    <a:cubicBezTo>
                      <a:pt x="416" y="233"/>
                      <a:pt x="416" y="232"/>
                      <a:pt x="417" y="232"/>
                    </a:cubicBezTo>
                    <a:cubicBezTo>
                      <a:pt x="417" y="233"/>
                      <a:pt x="416" y="233"/>
                      <a:pt x="416" y="234"/>
                    </a:cubicBezTo>
                    <a:cubicBezTo>
                      <a:pt x="416" y="234"/>
                      <a:pt x="416" y="235"/>
                      <a:pt x="417" y="234"/>
                    </a:cubicBezTo>
                    <a:cubicBezTo>
                      <a:pt x="418" y="233"/>
                      <a:pt x="419" y="233"/>
                      <a:pt x="420" y="232"/>
                    </a:cubicBezTo>
                    <a:cubicBezTo>
                      <a:pt x="420" y="232"/>
                      <a:pt x="420" y="231"/>
                      <a:pt x="420" y="231"/>
                    </a:cubicBezTo>
                    <a:cubicBezTo>
                      <a:pt x="420" y="230"/>
                      <a:pt x="420" y="230"/>
                      <a:pt x="421" y="230"/>
                    </a:cubicBezTo>
                    <a:cubicBezTo>
                      <a:pt x="421" y="229"/>
                      <a:pt x="422" y="229"/>
                      <a:pt x="422" y="227"/>
                    </a:cubicBezTo>
                    <a:cubicBezTo>
                      <a:pt x="422" y="227"/>
                      <a:pt x="422" y="227"/>
                      <a:pt x="423" y="226"/>
                    </a:cubicBezTo>
                    <a:cubicBezTo>
                      <a:pt x="423" y="226"/>
                      <a:pt x="424" y="225"/>
                      <a:pt x="423" y="225"/>
                    </a:cubicBezTo>
                    <a:cubicBezTo>
                      <a:pt x="423" y="224"/>
                      <a:pt x="423" y="223"/>
                      <a:pt x="422" y="223"/>
                    </a:cubicBezTo>
                    <a:cubicBezTo>
                      <a:pt x="421" y="223"/>
                      <a:pt x="421" y="223"/>
                      <a:pt x="421" y="223"/>
                    </a:cubicBezTo>
                    <a:cubicBezTo>
                      <a:pt x="422" y="222"/>
                      <a:pt x="421" y="221"/>
                      <a:pt x="422" y="220"/>
                    </a:cubicBezTo>
                    <a:cubicBezTo>
                      <a:pt x="422" y="220"/>
                      <a:pt x="422" y="220"/>
                      <a:pt x="422" y="219"/>
                    </a:cubicBezTo>
                    <a:cubicBezTo>
                      <a:pt x="421" y="219"/>
                      <a:pt x="421" y="218"/>
                      <a:pt x="420" y="217"/>
                    </a:cubicBezTo>
                    <a:cubicBezTo>
                      <a:pt x="419" y="217"/>
                      <a:pt x="419" y="215"/>
                      <a:pt x="419" y="215"/>
                    </a:cubicBezTo>
                    <a:cubicBezTo>
                      <a:pt x="420" y="214"/>
                      <a:pt x="421" y="213"/>
                      <a:pt x="422" y="214"/>
                    </a:cubicBezTo>
                    <a:cubicBezTo>
                      <a:pt x="422" y="214"/>
                      <a:pt x="422" y="214"/>
                      <a:pt x="423" y="214"/>
                    </a:cubicBezTo>
                    <a:cubicBezTo>
                      <a:pt x="423" y="215"/>
                      <a:pt x="424" y="214"/>
                      <a:pt x="425" y="215"/>
                    </a:cubicBezTo>
                    <a:cubicBezTo>
                      <a:pt x="426" y="215"/>
                      <a:pt x="427" y="215"/>
                      <a:pt x="427" y="215"/>
                    </a:cubicBezTo>
                    <a:cubicBezTo>
                      <a:pt x="429" y="216"/>
                      <a:pt x="429" y="216"/>
                      <a:pt x="430" y="215"/>
                    </a:cubicBezTo>
                    <a:cubicBezTo>
                      <a:pt x="430" y="215"/>
                      <a:pt x="430" y="215"/>
                      <a:pt x="431" y="215"/>
                    </a:cubicBezTo>
                    <a:cubicBezTo>
                      <a:pt x="431" y="215"/>
                      <a:pt x="432" y="214"/>
                      <a:pt x="432" y="214"/>
                    </a:cubicBezTo>
                    <a:cubicBezTo>
                      <a:pt x="432" y="213"/>
                      <a:pt x="433" y="212"/>
                      <a:pt x="434" y="213"/>
                    </a:cubicBezTo>
                    <a:cubicBezTo>
                      <a:pt x="435" y="213"/>
                      <a:pt x="435" y="213"/>
                      <a:pt x="435" y="214"/>
                    </a:cubicBezTo>
                    <a:cubicBezTo>
                      <a:pt x="436" y="214"/>
                      <a:pt x="436" y="214"/>
                      <a:pt x="436" y="213"/>
                    </a:cubicBezTo>
                    <a:cubicBezTo>
                      <a:pt x="436" y="213"/>
                      <a:pt x="437" y="212"/>
                      <a:pt x="437" y="211"/>
                    </a:cubicBezTo>
                    <a:cubicBezTo>
                      <a:pt x="438" y="210"/>
                      <a:pt x="438" y="209"/>
                      <a:pt x="437" y="209"/>
                    </a:cubicBezTo>
                    <a:cubicBezTo>
                      <a:pt x="436" y="209"/>
                      <a:pt x="435" y="207"/>
                      <a:pt x="434" y="208"/>
                    </a:cubicBezTo>
                    <a:cubicBezTo>
                      <a:pt x="434" y="209"/>
                      <a:pt x="434" y="209"/>
                      <a:pt x="434" y="208"/>
                    </a:cubicBezTo>
                    <a:cubicBezTo>
                      <a:pt x="433" y="207"/>
                      <a:pt x="432" y="208"/>
                      <a:pt x="431" y="207"/>
                    </a:cubicBezTo>
                    <a:cubicBezTo>
                      <a:pt x="430" y="207"/>
                      <a:pt x="429" y="207"/>
                      <a:pt x="429" y="206"/>
                    </a:cubicBezTo>
                    <a:cubicBezTo>
                      <a:pt x="429" y="205"/>
                      <a:pt x="430" y="205"/>
                      <a:pt x="431" y="205"/>
                    </a:cubicBezTo>
                    <a:cubicBezTo>
                      <a:pt x="431" y="205"/>
                      <a:pt x="431" y="205"/>
                      <a:pt x="431" y="205"/>
                    </a:cubicBezTo>
                    <a:cubicBezTo>
                      <a:pt x="432" y="205"/>
                      <a:pt x="432" y="205"/>
                      <a:pt x="432" y="205"/>
                    </a:cubicBezTo>
                    <a:cubicBezTo>
                      <a:pt x="432" y="205"/>
                      <a:pt x="433" y="205"/>
                      <a:pt x="434" y="205"/>
                    </a:cubicBezTo>
                    <a:cubicBezTo>
                      <a:pt x="434" y="205"/>
                      <a:pt x="435" y="205"/>
                      <a:pt x="436" y="205"/>
                    </a:cubicBezTo>
                    <a:cubicBezTo>
                      <a:pt x="436" y="205"/>
                      <a:pt x="436" y="205"/>
                      <a:pt x="436" y="205"/>
                    </a:cubicBezTo>
                    <a:cubicBezTo>
                      <a:pt x="436" y="205"/>
                      <a:pt x="436" y="206"/>
                      <a:pt x="437" y="206"/>
                    </a:cubicBezTo>
                    <a:cubicBezTo>
                      <a:pt x="437" y="206"/>
                      <a:pt x="438" y="206"/>
                      <a:pt x="439" y="205"/>
                    </a:cubicBezTo>
                    <a:cubicBezTo>
                      <a:pt x="439" y="205"/>
                      <a:pt x="439" y="204"/>
                      <a:pt x="439" y="203"/>
                    </a:cubicBezTo>
                    <a:cubicBezTo>
                      <a:pt x="440" y="203"/>
                      <a:pt x="440" y="203"/>
                      <a:pt x="440" y="203"/>
                    </a:cubicBezTo>
                    <a:cubicBezTo>
                      <a:pt x="441" y="202"/>
                      <a:pt x="441" y="202"/>
                      <a:pt x="441" y="202"/>
                    </a:cubicBezTo>
                    <a:cubicBezTo>
                      <a:pt x="441" y="201"/>
                      <a:pt x="441" y="201"/>
                      <a:pt x="441" y="200"/>
                    </a:cubicBezTo>
                    <a:cubicBezTo>
                      <a:pt x="440" y="200"/>
                      <a:pt x="440" y="200"/>
                      <a:pt x="440" y="199"/>
                    </a:cubicBezTo>
                    <a:cubicBezTo>
                      <a:pt x="439" y="199"/>
                      <a:pt x="438" y="198"/>
                      <a:pt x="437" y="198"/>
                    </a:cubicBezTo>
                    <a:cubicBezTo>
                      <a:pt x="437" y="198"/>
                      <a:pt x="436" y="198"/>
                      <a:pt x="436" y="198"/>
                    </a:cubicBezTo>
                    <a:cubicBezTo>
                      <a:pt x="435" y="197"/>
                      <a:pt x="435" y="197"/>
                      <a:pt x="435" y="197"/>
                    </a:cubicBezTo>
                    <a:cubicBezTo>
                      <a:pt x="434" y="197"/>
                      <a:pt x="434" y="196"/>
                      <a:pt x="434" y="196"/>
                    </a:cubicBezTo>
                    <a:cubicBezTo>
                      <a:pt x="433" y="196"/>
                      <a:pt x="433" y="196"/>
                      <a:pt x="432" y="196"/>
                    </a:cubicBezTo>
                    <a:cubicBezTo>
                      <a:pt x="431" y="196"/>
                      <a:pt x="431" y="196"/>
                      <a:pt x="431" y="195"/>
                    </a:cubicBezTo>
                    <a:cubicBezTo>
                      <a:pt x="431" y="195"/>
                      <a:pt x="431" y="195"/>
                      <a:pt x="432" y="195"/>
                    </a:cubicBezTo>
                    <a:cubicBezTo>
                      <a:pt x="433" y="195"/>
                      <a:pt x="434" y="195"/>
                      <a:pt x="435" y="196"/>
                    </a:cubicBezTo>
                    <a:cubicBezTo>
                      <a:pt x="437" y="197"/>
                      <a:pt x="438" y="197"/>
                      <a:pt x="439" y="196"/>
                    </a:cubicBezTo>
                    <a:cubicBezTo>
                      <a:pt x="440" y="195"/>
                      <a:pt x="440" y="195"/>
                      <a:pt x="441" y="195"/>
                    </a:cubicBezTo>
                    <a:cubicBezTo>
                      <a:pt x="441" y="195"/>
                      <a:pt x="442" y="195"/>
                      <a:pt x="442" y="195"/>
                    </a:cubicBezTo>
                    <a:cubicBezTo>
                      <a:pt x="442" y="194"/>
                      <a:pt x="443" y="193"/>
                      <a:pt x="444" y="193"/>
                    </a:cubicBezTo>
                    <a:cubicBezTo>
                      <a:pt x="444" y="193"/>
                      <a:pt x="444" y="192"/>
                      <a:pt x="444" y="192"/>
                    </a:cubicBezTo>
                    <a:cubicBezTo>
                      <a:pt x="443" y="192"/>
                      <a:pt x="443" y="191"/>
                      <a:pt x="443" y="191"/>
                    </a:cubicBezTo>
                    <a:cubicBezTo>
                      <a:pt x="443" y="190"/>
                      <a:pt x="444" y="190"/>
                      <a:pt x="444" y="189"/>
                    </a:cubicBezTo>
                    <a:cubicBezTo>
                      <a:pt x="443" y="188"/>
                      <a:pt x="443" y="187"/>
                      <a:pt x="443" y="186"/>
                    </a:cubicBezTo>
                    <a:cubicBezTo>
                      <a:pt x="443" y="185"/>
                      <a:pt x="443" y="184"/>
                      <a:pt x="442" y="184"/>
                    </a:cubicBezTo>
                    <a:cubicBezTo>
                      <a:pt x="440" y="183"/>
                      <a:pt x="439" y="182"/>
                      <a:pt x="437" y="183"/>
                    </a:cubicBezTo>
                    <a:cubicBezTo>
                      <a:pt x="436" y="183"/>
                      <a:pt x="435" y="183"/>
                      <a:pt x="434" y="183"/>
                    </a:cubicBezTo>
                    <a:cubicBezTo>
                      <a:pt x="433" y="183"/>
                      <a:pt x="433" y="183"/>
                      <a:pt x="433" y="183"/>
                    </a:cubicBezTo>
                    <a:cubicBezTo>
                      <a:pt x="433" y="184"/>
                      <a:pt x="433" y="184"/>
                      <a:pt x="433" y="184"/>
                    </a:cubicBezTo>
                    <a:cubicBezTo>
                      <a:pt x="433" y="184"/>
                      <a:pt x="432" y="185"/>
                      <a:pt x="432" y="184"/>
                    </a:cubicBezTo>
                    <a:cubicBezTo>
                      <a:pt x="432" y="184"/>
                      <a:pt x="432" y="184"/>
                      <a:pt x="432" y="184"/>
                    </a:cubicBezTo>
                    <a:cubicBezTo>
                      <a:pt x="433" y="182"/>
                      <a:pt x="434" y="182"/>
                      <a:pt x="435" y="182"/>
                    </a:cubicBezTo>
                    <a:cubicBezTo>
                      <a:pt x="436" y="182"/>
                      <a:pt x="437" y="181"/>
                      <a:pt x="437" y="180"/>
                    </a:cubicBezTo>
                    <a:cubicBezTo>
                      <a:pt x="436" y="180"/>
                      <a:pt x="436" y="180"/>
                      <a:pt x="435" y="179"/>
                    </a:cubicBezTo>
                    <a:cubicBezTo>
                      <a:pt x="433" y="178"/>
                      <a:pt x="431" y="178"/>
                      <a:pt x="429" y="179"/>
                    </a:cubicBezTo>
                    <a:cubicBezTo>
                      <a:pt x="428" y="179"/>
                      <a:pt x="428" y="179"/>
                      <a:pt x="427" y="179"/>
                    </a:cubicBezTo>
                    <a:cubicBezTo>
                      <a:pt x="427" y="179"/>
                      <a:pt x="426" y="179"/>
                      <a:pt x="426" y="180"/>
                    </a:cubicBezTo>
                    <a:cubicBezTo>
                      <a:pt x="425" y="180"/>
                      <a:pt x="425" y="180"/>
                      <a:pt x="425" y="180"/>
                    </a:cubicBezTo>
                    <a:cubicBezTo>
                      <a:pt x="425" y="179"/>
                      <a:pt x="424" y="180"/>
                      <a:pt x="424" y="180"/>
                    </a:cubicBezTo>
                    <a:cubicBezTo>
                      <a:pt x="423" y="181"/>
                      <a:pt x="422" y="183"/>
                      <a:pt x="421" y="185"/>
                    </a:cubicBezTo>
                    <a:cubicBezTo>
                      <a:pt x="421" y="185"/>
                      <a:pt x="421" y="186"/>
                      <a:pt x="421" y="186"/>
                    </a:cubicBezTo>
                    <a:cubicBezTo>
                      <a:pt x="421" y="186"/>
                      <a:pt x="421" y="187"/>
                      <a:pt x="420" y="187"/>
                    </a:cubicBezTo>
                    <a:cubicBezTo>
                      <a:pt x="420" y="187"/>
                      <a:pt x="420" y="187"/>
                      <a:pt x="420" y="187"/>
                    </a:cubicBezTo>
                    <a:cubicBezTo>
                      <a:pt x="420" y="185"/>
                      <a:pt x="421" y="184"/>
                      <a:pt x="422" y="182"/>
                    </a:cubicBezTo>
                    <a:cubicBezTo>
                      <a:pt x="422" y="181"/>
                      <a:pt x="422" y="181"/>
                      <a:pt x="423" y="180"/>
                    </a:cubicBezTo>
                    <a:cubicBezTo>
                      <a:pt x="424" y="179"/>
                      <a:pt x="424" y="178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3" y="177"/>
                      <a:pt x="423" y="177"/>
                    </a:cubicBezTo>
                    <a:cubicBezTo>
                      <a:pt x="423" y="177"/>
                      <a:pt x="424" y="177"/>
                      <a:pt x="424" y="177"/>
                    </a:cubicBezTo>
                    <a:cubicBezTo>
                      <a:pt x="424" y="178"/>
                      <a:pt x="424" y="178"/>
                      <a:pt x="425" y="178"/>
                    </a:cubicBezTo>
                    <a:cubicBezTo>
                      <a:pt x="426" y="178"/>
                      <a:pt x="427" y="177"/>
                      <a:pt x="428" y="177"/>
                    </a:cubicBezTo>
                    <a:cubicBezTo>
                      <a:pt x="429" y="176"/>
                      <a:pt x="431" y="176"/>
                      <a:pt x="433" y="176"/>
                    </a:cubicBezTo>
                    <a:cubicBezTo>
                      <a:pt x="433" y="177"/>
                      <a:pt x="434" y="177"/>
                      <a:pt x="434" y="176"/>
                    </a:cubicBezTo>
                    <a:cubicBezTo>
                      <a:pt x="434" y="176"/>
                      <a:pt x="434" y="175"/>
                      <a:pt x="434" y="175"/>
                    </a:cubicBezTo>
                    <a:cubicBezTo>
                      <a:pt x="434" y="174"/>
                      <a:pt x="433" y="175"/>
                      <a:pt x="433" y="175"/>
                    </a:cubicBezTo>
                    <a:cubicBezTo>
                      <a:pt x="432" y="175"/>
                      <a:pt x="432" y="174"/>
                      <a:pt x="431" y="174"/>
                    </a:cubicBezTo>
                    <a:cubicBezTo>
                      <a:pt x="430" y="174"/>
                      <a:pt x="429" y="174"/>
                      <a:pt x="428" y="174"/>
                    </a:cubicBezTo>
                    <a:cubicBezTo>
                      <a:pt x="428" y="174"/>
                      <a:pt x="428" y="174"/>
                      <a:pt x="428" y="174"/>
                    </a:cubicBezTo>
                    <a:cubicBezTo>
                      <a:pt x="427" y="174"/>
                      <a:pt x="426" y="173"/>
                      <a:pt x="425" y="173"/>
                    </a:cubicBezTo>
                    <a:cubicBezTo>
                      <a:pt x="423" y="173"/>
                      <a:pt x="422" y="173"/>
                      <a:pt x="420" y="174"/>
                    </a:cubicBezTo>
                    <a:cubicBezTo>
                      <a:pt x="420" y="173"/>
                      <a:pt x="421" y="173"/>
                      <a:pt x="421" y="172"/>
                    </a:cubicBezTo>
                    <a:cubicBezTo>
                      <a:pt x="421" y="172"/>
                      <a:pt x="422" y="172"/>
                      <a:pt x="422" y="172"/>
                    </a:cubicBezTo>
                    <a:cubicBezTo>
                      <a:pt x="423" y="172"/>
                      <a:pt x="423" y="172"/>
                      <a:pt x="424" y="172"/>
                    </a:cubicBezTo>
                    <a:cubicBezTo>
                      <a:pt x="424" y="172"/>
                      <a:pt x="424" y="172"/>
                      <a:pt x="424" y="172"/>
                    </a:cubicBezTo>
                    <a:cubicBezTo>
                      <a:pt x="425" y="172"/>
                      <a:pt x="426" y="172"/>
                      <a:pt x="427" y="173"/>
                    </a:cubicBezTo>
                    <a:cubicBezTo>
                      <a:pt x="428" y="173"/>
                      <a:pt x="428" y="173"/>
                      <a:pt x="429" y="173"/>
                    </a:cubicBezTo>
                    <a:cubicBezTo>
                      <a:pt x="431" y="172"/>
                      <a:pt x="433" y="172"/>
                      <a:pt x="434" y="172"/>
                    </a:cubicBezTo>
                    <a:cubicBezTo>
                      <a:pt x="435" y="173"/>
                      <a:pt x="437" y="173"/>
                      <a:pt x="436" y="175"/>
                    </a:cubicBezTo>
                    <a:cubicBezTo>
                      <a:pt x="436" y="176"/>
                      <a:pt x="437" y="176"/>
                      <a:pt x="437" y="177"/>
                    </a:cubicBezTo>
                    <a:cubicBezTo>
                      <a:pt x="439" y="178"/>
                      <a:pt x="441" y="178"/>
                      <a:pt x="443" y="178"/>
                    </a:cubicBezTo>
                    <a:cubicBezTo>
                      <a:pt x="444" y="179"/>
                      <a:pt x="445" y="179"/>
                      <a:pt x="446" y="178"/>
                    </a:cubicBezTo>
                    <a:cubicBezTo>
                      <a:pt x="446" y="177"/>
                      <a:pt x="445" y="177"/>
                      <a:pt x="445" y="176"/>
                    </a:cubicBezTo>
                    <a:cubicBezTo>
                      <a:pt x="445" y="176"/>
                      <a:pt x="445" y="175"/>
                      <a:pt x="444" y="175"/>
                    </a:cubicBezTo>
                    <a:cubicBezTo>
                      <a:pt x="444" y="175"/>
                      <a:pt x="445" y="174"/>
                      <a:pt x="444" y="174"/>
                    </a:cubicBezTo>
                    <a:cubicBezTo>
                      <a:pt x="444" y="173"/>
                      <a:pt x="443" y="173"/>
                      <a:pt x="443" y="173"/>
                    </a:cubicBezTo>
                    <a:cubicBezTo>
                      <a:pt x="444" y="173"/>
                      <a:pt x="444" y="172"/>
                      <a:pt x="445" y="172"/>
                    </a:cubicBezTo>
                    <a:cubicBezTo>
                      <a:pt x="445" y="172"/>
                      <a:pt x="445" y="171"/>
                      <a:pt x="445" y="171"/>
                    </a:cubicBezTo>
                    <a:cubicBezTo>
                      <a:pt x="444" y="171"/>
                      <a:pt x="443" y="171"/>
                      <a:pt x="442" y="171"/>
                    </a:cubicBezTo>
                    <a:cubicBezTo>
                      <a:pt x="442" y="171"/>
                      <a:pt x="442" y="171"/>
                      <a:pt x="442" y="170"/>
                    </a:cubicBezTo>
                    <a:cubicBezTo>
                      <a:pt x="440" y="170"/>
                      <a:pt x="439" y="170"/>
                      <a:pt x="437" y="170"/>
                    </a:cubicBezTo>
                    <a:cubicBezTo>
                      <a:pt x="437" y="170"/>
                      <a:pt x="436" y="171"/>
                      <a:pt x="435" y="170"/>
                    </a:cubicBezTo>
                    <a:cubicBezTo>
                      <a:pt x="435" y="170"/>
                      <a:pt x="435" y="169"/>
                      <a:pt x="434" y="169"/>
                    </a:cubicBezTo>
                    <a:cubicBezTo>
                      <a:pt x="431" y="169"/>
                      <a:pt x="428" y="168"/>
                      <a:pt x="425" y="170"/>
                    </a:cubicBezTo>
                    <a:cubicBezTo>
                      <a:pt x="425" y="170"/>
                      <a:pt x="425" y="170"/>
                      <a:pt x="425" y="170"/>
                    </a:cubicBezTo>
                    <a:cubicBezTo>
                      <a:pt x="425" y="170"/>
                      <a:pt x="425" y="170"/>
                      <a:pt x="426" y="170"/>
                    </a:cubicBezTo>
                    <a:cubicBezTo>
                      <a:pt x="426" y="169"/>
                      <a:pt x="426" y="169"/>
                      <a:pt x="426" y="169"/>
                    </a:cubicBezTo>
                    <a:cubicBezTo>
                      <a:pt x="426" y="169"/>
                      <a:pt x="426" y="169"/>
                      <a:pt x="425" y="169"/>
                    </a:cubicBezTo>
                    <a:cubicBezTo>
                      <a:pt x="425" y="168"/>
                      <a:pt x="424" y="168"/>
                      <a:pt x="424" y="168"/>
                    </a:cubicBezTo>
                    <a:cubicBezTo>
                      <a:pt x="423" y="168"/>
                      <a:pt x="422" y="167"/>
                      <a:pt x="422" y="167"/>
                    </a:cubicBezTo>
                    <a:cubicBezTo>
                      <a:pt x="422" y="166"/>
                      <a:pt x="422" y="166"/>
                      <a:pt x="422" y="166"/>
                    </a:cubicBezTo>
                    <a:cubicBezTo>
                      <a:pt x="424" y="167"/>
                      <a:pt x="425" y="167"/>
                      <a:pt x="427" y="167"/>
                    </a:cubicBezTo>
                    <a:cubicBezTo>
                      <a:pt x="427" y="167"/>
                      <a:pt x="427" y="167"/>
                      <a:pt x="427" y="166"/>
                    </a:cubicBezTo>
                    <a:cubicBezTo>
                      <a:pt x="427" y="165"/>
                      <a:pt x="426" y="164"/>
                      <a:pt x="426" y="163"/>
                    </a:cubicBezTo>
                    <a:cubicBezTo>
                      <a:pt x="426" y="163"/>
                      <a:pt x="426" y="163"/>
                      <a:pt x="426" y="163"/>
                    </a:cubicBezTo>
                    <a:cubicBezTo>
                      <a:pt x="427" y="163"/>
                      <a:pt x="427" y="163"/>
                      <a:pt x="427" y="162"/>
                    </a:cubicBezTo>
                    <a:cubicBezTo>
                      <a:pt x="428" y="164"/>
                      <a:pt x="428" y="165"/>
                      <a:pt x="429" y="166"/>
                    </a:cubicBezTo>
                    <a:cubicBezTo>
                      <a:pt x="429" y="166"/>
                      <a:pt x="430" y="167"/>
                      <a:pt x="431" y="167"/>
                    </a:cubicBezTo>
                    <a:cubicBezTo>
                      <a:pt x="431" y="167"/>
                      <a:pt x="432" y="167"/>
                      <a:pt x="432" y="167"/>
                    </a:cubicBezTo>
                    <a:cubicBezTo>
                      <a:pt x="433" y="167"/>
                      <a:pt x="435" y="167"/>
                      <a:pt x="436" y="166"/>
                    </a:cubicBezTo>
                    <a:cubicBezTo>
                      <a:pt x="435" y="166"/>
                      <a:pt x="434" y="165"/>
                      <a:pt x="434" y="164"/>
                    </a:cubicBezTo>
                    <a:cubicBezTo>
                      <a:pt x="434" y="164"/>
                      <a:pt x="434" y="163"/>
                      <a:pt x="434" y="163"/>
                    </a:cubicBezTo>
                    <a:cubicBezTo>
                      <a:pt x="433" y="162"/>
                      <a:pt x="431" y="162"/>
                      <a:pt x="430" y="162"/>
                    </a:cubicBezTo>
                    <a:cubicBezTo>
                      <a:pt x="429" y="161"/>
                      <a:pt x="428" y="161"/>
                      <a:pt x="427" y="161"/>
                    </a:cubicBezTo>
                    <a:cubicBezTo>
                      <a:pt x="427" y="161"/>
                      <a:pt x="427" y="160"/>
                      <a:pt x="427" y="160"/>
                    </a:cubicBezTo>
                    <a:cubicBezTo>
                      <a:pt x="427" y="160"/>
                      <a:pt x="428" y="159"/>
                      <a:pt x="428" y="159"/>
                    </a:cubicBezTo>
                    <a:cubicBezTo>
                      <a:pt x="428" y="160"/>
                      <a:pt x="428" y="160"/>
                      <a:pt x="429" y="160"/>
                    </a:cubicBezTo>
                    <a:cubicBezTo>
                      <a:pt x="429" y="161"/>
                      <a:pt x="429" y="161"/>
                      <a:pt x="429" y="161"/>
                    </a:cubicBezTo>
                    <a:cubicBezTo>
                      <a:pt x="429" y="161"/>
                      <a:pt x="430" y="160"/>
                      <a:pt x="431" y="160"/>
                    </a:cubicBezTo>
                    <a:cubicBezTo>
                      <a:pt x="431" y="161"/>
                      <a:pt x="432" y="161"/>
                      <a:pt x="433" y="161"/>
                    </a:cubicBezTo>
                    <a:cubicBezTo>
                      <a:pt x="433" y="161"/>
                      <a:pt x="433" y="161"/>
                      <a:pt x="433" y="161"/>
                    </a:cubicBezTo>
                    <a:cubicBezTo>
                      <a:pt x="434" y="161"/>
                      <a:pt x="434" y="161"/>
                      <a:pt x="434" y="161"/>
                    </a:cubicBezTo>
                    <a:cubicBezTo>
                      <a:pt x="434" y="161"/>
                      <a:pt x="434" y="162"/>
                      <a:pt x="435" y="162"/>
                    </a:cubicBezTo>
                    <a:cubicBezTo>
                      <a:pt x="435" y="162"/>
                      <a:pt x="435" y="163"/>
                      <a:pt x="435" y="163"/>
                    </a:cubicBezTo>
                    <a:cubicBezTo>
                      <a:pt x="435" y="164"/>
                      <a:pt x="436" y="163"/>
                      <a:pt x="437" y="163"/>
                    </a:cubicBezTo>
                    <a:cubicBezTo>
                      <a:pt x="437" y="163"/>
                      <a:pt x="436" y="164"/>
                      <a:pt x="437" y="164"/>
                    </a:cubicBezTo>
                    <a:cubicBezTo>
                      <a:pt x="438" y="164"/>
                      <a:pt x="438" y="164"/>
                      <a:pt x="438" y="164"/>
                    </a:cubicBezTo>
                    <a:cubicBezTo>
                      <a:pt x="439" y="165"/>
                      <a:pt x="439" y="166"/>
                      <a:pt x="440" y="165"/>
                    </a:cubicBezTo>
                    <a:cubicBezTo>
                      <a:pt x="440" y="166"/>
                      <a:pt x="441" y="166"/>
                      <a:pt x="442" y="166"/>
                    </a:cubicBezTo>
                    <a:cubicBezTo>
                      <a:pt x="442" y="166"/>
                      <a:pt x="443" y="165"/>
                      <a:pt x="443" y="165"/>
                    </a:cubicBezTo>
                    <a:cubicBezTo>
                      <a:pt x="443" y="164"/>
                      <a:pt x="443" y="163"/>
                      <a:pt x="442" y="163"/>
                    </a:cubicBezTo>
                    <a:cubicBezTo>
                      <a:pt x="442" y="162"/>
                      <a:pt x="442" y="162"/>
                      <a:pt x="442" y="161"/>
                    </a:cubicBezTo>
                    <a:cubicBezTo>
                      <a:pt x="442" y="160"/>
                      <a:pt x="443" y="162"/>
                      <a:pt x="443" y="162"/>
                    </a:cubicBezTo>
                    <a:cubicBezTo>
                      <a:pt x="444" y="162"/>
                      <a:pt x="444" y="163"/>
                      <a:pt x="445" y="163"/>
                    </a:cubicBezTo>
                    <a:cubicBezTo>
                      <a:pt x="445" y="163"/>
                      <a:pt x="446" y="163"/>
                      <a:pt x="447" y="163"/>
                    </a:cubicBezTo>
                    <a:cubicBezTo>
                      <a:pt x="448" y="164"/>
                      <a:pt x="449" y="163"/>
                      <a:pt x="449" y="161"/>
                    </a:cubicBezTo>
                    <a:cubicBezTo>
                      <a:pt x="449" y="160"/>
                      <a:pt x="449" y="160"/>
                      <a:pt x="449" y="159"/>
                    </a:cubicBezTo>
                    <a:cubicBezTo>
                      <a:pt x="449" y="159"/>
                      <a:pt x="449" y="159"/>
                      <a:pt x="449" y="159"/>
                    </a:cubicBezTo>
                    <a:cubicBezTo>
                      <a:pt x="450" y="160"/>
                      <a:pt x="449" y="161"/>
                      <a:pt x="450" y="161"/>
                    </a:cubicBezTo>
                    <a:cubicBezTo>
                      <a:pt x="450" y="161"/>
                      <a:pt x="451" y="161"/>
                      <a:pt x="451" y="161"/>
                    </a:cubicBezTo>
                    <a:cubicBezTo>
                      <a:pt x="451" y="161"/>
                      <a:pt x="451" y="161"/>
                      <a:pt x="452" y="161"/>
                    </a:cubicBezTo>
                    <a:cubicBezTo>
                      <a:pt x="452" y="161"/>
                      <a:pt x="454" y="161"/>
                      <a:pt x="454" y="160"/>
                    </a:cubicBezTo>
                    <a:cubicBezTo>
                      <a:pt x="454" y="157"/>
                      <a:pt x="454" y="155"/>
                      <a:pt x="453" y="153"/>
                    </a:cubicBezTo>
                    <a:cubicBezTo>
                      <a:pt x="453" y="153"/>
                      <a:pt x="453" y="152"/>
                      <a:pt x="453" y="152"/>
                    </a:cubicBezTo>
                    <a:cubicBezTo>
                      <a:pt x="453" y="151"/>
                      <a:pt x="453" y="151"/>
                      <a:pt x="452" y="151"/>
                    </a:cubicBezTo>
                    <a:cubicBezTo>
                      <a:pt x="452" y="151"/>
                      <a:pt x="451" y="152"/>
                      <a:pt x="450" y="151"/>
                    </a:cubicBezTo>
                    <a:cubicBezTo>
                      <a:pt x="449" y="150"/>
                      <a:pt x="448" y="150"/>
                      <a:pt x="446" y="150"/>
                    </a:cubicBezTo>
                    <a:cubicBezTo>
                      <a:pt x="444" y="150"/>
                      <a:pt x="444" y="150"/>
                      <a:pt x="443" y="148"/>
                    </a:cubicBezTo>
                    <a:cubicBezTo>
                      <a:pt x="444" y="148"/>
                      <a:pt x="445" y="148"/>
                      <a:pt x="446" y="147"/>
                    </a:cubicBezTo>
                    <a:cubicBezTo>
                      <a:pt x="447" y="146"/>
                      <a:pt x="448" y="147"/>
                      <a:pt x="449" y="147"/>
                    </a:cubicBezTo>
                    <a:cubicBezTo>
                      <a:pt x="449" y="148"/>
                      <a:pt x="450" y="148"/>
                      <a:pt x="450" y="148"/>
                    </a:cubicBezTo>
                    <a:cubicBezTo>
                      <a:pt x="450" y="148"/>
                      <a:pt x="449" y="148"/>
                      <a:pt x="449" y="149"/>
                    </a:cubicBezTo>
                    <a:cubicBezTo>
                      <a:pt x="450" y="150"/>
                      <a:pt x="450" y="149"/>
                      <a:pt x="451" y="149"/>
                    </a:cubicBezTo>
                    <a:cubicBezTo>
                      <a:pt x="452" y="149"/>
                      <a:pt x="454" y="149"/>
                      <a:pt x="455" y="150"/>
                    </a:cubicBezTo>
                    <a:cubicBezTo>
                      <a:pt x="455" y="150"/>
                      <a:pt x="455" y="150"/>
                      <a:pt x="455" y="151"/>
                    </a:cubicBezTo>
                    <a:cubicBezTo>
                      <a:pt x="455" y="151"/>
                      <a:pt x="455" y="152"/>
                      <a:pt x="455" y="152"/>
                    </a:cubicBezTo>
                    <a:cubicBezTo>
                      <a:pt x="455" y="153"/>
                      <a:pt x="456" y="154"/>
                      <a:pt x="457" y="154"/>
                    </a:cubicBezTo>
                    <a:cubicBezTo>
                      <a:pt x="457" y="154"/>
                      <a:pt x="457" y="154"/>
                      <a:pt x="457" y="154"/>
                    </a:cubicBezTo>
                    <a:cubicBezTo>
                      <a:pt x="457" y="155"/>
                      <a:pt x="457" y="155"/>
                      <a:pt x="458" y="155"/>
                    </a:cubicBezTo>
                    <a:cubicBezTo>
                      <a:pt x="459" y="154"/>
                      <a:pt x="459" y="155"/>
                      <a:pt x="460" y="155"/>
                    </a:cubicBezTo>
                    <a:cubicBezTo>
                      <a:pt x="461" y="154"/>
                      <a:pt x="463" y="154"/>
                      <a:pt x="464" y="153"/>
                    </a:cubicBezTo>
                    <a:cubicBezTo>
                      <a:pt x="466" y="152"/>
                      <a:pt x="467" y="151"/>
                      <a:pt x="468" y="150"/>
                    </a:cubicBezTo>
                    <a:cubicBezTo>
                      <a:pt x="468" y="149"/>
                      <a:pt x="468" y="148"/>
                      <a:pt x="469" y="148"/>
                    </a:cubicBezTo>
                    <a:cubicBezTo>
                      <a:pt x="469" y="148"/>
                      <a:pt x="469" y="147"/>
                      <a:pt x="469" y="147"/>
                    </a:cubicBezTo>
                    <a:cubicBezTo>
                      <a:pt x="469" y="146"/>
                      <a:pt x="468" y="146"/>
                      <a:pt x="468" y="146"/>
                    </a:cubicBezTo>
                    <a:cubicBezTo>
                      <a:pt x="467" y="146"/>
                      <a:pt x="467" y="146"/>
                      <a:pt x="466" y="146"/>
                    </a:cubicBezTo>
                    <a:cubicBezTo>
                      <a:pt x="466" y="146"/>
                      <a:pt x="466" y="147"/>
                      <a:pt x="466" y="146"/>
                    </a:cubicBezTo>
                    <a:cubicBezTo>
                      <a:pt x="466" y="145"/>
                      <a:pt x="466" y="144"/>
                      <a:pt x="468" y="144"/>
                    </a:cubicBezTo>
                    <a:cubicBezTo>
                      <a:pt x="469" y="144"/>
                      <a:pt x="470" y="143"/>
                      <a:pt x="470" y="142"/>
                    </a:cubicBezTo>
                    <a:cubicBezTo>
                      <a:pt x="470" y="142"/>
                      <a:pt x="470" y="141"/>
                      <a:pt x="471" y="141"/>
                    </a:cubicBezTo>
                    <a:cubicBezTo>
                      <a:pt x="472" y="140"/>
                      <a:pt x="471" y="138"/>
                      <a:pt x="470" y="138"/>
                    </a:cubicBezTo>
                    <a:cubicBezTo>
                      <a:pt x="469" y="138"/>
                      <a:pt x="467" y="139"/>
                      <a:pt x="466" y="139"/>
                    </a:cubicBezTo>
                    <a:cubicBezTo>
                      <a:pt x="465" y="139"/>
                      <a:pt x="465" y="140"/>
                      <a:pt x="464" y="140"/>
                    </a:cubicBezTo>
                    <a:cubicBezTo>
                      <a:pt x="463" y="140"/>
                      <a:pt x="461" y="140"/>
                      <a:pt x="460" y="140"/>
                    </a:cubicBezTo>
                    <a:cubicBezTo>
                      <a:pt x="459" y="140"/>
                      <a:pt x="459" y="140"/>
                      <a:pt x="460" y="139"/>
                    </a:cubicBezTo>
                    <a:cubicBezTo>
                      <a:pt x="460" y="139"/>
                      <a:pt x="460" y="139"/>
                      <a:pt x="460" y="139"/>
                    </a:cubicBezTo>
                    <a:cubicBezTo>
                      <a:pt x="461" y="139"/>
                      <a:pt x="462" y="139"/>
                      <a:pt x="462" y="138"/>
                    </a:cubicBezTo>
                    <a:cubicBezTo>
                      <a:pt x="462" y="138"/>
                      <a:pt x="462" y="137"/>
                      <a:pt x="461" y="137"/>
                    </a:cubicBezTo>
                    <a:cubicBezTo>
                      <a:pt x="460" y="136"/>
                      <a:pt x="460" y="135"/>
                      <a:pt x="459" y="135"/>
                    </a:cubicBezTo>
                    <a:cubicBezTo>
                      <a:pt x="459" y="134"/>
                      <a:pt x="459" y="134"/>
                      <a:pt x="460" y="134"/>
                    </a:cubicBezTo>
                    <a:cubicBezTo>
                      <a:pt x="460" y="135"/>
                      <a:pt x="461" y="135"/>
                      <a:pt x="462" y="136"/>
                    </a:cubicBezTo>
                    <a:cubicBezTo>
                      <a:pt x="462" y="136"/>
                      <a:pt x="462" y="136"/>
                      <a:pt x="462" y="136"/>
                    </a:cubicBezTo>
                    <a:cubicBezTo>
                      <a:pt x="462" y="137"/>
                      <a:pt x="463" y="138"/>
                      <a:pt x="463" y="138"/>
                    </a:cubicBezTo>
                    <a:cubicBezTo>
                      <a:pt x="465" y="139"/>
                      <a:pt x="465" y="137"/>
                      <a:pt x="465" y="137"/>
                    </a:cubicBezTo>
                    <a:cubicBezTo>
                      <a:pt x="466" y="137"/>
                      <a:pt x="466" y="137"/>
                      <a:pt x="466" y="137"/>
                    </a:cubicBezTo>
                    <a:cubicBezTo>
                      <a:pt x="467" y="136"/>
                      <a:pt x="467" y="136"/>
                      <a:pt x="467" y="136"/>
                    </a:cubicBezTo>
                    <a:cubicBezTo>
                      <a:pt x="467" y="136"/>
                      <a:pt x="468" y="136"/>
                      <a:pt x="468" y="136"/>
                    </a:cubicBezTo>
                    <a:cubicBezTo>
                      <a:pt x="469" y="136"/>
                      <a:pt x="469" y="135"/>
                      <a:pt x="470" y="135"/>
                    </a:cubicBezTo>
                    <a:cubicBezTo>
                      <a:pt x="470" y="135"/>
                      <a:pt x="470" y="135"/>
                      <a:pt x="471" y="135"/>
                    </a:cubicBezTo>
                    <a:cubicBezTo>
                      <a:pt x="471" y="135"/>
                      <a:pt x="472" y="135"/>
                      <a:pt x="472" y="135"/>
                    </a:cubicBezTo>
                    <a:cubicBezTo>
                      <a:pt x="473" y="136"/>
                      <a:pt x="474" y="136"/>
                      <a:pt x="474" y="134"/>
                    </a:cubicBezTo>
                    <a:cubicBezTo>
                      <a:pt x="474" y="134"/>
                      <a:pt x="474" y="134"/>
                      <a:pt x="475" y="134"/>
                    </a:cubicBezTo>
                    <a:cubicBezTo>
                      <a:pt x="475" y="133"/>
                      <a:pt x="475" y="133"/>
                      <a:pt x="475" y="132"/>
                    </a:cubicBezTo>
                    <a:cubicBezTo>
                      <a:pt x="474" y="131"/>
                      <a:pt x="474" y="131"/>
                      <a:pt x="473" y="131"/>
                    </a:cubicBezTo>
                    <a:cubicBezTo>
                      <a:pt x="473" y="130"/>
                      <a:pt x="472" y="130"/>
                      <a:pt x="472" y="130"/>
                    </a:cubicBezTo>
                    <a:cubicBezTo>
                      <a:pt x="472" y="130"/>
                      <a:pt x="471" y="129"/>
                      <a:pt x="471" y="129"/>
                    </a:cubicBezTo>
                    <a:cubicBezTo>
                      <a:pt x="472" y="127"/>
                      <a:pt x="472" y="126"/>
                      <a:pt x="471" y="124"/>
                    </a:cubicBezTo>
                    <a:cubicBezTo>
                      <a:pt x="471" y="123"/>
                      <a:pt x="471" y="122"/>
                      <a:pt x="469" y="121"/>
                    </a:cubicBezTo>
                    <a:cubicBezTo>
                      <a:pt x="469" y="121"/>
                      <a:pt x="470" y="120"/>
                      <a:pt x="470" y="121"/>
                    </a:cubicBezTo>
                    <a:cubicBezTo>
                      <a:pt x="471" y="122"/>
                      <a:pt x="472" y="123"/>
                      <a:pt x="472" y="125"/>
                    </a:cubicBezTo>
                    <a:cubicBezTo>
                      <a:pt x="473" y="125"/>
                      <a:pt x="474" y="126"/>
                      <a:pt x="473" y="127"/>
                    </a:cubicBezTo>
                    <a:cubicBezTo>
                      <a:pt x="473" y="127"/>
                      <a:pt x="473" y="128"/>
                      <a:pt x="473" y="128"/>
                    </a:cubicBezTo>
                    <a:cubicBezTo>
                      <a:pt x="472" y="129"/>
                      <a:pt x="473" y="129"/>
                      <a:pt x="473" y="129"/>
                    </a:cubicBezTo>
                    <a:cubicBezTo>
                      <a:pt x="475" y="130"/>
                      <a:pt x="477" y="129"/>
                      <a:pt x="478" y="128"/>
                    </a:cubicBezTo>
                    <a:cubicBezTo>
                      <a:pt x="479" y="127"/>
                      <a:pt x="480" y="126"/>
                      <a:pt x="480" y="124"/>
                    </a:cubicBezTo>
                    <a:cubicBezTo>
                      <a:pt x="480" y="123"/>
                      <a:pt x="481" y="121"/>
                      <a:pt x="482" y="119"/>
                    </a:cubicBezTo>
                    <a:cubicBezTo>
                      <a:pt x="482" y="119"/>
                      <a:pt x="482" y="119"/>
                      <a:pt x="482" y="118"/>
                    </a:cubicBezTo>
                    <a:cubicBezTo>
                      <a:pt x="482" y="118"/>
                      <a:pt x="482" y="118"/>
                      <a:pt x="483" y="118"/>
                    </a:cubicBezTo>
                    <a:cubicBezTo>
                      <a:pt x="485" y="116"/>
                      <a:pt x="486" y="112"/>
                      <a:pt x="489" y="111"/>
                    </a:cubicBezTo>
                    <a:cubicBezTo>
                      <a:pt x="489" y="110"/>
                      <a:pt x="489" y="110"/>
                      <a:pt x="489" y="109"/>
                    </a:cubicBezTo>
                    <a:cubicBezTo>
                      <a:pt x="489" y="109"/>
                      <a:pt x="489" y="108"/>
                      <a:pt x="490" y="108"/>
                    </a:cubicBezTo>
                    <a:cubicBezTo>
                      <a:pt x="491" y="108"/>
                      <a:pt x="491" y="107"/>
                      <a:pt x="491" y="106"/>
                    </a:cubicBezTo>
                    <a:cubicBezTo>
                      <a:pt x="491" y="105"/>
                      <a:pt x="492" y="105"/>
                      <a:pt x="492" y="105"/>
                    </a:cubicBezTo>
                    <a:cubicBezTo>
                      <a:pt x="493" y="105"/>
                      <a:pt x="493" y="105"/>
                      <a:pt x="493" y="104"/>
                    </a:cubicBezTo>
                    <a:cubicBezTo>
                      <a:pt x="494" y="104"/>
                      <a:pt x="495" y="103"/>
                      <a:pt x="496" y="102"/>
                    </a:cubicBezTo>
                    <a:cubicBezTo>
                      <a:pt x="497" y="101"/>
                      <a:pt x="498" y="99"/>
                      <a:pt x="499" y="97"/>
                    </a:cubicBezTo>
                    <a:cubicBezTo>
                      <a:pt x="499" y="97"/>
                      <a:pt x="500" y="96"/>
                      <a:pt x="500" y="96"/>
                    </a:cubicBezTo>
                    <a:cubicBezTo>
                      <a:pt x="500" y="94"/>
                      <a:pt x="501" y="93"/>
                      <a:pt x="502" y="92"/>
                    </a:cubicBezTo>
                    <a:cubicBezTo>
                      <a:pt x="503" y="93"/>
                      <a:pt x="504" y="92"/>
                      <a:pt x="504" y="92"/>
                    </a:cubicBezTo>
                    <a:cubicBezTo>
                      <a:pt x="506" y="91"/>
                      <a:pt x="507" y="89"/>
                      <a:pt x="508" y="88"/>
                    </a:cubicBezTo>
                    <a:cubicBezTo>
                      <a:pt x="509" y="87"/>
                      <a:pt x="509" y="87"/>
                      <a:pt x="509" y="87"/>
                    </a:cubicBezTo>
                    <a:cubicBezTo>
                      <a:pt x="510" y="86"/>
                      <a:pt x="510" y="86"/>
                      <a:pt x="510" y="86"/>
                    </a:cubicBezTo>
                    <a:cubicBezTo>
                      <a:pt x="511" y="85"/>
                      <a:pt x="511" y="84"/>
                      <a:pt x="511" y="83"/>
                    </a:cubicBezTo>
                    <a:cubicBezTo>
                      <a:pt x="512" y="82"/>
                      <a:pt x="512" y="81"/>
                      <a:pt x="512" y="80"/>
                    </a:cubicBezTo>
                    <a:cubicBezTo>
                      <a:pt x="512" y="80"/>
                      <a:pt x="512" y="80"/>
                      <a:pt x="512" y="80"/>
                    </a:cubicBezTo>
                    <a:cubicBezTo>
                      <a:pt x="511" y="80"/>
                      <a:pt x="512" y="79"/>
                      <a:pt x="511" y="79"/>
                    </a:cubicBezTo>
                    <a:cubicBezTo>
                      <a:pt x="510" y="79"/>
                      <a:pt x="509" y="79"/>
                      <a:pt x="508" y="79"/>
                    </a:cubicBezTo>
                    <a:cubicBezTo>
                      <a:pt x="508" y="79"/>
                      <a:pt x="507" y="80"/>
                      <a:pt x="506" y="80"/>
                    </a:cubicBezTo>
                    <a:cubicBezTo>
                      <a:pt x="505" y="80"/>
                      <a:pt x="504" y="81"/>
                      <a:pt x="503" y="81"/>
                    </a:cubicBezTo>
                    <a:cubicBezTo>
                      <a:pt x="503" y="81"/>
                      <a:pt x="503" y="81"/>
                      <a:pt x="503" y="82"/>
                    </a:cubicBezTo>
                    <a:cubicBezTo>
                      <a:pt x="502" y="82"/>
                      <a:pt x="502" y="82"/>
                      <a:pt x="501" y="83"/>
                    </a:cubicBezTo>
                    <a:cubicBezTo>
                      <a:pt x="499" y="84"/>
                      <a:pt x="498" y="85"/>
                      <a:pt x="496" y="85"/>
                    </a:cubicBezTo>
                    <a:cubicBezTo>
                      <a:pt x="496" y="86"/>
                      <a:pt x="495" y="86"/>
                      <a:pt x="495" y="86"/>
                    </a:cubicBezTo>
                    <a:cubicBezTo>
                      <a:pt x="494" y="86"/>
                      <a:pt x="494" y="87"/>
                      <a:pt x="494" y="87"/>
                    </a:cubicBezTo>
                    <a:cubicBezTo>
                      <a:pt x="494" y="87"/>
                      <a:pt x="493" y="87"/>
                      <a:pt x="493" y="87"/>
                    </a:cubicBezTo>
                    <a:cubicBezTo>
                      <a:pt x="492" y="87"/>
                      <a:pt x="491" y="87"/>
                      <a:pt x="491" y="88"/>
                    </a:cubicBezTo>
                    <a:cubicBezTo>
                      <a:pt x="490" y="88"/>
                      <a:pt x="490" y="88"/>
                      <a:pt x="489" y="89"/>
                    </a:cubicBezTo>
                    <a:cubicBezTo>
                      <a:pt x="488" y="89"/>
                      <a:pt x="487" y="90"/>
                      <a:pt x="486" y="91"/>
                    </a:cubicBezTo>
                    <a:cubicBezTo>
                      <a:pt x="486" y="91"/>
                      <a:pt x="486" y="91"/>
                      <a:pt x="485" y="91"/>
                    </a:cubicBezTo>
                    <a:cubicBezTo>
                      <a:pt x="484" y="91"/>
                      <a:pt x="482" y="92"/>
                      <a:pt x="481" y="93"/>
                    </a:cubicBezTo>
                    <a:cubicBezTo>
                      <a:pt x="480" y="93"/>
                      <a:pt x="479" y="94"/>
                      <a:pt x="478" y="95"/>
                    </a:cubicBezTo>
                    <a:cubicBezTo>
                      <a:pt x="478" y="95"/>
                      <a:pt x="477" y="96"/>
                      <a:pt x="477" y="97"/>
                    </a:cubicBezTo>
                    <a:cubicBezTo>
                      <a:pt x="476" y="97"/>
                      <a:pt x="476" y="98"/>
                      <a:pt x="475" y="98"/>
                    </a:cubicBezTo>
                    <a:cubicBezTo>
                      <a:pt x="475" y="98"/>
                      <a:pt x="475" y="98"/>
                      <a:pt x="475" y="98"/>
                    </a:cubicBezTo>
                    <a:cubicBezTo>
                      <a:pt x="475" y="97"/>
                      <a:pt x="475" y="97"/>
                      <a:pt x="476" y="96"/>
                    </a:cubicBezTo>
                    <a:cubicBezTo>
                      <a:pt x="476" y="96"/>
                      <a:pt x="477" y="95"/>
                      <a:pt x="477" y="95"/>
                    </a:cubicBezTo>
                    <a:cubicBezTo>
                      <a:pt x="476" y="95"/>
                      <a:pt x="476" y="95"/>
                      <a:pt x="476" y="95"/>
                    </a:cubicBezTo>
                    <a:cubicBezTo>
                      <a:pt x="475" y="95"/>
                      <a:pt x="474" y="95"/>
                      <a:pt x="473" y="95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5"/>
                      <a:pt x="475" y="95"/>
                      <a:pt x="475" y="94"/>
                    </a:cubicBezTo>
                    <a:cubicBezTo>
                      <a:pt x="476" y="94"/>
                      <a:pt x="477" y="94"/>
                      <a:pt x="477" y="93"/>
                    </a:cubicBezTo>
                    <a:cubicBezTo>
                      <a:pt x="478" y="93"/>
                      <a:pt x="479" y="92"/>
                      <a:pt x="479" y="91"/>
                    </a:cubicBezTo>
                    <a:cubicBezTo>
                      <a:pt x="479" y="91"/>
                      <a:pt x="479" y="91"/>
                      <a:pt x="479" y="91"/>
                    </a:cubicBezTo>
                    <a:cubicBezTo>
                      <a:pt x="480" y="91"/>
                      <a:pt x="481" y="91"/>
                      <a:pt x="482" y="91"/>
                    </a:cubicBezTo>
                    <a:cubicBezTo>
                      <a:pt x="482" y="90"/>
                      <a:pt x="482" y="90"/>
                      <a:pt x="482" y="90"/>
                    </a:cubicBezTo>
                    <a:cubicBezTo>
                      <a:pt x="483" y="90"/>
                      <a:pt x="483" y="90"/>
                      <a:pt x="484" y="90"/>
                    </a:cubicBezTo>
                    <a:cubicBezTo>
                      <a:pt x="484" y="89"/>
                      <a:pt x="485" y="89"/>
                      <a:pt x="486" y="88"/>
                    </a:cubicBezTo>
                    <a:cubicBezTo>
                      <a:pt x="487" y="87"/>
                      <a:pt x="488" y="86"/>
                      <a:pt x="490" y="85"/>
                    </a:cubicBezTo>
                    <a:cubicBezTo>
                      <a:pt x="491" y="85"/>
                      <a:pt x="492" y="84"/>
                      <a:pt x="492" y="83"/>
                    </a:cubicBezTo>
                    <a:cubicBezTo>
                      <a:pt x="493" y="83"/>
                      <a:pt x="493" y="83"/>
                      <a:pt x="493" y="83"/>
                    </a:cubicBezTo>
                    <a:cubicBezTo>
                      <a:pt x="495" y="83"/>
                      <a:pt x="496" y="82"/>
                      <a:pt x="497" y="80"/>
                    </a:cubicBezTo>
                    <a:cubicBezTo>
                      <a:pt x="497" y="80"/>
                      <a:pt x="497" y="80"/>
                      <a:pt x="497" y="80"/>
                    </a:cubicBezTo>
                    <a:cubicBezTo>
                      <a:pt x="497" y="80"/>
                      <a:pt x="496" y="79"/>
                      <a:pt x="496" y="79"/>
                    </a:cubicBezTo>
                    <a:cubicBezTo>
                      <a:pt x="496" y="79"/>
                      <a:pt x="496" y="78"/>
                      <a:pt x="496" y="79"/>
                    </a:cubicBezTo>
                    <a:cubicBezTo>
                      <a:pt x="495" y="78"/>
                      <a:pt x="495" y="78"/>
                      <a:pt x="495" y="78"/>
                    </a:cubicBezTo>
                    <a:cubicBezTo>
                      <a:pt x="494" y="78"/>
                      <a:pt x="493" y="78"/>
                      <a:pt x="493" y="78"/>
                    </a:cubicBezTo>
                    <a:cubicBezTo>
                      <a:pt x="492" y="78"/>
                      <a:pt x="492" y="78"/>
                      <a:pt x="491" y="78"/>
                    </a:cubicBezTo>
                    <a:cubicBezTo>
                      <a:pt x="491" y="78"/>
                      <a:pt x="490" y="78"/>
                      <a:pt x="490" y="78"/>
                    </a:cubicBezTo>
                    <a:cubicBezTo>
                      <a:pt x="489" y="79"/>
                      <a:pt x="488" y="79"/>
                      <a:pt x="487" y="79"/>
                    </a:cubicBezTo>
                    <a:cubicBezTo>
                      <a:pt x="486" y="79"/>
                      <a:pt x="486" y="80"/>
                      <a:pt x="485" y="80"/>
                    </a:cubicBezTo>
                    <a:cubicBezTo>
                      <a:pt x="485" y="80"/>
                      <a:pt x="485" y="80"/>
                      <a:pt x="485" y="80"/>
                    </a:cubicBezTo>
                    <a:cubicBezTo>
                      <a:pt x="485" y="80"/>
                      <a:pt x="484" y="80"/>
                      <a:pt x="484" y="80"/>
                    </a:cubicBezTo>
                    <a:cubicBezTo>
                      <a:pt x="484" y="80"/>
                      <a:pt x="484" y="80"/>
                      <a:pt x="484" y="79"/>
                    </a:cubicBezTo>
                    <a:cubicBezTo>
                      <a:pt x="484" y="79"/>
                      <a:pt x="484" y="79"/>
                      <a:pt x="484" y="79"/>
                    </a:cubicBezTo>
                    <a:cubicBezTo>
                      <a:pt x="484" y="79"/>
                      <a:pt x="485" y="79"/>
                      <a:pt x="485" y="79"/>
                    </a:cubicBezTo>
                    <a:cubicBezTo>
                      <a:pt x="485" y="78"/>
                      <a:pt x="485" y="78"/>
                      <a:pt x="485" y="78"/>
                    </a:cubicBezTo>
                    <a:cubicBezTo>
                      <a:pt x="484" y="77"/>
                      <a:pt x="484" y="75"/>
                      <a:pt x="482" y="75"/>
                    </a:cubicBezTo>
                    <a:cubicBezTo>
                      <a:pt x="482" y="74"/>
                      <a:pt x="482" y="74"/>
                      <a:pt x="482" y="74"/>
                    </a:cubicBezTo>
                    <a:cubicBezTo>
                      <a:pt x="482" y="73"/>
                      <a:pt x="481" y="72"/>
                      <a:pt x="480" y="71"/>
                    </a:cubicBezTo>
                    <a:cubicBezTo>
                      <a:pt x="481" y="72"/>
                      <a:pt x="482" y="73"/>
                      <a:pt x="483" y="74"/>
                    </a:cubicBezTo>
                    <a:cubicBezTo>
                      <a:pt x="484" y="75"/>
                      <a:pt x="485" y="76"/>
                      <a:pt x="486" y="77"/>
                    </a:cubicBezTo>
                    <a:cubicBezTo>
                      <a:pt x="486" y="77"/>
                      <a:pt x="487" y="78"/>
                      <a:pt x="487" y="77"/>
                    </a:cubicBezTo>
                    <a:cubicBezTo>
                      <a:pt x="488" y="77"/>
                      <a:pt x="489" y="77"/>
                      <a:pt x="489" y="76"/>
                    </a:cubicBezTo>
                    <a:cubicBezTo>
                      <a:pt x="491" y="77"/>
                      <a:pt x="492" y="76"/>
                      <a:pt x="493" y="76"/>
                    </a:cubicBezTo>
                    <a:cubicBezTo>
                      <a:pt x="495" y="76"/>
                      <a:pt x="498" y="75"/>
                      <a:pt x="500" y="75"/>
                    </a:cubicBezTo>
                    <a:cubicBezTo>
                      <a:pt x="500" y="75"/>
                      <a:pt x="500" y="75"/>
                      <a:pt x="500" y="75"/>
                    </a:cubicBezTo>
                    <a:cubicBezTo>
                      <a:pt x="501" y="74"/>
                      <a:pt x="501" y="74"/>
                      <a:pt x="501" y="74"/>
                    </a:cubicBezTo>
                    <a:cubicBezTo>
                      <a:pt x="502" y="74"/>
                      <a:pt x="502" y="75"/>
                      <a:pt x="503" y="74"/>
                    </a:cubicBezTo>
                    <a:cubicBezTo>
                      <a:pt x="503" y="74"/>
                      <a:pt x="504" y="74"/>
                      <a:pt x="505" y="74"/>
                    </a:cubicBezTo>
                    <a:cubicBezTo>
                      <a:pt x="505" y="73"/>
                      <a:pt x="505" y="73"/>
                      <a:pt x="506" y="72"/>
                    </a:cubicBezTo>
                    <a:cubicBezTo>
                      <a:pt x="506" y="72"/>
                      <a:pt x="506" y="72"/>
                      <a:pt x="505" y="72"/>
                    </a:cubicBezTo>
                    <a:cubicBezTo>
                      <a:pt x="505" y="72"/>
                      <a:pt x="505" y="72"/>
                      <a:pt x="505" y="72"/>
                    </a:cubicBezTo>
                    <a:cubicBezTo>
                      <a:pt x="504" y="73"/>
                      <a:pt x="503" y="72"/>
                      <a:pt x="501" y="72"/>
                    </a:cubicBezTo>
                    <a:cubicBezTo>
                      <a:pt x="502" y="71"/>
                      <a:pt x="503" y="71"/>
                      <a:pt x="504" y="71"/>
                    </a:cubicBezTo>
                    <a:cubicBezTo>
                      <a:pt x="505" y="71"/>
                      <a:pt x="505" y="71"/>
                      <a:pt x="505" y="70"/>
                    </a:cubicBezTo>
                    <a:cubicBezTo>
                      <a:pt x="506" y="70"/>
                      <a:pt x="506" y="69"/>
                      <a:pt x="506" y="69"/>
                    </a:cubicBezTo>
                    <a:cubicBezTo>
                      <a:pt x="507" y="70"/>
                      <a:pt x="507" y="69"/>
                      <a:pt x="508" y="69"/>
                    </a:cubicBezTo>
                    <a:cubicBezTo>
                      <a:pt x="508" y="69"/>
                      <a:pt x="509" y="69"/>
                      <a:pt x="510" y="70"/>
                    </a:cubicBezTo>
                    <a:cubicBezTo>
                      <a:pt x="510" y="71"/>
                      <a:pt x="510" y="71"/>
                      <a:pt x="511" y="71"/>
                    </a:cubicBezTo>
                    <a:cubicBezTo>
                      <a:pt x="512" y="71"/>
                      <a:pt x="512" y="71"/>
                      <a:pt x="512" y="70"/>
                    </a:cubicBezTo>
                    <a:cubicBezTo>
                      <a:pt x="514" y="69"/>
                      <a:pt x="514" y="68"/>
                      <a:pt x="513" y="67"/>
                    </a:cubicBezTo>
                    <a:cubicBezTo>
                      <a:pt x="513" y="67"/>
                      <a:pt x="513" y="66"/>
                      <a:pt x="513" y="66"/>
                    </a:cubicBezTo>
                    <a:cubicBezTo>
                      <a:pt x="513" y="66"/>
                      <a:pt x="513" y="67"/>
                      <a:pt x="514" y="67"/>
                    </a:cubicBezTo>
                    <a:cubicBezTo>
                      <a:pt x="515" y="68"/>
                      <a:pt x="515" y="68"/>
                      <a:pt x="516" y="67"/>
                    </a:cubicBezTo>
                    <a:cubicBezTo>
                      <a:pt x="517" y="66"/>
                      <a:pt x="517" y="65"/>
                      <a:pt x="518" y="64"/>
                    </a:cubicBezTo>
                    <a:cubicBezTo>
                      <a:pt x="518" y="64"/>
                      <a:pt x="518" y="64"/>
                      <a:pt x="519" y="64"/>
                    </a:cubicBezTo>
                    <a:cubicBezTo>
                      <a:pt x="520" y="63"/>
                      <a:pt x="521" y="62"/>
                      <a:pt x="522" y="61"/>
                    </a:cubicBezTo>
                    <a:cubicBezTo>
                      <a:pt x="523" y="60"/>
                      <a:pt x="525" y="59"/>
                      <a:pt x="525" y="57"/>
                    </a:cubicBezTo>
                    <a:cubicBezTo>
                      <a:pt x="526" y="57"/>
                      <a:pt x="527" y="57"/>
                      <a:pt x="527" y="56"/>
                    </a:cubicBezTo>
                    <a:cubicBezTo>
                      <a:pt x="527" y="55"/>
                      <a:pt x="527" y="55"/>
                      <a:pt x="527" y="55"/>
                    </a:cubicBezTo>
                    <a:cubicBezTo>
                      <a:pt x="528" y="54"/>
                      <a:pt x="530" y="53"/>
                      <a:pt x="528" y="51"/>
                    </a:cubicBezTo>
                    <a:cubicBezTo>
                      <a:pt x="529" y="51"/>
                      <a:pt x="530" y="50"/>
                      <a:pt x="530" y="50"/>
                    </a:cubicBezTo>
                    <a:cubicBezTo>
                      <a:pt x="531" y="49"/>
                      <a:pt x="532" y="49"/>
                      <a:pt x="532" y="48"/>
                    </a:cubicBezTo>
                    <a:cubicBezTo>
                      <a:pt x="533" y="47"/>
                      <a:pt x="534" y="46"/>
                      <a:pt x="534" y="45"/>
                    </a:cubicBezTo>
                    <a:cubicBezTo>
                      <a:pt x="534" y="43"/>
                      <a:pt x="534" y="40"/>
                      <a:pt x="533" y="38"/>
                    </a:cubicBezTo>
                    <a:close/>
                    <a:moveTo>
                      <a:pt x="393" y="95"/>
                    </a:moveTo>
                    <a:cubicBezTo>
                      <a:pt x="393" y="95"/>
                      <a:pt x="393" y="95"/>
                      <a:pt x="393" y="95"/>
                    </a:cubicBezTo>
                    <a:cubicBezTo>
                      <a:pt x="393" y="95"/>
                      <a:pt x="393" y="95"/>
                      <a:pt x="393" y="95"/>
                    </a:cubicBezTo>
                    <a:close/>
                    <a:moveTo>
                      <a:pt x="377" y="221"/>
                    </a:moveTo>
                    <a:cubicBezTo>
                      <a:pt x="377" y="221"/>
                      <a:pt x="377" y="221"/>
                      <a:pt x="377" y="221"/>
                    </a:cubicBezTo>
                    <a:cubicBezTo>
                      <a:pt x="377" y="221"/>
                      <a:pt x="377" y="221"/>
                      <a:pt x="377" y="221"/>
                    </a:cubicBezTo>
                    <a:close/>
                    <a:moveTo>
                      <a:pt x="361" y="248"/>
                    </a:move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ubicBezTo>
                      <a:pt x="361" y="248"/>
                      <a:pt x="361" y="248"/>
                      <a:pt x="361" y="248"/>
                    </a:cubicBezTo>
                    <a:close/>
                    <a:moveTo>
                      <a:pt x="365" y="257"/>
                    </a:move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5" y="256"/>
                      <a:pt x="365" y="256"/>
                      <a:pt x="365" y="256"/>
                    </a:cubicBezTo>
                    <a:cubicBezTo>
                      <a:pt x="366" y="256"/>
                      <a:pt x="366" y="257"/>
                      <a:pt x="366" y="257"/>
                    </a:cubicBezTo>
                    <a:cubicBezTo>
                      <a:pt x="366" y="257"/>
                      <a:pt x="366" y="257"/>
                      <a:pt x="365" y="257"/>
                    </a:cubicBezTo>
                    <a:close/>
                    <a:moveTo>
                      <a:pt x="413" y="243"/>
                    </a:move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ubicBezTo>
                      <a:pt x="413" y="243"/>
                      <a:pt x="413" y="243"/>
                      <a:pt x="413" y="243"/>
                    </a:cubicBezTo>
                    <a:close/>
                    <a:moveTo>
                      <a:pt x="423" y="186"/>
                    </a:move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ubicBezTo>
                      <a:pt x="423" y="186"/>
                      <a:pt x="423" y="186"/>
                      <a:pt x="423" y="186"/>
                    </a:cubicBezTo>
                    <a:close/>
                    <a:moveTo>
                      <a:pt x="460" y="142"/>
                    </a:move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ubicBezTo>
                      <a:pt x="460" y="142"/>
                      <a:pt x="460" y="142"/>
                      <a:pt x="460" y="142"/>
                    </a:cubicBezTo>
                    <a:close/>
                    <a:moveTo>
                      <a:pt x="501" y="89"/>
                    </a:move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ubicBezTo>
                      <a:pt x="501" y="89"/>
                      <a:pt x="501" y="89"/>
                      <a:pt x="501" y="89"/>
                    </a:cubicBezTo>
                    <a:close/>
                    <a:moveTo>
                      <a:pt x="480" y="95"/>
                    </a:moveTo>
                    <a:cubicBezTo>
                      <a:pt x="480" y="95"/>
                      <a:pt x="480" y="95"/>
                      <a:pt x="480" y="95"/>
                    </a:cubicBezTo>
                    <a:cubicBezTo>
                      <a:pt x="480" y="95"/>
                      <a:pt x="480" y="95"/>
                      <a:pt x="480" y="95"/>
                    </a:cubicBezTo>
                    <a:close/>
                    <a:moveTo>
                      <a:pt x="289" y="296"/>
                    </a:moveTo>
                    <a:cubicBezTo>
                      <a:pt x="289" y="295"/>
                      <a:pt x="288" y="294"/>
                      <a:pt x="288" y="293"/>
                    </a:cubicBezTo>
                    <a:cubicBezTo>
                      <a:pt x="287" y="294"/>
                      <a:pt x="287" y="295"/>
                      <a:pt x="288" y="296"/>
                    </a:cubicBezTo>
                    <a:cubicBezTo>
                      <a:pt x="289" y="296"/>
                      <a:pt x="289" y="297"/>
                      <a:pt x="289" y="297"/>
                    </a:cubicBezTo>
                    <a:cubicBezTo>
                      <a:pt x="288" y="298"/>
                      <a:pt x="288" y="299"/>
                      <a:pt x="287" y="298"/>
                    </a:cubicBezTo>
                    <a:cubicBezTo>
                      <a:pt x="286" y="298"/>
                      <a:pt x="285" y="299"/>
                      <a:pt x="285" y="299"/>
                    </a:cubicBezTo>
                    <a:cubicBezTo>
                      <a:pt x="283" y="299"/>
                      <a:pt x="282" y="299"/>
                      <a:pt x="282" y="298"/>
                    </a:cubicBezTo>
                    <a:cubicBezTo>
                      <a:pt x="281" y="298"/>
                      <a:pt x="282" y="299"/>
                      <a:pt x="281" y="299"/>
                    </a:cubicBezTo>
                    <a:cubicBezTo>
                      <a:pt x="280" y="299"/>
                      <a:pt x="280" y="299"/>
                      <a:pt x="279" y="299"/>
                    </a:cubicBezTo>
                    <a:cubicBezTo>
                      <a:pt x="278" y="298"/>
                      <a:pt x="279" y="298"/>
                      <a:pt x="279" y="297"/>
                    </a:cubicBezTo>
                    <a:cubicBezTo>
                      <a:pt x="279" y="297"/>
                      <a:pt x="280" y="296"/>
                      <a:pt x="279" y="296"/>
                    </a:cubicBezTo>
                    <a:cubicBezTo>
                      <a:pt x="279" y="297"/>
                      <a:pt x="278" y="297"/>
                      <a:pt x="278" y="299"/>
                    </a:cubicBezTo>
                    <a:cubicBezTo>
                      <a:pt x="278" y="299"/>
                      <a:pt x="278" y="299"/>
                      <a:pt x="277" y="299"/>
                    </a:cubicBezTo>
                    <a:cubicBezTo>
                      <a:pt x="276" y="300"/>
                      <a:pt x="275" y="299"/>
                      <a:pt x="273" y="299"/>
                    </a:cubicBezTo>
                    <a:cubicBezTo>
                      <a:pt x="272" y="298"/>
                      <a:pt x="272" y="297"/>
                      <a:pt x="272" y="296"/>
                    </a:cubicBezTo>
                    <a:cubicBezTo>
                      <a:pt x="272" y="295"/>
                      <a:pt x="272" y="294"/>
                      <a:pt x="272" y="294"/>
                    </a:cubicBezTo>
                    <a:cubicBezTo>
                      <a:pt x="271" y="293"/>
                      <a:pt x="272" y="293"/>
                      <a:pt x="272" y="293"/>
                    </a:cubicBezTo>
                    <a:cubicBezTo>
                      <a:pt x="273" y="293"/>
                      <a:pt x="274" y="293"/>
                      <a:pt x="275" y="293"/>
                    </a:cubicBezTo>
                    <a:cubicBezTo>
                      <a:pt x="274" y="292"/>
                      <a:pt x="273" y="292"/>
                      <a:pt x="273" y="292"/>
                    </a:cubicBezTo>
                    <a:cubicBezTo>
                      <a:pt x="273" y="292"/>
                      <a:pt x="273" y="292"/>
                      <a:pt x="273" y="292"/>
                    </a:cubicBezTo>
                    <a:cubicBezTo>
                      <a:pt x="273" y="292"/>
                      <a:pt x="273" y="291"/>
                      <a:pt x="273" y="291"/>
                    </a:cubicBezTo>
                    <a:cubicBezTo>
                      <a:pt x="273" y="291"/>
                      <a:pt x="273" y="291"/>
                      <a:pt x="272" y="291"/>
                    </a:cubicBezTo>
                    <a:cubicBezTo>
                      <a:pt x="272" y="291"/>
                      <a:pt x="271" y="292"/>
                      <a:pt x="271" y="291"/>
                    </a:cubicBezTo>
                    <a:cubicBezTo>
                      <a:pt x="271" y="290"/>
                      <a:pt x="271" y="290"/>
                      <a:pt x="270" y="290"/>
                    </a:cubicBezTo>
                    <a:cubicBezTo>
                      <a:pt x="271" y="290"/>
                      <a:pt x="271" y="289"/>
                      <a:pt x="271" y="289"/>
                    </a:cubicBezTo>
                    <a:cubicBezTo>
                      <a:pt x="272" y="288"/>
                      <a:pt x="271" y="288"/>
                      <a:pt x="270" y="288"/>
                    </a:cubicBezTo>
                    <a:cubicBezTo>
                      <a:pt x="272" y="287"/>
                      <a:pt x="273" y="287"/>
                      <a:pt x="275" y="287"/>
                    </a:cubicBezTo>
                    <a:cubicBezTo>
                      <a:pt x="274" y="286"/>
                      <a:pt x="273" y="287"/>
                      <a:pt x="273" y="286"/>
                    </a:cubicBezTo>
                    <a:cubicBezTo>
                      <a:pt x="274" y="286"/>
                      <a:pt x="275" y="286"/>
                      <a:pt x="276" y="286"/>
                    </a:cubicBezTo>
                    <a:cubicBezTo>
                      <a:pt x="276" y="286"/>
                      <a:pt x="277" y="286"/>
                      <a:pt x="277" y="285"/>
                    </a:cubicBezTo>
                    <a:cubicBezTo>
                      <a:pt x="277" y="285"/>
                      <a:pt x="276" y="285"/>
                      <a:pt x="276" y="285"/>
                    </a:cubicBezTo>
                    <a:cubicBezTo>
                      <a:pt x="275" y="285"/>
                      <a:pt x="274" y="286"/>
                      <a:pt x="273" y="285"/>
                    </a:cubicBezTo>
                    <a:cubicBezTo>
                      <a:pt x="274" y="285"/>
                      <a:pt x="275" y="285"/>
                      <a:pt x="275" y="285"/>
                    </a:cubicBezTo>
                    <a:cubicBezTo>
                      <a:pt x="275" y="285"/>
                      <a:pt x="275" y="285"/>
                      <a:pt x="275" y="285"/>
                    </a:cubicBezTo>
                    <a:cubicBezTo>
                      <a:pt x="274" y="284"/>
                      <a:pt x="275" y="284"/>
                      <a:pt x="275" y="284"/>
                    </a:cubicBezTo>
                    <a:cubicBezTo>
                      <a:pt x="276" y="284"/>
                      <a:pt x="276" y="284"/>
                      <a:pt x="277" y="283"/>
                    </a:cubicBezTo>
                    <a:cubicBezTo>
                      <a:pt x="277" y="282"/>
                      <a:pt x="275" y="283"/>
                      <a:pt x="276" y="282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274" y="281"/>
                      <a:pt x="270" y="283"/>
                      <a:pt x="267" y="283"/>
                    </a:cubicBezTo>
                    <a:cubicBezTo>
                      <a:pt x="267" y="283"/>
                      <a:pt x="266" y="284"/>
                      <a:pt x="266" y="283"/>
                    </a:cubicBezTo>
                    <a:cubicBezTo>
                      <a:pt x="265" y="283"/>
                      <a:pt x="264" y="283"/>
                      <a:pt x="263" y="284"/>
                    </a:cubicBezTo>
                    <a:cubicBezTo>
                      <a:pt x="262" y="284"/>
                      <a:pt x="262" y="285"/>
                      <a:pt x="260" y="284"/>
                    </a:cubicBezTo>
                    <a:cubicBezTo>
                      <a:pt x="260" y="284"/>
                      <a:pt x="259" y="284"/>
                      <a:pt x="258" y="285"/>
                    </a:cubicBezTo>
                    <a:cubicBezTo>
                      <a:pt x="258" y="285"/>
                      <a:pt x="257" y="286"/>
                      <a:pt x="257" y="286"/>
                    </a:cubicBezTo>
                    <a:cubicBezTo>
                      <a:pt x="257" y="285"/>
                      <a:pt x="256" y="285"/>
                      <a:pt x="256" y="284"/>
                    </a:cubicBezTo>
                    <a:cubicBezTo>
                      <a:pt x="256" y="284"/>
                      <a:pt x="256" y="284"/>
                      <a:pt x="256" y="283"/>
                    </a:cubicBezTo>
                    <a:cubicBezTo>
                      <a:pt x="256" y="283"/>
                      <a:pt x="256" y="283"/>
                      <a:pt x="256" y="282"/>
                    </a:cubicBezTo>
                    <a:cubicBezTo>
                      <a:pt x="256" y="282"/>
                      <a:pt x="257" y="283"/>
                      <a:pt x="257" y="282"/>
                    </a:cubicBezTo>
                    <a:cubicBezTo>
                      <a:pt x="256" y="281"/>
                      <a:pt x="258" y="281"/>
                      <a:pt x="258" y="280"/>
                    </a:cubicBezTo>
                    <a:cubicBezTo>
                      <a:pt x="259" y="279"/>
                      <a:pt x="260" y="280"/>
                      <a:pt x="261" y="281"/>
                    </a:cubicBezTo>
                    <a:cubicBezTo>
                      <a:pt x="261" y="280"/>
                      <a:pt x="261" y="280"/>
                      <a:pt x="261" y="280"/>
                    </a:cubicBezTo>
                    <a:cubicBezTo>
                      <a:pt x="260" y="279"/>
                      <a:pt x="260" y="279"/>
                      <a:pt x="261" y="278"/>
                    </a:cubicBezTo>
                    <a:cubicBezTo>
                      <a:pt x="261" y="278"/>
                      <a:pt x="261" y="278"/>
                      <a:pt x="260" y="278"/>
                    </a:cubicBezTo>
                    <a:cubicBezTo>
                      <a:pt x="260" y="278"/>
                      <a:pt x="259" y="279"/>
                      <a:pt x="259" y="278"/>
                    </a:cubicBezTo>
                    <a:cubicBezTo>
                      <a:pt x="259" y="277"/>
                      <a:pt x="259" y="276"/>
                      <a:pt x="260" y="276"/>
                    </a:cubicBezTo>
                    <a:cubicBezTo>
                      <a:pt x="260" y="276"/>
                      <a:pt x="261" y="276"/>
                      <a:pt x="261" y="276"/>
                    </a:cubicBezTo>
                    <a:cubicBezTo>
                      <a:pt x="262" y="275"/>
                      <a:pt x="263" y="275"/>
                      <a:pt x="263" y="276"/>
                    </a:cubicBezTo>
                    <a:cubicBezTo>
                      <a:pt x="263" y="277"/>
                      <a:pt x="264" y="277"/>
                      <a:pt x="264" y="277"/>
                    </a:cubicBezTo>
                    <a:cubicBezTo>
                      <a:pt x="265" y="277"/>
                      <a:pt x="265" y="277"/>
                      <a:pt x="265" y="278"/>
                    </a:cubicBezTo>
                    <a:cubicBezTo>
                      <a:pt x="265" y="279"/>
                      <a:pt x="266" y="279"/>
                      <a:pt x="267" y="279"/>
                    </a:cubicBezTo>
                    <a:cubicBezTo>
                      <a:pt x="267" y="278"/>
                      <a:pt x="267" y="279"/>
                      <a:pt x="268" y="279"/>
                    </a:cubicBezTo>
                    <a:cubicBezTo>
                      <a:pt x="268" y="278"/>
                      <a:pt x="268" y="278"/>
                      <a:pt x="268" y="277"/>
                    </a:cubicBezTo>
                    <a:cubicBezTo>
                      <a:pt x="267" y="278"/>
                      <a:pt x="267" y="278"/>
                      <a:pt x="266" y="278"/>
                    </a:cubicBezTo>
                    <a:cubicBezTo>
                      <a:pt x="266" y="278"/>
                      <a:pt x="265" y="278"/>
                      <a:pt x="266" y="278"/>
                    </a:cubicBezTo>
                    <a:cubicBezTo>
                      <a:pt x="266" y="277"/>
                      <a:pt x="266" y="276"/>
                      <a:pt x="265" y="276"/>
                    </a:cubicBezTo>
                    <a:cubicBezTo>
                      <a:pt x="264" y="276"/>
                      <a:pt x="264" y="275"/>
                      <a:pt x="264" y="275"/>
                    </a:cubicBezTo>
                    <a:cubicBezTo>
                      <a:pt x="264" y="274"/>
                      <a:pt x="264" y="273"/>
                      <a:pt x="265" y="273"/>
                    </a:cubicBezTo>
                    <a:cubicBezTo>
                      <a:pt x="266" y="273"/>
                      <a:pt x="266" y="273"/>
                      <a:pt x="266" y="272"/>
                    </a:cubicBezTo>
                    <a:cubicBezTo>
                      <a:pt x="265" y="272"/>
                      <a:pt x="265" y="273"/>
                      <a:pt x="264" y="273"/>
                    </a:cubicBezTo>
                    <a:cubicBezTo>
                      <a:pt x="263" y="273"/>
                      <a:pt x="263" y="273"/>
                      <a:pt x="262" y="272"/>
                    </a:cubicBezTo>
                    <a:cubicBezTo>
                      <a:pt x="262" y="271"/>
                      <a:pt x="262" y="271"/>
                      <a:pt x="262" y="270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3" y="269"/>
                      <a:pt x="263" y="267"/>
                      <a:pt x="265" y="267"/>
                    </a:cubicBezTo>
                    <a:cubicBezTo>
                      <a:pt x="265" y="267"/>
                      <a:pt x="266" y="266"/>
                      <a:pt x="266" y="266"/>
                    </a:cubicBezTo>
                    <a:cubicBezTo>
                      <a:pt x="265" y="266"/>
                      <a:pt x="264" y="266"/>
                      <a:pt x="264" y="266"/>
                    </a:cubicBezTo>
                    <a:cubicBezTo>
                      <a:pt x="263" y="267"/>
                      <a:pt x="262" y="266"/>
                      <a:pt x="261" y="267"/>
                    </a:cubicBezTo>
                    <a:cubicBezTo>
                      <a:pt x="261" y="267"/>
                      <a:pt x="260" y="266"/>
                      <a:pt x="260" y="266"/>
                    </a:cubicBezTo>
                    <a:cubicBezTo>
                      <a:pt x="262" y="265"/>
                      <a:pt x="261" y="264"/>
                      <a:pt x="261" y="263"/>
                    </a:cubicBezTo>
                    <a:cubicBezTo>
                      <a:pt x="261" y="263"/>
                      <a:pt x="261" y="263"/>
                      <a:pt x="261" y="263"/>
                    </a:cubicBezTo>
                    <a:cubicBezTo>
                      <a:pt x="262" y="263"/>
                      <a:pt x="262" y="262"/>
                      <a:pt x="262" y="262"/>
                    </a:cubicBezTo>
                    <a:cubicBezTo>
                      <a:pt x="261" y="262"/>
                      <a:pt x="261" y="262"/>
                      <a:pt x="261" y="261"/>
                    </a:cubicBezTo>
                    <a:cubicBezTo>
                      <a:pt x="262" y="261"/>
                      <a:pt x="262" y="260"/>
                      <a:pt x="263" y="260"/>
                    </a:cubicBezTo>
                    <a:cubicBezTo>
                      <a:pt x="264" y="260"/>
                      <a:pt x="265" y="260"/>
                      <a:pt x="265" y="261"/>
                    </a:cubicBezTo>
                    <a:cubicBezTo>
                      <a:pt x="266" y="261"/>
                      <a:pt x="266" y="262"/>
                      <a:pt x="266" y="262"/>
                    </a:cubicBezTo>
                    <a:cubicBezTo>
                      <a:pt x="267" y="263"/>
                      <a:pt x="268" y="263"/>
                      <a:pt x="267" y="264"/>
                    </a:cubicBezTo>
                    <a:cubicBezTo>
                      <a:pt x="267" y="265"/>
                      <a:pt x="267" y="266"/>
                      <a:pt x="268" y="266"/>
                    </a:cubicBezTo>
                    <a:cubicBezTo>
                      <a:pt x="269" y="266"/>
                      <a:pt x="270" y="267"/>
                      <a:pt x="270" y="268"/>
                    </a:cubicBezTo>
                    <a:cubicBezTo>
                      <a:pt x="270" y="268"/>
                      <a:pt x="271" y="269"/>
                      <a:pt x="271" y="270"/>
                    </a:cubicBezTo>
                    <a:cubicBezTo>
                      <a:pt x="271" y="270"/>
                      <a:pt x="271" y="271"/>
                      <a:pt x="271" y="271"/>
                    </a:cubicBezTo>
                    <a:cubicBezTo>
                      <a:pt x="273" y="271"/>
                      <a:pt x="273" y="272"/>
                      <a:pt x="274" y="273"/>
                    </a:cubicBezTo>
                    <a:cubicBezTo>
                      <a:pt x="274" y="274"/>
                      <a:pt x="275" y="274"/>
                      <a:pt x="275" y="275"/>
                    </a:cubicBezTo>
                    <a:cubicBezTo>
                      <a:pt x="276" y="275"/>
                      <a:pt x="276" y="275"/>
                      <a:pt x="276" y="275"/>
                    </a:cubicBezTo>
                    <a:cubicBezTo>
                      <a:pt x="277" y="274"/>
                      <a:pt x="278" y="274"/>
                      <a:pt x="278" y="273"/>
                    </a:cubicBezTo>
                    <a:cubicBezTo>
                      <a:pt x="278" y="273"/>
                      <a:pt x="278" y="273"/>
                      <a:pt x="277" y="273"/>
                    </a:cubicBezTo>
                    <a:cubicBezTo>
                      <a:pt x="276" y="274"/>
                      <a:pt x="275" y="274"/>
                      <a:pt x="275" y="272"/>
                    </a:cubicBezTo>
                    <a:cubicBezTo>
                      <a:pt x="274" y="271"/>
                      <a:pt x="274" y="270"/>
                      <a:pt x="273" y="269"/>
                    </a:cubicBezTo>
                    <a:cubicBezTo>
                      <a:pt x="273" y="268"/>
                      <a:pt x="275" y="268"/>
                      <a:pt x="275" y="268"/>
                    </a:cubicBezTo>
                    <a:cubicBezTo>
                      <a:pt x="277" y="270"/>
                      <a:pt x="277" y="269"/>
                      <a:pt x="279" y="268"/>
                    </a:cubicBezTo>
                    <a:cubicBezTo>
                      <a:pt x="278" y="268"/>
                      <a:pt x="277" y="269"/>
                      <a:pt x="276" y="268"/>
                    </a:cubicBezTo>
                    <a:cubicBezTo>
                      <a:pt x="275" y="267"/>
                      <a:pt x="274" y="267"/>
                      <a:pt x="273" y="267"/>
                    </a:cubicBezTo>
                    <a:cubicBezTo>
                      <a:pt x="272" y="267"/>
                      <a:pt x="271" y="266"/>
                      <a:pt x="272" y="265"/>
                    </a:cubicBezTo>
                    <a:cubicBezTo>
                      <a:pt x="272" y="264"/>
                      <a:pt x="272" y="264"/>
                      <a:pt x="273" y="265"/>
                    </a:cubicBezTo>
                    <a:cubicBezTo>
                      <a:pt x="273" y="265"/>
                      <a:pt x="274" y="265"/>
                      <a:pt x="274" y="264"/>
                    </a:cubicBezTo>
                    <a:cubicBezTo>
                      <a:pt x="274" y="265"/>
                      <a:pt x="275" y="265"/>
                      <a:pt x="275" y="265"/>
                    </a:cubicBezTo>
                    <a:cubicBezTo>
                      <a:pt x="275" y="263"/>
                      <a:pt x="273" y="263"/>
                      <a:pt x="274" y="262"/>
                    </a:cubicBezTo>
                    <a:cubicBezTo>
                      <a:pt x="273" y="262"/>
                      <a:pt x="272" y="262"/>
                      <a:pt x="270" y="262"/>
                    </a:cubicBezTo>
                    <a:cubicBezTo>
                      <a:pt x="270" y="262"/>
                      <a:pt x="270" y="262"/>
                      <a:pt x="270" y="262"/>
                    </a:cubicBezTo>
                    <a:cubicBezTo>
                      <a:pt x="269" y="261"/>
                      <a:pt x="269" y="260"/>
                      <a:pt x="269" y="260"/>
                    </a:cubicBezTo>
                    <a:cubicBezTo>
                      <a:pt x="268" y="259"/>
                      <a:pt x="268" y="258"/>
                      <a:pt x="269" y="258"/>
                    </a:cubicBezTo>
                    <a:cubicBezTo>
                      <a:pt x="270" y="258"/>
                      <a:pt x="270" y="258"/>
                      <a:pt x="270" y="257"/>
                    </a:cubicBezTo>
                    <a:cubicBezTo>
                      <a:pt x="270" y="256"/>
                      <a:pt x="270" y="256"/>
                      <a:pt x="271" y="256"/>
                    </a:cubicBezTo>
                    <a:cubicBezTo>
                      <a:pt x="271" y="256"/>
                      <a:pt x="271" y="256"/>
                      <a:pt x="272" y="255"/>
                    </a:cubicBezTo>
                    <a:cubicBezTo>
                      <a:pt x="273" y="254"/>
                      <a:pt x="274" y="254"/>
                      <a:pt x="275" y="255"/>
                    </a:cubicBezTo>
                    <a:cubicBezTo>
                      <a:pt x="275" y="255"/>
                      <a:pt x="276" y="255"/>
                      <a:pt x="276" y="255"/>
                    </a:cubicBezTo>
                    <a:cubicBezTo>
                      <a:pt x="276" y="255"/>
                      <a:pt x="276" y="255"/>
                      <a:pt x="276" y="255"/>
                    </a:cubicBezTo>
                    <a:cubicBezTo>
                      <a:pt x="277" y="254"/>
                      <a:pt x="277" y="254"/>
                      <a:pt x="277" y="255"/>
                    </a:cubicBezTo>
                    <a:cubicBezTo>
                      <a:pt x="278" y="255"/>
                      <a:pt x="277" y="255"/>
                      <a:pt x="277" y="256"/>
                    </a:cubicBezTo>
                    <a:cubicBezTo>
                      <a:pt x="278" y="256"/>
                      <a:pt x="278" y="256"/>
                      <a:pt x="278" y="257"/>
                    </a:cubicBezTo>
                    <a:cubicBezTo>
                      <a:pt x="278" y="257"/>
                      <a:pt x="279" y="257"/>
                      <a:pt x="279" y="258"/>
                    </a:cubicBezTo>
                    <a:cubicBezTo>
                      <a:pt x="280" y="258"/>
                      <a:pt x="280" y="259"/>
                      <a:pt x="280" y="260"/>
                    </a:cubicBezTo>
                    <a:cubicBezTo>
                      <a:pt x="280" y="260"/>
                      <a:pt x="280" y="261"/>
                      <a:pt x="280" y="261"/>
                    </a:cubicBezTo>
                    <a:cubicBezTo>
                      <a:pt x="280" y="261"/>
                      <a:pt x="280" y="261"/>
                      <a:pt x="281" y="261"/>
                    </a:cubicBezTo>
                    <a:cubicBezTo>
                      <a:pt x="281" y="261"/>
                      <a:pt x="281" y="261"/>
                      <a:pt x="281" y="261"/>
                    </a:cubicBezTo>
                    <a:cubicBezTo>
                      <a:pt x="281" y="260"/>
                      <a:pt x="280" y="260"/>
                      <a:pt x="281" y="259"/>
                    </a:cubicBezTo>
                    <a:cubicBezTo>
                      <a:pt x="282" y="259"/>
                      <a:pt x="282" y="260"/>
                      <a:pt x="282" y="260"/>
                    </a:cubicBezTo>
                    <a:cubicBezTo>
                      <a:pt x="282" y="260"/>
                      <a:pt x="282" y="259"/>
                      <a:pt x="282" y="259"/>
                    </a:cubicBezTo>
                    <a:cubicBezTo>
                      <a:pt x="281" y="258"/>
                      <a:pt x="281" y="257"/>
                      <a:pt x="281" y="257"/>
                    </a:cubicBezTo>
                    <a:cubicBezTo>
                      <a:pt x="281" y="256"/>
                      <a:pt x="281" y="255"/>
                      <a:pt x="282" y="255"/>
                    </a:cubicBezTo>
                    <a:cubicBezTo>
                      <a:pt x="282" y="255"/>
                      <a:pt x="283" y="255"/>
                      <a:pt x="284" y="255"/>
                    </a:cubicBezTo>
                    <a:cubicBezTo>
                      <a:pt x="284" y="255"/>
                      <a:pt x="284" y="255"/>
                      <a:pt x="285" y="255"/>
                    </a:cubicBezTo>
                    <a:cubicBezTo>
                      <a:pt x="285" y="255"/>
                      <a:pt x="285" y="255"/>
                      <a:pt x="285" y="254"/>
                    </a:cubicBezTo>
                    <a:cubicBezTo>
                      <a:pt x="285" y="254"/>
                      <a:pt x="284" y="254"/>
                      <a:pt x="284" y="254"/>
                    </a:cubicBezTo>
                    <a:cubicBezTo>
                      <a:pt x="284" y="254"/>
                      <a:pt x="284" y="254"/>
                      <a:pt x="283" y="254"/>
                    </a:cubicBezTo>
                    <a:cubicBezTo>
                      <a:pt x="283" y="254"/>
                      <a:pt x="283" y="254"/>
                      <a:pt x="283" y="254"/>
                    </a:cubicBezTo>
                    <a:cubicBezTo>
                      <a:pt x="283" y="253"/>
                      <a:pt x="283" y="253"/>
                      <a:pt x="283" y="253"/>
                    </a:cubicBezTo>
                    <a:cubicBezTo>
                      <a:pt x="284" y="252"/>
                      <a:pt x="285" y="253"/>
                      <a:pt x="285" y="254"/>
                    </a:cubicBezTo>
                    <a:cubicBezTo>
                      <a:pt x="285" y="255"/>
                      <a:pt x="286" y="255"/>
                      <a:pt x="287" y="256"/>
                    </a:cubicBezTo>
                    <a:cubicBezTo>
                      <a:pt x="286" y="256"/>
                      <a:pt x="286" y="256"/>
                      <a:pt x="286" y="256"/>
                    </a:cubicBezTo>
                    <a:cubicBezTo>
                      <a:pt x="286" y="257"/>
                      <a:pt x="286" y="257"/>
                      <a:pt x="286" y="257"/>
                    </a:cubicBezTo>
                    <a:cubicBezTo>
                      <a:pt x="287" y="257"/>
                      <a:pt x="287" y="257"/>
                      <a:pt x="287" y="257"/>
                    </a:cubicBezTo>
                    <a:cubicBezTo>
                      <a:pt x="287" y="258"/>
                      <a:pt x="289" y="258"/>
                      <a:pt x="289" y="258"/>
                    </a:cubicBezTo>
                    <a:cubicBezTo>
                      <a:pt x="290" y="258"/>
                      <a:pt x="290" y="259"/>
                      <a:pt x="290" y="259"/>
                    </a:cubicBezTo>
                    <a:cubicBezTo>
                      <a:pt x="290" y="261"/>
                      <a:pt x="290" y="262"/>
                      <a:pt x="290" y="263"/>
                    </a:cubicBezTo>
                    <a:cubicBezTo>
                      <a:pt x="289" y="264"/>
                      <a:pt x="290" y="265"/>
                      <a:pt x="291" y="266"/>
                    </a:cubicBezTo>
                    <a:cubicBezTo>
                      <a:pt x="291" y="267"/>
                      <a:pt x="292" y="268"/>
                      <a:pt x="291" y="269"/>
                    </a:cubicBezTo>
                    <a:cubicBezTo>
                      <a:pt x="291" y="269"/>
                      <a:pt x="291" y="270"/>
                      <a:pt x="291" y="270"/>
                    </a:cubicBezTo>
                    <a:cubicBezTo>
                      <a:pt x="291" y="272"/>
                      <a:pt x="290" y="273"/>
                      <a:pt x="291" y="275"/>
                    </a:cubicBezTo>
                    <a:cubicBezTo>
                      <a:pt x="291" y="275"/>
                      <a:pt x="291" y="275"/>
                      <a:pt x="291" y="276"/>
                    </a:cubicBezTo>
                    <a:cubicBezTo>
                      <a:pt x="291" y="277"/>
                      <a:pt x="290" y="278"/>
                      <a:pt x="288" y="279"/>
                    </a:cubicBezTo>
                    <a:cubicBezTo>
                      <a:pt x="290" y="279"/>
                      <a:pt x="291" y="281"/>
                      <a:pt x="292" y="281"/>
                    </a:cubicBezTo>
                    <a:cubicBezTo>
                      <a:pt x="293" y="281"/>
                      <a:pt x="292" y="281"/>
                      <a:pt x="292" y="282"/>
                    </a:cubicBezTo>
                    <a:cubicBezTo>
                      <a:pt x="292" y="284"/>
                      <a:pt x="292" y="286"/>
                      <a:pt x="293" y="288"/>
                    </a:cubicBezTo>
                    <a:cubicBezTo>
                      <a:pt x="292" y="288"/>
                      <a:pt x="292" y="288"/>
                      <a:pt x="292" y="287"/>
                    </a:cubicBezTo>
                    <a:cubicBezTo>
                      <a:pt x="292" y="286"/>
                      <a:pt x="291" y="285"/>
                      <a:pt x="290" y="284"/>
                    </a:cubicBezTo>
                    <a:cubicBezTo>
                      <a:pt x="290" y="284"/>
                      <a:pt x="290" y="284"/>
                      <a:pt x="290" y="284"/>
                    </a:cubicBezTo>
                    <a:cubicBezTo>
                      <a:pt x="290" y="284"/>
                      <a:pt x="289" y="284"/>
                      <a:pt x="289" y="285"/>
                    </a:cubicBezTo>
                    <a:cubicBezTo>
                      <a:pt x="290" y="285"/>
                      <a:pt x="290" y="286"/>
                      <a:pt x="290" y="287"/>
                    </a:cubicBezTo>
                    <a:cubicBezTo>
                      <a:pt x="290" y="287"/>
                      <a:pt x="289" y="287"/>
                      <a:pt x="289" y="287"/>
                    </a:cubicBezTo>
                    <a:cubicBezTo>
                      <a:pt x="289" y="285"/>
                      <a:pt x="288" y="285"/>
                      <a:pt x="288" y="286"/>
                    </a:cubicBezTo>
                    <a:cubicBezTo>
                      <a:pt x="288" y="287"/>
                      <a:pt x="289" y="287"/>
                      <a:pt x="289" y="288"/>
                    </a:cubicBezTo>
                    <a:cubicBezTo>
                      <a:pt x="289" y="288"/>
                      <a:pt x="288" y="288"/>
                      <a:pt x="288" y="288"/>
                    </a:cubicBezTo>
                    <a:cubicBezTo>
                      <a:pt x="288" y="289"/>
                      <a:pt x="289" y="289"/>
                      <a:pt x="289" y="289"/>
                    </a:cubicBezTo>
                    <a:cubicBezTo>
                      <a:pt x="288" y="290"/>
                      <a:pt x="288" y="289"/>
                      <a:pt x="287" y="289"/>
                    </a:cubicBezTo>
                    <a:cubicBezTo>
                      <a:pt x="287" y="290"/>
                      <a:pt x="287" y="290"/>
                      <a:pt x="287" y="290"/>
                    </a:cubicBezTo>
                    <a:cubicBezTo>
                      <a:pt x="287" y="290"/>
                      <a:pt x="287" y="291"/>
                      <a:pt x="287" y="291"/>
                    </a:cubicBezTo>
                    <a:cubicBezTo>
                      <a:pt x="287" y="291"/>
                      <a:pt x="287" y="291"/>
                      <a:pt x="288" y="291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1"/>
                      <a:pt x="288" y="292"/>
                      <a:pt x="288" y="291"/>
                    </a:cubicBezTo>
                    <a:cubicBezTo>
                      <a:pt x="289" y="291"/>
                      <a:pt x="289" y="292"/>
                      <a:pt x="289" y="293"/>
                    </a:cubicBezTo>
                    <a:cubicBezTo>
                      <a:pt x="290" y="293"/>
                      <a:pt x="290" y="294"/>
                      <a:pt x="291" y="295"/>
                    </a:cubicBezTo>
                    <a:cubicBezTo>
                      <a:pt x="291" y="295"/>
                      <a:pt x="291" y="295"/>
                      <a:pt x="291" y="296"/>
                    </a:cubicBezTo>
                    <a:cubicBezTo>
                      <a:pt x="290" y="296"/>
                      <a:pt x="290" y="296"/>
                      <a:pt x="289" y="296"/>
                    </a:cubicBezTo>
                    <a:close/>
                    <a:moveTo>
                      <a:pt x="309" y="229"/>
                    </a:moveTo>
                    <a:cubicBezTo>
                      <a:pt x="308" y="229"/>
                      <a:pt x="307" y="230"/>
                      <a:pt x="306" y="230"/>
                    </a:cubicBezTo>
                    <a:cubicBezTo>
                      <a:pt x="304" y="230"/>
                      <a:pt x="303" y="230"/>
                      <a:pt x="302" y="229"/>
                    </a:cubicBezTo>
                    <a:cubicBezTo>
                      <a:pt x="301" y="228"/>
                      <a:pt x="300" y="227"/>
                      <a:pt x="300" y="225"/>
                    </a:cubicBezTo>
                    <a:cubicBezTo>
                      <a:pt x="299" y="222"/>
                      <a:pt x="301" y="220"/>
                      <a:pt x="304" y="220"/>
                    </a:cubicBezTo>
                    <a:cubicBezTo>
                      <a:pt x="305" y="220"/>
                      <a:pt x="304" y="219"/>
                      <a:pt x="305" y="219"/>
                    </a:cubicBezTo>
                    <a:cubicBezTo>
                      <a:pt x="305" y="219"/>
                      <a:pt x="305" y="220"/>
                      <a:pt x="305" y="220"/>
                    </a:cubicBezTo>
                    <a:cubicBezTo>
                      <a:pt x="305" y="221"/>
                      <a:pt x="305" y="221"/>
                      <a:pt x="306" y="221"/>
                    </a:cubicBezTo>
                    <a:cubicBezTo>
                      <a:pt x="308" y="221"/>
                      <a:pt x="308" y="219"/>
                      <a:pt x="310" y="220"/>
                    </a:cubicBezTo>
                    <a:cubicBezTo>
                      <a:pt x="310" y="220"/>
                      <a:pt x="311" y="219"/>
                      <a:pt x="311" y="220"/>
                    </a:cubicBezTo>
                    <a:cubicBezTo>
                      <a:pt x="312" y="221"/>
                      <a:pt x="313" y="220"/>
                      <a:pt x="314" y="221"/>
                    </a:cubicBezTo>
                    <a:cubicBezTo>
                      <a:pt x="315" y="221"/>
                      <a:pt x="316" y="221"/>
                      <a:pt x="317" y="220"/>
                    </a:cubicBezTo>
                    <a:cubicBezTo>
                      <a:pt x="317" y="220"/>
                      <a:pt x="317" y="220"/>
                      <a:pt x="318" y="220"/>
                    </a:cubicBezTo>
                    <a:cubicBezTo>
                      <a:pt x="318" y="221"/>
                      <a:pt x="319" y="221"/>
                      <a:pt x="319" y="221"/>
                    </a:cubicBezTo>
                    <a:cubicBezTo>
                      <a:pt x="320" y="222"/>
                      <a:pt x="321" y="223"/>
                      <a:pt x="321" y="224"/>
                    </a:cubicBezTo>
                    <a:cubicBezTo>
                      <a:pt x="321" y="224"/>
                      <a:pt x="321" y="224"/>
                      <a:pt x="320" y="224"/>
                    </a:cubicBezTo>
                    <a:cubicBezTo>
                      <a:pt x="319" y="224"/>
                      <a:pt x="319" y="225"/>
                      <a:pt x="319" y="225"/>
                    </a:cubicBezTo>
                    <a:cubicBezTo>
                      <a:pt x="318" y="227"/>
                      <a:pt x="319" y="228"/>
                      <a:pt x="318" y="229"/>
                    </a:cubicBezTo>
                    <a:cubicBezTo>
                      <a:pt x="318" y="230"/>
                      <a:pt x="318" y="231"/>
                      <a:pt x="317" y="230"/>
                    </a:cubicBezTo>
                    <a:cubicBezTo>
                      <a:pt x="316" y="230"/>
                      <a:pt x="316" y="230"/>
                      <a:pt x="315" y="230"/>
                    </a:cubicBezTo>
                    <a:cubicBezTo>
                      <a:pt x="313" y="230"/>
                      <a:pt x="311" y="229"/>
                      <a:pt x="309" y="229"/>
                    </a:cubicBezTo>
                    <a:close/>
                    <a:moveTo>
                      <a:pt x="343" y="236"/>
                    </a:moveTo>
                    <a:cubicBezTo>
                      <a:pt x="342" y="237"/>
                      <a:pt x="341" y="238"/>
                      <a:pt x="340" y="238"/>
                    </a:cubicBezTo>
                    <a:cubicBezTo>
                      <a:pt x="340" y="238"/>
                      <a:pt x="339" y="237"/>
                      <a:pt x="339" y="237"/>
                    </a:cubicBezTo>
                    <a:cubicBezTo>
                      <a:pt x="337" y="236"/>
                      <a:pt x="335" y="234"/>
                      <a:pt x="334" y="233"/>
                    </a:cubicBezTo>
                    <a:cubicBezTo>
                      <a:pt x="334" y="232"/>
                      <a:pt x="334" y="232"/>
                      <a:pt x="334" y="231"/>
                    </a:cubicBezTo>
                    <a:cubicBezTo>
                      <a:pt x="333" y="230"/>
                      <a:pt x="333" y="229"/>
                      <a:pt x="333" y="228"/>
                    </a:cubicBezTo>
                    <a:cubicBezTo>
                      <a:pt x="333" y="227"/>
                      <a:pt x="334" y="226"/>
                      <a:pt x="334" y="225"/>
                    </a:cubicBezTo>
                    <a:cubicBezTo>
                      <a:pt x="334" y="225"/>
                      <a:pt x="334" y="225"/>
                      <a:pt x="335" y="225"/>
                    </a:cubicBezTo>
                    <a:cubicBezTo>
                      <a:pt x="335" y="224"/>
                      <a:pt x="337" y="224"/>
                      <a:pt x="338" y="224"/>
                    </a:cubicBezTo>
                    <a:cubicBezTo>
                      <a:pt x="338" y="224"/>
                      <a:pt x="338" y="224"/>
                      <a:pt x="339" y="224"/>
                    </a:cubicBezTo>
                    <a:cubicBezTo>
                      <a:pt x="339" y="224"/>
                      <a:pt x="340" y="224"/>
                      <a:pt x="340" y="225"/>
                    </a:cubicBezTo>
                    <a:cubicBezTo>
                      <a:pt x="340" y="226"/>
                      <a:pt x="341" y="226"/>
                      <a:pt x="342" y="227"/>
                    </a:cubicBezTo>
                    <a:cubicBezTo>
                      <a:pt x="343" y="228"/>
                      <a:pt x="344" y="230"/>
                      <a:pt x="343" y="232"/>
                    </a:cubicBezTo>
                    <a:cubicBezTo>
                      <a:pt x="343" y="232"/>
                      <a:pt x="343" y="232"/>
                      <a:pt x="344" y="232"/>
                    </a:cubicBezTo>
                    <a:cubicBezTo>
                      <a:pt x="345" y="234"/>
                      <a:pt x="343" y="235"/>
                      <a:pt x="343" y="236"/>
                    </a:cubicBezTo>
                    <a:close/>
                    <a:moveTo>
                      <a:pt x="274" y="146"/>
                    </a:moveTo>
                    <a:cubicBezTo>
                      <a:pt x="274" y="144"/>
                      <a:pt x="273" y="142"/>
                      <a:pt x="274" y="141"/>
                    </a:cubicBezTo>
                    <a:cubicBezTo>
                      <a:pt x="274" y="140"/>
                      <a:pt x="275" y="139"/>
                      <a:pt x="276" y="138"/>
                    </a:cubicBezTo>
                    <a:cubicBezTo>
                      <a:pt x="276" y="137"/>
                      <a:pt x="277" y="137"/>
                      <a:pt x="278" y="138"/>
                    </a:cubicBezTo>
                    <a:cubicBezTo>
                      <a:pt x="278" y="139"/>
                      <a:pt x="279" y="139"/>
                      <a:pt x="280" y="138"/>
                    </a:cubicBezTo>
                    <a:cubicBezTo>
                      <a:pt x="280" y="138"/>
                      <a:pt x="281" y="138"/>
                      <a:pt x="281" y="138"/>
                    </a:cubicBezTo>
                    <a:cubicBezTo>
                      <a:pt x="281" y="139"/>
                      <a:pt x="282" y="139"/>
                      <a:pt x="283" y="140"/>
                    </a:cubicBezTo>
                    <a:cubicBezTo>
                      <a:pt x="283" y="143"/>
                      <a:pt x="283" y="146"/>
                      <a:pt x="284" y="148"/>
                    </a:cubicBezTo>
                    <a:cubicBezTo>
                      <a:pt x="284" y="150"/>
                      <a:pt x="284" y="152"/>
                      <a:pt x="283" y="153"/>
                    </a:cubicBezTo>
                    <a:cubicBezTo>
                      <a:pt x="283" y="154"/>
                      <a:pt x="283" y="155"/>
                      <a:pt x="282" y="155"/>
                    </a:cubicBezTo>
                    <a:cubicBezTo>
                      <a:pt x="282" y="155"/>
                      <a:pt x="282" y="154"/>
                      <a:pt x="282" y="153"/>
                    </a:cubicBezTo>
                    <a:cubicBezTo>
                      <a:pt x="281" y="153"/>
                      <a:pt x="281" y="152"/>
                      <a:pt x="280" y="152"/>
                    </a:cubicBezTo>
                    <a:cubicBezTo>
                      <a:pt x="279" y="152"/>
                      <a:pt x="279" y="151"/>
                      <a:pt x="279" y="150"/>
                    </a:cubicBezTo>
                    <a:cubicBezTo>
                      <a:pt x="280" y="150"/>
                      <a:pt x="279" y="149"/>
                      <a:pt x="280" y="149"/>
                    </a:cubicBezTo>
                    <a:cubicBezTo>
                      <a:pt x="279" y="148"/>
                      <a:pt x="278" y="147"/>
                      <a:pt x="278" y="147"/>
                    </a:cubicBezTo>
                    <a:cubicBezTo>
                      <a:pt x="277" y="147"/>
                      <a:pt x="276" y="147"/>
                      <a:pt x="276" y="147"/>
                    </a:cubicBezTo>
                    <a:cubicBezTo>
                      <a:pt x="274" y="148"/>
                      <a:pt x="273" y="147"/>
                      <a:pt x="274" y="146"/>
                    </a:cubicBezTo>
                    <a:close/>
                    <a:moveTo>
                      <a:pt x="158" y="270"/>
                    </a:moveTo>
                    <a:cubicBezTo>
                      <a:pt x="158" y="272"/>
                      <a:pt x="156" y="274"/>
                      <a:pt x="156" y="276"/>
                    </a:cubicBezTo>
                    <a:cubicBezTo>
                      <a:pt x="155" y="278"/>
                      <a:pt x="154" y="280"/>
                      <a:pt x="153" y="282"/>
                    </a:cubicBezTo>
                    <a:cubicBezTo>
                      <a:pt x="152" y="283"/>
                      <a:pt x="152" y="284"/>
                      <a:pt x="151" y="285"/>
                    </a:cubicBezTo>
                    <a:cubicBezTo>
                      <a:pt x="151" y="286"/>
                      <a:pt x="150" y="285"/>
                      <a:pt x="149" y="285"/>
                    </a:cubicBezTo>
                    <a:cubicBezTo>
                      <a:pt x="149" y="284"/>
                      <a:pt x="148" y="284"/>
                      <a:pt x="147" y="284"/>
                    </a:cubicBezTo>
                    <a:cubicBezTo>
                      <a:pt x="146" y="284"/>
                      <a:pt x="146" y="284"/>
                      <a:pt x="146" y="283"/>
                    </a:cubicBezTo>
                    <a:cubicBezTo>
                      <a:pt x="145" y="283"/>
                      <a:pt x="145" y="283"/>
                      <a:pt x="145" y="282"/>
                    </a:cubicBezTo>
                    <a:cubicBezTo>
                      <a:pt x="146" y="280"/>
                      <a:pt x="148" y="279"/>
                      <a:pt x="148" y="278"/>
                    </a:cubicBezTo>
                    <a:cubicBezTo>
                      <a:pt x="149" y="277"/>
                      <a:pt x="149" y="277"/>
                      <a:pt x="149" y="276"/>
                    </a:cubicBezTo>
                    <a:cubicBezTo>
                      <a:pt x="150" y="275"/>
                      <a:pt x="151" y="274"/>
                      <a:pt x="152" y="273"/>
                    </a:cubicBezTo>
                    <a:cubicBezTo>
                      <a:pt x="152" y="273"/>
                      <a:pt x="153" y="273"/>
                      <a:pt x="153" y="273"/>
                    </a:cubicBezTo>
                    <a:cubicBezTo>
                      <a:pt x="154" y="273"/>
                      <a:pt x="154" y="273"/>
                      <a:pt x="154" y="272"/>
                    </a:cubicBezTo>
                    <a:cubicBezTo>
                      <a:pt x="154" y="272"/>
                      <a:pt x="154" y="271"/>
                      <a:pt x="155" y="271"/>
                    </a:cubicBezTo>
                    <a:cubicBezTo>
                      <a:pt x="155" y="271"/>
                      <a:pt x="155" y="271"/>
                      <a:pt x="155" y="270"/>
                    </a:cubicBezTo>
                    <a:cubicBezTo>
                      <a:pt x="155" y="270"/>
                      <a:pt x="156" y="269"/>
                      <a:pt x="156" y="269"/>
                    </a:cubicBezTo>
                    <a:cubicBezTo>
                      <a:pt x="157" y="269"/>
                      <a:pt x="157" y="269"/>
                      <a:pt x="157" y="269"/>
                    </a:cubicBezTo>
                    <a:cubicBezTo>
                      <a:pt x="158" y="269"/>
                      <a:pt x="158" y="270"/>
                      <a:pt x="158" y="270"/>
                    </a:cubicBezTo>
                    <a:close/>
                    <a:moveTo>
                      <a:pt x="246" y="270"/>
                    </a:moveTo>
                    <a:cubicBezTo>
                      <a:pt x="245" y="269"/>
                      <a:pt x="245" y="268"/>
                      <a:pt x="246" y="268"/>
                    </a:cubicBezTo>
                    <a:cubicBezTo>
                      <a:pt x="246" y="267"/>
                      <a:pt x="247" y="267"/>
                      <a:pt x="248" y="266"/>
                    </a:cubicBezTo>
                    <a:cubicBezTo>
                      <a:pt x="250" y="265"/>
                      <a:pt x="253" y="265"/>
                      <a:pt x="255" y="264"/>
                    </a:cubicBezTo>
                    <a:cubicBezTo>
                      <a:pt x="256" y="263"/>
                      <a:pt x="257" y="263"/>
                      <a:pt x="258" y="265"/>
                    </a:cubicBezTo>
                    <a:cubicBezTo>
                      <a:pt x="259" y="267"/>
                      <a:pt x="258" y="269"/>
                      <a:pt x="256" y="270"/>
                    </a:cubicBezTo>
                    <a:cubicBezTo>
                      <a:pt x="254" y="271"/>
                      <a:pt x="253" y="271"/>
                      <a:pt x="251" y="271"/>
                    </a:cubicBezTo>
                    <a:cubicBezTo>
                      <a:pt x="250" y="271"/>
                      <a:pt x="250" y="272"/>
                      <a:pt x="249" y="272"/>
                    </a:cubicBezTo>
                    <a:cubicBezTo>
                      <a:pt x="248" y="271"/>
                      <a:pt x="247" y="271"/>
                      <a:pt x="246" y="270"/>
                    </a:cubicBezTo>
                    <a:close/>
                    <a:moveTo>
                      <a:pt x="244" y="258"/>
                    </a:moveTo>
                    <a:cubicBezTo>
                      <a:pt x="244" y="258"/>
                      <a:pt x="244" y="258"/>
                      <a:pt x="244" y="258"/>
                    </a:cubicBezTo>
                    <a:cubicBezTo>
                      <a:pt x="244" y="257"/>
                      <a:pt x="243" y="257"/>
                      <a:pt x="244" y="256"/>
                    </a:cubicBezTo>
                    <a:cubicBezTo>
                      <a:pt x="245" y="255"/>
                      <a:pt x="245" y="254"/>
                      <a:pt x="246" y="254"/>
                    </a:cubicBezTo>
                    <a:cubicBezTo>
                      <a:pt x="247" y="253"/>
                      <a:pt x="248" y="253"/>
                      <a:pt x="248" y="254"/>
                    </a:cubicBezTo>
                    <a:cubicBezTo>
                      <a:pt x="249" y="255"/>
                      <a:pt x="248" y="255"/>
                      <a:pt x="248" y="256"/>
                    </a:cubicBezTo>
                    <a:cubicBezTo>
                      <a:pt x="248" y="256"/>
                      <a:pt x="248" y="256"/>
                      <a:pt x="248" y="256"/>
                    </a:cubicBezTo>
                    <a:cubicBezTo>
                      <a:pt x="248" y="256"/>
                      <a:pt x="249" y="256"/>
                      <a:pt x="249" y="256"/>
                    </a:cubicBezTo>
                    <a:cubicBezTo>
                      <a:pt x="249" y="255"/>
                      <a:pt x="249" y="255"/>
                      <a:pt x="249" y="255"/>
                    </a:cubicBezTo>
                    <a:cubicBezTo>
                      <a:pt x="250" y="255"/>
                      <a:pt x="251" y="257"/>
                      <a:pt x="251" y="257"/>
                    </a:cubicBezTo>
                    <a:cubicBezTo>
                      <a:pt x="251" y="258"/>
                      <a:pt x="251" y="259"/>
                      <a:pt x="252" y="258"/>
                    </a:cubicBezTo>
                    <a:cubicBezTo>
                      <a:pt x="253" y="258"/>
                      <a:pt x="253" y="258"/>
                      <a:pt x="253" y="259"/>
                    </a:cubicBezTo>
                    <a:cubicBezTo>
                      <a:pt x="253" y="259"/>
                      <a:pt x="253" y="259"/>
                      <a:pt x="253" y="259"/>
                    </a:cubicBezTo>
                    <a:cubicBezTo>
                      <a:pt x="254" y="260"/>
                      <a:pt x="255" y="260"/>
                      <a:pt x="254" y="261"/>
                    </a:cubicBezTo>
                    <a:cubicBezTo>
                      <a:pt x="254" y="262"/>
                      <a:pt x="253" y="263"/>
                      <a:pt x="252" y="263"/>
                    </a:cubicBezTo>
                    <a:cubicBezTo>
                      <a:pt x="252" y="263"/>
                      <a:pt x="251" y="264"/>
                      <a:pt x="251" y="264"/>
                    </a:cubicBezTo>
                    <a:cubicBezTo>
                      <a:pt x="249" y="264"/>
                      <a:pt x="248" y="263"/>
                      <a:pt x="246" y="263"/>
                    </a:cubicBezTo>
                    <a:cubicBezTo>
                      <a:pt x="246" y="263"/>
                      <a:pt x="247" y="263"/>
                      <a:pt x="248" y="263"/>
                    </a:cubicBezTo>
                    <a:cubicBezTo>
                      <a:pt x="247" y="263"/>
                      <a:pt x="247" y="262"/>
                      <a:pt x="246" y="262"/>
                    </a:cubicBezTo>
                    <a:cubicBezTo>
                      <a:pt x="246" y="262"/>
                      <a:pt x="245" y="261"/>
                      <a:pt x="245" y="261"/>
                    </a:cubicBezTo>
                    <a:cubicBezTo>
                      <a:pt x="246" y="260"/>
                      <a:pt x="246" y="259"/>
                      <a:pt x="245" y="259"/>
                    </a:cubicBezTo>
                    <a:cubicBezTo>
                      <a:pt x="244" y="259"/>
                      <a:pt x="244" y="259"/>
                      <a:pt x="244" y="258"/>
                    </a:cubicBezTo>
                    <a:close/>
                    <a:moveTo>
                      <a:pt x="250" y="290"/>
                    </a:moveTo>
                    <a:cubicBezTo>
                      <a:pt x="250" y="291"/>
                      <a:pt x="250" y="293"/>
                      <a:pt x="251" y="294"/>
                    </a:cubicBezTo>
                    <a:cubicBezTo>
                      <a:pt x="251" y="295"/>
                      <a:pt x="249" y="297"/>
                      <a:pt x="248" y="298"/>
                    </a:cubicBezTo>
                    <a:cubicBezTo>
                      <a:pt x="247" y="298"/>
                      <a:pt x="247" y="298"/>
                      <a:pt x="246" y="298"/>
                    </a:cubicBezTo>
                    <a:cubicBezTo>
                      <a:pt x="244" y="298"/>
                      <a:pt x="244" y="297"/>
                      <a:pt x="243" y="296"/>
                    </a:cubicBezTo>
                    <a:cubicBezTo>
                      <a:pt x="242" y="296"/>
                      <a:pt x="242" y="295"/>
                      <a:pt x="243" y="295"/>
                    </a:cubicBezTo>
                    <a:cubicBezTo>
                      <a:pt x="243" y="293"/>
                      <a:pt x="244" y="290"/>
                      <a:pt x="245" y="288"/>
                    </a:cubicBezTo>
                    <a:cubicBezTo>
                      <a:pt x="246" y="287"/>
                      <a:pt x="247" y="287"/>
                      <a:pt x="247" y="287"/>
                    </a:cubicBezTo>
                    <a:cubicBezTo>
                      <a:pt x="249" y="288"/>
                      <a:pt x="249" y="289"/>
                      <a:pt x="250" y="290"/>
                    </a:cubicBezTo>
                    <a:close/>
                    <a:moveTo>
                      <a:pt x="174" y="215"/>
                    </a:moveTo>
                    <a:cubicBezTo>
                      <a:pt x="174" y="214"/>
                      <a:pt x="174" y="214"/>
                      <a:pt x="174" y="214"/>
                    </a:cubicBezTo>
                    <a:cubicBezTo>
                      <a:pt x="175" y="214"/>
                      <a:pt x="174" y="214"/>
                      <a:pt x="175" y="214"/>
                    </a:cubicBezTo>
                    <a:cubicBezTo>
                      <a:pt x="175" y="214"/>
                      <a:pt x="175" y="213"/>
                      <a:pt x="176" y="213"/>
                    </a:cubicBezTo>
                    <a:cubicBezTo>
                      <a:pt x="176" y="212"/>
                      <a:pt x="177" y="211"/>
                      <a:pt x="178" y="210"/>
                    </a:cubicBezTo>
                    <a:cubicBezTo>
                      <a:pt x="178" y="210"/>
                      <a:pt x="179" y="210"/>
                      <a:pt x="179" y="210"/>
                    </a:cubicBezTo>
                    <a:cubicBezTo>
                      <a:pt x="179" y="210"/>
                      <a:pt x="179" y="211"/>
                      <a:pt x="179" y="211"/>
                    </a:cubicBezTo>
                    <a:cubicBezTo>
                      <a:pt x="179" y="211"/>
                      <a:pt x="179" y="212"/>
                      <a:pt x="179" y="213"/>
                    </a:cubicBezTo>
                    <a:cubicBezTo>
                      <a:pt x="180" y="213"/>
                      <a:pt x="180" y="213"/>
                      <a:pt x="181" y="213"/>
                    </a:cubicBezTo>
                    <a:cubicBezTo>
                      <a:pt x="181" y="214"/>
                      <a:pt x="181" y="214"/>
                      <a:pt x="181" y="215"/>
                    </a:cubicBezTo>
                    <a:cubicBezTo>
                      <a:pt x="181" y="215"/>
                      <a:pt x="182" y="215"/>
                      <a:pt x="182" y="215"/>
                    </a:cubicBezTo>
                    <a:cubicBezTo>
                      <a:pt x="183" y="216"/>
                      <a:pt x="183" y="217"/>
                      <a:pt x="184" y="218"/>
                    </a:cubicBezTo>
                    <a:cubicBezTo>
                      <a:pt x="184" y="219"/>
                      <a:pt x="183" y="221"/>
                      <a:pt x="182" y="222"/>
                    </a:cubicBezTo>
                    <a:cubicBezTo>
                      <a:pt x="180" y="222"/>
                      <a:pt x="179" y="222"/>
                      <a:pt x="178" y="220"/>
                    </a:cubicBezTo>
                    <a:cubicBezTo>
                      <a:pt x="178" y="220"/>
                      <a:pt x="177" y="219"/>
                      <a:pt x="177" y="219"/>
                    </a:cubicBezTo>
                    <a:cubicBezTo>
                      <a:pt x="176" y="218"/>
                      <a:pt x="175" y="216"/>
                      <a:pt x="174" y="215"/>
                    </a:cubicBezTo>
                    <a:close/>
                    <a:moveTo>
                      <a:pt x="259" y="221"/>
                    </a:moveTo>
                    <a:cubicBezTo>
                      <a:pt x="259" y="221"/>
                      <a:pt x="258" y="221"/>
                      <a:pt x="259" y="220"/>
                    </a:cubicBezTo>
                    <a:cubicBezTo>
                      <a:pt x="259" y="220"/>
                      <a:pt x="259" y="220"/>
                      <a:pt x="259" y="220"/>
                    </a:cubicBezTo>
                    <a:cubicBezTo>
                      <a:pt x="257" y="219"/>
                      <a:pt x="259" y="218"/>
                      <a:pt x="258" y="217"/>
                    </a:cubicBezTo>
                    <a:cubicBezTo>
                      <a:pt x="258" y="217"/>
                      <a:pt x="259" y="217"/>
                      <a:pt x="259" y="217"/>
                    </a:cubicBezTo>
                    <a:cubicBezTo>
                      <a:pt x="260" y="216"/>
                      <a:pt x="261" y="215"/>
                      <a:pt x="262" y="216"/>
                    </a:cubicBezTo>
                    <a:cubicBezTo>
                      <a:pt x="264" y="216"/>
                      <a:pt x="265" y="217"/>
                      <a:pt x="266" y="218"/>
                    </a:cubicBezTo>
                    <a:cubicBezTo>
                      <a:pt x="267" y="218"/>
                      <a:pt x="268" y="219"/>
                      <a:pt x="269" y="220"/>
                    </a:cubicBezTo>
                    <a:cubicBezTo>
                      <a:pt x="269" y="221"/>
                      <a:pt x="268" y="222"/>
                      <a:pt x="267" y="222"/>
                    </a:cubicBezTo>
                    <a:cubicBezTo>
                      <a:pt x="266" y="221"/>
                      <a:pt x="265" y="221"/>
                      <a:pt x="264" y="222"/>
                    </a:cubicBezTo>
                    <a:cubicBezTo>
                      <a:pt x="263" y="223"/>
                      <a:pt x="261" y="223"/>
                      <a:pt x="260" y="222"/>
                    </a:cubicBezTo>
                    <a:cubicBezTo>
                      <a:pt x="260" y="222"/>
                      <a:pt x="260" y="221"/>
                      <a:pt x="259" y="221"/>
                    </a:cubicBezTo>
                    <a:close/>
                    <a:moveTo>
                      <a:pt x="202" y="218"/>
                    </a:moveTo>
                    <a:cubicBezTo>
                      <a:pt x="202" y="218"/>
                      <a:pt x="203" y="218"/>
                      <a:pt x="203" y="219"/>
                    </a:cubicBezTo>
                    <a:cubicBezTo>
                      <a:pt x="204" y="221"/>
                      <a:pt x="205" y="220"/>
                      <a:pt x="206" y="220"/>
                    </a:cubicBezTo>
                    <a:cubicBezTo>
                      <a:pt x="207" y="220"/>
                      <a:pt x="208" y="220"/>
                      <a:pt x="207" y="221"/>
                    </a:cubicBezTo>
                    <a:cubicBezTo>
                      <a:pt x="207" y="222"/>
                      <a:pt x="208" y="224"/>
                      <a:pt x="207" y="225"/>
                    </a:cubicBezTo>
                    <a:cubicBezTo>
                      <a:pt x="207" y="225"/>
                      <a:pt x="207" y="225"/>
                      <a:pt x="207" y="225"/>
                    </a:cubicBezTo>
                    <a:cubicBezTo>
                      <a:pt x="207" y="227"/>
                      <a:pt x="207" y="228"/>
                      <a:pt x="206" y="229"/>
                    </a:cubicBezTo>
                    <a:cubicBezTo>
                      <a:pt x="205" y="229"/>
                      <a:pt x="204" y="229"/>
                      <a:pt x="203" y="230"/>
                    </a:cubicBezTo>
                    <a:cubicBezTo>
                      <a:pt x="202" y="231"/>
                      <a:pt x="201" y="231"/>
                      <a:pt x="200" y="231"/>
                    </a:cubicBezTo>
                    <a:cubicBezTo>
                      <a:pt x="200" y="231"/>
                      <a:pt x="199" y="231"/>
                      <a:pt x="199" y="231"/>
                    </a:cubicBezTo>
                    <a:cubicBezTo>
                      <a:pt x="198" y="232"/>
                      <a:pt x="197" y="232"/>
                      <a:pt x="196" y="233"/>
                    </a:cubicBezTo>
                    <a:cubicBezTo>
                      <a:pt x="196" y="233"/>
                      <a:pt x="196" y="233"/>
                      <a:pt x="196" y="233"/>
                    </a:cubicBezTo>
                    <a:cubicBezTo>
                      <a:pt x="194" y="234"/>
                      <a:pt x="192" y="233"/>
                      <a:pt x="191" y="231"/>
                    </a:cubicBezTo>
                    <a:cubicBezTo>
                      <a:pt x="191" y="231"/>
                      <a:pt x="191" y="230"/>
                      <a:pt x="191" y="230"/>
                    </a:cubicBezTo>
                    <a:cubicBezTo>
                      <a:pt x="190" y="230"/>
                      <a:pt x="190" y="229"/>
                      <a:pt x="190" y="230"/>
                    </a:cubicBezTo>
                    <a:cubicBezTo>
                      <a:pt x="189" y="230"/>
                      <a:pt x="188" y="230"/>
                      <a:pt x="188" y="229"/>
                    </a:cubicBezTo>
                    <a:cubicBezTo>
                      <a:pt x="188" y="228"/>
                      <a:pt x="188" y="228"/>
                      <a:pt x="187" y="228"/>
                    </a:cubicBezTo>
                    <a:cubicBezTo>
                      <a:pt x="187" y="228"/>
                      <a:pt x="187" y="227"/>
                      <a:pt x="187" y="227"/>
                    </a:cubicBezTo>
                    <a:cubicBezTo>
                      <a:pt x="187" y="225"/>
                      <a:pt x="187" y="224"/>
                      <a:pt x="187" y="223"/>
                    </a:cubicBezTo>
                    <a:cubicBezTo>
                      <a:pt x="186" y="221"/>
                      <a:pt x="186" y="218"/>
                      <a:pt x="187" y="216"/>
                    </a:cubicBezTo>
                    <a:cubicBezTo>
                      <a:pt x="187" y="215"/>
                      <a:pt x="187" y="215"/>
                      <a:pt x="187" y="216"/>
                    </a:cubicBezTo>
                    <a:cubicBezTo>
                      <a:pt x="188" y="216"/>
                      <a:pt x="188" y="216"/>
                      <a:pt x="188" y="216"/>
                    </a:cubicBezTo>
                    <a:cubicBezTo>
                      <a:pt x="189" y="215"/>
                      <a:pt x="189" y="214"/>
                      <a:pt x="190" y="214"/>
                    </a:cubicBezTo>
                    <a:cubicBezTo>
                      <a:pt x="190" y="214"/>
                      <a:pt x="191" y="213"/>
                      <a:pt x="191" y="213"/>
                    </a:cubicBezTo>
                    <a:cubicBezTo>
                      <a:pt x="192" y="212"/>
                      <a:pt x="192" y="212"/>
                      <a:pt x="192" y="213"/>
                    </a:cubicBezTo>
                    <a:cubicBezTo>
                      <a:pt x="193" y="213"/>
                      <a:pt x="193" y="213"/>
                      <a:pt x="194" y="212"/>
                    </a:cubicBezTo>
                    <a:cubicBezTo>
                      <a:pt x="194" y="212"/>
                      <a:pt x="195" y="211"/>
                      <a:pt x="196" y="212"/>
                    </a:cubicBezTo>
                    <a:cubicBezTo>
                      <a:pt x="197" y="212"/>
                      <a:pt x="197" y="212"/>
                      <a:pt x="197" y="212"/>
                    </a:cubicBezTo>
                    <a:cubicBezTo>
                      <a:pt x="198" y="210"/>
                      <a:pt x="199" y="210"/>
                      <a:pt x="201" y="210"/>
                    </a:cubicBezTo>
                    <a:cubicBezTo>
                      <a:pt x="201" y="209"/>
                      <a:pt x="201" y="210"/>
                      <a:pt x="202" y="211"/>
                    </a:cubicBezTo>
                    <a:cubicBezTo>
                      <a:pt x="202" y="211"/>
                      <a:pt x="203" y="211"/>
                      <a:pt x="203" y="210"/>
                    </a:cubicBezTo>
                    <a:cubicBezTo>
                      <a:pt x="203" y="209"/>
                      <a:pt x="204" y="209"/>
                      <a:pt x="205" y="209"/>
                    </a:cubicBezTo>
                    <a:cubicBezTo>
                      <a:pt x="206" y="209"/>
                      <a:pt x="207" y="209"/>
                      <a:pt x="208" y="209"/>
                    </a:cubicBezTo>
                    <a:cubicBezTo>
                      <a:pt x="211" y="209"/>
                      <a:pt x="211" y="211"/>
                      <a:pt x="210" y="213"/>
                    </a:cubicBezTo>
                    <a:cubicBezTo>
                      <a:pt x="210" y="214"/>
                      <a:pt x="209" y="215"/>
                      <a:pt x="209" y="215"/>
                    </a:cubicBezTo>
                    <a:cubicBezTo>
                      <a:pt x="207" y="215"/>
                      <a:pt x="206" y="216"/>
                      <a:pt x="205" y="216"/>
                    </a:cubicBezTo>
                    <a:cubicBezTo>
                      <a:pt x="204" y="217"/>
                      <a:pt x="203" y="217"/>
                      <a:pt x="203" y="217"/>
                    </a:cubicBezTo>
                    <a:cubicBezTo>
                      <a:pt x="202" y="217"/>
                      <a:pt x="202" y="218"/>
                      <a:pt x="202" y="218"/>
                    </a:cubicBezTo>
                    <a:close/>
                    <a:moveTo>
                      <a:pt x="185" y="249"/>
                    </a:moveTo>
                    <a:cubicBezTo>
                      <a:pt x="185" y="250"/>
                      <a:pt x="184" y="251"/>
                      <a:pt x="184" y="252"/>
                    </a:cubicBezTo>
                    <a:cubicBezTo>
                      <a:pt x="184" y="252"/>
                      <a:pt x="183" y="252"/>
                      <a:pt x="183" y="252"/>
                    </a:cubicBezTo>
                    <a:cubicBezTo>
                      <a:pt x="182" y="251"/>
                      <a:pt x="181" y="252"/>
                      <a:pt x="180" y="252"/>
                    </a:cubicBezTo>
                    <a:cubicBezTo>
                      <a:pt x="179" y="252"/>
                      <a:pt x="178" y="251"/>
                      <a:pt x="177" y="251"/>
                    </a:cubicBezTo>
                    <a:cubicBezTo>
                      <a:pt x="176" y="251"/>
                      <a:pt x="176" y="251"/>
                      <a:pt x="176" y="250"/>
                    </a:cubicBezTo>
                    <a:cubicBezTo>
                      <a:pt x="176" y="249"/>
                      <a:pt x="176" y="248"/>
                      <a:pt x="177" y="248"/>
                    </a:cubicBezTo>
                    <a:cubicBezTo>
                      <a:pt x="177" y="247"/>
                      <a:pt x="178" y="247"/>
                      <a:pt x="179" y="247"/>
                    </a:cubicBezTo>
                    <a:cubicBezTo>
                      <a:pt x="180" y="247"/>
                      <a:pt x="181" y="247"/>
                      <a:pt x="182" y="247"/>
                    </a:cubicBezTo>
                    <a:cubicBezTo>
                      <a:pt x="182" y="247"/>
                      <a:pt x="183" y="247"/>
                      <a:pt x="183" y="247"/>
                    </a:cubicBezTo>
                    <a:cubicBezTo>
                      <a:pt x="184" y="248"/>
                      <a:pt x="184" y="248"/>
                      <a:pt x="185" y="249"/>
                    </a:cubicBezTo>
                    <a:close/>
                    <a:moveTo>
                      <a:pt x="239" y="281"/>
                    </a:moveTo>
                    <a:cubicBezTo>
                      <a:pt x="239" y="279"/>
                      <a:pt x="239" y="277"/>
                      <a:pt x="238" y="276"/>
                    </a:cubicBezTo>
                    <a:cubicBezTo>
                      <a:pt x="238" y="275"/>
                      <a:pt x="238" y="275"/>
                      <a:pt x="238" y="275"/>
                    </a:cubicBezTo>
                    <a:cubicBezTo>
                      <a:pt x="238" y="275"/>
                      <a:pt x="237" y="274"/>
                      <a:pt x="237" y="274"/>
                    </a:cubicBezTo>
                    <a:cubicBezTo>
                      <a:pt x="236" y="273"/>
                      <a:pt x="235" y="272"/>
                      <a:pt x="235" y="272"/>
                    </a:cubicBezTo>
                    <a:cubicBezTo>
                      <a:pt x="233" y="271"/>
                      <a:pt x="232" y="271"/>
                      <a:pt x="231" y="271"/>
                    </a:cubicBezTo>
                    <a:cubicBezTo>
                      <a:pt x="230" y="271"/>
                      <a:pt x="230" y="272"/>
                      <a:pt x="230" y="273"/>
                    </a:cubicBezTo>
                    <a:cubicBezTo>
                      <a:pt x="229" y="273"/>
                      <a:pt x="229" y="273"/>
                      <a:pt x="229" y="273"/>
                    </a:cubicBezTo>
                    <a:cubicBezTo>
                      <a:pt x="229" y="274"/>
                      <a:pt x="229" y="275"/>
                      <a:pt x="229" y="276"/>
                    </a:cubicBezTo>
                    <a:cubicBezTo>
                      <a:pt x="229" y="277"/>
                      <a:pt x="229" y="277"/>
                      <a:pt x="230" y="278"/>
                    </a:cubicBezTo>
                    <a:cubicBezTo>
                      <a:pt x="229" y="278"/>
                      <a:pt x="229" y="278"/>
                      <a:pt x="229" y="279"/>
                    </a:cubicBezTo>
                    <a:cubicBezTo>
                      <a:pt x="229" y="280"/>
                      <a:pt x="229" y="280"/>
                      <a:pt x="229" y="281"/>
                    </a:cubicBezTo>
                    <a:cubicBezTo>
                      <a:pt x="229" y="282"/>
                      <a:pt x="229" y="282"/>
                      <a:pt x="228" y="281"/>
                    </a:cubicBezTo>
                    <a:cubicBezTo>
                      <a:pt x="228" y="280"/>
                      <a:pt x="228" y="279"/>
                      <a:pt x="228" y="278"/>
                    </a:cubicBezTo>
                    <a:cubicBezTo>
                      <a:pt x="227" y="278"/>
                      <a:pt x="227" y="277"/>
                      <a:pt x="227" y="276"/>
                    </a:cubicBezTo>
                    <a:cubicBezTo>
                      <a:pt x="227" y="275"/>
                      <a:pt x="226" y="274"/>
                      <a:pt x="225" y="275"/>
                    </a:cubicBezTo>
                    <a:cubicBezTo>
                      <a:pt x="224" y="275"/>
                      <a:pt x="223" y="275"/>
                      <a:pt x="223" y="276"/>
                    </a:cubicBezTo>
                    <a:cubicBezTo>
                      <a:pt x="223" y="277"/>
                      <a:pt x="222" y="278"/>
                      <a:pt x="221" y="279"/>
                    </a:cubicBezTo>
                    <a:cubicBezTo>
                      <a:pt x="221" y="278"/>
                      <a:pt x="221" y="277"/>
                      <a:pt x="221" y="277"/>
                    </a:cubicBezTo>
                    <a:cubicBezTo>
                      <a:pt x="222" y="276"/>
                      <a:pt x="222" y="275"/>
                      <a:pt x="223" y="274"/>
                    </a:cubicBezTo>
                    <a:cubicBezTo>
                      <a:pt x="224" y="273"/>
                      <a:pt x="224" y="272"/>
                      <a:pt x="223" y="271"/>
                    </a:cubicBezTo>
                    <a:cubicBezTo>
                      <a:pt x="222" y="271"/>
                      <a:pt x="222" y="270"/>
                      <a:pt x="221" y="271"/>
                    </a:cubicBezTo>
                    <a:cubicBezTo>
                      <a:pt x="220" y="271"/>
                      <a:pt x="219" y="271"/>
                      <a:pt x="218" y="271"/>
                    </a:cubicBezTo>
                    <a:cubicBezTo>
                      <a:pt x="218" y="271"/>
                      <a:pt x="218" y="270"/>
                      <a:pt x="218" y="270"/>
                    </a:cubicBezTo>
                    <a:cubicBezTo>
                      <a:pt x="219" y="269"/>
                      <a:pt x="219" y="267"/>
                      <a:pt x="220" y="266"/>
                    </a:cubicBezTo>
                    <a:cubicBezTo>
                      <a:pt x="221" y="266"/>
                      <a:pt x="221" y="266"/>
                      <a:pt x="220" y="266"/>
                    </a:cubicBezTo>
                    <a:cubicBezTo>
                      <a:pt x="219" y="265"/>
                      <a:pt x="220" y="265"/>
                      <a:pt x="221" y="265"/>
                    </a:cubicBezTo>
                    <a:cubicBezTo>
                      <a:pt x="221" y="264"/>
                      <a:pt x="220" y="264"/>
                      <a:pt x="220" y="263"/>
                    </a:cubicBezTo>
                    <a:cubicBezTo>
                      <a:pt x="220" y="262"/>
                      <a:pt x="219" y="261"/>
                      <a:pt x="218" y="261"/>
                    </a:cubicBezTo>
                    <a:cubicBezTo>
                      <a:pt x="218" y="261"/>
                      <a:pt x="217" y="260"/>
                      <a:pt x="218" y="260"/>
                    </a:cubicBezTo>
                    <a:cubicBezTo>
                      <a:pt x="218" y="260"/>
                      <a:pt x="218" y="259"/>
                      <a:pt x="218" y="259"/>
                    </a:cubicBezTo>
                    <a:cubicBezTo>
                      <a:pt x="218" y="258"/>
                      <a:pt x="217" y="257"/>
                      <a:pt x="218" y="257"/>
                    </a:cubicBezTo>
                    <a:cubicBezTo>
                      <a:pt x="218" y="257"/>
                      <a:pt x="217" y="256"/>
                      <a:pt x="217" y="256"/>
                    </a:cubicBezTo>
                    <a:cubicBezTo>
                      <a:pt x="217" y="255"/>
                      <a:pt x="216" y="254"/>
                      <a:pt x="218" y="254"/>
                    </a:cubicBezTo>
                    <a:cubicBezTo>
                      <a:pt x="218" y="254"/>
                      <a:pt x="218" y="253"/>
                      <a:pt x="218" y="253"/>
                    </a:cubicBezTo>
                    <a:cubicBezTo>
                      <a:pt x="218" y="253"/>
                      <a:pt x="218" y="253"/>
                      <a:pt x="218" y="252"/>
                    </a:cubicBezTo>
                    <a:cubicBezTo>
                      <a:pt x="219" y="252"/>
                      <a:pt x="219" y="252"/>
                      <a:pt x="218" y="251"/>
                    </a:cubicBezTo>
                    <a:cubicBezTo>
                      <a:pt x="218" y="251"/>
                      <a:pt x="218" y="250"/>
                      <a:pt x="217" y="251"/>
                    </a:cubicBezTo>
                    <a:cubicBezTo>
                      <a:pt x="217" y="251"/>
                      <a:pt x="217" y="251"/>
                      <a:pt x="217" y="251"/>
                    </a:cubicBezTo>
                    <a:cubicBezTo>
                      <a:pt x="217" y="250"/>
                      <a:pt x="216" y="250"/>
                      <a:pt x="217" y="250"/>
                    </a:cubicBezTo>
                    <a:cubicBezTo>
                      <a:pt x="217" y="249"/>
                      <a:pt x="217" y="249"/>
                      <a:pt x="217" y="249"/>
                    </a:cubicBezTo>
                    <a:cubicBezTo>
                      <a:pt x="217" y="249"/>
                      <a:pt x="216" y="249"/>
                      <a:pt x="216" y="249"/>
                    </a:cubicBezTo>
                    <a:cubicBezTo>
                      <a:pt x="216" y="249"/>
                      <a:pt x="215" y="249"/>
                      <a:pt x="215" y="249"/>
                    </a:cubicBezTo>
                    <a:cubicBezTo>
                      <a:pt x="215" y="249"/>
                      <a:pt x="215" y="249"/>
                      <a:pt x="215" y="249"/>
                    </a:cubicBezTo>
                    <a:cubicBezTo>
                      <a:pt x="213" y="249"/>
                      <a:pt x="213" y="249"/>
                      <a:pt x="213" y="251"/>
                    </a:cubicBezTo>
                    <a:cubicBezTo>
                      <a:pt x="212" y="251"/>
                      <a:pt x="212" y="252"/>
                      <a:pt x="211" y="253"/>
                    </a:cubicBezTo>
                    <a:cubicBezTo>
                      <a:pt x="211" y="254"/>
                      <a:pt x="211" y="255"/>
                      <a:pt x="210" y="256"/>
                    </a:cubicBezTo>
                    <a:cubicBezTo>
                      <a:pt x="210" y="256"/>
                      <a:pt x="209" y="257"/>
                      <a:pt x="210" y="257"/>
                    </a:cubicBezTo>
                    <a:cubicBezTo>
                      <a:pt x="210" y="258"/>
                      <a:pt x="210" y="258"/>
                      <a:pt x="209" y="258"/>
                    </a:cubicBezTo>
                    <a:cubicBezTo>
                      <a:pt x="209" y="258"/>
                      <a:pt x="209" y="259"/>
                      <a:pt x="209" y="259"/>
                    </a:cubicBezTo>
                    <a:cubicBezTo>
                      <a:pt x="208" y="259"/>
                      <a:pt x="207" y="260"/>
                      <a:pt x="207" y="260"/>
                    </a:cubicBezTo>
                    <a:cubicBezTo>
                      <a:pt x="205" y="260"/>
                      <a:pt x="205" y="261"/>
                      <a:pt x="205" y="262"/>
                    </a:cubicBezTo>
                    <a:cubicBezTo>
                      <a:pt x="205" y="262"/>
                      <a:pt x="205" y="264"/>
                      <a:pt x="206" y="264"/>
                    </a:cubicBezTo>
                    <a:cubicBezTo>
                      <a:pt x="207" y="264"/>
                      <a:pt x="208" y="266"/>
                      <a:pt x="209" y="266"/>
                    </a:cubicBezTo>
                    <a:cubicBezTo>
                      <a:pt x="209" y="266"/>
                      <a:pt x="209" y="266"/>
                      <a:pt x="209" y="266"/>
                    </a:cubicBezTo>
                    <a:cubicBezTo>
                      <a:pt x="209" y="265"/>
                      <a:pt x="210" y="266"/>
                      <a:pt x="210" y="266"/>
                    </a:cubicBezTo>
                    <a:cubicBezTo>
                      <a:pt x="210" y="266"/>
                      <a:pt x="211" y="267"/>
                      <a:pt x="211" y="267"/>
                    </a:cubicBezTo>
                    <a:cubicBezTo>
                      <a:pt x="211" y="268"/>
                      <a:pt x="213" y="268"/>
                      <a:pt x="212" y="270"/>
                    </a:cubicBezTo>
                    <a:cubicBezTo>
                      <a:pt x="212" y="270"/>
                      <a:pt x="212" y="270"/>
                      <a:pt x="212" y="270"/>
                    </a:cubicBezTo>
                    <a:cubicBezTo>
                      <a:pt x="213" y="271"/>
                      <a:pt x="212" y="272"/>
                      <a:pt x="212" y="272"/>
                    </a:cubicBezTo>
                    <a:cubicBezTo>
                      <a:pt x="211" y="272"/>
                      <a:pt x="211" y="273"/>
                      <a:pt x="211" y="273"/>
                    </a:cubicBezTo>
                    <a:cubicBezTo>
                      <a:pt x="210" y="274"/>
                      <a:pt x="210" y="274"/>
                      <a:pt x="209" y="274"/>
                    </a:cubicBezTo>
                    <a:cubicBezTo>
                      <a:pt x="209" y="274"/>
                      <a:pt x="209" y="274"/>
                      <a:pt x="209" y="274"/>
                    </a:cubicBezTo>
                    <a:cubicBezTo>
                      <a:pt x="209" y="275"/>
                      <a:pt x="208" y="275"/>
                      <a:pt x="208" y="276"/>
                    </a:cubicBezTo>
                    <a:cubicBezTo>
                      <a:pt x="209" y="276"/>
                      <a:pt x="209" y="276"/>
                      <a:pt x="210" y="276"/>
                    </a:cubicBezTo>
                    <a:cubicBezTo>
                      <a:pt x="210" y="276"/>
                      <a:pt x="210" y="276"/>
                      <a:pt x="210" y="276"/>
                    </a:cubicBezTo>
                    <a:cubicBezTo>
                      <a:pt x="210" y="277"/>
                      <a:pt x="210" y="278"/>
                      <a:pt x="211" y="278"/>
                    </a:cubicBezTo>
                    <a:cubicBezTo>
                      <a:pt x="212" y="278"/>
                      <a:pt x="212" y="279"/>
                      <a:pt x="213" y="279"/>
                    </a:cubicBezTo>
                    <a:cubicBezTo>
                      <a:pt x="215" y="279"/>
                      <a:pt x="215" y="280"/>
                      <a:pt x="216" y="282"/>
                    </a:cubicBezTo>
                    <a:cubicBezTo>
                      <a:pt x="216" y="283"/>
                      <a:pt x="216" y="284"/>
                      <a:pt x="215" y="284"/>
                    </a:cubicBezTo>
                    <a:cubicBezTo>
                      <a:pt x="215" y="285"/>
                      <a:pt x="215" y="285"/>
                      <a:pt x="215" y="285"/>
                    </a:cubicBezTo>
                    <a:cubicBezTo>
                      <a:pt x="216" y="285"/>
                      <a:pt x="216" y="286"/>
                      <a:pt x="215" y="286"/>
                    </a:cubicBezTo>
                    <a:cubicBezTo>
                      <a:pt x="215" y="286"/>
                      <a:pt x="215" y="286"/>
                      <a:pt x="215" y="286"/>
                    </a:cubicBezTo>
                    <a:cubicBezTo>
                      <a:pt x="214" y="286"/>
                      <a:pt x="213" y="286"/>
                      <a:pt x="213" y="286"/>
                    </a:cubicBezTo>
                    <a:cubicBezTo>
                      <a:pt x="210" y="285"/>
                      <a:pt x="208" y="285"/>
                      <a:pt x="206" y="285"/>
                    </a:cubicBezTo>
                    <a:cubicBezTo>
                      <a:pt x="206" y="285"/>
                      <a:pt x="205" y="285"/>
                      <a:pt x="205" y="284"/>
                    </a:cubicBezTo>
                    <a:cubicBezTo>
                      <a:pt x="205" y="284"/>
                      <a:pt x="205" y="284"/>
                      <a:pt x="205" y="284"/>
                    </a:cubicBezTo>
                    <a:cubicBezTo>
                      <a:pt x="204" y="284"/>
                      <a:pt x="203" y="284"/>
                      <a:pt x="202" y="285"/>
                    </a:cubicBezTo>
                    <a:cubicBezTo>
                      <a:pt x="201" y="285"/>
                      <a:pt x="200" y="285"/>
                      <a:pt x="199" y="284"/>
                    </a:cubicBezTo>
                    <a:cubicBezTo>
                      <a:pt x="199" y="283"/>
                      <a:pt x="199" y="282"/>
                      <a:pt x="199" y="281"/>
                    </a:cubicBezTo>
                    <a:cubicBezTo>
                      <a:pt x="199" y="279"/>
                      <a:pt x="199" y="278"/>
                      <a:pt x="197" y="277"/>
                    </a:cubicBezTo>
                    <a:cubicBezTo>
                      <a:pt x="198" y="277"/>
                      <a:pt x="199" y="277"/>
                      <a:pt x="198" y="277"/>
                    </a:cubicBezTo>
                    <a:cubicBezTo>
                      <a:pt x="198" y="276"/>
                      <a:pt x="198" y="277"/>
                      <a:pt x="197" y="277"/>
                    </a:cubicBezTo>
                    <a:cubicBezTo>
                      <a:pt x="197" y="277"/>
                      <a:pt x="196" y="277"/>
                      <a:pt x="195" y="277"/>
                    </a:cubicBezTo>
                    <a:cubicBezTo>
                      <a:pt x="195" y="278"/>
                      <a:pt x="194" y="277"/>
                      <a:pt x="194" y="277"/>
                    </a:cubicBezTo>
                    <a:cubicBezTo>
                      <a:pt x="195" y="277"/>
                      <a:pt x="194" y="277"/>
                      <a:pt x="194" y="277"/>
                    </a:cubicBezTo>
                    <a:cubicBezTo>
                      <a:pt x="194" y="277"/>
                      <a:pt x="194" y="278"/>
                      <a:pt x="193" y="277"/>
                    </a:cubicBezTo>
                    <a:cubicBezTo>
                      <a:pt x="193" y="277"/>
                      <a:pt x="193" y="277"/>
                      <a:pt x="194" y="276"/>
                    </a:cubicBezTo>
                    <a:cubicBezTo>
                      <a:pt x="194" y="276"/>
                      <a:pt x="195" y="275"/>
                      <a:pt x="196" y="275"/>
                    </a:cubicBezTo>
                    <a:cubicBezTo>
                      <a:pt x="196" y="275"/>
                      <a:pt x="197" y="275"/>
                      <a:pt x="196" y="274"/>
                    </a:cubicBezTo>
                    <a:cubicBezTo>
                      <a:pt x="195" y="273"/>
                      <a:pt x="195" y="273"/>
                      <a:pt x="194" y="272"/>
                    </a:cubicBezTo>
                    <a:cubicBezTo>
                      <a:pt x="191" y="271"/>
                      <a:pt x="191" y="271"/>
                      <a:pt x="192" y="267"/>
                    </a:cubicBezTo>
                    <a:cubicBezTo>
                      <a:pt x="192" y="267"/>
                      <a:pt x="191" y="267"/>
                      <a:pt x="191" y="267"/>
                    </a:cubicBezTo>
                    <a:cubicBezTo>
                      <a:pt x="190" y="267"/>
                      <a:pt x="189" y="267"/>
                      <a:pt x="189" y="265"/>
                    </a:cubicBezTo>
                    <a:cubicBezTo>
                      <a:pt x="189" y="265"/>
                      <a:pt x="188" y="265"/>
                      <a:pt x="187" y="265"/>
                    </a:cubicBezTo>
                    <a:cubicBezTo>
                      <a:pt x="186" y="265"/>
                      <a:pt x="185" y="265"/>
                      <a:pt x="185" y="266"/>
                    </a:cubicBezTo>
                    <a:cubicBezTo>
                      <a:pt x="184" y="266"/>
                      <a:pt x="183" y="267"/>
                      <a:pt x="182" y="267"/>
                    </a:cubicBezTo>
                    <a:cubicBezTo>
                      <a:pt x="181" y="267"/>
                      <a:pt x="181" y="266"/>
                      <a:pt x="181" y="266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1" y="264"/>
                      <a:pt x="180" y="263"/>
                      <a:pt x="181" y="261"/>
                    </a:cubicBezTo>
                    <a:cubicBezTo>
                      <a:pt x="181" y="261"/>
                      <a:pt x="181" y="261"/>
                      <a:pt x="181" y="260"/>
                    </a:cubicBezTo>
                    <a:cubicBezTo>
                      <a:pt x="180" y="258"/>
                      <a:pt x="178" y="259"/>
                      <a:pt x="176" y="258"/>
                    </a:cubicBezTo>
                    <a:cubicBezTo>
                      <a:pt x="176" y="258"/>
                      <a:pt x="175" y="258"/>
                      <a:pt x="175" y="258"/>
                    </a:cubicBezTo>
                    <a:cubicBezTo>
                      <a:pt x="175" y="259"/>
                      <a:pt x="174" y="259"/>
                      <a:pt x="174" y="259"/>
                    </a:cubicBezTo>
                    <a:cubicBezTo>
                      <a:pt x="173" y="259"/>
                      <a:pt x="171" y="260"/>
                      <a:pt x="170" y="261"/>
                    </a:cubicBezTo>
                    <a:cubicBezTo>
                      <a:pt x="169" y="262"/>
                      <a:pt x="169" y="263"/>
                      <a:pt x="169" y="263"/>
                    </a:cubicBezTo>
                    <a:cubicBezTo>
                      <a:pt x="169" y="265"/>
                      <a:pt x="169" y="265"/>
                      <a:pt x="170" y="265"/>
                    </a:cubicBezTo>
                    <a:cubicBezTo>
                      <a:pt x="172" y="265"/>
                      <a:pt x="174" y="266"/>
                      <a:pt x="175" y="267"/>
                    </a:cubicBezTo>
                    <a:cubicBezTo>
                      <a:pt x="175" y="267"/>
                      <a:pt x="176" y="267"/>
                      <a:pt x="176" y="267"/>
                    </a:cubicBezTo>
                    <a:cubicBezTo>
                      <a:pt x="176" y="267"/>
                      <a:pt x="177" y="267"/>
                      <a:pt x="177" y="268"/>
                    </a:cubicBezTo>
                    <a:cubicBezTo>
                      <a:pt x="176" y="268"/>
                      <a:pt x="175" y="268"/>
                      <a:pt x="174" y="267"/>
                    </a:cubicBezTo>
                    <a:cubicBezTo>
                      <a:pt x="173" y="267"/>
                      <a:pt x="172" y="267"/>
                      <a:pt x="172" y="267"/>
                    </a:cubicBezTo>
                    <a:cubicBezTo>
                      <a:pt x="171" y="267"/>
                      <a:pt x="170" y="267"/>
                      <a:pt x="169" y="267"/>
                    </a:cubicBezTo>
                    <a:cubicBezTo>
                      <a:pt x="166" y="266"/>
                      <a:pt x="165" y="268"/>
                      <a:pt x="164" y="270"/>
                    </a:cubicBezTo>
                    <a:cubicBezTo>
                      <a:pt x="163" y="270"/>
                      <a:pt x="163" y="271"/>
                      <a:pt x="164" y="271"/>
                    </a:cubicBezTo>
                    <a:cubicBezTo>
                      <a:pt x="165" y="271"/>
                      <a:pt x="165" y="272"/>
                      <a:pt x="165" y="273"/>
                    </a:cubicBezTo>
                    <a:cubicBezTo>
                      <a:pt x="165" y="273"/>
                      <a:pt x="165" y="273"/>
                      <a:pt x="164" y="273"/>
                    </a:cubicBezTo>
                    <a:cubicBezTo>
                      <a:pt x="164" y="273"/>
                      <a:pt x="163" y="273"/>
                      <a:pt x="163" y="273"/>
                    </a:cubicBezTo>
                    <a:cubicBezTo>
                      <a:pt x="163" y="274"/>
                      <a:pt x="163" y="275"/>
                      <a:pt x="164" y="275"/>
                    </a:cubicBezTo>
                    <a:cubicBezTo>
                      <a:pt x="165" y="276"/>
                      <a:pt x="167" y="276"/>
                      <a:pt x="168" y="275"/>
                    </a:cubicBezTo>
                    <a:cubicBezTo>
                      <a:pt x="170" y="275"/>
                      <a:pt x="173" y="276"/>
                      <a:pt x="175" y="275"/>
                    </a:cubicBezTo>
                    <a:cubicBezTo>
                      <a:pt x="175" y="274"/>
                      <a:pt x="176" y="275"/>
                      <a:pt x="176" y="275"/>
                    </a:cubicBezTo>
                    <a:cubicBezTo>
                      <a:pt x="176" y="275"/>
                      <a:pt x="176" y="276"/>
                      <a:pt x="175" y="276"/>
                    </a:cubicBezTo>
                    <a:cubicBezTo>
                      <a:pt x="175" y="276"/>
                      <a:pt x="175" y="276"/>
                      <a:pt x="175" y="276"/>
                    </a:cubicBezTo>
                    <a:cubicBezTo>
                      <a:pt x="173" y="276"/>
                      <a:pt x="172" y="277"/>
                      <a:pt x="170" y="277"/>
                    </a:cubicBezTo>
                    <a:cubicBezTo>
                      <a:pt x="170" y="276"/>
                      <a:pt x="169" y="277"/>
                      <a:pt x="169" y="277"/>
                    </a:cubicBezTo>
                    <a:cubicBezTo>
                      <a:pt x="167" y="278"/>
                      <a:pt x="165" y="278"/>
                      <a:pt x="164" y="278"/>
                    </a:cubicBezTo>
                    <a:cubicBezTo>
                      <a:pt x="163" y="278"/>
                      <a:pt x="162" y="278"/>
                      <a:pt x="162" y="278"/>
                    </a:cubicBezTo>
                    <a:cubicBezTo>
                      <a:pt x="161" y="279"/>
                      <a:pt x="160" y="281"/>
                      <a:pt x="160" y="282"/>
                    </a:cubicBezTo>
                    <a:cubicBezTo>
                      <a:pt x="160" y="283"/>
                      <a:pt x="160" y="283"/>
                      <a:pt x="160" y="283"/>
                    </a:cubicBezTo>
                    <a:cubicBezTo>
                      <a:pt x="162" y="284"/>
                      <a:pt x="165" y="284"/>
                      <a:pt x="167" y="283"/>
                    </a:cubicBezTo>
                    <a:cubicBezTo>
                      <a:pt x="169" y="282"/>
                      <a:pt x="171" y="282"/>
                      <a:pt x="173" y="280"/>
                    </a:cubicBezTo>
                    <a:cubicBezTo>
                      <a:pt x="174" y="280"/>
                      <a:pt x="174" y="280"/>
                      <a:pt x="174" y="281"/>
                    </a:cubicBezTo>
                    <a:cubicBezTo>
                      <a:pt x="174" y="281"/>
                      <a:pt x="174" y="281"/>
                      <a:pt x="174" y="281"/>
                    </a:cubicBezTo>
                    <a:cubicBezTo>
                      <a:pt x="174" y="281"/>
                      <a:pt x="173" y="281"/>
                      <a:pt x="173" y="282"/>
                    </a:cubicBezTo>
                    <a:cubicBezTo>
                      <a:pt x="173" y="282"/>
                      <a:pt x="173" y="283"/>
                      <a:pt x="172" y="283"/>
                    </a:cubicBezTo>
                    <a:cubicBezTo>
                      <a:pt x="171" y="283"/>
                      <a:pt x="170" y="284"/>
                      <a:pt x="169" y="285"/>
                    </a:cubicBezTo>
                    <a:cubicBezTo>
                      <a:pt x="168" y="286"/>
                      <a:pt x="168" y="286"/>
                      <a:pt x="168" y="286"/>
                    </a:cubicBezTo>
                    <a:cubicBezTo>
                      <a:pt x="166" y="286"/>
                      <a:pt x="164" y="286"/>
                      <a:pt x="163" y="286"/>
                    </a:cubicBezTo>
                    <a:cubicBezTo>
                      <a:pt x="163" y="286"/>
                      <a:pt x="162" y="286"/>
                      <a:pt x="162" y="286"/>
                    </a:cubicBezTo>
                    <a:cubicBezTo>
                      <a:pt x="160" y="286"/>
                      <a:pt x="159" y="286"/>
                      <a:pt x="159" y="288"/>
                    </a:cubicBezTo>
                    <a:cubicBezTo>
                      <a:pt x="158" y="289"/>
                      <a:pt x="158" y="290"/>
                      <a:pt x="157" y="291"/>
                    </a:cubicBezTo>
                    <a:cubicBezTo>
                      <a:pt x="157" y="292"/>
                      <a:pt x="157" y="293"/>
                      <a:pt x="158" y="294"/>
                    </a:cubicBezTo>
                    <a:cubicBezTo>
                      <a:pt x="159" y="294"/>
                      <a:pt x="159" y="294"/>
                      <a:pt x="160" y="294"/>
                    </a:cubicBezTo>
                    <a:cubicBezTo>
                      <a:pt x="161" y="295"/>
                      <a:pt x="162" y="295"/>
                      <a:pt x="162" y="295"/>
                    </a:cubicBezTo>
                    <a:cubicBezTo>
                      <a:pt x="163" y="296"/>
                      <a:pt x="163" y="296"/>
                      <a:pt x="164" y="295"/>
                    </a:cubicBezTo>
                    <a:cubicBezTo>
                      <a:pt x="164" y="295"/>
                      <a:pt x="164" y="294"/>
                      <a:pt x="164" y="294"/>
                    </a:cubicBezTo>
                    <a:cubicBezTo>
                      <a:pt x="165" y="294"/>
                      <a:pt x="165" y="294"/>
                      <a:pt x="166" y="293"/>
                    </a:cubicBezTo>
                    <a:cubicBezTo>
                      <a:pt x="167" y="293"/>
                      <a:pt x="166" y="294"/>
                      <a:pt x="166" y="295"/>
                    </a:cubicBezTo>
                    <a:cubicBezTo>
                      <a:pt x="166" y="296"/>
                      <a:pt x="166" y="296"/>
                      <a:pt x="167" y="296"/>
                    </a:cubicBezTo>
                    <a:cubicBezTo>
                      <a:pt x="168" y="297"/>
                      <a:pt x="166" y="297"/>
                      <a:pt x="167" y="297"/>
                    </a:cubicBezTo>
                    <a:cubicBezTo>
                      <a:pt x="167" y="298"/>
                      <a:pt x="168" y="298"/>
                      <a:pt x="168" y="299"/>
                    </a:cubicBezTo>
                    <a:cubicBezTo>
                      <a:pt x="168" y="299"/>
                      <a:pt x="168" y="299"/>
                      <a:pt x="169" y="299"/>
                    </a:cubicBezTo>
                    <a:cubicBezTo>
                      <a:pt x="169" y="299"/>
                      <a:pt x="170" y="300"/>
                      <a:pt x="170" y="299"/>
                    </a:cubicBezTo>
                    <a:cubicBezTo>
                      <a:pt x="171" y="299"/>
                      <a:pt x="171" y="298"/>
                      <a:pt x="171" y="298"/>
                    </a:cubicBezTo>
                    <a:cubicBezTo>
                      <a:pt x="171" y="297"/>
                      <a:pt x="171" y="297"/>
                      <a:pt x="171" y="296"/>
                    </a:cubicBezTo>
                    <a:cubicBezTo>
                      <a:pt x="170" y="296"/>
                      <a:pt x="170" y="296"/>
                      <a:pt x="170" y="295"/>
                    </a:cubicBezTo>
                    <a:cubicBezTo>
                      <a:pt x="171" y="295"/>
                      <a:pt x="171" y="295"/>
                      <a:pt x="171" y="296"/>
                    </a:cubicBezTo>
                    <a:cubicBezTo>
                      <a:pt x="171" y="296"/>
                      <a:pt x="171" y="296"/>
                      <a:pt x="172" y="296"/>
                    </a:cubicBezTo>
                    <a:cubicBezTo>
                      <a:pt x="172" y="296"/>
                      <a:pt x="172" y="295"/>
                      <a:pt x="173" y="295"/>
                    </a:cubicBezTo>
                    <a:cubicBezTo>
                      <a:pt x="173" y="294"/>
                      <a:pt x="173" y="295"/>
                      <a:pt x="173" y="295"/>
                    </a:cubicBezTo>
                    <a:cubicBezTo>
                      <a:pt x="173" y="295"/>
                      <a:pt x="173" y="296"/>
                      <a:pt x="173" y="297"/>
                    </a:cubicBezTo>
                    <a:cubicBezTo>
                      <a:pt x="173" y="297"/>
                      <a:pt x="173" y="298"/>
                      <a:pt x="173" y="298"/>
                    </a:cubicBezTo>
                    <a:cubicBezTo>
                      <a:pt x="173" y="300"/>
                      <a:pt x="174" y="300"/>
                      <a:pt x="175" y="299"/>
                    </a:cubicBezTo>
                    <a:cubicBezTo>
                      <a:pt x="176" y="299"/>
                      <a:pt x="177" y="298"/>
                      <a:pt x="177" y="298"/>
                    </a:cubicBezTo>
                    <a:cubicBezTo>
                      <a:pt x="178" y="297"/>
                      <a:pt x="179" y="296"/>
                      <a:pt x="179" y="294"/>
                    </a:cubicBezTo>
                    <a:cubicBezTo>
                      <a:pt x="179" y="293"/>
                      <a:pt x="178" y="292"/>
                      <a:pt x="177" y="292"/>
                    </a:cubicBezTo>
                    <a:cubicBezTo>
                      <a:pt x="177" y="292"/>
                      <a:pt x="177" y="291"/>
                      <a:pt x="177" y="291"/>
                    </a:cubicBezTo>
                    <a:cubicBezTo>
                      <a:pt x="177" y="291"/>
                      <a:pt x="177" y="291"/>
                      <a:pt x="177" y="291"/>
                    </a:cubicBezTo>
                    <a:cubicBezTo>
                      <a:pt x="177" y="291"/>
                      <a:pt x="178" y="291"/>
                      <a:pt x="178" y="291"/>
                    </a:cubicBezTo>
                    <a:cubicBezTo>
                      <a:pt x="178" y="291"/>
                      <a:pt x="178" y="291"/>
                      <a:pt x="179" y="292"/>
                    </a:cubicBezTo>
                    <a:cubicBezTo>
                      <a:pt x="179" y="292"/>
                      <a:pt x="179" y="293"/>
                      <a:pt x="180" y="293"/>
                    </a:cubicBezTo>
                    <a:cubicBezTo>
                      <a:pt x="180" y="293"/>
                      <a:pt x="180" y="292"/>
                      <a:pt x="180" y="292"/>
                    </a:cubicBezTo>
                    <a:cubicBezTo>
                      <a:pt x="180" y="291"/>
                      <a:pt x="181" y="291"/>
                      <a:pt x="181" y="290"/>
                    </a:cubicBezTo>
                    <a:cubicBezTo>
                      <a:pt x="180" y="289"/>
                      <a:pt x="181" y="288"/>
                      <a:pt x="181" y="287"/>
                    </a:cubicBezTo>
                    <a:cubicBezTo>
                      <a:pt x="181" y="286"/>
                      <a:pt x="180" y="287"/>
                      <a:pt x="180" y="286"/>
                    </a:cubicBezTo>
                    <a:cubicBezTo>
                      <a:pt x="180" y="286"/>
                      <a:pt x="181" y="286"/>
                      <a:pt x="181" y="287"/>
                    </a:cubicBezTo>
                    <a:cubicBezTo>
                      <a:pt x="182" y="287"/>
                      <a:pt x="181" y="288"/>
                      <a:pt x="182" y="289"/>
                    </a:cubicBezTo>
                    <a:cubicBezTo>
                      <a:pt x="182" y="289"/>
                      <a:pt x="182" y="289"/>
                      <a:pt x="183" y="289"/>
                    </a:cubicBezTo>
                    <a:cubicBezTo>
                      <a:pt x="183" y="289"/>
                      <a:pt x="184" y="288"/>
                      <a:pt x="184" y="288"/>
                    </a:cubicBezTo>
                    <a:cubicBezTo>
                      <a:pt x="185" y="288"/>
                      <a:pt x="185" y="288"/>
                      <a:pt x="186" y="288"/>
                    </a:cubicBezTo>
                    <a:cubicBezTo>
                      <a:pt x="185" y="288"/>
                      <a:pt x="185" y="289"/>
                      <a:pt x="184" y="289"/>
                    </a:cubicBezTo>
                    <a:cubicBezTo>
                      <a:pt x="183" y="290"/>
                      <a:pt x="182" y="291"/>
                      <a:pt x="182" y="293"/>
                    </a:cubicBezTo>
                    <a:cubicBezTo>
                      <a:pt x="182" y="294"/>
                      <a:pt x="182" y="294"/>
                      <a:pt x="184" y="294"/>
                    </a:cubicBezTo>
                    <a:cubicBezTo>
                      <a:pt x="183" y="294"/>
                      <a:pt x="183" y="295"/>
                      <a:pt x="182" y="295"/>
                    </a:cubicBezTo>
                    <a:cubicBezTo>
                      <a:pt x="182" y="295"/>
                      <a:pt x="182" y="296"/>
                      <a:pt x="182" y="297"/>
                    </a:cubicBezTo>
                    <a:cubicBezTo>
                      <a:pt x="182" y="298"/>
                      <a:pt x="183" y="298"/>
                      <a:pt x="183" y="297"/>
                    </a:cubicBezTo>
                    <a:cubicBezTo>
                      <a:pt x="184" y="297"/>
                      <a:pt x="184" y="297"/>
                      <a:pt x="185" y="297"/>
                    </a:cubicBezTo>
                    <a:cubicBezTo>
                      <a:pt x="186" y="297"/>
                      <a:pt x="186" y="297"/>
                      <a:pt x="187" y="296"/>
                    </a:cubicBezTo>
                    <a:cubicBezTo>
                      <a:pt x="187" y="296"/>
                      <a:pt x="188" y="297"/>
                      <a:pt x="188" y="296"/>
                    </a:cubicBezTo>
                    <a:cubicBezTo>
                      <a:pt x="189" y="296"/>
                      <a:pt x="190" y="295"/>
                      <a:pt x="190" y="295"/>
                    </a:cubicBezTo>
                    <a:cubicBezTo>
                      <a:pt x="190" y="294"/>
                      <a:pt x="190" y="293"/>
                      <a:pt x="190" y="292"/>
                    </a:cubicBezTo>
                    <a:cubicBezTo>
                      <a:pt x="191" y="292"/>
                      <a:pt x="191" y="292"/>
                      <a:pt x="191" y="293"/>
                    </a:cubicBezTo>
                    <a:cubicBezTo>
                      <a:pt x="190" y="294"/>
                      <a:pt x="190" y="294"/>
                      <a:pt x="191" y="294"/>
                    </a:cubicBezTo>
                    <a:cubicBezTo>
                      <a:pt x="192" y="294"/>
                      <a:pt x="191" y="294"/>
                      <a:pt x="191" y="293"/>
                    </a:cubicBezTo>
                    <a:cubicBezTo>
                      <a:pt x="191" y="293"/>
                      <a:pt x="192" y="293"/>
                      <a:pt x="192" y="293"/>
                    </a:cubicBezTo>
                    <a:cubicBezTo>
                      <a:pt x="192" y="293"/>
                      <a:pt x="192" y="293"/>
                      <a:pt x="192" y="293"/>
                    </a:cubicBezTo>
                    <a:cubicBezTo>
                      <a:pt x="193" y="293"/>
                      <a:pt x="193" y="294"/>
                      <a:pt x="192" y="294"/>
                    </a:cubicBezTo>
                    <a:cubicBezTo>
                      <a:pt x="192" y="294"/>
                      <a:pt x="192" y="294"/>
                      <a:pt x="192" y="294"/>
                    </a:cubicBezTo>
                    <a:cubicBezTo>
                      <a:pt x="192" y="295"/>
                      <a:pt x="192" y="295"/>
                      <a:pt x="192" y="295"/>
                    </a:cubicBezTo>
                    <a:cubicBezTo>
                      <a:pt x="192" y="296"/>
                      <a:pt x="192" y="296"/>
                      <a:pt x="192" y="296"/>
                    </a:cubicBezTo>
                    <a:cubicBezTo>
                      <a:pt x="193" y="296"/>
                      <a:pt x="193" y="295"/>
                      <a:pt x="194" y="295"/>
                    </a:cubicBezTo>
                    <a:cubicBezTo>
                      <a:pt x="195" y="296"/>
                      <a:pt x="196" y="294"/>
                      <a:pt x="197" y="295"/>
                    </a:cubicBezTo>
                    <a:cubicBezTo>
                      <a:pt x="197" y="295"/>
                      <a:pt x="197" y="295"/>
                      <a:pt x="197" y="295"/>
                    </a:cubicBezTo>
                    <a:cubicBezTo>
                      <a:pt x="198" y="295"/>
                      <a:pt x="200" y="294"/>
                      <a:pt x="199" y="292"/>
                    </a:cubicBezTo>
                    <a:cubicBezTo>
                      <a:pt x="200" y="292"/>
                      <a:pt x="200" y="292"/>
                      <a:pt x="200" y="292"/>
                    </a:cubicBezTo>
                    <a:cubicBezTo>
                      <a:pt x="200" y="292"/>
                      <a:pt x="201" y="292"/>
                      <a:pt x="201" y="292"/>
                    </a:cubicBezTo>
                    <a:cubicBezTo>
                      <a:pt x="201" y="292"/>
                      <a:pt x="202" y="293"/>
                      <a:pt x="202" y="293"/>
                    </a:cubicBezTo>
                    <a:cubicBezTo>
                      <a:pt x="201" y="293"/>
                      <a:pt x="201" y="294"/>
                      <a:pt x="200" y="295"/>
                    </a:cubicBezTo>
                    <a:cubicBezTo>
                      <a:pt x="200" y="295"/>
                      <a:pt x="200" y="295"/>
                      <a:pt x="200" y="295"/>
                    </a:cubicBezTo>
                    <a:cubicBezTo>
                      <a:pt x="200" y="295"/>
                      <a:pt x="199" y="296"/>
                      <a:pt x="199" y="297"/>
                    </a:cubicBezTo>
                    <a:cubicBezTo>
                      <a:pt x="199" y="297"/>
                      <a:pt x="198" y="297"/>
                      <a:pt x="198" y="297"/>
                    </a:cubicBezTo>
                    <a:cubicBezTo>
                      <a:pt x="198" y="298"/>
                      <a:pt x="198" y="299"/>
                      <a:pt x="197" y="299"/>
                    </a:cubicBezTo>
                    <a:cubicBezTo>
                      <a:pt x="197" y="299"/>
                      <a:pt x="196" y="299"/>
                      <a:pt x="196" y="299"/>
                    </a:cubicBezTo>
                    <a:cubicBezTo>
                      <a:pt x="194" y="299"/>
                      <a:pt x="192" y="299"/>
                      <a:pt x="190" y="299"/>
                    </a:cubicBezTo>
                    <a:cubicBezTo>
                      <a:pt x="189" y="299"/>
                      <a:pt x="188" y="300"/>
                      <a:pt x="187" y="301"/>
                    </a:cubicBezTo>
                    <a:cubicBezTo>
                      <a:pt x="187" y="301"/>
                      <a:pt x="186" y="302"/>
                      <a:pt x="186" y="302"/>
                    </a:cubicBezTo>
                    <a:cubicBezTo>
                      <a:pt x="187" y="303"/>
                      <a:pt x="186" y="303"/>
                      <a:pt x="185" y="303"/>
                    </a:cubicBezTo>
                    <a:cubicBezTo>
                      <a:pt x="185" y="303"/>
                      <a:pt x="185" y="303"/>
                      <a:pt x="185" y="303"/>
                    </a:cubicBezTo>
                    <a:cubicBezTo>
                      <a:pt x="183" y="304"/>
                      <a:pt x="182" y="304"/>
                      <a:pt x="180" y="305"/>
                    </a:cubicBezTo>
                    <a:cubicBezTo>
                      <a:pt x="178" y="306"/>
                      <a:pt x="178" y="307"/>
                      <a:pt x="179" y="309"/>
                    </a:cubicBezTo>
                    <a:cubicBezTo>
                      <a:pt x="180" y="310"/>
                      <a:pt x="181" y="311"/>
                      <a:pt x="181" y="311"/>
                    </a:cubicBezTo>
                    <a:cubicBezTo>
                      <a:pt x="183" y="313"/>
                      <a:pt x="186" y="314"/>
                      <a:pt x="188" y="314"/>
                    </a:cubicBezTo>
                    <a:cubicBezTo>
                      <a:pt x="191" y="314"/>
                      <a:pt x="193" y="313"/>
                      <a:pt x="195" y="312"/>
                    </a:cubicBezTo>
                    <a:cubicBezTo>
                      <a:pt x="196" y="312"/>
                      <a:pt x="197" y="312"/>
                      <a:pt x="197" y="311"/>
                    </a:cubicBezTo>
                    <a:cubicBezTo>
                      <a:pt x="199" y="310"/>
                      <a:pt x="201" y="309"/>
                      <a:pt x="202" y="308"/>
                    </a:cubicBezTo>
                    <a:cubicBezTo>
                      <a:pt x="203" y="307"/>
                      <a:pt x="203" y="307"/>
                      <a:pt x="204" y="306"/>
                    </a:cubicBezTo>
                    <a:cubicBezTo>
                      <a:pt x="204" y="306"/>
                      <a:pt x="203" y="305"/>
                      <a:pt x="204" y="305"/>
                    </a:cubicBezTo>
                    <a:cubicBezTo>
                      <a:pt x="204" y="305"/>
                      <a:pt x="204" y="305"/>
                      <a:pt x="204" y="305"/>
                    </a:cubicBezTo>
                    <a:cubicBezTo>
                      <a:pt x="204" y="304"/>
                      <a:pt x="204" y="304"/>
                      <a:pt x="204" y="304"/>
                    </a:cubicBezTo>
                    <a:cubicBezTo>
                      <a:pt x="205" y="305"/>
                      <a:pt x="205" y="303"/>
                      <a:pt x="206" y="303"/>
                    </a:cubicBezTo>
                    <a:cubicBezTo>
                      <a:pt x="207" y="303"/>
                      <a:pt x="208" y="303"/>
                      <a:pt x="209" y="302"/>
                    </a:cubicBezTo>
                    <a:cubicBezTo>
                      <a:pt x="209" y="302"/>
                      <a:pt x="209" y="302"/>
                      <a:pt x="209" y="302"/>
                    </a:cubicBezTo>
                    <a:cubicBezTo>
                      <a:pt x="209" y="302"/>
                      <a:pt x="210" y="302"/>
                      <a:pt x="210" y="302"/>
                    </a:cubicBezTo>
                    <a:cubicBezTo>
                      <a:pt x="211" y="303"/>
                      <a:pt x="212" y="302"/>
                      <a:pt x="212" y="301"/>
                    </a:cubicBezTo>
                    <a:cubicBezTo>
                      <a:pt x="212" y="301"/>
                      <a:pt x="212" y="300"/>
                      <a:pt x="213" y="300"/>
                    </a:cubicBezTo>
                    <a:cubicBezTo>
                      <a:pt x="214" y="300"/>
                      <a:pt x="215" y="299"/>
                      <a:pt x="215" y="298"/>
                    </a:cubicBezTo>
                    <a:cubicBezTo>
                      <a:pt x="215" y="298"/>
                      <a:pt x="216" y="297"/>
                      <a:pt x="217" y="297"/>
                    </a:cubicBezTo>
                    <a:cubicBezTo>
                      <a:pt x="217" y="297"/>
                      <a:pt x="218" y="299"/>
                      <a:pt x="218" y="299"/>
                    </a:cubicBezTo>
                    <a:cubicBezTo>
                      <a:pt x="218" y="301"/>
                      <a:pt x="218" y="301"/>
                      <a:pt x="219" y="301"/>
                    </a:cubicBezTo>
                    <a:cubicBezTo>
                      <a:pt x="220" y="301"/>
                      <a:pt x="220" y="301"/>
                      <a:pt x="220" y="301"/>
                    </a:cubicBezTo>
                    <a:cubicBezTo>
                      <a:pt x="221" y="301"/>
                      <a:pt x="221" y="300"/>
                      <a:pt x="221" y="300"/>
                    </a:cubicBezTo>
                    <a:cubicBezTo>
                      <a:pt x="221" y="299"/>
                      <a:pt x="222" y="299"/>
                      <a:pt x="222" y="299"/>
                    </a:cubicBezTo>
                    <a:cubicBezTo>
                      <a:pt x="223" y="298"/>
                      <a:pt x="223" y="299"/>
                      <a:pt x="223" y="299"/>
                    </a:cubicBezTo>
                    <a:cubicBezTo>
                      <a:pt x="224" y="299"/>
                      <a:pt x="224" y="299"/>
                      <a:pt x="224" y="299"/>
                    </a:cubicBezTo>
                    <a:cubicBezTo>
                      <a:pt x="223" y="300"/>
                      <a:pt x="224" y="300"/>
                      <a:pt x="225" y="300"/>
                    </a:cubicBezTo>
                    <a:cubicBezTo>
                      <a:pt x="227" y="302"/>
                      <a:pt x="229" y="301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0" y="299"/>
                      <a:pt x="230" y="299"/>
                      <a:pt x="230" y="299"/>
                    </a:cubicBezTo>
                    <a:cubicBezTo>
                      <a:pt x="232" y="299"/>
                      <a:pt x="233" y="298"/>
                      <a:pt x="234" y="298"/>
                    </a:cubicBezTo>
                    <a:cubicBezTo>
                      <a:pt x="235" y="297"/>
                      <a:pt x="234" y="297"/>
                      <a:pt x="234" y="296"/>
                    </a:cubicBezTo>
                    <a:cubicBezTo>
                      <a:pt x="234" y="296"/>
                      <a:pt x="234" y="296"/>
                      <a:pt x="235" y="296"/>
                    </a:cubicBezTo>
                    <a:cubicBezTo>
                      <a:pt x="236" y="295"/>
                      <a:pt x="235" y="293"/>
                      <a:pt x="236" y="292"/>
                    </a:cubicBezTo>
                    <a:cubicBezTo>
                      <a:pt x="236" y="291"/>
                      <a:pt x="237" y="290"/>
                      <a:pt x="237" y="289"/>
                    </a:cubicBezTo>
                    <a:cubicBezTo>
                      <a:pt x="237" y="289"/>
                      <a:pt x="237" y="288"/>
                      <a:pt x="237" y="288"/>
                    </a:cubicBezTo>
                    <a:cubicBezTo>
                      <a:pt x="238" y="287"/>
                      <a:pt x="237" y="287"/>
                      <a:pt x="237" y="286"/>
                    </a:cubicBezTo>
                    <a:cubicBezTo>
                      <a:pt x="236" y="286"/>
                      <a:pt x="237" y="285"/>
                      <a:pt x="237" y="285"/>
                    </a:cubicBezTo>
                    <a:cubicBezTo>
                      <a:pt x="238" y="284"/>
                      <a:pt x="238" y="283"/>
                      <a:pt x="239" y="282"/>
                    </a:cubicBezTo>
                    <a:cubicBezTo>
                      <a:pt x="239" y="281"/>
                      <a:pt x="239" y="281"/>
                      <a:pt x="239" y="281"/>
                    </a:cubicBezTo>
                    <a:close/>
                    <a:moveTo>
                      <a:pt x="238" y="276"/>
                    </a:move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8" y="276"/>
                      <a:pt x="238" y="276"/>
                      <a:pt x="238" y="276"/>
                    </a:cubicBezTo>
                    <a:close/>
                    <a:moveTo>
                      <a:pt x="343" y="257"/>
                    </a:moveTo>
                    <a:cubicBezTo>
                      <a:pt x="343" y="257"/>
                      <a:pt x="343" y="257"/>
                      <a:pt x="343" y="257"/>
                    </a:cubicBezTo>
                    <a:cubicBezTo>
                      <a:pt x="343" y="258"/>
                      <a:pt x="344" y="258"/>
                      <a:pt x="343" y="259"/>
                    </a:cubicBezTo>
                    <a:cubicBezTo>
                      <a:pt x="342" y="259"/>
                      <a:pt x="343" y="258"/>
                      <a:pt x="342" y="258"/>
                    </a:cubicBezTo>
                    <a:cubicBezTo>
                      <a:pt x="342" y="258"/>
                      <a:pt x="342" y="258"/>
                      <a:pt x="342" y="258"/>
                    </a:cubicBezTo>
                    <a:cubicBezTo>
                      <a:pt x="342" y="258"/>
                      <a:pt x="342" y="259"/>
                      <a:pt x="342" y="259"/>
                    </a:cubicBezTo>
                    <a:cubicBezTo>
                      <a:pt x="341" y="259"/>
                      <a:pt x="341" y="258"/>
                      <a:pt x="340" y="258"/>
                    </a:cubicBezTo>
                    <a:cubicBezTo>
                      <a:pt x="340" y="256"/>
                      <a:pt x="339" y="254"/>
                      <a:pt x="338" y="252"/>
                    </a:cubicBezTo>
                    <a:cubicBezTo>
                      <a:pt x="338" y="252"/>
                      <a:pt x="338" y="252"/>
                      <a:pt x="338" y="251"/>
                    </a:cubicBezTo>
                    <a:cubicBezTo>
                      <a:pt x="337" y="249"/>
                      <a:pt x="339" y="249"/>
                      <a:pt x="340" y="249"/>
                    </a:cubicBezTo>
                    <a:cubicBezTo>
                      <a:pt x="341" y="248"/>
                      <a:pt x="342" y="248"/>
                      <a:pt x="342" y="249"/>
                    </a:cubicBezTo>
                    <a:cubicBezTo>
                      <a:pt x="343" y="250"/>
                      <a:pt x="344" y="250"/>
                      <a:pt x="344" y="251"/>
                    </a:cubicBezTo>
                    <a:cubicBezTo>
                      <a:pt x="344" y="252"/>
                      <a:pt x="344" y="253"/>
                      <a:pt x="343" y="254"/>
                    </a:cubicBezTo>
                    <a:cubicBezTo>
                      <a:pt x="342" y="254"/>
                      <a:pt x="342" y="256"/>
                      <a:pt x="343" y="257"/>
                    </a:cubicBezTo>
                    <a:close/>
                    <a:moveTo>
                      <a:pt x="186" y="201"/>
                    </a:moveTo>
                    <a:cubicBezTo>
                      <a:pt x="187" y="201"/>
                      <a:pt x="186" y="200"/>
                      <a:pt x="187" y="199"/>
                    </a:cubicBezTo>
                    <a:cubicBezTo>
                      <a:pt x="188" y="198"/>
                      <a:pt x="189" y="198"/>
                      <a:pt x="190" y="197"/>
                    </a:cubicBezTo>
                    <a:cubicBezTo>
                      <a:pt x="191" y="195"/>
                      <a:pt x="192" y="195"/>
                      <a:pt x="194" y="195"/>
                    </a:cubicBezTo>
                    <a:cubicBezTo>
                      <a:pt x="195" y="194"/>
                      <a:pt x="196" y="195"/>
                      <a:pt x="197" y="194"/>
                    </a:cubicBezTo>
                    <a:cubicBezTo>
                      <a:pt x="198" y="193"/>
                      <a:pt x="198" y="192"/>
                      <a:pt x="199" y="192"/>
                    </a:cubicBezTo>
                    <a:cubicBezTo>
                      <a:pt x="200" y="191"/>
                      <a:pt x="200" y="189"/>
                      <a:pt x="202" y="189"/>
                    </a:cubicBezTo>
                    <a:cubicBezTo>
                      <a:pt x="202" y="189"/>
                      <a:pt x="202" y="189"/>
                      <a:pt x="203" y="189"/>
                    </a:cubicBezTo>
                    <a:cubicBezTo>
                      <a:pt x="204" y="187"/>
                      <a:pt x="206" y="187"/>
                      <a:pt x="207" y="189"/>
                    </a:cubicBezTo>
                    <a:cubicBezTo>
                      <a:pt x="207" y="190"/>
                      <a:pt x="208" y="190"/>
                      <a:pt x="209" y="190"/>
                    </a:cubicBezTo>
                    <a:cubicBezTo>
                      <a:pt x="209" y="190"/>
                      <a:pt x="209" y="190"/>
                      <a:pt x="209" y="190"/>
                    </a:cubicBezTo>
                    <a:cubicBezTo>
                      <a:pt x="209" y="191"/>
                      <a:pt x="209" y="192"/>
                      <a:pt x="210" y="192"/>
                    </a:cubicBezTo>
                    <a:cubicBezTo>
                      <a:pt x="210" y="192"/>
                      <a:pt x="210" y="192"/>
                      <a:pt x="210" y="193"/>
                    </a:cubicBezTo>
                    <a:cubicBezTo>
                      <a:pt x="210" y="193"/>
                      <a:pt x="210" y="193"/>
                      <a:pt x="210" y="193"/>
                    </a:cubicBezTo>
                    <a:cubicBezTo>
                      <a:pt x="212" y="193"/>
                      <a:pt x="212" y="194"/>
                      <a:pt x="212" y="194"/>
                    </a:cubicBezTo>
                    <a:cubicBezTo>
                      <a:pt x="213" y="195"/>
                      <a:pt x="212" y="195"/>
                      <a:pt x="213" y="196"/>
                    </a:cubicBezTo>
                    <a:cubicBezTo>
                      <a:pt x="213" y="197"/>
                      <a:pt x="213" y="197"/>
                      <a:pt x="213" y="198"/>
                    </a:cubicBezTo>
                    <a:cubicBezTo>
                      <a:pt x="213" y="198"/>
                      <a:pt x="212" y="198"/>
                      <a:pt x="213" y="199"/>
                    </a:cubicBezTo>
                    <a:cubicBezTo>
                      <a:pt x="213" y="201"/>
                      <a:pt x="212" y="203"/>
                      <a:pt x="209" y="203"/>
                    </a:cubicBezTo>
                    <a:cubicBezTo>
                      <a:pt x="209" y="203"/>
                      <a:pt x="209" y="203"/>
                      <a:pt x="209" y="202"/>
                    </a:cubicBezTo>
                    <a:cubicBezTo>
                      <a:pt x="209" y="202"/>
                      <a:pt x="209" y="202"/>
                      <a:pt x="209" y="202"/>
                    </a:cubicBezTo>
                    <a:cubicBezTo>
                      <a:pt x="208" y="202"/>
                      <a:pt x="207" y="203"/>
                      <a:pt x="206" y="203"/>
                    </a:cubicBezTo>
                    <a:cubicBezTo>
                      <a:pt x="206" y="204"/>
                      <a:pt x="205" y="204"/>
                      <a:pt x="205" y="204"/>
                    </a:cubicBezTo>
                    <a:cubicBezTo>
                      <a:pt x="203" y="203"/>
                      <a:pt x="202" y="202"/>
                      <a:pt x="202" y="201"/>
                    </a:cubicBezTo>
                    <a:cubicBezTo>
                      <a:pt x="201" y="200"/>
                      <a:pt x="201" y="200"/>
                      <a:pt x="200" y="200"/>
                    </a:cubicBezTo>
                    <a:cubicBezTo>
                      <a:pt x="200" y="200"/>
                      <a:pt x="199" y="200"/>
                      <a:pt x="199" y="201"/>
                    </a:cubicBezTo>
                    <a:cubicBezTo>
                      <a:pt x="200" y="202"/>
                      <a:pt x="199" y="202"/>
                      <a:pt x="198" y="203"/>
                    </a:cubicBezTo>
                    <a:cubicBezTo>
                      <a:pt x="199" y="204"/>
                      <a:pt x="198" y="204"/>
                      <a:pt x="198" y="204"/>
                    </a:cubicBezTo>
                    <a:cubicBezTo>
                      <a:pt x="196" y="204"/>
                      <a:pt x="196" y="204"/>
                      <a:pt x="196" y="202"/>
                    </a:cubicBezTo>
                    <a:cubicBezTo>
                      <a:pt x="195" y="202"/>
                      <a:pt x="196" y="201"/>
                      <a:pt x="195" y="201"/>
                    </a:cubicBezTo>
                    <a:cubicBezTo>
                      <a:pt x="194" y="201"/>
                      <a:pt x="193" y="201"/>
                      <a:pt x="192" y="201"/>
                    </a:cubicBezTo>
                    <a:cubicBezTo>
                      <a:pt x="190" y="201"/>
                      <a:pt x="189" y="202"/>
                      <a:pt x="188" y="203"/>
                    </a:cubicBezTo>
                    <a:cubicBezTo>
                      <a:pt x="188" y="204"/>
                      <a:pt x="187" y="204"/>
                      <a:pt x="187" y="204"/>
                    </a:cubicBezTo>
                    <a:cubicBezTo>
                      <a:pt x="186" y="204"/>
                      <a:pt x="186" y="201"/>
                      <a:pt x="186" y="201"/>
                    </a:cubicBezTo>
                    <a:close/>
                    <a:moveTo>
                      <a:pt x="257" y="279"/>
                    </a:moveTo>
                    <a:cubicBezTo>
                      <a:pt x="255" y="279"/>
                      <a:pt x="254" y="280"/>
                      <a:pt x="253" y="279"/>
                    </a:cubicBezTo>
                    <a:cubicBezTo>
                      <a:pt x="253" y="279"/>
                      <a:pt x="252" y="279"/>
                      <a:pt x="252" y="279"/>
                    </a:cubicBezTo>
                    <a:cubicBezTo>
                      <a:pt x="253" y="278"/>
                      <a:pt x="253" y="278"/>
                      <a:pt x="253" y="277"/>
                    </a:cubicBezTo>
                    <a:cubicBezTo>
                      <a:pt x="254" y="277"/>
                      <a:pt x="254" y="276"/>
                      <a:pt x="254" y="276"/>
                    </a:cubicBezTo>
                    <a:cubicBezTo>
                      <a:pt x="255" y="275"/>
                      <a:pt x="255" y="275"/>
                      <a:pt x="256" y="274"/>
                    </a:cubicBezTo>
                    <a:cubicBezTo>
                      <a:pt x="257" y="274"/>
                      <a:pt x="259" y="273"/>
                      <a:pt x="260" y="273"/>
                    </a:cubicBezTo>
                    <a:cubicBezTo>
                      <a:pt x="260" y="272"/>
                      <a:pt x="261" y="272"/>
                      <a:pt x="261" y="273"/>
                    </a:cubicBezTo>
                    <a:cubicBezTo>
                      <a:pt x="262" y="273"/>
                      <a:pt x="262" y="274"/>
                      <a:pt x="261" y="274"/>
                    </a:cubicBezTo>
                    <a:cubicBezTo>
                      <a:pt x="261" y="275"/>
                      <a:pt x="261" y="275"/>
                      <a:pt x="260" y="275"/>
                    </a:cubicBezTo>
                    <a:cubicBezTo>
                      <a:pt x="259" y="275"/>
                      <a:pt x="258" y="276"/>
                      <a:pt x="258" y="278"/>
                    </a:cubicBezTo>
                    <a:cubicBezTo>
                      <a:pt x="258" y="278"/>
                      <a:pt x="257" y="278"/>
                      <a:pt x="257" y="279"/>
                    </a:cubicBezTo>
                    <a:close/>
                    <a:moveTo>
                      <a:pt x="297" y="289"/>
                    </a:moveTo>
                    <a:cubicBezTo>
                      <a:pt x="297" y="289"/>
                      <a:pt x="297" y="289"/>
                      <a:pt x="296" y="289"/>
                    </a:cubicBezTo>
                    <a:cubicBezTo>
                      <a:pt x="296" y="290"/>
                      <a:pt x="296" y="289"/>
                      <a:pt x="296" y="289"/>
                    </a:cubicBezTo>
                    <a:cubicBezTo>
                      <a:pt x="295" y="288"/>
                      <a:pt x="295" y="288"/>
                      <a:pt x="295" y="287"/>
                    </a:cubicBezTo>
                    <a:cubicBezTo>
                      <a:pt x="295" y="286"/>
                      <a:pt x="295" y="284"/>
                      <a:pt x="297" y="284"/>
                    </a:cubicBezTo>
                    <a:cubicBezTo>
                      <a:pt x="298" y="284"/>
                      <a:pt x="299" y="284"/>
                      <a:pt x="299" y="282"/>
                    </a:cubicBezTo>
                    <a:cubicBezTo>
                      <a:pt x="299" y="282"/>
                      <a:pt x="299" y="282"/>
                      <a:pt x="300" y="282"/>
                    </a:cubicBezTo>
                    <a:cubicBezTo>
                      <a:pt x="300" y="282"/>
                      <a:pt x="301" y="283"/>
                      <a:pt x="302" y="283"/>
                    </a:cubicBezTo>
                    <a:cubicBezTo>
                      <a:pt x="302" y="283"/>
                      <a:pt x="302" y="284"/>
                      <a:pt x="302" y="284"/>
                    </a:cubicBezTo>
                    <a:cubicBezTo>
                      <a:pt x="302" y="285"/>
                      <a:pt x="301" y="286"/>
                      <a:pt x="300" y="287"/>
                    </a:cubicBezTo>
                    <a:cubicBezTo>
                      <a:pt x="300" y="287"/>
                      <a:pt x="300" y="287"/>
                      <a:pt x="300" y="287"/>
                    </a:cubicBezTo>
                    <a:cubicBezTo>
                      <a:pt x="300" y="286"/>
                      <a:pt x="299" y="286"/>
                      <a:pt x="299" y="285"/>
                    </a:cubicBezTo>
                    <a:cubicBezTo>
                      <a:pt x="298" y="285"/>
                      <a:pt x="298" y="286"/>
                      <a:pt x="298" y="286"/>
                    </a:cubicBezTo>
                    <a:cubicBezTo>
                      <a:pt x="298" y="287"/>
                      <a:pt x="298" y="287"/>
                      <a:pt x="298" y="287"/>
                    </a:cubicBezTo>
                    <a:cubicBezTo>
                      <a:pt x="297" y="288"/>
                      <a:pt x="297" y="288"/>
                      <a:pt x="297" y="289"/>
                    </a:cubicBezTo>
                    <a:close/>
                    <a:moveTo>
                      <a:pt x="249" y="274"/>
                    </a:moveTo>
                    <a:cubicBezTo>
                      <a:pt x="249" y="274"/>
                      <a:pt x="249" y="274"/>
                      <a:pt x="250" y="274"/>
                    </a:cubicBezTo>
                    <a:cubicBezTo>
                      <a:pt x="252" y="273"/>
                      <a:pt x="255" y="271"/>
                      <a:pt x="258" y="270"/>
                    </a:cubicBezTo>
                    <a:cubicBezTo>
                      <a:pt x="258" y="270"/>
                      <a:pt x="260" y="270"/>
                      <a:pt x="260" y="271"/>
                    </a:cubicBezTo>
                    <a:cubicBezTo>
                      <a:pt x="260" y="272"/>
                      <a:pt x="260" y="272"/>
                      <a:pt x="259" y="272"/>
                    </a:cubicBezTo>
                    <a:cubicBezTo>
                      <a:pt x="257" y="273"/>
                      <a:pt x="255" y="274"/>
                      <a:pt x="253" y="275"/>
                    </a:cubicBezTo>
                    <a:cubicBezTo>
                      <a:pt x="252" y="275"/>
                      <a:pt x="251" y="275"/>
                      <a:pt x="251" y="275"/>
                    </a:cubicBezTo>
                    <a:cubicBezTo>
                      <a:pt x="251" y="275"/>
                      <a:pt x="250" y="275"/>
                      <a:pt x="250" y="275"/>
                    </a:cubicBezTo>
                    <a:cubicBezTo>
                      <a:pt x="249" y="275"/>
                      <a:pt x="249" y="275"/>
                      <a:pt x="249" y="274"/>
                    </a:cubicBezTo>
                    <a:close/>
                    <a:moveTo>
                      <a:pt x="412" y="301"/>
                    </a:moveTo>
                    <a:cubicBezTo>
                      <a:pt x="412" y="301"/>
                      <a:pt x="411" y="300"/>
                      <a:pt x="412" y="299"/>
                    </a:cubicBezTo>
                    <a:cubicBezTo>
                      <a:pt x="412" y="299"/>
                      <a:pt x="411" y="299"/>
                      <a:pt x="411" y="299"/>
                    </a:cubicBezTo>
                    <a:cubicBezTo>
                      <a:pt x="410" y="298"/>
                      <a:pt x="409" y="298"/>
                      <a:pt x="408" y="299"/>
                    </a:cubicBezTo>
                    <a:cubicBezTo>
                      <a:pt x="408" y="300"/>
                      <a:pt x="407" y="300"/>
                      <a:pt x="407" y="300"/>
                    </a:cubicBezTo>
                    <a:cubicBezTo>
                      <a:pt x="406" y="299"/>
                      <a:pt x="406" y="298"/>
                      <a:pt x="406" y="297"/>
                    </a:cubicBezTo>
                    <a:cubicBezTo>
                      <a:pt x="408" y="297"/>
                      <a:pt x="409" y="297"/>
                      <a:pt x="409" y="295"/>
                    </a:cubicBezTo>
                    <a:cubicBezTo>
                      <a:pt x="409" y="295"/>
                      <a:pt x="409" y="295"/>
                      <a:pt x="409" y="295"/>
                    </a:cubicBezTo>
                    <a:cubicBezTo>
                      <a:pt x="410" y="295"/>
                      <a:pt x="410" y="294"/>
                      <a:pt x="410" y="294"/>
                    </a:cubicBezTo>
                    <a:cubicBezTo>
                      <a:pt x="411" y="294"/>
                      <a:pt x="412" y="293"/>
                      <a:pt x="412" y="292"/>
                    </a:cubicBezTo>
                    <a:cubicBezTo>
                      <a:pt x="412" y="292"/>
                      <a:pt x="412" y="291"/>
                      <a:pt x="411" y="291"/>
                    </a:cubicBezTo>
                    <a:cubicBezTo>
                      <a:pt x="411" y="291"/>
                      <a:pt x="411" y="291"/>
                      <a:pt x="411" y="291"/>
                    </a:cubicBezTo>
                    <a:cubicBezTo>
                      <a:pt x="412" y="290"/>
                      <a:pt x="412" y="289"/>
                      <a:pt x="411" y="288"/>
                    </a:cubicBezTo>
                    <a:cubicBezTo>
                      <a:pt x="411" y="288"/>
                      <a:pt x="410" y="288"/>
                      <a:pt x="411" y="287"/>
                    </a:cubicBezTo>
                    <a:cubicBezTo>
                      <a:pt x="411" y="287"/>
                      <a:pt x="410" y="286"/>
                      <a:pt x="410" y="287"/>
                    </a:cubicBezTo>
                    <a:cubicBezTo>
                      <a:pt x="409" y="287"/>
                      <a:pt x="408" y="286"/>
                      <a:pt x="407" y="287"/>
                    </a:cubicBezTo>
                    <a:cubicBezTo>
                      <a:pt x="407" y="287"/>
                      <a:pt x="406" y="287"/>
                      <a:pt x="406" y="286"/>
                    </a:cubicBezTo>
                    <a:cubicBezTo>
                      <a:pt x="407" y="286"/>
                      <a:pt x="408" y="286"/>
                      <a:pt x="408" y="285"/>
                    </a:cubicBezTo>
                    <a:cubicBezTo>
                      <a:pt x="407" y="282"/>
                      <a:pt x="406" y="281"/>
                      <a:pt x="403" y="282"/>
                    </a:cubicBezTo>
                    <a:cubicBezTo>
                      <a:pt x="402" y="282"/>
                      <a:pt x="402" y="282"/>
                      <a:pt x="402" y="282"/>
                    </a:cubicBezTo>
                    <a:cubicBezTo>
                      <a:pt x="402" y="282"/>
                      <a:pt x="402" y="282"/>
                      <a:pt x="401" y="282"/>
                    </a:cubicBezTo>
                    <a:cubicBezTo>
                      <a:pt x="401" y="282"/>
                      <a:pt x="401" y="282"/>
                      <a:pt x="400" y="282"/>
                    </a:cubicBezTo>
                    <a:cubicBezTo>
                      <a:pt x="399" y="281"/>
                      <a:pt x="400" y="281"/>
                      <a:pt x="400" y="280"/>
                    </a:cubicBezTo>
                    <a:cubicBezTo>
                      <a:pt x="401" y="280"/>
                      <a:pt x="401" y="279"/>
                      <a:pt x="401" y="278"/>
                    </a:cubicBezTo>
                    <a:cubicBezTo>
                      <a:pt x="398" y="277"/>
                      <a:pt x="395" y="277"/>
                      <a:pt x="392" y="277"/>
                    </a:cubicBezTo>
                    <a:cubicBezTo>
                      <a:pt x="392" y="277"/>
                      <a:pt x="392" y="277"/>
                      <a:pt x="392" y="277"/>
                    </a:cubicBezTo>
                    <a:cubicBezTo>
                      <a:pt x="390" y="277"/>
                      <a:pt x="388" y="279"/>
                      <a:pt x="386" y="279"/>
                    </a:cubicBezTo>
                    <a:cubicBezTo>
                      <a:pt x="386" y="279"/>
                      <a:pt x="386" y="279"/>
                      <a:pt x="386" y="279"/>
                    </a:cubicBezTo>
                    <a:cubicBezTo>
                      <a:pt x="385" y="278"/>
                      <a:pt x="384" y="278"/>
                      <a:pt x="383" y="277"/>
                    </a:cubicBezTo>
                    <a:cubicBezTo>
                      <a:pt x="383" y="277"/>
                      <a:pt x="382" y="277"/>
                      <a:pt x="382" y="278"/>
                    </a:cubicBezTo>
                    <a:cubicBezTo>
                      <a:pt x="381" y="278"/>
                      <a:pt x="381" y="278"/>
                      <a:pt x="380" y="279"/>
                    </a:cubicBezTo>
                    <a:cubicBezTo>
                      <a:pt x="380" y="279"/>
                      <a:pt x="380" y="279"/>
                      <a:pt x="380" y="279"/>
                    </a:cubicBezTo>
                    <a:cubicBezTo>
                      <a:pt x="380" y="280"/>
                      <a:pt x="379" y="280"/>
                      <a:pt x="379" y="280"/>
                    </a:cubicBezTo>
                    <a:cubicBezTo>
                      <a:pt x="378" y="280"/>
                      <a:pt x="378" y="280"/>
                      <a:pt x="377" y="281"/>
                    </a:cubicBezTo>
                    <a:cubicBezTo>
                      <a:pt x="377" y="281"/>
                      <a:pt x="377" y="281"/>
                      <a:pt x="377" y="282"/>
                    </a:cubicBezTo>
                    <a:cubicBezTo>
                      <a:pt x="377" y="282"/>
                      <a:pt x="376" y="282"/>
                      <a:pt x="375" y="281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4" y="282"/>
                      <a:pt x="373" y="282"/>
                      <a:pt x="373" y="283"/>
                    </a:cubicBezTo>
                    <a:cubicBezTo>
                      <a:pt x="373" y="284"/>
                      <a:pt x="372" y="284"/>
                      <a:pt x="371" y="284"/>
                    </a:cubicBezTo>
                    <a:cubicBezTo>
                      <a:pt x="371" y="283"/>
                      <a:pt x="371" y="283"/>
                      <a:pt x="370" y="284"/>
                    </a:cubicBezTo>
                    <a:cubicBezTo>
                      <a:pt x="370" y="284"/>
                      <a:pt x="369" y="284"/>
                      <a:pt x="369" y="285"/>
                    </a:cubicBezTo>
                    <a:cubicBezTo>
                      <a:pt x="368" y="285"/>
                      <a:pt x="368" y="285"/>
                      <a:pt x="368" y="286"/>
                    </a:cubicBezTo>
                    <a:cubicBezTo>
                      <a:pt x="368" y="287"/>
                      <a:pt x="369" y="288"/>
                      <a:pt x="370" y="288"/>
                    </a:cubicBezTo>
                    <a:cubicBezTo>
                      <a:pt x="370" y="288"/>
                      <a:pt x="369" y="288"/>
                      <a:pt x="369" y="288"/>
                    </a:cubicBezTo>
                    <a:cubicBezTo>
                      <a:pt x="369" y="288"/>
                      <a:pt x="368" y="288"/>
                      <a:pt x="368" y="288"/>
                    </a:cubicBezTo>
                    <a:cubicBezTo>
                      <a:pt x="367" y="288"/>
                      <a:pt x="367" y="288"/>
                      <a:pt x="366" y="289"/>
                    </a:cubicBezTo>
                    <a:cubicBezTo>
                      <a:pt x="366" y="289"/>
                      <a:pt x="366" y="289"/>
                      <a:pt x="366" y="289"/>
                    </a:cubicBezTo>
                    <a:cubicBezTo>
                      <a:pt x="365" y="289"/>
                      <a:pt x="365" y="290"/>
                      <a:pt x="364" y="289"/>
                    </a:cubicBezTo>
                    <a:cubicBezTo>
                      <a:pt x="364" y="289"/>
                      <a:pt x="365" y="289"/>
                      <a:pt x="365" y="289"/>
                    </a:cubicBezTo>
                    <a:cubicBezTo>
                      <a:pt x="365" y="288"/>
                      <a:pt x="366" y="288"/>
                      <a:pt x="365" y="288"/>
                    </a:cubicBezTo>
                    <a:cubicBezTo>
                      <a:pt x="365" y="287"/>
                      <a:pt x="365" y="286"/>
                      <a:pt x="364" y="286"/>
                    </a:cubicBezTo>
                    <a:cubicBezTo>
                      <a:pt x="362" y="286"/>
                      <a:pt x="361" y="285"/>
                      <a:pt x="361" y="284"/>
                    </a:cubicBezTo>
                    <a:cubicBezTo>
                      <a:pt x="360" y="283"/>
                      <a:pt x="360" y="283"/>
                      <a:pt x="359" y="283"/>
                    </a:cubicBezTo>
                    <a:cubicBezTo>
                      <a:pt x="358" y="283"/>
                      <a:pt x="358" y="285"/>
                      <a:pt x="358" y="286"/>
                    </a:cubicBezTo>
                    <a:cubicBezTo>
                      <a:pt x="359" y="286"/>
                      <a:pt x="358" y="287"/>
                      <a:pt x="358" y="287"/>
                    </a:cubicBezTo>
                    <a:cubicBezTo>
                      <a:pt x="359" y="286"/>
                      <a:pt x="357" y="286"/>
                      <a:pt x="357" y="285"/>
                    </a:cubicBezTo>
                    <a:cubicBezTo>
                      <a:pt x="357" y="284"/>
                      <a:pt x="356" y="284"/>
                      <a:pt x="355" y="284"/>
                    </a:cubicBezTo>
                    <a:cubicBezTo>
                      <a:pt x="354" y="285"/>
                      <a:pt x="354" y="286"/>
                      <a:pt x="353" y="286"/>
                    </a:cubicBezTo>
                    <a:cubicBezTo>
                      <a:pt x="353" y="286"/>
                      <a:pt x="354" y="285"/>
                      <a:pt x="353" y="285"/>
                    </a:cubicBezTo>
                    <a:cubicBezTo>
                      <a:pt x="352" y="284"/>
                      <a:pt x="351" y="283"/>
                      <a:pt x="351" y="281"/>
                    </a:cubicBezTo>
                    <a:cubicBezTo>
                      <a:pt x="351" y="281"/>
                      <a:pt x="350" y="281"/>
                      <a:pt x="350" y="281"/>
                    </a:cubicBezTo>
                    <a:cubicBezTo>
                      <a:pt x="349" y="281"/>
                      <a:pt x="350" y="281"/>
                      <a:pt x="350" y="282"/>
                    </a:cubicBezTo>
                    <a:cubicBezTo>
                      <a:pt x="350" y="282"/>
                      <a:pt x="349" y="282"/>
                      <a:pt x="349" y="282"/>
                    </a:cubicBezTo>
                    <a:cubicBezTo>
                      <a:pt x="349" y="283"/>
                      <a:pt x="349" y="283"/>
                      <a:pt x="349" y="283"/>
                    </a:cubicBezTo>
                    <a:cubicBezTo>
                      <a:pt x="349" y="284"/>
                      <a:pt x="350" y="286"/>
                      <a:pt x="350" y="287"/>
                    </a:cubicBezTo>
                    <a:cubicBezTo>
                      <a:pt x="350" y="287"/>
                      <a:pt x="350" y="287"/>
                      <a:pt x="350" y="288"/>
                    </a:cubicBezTo>
                    <a:cubicBezTo>
                      <a:pt x="349" y="288"/>
                      <a:pt x="349" y="288"/>
                      <a:pt x="349" y="288"/>
                    </a:cubicBezTo>
                    <a:cubicBezTo>
                      <a:pt x="348" y="287"/>
                      <a:pt x="347" y="286"/>
                      <a:pt x="347" y="285"/>
                    </a:cubicBezTo>
                    <a:cubicBezTo>
                      <a:pt x="347" y="283"/>
                      <a:pt x="346" y="283"/>
                      <a:pt x="345" y="284"/>
                    </a:cubicBezTo>
                    <a:cubicBezTo>
                      <a:pt x="345" y="284"/>
                      <a:pt x="345" y="284"/>
                      <a:pt x="345" y="284"/>
                    </a:cubicBezTo>
                    <a:cubicBezTo>
                      <a:pt x="344" y="283"/>
                      <a:pt x="344" y="284"/>
                      <a:pt x="343" y="284"/>
                    </a:cubicBezTo>
                    <a:cubicBezTo>
                      <a:pt x="343" y="283"/>
                      <a:pt x="344" y="283"/>
                      <a:pt x="344" y="283"/>
                    </a:cubicBezTo>
                    <a:cubicBezTo>
                      <a:pt x="344" y="283"/>
                      <a:pt x="344" y="283"/>
                      <a:pt x="345" y="283"/>
                    </a:cubicBezTo>
                    <a:cubicBezTo>
                      <a:pt x="345" y="283"/>
                      <a:pt x="347" y="283"/>
                      <a:pt x="347" y="282"/>
                    </a:cubicBezTo>
                    <a:cubicBezTo>
                      <a:pt x="347" y="281"/>
                      <a:pt x="347" y="280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9"/>
                      <a:pt x="347" y="279"/>
                      <a:pt x="347" y="279"/>
                    </a:cubicBezTo>
                    <a:cubicBezTo>
                      <a:pt x="347" y="278"/>
                      <a:pt x="346" y="278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7"/>
                      <a:pt x="345" y="277"/>
                      <a:pt x="345" y="277"/>
                    </a:cubicBezTo>
                    <a:cubicBezTo>
                      <a:pt x="345" y="276"/>
                      <a:pt x="345" y="276"/>
                      <a:pt x="345" y="276"/>
                    </a:cubicBezTo>
                    <a:cubicBezTo>
                      <a:pt x="344" y="276"/>
                      <a:pt x="344" y="277"/>
                      <a:pt x="344" y="277"/>
                    </a:cubicBezTo>
                    <a:cubicBezTo>
                      <a:pt x="343" y="277"/>
                      <a:pt x="344" y="278"/>
                      <a:pt x="343" y="278"/>
                    </a:cubicBezTo>
                    <a:cubicBezTo>
                      <a:pt x="343" y="277"/>
                      <a:pt x="344" y="276"/>
                      <a:pt x="343" y="275"/>
                    </a:cubicBezTo>
                    <a:cubicBezTo>
                      <a:pt x="343" y="274"/>
                      <a:pt x="342" y="273"/>
                      <a:pt x="342" y="272"/>
                    </a:cubicBezTo>
                    <a:cubicBezTo>
                      <a:pt x="342" y="272"/>
                      <a:pt x="341" y="272"/>
                      <a:pt x="341" y="272"/>
                    </a:cubicBezTo>
                    <a:cubicBezTo>
                      <a:pt x="341" y="272"/>
                      <a:pt x="341" y="272"/>
                      <a:pt x="341" y="273"/>
                    </a:cubicBezTo>
                    <a:cubicBezTo>
                      <a:pt x="340" y="273"/>
                      <a:pt x="341" y="274"/>
                      <a:pt x="340" y="274"/>
                    </a:cubicBezTo>
                    <a:cubicBezTo>
                      <a:pt x="340" y="272"/>
                      <a:pt x="340" y="272"/>
                      <a:pt x="338" y="274"/>
                    </a:cubicBezTo>
                    <a:cubicBezTo>
                      <a:pt x="338" y="274"/>
                      <a:pt x="338" y="274"/>
                      <a:pt x="338" y="274"/>
                    </a:cubicBezTo>
                    <a:cubicBezTo>
                      <a:pt x="338" y="273"/>
                      <a:pt x="339" y="273"/>
                      <a:pt x="338" y="273"/>
                    </a:cubicBezTo>
                    <a:cubicBezTo>
                      <a:pt x="338" y="272"/>
                      <a:pt x="337" y="273"/>
                      <a:pt x="337" y="273"/>
                    </a:cubicBezTo>
                    <a:cubicBezTo>
                      <a:pt x="337" y="274"/>
                      <a:pt x="337" y="274"/>
                      <a:pt x="337" y="273"/>
                    </a:cubicBezTo>
                    <a:cubicBezTo>
                      <a:pt x="337" y="273"/>
                      <a:pt x="336" y="273"/>
                      <a:pt x="336" y="273"/>
                    </a:cubicBezTo>
                    <a:cubicBezTo>
                      <a:pt x="336" y="273"/>
                      <a:pt x="337" y="273"/>
                      <a:pt x="336" y="273"/>
                    </a:cubicBezTo>
                    <a:cubicBezTo>
                      <a:pt x="336" y="273"/>
                      <a:pt x="336" y="273"/>
                      <a:pt x="336" y="273"/>
                    </a:cubicBezTo>
                    <a:cubicBezTo>
                      <a:pt x="336" y="274"/>
                      <a:pt x="336" y="274"/>
                      <a:pt x="335" y="274"/>
                    </a:cubicBezTo>
                    <a:cubicBezTo>
                      <a:pt x="334" y="275"/>
                      <a:pt x="334" y="275"/>
                      <a:pt x="334" y="276"/>
                    </a:cubicBezTo>
                    <a:cubicBezTo>
                      <a:pt x="334" y="277"/>
                      <a:pt x="334" y="277"/>
                      <a:pt x="333" y="277"/>
                    </a:cubicBezTo>
                    <a:cubicBezTo>
                      <a:pt x="333" y="276"/>
                      <a:pt x="334" y="276"/>
                      <a:pt x="334" y="275"/>
                    </a:cubicBezTo>
                    <a:cubicBezTo>
                      <a:pt x="334" y="275"/>
                      <a:pt x="334" y="275"/>
                      <a:pt x="334" y="274"/>
                    </a:cubicBezTo>
                    <a:cubicBezTo>
                      <a:pt x="335" y="274"/>
                      <a:pt x="335" y="273"/>
                      <a:pt x="334" y="273"/>
                    </a:cubicBezTo>
                    <a:cubicBezTo>
                      <a:pt x="335" y="272"/>
                      <a:pt x="337" y="272"/>
                      <a:pt x="338" y="271"/>
                    </a:cubicBezTo>
                    <a:cubicBezTo>
                      <a:pt x="338" y="271"/>
                      <a:pt x="339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40" y="271"/>
                      <a:pt x="340" y="271"/>
                      <a:pt x="340" y="271"/>
                    </a:cubicBezTo>
                    <a:cubicBezTo>
                      <a:pt x="339" y="271"/>
                      <a:pt x="338" y="269"/>
                      <a:pt x="337" y="270"/>
                    </a:cubicBezTo>
                    <a:cubicBezTo>
                      <a:pt x="337" y="271"/>
                      <a:pt x="336" y="271"/>
                      <a:pt x="336" y="270"/>
                    </a:cubicBezTo>
                    <a:cubicBezTo>
                      <a:pt x="336" y="270"/>
                      <a:pt x="337" y="270"/>
                      <a:pt x="337" y="269"/>
                    </a:cubicBezTo>
                    <a:cubicBezTo>
                      <a:pt x="335" y="268"/>
                      <a:pt x="334" y="267"/>
                      <a:pt x="332" y="268"/>
                    </a:cubicBezTo>
                    <a:cubicBezTo>
                      <a:pt x="333" y="267"/>
                      <a:pt x="333" y="267"/>
                      <a:pt x="332" y="266"/>
                    </a:cubicBezTo>
                    <a:cubicBezTo>
                      <a:pt x="332" y="266"/>
                      <a:pt x="331" y="266"/>
                      <a:pt x="331" y="265"/>
                    </a:cubicBezTo>
                    <a:cubicBezTo>
                      <a:pt x="332" y="265"/>
                      <a:pt x="332" y="265"/>
                      <a:pt x="333" y="266"/>
                    </a:cubicBezTo>
                    <a:cubicBezTo>
                      <a:pt x="334" y="267"/>
                      <a:pt x="336" y="267"/>
                      <a:pt x="337" y="268"/>
                    </a:cubicBezTo>
                    <a:cubicBezTo>
                      <a:pt x="339" y="268"/>
                      <a:pt x="340" y="268"/>
                      <a:pt x="342" y="268"/>
                    </a:cubicBezTo>
                    <a:cubicBezTo>
                      <a:pt x="343" y="268"/>
                      <a:pt x="344" y="268"/>
                      <a:pt x="346" y="267"/>
                    </a:cubicBezTo>
                    <a:cubicBezTo>
                      <a:pt x="347" y="267"/>
                      <a:pt x="347" y="266"/>
                      <a:pt x="347" y="265"/>
                    </a:cubicBezTo>
                    <a:cubicBezTo>
                      <a:pt x="346" y="264"/>
                      <a:pt x="346" y="264"/>
                      <a:pt x="344" y="263"/>
                    </a:cubicBezTo>
                    <a:cubicBezTo>
                      <a:pt x="344" y="263"/>
                      <a:pt x="343" y="263"/>
                      <a:pt x="343" y="263"/>
                    </a:cubicBezTo>
                    <a:cubicBezTo>
                      <a:pt x="341" y="262"/>
                      <a:pt x="340" y="261"/>
                      <a:pt x="338" y="261"/>
                    </a:cubicBezTo>
                    <a:cubicBezTo>
                      <a:pt x="338" y="261"/>
                      <a:pt x="338" y="261"/>
                      <a:pt x="338" y="261"/>
                    </a:cubicBezTo>
                    <a:cubicBezTo>
                      <a:pt x="337" y="260"/>
                      <a:pt x="335" y="260"/>
                      <a:pt x="334" y="260"/>
                    </a:cubicBezTo>
                    <a:cubicBezTo>
                      <a:pt x="334" y="260"/>
                      <a:pt x="334" y="260"/>
                      <a:pt x="334" y="260"/>
                    </a:cubicBezTo>
                    <a:cubicBezTo>
                      <a:pt x="333" y="259"/>
                      <a:pt x="332" y="259"/>
                      <a:pt x="331" y="258"/>
                    </a:cubicBezTo>
                    <a:cubicBezTo>
                      <a:pt x="331" y="258"/>
                      <a:pt x="332" y="258"/>
                      <a:pt x="332" y="258"/>
                    </a:cubicBezTo>
                    <a:cubicBezTo>
                      <a:pt x="333" y="258"/>
                      <a:pt x="334" y="259"/>
                      <a:pt x="335" y="258"/>
                    </a:cubicBezTo>
                    <a:cubicBezTo>
                      <a:pt x="335" y="258"/>
                      <a:pt x="335" y="259"/>
                      <a:pt x="336" y="259"/>
                    </a:cubicBezTo>
                    <a:cubicBezTo>
                      <a:pt x="336" y="260"/>
                      <a:pt x="337" y="259"/>
                      <a:pt x="338" y="260"/>
                    </a:cubicBezTo>
                    <a:cubicBezTo>
                      <a:pt x="338" y="260"/>
                      <a:pt x="338" y="259"/>
                      <a:pt x="338" y="259"/>
                    </a:cubicBezTo>
                    <a:cubicBezTo>
                      <a:pt x="338" y="258"/>
                      <a:pt x="338" y="258"/>
                      <a:pt x="338" y="257"/>
                    </a:cubicBezTo>
                    <a:cubicBezTo>
                      <a:pt x="338" y="256"/>
                      <a:pt x="337" y="256"/>
                      <a:pt x="336" y="256"/>
                    </a:cubicBezTo>
                    <a:cubicBezTo>
                      <a:pt x="336" y="255"/>
                      <a:pt x="335" y="254"/>
                      <a:pt x="334" y="254"/>
                    </a:cubicBezTo>
                    <a:cubicBezTo>
                      <a:pt x="332" y="252"/>
                      <a:pt x="329" y="253"/>
                      <a:pt x="327" y="255"/>
                    </a:cubicBezTo>
                    <a:cubicBezTo>
                      <a:pt x="327" y="255"/>
                      <a:pt x="326" y="256"/>
                      <a:pt x="325" y="255"/>
                    </a:cubicBezTo>
                    <a:cubicBezTo>
                      <a:pt x="325" y="255"/>
                      <a:pt x="325" y="255"/>
                      <a:pt x="325" y="255"/>
                    </a:cubicBezTo>
                    <a:cubicBezTo>
                      <a:pt x="324" y="256"/>
                      <a:pt x="323" y="255"/>
                      <a:pt x="323" y="255"/>
                    </a:cubicBezTo>
                    <a:cubicBezTo>
                      <a:pt x="322" y="255"/>
                      <a:pt x="321" y="255"/>
                      <a:pt x="320" y="256"/>
                    </a:cubicBezTo>
                    <a:cubicBezTo>
                      <a:pt x="320" y="257"/>
                      <a:pt x="320" y="258"/>
                      <a:pt x="319" y="259"/>
                    </a:cubicBezTo>
                    <a:cubicBezTo>
                      <a:pt x="318" y="262"/>
                      <a:pt x="318" y="262"/>
                      <a:pt x="318" y="262"/>
                    </a:cubicBezTo>
                    <a:cubicBezTo>
                      <a:pt x="317" y="261"/>
                      <a:pt x="317" y="260"/>
                      <a:pt x="318" y="259"/>
                    </a:cubicBezTo>
                    <a:cubicBezTo>
                      <a:pt x="319" y="258"/>
                      <a:pt x="319" y="257"/>
                      <a:pt x="320" y="256"/>
                    </a:cubicBezTo>
                    <a:cubicBezTo>
                      <a:pt x="320" y="255"/>
                      <a:pt x="321" y="254"/>
                      <a:pt x="320" y="253"/>
                    </a:cubicBezTo>
                    <a:cubicBezTo>
                      <a:pt x="320" y="251"/>
                      <a:pt x="319" y="250"/>
                      <a:pt x="318" y="248"/>
                    </a:cubicBezTo>
                    <a:cubicBezTo>
                      <a:pt x="318" y="247"/>
                      <a:pt x="317" y="246"/>
                      <a:pt x="316" y="246"/>
                    </a:cubicBezTo>
                    <a:cubicBezTo>
                      <a:pt x="315" y="245"/>
                      <a:pt x="315" y="246"/>
                      <a:pt x="314" y="247"/>
                    </a:cubicBezTo>
                    <a:cubicBezTo>
                      <a:pt x="314" y="247"/>
                      <a:pt x="313" y="248"/>
                      <a:pt x="313" y="247"/>
                    </a:cubicBezTo>
                    <a:cubicBezTo>
                      <a:pt x="313" y="246"/>
                      <a:pt x="311" y="246"/>
                      <a:pt x="311" y="245"/>
                    </a:cubicBezTo>
                    <a:cubicBezTo>
                      <a:pt x="311" y="244"/>
                      <a:pt x="311" y="244"/>
                      <a:pt x="310" y="244"/>
                    </a:cubicBezTo>
                    <a:cubicBezTo>
                      <a:pt x="310" y="245"/>
                      <a:pt x="309" y="244"/>
                      <a:pt x="308" y="244"/>
                    </a:cubicBezTo>
                    <a:cubicBezTo>
                      <a:pt x="307" y="244"/>
                      <a:pt x="306" y="243"/>
                      <a:pt x="305" y="242"/>
                    </a:cubicBezTo>
                    <a:cubicBezTo>
                      <a:pt x="305" y="242"/>
                      <a:pt x="305" y="242"/>
                      <a:pt x="305" y="242"/>
                    </a:cubicBezTo>
                    <a:cubicBezTo>
                      <a:pt x="303" y="241"/>
                      <a:pt x="301" y="242"/>
                      <a:pt x="299" y="243"/>
                    </a:cubicBezTo>
                    <a:cubicBezTo>
                      <a:pt x="299" y="243"/>
                      <a:pt x="300" y="243"/>
                      <a:pt x="299" y="244"/>
                    </a:cubicBezTo>
                    <a:cubicBezTo>
                      <a:pt x="299" y="244"/>
                      <a:pt x="299" y="245"/>
                      <a:pt x="298" y="244"/>
                    </a:cubicBezTo>
                    <a:cubicBezTo>
                      <a:pt x="297" y="244"/>
                      <a:pt x="297" y="244"/>
                      <a:pt x="296" y="245"/>
                    </a:cubicBezTo>
                    <a:cubicBezTo>
                      <a:pt x="296" y="245"/>
                      <a:pt x="297" y="245"/>
                      <a:pt x="297" y="245"/>
                    </a:cubicBezTo>
                    <a:cubicBezTo>
                      <a:pt x="297" y="245"/>
                      <a:pt x="296" y="246"/>
                      <a:pt x="296" y="246"/>
                    </a:cubicBezTo>
                    <a:cubicBezTo>
                      <a:pt x="295" y="247"/>
                      <a:pt x="296" y="247"/>
                      <a:pt x="296" y="248"/>
                    </a:cubicBezTo>
                    <a:cubicBezTo>
                      <a:pt x="296" y="248"/>
                      <a:pt x="296" y="248"/>
                      <a:pt x="296" y="248"/>
                    </a:cubicBezTo>
                    <a:cubicBezTo>
                      <a:pt x="297" y="247"/>
                      <a:pt x="297" y="248"/>
                      <a:pt x="297" y="248"/>
                    </a:cubicBezTo>
                    <a:cubicBezTo>
                      <a:pt x="298" y="249"/>
                      <a:pt x="298" y="249"/>
                      <a:pt x="299" y="249"/>
                    </a:cubicBezTo>
                    <a:cubicBezTo>
                      <a:pt x="299" y="249"/>
                      <a:pt x="299" y="249"/>
                      <a:pt x="299" y="250"/>
                    </a:cubicBezTo>
                    <a:cubicBezTo>
                      <a:pt x="299" y="250"/>
                      <a:pt x="298" y="249"/>
                      <a:pt x="298" y="250"/>
                    </a:cubicBezTo>
                    <a:cubicBezTo>
                      <a:pt x="297" y="250"/>
                      <a:pt x="298" y="250"/>
                      <a:pt x="298" y="251"/>
                    </a:cubicBezTo>
                    <a:cubicBezTo>
                      <a:pt x="298" y="251"/>
                      <a:pt x="297" y="251"/>
                      <a:pt x="297" y="250"/>
                    </a:cubicBezTo>
                    <a:cubicBezTo>
                      <a:pt x="297" y="250"/>
                      <a:pt x="296" y="250"/>
                      <a:pt x="296" y="250"/>
                    </a:cubicBezTo>
                    <a:cubicBezTo>
                      <a:pt x="296" y="250"/>
                      <a:pt x="296" y="249"/>
                      <a:pt x="295" y="249"/>
                    </a:cubicBezTo>
                    <a:cubicBezTo>
                      <a:pt x="295" y="250"/>
                      <a:pt x="295" y="250"/>
                      <a:pt x="295" y="250"/>
                    </a:cubicBezTo>
                    <a:cubicBezTo>
                      <a:pt x="296" y="251"/>
                      <a:pt x="296" y="251"/>
                      <a:pt x="296" y="251"/>
                    </a:cubicBezTo>
                    <a:cubicBezTo>
                      <a:pt x="295" y="251"/>
                      <a:pt x="295" y="252"/>
                      <a:pt x="295" y="252"/>
                    </a:cubicBezTo>
                    <a:cubicBezTo>
                      <a:pt x="296" y="253"/>
                      <a:pt x="296" y="253"/>
                      <a:pt x="297" y="252"/>
                    </a:cubicBezTo>
                    <a:cubicBezTo>
                      <a:pt x="298" y="253"/>
                      <a:pt x="298" y="254"/>
                      <a:pt x="299" y="254"/>
                    </a:cubicBezTo>
                    <a:cubicBezTo>
                      <a:pt x="299" y="255"/>
                      <a:pt x="300" y="255"/>
                      <a:pt x="300" y="255"/>
                    </a:cubicBezTo>
                    <a:cubicBezTo>
                      <a:pt x="300" y="256"/>
                      <a:pt x="301" y="256"/>
                      <a:pt x="301" y="257"/>
                    </a:cubicBezTo>
                    <a:cubicBezTo>
                      <a:pt x="301" y="257"/>
                      <a:pt x="302" y="256"/>
                      <a:pt x="303" y="257"/>
                    </a:cubicBezTo>
                    <a:cubicBezTo>
                      <a:pt x="303" y="257"/>
                      <a:pt x="303" y="257"/>
                      <a:pt x="303" y="256"/>
                    </a:cubicBezTo>
                    <a:cubicBezTo>
                      <a:pt x="303" y="256"/>
                      <a:pt x="303" y="256"/>
                      <a:pt x="303" y="256"/>
                    </a:cubicBezTo>
                    <a:cubicBezTo>
                      <a:pt x="303" y="255"/>
                      <a:pt x="304" y="255"/>
                      <a:pt x="304" y="255"/>
                    </a:cubicBezTo>
                    <a:cubicBezTo>
                      <a:pt x="304" y="256"/>
                      <a:pt x="304" y="256"/>
                      <a:pt x="304" y="257"/>
                    </a:cubicBezTo>
                    <a:cubicBezTo>
                      <a:pt x="303" y="257"/>
                      <a:pt x="303" y="258"/>
                      <a:pt x="301" y="258"/>
                    </a:cubicBezTo>
                    <a:cubicBezTo>
                      <a:pt x="301" y="257"/>
                      <a:pt x="300" y="258"/>
                      <a:pt x="301" y="258"/>
                    </a:cubicBezTo>
                    <a:cubicBezTo>
                      <a:pt x="301" y="259"/>
                      <a:pt x="301" y="259"/>
                      <a:pt x="301" y="260"/>
                    </a:cubicBezTo>
                    <a:cubicBezTo>
                      <a:pt x="302" y="261"/>
                      <a:pt x="302" y="261"/>
                      <a:pt x="303" y="261"/>
                    </a:cubicBezTo>
                    <a:cubicBezTo>
                      <a:pt x="304" y="262"/>
                      <a:pt x="305" y="262"/>
                      <a:pt x="305" y="261"/>
                    </a:cubicBezTo>
                    <a:cubicBezTo>
                      <a:pt x="306" y="262"/>
                      <a:pt x="305" y="262"/>
                      <a:pt x="305" y="262"/>
                    </a:cubicBezTo>
                    <a:cubicBezTo>
                      <a:pt x="306" y="263"/>
                      <a:pt x="306" y="262"/>
                      <a:pt x="306" y="262"/>
                    </a:cubicBezTo>
                    <a:cubicBezTo>
                      <a:pt x="306" y="262"/>
                      <a:pt x="306" y="262"/>
                      <a:pt x="306" y="262"/>
                    </a:cubicBezTo>
                    <a:cubicBezTo>
                      <a:pt x="307" y="263"/>
                      <a:pt x="307" y="262"/>
                      <a:pt x="308" y="263"/>
                    </a:cubicBezTo>
                    <a:cubicBezTo>
                      <a:pt x="309" y="263"/>
                      <a:pt x="309" y="263"/>
                      <a:pt x="309" y="264"/>
                    </a:cubicBezTo>
                    <a:cubicBezTo>
                      <a:pt x="308" y="263"/>
                      <a:pt x="307" y="263"/>
                      <a:pt x="307" y="264"/>
                    </a:cubicBezTo>
                    <a:cubicBezTo>
                      <a:pt x="307" y="264"/>
                      <a:pt x="306" y="265"/>
                      <a:pt x="306" y="264"/>
                    </a:cubicBezTo>
                    <a:cubicBezTo>
                      <a:pt x="306" y="264"/>
                      <a:pt x="306" y="266"/>
                      <a:pt x="306" y="266"/>
                    </a:cubicBezTo>
                    <a:cubicBezTo>
                      <a:pt x="307" y="266"/>
                      <a:pt x="308" y="267"/>
                      <a:pt x="308" y="266"/>
                    </a:cubicBezTo>
                    <a:cubicBezTo>
                      <a:pt x="309" y="265"/>
                      <a:pt x="310" y="265"/>
                      <a:pt x="310" y="264"/>
                    </a:cubicBezTo>
                    <a:cubicBezTo>
                      <a:pt x="310" y="265"/>
                      <a:pt x="311" y="265"/>
                      <a:pt x="311" y="265"/>
                    </a:cubicBezTo>
                    <a:cubicBezTo>
                      <a:pt x="312" y="265"/>
                      <a:pt x="313" y="265"/>
                      <a:pt x="314" y="265"/>
                    </a:cubicBezTo>
                    <a:cubicBezTo>
                      <a:pt x="314" y="265"/>
                      <a:pt x="315" y="265"/>
                      <a:pt x="316" y="265"/>
                    </a:cubicBezTo>
                    <a:cubicBezTo>
                      <a:pt x="317" y="265"/>
                      <a:pt x="316" y="264"/>
                      <a:pt x="317" y="263"/>
                    </a:cubicBezTo>
                    <a:cubicBezTo>
                      <a:pt x="317" y="264"/>
                      <a:pt x="317" y="265"/>
                      <a:pt x="318" y="264"/>
                    </a:cubicBezTo>
                    <a:cubicBezTo>
                      <a:pt x="318" y="263"/>
                      <a:pt x="319" y="263"/>
                      <a:pt x="319" y="263"/>
                    </a:cubicBezTo>
                    <a:cubicBezTo>
                      <a:pt x="319" y="262"/>
                      <a:pt x="320" y="262"/>
                      <a:pt x="321" y="262"/>
                    </a:cubicBezTo>
                    <a:cubicBezTo>
                      <a:pt x="321" y="262"/>
                      <a:pt x="321" y="263"/>
                      <a:pt x="321" y="263"/>
                    </a:cubicBezTo>
                    <a:cubicBezTo>
                      <a:pt x="321" y="265"/>
                      <a:pt x="323" y="267"/>
                      <a:pt x="324" y="269"/>
                    </a:cubicBezTo>
                    <a:cubicBezTo>
                      <a:pt x="324" y="269"/>
                      <a:pt x="324" y="270"/>
                      <a:pt x="324" y="270"/>
                    </a:cubicBezTo>
                    <a:cubicBezTo>
                      <a:pt x="324" y="271"/>
                      <a:pt x="324" y="272"/>
                      <a:pt x="324" y="272"/>
                    </a:cubicBezTo>
                    <a:cubicBezTo>
                      <a:pt x="325" y="274"/>
                      <a:pt x="326" y="275"/>
                      <a:pt x="327" y="275"/>
                    </a:cubicBezTo>
                    <a:cubicBezTo>
                      <a:pt x="327" y="276"/>
                      <a:pt x="328" y="277"/>
                      <a:pt x="327" y="278"/>
                    </a:cubicBezTo>
                    <a:cubicBezTo>
                      <a:pt x="327" y="279"/>
                      <a:pt x="327" y="280"/>
                      <a:pt x="327" y="280"/>
                    </a:cubicBezTo>
                    <a:cubicBezTo>
                      <a:pt x="328" y="281"/>
                      <a:pt x="328" y="283"/>
                      <a:pt x="327" y="284"/>
                    </a:cubicBezTo>
                    <a:cubicBezTo>
                      <a:pt x="326" y="285"/>
                      <a:pt x="326" y="287"/>
                      <a:pt x="325" y="288"/>
                    </a:cubicBezTo>
                    <a:cubicBezTo>
                      <a:pt x="325" y="289"/>
                      <a:pt x="326" y="289"/>
                      <a:pt x="325" y="290"/>
                    </a:cubicBezTo>
                    <a:cubicBezTo>
                      <a:pt x="325" y="291"/>
                      <a:pt x="324" y="293"/>
                      <a:pt x="326" y="295"/>
                    </a:cubicBezTo>
                    <a:cubicBezTo>
                      <a:pt x="326" y="295"/>
                      <a:pt x="326" y="295"/>
                      <a:pt x="327" y="295"/>
                    </a:cubicBezTo>
                    <a:cubicBezTo>
                      <a:pt x="328" y="295"/>
                      <a:pt x="328" y="296"/>
                      <a:pt x="328" y="296"/>
                    </a:cubicBezTo>
                    <a:cubicBezTo>
                      <a:pt x="328" y="297"/>
                      <a:pt x="328" y="297"/>
                      <a:pt x="327" y="297"/>
                    </a:cubicBezTo>
                    <a:cubicBezTo>
                      <a:pt x="326" y="297"/>
                      <a:pt x="326" y="297"/>
                      <a:pt x="327" y="298"/>
                    </a:cubicBezTo>
                    <a:cubicBezTo>
                      <a:pt x="327" y="298"/>
                      <a:pt x="327" y="299"/>
                      <a:pt x="327" y="299"/>
                    </a:cubicBezTo>
                    <a:cubicBezTo>
                      <a:pt x="328" y="300"/>
                      <a:pt x="328" y="301"/>
                      <a:pt x="328" y="302"/>
                    </a:cubicBezTo>
                    <a:cubicBezTo>
                      <a:pt x="327" y="304"/>
                      <a:pt x="328" y="305"/>
                      <a:pt x="330" y="306"/>
                    </a:cubicBezTo>
                    <a:cubicBezTo>
                      <a:pt x="331" y="306"/>
                      <a:pt x="331" y="306"/>
                      <a:pt x="330" y="307"/>
                    </a:cubicBezTo>
                    <a:cubicBezTo>
                      <a:pt x="330" y="307"/>
                      <a:pt x="330" y="307"/>
                      <a:pt x="331" y="308"/>
                    </a:cubicBezTo>
                    <a:cubicBezTo>
                      <a:pt x="332" y="308"/>
                      <a:pt x="333" y="308"/>
                      <a:pt x="333" y="306"/>
                    </a:cubicBezTo>
                    <a:cubicBezTo>
                      <a:pt x="333" y="307"/>
                      <a:pt x="333" y="307"/>
                      <a:pt x="333" y="307"/>
                    </a:cubicBezTo>
                    <a:cubicBezTo>
                      <a:pt x="333" y="307"/>
                      <a:pt x="332" y="308"/>
                      <a:pt x="333" y="308"/>
                    </a:cubicBezTo>
                    <a:cubicBezTo>
                      <a:pt x="334" y="308"/>
                      <a:pt x="334" y="307"/>
                      <a:pt x="333" y="306"/>
                    </a:cubicBezTo>
                    <a:cubicBezTo>
                      <a:pt x="333" y="306"/>
                      <a:pt x="333" y="305"/>
                      <a:pt x="334" y="305"/>
                    </a:cubicBezTo>
                    <a:cubicBezTo>
                      <a:pt x="335" y="304"/>
                      <a:pt x="336" y="304"/>
                      <a:pt x="336" y="302"/>
                    </a:cubicBezTo>
                    <a:cubicBezTo>
                      <a:pt x="337" y="303"/>
                      <a:pt x="336" y="303"/>
                      <a:pt x="336" y="304"/>
                    </a:cubicBezTo>
                    <a:cubicBezTo>
                      <a:pt x="336" y="305"/>
                      <a:pt x="335" y="305"/>
                      <a:pt x="335" y="306"/>
                    </a:cubicBezTo>
                    <a:cubicBezTo>
                      <a:pt x="335" y="306"/>
                      <a:pt x="335" y="306"/>
                      <a:pt x="335" y="307"/>
                    </a:cubicBezTo>
                    <a:cubicBezTo>
                      <a:pt x="336" y="307"/>
                      <a:pt x="336" y="306"/>
                      <a:pt x="336" y="306"/>
                    </a:cubicBezTo>
                    <a:cubicBezTo>
                      <a:pt x="336" y="306"/>
                      <a:pt x="336" y="306"/>
                      <a:pt x="336" y="306"/>
                    </a:cubicBezTo>
                    <a:cubicBezTo>
                      <a:pt x="337" y="307"/>
                      <a:pt x="337" y="307"/>
                      <a:pt x="337" y="307"/>
                    </a:cubicBezTo>
                    <a:cubicBezTo>
                      <a:pt x="337" y="308"/>
                      <a:pt x="338" y="309"/>
                      <a:pt x="338" y="309"/>
                    </a:cubicBezTo>
                    <a:cubicBezTo>
                      <a:pt x="339" y="309"/>
                      <a:pt x="339" y="309"/>
                      <a:pt x="339" y="309"/>
                    </a:cubicBezTo>
                    <a:cubicBezTo>
                      <a:pt x="340" y="309"/>
                      <a:pt x="340" y="310"/>
                      <a:pt x="341" y="310"/>
                    </a:cubicBezTo>
                    <a:cubicBezTo>
                      <a:pt x="342" y="310"/>
                      <a:pt x="342" y="310"/>
                      <a:pt x="343" y="310"/>
                    </a:cubicBezTo>
                    <a:cubicBezTo>
                      <a:pt x="344" y="311"/>
                      <a:pt x="345" y="309"/>
                      <a:pt x="347" y="309"/>
                    </a:cubicBezTo>
                    <a:cubicBezTo>
                      <a:pt x="347" y="309"/>
                      <a:pt x="347" y="309"/>
                      <a:pt x="347" y="308"/>
                    </a:cubicBezTo>
                    <a:cubicBezTo>
                      <a:pt x="347" y="308"/>
                      <a:pt x="347" y="307"/>
                      <a:pt x="347" y="306"/>
                    </a:cubicBezTo>
                    <a:cubicBezTo>
                      <a:pt x="347" y="306"/>
                      <a:pt x="347" y="306"/>
                      <a:pt x="347" y="305"/>
                    </a:cubicBezTo>
                    <a:cubicBezTo>
                      <a:pt x="348" y="306"/>
                      <a:pt x="348" y="306"/>
                      <a:pt x="348" y="304"/>
                    </a:cubicBezTo>
                    <a:cubicBezTo>
                      <a:pt x="348" y="304"/>
                      <a:pt x="347" y="304"/>
                      <a:pt x="348" y="303"/>
                    </a:cubicBezTo>
                    <a:cubicBezTo>
                      <a:pt x="349" y="304"/>
                      <a:pt x="349" y="306"/>
                      <a:pt x="349" y="307"/>
                    </a:cubicBezTo>
                    <a:cubicBezTo>
                      <a:pt x="349" y="307"/>
                      <a:pt x="349" y="308"/>
                      <a:pt x="349" y="307"/>
                    </a:cubicBezTo>
                    <a:cubicBezTo>
                      <a:pt x="349" y="307"/>
                      <a:pt x="350" y="307"/>
                      <a:pt x="349" y="307"/>
                    </a:cubicBezTo>
                    <a:cubicBezTo>
                      <a:pt x="349" y="306"/>
                      <a:pt x="350" y="304"/>
                      <a:pt x="350" y="303"/>
                    </a:cubicBezTo>
                    <a:cubicBezTo>
                      <a:pt x="350" y="303"/>
                      <a:pt x="350" y="303"/>
                      <a:pt x="350" y="303"/>
                    </a:cubicBezTo>
                    <a:cubicBezTo>
                      <a:pt x="351" y="303"/>
                      <a:pt x="351" y="303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1" y="302"/>
                      <a:pt x="351" y="302"/>
                      <a:pt x="351" y="302"/>
                    </a:cubicBezTo>
                    <a:cubicBezTo>
                      <a:pt x="352" y="303"/>
                      <a:pt x="351" y="304"/>
                      <a:pt x="351" y="304"/>
                    </a:cubicBezTo>
                    <a:cubicBezTo>
                      <a:pt x="352" y="304"/>
                      <a:pt x="352" y="305"/>
                      <a:pt x="352" y="306"/>
                    </a:cubicBezTo>
                    <a:cubicBezTo>
                      <a:pt x="351" y="307"/>
                      <a:pt x="352" y="308"/>
                      <a:pt x="351" y="309"/>
                    </a:cubicBezTo>
                    <a:cubicBezTo>
                      <a:pt x="351" y="311"/>
                      <a:pt x="351" y="312"/>
                      <a:pt x="352" y="312"/>
                    </a:cubicBezTo>
                    <a:cubicBezTo>
                      <a:pt x="353" y="312"/>
                      <a:pt x="353" y="311"/>
                      <a:pt x="354" y="311"/>
                    </a:cubicBezTo>
                    <a:cubicBezTo>
                      <a:pt x="354" y="312"/>
                      <a:pt x="354" y="312"/>
                      <a:pt x="354" y="312"/>
                    </a:cubicBezTo>
                    <a:cubicBezTo>
                      <a:pt x="355" y="312"/>
                      <a:pt x="355" y="313"/>
                      <a:pt x="356" y="312"/>
                    </a:cubicBezTo>
                    <a:cubicBezTo>
                      <a:pt x="356" y="312"/>
                      <a:pt x="356" y="311"/>
                      <a:pt x="356" y="311"/>
                    </a:cubicBezTo>
                    <a:cubicBezTo>
                      <a:pt x="356" y="312"/>
                      <a:pt x="356" y="312"/>
                      <a:pt x="357" y="313"/>
                    </a:cubicBezTo>
                    <a:cubicBezTo>
                      <a:pt x="358" y="313"/>
                      <a:pt x="358" y="312"/>
                      <a:pt x="359" y="311"/>
                    </a:cubicBezTo>
                    <a:cubicBezTo>
                      <a:pt x="359" y="312"/>
                      <a:pt x="360" y="313"/>
                      <a:pt x="361" y="312"/>
                    </a:cubicBezTo>
                    <a:cubicBezTo>
                      <a:pt x="361" y="312"/>
                      <a:pt x="361" y="312"/>
                      <a:pt x="362" y="312"/>
                    </a:cubicBezTo>
                    <a:cubicBezTo>
                      <a:pt x="362" y="313"/>
                      <a:pt x="363" y="313"/>
                      <a:pt x="364" y="312"/>
                    </a:cubicBezTo>
                    <a:cubicBezTo>
                      <a:pt x="364" y="312"/>
                      <a:pt x="364" y="311"/>
                      <a:pt x="363" y="311"/>
                    </a:cubicBezTo>
                    <a:cubicBezTo>
                      <a:pt x="363" y="311"/>
                      <a:pt x="363" y="311"/>
                      <a:pt x="363" y="311"/>
                    </a:cubicBezTo>
                    <a:cubicBezTo>
                      <a:pt x="363" y="310"/>
                      <a:pt x="363" y="309"/>
                      <a:pt x="363" y="309"/>
                    </a:cubicBezTo>
                    <a:cubicBezTo>
                      <a:pt x="363" y="309"/>
                      <a:pt x="363" y="309"/>
                      <a:pt x="363" y="309"/>
                    </a:cubicBezTo>
                    <a:cubicBezTo>
                      <a:pt x="363" y="311"/>
                      <a:pt x="364" y="312"/>
                      <a:pt x="365" y="312"/>
                    </a:cubicBezTo>
                    <a:cubicBezTo>
                      <a:pt x="366" y="312"/>
                      <a:pt x="366" y="311"/>
                      <a:pt x="367" y="311"/>
                    </a:cubicBezTo>
                    <a:cubicBezTo>
                      <a:pt x="367" y="310"/>
                      <a:pt x="366" y="310"/>
                      <a:pt x="367" y="309"/>
                    </a:cubicBezTo>
                    <a:cubicBezTo>
                      <a:pt x="367" y="309"/>
                      <a:pt x="367" y="309"/>
                      <a:pt x="367" y="309"/>
                    </a:cubicBezTo>
                    <a:cubicBezTo>
                      <a:pt x="367" y="310"/>
                      <a:pt x="367" y="310"/>
                      <a:pt x="368" y="310"/>
                    </a:cubicBezTo>
                    <a:cubicBezTo>
                      <a:pt x="368" y="311"/>
                      <a:pt x="368" y="311"/>
                      <a:pt x="367" y="311"/>
                    </a:cubicBezTo>
                    <a:cubicBezTo>
                      <a:pt x="367" y="312"/>
                      <a:pt x="367" y="312"/>
                      <a:pt x="367" y="312"/>
                    </a:cubicBezTo>
                    <a:cubicBezTo>
                      <a:pt x="368" y="312"/>
                      <a:pt x="368" y="312"/>
                      <a:pt x="368" y="312"/>
                    </a:cubicBezTo>
                    <a:cubicBezTo>
                      <a:pt x="369" y="312"/>
                      <a:pt x="370" y="312"/>
                      <a:pt x="370" y="312"/>
                    </a:cubicBezTo>
                    <a:cubicBezTo>
                      <a:pt x="371" y="312"/>
                      <a:pt x="371" y="311"/>
                      <a:pt x="371" y="311"/>
                    </a:cubicBezTo>
                    <a:cubicBezTo>
                      <a:pt x="372" y="310"/>
                      <a:pt x="371" y="309"/>
                      <a:pt x="371" y="308"/>
                    </a:cubicBezTo>
                    <a:cubicBezTo>
                      <a:pt x="371" y="307"/>
                      <a:pt x="371" y="307"/>
                      <a:pt x="372" y="308"/>
                    </a:cubicBezTo>
                    <a:cubicBezTo>
                      <a:pt x="372" y="309"/>
                      <a:pt x="373" y="310"/>
                      <a:pt x="373" y="312"/>
                    </a:cubicBezTo>
                    <a:cubicBezTo>
                      <a:pt x="374" y="312"/>
                      <a:pt x="375" y="312"/>
                      <a:pt x="375" y="310"/>
                    </a:cubicBezTo>
                    <a:cubicBezTo>
                      <a:pt x="375" y="310"/>
                      <a:pt x="375" y="310"/>
                      <a:pt x="375" y="309"/>
                    </a:cubicBezTo>
                    <a:cubicBezTo>
                      <a:pt x="375" y="309"/>
                      <a:pt x="375" y="308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7"/>
                      <a:pt x="375" y="307"/>
                      <a:pt x="375" y="307"/>
                    </a:cubicBezTo>
                    <a:cubicBezTo>
                      <a:pt x="375" y="309"/>
                      <a:pt x="375" y="310"/>
                      <a:pt x="375" y="311"/>
                    </a:cubicBezTo>
                    <a:cubicBezTo>
                      <a:pt x="375" y="311"/>
                      <a:pt x="376" y="312"/>
                      <a:pt x="376" y="311"/>
                    </a:cubicBezTo>
                    <a:cubicBezTo>
                      <a:pt x="377" y="311"/>
                      <a:pt x="377" y="311"/>
                      <a:pt x="378" y="311"/>
                    </a:cubicBezTo>
                    <a:cubicBezTo>
                      <a:pt x="379" y="311"/>
                      <a:pt x="380" y="311"/>
                      <a:pt x="381" y="311"/>
                    </a:cubicBezTo>
                    <a:cubicBezTo>
                      <a:pt x="382" y="310"/>
                      <a:pt x="383" y="310"/>
                      <a:pt x="384" y="310"/>
                    </a:cubicBezTo>
                    <a:cubicBezTo>
                      <a:pt x="385" y="311"/>
                      <a:pt x="385" y="310"/>
                      <a:pt x="385" y="309"/>
                    </a:cubicBezTo>
                    <a:cubicBezTo>
                      <a:pt x="385" y="308"/>
                      <a:pt x="386" y="307"/>
                      <a:pt x="386" y="306"/>
                    </a:cubicBezTo>
                    <a:cubicBezTo>
                      <a:pt x="386" y="305"/>
                      <a:pt x="387" y="304"/>
                      <a:pt x="385" y="304"/>
                    </a:cubicBezTo>
                    <a:cubicBezTo>
                      <a:pt x="385" y="303"/>
                      <a:pt x="385" y="303"/>
                      <a:pt x="384" y="302"/>
                    </a:cubicBezTo>
                    <a:cubicBezTo>
                      <a:pt x="384" y="302"/>
                      <a:pt x="384" y="302"/>
                      <a:pt x="384" y="302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385" y="301"/>
                      <a:pt x="385" y="302"/>
                      <a:pt x="386" y="302"/>
                    </a:cubicBezTo>
                    <a:cubicBezTo>
                      <a:pt x="386" y="303"/>
                      <a:pt x="386" y="303"/>
                      <a:pt x="387" y="303"/>
                    </a:cubicBezTo>
                    <a:cubicBezTo>
                      <a:pt x="387" y="303"/>
                      <a:pt x="387" y="303"/>
                      <a:pt x="387" y="303"/>
                    </a:cubicBezTo>
                    <a:cubicBezTo>
                      <a:pt x="388" y="304"/>
                      <a:pt x="388" y="304"/>
                      <a:pt x="387" y="305"/>
                    </a:cubicBezTo>
                    <a:cubicBezTo>
                      <a:pt x="387" y="307"/>
                      <a:pt x="387" y="308"/>
                      <a:pt x="388" y="310"/>
                    </a:cubicBezTo>
                    <a:cubicBezTo>
                      <a:pt x="389" y="311"/>
                      <a:pt x="390" y="311"/>
                      <a:pt x="391" y="311"/>
                    </a:cubicBezTo>
                    <a:cubicBezTo>
                      <a:pt x="392" y="311"/>
                      <a:pt x="392" y="310"/>
                      <a:pt x="392" y="309"/>
                    </a:cubicBezTo>
                    <a:cubicBezTo>
                      <a:pt x="392" y="311"/>
                      <a:pt x="392" y="311"/>
                      <a:pt x="393" y="311"/>
                    </a:cubicBezTo>
                    <a:cubicBezTo>
                      <a:pt x="394" y="311"/>
                      <a:pt x="394" y="312"/>
                      <a:pt x="395" y="312"/>
                    </a:cubicBezTo>
                    <a:cubicBezTo>
                      <a:pt x="395" y="312"/>
                      <a:pt x="395" y="312"/>
                      <a:pt x="395" y="312"/>
                    </a:cubicBezTo>
                    <a:cubicBezTo>
                      <a:pt x="396" y="312"/>
                      <a:pt x="396" y="312"/>
                      <a:pt x="397" y="312"/>
                    </a:cubicBezTo>
                    <a:cubicBezTo>
                      <a:pt x="397" y="312"/>
                      <a:pt x="398" y="311"/>
                      <a:pt x="398" y="311"/>
                    </a:cubicBezTo>
                    <a:cubicBezTo>
                      <a:pt x="399" y="310"/>
                      <a:pt x="400" y="310"/>
                      <a:pt x="401" y="310"/>
                    </a:cubicBezTo>
                    <a:cubicBezTo>
                      <a:pt x="402" y="310"/>
                      <a:pt x="402" y="310"/>
                      <a:pt x="402" y="310"/>
                    </a:cubicBezTo>
                    <a:cubicBezTo>
                      <a:pt x="404" y="310"/>
                      <a:pt x="405" y="309"/>
                      <a:pt x="406" y="309"/>
                    </a:cubicBezTo>
                    <a:cubicBezTo>
                      <a:pt x="407" y="309"/>
                      <a:pt x="407" y="308"/>
                      <a:pt x="407" y="307"/>
                    </a:cubicBezTo>
                    <a:cubicBezTo>
                      <a:pt x="407" y="307"/>
                      <a:pt x="407" y="307"/>
                      <a:pt x="407" y="307"/>
                    </a:cubicBezTo>
                    <a:cubicBezTo>
                      <a:pt x="407" y="306"/>
                      <a:pt x="407" y="305"/>
                      <a:pt x="407" y="305"/>
                    </a:cubicBezTo>
                    <a:cubicBezTo>
                      <a:pt x="407" y="304"/>
                      <a:pt x="408" y="303"/>
                      <a:pt x="407" y="303"/>
                    </a:cubicBezTo>
                    <a:cubicBezTo>
                      <a:pt x="406" y="302"/>
                      <a:pt x="406" y="301"/>
                      <a:pt x="406" y="301"/>
                    </a:cubicBezTo>
                    <a:cubicBezTo>
                      <a:pt x="406" y="302"/>
                      <a:pt x="407" y="302"/>
                      <a:pt x="408" y="303"/>
                    </a:cubicBezTo>
                    <a:cubicBezTo>
                      <a:pt x="409" y="304"/>
                      <a:pt x="409" y="304"/>
                      <a:pt x="410" y="303"/>
                    </a:cubicBezTo>
                    <a:cubicBezTo>
                      <a:pt x="411" y="303"/>
                      <a:pt x="411" y="302"/>
                      <a:pt x="412" y="302"/>
                    </a:cubicBezTo>
                    <a:cubicBezTo>
                      <a:pt x="413" y="302"/>
                      <a:pt x="413" y="302"/>
                      <a:pt x="412" y="301"/>
                    </a:cubicBezTo>
                    <a:close/>
                    <a:moveTo>
                      <a:pt x="313" y="249"/>
                    </a:move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ubicBezTo>
                      <a:pt x="313" y="249"/>
                      <a:pt x="313" y="249"/>
                      <a:pt x="313" y="24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5" y="309"/>
                    </a:move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ubicBezTo>
                      <a:pt x="365" y="309"/>
                      <a:pt x="365" y="309"/>
                      <a:pt x="365" y="309"/>
                    </a:cubicBezTo>
                    <a:close/>
                    <a:moveTo>
                      <a:pt x="369" y="307"/>
                    </a:move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ubicBezTo>
                      <a:pt x="369" y="307"/>
                      <a:pt x="369" y="307"/>
                      <a:pt x="369" y="307"/>
                    </a:cubicBezTo>
                    <a:close/>
                    <a:moveTo>
                      <a:pt x="400" y="283"/>
                    </a:moveTo>
                    <a:cubicBezTo>
                      <a:pt x="400" y="283"/>
                      <a:pt x="400" y="283"/>
                      <a:pt x="400" y="282"/>
                    </a:cubicBezTo>
                    <a:cubicBezTo>
                      <a:pt x="400" y="283"/>
                      <a:pt x="400" y="283"/>
                      <a:pt x="400" y="283"/>
                    </a:cubicBezTo>
                    <a:close/>
                    <a:moveTo>
                      <a:pt x="416" y="272"/>
                    </a:moveTo>
                    <a:cubicBezTo>
                      <a:pt x="415" y="272"/>
                      <a:pt x="415" y="272"/>
                      <a:pt x="414" y="273"/>
                    </a:cubicBezTo>
                    <a:cubicBezTo>
                      <a:pt x="413" y="274"/>
                      <a:pt x="414" y="274"/>
                      <a:pt x="415" y="275"/>
                    </a:cubicBezTo>
                    <a:cubicBezTo>
                      <a:pt x="415" y="275"/>
                      <a:pt x="415" y="276"/>
                      <a:pt x="416" y="276"/>
                    </a:cubicBezTo>
                    <a:cubicBezTo>
                      <a:pt x="416" y="276"/>
                      <a:pt x="416" y="276"/>
                      <a:pt x="416" y="277"/>
                    </a:cubicBezTo>
                    <a:cubicBezTo>
                      <a:pt x="415" y="277"/>
                      <a:pt x="415" y="277"/>
                      <a:pt x="415" y="277"/>
                    </a:cubicBezTo>
                    <a:cubicBezTo>
                      <a:pt x="415" y="275"/>
                      <a:pt x="414" y="276"/>
                      <a:pt x="413" y="276"/>
                    </a:cubicBezTo>
                    <a:cubicBezTo>
                      <a:pt x="412" y="276"/>
                      <a:pt x="412" y="277"/>
                      <a:pt x="412" y="278"/>
                    </a:cubicBezTo>
                    <a:cubicBezTo>
                      <a:pt x="412" y="277"/>
                      <a:pt x="411" y="277"/>
                      <a:pt x="411" y="277"/>
                    </a:cubicBezTo>
                    <a:cubicBezTo>
                      <a:pt x="411" y="276"/>
                      <a:pt x="410" y="276"/>
                      <a:pt x="410" y="276"/>
                    </a:cubicBezTo>
                    <a:cubicBezTo>
                      <a:pt x="411" y="275"/>
                      <a:pt x="412" y="274"/>
                      <a:pt x="412" y="273"/>
                    </a:cubicBezTo>
                    <a:cubicBezTo>
                      <a:pt x="413" y="272"/>
                      <a:pt x="414" y="271"/>
                      <a:pt x="414" y="269"/>
                    </a:cubicBezTo>
                    <a:cubicBezTo>
                      <a:pt x="414" y="269"/>
                      <a:pt x="414" y="269"/>
                      <a:pt x="414" y="269"/>
                    </a:cubicBezTo>
                    <a:cubicBezTo>
                      <a:pt x="415" y="269"/>
                      <a:pt x="415" y="269"/>
                      <a:pt x="416" y="269"/>
                    </a:cubicBezTo>
                    <a:cubicBezTo>
                      <a:pt x="417" y="270"/>
                      <a:pt x="417" y="271"/>
                      <a:pt x="416" y="272"/>
                    </a:cubicBezTo>
                    <a:close/>
                    <a:moveTo>
                      <a:pt x="264" y="256"/>
                    </a:moveTo>
                    <a:cubicBezTo>
                      <a:pt x="264" y="255"/>
                      <a:pt x="264" y="255"/>
                      <a:pt x="265" y="255"/>
                    </a:cubicBezTo>
                    <a:cubicBezTo>
                      <a:pt x="265" y="254"/>
                      <a:pt x="266" y="254"/>
                      <a:pt x="266" y="254"/>
                    </a:cubicBezTo>
                    <a:cubicBezTo>
                      <a:pt x="267" y="254"/>
                      <a:pt x="268" y="253"/>
                      <a:pt x="268" y="252"/>
                    </a:cubicBezTo>
                    <a:cubicBezTo>
                      <a:pt x="268" y="251"/>
                      <a:pt x="271" y="250"/>
                      <a:pt x="272" y="251"/>
                    </a:cubicBezTo>
                    <a:cubicBezTo>
                      <a:pt x="273" y="251"/>
                      <a:pt x="273" y="252"/>
                      <a:pt x="272" y="252"/>
                    </a:cubicBezTo>
                    <a:cubicBezTo>
                      <a:pt x="272" y="252"/>
                      <a:pt x="271" y="253"/>
                      <a:pt x="270" y="254"/>
                    </a:cubicBezTo>
                    <a:cubicBezTo>
                      <a:pt x="269" y="255"/>
                      <a:pt x="268" y="256"/>
                      <a:pt x="266" y="257"/>
                    </a:cubicBezTo>
                    <a:cubicBezTo>
                      <a:pt x="266" y="257"/>
                      <a:pt x="265" y="257"/>
                      <a:pt x="265" y="257"/>
                    </a:cubicBezTo>
                    <a:cubicBezTo>
                      <a:pt x="264" y="257"/>
                      <a:pt x="264" y="256"/>
                      <a:pt x="264" y="256"/>
                    </a:cubicBezTo>
                    <a:close/>
                    <a:moveTo>
                      <a:pt x="301" y="115"/>
                    </a:moveTo>
                    <a:cubicBezTo>
                      <a:pt x="301" y="115"/>
                      <a:pt x="301" y="115"/>
                      <a:pt x="302" y="115"/>
                    </a:cubicBezTo>
                    <a:cubicBezTo>
                      <a:pt x="304" y="115"/>
                      <a:pt x="305" y="114"/>
                      <a:pt x="307" y="114"/>
                    </a:cubicBezTo>
                    <a:cubicBezTo>
                      <a:pt x="308" y="115"/>
                      <a:pt x="308" y="116"/>
                      <a:pt x="308" y="117"/>
                    </a:cubicBezTo>
                    <a:cubicBezTo>
                      <a:pt x="309" y="117"/>
                      <a:pt x="307" y="118"/>
                      <a:pt x="306" y="118"/>
                    </a:cubicBezTo>
                    <a:cubicBezTo>
                      <a:pt x="306" y="118"/>
                      <a:pt x="306" y="117"/>
                      <a:pt x="306" y="117"/>
                    </a:cubicBezTo>
                    <a:cubicBezTo>
                      <a:pt x="304" y="117"/>
                      <a:pt x="303" y="116"/>
                      <a:pt x="302" y="116"/>
                    </a:cubicBezTo>
                    <a:cubicBezTo>
                      <a:pt x="301" y="116"/>
                      <a:pt x="301" y="116"/>
                      <a:pt x="301" y="115"/>
                    </a:cubicBezTo>
                    <a:close/>
                    <a:moveTo>
                      <a:pt x="309" y="274"/>
                    </a:moveTo>
                    <a:cubicBezTo>
                      <a:pt x="310" y="274"/>
                      <a:pt x="311" y="273"/>
                      <a:pt x="311" y="273"/>
                    </a:cubicBezTo>
                    <a:cubicBezTo>
                      <a:pt x="312" y="273"/>
                      <a:pt x="312" y="274"/>
                      <a:pt x="312" y="274"/>
                    </a:cubicBezTo>
                    <a:cubicBezTo>
                      <a:pt x="312" y="275"/>
                      <a:pt x="312" y="275"/>
                      <a:pt x="312" y="276"/>
                    </a:cubicBezTo>
                    <a:cubicBezTo>
                      <a:pt x="312" y="276"/>
                      <a:pt x="312" y="276"/>
                      <a:pt x="312" y="276"/>
                    </a:cubicBezTo>
                    <a:cubicBezTo>
                      <a:pt x="312" y="276"/>
                      <a:pt x="312" y="277"/>
                      <a:pt x="313" y="277"/>
                    </a:cubicBezTo>
                    <a:cubicBezTo>
                      <a:pt x="313" y="278"/>
                      <a:pt x="313" y="278"/>
                      <a:pt x="313" y="279"/>
                    </a:cubicBezTo>
                    <a:cubicBezTo>
                      <a:pt x="312" y="279"/>
                      <a:pt x="311" y="279"/>
                      <a:pt x="310" y="279"/>
                    </a:cubicBezTo>
                    <a:cubicBezTo>
                      <a:pt x="310" y="279"/>
                      <a:pt x="310" y="279"/>
                      <a:pt x="310" y="279"/>
                    </a:cubicBezTo>
                    <a:cubicBezTo>
                      <a:pt x="309" y="278"/>
                      <a:pt x="309" y="277"/>
                      <a:pt x="309" y="277"/>
                    </a:cubicBezTo>
                    <a:cubicBezTo>
                      <a:pt x="309" y="276"/>
                      <a:pt x="309" y="275"/>
                      <a:pt x="309" y="275"/>
                    </a:cubicBezTo>
                    <a:cubicBezTo>
                      <a:pt x="309" y="274"/>
                      <a:pt x="309" y="274"/>
                      <a:pt x="309" y="274"/>
                    </a:cubicBezTo>
                    <a:close/>
                    <a:moveTo>
                      <a:pt x="253" y="208"/>
                    </a:moveTo>
                    <a:cubicBezTo>
                      <a:pt x="253" y="207"/>
                      <a:pt x="253" y="206"/>
                      <a:pt x="254" y="206"/>
                    </a:cubicBezTo>
                    <a:cubicBezTo>
                      <a:pt x="254" y="205"/>
                      <a:pt x="255" y="205"/>
                      <a:pt x="255" y="204"/>
                    </a:cubicBezTo>
                    <a:cubicBezTo>
                      <a:pt x="255" y="204"/>
                      <a:pt x="256" y="204"/>
                      <a:pt x="256" y="204"/>
                    </a:cubicBezTo>
                    <a:cubicBezTo>
                      <a:pt x="257" y="206"/>
                      <a:pt x="255" y="207"/>
                      <a:pt x="255" y="209"/>
                    </a:cubicBezTo>
                    <a:cubicBezTo>
                      <a:pt x="255" y="209"/>
                      <a:pt x="254" y="209"/>
                      <a:pt x="254" y="209"/>
                    </a:cubicBezTo>
                    <a:cubicBezTo>
                      <a:pt x="253" y="209"/>
                      <a:pt x="253" y="208"/>
                      <a:pt x="253" y="208"/>
                    </a:cubicBezTo>
                    <a:close/>
                    <a:moveTo>
                      <a:pt x="337" y="238"/>
                    </a:moveTo>
                    <a:cubicBezTo>
                      <a:pt x="337" y="238"/>
                      <a:pt x="337" y="239"/>
                      <a:pt x="336" y="239"/>
                    </a:cubicBezTo>
                    <a:cubicBezTo>
                      <a:pt x="336" y="239"/>
                      <a:pt x="335" y="240"/>
                      <a:pt x="335" y="239"/>
                    </a:cubicBezTo>
                    <a:cubicBezTo>
                      <a:pt x="334" y="239"/>
                      <a:pt x="334" y="239"/>
                      <a:pt x="334" y="238"/>
                    </a:cubicBezTo>
                    <a:cubicBezTo>
                      <a:pt x="333" y="238"/>
                      <a:pt x="333" y="238"/>
                      <a:pt x="333" y="237"/>
                    </a:cubicBezTo>
                    <a:cubicBezTo>
                      <a:pt x="333" y="236"/>
                      <a:pt x="334" y="236"/>
                      <a:pt x="335" y="236"/>
                    </a:cubicBezTo>
                    <a:cubicBezTo>
                      <a:pt x="336" y="236"/>
                      <a:pt x="336" y="237"/>
                      <a:pt x="337" y="238"/>
                    </a:cubicBezTo>
                    <a:close/>
                    <a:moveTo>
                      <a:pt x="372" y="227"/>
                    </a:moveTo>
                    <a:cubicBezTo>
                      <a:pt x="372" y="227"/>
                      <a:pt x="372" y="227"/>
                      <a:pt x="371" y="227"/>
                    </a:cubicBezTo>
                    <a:cubicBezTo>
                      <a:pt x="373" y="225"/>
                      <a:pt x="374" y="225"/>
                      <a:pt x="375" y="227"/>
                    </a:cubicBezTo>
                    <a:cubicBezTo>
                      <a:pt x="375" y="228"/>
                      <a:pt x="376" y="228"/>
                      <a:pt x="376" y="228"/>
                    </a:cubicBezTo>
                    <a:cubicBezTo>
                      <a:pt x="377" y="228"/>
                      <a:pt x="376" y="229"/>
                      <a:pt x="376" y="229"/>
                    </a:cubicBezTo>
                    <a:cubicBezTo>
                      <a:pt x="376" y="229"/>
                      <a:pt x="375" y="230"/>
                      <a:pt x="375" y="230"/>
                    </a:cubicBezTo>
                    <a:cubicBezTo>
                      <a:pt x="374" y="230"/>
                      <a:pt x="374" y="230"/>
                      <a:pt x="374" y="229"/>
                    </a:cubicBezTo>
                    <a:cubicBezTo>
                      <a:pt x="374" y="228"/>
                      <a:pt x="373" y="228"/>
                      <a:pt x="372" y="227"/>
                    </a:cubicBezTo>
                    <a:close/>
                    <a:moveTo>
                      <a:pt x="306" y="311"/>
                    </a:moveTo>
                    <a:cubicBezTo>
                      <a:pt x="306" y="312"/>
                      <a:pt x="306" y="312"/>
                      <a:pt x="305" y="312"/>
                    </a:cubicBezTo>
                    <a:cubicBezTo>
                      <a:pt x="304" y="311"/>
                      <a:pt x="303" y="311"/>
                      <a:pt x="303" y="310"/>
                    </a:cubicBezTo>
                    <a:cubicBezTo>
                      <a:pt x="303" y="310"/>
                      <a:pt x="303" y="309"/>
                      <a:pt x="303" y="309"/>
                    </a:cubicBezTo>
                    <a:cubicBezTo>
                      <a:pt x="303" y="308"/>
                      <a:pt x="304" y="308"/>
                      <a:pt x="305" y="308"/>
                    </a:cubicBezTo>
                    <a:cubicBezTo>
                      <a:pt x="306" y="309"/>
                      <a:pt x="306" y="310"/>
                      <a:pt x="306" y="311"/>
                    </a:cubicBezTo>
                    <a:close/>
                    <a:moveTo>
                      <a:pt x="447" y="189"/>
                    </a:moveTo>
                    <a:cubicBezTo>
                      <a:pt x="447" y="189"/>
                      <a:pt x="447" y="190"/>
                      <a:pt x="446" y="190"/>
                    </a:cubicBezTo>
                    <a:cubicBezTo>
                      <a:pt x="445" y="190"/>
                      <a:pt x="444" y="189"/>
                      <a:pt x="444" y="188"/>
                    </a:cubicBezTo>
                    <a:cubicBezTo>
                      <a:pt x="444" y="187"/>
                      <a:pt x="445" y="187"/>
                      <a:pt x="446" y="187"/>
                    </a:cubicBezTo>
                    <a:cubicBezTo>
                      <a:pt x="446" y="188"/>
                      <a:pt x="447" y="188"/>
                      <a:pt x="447" y="189"/>
                    </a:cubicBezTo>
                    <a:cubicBezTo>
                      <a:pt x="448" y="189"/>
                      <a:pt x="448" y="189"/>
                      <a:pt x="447" y="189"/>
                    </a:cubicBezTo>
                    <a:close/>
                    <a:moveTo>
                      <a:pt x="293" y="309"/>
                    </a:moveTo>
                    <a:cubicBezTo>
                      <a:pt x="293" y="311"/>
                      <a:pt x="292" y="311"/>
                      <a:pt x="291" y="312"/>
                    </a:cubicBezTo>
                    <a:cubicBezTo>
                      <a:pt x="291" y="312"/>
                      <a:pt x="291" y="313"/>
                      <a:pt x="290" y="312"/>
                    </a:cubicBezTo>
                    <a:cubicBezTo>
                      <a:pt x="289" y="312"/>
                      <a:pt x="289" y="311"/>
                      <a:pt x="290" y="311"/>
                    </a:cubicBezTo>
                    <a:cubicBezTo>
                      <a:pt x="291" y="310"/>
                      <a:pt x="291" y="310"/>
                      <a:pt x="292" y="309"/>
                    </a:cubicBezTo>
                    <a:cubicBezTo>
                      <a:pt x="292" y="309"/>
                      <a:pt x="292" y="308"/>
                      <a:pt x="292" y="308"/>
                    </a:cubicBezTo>
                    <a:cubicBezTo>
                      <a:pt x="293" y="309"/>
                      <a:pt x="293" y="309"/>
                      <a:pt x="293" y="309"/>
                    </a:cubicBezTo>
                    <a:close/>
                    <a:moveTo>
                      <a:pt x="135" y="275"/>
                    </a:moveTo>
                    <a:cubicBezTo>
                      <a:pt x="135" y="277"/>
                      <a:pt x="135" y="278"/>
                      <a:pt x="134" y="279"/>
                    </a:cubicBezTo>
                    <a:cubicBezTo>
                      <a:pt x="134" y="279"/>
                      <a:pt x="133" y="279"/>
                      <a:pt x="133" y="279"/>
                    </a:cubicBezTo>
                    <a:cubicBezTo>
                      <a:pt x="132" y="279"/>
                      <a:pt x="133" y="278"/>
                      <a:pt x="133" y="278"/>
                    </a:cubicBezTo>
                    <a:cubicBezTo>
                      <a:pt x="134" y="277"/>
                      <a:pt x="134" y="276"/>
                      <a:pt x="134" y="275"/>
                    </a:cubicBezTo>
                    <a:cubicBezTo>
                      <a:pt x="134" y="275"/>
                      <a:pt x="134" y="274"/>
                      <a:pt x="135" y="274"/>
                    </a:cubicBezTo>
                    <a:cubicBezTo>
                      <a:pt x="136" y="274"/>
                      <a:pt x="135" y="275"/>
                      <a:pt x="135" y="275"/>
                    </a:cubicBezTo>
                    <a:close/>
                    <a:moveTo>
                      <a:pt x="246" y="241"/>
                    </a:moveTo>
                    <a:cubicBezTo>
                      <a:pt x="246" y="241"/>
                      <a:pt x="246" y="241"/>
                      <a:pt x="246" y="240"/>
                    </a:cubicBezTo>
                    <a:cubicBezTo>
                      <a:pt x="246" y="240"/>
                      <a:pt x="247" y="239"/>
                      <a:pt x="247" y="239"/>
                    </a:cubicBezTo>
                    <a:cubicBezTo>
                      <a:pt x="248" y="239"/>
                      <a:pt x="248" y="239"/>
                      <a:pt x="248" y="239"/>
                    </a:cubicBezTo>
                    <a:cubicBezTo>
                      <a:pt x="248" y="240"/>
                      <a:pt x="247" y="241"/>
                      <a:pt x="246" y="241"/>
                    </a:cubicBezTo>
                    <a:close/>
                    <a:moveTo>
                      <a:pt x="243" y="240"/>
                    </a:moveTo>
                    <a:cubicBezTo>
                      <a:pt x="242" y="240"/>
                      <a:pt x="242" y="239"/>
                      <a:pt x="241" y="239"/>
                    </a:cubicBezTo>
                    <a:cubicBezTo>
                      <a:pt x="241" y="238"/>
                      <a:pt x="241" y="238"/>
                      <a:pt x="240" y="239"/>
                    </a:cubicBezTo>
                    <a:cubicBezTo>
                      <a:pt x="240" y="239"/>
                      <a:pt x="240" y="239"/>
                      <a:pt x="240" y="238"/>
                    </a:cubicBezTo>
                    <a:cubicBezTo>
                      <a:pt x="239" y="236"/>
                      <a:pt x="237" y="235"/>
                      <a:pt x="238" y="232"/>
                    </a:cubicBezTo>
                    <a:cubicBezTo>
                      <a:pt x="238" y="232"/>
                      <a:pt x="237" y="231"/>
                      <a:pt x="237" y="230"/>
                    </a:cubicBezTo>
                    <a:cubicBezTo>
                      <a:pt x="236" y="230"/>
                      <a:pt x="236" y="229"/>
                      <a:pt x="237" y="228"/>
                    </a:cubicBezTo>
                    <a:cubicBezTo>
                      <a:pt x="237" y="228"/>
                      <a:pt x="237" y="228"/>
                      <a:pt x="237" y="228"/>
                    </a:cubicBezTo>
                    <a:cubicBezTo>
                      <a:pt x="236" y="228"/>
                      <a:pt x="236" y="227"/>
                      <a:pt x="236" y="227"/>
                    </a:cubicBezTo>
                    <a:cubicBezTo>
                      <a:pt x="236" y="227"/>
                      <a:pt x="236" y="226"/>
                      <a:pt x="236" y="226"/>
                    </a:cubicBezTo>
                    <a:cubicBezTo>
                      <a:pt x="236" y="225"/>
                      <a:pt x="235" y="223"/>
                      <a:pt x="235" y="222"/>
                    </a:cubicBezTo>
                    <a:cubicBezTo>
                      <a:pt x="234" y="222"/>
                      <a:pt x="234" y="222"/>
                      <a:pt x="234" y="221"/>
                    </a:cubicBezTo>
                    <a:cubicBezTo>
                      <a:pt x="235" y="221"/>
                      <a:pt x="235" y="220"/>
                      <a:pt x="236" y="221"/>
                    </a:cubicBezTo>
                    <a:cubicBezTo>
                      <a:pt x="238" y="221"/>
                      <a:pt x="239" y="222"/>
                      <a:pt x="239" y="224"/>
                    </a:cubicBezTo>
                    <a:cubicBezTo>
                      <a:pt x="240" y="225"/>
                      <a:pt x="241" y="225"/>
                      <a:pt x="241" y="226"/>
                    </a:cubicBezTo>
                    <a:cubicBezTo>
                      <a:pt x="241" y="228"/>
                      <a:pt x="242" y="229"/>
                      <a:pt x="241" y="230"/>
                    </a:cubicBezTo>
                    <a:cubicBezTo>
                      <a:pt x="241" y="231"/>
                      <a:pt x="241" y="231"/>
                      <a:pt x="242" y="231"/>
                    </a:cubicBezTo>
                    <a:cubicBezTo>
                      <a:pt x="242" y="232"/>
                      <a:pt x="242" y="231"/>
                      <a:pt x="243" y="231"/>
                    </a:cubicBezTo>
                    <a:cubicBezTo>
                      <a:pt x="244" y="231"/>
                      <a:pt x="244" y="232"/>
                      <a:pt x="244" y="233"/>
                    </a:cubicBezTo>
                    <a:cubicBezTo>
                      <a:pt x="245" y="234"/>
                      <a:pt x="246" y="236"/>
                      <a:pt x="246" y="238"/>
                    </a:cubicBezTo>
                    <a:cubicBezTo>
                      <a:pt x="246" y="239"/>
                      <a:pt x="244" y="240"/>
                      <a:pt x="243" y="240"/>
                    </a:cubicBezTo>
                    <a:close/>
                    <a:moveTo>
                      <a:pt x="312" y="207"/>
                    </a:moveTo>
                    <a:cubicBezTo>
                      <a:pt x="311" y="206"/>
                      <a:pt x="311" y="206"/>
                      <a:pt x="310" y="205"/>
                    </a:cubicBezTo>
                    <a:cubicBezTo>
                      <a:pt x="310" y="205"/>
                      <a:pt x="310" y="204"/>
                      <a:pt x="311" y="204"/>
                    </a:cubicBezTo>
                    <a:cubicBezTo>
                      <a:pt x="311" y="204"/>
                      <a:pt x="311" y="204"/>
                      <a:pt x="311" y="204"/>
                    </a:cubicBezTo>
                    <a:cubicBezTo>
                      <a:pt x="312" y="205"/>
                      <a:pt x="312" y="206"/>
                      <a:pt x="313" y="206"/>
                    </a:cubicBezTo>
                    <a:cubicBezTo>
                      <a:pt x="313" y="207"/>
                      <a:pt x="313" y="207"/>
                      <a:pt x="312" y="207"/>
                    </a:cubicBezTo>
                    <a:cubicBezTo>
                      <a:pt x="312" y="208"/>
                      <a:pt x="312" y="207"/>
                      <a:pt x="312" y="207"/>
                    </a:cubicBezTo>
                    <a:close/>
                    <a:moveTo>
                      <a:pt x="329" y="77"/>
                    </a:moveTo>
                    <a:cubicBezTo>
                      <a:pt x="329" y="76"/>
                      <a:pt x="329" y="76"/>
                      <a:pt x="329" y="75"/>
                    </a:cubicBezTo>
                    <a:cubicBezTo>
                      <a:pt x="329" y="75"/>
                      <a:pt x="330" y="75"/>
                      <a:pt x="330" y="75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1" y="77"/>
                      <a:pt x="331" y="78"/>
                      <a:pt x="330" y="78"/>
                    </a:cubicBezTo>
                    <a:cubicBezTo>
                      <a:pt x="329" y="78"/>
                      <a:pt x="329" y="77"/>
                      <a:pt x="329" y="77"/>
                    </a:cubicBezTo>
                    <a:close/>
                    <a:moveTo>
                      <a:pt x="278" y="253"/>
                    </a:moveTo>
                    <a:cubicBezTo>
                      <a:pt x="277" y="253"/>
                      <a:pt x="276" y="253"/>
                      <a:pt x="276" y="252"/>
                    </a:cubicBezTo>
                    <a:cubicBezTo>
                      <a:pt x="275" y="252"/>
                      <a:pt x="275" y="252"/>
                      <a:pt x="275" y="252"/>
                    </a:cubicBezTo>
                    <a:cubicBezTo>
                      <a:pt x="275" y="251"/>
                      <a:pt x="275" y="251"/>
                      <a:pt x="276" y="251"/>
                    </a:cubicBezTo>
                    <a:cubicBezTo>
                      <a:pt x="276" y="252"/>
                      <a:pt x="277" y="250"/>
                      <a:pt x="277" y="251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9" y="252"/>
                      <a:pt x="279" y="253"/>
                      <a:pt x="278" y="253"/>
                    </a:cubicBezTo>
                    <a:cubicBezTo>
                      <a:pt x="278" y="253"/>
                      <a:pt x="278" y="254"/>
                      <a:pt x="277" y="253"/>
                    </a:cubicBezTo>
                    <a:cubicBezTo>
                      <a:pt x="277" y="253"/>
                      <a:pt x="278" y="253"/>
                      <a:pt x="278" y="253"/>
                    </a:cubicBezTo>
                    <a:close/>
                    <a:moveTo>
                      <a:pt x="424" y="218"/>
                    </a:moveTo>
                    <a:cubicBezTo>
                      <a:pt x="424" y="219"/>
                      <a:pt x="424" y="220"/>
                      <a:pt x="423" y="220"/>
                    </a:cubicBezTo>
                    <a:cubicBezTo>
                      <a:pt x="422" y="220"/>
                      <a:pt x="422" y="219"/>
                      <a:pt x="422" y="218"/>
                    </a:cubicBezTo>
                    <a:cubicBezTo>
                      <a:pt x="422" y="218"/>
                      <a:pt x="423" y="217"/>
                      <a:pt x="423" y="217"/>
                    </a:cubicBezTo>
                    <a:cubicBezTo>
                      <a:pt x="424" y="217"/>
                      <a:pt x="424" y="218"/>
                      <a:pt x="424" y="218"/>
                    </a:cubicBezTo>
                    <a:close/>
                    <a:moveTo>
                      <a:pt x="307" y="238"/>
                    </a:moveTo>
                    <a:cubicBezTo>
                      <a:pt x="307" y="238"/>
                      <a:pt x="307" y="239"/>
                      <a:pt x="306" y="239"/>
                    </a:cubicBezTo>
                    <a:cubicBezTo>
                      <a:pt x="305" y="239"/>
                      <a:pt x="305" y="238"/>
                      <a:pt x="304" y="237"/>
                    </a:cubicBezTo>
                    <a:cubicBezTo>
                      <a:pt x="304" y="236"/>
                      <a:pt x="305" y="237"/>
                      <a:pt x="305" y="237"/>
                    </a:cubicBezTo>
                    <a:cubicBezTo>
                      <a:pt x="306" y="237"/>
                      <a:pt x="307" y="237"/>
                      <a:pt x="307" y="238"/>
                    </a:cubicBezTo>
                    <a:close/>
                    <a:moveTo>
                      <a:pt x="419" y="11"/>
                    </a:moveTo>
                    <a:cubicBezTo>
                      <a:pt x="419" y="11"/>
                      <a:pt x="419" y="10"/>
                      <a:pt x="420" y="10"/>
                    </a:cubicBezTo>
                    <a:cubicBezTo>
                      <a:pt x="420" y="10"/>
                      <a:pt x="420" y="10"/>
                      <a:pt x="420" y="10"/>
                    </a:cubicBezTo>
                    <a:cubicBezTo>
                      <a:pt x="421" y="10"/>
                      <a:pt x="421" y="11"/>
                      <a:pt x="421" y="11"/>
                    </a:cubicBezTo>
                    <a:cubicBezTo>
                      <a:pt x="421" y="12"/>
                      <a:pt x="420" y="13"/>
                      <a:pt x="420" y="13"/>
                    </a:cubicBezTo>
                    <a:cubicBezTo>
                      <a:pt x="419" y="12"/>
                      <a:pt x="420" y="12"/>
                      <a:pt x="419" y="11"/>
                    </a:cubicBezTo>
                    <a:close/>
                    <a:moveTo>
                      <a:pt x="500" y="77"/>
                    </a:moveTo>
                    <a:cubicBezTo>
                      <a:pt x="498" y="78"/>
                      <a:pt x="497" y="78"/>
                      <a:pt x="496" y="77"/>
                    </a:cubicBezTo>
                    <a:cubicBezTo>
                      <a:pt x="497" y="77"/>
                      <a:pt x="498" y="77"/>
                      <a:pt x="500" y="77"/>
                    </a:cubicBezTo>
                    <a:close/>
                    <a:moveTo>
                      <a:pt x="365" y="182"/>
                    </a:moveTo>
                    <a:cubicBezTo>
                      <a:pt x="366" y="181"/>
                      <a:pt x="367" y="180"/>
                      <a:pt x="366" y="179"/>
                    </a:cubicBezTo>
                    <a:cubicBezTo>
                      <a:pt x="366" y="179"/>
                      <a:pt x="366" y="179"/>
                      <a:pt x="367" y="179"/>
                    </a:cubicBezTo>
                    <a:cubicBezTo>
                      <a:pt x="368" y="179"/>
                      <a:pt x="368" y="177"/>
                      <a:pt x="369" y="177"/>
                    </a:cubicBezTo>
                    <a:cubicBezTo>
                      <a:pt x="370" y="177"/>
                      <a:pt x="372" y="177"/>
                      <a:pt x="373" y="177"/>
                    </a:cubicBezTo>
                    <a:cubicBezTo>
                      <a:pt x="374" y="178"/>
                      <a:pt x="374" y="179"/>
                      <a:pt x="373" y="180"/>
                    </a:cubicBezTo>
                    <a:cubicBezTo>
                      <a:pt x="372" y="181"/>
                      <a:pt x="370" y="181"/>
                      <a:pt x="369" y="182"/>
                    </a:cubicBezTo>
                    <a:cubicBezTo>
                      <a:pt x="368" y="182"/>
                      <a:pt x="367" y="182"/>
                      <a:pt x="366" y="183"/>
                    </a:cubicBezTo>
                    <a:cubicBezTo>
                      <a:pt x="366" y="183"/>
                      <a:pt x="365" y="183"/>
                      <a:pt x="365" y="182"/>
                    </a:cubicBezTo>
                    <a:close/>
                    <a:moveTo>
                      <a:pt x="252" y="276"/>
                    </a:moveTo>
                    <a:cubicBezTo>
                      <a:pt x="252" y="276"/>
                      <a:pt x="251" y="277"/>
                      <a:pt x="251" y="277"/>
                    </a:cubicBezTo>
                    <a:cubicBezTo>
                      <a:pt x="250" y="277"/>
                      <a:pt x="250" y="277"/>
                      <a:pt x="250" y="277"/>
                    </a:cubicBezTo>
                    <a:cubicBezTo>
                      <a:pt x="250" y="276"/>
                      <a:pt x="249" y="276"/>
                      <a:pt x="249" y="276"/>
                    </a:cubicBezTo>
                    <a:cubicBezTo>
                      <a:pt x="250" y="276"/>
                      <a:pt x="250" y="276"/>
                      <a:pt x="250" y="276"/>
                    </a:cubicBezTo>
                    <a:cubicBezTo>
                      <a:pt x="251" y="276"/>
                      <a:pt x="251" y="276"/>
                      <a:pt x="252" y="275"/>
                    </a:cubicBezTo>
                    <a:cubicBezTo>
                      <a:pt x="252" y="275"/>
                      <a:pt x="253" y="275"/>
                      <a:pt x="253" y="276"/>
                    </a:cubicBezTo>
                    <a:cubicBezTo>
                      <a:pt x="253" y="276"/>
                      <a:pt x="253" y="276"/>
                      <a:pt x="252" y="276"/>
                    </a:cubicBezTo>
                    <a:close/>
                    <a:moveTo>
                      <a:pt x="263" y="207"/>
                    </a:moveTo>
                    <a:cubicBezTo>
                      <a:pt x="263" y="206"/>
                      <a:pt x="262" y="205"/>
                      <a:pt x="263" y="205"/>
                    </a:cubicBezTo>
                    <a:cubicBezTo>
                      <a:pt x="264" y="205"/>
                      <a:pt x="264" y="206"/>
                      <a:pt x="264" y="207"/>
                    </a:cubicBezTo>
                    <a:cubicBezTo>
                      <a:pt x="264" y="207"/>
                      <a:pt x="264" y="208"/>
                      <a:pt x="264" y="208"/>
                    </a:cubicBezTo>
                    <a:cubicBezTo>
                      <a:pt x="263" y="208"/>
                      <a:pt x="262" y="208"/>
                      <a:pt x="263" y="207"/>
                    </a:cubicBezTo>
                    <a:close/>
                    <a:moveTo>
                      <a:pt x="446" y="0"/>
                    </a:moveTo>
                    <a:cubicBezTo>
                      <a:pt x="446" y="0"/>
                      <a:pt x="446" y="0"/>
                      <a:pt x="446" y="0"/>
                    </a:cubicBezTo>
                    <a:cubicBezTo>
                      <a:pt x="447" y="0"/>
                      <a:pt x="448" y="0"/>
                      <a:pt x="449" y="1"/>
                    </a:cubicBezTo>
                    <a:cubicBezTo>
                      <a:pt x="449" y="1"/>
                      <a:pt x="449" y="1"/>
                      <a:pt x="449" y="1"/>
                    </a:cubicBezTo>
                    <a:cubicBezTo>
                      <a:pt x="448" y="2"/>
                      <a:pt x="448" y="2"/>
                      <a:pt x="448" y="2"/>
                    </a:cubicBezTo>
                    <a:cubicBezTo>
                      <a:pt x="447" y="1"/>
                      <a:pt x="447" y="1"/>
                      <a:pt x="446" y="1"/>
                    </a:cubicBezTo>
                    <a:cubicBezTo>
                      <a:pt x="446" y="1"/>
                      <a:pt x="446" y="1"/>
                      <a:pt x="446" y="0"/>
                    </a:cubicBezTo>
                    <a:close/>
                    <a:moveTo>
                      <a:pt x="508" y="71"/>
                    </a:moveTo>
                    <a:cubicBezTo>
                      <a:pt x="508" y="71"/>
                      <a:pt x="509" y="71"/>
                      <a:pt x="509" y="71"/>
                    </a:cubicBezTo>
                    <a:cubicBezTo>
                      <a:pt x="509" y="72"/>
                      <a:pt x="508" y="72"/>
                      <a:pt x="508" y="72"/>
                    </a:cubicBezTo>
                    <a:cubicBezTo>
                      <a:pt x="507" y="72"/>
                      <a:pt x="507" y="72"/>
                      <a:pt x="507" y="72"/>
                    </a:cubicBezTo>
                    <a:cubicBezTo>
                      <a:pt x="507" y="71"/>
                      <a:pt x="507" y="71"/>
                      <a:pt x="508" y="71"/>
                    </a:cubicBezTo>
                    <a:close/>
                    <a:moveTo>
                      <a:pt x="292" y="245"/>
                    </a:moveTo>
                    <a:cubicBezTo>
                      <a:pt x="292" y="244"/>
                      <a:pt x="291" y="242"/>
                      <a:pt x="293" y="243"/>
                    </a:cubicBezTo>
                    <a:cubicBezTo>
                      <a:pt x="294" y="243"/>
                      <a:pt x="294" y="243"/>
                      <a:pt x="294" y="243"/>
                    </a:cubicBezTo>
                    <a:cubicBezTo>
                      <a:pt x="294" y="244"/>
                      <a:pt x="293" y="245"/>
                      <a:pt x="292" y="245"/>
                    </a:cubicBezTo>
                    <a:close/>
                    <a:moveTo>
                      <a:pt x="309" y="269"/>
                    </a:moveTo>
                    <a:cubicBezTo>
                      <a:pt x="309" y="270"/>
                      <a:pt x="309" y="271"/>
                      <a:pt x="308" y="271"/>
                    </a:cubicBezTo>
                    <a:cubicBezTo>
                      <a:pt x="307" y="271"/>
                      <a:pt x="307" y="270"/>
                      <a:pt x="307" y="269"/>
                    </a:cubicBezTo>
                    <a:cubicBezTo>
                      <a:pt x="308" y="269"/>
                      <a:pt x="308" y="269"/>
                      <a:pt x="309" y="269"/>
                    </a:cubicBezTo>
                    <a:cubicBezTo>
                      <a:pt x="309" y="269"/>
                      <a:pt x="309" y="269"/>
                      <a:pt x="309" y="269"/>
                    </a:cubicBezTo>
                    <a:close/>
                    <a:moveTo>
                      <a:pt x="272" y="283"/>
                    </a:moveTo>
                    <a:cubicBezTo>
                      <a:pt x="271" y="284"/>
                      <a:pt x="270" y="284"/>
                      <a:pt x="269" y="284"/>
                    </a:cubicBezTo>
                    <a:cubicBezTo>
                      <a:pt x="269" y="285"/>
                      <a:pt x="268" y="285"/>
                      <a:pt x="268" y="284"/>
                    </a:cubicBezTo>
                    <a:cubicBezTo>
                      <a:pt x="268" y="284"/>
                      <a:pt x="268" y="284"/>
                      <a:pt x="269" y="284"/>
                    </a:cubicBezTo>
                    <a:cubicBezTo>
                      <a:pt x="270" y="284"/>
                      <a:pt x="271" y="283"/>
                      <a:pt x="272" y="283"/>
                    </a:cubicBezTo>
                    <a:close/>
                    <a:moveTo>
                      <a:pt x="381" y="259"/>
                    </a:moveTo>
                    <a:cubicBezTo>
                      <a:pt x="381" y="259"/>
                      <a:pt x="381" y="258"/>
                      <a:pt x="381" y="258"/>
                    </a:cubicBezTo>
                    <a:cubicBezTo>
                      <a:pt x="381" y="258"/>
                      <a:pt x="382" y="259"/>
                      <a:pt x="382" y="259"/>
                    </a:cubicBezTo>
                    <a:cubicBezTo>
                      <a:pt x="382" y="259"/>
                      <a:pt x="382" y="260"/>
                      <a:pt x="382" y="261"/>
                    </a:cubicBezTo>
                    <a:cubicBezTo>
                      <a:pt x="382" y="260"/>
                      <a:pt x="380" y="260"/>
                      <a:pt x="381" y="259"/>
                    </a:cubicBezTo>
                    <a:close/>
                    <a:moveTo>
                      <a:pt x="272" y="283"/>
                    </a:moveTo>
                    <a:cubicBezTo>
                      <a:pt x="272" y="283"/>
                      <a:pt x="272" y="283"/>
                      <a:pt x="272" y="283"/>
                    </a:cubicBezTo>
                    <a:cubicBezTo>
                      <a:pt x="272" y="283"/>
                      <a:pt x="272" y="282"/>
                      <a:pt x="273" y="282"/>
                    </a:cubicBezTo>
                    <a:cubicBezTo>
                      <a:pt x="273" y="282"/>
                      <a:pt x="273" y="282"/>
                      <a:pt x="273" y="283"/>
                    </a:cubicBezTo>
                    <a:cubicBezTo>
                      <a:pt x="274" y="283"/>
                      <a:pt x="274" y="283"/>
                      <a:pt x="273" y="284"/>
                    </a:cubicBezTo>
                    <a:cubicBezTo>
                      <a:pt x="273" y="284"/>
                      <a:pt x="273" y="284"/>
                      <a:pt x="272" y="283"/>
                    </a:cubicBezTo>
                    <a:close/>
                    <a:moveTo>
                      <a:pt x="182" y="240"/>
                    </a:moveTo>
                    <a:cubicBezTo>
                      <a:pt x="182" y="240"/>
                      <a:pt x="182" y="240"/>
                      <a:pt x="182" y="240"/>
                    </a:cubicBezTo>
                    <a:cubicBezTo>
                      <a:pt x="182" y="239"/>
                      <a:pt x="182" y="239"/>
                      <a:pt x="183" y="239"/>
                    </a:cubicBezTo>
                    <a:cubicBezTo>
                      <a:pt x="183" y="239"/>
                      <a:pt x="184" y="239"/>
                      <a:pt x="184" y="240"/>
                    </a:cubicBezTo>
                    <a:cubicBezTo>
                      <a:pt x="183" y="240"/>
                      <a:pt x="183" y="240"/>
                      <a:pt x="182" y="240"/>
                    </a:cubicBezTo>
                    <a:close/>
                    <a:moveTo>
                      <a:pt x="297" y="279"/>
                    </a:moveTo>
                    <a:cubicBezTo>
                      <a:pt x="297" y="278"/>
                      <a:pt x="297" y="277"/>
                      <a:pt x="298" y="277"/>
                    </a:cubicBezTo>
                    <a:cubicBezTo>
                      <a:pt x="299" y="278"/>
                      <a:pt x="298" y="279"/>
                      <a:pt x="297" y="279"/>
                    </a:cubicBezTo>
                    <a:close/>
                    <a:moveTo>
                      <a:pt x="126" y="275"/>
                    </a:moveTo>
                    <a:cubicBezTo>
                      <a:pt x="125" y="276"/>
                      <a:pt x="125" y="276"/>
                      <a:pt x="125" y="275"/>
                    </a:cubicBezTo>
                    <a:cubicBezTo>
                      <a:pt x="124" y="275"/>
                      <a:pt x="124" y="275"/>
                      <a:pt x="123" y="275"/>
                    </a:cubicBezTo>
                    <a:cubicBezTo>
                      <a:pt x="124" y="274"/>
                      <a:pt x="125" y="274"/>
                      <a:pt x="125" y="275"/>
                    </a:cubicBezTo>
                    <a:cubicBezTo>
                      <a:pt x="126" y="275"/>
                      <a:pt x="126" y="275"/>
                      <a:pt x="126" y="275"/>
                    </a:cubicBezTo>
                    <a:close/>
                    <a:moveTo>
                      <a:pt x="237" y="175"/>
                    </a:moveTo>
                    <a:cubicBezTo>
                      <a:pt x="237" y="176"/>
                      <a:pt x="238" y="176"/>
                      <a:pt x="237" y="177"/>
                    </a:cubicBezTo>
                    <a:cubicBezTo>
                      <a:pt x="238" y="177"/>
                      <a:pt x="238" y="177"/>
                      <a:pt x="238" y="177"/>
                    </a:cubicBezTo>
                    <a:cubicBezTo>
                      <a:pt x="238" y="177"/>
                      <a:pt x="237" y="177"/>
                      <a:pt x="237" y="177"/>
                    </a:cubicBezTo>
                    <a:cubicBezTo>
                      <a:pt x="237" y="177"/>
                      <a:pt x="237" y="178"/>
                      <a:pt x="238" y="178"/>
                    </a:cubicBezTo>
                    <a:cubicBezTo>
                      <a:pt x="238" y="179"/>
                      <a:pt x="238" y="179"/>
                      <a:pt x="239" y="179"/>
                    </a:cubicBezTo>
                    <a:cubicBezTo>
                      <a:pt x="240" y="178"/>
                      <a:pt x="241" y="178"/>
                      <a:pt x="242" y="178"/>
                    </a:cubicBezTo>
                    <a:cubicBezTo>
                      <a:pt x="242" y="178"/>
                      <a:pt x="242" y="178"/>
                      <a:pt x="242" y="178"/>
                    </a:cubicBezTo>
                    <a:cubicBezTo>
                      <a:pt x="243" y="178"/>
                      <a:pt x="243" y="178"/>
                      <a:pt x="244" y="178"/>
                    </a:cubicBezTo>
                    <a:cubicBezTo>
                      <a:pt x="244" y="179"/>
                      <a:pt x="244" y="179"/>
                      <a:pt x="243" y="180"/>
                    </a:cubicBezTo>
                    <a:cubicBezTo>
                      <a:pt x="243" y="182"/>
                      <a:pt x="243" y="183"/>
                      <a:pt x="242" y="185"/>
                    </a:cubicBezTo>
                    <a:cubicBezTo>
                      <a:pt x="242" y="185"/>
                      <a:pt x="242" y="186"/>
                      <a:pt x="242" y="186"/>
                    </a:cubicBezTo>
                    <a:cubicBezTo>
                      <a:pt x="242" y="186"/>
                      <a:pt x="242" y="186"/>
                      <a:pt x="242" y="186"/>
                    </a:cubicBezTo>
                    <a:cubicBezTo>
                      <a:pt x="243" y="186"/>
                      <a:pt x="244" y="186"/>
                      <a:pt x="244" y="185"/>
                    </a:cubicBezTo>
                    <a:cubicBezTo>
                      <a:pt x="244" y="184"/>
                      <a:pt x="245" y="183"/>
                      <a:pt x="245" y="181"/>
                    </a:cubicBezTo>
                    <a:cubicBezTo>
                      <a:pt x="245" y="181"/>
                      <a:pt x="245" y="181"/>
                      <a:pt x="246" y="181"/>
                    </a:cubicBezTo>
                    <a:cubicBezTo>
                      <a:pt x="247" y="181"/>
                      <a:pt x="247" y="180"/>
                      <a:pt x="247" y="180"/>
                    </a:cubicBezTo>
                    <a:cubicBezTo>
                      <a:pt x="247" y="180"/>
                      <a:pt x="248" y="180"/>
                      <a:pt x="248" y="180"/>
                    </a:cubicBezTo>
                    <a:cubicBezTo>
                      <a:pt x="248" y="181"/>
                      <a:pt x="248" y="181"/>
                      <a:pt x="249" y="182"/>
                    </a:cubicBezTo>
                    <a:cubicBezTo>
                      <a:pt x="250" y="182"/>
                      <a:pt x="250" y="183"/>
                      <a:pt x="249" y="184"/>
                    </a:cubicBezTo>
                    <a:cubicBezTo>
                      <a:pt x="248" y="184"/>
                      <a:pt x="248" y="185"/>
                      <a:pt x="247" y="186"/>
                    </a:cubicBezTo>
                    <a:cubicBezTo>
                      <a:pt x="246" y="187"/>
                      <a:pt x="247" y="187"/>
                      <a:pt x="248" y="187"/>
                    </a:cubicBezTo>
                    <a:cubicBezTo>
                      <a:pt x="248" y="188"/>
                      <a:pt x="249" y="187"/>
                      <a:pt x="249" y="187"/>
                    </a:cubicBezTo>
                    <a:cubicBezTo>
                      <a:pt x="249" y="187"/>
                      <a:pt x="249" y="186"/>
                      <a:pt x="249" y="186"/>
                    </a:cubicBezTo>
                    <a:cubicBezTo>
                      <a:pt x="251" y="186"/>
                      <a:pt x="249" y="187"/>
                      <a:pt x="250" y="188"/>
                    </a:cubicBezTo>
                    <a:cubicBezTo>
                      <a:pt x="251" y="187"/>
                      <a:pt x="252" y="188"/>
                      <a:pt x="252" y="187"/>
                    </a:cubicBezTo>
                    <a:cubicBezTo>
                      <a:pt x="253" y="188"/>
                      <a:pt x="253" y="188"/>
                      <a:pt x="252" y="189"/>
                    </a:cubicBezTo>
                    <a:cubicBezTo>
                      <a:pt x="252" y="189"/>
                      <a:pt x="252" y="189"/>
                      <a:pt x="252" y="189"/>
                    </a:cubicBezTo>
                    <a:cubicBezTo>
                      <a:pt x="252" y="191"/>
                      <a:pt x="251" y="191"/>
                      <a:pt x="250" y="191"/>
                    </a:cubicBezTo>
                    <a:cubicBezTo>
                      <a:pt x="250" y="191"/>
                      <a:pt x="250" y="191"/>
                      <a:pt x="250" y="191"/>
                    </a:cubicBezTo>
                    <a:cubicBezTo>
                      <a:pt x="249" y="191"/>
                      <a:pt x="249" y="191"/>
                      <a:pt x="248" y="192"/>
                    </a:cubicBezTo>
                    <a:cubicBezTo>
                      <a:pt x="248" y="193"/>
                      <a:pt x="249" y="192"/>
                      <a:pt x="250" y="192"/>
                    </a:cubicBezTo>
                    <a:cubicBezTo>
                      <a:pt x="250" y="192"/>
                      <a:pt x="251" y="192"/>
                      <a:pt x="251" y="192"/>
                    </a:cubicBezTo>
                    <a:cubicBezTo>
                      <a:pt x="252" y="192"/>
                      <a:pt x="253" y="193"/>
                      <a:pt x="252" y="194"/>
                    </a:cubicBezTo>
                    <a:cubicBezTo>
                      <a:pt x="252" y="194"/>
                      <a:pt x="252" y="194"/>
                      <a:pt x="252" y="195"/>
                    </a:cubicBezTo>
                    <a:cubicBezTo>
                      <a:pt x="252" y="195"/>
                      <a:pt x="252" y="196"/>
                      <a:pt x="252" y="196"/>
                    </a:cubicBezTo>
                    <a:cubicBezTo>
                      <a:pt x="252" y="196"/>
                      <a:pt x="251" y="196"/>
                      <a:pt x="251" y="196"/>
                    </a:cubicBezTo>
                    <a:cubicBezTo>
                      <a:pt x="250" y="196"/>
                      <a:pt x="250" y="195"/>
                      <a:pt x="249" y="196"/>
                    </a:cubicBezTo>
                    <a:cubicBezTo>
                      <a:pt x="248" y="196"/>
                      <a:pt x="247" y="195"/>
                      <a:pt x="247" y="195"/>
                    </a:cubicBezTo>
                    <a:cubicBezTo>
                      <a:pt x="246" y="194"/>
                      <a:pt x="246" y="194"/>
                      <a:pt x="246" y="194"/>
                    </a:cubicBezTo>
                    <a:cubicBezTo>
                      <a:pt x="244" y="193"/>
                      <a:pt x="243" y="193"/>
                      <a:pt x="242" y="195"/>
                    </a:cubicBezTo>
                    <a:cubicBezTo>
                      <a:pt x="242" y="197"/>
                      <a:pt x="242" y="199"/>
                      <a:pt x="243" y="200"/>
                    </a:cubicBezTo>
                    <a:cubicBezTo>
                      <a:pt x="243" y="201"/>
                      <a:pt x="242" y="201"/>
                      <a:pt x="243" y="201"/>
                    </a:cubicBezTo>
                    <a:cubicBezTo>
                      <a:pt x="244" y="204"/>
                      <a:pt x="246" y="204"/>
                      <a:pt x="248" y="205"/>
                    </a:cubicBezTo>
                    <a:cubicBezTo>
                      <a:pt x="248" y="205"/>
                      <a:pt x="249" y="205"/>
                      <a:pt x="249" y="204"/>
                    </a:cubicBezTo>
                    <a:cubicBezTo>
                      <a:pt x="249" y="203"/>
                      <a:pt x="250" y="203"/>
                      <a:pt x="252" y="202"/>
                    </a:cubicBezTo>
                    <a:cubicBezTo>
                      <a:pt x="252" y="202"/>
                      <a:pt x="252" y="202"/>
                      <a:pt x="253" y="202"/>
                    </a:cubicBezTo>
                    <a:cubicBezTo>
                      <a:pt x="253" y="201"/>
                      <a:pt x="254" y="201"/>
                      <a:pt x="255" y="201"/>
                    </a:cubicBezTo>
                    <a:cubicBezTo>
                      <a:pt x="255" y="201"/>
                      <a:pt x="256" y="201"/>
                      <a:pt x="256" y="200"/>
                    </a:cubicBezTo>
                    <a:cubicBezTo>
                      <a:pt x="256" y="200"/>
                      <a:pt x="257" y="200"/>
                      <a:pt x="257" y="200"/>
                    </a:cubicBezTo>
                    <a:cubicBezTo>
                      <a:pt x="257" y="201"/>
                      <a:pt x="257" y="201"/>
                      <a:pt x="257" y="201"/>
                    </a:cubicBezTo>
                    <a:cubicBezTo>
                      <a:pt x="256" y="202"/>
                      <a:pt x="256" y="203"/>
                      <a:pt x="256" y="204"/>
                    </a:cubicBezTo>
                    <a:cubicBezTo>
                      <a:pt x="258" y="205"/>
                      <a:pt x="259" y="204"/>
                      <a:pt x="260" y="204"/>
                    </a:cubicBezTo>
                    <a:cubicBezTo>
                      <a:pt x="261" y="203"/>
                      <a:pt x="261" y="203"/>
                      <a:pt x="261" y="204"/>
                    </a:cubicBezTo>
                    <a:cubicBezTo>
                      <a:pt x="261" y="204"/>
                      <a:pt x="262" y="204"/>
                      <a:pt x="263" y="204"/>
                    </a:cubicBezTo>
                    <a:cubicBezTo>
                      <a:pt x="264" y="205"/>
                      <a:pt x="265" y="205"/>
                      <a:pt x="266" y="207"/>
                    </a:cubicBezTo>
                    <a:cubicBezTo>
                      <a:pt x="266" y="207"/>
                      <a:pt x="266" y="207"/>
                      <a:pt x="266" y="207"/>
                    </a:cubicBezTo>
                    <a:cubicBezTo>
                      <a:pt x="268" y="206"/>
                      <a:pt x="268" y="207"/>
                      <a:pt x="268" y="208"/>
                    </a:cubicBezTo>
                    <a:cubicBezTo>
                      <a:pt x="269" y="209"/>
                      <a:pt x="269" y="210"/>
                      <a:pt x="269" y="212"/>
                    </a:cubicBezTo>
                    <a:cubicBezTo>
                      <a:pt x="269" y="214"/>
                      <a:pt x="270" y="215"/>
                      <a:pt x="271" y="217"/>
                    </a:cubicBezTo>
                    <a:cubicBezTo>
                      <a:pt x="272" y="219"/>
                      <a:pt x="274" y="219"/>
                      <a:pt x="275" y="220"/>
                    </a:cubicBezTo>
                    <a:cubicBezTo>
                      <a:pt x="275" y="220"/>
                      <a:pt x="276" y="220"/>
                      <a:pt x="276" y="219"/>
                    </a:cubicBezTo>
                    <a:cubicBezTo>
                      <a:pt x="276" y="218"/>
                      <a:pt x="277" y="219"/>
                      <a:pt x="278" y="219"/>
                    </a:cubicBezTo>
                    <a:cubicBezTo>
                      <a:pt x="279" y="219"/>
                      <a:pt x="279" y="218"/>
                      <a:pt x="280" y="218"/>
                    </a:cubicBezTo>
                    <a:cubicBezTo>
                      <a:pt x="281" y="218"/>
                      <a:pt x="282" y="216"/>
                      <a:pt x="281" y="216"/>
                    </a:cubicBezTo>
                    <a:cubicBezTo>
                      <a:pt x="281" y="215"/>
                      <a:pt x="281" y="214"/>
                      <a:pt x="281" y="213"/>
                    </a:cubicBezTo>
                    <a:cubicBezTo>
                      <a:pt x="282" y="212"/>
                      <a:pt x="282" y="212"/>
                      <a:pt x="282" y="211"/>
                    </a:cubicBezTo>
                    <a:cubicBezTo>
                      <a:pt x="281" y="209"/>
                      <a:pt x="280" y="208"/>
                      <a:pt x="279" y="206"/>
                    </a:cubicBezTo>
                    <a:cubicBezTo>
                      <a:pt x="279" y="206"/>
                      <a:pt x="279" y="205"/>
                      <a:pt x="278" y="205"/>
                    </a:cubicBezTo>
                    <a:cubicBezTo>
                      <a:pt x="278" y="204"/>
                      <a:pt x="278" y="203"/>
                      <a:pt x="278" y="203"/>
                    </a:cubicBezTo>
                    <a:cubicBezTo>
                      <a:pt x="276" y="203"/>
                      <a:pt x="276" y="203"/>
                      <a:pt x="276" y="201"/>
                    </a:cubicBezTo>
                    <a:cubicBezTo>
                      <a:pt x="277" y="200"/>
                      <a:pt x="277" y="200"/>
                      <a:pt x="276" y="199"/>
                    </a:cubicBezTo>
                    <a:cubicBezTo>
                      <a:pt x="276" y="199"/>
                      <a:pt x="276" y="198"/>
                      <a:pt x="276" y="198"/>
                    </a:cubicBezTo>
                    <a:cubicBezTo>
                      <a:pt x="277" y="197"/>
                      <a:pt x="277" y="197"/>
                      <a:pt x="277" y="196"/>
                    </a:cubicBezTo>
                    <a:cubicBezTo>
                      <a:pt x="277" y="195"/>
                      <a:pt x="277" y="195"/>
                      <a:pt x="278" y="194"/>
                    </a:cubicBezTo>
                    <a:cubicBezTo>
                      <a:pt x="279" y="194"/>
                      <a:pt x="278" y="193"/>
                      <a:pt x="278" y="193"/>
                    </a:cubicBezTo>
                    <a:cubicBezTo>
                      <a:pt x="277" y="193"/>
                      <a:pt x="277" y="193"/>
                      <a:pt x="276" y="192"/>
                    </a:cubicBezTo>
                    <a:cubicBezTo>
                      <a:pt x="276" y="192"/>
                      <a:pt x="276" y="192"/>
                      <a:pt x="275" y="192"/>
                    </a:cubicBezTo>
                    <a:cubicBezTo>
                      <a:pt x="274" y="192"/>
                      <a:pt x="274" y="192"/>
                      <a:pt x="275" y="191"/>
                    </a:cubicBezTo>
                    <a:cubicBezTo>
                      <a:pt x="276" y="190"/>
                      <a:pt x="275" y="189"/>
                      <a:pt x="274" y="188"/>
                    </a:cubicBezTo>
                    <a:cubicBezTo>
                      <a:pt x="273" y="187"/>
                      <a:pt x="273" y="187"/>
                      <a:pt x="273" y="186"/>
                    </a:cubicBezTo>
                    <a:cubicBezTo>
                      <a:pt x="272" y="185"/>
                      <a:pt x="272" y="185"/>
                      <a:pt x="271" y="186"/>
                    </a:cubicBezTo>
                    <a:cubicBezTo>
                      <a:pt x="270" y="186"/>
                      <a:pt x="269" y="186"/>
                      <a:pt x="269" y="187"/>
                    </a:cubicBezTo>
                    <a:cubicBezTo>
                      <a:pt x="268" y="187"/>
                      <a:pt x="268" y="187"/>
                      <a:pt x="268" y="187"/>
                    </a:cubicBezTo>
                    <a:cubicBezTo>
                      <a:pt x="268" y="186"/>
                      <a:pt x="268" y="186"/>
                      <a:pt x="268" y="186"/>
                    </a:cubicBezTo>
                    <a:cubicBezTo>
                      <a:pt x="266" y="186"/>
                      <a:pt x="267" y="185"/>
                      <a:pt x="267" y="185"/>
                    </a:cubicBezTo>
                    <a:cubicBezTo>
                      <a:pt x="267" y="184"/>
                      <a:pt x="268" y="183"/>
                      <a:pt x="268" y="182"/>
                    </a:cubicBezTo>
                    <a:cubicBezTo>
                      <a:pt x="268" y="181"/>
                      <a:pt x="268" y="180"/>
                      <a:pt x="267" y="180"/>
                    </a:cubicBezTo>
                    <a:cubicBezTo>
                      <a:pt x="266" y="180"/>
                      <a:pt x="265" y="179"/>
                      <a:pt x="265" y="178"/>
                    </a:cubicBezTo>
                    <a:cubicBezTo>
                      <a:pt x="264" y="177"/>
                      <a:pt x="263" y="177"/>
                      <a:pt x="262" y="176"/>
                    </a:cubicBezTo>
                    <a:cubicBezTo>
                      <a:pt x="262" y="176"/>
                      <a:pt x="261" y="176"/>
                      <a:pt x="261" y="177"/>
                    </a:cubicBezTo>
                    <a:cubicBezTo>
                      <a:pt x="261" y="178"/>
                      <a:pt x="261" y="178"/>
                      <a:pt x="260" y="178"/>
                    </a:cubicBezTo>
                    <a:cubicBezTo>
                      <a:pt x="259" y="179"/>
                      <a:pt x="259" y="179"/>
                      <a:pt x="259" y="180"/>
                    </a:cubicBezTo>
                    <a:cubicBezTo>
                      <a:pt x="260" y="181"/>
                      <a:pt x="259" y="182"/>
                      <a:pt x="259" y="183"/>
                    </a:cubicBezTo>
                    <a:cubicBezTo>
                      <a:pt x="258" y="183"/>
                      <a:pt x="258" y="184"/>
                      <a:pt x="258" y="184"/>
                    </a:cubicBezTo>
                    <a:cubicBezTo>
                      <a:pt x="258" y="183"/>
                      <a:pt x="257" y="183"/>
                      <a:pt x="258" y="183"/>
                    </a:cubicBezTo>
                    <a:cubicBezTo>
                      <a:pt x="258" y="182"/>
                      <a:pt x="258" y="182"/>
                      <a:pt x="258" y="182"/>
                    </a:cubicBezTo>
                    <a:cubicBezTo>
                      <a:pt x="258" y="181"/>
                      <a:pt x="258" y="180"/>
                      <a:pt x="257" y="181"/>
                    </a:cubicBezTo>
                    <a:cubicBezTo>
                      <a:pt x="257" y="179"/>
                      <a:pt x="257" y="176"/>
                      <a:pt x="257" y="174"/>
                    </a:cubicBezTo>
                    <a:cubicBezTo>
                      <a:pt x="256" y="174"/>
                      <a:pt x="255" y="173"/>
                      <a:pt x="256" y="173"/>
                    </a:cubicBezTo>
                    <a:cubicBezTo>
                      <a:pt x="255" y="172"/>
                      <a:pt x="256" y="171"/>
                      <a:pt x="255" y="171"/>
                    </a:cubicBezTo>
                    <a:cubicBezTo>
                      <a:pt x="254" y="170"/>
                      <a:pt x="254" y="168"/>
                      <a:pt x="252" y="168"/>
                    </a:cubicBezTo>
                    <a:cubicBezTo>
                      <a:pt x="251" y="168"/>
                      <a:pt x="251" y="168"/>
                      <a:pt x="251" y="168"/>
                    </a:cubicBezTo>
                    <a:cubicBezTo>
                      <a:pt x="249" y="165"/>
                      <a:pt x="248" y="166"/>
                      <a:pt x="245" y="167"/>
                    </a:cubicBezTo>
                    <a:cubicBezTo>
                      <a:pt x="244" y="168"/>
                      <a:pt x="243" y="168"/>
                      <a:pt x="242" y="168"/>
                    </a:cubicBezTo>
                    <a:cubicBezTo>
                      <a:pt x="241" y="169"/>
                      <a:pt x="240" y="169"/>
                      <a:pt x="239" y="168"/>
                    </a:cubicBezTo>
                    <a:cubicBezTo>
                      <a:pt x="239" y="168"/>
                      <a:pt x="238" y="167"/>
                      <a:pt x="238" y="168"/>
                    </a:cubicBezTo>
                    <a:cubicBezTo>
                      <a:pt x="238" y="168"/>
                      <a:pt x="238" y="168"/>
                      <a:pt x="238" y="168"/>
                    </a:cubicBezTo>
                    <a:cubicBezTo>
                      <a:pt x="239" y="169"/>
                      <a:pt x="239" y="170"/>
                      <a:pt x="238" y="170"/>
                    </a:cubicBezTo>
                    <a:cubicBezTo>
                      <a:pt x="237" y="170"/>
                      <a:pt x="238" y="171"/>
                      <a:pt x="238" y="171"/>
                    </a:cubicBezTo>
                    <a:cubicBezTo>
                      <a:pt x="237" y="173"/>
                      <a:pt x="237" y="174"/>
                      <a:pt x="237" y="175"/>
                    </a:cubicBezTo>
                    <a:close/>
                    <a:moveTo>
                      <a:pt x="295" y="249"/>
                    </a:moveTo>
                    <a:cubicBezTo>
                      <a:pt x="295" y="249"/>
                      <a:pt x="294" y="250"/>
                      <a:pt x="294" y="250"/>
                    </a:cubicBezTo>
                    <a:cubicBezTo>
                      <a:pt x="294" y="250"/>
                      <a:pt x="293" y="249"/>
                      <a:pt x="293" y="248"/>
                    </a:cubicBezTo>
                    <a:cubicBezTo>
                      <a:pt x="293" y="248"/>
                      <a:pt x="293" y="248"/>
                      <a:pt x="294" y="248"/>
                    </a:cubicBezTo>
                    <a:cubicBezTo>
                      <a:pt x="294" y="248"/>
                      <a:pt x="294" y="249"/>
                      <a:pt x="295" y="249"/>
                    </a:cubicBezTo>
                    <a:close/>
                    <a:moveTo>
                      <a:pt x="302" y="288"/>
                    </a:moveTo>
                    <a:cubicBezTo>
                      <a:pt x="302" y="288"/>
                      <a:pt x="301" y="288"/>
                      <a:pt x="301" y="289"/>
                    </a:cubicBezTo>
                    <a:cubicBezTo>
                      <a:pt x="301" y="289"/>
                      <a:pt x="300" y="289"/>
                      <a:pt x="300" y="289"/>
                    </a:cubicBezTo>
                    <a:cubicBezTo>
                      <a:pt x="300" y="288"/>
                      <a:pt x="301" y="288"/>
                      <a:pt x="301" y="288"/>
                    </a:cubicBezTo>
                    <a:cubicBezTo>
                      <a:pt x="301" y="288"/>
                      <a:pt x="302" y="288"/>
                      <a:pt x="302" y="288"/>
                    </a:cubicBezTo>
                    <a:close/>
                    <a:moveTo>
                      <a:pt x="279" y="137"/>
                    </a:moveTo>
                    <a:cubicBezTo>
                      <a:pt x="279" y="136"/>
                      <a:pt x="279" y="136"/>
                      <a:pt x="280" y="135"/>
                    </a:cubicBezTo>
                    <a:cubicBezTo>
                      <a:pt x="280" y="135"/>
                      <a:pt x="280" y="135"/>
                      <a:pt x="281" y="136"/>
                    </a:cubicBezTo>
                    <a:cubicBezTo>
                      <a:pt x="280" y="136"/>
                      <a:pt x="279" y="136"/>
                      <a:pt x="279" y="137"/>
                    </a:cubicBezTo>
                    <a:close/>
                    <a:moveTo>
                      <a:pt x="290" y="257"/>
                    </a:moveTo>
                    <a:cubicBezTo>
                      <a:pt x="289" y="257"/>
                      <a:pt x="288" y="257"/>
                      <a:pt x="287" y="257"/>
                    </a:cubicBezTo>
                    <a:cubicBezTo>
                      <a:pt x="288" y="256"/>
                      <a:pt x="288" y="256"/>
                      <a:pt x="290" y="257"/>
                    </a:cubicBezTo>
                    <a:close/>
                    <a:moveTo>
                      <a:pt x="185" y="241"/>
                    </a:moveTo>
                    <a:cubicBezTo>
                      <a:pt x="185" y="240"/>
                      <a:pt x="185" y="240"/>
                      <a:pt x="186" y="240"/>
                    </a:cubicBezTo>
                    <a:cubicBezTo>
                      <a:pt x="186" y="240"/>
                      <a:pt x="186" y="240"/>
                      <a:pt x="186" y="240"/>
                    </a:cubicBezTo>
                    <a:cubicBezTo>
                      <a:pt x="186" y="241"/>
                      <a:pt x="186" y="241"/>
                      <a:pt x="185" y="241"/>
                    </a:cubicBezTo>
                    <a:cubicBezTo>
                      <a:pt x="185" y="241"/>
                      <a:pt x="185" y="241"/>
                      <a:pt x="185" y="241"/>
                    </a:cubicBezTo>
                    <a:close/>
                    <a:moveTo>
                      <a:pt x="354" y="200"/>
                    </a:moveTo>
                    <a:cubicBezTo>
                      <a:pt x="354" y="202"/>
                      <a:pt x="353" y="203"/>
                      <a:pt x="353" y="204"/>
                    </a:cubicBezTo>
                    <a:cubicBezTo>
                      <a:pt x="353" y="204"/>
                      <a:pt x="353" y="205"/>
                      <a:pt x="353" y="205"/>
                    </a:cubicBezTo>
                    <a:cubicBezTo>
                      <a:pt x="352" y="205"/>
                      <a:pt x="352" y="204"/>
                      <a:pt x="352" y="204"/>
                    </a:cubicBezTo>
                    <a:cubicBezTo>
                      <a:pt x="353" y="203"/>
                      <a:pt x="352" y="202"/>
                      <a:pt x="353" y="201"/>
                    </a:cubicBezTo>
                    <a:cubicBezTo>
                      <a:pt x="354" y="201"/>
                      <a:pt x="353" y="200"/>
                      <a:pt x="353" y="200"/>
                    </a:cubicBezTo>
                    <a:cubicBezTo>
                      <a:pt x="353" y="199"/>
                      <a:pt x="353" y="199"/>
                      <a:pt x="354" y="198"/>
                    </a:cubicBezTo>
                    <a:cubicBezTo>
                      <a:pt x="354" y="198"/>
                      <a:pt x="355" y="198"/>
                      <a:pt x="355" y="199"/>
                    </a:cubicBezTo>
                    <a:cubicBezTo>
                      <a:pt x="355" y="199"/>
                      <a:pt x="355" y="200"/>
                      <a:pt x="354" y="200"/>
                    </a:cubicBezTo>
                    <a:close/>
                    <a:moveTo>
                      <a:pt x="302" y="275"/>
                    </a:moveTo>
                    <a:cubicBezTo>
                      <a:pt x="303" y="274"/>
                      <a:pt x="302" y="274"/>
                      <a:pt x="303" y="273"/>
                    </a:cubicBezTo>
                    <a:cubicBezTo>
                      <a:pt x="303" y="273"/>
                      <a:pt x="303" y="273"/>
                      <a:pt x="303" y="273"/>
                    </a:cubicBezTo>
                    <a:cubicBezTo>
                      <a:pt x="303" y="274"/>
                      <a:pt x="303" y="274"/>
                      <a:pt x="303" y="275"/>
                    </a:cubicBezTo>
                    <a:cubicBezTo>
                      <a:pt x="303" y="275"/>
                      <a:pt x="302" y="275"/>
                      <a:pt x="302" y="275"/>
                    </a:cubicBezTo>
                    <a:close/>
                    <a:moveTo>
                      <a:pt x="297" y="282"/>
                    </a:moveTo>
                    <a:cubicBezTo>
                      <a:pt x="296" y="282"/>
                      <a:pt x="296" y="283"/>
                      <a:pt x="295" y="283"/>
                    </a:cubicBezTo>
                    <a:cubicBezTo>
                      <a:pt x="295" y="282"/>
                      <a:pt x="295" y="282"/>
                      <a:pt x="297" y="282"/>
                    </a:cubicBezTo>
                    <a:close/>
                    <a:moveTo>
                      <a:pt x="399" y="268"/>
                    </a:moveTo>
                    <a:cubicBezTo>
                      <a:pt x="399" y="268"/>
                      <a:pt x="399" y="268"/>
                      <a:pt x="399" y="268"/>
                    </a:cubicBezTo>
                    <a:cubicBezTo>
                      <a:pt x="399" y="267"/>
                      <a:pt x="399" y="267"/>
                      <a:pt x="400" y="267"/>
                    </a:cubicBezTo>
                    <a:cubicBezTo>
                      <a:pt x="400" y="267"/>
                      <a:pt x="400" y="267"/>
                      <a:pt x="400" y="267"/>
                    </a:cubicBezTo>
                    <a:cubicBezTo>
                      <a:pt x="400" y="268"/>
                      <a:pt x="400" y="268"/>
                      <a:pt x="399" y="268"/>
                    </a:cubicBezTo>
                    <a:close/>
                    <a:moveTo>
                      <a:pt x="285" y="316"/>
                    </a:moveTo>
                    <a:cubicBezTo>
                      <a:pt x="284" y="316"/>
                      <a:pt x="284" y="317"/>
                      <a:pt x="283" y="316"/>
                    </a:cubicBezTo>
                    <a:cubicBezTo>
                      <a:pt x="283" y="316"/>
                      <a:pt x="283" y="316"/>
                      <a:pt x="283" y="316"/>
                    </a:cubicBezTo>
                    <a:cubicBezTo>
                      <a:pt x="284" y="315"/>
                      <a:pt x="284" y="316"/>
                      <a:pt x="285" y="316"/>
                    </a:cubicBezTo>
                    <a:close/>
                    <a:moveTo>
                      <a:pt x="266" y="285"/>
                    </a:moveTo>
                    <a:cubicBezTo>
                      <a:pt x="266" y="285"/>
                      <a:pt x="265" y="285"/>
                      <a:pt x="265" y="285"/>
                    </a:cubicBezTo>
                    <a:cubicBezTo>
                      <a:pt x="265" y="284"/>
                      <a:pt x="266" y="284"/>
                      <a:pt x="266" y="284"/>
                    </a:cubicBezTo>
                    <a:cubicBezTo>
                      <a:pt x="266" y="285"/>
                      <a:pt x="266" y="285"/>
                      <a:pt x="266" y="285"/>
                    </a:cubicBezTo>
                    <a:close/>
                    <a:moveTo>
                      <a:pt x="294" y="290"/>
                    </a:moveTo>
                    <a:cubicBezTo>
                      <a:pt x="294" y="291"/>
                      <a:pt x="294" y="292"/>
                      <a:pt x="294" y="292"/>
                    </a:cubicBezTo>
                    <a:cubicBezTo>
                      <a:pt x="293" y="292"/>
                      <a:pt x="293" y="291"/>
                      <a:pt x="294" y="290"/>
                    </a:cubicBezTo>
                    <a:close/>
                    <a:moveTo>
                      <a:pt x="197" y="276"/>
                    </a:move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6" y="276"/>
                      <a:pt x="196" y="276"/>
                      <a:pt x="195" y="276"/>
                    </a:cubicBezTo>
                    <a:cubicBezTo>
                      <a:pt x="196" y="276"/>
                      <a:pt x="196" y="275"/>
                      <a:pt x="197" y="276"/>
                    </a:cubicBezTo>
                    <a:close/>
                    <a:moveTo>
                      <a:pt x="299" y="256"/>
                    </a:moveTo>
                    <a:cubicBezTo>
                      <a:pt x="298" y="256"/>
                      <a:pt x="299" y="256"/>
                      <a:pt x="299" y="255"/>
                    </a:cubicBezTo>
                    <a:cubicBezTo>
                      <a:pt x="299" y="256"/>
                      <a:pt x="299" y="256"/>
                      <a:pt x="299" y="256"/>
                    </a:cubicBezTo>
                    <a:cubicBezTo>
                      <a:pt x="299" y="256"/>
                      <a:pt x="299" y="256"/>
                      <a:pt x="299" y="256"/>
                    </a:cubicBezTo>
                    <a:close/>
                    <a:moveTo>
                      <a:pt x="340" y="269"/>
                    </a:moveTo>
                    <a:cubicBezTo>
                      <a:pt x="340" y="269"/>
                      <a:pt x="339" y="269"/>
                      <a:pt x="339" y="268"/>
                    </a:cubicBezTo>
                    <a:cubicBezTo>
                      <a:pt x="340" y="268"/>
                      <a:pt x="340" y="268"/>
                      <a:pt x="340" y="269"/>
                    </a:cubicBezTo>
                    <a:close/>
                    <a:moveTo>
                      <a:pt x="134" y="251"/>
                    </a:move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1"/>
                      <a:pt x="134" y="251"/>
                      <a:pt x="134" y="251"/>
                    </a:cubicBezTo>
                    <a:close/>
                    <a:moveTo>
                      <a:pt x="123" y="271"/>
                    </a:moveTo>
                    <a:cubicBezTo>
                      <a:pt x="122" y="271"/>
                      <a:pt x="122" y="271"/>
                      <a:pt x="121" y="271"/>
                    </a:cubicBezTo>
                    <a:cubicBezTo>
                      <a:pt x="122" y="271"/>
                      <a:pt x="122" y="271"/>
                      <a:pt x="123" y="271"/>
                    </a:cubicBezTo>
                    <a:close/>
                    <a:moveTo>
                      <a:pt x="305" y="305"/>
                    </a:moveTo>
                    <a:cubicBezTo>
                      <a:pt x="305" y="305"/>
                      <a:pt x="304" y="305"/>
                      <a:pt x="305" y="304"/>
                    </a:cubicBezTo>
                    <a:cubicBezTo>
                      <a:pt x="305" y="305"/>
                      <a:pt x="305" y="305"/>
                      <a:pt x="305" y="305"/>
                    </a:cubicBezTo>
                    <a:cubicBezTo>
                      <a:pt x="305" y="305"/>
                      <a:pt x="305" y="305"/>
                      <a:pt x="305" y="305"/>
                    </a:cubicBezTo>
                    <a:close/>
                    <a:moveTo>
                      <a:pt x="294" y="258"/>
                    </a:moveTo>
                    <a:cubicBezTo>
                      <a:pt x="294" y="258"/>
                      <a:pt x="294" y="259"/>
                      <a:pt x="294" y="259"/>
                    </a:cubicBezTo>
                    <a:cubicBezTo>
                      <a:pt x="293" y="259"/>
                      <a:pt x="293" y="258"/>
                      <a:pt x="294" y="258"/>
                    </a:cubicBezTo>
                    <a:close/>
                    <a:moveTo>
                      <a:pt x="287" y="305"/>
                    </a:moveTo>
                    <a:cubicBezTo>
                      <a:pt x="287" y="305"/>
                      <a:pt x="286" y="306"/>
                      <a:pt x="286" y="306"/>
                    </a:cubicBezTo>
                    <a:cubicBezTo>
                      <a:pt x="286" y="306"/>
                      <a:pt x="286" y="306"/>
                      <a:pt x="286" y="305"/>
                    </a:cubicBezTo>
                    <a:cubicBezTo>
                      <a:pt x="286" y="305"/>
                      <a:pt x="286" y="305"/>
                      <a:pt x="286" y="305"/>
                    </a:cubicBezTo>
                    <a:cubicBezTo>
                      <a:pt x="287" y="305"/>
                      <a:pt x="287" y="305"/>
                      <a:pt x="287" y="305"/>
                    </a:cubicBezTo>
                    <a:close/>
                    <a:moveTo>
                      <a:pt x="301" y="306"/>
                    </a:moveTo>
                    <a:cubicBezTo>
                      <a:pt x="301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0" y="306"/>
                      <a:pt x="300" y="306"/>
                      <a:pt x="300" y="306"/>
                    </a:cubicBezTo>
                    <a:cubicBezTo>
                      <a:pt x="301" y="306"/>
                      <a:pt x="301" y="306"/>
                      <a:pt x="301" y="306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70" y="290"/>
                    </a:cubicBezTo>
                    <a:cubicBezTo>
                      <a:pt x="270" y="290"/>
                      <a:pt x="270" y="290"/>
                      <a:pt x="270" y="290"/>
                    </a:cubicBezTo>
                    <a:close/>
                    <a:moveTo>
                      <a:pt x="270" y="290"/>
                    </a:moveTo>
                    <a:cubicBezTo>
                      <a:pt x="270" y="290"/>
                      <a:pt x="270" y="290"/>
                      <a:pt x="269" y="290"/>
                    </a:cubicBezTo>
                    <a:cubicBezTo>
                      <a:pt x="270" y="289"/>
                      <a:pt x="270" y="289"/>
                      <a:pt x="270" y="290"/>
                    </a:cubicBezTo>
                    <a:close/>
                    <a:moveTo>
                      <a:pt x="295" y="245"/>
                    </a:move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ubicBezTo>
                      <a:pt x="295" y="245"/>
                      <a:pt x="295" y="245"/>
                      <a:pt x="295" y="245"/>
                    </a:cubicBezTo>
                    <a:close/>
                    <a:moveTo>
                      <a:pt x="310" y="271"/>
                    </a:moveTo>
                    <a:cubicBezTo>
                      <a:pt x="309" y="271"/>
                      <a:pt x="309" y="271"/>
                      <a:pt x="309" y="271"/>
                    </a:cubicBezTo>
                    <a:cubicBezTo>
                      <a:pt x="309" y="270"/>
                      <a:pt x="310" y="270"/>
                      <a:pt x="310" y="270"/>
                    </a:cubicBezTo>
                    <a:cubicBezTo>
                      <a:pt x="310" y="270"/>
                      <a:pt x="310" y="271"/>
                      <a:pt x="310" y="271"/>
                    </a:cubicBezTo>
                    <a:cubicBezTo>
                      <a:pt x="310" y="271"/>
                      <a:pt x="310" y="271"/>
                      <a:pt x="310" y="271"/>
                    </a:cubicBezTo>
                    <a:close/>
                    <a:moveTo>
                      <a:pt x="121" y="271"/>
                    </a:move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2"/>
                      <a:pt x="121" y="272"/>
                      <a:pt x="121" y="272"/>
                    </a:cubicBezTo>
                    <a:cubicBezTo>
                      <a:pt x="121" y="271"/>
                      <a:pt x="121" y="271"/>
                      <a:pt x="121" y="271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274" y="264"/>
                    </a:move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ubicBezTo>
                      <a:pt x="274" y="264"/>
                      <a:pt x="274" y="264"/>
                      <a:pt x="274" y="264"/>
                    </a:cubicBezTo>
                    <a:close/>
                    <a:moveTo>
                      <a:pt x="548" y="704"/>
                    </a:moveTo>
                    <a:cubicBezTo>
                      <a:pt x="548" y="704"/>
                      <a:pt x="548" y="704"/>
                      <a:pt x="548" y="704"/>
                    </a:cubicBezTo>
                    <a:cubicBezTo>
                      <a:pt x="548" y="703"/>
                      <a:pt x="549" y="702"/>
                      <a:pt x="550" y="702"/>
                    </a:cubicBezTo>
                    <a:cubicBezTo>
                      <a:pt x="549" y="702"/>
                      <a:pt x="550" y="703"/>
                      <a:pt x="550" y="703"/>
                    </a:cubicBezTo>
                    <a:cubicBezTo>
                      <a:pt x="550" y="703"/>
                      <a:pt x="550" y="703"/>
                      <a:pt x="551" y="703"/>
                    </a:cubicBezTo>
                    <a:cubicBezTo>
                      <a:pt x="551" y="703"/>
                      <a:pt x="551" y="703"/>
                      <a:pt x="551" y="703"/>
                    </a:cubicBezTo>
                    <a:cubicBezTo>
                      <a:pt x="550" y="704"/>
                      <a:pt x="550" y="704"/>
                      <a:pt x="549" y="704"/>
                    </a:cubicBezTo>
                    <a:cubicBezTo>
                      <a:pt x="549" y="704"/>
                      <a:pt x="549" y="704"/>
                      <a:pt x="548" y="704"/>
                    </a:cubicBezTo>
                    <a:cubicBezTo>
                      <a:pt x="548" y="704"/>
                      <a:pt x="548" y="704"/>
                      <a:pt x="548" y="704"/>
                    </a:cubicBezTo>
                    <a:close/>
                    <a:moveTo>
                      <a:pt x="581" y="692"/>
                    </a:moveTo>
                    <a:cubicBezTo>
                      <a:pt x="581" y="692"/>
                      <a:pt x="581" y="692"/>
                      <a:pt x="581" y="691"/>
                    </a:cubicBezTo>
                    <a:cubicBezTo>
                      <a:pt x="581" y="691"/>
                      <a:pt x="581" y="691"/>
                      <a:pt x="582" y="691"/>
                    </a:cubicBezTo>
                    <a:cubicBezTo>
                      <a:pt x="582" y="691"/>
                      <a:pt x="582" y="691"/>
                      <a:pt x="582" y="691"/>
                    </a:cubicBezTo>
                    <a:cubicBezTo>
                      <a:pt x="583" y="691"/>
                      <a:pt x="583" y="691"/>
                      <a:pt x="583" y="692"/>
                    </a:cubicBezTo>
                    <a:cubicBezTo>
                      <a:pt x="583" y="692"/>
                      <a:pt x="583" y="692"/>
                      <a:pt x="582" y="692"/>
                    </a:cubicBezTo>
                    <a:cubicBezTo>
                      <a:pt x="582" y="693"/>
                      <a:pt x="582" y="693"/>
                      <a:pt x="581" y="693"/>
                    </a:cubicBezTo>
                    <a:cubicBezTo>
                      <a:pt x="581" y="693"/>
                      <a:pt x="581" y="693"/>
                      <a:pt x="581" y="692"/>
                    </a:cubicBezTo>
                    <a:close/>
                    <a:moveTo>
                      <a:pt x="577" y="693"/>
                    </a:moveTo>
                    <a:cubicBezTo>
                      <a:pt x="577" y="693"/>
                      <a:pt x="577" y="693"/>
                      <a:pt x="578" y="693"/>
                    </a:cubicBezTo>
                    <a:cubicBezTo>
                      <a:pt x="578" y="693"/>
                      <a:pt x="578" y="693"/>
                      <a:pt x="578" y="693"/>
                    </a:cubicBezTo>
                    <a:cubicBezTo>
                      <a:pt x="578" y="693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2"/>
                      <a:pt x="579" y="692"/>
                      <a:pt x="579" y="692"/>
                    </a:cubicBezTo>
                    <a:cubicBezTo>
                      <a:pt x="579" y="693"/>
                      <a:pt x="579" y="693"/>
                      <a:pt x="579" y="693"/>
                    </a:cubicBezTo>
                    <a:cubicBezTo>
                      <a:pt x="579" y="693"/>
                      <a:pt x="578" y="693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7" y="693"/>
                      <a:pt x="577" y="693"/>
                      <a:pt x="577" y="693"/>
                    </a:cubicBezTo>
                    <a:close/>
                    <a:moveTo>
                      <a:pt x="592" y="714"/>
                    </a:moveTo>
                    <a:cubicBezTo>
                      <a:pt x="592" y="714"/>
                      <a:pt x="592" y="713"/>
                      <a:pt x="592" y="712"/>
                    </a:cubicBezTo>
                    <a:cubicBezTo>
                      <a:pt x="592" y="712"/>
                      <a:pt x="592" y="712"/>
                      <a:pt x="592" y="712"/>
                    </a:cubicBezTo>
                    <a:cubicBezTo>
                      <a:pt x="592" y="712"/>
                      <a:pt x="592" y="712"/>
                      <a:pt x="592" y="711"/>
                    </a:cubicBezTo>
                    <a:cubicBezTo>
                      <a:pt x="592" y="711"/>
                      <a:pt x="592" y="711"/>
                      <a:pt x="591" y="711"/>
                    </a:cubicBezTo>
                    <a:cubicBezTo>
                      <a:pt x="591" y="711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2"/>
                    </a:cubicBezTo>
                    <a:cubicBezTo>
                      <a:pt x="591" y="712"/>
                      <a:pt x="591" y="712"/>
                      <a:pt x="591" y="713"/>
                    </a:cubicBezTo>
                    <a:cubicBezTo>
                      <a:pt x="591" y="713"/>
                      <a:pt x="590" y="713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90" y="714"/>
                      <a:pt x="590" y="714"/>
                      <a:pt x="590" y="714"/>
                    </a:cubicBezTo>
                    <a:cubicBezTo>
                      <a:pt x="589" y="714"/>
                      <a:pt x="589" y="714"/>
                      <a:pt x="589" y="715"/>
                    </a:cubicBezTo>
                    <a:cubicBezTo>
                      <a:pt x="589" y="715"/>
                      <a:pt x="589" y="715"/>
                      <a:pt x="589" y="715"/>
                    </a:cubicBezTo>
                    <a:cubicBezTo>
                      <a:pt x="589" y="715"/>
                      <a:pt x="589" y="714"/>
                      <a:pt x="589" y="714"/>
                    </a:cubicBezTo>
                    <a:cubicBezTo>
                      <a:pt x="589" y="714"/>
                      <a:pt x="589" y="714"/>
                      <a:pt x="589" y="714"/>
                    </a:cubicBezTo>
                    <a:cubicBezTo>
                      <a:pt x="589" y="714"/>
                      <a:pt x="589" y="713"/>
                      <a:pt x="588" y="713"/>
                    </a:cubicBezTo>
                    <a:cubicBezTo>
                      <a:pt x="588" y="713"/>
                      <a:pt x="588" y="713"/>
                      <a:pt x="589" y="712"/>
                    </a:cubicBezTo>
                    <a:cubicBezTo>
                      <a:pt x="589" y="712"/>
                      <a:pt x="589" y="712"/>
                      <a:pt x="589" y="712"/>
                    </a:cubicBezTo>
                    <a:cubicBezTo>
                      <a:pt x="589" y="711"/>
                      <a:pt x="589" y="711"/>
                      <a:pt x="589" y="711"/>
                    </a:cubicBezTo>
                    <a:cubicBezTo>
                      <a:pt x="589" y="711"/>
                      <a:pt x="589" y="710"/>
                      <a:pt x="589" y="710"/>
                    </a:cubicBezTo>
                    <a:cubicBezTo>
                      <a:pt x="590" y="710"/>
                      <a:pt x="590" y="710"/>
                      <a:pt x="589" y="710"/>
                    </a:cubicBezTo>
                    <a:cubicBezTo>
                      <a:pt x="589" y="710"/>
                      <a:pt x="589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9"/>
                      <a:pt x="590" y="709"/>
                      <a:pt x="590" y="709"/>
                    </a:cubicBezTo>
                    <a:cubicBezTo>
                      <a:pt x="590" y="708"/>
                      <a:pt x="590" y="708"/>
                      <a:pt x="591" y="708"/>
                    </a:cubicBezTo>
                    <a:cubicBezTo>
                      <a:pt x="591" y="708"/>
                      <a:pt x="591" y="708"/>
                      <a:pt x="591" y="708"/>
                    </a:cubicBezTo>
                    <a:cubicBezTo>
                      <a:pt x="591" y="708"/>
                      <a:pt x="591" y="707"/>
                      <a:pt x="590" y="707"/>
                    </a:cubicBezTo>
                    <a:cubicBezTo>
                      <a:pt x="590" y="707"/>
                      <a:pt x="590" y="707"/>
                      <a:pt x="590" y="708"/>
                    </a:cubicBezTo>
                    <a:cubicBezTo>
                      <a:pt x="590" y="708"/>
                      <a:pt x="590" y="708"/>
                      <a:pt x="589" y="708"/>
                    </a:cubicBezTo>
                    <a:cubicBezTo>
                      <a:pt x="589" y="708"/>
                      <a:pt x="588" y="709"/>
                      <a:pt x="588" y="709"/>
                    </a:cubicBezTo>
                    <a:cubicBezTo>
                      <a:pt x="588" y="709"/>
                      <a:pt x="587" y="710"/>
                      <a:pt x="587" y="710"/>
                    </a:cubicBezTo>
                    <a:cubicBezTo>
                      <a:pt x="587" y="711"/>
                      <a:pt x="586" y="711"/>
                      <a:pt x="587" y="712"/>
                    </a:cubicBezTo>
                    <a:cubicBezTo>
                      <a:pt x="587" y="712"/>
                      <a:pt x="587" y="712"/>
                      <a:pt x="587" y="712"/>
                    </a:cubicBezTo>
                    <a:cubicBezTo>
                      <a:pt x="586" y="712"/>
                      <a:pt x="586" y="713"/>
                      <a:pt x="586" y="713"/>
                    </a:cubicBezTo>
                    <a:cubicBezTo>
                      <a:pt x="586" y="713"/>
                      <a:pt x="586" y="713"/>
                      <a:pt x="586" y="713"/>
                    </a:cubicBezTo>
                    <a:cubicBezTo>
                      <a:pt x="585" y="713"/>
                      <a:pt x="585" y="713"/>
                      <a:pt x="585" y="713"/>
                    </a:cubicBezTo>
                    <a:cubicBezTo>
                      <a:pt x="585" y="713"/>
                      <a:pt x="585" y="712"/>
                      <a:pt x="585" y="712"/>
                    </a:cubicBezTo>
                    <a:cubicBezTo>
                      <a:pt x="585" y="713"/>
                      <a:pt x="585" y="713"/>
                      <a:pt x="585" y="712"/>
                    </a:cubicBezTo>
                    <a:cubicBezTo>
                      <a:pt x="584" y="712"/>
                      <a:pt x="584" y="712"/>
                      <a:pt x="584" y="711"/>
                    </a:cubicBezTo>
                    <a:cubicBezTo>
                      <a:pt x="584" y="711"/>
                      <a:pt x="584" y="711"/>
                      <a:pt x="584" y="710"/>
                    </a:cubicBezTo>
                    <a:cubicBezTo>
                      <a:pt x="584" y="711"/>
                      <a:pt x="584" y="711"/>
                      <a:pt x="584" y="711"/>
                    </a:cubicBezTo>
                    <a:cubicBezTo>
                      <a:pt x="585" y="711"/>
                      <a:pt x="585" y="710"/>
                      <a:pt x="585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9"/>
                      <a:pt x="586" y="709"/>
                      <a:pt x="586" y="709"/>
                    </a:cubicBezTo>
                    <a:cubicBezTo>
                      <a:pt x="586" y="708"/>
                      <a:pt x="585" y="709"/>
                      <a:pt x="585" y="709"/>
                    </a:cubicBezTo>
                    <a:cubicBezTo>
                      <a:pt x="585" y="709"/>
                      <a:pt x="585" y="709"/>
                      <a:pt x="585" y="709"/>
                    </a:cubicBezTo>
                    <a:cubicBezTo>
                      <a:pt x="585" y="709"/>
                      <a:pt x="584" y="709"/>
                      <a:pt x="584" y="709"/>
                    </a:cubicBezTo>
                    <a:cubicBezTo>
                      <a:pt x="584" y="709"/>
                      <a:pt x="584" y="709"/>
                      <a:pt x="585" y="709"/>
                    </a:cubicBezTo>
                    <a:cubicBezTo>
                      <a:pt x="585" y="709"/>
                      <a:pt x="585" y="709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5" y="708"/>
                      <a:pt x="585" y="708"/>
                      <a:pt x="585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8"/>
                      <a:pt x="584" y="708"/>
                    </a:cubicBezTo>
                    <a:cubicBezTo>
                      <a:pt x="584" y="708"/>
                      <a:pt x="584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3" y="707"/>
                    </a:cubicBezTo>
                    <a:cubicBezTo>
                      <a:pt x="583" y="707"/>
                      <a:pt x="583" y="707"/>
                      <a:pt x="584" y="707"/>
                    </a:cubicBezTo>
                    <a:cubicBezTo>
                      <a:pt x="584" y="707"/>
                      <a:pt x="584" y="707"/>
                      <a:pt x="584" y="707"/>
                    </a:cubicBezTo>
                    <a:cubicBezTo>
                      <a:pt x="584" y="708"/>
                      <a:pt x="584" y="707"/>
                      <a:pt x="584" y="707"/>
                    </a:cubicBezTo>
                    <a:cubicBezTo>
                      <a:pt x="584" y="708"/>
                      <a:pt x="584" y="708"/>
                      <a:pt x="585" y="708"/>
                    </a:cubicBezTo>
                    <a:cubicBezTo>
                      <a:pt x="585" y="708"/>
                      <a:pt x="585" y="708"/>
                      <a:pt x="586" y="708"/>
                    </a:cubicBezTo>
                    <a:cubicBezTo>
                      <a:pt x="586" y="708"/>
                      <a:pt x="586" y="708"/>
                      <a:pt x="586" y="707"/>
                    </a:cubicBezTo>
                    <a:cubicBezTo>
                      <a:pt x="586" y="707"/>
                      <a:pt x="586" y="707"/>
                      <a:pt x="586" y="707"/>
                    </a:cubicBezTo>
                    <a:cubicBezTo>
                      <a:pt x="586" y="707"/>
                      <a:pt x="586" y="707"/>
                      <a:pt x="585" y="707"/>
                    </a:cubicBezTo>
                    <a:cubicBezTo>
                      <a:pt x="586" y="707"/>
                      <a:pt x="586" y="706"/>
                      <a:pt x="587" y="706"/>
                    </a:cubicBezTo>
                    <a:cubicBezTo>
                      <a:pt x="587" y="706"/>
                      <a:pt x="587" y="706"/>
                      <a:pt x="588" y="705"/>
                    </a:cubicBezTo>
                    <a:cubicBezTo>
                      <a:pt x="588" y="705"/>
                      <a:pt x="588" y="705"/>
                      <a:pt x="588" y="705"/>
                    </a:cubicBezTo>
                    <a:cubicBezTo>
                      <a:pt x="588" y="705"/>
                      <a:pt x="588" y="706"/>
                      <a:pt x="589" y="705"/>
                    </a:cubicBezTo>
                    <a:cubicBezTo>
                      <a:pt x="589" y="705"/>
                      <a:pt x="589" y="705"/>
                      <a:pt x="589" y="704"/>
                    </a:cubicBezTo>
                    <a:cubicBezTo>
                      <a:pt x="589" y="704"/>
                      <a:pt x="590" y="704"/>
                      <a:pt x="590" y="704"/>
                    </a:cubicBezTo>
                    <a:cubicBezTo>
                      <a:pt x="590" y="703"/>
                      <a:pt x="590" y="703"/>
                      <a:pt x="590" y="703"/>
                    </a:cubicBezTo>
                    <a:cubicBezTo>
                      <a:pt x="590" y="703"/>
                      <a:pt x="590" y="702"/>
                      <a:pt x="590" y="702"/>
                    </a:cubicBezTo>
                    <a:cubicBezTo>
                      <a:pt x="590" y="702"/>
                      <a:pt x="589" y="702"/>
                      <a:pt x="589" y="702"/>
                    </a:cubicBezTo>
                    <a:cubicBezTo>
                      <a:pt x="589" y="702"/>
                      <a:pt x="589" y="703"/>
                      <a:pt x="589" y="703"/>
                    </a:cubicBezTo>
                    <a:cubicBezTo>
                      <a:pt x="588" y="704"/>
                      <a:pt x="588" y="704"/>
                      <a:pt x="588" y="703"/>
                    </a:cubicBezTo>
                    <a:cubicBezTo>
                      <a:pt x="588" y="703"/>
                      <a:pt x="588" y="703"/>
                      <a:pt x="588" y="703"/>
                    </a:cubicBezTo>
                    <a:cubicBezTo>
                      <a:pt x="588" y="703"/>
                      <a:pt x="587" y="703"/>
                      <a:pt x="587" y="703"/>
                    </a:cubicBezTo>
                    <a:cubicBezTo>
                      <a:pt x="587" y="703"/>
                      <a:pt x="587" y="703"/>
                      <a:pt x="587" y="703"/>
                    </a:cubicBezTo>
                    <a:cubicBezTo>
                      <a:pt x="586" y="703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6" y="704"/>
                    </a:cubicBezTo>
                    <a:cubicBezTo>
                      <a:pt x="586" y="704"/>
                      <a:pt x="586" y="704"/>
                      <a:pt x="585" y="704"/>
                    </a:cubicBezTo>
                    <a:cubicBezTo>
                      <a:pt x="585" y="704"/>
                      <a:pt x="585" y="704"/>
                      <a:pt x="585" y="704"/>
                    </a:cubicBezTo>
                    <a:cubicBezTo>
                      <a:pt x="585" y="704"/>
                      <a:pt x="586" y="704"/>
                      <a:pt x="585" y="704"/>
                    </a:cubicBezTo>
                    <a:cubicBezTo>
                      <a:pt x="585" y="703"/>
                      <a:pt x="585" y="704"/>
                      <a:pt x="585" y="704"/>
                    </a:cubicBezTo>
                    <a:cubicBezTo>
                      <a:pt x="585" y="704"/>
                      <a:pt x="584" y="704"/>
                      <a:pt x="584" y="705"/>
                    </a:cubicBezTo>
                    <a:cubicBezTo>
                      <a:pt x="584" y="705"/>
                      <a:pt x="584" y="705"/>
                      <a:pt x="584" y="705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4" y="704"/>
                    </a:cubicBezTo>
                    <a:cubicBezTo>
                      <a:pt x="584" y="704"/>
                      <a:pt x="584" y="704"/>
                      <a:pt x="585" y="704"/>
                    </a:cubicBezTo>
                    <a:cubicBezTo>
                      <a:pt x="585" y="704"/>
                      <a:pt x="585" y="703"/>
                      <a:pt x="585" y="703"/>
                    </a:cubicBezTo>
                    <a:cubicBezTo>
                      <a:pt x="585" y="703"/>
                      <a:pt x="585" y="703"/>
                      <a:pt x="584" y="703"/>
                    </a:cubicBezTo>
                    <a:cubicBezTo>
                      <a:pt x="584" y="703"/>
                      <a:pt x="584" y="703"/>
                      <a:pt x="584" y="703"/>
                    </a:cubicBezTo>
                    <a:cubicBezTo>
                      <a:pt x="584" y="703"/>
                      <a:pt x="585" y="703"/>
                      <a:pt x="585" y="702"/>
                    </a:cubicBezTo>
                    <a:cubicBezTo>
                      <a:pt x="585" y="702"/>
                      <a:pt x="585" y="702"/>
                      <a:pt x="586" y="702"/>
                    </a:cubicBezTo>
                    <a:cubicBezTo>
                      <a:pt x="586" y="702"/>
                      <a:pt x="586" y="702"/>
                      <a:pt x="586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5" y="702"/>
                      <a:pt x="585" y="702"/>
                      <a:pt x="585" y="702"/>
                    </a:cubicBezTo>
                    <a:cubicBezTo>
                      <a:pt x="584" y="701"/>
                      <a:pt x="584" y="701"/>
                      <a:pt x="584" y="702"/>
                    </a:cubicBezTo>
                    <a:cubicBezTo>
                      <a:pt x="583" y="702"/>
                      <a:pt x="583" y="702"/>
                      <a:pt x="583" y="702"/>
                    </a:cubicBezTo>
                    <a:cubicBezTo>
                      <a:pt x="583" y="702"/>
                      <a:pt x="583" y="702"/>
                      <a:pt x="583" y="701"/>
                    </a:cubicBezTo>
                    <a:cubicBezTo>
                      <a:pt x="583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1"/>
                      <a:pt x="584" y="701"/>
                      <a:pt x="584" y="701"/>
                    </a:cubicBezTo>
                    <a:cubicBezTo>
                      <a:pt x="584" y="700"/>
                      <a:pt x="584" y="700"/>
                      <a:pt x="584" y="700"/>
                    </a:cubicBezTo>
                    <a:cubicBezTo>
                      <a:pt x="584" y="701"/>
                      <a:pt x="583" y="701"/>
                      <a:pt x="583" y="701"/>
                    </a:cubicBezTo>
                    <a:cubicBezTo>
                      <a:pt x="583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2" y="701"/>
                      <a:pt x="582" y="701"/>
                      <a:pt x="582" y="701"/>
                    </a:cubicBezTo>
                    <a:cubicBezTo>
                      <a:pt x="583" y="701"/>
                      <a:pt x="583" y="700"/>
                      <a:pt x="583" y="700"/>
                    </a:cubicBezTo>
                    <a:cubicBezTo>
                      <a:pt x="583" y="700"/>
                      <a:pt x="584" y="700"/>
                      <a:pt x="584" y="699"/>
                    </a:cubicBezTo>
                    <a:cubicBezTo>
                      <a:pt x="584" y="699"/>
                      <a:pt x="584" y="699"/>
                      <a:pt x="585" y="699"/>
                    </a:cubicBezTo>
                    <a:cubicBezTo>
                      <a:pt x="585" y="699"/>
                      <a:pt x="584" y="699"/>
                      <a:pt x="584" y="699"/>
                    </a:cubicBezTo>
                    <a:cubicBezTo>
                      <a:pt x="584" y="699"/>
                      <a:pt x="584" y="698"/>
                      <a:pt x="584" y="698"/>
                    </a:cubicBezTo>
                    <a:cubicBezTo>
                      <a:pt x="584" y="698"/>
                      <a:pt x="584" y="698"/>
                      <a:pt x="584" y="698"/>
                    </a:cubicBezTo>
                    <a:cubicBezTo>
                      <a:pt x="585" y="698"/>
                      <a:pt x="585" y="698"/>
                      <a:pt x="585" y="698"/>
                    </a:cubicBezTo>
                    <a:cubicBezTo>
                      <a:pt x="586" y="698"/>
                      <a:pt x="586" y="698"/>
                      <a:pt x="586" y="698"/>
                    </a:cubicBezTo>
                    <a:cubicBezTo>
                      <a:pt x="586" y="698"/>
                      <a:pt x="586" y="697"/>
                      <a:pt x="586" y="697"/>
                    </a:cubicBezTo>
                    <a:cubicBezTo>
                      <a:pt x="587" y="696"/>
                      <a:pt x="587" y="696"/>
                      <a:pt x="586" y="696"/>
                    </a:cubicBezTo>
                    <a:cubicBezTo>
                      <a:pt x="586" y="696"/>
                      <a:pt x="586" y="695"/>
                      <a:pt x="586" y="695"/>
                    </a:cubicBezTo>
                    <a:cubicBezTo>
                      <a:pt x="585" y="695"/>
                      <a:pt x="585" y="695"/>
                      <a:pt x="585" y="695"/>
                    </a:cubicBezTo>
                    <a:cubicBezTo>
                      <a:pt x="584" y="695"/>
                      <a:pt x="584" y="695"/>
                      <a:pt x="584" y="694"/>
                    </a:cubicBezTo>
                    <a:cubicBezTo>
                      <a:pt x="584" y="694"/>
                      <a:pt x="583" y="694"/>
                      <a:pt x="583" y="694"/>
                    </a:cubicBezTo>
                    <a:cubicBezTo>
                      <a:pt x="583" y="694"/>
                      <a:pt x="583" y="694"/>
                      <a:pt x="583" y="694"/>
                    </a:cubicBezTo>
                    <a:cubicBezTo>
                      <a:pt x="583" y="694"/>
                      <a:pt x="582" y="694"/>
                      <a:pt x="582" y="694"/>
                    </a:cubicBezTo>
                    <a:cubicBezTo>
                      <a:pt x="582" y="694"/>
                      <a:pt x="582" y="694"/>
                      <a:pt x="582" y="694"/>
                    </a:cubicBezTo>
                    <a:cubicBezTo>
                      <a:pt x="582" y="695"/>
                      <a:pt x="582" y="695"/>
                      <a:pt x="582" y="695"/>
                    </a:cubicBezTo>
                    <a:cubicBezTo>
                      <a:pt x="582" y="694"/>
                      <a:pt x="581" y="694"/>
                      <a:pt x="581" y="694"/>
                    </a:cubicBezTo>
                    <a:cubicBezTo>
                      <a:pt x="581" y="694"/>
                      <a:pt x="581" y="694"/>
                      <a:pt x="581" y="694"/>
                    </a:cubicBezTo>
                    <a:cubicBezTo>
                      <a:pt x="580" y="694"/>
                      <a:pt x="580" y="695"/>
                      <a:pt x="580" y="695"/>
                    </a:cubicBezTo>
                    <a:cubicBezTo>
                      <a:pt x="580" y="696"/>
                      <a:pt x="580" y="696"/>
                      <a:pt x="580" y="696"/>
                    </a:cubicBezTo>
                    <a:cubicBezTo>
                      <a:pt x="580" y="695"/>
                      <a:pt x="580" y="694"/>
                      <a:pt x="580" y="693"/>
                    </a:cubicBezTo>
                    <a:cubicBezTo>
                      <a:pt x="579" y="693"/>
                      <a:pt x="579" y="694"/>
                      <a:pt x="578" y="694"/>
                    </a:cubicBezTo>
                    <a:cubicBezTo>
                      <a:pt x="578" y="694"/>
                      <a:pt x="578" y="694"/>
                      <a:pt x="579" y="694"/>
                    </a:cubicBezTo>
                    <a:cubicBezTo>
                      <a:pt x="579" y="694"/>
                      <a:pt x="579" y="694"/>
                      <a:pt x="579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4"/>
                      <a:pt x="578" y="694"/>
                      <a:pt x="578" y="694"/>
                    </a:cubicBezTo>
                    <a:cubicBezTo>
                      <a:pt x="578" y="695"/>
                      <a:pt x="578" y="694"/>
                      <a:pt x="578" y="695"/>
                    </a:cubicBezTo>
                    <a:cubicBezTo>
                      <a:pt x="578" y="695"/>
                      <a:pt x="578" y="695"/>
                      <a:pt x="578" y="695"/>
                    </a:cubicBezTo>
                    <a:cubicBezTo>
                      <a:pt x="577" y="696"/>
                      <a:pt x="577" y="695"/>
                      <a:pt x="577" y="695"/>
                    </a:cubicBezTo>
                    <a:cubicBezTo>
                      <a:pt x="577" y="695"/>
                      <a:pt x="577" y="695"/>
                      <a:pt x="577" y="694"/>
                    </a:cubicBezTo>
                    <a:cubicBezTo>
                      <a:pt x="577" y="695"/>
                      <a:pt x="577" y="695"/>
                      <a:pt x="577" y="695"/>
                    </a:cubicBezTo>
                    <a:cubicBezTo>
                      <a:pt x="577" y="696"/>
                      <a:pt x="577" y="696"/>
                      <a:pt x="577" y="696"/>
                    </a:cubicBezTo>
                    <a:cubicBezTo>
                      <a:pt x="577" y="696"/>
                      <a:pt x="576" y="696"/>
                      <a:pt x="576" y="696"/>
                    </a:cubicBezTo>
                    <a:cubicBezTo>
                      <a:pt x="575" y="696"/>
                      <a:pt x="575" y="696"/>
                      <a:pt x="575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8"/>
                      <a:pt x="574" y="698"/>
                      <a:pt x="574" y="698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7"/>
                      <a:pt x="574" y="697"/>
                    </a:cubicBezTo>
                    <a:cubicBezTo>
                      <a:pt x="574" y="697"/>
                      <a:pt x="574" y="696"/>
                      <a:pt x="575" y="696"/>
                    </a:cubicBezTo>
                    <a:cubicBezTo>
                      <a:pt x="575" y="696"/>
                      <a:pt x="575" y="696"/>
                      <a:pt x="575" y="696"/>
                    </a:cubicBezTo>
                    <a:cubicBezTo>
                      <a:pt x="575" y="695"/>
                      <a:pt x="575" y="695"/>
                      <a:pt x="575" y="694"/>
                    </a:cubicBezTo>
                    <a:cubicBezTo>
                      <a:pt x="575" y="694"/>
                      <a:pt x="575" y="694"/>
                      <a:pt x="575" y="694"/>
                    </a:cubicBezTo>
                    <a:cubicBezTo>
                      <a:pt x="575" y="693"/>
                      <a:pt x="575" y="693"/>
                      <a:pt x="575" y="693"/>
                    </a:cubicBezTo>
                    <a:cubicBezTo>
                      <a:pt x="575" y="693"/>
                      <a:pt x="574" y="693"/>
                      <a:pt x="574" y="693"/>
                    </a:cubicBezTo>
                    <a:cubicBezTo>
                      <a:pt x="574" y="693"/>
                      <a:pt x="574" y="694"/>
                      <a:pt x="574" y="694"/>
                    </a:cubicBezTo>
                    <a:cubicBezTo>
                      <a:pt x="575" y="694"/>
                      <a:pt x="575" y="695"/>
                      <a:pt x="574" y="695"/>
                    </a:cubicBezTo>
                    <a:cubicBezTo>
                      <a:pt x="574" y="695"/>
                      <a:pt x="574" y="696"/>
                      <a:pt x="574" y="695"/>
                    </a:cubicBezTo>
                    <a:cubicBezTo>
                      <a:pt x="574" y="695"/>
                      <a:pt x="574" y="695"/>
                      <a:pt x="574" y="695"/>
                    </a:cubicBezTo>
                    <a:cubicBezTo>
                      <a:pt x="573" y="695"/>
                      <a:pt x="574" y="695"/>
                      <a:pt x="574" y="695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4"/>
                      <a:pt x="574" y="694"/>
                      <a:pt x="574" y="694"/>
                    </a:cubicBezTo>
                    <a:cubicBezTo>
                      <a:pt x="574" y="693"/>
                      <a:pt x="574" y="693"/>
                      <a:pt x="574" y="693"/>
                    </a:cubicBezTo>
                    <a:cubicBezTo>
                      <a:pt x="573" y="693"/>
                      <a:pt x="573" y="694"/>
                      <a:pt x="573" y="694"/>
                    </a:cubicBezTo>
                    <a:cubicBezTo>
                      <a:pt x="573" y="694"/>
                      <a:pt x="573" y="694"/>
                      <a:pt x="573" y="695"/>
                    </a:cubicBezTo>
                    <a:cubicBezTo>
                      <a:pt x="572" y="694"/>
                      <a:pt x="573" y="694"/>
                      <a:pt x="572" y="694"/>
                    </a:cubicBezTo>
                    <a:cubicBezTo>
                      <a:pt x="572" y="694"/>
                      <a:pt x="572" y="694"/>
                      <a:pt x="572" y="695"/>
                    </a:cubicBezTo>
                    <a:cubicBezTo>
                      <a:pt x="572" y="695"/>
                      <a:pt x="572" y="695"/>
                      <a:pt x="572" y="695"/>
                    </a:cubicBez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0" y="693"/>
                      <a:pt x="570" y="693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4"/>
                    </a:cubicBezTo>
                    <a:cubicBezTo>
                      <a:pt x="569" y="694"/>
                      <a:pt x="569" y="694"/>
                      <a:pt x="569" y="693"/>
                    </a:cubicBezTo>
                    <a:cubicBezTo>
                      <a:pt x="570" y="693"/>
                      <a:pt x="571" y="693"/>
                      <a:pt x="571" y="692"/>
                    </a:cubicBezTo>
                    <a:cubicBezTo>
                      <a:pt x="570" y="692"/>
                      <a:pt x="570" y="693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2"/>
                      <a:pt x="570" y="692"/>
                      <a:pt x="570" y="692"/>
                    </a:cubicBezTo>
                    <a:cubicBezTo>
                      <a:pt x="570" y="691"/>
                      <a:pt x="569" y="692"/>
                      <a:pt x="569" y="692"/>
                    </a:cubicBezTo>
                    <a:cubicBezTo>
                      <a:pt x="569" y="691"/>
                      <a:pt x="569" y="692"/>
                      <a:pt x="569" y="691"/>
                    </a:cubicBezTo>
                    <a:cubicBezTo>
                      <a:pt x="569" y="691"/>
                      <a:pt x="569" y="691"/>
                      <a:pt x="569" y="691"/>
                    </a:cubicBezTo>
                    <a:cubicBezTo>
                      <a:pt x="570" y="691"/>
                      <a:pt x="570" y="691"/>
                      <a:pt x="571" y="690"/>
                    </a:cubicBezTo>
                    <a:cubicBezTo>
                      <a:pt x="572" y="690"/>
                      <a:pt x="572" y="689"/>
                      <a:pt x="573" y="689"/>
                    </a:cubicBezTo>
                    <a:cubicBezTo>
                      <a:pt x="573" y="689"/>
                      <a:pt x="573" y="689"/>
                      <a:pt x="573" y="688"/>
                    </a:cubicBezTo>
                    <a:cubicBezTo>
                      <a:pt x="573" y="688"/>
                      <a:pt x="573" y="688"/>
                      <a:pt x="573" y="688"/>
                    </a:cubicBezTo>
                    <a:cubicBezTo>
                      <a:pt x="572" y="689"/>
                      <a:pt x="572" y="689"/>
                      <a:pt x="572" y="689"/>
                    </a:cubicBezTo>
                    <a:cubicBezTo>
                      <a:pt x="572" y="689"/>
                      <a:pt x="572" y="689"/>
                      <a:pt x="571" y="689"/>
                    </a:cubicBezTo>
                    <a:cubicBezTo>
                      <a:pt x="571" y="689"/>
                      <a:pt x="571" y="689"/>
                      <a:pt x="571" y="689"/>
                    </a:cubicBezTo>
                    <a:cubicBezTo>
                      <a:pt x="571" y="689"/>
                      <a:pt x="571" y="689"/>
                      <a:pt x="571" y="688"/>
                    </a:cubicBezTo>
                    <a:cubicBezTo>
                      <a:pt x="570" y="688"/>
                      <a:pt x="570" y="688"/>
                      <a:pt x="570" y="688"/>
                    </a:cubicBezTo>
                    <a:cubicBezTo>
                      <a:pt x="569" y="688"/>
                      <a:pt x="569" y="688"/>
                      <a:pt x="569" y="689"/>
                    </a:cubicBezTo>
                    <a:cubicBezTo>
                      <a:pt x="569" y="688"/>
                      <a:pt x="569" y="688"/>
                      <a:pt x="569" y="688"/>
                    </a:cubicBezTo>
                    <a:cubicBezTo>
                      <a:pt x="569" y="688"/>
                      <a:pt x="569" y="687"/>
                      <a:pt x="569" y="687"/>
                    </a:cubicBezTo>
                    <a:cubicBezTo>
                      <a:pt x="569" y="687"/>
                      <a:pt x="569" y="687"/>
                      <a:pt x="568" y="687"/>
                    </a:cubicBezTo>
                    <a:cubicBezTo>
                      <a:pt x="568" y="687"/>
                      <a:pt x="568" y="687"/>
                      <a:pt x="568" y="688"/>
                    </a:cubicBezTo>
                    <a:cubicBezTo>
                      <a:pt x="567" y="688"/>
                      <a:pt x="567" y="689"/>
                      <a:pt x="566" y="690"/>
                    </a:cubicBezTo>
                    <a:cubicBezTo>
                      <a:pt x="565" y="690"/>
                      <a:pt x="565" y="691"/>
                      <a:pt x="564" y="692"/>
                    </a:cubicBezTo>
                    <a:cubicBezTo>
                      <a:pt x="564" y="692"/>
                      <a:pt x="564" y="692"/>
                      <a:pt x="564" y="693"/>
                    </a:cubicBezTo>
                    <a:cubicBezTo>
                      <a:pt x="564" y="692"/>
                      <a:pt x="564" y="692"/>
                      <a:pt x="564" y="692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1"/>
                      <a:pt x="564" y="691"/>
                    </a:cubicBezTo>
                    <a:cubicBezTo>
                      <a:pt x="564" y="691"/>
                      <a:pt x="564" y="690"/>
                      <a:pt x="565" y="689"/>
                    </a:cubicBezTo>
                    <a:cubicBezTo>
                      <a:pt x="565" y="689"/>
                      <a:pt x="565" y="689"/>
                      <a:pt x="564" y="689"/>
                    </a:cubicBezTo>
                    <a:cubicBezTo>
                      <a:pt x="564" y="688"/>
                      <a:pt x="564" y="688"/>
                      <a:pt x="565" y="688"/>
                    </a:cubicBezTo>
                    <a:cubicBezTo>
                      <a:pt x="565" y="687"/>
                      <a:pt x="565" y="687"/>
                      <a:pt x="565" y="687"/>
                    </a:cubicBezTo>
                    <a:cubicBezTo>
                      <a:pt x="565" y="687"/>
                      <a:pt x="566" y="687"/>
                      <a:pt x="566" y="687"/>
                    </a:cubicBezTo>
                    <a:cubicBezTo>
                      <a:pt x="566" y="687"/>
                      <a:pt x="566" y="687"/>
                      <a:pt x="566" y="687"/>
                    </a:cubicBezTo>
                    <a:cubicBezTo>
                      <a:pt x="566" y="686"/>
                      <a:pt x="566" y="685"/>
                      <a:pt x="567" y="685"/>
                    </a:cubicBezTo>
                    <a:cubicBezTo>
                      <a:pt x="567" y="685"/>
                      <a:pt x="567" y="684"/>
                      <a:pt x="566" y="684"/>
                    </a:cubicBezTo>
                    <a:cubicBezTo>
                      <a:pt x="567" y="684"/>
                      <a:pt x="567" y="684"/>
                      <a:pt x="567" y="684"/>
                    </a:cubicBezTo>
                    <a:cubicBezTo>
                      <a:pt x="567" y="684"/>
                      <a:pt x="568" y="684"/>
                      <a:pt x="568" y="683"/>
                    </a:cubicBezTo>
                    <a:cubicBezTo>
                      <a:pt x="568" y="683"/>
                      <a:pt x="568" y="683"/>
                      <a:pt x="568" y="682"/>
                    </a:cubicBezTo>
                    <a:cubicBezTo>
                      <a:pt x="568" y="682"/>
                      <a:pt x="568" y="682"/>
                      <a:pt x="568" y="682"/>
                    </a:cubicBezTo>
                    <a:cubicBezTo>
                      <a:pt x="569" y="682"/>
                      <a:pt x="569" y="682"/>
                      <a:pt x="569" y="681"/>
                    </a:cubicBezTo>
                    <a:cubicBezTo>
                      <a:pt x="569" y="681"/>
                      <a:pt x="569" y="681"/>
                      <a:pt x="569" y="681"/>
                    </a:cubicBezTo>
                    <a:cubicBezTo>
                      <a:pt x="568" y="681"/>
                      <a:pt x="568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69" y="681"/>
                      <a:pt x="569" y="680"/>
                      <a:pt x="569" y="680"/>
                    </a:cubicBezTo>
                    <a:cubicBezTo>
                      <a:pt x="569" y="680"/>
                      <a:pt x="569" y="680"/>
                      <a:pt x="569" y="680"/>
                    </a:cubicBezTo>
                    <a:cubicBezTo>
                      <a:pt x="570" y="680"/>
                      <a:pt x="570" y="679"/>
                      <a:pt x="570" y="679"/>
                    </a:cubicBezTo>
                    <a:cubicBezTo>
                      <a:pt x="570" y="679"/>
                      <a:pt x="571" y="679"/>
                      <a:pt x="571" y="678"/>
                    </a:cubicBezTo>
                    <a:cubicBezTo>
                      <a:pt x="571" y="678"/>
                      <a:pt x="571" y="677"/>
                      <a:pt x="571" y="677"/>
                    </a:cubicBezTo>
                    <a:cubicBezTo>
                      <a:pt x="571" y="677"/>
                      <a:pt x="572" y="677"/>
                      <a:pt x="571" y="676"/>
                    </a:cubicBezTo>
                    <a:cubicBezTo>
                      <a:pt x="571" y="676"/>
                      <a:pt x="571" y="676"/>
                      <a:pt x="571" y="675"/>
                    </a:cubicBezTo>
                    <a:cubicBezTo>
                      <a:pt x="571" y="675"/>
                      <a:pt x="570" y="675"/>
                      <a:pt x="570" y="676"/>
                    </a:cubicBezTo>
                    <a:cubicBezTo>
                      <a:pt x="570" y="676"/>
                      <a:pt x="569" y="676"/>
                      <a:pt x="569" y="675"/>
                    </a:cubicBezTo>
                    <a:cubicBezTo>
                      <a:pt x="569" y="675"/>
                      <a:pt x="569" y="675"/>
                      <a:pt x="569" y="675"/>
                    </a:cubicBezTo>
                    <a:cubicBezTo>
                      <a:pt x="569" y="674"/>
                      <a:pt x="569" y="674"/>
                      <a:pt x="570" y="674"/>
                    </a:cubicBezTo>
                    <a:cubicBezTo>
                      <a:pt x="571" y="674"/>
                      <a:pt x="571" y="674"/>
                      <a:pt x="572" y="674"/>
                    </a:cubicBezTo>
                    <a:cubicBezTo>
                      <a:pt x="572" y="674"/>
                      <a:pt x="572" y="674"/>
                      <a:pt x="572" y="674"/>
                    </a:cubicBezTo>
                    <a:cubicBezTo>
                      <a:pt x="572" y="674"/>
                      <a:pt x="573" y="674"/>
                      <a:pt x="573" y="674"/>
                    </a:cubicBezTo>
                    <a:cubicBezTo>
                      <a:pt x="573" y="674"/>
                      <a:pt x="573" y="674"/>
                      <a:pt x="573" y="674"/>
                    </a:cubicBezTo>
                    <a:cubicBezTo>
                      <a:pt x="573" y="673"/>
                      <a:pt x="573" y="673"/>
                      <a:pt x="573" y="673"/>
                    </a:cubicBezTo>
                    <a:cubicBezTo>
                      <a:pt x="573" y="672"/>
                      <a:pt x="573" y="672"/>
                      <a:pt x="573" y="672"/>
                    </a:cubicBezTo>
                    <a:cubicBezTo>
                      <a:pt x="574" y="671"/>
                      <a:pt x="573" y="671"/>
                      <a:pt x="573" y="671"/>
                    </a:cubicBezTo>
                    <a:cubicBezTo>
                      <a:pt x="572" y="671"/>
                      <a:pt x="572" y="671"/>
                      <a:pt x="572" y="672"/>
                    </a:cubicBezTo>
                    <a:cubicBezTo>
                      <a:pt x="572" y="672"/>
                      <a:pt x="571" y="672"/>
                      <a:pt x="571" y="672"/>
                    </a:cubicBezTo>
                    <a:cubicBezTo>
                      <a:pt x="571" y="672"/>
                      <a:pt x="571" y="672"/>
                      <a:pt x="571" y="672"/>
                    </a:cubicBezTo>
                    <a:cubicBezTo>
                      <a:pt x="570" y="672"/>
                      <a:pt x="570" y="672"/>
                      <a:pt x="570" y="672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70" y="671"/>
                      <a:pt x="570" y="671"/>
                      <a:pt x="570" y="671"/>
                    </a:cubicBezTo>
                    <a:cubicBezTo>
                      <a:pt x="569" y="671"/>
                      <a:pt x="569" y="672"/>
                      <a:pt x="568" y="672"/>
                    </a:cubicBezTo>
                    <a:cubicBezTo>
                      <a:pt x="568" y="672"/>
                      <a:pt x="568" y="672"/>
                      <a:pt x="568" y="672"/>
                    </a:cubicBezTo>
                    <a:cubicBezTo>
                      <a:pt x="567" y="673"/>
                      <a:pt x="567" y="673"/>
                      <a:pt x="566" y="673"/>
                    </a:cubicBezTo>
                    <a:cubicBezTo>
                      <a:pt x="565" y="674"/>
                      <a:pt x="565" y="674"/>
                      <a:pt x="565" y="675"/>
                    </a:cubicBezTo>
                    <a:cubicBezTo>
                      <a:pt x="564" y="675"/>
                      <a:pt x="564" y="675"/>
                      <a:pt x="564" y="675"/>
                    </a:cubicBezTo>
                    <a:cubicBezTo>
                      <a:pt x="565" y="676"/>
                      <a:pt x="564" y="676"/>
                      <a:pt x="564" y="676"/>
                    </a:cubicBezTo>
                    <a:cubicBezTo>
                      <a:pt x="564" y="676"/>
                      <a:pt x="564" y="676"/>
                      <a:pt x="564" y="677"/>
                    </a:cubicBezTo>
                    <a:cubicBezTo>
                      <a:pt x="563" y="677"/>
                      <a:pt x="563" y="678"/>
                      <a:pt x="563" y="678"/>
                    </a:cubicBezTo>
                    <a:cubicBezTo>
                      <a:pt x="563" y="678"/>
                      <a:pt x="563" y="678"/>
                      <a:pt x="563" y="678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3" y="679"/>
                      <a:pt x="563" y="679"/>
                      <a:pt x="563" y="679"/>
                    </a:cubicBezTo>
                    <a:cubicBezTo>
                      <a:pt x="562" y="680"/>
                      <a:pt x="562" y="680"/>
                      <a:pt x="561" y="681"/>
                    </a:cubicBezTo>
                    <a:cubicBezTo>
                      <a:pt x="561" y="681"/>
                      <a:pt x="560" y="681"/>
                      <a:pt x="561" y="681"/>
                    </a:cubicBezTo>
                    <a:cubicBezTo>
                      <a:pt x="561" y="681"/>
                      <a:pt x="561" y="682"/>
                      <a:pt x="560" y="682"/>
                    </a:cubicBezTo>
                    <a:cubicBezTo>
                      <a:pt x="560" y="682"/>
                      <a:pt x="560" y="682"/>
                      <a:pt x="560" y="682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60" y="683"/>
                      <a:pt x="560" y="683"/>
                      <a:pt x="560" y="683"/>
                    </a:cubicBezTo>
                    <a:cubicBezTo>
                      <a:pt x="559" y="684"/>
                      <a:pt x="559" y="685"/>
                      <a:pt x="559" y="685"/>
                    </a:cubicBezTo>
                    <a:cubicBezTo>
                      <a:pt x="559" y="686"/>
                      <a:pt x="559" y="687"/>
                      <a:pt x="558" y="687"/>
                    </a:cubicBezTo>
                    <a:cubicBezTo>
                      <a:pt x="558" y="688"/>
                      <a:pt x="558" y="688"/>
                      <a:pt x="558" y="689"/>
                    </a:cubicBezTo>
                    <a:cubicBezTo>
                      <a:pt x="558" y="689"/>
                      <a:pt x="558" y="689"/>
                      <a:pt x="558" y="689"/>
                    </a:cubicBezTo>
                    <a:cubicBezTo>
                      <a:pt x="557" y="689"/>
                      <a:pt x="557" y="689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0"/>
                      <a:pt x="557" y="690"/>
                      <a:pt x="557" y="690"/>
                    </a:cubicBezTo>
                    <a:cubicBezTo>
                      <a:pt x="557" y="691"/>
                      <a:pt x="557" y="691"/>
                      <a:pt x="557" y="691"/>
                    </a:cubicBezTo>
                    <a:cubicBezTo>
                      <a:pt x="556" y="692"/>
                      <a:pt x="556" y="692"/>
                      <a:pt x="556" y="692"/>
                    </a:cubicBezTo>
                    <a:cubicBezTo>
                      <a:pt x="556" y="693"/>
                      <a:pt x="557" y="693"/>
                      <a:pt x="557" y="693"/>
                    </a:cubicBezTo>
                    <a:cubicBezTo>
                      <a:pt x="557" y="693"/>
                      <a:pt x="557" y="693"/>
                      <a:pt x="557" y="693"/>
                    </a:cubicBezTo>
                    <a:cubicBezTo>
                      <a:pt x="557" y="693"/>
                      <a:pt x="558" y="694"/>
                      <a:pt x="558" y="694"/>
                    </a:cubicBezTo>
                    <a:cubicBezTo>
                      <a:pt x="557" y="694"/>
                      <a:pt x="557" y="693"/>
                      <a:pt x="557" y="694"/>
                    </a:cubicBezTo>
                    <a:cubicBezTo>
                      <a:pt x="557" y="694"/>
                      <a:pt x="557" y="694"/>
                      <a:pt x="557" y="694"/>
                    </a:cubicBezTo>
                    <a:cubicBezTo>
                      <a:pt x="557" y="693"/>
                      <a:pt x="557" y="693"/>
                      <a:pt x="556" y="693"/>
                    </a:cubicBezTo>
                    <a:cubicBezTo>
                      <a:pt x="556" y="693"/>
                      <a:pt x="556" y="693"/>
                      <a:pt x="556" y="693"/>
                    </a:cubicBezTo>
                    <a:cubicBezTo>
                      <a:pt x="556" y="693"/>
                      <a:pt x="555" y="693"/>
                      <a:pt x="555" y="694"/>
                    </a:cubicBezTo>
                    <a:cubicBezTo>
                      <a:pt x="555" y="694"/>
                      <a:pt x="555" y="694"/>
                      <a:pt x="555" y="695"/>
                    </a:cubicBezTo>
                    <a:cubicBezTo>
                      <a:pt x="554" y="695"/>
                      <a:pt x="554" y="695"/>
                      <a:pt x="554" y="696"/>
                    </a:cubicBezTo>
                    <a:cubicBezTo>
                      <a:pt x="554" y="696"/>
                      <a:pt x="554" y="696"/>
                      <a:pt x="554" y="696"/>
                    </a:cubicBezTo>
                    <a:cubicBezTo>
                      <a:pt x="555" y="696"/>
                      <a:pt x="555" y="696"/>
                      <a:pt x="555" y="696"/>
                    </a:cubicBezTo>
                    <a:cubicBezTo>
                      <a:pt x="556" y="696"/>
                      <a:pt x="556" y="696"/>
                      <a:pt x="556" y="697"/>
                    </a:cubicBezTo>
                    <a:cubicBezTo>
                      <a:pt x="556" y="697"/>
                      <a:pt x="556" y="697"/>
                      <a:pt x="556" y="697"/>
                    </a:cubicBezTo>
                    <a:cubicBezTo>
                      <a:pt x="555" y="697"/>
                      <a:pt x="555" y="697"/>
                      <a:pt x="556" y="697"/>
                    </a:cubicBezTo>
                    <a:cubicBezTo>
                      <a:pt x="556" y="697"/>
                      <a:pt x="556" y="697"/>
                      <a:pt x="557" y="697"/>
                    </a:cubicBezTo>
                    <a:cubicBezTo>
                      <a:pt x="556" y="698"/>
                      <a:pt x="556" y="698"/>
                      <a:pt x="556" y="697"/>
                    </a:cubicBezTo>
                    <a:cubicBezTo>
                      <a:pt x="555" y="697"/>
                      <a:pt x="555" y="697"/>
                      <a:pt x="555" y="698"/>
                    </a:cubicBezTo>
                    <a:cubicBezTo>
                      <a:pt x="555" y="698"/>
                      <a:pt x="555" y="698"/>
                      <a:pt x="555" y="698"/>
                    </a:cubicBezTo>
                    <a:cubicBezTo>
                      <a:pt x="555" y="698"/>
                      <a:pt x="554" y="698"/>
                      <a:pt x="554" y="698"/>
                    </a:cubicBezTo>
                    <a:cubicBezTo>
                      <a:pt x="554" y="698"/>
                      <a:pt x="554" y="698"/>
                      <a:pt x="554" y="698"/>
                    </a:cubicBezTo>
                    <a:cubicBezTo>
                      <a:pt x="554" y="697"/>
                      <a:pt x="554" y="697"/>
                      <a:pt x="554" y="697"/>
                    </a:cubicBezTo>
                    <a:cubicBezTo>
                      <a:pt x="553" y="697"/>
                      <a:pt x="553" y="697"/>
                      <a:pt x="553" y="697"/>
                    </a:cubicBezTo>
                    <a:cubicBezTo>
                      <a:pt x="553" y="698"/>
                      <a:pt x="553" y="698"/>
                      <a:pt x="553" y="698"/>
                    </a:cubicBezTo>
                    <a:cubicBezTo>
                      <a:pt x="553" y="698"/>
                      <a:pt x="553" y="699"/>
                      <a:pt x="553" y="699"/>
                    </a:cubicBezTo>
                    <a:cubicBezTo>
                      <a:pt x="553" y="700"/>
                      <a:pt x="553" y="700"/>
                      <a:pt x="552" y="700"/>
                    </a:cubicBezTo>
                    <a:cubicBezTo>
                      <a:pt x="552" y="700"/>
                      <a:pt x="552" y="700"/>
                      <a:pt x="552" y="701"/>
                    </a:cubicBezTo>
                    <a:cubicBezTo>
                      <a:pt x="552" y="701"/>
                      <a:pt x="551" y="702"/>
                      <a:pt x="551" y="703"/>
                    </a:cubicBezTo>
                    <a:cubicBezTo>
                      <a:pt x="552" y="703"/>
                      <a:pt x="552" y="703"/>
                      <a:pt x="553" y="704"/>
                    </a:cubicBezTo>
                    <a:cubicBezTo>
                      <a:pt x="553" y="704"/>
                      <a:pt x="553" y="704"/>
                      <a:pt x="553" y="704"/>
                    </a:cubicBezTo>
                    <a:cubicBezTo>
                      <a:pt x="553" y="704"/>
                      <a:pt x="553" y="704"/>
                      <a:pt x="553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2" y="705"/>
                      <a:pt x="552" y="705"/>
                    </a:cubicBezTo>
                    <a:cubicBezTo>
                      <a:pt x="552" y="705"/>
                      <a:pt x="551" y="706"/>
                      <a:pt x="551" y="706"/>
                    </a:cubicBezTo>
                    <a:cubicBezTo>
                      <a:pt x="550" y="707"/>
                      <a:pt x="550" y="708"/>
                      <a:pt x="548" y="708"/>
                    </a:cubicBezTo>
                    <a:cubicBezTo>
                      <a:pt x="548" y="708"/>
                      <a:pt x="548" y="709"/>
                      <a:pt x="548" y="709"/>
                    </a:cubicBezTo>
                    <a:cubicBezTo>
                      <a:pt x="547" y="709"/>
                      <a:pt x="547" y="709"/>
                      <a:pt x="547" y="710"/>
                    </a:cubicBezTo>
                    <a:cubicBezTo>
                      <a:pt x="547" y="710"/>
                      <a:pt x="547" y="710"/>
                      <a:pt x="547" y="710"/>
                    </a:cubicBezTo>
                    <a:cubicBezTo>
                      <a:pt x="547" y="710"/>
                      <a:pt x="547" y="711"/>
                      <a:pt x="547" y="711"/>
                    </a:cubicBezTo>
                    <a:cubicBezTo>
                      <a:pt x="547" y="711"/>
                      <a:pt x="547" y="711"/>
                      <a:pt x="547" y="711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2"/>
                      <a:pt x="547" y="712"/>
                    </a:cubicBezTo>
                    <a:cubicBezTo>
                      <a:pt x="547" y="712"/>
                      <a:pt x="547" y="713"/>
                      <a:pt x="547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8" y="713"/>
                      <a:pt x="548" y="713"/>
                      <a:pt x="548" y="713"/>
                    </a:cubicBezTo>
                    <a:cubicBezTo>
                      <a:pt x="549" y="713"/>
                      <a:pt x="549" y="713"/>
                      <a:pt x="549" y="713"/>
                    </a:cubicBezTo>
                    <a:cubicBezTo>
                      <a:pt x="550" y="713"/>
                      <a:pt x="550" y="713"/>
                      <a:pt x="551" y="713"/>
                    </a:cubicBezTo>
                    <a:cubicBezTo>
                      <a:pt x="552" y="713"/>
                      <a:pt x="552" y="713"/>
                      <a:pt x="553" y="713"/>
                    </a:cubicBezTo>
                    <a:cubicBezTo>
                      <a:pt x="553" y="713"/>
                      <a:pt x="553" y="712"/>
                      <a:pt x="553" y="712"/>
                    </a:cubicBezTo>
                    <a:cubicBezTo>
                      <a:pt x="554" y="712"/>
                      <a:pt x="554" y="712"/>
                      <a:pt x="554" y="711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4" y="712"/>
                      <a:pt x="554" y="712"/>
                      <a:pt x="554" y="712"/>
                    </a:cubicBezTo>
                    <a:cubicBezTo>
                      <a:pt x="555" y="712"/>
                      <a:pt x="555" y="712"/>
                      <a:pt x="556" y="712"/>
                    </a:cubicBezTo>
                    <a:cubicBezTo>
                      <a:pt x="556" y="712"/>
                      <a:pt x="557" y="712"/>
                      <a:pt x="557" y="712"/>
                    </a:cubicBezTo>
                    <a:cubicBezTo>
                      <a:pt x="557" y="712"/>
                      <a:pt x="557" y="712"/>
                      <a:pt x="557" y="713"/>
                    </a:cubicBezTo>
                    <a:cubicBezTo>
                      <a:pt x="558" y="713"/>
                      <a:pt x="559" y="713"/>
                      <a:pt x="560" y="713"/>
                    </a:cubicBezTo>
                    <a:cubicBezTo>
                      <a:pt x="560" y="713"/>
                      <a:pt x="560" y="713"/>
                      <a:pt x="560" y="713"/>
                    </a:cubicBezTo>
                    <a:cubicBezTo>
                      <a:pt x="560" y="713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2"/>
                    </a:cubicBezTo>
                    <a:cubicBezTo>
                      <a:pt x="561" y="712"/>
                      <a:pt x="561" y="712"/>
                      <a:pt x="561" y="713"/>
                    </a:cubicBezTo>
                    <a:cubicBezTo>
                      <a:pt x="561" y="713"/>
                      <a:pt x="560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1" y="713"/>
                      <a:pt x="561" y="713"/>
                      <a:pt x="561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2" y="713"/>
                      <a:pt x="562" y="713"/>
                      <a:pt x="562" y="713"/>
                    </a:cubicBezTo>
                    <a:cubicBezTo>
                      <a:pt x="563" y="713"/>
                      <a:pt x="563" y="713"/>
                      <a:pt x="564" y="713"/>
                    </a:cubicBezTo>
                    <a:cubicBezTo>
                      <a:pt x="564" y="714"/>
                      <a:pt x="564" y="714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5" y="713"/>
                      <a:pt x="565" y="713"/>
                      <a:pt x="565" y="713"/>
                    </a:cubicBezTo>
                    <a:cubicBezTo>
                      <a:pt x="566" y="713"/>
                      <a:pt x="566" y="713"/>
                      <a:pt x="566" y="713"/>
                    </a:cubicBezTo>
                    <a:cubicBezTo>
                      <a:pt x="567" y="713"/>
                      <a:pt x="567" y="713"/>
                      <a:pt x="567" y="713"/>
                    </a:cubicBezTo>
                    <a:cubicBezTo>
                      <a:pt x="567" y="713"/>
                      <a:pt x="568" y="713"/>
                      <a:pt x="568" y="713"/>
                    </a:cubicBezTo>
                    <a:cubicBezTo>
                      <a:pt x="568" y="713"/>
                      <a:pt x="569" y="713"/>
                      <a:pt x="568" y="712"/>
                    </a:cubicBezTo>
                    <a:cubicBezTo>
                      <a:pt x="568" y="712"/>
                      <a:pt x="569" y="712"/>
                      <a:pt x="569" y="712"/>
                    </a:cubicBezTo>
                    <a:cubicBezTo>
                      <a:pt x="569" y="711"/>
                      <a:pt x="569" y="712"/>
                      <a:pt x="569" y="712"/>
                    </a:cubicBezTo>
                    <a:cubicBezTo>
                      <a:pt x="569" y="712"/>
                      <a:pt x="569" y="711"/>
                      <a:pt x="570" y="711"/>
                    </a:cubicBezTo>
                    <a:cubicBezTo>
                      <a:pt x="570" y="711"/>
                      <a:pt x="570" y="711"/>
                      <a:pt x="571" y="711"/>
                    </a:cubicBezTo>
                    <a:cubicBezTo>
                      <a:pt x="571" y="711"/>
                      <a:pt x="571" y="711"/>
                      <a:pt x="571" y="711"/>
                    </a:cubicBezTo>
                    <a:cubicBezTo>
                      <a:pt x="571" y="712"/>
                      <a:pt x="570" y="712"/>
                      <a:pt x="570" y="712"/>
                    </a:cubicBezTo>
                    <a:cubicBezTo>
                      <a:pt x="570" y="712"/>
                      <a:pt x="569" y="712"/>
                      <a:pt x="569" y="712"/>
                    </a:cubicBezTo>
                    <a:cubicBezTo>
                      <a:pt x="569" y="712"/>
                      <a:pt x="569" y="713"/>
                      <a:pt x="569" y="713"/>
                    </a:cubicBezTo>
                    <a:cubicBezTo>
                      <a:pt x="569" y="713"/>
                      <a:pt x="570" y="713"/>
                      <a:pt x="570" y="713"/>
                    </a:cubicBezTo>
                    <a:cubicBezTo>
                      <a:pt x="570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0" y="713"/>
                    </a:cubicBezTo>
                    <a:cubicBezTo>
                      <a:pt x="570" y="713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69" y="714"/>
                      <a:pt x="569" y="714"/>
                      <a:pt x="569" y="714"/>
                    </a:cubicBezTo>
                    <a:cubicBezTo>
                      <a:pt x="570" y="714"/>
                      <a:pt x="570" y="714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3"/>
                      <a:pt x="571" y="713"/>
                      <a:pt x="571" y="713"/>
                    </a:cubicBezTo>
                    <a:cubicBezTo>
                      <a:pt x="571" y="714"/>
                      <a:pt x="571" y="714"/>
                      <a:pt x="570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1" y="714"/>
                      <a:pt x="571" y="714"/>
                      <a:pt x="571" y="714"/>
                    </a:cubicBezTo>
                    <a:cubicBezTo>
                      <a:pt x="572" y="714"/>
                      <a:pt x="572" y="714"/>
                      <a:pt x="572" y="714"/>
                    </a:cubicBezTo>
                    <a:cubicBezTo>
                      <a:pt x="572" y="714"/>
                      <a:pt x="572" y="714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2" y="715"/>
                      <a:pt x="572" y="715"/>
                      <a:pt x="572" y="715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4"/>
                      <a:pt x="573" y="714"/>
                    </a:cubicBezTo>
                    <a:cubicBezTo>
                      <a:pt x="573" y="714"/>
                      <a:pt x="573" y="713"/>
                      <a:pt x="574" y="713"/>
                    </a:cubicBezTo>
                    <a:cubicBezTo>
                      <a:pt x="574" y="713"/>
                      <a:pt x="574" y="713"/>
                      <a:pt x="573" y="713"/>
                    </a:cubicBezTo>
                    <a:cubicBezTo>
                      <a:pt x="573" y="713"/>
                      <a:pt x="573" y="712"/>
                      <a:pt x="573" y="712"/>
                    </a:cubicBezTo>
                    <a:cubicBezTo>
                      <a:pt x="573" y="712"/>
                      <a:pt x="573" y="712"/>
                      <a:pt x="574" y="712"/>
                    </a:cubicBezTo>
                    <a:cubicBezTo>
                      <a:pt x="574" y="712"/>
                      <a:pt x="574" y="712"/>
                      <a:pt x="574" y="712"/>
                    </a:cubicBezTo>
                    <a:cubicBezTo>
                      <a:pt x="575" y="712"/>
                      <a:pt x="575" y="713"/>
                      <a:pt x="575" y="713"/>
                    </a:cubicBezTo>
                    <a:cubicBezTo>
                      <a:pt x="575" y="713"/>
                      <a:pt x="576" y="713"/>
                      <a:pt x="576" y="713"/>
                    </a:cubicBezTo>
                    <a:cubicBezTo>
                      <a:pt x="576" y="713"/>
                      <a:pt x="576" y="713"/>
                      <a:pt x="577" y="713"/>
                    </a:cubicBezTo>
                    <a:cubicBezTo>
                      <a:pt x="577" y="713"/>
                      <a:pt x="577" y="713"/>
                      <a:pt x="578" y="712"/>
                    </a:cubicBezTo>
                    <a:cubicBezTo>
                      <a:pt x="578" y="713"/>
                      <a:pt x="577" y="713"/>
                      <a:pt x="577" y="713"/>
                    </a:cubicBezTo>
                    <a:cubicBezTo>
                      <a:pt x="577" y="714"/>
                      <a:pt x="577" y="714"/>
                      <a:pt x="577" y="714"/>
                    </a:cubicBezTo>
                    <a:cubicBezTo>
                      <a:pt x="577" y="714"/>
                      <a:pt x="576" y="714"/>
                      <a:pt x="576" y="714"/>
                    </a:cubicBezTo>
                    <a:cubicBezTo>
                      <a:pt x="575" y="714"/>
                      <a:pt x="575" y="715"/>
                      <a:pt x="575" y="715"/>
                    </a:cubicBezTo>
                    <a:cubicBezTo>
                      <a:pt x="574" y="715"/>
                      <a:pt x="575" y="715"/>
                      <a:pt x="574" y="716"/>
                    </a:cubicBezTo>
                    <a:cubicBezTo>
                      <a:pt x="574" y="716"/>
                      <a:pt x="574" y="716"/>
                      <a:pt x="574" y="716"/>
                    </a:cubicBezTo>
                    <a:cubicBezTo>
                      <a:pt x="574" y="717"/>
                      <a:pt x="573" y="717"/>
                      <a:pt x="573" y="717"/>
                    </a:cubicBezTo>
                    <a:cubicBezTo>
                      <a:pt x="573" y="718"/>
                      <a:pt x="573" y="718"/>
                      <a:pt x="572" y="718"/>
                    </a:cubicBezTo>
                    <a:cubicBezTo>
                      <a:pt x="572" y="718"/>
                      <a:pt x="572" y="718"/>
                      <a:pt x="571" y="718"/>
                    </a:cubicBezTo>
                    <a:cubicBezTo>
                      <a:pt x="571" y="718"/>
                      <a:pt x="571" y="718"/>
                      <a:pt x="571" y="718"/>
                    </a:cubicBezTo>
                    <a:cubicBezTo>
                      <a:pt x="571" y="718"/>
                      <a:pt x="570" y="719"/>
                      <a:pt x="570" y="719"/>
                    </a:cubicBezTo>
                    <a:cubicBezTo>
                      <a:pt x="570" y="719"/>
                      <a:pt x="570" y="719"/>
                      <a:pt x="570" y="720"/>
                    </a:cubicBezTo>
                    <a:cubicBezTo>
                      <a:pt x="570" y="720"/>
                      <a:pt x="570" y="720"/>
                      <a:pt x="570" y="720"/>
                    </a:cubicBezTo>
                    <a:cubicBezTo>
                      <a:pt x="571" y="720"/>
                      <a:pt x="572" y="720"/>
                      <a:pt x="572" y="720"/>
                    </a:cubicBezTo>
                    <a:cubicBezTo>
                      <a:pt x="572" y="720"/>
                      <a:pt x="573" y="720"/>
                      <a:pt x="573" y="720"/>
                    </a:cubicBezTo>
                    <a:cubicBezTo>
                      <a:pt x="574" y="720"/>
                      <a:pt x="575" y="720"/>
                      <a:pt x="575" y="719"/>
                    </a:cubicBezTo>
                    <a:cubicBezTo>
                      <a:pt x="575" y="719"/>
                      <a:pt x="575" y="719"/>
                      <a:pt x="575" y="718"/>
                    </a:cubicBezTo>
                    <a:cubicBezTo>
                      <a:pt x="576" y="718"/>
                      <a:pt x="576" y="718"/>
                      <a:pt x="575" y="717"/>
                    </a:cubicBezTo>
                    <a:cubicBezTo>
                      <a:pt x="576" y="717"/>
                      <a:pt x="576" y="717"/>
                      <a:pt x="576" y="717"/>
                    </a:cubicBezTo>
                    <a:cubicBezTo>
                      <a:pt x="576" y="717"/>
                      <a:pt x="576" y="717"/>
                      <a:pt x="576" y="716"/>
                    </a:cubicBezTo>
                    <a:cubicBezTo>
                      <a:pt x="577" y="716"/>
                      <a:pt x="577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8" y="715"/>
                      <a:pt x="578" y="715"/>
                    </a:cubicBezTo>
                    <a:cubicBezTo>
                      <a:pt x="578" y="715"/>
                      <a:pt x="579" y="715"/>
                      <a:pt x="580" y="714"/>
                    </a:cubicBezTo>
                    <a:cubicBezTo>
                      <a:pt x="580" y="714"/>
                      <a:pt x="580" y="714"/>
                      <a:pt x="580" y="715"/>
                    </a:cubicBezTo>
                    <a:cubicBezTo>
                      <a:pt x="579" y="715"/>
                      <a:pt x="579" y="715"/>
                      <a:pt x="579" y="715"/>
                    </a:cubicBezTo>
                    <a:cubicBezTo>
                      <a:pt x="580" y="715"/>
                      <a:pt x="580" y="715"/>
                      <a:pt x="580" y="714"/>
                    </a:cubicBezTo>
                    <a:cubicBezTo>
                      <a:pt x="580" y="714"/>
                      <a:pt x="581" y="713"/>
                      <a:pt x="581" y="713"/>
                    </a:cubicBezTo>
                    <a:cubicBezTo>
                      <a:pt x="581" y="712"/>
                      <a:pt x="582" y="711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0"/>
                      <a:pt x="582" y="710"/>
                    </a:cubicBezTo>
                    <a:cubicBezTo>
                      <a:pt x="582" y="710"/>
                      <a:pt x="582" y="711"/>
                      <a:pt x="582" y="711"/>
                    </a:cubicBezTo>
                    <a:cubicBezTo>
                      <a:pt x="583" y="710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1"/>
                      <a:pt x="583" y="711"/>
                      <a:pt x="583" y="711"/>
                    </a:cubicBezTo>
                    <a:cubicBezTo>
                      <a:pt x="583" y="712"/>
                      <a:pt x="583" y="712"/>
                      <a:pt x="584" y="712"/>
                    </a:cubicBezTo>
                    <a:cubicBezTo>
                      <a:pt x="584" y="713"/>
                      <a:pt x="584" y="714"/>
                      <a:pt x="584" y="714"/>
                    </a:cubicBezTo>
                    <a:cubicBezTo>
                      <a:pt x="584" y="715"/>
                      <a:pt x="584" y="715"/>
                      <a:pt x="584" y="715"/>
                    </a:cubicBezTo>
                    <a:cubicBezTo>
                      <a:pt x="584" y="715"/>
                      <a:pt x="584" y="715"/>
                      <a:pt x="584" y="716"/>
                    </a:cubicBezTo>
                    <a:cubicBezTo>
                      <a:pt x="584" y="716"/>
                      <a:pt x="584" y="716"/>
                      <a:pt x="584" y="716"/>
                    </a:cubicBezTo>
                    <a:cubicBezTo>
                      <a:pt x="583" y="716"/>
                      <a:pt x="583" y="717"/>
                      <a:pt x="583" y="718"/>
                    </a:cubicBezTo>
                    <a:cubicBezTo>
                      <a:pt x="583" y="718"/>
                      <a:pt x="582" y="719"/>
                      <a:pt x="582" y="720"/>
                    </a:cubicBezTo>
                    <a:cubicBezTo>
                      <a:pt x="582" y="720"/>
                      <a:pt x="582" y="720"/>
                      <a:pt x="582" y="720"/>
                    </a:cubicBezTo>
                    <a:cubicBezTo>
                      <a:pt x="582" y="721"/>
                      <a:pt x="582" y="721"/>
                      <a:pt x="582" y="721"/>
                    </a:cubicBezTo>
                    <a:cubicBezTo>
                      <a:pt x="583" y="721"/>
                      <a:pt x="583" y="721"/>
                      <a:pt x="583" y="721"/>
                    </a:cubicBezTo>
                    <a:cubicBezTo>
                      <a:pt x="584" y="720"/>
                      <a:pt x="585" y="719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7"/>
                      <a:pt x="586" y="717"/>
                      <a:pt x="586" y="717"/>
                    </a:cubicBezTo>
                    <a:cubicBezTo>
                      <a:pt x="586" y="718"/>
                      <a:pt x="586" y="718"/>
                      <a:pt x="586" y="719"/>
                    </a:cubicBezTo>
                    <a:cubicBezTo>
                      <a:pt x="586" y="719"/>
                      <a:pt x="586" y="719"/>
                      <a:pt x="586" y="719"/>
                    </a:cubicBezTo>
                    <a:cubicBezTo>
                      <a:pt x="586" y="720"/>
                      <a:pt x="586" y="720"/>
                      <a:pt x="586" y="720"/>
                    </a:cubicBezTo>
                    <a:cubicBezTo>
                      <a:pt x="586" y="720"/>
                      <a:pt x="585" y="720"/>
                      <a:pt x="586" y="721"/>
                    </a:cubicBezTo>
                    <a:cubicBezTo>
                      <a:pt x="586" y="721"/>
                      <a:pt x="586" y="721"/>
                      <a:pt x="586" y="722"/>
                    </a:cubicBezTo>
                    <a:cubicBezTo>
                      <a:pt x="586" y="722"/>
                      <a:pt x="586" y="722"/>
                      <a:pt x="586" y="723"/>
                    </a:cubicBezTo>
                    <a:cubicBezTo>
                      <a:pt x="586" y="723"/>
                      <a:pt x="586" y="723"/>
                      <a:pt x="586" y="723"/>
                    </a:cubicBezTo>
                    <a:cubicBezTo>
                      <a:pt x="587" y="722"/>
                      <a:pt x="587" y="722"/>
                      <a:pt x="587" y="722"/>
                    </a:cubicBezTo>
                    <a:cubicBezTo>
                      <a:pt x="587" y="722"/>
                      <a:pt x="588" y="722"/>
                      <a:pt x="588" y="721"/>
                    </a:cubicBezTo>
                    <a:cubicBezTo>
                      <a:pt x="588" y="721"/>
                      <a:pt x="588" y="722"/>
                      <a:pt x="588" y="722"/>
                    </a:cubicBezTo>
                    <a:cubicBezTo>
                      <a:pt x="588" y="722"/>
                      <a:pt x="588" y="722"/>
                      <a:pt x="588" y="722"/>
                    </a:cubicBezTo>
                    <a:cubicBezTo>
                      <a:pt x="588" y="722"/>
                      <a:pt x="588" y="723"/>
                      <a:pt x="589" y="723"/>
                    </a:cubicBezTo>
                    <a:cubicBezTo>
                      <a:pt x="589" y="722"/>
                      <a:pt x="589" y="723"/>
                      <a:pt x="590" y="722"/>
                    </a:cubicBezTo>
                    <a:cubicBezTo>
                      <a:pt x="590" y="722"/>
                      <a:pt x="590" y="721"/>
                      <a:pt x="590" y="721"/>
                    </a:cubicBezTo>
                    <a:cubicBezTo>
                      <a:pt x="590" y="721"/>
                      <a:pt x="590" y="720"/>
                      <a:pt x="590" y="720"/>
                    </a:cubicBezTo>
                    <a:cubicBezTo>
                      <a:pt x="590" y="720"/>
                      <a:pt x="591" y="719"/>
                      <a:pt x="591" y="719"/>
                    </a:cubicBezTo>
                    <a:cubicBezTo>
                      <a:pt x="591" y="719"/>
                      <a:pt x="591" y="718"/>
                      <a:pt x="590" y="718"/>
                    </a:cubicBezTo>
                    <a:cubicBezTo>
                      <a:pt x="591" y="718"/>
                      <a:pt x="591" y="718"/>
                      <a:pt x="591" y="718"/>
                    </a:cubicBezTo>
                    <a:cubicBezTo>
                      <a:pt x="591" y="717"/>
                      <a:pt x="591" y="717"/>
                      <a:pt x="591" y="717"/>
                    </a:cubicBezTo>
                    <a:cubicBezTo>
                      <a:pt x="591" y="717"/>
                      <a:pt x="591" y="716"/>
                      <a:pt x="592" y="716"/>
                    </a:cubicBezTo>
                    <a:cubicBezTo>
                      <a:pt x="592" y="715"/>
                      <a:pt x="592" y="715"/>
                      <a:pt x="592" y="715"/>
                    </a:cubicBezTo>
                    <a:cubicBezTo>
                      <a:pt x="592" y="715"/>
                      <a:pt x="592" y="715"/>
                      <a:pt x="592" y="714"/>
                    </a:cubicBezTo>
                    <a:close/>
                    <a:moveTo>
                      <a:pt x="573" y="680"/>
                    </a:moveTo>
                    <a:cubicBezTo>
                      <a:pt x="573" y="680"/>
                      <a:pt x="573" y="680"/>
                      <a:pt x="573" y="680"/>
                    </a:cubicBezTo>
                    <a:cubicBezTo>
                      <a:pt x="573" y="680"/>
                      <a:pt x="573" y="681"/>
                      <a:pt x="572" y="681"/>
                    </a:cubicBezTo>
                    <a:cubicBezTo>
                      <a:pt x="572" y="681"/>
                      <a:pt x="572" y="681"/>
                      <a:pt x="572" y="680"/>
                    </a:cubicBezTo>
                    <a:cubicBezTo>
                      <a:pt x="572" y="680"/>
                      <a:pt x="572" y="680"/>
                      <a:pt x="573" y="680"/>
                    </a:cubicBezTo>
                    <a:close/>
                    <a:moveTo>
                      <a:pt x="582" y="713"/>
                    </a:moveTo>
                    <a:cubicBezTo>
                      <a:pt x="582" y="714"/>
                      <a:pt x="582" y="714"/>
                      <a:pt x="582" y="715"/>
                    </a:cubicBezTo>
                    <a:cubicBezTo>
                      <a:pt x="582" y="715"/>
                      <a:pt x="581" y="715"/>
                      <a:pt x="581" y="715"/>
                    </a:cubicBezTo>
                    <a:cubicBezTo>
                      <a:pt x="581" y="714"/>
                      <a:pt x="582" y="714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ubicBezTo>
                      <a:pt x="582" y="713"/>
                      <a:pt x="582" y="713"/>
                      <a:pt x="582" y="713"/>
                    </a:cubicBezTo>
                    <a:close/>
                    <a:moveTo>
                      <a:pt x="572" y="679"/>
                    </a:moveTo>
                    <a:cubicBezTo>
                      <a:pt x="572" y="679"/>
                      <a:pt x="572" y="678"/>
                      <a:pt x="572" y="678"/>
                    </a:cubicBezTo>
                    <a:cubicBezTo>
                      <a:pt x="572" y="678"/>
                      <a:pt x="572" y="678"/>
                      <a:pt x="572" y="678"/>
                    </a:cubicBezTo>
                    <a:cubicBezTo>
                      <a:pt x="572" y="678"/>
                      <a:pt x="573" y="678"/>
                      <a:pt x="573" y="678"/>
                    </a:cubicBezTo>
                    <a:cubicBezTo>
                      <a:pt x="573" y="678"/>
                      <a:pt x="573" y="678"/>
                      <a:pt x="573" y="678"/>
                    </a:cubicBezTo>
                    <a:cubicBezTo>
                      <a:pt x="573" y="678"/>
                      <a:pt x="573" y="679"/>
                      <a:pt x="572" y="679"/>
                    </a:cubicBezTo>
                    <a:close/>
                    <a:moveTo>
                      <a:pt x="572" y="693"/>
                    </a:moveTo>
                    <a:cubicBezTo>
                      <a:pt x="572" y="694"/>
                      <a:pt x="572" y="694"/>
                      <a:pt x="571" y="694"/>
                    </a:cubicBezTo>
                    <a:cubicBezTo>
                      <a:pt x="571" y="693"/>
                      <a:pt x="571" y="693"/>
                      <a:pt x="571" y="693"/>
                    </a:cubicBezTo>
                    <a:cubicBezTo>
                      <a:pt x="571" y="693"/>
                      <a:pt x="571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72" y="692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1" y="693"/>
                      <a:pt x="571" y="693"/>
                    </a:cubicBezTo>
                    <a:cubicBezTo>
                      <a:pt x="572" y="692"/>
                      <a:pt x="572" y="692"/>
                      <a:pt x="572" y="692"/>
                    </a:cubicBezTo>
                    <a:cubicBezTo>
                      <a:pt x="572" y="692"/>
                      <a:pt x="572" y="692"/>
                      <a:pt x="572" y="692"/>
                    </a:cubicBezTo>
                    <a:close/>
                    <a:moveTo>
                      <a:pt x="570" y="712"/>
                    </a:moveTo>
                    <a:cubicBezTo>
                      <a:pt x="570" y="712"/>
                      <a:pt x="570" y="711"/>
                      <a:pt x="570" y="711"/>
                    </a:cubicBezTo>
                    <a:cubicBezTo>
                      <a:pt x="570" y="711"/>
                      <a:pt x="570" y="711"/>
                      <a:pt x="570" y="711"/>
                    </a:cubicBezTo>
                    <a:cubicBezTo>
                      <a:pt x="570" y="712"/>
                      <a:pt x="570" y="712"/>
                      <a:pt x="570" y="712"/>
                    </a:cubicBezTo>
                    <a:close/>
                    <a:moveTo>
                      <a:pt x="583" y="713"/>
                    </a:moveTo>
                    <a:cubicBezTo>
                      <a:pt x="583" y="713"/>
                      <a:pt x="583" y="713"/>
                      <a:pt x="583" y="713"/>
                    </a:cubicBezTo>
                    <a:cubicBezTo>
                      <a:pt x="583" y="713"/>
                      <a:pt x="583" y="713"/>
                      <a:pt x="583" y="713"/>
                    </a:cubicBezTo>
                    <a:close/>
                    <a:moveTo>
                      <a:pt x="578" y="692"/>
                    </a:move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ubicBezTo>
                      <a:pt x="578" y="692"/>
                      <a:pt x="578" y="692"/>
                      <a:pt x="578" y="692"/>
                    </a:cubicBezTo>
                    <a:close/>
                    <a:moveTo>
                      <a:pt x="572" y="686"/>
                    </a:moveTo>
                    <a:cubicBezTo>
                      <a:pt x="572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1" y="686"/>
                    </a:cubicBezTo>
                    <a:cubicBezTo>
                      <a:pt x="571" y="686"/>
                      <a:pt x="571" y="686"/>
                      <a:pt x="572" y="686"/>
                    </a:cubicBezTo>
                    <a:close/>
                    <a:moveTo>
                      <a:pt x="572" y="693"/>
                    </a:move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ubicBezTo>
                      <a:pt x="572" y="693"/>
                      <a:pt x="572" y="693"/>
                      <a:pt x="572" y="693"/>
                    </a:cubicBezTo>
                    <a:close/>
                    <a:moveTo>
                      <a:pt x="531" y="698"/>
                    </a:moveTo>
                    <a:cubicBezTo>
                      <a:pt x="531" y="698"/>
                      <a:pt x="531" y="698"/>
                      <a:pt x="531" y="698"/>
                    </a:cubicBezTo>
                    <a:cubicBezTo>
                      <a:pt x="530" y="698"/>
                      <a:pt x="529" y="698"/>
                      <a:pt x="528" y="698"/>
                    </a:cubicBezTo>
                    <a:cubicBezTo>
                      <a:pt x="528" y="698"/>
                      <a:pt x="528" y="698"/>
                      <a:pt x="527" y="698"/>
                    </a:cubicBezTo>
                    <a:cubicBezTo>
                      <a:pt x="527" y="698"/>
                      <a:pt x="526" y="697"/>
                      <a:pt x="525" y="697"/>
                    </a:cubicBezTo>
                    <a:cubicBezTo>
                      <a:pt x="524" y="697"/>
                      <a:pt x="523" y="697"/>
                      <a:pt x="522" y="696"/>
                    </a:cubicBezTo>
                    <a:cubicBezTo>
                      <a:pt x="521" y="696"/>
                      <a:pt x="520" y="695"/>
                      <a:pt x="519" y="695"/>
                    </a:cubicBezTo>
                    <a:cubicBezTo>
                      <a:pt x="519" y="695"/>
                      <a:pt x="519" y="695"/>
                      <a:pt x="519" y="695"/>
                    </a:cubicBezTo>
                    <a:cubicBezTo>
                      <a:pt x="519" y="694"/>
                      <a:pt x="519" y="694"/>
                      <a:pt x="518" y="693"/>
                    </a:cubicBezTo>
                    <a:cubicBezTo>
                      <a:pt x="518" y="693"/>
                      <a:pt x="517" y="692"/>
                      <a:pt x="516" y="692"/>
                    </a:cubicBezTo>
                    <a:cubicBezTo>
                      <a:pt x="515" y="691"/>
                      <a:pt x="514" y="691"/>
                      <a:pt x="514" y="691"/>
                    </a:cubicBezTo>
                    <a:cubicBezTo>
                      <a:pt x="514" y="691"/>
                      <a:pt x="514" y="690"/>
                      <a:pt x="513" y="691"/>
                    </a:cubicBezTo>
                    <a:cubicBezTo>
                      <a:pt x="513" y="691"/>
                      <a:pt x="513" y="690"/>
                      <a:pt x="513" y="690"/>
                    </a:cubicBezTo>
                    <a:cubicBezTo>
                      <a:pt x="513" y="690"/>
                      <a:pt x="513" y="690"/>
                      <a:pt x="513" y="690"/>
                    </a:cubicBezTo>
                    <a:cubicBezTo>
                      <a:pt x="513" y="690"/>
                      <a:pt x="513" y="689"/>
                      <a:pt x="513" y="689"/>
                    </a:cubicBezTo>
                    <a:cubicBezTo>
                      <a:pt x="515" y="689"/>
                      <a:pt x="516" y="689"/>
                      <a:pt x="517" y="690"/>
                    </a:cubicBezTo>
                    <a:cubicBezTo>
                      <a:pt x="517" y="690"/>
                      <a:pt x="517" y="690"/>
                      <a:pt x="517" y="690"/>
                    </a:cubicBezTo>
                    <a:cubicBezTo>
                      <a:pt x="518" y="690"/>
                      <a:pt x="518" y="690"/>
                      <a:pt x="519" y="690"/>
                    </a:cubicBezTo>
                    <a:cubicBezTo>
                      <a:pt x="520" y="690"/>
                      <a:pt x="521" y="690"/>
                      <a:pt x="521" y="691"/>
                    </a:cubicBezTo>
                    <a:cubicBezTo>
                      <a:pt x="522" y="691"/>
                      <a:pt x="523" y="691"/>
                      <a:pt x="524" y="692"/>
                    </a:cubicBezTo>
                    <a:cubicBezTo>
                      <a:pt x="524" y="692"/>
                      <a:pt x="525" y="692"/>
                      <a:pt x="525" y="692"/>
                    </a:cubicBezTo>
                    <a:cubicBezTo>
                      <a:pt x="525" y="693"/>
                      <a:pt x="525" y="693"/>
                      <a:pt x="525" y="693"/>
                    </a:cubicBezTo>
                    <a:cubicBezTo>
                      <a:pt x="526" y="693"/>
                      <a:pt x="526" y="693"/>
                      <a:pt x="526" y="693"/>
                    </a:cubicBezTo>
                    <a:cubicBezTo>
                      <a:pt x="527" y="694"/>
                      <a:pt x="527" y="694"/>
                      <a:pt x="527" y="694"/>
                    </a:cubicBezTo>
                    <a:cubicBezTo>
                      <a:pt x="528" y="694"/>
                      <a:pt x="528" y="694"/>
                      <a:pt x="528" y="694"/>
                    </a:cubicBezTo>
                    <a:cubicBezTo>
                      <a:pt x="528" y="695"/>
                      <a:pt x="528" y="695"/>
                      <a:pt x="529" y="695"/>
                    </a:cubicBezTo>
                    <a:cubicBezTo>
                      <a:pt x="529" y="695"/>
                      <a:pt x="529" y="695"/>
                      <a:pt x="529" y="695"/>
                    </a:cubicBezTo>
                    <a:cubicBezTo>
                      <a:pt x="529" y="695"/>
                      <a:pt x="530" y="695"/>
                      <a:pt x="530" y="695"/>
                    </a:cubicBezTo>
                    <a:cubicBezTo>
                      <a:pt x="530" y="695"/>
                      <a:pt x="530" y="696"/>
                      <a:pt x="531" y="696"/>
                    </a:cubicBezTo>
                    <a:cubicBezTo>
                      <a:pt x="531" y="696"/>
                      <a:pt x="531" y="697"/>
                      <a:pt x="531" y="697"/>
                    </a:cubicBezTo>
                    <a:cubicBezTo>
                      <a:pt x="532" y="698"/>
                      <a:pt x="532" y="698"/>
                      <a:pt x="531" y="698"/>
                    </a:cubicBezTo>
                    <a:close/>
                    <a:moveTo>
                      <a:pt x="529" y="724"/>
                    </a:moveTo>
                    <a:cubicBezTo>
                      <a:pt x="529" y="724"/>
                      <a:pt x="529" y="724"/>
                      <a:pt x="529" y="724"/>
                    </a:cubicBezTo>
                    <a:cubicBezTo>
                      <a:pt x="528" y="724"/>
                      <a:pt x="528" y="724"/>
                      <a:pt x="527" y="724"/>
                    </a:cubicBezTo>
                    <a:cubicBezTo>
                      <a:pt x="526" y="724"/>
                      <a:pt x="525" y="724"/>
                      <a:pt x="524" y="724"/>
                    </a:cubicBezTo>
                    <a:cubicBezTo>
                      <a:pt x="524" y="725"/>
                      <a:pt x="524" y="725"/>
                      <a:pt x="524" y="725"/>
                    </a:cubicBezTo>
                    <a:cubicBezTo>
                      <a:pt x="523" y="725"/>
                      <a:pt x="522" y="725"/>
                      <a:pt x="521" y="725"/>
                    </a:cubicBezTo>
                    <a:cubicBezTo>
                      <a:pt x="521" y="725"/>
                      <a:pt x="521" y="725"/>
                      <a:pt x="521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20" y="724"/>
                      <a:pt x="520" y="724"/>
                      <a:pt x="520" y="724"/>
                    </a:cubicBezTo>
                    <a:cubicBezTo>
                      <a:pt x="519" y="724"/>
                      <a:pt x="519" y="724"/>
                      <a:pt x="518" y="723"/>
                    </a:cubicBezTo>
                    <a:cubicBezTo>
                      <a:pt x="518" y="723"/>
                      <a:pt x="518" y="723"/>
                      <a:pt x="518" y="723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8" y="724"/>
                      <a:pt x="518" y="724"/>
                      <a:pt x="518" y="724"/>
                    </a:cubicBezTo>
                    <a:cubicBezTo>
                      <a:pt x="517" y="724"/>
                      <a:pt x="517" y="724"/>
                      <a:pt x="517" y="724"/>
                    </a:cubicBezTo>
                    <a:cubicBezTo>
                      <a:pt x="517" y="724"/>
                      <a:pt x="517" y="724"/>
                      <a:pt x="517" y="723"/>
                    </a:cubicBezTo>
                    <a:cubicBezTo>
                      <a:pt x="517" y="723"/>
                      <a:pt x="517" y="722"/>
                      <a:pt x="516" y="722"/>
                    </a:cubicBezTo>
                    <a:cubicBezTo>
                      <a:pt x="516" y="722"/>
                      <a:pt x="516" y="722"/>
                      <a:pt x="516" y="722"/>
                    </a:cubicBezTo>
                    <a:cubicBezTo>
                      <a:pt x="515" y="721"/>
                      <a:pt x="515" y="721"/>
                      <a:pt x="516" y="721"/>
                    </a:cubicBezTo>
                    <a:cubicBezTo>
                      <a:pt x="516" y="721"/>
                      <a:pt x="516" y="721"/>
                      <a:pt x="516" y="720"/>
                    </a:cubicBezTo>
                    <a:cubicBezTo>
                      <a:pt x="516" y="720"/>
                      <a:pt x="516" y="719"/>
                      <a:pt x="516" y="719"/>
                    </a:cubicBezTo>
                    <a:cubicBezTo>
                      <a:pt x="516" y="719"/>
                      <a:pt x="516" y="719"/>
                      <a:pt x="516" y="719"/>
                    </a:cubicBezTo>
                    <a:cubicBezTo>
                      <a:pt x="516" y="719"/>
                      <a:pt x="515" y="719"/>
                      <a:pt x="515" y="720"/>
                    </a:cubicBezTo>
                    <a:cubicBezTo>
                      <a:pt x="515" y="720"/>
                      <a:pt x="514" y="721"/>
                      <a:pt x="514" y="721"/>
                    </a:cubicBezTo>
                    <a:cubicBezTo>
                      <a:pt x="513" y="721"/>
                      <a:pt x="513" y="722"/>
                      <a:pt x="513" y="722"/>
                    </a:cubicBezTo>
                    <a:cubicBezTo>
                      <a:pt x="513" y="723"/>
                      <a:pt x="513" y="723"/>
                      <a:pt x="514" y="723"/>
                    </a:cubicBezTo>
                    <a:cubicBezTo>
                      <a:pt x="514" y="723"/>
                      <a:pt x="515" y="723"/>
                      <a:pt x="515" y="723"/>
                    </a:cubicBezTo>
                    <a:cubicBezTo>
                      <a:pt x="515" y="723"/>
                      <a:pt x="515" y="723"/>
                      <a:pt x="515" y="723"/>
                    </a:cubicBezTo>
                    <a:cubicBezTo>
                      <a:pt x="515" y="723"/>
                      <a:pt x="516" y="723"/>
                      <a:pt x="515" y="723"/>
                    </a:cubicBezTo>
                    <a:cubicBezTo>
                      <a:pt x="515" y="724"/>
                      <a:pt x="515" y="724"/>
                      <a:pt x="515" y="724"/>
                    </a:cubicBezTo>
                    <a:cubicBezTo>
                      <a:pt x="515" y="725"/>
                      <a:pt x="515" y="725"/>
                      <a:pt x="516" y="725"/>
                    </a:cubicBezTo>
                    <a:cubicBezTo>
                      <a:pt x="516" y="725"/>
                      <a:pt x="517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8" y="725"/>
                      <a:pt x="518" y="725"/>
                      <a:pt x="518" y="725"/>
                    </a:cubicBezTo>
                    <a:cubicBezTo>
                      <a:pt x="517" y="726"/>
                      <a:pt x="517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6"/>
                      <a:pt x="518" y="726"/>
                    </a:cubicBezTo>
                    <a:cubicBezTo>
                      <a:pt x="518" y="726"/>
                      <a:pt x="518" y="727"/>
                      <a:pt x="518" y="727"/>
                    </a:cubicBezTo>
                    <a:cubicBezTo>
                      <a:pt x="519" y="727"/>
                      <a:pt x="520" y="727"/>
                      <a:pt x="521" y="727"/>
                    </a:cubicBezTo>
                    <a:cubicBezTo>
                      <a:pt x="521" y="727"/>
                      <a:pt x="521" y="728"/>
                      <a:pt x="521" y="727"/>
                    </a:cubicBezTo>
                    <a:cubicBezTo>
                      <a:pt x="521" y="727"/>
                      <a:pt x="521" y="727"/>
                      <a:pt x="522" y="727"/>
                    </a:cubicBezTo>
                    <a:cubicBezTo>
                      <a:pt x="522" y="727"/>
                      <a:pt x="521" y="727"/>
                      <a:pt x="521" y="727"/>
                    </a:cubicBezTo>
                    <a:cubicBezTo>
                      <a:pt x="521" y="727"/>
                      <a:pt x="521" y="727"/>
                      <a:pt x="521" y="727"/>
                    </a:cubicBezTo>
                    <a:cubicBezTo>
                      <a:pt x="522" y="726"/>
                      <a:pt x="522" y="727"/>
                      <a:pt x="522" y="727"/>
                    </a:cubicBezTo>
                    <a:cubicBezTo>
                      <a:pt x="522" y="727"/>
                      <a:pt x="522" y="727"/>
                      <a:pt x="522" y="727"/>
                    </a:cubicBezTo>
                    <a:cubicBezTo>
                      <a:pt x="522" y="727"/>
                      <a:pt x="523" y="727"/>
                      <a:pt x="523" y="727"/>
                    </a:cubicBezTo>
                    <a:cubicBezTo>
                      <a:pt x="523" y="727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8"/>
                      <a:pt x="523" y="728"/>
                      <a:pt x="522" y="728"/>
                    </a:cubicBezTo>
                    <a:cubicBezTo>
                      <a:pt x="523" y="728"/>
                      <a:pt x="523" y="728"/>
                      <a:pt x="523" y="728"/>
                    </a:cubicBezTo>
                    <a:cubicBezTo>
                      <a:pt x="523" y="729"/>
                      <a:pt x="524" y="729"/>
                      <a:pt x="524" y="729"/>
                    </a:cubicBezTo>
                    <a:cubicBezTo>
                      <a:pt x="525" y="729"/>
                      <a:pt x="526" y="729"/>
                      <a:pt x="526" y="729"/>
                    </a:cubicBezTo>
                    <a:cubicBezTo>
                      <a:pt x="526" y="729"/>
                      <a:pt x="526" y="729"/>
                      <a:pt x="526" y="729"/>
                    </a:cubicBezTo>
                    <a:cubicBezTo>
                      <a:pt x="526" y="728"/>
                      <a:pt x="526" y="728"/>
                      <a:pt x="526" y="728"/>
                    </a:cubicBezTo>
                    <a:cubicBezTo>
                      <a:pt x="526" y="727"/>
                      <a:pt x="526" y="728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6" y="727"/>
                      <a:pt x="526" y="727"/>
                      <a:pt x="526" y="727"/>
                    </a:cubicBezTo>
                    <a:cubicBezTo>
                      <a:pt x="527" y="727"/>
                      <a:pt x="527" y="726"/>
                      <a:pt x="527" y="726"/>
                    </a:cubicBezTo>
                    <a:cubicBezTo>
                      <a:pt x="527" y="725"/>
                      <a:pt x="527" y="725"/>
                      <a:pt x="528" y="725"/>
                    </a:cubicBezTo>
                    <a:cubicBezTo>
                      <a:pt x="528" y="725"/>
                      <a:pt x="528" y="725"/>
                      <a:pt x="529" y="725"/>
                    </a:cubicBezTo>
                    <a:cubicBezTo>
                      <a:pt x="529" y="725"/>
                      <a:pt x="529" y="725"/>
                      <a:pt x="529" y="725"/>
                    </a:cubicBezTo>
                    <a:cubicBezTo>
                      <a:pt x="529" y="725"/>
                      <a:pt x="529" y="725"/>
                      <a:pt x="529" y="724"/>
                    </a:cubicBezTo>
                    <a:close/>
                    <a:moveTo>
                      <a:pt x="487" y="564"/>
                    </a:moveTo>
                    <a:cubicBezTo>
                      <a:pt x="487" y="564"/>
                      <a:pt x="487" y="564"/>
                      <a:pt x="487" y="563"/>
                    </a:cubicBezTo>
                    <a:cubicBezTo>
                      <a:pt x="488" y="563"/>
                      <a:pt x="488" y="563"/>
                      <a:pt x="488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3"/>
                      <a:pt x="489" y="563"/>
                      <a:pt x="489" y="563"/>
                    </a:cubicBezTo>
                    <a:cubicBezTo>
                      <a:pt x="489" y="564"/>
                      <a:pt x="490" y="564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5"/>
                      <a:pt x="490" y="565"/>
                      <a:pt x="490" y="565"/>
                    </a:cubicBezTo>
                    <a:cubicBezTo>
                      <a:pt x="490" y="566"/>
                      <a:pt x="490" y="566"/>
                      <a:pt x="490" y="566"/>
                    </a:cubicBezTo>
                    <a:cubicBezTo>
                      <a:pt x="490" y="566"/>
                      <a:pt x="489" y="567"/>
                      <a:pt x="489" y="567"/>
                    </a:cubicBezTo>
                    <a:cubicBezTo>
                      <a:pt x="490" y="567"/>
                      <a:pt x="490" y="567"/>
                      <a:pt x="490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9" y="567"/>
                      <a:pt x="489" y="567"/>
                    </a:cubicBezTo>
                    <a:cubicBezTo>
                      <a:pt x="489" y="567"/>
                      <a:pt x="488" y="567"/>
                      <a:pt x="488" y="568"/>
                    </a:cubicBezTo>
                    <a:cubicBezTo>
                      <a:pt x="488" y="568"/>
                      <a:pt x="488" y="568"/>
                      <a:pt x="488" y="568"/>
                    </a:cubicBezTo>
                    <a:cubicBezTo>
                      <a:pt x="487" y="568"/>
                      <a:pt x="487" y="568"/>
                      <a:pt x="487" y="569"/>
                    </a:cubicBezTo>
                    <a:cubicBezTo>
                      <a:pt x="487" y="569"/>
                      <a:pt x="487" y="568"/>
                      <a:pt x="486" y="568"/>
                    </a:cubicBezTo>
                    <a:cubicBezTo>
                      <a:pt x="486" y="568"/>
                      <a:pt x="486" y="568"/>
                      <a:pt x="486" y="567"/>
                    </a:cubicBezTo>
                    <a:cubicBezTo>
                      <a:pt x="486" y="567"/>
                      <a:pt x="486" y="567"/>
                      <a:pt x="486" y="567"/>
                    </a:cubicBezTo>
                    <a:cubicBezTo>
                      <a:pt x="486" y="566"/>
                      <a:pt x="487" y="566"/>
                      <a:pt x="487" y="566"/>
                    </a:cubicBezTo>
                    <a:cubicBezTo>
                      <a:pt x="487" y="566"/>
                      <a:pt x="487" y="565"/>
                      <a:pt x="487" y="565"/>
                    </a:cubicBezTo>
                    <a:cubicBezTo>
                      <a:pt x="487" y="564"/>
                      <a:pt x="487" y="564"/>
                      <a:pt x="487" y="564"/>
                    </a:cubicBezTo>
                    <a:close/>
                    <a:moveTo>
                      <a:pt x="512" y="565"/>
                    </a:moveTo>
                    <a:cubicBezTo>
                      <a:pt x="512" y="565"/>
                      <a:pt x="512" y="565"/>
                      <a:pt x="512" y="565"/>
                    </a:cubicBezTo>
                    <a:cubicBezTo>
                      <a:pt x="512" y="565"/>
                      <a:pt x="512" y="566"/>
                      <a:pt x="513" y="566"/>
                    </a:cubicBezTo>
                    <a:cubicBezTo>
                      <a:pt x="513" y="566"/>
                      <a:pt x="513" y="567"/>
                      <a:pt x="513" y="567"/>
                    </a:cubicBezTo>
                    <a:cubicBezTo>
                      <a:pt x="513" y="567"/>
                      <a:pt x="512" y="567"/>
                      <a:pt x="512" y="567"/>
                    </a:cubicBezTo>
                    <a:cubicBezTo>
                      <a:pt x="512" y="567"/>
                      <a:pt x="512" y="567"/>
                      <a:pt x="512" y="567"/>
                    </a:cubicBezTo>
                    <a:cubicBezTo>
                      <a:pt x="512" y="567"/>
                      <a:pt x="511" y="566"/>
                      <a:pt x="511" y="566"/>
                    </a:cubicBezTo>
                    <a:cubicBezTo>
                      <a:pt x="511" y="566"/>
                      <a:pt x="511" y="566"/>
                      <a:pt x="510" y="566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5"/>
                      <a:pt x="510" y="565"/>
                      <a:pt x="510" y="565"/>
                    </a:cubicBezTo>
                    <a:cubicBezTo>
                      <a:pt x="510" y="564"/>
                      <a:pt x="510" y="564"/>
                      <a:pt x="511" y="564"/>
                    </a:cubicBezTo>
                    <a:cubicBezTo>
                      <a:pt x="511" y="564"/>
                      <a:pt x="511" y="564"/>
                      <a:pt x="511" y="565"/>
                    </a:cubicBezTo>
                    <a:cubicBezTo>
                      <a:pt x="511" y="565"/>
                      <a:pt x="512" y="565"/>
                      <a:pt x="512" y="565"/>
                    </a:cubicBezTo>
                    <a:close/>
                    <a:moveTo>
                      <a:pt x="395" y="657"/>
                    </a:move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5" y="656"/>
                      <a:pt x="395" y="656"/>
                    </a:cubicBezTo>
                    <a:cubicBezTo>
                      <a:pt x="395" y="656"/>
                      <a:pt x="396" y="655"/>
                      <a:pt x="396" y="655"/>
                    </a:cubicBezTo>
                    <a:cubicBezTo>
                      <a:pt x="397" y="654"/>
                      <a:pt x="398" y="654"/>
                      <a:pt x="399" y="654"/>
                    </a:cubicBezTo>
                    <a:cubicBezTo>
                      <a:pt x="400" y="654"/>
                      <a:pt x="400" y="654"/>
                      <a:pt x="401" y="654"/>
                    </a:cubicBezTo>
                    <a:cubicBezTo>
                      <a:pt x="402" y="654"/>
                      <a:pt x="402" y="655"/>
                      <a:pt x="403" y="655"/>
                    </a:cubicBezTo>
                    <a:cubicBezTo>
                      <a:pt x="403" y="656"/>
                      <a:pt x="403" y="656"/>
                      <a:pt x="404" y="657"/>
                    </a:cubicBezTo>
                    <a:cubicBezTo>
                      <a:pt x="404" y="658"/>
                      <a:pt x="405" y="659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4" y="660"/>
                      <a:pt x="404" y="660"/>
                    </a:cubicBezTo>
                    <a:cubicBezTo>
                      <a:pt x="404" y="660"/>
                      <a:pt x="403" y="660"/>
                      <a:pt x="403" y="660"/>
                    </a:cubicBezTo>
                    <a:cubicBezTo>
                      <a:pt x="402" y="659"/>
                      <a:pt x="401" y="659"/>
                      <a:pt x="401" y="659"/>
                    </a:cubicBezTo>
                    <a:cubicBezTo>
                      <a:pt x="400" y="659"/>
                      <a:pt x="400" y="658"/>
                      <a:pt x="399" y="658"/>
                    </a:cubicBezTo>
                    <a:cubicBezTo>
                      <a:pt x="399" y="658"/>
                      <a:pt x="398" y="658"/>
                      <a:pt x="398" y="658"/>
                    </a:cubicBezTo>
                    <a:cubicBezTo>
                      <a:pt x="397" y="658"/>
                      <a:pt x="397" y="657"/>
                      <a:pt x="396" y="657"/>
                    </a:cubicBezTo>
                    <a:cubicBezTo>
                      <a:pt x="396" y="657"/>
                      <a:pt x="395" y="657"/>
                      <a:pt x="395" y="657"/>
                    </a:cubicBezTo>
                    <a:close/>
                    <a:moveTo>
                      <a:pt x="414" y="667"/>
                    </a:moveTo>
                    <a:cubicBezTo>
                      <a:pt x="414" y="667"/>
                      <a:pt x="413" y="667"/>
                      <a:pt x="413" y="667"/>
                    </a:cubicBezTo>
                    <a:cubicBezTo>
                      <a:pt x="413" y="667"/>
                      <a:pt x="413" y="667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3" y="668"/>
                      <a:pt x="413" y="668"/>
                      <a:pt x="413" y="668"/>
                    </a:cubicBezTo>
                    <a:cubicBezTo>
                      <a:pt x="412" y="668"/>
                      <a:pt x="412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8"/>
                      <a:pt x="411" y="668"/>
                    </a:cubicBezTo>
                    <a:cubicBezTo>
                      <a:pt x="411" y="668"/>
                      <a:pt x="411" y="667"/>
                      <a:pt x="411" y="667"/>
                    </a:cubicBezTo>
                    <a:cubicBezTo>
                      <a:pt x="411" y="667"/>
                      <a:pt x="411" y="667"/>
                      <a:pt x="411" y="667"/>
                    </a:cubicBezTo>
                    <a:cubicBezTo>
                      <a:pt x="411" y="667"/>
                      <a:pt x="412" y="667"/>
                      <a:pt x="412" y="667"/>
                    </a:cubicBezTo>
                    <a:cubicBezTo>
                      <a:pt x="412" y="667"/>
                      <a:pt x="412" y="667"/>
                      <a:pt x="412" y="667"/>
                    </a:cubicBezTo>
                    <a:cubicBezTo>
                      <a:pt x="413" y="667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6"/>
                    </a:cubicBezTo>
                    <a:cubicBezTo>
                      <a:pt x="413" y="666"/>
                      <a:pt x="413" y="666"/>
                      <a:pt x="413" y="667"/>
                    </a:cubicBezTo>
                    <a:cubicBezTo>
                      <a:pt x="414" y="667"/>
                      <a:pt x="414" y="667"/>
                      <a:pt x="414" y="667"/>
                    </a:cubicBezTo>
                    <a:close/>
                    <a:moveTo>
                      <a:pt x="241" y="438"/>
                    </a:moveTo>
                    <a:cubicBezTo>
                      <a:pt x="241" y="438"/>
                      <a:pt x="241" y="438"/>
                      <a:pt x="241" y="438"/>
                    </a:cubicBezTo>
                    <a:cubicBezTo>
                      <a:pt x="242" y="438"/>
                      <a:pt x="242" y="437"/>
                      <a:pt x="242" y="437"/>
                    </a:cubicBezTo>
                    <a:cubicBezTo>
                      <a:pt x="243" y="437"/>
                      <a:pt x="243" y="437"/>
                      <a:pt x="243" y="437"/>
                    </a:cubicBezTo>
                    <a:cubicBezTo>
                      <a:pt x="244" y="437"/>
                      <a:pt x="244" y="437"/>
                      <a:pt x="244" y="438"/>
                    </a:cubicBezTo>
                    <a:cubicBezTo>
                      <a:pt x="244" y="438"/>
                      <a:pt x="244" y="438"/>
                      <a:pt x="244" y="438"/>
                    </a:cubicBezTo>
                    <a:cubicBezTo>
                      <a:pt x="245" y="438"/>
                      <a:pt x="245" y="438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5" y="439"/>
                      <a:pt x="245" y="439"/>
                      <a:pt x="245" y="439"/>
                    </a:cubicBezTo>
                    <a:cubicBezTo>
                      <a:pt x="246" y="439"/>
                      <a:pt x="246" y="439"/>
                      <a:pt x="246" y="439"/>
                    </a:cubicBezTo>
                    <a:cubicBezTo>
                      <a:pt x="246" y="439"/>
                      <a:pt x="246" y="440"/>
                      <a:pt x="246" y="440"/>
                    </a:cubicBezTo>
                    <a:cubicBezTo>
                      <a:pt x="245" y="440"/>
                      <a:pt x="245" y="440"/>
                      <a:pt x="245" y="440"/>
                    </a:cubicBezTo>
                    <a:cubicBezTo>
                      <a:pt x="245" y="440"/>
                      <a:pt x="245" y="441"/>
                      <a:pt x="245" y="441"/>
                    </a:cubicBezTo>
                    <a:cubicBezTo>
                      <a:pt x="245" y="441"/>
                      <a:pt x="245" y="441"/>
                      <a:pt x="245" y="441"/>
                    </a:cubicBezTo>
                    <a:cubicBezTo>
                      <a:pt x="244" y="441"/>
                      <a:pt x="244" y="441"/>
                      <a:pt x="244" y="441"/>
                    </a:cubicBezTo>
                    <a:cubicBezTo>
                      <a:pt x="244" y="441"/>
                      <a:pt x="243" y="441"/>
                      <a:pt x="243" y="441"/>
                    </a:cubicBezTo>
                    <a:cubicBezTo>
                      <a:pt x="243" y="440"/>
                      <a:pt x="243" y="440"/>
                      <a:pt x="243" y="440"/>
                    </a:cubicBezTo>
                    <a:cubicBezTo>
                      <a:pt x="243" y="440"/>
                      <a:pt x="242" y="440"/>
                      <a:pt x="242" y="439"/>
                    </a:cubicBezTo>
                    <a:cubicBezTo>
                      <a:pt x="241" y="439"/>
                      <a:pt x="241" y="439"/>
                      <a:pt x="241" y="439"/>
                    </a:cubicBezTo>
                    <a:cubicBezTo>
                      <a:pt x="241" y="439"/>
                      <a:pt x="241" y="439"/>
                      <a:pt x="241" y="438"/>
                    </a:cubicBezTo>
                    <a:cubicBezTo>
                      <a:pt x="241" y="438"/>
                      <a:pt x="241" y="438"/>
                      <a:pt x="241" y="439"/>
                    </a:cubicBezTo>
                    <a:cubicBezTo>
                      <a:pt x="241" y="438"/>
                      <a:pt x="241" y="438"/>
                      <a:pt x="241" y="438"/>
                    </a:cubicBezTo>
                    <a:close/>
                    <a:moveTo>
                      <a:pt x="222" y="465"/>
                    </a:moveTo>
                    <a:cubicBezTo>
                      <a:pt x="222" y="465"/>
                      <a:pt x="223" y="465"/>
                      <a:pt x="223" y="465"/>
                    </a:cubicBezTo>
                    <a:cubicBezTo>
                      <a:pt x="223" y="465"/>
                      <a:pt x="223" y="465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6"/>
                      <a:pt x="224" y="466"/>
                    </a:cubicBezTo>
                    <a:cubicBezTo>
                      <a:pt x="224" y="466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5"/>
                      <a:pt x="224" y="465"/>
                    </a:cubicBezTo>
                    <a:cubicBezTo>
                      <a:pt x="224" y="465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4"/>
                      <a:pt x="224" y="464"/>
                      <a:pt x="224" y="464"/>
                    </a:cubicBezTo>
                    <a:cubicBezTo>
                      <a:pt x="224" y="465"/>
                      <a:pt x="224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4" y="466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7"/>
                      <a:pt x="224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6"/>
                      <a:pt x="223" y="466"/>
                      <a:pt x="223" y="466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3" y="467"/>
                      <a:pt x="223" y="467"/>
                      <a:pt x="223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7"/>
                      <a:pt x="222" y="467"/>
                      <a:pt x="222" y="467"/>
                    </a:cubicBezTo>
                    <a:cubicBezTo>
                      <a:pt x="222" y="466"/>
                      <a:pt x="222" y="466"/>
                      <a:pt x="222" y="466"/>
                    </a:cubicBezTo>
                    <a:cubicBezTo>
                      <a:pt x="222" y="466"/>
                      <a:pt x="222" y="465"/>
                      <a:pt x="222" y="465"/>
                    </a:cubicBezTo>
                    <a:cubicBezTo>
                      <a:pt x="222" y="465"/>
                      <a:pt x="222" y="465"/>
                      <a:pt x="222" y="465"/>
                    </a:cubicBezTo>
                    <a:close/>
                    <a:moveTo>
                      <a:pt x="222" y="459"/>
                    </a:move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59"/>
                      <a:pt x="222" y="459"/>
                    </a:cubicBezTo>
                    <a:cubicBezTo>
                      <a:pt x="222" y="459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2" y="460"/>
                      <a:pt x="222" y="460"/>
                      <a:pt x="222" y="460"/>
                    </a:cubicBezTo>
                    <a:cubicBezTo>
                      <a:pt x="221" y="460"/>
                      <a:pt x="222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1" y="459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1" y="458"/>
                      <a:pt x="221" y="458"/>
                    </a:cubicBezTo>
                    <a:cubicBezTo>
                      <a:pt x="221" y="458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7"/>
                      <a:pt x="222" y="457"/>
                    </a:cubicBezTo>
                    <a:cubicBezTo>
                      <a:pt x="222" y="457"/>
                      <a:pt x="222" y="458"/>
                      <a:pt x="222" y="458"/>
                    </a:cubicBezTo>
                    <a:cubicBezTo>
                      <a:pt x="222" y="458"/>
                      <a:pt x="222" y="458"/>
                      <a:pt x="222" y="458"/>
                    </a:cubicBezTo>
                    <a:cubicBezTo>
                      <a:pt x="222" y="458"/>
                      <a:pt x="222" y="459"/>
                      <a:pt x="222" y="459"/>
                    </a:cubicBezTo>
                    <a:close/>
                    <a:moveTo>
                      <a:pt x="222" y="454"/>
                    </a:moveTo>
                    <a:cubicBezTo>
                      <a:pt x="222" y="454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5"/>
                      <a:pt x="222" y="455"/>
                    </a:cubicBezTo>
                    <a:cubicBezTo>
                      <a:pt x="222" y="455"/>
                      <a:pt x="222" y="456"/>
                      <a:pt x="222" y="456"/>
                    </a:cubicBezTo>
                    <a:cubicBezTo>
                      <a:pt x="222" y="456"/>
                      <a:pt x="222" y="456"/>
                      <a:pt x="222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7"/>
                      <a:pt x="221" y="457"/>
                    </a:cubicBezTo>
                    <a:cubicBezTo>
                      <a:pt x="221" y="457"/>
                      <a:pt x="221" y="458"/>
                      <a:pt x="221" y="458"/>
                    </a:cubicBezTo>
                    <a:cubicBezTo>
                      <a:pt x="221" y="458"/>
                      <a:pt x="220" y="458"/>
                      <a:pt x="220" y="458"/>
                    </a:cubicBezTo>
                    <a:cubicBezTo>
                      <a:pt x="220" y="458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7"/>
                      <a:pt x="220" y="457"/>
                      <a:pt x="220" y="457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0" y="456"/>
                      <a:pt x="220" y="456"/>
                      <a:pt x="220" y="456"/>
                    </a:cubicBezTo>
                    <a:cubicBezTo>
                      <a:pt x="221" y="456"/>
                      <a:pt x="221" y="456"/>
                      <a:pt x="221" y="456"/>
                    </a:cubicBezTo>
                    <a:cubicBezTo>
                      <a:pt x="221" y="456"/>
                      <a:pt x="221" y="455"/>
                      <a:pt x="221" y="455"/>
                    </a:cubicBezTo>
                    <a:cubicBezTo>
                      <a:pt x="221" y="455"/>
                      <a:pt x="221" y="455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1" y="454"/>
                      <a:pt x="221" y="454"/>
                    </a:cubicBezTo>
                    <a:cubicBezTo>
                      <a:pt x="221" y="454"/>
                      <a:pt x="222" y="454"/>
                      <a:pt x="222" y="454"/>
                    </a:cubicBezTo>
                    <a:close/>
                    <a:moveTo>
                      <a:pt x="219" y="457"/>
                    </a:moveTo>
                    <a:cubicBezTo>
                      <a:pt x="218" y="457"/>
                      <a:pt x="218" y="457"/>
                      <a:pt x="218" y="457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19" y="456"/>
                      <a:pt x="219" y="456"/>
                    </a:cubicBezTo>
                    <a:cubicBezTo>
                      <a:pt x="219" y="456"/>
                      <a:pt x="220" y="456"/>
                      <a:pt x="220" y="456"/>
                    </a:cubicBezTo>
                    <a:cubicBezTo>
                      <a:pt x="220" y="456"/>
                      <a:pt x="219" y="456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ubicBezTo>
                      <a:pt x="219" y="457"/>
                      <a:pt x="219" y="457"/>
                      <a:pt x="219" y="457"/>
                    </a:cubicBezTo>
                    <a:close/>
                    <a:moveTo>
                      <a:pt x="221" y="448"/>
                    </a:moveTo>
                    <a:cubicBezTo>
                      <a:pt x="221" y="448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1" y="450"/>
                      <a:pt x="221" y="450"/>
                    </a:cubicBezTo>
                    <a:cubicBezTo>
                      <a:pt x="221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50"/>
                    </a:cubicBezTo>
                    <a:cubicBezTo>
                      <a:pt x="220" y="450"/>
                      <a:pt x="220" y="450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8"/>
                      <a:pt x="221" y="448"/>
                    </a:cubicBezTo>
                    <a:cubicBezTo>
                      <a:pt x="221" y="448"/>
                      <a:pt x="221" y="448"/>
                      <a:pt x="221" y="448"/>
                    </a:cubicBezTo>
                    <a:close/>
                    <a:moveTo>
                      <a:pt x="210" y="445"/>
                    </a:moveTo>
                    <a:cubicBezTo>
                      <a:pt x="210" y="445"/>
                      <a:pt x="210" y="445"/>
                      <a:pt x="209" y="445"/>
                    </a:cubicBezTo>
                    <a:cubicBezTo>
                      <a:pt x="209" y="445"/>
                      <a:pt x="209" y="446"/>
                      <a:pt x="209" y="446"/>
                    </a:cubicBezTo>
                    <a:cubicBezTo>
                      <a:pt x="209" y="446"/>
                      <a:pt x="209" y="446"/>
                      <a:pt x="208" y="446"/>
                    </a:cubicBezTo>
                    <a:cubicBezTo>
                      <a:pt x="208" y="446"/>
                      <a:pt x="208" y="446"/>
                      <a:pt x="208" y="446"/>
                    </a:cubicBezTo>
                    <a:cubicBezTo>
                      <a:pt x="209" y="445"/>
                      <a:pt x="209" y="445"/>
                      <a:pt x="210" y="444"/>
                    </a:cubicBezTo>
                    <a:cubicBezTo>
                      <a:pt x="210" y="444"/>
                      <a:pt x="210" y="444"/>
                      <a:pt x="210" y="444"/>
                    </a:cubicBezTo>
                    <a:cubicBezTo>
                      <a:pt x="210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1" y="444"/>
                      <a:pt x="211" y="444"/>
                    </a:cubicBezTo>
                    <a:cubicBezTo>
                      <a:pt x="211" y="444"/>
                      <a:pt x="210" y="444"/>
                      <a:pt x="210" y="445"/>
                    </a:cubicBezTo>
                    <a:cubicBezTo>
                      <a:pt x="210" y="445"/>
                      <a:pt x="210" y="445"/>
                      <a:pt x="210" y="445"/>
                    </a:cubicBezTo>
                    <a:close/>
                    <a:moveTo>
                      <a:pt x="213" y="447"/>
                    </a:move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8"/>
                      <a:pt x="213" y="448"/>
                      <a:pt x="213" y="448"/>
                    </a:cubicBezTo>
                    <a:cubicBezTo>
                      <a:pt x="213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8"/>
                      <a:pt x="212" y="448"/>
                      <a:pt x="212" y="448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2" y="447"/>
                    </a:cubicBezTo>
                    <a:cubicBezTo>
                      <a:pt x="212" y="447"/>
                      <a:pt x="212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ubicBezTo>
                      <a:pt x="213" y="447"/>
                      <a:pt x="213" y="447"/>
                      <a:pt x="213" y="447"/>
                    </a:cubicBezTo>
                    <a:close/>
                    <a:moveTo>
                      <a:pt x="215" y="450"/>
                    </a:moveTo>
                    <a:cubicBezTo>
                      <a:pt x="215" y="450"/>
                      <a:pt x="215" y="450"/>
                      <a:pt x="215" y="450"/>
                    </a:cubicBezTo>
                    <a:cubicBezTo>
                      <a:pt x="215" y="450"/>
                      <a:pt x="215" y="450"/>
                      <a:pt x="215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4" y="449"/>
                      <a:pt x="214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5" y="449"/>
                      <a:pt x="215" y="449"/>
                      <a:pt x="215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6" y="449"/>
                      <a:pt x="216" y="449"/>
                      <a:pt x="216" y="449"/>
                    </a:cubicBezTo>
                    <a:cubicBezTo>
                      <a:pt x="215" y="449"/>
                      <a:pt x="215" y="450"/>
                      <a:pt x="215" y="450"/>
                    </a:cubicBezTo>
                    <a:cubicBezTo>
                      <a:pt x="215" y="450"/>
                      <a:pt x="216" y="450"/>
                      <a:pt x="215" y="450"/>
                    </a:cubicBezTo>
                    <a:close/>
                    <a:moveTo>
                      <a:pt x="362" y="446"/>
                    </a:moveTo>
                    <a:cubicBezTo>
                      <a:pt x="362" y="446"/>
                      <a:pt x="363" y="446"/>
                      <a:pt x="363" y="446"/>
                    </a:cubicBezTo>
                    <a:cubicBezTo>
                      <a:pt x="363" y="445"/>
                      <a:pt x="363" y="445"/>
                      <a:pt x="363" y="445"/>
                    </a:cubicBezTo>
                    <a:cubicBezTo>
                      <a:pt x="363" y="444"/>
                      <a:pt x="364" y="443"/>
                      <a:pt x="364" y="443"/>
                    </a:cubicBezTo>
                    <a:cubicBezTo>
                      <a:pt x="364" y="443"/>
                      <a:pt x="364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5" y="443"/>
                      <a:pt x="365" y="443"/>
                      <a:pt x="365" y="443"/>
                    </a:cubicBezTo>
                    <a:cubicBezTo>
                      <a:pt x="366" y="443"/>
                      <a:pt x="366" y="444"/>
                      <a:pt x="366" y="444"/>
                    </a:cubicBezTo>
                    <a:cubicBezTo>
                      <a:pt x="366" y="444"/>
                      <a:pt x="366" y="445"/>
                      <a:pt x="366" y="445"/>
                    </a:cubicBezTo>
                    <a:cubicBezTo>
                      <a:pt x="366" y="446"/>
                      <a:pt x="366" y="448"/>
                      <a:pt x="366" y="449"/>
                    </a:cubicBezTo>
                    <a:cubicBezTo>
                      <a:pt x="366" y="450"/>
                      <a:pt x="366" y="450"/>
                      <a:pt x="366" y="450"/>
                    </a:cubicBezTo>
                    <a:cubicBezTo>
                      <a:pt x="366" y="451"/>
                      <a:pt x="366" y="452"/>
                      <a:pt x="365" y="452"/>
                    </a:cubicBezTo>
                    <a:cubicBezTo>
                      <a:pt x="365" y="453"/>
                      <a:pt x="365" y="453"/>
                      <a:pt x="365" y="453"/>
                    </a:cubicBezTo>
                    <a:cubicBezTo>
                      <a:pt x="365" y="453"/>
                      <a:pt x="364" y="453"/>
                      <a:pt x="364" y="453"/>
                    </a:cubicBezTo>
                    <a:cubicBezTo>
                      <a:pt x="364" y="452"/>
                      <a:pt x="364" y="452"/>
                      <a:pt x="364" y="452"/>
                    </a:cubicBezTo>
                    <a:cubicBezTo>
                      <a:pt x="364" y="452"/>
                      <a:pt x="364" y="452"/>
                      <a:pt x="363" y="452"/>
                    </a:cubicBezTo>
                    <a:cubicBezTo>
                      <a:pt x="363" y="452"/>
                      <a:pt x="363" y="452"/>
                      <a:pt x="363" y="452"/>
                    </a:cubicBezTo>
                    <a:cubicBezTo>
                      <a:pt x="363" y="452"/>
                      <a:pt x="363" y="451"/>
                      <a:pt x="363" y="451"/>
                    </a:cubicBezTo>
                    <a:cubicBezTo>
                      <a:pt x="363" y="451"/>
                      <a:pt x="363" y="451"/>
                      <a:pt x="363" y="451"/>
                    </a:cubicBezTo>
                    <a:cubicBezTo>
                      <a:pt x="363" y="450"/>
                      <a:pt x="363" y="450"/>
                      <a:pt x="363" y="450"/>
                    </a:cubicBezTo>
                    <a:cubicBezTo>
                      <a:pt x="362" y="450"/>
                      <a:pt x="362" y="450"/>
                      <a:pt x="362" y="449"/>
                    </a:cubicBezTo>
                    <a:cubicBezTo>
                      <a:pt x="363" y="449"/>
                      <a:pt x="363" y="448"/>
                      <a:pt x="363" y="448"/>
                    </a:cubicBezTo>
                    <a:cubicBezTo>
                      <a:pt x="363" y="448"/>
                      <a:pt x="363" y="447"/>
                      <a:pt x="363" y="447"/>
                    </a:cubicBezTo>
                    <a:cubicBezTo>
                      <a:pt x="362" y="447"/>
                      <a:pt x="362" y="447"/>
                      <a:pt x="362" y="446"/>
                    </a:cubicBezTo>
                    <a:close/>
                    <a:moveTo>
                      <a:pt x="399" y="422"/>
                    </a:move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1"/>
                      <a:pt x="398" y="421"/>
                    </a:cubicBezTo>
                    <a:cubicBezTo>
                      <a:pt x="398" y="421"/>
                      <a:pt x="398" y="420"/>
                      <a:pt x="397" y="420"/>
                    </a:cubicBezTo>
                    <a:cubicBezTo>
                      <a:pt x="397" y="420"/>
                      <a:pt x="397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0"/>
                      <a:pt x="398" y="420"/>
                      <a:pt x="398" y="420"/>
                    </a:cubicBezTo>
                    <a:cubicBezTo>
                      <a:pt x="398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1"/>
                      <a:pt x="399" y="421"/>
                      <a:pt x="399" y="421"/>
                    </a:cubicBezTo>
                    <a:cubicBezTo>
                      <a:pt x="399" y="422"/>
                      <a:pt x="399" y="422"/>
                      <a:pt x="399" y="422"/>
                    </a:cubicBezTo>
                    <a:cubicBezTo>
                      <a:pt x="399" y="422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9" y="423"/>
                    </a:cubicBezTo>
                    <a:cubicBezTo>
                      <a:pt x="399" y="423"/>
                      <a:pt x="399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7" y="422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7" y="423"/>
                      <a:pt x="397" y="423"/>
                      <a:pt x="397" y="423"/>
                    </a:cubicBezTo>
                    <a:cubicBezTo>
                      <a:pt x="396" y="423"/>
                      <a:pt x="396" y="423"/>
                      <a:pt x="396" y="422"/>
                    </a:cubicBezTo>
                    <a:cubicBezTo>
                      <a:pt x="396" y="422"/>
                      <a:pt x="396" y="422"/>
                      <a:pt x="396" y="422"/>
                    </a:cubicBezTo>
                    <a:cubicBezTo>
                      <a:pt x="396" y="422"/>
                      <a:pt x="397" y="422"/>
                      <a:pt x="397" y="422"/>
                    </a:cubicBezTo>
                    <a:cubicBezTo>
                      <a:pt x="397" y="422"/>
                      <a:pt x="397" y="422"/>
                      <a:pt x="397" y="422"/>
                    </a:cubicBezTo>
                    <a:cubicBezTo>
                      <a:pt x="397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8" y="422"/>
                    </a:cubicBezTo>
                    <a:cubicBezTo>
                      <a:pt x="398" y="422"/>
                      <a:pt x="398" y="422"/>
                      <a:pt x="399" y="422"/>
                    </a:cubicBezTo>
                    <a:close/>
                    <a:moveTo>
                      <a:pt x="340" y="422"/>
                    </a:moveTo>
                    <a:cubicBezTo>
                      <a:pt x="340" y="422"/>
                      <a:pt x="340" y="421"/>
                      <a:pt x="341" y="421"/>
                    </a:cubicBezTo>
                    <a:cubicBezTo>
                      <a:pt x="341" y="421"/>
                      <a:pt x="341" y="421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2"/>
                    </a:cubicBezTo>
                    <a:cubicBezTo>
                      <a:pt x="341" y="422"/>
                      <a:pt x="341" y="422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3"/>
                      <a:pt x="341" y="423"/>
                      <a:pt x="341" y="423"/>
                    </a:cubicBezTo>
                    <a:cubicBezTo>
                      <a:pt x="341" y="424"/>
                      <a:pt x="341" y="424"/>
                      <a:pt x="341" y="424"/>
                    </a:cubicBezTo>
                    <a:cubicBezTo>
                      <a:pt x="340" y="424"/>
                      <a:pt x="340" y="424"/>
                      <a:pt x="340" y="424"/>
                    </a:cubicBezTo>
                    <a:cubicBezTo>
                      <a:pt x="340" y="425"/>
                      <a:pt x="340" y="424"/>
                      <a:pt x="340" y="425"/>
                    </a:cubicBezTo>
                    <a:cubicBezTo>
                      <a:pt x="340" y="424"/>
                      <a:pt x="340" y="424"/>
                      <a:pt x="339" y="424"/>
                    </a:cubicBezTo>
                    <a:cubicBezTo>
                      <a:pt x="339" y="424"/>
                      <a:pt x="339" y="424"/>
                      <a:pt x="339" y="424"/>
                    </a:cubicBezTo>
                    <a:cubicBezTo>
                      <a:pt x="339" y="424"/>
                      <a:pt x="339" y="423"/>
                      <a:pt x="339" y="423"/>
                    </a:cubicBezTo>
                    <a:cubicBezTo>
                      <a:pt x="339" y="423"/>
                      <a:pt x="339" y="423"/>
                      <a:pt x="339" y="422"/>
                    </a:cubicBezTo>
                    <a:cubicBezTo>
                      <a:pt x="339" y="422"/>
                      <a:pt x="339" y="422"/>
                      <a:pt x="339" y="422"/>
                    </a:cubicBezTo>
                    <a:cubicBezTo>
                      <a:pt x="339" y="422"/>
                      <a:pt x="340" y="422"/>
                      <a:pt x="340" y="422"/>
                    </a:cubicBezTo>
                    <a:close/>
                    <a:moveTo>
                      <a:pt x="331" y="413"/>
                    </a:move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ubicBezTo>
                      <a:pt x="331" y="413"/>
                      <a:pt x="331" y="414"/>
                      <a:pt x="331" y="414"/>
                    </a:cubicBezTo>
                    <a:cubicBezTo>
                      <a:pt x="331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4"/>
                    </a:cubicBezTo>
                    <a:cubicBezTo>
                      <a:pt x="330" y="414"/>
                      <a:pt x="330" y="414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0" y="413"/>
                      <a:pt x="330" y="413"/>
                    </a:cubicBezTo>
                    <a:cubicBezTo>
                      <a:pt x="330" y="413"/>
                      <a:pt x="331" y="413"/>
                      <a:pt x="331" y="413"/>
                    </a:cubicBezTo>
                    <a:cubicBezTo>
                      <a:pt x="331" y="413"/>
                      <a:pt x="331" y="413"/>
                      <a:pt x="331" y="413"/>
                    </a:cubicBezTo>
                    <a:close/>
                    <a:moveTo>
                      <a:pt x="332" y="414"/>
                    </a:moveTo>
                    <a:cubicBezTo>
                      <a:pt x="332" y="414"/>
                      <a:pt x="332" y="414"/>
                      <a:pt x="333" y="414"/>
                    </a:cubicBezTo>
                    <a:cubicBezTo>
                      <a:pt x="333" y="414"/>
                      <a:pt x="333" y="414"/>
                      <a:pt x="333" y="414"/>
                    </a:cubicBezTo>
                    <a:cubicBezTo>
                      <a:pt x="333" y="414"/>
                      <a:pt x="333" y="414"/>
                      <a:pt x="333" y="415"/>
                    </a:cubicBezTo>
                    <a:cubicBezTo>
                      <a:pt x="333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6"/>
                      <a:pt x="332" y="416"/>
                      <a:pt x="332" y="416"/>
                    </a:cubicBezTo>
                    <a:cubicBezTo>
                      <a:pt x="332" y="416"/>
                      <a:pt x="332" y="416"/>
                      <a:pt x="331" y="416"/>
                    </a:cubicBezTo>
                    <a:cubicBezTo>
                      <a:pt x="331" y="416"/>
                      <a:pt x="331" y="416"/>
                      <a:pt x="331" y="415"/>
                    </a:cubicBezTo>
                    <a:cubicBezTo>
                      <a:pt x="332" y="415"/>
                      <a:pt x="332" y="415"/>
                      <a:pt x="332" y="415"/>
                    </a:cubicBezTo>
                    <a:cubicBezTo>
                      <a:pt x="332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5"/>
                      <a:pt x="331" y="415"/>
                    </a:cubicBezTo>
                    <a:cubicBezTo>
                      <a:pt x="331" y="415"/>
                      <a:pt x="331" y="414"/>
                      <a:pt x="331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ubicBezTo>
                      <a:pt x="332" y="414"/>
                      <a:pt x="332" y="414"/>
                      <a:pt x="332" y="414"/>
                    </a:cubicBezTo>
                    <a:close/>
                    <a:moveTo>
                      <a:pt x="343" y="435"/>
                    </a:moveTo>
                    <a:cubicBezTo>
                      <a:pt x="343" y="435"/>
                      <a:pt x="343" y="435"/>
                      <a:pt x="343" y="435"/>
                    </a:cubicBezTo>
                    <a:cubicBezTo>
                      <a:pt x="343" y="435"/>
                      <a:pt x="342" y="436"/>
                      <a:pt x="342" y="436"/>
                    </a:cubicBezTo>
                    <a:cubicBezTo>
                      <a:pt x="342" y="436"/>
                      <a:pt x="342" y="436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5"/>
                    </a:cubicBezTo>
                    <a:cubicBezTo>
                      <a:pt x="342" y="435"/>
                      <a:pt x="342" y="435"/>
                      <a:pt x="342" y="434"/>
                    </a:cubicBezTo>
                    <a:cubicBezTo>
                      <a:pt x="342" y="434"/>
                      <a:pt x="342" y="434"/>
                      <a:pt x="342" y="434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2" y="433"/>
                      <a:pt x="342" y="433"/>
                      <a:pt x="342" y="433"/>
                    </a:cubicBezTo>
                    <a:cubicBezTo>
                      <a:pt x="343" y="433"/>
                      <a:pt x="343" y="433"/>
                      <a:pt x="343" y="433"/>
                    </a:cubicBezTo>
                    <a:cubicBezTo>
                      <a:pt x="343" y="433"/>
                      <a:pt x="343" y="433"/>
                      <a:pt x="343" y="434"/>
                    </a:cubicBezTo>
                    <a:cubicBezTo>
                      <a:pt x="343" y="434"/>
                      <a:pt x="343" y="434"/>
                      <a:pt x="343" y="434"/>
                    </a:cubicBezTo>
                    <a:cubicBezTo>
                      <a:pt x="343" y="435"/>
                      <a:pt x="343" y="435"/>
                      <a:pt x="343" y="435"/>
                    </a:cubicBezTo>
                    <a:close/>
                    <a:moveTo>
                      <a:pt x="418" y="619"/>
                    </a:move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19"/>
                      <a:pt x="418" y="619"/>
                      <a:pt x="418" y="619"/>
                    </a:cubicBezTo>
                    <a:cubicBezTo>
                      <a:pt x="418" y="620"/>
                      <a:pt x="418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7" y="620"/>
                      <a:pt x="417" y="620"/>
                    </a:cubicBezTo>
                    <a:cubicBezTo>
                      <a:pt x="417" y="620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0"/>
                    </a:cubicBezTo>
                    <a:cubicBezTo>
                      <a:pt x="416" y="620"/>
                      <a:pt x="416" y="619"/>
                      <a:pt x="417" y="619"/>
                    </a:cubicBezTo>
                    <a:cubicBezTo>
                      <a:pt x="417" y="619"/>
                      <a:pt x="417" y="619"/>
                      <a:pt x="417" y="619"/>
                    </a:cubicBezTo>
                    <a:cubicBezTo>
                      <a:pt x="417" y="619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8"/>
                      <a:pt x="417" y="618"/>
                      <a:pt x="417" y="618"/>
                    </a:cubicBezTo>
                    <a:cubicBezTo>
                      <a:pt x="417" y="617"/>
                      <a:pt x="417" y="617"/>
                      <a:pt x="417" y="617"/>
                    </a:cubicBezTo>
                    <a:cubicBezTo>
                      <a:pt x="417" y="617"/>
                      <a:pt x="417" y="617"/>
                      <a:pt x="418" y="617"/>
                    </a:cubicBezTo>
                    <a:cubicBezTo>
                      <a:pt x="418" y="617"/>
                      <a:pt x="418" y="617"/>
                      <a:pt x="418" y="617"/>
                    </a:cubicBezTo>
                    <a:cubicBezTo>
                      <a:pt x="418" y="617"/>
                      <a:pt x="418" y="618"/>
                      <a:pt x="418" y="618"/>
                    </a:cubicBezTo>
                    <a:cubicBezTo>
                      <a:pt x="418" y="618"/>
                      <a:pt x="418" y="619"/>
                      <a:pt x="418" y="619"/>
                    </a:cubicBezTo>
                    <a:close/>
                    <a:moveTo>
                      <a:pt x="410" y="613"/>
                    </a:moveTo>
                    <a:cubicBezTo>
                      <a:pt x="409" y="613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2"/>
                    </a:cubicBezTo>
                    <a:cubicBezTo>
                      <a:pt x="409" y="612"/>
                      <a:pt x="409" y="612"/>
                      <a:pt x="409" y="611"/>
                    </a:cubicBezTo>
                    <a:cubicBezTo>
                      <a:pt x="409" y="611"/>
                      <a:pt x="409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1"/>
                      <a:pt x="410" y="611"/>
                      <a:pt x="410" y="611"/>
                    </a:cubicBezTo>
                    <a:cubicBezTo>
                      <a:pt x="410" y="611"/>
                      <a:pt x="410" y="611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0"/>
                      <a:pt x="410" y="610"/>
                      <a:pt x="410" y="610"/>
                    </a:cubicBezTo>
                    <a:cubicBezTo>
                      <a:pt x="410" y="611"/>
                      <a:pt x="411" y="611"/>
                      <a:pt x="411" y="611"/>
                    </a:cubicBezTo>
                    <a:cubicBezTo>
                      <a:pt x="410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1" y="612"/>
                      <a:pt x="411" y="612"/>
                      <a:pt x="411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2"/>
                      <a:pt x="410" y="612"/>
                    </a:cubicBezTo>
                    <a:cubicBezTo>
                      <a:pt x="410" y="612"/>
                      <a:pt x="410" y="613"/>
                      <a:pt x="410" y="613"/>
                    </a:cubicBezTo>
                    <a:close/>
                    <a:moveTo>
                      <a:pt x="417" y="621"/>
                    </a:moveTo>
                    <a:cubicBezTo>
                      <a:pt x="417" y="621"/>
                      <a:pt x="417" y="621"/>
                      <a:pt x="417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2"/>
                    </a:cubicBezTo>
                    <a:cubicBezTo>
                      <a:pt x="416" y="622"/>
                      <a:pt x="416" y="622"/>
                      <a:pt x="416" y="622"/>
                    </a:cubicBezTo>
                    <a:cubicBezTo>
                      <a:pt x="416" y="622"/>
                      <a:pt x="415" y="622"/>
                      <a:pt x="415" y="623"/>
                    </a:cubicBezTo>
                    <a:cubicBezTo>
                      <a:pt x="415" y="623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4"/>
                      <a:pt x="415" y="624"/>
                    </a:cubicBezTo>
                    <a:cubicBezTo>
                      <a:pt x="415" y="624"/>
                      <a:pt x="415" y="623"/>
                      <a:pt x="415" y="623"/>
                    </a:cubicBezTo>
                    <a:cubicBezTo>
                      <a:pt x="415" y="622"/>
                      <a:pt x="415" y="622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6" y="621"/>
                      <a:pt x="416" y="621"/>
                      <a:pt x="416" y="621"/>
                    </a:cubicBezTo>
                    <a:cubicBezTo>
                      <a:pt x="417" y="621"/>
                      <a:pt x="417" y="621"/>
                      <a:pt x="417" y="621"/>
                    </a:cubicBezTo>
                    <a:close/>
                    <a:moveTo>
                      <a:pt x="412" y="613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4"/>
                      <a:pt x="412" y="614"/>
                      <a:pt x="412" y="614"/>
                    </a:cubicBezTo>
                    <a:cubicBezTo>
                      <a:pt x="412" y="613"/>
                      <a:pt x="412" y="613"/>
                      <a:pt x="412" y="613"/>
                    </a:cubicBezTo>
                    <a:cubicBezTo>
                      <a:pt x="412" y="613"/>
                      <a:pt x="412" y="613"/>
                      <a:pt x="412" y="613"/>
                    </a:cubicBezTo>
                    <a:close/>
                    <a:moveTo>
                      <a:pt x="412" y="617"/>
                    </a:moveTo>
                    <a:cubicBezTo>
                      <a:pt x="412" y="617"/>
                      <a:pt x="412" y="617"/>
                      <a:pt x="412" y="617"/>
                    </a:cubicBezTo>
                    <a:cubicBezTo>
                      <a:pt x="412" y="617"/>
                      <a:pt x="412" y="618"/>
                      <a:pt x="412" y="618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8"/>
                    </a:cubicBezTo>
                    <a:cubicBezTo>
                      <a:pt x="411" y="618"/>
                      <a:pt x="412" y="618"/>
                      <a:pt x="412" y="618"/>
                    </a:cubicBezTo>
                    <a:cubicBezTo>
                      <a:pt x="412" y="618"/>
                      <a:pt x="412" y="617"/>
                      <a:pt x="412" y="617"/>
                    </a:cubicBezTo>
                    <a:cubicBezTo>
                      <a:pt x="412" y="617"/>
                      <a:pt x="412" y="617"/>
                      <a:pt x="412" y="617"/>
                    </a:cubicBezTo>
                    <a:close/>
                    <a:moveTo>
                      <a:pt x="414" y="620"/>
                    </a:moveTo>
                    <a:cubicBezTo>
                      <a:pt x="414" y="621"/>
                      <a:pt x="413" y="623"/>
                      <a:pt x="412" y="623"/>
                    </a:cubicBezTo>
                    <a:cubicBezTo>
                      <a:pt x="412" y="624"/>
                      <a:pt x="412" y="623"/>
                      <a:pt x="412" y="623"/>
                    </a:cubicBezTo>
                    <a:cubicBezTo>
                      <a:pt x="412" y="623"/>
                      <a:pt x="411" y="623"/>
                      <a:pt x="411" y="623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4"/>
                      <a:pt x="411" y="624"/>
                      <a:pt x="411" y="624"/>
                    </a:cubicBezTo>
                    <a:cubicBezTo>
                      <a:pt x="411" y="623"/>
                      <a:pt x="411" y="622"/>
                      <a:pt x="412" y="622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1"/>
                      <a:pt x="412" y="621"/>
                    </a:cubicBezTo>
                    <a:cubicBezTo>
                      <a:pt x="412" y="621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1"/>
                      <a:pt x="411" y="621"/>
                      <a:pt x="411" y="622"/>
                    </a:cubicBezTo>
                    <a:cubicBezTo>
                      <a:pt x="411" y="622"/>
                      <a:pt x="411" y="623"/>
                      <a:pt x="410" y="623"/>
                    </a:cubicBezTo>
                    <a:cubicBezTo>
                      <a:pt x="410" y="623"/>
                      <a:pt x="410" y="623"/>
                      <a:pt x="410" y="623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4"/>
                      <a:pt x="410" y="624"/>
                      <a:pt x="409" y="624"/>
                    </a:cubicBezTo>
                    <a:cubicBezTo>
                      <a:pt x="409" y="624"/>
                      <a:pt x="409" y="624"/>
                      <a:pt x="409" y="624"/>
                    </a:cubicBezTo>
                    <a:cubicBezTo>
                      <a:pt x="410" y="624"/>
                      <a:pt x="410" y="624"/>
                      <a:pt x="410" y="624"/>
                    </a:cubicBezTo>
                    <a:cubicBezTo>
                      <a:pt x="410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3"/>
                      <a:pt x="409" y="623"/>
                      <a:pt x="409" y="623"/>
                    </a:cubicBezTo>
                    <a:cubicBezTo>
                      <a:pt x="409" y="622"/>
                      <a:pt x="409" y="622"/>
                      <a:pt x="410" y="622"/>
                    </a:cubicBezTo>
                    <a:cubicBezTo>
                      <a:pt x="410" y="622"/>
                      <a:pt x="410" y="621"/>
                      <a:pt x="410" y="621"/>
                    </a:cubicBezTo>
                    <a:cubicBezTo>
                      <a:pt x="410" y="621"/>
                      <a:pt x="411" y="620"/>
                      <a:pt x="411" y="620"/>
                    </a:cubicBezTo>
                    <a:cubicBezTo>
                      <a:pt x="411" y="620"/>
                      <a:pt x="411" y="620"/>
                      <a:pt x="411" y="619"/>
                    </a:cubicBezTo>
                    <a:cubicBezTo>
                      <a:pt x="412" y="619"/>
                      <a:pt x="412" y="618"/>
                      <a:pt x="412" y="618"/>
                    </a:cubicBezTo>
                    <a:cubicBezTo>
                      <a:pt x="412" y="617"/>
                      <a:pt x="413" y="617"/>
                      <a:pt x="413" y="616"/>
                    </a:cubicBezTo>
                    <a:cubicBezTo>
                      <a:pt x="412" y="616"/>
                      <a:pt x="412" y="616"/>
                      <a:pt x="412" y="615"/>
                    </a:cubicBezTo>
                    <a:cubicBezTo>
                      <a:pt x="412" y="615"/>
                      <a:pt x="412" y="615"/>
                      <a:pt x="413" y="615"/>
                    </a:cubicBezTo>
                    <a:cubicBezTo>
                      <a:pt x="413" y="615"/>
                      <a:pt x="413" y="615"/>
                      <a:pt x="413" y="615"/>
                    </a:cubicBezTo>
                    <a:cubicBezTo>
                      <a:pt x="413" y="616"/>
                      <a:pt x="413" y="616"/>
                      <a:pt x="413" y="616"/>
                    </a:cubicBezTo>
                    <a:cubicBezTo>
                      <a:pt x="413" y="617"/>
                      <a:pt x="413" y="617"/>
                      <a:pt x="413" y="617"/>
                    </a:cubicBezTo>
                    <a:cubicBezTo>
                      <a:pt x="412" y="618"/>
                      <a:pt x="412" y="618"/>
                      <a:pt x="412" y="618"/>
                    </a:cubicBezTo>
                    <a:cubicBezTo>
                      <a:pt x="412" y="618"/>
                      <a:pt x="412" y="619"/>
                      <a:pt x="412" y="619"/>
                    </a:cubicBezTo>
                    <a:cubicBezTo>
                      <a:pt x="412" y="619"/>
                      <a:pt x="412" y="619"/>
                      <a:pt x="412" y="620"/>
                    </a:cubicBezTo>
                    <a:cubicBezTo>
                      <a:pt x="412" y="620"/>
                      <a:pt x="411" y="620"/>
                      <a:pt x="412" y="621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2" y="620"/>
                      <a:pt x="412" y="620"/>
                      <a:pt x="412" y="620"/>
                    </a:cubicBezTo>
                    <a:cubicBezTo>
                      <a:pt x="413" y="620"/>
                      <a:pt x="413" y="619"/>
                      <a:pt x="413" y="619"/>
                    </a:cubicBezTo>
                    <a:cubicBezTo>
                      <a:pt x="413" y="618"/>
                      <a:pt x="413" y="618"/>
                      <a:pt x="413" y="618"/>
                    </a:cubicBezTo>
                    <a:cubicBezTo>
                      <a:pt x="413" y="617"/>
                      <a:pt x="414" y="616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5" y="614"/>
                      <a:pt x="415" y="614"/>
                      <a:pt x="415" y="614"/>
                    </a:cubicBezTo>
                    <a:cubicBezTo>
                      <a:pt x="414" y="614"/>
                      <a:pt x="414" y="614"/>
                      <a:pt x="414" y="614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4" y="615"/>
                      <a:pt x="414" y="615"/>
                    </a:cubicBezTo>
                    <a:cubicBezTo>
                      <a:pt x="414" y="615"/>
                      <a:pt x="415" y="615"/>
                      <a:pt x="415" y="615"/>
                    </a:cubicBezTo>
                    <a:cubicBezTo>
                      <a:pt x="415" y="615"/>
                      <a:pt x="415" y="616"/>
                      <a:pt x="415" y="616"/>
                    </a:cubicBezTo>
                    <a:cubicBezTo>
                      <a:pt x="415" y="616"/>
                      <a:pt x="415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7"/>
                      <a:pt x="416" y="617"/>
                    </a:cubicBezTo>
                    <a:cubicBezTo>
                      <a:pt x="416" y="617"/>
                      <a:pt x="416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0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4" y="619"/>
                      <a:pt x="414" y="619"/>
                    </a:cubicBezTo>
                    <a:cubicBezTo>
                      <a:pt x="414" y="619"/>
                      <a:pt x="414" y="620"/>
                      <a:pt x="414" y="620"/>
                    </a:cubicBezTo>
                    <a:cubicBezTo>
                      <a:pt x="414" y="619"/>
                      <a:pt x="414" y="619"/>
                      <a:pt x="414" y="619"/>
                    </a:cubicBezTo>
                    <a:cubicBezTo>
                      <a:pt x="414" y="619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8"/>
                      <a:pt x="415" y="618"/>
                    </a:cubicBezTo>
                    <a:cubicBezTo>
                      <a:pt x="415" y="618"/>
                      <a:pt x="415" y="617"/>
                      <a:pt x="415" y="617"/>
                    </a:cubicBezTo>
                    <a:cubicBezTo>
                      <a:pt x="415" y="617"/>
                      <a:pt x="415" y="617"/>
                      <a:pt x="415" y="617"/>
                    </a:cubicBezTo>
                    <a:cubicBezTo>
                      <a:pt x="414" y="617"/>
                      <a:pt x="415" y="617"/>
                      <a:pt x="414" y="617"/>
                    </a:cubicBezTo>
                    <a:cubicBezTo>
                      <a:pt x="414" y="618"/>
                      <a:pt x="414" y="618"/>
                      <a:pt x="414" y="618"/>
                    </a:cubicBezTo>
                    <a:cubicBezTo>
                      <a:pt x="414" y="619"/>
                      <a:pt x="414" y="620"/>
                      <a:pt x="414" y="621"/>
                    </a:cubicBezTo>
                    <a:cubicBezTo>
                      <a:pt x="414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3" y="621"/>
                      <a:pt x="413" y="622"/>
                    </a:cubicBezTo>
                    <a:cubicBezTo>
                      <a:pt x="413" y="621"/>
                      <a:pt x="413" y="620"/>
                      <a:pt x="413" y="620"/>
                    </a:cubicBezTo>
                    <a:cubicBezTo>
                      <a:pt x="413" y="620"/>
                      <a:pt x="413" y="620"/>
                      <a:pt x="413" y="620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18"/>
                      <a:pt x="413" y="619"/>
                    </a:cubicBezTo>
                    <a:cubicBezTo>
                      <a:pt x="413" y="619"/>
                      <a:pt x="413" y="619"/>
                      <a:pt x="413" y="619"/>
                    </a:cubicBezTo>
                    <a:cubicBezTo>
                      <a:pt x="413" y="619"/>
                      <a:pt x="413" y="620"/>
                      <a:pt x="413" y="620"/>
                    </a:cubicBezTo>
                    <a:cubicBezTo>
                      <a:pt x="413" y="621"/>
                      <a:pt x="413" y="621"/>
                      <a:pt x="413" y="621"/>
                    </a:cubicBezTo>
                    <a:cubicBezTo>
                      <a:pt x="413" y="621"/>
                      <a:pt x="412" y="622"/>
                      <a:pt x="412" y="622"/>
                    </a:cubicBezTo>
                    <a:cubicBezTo>
                      <a:pt x="412" y="622"/>
                      <a:pt x="412" y="622"/>
                      <a:pt x="412" y="622"/>
                    </a:cubicBezTo>
                    <a:cubicBezTo>
                      <a:pt x="412" y="622"/>
                      <a:pt x="412" y="623"/>
                      <a:pt x="412" y="623"/>
                    </a:cubicBezTo>
                    <a:cubicBezTo>
                      <a:pt x="412" y="623"/>
                      <a:pt x="413" y="623"/>
                      <a:pt x="413" y="623"/>
                    </a:cubicBezTo>
                    <a:cubicBezTo>
                      <a:pt x="413" y="622"/>
                      <a:pt x="413" y="622"/>
                      <a:pt x="414" y="621"/>
                    </a:cubicBezTo>
                    <a:cubicBezTo>
                      <a:pt x="414" y="621"/>
                      <a:pt x="414" y="621"/>
                      <a:pt x="414" y="620"/>
                    </a:cubicBezTo>
                    <a:close/>
                    <a:moveTo>
                      <a:pt x="409" y="620"/>
                    </a:moveTo>
                    <a:cubicBezTo>
                      <a:pt x="408" y="620"/>
                      <a:pt x="408" y="620"/>
                      <a:pt x="408" y="619"/>
                    </a:cubicBezTo>
                    <a:cubicBezTo>
                      <a:pt x="408" y="619"/>
                      <a:pt x="408" y="619"/>
                      <a:pt x="408" y="619"/>
                    </a:cubicBezTo>
                    <a:cubicBezTo>
                      <a:pt x="409" y="619"/>
                      <a:pt x="409" y="619"/>
                      <a:pt x="409" y="619"/>
                    </a:cubicBezTo>
                    <a:cubicBezTo>
                      <a:pt x="409" y="619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09" y="618"/>
                    </a:cubicBezTo>
                    <a:cubicBezTo>
                      <a:pt x="409" y="618"/>
                      <a:pt x="409" y="618"/>
                      <a:pt x="410" y="618"/>
                    </a:cubicBezTo>
                    <a:cubicBezTo>
                      <a:pt x="410" y="618"/>
                      <a:pt x="410" y="618"/>
                      <a:pt x="410" y="618"/>
                    </a:cubicBezTo>
                    <a:cubicBezTo>
                      <a:pt x="410" y="618"/>
                      <a:pt x="410" y="617"/>
                      <a:pt x="410" y="617"/>
                    </a:cubicBezTo>
                    <a:cubicBezTo>
                      <a:pt x="410" y="617"/>
                      <a:pt x="410" y="617"/>
                      <a:pt x="410" y="617"/>
                    </a:cubicBezTo>
                    <a:cubicBezTo>
                      <a:pt x="411" y="618"/>
                      <a:pt x="411" y="618"/>
                      <a:pt x="411" y="617"/>
                    </a:cubicBezTo>
                    <a:cubicBezTo>
                      <a:pt x="412" y="617"/>
                      <a:pt x="412" y="617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6"/>
                      <a:pt x="412" y="616"/>
                      <a:pt x="412" y="616"/>
                    </a:cubicBezTo>
                    <a:cubicBezTo>
                      <a:pt x="412" y="617"/>
                      <a:pt x="412" y="617"/>
                      <a:pt x="412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1" y="618"/>
                      <a:pt x="411" y="618"/>
                      <a:pt x="411" y="618"/>
                    </a:cubicBezTo>
                    <a:cubicBezTo>
                      <a:pt x="410" y="619"/>
                      <a:pt x="410" y="619"/>
                      <a:pt x="410" y="619"/>
                    </a:cubicBezTo>
                    <a:cubicBezTo>
                      <a:pt x="410" y="619"/>
                      <a:pt x="409" y="619"/>
                      <a:pt x="409" y="619"/>
                    </a:cubicBezTo>
                    <a:cubicBezTo>
                      <a:pt x="409" y="619"/>
                      <a:pt x="409" y="620"/>
                      <a:pt x="409" y="620"/>
                    </a:cubicBezTo>
                    <a:cubicBezTo>
                      <a:pt x="409" y="620"/>
                      <a:pt x="409" y="620"/>
                      <a:pt x="409" y="620"/>
                    </a:cubicBezTo>
                    <a:close/>
                    <a:moveTo>
                      <a:pt x="416" y="618"/>
                    </a:moveTo>
                    <a:cubicBezTo>
                      <a:pt x="416" y="618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9"/>
                      <a:pt x="415" y="619"/>
                      <a:pt x="415" y="619"/>
                    </a:cubicBezTo>
                    <a:cubicBezTo>
                      <a:pt x="415" y="618"/>
                      <a:pt x="415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ubicBezTo>
                      <a:pt x="416" y="618"/>
                      <a:pt x="416" y="618"/>
                      <a:pt x="416" y="618"/>
                    </a:cubicBezTo>
                    <a:close/>
                    <a:moveTo>
                      <a:pt x="411" y="612"/>
                    </a:moveTo>
                    <a:cubicBezTo>
                      <a:pt x="411" y="611"/>
                      <a:pt x="411" y="611"/>
                      <a:pt x="411" y="611"/>
                    </a:cubicBezTo>
                    <a:cubicBezTo>
                      <a:pt x="411" y="611"/>
                      <a:pt x="411" y="611"/>
                      <a:pt x="411" y="612"/>
                    </a:cubicBezTo>
                    <a:close/>
                    <a:moveTo>
                      <a:pt x="414" y="625"/>
                    </a:moveTo>
                    <a:cubicBezTo>
                      <a:pt x="414" y="626"/>
                      <a:pt x="414" y="626"/>
                      <a:pt x="413" y="626"/>
                    </a:cubicBezTo>
                    <a:cubicBezTo>
                      <a:pt x="413" y="626"/>
                      <a:pt x="413" y="626"/>
                      <a:pt x="413" y="626"/>
                    </a:cubicBezTo>
                    <a:cubicBezTo>
                      <a:pt x="413" y="625"/>
                      <a:pt x="413" y="625"/>
                      <a:pt x="413" y="625"/>
                    </a:cubicBezTo>
                    <a:cubicBezTo>
                      <a:pt x="413" y="625"/>
                      <a:pt x="413" y="625"/>
                      <a:pt x="414" y="62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1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1"/>
                      <a:pt x="415" y="621"/>
                    </a:cubicBezTo>
                    <a:close/>
                    <a:moveTo>
                      <a:pt x="414" y="625"/>
                    </a:moveTo>
                    <a:cubicBezTo>
                      <a:pt x="415" y="625"/>
                      <a:pt x="414" y="625"/>
                      <a:pt x="414" y="625"/>
                    </a:cubicBezTo>
                    <a:cubicBezTo>
                      <a:pt x="414" y="625"/>
                      <a:pt x="414" y="625"/>
                      <a:pt x="414" y="625"/>
                    </a:cubicBezTo>
                    <a:close/>
                    <a:moveTo>
                      <a:pt x="415" y="615"/>
                    </a:move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5" y="615"/>
                      <a:pt x="415" y="615"/>
                    </a:cubicBezTo>
                    <a:cubicBezTo>
                      <a:pt x="415" y="615"/>
                      <a:pt x="414" y="615"/>
                      <a:pt x="415" y="615"/>
                    </a:cubicBezTo>
                    <a:close/>
                    <a:moveTo>
                      <a:pt x="415" y="621"/>
                    </a:moveTo>
                    <a:cubicBezTo>
                      <a:pt x="415" y="621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5" y="620"/>
                    </a:moveTo>
                    <a:cubicBezTo>
                      <a:pt x="415" y="620"/>
                      <a:pt x="415" y="620"/>
                      <a:pt x="416" y="619"/>
                    </a:cubicBezTo>
                    <a:cubicBezTo>
                      <a:pt x="415" y="620"/>
                      <a:pt x="415" y="620"/>
                      <a:pt x="415" y="620"/>
                    </a:cubicBezTo>
                    <a:close/>
                    <a:moveTo>
                      <a:pt x="415" y="621"/>
                    </a:moveTo>
                    <a:cubicBezTo>
                      <a:pt x="415" y="620"/>
                      <a:pt x="415" y="620"/>
                      <a:pt x="415" y="620"/>
                    </a:cubicBezTo>
                    <a:cubicBezTo>
                      <a:pt x="415" y="620"/>
                      <a:pt x="415" y="621"/>
                      <a:pt x="415" y="621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2" y="612"/>
                    </a:move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ubicBezTo>
                      <a:pt x="412" y="612"/>
                      <a:pt x="412" y="612"/>
                      <a:pt x="412" y="612"/>
                    </a:cubicBezTo>
                    <a:close/>
                    <a:moveTo>
                      <a:pt x="415" y="623"/>
                    </a:moveTo>
                    <a:cubicBezTo>
                      <a:pt x="415" y="623"/>
                      <a:pt x="415" y="623"/>
                      <a:pt x="414" y="623"/>
                    </a:cubicBezTo>
                    <a:cubicBezTo>
                      <a:pt x="414" y="623"/>
                      <a:pt x="414" y="623"/>
                      <a:pt x="415" y="623"/>
                    </a:cubicBezTo>
                    <a:close/>
                    <a:moveTo>
                      <a:pt x="416" y="619"/>
                    </a:move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6" y="619"/>
                      <a:pt x="416" y="619"/>
                      <a:pt x="416" y="619"/>
                    </a:cubicBezTo>
                    <a:cubicBezTo>
                      <a:pt x="417" y="619"/>
                      <a:pt x="416" y="619"/>
                      <a:pt x="416" y="619"/>
                    </a:cubicBezTo>
                    <a:close/>
                    <a:moveTo>
                      <a:pt x="414" y="622"/>
                    </a:moveTo>
                    <a:cubicBezTo>
                      <a:pt x="414" y="622"/>
                      <a:pt x="414" y="623"/>
                      <a:pt x="414" y="623"/>
                    </a:cubicBezTo>
                    <a:cubicBezTo>
                      <a:pt x="414" y="623"/>
                      <a:pt x="414" y="622"/>
                      <a:pt x="414" y="622"/>
                    </a:cubicBezTo>
                    <a:cubicBezTo>
                      <a:pt x="414" y="622"/>
                      <a:pt x="414" y="622"/>
                      <a:pt x="414" y="621"/>
                    </a:cubicBezTo>
                    <a:cubicBezTo>
                      <a:pt x="415" y="622"/>
                      <a:pt x="414" y="622"/>
                      <a:pt x="414" y="622"/>
                    </a:cubicBezTo>
                    <a:close/>
                    <a:moveTo>
                      <a:pt x="411" y="619"/>
                    </a:move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ubicBezTo>
                      <a:pt x="411" y="619"/>
                      <a:pt x="411" y="619"/>
                      <a:pt x="411" y="619"/>
                    </a:cubicBezTo>
                    <a:close/>
                    <a:moveTo>
                      <a:pt x="415" y="622"/>
                    </a:moveTo>
                    <a:cubicBezTo>
                      <a:pt x="415" y="622"/>
                      <a:pt x="415" y="622"/>
                      <a:pt x="415" y="622"/>
                    </a:cubicBezTo>
                    <a:cubicBezTo>
                      <a:pt x="415" y="622"/>
                      <a:pt x="415" y="622"/>
                      <a:pt x="415" y="622"/>
                    </a:cubicBezTo>
                    <a:close/>
                    <a:moveTo>
                      <a:pt x="413" y="622"/>
                    </a:move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ubicBezTo>
                      <a:pt x="413" y="622"/>
                      <a:pt x="413" y="622"/>
                      <a:pt x="413" y="622"/>
                    </a:cubicBezTo>
                    <a:close/>
                    <a:moveTo>
                      <a:pt x="415" y="623"/>
                    </a:moveTo>
                    <a:cubicBezTo>
                      <a:pt x="415" y="622"/>
                      <a:pt x="414" y="622"/>
                      <a:pt x="415" y="622"/>
                    </a:cubicBezTo>
                    <a:cubicBezTo>
                      <a:pt x="415" y="622"/>
                      <a:pt x="415" y="622"/>
                      <a:pt x="415" y="623"/>
                    </a:cubicBezTo>
                    <a:close/>
                    <a:moveTo>
                      <a:pt x="67" y="666"/>
                    </a:move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8" y="666"/>
                      <a:pt x="68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6" y="665"/>
                      <a:pt x="66" y="665"/>
                    </a:cubicBezTo>
                    <a:cubicBezTo>
                      <a:pt x="66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5"/>
                    </a:cubicBezTo>
                    <a:cubicBezTo>
                      <a:pt x="67" y="665"/>
                      <a:pt x="67" y="665"/>
                      <a:pt x="67" y="664"/>
                    </a:cubicBezTo>
                    <a:cubicBezTo>
                      <a:pt x="67" y="664"/>
                      <a:pt x="67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6" y="665"/>
                      <a:pt x="66" y="665"/>
                    </a:cubicBezTo>
                    <a:cubicBezTo>
                      <a:pt x="66" y="665"/>
                      <a:pt x="65" y="665"/>
                      <a:pt x="65" y="665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4" y="662"/>
                    </a:cubicBezTo>
                    <a:cubicBezTo>
                      <a:pt x="64" y="662"/>
                      <a:pt x="64" y="662"/>
                      <a:pt x="63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2"/>
                      <a:pt x="63" y="662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1"/>
                      <a:pt x="63" y="660"/>
                      <a:pt x="62" y="660"/>
                    </a:cubicBezTo>
                    <a:cubicBezTo>
                      <a:pt x="62" y="660"/>
                      <a:pt x="62" y="660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9"/>
                    </a:cubicBezTo>
                    <a:cubicBezTo>
                      <a:pt x="62" y="659"/>
                      <a:pt x="63" y="659"/>
                      <a:pt x="63" y="659"/>
                    </a:cubicBezTo>
                    <a:cubicBezTo>
                      <a:pt x="63" y="659"/>
                      <a:pt x="62" y="659"/>
                      <a:pt x="62" y="659"/>
                    </a:cubicBezTo>
                    <a:cubicBezTo>
                      <a:pt x="62" y="659"/>
                      <a:pt x="62" y="659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8"/>
                      <a:pt x="61" y="658"/>
                      <a:pt x="62" y="658"/>
                    </a:cubicBezTo>
                    <a:cubicBezTo>
                      <a:pt x="61" y="658"/>
                      <a:pt x="61" y="658"/>
                      <a:pt x="61" y="658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2" y="658"/>
                      <a:pt x="62" y="658"/>
                      <a:pt x="62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3" y="658"/>
                      <a:pt x="63" y="658"/>
                      <a:pt x="63" y="658"/>
                    </a:cubicBezTo>
                    <a:cubicBezTo>
                      <a:pt x="64" y="658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3" y="657"/>
                      <a:pt x="63" y="657"/>
                    </a:cubicBezTo>
                    <a:cubicBezTo>
                      <a:pt x="63" y="657"/>
                      <a:pt x="62" y="656"/>
                      <a:pt x="62" y="656"/>
                    </a:cubicBezTo>
                    <a:cubicBezTo>
                      <a:pt x="62" y="656"/>
                      <a:pt x="62" y="656"/>
                      <a:pt x="62" y="656"/>
                    </a:cubicBezTo>
                    <a:cubicBezTo>
                      <a:pt x="61" y="656"/>
                      <a:pt x="61" y="656"/>
                      <a:pt x="61" y="657"/>
                    </a:cubicBezTo>
                    <a:cubicBezTo>
                      <a:pt x="61" y="657"/>
                      <a:pt x="61" y="657"/>
                      <a:pt x="61" y="657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1" y="656"/>
                      <a:pt x="61" y="656"/>
                      <a:pt x="61" y="656"/>
                    </a:cubicBezTo>
                    <a:cubicBezTo>
                      <a:pt x="62" y="656"/>
                      <a:pt x="62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6"/>
                    </a:cubicBezTo>
                    <a:cubicBezTo>
                      <a:pt x="63" y="656"/>
                      <a:pt x="63" y="656"/>
                      <a:pt x="63" y="655"/>
                    </a:cubicBezTo>
                    <a:cubicBezTo>
                      <a:pt x="63" y="655"/>
                      <a:pt x="63" y="655"/>
                      <a:pt x="63" y="655"/>
                    </a:cubicBezTo>
                    <a:cubicBezTo>
                      <a:pt x="63" y="655"/>
                      <a:pt x="63" y="655"/>
                      <a:pt x="62" y="655"/>
                    </a:cubicBezTo>
                    <a:cubicBezTo>
                      <a:pt x="62" y="655"/>
                      <a:pt x="62" y="655"/>
                      <a:pt x="62" y="655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2" y="654"/>
                      <a:pt x="62" y="654"/>
                      <a:pt x="62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5"/>
                      <a:pt x="61" y="655"/>
                      <a:pt x="60" y="655"/>
                    </a:cubicBezTo>
                    <a:cubicBezTo>
                      <a:pt x="60" y="655"/>
                      <a:pt x="60" y="655"/>
                      <a:pt x="59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5"/>
                      <a:pt x="60" y="655"/>
                      <a:pt x="60" y="655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59" y="654"/>
                      <a:pt x="59" y="654"/>
                    </a:cubicBezTo>
                    <a:cubicBezTo>
                      <a:pt x="59" y="655"/>
                      <a:pt x="59" y="655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59" y="654"/>
                      <a:pt x="59" y="654"/>
                    </a:cubicBezTo>
                    <a:cubicBezTo>
                      <a:pt x="59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1" y="654"/>
                    </a:cubicBezTo>
                    <a:cubicBezTo>
                      <a:pt x="61" y="654"/>
                      <a:pt x="61" y="654"/>
                      <a:pt x="61" y="654"/>
                    </a:cubicBezTo>
                    <a:cubicBezTo>
                      <a:pt x="61" y="653"/>
                      <a:pt x="61" y="653"/>
                      <a:pt x="61" y="652"/>
                    </a:cubicBezTo>
                    <a:cubicBezTo>
                      <a:pt x="62" y="652"/>
                      <a:pt x="61" y="651"/>
                      <a:pt x="61" y="650"/>
                    </a:cubicBezTo>
                    <a:cubicBezTo>
                      <a:pt x="61" y="650"/>
                      <a:pt x="61" y="650"/>
                      <a:pt x="61" y="650"/>
                    </a:cubicBezTo>
                    <a:cubicBezTo>
                      <a:pt x="61" y="649"/>
                      <a:pt x="62" y="649"/>
                      <a:pt x="62" y="648"/>
                    </a:cubicBezTo>
                    <a:cubicBezTo>
                      <a:pt x="62" y="648"/>
                      <a:pt x="62" y="648"/>
                      <a:pt x="62" y="648"/>
                    </a:cubicBezTo>
                    <a:cubicBezTo>
                      <a:pt x="62" y="647"/>
                      <a:pt x="62" y="646"/>
                      <a:pt x="63" y="646"/>
                    </a:cubicBezTo>
                    <a:cubicBezTo>
                      <a:pt x="63" y="646"/>
                      <a:pt x="63" y="646"/>
                      <a:pt x="63" y="646"/>
                    </a:cubicBezTo>
                    <a:cubicBezTo>
                      <a:pt x="63" y="645"/>
                      <a:pt x="63" y="645"/>
                      <a:pt x="63" y="645"/>
                    </a:cubicBezTo>
                    <a:cubicBezTo>
                      <a:pt x="63" y="645"/>
                      <a:pt x="63" y="645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3" y="644"/>
                      <a:pt x="63" y="644"/>
                      <a:pt x="63" y="643"/>
                    </a:cubicBezTo>
                    <a:cubicBezTo>
                      <a:pt x="63" y="643"/>
                      <a:pt x="63" y="643"/>
                      <a:pt x="63" y="644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4"/>
                      <a:pt x="61" y="645"/>
                      <a:pt x="61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60" y="645"/>
                    </a:cubicBezTo>
                    <a:cubicBezTo>
                      <a:pt x="60" y="645"/>
                      <a:pt x="60" y="645"/>
                      <a:pt x="59" y="645"/>
                    </a:cubicBezTo>
                    <a:cubicBezTo>
                      <a:pt x="59" y="645"/>
                      <a:pt x="59" y="645"/>
                      <a:pt x="59" y="644"/>
                    </a:cubicBezTo>
                    <a:cubicBezTo>
                      <a:pt x="59" y="644"/>
                      <a:pt x="59" y="644"/>
                      <a:pt x="58" y="644"/>
                    </a:cubicBezTo>
                    <a:cubicBezTo>
                      <a:pt x="58" y="644"/>
                      <a:pt x="58" y="644"/>
                      <a:pt x="58" y="644"/>
                    </a:cubicBezTo>
                    <a:cubicBezTo>
                      <a:pt x="58" y="645"/>
                      <a:pt x="57" y="645"/>
                      <a:pt x="57" y="645"/>
                    </a:cubicBezTo>
                    <a:cubicBezTo>
                      <a:pt x="57" y="645"/>
                      <a:pt x="57" y="644"/>
                      <a:pt x="57" y="644"/>
                    </a:cubicBezTo>
                    <a:cubicBezTo>
                      <a:pt x="57" y="644"/>
                      <a:pt x="57" y="643"/>
                      <a:pt x="56" y="644"/>
                    </a:cubicBezTo>
                    <a:cubicBezTo>
                      <a:pt x="56" y="644"/>
                      <a:pt x="55" y="644"/>
                      <a:pt x="55" y="644"/>
                    </a:cubicBezTo>
                    <a:cubicBezTo>
                      <a:pt x="55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3" y="644"/>
                      <a:pt x="54" y="644"/>
                    </a:cubicBezTo>
                    <a:cubicBezTo>
                      <a:pt x="54" y="644"/>
                      <a:pt x="54" y="645"/>
                      <a:pt x="54" y="645"/>
                    </a:cubicBezTo>
                    <a:cubicBezTo>
                      <a:pt x="53" y="645"/>
                      <a:pt x="53" y="646"/>
                      <a:pt x="53" y="646"/>
                    </a:cubicBezTo>
                    <a:cubicBezTo>
                      <a:pt x="53" y="646"/>
                      <a:pt x="53" y="647"/>
                      <a:pt x="53" y="647"/>
                    </a:cubicBezTo>
                    <a:cubicBezTo>
                      <a:pt x="53" y="647"/>
                      <a:pt x="53" y="647"/>
                      <a:pt x="53" y="647"/>
                    </a:cubicBezTo>
                    <a:cubicBezTo>
                      <a:pt x="53" y="648"/>
                      <a:pt x="53" y="648"/>
                      <a:pt x="53" y="648"/>
                    </a:cubicBezTo>
                    <a:cubicBezTo>
                      <a:pt x="54" y="648"/>
                      <a:pt x="54" y="648"/>
                      <a:pt x="54" y="648"/>
                    </a:cubicBezTo>
                    <a:cubicBezTo>
                      <a:pt x="54" y="648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4" y="649"/>
                    </a:cubicBezTo>
                    <a:cubicBezTo>
                      <a:pt x="54" y="649"/>
                      <a:pt x="54" y="649"/>
                      <a:pt x="55" y="650"/>
                    </a:cubicBezTo>
                    <a:cubicBezTo>
                      <a:pt x="55" y="650"/>
                      <a:pt x="55" y="650"/>
                      <a:pt x="55" y="650"/>
                    </a:cubicBezTo>
                    <a:cubicBezTo>
                      <a:pt x="55" y="650"/>
                      <a:pt x="55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0"/>
                      <a:pt x="54" y="650"/>
                      <a:pt x="54" y="650"/>
                    </a:cubicBezTo>
                    <a:cubicBezTo>
                      <a:pt x="54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5" y="651"/>
                      <a:pt x="55" y="651"/>
                    </a:cubicBezTo>
                    <a:cubicBezTo>
                      <a:pt x="55" y="651"/>
                      <a:pt x="56" y="651"/>
                      <a:pt x="56" y="651"/>
                    </a:cubicBezTo>
                    <a:cubicBezTo>
                      <a:pt x="56" y="651"/>
                      <a:pt x="56" y="651"/>
                      <a:pt x="56" y="651"/>
                    </a:cubicBezTo>
                    <a:cubicBezTo>
                      <a:pt x="56" y="651"/>
                      <a:pt x="56" y="652"/>
                      <a:pt x="56" y="652"/>
                    </a:cubicBezTo>
                    <a:cubicBezTo>
                      <a:pt x="56" y="652"/>
                      <a:pt x="56" y="651"/>
                      <a:pt x="56" y="652"/>
                    </a:cubicBezTo>
                    <a:cubicBezTo>
                      <a:pt x="56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7" y="652"/>
                    </a:cubicBezTo>
                    <a:cubicBezTo>
                      <a:pt x="57" y="652"/>
                      <a:pt x="57" y="652"/>
                      <a:pt x="58" y="652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8" y="653"/>
                    </a:cubicBezTo>
                    <a:cubicBezTo>
                      <a:pt x="58" y="653"/>
                      <a:pt x="58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7" y="652"/>
                      <a:pt x="57" y="652"/>
                    </a:cubicBezTo>
                    <a:cubicBezTo>
                      <a:pt x="57" y="652"/>
                      <a:pt x="56" y="653"/>
                      <a:pt x="56" y="652"/>
                    </a:cubicBezTo>
                    <a:cubicBezTo>
                      <a:pt x="56" y="652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6" y="653"/>
                    </a:cubicBezTo>
                    <a:cubicBezTo>
                      <a:pt x="56" y="653"/>
                      <a:pt x="56" y="653"/>
                      <a:pt x="57" y="653"/>
                    </a:cubicBezTo>
                    <a:cubicBezTo>
                      <a:pt x="57" y="653"/>
                      <a:pt x="57" y="653"/>
                      <a:pt x="57" y="653"/>
                    </a:cubicBezTo>
                    <a:cubicBezTo>
                      <a:pt x="57" y="653"/>
                      <a:pt x="56" y="654"/>
                      <a:pt x="56" y="653"/>
                    </a:cubicBezTo>
                    <a:cubicBezTo>
                      <a:pt x="56" y="653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6" y="654"/>
                      <a:pt x="56" y="654"/>
                      <a:pt x="56" y="654"/>
                    </a:cubicBez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5"/>
                      <a:pt x="57" y="654"/>
                      <a:pt x="57" y="654"/>
                    </a:cubicBezTo>
                    <a:cubicBezTo>
                      <a:pt x="57" y="655"/>
                      <a:pt x="57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9" y="655"/>
                      <a:pt x="58" y="655"/>
                    </a:cubicBezTo>
                    <a:cubicBezTo>
                      <a:pt x="58" y="655"/>
                      <a:pt x="58" y="655"/>
                      <a:pt x="58" y="655"/>
                    </a:cubicBezTo>
                    <a:cubicBezTo>
                      <a:pt x="58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5"/>
                      <a:pt x="57" y="655"/>
                    </a:cubicBezTo>
                    <a:cubicBezTo>
                      <a:pt x="57" y="655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7" y="656"/>
                    </a:cubicBezTo>
                    <a:cubicBezTo>
                      <a:pt x="57" y="656"/>
                      <a:pt x="57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8" y="656"/>
                      <a:pt x="58" y="656"/>
                    </a:cubicBezTo>
                    <a:cubicBezTo>
                      <a:pt x="58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6"/>
                    </a:cubicBezTo>
                    <a:cubicBezTo>
                      <a:pt x="59" y="656"/>
                      <a:pt x="59" y="656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8" y="657"/>
                      <a:pt x="58" y="657"/>
                      <a:pt x="58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9" y="657"/>
                      <a:pt x="59" y="657"/>
                    </a:cubicBezTo>
                    <a:cubicBezTo>
                      <a:pt x="59" y="657"/>
                      <a:pt x="58" y="657"/>
                      <a:pt x="58" y="657"/>
                    </a:cubicBezTo>
                    <a:cubicBezTo>
                      <a:pt x="59" y="658"/>
                      <a:pt x="59" y="658"/>
                      <a:pt x="59" y="658"/>
                    </a:cubicBezTo>
                    <a:cubicBezTo>
                      <a:pt x="59" y="659"/>
                      <a:pt x="59" y="659"/>
                      <a:pt x="60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59"/>
                      <a:pt x="60" y="660"/>
                      <a:pt x="60" y="659"/>
                    </a:cubicBezTo>
                    <a:cubicBezTo>
                      <a:pt x="60" y="659"/>
                      <a:pt x="60" y="659"/>
                      <a:pt x="60" y="658"/>
                    </a:cubicBezTo>
                    <a:cubicBezTo>
                      <a:pt x="60" y="659"/>
                      <a:pt x="60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59"/>
                      <a:pt x="61" y="659"/>
                    </a:cubicBezTo>
                    <a:cubicBezTo>
                      <a:pt x="61" y="659"/>
                      <a:pt x="61" y="659"/>
                      <a:pt x="61" y="660"/>
                    </a:cubicBezTo>
                    <a:cubicBezTo>
                      <a:pt x="61" y="660"/>
                      <a:pt x="61" y="660"/>
                      <a:pt x="61" y="659"/>
                    </a:cubicBezTo>
                    <a:cubicBezTo>
                      <a:pt x="60" y="659"/>
                      <a:pt x="60" y="659"/>
                      <a:pt x="60" y="659"/>
                    </a:cubicBezTo>
                    <a:cubicBezTo>
                      <a:pt x="60" y="660"/>
                      <a:pt x="60" y="660"/>
                      <a:pt x="60" y="660"/>
                    </a:cubicBezTo>
                    <a:cubicBezTo>
                      <a:pt x="60" y="660"/>
                      <a:pt x="61" y="660"/>
                      <a:pt x="61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2"/>
                      <a:pt x="62" y="662"/>
                      <a:pt x="62" y="662"/>
                    </a:cubicBezTo>
                    <a:cubicBezTo>
                      <a:pt x="63" y="662"/>
                      <a:pt x="63" y="662"/>
                      <a:pt x="63" y="662"/>
                    </a:cubicBezTo>
                    <a:cubicBezTo>
                      <a:pt x="63" y="663"/>
                      <a:pt x="63" y="663"/>
                      <a:pt x="63" y="663"/>
                    </a:cubicBezTo>
                    <a:cubicBezTo>
                      <a:pt x="63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3"/>
                      <a:pt x="64" y="663"/>
                      <a:pt x="64" y="663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4"/>
                      <a:pt x="64" y="664"/>
                      <a:pt x="64" y="664"/>
                    </a:cubicBezTo>
                    <a:cubicBezTo>
                      <a:pt x="64" y="665"/>
                      <a:pt x="65" y="665"/>
                      <a:pt x="65" y="665"/>
                    </a:cubicBezTo>
                    <a:cubicBezTo>
                      <a:pt x="65" y="665"/>
                      <a:pt x="65" y="666"/>
                      <a:pt x="65" y="665"/>
                    </a:cubicBezTo>
                    <a:cubicBezTo>
                      <a:pt x="65" y="665"/>
                      <a:pt x="65" y="665"/>
                      <a:pt x="65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6" y="666"/>
                      <a:pt x="66" y="666"/>
                      <a:pt x="66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lose/>
                    <a:moveTo>
                      <a:pt x="57" y="654"/>
                    </a:moveTo>
                    <a:cubicBezTo>
                      <a:pt x="57" y="654"/>
                      <a:pt x="57" y="654"/>
                      <a:pt x="57" y="654"/>
                    </a:cubicBezTo>
                    <a:cubicBezTo>
                      <a:pt x="57" y="654"/>
                      <a:pt x="57" y="654"/>
                      <a:pt x="57" y="654"/>
                    </a:cubicBezTo>
                    <a:close/>
                    <a:moveTo>
                      <a:pt x="63" y="660"/>
                    </a:moveTo>
                    <a:cubicBezTo>
                      <a:pt x="63" y="660"/>
                      <a:pt x="64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4" y="660"/>
                      <a:pt x="64" y="660"/>
                      <a:pt x="64" y="660"/>
                    </a:cubicBezTo>
                    <a:cubicBezTo>
                      <a:pt x="65" y="660"/>
                      <a:pt x="65" y="660"/>
                      <a:pt x="65" y="660"/>
                    </a:cubicBezTo>
                    <a:cubicBezTo>
                      <a:pt x="64" y="660"/>
                      <a:pt x="65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4" y="661"/>
                      <a:pt x="64" y="661"/>
                      <a:pt x="64" y="661"/>
                    </a:cubicBezTo>
                    <a:cubicBezTo>
                      <a:pt x="63" y="661"/>
                      <a:pt x="63" y="661"/>
                      <a:pt x="63" y="661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ubicBezTo>
                      <a:pt x="63" y="660"/>
                      <a:pt x="63" y="660"/>
                      <a:pt x="63" y="660"/>
                    </a:cubicBezTo>
                    <a:close/>
                    <a:moveTo>
                      <a:pt x="68" y="667"/>
                    </a:moveTo>
                    <a:cubicBezTo>
                      <a:pt x="68" y="667"/>
                      <a:pt x="68" y="667"/>
                      <a:pt x="68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8" y="667"/>
                      <a:pt x="68" y="668"/>
                    </a:cubicBezTo>
                    <a:cubicBezTo>
                      <a:pt x="68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8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8"/>
                      <a:pt x="67" y="668"/>
                      <a:pt x="67" y="668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7"/>
                      <a:pt x="67" y="667"/>
                      <a:pt x="67" y="667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6"/>
                      <a:pt x="67" y="666"/>
                      <a:pt x="67" y="666"/>
                    </a:cubicBezTo>
                    <a:cubicBezTo>
                      <a:pt x="67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ubicBezTo>
                      <a:pt x="68" y="667"/>
                      <a:pt x="68" y="667"/>
                      <a:pt x="68" y="667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6" y="663"/>
                    </a:cubicBezTo>
                    <a:cubicBezTo>
                      <a:pt x="66" y="663"/>
                      <a:pt x="66" y="663"/>
                      <a:pt x="65" y="664"/>
                    </a:cubicBezTo>
                    <a:cubicBezTo>
                      <a:pt x="65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6" y="664"/>
                      <a:pt x="66" y="664"/>
                    </a:cubicBezTo>
                    <a:cubicBezTo>
                      <a:pt x="66" y="664"/>
                      <a:pt x="65" y="664"/>
                      <a:pt x="65" y="664"/>
                    </a:cubicBezTo>
                    <a:cubicBezTo>
                      <a:pt x="65" y="664"/>
                      <a:pt x="65" y="663"/>
                      <a:pt x="65" y="66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2" y="659"/>
                      <a:pt x="62" y="658"/>
                    </a:cubicBezTo>
                    <a:cubicBezTo>
                      <a:pt x="62" y="658"/>
                      <a:pt x="63" y="658"/>
                      <a:pt x="63" y="659"/>
                    </a:cubicBezTo>
                    <a:close/>
                    <a:moveTo>
                      <a:pt x="54" y="643"/>
                    </a:moveTo>
                    <a:cubicBezTo>
                      <a:pt x="54" y="642"/>
                      <a:pt x="54" y="642"/>
                      <a:pt x="54" y="642"/>
                    </a:cubicBezTo>
                    <a:cubicBezTo>
                      <a:pt x="54" y="642"/>
                      <a:pt x="54" y="642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ubicBezTo>
                      <a:pt x="54" y="643"/>
                      <a:pt x="54" y="643"/>
                      <a:pt x="54" y="643"/>
                    </a:cubicBezTo>
                    <a:close/>
                    <a:moveTo>
                      <a:pt x="63" y="659"/>
                    </a:move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3" y="659"/>
                      <a:pt x="64" y="660"/>
                      <a:pt x="63" y="660"/>
                    </a:cubicBezTo>
                    <a:cubicBezTo>
                      <a:pt x="63" y="659"/>
                      <a:pt x="63" y="660"/>
                      <a:pt x="63" y="659"/>
                    </a:cubicBezTo>
                    <a:close/>
                    <a:moveTo>
                      <a:pt x="65" y="662"/>
                    </a:move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1"/>
                      <a:pt x="65" y="661"/>
                      <a:pt x="65" y="661"/>
                    </a:cubicBezTo>
                    <a:cubicBezTo>
                      <a:pt x="65" y="662"/>
                      <a:pt x="65" y="662"/>
                      <a:pt x="65" y="662"/>
                    </a:cubicBezTo>
                    <a:cubicBezTo>
                      <a:pt x="65" y="662"/>
                      <a:pt x="65" y="662"/>
                      <a:pt x="65" y="662"/>
                    </a:cubicBezTo>
                    <a:close/>
                    <a:moveTo>
                      <a:pt x="61" y="654"/>
                    </a:moveTo>
                    <a:cubicBezTo>
                      <a:pt x="61" y="654"/>
                      <a:pt x="60" y="654"/>
                      <a:pt x="60" y="654"/>
                    </a:cubicBezTo>
                    <a:cubicBezTo>
                      <a:pt x="60" y="655"/>
                      <a:pt x="60" y="654"/>
                      <a:pt x="60" y="654"/>
                    </a:cubicBezTo>
                    <a:cubicBezTo>
                      <a:pt x="60" y="654"/>
                      <a:pt x="60" y="654"/>
                      <a:pt x="60" y="654"/>
                    </a:cubicBezTo>
                    <a:cubicBezTo>
                      <a:pt x="60" y="654"/>
                      <a:pt x="61" y="654"/>
                      <a:pt x="61" y="654"/>
                    </a:cubicBezTo>
                    <a:close/>
                    <a:moveTo>
                      <a:pt x="63" y="659"/>
                    </a:moveTo>
                    <a:cubicBezTo>
                      <a:pt x="63" y="660"/>
                      <a:pt x="63" y="660"/>
                      <a:pt x="63" y="660"/>
                    </a:cubicBezTo>
                    <a:cubicBezTo>
                      <a:pt x="62" y="660"/>
                      <a:pt x="62" y="660"/>
                      <a:pt x="62" y="660"/>
                    </a:cubicBezTo>
                    <a:cubicBezTo>
                      <a:pt x="62" y="659"/>
                      <a:pt x="63" y="659"/>
                      <a:pt x="63" y="659"/>
                    </a:cubicBezTo>
                    <a:close/>
                    <a:moveTo>
                      <a:pt x="65" y="663"/>
                    </a:move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ubicBezTo>
                      <a:pt x="65" y="663"/>
                      <a:pt x="65" y="663"/>
                      <a:pt x="65" y="663"/>
                    </a:cubicBezTo>
                    <a:close/>
                    <a:moveTo>
                      <a:pt x="54" y="651"/>
                    </a:move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ubicBezTo>
                      <a:pt x="54" y="651"/>
                      <a:pt x="54" y="651"/>
                      <a:pt x="54" y="651"/>
                    </a:cubicBezTo>
                    <a:close/>
                    <a:moveTo>
                      <a:pt x="73" y="634"/>
                    </a:moveTo>
                    <a:cubicBezTo>
                      <a:pt x="73" y="634"/>
                      <a:pt x="73" y="634"/>
                      <a:pt x="73" y="634"/>
                    </a:cubicBezTo>
                    <a:cubicBezTo>
                      <a:pt x="73" y="634"/>
                      <a:pt x="73" y="634"/>
                      <a:pt x="73" y="635"/>
                    </a:cubicBezTo>
                    <a:cubicBezTo>
                      <a:pt x="72" y="635"/>
                      <a:pt x="72" y="635"/>
                      <a:pt x="72" y="635"/>
                    </a:cubicBezTo>
                    <a:cubicBezTo>
                      <a:pt x="72" y="635"/>
                      <a:pt x="72" y="635"/>
                      <a:pt x="71" y="636"/>
                    </a:cubicBezTo>
                    <a:cubicBezTo>
                      <a:pt x="71" y="636"/>
                      <a:pt x="71" y="636"/>
                      <a:pt x="71" y="636"/>
                    </a:cubicBezTo>
                    <a:cubicBezTo>
                      <a:pt x="71" y="637"/>
                      <a:pt x="71" y="637"/>
                      <a:pt x="70" y="637"/>
                    </a:cubicBezTo>
                    <a:cubicBezTo>
                      <a:pt x="70" y="637"/>
                      <a:pt x="70" y="637"/>
                      <a:pt x="70" y="637"/>
                    </a:cubicBezTo>
                    <a:cubicBezTo>
                      <a:pt x="70" y="636"/>
                      <a:pt x="70" y="636"/>
                      <a:pt x="71" y="636"/>
                    </a:cubicBezTo>
                    <a:cubicBezTo>
                      <a:pt x="71" y="635"/>
                      <a:pt x="72" y="635"/>
                      <a:pt x="72" y="634"/>
                    </a:cubicBezTo>
                    <a:cubicBezTo>
                      <a:pt x="72" y="634"/>
                      <a:pt x="72" y="634"/>
                      <a:pt x="73" y="634"/>
                    </a:cubicBezTo>
                    <a:close/>
                    <a:moveTo>
                      <a:pt x="68" y="639"/>
                    </a:moveTo>
                    <a:cubicBezTo>
                      <a:pt x="68" y="639"/>
                      <a:pt x="68" y="638"/>
                      <a:pt x="68" y="638"/>
                    </a:cubicBezTo>
                    <a:cubicBezTo>
                      <a:pt x="68" y="638"/>
                      <a:pt x="68" y="638"/>
                      <a:pt x="68" y="638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40"/>
                    </a:cubicBezTo>
                    <a:cubicBezTo>
                      <a:pt x="68" y="640"/>
                      <a:pt x="68" y="639"/>
                      <a:pt x="68" y="639"/>
                    </a:cubicBezTo>
                    <a:cubicBezTo>
                      <a:pt x="68" y="639"/>
                      <a:pt x="68" y="639"/>
                      <a:pt x="68" y="639"/>
                    </a:cubicBezTo>
                    <a:close/>
                    <a:moveTo>
                      <a:pt x="69" y="640"/>
                    </a:moveTo>
                    <a:cubicBezTo>
                      <a:pt x="68" y="640"/>
                      <a:pt x="68" y="640"/>
                      <a:pt x="68" y="640"/>
                    </a:cubicBezTo>
                    <a:cubicBezTo>
                      <a:pt x="69" y="640"/>
                      <a:pt x="69" y="640"/>
                      <a:pt x="69" y="640"/>
                    </a:cubicBezTo>
                    <a:cubicBezTo>
                      <a:pt x="69" y="640"/>
                      <a:pt x="69" y="640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1"/>
                    </a:cubicBezTo>
                    <a:cubicBezTo>
                      <a:pt x="69" y="641"/>
                      <a:pt x="69" y="641"/>
                      <a:pt x="69" y="640"/>
                    </a:cubicBezTo>
                    <a:moveTo>
                      <a:pt x="69" y="644"/>
                    </a:moveTo>
                    <a:cubicBezTo>
                      <a:pt x="68" y="644"/>
                      <a:pt x="68" y="643"/>
                      <a:pt x="69" y="643"/>
                    </a:cubicBezTo>
                    <a:cubicBezTo>
                      <a:pt x="69" y="643"/>
                      <a:pt x="69" y="643"/>
                      <a:pt x="69" y="643"/>
                    </a:cubicBezTo>
                    <a:cubicBezTo>
                      <a:pt x="69" y="643"/>
                      <a:pt x="69" y="643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70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ubicBezTo>
                      <a:pt x="69" y="644"/>
                      <a:pt x="69" y="644"/>
                      <a:pt x="69" y="644"/>
                    </a:cubicBezTo>
                    <a:close/>
                    <a:moveTo>
                      <a:pt x="72" y="646"/>
                    </a:moveTo>
                    <a:cubicBezTo>
                      <a:pt x="72" y="646"/>
                      <a:pt x="72" y="646"/>
                      <a:pt x="72" y="646"/>
                    </a:cubicBezTo>
                    <a:cubicBezTo>
                      <a:pt x="71" y="647"/>
                      <a:pt x="71" y="647"/>
                      <a:pt x="72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7"/>
                      <a:pt x="71" y="647"/>
                    </a:cubicBezTo>
                    <a:cubicBezTo>
                      <a:pt x="71" y="647"/>
                      <a:pt x="71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70" y="646"/>
                      <a:pt x="70" y="646"/>
                      <a:pt x="70" y="646"/>
                    </a:cubicBezTo>
                    <a:cubicBezTo>
                      <a:pt x="69" y="646"/>
                      <a:pt x="69" y="645"/>
                      <a:pt x="70" y="645"/>
                    </a:cubicBezTo>
                    <a:cubicBezTo>
                      <a:pt x="70" y="645"/>
                      <a:pt x="70" y="645"/>
                      <a:pt x="70" y="645"/>
                    </a:cubicBezTo>
                    <a:cubicBezTo>
                      <a:pt x="70" y="645"/>
                      <a:pt x="70" y="644"/>
                      <a:pt x="71" y="644"/>
                    </a:cubicBezTo>
                    <a:cubicBezTo>
                      <a:pt x="71" y="644"/>
                      <a:pt x="71" y="644"/>
                      <a:pt x="71" y="644"/>
                    </a:cubicBezTo>
                    <a:cubicBezTo>
                      <a:pt x="71" y="644"/>
                      <a:pt x="72" y="644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5"/>
                      <a:pt x="72" y="645"/>
                    </a:cubicBezTo>
                    <a:cubicBezTo>
                      <a:pt x="72" y="645"/>
                      <a:pt x="72" y="646"/>
                      <a:pt x="72" y="646"/>
                    </a:cubicBezTo>
                    <a:cubicBezTo>
                      <a:pt x="72" y="646"/>
                      <a:pt x="72" y="646"/>
                      <a:pt x="72" y="646"/>
                    </a:cubicBezTo>
                    <a:close/>
                    <a:moveTo>
                      <a:pt x="75" y="654"/>
                    </a:moveTo>
                    <a:cubicBezTo>
                      <a:pt x="75" y="654"/>
                      <a:pt x="75" y="654"/>
                      <a:pt x="75" y="655"/>
                    </a:cubicBezTo>
                    <a:cubicBezTo>
                      <a:pt x="75" y="655"/>
                      <a:pt x="74" y="655"/>
                      <a:pt x="74" y="655"/>
                    </a:cubicBezTo>
                    <a:cubicBezTo>
                      <a:pt x="74" y="655"/>
                      <a:pt x="74" y="654"/>
                      <a:pt x="74" y="654"/>
                    </a:cubicBezTo>
                    <a:cubicBezTo>
                      <a:pt x="74" y="654"/>
                      <a:pt x="74" y="654"/>
                      <a:pt x="73" y="654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3" y="653"/>
                      <a:pt x="73" y="653"/>
                    </a:cubicBezTo>
                    <a:cubicBezTo>
                      <a:pt x="73" y="653"/>
                      <a:pt x="72" y="652"/>
                      <a:pt x="72" y="652"/>
                    </a:cubicBezTo>
                    <a:cubicBezTo>
                      <a:pt x="72" y="652"/>
                      <a:pt x="71" y="652"/>
                      <a:pt x="71" y="651"/>
                    </a:cubicBezTo>
                    <a:cubicBezTo>
                      <a:pt x="71" y="651"/>
                      <a:pt x="71" y="651"/>
                      <a:pt x="71" y="651"/>
                    </a:cubicBezTo>
                    <a:cubicBezTo>
                      <a:pt x="70" y="651"/>
                      <a:pt x="70" y="650"/>
                      <a:pt x="70" y="650"/>
                    </a:cubicBezTo>
                    <a:cubicBezTo>
                      <a:pt x="70" y="650"/>
                      <a:pt x="70" y="649"/>
                      <a:pt x="71" y="649"/>
                    </a:cubicBezTo>
                    <a:cubicBezTo>
                      <a:pt x="71" y="649"/>
                      <a:pt x="71" y="649"/>
                      <a:pt x="71" y="649"/>
                    </a:cubicBezTo>
                    <a:cubicBezTo>
                      <a:pt x="71" y="650"/>
                      <a:pt x="72" y="650"/>
                      <a:pt x="72" y="650"/>
                    </a:cubicBezTo>
                    <a:cubicBezTo>
                      <a:pt x="72" y="650"/>
                      <a:pt x="72" y="650"/>
                      <a:pt x="72" y="650"/>
                    </a:cubicBezTo>
                    <a:cubicBezTo>
                      <a:pt x="73" y="650"/>
                      <a:pt x="73" y="650"/>
                      <a:pt x="73" y="651"/>
                    </a:cubicBezTo>
                    <a:cubicBezTo>
                      <a:pt x="73" y="651"/>
                      <a:pt x="73" y="651"/>
                      <a:pt x="74" y="651"/>
                    </a:cubicBezTo>
                    <a:cubicBezTo>
                      <a:pt x="74" y="651"/>
                      <a:pt x="74" y="651"/>
                      <a:pt x="74" y="652"/>
                    </a:cubicBezTo>
                    <a:cubicBezTo>
                      <a:pt x="74" y="652"/>
                      <a:pt x="74" y="652"/>
                      <a:pt x="74" y="652"/>
                    </a:cubicBezTo>
                    <a:cubicBezTo>
                      <a:pt x="75" y="652"/>
                      <a:pt x="75" y="653"/>
                      <a:pt x="75" y="653"/>
                    </a:cubicBezTo>
                    <a:cubicBezTo>
                      <a:pt x="75" y="653"/>
                      <a:pt x="75" y="654"/>
                      <a:pt x="75" y="654"/>
                    </a:cubicBezTo>
                    <a:close/>
                    <a:moveTo>
                      <a:pt x="81" y="650"/>
                    </a:moveTo>
                    <a:cubicBezTo>
                      <a:pt x="81" y="650"/>
                      <a:pt x="81" y="650"/>
                      <a:pt x="80" y="650"/>
                    </a:cubicBezTo>
                    <a:cubicBezTo>
                      <a:pt x="80" y="650"/>
                      <a:pt x="80" y="650"/>
                      <a:pt x="80" y="650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1" y="651"/>
                      <a:pt x="81" y="652"/>
                      <a:pt x="81" y="652"/>
                    </a:cubicBezTo>
                    <a:cubicBezTo>
                      <a:pt x="81" y="652"/>
                      <a:pt x="81" y="653"/>
                      <a:pt x="81" y="653"/>
                    </a:cubicBezTo>
                    <a:cubicBezTo>
                      <a:pt x="81" y="653"/>
                      <a:pt x="80" y="653"/>
                      <a:pt x="80" y="653"/>
                    </a:cubicBezTo>
                    <a:cubicBezTo>
                      <a:pt x="80" y="653"/>
                      <a:pt x="80" y="653"/>
                      <a:pt x="80" y="653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2"/>
                    </a:cubicBezTo>
                    <a:cubicBezTo>
                      <a:pt x="80" y="652"/>
                      <a:pt x="80" y="652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1"/>
                    </a:cubicBezTo>
                    <a:cubicBezTo>
                      <a:pt x="80" y="651"/>
                      <a:pt x="80" y="651"/>
                      <a:pt x="80" y="650"/>
                    </a:cubicBezTo>
                    <a:cubicBezTo>
                      <a:pt x="80" y="650"/>
                      <a:pt x="80" y="649"/>
                      <a:pt x="80" y="649"/>
                    </a:cubicBezTo>
                    <a:cubicBezTo>
                      <a:pt x="80" y="649"/>
                      <a:pt x="80" y="649"/>
                      <a:pt x="80" y="649"/>
                    </a:cubicBezTo>
                    <a:cubicBezTo>
                      <a:pt x="81" y="649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8"/>
                      <a:pt x="81" y="648"/>
                      <a:pt x="81" y="648"/>
                    </a:cubicBezTo>
                    <a:cubicBezTo>
                      <a:pt x="81" y="649"/>
                      <a:pt x="81" y="649"/>
                      <a:pt x="81" y="649"/>
                    </a:cubicBezTo>
                    <a:cubicBezTo>
                      <a:pt x="81" y="649"/>
                      <a:pt x="81" y="650"/>
                      <a:pt x="81" y="650"/>
                    </a:cubicBezTo>
                    <a:close/>
                    <a:moveTo>
                      <a:pt x="79" y="654"/>
                    </a:move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3"/>
                      <a:pt x="79" y="653"/>
                      <a:pt x="79" y="653"/>
                    </a:cubicBezTo>
                    <a:cubicBezTo>
                      <a:pt x="79" y="654"/>
                      <a:pt x="79" y="654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9" y="655"/>
                    </a:cubicBezTo>
                    <a:cubicBezTo>
                      <a:pt x="79" y="655"/>
                      <a:pt x="79" y="655"/>
                      <a:pt x="78" y="655"/>
                    </a:cubicBezTo>
                    <a:cubicBezTo>
                      <a:pt x="78" y="655"/>
                      <a:pt x="78" y="655"/>
                      <a:pt x="78" y="655"/>
                    </a:cubicBezTo>
                    <a:cubicBezTo>
                      <a:pt x="78" y="655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8" y="654"/>
                    </a:cubicBezTo>
                    <a:cubicBezTo>
                      <a:pt x="78" y="654"/>
                      <a:pt x="78" y="654"/>
                      <a:pt x="79" y="654"/>
                    </a:cubicBezTo>
                    <a:cubicBezTo>
                      <a:pt x="79" y="654"/>
                      <a:pt x="79" y="654"/>
                      <a:pt x="79" y="654"/>
                    </a:cubicBezTo>
                    <a:close/>
                    <a:moveTo>
                      <a:pt x="77" y="655"/>
                    </a:move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8" y="655"/>
                      <a:pt x="78" y="655"/>
                    </a:cubicBezTo>
                    <a:cubicBezTo>
                      <a:pt x="78" y="655"/>
                      <a:pt x="78" y="655"/>
                      <a:pt x="79" y="656"/>
                    </a:cubicBezTo>
                    <a:cubicBezTo>
                      <a:pt x="79" y="656"/>
                      <a:pt x="79" y="656"/>
                      <a:pt x="79" y="656"/>
                    </a:cubicBezTo>
                    <a:cubicBezTo>
                      <a:pt x="79" y="656"/>
                      <a:pt x="79" y="657"/>
                      <a:pt x="78" y="657"/>
                    </a:cubicBezTo>
                    <a:cubicBezTo>
                      <a:pt x="78" y="657"/>
                      <a:pt x="78" y="657"/>
                      <a:pt x="78" y="657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8" y="656"/>
                      <a:pt x="78" y="656"/>
                    </a:cubicBezTo>
                    <a:cubicBezTo>
                      <a:pt x="78" y="656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ubicBezTo>
                      <a:pt x="77" y="655"/>
                      <a:pt x="77" y="655"/>
                      <a:pt x="77" y="655"/>
                    </a:cubicBezTo>
                    <a:close/>
                    <a:moveTo>
                      <a:pt x="76" y="656"/>
                    </a:moveTo>
                    <a:cubicBezTo>
                      <a:pt x="76" y="656"/>
                      <a:pt x="76" y="656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6" y="655"/>
                      <a:pt x="76" y="655"/>
                      <a:pt x="76" y="655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6"/>
                      <a:pt x="77" y="656"/>
                    </a:cubicBezTo>
                    <a:cubicBezTo>
                      <a:pt x="77" y="656"/>
                      <a:pt x="77" y="657"/>
                      <a:pt x="77" y="657"/>
                    </a:cubicBezTo>
                    <a:cubicBezTo>
                      <a:pt x="77" y="657"/>
                      <a:pt x="77" y="657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ubicBezTo>
                      <a:pt x="76" y="656"/>
                      <a:pt x="76" y="656"/>
                      <a:pt x="76" y="656"/>
                    </a:cubicBezTo>
                    <a:close/>
                    <a:moveTo>
                      <a:pt x="79" y="659"/>
                    </a:move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ubicBezTo>
                      <a:pt x="80" y="659"/>
                      <a:pt x="80" y="660"/>
                      <a:pt x="81" y="660"/>
                    </a:cubicBezTo>
                    <a:cubicBezTo>
                      <a:pt x="81" y="661"/>
                      <a:pt x="81" y="661"/>
                      <a:pt x="81" y="661"/>
                    </a:cubicBezTo>
                    <a:cubicBezTo>
                      <a:pt x="81" y="661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1" y="662"/>
                      <a:pt x="81" y="662"/>
                    </a:cubicBezTo>
                    <a:cubicBezTo>
                      <a:pt x="81" y="662"/>
                      <a:pt x="80" y="662"/>
                      <a:pt x="80" y="662"/>
                    </a:cubicBezTo>
                    <a:cubicBezTo>
                      <a:pt x="80" y="661"/>
                      <a:pt x="80" y="661"/>
                      <a:pt x="79" y="661"/>
                    </a:cubicBezTo>
                    <a:cubicBezTo>
                      <a:pt x="79" y="660"/>
                      <a:pt x="79" y="660"/>
                      <a:pt x="79" y="659"/>
                    </a:cubicBezTo>
                    <a:cubicBezTo>
                      <a:pt x="79" y="659"/>
                      <a:pt x="79" y="659"/>
                      <a:pt x="79" y="659"/>
                    </a:cubicBezTo>
                    <a:close/>
                    <a:moveTo>
                      <a:pt x="87" y="671"/>
                    </a:moveTo>
                    <a:cubicBezTo>
                      <a:pt x="87" y="671"/>
                      <a:pt x="87" y="671"/>
                      <a:pt x="87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2"/>
                      <a:pt x="88" y="672"/>
                      <a:pt x="88" y="672"/>
                    </a:cubicBezTo>
                    <a:cubicBezTo>
                      <a:pt x="88" y="673"/>
                      <a:pt x="88" y="673"/>
                      <a:pt x="88" y="674"/>
                    </a:cubicBezTo>
                    <a:cubicBezTo>
                      <a:pt x="87" y="674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3"/>
                    </a:cubicBezTo>
                    <a:cubicBezTo>
                      <a:pt x="87" y="673"/>
                      <a:pt x="87" y="673"/>
                      <a:pt x="87" y="672"/>
                    </a:cubicBezTo>
                    <a:cubicBezTo>
                      <a:pt x="86" y="672"/>
                      <a:pt x="86" y="672"/>
                      <a:pt x="86" y="672"/>
                    </a:cubicBezTo>
                    <a:cubicBezTo>
                      <a:pt x="86" y="672"/>
                      <a:pt x="86" y="672"/>
                      <a:pt x="86" y="671"/>
                    </a:cubicBezTo>
                    <a:cubicBezTo>
                      <a:pt x="86" y="671"/>
                      <a:pt x="86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ubicBezTo>
                      <a:pt x="87" y="671"/>
                      <a:pt x="87" y="671"/>
                      <a:pt x="87" y="671"/>
                    </a:cubicBezTo>
                    <a:close/>
                    <a:moveTo>
                      <a:pt x="88" y="685"/>
                    </a:moveTo>
                    <a:cubicBezTo>
                      <a:pt x="88" y="685"/>
                      <a:pt x="88" y="685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8" y="684"/>
                      <a:pt x="88" y="683"/>
                      <a:pt x="88" y="683"/>
                    </a:cubicBezTo>
                    <a:cubicBezTo>
                      <a:pt x="88" y="684"/>
                      <a:pt x="88" y="684"/>
                      <a:pt x="88" y="684"/>
                    </a:cubicBezTo>
                    <a:cubicBezTo>
                      <a:pt x="87" y="684"/>
                      <a:pt x="87" y="684"/>
                      <a:pt x="87" y="684"/>
                    </a:cubicBezTo>
                    <a:cubicBezTo>
                      <a:pt x="87" y="684"/>
                      <a:pt x="87" y="684"/>
                      <a:pt x="87" y="683"/>
                    </a:cubicBezTo>
                    <a:cubicBezTo>
                      <a:pt x="86" y="683"/>
                      <a:pt x="86" y="683"/>
                      <a:pt x="86" y="683"/>
                    </a:cubicBezTo>
                    <a:cubicBezTo>
                      <a:pt x="85" y="682"/>
                      <a:pt x="85" y="682"/>
                      <a:pt x="85" y="682"/>
                    </a:cubicBezTo>
                    <a:cubicBezTo>
                      <a:pt x="85" y="682"/>
                      <a:pt x="85" y="682"/>
                      <a:pt x="85" y="681"/>
                    </a:cubicBezTo>
                    <a:cubicBezTo>
                      <a:pt x="85" y="681"/>
                      <a:pt x="85" y="681"/>
                      <a:pt x="85" y="681"/>
                    </a:cubicBezTo>
                    <a:cubicBezTo>
                      <a:pt x="85" y="680"/>
                      <a:pt x="85" y="680"/>
                      <a:pt x="85" y="680"/>
                    </a:cubicBezTo>
                    <a:cubicBezTo>
                      <a:pt x="85" y="680"/>
                      <a:pt x="85" y="680"/>
                      <a:pt x="86" y="680"/>
                    </a:cubicBezTo>
                    <a:cubicBezTo>
                      <a:pt x="86" y="680"/>
                      <a:pt x="86" y="680"/>
                      <a:pt x="87" y="680"/>
                    </a:cubicBezTo>
                    <a:cubicBezTo>
                      <a:pt x="87" y="680"/>
                      <a:pt x="88" y="680"/>
                      <a:pt x="88" y="680"/>
                    </a:cubicBezTo>
                    <a:cubicBezTo>
                      <a:pt x="89" y="680"/>
                      <a:pt x="89" y="680"/>
                      <a:pt x="89" y="680"/>
                    </a:cubicBezTo>
                    <a:cubicBezTo>
                      <a:pt x="90" y="680"/>
                      <a:pt x="91" y="681"/>
                      <a:pt x="92" y="682"/>
                    </a:cubicBezTo>
                    <a:cubicBezTo>
                      <a:pt x="92" y="682"/>
                      <a:pt x="92" y="682"/>
                      <a:pt x="93" y="682"/>
                    </a:cubicBezTo>
                    <a:cubicBezTo>
                      <a:pt x="93" y="682"/>
                      <a:pt x="94" y="683"/>
                      <a:pt x="94" y="683"/>
                    </a:cubicBezTo>
                    <a:cubicBezTo>
                      <a:pt x="94" y="683"/>
                      <a:pt x="94" y="683"/>
                      <a:pt x="94" y="683"/>
                    </a:cubicBezTo>
                    <a:cubicBezTo>
                      <a:pt x="95" y="683"/>
                      <a:pt x="95" y="683"/>
                      <a:pt x="95" y="683"/>
                    </a:cubicBezTo>
                    <a:cubicBezTo>
                      <a:pt x="95" y="683"/>
                      <a:pt x="96" y="683"/>
                      <a:pt x="96" y="684"/>
                    </a:cubicBezTo>
                    <a:cubicBezTo>
                      <a:pt x="97" y="684"/>
                      <a:pt x="97" y="684"/>
                      <a:pt x="97" y="684"/>
                    </a:cubicBezTo>
                    <a:cubicBezTo>
                      <a:pt x="98" y="684"/>
                      <a:pt x="99" y="684"/>
                      <a:pt x="100" y="684"/>
                    </a:cubicBezTo>
                    <a:cubicBezTo>
                      <a:pt x="101" y="684"/>
                      <a:pt x="101" y="684"/>
                      <a:pt x="101" y="684"/>
                    </a:cubicBezTo>
                    <a:cubicBezTo>
                      <a:pt x="102" y="685"/>
                      <a:pt x="103" y="685"/>
                      <a:pt x="103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5" y="686"/>
                      <a:pt x="105" y="686"/>
                    </a:cubicBezTo>
                    <a:cubicBezTo>
                      <a:pt x="105" y="687"/>
                      <a:pt x="105" y="687"/>
                      <a:pt x="106" y="688"/>
                    </a:cubicBezTo>
                    <a:cubicBezTo>
                      <a:pt x="106" y="688"/>
                      <a:pt x="106" y="688"/>
                      <a:pt x="106" y="688"/>
                    </a:cubicBezTo>
                    <a:cubicBezTo>
                      <a:pt x="106" y="689"/>
                      <a:pt x="106" y="689"/>
                      <a:pt x="106" y="690"/>
                    </a:cubicBezTo>
                    <a:cubicBezTo>
                      <a:pt x="107" y="690"/>
                      <a:pt x="107" y="691"/>
                      <a:pt x="108" y="691"/>
                    </a:cubicBezTo>
                    <a:cubicBezTo>
                      <a:pt x="108" y="692"/>
                      <a:pt x="109" y="693"/>
                      <a:pt x="110" y="694"/>
                    </a:cubicBezTo>
                    <a:cubicBezTo>
                      <a:pt x="110" y="695"/>
                      <a:pt x="110" y="695"/>
                      <a:pt x="111" y="695"/>
                    </a:cubicBezTo>
                    <a:cubicBezTo>
                      <a:pt x="111" y="695"/>
                      <a:pt x="111" y="695"/>
                      <a:pt x="112" y="696"/>
                    </a:cubicBezTo>
                    <a:cubicBezTo>
                      <a:pt x="113" y="696"/>
                      <a:pt x="114" y="697"/>
                      <a:pt x="115" y="698"/>
                    </a:cubicBezTo>
                    <a:cubicBezTo>
                      <a:pt x="115" y="697"/>
                      <a:pt x="115" y="697"/>
                      <a:pt x="116" y="697"/>
                    </a:cubicBezTo>
                    <a:cubicBezTo>
                      <a:pt x="116" y="697"/>
                      <a:pt x="116" y="697"/>
                      <a:pt x="116" y="697"/>
                    </a:cubicBezTo>
                    <a:cubicBezTo>
                      <a:pt x="116" y="698"/>
                      <a:pt x="116" y="698"/>
                      <a:pt x="116" y="698"/>
                    </a:cubicBezTo>
                    <a:cubicBezTo>
                      <a:pt x="115" y="699"/>
                      <a:pt x="116" y="700"/>
                      <a:pt x="116" y="700"/>
                    </a:cubicBezTo>
                    <a:cubicBezTo>
                      <a:pt x="116" y="700"/>
                      <a:pt x="117" y="700"/>
                      <a:pt x="117" y="700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2"/>
                      <a:pt x="117" y="703"/>
                      <a:pt x="117" y="704"/>
                    </a:cubicBezTo>
                    <a:cubicBezTo>
                      <a:pt x="118" y="703"/>
                      <a:pt x="118" y="703"/>
                      <a:pt x="118" y="702"/>
                    </a:cubicBezTo>
                    <a:cubicBezTo>
                      <a:pt x="118" y="703"/>
                      <a:pt x="118" y="704"/>
                      <a:pt x="119" y="704"/>
                    </a:cubicBezTo>
                    <a:cubicBezTo>
                      <a:pt x="119" y="704"/>
                      <a:pt x="119" y="705"/>
                      <a:pt x="118" y="705"/>
                    </a:cubicBezTo>
                    <a:cubicBezTo>
                      <a:pt x="118" y="705"/>
                      <a:pt x="118" y="705"/>
                      <a:pt x="118" y="705"/>
                    </a:cubicBezTo>
                    <a:cubicBezTo>
                      <a:pt x="118" y="705"/>
                      <a:pt x="117" y="705"/>
                      <a:pt x="117" y="705"/>
                    </a:cubicBezTo>
                    <a:cubicBezTo>
                      <a:pt x="117" y="706"/>
                      <a:pt x="116" y="706"/>
                      <a:pt x="116" y="706"/>
                    </a:cubicBezTo>
                    <a:cubicBezTo>
                      <a:pt x="114" y="705"/>
                      <a:pt x="112" y="704"/>
                      <a:pt x="110" y="704"/>
                    </a:cubicBezTo>
                    <a:cubicBezTo>
                      <a:pt x="110" y="703"/>
                      <a:pt x="109" y="703"/>
                      <a:pt x="109" y="703"/>
                    </a:cubicBezTo>
                    <a:cubicBezTo>
                      <a:pt x="108" y="702"/>
                      <a:pt x="108" y="702"/>
                      <a:pt x="107" y="702"/>
                    </a:cubicBezTo>
                    <a:cubicBezTo>
                      <a:pt x="107" y="702"/>
                      <a:pt x="106" y="702"/>
                      <a:pt x="106" y="701"/>
                    </a:cubicBezTo>
                    <a:cubicBezTo>
                      <a:pt x="106" y="701"/>
                      <a:pt x="108" y="700"/>
                      <a:pt x="107" y="700"/>
                    </a:cubicBezTo>
                    <a:cubicBezTo>
                      <a:pt x="107" y="699"/>
                      <a:pt x="106" y="699"/>
                      <a:pt x="106" y="699"/>
                    </a:cubicBezTo>
                    <a:cubicBezTo>
                      <a:pt x="106" y="699"/>
                      <a:pt x="106" y="699"/>
                      <a:pt x="105" y="699"/>
                    </a:cubicBezTo>
                    <a:cubicBezTo>
                      <a:pt x="105" y="699"/>
                      <a:pt x="105" y="699"/>
                      <a:pt x="105" y="699"/>
                    </a:cubicBezTo>
                    <a:cubicBezTo>
                      <a:pt x="105" y="699"/>
                      <a:pt x="104" y="699"/>
                      <a:pt x="104" y="700"/>
                    </a:cubicBezTo>
                    <a:cubicBezTo>
                      <a:pt x="104" y="700"/>
                      <a:pt x="104" y="699"/>
                      <a:pt x="103" y="699"/>
                    </a:cubicBezTo>
                    <a:cubicBezTo>
                      <a:pt x="103" y="699"/>
                      <a:pt x="103" y="699"/>
                      <a:pt x="103" y="698"/>
                    </a:cubicBezTo>
                    <a:cubicBezTo>
                      <a:pt x="102" y="698"/>
                      <a:pt x="102" y="698"/>
                      <a:pt x="102" y="698"/>
                    </a:cubicBezTo>
                    <a:cubicBezTo>
                      <a:pt x="101" y="697"/>
                      <a:pt x="102" y="696"/>
                      <a:pt x="102" y="696"/>
                    </a:cubicBezTo>
                    <a:cubicBezTo>
                      <a:pt x="102" y="696"/>
                      <a:pt x="102" y="696"/>
                      <a:pt x="101" y="696"/>
                    </a:cubicBezTo>
                    <a:cubicBezTo>
                      <a:pt x="101" y="697"/>
                      <a:pt x="101" y="696"/>
                      <a:pt x="101" y="696"/>
                    </a:cubicBezTo>
                    <a:cubicBezTo>
                      <a:pt x="101" y="696"/>
                      <a:pt x="101" y="695"/>
                      <a:pt x="101" y="695"/>
                    </a:cubicBezTo>
                    <a:cubicBezTo>
                      <a:pt x="101" y="695"/>
                      <a:pt x="101" y="695"/>
                      <a:pt x="100" y="695"/>
                    </a:cubicBezTo>
                    <a:cubicBezTo>
                      <a:pt x="100" y="696"/>
                      <a:pt x="100" y="696"/>
                      <a:pt x="100" y="696"/>
                    </a:cubicBezTo>
                    <a:cubicBezTo>
                      <a:pt x="100" y="696"/>
                      <a:pt x="100" y="696"/>
                      <a:pt x="99" y="696"/>
                    </a:cubicBezTo>
                    <a:cubicBezTo>
                      <a:pt x="99" y="696"/>
                      <a:pt x="99" y="695"/>
                      <a:pt x="99" y="695"/>
                    </a:cubicBezTo>
                    <a:cubicBezTo>
                      <a:pt x="99" y="695"/>
                      <a:pt x="99" y="695"/>
                      <a:pt x="98" y="695"/>
                    </a:cubicBezTo>
                    <a:cubicBezTo>
                      <a:pt x="98" y="695"/>
                      <a:pt x="98" y="694"/>
                      <a:pt x="97" y="694"/>
                    </a:cubicBezTo>
                    <a:cubicBezTo>
                      <a:pt x="97" y="694"/>
                      <a:pt x="97" y="695"/>
                      <a:pt x="97" y="695"/>
                    </a:cubicBezTo>
                    <a:cubicBezTo>
                      <a:pt x="97" y="695"/>
                      <a:pt x="97" y="695"/>
                      <a:pt x="97" y="694"/>
                    </a:cubicBezTo>
                    <a:cubicBezTo>
                      <a:pt x="97" y="694"/>
                      <a:pt x="97" y="693"/>
                      <a:pt x="97" y="693"/>
                    </a:cubicBezTo>
                    <a:cubicBezTo>
                      <a:pt x="97" y="693"/>
                      <a:pt x="98" y="693"/>
                      <a:pt x="98" y="693"/>
                    </a:cubicBezTo>
                    <a:cubicBezTo>
                      <a:pt x="98" y="692"/>
                      <a:pt x="98" y="692"/>
                      <a:pt x="98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2"/>
                      <a:pt x="97" y="692"/>
                    </a:cubicBezTo>
                    <a:cubicBezTo>
                      <a:pt x="97" y="692"/>
                      <a:pt x="97" y="691"/>
                      <a:pt x="97" y="691"/>
                    </a:cubicBezTo>
                    <a:cubicBezTo>
                      <a:pt x="96" y="692"/>
                      <a:pt x="96" y="692"/>
                      <a:pt x="96" y="693"/>
                    </a:cubicBezTo>
                    <a:cubicBezTo>
                      <a:pt x="96" y="693"/>
                      <a:pt x="95" y="693"/>
                      <a:pt x="95" y="693"/>
                    </a:cubicBezTo>
                    <a:cubicBezTo>
                      <a:pt x="95" y="692"/>
                      <a:pt x="94" y="692"/>
                      <a:pt x="95" y="691"/>
                    </a:cubicBezTo>
                    <a:cubicBezTo>
                      <a:pt x="95" y="691"/>
                      <a:pt x="95" y="691"/>
                      <a:pt x="95" y="691"/>
                    </a:cubicBezTo>
                    <a:cubicBezTo>
                      <a:pt x="95" y="691"/>
                      <a:pt x="95" y="690"/>
                      <a:pt x="95" y="691"/>
                    </a:cubicBezTo>
                    <a:cubicBezTo>
                      <a:pt x="95" y="690"/>
                      <a:pt x="95" y="690"/>
                      <a:pt x="95" y="690"/>
                    </a:cubicBezTo>
                    <a:cubicBezTo>
                      <a:pt x="95" y="690"/>
                      <a:pt x="95" y="690"/>
                      <a:pt x="94" y="690"/>
                    </a:cubicBezTo>
                    <a:cubicBezTo>
                      <a:pt x="94" y="690"/>
                      <a:pt x="94" y="690"/>
                      <a:pt x="94" y="690"/>
                    </a:cubicBezTo>
                    <a:cubicBezTo>
                      <a:pt x="93" y="690"/>
                      <a:pt x="93" y="690"/>
                      <a:pt x="93" y="690"/>
                    </a:cubicBezTo>
                    <a:cubicBezTo>
                      <a:pt x="93" y="690"/>
                      <a:pt x="92" y="689"/>
                      <a:pt x="93" y="689"/>
                    </a:cubicBezTo>
                    <a:cubicBezTo>
                      <a:pt x="93" y="689"/>
                      <a:pt x="93" y="689"/>
                      <a:pt x="93" y="688"/>
                    </a:cubicBezTo>
                    <a:cubicBezTo>
                      <a:pt x="93" y="688"/>
                      <a:pt x="93" y="688"/>
                      <a:pt x="92" y="687"/>
                    </a:cubicBezTo>
                    <a:cubicBezTo>
                      <a:pt x="92" y="688"/>
                      <a:pt x="92" y="688"/>
                      <a:pt x="92" y="688"/>
                    </a:cubicBezTo>
                    <a:cubicBezTo>
                      <a:pt x="92" y="689"/>
                      <a:pt x="91" y="688"/>
                      <a:pt x="91" y="688"/>
                    </a:cubicBezTo>
                    <a:cubicBezTo>
                      <a:pt x="91" y="688"/>
                      <a:pt x="91" y="688"/>
                      <a:pt x="90" y="688"/>
                    </a:cubicBezTo>
                    <a:cubicBezTo>
                      <a:pt x="90" y="688"/>
                      <a:pt x="90" y="688"/>
                      <a:pt x="90" y="688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90" y="687"/>
                      <a:pt x="90" y="687"/>
                      <a:pt x="90" y="687"/>
                    </a:cubicBezTo>
                    <a:cubicBezTo>
                      <a:pt x="89" y="687"/>
                      <a:pt x="89" y="687"/>
                      <a:pt x="89" y="687"/>
                    </a:cubicBezTo>
                    <a:cubicBezTo>
                      <a:pt x="89" y="688"/>
                      <a:pt x="89" y="688"/>
                      <a:pt x="89" y="688"/>
                    </a:cubicBezTo>
                    <a:cubicBezTo>
                      <a:pt x="88" y="688"/>
                      <a:pt x="88" y="688"/>
                      <a:pt x="88" y="688"/>
                    </a:cubicBezTo>
                    <a:cubicBezTo>
                      <a:pt x="88" y="688"/>
                      <a:pt x="88" y="688"/>
                      <a:pt x="88" y="687"/>
                    </a:cubicBezTo>
                    <a:cubicBezTo>
                      <a:pt x="88" y="687"/>
                      <a:pt x="88" y="687"/>
                      <a:pt x="88" y="687"/>
                    </a:cubicBezTo>
                    <a:cubicBezTo>
                      <a:pt x="88" y="687"/>
                      <a:pt x="88" y="687"/>
                      <a:pt x="89" y="686"/>
                    </a:cubicBezTo>
                    <a:cubicBezTo>
                      <a:pt x="89" y="686"/>
                      <a:pt x="89" y="686"/>
                      <a:pt x="88" y="686"/>
                    </a:cubicBezTo>
                    <a:cubicBezTo>
                      <a:pt x="88" y="686"/>
                      <a:pt x="88" y="686"/>
                      <a:pt x="88" y="685"/>
                    </a:cubicBezTo>
                    <a:cubicBezTo>
                      <a:pt x="88" y="685"/>
                      <a:pt x="88" y="685"/>
                      <a:pt x="88" y="685"/>
                    </a:cubicBezTo>
                    <a:close/>
                    <a:moveTo>
                      <a:pt x="97" y="681"/>
                    </a:move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8" y="681"/>
                      <a:pt x="98" y="681"/>
                    </a:cubicBezTo>
                    <a:cubicBezTo>
                      <a:pt x="98" y="680"/>
                      <a:pt x="98" y="680"/>
                      <a:pt x="98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0"/>
                      <a:pt x="99" y="680"/>
                    </a:cubicBezTo>
                    <a:cubicBezTo>
                      <a:pt x="99" y="680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1"/>
                      <a:pt x="99" y="681"/>
                      <a:pt x="99" y="681"/>
                    </a:cubicBezTo>
                    <a:cubicBezTo>
                      <a:pt x="99" y="682"/>
                      <a:pt x="99" y="682"/>
                      <a:pt x="99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2"/>
                      <a:pt x="97" y="682"/>
                    </a:cubicBezTo>
                    <a:cubicBezTo>
                      <a:pt x="97" y="682"/>
                      <a:pt x="97" y="681"/>
                      <a:pt x="97" y="681"/>
                    </a:cubicBezTo>
                    <a:close/>
                    <a:moveTo>
                      <a:pt x="97" y="682"/>
                    </a:moveTo>
                    <a:cubicBezTo>
                      <a:pt x="97" y="682"/>
                      <a:pt x="97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2"/>
                      <a:pt x="98" y="682"/>
                      <a:pt x="98" y="682"/>
                    </a:cubicBezTo>
                    <a:cubicBezTo>
                      <a:pt x="98" y="683"/>
                      <a:pt x="98" y="683"/>
                      <a:pt x="98" y="683"/>
                    </a:cubicBezTo>
                    <a:cubicBezTo>
                      <a:pt x="99" y="683"/>
                      <a:pt x="99" y="682"/>
                      <a:pt x="99" y="682"/>
                    </a:cubicBezTo>
                    <a:cubicBezTo>
                      <a:pt x="99" y="682"/>
                      <a:pt x="99" y="682"/>
                      <a:pt x="100" y="682"/>
                    </a:cubicBezTo>
                    <a:cubicBezTo>
                      <a:pt x="100" y="682"/>
                      <a:pt x="100" y="682"/>
                      <a:pt x="100" y="682"/>
                    </a:cubicBezTo>
                    <a:cubicBezTo>
                      <a:pt x="100" y="682"/>
                      <a:pt x="100" y="682"/>
                      <a:pt x="100" y="683"/>
                    </a:cubicBezTo>
                    <a:cubicBezTo>
                      <a:pt x="100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9" y="683"/>
                      <a:pt x="99" y="683"/>
                      <a:pt x="99" y="683"/>
                    </a:cubicBezTo>
                    <a:cubicBezTo>
                      <a:pt x="98" y="683"/>
                      <a:pt x="98" y="683"/>
                      <a:pt x="97" y="683"/>
                    </a:cubicBezTo>
                    <a:cubicBezTo>
                      <a:pt x="97" y="683"/>
                      <a:pt x="97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6" y="683"/>
                      <a:pt x="96" y="683"/>
                      <a:pt x="96" y="683"/>
                    </a:cubicBezTo>
                    <a:cubicBezTo>
                      <a:pt x="97" y="683"/>
                      <a:pt x="97" y="683"/>
                      <a:pt x="97" y="683"/>
                    </a:cubicBezTo>
                    <a:cubicBezTo>
                      <a:pt x="97" y="682"/>
                      <a:pt x="97" y="682"/>
                      <a:pt x="97" y="682"/>
                    </a:cubicBezTo>
                    <a:close/>
                    <a:moveTo>
                      <a:pt x="95" y="680"/>
                    </a:move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6" y="680"/>
                      <a:pt x="96" y="680"/>
                      <a:pt x="96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0"/>
                      <a:pt x="97" y="680"/>
                      <a:pt x="97" y="680"/>
                    </a:cubicBezTo>
                    <a:cubicBezTo>
                      <a:pt x="97" y="681"/>
                      <a:pt x="97" y="681"/>
                      <a:pt x="97" y="681"/>
                    </a:cubicBezTo>
                    <a:cubicBezTo>
                      <a:pt x="97" y="681"/>
                      <a:pt x="97" y="681"/>
                      <a:pt x="96" y="681"/>
                    </a:cubicBezTo>
                    <a:cubicBezTo>
                      <a:pt x="96" y="681"/>
                      <a:pt x="96" y="681"/>
                      <a:pt x="96" y="681"/>
                    </a:cubicBezTo>
                    <a:cubicBezTo>
                      <a:pt x="96" y="681"/>
                      <a:pt x="96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1"/>
                      <a:pt x="95" y="681"/>
                      <a:pt x="95" y="681"/>
                    </a:cubicBezTo>
                    <a:cubicBezTo>
                      <a:pt x="95" y="680"/>
                      <a:pt x="95" y="680"/>
                      <a:pt x="95" y="680"/>
                    </a:cubicBezTo>
                    <a:cubicBezTo>
                      <a:pt x="95" y="680"/>
                      <a:pt x="95" y="680"/>
                      <a:pt x="95" y="680"/>
                    </a:cubicBezTo>
                    <a:close/>
                    <a:moveTo>
                      <a:pt x="111" y="691"/>
                    </a:move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2" y="692"/>
                    </a:cubicBezTo>
                    <a:cubicBezTo>
                      <a:pt x="112" y="692"/>
                      <a:pt x="112" y="692"/>
                      <a:pt x="112" y="692"/>
                    </a:cubicBezTo>
                    <a:cubicBezTo>
                      <a:pt x="112" y="693"/>
                      <a:pt x="113" y="693"/>
                      <a:pt x="113" y="693"/>
                    </a:cubicBezTo>
                    <a:cubicBezTo>
                      <a:pt x="113" y="693"/>
                      <a:pt x="113" y="693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3" y="694"/>
                      <a:pt x="113" y="694"/>
                      <a:pt x="113" y="694"/>
                    </a:cubicBezTo>
                    <a:cubicBezTo>
                      <a:pt x="112" y="693"/>
                      <a:pt x="112" y="693"/>
                      <a:pt x="111" y="693"/>
                    </a:cubicBezTo>
                    <a:cubicBezTo>
                      <a:pt x="111" y="693"/>
                      <a:pt x="111" y="692"/>
                      <a:pt x="111" y="692"/>
                    </a:cubicBezTo>
                    <a:cubicBezTo>
                      <a:pt x="111" y="692"/>
                      <a:pt x="111" y="692"/>
                      <a:pt x="110" y="692"/>
                    </a:cubicBezTo>
                    <a:cubicBezTo>
                      <a:pt x="110" y="692"/>
                      <a:pt x="110" y="692"/>
                      <a:pt x="110" y="691"/>
                    </a:cubicBezTo>
                    <a:cubicBezTo>
                      <a:pt x="110" y="691"/>
                      <a:pt x="110" y="691"/>
                      <a:pt x="111" y="691"/>
                    </a:cubicBezTo>
                    <a:close/>
                    <a:moveTo>
                      <a:pt x="118" y="700"/>
                    </a:moveTo>
                    <a:cubicBezTo>
                      <a:pt x="118" y="700"/>
                      <a:pt x="118" y="700"/>
                      <a:pt x="118" y="700"/>
                    </a:cubicBezTo>
                    <a:cubicBezTo>
                      <a:pt x="118" y="700"/>
                      <a:pt x="119" y="700"/>
                      <a:pt x="119" y="700"/>
                    </a:cubicBezTo>
                    <a:cubicBezTo>
                      <a:pt x="119" y="700"/>
                      <a:pt x="119" y="700"/>
                      <a:pt x="119" y="700"/>
                    </a:cubicBezTo>
                    <a:cubicBezTo>
                      <a:pt x="119" y="700"/>
                      <a:pt x="119" y="701"/>
                      <a:pt x="119" y="701"/>
                    </a:cubicBezTo>
                    <a:cubicBezTo>
                      <a:pt x="119" y="701"/>
                      <a:pt x="119" y="701"/>
                      <a:pt x="119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1"/>
                    </a:cubicBezTo>
                    <a:cubicBezTo>
                      <a:pt x="118" y="701"/>
                      <a:pt x="118" y="701"/>
                      <a:pt x="118" y="702"/>
                    </a:cubicBezTo>
                    <a:cubicBezTo>
                      <a:pt x="118" y="702"/>
                      <a:pt x="118" y="701"/>
                      <a:pt x="118" y="702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1"/>
                    </a:cubicBezTo>
                    <a:cubicBezTo>
                      <a:pt x="117" y="701"/>
                      <a:pt x="117" y="701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7" y="700"/>
                      <a:pt x="117" y="700"/>
                    </a:cubicBezTo>
                    <a:cubicBezTo>
                      <a:pt x="117" y="700"/>
                      <a:pt x="118" y="700"/>
                      <a:pt x="118" y="700"/>
                    </a:cubicBezTo>
                    <a:cubicBezTo>
                      <a:pt x="118" y="700"/>
                      <a:pt x="118" y="700"/>
                      <a:pt x="118" y="700"/>
                    </a:cubicBezTo>
                    <a:close/>
                    <a:moveTo>
                      <a:pt x="572" y="663"/>
                    </a:moveTo>
                    <a:cubicBezTo>
                      <a:pt x="572" y="663"/>
                      <a:pt x="572" y="663"/>
                      <a:pt x="572" y="663"/>
                    </a:cubicBezTo>
                    <a:cubicBezTo>
                      <a:pt x="571" y="664"/>
                      <a:pt x="570" y="663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0" y="664"/>
                      <a:pt x="570" y="664"/>
                    </a:cubicBezTo>
                    <a:cubicBezTo>
                      <a:pt x="570" y="664"/>
                      <a:pt x="571" y="664"/>
                      <a:pt x="571" y="664"/>
                    </a:cubicBezTo>
                    <a:cubicBezTo>
                      <a:pt x="571" y="665"/>
                      <a:pt x="571" y="665"/>
                      <a:pt x="571" y="665"/>
                    </a:cubicBezTo>
                    <a:cubicBezTo>
                      <a:pt x="572" y="665"/>
                      <a:pt x="572" y="665"/>
                      <a:pt x="572" y="665"/>
                    </a:cubicBezTo>
                    <a:cubicBezTo>
                      <a:pt x="572" y="665"/>
                      <a:pt x="572" y="665"/>
                      <a:pt x="572" y="666"/>
                    </a:cubicBezTo>
                    <a:cubicBezTo>
                      <a:pt x="572" y="666"/>
                      <a:pt x="572" y="666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1" y="667"/>
                      <a:pt x="571" y="667"/>
                      <a:pt x="571" y="667"/>
                    </a:cubicBezTo>
                    <a:cubicBezTo>
                      <a:pt x="570" y="667"/>
                      <a:pt x="570" y="667"/>
                      <a:pt x="570" y="668"/>
                    </a:cubicBezTo>
                    <a:cubicBezTo>
                      <a:pt x="570" y="668"/>
                      <a:pt x="570" y="668"/>
                      <a:pt x="570" y="668"/>
                    </a:cubicBezTo>
                    <a:cubicBezTo>
                      <a:pt x="570" y="668"/>
                      <a:pt x="570" y="668"/>
                      <a:pt x="570" y="669"/>
                    </a:cubicBezTo>
                    <a:cubicBezTo>
                      <a:pt x="569" y="669"/>
                      <a:pt x="569" y="670"/>
                      <a:pt x="568" y="670"/>
                    </a:cubicBezTo>
                    <a:cubicBezTo>
                      <a:pt x="568" y="670"/>
                      <a:pt x="567" y="670"/>
                      <a:pt x="567" y="670"/>
                    </a:cubicBezTo>
                    <a:cubicBezTo>
                      <a:pt x="567" y="670"/>
                      <a:pt x="566" y="671"/>
                      <a:pt x="566" y="671"/>
                    </a:cubicBezTo>
                    <a:cubicBezTo>
                      <a:pt x="566" y="671"/>
                      <a:pt x="565" y="672"/>
                      <a:pt x="565" y="672"/>
                    </a:cubicBezTo>
                    <a:cubicBezTo>
                      <a:pt x="564" y="673"/>
                      <a:pt x="564" y="673"/>
                      <a:pt x="563" y="674"/>
                    </a:cubicBezTo>
                    <a:cubicBezTo>
                      <a:pt x="562" y="674"/>
                      <a:pt x="562" y="674"/>
                      <a:pt x="562" y="674"/>
                    </a:cubicBezTo>
                    <a:cubicBezTo>
                      <a:pt x="562" y="674"/>
                      <a:pt x="561" y="674"/>
                      <a:pt x="561" y="673"/>
                    </a:cubicBezTo>
                    <a:cubicBezTo>
                      <a:pt x="561" y="673"/>
                      <a:pt x="561" y="673"/>
                      <a:pt x="560" y="673"/>
                    </a:cubicBezTo>
                    <a:cubicBezTo>
                      <a:pt x="560" y="673"/>
                      <a:pt x="560" y="673"/>
                      <a:pt x="560" y="673"/>
                    </a:cubicBezTo>
                    <a:cubicBezTo>
                      <a:pt x="559" y="674"/>
                      <a:pt x="559" y="674"/>
                      <a:pt x="558" y="674"/>
                    </a:cubicBezTo>
                    <a:cubicBezTo>
                      <a:pt x="558" y="674"/>
                      <a:pt x="558" y="674"/>
                      <a:pt x="557" y="674"/>
                    </a:cubicBezTo>
                    <a:cubicBezTo>
                      <a:pt x="557" y="674"/>
                      <a:pt x="557" y="674"/>
                      <a:pt x="557" y="674"/>
                    </a:cubicBezTo>
                    <a:cubicBezTo>
                      <a:pt x="557" y="674"/>
                      <a:pt x="556" y="675"/>
                      <a:pt x="556" y="675"/>
                    </a:cubicBezTo>
                    <a:cubicBezTo>
                      <a:pt x="556" y="675"/>
                      <a:pt x="555" y="676"/>
                      <a:pt x="555" y="675"/>
                    </a:cubicBezTo>
                    <a:cubicBezTo>
                      <a:pt x="554" y="675"/>
                      <a:pt x="554" y="675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4" y="676"/>
                      <a:pt x="554" y="676"/>
                      <a:pt x="554" y="676"/>
                    </a:cubicBezTo>
                    <a:cubicBezTo>
                      <a:pt x="553" y="676"/>
                      <a:pt x="553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2" y="676"/>
                      <a:pt x="552" y="677"/>
                      <a:pt x="552" y="677"/>
                    </a:cubicBezTo>
                    <a:cubicBezTo>
                      <a:pt x="552" y="677"/>
                      <a:pt x="552" y="677"/>
                      <a:pt x="551" y="678"/>
                    </a:cubicBezTo>
                    <a:cubicBezTo>
                      <a:pt x="551" y="678"/>
                      <a:pt x="551" y="678"/>
                      <a:pt x="551" y="678"/>
                    </a:cubicBezTo>
                    <a:cubicBezTo>
                      <a:pt x="551" y="678"/>
                      <a:pt x="551" y="678"/>
                      <a:pt x="550" y="678"/>
                    </a:cubicBezTo>
                    <a:cubicBezTo>
                      <a:pt x="550" y="678"/>
                      <a:pt x="550" y="678"/>
                      <a:pt x="550" y="678"/>
                    </a:cubicBezTo>
                    <a:cubicBezTo>
                      <a:pt x="550" y="678"/>
                      <a:pt x="550" y="679"/>
                      <a:pt x="550" y="679"/>
                    </a:cubicBezTo>
                    <a:cubicBezTo>
                      <a:pt x="550" y="679"/>
                      <a:pt x="550" y="680"/>
                      <a:pt x="550" y="680"/>
                    </a:cubicBezTo>
                    <a:cubicBezTo>
                      <a:pt x="550" y="680"/>
                      <a:pt x="550" y="680"/>
                      <a:pt x="550" y="680"/>
                    </a:cubicBezTo>
                    <a:cubicBezTo>
                      <a:pt x="550" y="680"/>
                      <a:pt x="550" y="681"/>
                      <a:pt x="550" y="681"/>
                    </a:cubicBezTo>
                    <a:cubicBezTo>
                      <a:pt x="549" y="681"/>
                      <a:pt x="549" y="681"/>
                      <a:pt x="548" y="681"/>
                    </a:cubicBezTo>
                    <a:cubicBezTo>
                      <a:pt x="548" y="682"/>
                      <a:pt x="547" y="682"/>
                      <a:pt x="547" y="683"/>
                    </a:cubicBezTo>
                    <a:cubicBezTo>
                      <a:pt x="547" y="683"/>
                      <a:pt x="547" y="682"/>
                      <a:pt x="547" y="683"/>
                    </a:cubicBezTo>
                    <a:cubicBezTo>
                      <a:pt x="547" y="683"/>
                      <a:pt x="547" y="683"/>
                      <a:pt x="546" y="683"/>
                    </a:cubicBezTo>
                    <a:cubicBezTo>
                      <a:pt x="546" y="684"/>
                      <a:pt x="545" y="684"/>
                      <a:pt x="543" y="685"/>
                    </a:cubicBezTo>
                    <a:cubicBezTo>
                      <a:pt x="543" y="685"/>
                      <a:pt x="544" y="685"/>
                      <a:pt x="544" y="685"/>
                    </a:cubicBezTo>
                    <a:cubicBezTo>
                      <a:pt x="544" y="686"/>
                      <a:pt x="543" y="686"/>
                      <a:pt x="543" y="686"/>
                    </a:cubicBezTo>
                    <a:cubicBezTo>
                      <a:pt x="541" y="687"/>
                      <a:pt x="540" y="687"/>
                      <a:pt x="538" y="687"/>
                    </a:cubicBezTo>
                    <a:cubicBezTo>
                      <a:pt x="536" y="686"/>
                      <a:pt x="534" y="687"/>
                      <a:pt x="533" y="687"/>
                    </a:cubicBezTo>
                    <a:cubicBezTo>
                      <a:pt x="532" y="687"/>
                      <a:pt x="532" y="688"/>
                      <a:pt x="532" y="688"/>
                    </a:cubicBezTo>
                    <a:cubicBezTo>
                      <a:pt x="531" y="688"/>
                      <a:pt x="531" y="687"/>
                      <a:pt x="530" y="687"/>
                    </a:cubicBezTo>
                    <a:cubicBezTo>
                      <a:pt x="528" y="686"/>
                      <a:pt x="525" y="686"/>
                      <a:pt x="522" y="686"/>
                    </a:cubicBezTo>
                    <a:cubicBezTo>
                      <a:pt x="522" y="686"/>
                      <a:pt x="521" y="686"/>
                      <a:pt x="521" y="686"/>
                    </a:cubicBezTo>
                    <a:cubicBezTo>
                      <a:pt x="521" y="686"/>
                      <a:pt x="521" y="687"/>
                      <a:pt x="521" y="687"/>
                    </a:cubicBezTo>
                    <a:cubicBezTo>
                      <a:pt x="519" y="687"/>
                      <a:pt x="517" y="685"/>
                      <a:pt x="516" y="686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5" y="686"/>
                      <a:pt x="514" y="686"/>
                      <a:pt x="514" y="686"/>
                    </a:cubicBezTo>
                    <a:cubicBezTo>
                      <a:pt x="513" y="686"/>
                      <a:pt x="512" y="686"/>
                      <a:pt x="512" y="686"/>
                    </a:cubicBezTo>
                    <a:cubicBezTo>
                      <a:pt x="509" y="686"/>
                      <a:pt x="506" y="686"/>
                      <a:pt x="503" y="686"/>
                    </a:cubicBezTo>
                    <a:cubicBezTo>
                      <a:pt x="503" y="686"/>
                      <a:pt x="502" y="686"/>
                      <a:pt x="502" y="687"/>
                    </a:cubicBezTo>
                    <a:cubicBezTo>
                      <a:pt x="501" y="687"/>
                      <a:pt x="500" y="686"/>
                      <a:pt x="499" y="687"/>
                    </a:cubicBezTo>
                    <a:cubicBezTo>
                      <a:pt x="499" y="687"/>
                      <a:pt x="499" y="687"/>
                      <a:pt x="498" y="688"/>
                    </a:cubicBezTo>
                    <a:cubicBezTo>
                      <a:pt x="498" y="688"/>
                      <a:pt x="497" y="689"/>
                      <a:pt x="497" y="689"/>
                    </a:cubicBezTo>
                    <a:cubicBezTo>
                      <a:pt x="496" y="690"/>
                      <a:pt x="495" y="690"/>
                      <a:pt x="495" y="691"/>
                    </a:cubicBezTo>
                    <a:cubicBezTo>
                      <a:pt x="494" y="692"/>
                      <a:pt x="495" y="694"/>
                      <a:pt x="494" y="695"/>
                    </a:cubicBezTo>
                    <a:cubicBezTo>
                      <a:pt x="494" y="695"/>
                      <a:pt x="494" y="696"/>
                      <a:pt x="493" y="696"/>
                    </a:cubicBezTo>
                    <a:cubicBezTo>
                      <a:pt x="493" y="696"/>
                      <a:pt x="493" y="696"/>
                      <a:pt x="493" y="696"/>
                    </a:cubicBezTo>
                    <a:cubicBezTo>
                      <a:pt x="492" y="696"/>
                      <a:pt x="491" y="696"/>
                      <a:pt x="491" y="696"/>
                    </a:cubicBezTo>
                    <a:cubicBezTo>
                      <a:pt x="490" y="696"/>
                      <a:pt x="489" y="696"/>
                      <a:pt x="488" y="697"/>
                    </a:cubicBezTo>
                    <a:cubicBezTo>
                      <a:pt x="488" y="697"/>
                      <a:pt x="488" y="698"/>
                      <a:pt x="487" y="699"/>
                    </a:cubicBezTo>
                    <a:cubicBezTo>
                      <a:pt x="487" y="699"/>
                      <a:pt x="486" y="698"/>
                      <a:pt x="486" y="699"/>
                    </a:cubicBezTo>
                    <a:cubicBezTo>
                      <a:pt x="485" y="699"/>
                      <a:pt x="485" y="699"/>
                      <a:pt x="485" y="699"/>
                    </a:cubicBezTo>
                    <a:cubicBezTo>
                      <a:pt x="485" y="700"/>
                      <a:pt x="484" y="701"/>
                      <a:pt x="483" y="701"/>
                    </a:cubicBezTo>
                    <a:cubicBezTo>
                      <a:pt x="483" y="701"/>
                      <a:pt x="482" y="701"/>
                      <a:pt x="482" y="702"/>
                    </a:cubicBezTo>
                    <a:cubicBezTo>
                      <a:pt x="482" y="702"/>
                      <a:pt x="482" y="702"/>
                      <a:pt x="482" y="702"/>
                    </a:cubicBezTo>
                    <a:cubicBezTo>
                      <a:pt x="482" y="703"/>
                      <a:pt x="482" y="703"/>
                      <a:pt x="481" y="704"/>
                    </a:cubicBezTo>
                    <a:cubicBezTo>
                      <a:pt x="480" y="704"/>
                      <a:pt x="480" y="705"/>
                      <a:pt x="480" y="706"/>
                    </a:cubicBezTo>
                    <a:cubicBezTo>
                      <a:pt x="479" y="707"/>
                      <a:pt x="478" y="707"/>
                      <a:pt x="478" y="708"/>
                    </a:cubicBezTo>
                    <a:cubicBezTo>
                      <a:pt x="477" y="709"/>
                      <a:pt x="477" y="710"/>
                      <a:pt x="476" y="711"/>
                    </a:cubicBezTo>
                    <a:cubicBezTo>
                      <a:pt x="476" y="712"/>
                      <a:pt x="475" y="713"/>
                      <a:pt x="474" y="714"/>
                    </a:cubicBezTo>
                    <a:cubicBezTo>
                      <a:pt x="474" y="715"/>
                      <a:pt x="473" y="715"/>
                      <a:pt x="473" y="716"/>
                    </a:cubicBezTo>
                    <a:cubicBezTo>
                      <a:pt x="471" y="717"/>
                      <a:pt x="470" y="719"/>
                      <a:pt x="470" y="720"/>
                    </a:cubicBezTo>
                    <a:cubicBezTo>
                      <a:pt x="471" y="719"/>
                      <a:pt x="472" y="719"/>
                      <a:pt x="473" y="718"/>
                    </a:cubicBezTo>
                    <a:cubicBezTo>
                      <a:pt x="474" y="717"/>
                      <a:pt x="474" y="717"/>
                      <a:pt x="475" y="716"/>
                    </a:cubicBezTo>
                    <a:cubicBezTo>
                      <a:pt x="476" y="715"/>
                      <a:pt x="477" y="713"/>
                      <a:pt x="478" y="712"/>
                    </a:cubicBezTo>
                    <a:cubicBezTo>
                      <a:pt x="479" y="710"/>
                      <a:pt x="480" y="709"/>
                      <a:pt x="481" y="708"/>
                    </a:cubicBezTo>
                    <a:cubicBezTo>
                      <a:pt x="482" y="707"/>
                      <a:pt x="483" y="707"/>
                      <a:pt x="483" y="706"/>
                    </a:cubicBezTo>
                    <a:cubicBezTo>
                      <a:pt x="484" y="706"/>
                      <a:pt x="485" y="705"/>
                      <a:pt x="485" y="705"/>
                    </a:cubicBezTo>
                    <a:cubicBezTo>
                      <a:pt x="488" y="703"/>
                      <a:pt x="492" y="701"/>
                      <a:pt x="495" y="700"/>
                    </a:cubicBezTo>
                    <a:cubicBezTo>
                      <a:pt x="496" y="699"/>
                      <a:pt x="497" y="699"/>
                      <a:pt x="497" y="699"/>
                    </a:cubicBezTo>
                    <a:cubicBezTo>
                      <a:pt x="500" y="698"/>
                      <a:pt x="502" y="697"/>
                      <a:pt x="504" y="697"/>
                    </a:cubicBezTo>
                    <a:cubicBezTo>
                      <a:pt x="505" y="697"/>
                      <a:pt x="506" y="697"/>
                      <a:pt x="507" y="697"/>
                    </a:cubicBezTo>
                    <a:cubicBezTo>
                      <a:pt x="509" y="697"/>
                      <a:pt x="510" y="697"/>
                      <a:pt x="512" y="698"/>
                    </a:cubicBezTo>
                    <a:cubicBezTo>
                      <a:pt x="512" y="698"/>
                      <a:pt x="513" y="699"/>
                      <a:pt x="513" y="699"/>
                    </a:cubicBezTo>
                    <a:cubicBezTo>
                      <a:pt x="514" y="699"/>
                      <a:pt x="514" y="700"/>
                      <a:pt x="514" y="700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1"/>
                      <a:pt x="514" y="701"/>
                      <a:pt x="514" y="701"/>
                    </a:cubicBezTo>
                    <a:cubicBezTo>
                      <a:pt x="514" y="700"/>
                      <a:pt x="513" y="700"/>
                      <a:pt x="512" y="700"/>
                    </a:cubicBezTo>
                    <a:cubicBezTo>
                      <a:pt x="512" y="700"/>
                      <a:pt x="513" y="701"/>
                      <a:pt x="513" y="701"/>
                    </a:cubicBezTo>
                    <a:cubicBezTo>
                      <a:pt x="514" y="701"/>
                      <a:pt x="514" y="702"/>
                      <a:pt x="515" y="703"/>
                    </a:cubicBezTo>
                    <a:cubicBezTo>
                      <a:pt x="514" y="703"/>
                      <a:pt x="514" y="703"/>
                      <a:pt x="514" y="703"/>
                    </a:cubicBezTo>
                    <a:cubicBezTo>
                      <a:pt x="514" y="704"/>
                      <a:pt x="515" y="704"/>
                      <a:pt x="514" y="704"/>
                    </a:cubicBezTo>
                    <a:cubicBezTo>
                      <a:pt x="514" y="704"/>
                      <a:pt x="514" y="705"/>
                      <a:pt x="514" y="705"/>
                    </a:cubicBezTo>
                    <a:cubicBezTo>
                      <a:pt x="514" y="705"/>
                      <a:pt x="513" y="705"/>
                      <a:pt x="513" y="705"/>
                    </a:cubicBezTo>
                    <a:cubicBezTo>
                      <a:pt x="513" y="705"/>
                      <a:pt x="512" y="705"/>
                      <a:pt x="512" y="706"/>
                    </a:cubicBezTo>
                    <a:cubicBezTo>
                      <a:pt x="511" y="706"/>
                      <a:pt x="511" y="707"/>
                      <a:pt x="511" y="707"/>
                    </a:cubicBezTo>
                    <a:cubicBezTo>
                      <a:pt x="510" y="707"/>
                      <a:pt x="510" y="708"/>
                      <a:pt x="509" y="708"/>
                    </a:cubicBezTo>
                    <a:cubicBezTo>
                      <a:pt x="509" y="708"/>
                      <a:pt x="508" y="709"/>
                      <a:pt x="508" y="709"/>
                    </a:cubicBezTo>
                    <a:cubicBezTo>
                      <a:pt x="507" y="709"/>
                      <a:pt x="507" y="709"/>
                      <a:pt x="506" y="709"/>
                    </a:cubicBezTo>
                    <a:cubicBezTo>
                      <a:pt x="506" y="709"/>
                      <a:pt x="506" y="709"/>
                      <a:pt x="506" y="709"/>
                    </a:cubicBezTo>
                    <a:cubicBezTo>
                      <a:pt x="505" y="708"/>
                      <a:pt x="505" y="708"/>
                      <a:pt x="504" y="708"/>
                    </a:cubicBezTo>
                    <a:cubicBezTo>
                      <a:pt x="504" y="708"/>
                      <a:pt x="503" y="708"/>
                      <a:pt x="503" y="707"/>
                    </a:cubicBezTo>
                    <a:cubicBezTo>
                      <a:pt x="503" y="707"/>
                      <a:pt x="503" y="707"/>
                      <a:pt x="503" y="708"/>
                    </a:cubicBezTo>
                    <a:cubicBezTo>
                      <a:pt x="502" y="708"/>
                      <a:pt x="502" y="708"/>
                      <a:pt x="502" y="708"/>
                    </a:cubicBezTo>
                    <a:cubicBezTo>
                      <a:pt x="502" y="708"/>
                      <a:pt x="501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500" y="708"/>
                      <a:pt x="500" y="708"/>
                    </a:cubicBezTo>
                    <a:cubicBezTo>
                      <a:pt x="500" y="708"/>
                      <a:pt x="499" y="708"/>
                      <a:pt x="499" y="708"/>
                    </a:cubicBezTo>
                    <a:cubicBezTo>
                      <a:pt x="499" y="708"/>
                      <a:pt x="500" y="709"/>
                      <a:pt x="500" y="709"/>
                    </a:cubicBezTo>
                    <a:cubicBezTo>
                      <a:pt x="500" y="709"/>
                      <a:pt x="501" y="709"/>
                      <a:pt x="501" y="709"/>
                    </a:cubicBezTo>
                    <a:cubicBezTo>
                      <a:pt x="501" y="709"/>
                      <a:pt x="501" y="710"/>
                      <a:pt x="502" y="710"/>
                    </a:cubicBezTo>
                    <a:cubicBezTo>
                      <a:pt x="502" y="710"/>
                      <a:pt x="503" y="710"/>
                      <a:pt x="504" y="710"/>
                    </a:cubicBezTo>
                    <a:cubicBezTo>
                      <a:pt x="504" y="710"/>
                      <a:pt x="504" y="710"/>
                      <a:pt x="504" y="710"/>
                    </a:cubicBezTo>
                    <a:cubicBezTo>
                      <a:pt x="504" y="710"/>
                      <a:pt x="504" y="711"/>
                      <a:pt x="504" y="711"/>
                    </a:cubicBezTo>
                    <a:cubicBezTo>
                      <a:pt x="504" y="711"/>
                      <a:pt x="505" y="712"/>
                      <a:pt x="505" y="712"/>
                    </a:cubicBezTo>
                    <a:cubicBezTo>
                      <a:pt x="505" y="712"/>
                      <a:pt x="505" y="712"/>
                      <a:pt x="505" y="712"/>
                    </a:cubicBezTo>
                    <a:cubicBezTo>
                      <a:pt x="505" y="713"/>
                      <a:pt x="505" y="713"/>
                      <a:pt x="505" y="713"/>
                    </a:cubicBezTo>
                    <a:cubicBezTo>
                      <a:pt x="506" y="712"/>
                      <a:pt x="507" y="712"/>
                      <a:pt x="507" y="712"/>
                    </a:cubicBezTo>
                    <a:cubicBezTo>
                      <a:pt x="508" y="711"/>
                      <a:pt x="508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1"/>
                    </a:cubicBezTo>
                    <a:cubicBezTo>
                      <a:pt x="509" y="711"/>
                      <a:pt x="509" y="711"/>
                      <a:pt x="509" y="712"/>
                    </a:cubicBezTo>
                    <a:cubicBezTo>
                      <a:pt x="509" y="712"/>
                      <a:pt x="510" y="712"/>
                      <a:pt x="510" y="711"/>
                    </a:cubicBezTo>
                    <a:cubicBezTo>
                      <a:pt x="510" y="711"/>
                      <a:pt x="510" y="711"/>
                      <a:pt x="510" y="711"/>
                    </a:cubicBezTo>
                    <a:cubicBezTo>
                      <a:pt x="511" y="711"/>
                      <a:pt x="511" y="711"/>
                      <a:pt x="511" y="711"/>
                    </a:cubicBezTo>
                    <a:cubicBezTo>
                      <a:pt x="511" y="711"/>
                      <a:pt x="511" y="712"/>
                      <a:pt x="511" y="712"/>
                    </a:cubicBezTo>
                    <a:cubicBezTo>
                      <a:pt x="511" y="712"/>
                      <a:pt x="511" y="712"/>
                      <a:pt x="511" y="712"/>
                    </a:cubicBezTo>
                    <a:cubicBezTo>
                      <a:pt x="511" y="712"/>
                      <a:pt x="512" y="712"/>
                      <a:pt x="512" y="712"/>
                    </a:cubicBezTo>
                    <a:cubicBezTo>
                      <a:pt x="512" y="712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1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1"/>
                      <a:pt x="512" y="711"/>
                    </a:cubicBezTo>
                    <a:cubicBezTo>
                      <a:pt x="512" y="711"/>
                      <a:pt x="512" y="712"/>
                      <a:pt x="511" y="712"/>
                    </a:cubicBezTo>
                    <a:cubicBezTo>
                      <a:pt x="511" y="712"/>
                      <a:pt x="511" y="713"/>
                      <a:pt x="510" y="713"/>
                    </a:cubicBezTo>
                    <a:cubicBezTo>
                      <a:pt x="510" y="713"/>
                      <a:pt x="510" y="714"/>
                      <a:pt x="510" y="715"/>
                    </a:cubicBezTo>
                    <a:cubicBezTo>
                      <a:pt x="510" y="715"/>
                      <a:pt x="510" y="716"/>
                      <a:pt x="509" y="716"/>
                    </a:cubicBezTo>
                    <a:cubicBezTo>
                      <a:pt x="509" y="717"/>
                      <a:pt x="508" y="718"/>
                      <a:pt x="508" y="718"/>
                    </a:cubicBezTo>
                    <a:cubicBezTo>
                      <a:pt x="507" y="718"/>
                      <a:pt x="507" y="718"/>
                      <a:pt x="507" y="719"/>
                    </a:cubicBezTo>
                    <a:cubicBezTo>
                      <a:pt x="507" y="718"/>
                      <a:pt x="507" y="718"/>
                      <a:pt x="508" y="718"/>
                    </a:cubicBezTo>
                    <a:cubicBezTo>
                      <a:pt x="508" y="718"/>
                      <a:pt x="508" y="718"/>
                      <a:pt x="508" y="718"/>
                    </a:cubicBezTo>
                    <a:cubicBezTo>
                      <a:pt x="508" y="718"/>
                      <a:pt x="508" y="718"/>
                      <a:pt x="508" y="719"/>
                    </a:cubicBezTo>
                    <a:cubicBezTo>
                      <a:pt x="508" y="719"/>
                      <a:pt x="508" y="719"/>
                      <a:pt x="509" y="718"/>
                    </a:cubicBezTo>
                    <a:cubicBezTo>
                      <a:pt x="509" y="718"/>
                      <a:pt x="510" y="718"/>
                      <a:pt x="510" y="718"/>
                    </a:cubicBezTo>
                    <a:cubicBezTo>
                      <a:pt x="510" y="718"/>
                      <a:pt x="511" y="718"/>
                      <a:pt x="511" y="719"/>
                    </a:cubicBezTo>
                    <a:cubicBezTo>
                      <a:pt x="511" y="719"/>
                      <a:pt x="510" y="719"/>
                      <a:pt x="510" y="719"/>
                    </a:cubicBezTo>
                    <a:cubicBezTo>
                      <a:pt x="510" y="719"/>
                      <a:pt x="511" y="719"/>
                      <a:pt x="511" y="719"/>
                    </a:cubicBezTo>
                    <a:cubicBezTo>
                      <a:pt x="511" y="719"/>
                      <a:pt x="511" y="719"/>
                      <a:pt x="511" y="720"/>
                    </a:cubicBezTo>
                    <a:cubicBezTo>
                      <a:pt x="510" y="720"/>
                      <a:pt x="510" y="720"/>
                      <a:pt x="510" y="720"/>
                    </a:cubicBezTo>
                    <a:cubicBezTo>
                      <a:pt x="510" y="720"/>
                      <a:pt x="510" y="721"/>
                      <a:pt x="510" y="721"/>
                    </a:cubicBezTo>
                    <a:cubicBezTo>
                      <a:pt x="510" y="721"/>
                      <a:pt x="510" y="721"/>
                      <a:pt x="510" y="721"/>
                    </a:cubicBezTo>
                    <a:cubicBezTo>
                      <a:pt x="510" y="722"/>
                      <a:pt x="510" y="722"/>
                      <a:pt x="510" y="722"/>
                    </a:cubicBezTo>
                    <a:cubicBezTo>
                      <a:pt x="510" y="722"/>
                      <a:pt x="510" y="722"/>
                      <a:pt x="511" y="722"/>
                    </a:cubicBezTo>
                    <a:cubicBezTo>
                      <a:pt x="511" y="722"/>
                      <a:pt x="511" y="722"/>
                      <a:pt x="511" y="722"/>
                    </a:cubicBezTo>
                    <a:cubicBezTo>
                      <a:pt x="511" y="722"/>
                      <a:pt x="511" y="722"/>
                      <a:pt x="511" y="723"/>
                    </a:cubicBezTo>
                    <a:cubicBezTo>
                      <a:pt x="511" y="723"/>
                      <a:pt x="511" y="724"/>
                      <a:pt x="511" y="724"/>
                    </a:cubicBezTo>
                    <a:cubicBezTo>
                      <a:pt x="512" y="724"/>
                      <a:pt x="512" y="725"/>
                      <a:pt x="512" y="725"/>
                    </a:cubicBezTo>
                    <a:cubicBezTo>
                      <a:pt x="512" y="725"/>
                      <a:pt x="512" y="725"/>
                      <a:pt x="512" y="725"/>
                    </a:cubicBezTo>
                    <a:cubicBezTo>
                      <a:pt x="512" y="726"/>
                      <a:pt x="512" y="726"/>
                      <a:pt x="513" y="726"/>
                    </a:cubicBezTo>
                    <a:cubicBezTo>
                      <a:pt x="513" y="726"/>
                      <a:pt x="512" y="726"/>
                      <a:pt x="513" y="726"/>
                    </a:cubicBezTo>
                    <a:cubicBezTo>
                      <a:pt x="513" y="726"/>
                      <a:pt x="513" y="726"/>
                      <a:pt x="513" y="726"/>
                    </a:cubicBezTo>
                    <a:cubicBezTo>
                      <a:pt x="514" y="726"/>
                      <a:pt x="514" y="726"/>
                      <a:pt x="515" y="727"/>
                    </a:cubicBezTo>
                    <a:cubicBezTo>
                      <a:pt x="515" y="727"/>
                      <a:pt x="516" y="727"/>
                      <a:pt x="516" y="727"/>
                    </a:cubicBezTo>
                    <a:cubicBezTo>
                      <a:pt x="517" y="727"/>
                      <a:pt x="517" y="727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7" y="728"/>
                    </a:cubicBezTo>
                    <a:cubicBezTo>
                      <a:pt x="517" y="728"/>
                      <a:pt x="517" y="728"/>
                      <a:pt x="516" y="728"/>
                    </a:cubicBezTo>
                    <a:cubicBezTo>
                      <a:pt x="516" y="728"/>
                      <a:pt x="516" y="728"/>
                      <a:pt x="516" y="728"/>
                    </a:cubicBezTo>
                    <a:cubicBezTo>
                      <a:pt x="516" y="728"/>
                      <a:pt x="516" y="729"/>
                      <a:pt x="516" y="729"/>
                    </a:cubicBezTo>
                    <a:cubicBezTo>
                      <a:pt x="516" y="729"/>
                      <a:pt x="516" y="729"/>
                      <a:pt x="517" y="729"/>
                    </a:cubicBezTo>
                    <a:cubicBezTo>
                      <a:pt x="517" y="729"/>
                      <a:pt x="517" y="729"/>
                      <a:pt x="517" y="730"/>
                    </a:cubicBezTo>
                    <a:cubicBezTo>
                      <a:pt x="517" y="730"/>
                      <a:pt x="517" y="730"/>
                      <a:pt x="518" y="730"/>
                    </a:cubicBezTo>
                    <a:cubicBezTo>
                      <a:pt x="518" y="730"/>
                      <a:pt x="518" y="730"/>
                      <a:pt x="519" y="730"/>
                    </a:cubicBezTo>
                    <a:cubicBezTo>
                      <a:pt x="519" y="730"/>
                      <a:pt x="520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1" y="731"/>
                      <a:pt x="521" y="731"/>
                      <a:pt x="521" y="731"/>
                    </a:cubicBezTo>
                    <a:cubicBezTo>
                      <a:pt x="520" y="731"/>
                      <a:pt x="520" y="731"/>
                      <a:pt x="520" y="732"/>
                    </a:cubicBezTo>
                    <a:cubicBezTo>
                      <a:pt x="521" y="732"/>
                      <a:pt x="521" y="732"/>
                      <a:pt x="521" y="732"/>
                    </a:cubicBezTo>
                    <a:cubicBezTo>
                      <a:pt x="522" y="731"/>
                      <a:pt x="522" y="731"/>
                      <a:pt x="522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3" y="731"/>
                      <a:pt x="523" y="731"/>
                      <a:pt x="523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4" y="731"/>
                      <a:pt x="524" y="731"/>
                      <a:pt x="524" y="731"/>
                    </a:cubicBezTo>
                    <a:cubicBezTo>
                      <a:pt x="525" y="731"/>
                      <a:pt x="525" y="732"/>
                      <a:pt x="526" y="732"/>
                    </a:cubicBezTo>
                    <a:cubicBezTo>
                      <a:pt x="526" y="732"/>
                      <a:pt x="526" y="732"/>
                      <a:pt x="526" y="732"/>
                    </a:cubicBezTo>
                    <a:cubicBezTo>
                      <a:pt x="526" y="732"/>
                      <a:pt x="527" y="732"/>
                      <a:pt x="527" y="732"/>
                    </a:cubicBezTo>
                    <a:cubicBezTo>
                      <a:pt x="528" y="732"/>
                      <a:pt x="529" y="731"/>
                      <a:pt x="530" y="730"/>
                    </a:cubicBezTo>
                    <a:cubicBezTo>
                      <a:pt x="530" y="730"/>
                      <a:pt x="530" y="731"/>
                      <a:pt x="530" y="731"/>
                    </a:cubicBezTo>
                    <a:cubicBezTo>
                      <a:pt x="530" y="731"/>
                      <a:pt x="530" y="731"/>
                      <a:pt x="530" y="732"/>
                    </a:cubicBezTo>
                    <a:cubicBezTo>
                      <a:pt x="530" y="732"/>
                      <a:pt x="530" y="732"/>
                      <a:pt x="530" y="732"/>
                    </a:cubicBezTo>
                    <a:cubicBezTo>
                      <a:pt x="530" y="732"/>
                      <a:pt x="531" y="732"/>
                      <a:pt x="531" y="732"/>
                    </a:cubicBezTo>
                    <a:cubicBezTo>
                      <a:pt x="531" y="732"/>
                      <a:pt x="531" y="732"/>
                      <a:pt x="532" y="732"/>
                    </a:cubicBezTo>
                    <a:cubicBezTo>
                      <a:pt x="532" y="732"/>
                      <a:pt x="532" y="732"/>
                      <a:pt x="532" y="732"/>
                    </a:cubicBezTo>
                    <a:cubicBezTo>
                      <a:pt x="532" y="732"/>
                      <a:pt x="533" y="732"/>
                      <a:pt x="533" y="732"/>
                    </a:cubicBezTo>
                    <a:cubicBezTo>
                      <a:pt x="533" y="731"/>
                      <a:pt x="533" y="731"/>
                      <a:pt x="533" y="731"/>
                    </a:cubicBezTo>
                    <a:cubicBezTo>
                      <a:pt x="533" y="730"/>
                      <a:pt x="533" y="730"/>
                      <a:pt x="533" y="729"/>
                    </a:cubicBezTo>
                    <a:cubicBezTo>
                      <a:pt x="533" y="729"/>
                      <a:pt x="533" y="729"/>
                      <a:pt x="533" y="729"/>
                    </a:cubicBezTo>
                    <a:cubicBezTo>
                      <a:pt x="533" y="728"/>
                      <a:pt x="533" y="728"/>
                      <a:pt x="533" y="728"/>
                    </a:cubicBezTo>
                    <a:cubicBezTo>
                      <a:pt x="533" y="728"/>
                      <a:pt x="533" y="727"/>
                      <a:pt x="533" y="727"/>
                    </a:cubicBezTo>
                    <a:cubicBezTo>
                      <a:pt x="533" y="727"/>
                      <a:pt x="534" y="727"/>
                      <a:pt x="534" y="726"/>
                    </a:cubicBezTo>
                    <a:cubicBezTo>
                      <a:pt x="535" y="726"/>
                      <a:pt x="535" y="725"/>
                      <a:pt x="536" y="724"/>
                    </a:cubicBezTo>
                    <a:cubicBezTo>
                      <a:pt x="536" y="724"/>
                      <a:pt x="536" y="723"/>
                      <a:pt x="536" y="722"/>
                    </a:cubicBezTo>
                    <a:cubicBezTo>
                      <a:pt x="537" y="722"/>
                      <a:pt x="537" y="721"/>
                      <a:pt x="537" y="721"/>
                    </a:cubicBezTo>
                    <a:cubicBezTo>
                      <a:pt x="538" y="721"/>
                      <a:pt x="538" y="720"/>
                      <a:pt x="538" y="720"/>
                    </a:cubicBezTo>
                    <a:cubicBezTo>
                      <a:pt x="538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39" y="719"/>
                    </a:cubicBezTo>
                    <a:cubicBezTo>
                      <a:pt x="539" y="719"/>
                      <a:pt x="539" y="719"/>
                      <a:pt x="540" y="719"/>
                    </a:cubicBezTo>
                    <a:cubicBezTo>
                      <a:pt x="540" y="719"/>
                      <a:pt x="540" y="719"/>
                      <a:pt x="540" y="719"/>
                    </a:cubicBezTo>
                    <a:cubicBezTo>
                      <a:pt x="540" y="719"/>
                      <a:pt x="540" y="719"/>
                      <a:pt x="540" y="720"/>
                    </a:cubicBezTo>
                    <a:cubicBezTo>
                      <a:pt x="540" y="720"/>
                      <a:pt x="540" y="720"/>
                      <a:pt x="540" y="720"/>
                    </a:cubicBezTo>
                    <a:cubicBezTo>
                      <a:pt x="540" y="720"/>
                      <a:pt x="540" y="720"/>
                      <a:pt x="541" y="720"/>
                    </a:cubicBezTo>
                    <a:cubicBezTo>
                      <a:pt x="541" y="721"/>
                      <a:pt x="541" y="721"/>
                      <a:pt x="541" y="722"/>
                    </a:cubicBezTo>
                    <a:cubicBezTo>
                      <a:pt x="541" y="722"/>
                      <a:pt x="540" y="722"/>
                      <a:pt x="540" y="722"/>
                    </a:cubicBezTo>
                    <a:cubicBezTo>
                      <a:pt x="540" y="723"/>
                      <a:pt x="540" y="723"/>
                      <a:pt x="540" y="723"/>
                    </a:cubicBezTo>
                    <a:cubicBezTo>
                      <a:pt x="540" y="723"/>
                      <a:pt x="540" y="724"/>
                      <a:pt x="540" y="724"/>
                    </a:cubicBezTo>
                    <a:cubicBezTo>
                      <a:pt x="540" y="724"/>
                      <a:pt x="540" y="724"/>
                      <a:pt x="540" y="725"/>
                    </a:cubicBezTo>
                    <a:cubicBezTo>
                      <a:pt x="540" y="725"/>
                      <a:pt x="540" y="725"/>
                      <a:pt x="539" y="725"/>
                    </a:cubicBezTo>
                    <a:cubicBezTo>
                      <a:pt x="539" y="725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39" y="726"/>
                    </a:cubicBezTo>
                    <a:cubicBezTo>
                      <a:pt x="539" y="726"/>
                      <a:pt x="539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0" y="726"/>
                    </a:cubicBezTo>
                    <a:cubicBezTo>
                      <a:pt x="540" y="726"/>
                      <a:pt x="540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6"/>
                    </a:cubicBezTo>
                    <a:cubicBezTo>
                      <a:pt x="541" y="726"/>
                      <a:pt x="541" y="726"/>
                      <a:pt x="541" y="727"/>
                    </a:cubicBezTo>
                    <a:cubicBezTo>
                      <a:pt x="541" y="727"/>
                      <a:pt x="541" y="727"/>
                      <a:pt x="542" y="727"/>
                    </a:cubicBezTo>
                    <a:cubicBezTo>
                      <a:pt x="542" y="727"/>
                      <a:pt x="542" y="727"/>
                      <a:pt x="542" y="727"/>
                    </a:cubicBezTo>
                    <a:cubicBezTo>
                      <a:pt x="542" y="727"/>
                      <a:pt x="543" y="726"/>
                      <a:pt x="543" y="726"/>
                    </a:cubicBezTo>
                    <a:cubicBezTo>
                      <a:pt x="543" y="726"/>
                      <a:pt x="543" y="727"/>
                      <a:pt x="543" y="727"/>
                    </a:cubicBezTo>
                    <a:cubicBezTo>
                      <a:pt x="544" y="727"/>
                      <a:pt x="544" y="727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4" y="728"/>
                      <a:pt x="544" y="728"/>
                    </a:cubicBezTo>
                    <a:cubicBezTo>
                      <a:pt x="544" y="728"/>
                      <a:pt x="543" y="729"/>
                      <a:pt x="543" y="729"/>
                    </a:cubicBezTo>
                    <a:cubicBezTo>
                      <a:pt x="543" y="729"/>
                      <a:pt x="543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29"/>
                      <a:pt x="544" y="729"/>
                    </a:cubicBezTo>
                    <a:cubicBezTo>
                      <a:pt x="544" y="729"/>
                      <a:pt x="544" y="730"/>
                      <a:pt x="544" y="730"/>
                    </a:cubicBezTo>
                    <a:cubicBezTo>
                      <a:pt x="543" y="730"/>
                      <a:pt x="543" y="730"/>
                      <a:pt x="543" y="730"/>
                    </a:cubicBezTo>
                    <a:cubicBezTo>
                      <a:pt x="543" y="730"/>
                      <a:pt x="542" y="730"/>
                      <a:pt x="542" y="730"/>
                    </a:cubicBezTo>
                    <a:cubicBezTo>
                      <a:pt x="542" y="730"/>
                      <a:pt x="542" y="730"/>
                      <a:pt x="542" y="730"/>
                    </a:cubicBezTo>
                    <a:cubicBezTo>
                      <a:pt x="542" y="730"/>
                      <a:pt x="542" y="731"/>
                      <a:pt x="542" y="731"/>
                    </a:cubicBezTo>
                    <a:cubicBezTo>
                      <a:pt x="542" y="731"/>
                      <a:pt x="541" y="731"/>
                      <a:pt x="541" y="732"/>
                    </a:cubicBezTo>
                    <a:cubicBezTo>
                      <a:pt x="541" y="732"/>
                      <a:pt x="540" y="732"/>
                      <a:pt x="539" y="733"/>
                    </a:cubicBezTo>
                    <a:cubicBezTo>
                      <a:pt x="539" y="733"/>
                      <a:pt x="539" y="733"/>
                      <a:pt x="539" y="733"/>
                    </a:cubicBezTo>
                    <a:cubicBezTo>
                      <a:pt x="539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8" y="733"/>
                      <a:pt x="538" y="733"/>
                      <a:pt x="538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3"/>
                      <a:pt x="537" y="733"/>
                      <a:pt x="537" y="733"/>
                    </a:cubicBezTo>
                    <a:cubicBezTo>
                      <a:pt x="537" y="732"/>
                      <a:pt x="537" y="732"/>
                      <a:pt x="536" y="732"/>
                    </a:cubicBezTo>
                    <a:cubicBezTo>
                      <a:pt x="536" y="733"/>
                      <a:pt x="536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5" y="733"/>
                      <a:pt x="535" y="733"/>
                    </a:cubicBezTo>
                    <a:cubicBezTo>
                      <a:pt x="535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3"/>
                    </a:cubicBezTo>
                    <a:cubicBezTo>
                      <a:pt x="534" y="733"/>
                      <a:pt x="534" y="733"/>
                      <a:pt x="534" y="734"/>
                    </a:cubicBezTo>
                    <a:cubicBezTo>
                      <a:pt x="534" y="734"/>
                      <a:pt x="534" y="734"/>
                      <a:pt x="534" y="734"/>
                    </a:cubicBezTo>
                    <a:cubicBezTo>
                      <a:pt x="534" y="734"/>
                      <a:pt x="534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3" y="735"/>
                      <a:pt x="533" y="735"/>
                      <a:pt x="533" y="735"/>
                    </a:cubicBezTo>
                    <a:cubicBezTo>
                      <a:pt x="534" y="735"/>
                      <a:pt x="535" y="735"/>
                      <a:pt x="535" y="735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5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6"/>
                      <a:pt x="535" y="736"/>
                      <a:pt x="535" y="736"/>
                    </a:cubicBezTo>
                    <a:cubicBezTo>
                      <a:pt x="535" y="736"/>
                      <a:pt x="535" y="736"/>
                      <a:pt x="535" y="736"/>
                    </a:cubicBezTo>
                    <a:cubicBezTo>
                      <a:pt x="535" y="736"/>
                      <a:pt x="534" y="736"/>
                      <a:pt x="534" y="736"/>
                    </a:cubicBezTo>
                    <a:cubicBezTo>
                      <a:pt x="534" y="736"/>
                      <a:pt x="534" y="736"/>
                      <a:pt x="534" y="737"/>
                    </a:cubicBezTo>
                    <a:cubicBezTo>
                      <a:pt x="534" y="737"/>
                      <a:pt x="534" y="737"/>
                      <a:pt x="534" y="737"/>
                    </a:cubicBezTo>
                    <a:cubicBezTo>
                      <a:pt x="534" y="737"/>
                      <a:pt x="533" y="737"/>
                      <a:pt x="533" y="737"/>
                    </a:cubicBezTo>
                    <a:cubicBezTo>
                      <a:pt x="533" y="737"/>
                      <a:pt x="532" y="737"/>
                      <a:pt x="532" y="737"/>
                    </a:cubicBezTo>
                    <a:cubicBezTo>
                      <a:pt x="531" y="737"/>
                      <a:pt x="532" y="737"/>
                      <a:pt x="532" y="737"/>
                    </a:cubicBezTo>
                    <a:cubicBezTo>
                      <a:pt x="532" y="737"/>
                      <a:pt x="532" y="737"/>
                      <a:pt x="532" y="737"/>
                    </a:cubicBezTo>
                    <a:cubicBezTo>
                      <a:pt x="531" y="737"/>
                      <a:pt x="531" y="737"/>
                      <a:pt x="531" y="737"/>
                    </a:cubicBezTo>
                    <a:cubicBezTo>
                      <a:pt x="531" y="737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8"/>
                    </a:cubicBezTo>
                    <a:cubicBezTo>
                      <a:pt x="530" y="738"/>
                      <a:pt x="530" y="738"/>
                      <a:pt x="530" y="739"/>
                    </a:cubicBezTo>
                    <a:cubicBezTo>
                      <a:pt x="529" y="739"/>
                      <a:pt x="529" y="739"/>
                      <a:pt x="529" y="739"/>
                    </a:cubicBezTo>
                    <a:cubicBezTo>
                      <a:pt x="529" y="739"/>
                      <a:pt x="528" y="739"/>
                      <a:pt x="528" y="739"/>
                    </a:cubicBezTo>
                    <a:cubicBezTo>
                      <a:pt x="527" y="739"/>
                      <a:pt x="526" y="740"/>
                      <a:pt x="525" y="740"/>
                    </a:cubicBezTo>
                    <a:cubicBezTo>
                      <a:pt x="525" y="740"/>
                      <a:pt x="525" y="740"/>
                      <a:pt x="524" y="740"/>
                    </a:cubicBezTo>
                    <a:cubicBezTo>
                      <a:pt x="524" y="741"/>
                      <a:pt x="524" y="741"/>
                      <a:pt x="524" y="741"/>
                    </a:cubicBezTo>
                    <a:cubicBezTo>
                      <a:pt x="523" y="741"/>
                      <a:pt x="523" y="741"/>
                      <a:pt x="523" y="741"/>
                    </a:cubicBezTo>
                    <a:cubicBezTo>
                      <a:pt x="523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2" y="741"/>
                    </a:cubicBezTo>
                    <a:cubicBezTo>
                      <a:pt x="522" y="741"/>
                      <a:pt x="522" y="741"/>
                      <a:pt x="521" y="741"/>
                    </a:cubicBezTo>
                    <a:cubicBezTo>
                      <a:pt x="521" y="741"/>
                      <a:pt x="521" y="741"/>
                      <a:pt x="521" y="741"/>
                    </a:cubicBezTo>
                    <a:cubicBezTo>
                      <a:pt x="521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0" y="741"/>
                    </a:cubicBezTo>
                    <a:cubicBezTo>
                      <a:pt x="520" y="741"/>
                      <a:pt x="520" y="741"/>
                      <a:pt x="521" y="742"/>
                    </a:cubicBezTo>
                    <a:cubicBezTo>
                      <a:pt x="520" y="742"/>
                      <a:pt x="520" y="742"/>
                      <a:pt x="519" y="742"/>
                    </a:cubicBezTo>
                    <a:cubicBezTo>
                      <a:pt x="519" y="742"/>
                      <a:pt x="519" y="742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9" y="744"/>
                      <a:pt x="519" y="744"/>
                      <a:pt x="518" y="744"/>
                    </a:cubicBezTo>
                    <a:cubicBezTo>
                      <a:pt x="518" y="743"/>
                      <a:pt x="518" y="743"/>
                      <a:pt x="518" y="743"/>
                    </a:cubicBezTo>
                    <a:cubicBezTo>
                      <a:pt x="518" y="744"/>
                      <a:pt x="518" y="744"/>
                      <a:pt x="518" y="744"/>
                    </a:cubicBezTo>
                    <a:cubicBezTo>
                      <a:pt x="518" y="744"/>
                      <a:pt x="517" y="744"/>
                      <a:pt x="517" y="744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3"/>
                      <a:pt x="517" y="743"/>
                    </a:cubicBezTo>
                    <a:cubicBezTo>
                      <a:pt x="517" y="743"/>
                      <a:pt x="517" y="742"/>
                      <a:pt x="517" y="742"/>
                    </a:cubicBezTo>
                    <a:cubicBezTo>
                      <a:pt x="516" y="742"/>
                      <a:pt x="516" y="742"/>
                      <a:pt x="516" y="742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6" y="743"/>
                      <a:pt x="516" y="743"/>
                    </a:cubicBezTo>
                    <a:cubicBezTo>
                      <a:pt x="516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5" y="743"/>
                      <a:pt x="515" y="743"/>
                      <a:pt x="515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3"/>
                      <a:pt x="514" y="743"/>
                      <a:pt x="514" y="743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4"/>
                      <a:pt x="514" y="744"/>
                    </a:cubicBezTo>
                    <a:cubicBezTo>
                      <a:pt x="514" y="744"/>
                      <a:pt x="514" y="745"/>
                      <a:pt x="514" y="745"/>
                    </a:cubicBezTo>
                    <a:cubicBezTo>
                      <a:pt x="514" y="745"/>
                      <a:pt x="513" y="746"/>
                      <a:pt x="513" y="746"/>
                    </a:cubicBezTo>
                    <a:cubicBezTo>
                      <a:pt x="513" y="746"/>
                      <a:pt x="513" y="747"/>
                      <a:pt x="512" y="747"/>
                    </a:cubicBezTo>
                    <a:cubicBezTo>
                      <a:pt x="512" y="747"/>
                      <a:pt x="512" y="747"/>
                      <a:pt x="512" y="747"/>
                    </a:cubicBezTo>
                    <a:cubicBezTo>
                      <a:pt x="512" y="747"/>
                      <a:pt x="512" y="747"/>
                      <a:pt x="512" y="748"/>
                    </a:cubicBezTo>
                    <a:cubicBezTo>
                      <a:pt x="512" y="748"/>
                      <a:pt x="511" y="748"/>
                      <a:pt x="511" y="748"/>
                    </a:cubicBezTo>
                    <a:cubicBezTo>
                      <a:pt x="511" y="748"/>
                      <a:pt x="511" y="748"/>
                      <a:pt x="511" y="748"/>
                    </a:cubicBezTo>
                    <a:cubicBezTo>
                      <a:pt x="511" y="748"/>
                      <a:pt x="511" y="749"/>
                      <a:pt x="511" y="749"/>
                    </a:cubicBezTo>
                    <a:cubicBezTo>
                      <a:pt x="511" y="749"/>
                      <a:pt x="511" y="749"/>
                      <a:pt x="511" y="750"/>
                    </a:cubicBezTo>
                    <a:cubicBezTo>
                      <a:pt x="510" y="750"/>
                      <a:pt x="510" y="750"/>
                      <a:pt x="510" y="750"/>
                    </a:cubicBezTo>
                    <a:cubicBezTo>
                      <a:pt x="510" y="750"/>
                      <a:pt x="510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0"/>
                      <a:pt x="509" y="750"/>
                      <a:pt x="509" y="750"/>
                    </a:cubicBezTo>
                    <a:cubicBezTo>
                      <a:pt x="509" y="751"/>
                      <a:pt x="509" y="751"/>
                      <a:pt x="509" y="751"/>
                    </a:cubicBezTo>
                    <a:cubicBezTo>
                      <a:pt x="509" y="751"/>
                      <a:pt x="508" y="751"/>
                      <a:pt x="508" y="751"/>
                    </a:cubicBezTo>
                    <a:cubicBezTo>
                      <a:pt x="508" y="751"/>
                      <a:pt x="508" y="751"/>
                      <a:pt x="508" y="751"/>
                    </a:cubicBezTo>
                    <a:cubicBezTo>
                      <a:pt x="508" y="751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8" y="750"/>
                      <a:pt x="508" y="750"/>
                      <a:pt x="508" y="750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1"/>
                      <a:pt x="507" y="751"/>
                      <a:pt x="507" y="751"/>
                    </a:cubicBezTo>
                    <a:cubicBezTo>
                      <a:pt x="507" y="752"/>
                      <a:pt x="507" y="752"/>
                      <a:pt x="507" y="752"/>
                    </a:cubicBezTo>
                    <a:cubicBezTo>
                      <a:pt x="507" y="752"/>
                      <a:pt x="507" y="752"/>
                      <a:pt x="506" y="752"/>
                    </a:cubicBezTo>
                    <a:cubicBezTo>
                      <a:pt x="506" y="752"/>
                      <a:pt x="506" y="752"/>
                      <a:pt x="506" y="752"/>
                    </a:cubicBezTo>
                    <a:cubicBezTo>
                      <a:pt x="506" y="752"/>
                      <a:pt x="506" y="753"/>
                      <a:pt x="506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2"/>
                    </a:cubicBezTo>
                    <a:cubicBezTo>
                      <a:pt x="505" y="752"/>
                      <a:pt x="505" y="752"/>
                      <a:pt x="505" y="753"/>
                    </a:cubicBezTo>
                    <a:cubicBezTo>
                      <a:pt x="505" y="753"/>
                      <a:pt x="505" y="753"/>
                      <a:pt x="505" y="753"/>
                    </a:cubicBezTo>
                    <a:cubicBezTo>
                      <a:pt x="505" y="753"/>
                      <a:pt x="505" y="752"/>
                      <a:pt x="505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2"/>
                    </a:cubicBezTo>
                    <a:cubicBezTo>
                      <a:pt x="504" y="752"/>
                      <a:pt x="504" y="752"/>
                      <a:pt x="504" y="751"/>
                    </a:cubicBezTo>
                    <a:cubicBezTo>
                      <a:pt x="504" y="751"/>
                      <a:pt x="504" y="751"/>
                      <a:pt x="504" y="750"/>
                    </a:cubicBezTo>
                    <a:cubicBezTo>
                      <a:pt x="504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3" y="750"/>
                      <a:pt x="503" y="750"/>
                      <a:pt x="503" y="750"/>
                    </a:cubicBezTo>
                    <a:cubicBezTo>
                      <a:pt x="502" y="751"/>
                      <a:pt x="502" y="750"/>
                      <a:pt x="502" y="750"/>
                    </a:cubicBezTo>
                    <a:cubicBezTo>
                      <a:pt x="502" y="750"/>
                      <a:pt x="502" y="750"/>
                      <a:pt x="502" y="749"/>
                    </a:cubicBezTo>
                    <a:cubicBezTo>
                      <a:pt x="501" y="749"/>
                      <a:pt x="502" y="749"/>
                      <a:pt x="502" y="749"/>
                    </a:cubicBezTo>
                    <a:cubicBezTo>
                      <a:pt x="502" y="748"/>
                      <a:pt x="501" y="747"/>
                      <a:pt x="501" y="747"/>
                    </a:cubicBezTo>
                    <a:cubicBezTo>
                      <a:pt x="501" y="746"/>
                      <a:pt x="502" y="746"/>
                      <a:pt x="502" y="746"/>
                    </a:cubicBezTo>
                    <a:cubicBezTo>
                      <a:pt x="502" y="745"/>
                      <a:pt x="502" y="745"/>
                      <a:pt x="502" y="744"/>
                    </a:cubicBezTo>
                    <a:cubicBezTo>
                      <a:pt x="502" y="744"/>
                      <a:pt x="502" y="744"/>
                      <a:pt x="502" y="744"/>
                    </a:cubicBezTo>
                    <a:cubicBezTo>
                      <a:pt x="502" y="743"/>
                      <a:pt x="502" y="743"/>
                      <a:pt x="502" y="743"/>
                    </a:cubicBezTo>
                    <a:cubicBezTo>
                      <a:pt x="503" y="743"/>
                      <a:pt x="503" y="743"/>
                      <a:pt x="503" y="743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3" y="742"/>
                      <a:pt x="503" y="742"/>
                    </a:cubicBezTo>
                    <a:cubicBezTo>
                      <a:pt x="503" y="742"/>
                      <a:pt x="504" y="742"/>
                      <a:pt x="504" y="742"/>
                    </a:cubicBezTo>
                    <a:cubicBezTo>
                      <a:pt x="504" y="742"/>
                      <a:pt x="504" y="742"/>
                      <a:pt x="504" y="742"/>
                    </a:cubicBezTo>
                    <a:cubicBezTo>
                      <a:pt x="504" y="742"/>
                      <a:pt x="505" y="742"/>
                      <a:pt x="505" y="742"/>
                    </a:cubicBezTo>
                    <a:cubicBezTo>
                      <a:pt x="505" y="742"/>
                      <a:pt x="505" y="741"/>
                      <a:pt x="506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5" y="741"/>
                      <a:pt x="505" y="741"/>
                      <a:pt x="505" y="741"/>
                    </a:cubicBezTo>
                    <a:cubicBezTo>
                      <a:pt x="506" y="740"/>
                      <a:pt x="508" y="739"/>
                      <a:pt x="510" y="738"/>
                    </a:cubicBezTo>
                    <a:cubicBezTo>
                      <a:pt x="510" y="738"/>
                      <a:pt x="510" y="737"/>
                      <a:pt x="511" y="737"/>
                    </a:cubicBezTo>
                    <a:cubicBezTo>
                      <a:pt x="511" y="737"/>
                      <a:pt x="511" y="737"/>
                      <a:pt x="511" y="737"/>
                    </a:cubicBezTo>
                    <a:cubicBezTo>
                      <a:pt x="512" y="736"/>
                      <a:pt x="513" y="736"/>
                      <a:pt x="513" y="736"/>
                    </a:cubicBezTo>
                    <a:cubicBezTo>
                      <a:pt x="513" y="736"/>
                      <a:pt x="513" y="737"/>
                      <a:pt x="514" y="737"/>
                    </a:cubicBezTo>
                    <a:cubicBezTo>
                      <a:pt x="514" y="737"/>
                      <a:pt x="514" y="737"/>
                      <a:pt x="514" y="737"/>
                    </a:cubicBezTo>
                    <a:cubicBezTo>
                      <a:pt x="514" y="737"/>
                      <a:pt x="514" y="738"/>
                      <a:pt x="515" y="738"/>
                    </a:cubicBezTo>
                    <a:cubicBezTo>
                      <a:pt x="515" y="738"/>
                      <a:pt x="515" y="738"/>
                      <a:pt x="515" y="738"/>
                    </a:cubicBezTo>
                    <a:cubicBezTo>
                      <a:pt x="515" y="738"/>
                      <a:pt x="515" y="738"/>
                      <a:pt x="515" y="737"/>
                    </a:cubicBezTo>
                    <a:cubicBezTo>
                      <a:pt x="515" y="737"/>
                      <a:pt x="515" y="737"/>
                      <a:pt x="515" y="737"/>
                    </a:cubicBezTo>
                    <a:cubicBezTo>
                      <a:pt x="515" y="736"/>
                      <a:pt x="515" y="736"/>
                      <a:pt x="516" y="736"/>
                    </a:cubicBezTo>
                    <a:cubicBezTo>
                      <a:pt x="517" y="736"/>
                      <a:pt x="517" y="736"/>
                      <a:pt x="518" y="735"/>
                    </a:cubicBezTo>
                    <a:cubicBezTo>
                      <a:pt x="519" y="735"/>
                      <a:pt x="519" y="735"/>
                      <a:pt x="519" y="735"/>
                    </a:cubicBezTo>
                    <a:cubicBezTo>
                      <a:pt x="520" y="735"/>
                      <a:pt x="520" y="735"/>
                      <a:pt x="520" y="735"/>
                    </a:cubicBezTo>
                    <a:cubicBezTo>
                      <a:pt x="519" y="735"/>
                      <a:pt x="518" y="735"/>
                      <a:pt x="518" y="735"/>
                    </a:cubicBezTo>
                    <a:cubicBezTo>
                      <a:pt x="518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7" y="735"/>
                      <a:pt x="517" y="735"/>
                      <a:pt x="517" y="735"/>
                    </a:cubicBezTo>
                    <a:cubicBezTo>
                      <a:pt x="516" y="735"/>
                      <a:pt x="516" y="735"/>
                      <a:pt x="515" y="735"/>
                    </a:cubicBezTo>
                    <a:cubicBezTo>
                      <a:pt x="515" y="735"/>
                      <a:pt x="515" y="735"/>
                      <a:pt x="514" y="735"/>
                    </a:cubicBezTo>
                    <a:cubicBezTo>
                      <a:pt x="514" y="735"/>
                      <a:pt x="513" y="735"/>
                      <a:pt x="513" y="735"/>
                    </a:cubicBezTo>
                    <a:cubicBezTo>
                      <a:pt x="512" y="735"/>
                      <a:pt x="512" y="735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6"/>
                      <a:pt x="511" y="736"/>
                      <a:pt x="511" y="735"/>
                    </a:cubicBezTo>
                    <a:cubicBezTo>
                      <a:pt x="511" y="735"/>
                      <a:pt x="511" y="735"/>
                      <a:pt x="511" y="735"/>
                    </a:cubicBezTo>
                    <a:cubicBezTo>
                      <a:pt x="511" y="735"/>
                      <a:pt x="510" y="735"/>
                      <a:pt x="510" y="735"/>
                    </a:cubicBezTo>
                    <a:cubicBezTo>
                      <a:pt x="510" y="735"/>
                      <a:pt x="510" y="734"/>
                      <a:pt x="510" y="734"/>
                    </a:cubicBezTo>
                    <a:cubicBezTo>
                      <a:pt x="510" y="734"/>
                      <a:pt x="511" y="734"/>
                      <a:pt x="511" y="734"/>
                    </a:cubicBezTo>
                    <a:cubicBezTo>
                      <a:pt x="511" y="733"/>
                      <a:pt x="512" y="733"/>
                      <a:pt x="512" y="733"/>
                    </a:cubicBezTo>
                    <a:cubicBezTo>
                      <a:pt x="512" y="732"/>
                      <a:pt x="513" y="731"/>
                      <a:pt x="514" y="730"/>
                    </a:cubicBezTo>
                    <a:cubicBezTo>
                      <a:pt x="514" y="730"/>
                      <a:pt x="514" y="730"/>
                      <a:pt x="514" y="730"/>
                    </a:cubicBezTo>
                    <a:cubicBezTo>
                      <a:pt x="513" y="730"/>
                      <a:pt x="513" y="730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3" y="731"/>
                      <a:pt x="513" y="731"/>
                      <a:pt x="513" y="731"/>
                    </a:cubicBezTo>
                    <a:cubicBezTo>
                      <a:pt x="512" y="730"/>
                      <a:pt x="512" y="730"/>
                      <a:pt x="511" y="729"/>
                    </a:cubicBezTo>
                    <a:cubicBezTo>
                      <a:pt x="511" y="730"/>
                      <a:pt x="511" y="730"/>
                      <a:pt x="512" y="730"/>
                    </a:cubicBezTo>
                    <a:cubicBezTo>
                      <a:pt x="512" y="730"/>
                      <a:pt x="512" y="730"/>
                      <a:pt x="512" y="730"/>
                    </a:cubicBezTo>
                    <a:cubicBezTo>
                      <a:pt x="512" y="730"/>
                      <a:pt x="512" y="730"/>
                      <a:pt x="512" y="731"/>
                    </a:cubicBezTo>
                    <a:cubicBezTo>
                      <a:pt x="512" y="731"/>
                      <a:pt x="511" y="732"/>
                      <a:pt x="510" y="733"/>
                    </a:cubicBezTo>
                    <a:cubicBezTo>
                      <a:pt x="510" y="733"/>
                      <a:pt x="509" y="733"/>
                      <a:pt x="508" y="734"/>
                    </a:cubicBezTo>
                    <a:cubicBezTo>
                      <a:pt x="507" y="734"/>
                      <a:pt x="506" y="735"/>
                      <a:pt x="506" y="735"/>
                    </a:cubicBezTo>
                    <a:cubicBezTo>
                      <a:pt x="505" y="736"/>
                      <a:pt x="504" y="736"/>
                      <a:pt x="504" y="736"/>
                    </a:cubicBezTo>
                    <a:cubicBezTo>
                      <a:pt x="503" y="737"/>
                      <a:pt x="503" y="737"/>
                      <a:pt x="503" y="737"/>
                    </a:cubicBezTo>
                    <a:cubicBezTo>
                      <a:pt x="503" y="737"/>
                      <a:pt x="503" y="736"/>
                      <a:pt x="502" y="736"/>
                    </a:cubicBezTo>
                    <a:cubicBezTo>
                      <a:pt x="502" y="736"/>
                      <a:pt x="502" y="735"/>
                      <a:pt x="503" y="735"/>
                    </a:cubicBezTo>
                    <a:cubicBezTo>
                      <a:pt x="503" y="735"/>
                      <a:pt x="503" y="735"/>
                      <a:pt x="503" y="734"/>
                    </a:cubicBezTo>
                    <a:cubicBezTo>
                      <a:pt x="502" y="734"/>
                      <a:pt x="502" y="734"/>
                      <a:pt x="502" y="735"/>
                    </a:cubicBezTo>
                    <a:cubicBezTo>
                      <a:pt x="502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5"/>
                      <a:pt x="501" y="735"/>
                      <a:pt x="501" y="735"/>
                    </a:cubicBezTo>
                    <a:cubicBezTo>
                      <a:pt x="501" y="736"/>
                      <a:pt x="501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2" y="736"/>
                      <a:pt x="502" y="736"/>
                    </a:cubicBezTo>
                    <a:cubicBezTo>
                      <a:pt x="502" y="736"/>
                      <a:pt x="501" y="737"/>
                      <a:pt x="501" y="737"/>
                    </a:cubicBezTo>
                    <a:cubicBezTo>
                      <a:pt x="501" y="737"/>
                      <a:pt x="500" y="737"/>
                      <a:pt x="500" y="737"/>
                    </a:cubicBezTo>
                    <a:cubicBezTo>
                      <a:pt x="500" y="738"/>
                      <a:pt x="500" y="738"/>
                      <a:pt x="500" y="738"/>
                    </a:cubicBezTo>
                    <a:cubicBezTo>
                      <a:pt x="499" y="738"/>
                      <a:pt x="499" y="738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9" y="737"/>
                      <a:pt x="499" y="737"/>
                      <a:pt x="499" y="737"/>
                    </a:cubicBezTo>
                    <a:cubicBezTo>
                      <a:pt x="498" y="737"/>
                      <a:pt x="498" y="738"/>
                      <a:pt x="498" y="738"/>
                    </a:cubicBezTo>
                    <a:cubicBezTo>
                      <a:pt x="498" y="738"/>
                      <a:pt x="497" y="738"/>
                      <a:pt x="496" y="738"/>
                    </a:cubicBezTo>
                    <a:cubicBezTo>
                      <a:pt x="496" y="738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6" y="737"/>
                      <a:pt x="496" y="737"/>
                    </a:cubicBezTo>
                    <a:cubicBezTo>
                      <a:pt x="496" y="737"/>
                      <a:pt x="495" y="737"/>
                      <a:pt x="495" y="738"/>
                    </a:cubicBezTo>
                    <a:cubicBezTo>
                      <a:pt x="495" y="738"/>
                      <a:pt x="495" y="738"/>
                      <a:pt x="495" y="738"/>
                    </a:cubicBezTo>
                    <a:cubicBezTo>
                      <a:pt x="495" y="737"/>
                      <a:pt x="495" y="737"/>
                      <a:pt x="495" y="737"/>
                    </a:cubicBezTo>
                    <a:cubicBezTo>
                      <a:pt x="495" y="737"/>
                      <a:pt x="494" y="736"/>
                      <a:pt x="494" y="736"/>
                    </a:cubicBezTo>
                    <a:cubicBezTo>
                      <a:pt x="494" y="736"/>
                      <a:pt x="494" y="737"/>
                      <a:pt x="493" y="737"/>
                    </a:cubicBezTo>
                    <a:cubicBezTo>
                      <a:pt x="493" y="737"/>
                      <a:pt x="493" y="737"/>
                      <a:pt x="493" y="737"/>
                    </a:cubicBezTo>
                    <a:cubicBezTo>
                      <a:pt x="493" y="737"/>
                      <a:pt x="493" y="736"/>
                      <a:pt x="493" y="736"/>
                    </a:cubicBezTo>
                    <a:cubicBezTo>
                      <a:pt x="493" y="736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5"/>
                      <a:pt x="493" y="735"/>
                      <a:pt x="493" y="735"/>
                    </a:cubicBezTo>
                    <a:cubicBezTo>
                      <a:pt x="493" y="734"/>
                      <a:pt x="493" y="734"/>
                      <a:pt x="493" y="734"/>
                    </a:cubicBezTo>
                    <a:cubicBezTo>
                      <a:pt x="493" y="734"/>
                      <a:pt x="492" y="734"/>
                      <a:pt x="492" y="734"/>
                    </a:cubicBezTo>
                    <a:cubicBezTo>
                      <a:pt x="492" y="734"/>
                      <a:pt x="493" y="733"/>
                      <a:pt x="493" y="733"/>
                    </a:cubicBezTo>
                    <a:cubicBezTo>
                      <a:pt x="493" y="733"/>
                      <a:pt x="493" y="733"/>
                      <a:pt x="493" y="733"/>
                    </a:cubicBezTo>
                    <a:cubicBezTo>
                      <a:pt x="493" y="733"/>
                      <a:pt x="490" y="732"/>
                      <a:pt x="490" y="732"/>
                    </a:cubicBezTo>
                    <a:cubicBezTo>
                      <a:pt x="490" y="732"/>
                      <a:pt x="490" y="731"/>
                      <a:pt x="490" y="731"/>
                    </a:cubicBezTo>
                    <a:cubicBezTo>
                      <a:pt x="490" y="731"/>
                      <a:pt x="491" y="731"/>
                      <a:pt x="491" y="731"/>
                    </a:cubicBezTo>
                    <a:cubicBezTo>
                      <a:pt x="491" y="731"/>
                      <a:pt x="491" y="730"/>
                      <a:pt x="491" y="730"/>
                    </a:cubicBezTo>
                    <a:cubicBezTo>
                      <a:pt x="491" y="730"/>
                      <a:pt x="490" y="730"/>
                      <a:pt x="490" y="730"/>
                    </a:cubicBezTo>
                    <a:cubicBezTo>
                      <a:pt x="490" y="730"/>
                      <a:pt x="491" y="729"/>
                      <a:pt x="491" y="729"/>
                    </a:cubicBezTo>
                    <a:cubicBezTo>
                      <a:pt x="491" y="718"/>
                      <a:pt x="491" y="718"/>
                      <a:pt x="491" y="718"/>
                    </a:cubicBezTo>
                    <a:cubicBezTo>
                      <a:pt x="488" y="716"/>
                      <a:pt x="488" y="716"/>
                      <a:pt x="488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6" y="716"/>
                      <a:pt x="486" y="716"/>
                      <a:pt x="486" y="716"/>
                    </a:cubicBezTo>
                    <a:cubicBezTo>
                      <a:pt x="485" y="716"/>
                      <a:pt x="485" y="716"/>
                      <a:pt x="485" y="716"/>
                    </a:cubicBezTo>
                    <a:cubicBezTo>
                      <a:pt x="483" y="717"/>
                      <a:pt x="483" y="717"/>
                      <a:pt x="483" y="717"/>
                    </a:cubicBezTo>
                    <a:cubicBezTo>
                      <a:pt x="482" y="716"/>
                      <a:pt x="482" y="716"/>
                      <a:pt x="482" y="716"/>
                    </a:cubicBezTo>
                    <a:cubicBezTo>
                      <a:pt x="482" y="715"/>
                      <a:pt x="482" y="715"/>
                      <a:pt x="482" y="715"/>
                    </a:cubicBezTo>
                    <a:cubicBezTo>
                      <a:pt x="481" y="715"/>
                      <a:pt x="481" y="715"/>
                      <a:pt x="481" y="715"/>
                    </a:cubicBezTo>
                    <a:cubicBezTo>
                      <a:pt x="476" y="722"/>
                      <a:pt x="476" y="722"/>
                      <a:pt x="476" y="722"/>
                    </a:cubicBezTo>
                    <a:cubicBezTo>
                      <a:pt x="476" y="722"/>
                      <a:pt x="475" y="723"/>
                      <a:pt x="475" y="724"/>
                    </a:cubicBezTo>
                    <a:cubicBezTo>
                      <a:pt x="475" y="724"/>
                      <a:pt x="475" y="724"/>
                      <a:pt x="475" y="724"/>
                    </a:cubicBezTo>
                    <a:cubicBezTo>
                      <a:pt x="475" y="725"/>
                      <a:pt x="475" y="725"/>
                      <a:pt x="475" y="725"/>
                    </a:cubicBezTo>
                    <a:cubicBezTo>
                      <a:pt x="474" y="725"/>
                      <a:pt x="474" y="725"/>
                      <a:pt x="474" y="725"/>
                    </a:cubicBezTo>
                    <a:cubicBezTo>
                      <a:pt x="474" y="726"/>
                      <a:pt x="474" y="726"/>
                      <a:pt x="474" y="726"/>
                    </a:cubicBezTo>
                    <a:cubicBezTo>
                      <a:pt x="474" y="726"/>
                      <a:pt x="474" y="727"/>
                      <a:pt x="474" y="727"/>
                    </a:cubicBezTo>
                    <a:cubicBezTo>
                      <a:pt x="474" y="727"/>
                      <a:pt x="474" y="727"/>
                      <a:pt x="474" y="727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8"/>
                      <a:pt x="474" y="728"/>
                    </a:cubicBezTo>
                    <a:cubicBezTo>
                      <a:pt x="474" y="728"/>
                      <a:pt x="474" y="729"/>
                      <a:pt x="474" y="729"/>
                    </a:cubicBezTo>
                    <a:cubicBezTo>
                      <a:pt x="474" y="730"/>
                      <a:pt x="474" y="730"/>
                      <a:pt x="474" y="730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3" y="731"/>
                      <a:pt x="473" y="731"/>
                    </a:cubicBezTo>
                    <a:cubicBezTo>
                      <a:pt x="473" y="731"/>
                      <a:pt x="472" y="732"/>
                      <a:pt x="472" y="732"/>
                    </a:cubicBezTo>
                    <a:cubicBezTo>
                      <a:pt x="472" y="732"/>
                      <a:pt x="471" y="732"/>
                      <a:pt x="471" y="732"/>
                    </a:cubicBezTo>
                    <a:cubicBezTo>
                      <a:pt x="471" y="732"/>
                      <a:pt x="471" y="733"/>
                      <a:pt x="471" y="733"/>
                    </a:cubicBezTo>
                    <a:cubicBezTo>
                      <a:pt x="471" y="733"/>
                      <a:pt x="471" y="734"/>
                      <a:pt x="471" y="734"/>
                    </a:cubicBezTo>
                    <a:cubicBezTo>
                      <a:pt x="471" y="734"/>
                      <a:pt x="471" y="735"/>
                      <a:pt x="471" y="735"/>
                    </a:cubicBezTo>
                    <a:cubicBezTo>
                      <a:pt x="471" y="735"/>
                      <a:pt x="471" y="735"/>
                      <a:pt x="471" y="734"/>
                    </a:cubicBezTo>
                    <a:cubicBezTo>
                      <a:pt x="471" y="734"/>
                      <a:pt x="471" y="734"/>
                      <a:pt x="471" y="734"/>
                    </a:cubicBezTo>
                    <a:cubicBezTo>
                      <a:pt x="471" y="734"/>
                      <a:pt x="470" y="735"/>
                      <a:pt x="470" y="735"/>
                    </a:cubicBezTo>
                    <a:cubicBezTo>
                      <a:pt x="470" y="735"/>
                      <a:pt x="470" y="735"/>
                      <a:pt x="470" y="735"/>
                    </a:cubicBezTo>
                    <a:cubicBezTo>
                      <a:pt x="470" y="735"/>
                      <a:pt x="470" y="736"/>
                      <a:pt x="470" y="736"/>
                    </a:cubicBezTo>
                    <a:cubicBezTo>
                      <a:pt x="469" y="735"/>
                      <a:pt x="469" y="735"/>
                      <a:pt x="469" y="735"/>
                    </a:cubicBezTo>
                    <a:cubicBezTo>
                      <a:pt x="468" y="736"/>
                      <a:pt x="468" y="736"/>
                      <a:pt x="468" y="736"/>
                    </a:cubicBezTo>
                    <a:cubicBezTo>
                      <a:pt x="468" y="736"/>
                      <a:pt x="467" y="735"/>
                      <a:pt x="467" y="735"/>
                    </a:cubicBezTo>
                    <a:cubicBezTo>
                      <a:pt x="467" y="735"/>
                      <a:pt x="466" y="736"/>
                      <a:pt x="466" y="736"/>
                    </a:cubicBezTo>
                    <a:cubicBezTo>
                      <a:pt x="466" y="736"/>
                      <a:pt x="466" y="737"/>
                      <a:pt x="466" y="737"/>
                    </a:cubicBezTo>
                    <a:cubicBezTo>
                      <a:pt x="466" y="737"/>
                      <a:pt x="466" y="737"/>
                      <a:pt x="466" y="737"/>
                    </a:cubicBezTo>
                    <a:cubicBezTo>
                      <a:pt x="466" y="737"/>
                      <a:pt x="466" y="738"/>
                      <a:pt x="466" y="738"/>
                    </a:cubicBezTo>
                    <a:cubicBezTo>
                      <a:pt x="443" y="738"/>
                      <a:pt x="443" y="738"/>
                      <a:pt x="443" y="738"/>
                    </a:cubicBezTo>
                    <a:cubicBezTo>
                      <a:pt x="440" y="740"/>
                      <a:pt x="440" y="740"/>
                      <a:pt x="440" y="740"/>
                    </a:cubicBezTo>
                    <a:cubicBezTo>
                      <a:pt x="436" y="744"/>
                      <a:pt x="436" y="744"/>
                      <a:pt x="436" y="744"/>
                    </a:cubicBezTo>
                    <a:cubicBezTo>
                      <a:pt x="433" y="746"/>
                      <a:pt x="433" y="746"/>
                      <a:pt x="433" y="746"/>
                    </a:cubicBezTo>
                    <a:cubicBezTo>
                      <a:pt x="430" y="751"/>
                      <a:pt x="430" y="751"/>
                      <a:pt x="430" y="751"/>
                    </a:cubicBezTo>
                    <a:cubicBezTo>
                      <a:pt x="417" y="751"/>
                      <a:pt x="417" y="751"/>
                      <a:pt x="417" y="751"/>
                    </a:cubicBezTo>
                    <a:cubicBezTo>
                      <a:pt x="414" y="753"/>
                      <a:pt x="414" y="753"/>
                      <a:pt x="414" y="753"/>
                    </a:cubicBezTo>
                    <a:cubicBezTo>
                      <a:pt x="415" y="754"/>
                      <a:pt x="415" y="754"/>
                      <a:pt x="415" y="754"/>
                    </a:cubicBezTo>
                    <a:cubicBezTo>
                      <a:pt x="415" y="756"/>
                      <a:pt x="415" y="756"/>
                      <a:pt x="415" y="756"/>
                    </a:cubicBezTo>
                    <a:cubicBezTo>
                      <a:pt x="416" y="757"/>
                      <a:pt x="416" y="757"/>
                      <a:pt x="416" y="757"/>
                    </a:cubicBezTo>
                    <a:cubicBezTo>
                      <a:pt x="416" y="758"/>
                      <a:pt x="416" y="758"/>
                      <a:pt x="416" y="758"/>
                    </a:cubicBezTo>
                    <a:cubicBezTo>
                      <a:pt x="408" y="762"/>
                      <a:pt x="408" y="762"/>
                      <a:pt x="408" y="762"/>
                    </a:cubicBezTo>
                    <a:cubicBezTo>
                      <a:pt x="400" y="764"/>
                      <a:pt x="400" y="764"/>
                      <a:pt x="400" y="764"/>
                    </a:cubicBezTo>
                    <a:cubicBezTo>
                      <a:pt x="393" y="769"/>
                      <a:pt x="393" y="769"/>
                      <a:pt x="393" y="769"/>
                    </a:cubicBezTo>
                    <a:cubicBezTo>
                      <a:pt x="390" y="769"/>
                      <a:pt x="390" y="769"/>
                      <a:pt x="390" y="769"/>
                    </a:cubicBezTo>
                    <a:cubicBezTo>
                      <a:pt x="388" y="767"/>
                      <a:pt x="388" y="767"/>
                      <a:pt x="388" y="767"/>
                    </a:cubicBezTo>
                    <a:cubicBezTo>
                      <a:pt x="388" y="767"/>
                      <a:pt x="388" y="766"/>
                      <a:pt x="388" y="766"/>
                    </a:cubicBezTo>
                    <a:cubicBezTo>
                      <a:pt x="388" y="766"/>
                      <a:pt x="388" y="765"/>
                      <a:pt x="388" y="765"/>
                    </a:cubicBezTo>
                    <a:cubicBezTo>
                      <a:pt x="388" y="765"/>
                      <a:pt x="388" y="764"/>
                      <a:pt x="388" y="764"/>
                    </a:cubicBezTo>
                    <a:cubicBezTo>
                      <a:pt x="388" y="764"/>
                      <a:pt x="388" y="763"/>
                      <a:pt x="388" y="763"/>
                    </a:cubicBezTo>
                    <a:cubicBezTo>
                      <a:pt x="388" y="763"/>
                      <a:pt x="390" y="763"/>
                      <a:pt x="390" y="763"/>
                    </a:cubicBezTo>
                    <a:cubicBezTo>
                      <a:pt x="390" y="763"/>
                      <a:pt x="392" y="760"/>
                      <a:pt x="392" y="760"/>
                    </a:cubicBezTo>
                    <a:cubicBezTo>
                      <a:pt x="392" y="759"/>
                      <a:pt x="392" y="759"/>
                      <a:pt x="392" y="759"/>
                    </a:cubicBezTo>
                    <a:cubicBezTo>
                      <a:pt x="392" y="759"/>
                      <a:pt x="392" y="757"/>
                      <a:pt x="392" y="757"/>
                    </a:cubicBezTo>
                    <a:cubicBezTo>
                      <a:pt x="392" y="757"/>
                      <a:pt x="394" y="752"/>
                      <a:pt x="394" y="752"/>
                    </a:cubicBezTo>
                    <a:cubicBezTo>
                      <a:pt x="392" y="735"/>
                      <a:pt x="392" y="735"/>
                      <a:pt x="392" y="735"/>
                    </a:cubicBezTo>
                    <a:cubicBezTo>
                      <a:pt x="385" y="730"/>
                      <a:pt x="385" y="730"/>
                      <a:pt x="385" y="730"/>
                    </a:cubicBezTo>
                    <a:cubicBezTo>
                      <a:pt x="386" y="729"/>
                      <a:pt x="386" y="729"/>
                      <a:pt x="386" y="729"/>
                    </a:cubicBezTo>
                    <a:cubicBezTo>
                      <a:pt x="385" y="728"/>
                      <a:pt x="385" y="728"/>
                      <a:pt x="385" y="728"/>
                    </a:cubicBezTo>
                    <a:cubicBezTo>
                      <a:pt x="383" y="728"/>
                      <a:pt x="383" y="728"/>
                      <a:pt x="383" y="728"/>
                    </a:cubicBezTo>
                    <a:cubicBezTo>
                      <a:pt x="382" y="728"/>
                      <a:pt x="382" y="728"/>
                      <a:pt x="382" y="728"/>
                    </a:cubicBezTo>
                    <a:cubicBezTo>
                      <a:pt x="381" y="726"/>
                      <a:pt x="381" y="726"/>
                      <a:pt x="381" y="726"/>
                    </a:cubicBezTo>
                    <a:cubicBezTo>
                      <a:pt x="381" y="723"/>
                      <a:pt x="381" y="723"/>
                      <a:pt x="381" y="723"/>
                    </a:cubicBezTo>
                    <a:cubicBezTo>
                      <a:pt x="379" y="724"/>
                      <a:pt x="379" y="724"/>
                      <a:pt x="379" y="724"/>
                    </a:cubicBezTo>
                    <a:cubicBezTo>
                      <a:pt x="378" y="724"/>
                      <a:pt x="378" y="724"/>
                      <a:pt x="378" y="724"/>
                    </a:cubicBezTo>
                    <a:cubicBezTo>
                      <a:pt x="377" y="722"/>
                      <a:pt x="377" y="722"/>
                      <a:pt x="377" y="722"/>
                    </a:cubicBezTo>
                    <a:cubicBezTo>
                      <a:pt x="376" y="720"/>
                      <a:pt x="376" y="720"/>
                      <a:pt x="376" y="720"/>
                    </a:cubicBezTo>
                    <a:cubicBezTo>
                      <a:pt x="352" y="706"/>
                      <a:pt x="352" y="706"/>
                      <a:pt x="352" y="706"/>
                    </a:cubicBezTo>
                    <a:cubicBezTo>
                      <a:pt x="351" y="706"/>
                      <a:pt x="351" y="706"/>
                      <a:pt x="351" y="706"/>
                    </a:cubicBezTo>
                    <a:cubicBezTo>
                      <a:pt x="346" y="709"/>
                      <a:pt x="346" y="709"/>
                      <a:pt x="346" y="709"/>
                    </a:cubicBezTo>
                    <a:cubicBezTo>
                      <a:pt x="344" y="709"/>
                      <a:pt x="344" y="709"/>
                      <a:pt x="344" y="709"/>
                    </a:cubicBezTo>
                    <a:cubicBezTo>
                      <a:pt x="344" y="709"/>
                      <a:pt x="343" y="709"/>
                      <a:pt x="343" y="709"/>
                    </a:cubicBezTo>
                    <a:cubicBezTo>
                      <a:pt x="343" y="709"/>
                      <a:pt x="343" y="709"/>
                      <a:pt x="343" y="709"/>
                    </a:cubicBezTo>
                    <a:cubicBezTo>
                      <a:pt x="342" y="709"/>
                      <a:pt x="342" y="709"/>
                      <a:pt x="342" y="709"/>
                    </a:cubicBezTo>
                    <a:cubicBezTo>
                      <a:pt x="341" y="708"/>
                      <a:pt x="341" y="708"/>
                      <a:pt x="341" y="708"/>
                    </a:cubicBezTo>
                    <a:cubicBezTo>
                      <a:pt x="337" y="708"/>
                      <a:pt x="337" y="708"/>
                      <a:pt x="337" y="708"/>
                    </a:cubicBezTo>
                    <a:cubicBezTo>
                      <a:pt x="336" y="707"/>
                      <a:pt x="336" y="707"/>
                      <a:pt x="336" y="707"/>
                    </a:cubicBezTo>
                    <a:cubicBezTo>
                      <a:pt x="333" y="708"/>
                      <a:pt x="333" y="708"/>
                      <a:pt x="333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1" y="708"/>
                      <a:pt x="331" y="708"/>
                      <a:pt x="331" y="708"/>
                    </a:cubicBezTo>
                    <a:cubicBezTo>
                      <a:pt x="330" y="708"/>
                      <a:pt x="330" y="708"/>
                      <a:pt x="330" y="708"/>
                    </a:cubicBezTo>
                    <a:cubicBezTo>
                      <a:pt x="330" y="707"/>
                      <a:pt x="330" y="707"/>
                      <a:pt x="330" y="707"/>
                    </a:cubicBezTo>
                    <a:cubicBezTo>
                      <a:pt x="329" y="707"/>
                      <a:pt x="329" y="707"/>
                      <a:pt x="329" y="707"/>
                    </a:cubicBezTo>
                    <a:cubicBezTo>
                      <a:pt x="328" y="706"/>
                      <a:pt x="328" y="706"/>
                      <a:pt x="328" y="706"/>
                    </a:cubicBezTo>
                    <a:cubicBezTo>
                      <a:pt x="327" y="706"/>
                      <a:pt x="327" y="706"/>
                      <a:pt x="327" y="706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7"/>
                      <a:pt x="326" y="707"/>
                      <a:pt x="326" y="707"/>
                    </a:cubicBezTo>
                    <a:cubicBezTo>
                      <a:pt x="326" y="705"/>
                      <a:pt x="326" y="705"/>
                      <a:pt x="326" y="705"/>
                    </a:cubicBezTo>
                    <a:cubicBezTo>
                      <a:pt x="325" y="705"/>
                      <a:pt x="325" y="705"/>
                      <a:pt x="325" y="705"/>
                    </a:cubicBezTo>
                    <a:cubicBezTo>
                      <a:pt x="324" y="704"/>
                      <a:pt x="324" y="704"/>
                      <a:pt x="324" y="704"/>
                    </a:cubicBezTo>
                    <a:cubicBezTo>
                      <a:pt x="324" y="703"/>
                      <a:pt x="324" y="703"/>
                      <a:pt x="324" y="703"/>
                    </a:cubicBezTo>
                    <a:cubicBezTo>
                      <a:pt x="323" y="703"/>
                      <a:pt x="323" y="703"/>
                      <a:pt x="323" y="703"/>
                    </a:cubicBezTo>
                    <a:cubicBezTo>
                      <a:pt x="322" y="703"/>
                      <a:pt x="322" y="703"/>
                      <a:pt x="322" y="703"/>
                    </a:cubicBezTo>
                    <a:cubicBezTo>
                      <a:pt x="320" y="703"/>
                      <a:pt x="320" y="703"/>
                      <a:pt x="320" y="703"/>
                    </a:cubicBezTo>
                    <a:cubicBezTo>
                      <a:pt x="319" y="703"/>
                      <a:pt x="319" y="703"/>
                      <a:pt x="319" y="703"/>
                    </a:cubicBezTo>
                    <a:cubicBezTo>
                      <a:pt x="318" y="704"/>
                      <a:pt x="318" y="704"/>
                      <a:pt x="318" y="704"/>
                    </a:cubicBezTo>
                    <a:cubicBezTo>
                      <a:pt x="316" y="704"/>
                      <a:pt x="316" y="704"/>
                      <a:pt x="316" y="704"/>
                    </a:cubicBezTo>
                    <a:cubicBezTo>
                      <a:pt x="316" y="702"/>
                      <a:pt x="316" y="702"/>
                      <a:pt x="316" y="702"/>
                    </a:cubicBezTo>
                    <a:cubicBezTo>
                      <a:pt x="316" y="702"/>
                      <a:pt x="314" y="702"/>
                      <a:pt x="314" y="702"/>
                    </a:cubicBezTo>
                    <a:cubicBezTo>
                      <a:pt x="313" y="702"/>
                      <a:pt x="312" y="702"/>
                      <a:pt x="312" y="702"/>
                    </a:cubicBezTo>
                    <a:cubicBezTo>
                      <a:pt x="310" y="701"/>
                      <a:pt x="310" y="701"/>
                      <a:pt x="310" y="701"/>
                    </a:cubicBezTo>
                    <a:cubicBezTo>
                      <a:pt x="310" y="699"/>
                      <a:pt x="310" y="699"/>
                      <a:pt x="310" y="699"/>
                    </a:cubicBezTo>
                    <a:cubicBezTo>
                      <a:pt x="310" y="697"/>
                      <a:pt x="310" y="697"/>
                      <a:pt x="310" y="697"/>
                    </a:cubicBezTo>
                    <a:cubicBezTo>
                      <a:pt x="309" y="696"/>
                      <a:pt x="309" y="696"/>
                      <a:pt x="309" y="696"/>
                    </a:cubicBezTo>
                    <a:cubicBezTo>
                      <a:pt x="309" y="696"/>
                      <a:pt x="309" y="695"/>
                      <a:pt x="309" y="695"/>
                    </a:cubicBezTo>
                    <a:cubicBezTo>
                      <a:pt x="309" y="695"/>
                      <a:pt x="307" y="695"/>
                      <a:pt x="307" y="695"/>
                    </a:cubicBezTo>
                    <a:cubicBezTo>
                      <a:pt x="307" y="699"/>
                      <a:pt x="307" y="699"/>
                      <a:pt x="307" y="699"/>
                    </a:cubicBezTo>
                    <a:cubicBezTo>
                      <a:pt x="122" y="699"/>
                      <a:pt x="122" y="699"/>
                      <a:pt x="122" y="699"/>
                    </a:cubicBezTo>
                    <a:cubicBezTo>
                      <a:pt x="122" y="699"/>
                      <a:pt x="122" y="699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8"/>
                      <a:pt x="121" y="698"/>
                      <a:pt x="121" y="698"/>
                    </a:cubicBezTo>
                    <a:cubicBezTo>
                      <a:pt x="121" y="699"/>
                      <a:pt x="121" y="699"/>
                      <a:pt x="121" y="699"/>
                    </a:cubicBezTo>
                    <a:cubicBezTo>
                      <a:pt x="120" y="699"/>
                      <a:pt x="120" y="699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20" y="698"/>
                      <a:pt x="120" y="698"/>
                      <a:pt x="120" y="698"/>
                    </a:cubicBezTo>
                    <a:cubicBezTo>
                      <a:pt x="119" y="698"/>
                      <a:pt x="119" y="697"/>
                      <a:pt x="119" y="697"/>
                    </a:cubicBezTo>
                    <a:cubicBezTo>
                      <a:pt x="119" y="696"/>
                      <a:pt x="119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20" y="696"/>
                      <a:pt x="120" y="696"/>
                      <a:pt x="120" y="696"/>
                    </a:cubicBezTo>
                    <a:cubicBezTo>
                      <a:pt x="119" y="696"/>
                      <a:pt x="119" y="696"/>
                      <a:pt x="119" y="695"/>
                    </a:cubicBezTo>
                    <a:cubicBezTo>
                      <a:pt x="119" y="695"/>
                      <a:pt x="119" y="695"/>
                      <a:pt x="119" y="695"/>
                    </a:cubicBezTo>
                    <a:cubicBezTo>
                      <a:pt x="119" y="695"/>
                      <a:pt x="119" y="695"/>
                      <a:pt x="118" y="695"/>
                    </a:cubicBezTo>
                    <a:cubicBezTo>
                      <a:pt x="118" y="696"/>
                      <a:pt x="118" y="695"/>
                      <a:pt x="118" y="695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8" y="695"/>
                      <a:pt x="119" y="694"/>
                      <a:pt x="119" y="694"/>
                    </a:cubicBezTo>
                    <a:cubicBezTo>
                      <a:pt x="119" y="694"/>
                      <a:pt x="119" y="694"/>
                      <a:pt x="119" y="693"/>
                    </a:cubicBezTo>
                    <a:cubicBezTo>
                      <a:pt x="119" y="693"/>
                      <a:pt x="119" y="693"/>
                      <a:pt x="119" y="693"/>
                    </a:cubicBezTo>
                    <a:cubicBezTo>
                      <a:pt x="120" y="692"/>
                      <a:pt x="120" y="692"/>
                      <a:pt x="120" y="692"/>
                    </a:cubicBezTo>
                    <a:cubicBezTo>
                      <a:pt x="120" y="692"/>
                      <a:pt x="120" y="692"/>
                      <a:pt x="119" y="692"/>
                    </a:cubicBezTo>
                    <a:cubicBezTo>
                      <a:pt x="119" y="692"/>
                      <a:pt x="119" y="692"/>
                      <a:pt x="119" y="692"/>
                    </a:cubicBezTo>
                    <a:cubicBezTo>
                      <a:pt x="119" y="692"/>
                      <a:pt x="119" y="693"/>
                      <a:pt x="119" y="693"/>
                    </a:cubicBezTo>
                    <a:cubicBezTo>
                      <a:pt x="119" y="693"/>
                      <a:pt x="119" y="693"/>
                      <a:pt x="118" y="693"/>
                    </a:cubicBezTo>
                    <a:cubicBezTo>
                      <a:pt x="118" y="693"/>
                      <a:pt x="118" y="693"/>
                      <a:pt x="118" y="693"/>
                    </a:cubicBezTo>
                    <a:cubicBezTo>
                      <a:pt x="118" y="693"/>
                      <a:pt x="118" y="693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4"/>
                      <a:pt x="118" y="694"/>
                      <a:pt x="118" y="694"/>
                    </a:cubicBezTo>
                    <a:cubicBezTo>
                      <a:pt x="118" y="695"/>
                      <a:pt x="118" y="695"/>
                      <a:pt x="118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7" y="695"/>
                      <a:pt x="117" y="695"/>
                      <a:pt x="117" y="695"/>
                    </a:cubicBezTo>
                    <a:cubicBezTo>
                      <a:pt x="116" y="695"/>
                      <a:pt x="116" y="694"/>
                      <a:pt x="116" y="694"/>
                    </a:cubicBezTo>
                    <a:cubicBezTo>
                      <a:pt x="116" y="694"/>
                      <a:pt x="116" y="694"/>
                      <a:pt x="115" y="694"/>
                    </a:cubicBezTo>
                    <a:cubicBezTo>
                      <a:pt x="115" y="694"/>
                      <a:pt x="115" y="694"/>
                      <a:pt x="115" y="694"/>
                    </a:cubicBezTo>
                    <a:cubicBezTo>
                      <a:pt x="114" y="694"/>
                      <a:pt x="114" y="694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3"/>
                      <a:pt x="114" y="693"/>
                      <a:pt x="114" y="693"/>
                    </a:cubicBezTo>
                    <a:cubicBezTo>
                      <a:pt x="114" y="692"/>
                      <a:pt x="113" y="692"/>
                      <a:pt x="113" y="692"/>
                    </a:cubicBezTo>
                    <a:cubicBezTo>
                      <a:pt x="113" y="692"/>
                      <a:pt x="113" y="691"/>
                      <a:pt x="113" y="691"/>
                    </a:cubicBezTo>
                    <a:cubicBezTo>
                      <a:pt x="113" y="691"/>
                      <a:pt x="114" y="691"/>
                      <a:pt x="114" y="691"/>
                    </a:cubicBezTo>
                    <a:cubicBezTo>
                      <a:pt x="114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1"/>
                      <a:pt x="115" y="691"/>
                      <a:pt x="115" y="691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9"/>
                    </a:cubicBezTo>
                    <a:cubicBezTo>
                      <a:pt x="115" y="689"/>
                      <a:pt x="115" y="689"/>
                      <a:pt x="115" y="688"/>
                    </a:cubicBezTo>
                    <a:cubicBezTo>
                      <a:pt x="116" y="688"/>
                      <a:pt x="116" y="688"/>
                      <a:pt x="116" y="688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4" y="687"/>
                      <a:pt x="115" y="687"/>
                      <a:pt x="115" y="687"/>
                    </a:cubicBezTo>
                    <a:cubicBezTo>
                      <a:pt x="115" y="687"/>
                      <a:pt x="115" y="687"/>
                      <a:pt x="115" y="687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8"/>
                      <a:pt x="115" y="688"/>
                    </a:cubicBezTo>
                    <a:cubicBezTo>
                      <a:pt x="115" y="688"/>
                      <a:pt x="115" y="689"/>
                      <a:pt x="115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89"/>
                      <a:pt x="114" y="689"/>
                      <a:pt x="114" y="689"/>
                    </a:cubicBezTo>
                    <a:cubicBezTo>
                      <a:pt x="114" y="690"/>
                      <a:pt x="115" y="690"/>
                      <a:pt x="115" y="690"/>
                    </a:cubicBezTo>
                    <a:cubicBezTo>
                      <a:pt x="115" y="690"/>
                      <a:pt x="115" y="690"/>
                      <a:pt x="115" y="690"/>
                    </a:cubicBezTo>
                    <a:cubicBezTo>
                      <a:pt x="115" y="690"/>
                      <a:pt x="114" y="690"/>
                      <a:pt x="114" y="690"/>
                    </a:cubicBezTo>
                    <a:cubicBezTo>
                      <a:pt x="114" y="691"/>
                      <a:pt x="114" y="690"/>
                      <a:pt x="114" y="690"/>
                    </a:cubicBezTo>
                    <a:cubicBezTo>
                      <a:pt x="114" y="690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3" y="691"/>
                      <a:pt x="113" y="691"/>
                      <a:pt x="113" y="691"/>
                    </a:cubicBezTo>
                    <a:cubicBezTo>
                      <a:pt x="112" y="691"/>
                      <a:pt x="112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1" y="691"/>
                      <a:pt x="111" y="691"/>
                      <a:pt x="111" y="691"/>
                    </a:cubicBezTo>
                    <a:cubicBezTo>
                      <a:pt x="110" y="690"/>
                      <a:pt x="110" y="690"/>
                      <a:pt x="110" y="689"/>
                    </a:cubicBezTo>
                    <a:cubicBezTo>
                      <a:pt x="109" y="689"/>
                      <a:pt x="109" y="689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9" y="688"/>
                      <a:pt x="109" y="688"/>
                      <a:pt x="109" y="688"/>
                    </a:cubicBezTo>
                    <a:cubicBezTo>
                      <a:pt x="109" y="688"/>
                      <a:pt x="110" y="688"/>
                      <a:pt x="110" y="687"/>
                    </a:cubicBezTo>
                    <a:cubicBezTo>
                      <a:pt x="110" y="687"/>
                      <a:pt x="110" y="687"/>
                      <a:pt x="110" y="687"/>
                    </a:cubicBezTo>
                    <a:cubicBezTo>
                      <a:pt x="110" y="686"/>
                      <a:pt x="110" y="686"/>
                      <a:pt x="110" y="686"/>
                    </a:cubicBezTo>
                    <a:cubicBezTo>
                      <a:pt x="110" y="686"/>
                      <a:pt x="110" y="685"/>
                      <a:pt x="110" y="685"/>
                    </a:cubicBezTo>
                    <a:cubicBezTo>
                      <a:pt x="110" y="685"/>
                      <a:pt x="110" y="685"/>
                      <a:pt x="110" y="685"/>
                    </a:cubicBezTo>
                    <a:cubicBezTo>
                      <a:pt x="110" y="684"/>
                      <a:pt x="110" y="684"/>
                      <a:pt x="110" y="684"/>
                    </a:cubicBezTo>
                    <a:cubicBezTo>
                      <a:pt x="110" y="684"/>
                      <a:pt x="110" y="684"/>
                      <a:pt x="109" y="684"/>
                    </a:cubicBezTo>
                    <a:cubicBezTo>
                      <a:pt x="109" y="684"/>
                      <a:pt x="109" y="685"/>
                      <a:pt x="109" y="685"/>
                    </a:cubicBezTo>
                    <a:cubicBezTo>
                      <a:pt x="108" y="685"/>
                      <a:pt x="108" y="685"/>
                      <a:pt x="108" y="685"/>
                    </a:cubicBezTo>
                    <a:cubicBezTo>
                      <a:pt x="108" y="685"/>
                      <a:pt x="107" y="685"/>
                      <a:pt x="107" y="684"/>
                    </a:cubicBezTo>
                    <a:cubicBezTo>
                      <a:pt x="107" y="684"/>
                      <a:pt x="107" y="684"/>
                      <a:pt x="107" y="684"/>
                    </a:cubicBezTo>
                    <a:cubicBezTo>
                      <a:pt x="107" y="684"/>
                      <a:pt x="108" y="683"/>
                      <a:pt x="108" y="683"/>
                    </a:cubicBezTo>
                    <a:cubicBezTo>
                      <a:pt x="108" y="683"/>
                      <a:pt x="108" y="682"/>
                      <a:pt x="108" y="682"/>
                    </a:cubicBezTo>
                    <a:cubicBezTo>
                      <a:pt x="109" y="682"/>
                      <a:pt x="109" y="681"/>
                      <a:pt x="109" y="681"/>
                    </a:cubicBezTo>
                    <a:cubicBezTo>
                      <a:pt x="108" y="681"/>
                      <a:pt x="108" y="680"/>
                      <a:pt x="108" y="680"/>
                    </a:cubicBezTo>
                    <a:cubicBezTo>
                      <a:pt x="108" y="680"/>
                      <a:pt x="108" y="679"/>
                      <a:pt x="109" y="679"/>
                    </a:cubicBezTo>
                    <a:cubicBezTo>
                      <a:pt x="109" y="679"/>
                      <a:pt x="108" y="679"/>
                      <a:pt x="108" y="679"/>
                    </a:cubicBezTo>
                    <a:cubicBezTo>
                      <a:pt x="108" y="679"/>
                      <a:pt x="108" y="679"/>
                      <a:pt x="108" y="679"/>
                    </a:cubicBezTo>
                    <a:cubicBezTo>
                      <a:pt x="108" y="680"/>
                      <a:pt x="108" y="680"/>
                      <a:pt x="108" y="680"/>
                    </a:cubicBezTo>
                    <a:cubicBezTo>
                      <a:pt x="108" y="680"/>
                      <a:pt x="108" y="681"/>
                      <a:pt x="108" y="681"/>
                    </a:cubicBezTo>
                    <a:cubicBezTo>
                      <a:pt x="108" y="681"/>
                      <a:pt x="108" y="682"/>
                      <a:pt x="108" y="682"/>
                    </a:cubicBezTo>
                    <a:cubicBezTo>
                      <a:pt x="108" y="683"/>
                      <a:pt x="108" y="683"/>
                      <a:pt x="107" y="683"/>
                    </a:cubicBezTo>
                    <a:cubicBezTo>
                      <a:pt x="107" y="684"/>
                      <a:pt x="107" y="684"/>
                      <a:pt x="106" y="684"/>
                    </a:cubicBezTo>
                    <a:cubicBezTo>
                      <a:pt x="106" y="684"/>
                      <a:pt x="106" y="685"/>
                      <a:pt x="106" y="685"/>
                    </a:cubicBezTo>
                    <a:cubicBezTo>
                      <a:pt x="106" y="685"/>
                      <a:pt x="106" y="685"/>
                      <a:pt x="106" y="685"/>
                    </a:cubicBezTo>
                    <a:cubicBezTo>
                      <a:pt x="106" y="686"/>
                      <a:pt x="107" y="686"/>
                      <a:pt x="107" y="686"/>
                    </a:cubicBezTo>
                    <a:cubicBezTo>
                      <a:pt x="107" y="686"/>
                      <a:pt x="107" y="687"/>
                      <a:pt x="107" y="687"/>
                    </a:cubicBezTo>
                    <a:cubicBezTo>
                      <a:pt x="108" y="687"/>
                      <a:pt x="108" y="687"/>
                      <a:pt x="108" y="687"/>
                    </a:cubicBezTo>
                    <a:cubicBezTo>
                      <a:pt x="108" y="687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8" y="688"/>
                      <a:pt x="108" y="688"/>
                    </a:cubicBezTo>
                    <a:cubicBezTo>
                      <a:pt x="108" y="688"/>
                      <a:pt x="107" y="688"/>
                      <a:pt x="107" y="688"/>
                    </a:cubicBezTo>
                    <a:cubicBezTo>
                      <a:pt x="107" y="688"/>
                      <a:pt x="107" y="688"/>
                      <a:pt x="107" y="688"/>
                    </a:cubicBezTo>
                    <a:cubicBezTo>
                      <a:pt x="107" y="687"/>
                      <a:pt x="107" y="687"/>
                      <a:pt x="107" y="687"/>
                    </a:cubicBezTo>
                    <a:cubicBezTo>
                      <a:pt x="107" y="687"/>
                      <a:pt x="106" y="686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6" y="687"/>
                      <a:pt x="106" y="687"/>
                      <a:pt x="106" y="687"/>
                    </a:cubicBezTo>
                    <a:cubicBezTo>
                      <a:pt x="105" y="687"/>
                      <a:pt x="105" y="687"/>
                      <a:pt x="105" y="686"/>
                    </a:cubicBezTo>
                    <a:cubicBezTo>
                      <a:pt x="105" y="686"/>
                      <a:pt x="105" y="685"/>
                      <a:pt x="105" y="685"/>
                    </a:cubicBezTo>
                    <a:cubicBezTo>
                      <a:pt x="105" y="684"/>
                      <a:pt x="105" y="684"/>
                      <a:pt x="105" y="684"/>
                    </a:cubicBezTo>
                    <a:cubicBezTo>
                      <a:pt x="105" y="684"/>
                      <a:pt x="105" y="683"/>
                      <a:pt x="105" y="684"/>
                    </a:cubicBezTo>
                    <a:cubicBezTo>
                      <a:pt x="105" y="684"/>
                      <a:pt x="104" y="684"/>
                      <a:pt x="104" y="684"/>
                    </a:cubicBezTo>
                    <a:cubicBezTo>
                      <a:pt x="104" y="684"/>
                      <a:pt x="105" y="684"/>
                      <a:pt x="105" y="685"/>
                    </a:cubicBezTo>
                    <a:cubicBezTo>
                      <a:pt x="105" y="685"/>
                      <a:pt x="105" y="685"/>
                      <a:pt x="105" y="685"/>
                    </a:cubicBezTo>
                    <a:cubicBezTo>
                      <a:pt x="105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4" y="685"/>
                      <a:pt x="104" y="685"/>
                      <a:pt x="104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5"/>
                      <a:pt x="103" y="685"/>
                      <a:pt x="103" y="685"/>
                    </a:cubicBezTo>
                    <a:cubicBezTo>
                      <a:pt x="103" y="684"/>
                      <a:pt x="103" y="684"/>
                      <a:pt x="103" y="684"/>
                    </a:cubicBezTo>
                    <a:cubicBezTo>
                      <a:pt x="104" y="684"/>
                      <a:pt x="104" y="684"/>
                      <a:pt x="104" y="683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3" y="683"/>
                      <a:pt x="103" y="684"/>
                      <a:pt x="102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5"/>
                      <a:pt x="102" y="684"/>
                      <a:pt x="101" y="684"/>
                    </a:cubicBezTo>
                    <a:cubicBezTo>
                      <a:pt x="102" y="684"/>
                      <a:pt x="102" y="684"/>
                      <a:pt x="102" y="684"/>
                    </a:cubicBezTo>
                    <a:cubicBezTo>
                      <a:pt x="102" y="684"/>
                      <a:pt x="102" y="683"/>
                      <a:pt x="102" y="683"/>
                    </a:cubicBezTo>
                    <a:cubicBezTo>
                      <a:pt x="102" y="683"/>
                      <a:pt x="102" y="684"/>
                      <a:pt x="101" y="684"/>
                    </a:cubicBezTo>
                    <a:cubicBezTo>
                      <a:pt x="101" y="684"/>
                      <a:pt x="100" y="684"/>
                      <a:pt x="100" y="683"/>
                    </a:cubicBezTo>
                    <a:cubicBezTo>
                      <a:pt x="100" y="683"/>
                      <a:pt x="100" y="683"/>
                      <a:pt x="100" y="683"/>
                    </a:cubicBezTo>
                    <a:cubicBezTo>
                      <a:pt x="101" y="682"/>
                      <a:pt x="101" y="682"/>
                      <a:pt x="101" y="682"/>
                    </a:cubicBezTo>
                    <a:cubicBezTo>
                      <a:pt x="102" y="682"/>
                      <a:pt x="102" y="682"/>
                      <a:pt x="103" y="681"/>
                    </a:cubicBezTo>
                    <a:cubicBezTo>
                      <a:pt x="103" y="681"/>
                      <a:pt x="103" y="681"/>
                      <a:pt x="103" y="681"/>
                    </a:cubicBezTo>
                    <a:cubicBezTo>
                      <a:pt x="104" y="681"/>
                      <a:pt x="104" y="680"/>
                      <a:pt x="104" y="680"/>
                    </a:cubicBezTo>
                    <a:cubicBezTo>
                      <a:pt x="104" y="680"/>
                      <a:pt x="104" y="679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4" y="678"/>
                      <a:pt x="104" y="678"/>
                    </a:cubicBezTo>
                    <a:cubicBezTo>
                      <a:pt x="104" y="678"/>
                      <a:pt x="103" y="678"/>
                      <a:pt x="103" y="678"/>
                    </a:cubicBezTo>
                    <a:cubicBezTo>
                      <a:pt x="103" y="678"/>
                      <a:pt x="103" y="678"/>
                      <a:pt x="103" y="679"/>
                    </a:cubicBezTo>
                    <a:cubicBezTo>
                      <a:pt x="103" y="679"/>
                      <a:pt x="103" y="679"/>
                      <a:pt x="103" y="680"/>
                    </a:cubicBezTo>
                    <a:cubicBezTo>
                      <a:pt x="103" y="680"/>
                      <a:pt x="102" y="680"/>
                      <a:pt x="102" y="681"/>
                    </a:cubicBezTo>
                    <a:cubicBezTo>
                      <a:pt x="102" y="681"/>
                      <a:pt x="102" y="682"/>
                      <a:pt x="101" y="682"/>
                    </a:cubicBezTo>
                    <a:cubicBezTo>
                      <a:pt x="101" y="682"/>
                      <a:pt x="100" y="681"/>
                      <a:pt x="100" y="682"/>
                    </a:cubicBezTo>
                    <a:cubicBezTo>
                      <a:pt x="99" y="681"/>
                      <a:pt x="100" y="681"/>
                      <a:pt x="100" y="681"/>
                    </a:cubicBezTo>
                    <a:cubicBezTo>
                      <a:pt x="100" y="681"/>
                      <a:pt x="100" y="681"/>
                      <a:pt x="100" y="680"/>
                    </a:cubicBezTo>
                    <a:cubicBezTo>
                      <a:pt x="100" y="680"/>
                      <a:pt x="100" y="680"/>
                      <a:pt x="99" y="680"/>
                    </a:cubicBezTo>
                    <a:cubicBezTo>
                      <a:pt x="99" y="680"/>
                      <a:pt x="98" y="680"/>
                      <a:pt x="98" y="680"/>
                    </a:cubicBezTo>
                    <a:cubicBezTo>
                      <a:pt x="98" y="680"/>
                      <a:pt x="97" y="680"/>
                      <a:pt x="97" y="680"/>
                    </a:cubicBezTo>
                    <a:cubicBezTo>
                      <a:pt x="97" y="680"/>
                      <a:pt x="97" y="679"/>
                      <a:pt x="97" y="679"/>
                    </a:cubicBezTo>
                    <a:cubicBezTo>
                      <a:pt x="98" y="679"/>
                      <a:pt x="98" y="679"/>
                      <a:pt x="99" y="679"/>
                    </a:cubicBezTo>
                    <a:cubicBezTo>
                      <a:pt x="99" y="679"/>
                      <a:pt x="99" y="679"/>
                      <a:pt x="99" y="679"/>
                    </a:cubicBezTo>
                    <a:cubicBezTo>
                      <a:pt x="99" y="679"/>
                      <a:pt x="98" y="679"/>
                      <a:pt x="98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7" y="679"/>
                      <a:pt x="97" y="679"/>
                      <a:pt x="97" y="679"/>
                    </a:cubicBezTo>
                    <a:cubicBezTo>
                      <a:pt x="96" y="680"/>
                      <a:pt x="95" y="679"/>
                      <a:pt x="95" y="679"/>
                    </a:cubicBezTo>
                    <a:cubicBezTo>
                      <a:pt x="94" y="680"/>
                      <a:pt x="94" y="680"/>
                      <a:pt x="94" y="680"/>
                    </a:cubicBezTo>
                    <a:cubicBezTo>
                      <a:pt x="93" y="680"/>
                      <a:pt x="93" y="680"/>
                      <a:pt x="93" y="680"/>
                    </a:cubicBezTo>
                    <a:cubicBezTo>
                      <a:pt x="92" y="679"/>
                      <a:pt x="92" y="680"/>
                      <a:pt x="91" y="679"/>
                    </a:cubicBezTo>
                    <a:cubicBezTo>
                      <a:pt x="91" y="679"/>
                      <a:pt x="91" y="679"/>
                      <a:pt x="91" y="679"/>
                    </a:cubicBezTo>
                    <a:cubicBezTo>
                      <a:pt x="91" y="678"/>
                      <a:pt x="90" y="677"/>
                      <a:pt x="89" y="676"/>
                    </a:cubicBezTo>
                    <a:cubicBezTo>
                      <a:pt x="89" y="676"/>
                      <a:pt x="89" y="676"/>
                      <a:pt x="89" y="676"/>
                    </a:cubicBezTo>
                    <a:cubicBezTo>
                      <a:pt x="89" y="676"/>
                      <a:pt x="89" y="676"/>
                      <a:pt x="89" y="675"/>
                    </a:cubicBezTo>
                    <a:cubicBezTo>
                      <a:pt x="90" y="675"/>
                      <a:pt x="91" y="675"/>
                      <a:pt x="90" y="675"/>
                    </a:cubicBezTo>
                    <a:cubicBezTo>
                      <a:pt x="90" y="675"/>
                      <a:pt x="90" y="675"/>
                      <a:pt x="90" y="675"/>
                    </a:cubicBezTo>
                    <a:cubicBezTo>
                      <a:pt x="90" y="675"/>
                      <a:pt x="89" y="675"/>
                      <a:pt x="89" y="674"/>
                    </a:cubicBezTo>
                    <a:cubicBezTo>
                      <a:pt x="89" y="674"/>
                      <a:pt x="89" y="674"/>
                      <a:pt x="89" y="674"/>
                    </a:cubicBezTo>
                    <a:cubicBezTo>
                      <a:pt x="90" y="674"/>
                      <a:pt x="90" y="673"/>
                      <a:pt x="90" y="673"/>
                    </a:cubicBezTo>
                    <a:cubicBezTo>
                      <a:pt x="91" y="673"/>
                      <a:pt x="91" y="672"/>
                      <a:pt x="91" y="672"/>
                    </a:cubicBezTo>
                    <a:cubicBezTo>
                      <a:pt x="91" y="672"/>
                      <a:pt x="91" y="672"/>
                      <a:pt x="91" y="671"/>
                    </a:cubicBezTo>
                    <a:cubicBezTo>
                      <a:pt x="91" y="671"/>
                      <a:pt x="91" y="671"/>
                      <a:pt x="91" y="671"/>
                    </a:cubicBezTo>
                    <a:cubicBezTo>
                      <a:pt x="92" y="671"/>
                      <a:pt x="92" y="671"/>
                      <a:pt x="92" y="671"/>
                    </a:cubicBezTo>
                    <a:cubicBezTo>
                      <a:pt x="92" y="671"/>
                      <a:pt x="92" y="671"/>
                      <a:pt x="92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1" y="670"/>
                    </a:cubicBezTo>
                    <a:cubicBezTo>
                      <a:pt x="91" y="670"/>
                      <a:pt x="91" y="670"/>
                      <a:pt x="90" y="671"/>
                    </a:cubicBezTo>
                    <a:cubicBezTo>
                      <a:pt x="90" y="671"/>
                      <a:pt x="90" y="672"/>
                      <a:pt x="90" y="672"/>
                    </a:cubicBezTo>
                    <a:cubicBezTo>
                      <a:pt x="90" y="672"/>
                      <a:pt x="90" y="672"/>
                      <a:pt x="90" y="672"/>
                    </a:cubicBezTo>
                    <a:cubicBezTo>
                      <a:pt x="90" y="673"/>
                      <a:pt x="90" y="673"/>
                      <a:pt x="90" y="673"/>
                    </a:cubicBezTo>
                    <a:cubicBezTo>
                      <a:pt x="90" y="673"/>
                      <a:pt x="89" y="673"/>
                      <a:pt x="89" y="673"/>
                    </a:cubicBezTo>
                    <a:cubicBezTo>
                      <a:pt x="89" y="673"/>
                      <a:pt x="89" y="673"/>
                      <a:pt x="89" y="672"/>
                    </a:cubicBezTo>
                    <a:cubicBezTo>
                      <a:pt x="89" y="672"/>
                      <a:pt x="89" y="672"/>
                      <a:pt x="88" y="672"/>
                    </a:cubicBezTo>
                    <a:cubicBezTo>
                      <a:pt x="88" y="672"/>
                      <a:pt x="89" y="671"/>
                      <a:pt x="88" y="671"/>
                    </a:cubicBezTo>
                    <a:cubicBezTo>
                      <a:pt x="88" y="671"/>
                      <a:pt x="88" y="671"/>
                      <a:pt x="88" y="671"/>
                    </a:cubicBezTo>
                    <a:cubicBezTo>
                      <a:pt x="88" y="671"/>
                      <a:pt x="88" y="670"/>
                      <a:pt x="88" y="670"/>
                    </a:cubicBezTo>
                    <a:cubicBezTo>
                      <a:pt x="88" y="669"/>
                      <a:pt x="88" y="669"/>
                      <a:pt x="88" y="669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9" y="668"/>
                      <a:pt x="89" y="668"/>
                      <a:pt x="89" y="668"/>
                    </a:cubicBezTo>
                    <a:cubicBezTo>
                      <a:pt x="88" y="668"/>
                      <a:pt x="88" y="668"/>
                      <a:pt x="88" y="668"/>
                    </a:cubicBezTo>
                    <a:cubicBezTo>
                      <a:pt x="88" y="668"/>
                      <a:pt x="88" y="667"/>
                      <a:pt x="88" y="667"/>
                    </a:cubicBezTo>
                    <a:cubicBezTo>
                      <a:pt x="88" y="667"/>
                      <a:pt x="89" y="666"/>
                      <a:pt x="89" y="666"/>
                    </a:cubicBezTo>
                    <a:cubicBezTo>
                      <a:pt x="89" y="665"/>
                      <a:pt x="89" y="665"/>
                      <a:pt x="89" y="665"/>
                    </a:cubicBezTo>
                    <a:cubicBezTo>
                      <a:pt x="89" y="665"/>
                      <a:pt x="90" y="665"/>
                      <a:pt x="90" y="665"/>
                    </a:cubicBezTo>
                    <a:cubicBezTo>
                      <a:pt x="91" y="664"/>
                      <a:pt x="91" y="664"/>
                      <a:pt x="91" y="663"/>
                    </a:cubicBezTo>
                    <a:cubicBezTo>
                      <a:pt x="91" y="663"/>
                      <a:pt x="92" y="663"/>
                      <a:pt x="92" y="663"/>
                    </a:cubicBezTo>
                    <a:cubicBezTo>
                      <a:pt x="92" y="663"/>
                      <a:pt x="92" y="663"/>
                      <a:pt x="92" y="663"/>
                    </a:cubicBezTo>
                    <a:cubicBezTo>
                      <a:pt x="92" y="664"/>
                      <a:pt x="92" y="664"/>
                      <a:pt x="92" y="664"/>
                    </a:cubicBezTo>
                    <a:cubicBezTo>
                      <a:pt x="92" y="664"/>
                      <a:pt x="91" y="665"/>
                      <a:pt x="91" y="665"/>
                    </a:cubicBezTo>
                    <a:cubicBezTo>
                      <a:pt x="90" y="665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89" y="666"/>
                      <a:pt x="89" y="667"/>
                    </a:cubicBezTo>
                    <a:cubicBezTo>
                      <a:pt x="89" y="667"/>
                      <a:pt x="90" y="667"/>
                      <a:pt x="90" y="667"/>
                    </a:cubicBezTo>
                    <a:cubicBezTo>
                      <a:pt x="90" y="667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0" y="666"/>
                    </a:cubicBezTo>
                    <a:cubicBezTo>
                      <a:pt x="90" y="666"/>
                      <a:pt x="90" y="666"/>
                      <a:pt x="91" y="666"/>
                    </a:cubicBezTo>
                    <a:cubicBezTo>
                      <a:pt x="91" y="666"/>
                      <a:pt x="91" y="666"/>
                      <a:pt x="91" y="666"/>
                    </a:cubicBezTo>
                    <a:cubicBezTo>
                      <a:pt x="91" y="666"/>
                      <a:pt x="91" y="666"/>
                      <a:pt x="91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2" y="665"/>
                      <a:pt x="92" y="665"/>
                      <a:pt x="92" y="665"/>
                    </a:cubicBezTo>
                    <a:cubicBezTo>
                      <a:pt x="93" y="664"/>
                      <a:pt x="93" y="664"/>
                      <a:pt x="94" y="664"/>
                    </a:cubicBezTo>
                    <a:cubicBezTo>
                      <a:pt x="94" y="664"/>
                      <a:pt x="94" y="664"/>
                      <a:pt x="94" y="664"/>
                    </a:cubicBezTo>
                    <a:cubicBezTo>
                      <a:pt x="94" y="664"/>
                      <a:pt x="94" y="665"/>
                      <a:pt x="94" y="665"/>
                    </a:cubicBezTo>
                    <a:cubicBezTo>
                      <a:pt x="94" y="665"/>
                      <a:pt x="95" y="666"/>
                      <a:pt x="95" y="666"/>
                    </a:cubicBezTo>
                    <a:cubicBezTo>
                      <a:pt x="95" y="666"/>
                      <a:pt x="95" y="667"/>
                      <a:pt x="95" y="667"/>
                    </a:cubicBezTo>
                    <a:cubicBezTo>
                      <a:pt x="96" y="667"/>
                      <a:pt x="96" y="666"/>
                      <a:pt x="96" y="666"/>
                    </a:cubicBezTo>
                    <a:cubicBezTo>
                      <a:pt x="96" y="666"/>
                      <a:pt x="96" y="666"/>
                      <a:pt x="95" y="665"/>
                    </a:cubicBezTo>
                    <a:cubicBezTo>
                      <a:pt x="95" y="665"/>
                      <a:pt x="95" y="665"/>
                      <a:pt x="95" y="665"/>
                    </a:cubicBezTo>
                    <a:cubicBezTo>
                      <a:pt x="95" y="665"/>
                      <a:pt x="95" y="665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4"/>
                      <a:pt x="95" y="664"/>
                    </a:cubicBezTo>
                    <a:cubicBezTo>
                      <a:pt x="95" y="664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5" y="663"/>
                      <a:pt x="95" y="663"/>
                      <a:pt x="95" y="663"/>
                    </a:cubicBezTo>
                    <a:cubicBezTo>
                      <a:pt x="94" y="663"/>
                      <a:pt x="94" y="663"/>
                      <a:pt x="94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3"/>
                      <a:pt x="93" y="663"/>
                      <a:pt x="93" y="663"/>
                    </a:cubicBezTo>
                    <a:cubicBezTo>
                      <a:pt x="93" y="662"/>
                      <a:pt x="93" y="662"/>
                      <a:pt x="93" y="662"/>
                    </a:cubicBezTo>
                    <a:cubicBezTo>
                      <a:pt x="93" y="662"/>
                      <a:pt x="93" y="662"/>
                      <a:pt x="92" y="662"/>
                    </a:cubicBezTo>
                    <a:cubicBezTo>
                      <a:pt x="92" y="662"/>
                      <a:pt x="92" y="662"/>
                      <a:pt x="92" y="662"/>
                    </a:cubicBezTo>
                    <a:cubicBezTo>
                      <a:pt x="92" y="662"/>
                      <a:pt x="93" y="662"/>
                      <a:pt x="93" y="661"/>
                    </a:cubicBezTo>
                    <a:cubicBezTo>
                      <a:pt x="93" y="661"/>
                      <a:pt x="93" y="661"/>
                      <a:pt x="93" y="661"/>
                    </a:cubicBezTo>
                    <a:cubicBezTo>
                      <a:pt x="94" y="660"/>
                      <a:pt x="95" y="660"/>
                      <a:pt x="95" y="659"/>
                    </a:cubicBezTo>
                    <a:cubicBezTo>
                      <a:pt x="95" y="658"/>
                      <a:pt x="94" y="658"/>
                      <a:pt x="94" y="658"/>
                    </a:cubicBezTo>
                    <a:cubicBezTo>
                      <a:pt x="94" y="659"/>
                      <a:pt x="94" y="659"/>
                      <a:pt x="94" y="660"/>
                    </a:cubicBezTo>
                    <a:cubicBezTo>
                      <a:pt x="94" y="660"/>
                      <a:pt x="93" y="661"/>
                      <a:pt x="93" y="661"/>
                    </a:cubicBezTo>
                    <a:cubicBezTo>
                      <a:pt x="92" y="661"/>
                      <a:pt x="92" y="662"/>
                      <a:pt x="92" y="662"/>
                    </a:cubicBezTo>
                    <a:cubicBezTo>
                      <a:pt x="92" y="662"/>
                      <a:pt x="92" y="663"/>
                      <a:pt x="92" y="663"/>
                    </a:cubicBezTo>
                    <a:cubicBezTo>
                      <a:pt x="92" y="663"/>
                      <a:pt x="91" y="663"/>
                      <a:pt x="91" y="663"/>
                    </a:cubicBezTo>
                    <a:cubicBezTo>
                      <a:pt x="91" y="662"/>
                      <a:pt x="91" y="662"/>
                      <a:pt x="91" y="662"/>
                    </a:cubicBezTo>
                    <a:cubicBezTo>
                      <a:pt x="91" y="662"/>
                      <a:pt x="91" y="663"/>
                      <a:pt x="91" y="663"/>
                    </a:cubicBezTo>
                    <a:cubicBezTo>
                      <a:pt x="91" y="663"/>
                      <a:pt x="90" y="664"/>
                      <a:pt x="90" y="664"/>
                    </a:cubicBezTo>
                    <a:cubicBezTo>
                      <a:pt x="90" y="664"/>
                      <a:pt x="89" y="664"/>
                      <a:pt x="89" y="664"/>
                    </a:cubicBezTo>
                    <a:cubicBezTo>
                      <a:pt x="89" y="664"/>
                      <a:pt x="89" y="664"/>
                      <a:pt x="89" y="664"/>
                    </a:cubicBezTo>
                    <a:cubicBezTo>
                      <a:pt x="89" y="665"/>
                      <a:pt x="88" y="665"/>
                      <a:pt x="88" y="666"/>
                    </a:cubicBezTo>
                    <a:cubicBezTo>
                      <a:pt x="88" y="666"/>
                      <a:pt x="88" y="666"/>
                      <a:pt x="88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7"/>
                      <a:pt x="87" y="667"/>
                      <a:pt x="87" y="667"/>
                    </a:cubicBezTo>
                    <a:cubicBezTo>
                      <a:pt x="87" y="668"/>
                      <a:pt x="88" y="669"/>
                      <a:pt x="87" y="669"/>
                    </a:cubicBezTo>
                    <a:cubicBezTo>
                      <a:pt x="87" y="669"/>
                      <a:pt x="86" y="669"/>
                      <a:pt x="86" y="668"/>
                    </a:cubicBezTo>
                    <a:cubicBezTo>
                      <a:pt x="86" y="668"/>
                      <a:pt x="87" y="667"/>
                      <a:pt x="86" y="666"/>
                    </a:cubicBezTo>
                    <a:cubicBezTo>
                      <a:pt x="86" y="667"/>
                      <a:pt x="86" y="667"/>
                      <a:pt x="86" y="667"/>
                    </a:cubicBezTo>
                    <a:cubicBezTo>
                      <a:pt x="86" y="667"/>
                      <a:pt x="86" y="667"/>
                      <a:pt x="85" y="667"/>
                    </a:cubicBezTo>
                    <a:cubicBezTo>
                      <a:pt x="85" y="666"/>
                      <a:pt x="85" y="666"/>
                      <a:pt x="84" y="666"/>
                    </a:cubicBezTo>
                    <a:cubicBezTo>
                      <a:pt x="84" y="666"/>
                      <a:pt x="84" y="666"/>
                      <a:pt x="84" y="665"/>
                    </a:cubicBezTo>
                    <a:cubicBezTo>
                      <a:pt x="84" y="665"/>
                      <a:pt x="84" y="665"/>
                      <a:pt x="85" y="665"/>
                    </a:cubicBezTo>
                    <a:cubicBezTo>
                      <a:pt x="85" y="665"/>
                      <a:pt x="86" y="665"/>
                      <a:pt x="86" y="665"/>
                    </a:cubicBezTo>
                    <a:cubicBezTo>
                      <a:pt x="86" y="666"/>
                      <a:pt x="86" y="666"/>
                      <a:pt x="86" y="666"/>
                    </a:cubicBezTo>
                    <a:cubicBezTo>
                      <a:pt x="87" y="666"/>
                      <a:pt x="87" y="666"/>
                      <a:pt x="87" y="665"/>
                    </a:cubicBezTo>
                    <a:cubicBezTo>
                      <a:pt x="87" y="665"/>
                      <a:pt x="87" y="665"/>
                      <a:pt x="87" y="664"/>
                    </a:cubicBezTo>
                    <a:cubicBezTo>
                      <a:pt x="87" y="664"/>
                      <a:pt x="87" y="664"/>
                      <a:pt x="87" y="664"/>
                    </a:cubicBezTo>
                    <a:cubicBezTo>
                      <a:pt x="87" y="664"/>
                      <a:pt x="87" y="664"/>
                      <a:pt x="87" y="665"/>
                    </a:cubicBezTo>
                    <a:cubicBezTo>
                      <a:pt x="87" y="665"/>
                      <a:pt x="87" y="665"/>
                      <a:pt x="86" y="665"/>
                    </a:cubicBezTo>
                    <a:cubicBezTo>
                      <a:pt x="86" y="665"/>
                      <a:pt x="86" y="665"/>
                      <a:pt x="86" y="665"/>
                    </a:cubicBezTo>
                    <a:cubicBezTo>
                      <a:pt x="86" y="665"/>
                      <a:pt x="87" y="664"/>
                      <a:pt x="87" y="664"/>
                    </a:cubicBezTo>
                    <a:cubicBezTo>
                      <a:pt x="86" y="664"/>
                      <a:pt x="86" y="664"/>
                      <a:pt x="86" y="664"/>
                    </a:cubicBezTo>
                    <a:cubicBezTo>
                      <a:pt x="86" y="664"/>
                      <a:pt x="86" y="664"/>
                      <a:pt x="86" y="663"/>
                    </a:cubicBezTo>
                    <a:cubicBezTo>
                      <a:pt x="87" y="663"/>
                      <a:pt x="87" y="663"/>
                      <a:pt x="87" y="662"/>
                    </a:cubicBezTo>
                    <a:cubicBezTo>
                      <a:pt x="87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2"/>
                      <a:pt x="88" y="662"/>
                    </a:cubicBezTo>
                    <a:cubicBezTo>
                      <a:pt x="88" y="662"/>
                      <a:pt x="88" y="661"/>
                      <a:pt x="88" y="661"/>
                    </a:cubicBezTo>
                    <a:cubicBezTo>
                      <a:pt x="87" y="661"/>
                      <a:pt x="87" y="662"/>
                      <a:pt x="87" y="662"/>
                    </a:cubicBezTo>
                    <a:cubicBezTo>
                      <a:pt x="87" y="662"/>
                      <a:pt x="86" y="663"/>
                      <a:pt x="86" y="663"/>
                    </a:cubicBezTo>
                    <a:cubicBezTo>
                      <a:pt x="86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4"/>
                      <a:pt x="85" y="664"/>
                    </a:cubicBezTo>
                    <a:cubicBezTo>
                      <a:pt x="85" y="664"/>
                      <a:pt x="85" y="663"/>
                      <a:pt x="86" y="663"/>
                    </a:cubicBezTo>
                    <a:cubicBezTo>
                      <a:pt x="86" y="662"/>
                      <a:pt x="86" y="662"/>
                      <a:pt x="86" y="662"/>
                    </a:cubicBezTo>
                    <a:cubicBezTo>
                      <a:pt x="86" y="662"/>
                      <a:pt x="86" y="662"/>
                      <a:pt x="86" y="661"/>
                    </a:cubicBezTo>
                    <a:cubicBezTo>
                      <a:pt x="86" y="661"/>
                      <a:pt x="86" y="660"/>
                      <a:pt x="87" y="660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7" y="659"/>
                      <a:pt x="87" y="659"/>
                    </a:cubicBezTo>
                    <a:cubicBezTo>
                      <a:pt x="87" y="659"/>
                      <a:pt x="86" y="659"/>
                      <a:pt x="87" y="658"/>
                    </a:cubicBezTo>
                    <a:cubicBezTo>
                      <a:pt x="86" y="658"/>
                      <a:pt x="86" y="658"/>
                      <a:pt x="86" y="658"/>
                    </a:cubicBezTo>
                    <a:cubicBezTo>
                      <a:pt x="86" y="658"/>
                      <a:pt x="86" y="658"/>
                      <a:pt x="86" y="659"/>
                    </a:cubicBezTo>
                    <a:cubicBezTo>
                      <a:pt x="86" y="659"/>
                      <a:pt x="86" y="659"/>
                      <a:pt x="86" y="660"/>
                    </a:cubicBezTo>
                    <a:cubicBezTo>
                      <a:pt x="86" y="660"/>
                      <a:pt x="86" y="660"/>
                      <a:pt x="86" y="661"/>
                    </a:cubicBezTo>
                    <a:cubicBezTo>
                      <a:pt x="85" y="661"/>
                      <a:pt x="85" y="662"/>
                      <a:pt x="85" y="663"/>
                    </a:cubicBezTo>
                    <a:cubicBezTo>
                      <a:pt x="85" y="663"/>
                      <a:pt x="85" y="663"/>
                      <a:pt x="85" y="664"/>
                    </a:cubicBezTo>
                    <a:cubicBezTo>
                      <a:pt x="85" y="664"/>
                      <a:pt x="84" y="664"/>
                      <a:pt x="84" y="664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5" y="662"/>
                      <a:pt x="85" y="662"/>
                      <a:pt x="84" y="661"/>
                    </a:cubicBezTo>
                    <a:cubicBezTo>
                      <a:pt x="84" y="660"/>
                      <a:pt x="84" y="659"/>
                      <a:pt x="85" y="658"/>
                    </a:cubicBezTo>
                    <a:cubicBezTo>
                      <a:pt x="85" y="658"/>
                      <a:pt x="84" y="658"/>
                      <a:pt x="84" y="658"/>
                    </a:cubicBezTo>
                    <a:cubicBezTo>
                      <a:pt x="84" y="658"/>
                      <a:pt x="84" y="658"/>
                      <a:pt x="84" y="657"/>
                    </a:cubicBezTo>
                    <a:cubicBezTo>
                      <a:pt x="84" y="657"/>
                      <a:pt x="84" y="657"/>
                      <a:pt x="84" y="657"/>
                    </a:cubicBezTo>
                    <a:cubicBezTo>
                      <a:pt x="84" y="657"/>
                      <a:pt x="84" y="658"/>
                      <a:pt x="84" y="658"/>
                    </a:cubicBezTo>
                    <a:cubicBezTo>
                      <a:pt x="84" y="658"/>
                      <a:pt x="83" y="659"/>
                      <a:pt x="83" y="659"/>
                    </a:cubicBezTo>
                    <a:cubicBezTo>
                      <a:pt x="83" y="660"/>
                      <a:pt x="83" y="660"/>
                      <a:pt x="83" y="660"/>
                    </a:cubicBezTo>
                    <a:cubicBezTo>
                      <a:pt x="83" y="660"/>
                      <a:pt x="84" y="660"/>
                      <a:pt x="84" y="660"/>
                    </a:cubicBezTo>
                    <a:cubicBezTo>
                      <a:pt x="84" y="660"/>
                      <a:pt x="84" y="660"/>
                      <a:pt x="84" y="661"/>
                    </a:cubicBezTo>
                    <a:cubicBezTo>
                      <a:pt x="84" y="661"/>
                      <a:pt x="84" y="662"/>
                      <a:pt x="84" y="662"/>
                    </a:cubicBezTo>
                    <a:cubicBezTo>
                      <a:pt x="84" y="662"/>
                      <a:pt x="84" y="663"/>
                      <a:pt x="84" y="663"/>
                    </a:cubicBezTo>
                    <a:cubicBezTo>
                      <a:pt x="84" y="663"/>
                      <a:pt x="84" y="663"/>
                      <a:pt x="84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3"/>
                      <a:pt x="83" y="663"/>
                    </a:cubicBezTo>
                    <a:cubicBezTo>
                      <a:pt x="83" y="663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3" y="664"/>
                      <a:pt x="83" y="664"/>
                    </a:cubicBezTo>
                    <a:cubicBezTo>
                      <a:pt x="83" y="664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3"/>
                      <a:pt x="82" y="663"/>
                      <a:pt x="82" y="663"/>
                    </a:cubicBezTo>
                    <a:cubicBezTo>
                      <a:pt x="82" y="662"/>
                      <a:pt x="83" y="662"/>
                      <a:pt x="82" y="661"/>
                    </a:cubicBezTo>
                    <a:cubicBezTo>
                      <a:pt x="82" y="661"/>
                      <a:pt x="82" y="661"/>
                      <a:pt x="82" y="661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3" y="660"/>
                      <a:pt x="82" y="659"/>
                      <a:pt x="83" y="658"/>
                    </a:cubicBezTo>
                    <a:cubicBezTo>
                      <a:pt x="83" y="658"/>
                      <a:pt x="83" y="658"/>
                      <a:pt x="83" y="658"/>
                    </a:cubicBezTo>
                    <a:cubicBezTo>
                      <a:pt x="83" y="658"/>
                      <a:pt x="83" y="657"/>
                      <a:pt x="83" y="657"/>
                    </a:cubicBezTo>
                    <a:cubicBezTo>
                      <a:pt x="82" y="658"/>
                      <a:pt x="82" y="659"/>
                      <a:pt x="82" y="659"/>
                    </a:cubicBezTo>
                    <a:cubicBezTo>
                      <a:pt x="82" y="660"/>
                      <a:pt x="82" y="660"/>
                      <a:pt x="82" y="660"/>
                    </a:cubicBezTo>
                    <a:cubicBezTo>
                      <a:pt x="81" y="660"/>
                      <a:pt x="81" y="660"/>
                      <a:pt x="81" y="660"/>
                    </a:cubicBezTo>
                    <a:cubicBezTo>
                      <a:pt x="81" y="660"/>
                      <a:pt x="81" y="660"/>
                      <a:pt x="80" y="659"/>
                    </a:cubicBezTo>
                    <a:cubicBezTo>
                      <a:pt x="80" y="659"/>
                      <a:pt x="80" y="659"/>
                      <a:pt x="80" y="658"/>
                    </a:cubicBezTo>
                    <a:cubicBezTo>
                      <a:pt x="80" y="658"/>
                      <a:pt x="80" y="658"/>
                      <a:pt x="80" y="658"/>
                    </a:cubicBezTo>
                    <a:cubicBezTo>
                      <a:pt x="80" y="658"/>
                      <a:pt x="80" y="658"/>
                      <a:pt x="80" y="657"/>
                    </a:cubicBezTo>
                    <a:cubicBezTo>
                      <a:pt x="80" y="657"/>
                      <a:pt x="80" y="657"/>
                      <a:pt x="80" y="657"/>
                    </a:cubicBezTo>
                    <a:cubicBezTo>
                      <a:pt x="80" y="657"/>
                      <a:pt x="80" y="656"/>
                      <a:pt x="80" y="656"/>
                    </a:cubicBezTo>
                    <a:cubicBezTo>
                      <a:pt x="80" y="655"/>
                      <a:pt x="80" y="654"/>
                      <a:pt x="80" y="653"/>
                    </a:cubicBezTo>
                    <a:cubicBezTo>
                      <a:pt x="81" y="653"/>
                      <a:pt x="81" y="653"/>
                      <a:pt x="81" y="653"/>
                    </a:cubicBezTo>
                    <a:cubicBezTo>
                      <a:pt x="82" y="653"/>
                      <a:pt x="82" y="652"/>
                      <a:pt x="81" y="652"/>
                    </a:cubicBezTo>
                    <a:cubicBezTo>
                      <a:pt x="81" y="652"/>
                      <a:pt x="81" y="651"/>
                      <a:pt x="81" y="651"/>
                    </a:cubicBezTo>
                    <a:cubicBezTo>
                      <a:pt x="81" y="651"/>
                      <a:pt x="81" y="651"/>
                      <a:pt x="81" y="651"/>
                    </a:cubicBezTo>
                    <a:cubicBezTo>
                      <a:pt x="81" y="651"/>
                      <a:pt x="81" y="650"/>
                      <a:pt x="82" y="650"/>
                    </a:cubicBezTo>
                    <a:cubicBezTo>
                      <a:pt x="82" y="651"/>
                      <a:pt x="82" y="651"/>
                      <a:pt x="82" y="651"/>
                    </a:cubicBezTo>
                    <a:cubicBezTo>
                      <a:pt x="83" y="652"/>
                      <a:pt x="84" y="652"/>
                      <a:pt x="84" y="652"/>
                    </a:cubicBezTo>
                    <a:cubicBezTo>
                      <a:pt x="85" y="652"/>
                      <a:pt x="85" y="652"/>
                      <a:pt x="85" y="652"/>
                    </a:cubicBezTo>
                    <a:cubicBezTo>
                      <a:pt x="86" y="651"/>
                      <a:pt x="86" y="652"/>
                      <a:pt x="87" y="652"/>
                    </a:cubicBezTo>
                    <a:cubicBezTo>
                      <a:pt x="87" y="652"/>
                      <a:pt x="87" y="653"/>
                      <a:pt x="88" y="652"/>
                    </a:cubicBezTo>
                    <a:cubicBezTo>
                      <a:pt x="87" y="652"/>
                      <a:pt x="87" y="652"/>
                      <a:pt x="87" y="651"/>
                    </a:cubicBezTo>
                    <a:cubicBezTo>
                      <a:pt x="86" y="651"/>
                      <a:pt x="86" y="651"/>
                      <a:pt x="85" y="651"/>
                    </a:cubicBezTo>
                    <a:cubicBezTo>
                      <a:pt x="85" y="651"/>
                      <a:pt x="85" y="651"/>
                      <a:pt x="85" y="651"/>
                    </a:cubicBezTo>
                    <a:cubicBezTo>
                      <a:pt x="84" y="651"/>
                      <a:pt x="84" y="651"/>
                      <a:pt x="84" y="651"/>
                    </a:cubicBezTo>
                    <a:cubicBezTo>
                      <a:pt x="83" y="651"/>
                      <a:pt x="83" y="651"/>
                      <a:pt x="83" y="650"/>
                    </a:cubicBezTo>
                    <a:cubicBezTo>
                      <a:pt x="82" y="650"/>
                      <a:pt x="82" y="649"/>
                      <a:pt x="82" y="649"/>
                    </a:cubicBezTo>
                    <a:cubicBezTo>
                      <a:pt x="82" y="649"/>
                      <a:pt x="82" y="649"/>
                      <a:pt x="82" y="649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2" y="648"/>
                      <a:pt x="82" y="648"/>
                      <a:pt x="82" y="648"/>
                    </a:cubicBezTo>
                    <a:cubicBezTo>
                      <a:pt x="83" y="647"/>
                      <a:pt x="83" y="647"/>
                      <a:pt x="83" y="646"/>
                    </a:cubicBezTo>
                    <a:cubicBezTo>
                      <a:pt x="83" y="646"/>
                      <a:pt x="83" y="646"/>
                      <a:pt x="83" y="646"/>
                    </a:cubicBezTo>
                    <a:cubicBezTo>
                      <a:pt x="83" y="646"/>
                      <a:pt x="83" y="646"/>
                      <a:pt x="82" y="646"/>
                    </a:cubicBezTo>
                    <a:cubicBezTo>
                      <a:pt x="82" y="646"/>
                      <a:pt x="82" y="646"/>
                      <a:pt x="82" y="646"/>
                    </a:cubicBezTo>
                    <a:cubicBezTo>
                      <a:pt x="82" y="647"/>
                      <a:pt x="81" y="647"/>
                      <a:pt x="81" y="647"/>
                    </a:cubicBezTo>
                    <a:cubicBezTo>
                      <a:pt x="81" y="648"/>
                      <a:pt x="81" y="648"/>
                      <a:pt x="80" y="648"/>
                    </a:cubicBezTo>
                    <a:cubicBezTo>
                      <a:pt x="80" y="649"/>
                      <a:pt x="79" y="649"/>
                      <a:pt x="79" y="649"/>
                    </a:cubicBezTo>
                    <a:cubicBezTo>
                      <a:pt x="79" y="650"/>
                      <a:pt x="79" y="651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9" y="652"/>
                      <a:pt x="79" y="652"/>
                      <a:pt x="79" y="652"/>
                    </a:cubicBezTo>
                    <a:cubicBezTo>
                      <a:pt x="78" y="652"/>
                      <a:pt x="78" y="652"/>
                      <a:pt x="78" y="653"/>
                    </a:cubicBezTo>
                    <a:cubicBezTo>
                      <a:pt x="78" y="653"/>
                      <a:pt x="78" y="653"/>
                      <a:pt x="78" y="653"/>
                    </a:cubicBezTo>
                    <a:cubicBezTo>
                      <a:pt x="77" y="653"/>
                      <a:pt x="77" y="654"/>
                      <a:pt x="77" y="654"/>
                    </a:cubicBezTo>
                    <a:cubicBezTo>
                      <a:pt x="77" y="654"/>
                      <a:pt x="77" y="654"/>
                      <a:pt x="76" y="653"/>
                    </a:cubicBezTo>
                    <a:cubicBezTo>
                      <a:pt x="76" y="653"/>
                      <a:pt x="75" y="653"/>
                      <a:pt x="75" y="652"/>
                    </a:cubicBezTo>
                    <a:cubicBezTo>
                      <a:pt x="75" y="652"/>
                      <a:pt x="75" y="652"/>
                      <a:pt x="75" y="651"/>
                    </a:cubicBezTo>
                    <a:cubicBezTo>
                      <a:pt x="75" y="651"/>
                      <a:pt x="74" y="651"/>
                      <a:pt x="74" y="651"/>
                    </a:cubicBezTo>
                    <a:cubicBezTo>
                      <a:pt x="74" y="651"/>
                      <a:pt x="74" y="650"/>
                      <a:pt x="74" y="650"/>
                    </a:cubicBezTo>
                    <a:cubicBezTo>
                      <a:pt x="74" y="650"/>
                      <a:pt x="74" y="650"/>
                      <a:pt x="74" y="650"/>
                    </a:cubicBezTo>
                    <a:cubicBezTo>
                      <a:pt x="74" y="650"/>
                      <a:pt x="73" y="649"/>
                      <a:pt x="73" y="648"/>
                    </a:cubicBezTo>
                    <a:cubicBezTo>
                      <a:pt x="73" y="649"/>
                      <a:pt x="73" y="649"/>
                      <a:pt x="73" y="649"/>
                    </a:cubicBezTo>
                    <a:cubicBezTo>
                      <a:pt x="73" y="649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2" y="649"/>
                      <a:pt x="72" y="650"/>
                      <a:pt x="71" y="649"/>
                    </a:cubicBezTo>
                    <a:cubicBezTo>
                      <a:pt x="71" y="649"/>
                      <a:pt x="71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2" y="648"/>
                      <a:pt x="72" y="648"/>
                      <a:pt x="72" y="648"/>
                    </a:cubicBezTo>
                    <a:cubicBezTo>
                      <a:pt x="73" y="648"/>
                      <a:pt x="73" y="648"/>
                      <a:pt x="73" y="648"/>
                    </a:cubicBezTo>
                    <a:cubicBezTo>
                      <a:pt x="73" y="648"/>
                      <a:pt x="73" y="648"/>
                      <a:pt x="73" y="647"/>
                    </a:cubicBezTo>
                    <a:cubicBezTo>
                      <a:pt x="73" y="647"/>
                      <a:pt x="73" y="647"/>
                      <a:pt x="72" y="647"/>
                    </a:cubicBezTo>
                    <a:cubicBezTo>
                      <a:pt x="72" y="647"/>
                      <a:pt x="72" y="647"/>
                      <a:pt x="72" y="647"/>
                    </a:cubicBezTo>
                    <a:cubicBezTo>
                      <a:pt x="72" y="646"/>
                      <a:pt x="73" y="646"/>
                      <a:pt x="73" y="646"/>
                    </a:cubicBezTo>
                    <a:cubicBezTo>
                      <a:pt x="73" y="646"/>
                      <a:pt x="73" y="647"/>
                      <a:pt x="73" y="647"/>
                    </a:cubicBezTo>
                    <a:cubicBezTo>
                      <a:pt x="74" y="647"/>
                      <a:pt x="74" y="648"/>
                      <a:pt x="75" y="649"/>
                    </a:cubicBezTo>
                    <a:cubicBezTo>
                      <a:pt x="75" y="649"/>
                      <a:pt x="75" y="649"/>
                      <a:pt x="75" y="649"/>
                    </a:cubicBezTo>
                    <a:cubicBezTo>
                      <a:pt x="75" y="649"/>
                      <a:pt x="75" y="649"/>
                      <a:pt x="76" y="649"/>
                    </a:cubicBezTo>
                    <a:cubicBezTo>
                      <a:pt x="76" y="649"/>
                      <a:pt x="76" y="648"/>
                      <a:pt x="75" y="648"/>
                    </a:cubicBezTo>
                    <a:cubicBezTo>
                      <a:pt x="75" y="648"/>
                      <a:pt x="74" y="647"/>
                      <a:pt x="73" y="646"/>
                    </a:cubicBezTo>
                    <a:cubicBezTo>
                      <a:pt x="73" y="646"/>
                      <a:pt x="73" y="645"/>
                      <a:pt x="73" y="645"/>
                    </a:cubicBezTo>
                    <a:cubicBezTo>
                      <a:pt x="73" y="645"/>
                      <a:pt x="73" y="645"/>
                      <a:pt x="73" y="644"/>
                    </a:cubicBezTo>
                    <a:cubicBezTo>
                      <a:pt x="73" y="644"/>
                      <a:pt x="73" y="644"/>
                      <a:pt x="74" y="644"/>
                    </a:cubicBezTo>
                    <a:cubicBezTo>
                      <a:pt x="74" y="644"/>
                      <a:pt x="74" y="644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4" y="643"/>
                      <a:pt x="74" y="643"/>
                      <a:pt x="74" y="643"/>
                    </a:cubicBezTo>
                    <a:cubicBezTo>
                      <a:pt x="73" y="643"/>
                      <a:pt x="73" y="643"/>
                      <a:pt x="73" y="644"/>
                    </a:cubicBezTo>
                    <a:cubicBezTo>
                      <a:pt x="73" y="644"/>
                      <a:pt x="73" y="644"/>
                      <a:pt x="73" y="644"/>
                    </a:cubicBezTo>
                    <a:cubicBezTo>
                      <a:pt x="73" y="644"/>
                      <a:pt x="73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4"/>
                      <a:pt x="72" y="644"/>
                      <a:pt x="72" y="644"/>
                    </a:cubicBezTo>
                    <a:cubicBezTo>
                      <a:pt x="72" y="643"/>
                      <a:pt x="72" y="643"/>
                      <a:pt x="72" y="643"/>
                    </a:cubicBezTo>
                    <a:cubicBezTo>
                      <a:pt x="72" y="643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2"/>
                      <a:pt x="72" y="642"/>
                    </a:cubicBezTo>
                    <a:cubicBezTo>
                      <a:pt x="72" y="642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2" y="641"/>
                      <a:pt x="72" y="641"/>
                      <a:pt x="72" y="641"/>
                    </a:cubicBezTo>
                    <a:cubicBezTo>
                      <a:pt x="71" y="642"/>
                      <a:pt x="71" y="642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1"/>
                      <a:pt x="71" y="641"/>
                      <a:pt x="71" y="641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40"/>
                      <a:pt x="71" y="640"/>
                    </a:cubicBezTo>
                    <a:cubicBezTo>
                      <a:pt x="71" y="640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40"/>
                      <a:pt x="72" y="640"/>
                      <a:pt x="72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40"/>
                      <a:pt x="73" y="640"/>
                    </a:cubicBezTo>
                    <a:cubicBezTo>
                      <a:pt x="73" y="640"/>
                      <a:pt x="73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9"/>
                      <a:pt x="72" y="639"/>
                      <a:pt x="72" y="639"/>
                    </a:cubicBezTo>
                    <a:cubicBezTo>
                      <a:pt x="72" y="638"/>
                      <a:pt x="72" y="638"/>
                      <a:pt x="72" y="638"/>
                    </a:cubicBezTo>
                    <a:cubicBezTo>
                      <a:pt x="72" y="638"/>
                      <a:pt x="72" y="638"/>
                      <a:pt x="71" y="638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9"/>
                    </a:cubicBezTo>
                    <a:cubicBezTo>
                      <a:pt x="71" y="639"/>
                      <a:pt x="71" y="639"/>
                      <a:pt x="71" y="638"/>
                    </a:cubicBezTo>
                    <a:cubicBezTo>
                      <a:pt x="71" y="638"/>
                      <a:pt x="71" y="638"/>
                      <a:pt x="71" y="638"/>
                    </a:cubicBezTo>
                    <a:cubicBezTo>
                      <a:pt x="71" y="638"/>
                      <a:pt x="71" y="638"/>
                      <a:pt x="72" y="638"/>
                    </a:cubicBezTo>
                    <a:cubicBezTo>
                      <a:pt x="72" y="638"/>
                      <a:pt x="72" y="638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7"/>
                      <a:pt x="72" y="637"/>
                      <a:pt x="72" y="637"/>
                    </a:cubicBezTo>
                    <a:cubicBezTo>
                      <a:pt x="72" y="636"/>
                      <a:pt x="72" y="636"/>
                      <a:pt x="72" y="636"/>
                    </a:cubicBezTo>
                    <a:cubicBezTo>
                      <a:pt x="72" y="636"/>
                      <a:pt x="73" y="636"/>
                      <a:pt x="73" y="636"/>
                    </a:cubicBezTo>
                    <a:cubicBezTo>
                      <a:pt x="73" y="636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5"/>
                    </a:cubicBezTo>
                    <a:cubicBezTo>
                      <a:pt x="73" y="635"/>
                      <a:pt x="73" y="635"/>
                      <a:pt x="73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5" y="634"/>
                    </a:cubicBezTo>
                    <a:cubicBezTo>
                      <a:pt x="75" y="634"/>
                      <a:pt x="75" y="634"/>
                      <a:pt x="76" y="634"/>
                    </a:cubicBezTo>
                    <a:cubicBezTo>
                      <a:pt x="76" y="634"/>
                      <a:pt x="76" y="634"/>
                      <a:pt x="76" y="634"/>
                    </a:cubicBezTo>
                    <a:cubicBezTo>
                      <a:pt x="76" y="634"/>
                      <a:pt x="76" y="633"/>
                      <a:pt x="76" y="633"/>
                    </a:cubicBezTo>
                    <a:cubicBezTo>
                      <a:pt x="76" y="633"/>
                      <a:pt x="76" y="633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5" y="634"/>
                      <a:pt x="75" y="634"/>
                    </a:cubicBezTo>
                    <a:cubicBezTo>
                      <a:pt x="75" y="634"/>
                      <a:pt x="74" y="634"/>
                      <a:pt x="74" y="634"/>
                    </a:cubicBezTo>
                    <a:cubicBezTo>
                      <a:pt x="74" y="634"/>
                      <a:pt x="74" y="634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3"/>
                      <a:pt x="74" y="633"/>
                      <a:pt x="74" y="633"/>
                    </a:cubicBezTo>
                    <a:cubicBezTo>
                      <a:pt x="74" y="632"/>
                      <a:pt x="74" y="632"/>
                      <a:pt x="75" y="632"/>
                    </a:cubicBezTo>
                    <a:cubicBezTo>
                      <a:pt x="75" y="632"/>
                      <a:pt x="75" y="631"/>
                      <a:pt x="75" y="631"/>
                    </a:cubicBezTo>
                    <a:cubicBezTo>
                      <a:pt x="76" y="630"/>
                      <a:pt x="76" y="630"/>
                      <a:pt x="76" y="630"/>
                    </a:cubicBezTo>
                    <a:cubicBezTo>
                      <a:pt x="76" y="630"/>
                      <a:pt x="76" y="629"/>
                      <a:pt x="76" y="629"/>
                    </a:cubicBezTo>
                    <a:cubicBezTo>
                      <a:pt x="76" y="629"/>
                      <a:pt x="76" y="629"/>
                      <a:pt x="76" y="629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6" y="628"/>
                      <a:pt x="76" y="628"/>
                    </a:cubicBezTo>
                    <a:cubicBezTo>
                      <a:pt x="76" y="628"/>
                      <a:pt x="75" y="627"/>
                      <a:pt x="75" y="627"/>
                    </a:cubicBezTo>
                    <a:cubicBezTo>
                      <a:pt x="75" y="628"/>
                      <a:pt x="75" y="628"/>
                      <a:pt x="75" y="629"/>
                    </a:cubicBezTo>
                    <a:cubicBezTo>
                      <a:pt x="75" y="629"/>
                      <a:pt x="75" y="629"/>
                      <a:pt x="75" y="629"/>
                    </a:cubicBezTo>
                    <a:cubicBezTo>
                      <a:pt x="75" y="629"/>
                      <a:pt x="75" y="630"/>
                      <a:pt x="75" y="630"/>
                    </a:cubicBezTo>
                    <a:cubicBezTo>
                      <a:pt x="75" y="630"/>
                      <a:pt x="75" y="630"/>
                      <a:pt x="75" y="631"/>
                    </a:cubicBezTo>
                    <a:cubicBezTo>
                      <a:pt x="75" y="631"/>
                      <a:pt x="74" y="631"/>
                      <a:pt x="74" y="632"/>
                    </a:cubicBezTo>
                    <a:cubicBezTo>
                      <a:pt x="74" y="632"/>
                      <a:pt x="74" y="632"/>
                      <a:pt x="74" y="633"/>
                    </a:cubicBezTo>
                    <a:cubicBezTo>
                      <a:pt x="74" y="633"/>
                      <a:pt x="74" y="633"/>
                      <a:pt x="73" y="634"/>
                    </a:cubicBezTo>
                    <a:cubicBezTo>
                      <a:pt x="73" y="633"/>
                      <a:pt x="73" y="633"/>
                      <a:pt x="73" y="633"/>
                    </a:cubicBezTo>
                    <a:cubicBezTo>
                      <a:pt x="73" y="633"/>
                      <a:pt x="73" y="632"/>
                      <a:pt x="73" y="632"/>
                    </a:cubicBezTo>
                    <a:cubicBezTo>
                      <a:pt x="73" y="632"/>
                      <a:pt x="73" y="632"/>
                      <a:pt x="74" y="632"/>
                    </a:cubicBezTo>
                    <a:cubicBezTo>
                      <a:pt x="74" y="632"/>
                      <a:pt x="74" y="631"/>
                      <a:pt x="74" y="631"/>
                    </a:cubicBezTo>
                    <a:cubicBezTo>
                      <a:pt x="74" y="631"/>
                      <a:pt x="74" y="631"/>
                      <a:pt x="74" y="631"/>
                    </a:cubicBezTo>
                    <a:cubicBezTo>
                      <a:pt x="74" y="631"/>
                      <a:pt x="74" y="630"/>
                      <a:pt x="74" y="630"/>
                    </a:cubicBezTo>
                    <a:cubicBezTo>
                      <a:pt x="74" y="629"/>
                      <a:pt x="74" y="628"/>
                      <a:pt x="73" y="627"/>
                    </a:cubicBezTo>
                    <a:cubicBezTo>
                      <a:pt x="73" y="626"/>
                      <a:pt x="74" y="625"/>
                      <a:pt x="73" y="624"/>
                    </a:cubicBezTo>
                    <a:cubicBezTo>
                      <a:pt x="73" y="624"/>
                      <a:pt x="73" y="624"/>
                      <a:pt x="73" y="624"/>
                    </a:cubicBezTo>
                    <a:cubicBezTo>
                      <a:pt x="74" y="623"/>
                      <a:pt x="74" y="623"/>
                      <a:pt x="74" y="623"/>
                    </a:cubicBezTo>
                    <a:cubicBezTo>
                      <a:pt x="74" y="623"/>
                      <a:pt x="74" y="622"/>
                      <a:pt x="74" y="622"/>
                    </a:cubicBezTo>
                    <a:cubicBezTo>
                      <a:pt x="74" y="622"/>
                      <a:pt x="73" y="620"/>
                      <a:pt x="73" y="620"/>
                    </a:cubicBezTo>
                    <a:cubicBezTo>
                      <a:pt x="72" y="620"/>
                      <a:pt x="72" y="620"/>
                      <a:pt x="72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20"/>
                      <a:pt x="71" y="620"/>
                      <a:pt x="71" y="620"/>
                    </a:cubicBezTo>
                    <a:cubicBezTo>
                      <a:pt x="71" y="619"/>
                      <a:pt x="71" y="619"/>
                      <a:pt x="71" y="619"/>
                    </a:cubicBezTo>
                    <a:cubicBezTo>
                      <a:pt x="71" y="619"/>
                      <a:pt x="70" y="619"/>
                      <a:pt x="70" y="619"/>
                    </a:cubicBezTo>
                    <a:cubicBezTo>
                      <a:pt x="70" y="619"/>
                      <a:pt x="69" y="617"/>
                      <a:pt x="69" y="617"/>
                    </a:cubicBezTo>
                    <a:cubicBezTo>
                      <a:pt x="68" y="617"/>
                      <a:pt x="68" y="617"/>
                      <a:pt x="68" y="617"/>
                    </a:cubicBezTo>
                    <a:cubicBezTo>
                      <a:pt x="66" y="617"/>
                      <a:pt x="66" y="617"/>
                      <a:pt x="66" y="617"/>
                    </a:cubicBezTo>
                    <a:cubicBezTo>
                      <a:pt x="66" y="617"/>
                      <a:pt x="63" y="614"/>
                      <a:pt x="63" y="614"/>
                    </a:cubicBezTo>
                    <a:cubicBezTo>
                      <a:pt x="63" y="614"/>
                      <a:pt x="61" y="614"/>
                      <a:pt x="61" y="614"/>
                    </a:cubicBezTo>
                    <a:cubicBezTo>
                      <a:pt x="61" y="612"/>
                      <a:pt x="61" y="612"/>
                      <a:pt x="61" y="612"/>
                    </a:cubicBezTo>
                    <a:cubicBezTo>
                      <a:pt x="60" y="611"/>
                      <a:pt x="60" y="611"/>
                      <a:pt x="60" y="611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10"/>
                      <a:pt x="60" y="610"/>
                      <a:pt x="60" y="610"/>
                    </a:cubicBezTo>
                    <a:cubicBezTo>
                      <a:pt x="60" y="609"/>
                      <a:pt x="60" y="609"/>
                      <a:pt x="60" y="609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8" y="608"/>
                      <a:pt x="58" y="608"/>
                    </a:cubicBezTo>
                    <a:cubicBezTo>
                      <a:pt x="58" y="608"/>
                      <a:pt x="59" y="607"/>
                      <a:pt x="59" y="607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51" y="592"/>
                      <a:pt x="51" y="592"/>
                      <a:pt x="51" y="592"/>
                    </a:cubicBezTo>
                    <a:cubicBezTo>
                      <a:pt x="48" y="588"/>
                      <a:pt x="48" y="588"/>
                      <a:pt x="48" y="588"/>
                    </a:cubicBezTo>
                    <a:cubicBezTo>
                      <a:pt x="46" y="586"/>
                      <a:pt x="46" y="586"/>
                      <a:pt x="46" y="586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5" y="585"/>
                      <a:pt x="45" y="585"/>
                      <a:pt x="45" y="585"/>
                    </a:cubicBezTo>
                    <a:cubicBezTo>
                      <a:pt x="44" y="583"/>
                      <a:pt x="44" y="583"/>
                      <a:pt x="44" y="583"/>
                    </a:cubicBezTo>
                    <a:cubicBezTo>
                      <a:pt x="42" y="582"/>
                      <a:pt x="42" y="582"/>
                      <a:pt x="42" y="582"/>
                    </a:cubicBezTo>
                    <a:cubicBezTo>
                      <a:pt x="42" y="581"/>
                      <a:pt x="42" y="581"/>
                      <a:pt x="42" y="581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9"/>
                      <a:pt x="40" y="579"/>
                      <a:pt x="40" y="579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8"/>
                      <a:pt x="40" y="578"/>
                      <a:pt x="40" y="578"/>
                    </a:cubicBezTo>
                    <a:cubicBezTo>
                      <a:pt x="40" y="577"/>
                      <a:pt x="40" y="577"/>
                      <a:pt x="40" y="577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7" y="574"/>
                      <a:pt x="37" y="574"/>
                      <a:pt x="37" y="574"/>
                    </a:cubicBezTo>
                    <a:cubicBezTo>
                      <a:pt x="33" y="576"/>
                      <a:pt x="33" y="576"/>
                      <a:pt x="33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7"/>
                      <a:pt x="32" y="577"/>
                    </a:cubicBezTo>
                    <a:cubicBezTo>
                      <a:pt x="32" y="577"/>
                      <a:pt x="32" y="578"/>
                      <a:pt x="32" y="578"/>
                    </a:cubicBezTo>
                    <a:cubicBezTo>
                      <a:pt x="31" y="578"/>
                      <a:pt x="31" y="578"/>
                      <a:pt x="31" y="578"/>
                    </a:cubicBezTo>
                    <a:cubicBezTo>
                      <a:pt x="31" y="580"/>
                      <a:pt x="31" y="580"/>
                      <a:pt x="31" y="580"/>
                    </a:cubicBezTo>
                    <a:cubicBezTo>
                      <a:pt x="30" y="582"/>
                      <a:pt x="30" y="582"/>
                      <a:pt x="30" y="582"/>
                    </a:cubicBezTo>
                    <a:cubicBezTo>
                      <a:pt x="28" y="582"/>
                      <a:pt x="28" y="582"/>
                      <a:pt x="28" y="582"/>
                    </a:cubicBezTo>
                    <a:cubicBezTo>
                      <a:pt x="23" y="586"/>
                      <a:pt x="23" y="586"/>
                      <a:pt x="23" y="586"/>
                    </a:cubicBezTo>
                    <a:cubicBezTo>
                      <a:pt x="23" y="581"/>
                      <a:pt x="23" y="581"/>
                      <a:pt x="23" y="581"/>
                    </a:cubicBezTo>
                    <a:cubicBezTo>
                      <a:pt x="16" y="574"/>
                      <a:pt x="16" y="574"/>
                      <a:pt x="16" y="574"/>
                    </a:cubicBezTo>
                    <a:cubicBezTo>
                      <a:pt x="16" y="573"/>
                      <a:pt x="16" y="573"/>
                      <a:pt x="16" y="573"/>
                    </a:cubicBezTo>
                    <a:cubicBezTo>
                      <a:pt x="16" y="572"/>
                      <a:pt x="16" y="572"/>
                      <a:pt x="16" y="572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12" y="570"/>
                      <a:pt x="12" y="570"/>
                      <a:pt x="12" y="570"/>
                    </a:cubicBezTo>
                    <a:cubicBezTo>
                      <a:pt x="12" y="570"/>
                      <a:pt x="12" y="569"/>
                      <a:pt x="12" y="569"/>
                    </a:cubicBezTo>
                    <a:cubicBezTo>
                      <a:pt x="12" y="569"/>
                      <a:pt x="13" y="568"/>
                      <a:pt x="13" y="568"/>
                    </a:cubicBezTo>
                    <a:cubicBezTo>
                      <a:pt x="13" y="567"/>
                      <a:pt x="13" y="566"/>
                      <a:pt x="13" y="566"/>
                    </a:cubicBezTo>
                    <a:cubicBezTo>
                      <a:pt x="9" y="566"/>
                      <a:pt x="9" y="566"/>
                      <a:pt x="9" y="566"/>
                    </a:cubicBezTo>
                    <a:cubicBezTo>
                      <a:pt x="7" y="569"/>
                      <a:pt x="7" y="569"/>
                      <a:pt x="7" y="569"/>
                    </a:cubicBezTo>
                    <a:cubicBezTo>
                      <a:pt x="7" y="569"/>
                      <a:pt x="4" y="567"/>
                      <a:pt x="4" y="567"/>
                    </a:cubicBezTo>
                    <a:cubicBezTo>
                      <a:pt x="4" y="567"/>
                      <a:pt x="3" y="568"/>
                      <a:pt x="3" y="568"/>
                    </a:cubicBezTo>
                    <a:cubicBezTo>
                      <a:pt x="0" y="567"/>
                      <a:pt x="0" y="567"/>
                      <a:pt x="0" y="567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1" y="417"/>
                      <a:pt x="1" y="418"/>
                      <a:pt x="2" y="418"/>
                    </a:cubicBezTo>
                    <a:cubicBezTo>
                      <a:pt x="3" y="418"/>
                      <a:pt x="3" y="418"/>
                      <a:pt x="4" y="419"/>
                    </a:cubicBezTo>
                    <a:cubicBezTo>
                      <a:pt x="6" y="419"/>
                      <a:pt x="7" y="418"/>
                      <a:pt x="8" y="418"/>
                    </a:cubicBezTo>
                    <a:cubicBezTo>
                      <a:pt x="9" y="419"/>
                      <a:pt x="10" y="419"/>
                      <a:pt x="10" y="419"/>
                    </a:cubicBezTo>
                    <a:cubicBezTo>
                      <a:pt x="11" y="420"/>
                      <a:pt x="12" y="420"/>
                      <a:pt x="13" y="420"/>
                    </a:cubicBezTo>
                    <a:cubicBezTo>
                      <a:pt x="13" y="420"/>
                      <a:pt x="13" y="421"/>
                      <a:pt x="13" y="421"/>
                    </a:cubicBezTo>
                    <a:cubicBezTo>
                      <a:pt x="14" y="421"/>
                      <a:pt x="14" y="421"/>
                      <a:pt x="14" y="422"/>
                    </a:cubicBezTo>
                    <a:cubicBezTo>
                      <a:pt x="14" y="422"/>
                      <a:pt x="14" y="422"/>
                      <a:pt x="15" y="423"/>
                    </a:cubicBezTo>
                    <a:cubicBezTo>
                      <a:pt x="15" y="423"/>
                      <a:pt x="16" y="424"/>
                      <a:pt x="17" y="425"/>
                    </a:cubicBezTo>
                    <a:cubicBezTo>
                      <a:pt x="17" y="425"/>
                      <a:pt x="17" y="425"/>
                      <a:pt x="17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5"/>
                      <a:pt x="18" y="425"/>
                      <a:pt x="18" y="425"/>
                    </a:cubicBezTo>
                    <a:cubicBezTo>
                      <a:pt x="18" y="426"/>
                      <a:pt x="19" y="426"/>
                      <a:pt x="19" y="426"/>
                    </a:cubicBezTo>
                    <a:cubicBezTo>
                      <a:pt x="19" y="426"/>
                      <a:pt x="19" y="426"/>
                      <a:pt x="19" y="427"/>
                    </a:cubicBezTo>
                    <a:cubicBezTo>
                      <a:pt x="20" y="427"/>
                      <a:pt x="21" y="428"/>
                      <a:pt x="21" y="428"/>
                    </a:cubicBezTo>
                    <a:cubicBezTo>
                      <a:pt x="22" y="429"/>
                      <a:pt x="24" y="430"/>
                      <a:pt x="25" y="430"/>
                    </a:cubicBezTo>
                    <a:cubicBezTo>
                      <a:pt x="25" y="431"/>
                      <a:pt x="26" y="431"/>
                      <a:pt x="26" y="431"/>
                    </a:cubicBezTo>
                    <a:cubicBezTo>
                      <a:pt x="27" y="431"/>
                      <a:pt x="27" y="431"/>
                      <a:pt x="27" y="431"/>
                    </a:cubicBezTo>
                    <a:cubicBezTo>
                      <a:pt x="28" y="431"/>
                      <a:pt x="28" y="432"/>
                      <a:pt x="29" y="432"/>
                    </a:cubicBezTo>
                    <a:cubicBezTo>
                      <a:pt x="29" y="432"/>
                      <a:pt x="30" y="432"/>
                      <a:pt x="30" y="432"/>
                    </a:cubicBezTo>
                    <a:cubicBezTo>
                      <a:pt x="31" y="432"/>
                      <a:pt x="31" y="432"/>
                      <a:pt x="32" y="432"/>
                    </a:cubicBezTo>
                    <a:cubicBezTo>
                      <a:pt x="32" y="432"/>
                      <a:pt x="33" y="432"/>
                      <a:pt x="33" y="432"/>
                    </a:cubicBezTo>
                    <a:cubicBezTo>
                      <a:pt x="34" y="433"/>
                      <a:pt x="35" y="433"/>
                      <a:pt x="35" y="433"/>
                    </a:cubicBezTo>
                    <a:cubicBezTo>
                      <a:pt x="35" y="433"/>
                      <a:pt x="36" y="434"/>
                      <a:pt x="36" y="434"/>
                    </a:cubicBezTo>
                    <a:cubicBezTo>
                      <a:pt x="37" y="434"/>
                      <a:pt x="37" y="434"/>
                      <a:pt x="37" y="435"/>
                    </a:cubicBezTo>
                    <a:cubicBezTo>
                      <a:pt x="38" y="435"/>
                      <a:pt x="38" y="435"/>
                      <a:pt x="38" y="436"/>
                    </a:cubicBezTo>
                    <a:cubicBezTo>
                      <a:pt x="38" y="436"/>
                      <a:pt x="39" y="436"/>
                      <a:pt x="39" y="436"/>
                    </a:cubicBezTo>
                    <a:cubicBezTo>
                      <a:pt x="39" y="436"/>
                      <a:pt x="40" y="436"/>
                      <a:pt x="40" y="437"/>
                    </a:cubicBezTo>
                    <a:cubicBezTo>
                      <a:pt x="39" y="436"/>
                      <a:pt x="38" y="434"/>
                      <a:pt x="37" y="433"/>
                    </a:cubicBezTo>
                    <a:cubicBezTo>
                      <a:pt x="37" y="433"/>
                      <a:pt x="37" y="433"/>
                      <a:pt x="37" y="432"/>
                    </a:cubicBezTo>
                    <a:cubicBezTo>
                      <a:pt x="37" y="432"/>
                      <a:pt x="37" y="432"/>
                      <a:pt x="37" y="432"/>
                    </a:cubicBezTo>
                    <a:cubicBezTo>
                      <a:pt x="37" y="432"/>
                      <a:pt x="37" y="432"/>
                      <a:pt x="38" y="432"/>
                    </a:cubicBezTo>
                    <a:cubicBezTo>
                      <a:pt x="38" y="432"/>
                      <a:pt x="38" y="432"/>
                      <a:pt x="38" y="431"/>
                    </a:cubicBezTo>
                    <a:cubicBezTo>
                      <a:pt x="38" y="431"/>
                      <a:pt x="38" y="431"/>
                      <a:pt x="38" y="431"/>
                    </a:cubicBezTo>
                    <a:cubicBezTo>
                      <a:pt x="37" y="431"/>
                      <a:pt x="37" y="431"/>
                      <a:pt x="37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8" y="430"/>
                      <a:pt x="38" y="430"/>
                      <a:pt x="38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9"/>
                      <a:pt x="35" y="429"/>
                      <a:pt x="35" y="429"/>
                    </a:cubicBezTo>
                    <a:cubicBezTo>
                      <a:pt x="35" y="428"/>
                      <a:pt x="34" y="428"/>
                      <a:pt x="34" y="427"/>
                    </a:cubicBezTo>
                    <a:cubicBezTo>
                      <a:pt x="34" y="427"/>
                      <a:pt x="34" y="427"/>
                      <a:pt x="34" y="427"/>
                    </a:cubicBezTo>
                    <a:cubicBezTo>
                      <a:pt x="33" y="427"/>
                      <a:pt x="34" y="427"/>
                      <a:pt x="34" y="428"/>
                    </a:cubicBezTo>
                    <a:cubicBezTo>
                      <a:pt x="34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3" y="428"/>
                    </a:cubicBezTo>
                    <a:cubicBezTo>
                      <a:pt x="33" y="428"/>
                      <a:pt x="33" y="428"/>
                      <a:pt x="32" y="428"/>
                    </a:cubicBezTo>
                    <a:cubicBezTo>
                      <a:pt x="32" y="428"/>
                      <a:pt x="32" y="428"/>
                      <a:pt x="32" y="428"/>
                    </a:cubicBezTo>
                    <a:cubicBezTo>
                      <a:pt x="32" y="427"/>
                      <a:pt x="32" y="427"/>
                      <a:pt x="32" y="427"/>
                    </a:cubicBezTo>
                    <a:cubicBezTo>
                      <a:pt x="32" y="427"/>
                      <a:pt x="32" y="426"/>
                      <a:pt x="33" y="426"/>
                    </a:cubicBezTo>
                    <a:cubicBezTo>
                      <a:pt x="33" y="426"/>
                      <a:pt x="33" y="426"/>
                      <a:pt x="33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6"/>
                      <a:pt x="34" y="426"/>
                      <a:pt x="34" y="426"/>
                    </a:cubicBezTo>
                    <a:cubicBezTo>
                      <a:pt x="34" y="425"/>
                      <a:pt x="35" y="426"/>
                      <a:pt x="35" y="426"/>
                    </a:cubicBezTo>
                    <a:cubicBezTo>
                      <a:pt x="35" y="426"/>
                      <a:pt x="35" y="426"/>
                      <a:pt x="36" y="426"/>
                    </a:cubicBezTo>
                    <a:cubicBezTo>
                      <a:pt x="36" y="426"/>
                      <a:pt x="36" y="426"/>
                      <a:pt x="35" y="426"/>
                    </a:cubicBezTo>
                    <a:cubicBezTo>
                      <a:pt x="35" y="426"/>
                      <a:pt x="35" y="426"/>
                      <a:pt x="35" y="426"/>
                    </a:cubicBezTo>
                    <a:cubicBezTo>
                      <a:pt x="35" y="425"/>
                      <a:pt x="35" y="425"/>
                      <a:pt x="35" y="424"/>
                    </a:cubicBezTo>
                    <a:cubicBezTo>
                      <a:pt x="35" y="424"/>
                      <a:pt x="36" y="424"/>
                      <a:pt x="36" y="424"/>
                    </a:cubicBezTo>
                    <a:cubicBezTo>
                      <a:pt x="36" y="424"/>
                      <a:pt x="37" y="424"/>
                      <a:pt x="37" y="424"/>
                    </a:cubicBezTo>
                    <a:cubicBezTo>
                      <a:pt x="38" y="424"/>
                      <a:pt x="39" y="424"/>
                      <a:pt x="39" y="425"/>
                    </a:cubicBezTo>
                    <a:cubicBezTo>
                      <a:pt x="39" y="425"/>
                      <a:pt x="39" y="424"/>
                      <a:pt x="39" y="424"/>
                    </a:cubicBezTo>
                    <a:cubicBezTo>
                      <a:pt x="39" y="424"/>
                      <a:pt x="38" y="424"/>
                      <a:pt x="38" y="424"/>
                    </a:cubicBezTo>
                    <a:cubicBezTo>
                      <a:pt x="38" y="424"/>
                      <a:pt x="37" y="423"/>
                      <a:pt x="37" y="423"/>
                    </a:cubicBezTo>
                    <a:cubicBezTo>
                      <a:pt x="37" y="423"/>
                      <a:pt x="37" y="423"/>
                      <a:pt x="37" y="423"/>
                    </a:cubicBezTo>
                    <a:cubicBezTo>
                      <a:pt x="37" y="423"/>
                      <a:pt x="37" y="422"/>
                      <a:pt x="38" y="422"/>
                    </a:cubicBezTo>
                    <a:cubicBezTo>
                      <a:pt x="38" y="422"/>
                      <a:pt x="38" y="423"/>
                      <a:pt x="39" y="423"/>
                    </a:cubicBezTo>
                    <a:cubicBezTo>
                      <a:pt x="39" y="423"/>
                      <a:pt x="39" y="422"/>
                      <a:pt x="39" y="422"/>
                    </a:cubicBezTo>
                    <a:cubicBezTo>
                      <a:pt x="39" y="422"/>
                      <a:pt x="39" y="421"/>
                      <a:pt x="40" y="421"/>
                    </a:cubicBezTo>
                    <a:cubicBezTo>
                      <a:pt x="40" y="421"/>
                      <a:pt x="40" y="421"/>
                      <a:pt x="40" y="421"/>
                    </a:cubicBezTo>
                    <a:cubicBezTo>
                      <a:pt x="41" y="421"/>
                      <a:pt x="41" y="421"/>
                      <a:pt x="41" y="421"/>
                    </a:cubicBezTo>
                    <a:cubicBezTo>
                      <a:pt x="42" y="421"/>
                      <a:pt x="43" y="421"/>
                      <a:pt x="44" y="421"/>
                    </a:cubicBezTo>
                    <a:cubicBezTo>
                      <a:pt x="44" y="421"/>
                      <a:pt x="44" y="421"/>
                      <a:pt x="44" y="421"/>
                    </a:cubicBezTo>
                    <a:cubicBezTo>
                      <a:pt x="44" y="421"/>
                      <a:pt x="44" y="421"/>
                      <a:pt x="44" y="420"/>
                    </a:cubicBezTo>
                    <a:cubicBezTo>
                      <a:pt x="44" y="420"/>
                      <a:pt x="44" y="420"/>
                      <a:pt x="43" y="420"/>
                    </a:cubicBezTo>
                    <a:cubicBezTo>
                      <a:pt x="43" y="420"/>
                      <a:pt x="43" y="420"/>
                      <a:pt x="43" y="420"/>
                    </a:cubicBezTo>
                    <a:cubicBezTo>
                      <a:pt x="43" y="420"/>
                      <a:pt x="44" y="420"/>
                      <a:pt x="44" y="420"/>
                    </a:cubicBezTo>
                    <a:cubicBezTo>
                      <a:pt x="44" y="419"/>
                      <a:pt x="44" y="419"/>
                      <a:pt x="44" y="419"/>
                    </a:cubicBezTo>
                    <a:cubicBezTo>
                      <a:pt x="44" y="419"/>
                      <a:pt x="44" y="419"/>
                      <a:pt x="44" y="418"/>
                    </a:cubicBezTo>
                    <a:cubicBezTo>
                      <a:pt x="44" y="418"/>
                      <a:pt x="44" y="417"/>
                      <a:pt x="44" y="417"/>
                    </a:cubicBezTo>
                    <a:cubicBezTo>
                      <a:pt x="44" y="417"/>
                      <a:pt x="44" y="417"/>
                      <a:pt x="44" y="417"/>
                    </a:cubicBezTo>
                    <a:cubicBezTo>
                      <a:pt x="45" y="417"/>
                      <a:pt x="45" y="417"/>
                      <a:pt x="45" y="417"/>
                    </a:cubicBezTo>
                    <a:cubicBezTo>
                      <a:pt x="45" y="417"/>
                      <a:pt x="46" y="417"/>
                      <a:pt x="46" y="417"/>
                    </a:cubicBezTo>
                    <a:cubicBezTo>
                      <a:pt x="46" y="417"/>
                      <a:pt x="45" y="418"/>
                      <a:pt x="46" y="418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6" y="419"/>
                      <a:pt x="46" y="419"/>
                      <a:pt x="46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9"/>
                      <a:pt x="47" y="419"/>
                      <a:pt x="47" y="419"/>
                    </a:cubicBezTo>
                    <a:cubicBezTo>
                      <a:pt x="47" y="418"/>
                      <a:pt x="48" y="418"/>
                      <a:pt x="48" y="418"/>
                    </a:cubicBezTo>
                    <a:cubicBezTo>
                      <a:pt x="48" y="419"/>
                      <a:pt x="48" y="419"/>
                      <a:pt x="48" y="420"/>
                    </a:cubicBezTo>
                    <a:cubicBezTo>
                      <a:pt x="48" y="420"/>
                      <a:pt x="47" y="420"/>
                      <a:pt x="47" y="420"/>
                    </a:cubicBezTo>
                    <a:cubicBezTo>
                      <a:pt x="47" y="420"/>
                      <a:pt x="48" y="420"/>
                      <a:pt x="48" y="420"/>
                    </a:cubicBezTo>
                    <a:cubicBezTo>
                      <a:pt x="48" y="420"/>
                      <a:pt x="48" y="420"/>
                      <a:pt x="49" y="420"/>
                    </a:cubicBezTo>
                    <a:cubicBezTo>
                      <a:pt x="48" y="420"/>
                      <a:pt x="48" y="421"/>
                      <a:pt x="48" y="422"/>
                    </a:cubicBezTo>
                    <a:cubicBezTo>
                      <a:pt x="48" y="422"/>
                      <a:pt x="48" y="422"/>
                      <a:pt x="48" y="422"/>
                    </a:cubicBezTo>
                    <a:cubicBezTo>
                      <a:pt x="48" y="423"/>
                      <a:pt x="48" y="423"/>
                      <a:pt x="47" y="423"/>
                    </a:cubicBezTo>
                    <a:cubicBezTo>
                      <a:pt x="47" y="423"/>
                      <a:pt x="47" y="423"/>
                      <a:pt x="47" y="423"/>
                    </a:cubicBezTo>
                    <a:cubicBezTo>
                      <a:pt x="47" y="423"/>
                      <a:pt x="47" y="423"/>
                      <a:pt x="48" y="424"/>
                    </a:cubicBezTo>
                    <a:cubicBezTo>
                      <a:pt x="48" y="424"/>
                      <a:pt x="48" y="424"/>
                      <a:pt x="47" y="424"/>
                    </a:cubicBezTo>
                    <a:cubicBezTo>
                      <a:pt x="47" y="424"/>
                      <a:pt x="47" y="424"/>
                      <a:pt x="47" y="424"/>
                    </a:cubicBezTo>
                    <a:cubicBezTo>
                      <a:pt x="46" y="425"/>
                      <a:pt x="46" y="425"/>
                      <a:pt x="45" y="425"/>
                    </a:cubicBezTo>
                    <a:cubicBezTo>
                      <a:pt x="45" y="425"/>
                      <a:pt x="45" y="426"/>
                      <a:pt x="45" y="426"/>
                    </a:cubicBezTo>
                    <a:cubicBezTo>
                      <a:pt x="46" y="425"/>
                      <a:pt x="48" y="425"/>
                      <a:pt x="48" y="424"/>
                    </a:cubicBezTo>
                    <a:cubicBezTo>
                      <a:pt x="48" y="424"/>
                      <a:pt x="48" y="424"/>
                      <a:pt x="48" y="424"/>
                    </a:cubicBezTo>
                    <a:cubicBezTo>
                      <a:pt x="48" y="424"/>
                      <a:pt x="49" y="423"/>
                      <a:pt x="49" y="424"/>
                    </a:cubicBezTo>
                    <a:cubicBezTo>
                      <a:pt x="49" y="424"/>
                      <a:pt x="49" y="424"/>
                      <a:pt x="49" y="424"/>
                    </a:cubicBezTo>
                    <a:cubicBezTo>
                      <a:pt x="49" y="424"/>
                      <a:pt x="50" y="424"/>
                      <a:pt x="50" y="424"/>
                    </a:cubicBezTo>
                    <a:cubicBezTo>
                      <a:pt x="50" y="423"/>
                      <a:pt x="50" y="423"/>
                      <a:pt x="49" y="423"/>
                    </a:cubicBezTo>
                    <a:cubicBezTo>
                      <a:pt x="50" y="423"/>
                      <a:pt x="51" y="422"/>
                      <a:pt x="52" y="423"/>
                    </a:cubicBezTo>
                    <a:cubicBezTo>
                      <a:pt x="52" y="423"/>
                      <a:pt x="52" y="423"/>
                      <a:pt x="52" y="423"/>
                    </a:cubicBezTo>
                    <a:cubicBezTo>
                      <a:pt x="52" y="423"/>
                      <a:pt x="52" y="423"/>
                      <a:pt x="53" y="422"/>
                    </a:cubicBezTo>
                    <a:cubicBezTo>
                      <a:pt x="53" y="422"/>
                      <a:pt x="53" y="422"/>
                      <a:pt x="54" y="422"/>
                    </a:cubicBezTo>
                    <a:cubicBezTo>
                      <a:pt x="54" y="422"/>
                      <a:pt x="54" y="422"/>
                      <a:pt x="54" y="422"/>
                    </a:cubicBezTo>
                    <a:cubicBezTo>
                      <a:pt x="54" y="421"/>
                      <a:pt x="54" y="421"/>
                      <a:pt x="54" y="421"/>
                    </a:cubicBezTo>
                    <a:cubicBezTo>
                      <a:pt x="54" y="420"/>
                      <a:pt x="54" y="419"/>
                      <a:pt x="54" y="419"/>
                    </a:cubicBezTo>
                    <a:cubicBezTo>
                      <a:pt x="54" y="418"/>
                      <a:pt x="54" y="418"/>
                      <a:pt x="54" y="418"/>
                    </a:cubicBezTo>
                    <a:cubicBezTo>
                      <a:pt x="54" y="418"/>
                      <a:pt x="55" y="417"/>
                      <a:pt x="55" y="418"/>
                    </a:cubicBezTo>
                    <a:cubicBezTo>
                      <a:pt x="55" y="418"/>
                      <a:pt x="55" y="418"/>
                      <a:pt x="56" y="418"/>
                    </a:cubicBezTo>
                    <a:cubicBezTo>
                      <a:pt x="56" y="418"/>
                      <a:pt x="56" y="418"/>
                      <a:pt x="56" y="418"/>
                    </a:cubicBezTo>
                    <a:cubicBezTo>
                      <a:pt x="56" y="418"/>
                      <a:pt x="56" y="417"/>
                      <a:pt x="57" y="417"/>
                    </a:cubicBezTo>
                    <a:cubicBezTo>
                      <a:pt x="57" y="417"/>
                      <a:pt x="57" y="416"/>
                      <a:pt x="57" y="416"/>
                    </a:cubicBezTo>
                    <a:cubicBezTo>
                      <a:pt x="57" y="416"/>
                      <a:pt x="58" y="416"/>
                      <a:pt x="58" y="417"/>
                    </a:cubicBezTo>
                    <a:cubicBezTo>
                      <a:pt x="58" y="417"/>
                      <a:pt x="57" y="417"/>
                      <a:pt x="57" y="417"/>
                    </a:cubicBezTo>
                    <a:cubicBezTo>
                      <a:pt x="57" y="417"/>
                      <a:pt x="57" y="418"/>
                      <a:pt x="57" y="418"/>
                    </a:cubicBezTo>
                    <a:cubicBezTo>
                      <a:pt x="57" y="418"/>
                      <a:pt x="57" y="418"/>
                      <a:pt x="57" y="418"/>
                    </a:cubicBezTo>
                    <a:cubicBezTo>
                      <a:pt x="57" y="418"/>
                      <a:pt x="58" y="418"/>
                      <a:pt x="58" y="418"/>
                    </a:cubicBezTo>
                    <a:cubicBezTo>
                      <a:pt x="58" y="418"/>
                      <a:pt x="58" y="417"/>
                      <a:pt x="58" y="417"/>
                    </a:cubicBezTo>
                    <a:cubicBezTo>
                      <a:pt x="58" y="417"/>
                      <a:pt x="58" y="416"/>
                      <a:pt x="58" y="416"/>
                    </a:cubicBezTo>
                    <a:cubicBezTo>
                      <a:pt x="58" y="416"/>
                      <a:pt x="59" y="416"/>
                      <a:pt x="59" y="416"/>
                    </a:cubicBezTo>
                    <a:cubicBezTo>
                      <a:pt x="59" y="417"/>
                      <a:pt x="59" y="417"/>
                      <a:pt x="59" y="417"/>
                    </a:cubicBezTo>
                    <a:cubicBezTo>
                      <a:pt x="60" y="417"/>
                      <a:pt x="60" y="417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0" y="416"/>
                      <a:pt x="60" y="416"/>
                      <a:pt x="60" y="416"/>
                    </a:cubicBezTo>
                    <a:cubicBezTo>
                      <a:pt x="61" y="416"/>
                      <a:pt x="61" y="415"/>
                      <a:pt x="61" y="415"/>
                    </a:cubicBezTo>
                    <a:cubicBezTo>
                      <a:pt x="62" y="414"/>
                      <a:pt x="63" y="414"/>
                      <a:pt x="64" y="413"/>
                    </a:cubicBezTo>
                    <a:cubicBezTo>
                      <a:pt x="64" y="413"/>
                      <a:pt x="64" y="413"/>
                      <a:pt x="64" y="412"/>
                    </a:cubicBezTo>
                    <a:cubicBezTo>
                      <a:pt x="64" y="412"/>
                      <a:pt x="64" y="412"/>
                      <a:pt x="64" y="412"/>
                    </a:cubicBezTo>
                    <a:cubicBezTo>
                      <a:pt x="64" y="412"/>
                      <a:pt x="64" y="411"/>
                      <a:pt x="65" y="411"/>
                    </a:cubicBezTo>
                    <a:cubicBezTo>
                      <a:pt x="65" y="412"/>
                      <a:pt x="65" y="412"/>
                      <a:pt x="66" y="412"/>
                    </a:cubicBezTo>
                    <a:cubicBezTo>
                      <a:pt x="66" y="412"/>
                      <a:pt x="66" y="413"/>
                      <a:pt x="66" y="413"/>
                    </a:cubicBezTo>
                    <a:cubicBezTo>
                      <a:pt x="66" y="413"/>
                      <a:pt x="67" y="413"/>
                      <a:pt x="67" y="413"/>
                    </a:cubicBezTo>
                    <a:cubicBezTo>
                      <a:pt x="67" y="412"/>
                      <a:pt x="67" y="412"/>
                      <a:pt x="67" y="411"/>
                    </a:cubicBezTo>
                    <a:cubicBezTo>
                      <a:pt x="67" y="411"/>
                      <a:pt x="67" y="411"/>
                      <a:pt x="67" y="411"/>
                    </a:cubicBezTo>
                    <a:cubicBezTo>
                      <a:pt x="68" y="410"/>
                      <a:pt x="68" y="410"/>
                      <a:pt x="68" y="410"/>
                    </a:cubicBezTo>
                    <a:cubicBezTo>
                      <a:pt x="68" y="410"/>
                      <a:pt x="68" y="410"/>
                      <a:pt x="67" y="410"/>
                    </a:cubicBezTo>
                    <a:cubicBezTo>
                      <a:pt x="68" y="409"/>
                      <a:pt x="68" y="409"/>
                      <a:pt x="69" y="409"/>
                    </a:cubicBezTo>
                    <a:cubicBezTo>
                      <a:pt x="69" y="409"/>
                      <a:pt x="69" y="409"/>
                      <a:pt x="70" y="409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08"/>
                      <a:pt x="70" y="408"/>
                      <a:pt x="70" y="408"/>
                    </a:cubicBezTo>
                    <a:cubicBezTo>
                      <a:pt x="70" y="408"/>
                      <a:pt x="71" y="408"/>
                      <a:pt x="71" y="408"/>
                    </a:cubicBezTo>
                    <a:cubicBezTo>
                      <a:pt x="71" y="408"/>
                      <a:pt x="71" y="408"/>
                      <a:pt x="72" y="408"/>
                    </a:cubicBezTo>
                    <a:cubicBezTo>
                      <a:pt x="72" y="409"/>
                      <a:pt x="72" y="409"/>
                      <a:pt x="72" y="409"/>
                    </a:cubicBezTo>
                    <a:cubicBezTo>
                      <a:pt x="73" y="409"/>
                      <a:pt x="73" y="409"/>
                      <a:pt x="74" y="409"/>
                    </a:cubicBezTo>
                    <a:cubicBezTo>
                      <a:pt x="74" y="409"/>
                      <a:pt x="75" y="409"/>
                      <a:pt x="75" y="409"/>
                    </a:cubicBezTo>
                    <a:cubicBezTo>
                      <a:pt x="75" y="409"/>
                      <a:pt x="75" y="409"/>
                      <a:pt x="75" y="408"/>
                    </a:cubicBezTo>
                    <a:cubicBezTo>
                      <a:pt x="75" y="407"/>
                      <a:pt x="76" y="406"/>
                      <a:pt x="76" y="405"/>
                    </a:cubicBezTo>
                    <a:cubicBezTo>
                      <a:pt x="77" y="406"/>
                      <a:pt x="76" y="407"/>
                      <a:pt x="77" y="407"/>
                    </a:cubicBezTo>
                    <a:cubicBezTo>
                      <a:pt x="77" y="407"/>
                      <a:pt x="77" y="407"/>
                      <a:pt x="77" y="408"/>
                    </a:cubicBezTo>
                    <a:cubicBezTo>
                      <a:pt x="78" y="408"/>
                      <a:pt x="78" y="408"/>
                      <a:pt x="78" y="408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8" y="409"/>
                      <a:pt x="78" y="409"/>
                    </a:cubicBezTo>
                    <a:cubicBezTo>
                      <a:pt x="78" y="409"/>
                      <a:pt x="77" y="409"/>
                      <a:pt x="77" y="410"/>
                    </a:cubicBezTo>
                    <a:cubicBezTo>
                      <a:pt x="77" y="410"/>
                      <a:pt x="78" y="410"/>
                      <a:pt x="78" y="410"/>
                    </a:cubicBezTo>
                    <a:cubicBezTo>
                      <a:pt x="78" y="410"/>
                      <a:pt x="78" y="410"/>
                      <a:pt x="77" y="410"/>
                    </a:cubicBezTo>
                    <a:cubicBezTo>
                      <a:pt x="76" y="411"/>
                      <a:pt x="75" y="412"/>
                      <a:pt x="74" y="413"/>
                    </a:cubicBezTo>
                    <a:cubicBezTo>
                      <a:pt x="74" y="413"/>
                      <a:pt x="73" y="413"/>
                      <a:pt x="72" y="414"/>
                    </a:cubicBezTo>
                    <a:cubicBezTo>
                      <a:pt x="72" y="414"/>
                      <a:pt x="71" y="415"/>
                      <a:pt x="71" y="415"/>
                    </a:cubicBezTo>
                    <a:cubicBezTo>
                      <a:pt x="70" y="417"/>
                      <a:pt x="68" y="418"/>
                      <a:pt x="68" y="419"/>
                    </a:cubicBezTo>
                    <a:cubicBezTo>
                      <a:pt x="67" y="419"/>
                      <a:pt x="67" y="419"/>
                      <a:pt x="67" y="419"/>
                    </a:cubicBezTo>
                    <a:cubicBezTo>
                      <a:pt x="67" y="418"/>
                      <a:pt x="67" y="418"/>
                      <a:pt x="66" y="418"/>
                    </a:cubicBezTo>
                    <a:cubicBezTo>
                      <a:pt x="66" y="418"/>
                      <a:pt x="66" y="418"/>
                      <a:pt x="66" y="418"/>
                    </a:cubicBezTo>
                    <a:cubicBezTo>
                      <a:pt x="64" y="419"/>
                      <a:pt x="62" y="419"/>
                      <a:pt x="61" y="420"/>
                    </a:cubicBezTo>
                    <a:cubicBezTo>
                      <a:pt x="60" y="421"/>
                      <a:pt x="60" y="421"/>
                      <a:pt x="60" y="422"/>
                    </a:cubicBezTo>
                    <a:cubicBezTo>
                      <a:pt x="60" y="423"/>
                      <a:pt x="60" y="423"/>
                      <a:pt x="59" y="424"/>
                    </a:cubicBezTo>
                    <a:cubicBezTo>
                      <a:pt x="59" y="424"/>
                      <a:pt x="58" y="424"/>
                      <a:pt x="58" y="424"/>
                    </a:cubicBezTo>
                    <a:cubicBezTo>
                      <a:pt x="58" y="425"/>
                      <a:pt x="57" y="425"/>
                      <a:pt x="57" y="426"/>
                    </a:cubicBezTo>
                    <a:cubicBezTo>
                      <a:pt x="57" y="425"/>
                      <a:pt x="57" y="425"/>
                      <a:pt x="57" y="424"/>
                    </a:cubicBezTo>
                    <a:cubicBezTo>
                      <a:pt x="56" y="425"/>
                      <a:pt x="56" y="425"/>
                      <a:pt x="55" y="426"/>
                    </a:cubicBezTo>
                    <a:cubicBezTo>
                      <a:pt x="55" y="426"/>
                      <a:pt x="55" y="426"/>
                      <a:pt x="55" y="426"/>
                    </a:cubicBezTo>
                    <a:cubicBezTo>
                      <a:pt x="55" y="426"/>
                      <a:pt x="55" y="426"/>
                      <a:pt x="55" y="427"/>
                    </a:cubicBezTo>
                    <a:cubicBezTo>
                      <a:pt x="55" y="427"/>
                      <a:pt x="55" y="427"/>
                      <a:pt x="55" y="428"/>
                    </a:cubicBezTo>
                    <a:cubicBezTo>
                      <a:pt x="55" y="428"/>
                      <a:pt x="56" y="429"/>
                      <a:pt x="56" y="428"/>
                    </a:cubicBezTo>
                    <a:cubicBezTo>
                      <a:pt x="56" y="428"/>
                      <a:pt x="56" y="428"/>
                      <a:pt x="56" y="428"/>
                    </a:cubicBezTo>
                    <a:cubicBezTo>
                      <a:pt x="56" y="428"/>
                      <a:pt x="57" y="428"/>
                      <a:pt x="57" y="428"/>
                    </a:cubicBezTo>
                    <a:cubicBezTo>
                      <a:pt x="57" y="428"/>
                      <a:pt x="58" y="428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8" y="427"/>
                      <a:pt x="58" y="427"/>
                      <a:pt x="58" y="427"/>
                    </a:cubicBezTo>
                    <a:cubicBezTo>
                      <a:pt x="59" y="426"/>
                      <a:pt x="59" y="426"/>
                      <a:pt x="60" y="426"/>
                    </a:cubicBezTo>
                    <a:cubicBezTo>
                      <a:pt x="60" y="426"/>
                      <a:pt x="60" y="426"/>
                      <a:pt x="60" y="426"/>
                    </a:cubicBezTo>
                    <a:cubicBezTo>
                      <a:pt x="61" y="425"/>
                      <a:pt x="62" y="424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2" y="423"/>
                      <a:pt x="62" y="423"/>
                      <a:pt x="62" y="423"/>
                    </a:cubicBezTo>
                    <a:cubicBezTo>
                      <a:pt x="61" y="423"/>
                      <a:pt x="61" y="423"/>
                      <a:pt x="61" y="423"/>
                    </a:cubicBezTo>
                    <a:cubicBezTo>
                      <a:pt x="61" y="422"/>
                      <a:pt x="62" y="422"/>
                      <a:pt x="62" y="422"/>
                    </a:cubicBezTo>
                    <a:cubicBezTo>
                      <a:pt x="62" y="422"/>
                      <a:pt x="62" y="422"/>
                      <a:pt x="62" y="422"/>
                    </a:cubicBezTo>
                    <a:cubicBezTo>
                      <a:pt x="63" y="422"/>
                      <a:pt x="63" y="421"/>
                      <a:pt x="63" y="421"/>
                    </a:cubicBezTo>
                    <a:cubicBezTo>
                      <a:pt x="63" y="421"/>
                      <a:pt x="63" y="421"/>
                      <a:pt x="64" y="421"/>
                    </a:cubicBezTo>
                    <a:cubicBezTo>
                      <a:pt x="64" y="422"/>
                      <a:pt x="64" y="422"/>
                      <a:pt x="64" y="422"/>
                    </a:cubicBezTo>
                    <a:cubicBezTo>
                      <a:pt x="64" y="422"/>
                      <a:pt x="64" y="423"/>
                      <a:pt x="64" y="423"/>
                    </a:cubicBezTo>
                    <a:cubicBezTo>
                      <a:pt x="64" y="423"/>
                      <a:pt x="64" y="423"/>
                      <a:pt x="65" y="423"/>
                    </a:cubicBezTo>
                    <a:cubicBezTo>
                      <a:pt x="65" y="423"/>
                      <a:pt x="65" y="423"/>
                      <a:pt x="65" y="423"/>
                    </a:cubicBezTo>
                    <a:cubicBezTo>
                      <a:pt x="65" y="422"/>
                      <a:pt x="65" y="422"/>
                      <a:pt x="65" y="421"/>
                    </a:cubicBezTo>
                    <a:cubicBezTo>
                      <a:pt x="66" y="420"/>
                      <a:pt x="66" y="420"/>
                      <a:pt x="66" y="419"/>
                    </a:cubicBezTo>
                    <a:cubicBezTo>
                      <a:pt x="66" y="419"/>
                      <a:pt x="67" y="420"/>
                      <a:pt x="66" y="420"/>
                    </a:cubicBezTo>
                    <a:cubicBezTo>
                      <a:pt x="67" y="420"/>
                      <a:pt x="67" y="420"/>
                      <a:pt x="67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6" y="421"/>
                      <a:pt x="66" y="422"/>
                      <a:pt x="66" y="423"/>
                    </a:cubicBezTo>
                    <a:cubicBezTo>
                      <a:pt x="66" y="423"/>
                      <a:pt x="65" y="423"/>
                      <a:pt x="65" y="424"/>
                    </a:cubicBezTo>
                    <a:cubicBezTo>
                      <a:pt x="65" y="424"/>
                      <a:pt x="66" y="423"/>
                      <a:pt x="66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7" y="423"/>
                      <a:pt x="67" y="423"/>
                      <a:pt x="67" y="424"/>
                    </a:cubicBezTo>
                    <a:cubicBezTo>
                      <a:pt x="67" y="423"/>
                      <a:pt x="67" y="423"/>
                      <a:pt x="67" y="423"/>
                    </a:cubicBezTo>
                    <a:cubicBezTo>
                      <a:pt x="67" y="422"/>
                      <a:pt x="67" y="422"/>
                      <a:pt x="67" y="421"/>
                    </a:cubicBezTo>
                    <a:cubicBezTo>
                      <a:pt x="67" y="421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1"/>
                    </a:cubicBezTo>
                    <a:cubicBezTo>
                      <a:pt x="68" y="420"/>
                      <a:pt x="68" y="421"/>
                      <a:pt x="68" y="421"/>
                    </a:cubicBezTo>
                    <a:cubicBezTo>
                      <a:pt x="68" y="421"/>
                      <a:pt x="68" y="421"/>
                      <a:pt x="68" y="422"/>
                    </a:cubicBezTo>
                    <a:cubicBezTo>
                      <a:pt x="68" y="422"/>
                      <a:pt x="68" y="422"/>
                      <a:pt x="68" y="422"/>
                    </a:cubicBezTo>
                    <a:cubicBezTo>
                      <a:pt x="68" y="422"/>
                      <a:pt x="68" y="423"/>
                      <a:pt x="68" y="423"/>
                    </a:cubicBezTo>
                    <a:cubicBezTo>
                      <a:pt x="68" y="424"/>
                      <a:pt x="68" y="424"/>
                      <a:pt x="67" y="425"/>
                    </a:cubicBezTo>
                    <a:cubicBezTo>
                      <a:pt x="67" y="425"/>
                      <a:pt x="67" y="426"/>
                      <a:pt x="67" y="426"/>
                    </a:cubicBezTo>
                    <a:cubicBezTo>
                      <a:pt x="68" y="426"/>
                      <a:pt x="68" y="425"/>
                      <a:pt x="68" y="424"/>
                    </a:cubicBezTo>
                    <a:cubicBezTo>
                      <a:pt x="68" y="424"/>
                      <a:pt x="68" y="423"/>
                      <a:pt x="69" y="423"/>
                    </a:cubicBezTo>
                    <a:cubicBezTo>
                      <a:pt x="69" y="422"/>
                      <a:pt x="69" y="422"/>
                      <a:pt x="69" y="422"/>
                    </a:cubicBezTo>
                    <a:cubicBezTo>
                      <a:pt x="70" y="422"/>
                      <a:pt x="70" y="421"/>
                      <a:pt x="70" y="421"/>
                    </a:cubicBezTo>
                    <a:cubicBezTo>
                      <a:pt x="70" y="420"/>
                      <a:pt x="71" y="419"/>
                      <a:pt x="71" y="418"/>
                    </a:cubicBezTo>
                    <a:cubicBezTo>
                      <a:pt x="71" y="418"/>
                      <a:pt x="71" y="418"/>
                      <a:pt x="72" y="417"/>
                    </a:cubicBezTo>
                    <a:cubicBezTo>
                      <a:pt x="72" y="417"/>
                      <a:pt x="72" y="417"/>
                      <a:pt x="73" y="417"/>
                    </a:cubicBezTo>
                    <a:cubicBezTo>
                      <a:pt x="73" y="416"/>
                      <a:pt x="74" y="416"/>
                      <a:pt x="75" y="416"/>
                    </a:cubicBezTo>
                    <a:cubicBezTo>
                      <a:pt x="75" y="415"/>
                      <a:pt x="76" y="415"/>
                      <a:pt x="77" y="414"/>
                    </a:cubicBezTo>
                    <a:cubicBezTo>
                      <a:pt x="78" y="414"/>
                      <a:pt x="79" y="414"/>
                      <a:pt x="79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80" y="415"/>
                      <a:pt x="80" y="415"/>
                      <a:pt x="80" y="416"/>
                    </a:cubicBezTo>
                    <a:cubicBezTo>
                      <a:pt x="80" y="416"/>
                      <a:pt x="80" y="416"/>
                      <a:pt x="80" y="416"/>
                    </a:cubicBezTo>
                    <a:cubicBezTo>
                      <a:pt x="80" y="417"/>
                      <a:pt x="80" y="416"/>
                      <a:pt x="80" y="416"/>
                    </a:cubicBezTo>
                    <a:cubicBezTo>
                      <a:pt x="81" y="416"/>
                      <a:pt x="81" y="416"/>
                      <a:pt x="81" y="416"/>
                    </a:cubicBezTo>
                    <a:cubicBezTo>
                      <a:pt x="82" y="416"/>
                      <a:pt x="82" y="416"/>
                      <a:pt x="82" y="415"/>
                    </a:cubicBezTo>
                    <a:cubicBezTo>
                      <a:pt x="82" y="415"/>
                      <a:pt x="82" y="415"/>
                      <a:pt x="83" y="415"/>
                    </a:cubicBezTo>
                    <a:cubicBezTo>
                      <a:pt x="83" y="414"/>
                      <a:pt x="84" y="413"/>
                      <a:pt x="84" y="412"/>
                    </a:cubicBezTo>
                    <a:cubicBezTo>
                      <a:pt x="84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5" y="412"/>
                      <a:pt x="85" y="412"/>
                    </a:cubicBezTo>
                    <a:cubicBezTo>
                      <a:pt x="85" y="412"/>
                      <a:pt x="86" y="412"/>
                      <a:pt x="86" y="412"/>
                    </a:cubicBezTo>
                    <a:cubicBezTo>
                      <a:pt x="86" y="412"/>
                      <a:pt x="86" y="412"/>
                      <a:pt x="86" y="412"/>
                    </a:cubicBezTo>
                    <a:cubicBezTo>
                      <a:pt x="86" y="411"/>
                      <a:pt x="85" y="411"/>
                      <a:pt x="85" y="410"/>
                    </a:cubicBezTo>
                    <a:cubicBezTo>
                      <a:pt x="85" y="410"/>
                      <a:pt x="85" y="410"/>
                      <a:pt x="85" y="409"/>
                    </a:cubicBezTo>
                    <a:cubicBezTo>
                      <a:pt x="85" y="409"/>
                      <a:pt x="85" y="409"/>
                      <a:pt x="85" y="409"/>
                    </a:cubicBezTo>
                    <a:cubicBezTo>
                      <a:pt x="86" y="408"/>
                      <a:pt x="86" y="408"/>
                      <a:pt x="87" y="407"/>
                    </a:cubicBezTo>
                    <a:cubicBezTo>
                      <a:pt x="88" y="407"/>
                      <a:pt x="89" y="407"/>
                      <a:pt x="90" y="407"/>
                    </a:cubicBezTo>
                    <a:cubicBezTo>
                      <a:pt x="90" y="407"/>
                      <a:pt x="91" y="407"/>
                      <a:pt x="91" y="406"/>
                    </a:cubicBezTo>
                    <a:cubicBezTo>
                      <a:pt x="90" y="406"/>
                      <a:pt x="89" y="406"/>
                      <a:pt x="88" y="406"/>
                    </a:cubicBezTo>
                    <a:cubicBezTo>
                      <a:pt x="88" y="405"/>
                      <a:pt x="87" y="405"/>
                      <a:pt x="87" y="405"/>
                    </a:cubicBezTo>
                    <a:cubicBezTo>
                      <a:pt x="87" y="405"/>
                      <a:pt x="87" y="404"/>
                      <a:pt x="87" y="404"/>
                    </a:cubicBezTo>
                    <a:cubicBezTo>
                      <a:pt x="87" y="404"/>
                      <a:pt x="87" y="404"/>
                      <a:pt x="88" y="404"/>
                    </a:cubicBezTo>
                    <a:cubicBezTo>
                      <a:pt x="88" y="404"/>
                      <a:pt x="88" y="404"/>
                      <a:pt x="88" y="404"/>
                    </a:cubicBezTo>
                    <a:cubicBezTo>
                      <a:pt x="88" y="404"/>
                      <a:pt x="88" y="403"/>
                      <a:pt x="88" y="403"/>
                    </a:cubicBezTo>
                    <a:cubicBezTo>
                      <a:pt x="87" y="403"/>
                      <a:pt x="87" y="404"/>
                      <a:pt x="87" y="404"/>
                    </a:cubicBezTo>
                    <a:cubicBezTo>
                      <a:pt x="87" y="404"/>
                      <a:pt x="86" y="403"/>
                      <a:pt x="86" y="403"/>
                    </a:cubicBezTo>
                    <a:cubicBezTo>
                      <a:pt x="86" y="403"/>
                      <a:pt x="86" y="403"/>
                      <a:pt x="86" y="402"/>
                    </a:cubicBezTo>
                    <a:cubicBezTo>
                      <a:pt x="86" y="401"/>
                      <a:pt x="87" y="400"/>
                      <a:pt x="87" y="400"/>
                    </a:cubicBezTo>
                    <a:cubicBezTo>
                      <a:pt x="87" y="400"/>
                      <a:pt x="87" y="400"/>
                      <a:pt x="87" y="400"/>
                    </a:cubicBezTo>
                    <a:cubicBezTo>
                      <a:pt x="87" y="400"/>
                      <a:pt x="88" y="400"/>
                      <a:pt x="88" y="400"/>
                    </a:cubicBezTo>
                    <a:cubicBezTo>
                      <a:pt x="89" y="400"/>
                      <a:pt x="90" y="402"/>
                      <a:pt x="91" y="403"/>
                    </a:cubicBezTo>
                    <a:cubicBezTo>
                      <a:pt x="91" y="404"/>
                      <a:pt x="92" y="404"/>
                      <a:pt x="92" y="404"/>
                    </a:cubicBezTo>
                    <a:cubicBezTo>
                      <a:pt x="93" y="407"/>
                      <a:pt x="94" y="409"/>
                      <a:pt x="95" y="412"/>
                    </a:cubicBezTo>
                    <a:cubicBezTo>
                      <a:pt x="96" y="414"/>
                      <a:pt x="97" y="417"/>
                      <a:pt x="98" y="419"/>
                    </a:cubicBezTo>
                    <a:cubicBezTo>
                      <a:pt x="99" y="420"/>
                      <a:pt x="100" y="421"/>
                      <a:pt x="101" y="422"/>
                    </a:cubicBezTo>
                    <a:cubicBezTo>
                      <a:pt x="101" y="423"/>
                      <a:pt x="102" y="423"/>
                      <a:pt x="102" y="423"/>
                    </a:cubicBezTo>
                    <a:cubicBezTo>
                      <a:pt x="102" y="423"/>
                      <a:pt x="103" y="423"/>
                      <a:pt x="103" y="423"/>
                    </a:cubicBezTo>
                    <a:cubicBezTo>
                      <a:pt x="103" y="423"/>
                      <a:pt x="104" y="423"/>
                      <a:pt x="104" y="424"/>
                    </a:cubicBezTo>
                    <a:cubicBezTo>
                      <a:pt x="104" y="424"/>
                      <a:pt x="105" y="424"/>
                      <a:pt x="105" y="423"/>
                    </a:cubicBezTo>
                    <a:cubicBezTo>
                      <a:pt x="105" y="423"/>
                      <a:pt x="105" y="423"/>
                      <a:pt x="105" y="423"/>
                    </a:cubicBezTo>
                    <a:cubicBezTo>
                      <a:pt x="105" y="422"/>
                      <a:pt x="106" y="422"/>
                      <a:pt x="106" y="422"/>
                    </a:cubicBezTo>
                    <a:cubicBezTo>
                      <a:pt x="106" y="423"/>
                      <a:pt x="107" y="422"/>
                      <a:pt x="107" y="422"/>
                    </a:cubicBezTo>
                    <a:cubicBezTo>
                      <a:pt x="106" y="422"/>
                      <a:pt x="106" y="422"/>
                      <a:pt x="106" y="422"/>
                    </a:cubicBezTo>
                    <a:cubicBezTo>
                      <a:pt x="106" y="422"/>
                      <a:pt x="107" y="422"/>
                      <a:pt x="107" y="421"/>
                    </a:cubicBezTo>
                    <a:cubicBezTo>
                      <a:pt x="106" y="421"/>
                      <a:pt x="106" y="421"/>
                      <a:pt x="106" y="421"/>
                    </a:cubicBezTo>
                    <a:cubicBezTo>
                      <a:pt x="106" y="421"/>
                      <a:pt x="105" y="421"/>
                      <a:pt x="104" y="422"/>
                    </a:cubicBezTo>
                    <a:cubicBezTo>
                      <a:pt x="104" y="422"/>
                      <a:pt x="104" y="422"/>
                      <a:pt x="103" y="422"/>
                    </a:cubicBezTo>
                    <a:cubicBezTo>
                      <a:pt x="103" y="422"/>
                      <a:pt x="103" y="421"/>
                      <a:pt x="104" y="421"/>
                    </a:cubicBezTo>
                    <a:cubicBezTo>
                      <a:pt x="104" y="421"/>
                      <a:pt x="104" y="421"/>
                      <a:pt x="104" y="420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0"/>
                      <a:pt x="104" y="420"/>
                      <a:pt x="105" y="420"/>
                    </a:cubicBezTo>
                    <a:cubicBezTo>
                      <a:pt x="105" y="420"/>
                      <a:pt x="106" y="421"/>
                      <a:pt x="107" y="420"/>
                    </a:cubicBezTo>
                    <a:cubicBezTo>
                      <a:pt x="106" y="420"/>
                      <a:pt x="106" y="420"/>
                      <a:pt x="106" y="420"/>
                    </a:cubicBezTo>
                    <a:cubicBezTo>
                      <a:pt x="106" y="420"/>
                      <a:pt x="106" y="419"/>
                      <a:pt x="106" y="419"/>
                    </a:cubicBezTo>
                    <a:cubicBezTo>
                      <a:pt x="105" y="419"/>
                      <a:pt x="105" y="418"/>
                      <a:pt x="105" y="418"/>
                    </a:cubicBezTo>
                    <a:cubicBezTo>
                      <a:pt x="105" y="418"/>
                      <a:pt x="105" y="417"/>
                      <a:pt x="105" y="417"/>
                    </a:cubicBezTo>
                    <a:cubicBezTo>
                      <a:pt x="106" y="417"/>
                      <a:pt x="106" y="416"/>
                      <a:pt x="107" y="416"/>
                    </a:cubicBezTo>
                    <a:cubicBezTo>
                      <a:pt x="107" y="416"/>
                      <a:pt x="107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6" y="414"/>
                      <a:pt x="106" y="414"/>
                      <a:pt x="106" y="413"/>
                    </a:cubicBezTo>
                    <a:cubicBezTo>
                      <a:pt x="106" y="414"/>
                      <a:pt x="106" y="414"/>
                      <a:pt x="106" y="414"/>
                    </a:cubicBezTo>
                    <a:cubicBezTo>
                      <a:pt x="106" y="415"/>
                      <a:pt x="107" y="415"/>
                      <a:pt x="107" y="414"/>
                    </a:cubicBezTo>
                    <a:cubicBezTo>
                      <a:pt x="107" y="414"/>
                      <a:pt x="108" y="414"/>
                      <a:pt x="108" y="414"/>
                    </a:cubicBezTo>
                    <a:cubicBezTo>
                      <a:pt x="107" y="414"/>
                      <a:pt x="107" y="414"/>
                      <a:pt x="107" y="413"/>
                    </a:cubicBezTo>
                    <a:cubicBezTo>
                      <a:pt x="107" y="413"/>
                      <a:pt x="107" y="413"/>
                      <a:pt x="108" y="413"/>
                    </a:cubicBezTo>
                    <a:cubicBezTo>
                      <a:pt x="108" y="412"/>
                      <a:pt x="108" y="412"/>
                      <a:pt x="108" y="412"/>
                    </a:cubicBez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8" y="410"/>
                      <a:pt x="107" y="411"/>
                      <a:pt x="107" y="411"/>
                    </a:cubicBezTo>
                    <a:cubicBezTo>
                      <a:pt x="107" y="411"/>
                      <a:pt x="107" y="411"/>
                      <a:pt x="107" y="411"/>
                    </a:cubicBezTo>
                    <a:cubicBezTo>
                      <a:pt x="107" y="412"/>
                      <a:pt x="106" y="412"/>
                      <a:pt x="106" y="412"/>
                    </a:cubicBezTo>
                    <a:cubicBezTo>
                      <a:pt x="106" y="412"/>
                      <a:pt x="106" y="411"/>
                      <a:pt x="106" y="411"/>
                    </a:cubicBezTo>
                    <a:cubicBezTo>
                      <a:pt x="106" y="411"/>
                      <a:pt x="106" y="411"/>
                      <a:pt x="106" y="411"/>
                    </a:cubicBezTo>
                    <a:cubicBezTo>
                      <a:pt x="106" y="410"/>
                      <a:pt x="107" y="410"/>
                      <a:pt x="107" y="409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08" y="410"/>
                      <a:pt x="109" y="409"/>
                      <a:pt x="110" y="409"/>
                    </a:cubicBezTo>
                    <a:cubicBezTo>
                      <a:pt x="109" y="409"/>
                      <a:pt x="109" y="408"/>
                      <a:pt x="109" y="408"/>
                    </a:cubicBezTo>
                    <a:cubicBezTo>
                      <a:pt x="109" y="408"/>
                      <a:pt x="109" y="408"/>
                      <a:pt x="109" y="408"/>
                    </a:cubicBezTo>
                    <a:cubicBezTo>
                      <a:pt x="109" y="408"/>
                      <a:pt x="109" y="407"/>
                      <a:pt x="109" y="407"/>
                    </a:cubicBezTo>
                    <a:cubicBezTo>
                      <a:pt x="109" y="407"/>
                      <a:pt x="110" y="407"/>
                      <a:pt x="110" y="407"/>
                    </a:cubicBezTo>
                    <a:cubicBezTo>
                      <a:pt x="110" y="407"/>
                      <a:pt x="110" y="407"/>
                      <a:pt x="110" y="407"/>
                    </a:cubicBezTo>
                    <a:cubicBezTo>
                      <a:pt x="111" y="407"/>
                      <a:pt x="111" y="407"/>
                      <a:pt x="111" y="407"/>
                    </a:cubicBezTo>
                    <a:cubicBezTo>
                      <a:pt x="111" y="407"/>
                      <a:pt x="111" y="407"/>
                      <a:pt x="110" y="407"/>
                    </a:cubicBezTo>
                    <a:cubicBezTo>
                      <a:pt x="110" y="408"/>
                      <a:pt x="111" y="408"/>
                      <a:pt x="111" y="408"/>
                    </a:cubicBezTo>
                    <a:cubicBezTo>
                      <a:pt x="111" y="408"/>
                      <a:pt x="111" y="408"/>
                      <a:pt x="112" y="408"/>
                    </a:cubicBezTo>
                    <a:cubicBezTo>
                      <a:pt x="111" y="408"/>
                      <a:pt x="112" y="409"/>
                      <a:pt x="112" y="409"/>
                    </a:cubicBezTo>
                    <a:cubicBezTo>
                      <a:pt x="112" y="410"/>
                      <a:pt x="112" y="411"/>
                      <a:pt x="111" y="411"/>
                    </a:cubicBezTo>
                    <a:cubicBezTo>
                      <a:pt x="111" y="411"/>
                      <a:pt x="111" y="411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2"/>
                      <a:pt x="111" y="412"/>
                    </a:cubicBezTo>
                    <a:cubicBezTo>
                      <a:pt x="111" y="412"/>
                      <a:pt x="111" y="413"/>
                      <a:pt x="111" y="413"/>
                    </a:cubicBezTo>
                    <a:cubicBezTo>
                      <a:pt x="111" y="414"/>
                      <a:pt x="111" y="415"/>
                      <a:pt x="111" y="415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1" y="416"/>
                      <a:pt x="111" y="416"/>
                    </a:cubicBezTo>
                    <a:cubicBezTo>
                      <a:pt x="111" y="416"/>
                      <a:pt x="112" y="416"/>
                      <a:pt x="112" y="416"/>
                    </a:cubicBezTo>
                    <a:cubicBezTo>
                      <a:pt x="112" y="416"/>
                      <a:pt x="112" y="416"/>
                      <a:pt x="113" y="416"/>
                    </a:cubicBezTo>
                    <a:cubicBezTo>
                      <a:pt x="113" y="416"/>
                      <a:pt x="113" y="416"/>
                      <a:pt x="114" y="416"/>
                    </a:cubicBezTo>
                    <a:cubicBezTo>
                      <a:pt x="114" y="417"/>
                      <a:pt x="114" y="417"/>
                      <a:pt x="114" y="417"/>
                    </a:cubicBezTo>
                    <a:cubicBezTo>
                      <a:pt x="113" y="418"/>
                      <a:pt x="113" y="418"/>
                      <a:pt x="113" y="419"/>
                    </a:cubicBezTo>
                    <a:cubicBezTo>
                      <a:pt x="113" y="419"/>
                      <a:pt x="112" y="420"/>
                      <a:pt x="112" y="420"/>
                    </a:cubicBezTo>
                    <a:cubicBezTo>
                      <a:pt x="112" y="420"/>
                      <a:pt x="112" y="420"/>
                      <a:pt x="111" y="421"/>
                    </a:cubicBezTo>
                    <a:cubicBezTo>
                      <a:pt x="111" y="421"/>
                      <a:pt x="112" y="422"/>
                      <a:pt x="111" y="422"/>
                    </a:cubicBezTo>
                    <a:cubicBezTo>
                      <a:pt x="111" y="422"/>
                      <a:pt x="111" y="422"/>
                      <a:pt x="111" y="423"/>
                    </a:cubicBezTo>
                    <a:cubicBezTo>
                      <a:pt x="111" y="423"/>
                      <a:pt x="111" y="423"/>
                      <a:pt x="111" y="423"/>
                    </a:cubicBezTo>
                    <a:cubicBezTo>
                      <a:pt x="112" y="423"/>
                      <a:pt x="113" y="423"/>
                      <a:pt x="113" y="423"/>
                    </a:cubicBezTo>
                    <a:cubicBezTo>
                      <a:pt x="114" y="423"/>
                      <a:pt x="114" y="423"/>
                      <a:pt x="114" y="422"/>
                    </a:cubicBezTo>
                    <a:cubicBezTo>
                      <a:pt x="114" y="422"/>
                      <a:pt x="114" y="422"/>
                      <a:pt x="115" y="422"/>
                    </a:cubicBezTo>
                    <a:cubicBezTo>
                      <a:pt x="115" y="423"/>
                      <a:pt x="115" y="423"/>
                      <a:pt x="115" y="423"/>
                    </a:cubicBezTo>
                    <a:cubicBezTo>
                      <a:pt x="116" y="423"/>
                      <a:pt x="116" y="424"/>
                      <a:pt x="116" y="424"/>
                    </a:cubicBezTo>
                    <a:cubicBezTo>
                      <a:pt x="116" y="424"/>
                      <a:pt x="116" y="424"/>
                      <a:pt x="116" y="424"/>
                    </a:cubicBezTo>
                    <a:cubicBezTo>
                      <a:pt x="116" y="423"/>
                      <a:pt x="116" y="423"/>
                      <a:pt x="117" y="423"/>
                    </a:cubicBezTo>
                    <a:cubicBezTo>
                      <a:pt x="117" y="423"/>
                      <a:pt x="117" y="423"/>
                      <a:pt x="117" y="423"/>
                    </a:cubicBezTo>
                    <a:cubicBezTo>
                      <a:pt x="118" y="423"/>
                      <a:pt x="118" y="422"/>
                      <a:pt x="118" y="422"/>
                    </a:cubicBezTo>
                    <a:cubicBezTo>
                      <a:pt x="118" y="422"/>
                      <a:pt x="118" y="422"/>
                      <a:pt x="118" y="422"/>
                    </a:cubicBezTo>
                    <a:cubicBezTo>
                      <a:pt x="118" y="422"/>
                      <a:pt x="118" y="421"/>
                      <a:pt x="118" y="421"/>
                    </a:cubicBezTo>
                    <a:cubicBezTo>
                      <a:pt x="118" y="421"/>
                      <a:pt x="118" y="421"/>
                      <a:pt x="119" y="421"/>
                    </a:cubicBezTo>
                    <a:cubicBezTo>
                      <a:pt x="119" y="421"/>
                      <a:pt x="119" y="421"/>
                      <a:pt x="119" y="420"/>
                    </a:cubicBezTo>
                    <a:cubicBezTo>
                      <a:pt x="119" y="420"/>
                      <a:pt x="120" y="420"/>
                      <a:pt x="120" y="420"/>
                    </a:cubicBezTo>
                    <a:cubicBezTo>
                      <a:pt x="120" y="420"/>
                      <a:pt x="120" y="419"/>
                      <a:pt x="120" y="419"/>
                    </a:cubicBezTo>
                    <a:cubicBezTo>
                      <a:pt x="120" y="419"/>
                      <a:pt x="120" y="418"/>
                      <a:pt x="120" y="418"/>
                    </a:cubicBezTo>
                    <a:cubicBezTo>
                      <a:pt x="120" y="418"/>
                      <a:pt x="120" y="417"/>
                      <a:pt x="120" y="417"/>
                    </a:cubicBezTo>
                    <a:cubicBezTo>
                      <a:pt x="120" y="416"/>
                      <a:pt x="120" y="416"/>
                      <a:pt x="120" y="416"/>
                    </a:cubicBezTo>
                    <a:cubicBezTo>
                      <a:pt x="120" y="415"/>
                      <a:pt x="120" y="415"/>
                      <a:pt x="120" y="415"/>
                    </a:cubicBezTo>
                    <a:cubicBezTo>
                      <a:pt x="121" y="415"/>
                      <a:pt x="121" y="415"/>
                      <a:pt x="121" y="414"/>
                    </a:cubicBezTo>
                    <a:cubicBezTo>
                      <a:pt x="121" y="414"/>
                      <a:pt x="121" y="414"/>
                      <a:pt x="121" y="414"/>
                    </a:cubicBezTo>
                    <a:cubicBezTo>
                      <a:pt x="121" y="414"/>
                      <a:pt x="122" y="414"/>
                      <a:pt x="122" y="414"/>
                    </a:cubicBezTo>
                    <a:cubicBezTo>
                      <a:pt x="122" y="415"/>
                      <a:pt x="123" y="414"/>
                      <a:pt x="123" y="414"/>
                    </a:cubicBezTo>
                    <a:cubicBezTo>
                      <a:pt x="123" y="414"/>
                      <a:pt x="124" y="414"/>
                      <a:pt x="124" y="414"/>
                    </a:cubicBezTo>
                    <a:cubicBezTo>
                      <a:pt x="124" y="415"/>
                      <a:pt x="125" y="414"/>
                      <a:pt x="126" y="414"/>
                    </a:cubicBezTo>
                    <a:cubicBezTo>
                      <a:pt x="126" y="414"/>
                      <a:pt x="127" y="414"/>
                      <a:pt x="127" y="414"/>
                    </a:cubicBezTo>
                    <a:cubicBezTo>
                      <a:pt x="127" y="414"/>
                      <a:pt x="127" y="414"/>
                      <a:pt x="127" y="414"/>
                    </a:cubicBezTo>
                    <a:cubicBezTo>
                      <a:pt x="127" y="414"/>
                      <a:pt x="128" y="414"/>
                      <a:pt x="128" y="414"/>
                    </a:cubicBezTo>
                    <a:cubicBezTo>
                      <a:pt x="129" y="415"/>
                      <a:pt x="129" y="414"/>
                      <a:pt x="130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31" y="415"/>
                      <a:pt x="131" y="415"/>
                      <a:pt x="132" y="415"/>
                    </a:cubicBezTo>
                    <a:cubicBezTo>
                      <a:pt x="132" y="415"/>
                      <a:pt x="133" y="416"/>
                      <a:pt x="133" y="417"/>
                    </a:cubicBezTo>
                    <a:cubicBezTo>
                      <a:pt x="134" y="417"/>
                      <a:pt x="134" y="417"/>
                      <a:pt x="134" y="417"/>
                    </a:cubicBezTo>
                    <a:cubicBezTo>
                      <a:pt x="135" y="417"/>
                      <a:pt x="135" y="418"/>
                      <a:pt x="136" y="418"/>
                    </a:cubicBezTo>
                    <a:cubicBezTo>
                      <a:pt x="136" y="419"/>
                      <a:pt x="137" y="419"/>
                      <a:pt x="137" y="420"/>
                    </a:cubicBezTo>
                    <a:cubicBezTo>
                      <a:pt x="138" y="421"/>
                      <a:pt x="138" y="421"/>
                      <a:pt x="139" y="422"/>
                    </a:cubicBezTo>
                    <a:cubicBezTo>
                      <a:pt x="140" y="422"/>
                      <a:pt x="141" y="423"/>
                      <a:pt x="142" y="423"/>
                    </a:cubicBezTo>
                    <a:cubicBezTo>
                      <a:pt x="143" y="424"/>
                      <a:pt x="144" y="424"/>
                      <a:pt x="145" y="424"/>
                    </a:cubicBezTo>
                    <a:cubicBezTo>
                      <a:pt x="145" y="424"/>
                      <a:pt x="145" y="425"/>
                      <a:pt x="146" y="425"/>
                    </a:cubicBezTo>
                    <a:cubicBezTo>
                      <a:pt x="146" y="425"/>
                      <a:pt x="146" y="424"/>
                      <a:pt x="146" y="424"/>
                    </a:cubicBezTo>
                    <a:cubicBezTo>
                      <a:pt x="146" y="424"/>
                      <a:pt x="146" y="424"/>
                      <a:pt x="146" y="424"/>
                    </a:cubicBezTo>
                    <a:cubicBezTo>
                      <a:pt x="147" y="425"/>
                      <a:pt x="147" y="425"/>
                      <a:pt x="148" y="425"/>
                    </a:cubicBezTo>
                    <a:cubicBezTo>
                      <a:pt x="149" y="425"/>
                      <a:pt x="150" y="425"/>
                      <a:pt x="151" y="426"/>
                    </a:cubicBezTo>
                    <a:cubicBezTo>
                      <a:pt x="151" y="427"/>
                      <a:pt x="151" y="427"/>
                      <a:pt x="152" y="428"/>
                    </a:cubicBezTo>
                    <a:cubicBezTo>
                      <a:pt x="152" y="428"/>
                      <a:pt x="153" y="428"/>
                      <a:pt x="154" y="429"/>
                    </a:cubicBezTo>
                    <a:cubicBezTo>
                      <a:pt x="154" y="429"/>
                      <a:pt x="154" y="429"/>
                      <a:pt x="154" y="429"/>
                    </a:cubicBezTo>
                    <a:cubicBezTo>
                      <a:pt x="155" y="430"/>
                      <a:pt x="156" y="430"/>
                      <a:pt x="157" y="430"/>
                    </a:cubicBezTo>
                    <a:cubicBezTo>
                      <a:pt x="158" y="430"/>
                      <a:pt x="159" y="430"/>
                      <a:pt x="159" y="431"/>
                    </a:cubicBezTo>
                    <a:cubicBezTo>
                      <a:pt x="159" y="431"/>
                      <a:pt x="160" y="431"/>
                      <a:pt x="160" y="431"/>
                    </a:cubicBezTo>
                    <a:cubicBezTo>
                      <a:pt x="160" y="432"/>
                      <a:pt x="161" y="432"/>
                      <a:pt x="161" y="431"/>
                    </a:cubicBezTo>
                    <a:cubicBezTo>
                      <a:pt x="161" y="431"/>
                      <a:pt x="162" y="431"/>
                      <a:pt x="162" y="431"/>
                    </a:cubicBezTo>
                    <a:cubicBezTo>
                      <a:pt x="162" y="431"/>
                      <a:pt x="162" y="432"/>
                      <a:pt x="163" y="432"/>
                    </a:cubicBezTo>
                    <a:cubicBezTo>
                      <a:pt x="163" y="432"/>
                      <a:pt x="163" y="432"/>
                      <a:pt x="163" y="432"/>
                    </a:cubicBezTo>
                    <a:cubicBezTo>
                      <a:pt x="163" y="432"/>
                      <a:pt x="164" y="432"/>
                      <a:pt x="164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5" y="432"/>
                      <a:pt x="165" y="432"/>
                      <a:pt x="165" y="432"/>
                    </a:cubicBezTo>
                    <a:cubicBezTo>
                      <a:pt x="166" y="432"/>
                      <a:pt x="166" y="432"/>
                      <a:pt x="166" y="432"/>
                    </a:cubicBezTo>
                    <a:cubicBezTo>
                      <a:pt x="166" y="432"/>
                      <a:pt x="167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8" y="433"/>
                      <a:pt x="168" y="433"/>
                    </a:cubicBezTo>
                    <a:cubicBezTo>
                      <a:pt x="168" y="433"/>
                      <a:pt x="167" y="432"/>
                      <a:pt x="167" y="431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8" y="431"/>
                      <a:pt x="168" y="431"/>
                      <a:pt x="168" y="431"/>
                    </a:cubicBezTo>
                    <a:cubicBezTo>
                      <a:pt x="168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7" y="431"/>
                    </a:cubicBezTo>
                    <a:cubicBezTo>
                      <a:pt x="167" y="431"/>
                      <a:pt x="167" y="431"/>
                      <a:pt x="166" y="431"/>
                    </a:cubicBezTo>
                    <a:cubicBezTo>
                      <a:pt x="166" y="431"/>
                      <a:pt x="166" y="430"/>
                      <a:pt x="166" y="430"/>
                    </a:cubicBezTo>
                    <a:cubicBezTo>
                      <a:pt x="166" y="430"/>
                      <a:pt x="166" y="430"/>
                      <a:pt x="167" y="430"/>
                    </a:cubicBezTo>
                    <a:cubicBezTo>
                      <a:pt x="167" y="430"/>
                      <a:pt x="167" y="430"/>
                      <a:pt x="168" y="430"/>
                    </a:cubicBezTo>
                    <a:cubicBezTo>
                      <a:pt x="168" y="431"/>
                      <a:pt x="168" y="431"/>
                      <a:pt x="169" y="431"/>
                    </a:cubicBezTo>
                    <a:cubicBezTo>
                      <a:pt x="169" y="431"/>
                      <a:pt x="169" y="431"/>
                      <a:pt x="169" y="431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9" y="430"/>
                      <a:pt x="169" y="430"/>
                      <a:pt x="170" y="430"/>
                    </a:cubicBezTo>
                    <a:cubicBezTo>
                      <a:pt x="170" y="430"/>
                      <a:pt x="170" y="430"/>
                      <a:pt x="170" y="430"/>
                    </a:cubicBezTo>
                    <a:cubicBezTo>
                      <a:pt x="171" y="430"/>
                      <a:pt x="171" y="431"/>
                      <a:pt x="172" y="431"/>
                    </a:cubicBezTo>
                    <a:cubicBezTo>
                      <a:pt x="172" y="431"/>
                      <a:pt x="173" y="432"/>
                      <a:pt x="173" y="432"/>
                    </a:cubicBezTo>
                    <a:cubicBezTo>
                      <a:pt x="173" y="432"/>
                      <a:pt x="174" y="432"/>
                      <a:pt x="174" y="432"/>
                    </a:cubicBezTo>
                    <a:cubicBezTo>
                      <a:pt x="175" y="432"/>
                      <a:pt x="176" y="433"/>
                      <a:pt x="176" y="434"/>
                    </a:cubicBezTo>
                    <a:cubicBezTo>
                      <a:pt x="176" y="434"/>
                      <a:pt x="176" y="434"/>
                      <a:pt x="176" y="434"/>
                    </a:cubicBezTo>
                    <a:cubicBezTo>
                      <a:pt x="176" y="435"/>
                      <a:pt x="177" y="435"/>
                      <a:pt x="178" y="435"/>
                    </a:cubicBezTo>
                    <a:cubicBezTo>
                      <a:pt x="178" y="435"/>
                      <a:pt x="178" y="435"/>
                      <a:pt x="178" y="435"/>
                    </a:cubicBezTo>
                    <a:cubicBezTo>
                      <a:pt x="178" y="435"/>
                      <a:pt x="178" y="435"/>
                      <a:pt x="178" y="436"/>
                    </a:cubicBezTo>
                    <a:cubicBezTo>
                      <a:pt x="178" y="436"/>
                      <a:pt x="179" y="437"/>
                      <a:pt x="179" y="437"/>
                    </a:cubicBezTo>
                    <a:cubicBezTo>
                      <a:pt x="179" y="438"/>
                      <a:pt x="180" y="438"/>
                      <a:pt x="180" y="438"/>
                    </a:cubicBezTo>
                    <a:cubicBezTo>
                      <a:pt x="180" y="438"/>
                      <a:pt x="180" y="438"/>
                      <a:pt x="180" y="438"/>
                    </a:cubicBezTo>
                    <a:cubicBezTo>
                      <a:pt x="181" y="439"/>
                      <a:pt x="181" y="440"/>
                      <a:pt x="181" y="440"/>
                    </a:cubicBezTo>
                    <a:cubicBezTo>
                      <a:pt x="181" y="440"/>
                      <a:pt x="181" y="441"/>
                      <a:pt x="181" y="441"/>
                    </a:cubicBezTo>
                    <a:cubicBezTo>
                      <a:pt x="181" y="441"/>
                      <a:pt x="181" y="441"/>
                      <a:pt x="182" y="441"/>
                    </a:cubicBezTo>
                    <a:cubicBezTo>
                      <a:pt x="182" y="441"/>
                      <a:pt x="182" y="441"/>
                      <a:pt x="182" y="441"/>
                    </a:cubicBezTo>
                    <a:cubicBezTo>
                      <a:pt x="182" y="441"/>
                      <a:pt x="182" y="441"/>
                      <a:pt x="181" y="441"/>
                    </a:cubicBezTo>
                    <a:cubicBezTo>
                      <a:pt x="181" y="441"/>
                      <a:pt x="181" y="442"/>
                      <a:pt x="182" y="442"/>
                    </a:cubicBezTo>
                    <a:cubicBezTo>
                      <a:pt x="182" y="442"/>
                      <a:pt x="181" y="442"/>
                      <a:pt x="181" y="442"/>
                    </a:cubicBezTo>
                    <a:cubicBezTo>
                      <a:pt x="181" y="442"/>
                      <a:pt x="181" y="443"/>
                      <a:pt x="181" y="443"/>
                    </a:cubicBezTo>
                    <a:cubicBezTo>
                      <a:pt x="181" y="444"/>
                      <a:pt x="181" y="444"/>
                      <a:pt x="180" y="444"/>
                    </a:cubicBezTo>
                    <a:cubicBezTo>
                      <a:pt x="180" y="444"/>
                      <a:pt x="180" y="444"/>
                      <a:pt x="180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79" y="444"/>
                      <a:pt x="179" y="443"/>
                      <a:pt x="178" y="443"/>
                    </a:cubicBezTo>
                    <a:cubicBezTo>
                      <a:pt x="178" y="443"/>
                      <a:pt x="178" y="444"/>
                      <a:pt x="178" y="444"/>
                    </a:cubicBezTo>
                    <a:cubicBezTo>
                      <a:pt x="177" y="444"/>
                      <a:pt x="176" y="443"/>
                      <a:pt x="176" y="443"/>
                    </a:cubicBezTo>
                    <a:cubicBezTo>
                      <a:pt x="176" y="443"/>
                      <a:pt x="175" y="443"/>
                      <a:pt x="175" y="443"/>
                    </a:cubicBezTo>
                    <a:cubicBezTo>
                      <a:pt x="175" y="443"/>
                      <a:pt x="175" y="443"/>
                      <a:pt x="175" y="442"/>
                    </a:cubicBezTo>
                    <a:cubicBezTo>
                      <a:pt x="175" y="442"/>
                      <a:pt x="175" y="442"/>
                      <a:pt x="175" y="443"/>
                    </a:cubicBezTo>
                    <a:cubicBezTo>
                      <a:pt x="175" y="443"/>
                      <a:pt x="175" y="443"/>
                      <a:pt x="175" y="443"/>
                    </a:cubicBezTo>
                    <a:cubicBezTo>
                      <a:pt x="175" y="444"/>
                      <a:pt x="176" y="444"/>
                      <a:pt x="176" y="444"/>
                    </a:cubicBezTo>
                    <a:cubicBezTo>
                      <a:pt x="176" y="444"/>
                      <a:pt x="176" y="445"/>
                      <a:pt x="176" y="445"/>
                    </a:cubicBezTo>
                    <a:cubicBezTo>
                      <a:pt x="176" y="445"/>
                      <a:pt x="176" y="445"/>
                      <a:pt x="175" y="445"/>
                    </a:cubicBezTo>
                    <a:cubicBezTo>
                      <a:pt x="175" y="445"/>
                      <a:pt x="175" y="445"/>
                      <a:pt x="175" y="445"/>
                    </a:cubicBezTo>
                    <a:cubicBezTo>
                      <a:pt x="175" y="445"/>
                      <a:pt x="174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3" y="446"/>
                      <a:pt x="173" y="446"/>
                      <a:pt x="173" y="447"/>
                    </a:cubicBezTo>
                    <a:cubicBezTo>
                      <a:pt x="173" y="447"/>
                      <a:pt x="173" y="447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8"/>
                      <a:pt x="173" y="448"/>
                      <a:pt x="173" y="448"/>
                    </a:cubicBezTo>
                    <a:cubicBezTo>
                      <a:pt x="173" y="449"/>
                      <a:pt x="172" y="449"/>
                      <a:pt x="172" y="449"/>
                    </a:cubicBezTo>
                    <a:cubicBezTo>
                      <a:pt x="171" y="449"/>
                      <a:pt x="171" y="449"/>
                      <a:pt x="171" y="450"/>
                    </a:cubicBezTo>
                    <a:cubicBezTo>
                      <a:pt x="171" y="450"/>
                      <a:pt x="171" y="450"/>
                      <a:pt x="171" y="450"/>
                    </a:cubicBezTo>
                    <a:cubicBezTo>
                      <a:pt x="172" y="450"/>
                      <a:pt x="173" y="451"/>
                      <a:pt x="174" y="451"/>
                    </a:cubicBezTo>
                    <a:cubicBezTo>
                      <a:pt x="174" y="452"/>
                      <a:pt x="174" y="452"/>
                      <a:pt x="174" y="452"/>
                    </a:cubicBezTo>
                    <a:cubicBezTo>
                      <a:pt x="175" y="452"/>
                      <a:pt x="175" y="452"/>
                      <a:pt x="175" y="452"/>
                    </a:cubicBezTo>
                    <a:cubicBezTo>
                      <a:pt x="176" y="451"/>
                      <a:pt x="177" y="452"/>
                      <a:pt x="178" y="452"/>
                    </a:cubicBezTo>
                    <a:cubicBezTo>
                      <a:pt x="178" y="452"/>
                      <a:pt x="178" y="452"/>
                      <a:pt x="178" y="452"/>
                    </a:cubicBezTo>
                    <a:cubicBezTo>
                      <a:pt x="179" y="452"/>
                      <a:pt x="179" y="452"/>
                      <a:pt x="179" y="452"/>
                    </a:cubicBezTo>
                    <a:cubicBezTo>
                      <a:pt x="179" y="453"/>
                      <a:pt x="179" y="453"/>
                      <a:pt x="180" y="453"/>
                    </a:cubicBezTo>
                    <a:cubicBezTo>
                      <a:pt x="182" y="453"/>
                      <a:pt x="184" y="454"/>
                      <a:pt x="186" y="453"/>
                    </a:cubicBezTo>
                    <a:cubicBezTo>
                      <a:pt x="186" y="453"/>
                      <a:pt x="186" y="453"/>
                      <a:pt x="186" y="453"/>
                    </a:cubicBezTo>
                    <a:cubicBezTo>
                      <a:pt x="187" y="453"/>
                      <a:pt x="187" y="453"/>
                      <a:pt x="187" y="453"/>
                    </a:cubicBezTo>
                    <a:cubicBezTo>
                      <a:pt x="188" y="454"/>
                      <a:pt x="189" y="454"/>
                      <a:pt x="190" y="454"/>
                    </a:cubicBezTo>
                    <a:cubicBezTo>
                      <a:pt x="190" y="454"/>
                      <a:pt x="191" y="454"/>
                      <a:pt x="191" y="454"/>
                    </a:cubicBezTo>
                    <a:cubicBezTo>
                      <a:pt x="192" y="454"/>
                      <a:pt x="192" y="453"/>
                      <a:pt x="192" y="453"/>
                    </a:cubicBezTo>
                    <a:cubicBezTo>
                      <a:pt x="192" y="453"/>
                      <a:pt x="193" y="453"/>
                      <a:pt x="193" y="453"/>
                    </a:cubicBezTo>
                    <a:cubicBezTo>
                      <a:pt x="193" y="453"/>
                      <a:pt x="193" y="453"/>
                      <a:pt x="194" y="453"/>
                    </a:cubicBezTo>
                    <a:cubicBezTo>
                      <a:pt x="195" y="452"/>
                      <a:pt x="196" y="452"/>
                      <a:pt x="198" y="452"/>
                    </a:cubicBezTo>
                    <a:cubicBezTo>
                      <a:pt x="198" y="452"/>
                      <a:pt x="198" y="452"/>
                      <a:pt x="198" y="452"/>
                    </a:cubicBezTo>
                    <a:cubicBezTo>
                      <a:pt x="199" y="452"/>
                      <a:pt x="199" y="452"/>
                      <a:pt x="199" y="452"/>
                    </a:cubicBezTo>
                    <a:cubicBezTo>
                      <a:pt x="199" y="452"/>
                      <a:pt x="199" y="452"/>
                      <a:pt x="200" y="451"/>
                    </a:cubicBezTo>
                    <a:cubicBezTo>
                      <a:pt x="200" y="451"/>
                      <a:pt x="200" y="451"/>
                      <a:pt x="200" y="451"/>
                    </a:cubicBezTo>
                    <a:cubicBezTo>
                      <a:pt x="200" y="451"/>
                      <a:pt x="200" y="451"/>
                      <a:pt x="200" y="452"/>
                    </a:cubicBezTo>
                    <a:cubicBezTo>
                      <a:pt x="201" y="452"/>
                      <a:pt x="201" y="452"/>
                      <a:pt x="201" y="452"/>
                    </a:cubicBezTo>
                    <a:cubicBezTo>
                      <a:pt x="202" y="452"/>
                      <a:pt x="202" y="452"/>
                      <a:pt x="202" y="451"/>
                    </a:cubicBezTo>
                    <a:cubicBezTo>
                      <a:pt x="203" y="451"/>
                      <a:pt x="204" y="450"/>
                      <a:pt x="204" y="449"/>
                    </a:cubicBezTo>
                    <a:cubicBezTo>
                      <a:pt x="205" y="449"/>
                      <a:pt x="205" y="449"/>
                      <a:pt x="205" y="449"/>
                    </a:cubicBezTo>
                    <a:cubicBezTo>
                      <a:pt x="205" y="449"/>
                      <a:pt x="206" y="449"/>
                      <a:pt x="206" y="449"/>
                    </a:cubicBezTo>
                    <a:cubicBezTo>
                      <a:pt x="206" y="448"/>
                      <a:pt x="207" y="448"/>
                      <a:pt x="207" y="448"/>
                    </a:cubicBezTo>
                    <a:cubicBezTo>
                      <a:pt x="208" y="448"/>
                      <a:pt x="208" y="449"/>
                      <a:pt x="208" y="449"/>
                    </a:cubicBezTo>
                    <a:cubicBezTo>
                      <a:pt x="208" y="450"/>
                      <a:pt x="209" y="450"/>
                      <a:pt x="209" y="450"/>
                    </a:cubicBezTo>
                    <a:cubicBezTo>
                      <a:pt x="210" y="451"/>
                      <a:pt x="210" y="452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0" y="453"/>
                      <a:pt x="210" y="453"/>
                      <a:pt x="210" y="453"/>
                    </a:cubicBezTo>
                    <a:cubicBezTo>
                      <a:pt x="211" y="453"/>
                      <a:pt x="211" y="453"/>
                      <a:pt x="211" y="453"/>
                    </a:cubicBezTo>
                    <a:cubicBezTo>
                      <a:pt x="212" y="453"/>
                      <a:pt x="212" y="453"/>
                      <a:pt x="212" y="453"/>
                    </a:cubicBezTo>
                    <a:cubicBezTo>
                      <a:pt x="212" y="453"/>
                      <a:pt x="213" y="453"/>
                      <a:pt x="213" y="453"/>
                    </a:cubicBezTo>
                    <a:cubicBezTo>
                      <a:pt x="213" y="453"/>
                      <a:pt x="213" y="453"/>
                      <a:pt x="213" y="453"/>
                    </a:cubicBezTo>
                    <a:cubicBezTo>
                      <a:pt x="214" y="453"/>
                      <a:pt x="214" y="453"/>
                      <a:pt x="214" y="453"/>
                    </a:cubicBezTo>
                    <a:cubicBezTo>
                      <a:pt x="214" y="453"/>
                      <a:pt x="214" y="453"/>
                      <a:pt x="215" y="453"/>
                    </a:cubicBezTo>
                    <a:cubicBezTo>
                      <a:pt x="215" y="453"/>
                      <a:pt x="215" y="454"/>
                      <a:pt x="215" y="454"/>
                    </a:cubicBezTo>
                    <a:cubicBezTo>
                      <a:pt x="215" y="455"/>
                      <a:pt x="215" y="456"/>
                      <a:pt x="215" y="456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7"/>
                    </a:cubicBezTo>
                    <a:cubicBezTo>
                      <a:pt x="215" y="457"/>
                      <a:pt x="215" y="457"/>
                      <a:pt x="215" y="458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16" y="458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6" y="459"/>
                      <a:pt x="216" y="459"/>
                      <a:pt x="216" y="459"/>
                    </a:cubicBezTo>
                    <a:cubicBezTo>
                      <a:pt x="217" y="458"/>
                      <a:pt x="216" y="457"/>
                      <a:pt x="217" y="456"/>
                    </a:cubicBezTo>
                    <a:cubicBezTo>
                      <a:pt x="217" y="456"/>
                      <a:pt x="217" y="456"/>
                      <a:pt x="217" y="456"/>
                    </a:cubicBezTo>
                    <a:cubicBezTo>
                      <a:pt x="217" y="456"/>
                      <a:pt x="217" y="455"/>
                      <a:pt x="217" y="455"/>
                    </a:cubicBezTo>
                    <a:cubicBezTo>
                      <a:pt x="217" y="455"/>
                      <a:pt x="217" y="455"/>
                      <a:pt x="217" y="455"/>
                    </a:cubicBezTo>
                    <a:cubicBezTo>
                      <a:pt x="217" y="455"/>
                      <a:pt x="217" y="456"/>
                      <a:pt x="218" y="456"/>
                    </a:cubicBezTo>
                    <a:cubicBezTo>
                      <a:pt x="218" y="456"/>
                      <a:pt x="218" y="456"/>
                      <a:pt x="218" y="456"/>
                    </a:cubicBezTo>
                    <a:cubicBezTo>
                      <a:pt x="218" y="456"/>
                      <a:pt x="218" y="457"/>
                      <a:pt x="218" y="457"/>
                    </a:cubicBezTo>
                    <a:cubicBezTo>
                      <a:pt x="218" y="457"/>
                      <a:pt x="218" y="458"/>
                      <a:pt x="218" y="458"/>
                    </a:cubicBezTo>
                    <a:cubicBezTo>
                      <a:pt x="218" y="458"/>
                      <a:pt x="218" y="458"/>
                      <a:pt x="218" y="458"/>
                    </a:cubicBezTo>
                    <a:cubicBezTo>
                      <a:pt x="218" y="459"/>
                      <a:pt x="219" y="459"/>
                      <a:pt x="218" y="459"/>
                    </a:cubicBezTo>
                    <a:cubicBezTo>
                      <a:pt x="219" y="459"/>
                      <a:pt x="219" y="458"/>
                      <a:pt x="219" y="458"/>
                    </a:cubicBezTo>
                    <a:cubicBezTo>
                      <a:pt x="220" y="458"/>
                      <a:pt x="220" y="459"/>
                      <a:pt x="220" y="460"/>
                    </a:cubicBezTo>
                    <a:cubicBezTo>
                      <a:pt x="221" y="460"/>
                      <a:pt x="221" y="460"/>
                      <a:pt x="221" y="460"/>
                    </a:cubicBezTo>
                    <a:cubicBezTo>
                      <a:pt x="222" y="460"/>
                      <a:pt x="222" y="461"/>
                      <a:pt x="222" y="462"/>
                    </a:cubicBezTo>
                    <a:cubicBezTo>
                      <a:pt x="222" y="462"/>
                      <a:pt x="222" y="463"/>
                      <a:pt x="222" y="463"/>
                    </a:cubicBezTo>
                    <a:cubicBezTo>
                      <a:pt x="222" y="463"/>
                      <a:pt x="223" y="464"/>
                      <a:pt x="223" y="464"/>
                    </a:cubicBezTo>
                    <a:cubicBezTo>
                      <a:pt x="223" y="464"/>
                      <a:pt x="223" y="464"/>
                      <a:pt x="222" y="464"/>
                    </a:cubicBezTo>
                    <a:cubicBezTo>
                      <a:pt x="222" y="464"/>
                      <a:pt x="222" y="464"/>
                      <a:pt x="221" y="464"/>
                    </a:cubicBezTo>
                    <a:cubicBezTo>
                      <a:pt x="221" y="464"/>
                      <a:pt x="221" y="464"/>
                      <a:pt x="221" y="464"/>
                    </a:cubicBezTo>
                    <a:cubicBezTo>
                      <a:pt x="221" y="464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20" y="465"/>
                      <a:pt x="220" y="465"/>
                      <a:pt x="220" y="465"/>
                    </a:cubicBezTo>
                    <a:cubicBezTo>
                      <a:pt x="219" y="464"/>
                      <a:pt x="218" y="464"/>
                      <a:pt x="218" y="463"/>
                    </a:cubicBezTo>
                    <a:cubicBezTo>
                      <a:pt x="217" y="463"/>
                      <a:pt x="218" y="464"/>
                      <a:pt x="218" y="464"/>
                    </a:cubicBezTo>
                    <a:cubicBezTo>
                      <a:pt x="218" y="465"/>
                      <a:pt x="218" y="465"/>
                      <a:pt x="218" y="465"/>
                    </a:cubicBezTo>
                    <a:cubicBezTo>
                      <a:pt x="218" y="465"/>
                      <a:pt x="218" y="465"/>
                      <a:pt x="219" y="465"/>
                    </a:cubicBezTo>
                    <a:cubicBezTo>
                      <a:pt x="219" y="465"/>
                      <a:pt x="219" y="465"/>
                      <a:pt x="219" y="465"/>
                    </a:cubicBezTo>
                    <a:cubicBezTo>
                      <a:pt x="219" y="466"/>
                      <a:pt x="220" y="466"/>
                      <a:pt x="220" y="466"/>
                    </a:cubicBezTo>
                    <a:cubicBezTo>
                      <a:pt x="220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1" y="466"/>
                      <a:pt x="221" y="466"/>
                      <a:pt x="221" y="466"/>
                    </a:cubicBezTo>
                    <a:cubicBezTo>
                      <a:pt x="222" y="466"/>
                      <a:pt x="222" y="466"/>
                      <a:pt x="222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7"/>
                      <a:pt x="221" y="467"/>
                    </a:cubicBezTo>
                    <a:cubicBezTo>
                      <a:pt x="221" y="467"/>
                      <a:pt x="221" y="468"/>
                      <a:pt x="221" y="468"/>
                    </a:cubicBezTo>
                    <a:cubicBezTo>
                      <a:pt x="221" y="468"/>
                      <a:pt x="221" y="468"/>
                      <a:pt x="222" y="469"/>
                    </a:cubicBezTo>
                    <a:cubicBezTo>
                      <a:pt x="222" y="469"/>
                      <a:pt x="222" y="469"/>
                      <a:pt x="222" y="469"/>
                    </a:cubicBezTo>
                    <a:cubicBezTo>
                      <a:pt x="222" y="470"/>
                      <a:pt x="222" y="470"/>
                      <a:pt x="222" y="470"/>
                    </a:cubicBezTo>
                    <a:cubicBezTo>
                      <a:pt x="222" y="470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3" y="471"/>
                      <a:pt x="223" y="471"/>
                      <a:pt x="223" y="470"/>
                    </a:cubicBezTo>
                    <a:cubicBezTo>
                      <a:pt x="223" y="471"/>
                      <a:pt x="224" y="472"/>
                      <a:pt x="224" y="473"/>
                    </a:cubicBezTo>
                    <a:cubicBezTo>
                      <a:pt x="224" y="473"/>
                      <a:pt x="225" y="474"/>
                      <a:pt x="225" y="474"/>
                    </a:cubicBezTo>
                    <a:cubicBezTo>
                      <a:pt x="226" y="475"/>
                      <a:pt x="226" y="476"/>
                      <a:pt x="227" y="476"/>
                    </a:cubicBezTo>
                    <a:cubicBezTo>
                      <a:pt x="227" y="476"/>
                      <a:pt x="227" y="476"/>
                      <a:pt x="227" y="476"/>
                    </a:cubicBezTo>
                    <a:cubicBezTo>
                      <a:pt x="227" y="475"/>
                      <a:pt x="226" y="475"/>
                      <a:pt x="227" y="475"/>
                    </a:cubicBezTo>
                    <a:cubicBezTo>
                      <a:pt x="227" y="475"/>
                      <a:pt x="227" y="475"/>
                      <a:pt x="227" y="475"/>
                    </a:cubicBezTo>
                    <a:cubicBezTo>
                      <a:pt x="227" y="475"/>
                      <a:pt x="227" y="475"/>
                      <a:pt x="226" y="475"/>
                    </a:cubicBezTo>
                    <a:cubicBezTo>
                      <a:pt x="226" y="475"/>
                      <a:pt x="226" y="475"/>
                      <a:pt x="226" y="474"/>
                    </a:cubicBezTo>
                    <a:cubicBezTo>
                      <a:pt x="226" y="474"/>
                      <a:pt x="226" y="474"/>
                      <a:pt x="225" y="473"/>
                    </a:cubicBezTo>
                    <a:cubicBezTo>
                      <a:pt x="225" y="473"/>
                      <a:pt x="225" y="473"/>
                      <a:pt x="225" y="473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2"/>
                      <a:pt x="225" y="472"/>
                    </a:cubicBezTo>
                    <a:cubicBezTo>
                      <a:pt x="225" y="472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5" y="471"/>
                    </a:cubicBezTo>
                    <a:cubicBezTo>
                      <a:pt x="225" y="471"/>
                      <a:pt x="225" y="471"/>
                      <a:pt x="224" y="471"/>
                    </a:cubicBezTo>
                    <a:cubicBezTo>
                      <a:pt x="224" y="471"/>
                      <a:pt x="224" y="471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3" y="470"/>
                      <a:pt x="223" y="470"/>
                      <a:pt x="223" y="470"/>
                    </a:cubicBezTo>
                    <a:cubicBezTo>
                      <a:pt x="224" y="469"/>
                      <a:pt x="224" y="469"/>
                      <a:pt x="223" y="468"/>
                    </a:cubicBezTo>
                    <a:cubicBezTo>
                      <a:pt x="223" y="468"/>
                      <a:pt x="223" y="468"/>
                      <a:pt x="223" y="468"/>
                    </a:cubicBezTo>
                    <a:cubicBezTo>
                      <a:pt x="224" y="467"/>
                      <a:pt x="224" y="467"/>
                      <a:pt x="224" y="467"/>
                    </a:cubicBezTo>
                    <a:cubicBezTo>
                      <a:pt x="224" y="468"/>
                      <a:pt x="224" y="468"/>
                      <a:pt x="224" y="468"/>
                    </a:cubicBezTo>
                    <a:cubicBezTo>
                      <a:pt x="225" y="468"/>
                      <a:pt x="225" y="467"/>
                      <a:pt x="225" y="467"/>
                    </a:cubicBezTo>
                    <a:cubicBezTo>
                      <a:pt x="225" y="467"/>
                      <a:pt x="226" y="467"/>
                      <a:pt x="226" y="467"/>
                    </a:cubicBezTo>
                    <a:cubicBezTo>
                      <a:pt x="226" y="467"/>
                      <a:pt x="225" y="467"/>
                      <a:pt x="225" y="467"/>
                    </a:cubicBezTo>
                    <a:cubicBezTo>
                      <a:pt x="225" y="466"/>
                      <a:pt x="225" y="466"/>
                      <a:pt x="225" y="466"/>
                    </a:cubicBezTo>
                    <a:cubicBezTo>
                      <a:pt x="226" y="466"/>
                      <a:pt x="226" y="466"/>
                      <a:pt x="226" y="466"/>
                    </a:cubicBezTo>
                    <a:cubicBezTo>
                      <a:pt x="226" y="467"/>
                      <a:pt x="226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7"/>
                      <a:pt x="227" y="467"/>
                      <a:pt x="227" y="467"/>
                    </a:cubicBezTo>
                    <a:cubicBezTo>
                      <a:pt x="227" y="466"/>
                      <a:pt x="226" y="465"/>
                      <a:pt x="225" y="465"/>
                    </a:cubicBezTo>
                    <a:cubicBezTo>
                      <a:pt x="225" y="465"/>
                      <a:pt x="225" y="465"/>
                      <a:pt x="225" y="465"/>
                    </a:cubicBezTo>
                    <a:cubicBezTo>
                      <a:pt x="225" y="464"/>
                      <a:pt x="226" y="464"/>
                      <a:pt x="226" y="464"/>
                    </a:cubicBezTo>
                    <a:cubicBezTo>
                      <a:pt x="226" y="464"/>
                      <a:pt x="226" y="464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6" y="463"/>
                      <a:pt x="226" y="463"/>
                      <a:pt x="226" y="463"/>
                    </a:cubicBezTo>
                    <a:cubicBezTo>
                      <a:pt x="225" y="463"/>
                      <a:pt x="225" y="462"/>
                      <a:pt x="224" y="461"/>
                    </a:cubicBezTo>
                    <a:cubicBezTo>
                      <a:pt x="224" y="461"/>
                      <a:pt x="224" y="461"/>
                      <a:pt x="224" y="461"/>
                    </a:cubicBezTo>
                    <a:cubicBezTo>
                      <a:pt x="224" y="460"/>
                      <a:pt x="224" y="459"/>
                      <a:pt x="224" y="458"/>
                    </a:cubicBezTo>
                    <a:cubicBezTo>
                      <a:pt x="224" y="458"/>
                      <a:pt x="224" y="458"/>
                      <a:pt x="224" y="457"/>
                    </a:cubicBezTo>
                    <a:cubicBezTo>
                      <a:pt x="224" y="457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6"/>
                      <a:pt x="224" y="456"/>
                    </a:cubicBezTo>
                    <a:cubicBezTo>
                      <a:pt x="224" y="456"/>
                      <a:pt x="224" y="455"/>
                      <a:pt x="223" y="455"/>
                    </a:cubicBezTo>
                    <a:cubicBezTo>
                      <a:pt x="223" y="455"/>
                      <a:pt x="223" y="454"/>
                      <a:pt x="223" y="454"/>
                    </a:cubicBezTo>
                    <a:cubicBezTo>
                      <a:pt x="223" y="454"/>
                      <a:pt x="223" y="454"/>
                      <a:pt x="223" y="454"/>
                    </a:cubicBezTo>
                    <a:cubicBezTo>
                      <a:pt x="223" y="454"/>
                      <a:pt x="222" y="454"/>
                      <a:pt x="222" y="454"/>
                    </a:cubicBezTo>
                    <a:cubicBezTo>
                      <a:pt x="222" y="453"/>
                      <a:pt x="222" y="453"/>
                      <a:pt x="221" y="453"/>
                    </a:cubicBezTo>
                    <a:cubicBezTo>
                      <a:pt x="221" y="452"/>
                      <a:pt x="221" y="452"/>
                      <a:pt x="221" y="452"/>
                    </a:cubicBezTo>
                    <a:cubicBezTo>
                      <a:pt x="221" y="452"/>
                      <a:pt x="221" y="452"/>
                      <a:pt x="222" y="452"/>
                    </a:cubicBezTo>
                    <a:cubicBezTo>
                      <a:pt x="222" y="451"/>
                      <a:pt x="222" y="450"/>
                      <a:pt x="223" y="450"/>
                    </a:cubicBezTo>
                    <a:cubicBezTo>
                      <a:pt x="223" y="450"/>
                      <a:pt x="224" y="450"/>
                      <a:pt x="224" y="449"/>
                    </a:cubicBezTo>
                    <a:cubicBezTo>
                      <a:pt x="224" y="449"/>
                      <a:pt x="224" y="449"/>
                      <a:pt x="224" y="449"/>
                    </a:cubicBezTo>
                    <a:cubicBezTo>
                      <a:pt x="224" y="449"/>
                      <a:pt x="223" y="449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3" y="448"/>
                    </a:cubicBezTo>
                    <a:cubicBezTo>
                      <a:pt x="223" y="448"/>
                      <a:pt x="223" y="448"/>
                      <a:pt x="222" y="448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2" y="447"/>
                      <a:pt x="222" y="447"/>
                      <a:pt x="222" y="447"/>
                    </a:cubicBezTo>
                    <a:cubicBezTo>
                      <a:pt x="223" y="446"/>
                      <a:pt x="223" y="446"/>
                      <a:pt x="223" y="446"/>
                    </a:cubicBezTo>
                    <a:cubicBezTo>
                      <a:pt x="223" y="446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3" y="447"/>
                      <a:pt x="223" y="447"/>
                      <a:pt x="223" y="447"/>
                    </a:cubicBezTo>
                    <a:cubicBezTo>
                      <a:pt x="224" y="447"/>
                      <a:pt x="224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5" y="447"/>
                      <a:pt x="225" y="447"/>
                      <a:pt x="225" y="447"/>
                    </a:cubicBezTo>
                    <a:cubicBezTo>
                      <a:pt x="226" y="447"/>
                      <a:pt x="226" y="447"/>
                      <a:pt x="226" y="447"/>
                    </a:cubicBezTo>
                    <a:cubicBezTo>
                      <a:pt x="227" y="446"/>
                      <a:pt x="227" y="446"/>
                      <a:pt x="228" y="446"/>
                    </a:cubicBezTo>
                    <a:cubicBezTo>
                      <a:pt x="228" y="446"/>
                      <a:pt x="229" y="446"/>
                      <a:pt x="229" y="446"/>
                    </a:cubicBezTo>
                    <a:cubicBezTo>
                      <a:pt x="230" y="446"/>
                      <a:pt x="230" y="446"/>
                      <a:pt x="230" y="446"/>
                    </a:cubicBezTo>
                    <a:cubicBezTo>
                      <a:pt x="230" y="446"/>
                      <a:pt x="230" y="446"/>
                      <a:pt x="230" y="445"/>
                    </a:cubicBezTo>
                    <a:cubicBezTo>
                      <a:pt x="230" y="445"/>
                      <a:pt x="230" y="445"/>
                      <a:pt x="230" y="445"/>
                    </a:cubicBezTo>
                    <a:cubicBezTo>
                      <a:pt x="230" y="445"/>
                      <a:pt x="230" y="445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0" y="444"/>
                      <a:pt x="230" y="444"/>
                    </a:cubicBezTo>
                    <a:cubicBezTo>
                      <a:pt x="230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1" y="444"/>
                      <a:pt x="231" y="444"/>
                      <a:pt x="231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5"/>
                    </a:cubicBezTo>
                    <a:cubicBezTo>
                      <a:pt x="232" y="445"/>
                      <a:pt x="232" y="445"/>
                      <a:pt x="232" y="445"/>
                    </a:cubicBezTo>
                    <a:cubicBezTo>
                      <a:pt x="232" y="445"/>
                      <a:pt x="232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5"/>
                      <a:pt x="233" y="445"/>
                    </a:cubicBezTo>
                    <a:cubicBezTo>
                      <a:pt x="233" y="445"/>
                      <a:pt x="233" y="444"/>
                      <a:pt x="233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4"/>
                      <a:pt x="232" y="444"/>
                    </a:cubicBezTo>
                    <a:cubicBezTo>
                      <a:pt x="232" y="444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3"/>
                      <a:pt x="232" y="443"/>
                      <a:pt x="232" y="443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2" y="442"/>
                      <a:pt x="232" y="442"/>
                      <a:pt x="232" y="442"/>
                    </a:cubicBezTo>
                    <a:cubicBezTo>
                      <a:pt x="233" y="442"/>
                      <a:pt x="233" y="442"/>
                      <a:pt x="233" y="441"/>
                    </a:cubicBezTo>
                    <a:cubicBezTo>
                      <a:pt x="233" y="441"/>
                      <a:pt x="233" y="441"/>
                      <a:pt x="233" y="441"/>
                    </a:cubicBezTo>
                    <a:cubicBezTo>
                      <a:pt x="234" y="441"/>
                      <a:pt x="233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4" y="441"/>
                      <a:pt x="234" y="441"/>
                      <a:pt x="234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5" y="441"/>
                      <a:pt x="235" y="441"/>
                      <a:pt x="235" y="441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6" y="440"/>
                    </a:cubicBezTo>
                    <a:cubicBezTo>
                      <a:pt x="236" y="440"/>
                      <a:pt x="236" y="440"/>
                      <a:pt x="237" y="440"/>
                    </a:cubicBezTo>
                    <a:cubicBezTo>
                      <a:pt x="237" y="440"/>
                      <a:pt x="237" y="440"/>
                      <a:pt x="237" y="440"/>
                    </a:cubicBezTo>
                    <a:cubicBezTo>
                      <a:pt x="237" y="439"/>
                      <a:pt x="237" y="439"/>
                      <a:pt x="237" y="438"/>
                    </a:cubicBezTo>
                    <a:cubicBezTo>
                      <a:pt x="237" y="438"/>
                      <a:pt x="237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6" y="438"/>
                      <a:pt x="236" y="438"/>
                      <a:pt x="236" y="438"/>
                    </a:cubicBezTo>
                    <a:cubicBezTo>
                      <a:pt x="237" y="438"/>
                      <a:pt x="237" y="438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7" y="437"/>
                      <a:pt x="237" y="437"/>
                      <a:pt x="237" y="437"/>
                    </a:cubicBezTo>
                    <a:cubicBezTo>
                      <a:pt x="236" y="437"/>
                      <a:pt x="235" y="437"/>
                      <a:pt x="235" y="437"/>
                    </a:cubicBezTo>
                    <a:cubicBezTo>
                      <a:pt x="235" y="437"/>
                      <a:pt x="235" y="437"/>
                      <a:pt x="235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7"/>
                      <a:pt x="234" y="437"/>
                    </a:cubicBezTo>
                    <a:cubicBezTo>
                      <a:pt x="234" y="437"/>
                      <a:pt x="234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3" y="438"/>
                      <a:pt x="233" y="438"/>
                    </a:cubicBezTo>
                    <a:cubicBezTo>
                      <a:pt x="233" y="438"/>
                      <a:pt x="232" y="438"/>
                      <a:pt x="232" y="438"/>
                    </a:cubicBezTo>
                    <a:cubicBezTo>
                      <a:pt x="232" y="438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1" y="439"/>
                      <a:pt x="231" y="439"/>
                    </a:cubicBezTo>
                    <a:cubicBezTo>
                      <a:pt x="231" y="439"/>
                      <a:pt x="232" y="439"/>
                      <a:pt x="232" y="439"/>
                    </a:cubicBezTo>
                    <a:cubicBezTo>
                      <a:pt x="232" y="439"/>
                      <a:pt x="232" y="440"/>
                      <a:pt x="232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0"/>
                      <a:pt x="231" y="440"/>
                    </a:cubicBezTo>
                    <a:cubicBezTo>
                      <a:pt x="231" y="440"/>
                      <a:pt x="231" y="441"/>
                      <a:pt x="231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2" y="441"/>
                    </a:cubicBezTo>
                    <a:cubicBezTo>
                      <a:pt x="232" y="441"/>
                      <a:pt x="232" y="441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1" y="442"/>
                      <a:pt x="231" y="442"/>
                    </a:cubicBezTo>
                    <a:cubicBezTo>
                      <a:pt x="231" y="442"/>
                      <a:pt x="230" y="441"/>
                      <a:pt x="230" y="441"/>
                    </a:cubicBezTo>
                    <a:cubicBezTo>
                      <a:pt x="230" y="441"/>
                      <a:pt x="230" y="440"/>
                      <a:pt x="230" y="440"/>
                    </a:cubicBezTo>
                    <a:cubicBezTo>
                      <a:pt x="229" y="440"/>
                      <a:pt x="229" y="441"/>
                      <a:pt x="229" y="441"/>
                    </a:cubicBezTo>
                    <a:cubicBezTo>
                      <a:pt x="229" y="441"/>
                      <a:pt x="229" y="441"/>
                      <a:pt x="229" y="441"/>
                    </a:cubicBezTo>
                    <a:cubicBezTo>
                      <a:pt x="229" y="442"/>
                      <a:pt x="229" y="442"/>
                      <a:pt x="229" y="442"/>
                    </a:cubicBezTo>
                    <a:cubicBezTo>
                      <a:pt x="229" y="442"/>
                      <a:pt x="228" y="442"/>
                      <a:pt x="228" y="442"/>
                    </a:cubicBezTo>
                    <a:cubicBezTo>
                      <a:pt x="229" y="442"/>
                      <a:pt x="229" y="443"/>
                      <a:pt x="229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3"/>
                      <a:pt x="228" y="443"/>
                      <a:pt x="228" y="443"/>
                    </a:cubicBezTo>
                    <a:cubicBezTo>
                      <a:pt x="228" y="442"/>
                      <a:pt x="228" y="442"/>
                      <a:pt x="228" y="442"/>
                    </a:cubicBezTo>
                    <a:cubicBezTo>
                      <a:pt x="228" y="442"/>
                      <a:pt x="227" y="442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7" y="443"/>
                    </a:cubicBezTo>
                    <a:cubicBezTo>
                      <a:pt x="227" y="443"/>
                      <a:pt x="227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3"/>
                      <a:pt x="226" y="443"/>
                    </a:cubicBezTo>
                    <a:cubicBezTo>
                      <a:pt x="226" y="443"/>
                      <a:pt x="226" y="442"/>
                      <a:pt x="226" y="442"/>
                    </a:cubicBezTo>
                    <a:cubicBezTo>
                      <a:pt x="226" y="442"/>
                      <a:pt x="225" y="442"/>
                      <a:pt x="225" y="442"/>
                    </a:cubicBezTo>
                    <a:cubicBezTo>
                      <a:pt x="225" y="442"/>
                      <a:pt x="225" y="442"/>
                      <a:pt x="225" y="442"/>
                    </a:cubicBezTo>
                    <a:cubicBezTo>
                      <a:pt x="224" y="442"/>
                      <a:pt x="224" y="442"/>
                      <a:pt x="224" y="442"/>
                    </a:cubicBezTo>
                    <a:cubicBezTo>
                      <a:pt x="224" y="442"/>
                      <a:pt x="223" y="442"/>
                      <a:pt x="223" y="442"/>
                    </a:cubicBezTo>
                    <a:cubicBezTo>
                      <a:pt x="223" y="442"/>
                      <a:pt x="223" y="442"/>
                      <a:pt x="223" y="441"/>
                    </a:cubicBezTo>
                    <a:cubicBezTo>
                      <a:pt x="223" y="441"/>
                      <a:pt x="224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1"/>
                    </a:cubicBezTo>
                    <a:cubicBezTo>
                      <a:pt x="223" y="441"/>
                      <a:pt x="223" y="441"/>
                      <a:pt x="223" y="442"/>
                    </a:cubicBezTo>
                    <a:cubicBezTo>
                      <a:pt x="223" y="442"/>
                      <a:pt x="222" y="442"/>
                      <a:pt x="222" y="442"/>
                    </a:cubicBezTo>
                    <a:cubicBezTo>
                      <a:pt x="222" y="442"/>
                      <a:pt x="222" y="443"/>
                      <a:pt x="222" y="443"/>
                    </a:cubicBezTo>
                    <a:cubicBezTo>
                      <a:pt x="222" y="443"/>
                      <a:pt x="222" y="443"/>
                      <a:pt x="222" y="443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4"/>
                      <a:pt x="223" y="444"/>
                      <a:pt x="223" y="444"/>
                    </a:cubicBezTo>
                    <a:cubicBezTo>
                      <a:pt x="223" y="445"/>
                      <a:pt x="224" y="444"/>
                      <a:pt x="224" y="445"/>
                    </a:cubicBezTo>
                    <a:cubicBezTo>
                      <a:pt x="224" y="445"/>
                      <a:pt x="223" y="445"/>
                      <a:pt x="223" y="445"/>
                    </a:cubicBezTo>
                    <a:cubicBezTo>
                      <a:pt x="223" y="445"/>
                      <a:pt x="222" y="445"/>
                      <a:pt x="222" y="445"/>
                    </a:cubicBezTo>
                    <a:cubicBezTo>
                      <a:pt x="222" y="446"/>
                      <a:pt x="222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1" y="445"/>
                      <a:pt x="221" y="445"/>
                    </a:cubicBezTo>
                    <a:cubicBezTo>
                      <a:pt x="221" y="445"/>
                      <a:pt x="220" y="445"/>
                      <a:pt x="220" y="445"/>
                    </a:cubicBezTo>
                    <a:cubicBezTo>
                      <a:pt x="220" y="445"/>
                      <a:pt x="220" y="445"/>
                      <a:pt x="220" y="445"/>
                    </a:cubicBezTo>
                    <a:cubicBezTo>
                      <a:pt x="220" y="446"/>
                      <a:pt x="220" y="446"/>
                      <a:pt x="219" y="446"/>
                    </a:cubicBezTo>
                    <a:cubicBezTo>
                      <a:pt x="219" y="446"/>
                      <a:pt x="219" y="446"/>
                      <a:pt x="219" y="445"/>
                    </a:cubicBezTo>
                    <a:cubicBezTo>
                      <a:pt x="219" y="445"/>
                      <a:pt x="219" y="445"/>
                      <a:pt x="219" y="445"/>
                    </a:cubicBezTo>
                    <a:cubicBezTo>
                      <a:pt x="219" y="445"/>
                      <a:pt x="220" y="445"/>
                      <a:pt x="220" y="445"/>
                    </a:cubicBezTo>
                    <a:cubicBezTo>
                      <a:pt x="220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4"/>
                      <a:pt x="219" y="444"/>
                      <a:pt x="219" y="444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9" y="443"/>
                      <a:pt x="219" y="443"/>
                      <a:pt x="219" y="443"/>
                    </a:cubicBezTo>
                    <a:cubicBezTo>
                      <a:pt x="218" y="443"/>
                      <a:pt x="218" y="443"/>
                      <a:pt x="218" y="443"/>
                    </a:cubicBezTo>
                    <a:cubicBezTo>
                      <a:pt x="218" y="443"/>
                      <a:pt x="218" y="443"/>
                      <a:pt x="217" y="443"/>
                    </a:cubicBezTo>
                    <a:cubicBezTo>
                      <a:pt x="217" y="443"/>
                      <a:pt x="217" y="443"/>
                      <a:pt x="217" y="443"/>
                    </a:cubicBezTo>
                    <a:cubicBezTo>
                      <a:pt x="217" y="444"/>
                      <a:pt x="217" y="444"/>
                      <a:pt x="217" y="444"/>
                    </a:cubicBezTo>
                    <a:cubicBezTo>
                      <a:pt x="217" y="444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6" y="443"/>
                      <a:pt x="216" y="443"/>
                      <a:pt x="216" y="443"/>
                    </a:cubicBezTo>
                    <a:cubicBezTo>
                      <a:pt x="217" y="443"/>
                      <a:pt x="217" y="443"/>
                      <a:pt x="217" y="442"/>
                    </a:cubicBezTo>
                    <a:cubicBezTo>
                      <a:pt x="217" y="442"/>
                      <a:pt x="217" y="442"/>
                      <a:pt x="217" y="442"/>
                    </a:cubicBezTo>
                    <a:cubicBezTo>
                      <a:pt x="217" y="441"/>
                      <a:pt x="217" y="441"/>
                      <a:pt x="217" y="441"/>
                    </a:cubicBezTo>
                    <a:cubicBezTo>
                      <a:pt x="217" y="441"/>
                      <a:pt x="218" y="440"/>
                      <a:pt x="218" y="440"/>
                    </a:cubicBezTo>
                    <a:cubicBezTo>
                      <a:pt x="218" y="440"/>
                      <a:pt x="218" y="439"/>
                      <a:pt x="218" y="439"/>
                    </a:cubicBezTo>
                    <a:cubicBezTo>
                      <a:pt x="219" y="438"/>
                      <a:pt x="219" y="438"/>
                      <a:pt x="219" y="437"/>
                    </a:cubicBezTo>
                    <a:cubicBezTo>
                      <a:pt x="219" y="437"/>
                      <a:pt x="219" y="437"/>
                      <a:pt x="219" y="437"/>
                    </a:cubicBezTo>
                    <a:cubicBezTo>
                      <a:pt x="220" y="437"/>
                      <a:pt x="220" y="437"/>
                      <a:pt x="220" y="437"/>
                    </a:cubicBezTo>
                    <a:cubicBezTo>
                      <a:pt x="220" y="436"/>
                      <a:pt x="221" y="437"/>
                      <a:pt x="221" y="436"/>
                    </a:cubicBezTo>
                    <a:cubicBezTo>
                      <a:pt x="221" y="436"/>
                      <a:pt x="222" y="436"/>
                      <a:pt x="223" y="436"/>
                    </a:cubicBezTo>
                    <a:cubicBezTo>
                      <a:pt x="223" y="436"/>
                      <a:pt x="224" y="436"/>
                      <a:pt x="224" y="436"/>
                    </a:cubicBezTo>
                    <a:cubicBezTo>
                      <a:pt x="225" y="436"/>
                      <a:pt x="226" y="435"/>
                      <a:pt x="226" y="435"/>
                    </a:cubicBezTo>
                    <a:cubicBezTo>
                      <a:pt x="227" y="435"/>
                      <a:pt x="228" y="434"/>
                      <a:pt x="229" y="434"/>
                    </a:cubicBezTo>
                    <a:cubicBezTo>
                      <a:pt x="230" y="433"/>
                      <a:pt x="230" y="433"/>
                      <a:pt x="231" y="433"/>
                    </a:cubicBezTo>
                    <a:cubicBezTo>
                      <a:pt x="232" y="432"/>
                      <a:pt x="233" y="431"/>
                      <a:pt x="234" y="431"/>
                    </a:cubicBezTo>
                    <a:cubicBezTo>
                      <a:pt x="234" y="431"/>
                      <a:pt x="234" y="431"/>
                      <a:pt x="234" y="431"/>
                    </a:cubicBezTo>
                    <a:cubicBezTo>
                      <a:pt x="235" y="431"/>
                      <a:pt x="235" y="432"/>
                      <a:pt x="235" y="432"/>
                    </a:cubicBezTo>
                    <a:cubicBezTo>
                      <a:pt x="235" y="432"/>
                      <a:pt x="236" y="432"/>
                      <a:pt x="236" y="432"/>
                    </a:cubicBezTo>
                    <a:cubicBezTo>
                      <a:pt x="236" y="432"/>
                      <a:pt x="236" y="432"/>
                      <a:pt x="237" y="432"/>
                    </a:cubicBezTo>
                    <a:cubicBezTo>
                      <a:pt x="237" y="432"/>
                      <a:pt x="237" y="432"/>
                      <a:pt x="237" y="432"/>
                    </a:cubicBezTo>
                    <a:cubicBezTo>
                      <a:pt x="237" y="433"/>
                      <a:pt x="238" y="433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4"/>
                      <a:pt x="238" y="434"/>
                    </a:cubicBezTo>
                    <a:cubicBezTo>
                      <a:pt x="238" y="434"/>
                      <a:pt x="238" y="435"/>
                      <a:pt x="238" y="435"/>
                    </a:cubicBezTo>
                    <a:cubicBezTo>
                      <a:pt x="239" y="435"/>
                      <a:pt x="239" y="435"/>
                      <a:pt x="239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5"/>
                      <a:pt x="238" y="435"/>
                      <a:pt x="238" y="435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6"/>
                      <a:pt x="238" y="436"/>
                    </a:cubicBezTo>
                    <a:cubicBezTo>
                      <a:pt x="238" y="436"/>
                      <a:pt x="238" y="437"/>
                      <a:pt x="238" y="437"/>
                    </a:cubicBezTo>
                    <a:cubicBezTo>
                      <a:pt x="238" y="437"/>
                      <a:pt x="238" y="437"/>
                      <a:pt x="238" y="437"/>
                    </a:cubicBezTo>
                    <a:cubicBezTo>
                      <a:pt x="239" y="437"/>
                      <a:pt x="239" y="437"/>
                      <a:pt x="239" y="437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8"/>
                      <a:pt x="239" y="438"/>
                    </a:cubicBezTo>
                    <a:cubicBezTo>
                      <a:pt x="239" y="438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40" y="439"/>
                      <a:pt x="240" y="439"/>
                      <a:pt x="240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39"/>
                      <a:pt x="239" y="439"/>
                      <a:pt x="239" y="439"/>
                    </a:cubicBezTo>
                    <a:cubicBezTo>
                      <a:pt x="239" y="440"/>
                      <a:pt x="239" y="440"/>
                      <a:pt x="238" y="440"/>
                    </a:cubicBezTo>
                    <a:cubicBezTo>
                      <a:pt x="238" y="440"/>
                      <a:pt x="238" y="440"/>
                      <a:pt x="238" y="440"/>
                    </a:cubicBezTo>
                    <a:cubicBezTo>
                      <a:pt x="238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9" y="440"/>
                      <a:pt x="239" y="440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1"/>
                    </a:cubicBezTo>
                    <a:cubicBezTo>
                      <a:pt x="240" y="441"/>
                      <a:pt x="240" y="441"/>
                      <a:pt x="240" y="442"/>
                    </a:cubicBezTo>
                    <a:cubicBezTo>
                      <a:pt x="240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1" y="442"/>
                    </a:cubicBezTo>
                    <a:cubicBezTo>
                      <a:pt x="241" y="442"/>
                      <a:pt x="241" y="442"/>
                      <a:pt x="242" y="442"/>
                    </a:cubicBezTo>
                    <a:cubicBezTo>
                      <a:pt x="242" y="442"/>
                      <a:pt x="242" y="442"/>
                      <a:pt x="242" y="442"/>
                    </a:cubicBezTo>
                    <a:cubicBezTo>
                      <a:pt x="242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2"/>
                    </a:cubicBezTo>
                    <a:cubicBezTo>
                      <a:pt x="243" y="442"/>
                      <a:pt x="243" y="442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3"/>
                      <a:pt x="242" y="443"/>
                      <a:pt x="242" y="443"/>
                    </a:cubicBezTo>
                    <a:cubicBezTo>
                      <a:pt x="242" y="444"/>
                      <a:pt x="242" y="444"/>
                      <a:pt x="242" y="444"/>
                    </a:cubicBezTo>
                    <a:cubicBezTo>
                      <a:pt x="243" y="444"/>
                      <a:pt x="243" y="444"/>
                      <a:pt x="243" y="444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3" y="443"/>
                      <a:pt x="243" y="443"/>
                    </a:cubicBezTo>
                    <a:cubicBezTo>
                      <a:pt x="243" y="443"/>
                      <a:pt x="244" y="443"/>
                      <a:pt x="244" y="443"/>
                    </a:cubicBezTo>
                    <a:cubicBezTo>
                      <a:pt x="244" y="443"/>
                      <a:pt x="244" y="443"/>
                      <a:pt x="244" y="443"/>
                    </a:cubicBezTo>
                    <a:cubicBezTo>
                      <a:pt x="244" y="443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4"/>
                      <a:pt x="244" y="444"/>
                      <a:pt x="244" y="444"/>
                    </a:cubicBezTo>
                    <a:cubicBezTo>
                      <a:pt x="244" y="445"/>
                      <a:pt x="244" y="445"/>
                      <a:pt x="244" y="445"/>
                    </a:cubicBezTo>
                    <a:cubicBezTo>
                      <a:pt x="244" y="445"/>
                      <a:pt x="245" y="445"/>
                      <a:pt x="245" y="445"/>
                    </a:cubicBezTo>
                    <a:cubicBezTo>
                      <a:pt x="245" y="445"/>
                      <a:pt x="245" y="445"/>
                      <a:pt x="245" y="445"/>
                    </a:cubicBezTo>
                    <a:cubicBezTo>
                      <a:pt x="245" y="445"/>
                      <a:pt x="246" y="445"/>
                      <a:pt x="246" y="445"/>
                    </a:cubicBezTo>
                    <a:cubicBezTo>
                      <a:pt x="246" y="445"/>
                      <a:pt x="246" y="444"/>
                      <a:pt x="246" y="445"/>
                    </a:cubicBezTo>
                    <a:cubicBezTo>
                      <a:pt x="246" y="445"/>
                      <a:pt x="246" y="445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6"/>
                    </a:cubicBezTo>
                    <a:cubicBezTo>
                      <a:pt x="245" y="446"/>
                      <a:pt x="245" y="446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7"/>
                      <a:pt x="245" y="447"/>
                    </a:cubicBezTo>
                    <a:cubicBezTo>
                      <a:pt x="245" y="447"/>
                      <a:pt x="245" y="448"/>
                      <a:pt x="245" y="448"/>
                    </a:cubicBezTo>
                    <a:cubicBezTo>
                      <a:pt x="246" y="448"/>
                      <a:pt x="246" y="448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6" y="447"/>
                      <a:pt x="246" y="447"/>
                      <a:pt x="246" y="447"/>
                    </a:cubicBezTo>
                    <a:cubicBezTo>
                      <a:pt x="247" y="447"/>
                      <a:pt x="247" y="447"/>
                      <a:pt x="247" y="448"/>
                    </a:cubicBezTo>
                    <a:cubicBezTo>
                      <a:pt x="247" y="448"/>
                      <a:pt x="247" y="448"/>
                      <a:pt x="247" y="448"/>
                    </a:cubicBezTo>
                    <a:cubicBezTo>
                      <a:pt x="247" y="448"/>
                      <a:pt x="248" y="448"/>
                      <a:pt x="248" y="448"/>
                    </a:cubicBezTo>
                    <a:cubicBezTo>
                      <a:pt x="248" y="448"/>
                      <a:pt x="248" y="448"/>
                      <a:pt x="248" y="447"/>
                    </a:cubicBezTo>
                    <a:cubicBezTo>
                      <a:pt x="248" y="447"/>
                      <a:pt x="248" y="447"/>
                      <a:pt x="249" y="447"/>
                    </a:cubicBezTo>
                    <a:cubicBezTo>
                      <a:pt x="249" y="447"/>
                      <a:pt x="249" y="447"/>
                      <a:pt x="249" y="447"/>
                    </a:cubicBezTo>
                    <a:cubicBezTo>
                      <a:pt x="250" y="448"/>
                      <a:pt x="250" y="447"/>
                      <a:pt x="250" y="447"/>
                    </a:cubicBezTo>
                    <a:cubicBezTo>
                      <a:pt x="250" y="447"/>
                      <a:pt x="250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1" y="447"/>
                    </a:cubicBezTo>
                    <a:cubicBezTo>
                      <a:pt x="251" y="447"/>
                      <a:pt x="251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2" y="447"/>
                      <a:pt x="252" y="447"/>
                      <a:pt x="252" y="447"/>
                    </a:cubicBezTo>
                    <a:cubicBezTo>
                      <a:pt x="251" y="446"/>
                      <a:pt x="251" y="446"/>
                      <a:pt x="251" y="446"/>
                    </a:cubicBezTo>
                    <a:cubicBezTo>
                      <a:pt x="252" y="446"/>
                      <a:pt x="252" y="446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2" y="445"/>
                      <a:pt x="252" y="445"/>
                    </a:cubicBezTo>
                    <a:cubicBezTo>
                      <a:pt x="252" y="445"/>
                      <a:pt x="253" y="446"/>
                      <a:pt x="253" y="446"/>
                    </a:cubicBezTo>
                    <a:cubicBezTo>
                      <a:pt x="253" y="446"/>
                      <a:pt x="253" y="446"/>
                      <a:pt x="253" y="446"/>
                    </a:cubicBezTo>
                    <a:cubicBezTo>
                      <a:pt x="253" y="446"/>
                      <a:pt x="253" y="447"/>
                      <a:pt x="253" y="447"/>
                    </a:cubicBezTo>
                    <a:cubicBezTo>
                      <a:pt x="253" y="447"/>
                      <a:pt x="253" y="447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3" y="448"/>
                      <a:pt x="253" y="448"/>
                      <a:pt x="253" y="448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4" y="449"/>
                    </a:cubicBezTo>
                    <a:cubicBezTo>
                      <a:pt x="254" y="449"/>
                      <a:pt x="254" y="449"/>
                      <a:pt x="255" y="449"/>
                    </a:cubicBezTo>
                    <a:cubicBezTo>
                      <a:pt x="255" y="450"/>
                      <a:pt x="255" y="450"/>
                      <a:pt x="255" y="450"/>
                    </a:cubicBezTo>
                    <a:cubicBezTo>
                      <a:pt x="255" y="450"/>
                      <a:pt x="255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0"/>
                      <a:pt x="256" y="450"/>
                      <a:pt x="256" y="450"/>
                    </a:cubicBezTo>
                    <a:cubicBezTo>
                      <a:pt x="256" y="451"/>
                      <a:pt x="256" y="451"/>
                      <a:pt x="256" y="451"/>
                    </a:cubicBezTo>
                    <a:cubicBezTo>
                      <a:pt x="256" y="451"/>
                      <a:pt x="256" y="451"/>
                      <a:pt x="257" y="451"/>
                    </a:cubicBezTo>
                    <a:cubicBezTo>
                      <a:pt x="257" y="451"/>
                      <a:pt x="257" y="451"/>
                      <a:pt x="257" y="452"/>
                    </a:cubicBezTo>
                    <a:cubicBezTo>
                      <a:pt x="257" y="452"/>
                      <a:pt x="258" y="452"/>
                      <a:pt x="258" y="452"/>
                    </a:cubicBezTo>
                    <a:cubicBezTo>
                      <a:pt x="258" y="452"/>
                      <a:pt x="258" y="452"/>
                      <a:pt x="258" y="452"/>
                    </a:cubicBezTo>
                    <a:cubicBezTo>
                      <a:pt x="259" y="452"/>
                      <a:pt x="259" y="452"/>
                      <a:pt x="259" y="452"/>
                    </a:cubicBezTo>
                    <a:cubicBezTo>
                      <a:pt x="259" y="452"/>
                      <a:pt x="259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3"/>
                    </a:cubicBezTo>
                    <a:cubicBezTo>
                      <a:pt x="260" y="453"/>
                      <a:pt x="260" y="453"/>
                      <a:pt x="260" y="452"/>
                    </a:cubicBezTo>
                    <a:cubicBezTo>
                      <a:pt x="261" y="452"/>
                      <a:pt x="261" y="452"/>
                      <a:pt x="261" y="452"/>
                    </a:cubicBezTo>
                    <a:cubicBezTo>
                      <a:pt x="261" y="452"/>
                      <a:pt x="261" y="452"/>
                      <a:pt x="261" y="453"/>
                    </a:cubicBezTo>
                    <a:cubicBezTo>
                      <a:pt x="261" y="453"/>
                      <a:pt x="261" y="453"/>
                      <a:pt x="261" y="453"/>
                    </a:cubicBezTo>
                    <a:cubicBezTo>
                      <a:pt x="262" y="453"/>
                      <a:pt x="262" y="453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2"/>
                    </a:cubicBezTo>
                    <a:cubicBezTo>
                      <a:pt x="262" y="452"/>
                      <a:pt x="262" y="452"/>
                      <a:pt x="262" y="453"/>
                    </a:cubicBezTo>
                    <a:cubicBezTo>
                      <a:pt x="262" y="453"/>
                      <a:pt x="263" y="453"/>
                      <a:pt x="263" y="453"/>
                    </a:cubicBezTo>
                    <a:cubicBezTo>
                      <a:pt x="263" y="453"/>
                      <a:pt x="263" y="452"/>
                      <a:pt x="263" y="452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4" y="453"/>
                      <a:pt x="264" y="453"/>
                      <a:pt x="264" y="453"/>
                    </a:cubicBezTo>
                    <a:cubicBezTo>
                      <a:pt x="265" y="454"/>
                      <a:pt x="265" y="454"/>
                      <a:pt x="265" y="453"/>
                    </a:cubicBezTo>
                    <a:cubicBezTo>
                      <a:pt x="265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6" y="453"/>
                      <a:pt x="266" y="453"/>
                    </a:cubicBezTo>
                    <a:cubicBezTo>
                      <a:pt x="266" y="453"/>
                      <a:pt x="267" y="453"/>
                      <a:pt x="267" y="453"/>
                    </a:cubicBezTo>
                    <a:cubicBezTo>
                      <a:pt x="267" y="452"/>
                      <a:pt x="267" y="452"/>
                      <a:pt x="267" y="452"/>
                    </a:cubicBezTo>
                    <a:cubicBezTo>
                      <a:pt x="267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1"/>
                      <a:pt x="270" y="451"/>
                      <a:pt x="270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1"/>
                    </a:cubicBezTo>
                    <a:cubicBezTo>
                      <a:pt x="271" y="451"/>
                      <a:pt x="271" y="451"/>
                      <a:pt x="271" y="452"/>
                    </a:cubicBezTo>
                    <a:cubicBezTo>
                      <a:pt x="271" y="452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72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3" y="450"/>
                      <a:pt x="273" y="450"/>
                      <a:pt x="274" y="450"/>
                    </a:cubicBezTo>
                    <a:cubicBezTo>
                      <a:pt x="274" y="450"/>
                      <a:pt x="274" y="451"/>
                      <a:pt x="274" y="451"/>
                    </a:cubicBezTo>
                    <a:cubicBezTo>
                      <a:pt x="275" y="451"/>
                      <a:pt x="275" y="451"/>
                      <a:pt x="275" y="451"/>
                    </a:cubicBezTo>
                    <a:cubicBezTo>
                      <a:pt x="275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1"/>
                      <a:pt x="277" y="451"/>
                      <a:pt x="277" y="451"/>
                    </a:cubicBezTo>
                    <a:cubicBezTo>
                      <a:pt x="277" y="451"/>
                      <a:pt x="277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1"/>
                      <a:pt x="278" y="451"/>
                      <a:pt x="278" y="451"/>
                    </a:cubicBezTo>
                    <a:cubicBezTo>
                      <a:pt x="278" y="452"/>
                      <a:pt x="279" y="452"/>
                      <a:pt x="279" y="452"/>
                    </a:cubicBezTo>
                    <a:cubicBezTo>
                      <a:pt x="279" y="452"/>
                      <a:pt x="279" y="452"/>
                      <a:pt x="279" y="452"/>
                    </a:cubicBezTo>
                    <a:cubicBezTo>
                      <a:pt x="280" y="452"/>
                      <a:pt x="280" y="452"/>
                      <a:pt x="280" y="452"/>
                    </a:cubicBezTo>
                    <a:cubicBezTo>
                      <a:pt x="280" y="452"/>
                      <a:pt x="281" y="453"/>
                      <a:pt x="281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2" y="453"/>
                    </a:cubicBezTo>
                    <a:cubicBezTo>
                      <a:pt x="282" y="453"/>
                      <a:pt x="282" y="453"/>
                      <a:pt x="283" y="453"/>
                    </a:cubicBezTo>
                    <a:cubicBezTo>
                      <a:pt x="283" y="452"/>
                      <a:pt x="283" y="453"/>
                      <a:pt x="283" y="452"/>
                    </a:cubicBezTo>
                    <a:cubicBezTo>
                      <a:pt x="283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2"/>
                      <a:pt x="284" y="452"/>
                      <a:pt x="285" y="452"/>
                    </a:cubicBezTo>
                    <a:cubicBezTo>
                      <a:pt x="285" y="452"/>
                      <a:pt x="285" y="452"/>
                      <a:pt x="285" y="452"/>
                    </a:cubicBezTo>
                    <a:cubicBezTo>
                      <a:pt x="285" y="452"/>
                      <a:pt x="286" y="452"/>
                      <a:pt x="286" y="452"/>
                    </a:cubicBezTo>
                    <a:cubicBezTo>
                      <a:pt x="286" y="451"/>
                      <a:pt x="286" y="451"/>
                      <a:pt x="286" y="451"/>
                    </a:cubicBezTo>
                    <a:cubicBezTo>
                      <a:pt x="286" y="451"/>
                      <a:pt x="286" y="451"/>
                      <a:pt x="286" y="450"/>
                    </a:cubicBezTo>
                    <a:cubicBezTo>
                      <a:pt x="286" y="450"/>
                      <a:pt x="286" y="450"/>
                      <a:pt x="286" y="450"/>
                    </a:cubicBezTo>
                    <a:cubicBezTo>
                      <a:pt x="285" y="450"/>
                      <a:pt x="285" y="450"/>
                      <a:pt x="285" y="450"/>
                    </a:cubicBezTo>
                    <a:cubicBezTo>
                      <a:pt x="285" y="450"/>
                      <a:pt x="285" y="450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48"/>
                      <a:pt x="283" y="448"/>
                      <a:pt x="283" y="448"/>
                    </a:cubicBezTo>
                    <a:cubicBezTo>
                      <a:pt x="283" y="448"/>
                      <a:pt x="283" y="447"/>
                      <a:pt x="284" y="447"/>
                    </a:cubicBezTo>
                    <a:cubicBezTo>
                      <a:pt x="284" y="447"/>
                      <a:pt x="284" y="447"/>
                      <a:pt x="284" y="446"/>
                    </a:cubicBezTo>
                    <a:cubicBezTo>
                      <a:pt x="284" y="446"/>
                      <a:pt x="284" y="446"/>
                      <a:pt x="285" y="446"/>
                    </a:cubicBezTo>
                    <a:cubicBezTo>
                      <a:pt x="285" y="446"/>
                      <a:pt x="285" y="447"/>
                      <a:pt x="285" y="447"/>
                    </a:cubicBezTo>
                    <a:cubicBezTo>
                      <a:pt x="285" y="447"/>
                      <a:pt x="285" y="447"/>
                      <a:pt x="285" y="447"/>
                    </a:cubicBezTo>
                    <a:cubicBezTo>
                      <a:pt x="285" y="448"/>
                      <a:pt x="286" y="448"/>
                      <a:pt x="286" y="448"/>
                    </a:cubicBezTo>
                    <a:cubicBezTo>
                      <a:pt x="286" y="448"/>
                      <a:pt x="286" y="448"/>
                      <a:pt x="286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7" y="449"/>
                      <a:pt x="287" y="449"/>
                      <a:pt x="287" y="449"/>
                    </a:cubicBezTo>
                    <a:cubicBezTo>
                      <a:pt x="286" y="448"/>
                      <a:pt x="286" y="448"/>
                      <a:pt x="286" y="448"/>
                    </a:cubicBezTo>
                    <a:cubicBezTo>
                      <a:pt x="286" y="448"/>
                      <a:pt x="286" y="447"/>
                      <a:pt x="286" y="447"/>
                    </a:cubicBezTo>
                    <a:cubicBezTo>
                      <a:pt x="286" y="447"/>
                      <a:pt x="286" y="447"/>
                      <a:pt x="286" y="447"/>
                    </a:cubicBezTo>
                    <a:cubicBezTo>
                      <a:pt x="286" y="446"/>
                      <a:pt x="285" y="446"/>
                      <a:pt x="285" y="446"/>
                    </a:cubicBezTo>
                    <a:cubicBezTo>
                      <a:pt x="285" y="446"/>
                      <a:pt x="285" y="445"/>
                      <a:pt x="285" y="445"/>
                    </a:cubicBezTo>
                    <a:cubicBezTo>
                      <a:pt x="285" y="445"/>
                      <a:pt x="285" y="445"/>
                      <a:pt x="285" y="445"/>
                    </a:cubicBezTo>
                    <a:cubicBezTo>
                      <a:pt x="285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6"/>
                    </a:cubicBezTo>
                    <a:cubicBezTo>
                      <a:pt x="286" y="446"/>
                      <a:pt x="286" y="446"/>
                      <a:pt x="286" y="445"/>
                    </a:cubicBezTo>
                    <a:cubicBezTo>
                      <a:pt x="287" y="445"/>
                      <a:pt x="287" y="445"/>
                      <a:pt x="286" y="445"/>
                    </a:cubicBezTo>
                    <a:cubicBezTo>
                      <a:pt x="286" y="445"/>
                      <a:pt x="286" y="445"/>
                      <a:pt x="286" y="445"/>
                    </a:cubicBezTo>
                    <a:cubicBezTo>
                      <a:pt x="286" y="444"/>
                      <a:pt x="286" y="444"/>
                      <a:pt x="285" y="444"/>
                    </a:cubicBezTo>
                    <a:cubicBezTo>
                      <a:pt x="285" y="444"/>
                      <a:pt x="285" y="444"/>
                      <a:pt x="285" y="444"/>
                    </a:cubicBezTo>
                    <a:cubicBezTo>
                      <a:pt x="285" y="443"/>
                      <a:pt x="285" y="443"/>
                      <a:pt x="284" y="442"/>
                    </a:cubicBezTo>
                    <a:cubicBezTo>
                      <a:pt x="284" y="442"/>
                      <a:pt x="284" y="442"/>
                      <a:pt x="284" y="442"/>
                    </a:cubicBezTo>
                    <a:cubicBezTo>
                      <a:pt x="284" y="442"/>
                      <a:pt x="284" y="441"/>
                      <a:pt x="284" y="441"/>
                    </a:cubicBezTo>
                    <a:cubicBezTo>
                      <a:pt x="284" y="441"/>
                      <a:pt x="284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5" y="441"/>
                    </a:cubicBezTo>
                    <a:cubicBezTo>
                      <a:pt x="285" y="441"/>
                      <a:pt x="285" y="441"/>
                      <a:pt x="286" y="441"/>
                    </a:cubicBezTo>
                    <a:cubicBezTo>
                      <a:pt x="286" y="442"/>
                      <a:pt x="286" y="441"/>
                      <a:pt x="287" y="442"/>
                    </a:cubicBezTo>
                    <a:cubicBezTo>
                      <a:pt x="287" y="442"/>
                      <a:pt x="287" y="442"/>
                      <a:pt x="287" y="442"/>
                    </a:cubicBezTo>
                    <a:cubicBezTo>
                      <a:pt x="287" y="442"/>
                      <a:pt x="287" y="442"/>
                      <a:pt x="288" y="442"/>
                    </a:cubicBezTo>
                    <a:cubicBezTo>
                      <a:pt x="288" y="442"/>
                      <a:pt x="288" y="441"/>
                      <a:pt x="288" y="441"/>
                    </a:cubicBezTo>
                    <a:cubicBezTo>
                      <a:pt x="288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89" y="441"/>
                    </a:cubicBezTo>
                    <a:cubicBezTo>
                      <a:pt x="289" y="441"/>
                      <a:pt x="289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91" y="441"/>
                      <a:pt x="290" y="441"/>
                    </a:cubicBezTo>
                    <a:cubicBezTo>
                      <a:pt x="290" y="441"/>
                      <a:pt x="290" y="441"/>
                      <a:pt x="290" y="441"/>
                    </a:cubicBezTo>
                    <a:cubicBezTo>
                      <a:pt x="290" y="441"/>
                      <a:pt x="289" y="440"/>
                      <a:pt x="289" y="440"/>
                    </a:cubicBezTo>
                    <a:cubicBezTo>
                      <a:pt x="289" y="440"/>
                      <a:pt x="289" y="440"/>
                      <a:pt x="289" y="440"/>
                    </a:cubicBezTo>
                    <a:cubicBezTo>
                      <a:pt x="289" y="440"/>
                      <a:pt x="289" y="439"/>
                      <a:pt x="289" y="439"/>
                    </a:cubicBezTo>
                    <a:cubicBezTo>
                      <a:pt x="288" y="439"/>
                      <a:pt x="288" y="439"/>
                      <a:pt x="289" y="439"/>
                    </a:cubicBezTo>
                    <a:cubicBezTo>
                      <a:pt x="289" y="438"/>
                      <a:pt x="289" y="438"/>
                      <a:pt x="289" y="438"/>
                    </a:cubicBezTo>
                    <a:cubicBezTo>
                      <a:pt x="290" y="438"/>
                      <a:pt x="290" y="438"/>
                      <a:pt x="291" y="438"/>
                    </a:cubicBezTo>
                    <a:cubicBezTo>
                      <a:pt x="291" y="439"/>
                      <a:pt x="292" y="439"/>
                      <a:pt x="292" y="439"/>
                    </a:cubicBezTo>
                    <a:cubicBezTo>
                      <a:pt x="292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3" y="439"/>
                    </a:cubicBezTo>
                    <a:cubicBezTo>
                      <a:pt x="293" y="439"/>
                      <a:pt x="293" y="439"/>
                      <a:pt x="294" y="439"/>
                    </a:cubicBezTo>
                    <a:cubicBezTo>
                      <a:pt x="294" y="440"/>
                      <a:pt x="294" y="440"/>
                      <a:pt x="294" y="440"/>
                    </a:cubicBezTo>
                    <a:cubicBezTo>
                      <a:pt x="294" y="440"/>
                      <a:pt x="294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1"/>
                      <a:pt x="295" y="441"/>
                      <a:pt x="295" y="441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3"/>
                      <a:pt x="296" y="443"/>
                      <a:pt x="296" y="443"/>
                    </a:cubicBezTo>
                    <a:cubicBezTo>
                      <a:pt x="296" y="443"/>
                      <a:pt x="297" y="443"/>
                      <a:pt x="297" y="443"/>
                    </a:cubicBezTo>
                    <a:cubicBezTo>
                      <a:pt x="297" y="443"/>
                      <a:pt x="298" y="443"/>
                      <a:pt x="298" y="443"/>
                    </a:cubicBezTo>
                    <a:cubicBezTo>
                      <a:pt x="298" y="443"/>
                      <a:pt x="298" y="444"/>
                      <a:pt x="298" y="444"/>
                    </a:cubicBezTo>
                    <a:cubicBezTo>
                      <a:pt x="298" y="444"/>
                      <a:pt x="298" y="444"/>
                      <a:pt x="298" y="443"/>
                    </a:cubicBezTo>
                    <a:cubicBezTo>
                      <a:pt x="298" y="443"/>
                      <a:pt x="299" y="443"/>
                      <a:pt x="299" y="443"/>
                    </a:cubicBezTo>
                    <a:cubicBezTo>
                      <a:pt x="299" y="443"/>
                      <a:pt x="299" y="442"/>
                      <a:pt x="299" y="443"/>
                    </a:cubicBezTo>
                    <a:cubicBezTo>
                      <a:pt x="299" y="443"/>
                      <a:pt x="299" y="443"/>
                      <a:pt x="299" y="443"/>
                    </a:cubicBezTo>
                    <a:cubicBezTo>
                      <a:pt x="299" y="443"/>
                      <a:pt x="299" y="443"/>
                      <a:pt x="299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9" y="444"/>
                      <a:pt x="299" y="444"/>
                      <a:pt x="300" y="443"/>
                    </a:cubicBezTo>
                    <a:cubicBezTo>
                      <a:pt x="300" y="443"/>
                      <a:pt x="300" y="444"/>
                      <a:pt x="300" y="444"/>
                    </a:cubicBezTo>
                    <a:cubicBezTo>
                      <a:pt x="299" y="444"/>
                      <a:pt x="299" y="444"/>
                      <a:pt x="299" y="444"/>
                    </a:cubicBezTo>
                    <a:cubicBezTo>
                      <a:pt x="298" y="445"/>
                      <a:pt x="298" y="446"/>
                      <a:pt x="297" y="446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7"/>
                      <a:pt x="297" y="447"/>
                      <a:pt x="297" y="447"/>
                    </a:cubicBezTo>
                    <a:cubicBezTo>
                      <a:pt x="297" y="448"/>
                      <a:pt x="297" y="448"/>
                      <a:pt x="297" y="448"/>
                    </a:cubicBezTo>
                    <a:cubicBezTo>
                      <a:pt x="298" y="448"/>
                      <a:pt x="298" y="447"/>
                      <a:pt x="298" y="447"/>
                    </a:cubicBezTo>
                    <a:cubicBezTo>
                      <a:pt x="298" y="447"/>
                      <a:pt x="298" y="447"/>
                      <a:pt x="298" y="447"/>
                    </a:cubicBezTo>
                    <a:cubicBezTo>
                      <a:pt x="299" y="447"/>
                      <a:pt x="299" y="447"/>
                      <a:pt x="299" y="446"/>
                    </a:cubicBezTo>
                    <a:cubicBezTo>
                      <a:pt x="299" y="446"/>
                      <a:pt x="299" y="445"/>
                      <a:pt x="300" y="444"/>
                    </a:cubicBezTo>
                    <a:cubicBezTo>
                      <a:pt x="301" y="444"/>
                      <a:pt x="302" y="444"/>
                      <a:pt x="302" y="443"/>
                    </a:cubicBezTo>
                    <a:cubicBezTo>
                      <a:pt x="302" y="444"/>
                      <a:pt x="302" y="444"/>
                      <a:pt x="302" y="444"/>
                    </a:cubicBezTo>
                    <a:cubicBezTo>
                      <a:pt x="302" y="444"/>
                      <a:pt x="301" y="445"/>
                      <a:pt x="301" y="445"/>
                    </a:cubicBezTo>
                    <a:cubicBezTo>
                      <a:pt x="301" y="445"/>
                      <a:pt x="302" y="446"/>
                      <a:pt x="302" y="446"/>
                    </a:cubicBezTo>
                    <a:cubicBezTo>
                      <a:pt x="302" y="447"/>
                      <a:pt x="302" y="447"/>
                      <a:pt x="301" y="448"/>
                    </a:cubicBezTo>
                    <a:cubicBezTo>
                      <a:pt x="301" y="448"/>
                      <a:pt x="301" y="448"/>
                      <a:pt x="301" y="449"/>
                    </a:cubicBezTo>
                    <a:cubicBezTo>
                      <a:pt x="301" y="449"/>
                      <a:pt x="301" y="450"/>
                      <a:pt x="300" y="451"/>
                    </a:cubicBezTo>
                    <a:cubicBezTo>
                      <a:pt x="301" y="451"/>
                      <a:pt x="301" y="451"/>
                      <a:pt x="302" y="451"/>
                    </a:cubicBezTo>
                    <a:cubicBezTo>
                      <a:pt x="302" y="451"/>
                      <a:pt x="302" y="451"/>
                      <a:pt x="302" y="451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2"/>
                    </a:cubicBezTo>
                    <a:cubicBezTo>
                      <a:pt x="301" y="452"/>
                      <a:pt x="301" y="452"/>
                      <a:pt x="301" y="453"/>
                    </a:cubicBezTo>
                    <a:cubicBezTo>
                      <a:pt x="301" y="454"/>
                      <a:pt x="301" y="454"/>
                      <a:pt x="301" y="455"/>
                    </a:cubicBezTo>
                    <a:cubicBezTo>
                      <a:pt x="300" y="455"/>
                      <a:pt x="300" y="455"/>
                      <a:pt x="300" y="455"/>
                    </a:cubicBezTo>
                    <a:cubicBezTo>
                      <a:pt x="300" y="454"/>
                      <a:pt x="300" y="454"/>
                      <a:pt x="300" y="454"/>
                    </a:cubicBezTo>
                    <a:cubicBezTo>
                      <a:pt x="299" y="454"/>
                      <a:pt x="300" y="455"/>
                      <a:pt x="299" y="456"/>
                    </a:cubicBezTo>
                    <a:cubicBezTo>
                      <a:pt x="299" y="456"/>
                      <a:pt x="299" y="456"/>
                      <a:pt x="299" y="456"/>
                    </a:cubicBezTo>
                    <a:cubicBezTo>
                      <a:pt x="299" y="456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7"/>
                      <a:pt x="299" y="457"/>
                      <a:pt x="299" y="457"/>
                    </a:cubicBezTo>
                    <a:cubicBezTo>
                      <a:pt x="299" y="458"/>
                      <a:pt x="300" y="458"/>
                      <a:pt x="300" y="458"/>
                    </a:cubicBezTo>
                    <a:cubicBezTo>
                      <a:pt x="301" y="458"/>
                      <a:pt x="301" y="458"/>
                      <a:pt x="301" y="458"/>
                    </a:cubicBezTo>
                    <a:cubicBezTo>
                      <a:pt x="301" y="458"/>
                      <a:pt x="301" y="457"/>
                      <a:pt x="302" y="458"/>
                    </a:cubicBezTo>
                    <a:cubicBezTo>
                      <a:pt x="301" y="459"/>
                      <a:pt x="301" y="460"/>
                      <a:pt x="300" y="460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1"/>
                      <a:pt x="301" y="461"/>
                      <a:pt x="301" y="461"/>
                    </a:cubicBezTo>
                    <a:cubicBezTo>
                      <a:pt x="301" y="462"/>
                      <a:pt x="302" y="461"/>
                      <a:pt x="302" y="461"/>
                    </a:cubicBezTo>
                    <a:cubicBezTo>
                      <a:pt x="302" y="461"/>
                      <a:pt x="302" y="461"/>
                      <a:pt x="302" y="461"/>
                    </a:cubicBezTo>
                    <a:cubicBezTo>
                      <a:pt x="302" y="461"/>
                      <a:pt x="302" y="460"/>
                      <a:pt x="303" y="460"/>
                    </a:cubicBezTo>
                    <a:cubicBezTo>
                      <a:pt x="303" y="460"/>
                      <a:pt x="304" y="460"/>
                      <a:pt x="303" y="459"/>
                    </a:cubicBezTo>
                    <a:cubicBezTo>
                      <a:pt x="304" y="459"/>
                      <a:pt x="304" y="460"/>
                      <a:pt x="305" y="459"/>
                    </a:cubicBezTo>
                    <a:cubicBezTo>
                      <a:pt x="305" y="459"/>
                      <a:pt x="305" y="459"/>
                      <a:pt x="305" y="459"/>
                    </a:cubicBezTo>
                    <a:cubicBezTo>
                      <a:pt x="305" y="459"/>
                      <a:pt x="305" y="460"/>
                      <a:pt x="305" y="460"/>
                    </a:cubicBezTo>
                    <a:cubicBezTo>
                      <a:pt x="304" y="461"/>
                      <a:pt x="304" y="461"/>
                      <a:pt x="303" y="462"/>
                    </a:cubicBezTo>
                    <a:cubicBezTo>
                      <a:pt x="304" y="462"/>
                      <a:pt x="305" y="462"/>
                      <a:pt x="306" y="461"/>
                    </a:cubicBezTo>
                    <a:cubicBezTo>
                      <a:pt x="306" y="461"/>
                      <a:pt x="306" y="461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6" y="462"/>
                      <a:pt x="306" y="462"/>
                      <a:pt x="306" y="462"/>
                    </a:cubicBezTo>
                    <a:cubicBezTo>
                      <a:pt x="305" y="462"/>
                      <a:pt x="305" y="463"/>
                      <a:pt x="305" y="463"/>
                    </a:cubicBezTo>
                    <a:cubicBezTo>
                      <a:pt x="306" y="463"/>
                      <a:pt x="306" y="463"/>
                      <a:pt x="306" y="463"/>
                    </a:cubicBezTo>
                    <a:cubicBezTo>
                      <a:pt x="306" y="464"/>
                      <a:pt x="306" y="464"/>
                      <a:pt x="306" y="464"/>
                    </a:cubicBezTo>
                    <a:cubicBezTo>
                      <a:pt x="306" y="464"/>
                      <a:pt x="306" y="465"/>
                      <a:pt x="307" y="465"/>
                    </a:cubicBezTo>
                    <a:cubicBezTo>
                      <a:pt x="307" y="464"/>
                      <a:pt x="307" y="464"/>
                      <a:pt x="307" y="464"/>
                    </a:cubicBezTo>
                    <a:cubicBezTo>
                      <a:pt x="307" y="463"/>
                      <a:pt x="307" y="463"/>
                      <a:pt x="307" y="463"/>
                    </a:cubicBezTo>
                    <a:cubicBezTo>
                      <a:pt x="308" y="463"/>
                      <a:pt x="309" y="462"/>
                      <a:pt x="309" y="462"/>
                    </a:cubicBezTo>
                    <a:cubicBezTo>
                      <a:pt x="309" y="462"/>
                      <a:pt x="308" y="462"/>
                      <a:pt x="308" y="462"/>
                    </a:cubicBezTo>
                    <a:cubicBezTo>
                      <a:pt x="308" y="463"/>
                      <a:pt x="307" y="463"/>
                      <a:pt x="307" y="463"/>
                    </a:cubicBezTo>
                    <a:cubicBezTo>
                      <a:pt x="307" y="463"/>
                      <a:pt x="307" y="462"/>
                      <a:pt x="307" y="462"/>
                    </a:cubicBezTo>
                    <a:cubicBezTo>
                      <a:pt x="307" y="462"/>
                      <a:pt x="307" y="461"/>
                      <a:pt x="307" y="461"/>
                    </a:cubicBezTo>
                    <a:cubicBezTo>
                      <a:pt x="307" y="461"/>
                      <a:pt x="307" y="461"/>
                      <a:pt x="307" y="460"/>
                    </a:cubicBezTo>
                    <a:cubicBezTo>
                      <a:pt x="307" y="460"/>
                      <a:pt x="307" y="460"/>
                      <a:pt x="307" y="460"/>
                    </a:cubicBezTo>
                    <a:cubicBezTo>
                      <a:pt x="307" y="460"/>
                      <a:pt x="306" y="459"/>
                      <a:pt x="306" y="459"/>
                    </a:cubicBezTo>
                    <a:cubicBezTo>
                      <a:pt x="306" y="458"/>
                      <a:pt x="306" y="458"/>
                      <a:pt x="306" y="458"/>
                    </a:cubicBezTo>
                    <a:cubicBezTo>
                      <a:pt x="306" y="457"/>
                      <a:pt x="306" y="457"/>
                      <a:pt x="306" y="457"/>
                    </a:cubicBezTo>
                    <a:cubicBezTo>
                      <a:pt x="306" y="457"/>
                      <a:pt x="306" y="457"/>
                      <a:pt x="307" y="457"/>
                    </a:cubicBezTo>
                    <a:cubicBezTo>
                      <a:pt x="307" y="456"/>
                      <a:pt x="306" y="456"/>
                      <a:pt x="306" y="456"/>
                    </a:cubicBezTo>
                    <a:cubicBezTo>
                      <a:pt x="306" y="455"/>
                      <a:pt x="305" y="454"/>
                      <a:pt x="305" y="454"/>
                    </a:cubicBezTo>
                    <a:cubicBezTo>
                      <a:pt x="304" y="454"/>
                      <a:pt x="304" y="453"/>
                      <a:pt x="304" y="453"/>
                    </a:cubicBezTo>
                    <a:cubicBezTo>
                      <a:pt x="304" y="452"/>
                      <a:pt x="305" y="452"/>
                      <a:pt x="305" y="451"/>
                    </a:cubicBezTo>
                    <a:cubicBezTo>
                      <a:pt x="305" y="451"/>
                      <a:pt x="305" y="450"/>
                      <a:pt x="305" y="450"/>
                    </a:cubicBezTo>
                    <a:cubicBezTo>
                      <a:pt x="305" y="449"/>
                      <a:pt x="305" y="449"/>
                      <a:pt x="306" y="448"/>
                    </a:cubicBezTo>
                    <a:cubicBezTo>
                      <a:pt x="306" y="448"/>
                      <a:pt x="306" y="448"/>
                      <a:pt x="306" y="448"/>
                    </a:cubicBezTo>
                    <a:cubicBezTo>
                      <a:pt x="306" y="448"/>
                      <a:pt x="306" y="447"/>
                      <a:pt x="306" y="447"/>
                    </a:cubicBezTo>
                    <a:cubicBezTo>
                      <a:pt x="305" y="447"/>
                      <a:pt x="305" y="447"/>
                      <a:pt x="306" y="447"/>
                    </a:cubicBezTo>
                    <a:cubicBezTo>
                      <a:pt x="306" y="447"/>
                      <a:pt x="306" y="447"/>
                      <a:pt x="306" y="447"/>
                    </a:cubicBezTo>
                    <a:cubicBezTo>
                      <a:pt x="306" y="447"/>
                      <a:pt x="307" y="447"/>
                      <a:pt x="307" y="447"/>
                    </a:cubicBezTo>
                    <a:cubicBezTo>
                      <a:pt x="307" y="447"/>
                      <a:pt x="307" y="447"/>
                      <a:pt x="307" y="447"/>
                    </a:cubicBezTo>
                    <a:cubicBezTo>
                      <a:pt x="308" y="447"/>
                      <a:pt x="308" y="446"/>
                      <a:pt x="308" y="447"/>
                    </a:cubicBezTo>
                    <a:cubicBezTo>
                      <a:pt x="308" y="447"/>
                      <a:pt x="309" y="447"/>
                      <a:pt x="309" y="447"/>
                    </a:cubicBezTo>
                    <a:cubicBezTo>
                      <a:pt x="309" y="447"/>
                      <a:pt x="310" y="447"/>
                      <a:pt x="310" y="447"/>
                    </a:cubicBezTo>
                    <a:cubicBezTo>
                      <a:pt x="311" y="447"/>
                      <a:pt x="311" y="446"/>
                      <a:pt x="311" y="446"/>
                    </a:cubicBezTo>
                    <a:cubicBezTo>
                      <a:pt x="311" y="446"/>
                      <a:pt x="311" y="445"/>
                      <a:pt x="312" y="445"/>
                    </a:cubicBezTo>
                    <a:cubicBezTo>
                      <a:pt x="312" y="445"/>
                      <a:pt x="312" y="445"/>
                      <a:pt x="313" y="444"/>
                    </a:cubicBezTo>
                    <a:cubicBezTo>
                      <a:pt x="313" y="444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4" y="442"/>
                      <a:pt x="314" y="441"/>
                      <a:pt x="314" y="441"/>
                    </a:cubicBezTo>
                    <a:cubicBezTo>
                      <a:pt x="315" y="440"/>
                      <a:pt x="316" y="440"/>
                      <a:pt x="316" y="439"/>
                    </a:cubicBezTo>
                    <a:cubicBezTo>
                      <a:pt x="317" y="439"/>
                      <a:pt x="317" y="439"/>
                      <a:pt x="317" y="439"/>
                    </a:cubicBezTo>
                    <a:cubicBezTo>
                      <a:pt x="317" y="439"/>
                      <a:pt x="318" y="438"/>
                      <a:pt x="318" y="438"/>
                    </a:cubicBezTo>
                    <a:cubicBezTo>
                      <a:pt x="318" y="438"/>
                      <a:pt x="318" y="438"/>
                      <a:pt x="318" y="438"/>
                    </a:cubicBezTo>
                    <a:cubicBezTo>
                      <a:pt x="318" y="437"/>
                      <a:pt x="318" y="437"/>
                      <a:pt x="318" y="437"/>
                    </a:cubicBezTo>
                    <a:cubicBezTo>
                      <a:pt x="318" y="437"/>
                      <a:pt x="317" y="437"/>
                      <a:pt x="317" y="436"/>
                    </a:cubicBezTo>
                    <a:cubicBezTo>
                      <a:pt x="317" y="436"/>
                      <a:pt x="317" y="436"/>
                      <a:pt x="317" y="436"/>
                    </a:cubicBezTo>
                    <a:cubicBezTo>
                      <a:pt x="317" y="435"/>
                      <a:pt x="317" y="435"/>
                      <a:pt x="317" y="435"/>
                    </a:cubicBezTo>
                    <a:cubicBezTo>
                      <a:pt x="318" y="435"/>
                      <a:pt x="317" y="434"/>
                      <a:pt x="318" y="434"/>
                    </a:cubicBezTo>
                    <a:cubicBezTo>
                      <a:pt x="318" y="434"/>
                      <a:pt x="318" y="433"/>
                      <a:pt x="318" y="433"/>
                    </a:cubicBezTo>
                    <a:cubicBezTo>
                      <a:pt x="318" y="432"/>
                      <a:pt x="318" y="432"/>
                      <a:pt x="318" y="431"/>
                    </a:cubicBezTo>
                    <a:cubicBezTo>
                      <a:pt x="318" y="431"/>
                      <a:pt x="318" y="430"/>
                      <a:pt x="318" y="430"/>
                    </a:cubicBezTo>
                    <a:cubicBezTo>
                      <a:pt x="317" y="430"/>
                      <a:pt x="317" y="430"/>
                      <a:pt x="317" y="430"/>
                    </a:cubicBezTo>
                    <a:cubicBezTo>
                      <a:pt x="317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0"/>
                    </a:cubicBezTo>
                    <a:cubicBezTo>
                      <a:pt x="316" y="430"/>
                      <a:pt x="316" y="430"/>
                      <a:pt x="316" y="431"/>
                    </a:cubicBezTo>
                    <a:cubicBezTo>
                      <a:pt x="316" y="431"/>
                      <a:pt x="316" y="431"/>
                      <a:pt x="316" y="431"/>
                    </a:cubicBezTo>
                    <a:cubicBezTo>
                      <a:pt x="315" y="431"/>
                      <a:pt x="315" y="431"/>
                      <a:pt x="315" y="431"/>
                    </a:cubicBezTo>
                    <a:cubicBezTo>
                      <a:pt x="315" y="432"/>
                      <a:pt x="314" y="432"/>
                      <a:pt x="315" y="432"/>
                    </a:cubicBezTo>
                    <a:cubicBezTo>
                      <a:pt x="315" y="432"/>
                      <a:pt x="315" y="432"/>
                      <a:pt x="315" y="433"/>
                    </a:cubicBezTo>
                    <a:cubicBezTo>
                      <a:pt x="315" y="432"/>
                      <a:pt x="315" y="432"/>
                      <a:pt x="316" y="432"/>
                    </a:cubicBezTo>
                    <a:cubicBezTo>
                      <a:pt x="316" y="433"/>
                      <a:pt x="316" y="433"/>
                      <a:pt x="316" y="433"/>
                    </a:cubicBezTo>
                    <a:cubicBezTo>
                      <a:pt x="316" y="433"/>
                      <a:pt x="315" y="434"/>
                      <a:pt x="315" y="434"/>
                    </a:cubicBezTo>
                    <a:cubicBezTo>
                      <a:pt x="315" y="434"/>
                      <a:pt x="315" y="434"/>
                      <a:pt x="314" y="434"/>
                    </a:cubicBezTo>
                    <a:cubicBezTo>
                      <a:pt x="314" y="434"/>
                      <a:pt x="314" y="434"/>
                      <a:pt x="314" y="434"/>
                    </a:cubicBezTo>
                    <a:cubicBezTo>
                      <a:pt x="313" y="434"/>
                      <a:pt x="313" y="435"/>
                      <a:pt x="313" y="435"/>
                    </a:cubicBezTo>
                    <a:cubicBezTo>
                      <a:pt x="313" y="435"/>
                      <a:pt x="312" y="435"/>
                      <a:pt x="312" y="435"/>
                    </a:cubicBezTo>
                    <a:cubicBezTo>
                      <a:pt x="312" y="435"/>
                      <a:pt x="312" y="434"/>
                      <a:pt x="312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4"/>
                      <a:pt x="311" y="434"/>
                      <a:pt x="311" y="434"/>
                    </a:cubicBezTo>
                    <a:cubicBezTo>
                      <a:pt x="311" y="433"/>
                      <a:pt x="311" y="433"/>
                      <a:pt x="311" y="432"/>
                    </a:cubicBezTo>
                    <a:cubicBezTo>
                      <a:pt x="312" y="432"/>
                      <a:pt x="312" y="431"/>
                      <a:pt x="311" y="430"/>
                    </a:cubicBezTo>
                    <a:cubicBezTo>
                      <a:pt x="311" y="430"/>
                      <a:pt x="312" y="430"/>
                      <a:pt x="312" y="430"/>
                    </a:cubicBezTo>
                    <a:cubicBezTo>
                      <a:pt x="312" y="430"/>
                      <a:pt x="312" y="430"/>
                      <a:pt x="312" y="430"/>
                    </a:cubicBezTo>
                    <a:cubicBezTo>
                      <a:pt x="313" y="430"/>
                      <a:pt x="313" y="430"/>
                      <a:pt x="313" y="430"/>
                    </a:cubicBezTo>
                    <a:cubicBezTo>
                      <a:pt x="313" y="429"/>
                      <a:pt x="313" y="429"/>
                      <a:pt x="313" y="429"/>
                    </a:cubicBezTo>
                    <a:cubicBezTo>
                      <a:pt x="314" y="429"/>
                      <a:pt x="314" y="429"/>
                      <a:pt x="314" y="429"/>
                    </a:cubicBezTo>
                    <a:cubicBezTo>
                      <a:pt x="314" y="429"/>
                      <a:pt x="315" y="428"/>
                      <a:pt x="315" y="427"/>
                    </a:cubicBezTo>
                    <a:cubicBezTo>
                      <a:pt x="315" y="428"/>
                      <a:pt x="314" y="428"/>
                      <a:pt x="314" y="427"/>
                    </a:cubicBezTo>
                    <a:cubicBezTo>
                      <a:pt x="314" y="427"/>
                      <a:pt x="314" y="427"/>
                      <a:pt x="314" y="427"/>
                    </a:cubicBezTo>
                    <a:cubicBezTo>
                      <a:pt x="314" y="427"/>
                      <a:pt x="314" y="427"/>
                      <a:pt x="313" y="427"/>
                    </a:cubicBezTo>
                    <a:cubicBezTo>
                      <a:pt x="313" y="427"/>
                      <a:pt x="313" y="426"/>
                      <a:pt x="313" y="426"/>
                    </a:cubicBezTo>
                    <a:cubicBezTo>
                      <a:pt x="313" y="426"/>
                      <a:pt x="314" y="425"/>
                      <a:pt x="314" y="424"/>
                    </a:cubicBezTo>
                    <a:cubicBezTo>
                      <a:pt x="314" y="424"/>
                      <a:pt x="313" y="424"/>
                      <a:pt x="314" y="424"/>
                    </a:cubicBezTo>
                    <a:cubicBezTo>
                      <a:pt x="314" y="423"/>
                      <a:pt x="314" y="423"/>
                      <a:pt x="314" y="423"/>
                    </a:cubicBezTo>
                    <a:cubicBezTo>
                      <a:pt x="315" y="423"/>
                      <a:pt x="315" y="423"/>
                      <a:pt x="315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6" y="423"/>
                      <a:pt x="316" y="423"/>
                      <a:pt x="316" y="423"/>
                    </a:cubicBezTo>
                    <a:cubicBezTo>
                      <a:pt x="317" y="423"/>
                      <a:pt x="317" y="423"/>
                      <a:pt x="317" y="423"/>
                    </a:cubicBezTo>
                    <a:cubicBezTo>
                      <a:pt x="317" y="422"/>
                      <a:pt x="318" y="422"/>
                      <a:pt x="318" y="422"/>
                    </a:cubicBezTo>
                    <a:cubicBezTo>
                      <a:pt x="318" y="422"/>
                      <a:pt x="318" y="423"/>
                      <a:pt x="317" y="423"/>
                    </a:cubicBezTo>
                    <a:cubicBezTo>
                      <a:pt x="317" y="424"/>
                      <a:pt x="317" y="424"/>
                      <a:pt x="316" y="424"/>
                    </a:cubicBezTo>
                    <a:cubicBezTo>
                      <a:pt x="316" y="425"/>
                      <a:pt x="316" y="425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6" y="426"/>
                      <a:pt x="316" y="426"/>
                    </a:cubicBezTo>
                    <a:cubicBezTo>
                      <a:pt x="316" y="426"/>
                      <a:pt x="317" y="426"/>
                      <a:pt x="317" y="426"/>
                    </a:cubicBezTo>
                    <a:cubicBezTo>
                      <a:pt x="318" y="425"/>
                      <a:pt x="318" y="424"/>
                      <a:pt x="319" y="423"/>
                    </a:cubicBezTo>
                    <a:cubicBezTo>
                      <a:pt x="319" y="423"/>
                      <a:pt x="318" y="423"/>
                      <a:pt x="318" y="422"/>
                    </a:cubicBezTo>
                    <a:cubicBezTo>
                      <a:pt x="318" y="422"/>
                      <a:pt x="319" y="422"/>
                      <a:pt x="319" y="421"/>
                    </a:cubicBezTo>
                    <a:cubicBezTo>
                      <a:pt x="319" y="421"/>
                      <a:pt x="319" y="420"/>
                      <a:pt x="318" y="420"/>
                    </a:cubicBezTo>
                    <a:cubicBezTo>
                      <a:pt x="318" y="420"/>
                      <a:pt x="317" y="420"/>
                      <a:pt x="317" y="420"/>
                    </a:cubicBezTo>
                    <a:cubicBezTo>
                      <a:pt x="317" y="420"/>
                      <a:pt x="317" y="420"/>
                      <a:pt x="317" y="420"/>
                    </a:cubicBezTo>
                    <a:cubicBezTo>
                      <a:pt x="317" y="420"/>
                      <a:pt x="316" y="420"/>
                      <a:pt x="316" y="420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6" y="421"/>
                      <a:pt x="316" y="421"/>
                      <a:pt x="316" y="421"/>
                    </a:cubicBezTo>
                    <a:cubicBezTo>
                      <a:pt x="315" y="421"/>
                      <a:pt x="314" y="422"/>
                      <a:pt x="314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1"/>
                      <a:pt x="313" y="421"/>
                      <a:pt x="313" y="421"/>
                    </a:cubicBezTo>
                    <a:cubicBezTo>
                      <a:pt x="313" y="420"/>
                      <a:pt x="312" y="420"/>
                      <a:pt x="312" y="419"/>
                    </a:cubicBezTo>
                    <a:cubicBezTo>
                      <a:pt x="312" y="419"/>
                      <a:pt x="312" y="418"/>
                      <a:pt x="312" y="418"/>
                    </a:cubicBezTo>
                    <a:cubicBezTo>
                      <a:pt x="312" y="418"/>
                      <a:pt x="311" y="418"/>
                      <a:pt x="311" y="418"/>
                    </a:cubicBezTo>
                    <a:cubicBezTo>
                      <a:pt x="311" y="417"/>
                      <a:pt x="311" y="417"/>
                      <a:pt x="311" y="417"/>
                    </a:cubicBezTo>
                    <a:cubicBezTo>
                      <a:pt x="311" y="417"/>
                      <a:pt x="310" y="417"/>
                      <a:pt x="310" y="417"/>
                    </a:cubicBezTo>
                    <a:cubicBezTo>
                      <a:pt x="310" y="418"/>
                      <a:pt x="310" y="418"/>
                      <a:pt x="310" y="419"/>
                    </a:cubicBezTo>
                    <a:cubicBezTo>
                      <a:pt x="310" y="419"/>
                      <a:pt x="309" y="419"/>
                      <a:pt x="309" y="419"/>
                    </a:cubicBezTo>
                    <a:cubicBezTo>
                      <a:pt x="309" y="419"/>
                      <a:pt x="309" y="418"/>
                      <a:pt x="309" y="418"/>
                    </a:cubicBezTo>
                    <a:cubicBezTo>
                      <a:pt x="309" y="418"/>
                      <a:pt x="308" y="418"/>
                      <a:pt x="308" y="418"/>
                    </a:cubicBezTo>
                    <a:cubicBezTo>
                      <a:pt x="308" y="418"/>
                      <a:pt x="307" y="418"/>
                      <a:pt x="307" y="417"/>
                    </a:cubicBezTo>
                    <a:cubicBezTo>
                      <a:pt x="306" y="417"/>
                      <a:pt x="306" y="417"/>
                      <a:pt x="305" y="416"/>
                    </a:cubicBezTo>
                    <a:cubicBezTo>
                      <a:pt x="305" y="416"/>
                      <a:pt x="305" y="416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4" y="415"/>
                    </a:cubicBezTo>
                    <a:cubicBezTo>
                      <a:pt x="304" y="415"/>
                      <a:pt x="304" y="415"/>
                      <a:pt x="303" y="415"/>
                    </a:cubicBezTo>
                    <a:cubicBezTo>
                      <a:pt x="303" y="415"/>
                      <a:pt x="303" y="415"/>
                      <a:pt x="303" y="415"/>
                    </a:cubicBezTo>
                    <a:cubicBezTo>
                      <a:pt x="303" y="415"/>
                      <a:pt x="302" y="415"/>
                      <a:pt x="302" y="415"/>
                    </a:cubicBezTo>
                    <a:cubicBezTo>
                      <a:pt x="302" y="414"/>
                      <a:pt x="302" y="414"/>
                      <a:pt x="301" y="414"/>
                    </a:cubicBezTo>
                    <a:cubicBezTo>
                      <a:pt x="301" y="414"/>
                      <a:pt x="301" y="414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3"/>
                      <a:pt x="301" y="413"/>
                      <a:pt x="301" y="413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2"/>
                      <a:pt x="301" y="412"/>
                      <a:pt x="301" y="412"/>
                    </a:cubicBezTo>
                    <a:cubicBezTo>
                      <a:pt x="301" y="411"/>
                      <a:pt x="301" y="411"/>
                      <a:pt x="301" y="411"/>
                    </a:cubicBezTo>
                    <a:cubicBezTo>
                      <a:pt x="301" y="411"/>
                      <a:pt x="300" y="411"/>
                      <a:pt x="300" y="411"/>
                    </a:cubicBezTo>
                    <a:cubicBezTo>
                      <a:pt x="300" y="411"/>
                      <a:pt x="300" y="411"/>
                      <a:pt x="299" y="410"/>
                    </a:cubicBezTo>
                    <a:cubicBezTo>
                      <a:pt x="299" y="410"/>
                      <a:pt x="299" y="410"/>
                      <a:pt x="299" y="409"/>
                    </a:cubicBezTo>
                    <a:cubicBezTo>
                      <a:pt x="299" y="409"/>
                      <a:pt x="299" y="409"/>
                      <a:pt x="299" y="408"/>
                    </a:cubicBezTo>
                    <a:cubicBezTo>
                      <a:pt x="299" y="408"/>
                      <a:pt x="299" y="408"/>
                      <a:pt x="299" y="408"/>
                    </a:cubicBezTo>
                    <a:cubicBezTo>
                      <a:pt x="298" y="407"/>
                      <a:pt x="298" y="407"/>
                      <a:pt x="298" y="407"/>
                    </a:cubicBezTo>
                    <a:cubicBezTo>
                      <a:pt x="298" y="407"/>
                      <a:pt x="298" y="406"/>
                      <a:pt x="298" y="406"/>
                    </a:cubicBezTo>
                    <a:cubicBezTo>
                      <a:pt x="298" y="406"/>
                      <a:pt x="298" y="405"/>
                      <a:pt x="298" y="404"/>
                    </a:cubicBezTo>
                    <a:cubicBezTo>
                      <a:pt x="298" y="404"/>
                      <a:pt x="298" y="403"/>
                      <a:pt x="299" y="403"/>
                    </a:cubicBezTo>
                    <a:cubicBezTo>
                      <a:pt x="299" y="403"/>
                      <a:pt x="299" y="403"/>
                      <a:pt x="299" y="403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300" y="402"/>
                      <a:pt x="300" y="402"/>
                      <a:pt x="300" y="402"/>
                    </a:cubicBezTo>
                    <a:cubicBezTo>
                      <a:pt x="300" y="402"/>
                      <a:pt x="300" y="401"/>
                      <a:pt x="300" y="401"/>
                    </a:cubicBezTo>
                    <a:cubicBezTo>
                      <a:pt x="300" y="401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0" y="400"/>
                    </a:cubicBezTo>
                    <a:cubicBezTo>
                      <a:pt x="300" y="400"/>
                      <a:pt x="300" y="400"/>
                      <a:pt x="301" y="400"/>
                    </a:cubicBezTo>
                    <a:cubicBezTo>
                      <a:pt x="301" y="400"/>
                      <a:pt x="301" y="400"/>
                      <a:pt x="301" y="400"/>
                    </a:cubicBezTo>
                    <a:cubicBezTo>
                      <a:pt x="301" y="399"/>
                      <a:pt x="301" y="399"/>
                      <a:pt x="301" y="399"/>
                    </a:cubicBezTo>
                    <a:cubicBezTo>
                      <a:pt x="301" y="399"/>
                      <a:pt x="302" y="399"/>
                      <a:pt x="302" y="399"/>
                    </a:cubicBezTo>
                    <a:cubicBezTo>
                      <a:pt x="302" y="399"/>
                      <a:pt x="302" y="399"/>
                      <a:pt x="302" y="399"/>
                    </a:cubicBezTo>
                    <a:cubicBezTo>
                      <a:pt x="302" y="399"/>
                      <a:pt x="302" y="398"/>
                      <a:pt x="302" y="398"/>
                    </a:cubicBezTo>
                    <a:cubicBezTo>
                      <a:pt x="301" y="398"/>
                      <a:pt x="302" y="398"/>
                      <a:pt x="302" y="398"/>
                    </a:cubicBezTo>
                    <a:cubicBezTo>
                      <a:pt x="302" y="397"/>
                      <a:pt x="302" y="397"/>
                      <a:pt x="303" y="396"/>
                    </a:cubicBezTo>
                    <a:cubicBezTo>
                      <a:pt x="302" y="396"/>
                      <a:pt x="302" y="397"/>
                      <a:pt x="302" y="397"/>
                    </a:cubicBezTo>
                    <a:cubicBezTo>
                      <a:pt x="302" y="397"/>
                      <a:pt x="301" y="398"/>
                      <a:pt x="301" y="398"/>
                    </a:cubicBezTo>
                    <a:cubicBezTo>
                      <a:pt x="301" y="398"/>
                      <a:pt x="301" y="398"/>
                      <a:pt x="301" y="398"/>
                    </a:cubicBezTo>
                    <a:cubicBezTo>
                      <a:pt x="300" y="398"/>
                      <a:pt x="300" y="398"/>
                      <a:pt x="300" y="398"/>
                    </a:cubicBezTo>
                    <a:cubicBezTo>
                      <a:pt x="300" y="397"/>
                      <a:pt x="299" y="397"/>
                      <a:pt x="299" y="396"/>
                    </a:cubicBezTo>
                    <a:cubicBezTo>
                      <a:pt x="299" y="396"/>
                      <a:pt x="299" y="396"/>
                      <a:pt x="299" y="396"/>
                    </a:cubicBezTo>
                    <a:cubicBezTo>
                      <a:pt x="299" y="396"/>
                      <a:pt x="299" y="396"/>
                      <a:pt x="299" y="395"/>
                    </a:cubicBezTo>
                    <a:cubicBezTo>
                      <a:pt x="298" y="395"/>
                      <a:pt x="298" y="395"/>
                      <a:pt x="298" y="394"/>
                    </a:cubicBezTo>
                    <a:cubicBezTo>
                      <a:pt x="298" y="393"/>
                      <a:pt x="298" y="393"/>
                      <a:pt x="298" y="392"/>
                    </a:cubicBezTo>
                    <a:cubicBezTo>
                      <a:pt x="298" y="392"/>
                      <a:pt x="298" y="391"/>
                      <a:pt x="299" y="391"/>
                    </a:cubicBezTo>
                    <a:cubicBezTo>
                      <a:pt x="299" y="390"/>
                      <a:pt x="299" y="390"/>
                      <a:pt x="299" y="389"/>
                    </a:cubicBezTo>
                    <a:cubicBezTo>
                      <a:pt x="299" y="389"/>
                      <a:pt x="300" y="389"/>
                      <a:pt x="300" y="389"/>
                    </a:cubicBezTo>
                    <a:cubicBezTo>
                      <a:pt x="300" y="389"/>
                      <a:pt x="300" y="389"/>
                      <a:pt x="300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299" y="388"/>
                      <a:pt x="298" y="388"/>
                      <a:pt x="298" y="388"/>
                    </a:cubicBezTo>
                    <a:cubicBezTo>
                      <a:pt x="298" y="388"/>
                      <a:pt x="298" y="388"/>
                      <a:pt x="298" y="388"/>
                    </a:cubicBezTo>
                    <a:cubicBezTo>
                      <a:pt x="298" y="388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9" y="386"/>
                      <a:pt x="299" y="385"/>
                      <a:pt x="299" y="385"/>
                    </a:cubicBezTo>
                    <a:cubicBezTo>
                      <a:pt x="299" y="385"/>
                      <a:pt x="299" y="385"/>
                      <a:pt x="299" y="385"/>
                    </a:cubicBezTo>
                    <a:cubicBezTo>
                      <a:pt x="300" y="385"/>
                      <a:pt x="300" y="385"/>
                      <a:pt x="300" y="384"/>
                    </a:cubicBezTo>
                    <a:cubicBezTo>
                      <a:pt x="300" y="384"/>
                      <a:pt x="300" y="384"/>
                      <a:pt x="300" y="384"/>
                    </a:cubicBezTo>
                    <a:cubicBezTo>
                      <a:pt x="300" y="384"/>
                      <a:pt x="300" y="383"/>
                      <a:pt x="301" y="383"/>
                    </a:cubicBezTo>
                    <a:cubicBezTo>
                      <a:pt x="301" y="382"/>
                      <a:pt x="301" y="382"/>
                      <a:pt x="302" y="382"/>
                    </a:cubicBezTo>
                    <a:cubicBezTo>
                      <a:pt x="302" y="382"/>
                      <a:pt x="303" y="382"/>
                      <a:pt x="303" y="382"/>
                    </a:cubicBezTo>
                    <a:cubicBezTo>
                      <a:pt x="303" y="383"/>
                      <a:pt x="303" y="383"/>
                      <a:pt x="303" y="383"/>
                    </a:cubicBezTo>
                    <a:cubicBezTo>
                      <a:pt x="303" y="383"/>
                      <a:pt x="303" y="384"/>
                      <a:pt x="303" y="384"/>
                    </a:cubicBezTo>
                    <a:cubicBezTo>
                      <a:pt x="304" y="384"/>
                      <a:pt x="304" y="384"/>
                      <a:pt x="304" y="385"/>
                    </a:cubicBezTo>
                    <a:cubicBezTo>
                      <a:pt x="304" y="385"/>
                      <a:pt x="304" y="385"/>
                      <a:pt x="305" y="385"/>
                    </a:cubicBezTo>
                    <a:cubicBezTo>
                      <a:pt x="305" y="385"/>
                      <a:pt x="305" y="385"/>
                      <a:pt x="305" y="384"/>
                    </a:cubicBezTo>
                    <a:cubicBezTo>
                      <a:pt x="305" y="384"/>
                      <a:pt x="305" y="384"/>
                      <a:pt x="305" y="383"/>
                    </a:cubicBezTo>
                    <a:cubicBezTo>
                      <a:pt x="305" y="383"/>
                      <a:pt x="306" y="383"/>
                      <a:pt x="306" y="383"/>
                    </a:cubicBezTo>
                    <a:cubicBezTo>
                      <a:pt x="306" y="382"/>
                      <a:pt x="305" y="382"/>
                      <a:pt x="305" y="382"/>
                    </a:cubicBezTo>
                    <a:cubicBezTo>
                      <a:pt x="305" y="382"/>
                      <a:pt x="305" y="382"/>
                      <a:pt x="305" y="382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5" y="381"/>
                      <a:pt x="305" y="381"/>
                    </a:cubicBezTo>
                    <a:cubicBezTo>
                      <a:pt x="305" y="381"/>
                      <a:pt x="306" y="381"/>
                      <a:pt x="306" y="380"/>
                    </a:cubicBezTo>
                    <a:cubicBezTo>
                      <a:pt x="306" y="380"/>
                      <a:pt x="306" y="380"/>
                      <a:pt x="306" y="380"/>
                    </a:cubicBezTo>
                    <a:cubicBezTo>
                      <a:pt x="305" y="380"/>
                      <a:pt x="305" y="380"/>
                      <a:pt x="305" y="380"/>
                    </a:cubicBezTo>
                    <a:cubicBezTo>
                      <a:pt x="305" y="380"/>
                      <a:pt x="304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303" y="379"/>
                      <a:pt x="303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7"/>
                      <a:pt x="303" y="377"/>
                      <a:pt x="303" y="377"/>
                    </a:cubicBezTo>
                    <a:cubicBezTo>
                      <a:pt x="303" y="377"/>
                      <a:pt x="304" y="377"/>
                      <a:pt x="304" y="377"/>
                    </a:cubicBezTo>
                    <a:cubicBezTo>
                      <a:pt x="304" y="377"/>
                      <a:pt x="304" y="376"/>
                      <a:pt x="304" y="376"/>
                    </a:cubicBezTo>
                    <a:cubicBezTo>
                      <a:pt x="305" y="376"/>
                      <a:pt x="305" y="375"/>
                      <a:pt x="306" y="375"/>
                    </a:cubicBezTo>
                    <a:cubicBezTo>
                      <a:pt x="305" y="375"/>
                      <a:pt x="305" y="374"/>
                      <a:pt x="305" y="374"/>
                    </a:cubicBezTo>
                    <a:cubicBezTo>
                      <a:pt x="305" y="374"/>
                      <a:pt x="306" y="374"/>
                      <a:pt x="306" y="374"/>
                    </a:cubicBezTo>
                    <a:cubicBezTo>
                      <a:pt x="306" y="374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6" y="373"/>
                      <a:pt x="306" y="373"/>
                      <a:pt x="306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2"/>
                      <a:pt x="307" y="372"/>
                      <a:pt x="307" y="372"/>
                    </a:cubicBezTo>
                    <a:cubicBezTo>
                      <a:pt x="307" y="371"/>
                      <a:pt x="307" y="371"/>
                      <a:pt x="308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8" y="370"/>
                      <a:pt x="308" y="370"/>
                      <a:pt x="309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307" y="370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7" y="368"/>
                      <a:pt x="307" y="368"/>
                      <a:pt x="307" y="368"/>
                    </a:cubicBezTo>
                    <a:cubicBezTo>
                      <a:pt x="307" y="368"/>
                      <a:pt x="308" y="368"/>
                      <a:pt x="308" y="368"/>
                    </a:cubicBezTo>
                    <a:cubicBezTo>
                      <a:pt x="308" y="367"/>
                      <a:pt x="308" y="367"/>
                      <a:pt x="307" y="367"/>
                    </a:cubicBezTo>
                    <a:cubicBezTo>
                      <a:pt x="308" y="367"/>
                      <a:pt x="309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10" y="366"/>
                      <a:pt x="310" y="366"/>
                    </a:cubicBezTo>
                    <a:cubicBezTo>
                      <a:pt x="310" y="366"/>
                      <a:pt x="309" y="366"/>
                      <a:pt x="309" y="366"/>
                    </a:cubicBezTo>
                    <a:cubicBezTo>
                      <a:pt x="308" y="366"/>
                      <a:pt x="308" y="366"/>
                      <a:pt x="307" y="367"/>
                    </a:cubicBezTo>
                    <a:cubicBezTo>
                      <a:pt x="307" y="366"/>
                      <a:pt x="307" y="366"/>
                      <a:pt x="307" y="365"/>
                    </a:cubicBezTo>
                    <a:cubicBezTo>
                      <a:pt x="307" y="364"/>
                      <a:pt x="307" y="362"/>
                      <a:pt x="307" y="361"/>
                    </a:cubicBezTo>
                    <a:cubicBezTo>
                      <a:pt x="307" y="361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60"/>
                      <a:pt x="307" y="360"/>
                      <a:pt x="307" y="360"/>
                    </a:cubicBezTo>
                    <a:cubicBezTo>
                      <a:pt x="307" y="359"/>
                      <a:pt x="308" y="359"/>
                      <a:pt x="308" y="359"/>
                    </a:cubicBezTo>
                    <a:cubicBezTo>
                      <a:pt x="308" y="359"/>
                      <a:pt x="307" y="359"/>
                      <a:pt x="307" y="359"/>
                    </a:cubicBezTo>
                    <a:cubicBezTo>
                      <a:pt x="307" y="358"/>
                      <a:pt x="307" y="358"/>
                      <a:pt x="307" y="358"/>
                    </a:cubicBezTo>
                    <a:cubicBezTo>
                      <a:pt x="307" y="357"/>
                      <a:pt x="307" y="357"/>
                      <a:pt x="307" y="357"/>
                    </a:cubicBezTo>
                    <a:cubicBezTo>
                      <a:pt x="306" y="357"/>
                      <a:pt x="306" y="357"/>
                      <a:pt x="306" y="357"/>
                    </a:cubicBezTo>
                    <a:cubicBezTo>
                      <a:pt x="306" y="357"/>
                      <a:pt x="306" y="357"/>
                      <a:pt x="306" y="356"/>
                    </a:cubicBezTo>
                    <a:cubicBezTo>
                      <a:pt x="306" y="356"/>
                      <a:pt x="306" y="356"/>
                      <a:pt x="306" y="356"/>
                    </a:cubicBezTo>
                    <a:cubicBezTo>
                      <a:pt x="306" y="355"/>
                      <a:pt x="306" y="355"/>
                      <a:pt x="306" y="355"/>
                    </a:cubicBezTo>
                    <a:cubicBezTo>
                      <a:pt x="306" y="354"/>
                      <a:pt x="305" y="354"/>
                      <a:pt x="305" y="354"/>
                    </a:cubicBezTo>
                    <a:cubicBezTo>
                      <a:pt x="305" y="354"/>
                      <a:pt x="305" y="354"/>
                      <a:pt x="304" y="354"/>
                    </a:cubicBezTo>
                    <a:cubicBezTo>
                      <a:pt x="304" y="354"/>
                      <a:pt x="304" y="354"/>
                      <a:pt x="304" y="354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5" y="353"/>
                      <a:pt x="305" y="353"/>
                      <a:pt x="305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4" y="351"/>
                      <a:pt x="304" y="350"/>
                      <a:pt x="304" y="349"/>
                    </a:cubicBezTo>
                    <a:cubicBezTo>
                      <a:pt x="304" y="349"/>
                      <a:pt x="304" y="349"/>
                      <a:pt x="304" y="348"/>
                    </a:cubicBezTo>
                    <a:cubicBezTo>
                      <a:pt x="304" y="348"/>
                      <a:pt x="304" y="348"/>
                      <a:pt x="304" y="348"/>
                    </a:cubicBezTo>
                    <a:cubicBezTo>
                      <a:pt x="304" y="347"/>
                      <a:pt x="304" y="347"/>
                      <a:pt x="304" y="347"/>
                    </a:cubicBezTo>
                    <a:cubicBezTo>
                      <a:pt x="304" y="346"/>
                      <a:pt x="304" y="346"/>
                      <a:pt x="304" y="346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5"/>
                      <a:pt x="304" y="345"/>
                      <a:pt x="304" y="345"/>
                    </a:cubicBezTo>
                    <a:cubicBezTo>
                      <a:pt x="304" y="344"/>
                      <a:pt x="305" y="344"/>
                      <a:pt x="305" y="344"/>
                    </a:cubicBezTo>
                    <a:cubicBezTo>
                      <a:pt x="304" y="343"/>
                      <a:pt x="305" y="341"/>
                      <a:pt x="305" y="340"/>
                    </a:cubicBezTo>
                    <a:cubicBezTo>
                      <a:pt x="304" y="339"/>
                      <a:pt x="304" y="337"/>
                      <a:pt x="304" y="336"/>
                    </a:cubicBezTo>
                    <a:cubicBezTo>
                      <a:pt x="304" y="336"/>
                      <a:pt x="304" y="335"/>
                      <a:pt x="304" y="335"/>
                    </a:cubicBezTo>
                    <a:cubicBezTo>
                      <a:pt x="304" y="335"/>
                      <a:pt x="304" y="334"/>
                      <a:pt x="304" y="334"/>
                    </a:cubicBezTo>
                    <a:cubicBezTo>
                      <a:pt x="304" y="334"/>
                      <a:pt x="305" y="334"/>
                      <a:pt x="305" y="333"/>
                    </a:cubicBezTo>
                    <a:cubicBezTo>
                      <a:pt x="304" y="333"/>
                      <a:pt x="304" y="332"/>
                      <a:pt x="304" y="333"/>
                    </a:cubicBezTo>
                    <a:cubicBezTo>
                      <a:pt x="304" y="332"/>
                      <a:pt x="304" y="331"/>
                      <a:pt x="305" y="330"/>
                    </a:cubicBezTo>
                    <a:cubicBezTo>
                      <a:pt x="305" y="330"/>
                      <a:pt x="306" y="329"/>
                      <a:pt x="307" y="330"/>
                    </a:cubicBezTo>
                    <a:cubicBezTo>
                      <a:pt x="307" y="331"/>
                      <a:pt x="308" y="331"/>
                      <a:pt x="308" y="332"/>
                    </a:cubicBezTo>
                    <a:cubicBezTo>
                      <a:pt x="309" y="332"/>
                      <a:pt x="309" y="332"/>
                      <a:pt x="310" y="332"/>
                    </a:cubicBezTo>
                    <a:cubicBezTo>
                      <a:pt x="310" y="332"/>
                      <a:pt x="311" y="332"/>
                      <a:pt x="311" y="332"/>
                    </a:cubicBezTo>
                    <a:cubicBezTo>
                      <a:pt x="311" y="332"/>
                      <a:pt x="311" y="332"/>
                      <a:pt x="310" y="331"/>
                    </a:cubicBezTo>
                    <a:cubicBezTo>
                      <a:pt x="310" y="331"/>
                      <a:pt x="309" y="331"/>
                      <a:pt x="309" y="330"/>
                    </a:cubicBezTo>
                    <a:cubicBezTo>
                      <a:pt x="308" y="330"/>
                      <a:pt x="308" y="329"/>
                      <a:pt x="308" y="329"/>
                    </a:cubicBezTo>
                    <a:cubicBezTo>
                      <a:pt x="308" y="328"/>
                      <a:pt x="308" y="328"/>
                      <a:pt x="308" y="328"/>
                    </a:cubicBezTo>
                    <a:cubicBezTo>
                      <a:pt x="308" y="327"/>
                      <a:pt x="308" y="327"/>
                      <a:pt x="308" y="327"/>
                    </a:cubicBezTo>
                    <a:cubicBezTo>
                      <a:pt x="308" y="327"/>
                      <a:pt x="307" y="328"/>
                      <a:pt x="307" y="327"/>
                    </a:cubicBezTo>
                    <a:cubicBezTo>
                      <a:pt x="307" y="327"/>
                      <a:pt x="307" y="327"/>
                      <a:pt x="306" y="327"/>
                    </a:cubicBezTo>
                    <a:cubicBezTo>
                      <a:pt x="306" y="326"/>
                      <a:pt x="307" y="324"/>
                      <a:pt x="308" y="324"/>
                    </a:cubicBezTo>
                    <a:cubicBezTo>
                      <a:pt x="309" y="322"/>
                      <a:pt x="311" y="322"/>
                      <a:pt x="313" y="321"/>
                    </a:cubicBezTo>
                    <a:cubicBezTo>
                      <a:pt x="314" y="321"/>
                      <a:pt x="315" y="321"/>
                      <a:pt x="316" y="320"/>
                    </a:cubicBezTo>
                    <a:cubicBezTo>
                      <a:pt x="316" y="321"/>
                      <a:pt x="316" y="321"/>
                      <a:pt x="316" y="322"/>
                    </a:cubicBezTo>
                    <a:cubicBezTo>
                      <a:pt x="317" y="321"/>
                      <a:pt x="317" y="321"/>
                      <a:pt x="317" y="320"/>
                    </a:cubicBezTo>
                    <a:cubicBezTo>
                      <a:pt x="317" y="320"/>
                      <a:pt x="318" y="320"/>
                      <a:pt x="319" y="320"/>
                    </a:cubicBezTo>
                    <a:cubicBezTo>
                      <a:pt x="321" y="320"/>
                      <a:pt x="323" y="321"/>
                      <a:pt x="324" y="322"/>
                    </a:cubicBezTo>
                    <a:cubicBezTo>
                      <a:pt x="324" y="321"/>
                      <a:pt x="325" y="321"/>
                      <a:pt x="325" y="322"/>
                    </a:cubicBezTo>
                    <a:cubicBezTo>
                      <a:pt x="325" y="322"/>
                      <a:pt x="325" y="322"/>
                      <a:pt x="325" y="322"/>
                    </a:cubicBezTo>
                    <a:cubicBezTo>
                      <a:pt x="326" y="323"/>
                      <a:pt x="326" y="323"/>
                      <a:pt x="326" y="323"/>
                    </a:cubicBezTo>
                    <a:cubicBezTo>
                      <a:pt x="327" y="323"/>
                      <a:pt x="327" y="324"/>
                      <a:pt x="326" y="325"/>
                    </a:cubicBezTo>
                    <a:cubicBezTo>
                      <a:pt x="327" y="325"/>
                      <a:pt x="327" y="325"/>
                      <a:pt x="328" y="325"/>
                    </a:cubicBezTo>
                    <a:cubicBezTo>
                      <a:pt x="328" y="324"/>
                      <a:pt x="328" y="324"/>
                      <a:pt x="329" y="324"/>
                    </a:cubicBezTo>
                    <a:cubicBezTo>
                      <a:pt x="330" y="323"/>
                      <a:pt x="331" y="323"/>
                      <a:pt x="333" y="324"/>
                    </a:cubicBezTo>
                    <a:cubicBezTo>
                      <a:pt x="334" y="324"/>
                      <a:pt x="334" y="324"/>
                      <a:pt x="335" y="324"/>
                    </a:cubicBezTo>
                    <a:cubicBezTo>
                      <a:pt x="336" y="324"/>
                      <a:pt x="336" y="325"/>
                      <a:pt x="337" y="325"/>
                    </a:cubicBezTo>
                    <a:cubicBezTo>
                      <a:pt x="338" y="325"/>
                      <a:pt x="339" y="326"/>
                      <a:pt x="339" y="326"/>
                    </a:cubicBezTo>
                    <a:cubicBezTo>
                      <a:pt x="340" y="326"/>
                      <a:pt x="340" y="326"/>
                      <a:pt x="341" y="326"/>
                    </a:cubicBezTo>
                    <a:cubicBezTo>
                      <a:pt x="341" y="326"/>
                      <a:pt x="341" y="327"/>
                      <a:pt x="341" y="327"/>
                    </a:cubicBezTo>
                    <a:cubicBezTo>
                      <a:pt x="341" y="327"/>
                      <a:pt x="340" y="327"/>
                      <a:pt x="340" y="327"/>
                    </a:cubicBezTo>
                    <a:cubicBezTo>
                      <a:pt x="339" y="327"/>
                      <a:pt x="339" y="328"/>
                      <a:pt x="339" y="329"/>
                    </a:cubicBezTo>
                    <a:cubicBezTo>
                      <a:pt x="339" y="330"/>
                      <a:pt x="339" y="331"/>
                      <a:pt x="338" y="332"/>
                    </a:cubicBezTo>
                    <a:cubicBezTo>
                      <a:pt x="337" y="333"/>
                      <a:pt x="337" y="335"/>
                      <a:pt x="335" y="335"/>
                    </a:cubicBezTo>
                    <a:cubicBezTo>
                      <a:pt x="336" y="335"/>
                      <a:pt x="336" y="336"/>
                      <a:pt x="335" y="336"/>
                    </a:cubicBezTo>
                    <a:cubicBezTo>
                      <a:pt x="335" y="337"/>
                      <a:pt x="335" y="337"/>
                      <a:pt x="335" y="338"/>
                    </a:cubicBezTo>
                    <a:cubicBezTo>
                      <a:pt x="334" y="339"/>
                      <a:pt x="334" y="340"/>
                      <a:pt x="334" y="341"/>
                    </a:cubicBezTo>
                    <a:cubicBezTo>
                      <a:pt x="333" y="341"/>
                      <a:pt x="333" y="342"/>
                      <a:pt x="332" y="342"/>
                    </a:cubicBezTo>
                    <a:cubicBezTo>
                      <a:pt x="332" y="342"/>
                      <a:pt x="332" y="342"/>
                      <a:pt x="333" y="343"/>
                    </a:cubicBezTo>
                    <a:cubicBezTo>
                      <a:pt x="333" y="343"/>
                      <a:pt x="333" y="343"/>
                      <a:pt x="333" y="343"/>
                    </a:cubicBezTo>
                    <a:cubicBezTo>
                      <a:pt x="332" y="346"/>
                      <a:pt x="330" y="349"/>
                      <a:pt x="329" y="352"/>
                    </a:cubicBezTo>
                    <a:cubicBezTo>
                      <a:pt x="329" y="353"/>
                      <a:pt x="328" y="353"/>
                      <a:pt x="328" y="354"/>
                    </a:cubicBezTo>
                    <a:cubicBezTo>
                      <a:pt x="327" y="354"/>
                      <a:pt x="326" y="354"/>
                      <a:pt x="325" y="354"/>
                    </a:cubicBezTo>
                    <a:cubicBezTo>
                      <a:pt x="324" y="353"/>
                      <a:pt x="323" y="353"/>
                      <a:pt x="322" y="353"/>
                    </a:cubicBezTo>
                    <a:cubicBezTo>
                      <a:pt x="321" y="352"/>
                      <a:pt x="321" y="352"/>
                      <a:pt x="321" y="352"/>
                    </a:cubicBezTo>
                    <a:cubicBezTo>
                      <a:pt x="321" y="352"/>
                      <a:pt x="321" y="352"/>
                      <a:pt x="320" y="352"/>
                    </a:cubicBezTo>
                    <a:cubicBezTo>
                      <a:pt x="320" y="352"/>
                      <a:pt x="320" y="352"/>
                      <a:pt x="320" y="352"/>
                    </a:cubicBezTo>
                    <a:cubicBezTo>
                      <a:pt x="319" y="352"/>
                      <a:pt x="319" y="352"/>
                      <a:pt x="318" y="352"/>
                    </a:cubicBezTo>
                    <a:cubicBezTo>
                      <a:pt x="317" y="352"/>
                      <a:pt x="315" y="352"/>
                      <a:pt x="314" y="353"/>
                    </a:cubicBezTo>
                    <a:cubicBezTo>
                      <a:pt x="314" y="353"/>
                      <a:pt x="313" y="353"/>
                      <a:pt x="313" y="353"/>
                    </a:cubicBezTo>
                    <a:cubicBezTo>
                      <a:pt x="313" y="353"/>
                      <a:pt x="313" y="354"/>
                      <a:pt x="313" y="354"/>
                    </a:cubicBezTo>
                    <a:cubicBezTo>
                      <a:pt x="314" y="353"/>
                      <a:pt x="315" y="354"/>
                      <a:pt x="316" y="354"/>
                    </a:cubicBezTo>
                    <a:cubicBezTo>
                      <a:pt x="317" y="355"/>
                      <a:pt x="316" y="355"/>
                      <a:pt x="316" y="355"/>
                    </a:cubicBezTo>
                    <a:cubicBezTo>
                      <a:pt x="316" y="355"/>
                      <a:pt x="317" y="355"/>
                      <a:pt x="317" y="356"/>
                    </a:cubicBezTo>
                    <a:cubicBezTo>
                      <a:pt x="317" y="356"/>
                      <a:pt x="317" y="356"/>
                      <a:pt x="318" y="356"/>
                    </a:cubicBezTo>
                    <a:cubicBezTo>
                      <a:pt x="318" y="357"/>
                      <a:pt x="318" y="357"/>
                      <a:pt x="318" y="357"/>
                    </a:cubicBezTo>
                    <a:cubicBezTo>
                      <a:pt x="318" y="357"/>
                      <a:pt x="318" y="358"/>
                      <a:pt x="318" y="358"/>
                    </a:cubicBezTo>
                    <a:cubicBezTo>
                      <a:pt x="319" y="358"/>
                      <a:pt x="318" y="358"/>
                      <a:pt x="318" y="358"/>
                    </a:cubicBezTo>
                    <a:cubicBezTo>
                      <a:pt x="318" y="359"/>
                      <a:pt x="319" y="359"/>
                      <a:pt x="319" y="359"/>
                    </a:cubicBezTo>
                    <a:cubicBezTo>
                      <a:pt x="319" y="359"/>
                      <a:pt x="319" y="360"/>
                      <a:pt x="319" y="360"/>
                    </a:cubicBezTo>
                    <a:cubicBezTo>
                      <a:pt x="318" y="360"/>
                      <a:pt x="318" y="361"/>
                      <a:pt x="318" y="361"/>
                    </a:cubicBezTo>
                    <a:cubicBezTo>
                      <a:pt x="318" y="361"/>
                      <a:pt x="318" y="361"/>
                      <a:pt x="318" y="362"/>
                    </a:cubicBezTo>
                    <a:cubicBezTo>
                      <a:pt x="318" y="362"/>
                      <a:pt x="318" y="362"/>
                      <a:pt x="318" y="362"/>
                    </a:cubicBezTo>
                    <a:cubicBezTo>
                      <a:pt x="318" y="362"/>
                      <a:pt x="317" y="362"/>
                      <a:pt x="317" y="362"/>
                    </a:cubicBezTo>
                    <a:cubicBezTo>
                      <a:pt x="316" y="363"/>
                      <a:pt x="316" y="363"/>
                      <a:pt x="316" y="364"/>
                    </a:cubicBezTo>
                    <a:cubicBezTo>
                      <a:pt x="316" y="365"/>
                      <a:pt x="315" y="366"/>
                      <a:pt x="315" y="367"/>
                    </a:cubicBezTo>
                    <a:cubicBezTo>
                      <a:pt x="315" y="367"/>
                      <a:pt x="315" y="368"/>
                      <a:pt x="315" y="368"/>
                    </a:cubicBezTo>
                    <a:cubicBezTo>
                      <a:pt x="314" y="369"/>
                      <a:pt x="314" y="369"/>
                      <a:pt x="313" y="369"/>
                    </a:cubicBezTo>
                    <a:cubicBezTo>
                      <a:pt x="312" y="369"/>
                      <a:pt x="311" y="370"/>
                      <a:pt x="311" y="370"/>
                    </a:cubicBezTo>
                    <a:cubicBezTo>
                      <a:pt x="310" y="370"/>
                      <a:pt x="310" y="370"/>
                      <a:pt x="310" y="370"/>
                    </a:cubicBezTo>
                    <a:cubicBezTo>
                      <a:pt x="310" y="370"/>
                      <a:pt x="311" y="370"/>
                      <a:pt x="312" y="370"/>
                    </a:cubicBezTo>
                    <a:cubicBezTo>
                      <a:pt x="312" y="371"/>
                      <a:pt x="312" y="371"/>
                      <a:pt x="312" y="371"/>
                    </a:cubicBezTo>
                    <a:cubicBezTo>
                      <a:pt x="312" y="372"/>
                      <a:pt x="312" y="372"/>
                      <a:pt x="312" y="373"/>
                    </a:cubicBezTo>
                    <a:cubicBezTo>
                      <a:pt x="311" y="373"/>
                      <a:pt x="311" y="373"/>
                      <a:pt x="310" y="373"/>
                    </a:cubicBezTo>
                    <a:cubicBezTo>
                      <a:pt x="310" y="373"/>
                      <a:pt x="309" y="373"/>
                      <a:pt x="309" y="373"/>
                    </a:cubicBezTo>
                    <a:cubicBezTo>
                      <a:pt x="309" y="373"/>
                      <a:pt x="309" y="373"/>
                      <a:pt x="309" y="373"/>
                    </a:cubicBezTo>
                    <a:cubicBezTo>
                      <a:pt x="308" y="373"/>
                      <a:pt x="309" y="373"/>
                      <a:pt x="309" y="373"/>
                    </a:cubicBezTo>
                    <a:cubicBezTo>
                      <a:pt x="309" y="373"/>
                      <a:pt x="310" y="373"/>
                      <a:pt x="310" y="374"/>
                    </a:cubicBezTo>
                    <a:cubicBezTo>
                      <a:pt x="311" y="374"/>
                      <a:pt x="311" y="374"/>
                      <a:pt x="311" y="374"/>
                    </a:cubicBezTo>
                    <a:cubicBezTo>
                      <a:pt x="311" y="374"/>
                      <a:pt x="311" y="375"/>
                      <a:pt x="311" y="375"/>
                    </a:cubicBezTo>
                    <a:cubicBezTo>
                      <a:pt x="312" y="375"/>
                      <a:pt x="312" y="374"/>
                      <a:pt x="312" y="374"/>
                    </a:cubicBezTo>
                    <a:cubicBezTo>
                      <a:pt x="313" y="374"/>
                      <a:pt x="313" y="374"/>
                      <a:pt x="313" y="374"/>
                    </a:cubicBezTo>
                    <a:cubicBezTo>
                      <a:pt x="313" y="374"/>
                      <a:pt x="313" y="374"/>
                      <a:pt x="313" y="375"/>
                    </a:cubicBezTo>
                    <a:cubicBezTo>
                      <a:pt x="313" y="375"/>
                      <a:pt x="313" y="375"/>
                      <a:pt x="312" y="376"/>
                    </a:cubicBezTo>
                    <a:cubicBezTo>
                      <a:pt x="312" y="376"/>
                      <a:pt x="312" y="376"/>
                      <a:pt x="313" y="376"/>
                    </a:cubicBezTo>
                    <a:cubicBezTo>
                      <a:pt x="313" y="376"/>
                      <a:pt x="313" y="376"/>
                      <a:pt x="313" y="376"/>
                    </a:cubicBezTo>
                    <a:cubicBezTo>
                      <a:pt x="313" y="376"/>
                      <a:pt x="314" y="375"/>
                      <a:pt x="314" y="375"/>
                    </a:cubicBezTo>
                    <a:cubicBezTo>
                      <a:pt x="314" y="375"/>
                      <a:pt x="314" y="375"/>
                      <a:pt x="314" y="375"/>
                    </a:cubicBezTo>
                    <a:cubicBezTo>
                      <a:pt x="314" y="374"/>
                      <a:pt x="314" y="374"/>
                      <a:pt x="314" y="374"/>
                    </a:cubicBezTo>
                    <a:cubicBezTo>
                      <a:pt x="314" y="374"/>
                      <a:pt x="314" y="375"/>
                      <a:pt x="314" y="375"/>
                    </a:cubicBezTo>
                    <a:cubicBezTo>
                      <a:pt x="315" y="375"/>
                      <a:pt x="315" y="374"/>
                      <a:pt x="315" y="374"/>
                    </a:cubicBezTo>
                    <a:cubicBezTo>
                      <a:pt x="315" y="375"/>
                      <a:pt x="315" y="375"/>
                      <a:pt x="315" y="375"/>
                    </a:cubicBezTo>
                    <a:cubicBezTo>
                      <a:pt x="316" y="375"/>
                      <a:pt x="316" y="375"/>
                      <a:pt x="316" y="375"/>
                    </a:cubicBezTo>
                    <a:cubicBezTo>
                      <a:pt x="317" y="375"/>
                      <a:pt x="317" y="375"/>
                      <a:pt x="317" y="375"/>
                    </a:cubicBezTo>
                    <a:cubicBezTo>
                      <a:pt x="318" y="375"/>
                      <a:pt x="318" y="376"/>
                      <a:pt x="317" y="376"/>
                    </a:cubicBezTo>
                    <a:cubicBezTo>
                      <a:pt x="317" y="376"/>
                      <a:pt x="316" y="377"/>
                      <a:pt x="317" y="377"/>
                    </a:cubicBezTo>
                    <a:cubicBezTo>
                      <a:pt x="317" y="377"/>
                      <a:pt x="317" y="377"/>
                      <a:pt x="317" y="378"/>
                    </a:cubicBezTo>
                    <a:cubicBezTo>
                      <a:pt x="317" y="378"/>
                      <a:pt x="318" y="379"/>
                      <a:pt x="319" y="380"/>
                    </a:cubicBezTo>
                    <a:cubicBezTo>
                      <a:pt x="319" y="380"/>
                      <a:pt x="320" y="381"/>
                      <a:pt x="321" y="381"/>
                    </a:cubicBezTo>
                    <a:cubicBezTo>
                      <a:pt x="320" y="382"/>
                      <a:pt x="321" y="383"/>
                      <a:pt x="321" y="383"/>
                    </a:cubicBezTo>
                    <a:cubicBezTo>
                      <a:pt x="322" y="383"/>
                      <a:pt x="322" y="383"/>
                      <a:pt x="322" y="383"/>
                    </a:cubicBezTo>
                    <a:cubicBezTo>
                      <a:pt x="322" y="384"/>
                      <a:pt x="322" y="384"/>
                      <a:pt x="322" y="384"/>
                    </a:cubicBezTo>
                    <a:cubicBezTo>
                      <a:pt x="322" y="384"/>
                      <a:pt x="322" y="385"/>
                      <a:pt x="322" y="386"/>
                    </a:cubicBezTo>
                    <a:cubicBezTo>
                      <a:pt x="323" y="386"/>
                      <a:pt x="323" y="386"/>
                      <a:pt x="323" y="387"/>
                    </a:cubicBezTo>
                    <a:cubicBezTo>
                      <a:pt x="323" y="387"/>
                      <a:pt x="323" y="387"/>
                      <a:pt x="323" y="387"/>
                    </a:cubicBezTo>
                    <a:cubicBezTo>
                      <a:pt x="323" y="388"/>
                      <a:pt x="323" y="388"/>
                      <a:pt x="323" y="389"/>
                    </a:cubicBezTo>
                    <a:cubicBezTo>
                      <a:pt x="323" y="389"/>
                      <a:pt x="323" y="390"/>
                      <a:pt x="323" y="390"/>
                    </a:cubicBezTo>
                    <a:cubicBezTo>
                      <a:pt x="323" y="390"/>
                      <a:pt x="323" y="390"/>
                      <a:pt x="323" y="391"/>
                    </a:cubicBezTo>
                    <a:cubicBezTo>
                      <a:pt x="323" y="391"/>
                      <a:pt x="323" y="391"/>
                      <a:pt x="323" y="391"/>
                    </a:cubicBezTo>
                    <a:cubicBezTo>
                      <a:pt x="323" y="392"/>
                      <a:pt x="323" y="392"/>
                      <a:pt x="323" y="393"/>
                    </a:cubicBezTo>
                    <a:cubicBezTo>
                      <a:pt x="323" y="393"/>
                      <a:pt x="323" y="394"/>
                      <a:pt x="323" y="394"/>
                    </a:cubicBezTo>
                    <a:cubicBezTo>
                      <a:pt x="323" y="394"/>
                      <a:pt x="323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4"/>
                    </a:cubicBezTo>
                    <a:cubicBezTo>
                      <a:pt x="322" y="394"/>
                      <a:pt x="322" y="394"/>
                      <a:pt x="322" y="395"/>
                    </a:cubicBezTo>
                    <a:cubicBezTo>
                      <a:pt x="323" y="395"/>
                      <a:pt x="323" y="395"/>
                      <a:pt x="323" y="395"/>
                    </a:cubicBezTo>
                    <a:cubicBezTo>
                      <a:pt x="323" y="395"/>
                      <a:pt x="324" y="395"/>
                      <a:pt x="324" y="395"/>
                    </a:cubicBezTo>
                    <a:cubicBezTo>
                      <a:pt x="324" y="395"/>
                      <a:pt x="324" y="396"/>
                      <a:pt x="324" y="396"/>
                    </a:cubicBezTo>
                    <a:cubicBezTo>
                      <a:pt x="324" y="396"/>
                      <a:pt x="324" y="397"/>
                      <a:pt x="324" y="397"/>
                    </a:cubicBezTo>
                    <a:cubicBezTo>
                      <a:pt x="325" y="397"/>
                      <a:pt x="325" y="397"/>
                      <a:pt x="325" y="397"/>
                    </a:cubicBezTo>
                    <a:cubicBezTo>
                      <a:pt x="325" y="398"/>
                      <a:pt x="326" y="398"/>
                      <a:pt x="326" y="398"/>
                    </a:cubicBezTo>
                    <a:cubicBezTo>
                      <a:pt x="326" y="398"/>
                      <a:pt x="326" y="398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7" y="399"/>
                    </a:cubicBezTo>
                    <a:cubicBezTo>
                      <a:pt x="327" y="399"/>
                      <a:pt x="327" y="399"/>
                      <a:pt x="326" y="399"/>
                    </a:cubicBezTo>
                    <a:cubicBezTo>
                      <a:pt x="326" y="400"/>
                      <a:pt x="327" y="400"/>
                      <a:pt x="327" y="400"/>
                    </a:cubicBezTo>
                    <a:cubicBezTo>
                      <a:pt x="327" y="400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1"/>
                      <a:pt x="327" y="401"/>
                      <a:pt x="327" y="401"/>
                    </a:cubicBezTo>
                    <a:cubicBezTo>
                      <a:pt x="327" y="402"/>
                      <a:pt x="327" y="402"/>
                      <a:pt x="327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8" y="402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3"/>
                      <a:pt x="328" y="403"/>
                      <a:pt x="328" y="403"/>
                    </a:cubicBezTo>
                    <a:cubicBezTo>
                      <a:pt x="328" y="404"/>
                      <a:pt x="328" y="404"/>
                      <a:pt x="328" y="404"/>
                    </a:cubicBezTo>
                    <a:cubicBezTo>
                      <a:pt x="328" y="404"/>
                      <a:pt x="328" y="404"/>
                      <a:pt x="329" y="404"/>
                    </a:cubicBezTo>
                    <a:cubicBezTo>
                      <a:pt x="329" y="404"/>
                      <a:pt x="329" y="404"/>
                      <a:pt x="329" y="404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29" y="405"/>
                      <a:pt x="329" y="405"/>
                      <a:pt x="329" y="405"/>
                    </a:cubicBezTo>
                    <a:cubicBezTo>
                      <a:pt x="330" y="405"/>
                      <a:pt x="329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0" y="404"/>
                      <a:pt x="330" y="404"/>
                      <a:pt x="331" y="404"/>
                    </a:cubicBezTo>
                    <a:cubicBezTo>
                      <a:pt x="331" y="404"/>
                      <a:pt x="331" y="404"/>
                      <a:pt x="331" y="404"/>
                    </a:cubicBezTo>
                    <a:cubicBezTo>
                      <a:pt x="331" y="404"/>
                      <a:pt x="331" y="404"/>
                      <a:pt x="331" y="405"/>
                    </a:cubicBezTo>
                    <a:cubicBezTo>
                      <a:pt x="331" y="405"/>
                      <a:pt x="330" y="406"/>
                      <a:pt x="331" y="406"/>
                    </a:cubicBezTo>
                    <a:cubicBezTo>
                      <a:pt x="331" y="406"/>
                      <a:pt x="331" y="407"/>
                      <a:pt x="331" y="407"/>
                    </a:cubicBezTo>
                    <a:cubicBezTo>
                      <a:pt x="331" y="407"/>
                      <a:pt x="331" y="407"/>
                      <a:pt x="332" y="407"/>
                    </a:cubicBezTo>
                    <a:cubicBezTo>
                      <a:pt x="332" y="407"/>
                      <a:pt x="332" y="407"/>
                      <a:pt x="332" y="407"/>
                    </a:cubicBezTo>
                    <a:cubicBezTo>
                      <a:pt x="332" y="407"/>
                      <a:pt x="332" y="407"/>
                      <a:pt x="332" y="408"/>
                    </a:cubicBezTo>
                    <a:cubicBezTo>
                      <a:pt x="332" y="408"/>
                      <a:pt x="332" y="408"/>
                      <a:pt x="332" y="408"/>
                    </a:cubicBezTo>
                    <a:cubicBezTo>
                      <a:pt x="331" y="408"/>
                      <a:pt x="331" y="408"/>
                      <a:pt x="331" y="408"/>
                    </a:cubicBezTo>
                    <a:cubicBezTo>
                      <a:pt x="331" y="408"/>
                      <a:pt x="331" y="408"/>
                      <a:pt x="330" y="408"/>
                    </a:cubicBezTo>
                    <a:cubicBezTo>
                      <a:pt x="330" y="408"/>
                      <a:pt x="329" y="409"/>
                      <a:pt x="329" y="408"/>
                    </a:cubicBezTo>
                    <a:cubicBezTo>
                      <a:pt x="329" y="408"/>
                      <a:pt x="328" y="408"/>
                      <a:pt x="328" y="408"/>
                    </a:cubicBezTo>
                    <a:cubicBezTo>
                      <a:pt x="328" y="408"/>
                      <a:pt x="328" y="408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7" y="407"/>
                      <a:pt x="327" y="407"/>
                    </a:cubicBezTo>
                    <a:cubicBezTo>
                      <a:pt x="327" y="407"/>
                      <a:pt x="326" y="408"/>
                      <a:pt x="326" y="408"/>
                    </a:cubicBezTo>
                    <a:cubicBezTo>
                      <a:pt x="326" y="408"/>
                      <a:pt x="326" y="408"/>
                      <a:pt x="326" y="408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09"/>
                      <a:pt x="325" y="409"/>
                      <a:pt x="325" y="409"/>
                    </a:cubicBezTo>
                    <a:cubicBezTo>
                      <a:pt x="325" y="410"/>
                      <a:pt x="325" y="410"/>
                      <a:pt x="325" y="410"/>
                    </a:cubicBezTo>
                    <a:cubicBezTo>
                      <a:pt x="325" y="410"/>
                      <a:pt x="325" y="410"/>
                      <a:pt x="326" y="410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6" y="409"/>
                      <a:pt x="326" y="409"/>
                      <a:pt x="326" y="409"/>
                    </a:cubicBezTo>
                    <a:cubicBezTo>
                      <a:pt x="327" y="409"/>
                      <a:pt x="327" y="409"/>
                      <a:pt x="327" y="409"/>
                    </a:cubicBezTo>
                    <a:cubicBezTo>
                      <a:pt x="328" y="409"/>
                      <a:pt x="328" y="409"/>
                      <a:pt x="328" y="409"/>
                    </a:cubicBezTo>
                    <a:cubicBezTo>
                      <a:pt x="328" y="409"/>
                      <a:pt x="328" y="410"/>
                      <a:pt x="328" y="410"/>
                    </a:cubicBezTo>
                    <a:cubicBezTo>
                      <a:pt x="329" y="410"/>
                      <a:pt x="329" y="410"/>
                      <a:pt x="329" y="411"/>
                    </a:cubicBezTo>
                    <a:cubicBezTo>
                      <a:pt x="329" y="411"/>
                      <a:pt x="329" y="411"/>
                      <a:pt x="329" y="411"/>
                    </a:cubicBezTo>
                    <a:cubicBezTo>
                      <a:pt x="328" y="412"/>
                      <a:pt x="326" y="414"/>
                      <a:pt x="325" y="415"/>
                    </a:cubicBezTo>
                    <a:cubicBezTo>
                      <a:pt x="325" y="415"/>
                      <a:pt x="324" y="415"/>
                      <a:pt x="324" y="416"/>
                    </a:cubicBezTo>
                    <a:cubicBezTo>
                      <a:pt x="324" y="416"/>
                      <a:pt x="325" y="416"/>
                      <a:pt x="324" y="416"/>
                    </a:cubicBezTo>
                    <a:cubicBezTo>
                      <a:pt x="324" y="416"/>
                      <a:pt x="324" y="416"/>
                      <a:pt x="324" y="416"/>
                    </a:cubicBezTo>
                    <a:cubicBezTo>
                      <a:pt x="324" y="416"/>
                      <a:pt x="324" y="416"/>
                      <a:pt x="324" y="417"/>
                    </a:cubicBezTo>
                    <a:cubicBezTo>
                      <a:pt x="325" y="417"/>
                      <a:pt x="325" y="417"/>
                      <a:pt x="326" y="417"/>
                    </a:cubicBezTo>
                    <a:cubicBezTo>
                      <a:pt x="326" y="417"/>
                      <a:pt x="326" y="418"/>
                      <a:pt x="326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8"/>
                      <a:pt x="327" y="418"/>
                      <a:pt x="327" y="418"/>
                    </a:cubicBezTo>
                    <a:cubicBezTo>
                      <a:pt x="327" y="419"/>
                      <a:pt x="327" y="419"/>
                      <a:pt x="327" y="419"/>
                    </a:cubicBezTo>
                    <a:cubicBezTo>
                      <a:pt x="328" y="419"/>
                      <a:pt x="329" y="420"/>
                      <a:pt x="329" y="421"/>
                    </a:cubicBezTo>
                    <a:cubicBezTo>
                      <a:pt x="330" y="420"/>
                      <a:pt x="330" y="420"/>
                      <a:pt x="331" y="420"/>
                    </a:cubicBezTo>
                    <a:cubicBezTo>
                      <a:pt x="331" y="420"/>
                      <a:pt x="331" y="419"/>
                      <a:pt x="331" y="419"/>
                    </a:cubicBezTo>
                    <a:cubicBezTo>
                      <a:pt x="331" y="419"/>
                      <a:pt x="331" y="419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2" y="418"/>
                      <a:pt x="332" y="418"/>
                      <a:pt x="332" y="418"/>
                    </a:cubicBezTo>
                    <a:cubicBezTo>
                      <a:pt x="333" y="417"/>
                      <a:pt x="333" y="418"/>
                      <a:pt x="333" y="418"/>
                    </a:cubicBezTo>
                    <a:cubicBezTo>
                      <a:pt x="333" y="418"/>
                      <a:pt x="334" y="418"/>
                      <a:pt x="334" y="418"/>
                    </a:cubicBezTo>
                    <a:cubicBezTo>
                      <a:pt x="334" y="418"/>
                      <a:pt x="334" y="418"/>
                      <a:pt x="334" y="418"/>
                    </a:cubicBezTo>
                    <a:cubicBezTo>
                      <a:pt x="334" y="417"/>
                      <a:pt x="334" y="417"/>
                      <a:pt x="334" y="417"/>
                    </a:cubicBezTo>
                    <a:cubicBezTo>
                      <a:pt x="335" y="418"/>
                      <a:pt x="334" y="418"/>
                      <a:pt x="334" y="418"/>
                    </a:cubicBezTo>
                    <a:cubicBezTo>
                      <a:pt x="334" y="418"/>
                      <a:pt x="335" y="418"/>
                      <a:pt x="335" y="418"/>
                    </a:cubicBezTo>
                    <a:cubicBezTo>
                      <a:pt x="334" y="419"/>
                      <a:pt x="334" y="419"/>
                      <a:pt x="334" y="419"/>
                    </a:cubicBezTo>
                    <a:cubicBezTo>
                      <a:pt x="333" y="419"/>
                      <a:pt x="333" y="419"/>
                      <a:pt x="333" y="419"/>
                    </a:cubicBezTo>
                    <a:cubicBezTo>
                      <a:pt x="333" y="420"/>
                      <a:pt x="333" y="420"/>
                      <a:pt x="333" y="420"/>
                    </a:cubicBezTo>
                    <a:cubicBezTo>
                      <a:pt x="333" y="420"/>
                      <a:pt x="332" y="420"/>
                      <a:pt x="332" y="420"/>
                    </a:cubicBezTo>
                    <a:cubicBezTo>
                      <a:pt x="333" y="420"/>
                      <a:pt x="333" y="420"/>
                      <a:pt x="334" y="420"/>
                    </a:cubicBezTo>
                    <a:cubicBezTo>
                      <a:pt x="334" y="420"/>
                      <a:pt x="334" y="420"/>
                      <a:pt x="334" y="420"/>
                    </a:cubicBezTo>
                    <a:cubicBezTo>
                      <a:pt x="334" y="420"/>
                      <a:pt x="334" y="420"/>
                      <a:pt x="335" y="420"/>
                    </a:cubicBezTo>
                    <a:cubicBezTo>
                      <a:pt x="335" y="420"/>
                      <a:pt x="335" y="420"/>
                      <a:pt x="335" y="420"/>
                    </a:cubicBezTo>
                    <a:cubicBezTo>
                      <a:pt x="335" y="420"/>
                      <a:pt x="336" y="420"/>
                      <a:pt x="336" y="420"/>
                    </a:cubicBezTo>
                    <a:cubicBezTo>
                      <a:pt x="336" y="421"/>
                      <a:pt x="337" y="420"/>
                      <a:pt x="337" y="420"/>
                    </a:cubicBezTo>
                    <a:cubicBezTo>
                      <a:pt x="338" y="420"/>
                      <a:pt x="338" y="420"/>
                      <a:pt x="339" y="421"/>
                    </a:cubicBezTo>
                    <a:cubicBezTo>
                      <a:pt x="339" y="421"/>
                      <a:pt x="339" y="421"/>
                      <a:pt x="339" y="421"/>
                    </a:cubicBezTo>
                    <a:cubicBezTo>
                      <a:pt x="339" y="421"/>
                      <a:pt x="339" y="422"/>
                      <a:pt x="339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2"/>
                      <a:pt x="338" y="422"/>
                      <a:pt x="338" y="422"/>
                    </a:cubicBezTo>
                    <a:cubicBezTo>
                      <a:pt x="338" y="423"/>
                      <a:pt x="337" y="423"/>
                      <a:pt x="337" y="423"/>
                    </a:cubicBezTo>
                    <a:cubicBezTo>
                      <a:pt x="337" y="423"/>
                      <a:pt x="336" y="424"/>
                      <a:pt x="336" y="424"/>
                    </a:cubicBezTo>
                    <a:cubicBezTo>
                      <a:pt x="337" y="424"/>
                      <a:pt x="337" y="424"/>
                      <a:pt x="337" y="423"/>
                    </a:cubicBezTo>
                    <a:cubicBezTo>
                      <a:pt x="337" y="423"/>
                      <a:pt x="338" y="423"/>
                      <a:pt x="338" y="423"/>
                    </a:cubicBezTo>
                    <a:cubicBezTo>
                      <a:pt x="338" y="423"/>
                      <a:pt x="338" y="424"/>
                      <a:pt x="338" y="424"/>
                    </a:cubicBezTo>
                    <a:cubicBezTo>
                      <a:pt x="338" y="424"/>
                      <a:pt x="338" y="424"/>
                      <a:pt x="338" y="424"/>
                    </a:cubicBezTo>
                    <a:cubicBezTo>
                      <a:pt x="339" y="424"/>
                      <a:pt x="339" y="425"/>
                      <a:pt x="339" y="425"/>
                    </a:cubicBezTo>
                    <a:cubicBezTo>
                      <a:pt x="339" y="425"/>
                      <a:pt x="339" y="425"/>
                      <a:pt x="339" y="426"/>
                    </a:cubicBezTo>
                    <a:cubicBezTo>
                      <a:pt x="339" y="426"/>
                      <a:pt x="338" y="426"/>
                      <a:pt x="338" y="426"/>
                    </a:cubicBezTo>
                    <a:cubicBezTo>
                      <a:pt x="338" y="426"/>
                      <a:pt x="338" y="426"/>
                      <a:pt x="338" y="425"/>
                    </a:cubicBezTo>
                    <a:cubicBezTo>
                      <a:pt x="338" y="425"/>
                      <a:pt x="338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5"/>
                      <a:pt x="337" y="425"/>
                      <a:pt x="337" y="425"/>
                    </a:cubicBezTo>
                    <a:cubicBezTo>
                      <a:pt x="337" y="424"/>
                      <a:pt x="337" y="425"/>
                      <a:pt x="336" y="425"/>
                    </a:cubicBezTo>
                    <a:cubicBezTo>
                      <a:pt x="336" y="425"/>
                      <a:pt x="337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6" y="425"/>
                      <a:pt x="336" y="425"/>
                      <a:pt x="336" y="425"/>
                    </a:cubicBezTo>
                    <a:cubicBezTo>
                      <a:pt x="335" y="425"/>
                      <a:pt x="335" y="425"/>
                      <a:pt x="335" y="425"/>
                    </a:cubicBezTo>
                    <a:cubicBezTo>
                      <a:pt x="335" y="424"/>
                      <a:pt x="336" y="424"/>
                      <a:pt x="336" y="424"/>
                    </a:cubicBezTo>
                    <a:cubicBezTo>
                      <a:pt x="335" y="424"/>
                      <a:pt x="335" y="424"/>
                      <a:pt x="335" y="424"/>
                    </a:cubicBezTo>
                    <a:cubicBezTo>
                      <a:pt x="335" y="424"/>
                      <a:pt x="334" y="424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4" y="425"/>
                      <a:pt x="334" y="425"/>
                      <a:pt x="334" y="425"/>
                    </a:cubicBezTo>
                    <a:cubicBezTo>
                      <a:pt x="335" y="426"/>
                      <a:pt x="335" y="426"/>
                      <a:pt x="336" y="427"/>
                    </a:cubicBezTo>
                    <a:cubicBezTo>
                      <a:pt x="336" y="428"/>
                      <a:pt x="337" y="428"/>
                      <a:pt x="337" y="428"/>
                    </a:cubicBezTo>
                    <a:cubicBezTo>
                      <a:pt x="337" y="429"/>
                      <a:pt x="337" y="429"/>
                      <a:pt x="337" y="429"/>
                    </a:cubicBezTo>
                    <a:cubicBezTo>
                      <a:pt x="338" y="429"/>
                      <a:pt x="338" y="429"/>
                      <a:pt x="337" y="429"/>
                    </a:cubicBezTo>
                    <a:cubicBezTo>
                      <a:pt x="337" y="429"/>
                      <a:pt x="337" y="430"/>
                      <a:pt x="337" y="430"/>
                    </a:cubicBezTo>
                    <a:cubicBezTo>
                      <a:pt x="337" y="430"/>
                      <a:pt x="337" y="430"/>
                      <a:pt x="337" y="430"/>
                    </a:cubicBezTo>
                    <a:cubicBezTo>
                      <a:pt x="338" y="430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1"/>
                      <a:pt x="338" y="431"/>
                      <a:pt x="338" y="431"/>
                    </a:cubicBezTo>
                    <a:cubicBezTo>
                      <a:pt x="338" y="432"/>
                      <a:pt x="338" y="432"/>
                      <a:pt x="338" y="432"/>
                    </a:cubicBezTo>
                    <a:cubicBezTo>
                      <a:pt x="338" y="432"/>
                      <a:pt x="339" y="432"/>
                      <a:pt x="339" y="432"/>
                    </a:cubicBezTo>
                    <a:cubicBezTo>
                      <a:pt x="339" y="432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9" y="433"/>
                    </a:cubicBezTo>
                    <a:cubicBezTo>
                      <a:pt x="339" y="433"/>
                      <a:pt x="339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3"/>
                      <a:pt x="338" y="433"/>
                      <a:pt x="338" y="433"/>
                    </a:cubicBezTo>
                    <a:cubicBezTo>
                      <a:pt x="338" y="434"/>
                      <a:pt x="338" y="434"/>
                      <a:pt x="338" y="434"/>
                    </a:cubicBezTo>
                    <a:cubicBezTo>
                      <a:pt x="338" y="434"/>
                      <a:pt x="338" y="434"/>
                      <a:pt x="339" y="434"/>
                    </a:cubicBezTo>
                    <a:cubicBezTo>
                      <a:pt x="339" y="434"/>
                      <a:pt x="339" y="434"/>
                      <a:pt x="339" y="434"/>
                    </a:cubicBezTo>
                    <a:cubicBezTo>
                      <a:pt x="339" y="434"/>
                      <a:pt x="339" y="435"/>
                      <a:pt x="339" y="435"/>
                    </a:cubicBezTo>
                    <a:cubicBezTo>
                      <a:pt x="338" y="435"/>
                      <a:pt x="338" y="435"/>
                      <a:pt x="338" y="435"/>
                    </a:cubicBezTo>
                    <a:cubicBezTo>
                      <a:pt x="338" y="436"/>
                      <a:pt x="338" y="436"/>
                      <a:pt x="338" y="436"/>
                    </a:cubicBezTo>
                    <a:cubicBezTo>
                      <a:pt x="338" y="436"/>
                      <a:pt x="339" y="436"/>
                      <a:pt x="339" y="436"/>
                    </a:cubicBezTo>
                    <a:cubicBezTo>
                      <a:pt x="339" y="436"/>
                      <a:pt x="339" y="436"/>
                      <a:pt x="339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7"/>
                      <a:pt x="338" y="437"/>
                      <a:pt x="338" y="437"/>
                    </a:cubicBezTo>
                    <a:cubicBezTo>
                      <a:pt x="338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8"/>
                      <a:pt x="339" y="438"/>
                      <a:pt x="339" y="438"/>
                    </a:cubicBezTo>
                    <a:cubicBezTo>
                      <a:pt x="339" y="439"/>
                      <a:pt x="339" y="439"/>
                      <a:pt x="339" y="439"/>
                    </a:cubicBezTo>
                    <a:cubicBezTo>
                      <a:pt x="339" y="439"/>
                      <a:pt x="339" y="440"/>
                      <a:pt x="338" y="440"/>
                    </a:cubicBezTo>
                    <a:cubicBezTo>
                      <a:pt x="338" y="440"/>
                      <a:pt x="338" y="440"/>
                      <a:pt x="338" y="440"/>
                    </a:cubicBezTo>
                    <a:cubicBezTo>
                      <a:pt x="338" y="440"/>
                      <a:pt x="338" y="441"/>
                      <a:pt x="338" y="441"/>
                    </a:cubicBezTo>
                    <a:cubicBezTo>
                      <a:pt x="338" y="441"/>
                      <a:pt x="339" y="441"/>
                      <a:pt x="339" y="441"/>
                    </a:cubicBezTo>
                    <a:cubicBezTo>
                      <a:pt x="339" y="441"/>
                      <a:pt x="339" y="441"/>
                      <a:pt x="339" y="441"/>
                    </a:cubicBezTo>
                    <a:cubicBezTo>
                      <a:pt x="339" y="442"/>
                      <a:pt x="339" y="442"/>
                      <a:pt x="340" y="442"/>
                    </a:cubicBezTo>
                    <a:cubicBezTo>
                      <a:pt x="340" y="442"/>
                      <a:pt x="340" y="442"/>
                      <a:pt x="339" y="442"/>
                    </a:cubicBezTo>
                    <a:cubicBezTo>
                      <a:pt x="339" y="442"/>
                      <a:pt x="339" y="442"/>
                      <a:pt x="339" y="442"/>
                    </a:cubicBezTo>
                    <a:cubicBezTo>
                      <a:pt x="339" y="442"/>
                      <a:pt x="340" y="442"/>
                      <a:pt x="340" y="443"/>
                    </a:cubicBezTo>
                    <a:cubicBezTo>
                      <a:pt x="340" y="443"/>
                      <a:pt x="340" y="443"/>
                      <a:pt x="340" y="443"/>
                    </a:cubicBezTo>
                    <a:cubicBezTo>
                      <a:pt x="340" y="443"/>
                      <a:pt x="340" y="444"/>
                      <a:pt x="340" y="444"/>
                    </a:cubicBezTo>
                    <a:cubicBezTo>
                      <a:pt x="340" y="444"/>
                      <a:pt x="340" y="444"/>
                      <a:pt x="340" y="444"/>
                    </a:cubicBezTo>
                    <a:cubicBezTo>
                      <a:pt x="341" y="444"/>
                      <a:pt x="341" y="444"/>
                      <a:pt x="341" y="444"/>
                    </a:cubicBezTo>
                    <a:cubicBezTo>
                      <a:pt x="341" y="444"/>
                      <a:pt x="341" y="444"/>
                      <a:pt x="341" y="443"/>
                    </a:cubicBezTo>
                    <a:cubicBezTo>
                      <a:pt x="341" y="443"/>
                      <a:pt x="341" y="443"/>
                      <a:pt x="341" y="443"/>
                    </a:cubicBezTo>
                    <a:cubicBezTo>
                      <a:pt x="342" y="443"/>
                      <a:pt x="342" y="443"/>
                      <a:pt x="342" y="443"/>
                    </a:cubicBezTo>
                    <a:cubicBezTo>
                      <a:pt x="342" y="443"/>
                      <a:pt x="342" y="443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1" y="442"/>
                      <a:pt x="341" y="442"/>
                      <a:pt x="342" y="442"/>
                    </a:cubicBezTo>
                    <a:cubicBezTo>
                      <a:pt x="342" y="442"/>
                      <a:pt x="342" y="442"/>
                      <a:pt x="342" y="442"/>
                    </a:cubicBezTo>
                    <a:cubicBezTo>
                      <a:pt x="342" y="441"/>
                      <a:pt x="342" y="441"/>
                      <a:pt x="342" y="441"/>
                    </a:cubicBezTo>
                    <a:cubicBezTo>
                      <a:pt x="342" y="441"/>
                      <a:pt x="342" y="440"/>
                      <a:pt x="342" y="440"/>
                    </a:cubicBezTo>
                    <a:cubicBezTo>
                      <a:pt x="342" y="440"/>
                      <a:pt x="343" y="440"/>
                      <a:pt x="343" y="440"/>
                    </a:cubicBezTo>
                    <a:cubicBezTo>
                      <a:pt x="343" y="440"/>
                      <a:pt x="343" y="440"/>
                      <a:pt x="343" y="439"/>
                    </a:cubicBezTo>
                    <a:cubicBezTo>
                      <a:pt x="343" y="439"/>
                      <a:pt x="343" y="439"/>
                      <a:pt x="342" y="439"/>
                    </a:cubicBezTo>
                    <a:cubicBezTo>
                      <a:pt x="342" y="438"/>
                      <a:pt x="342" y="438"/>
                      <a:pt x="342" y="438"/>
                    </a:cubicBezTo>
                    <a:cubicBezTo>
                      <a:pt x="342" y="437"/>
                      <a:pt x="343" y="437"/>
                      <a:pt x="343" y="436"/>
                    </a:cubicBezTo>
                    <a:cubicBezTo>
                      <a:pt x="343" y="436"/>
                      <a:pt x="343" y="436"/>
                      <a:pt x="343" y="436"/>
                    </a:cubicBezTo>
                    <a:cubicBezTo>
                      <a:pt x="344" y="436"/>
                      <a:pt x="344" y="435"/>
                      <a:pt x="344" y="435"/>
                    </a:cubicBezTo>
                    <a:cubicBezTo>
                      <a:pt x="344" y="434"/>
                      <a:pt x="344" y="434"/>
                      <a:pt x="344" y="433"/>
                    </a:cubicBezTo>
                    <a:cubicBezTo>
                      <a:pt x="344" y="433"/>
                      <a:pt x="344" y="432"/>
                      <a:pt x="344" y="432"/>
                    </a:cubicBezTo>
                    <a:cubicBezTo>
                      <a:pt x="344" y="431"/>
                      <a:pt x="344" y="430"/>
                      <a:pt x="345" y="429"/>
                    </a:cubicBezTo>
                    <a:cubicBezTo>
                      <a:pt x="345" y="429"/>
                      <a:pt x="345" y="428"/>
                      <a:pt x="346" y="428"/>
                    </a:cubicBezTo>
                    <a:cubicBezTo>
                      <a:pt x="346" y="427"/>
                      <a:pt x="346" y="426"/>
                      <a:pt x="347" y="425"/>
                    </a:cubicBezTo>
                    <a:cubicBezTo>
                      <a:pt x="347" y="425"/>
                      <a:pt x="348" y="425"/>
                      <a:pt x="348" y="425"/>
                    </a:cubicBezTo>
                    <a:cubicBezTo>
                      <a:pt x="348" y="425"/>
                      <a:pt x="348" y="425"/>
                      <a:pt x="348" y="425"/>
                    </a:cubicBezTo>
                    <a:cubicBezTo>
                      <a:pt x="349" y="425"/>
                      <a:pt x="349" y="426"/>
                      <a:pt x="349" y="427"/>
                    </a:cubicBezTo>
                    <a:cubicBezTo>
                      <a:pt x="349" y="427"/>
                      <a:pt x="349" y="427"/>
                      <a:pt x="349" y="427"/>
                    </a:cubicBezTo>
                    <a:cubicBezTo>
                      <a:pt x="350" y="428"/>
                      <a:pt x="350" y="428"/>
                      <a:pt x="350" y="429"/>
                    </a:cubicBezTo>
                    <a:cubicBezTo>
                      <a:pt x="352" y="430"/>
                      <a:pt x="354" y="432"/>
                      <a:pt x="355" y="434"/>
                    </a:cubicBezTo>
                    <a:cubicBezTo>
                      <a:pt x="356" y="435"/>
                      <a:pt x="356" y="437"/>
                      <a:pt x="356" y="438"/>
                    </a:cubicBezTo>
                    <a:cubicBezTo>
                      <a:pt x="356" y="439"/>
                      <a:pt x="356" y="439"/>
                      <a:pt x="356" y="440"/>
                    </a:cubicBezTo>
                    <a:cubicBezTo>
                      <a:pt x="356" y="440"/>
                      <a:pt x="357" y="441"/>
                      <a:pt x="357" y="441"/>
                    </a:cubicBezTo>
                    <a:cubicBezTo>
                      <a:pt x="357" y="442"/>
                      <a:pt x="357" y="443"/>
                      <a:pt x="356" y="444"/>
                    </a:cubicBezTo>
                    <a:cubicBezTo>
                      <a:pt x="356" y="444"/>
                      <a:pt x="356" y="445"/>
                      <a:pt x="356" y="445"/>
                    </a:cubicBezTo>
                    <a:cubicBezTo>
                      <a:pt x="356" y="444"/>
                      <a:pt x="355" y="444"/>
                      <a:pt x="355" y="444"/>
                    </a:cubicBezTo>
                    <a:cubicBezTo>
                      <a:pt x="355" y="444"/>
                      <a:pt x="355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4"/>
                      <a:pt x="354" y="444"/>
                      <a:pt x="354" y="444"/>
                    </a:cubicBezTo>
                    <a:cubicBezTo>
                      <a:pt x="354" y="443"/>
                      <a:pt x="354" y="442"/>
                      <a:pt x="354" y="442"/>
                    </a:cubicBezTo>
                    <a:cubicBezTo>
                      <a:pt x="354" y="442"/>
                      <a:pt x="353" y="443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4"/>
                      <a:pt x="353" y="444"/>
                    </a:cubicBezTo>
                    <a:cubicBezTo>
                      <a:pt x="353" y="444"/>
                      <a:pt x="353" y="445"/>
                      <a:pt x="353" y="445"/>
                    </a:cubicBezTo>
                    <a:cubicBezTo>
                      <a:pt x="353" y="445"/>
                      <a:pt x="353" y="445"/>
                      <a:pt x="354" y="445"/>
                    </a:cubicBezTo>
                    <a:cubicBezTo>
                      <a:pt x="354" y="446"/>
                      <a:pt x="354" y="446"/>
                      <a:pt x="354" y="446"/>
                    </a:cubicBezTo>
                    <a:cubicBezTo>
                      <a:pt x="353" y="446"/>
                      <a:pt x="353" y="447"/>
                      <a:pt x="353" y="447"/>
                    </a:cubicBezTo>
                    <a:cubicBezTo>
                      <a:pt x="353" y="447"/>
                      <a:pt x="353" y="447"/>
                      <a:pt x="353" y="447"/>
                    </a:cubicBezTo>
                    <a:cubicBezTo>
                      <a:pt x="352" y="448"/>
                      <a:pt x="353" y="449"/>
                      <a:pt x="353" y="449"/>
                    </a:cubicBezTo>
                    <a:cubicBezTo>
                      <a:pt x="353" y="449"/>
                      <a:pt x="353" y="450"/>
                      <a:pt x="353" y="450"/>
                    </a:cubicBezTo>
                    <a:cubicBezTo>
                      <a:pt x="353" y="450"/>
                      <a:pt x="353" y="451"/>
                      <a:pt x="353" y="451"/>
                    </a:cubicBezTo>
                    <a:cubicBezTo>
                      <a:pt x="354" y="452"/>
                      <a:pt x="354" y="452"/>
                      <a:pt x="354" y="453"/>
                    </a:cubicBezTo>
                    <a:cubicBezTo>
                      <a:pt x="354" y="453"/>
                      <a:pt x="354" y="453"/>
                      <a:pt x="354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5" y="455"/>
                      <a:pt x="355" y="455"/>
                      <a:pt x="355" y="455"/>
                    </a:cubicBezTo>
                    <a:cubicBezTo>
                      <a:pt x="356" y="455"/>
                      <a:pt x="356" y="456"/>
                      <a:pt x="356" y="456"/>
                    </a:cubicBezTo>
                    <a:cubicBezTo>
                      <a:pt x="357" y="458"/>
                      <a:pt x="358" y="459"/>
                      <a:pt x="359" y="460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59" y="461"/>
                    </a:cubicBezTo>
                    <a:cubicBezTo>
                      <a:pt x="359" y="461"/>
                      <a:pt x="359" y="461"/>
                      <a:pt x="360" y="462"/>
                    </a:cubicBezTo>
                    <a:cubicBezTo>
                      <a:pt x="360" y="462"/>
                      <a:pt x="360" y="462"/>
                      <a:pt x="360" y="462"/>
                    </a:cubicBezTo>
                    <a:cubicBezTo>
                      <a:pt x="360" y="463"/>
                      <a:pt x="360" y="463"/>
                      <a:pt x="360" y="464"/>
                    </a:cubicBezTo>
                    <a:cubicBezTo>
                      <a:pt x="361" y="464"/>
                      <a:pt x="360" y="463"/>
                      <a:pt x="361" y="462"/>
                    </a:cubicBezTo>
                    <a:cubicBezTo>
                      <a:pt x="361" y="462"/>
                      <a:pt x="361" y="462"/>
                      <a:pt x="361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2"/>
                      <a:pt x="362" y="462"/>
                      <a:pt x="362" y="462"/>
                    </a:cubicBezTo>
                    <a:cubicBezTo>
                      <a:pt x="362" y="461"/>
                      <a:pt x="362" y="461"/>
                      <a:pt x="362" y="461"/>
                    </a:cubicBezTo>
                    <a:cubicBezTo>
                      <a:pt x="362" y="461"/>
                      <a:pt x="362" y="461"/>
                      <a:pt x="362" y="460"/>
                    </a:cubicBezTo>
                    <a:cubicBezTo>
                      <a:pt x="361" y="460"/>
                      <a:pt x="361" y="460"/>
                      <a:pt x="361" y="460"/>
                    </a:cubicBezTo>
                    <a:cubicBezTo>
                      <a:pt x="362" y="460"/>
                      <a:pt x="362" y="460"/>
                      <a:pt x="362" y="460"/>
                    </a:cubicBezTo>
                    <a:cubicBezTo>
                      <a:pt x="362" y="460"/>
                      <a:pt x="363" y="460"/>
                      <a:pt x="363" y="459"/>
                    </a:cubicBezTo>
                    <a:cubicBezTo>
                      <a:pt x="363" y="459"/>
                      <a:pt x="363" y="459"/>
                      <a:pt x="363" y="459"/>
                    </a:cubicBezTo>
                    <a:cubicBezTo>
                      <a:pt x="364" y="459"/>
                      <a:pt x="364" y="459"/>
                      <a:pt x="364" y="459"/>
                    </a:cubicBezTo>
                    <a:cubicBezTo>
                      <a:pt x="364" y="459"/>
                      <a:pt x="364" y="459"/>
                      <a:pt x="365" y="459"/>
                    </a:cubicBezTo>
                    <a:cubicBezTo>
                      <a:pt x="365" y="459"/>
                      <a:pt x="365" y="460"/>
                      <a:pt x="365" y="460"/>
                    </a:cubicBezTo>
                    <a:cubicBezTo>
                      <a:pt x="365" y="460"/>
                      <a:pt x="365" y="459"/>
                      <a:pt x="365" y="459"/>
                    </a:cubicBezTo>
                    <a:cubicBezTo>
                      <a:pt x="365" y="458"/>
                      <a:pt x="366" y="458"/>
                      <a:pt x="366" y="458"/>
                    </a:cubicBezTo>
                    <a:cubicBezTo>
                      <a:pt x="366" y="457"/>
                      <a:pt x="366" y="457"/>
                      <a:pt x="366" y="456"/>
                    </a:cubicBezTo>
                    <a:cubicBezTo>
                      <a:pt x="366" y="456"/>
                      <a:pt x="366" y="455"/>
                      <a:pt x="366" y="455"/>
                    </a:cubicBezTo>
                    <a:cubicBezTo>
                      <a:pt x="366" y="455"/>
                      <a:pt x="365" y="454"/>
                      <a:pt x="365" y="454"/>
                    </a:cubicBezTo>
                    <a:cubicBezTo>
                      <a:pt x="365" y="454"/>
                      <a:pt x="365" y="453"/>
                      <a:pt x="366" y="453"/>
                    </a:cubicBezTo>
                    <a:cubicBezTo>
                      <a:pt x="366" y="453"/>
                      <a:pt x="366" y="452"/>
                      <a:pt x="367" y="451"/>
                    </a:cubicBezTo>
                    <a:cubicBezTo>
                      <a:pt x="367" y="451"/>
                      <a:pt x="367" y="450"/>
                      <a:pt x="367" y="450"/>
                    </a:cubicBezTo>
                    <a:cubicBezTo>
                      <a:pt x="367" y="450"/>
                      <a:pt x="368" y="450"/>
                      <a:pt x="368" y="449"/>
                    </a:cubicBezTo>
                    <a:cubicBezTo>
                      <a:pt x="369" y="449"/>
                      <a:pt x="370" y="448"/>
                      <a:pt x="370" y="447"/>
                    </a:cubicBezTo>
                    <a:cubicBezTo>
                      <a:pt x="370" y="447"/>
                      <a:pt x="370" y="447"/>
                      <a:pt x="370" y="447"/>
                    </a:cubicBezTo>
                    <a:cubicBezTo>
                      <a:pt x="371" y="447"/>
                      <a:pt x="370" y="446"/>
                      <a:pt x="370" y="446"/>
                    </a:cubicBezTo>
                    <a:cubicBezTo>
                      <a:pt x="370" y="446"/>
                      <a:pt x="369" y="447"/>
                      <a:pt x="369" y="447"/>
                    </a:cubicBezTo>
                    <a:cubicBezTo>
                      <a:pt x="369" y="447"/>
                      <a:pt x="369" y="446"/>
                      <a:pt x="369" y="446"/>
                    </a:cubicBezTo>
                    <a:cubicBezTo>
                      <a:pt x="369" y="446"/>
                      <a:pt x="369" y="445"/>
                      <a:pt x="370" y="445"/>
                    </a:cubicBezTo>
                    <a:cubicBezTo>
                      <a:pt x="370" y="445"/>
                      <a:pt x="370" y="444"/>
                      <a:pt x="370" y="444"/>
                    </a:cubicBezTo>
                    <a:cubicBezTo>
                      <a:pt x="370" y="444"/>
                      <a:pt x="370" y="444"/>
                      <a:pt x="370" y="444"/>
                    </a:cubicBezTo>
                    <a:cubicBezTo>
                      <a:pt x="370" y="444"/>
                      <a:pt x="370" y="443"/>
                      <a:pt x="370" y="443"/>
                    </a:cubicBezTo>
                    <a:cubicBezTo>
                      <a:pt x="370" y="442"/>
                      <a:pt x="371" y="440"/>
                      <a:pt x="371" y="439"/>
                    </a:cubicBezTo>
                    <a:cubicBezTo>
                      <a:pt x="371" y="438"/>
                      <a:pt x="371" y="437"/>
                      <a:pt x="371" y="436"/>
                    </a:cubicBezTo>
                    <a:cubicBezTo>
                      <a:pt x="371" y="436"/>
                      <a:pt x="371" y="436"/>
                      <a:pt x="371" y="435"/>
                    </a:cubicBezTo>
                    <a:cubicBezTo>
                      <a:pt x="371" y="435"/>
                      <a:pt x="371" y="435"/>
                      <a:pt x="372" y="435"/>
                    </a:cubicBezTo>
                    <a:cubicBezTo>
                      <a:pt x="372" y="435"/>
                      <a:pt x="372" y="435"/>
                      <a:pt x="372" y="435"/>
                    </a:cubicBezTo>
                    <a:cubicBezTo>
                      <a:pt x="373" y="435"/>
                      <a:pt x="373" y="435"/>
                      <a:pt x="373" y="434"/>
                    </a:cubicBezTo>
                    <a:cubicBezTo>
                      <a:pt x="373" y="435"/>
                      <a:pt x="373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4" y="435"/>
                      <a:pt x="374" y="435"/>
                      <a:pt x="374" y="435"/>
                    </a:cubicBezTo>
                    <a:cubicBezTo>
                      <a:pt x="375" y="435"/>
                      <a:pt x="375" y="435"/>
                      <a:pt x="376" y="435"/>
                    </a:cubicBezTo>
                    <a:cubicBezTo>
                      <a:pt x="376" y="435"/>
                      <a:pt x="376" y="435"/>
                      <a:pt x="376" y="435"/>
                    </a:cubicBezTo>
                    <a:cubicBezTo>
                      <a:pt x="377" y="435"/>
                      <a:pt x="377" y="435"/>
                      <a:pt x="377" y="434"/>
                    </a:cubicBezTo>
                    <a:cubicBezTo>
                      <a:pt x="377" y="434"/>
                      <a:pt x="377" y="434"/>
                      <a:pt x="377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4"/>
                      <a:pt x="376" y="434"/>
                      <a:pt x="376" y="434"/>
                    </a:cubicBezTo>
                    <a:cubicBezTo>
                      <a:pt x="376" y="433"/>
                      <a:pt x="376" y="433"/>
                      <a:pt x="375" y="433"/>
                    </a:cubicBezTo>
                    <a:cubicBezTo>
                      <a:pt x="375" y="434"/>
                      <a:pt x="375" y="434"/>
                      <a:pt x="375" y="433"/>
                    </a:cubicBezTo>
                    <a:cubicBezTo>
                      <a:pt x="374" y="433"/>
                      <a:pt x="375" y="432"/>
                      <a:pt x="375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6" y="432"/>
                      <a:pt x="376" y="432"/>
                      <a:pt x="376" y="432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5" y="432"/>
                      <a:pt x="375" y="431"/>
                      <a:pt x="374" y="431"/>
                    </a:cubicBezTo>
                    <a:cubicBezTo>
                      <a:pt x="374" y="431"/>
                      <a:pt x="375" y="431"/>
                      <a:pt x="375" y="431"/>
                    </a:cubicBezTo>
                    <a:cubicBezTo>
                      <a:pt x="375" y="431"/>
                      <a:pt x="376" y="431"/>
                      <a:pt x="376" y="431"/>
                    </a:cubicBezTo>
                    <a:cubicBezTo>
                      <a:pt x="376" y="431"/>
                      <a:pt x="376" y="431"/>
                      <a:pt x="377" y="431"/>
                    </a:cubicBezTo>
                    <a:cubicBezTo>
                      <a:pt x="377" y="431"/>
                      <a:pt x="377" y="431"/>
                      <a:pt x="377" y="431"/>
                    </a:cubicBezTo>
                    <a:cubicBezTo>
                      <a:pt x="377" y="431"/>
                      <a:pt x="376" y="431"/>
                      <a:pt x="376" y="431"/>
                    </a:cubicBezTo>
                    <a:cubicBezTo>
                      <a:pt x="376" y="431"/>
                      <a:pt x="376" y="430"/>
                      <a:pt x="376" y="430"/>
                    </a:cubicBezTo>
                    <a:cubicBezTo>
                      <a:pt x="376" y="430"/>
                      <a:pt x="376" y="430"/>
                      <a:pt x="377" y="430"/>
                    </a:cubicBezTo>
                    <a:cubicBezTo>
                      <a:pt x="377" y="430"/>
                      <a:pt x="377" y="430"/>
                      <a:pt x="377" y="430"/>
                    </a:cubicBezTo>
                    <a:cubicBezTo>
                      <a:pt x="378" y="430"/>
                      <a:pt x="378" y="430"/>
                      <a:pt x="378" y="430"/>
                    </a:cubicBezTo>
                    <a:cubicBezTo>
                      <a:pt x="378" y="430"/>
                      <a:pt x="379" y="430"/>
                      <a:pt x="379" y="429"/>
                    </a:cubicBezTo>
                    <a:cubicBezTo>
                      <a:pt x="379" y="429"/>
                      <a:pt x="378" y="430"/>
                      <a:pt x="378" y="430"/>
                    </a:cubicBezTo>
                    <a:cubicBezTo>
                      <a:pt x="378" y="430"/>
                      <a:pt x="378" y="429"/>
                      <a:pt x="377" y="429"/>
                    </a:cubicBezTo>
                    <a:cubicBezTo>
                      <a:pt x="377" y="429"/>
                      <a:pt x="377" y="429"/>
                      <a:pt x="377" y="429"/>
                    </a:cubicBezTo>
                    <a:cubicBezTo>
                      <a:pt x="376" y="429"/>
                      <a:pt x="376" y="429"/>
                      <a:pt x="376" y="429"/>
                    </a:cubicBezTo>
                    <a:cubicBezTo>
                      <a:pt x="375" y="429"/>
                      <a:pt x="375" y="429"/>
                      <a:pt x="375" y="429"/>
                    </a:cubicBezTo>
                    <a:cubicBezTo>
                      <a:pt x="375" y="429"/>
                      <a:pt x="375" y="428"/>
                      <a:pt x="375" y="428"/>
                    </a:cubicBezTo>
                    <a:cubicBezTo>
                      <a:pt x="375" y="428"/>
                      <a:pt x="376" y="428"/>
                      <a:pt x="375" y="428"/>
                    </a:cubicBezTo>
                    <a:cubicBezTo>
                      <a:pt x="375" y="428"/>
                      <a:pt x="375" y="428"/>
                      <a:pt x="375" y="428"/>
                    </a:cubicBezTo>
                    <a:cubicBezTo>
                      <a:pt x="375" y="428"/>
                      <a:pt x="374" y="428"/>
                      <a:pt x="374" y="427"/>
                    </a:cubicBezTo>
                    <a:cubicBezTo>
                      <a:pt x="374" y="427"/>
                      <a:pt x="374" y="428"/>
                      <a:pt x="373" y="428"/>
                    </a:cubicBezTo>
                    <a:cubicBezTo>
                      <a:pt x="373" y="427"/>
                      <a:pt x="373" y="427"/>
                      <a:pt x="373" y="427"/>
                    </a:cubicBezTo>
                    <a:cubicBezTo>
                      <a:pt x="374" y="427"/>
                      <a:pt x="374" y="427"/>
                      <a:pt x="374" y="426"/>
                    </a:cubicBezTo>
                    <a:cubicBezTo>
                      <a:pt x="373" y="426"/>
                      <a:pt x="373" y="426"/>
                      <a:pt x="373" y="426"/>
                    </a:cubicBezTo>
                    <a:cubicBezTo>
                      <a:pt x="373" y="426"/>
                      <a:pt x="372" y="425"/>
                      <a:pt x="372" y="424"/>
                    </a:cubicBezTo>
                    <a:cubicBezTo>
                      <a:pt x="372" y="424"/>
                      <a:pt x="372" y="423"/>
                      <a:pt x="372" y="423"/>
                    </a:cubicBezTo>
                    <a:cubicBezTo>
                      <a:pt x="372" y="423"/>
                      <a:pt x="372" y="422"/>
                      <a:pt x="372" y="422"/>
                    </a:cubicBezTo>
                    <a:cubicBezTo>
                      <a:pt x="372" y="422"/>
                      <a:pt x="372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3" y="422"/>
                      <a:pt x="373" y="422"/>
                      <a:pt x="373" y="422"/>
                    </a:cubicBezTo>
                    <a:cubicBezTo>
                      <a:pt x="372" y="422"/>
                      <a:pt x="372" y="421"/>
                      <a:pt x="372" y="421"/>
                    </a:cubicBezTo>
                    <a:cubicBezTo>
                      <a:pt x="372" y="421"/>
                      <a:pt x="372" y="420"/>
                      <a:pt x="372" y="420"/>
                    </a:cubicBezTo>
                    <a:cubicBezTo>
                      <a:pt x="372" y="420"/>
                      <a:pt x="373" y="419"/>
                      <a:pt x="373" y="419"/>
                    </a:cubicBezTo>
                    <a:cubicBezTo>
                      <a:pt x="373" y="419"/>
                      <a:pt x="372" y="418"/>
                      <a:pt x="372" y="418"/>
                    </a:cubicBezTo>
                    <a:cubicBezTo>
                      <a:pt x="372" y="417"/>
                      <a:pt x="372" y="417"/>
                      <a:pt x="373" y="417"/>
                    </a:cubicBezTo>
                    <a:cubicBezTo>
                      <a:pt x="373" y="417"/>
                      <a:pt x="373" y="416"/>
                      <a:pt x="373" y="416"/>
                    </a:cubicBezTo>
                    <a:cubicBezTo>
                      <a:pt x="373" y="416"/>
                      <a:pt x="372" y="416"/>
                      <a:pt x="372" y="416"/>
                    </a:cubicBezTo>
                    <a:cubicBezTo>
                      <a:pt x="372" y="416"/>
                      <a:pt x="372" y="416"/>
                      <a:pt x="372" y="416"/>
                    </a:cubicBezTo>
                    <a:cubicBezTo>
                      <a:pt x="372" y="415"/>
                      <a:pt x="373" y="415"/>
                      <a:pt x="373" y="416"/>
                    </a:cubicBezTo>
                    <a:cubicBezTo>
                      <a:pt x="373" y="416"/>
                      <a:pt x="373" y="416"/>
                      <a:pt x="373" y="416"/>
                    </a:cubicBezTo>
                    <a:cubicBezTo>
                      <a:pt x="373" y="416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3" y="415"/>
                      <a:pt x="373" y="415"/>
                    </a:cubicBezTo>
                    <a:cubicBezTo>
                      <a:pt x="373" y="415"/>
                      <a:pt x="372" y="415"/>
                      <a:pt x="372" y="415"/>
                    </a:cubicBezTo>
                    <a:cubicBezTo>
                      <a:pt x="372" y="415"/>
                      <a:pt x="372" y="414"/>
                      <a:pt x="372" y="414"/>
                    </a:cubicBezTo>
                    <a:cubicBezTo>
                      <a:pt x="372" y="414"/>
                      <a:pt x="372" y="414"/>
                      <a:pt x="372" y="414"/>
                    </a:cubicBezTo>
                    <a:cubicBezTo>
                      <a:pt x="372" y="414"/>
                      <a:pt x="373" y="414"/>
                      <a:pt x="373" y="414"/>
                    </a:cubicBezTo>
                    <a:cubicBezTo>
                      <a:pt x="374" y="414"/>
                      <a:pt x="374" y="415"/>
                      <a:pt x="374" y="415"/>
                    </a:cubicBezTo>
                    <a:cubicBezTo>
                      <a:pt x="374" y="415"/>
                      <a:pt x="375" y="415"/>
                      <a:pt x="375" y="415"/>
                    </a:cubicBezTo>
                    <a:cubicBezTo>
                      <a:pt x="375" y="415"/>
                      <a:pt x="375" y="415"/>
                      <a:pt x="376" y="415"/>
                    </a:cubicBezTo>
                    <a:cubicBezTo>
                      <a:pt x="376" y="415"/>
                      <a:pt x="376" y="415"/>
                      <a:pt x="376" y="415"/>
                    </a:cubicBezTo>
                    <a:cubicBezTo>
                      <a:pt x="376" y="415"/>
                      <a:pt x="376" y="415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6" y="414"/>
                      <a:pt x="376" y="414"/>
                      <a:pt x="376" y="414"/>
                    </a:cubicBezTo>
                    <a:cubicBezTo>
                      <a:pt x="376" y="414"/>
                      <a:pt x="376" y="414"/>
                      <a:pt x="377" y="414"/>
                    </a:cubicBezTo>
                    <a:cubicBezTo>
                      <a:pt x="377" y="414"/>
                      <a:pt x="377" y="414"/>
                      <a:pt x="377" y="414"/>
                    </a:cubicBezTo>
                    <a:cubicBezTo>
                      <a:pt x="377" y="414"/>
                      <a:pt x="377" y="414"/>
                      <a:pt x="378" y="414"/>
                    </a:cubicBezTo>
                    <a:cubicBezTo>
                      <a:pt x="378" y="414"/>
                      <a:pt x="379" y="414"/>
                      <a:pt x="380" y="414"/>
                    </a:cubicBezTo>
                    <a:cubicBezTo>
                      <a:pt x="380" y="414"/>
                      <a:pt x="380" y="414"/>
                      <a:pt x="380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1" y="415"/>
                      <a:pt x="381" y="415"/>
                    </a:cubicBezTo>
                    <a:cubicBezTo>
                      <a:pt x="381" y="415"/>
                      <a:pt x="382" y="415"/>
                      <a:pt x="382" y="416"/>
                    </a:cubicBezTo>
                    <a:cubicBezTo>
                      <a:pt x="382" y="416"/>
                      <a:pt x="382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3" y="416"/>
                      <a:pt x="383" y="416"/>
                    </a:cubicBezTo>
                    <a:cubicBezTo>
                      <a:pt x="383" y="416"/>
                      <a:pt x="384" y="417"/>
                      <a:pt x="384" y="417"/>
                    </a:cubicBezTo>
                    <a:cubicBezTo>
                      <a:pt x="384" y="417"/>
                      <a:pt x="385" y="417"/>
                      <a:pt x="385" y="417"/>
                    </a:cubicBezTo>
                    <a:cubicBezTo>
                      <a:pt x="385" y="417"/>
                      <a:pt x="386" y="417"/>
                      <a:pt x="386" y="417"/>
                    </a:cubicBezTo>
                    <a:cubicBezTo>
                      <a:pt x="386" y="417"/>
                      <a:pt x="386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7" y="417"/>
                      <a:pt x="387" y="417"/>
                      <a:pt x="387" y="417"/>
                    </a:cubicBezTo>
                    <a:cubicBezTo>
                      <a:pt x="388" y="417"/>
                      <a:pt x="389" y="417"/>
                      <a:pt x="390" y="417"/>
                    </a:cubicBezTo>
                    <a:cubicBezTo>
                      <a:pt x="390" y="417"/>
                      <a:pt x="390" y="417"/>
                      <a:pt x="391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91" y="417"/>
                      <a:pt x="391" y="417"/>
                      <a:pt x="392" y="417"/>
                    </a:cubicBezTo>
                    <a:cubicBezTo>
                      <a:pt x="392" y="417"/>
                      <a:pt x="392" y="417"/>
                      <a:pt x="392" y="417"/>
                    </a:cubicBezTo>
                    <a:cubicBezTo>
                      <a:pt x="392" y="417"/>
                      <a:pt x="392" y="417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2" y="418"/>
                      <a:pt x="392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1" y="418"/>
                      <a:pt x="391" y="418"/>
                    </a:cubicBezTo>
                    <a:cubicBezTo>
                      <a:pt x="391" y="418"/>
                      <a:pt x="392" y="418"/>
                      <a:pt x="392" y="418"/>
                    </a:cubicBezTo>
                    <a:cubicBezTo>
                      <a:pt x="392" y="419"/>
                      <a:pt x="392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1" y="419"/>
                      <a:pt x="391" y="419"/>
                      <a:pt x="391" y="419"/>
                    </a:cubicBezTo>
                    <a:cubicBezTo>
                      <a:pt x="392" y="419"/>
                      <a:pt x="392" y="420"/>
                      <a:pt x="392" y="420"/>
                    </a:cubicBezTo>
                    <a:cubicBezTo>
                      <a:pt x="393" y="420"/>
                      <a:pt x="393" y="420"/>
                      <a:pt x="394" y="421"/>
                    </a:cubicBezTo>
                    <a:cubicBezTo>
                      <a:pt x="394" y="421"/>
                      <a:pt x="394" y="421"/>
                      <a:pt x="395" y="421"/>
                    </a:cubicBezTo>
                    <a:cubicBezTo>
                      <a:pt x="395" y="421"/>
                      <a:pt x="395" y="421"/>
                      <a:pt x="395" y="421"/>
                    </a:cubicBezTo>
                    <a:cubicBezTo>
                      <a:pt x="396" y="421"/>
                      <a:pt x="396" y="422"/>
                      <a:pt x="396" y="422"/>
                    </a:cubicBezTo>
                    <a:cubicBezTo>
                      <a:pt x="395" y="422"/>
                      <a:pt x="394" y="421"/>
                      <a:pt x="394" y="421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2"/>
                      <a:pt x="393" y="422"/>
                      <a:pt x="393" y="422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2" y="421"/>
                      <a:pt x="392" y="421"/>
                      <a:pt x="391" y="421"/>
                    </a:cubicBezTo>
                    <a:cubicBezTo>
                      <a:pt x="390" y="421"/>
                      <a:pt x="390" y="421"/>
                      <a:pt x="390" y="420"/>
                    </a:cubicBezTo>
                    <a:cubicBezTo>
                      <a:pt x="389" y="420"/>
                      <a:pt x="389" y="420"/>
                      <a:pt x="388" y="420"/>
                    </a:cubicBezTo>
                    <a:cubicBezTo>
                      <a:pt x="388" y="420"/>
                      <a:pt x="388" y="420"/>
                      <a:pt x="388" y="420"/>
                    </a:cubicBezTo>
                    <a:cubicBezTo>
                      <a:pt x="389" y="421"/>
                      <a:pt x="390" y="421"/>
                      <a:pt x="390" y="421"/>
                    </a:cubicBezTo>
                    <a:cubicBezTo>
                      <a:pt x="391" y="421"/>
                      <a:pt x="392" y="421"/>
                      <a:pt x="392" y="422"/>
                    </a:cubicBezTo>
                    <a:cubicBezTo>
                      <a:pt x="393" y="422"/>
                      <a:pt x="393" y="422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3" y="423"/>
                      <a:pt x="393" y="423"/>
                      <a:pt x="393" y="423"/>
                    </a:cubicBezTo>
                    <a:cubicBezTo>
                      <a:pt x="392" y="423"/>
                      <a:pt x="392" y="423"/>
                      <a:pt x="392" y="422"/>
                    </a:cubicBezTo>
                    <a:cubicBezTo>
                      <a:pt x="392" y="423"/>
                      <a:pt x="392" y="423"/>
                      <a:pt x="392" y="423"/>
                    </a:cubicBezTo>
                    <a:cubicBezTo>
                      <a:pt x="392" y="423"/>
                      <a:pt x="392" y="424"/>
                      <a:pt x="393" y="424"/>
                    </a:cubicBezTo>
                    <a:cubicBezTo>
                      <a:pt x="393" y="424"/>
                      <a:pt x="393" y="424"/>
                      <a:pt x="393" y="424"/>
                    </a:cubicBezTo>
                    <a:cubicBezTo>
                      <a:pt x="393" y="424"/>
                      <a:pt x="393" y="424"/>
                      <a:pt x="393" y="423"/>
                    </a:cubicBezTo>
                    <a:cubicBezTo>
                      <a:pt x="393" y="423"/>
                      <a:pt x="394" y="423"/>
                      <a:pt x="394" y="424"/>
                    </a:cubicBezTo>
                    <a:cubicBezTo>
                      <a:pt x="394" y="424"/>
                      <a:pt x="394" y="424"/>
                      <a:pt x="394" y="424"/>
                    </a:cubicBezTo>
                    <a:cubicBezTo>
                      <a:pt x="394" y="424"/>
                      <a:pt x="395" y="424"/>
                      <a:pt x="395" y="424"/>
                    </a:cubicBezTo>
                    <a:cubicBezTo>
                      <a:pt x="395" y="424"/>
                      <a:pt x="394" y="424"/>
                      <a:pt x="394" y="424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5"/>
                      <a:pt x="394" y="425"/>
                    </a:cubicBezTo>
                    <a:cubicBezTo>
                      <a:pt x="394" y="425"/>
                      <a:pt x="394" y="426"/>
                      <a:pt x="394" y="426"/>
                    </a:cubicBezTo>
                    <a:cubicBezTo>
                      <a:pt x="394" y="426"/>
                      <a:pt x="394" y="426"/>
                      <a:pt x="395" y="426"/>
                    </a:cubicBezTo>
                    <a:cubicBezTo>
                      <a:pt x="395" y="426"/>
                      <a:pt x="395" y="426"/>
                      <a:pt x="395" y="426"/>
                    </a:cubicBezTo>
                    <a:cubicBezTo>
                      <a:pt x="395" y="426"/>
                      <a:pt x="395" y="425"/>
                      <a:pt x="395" y="425"/>
                    </a:cubicBezTo>
                    <a:cubicBezTo>
                      <a:pt x="395" y="425"/>
                      <a:pt x="395" y="425"/>
                      <a:pt x="395" y="425"/>
                    </a:cubicBezTo>
                    <a:cubicBezTo>
                      <a:pt x="396" y="425"/>
                      <a:pt x="397" y="425"/>
                      <a:pt x="398" y="425"/>
                    </a:cubicBezTo>
                    <a:cubicBezTo>
                      <a:pt x="398" y="425"/>
                      <a:pt x="398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399" y="426"/>
                      <a:pt x="400" y="426"/>
                      <a:pt x="400" y="426"/>
                    </a:cubicBezTo>
                    <a:cubicBezTo>
                      <a:pt x="400" y="426"/>
                      <a:pt x="400" y="426"/>
                      <a:pt x="400" y="426"/>
                    </a:cubicBezTo>
                    <a:cubicBezTo>
                      <a:pt x="400" y="427"/>
                      <a:pt x="400" y="427"/>
                      <a:pt x="400" y="427"/>
                    </a:cubicBezTo>
                    <a:cubicBezTo>
                      <a:pt x="400" y="428"/>
                      <a:pt x="400" y="428"/>
                      <a:pt x="400" y="428"/>
                    </a:cubicBezTo>
                    <a:cubicBezTo>
                      <a:pt x="400" y="429"/>
                      <a:pt x="400" y="429"/>
                      <a:pt x="399" y="429"/>
                    </a:cubicBezTo>
                    <a:cubicBezTo>
                      <a:pt x="399" y="429"/>
                      <a:pt x="399" y="429"/>
                      <a:pt x="399" y="429"/>
                    </a:cubicBezTo>
                    <a:cubicBezTo>
                      <a:pt x="399" y="430"/>
                      <a:pt x="399" y="430"/>
                      <a:pt x="399" y="430"/>
                    </a:cubicBezTo>
                    <a:cubicBezTo>
                      <a:pt x="399" y="430"/>
                      <a:pt x="399" y="430"/>
                      <a:pt x="398" y="430"/>
                    </a:cubicBezTo>
                    <a:cubicBezTo>
                      <a:pt x="398" y="430"/>
                      <a:pt x="398" y="431"/>
                      <a:pt x="398" y="431"/>
                    </a:cubicBezTo>
                    <a:cubicBezTo>
                      <a:pt x="397" y="431"/>
                      <a:pt x="397" y="431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7" y="432"/>
                      <a:pt x="397" y="432"/>
                    </a:cubicBezTo>
                    <a:cubicBezTo>
                      <a:pt x="397" y="432"/>
                      <a:pt x="398" y="432"/>
                      <a:pt x="398" y="432"/>
                    </a:cubicBezTo>
                    <a:cubicBezTo>
                      <a:pt x="398" y="432"/>
                      <a:pt x="398" y="432"/>
                      <a:pt x="398" y="432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399" y="433"/>
                      <a:pt x="399" y="433"/>
                    </a:cubicBezTo>
                    <a:cubicBezTo>
                      <a:pt x="399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3"/>
                    </a:cubicBezTo>
                    <a:cubicBezTo>
                      <a:pt x="400" y="433"/>
                      <a:pt x="400" y="433"/>
                      <a:pt x="400" y="434"/>
                    </a:cubicBezTo>
                    <a:cubicBezTo>
                      <a:pt x="400" y="434"/>
                      <a:pt x="400" y="434"/>
                      <a:pt x="400" y="434"/>
                    </a:cubicBezTo>
                    <a:cubicBezTo>
                      <a:pt x="401" y="434"/>
                      <a:pt x="401" y="434"/>
                      <a:pt x="401" y="434"/>
                    </a:cubicBezTo>
                    <a:cubicBezTo>
                      <a:pt x="401" y="434"/>
                      <a:pt x="401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6"/>
                      <a:pt x="400" y="436"/>
                      <a:pt x="400" y="436"/>
                    </a:cubicBezTo>
                    <a:cubicBezTo>
                      <a:pt x="400" y="435"/>
                      <a:pt x="400" y="435"/>
                      <a:pt x="399" y="435"/>
                    </a:cubicBezTo>
                    <a:cubicBezTo>
                      <a:pt x="399" y="435"/>
                      <a:pt x="399" y="435"/>
                      <a:pt x="399" y="435"/>
                    </a:cubicBezTo>
                    <a:cubicBezTo>
                      <a:pt x="399" y="435"/>
                      <a:pt x="399" y="436"/>
                      <a:pt x="399" y="436"/>
                    </a:cubicBezTo>
                    <a:cubicBezTo>
                      <a:pt x="399" y="436"/>
                      <a:pt x="399" y="436"/>
                      <a:pt x="399" y="436"/>
                    </a:cubicBezTo>
                    <a:cubicBezTo>
                      <a:pt x="400" y="436"/>
                      <a:pt x="400" y="437"/>
                      <a:pt x="400" y="437"/>
                    </a:cubicBezTo>
                    <a:cubicBezTo>
                      <a:pt x="400" y="437"/>
                      <a:pt x="400" y="437"/>
                      <a:pt x="400" y="438"/>
                    </a:cubicBezTo>
                    <a:cubicBezTo>
                      <a:pt x="399" y="438"/>
                      <a:pt x="399" y="439"/>
                      <a:pt x="398" y="439"/>
                    </a:cubicBezTo>
                    <a:cubicBezTo>
                      <a:pt x="398" y="439"/>
                      <a:pt x="397" y="439"/>
                      <a:pt x="397" y="439"/>
                    </a:cubicBezTo>
                    <a:cubicBezTo>
                      <a:pt x="396" y="439"/>
                      <a:pt x="397" y="440"/>
                      <a:pt x="397" y="440"/>
                    </a:cubicBezTo>
                    <a:cubicBezTo>
                      <a:pt x="396" y="441"/>
                      <a:pt x="396" y="441"/>
                      <a:pt x="396" y="441"/>
                    </a:cubicBezTo>
                    <a:cubicBezTo>
                      <a:pt x="396" y="441"/>
                      <a:pt x="395" y="441"/>
                      <a:pt x="395" y="440"/>
                    </a:cubicBezTo>
                    <a:cubicBezTo>
                      <a:pt x="395" y="440"/>
                      <a:pt x="395" y="440"/>
                      <a:pt x="395" y="440"/>
                    </a:cubicBezTo>
                    <a:cubicBezTo>
                      <a:pt x="395" y="440"/>
                      <a:pt x="395" y="439"/>
                      <a:pt x="395" y="439"/>
                    </a:cubicBezTo>
                    <a:cubicBezTo>
                      <a:pt x="395" y="439"/>
                      <a:pt x="394" y="439"/>
                      <a:pt x="394" y="439"/>
                    </a:cubicBezTo>
                    <a:cubicBezTo>
                      <a:pt x="394" y="439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4" y="440"/>
                      <a:pt x="394" y="440"/>
                      <a:pt x="394" y="440"/>
                    </a:cubicBezTo>
                    <a:cubicBezTo>
                      <a:pt x="393" y="440"/>
                      <a:pt x="393" y="440"/>
                      <a:pt x="393" y="440"/>
                    </a:cubicBezTo>
                    <a:cubicBezTo>
                      <a:pt x="393" y="440"/>
                      <a:pt x="392" y="439"/>
                      <a:pt x="392" y="439"/>
                    </a:cubicBezTo>
                    <a:cubicBezTo>
                      <a:pt x="392" y="439"/>
                      <a:pt x="392" y="439"/>
                      <a:pt x="392" y="439"/>
                    </a:cubicBezTo>
                    <a:cubicBezTo>
                      <a:pt x="392" y="439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0"/>
                      <a:pt x="392" y="440"/>
                    </a:cubicBezTo>
                    <a:cubicBezTo>
                      <a:pt x="392" y="440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1" y="441"/>
                      <a:pt x="391" y="441"/>
                      <a:pt x="391" y="441"/>
                    </a:cubicBezTo>
                    <a:cubicBezTo>
                      <a:pt x="392" y="441"/>
                      <a:pt x="392" y="441"/>
                      <a:pt x="392" y="441"/>
                    </a:cubicBezTo>
                    <a:cubicBezTo>
                      <a:pt x="392" y="441"/>
                      <a:pt x="392" y="441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3" y="442"/>
                      <a:pt x="393" y="442"/>
                      <a:pt x="393" y="442"/>
                    </a:cubicBezTo>
                    <a:cubicBezTo>
                      <a:pt x="394" y="442"/>
                      <a:pt x="393" y="443"/>
                      <a:pt x="393" y="443"/>
                    </a:cubicBezTo>
                    <a:cubicBezTo>
                      <a:pt x="393" y="443"/>
                      <a:pt x="393" y="443"/>
                      <a:pt x="393" y="443"/>
                    </a:cubicBezTo>
                    <a:cubicBezTo>
                      <a:pt x="393" y="444"/>
                      <a:pt x="393" y="444"/>
                      <a:pt x="393" y="444"/>
                    </a:cubicBezTo>
                    <a:cubicBezTo>
                      <a:pt x="393" y="444"/>
                      <a:pt x="393" y="444"/>
                      <a:pt x="394" y="444"/>
                    </a:cubicBezTo>
                    <a:cubicBezTo>
                      <a:pt x="394" y="444"/>
                      <a:pt x="394" y="444"/>
                      <a:pt x="394" y="444"/>
                    </a:cubicBezTo>
                    <a:cubicBezTo>
                      <a:pt x="393" y="444"/>
                      <a:pt x="394" y="445"/>
                      <a:pt x="393" y="446"/>
                    </a:cubicBezTo>
                    <a:cubicBezTo>
                      <a:pt x="393" y="446"/>
                      <a:pt x="393" y="446"/>
                      <a:pt x="393" y="446"/>
                    </a:cubicBezTo>
                    <a:cubicBezTo>
                      <a:pt x="393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4" y="446"/>
                      <a:pt x="394" y="446"/>
                      <a:pt x="394" y="446"/>
                    </a:cubicBezTo>
                    <a:cubicBezTo>
                      <a:pt x="395" y="446"/>
                      <a:pt x="395" y="445"/>
                      <a:pt x="395" y="445"/>
                    </a:cubicBezTo>
                    <a:cubicBezTo>
                      <a:pt x="395" y="445"/>
                      <a:pt x="395" y="445"/>
                      <a:pt x="395" y="445"/>
                    </a:cubicBezTo>
                    <a:cubicBezTo>
                      <a:pt x="395" y="445"/>
                      <a:pt x="396" y="445"/>
                      <a:pt x="396" y="445"/>
                    </a:cubicBezTo>
                    <a:cubicBezTo>
                      <a:pt x="396" y="445"/>
                      <a:pt x="396" y="446"/>
                      <a:pt x="396" y="446"/>
                    </a:cubicBezTo>
                    <a:cubicBezTo>
                      <a:pt x="396" y="446"/>
                      <a:pt x="395" y="446"/>
                      <a:pt x="395" y="446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5" y="447"/>
                      <a:pt x="395" y="447"/>
                      <a:pt x="395" y="447"/>
                    </a:cubicBezTo>
                    <a:cubicBezTo>
                      <a:pt x="394" y="447"/>
                      <a:pt x="394" y="448"/>
                      <a:pt x="394" y="448"/>
                    </a:cubicBezTo>
                    <a:cubicBezTo>
                      <a:pt x="394" y="448"/>
                      <a:pt x="394" y="448"/>
                      <a:pt x="394" y="449"/>
                    </a:cubicBezTo>
                    <a:cubicBezTo>
                      <a:pt x="394" y="449"/>
                      <a:pt x="394" y="449"/>
                      <a:pt x="395" y="449"/>
                    </a:cubicBezTo>
                    <a:cubicBezTo>
                      <a:pt x="395" y="449"/>
                      <a:pt x="395" y="449"/>
                      <a:pt x="395" y="449"/>
                    </a:cubicBezTo>
                    <a:cubicBezTo>
                      <a:pt x="395" y="450"/>
                      <a:pt x="395" y="450"/>
                      <a:pt x="395" y="450"/>
                    </a:cubicBezTo>
                    <a:cubicBezTo>
                      <a:pt x="395" y="451"/>
                      <a:pt x="396" y="451"/>
                      <a:pt x="396" y="452"/>
                    </a:cubicBezTo>
                    <a:cubicBezTo>
                      <a:pt x="396" y="452"/>
                      <a:pt x="397" y="452"/>
                      <a:pt x="397" y="453"/>
                    </a:cubicBezTo>
                    <a:cubicBezTo>
                      <a:pt x="397" y="453"/>
                      <a:pt x="398" y="453"/>
                      <a:pt x="398" y="454"/>
                    </a:cubicBezTo>
                    <a:cubicBezTo>
                      <a:pt x="398" y="454"/>
                      <a:pt x="398" y="454"/>
                      <a:pt x="398" y="454"/>
                    </a:cubicBezTo>
                    <a:cubicBezTo>
                      <a:pt x="398" y="455"/>
                      <a:pt x="399" y="455"/>
                      <a:pt x="400" y="456"/>
                    </a:cubicBezTo>
                    <a:cubicBezTo>
                      <a:pt x="400" y="456"/>
                      <a:pt x="400" y="456"/>
                      <a:pt x="400" y="456"/>
                    </a:cubicBezTo>
                    <a:cubicBezTo>
                      <a:pt x="400" y="457"/>
                      <a:pt x="400" y="457"/>
                      <a:pt x="400" y="457"/>
                    </a:cubicBezTo>
                    <a:cubicBezTo>
                      <a:pt x="401" y="457"/>
                      <a:pt x="401" y="457"/>
                      <a:pt x="401" y="458"/>
                    </a:cubicBezTo>
                    <a:cubicBezTo>
                      <a:pt x="401" y="458"/>
                      <a:pt x="401" y="459"/>
                      <a:pt x="401" y="459"/>
                    </a:cubicBezTo>
                    <a:cubicBezTo>
                      <a:pt x="400" y="460"/>
                      <a:pt x="400" y="460"/>
                      <a:pt x="400" y="461"/>
                    </a:cubicBezTo>
                    <a:cubicBezTo>
                      <a:pt x="400" y="461"/>
                      <a:pt x="400" y="461"/>
                      <a:pt x="400" y="462"/>
                    </a:cubicBezTo>
                    <a:cubicBezTo>
                      <a:pt x="400" y="462"/>
                      <a:pt x="400" y="462"/>
                      <a:pt x="400" y="463"/>
                    </a:cubicBezTo>
                    <a:cubicBezTo>
                      <a:pt x="400" y="463"/>
                      <a:pt x="399" y="464"/>
                      <a:pt x="399" y="465"/>
                    </a:cubicBezTo>
                    <a:cubicBezTo>
                      <a:pt x="399" y="465"/>
                      <a:pt x="399" y="465"/>
                      <a:pt x="399" y="465"/>
                    </a:cubicBezTo>
                    <a:cubicBezTo>
                      <a:pt x="399" y="465"/>
                      <a:pt x="399" y="465"/>
                      <a:pt x="399" y="466"/>
                    </a:cubicBezTo>
                    <a:cubicBezTo>
                      <a:pt x="399" y="466"/>
                      <a:pt x="398" y="466"/>
                      <a:pt x="398" y="466"/>
                    </a:cubicBezTo>
                    <a:cubicBezTo>
                      <a:pt x="398" y="466"/>
                      <a:pt x="398" y="466"/>
                      <a:pt x="398" y="466"/>
                    </a:cubicBezTo>
                    <a:cubicBezTo>
                      <a:pt x="397" y="466"/>
                      <a:pt x="397" y="466"/>
                      <a:pt x="397" y="466"/>
                    </a:cubicBezTo>
                    <a:cubicBezTo>
                      <a:pt x="397" y="466"/>
                      <a:pt x="396" y="466"/>
                      <a:pt x="396" y="466"/>
                    </a:cubicBezTo>
                    <a:cubicBezTo>
                      <a:pt x="396" y="467"/>
                      <a:pt x="395" y="468"/>
                      <a:pt x="395" y="468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5" y="469"/>
                      <a:pt x="395" y="469"/>
                      <a:pt x="395" y="469"/>
                    </a:cubicBezTo>
                    <a:cubicBezTo>
                      <a:pt x="394" y="469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4" y="470"/>
                      <a:pt x="394" y="470"/>
                    </a:cubicBezTo>
                    <a:cubicBezTo>
                      <a:pt x="394" y="470"/>
                      <a:pt x="393" y="470"/>
                      <a:pt x="393" y="470"/>
                    </a:cubicBezTo>
                    <a:cubicBezTo>
                      <a:pt x="393" y="470"/>
                      <a:pt x="393" y="470"/>
                      <a:pt x="393" y="470"/>
                    </a:cubicBezTo>
                    <a:cubicBezTo>
                      <a:pt x="393" y="471"/>
                      <a:pt x="393" y="471"/>
                      <a:pt x="392" y="471"/>
                    </a:cubicBezTo>
                    <a:cubicBezTo>
                      <a:pt x="392" y="471"/>
                      <a:pt x="392" y="471"/>
                      <a:pt x="392" y="471"/>
                    </a:cubicBezTo>
                    <a:cubicBezTo>
                      <a:pt x="392" y="471"/>
                      <a:pt x="393" y="471"/>
                      <a:pt x="393" y="471"/>
                    </a:cubicBezTo>
                    <a:cubicBezTo>
                      <a:pt x="393" y="471"/>
                      <a:pt x="393" y="471"/>
                      <a:pt x="393" y="471"/>
                    </a:cubicBezTo>
                    <a:cubicBezTo>
                      <a:pt x="393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2"/>
                      <a:pt x="392" y="472"/>
                      <a:pt x="392" y="472"/>
                    </a:cubicBezTo>
                    <a:cubicBezTo>
                      <a:pt x="392" y="473"/>
                      <a:pt x="392" y="473"/>
                      <a:pt x="391" y="473"/>
                    </a:cubicBezTo>
                    <a:cubicBezTo>
                      <a:pt x="391" y="473"/>
                      <a:pt x="391" y="473"/>
                      <a:pt x="391" y="473"/>
                    </a:cubicBezTo>
                    <a:cubicBezTo>
                      <a:pt x="390" y="473"/>
                      <a:pt x="390" y="473"/>
                      <a:pt x="390" y="473"/>
                    </a:cubicBezTo>
                    <a:cubicBezTo>
                      <a:pt x="390" y="473"/>
                      <a:pt x="390" y="473"/>
                      <a:pt x="389" y="473"/>
                    </a:cubicBezTo>
                    <a:cubicBezTo>
                      <a:pt x="389" y="473"/>
                      <a:pt x="389" y="473"/>
                      <a:pt x="389" y="473"/>
                    </a:cubicBezTo>
                    <a:cubicBezTo>
                      <a:pt x="389" y="474"/>
                      <a:pt x="389" y="474"/>
                      <a:pt x="389" y="475"/>
                    </a:cubicBezTo>
                    <a:cubicBezTo>
                      <a:pt x="388" y="475"/>
                      <a:pt x="388" y="475"/>
                      <a:pt x="387" y="476"/>
                    </a:cubicBezTo>
                    <a:cubicBezTo>
                      <a:pt x="387" y="476"/>
                      <a:pt x="387" y="476"/>
                      <a:pt x="386" y="476"/>
                    </a:cubicBezTo>
                    <a:cubicBezTo>
                      <a:pt x="386" y="476"/>
                      <a:pt x="386" y="477"/>
                      <a:pt x="385" y="477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6"/>
                      <a:pt x="385" y="476"/>
                    </a:cubicBezTo>
                    <a:cubicBezTo>
                      <a:pt x="385" y="476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5"/>
                    </a:cubicBezTo>
                    <a:cubicBezTo>
                      <a:pt x="385" y="475"/>
                      <a:pt x="385" y="475"/>
                      <a:pt x="385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4"/>
                      <a:pt x="384" y="474"/>
                    </a:cubicBezTo>
                    <a:cubicBezTo>
                      <a:pt x="384" y="474"/>
                      <a:pt x="384" y="473"/>
                      <a:pt x="383" y="473"/>
                    </a:cubicBezTo>
                    <a:cubicBezTo>
                      <a:pt x="383" y="473"/>
                      <a:pt x="383" y="473"/>
                      <a:pt x="383" y="473"/>
                    </a:cubicBezTo>
                    <a:cubicBezTo>
                      <a:pt x="382" y="472"/>
                      <a:pt x="382" y="472"/>
                      <a:pt x="382" y="472"/>
                    </a:cubicBezTo>
                    <a:cubicBezTo>
                      <a:pt x="382" y="472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2" y="471"/>
                    </a:cubicBezTo>
                    <a:cubicBezTo>
                      <a:pt x="382" y="471"/>
                      <a:pt x="382" y="471"/>
                      <a:pt x="383" y="471"/>
                    </a:cubicBezTo>
                    <a:cubicBezTo>
                      <a:pt x="383" y="470"/>
                      <a:pt x="383" y="470"/>
                      <a:pt x="383" y="470"/>
                    </a:cubicBezTo>
                    <a:cubicBezTo>
                      <a:pt x="383" y="470"/>
                      <a:pt x="383" y="470"/>
                      <a:pt x="383" y="469"/>
                    </a:cubicBezTo>
                    <a:cubicBezTo>
                      <a:pt x="383" y="469"/>
                      <a:pt x="383" y="468"/>
                      <a:pt x="383" y="468"/>
                    </a:cubicBezTo>
                    <a:cubicBezTo>
                      <a:pt x="383" y="467"/>
                      <a:pt x="383" y="467"/>
                      <a:pt x="383" y="467"/>
                    </a:cubicBezTo>
                    <a:cubicBezTo>
                      <a:pt x="383" y="467"/>
                      <a:pt x="382" y="467"/>
                      <a:pt x="382" y="468"/>
                    </a:cubicBezTo>
                    <a:cubicBezTo>
                      <a:pt x="382" y="468"/>
                      <a:pt x="382" y="468"/>
                      <a:pt x="382" y="468"/>
                    </a:cubicBezTo>
                    <a:cubicBezTo>
                      <a:pt x="382" y="469"/>
                      <a:pt x="382" y="469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2" y="470"/>
                      <a:pt x="382" y="470"/>
                      <a:pt x="382" y="470"/>
                    </a:cubicBezTo>
                    <a:cubicBezTo>
                      <a:pt x="381" y="470"/>
                      <a:pt x="381" y="471"/>
                      <a:pt x="381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9"/>
                    </a:cubicBezTo>
                    <a:cubicBezTo>
                      <a:pt x="380" y="469"/>
                      <a:pt x="380" y="469"/>
                      <a:pt x="380" y="468"/>
                    </a:cubicBezTo>
                    <a:cubicBezTo>
                      <a:pt x="379" y="468"/>
                      <a:pt x="379" y="468"/>
                      <a:pt x="379" y="468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7"/>
                      <a:pt x="379" y="467"/>
                      <a:pt x="379" y="467"/>
                    </a:cubicBezTo>
                    <a:cubicBezTo>
                      <a:pt x="379" y="466"/>
                      <a:pt x="379" y="466"/>
                      <a:pt x="379" y="466"/>
                    </a:cubicBezTo>
                    <a:cubicBezTo>
                      <a:pt x="379" y="466"/>
                      <a:pt x="378" y="466"/>
                      <a:pt x="378" y="466"/>
                    </a:cubicBezTo>
                    <a:cubicBezTo>
                      <a:pt x="378" y="466"/>
                      <a:pt x="377" y="466"/>
                      <a:pt x="377" y="466"/>
                    </a:cubicBezTo>
                    <a:cubicBezTo>
                      <a:pt x="377" y="466"/>
                      <a:pt x="376" y="466"/>
                      <a:pt x="375" y="466"/>
                    </a:cubicBezTo>
                    <a:cubicBezTo>
                      <a:pt x="375" y="467"/>
                      <a:pt x="374" y="467"/>
                      <a:pt x="374" y="467"/>
                    </a:cubicBezTo>
                    <a:cubicBezTo>
                      <a:pt x="374" y="467"/>
                      <a:pt x="374" y="467"/>
                      <a:pt x="374" y="467"/>
                    </a:cubicBezTo>
                    <a:cubicBezTo>
                      <a:pt x="374" y="468"/>
                      <a:pt x="374" y="468"/>
                      <a:pt x="374" y="468"/>
                    </a:cubicBezTo>
                    <a:cubicBezTo>
                      <a:pt x="374" y="468"/>
                      <a:pt x="375" y="468"/>
                      <a:pt x="375" y="468"/>
                    </a:cubicBezTo>
                    <a:cubicBezTo>
                      <a:pt x="375" y="468"/>
                      <a:pt x="376" y="468"/>
                      <a:pt x="376" y="468"/>
                    </a:cubicBezTo>
                    <a:cubicBezTo>
                      <a:pt x="376" y="468"/>
                      <a:pt x="376" y="467"/>
                      <a:pt x="376" y="467"/>
                    </a:cubicBezTo>
                    <a:cubicBezTo>
                      <a:pt x="376" y="467"/>
                      <a:pt x="376" y="467"/>
                      <a:pt x="376" y="467"/>
                    </a:cubicBezTo>
                    <a:cubicBezTo>
                      <a:pt x="377" y="466"/>
                      <a:pt x="378" y="466"/>
                      <a:pt x="378" y="467"/>
                    </a:cubicBezTo>
                    <a:cubicBezTo>
                      <a:pt x="378" y="467"/>
                      <a:pt x="378" y="467"/>
                      <a:pt x="378" y="467"/>
                    </a:cubicBezTo>
                    <a:cubicBezTo>
                      <a:pt x="378" y="468"/>
                      <a:pt x="379" y="468"/>
                      <a:pt x="379" y="469"/>
                    </a:cubicBezTo>
                    <a:cubicBezTo>
                      <a:pt x="379" y="469"/>
                      <a:pt x="379" y="469"/>
                      <a:pt x="379" y="469"/>
                    </a:cubicBezTo>
                    <a:cubicBezTo>
                      <a:pt x="379" y="469"/>
                      <a:pt x="380" y="469"/>
                      <a:pt x="380" y="470"/>
                    </a:cubicBezTo>
                    <a:cubicBezTo>
                      <a:pt x="380" y="470"/>
                      <a:pt x="380" y="470"/>
                      <a:pt x="380" y="470"/>
                    </a:cubicBezTo>
                    <a:cubicBezTo>
                      <a:pt x="380" y="470"/>
                      <a:pt x="380" y="470"/>
                      <a:pt x="380" y="471"/>
                    </a:cubicBezTo>
                    <a:cubicBezTo>
                      <a:pt x="380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1"/>
                      <a:pt x="381" y="471"/>
                      <a:pt x="381" y="471"/>
                    </a:cubicBezTo>
                    <a:cubicBezTo>
                      <a:pt x="381" y="472"/>
                      <a:pt x="381" y="472"/>
                      <a:pt x="381" y="472"/>
                    </a:cubicBezTo>
                    <a:cubicBezTo>
                      <a:pt x="381" y="473"/>
                      <a:pt x="381" y="473"/>
                      <a:pt x="381" y="473"/>
                    </a:cubicBezTo>
                    <a:cubicBezTo>
                      <a:pt x="381" y="473"/>
                      <a:pt x="382" y="473"/>
                      <a:pt x="382" y="474"/>
                    </a:cubicBezTo>
                    <a:cubicBezTo>
                      <a:pt x="383" y="474"/>
                      <a:pt x="383" y="475"/>
                      <a:pt x="383" y="476"/>
                    </a:cubicBezTo>
                    <a:cubicBezTo>
                      <a:pt x="383" y="476"/>
                      <a:pt x="383" y="476"/>
                      <a:pt x="383" y="476"/>
                    </a:cubicBezTo>
                    <a:cubicBezTo>
                      <a:pt x="383" y="477"/>
                      <a:pt x="383" y="477"/>
                      <a:pt x="383" y="477"/>
                    </a:cubicBezTo>
                    <a:cubicBezTo>
                      <a:pt x="384" y="477"/>
                      <a:pt x="384" y="478"/>
                      <a:pt x="384" y="478"/>
                    </a:cubicBezTo>
                    <a:cubicBezTo>
                      <a:pt x="384" y="478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79"/>
                      <a:pt x="384" y="479"/>
                    </a:cubicBezTo>
                    <a:cubicBezTo>
                      <a:pt x="384" y="479"/>
                      <a:pt x="384" y="480"/>
                      <a:pt x="384" y="480"/>
                    </a:cubicBezTo>
                    <a:cubicBezTo>
                      <a:pt x="384" y="480"/>
                      <a:pt x="384" y="480"/>
                      <a:pt x="384" y="480"/>
                    </a:cubicBezTo>
                    <a:cubicBezTo>
                      <a:pt x="383" y="480"/>
                      <a:pt x="384" y="479"/>
                      <a:pt x="383" y="479"/>
                    </a:cubicBezTo>
                    <a:cubicBezTo>
                      <a:pt x="383" y="479"/>
                      <a:pt x="383" y="479"/>
                      <a:pt x="383" y="479"/>
                    </a:cubicBezTo>
                    <a:cubicBezTo>
                      <a:pt x="383" y="479"/>
                      <a:pt x="383" y="479"/>
                      <a:pt x="382" y="479"/>
                    </a:cubicBezTo>
                    <a:cubicBezTo>
                      <a:pt x="382" y="479"/>
                      <a:pt x="382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8"/>
                      <a:pt x="381" y="478"/>
                      <a:pt x="381" y="478"/>
                    </a:cubicBezTo>
                    <a:cubicBezTo>
                      <a:pt x="381" y="477"/>
                      <a:pt x="381" y="477"/>
                      <a:pt x="381" y="477"/>
                    </a:cubicBezTo>
                    <a:cubicBezTo>
                      <a:pt x="381" y="477"/>
                      <a:pt x="380" y="477"/>
                      <a:pt x="380" y="477"/>
                    </a:cubicBezTo>
                    <a:cubicBezTo>
                      <a:pt x="380" y="477"/>
                      <a:pt x="380" y="477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8"/>
                      <a:pt x="380" y="478"/>
                      <a:pt x="380" y="478"/>
                    </a:cubicBezTo>
                    <a:cubicBezTo>
                      <a:pt x="380" y="477"/>
                      <a:pt x="380" y="477"/>
                      <a:pt x="380" y="477"/>
                    </a:cubicBezTo>
                    <a:cubicBezTo>
                      <a:pt x="380" y="477"/>
                      <a:pt x="379" y="477"/>
                      <a:pt x="379" y="477"/>
                    </a:cubicBezTo>
                    <a:cubicBezTo>
                      <a:pt x="379" y="477"/>
                      <a:pt x="379" y="477"/>
                      <a:pt x="379" y="476"/>
                    </a:cubicBezTo>
                    <a:cubicBezTo>
                      <a:pt x="379" y="476"/>
                      <a:pt x="379" y="476"/>
                      <a:pt x="379" y="476"/>
                    </a:cubicBezTo>
                    <a:cubicBezTo>
                      <a:pt x="379" y="476"/>
                      <a:pt x="378" y="476"/>
                      <a:pt x="378" y="477"/>
                    </a:cubicBezTo>
                    <a:cubicBezTo>
                      <a:pt x="378" y="477"/>
                      <a:pt x="379" y="477"/>
                      <a:pt x="379" y="477"/>
                    </a:cubicBezTo>
                    <a:cubicBezTo>
                      <a:pt x="379" y="477"/>
                      <a:pt x="379" y="478"/>
                      <a:pt x="379" y="478"/>
                    </a:cubicBezTo>
                    <a:cubicBezTo>
                      <a:pt x="379" y="478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79"/>
                    </a:cubicBezTo>
                    <a:cubicBezTo>
                      <a:pt x="380" y="479"/>
                      <a:pt x="380" y="479"/>
                      <a:pt x="380" y="480"/>
                    </a:cubicBezTo>
                    <a:cubicBezTo>
                      <a:pt x="380" y="480"/>
                      <a:pt x="380" y="480"/>
                      <a:pt x="380" y="480"/>
                    </a:cubicBezTo>
                    <a:cubicBezTo>
                      <a:pt x="380" y="480"/>
                      <a:pt x="380" y="480"/>
                      <a:pt x="379" y="480"/>
                    </a:cubicBezTo>
                    <a:cubicBezTo>
                      <a:pt x="379" y="480"/>
                      <a:pt x="379" y="479"/>
                      <a:pt x="379" y="479"/>
                    </a:cubicBezTo>
                    <a:cubicBezTo>
                      <a:pt x="379" y="479"/>
                      <a:pt x="378" y="479"/>
                      <a:pt x="378" y="479"/>
                    </a:cubicBezTo>
                    <a:cubicBezTo>
                      <a:pt x="378" y="479"/>
                      <a:pt x="378" y="479"/>
                      <a:pt x="378" y="479"/>
                    </a:cubicBezTo>
                    <a:cubicBezTo>
                      <a:pt x="377" y="479"/>
                      <a:pt x="377" y="479"/>
                      <a:pt x="377" y="478"/>
                    </a:cubicBezTo>
                    <a:cubicBezTo>
                      <a:pt x="377" y="478"/>
                      <a:pt x="377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6" y="478"/>
                      <a:pt x="376" y="478"/>
                      <a:pt x="376" y="478"/>
                    </a:cubicBezTo>
                    <a:cubicBezTo>
                      <a:pt x="375" y="478"/>
                      <a:pt x="375" y="478"/>
                      <a:pt x="375" y="478"/>
                    </a:cubicBezTo>
                    <a:cubicBezTo>
                      <a:pt x="374" y="478"/>
                      <a:pt x="374" y="478"/>
                      <a:pt x="374" y="477"/>
                    </a:cubicBezTo>
                    <a:cubicBezTo>
                      <a:pt x="374" y="477"/>
                      <a:pt x="374" y="477"/>
                      <a:pt x="374" y="477"/>
                    </a:cubicBezTo>
                    <a:cubicBezTo>
                      <a:pt x="374" y="476"/>
                      <a:pt x="373" y="476"/>
                      <a:pt x="373" y="475"/>
                    </a:cubicBezTo>
                    <a:cubicBezTo>
                      <a:pt x="373" y="475"/>
                      <a:pt x="373" y="474"/>
                      <a:pt x="373" y="474"/>
                    </a:cubicBezTo>
                    <a:cubicBezTo>
                      <a:pt x="373" y="473"/>
                      <a:pt x="373" y="473"/>
                      <a:pt x="372" y="473"/>
                    </a:cubicBezTo>
                    <a:cubicBezTo>
                      <a:pt x="372" y="473"/>
                      <a:pt x="372" y="473"/>
                      <a:pt x="371" y="473"/>
                    </a:cubicBezTo>
                    <a:cubicBezTo>
                      <a:pt x="371" y="473"/>
                      <a:pt x="371" y="473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70" y="474"/>
                      <a:pt x="370" y="474"/>
                      <a:pt x="370" y="474"/>
                    </a:cubicBezTo>
                    <a:cubicBezTo>
                      <a:pt x="369" y="474"/>
                      <a:pt x="369" y="474"/>
                      <a:pt x="369" y="474"/>
                    </a:cubicBezTo>
                    <a:cubicBezTo>
                      <a:pt x="368" y="474"/>
                      <a:pt x="368" y="474"/>
                      <a:pt x="367" y="474"/>
                    </a:cubicBezTo>
                    <a:cubicBezTo>
                      <a:pt x="367" y="474"/>
                      <a:pt x="366" y="474"/>
                      <a:pt x="366" y="474"/>
                    </a:cubicBezTo>
                    <a:cubicBezTo>
                      <a:pt x="366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3"/>
                      <a:pt x="365" y="473"/>
                      <a:pt x="365" y="473"/>
                    </a:cubicBezTo>
                    <a:cubicBezTo>
                      <a:pt x="365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4"/>
                      <a:pt x="364" y="474"/>
                      <a:pt x="364" y="474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4" y="475"/>
                    </a:cubicBezTo>
                    <a:cubicBezTo>
                      <a:pt x="364" y="475"/>
                      <a:pt x="364" y="475"/>
                      <a:pt x="363" y="475"/>
                    </a:cubicBezTo>
                    <a:cubicBezTo>
                      <a:pt x="363" y="475"/>
                      <a:pt x="363" y="475"/>
                      <a:pt x="363" y="475"/>
                    </a:cubicBezTo>
                    <a:cubicBezTo>
                      <a:pt x="364" y="476"/>
                      <a:pt x="364" y="476"/>
                      <a:pt x="365" y="477"/>
                    </a:cubicBezTo>
                    <a:cubicBezTo>
                      <a:pt x="365" y="477"/>
                      <a:pt x="365" y="477"/>
                      <a:pt x="365" y="477"/>
                    </a:cubicBezTo>
                    <a:cubicBezTo>
                      <a:pt x="365" y="477"/>
                      <a:pt x="366" y="477"/>
                      <a:pt x="366" y="477"/>
                    </a:cubicBezTo>
                    <a:cubicBezTo>
                      <a:pt x="366" y="477"/>
                      <a:pt x="367" y="478"/>
                      <a:pt x="367" y="478"/>
                    </a:cubicBezTo>
                    <a:cubicBezTo>
                      <a:pt x="368" y="478"/>
                      <a:pt x="368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79"/>
                      <a:pt x="369" y="479"/>
                      <a:pt x="369" y="479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0"/>
                      <a:pt x="369" y="480"/>
                      <a:pt x="369" y="480"/>
                    </a:cubicBezTo>
                    <a:cubicBezTo>
                      <a:pt x="369" y="481"/>
                      <a:pt x="369" y="481"/>
                      <a:pt x="369" y="482"/>
                    </a:cubicBezTo>
                    <a:cubicBezTo>
                      <a:pt x="369" y="482"/>
                      <a:pt x="369" y="482"/>
                      <a:pt x="369" y="482"/>
                    </a:cubicBezTo>
                    <a:cubicBezTo>
                      <a:pt x="368" y="482"/>
                      <a:pt x="368" y="482"/>
                      <a:pt x="368" y="483"/>
                    </a:cubicBezTo>
                    <a:cubicBezTo>
                      <a:pt x="368" y="483"/>
                      <a:pt x="367" y="483"/>
                      <a:pt x="367" y="483"/>
                    </a:cubicBezTo>
                    <a:cubicBezTo>
                      <a:pt x="367" y="484"/>
                      <a:pt x="366" y="484"/>
                      <a:pt x="366" y="484"/>
                    </a:cubicBezTo>
                    <a:cubicBezTo>
                      <a:pt x="366" y="485"/>
                      <a:pt x="366" y="485"/>
                      <a:pt x="366" y="485"/>
                    </a:cubicBezTo>
                    <a:cubicBezTo>
                      <a:pt x="366" y="486"/>
                      <a:pt x="366" y="486"/>
                      <a:pt x="366" y="486"/>
                    </a:cubicBezTo>
                    <a:cubicBezTo>
                      <a:pt x="365" y="486"/>
                      <a:pt x="365" y="486"/>
                      <a:pt x="365" y="486"/>
                    </a:cubicBezTo>
                    <a:cubicBezTo>
                      <a:pt x="365" y="486"/>
                      <a:pt x="366" y="487"/>
                      <a:pt x="366" y="487"/>
                    </a:cubicBezTo>
                    <a:cubicBezTo>
                      <a:pt x="366" y="487"/>
                      <a:pt x="366" y="487"/>
                      <a:pt x="366" y="487"/>
                    </a:cubicBezTo>
                    <a:cubicBezTo>
                      <a:pt x="366" y="487"/>
                      <a:pt x="365" y="487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5" y="488"/>
                      <a:pt x="365" y="488"/>
                      <a:pt x="365" y="488"/>
                    </a:cubicBezTo>
                    <a:cubicBezTo>
                      <a:pt x="364" y="488"/>
                      <a:pt x="364" y="488"/>
                      <a:pt x="364" y="488"/>
                    </a:cubicBezTo>
                    <a:cubicBezTo>
                      <a:pt x="364" y="488"/>
                      <a:pt x="364" y="489"/>
                      <a:pt x="364" y="489"/>
                    </a:cubicBezTo>
                    <a:cubicBezTo>
                      <a:pt x="364" y="489"/>
                      <a:pt x="363" y="489"/>
                      <a:pt x="363" y="490"/>
                    </a:cubicBezTo>
                    <a:cubicBezTo>
                      <a:pt x="362" y="490"/>
                      <a:pt x="362" y="490"/>
                      <a:pt x="362" y="491"/>
                    </a:cubicBezTo>
                    <a:cubicBezTo>
                      <a:pt x="362" y="491"/>
                      <a:pt x="362" y="491"/>
                      <a:pt x="362" y="491"/>
                    </a:cubicBezTo>
                    <a:cubicBezTo>
                      <a:pt x="361" y="492"/>
                      <a:pt x="362" y="492"/>
                      <a:pt x="361" y="492"/>
                    </a:cubicBezTo>
                    <a:cubicBezTo>
                      <a:pt x="361" y="492"/>
                      <a:pt x="361" y="492"/>
                      <a:pt x="361" y="492"/>
                    </a:cubicBezTo>
                    <a:cubicBezTo>
                      <a:pt x="361" y="493"/>
                      <a:pt x="360" y="493"/>
                      <a:pt x="360" y="493"/>
                    </a:cubicBezTo>
                    <a:cubicBezTo>
                      <a:pt x="360" y="493"/>
                      <a:pt x="359" y="493"/>
                      <a:pt x="359" y="493"/>
                    </a:cubicBezTo>
                    <a:cubicBezTo>
                      <a:pt x="358" y="493"/>
                      <a:pt x="358" y="493"/>
                      <a:pt x="357" y="493"/>
                    </a:cubicBezTo>
                    <a:cubicBezTo>
                      <a:pt x="356" y="493"/>
                      <a:pt x="356" y="493"/>
                      <a:pt x="355" y="493"/>
                    </a:cubicBezTo>
                    <a:cubicBezTo>
                      <a:pt x="355" y="493"/>
                      <a:pt x="355" y="492"/>
                      <a:pt x="354" y="492"/>
                    </a:cubicBezTo>
                    <a:cubicBezTo>
                      <a:pt x="354" y="492"/>
                      <a:pt x="354" y="492"/>
                      <a:pt x="354" y="491"/>
                    </a:cubicBezTo>
                    <a:cubicBezTo>
                      <a:pt x="353" y="491"/>
                      <a:pt x="353" y="491"/>
                      <a:pt x="353" y="490"/>
                    </a:cubicBezTo>
                    <a:cubicBezTo>
                      <a:pt x="353" y="490"/>
                      <a:pt x="353" y="490"/>
                      <a:pt x="353" y="490"/>
                    </a:cubicBezTo>
                    <a:cubicBezTo>
                      <a:pt x="353" y="490"/>
                      <a:pt x="352" y="490"/>
                      <a:pt x="352" y="489"/>
                    </a:cubicBezTo>
                    <a:cubicBezTo>
                      <a:pt x="352" y="489"/>
                      <a:pt x="351" y="489"/>
                      <a:pt x="351" y="489"/>
                    </a:cubicBezTo>
                    <a:cubicBezTo>
                      <a:pt x="350" y="489"/>
                      <a:pt x="350" y="489"/>
                      <a:pt x="350" y="488"/>
                    </a:cubicBezTo>
                    <a:cubicBezTo>
                      <a:pt x="350" y="488"/>
                      <a:pt x="350" y="488"/>
                      <a:pt x="350" y="488"/>
                    </a:cubicBezTo>
                    <a:cubicBezTo>
                      <a:pt x="350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1" y="488"/>
                    </a:cubicBezTo>
                    <a:cubicBezTo>
                      <a:pt x="351" y="488"/>
                      <a:pt x="351" y="488"/>
                      <a:pt x="350" y="487"/>
                    </a:cubicBezTo>
                    <a:cubicBezTo>
                      <a:pt x="350" y="487"/>
                      <a:pt x="350" y="487"/>
                      <a:pt x="350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9" y="487"/>
                      <a:pt x="349" y="487"/>
                      <a:pt x="349" y="487"/>
                    </a:cubicBezTo>
                    <a:cubicBezTo>
                      <a:pt x="348" y="486"/>
                      <a:pt x="347" y="486"/>
                      <a:pt x="346" y="485"/>
                    </a:cubicBezTo>
                    <a:cubicBezTo>
                      <a:pt x="346" y="485"/>
                      <a:pt x="346" y="484"/>
                      <a:pt x="346" y="484"/>
                    </a:cubicBezTo>
                    <a:cubicBezTo>
                      <a:pt x="345" y="484"/>
                      <a:pt x="345" y="484"/>
                      <a:pt x="345" y="484"/>
                    </a:cubicBezTo>
                    <a:cubicBezTo>
                      <a:pt x="345" y="484"/>
                      <a:pt x="344" y="484"/>
                      <a:pt x="344" y="483"/>
                    </a:cubicBezTo>
                    <a:cubicBezTo>
                      <a:pt x="344" y="483"/>
                      <a:pt x="344" y="483"/>
                      <a:pt x="343" y="483"/>
                    </a:cubicBezTo>
                    <a:cubicBezTo>
                      <a:pt x="343" y="483"/>
                      <a:pt x="343" y="483"/>
                      <a:pt x="344" y="483"/>
                    </a:cubicBezTo>
                    <a:cubicBezTo>
                      <a:pt x="343" y="483"/>
                      <a:pt x="343" y="483"/>
                      <a:pt x="342" y="483"/>
                    </a:cubicBezTo>
                    <a:cubicBezTo>
                      <a:pt x="342" y="483"/>
                      <a:pt x="342" y="483"/>
                      <a:pt x="342" y="483"/>
                    </a:cubicBezTo>
                    <a:cubicBezTo>
                      <a:pt x="342" y="483"/>
                      <a:pt x="343" y="483"/>
                      <a:pt x="343" y="484"/>
                    </a:cubicBezTo>
                    <a:cubicBezTo>
                      <a:pt x="343" y="484"/>
                      <a:pt x="343" y="484"/>
                      <a:pt x="344" y="484"/>
                    </a:cubicBezTo>
                    <a:cubicBezTo>
                      <a:pt x="344" y="484"/>
                      <a:pt x="344" y="485"/>
                      <a:pt x="343" y="485"/>
                    </a:cubicBezTo>
                    <a:cubicBezTo>
                      <a:pt x="343" y="485"/>
                      <a:pt x="343" y="485"/>
                      <a:pt x="343" y="485"/>
                    </a:cubicBezTo>
                    <a:cubicBezTo>
                      <a:pt x="342" y="484"/>
                      <a:pt x="341" y="484"/>
                      <a:pt x="340" y="484"/>
                    </a:cubicBezTo>
                    <a:cubicBezTo>
                      <a:pt x="340" y="485"/>
                      <a:pt x="341" y="485"/>
                      <a:pt x="342" y="485"/>
                    </a:cubicBezTo>
                    <a:cubicBezTo>
                      <a:pt x="343" y="486"/>
                      <a:pt x="343" y="486"/>
                      <a:pt x="344" y="487"/>
                    </a:cubicBezTo>
                    <a:cubicBezTo>
                      <a:pt x="344" y="488"/>
                      <a:pt x="345" y="488"/>
                      <a:pt x="345" y="488"/>
                    </a:cubicBezTo>
                    <a:cubicBezTo>
                      <a:pt x="345" y="489"/>
                      <a:pt x="346" y="489"/>
                      <a:pt x="346" y="489"/>
                    </a:cubicBezTo>
                    <a:cubicBezTo>
                      <a:pt x="346" y="489"/>
                      <a:pt x="346" y="490"/>
                      <a:pt x="346" y="490"/>
                    </a:cubicBezTo>
                    <a:cubicBezTo>
                      <a:pt x="346" y="490"/>
                      <a:pt x="347" y="491"/>
                      <a:pt x="347" y="491"/>
                    </a:cubicBezTo>
                    <a:cubicBezTo>
                      <a:pt x="347" y="492"/>
                      <a:pt x="348" y="492"/>
                      <a:pt x="348" y="492"/>
                    </a:cubicBezTo>
                    <a:cubicBezTo>
                      <a:pt x="348" y="493"/>
                      <a:pt x="348" y="493"/>
                      <a:pt x="349" y="493"/>
                    </a:cubicBezTo>
                    <a:cubicBezTo>
                      <a:pt x="349" y="493"/>
                      <a:pt x="349" y="493"/>
                      <a:pt x="349" y="493"/>
                    </a:cubicBezTo>
                    <a:cubicBezTo>
                      <a:pt x="349" y="493"/>
                      <a:pt x="349" y="493"/>
                      <a:pt x="350" y="493"/>
                    </a:cubicBezTo>
                    <a:cubicBezTo>
                      <a:pt x="351" y="493"/>
                      <a:pt x="353" y="494"/>
                      <a:pt x="355" y="494"/>
                    </a:cubicBezTo>
                    <a:cubicBezTo>
                      <a:pt x="355" y="494"/>
                      <a:pt x="355" y="494"/>
                      <a:pt x="355" y="494"/>
                    </a:cubicBezTo>
                    <a:cubicBezTo>
                      <a:pt x="355" y="494"/>
                      <a:pt x="356" y="494"/>
                      <a:pt x="356" y="494"/>
                    </a:cubicBezTo>
                    <a:cubicBezTo>
                      <a:pt x="356" y="494"/>
                      <a:pt x="357" y="494"/>
                      <a:pt x="357" y="494"/>
                    </a:cubicBezTo>
                    <a:cubicBezTo>
                      <a:pt x="357" y="494"/>
                      <a:pt x="357" y="494"/>
                      <a:pt x="358" y="494"/>
                    </a:cubicBezTo>
                    <a:cubicBezTo>
                      <a:pt x="358" y="494"/>
                      <a:pt x="358" y="494"/>
                      <a:pt x="359" y="494"/>
                    </a:cubicBezTo>
                    <a:cubicBezTo>
                      <a:pt x="359" y="494"/>
                      <a:pt x="359" y="494"/>
                      <a:pt x="359" y="494"/>
                    </a:cubicBezTo>
                    <a:cubicBezTo>
                      <a:pt x="360" y="494"/>
                      <a:pt x="361" y="494"/>
                      <a:pt x="361" y="495"/>
                    </a:cubicBezTo>
                    <a:cubicBezTo>
                      <a:pt x="361" y="495"/>
                      <a:pt x="361" y="495"/>
                      <a:pt x="362" y="495"/>
                    </a:cubicBezTo>
                    <a:cubicBezTo>
                      <a:pt x="362" y="495"/>
                      <a:pt x="362" y="495"/>
                      <a:pt x="362" y="495"/>
                    </a:cubicBezTo>
                    <a:cubicBezTo>
                      <a:pt x="362" y="496"/>
                      <a:pt x="362" y="496"/>
                      <a:pt x="362" y="496"/>
                    </a:cubicBezTo>
                    <a:cubicBezTo>
                      <a:pt x="363" y="496"/>
                      <a:pt x="362" y="497"/>
                      <a:pt x="362" y="497"/>
                    </a:cubicBezTo>
                    <a:cubicBezTo>
                      <a:pt x="362" y="497"/>
                      <a:pt x="362" y="497"/>
                      <a:pt x="362" y="497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2" y="498"/>
                      <a:pt x="362" y="498"/>
                      <a:pt x="362" y="498"/>
                    </a:cubicBezTo>
                    <a:cubicBezTo>
                      <a:pt x="361" y="498"/>
                      <a:pt x="361" y="498"/>
                      <a:pt x="361" y="498"/>
                    </a:cubicBezTo>
                    <a:cubicBezTo>
                      <a:pt x="361" y="499"/>
                      <a:pt x="361" y="499"/>
                      <a:pt x="361" y="499"/>
                    </a:cubicBezTo>
                    <a:cubicBezTo>
                      <a:pt x="361" y="499"/>
                      <a:pt x="361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2" y="499"/>
                      <a:pt x="362" y="499"/>
                      <a:pt x="362" y="499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0" y="501"/>
                      <a:pt x="360" y="501"/>
                      <a:pt x="360" y="502"/>
                    </a:cubicBezTo>
                    <a:cubicBezTo>
                      <a:pt x="360" y="502"/>
                      <a:pt x="360" y="502"/>
                      <a:pt x="360" y="503"/>
                    </a:cubicBezTo>
                    <a:cubicBezTo>
                      <a:pt x="360" y="503"/>
                      <a:pt x="360" y="503"/>
                      <a:pt x="360" y="503"/>
                    </a:cubicBezTo>
                    <a:cubicBezTo>
                      <a:pt x="359" y="503"/>
                      <a:pt x="359" y="503"/>
                      <a:pt x="359" y="503"/>
                    </a:cubicBezTo>
                    <a:cubicBezTo>
                      <a:pt x="359" y="503"/>
                      <a:pt x="359" y="503"/>
                      <a:pt x="359" y="504"/>
                    </a:cubicBezTo>
                    <a:cubicBezTo>
                      <a:pt x="359" y="504"/>
                      <a:pt x="359" y="505"/>
                      <a:pt x="358" y="505"/>
                    </a:cubicBezTo>
                    <a:cubicBezTo>
                      <a:pt x="358" y="505"/>
                      <a:pt x="358" y="505"/>
                      <a:pt x="358" y="506"/>
                    </a:cubicBezTo>
                    <a:cubicBezTo>
                      <a:pt x="358" y="506"/>
                      <a:pt x="358" y="506"/>
                      <a:pt x="358" y="506"/>
                    </a:cubicBezTo>
                    <a:cubicBezTo>
                      <a:pt x="357" y="506"/>
                      <a:pt x="356" y="506"/>
                      <a:pt x="356" y="507"/>
                    </a:cubicBezTo>
                    <a:cubicBezTo>
                      <a:pt x="356" y="507"/>
                      <a:pt x="356" y="508"/>
                      <a:pt x="356" y="508"/>
                    </a:cubicBezTo>
                    <a:cubicBezTo>
                      <a:pt x="356" y="508"/>
                      <a:pt x="356" y="509"/>
                      <a:pt x="356" y="509"/>
                    </a:cubicBezTo>
                    <a:cubicBezTo>
                      <a:pt x="355" y="510"/>
                      <a:pt x="355" y="510"/>
                      <a:pt x="355" y="511"/>
                    </a:cubicBezTo>
                    <a:cubicBezTo>
                      <a:pt x="355" y="511"/>
                      <a:pt x="355" y="511"/>
                      <a:pt x="355" y="512"/>
                    </a:cubicBezTo>
                    <a:cubicBezTo>
                      <a:pt x="354" y="512"/>
                      <a:pt x="354" y="512"/>
                      <a:pt x="354" y="512"/>
                    </a:cubicBezTo>
                    <a:cubicBezTo>
                      <a:pt x="354" y="512"/>
                      <a:pt x="353" y="512"/>
                      <a:pt x="353" y="512"/>
                    </a:cubicBezTo>
                    <a:cubicBezTo>
                      <a:pt x="353" y="512"/>
                      <a:pt x="353" y="512"/>
                      <a:pt x="353" y="512"/>
                    </a:cubicBezTo>
                    <a:cubicBezTo>
                      <a:pt x="352" y="513"/>
                      <a:pt x="352" y="513"/>
                      <a:pt x="352" y="513"/>
                    </a:cubicBezTo>
                    <a:cubicBezTo>
                      <a:pt x="352" y="513"/>
                      <a:pt x="352" y="514"/>
                      <a:pt x="351" y="514"/>
                    </a:cubicBezTo>
                    <a:cubicBezTo>
                      <a:pt x="351" y="514"/>
                      <a:pt x="351" y="514"/>
                      <a:pt x="351" y="514"/>
                    </a:cubicBezTo>
                    <a:cubicBezTo>
                      <a:pt x="350" y="514"/>
                      <a:pt x="350" y="514"/>
                      <a:pt x="350" y="514"/>
                    </a:cubicBezTo>
                    <a:cubicBezTo>
                      <a:pt x="349" y="514"/>
                      <a:pt x="349" y="514"/>
                      <a:pt x="348" y="514"/>
                    </a:cubicBezTo>
                    <a:cubicBezTo>
                      <a:pt x="348" y="514"/>
                      <a:pt x="348" y="513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4"/>
                      <a:pt x="348" y="514"/>
                      <a:pt x="348" y="514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8" y="515"/>
                      <a:pt x="348" y="515"/>
                      <a:pt x="348" y="515"/>
                    </a:cubicBezTo>
                    <a:cubicBezTo>
                      <a:pt x="347" y="515"/>
                      <a:pt x="347" y="515"/>
                      <a:pt x="347" y="514"/>
                    </a:cubicBezTo>
                    <a:cubicBezTo>
                      <a:pt x="346" y="514"/>
                      <a:pt x="346" y="513"/>
                      <a:pt x="345" y="513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4"/>
                      <a:pt x="345" y="514"/>
                    </a:cubicBezTo>
                    <a:cubicBezTo>
                      <a:pt x="345" y="514"/>
                      <a:pt x="345" y="513"/>
                      <a:pt x="344" y="513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4"/>
                      <a:pt x="344" y="514"/>
                      <a:pt x="344" y="514"/>
                    </a:cubicBezTo>
                    <a:cubicBezTo>
                      <a:pt x="344" y="513"/>
                      <a:pt x="344" y="513"/>
                      <a:pt x="344" y="513"/>
                    </a:cubicBezTo>
                    <a:cubicBezTo>
                      <a:pt x="343" y="513"/>
                      <a:pt x="343" y="513"/>
                      <a:pt x="343" y="512"/>
                    </a:cubicBezTo>
                    <a:cubicBezTo>
                      <a:pt x="343" y="512"/>
                      <a:pt x="343" y="512"/>
                      <a:pt x="343" y="512"/>
                    </a:cubicBezTo>
                    <a:cubicBezTo>
                      <a:pt x="344" y="512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1"/>
                      <a:pt x="343" y="511"/>
                      <a:pt x="343" y="511"/>
                    </a:cubicBezTo>
                    <a:cubicBezTo>
                      <a:pt x="343" y="512"/>
                      <a:pt x="343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2" y="512"/>
                      <a:pt x="342" y="512"/>
                      <a:pt x="342" y="512"/>
                    </a:cubicBezTo>
                    <a:cubicBezTo>
                      <a:pt x="343" y="513"/>
                      <a:pt x="343" y="513"/>
                      <a:pt x="343" y="513"/>
                    </a:cubicBezTo>
                    <a:cubicBezTo>
                      <a:pt x="343" y="513"/>
                      <a:pt x="343" y="513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4"/>
                    </a:cubicBezTo>
                    <a:cubicBezTo>
                      <a:pt x="343" y="514"/>
                      <a:pt x="343" y="514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3" y="515"/>
                      <a:pt x="343" y="515"/>
                      <a:pt x="343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6"/>
                      <a:pt x="342" y="516"/>
                      <a:pt x="342" y="515"/>
                    </a:cubicBezTo>
                    <a:cubicBezTo>
                      <a:pt x="342" y="515"/>
                      <a:pt x="342" y="515"/>
                      <a:pt x="342" y="515"/>
                    </a:cubicBezTo>
                    <a:cubicBezTo>
                      <a:pt x="342" y="515"/>
                      <a:pt x="342" y="515"/>
                      <a:pt x="341" y="515"/>
                    </a:cubicBezTo>
                    <a:cubicBezTo>
                      <a:pt x="341" y="515"/>
                      <a:pt x="341" y="514"/>
                      <a:pt x="341" y="514"/>
                    </a:cubicBezTo>
                    <a:cubicBezTo>
                      <a:pt x="341" y="514"/>
                      <a:pt x="341" y="515"/>
                      <a:pt x="341" y="515"/>
                    </a:cubicBezTo>
                    <a:cubicBezTo>
                      <a:pt x="341" y="515"/>
                      <a:pt x="341" y="515"/>
                      <a:pt x="341" y="515"/>
                    </a:cubicBezTo>
                    <a:cubicBezTo>
                      <a:pt x="341" y="516"/>
                      <a:pt x="341" y="516"/>
                      <a:pt x="342" y="516"/>
                    </a:cubicBezTo>
                    <a:cubicBezTo>
                      <a:pt x="342" y="516"/>
                      <a:pt x="342" y="516"/>
                      <a:pt x="342" y="516"/>
                    </a:cubicBezTo>
                    <a:cubicBezTo>
                      <a:pt x="342" y="516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7"/>
                      <a:pt x="342" y="517"/>
                      <a:pt x="342" y="517"/>
                    </a:cubicBezTo>
                    <a:cubicBezTo>
                      <a:pt x="342" y="518"/>
                      <a:pt x="341" y="518"/>
                      <a:pt x="342" y="518"/>
                    </a:cubicBezTo>
                    <a:cubicBezTo>
                      <a:pt x="342" y="519"/>
                      <a:pt x="341" y="519"/>
                      <a:pt x="341" y="520"/>
                    </a:cubicBezTo>
                    <a:cubicBezTo>
                      <a:pt x="341" y="520"/>
                      <a:pt x="341" y="520"/>
                      <a:pt x="341" y="520"/>
                    </a:cubicBezTo>
                    <a:cubicBezTo>
                      <a:pt x="341" y="520"/>
                      <a:pt x="340" y="520"/>
                      <a:pt x="340" y="520"/>
                    </a:cubicBezTo>
                    <a:cubicBezTo>
                      <a:pt x="340" y="520"/>
                      <a:pt x="339" y="520"/>
                      <a:pt x="338" y="520"/>
                    </a:cubicBezTo>
                    <a:cubicBezTo>
                      <a:pt x="337" y="520"/>
                      <a:pt x="336" y="520"/>
                      <a:pt x="335" y="520"/>
                    </a:cubicBezTo>
                    <a:cubicBezTo>
                      <a:pt x="333" y="520"/>
                      <a:pt x="332" y="518"/>
                      <a:pt x="330" y="518"/>
                    </a:cubicBezTo>
                    <a:cubicBezTo>
                      <a:pt x="329" y="518"/>
                      <a:pt x="329" y="518"/>
                      <a:pt x="328" y="518"/>
                    </a:cubicBezTo>
                    <a:cubicBezTo>
                      <a:pt x="327" y="518"/>
                      <a:pt x="326" y="517"/>
                      <a:pt x="326" y="517"/>
                    </a:cubicBezTo>
                    <a:cubicBezTo>
                      <a:pt x="323" y="516"/>
                      <a:pt x="321" y="515"/>
                      <a:pt x="319" y="514"/>
                    </a:cubicBezTo>
                    <a:cubicBezTo>
                      <a:pt x="319" y="514"/>
                      <a:pt x="318" y="513"/>
                      <a:pt x="318" y="513"/>
                    </a:cubicBezTo>
                    <a:cubicBezTo>
                      <a:pt x="318" y="513"/>
                      <a:pt x="318" y="513"/>
                      <a:pt x="318" y="512"/>
                    </a:cubicBezTo>
                    <a:cubicBezTo>
                      <a:pt x="318" y="512"/>
                      <a:pt x="318" y="512"/>
                      <a:pt x="317" y="512"/>
                    </a:cubicBezTo>
                    <a:cubicBezTo>
                      <a:pt x="317" y="512"/>
                      <a:pt x="317" y="513"/>
                      <a:pt x="318" y="513"/>
                    </a:cubicBezTo>
                    <a:cubicBezTo>
                      <a:pt x="318" y="514"/>
                      <a:pt x="318" y="514"/>
                      <a:pt x="318" y="514"/>
                    </a:cubicBezTo>
                    <a:cubicBezTo>
                      <a:pt x="318" y="515"/>
                      <a:pt x="317" y="514"/>
                      <a:pt x="316" y="515"/>
                    </a:cubicBezTo>
                    <a:cubicBezTo>
                      <a:pt x="316" y="515"/>
                      <a:pt x="317" y="515"/>
                      <a:pt x="317" y="515"/>
                    </a:cubicBezTo>
                    <a:cubicBezTo>
                      <a:pt x="317" y="515"/>
                      <a:pt x="318" y="515"/>
                      <a:pt x="318" y="515"/>
                    </a:cubicBezTo>
                    <a:cubicBezTo>
                      <a:pt x="318" y="516"/>
                      <a:pt x="318" y="516"/>
                      <a:pt x="319" y="516"/>
                    </a:cubicBezTo>
                    <a:cubicBezTo>
                      <a:pt x="319" y="517"/>
                      <a:pt x="319" y="517"/>
                      <a:pt x="319" y="516"/>
                    </a:cubicBezTo>
                    <a:cubicBezTo>
                      <a:pt x="320" y="516"/>
                      <a:pt x="319" y="516"/>
                      <a:pt x="319" y="515"/>
                    </a:cubicBezTo>
                    <a:cubicBezTo>
                      <a:pt x="319" y="515"/>
                      <a:pt x="319" y="515"/>
                      <a:pt x="320" y="515"/>
                    </a:cubicBezTo>
                    <a:cubicBezTo>
                      <a:pt x="320" y="515"/>
                      <a:pt x="320" y="516"/>
                      <a:pt x="321" y="516"/>
                    </a:cubicBezTo>
                    <a:cubicBezTo>
                      <a:pt x="321" y="516"/>
                      <a:pt x="322" y="516"/>
                      <a:pt x="322" y="516"/>
                    </a:cubicBezTo>
                    <a:cubicBezTo>
                      <a:pt x="323" y="516"/>
                      <a:pt x="323" y="517"/>
                      <a:pt x="324" y="517"/>
                    </a:cubicBezTo>
                    <a:cubicBezTo>
                      <a:pt x="325" y="517"/>
                      <a:pt x="325" y="517"/>
                      <a:pt x="325" y="517"/>
                    </a:cubicBezTo>
                    <a:cubicBezTo>
                      <a:pt x="325" y="517"/>
                      <a:pt x="325" y="518"/>
                      <a:pt x="326" y="518"/>
                    </a:cubicBezTo>
                    <a:cubicBezTo>
                      <a:pt x="326" y="518"/>
                      <a:pt x="327" y="518"/>
                      <a:pt x="328" y="519"/>
                    </a:cubicBezTo>
                    <a:cubicBezTo>
                      <a:pt x="328" y="519"/>
                      <a:pt x="327" y="519"/>
                      <a:pt x="327" y="519"/>
                    </a:cubicBezTo>
                    <a:cubicBezTo>
                      <a:pt x="327" y="519"/>
                      <a:pt x="327" y="520"/>
                      <a:pt x="327" y="520"/>
                    </a:cubicBezTo>
                    <a:cubicBezTo>
                      <a:pt x="327" y="520"/>
                      <a:pt x="326" y="520"/>
                      <a:pt x="326" y="520"/>
                    </a:cubicBezTo>
                    <a:cubicBezTo>
                      <a:pt x="326" y="520"/>
                      <a:pt x="326" y="520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6" y="521"/>
                      <a:pt x="326" y="521"/>
                      <a:pt x="326" y="521"/>
                    </a:cubicBezTo>
                    <a:cubicBezTo>
                      <a:pt x="327" y="521"/>
                      <a:pt x="327" y="521"/>
                      <a:pt x="327" y="521"/>
                    </a:cubicBezTo>
                    <a:cubicBezTo>
                      <a:pt x="327" y="520"/>
                      <a:pt x="327" y="520"/>
                      <a:pt x="327" y="520"/>
                    </a:cubicBezTo>
                    <a:cubicBezTo>
                      <a:pt x="327" y="520"/>
                      <a:pt x="328" y="520"/>
                      <a:pt x="328" y="520"/>
                    </a:cubicBezTo>
                    <a:cubicBezTo>
                      <a:pt x="328" y="519"/>
                      <a:pt x="329" y="519"/>
                      <a:pt x="329" y="519"/>
                    </a:cubicBezTo>
                    <a:cubicBezTo>
                      <a:pt x="330" y="519"/>
                      <a:pt x="330" y="519"/>
                      <a:pt x="331" y="519"/>
                    </a:cubicBezTo>
                    <a:cubicBezTo>
                      <a:pt x="331" y="519"/>
                      <a:pt x="331" y="520"/>
                      <a:pt x="331" y="520"/>
                    </a:cubicBezTo>
                    <a:cubicBezTo>
                      <a:pt x="331" y="521"/>
                      <a:pt x="332" y="520"/>
                      <a:pt x="333" y="520"/>
                    </a:cubicBezTo>
                    <a:cubicBezTo>
                      <a:pt x="333" y="520"/>
                      <a:pt x="333" y="520"/>
                      <a:pt x="333" y="520"/>
                    </a:cubicBezTo>
                    <a:cubicBezTo>
                      <a:pt x="333" y="521"/>
                      <a:pt x="333" y="521"/>
                      <a:pt x="333" y="521"/>
                    </a:cubicBezTo>
                    <a:cubicBezTo>
                      <a:pt x="332" y="521"/>
                      <a:pt x="332" y="521"/>
                      <a:pt x="332" y="521"/>
                    </a:cubicBezTo>
                    <a:cubicBezTo>
                      <a:pt x="332" y="521"/>
                      <a:pt x="333" y="521"/>
                      <a:pt x="334" y="521"/>
                    </a:cubicBezTo>
                    <a:cubicBezTo>
                      <a:pt x="334" y="521"/>
                      <a:pt x="334" y="521"/>
                      <a:pt x="334" y="521"/>
                    </a:cubicBezTo>
                    <a:cubicBezTo>
                      <a:pt x="334" y="521"/>
                      <a:pt x="334" y="522"/>
                      <a:pt x="334" y="522"/>
                    </a:cubicBezTo>
                    <a:cubicBezTo>
                      <a:pt x="334" y="522"/>
                      <a:pt x="335" y="522"/>
                      <a:pt x="335" y="522"/>
                    </a:cubicBezTo>
                    <a:cubicBezTo>
                      <a:pt x="335" y="522"/>
                      <a:pt x="335" y="522"/>
                      <a:pt x="335" y="522"/>
                    </a:cubicBezTo>
                    <a:cubicBezTo>
                      <a:pt x="335" y="522"/>
                      <a:pt x="336" y="522"/>
                      <a:pt x="336" y="522"/>
                    </a:cubicBezTo>
                    <a:cubicBezTo>
                      <a:pt x="336" y="522"/>
                      <a:pt x="336" y="523"/>
                      <a:pt x="336" y="523"/>
                    </a:cubicBezTo>
                    <a:cubicBezTo>
                      <a:pt x="336" y="523"/>
                      <a:pt x="337" y="523"/>
                      <a:pt x="337" y="523"/>
                    </a:cubicBezTo>
                    <a:cubicBezTo>
                      <a:pt x="337" y="523"/>
                      <a:pt x="337" y="523"/>
                      <a:pt x="336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4"/>
                      <a:pt x="337" y="524"/>
                      <a:pt x="337" y="524"/>
                    </a:cubicBezTo>
                    <a:cubicBezTo>
                      <a:pt x="337" y="525"/>
                      <a:pt x="337" y="525"/>
                      <a:pt x="337" y="526"/>
                    </a:cubicBezTo>
                    <a:cubicBezTo>
                      <a:pt x="337" y="526"/>
                      <a:pt x="338" y="527"/>
                      <a:pt x="338" y="527"/>
                    </a:cubicBezTo>
                    <a:cubicBezTo>
                      <a:pt x="338" y="527"/>
                      <a:pt x="337" y="527"/>
                      <a:pt x="337" y="527"/>
                    </a:cubicBezTo>
                    <a:cubicBezTo>
                      <a:pt x="337" y="528"/>
                      <a:pt x="337" y="528"/>
                      <a:pt x="338" y="528"/>
                    </a:cubicBezTo>
                    <a:cubicBezTo>
                      <a:pt x="337" y="529"/>
                      <a:pt x="337" y="529"/>
                      <a:pt x="337" y="530"/>
                    </a:cubicBezTo>
                    <a:cubicBezTo>
                      <a:pt x="336" y="530"/>
                      <a:pt x="335" y="530"/>
                      <a:pt x="334" y="531"/>
                    </a:cubicBezTo>
                    <a:cubicBezTo>
                      <a:pt x="334" y="531"/>
                      <a:pt x="334" y="531"/>
                      <a:pt x="333" y="531"/>
                    </a:cubicBezTo>
                    <a:cubicBezTo>
                      <a:pt x="333" y="531"/>
                      <a:pt x="333" y="531"/>
                      <a:pt x="333" y="531"/>
                    </a:cubicBezTo>
                    <a:cubicBezTo>
                      <a:pt x="333" y="532"/>
                      <a:pt x="333" y="532"/>
                      <a:pt x="333" y="532"/>
                    </a:cubicBezTo>
                    <a:cubicBezTo>
                      <a:pt x="333" y="532"/>
                      <a:pt x="333" y="532"/>
                      <a:pt x="332" y="532"/>
                    </a:cubicBezTo>
                    <a:cubicBezTo>
                      <a:pt x="332" y="532"/>
                      <a:pt x="331" y="532"/>
                      <a:pt x="331" y="532"/>
                    </a:cubicBezTo>
                    <a:cubicBezTo>
                      <a:pt x="330" y="532"/>
                      <a:pt x="330" y="532"/>
                      <a:pt x="330" y="532"/>
                    </a:cubicBezTo>
                    <a:cubicBezTo>
                      <a:pt x="330" y="531"/>
                      <a:pt x="329" y="531"/>
                      <a:pt x="329" y="531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8" y="532"/>
                      <a:pt x="328" y="532"/>
                      <a:pt x="328" y="532"/>
                    </a:cubicBezTo>
                    <a:cubicBezTo>
                      <a:pt x="327" y="532"/>
                      <a:pt x="327" y="532"/>
                      <a:pt x="327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2"/>
                      <a:pt x="326" y="532"/>
                      <a:pt x="326" y="532"/>
                    </a:cubicBezTo>
                    <a:cubicBezTo>
                      <a:pt x="326" y="533"/>
                      <a:pt x="327" y="533"/>
                      <a:pt x="327" y="534"/>
                    </a:cubicBezTo>
                    <a:cubicBezTo>
                      <a:pt x="328" y="534"/>
                      <a:pt x="328" y="534"/>
                      <a:pt x="329" y="534"/>
                    </a:cubicBezTo>
                    <a:cubicBezTo>
                      <a:pt x="329" y="534"/>
                      <a:pt x="329" y="534"/>
                      <a:pt x="329" y="534"/>
                    </a:cubicBezTo>
                    <a:cubicBezTo>
                      <a:pt x="330" y="535"/>
                      <a:pt x="329" y="535"/>
                      <a:pt x="329" y="535"/>
                    </a:cubicBezTo>
                    <a:cubicBezTo>
                      <a:pt x="329" y="535"/>
                      <a:pt x="329" y="535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9" y="536"/>
                      <a:pt x="329" y="536"/>
                      <a:pt x="329" y="536"/>
                    </a:cubicBezTo>
                    <a:cubicBezTo>
                      <a:pt x="328" y="536"/>
                      <a:pt x="328" y="536"/>
                      <a:pt x="328" y="536"/>
                    </a:cubicBezTo>
                    <a:cubicBezTo>
                      <a:pt x="327" y="536"/>
                      <a:pt x="327" y="535"/>
                      <a:pt x="327" y="536"/>
                    </a:cubicBezTo>
                    <a:cubicBezTo>
                      <a:pt x="327" y="536"/>
                      <a:pt x="327" y="536"/>
                      <a:pt x="327" y="536"/>
                    </a:cubicBezTo>
                    <a:cubicBezTo>
                      <a:pt x="326" y="536"/>
                      <a:pt x="326" y="535"/>
                      <a:pt x="325" y="536"/>
                    </a:cubicBezTo>
                    <a:cubicBezTo>
                      <a:pt x="325" y="536"/>
                      <a:pt x="325" y="537"/>
                      <a:pt x="325" y="537"/>
                    </a:cubicBezTo>
                    <a:cubicBezTo>
                      <a:pt x="325" y="537"/>
                      <a:pt x="324" y="537"/>
                      <a:pt x="324" y="537"/>
                    </a:cubicBezTo>
                    <a:cubicBezTo>
                      <a:pt x="324" y="538"/>
                      <a:pt x="324" y="538"/>
                      <a:pt x="324" y="538"/>
                    </a:cubicBezTo>
                    <a:cubicBezTo>
                      <a:pt x="324" y="538"/>
                      <a:pt x="324" y="539"/>
                      <a:pt x="324" y="539"/>
                    </a:cubicBezTo>
                    <a:cubicBezTo>
                      <a:pt x="324" y="539"/>
                      <a:pt x="325" y="539"/>
                      <a:pt x="325" y="539"/>
                    </a:cubicBezTo>
                    <a:cubicBezTo>
                      <a:pt x="325" y="539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5" y="540"/>
                      <a:pt x="325" y="540"/>
                    </a:cubicBezTo>
                    <a:cubicBezTo>
                      <a:pt x="325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4" y="540"/>
                      <a:pt x="324" y="540"/>
                      <a:pt x="324" y="540"/>
                    </a:cubicBezTo>
                    <a:cubicBezTo>
                      <a:pt x="323" y="539"/>
                      <a:pt x="322" y="539"/>
                      <a:pt x="322" y="539"/>
                    </a:cubicBezTo>
                    <a:cubicBezTo>
                      <a:pt x="322" y="539"/>
                      <a:pt x="321" y="539"/>
                      <a:pt x="321" y="539"/>
                    </a:cubicBezTo>
                    <a:cubicBezTo>
                      <a:pt x="321" y="539"/>
                      <a:pt x="321" y="540"/>
                      <a:pt x="322" y="540"/>
                    </a:cubicBezTo>
                    <a:cubicBezTo>
                      <a:pt x="322" y="540"/>
                      <a:pt x="322" y="539"/>
                      <a:pt x="322" y="539"/>
                    </a:cubicBezTo>
                    <a:cubicBezTo>
                      <a:pt x="322" y="539"/>
                      <a:pt x="322" y="539"/>
                      <a:pt x="322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3" y="540"/>
                      <a:pt x="323" y="540"/>
                      <a:pt x="323" y="540"/>
                    </a:cubicBezTo>
                    <a:cubicBezTo>
                      <a:pt x="322" y="541"/>
                      <a:pt x="322" y="541"/>
                      <a:pt x="322" y="541"/>
                    </a:cubicBezTo>
                    <a:cubicBezTo>
                      <a:pt x="321" y="542"/>
                      <a:pt x="321" y="542"/>
                      <a:pt x="321" y="542"/>
                    </a:cubicBezTo>
                    <a:cubicBezTo>
                      <a:pt x="321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2"/>
                      <a:pt x="322" y="542"/>
                      <a:pt x="322" y="542"/>
                    </a:cubicBezTo>
                    <a:cubicBezTo>
                      <a:pt x="322" y="543"/>
                      <a:pt x="321" y="543"/>
                      <a:pt x="321" y="543"/>
                    </a:cubicBezTo>
                    <a:cubicBezTo>
                      <a:pt x="321" y="543"/>
                      <a:pt x="321" y="544"/>
                      <a:pt x="321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3"/>
                      <a:pt x="320" y="543"/>
                      <a:pt x="320" y="543"/>
                    </a:cubicBezTo>
                    <a:cubicBezTo>
                      <a:pt x="319" y="543"/>
                      <a:pt x="319" y="543"/>
                      <a:pt x="320" y="544"/>
                    </a:cubicBezTo>
                    <a:cubicBezTo>
                      <a:pt x="320" y="544"/>
                      <a:pt x="320" y="544"/>
                      <a:pt x="320" y="544"/>
                    </a:cubicBezTo>
                    <a:cubicBezTo>
                      <a:pt x="320" y="544"/>
                      <a:pt x="320" y="545"/>
                      <a:pt x="320" y="545"/>
                    </a:cubicBezTo>
                    <a:cubicBezTo>
                      <a:pt x="320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1" y="545"/>
                      <a:pt x="321" y="545"/>
                    </a:cubicBezTo>
                    <a:cubicBezTo>
                      <a:pt x="321" y="545"/>
                      <a:pt x="322" y="545"/>
                      <a:pt x="322" y="545"/>
                    </a:cubicBezTo>
                    <a:cubicBezTo>
                      <a:pt x="322" y="545"/>
                      <a:pt x="322" y="546"/>
                      <a:pt x="321" y="546"/>
                    </a:cubicBezTo>
                    <a:cubicBezTo>
                      <a:pt x="321" y="546"/>
                      <a:pt x="321" y="546"/>
                      <a:pt x="321" y="546"/>
                    </a:cubicBezTo>
                    <a:cubicBezTo>
                      <a:pt x="321" y="546"/>
                      <a:pt x="321" y="546"/>
                      <a:pt x="321" y="545"/>
                    </a:cubicBezTo>
                    <a:cubicBezTo>
                      <a:pt x="320" y="545"/>
                      <a:pt x="319" y="545"/>
                      <a:pt x="319" y="545"/>
                    </a:cubicBezTo>
                    <a:cubicBezTo>
                      <a:pt x="319" y="545"/>
                      <a:pt x="319" y="545"/>
                      <a:pt x="319" y="545"/>
                    </a:cubicBezTo>
                    <a:cubicBezTo>
                      <a:pt x="319" y="545"/>
                      <a:pt x="318" y="545"/>
                      <a:pt x="318" y="545"/>
                    </a:cubicBezTo>
                    <a:cubicBezTo>
                      <a:pt x="318" y="545"/>
                      <a:pt x="318" y="545"/>
                      <a:pt x="318" y="546"/>
                    </a:cubicBezTo>
                    <a:cubicBezTo>
                      <a:pt x="318" y="546"/>
                      <a:pt x="317" y="546"/>
                      <a:pt x="317" y="546"/>
                    </a:cubicBezTo>
                    <a:cubicBezTo>
                      <a:pt x="317" y="546"/>
                      <a:pt x="318" y="546"/>
                      <a:pt x="318" y="546"/>
                    </a:cubicBezTo>
                    <a:cubicBezTo>
                      <a:pt x="318" y="546"/>
                      <a:pt x="318" y="546"/>
                      <a:pt x="318" y="546"/>
                    </a:cubicBezTo>
                    <a:cubicBezTo>
                      <a:pt x="318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6"/>
                      <a:pt x="319" y="546"/>
                      <a:pt x="319" y="546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7"/>
                      <a:pt x="320" y="547"/>
                      <a:pt x="320" y="547"/>
                    </a:cubicBezTo>
                    <a:cubicBezTo>
                      <a:pt x="320" y="547"/>
                      <a:pt x="320" y="547"/>
                      <a:pt x="320" y="548"/>
                    </a:cubicBezTo>
                    <a:cubicBezTo>
                      <a:pt x="320" y="547"/>
                      <a:pt x="319" y="547"/>
                      <a:pt x="319" y="547"/>
                    </a:cubicBezTo>
                    <a:cubicBezTo>
                      <a:pt x="319" y="547"/>
                      <a:pt x="319" y="547"/>
                      <a:pt x="319" y="547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9" y="548"/>
                      <a:pt x="319" y="548"/>
                      <a:pt x="319" y="548"/>
                    </a:cubicBezTo>
                    <a:cubicBezTo>
                      <a:pt x="318" y="548"/>
                      <a:pt x="318" y="548"/>
                      <a:pt x="318" y="549"/>
                    </a:cubicBezTo>
                    <a:cubicBezTo>
                      <a:pt x="317" y="549"/>
                      <a:pt x="317" y="550"/>
                      <a:pt x="316" y="550"/>
                    </a:cubicBezTo>
                    <a:cubicBezTo>
                      <a:pt x="316" y="551"/>
                      <a:pt x="315" y="551"/>
                      <a:pt x="315" y="551"/>
                    </a:cubicBezTo>
                    <a:cubicBezTo>
                      <a:pt x="315" y="551"/>
                      <a:pt x="315" y="552"/>
                      <a:pt x="315" y="552"/>
                    </a:cubicBezTo>
                    <a:cubicBezTo>
                      <a:pt x="315" y="552"/>
                      <a:pt x="315" y="552"/>
                      <a:pt x="316" y="552"/>
                    </a:cubicBezTo>
                    <a:cubicBezTo>
                      <a:pt x="316" y="552"/>
                      <a:pt x="316" y="553"/>
                      <a:pt x="316" y="553"/>
                    </a:cubicBezTo>
                    <a:cubicBezTo>
                      <a:pt x="316" y="553"/>
                      <a:pt x="316" y="553"/>
                      <a:pt x="316" y="553"/>
                    </a:cubicBezTo>
                    <a:cubicBezTo>
                      <a:pt x="315" y="553"/>
                      <a:pt x="315" y="553"/>
                      <a:pt x="315" y="553"/>
                    </a:cubicBezTo>
                    <a:cubicBezTo>
                      <a:pt x="315" y="553"/>
                      <a:pt x="315" y="554"/>
                      <a:pt x="315" y="554"/>
                    </a:cubicBezTo>
                    <a:cubicBezTo>
                      <a:pt x="315" y="554"/>
                      <a:pt x="315" y="555"/>
                      <a:pt x="315" y="555"/>
                    </a:cubicBezTo>
                    <a:cubicBezTo>
                      <a:pt x="315" y="555"/>
                      <a:pt x="315" y="555"/>
                      <a:pt x="314" y="555"/>
                    </a:cubicBezTo>
                    <a:cubicBezTo>
                      <a:pt x="314" y="556"/>
                      <a:pt x="314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6"/>
                      <a:pt x="315" y="556"/>
                      <a:pt x="315" y="556"/>
                    </a:cubicBezTo>
                    <a:cubicBezTo>
                      <a:pt x="315" y="557"/>
                      <a:pt x="314" y="557"/>
                      <a:pt x="314" y="557"/>
                    </a:cubicBezTo>
                    <a:cubicBezTo>
                      <a:pt x="314" y="557"/>
                      <a:pt x="314" y="557"/>
                      <a:pt x="314" y="558"/>
                    </a:cubicBezTo>
                    <a:cubicBezTo>
                      <a:pt x="313" y="558"/>
                      <a:pt x="313" y="558"/>
                      <a:pt x="313" y="559"/>
                    </a:cubicBezTo>
                    <a:cubicBezTo>
                      <a:pt x="313" y="559"/>
                      <a:pt x="313" y="559"/>
                      <a:pt x="313" y="559"/>
                    </a:cubicBezTo>
                    <a:cubicBezTo>
                      <a:pt x="313" y="559"/>
                      <a:pt x="313" y="559"/>
                      <a:pt x="313" y="560"/>
                    </a:cubicBezTo>
                    <a:cubicBezTo>
                      <a:pt x="313" y="560"/>
                      <a:pt x="312" y="560"/>
                      <a:pt x="312" y="560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2" y="561"/>
                      <a:pt x="312" y="561"/>
                      <a:pt x="312" y="561"/>
                    </a:cubicBezTo>
                    <a:cubicBezTo>
                      <a:pt x="313" y="561"/>
                      <a:pt x="312" y="562"/>
                      <a:pt x="312" y="562"/>
                    </a:cubicBezTo>
                    <a:cubicBezTo>
                      <a:pt x="312" y="563"/>
                      <a:pt x="312" y="563"/>
                      <a:pt x="311" y="563"/>
                    </a:cubicBezTo>
                    <a:cubicBezTo>
                      <a:pt x="311" y="564"/>
                      <a:pt x="311" y="564"/>
                      <a:pt x="311" y="564"/>
                    </a:cubicBezTo>
                    <a:cubicBezTo>
                      <a:pt x="311" y="564"/>
                      <a:pt x="311" y="564"/>
                      <a:pt x="310" y="564"/>
                    </a:cubicBezTo>
                    <a:cubicBezTo>
                      <a:pt x="310" y="564"/>
                      <a:pt x="310" y="564"/>
                      <a:pt x="309" y="564"/>
                    </a:cubicBezTo>
                    <a:cubicBezTo>
                      <a:pt x="309" y="564"/>
                      <a:pt x="309" y="564"/>
                      <a:pt x="309" y="564"/>
                    </a:cubicBezTo>
                    <a:cubicBezTo>
                      <a:pt x="309" y="565"/>
                      <a:pt x="309" y="565"/>
                      <a:pt x="310" y="565"/>
                    </a:cubicBezTo>
                    <a:cubicBezTo>
                      <a:pt x="310" y="565"/>
                      <a:pt x="311" y="565"/>
                      <a:pt x="311" y="566"/>
                    </a:cubicBezTo>
                    <a:cubicBezTo>
                      <a:pt x="311" y="566"/>
                      <a:pt x="311" y="567"/>
                      <a:pt x="310" y="567"/>
                    </a:cubicBezTo>
                    <a:cubicBezTo>
                      <a:pt x="310" y="568"/>
                      <a:pt x="310" y="568"/>
                      <a:pt x="310" y="569"/>
                    </a:cubicBezTo>
                    <a:cubicBezTo>
                      <a:pt x="310" y="569"/>
                      <a:pt x="310" y="570"/>
                      <a:pt x="310" y="570"/>
                    </a:cubicBezTo>
                    <a:cubicBezTo>
                      <a:pt x="310" y="571"/>
                      <a:pt x="310" y="571"/>
                      <a:pt x="310" y="571"/>
                    </a:cubicBezTo>
                    <a:cubicBezTo>
                      <a:pt x="309" y="572"/>
                      <a:pt x="309" y="573"/>
                      <a:pt x="309" y="573"/>
                    </a:cubicBezTo>
                    <a:cubicBezTo>
                      <a:pt x="309" y="574"/>
                      <a:pt x="310" y="574"/>
                      <a:pt x="310" y="575"/>
                    </a:cubicBezTo>
                    <a:cubicBezTo>
                      <a:pt x="310" y="575"/>
                      <a:pt x="309" y="576"/>
                      <a:pt x="309" y="577"/>
                    </a:cubicBezTo>
                    <a:cubicBezTo>
                      <a:pt x="309" y="578"/>
                      <a:pt x="310" y="578"/>
                      <a:pt x="310" y="579"/>
                    </a:cubicBezTo>
                    <a:cubicBezTo>
                      <a:pt x="310" y="580"/>
                      <a:pt x="310" y="581"/>
                      <a:pt x="310" y="582"/>
                    </a:cubicBezTo>
                    <a:cubicBezTo>
                      <a:pt x="310" y="583"/>
                      <a:pt x="309" y="583"/>
                      <a:pt x="309" y="583"/>
                    </a:cubicBezTo>
                    <a:cubicBezTo>
                      <a:pt x="309" y="584"/>
                      <a:pt x="308" y="584"/>
                      <a:pt x="308" y="584"/>
                    </a:cubicBezTo>
                    <a:cubicBezTo>
                      <a:pt x="307" y="584"/>
                      <a:pt x="307" y="585"/>
                      <a:pt x="307" y="585"/>
                    </a:cubicBezTo>
                    <a:cubicBezTo>
                      <a:pt x="307" y="585"/>
                      <a:pt x="307" y="585"/>
                      <a:pt x="308" y="585"/>
                    </a:cubicBezTo>
                    <a:cubicBezTo>
                      <a:pt x="308" y="585"/>
                      <a:pt x="308" y="584"/>
                      <a:pt x="308" y="584"/>
                    </a:cubicBezTo>
                    <a:cubicBezTo>
                      <a:pt x="308" y="584"/>
                      <a:pt x="308" y="584"/>
                      <a:pt x="309" y="584"/>
                    </a:cubicBezTo>
                    <a:cubicBezTo>
                      <a:pt x="309" y="584"/>
                      <a:pt x="309" y="584"/>
                      <a:pt x="309" y="584"/>
                    </a:cubicBezTo>
                    <a:cubicBezTo>
                      <a:pt x="309" y="584"/>
                      <a:pt x="309" y="584"/>
                      <a:pt x="310" y="584"/>
                    </a:cubicBezTo>
                    <a:cubicBezTo>
                      <a:pt x="310" y="584"/>
                      <a:pt x="310" y="584"/>
                      <a:pt x="310" y="584"/>
                    </a:cubicBezTo>
                    <a:cubicBezTo>
                      <a:pt x="310" y="585"/>
                      <a:pt x="310" y="585"/>
                      <a:pt x="311" y="585"/>
                    </a:cubicBezTo>
                    <a:cubicBezTo>
                      <a:pt x="311" y="585"/>
                      <a:pt x="311" y="585"/>
                      <a:pt x="311" y="585"/>
                    </a:cubicBezTo>
                    <a:cubicBezTo>
                      <a:pt x="311" y="585"/>
                      <a:pt x="311" y="586"/>
                      <a:pt x="311" y="586"/>
                    </a:cubicBezTo>
                    <a:cubicBezTo>
                      <a:pt x="311" y="587"/>
                      <a:pt x="312" y="587"/>
                      <a:pt x="312" y="588"/>
                    </a:cubicBezTo>
                    <a:cubicBezTo>
                      <a:pt x="312" y="588"/>
                      <a:pt x="312" y="588"/>
                      <a:pt x="313" y="588"/>
                    </a:cubicBezTo>
                    <a:cubicBezTo>
                      <a:pt x="313" y="588"/>
                      <a:pt x="313" y="588"/>
                      <a:pt x="314" y="587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4" y="587"/>
                      <a:pt x="314" y="588"/>
                      <a:pt x="314" y="588"/>
                    </a:cubicBezTo>
                    <a:cubicBezTo>
                      <a:pt x="314" y="588"/>
                      <a:pt x="314" y="589"/>
                      <a:pt x="314" y="589"/>
                    </a:cubicBezTo>
                    <a:cubicBezTo>
                      <a:pt x="314" y="589"/>
                      <a:pt x="314" y="589"/>
                      <a:pt x="314" y="588"/>
                    </a:cubicBezTo>
                    <a:cubicBezTo>
                      <a:pt x="314" y="588"/>
                      <a:pt x="314" y="588"/>
                      <a:pt x="314" y="588"/>
                    </a:cubicBezTo>
                    <a:cubicBezTo>
                      <a:pt x="314" y="587"/>
                      <a:pt x="314" y="587"/>
                      <a:pt x="314" y="587"/>
                    </a:cubicBezTo>
                    <a:cubicBezTo>
                      <a:pt x="315" y="587"/>
                      <a:pt x="315" y="587"/>
                      <a:pt x="315" y="587"/>
                    </a:cubicBezTo>
                    <a:cubicBezTo>
                      <a:pt x="315" y="588"/>
                      <a:pt x="316" y="588"/>
                      <a:pt x="316" y="588"/>
                    </a:cubicBezTo>
                    <a:cubicBezTo>
                      <a:pt x="317" y="588"/>
                      <a:pt x="317" y="587"/>
                      <a:pt x="317" y="587"/>
                    </a:cubicBezTo>
                    <a:cubicBezTo>
                      <a:pt x="318" y="587"/>
                      <a:pt x="318" y="587"/>
                      <a:pt x="318" y="587"/>
                    </a:cubicBezTo>
                    <a:cubicBezTo>
                      <a:pt x="318" y="587"/>
                      <a:pt x="319" y="587"/>
                      <a:pt x="319" y="587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19" y="588"/>
                      <a:pt x="319" y="588"/>
                      <a:pt x="319" y="588"/>
                    </a:cubicBezTo>
                    <a:cubicBezTo>
                      <a:pt x="320" y="588"/>
                      <a:pt x="320" y="588"/>
                      <a:pt x="320" y="588"/>
                    </a:cubicBezTo>
                    <a:cubicBezTo>
                      <a:pt x="321" y="588"/>
                      <a:pt x="321" y="588"/>
                      <a:pt x="321" y="589"/>
                    </a:cubicBezTo>
                    <a:cubicBezTo>
                      <a:pt x="321" y="589"/>
                      <a:pt x="321" y="589"/>
                      <a:pt x="321" y="590"/>
                    </a:cubicBezTo>
                    <a:cubicBezTo>
                      <a:pt x="321" y="590"/>
                      <a:pt x="321" y="590"/>
                      <a:pt x="321" y="590"/>
                    </a:cubicBezTo>
                    <a:cubicBezTo>
                      <a:pt x="321" y="591"/>
                      <a:pt x="321" y="591"/>
                      <a:pt x="321" y="592"/>
                    </a:cubicBezTo>
                    <a:cubicBezTo>
                      <a:pt x="322" y="593"/>
                      <a:pt x="322" y="594"/>
                      <a:pt x="322" y="594"/>
                    </a:cubicBezTo>
                    <a:cubicBezTo>
                      <a:pt x="322" y="595"/>
                      <a:pt x="322" y="595"/>
                      <a:pt x="323" y="596"/>
                    </a:cubicBezTo>
                    <a:cubicBezTo>
                      <a:pt x="323" y="596"/>
                      <a:pt x="323" y="597"/>
                      <a:pt x="323" y="598"/>
                    </a:cubicBezTo>
                    <a:cubicBezTo>
                      <a:pt x="323" y="599"/>
                      <a:pt x="324" y="601"/>
                      <a:pt x="325" y="602"/>
                    </a:cubicBezTo>
                    <a:cubicBezTo>
                      <a:pt x="325" y="604"/>
                      <a:pt x="326" y="605"/>
                      <a:pt x="326" y="607"/>
                    </a:cubicBezTo>
                    <a:cubicBezTo>
                      <a:pt x="325" y="608"/>
                      <a:pt x="325" y="608"/>
                      <a:pt x="325" y="609"/>
                    </a:cubicBezTo>
                    <a:cubicBezTo>
                      <a:pt x="324" y="609"/>
                      <a:pt x="324" y="610"/>
                      <a:pt x="324" y="610"/>
                    </a:cubicBezTo>
                    <a:cubicBezTo>
                      <a:pt x="323" y="610"/>
                      <a:pt x="322" y="610"/>
                      <a:pt x="322" y="610"/>
                    </a:cubicBezTo>
                    <a:cubicBezTo>
                      <a:pt x="321" y="610"/>
                      <a:pt x="321" y="610"/>
                      <a:pt x="321" y="611"/>
                    </a:cubicBezTo>
                    <a:cubicBezTo>
                      <a:pt x="322" y="611"/>
                      <a:pt x="322" y="611"/>
                      <a:pt x="323" y="611"/>
                    </a:cubicBezTo>
                    <a:cubicBezTo>
                      <a:pt x="324" y="611"/>
                      <a:pt x="324" y="610"/>
                      <a:pt x="325" y="610"/>
                    </a:cubicBezTo>
                    <a:cubicBezTo>
                      <a:pt x="326" y="609"/>
                      <a:pt x="326" y="609"/>
                      <a:pt x="327" y="609"/>
                    </a:cubicBezTo>
                    <a:cubicBezTo>
                      <a:pt x="327" y="609"/>
                      <a:pt x="327" y="609"/>
                      <a:pt x="326" y="609"/>
                    </a:cubicBezTo>
                    <a:cubicBezTo>
                      <a:pt x="326" y="610"/>
                      <a:pt x="326" y="610"/>
                      <a:pt x="326" y="610"/>
                    </a:cubicBezTo>
                    <a:cubicBezTo>
                      <a:pt x="326" y="610"/>
                      <a:pt x="327" y="610"/>
                      <a:pt x="327" y="610"/>
                    </a:cubicBezTo>
                    <a:cubicBezTo>
                      <a:pt x="328" y="609"/>
                      <a:pt x="330" y="609"/>
                      <a:pt x="331" y="608"/>
                    </a:cubicBezTo>
                    <a:cubicBezTo>
                      <a:pt x="333" y="607"/>
                      <a:pt x="334" y="607"/>
                      <a:pt x="336" y="606"/>
                    </a:cubicBezTo>
                    <a:cubicBezTo>
                      <a:pt x="337" y="606"/>
                      <a:pt x="338" y="607"/>
                      <a:pt x="339" y="607"/>
                    </a:cubicBezTo>
                    <a:cubicBezTo>
                      <a:pt x="340" y="608"/>
                      <a:pt x="340" y="609"/>
                      <a:pt x="341" y="609"/>
                    </a:cubicBezTo>
                    <a:cubicBezTo>
                      <a:pt x="342" y="609"/>
                      <a:pt x="342" y="609"/>
                      <a:pt x="342" y="610"/>
                    </a:cubicBezTo>
                    <a:cubicBezTo>
                      <a:pt x="343" y="610"/>
                      <a:pt x="344" y="610"/>
                      <a:pt x="344" y="610"/>
                    </a:cubicBezTo>
                    <a:cubicBezTo>
                      <a:pt x="345" y="611"/>
                      <a:pt x="345" y="611"/>
                      <a:pt x="345" y="611"/>
                    </a:cubicBezTo>
                    <a:cubicBezTo>
                      <a:pt x="346" y="611"/>
                      <a:pt x="346" y="611"/>
                      <a:pt x="347" y="611"/>
                    </a:cubicBezTo>
                    <a:cubicBezTo>
                      <a:pt x="347" y="611"/>
                      <a:pt x="348" y="612"/>
                      <a:pt x="348" y="612"/>
                    </a:cubicBezTo>
                    <a:cubicBezTo>
                      <a:pt x="349" y="612"/>
                      <a:pt x="349" y="612"/>
                      <a:pt x="349" y="612"/>
                    </a:cubicBezTo>
                    <a:cubicBezTo>
                      <a:pt x="350" y="612"/>
                      <a:pt x="350" y="612"/>
                      <a:pt x="351" y="613"/>
                    </a:cubicBezTo>
                    <a:cubicBezTo>
                      <a:pt x="351" y="614"/>
                      <a:pt x="352" y="615"/>
                      <a:pt x="354" y="615"/>
                    </a:cubicBezTo>
                    <a:cubicBezTo>
                      <a:pt x="354" y="616"/>
                      <a:pt x="355" y="616"/>
                      <a:pt x="355" y="616"/>
                    </a:cubicBezTo>
                    <a:cubicBezTo>
                      <a:pt x="355" y="616"/>
                      <a:pt x="356" y="617"/>
                      <a:pt x="356" y="617"/>
                    </a:cubicBezTo>
                    <a:cubicBezTo>
                      <a:pt x="356" y="619"/>
                      <a:pt x="357" y="620"/>
                      <a:pt x="359" y="622"/>
                    </a:cubicBezTo>
                    <a:cubicBezTo>
                      <a:pt x="360" y="623"/>
                      <a:pt x="363" y="623"/>
                      <a:pt x="364" y="624"/>
                    </a:cubicBezTo>
                    <a:cubicBezTo>
                      <a:pt x="365" y="624"/>
                      <a:pt x="366" y="625"/>
                      <a:pt x="367" y="626"/>
                    </a:cubicBezTo>
                    <a:cubicBezTo>
                      <a:pt x="368" y="626"/>
                      <a:pt x="369" y="626"/>
                      <a:pt x="369" y="626"/>
                    </a:cubicBezTo>
                    <a:cubicBezTo>
                      <a:pt x="370" y="626"/>
                      <a:pt x="370" y="627"/>
                      <a:pt x="370" y="627"/>
                    </a:cubicBezTo>
                    <a:cubicBezTo>
                      <a:pt x="371" y="627"/>
                      <a:pt x="371" y="627"/>
                      <a:pt x="371" y="628"/>
                    </a:cubicBezTo>
                    <a:cubicBezTo>
                      <a:pt x="372" y="628"/>
                      <a:pt x="372" y="629"/>
                      <a:pt x="373" y="629"/>
                    </a:cubicBezTo>
                    <a:cubicBezTo>
                      <a:pt x="373" y="629"/>
                      <a:pt x="374" y="629"/>
                      <a:pt x="374" y="630"/>
                    </a:cubicBezTo>
                    <a:cubicBezTo>
                      <a:pt x="374" y="630"/>
                      <a:pt x="375" y="630"/>
                      <a:pt x="375" y="630"/>
                    </a:cubicBezTo>
                    <a:cubicBezTo>
                      <a:pt x="375" y="631"/>
                      <a:pt x="375" y="631"/>
                      <a:pt x="375" y="631"/>
                    </a:cubicBezTo>
                    <a:cubicBezTo>
                      <a:pt x="376" y="631"/>
                      <a:pt x="376" y="631"/>
                      <a:pt x="377" y="631"/>
                    </a:cubicBezTo>
                    <a:cubicBezTo>
                      <a:pt x="377" y="631"/>
                      <a:pt x="378" y="631"/>
                      <a:pt x="379" y="631"/>
                    </a:cubicBezTo>
                    <a:cubicBezTo>
                      <a:pt x="379" y="631"/>
                      <a:pt x="380" y="630"/>
                      <a:pt x="381" y="631"/>
                    </a:cubicBezTo>
                    <a:cubicBezTo>
                      <a:pt x="381" y="631"/>
                      <a:pt x="381" y="631"/>
                      <a:pt x="381" y="631"/>
                    </a:cubicBezTo>
                    <a:cubicBezTo>
                      <a:pt x="382" y="631"/>
                      <a:pt x="382" y="631"/>
                      <a:pt x="382" y="630"/>
                    </a:cubicBezTo>
                    <a:cubicBezTo>
                      <a:pt x="383" y="630"/>
                      <a:pt x="383" y="630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4" y="631"/>
                      <a:pt x="384" y="631"/>
                    </a:cubicBezTo>
                    <a:cubicBezTo>
                      <a:pt x="384" y="631"/>
                      <a:pt x="385" y="631"/>
                      <a:pt x="385" y="631"/>
                    </a:cubicBezTo>
                    <a:cubicBezTo>
                      <a:pt x="385" y="631"/>
                      <a:pt x="385" y="631"/>
                      <a:pt x="385" y="631"/>
                    </a:cubicBezTo>
                    <a:cubicBezTo>
                      <a:pt x="386" y="631"/>
                      <a:pt x="386" y="631"/>
                      <a:pt x="387" y="631"/>
                    </a:cubicBezTo>
                    <a:cubicBezTo>
                      <a:pt x="387" y="631"/>
                      <a:pt x="388" y="631"/>
                      <a:pt x="389" y="631"/>
                    </a:cubicBezTo>
                    <a:cubicBezTo>
                      <a:pt x="389" y="631"/>
                      <a:pt x="389" y="631"/>
                      <a:pt x="389" y="631"/>
                    </a:cubicBezTo>
                    <a:cubicBezTo>
                      <a:pt x="390" y="632"/>
                      <a:pt x="390" y="632"/>
                      <a:pt x="390" y="632"/>
                    </a:cubicBezTo>
                    <a:cubicBezTo>
                      <a:pt x="391" y="632"/>
                      <a:pt x="391" y="632"/>
                      <a:pt x="391" y="632"/>
                    </a:cubicBezTo>
                    <a:cubicBezTo>
                      <a:pt x="391" y="632"/>
                      <a:pt x="392" y="632"/>
                      <a:pt x="392" y="632"/>
                    </a:cubicBezTo>
                    <a:cubicBezTo>
                      <a:pt x="393" y="633"/>
                      <a:pt x="393" y="633"/>
                      <a:pt x="393" y="633"/>
                    </a:cubicBezTo>
                    <a:cubicBezTo>
                      <a:pt x="394" y="634"/>
                      <a:pt x="394" y="634"/>
                      <a:pt x="394" y="635"/>
                    </a:cubicBezTo>
                    <a:cubicBezTo>
                      <a:pt x="394" y="635"/>
                      <a:pt x="394" y="636"/>
                      <a:pt x="394" y="637"/>
                    </a:cubicBezTo>
                    <a:cubicBezTo>
                      <a:pt x="394" y="637"/>
                      <a:pt x="394" y="637"/>
                      <a:pt x="394" y="638"/>
                    </a:cubicBezTo>
                    <a:cubicBezTo>
                      <a:pt x="394" y="638"/>
                      <a:pt x="394" y="638"/>
                      <a:pt x="394" y="639"/>
                    </a:cubicBezTo>
                    <a:cubicBezTo>
                      <a:pt x="393" y="639"/>
                      <a:pt x="393" y="640"/>
                      <a:pt x="393" y="641"/>
                    </a:cubicBezTo>
                    <a:cubicBezTo>
                      <a:pt x="393" y="642"/>
                      <a:pt x="393" y="642"/>
                      <a:pt x="393" y="643"/>
                    </a:cubicBezTo>
                    <a:cubicBezTo>
                      <a:pt x="393" y="644"/>
                      <a:pt x="394" y="645"/>
                      <a:pt x="394" y="645"/>
                    </a:cubicBezTo>
                    <a:cubicBezTo>
                      <a:pt x="394" y="646"/>
                      <a:pt x="394" y="646"/>
                      <a:pt x="395" y="646"/>
                    </a:cubicBezTo>
                    <a:cubicBezTo>
                      <a:pt x="395" y="647"/>
                      <a:pt x="395" y="648"/>
                      <a:pt x="395" y="649"/>
                    </a:cubicBezTo>
                    <a:cubicBezTo>
                      <a:pt x="394" y="649"/>
                      <a:pt x="394" y="650"/>
                      <a:pt x="394" y="651"/>
                    </a:cubicBezTo>
                    <a:cubicBezTo>
                      <a:pt x="394" y="651"/>
                      <a:pt x="394" y="651"/>
                      <a:pt x="394" y="652"/>
                    </a:cubicBezTo>
                    <a:cubicBezTo>
                      <a:pt x="395" y="652"/>
                      <a:pt x="395" y="653"/>
                      <a:pt x="394" y="654"/>
                    </a:cubicBezTo>
                    <a:cubicBezTo>
                      <a:pt x="394" y="655"/>
                      <a:pt x="394" y="655"/>
                      <a:pt x="394" y="656"/>
                    </a:cubicBezTo>
                    <a:cubicBezTo>
                      <a:pt x="394" y="657"/>
                      <a:pt x="394" y="658"/>
                      <a:pt x="394" y="658"/>
                    </a:cubicBezTo>
                    <a:cubicBezTo>
                      <a:pt x="395" y="658"/>
                      <a:pt x="395" y="658"/>
                      <a:pt x="395" y="658"/>
                    </a:cubicBezTo>
                    <a:cubicBezTo>
                      <a:pt x="395" y="658"/>
                      <a:pt x="395" y="659"/>
                      <a:pt x="396" y="659"/>
                    </a:cubicBezTo>
                    <a:cubicBezTo>
                      <a:pt x="396" y="660"/>
                      <a:pt x="397" y="661"/>
                      <a:pt x="398" y="662"/>
                    </a:cubicBezTo>
                    <a:cubicBezTo>
                      <a:pt x="398" y="662"/>
                      <a:pt x="398" y="662"/>
                      <a:pt x="398" y="663"/>
                    </a:cubicBezTo>
                    <a:cubicBezTo>
                      <a:pt x="399" y="663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8" y="664"/>
                      <a:pt x="398" y="664"/>
                      <a:pt x="398" y="664"/>
                    </a:cubicBezTo>
                    <a:cubicBezTo>
                      <a:pt x="399" y="665"/>
                      <a:pt x="399" y="665"/>
                      <a:pt x="399" y="666"/>
                    </a:cubicBezTo>
                    <a:cubicBezTo>
                      <a:pt x="400" y="666"/>
                      <a:pt x="400" y="666"/>
                      <a:pt x="400" y="666"/>
                    </a:cubicBezTo>
                    <a:cubicBezTo>
                      <a:pt x="400" y="667"/>
                      <a:pt x="401" y="667"/>
                      <a:pt x="402" y="667"/>
                    </a:cubicBezTo>
                    <a:cubicBezTo>
                      <a:pt x="403" y="668"/>
                      <a:pt x="403" y="668"/>
                      <a:pt x="403" y="669"/>
                    </a:cubicBezTo>
                    <a:cubicBezTo>
                      <a:pt x="404" y="669"/>
                      <a:pt x="404" y="669"/>
                      <a:pt x="404" y="669"/>
                    </a:cubicBezTo>
                    <a:cubicBezTo>
                      <a:pt x="404" y="670"/>
                      <a:pt x="404" y="670"/>
                      <a:pt x="405" y="670"/>
                    </a:cubicBezTo>
                    <a:cubicBezTo>
                      <a:pt x="405" y="671"/>
                      <a:pt x="406" y="672"/>
                      <a:pt x="406" y="674"/>
                    </a:cubicBezTo>
                    <a:cubicBezTo>
                      <a:pt x="406" y="674"/>
                      <a:pt x="406" y="674"/>
                      <a:pt x="406" y="674"/>
                    </a:cubicBezTo>
                    <a:cubicBezTo>
                      <a:pt x="406" y="674"/>
                      <a:pt x="406" y="674"/>
                      <a:pt x="407" y="674"/>
                    </a:cubicBezTo>
                    <a:cubicBezTo>
                      <a:pt x="407" y="675"/>
                      <a:pt x="408" y="675"/>
                      <a:pt x="409" y="676"/>
                    </a:cubicBezTo>
                    <a:cubicBezTo>
                      <a:pt x="409" y="676"/>
                      <a:pt x="410" y="676"/>
                      <a:pt x="410" y="676"/>
                    </a:cubicBezTo>
                    <a:cubicBezTo>
                      <a:pt x="410" y="676"/>
                      <a:pt x="411" y="676"/>
                      <a:pt x="411" y="675"/>
                    </a:cubicBezTo>
                    <a:cubicBezTo>
                      <a:pt x="411" y="675"/>
                      <a:pt x="411" y="675"/>
                      <a:pt x="411" y="674"/>
                    </a:cubicBezTo>
                    <a:cubicBezTo>
                      <a:pt x="411" y="674"/>
                      <a:pt x="411" y="674"/>
                      <a:pt x="411" y="674"/>
                    </a:cubicBezTo>
                    <a:cubicBezTo>
                      <a:pt x="412" y="673"/>
                      <a:pt x="412" y="672"/>
                      <a:pt x="412" y="672"/>
                    </a:cubicBezTo>
                    <a:cubicBezTo>
                      <a:pt x="413" y="671"/>
                      <a:pt x="413" y="671"/>
                      <a:pt x="414" y="671"/>
                    </a:cubicBezTo>
                    <a:cubicBezTo>
                      <a:pt x="414" y="672"/>
                      <a:pt x="414" y="672"/>
                      <a:pt x="414" y="673"/>
                    </a:cubicBezTo>
                    <a:cubicBezTo>
                      <a:pt x="414" y="673"/>
                      <a:pt x="415" y="673"/>
                      <a:pt x="415" y="673"/>
                    </a:cubicBezTo>
                    <a:cubicBezTo>
                      <a:pt x="415" y="673"/>
                      <a:pt x="416" y="673"/>
                      <a:pt x="416" y="674"/>
                    </a:cubicBezTo>
                    <a:cubicBezTo>
                      <a:pt x="416" y="674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6" y="675"/>
                      <a:pt x="416" y="675"/>
                      <a:pt x="416" y="675"/>
                    </a:cubicBezTo>
                    <a:cubicBezTo>
                      <a:pt x="417" y="674"/>
                      <a:pt x="417" y="672"/>
                      <a:pt x="416" y="671"/>
                    </a:cubicBezTo>
                    <a:cubicBezTo>
                      <a:pt x="416" y="671"/>
                      <a:pt x="415" y="670"/>
                      <a:pt x="415" y="670"/>
                    </a:cubicBezTo>
                    <a:cubicBezTo>
                      <a:pt x="416" y="670"/>
                      <a:pt x="416" y="669"/>
                      <a:pt x="416" y="669"/>
                    </a:cubicBezTo>
                    <a:cubicBezTo>
                      <a:pt x="416" y="669"/>
                      <a:pt x="416" y="668"/>
                      <a:pt x="416" y="668"/>
                    </a:cubicBezTo>
                    <a:cubicBezTo>
                      <a:pt x="417" y="668"/>
                      <a:pt x="417" y="668"/>
                      <a:pt x="417" y="668"/>
                    </a:cubicBezTo>
                    <a:cubicBezTo>
                      <a:pt x="417" y="667"/>
                      <a:pt x="418" y="667"/>
                      <a:pt x="418" y="666"/>
                    </a:cubicBezTo>
                    <a:cubicBezTo>
                      <a:pt x="419" y="665"/>
                      <a:pt x="419" y="664"/>
                      <a:pt x="418" y="663"/>
                    </a:cubicBezTo>
                    <a:cubicBezTo>
                      <a:pt x="418" y="663"/>
                      <a:pt x="418" y="662"/>
                      <a:pt x="418" y="662"/>
                    </a:cubicBezTo>
                    <a:cubicBezTo>
                      <a:pt x="418" y="662"/>
                      <a:pt x="418" y="662"/>
                      <a:pt x="418" y="661"/>
                    </a:cubicBezTo>
                    <a:cubicBezTo>
                      <a:pt x="417" y="661"/>
                      <a:pt x="417" y="660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9"/>
                      <a:pt x="417" y="659"/>
                      <a:pt x="417" y="659"/>
                    </a:cubicBezTo>
                    <a:cubicBezTo>
                      <a:pt x="417" y="658"/>
                      <a:pt x="417" y="658"/>
                      <a:pt x="416" y="658"/>
                    </a:cubicBezTo>
                    <a:cubicBezTo>
                      <a:pt x="416" y="657"/>
                      <a:pt x="416" y="656"/>
                      <a:pt x="416" y="655"/>
                    </a:cubicBezTo>
                    <a:cubicBezTo>
                      <a:pt x="416" y="655"/>
                      <a:pt x="416" y="654"/>
                      <a:pt x="416" y="654"/>
                    </a:cubicBezTo>
                    <a:cubicBezTo>
                      <a:pt x="416" y="653"/>
                      <a:pt x="416" y="653"/>
                      <a:pt x="416" y="653"/>
                    </a:cubicBezTo>
                    <a:cubicBezTo>
                      <a:pt x="416" y="653"/>
                      <a:pt x="416" y="652"/>
                      <a:pt x="416" y="652"/>
                    </a:cubicBezTo>
                    <a:cubicBezTo>
                      <a:pt x="416" y="652"/>
                      <a:pt x="415" y="652"/>
                      <a:pt x="415" y="652"/>
                    </a:cubicBezTo>
                    <a:cubicBezTo>
                      <a:pt x="415" y="652"/>
                      <a:pt x="415" y="651"/>
                      <a:pt x="415" y="651"/>
                    </a:cubicBezTo>
                    <a:cubicBezTo>
                      <a:pt x="415" y="651"/>
                      <a:pt x="415" y="651"/>
                      <a:pt x="415" y="650"/>
                    </a:cubicBezTo>
                    <a:cubicBezTo>
                      <a:pt x="415" y="650"/>
                      <a:pt x="415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6" y="650"/>
                      <a:pt x="416" y="650"/>
                      <a:pt x="416" y="650"/>
                    </a:cubicBezTo>
                    <a:cubicBezTo>
                      <a:pt x="415" y="649"/>
                      <a:pt x="415" y="649"/>
                      <a:pt x="415" y="648"/>
                    </a:cubicBezTo>
                    <a:cubicBezTo>
                      <a:pt x="415" y="648"/>
                      <a:pt x="415" y="648"/>
                      <a:pt x="415" y="648"/>
                    </a:cubicBezTo>
                    <a:cubicBezTo>
                      <a:pt x="415" y="647"/>
                      <a:pt x="415" y="647"/>
                      <a:pt x="415" y="647"/>
                    </a:cubicBezTo>
                    <a:cubicBezTo>
                      <a:pt x="415" y="646"/>
                      <a:pt x="415" y="646"/>
                      <a:pt x="415" y="646"/>
                    </a:cubicBezTo>
                    <a:cubicBezTo>
                      <a:pt x="415" y="646"/>
                      <a:pt x="415" y="645"/>
                      <a:pt x="415" y="645"/>
                    </a:cubicBezTo>
                    <a:cubicBezTo>
                      <a:pt x="415" y="645"/>
                      <a:pt x="415" y="645"/>
                      <a:pt x="415" y="645"/>
                    </a:cubicBezTo>
                    <a:cubicBezTo>
                      <a:pt x="415" y="644"/>
                      <a:pt x="415" y="644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4" y="643"/>
                      <a:pt x="414" y="643"/>
                      <a:pt x="414" y="643"/>
                    </a:cubicBezTo>
                    <a:cubicBezTo>
                      <a:pt x="413" y="643"/>
                      <a:pt x="413" y="642"/>
                      <a:pt x="413" y="642"/>
                    </a:cubicBezTo>
                    <a:cubicBezTo>
                      <a:pt x="413" y="641"/>
                      <a:pt x="412" y="641"/>
                      <a:pt x="412" y="640"/>
                    </a:cubicBezTo>
                    <a:cubicBezTo>
                      <a:pt x="412" y="639"/>
                      <a:pt x="412" y="639"/>
                      <a:pt x="411" y="638"/>
                    </a:cubicBezTo>
                    <a:cubicBezTo>
                      <a:pt x="411" y="638"/>
                      <a:pt x="411" y="638"/>
                      <a:pt x="411" y="638"/>
                    </a:cubicBezTo>
                    <a:cubicBezTo>
                      <a:pt x="411" y="637"/>
                      <a:pt x="411" y="637"/>
                      <a:pt x="411" y="637"/>
                    </a:cubicBezTo>
                    <a:cubicBezTo>
                      <a:pt x="412" y="637"/>
                      <a:pt x="412" y="637"/>
                      <a:pt x="412" y="637"/>
                    </a:cubicBezTo>
                    <a:cubicBezTo>
                      <a:pt x="417" y="635"/>
                      <a:pt x="422" y="632"/>
                      <a:pt x="426" y="628"/>
                    </a:cubicBezTo>
                    <a:cubicBezTo>
                      <a:pt x="425" y="628"/>
                      <a:pt x="425" y="628"/>
                      <a:pt x="426" y="628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6" y="627"/>
                      <a:pt x="426" y="627"/>
                      <a:pt x="426" y="627"/>
                    </a:cubicBezTo>
                    <a:cubicBezTo>
                      <a:pt x="427" y="627"/>
                      <a:pt x="427" y="627"/>
                      <a:pt x="427" y="626"/>
                    </a:cubicBezTo>
                    <a:cubicBezTo>
                      <a:pt x="428" y="626"/>
                      <a:pt x="428" y="625"/>
                      <a:pt x="428" y="625"/>
                    </a:cubicBezTo>
                    <a:cubicBezTo>
                      <a:pt x="429" y="624"/>
                      <a:pt x="430" y="623"/>
                      <a:pt x="431" y="622"/>
                    </a:cubicBezTo>
                    <a:cubicBezTo>
                      <a:pt x="431" y="621"/>
                      <a:pt x="432" y="620"/>
                      <a:pt x="432" y="619"/>
                    </a:cubicBezTo>
                    <a:cubicBezTo>
                      <a:pt x="433" y="614"/>
                      <a:pt x="432" y="610"/>
                      <a:pt x="431" y="606"/>
                    </a:cubicBezTo>
                    <a:cubicBezTo>
                      <a:pt x="431" y="603"/>
                      <a:pt x="430" y="600"/>
                      <a:pt x="428" y="598"/>
                    </a:cubicBezTo>
                    <a:cubicBezTo>
                      <a:pt x="427" y="596"/>
                      <a:pt x="425" y="595"/>
                      <a:pt x="424" y="593"/>
                    </a:cubicBezTo>
                    <a:cubicBezTo>
                      <a:pt x="423" y="593"/>
                      <a:pt x="423" y="593"/>
                      <a:pt x="423" y="593"/>
                    </a:cubicBezTo>
                    <a:cubicBezTo>
                      <a:pt x="423" y="593"/>
                      <a:pt x="423" y="593"/>
                      <a:pt x="422" y="593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2" y="592"/>
                      <a:pt x="422" y="592"/>
                    </a:cubicBezTo>
                    <a:cubicBezTo>
                      <a:pt x="422" y="592"/>
                      <a:pt x="421" y="592"/>
                      <a:pt x="421" y="592"/>
                    </a:cubicBezTo>
                    <a:cubicBezTo>
                      <a:pt x="421" y="592"/>
                      <a:pt x="421" y="591"/>
                      <a:pt x="421" y="591"/>
                    </a:cubicBezTo>
                    <a:cubicBezTo>
                      <a:pt x="421" y="591"/>
                      <a:pt x="421" y="591"/>
                      <a:pt x="420" y="591"/>
                    </a:cubicBezTo>
                    <a:cubicBezTo>
                      <a:pt x="420" y="591"/>
                      <a:pt x="420" y="590"/>
                      <a:pt x="420" y="590"/>
                    </a:cubicBezTo>
                    <a:cubicBezTo>
                      <a:pt x="420" y="590"/>
                      <a:pt x="420" y="590"/>
                      <a:pt x="420" y="590"/>
                    </a:cubicBezTo>
                    <a:cubicBezTo>
                      <a:pt x="421" y="590"/>
                      <a:pt x="421" y="589"/>
                      <a:pt x="421" y="589"/>
                    </a:cubicBezTo>
                    <a:cubicBezTo>
                      <a:pt x="420" y="589"/>
                      <a:pt x="420" y="589"/>
                      <a:pt x="420" y="589"/>
                    </a:cubicBezTo>
                    <a:cubicBezTo>
                      <a:pt x="420" y="589"/>
                      <a:pt x="420" y="589"/>
                      <a:pt x="419" y="589"/>
                    </a:cubicBezTo>
                    <a:cubicBezTo>
                      <a:pt x="419" y="589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9" y="590"/>
                      <a:pt x="419" y="590"/>
                    </a:cubicBezTo>
                    <a:cubicBezTo>
                      <a:pt x="419" y="590"/>
                      <a:pt x="418" y="590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8" y="589"/>
                      <a:pt x="418" y="589"/>
                    </a:cubicBezTo>
                    <a:cubicBezTo>
                      <a:pt x="418" y="589"/>
                      <a:pt x="419" y="589"/>
                      <a:pt x="419" y="589"/>
                    </a:cubicBezTo>
                    <a:cubicBezTo>
                      <a:pt x="419" y="589"/>
                      <a:pt x="419" y="589"/>
                      <a:pt x="419" y="589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9" y="588"/>
                      <a:pt x="419" y="588"/>
                      <a:pt x="419" y="588"/>
                    </a:cubicBezTo>
                    <a:cubicBezTo>
                      <a:pt x="418" y="588"/>
                      <a:pt x="418" y="588"/>
                      <a:pt x="418" y="587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8" y="587"/>
                      <a:pt x="418" y="587"/>
                      <a:pt x="418" y="586"/>
                    </a:cubicBezTo>
                    <a:cubicBezTo>
                      <a:pt x="419" y="586"/>
                      <a:pt x="419" y="586"/>
                      <a:pt x="419" y="586"/>
                    </a:cubicBezTo>
                    <a:cubicBezTo>
                      <a:pt x="418" y="586"/>
                      <a:pt x="418" y="586"/>
                      <a:pt x="418" y="586"/>
                    </a:cubicBezTo>
                    <a:cubicBezTo>
                      <a:pt x="418" y="586"/>
                      <a:pt x="418" y="586"/>
                      <a:pt x="418" y="585"/>
                    </a:cubicBezTo>
                    <a:cubicBezTo>
                      <a:pt x="419" y="585"/>
                      <a:pt x="419" y="585"/>
                      <a:pt x="419" y="585"/>
                    </a:cubicBezTo>
                    <a:cubicBezTo>
                      <a:pt x="419" y="585"/>
                      <a:pt x="420" y="585"/>
                      <a:pt x="420" y="585"/>
                    </a:cubicBezTo>
                    <a:cubicBezTo>
                      <a:pt x="421" y="584"/>
                      <a:pt x="421" y="583"/>
                      <a:pt x="422" y="582"/>
                    </a:cubicBezTo>
                    <a:cubicBezTo>
                      <a:pt x="422" y="581"/>
                      <a:pt x="423" y="581"/>
                      <a:pt x="423" y="580"/>
                    </a:cubicBezTo>
                    <a:cubicBezTo>
                      <a:pt x="423" y="580"/>
                      <a:pt x="424" y="580"/>
                      <a:pt x="424" y="580"/>
                    </a:cubicBezTo>
                    <a:cubicBezTo>
                      <a:pt x="424" y="580"/>
                      <a:pt x="424" y="579"/>
                      <a:pt x="424" y="579"/>
                    </a:cubicBezTo>
                    <a:cubicBezTo>
                      <a:pt x="424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9"/>
                    </a:cubicBezTo>
                    <a:cubicBezTo>
                      <a:pt x="423" y="579"/>
                      <a:pt x="423" y="579"/>
                      <a:pt x="423" y="578"/>
                    </a:cubicBezTo>
                    <a:cubicBezTo>
                      <a:pt x="423" y="578"/>
                      <a:pt x="423" y="578"/>
                      <a:pt x="423" y="578"/>
                    </a:cubicBezTo>
                    <a:cubicBezTo>
                      <a:pt x="423" y="578"/>
                      <a:pt x="423" y="578"/>
                      <a:pt x="424" y="577"/>
                    </a:cubicBezTo>
                    <a:cubicBezTo>
                      <a:pt x="424" y="577"/>
                      <a:pt x="424" y="577"/>
                      <a:pt x="424" y="577"/>
                    </a:cubicBezTo>
                    <a:cubicBezTo>
                      <a:pt x="424" y="577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6"/>
                    </a:cubicBezTo>
                    <a:cubicBezTo>
                      <a:pt x="424" y="576"/>
                      <a:pt x="424" y="576"/>
                      <a:pt x="424" y="575"/>
                    </a:cubicBezTo>
                    <a:cubicBezTo>
                      <a:pt x="424" y="575"/>
                      <a:pt x="424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6"/>
                      <a:pt x="425" y="576"/>
                      <a:pt x="425" y="576"/>
                    </a:cubicBezTo>
                    <a:cubicBezTo>
                      <a:pt x="426" y="576"/>
                      <a:pt x="425" y="577"/>
                      <a:pt x="426" y="577"/>
                    </a:cubicBezTo>
                    <a:cubicBezTo>
                      <a:pt x="426" y="577"/>
                      <a:pt x="426" y="577"/>
                      <a:pt x="426" y="577"/>
                    </a:cubicBezTo>
                    <a:cubicBezTo>
                      <a:pt x="426" y="577"/>
                      <a:pt x="426" y="577"/>
                      <a:pt x="426" y="576"/>
                    </a:cubicBezTo>
                    <a:cubicBezTo>
                      <a:pt x="426" y="576"/>
                      <a:pt x="426" y="576"/>
                      <a:pt x="426" y="576"/>
                    </a:cubicBezTo>
                    <a:cubicBezTo>
                      <a:pt x="426" y="576"/>
                      <a:pt x="425" y="575"/>
                      <a:pt x="425" y="575"/>
                    </a:cubicBezTo>
                    <a:cubicBezTo>
                      <a:pt x="425" y="575"/>
                      <a:pt x="425" y="575"/>
                      <a:pt x="425" y="575"/>
                    </a:cubicBezTo>
                    <a:cubicBezTo>
                      <a:pt x="425" y="574"/>
                      <a:pt x="426" y="574"/>
                      <a:pt x="426" y="574"/>
                    </a:cubicBezTo>
                    <a:cubicBezTo>
                      <a:pt x="426" y="574"/>
                      <a:pt x="426" y="574"/>
                      <a:pt x="426" y="574"/>
                    </a:cubicBezTo>
                    <a:cubicBezTo>
                      <a:pt x="427" y="574"/>
                      <a:pt x="427" y="574"/>
                      <a:pt x="427" y="574"/>
                    </a:cubicBezTo>
                    <a:cubicBezTo>
                      <a:pt x="427" y="573"/>
                      <a:pt x="427" y="573"/>
                      <a:pt x="426" y="573"/>
                    </a:cubicBezTo>
                    <a:cubicBezTo>
                      <a:pt x="426" y="573"/>
                      <a:pt x="426" y="573"/>
                      <a:pt x="426" y="573"/>
                    </a:cubicBezTo>
                    <a:cubicBezTo>
                      <a:pt x="426" y="573"/>
                      <a:pt x="426" y="573"/>
                      <a:pt x="426" y="572"/>
                    </a:cubicBezTo>
                    <a:cubicBezTo>
                      <a:pt x="426" y="572"/>
                      <a:pt x="426" y="572"/>
                      <a:pt x="427" y="572"/>
                    </a:cubicBezTo>
                    <a:cubicBezTo>
                      <a:pt x="427" y="572"/>
                      <a:pt x="427" y="572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7" y="571"/>
                    </a:cubicBezTo>
                    <a:cubicBezTo>
                      <a:pt x="427" y="571"/>
                      <a:pt x="427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6" y="571"/>
                      <a:pt x="426" y="571"/>
                      <a:pt x="426" y="571"/>
                    </a:cubicBezTo>
                    <a:cubicBezTo>
                      <a:pt x="425" y="571"/>
                      <a:pt x="425" y="571"/>
                      <a:pt x="425" y="570"/>
                    </a:cubicBezTo>
                    <a:cubicBezTo>
                      <a:pt x="425" y="570"/>
                      <a:pt x="425" y="570"/>
                      <a:pt x="425" y="570"/>
                    </a:cubicBezTo>
                    <a:cubicBezTo>
                      <a:pt x="425" y="570"/>
                      <a:pt x="425" y="570"/>
                      <a:pt x="425" y="569"/>
                    </a:cubicBezTo>
                    <a:cubicBezTo>
                      <a:pt x="425" y="569"/>
                      <a:pt x="426" y="569"/>
                      <a:pt x="426" y="569"/>
                    </a:cubicBezTo>
                    <a:cubicBezTo>
                      <a:pt x="426" y="569"/>
                      <a:pt x="426" y="569"/>
                      <a:pt x="426" y="569"/>
                    </a:cubicBezTo>
                    <a:cubicBezTo>
                      <a:pt x="425" y="569"/>
                      <a:pt x="425" y="569"/>
                      <a:pt x="425" y="569"/>
                    </a:cubicBezTo>
                    <a:cubicBezTo>
                      <a:pt x="425" y="569"/>
                      <a:pt x="425" y="568"/>
                      <a:pt x="425" y="568"/>
                    </a:cubicBezTo>
                    <a:cubicBezTo>
                      <a:pt x="425" y="568"/>
                      <a:pt x="425" y="568"/>
                      <a:pt x="425" y="568"/>
                    </a:cubicBezTo>
                    <a:cubicBezTo>
                      <a:pt x="425" y="568"/>
                      <a:pt x="426" y="568"/>
                      <a:pt x="426" y="568"/>
                    </a:cubicBezTo>
                    <a:cubicBezTo>
                      <a:pt x="426" y="568"/>
                      <a:pt x="426" y="568"/>
                      <a:pt x="426" y="568"/>
                    </a:cubicBezTo>
                    <a:cubicBezTo>
                      <a:pt x="426" y="568"/>
                      <a:pt x="426" y="567"/>
                      <a:pt x="426" y="567"/>
                    </a:cubicBezTo>
                    <a:cubicBezTo>
                      <a:pt x="425" y="567"/>
                      <a:pt x="425" y="567"/>
                      <a:pt x="425" y="567"/>
                    </a:cubicBezTo>
                    <a:cubicBezTo>
                      <a:pt x="425" y="567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6"/>
                      <a:pt x="424" y="566"/>
                    </a:cubicBezTo>
                    <a:cubicBezTo>
                      <a:pt x="424" y="566"/>
                      <a:pt x="424" y="565"/>
                      <a:pt x="424" y="565"/>
                    </a:cubicBezTo>
                    <a:cubicBezTo>
                      <a:pt x="425" y="565"/>
                      <a:pt x="425" y="565"/>
                      <a:pt x="425" y="565"/>
                    </a:cubicBezTo>
                    <a:cubicBezTo>
                      <a:pt x="425" y="565"/>
                      <a:pt x="425" y="565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5" y="564"/>
                    </a:cubicBezTo>
                    <a:cubicBezTo>
                      <a:pt x="425" y="564"/>
                      <a:pt x="425" y="564"/>
                      <a:pt x="424" y="564"/>
                    </a:cubicBezTo>
                    <a:cubicBezTo>
                      <a:pt x="424" y="564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4" y="563"/>
                    </a:cubicBezTo>
                    <a:cubicBezTo>
                      <a:pt x="424" y="563"/>
                      <a:pt x="424" y="563"/>
                      <a:pt x="423" y="563"/>
                    </a:cubicBezTo>
                    <a:cubicBezTo>
                      <a:pt x="423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4" y="562"/>
                      <a:pt x="424" y="562"/>
                      <a:pt x="424" y="562"/>
                    </a:cubicBezTo>
                    <a:cubicBezTo>
                      <a:pt x="425" y="562"/>
                      <a:pt x="425" y="562"/>
                      <a:pt x="425" y="561"/>
                    </a:cubicBezTo>
                    <a:cubicBezTo>
                      <a:pt x="425" y="561"/>
                      <a:pt x="425" y="561"/>
                      <a:pt x="425" y="561"/>
                    </a:cubicBezTo>
                    <a:cubicBezTo>
                      <a:pt x="424" y="561"/>
                      <a:pt x="424" y="561"/>
                      <a:pt x="424" y="561"/>
                    </a:cubicBezTo>
                    <a:cubicBezTo>
                      <a:pt x="424" y="561"/>
                      <a:pt x="424" y="561"/>
                      <a:pt x="423" y="561"/>
                    </a:cubicBezTo>
                    <a:cubicBezTo>
                      <a:pt x="423" y="561"/>
                      <a:pt x="423" y="561"/>
                      <a:pt x="423" y="561"/>
                    </a:cubicBezTo>
                    <a:cubicBezTo>
                      <a:pt x="423" y="561"/>
                      <a:pt x="422" y="561"/>
                      <a:pt x="422" y="560"/>
                    </a:cubicBezTo>
                    <a:cubicBezTo>
                      <a:pt x="422" y="560"/>
                      <a:pt x="422" y="560"/>
                      <a:pt x="422" y="560"/>
                    </a:cubicBezTo>
                    <a:cubicBezTo>
                      <a:pt x="422" y="560"/>
                      <a:pt x="421" y="560"/>
                      <a:pt x="421" y="560"/>
                    </a:cubicBezTo>
                    <a:cubicBezTo>
                      <a:pt x="421" y="560"/>
                      <a:pt x="421" y="560"/>
                      <a:pt x="421" y="560"/>
                    </a:cubicBezTo>
                    <a:cubicBezTo>
                      <a:pt x="421" y="561"/>
                      <a:pt x="421" y="561"/>
                      <a:pt x="421" y="561"/>
                    </a:cubicBezTo>
                    <a:cubicBezTo>
                      <a:pt x="420" y="561"/>
                      <a:pt x="420" y="561"/>
                      <a:pt x="420" y="561"/>
                    </a:cubicBezTo>
                    <a:cubicBezTo>
                      <a:pt x="420" y="561"/>
                      <a:pt x="419" y="561"/>
                      <a:pt x="419" y="561"/>
                    </a:cubicBezTo>
                    <a:cubicBezTo>
                      <a:pt x="419" y="561"/>
                      <a:pt x="419" y="561"/>
                      <a:pt x="419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8" y="561"/>
                      <a:pt x="418" y="561"/>
                      <a:pt x="418" y="561"/>
                    </a:cubicBezTo>
                    <a:cubicBezTo>
                      <a:pt x="419" y="561"/>
                      <a:pt x="419" y="560"/>
                      <a:pt x="419" y="560"/>
                    </a:cubicBezTo>
                    <a:cubicBezTo>
                      <a:pt x="420" y="560"/>
                      <a:pt x="420" y="560"/>
                      <a:pt x="421" y="560"/>
                    </a:cubicBezTo>
                    <a:cubicBezTo>
                      <a:pt x="421" y="560"/>
                      <a:pt x="421" y="560"/>
                      <a:pt x="421" y="559"/>
                    </a:cubicBezTo>
                    <a:cubicBezTo>
                      <a:pt x="422" y="559"/>
                      <a:pt x="422" y="559"/>
                      <a:pt x="422" y="558"/>
                    </a:cubicBezTo>
                    <a:cubicBezTo>
                      <a:pt x="422" y="558"/>
                      <a:pt x="422" y="558"/>
                      <a:pt x="422" y="558"/>
                    </a:cubicBezTo>
                    <a:cubicBezTo>
                      <a:pt x="423" y="558"/>
                      <a:pt x="423" y="557"/>
                      <a:pt x="423" y="557"/>
                    </a:cubicBezTo>
                    <a:cubicBezTo>
                      <a:pt x="423" y="557"/>
                      <a:pt x="423" y="557"/>
                      <a:pt x="424" y="557"/>
                    </a:cubicBezTo>
                    <a:cubicBezTo>
                      <a:pt x="424" y="556"/>
                      <a:pt x="424" y="556"/>
                      <a:pt x="424" y="556"/>
                    </a:cubicBezTo>
                    <a:cubicBezTo>
                      <a:pt x="424" y="556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5"/>
                    </a:cubicBezTo>
                    <a:cubicBezTo>
                      <a:pt x="424" y="555"/>
                      <a:pt x="424" y="555"/>
                      <a:pt x="424" y="554"/>
                    </a:cubicBezTo>
                    <a:cubicBezTo>
                      <a:pt x="424" y="554"/>
                      <a:pt x="424" y="553"/>
                      <a:pt x="424" y="552"/>
                    </a:cubicBezTo>
                    <a:cubicBezTo>
                      <a:pt x="424" y="552"/>
                      <a:pt x="424" y="552"/>
                      <a:pt x="424" y="552"/>
                    </a:cubicBezTo>
                    <a:cubicBezTo>
                      <a:pt x="424" y="552"/>
                      <a:pt x="424" y="551"/>
                      <a:pt x="424" y="551"/>
                    </a:cubicBezTo>
                    <a:cubicBezTo>
                      <a:pt x="424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1"/>
                      <a:pt x="425" y="551"/>
                    </a:cubicBezTo>
                    <a:cubicBezTo>
                      <a:pt x="425" y="551"/>
                      <a:pt x="425" y="550"/>
                      <a:pt x="425" y="550"/>
                    </a:cubicBezTo>
                    <a:cubicBezTo>
                      <a:pt x="425" y="550"/>
                      <a:pt x="424" y="550"/>
                      <a:pt x="424" y="550"/>
                    </a:cubicBezTo>
                    <a:cubicBezTo>
                      <a:pt x="424" y="550"/>
                      <a:pt x="425" y="550"/>
                      <a:pt x="425" y="550"/>
                    </a:cubicBezTo>
                    <a:cubicBezTo>
                      <a:pt x="425" y="550"/>
                      <a:pt x="425" y="550"/>
                      <a:pt x="425" y="549"/>
                    </a:cubicBezTo>
                    <a:cubicBezTo>
                      <a:pt x="425" y="549"/>
                      <a:pt x="425" y="549"/>
                      <a:pt x="424" y="549"/>
                    </a:cubicBezTo>
                    <a:cubicBezTo>
                      <a:pt x="424" y="549"/>
                      <a:pt x="424" y="549"/>
                      <a:pt x="424" y="548"/>
                    </a:cubicBezTo>
                    <a:cubicBezTo>
                      <a:pt x="423" y="548"/>
                      <a:pt x="423" y="548"/>
                      <a:pt x="422" y="548"/>
                    </a:cubicBezTo>
                    <a:cubicBezTo>
                      <a:pt x="422" y="548"/>
                      <a:pt x="422" y="547"/>
                      <a:pt x="422" y="547"/>
                    </a:cubicBezTo>
                    <a:cubicBezTo>
                      <a:pt x="422" y="546"/>
                      <a:pt x="422" y="546"/>
                      <a:pt x="422" y="546"/>
                    </a:cubicBezTo>
                    <a:cubicBezTo>
                      <a:pt x="422" y="546"/>
                      <a:pt x="422" y="545"/>
                      <a:pt x="422" y="545"/>
                    </a:cubicBezTo>
                    <a:cubicBezTo>
                      <a:pt x="422" y="544"/>
                      <a:pt x="421" y="543"/>
                      <a:pt x="421" y="543"/>
                    </a:cubicBezTo>
                    <a:cubicBezTo>
                      <a:pt x="421" y="541"/>
                      <a:pt x="421" y="540"/>
                      <a:pt x="421" y="539"/>
                    </a:cubicBezTo>
                    <a:cubicBezTo>
                      <a:pt x="422" y="538"/>
                      <a:pt x="423" y="538"/>
                      <a:pt x="423" y="537"/>
                    </a:cubicBezTo>
                    <a:cubicBezTo>
                      <a:pt x="424" y="537"/>
                      <a:pt x="424" y="537"/>
                      <a:pt x="425" y="536"/>
                    </a:cubicBezTo>
                    <a:cubicBezTo>
                      <a:pt x="425" y="536"/>
                      <a:pt x="425" y="536"/>
                      <a:pt x="425" y="536"/>
                    </a:cubicBezTo>
                    <a:cubicBezTo>
                      <a:pt x="426" y="535"/>
                      <a:pt x="427" y="536"/>
                      <a:pt x="429" y="536"/>
                    </a:cubicBezTo>
                    <a:cubicBezTo>
                      <a:pt x="429" y="536"/>
                      <a:pt x="429" y="536"/>
                      <a:pt x="430" y="536"/>
                    </a:cubicBezTo>
                    <a:cubicBezTo>
                      <a:pt x="430" y="536"/>
                      <a:pt x="431" y="536"/>
                      <a:pt x="431" y="537"/>
                    </a:cubicBezTo>
                    <a:cubicBezTo>
                      <a:pt x="432" y="537"/>
                      <a:pt x="434" y="537"/>
                      <a:pt x="434" y="538"/>
                    </a:cubicBezTo>
                    <a:cubicBezTo>
                      <a:pt x="435" y="538"/>
                      <a:pt x="435" y="538"/>
                      <a:pt x="435" y="539"/>
                    </a:cubicBezTo>
                    <a:cubicBezTo>
                      <a:pt x="435" y="539"/>
                      <a:pt x="436" y="539"/>
                      <a:pt x="436" y="539"/>
                    </a:cubicBezTo>
                    <a:cubicBezTo>
                      <a:pt x="437" y="539"/>
                      <a:pt x="438" y="539"/>
                      <a:pt x="438" y="540"/>
                    </a:cubicBezTo>
                    <a:cubicBezTo>
                      <a:pt x="438" y="540"/>
                      <a:pt x="437" y="541"/>
                      <a:pt x="436" y="541"/>
                    </a:cubicBezTo>
                    <a:cubicBezTo>
                      <a:pt x="437" y="541"/>
                      <a:pt x="438" y="541"/>
                      <a:pt x="438" y="540"/>
                    </a:cubicBezTo>
                    <a:cubicBezTo>
                      <a:pt x="439" y="540"/>
                      <a:pt x="439" y="539"/>
                      <a:pt x="439" y="539"/>
                    </a:cubicBezTo>
                    <a:cubicBezTo>
                      <a:pt x="440" y="539"/>
                      <a:pt x="440" y="539"/>
                      <a:pt x="440" y="539"/>
                    </a:cubicBezTo>
                    <a:cubicBezTo>
                      <a:pt x="441" y="539"/>
                      <a:pt x="441" y="540"/>
                      <a:pt x="441" y="539"/>
                    </a:cubicBezTo>
                    <a:cubicBezTo>
                      <a:pt x="442" y="540"/>
                      <a:pt x="442" y="540"/>
                      <a:pt x="442" y="540"/>
                    </a:cubicBezTo>
                    <a:cubicBezTo>
                      <a:pt x="442" y="540"/>
                      <a:pt x="443" y="540"/>
                      <a:pt x="444" y="541"/>
                    </a:cubicBezTo>
                    <a:cubicBezTo>
                      <a:pt x="444" y="541"/>
                      <a:pt x="445" y="542"/>
                      <a:pt x="445" y="542"/>
                    </a:cubicBezTo>
                    <a:cubicBezTo>
                      <a:pt x="445" y="541"/>
                      <a:pt x="445" y="541"/>
                      <a:pt x="444" y="541"/>
                    </a:cubicBezTo>
                    <a:cubicBezTo>
                      <a:pt x="444" y="541"/>
                      <a:pt x="444" y="540"/>
                      <a:pt x="444" y="540"/>
                    </a:cubicBezTo>
                    <a:cubicBezTo>
                      <a:pt x="444" y="540"/>
                      <a:pt x="445" y="540"/>
                      <a:pt x="445" y="540"/>
                    </a:cubicBezTo>
                    <a:cubicBezTo>
                      <a:pt x="445" y="540"/>
                      <a:pt x="446" y="540"/>
                      <a:pt x="446" y="540"/>
                    </a:cubicBezTo>
                    <a:cubicBezTo>
                      <a:pt x="447" y="540"/>
                      <a:pt x="447" y="539"/>
                      <a:pt x="448" y="539"/>
                    </a:cubicBezTo>
                    <a:cubicBezTo>
                      <a:pt x="448" y="539"/>
                      <a:pt x="449" y="538"/>
                      <a:pt x="449" y="538"/>
                    </a:cubicBezTo>
                    <a:cubicBezTo>
                      <a:pt x="450" y="538"/>
                      <a:pt x="450" y="537"/>
                      <a:pt x="450" y="537"/>
                    </a:cubicBezTo>
                    <a:cubicBezTo>
                      <a:pt x="451" y="537"/>
                      <a:pt x="451" y="537"/>
                      <a:pt x="451" y="537"/>
                    </a:cubicBezTo>
                    <a:cubicBezTo>
                      <a:pt x="452" y="537"/>
                      <a:pt x="452" y="537"/>
                      <a:pt x="452" y="537"/>
                    </a:cubicBezTo>
                    <a:cubicBezTo>
                      <a:pt x="452" y="538"/>
                      <a:pt x="453" y="538"/>
                      <a:pt x="454" y="538"/>
                    </a:cubicBezTo>
                    <a:cubicBezTo>
                      <a:pt x="455" y="539"/>
                      <a:pt x="455" y="540"/>
                      <a:pt x="456" y="541"/>
                    </a:cubicBezTo>
                    <a:cubicBezTo>
                      <a:pt x="456" y="541"/>
                      <a:pt x="456" y="541"/>
                      <a:pt x="456" y="541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7" y="542"/>
                      <a:pt x="457" y="542"/>
                    </a:cubicBezTo>
                    <a:cubicBezTo>
                      <a:pt x="457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2"/>
                      <a:pt x="458" y="542"/>
                    </a:cubicBezTo>
                    <a:cubicBezTo>
                      <a:pt x="458" y="542"/>
                      <a:pt x="458" y="543"/>
                      <a:pt x="458" y="543"/>
                    </a:cubicBezTo>
                    <a:cubicBezTo>
                      <a:pt x="459" y="543"/>
                      <a:pt x="459" y="543"/>
                      <a:pt x="459" y="543"/>
                    </a:cubicBezTo>
                    <a:cubicBezTo>
                      <a:pt x="459" y="544"/>
                      <a:pt x="459" y="544"/>
                      <a:pt x="458" y="544"/>
                    </a:cubicBezTo>
                    <a:cubicBezTo>
                      <a:pt x="458" y="544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8" y="545"/>
                      <a:pt x="458" y="545"/>
                    </a:cubicBezTo>
                    <a:cubicBezTo>
                      <a:pt x="458" y="545"/>
                      <a:pt x="459" y="545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59" y="544"/>
                      <a:pt x="459" y="544"/>
                      <a:pt x="459" y="544"/>
                    </a:cubicBezTo>
                    <a:cubicBezTo>
                      <a:pt x="460" y="545"/>
                      <a:pt x="460" y="545"/>
                      <a:pt x="461" y="545"/>
                    </a:cubicBezTo>
                    <a:cubicBezTo>
                      <a:pt x="461" y="545"/>
                      <a:pt x="461" y="545"/>
                      <a:pt x="461" y="546"/>
                    </a:cubicBezTo>
                    <a:cubicBezTo>
                      <a:pt x="462" y="546"/>
                      <a:pt x="461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6"/>
                      <a:pt x="462" y="546"/>
                    </a:cubicBezTo>
                    <a:cubicBezTo>
                      <a:pt x="462" y="546"/>
                      <a:pt x="462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1" y="547"/>
                      <a:pt x="461" y="547"/>
                      <a:pt x="461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2" y="547"/>
                      <a:pt x="462" y="547"/>
                      <a:pt x="462" y="547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2" y="549"/>
                      <a:pt x="462" y="549"/>
                    </a:cubicBezTo>
                    <a:cubicBezTo>
                      <a:pt x="462" y="549"/>
                      <a:pt x="463" y="549"/>
                      <a:pt x="463" y="549"/>
                    </a:cubicBezTo>
                    <a:cubicBezTo>
                      <a:pt x="463" y="549"/>
                      <a:pt x="463" y="549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3" y="548"/>
                      <a:pt x="463" y="548"/>
                      <a:pt x="463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4" y="548"/>
                      <a:pt x="464" y="548"/>
                    </a:cubicBezTo>
                    <a:cubicBezTo>
                      <a:pt x="464" y="548"/>
                      <a:pt x="465" y="548"/>
                      <a:pt x="465" y="548"/>
                    </a:cubicBezTo>
                    <a:cubicBezTo>
                      <a:pt x="465" y="548"/>
                      <a:pt x="465" y="548"/>
                      <a:pt x="465" y="549"/>
                    </a:cubicBezTo>
                    <a:cubicBezTo>
                      <a:pt x="466" y="549"/>
                      <a:pt x="466" y="549"/>
                      <a:pt x="466" y="549"/>
                    </a:cubicBezTo>
                    <a:cubicBezTo>
                      <a:pt x="466" y="549"/>
                      <a:pt x="466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5" y="550"/>
                      <a:pt x="465" y="550"/>
                      <a:pt x="465" y="550"/>
                    </a:cubicBezTo>
                    <a:cubicBezTo>
                      <a:pt x="464" y="550"/>
                      <a:pt x="464" y="551"/>
                      <a:pt x="464" y="551"/>
                    </a:cubicBezTo>
                    <a:cubicBezTo>
                      <a:pt x="464" y="551"/>
                      <a:pt x="464" y="551"/>
                      <a:pt x="464" y="552"/>
                    </a:cubicBezTo>
                    <a:cubicBezTo>
                      <a:pt x="464" y="552"/>
                      <a:pt x="464" y="552"/>
                      <a:pt x="464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2"/>
                    </a:cubicBezTo>
                    <a:cubicBezTo>
                      <a:pt x="465" y="552"/>
                      <a:pt x="465" y="552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3"/>
                    </a:cubicBezTo>
                    <a:cubicBezTo>
                      <a:pt x="465" y="553"/>
                      <a:pt x="465" y="553"/>
                      <a:pt x="465" y="554"/>
                    </a:cubicBezTo>
                    <a:cubicBezTo>
                      <a:pt x="465" y="554"/>
                      <a:pt x="465" y="554"/>
                      <a:pt x="465" y="554"/>
                    </a:cubicBezTo>
                    <a:cubicBezTo>
                      <a:pt x="465" y="554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6" y="555"/>
                      <a:pt x="466" y="555"/>
                      <a:pt x="466" y="555"/>
                    </a:cubicBezTo>
                    <a:cubicBezTo>
                      <a:pt x="467" y="555"/>
                      <a:pt x="466" y="555"/>
                      <a:pt x="466" y="555"/>
                    </a:cubicBezTo>
                    <a:cubicBezTo>
                      <a:pt x="467" y="555"/>
                      <a:pt x="467" y="555"/>
                      <a:pt x="467" y="555"/>
                    </a:cubicBezTo>
                    <a:cubicBezTo>
                      <a:pt x="467" y="555"/>
                      <a:pt x="467" y="555"/>
                      <a:pt x="468" y="555"/>
                    </a:cubicBezTo>
                    <a:cubicBezTo>
                      <a:pt x="468" y="555"/>
                      <a:pt x="468" y="555"/>
                      <a:pt x="468" y="555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8" y="556"/>
                      <a:pt x="468" y="556"/>
                    </a:cubicBezTo>
                    <a:cubicBezTo>
                      <a:pt x="468" y="556"/>
                      <a:pt x="469" y="556"/>
                      <a:pt x="469" y="556"/>
                    </a:cubicBezTo>
                    <a:cubicBezTo>
                      <a:pt x="469" y="556"/>
                      <a:pt x="469" y="556"/>
                      <a:pt x="469" y="556"/>
                    </a:cubicBezTo>
                    <a:cubicBezTo>
                      <a:pt x="470" y="556"/>
                      <a:pt x="470" y="556"/>
                      <a:pt x="470" y="556"/>
                    </a:cubicBezTo>
                    <a:cubicBezTo>
                      <a:pt x="470" y="556"/>
                      <a:pt x="470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1" y="557"/>
                    </a:cubicBezTo>
                    <a:cubicBezTo>
                      <a:pt x="471" y="557"/>
                      <a:pt x="471" y="557"/>
                      <a:pt x="472" y="557"/>
                    </a:cubicBezTo>
                    <a:cubicBezTo>
                      <a:pt x="472" y="557"/>
                      <a:pt x="472" y="557"/>
                      <a:pt x="472" y="557"/>
                    </a:cubicBezTo>
                    <a:cubicBezTo>
                      <a:pt x="472" y="557"/>
                      <a:pt x="472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3" y="557"/>
                    </a:cubicBezTo>
                    <a:cubicBezTo>
                      <a:pt x="473" y="557"/>
                      <a:pt x="473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7"/>
                      <a:pt x="474" y="557"/>
                      <a:pt x="474" y="557"/>
                    </a:cubicBezTo>
                    <a:cubicBezTo>
                      <a:pt x="474" y="556"/>
                      <a:pt x="475" y="556"/>
                      <a:pt x="475" y="556"/>
                    </a:cubicBezTo>
                    <a:cubicBezTo>
                      <a:pt x="475" y="556"/>
                      <a:pt x="475" y="556"/>
                      <a:pt x="475" y="557"/>
                    </a:cubicBezTo>
                    <a:cubicBezTo>
                      <a:pt x="475" y="557"/>
                      <a:pt x="475" y="557"/>
                      <a:pt x="475" y="557"/>
                    </a:cubicBezTo>
                    <a:cubicBezTo>
                      <a:pt x="475" y="557"/>
                      <a:pt x="475" y="558"/>
                      <a:pt x="475" y="558"/>
                    </a:cubicBezTo>
                    <a:cubicBezTo>
                      <a:pt x="475" y="558"/>
                      <a:pt x="475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6" y="558"/>
                      <a:pt x="476" y="558"/>
                      <a:pt x="476" y="558"/>
                    </a:cubicBezTo>
                    <a:cubicBezTo>
                      <a:pt x="475" y="558"/>
                      <a:pt x="475" y="559"/>
                      <a:pt x="475" y="559"/>
                    </a:cubicBezTo>
                    <a:cubicBezTo>
                      <a:pt x="475" y="559"/>
                      <a:pt x="475" y="559"/>
                      <a:pt x="475" y="559"/>
                    </a:cubicBezTo>
                    <a:cubicBezTo>
                      <a:pt x="475" y="559"/>
                      <a:pt x="475" y="560"/>
                      <a:pt x="475" y="560"/>
                    </a:cubicBezTo>
                    <a:cubicBezTo>
                      <a:pt x="475" y="560"/>
                      <a:pt x="475" y="560"/>
                      <a:pt x="476" y="560"/>
                    </a:cubicBezTo>
                    <a:cubicBezTo>
                      <a:pt x="476" y="560"/>
                      <a:pt x="476" y="560"/>
                      <a:pt x="476" y="560"/>
                    </a:cubicBezTo>
                    <a:cubicBezTo>
                      <a:pt x="476" y="560"/>
                      <a:pt x="477" y="560"/>
                      <a:pt x="477" y="559"/>
                    </a:cubicBezTo>
                    <a:cubicBezTo>
                      <a:pt x="477" y="559"/>
                      <a:pt x="477" y="559"/>
                      <a:pt x="477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9"/>
                    </a:cubicBezTo>
                    <a:cubicBezTo>
                      <a:pt x="478" y="559"/>
                      <a:pt x="478" y="559"/>
                      <a:pt x="478" y="558"/>
                    </a:cubicBezTo>
                    <a:cubicBezTo>
                      <a:pt x="478" y="558"/>
                      <a:pt x="478" y="558"/>
                      <a:pt x="478" y="558"/>
                    </a:cubicBezTo>
                    <a:cubicBezTo>
                      <a:pt x="478" y="558"/>
                      <a:pt x="478" y="558"/>
                      <a:pt x="478" y="557"/>
                    </a:cubicBezTo>
                    <a:cubicBezTo>
                      <a:pt x="478" y="557"/>
                      <a:pt x="478" y="557"/>
                      <a:pt x="478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7"/>
                      <a:pt x="479" y="557"/>
                      <a:pt x="479" y="557"/>
                    </a:cubicBezTo>
                    <a:cubicBezTo>
                      <a:pt x="479" y="558"/>
                      <a:pt x="479" y="558"/>
                      <a:pt x="479" y="558"/>
                    </a:cubicBezTo>
                    <a:cubicBezTo>
                      <a:pt x="479" y="558"/>
                      <a:pt x="480" y="559"/>
                      <a:pt x="480" y="559"/>
                    </a:cubicBezTo>
                    <a:cubicBezTo>
                      <a:pt x="480" y="559"/>
                      <a:pt x="480" y="559"/>
                      <a:pt x="480" y="559"/>
                    </a:cubicBezTo>
                    <a:cubicBezTo>
                      <a:pt x="480" y="559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0"/>
                    </a:cubicBezTo>
                    <a:cubicBezTo>
                      <a:pt x="480" y="560"/>
                      <a:pt x="480" y="560"/>
                      <a:pt x="480" y="561"/>
                    </a:cubicBezTo>
                    <a:cubicBezTo>
                      <a:pt x="480" y="561"/>
                      <a:pt x="480" y="561"/>
                      <a:pt x="480" y="561"/>
                    </a:cubicBezTo>
                    <a:cubicBezTo>
                      <a:pt x="479" y="561"/>
                      <a:pt x="479" y="561"/>
                      <a:pt x="478" y="562"/>
                    </a:cubicBezTo>
                    <a:cubicBezTo>
                      <a:pt x="478" y="562"/>
                      <a:pt x="478" y="562"/>
                      <a:pt x="478" y="562"/>
                    </a:cubicBezTo>
                    <a:cubicBezTo>
                      <a:pt x="478" y="563"/>
                      <a:pt x="478" y="563"/>
                      <a:pt x="478" y="563"/>
                    </a:cubicBezTo>
                    <a:cubicBezTo>
                      <a:pt x="478" y="563"/>
                      <a:pt x="478" y="564"/>
                      <a:pt x="478" y="564"/>
                    </a:cubicBezTo>
                    <a:cubicBezTo>
                      <a:pt x="478" y="564"/>
                      <a:pt x="478" y="564"/>
                      <a:pt x="477" y="564"/>
                    </a:cubicBezTo>
                    <a:cubicBezTo>
                      <a:pt x="477" y="564"/>
                      <a:pt x="477" y="564"/>
                      <a:pt x="477" y="564"/>
                    </a:cubicBezTo>
                    <a:cubicBezTo>
                      <a:pt x="478" y="565"/>
                      <a:pt x="478" y="566"/>
                      <a:pt x="478" y="566"/>
                    </a:cubicBezTo>
                    <a:cubicBezTo>
                      <a:pt x="478" y="566"/>
                      <a:pt x="478" y="567"/>
                      <a:pt x="478" y="567"/>
                    </a:cubicBezTo>
                    <a:cubicBezTo>
                      <a:pt x="478" y="567"/>
                      <a:pt x="478" y="567"/>
                      <a:pt x="478" y="567"/>
                    </a:cubicBezTo>
                    <a:cubicBezTo>
                      <a:pt x="478" y="567"/>
                      <a:pt x="478" y="568"/>
                      <a:pt x="478" y="568"/>
                    </a:cubicBezTo>
                    <a:cubicBezTo>
                      <a:pt x="478" y="568"/>
                      <a:pt x="478" y="568"/>
                      <a:pt x="478" y="568"/>
                    </a:cubicBezTo>
                    <a:cubicBezTo>
                      <a:pt x="479" y="569"/>
                      <a:pt x="479" y="569"/>
                      <a:pt x="478" y="570"/>
                    </a:cubicBezTo>
                    <a:cubicBezTo>
                      <a:pt x="478" y="570"/>
                      <a:pt x="478" y="570"/>
                      <a:pt x="478" y="570"/>
                    </a:cubicBezTo>
                    <a:cubicBezTo>
                      <a:pt x="478" y="571"/>
                      <a:pt x="477" y="571"/>
                      <a:pt x="477" y="571"/>
                    </a:cubicBezTo>
                    <a:cubicBezTo>
                      <a:pt x="477" y="571"/>
                      <a:pt x="477" y="571"/>
                      <a:pt x="476" y="571"/>
                    </a:cubicBezTo>
                    <a:cubicBezTo>
                      <a:pt x="476" y="571"/>
                      <a:pt x="475" y="571"/>
                      <a:pt x="475" y="571"/>
                    </a:cubicBezTo>
                    <a:cubicBezTo>
                      <a:pt x="474" y="571"/>
                      <a:pt x="473" y="571"/>
                      <a:pt x="473" y="571"/>
                    </a:cubicBezTo>
                    <a:cubicBezTo>
                      <a:pt x="473" y="571"/>
                      <a:pt x="473" y="572"/>
                      <a:pt x="474" y="572"/>
                    </a:cubicBezTo>
                    <a:cubicBezTo>
                      <a:pt x="474" y="572"/>
                      <a:pt x="474" y="572"/>
                      <a:pt x="474" y="572"/>
                    </a:cubicBezTo>
                    <a:cubicBezTo>
                      <a:pt x="475" y="572"/>
                      <a:pt x="475" y="572"/>
                      <a:pt x="476" y="572"/>
                    </a:cubicBezTo>
                    <a:cubicBezTo>
                      <a:pt x="476" y="572"/>
                      <a:pt x="477" y="572"/>
                      <a:pt x="477" y="572"/>
                    </a:cubicBezTo>
                    <a:cubicBezTo>
                      <a:pt x="477" y="572"/>
                      <a:pt x="478" y="572"/>
                      <a:pt x="478" y="572"/>
                    </a:cubicBezTo>
                    <a:cubicBezTo>
                      <a:pt x="478" y="572"/>
                      <a:pt x="478" y="572"/>
                      <a:pt x="478" y="572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8" y="573"/>
                      <a:pt x="478" y="573"/>
                    </a:cubicBezTo>
                    <a:cubicBezTo>
                      <a:pt x="478" y="573"/>
                      <a:pt x="479" y="573"/>
                      <a:pt x="479" y="573"/>
                    </a:cubicBezTo>
                    <a:cubicBezTo>
                      <a:pt x="479" y="573"/>
                      <a:pt x="479" y="573"/>
                      <a:pt x="479" y="573"/>
                    </a:cubicBezTo>
                    <a:cubicBezTo>
                      <a:pt x="479" y="574"/>
                      <a:pt x="479" y="574"/>
                      <a:pt x="478" y="575"/>
                    </a:cubicBezTo>
                    <a:cubicBezTo>
                      <a:pt x="478" y="575"/>
                      <a:pt x="478" y="575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9" y="576"/>
                      <a:pt x="479" y="576"/>
                      <a:pt x="479" y="576"/>
                    </a:cubicBezTo>
                    <a:cubicBezTo>
                      <a:pt x="478" y="577"/>
                      <a:pt x="478" y="577"/>
                      <a:pt x="477" y="578"/>
                    </a:cubicBezTo>
                    <a:cubicBezTo>
                      <a:pt x="477" y="578"/>
                      <a:pt x="478" y="578"/>
                      <a:pt x="478" y="578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79"/>
                      <a:pt x="478" y="579"/>
                      <a:pt x="478" y="579"/>
                    </a:cubicBezTo>
                    <a:cubicBezTo>
                      <a:pt x="478" y="580"/>
                      <a:pt x="478" y="580"/>
                      <a:pt x="478" y="580"/>
                    </a:cubicBezTo>
                    <a:cubicBezTo>
                      <a:pt x="478" y="580"/>
                      <a:pt x="478" y="580"/>
                      <a:pt x="477" y="580"/>
                    </a:cubicBezTo>
                    <a:cubicBezTo>
                      <a:pt x="478" y="580"/>
                      <a:pt x="478" y="581"/>
                      <a:pt x="479" y="580"/>
                    </a:cubicBezTo>
                    <a:cubicBezTo>
                      <a:pt x="479" y="580"/>
                      <a:pt x="479" y="580"/>
                      <a:pt x="479" y="580"/>
                    </a:cubicBezTo>
                    <a:cubicBezTo>
                      <a:pt x="479" y="580"/>
                      <a:pt x="480" y="580"/>
                      <a:pt x="481" y="580"/>
                    </a:cubicBezTo>
                    <a:cubicBezTo>
                      <a:pt x="481" y="580"/>
                      <a:pt x="481" y="580"/>
                      <a:pt x="481" y="581"/>
                    </a:cubicBezTo>
                    <a:cubicBezTo>
                      <a:pt x="481" y="581"/>
                      <a:pt x="480" y="582"/>
                      <a:pt x="480" y="582"/>
                    </a:cubicBezTo>
                    <a:cubicBezTo>
                      <a:pt x="480" y="582"/>
                      <a:pt x="479" y="582"/>
                      <a:pt x="479" y="582"/>
                    </a:cubicBezTo>
                    <a:cubicBezTo>
                      <a:pt x="479" y="582"/>
                      <a:pt x="479" y="582"/>
                      <a:pt x="479" y="583"/>
                    </a:cubicBezTo>
                    <a:cubicBezTo>
                      <a:pt x="479" y="583"/>
                      <a:pt x="479" y="583"/>
                      <a:pt x="479" y="583"/>
                    </a:cubicBezTo>
                    <a:cubicBezTo>
                      <a:pt x="480" y="583"/>
                      <a:pt x="480" y="583"/>
                      <a:pt x="480" y="583"/>
                    </a:cubicBezTo>
                    <a:cubicBezTo>
                      <a:pt x="480" y="583"/>
                      <a:pt x="480" y="583"/>
                      <a:pt x="480" y="584"/>
                    </a:cubicBezTo>
                    <a:cubicBezTo>
                      <a:pt x="480" y="584"/>
                      <a:pt x="480" y="584"/>
                      <a:pt x="480" y="584"/>
                    </a:cubicBezTo>
                    <a:cubicBezTo>
                      <a:pt x="479" y="585"/>
                      <a:pt x="479" y="585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6"/>
                      <a:pt x="479" y="586"/>
                    </a:cubicBezTo>
                    <a:cubicBezTo>
                      <a:pt x="479" y="586"/>
                      <a:pt x="479" y="587"/>
                      <a:pt x="479" y="587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78" y="587"/>
                      <a:pt x="478" y="587"/>
                      <a:pt x="478" y="587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6"/>
                      <a:pt x="478" y="586"/>
                    </a:cubicBezTo>
                    <a:cubicBezTo>
                      <a:pt x="478" y="586"/>
                      <a:pt x="478" y="585"/>
                      <a:pt x="478" y="585"/>
                    </a:cubicBezTo>
                    <a:cubicBezTo>
                      <a:pt x="478" y="585"/>
                      <a:pt x="477" y="585"/>
                      <a:pt x="477" y="584"/>
                    </a:cubicBezTo>
                    <a:cubicBezTo>
                      <a:pt x="477" y="584"/>
                      <a:pt x="477" y="584"/>
                      <a:pt x="477" y="584"/>
                    </a:cubicBezTo>
                    <a:cubicBezTo>
                      <a:pt x="477" y="584"/>
                      <a:pt x="477" y="585"/>
                      <a:pt x="477" y="585"/>
                    </a:cubicBezTo>
                    <a:cubicBezTo>
                      <a:pt x="477" y="585"/>
                      <a:pt x="477" y="585"/>
                      <a:pt x="477" y="585"/>
                    </a:cubicBezTo>
                    <a:cubicBezTo>
                      <a:pt x="477" y="586"/>
                      <a:pt x="477" y="586"/>
                      <a:pt x="477" y="587"/>
                    </a:cubicBezTo>
                    <a:cubicBezTo>
                      <a:pt x="477" y="587"/>
                      <a:pt x="477" y="587"/>
                      <a:pt x="477" y="586"/>
                    </a:cubicBezTo>
                    <a:cubicBezTo>
                      <a:pt x="476" y="587"/>
                      <a:pt x="476" y="587"/>
                      <a:pt x="475" y="587"/>
                    </a:cubicBezTo>
                    <a:cubicBezTo>
                      <a:pt x="475" y="587"/>
                      <a:pt x="475" y="587"/>
                      <a:pt x="475" y="587"/>
                    </a:cubicBezTo>
                    <a:cubicBezTo>
                      <a:pt x="475" y="587"/>
                      <a:pt x="475" y="588"/>
                      <a:pt x="475" y="588"/>
                    </a:cubicBezTo>
                    <a:cubicBezTo>
                      <a:pt x="475" y="588"/>
                      <a:pt x="476" y="588"/>
                      <a:pt x="476" y="588"/>
                    </a:cubicBezTo>
                    <a:cubicBezTo>
                      <a:pt x="476" y="588"/>
                      <a:pt x="476" y="588"/>
                      <a:pt x="476" y="588"/>
                    </a:cubicBezTo>
                    <a:cubicBezTo>
                      <a:pt x="477" y="588"/>
                      <a:pt x="477" y="588"/>
                      <a:pt x="477" y="588"/>
                    </a:cubicBezTo>
                    <a:cubicBezTo>
                      <a:pt x="477" y="588"/>
                      <a:pt x="477" y="589"/>
                      <a:pt x="477" y="589"/>
                    </a:cubicBezTo>
                    <a:cubicBezTo>
                      <a:pt x="477" y="589"/>
                      <a:pt x="477" y="589"/>
                      <a:pt x="477" y="590"/>
                    </a:cubicBezTo>
                    <a:cubicBezTo>
                      <a:pt x="477" y="590"/>
                      <a:pt x="477" y="590"/>
                      <a:pt x="477" y="589"/>
                    </a:cubicBezTo>
                    <a:cubicBezTo>
                      <a:pt x="477" y="589"/>
                      <a:pt x="477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9"/>
                      <a:pt x="478" y="589"/>
                      <a:pt x="478" y="589"/>
                    </a:cubicBezTo>
                    <a:cubicBezTo>
                      <a:pt x="478" y="588"/>
                      <a:pt x="478" y="588"/>
                      <a:pt x="478" y="588"/>
                    </a:cubicBezTo>
                    <a:cubicBezTo>
                      <a:pt x="478" y="588"/>
                      <a:pt x="478" y="588"/>
                      <a:pt x="479" y="588"/>
                    </a:cubicBezTo>
                    <a:cubicBezTo>
                      <a:pt x="479" y="588"/>
                      <a:pt x="479" y="588"/>
                      <a:pt x="479" y="587"/>
                    </a:cubicBezTo>
                    <a:cubicBezTo>
                      <a:pt x="479" y="587"/>
                      <a:pt x="480" y="587"/>
                      <a:pt x="480" y="587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0" y="586"/>
                      <a:pt x="480" y="586"/>
                      <a:pt x="480" y="586"/>
                    </a:cubicBezTo>
                    <a:cubicBezTo>
                      <a:pt x="481" y="586"/>
                      <a:pt x="482" y="586"/>
                      <a:pt x="483" y="586"/>
                    </a:cubicBezTo>
                    <a:cubicBezTo>
                      <a:pt x="483" y="586"/>
                      <a:pt x="483" y="586"/>
                      <a:pt x="483" y="586"/>
                    </a:cubicBezTo>
                    <a:cubicBezTo>
                      <a:pt x="484" y="586"/>
                      <a:pt x="484" y="586"/>
                      <a:pt x="484" y="586"/>
                    </a:cubicBezTo>
                    <a:cubicBezTo>
                      <a:pt x="485" y="586"/>
                      <a:pt x="485" y="586"/>
                      <a:pt x="485" y="586"/>
                    </a:cubicBezTo>
                    <a:cubicBezTo>
                      <a:pt x="485" y="586"/>
                      <a:pt x="485" y="586"/>
                      <a:pt x="486" y="587"/>
                    </a:cubicBezTo>
                    <a:cubicBezTo>
                      <a:pt x="486" y="587"/>
                      <a:pt x="486" y="587"/>
                      <a:pt x="487" y="587"/>
                    </a:cubicBezTo>
                    <a:cubicBezTo>
                      <a:pt x="487" y="587"/>
                      <a:pt x="487" y="587"/>
                      <a:pt x="487" y="587"/>
                    </a:cubicBezTo>
                    <a:cubicBezTo>
                      <a:pt x="487" y="588"/>
                      <a:pt x="487" y="589"/>
                      <a:pt x="487" y="589"/>
                    </a:cubicBezTo>
                    <a:cubicBezTo>
                      <a:pt x="487" y="590"/>
                      <a:pt x="487" y="590"/>
                      <a:pt x="488" y="590"/>
                    </a:cubicBezTo>
                    <a:cubicBezTo>
                      <a:pt x="488" y="591"/>
                      <a:pt x="489" y="591"/>
                      <a:pt x="490" y="591"/>
                    </a:cubicBezTo>
                    <a:cubicBezTo>
                      <a:pt x="490" y="591"/>
                      <a:pt x="490" y="591"/>
                      <a:pt x="490" y="591"/>
                    </a:cubicBezTo>
                    <a:cubicBezTo>
                      <a:pt x="490" y="592"/>
                      <a:pt x="490" y="592"/>
                      <a:pt x="490" y="592"/>
                    </a:cubicBezTo>
                    <a:cubicBezTo>
                      <a:pt x="490" y="593"/>
                      <a:pt x="490" y="593"/>
                      <a:pt x="490" y="593"/>
                    </a:cubicBezTo>
                    <a:cubicBezTo>
                      <a:pt x="490" y="594"/>
                      <a:pt x="490" y="594"/>
                      <a:pt x="489" y="595"/>
                    </a:cubicBezTo>
                    <a:cubicBezTo>
                      <a:pt x="489" y="595"/>
                      <a:pt x="488" y="596"/>
                      <a:pt x="489" y="596"/>
                    </a:cubicBezTo>
                    <a:cubicBezTo>
                      <a:pt x="489" y="595"/>
                      <a:pt x="489" y="595"/>
                      <a:pt x="490" y="595"/>
                    </a:cubicBezTo>
                    <a:cubicBezTo>
                      <a:pt x="490" y="595"/>
                      <a:pt x="490" y="594"/>
                      <a:pt x="490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3"/>
                      <a:pt x="490" y="593"/>
                      <a:pt x="491" y="592"/>
                    </a:cubicBezTo>
                    <a:cubicBezTo>
                      <a:pt x="491" y="592"/>
                      <a:pt x="491" y="592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1"/>
                      <a:pt x="491" y="591"/>
                      <a:pt x="491" y="591"/>
                    </a:cubicBezTo>
                    <a:cubicBezTo>
                      <a:pt x="491" y="592"/>
                      <a:pt x="491" y="592"/>
                      <a:pt x="491" y="593"/>
                    </a:cubicBezTo>
                    <a:cubicBezTo>
                      <a:pt x="491" y="593"/>
                      <a:pt x="491" y="593"/>
                      <a:pt x="491" y="593"/>
                    </a:cubicBezTo>
                    <a:cubicBezTo>
                      <a:pt x="491" y="593"/>
                      <a:pt x="491" y="593"/>
                      <a:pt x="491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1" y="594"/>
                      <a:pt x="491" y="595"/>
                      <a:pt x="491" y="595"/>
                    </a:cubicBezTo>
                    <a:cubicBezTo>
                      <a:pt x="491" y="596"/>
                      <a:pt x="491" y="596"/>
                      <a:pt x="491" y="597"/>
                    </a:cubicBezTo>
                    <a:cubicBezTo>
                      <a:pt x="491" y="597"/>
                      <a:pt x="491" y="597"/>
                      <a:pt x="491" y="597"/>
                    </a:cubicBezTo>
                    <a:cubicBezTo>
                      <a:pt x="491" y="597"/>
                      <a:pt x="492" y="597"/>
                      <a:pt x="492" y="597"/>
                    </a:cubicBezTo>
                    <a:cubicBezTo>
                      <a:pt x="492" y="596"/>
                      <a:pt x="492" y="596"/>
                      <a:pt x="492" y="595"/>
                    </a:cubicBezTo>
                    <a:cubicBezTo>
                      <a:pt x="492" y="595"/>
                      <a:pt x="492" y="594"/>
                      <a:pt x="492" y="594"/>
                    </a:cubicBezTo>
                    <a:cubicBezTo>
                      <a:pt x="493" y="594"/>
                      <a:pt x="493" y="594"/>
                      <a:pt x="494" y="594"/>
                    </a:cubicBezTo>
                    <a:cubicBezTo>
                      <a:pt x="494" y="593"/>
                      <a:pt x="494" y="593"/>
                      <a:pt x="495" y="592"/>
                    </a:cubicBezTo>
                    <a:cubicBezTo>
                      <a:pt x="495" y="592"/>
                      <a:pt x="495" y="593"/>
                      <a:pt x="495" y="593"/>
                    </a:cubicBezTo>
                    <a:cubicBezTo>
                      <a:pt x="495" y="593"/>
                      <a:pt x="496" y="592"/>
                      <a:pt x="496" y="592"/>
                    </a:cubicBezTo>
                    <a:cubicBezTo>
                      <a:pt x="496" y="592"/>
                      <a:pt x="496" y="592"/>
                      <a:pt x="496" y="591"/>
                    </a:cubicBezTo>
                    <a:cubicBezTo>
                      <a:pt x="496" y="591"/>
                      <a:pt x="496" y="591"/>
                      <a:pt x="496" y="591"/>
                    </a:cubicBezTo>
                    <a:cubicBezTo>
                      <a:pt x="497" y="591"/>
                      <a:pt x="497" y="592"/>
                      <a:pt x="497" y="592"/>
                    </a:cubicBezTo>
                    <a:cubicBezTo>
                      <a:pt x="497" y="592"/>
                      <a:pt x="497" y="592"/>
                      <a:pt x="497" y="592"/>
                    </a:cubicBezTo>
                    <a:cubicBezTo>
                      <a:pt x="497" y="591"/>
                      <a:pt x="497" y="591"/>
                      <a:pt x="497" y="591"/>
                    </a:cubicBezTo>
                    <a:cubicBezTo>
                      <a:pt x="498" y="591"/>
                      <a:pt x="498" y="591"/>
                      <a:pt x="498" y="591"/>
                    </a:cubicBezTo>
                    <a:cubicBezTo>
                      <a:pt x="499" y="590"/>
                      <a:pt x="499" y="589"/>
                      <a:pt x="499" y="589"/>
                    </a:cubicBezTo>
                    <a:cubicBezTo>
                      <a:pt x="499" y="588"/>
                      <a:pt x="500" y="588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0" y="587"/>
                      <a:pt x="501" y="587"/>
                      <a:pt x="501" y="587"/>
                    </a:cubicBezTo>
                    <a:cubicBezTo>
                      <a:pt x="501" y="587"/>
                      <a:pt x="502" y="588"/>
                      <a:pt x="502" y="588"/>
                    </a:cubicBezTo>
                    <a:cubicBezTo>
                      <a:pt x="502" y="589"/>
                      <a:pt x="502" y="589"/>
                      <a:pt x="503" y="589"/>
                    </a:cubicBezTo>
                    <a:cubicBezTo>
                      <a:pt x="503" y="589"/>
                      <a:pt x="503" y="590"/>
                      <a:pt x="503" y="590"/>
                    </a:cubicBezTo>
                    <a:cubicBezTo>
                      <a:pt x="503" y="590"/>
                      <a:pt x="503" y="591"/>
                      <a:pt x="503" y="591"/>
                    </a:cubicBezTo>
                    <a:cubicBezTo>
                      <a:pt x="503" y="592"/>
                      <a:pt x="502" y="592"/>
                      <a:pt x="502" y="592"/>
                    </a:cubicBezTo>
                    <a:cubicBezTo>
                      <a:pt x="502" y="593"/>
                      <a:pt x="503" y="592"/>
                      <a:pt x="503" y="592"/>
                    </a:cubicBezTo>
                    <a:cubicBezTo>
                      <a:pt x="503" y="592"/>
                      <a:pt x="503" y="592"/>
                      <a:pt x="503" y="591"/>
                    </a:cubicBezTo>
                    <a:cubicBezTo>
                      <a:pt x="503" y="591"/>
                      <a:pt x="503" y="591"/>
                      <a:pt x="503" y="590"/>
                    </a:cubicBezTo>
                    <a:cubicBezTo>
                      <a:pt x="503" y="590"/>
                      <a:pt x="504" y="590"/>
                      <a:pt x="503" y="589"/>
                    </a:cubicBezTo>
                    <a:cubicBezTo>
                      <a:pt x="503" y="589"/>
                      <a:pt x="503" y="589"/>
                      <a:pt x="503" y="589"/>
                    </a:cubicBezTo>
                    <a:cubicBezTo>
                      <a:pt x="502" y="588"/>
                      <a:pt x="502" y="588"/>
                      <a:pt x="502" y="587"/>
                    </a:cubicBezTo>
                    <a:cubicBezTo>
                      <a:pt x="502" y="587"/>
                      <a:pt x="502" y="586"/>
                      <a:pt x="503" y="586"/>
                    </a:cubicBezTo>
                    <a:cubicBezTo>
                      <a:pt x="503" y="587"/>
                      <a:pt x="503" y="587"/>
                      <a:pt x="503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7"/>
                      <a:pt x="504" y="587"/>
                      <a:pt x="504" y="587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4" y="586"/>
                      <a:pt x="504" y="586"/>
                    </a:cubicBezTo>
                    <a:cubicBezTo>
                      <a:pt x="504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6"/>
                      <a:pt x="503" y="586"/>
                      <a:pt x="503" y="586"/>
                    </a:cubicBezTo>
                    <a:cubicBezTo>
                      <a:pt x="503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5" y="585"/>
                    </a:cubicBezTo>
                    <a:cubicBezTo>
                      <a:pt x="505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5"/>
                      <a:pt x="504" y="585"/>
                      <a:pt x="504" y="585"/>
                    </a:cubicBezTo>
                    <a:cubicBezTo>
                      <a:pt x="504" y="586"/>
                      <a:pt x="505" y="585"/>
                      <a:pt x="505" y="585"/>
                    </a:cubicBezTo>
                    <a:cubicBezTo>
                      <a:pt x="505" y="585"/>
                      <a:pt x="505" y="585"/>
                      <a:pt x="505" y="585"/>
                    </a:cubicBezTo>
                    <a:cubicBezTo>
                      <a:pt x="505" y="585"/>
                      <a:pt x="505" y="584"/>
                      <a:pt x="505" y="584"/>
                    </a:cubicBezTo>
                    <a:cubicBezTo>
                      <a:pt x="505" y="584"/>
                      <a:pt x="505" y="584"/>
                      <a:pt x="504" y="584"/>
                    </a:cubicBezTo>
                    <a:cubicBezTo>
                      <a:pt x="504" y="584"/>
                      <a:pt x="504" y="584"/>
                      <a:pt x="505" y="584"/>
                    </a:cubicBezTo>
                    <a:cubicBezTo>
                      <a:pt x="505" y="584"/>
                      <a:pt x="505" y="584"/>
                      <a:pt x="505" y="584"/>
                    </a:cubicBezTo>
                    <a:cubicBezTo>
                      <a:pt x="505" y="584"/>
                      <a:pt x="506" y="584"/>
                      <a:pt x="506" y="584"/>
                    </a:cubicBezTo>
                    <a:cubicBezTo>
                      <a:pt x="506" y="585"/>
                      <a:pt x="506" y="585"/>
                      <a:pt x="506" y="585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84"/>
                      <a:pt x="507" y="583"/>
                    </a:cubicBezTo>
                    <a:cubicBezTo>
                      <a:pt x="506" y="583"/>
                      <a:pt x="506" y="583"/>
                      <a:pt x="506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3"/>
                      <a:pt x="505" y="583"/>
                    </a:cubicBezTo>
                    <a:cubicBezTo>
                      <a:pt x="505" y="583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5" y="582"/>
                    </a:cubicBezTo>
                    <a:cubicBezTo>
                      <a:pt x="505" y="582"/>
                      <a:pt x="505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2"/>
                    </a:cubicBezTo>
                    <a:cubicBezTo>
                      <a:pt x="506" y="582"/>
                      <a:pt x="506" y="582"/>
                      <a:pt x="506" y="581"/>
                    </a:cubicBezTo>
                    <a:cubicBezTo>
                      <a:pt x="506" y="581"/>
                      <a:pt x="506" y="581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6" y="580"/>
                    </a:cubicBezTo>
                    <a:cubicBezTo>
                      <a:pt x="506" y="580"/>
                      <a:pt x="506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80"/>
                      <a:pt x="507" y="580"/>
                    </a:cubicBezTo>
                    <a:cubicBezTo>
                      <a:pt x="507" y="580"/>
                      <a:pt x="507" y="579"/>
                      <a:pt x="507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9"/>
                      <a:pt x="506" y="579"/>
                      <a:pt x="506" y="579"/>
                    </a:cubicBezTo>
                    <a:cubicBezTo>
                      <a:pt x="506" y="578"/>
                      <a:pt x="506" y="578"/>
                      <a:pt x="506" y="579"/>
                    </a:cubicBezTo>
                    <a:cubicBezTo>
                      <a:pt x="507" y="579"/>
                      <a:pt x="507" y="579"/>
                      <a:pt x="507" y="579"/>
                    </a:cubicBezTo>
                    <a:cubicBezTo>
                      <a:pt x="507" y="579"/>
                      <a:pt x="507" y="578"/>
                      <a:pt x="507" y="578"/>
                    </a:cubicBezTo>
                    <a:cubicBezTo>
                      <a:pt x="507" y="578"/>
                      <a:pt x="508" y="578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9"/>
                      <a:pt x="508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9" y="579"/>
                      <a:pt x="509" y="579"/>
                    </a:cubicBezTo>
                    <a:cubicBezTo>
                      <a:pt x="509" y="579"/>
                      <a:pt x="508" y="579"/>
                      <a:pt x="508" y="578"/>
                    </a:cubicBezTo>
                    <a:cubicBezTo>
                      <a:pt x="508" y="578"/>
                      <a:pt x="508" y="578"/>
                      <a:pt x="508" y="578"/>
                    </a:cubicBezTo>
                    <a:cubicBezTo>
                      <a:pt x="508" y="578"/>
                      <a:pt x="507" y="578"/>
                      <a:pt x="507" y="578"/>
                    </a:cubicBezTo>
                    <a:cubicBezTo>
                      <a:pt x="507" y="578"/>
                      <a:pt x="507" y="577"/>
                      <a:pt x="507" y="577"/>
                    </a:cubicBezTo>
                    <a:cubicBezTo>
                      <a:pt x="507" y="577"/>
                      <a:pt x="506" y="576"/>
                      <a:pt x="506" y="576"/>
                    </a:cubicBezTo>
                    <a:cubicBezTo>
                      <a:pt x="506" y="576"/>
                      <a:pt x="506" y="575"/>
                      <a:pt x="506" y="575"/>
                    </a:cubicBezTo>
                    <a:cubicBezTo>
                      <a:pt x="506" y="575"/>
                      <a:pt x="506" y="574"/>
                      <a:pt x="507" y="574"/>
                    </a:cubicBezTo>
                    <a:cubicBezTo>
                      <a:pt x="507" y="574"/>
                      <a:pt x="507" y="574"/>
                      <a:pt x="507" y="573"/>
                    </a:cubicBezTo>
                    <a:cubicBezTo>
                      <a:pt x="507" y="573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9" y="574"/>
                      <a:pt x="509" y="574"/>
                      <a:pt x="509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4"/>
                      <a:pt x="508" y="574"/>
                    </a:cubicBezTo>
                    <a:cubicBezTo>
                      <a:pt x="508" y="574"/>
                      <a:pt x="508" y="573"/>
                      <a:pt x="508" y="573"/>
                    </a:cubicBezTo>
                    <a:cubicBezTo>
                      <a:pt x="508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2"/>
                    </a:cubicBezTo>
                    <a:cubicBezTo>
                      <a:pt x="509" y="572"/>
                      <a:pt x="509" y="572"/>
                      <a:pt x="509" y="571"/>
                    </a:cubicBezTo>
                    <a:cubicBezTo>
                      <a:pt x="509" y="571"/>
                      <a:pt x="508" y="571"/>
                      <a:pt x="509" y="571"/>
                    </a:cubicBezTo>
                    <a:cubicBezTo>
                      <a:pt x="509" y="570"/>
                      <a:pt x="509" y="570"/>
                      <a:pt x="509" y="570"/>
                    </a:cubicBezTo>
                    <a:cubicBezTo>
                      <a:pt x="509" y="570"/>
                      <a:pt x="509" y="570"/>
                      <a:pt x="509" y="569"/>
                    </a:cubicBezTo>
                    <a:cubicBezTo>
                      <a:pt x="509" y="569"/>
                      <a:pt x="509" y="569"/>
                      <a:pt x="509" y="569"/>
                    </a:cubicBezTo>
                    <a:cubicBezTo>
                      <a:pt x="510" y="569"/>
                      <a:pt x="510" y="569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8"/>
                      <a:pt x="510" y="568"/>
                      <a:pt x="510" y="568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0" y="567"/>
                      <a:pt x="510" y="567"/>
                      <a:pt x="510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1" y="567"/>
                      <a:pt x="511" y="567"/>
                      <a:pt x="511" y="567"/>
                    </a:cubicBezTo>
                    <a:cubicBezTo>
                      <a:pt x="512" y="567"/>
                      <a:pt x="512" y="567"/>
                      <a:pt x="513" y="568"/>
                    </a:cubicBezTo>
                    <a:cubicBezTo>
                      <a:pt x="513" y="568"/>
                      <a:pt x="513" y="568"/>
                      <a:pt x="513" y="569"/>
                    </a:cubicBezTo>
                    <a:cubicBezTo>
                      <a:pt x="513" y="569"/>
                      <a:pt x="513" y="569"/>
                      <a:pt x="513" y="569"/>
                    </a:cubicBezTo>
                    <a:cubicBezTo>
                      <a:pt x="513" y="569"/>
                      <a:pt x="513" y="570"/>
                      <a:pt x="513" y="570"/>
                    </a:cubicBezTo>
                    <a:cubicBezTo>
                      <a:pt x="513" y="570"/>
                      <a:pt x="513" y="570"/>
                      <a:pt x="512" y="570"/>
                    </a:cubicBezTo>
                    <a:cubicBezTo>
                      <a:pt x="512" y="570"/>
                      <a:pt x="512" y="570"/>
                      <a:pt x="512" y="570"/>
                    </a:cubicBezTo>
                    <a:cubicBezTo>
                      <a:pt x="512" y="570"/>
                      <a:pt x="513" y="570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1"/>
                      <a:pt x="513" y="571"/>
                      <a:pt x="513" y="571"/>
                    </a:cubicBezTo>
                    <a:cubicBezTo>
                      <a:pt x="513" y="572"/>
                      <a:pt x="513" y="571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3" y="572"/>
                      <a:pt x="513" y="572"/>
                    </a:cubicBezTo>
                    <a:cubicBezTo>
                      <a:pt x="513" y="572"/>
                      <a:pt x="514" y="572"/>
                      <a:pt x="514" y="572"/>
                    </a:cubicBezTo>
                    <a:cubicBezTo>
                      <a:pt x="514" y="572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4" y="571"/>
                    </a:cubicBezTo>
                    <a:cubicBezTo>
                      <a:pt x="514" y="571"/>
                      <a:pt x="514" y="571"/>
                      <a:pt x="515" y="571"/>
                    </a:cubicBezTo>
                    <a:cubicBezTo>
                      <a:pt x="515" y="571"/>
                      <a:pt x="515" y="571"/>
                      <a:pt x="515" y="572"/>
                    </a:cubicBezTo>
                    <a:cubicBezTo>
                      <a:pt x="515" y="572"/>
                      <a:pt x="514" y="572"/>
                      <a:pt x="514" y="572"/>
                    </a:cubicBezTo>
                    <a:cubicBezTo>
                      <a:pt x="514" y="572"/>
                      <a:pt x="515" y="572"/>
                      <a:pt x="515" y="572"/>
                    </a:cubicBezTo>
                    <a:cubicBezTo>
                      <a:pt x="515" y="572"/>
                      <a:pt x="515" y="573"/>
                      <a:pt x="515" y="573"/>
                    </a:cubicBezTo>
                    <a:cubicBezTo>
                      <a:pt x="515" y="573"/>
                      <a:pt x="515" y="573"/>
                      <a:pt x="515" y="573"/>
                    </a:cubicBezTo>
                    <a:cubicBezTo>
                      <a:pt x="515" y="573"/>
                      <a:pt x="515" y="574"/>
                      <a:pt x="515" y="574"/>
                    </a:cubicBezTo>
                    <a:cubicBezTo>
                      <a:pt x="515" y="574"/>
                      <a:pt x="514" y="575"/>
                      <a:pt x="515" y="575"/>
                    </a:cubicBezTo>
                    <a:cubicBezTo>
                      <a:pt x="515" y="575"/>
                      <a:pt x="515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6" y="576"/>
                      <a:pt x="516" y="576"/>
                    </a:cubicBezTo>
                    <a:cubicBezTo>
                      <a:pt x="516" y="576"/>
                      <a:pt x="517" y="576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7"/>
                      <a:pt x="517" y="577"/>
                      <a:pt x="517" y="577"/>
                    </a:cubicBezTo>
                    <a:cubicBezTo>
                      <a:pt x="517" y="578"/>
                      <a:pt x="518" y="578"/>
                      <a:pt x="518" y="578"/>
                    </a:cubicBezTo>
                    <a:cubicBezTo>
                      <a:pt x="518" y="578"/>
                      <a:pt x="518" y="579"/>
                      <a:pt x="517" y="579"/>
                    </a:cubicBezTo>
                    <a:cubicBezTo>
                      <a:pt x="517" y="579"/>
                      <a:pt x="517" y="579"/>
                      <a:pt x="517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79"/>
                      <a:pt x="516" y="579"/>
                      <a:pt x="516" y="579"/>
                    </a:cubicBezTo>
                    <a:cubicBezTo>
                      <a:pt x="516" y="580"/>
                      <a:pt x="517" y="579"/>
                      <a:pt x="517" y="580"/>
                    </a:cubicBezTo>
                    <a:cubicBezTo>
                      <a:pt x="518" y="580"/>
                      <a:pt x="518" y="580"/>
                      <a:pt x="518" y="581"/>
                    </a:cubicBezTo>
                    <a:cubicBezTo>
                      <a:pt x="517" y="581"/>
                      <a:pt x="517" y="581"/>
                      <a:pt x="517" y="581"/>
                    </a:cubicBezTo>
                    <a:cubicBezTo>
                      <a:pt x="517" y="581"/>
                      <a:pt x="518" y="581"/>
                      <a:pt x="518" y="581"/>
                    </a:cubicBezTo>
                    <a:cubicBezTo>
                      <a:pt x="518" y="581"/>
                      <a:pt x="518" y="580"/>
                      <a:pt x="518" y="580"/>
                    </a:cubicBezTo>
                    <a:cubicBezTo>
                      <a:pt x="518" y="580"/>
                      <a:pt x="519" y="580"/>
                      <a:pt x="519" y="580"/>
                    </a:cubicBezTo>
                    <a:cubicBezTo>
                      <a:pt x="519" y="580"/>
                      <a:pt x="519" y="581"/>
                      <a:pt x="519" y="581"/>
                    </a:cubicBezTo>
                    <a:cubicBezTo>
                      <a:pt x="519" y="581"/>
                      <a:pt x="519" y="581"/>
                      <a:pt x="519" y="581"/>
                    </a:cubicBezTo>
                    <a:cubicBezTo>
                      <a:pt x="519" y="581"/>
                      <a:pt x="520" y="581"/>
                      <a:pt x="520" y="581"/>
                    </a:cubicBezTo>
                    <a:cubicBezTo>
                      <a:pt x="520" y="581"/>
                      <a:pt x="520" y="581"/>
                      <a:pt x="520" y="581"/>
                    </a:cubicBezTo>
                    <a:cubicBezTo>
                      <a:pt x="520" y="581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2"/>
                      <a:pt x="520" y="582"/>
                      <a:pt x="520" y="582"/>
                    </a:cubicBezTo>
                    <a:cubicBezTo>
                      <a:pt x="520" y="583"/>
                      <a:pt x="520" y="583"/>
                      <a:pt x="519" y="583"/>
                    </a:cubicBezTo>
                    <a:cubicBezTo>
                      <a:pt x="519" y="583"/>
                      <a:pt x="519" y="584"/>
                      <a:pt x="518" y="584"/>
                    </a:cubicBezTo>
                    <a:cubicBezTo>
                      <a:pt x="518" y="584"/>
                      <a:pt x="518" y="583"/>
                      <a:pt x="517" y="583"/>
                    </a:cubicBezTo>
                    <a:cubicBezTo>
                      <a:pt x="517" y="583"/>
                      <a:pt x="516" y="584"/>
                      <a:pt x="516" y="585"/>
                    </a:cubicBezTo>
                    <a:cubicBezTo>
                      <a:pt x="516" y="585"/>
                      <a:pt x="516" y="585"/>
                      <a:pt x="517" y="585"/>
                    </a:cubicBezTo>
                    <a:cubicBezTo>
                      <a:pt x="517" y="585"/>
                      <a:pt x="517" y="585"/>
                      <a:pt x="517" y="585"/>
                    </a:cubicBezTo>
                    <a:cubicBezTo>
                      <a:pt x="517" y="585"/>
                      <a:pt x="517" y="585"/>
                      <a:pt x="517" y="584"/>
                    </a:cubicBezTo>
                    <a:cubicBezTo>
                      <a:pt x="517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8" y="584"/>
                      <a:pt x="518" y="584"/>
                      <a:pt x="518" y="584"/>
                    </a:cubicBezTo>
                    <a:cubicBezTo>
                      <a:pt x="519" y="584"/>
                      <a:pt x="519" y="584"/>
                      <a:pt x="520" y="584"/>
                    </a:cubicBezTo>
                    <a:cubicBezTo>
                      <a:pt x="520" y="584"/>
                      <a:pt x="520" y="584"/>
                      <a:pt x="520" y="583"/>
                    </a:cubicBezTo>
                    <a:cubicBezTo>
                      <a:pt x="520" y="583"/>
                      <a:pt x="520" y="583"/>
                      <a:pt x="521" y="583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4"/>
                      <a:pt x="521" y="584"/>
                    </a:cubicBezTo>
                    <a:cubicBezTo>
                      <a:pt x="521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1" y="586"/>
                      <a:pt x="521" y="586"/>
                      <a:pt x="521" y="586"/>
                    </a:cubicBezTo>
                    <a:cubicBezTo>
                      <a:pt x="522" y="586"/>
                      <a:pt x="522" y="587"/>
                      <a:pt x="522" y="586"/>
                    </a:cubicBezTo>
                    <a:cubicBezTo>
                      <a:pt x="522" y="586"/>
                      <a:pt x="523" y="586"/>
                      <a:pt x="523" y="586"/>
                    </a:cubicBezTo>
                    <a:cubicBezTo>
                      <a:pt x="523" y="586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7"/>
                    </a:cubicBezTo>
                    <a:cubicBezTo>
                      <a:pt x="523" y="587"/>
                      <a:pt x="523" y="587"/>
                      <a:pt x="523" y="588"/>
                    </a:cubicBezTo>
                    <a:cubicBezTo>
                      <a:pt x="523" y="588"/>
                      <a:pt x="523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2" y="588"/>
                      <a:pt x="522" y="588"/>
                    </a:cubicBezTo>
                    <a:cubicBezTo>
                      <a:pt x="522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8"/>
                    </a:cubicBezTo>
                    <a:cubicBezTo>
                      <a:pt x="523" y="588"/>
                      <a:pt x="523" y="588"/>
                      <a:pt x="523" y="589"/>
                    </a:cubicBezTo>
                    <a:cubicBezTo>
                      <a:pt x="523" y="589"/>
                      <a:pt x="523" y="589"/>
                      <a:pt x="523" y="589"/>
                    </a:cubicBezTo>
                    <a:cubicBezTo>
                      <a:pt x="523" y="589"/>
                      <a:pt x="523" y="590"/>
                      <a:pt x="523" y="590"/>
                    </a:cubicBezTo>
                    <a:cubicBezTo>
                      <a:pt x="523" y="590"/>
                      <a:pt x="523" y="590"/>
                      <a:pt x="522" y="590"/>
                    </a:cubicBezTo>
                    <a:cubicBezTo>
                      <a:pt x="522" y="590"/>
                      <a:pt x="522" y="591"/>
                      <a:pt x="521" y="591"/>
                    </a:cubicBezTo>
                    <a:cubicBezTo>
                      <a:pt x="521" y="591"/>
                      <a:pt x="520" y="591"/>
                      <a:pt x="520" y="591"/>
                    </a:cubicBezTo>
                    <a:cubicBezTo>
                      <a:pt x="519" y="591"/>
                      <a:pt x="520" y="591"/>
                      <a:pt x="520" y="591"/>
                    </a:cubicBezTo>
                    <a:cubicBezTo>
                      <a:pt x="520" y="591"/>
                      <a:pt x="520" y="591"/>
                      <a:pt x="520" y="591"/>
                    </a:cubicBezTo>
                    <a:cubicBezTo>
                      <a:pt x="520" y="591"/>
                      <a:pt x="520" y="592"/>
                      <a:pt x="520" y="592"/>
                    </a:cubicBezTo>
                    <a:cubicBezTo>
                      <a:pt x="520" y="592"/>
                      <a:pt x="519" y="592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19" y="593"/>
                      <a:pt x="519" y="593"/>
                      <a:pt x="519" y="593"/>
                    </a:cubicBezTo>
                    <a:cubicBezTo>
                      <a:pt x="520" y="593"/>
                      <a:pt x="520" y="592"/>
                      <a:pt x="520" y="592"/>
                    </a:cubicBezTo>
                    <a:cubicBezTo>
                      <a:pt x="521" y="592"/>
                      <a:pt x="521" y="592"/>
                      <a:pt x="521" y="591"/>
                    </a:cubicBezTo>
                    <a:cubicBezTo>
                      <a:pt x="521" y="591"/>
                      <a:pt x="522" y="591"/>
                      <a:pt x="522" y="591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2" y="592"/>
                      <a:pt x="522" y="592"/>
                    </a:cubicBezTo>
                    <a:cubicBezTo>
                      <a:pt x="522" y="592"/>
                      <a:pt x="523" y="592"/>
                      <a:pt x="523" y="592"/>
                    </a:cubicBezTo>
                    <a:cubicBezTo>
                      <a:pt x="523" y="591"/>
                      <a:pt x="524" y="592"/>
                      <a:pt x="524" y="591"/>
                    </a:cubicBezTo>
                    <a:cubicBezTo>
                      <a:pt x="524" y="591"/>
                      <a:pt x="524" y="591"/>
                      <a:pt x="525" y="591"/>
                    </a:cubicBezTo>
                    <a:cubicBezTo>
                      <a:pt x="525" y="591"/>
                      <a:pt x="525" y="591"/>
                      <a:pt x="525" y="591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3"/>
                      <a:pt x="525" y="593"/>
                      <a:pt x="525" y="593"/>
                    </a:cubicBezTo>
                    <a:cubicBezTo>
                      <a:pt x="525" y="593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4"/>
                    </a:cubicBezTo>
                    <a:cubicBezTo>
                      <a:pt x="525" y="594"/>
                      <a:pt x="525" y="594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5" y="595"/>
                      <a:pt x="525" y="595"/>
                      <a:pt x="525" y="595"/>
                    </a:cubicBezTo>
                    <a:cubicBezTo>
                      <a:pt x="524" y="595"/>
                      <a:pt x="524" y="595"/>
                      <a:pt x="523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1" y="597"/>
                      <a:pt x="521" y="597"/>
                      <a:pt x="520" y="597"/>
                    </a:cubicBezTo>
                    <a:cubicBezTo>
                      <a:pt x="520" y="597"/>
                      <a:pt x="520" y="598"/>
                      <a:pt x="520" y="598"/>
                    </a:cubicBezTo>
                    <a:cubicBezTo>
                      <a:pt x="520" y="598"/>
                      <a:pt x="520" y="598"/>
                      <a:pt x="520" y="598"/>
                    </a:cubicBezTo>
                    <a:cubicBezTo>
                      <a:pt x="520" y="598"/>
                      <a:pt x="521" y="598"/>
                      <a:pt x="521" y="598"/>
                    </a:cubicBezTo>
                    <a:cubicBezTo>
                      <a:pt x="521" y="598"/>
                      <a:pt x="521" y="598"/>
                      <a:pt x="521" y="597"/>
                    </a:cubicBezTo>
                    <a:cubicBezTo>
                      <a:pt x="522" y="597"/>
                      <a:pt x="522" y="597"/>
                      <a:pt x="522" y="597"/>
                    </a:cubicBezTo>
                    <a:cubicBezTo>
                      <a:pt x="523" y="596"/>
                      <a:pt x="523" y="596"/>
                      <a:pt x="524" y="596"/>
                    </a:cubicBezTo>
                    <a:cubicBezTo>
                      <a:pt x="524" y="596"/>
                      <a:pt x="524" y="596"/>
                      <a:pt x="525" y="596"/>
                    </a:cubicBezTo>
                    <a:cubicBezTo>
                      <a:pt x="525" y="596"/>
                      <a:pt x="526" y="595"/>
                      <a:pt x="526" y="595"/>
                    </a:cubicBezTo>
                    <a:cubicBezTo>
                      <a:pt x="526" y="595"/>
                      <a:pt x="526" y="596"/>
                      <a:pt x="526" y="596"/>
                    </a:cubicBezTo>
                    <a:cubicBezTo>
                      <a:pt x="526" y="596"/>
                      <a:pt x="526" y="596"/>
                      <a:pt x="527" y="596"/>
                    </a:cubicBezTo>
                    <a:cubicBezTo>
                      <a:pt x="527" y="596"/>
                      <a:pt x="527" y="596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7" y="597"/>
                      <a:pt x="527" y="597"/>
                      <a:pt x="527" y="597"/>
                    </a:cubicBezTo>
                    <a:cubicBezTo>
                      <a:pt x="526" y="597"/>
                      <a:pt x="526" y="597"/>
                      <a:pt x="526" y="597"/>
                    </a:cubicBezTo>
                    <a:cubicBezTo>
                      <a:pt x="526" y="597"/>
                      <a:pt x="525" y="597"/>
                      <a:pt x="525" y="598"/>
                    </a:cubicBezTo>
                    <a:cubicBezTo>
                      <a:pt x="525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8"/>
                      <a:pt x="526" y="598"/>
                      <a:pt x="526" y="598"/>
                    </a:cubicBezTo>
                    <a:cubicBezTo>
                      <a:pt x="526" y="599"/>
                      <a:pt x="527" y="599"/>
                      <a:pt x="527" y="599"/>
                    </a:cubicBezTo>
                    <a:cubicBezTo>
                      <a:pt x="527" y="599"/>
                      <a:pt x="527" y="598"/>
                      <a:pt x="527" y="598"/>
                    </a:cubicBezTo>
                    <a:cubicBezTo>
                      <a:pt x="527" y="598"/>
                      <a:pt x="527" y="598"/>
                      <a:pt x="527" y="598"/>
                    </a:cubicBezTo>
                    <a:cubicBezTo>
                      <a:pt x="527" y="599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8" y="598"/>
                      <a:pt x="528" y="598"/>
                    </a:cubicBezTo>
                    <a:cubicBezTo>
                      <a:pt x="528" y="598"/>
                      <a:pt x="529" y="598"/>
                      <a:pt x="529" y="598"/>
                    </a:cubicBezTo>
                    <a:cubicBezTo>
                      <a:pt x="529" y="598"/>
                      <a:pt x="529" y="598"/>
                      <a:pt x="529" y="598"/>
                    </a:cubicBezTo>
                    <a:cubicBezTo>
                      <a:pt x="529" y="599"/>
                      <a:pt x="529" y="599"/>
                      <a:pt x="529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599"/>
                      <a:pt x="530" y="599"/>
                      <a:pt x="530" y="599"/>
                    </a:cubicBezTo>
                    <a:cubicBezTo>
                      <a:pt x="530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0"/>
                    </a:cubicBezTo>
                    <a:cubicBezTo>
                      <a:pt x="531" y="600"/>
                      <a:pt x="531" y="600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1" y="601"/>
                      <a:pt x="531" y="601"/>
                      <a:pt x="531" y="601"/>
                    </a:cubicBezTo>
                    <a:cubicBezTo>
                      <a:pt x="530" y="600"/>
                      <a:pt x="530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0"/>
                    </a:cubicBezTo>
                    <a:cubicBezTo>
                      <a:pt x="529" y="600"/>
                      <a:pt x="529" y="600"/>
                      <a:pt x="529" y="601"/>
                    </a:cubicBezTo>
                    <a:cubicBezTo>
                      <a:pt x="529" y="601"/>
                      <a:pt x="529" y="601"/>
                      <a:pt x="530" y="601"/>
                    </a:cubicBezTo>
                    <a:cubicBezTo>
                      <a:pt x="530" y="601"/>
                      <a:pt x="530" y="601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30" y="602"/>
                      <a:pt x="530" y="602"/>
                      <a:pt x="530" y="602"/>
                    </a:cubicBezTo>
                    <a:cubicBezTo>
                      <a:pt x="529" y="602"/>
                      <a:pt x="529" y="602"/>
                      <a:pt x="529" y="602"/>
                    </a:cubicBezTo>
                    <a:cubicBezTo>
                      <a:pt x="529" y="603"/>
                      <a:pt x="529" y="603"/>
                      <a:pt x="528" y="603"/>
                    </a:cubicBezTo>
                    <a:cubicBezTo>
                      <a:pt x="528" y="603"/>
                      <a:pt x="528" y="603"/>
                      <a:pt x="528" y="603"/>
                    </a:cubicBezTo>
                    <a:cubicBezTo>
                      <a:pt x="528" y="603"/>
                      <a:pt x="528" y="604"/>
                      <a:pt x="527" y="604"/>
                    </a:cubicBezTo>
                    <a:cubicBezTo>
                      <a:pt x="527" y="604"/>
                      <a:pt x="527" y="604"/>
                      <a:pt x="527" y="604"/>
                    </a:cubicBezTo>
                    <a:cubicBezTo>
                      <a:pt x="527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6" y="604"/>
                      <a:pt x="526" y="604"/>
                      <a:pt x="526" y="604"/>
                    </a:cubicBezTo>
                    <a:cubicBezTo>
                      <a:pt x="527" y="604"/>
                      <a:pt x="528" y="604"/>
                      <a:pt x="528" y="604"/>
                    </a:cubicBezTo>
                    <a:cubicBezTo>
                      <a:pt x="529" y="604"/>
                      <a:pt x="529" y="604"/>
                      <a:pt x="529" y="604"/>
                    </a:cubicBezTo>
                    <a:cubicBezTo>
                      <a:pt x="529" y="605"/>
                      <a:pt x="529" y="605"/>
                      <a:pt x="529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5"/>
                      <a:pt x="530" y="605"/>
                      <a:pt x="530" y="605"/>
                    </a:cubicBezTo>
                    <a:cubicBezTo>
                      <a:pt x="530" y="606"/>
                      <a:pt x="530" y="606"/>
                      <a:pt x="530" y="606"/>
                    </a:cubicBezTo>
                    <a:cubicBezTo>
                      <a:pt x="530" y="606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29" y="607"/>
                      <a:pt x="529" y="607"/>
                    </a:cubicBezTo>
                    <a:cubicBezTo>
                      <a:pt x="530" y="607"/>
                      <a:pt x="530" y="607"/>
                      <a:pt x="530" y="607"/>
                    </a:cubicBezTo>
                    <a:cubicBezTo>
                      <a:pt x="530" y="607"/>
                      <a:pt x="530" y="607"/>
                      <a:pt x="530" y="608"/>
                    </a:cubicBezTo>
                    <a:cubicBezTo>
                      <a:pt x="530" y="608"/>
                      <a:pt x="531" y="608"/>
                      <a:pt x="531" y="608"/>
                    </a:cubicBezTo>
                    <a:cubicBezTo>
                      <a:pt x="532" y="608"/>
                      <a:pt x="532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3" y="608"/>
                      <a:pt x="533" y="608"/>
                      <a:pt x="533" y="608"/>
                    </a:cubicBezTo>
                    <a:cubicBezTo>
                      <a:pt x="534" y="609"/>
                      <a:pt x="534" y="609"/>
                      <a:pt x="534" y="610"/>
                    </a:cubicBezTo>
                    <a:cubicBezTo>
                      <a:pt x="534" y="610"/>
                      <a:pt x="534" y="610"/>
                      <a:pt x="534" y="610"/>
                    </a:cubicBezTo>
                    <a:cubicBezTo>
                      <a:pt x="534" y="610"/>
                      <a:pt x="533" y="610"/>
                      <a:pt x="533" y="610"/>
                    </a:cubicBezTo>
                    <a:cubicBezTo>
                      <a:pt x="533" y="610"/>
                      <a:pt x="533" y="610"/>
                      <a:pt x="533" y="610"/>
                    </a:cubicBezTo>
                    <a:cubicBezTo>
                      <a:pt x="533" y="610"/>
                      <a:pt x="532" y="610"/>
                      <a:pt x="532" y="610"/>
                    </a:cubicBezTo>
                    <a:cubicBezTo>
                      <a:pt x="532" y="610"/>
                      <a:pt x="532" y="611"/>
                      <a:pt x="532" y="611"/>
                    </a:cubicBezTo>
                    <a:cubicBezTo>
                      <a:pt x="532" y="611"/>
                      <a:pt x="533" y="611"/>
                      <a:pt x="533" y="611"/>
                    </a:cubicBezTo>
                    <a:cubicBezTo>
                      <a:pt x="534" y="610"/>
                      <a:pt x="534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3" y="612"/>
                      <a:pt x="533" y="612"/>
                      <a:pt x="533" y="612"/>
                    </a:cubicBezTo>
                    <a:cubicBezTo>
                      <a:pt x="534" y="612"/>
                      <a:pt x="534" y="612"/>
                      <a:pt x="534" y="612"/>
                    </a:cubicBezTo>
                    <a:cubicBezTo>
                      <a:pt x="534" y="613"/>
                      <a:pt x="534" y="613"/>
                      <a:pt x="534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3" y="614"/>
                      <a:pt x="533" y="614"/>
                    </a:cubicBezTo>
                    <a:cubicBezTo>
                      <a:pt x="533" y="614"/>
                      <a:pt x="532" y="614"/>
                      <a:pt x="532" y="614"/>
                    </a:cubicBezTo>
                    <a:cubicBezTo>
                      <a:pt x="532" y="614"/>
                      <a:pt x="532" y="614"/>
                      <a:pt x="532" y="614"/>
                    </a:cubicBezTo>
                    <a:cubicBezTo>
                      <a:pt x="531" y="613"/>
                      <a:pt x="531" y="613"/>
                      <a:pt x="532" y="613"/>
                    </a:cubicBezTo>
                    <a:cubicBezTo>
                      <a:pt x="532" y="613"/>
                      <a:pt x="532" y="613"/>
                      <a:pt x="532" y="612"/>
                    </a:cubicBezTo>
                    <a:cubicBezTo>
                      <a:pt x="532" y="612"/>
                      <a:pt x="532" y="612"/>
                      <a:pt x="532" y="612"/>
                    </a:cubicBezTo>
                    <a:cubicBezTo>
                      <a:pt x="532" y="612"/>
                      <a:pt x="531" y="612"/>
                      <a:pt x="531" y="612"/>
                    </a:cubicBezTo>
                    <a:cubicBezTo>
                      <a:pt x="531" y="612"/>
                      <a:pt x="531" y="612"/>
                      <a:pt x="531" y="612"/>
                    </a:cubicBezTo>
                    <a:cubicBezTo>
                      <a:pt x="530" y="612"/>
                      <a:pt x="530" y="612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0" y="613"/>
                      <a:pt x="530" y="613"/>
                      <a:pt x="530" y="613"/>
                    </a:cubicBezTo>
                    <a:cubicBezTo>
                      <a:pt x="531" y="613"/>
                      <a:pt x="531" y="613"/>
                      <a:pt x="531" y="613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1" y="614"/>
                    </a:cubicBezTo>
                    <a:cubicBezTo>
                      <a:pt x="531" y="614"/>
                      <a:pt x="531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30" y="614"/>
                      <a:pt x="530" y="614"/>
                    </a:cubicBezTo>
                    <a:cubicBezTo>
                      <a:pt x="530" y="614"/>
                      <a:pt x="529" y="614"/>
                      <a:pt x="529" y="614"/>
                    </a:cubicBezTo>
                    <a:cubicBezTo>
                      <a:pt x="529" y="614"/>
                      <a:pt x="528" y="614"/>
                      <a:pt x="528" y="613"/>
                    </a:cubicBezTo>
                    <a:cubicBezTo>
                      <a:pt x="528" y="613"/>
                      <a:pt x="528" y="614"/>
                      <a:pt x="528" y="614"/>
                    </a:cubicBezTo>
                    <a:cubicBezTo>
                      <a:pt x="528" y="614"/>
                      <a:pt x="528" y="614"/>
                      <a:pt x="529" y="614"/>
                    </a:cubicBezTo>
                    <a:cubicBezTo>
                      <a:pt x="529" y="614"/>
                      <a:pt x="529" y="614"/>
                      <a:pt x="529" y="614"/>
                    </a:cubicBezTo>
                    <a:cubicBezTo>
                      <a:pt x="529" y="614"/>
                      <a:pt x="529" y="615"/>
                      <a:pt x="529" y="615"/>
                    </a:cubicBezTo>
                    <a:cubicBezTo>
                      <a:pt x="529" y="615"/>
                      <a:pt x="529" y="615"/>
                      <a:pt x="530" y="615"/>
                    </a:cubicBezTo>
                    <a:cubicBezTo>
                      <a:pt x="530" y="615"/>
                      <a:pt x="530" y="615"/>
                      <a:pt x="530" y="615"/>
                    </a:cubicBezTo>
                    <a:cubicBezTo>
                      <a:pt x="531" y="615"/>
                      <a:pt x="531" y="615"/>
                      <a:pt x="532" y="615"/>
                    </a:cubicBezTo>
                    <a:cubicBezTo>
                      <a:pt x="532" y="615"/>
                      <a:pt x="532" y="616"/>
                      <a:pt x="532" y="616"/>
                    </a:cubicBezTo>
                    <a:cubicBezTo>
                      <a:pt x="531" y="616"/>
                      <a:pt x="531" y="616"/>
                      <a:pt x="531" y="616"/>
                    </a:cubicBezTo>
                    <a:cubicBezTo>
                      <a:pt x="530" y="616"/>
                      <a:pt x="530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6"/>
                      <a:pt x="529" y="616"/>
                    </a:cubicBezTo>
                    <a:cubicBezTo>
                      <a:pt x="529" y="616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29" y="617"/>
                      <a:pt x="529" y="617"/>
                      <a:pt x="529" y="617"/>
                    </a:cubicBezTo>
                    <a:cubicBezTo>
                      <a:pt x="530" y="617"/>
                      <a:pt x="530" y="617"/>
                      <a:pt x="530" y="617"/>
                    </a:cubicBezTo>
                    <a:cubicBezTo>
                      <a:pt x="530" y="617"/>
                      <a:pt x="530" y="617"/>
                      <a:pt x="531" y="617"/>
                    </a:cubicBezTo>
                    <a:cubicBezTo>
                      <a:pt x="531" y="618"/>
                      <a:pt x="531" y="618"/>
                      <a:pt x="531" y="618"/>
                    </a:cubicBezTo>
                    <a:cubicBezTo>
                      <a:pt x="531" y="618"/>
                      <a:pt x="531" y="618"/>
                      <a:pt x="532" y="618"/>
                    </a:cubicBezTo>
                    <a:cubicBezTo>
                      <a:pt x="532" y="618"/>
                      <a:pt x="532" y="618"/>
                      <a:pt x="532" y="619"/>
                    </a:cubicBezTo>
                    <a:cubicBezTo>
                      <a:pt x="532" y="619"/>
                      <a:pt x="532" y="619"/>
                      <a:pt x="532" y="619"/>
                    </a:cubicBezTo>
                    <a:cubicBezTo>
                      <a:pt x="531" y="619"/>
                      <a:pt x="530" y="619"/>
                      <a:pt x="530" y="618"/>
                    </a:cubicBezTo>
                    <a:cubicBezTo>
                      <a:pt x="529" y="618"/>
                      <a:pt x="529" y="618"/>
                      <a:pt x="529" y="618"/>
                    </a:cubicBezTo>
                    <a:cubicBezTo>
                      <a:pt x="529" y="618"/>
                      <a:pt x="529" y="618"/>
                      <a:pt x="529" y="619"/>
                    </a:cubicBezTo>
                    <a:cubicBezTo>
                      <a:pt x="529" y="619"/>
                      <a:pt x="529" y="619"/>
                      <a:pt x="529" y="619"/>
                    </a:cubicBezTo>
                    <a:cubicBezTo>
                      <a:pt x="530" y="619"/>
                      <a:pt x="531" y="619"/>
                      <a:pt x="532" y="619"/>
                    </a:cubicBezTo>
                    <a:cubicBezTo>
                      <a:pt x="533" y="619"/>
                      <a:pt x="533" y="619"/>
                      <a:pt x="533" y="620"/>
                    </a:cubicBezTo>
                    <a:cubicBezTo>
                      <a:pt x="533" y="620"/>
                      <a:pt x="533" y="620"/>
                      <a:pt x="533" y="620"/>
                    </a:cubicBezTo>
                    <a:cubicBezTo>
                      <a:pt x="533" y="621"/>
                      <a:pt x="533" y="621"/>
                      <a:pt x="533" y="621"/>
                    </a:cubicBezTo>
                    <a:cubicBezTo>
                      <a:pt x="534" y="621"/>
                      <a:pt x="534" y="621"/>
                      <a:pt x="534" y="621"/>
                    </a:cubicBezTo>
                    <a:cubicBezTo>
                      <a:pt x="534" y="621"/>
                      <a:pt x="534" y="622"/>
                      <a:pt x="534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3" y="622"/>
                      <a:pt x="533" y="622"/>
                      <a:pt x="532" y="622"/>
                    </a:cubicBezTo>
                    <a:cubicBezTo>
                      <a:pt x="532" y="621"/>
                      <a:pt x="532" y="621"/>
                      <a:pt x="532" y="622"/>
                    </a:cubicBezTo>
                    <a:cubicBezTo>
                      <a:pt x="532" y="622"/>
                      <a:pt x="533" y="622"/>
                      <a:pt x="533" y="622"/>
                    </a:cubicBezTo>
                    <a:cubicBezTo>
                      <a:pt x="534" y="622"/>
                      <a:pt x="534" y="622"/>
                      <a:pt x="534" y="622"/>
                    </a:cubicBezTo>
                    <a:cubicBezTo>
                      <a:pt x="534" y="622"/>
                      <a:pt x="535" y="623"/>
                      <a:pt x="535" y="623"/>
                    </a:cubicBezTo>
                    <a:cubicBezTo>
                      <a:pt x="535" y="623"/>
                      <a:pt x="536" y="623"/>
                      <a:pt x="536" y="623"/>
                    </a:cubicBezTo>
                    <a:cubicBezTo>
                      <a:pt x="536" y="623"/>
                      <a:pt x="535" y="623"/>
                      <a:pt x="535" y="623"/>
                    </a:cubicBezTo>
                    <a:cubicBezTo>
                      <a:pt x="535" y="623"/>
                      <a:pt x="535" y="623"/>
                      <a:pt x="535" y="623"/>
                    </a:cubicBezTo>
                    <a:cubicBezTo>
                      <a:pt x="536" y="624"/>
                      <a:pt x="536" y="624"/>
                      <a:pt x="537" y="624"/>
                    </a:cubicBezTo>
                    <a:cubicBezTo>
                      <a:pt x="537" y="624"/>
                      <a:pt x="537" y="624"/>
                      <a:pt x="538" y="624"/>
                    </a:cubicBezTo>
                    <a:cubicBezTo>
                      <a:pt x="538" y="624"/>
                      <a:pt x="538" y="624"/>
                      <a:pt x="538" y="624"/>
                    </a:cubicBezTo>
                    <a:cubicBezTo>
                      <a:pt x="538" y="625"/>
                      <a:pt x="537" y="625"/>
                      <a:pt x="537" y="625"/>
                    </a:cubicBezTo>
                    <a:cubicBezTo>
                      <a:pt x="537" y="625"/>
                      <a:pt x="537" y="625"/>
                      <a:pt x="538" y="625"/>
                    </a:cubicBezTo>
                    <a:cubicBezTo>
                      <a:pt x="538" y="625"/>
                      <a:pt x="538" y="625"/>
                      <a:pt x="538" y="625"/>
                    </a:cubicBezTo>
                    <a:cubicBezTo>
                      <a:pt x="538" y="625"/>
                      <a:pt x="538" y="624"/>
                      <a:pt x="538" y="624"/>
                    </a:cubicBezTo>
                    <a:cubicBezTo>
                      <a:pt x="538" y="625"/>
                      <a:pt x="538" y="625"/>
                      <a:pt x="538" y="626"/>
                    </a:cubicBezTo>
                    <a:cubicBezTo>
                      <a:pt x="538" y="626"/>
                      <a:pt x="539" y="626"/>
                      <a:pt x="539" y="626"/>
                    </a:cubicBezTo>
                    <a:cubicBezTo>
                      <a:pt x="539" y="626"/>
                      <a:pt x="539" y="625"/>
                      <a:pt x="539" y="624"/>
                    </a:cubicBezTo>
                    <a:cubicBezTo>
                      <a:pt x="540" y="625"/>
                      <a:pt x="540" y="625"/>
                      <a:pt x="540" y="625"/>
                    </a:cubicBezTo>
                    <a:cubicBezTo>
                      <a:pt x="540" y="625"/>
                      <a:pt x="541" y="625"/>
                      <a:pt x="541" y="625"/>
                    </a:cubicBezTo>
                    <a:cubicBezTo>
                      <a:pt x="541" y="625"/>
                      <a:pt x="541" y="625"/>
                      <a:pt x="541" y="625"/>
                    </a:cubicBezTo>
                    <a:cubicBezTo>
                      <a:pt x="541" y="625"/>
                      <a:pt x="540" y="625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6"/>
                      <a:pt x="540" y="626"/>
                    </a:cubicBezTo>
                    <a:cubicBezTo>
                      <a:pt x="540" y="626"/>
                      <a:pt x="540" y="627"/>
                      <a:pt x="540" y="627"/>
                    </a:cubicBezTo>
                    <a:cubicBezTo>
                      <a:pt x="541" y="627"/>
                      <a:pt x="541" y="627"/>
                      <a:pt x="541" y="628"/>
                    </a:cubicBezTo>
                    <a:cubicBezTo>
                      <a:pt x="541" y="628"/>
                      <a:pt x="540" y="628"/>
                      <a:pt x="540" y="628"/>
                    </a:cubicBezTo>
                    <a:cubicBezTo>
                      <a:pt x="540" y="628"/>
                      <a:pt x="541" y="628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1" y="629"/>
                      <a:pt x="541" y="629"/>
                      <a:pt x="541" y="629"/>
                    </a:cubicBezTo>
                    <a:cubicBezTo>
                      <a:pt x="540" y="629"/>
                      <a:pt x="540" y="630"/>
                      <a:pt x="540" y="630"/>
                    </a:cubicBezTo>
                    <a:cubicBezTo>
                      <a:pt x="540" y="630"/>
                      <a:pt x="539" y="631"/>
                      <a:pt x="539" y="631"/>
                    </a:cubicBezTo>
                    <a:cubicBezTo>
                      <a:pt x="539" y="631"/>
                      <a:pt x="539" y="632"/>
                      <a:pt x="540" y="632"/>
                    </a:cubicBezTo>
                    <a:cubicBezTo>
                      <a:pt x="540" y="632"/>
                      <a:pt x="540" y="632"/>
                      <a:pt x="540" y="632"/>
                    </a:cubicBezTo>
                    <a:cubicBezTo>
                      <a:pt x="540" y="631"/>
                      <a:pt x="541" y="631"/>
                      <a:pt x="541" y="631"/>
                    </a:cubicBezTo>
                    <a:cubicBezTo>
                      <a:pt x="541" y="630"/>
                      <a:pt x="542" y="631"/>
                      <a:pt x="542" y="631"/>
                    </a:cubicBezTo>
                    <a:cubicBezTo>
                      <a:pt x="542" y="631"/>
                      <a:pt x="542" y="631"/>
                      <a:pt x="542" y="631"/>
                    </a:cubicBezTo>
                    <a:cubicBezTo>
                      <a:pt x="543" y="631"/>
                      <a:pt x="543" y="631"/>
                      <a:pt x="543" y="631"/>
                    </a:cubicBezTo>
                    <a:cubicBezTo>
                      <a:pt x="543" y="631"/>
                      <a:pt x="543" y="631"/>
                      <a:pt x="544" y="630"/>
                    </a:cubicBezTo>
                    <a:cubicBezTo>
                      <a:pt x="544" y="630"/>
                      <a:pt x="544" y="630"/>
                      <a:pt x="544" y="631"/>
                    </a:cubicBezTo>
                    <a:cubicBezTo>
                      <a:pt x="545" y="631"/>
                      <a:pt x="544" y="631"/>
                      <a:pt x="544" y="631"/>
                    </a:cubicBezTo>
                    <a:cubicBezTo>
                      <a:pt x="544" y="631"/>
                      <a:pt x="544" y="632"/>
                      <a:pt x="544" y="632"/>
                    </a:cubicBezTo>
                    <a:cubicBezTo>
                      <a:pt x="544" y="632"/>
                      <a:pt x="545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2"/>
                      <a:pt x="546" y="632"/>
                      <a:pt x="546" y="632"/>
                    </a:cubicBezTo>
                    <a:cubicBezTo>
                      <a:pt x="546" y="633"/>
                      <a:pt x="546" y="633"/>
                      <a:pt x="546" y="633"/>
                    </a:cubicBezTo>
                    <a:cubicBezTo>
                      <a:pt x="546" y="633"/>
                      <a:pt x="545" y="634"/>
                      <a:pt x="545" y="634"/>
                    </a:cubicBezTo>
                    <a:cubicBezTo>
                      <a:pt x="545" y="634"/>
                      <a:pt x="544" y="635"/>
                      <a:pt x="544" y="635"/>
                    </a:cubicBezTo>
                    <a:cubicBezTo>
                      <a:pt x="544" y="635"/>
                      <a:pt x="545" y="635"/>
                      <a:pt x="545" y="635"/>
                    </a:cubicBezTo>
                    <a:cubicBezTo>
                      <a:pt x="545" y="635"/>
                      <a:pt x="545" y="634"/>
                      <a:pt x="545" y="634"/>
                    </a:cubicBezTo>
                    <a:cubicBezTo>
                      <a:pt x="546" y="634"/>
                      <a:pt x="546" y="633"/>
                      <a:pt x="547" y="633"/>
                    </a:cubicBezTo>
                    <a:cubicBezTo>
                      <a:pt x="547" y="633"/>
                      <a:pt x="548" y="632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8" y="631"/>
                      <a:pt x="548" y="631"/>
                    </a:cubicBezTo>
                    <a:cubicBezTo>
                      <a:pt x="548" y="631"/>
                      <a:pt x="549" y="631"/>
                      <a:pt x="549" y="632"/>
                    </a:cubicBezTo>
                    <a:cubicBezTo>
                      <a:pt x="549" y="632"/>
                      <a:pt x="549" y="632"/>
                      <a:pt x="548" y="632"/>
                    </a:cubicBezTo>
                    <a:cubicBezTo>
                      <a:pt x="548" y="633"/>
                      <a:pt x="547" y="633"/>
                      <a:pt x="547" y="634"/>
                    </a:cubicBezTo>
                    <a:cubicBezTo>
                      <a:pt x="547" y="634"/>
                      <a:pt x="548" y="634"/>
                      <a:pt x="548" y="633"/>
                    </a:cubicBezTo>
                    <a:cubicBezTo>
                      <a:pt x="548" y="633"/>
                      <a:pt x="548" y="633"/>
                      <a:pt x="548" y="633"/>
                    </a:cubicBezTo>
                    <a:cubicBezTo>
                      <a:pt x="548" y="633"/>
                      <a:pt x="549" y="633"/>
                      <a:pt x="549" y="633"/>
                    </a:cubicBezTo>
                    <a:cubicBezTo>
                      <a:pt x="549" y="633"/>
                      <a:pt x="549" y="632"/>
                      <a:pt x="549" y="632"/>
                    </a:cubicBezTo>
                    <a:cubicBezTo>
                      <a:pt x="549" y="632"/>
                      <a:pt x="550" y="632"/>
                      <a:pt x="550" y="633"/>
                    </a:cubicBezTo>
                    <a:cubicBezTo>
                      <a:pt x="550" y="633"/>
                      <a:pt x="550" y="633"/>
                      <a:pt x="550" y="633"/>
                    </a:cubicBezTo>
                    <a:cubicBezTo>
                      <a:pt x="549" y="633"/>
                      <a:pt x="549" y="633"/>
                      <a:pt x="549" y="633"/>
                    </a:cubicBezTo>
                    <a:cubicBezTo>
                      <a:pt x="549" y="634"/>
                      <a:pt x="549" y="634"/>
                      <a:pt x="549" y="634"/>
                    </a:cubicBezTo>
                    <a:cubicBezTo>
                      <a:pt x="549" y="634"/>
                      <a:pt x="550" y="634"/>
                      <a:pt x="550" y="634"/>
                    </a:cubicBezTo>
                    <a:cubicBezTo>
                      <a:pt x="550" y="634"/>
                      <a:pt x="549" y="635"/>
                      <a:pt x="549" y="635"/>
                    </a:cubicBezTo>
                    <a:cubicBezTo>
                      <a:pt x="549" y="635"/>
                      <a:pt x="550" y="635"/>
                      <a:pt x="550" y="636"/>
                    </a:cubicBezTo>
                    <a:cubicBezTo>
                      <a:pt x="551" y="636"/>
                      <a:pt x="552" y="636"/>
                      <a:pt x="553" y="636"/>
                    </a:cubicBezTo>
                    <a:cubicBezTo>
                      <a:pt x="553" y="636"/>
                      <a:pt x="553" y="636"/>
                      <a:pt x="553" y="636"/>
                    </a:cubicBezTo>
                    <a:cubicBezTo>
                      <a:pt x="553" y="636"/>
                      <a:pt x="553" y="636"/>
                      <a:pt x="554" y="636"/>
                    </a:cubicBezTo>
                    <a:cubicBezTo>
                      <a:pt x="554" y="636"/>
                      <a:pt x="554" y="636"/>
                      <a:pt x="554" y="636"/>
                    </a:cubicBezTo>
                    <a:cubicBezTo>
                      <a:pt x="555" y="636"/>
                      <a:pt x="555" y="636"/>
                      <a:pt x="555" y="636"/>
                    </a:cubicBezTo>
                    <a:cubicBezTo>
                      <a:pt x="555" y="635"/>
                      <a:pt x="556" y="635"/>
                      <a:pt x="556" y="635"/>
                    </a:cubicBezTo>
                    <a:cubicBezTo>
                      <a:pt x="556" y="635"/>
                      <a:pt x="556" y="635"/>
                      <a:pt x="557" y="635"/>
                    </a:cubicBezTo>
                    <a:cubicBezTo>
                      <a:pt x="557" y="635"/>
                      <a:pt x="557" y="635"/>
                      <a:pt x="557" y="635"/>
                    </a:cubicBezTo>
                    <a:cubicBezTo>
                      <a:pt x="557" y="635"/>
                      <a:pt x="556" y="635"/>
                      <a:pt x="556" y="635"/>
                    </a:cubicBezTo>
                    <a:cubicBezTo>
                      <a:pt x="557" y="635"/>
                      <a:pt x="557" y="636"/>
                      <a:pt x="557" y="636"/>
                    </a:cubicBezTo>
                    <a:cubicBezTo>
                      <a:pt x="557" y="636"/>
                      <a:pt x="556" y="636"/>
                      <a:pt x="556" y="636"/>
                    </a:cubicBezTo>
                    <a:cubicBezTo>
                      <a:pt x="556" y="637"/>
                      <a:pt x="555" y="637"/>
                      <a:pt x="555" y="637"/>
                    </a:cubicBezTo>
                    <a:cubicBezTo>
                      <a:pt x="556" y="637"/>
                      <a:pt x="557" y="637"/>
                      <a:pt x="557" y="637"/>
                    </a:cubicBezTo>
                    <a:cubicBezTo>
                      <a:pt x="557" y="637"/>
                      <a:pt x="558" y="637"/>
                      <a:pt x="558" y="637"/>
                    </a:cubicBezTo>
                    <a:cubicBezTo>
                      <a:pt x="558" y="637"/>
                      <a:pt x="558" y="637"/>
                      <a:pt x="558" y="638"/>
                    </a:cubicBezTo>
                    <a:cubicBezTo>
                      <a:pt x="558" y="638"/>
                      <a:pt x="558" y="638"/>
                      <a:pt x="559" y="638"/>
                    </a:cubicBezTo>
                    <a:cubicBezTo>
                      <a:pt x="559" y="638"/>
                      <a:pt x="560" y="638"/>
                      <a:pt x="560" y="638"/>
                    </a:cubicBezTo>
                    <a:cubicBezTo>
                      <a:pt x="560" y="638"/>
                      <a:pt x="561" y="639"/>
                      <a:pt x="561" y="639"/>
                    </a:cubicBezTo>
                    <a:cubicBezTo>
                      <a:pt x="561" y="639"/>
                      <a:pt x="561" y="639"/>
                      <a:pt x="560" y="640"/>
                    </a:cubicBezTo>
                    <a:cubicBezTo>
                      <a:pt x="560" y="640"/>
                      <a:pt x="559" y="641"/>
                      <a:pt x="559" y="641"/>
                    </a:cubicBezTo>
                    <a:cubicBezTo>
                      <a:pt x="558" y="641"/>
                      <a:pt x="558" y="641"/>
                      <a:pt x="558" y="641"/>
                    </a:cubicBezTo>
                    <a:cubicBezTo>
                      <a:pt x="557" y="641"/>
                      <a:pt x="556" y="641"/>
                      <a:pt x="555" y="642"/>
                    </a:cubicBezTo>
                    <a:cubicBezTo>
                      <a:pt x="555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3"/>
                      <a:pt x="553" y="643"/>
                      <a:pt x="552" y="643"/>
                    </a:cubicBezTo>
                    <a:cubicBezTo>
                      <a:pt x="553" y="643"/>
                      <a:pt x="553" y="643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3" y="644"/>
                      <a:pt x="553" y="644"/>
                      <a:pt x="553" y="644"/>
                    </a:cubicBezTo>
                    <a:cubicBezTo>
                      <a:pt x="552" y="645"/>
                      <a:pt x="551" y="645"/>
                      <a:pt x="550" y="644"/>
                    </a:cubicBezTo>
                    <a:cubicBezTo>
                      <a:pt x="550" y="644"/>
                      <a:pt x="550" y="644"/>
                      <a:pt x="550" y="644"/>
                    </a:cubicBezTo>
                    <a:cubicBezTo>
                      <a:pt x="549" y="644"/>
                      <a:pt x="547" y="645"/>
                      <a:pt x="546" y="645"/>
                    </a:cubicBezTo>
                    <a:cubicBezTo>
                      <a:pt x="547" y="645"/>
                      <a:pt x="547" y="645"/>
                      <a:pt x="548" y="645"/>
                    </a:cubicBezTo>
                    <a:cubicBezTo>
                      <a:pt x="548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8" y="647"/>
                      <a:pt x="546" y="647"/>
                      <a:pt x="545" y="647"/>
                    </a:cubicBezTo>
                    <a:cubicBezTo>
                      <a:pt x="544" y="648"/>
                      <a:pt x="543" y="648"/>
                      <a:pt x="543" y="648"/>
                    </a:cubicBezTo>
                    <a:cubicBezTo>
                      <a:pt x="542" y="649"/>
                      <a:pt x="542" y="649"/>
                      <a:pt x="542" y="650"/>
                    </a:cubicBezTo>
                    <a:cubicBezTo>
                      <a:pt x="542" y="650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1"/>
                      <a:pt x="542" y="651"/>
                      <a:pt x="542" y="651"/>
                    </a:cubicBezTo>
                    <a:cubicBezTo>
                      <a:pt x="542" y="652"/>
                      <a:pt x="541" y="652"/>
                      <a:pt x="541" y="652"/>
                    </a:cubicBezTo>
                    <a:cubicBezTo>
                      <a:pt x="541" y="652"/>
                      <a:pt x="540" y="652"/>
                      <a:pt x="540" y="652"/>
                    </a:cubicBezTo>
                    <a:cubicBezTo>
                      <a:pt x="540" y="652"/>
                      <a:pt x="541" y="653"/>
                      <a:pt x="541" y="653"/>
                    </a:cubicBezTo>
                    <a:cubicBezTo>
                      <a:pt x="541" y="652"/>
                      <a:pt x="541" y="652"/>
                      <a:pt x="541" y="652"/>
                    </a:cubicBezTo>
                    <a:cubicBezTo>
                      <a:pt x="541" y="652"/>
                      <a:pt x="542" y="652"/>
                      <a:pt x="542" y="652"/>
                    </a:cubicBezTo>
                    <a:cubicBezTo>
                      <a:pt x="542" y="653"/>
                      <a:pt x="542" y="652"/>
                      <a:pt x="543" y="652"/>
                    </a:cubicBezTo>
                    <a:cubicBezTo>
                      <a:pt x="543" y="652"/>
                      <a:pt x="543" y="652"/>
                      <a:pt x="543" y="651"/>
                    </a:cubicBezTo>
                    <a:cubicBezTo>
                      <a:pt x="543" y="651"/>
                      <a:pt x="543" y="651"/>
                      <a:pt x="544" y="651"/>
                    </a:cubicBezTo>
                    <a:cubicBezTo>
                      <a:pt x="544" y="651"/>
                      <a:pt x="544" y="651"/>
                      <a:pt x="544" y="651"/>
                    </a:cubicBezTo>
                    <a:cubicBezTo>
                      <a:pt x="545" y="651"/>
                      <a:pt x="545" y="651"/>
                      <a:pt x="546" y="650"/>
                    </a:cubicBezTo>
                    <a:cubicBezTo>
                      <a:pt x="547" y="650"/>
                      <a:pt x="547" y="649"/>
                      <a:pt x="548" y="649"/>
                    </a:cubicBezTo>
                    <a:cubicBezTo>
                      <a:pt x="549" y="649"/>
                      <a:pt x="549" y="649"/>
                      <a:pt x="549" y="649"/>
                    </a:cubicBezTo>
                    <a:cubicBezTo>
                      <a:pt x="549" y="649"/>
                      <a:pt x="550" y="648"/>
                      <a:pt x="550" y="648"/>
                    </a:cubicBezTo>
                    <a:cubicBezTo>
                      <a:pt x="550" y="648"/>
                      <a:pt x="549" y="648"/>
                      <a:pt x="549" y="648"/>
                    </a:cubicBezTo>
                    <a:cubicBezTo>
                      <a:pt x="549" y="647"/>
                      <a:pt x="550" y="647"/>
                      <a:pt x="550" y="647"/>
                    </a:cubicBezTo>
                    <a:cubicBezTo>
                      <a:pt x="550" y="647"/>
                      <a:pt x="550" y="646"/>
                      <a:pt x="551" y="646"/>
                    </a:cubicBezTo>
                    <a:cubicBezTo>
                      <a:pt x="551" y="646"/>
                      <a:pt x="551" y="646"/>
                      <a:pt x="552" y="646"/>
                    </a:cubicBezTo>
                    <a:cubicBezTo>
                      <a:pt x="553" y="645"/>
                      <a:pt x="554" y="645"/>
                      <a:pt x="555" y="644"/>
                    </a:cubicBezTo>
                    <a:cubicBezTo>
                      <a:pt x="555" y="644"/>
                      <a:pt x="556" y="644"/>
                      <a:pt x="556" y="644"/>
                    </a:cubicBezTo>
                    <a:cubicBezTo>
                      <a:pt x="556" y="644"/>
                      <a:pt x="557" y="645"/>
                      <a:pt x="557" y="644"/>
                    </a:cubicBezTo>
                    <a:cubicBezTo>
                      <a:pt x="556" y="644"/>
                      <a:pt x="556" y="644"/>
                      <a:pt x="555" y="644"/>
                    </a:cubicBezTo>
                    <a:cubicBezTo>
                      <a:pt x="554" y="644"/>
                      <a:pt x="554" y="644"/>
                      <a:pt x="553" y="644"/>
                    </a:cubicBezTo>
                    <a:cubicBezTo>
                      <a:pt x="553" y="643"/>
                      <a:pt x="554" y="643"/>
                      <a:pt x="554" y="643"/>
                    </a:cubicBezTo>
                    <a:cubicBezTo>
                      <a:pt x="555" y="643"/>
                      <a:pt x="556" y="643"/>
                      <a:pt x="557" y="643"/>
                    </a:cubicBezTo>
                    <a:cubicBezTo>
                      <a:pt x="558" y="643"/>
                      <a:pt x="559" y="643"/>
                      <a:pt x="560" y="643"/>
                    </a:cubicBezTo>
                    <a:cubicBezTo>
                      <a:pt x="560" y="643"/>
                      <a:pt x="560" y="643"/>
                      <a:pt x="560" y="644"/>
                    </a:cubicBezTo>
                    <a:cubicBezTo>
                      <a:pt x="560" y="644"/>
                      <a:pt x="560" y="644"/>
                      <a:pt x="560" y="644"/>
                    </a:cubicBezTo>
                    <a:cubicBezTo>
                      <a:pt x="561" y="645"/>
                      <a:pt x="562" y="646"/>
                      <a:pt x="562" y="646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7"/>
                      <a:pt x="562" y="647"/>
                    </a:cubicBezTo>
                    <a:cubicBezTo>
                      <a:pt x="562" y="647"/>
                      <a:pt x="562" y="648"/>
                      <a:pt x="562" y="648"/>
                    </a:cubicBezTo>
                    <a:cubicBezTo>
                      <a:pt x="561" y="649"/>
                      <a:pt x="560" y="649"/>
                      <a:pt x="560" y="650"/>
                    </a:cubicBezTo>
                    <a:cubicBezTo>
                      <a:pt x="560" y="650"/>
                      <a:pt x="561" y="650"/>
                      <a:pt x="561" y="650"/>
                    </a:cubicBezTo>
                    <a:cubicBezTo>
                      <a:pt x="561" y="650"/>
                      <a:pt x="561" y="650"/>
                      <a:pt x="561" y="650"/>
                    </a:cubicBezTo>
                    <a:cubicBezTo>
                      <a:pt x="561" y="651"/>
                      <a:pt x="561" y="651"/>
                      <a:pt x="561" y="651"/>
                    </a:cubicBezTo>
                    <a:cubicBezTo>
                      <a:pt x="562" y="651"/>
                      <a:pt x="562" y="650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2" y="649"/>
                      <a:pt x="562" y="649"/>
                      <a:pt x="562" y="649"/>
                    </a:cubicBezTo>
                    <a:cubicBezTo>
                      <a:pt x="563" y="648"/>
                      <a:pt x="564" y="649"/>
                      <a:pt x="566" y="648"/>
                    </a:cubicBezTo>
                    <a:cubicBezTo>
                      <a:pt x="566" y="648"/>
                      <a:pt x="566" y="648"/>
                      <a:pt x="567" y="648"/>
                    </a:cubicBezTo>
                    <a:cubicBezTo>
                      <a:pt x="567" y="648"/>
                      <a:pt x="566" y="648"/>
                      <a:pt x="566" y="648"/>
                    </a:cubicBezTo>
                    <a:cubicBezTo>
                      <a:pt x="566" y="649"/>
                      <a:pt x="566" y="649"/>
                      <a:pt x="566" y="649"/>
                    </a:cubicBezTo>
                    <a:cubicBezTo>
                      <a:pt x="566" y="650"/>
                      <a:pt x="568" y="650"/>
                      <a:pt x="568" y="650"/>
                    </a:cubicBezTo>
                    <a:cubicBezTo>
                      <a:pt x="568" y="650"/>
                      <a:pt x="568" y="650"/>
                      <a:pt x="569" y="650"/>
                    </a:cubicBezTo>
                    <a:cubicBezTo>
                      <a:pt x="569" y="650"/>
                      <a:pt x="569" y="650"/>
                      <a:pt x="569" y="650"/>
                    </a:cubicBezTo>
                    <a:cubicBezTo>
                      <a:pt x="569" y="650"/>
                      <a:pt x="570" y="650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69" y="651"/>
                      <a:pt x="568" y="651"/>
                      <a:pt x="568" y="651"/>
                    </a:cubicBezTo>
                    <a:cubicBezTo>
                      <a:pt x="568" y="651"/>
                      <a:pt x="568" y="651"/>
                      <a:pt x="569" y="651"/>
                    </a:cubicBezTo>
                    <a:cubicBezTo>
                      <a:pt x="569" y="651"/>
                      <a:pt x="569" y="651"/>
                      <a:pt x="569" y="651"/>
                    </a:cubicBezTo>
                    <a:cubicBezTo>
                      <a:pt x="570" y="652"/>
                      <a:pt x="570" y="652"/>
                      <a:pt x="570" y="652"/>
                    </a:cubicBezTo>
                    <a:cubicBezTo>
                      <a:pt x="570" y="652"/>
                      <a:pt x="570" y="653"/>
                      <a:pt x="571" y="653"/>
                    </a:cubicBezTo>
                    <a:cubicBezTo>
                      <a:pt x="571" y="653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4"/>
                      <a:pt x="571" y="654"/>
                      <a:pt x="571" y="654"/>
                    </a:cubicBezTo>
                    <a:cubicBezTo>
                      <a:pt x="571" y="655"/>
                      <a:pt x="571" y="655"/>
                      <a:pt x="571" y="656"/>
                    </a:cubicBezTo>
                    <a:cubicBezTo>
                      <a:pt x="571" y="656"/>
                      <a:pt x="571" y="656"/>
                      <a:pt x="571" y="656"/>
                    </a:cubicBezTo>
                    <a:cubicBezTo>
                      <a:pt x="571" y="656"/>
                      <a:pt x="570" y="656"/>
                      <a:pt x="569" y="656"/>
                    </a:cubicBezTo>
                    <a:cubicBezTo>
                      <a:pt x="570" y="657"/>
                      <a:pt x="570" y="657"/>
                      <a:pt x="570" y="657"/>
                    </a:cubicBezTo>
                    <a:cubicBezTo>
                      <a:pt x="570" y="657"/>
                      <a:pt x="570" y="657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70" y="658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70" y="659"/>
                      <a:pt x="570" y="659"/>
                      <a:pt x="570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69" y="659"/>
                      <a:pt x="569" y="659"/>
                      <a:pt x="569" y="659"/>
                    </a:cubicBezTo>
                    <a:cubicBezTo>
                      <a:pt x="570" y="659"/>
                      <a:pt x="570" y="660"/>
                      <a:pt x="570" y="660"/>
                    </a:cubicBezTo>
                    <a:cubicBezTo>
                      <a:pt x="570" y="660"/>
                      <a:pt x="570" y="660"/>
                      <a:pt x="571" y="660"/>
                    </a:cubicBezTo>
                    <a:cubicBezTo>
                      <a:pt x="571" y="660"/>
                      <a:pt x="571" y="660"/>
                      <a:pt x="571" y="660"/>
                    </a:cubicBezTo>
                    <a:cubicBezTo>
                      <a:pt x="571" y="660"/>
                      <a:pt x="571" y="661"/>
                      <a:pt x="571" y="661"/>
                    </a:cubicBezTo>
                    <a:cubicBezTo>
                      <a:pt x="571" y="661"/>
                      <a:pt x="571" y="662"/>
                      <a:pt x="571" y="662"/>
                    </a:cubicBezTo>
                    <a:cubicBezTo>
                      <a:pt x="571" y="662"/>
                      <a:pt x="570" y="661"/>
                      <a:pt x="569" y="661"/>
                    </a:cubicBezTo>
                    <a:cubicBezTo>
                      <a:pt x="569" y="661"/>
                      <a:pt x="569" y="661"/>
                      <a:pt x="569" y="661"/>
                    </a:cubicBezTo>
                    <a:cubicBezTo>
                      <a:pt x="569" y="661"/>
                      <a:pt x="569" y="662"/>
                      <a:pt x="569" y="662"/>
                    </a:cubicBezTo>
                    <a:cubicBezTo>
                      <a:pt x="570" y="662"/>
                      <a:pt x="570" y="662"/>
                      <a:pt x="571" y="662"/>
                    </a:cubicBezTo>
                    <a:cubicBezTo>
                      <a:pt x="571" y="662"/>
                      <a:pt x="572" y="662"/>
                      <a:pt x="572" y="663"/>
                    </a:cubicBezTo>
                    <a:cubicBezTo>
                      <a:pt x="572" y="663"/>
                      <a:pt x="572" y="663"/>
                      <a:pt x="572" y="6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74" name="Freeform 776">
                <a:extLst>
                  <a:ext uri="{FF2B5EF4-FFF2-40B4-BE49-F238E27FC236}">
                    <a16:creationId xmlns="" xmlns:a16="http://schemas.microsoft.com/office/drawing/2014/main" id="{5CCE2BFB-74BC-7E43-BE78-952333016D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8963" y="4075113"/>
                <a:ext cx="211137" cy="184150"/>
              </a:xfrm>
              <a:custGeom>
                <a:avLst/>
                <a:gdLst>
                  <a:gd name="T0" fmla="*/ 5 w 51"/>
                  <a:gd name="T1" fmla="*/ 16 h 44"/>
                  <a:gd name="T2" fmla="*/ 6 w 51"/>
                  <a:gd name="T3" fmla="*/ 13 h 44"/>
                  <a:gd name="T4" fmla="*/ 8 w 51"/>
                  <a:gd name="T5" fmla="*/ 18 h 44"/>
                  <a:gd name="T6" fmla="*/ 7 w 51"/>
                  <a:gd name="T7" fmla="*/ 20 h 44"/>
                  <a:gd name="T8" fmla="*/ 10 w 51"/>
                  <a:gd name="T9" fmla="*/ 23 h 44"/>
                  <a:gd name="T10" fmla="*/ 8 w 51"/>
                  <a:gd name="T11" fmla="*/ 19 h 44"/>
                  <a:gd name="T12" fmla="*/ 7 w 51"/>
                  <a:gd name="T13" fmla="*/ 21 h 44"/>
                  <a:gd name="T14" fmla="*/ 37 w 51"/>
                  <a:gd name="T15" fmla="*/ 44 h 44"/>
                  <a:gd name="T16" fmla="*/ 40 w 51"/>
                  <a:gd name="T17" fmla="*/ 42 h 44"/>
                  <a:gd name="T18" fmla="*/ 36 w 51"/>
                  <a:gd name="T19" fmla="*/ 43 h 44"/>
                  <a:gd name="T20" fmla="*/ 49 w 51"/>
                  <a:gd name="T21" fmla="*/ 38 h 44"/>
                  <a:gd name="T22" fmla="*/ 40 w 51"/>
                  <a:gd name="T23" fmla="*/ 34 h 44"/>
                  <a:gd name="T24" fmla="*/ 42 w 51"/>
                  <a:gd name="T25" fmla="*/ 34 h 44"/>
                  <a:gd name="T26" fmla="*/ 40 w 51"/>
                  <a:gd name="T27" fmla="*/ 34 h 44"/>
                  <a:gd name="T28" fmla="*/ 50 w 51"/>
                  <a:gd name="T29" fmla="*/ 39 h 44"/>
                  <a:gd name="T30" fmla="*/ 10 w 51"/>
                  <a:gd name="T31" fmla="*/ 14 h 44"/>
                  <a:gd name="T32" fmla="*/ 25 w 51"/>
                  <a:gd name="T33" fmla="*/ 26 h 44"/>
                  <a:gd name="T34" fmla="*/ 27 w 51"/>
                  <a:gd name="T35" fmla="*/ 29 h 44"/>
                  <a:gd name="T36" fmla="*/ 27 w 51"/>
                  <a:gd name="T37" fmla="*/ 29 h 44"/>
                  <a:gd name="T38" fmla="*/ 25 w 51"/>
                  <a:gd name="T39" fmla="*/ 26 h 44"/>
                  <a:gd name="T40" fmla="*/ 2 w 51"/>
                  <a:gd name="T41" fmla="*/ 3 h 44"/>
                  <a:gd name="T42" fmla="*/ 7 w 51"/>
                  <a:gd name="T43" fmla="*/ 2 h 44"/>
                  <a:gd name="T44" fmla="*/ 4 w 51"/>
                  <a:gd name="T45" fmla="*/ 2 h 44"/>
                  <a:gd name="T46" fmla="*/ 1 w 51"/>
                  <a:gd name="T47" fmla="*/ 2 h 44"/>
                  <a:gd name="T48" fmla="*/ 22 w 51"/>
                  <a:gd name="T49" fmla="*/ 26 h 44"/>
                  <a:gd name="T50" fmla="*/ 20 w 51"/>
                  <a:gd name="T51" fmla="*/ 24 h 44"/>
                  <a:gd name="T52" fmla="*/ 30 w 51"/>
                  <a:gd name="T53" fmla="*/ 22 h 44"/>
                  <a:gd name="T54" fmla="*/ 18 w 51"/>
                  <a:gd name="T55" fmla="*/ 12 h 44"/>
                  <a:gd name="T56" fmla="*/ 19 w 51"/>
                  <a:gd name="T57" fmla="*/ 15 h 44"/>
                  <a:gd name="T58" fmla="*/ 19 w 51"/>
                  <a:gd name="T59" fmla="*/ 17 h 44"/>
                  <a:gd name="T60" fmla="*/ 19 w 51"/>
                  <a:gd name="T61" fmla="*/ 14 h 44"/>
                  <a:gd name="T62" fmla="*/ 16 w 51"/>
                  <a:gd name="T63" fmla="*/ 11 h 44"/>
                  <a:gd name="T64" fmla="*/ 15 w 51"/>
                  <a:gd name="T65" fmla="*/ 11 h 44"/>
                  <a:gd name="T66" fmla="*/ 41 w 51"/>
                  <a:gd name="T67" fmla="*/ 40 h 44"/>
                  <a:gd name="T68" fmla="*/ 9 w 51"/>
                  <a:gd name="T69" fmla="*/ 0 h 44"/>
                  <a:gd name="T70" fmla="*/ 12 w 51"/>
                  <a:gd name="T71" fmla="*/ 3 h 44"/>
                  <a:gd name="T72" fmla="*/ 12 w 51"/>
                  <a:gd name="T73" fmla="*/ 6 h 44"/>
                  <a:gd name="T74" fmla="*/ 12 w 51"/>
                  <a:gd name="T75" fmla="*/ 8 h 44"/>
                  <a:gd name="T76" fmla="*/ 12 w 51"/>
                  <a:gd name="T77" fmla="*/ 6 h 44"/>
                  <a:gd name="T78" fmla="*/ 12 w 51"/>
                  <a:gd name="T79" fmla="*/ 3 h 44"/>
                  <a:gd name="T80" fmla="*/ 10 w 51"/>
                  <a:gd name="T81" fmla="*/ 0 h 44"/>
                  <a:gd name="T82" fmla="*/ 9 w 51"/>
                  <a:gd name="T83" fmla="*/ 0 h 44"/>
                  <a:gd name="T84" fmla="*/ 22 w 51"/>
                  <a:gd name="T85" fmla="*/ 26 h 44"/>
                  <a:gd name="T86" fmla="*/ 22 w 51"/>
                  <a:gd name="T87" fmla="*/ 17 h 44"/>
                  <a:gd name="T88" fmla="*/ 24 w 51"/>
                  <a:gd name="T89" fmla="*/ 20 h 44"/>
                  <a:gd name="T90" fmla="*/ 25 w 51"/>
                  <a:gd name="T91" fmla="*/ 21 h 44"/>
                  <a:gd name="T92" fmla="*/ 23 w 51"/>
                  <a:gd name="T93" fmla="*/ 18 h 44"/>
                  <a:gd name="T94" fmla="*/ 32 w 51"/>
                  <a:gd name="T95" fmla="*/ 31 h 44"/>
                  <a:gd name="T96" fmla="*/ 32 w 51"/>
                  <a:gd name="T97" fmla="*/ 31 h 44"/>
                  <a:gd name="T98" fmla="*/ 34 w 51"/>
                  <a:gd name="T99" fmla="*/ 32 h 44"/>
                  <a:gd name="T100" fmla="*/ 34 w 51"/>
                  <a:gd name="T101" fmla="*/ 32 h 44"/>
                  <a:gd name="T102" fmla="*/ 33 w 51"/>
                  <a:gd name="T103" fmla="*/ 34 h 44"/>
                  <a:gd name="T104" fmla="*/ 34 w 51"/>
                  <a:gd name="T105" fmla="*/ 33 h 44"/>
                  <a:gd name="T106" fmla="*/ 34 w 51"/>
                  <a:gd name="T10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" h="44">
                    <a:moveTo>
                      <a:pt x="6" y="19"/>
                    </a:move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8"/>
                    </a:cubicBezTo>
                    <a:cubicBezTo>
                      <a:pt x="8" y="18"/>
                      <a:pt x="9" y="18"/>
                      <a:pt x="8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lose/>
                    <a:moveTo>
                      <a:pt x="8" y="23"/>
                    </a:moveTo>
                    <a:cubicBezTo>
                      <a:pt x="8" y="24"/>
                      <a:pt x="8" y="24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8" y="19"/>
                    </a:cubicBezTo>
                    <a:cubicBezTo>
                      <a:pt x="8" y="19"/>
                      <a:pt x="8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3"/>
                      <a:pt x="8" y="23"/>
                    </a:cubicBezTo>
                    <a:close/>
                    <a:moveTo>
                      <a:pt x="36" y="44"/>
                    </a:moveTo>
                    <a:cubicBezTo>
                      <a:pt x="36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4"/>
                    </a:cubicBezTo>
                    <a:cubicBezTo>
                      <a:pt x="39" y="44"/>
                      <a:pt x="39" y="44"/>
                      <a:pt x="39" y="43"/>
                    </a:cubicBezTo>
                    <a:cubicBezTo>
                      <a:pt x="40" y="43"/>
                      <a:pt x="40" y="42"/>
                      <a:pt x="40" y="41"/>
                    </a:cubicBezTo>
                    <a:cubicBezTo>
                      <a:pt x="40" y="41"/>
                      <a:pt x="40" y="41"/>
                      <a:pt x="40" y="42"/>
                    </a:cubicBezTo>
                    <a:cubicBezTo>
                      <a:pt x="39" y="42"/>
                      <a:pt x="39" y="42"/>
                      <a:pt x="39" y="43"/>
                    </a:cubicBezTo>
                    <a:cubicBezTo>
                      <a:pt x="39" y="43"/>
                      <a:pt x="38" y="43"/>
                      <a:pt x="38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5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9" y="39"/>
                      <a:pt x="49" y="38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8" y="38"/>
                      <a:pt x="48" y="38"/>
                      <a:pt x="48" y="37"/>
                    </a:cubicBezTo>
                    <a:cubicBezTo>
                      <a:pt x="48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8"/>
                      <a:pt x="48" y="38"/>
                      <a:pt x="48" y="38"/>
                    </a:cubicBezTo>
                    <a:close/>
                    <a:moveTo>
                      <a:pt x="40" y="34"/>
                    </a:move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1" y="34"/>
                    </a:cubicBezTo>
                    <a:cubicBezTo>
                      <a:pt x="41" y="34"/>
                      <a:pt x="41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1" y="34"/>
                      <a:pt x="41" y="34"/>
                    </a:cubicBezTo>
                    <a:cubicBezTo>
                      <a:pt x="41" y="34"/>
                      <a:pt x="40" y="33"/>
                      <a:pt x="40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40" y="34"/>
                    </a:cubicBezTo>
                    <a:close/>
                    <a:moveTo>
                      <a:pt x="50" y="39"/>
                    </a:move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39"/>
                      <a:pt x="51" y="39"/>
                      <a:pt x="50" y="39"/>
                    </a:cubicBezTo>
                    <a:cubicBezTo>
                      <a:pt x="50" y="38"/>
                      <a:pt x="50" y="38"/>
                      <a:pt x="49" y="38"/>
                    </a:cubicBezTo>
                    <a:cubicBezTo>
                      <a:pt x="49" y="39"/>
                      <a:pt x="49" y="39"/>
                      <a:pt x="50" y="39"/>
                    </a:cubicBezTo>
                    <a:close/>
                    <a:moveTo>
                      <a:pt x="11" y="14"/>
                    </a:move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1" y="14"/>
                    </a:cubicBezTo>
                    <a:close/>
                    <a:moveTo>
                      <a:pt x="25" y="24"/>
                    </a:moveTo>
                    <a:cubicBezTo>
                      <a:pt x="24" y="24"/>
                      <a:pt x="24" y="25"/>
                      <a:pt x="25" y="25"/>
                    </a:cubicBezTo>
                    <a:cubicBezTo>
                      <a:pt x="25" y="25"/>
                      <a:pt x="25" y="26"/>
                      <a:pt x="25" y="26"/>
                    </a:cubicBezTo>
                    <a:cubicBezTo>
                      <a:pt x="26" y="26"/>
                      <a:pt x="26" y="27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7" y="29"/>
                    </a:cubicBezTo>
                    <a:cubicBezTo>
                      <a:pt x="27" y="29"/>
                      <a:pt x="27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7"/>
                      <a:pt x="26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6" y="25"/>
                      <a:pt x="25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7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lose/>
                    <a:moveTo>
                      <a:pt x="20" y="25"/>
                    </a:moveTo>
                    <a:cubicBezTo>
                      <a:pt x="20" y="25"/>
                      <a:pt x="21" y="25"/>
                      <a:pt x="21" y="25"/>
                    </a:cubicBezTo>
                    <a:cubicBezTo>
                      <a:pt x="21" y="25"/>
                      <a:pt x="22" y="26"/>
                      <a:pt x="22" y="26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5"/>
                      <a:pt x="20" y="25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0" y="2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40" y="40"/>
                    </a:move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40"/>
                      <a:pt x="40" y="41"/>
                      <a:pt x="40" y="41"/>
                    </a:cubicBezTo>
                    <a:cubicBezTo>
                      <a:pt x="40" y="41"/>
                      <a:pt x="41" y="41"/>
                      <a:pt x="41" y="40"/>
                    </a:cubicBezTo>
                    <a:cubicBezTo>
                      <a:pt x="41" y="40"/>
                      <a:pt x="40" y="40"/>
                      <a:pt x="40" y="40"/>
                    </a:cubicBezTo>
                    <a:close/>
                    <a:moveTo>
                      <a:pt x="46" y="38"/>
                    </a:move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8"/>
                      <a:pt x="45" y="38"/>
                      <a:pt x="46" y="38"/>
                    </a:cubicBezTo>
                    <a:close/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28" y="24"/>
                    </a:moveTo>
                    <a:cubicBezTo>
                      <a:pt x="28" y="24"/>
                      <a:pt x="28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5"/>
                      <a:pt x="28" y="24"/>
                      <a:pt x="28" y="24"/>
                    </a:cubicBezTo>
                    <a:close/>
                    <a:moveTo>
                      <a:pt x="22" y="26"/>
                    </a:moveTo>
                    <a:cubicBezTo>
                      <a:pt x="22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6"/>
                      <a:pt x="22" y="26"/>
                    </a:cubicBezTo>
                    <a:close/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9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20"/>
                      <a:pt x="23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0"/>
                      <a:pt x="25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lose/>
                    <a:moveTo>
                      <a:pt x="31" y="31"/>
                    </a:moveTo>
                    <a:cubicBezTo>
                      <a:pt x="31" y="31"/>
                      <a:pt x="32" y="31"/>
                      <a:pt x="32" y="31"/>
                    </a:cubicBezTo>
                    <a:cubicBezTo>
                      <a:pt x="32" y="32"/>
                      <a:pt x="33" y="32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0"/>
                      <a:pt x="31" y="30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  <a:moveTo>
                      <a:pt x="34" y="32"/>
                    </a:move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3" y="32"/>
                      <a:pt x="33" y="32"/>
                    </a:cubicBezTo>
                    <a:cubicBezTo>
                      <a:pt x="33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3" y="33"/>
                      <a:pt x="33" y="34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2" y="34"/>
                      <a:pt x="32" y="35"/>
                      <a:pt x="31" y="35"/>
                    </a:cubicBezTo>
                    <a:cubicBezTo>
                      <a:pt x="32" y="35"/>
                      <a:pt x="32" y="35"/>
                      <a:pt x="33" y="34"/>
                    </a:cubicBezTo>
                    <a:cubicBezTo>
                      <a:pt x="33" y="34"/>
                      <a:pt x="33" y="34"/>
                      <a:pt x="34" y="34"/>
                    </a:cubicBezTo>
                    <a:cubicBezTo>
                      <a:pt x="34" y="34"/>
                      <a:pt x="34" y="34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5" y="33"/>
                      <a:pt x="35" y="33"/>
                    </a:cubicBezTo>
                    <a:cubicBezTo>
                      <a:pt x="34" y="32"/>
                      <a:pt x="35" y="32"/>
                      <a:pt x="34" y="31"/>
                    </a:cubicBezTo>
                    <a:cubicBezTo>
                      <a:pt x="34" y="31"/>
                      <a:pt x="34" y="31"/>
                      <a:pt x="34" y="32"/>
                    </a:cubicBezTo>
                    <a:cubicBezTo>
                      <a:pt x="34" y="31"/>
                      <a:pt x="34" y="31"/>
                      <a:pt x="33" y="31"/>
                    </a:cubicBezTo>
                    <a:cubicBezTo>
                      <a:pt x="34" y="31"/>
                      <a:pt x="34" y="31"/>
                      <a:pt x="34" y="3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48" name="Asia">
              <a:extLst>
                <a:ext uri="{FF2B5EF4-FFF2-40B4-BE49-F238E27FC236}">
                  <a16:creationId xmlns="" xmlns:a16="http://schemas.microsoft.com/office/drawing/2014/main" id="{65FDE57B-4C1F-404D-9355-AFA61E5DF0CF}"/>
                </a:ext>
              </a:extLst>
            </p:cNvPr>
            <p:cNvGrpSpPr/>
            <p:nvPr/>
          </p:nvGrpSpPr>
          <p:grpSpPr>
            <a:xfrm>
              <a:off x="5934075" y="614363"/>
              <a:ext cx="4873625" cy="4589463"/>
              <a:chOff x="5934075" y="614363"/>
              <a:chExt cx="4873625" cy="4589463"/>
            </a:xfrm>
            <a:grpFill/>
          </p:grpSpPr>
          <p:sp>
            <p:nvSpPr>
              <p:cNvPr id="193" name="Freeform 824">
                <a:extLst>
                  <a:ext uri="{FF2B5EF4-FFF2-40B4-BE49-F238E27FC236}">
                    <a16:creationId xmlns="" xmlns:a16="http://schemas.microsoft.com/office/drawing/2014/main" id="{D365E000-30C3-8F43-8AC1-E3A1217369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83363" y="4346575"/>
                <a:ext cx="331787" cy="187325"/>
              </a:xfrm>
              <a:custGeom>
                <a:avLst/>
                <a:gdLst>
                  <a:gd name="T0" fmla="*/ 80 w 80"/>
                  <a:gd name="T1" fmla="*/ 44 h 45"/>
                  <a:gd name="T2" fmla="*/ 74 w 80"/>
                  <a:gd name="T3" fmla="*/ 45 h 45"/>
                  <a:gd name="T4" fmla="*/ 73 w 80"/>
                  <a:gd name="T5" fmla="*/ 43 h 45"/>
                  <a:gd name="T6" fmla="*/ 75 w 80"/>
                  <a:gd name="T7" fmla="*/ 43 h 45"/>
                  <a:gd name="T8" fmla="*/ 76 w 80"/>
                  <a:gd name="T9" fmla="*/ 43 h 45"/>
                  <a:gd name="T10" fmla="*/ 80 w 80"/>
                  <a:gd name="T11" fmla="*/ 44 h 45"/>
                  <a:gd name="T12" fmla="*/ 41 w 80"/>
                  <a:gd name="T13" fmla="*/ 3 h 45"/>
                  <a:gd name="T14" fmla="*/ 36 w 80"/>
                  <a:gd name="T15" fmla="*/ 6 h 45"/>
                  <a:gd name="T16" fmla="*/ 30 w 80"/>
                  <a:gd name="T17" fmla="*/ 14 h 45"/>
                  <a:gd name="T18" fmla="*/ 25 w 80"/>
                  <a:gd name="T19" fmla="*/ 12 h 45"/>
                  <a:gd name="T20" fmla="*/ 14 w 80"/>
                  <a:gd name="T21" fmla="*/ 11 h 45"/>
                  <a:gd name="T22" fmla="*/ 4 w 80"/>
                  <a:gd name="T23" fmla="*/ 11 h 45"/>
                  <a:gd name="T24" fmla="*/ 3 w 80"/>
                  <a:gd name="T25" fmla="*/ 15 h 45"/>
                  <a:gd name="T26" fmla="*/ 3 w 80"/>
                  <a:gd name="T27" fmla="*/ 17 h 45"/>
                  <a:gd name="T28" fmla="*/ 0 w 80"/>
                  <a:gd name="T29" fmla="*/ 19 h 45"/>
                  <a:gd name="T30" fmla="*/ 0 w 80"/>
                  <a:gd name="T31" fmla="*/ 19 h 45"/>
                  <a:gd name="T32" fmla="*/ 1 w 80"/>
                  <a:gd name="T33" fmla="*/ 30 h 45"/>
                  <a:gd name="T34" fmla="*/ 2 w 80"/>
                  <a:gd name="T35" fmla="*/ 36 h 45"/>
                  <a:gd name="T36" fmla="*/ 3 w 80"/>
                  <a:gd name="T37" fmla="*/ 41 h 45"/>
                  <a:gd name="T38" fmla="*/ 6 w 80"/>
                  <a:gd name="T39" fmla="*/ 43 h 45"/>
                  <a:gd name="T40" fmla="*/ 11 w 80"/>
                  <a:gd name="T41" fmla="*/ 43 h 45"/>
                  <a:gd name="T42" fmla="*/ 14 w 80"/>
                  <a:gd name="T43" fmla="*/ 42 h 45"/>
                  <a:gd name="T44" fmla="*/ 20 w 80"/>
                  <a:gd name="T45" fmla="*/ 38 h 45"/>
                  <a:gd name="T46" fmla="*/ 27 w 80"/>
                  <a:gd name="T47" fmla="*/ 37 h 45"/>
                  <a:gd name="T48" fmla="*/ 31 w 80"/>
                  <a:gd name="T49" fmla="*/ 36 h 45"/>
                  <a:gd name="T50" fmla="*/ 33 w 80"/>
                  <a:gd name="T51" fmla="*/ 35 h 45"/>
                  <a:gd name="T52" fmla="*/ 38 w 80"/>
                  <a:gd name="T53" fmla="*/ 34 h 45"/>
                  <a:gd name="T54" fmla="*/ 42 w 80"/>
                  <a:gd name="T55" fmla="*/ 32 h 45"/>
                  <a:gd name="T56" fmla="*/ 44 w 80"/>
                  <a:gd name="T57" fmla="*/ 30 h 45"/>
                  <a:gd name="T58" fmla="*/ 49 w 80"/>
                  <a:gd name="T59" fmla="*/ 28 h 45"/>
                  <a:gd name="T60" fmla="*/ 53 w 80"/>
                  <a:gd name="T61" fmla="*/ 27 h 45"/>
                  <a:gd name="T62" fmla="*/ 55 w 80"/>
                  <a:gd name="T63" fmla="*/ 26 h 45"/>
                  <a:gd name="T64" fmla="*/ 61 w 80"/>
                  <a:gd name="T65" fmla="*/ 24 h 45"/>
                  <a:gd name="T66" fmla="*/ 64 w 80"/>
                  <a:gd name="T67" fmla="*/ 23 h 45"/>
                  <a:gd name="T68" fmla="*/ 65 w 80"/>
                  <a:gd name="T69" fmla="*/ 21 h 45"/>
                  <a:gd name="T70" fmla="*/ 65 w 80"/>
                  <a:gd name="T71" fmla="*/ 18 h 45"/>
                  <a:gd name="T72" fmla="*/ 69 w 80"/>
                  <a:gd name="T73" fmla="*/ 15 h 45"/>
                  <a:gd name="T74" fmla="*/ 62 w 80"/>
                  <a:gd name="T75" fmla="*/ 0 h 45"/>
                  <a:gd name="T76" fmla="*/ 51 w 80"/>
                  <a:gd name="T77" fmla="*/ 2 h 45"/>
                  <a:gd name="T78" fmla="*/ 41 w 80"/>
                  <a:gd name="T79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0" h="45">
                    <a:moveTo>
                      <a:pt x="80" y="44"/>
                    </a:moveTo>
                    <a:cubicBezTo>
                      <a:pt x="78" y="45"/>
                      <a:pt x="76" y="45"/>
                      <a:pt x="74" y="45"/>
                    </a:cubicBezTo>
                    <a:cubicBezTo>
                      <a:pt x="74" y="45"/>
                      <a:pt x="73" y="45"/>
                      <a:pt x="73" y="43"/>
                    </a:cubicBezTo>
                    <a:cubicBezTo>
                      <a:pt x="73" y="42"/>
                      <a:pt x="74" y="43"/>
                      <a:pt x="75" y="43"/>
                    </a:cubicBezTo>
                    <a:cubicBezTo>
                      <a:pt x="75" y="43"/>
                      <a:pt x="76" y="44"/>
                      <a:pt x="76" y="43"/>
                    </a:cubicBezTo>
                    <a:cubicBezTo>
                      <a:pt x="78" y="42"/>
                      <a:pt x="79" y="43"/>
                      <a:pt x="80" y="44"/>
                    </a:cubicBezTo>
                    <a:close/>
                    <a:moveTo>
                      <a:pt x="41" y="3"/>
                    </a:moveTo>
                    <a:cubicBezTo>
                      <a:pt x="41" y="3"/>
                      <a:pt x="37" y="6"/>
                      <a:pt x="36" y="6"/>
                    </a:cubicBezTo>
                    <a:cubicBezTo>
                      <a:pt x="36" y="6"/>
                      <a:pt x="30" y="14"/>
                      <a:pt x="30" y="14"/>
                    </a:cubicBezTo>
                    <a:cubicBezTo>
                      <a:pt x="30" y="15"/>
                      <a:pt x="25" y="12"/>
                      <a:pt x="25" y="12"/>
                    </a:cubicBezTo>
                    <a:cubicBezTo>
                      <a:pt x="24" y="12"/>
                      <a:pt x="14" y="11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5"/>
                      <a:pt x="3" y="15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3"/>
                      <a:pt x="0" y="26"/>
                      <a:pt x="1" y="30"/>
                    </a:cubicBezTo>
                    <a:cubicBezTo>
                      <a:pt x="1" y="31"/>
                      <a:pt x="2" y="35"/>
                      <a:pt x="2" y="36"/>
                    </a:cubicBezTo>
                    <a:cubicBezTo>
                      <a:pt x="3" y="37"/>
                      <a:pt x="3" y="40"/>
                      <a:pt x="3" y="41"/>
                    </a:cubicBezTo>
                    <a:cubicBezTo>
                      <a:pt x="4" y="42"/>
                      <a:pt x="5" y="43"/>
                      <a:pt x="6" y="43"/>
                    </a:cubicBezTo>
                    <a:cubicBezTo>
                      <a:pt x="7" y="43"/>
                      <a:pt x="10" y="44"/>
                      <a:pt x="11" y="43"/>
                    </a:cubicBezTo>
                    <a:cubicBezTo>
                      <a:pt x="12" y="43"/>
                      <a:pt x="14" y="42"/>
                      <a:pt x="14" y="42"/>
                    </a:cubicBezTo>
                    <a:cubicBezTo>
                      <a:pt x="16" y="42"/>
                      <a:pt x="18" y="40"/>
                      <a:pt x="20" y="38"/>
                    </a:cubicBezTo>
                    <a:cubicBezTo>
                      <a:pt x="22" y="37"/>
                      <a:pt x="25" y="37"/>
                      <a:pt x="27" y="37"/>
                    </a:cubicBezTo>
                    <a:cubicBezTo>
                      <a:pt x="28" y="37"/>
                      <a:pt x="30" y="37"/>
                      <a:pt x="31" y="36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5" y="34"/>
                      <a:pt x="36" y="33"/>
                      <a:pt x="38" y="34"/>
                    </a:cubicBezTo>
                    <a:cubicBezTo>
                      <a:pt x="39" y="34"/>
                      <a:pt x="41" y="34"/>
                      <a:pt x="42" y="32"/>
                    </a:cubicBezTo>
                    <a:cubicBezTo>
                      <a:pt x="43" y="32"/>
                      <a:pt x="43" y="30"/>
                      <a:pt x="44" y="30"/>
                    </a:cubicBezTo>
                    <a:cubicBezTo>
                      <a:pt x="46" y="29"/>
                      <a:pt x="47" y="28"/>
                      <a:pt x="49" y="28"/>
                    </a:cubicBezTo>
                    <a:cubicBezTo>
                      <a:pt x="51" y="28"/>
                      <a:pt x="52" y="27"/>
                      <a:pt x="53" y="27"/>
                    </a:cubicBezTo>
                    <a:cubicBezTo>
                      <a:pt x="53" y="26"/>
                      <a:pt x="54" y="26"/>
                      <a:pt x="55" y="26"/>
                    </a:cubicBezTo>
                    <a:cubicBezTo>
                      <a:pt x="57" y="26"/>
                      <a:pt x="59" y="25"/>
                      <a:pt x="61" y="24"/>
                    </a:cubicBezTo>
                    <a:cubicBezTo>
                      <a:pt x="62" y="24"/>
                      <a:pt x="63" y="23"/>
                      <a:pt x="64" y="23"/>
                    </a:cubicBezTo>
                    <a:cubicBezTo>
                      <a:pt x="65" y="22"/>
                      <a:pt x="65" y="22"/>
                      <a:pt x="65" y="21"/>
                    </a:cubicBezTo>
                    <a:cubicBezTo>
                      <a:pt x="64" y="20"/>
                      <a:pt x="64" y="19"/>
                      <a:pt x="65" y="18"/>
                    </a:cubicBezTo>
                    <a:cubicBezTo>
                      <a:pt x="67" y="17"/>
                      <a:pt x="68" y="16"/>
                      <a:pt x="69" y="15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51" y="2"/>
                      <a:pt x="51" y="2"/>
                    </a:cubicBezTo>
                    <a:cubicBezTo>
                      <a:pt x="51" y="2"/>
                      <a:pt x="41" y="3"/>
                      <a:pt x="41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4" name="Freeform 829">
                <a:extLst>
                  <a:ext uri="{FF2B5EF4-FFF2-40B4-BE49-F238E27FC236}">
                    <a16:creationId xmlns="" xmlns:a16="http://schemas.microsoft.com/office/drawing/2014/main" id="{3E981179-CB79-2B45-A806-D1FF7E162B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0763" y="3575050"/>
                <a:ext cx="536575" cy="230188"/>
              </a:xfrm>
              <a:custGeom>
                <a:avLst/>
                <a:gdLst>
                  <a:gd name="T0" fmla="*/ 16 w 129"/>
                  <a:gd name="T1" fmla="*/ 4 h 55"/>
                  <a:gd name="T2" fmla="*/ 22 w 129"/>
                  <a:gd name="T3" fmla="*/ 10 h 55"/>
                  <a:gd name="T4" fmla="*/ 15 w 129"/>
                  <a:gd name="T5" fmla="*/ 10 h 55"/>
                  <a:gd name="T6" fmla="*/ 11 w 129"/>
                  <a:gd name="T7" fmla="*/ 12 h 55"/>
                  <a:gd name="T8" fmla="*/ 4 w 129"/>
                  <a:gd name="T9" fmla="*/ 18 h 55"/>
                  <a:gd name="T10" fmla="*/ 8 w 129"/>
                  <a:gd name="T11" fmla="*/ 13 h 55"/>
                  <a:gd name="T12" fmla="*/ 4 w 129"/>
                  <a:gd name="T13" fmla="*/ 11 h 55"/>
                  <a:gd name="T14" fmla="*/ 6 w 129"/>
                  <a:gd name="T15" fmla="*/ 7 h 55"/>
                  <a:gd name="T16" fmla="*/ 4 w 129"/>
                  <a:gd name="T17" fmla="*/ 3 h 55"/>
                  <a:gd name="T18" fmla="*/ 10 w 129"/>
                  <a:gd name="T19" fmla="*/ 1 h 55"/>
                  <a:gd name="T20" fmla="*/ 13 w 129"/>
                  <a:gd name="T21" fmla="*/ 2 h 55"/>
                  <a:gd name="T22" fmla="*/ 126 w 129"/>
                  <a:gd name="T23" fmla="*/ 19 h 55"/>
                  <a:gd name="T24" fmla="*/ 122 w 129"/>
                  <a:gd name="T25" fmla="*/ 12 h 55"/>
                  <a:gd name="T26" fmla="*/ 118 w 129"/>
                  <a:gd name="T27" fmla="*/ 7 h 55"/>
                  <a:gd name="T28" fmla="*/ 114 w 129"/>
                  <a:gd name="T29" fmla="*/ 5 h 55"/>
                  <a:gd name="T30" fmla="*/ 107 w 129"/>
                  <a:gd name="T31" fmla="*/ 5 h 55"/>
                  <a:gd name="T32" fmla="*/ 95 w 129"/>
                  <a:gd name="T33" fmla="*/ 10 h 55"/>
                  <a:gd name="T34" fmla="*/ 89 w 129"/>
                  <a:gd name="T35" fmla="*/ 10 h 55"/>
                  <a:gd name="T36" fmla="*/ 83 w 129"/>
                  <a:gd name="T37" fmla="*/ 10 h 55"/>
                  <a:gd name="T38" fmla="*/ 77 w 129"/>
                  <a:gd name="T39" fmla="*/ 8 h 55"/>
                  <a:gd name="T40" fmla="*/ 71 w 129"/>
                  <a:gd name="T41" fmla="*/ 5 h 55"/>
                  <a:gd name="T42" fmla="*/ 64 w 129"/>
                  <a:gd name="T43" fmla="*/ 2 h 55"/>
                  <a:gd name="T44" fmla="*/ 55 w 129"/>
                  <a:gd name="T45" fmla="*/ 1 h 55"/>
                  <a:gd name="T46" fmla="*/ 41 w 129"/>
                  <a:gd name="T47" fmla="*/ 6 h 55"/>
                  <a:gd name="T48" fmla="*/ 34 w 129"/>
                  <a:gd name="T49" fmla="*/ 9 h 55"/>
                  <a:gd name="T50" fmla="*/ 24 w 129"/>
                  <a:gd name="T51" fmla="*/ 8 h 55"/>
                  <a:gd name="T52" fmla="*/ 27 w 129"/>
                  <a:gd name="T53" fmla="*/ 12 h 55"/>
                  <a:gd name="T54" fmla="*/ 23 w 129"/>
                  <a:gd name="T55" fmla="*/ 15 h 55"/>
                  <a:gd name="T56" fmla="*/ 15 w 129"/>
                  <a:gd name="T57" fmla="*/ 16 h 55"/>
                  <a:gd name="T58" fmla="*/ 6 w 129"/>
                  <a:gd name="T59" fmla="*/ 16 h 55"/>
                  <a:gd name="T60" fmla="*/ 3 w 129"/>
                  <a:gd name="T61" fmla="*/ 20 h 55"/>
                  <a:gd name="T62" fmla="*/ 7 w 129"/>
                  <a:gd name="T63" fmla="*/ 25 h 55"/>
                  <a:gd name="T64" fmla="*/ 9 w 129"/>
                  <a:gd name="T65" fmla="*/ 29 h 55"/>
                  <a:gd name="T66" fmla="*/ 7 w 129"/>
                  <a:gd name="T67" fmla="*/ 32 h 55"/>
                  <a:gd name="T68" fmla="*/ 6 w 129"/>
                  <a:gd name="T69" fmla="*/ 33 h 55"/>
                  <a:gd name="T70" fmla="*/ 9 w 129"/>
                  <a:gd name="T71" fmla="*/ 36 h 55"/>
                  <a:gd name="T72" fmla="*/ 10 w 129"/>
                  <a:gd name="T73" fmla="*/ 39 h 55"/>
                  <a:gd name="T74" fmla="*/ 12 w 129"/>
                  <a:gd name="T75" fmla="*/ 42 h 55"/>
                  <a:gd name="T76" fmla="*/ 18 w 129"/>
                  <a:gd name="T77" fmla="*/ 44 h 55"/>
                  <a:gd name="T78" fmla="*/ 18 w 129"/>
                  <a:gd name="T79" fmla="*/ 46 h 55"/>
                  <a:gd name="T80" fmla="*/ 23 w 129"/>
                  <a:gd name="T81" fmla="*/ 48 h 55"/>
                  <a:gd name="T82" fmla="*/ 31 w 129"/>
                  <a:gd name="T83" fmla="*/ 51 h 55"/>
                  <a:gd name="T84" fmla="*/ 35 w 129"/>
                  <a:gd name="T85" fmla="*/ 46 h 55"/>
                  <a:gd name="T86" fmla="*/ 51 w 129"/>
                  <a:gd name="T87" fmla="*/ 52 h 55"/>
                  <a:gd name="T88" fmla="*/ 57 w 129"/>
                  <a:gd name="T89" fmla="*/ 49 h 55"/>
                  <a:gd name="T90" fmla="*/ 66 w 129"/>
                  <a:gd name="T91" fmla="*/ 48 h 55"/>
                  <a:gd name="T92" fmla="*/ 71 w 129"/>
                  <a:gd name="T93" fmla="*/ 46 h 55"/>
                  <a:gd name="T94" fmla="*/ 70 w 129"/>
                  <a:gd name="T95" fmla="*/ 54 h 55"/>
                  <a:gd name="T96" fmla="*/ 74 w 129"/>
                  <a:gd name="T97" fmla="*/ 51 h 55"/>
                  <a:gd name="T98" fmla="*/ 76 w 129"/>
                  <a:gd name="T99" fmla="*/ 47 h 55"/>
                  <a:gd name="T100" fmla="*/ 85 w 129"/>
                  <a:gd name="T101" fmla="*/ 46 h 55"/>
                  <a:gd name="T102" fmla="*/ 101 w 129"/>
                  <a:gd name="T103" fmla="*/ 44 h 55"/>
                  <a:gd name="T104" fmla="*/ 112 w 129"/>
                  <a:gd name="T105" fmla="*/ 43 h 55"/>
                  <a:gd name="T106" fmla="*/ 120 w 129"/>
                  <a:gd name="T107" fmla="*/ 42 h 55"/>
                  <a:gd name="T108" fmla="*/ 125 w 129"/>
                  <a:gd name="T109" fmla="*/ 45 h 55"/>
                  <a:gd name="T110" fmla="*/ 129 w 129"/>
                  <a:gd name="T111" fmla="*/ 42 h 55"/>
                  <a:gd name="T112" fmla="*/ 127 w 129"/>
                  <a:gd name="T113" fmla="*/ 39 h 55"/>
                  <a:gd name="T114" fmla="*/ 126 w 129"/>
                  <a:gd name="T115" fmla="*/ 34 h 55"/>
                  <a:gd name="T116" fmla="*/ 124 w 129"/>
                  <a:gd name="T117" fmla="*/ 26 h 55"/>
                  <a:gd name="T118" fmla="*/ 129 w 129"/>
                  <a:gd name="T119" fmla="*/ 22 h 55"/>
                  <a:gd name="T120" fmla="*/ 0 w 129"/>
                  <a:gd name="T121" fmla="*/ 17 h 55"/>
                  <a:gd name="T122" fmla="*/ 1 w 129"/>
                  <a:gd name="T123" fmla="*/ 17 h 55"/>
                  <a:gd name="T124" fmla="*/ 12 w 129"/>
                  <a:gd name="T125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" h="55">
                    <a:moveTo>
                      <a:pt x="15" y="1"/>
                    </a:moveTo>
                    <a:cubicBezTo>
                      <a:pt x="15" y="1"/>
                      <a:pt x="15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7" y="5"/>
                      <a:pt x="19" y="6"/>
                      <a:pt x="20" y="7"/>
                    </a:cubicBezTo>
                    <a:cubicBezTo>
                      <a:pt x="21" y="7"/>
                      <a:pt x="22" y="7"/>
                      <a:pt x="22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1" y="10"/>
                      <a:pt x="20" y="10"/>
                      <a:pt x="20" y="10"/>
                    </a:cubicBezTo>
                    <a:cubicBezTo>
                      <a:pt x="20" y="10"/>
                      <a:pt x="19" y="10"/>
                      <a:pt x="18" y="10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8" y="14"/>
                      <a:pt x="7" y="14"/>
                      <a:pt x="7" y="15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5" y="15"/>
                      <a:pt x="6" y="15"/>
                      <a:pt x="6" y="14"/>
                    </a:cubicBezTo>
                    <a:cubicBezTo>
                      <a:pt x="7" y="14"/>
                      <a:pt x="8" y="14"/>
                      <a:pt x="8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3" y="12"/>
                      <a:pt x="3" y="11"/>
                      <a:pt x="4" y="11"/>
                    </a:cubicBezTo>
                    <a:cubicBezTo>
                      <a:pt x="4" y="10"/>
                      <a:pt x="5" y="11"/>
                      <a:pt x="5" y="10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9" y="2"/>
                      <a:pt x="10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3" y="2"/>
                    </a:cubicBezTo>
                    <a:cubicBezTo>
                      <a:pt x="13" y="2"/>
                      <a:pt x="13" y="2"/>
                      <a:pt x="14" y="1"/>
                    </a:cubicBezTo>
                    <a:cubicBezTo>
                      <a:pt x="14" y="1"/>
                      <a:pt x="14" y="2"/>
                      <a:pt x="15" y="1"/>
                    </a:cubicBezTo>
                    <a:close/>
                    <a:moveTo>
                      <a:pt x="128" y="20"/>
                    </a:moveTo>
                    <a:cubicBezTo>
                      <a:pt x="127" y="20"/>
                      <a:pt x="127" y="19"/>
                      <a:pt x="126" y="19"/>
                    </a:cubicBezTo>
                    <a:cubicBezTo>
                      <a:pt x="126" y="18"/>
                      <a:pt x="125" y="19"/>
                      <a:pt x="124" y="19"/>
                    </a:cubicBezTo>
                    <a:cubicBezTo>
                      <a:pt x="122" y="19"/>
                      <a:pt x="122" y="18"/>
                      <a:pt x="121" y="16"/>
                    </a:cubicBezTo>
                    <a:cubicBezTo>
                      <a:pt x="121" y="16"/>
                      <a:pt x="121" y="15"/>
                      <a:pt x="121" y="14"/>
                    </a:cubicBezTo>
                    <a:cubicBezTo>
                      <a:pt x="121" y="13"/>
                      <a:pt x="122" y="13"/>
                      <a:pt x="122" y="12"/>
                    </a:cubicBezTo>
                    <a:cubicBezTo>
                      <a:pt x="121" y="11"/>
                      <a:pt x="121" y="11"/>
                      <a:pt x="120" y="10"/>
                    </a:cubicBezTo>
                    <a:cubicBezTo>
                      <a:pt x="120" y="10"/>
                      <a:pt x="120" y="9"/>
                      <a:pt x="120" y="8"/>
                    </a:cubicBezTo>
                    <a:cubicBezTo>
                      <a:pt x="119" y="8"/>
                      <a:pt x="118" y="9"/>
                      <a:pt x="118" y="8"/>
                    </a:cubicBezTo>
                    <a:cubicBezTo>
                      <a:pt x="118" y="8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6"/>
                      <a:pt x="116" y="6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5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3" y="6"/>
                    </a:cubicBezTo>
                    <a:cubicBezTo>
                      <a:pt x="113" y="6"/>
                      <a:pt x="112" y="6"/>
                      <a:pt x="112" y="6"/>
                    </a:cubicBezTo>
                    <a:cubicBezTo>
                      <a:pt x="111" y="5"/>
                      <a:pt x="110" y="6"/>
                      <a:pt x="109" y="6"/>
                    </a:cubicBezTo>
                    <a:cubicBezTo>
                      <a:pt x="108" y="6"/>
                      <a:pt x="108" y="6"/>
                      <a:pt x="107" y="5"/>
                    </a:cubicBezTo>
                    <a:cubicBezTo>
                      <a:pt x="106" y="7"/>
                      <a:pt x="104" y="8"/>
                      <a:pt x="102" y="9"/>
                    </a:cubicBezTo>
                    <a:cubicBezTo>
                      <a:pt x="101" y="9"/>
                      <a:pt x="100" y="10"/>
                      <a:pt x="99" y="10"/>
                    </a:cubicBezTo>
                    <a:cubicBezTo>
                      <a:pt x="98" y="11"/>
                      <a:pt x="97" y="10"/>
                      <a:pt x="96" y="10"/>
                    </a:cubicBezTo>
                    <a:cubicBezTo>
                      <a:pt x="96" y="10"/>
                      <a:pt x="95" y="10"/>
                      <a:pt x="95" y="10"/>
                    </a:cubicBezTo>
                    <a:cubicBezTo>
                      <a:pt x="95" y="10"/>
                      <a:pt x="94" y="10"/>
                      <a:pt x="94" y="9"/>
                    </a:cubicBezTo>
                    <a:cubicBezTo>
                      <a:pt x="93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0" y="10"/>
                    </a:cubicBezTo>
                    <a:cubicBezTo>
                      <a:pt x="90" y="10"/>
                      <a:pt x="89" y="10"/>
                      <a:pt x="89" y="10"/>
                    </a:cubicBezTo>
                    <a:cubicBezTo>
                      <a:pt x="88" y="10"/>
                      <a:pt x="88" y="10"/>
                      <a:pt x="87" y="10"/>
                    </a:cubicBezTo>
                    <a:cubicBezTo>
                      <a:pt x="87" y="10"/>
                      <a:pt x="87" y="11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11"/>
                      <a:pt x="84" y="10"/>
                      <a:pt x="83" y="10"/>
                    </a:cubicBezTo>
                    <a:cubicBezTo>
                      <a:pt x="83" y="10"/>
                      <a:pt x="82" y="10"/>
                      <a:pt x="82" y="9"/>
                    </a:cubicBezTo>
                    <a:cubicBezTo>
                      <a:pt x="81" y="9"/>
                      <a:pt x="81" y="10"/>
                      <a:pt x="80" y="10"/>
                    </a:cubicBezTo>
                    <a:cubicBezTo>
                      <a:pt x="79" y="10"/>
                      <a:pt x="79" y="9"/>
                      <a:pt x="78" y="9"/>
                    </a:cubicBezTo>
                    <a:cubicBezTo>
                      <a:pt x="77" y="9"/>
                      <a:pt x="78" y="9"/>
                      <a:pt x="77" y="8"/>
                    </a:cubicBezTo>
                    <a:cubicBezTo>
                      <a:pt x="77" y="8"/>
                      <a:pt x="76" y="7"/>
                      <a:pt x="76" y="7"/>
                    </a:cubicBezTo>
                    <a:cubicBezTo>
                      <a:pt x="75" y="7"/>
                      <a:pt x="74" y="7"/>
                      <a:pt x="74" y="7"/>
                    </a:cubicBezTo>
                    <a:cubicBezTo>
                      <a:pt x="73" y="7"/>
                      <a:pt x="74" y="8"/>
                      <a:pt x="73" y="8"/>
                    </a:cubicBezTo>
                    <a:cubicBezTo>
                      <a:pt x="72" y="8"/>
                      <a:pt x="71" y="6"/>
                      <a:pt x="71" y="5"/>
                    </a:cubicBezTo>
                    <a:cubicBezTo>
                      <a:pt x="70" y="4"/>
                      <a:pt x="70" y="3"/>
                      <a:pt x="69" y="4"/>
                    </a:cubicBezTo>
                    <a:cubicBezTo>
                      <a:pt x="68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3"/>
                    </a:cubicBezTo>
                    <a:cubicBezTo>
                      <a:pt x="65" y="3"/>
                      <a:pt x="64" y="3"/>
                      <a:pt x="64" y="2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1"/>
                      <a:pt x="64" y="0"/>
                      <a:pt x="63" y="0"/>
                    </a:cubicBezTo>
                    <a:cubicBezTo>
                      <a:pt x="62" y="1"/>
                      <a:pt x="62" y="1"/>
                      <a:pt x="61" y="1"/>
                    </a:cubicBezTo>
                    <a:cubicBezTo>
                      <a:pt x="59" y="1"/>
                      <a:pt x="57" y="1"/>
                      <a:pt x="55" y="1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2" y="1"/>
                      <a:pt x="51" y="1"/>
                      <a:pt x="50" y="2"/>
                    </a:cubicBezTo>
                    <a:cubicBezTo>
                      <a:pt x="48" y="2"/>
                      <a:pt x="46" y="3"/>
                      <a:pt x="45" y="4"/>
                    </a:cubicBezTo>
                    <a:cubicBezTo>
                      <a:pt x="43" y="4"/>
                      <a:pt x="42" y="6"/>
                      <a:pt x="41" y="6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8"/>
                      <a:pt x="39" y="9"/>
                      <a:pt x="38" y="9"/>
                    </a:cubicBezTo>
                    <a:cubicBezTo>
                      <a:pt x="37" y="9"/>
                      <a:pt x="36" y="9"/>
                      <a:pt x="36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3" y="9"/>
                      <a:pt x="32" y="8"/>
                      <a:pt x="32" y="8"/>
                    </a:cubicBezTo>
                    <a:cubicBezTo>
                      <a:pt x="31" y="8"/>
                      <a:pt x="30" y="9"/>
                      <a:pt x="29" y="8"/>
                    </a:cubicBezTo>
                    <a:cubicBezTo>
                      <a:pt x="28" y="8"/>
                      <a:pt x="27" y="8"/>
                      <a:pt x="26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10"/>
                      <a:pt x="24" y="11"/>
                      <a:pt x="24" y="11"/>
                    </a:cubicBezTo>
                    <a:cubicBezTo>
                      <a:pt x="26" y="12"/>
                      <a:pt x="27" y="12"/>
                      <a:pt x="29" y="12"/>
                    </a:cubicBezTo>
                    <a:cubicBezTo>
                      <a:pt x="28" y="13"/>
                      <a:pt x="28" y="12"/>
                      <a:pt x="27" y="12"/>
                    </a:cubicBezTo>
                    <a:cubicBezTo>
                      <a:pt x="27" y="12"/>
                      <a:pt x="26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2" y="13"/>
                      <a:pt x="21" y="14"/>
                      <a:pt x="21" y="14"/>
                    </a:cubicBezTo>
                    <a:cubicBezTo>
                      <a:pt x="22" y="15"/>
                      <a:pt x="23" y="15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5"/>
                      <a:pt x="16" y="16"/>
                      <a:pt x="15" y="16"/>
                    </a:cubicBezTo>
                    <a:cubicBezTo>
                      <a:pt x="14" y="16"/>
                      <a:pt x="12" y="16"/>
                      <a:pt x="11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20"/>
                      <a:pt x="4" y="21"/>
                      <a:pt x="4" y="22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5"/>
                      <a:pt x="8" y="22"/>
                      <a:pt x="8" y="23"/>
                    </a:cubicBezTo>
                    <a:cubicBezTo>
                      <a:pt x="9" y="23"/>
                      <a:pt x="7" y="25"/>
                      <a:pt x="7" y="25"/>
                    </a:cubicBezTo>
                    <a:cubicBezTo>
                      <a:pt x="6" y="26"/>
                      <a:pt x="8" y="26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1"/>
                      <a:pt x="8" y="32"/>
                      <a:pt x="9" y="32"/>
                    </a:cubicBezTo>
                    <a:cubicBezTo>
                      <a:pt x="10" y="32"/>
                      <a:pt x="11" y="32"/>
                      <a:pt x="10" y="33"/>
                    </a:cubicBezTo>
                    <a:cubicBezTo>
                      <a:pt x="9" y="33"/>
                      <a:pt x="7" y="34"/>
                      <a:pt x="7" y="32"/>
                    </a:cubicBezTo>
                    <a:cubicBezTo>
                      <a:pt x="7" y="32"/>
                      <a:pt x="7" y="33"/>
                      <a:pt x="7" y="33"/>
                    </a:cubicBezTo>
                    <a:cubicBezTo>
                      <a:pt x="7" y="33"/>
                      <a:pt x="6" y="32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4" y="31"/>
                      <a:pt x="6" y="32"/>
                      <a:pt x="6" y="33"/>
                    </a:cubicBezTo>
                    <a:cubicBezTo>
                      <a:pt x="5" y="33"/>
                      <a:pt x="4" y="33"/>
                      <a:pt x="4" y="34"/>
                    </a:cubicBezTo>
                    <a:cubicBezTo>
                      <a:pt x="5" y="34"/>
                      <a:pt x="5" y="35"/>
                      <a:pt x="6" y="35"/>
                    </a:cubicBezTo>
                    <a:cubicBezTo>
                      <a:pt x="6" y="35"/>
                      <a:pt x="7" y="34"/>
                      <a:pt x="7" y="35"/>
                    </a:cubicBezTo>
                    <a:cubicBezTo>
                      <a:pt x="8" y="35"/>
                      <a:pt x="9" y="35"/>
                      <a:pt x="9" y="36"/>
                    </a:cubicBezTo>
                    <a:cubicBezTo>
                      <a:pt x="9" y="36"/>
                      <a:pt x="11" y="36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ubicBezTo>
                      <a:pt x="11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40"/>
                      <a:pt x="10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2" y="42"/>
                      <a:pt x="12" y="42"/>
                    </a:cubicBezTo>
                    <a:cubicBezTo>
                      <a:pt x="12" y="42"/>
                      <a:pt x="14" y="43"/>
                      <a:pt x="13" y="43"/>
                    </a:cubicBezTo>
                    <a:cubicBezTo>
                      <a:pt x="12" y="44"/>
                      <a:pt x="11" y="43"/>
                      <a:pt x="11" y="44"/>
                    </a:cubicBezTo>
                    <a:cubicBezTo>
                      <a:pt x="11" y="45"/>
                      <a:pt x="12" y="45"/>
                      <a:pt x="13" y="45"/>
                    </a:cubicBezTo>
                    <a:cubicBezTo>
                      <a:pt x="15" y="44"/>
                      <a:pt x="16" y="44"/>
                      <a:pt x="18" y="44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8"/>
                    </a:cubicBezTo>
                    <a:cubicBezTo>
                      <a:pt x="16" y="47"/>
                      <a:pt x="17" y="47"/>
                      <a:pt x="18" y="46"/>
                    </a:cubicBezTo>
                    <a:cubicBezTo>
                      <a:pt x="18" y="46"/>
                      <a:pt x="19" y="46"/>
                      <a:pt x="19" y="46"/>
                    </a:cubicBezTo>
                    <a:cubicBezTo>
                      <a:pt x="20" y="47"/>
                      <a:pt x="21" y="48"/>
                      <a:pt x="21" y="47"/>
                    </a:cubicBezTo>
                    <a:cubicBezTo>
                      <a:pt x="22" y="47"/>
                      <a:pt x="22" y="47"/>
                      <a:pt x="23" y="47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50"/>
                    </a:cubicBezTo>
                    <a:cubicBezTo>
                      <a:pt x="25" y="51"/>
                      <a:pt x="26" y="51"/>
                      <a:pt x="28" y="51"/>
                    </a:cubicBezTo>
                    <a:cubicBezTo>
                      <a:pt x="29" y="51"/>
                      <a:pt x="29" y="51"/>
                      <a:pt x="30" y="51"/>
                    </a:cubicBezTo>
                    <a:cubicBezTo>
                      <a:pt x="30" y="51"/>
                      <a:pt x="31" y="50"/>
                      <a:pt x="31" y="51"/>
                    </a:cubicBezTo>
                    <a:cubicBezTo>
                      <a:pt x="31" y="51"/>
                      <a:pt x="32" y="51"/>
                      <a:pt x="32" y="51"/>
                    </a:cubicBezTo>
                    <a:cubicBezTo>
                      <a:pt x="33" y="51"/>
                      <a:pt x="33" y="48"/>
                      <a:pt x="33" y="48"/>
                    </a:cubicBezTo>
                    <a:cubicBezTo>
                      <a:pt x="33" y="47"/>
                      <a:pt x="33" y="46"/>
                      <a:pt x="33" y="46"/>
                    </a:cubicBezTo>
                    <a:cubicBezTo>
                      <a:pt x="34" y="45"/>
                      <a:pt x="35" y="46"/>
                      <a:pt x="35" y="46"/>
                    </a:cubicBezTo>
                    <a:cubicBezTo>
                      <a:pt x="37" y="46"/>
                      <a:pt x="38" y="47"/>
                      <a:pt x="40" y="48"/>
                    </a:cubicBezTo>
                    <a:cubicBezTo>
                      <a:pt x="41" y="48"/>
                      <a:pt x="43" y="49"/>
                      <a:pt x="44" y="50"/>
                    </a:cubicBezTo>
                    <a:cubicBezTo>
                      <a:pt x="45" y="52"/>
                      <a:pt x="46" y="53"/>
                      <a:pt x="48" y="52"/>
                    </a:cubicBezTo>
                    <a:cubicBezTo>
                      <a:pt x="49" y="52"/>
                      <a:pt x="50" y="52"/>
                      <a:pt x="51" y="52"/>
                    </a:cubicBezTo>
                    <a:cubicBezTo>
                      <a:pt x="52" y="52"/>
                      <a:pt x="53" y="52"/>
                      <a:pt x="54" y="51"/>
                    </a:cubicBezTo>
                    <a:cubicBezTo>
                      <a:pt x="54" y="51"/>
                      <a:pt x="54" y="51"/>
                      <a:pt x="55" y="51"/>
                    </a:cubicBezTo>
                    <a:cubicBezTo>
                      <a:pt x="55" y="51"/>
                      <a:pt x="55" y="51"/>
                      <a:pt x="56" y="51"/>
                    </a:cubicBezTo>
                    <a:cubicBezTo>
                      <a:pt x="57" y="51"/>
                      <a:pt x="57" y="50"/>
                      <a:pt x="57" y="49"/>
                    </a:cubicBezTo>
                    <a:cubicBezTo>
                      <a:pt x="58" y="49"/>
                      <a:pt x="59" y="48"/>
                      <a:pt x="60" y="47"/>
                    </a:cubicBezTo>
                    <a:cubicBezTo>
                      <a:pt x="60" y="47"/>
                      <a:pt x="60" y="46"/>
                      <a:pt x="61" y="46"/>
                    </a:cubicBezTo>
                    <a:cubicBezTo>
                      <a:pt x="63" y="47"/>
                      <a:pt x="64" y="47"/>
                      <a:pt x="65" y="48"/>
                    </a:cubicBezTo>
                    <a:cubicBezTo>
                      <a:pt x="65" y="48"/>
                      <a:pt x="66" y="48"/>
                      <a:pt x="66" y="48"/>
                    </a:cubicBezTo>
                    <a:cubicBezTo>
                      <a:pt x="67" y="48"/>
                      <a:pt x="67" y="47"/>
                      <a:pt x="67" y="47"/>
                    </a:cubicBezTo>
                    <a:cubicBezTo>
                      <a:pt x="68" y="47"/>
                      <a:pt x="68" y="47"/>
                      <a:pt x="69" y="46"/>
                    </a:cubicBezTo>
                    <a:cubicBezTo>
                      <a:pt x="69" y="46"/>
                      <a:pt x="70" y="45"/>
                      <a:pt x="70" y="45"/>
                    </a:cubicBezTo>
                    <a:cubicBezTo>
                      <a:pt x="70" y="45"/>
                      <a:pt x="71" y="46"/>
                      <a:pt x="71" y="46"/>
                    </a:cubicBezTo>
                    <a:cubicBezTo>
                      <a:pt x="71" y="47"/>
                      <a:pt x="71" y="48"/>
                      <a:pt x="71" y="48"/>
                    </a:cubicBezTo>
                    <a:cubicBezTo>
                      <a:pt x="70" y="49"/>
                      <a:pt x="70" y="49"/>
                      <a:pt x="69" y="49"/>
                    </a:cubicBezTo>
                    <a:cubicBezTo>
                      <a:pt x="69" y="50"/>
                      <a:pt x="68" y="50"/>
                      <a:pt x="68" y="51"/>
                    </a:cubicBezTo>
                    <a:cubicBezTo>
                      <a:pt x="69" y="51"/>
                      <a:pt x="69" y="53"/>
                      <a:pt x="70" y="54"/>
                    </a:cubicBezTo>
                    <a:cubicBezTo>
                      <a:pt x="70" y="55"/>
                      <a:pt x="71" y="54"/>
                      <a:pt x="71" y="54"/>
                    </a:cubicBezTo>
                    <a:cubicBezTo>
                      <a:pt x="71" y="53"/>
                      <a:pt x="72" y="53"/>
                      <a:pt x="72" y="53"/>
                    </a:cubicBezTo>
                    <a:cubicBezTo>
                      <a:pt x="72" y="53"/>
                      <a:pt x="72" y="52"/>
                      <a:pt x="72" y="52"/>
                    </a:cubicBezTo>
                    <a:cubicBezTo>
                      <a:pt x="72" y="51"/>
                      <a:pt x="73" y="52"/>
                      <a:pt x="74" y="51"/>
                    </a:cubicBezTo>
                    <a:cubicBezTo>
                      <a:pt x="74" y="51"/>
                      <a:pt x="74" y="50"/>
                      <a:pt x="74" y="50"/>
                    </a:cubicBezTo>
                    <a:cubicBezTo>
                      <a:pt x="73" y="49"/>
                      <a:pt x="74" y="49"/>
                      <a:pt x="74" y="49"/>
                    </a:cubicBezTo>
                    <a:cubicBezTo>
                      <a:pt x="74" y="48"/>
                      <a:pt x="74" y="46"/>
                      <a:pt x="74" y="46"/>
                    </a:cubicBezTo>
                    <a:cubicBezTo>
                      <a:pt x="75" y="46"/>
                      <a:pt x="76" y="47"/>
                      <a:pt x="76" y="47"/>
                    </a:cubicBezTo>
                    <a:cubicBezTo>
                      <a:pt x="77" y="47"/>
                      <a:pt x="79" y="48"/>
                      <a:pt x="80" y="47"/>
                    </a:cubicBezTo>
                    <a:cubicBezTo>
                      <a:pt x="80" y="47"/>
                      <a:pt x="81" y="47"/>
                      <a:pt x="81" y="47"/>
                    </a:cubicBezTo>
                    <a:cubicBezTo>
                      <a:pt x="82" y="47"/>
                      <a:pt x="82" y="46"/>
                      <a:pt x="83" y="46"/>
                    </a:cubicBezTo>
                    <a:cubicBezTo>
                      <a:pt x="83" y="46"/>
                      <a:pt x="85" y="46"/>
                      <a:pt x="85" y="46"/>
                    </a:cubicBezTo>
                    <a:cubicBezTo>
                      <a:pt x="86" y="46"/>
                      <a:pt x="87" y="47"/>
                      <a:pt x="88" y="47"/>
                    </a:cubicBezTo>
                    <a:cubicBezTo>
                      <a:pt x="89" y="47"/>
                      <a:pt x="90" y="47"/>
                      <a:pt x="91" y="47"/>
                    </a:cubicBezTo>
                    <a:cubicBezTo>
                      <a:pt x="93" y="47"/>
                      <a:pt x="94" y="47"/>
                      <a:pt x="95" y="46"/>
                    </a:cubicBezTo>
                    <a:cubicBezTo>
                      <a:pt x="97" y="46"/>
                      <a:pt x="99" y="44"/>
                      <a:pt x="101" y="44"/>
                    </a:cubicBezTo>
                    <a:cubicBezTo>
                      <a:pt x="102" y="43"/>
                      <a:pt x="103" y="44"/>
                      <a:pt x="104" y="44"/>
                    </a:cubicBezTo>
                    <a:cubicBezTo>
                      <a:pt x="105" y="44"/>
                      <a:pt x="106" y="43"/>
                      <a:pt x="108" y="43"/>
                    </a:cubicBezTo>
                    <a:cubicBezTo>
                      <a:pt x="109" y="43"/>
                      <a:pt x="109" y="43"/>
                      <a:pt x="110" y="43"/>
                    </a:cubicBezTo>
                    <a:cubicBezTo>
                      <a:pt x="111" y="42"/>
                      <a:pt x="111" y="42"/>
                      <a:pt x="112" y="43"/>
                    </a:cubicBezTo>
                    <a:cubicBezTo>
                      <a:pt x="113" y="43"/>
                      <a:pt x="113" y="44"/>
                      <a:pt x="114" y="43"/>
                    </a:cubicBezTo>
                    <a:cubicBezTo>
                      <a:pt x="115" y="43"/>
                      <a:pt x="115" y="42"/>
                      <a:pt x="116" y="42"/>
                    </a:cubicBezTo>
                    <a:cubicBezTo>
                      <a:pt x="117" y="41"/>
                      <a:pt x="118" y="42"/>
                      <a:pt x="119" y="42"/>
                    </a:cubicBezTo>
                    <a:cubicBezTo>
                      <a:pt x="119" y="42"/>
                      <a:pt x="120" y="42"/>
                      <a:pt x="120" y="42"/>
                    </a:cubicBezTo>
                    <a:cubicBezTo>
                      <a:pt x="121" y="42"/>
                      <a:pt x="121" y="43"/>
                      <a:pt x="122" y="43"/>
                    </a:cubicBezTo>
                    <a:cubicBezTo>
                      <a:pt x="123" y="43"/>
                      <a:pt x="123" y="42"/>
                      <a:pt x="124" y="42"/>
                    </a:cubicBezTo>
                    <a:cubicBezTo>
                      <a:pt x="125" y="42"/>
                      <a:pt x="125" y="43"/>
                      <a:pt x="125" y="44"/>
                    </a:cubicBezTo>
                    <a:cubicBezTo>
                      <a:pt x="125" y="44"/>
                      <a:pt x="125" y="44"/>
                      <a:pt x="125" y="45"/>
                    </a:cubicBezTo>
                    <a:cubicBezTo>
                      <a:pt x="126" y="45"/>
                      <a:pt x="126" y="44"/>
                      <a:pt x="126" y="44"/>
                    </a:cubicBezTo>
                    <a:cubicBezTo>
                      <a:pt x="126" y="44"/>
                      <a:pt x="127" y="43"/>
                      <a:pt x="127" y="43"/>
                    </a:cubicBezTo>
                    <a:cubicBezTo>
                      <a:pt x="128" y="43"/>
                      <a:pt x="128" y="44"/>
                      <a:pt x="128" y="43"/>
                    </a:cubicBezTo>
                    <a:cubicBezTo>
                      <a:pt x="128" y="43"/>
                      <a:pt x="129" y="43"/>
                      <a:pt x="129" y="42"/>
                    </a:cubicBezTo>
                    <a:cubicBezTo>
                      <a:pt x="129" y="41"/>
                      <a:pt x="128" y="41"/>
                      <a:pt x="127" y="41"/>
                    </a:cubicBezTo>
                    <a:cubicBezTo>
                      <a:pt x="127" y="41"/>
                      <a:pt x="128" y="40"/>
                      <a:pt x="128" y="40"/>
                    </a:cubicBezTo>
                    <a:cubicBezTo>
                      <a:pt x="128" y="40"/>
                      <a:pt x="127" y="40"/>
                      <a:pt x="127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6" y="37"/>
                      <a:pt x="126" y="37"/>
                      <a:pt x="125" y="37"/>
                    </a:cubicBezTo>
                    <a:cubicBezTo>
                      <a:pt x="125" y="36"/>
                      <a:pt x="125" y="36"/>
                      <a:pt x="126" y="36"/>
                    </a:cubicBezTo>
                    <a:cubicBezTo>
                      <a:pt x="126" y="35"/>
                      <a:pt x="126" y="35"/>
                      <a:pt x="126" y="34"/>
                    </a:cubicBezTo>
                    <a:cubicBezTo>
                      <a:pt x="127" y="33"/>
                      <a:pt x="126" y="33"/>
                      <a:pt x="126" y="32"/>
                    </a:cubicBezTo>
                    <a:cubicBezTo>
                      <a:pt x="125" y="32"/>
                      <a:pt x="126" y="31"/>
                      <a:pt x="125" y="31"/>
                    </a:cubicBezTo>
                    <a:cubicBezTo>
                      <a:pt x="125" y="30"/>
                      <a:pt x="125" y="29"/>
                      <a:pt x="125" y="29"/>
                    </a:cubicBezTo>
                    <a:cubicBezTo>
                      <a:pt x="125" y="28"/>
                      <a:pt x="125" y="27"/>
                      <a:pt x="124" y="26"/>
                    </a:cubicBezTo>
                    <a:cubicBezTo>
                      <a:pt x="124" y="26"/>
                      <a:pt x="123" y="25"/>
                      <a:pt x="124" y="24"/>
                    </a:cubicBezTo>
                    <a:cubicBezTo>
                      <a:pt x="124" y="24"/>
                      <a:pt x="125" y="24"/>
                      <a:pt x="126" y="24"/>
                    </a:cubicBezTo>
                    <a:cubicBezTo>
                      <a:pt x="127" y="24"/>
                      <a:pt x="126" y="23"/>
                      <a:pt x="127" y="22"/>
                    </a:cubicBezTo>
                    <a:cubicBezTo>
                      <a:pt x="127" y="21"/>
                      <a:pt x="128" y="21"/>
                      <a:pt x="129" y="22"/>
                    </a:cubicBezTo>
                    <a:cubicBezTo>
                      <a:pt x="129" y="21"/>
                      <a:pt x="129" y="21"/>
                      <a:pt x="128" y="20"/>
                    </a:cubicBezTo>
                    <a:cubicBezTo>
                      <a:pt x="128" y="20"/>
                      <a:pt x="129" y="21"/>
                      <a:pt x="128" y="20"/>
                    </a:cubicBezTo>
                    <a:close/>
                    <a:moveTo>
                      <a:pt x="1" y="17"/>
                    </a:moveTo>
                    <a:cubicBezTo>
                      <a:pt x="1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1" y="17"/>
                      <a:pt x="2" y="17"/>
                      <a:pt x="1" y="17"/>
                    </a:cubicBezTo>
                    <a:close/>
                    <a:moveTo>
                      <a:pt x="15" y="46"/>
                    </a:moveTo>
                    <a:cubicBezTo>
                      <a:pt x="15" y="46"/>
                      <a:pt x="14" y="46"/>
                      <a:pt x="14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3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3" y="48"/>
                      <a:pt x="13" y="47"/>
                      <a:pt x="14" y="47"/>
                    </a:cubicBezTo>
                    <a:cubicBezTo>
                      <a:pt x="14" y="47"/>
                      <a:pt x="16" y="47"/>
                      <a:pt x="15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5" name="Freeform 836">
                <a:extLst>
                  <a:ext uri="{FF2B5EF4-FFF2-40B4-BE49-F238E27FC236}">
                    <a16:creationId xmlns="" xmlns:a16="http://schemas.microsoft.com/office/drawing/2014/main" id="{273674BD-A428-EB47-8761-C774CE4B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3175" y="3929063"/>
                <a:ext cx="592137" cy="496888"/>
              </a:xfrm>
              <a:custGeom>
                <a:avLst/>
                <a:gdLst>
                  <a:gd name="T0" fmla="*/ 121 w 142"/>
                  <a:gd name="T1" fmla="*/ 71 h 119"/>
                  <a:gd name="T2" fmla="*/ 115 w 142"/>
                  <a:gd name="T3" fmla="*/ 58 h 119"/>
                  <a:gd name="T4" fmla="*/ 113 w 142"/>
                  <a:gd name="T5" fmla="*/ 59 h 119"/>
                  <a:gd name="T6" fmla="*/ 109 w 142"/>
                  <a:gd name="T7" fmla="*/ 58 h 119"/>
                  <a:gd name="T8" fmla="*/ 109 w 142"/>
                  <a:gd name="T9" fmla="*/ 55 h 119"/>
                  <a:gd name="T10" fmla="*/ 106 w 142"/>
                  <a:gd name="T11" fmla="*/ 46 h 119"/>
                  <a:gd name="T12" fmla="*/ 105 w 142"/>
                  <a:gd name="T13" fmla="*/ 42 h 119"/>
                  <a:gd name="T14" fmla="*/ 97 w 142"/>
                  <a:gd name="T15" fmla="*/ 34 h 119"/>
                  <a:gd name="T16" fmla="*/ 95 w 142"/>
                  <a:gd name="T17" fmla="*/ 28 h 119"/>
                  <a:gd name="T18" fmla="*/ 88 w 142"/>
                  <a:gd name="T19" fmla="*/ 26 h 119"/>
                  <a:gd name="T20" fmla="*/ 81 w 142"/>
                  <a:gd name="T21" fmla="*/ 24 h 119"/>
                  <a:gd name="T22" fmla="*/ 49 w 142"/>
                  <a:gd name="T23" fmla="*/ 8 h 119"/>
                  <a:gd name="T24" fmla="*/ 31 w 142"/>
                  <a:gd name="T25" fmla="*/ 0 h 119"/>
                  <a:gd name="T26" fmla="*/ 25 w 142"/>
                  <a:gd name="T27" fmla="*/ 3 h 119"/>
                  <a:gd name="T28" fmla="*/ 23 w 142"/>
                  <a:gd name="T29" fmla="*/ 13 h 119"/>
                  <a:gd name="T30" fmla="*/ 19 w 142"/>
                  <a:gd name="T31" fmla="*/ 17 h 119"/>
                  <a:gd name="T32" fmla="*/ 14 w 142"/>
                  <a:gd name="T33" fmla="*/ 18 h 119"/>
                  <a:gd name="T34" fmla="*/ 2 w 142"/>
                  <a:gd name="T35" fmla="*/ 22 h 119"/>
                  <a:gd name="T36" fmla="*/ 0 w 142"/>
                  <a:gd name="T37" fmla="*/ 29 h 119"/>
                  <a:gd name="T38" fmla="*/ 2 w 142"/>
                  <a:gd name="T39" fmla="*/ 32 h 119"/>
                  <a:gd name="T40" fmla="*/ 8 w 142"/>
                  <a:gd name="T41" fmla="*/ 42 h 119"/>
                  <a:gd name="T42" fmla="*/ 17 w 142"/>
                  <a:gd name="T43" fmla="*/ 53 h 119"/>
                  <a:gd name="T44" fmla="*/ 18 w 142"/>
                  <a:gd name="T45" fmla="*/ 61 h 119"/>
                  <a:gd name="T46" fmla="*/ 25 w 142"/>
                  <a:gd name="T47" fmla="*/ 66 h 119"/>
                  <a:gd name="T48" fmla="*/ 28 w 142"/>
                  <a:gd name="T49" fmla="*/ 71 h 119"/>
                  <a:gd name="T50" fmla="*/ 34 w 142"/>
                  <a:gd name="T51" fmla="*/ 89 h 119"/>
                  <a:gd name="T52" fmla="*/ 44 w 142"/>
                  <a:gd name="T53" fmla="*/ 100 h 119"/>
                  <a:gd name="T54" fmla="*/ 45 w 142"/>
                  <a:gd name="T55" fmla="*/ 105 h 119"/>
                  <a:gd name="T56" fmla="*/ 55 w 142"/>
                  <a:gd name="T57" fmla="*/ 119 h 119"/>
                  <a:gd name="T58" fmla="*/ 58 w 142"/>
                  <a:gd name="T59" fmla="*/ 115 h 119"/>
                  <a:gd name="T60" fmla="*/ 69 w 142"/>
                  <a:gd name="T61" fmla="*/ 111 h 119"/>
                  <a:gd name="T62" fmla="*/ 85 w 142"/>
                  <a:gd name="T63" fmla="*/ 114 h 119"/>
                  <a:gd name="T64" fmla="*/ 96 w 142"/>
                  <a:gd name="T65" fmla="*/ 103 h 119"/>
                  <a:gd name="T66" fmla="*/ 117 w 142"/>
                  <a:gd name="T67" fmla="*/ 100 h 119"/>
                  <a:gd name="T68" fmla="*/ 138 w 142"/>
                  <a:gd name="T69" fmla="*/ 92 h 119"/>
                  <a:gd name="T70" fmla="*/ 139 w 142"/>
                  <a:gd name="T71" fmla="*/ 7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" h="119">
                    <a:moveTo>
                      <a:pt x="139" y="73"/>
                    </a:moveTo>
                    <a:cubicBezTo>
                      <a:pt x="121" y="71"/>
                      <a:pt x="121" y="71"/>
                      <a:pt x="121" y="71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4" y="60"/>
                      <a:pt x="114" y="59"/>
                      <a:pt x="115" y="58"/>
                    </a:cubicBezTo>
                    <a:cubicBezTo>
                      <a:pt x="115" y="58"/>
                      <a:pt x="115" y="58"/>
                      <a:pt x="115" y="58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6"/>
                      <a:pt x="110" y="55"/>
                      <a:pt x="109" y="55"/>
                    </a:cubicBezTo>
                    <a:cubicBezTo>
                      <a:pt x="109" y="52"/>
                      <a:pt x="106" y="49"/>
                      <a:pt x="105" y="46"/>
                    </a:cubicBezTo>
                    <a:cubicBezTo>
                      <a:pt x="105" y="46"/>
                      <a:pt x="106" y="47"/>
                      <a:pt x="106" y="46"/>
                    </a:cubicBezTo>
                    <a:cubicBezTo>
                      <a:pt x="107" y="46"/>
                      <a:pt x="106" y="45"/>
                      <a:pt x="106" y="44"/>
                    </a:cubicBezTo>
                    <a:cubicBezTo>
                      <a:pt x="106" y="44"/>
                      <a:pt x="105" y="43"/>
                      <a:pt x="105" y="42"/>
                    </a:cubicBezTo>
                    <a:cubicBezTo>
                      <a:pt x="105" y="41"/>
                      <a:pt x="104" y="40"/>
                      <a:pt x="103" y="40"/>
                    </a:cubicBezTo>
                    <a:cubicBezTo>
                      <a:pt x="101" y="38"/>
                      <a:pt x="100" y="35"/>
                      <a:pt x="97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2"/>
                      <a:pt x="95" y="30"/>
                      <a:pt x="95" y="28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6" y="25"/>
                      <a:pt x="80" y="24"/>
                      <a:pt x="81" y="24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5" y="3"/>
                      <a:pt x="25" y="3"/>
                    </a:cubicBezTo>
                    <a:cubicBezTo>
                      <a:pt x="24" y="3"/>
                      <a:pt x="16" y="5"/>
                      <a:pt x="16" y="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4" y="34"/>
                      <a:pt x="5" y="36"/>
                      <a:pt x="6" y="37"/>
                    </a:cubicBezTo>
                    <a:cubicBezTo>
                      <a:pt x="7" y="39"/>
                      <a:pt x="8" y="40"/>
                      <a:pt x="8" y="42"/>
                    </a:cubicBezTo>
                    <a:cubicBezTo>
                      <a:pt x="9" y="43"/>
                      <a:pt x="9" y="44"/>
                      <a:pt x="10" y="45"/>
                    </a:cubicBezTo>
                    <a:cubicBezTo>
                      <a:pt x="11" y="48"/>
                      <a:pt x="14" y="50"/>
                      <a:pt x="17" y="53"/>
                    </a:cubicBezTo>
                    <a:cubicBezTo>
                      <a:pt x="17" y="55"/>
                      <a:pt x="17" y="57"/>
                      <a:pt x="18" y="60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9" y="62"/>
                      <a:pt x="19" y="62"/>
                      <a:pt x="20" y="62"/>
                    </a:cubicBezTo>
                    <a:cubicBezTo>
                      <a:pt x="22" y="62"/>
                      <a:pt x="24" y="64"/>
                      <a:pt x="25" y="66"/>
                    </a:cubicBezTo>
                    <a:cubicBezTo>
                      <a:pt x="26" y="68"/>
                      <a:pt x="26" y="69"/>
                      <a:pt x="27" y="70"/>
                    </a:cubicBezTo>
                    <a:cubicBezTo>
                      <a:pt x="27" y="70"/>
                      <a:pt x="28" y="71"/>
                      <a:pt x="28" y="71"/>
                    </a:cubicBezTo>
                    <a:cubicBezTo>
                      <a:pt x="29" y="73"/>
                      <a:pt x="29" y="76"/>
                      <a:pt x="29" y="78"/>
                    </a:cubicBezTo>
                    <a:cubicBezTo>
                      <a:pt x="30" y="82"/>
                      <a:pt x="30" y="86"/>
                      <a:pt x="34" y="89"/>
                    </a:cubicBezTo>
                    <a:cubicBezTo>
                      <a:pt x="35" y="90"/>
                      <a:pt x="37" y="91"/>
                      <a:pt x="39" y="92"/>
                    </a:cubicBezTo>
                    <a:cubicBezTo>
                      <a:pt x="41" y="94"/>
                      <a:pt x="43" y="97"/>
                      <a:pt x="44" y="100"/>
                    </a:cubicBezTo>
                    <a:cubicBezTo>
                      <a:pt x="44" y="101"/>
                      <a:pt x="44" y="102"/>
                      <a:pt x="44" y="103"/>
                    </a:cubicBezTo>
                    <a:cubicBezTo>
                      <a:pt x="44" y="103"/>
                      <a:pt x="45" y="104"/>
                      <a:pt x="45" y="105"/>
                    </a:cubicBezTo>
                    <a:cubicBezTo>
                      <a:pt x="48" y="107"/>
                      <a:pt x="50" y="110"/>
                      <a:pt x="52" y="113"/>
                    </a:cubicBezTo>
                    <a:cubicBezTo>
                      <a:pt x="53" y="115"/>
                      <a:pt x="54" y="117"/>
                      <a:pt x="55" y="119"/>
                    </a:cubicBezTo>
                    <a:cubicBezTo>
                      <a:pt x="56" y="118"/>
                      <a:pt x="58" y="117"/>
                      <a:pt x="58" y="117"/>
                    </a:cubicBezTo>
                    <a:cubicBezTo>
                      <a:pt x="58" y="117"/>
                      <a:pt x="58" y="116"/>
                      <a:pt x="58" y="115"/>
                    </a:cubicBezTo>
                    <a:cubicBezTo>
                      <a:pt x="58" y="115"/>
                      <a:pt x="59" y="111"/>
                      <a:pt x="59" y="111"/>
                    </a:cubicBezTo>
                    <a:cubicBezTo>
                      <a:pt x="69" y="111"/>
                      <a:pt x="69" y="111"/>
                      <a:pt x="69" y="111"/>
                    </a:cubicBezTo>
                    <a:cubicBezTo>
                      <a:pt x="69" y="111"/>
                      <a:pt x="79" y="112"/>
                      <a:pt x="80" y="112"/>
                    </a:cubicBezTo>
                    <a:cubicBezTo>
                      <a:pt x="80" y="112"/>
                      <a:pt x="85" y="115"/>
                      <a:pt x="85" y="114"/>
                    </a:cubicBezTo>
                    <a:cubicBezTo>
                      <a:pt x="85" y="114"/>
                      <a:pt x="91" y="106"/>
                      <a:pt x="91" y="106"/>
                    </a:cubicBezTo>
                    <a:cubicBezTo>
                      <a:pt x="92" y="106"/>
                      <a:pt x="96" y="103"/>
                      <a:pt x="96" y="103"/>
                    </a:cubicBezTo>
                    <a:cubicBezTo>
                      <a:pt x="96" y="103"/>
                      <a:pt x="106" y="102"/>
                      <a:pt x="106" y="102"/>
                    </a:cubicBezTo>
                    <a:cubicBezTo>
                      <a:pt x="106" y="102"/>
                      <a:pt x="117" y="100"/>
                      <a:pt x="117" y="100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42" y="78"/>
                      <a:pt x="142" y="78"/>
                      <a:pt x="142" y="78"/>
                    </a:cubicBezTo>
                    <a:lnTo>
                      <a:pt x="139" y="7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6" name="Freeform 862">
                <a:extLst>
                  <a:ext uri="{FF2B5EF4-FFF2-40B4-BE49-F238E27FC236}">
                    <a16:creationId xmlns="" xmlns:a16="http://schemas.microsoft.com/office/drawing/2014/main" id="{BDDEBBD3-5543-124E-8E43-C0F795CE9E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81963" y="4741863"/>
                <a:ext cx="1273175" cy="461963"/>
              </a:xfrm>
              <a:custGeom>
                <a:avLst/>
                <a:gdLst>
                  <a:gd name="T0" fmla="*/ 144 w 306"/>
                  <a:gd name="T1" fmla="*/ 97 h 111"/>
                  <a:gd name="T2" fmla="*/ 149 w 306"/>
                  <a:gd name="T3" fmla="*/ 93 h 111"/>
                  <a:gd name="T4" fmla="*/ 172 w 306"/>
                  <a:gd name="T5" fmla="*/ 47 h 111"/>
                  <a:gd name="T6" fmla="*/ 179 w 306"/>
                  <a:gd name="T7" fmla="*/ 53 h 111"/>
                  <a:gd name="T8" fmla="*/ 174 w 306"/>
                  <a:gd name="T9" fmla="*/ 62 h 111"/>
                  <a:gd name="T10" fmla="*/ 164 w 306"/>
                  <a:gd name="T11" fmla="*/ 64 h 111"/>
                  <a:gd name="T12" fmla="*/ 182 w 306"/>
                  <a:gd name="T13" fmla="*/ 31 h 111"/>
                  <a:gd name="T14" fmla="*/ 35 w 306"/>
                  <a:gd name="T15" fmla="*/ 59 h 111"/>
                  <a:gd name="T16" fmla="*/ 187 w 306"/>
                  <a:gd name="T17" fmla="*/ 64 h 111"/>
                  <a:gd name="T18" fmla="*/ 141 w 306"/>
                  <a:gd name="T19" fmla="*/ 65 h 111"/>
                  <a:gd name="T20" fmla="*/ 64 w 306"/>
                  <a:gd name="T21" fmla="*/ 31 h 111"/>
                  <a:gd name="T22" fmla="*/ 59 w 306"/>
                  <a:gd name="T23" fmla="*/ 32 h 111"/>
                  <a:gd name="T24" fmla="*/ 61 w 306"/>
                  <a:gd name="T25" fmla="*/ 36 h 111"/>
                  <a:gd name="T26" fmla="*/ 48 w 306"/>
                  <a:gd name="T27" fmla="*/ 29 h 111"/>
                  <a:gd name="T28" fmla="*/ 54 w 306"/>
                  <a:gd name="T29" fmla="*/ 34 h 111"/>
                  <a:gd name="T30" fmla="*/ 18 w 306"/>
                  <a:gd name="T31" fmla="*/ 33 h 111"/>
                  <a:gd name="T32" fmla="*/ 203 w 306"/>
                  <a:gd name="T33" fmla="*/ 50 h 111"/>
                  <a:gd name="T34" fmla="*/ 222 w 306"/>
                  <a:gd name="T35" fmla="*/ 43 h 111"/>
                  <a:gd name="T36" fmla="*/ 219 w 306"/>
                  <a:gd name="T37" fmla="*/ 32 h 111"/>
                  <a:gd name="T38" fmla="*/ 222 w 306"/>
                  <a:gd name="T39" fmla="*/ 22 h 111"/>
                  <a:gd name="T40" fmla="*/ 222 w 306"/>
                  <a:gd name="T41" fmla="*/ 62 h 111"/>
                  <a:gd name="T42" fmla="*/ 214 w 306"/>
                  <a:gd name="T43" fmla="*/ 60 h 111"/>
                  <a:gd name="T44" fmla="*/ 254 w 306"/>
                  <a:gd name="T45" fmla="*/ 75 h 111"/>
                  <a:gd name="T46" fmla="*/ 264 w 306"/>
                  <a:gd name="T47" fmla="*/ 81 h 111"/>
                  <a:gd name="T48" fmla="*/ 219 w 306"/>
                  <a:gd name="T49" fmla="*/ 59 h 111"/>
                  <a:gd name="T50" fmla="*/ 235 w 306"/>
                  <a:gd name="T51" fmla="*/ 39 h 111"/>
                  <a:gd name="T52" fmla="*/ 238 w 306"/>
                  <a:gd name="T53" fmla="*/ 46 h 111"/>
                  <a:gd name="T54" fmla="*/ 253 w 306"/>
                  <a:gd name="T55" fmla="*/ 42 h 111"/>
                  <a:gd name="T56" fmla="*/ 244 w 306"/>
                  <a:gd name="T57" fmla="*/ 49 h 111"/>
                  <a:gd name="T58" fmla="*/ 255 w 306"/>
                  <a:gd name="T59" fmla="*/ 55 h 111"/>
                  <a:gd name="T60" fmla="*/ 250 w 306"/>
                  <a:gd name="T61" fmla="*/ 64 h 111"/>
                  <a:gd name="T62" fmla="*/ 258 w 306"/>
                  <a:gd name="T63" fmla="*/ 63 h 111"/>
                  <a:gd name="T64" fmla="*/ 274 w 306"/>
                  <a:gd name="T65" fmla="*/ 45 h 111"/>
                  <a:gd name="T66" fmla="*/ 290 w 306"/>
                  <a:gd name="T67" fmla="*/ 84 h 111"/>
                  <a:gd name="T68" fmla="*/ 305 w 306"/>
                  <a:gd name="T69" fmla="*/ 80 h 111"/>
                  <a:gd name="T70" fmla="*/ 264 w 306"/>
                  <a:gd name="T71" fmla="*/ 57 h 111"/>
                  <a:gd name="T72" fmla="*/ 281 w 306"/>
                  <a:gd name="T73" fmla="*/ 72 h 111"/>
                  <a:gd name="T74" fmla="*/ 288 w 306"/>
                  <a:gd name="T75" fmla="*/ 76 h 111"/>
                  <a:gd name="T76" fmla="*/ 294 w 306"/>
                  <a:gd name="T77" fmla="*/ 93 h 111"/>
                  <a:gd name="T78" fmla="*/ 243 w 306"/>
                  <a:gd name="T79" fmla="*/ 86 h 111"/>
                  <a:gd name="T80" fmla="*/ 41 w 306"/>
                  <a:gd name="T81" fmla="*/ 56 h 111"/>
                  <a:gd name="T82" fmla="*/ 0 w 306"/>
                  <a:gd name="T83" fmla="*/ 1 h 111"/>
                  <a:gd name="T84" fmla="*/ 41 w 306"/>
                  <a:gd name="T85" fmla="*/ 25 h 111"/>
                  <a:gd name="T86" fmla="*/ 63 w 306"/>
                  <a:gd name="T87" fmla="*/ 50 h 111"/>
                  <a:gd name="T88" fmla="*/ 188 w 306"/>
                  <a:gd name="T89" fmla="*/ 109 h 111"/>
                  <a:gd name="T90" fmla="*/ 192 w 306"/>
                  <a:gd name="T91" fmla="*/ 101 h 111"/>
                  <a:gd name="T92" fmla="*/ 164 w 306"/>
                  <a:gd name="T93" fmla="*/ 95 h 111"/>
                  <a:gd name="T94" fmla="*/ 190 w 306"/>
                  <a:gd name="T95" fmla="*/ 94 h 111"/>
                  <a:gd name="T96" fmla="*/ 177 w 306"/>
                  <a:gd name="T97" fmla="*/ 109 h 111"/>
                  <a:gd name="T98" fmla="*/ 177 w 306"/>
                  <a:gd name="T99" fmla="*/ 95 h 111"/>
                  <a:gd name="T100" fmla="*/ 179 w 306"/>
                  <a:gd name="T101" fmla="*/ 97 h 111"/>
                  <a:gd name="T102" fmla="*/ 128 w 306"/>
                  <a:gd name="T103" fmla="*/ 96 h 111"/>
                  <a:gd name="T104" fmla="*/ 74 w 306"/>
                  <a:gd name="T105" fmla="*/ 86 h 111"/>
                  <a:gd name="T106" fmla="*/ 103 w 306"/>
                  <a:gd name="T107" fmla="*/ 83 h 111"/>
                  <a:gd name="T108" fmla="*/ 124 w 306"/>
                  <a:gd name="T109" fmla="*/ 85 h 111"/>
                  <a:gd name="T110" fmla="*/ 78 w 306"/>
                  <a:gd name="T111" fmla="*/ 57 h 111"/>
                  <a:gd name="T112" fmla="*/ 129 w 306"/>
                  <a:gd name="T113" fmla="*/ 92 h 111"/>
                  <a:gd name="T114" fmla="*/ 99 w 306"/>
                  <a:gd name="T115" fmla="*/ 27 h 111"/>
                  <a:gd name="T116" fmla="*/ 101 w 306"/>
                  <a:gd name="T117" fmla="*/ 58 h 111"/>
                  <a:gd name="T118" fmla="*/ 139 w 306"/>
                  <a:gd name="T119" fmla="*/ 61 h 111"/>
                  <a:gd name="T120" fmla="*/ 144 w 306"/>
                  <a:gd name="T121" fmla="*/ 45 h 111"/>
                  <a:gd name="T122" fmla="*/ 152 w 306"/>
                  <a:gd name="T123" fmla="*/ 31 h 111"/>
                  <a:gd name="T124" fmla="*/ 150 w 306"/>
                  <a:gd name="T125" fmla="*/ 1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6" h="111">
                    <a:moveTo>
                      <a:pt x="159" y="96"/>
                    </a:move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7"/>
                    </a:cubicBezTo>
                    <a:cubicBezTo>
                      <a:pt x="158" y="97"/>
                      <a:pt x="158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6"/>
                      <a:pt x="161" y="96"/>
                      <a:pt x="161" y="96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1" y="95"/>
                      <a:pt x="161" y="95"/>
                    </a:cubicBezTo>
                    <a:cubicBezTo>
                      <a:pt x="161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6"/>
                      <a:pt x="160" y="96"/>
                    </a:cubicBezTo>
                    <a:cubicBezTo>
                      <a:pt x="160" y="96"/>
                      <a:pt x="160" y="96"/>
                      <a:pt x="160" y="96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5"/>
                      <a:pt x="160" y="95"/>
                    </a:cubicBezTo>
                    <a:cubicBezTo>
                      <a:pt x="160" y="95"/>
                      <a:pt x="160" y="94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59" y="94"/>
                      <a:pt x="159" y="94"/>
                    </a:cubicBezTo>
                    <a:cubicBezTo>
                      <a:pt x="159" y="94"/>
                      <a:pt x="159" y="94"/>
                      <a:pt x="159" y="94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3"/>
                      <a:pt x="158" y="93"/>
                      <a:pt x="158" y="93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8" y="94"/>
                    </a:cubicBezTo>
                    <a:cubicBezTo>
                      <a:pt x="158" y="94"/>
                      <a:pt x="158" y="94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5"/>
                      <a:pt x="157" y="95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7" y="93"/>
                      <a:pt x="157" y="93"/>
                      <a:pt x="157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6" y="93"/>
                      <a:pt x="156" y="93"/>
                    </a:cubicBezTo>
                    <a:cubicBezTo>
                      <a:pt x="156" y="93"/>
                      <a:pt x="155" y="93"/>
                      <a:pt x="155" y="94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4" y="94"/>
                      <a:pt x="154" y="94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4" y="92"/>
                      <a:pt x="154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2"/>
                      <a:pt x="151" y="92"/>
                    </a:cubicBezTo>
                    <a:cubicBezTo>
                      <a:pt x="151" y="92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93"/>
                      <a:pt x="151" y="94"/>
                      <a:pt x="152" y="94"/>
                    </a:cubicBezTo>
                    <a:cubicBezTo>
                      <a:pt x="152" y="94"/>
                      <a:pt x="152" y="94"/>
                      <a:pt x="152" y="94"/>
                    </a:cubicBezTo>
                    <a:cubicBezTo>
                      <a:pt x="152" y="94"/>
                      <a:pt x="153" y="94"/>
                      <a:pt x="153" y="94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5"/>
                      <a:pt x="154" y="95"/>
                      <a:pt x="154" y="95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4" y="95"/>
                      <a:pt x="155" y="95"/>
                      <a:pt x="155" y="95"/>
                    </a:cubicBezTo>
                    <a:cubicBezTo>
                      <a:pt x="155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4" y="96"/>
                    </a:cubicBezTo>
                    <a:cubicBezTo>
                      <a:pt x="154" y="96"/>
                      <a:pt x="154" y="96"/>
                      <a:pt x="153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2" y="96"/>
                      <a:pt x="153" y="96"/>
                      <a:pt x="153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2" y="96"/>
                      <a:pt x="152" y="96"/>
                    </a:cubicBezTo>
                    <a:cubicBezTo>
                      <a:pt x="152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1" y="96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51" y="95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50" y="95"/>
                      <a:pt x="150" y="95"/>
                    </a:cubicBezTo>
                    <a:cubicBezTo>
                      <a:pt x="150" y="95"/>
                      <a:pt x="150" y="95"/>
                      <a:pt x="150" y="95"/>
                    </a:cubicBezTo>
                    <a:cubicBezTo>
                      <a:pt x="150" y="95"/>
                      <a:pt x="150" y="94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8" y="94"/>
                      <a:pt x="148" y="94"/>
                      <a:pt x="148" y="94"/>
                    </a:cubicBezTo>
                    <a:cubicBezTo>
                      <a:pt x="148" y="94"/>
                      <a:pt x="148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7" y="94"/>
                      <a:pt x="147" y="94"/>
                      <a:pt x="147" y="94"/>
                    </a:cubicBezTo>
                    <a:cubicBezTo>
                      <a:pt x="146" y="94"/>
                      <a:pt x="147" y="94"/>
                      <a:pt x="147" y="94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6" y="94"/>
                      <a:pt x="146" y="94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6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44" y="95"/>
                      <a:pt x="145" y="95"/>
                      <a:pt x="144" y="95"/>
                    </a:cubicBezTo>
                    <a:cubicBezTo>
                      <a:pt x="144" y="95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5" y="96"/>
                    </a:cubicBezTo>
                    <a:cubicBezTo>
                      <a:pt x="145" y="96"/>
                      <a:pt x="144" y="96"/>
                      <a:pt x="144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4" y="96"/>
                      <a:pt x="145" y="96"/>
                      <a:pt x="145" y="97"/>
                    </a:cubicBezTo>
                    <a:cubicBezTo>
                      <a:pt x="145" y="97"/>
                      <a:pt x="145" y="97"/>
                      <a:pt x="145" y="97"/>
                    </a:cubicBezTo>
                    <a:cubicBezTo>
                      <a:pt x="145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7"/>
                    </a:cubicBezTo>
                    <a:cubicBezTo>
                      <a:pt x="144" y="97"/>
                      <a:pt x="144" y="97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6" y="98"/>
                    </a:cubicBezTo>
                    <a:cubicBezTo>
                      <a:pt x="146" y="98"/>
                      <a:pt x="146" y="99"/>
                      <a:pt x="146" y="99"/>
                    </a:cubicBezTo>
                    <a:cubicBezTo>
                      <a:pt x="146" y="99"/>
                      <a:pt x="146" y="99"/>
                      <a:pt x="147" y="99"/>
                    </a:cubicBezTo>
                    <a:cubicBezTo>
                      <a:pt x="147" y="99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7" y="98"/>
                    </a:cubicBezTo>
                    <a:cubicBezTo>
                      <a:pt x="147" y="98"/>
                      <a:pt x="147" y="98"/>
                      <a:pt x="148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49" y="98"/>
                    </a:cubicBezTo>
                    <a:cubicBezTo>
                      <a:pt x="149" y="98"/>
                      <a:pt x="149" y="98"/>
                      <a:pt x="150" y="98"/>
                    </a:cubicBezTo>
                    <a:cubicBezTo>
                      <a:pt x="150" y="98"/>
                      <a:pt x="150" y="98"/>
                      <a:pt x="150" y="98"/>
                    </a:cubicBezTo>
                    <a:cubicBezTo>
                      <a:pt x="150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8"/>
                    </a:cubicBezTo>
                    <a:cubicBezTo>
                      <a:pt x="151" y="98"/>
                      <a:pt x="151" y="98"/>
                      <a:pt x="151" y="97"/>
                    </a:cubicBezTo>
                    <a:cubicBezTo>
                      <a:pt x="151" y="97"/>
                      <a:pt x="151" y="97"/>
                      <a:pt x="151" y="97"/>
                    </a:cubicBezTo>
                    <a:cubicBezTo>
                      <a:pt x="151" y="97"/>
                      <a:pt x="152" y="97"/>
                      <a:pt x="152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2" y="98"/>
                      <a:pt x="152" y="98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54" y="97"/>
                      <a:pt x="154" y="97"/>
                      <a:pt x="154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5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5"/>
                      <a:pt x="156" y="95"/>
                      <a:pt x="156" y="95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5" y="96"/>
                      <a:pt x="155" y="96"/>
                    </a:cubicBezTo>
                    <a:cubicBezTo>
                      <a:pt x="155" y="96"/>
                      <a:pt x="155" y="96"/>
                      <a:pt x="155" y="96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7"/>
                      <a:pt x="157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8" y="97"/>
                      <a:pt x="158" y="97"/>
                    </a:cubicBezTo>
                    <a:cubicBezTo>
                      <a:pt x="158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7"/>
                      <a:pt x="159" y="97"/>
                      <a:pt x="159" y="97"/>
                    </a:cubicBezTo>
                    <a:cubicBezTo>
                      <a:pt x="159" y="96"/>
                      <a:pt x="159" y="97"/>
                      <a:pt x="159" y="96"/>
                    </a:cubicBezTo>
                    <a:close/>
                    <a:moveTo>
                      <a:pt x="144" y="93"/>
                    </a:moveTo>
                    <a:cubicBezTo>
                      <a:pt x="144" y="93"/>
                      <a:pt x="144" y="93"/>
                      <a:pt x="144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1" y="93"/>
                      <a:pt x="141" y="93"/>
                      <a:pt x="141" y="93"/>
                    </a:cubicBezTo>
                    <a:cubicBezTo>
                      <a:pt x="141" y="93"/>
                      <a:pt x="141" y="93"/>
                      <a:pt x="140" y="93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9" y="94"/>
                      <a:pt x="139" y="94"/>
                    </a:cubicBezTo>
                    <a:cubicBezTo>
                      <a:pt x="139" y="95"/>
                      <a:pt x="140" y="95"/>
                      <a:pt x="140" y="95"/>
                    </a:cubicBezTo>
                    <a:cubicBezTo>
                      <a:pt x="140" y="95"/>
                      <a:pt x="140" y="96"/>
                      <a:pt x="140" y="96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40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6"/>
                    </a:cubicBezTo>
                    <a:cubicBezTo>
                      <a:pt x="138" y="96"/>
                      <a:pt x="138" y="96"/>
                      <a:pt x="138" y="97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39" y="97"/>
                    </a:cubicBezTo>
                    <a:cubicBezTo>
                      <a:pt x="139" y="97"/>
                      <a:pt x="139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0" y="97"/>
                      <a:pt x="140" y="97"/>
                    </a:cubicBezTo>
                    <a:cubicBezTo>
                      <a:pt x="140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1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8"/>
                      <a:pt x="142" y="98"/>
                    </a:cubicBezTo>
                    <a:cubicBezTo>
                      <a:pt x="142" y="98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2" y="97"/>
                      <a:pt x="142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2" y="97"/>
                      <a:pt x="143" y="97"/>
                      <a:pt x="143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5"/>
                      <a:pt x="143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5"/>
                      <a:pt x="144" y="95"/>
                    </a:cubicBezTo>
                    <a:cubicBezTo>
                      <a:pt x="144" y="95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4"/>
                    </a:cubicBezTo>
                    <a:cubicBezTo>
                      <a:pt x="144" y="94"/>
                      <a:pt x="144" y="94"/>
                      <a:pt x="144" y="93"/>
                    </a:cubicBezTo>
                    <a:close/>
                    <a:moveTo>
                      <a:pt x="149" y="93"/>
                    </a:moveTo>
                    <a:cubicBezTo>
                      <a:pt x="149" y="93"/>
                      <a:pt x="149" y="94"/>
                      <a:pt x="149" y="94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9" y="94"/>
                      <a:pt x="150" y="94"/>
                      <a:pt x="150" y="94"/>
                    </a:cubicBezTo>
                    <a:cubicBezTo>
                      <a:pt x="150" y="94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0" y="93"/>
                      <a:pt x="150" y="93"/>
                      <a:pt x="150" y="93"/>
                    </a:cubicBezTo>
                    <a:cubicBezTo>
                      <a:pt x="151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50" y="92"/>
                    </a:cubicBezTo>
                    <a:cubicBezTo>
                      <a:pt x="150" y="92"/>
                      <a:pt x="150" y="92"/>
                      <a:pt x="149" y="92"/>
                    </a:cubicBezTo>
                    <a:cubicBezTo>
                      <a:pt x="149" y="92"/>
                      <a:pt x="149" y="92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49" y="93"/>
                      <a:pt x="149" y="93"/>
                      <a:pt x="149" y="93"/>
                    </a:cubicBezTo>
                    <a:close/>
                    <a:moveTo>
                      <a:pt x="160" y="92"/>
                    </a:move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59" y="92"/>
                      <a:pt x="159" y="92"/>
                    </a:cubicBezTo>
                    <a:cubicBezTo>
                      <a:pt x="159" y="92"/>
                      <a:pt x="159" y="93"/>
                      <a:pt x="159" y="93"/>
                    </a:cubicBezTo>
                    <a:cubicBezTo>
                      <a:pt x="159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lose/>
                    <a:moveTo>
                      <a:pt x="202" y="28"/>
                    </a:moveTo>
                    <a:cubicBezTo>
                      <a:pt x="202" y="28"/>
                      <a:pt x="201" y="28"/>
                      <a:pt x="201" y="28"/>
                    </a:cubicBezTo>
                    <a:cubicBezTo>
                      <a:pt x="201" y="28"/>
                      <a:pt x="201" y="28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1" y="30"/>
                      <a:pt x="200" y="30"/>
                      <a:pt x="200" y="30"/>
                    </a:cubicBezTo>
                    <a:cubicBezTo>
                      <a:pt x="200" y="30"/>
                      <a:pt x="200" y="31"/>
                      <a:pt x="200" y="31"/>
                    </a:cubicBezTo>
                    <a:cubicBezTo>
                      <a:pt x="200" y="31"/>
                      <a:pt x="199" y="31"/>
                      <a:pt x="199" y="31"/>
                    </a:cubicBezTo>
                    <a:cubicBezTo>
                      <a:pt x="199" y="31"/>
                      <a:pt x="199" y="31"/>
                      <a:pt x="199" y="31"/>
                    </a:cubicBezTo>
                    <a:cubicBezTo>
                      <a:pt x="199" y="32"/>
                      <a:pt x="199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8" y="33"/>
                      <a:pt x="197" y="33"/>
                      <a:pt x="197" y="33"/>
                    </a:cubicBezTo>
                    <a:cubicBezTo>
                      <a:pt x="197" y="33"/>
                      <a:pt x="197" y="33"/>
                      <a:pt x="197" y="33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6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5" y="35"/>
                      <a:pt x="195" y="35"/>
                      <a:pt x="195" y="35"/>
                    </a:cubicBezTo>
                    <a:cubicBezTo>
                      <a:pt x="195" y="35"/>
                      <a:pt x="195" y="35"/>
                      <a:pt x="194" y="35"/>
                    </a:cubicBezTo>
                    <a:cubicBezTo>
                      <a:pt x="194" y="35"/>
                      <a:pt x="194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3" y="35"/>
                      <a:pt x="193" y="35"/>
                    </a:cubicBezTo>
                    <a:cubicBezTo>
                      <a:pt x="193" y="35"/>
                      <a:pt x="192" y="35"/>
                      <a:pt x="192" y="35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6"/>
                      <a:pt x="191" y="36"/>
                      <a:pt x="191" y="36"/>
                    </a:cubicBezTo>
                    <a:cubicBezTo>
                      <a:pt x="191" y="35"/>
                      <a:pt x="190" y="36"/>
                      <a:pt x="190" y="35"/>
                    </a:cubicBezTo>
                    <a:cubicBezTo>
                      <a:pt x="190" y="35"/>
                      <a:pt x="190" y="35"/>
                      <a:pt x="190" y="35"/>
                    </a:cubicBezTo>
                    <a:cubicBezTo>
                      <a:pt x="190" y="35"/>
                      <a:pt x="189" y="36"/>
                      <a:pt x="189" y="35"/>
                    </a:cubicBezTo>
                    <a:cubicBezTo>
                      <a:pt x="189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188" y="35"/>
                      <a:pt x="188" y="35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6" y="34"/>
                    </a:cubicBezTo>
                    <a:cubicBezTo>
                      <a:pt x="186" y="34"/>
                      <a:pt x="186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2" y="34"/>
                      <a:pt x="182" y="34"/>
                      <a:pt x="182" y="34"/>
                    </a:cubicBezTo>
                    <a:cubicBezTo>
                      <a:pt x="181" y="34"/>
                      <a:pt x="181" y="35"/>
                      <a:pt x="181" y="34"/>
                    </a:cubicBezTo>
                    <a:cubicBezTo>
                      <a:pt x="181" y="34"/>
                      <a:pt x="181" y="34"/>
                      <a:pt x="181" y="34"/>
                    </a:cubicBezTo>
                    <a:cubicBezTo>
                      <a:pt x="180" y="35"/>
                      <a:pt x="180" y="35"/>
                      <a:pt x="179" y="35"/>
                    </a:cubicBezTo>
                    <a:cubicBezTo>
                      <a:pt x="179" y="35"/>
                      <a:pt x="179" y="35"/>
                      <a:pt x="179" y="35"/>
                    </a:cubicBezTo>
                    <a:cubicBezTo>
                      <a:pt x="179" y="35"/>
                      <a:pt x="179" y="35"/>
                      <a:pt x="179" y="34"/>
                    </a:cubicBezTo>
                    <a:cubicBezTo>
                      <a:pt x="179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7" y="34"/>
                      <a:pt x="177" y="34"/>
                    </a:cubicBezTo>
                    <a:cubicBezTo>
                      <a:pt x="177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76" y="34"/>
                      <a:pt x="175" y="34"/>
                      <a:pt x="175" y="34"/>
                    </a:cubicBezTo>
                    <a:cubicBezTo>
                      <a:pt x="175" y="34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5"/>
                      <a:pt x="174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2" y="35"/>
                      <a:pt x="172" y="35"/>
                      <a:pt x="172" y="35"/>
                    </a:cubicBezTo>
                    <a:cubicBezTo>
                      <a:pt x="172" y="35"/>
                      <a:pt x="172" y="35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1" y="34"/>
                      <a:pt x="171" y="34"/>
                      <a:pt x="171" y="34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70" y="34"/>
                      <a:pt x="170" y="34"/>
                      <a:pt x="170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9" y="35"/>
                      <a:pt x="169" y="35"/>
                      <a:pt x="169" y="35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6"/>
                      <a:pt x="168" y="36"/>
                    </a:cubicBezTo>
                    <a:cubicBezTo>
                      <a:pt x="168" y="36"/>
                      <a:pt x="168" y="37"/>
                      <a:pt x="168" y="37"/>
                    </a:cubicBezTo>
                    <a:cubicBezTo>
                      <a:pt x="168" y="37"/>
                      <a:pt x="168" y="37"/>
                      <a:pt x="168" y="38"/>
                    </a:cubicBezTo>
                    <a:cubicBezTo>
                      <a:pt x="168" y="38"/>
                      <a:pt x="167" y="38"/>
                      <a:pt x="167" y="38"/>
                    </a:cubicBezTo>
                    <a:cubicBezTo>
                      <a:pt x="167" y="38"/>
                      <a:pt x="167" y="38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67" y="42"/>
                      <a:pt x="167" y="42"/>
                      <a:pt x="167" y="42"/>
                    </a:cubicBezTo>
                    <a:cubicBezTo>
                      <a:pt x="168" y="42"/>
                      <a:pt x="168" y="42"/>
                      <a:pt x="168" y="43"/>
                    </a:cubicBezTo>
                    <a:cubicBezTo>
                      <a:pt x="168" y="43"/>
                      <a:pt x="168" y="43"/>
                      <a:pt x="168" y="43"/>
                    </a:cubicBezTo>
                    <a:cubicBezTo>
                      <a:pt x="168" y="43"/>
                      <a:pt x="169" y="43"/>
                      <a:pt x="169" y="43"/>
                    </a:cubicBezTo>
                    <a:cubicBezTo>
                      <a:pt x="169" y="43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9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0" y="44"/>
                      <a:pt x="171" y="44"/>
                      <a:pt x="171" y="45"/>
                    </a:cubicBezTo>
                    <a:cubicBezTo>
                      <a:pt x="171" y="45"/>
                      <a:pt x="171" y="45"/>
                      <a:pt x="171" y="45"/>
                    </a:cubicBezTo>
                    <a:cubicBezTo>
                      <a:pt x="171" y="45"/>
                      <a:pt x="171" y="45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6"/>
                    </a:cubicBezTo>
                    <a:cubicBezTo>
                      <a:pt x="171" y="46"/>
                      <a:pt x="171" y="46"/>
                      <a:pt x="171" y="47"/>
                    </a:cubicBezTo>
                    <a:cubicBezTo>
                      <a:pt x="171" y="47"/>
                      <a:pt x="171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3" y="47"/>
                      <a:pt x="173" y="47"/>
                    </a:cubicBezTo>
                    <a:cubicBezTo>
                      <a:pt x="173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4" y="47"/>
                    </a:cubicBezTo>
                    <a:cubicBezTo>
                      <a:pt x="174" y="47"/>
                      <a:pt x="174" y="47"/>
                      <a:pt x="175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6"/>
                      <a:pt x="175" y="46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75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77" y="44"/>
                      <a:pt x="177" y="43"/>
                      <a:pt x="177" y="43"/>
                    </a:cubicBezTo>
                    <a:cubicBezTo>
                      <a:pt x="177" y="43"/>
                      <a:pt x="177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78" y="43"/>
                      <a:pt x="178" y="43"/>
                      <a:pt x="178" y="44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181" y="43"/>
                      <a:pt x="181" y="43"/>
                      <a:pt x="181" y="43"/>
                    </a:cubicBezTo>
                    <a:cubicBezTo>
                      <a:pt x="181" y="43"/>
                      <a:pt x="182" y="43"/>
                      <a:pt x="182" y="43"/>
                    </a:cubicBezTo>
                    <a:cubicBezTo>
                      <a:pt x="182" y="43"/>
                      <a:pt x="182" y="43"/>
                      <a:pt x="182" y="43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183" y="43"/>
                      <a:pt x="183" y="43"/>
                      <a:pt x="184" y="43"/>
                    </a:cubicBezTo>
                    <a:cubicBezTo>
                      <a:pt x="184" y="43"/>
                      <a:pt x="184" y="43"/>
                      <a:pt x="184" y="43"/>
                    </a:cubicBezTo>
                    <a:cubicBezTo>
                      <a:pt x="184" y="43"/>
                      <a:pt x="184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5" y="43"/>
                      <a:pt x="185" y="43"/>
                      <a:pt x="185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6" y="43"/>
                      <a:pt x="186" y="43"/>
                    </a:cubicBezTo>
                    <a:cubicBezTo>
                      <a:pt x="186" y="43"/>
                      <a:pt x="187" y="43"/>
                      <a:pt x="187" y="43"/>
                    </a:cubicBezTo>
                    <a:cubicBezTo>
                      <a:pt x="187" y="42"/>
                      <a:pt x="186" y="43"/>
                      <a:pt x="186" y="43"/>
                    </a:cubicBezTo>
                    <a:cubicBezTo>
                      <a:pt x="186" y="43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5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6" y="42"/>
                    </a:cubicBezTo>
                    <a:cubicBezTo>
                      <a:pt x="186" y="42"/>
                      <a:pt x="186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7" y="42"/>
                      <a:pt x="187" y="41"/>
                      <a:pt x="188" y="41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9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90" y="43"/>
                      <a:pt x="190" y="43"/>
                      <a:pt x="190" y="43"/>
                    </a:cubicBezTo>
                    <a:cubicBezTo>
                      <a:pt x="189" y="44"/>
                      <a:pt x="190" y="44"/>
                      <a:pt x="189" y="44"/>
                    </a:cubicBezTo>
                    <a:cubicBezTo>
                      <a:pt x="189" y="44"/>
                      <a:pt x="189" y="44"/>
                      <a:pt x="189" y="45"/>
                    </a:cubicBezTo>
                    <a:cubicBezTo>
                      <a:pt x="189" y="45"/>
                      <a:pt x="189" y="45"/>
                      <a:pt x="189" y="44"/>
                    </a:cubicBezTo>
                    <a:cubicBezTo>
                      <a:pt x="189" y="44"/>
                      <a:pt x="189" y="44"/>
                      <a:pt x="189" y="44"/>
                    </a:cubicBezTo>
                    <a:cubicBezTo>
                      <a:pt x="189" y="44"/>
                      <a:pt x="189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4"/>
                      <a:pt x="188" y="44"/>
                    </a:cubicBezTo>
                    <a:cubicBezTo>
                      <a:pt x="188" y="44"/>
                      <a:pt x="188" y="43"/>
                      <a:pt x="188" y="43"/>
                    </a:cubicBezTo>
                    <a:cubicBezTo>
                      <a:pt x="188" y="43"/>
                      <a:pt x="188" y="43"/>
                      <a:pt x="187" y="43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7" y="44"/>
                      <a:pt x="187" y="44"/>
                      <a:pt x="187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6" y="44"/>
                      <a:pt x="186" y="44"/>
                    </a:cubicBezTo>
                    <a:cubicBezTo>
                      <a:pt x="186" y="44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5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4" y="46"/>
                      <a:pt x="184" y="47"/>
                      <a:pt x="184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3" y="48"/>
                      <a:pt x="183" y="48"/>
                      <a:pt x="183" y="48"/>
                    </a:cubicBezTo>
                    <a:cubicBezTo>
                      <a:pt x="183" y="48"/>
                      <a:pt x="182" y="48"/>
                      <a:pt x="182" y="48"/>
                    </a:cubicBezTo>
                    <a:cubicBezTo>
                      <a:pt x="182" y="48"/>
                      <a:pt x="182" y="48"/>
                      <a:pt x="182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1" y="48"/>
                      <a:pt x="180" y="48"/>
                      <a:pt x="180" y="48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9"/>
                      <a:pt x="179" y="49"/>
                      <a:pt x="179" y="49"/>
                    </a:cubicBezTo>
                    <a:cubicBezTo>
                      <a:pt x="179" y="49"/>
                      <a:pt x="179" y="50"/>
                      <a:pt x="179" y="50"/>
                    </a:cubicBezTo>
                    <a:cubicBezTo>
                      <a:pt x="179" y="50"/>
                      <a:pt x="178" y="51"/>
                      <a:pt x="178" y="51"/>
                    </a:cubicBezTo>
                    <a:cubicBezTo>
                      <a:pt x="178" y="51"/>
                      <a:pt x="178" y="51"/>
                      <a:pt x="177" y="51"/>
                    </a:cubicBezTo>
                    <a:cubicBezTo>
                      <a:pt x="177" y="51"/>
                      <a:pt x="177" y="51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7" y="50"/>
                    </a:cubicBezTo>
                    <a:cubicBezTo>
                      <a:pt x="177" y="50"/>
                      <a:pt x="177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49"/>
                      <a:pt x="176" y="49"/>
                    </a:cubicBezTo>
                    <a:cubicBezTo>
                      <a:pt x="176" y="49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1"/>
                      <a:pt x="176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51"/>
                      <a:pt x="177" y="51"/>
                      <a:pt x="177" y="52"/>
                    </a:cubicBezTo>
                    <a:cubicBezTo>
                      <a:pt x="177" y="52"/>
                      <a:pt x="177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9" y="52"/>
                      <a:pt x="179" y="52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79" y="53"/>
                      <a:pt x="179" y="53"/>
                      <a:pt x="179" y="53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4"/>
                      <a:pt x="180" y="54"/>
                    </a:cubicBezTo>
                    <a:cubicBezTo>
                      <a:pt x="180" y="54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0" y="55"/>
                      <a:pt x="180" y="55"/>
                      <a:pt x="180" y="55"/>
                    </a:cubicBezTo>
                    <a:cubicBezTo>
                      <a:pt x="181" y="55"/>
                      <a:pt x="180" y="55"/>
                      <a:pt x="180" y="55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6"/>
                      <a:pt x="182" y="56"/>
                      <a:pt x="182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57"/>
                      <a:pt x="182" y="57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2" y="58"/>
                      <a:pt x="182" y="58"/>
                      <a:pt x="182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8"/>
                    </a:cubicBezTo>
                    <a:cubicBezTo>
                      <a:pt x="183" y="58"/>
                      <a:pt x="183" y="58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3" y="59"/>
                    </a:cubicBezTo>
                    <a:cubicBezTo>
                      <a:pt x="183" y="59"/>
                      <a:pt x="183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59"/>
                      <a:pt x="182" y="59"/>
                      <a:pt x="182" y="59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0"/>
                    </a:cubicBezTo>
                    <a:cubicBezTo>
                      <a:pt x="182" y="60"/>
                      <a:pt x="182" y="60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182" y="61"/>
                      <a:pt x="182" y="61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2" y="62"/>
                      <a:pt x="182" y="62"/>
                    </a:cubicBezTo>
                    <a:cubicBezTo>
                      <a:pt x="182" y="62"/>
                      <a:pt x="183" y="63"/>
                      <a:pt x="183" y="63"/>
                    </a:cubicBezTo>
                    <a:cubicBezTo>
                      <a:pt x="183" y="63"/>
                      <a:pt x="183" y="62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4" y="63"/>
                      <a:pt x="184" y="63"/>
                      <a:pt x="184" y="63"/>
                    </a:cubicBezTo>
                    <a:cubicBezTo>
                      <a:pt x="184" y="63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5" y="63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5" y="64"/>
                      <a:pt x="185" y="64"/>
                      <a:pt x="185" y="64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5" y="65"/>
                      <a:pt x="186" y="65"/>
                      <a:pt x="186" y="65"/>
                    </a:cubicBezTo>
                    <a:cubicBezTo>
                      <a:pt x="186" y="65"/>
                      <a:pt x="185" y="65"/>
                      <a:pt x="185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5"/>
                      <a:pt x="186" y="65"/>
                    </a:cubicBezTo>
                    <a:cubicBezTo>
                      <a:pt x="186" y="65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6"/>
                    </a:cubicBezTo>
                    <a:cubicBezTo>
                      <a:pt x="186" y="66"/>
                      <a:pt x="186" y="66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6"/>
                      <a:pt x="185" y="66"/>
                    </a:cubicBezTo>
                    <a:cubicBezTo>
                      <a:pt x="185" y="66"/>
                      <a:pt x="185" y="66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8"/>
                      <a:pt x="185" y="68"/>
                    </a:cubicBezTo>
                    <a:cubicBezTo>
                      <a:pt x="185" y="68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5" y="67"/>
                      <a:pt x="185" y="67"/>
                      <a:pt x="185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4" y="67"/>
                      <a:pt x="184" y="67"/>
                      <a:pt x="184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7"/>
                      <a:pt x="182" y="67"/>
                    </a:cubicBezTo>
                    <a:cubicBezTo>
                      <a:pt x="182" y="67"/>
                      <a:pt x="182" y="68"/>
                      <a:pt x="182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82" y="67"/>
                      <a:pt x="182" y="67"/>
                      <a:pt x="182" y="68"/>
                    </a:cubicBezTo>
                    <a:cubicBezTo>
                      <a:pt x="182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8"/>
                      <a:pt x="181" y="68"/>
                      <a:pt x="181" y="68"/>
                    </a:cubicBezTo>
                    <a:cubicBezTo>
                      <a:pt x="181" y="69"/>
                      <a:pt x="180" y="69"/>
                      <a:pt x="180" y="69"/>
                    </a:cubicBezTo>
                    <a:cubicBezTo>
                      <a:pt x="180" y="69"/>
                      <a:pt x="181" y="69"/>
                      <a:pt x="181" y="69"/>
                    </a:cubicBezTo>
                    <a:cubicBezTo>
                      <a:pt x="181" y="69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1" y="70"/>
                      <a:pt x="181" y="70"/>
                      <a:pt x="181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79" y="70"/>
                      <a:pt x="179" y="70"/>
                    </a:cubicBezTo>
                    <a:cubicBezTo>
                      <a:pt x="179" y="70"/>
                      <a:pt x="179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8" y="70"/>
                      <a:pt x="178" y="70"/>
                      <a:pt x="178" y="70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7" y="68"/>
                    </a:cubicBezTo>
                    <a:cubicBezTo>
                      <a:pt x="177" y="68"/>
                      <a:pt x="177" y="68"/>
                      <a:pt x="177" y="67"/>
                    </a:cubicBezTo>
                    <a:cubicBezTo>
                      <a:pt x="177" y="67"/>
                      <a:pt x="177" y="67"/>
                      <a:pt x="177" y="67"/>
                    </a:cubicBezTo>
                    <a:cubicBezTo>
                      <a:pt x="177" y="67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7" y="66"/>
                      <a:pt x="177" y="66"/>
                      <a:pt x="177" y="66"/>
                    </a:cubicBezTo>
                    <a:cubicBezTo>
                      <a:pt x="178" y="66"/>
                      <a:pt x="178" y="66"/>
                      <a:pt x="178" y="66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8" y="65"/>
                      <a:pt x="178" y="65"/>
                      <a:pt x="178" y="65"/>
                    </a:cubicBezTo>
                    <a:cubicBezTo>
                      <a:pt x="177" y="65"/>
                      <a:pt x="177" y="64"/>
                      <a:pt x="177" y="64"/>
                    </a:cubicBezTo>
                    <a:cubicBezTo>
                      <a:pt x="177" y="64"/>
                      <a:pt x="177" y="64"/>
                      <a:pt x="176" y="64"/>
                    </a:cubicBezTo>
                    <a:cubicBezTo>
                      <a:pt x="176" y="64"/>
                      <a:pt x="176" y="64"/>
                      <a:pt x="176" y="64"/>
                    </a:cubicBezTo>
                    <a:cubicBezTo>
                      <a:pt x="176" y="64"/>
                      <a:pt x="176" y="63"/>
                      <a:pt x="176" y="63"/>
                    </a:cubicBezTo>
                    <a:cubicBezTo>
                      <a:pt x="175" y="63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5" y="63"/>
                    </a:cubicBezTo>
                    <a:cubicBezTo>
                      <a:pt x="175" y="63"/>
                      <a:pt x="175" y="63"/>
                      <a:pt x="174" y="63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4" y="62"/>
                      <a:pt x="173" y="62"/>
                      <a:pt x="173" y="62"/>
                    </a:cubicBezTo>
                    <a:cubicBezTo>
                      <a:pt x="173" y="62"/>
                      <a:pt x="173" y="62"/>
                      <a:pt x="173" y="61"/>
                    </a:cubicBezTo>
                    <a:cubicBezTo>
                      <a:pt x="173" y="61"/>
                      <a:pt x="173" y="61"/>
                      <a:pt x="173" y="61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60"/>
                      <a:pt x="173" y="60"/>
                      <a:pt x="173" y="60"/>
                    </a:cubicBezTo>
                    <a:cubicBezTo>
                      <a:pt x="173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9"/>
                      <a:pt x="174" y="59"/>
                    </a:cubicBezTo>
                    <a:cubicBezTo>
                      <a:pt x="174" y="59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6"/>
                      <a:pt x="174" y="57"/>
                      <a:pt x="174" y="56"/>
                    </a:cubicBezTo>
                    <a:cubicBezTo>
                      <a:pt x="174" y="56"/>
                      <a:pt x="173" y="56"/>
                      <a:pt x="173" y="56"/>
                    </a:cubicBezTo>
                    <a:cubicBezTo>
                      <a:pt x="173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6"/>
                      <a:pt x="174" y="56"/>
                      <a:pt x="174" y="56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4" y="55"/>
                      <a:pt x="174" y="55"/>
                    </a:cubicBezTo>
                    <a:cubicBezTo>
                      <a:pt x="174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5"/>
                      <a:pt x="171" y="55"/>
                      <a:pt x="171" y="55"/>
                    </a:cubicBezTo>
                    <a:cubicBezTo>
                      <a:pt x="171" y="56"/>
                      <a:pt x="171" y="55"/>
                      <a:pt x="171" y="56"/>
                    </a:cubicBezTo>
                    <a:cubicBezTo>
                      <a:pt x="171" y="56"/>
                      <a:pt x="171" y="56"/>
                      <a:pt x="171" y="56"/>
                    </a:cubicBezTo>
                    <a:cubicBezTo>
                      <a:pt x="170" y="56"/>
                      <a:pt x="170" y="56"/>
                      <a:pt x="170" y="56"/>
                    </a:cubicBezTo>
                    <a:cubicBezTo>
                      <a:pt x="170" y="57"/>
                      <a:pt x="170" y="57"/>
                      <a:pt x="170" y="57"/>
                    </a:cubicBezTo>
                    <a:cubicBezTo>
                      <a:pt x="169" y="57"/>
                      <a:pt x="169" y="57"/>
                      <a:pt x="169" y="57"/>
                    </a:cubicBezTo>
                    <a:cubicBezTo>
                      <a:pt x="169" y="57"/>
                      <a:pt x="169" y="57"/>
                      <a:pt x="168" y="57"/>
                    </a:cubicBezTo>
                    <a:cubicBezTo>
                      <a:pt x="168" y="57"/>
                      <a:pt x="168" y="57"/>
                      <a:pt x="168" y="57"/>
                    </a:cubicBezTo>
                    <a:cubicBezTo>
                      <a:pt x="168" y="58"/>
                      <a:pt x="168" y="58"/>
                      <a:pt x="168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8"/>
                      <a:pt x="169" y="58"/>
                    </a:cubicBezTo>
                    <a:cubicBezTo>
                      <a:pt x="169" y="58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69" y="59"/>
                      <a:pt x="169" y="59"/>
                    </a:cubicBezTo>
                    <a:cubicBezTo>
                      <a:pt x="169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59"/>
                      <a:pt x="170" y="59"/>
                      <a:pt x="170" y="59"/>
                    </a:cubicBezTo>
                    <a:cubicBezTo>
                      <a:pt x="170" y="60"/>
                      <a:pt x="170" y="60"/>
                      <a:pt x="170" y="60"/>
                    </a:cubicBezTo>
                    <a:cubicBezTo>
                      <a:pt x="170" y="60"/>
                      <a:pt x="170" y="60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70" y="61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2"/>
                      <a:pt x="170" y="62"/>
                      <a:pt x="170" y="62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70" y="63"/>
                      <a:pt x="170" y="63"/>
                    </a:cubicBezTo>
                    <a:cubicBezTo>
                      <a:pt x="170" y="63"/>
                      <a:pt x="169" y="63"/>
                      <a:pt x="169" y="63"/>
                    </a:cubicBezTo>
                    <a:cubicBezTo>
                      <a:pt x="169" y="63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4"/>
                    </a:cubicBezTo>
                    <a:cubicBezTo>
                      <a:pt x="169" y="64"/>
                      <a:pt x="169" y="64"/>
                      <a:pt x="169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69" y="65"/>
                      <a:pt x="170" y="65"/>
                      <a:pt x="170" y="65"/>
                    </a:cubicBezTo>
                    <a:cubicBezTo>
                      <a:pt x="170" y="66"/>
                      <a:pt x="170" y="66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70" y="66"/>
                      <a:pt x="170" y="66"/>
                    </a:cubicBezTo>
                    <a:cubicBezTo>
                      <a:pt x="170" y="67"/>
                      <a:pt x="169" y="67"/>
                      <a:pt x="169" y="67"/>
                    </a:cubicBezTo>
                    <a:cubicBezTo>
                      <a:pt x="169" y="67"/>
                      <a:pt x="170" y="67"/>
                      <a:pt x="170" y="67"/>
                    </a:cubicBezTo>
                    <a:cubicBezTo>
                      <a:pt x="170" y="67"/>
                      <a:pt x="170" y="67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8"/>
                      <a:pt x="170" y="68"/>
                      <a:pt x="170" y="68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69"/>
                      <a:pt x="170" y="69"/>
                      <a:pt x="170" y="69"/>
                    </a:cubicBezTo>
                    <a:cubicBezTo>
                      <a:pt x="170" y="70"/>
                      <a:pt x="170" y="70"/>
                      <a:pt x="170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69" y="71"/>
                      <a:pt x="169" y="71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2"/>
                      <a:pt x="169" y="72"/>
                    </a:cubicBezTo>
                    <a:cubicBezTo>
                      <a:pt x="169" y="72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69" y="73"/>
                      <a:pt x="169" y="73"/>
                      <a:pt x="169" y="73"/>
                    </a:cubicBezTo>
                    <a:cubicBezTo>
                      <a:pt x="170" y="73"/>
                      <a:pt x="170" y="73"/>
                      <a:pt x="170" y="73"/>
                    </a:cubicBezTo>
                    <a:cubicBezTo>
                      <a:pt x="170" y="73"/>
                      <a:pt x="170" y="74"/>
                      <a:pt x="170" y="74"/>
                    </a:cubicBezTo>
                    <a:cubicBezTo>
                      <a:pt x="170" y="74"/>
                      <a:pt x="170" y="74"/>
                      <a:pt x="170" y="74"/>
                    </a:cubicBezTo>
                    <a:cubicBezTo>
                      <a:pt x="170" y="74"/>
                      <a:pt x="170" y="75"/>
                      <a:pt x="170" y="75"/>
                    </a:cubicBezTo>
                    <a:cubicBezTo>
                      <a:pt x="170" y="75"/>
                      <a:pt x="170" y="75"/>
                      <a:pt x="170" y="74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68" y="75"/>
                      <a:pt x="168" y="75"/>
                      <a:pt x="168" y="75"/>
                    </a:cubicBezTo>
                    <a:cubicBezTo>
                      <a:pt x="167" y="75"/>
                      <a:pt x="167" y="75"/>
                      <a:pt x="167" y="75"/>
                    </a:cubicBezTo>
                    <a:cubicBezTo>
                      <a:pt x="167" y="75"/>
                      <a:pt x="167" y="74"/>
                      <a:pt x="167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6"/>
                      <a:pt x="165" y="76"/>
                      <a:pt x="165" y="76"/>
                    </a:cubicBezTo>
                    <a:cubicBezTo>
                      <a:pt x="165" y="76"/>
                      <a:pt x="165" y="76"/>
                      <a:pt x="165" y="7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3" y="75"/>
                      <a:pt x="163" y="75"/>
                      <a:pt x="163" y="74"/>
                    </a:cubicBezTo>
                    <a:cubicBezTo>
                      <a:pt x="163" y="74"/>
                      <a:pt x="163" y="74"/>
                      <a:pt x="163" y="73"/>
                    </a:cubicBezTo>
                    <a:cubicBezTo>
                      <a:pt x="163" y="73"/>
                      <a:pt x="163" y="73"/>
                      <a:pt x="163" y="73"/>
                    </a:cubicBezTo>
                    <a:cubicBezTo>
                      <a:pt x="163" y="73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1"/>
                      <a:pt x="164" y="71"/>
                    </a:cubicBezTo>
                    <a:cubicBezTo>
                      <a:pt x="164" y="71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4" y="69"/>
                      <a:pt x="164" y="69"/>
                      <a:pt x="164" y="69"/>
                    </a:cubicBezTo>
                    <a:cubicBezTo>
                      <a:pt x="164" y="69"/>
                      <a:pt x="164" y="69"/>
                      <a:pt x="164" y="68"/>
                    </a:cubicBezTo>
                    <a:cubicBezTo>
                      <a:pt x="164" y="68"/>
                      <a:pt x="164" y="68"/>
                      <a:pt x="164" y="67"/>
                    </a:cubicBezTo>
                    <a:cubicBezTo>
                      <a:pt x="164" y="67"/>
                      <a:pt x="164" y="67"/>
                      <a:pt x="165" y="67"/>
                    </a:cubicBezTo>
                    <a:cubicBezTo>
                      <a:pt x="165" y="67"/>
                      <a:pt x="165" y="66"/>
                      <a:pt x="165" y="66"/>
                    </a:cubicBezTo>
                    <a:cubicBezTo>
                      <a:pt x="165" y="66"/>
                      <a:pt x="164" y="66"/>
                      <a:pt x="164" y="66"/>
                    </a:cubicBezTo>
                    <a:cubicBezTo>
                      <a:pt x="164" y="66"/>
                      <a:pt x="165" y="66"/>
                      <a:pt x="165" y="66"/>
                    </a:cubicBezTo>
                    <a:cubicBezTo>
                      <a:pt x="165" y="65"/>
                      <a:pt x="165" y="65"/>
                      <a:pt x="165" y="65"/>
                    </a:cubicBezTo>
                    <a:cubicBezTo>
                      <a:pt x="164" y="65"/>
                      <a:pt x="165" y="65"/>
                      <a:pt x="165" y="64"/>
                    </a:cubicBezTo>
                    <a:cubicBezTo>
                      <a:pt x="165" y="64"/>
                      <a:pt x="165" y="64"/>
                      <a:pt x="164" y="64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3"/>
                    </a:cubicBezTo>
                    <a:cubicBezTo>
                      <a:pt x="164" y="63"/>
                      <a:pt x="164" y="63"/>
                      <a:pt x="164" y="63"/>
                    </a:cubicBezTo>
                    <a:cubicBezTo>
                      <a:pt x="164" y="63"/>
                      <a:pt x="163" y="63"/>
                      <a:pt x="163" y="62"/>
                    </a:cubicBezTo>
                    <a:cubicBezTo>
                      <a:pt x="163" y="62"/>
                      <a:pt x="164" y="62"/>
                      <a:pt x="164" y="62"/>
                    </a:cubicBezTo>
                    <a:cubicBezTo>
                      <a:pt x="164" y="61"/>
                      <a:pt x="164" y="61"/>
                      <a:pt x="163" y="61"/>
                    </a:cubicBezTo>
                    <a:cubicBezTo>
                      <a:pt x="163" y="61"/>
                      <a:pt x="163" y="61"/>
                      <a:pt x="163" y="61"/>
                    </a:cubicBezTo>
                    <a:cubicBezTo>
                      <a:pt x="163" y="61"/>
                      <a:pt x="163" y="60"/>
                      <a:pt x="162" y="60"/>
                    </a:cubicBezTo>
                    <a:cubicBezTo>
                      <a:pt x="162" y="60"/>
                      <a:pt x="162" y="61"/>
                      <a:pt x="162" y="61"/>
                    </a:cubicBezTo>
                    <a:cubicBezTo>
                      <a:pt x="162" y="61"/>
                      <a:pt x="162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1" y="61"/>
                      <a:pt x="160" y="61"/>
                      <a:pt x="160" y="61"/>
                    </a:cubicBezTo>
                    <a:cubicBezTo>
                      <a:pt x="160" y="61"/>
                      <a:pt x="160" y="61"/>
                      <a:pt x="160" y="61"/>
                    </a:cubicBezTo>
                    <a:cubicBezTo>
                      <a:pt x="160" y="60"/>
                      <a:pt x="159" y="60"/>
                      <a:pt x="159" y="60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8"/>
                      <a:pt x="159" y="58"/>
                    </a:cubicBezTo>
                    <a:cubicBezTo>
                      <a:pt x="159" y="58"/>
                      <a:pt x="159" y="57"/>
                      <a:pt x="159" y="57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59" y="56"/>
                      <a:pt x="159" y="57"/>
                      <a:pt x="159" y="56"/>
                    </a:cubicBezTo>
                    <a:cubicBezTo>
                      <a:pt x="159" y="56"/>
                      <a:pt x="159" y="56"/>
                      <a:pt x="159" y="56"/>
                    </a:cubicBezTo>
                    <a:cubicBezTo>
                      <a:pt x="159" y="56"/>
                      <a:pt x="159" y="55"/>
                      <a:pt x="159" y="55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0" y="55"/>
                      <a:pt x="160" y="55"/>
                      <a:pt x="160" y="55"/>
                    </a:cubicBezTo>
                    <a:cubicBezTo>
                      <a:pt x="160" y="55"/>
                      <a:pt x="160" y="55"/>
                      <a:pt x="161" y="55"/>
                    </a:cubicBezTo>
                    <a:cubicBezTo>
                      <a:pt x="161" y="54"/>
                      <a:pt x="161" y="54"/>
                      <a:pt x="161" y="54"/>
                    </a:cubicBezTo>
                    <a:cubicBezTo>
                      <a:pt x="161" y="54"/>
                      <a:pt x="161" y="54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61" y="52"/>
                      <a:pt x="161" y="52"/>
                      <a:pt x="161" y="52"/>
                    </a:cubicBezTo>
                    <a:cubicBezTo>
                      <a:pt x="162" y="52"/>
                      <a:pt x="162" y="52"/>
                      <a:pt x="162" y="51"/>
                    </a:cubicBezTo>
                    <a:cubicBezTo>
                      <a:pt x="162" y="51"/>
                      <a:pt x="162" y="51"/>
                      <a:pt x="163" y="51"/>
                    </a:cubicBezTo>
                    <a:cubicBezTo>
                      <a:pt x="163" y="51"/>
                      <a:pt x="163" y="50"/>
                      <a:pt x="163" y="50"/>
                    </a:cubicBezTo>
                    <a:cubicBezTo>
                      <a:pt x="162" y="50"/>
                      <a:pt x="162" y="49"/>
                      <a:pt x="162" y="49"/>
                    </a:cubicBezTo>
                    <a:cubicBezTo>
                      <a:pt x="162" y="49"/>
                      <a:pt x="162" y="49"/>
                      <a:pt x="162" y="48"/>
                    </a:cubicBezTo>
                    <a:cubicBezTo>
                      <a:pt x="162" y="48"/>
                      <a:pt x="162" y="48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3" y="47"/>
                      <a:pt x="163" y="47"/>
                      <a:pt x="163" y="47"/>
                    </a:cubicBezTo>
                    <a:cubicBezTo>
                      <a:pt x="163" y="46"/>
                      <a:pt x="162" y="46"/>
                      <a:pt x="163" y="46"/>
                    </a:cubicBezTo>
                    <a:cubicBezTo>
                      <a:pt x="163" y="46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3" y="45"/>
                      <a:pt x="163" y="45"/>
                      <a:pt x="164" y="44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4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4"/>
                      <a:pt x="164" y="44"/>
                      <a:pt x="164" y="44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64" y="43"/>
                      <a:pt x="164" y="43"/>
                      <a:pt x="165" y="43"/>
                    </a:cubicBezTo>
                    <a:cubicBezTo>
                      <a:pt x="165" y="43"/>
                      <a:pt x="165" y="43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5" y="42"/>
                      <a:pt x="165" y="42"/>
                    </a:cubicBezTo>
                    <a:cubicBezTo>
                      <a:pt x="165" y="42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3"/>
                    </a:cubicBezTo>
                    <a:cubicBezTo>
                      <a:pt x="166" y="44"/>
                      <a:pt x="166" y="43"/>
                      <a:pt x="166" y="43"/>
                    </a:cubicBezTo>
                    <a:cubicBezTo>
                      <a:pt x="166" y="43"/>
                      <a:pt x="166" y="43"/>
                      <a:pt x="166" y="42"/>
                    </a:cubicBezTo>
                    <a:cubicBezTo>
                      <a:pt x="166" y="42"/>
                      <a:pt x="166" y="42"/>
                      <a:pt x="166" y="42"/>
                    </a:cubicBezTo>
                    <a:cubicBezTo>
                      <a:pt x="165" y="41"/>
                      <a:pt x="165" y="41"/>
                      <a:pt x="165" y="40"/>
                    </a:cubicBezTo>
                    <a:cubicBezTo>
                      <a:pt x="166" y="40"/>
                      <a:pt x="166" y="40"/>
                      <a:pt x="166" y="3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9"/>
                      <a:pt x="165" y="39"/>
                    </a:cubicBezTo>
                    <a:cubicBezTo>
                      <a:pt x="165" y="39"/>
                      <a:pt x="165" y="38"/>
                      <a:pt x="165" y="38"/>
                    </a:cubicBezTo>
                    <a:cubicBezTo>
                      <a:pt x="165" y="38"/>
                      <a:pt x="164" y="38"/>
                      <a:pt x="164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8"/>
                      <a:pt x="165" y="38"/>
                      <a:pt x="165" y="38"/>
                    </a:cubicBezTo>
                    <a:cubicBezTo>
                      <a:pt x="165" y="37"/>
                      <a:pt x="165" y="38"/>
                      <a:pt x="165" y="38"/>
                    </a:cubicBezTo>
                    <a:cubicBezTo>
                      <a:pt x="165" y="38"/>
                      <a:pt x="166" y="39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8"/>
                      <a:pt x="166" y="38"/>
                      <a:pt x="166" y="38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7"/>
                      <a:pt x="166" y="37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7" y="36"/>
                      <a:pt x="166" y="36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6" y="34"/>
                      <a:pt x="167" y="35"/>
                      <a:pt x="167" y="34"/>
                    </a:cubicBezTo>
                    <a:cubicBezTo>
                      <a:pt x="168" y="34"/>
                      <a:pt x="167" y="34"/>
                      <a:pt x="167" y="33"/>
                    </a:cubicBezTo>
                    <a:cubicBezTo>
                      <a:pt x="167" y="33"/>
                      <a:pt x="168" y="33"/>
                      <a:pt x="168" y="33"/>
                    </a:cubicBezTo>
                    <a:cubicBezTo>
                      <a:pt x="168" y="33"/>
                      <a:pt x="169" y="33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1"/>
                      <a:pt x="169" y="31"/>
                    </a:cubicBezTo>
                    <a:cubicBezTo>
                      <a:pt x="169" y="31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9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0" y="32"/>
                      <a:pt x="170" y="32"/>
                      <a:pt x="171" y="32"/>
                    </a:cubicBezTo>
                    <a:cubicBezTo>
                      <a:pt x="171" y="32"/>
                      <a:pt x="171" y="33"/>
                      <a:pt x="171" y="33"/>
                    </a:cubicBezTo>
                    <a:cubicBezTo>
                      <a:pt x="171" y="33"/>
                      <a:pt x="171" y="33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1" y="32"/>
                      <a:pt x="171" y="31"/>
                      <a:pt x="171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2" y="31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30"/>
                      <a:pt x="172" y="30"/>
                      <a:pt x="173" y="30"/>
                    </a:cubicBezTo>
                    <a:cubicBezTo>
                      <a:pt x="173" y="30"/>
                      <a:pt x="172" y="30"/>
                      <a:pt x="172" y="29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72" y="29"/>
                      <a:pt x="172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3" y="29"/>
                      <a:pt x="173" y="29"/>
                      <a:pt x="173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74" y="29"/>
                      <a:pt x="174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6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7" y="29"/>
                      <a:pt x="177" y="29"/>
                      <a:pt x="177" y="29"/>
                    </a:cubicBezTo>
                    <a:cubicBezTo>
                      <a:pt x="176" y="30"/>
                      <a:pt x="177" y="30"/>
                      <a:pt x="177" y="30"/>
                    </a:cubicBezTo>
                    <a:cubicBezTo>
                      <a:pt x="177" y="31"/>
                      <a:pt x="178" y="31"/>
                      <a:pt x="178" y="31"/>
                    </a:cubicBezTo>
                    <a:cubicBezTo>
                      <a:pt x="179" y="31"/>
                      <a:pt x="179" y="30"/>
                      <a:pt x="179" y="30"/>
                    </a:cubicBezTo>
                    <a:cubicBezTo>
                      <a:pt x="179" y="30"/>
                      <a:pt x="179" y="30"/>
                      <a:pt x="180" y="30"/>
                    </a:cubicBezTo>
                    <a:cubicBezTo>
                      <a:pt x="180" y="30"/>
                      <a:pt x="180" y="30"/>
                      <a:pt x="180" y="30"/>
                    </a:cubicBezTo>
                    <a:cubicBezTo>
                      <a:pt x="180" y="31"/>
                      <a:pt x="180" y="31"/>
                      <a:pt x="180" y="31"/>
                    </a:cubicBezTo>
                    <a:cubicBezTo>
                      <a:pt x="180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1" y="31"/>
                    </a:cubicBezTo>
                    <a:cubicBezTo>
                      <a:pt x="181" y="31"/>
                      <a:pt x="181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2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4" y="31"/>
                      <a:pt x="184" y="31"/>
                    </a:cubicBezTo>
                    <a:cubicBezTo>
                      <a:pt x="184" y="31"/>
                      <a:pt x="184" y="31"/>
                      <a:pt x="185" y="31"/>
                    </a:cubicBezTo>
                    <a:cubicBezTo>
                      <a:pt x="185" y="32"/>
                      <a:pt x="185" y="32"/>
                      <a:pt x="185" y="32"/>
                    </a:cubicBezTo>
                    <a:cubicBezTo>
                      <a:pt x="185" y="32"/>
                      <a:pt x="185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6" y="32"/>
                      <a:pt x="186" y="32"/>
                      <a:pt x="186" y="32"/>
                    </a:cubicBezTo>
                    <a:cubicBezTo>
                      <a:pt x="187" y="32"/>
                      <a:pt x="186" y="32"/>
                      <a:pt x="187" y="32"/>
                    </a:cubicBezTo>
                    <a:cubicBezTo>
                      <a:pt x="187" y="32"/>
                      <a:pt x="187" y="32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7" y="31"/>
                      <a:pt x="187" y="31"/>
                      <a:pt x="188" y="31"/>
                    </a:cubicBezTo>
                    <a:cubicBezTo>
                      <a:pt x="188" y="31"/>
                      <a:pt x="188" y="31"/>
                      <a:pt x="188" y="31"/>
                    </a:cubicBezTo>
                    <a:cubicBezTo>
                      <a:pt x="188" y="31"/>
                      <a:pt x="188" y="32"/>
                      <a:pt x="188" y="32"/>
                    </a:cubicBezTo>
                    <a:cubicBezTo>
                      <a:pt x="188" y="32"/>
                      <a:pt x="188" y="31"/>
                      <a:pt x="188" y="31"/>
                    </a:cubicBezTo>
                    <a:cubicBezTo>
                      <a:pt x="188" y="31"/>
                      <a:pt x="189" y="31"/>
                      <a:pt x="189" y="31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89" y="32"/>
                      <a:pt x="189" y="32"/>
                      <a:pt x="189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0" y="32"/>
                      <a:pt x="190" y="32"/>
                      <a:pt x="191" y="32"/>
                    </a:cubicBezTo>
                    <a:cubicBezTo>
                      <a:pt x="191" y="32"/>
                      <a:pt x="191" y="32"/>
                      <a:pt x="191" y="32"/>
                    </a:cubicBezTo>
                    <a:cubicBezTo>
                      <a:pt x="191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2" y="32"/>
                      <a:pt x="192" y="32"/>
                    </a:cubicBezTo>
                    <a:cubicBezTo>
                      <a:pt x="192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3" y="32"/>
                    </a:cubicBezTo>
                    <a:cubicBezTo>
                      <a:pt x="193" y="32"/>
                      <a:pt x="193" y="32"/>
                      <a:pt x="194" y="32"/>
                    </a:cubicBezTo>
                    <a:cubicBezTo>
                      <a:pt x="194" y="32"/>
                      <a:pt x="194" y="32"/>
                      <a:pt x="194" y="32"/>
                    </a:cubicBezTo>
                    <a:cubicBezTo>
                      <a:pt x="194" y="32"/>
                      <a:pt x="194" y="32"/>
                      <a:pt x="195" y="31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31"/>
                      <a:pt x="195" y="31"/>
                      <a:pt x="196" y="31"/>
                    </a:cubicBezTo>
                    <a:cubicBezTo>
                      <a:pt x="196" y="31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30"/>
                      <a:pt x="198" y="30"/>
                      <a:pt x="198" y="30"/>
                    </a:cubicBezTo>
                    <a:cubicBezTo>
                      <a:pt x="198" y="29"/>
                      <a:pt x="198" y="29"/>
                      <a:pt x="198" y="29"/>
                    </a:cubicBezTo>
                    <a:cubicBezTo>
                      <a:pt x="198" y="29"/>
                      <a:pt x="198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8"/>
                    </a:cubicBezTo>
                    <a:cubicBezTo>
                      <a:pt x="197" y="28"/>
                      <a:pt x="197" y="28"/>
                      <a:pt x="197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8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200" y="27"/>
                      <a:pt x="200" y="27"/>
                      <a:pt x="200" y="27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0" y="26"/>
                      <a:pt x="200" y="26"/>
                      <a:pt x="200" y="26"/>
                    </a:cubicBezTo>
                    <a:cubicBezTo>
                      <a:pt x="201" y="26"/>
                      <a:pt x="201" y="26"/>
                      <a:pt x="201" y="26"/>
                    </a:cubicBezTo>
                    <a:cubicBezTo>
                      <a:pt x="201" y="26"/>
                      <a:pt x="201" y="27"/>
                      <a:pt x="201" y="27"/>
                    </a:cubicBezTo>
                    <a:cubicBezTo>
                      <a:pt x="201" y="27"/>
                      <a:pt x="201" y="26"/>
                      <a:pt x="201" y="26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202" y="28"/>
                      <a:pt x="202" y="28"/>
                      <a:pt x="202" y="28"/>
                    </a:cubicBezTo>
                    <a:close/>
                    <a:moveTo>
                      <a:pt x="27" y="49"/>
                    </a:move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7" y="47"/>
                    </a:cubicBezTo>
                    <a:cubicBezTo>
                      <a:pt x="27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5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9"/>
                      <a:pt x="24" y="49"/>
                      <a:pt x="25" y="49"/>
                    </a:cubicBezTo>
                    <a:cubicBezTo>
                      <a:pt x="25" y="49"/>
                      <a:pt x="25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7" y="50"/>
                      <a:pt x="27" y="49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lose/>
                    <a:moveTo>
                      <a:pt x="35" y="59"/>
                    </a:moveTo>
                    <a:cubicBezTo>
                      <a:pt x="35" y="59"/>
                      <a:pt x="35" y="59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7"/>
                    </a:cubicBezTo>
                    <a:cubicBezTo>
                      <a:pt x="35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4" y="56"/>
                      <a:pt x="34" y="56"/>
                    </a:cubicBezTo>
                    <a:cubicBezTo>
                      <a:pt x="34" y="56"/>
                      <a:pt x="33" y="56"/>
                      <a:pt x="33" y="56"/>
                    </a:cubicBezTo>
                    <a:cubicBezTo>
                      <a:pt x="33" y="56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8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5" y="59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lose/>
                    <a:moveTo>
                      <a:pt x="31" y="53"/>
                    </a:move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0" y="53"/>
                    </a:cubicBezTo>
                    <a:cubicBezTo>
                      <a:pt x="30" y="53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1"/>
                      <a:pt x="30" y="51"/>
                    </a:cubicBezTo>
                    <a:cubicBezTo>
                      <a:pt x="30" y="51"/>
                      <a:pt x="29" y="51"/>
                      <a:pt x="29" y="51"/>
                    </a:cubicBezTo>
                    <a:cubicBezTo>
                      <a:pt x="29" y="51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lose/>
                    <a:moveTo>
                      <a:pt x="33" y="56"/>
                    </a:move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2" y="55"/>
                      <a:pt x="32" y="55"/>
                    </a:cubicBezTo>
                    <a:cubicBezTo>
                      <a:pt x="32" y="55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6"/>
                      <a:pt x="32" y="57"/>
                      <a:pt x="32" y="57"/>
                    </a:cubicBezTo>
                    <a:cubicBezTo>
                      <a:pt x="32" y="57"/>
                      <a:pt x="32" y="56"/>
                      <a:pt x="32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lose/>
                    <a:moveTo>
                      <a:pt x="184" y="74"/>
                    </a:move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ubicBezTo>
                      <a:pt x="184" y="74"/>
                      <a:pt x="184" y="73"/>
                      <a:pt x="184" y="73"/>
                    </a:cubicBezTo>
                    <a:cubicBezTo>
                      <a:pt x="184" y="73"/>
                      <a:pt x="185" y="73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3"/>
                      <a:pt x="184" y="73"/>
                      <a:pt x="184" y="73"/>
                    </a:cubicBezTo>
                    <a:cubicBezTo>
                      <a:pt x="184" y="72"/>
                      <a:pt x="185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70"/>
                      <a:pt x="185" y="70"/>
                    </a:cubicBezTo>
                    <a:cubicBezTo>
                      <a:pt x="185" y="70"/>
                      <a:pt x="185" y="69"/>
                      <a:pt x="185" y="69"/>
                    </a:cubicBezTo>
                    <a:cubicBezTo>
                      <a:pt x="185" y="69"/>
                      <a:pt x="185" y="69"/>
                      <a:pt x="185" y="69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5" y="68"/>
                      <a:pt x="185" y="68"/>
                      <a:pt x="184" y="68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4" y="69"/>
                      <a:pt x="184" y="69"/>
                      <a:pt x="184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83" y="69"/>
                      <a:pt x="183" y="69"/>
                      <a:pt x="183" y="70"/>
                    </a:cubicBezTo>
                    <a:cubicBezTo>
                      <a:pt x="182" y="70"/>
                      <a:pt x="182" y="70"/>
                      <a:pt x="183" y="70"/>
                    </a:cubicBezTo>
                    <a:cubicBezTo>
                      <a:pt x="183" y="70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3" y="71"/>
                    </a:cubicBezTo>
                    <a:cubicBezTo>
                      <a:pt x="183" y="71"/>
                      <a:pt x="183" y="71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2"/>
                      <a:pt x="182" y="72"/>
                    </a:cubicBezTo>
                    <a:cubicBezTo>
                      <a:pt x="182" y="72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3"/>
                      <a:pt x="182" y="73"/>
                      <a:pt x="182" y="73"/>
                    </a:cubicBezTo>
                    <a:cubicBezTo>
                      <a:pt x="182" y="74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3"/>
                      <a:pt x="183" y="73"/>
                      <a:pt x="183" y="73"/>
                    </a:cubicBezTo>
                    <a:cubicBezTo>
                      <a:pt x="183" y="74"/>
                      <a:pt x="183" y="74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3" y="73"/>
                      <a:pt x="183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3"/>
                    </a:cubicBezTo>
                    <a:cubicBezTo>
                      <a:pt x="184" y="73"/>
                      <a:pt x="184" y="73"/>
                      <a:pt x="184" y="74"/>
                    </a:cubicBezTo>
                    <a:cubicBezTo>
                      <a:pt x="184" y="74"/>
                      <a:pt x="184" y="74"/>
                      <a:pt x="184" y="74"/>
                    </a:cubicBezTo>
                    <a:close/>
                    <a:moveTo>
                      <a:pt x="181" y="72"/>
                    </a:moveTo>
                    <a:cubicBezTo>
                      <a:pt x="181" y="72"/>
                      <a:pt x="181" y="72"/>
                      <a:pt x="181" y="72"/>
                    </a:cubicBezTo>
                    <a:cubicBezTo>
                      <a:pt x="181" y="72"/>
                      <a:pt x="180" y="72"/>
                      <a:pt x="180" y="72"/>
                    </a:cubicBezTo>
                    <a:cubicBezTo>
                      <a:pt x="180" y="72"/>
                      <a:pt x="180" y="72"/>
                      <a:pt x="180" y="71"/>
                    </a:cubicBezTo>
                    <a:cubicBezTo>
                      <a:pt x="180" y="71"/>
                      <a:pt x="180" y="72"/>
                      <a:pt x="180" y="72"/>
                    </a:cubicBezTo>
                    <a:cubicBezTo>
                      <a:pt x="180" y="71"/>
                      <a:pt x="180" y="71"/>
                      <a:pt x="179" y="71"/>
                    </a:cubicBezTo>
                    <a:cubicBezTo>
                      <a:pt x="179" y="71"/>
                      <a:pt x="179" y="71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80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79" y="73"/>
                      <a:pt x="179" y="73"/>
                      <a:pt x="179" y="73"/>
                    </a:cubicBezTo>
                    <a:cubicBezTo>
                      <a:pt x="179" y="73"/>
                      <a:pt x="179" y="73"/>
                      <a:pt x="180" y="73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0" y="74"/>
                      <a:pt x="180" y="74"/>
                      <a:pt x="180" y="74"/>
                    </a:cubicBezTo>
                    <a:cubicBezTo>
                      <a:pt x="181" y="74"/>
                      <a:pt x="181" y="74"/>
                      <a:pt x="181" y="74"/>
                    </a:cubicBez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73"/>
                      <a:pt x="181" y="73"/>
                      <a:pt x="181" y="72"/>
                    </a:cubicBezTo>
                    <a:close/>
                    <a:moveTo>
                      <a:pt x="187" y="64"/>
                    </a:move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5"/>
                    </a:cubicBezTo>
                    <a:cubicBezTo>
                      <a:pt x="187" y="65"/>
                      <a:pt x="187" y="65"/>
                      <a:pt x="187" y="66"/>
                    </a:cubicBezTo>
                    <a:cubicBezTo>
                      <a:pt x="187" y="66"/>
                      <a:pt x="187" y="66"/>
                      <a:pt x="187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6"/>
                      <a:pt x="188" y="66"/>
                      <a:pt x="188" y="66"/>
                    </a:cubicBezTo>
                    <a:cubicBezTo>
                      <a:pt x="188" y="65"/>
                      <a:pt x="188" y="65"/>
                      <a:pt x="188" y="65"/>
                    </a:cubicBezTo>
                    <a:cubicBezTo>
                      <a:pt x="189" y="65"/>
                      <a:pt x="189" y="65"/>
                      <a:pt x="189" y="65"/>
                    </a:cubicBezTo>
                    <a:cubicBezTo>
                      <a:pt x="188" y="64"/>
                      <a:pt x="188" y="64"/>
                      <a:pt x="188" y="64"/>
                    </a:cubicBezTo>
                    <a:cubicBezTo>
                      <a:pt x="188" y="64"/>
                      <a:pt x="188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ubicBezTo>
                      <a:pt x="187" y="64"/>
                      <a:pt x="187" y="64"/>
                      <a:pt x="187" y="64"/>
                    </a:cubicBezTo>
                    <a:close/>
                    <a:moveTo>
                      <a:pt x="186" y="74"/>
                    </a:moveTo>
                    <a:cubicBezTo>
                      <a:pt x="186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7" y="74"/>
                      <a:pt x="187" y="74"/>
                    </a:cubicBezTo>
                    <a:cubicBezTo>
                      <a:pt x="187" y="74"/>
                      <a:pt x="188" y="74"/>
                      <a:pt x="188" y="74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3"/>
                      <a:pt x="188" y="73"/>
                    </a:cubicBezTo>
                    <a:cubicBezTo>
                      <a:pt x="188" y="73"/>
                      <a:pt x="188" y="72"/>
                      <a:pt x="188" y="72"/>
                    </a:cubicBezTo>
                    <a:cubicBezTo>
                      <a:pt x="188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2"/>
                    </a:cubicBezTo>
                    <a:cubicBezTo>
                      <a:pt x="187" y="72"/>
                      <a:pt x="187" y="72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1"/>
                      <a:pt x="187" y="71"/>
                      <a:pt x="187" y="71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69"/>
                      <a:pt x="187" y="70"/>
                      <a:pt x="187" y="70"/>
                    </a:cubicBezTo>
                    <a:cubicBezTo>
                      <a:pt x="187" y="70"/>
                      <a:pt x="187" y="70"/>
                      <a:pt x="188" y="70"/>
                    </a:cubicBezTo>
                    <a:cubicBezTo>
                      <a:pt x="188" y="70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8" y="70"/>
                      <a:pt x="188" y="70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9"/>
                      <a:pt x="188" y="69"/>
                      <a:pt x="188" y="69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8" y="67"/>
                      <a:pt x="188" y="67"/>
                      <a:pt x="188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6" y="67"/>
                      <a:pt x="186" y="68"/>
                      <a:pt x="186" y="69"/>
                    </a:cubicBezTo>
                    <a:cubicBezTo>
                      <a:pt x="186" y="69"/>
                      <a:pt x="186" y="69"/>
                      <a:pt x="186" y="69"/>
                    </a:cubicBezTo>
                    <a:cubicBezTo>
                      <a:pt x="186" y="69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0"/>
                      <a:pt x="186" y="70"/>
                      <a:pt x="186" y="70"/>
                    </a:cubicBezTo>
                    <a:cubicBezTo>
                      <a:pt x="186" y="71"/>
                      <a:pt x="186" y="71"/>
                      <a:pt x="186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5" y="71"/>
                      <a:pt x="185" y="71"/>
                      <a:pt x="186" y="71"/>
                    </a:cubicBezTo>
                    <a:cubicBezTo>
                      <a:pt x="186" y="71"/>
                      <a:pt x="186" y="71"/>
                      <a:pt x="185" y="71"/>
                    </a:cubicBezTo>
                    <a:cubicBezTo>
                      <a:pt x="185" y="71"/>
                      <a:pt x="185" y="71"/>
                      <a:pt x="185" y="72"/>
                    </a:cubicBezTo>
                    <a:cubicBezTo>
                      <a:pt x="186" y="72"/>
                      <a:pt x="186" y="72"/>
                      <a:pt x="186" y="72"/>
                    </a:cubicBezTo>
                    <a:cubicBezTo>
                      <a:pt x="186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5" y="72"/>
                    </a:cubicBezTo>
                    <a:cubicBezTo>
                      <a:pt x="185" y="72"/>
                      <a:pt x="185" y="72"/>
                      <a:pt x="186" y="72"/>
                    </a:cubicBezTo>
                    <a:cubicBezTo>
                      <a:pt x="186" y="72"/>
                      <a:pt x="186" y="72"/>
                      <a:pt x="185" y="73"/>
                    </a:cubicBezTo>
                    <a:cubicBezTo>
                      <a:pt x="185" y="73"/>
                      <a:pt x="185" y="73"/>
                      <a:pt x="185" y="73"/>
                    </a:cubicBezTo>
                    <a:cubicBezTo>
                      <a:pt x="185" y="74"/>
                      <a:pt x="185" y="74"/>
                      <a:pt x="185" y="74"/>
                    </a:cubicBezTo>
                    <a:cubicBezTo>
                      <a:pt x="185" y="74"/>
                      <a:pt x="184" y="74"/>
                      <a:pt x="184" y="74"/>
                    </a:cubicBezTo>
                    <a:cubicBezTo>
                      <a:pt x="184" y="74"/>
                      <a:pt x="184" y="75"/>
                      <a:pt x="184" y="75"/>
                    </a:cubicBezTo>
                    <a:cubicBezTo>
                      <a:pt x="184" y="75"/>
                      <a:pt x="184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5"/>
                      <a:pt x="185" y="75"/>
                    </a:cubicBezTo>
                    <a:cubicBezTo>
                      <a:pt x="185" y="75"/>
                      <a:pt x="185" y="76"/>
                      <a:pt x="186" y="76"/>
                    </a:cubicBezTo>
                    <a:cubicBezTo>
                      <a:pt x="186" y="76"/>
                      <a:pt x="186" y="75"/>
                      <a:pt x="186" y="75"/>
                    </a:cubicBezTo>
                    <a:cubicBezTo>
                      <a:pt x="186" y="75"/>
                      <a:pt x="186" y="75"/>
                      <a:pt x="186" y="75"/>
                    </a:cubicBezTo>
                    <a:cubicBezTo>
                      <a:pt x="186" y="75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ubicBezTo>
                      <a:pt x="186" y="74"/>
                      <a:pt x="186" y="74"/>
                      <a:pt x="186" y="74"/>
                    </a:cubicBezTo>
                    <a:close/>
                    <a:moveTo>
                      <a:pt x="170" y="77"/>
                    </a:moveTo>
                    <a:cubicBezTo>
                      <a:pt x="170" y="77"/>
                      <a:pt x="170" y="76"/>
                      <a:pt x="170" y="76"/>
                    </a:cubicBezTo>
                    <a:cubicBezTo>
                      <a:pt x="170" y="76"/>
                      <a:pt x="170" y="76"/>
                      <a:pt x="170" y="77"/>
                    </a:cubicBezTo>
                    <a:cubicBezTo>
                      <a:pt x="170" y="77"/>
                      <a:pt x="170" y="77"/>
                      <a:pt x="170" y="77"/>
                    </a:cubicBezTo>
                    <a:cubicBezTo>
                      <a:pt x="170" y="77"/>
                      <a:pt x="170" y="78"/>
                      <a:pt x="170" y="79"/>
                    </a:cubicBezTo>
                    <a:cubicBezTo>
                      <a:pt x="170" y="79"/>
                      <a:pt x="170" y="79"/>
                      <a:pt x="170" y="79"/>
                    </a:cubicBezTo>
                    <a:cubicBezTo>
                      <a:pt x="170" y="80"/>
                      <a:pt x="170" y="80"/>
                      <a:pt x="170" y="81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70" y="81"/>
                      <a:pt x="170" y="80"/>
                      <a:pt x="170" y="80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71" y="80"/>
                      <a:pt x="170" y="79"/>
                      <a:pt x="171" y="79"/>
                    </a:cubicBezTo>
                    <a:cubicBezTo>
                      <a:pt x="171" y="78"/>
                      <a:pt x="171" y="77"/>
                      <a:pt x="170" y="77"/>
                    </a:cubicBezTo>
                    <a:close/>
                    <a:moveTo>
                      <a:pt x="143" y="62"/>
                    </a:moveTo>
                    <a:cubicBezTo>
                      <a:pt x="143" y="62"/>
                      <a:pt x="143" y="62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3" y="61"/>
                      <a:pt x="143" y="62"/>
                      <a:pt x="143" y="62"/>
                    </a:cubicBezTo>
                    <a:close/>
                    <a:moveTo>
                      <a:pt x="142" y="63"/>
                    </a:moveTo>
                    <a:cubicBezTo>
                      <a:pt x="142" y="63"/>
                      <a:pt x="143" y="63"/>
                      <a:pt x="143" y="62"/>
                    </a:cubicBezTo>
                    <a:cubicBezTo>
                      <a:pt x="143" y="62"/>
                      <a:pt x="143" y="62"/>
                      <a:pt x="142" y="62"/>
                    </a:cubicBezTo>
                    <a:cubicBezTo>
                      <a:pt x="142" y="62"/>
                      <a:pt x="142" y="62"/>
                      <a:pt x="142" y="62"/>
                    </a:cubicBezTo>
                    <a:cubicBezTo>
                      <a:pt x="142" y="62"/>
                      <a:pt x="142" y="62"/>
                      <a:pt x="142" y="61"/>
                    </a:cubicBezTo>
                    <a:cubicBezTo>
                      <a:pt x="142" y="61"/>
                      <a:pt x="142" y="61"/>
                      <a:pt x="142" y="61"/>
                    </a:cubicBezTo>
                    <a:cubicBezTo>
                      <a:pt x="142" y="61"/>
                      <a:pt x="143" y="61"/>
                      <a:pt x="143" y="61"/>
                    </a:cubicBezTo>
                    <a:cubicBezTo>
                      <a:pt x="143" y="61"/>
                      <a:pt x="143" y="61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59"/>
                      <a:pt x="142" y="59"/>
                      <a:pt x="142" y="59"/>
                    </a:cubicBezTo>
                    <a:cubicBezTo>
                      <a:pt x="142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61"/>
                      <a:pt x="141" y="61"/>
                      <a:pt x="141" y="61"/>
                    </a:cubicBezTo>
                    <a:cubicBezTo>
                      <a:pt x="141" y="61"/>
                      <a:pt x="141" y="61"/>
                      <a:pt x="141" y="62"/>
                    </a:cubicBezTo>
                    <a:cubicBezTo>
                      <a:pt x="141" y="62"/>
                      <a:pt x="141" y="62"/>
                      <a:pt x="140" y="62"/>
                    </a:cubicBezTo>
                    <a:cubicBezTo>
                      <a:pt x="140" y="62"/>
                      <a:pt x="140" y="62"/>
                      <a:pt x="141" y="62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3"/>
                      <a:pt x="141" y="63"/>
                      <a:pt x="141" y="63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4"/>
                    </a:cubicBezTo>
                    <a:cubicBezTo>
                      <a:pt x="141" y="64"/>
                      <a:pt x="141" y="64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5"/>
                      <a:pt x="141" y="65"/>
                      <a:pt x="141" y="64"/>
                    </a:cubicBezTo>
                    <a:cubicBezTo>
                      <a:pt x="141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2" y="64"/>
                      <a:pt x="142" y="64"/>
                      <a:pt x="142" y="64"/>
                    </a:cubicBezTo>
                    <a:cubicBezTo>
                      <a:pt x="143" y="64"/>
                      <a:pt x="143" y="64"/>
                      <a:pt x="143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42" y="63"/>
                      <a:pt x="142" y="63"/>
                      <a:pt x="142" y="63"/>
                    </a:cubicBezTo>
                    <a:close/>
                    <a:moveTo>
                      <a:pt x="57" y="31"/>
                    </a:move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lose/>
                    <a:moveTo>
                      <a:pt x="58" y="32"/>
                    </a:move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3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8" y="32"/>
                      <a:pt x="58" y="32"/>
                    </a:cubicBezTo>
                    <a:close/>
                    <a:moveTo>
                      <a:pt x="57" y="32"/>
                    </a:moveTo>
                    <a:cubicBezTo>
                      <a:pt x="57" y="32"/>
                      <a:pt x="57" y="33"/>
                      <a:pt x="57" y="33"/>
                    </a:cubicBezTo>
                    <a:cubicBezTo>
                      <a:pt x="57" y="33"/>
                      <a:pt x="57" y="33"/>
                      <a:pt x="58" y="33"/>
                    </a:cubicBezTo>
                    <a:cubicBezTo>
                      <a:pt x="58" y="33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7" y="32"/>
                      <a:pt x="57" y="32"/>
                      <a:pt x="57" y="32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8" y="32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3" y="33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32"/>
                      <a:pt x="64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58" y="31"/>
                    </a:moveTo>
                    <a:cubicBezTo>
                      <a:pt x="58" y="31"/>
                      <a:pt x="58" y="31"/>
                      <a:pt x="58" y="31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59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0"/>
                      <a:pt x="58" y="30"/>
                    </a:cubicBezTo>
                    <a:cubicBezTo>
                      <a:pt x="58" y="30"/>
                      <a:pt x="58" y="31"/>
                      <a:pt x="58" y="31"/>
                    </a:cubicBezTo>
                    <a:close/>
                    <a:moveTo>
                      <a:pt x="60" y="19"/>
                    </a:moveTo>
                    <a:cubicBezTo>
                      <a:pt x="60" y="19"/>
                      <a:pt x="60" y="20"/>
                      <a:pt x="60" y="20"/>
                    </a:cubicBezTo>
                    <a:cubicBezTo>
                      <a:pt x="60" y="20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8"/>
                      <a:pt x="60" y="18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59" y="19"/>
                      <a:pt x="59" y="19"/>
                      <a:pt x="60" y="19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5"/>
                      <a:pt x="73" y="15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lose/>
                    <a:moveTo>
                      <a:pt x="73" y="16"/>
                    </a:move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6"/>
                    </a:cubicBezTo>
                    <a:cubicBezTo>
                      <a:pt x="74" y="16"/>
                      <a:pt x="74" y="16"/>
                      <a:pt x="73" y="16"/>
                    </a:cubicBezTo>
                    <a:close/>
                    <a:moveTo>
                      <a:pt x="70" y="19"/>
                    </a:move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7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lose/>
                    <a:moveTo>
                      <a:pt x="64" y="31"/>
                    </a:move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64" y="31"/>
                      <a:pt x="64" y="31"/>
                      <a:pt x="64" y="31"/>
                    </a:cubicBezTo>
                    <a:close/>
                    <a:moveTo>
                      <a:pt x="85" y="11"/>
                    </a:move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7" y="12"/>
                    </a:cubicBezTo>
                    <a:cubicBezTo>
                      <a:pt x="87" y="12"/>
                      <a:pt x="87" y="12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6" y="13"/>
                      <a:pt x="86" y="14"/>
                      <a:pt x="86" y="14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8" y="13"/>
                      <a:pt x="88" y="13"/>
                    </a:cubicBezTo>
                    <a:cubicBezTo>
                      <a:pt x="88" y="13"/>
                      <a:pt x="88" y="13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1"/>
                      <a:pt x="88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1"/>
                    </a:cubicBezTo>
                    <a:cubicBezTo>
                      <a:pt x="86" y="11"/>
                      <a:pt x="86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lose/>
                    <a:moveTo>
                      <a:pt x="74" y="16"/>
                    </a:move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4" y="16"/>
                      <a:pt x="74" y="16"/>
                    </a:cubicBezTo>
                    <a:close/>
                    <a:moveTo>
                      <a:pt x="91" y="19"/>
                    </a:moveTo>
                    <a:cubicBezTo>
                      <a:pt x="91" y="19"/>
                      <a:pt x="91" y="19"/>
                      <a:pt x="91" y="19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7"/>
                      <a:pt x="91" y="17"/>
                    </a:cubicBezTo>
                    <a:cubicBezTo>
                      <a:pt x="91" y="17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0" y="18"/>
                      <a:pt x="90" y="18"/>
                    </a:cubicBezTo>
                    <a:cubicBezTo>
                      <a:pt x="90" y="19"/>
                      <a:pt x="91" y="19"/>
                      <a:pt x="91" y="19"/>
                    </a:cubicBezTo>
                    <a:close/>
                    <a:moveTo>
                      <a:pt x="92" y="21"/>
                    </a:move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3" y="21"/>
                      <a:pt x="93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2" y="21"/>
                      <a:pt x="92" y="21"/>
                      <a:pt x="92" y="21"/>
                    </a:cubicBezTo>
                    <a:close/>
                    <a:moveTo>
                      <a:pt x="64" y="39"/>
                    </a:moveTo>
                    <a:cubicBezTo>
                      <a:pt x="63" y="39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40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9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lose/>
                    <a:moveTo>
                      <a:pt x="59" y="32"/>
                    </a:moveTo>
                    <a:cubicBezTo>
                      <a:pt x="59" y="32"/>
                      <a:pt x="59" y="32"/>
                      <a:pt x="59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4"/>
                      <a:pt x="60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1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1"/>
                      <a:pt x="60" y="31"/>
                    </a:cubicBezTo>
                    <a:cubicBezTo>
                      <a:pt x="60" y="31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lose/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lose/>
                    <a:moveTo>
                      <a:pt x="62" y="37"/>
                    </a:moveTo>
                    <a:cubicBezTo>
                      <a:pt x="62" y="37"/>
                      <a:pt x="62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8"/>
                      <a:pt x="62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lose/>
                    <a:moveTo>
                      <a:pt x="63" y="32"/>
                    </a:moveTo>
                    <a:cubicBezTo>
                      <a:pt x="63" y="32"/>
                      <a:pt x="62" y="33"/>
                      <a:pt x="62" y="33"/>
                    </a:cubicBezTo>
                    <a:cubicBezTo>
                      <a:pt x="62" y="33"/>
                      <a:pt x="63" y="33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2"/>
                      <a:pt x="63" y="32"/>
                      <a:pt x="63" y="32"/>
                    </a:cubicBezTo>
                    <a:close/>
                    <a:moveTo>
                      <a:pt x="61" y="40"/>
                    </a:move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lose/>
                    <a:moveTo>
                      <a:pt x="62" y="36"/>
                    </a:move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7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8"/>
                    </a:cubicBezTo>
                    <a:cubicBezTo>
                      <a:pt x="63" y="38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lose/>
                    <a:moveTo>
                      <a:pt x="61" y="41"/>
                    </a:moveTo>
                    <a:cubicBezTo>
                      <a:pt x="61" y="41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2" y="42"/>
                      <a:pt x="62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3" y="41"/>
                      <a:pt x="62" y="41"/>
                      <a:pt x="62" y="41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1" y="40"/>
                      <a:pt x="60" y="40"/>
                      <a:pt x="60" y="40"/>
                    </a:cubicBezTo>
                    <a:cubicBezTo>
                      <a:pt x="60" y="40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0" y="41"/>
                      <a:pt x="60" y="41"/>
                      <a:pt x="60" y="41"/>
                    </a:cubicBezTo>
                    <a:cubicBezTo>
                      <a:pt x="61" y="41"/>
                      <a:pt x="61" y="41"/>
                      <a:pt x="61" y="41"/>
                    </a:cubicBezTo>
                    <a:close/>
                    <a:moveTo>
                      <a:pt x="61" y="35"/>
                    </a:move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5"/>
                      <a:pt x="61" y="35"/>
                      <a:pt x="61" y="35"/>
                    </a:cubicBezTo>
                    <a:close/>
                    <a:moveTo>
                      <a:pt x="62" y="35"/>
                    </a:move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lose/>
                    <a:moveTo>
                      <a:pt x="60" y="31"/>
                    </a:move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1" y="31"/>
                      <a:pt x="61" y="31"/>
                      <a:pt x="62" y="31"/>
                    </a:cubicBezTo>
                    <a:cubicBezTo>
                      <a:pt x="62" y="31"/>
                      <a:pt x="62" y="31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2" y="32"/>
                      <a:pt x="62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63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29"/>
                      <a:pt x="62" y="29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62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1" y="30"/>
                      <a:pt x="61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lose/>
                    <a:moveTo>
                      <a:pt x="54" y="41"/>
                    </a:move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1"/>
                      <a:pt x="54" y="41"/>
                      <a:pt x="54" y="41"/>
                    </a:cubicBezTo>
                    <a:close/>
                    <a:moveTo>
                      <a:pt x="47" y="31"/>
                    </a:move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9" y="31"/>
                      <a:pt x="48" y="31"/>
                      <a:pt x="48" y="31"/>
                    </a:cubicBezTo>
                    <a:cubicBezTo>
                      <a:pt x="48" y="31"/>
                      <a:pt x="48" y="31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7" y="29"/>
                    </a:cubicBezTo>
                    <a:cubicBezTo>
                      <a:pt x="47" y="29"/>
                      <a:pt x="47" y="28"/>
                      <a:pt x="47" y="28"/>
                    </a:cubicBezTo>
                    <a:cubicBezTo>
                      <a:pt x="47" y="28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1"/>
                      <a:pt x="47" y="31"/>
                    </a:cubicBezTo>
                    <a:close/>
                    <a:moveTo>
                      <a:pt x="46" y="28"/>
                    </a:moveTo>
                    <a:cubicBezTo>
                      <a:pt x="46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9" y="29"/>
                    </a:cubicBezTo>
                    <a:cubicBezTo>
                      <a:pt x="49" y="29"/>
                      <a:pt x="49" y="29"/>
                      <a:pt x="49" y="28"/>
                    </a:cubicBezTo>
                    <a:cubicBezTo>
                      <a:pt x="49" y="28"/>
                      <a:pt x="48" y="28"/>
                      <a:pt x="48" y="28"/>
                    </a:cubicBezTo>
                    <a:cubicBezTo>
                      <a:pt x="48" y="27"/>
                      <a:pt x="48" y="27"/>
                      <a:pt x="47" y="27"/>
                    </a:cubicBezTo>
                    <a:cubicBezTo>
                      <a:pt x="47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5" y="27"/>
                    </a:cubicBezTo>
                    <a:cubicBezTo>
                      <a:pt x="45" y="27"/>
                      <a:pt x="46" y="27"/>
                      <a:pt x="46" y="27"/>
                    </a:cubicBezTo>
                    <a:cubicBezTo>
                      <a:pt x="46" y="28"/>
                      <a:pt x="46" y="28"/>
                      <a:pt x="46" y="28"/>
                    </a:cubicBezTo>
                    <a:close/>
                    <a:moveTo>
                      <a:pt x="42" y="26"/>
                    </a:move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2" y="26"/>
                      <a:pt x="42" y="26"/>
                    </a:cubicBezTo>
                    <a:close/>
                    <a:moveTo>
                      <a:pt x="56" y="40"/>
                    </a:moveTo>
                    <a:cubicBezTo>
                      <a:pt x="56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6" y="39"/>
                      <a:pt x="56" y="39"/>
                      <a:pt x="55" y="39"/>
                    </a:cubicBezTo>
                    <a:cubicBezTo>
                      <a:pt x="55" y="39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lose/>
                    <a:moveTo>
                      <a:pt x="48" y="30"/>
                    </a:moveTo>
                    <a:cubicBezTo>
                      <a:pt x="48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9" y="32"/>
                    </a:cubicBezTo>
                    <a:cubicBezTo>
                      <a:pt x="49" y="33"/>
                      <a:pt x="49" y="33"/>
                      <a:pt x="50" y="33"/>
                    </a:cubicBezTo>
                    <a:cubicBezTo>
                      <a:pt x="50" y="32"/>
                      <a:pt x="50" y="32"/>
                      <a:pt x="51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0"/>
                      <a:pt x="49" y="30"/>
                    </a:cubicBezTo>
                    <a:cubicBezTo>
                      <a:pt x="49" y="30"/>
                      <a:pt x="49" y="30"/>
                      <a:pt x="48" y="30"/>
                    </a:cubicBezTo>
                    <a:close/>
                    <a:moveTo>
                      <a:pt x="55" y="40"/>
                    </a:move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6" y="39"/>
                    </a:cubicBezTo>
                    <a:cubicBezTo>
                      <a:pt x="56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lose/>
                    <a:moveTo>
                      <a:pt x="55" y="32"/>
                    </a:move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3"/>
                      <a:pt x="56" y="33"/>
                    </a:cubicBezTo>
                    <a:cubicBezTo>
                      <a:pt x="56" y="33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2"/>
                    </a:cubicBezTo>
                    <a:close/>
                    <a:moveTo>
                      <a:pt x="50" y="31"/>
                    </a:moveTo>
                    <a:cubicBezTo>
                      <a:pt x="50" y="31"/>
                      <a:pt x="50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1"/>
                      <a:pt x="53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0"/>
                      <a:pt x="52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lose/>
                    <a:moveTo>
                      <a:pt x="52" y="34"/>
                    </a:move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lose/>
                    <a:moveTo>
                      <a:pt x="53" y="33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3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lose/>
                    <a:moveTo>
                      <a:pt x="54" y="31"/>
                    </a:moveTo>
                    <a:cubicBezTo>
                      <a:pt x="54" y="31"/>
                      <a:pt x="54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0"/>
                    </a:cubicBezTo>
                    <a:cubicBezTo>
                      <a:pt x="55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4" y="30"/>
                      <a:pt x="54" y="30"/>
                      <a:pt x="54" y="31"/>
                    </a:cubicBezTo>
                    <a:cubicBezTo>
                      <a:pt x="54" y="31"/>
                      <a:pt x="54" y="31"/>
                      <a:pt x="54" y="31"/>
                    </a:cubicBezTo>
                    <a:close/>
                    <a:moveTo>
                      <a:pt x="22" y="39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40"/>
                    </a:cubicBezTo>
                    <a:cubicBezTo>
                      <a:pt x="22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2"/>
                      <a:pt x="21" y="42"/>
                    </a:cubicBezTo>
                    <a:cubicBezTo>
                      <a:pt x="21" y="42"/>
                      <a:pt x="21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39"/>
                    </a:cubicBezTo>
                    <a:close/>
                    <a:moveTo>
                      <a:pt x="23" y="37"/>
                    </a:moveTo>
                    <a:cubicBezTo>
                      <a:pt x="23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6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lose/>
                    <a:moveTo>
                      <a:pt x="22" y="40"/>
                    </a:move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9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3" y="40"/>
                      <a:pt x="23" y="40"/>
                    </a:cubicBezTo>
                    <a:cubicBezTo>
                      <a:pt x="23" y="40"/>
                      <a:pt x="22" y="40"/>
                      <a:pt x="22" y="40"/>
                    </a:cubicBezTo>
                    <a:close/>
                    <a:moveTo>
                      <a:pt x="18" y="38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lose/>
                    <a:moveTo>
                      <a:pt x="18" y="31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0"/>
                      <a:pt x="18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1"/>
                      <a:pt x="15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lose/>
                    <a:moveTo>
                      <a:pt x="203" y="13"/>
                    </a:moveTo>
                    <a:cubicBezTo>
                      <a:pt x="203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4" y="15"/>
                      <a:pt x="204" y="15"/>
                      <a:pt x="204" y="15"/>
                    </a:cubicBezTo>
                    <a:cubicBezTo>
                      <a:pt x="205" y="15"/>
                      <a:pt x="205" y="15"/>
                      <a:pt x="205" y="14"/>
                    </a:cubicBezTo>
                    <a:cubicBezTo>
                      <a:pt x="205" y="14"/>
                      <a:pt x="204" y="14"/>
                      <a:pt x="204" y="14"/>
                    </a:cubicBezTo>
                    <a:cubicBezTo>
                      <a:pt x="204" y="14"/>
                      <a:pt x="204" y="14"/>
                      <a:pt x="204" y="14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3" y="13"/>
                      <a:pt x="203" y="13"/>
                      <a:pt x="203" y="13"/>
                    </a:cubicBezTo>
                    <a:cubicBezTo>
                      <a:pt x="203" y="13"/>
                      <a:pt x="203" y="13"/>
                      <a:pt x="203" y="13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2"/>
                      <a:pt x="212" y="11"/>
                    </a:cubicBezTo>
                    <a:cubicBezTo>
                      <a:pt x="212" y="11"/>
                      <a:pt x="211" y="11"/>
                      <a:pt x="211" y="11"/>
                    </a:cubicBezTo>
                    <a:cubicBezTo>
                      <a:pt x="211" y="11"/>
                      <a:pt x="211" y="10"/>
                      <a:pt x="211" y="11"/>
                    </a:cubicBezTo>
                    <a:cubicBezTo>
                      <a:pt x="211" y="11"/>
                      <a:pt x="211" y="11"/>
                      <a:pt x="211" y="11"/>
                    </a:cubicBezTo>
                    <a:cubicBezTo>
                      <a:pt x="211" y="12"/>
                      <a:pt x="211" y="12"/>
                      <a:pt x="212" y="12"/>
                    </a:cubicBezTo>
                    <a:close/>
                    <a:moveTo>
                      <a:pt x="212" y="11"/>
                    </a:moveTo>
                    <a:cubicBezTo>
                      <a:pt x="212" y="11"/>
                      <a:pt x="212" y="11"/>
                      <a:pt x="212" y="11"/>
                    </a:cubicBezTo>
                    <a:cubicBezTo>
                      <a:pt x="212" y="11"/>
                      <a:pt x="212" y="11"/>
                      <a:pt x="212" y="10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2" y="10"/>
                      <a:pt x="213" y="10"/>
                    </a:cubicBezTo>
                    <a:cubicBezTo>
                      <a:pt x="213" y="10"/>
                      <a:pt x="213" y="9"/>
                      <a:pt x="213" y="9"/>
                    </a:cubicBezTo>
                    <a:cubicBezTo>
                      <a:pt x="213" y="9"/>
                      <a:pt x="213" y="9"/>
                      <a:pt x="213" y="9"/>
                    </a:cubicBezTo>
                    <a:cubicBezTo>
                      <a:pt x="213" y="8"/>
                      <a:pt x="213" y="8"/>
                      <a:pt x="213" y="8"/>
                    </a:cubicBezTo>
                    <a:cubicBezTo>
                      <a:pt x="213" y="8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2" y="7"/>
                      <a:pt x="212" y="8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2" y="8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2" y="10"/>
                      <a:pt x="211" y="10"/>
                      <a:pt x="212" y="11"/>
                    </a:cubicBezTo>
                    <a:close/>
                    <a:moveTo>
                      <a:pt x="212" y="12"/>
                    </a:moveTo>
                    <a:cubicBezTo>
                      <a:pt x="212" y="12"/>
                      <a:pt x="212" y="13"/>
                      <a:pt x="212" y="13"/>
                    </a:cubicBezTo>
                    <a:cubicBezTo>
                      <a:pt x="213" y="13"/>
                      <a:pt x="213" y="12"/>
                      <a:pt x="213" y="12"/>
                    </a:cubicBezTo>
                    <a:cubicBezTo>
                      <a:pt x="212" y="12"/>
                      <a:pt x="212" y="12"/>
                      <a:pt x="212" y="12"/>
                    </a:cubicBezTo>
                    <a:close/>
                    <a:moveTo>
                      <a:pt x="214" y="41"/>
                    </a:moveTo>
                    <a:cubicBezTo>
                      <a:pt x="214" y="41"/>
                      <a:pt x="214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40"/>
                      <a:pt x="215" y="40"/>
                      <a:pt x="215" y="40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0"/>
                    </a:cubicBezTo>
                    <a:cubicBezTo>
                      <a:pt x="214" y="40"/>
                      <a:pt x="214" y="40"/>
                      <a:pt x="214" y="41"/>
                    </a:cubicBezTo>
                    <a:cubicBezTo>
                      <a:pt x="214" y="41"/>
                      <a:pt x="214" y="41"/>
                      <a:pt x="214" y="41"/>
                    </a:cubicBezTo>
                    <a:close/>
                    <a:moveTo>
                      <a:pt x="215" y="42"/>
                    </a:moveTo>
                    <a:cubicBezTo>
                      <a:pt x="215" y="42"/>
                      <a:pt x="216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2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5" y="43"/>
                      <a:pt x="215" y="43"/>
                    </a:cubicBezTo>
                    <a:cubicBezTo>
                      <a:pt x="215" y="43"/>
                      <a:pt x="216" y="43"/>
                      <a:pt x="216" y="43"/>
                    </a:cubicBezTo>
                    <a:cubicBezTo>
                      <a:pt x="216" y="43"/>
                      <a:pt x="215" y="43"/>
                      <a:pt x="215" y="42"/>
                    </a:cubicBezTo>
                    <a:close/>
                    <a:moveTo>
                      <a:pt x="206" y="52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06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4"/>
                      <a:pt x="207" y="54"/>
                      <a:pt x="207" y="54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7" y="53"/>
                      <a:pt x="207" y="53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2"/>
                      <a:pt x="207" y="52"/>
                      <a:pt x="207" y="52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7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1"/>
                      <a:pt x="206" y="51"/>
                      <a:pt x="206" y="51"/>
                    </a:cubicBezTo>
                    <a:cubicBezTo>
                      <a:pt x="206" y="52"/>
                      <a:pt x="206" y="52"/>
                      <a:pt x="206" y="52"/>
                    </a:cubicBezTo>
                    <a:close/>
                    <a:moveTo>
                      <a:pt x="206" y="50"/>
                    </a:move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1"/>
                      <a:pt x="206" y="51"/>
                    </a:cubicBezTo>
                    <a:cubicBezTo>
                      <a:pt x="206" y="51"/>
                      <a:pt x="206" y="50"/>
                      <a:pt x="207" y="50"/>
                    </a:cubicBezTo>
                    <a:cubicBezTo>
                      <a:pt x="207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9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8" y="50"/>
                      <a:pt x="208" y="50"/>
                    </a:cubicBezTo>
                    <a:cubicBezTo>
                      <a:pt x="208" y="50"/>
                      <a:pt x="207" y="50"/>
                      <a:pt x="207" y="50"/>
                    </a:cubicBezTo>
                    <a:cubicBezTo>
                      <a:pt x="207" y="50"/>
                      <a:pt x="207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ubicBezTo>
                      <a:pt x="206" y="50"/>
                      <a:pt x="206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49"/>
                    </a:cubicBezTo>
                    <a:cubicBezTo>
                      <a:pt x="203" y="49"/>
                      <a:pt x="203" y="49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49"/>
                      <a:pt x="203" y="49"/>
                    </a:cubicBezTo>
                    <a:cubicBezTo>
                      <a:pt x="203" y="49"/>
                      <a:pt x="203" y="50"/>
                      <a:pt x="203" y="50"/>
                    </a:cubicBezTo>
                    <a:cubicBezTo>
                      <a:pt x="202" y="50"/>
                      <a:pt x="202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3" y="51"/>
                      <a:pt x="203" y="51"/>
                      <a:pt x="203" y="51"/>
                    </a:cubicBezTo>
                    <a:cubicBezTo>
                      <a:pt x="203" y="51"/>
                      <a:pt x="203" y="50"/>
                      <a:pt x="203" y="50"/>
                    </a:cubicBezTo>
                    <a:cubicBezTo>
                      <a:pt x="203" y="50"/>
                      <a:pt x="203" y="50"/>
                      <a:pt x="204" y="51"/>
                    </a:cubicBezTo>
                    <a:cubicBezTo>
                      <a:pt x="204" y="51"/>
                      <a:pt x="204" y="51"/>
                      <a:pt x="204" y="51"/>
                    </a:cubicBezTo>
                    <a:cubicBezTo>
                      <a:pt x="204" y="51"/>
                      <a:pt x="204" y="51"/>
                      <a:pt x="204" y="50"/>
                    </a:cubicBezTo>
                    <a:cubicBezTo>
                      <a:pt x="204" y="50"/>
                      <a:pt x="204" y="50"/>
                      <a:pt x="204" y="50"/>
                    </a:cubicBezTo>
                    <a:cubicBezTo>
                      <a:pt x="204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5" y="50"/>
                    </a:cubicBezTo>
                    <a:cubicBezTo>
                      <a:pt x="205" y="50"/>
                      <a:pt x="205" y="50"/>
                      <a:pt x="206" y="50"/>
                    </a:cubicBezTo>
                    <a:cubicBezTo>
                      <a:pt x="206" y="50"/>
                      <a:pt x="206" y="50"/>
                      <a:pt x="206" y="50"/>
                    </a:cubicBezTo>
                    <a:close/>
                    <a:moveTo>
                      <a:pt x="202" y="50"/>
                    </a:move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50"/>
                    </a:cubicBezTo>
                    <a:cubicBezTo>
                      <a:pt x="201" y="50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2" y="49"/>
                      <a:pt x="202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201" y="49"/>
                      <a:pt x="201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200" y="49"/>
                    </a:cubicBezTo>
                    <a:cubicBezTo>
                      <a:pt x="200" y="49"/>
                      <a:pt x="200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9"/>
                      <a:pt x="198" y="49"/>
                      <a:pt x="198" y="49"/>
                    </a:cubicBezTo>
                    <a:cubicBezTo>
                      <a:pt x="198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6" y="50"/>
                      <a:pt x="196" y="50"/>
                      <a:pt x="196" y="50"/>
                    </a:cubicBezTo>
                    <a:cubicBezTo>
                      <a:pt x="196" y="50"/>
                      <a:pt x="196" y="50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7" y="51"/>
                      <a:pt x="197" y="51"/>
                      <a:pt x="197" y="51"/>
                    </a:cubicBezTo>
                    <a:cubicBezTo>
                      <a:pt x="197" y="51"/>
                      <a:pt x="198" y="51"/>
                      <a:pt x="198" y="51"/>
                    </a:cubicBezTo>
                    <a:cubicBezTo>
                      <a:pt x="198" y="51"/>
                      <a:pt x="198" y="51"/>
                      <a:pt x="198" y="51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200" y="50"/>
                      <a:pt x="200" y="50"/>
                      <a:pt x="200" y="50"/>
                    </a:cubicBezTo>
                    <a:cubicBezTo>
                      <a:pt x="200" y="51"/>
                      <a:pt x="200" y="51"/>
                      <a:pt x="200" y="50"/>
                    </a:cubicBezTo>
                    <a:cubicBezTo>
                      <a:pt x="200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50"/>
                      <a:pt x="202" y="50"/>
                      <a:pt x="202" y="50"/>
                    </a:cubicBezTo>
                    <a:cubicBezTo>
                      <a:pt x="202" y="49"/>
                      <a:pt x="202" y="50"/>
                      <a:pt x="202" y="50"/>
                    </a:cubicBezTo>
                    <a:close/>
                    <a:moveTo>
                      <a:pt x="216" y="42"/>
                    </a:moveTo>
                    <a:cubicBezTo>
                      <a:pt x="217" y="42"/>
                      <a:pt x="217" y="42"/>
                      <a:pt x="217" y="42"/>
                    </a:cubicBezTo>
                    <a:cubicBezTo>
                      <a:pt x="217" y="42"/>
                      <a:pt x="217" y="42"/>
                      <a:pt x="217" y="43"/>
                    </a:cubicBezTo>
                    <a:cubicBezTo>
                      <a:pt x="216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217" y="43"/>
                      <a:pt x="218" y="42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8" y="43"/>
                      <a:pt x="218" y="43"/>
                    </a:cubicBezTo>
                    <a:cubicBezTo>
                      <a:pt x="218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42"/>
                      <a:pt x="219" y="42"/>
                    </a:cubicBezTo>
                    <a:cubicBezTo>
                      <a:pt x="219" y="42"/>
                      <a:pt x="219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8" y="42"/>
                      <a:pt x="218" y="42"/>
                      <a:pt x="218" y="42"/>
                    </a:cubicBezTo>
                    <a:cubicBezTo>
                      <a:pt x="217" y="41"/>
                      <a:pt x="219" y="41"/>
                      <a:pt x="218" y="41"/>
                    </a:cubicBezTo>
                    <a:cubicBezTo>
                      <a:pt x="218" y="41"/>
                      <a:pt x="218" y="40"/>
                      <a:pt x="218" y="40"/>
                    </a:cubicBezTo>
                    <a:cubicBezTo>
                      <a:pt x="218" y="40"/>
                      <a:pt x="218" y="40"/>
                      <a:pt x="218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7" y="40"/>
                      <a:pt x="217" y="40"/>
                      <a:pt x="217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0"/>
                    </a:cubicBezTo>
                    <a:cubicBezTo>
                      <a:pt x="216" y="40"/>
                      <a:pt x="216" y="40"/>
                      <a:pt x="216" y="41"/>
                    </a:cubicBezTo>
                    <a:cubicBezTo>
                      <a:pt x="215" y="41"/>
                      <a:pt x="216" y="41"/>
                      <a:pt x="216" y="41"/>
                    </a:cubicBezTo>
                    <a:cubicBezTo>
                      <a:pt x="216" y="41"/>
                      <a:pt x="216" y="41"/>
                      <a:pt x="216" y="41"/>
                    </a:cubicBezTo>
                    <a:cubicBezTo>
                      <a:pt x="216" y="42"/>
                      <a:pt x="216" y="42"/>
                      <a:pt x="216" y="42"/>
                    </a:cubicBezTo>
                    <a:close/>
                    <a:moveTo>
                      <a:pt x="216" y="31"/>
                    </a:moveTo>
                    <a:cubicBezTo>
                      <a:pt x="216" y="31"/>
                      <a:pt x="216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2"/>
                      <a:pt x="217" y="32"/>
                    </a:cubicBezTo>
                    <a:cubicBezTo>
                      <a:pt x="217" y="32"/>
                      <a:pt x="218" y="32"/>
                      <a:pt x="218" y="32"/>
                    </a:cubicBezTo>
                    <a:cubicBezTo>
                      <a:pt x="218" y="32"/>
                      <a:pt x="217" y="32"/>
                      <a:pt x="217" y="33"/>
                    </a:cubicBezTo>
                    <a:cubicBezTo>
                      <a:pt x="217" y="33"/>
                      <a:pt x="217" y="33"/>
                      <a:pt x="217" y="33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7" y="35"/>
                      <a:pt x="217" y="35"/>
                      <a:pt x="217" y="35"/>
                    </a:cubicBezTo>
                    <a:cubicBezTo>
                      <a:pt x="217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5"/>
                    </a:cubicBezTo>
                    <a:cubicBezTo>
                      <a:pt x="218" y="35"/>
                      <a:pt x="218" y="35"/>
                      <a:pt x="218" y="36"/>
                    </a:cubicBezTo>
                    <a:cubicBezTo>
                      <a:pt x="218" y="36"/>
                      <a:pt x="218" y="36"/>
                      <a:pt x="218" y="36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7"/>
                      <a:pt x="218" y="37"/>
                    </a:cubicBezTo>
                    <a:cubicBezTo>
                      <a:pt x="218" y="37"/>
                      <a:pt x="218" y="38"/>
                      <a:pt x="218" y="38"/>
                    </a:cubicBezTo>
                    <a:cubicBezTo>
                      <a:pt x="218" y="38"/>
                      <a:pt x="218" y="38"/>
                      <a:pt x="218" y="38"/>
                    </a:cubicBezTo>
                    <a:cubicBezTo>
                      <a:pt x="218" y="39"/>
                      <a:pt x="218" y="39"/>
                      <a:pt x="218" y="39"/>
                    </a:cubicBezTo>
                    <a:cubicBezTo>
                      <a:pt x="218" y="39"/>
                      <a:pt x="218" y="39"/>
                      <a:pt x="218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19" y="40"/>
                      <a:pt x="219" y="40"/>
                      <a:pt x="219" y="40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1"/>
                    </a:cubicBezTo>
                    <a:cubicBezTo>
                      <a:pt x="220" y="41"/>
                      <a:pt x="220" y="41"/>
                      <a:pt x="220" y="42"/>
                    </a:cubicBezTo>
                    <a:cubicBezTo>
                      <a:pt x="220" y="42"/>
                      <a:pt x="220" y="42"/>
                      <a:pt x="220" y="42"/>
                    </a:cubicBezTo>
                    <a:cubicBezTo>
                      <a:pt x="220" y="42"/>
                      <a:pt x="220" y="42"/>
                      <a:pt x="221" y="42"/>
                    </a:cubicBezTo>
                    <a:cubicBezTo>
                      <a:pt x="221" y="42"/>
                      <a:pt x="221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4"/>
                      <a:pt x="223" y="44"/>
                      <a:pt x="223" y="44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2" y="42"/>
                      <a:pt x="222" y="42"/>
                      <a:pt x="221" y="42"/>
                    </a:cubicBezTo>
                    <a:cubicBezTo>
                      <a:pt x="221" y="42"/>
                      <a:pt x="221" y="42"/>
                      <a:pt x="221" y="42"/>
                    </a:cubicBezTo>
                    <a:cubicBezTo>
                      <a:pt x="221" y="41"/>
                      <a:pt x="221" y="41"/>
                      <a:pt x="221" y="41"/>
                    </a:cubicBezTo>
                    <a:cubicBezTo>
                      <a:pt x="221" y="40"/>
                      <a:pt x="220" y="40"/>
                      <a:pt x="220" y="40"/>
                    </a:cubicBezTo>
                    <a:cubicBezTo>
                      <a:pt x="220" y="40"/>
                      <a:pt x="220" y="40"/>
                      <a:pt x="220" y="40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0" y="39"/>
                      <a:pt x="220" y="38"/>
                      <a:pt x="220" y="38"/>
                    </a:cubicBezTo>
                    <a:cubicBezTo>
                      <a:pt x="220" y="38"/>
                      <a:pt x="220" y="38"/>
                      <a:pt x="220" y="38"/>
                    </a:cubicBezTo>
                    <a:cubicBezTo>
                      <a:pt x="219" y="38"/>
                      <a:pt x="219" y="38"/>
                      <a:pt x="219" y="38"/>
                    </a:cubicBezTo>
                    <a:cubicBezTo>
                      <a:pt x="219" y="37"/>
                      <a:pt x="220" y="37"/>
                      <a:pt x="219" y="37"/>
                    </a:cubicBezTo>
                    <a:cubicBezTo>
                      <a:pt x="219" y="37"/>
                      <a:pt x="219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20" y="37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20" y="36"/>
                      <a:pt x="220" y="36"/>
                      <a:pt x="220" y="36"/>
                    </a:cubicBezTo>
                    <a:cubicBezTo>
                      <a:pt x="219" y="36"/>
                      <a:pt x="219" y="36"/>
                      <a:pt x="219" y="36"/>
                    </a:cubicBezTo>
                    <a:cubicBezTo>
                      <a:pt x="219" y="35"/>
                      <a:pt x="219" y="35"/>
                      <a:pt x="219" y="35"/>
                    </a:cubicBezTo>
                    <a:cubicBezTo>
                      <a:pt x="219" y="35"/>
                      <a:pt x="220" y="35"/>
                      <a:pt x="220" y="35"/>
                    </a:cubicBezTo>
                    <a:cubicBezTo>
                      <a:pt x="220" y="35"/>
                      <a:pt x="219" y="35"/>
                      <a:pt x="220" y="35"/>
                    </a:cubicBezTo>
                    <a:cubicBezTo>
                      <a:pt x="220" y="35"/>
                      <a:pt x="220" y="35"/>
                      <a:pt x="220" y="34"/>
                    </a:cubicBezTo>
                    <a:cubicBezTo>
                      <a:pt x="220" y="34"/>
                      <a:pt x="220" y="34"/>
                      <a:pt x="220" y="34"/>
                    </a:cubicBezTo>
                    <a:cubicBezTo>
                      <a:pt x="220" y="34"/>
                      <a:pt x="220" y="34"/>
                      <a:pt x="221" y="34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1" y="35"/>
                      <a:pt x="222" y="35"/>
                      <a:pt x="222" y="35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4" y="35"/>
                      <a:pt x="224" y="35"/>
                      <a:pt x="224" y="35"/>
                    </a:cubicBezTo>
                    <a:cubicBezTo>
                      <a:pt x="224" y="36"/>
                      <a:pt x="224" y="36"/>
                      <a:pt x="225" y="36"/>
                    </a:cubicBezTo>
                    <a:cubicBezTo>
                      <a:pt x="225" y="36"/>
                      <a:pt x="225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6" y="36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5" y="35"/>
                      <a:pt x="225" y="34"/>
                      <a:pt x="225" y="34"/>
                    </a:cubicBezTo>
                    <a:cubicBezTo>
                      <a:pt x="225" y="34"/>
                      <a:pt x="225" y="34"/>
                      <a:pt x="225" y="34"/>
                    </a:cubicBezTo>
                    <a:cubicBezTo>
                      <a:pt x="225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3" y="33"/>
                    </a:cubicBezTo>
                    <a:cubicBezTo>
                      <a:pt x="223" y="33"/>
                      <a:pt x="223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3"/>
                    </a:cubicBezTo>
                    <a:cubicBezTo>
                      <a:pt x="222" y="33"/>
                      <a:pt x="222" y="33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3" y="32"/>
                      <a:pt x="223" y="32"/>
                      <a:pt x="223" y="31"/>
                    </a:cubicBezTo>
                    <a:cubicBezTo>
                      <a:pt x="223" y="31"/>
                      <a:pt x="223" y="31"/>
                      <a:pt x="223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4" y="31"/>
                      <a:pt x="224" y="31"/>
                      <a:pt x="225" y="31"/>
                    </a:cubicBezTo>
                    <a:cubicBezTo>
                      <a:pt x="225" y="31"/>
                      <a:pt x="225" y="31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30"/>
                      <a:pt x="225" y="30"/>
                    </a:cubicBezTo>
                    <a:cubicBezTo>
                      <a:pt x="225" y="30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9"/>
                    </a:cubicBezTo>
                    <a:cubicBezTo>
                      <a:pt x="225" y="29"/>
                      <a:pt x="225" y="29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8"/>
                      <a:pt x="225" y="28"/>
                      <a:pt x="225" y="28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5" y="27"/>
                      <a:pt x="225" y="27"/>
                      <a:pt x="225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7"/>
                      <a:pt x="223" y="27"/>
                      <a:pt x="223" y="27"/>
                    </a:cubicBezTo>
                    <a:cubicBezTo>
                      <a:pt x="223" y="28"/>
                      <a:pt x="223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2" y="28"/>
                      <a:pt x="222" y="28"/>
                      <a:pt x="222" y="28"/>
                    </a:cubicBezTo>
                    <a:cubicBezTo>
                      <a:pt x="221" y="28"/>
                      <a:pt x="221" y="28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222" y="29"/>
                      <a:pt x="222" y="30"/>
                    </a:cubicBezTo>
                    <a:cubicBezTo>
                      <a:pt x="222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1" y="30"/>
                    </a:cubicBezTo>
                    <a:cubicBezTo>
                      <a:pt x="221" y="30"/>
                      <a:pt x="221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0" y="31"/>
                      <a:pt x="220" y="31"/>
                      <a:pt x="220" y="32"/>
                    </a:cubicBezTo>
                    <a:cubicBezTo>
                      <a:pt x="220" y="32"/>
                      <a:pt x="220" y="32"/>
                      <a:pt x="220" y="32"/>
                    </a:cubicBezTo>
                    <a:cubicBezTo>
                      <a:pt x="220" y="32"/>
                      <a:pt x="220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2"/>
                    </a:cubicBezTo>
                    <a:cubicBezTo>
                      <a:pt x="218" y="32"/>
                      <a:pt x="218" y="32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8" y="31"/>
                      <a:pt x="219" y="31"/>
                      <a:pt x="219" y="31"/>
                    </a:cubicBezTo>
                    <a:cubicBezTo>
                      <a:pt x="219" y="31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19" y="30"/>
                      <a:pt x="219" y="30"/>
                      <a:pt x="220" y="30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220" y="30"/>
                      <a:pt x="220" y="30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29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8"/>
                      <a:pt x="220" y="28"/>
                    </a:cubicBezTo>
                    <a:cubicBezTo>
                      <a:pt x="220" y="28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0" y="27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20" y="26"/>
                      <a:pt x="220" y="26"/>
                      <a:pt x="220" y="26"/>
                    </a:cubicBezTo>
                    <a:cubicBezTo>
                      <a:pt x="219" y="26"/>
                      <a:pt x="219" y="26"/>
                      <a:pt x="219" y="26"/>
                    </a:cubicBezTo>
                    <a:cubicBezTo>
                      <a:pt x="219" y="26"/>
                      <a:pt x="219" y="26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19" y="25"/>
                      <a:pt x="219" y="25"/>
                    </a:cubicBezTo>
                    <a:cubicBezTo>
                      <a:pt x="219" y="25"/>
                      <a:pt x="220" y="25"/>
                      <a:pt x="220" y="25"/>
                    </a:cubicBezTo>
                    <a:cubicBezTo>
                      <a:pt x="220" y="25"/>
                      <a:pt x="220" y="25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3"/>
                      <a:pt x="220" y="23"/>
                      <a:pt x="221" y="23"/>
                    </a:cubicBezTo>
                    <a:cubicBezTo>
                      <a:pt x="221" y="23"/>
                      <a:pt x="221" y="23"/>
                      <a:pt x="221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20" y="23"/>
                      <a:pt x="220" y="23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4"/>
                      <a:pt x="219" y="24"/>
                      <a:pt x="219" y="24"/>
                    </a:cubicBezTo>
                    <a:cubicBezTo>
                      <a:pt x="219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5"/>
                    </a:cubicBezTo>
                    <a:cubicBezTo>
                      <a:pt x="218" y="25"/>
                      <a:pt x="218" y="25"/>
                      <a:pt x="218" y="26"/>
                    </a:cubicBezTo>
                    <a:cubicBezTo>
                      <a:pt x="218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6"/>
                    </a:cubicBezTo>
                    <a:cubicBezTo>
                      <a:pt x="217" y="26"/>
                      <a:pt x="217" y="26"/>
                      <a:pt x="217" y="27"/>
                    </a:cubicBezTo>
                    <a:cubicBezTo>
                      <a:pt x="217" y="27"/>
                      <a:pt x="217" y="26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17" y="27"/>
                      <a:pt x="217" y="27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8"/>
                      <a:pt x="217" y="28"/>
                      <a:pt x="217" y="28"/>
                    </a:cubicBezTo>
                    <a:cubicBezTo>
                      <a:pt x="217" y="29"/>
                      <a:pt x="217" y="29"/>
                      <a:pt x="216" y="29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0"/>
                    </a:cubicBezTo>
                    <a:cubicBezTo>
                      <a:pt x="216" y="30"/>
                      <a:pt x="216" y="30"/>
                      <a:pt x="216" y="31"/>
                    </a:cubicBezTo>
                    <a:close/>
                    <a:moveTo>
                      <a:pt x="218" y="49"/>
                    </a:moveTo>
                    <a:cubicBezTo>
                      <a:pt x="218" y="49"/>
                      <a:pt x="218" y="49"/>
                      <a:pt x="218" y="49"/>
                    </a:cubicBezTo>
                    <a:cubicBezTo>
                      <a:pt x="218" y="49"/>
                      <a:pt x="219" y="49"/>
                      <a:pt x="219" y="49"/>
                    </a:cubicBezTo>
                    <a:cubicBezTo>
                      <a:pt x="219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21" y="49"/>
                      <a:pt x="221" y="49"/>
                      <a:pt x="221" y="49"/>
                    </a:cubicBezTo>
                    <a:cubicBezTo>
                      <a:pt x="221" y="49"/>
                      <a:pt x="221" y="49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1" y="48"/>
                      <a:pt x="221" y="48"/>
                      <a:pt x="221" y="48"/>
                    </a:cubicBezTo>
                    <a:cubicBezTo>
                      <a:pt x="220" y="48"/>
                      <a:pt x="220" y="48"/>
                      <a:pt x="220" y="48"/>
                    </a:cubicBezTo>
                    <a:cubicBezTo>
                      <a:pt x="220" y="47"/>
                      <a:pt x="220" y="47"/>
                      <a:pt x="220" y="47"/>
                    </a:cubicBezTo>
                    <a:cubicBezTo>
                      <a:pt x="220" y="47"/>
                      <a:pt x="220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7"/>
                      <a:pt x="219" y="47"/>
                      <a:pt x="219" y="47"/>
                    </a:cubicBezTo>
                    <a:cubicBezTo>
                      <a:pt x="219" y="46"/>
                      <a:pt x="218" y="46"/>
                      <a:pt x="218" y="46"/>
                    </a:cubicBezTo>
                    <a:cubicBezTo>
                      <a:pt x="218" y="47"/>
                      <a:pt x="218" y="46"/>
                      <a:pt x="218" y="47"/>
                    </a:cubicBezTo>
                    <a:cubicBezTo>
                      <a:pt x="218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7" y="47"/>
                    </a:cubicBezTo>
                    <a:cubicBezTo>
                      <a:pt x="217" y="47"/>
                      <a:pt x="217" y="47"/>
                      <a:pt x="216" y="47"/>
                    </a:cubicBezTo>
                    <a:cubicBezTo>
                      <a:pt x="216" y="47"/>
                      <a:pt x="216" y="47"/>
                      <a:pt x="216" y="48"/>
                    </a:cubicBezTo>
                    <a:cubicBezTo>
                      <a:pt x="216" y="48"/>
                      <a:pt x="216" y="48"/>
                      <a:pt x="216" y="48"/>
                    </a:cubicBezTo>
                    <a:cubicBezTo>
                      <a:pt x="216" y="48"/>
                      <a:pt x="216" y="48"/>
                      <a:pt x="216" y="49"/>
                    </a:cubicBezTo>
                    <a:cubicBezTo>
                      <a:pt x="216" y="49"/>
                      <a:pt x="217" y="49"/>
                      <a:pt x="217" y="49"/>
                    </a:cubicBezTo>
                    <a:cubicBezTo>
                      <a:pt x="217" y="49"/>
                      <a:pt x="217" y="49"/>
                      <a:pt x="217" y="49"/>
                    </a:cubicBezTo>
                    <a:cubicBezTo>
                      <a:pt x="217" y="49"/>
                      <a:pt x="218" y="49"/>
                      <a:pt x="218" y="49"/>
                    </a:cubicBezTo>
                    <a:close/>
                    <a:moveTo>
                      <a:pt x="222" y="23"/>
                    </a:moveTo>
                    <a:cubicBezTo>
                      <a:pt x="222" y="23"/>
                      <a:pt x="222" y="23"/>
                      <a:pt x="222" y="23"/>
                    </a:cubicBezTo>
                    <a:cubicBezTo>
                      <a:pt x="222" y="23"/>
                      <a:pt x="222" y="23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2" y="24"/>
                      <a:pt x="222" y="24"/>
                      <a:pt x="222" y="24"/>
                    </a:cubicBezTo>
                    <a:cubicBezTo>
                      <a:pt x="223" y="24"/>
                      <a:pt x="223" y="24"/>
                      <a:pt x="223" y="24"/>
                    </a:cubicBezTo>
                    <a:cubicBezTo>
                      <a:pt x="223" y="24"/>
                      <a:pt x="224" y="24"/>
                      <a:pt x="224" y="24"/>
                    </a:cubicBezTo>
                    <a:cubicBezTo>
                      <a:pt x="224" y="24"/>
                      <a:pt x="224" y="24"/>
                      <a:pt x="224" y="24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3"/>
                      <a:pt x="224" y="23"/>
                    </a:cubicBezTo>
                    <a:cubicBezTo>
                      <a:pt x="224" y="23"/>
                      <a:pt x="224" y="22"/>
                      <a:pt x="224" y="22"/>
                    </a:cubicBezTo>
                    <a:cubicBezTo>
                      <a:pt x="224" y="22"/>
                      <a:pt x="224" y="22"/>
                      <a:pt x="224" y="22"/>
                    </a:cubicBezTo>
                    <a:cubicBezTo>
                      <a:pt x="225" y="22"/>
                      <a:pt x="225" y="22"/>
                      <a:pt x="225" y="21"/>
                    </a:cubicBezTo>
                    <a:cubicBezTo>
                      <a:pt x="225" y="21"/>
                      <a:pt x="225" y="21"/>
                      <a:pt x="225" y="21"/>
                    </a:cubicBezTo>
                    <a:cubicBezTo>
                      <a:pt x="225" y="21"/>
                      <a:pt x="224" y="21"/>
                      <a:pt x="224" y="21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4" y="20"/>
                      <a:pt x="223" y="20"/>
                      <a:pt x="223" y="20"/>
                    </a:cubicBezTo>
                    <a:cubicBezTo>
                      <a:pt x="223" y="20"/>
                      <a:pt x="223" y="21"/>
                      <a:pt x="223" y="21"/>
                    </a:cubicBezTo>
                    <a:cubicBezTo>
                      <a:pt x="223" y="21"/>
                      <a:pt x="223" y="21"/>
                      <a:pt x="223" y="21"/>
                    </a:cubicBezTo>
                    <a:cubicBezTo>
                      <a:pt x="222" y="21"/>
                      <a:pt x="222" y="21"/>
                      <a:pt x="222" y="21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2"/>
                    </a:cubicBezTo>
                    <a:cubicBezTo>
                      <a:pt x="222" y="22"/>
                      <a:pt x="222" y="22"/>
                      <a:pt x="222" y="23"/>
                    </a:cubicBezTo>
                    <a:close/>
                    <a:moveTo>
                      <a:pt x="151" y="10"/>
                    </a:move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1" y="11"/>
                    </a:cubicBezTo>
                    <a:cubicBezTo>
                      <a:pt x="151" y="11"/>
                      <a:pt x="151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2" y="11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lose/>
                    <a:moveTo>
                      <a:pt x="152" y="10"/>
                    </a:move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11"/>
                      <a:pt x="153" y="11"/>
                      <a:pt x="153" y="10"/>
                    </a:cubicBezTo>
                    <a:cubicBezTo>
                      <a:pt x="153" y="10"/>
                      <a:pt x="153" y="10"/>
                      <a:pt x="153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lose/>
                    <a:moveTo>
                      <a:pt x="153" y="14"/>
                    </a:moveTo>
                    <a:cubicBezTo>
                      <a:pt x="153" y="14"/>
                      <a:pt x="153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3" y="15"/>
                      <a:pt x="153" y="15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ubicBezTo>
                      <a:pt x="153" y="14"/>
                      <a:pt x="153" y="14"/>
                      <a:pt x="153" y="14"/>
                    </a:cubicBezTo>
                    <a:close/>
                    <a:moveTo>
                      <a:pt x="152" y="15"/>
                    </a:moveTo>
                    <a:cubicBezTo>
                      <a:pt x="152" y="15"/>
                      <a:pt x="152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1" y="15"/>
                      <a:pt x="150" y="15"/>
                      <a:pt x="151" y="15"/>
                    </a:cubicBezTo>
                    <a:cubicBezTo>
                      <a:pt x="151" y="15"/>
                      <a:pt x="151" y="15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5"/>
                      <a:pt x="151" y="15"/>
                    </a:cubicBezTo>
                    <a:cubicBezTo>
                      <a:pt x="152" y="15"/>
                      <a:pt x="152" y="15"/>
                      <a:pt x="152" y="15"/>
                    </a:cubicBezTo>
                    <a:close/>
                    <a:moveTo>
                      <a:pt x="151" y="14"/>
                    </a:moveTo>
                    <a:cubicBezTo>
                      <a:pt x="151" y="15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1" y="14"/>
                    </a:cubicBezTo>
                    <a:cubicBezTo>
                      <a:pt x="151" y="14"/>
                      <a:pt x="151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1" y="14"/>
                      <a:pt x="151" y="14"/>
                      <a:pt x="151" y="14"/>
                    </a:cubicBezTo>
                    <a:close/>
                    <a:moveTo>
                      <a:pt x="149" y="14"/>
                    </a:move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lose/>
                    <a:moveTo>
                      <a:pt x="239" y="88"/>
                    </a:move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9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39" y="88"/>
                      <a:pt x="239" y="88"/>
                    </a:cubicBezTo>
                    <a:close/>
                    <a:moveTo>
                      <a:pt x="221" y="92"/>
                    </a:moveTo>
                    <a:cubicBezTo>
                      <a:pt x="221" y="92"/>
                      <a:pt x="221" y="92"/>
                      <a:pt x="221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20" y="92"/>
                    </a:cubicBezTo>
                    <a:cubicBezTo>
                      <a:pt x="220" y="92"/>
                      <a:pt x="220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2"/>
                    </a:cubicBezTo>
                    <a:cubicBezTo>
                      <a:pt x="219" y="92"/>
                      <a:pt x="219" y="92"/>
                      <a:pt x="219" y="93"/>
                    </a:cubicBezTo>
                    <a:cubicBezTo>
                      <a:pt x="219" y="93"/>
                      <a:pt x="219" y="93"/>
                      <a:pt x="219" y="93"/>
                    </a:cubicBezTo>
                    <a:cubicBezTo>
                      <a:pt x="219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2"/>
                      <a:pt x="221" y="92"/>
                    </a:cubicBezTo>
                    <a:cubicBezTo>
                      <a:pt x="221" y="92"/>
                      <a:pt x="221" y="92"/>
                      <a:pt x="221" y="92"/>
                    </a:cubicBezTo>
                    <a:close/>
                    <a:moveTo>
                      <a:pt x="223" y="61"/>
                    </a:moveTo>
                    <a:cubicBezTo>
                      <a:pt x="223" y="61"/>
                      <a:pt x="223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2"/>
                      <a:pt x="221" y="61"/>
                      <a:pt x="221" y="62"/>
                    </a:cubicBezTo>
                    <a:cubicBezTo>
                      <a:pt x="221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2"/>
                      <a:pt x="220" y="62"/>
                      <a:pt x="220" y="62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0" y="63"/>
                      <a:pt x="220" y="62"/>
                      <a:pt x="220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1" y="62"/>
                      <a:pt x="221" y="62"/>
                    </a:cubicBezTo>
                    <a:cubicBezTo>
                      <a:pt x="221" y="62"/>
                      <a:pt x="221" y="62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1" y="63"/>
                    </a:cubicBezTo>
                    <a:cubicBezTo>
                      <a:pt x="221" y="63"/>
                      <a:pt x="221" y="63"/>
                      <a:pt x="222" y="63"/>
                    </a:cubicBezTo>
                    <a:cubicBezTo>
                      <a:pt x="222" y="63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2" y="62"/>
                      <a:pt x="223" y="62"/>
                      <a:pt x="223" y="62"/>
                    </a:cubicBezTo>
                    <a:cubicBezTo>
                      <a:pt x="223" y="62"/>
                      <a:pt x="222" y="62"/>
                      <a:pt x="222" y="62"/>
                    </a:cubicBezTo>
                    <a:cubicBezTo>
                      <a:pt x="222" y="62"/>
                      <a:pt x="222" y="62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2" y="61"/>
                      <a:pt x="222" y="61"/>
                    </a:cubicBezTo>
                    <a:cubicBezTo>
                      <a:pt x="222" y="61"/>
                      <a:pt x="223" y="61"/>
                      <a:pt x="223" y="61"/>
                    </a:cubicBezTo>
                    <a:close/>
                    <a:moveTo>
                      <a:pt x="222" y="93"/>
                    </a:move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21" y="93"/>
                      <a:pt x="221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ubicBezTo>
                      <a:pt x="222" y="93"/>
                      <a:pt x="222" y="93"/>
                      <a:pt x="222" y="93"/>
                    </a:cubicBezTo>
                    <a:close/>
                    <a:moveTo>
                      <a:pt x="225" y="61"/>
                    </a:move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5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2"/>
                      <a:pt x="224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1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1"/>
                      <a:pt x="225" y="61"/>
                      <a:pt x="225" y="61"/>
                    </a:cubicBezTo>
                    <a:close/>
                    <a:moveTo>
                      <a:pt x="224" y="61"/>
                    </a:moveTo>
                    <a:cubicBezTo>
                      <a:pt x="224" y="61"/>
                      <a:pt x="224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4" y="62"/>
                      <a:pt x="224" y="62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lose/>
                    <a:moveTo>
                      <a:pt x="232" y="90"/>
                    </a:moveTo>
                    <a:cubicBezTo>
                      <a:pt x="232" y="90"/>
                      <a:pt x="232" y="90"/>
                      <a:pt x="232" y="90"/>
                    </a:cubicBezTo>
                    <a:cubicBezTo>
                      <a:pt x="232" y="90"/>
                      <a:pt x="232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0"/>
                    </a:cubicBezTo>
                    <a:cubicBezTo>
                      <a:pt x="231" y="90"/>
                      <a:pt x="231" y="90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1" y="91"/>
                    </a:cubicBezTo>
                    <a:cubicBezTo>
                      <a:pt x="231" y="91"/>
                      <a:pt x="231" y="91"/>
                      <a:pt x="232" y="92"/>
                    </a:cubicBezTo>
                    <a:cubicBezTo>
                      <a:pt x="232" y="92"/>
                      <a:pt x="232" y="92"/>
                      <a:pt x="232" y="91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3" y="91"/>
                      <a:pt x="233" y="91"/>
                      <a:pt x="232" y="91"/>
                    </a:cubicBezTo>
                    <a:cubicBezTo>
                      <a:pt x="232" y="90"/>
                      <a:pt x="232" y="90"/>
                      <a:pt x="232" y="90"/>
                    </a:cubicBezTo>
                    <a:close/>
                    <a:moveTo>
                      <a:pt x="218" y="92"/>
                    </a:move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8" y="93"/>
                      <a:pt x="218" y="93"/>
                    </a:cubicBezTo>
                    <a:cubicBezTo>
                      <a:pt x="218" y="93"/>
                      <a:pt x="219" y="93"/>
                      <a:pt x="218" y="93"/>
                    </a:cubicBezTo>
                    <a:cubicBezTo>
                      <a:pt x="218" y="92"/>
                      <a:pt x="218" y="92"/>
                      <a:pt x="218" y="92"/>
                    </a:cubicBezTo>
                    <a:close/>
                    <a:moveTo>
                      <a:pt x="212" y="89"/>
                    </a:move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9"/>
                      <a:pt x="211" y="89"/>
                    </a:cubicBezTo>
                    <a:cubicBezTo>
                      <a:pt x="211" y="89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1" y="88"/>
                    </a:cubicBezTo>
                    <a:cubicBezTo>
                      <a:pt x="211" y="88"/>
                      <a:pt x="211" y="88"/>
                      <a:pt x="210" y="88"/>
                    </a:cubicBezTo>
                    <a:cubicBezTo>
                      <a:pt x="210" y="88"/>
                      <a:pt x="210" y="88"/>
                      <a:pt x="210" y="88"/>
                    </a:cubicBezTo>
                    <a:cubicBezTo>
                      <a:pt x="210" y="88"/>
                      <a:pt x="210" y="88"/>
                      <a:pt x="210" y="89"/>
                    </a:cubicBezTo>
                    <a:cubicBezTo>
                      <a:pt x="210" y="89"/>
                      <a:pt x="210" y="89"/>
                      <a:pt x="210" y="89"/>
                    </a:cubicBezTo>
                    <a:cubicBezTo>
                      <a:pt x="210" y="89"/>
                      <a:pt x="210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9" y="89"/>
                    </a:cubicBezTo>
                    <a:cubicBezTo>
                      <a:pt x="209" y="89"/>
                      <a:pt x="209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8" y="89"/>
                      <a:pt x="208" y="89"/>
                      <a:pt x="208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89"/>
                      <a:pt x="206" y="89"/>
                      <a:pt x="206" y="89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06" y="90"/>
                      <a:pt x="205" y="90"/>
                      <a:pt x="205" y="90"/>
                    </a:cubicBezTo>
                    <a:cubicBezTo>
                      <a:pt x="205" y="90"/>
                      <a:pt x="205" y="90"/>
                      <a:pt x="205" y="90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5" y="91"/>
                      <a:pt x="205" y="91"/>
                    </a:cubicBezTo>
                    <a:cubicBezTo>
                      <a:pt x="205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6" y="91"/>
                    </a:cubicBezTo>
                    <a:cubicBezTo>
                      <a:pt x="206" y="91"/>
                      <a:pt x="206" y="91"/>
                      <a:pt x="207" y="91"/>
                    </a:cubicBezTo>
                    <a:cubicBezTo>
                      <a:pt x="207" y="91"/>
                      <a:pt x="207" y="90"/>
                      <a:pt x="207" y="90"/>
                    </a:cubicBezTo>
                    <a:cubicBezTo>
                      <a:pt x="207" y="90"/>
                      <a:pt x="207" y="90"/>
                      <a:pt x="207" y="90"/>
                    </a:cubicBezTo>
                    <a:cubicBezTo>
                      <a:pt x="207" y="90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8" y="91"/>
                    </a:cubicBezTo>
                    <a:cubicBezTo>
                      <a:pt x="208" y="91"/>
                      <a:pt x="208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09" y="91"/>
                      <a:pt x="209" y="91"/>
                      <a:pt x="209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1"/>
                      <a:pt x="210" y="91"/>
                      <a:pt x="210" y="91"/>
                    </a:cubicBezTo>
                    <a:cubicBezTo>
                      <a:pt x="210" y="90"/>
                      <a:pt x="210" y="90"/>
                      <a:pt x="210" y="90"/>
                    </a:cubicBezTo>
                    <a:cubicBezTo>
                      <a:pt x="211" y="90"/>
                      <a:pt x="211" y="90"/>
                      <a:pt x="211" y="90"/>
                    </a:cubicBezTo>
                    <a:cubicBezTo>
                      <a:pt x="211" y="89"/>
                      <a:pt x="212" y="89"/>
                      <a:pt x="212" y="89"/>
                    </a:cubicBezTo>
                    <a:cubicBezTo>
                      <a:pt x="212" y="89"/>
                      <a:pt x="212" y="90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9"/>
                      <a:pt x="212" y="89"/>
                      <a:pt x="212" y="89"/>
                    </a:cubicBezTo>
                    <a:close/>
                    <a:moveTo>
                      <a:pt x="215" y="60"/>
                    </a:move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4" y="60"/>
                      <a:pt x="214" y="60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14" y="58"/>
                      <a:pt x="213" y="59"/>
                      <a:pt x="213" y="59"/>
                    </a:cubicBezTo>
                    <a:cubicBezTo>
                      <a:pt x="213" y="59"/>
                      <a:pt x="213" y="58"/>
                      <a:pt x="213" y="58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12" y="58"/>
                      <a:pt x="212" y="58"/>
                      <a:pt x="212" y="58"/>
                    </a:cubicBezTo>
                    <a:cubicBezTo>
                      <a:pt x="212" y="58"/>
                      <a:pt x="211" y="58"/>
                      <a:pt x="211" y="58"/>
                    </a:cubicBezTo>
                    <a:cubicBezTo>
                      <a:pt x="211" y="58"/>
                      <a:pt x="210" y="58"/>
                      <a:pt x="210" y="58"/>
                    </a:cubicBezTo>
                    <a:cubicBezTo>
                      <a:pt x="210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8"/>
                      <a:pt x="209" y="58"/>
                      <a:pt x="209" y="58"/>
                    </a:cubicBezTo>
                    <a:cubicBezTo>
                      <a:pt x="209" y="59"/>
                      <a:pt x="209" y="59"/>
                      <a:pt x="208" y="59"/>
                    </a:cubicBezTo>
                    <a:cubicBezTo>
                      <a:pt x="208" y="59"/>
                      <a:pt x="208" y="59"/>
                      <a:pt x="208" y="59"/>
                    </a:cubicBezTo>
                    <a:cubicBezTo>
                      <a:pt x="208" y="59"/>
                      <a:pt x="208" y="59"/>
                      <a:pt x="208" y="58"/>
                    </a:cubicBezTo>
                    <a:cubicBezTo>
                      <a:pt x="208" y="58"/>
                      <a:pt x="208" y="58"/>
                      <a:pt x="208" y="58"/>
                    </a:cubicBezTo>
                    <a:cubicBezTo>
                      <a:pt x="207" y="58"/>
                      <a:pt x="207" y="58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59"/>
                      <a:pt x="207" y="59"/>
                      <a:pt x="207" y="59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0"/>
                      <a:pt x="207" y="60"/>
                      <a:pt x="207" y="60"/>
                    </a:cubicBezTo>
                    <a:cubicBezTo>
                      <a:pt x="207" y="61"/>
                      <a:pt x="207" y="61"/>
                      <a:pt x="207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1"/>
                      <a:pt x="208" y="61"/>
                    </a:cubicBezTo>
                    <a:cubicBezTo>
                      <a:pt x="208" y="61"/>
                      <a:pt x="208" y="62"/>
                      <a:pt x="208" y="62"/>
                    </a:cubicBezTo>
                    <a:cubicBezTo>
                      <a:pt x="208" y="62"/>
                      <a:pt x="208" y="62"/>
                      <a:pt x="208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09" y="62"/>
                    </a:cubicBezTo>
                    <a:cubicBezTo>
                      <a:pt x="209" y="62"/>
                      <a:pt x="209" y="62"/>
                      <a:pt x="210" y="62"/>
                    </a:cubicBezTo>
                    <a:cubicBezTo>
                      <a:pt x="210" y="62"/>
                      <a:pt x="210" y="63"/>
                      <a:pt x="210" y="63"/>
                    </a:cubicBezTo>
                    <a:cubicBezTo>
                      <a:pt x="210" y="63"/>
                      <a:pt x="210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2" y="63"/>
                      <a:pt x="212" y="63"/>
                    </a:cubicBezTo>
                    <a:cubicBezTo>
                      <a:pt x="212" y="63"/>
                      <a:pt x="213" y="63"/>
                      <a:pt x="213" y="63"/>
                    </a:cubicBezTo>
                    <a:cubicBezTo>
                      <a:pt x="213" y="63"/>
                      <a:pt x="213" y="63"/>
                      <a:pt x="213" y="63"/>
                    </a:cubicBezTo>
                    <a:cubicBezTo>
                      <a:pt x="213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4" y="62"/>
                      <a:pt x="214" y="62"/>
                      <a:pt x="215" y="62"/>
                    </a:cubicBezTo>
                    <a:cubicBezTo>
                      <a:pt x="215" y="62"/>
                      <a:pt x="215" y="62"/>
                      <a:pt x="215" y="62"/>
                    </a:cubicBezTo>
                    <a:cubicBezTo>
                      <a:pt x="215" y="62"/>
                      <a:pt x="215" y="62"/>
                      <a:pt x="215" y="61"/>
                    </a:cubicBezTo>
                    <a:cubicBezTo>
                      <a:pt x="215" y="61"/>
                      <a:pt x="215" y="61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ubicBezTo>
                      <a:pt x="215" y="60"/>
                      <a:pt x="215" y="60"/>
                      <a:pt x="215" y="60"/>
                    </a:cubicBezTo>
                    <a:close/>
                    <a:moveTo>
                      <a:pt x="218" y="60"/>
                    </a:move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ubicBezTo>
                      <a:pt x="218" y="60"/>
                      <a:pt x="218" y="60"/>
                      <a:pt x="218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59"/>
                    </a:cubicBezTo>
                    <a:cubicBezTo>
                      <a:pt x="217" y="59"/>
                      <a:pt x="217" y="59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7" y="60"/>
                    </a:cubicBezTo>
                    <a:cubicBezTo>
                      <a:pt x="217" y="60"/>
                      <a:pt x="217" y="60"/>
                      <a:pt x="218" y="60"/>
                    </a:cubicBezTo>
                    <a:cubicBezTo>
                      <a:pt x="218" y="60"/>
                      <a:pt x="218" y="60"/>
                      <a:pt x="218" y="60"/>
                    </a:cubicBezTo>
                    <a:close/>
                    <a:moveTo>
                      <a:pt x="204" y="92"/>
                    </a:move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3" y="93"/>
                      <a:pt x="203" y="93"/>
                    </a:cubicBezTo>
                    <a:cubicBezTo>
                      <a:pt x="203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3"/>
                    </a:cubicBezTo>
                    <a:cubicBezTo>
                      <a:pt x="204" y="93"/>
                      <a:pt x="204" y="93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ubicBezTo>
                      <a:pt x="204" y="92"/>
                      <a:pt x="204" y="92"/>
                      <a:pt x="204" y="92"/>
                    </a:cubicBezTo>
                    <a:close/>
                    <a:moveTo>
                      <a:pt x="220" y="57"/>
                    </a:moveTo>
                    <a:cubicBezTo>
                      <a:pt x="220" y="57"/>
                      <a:pt x="220" y="57"/>
                      <a:pt x="220" y="57"/>
                    </a:cubicBezTo>
                    <a:cubicBezTo>
                      <a:pt x="219" y="57"/>
                      <a:pt x="219" y="57"/>
                      <a:pt x="219" y="57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19" y="58"/>
                    </a:cubicBezTo>
                    <a:cubicBezTo>
                      <a:pt x="219" y="58"/>
                      <a:pt x="219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ubicBezTo>
                      <a:pt x="220" y="57"/>
                      <a:pt x="220" y="57"/>
                      <a:pt x="220" y="57"/>
                    </a:cubicBezTo>
                    <a:close/>
                    <a:moveTo>
                      <a:pt x="216" y="88"/>
                    </a:move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8"/>
                    </a:cubicBezTo>
                    <a:cubicBezTo>
                      <a:pt x="216" y="88"/>
                      <a:pt x="216" y="88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6" y="89"/>
                      <a:pt x="216" y="89"/>
                      <a:pt x="216" y="88"/>
                    </a:cubicBezTo>
                    <a:cubicBezTo>
                      <a:pt x="216" y="88"/>
                      <a:pt x="216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7" y="88"/>
                    </a:cubicBezTo>
                    <a:cubicBezTo>
                      <a:pt x="217" y="88"/>
                      <a:pt x="217" y="88"/>
                      <a:pt x="216" y="88"/>
                    </a:cubicBezTo>
                    <a:close/>
                    <a:moveTo>
                      <a:pt x="265" y="82"/>
                    </a:move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4" y="83"/>
                    </a:cubicBezTo>
                    <a:cubicBezTo>
                      <a:pt x="264" y="83"/>
                      <a:pt x="264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lose/>
                    <a:moveTo>
                      <a:pt x="265" y="81"/>
                    </a:move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4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2"/>
                      <a:pt x="265" y="82"/>
                      <a:pt x="265" y="82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ubicBezTo>
                      <a:pt x="265" y="81"/>
                      <a:pt x="265" y="81"/>
                      <a:pt x="265" y="81"/>
                    </a:cubicBezTo>
                    <a:close/>
                    <a:moveTo>
                      <a:pt x="255" y="73"/>
                    </a:move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3"/>
                      <a:pt x="254" y="73"/>
                    </a:cubicBezTo>
                    <a:cubicBezTo>
                      <a:pt x="254" y="73"/>
                      <a:pt x="254" y="74"/>
                      <a:pt x="254" y="74"/>
                    </a:cubicBezTo>
                    <a:cubicBezTo>
                      <a:pt x="254" y="74"/>
                      <a:pt x="254" y="74"/>
                      <a:pt x="254" y="75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3" y="75"/>
                      <a:pt x="253" y="76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3" y="76"/>
                      <a:pt x="253" y="76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8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8"/>
                      <a:pt x="253" y="78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3" y="76"/>
                      <a:pt x="253" y="76"/>
                      <a:pt x="253" y="76"/>
                    </a:cubicBezTo>
                    <a:cubicBezTo>
                      <a:pt x="254" y="76"/>
                      <a:pt x="254" y="76"/>
                      <a:pt x="254" y="76"/>
                    </a:cubicBezTo>
                    <a:cubicBezTo>
                      <a:pt x="254" y="75"/>
                      <a:pt x="254" y="75"/>
                      <a:pt x="254" y="75"/>
                    </a:cubicBezTo>
                    <a:cubicBezTo>
                      <a:pt x="254" y="75"/>
                      <a:pt x="254" y="74"/>
                      <a:pt x="255" y="74"/>
                    </a:cubicBezTo>
                    <a:cubicBezTo>
                      <a:pt x="255" y="74"/>
                      <a:pt x="255" y="74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ubicBezTo>
                      <a:pt x="255" y="73"/>
                      <a:pt x="255" y="73"/>
                      <a:pt x="255" y="73"/>
                    </a:cubicBezTo>
                    <a:close/>
                    <a:moveTo>
                      <a:pt x="265" y="78"/>
                    </a:moveTo>
                    <a:cubicBezTo>
                      <a:pt x="265" y="78"/>
                      <a:pt x="265" y="78"/>
                      <a:pt x="264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8"/>
                      <a:pt x="265" y="78"/>
                    </a:cubicBezTo>
                    <a:cubicBezTo>
                      <a:pt x="265" y="78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7"/>
                    </a:cubicBezTo>
                    <a:cubicBezTo>
                      <a:pt x="265" y="77"/>
                      <a:pt x="265" y="77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6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5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4" y="74"/>
                      <a:pt x="263" y="74"/>
                      <a:pt x="263" y="74"/>
                    </a:cubicBezTo>
                    <a:cubicBezTo>
                      <a:pt x="263" y="75"/>
                      <a:pt x="264" y="74"/>
                      <a:pt x="264" y="75"/>
                    </a:cubicBezTo>
                    <a:cubicBezTo>
                      <a:pt x="264" y="75"/>
                      <a:pt x="264" y="75"/>
                      <a:pt x="264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5"/>
                    </a:cubicBezTo>
                    <a:cubicBezTo>
                      <a:pt x="263" y="75"/>
                      <a:pt x="263" y="75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6"/>
                      <a:pt x="263" y="76"/>
                      <a:pt x="263" y="76"/>
                    </a:cubicBezTo>
                    <a:cubicBezTo>
                      <a:pt x="263" y="77"/>
                      <a:pt x="263" y="77"/>
                      <a:pt x="263" y="77"/>
                    </a:cubicBezTo>
                    <a:cubicBezTo>
                      <a:pt x="263" y="77"/>
                      <a:pt x="263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62" y="77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62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8"/>
                    </a:cubicBezTo>
                    <a:cubicBezTo>
                      <a:pt x="261" y="78"/>
                      <a:pt x="261" y="78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9"/>
                      <a:pt x="262" y="79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0"/>
                      <a:pt x="263" y="80"/>
                    </a:cubicBezTo>
                    <a:cubicBezTo>
                      <a:pt x="263" y="80"/>
                      <a:pt x="263" y="81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0"/>
                      <a:pt x="262" y="80"/>
                      <a:pt x="262" y="79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1" y="79"/>
                      <a:pt x="261" y="80"/>
                      <a:pt x="261" y="80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2" y="81"/>
                    </a:cubicBezTo>
                    <a:cubicBezTo>
                      <a:pt x="262" y="81"/>
                      <a:pt x="262" y="81"/>
                      <a:pt x="262" y="81"/>
                    </a:cubicBezTo>
                    <a:cubicBezTo>
                      <a:pt x="262" y="81"/>
                      <a:pt x="262" y="82"/>
                      <a:pt x="262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1"/>
                      <a:pt x="261" y="81"/>
                      <a:pt x="261" y="81"/>
                    </a:cubicBezTo>
                    <a:cubicBezTo>
                      <a:pt x="261" y="82"/>
                      <a:pt x="261" y="82"/>
                      <a:pt x="261" y="82"/>
                    </a:cubicBezTo>
                    <a:cubicBezTo>
                      <a:pt x="261" y="82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3"/>
                    </a:cubicBezTo>
                    <a:cubicBezTo>
                      <a:pt x="261" y="83"/>
                      <a:pt x="261" y="83"/>
                      <a:pt x="261" y="84"/>
                    </a:cubicBezTo>
                    <a:cubicBezTo>
                      <a:pt x="261" y="84"/>
                      <a:pt x="261" y="84"/>
                      <a:pt x="261" y="84"/>
                    </a:cubicBezTo>
                    <a:cubicBezTo>
                      <a:pt x="261" y="84"/>
                      <a:pt x="261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2" y="84"/>
                      <a:pt x="262" y="84"/>
                      <a:pt x="262" y="84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3" y="82"/>
                      <a:pt x="263" y="82"/>
                      <a:pt x="263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4" y="82"/>
                    </a:cubicBezTo>
                    <a:cubicBezTo>
                      <a:pt x="264" y="82"/>
                      <a:pt x="264" y="82"/>
                      <a:pt x="263" y="82"/>
                    </a:cubicBezTo>
                    <a:cubicBezTo>
                      <a:pt x="263" y="82"/>
                      <a:pt x="264" y="81"/>
                      <a:pt x="263" y="81"/>
                    </a:cubicBezTo>
                    <a:cubicBezTo>
                      <a:pt x="263" y="81"/>
                      <a:pt x="263" y="81"/>
                      <a:pt x="263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2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1"/>
                      <a:pt x="264" y="81"/>
                      <a:pt x="264" y="81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3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64" y="80"/>
                      <a:pt x="264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8"/>
                      <a:pt x="265" y="78"/>
                      <a:pt x="265" y="78"/>
                    </a:cubicBezTo>
                    <a:cubicBezTo>
                      <a:pt x="265" y="78"/>
                      <a:pt x="265" y="78"/>
                      <a:pt x="265" y="78"/>
                    </a:cubicBezTo>
                    <a:close/>
                    <a:moveTo>
                      <a:pt x="266" y="80"/>
                    </a:move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1"/>
                      <a:pt x="266" y="81"/>
                    </a:cubicBezTo>
                    <a:cubicBezTo>
                      <a:pt x="266" y="81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ubicBezTo>
                      <a:pt x="266" y="80"/>
                      <a:pt x="266" y="80"/>
                      <a:pt x="266" y="80"/>
                    </a:cubicBezTo>
                    <a:close/>
                    <a:moveTo>
                      <a:pt x="239" y="63"/>
                    </a:move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9" y="63"/>
                      <a:pt x="239" y="63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2"/>
                      <a:pt x="239" y="62"/>
                      <a:pt x="239" y="62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9" y="60"/>
                      <a:pt x="239" y="60"/>
                    </a:cubicBezTo>
                    <a:cubicBezTo>
                      <a:pt x="239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60"/>
                      <a:pt x="238" y="60"/>
                      <a:pt x="238" y="60"/>
                    </a:cubicBezTo>
                    <a:cubicBezTo>
                      <a:pt x="238" y="59"/>
                      <a:pt x="238" y="59"/>
                      <a:pt x="238" y="59"/>
                    </a:cubicBezTo>
                    <a:cubicBezTo>
                      <a:pt x="237" y="59"/>
                      <a:pt x="237" y="59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7" y="58"/>
                    </a:cubicBezTo>
                    <a:cubicBezTo>
                      <a:pt x="237" y="58"/>
                      <a:pt x="237" y="58"/>
                      <a:pt x="236" y="58"/>
                    </a:cubicBezTo>
                    <a:cubicBezTo>
                      <a:pt x="236" y="58"/>
                      <a:pt x="236" y="58"/>
                      <a:pt x="236" y="58"/>
                    </a:cubicBezTo>
                    <a:cubicBezTo>
                      <a:pt x="236" y="57"/>
                      <a:pt x="235" y="57"/>
                      <a:pt x="235" y="58"/>
                    </a:cubicBezTo>
                    <a:cubicBezTo>
                      <a:pt x="235" y="58"/>
                      <a:pt x="235" y="58"/>
                      <a:pt x="235" y="57"/>
                    </a:cubicBezTo>
                    <a:cubicBezTo>
                      <a:pt x="235" y="57"/>
                      <a:pt x="235" y="57"/>
                      <a:pt x="234" y="57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3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30" y="56"/>
                      <a:pt x="230" y="56"/>
                    </a:cubicBezTo>
                    <a:cubicBezTo>
                      <a:pt x="230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7" y="57"/>
                      <a:pt x="227" y="57"/>
                      <a:pt x="227" y="57"/>
                    </a:cubicBezTo>
                    <a:cubicBezTo>
                      <a:pt x="227" y="57"/>
                      <a:pt x="227" y="57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7" y="56"/>
                      <a:pt x="227" y="56"/>
                    </a:cubicBezTo>
                    <a:cubicBezTo>
                      <a:pt x="227" y="56"/>
                      <a:pt x="226" y="57"/>
                      <a:pt x="226" y="57"/>
                    </a:cubicBezTo>
                    <a:cubicBezTo>
                      <a:pt x="226" y="57"/>
                      <a:pt x="226" y="57"/>
                      <a:pt x="226" y="57"/>
                    </a:cubicBezTo>
                    <a:cubicBezTo>
                      <a:pt x="226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6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4" y="57"/>
                    </a:cubicBezTo>
                    <a:cubicBezTo>
                      <a:pt x="224" y="57"/>
                      <a:pt x="224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3" y="57"/>
                      <a:pt x="223" y="57"/>
                    </a:cubicBezTo>
                    <a:cubicBezTo>
                      <a:pt x="223" y="57"/>
                      <a:pt x="222" y="57"/>
                      <a:pt x="222" y="57"/>
                    </a:cubicBezTo>
                    <a:cubicBezTo>
                      <a:pt x="222" y="57"/>
                      <a:pt x="222" y="57"/>
                      <a:pt x="222" y="57"/>
                    </a:cubicBezTo>
                    <a:cubicBezTo>
                      <a:pt x="222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9"/>
                      <a:pt x="220" y="59"/>
                    </a:cubicBezTo>
                    <a:cubicBezTo>
                      <a:pt x="220" y="59"/>
                      <a:pt x="220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20" y="59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1"/>
                      <a:pt x="219" y="61"/>
                    </a:cubicBezTo>
                    <a:cubicBezTo>
                      <a:pt x="219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1"/>
                      <a:pt x="220" y="61"/>
                    </a:cubicBezTo>
                    <a:cubicBezTo>
                      <a:pt x="220" y="61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60"/>
                      <a:pt x="220" y="60"/>
                      <a:pt x="221" y="60"/>
                    </a:cubicBezTo>
                    <a:cubicBezTo>
                      <a:pt x="221" y="60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2" y="58"/>
                      <a:pt x="222" y="58"/>
                      <a:pt x="222" y="58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1" y="59"/>
                      <a:pt x="221" y="59"/>
                    </a:cubicBezTo>
                    <a:cubicBezTo>
                      <a:pt x="221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59"/>
                      <a:pt x="222" y="59"/>
                      <a:pt x="222" y="59"/>
                    </a:cubicBezTo>
                    <a:cubicBezTo>
                      <a:pt x="222" y="60"/>
                      <a:pt x="222" y="60"/>
                      <a:pt x="222" y="60"/>
                    </a:cubicBezTo>
                    <a:cubicBezTo>
                      <a:pt x="222" y="60"/>
                      <a:pt x="222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0"/>
                      <a:pt x="223" y="60"/>
                    </a:cubicBezTo>
                    <a:cubicBezTo>
                      <a:pt x="223" y="60"/>
                      <a:pt x="223" y="61"/>
                      <a:pt x="223" y="61"/>
                    </a:cubicBezTo>
                    <a:cubicBezTo>
                      <a:pt x="223" y="61"/>
                      <a:pt x="223" y="61"/>
                      <a:pt x="224" y="61"/>
                    </a:cubicBezTo>
                    <a:cubicBezTo>
                      <a:pt x="224" y="61"/>
                      <a:pt x="224" y="60"/>
                      <a:pt x="224" y="60"/>
                    </a:cubicBezTo>
                    <a:cubicBezTo>
                      <a:pt x="224" y="60"/>
                      <a:pt x="224" y="60"/>
                      <a:pt x="224" y="60"/>
                    </a:cubicBezTo>
                    <a:cubicBezTo>
                      <a:pt x="225" y="60"/>
                      <a:pt x="225" y="61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60"/>
                      <a:pt x="225" y="60"/>
                      <a:pt x="225" y="60"/>
                    </a:cubicBezTo>
                    <a:cubicBezTo>
                      <a:pt x="225" y="59"/>
                      <a:pt x="225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6" y="59"/>
                      <a:pt x="226" y="59"/>
                      <a:pt x="226" y="59"/>
                    </a:cubicBezTo>
                    <a:cubicBezTo>
                      <a:pt x="227" y="59"/>
                      <a:pt x="227" y="59"/>
                      <a:pt x="227" y="59"/>
                    </a:cubicBezTo>
                    <a:cubicBezTo>
                      <a:pt x="227" y="60"/>
                      <a:pt x="226" y="60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6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8" y="60"/>
                      <a:pt x="228" y="60"/>
                      <a:pt x="228" y="60"/>
                    </a:cubicBezTo>
                    <a:cubicBezTo>
                      <a:pt x="228" y="60"/>
                      <a:pt x="228" y="60"/>
                      <a:pt x="229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0" y="61"/>
                      <a:pt x="230" y="61"/>
                      <a:pt x="231" y="61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30" y="60"/>
                      <a:pt x="231" y="60"/>
                      <a:pt x="231" y="60"/>
                    </a:cubicBezTo>
                    <a:cubicBezTo>
                      <a:pt x="231" y="60"/>
                      <a:pt x="231" y="60"/>
                      <a:pt x="231" y="60"/>
                    </a:cubicBezTo>
                    <a:cubicBezTo>
                      <a:pt x="232" y="60"/>
                      <a:pt x="232" y="60"/>
                      <a:pt x="232" y="60"/>
                    </a:cubicBezTo>
                    <a:cubicBezTo>
                      <a:pt x="232" y="60"/>
                      <a:pt x="232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1"/>
                    </a:cubicBezTo>
                    <a:cubicBezTo>
                      <a:pt x="235" y="61"/>
                      <a:pt x="235" y="61"/>
                      <a:pt x="235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6" y="62"/>
                      <a:pt x="236" y="62"/>
                    </a:cubicBezTo>
                    <a:cubicBezTo>
                      <a:pt x="236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3"/>
                      <a:pt x="237" y="63"/>
                      <a:pt x="237" y="63"/>
                    </a:cubicBezTo>
                    <a:cubicBezTo>
                      <a:pt x="237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8" y="63"/>
                    </a:cubicBezTo>
                    <a:cubicBezTo>
                      <a:pt x="238" y="63"/>
                      <a:pt x="238" y="63"/>
                      <a:pt x="239" y="63"/>
                    </a:cubicBezTo>
                    <a:cubicBezTo>
                      <a:pt x="239" y="63"/>
                      <a:pt x="239" y="63"/>
                      <a:pt x="239" y="63"/>
                    </a:cubicBezTo>
                    <a:close/>
                    <a:moveTo>
                      <a:pt x="233" y="51"/>
                    </a:move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ubicBezTo>
                      <a:pt x="233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2" y="51"/>
                    </a:cubicBezTo>
                    <a:cubicBezTo>
                      <a:pt x="232" y="51"/>
                      <a:pt x="232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0" y="51"/>
                      <a:pt x="230" y="51"/>
                      <a:pt x="230" y="51"/>
                    </a:cubicBezTo>
                    <a:cubicBezTo>
                      <a:pt x="230" y="51"/>
                      <a:pt x="230" y="50"/>
                      <a:pt x="230" y="50"/>
                    </a:cubicBezTo>
                    <a:cubicBezTo>
                      <a:pt x="230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29" y="50"/>
                      <a:pt x="229" y="50"/>
                    </a:cubicBezTo>
                    <a:cubicBezTo>
                      <a:pt x="229" y="50"/>
                      <a:pt x="230" y="50"/>
                      <a:pt x="230" y="50"/>
                    </a:cubicBezTo>
                    <a:cubicBezTo>
                      <a:pt x="230" y="50"/>
                      <a:pt x="230" y="49"/>
                      <a:pt x="230" y="49"/>
                    </a:cubicBezTo>
                    <a:cubicBezTo>
                      <a:pt x="230" y="49"/>
                      <a:pt x="230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2" y="49"/>
                      <a:pt x="232" y="49"/>
                    </a:cubicBezTo>
                    <a:cubicBezTo>
                      <a:pt x="232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3" y="49"/>
                      <a:pt x="233" y="49"/>
                    </a:cubicBezTo>
                    <a:cubicBezTo>
                      <a:pt x="233" y="49"/>
                      <a:pt x="234" y="49"/>
                      <a:pt x="234" y="49"/>
                    </a:cubicBezTo>
                    <a:cubicBezTo>
                      <a:pt x="234" y="49"/>
                      <a:pt x="234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0"/>
                    </a:cubicBezTo>
                    <a:cubicBezTo>
                      <a:pt x="233" y="50"/>
                      <a:pt x="233" y="50"/>
                      <a:pt x="233" y="51"/>
                    </a:cubicBezTo>
                    <a:cubicBezTo>
                      <a:pt x="233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4" y="51"/>
                      <a:pt x="233" y="51"/>
                      <a:pt x="233" y="51"/>
                    </a:cubicBezTo>
                    <a:cubicBezTo>
                      <a:pt x="233" y="51"/>
                      <a:pt x="233" y="51"/>
                      <a:pt x="233" y="51"/>
                    </a:cubicBezTo>
                    <a:close/>
                    <a:moveTo>
                      <a:pt x="234" y="40"/>
                    </a:moveTo>
                    <a:cubicBezTo>
                      <a:pt x="234" y="40"/>
                      <a:pt x="234" y="40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4" y="41"/>
                    </a:cubicBezTo>
                    <a:cubicBezTo>
                      <a:pt x="234" y="41"/>
                      <a:pt x="234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1"/>
                      <a:pt x="235" y="41"/>
                    </a:cubicBezTo>
                    <a:cubicBezTo>
                      <a:pt x="235" y="41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39"/>
                    </a:cubicBezTo>
                    <a:cubicBezTo>
                      <a:pt x="235" y="39"/>
                      <a:pt x="235" y="39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5" y="40"/>
                      <a:pt x="235" y="40"/>
                    </a:cubicBezTo>
                    <a:cubicBezTo>
                      <a:pt x="235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6" y="40"/>
                    </a:cubicBezTo>
                    <a:cubicBezTo>
                      <a:pt x="236" y="40"/>
                      <a:pt x="236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7" y="39"/>
                      <a:pt x="237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8"/>
                      <a:pt x="236" y="38"/>
                      <a:pt x="236" y="38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6" y="39"/>
                      <a:pt x="236" y="39"/>
                    </a:cubicBezTo>
                    <a:cubicBezTo>
                      <a:pt x="236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39"/>
                      <a:pt x="237" y="39"/>
                      <a:pt x="237" y="39"/>
                    </a:cubicBezTo>
                    <a:cubicBezTo>
                      <a:pt x="237" y="40"/>
                      <a:pt x="237" y="40"/>
                      <a:pt x="237" y="40"/>
                    </a:cubicBezTo>
                    <a:cubicBezTo>
                      <a:pt x="238" y="40"/>
                      <a:pt x="238" y="40"/>
                      <a:pt x="238" y="39"/>
                    </a:cubicBezTo>
                    <a:cubicBezTo>
                      <a:pt x="238" y="39"/>
                      <a:pt x="238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40"/>
                      <a:pt x="239" y="40"/>
                      <a:pt x="239" y="40"/>
                    </a:cubicBezTo>
                    <a:cubicBezTo>
                      <a:pt x="239" y="39"/>
                      <a:pt x="240" y="39"/>
                      <a:pt x="240" y="39"/>
                    </a:cubicBezTo>
                    <a:cubicBezTo>
                      <a:pt x="240" y="39"/>
                      <a:pt x="239" y="39"/>
                      <a:pt x="240" y="39"/>
                    </a:cubicBezTo>
                    <a:cubicBezTo>
                      <a:pt x="240" y="39"/>
                      <a:pt x="240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9" y="38"/>
                      <a:pt x="239" y="38"/>
                    </a:cubicBezTo>
                    <a:cubicBezTo>
                      <a:pt x="239" y="38"/>
                      <a:pt x="238" y="38"/>
                      <a:pt x="238" y="38"/>
                    </a:cubicBezTo>
                    <a:cubicBezTo>
                      <a:pt x="238" y="38"/>
                      <a:pt x="238" y="38"/>
                      <a:pt x="238" y="38"/>
                    </a:cubicBezTo>
                    <a:cubicBezTo>
                      <a:pt x="238" y="38"/>
                      <a:pt x="238" y="37"/>
                      <a:pt x="238" y="37"/>
                    </a:cubicBezTo>
                    <a:cubicBezTo>
                      <a:pt x="238" y="37"/>
                      <a:pt x="238" y="37"/>
                      <a:pt x="238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8"/>
                      <a:pt x="237" y="38"/>
                      <a:pt x="237" y="38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7" y="37"/>
                      <a:pt x="237" y="37"/>
                    </a:cubicBezTo>
                    <a:cubicBezTo>
                      <a:pt x="237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7"/>
                    </a:cubicBezTo>
                    <a:cubicBezTo>
                      <a:pt x="236" y="37"/>
                      <a:pt x="236" y="37"/>
                      <a:pt x="236" y="38"/>
                    </a:cubicBezTo>
                    <a:cubicBezTo>
                      <a:pt x="236" y="38"/>
                      <a:pt x="236" y="38"/>
                      <a:pt x="236" y="37"/>
                    </a:cubicBezTo>
                    <a:cubicBezTo>
                      <a:pt x="236" y="37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3" y="38"/>
                      <a:pt x="233" y="38"/>
                    </a:cubicBezTo>
                    <a:cubicBezTo>
                      <a:pt x="233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8"/>
                      <a:pt x="234" y="38"/>
                    </a:cubicBezTo>
                    <a:cubicBezTo>
                      <a:pt x="234" y="38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2" y="39"/>
                      <a:pt x="232" y="39"/>
                    </a:cubicBezTo>
                    <a:cubicBezTo>
                      <a:pt x="232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4" y="39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ubicBezTo>
                      <a:pt x="234" y="40"/>
                      <a:pt x="234" y="40"/>
                      <a:pt x="234" y="40"/>
                    </a:cubicBezTo>
                    <a:close/>
                    <a:moveTo>
                      <a:pt x="234" y="43"/>
                    </a:move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6" y="42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5" y="43"/>
                    </a:cubicBezTo>
                    <a:cubicBezTo>
                      <a:pt x="235" y="43"/>
                      <a:pt x="235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lose/>
                    <a:moveTo>
                      <a:pt x="236" y="45"/>
                    </a:moveTo>
                    <a:cubicBezTo>
                      <a:pt x="236" y="45"/>
                      <a:pt x="236" y="45"/>
                      <a:pt x="236" y="45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6" y="46"/>
                    </a:cubicBezTo>
                    <a:cubicBezTo>
                      <a:pt x="236" y="46"/>
                      <a:pt x="236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7" y="46"/>
                      <a:pt x="237" y="46"/>
                      <a:pt x="237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5"/>
                      <a:pt x="238" y="45"/>
                      <a:pt x="238" y="45"/>
                    </a:cubicBezTo>
                    <a:cubicBezTo>
                      <a:pt x="238" y="45"/>
                      <a:pt x="238" y="44"/>
                      <a:pt x="238" y="44"/>
                    </a:cubicBezTo>
                    <a:cubicBezTo>
                      <a:pt x="238" y="44"/>
                      <a:pt x="238" y="44"/>
                      <a:pt x="238" y="44"/>
                    </a:cubicBezTo>
                    <a:cubicBezTo>
                      <a:pt x="238" y="44"/>
                      <a:pt x="238" y="43"/>
                      <a:pt x="238" y="43"/>
                    </a:cubicBezTo>
                    <a:cubicBezTo>
                      <a:pt x="238" y="43"/>
                      <a:pt x="238" y="43"/>
                      <a:pt x="237" y="43"/>
                    </a:cubicBezTo>
                    <a:cubicBezTo>
                      <a:pt x="237" y="44"/>
                      <a:pt x="237" y="44"/>
                      <a:pt x="237" y="44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237" y="43"/>
                      <a:pt x="237" y="43"/>
                      <a:pt x="236" y="43"/>
                    </a:cubicBezTo>
                    <a:cubicBezTo>
                      <a:pt x="236" y="43"/>
                      <a:pt x="236" y="43"/>
                      <a:pt x="236" y="43"/>
                    </a:cubicBezTo>
                    <a:cubicBezTo>
                      <a:pt x="236" y="43"/>
                      <a:pt x="236" y="44"/>
                      <a:pt x="236" y="44"/>
                    </a:cubicBezTo>
                    <a:cubicBezTo>
                      <a:pt x="236" y="44"/>
                      <a:pt x="236" y="44"/>
                      <a:pt x="236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5" y="44"/>
                    </a:cubicBezTo>
                    <a:cubicBezTo>
                      <a:pt x="235" y="44"/>
                      <a:pt x="235" y="44"/>
                      <a:pt x="236" y="44"/>
                    </a:cubicBezTo>
                    <a:cubicBezTo>
                      <a:pt x="236" y="44"/>
                      <a:pt x="236" y="45"/>
                      <a:pt x="235" y="45"/>
                    </a:cubicBezTo>
                    <a:cubicBezTo>
                      <a:pt x="235" y="45"/>
                      <a:pt x="235" y="45"/>
                      <a:pt x="235" y="45"/>
                    </a:cubicBezTo>
                    <a:cubicBezTo>
                      <a:pt x="235" y="45"/>
                      <a:pt x="236" y="45"/>
                      <a:pt x="236" y="45"/>
                    </a:cubicBezTo>
                    <a:close/>
                    <a:moveTo>
                      <a:pt x="255" y="54"/>
                    </a:move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5" y="54"/>
                      <a:pt x="255" y="54"/>
                    </a:cubicBezTo>
                    <a:cubicBezTo>
                      <a:pt x="255" y="54"/>
                      <a:pt x="254" y="54"/>
                      <a:pt x="254" y="54"/>
                    </a:cubicBezTo>
                    <a:cubicBezTo>
                      <a:pt x="254" y="54"/>
                      <a:pt x="255" y="54"/>
                      <a:pt x="255" y="54"/>
                    </a:cubicBezTo>
                    <a:close/>
                    <a:moveTo>
                      <a:pt x="257" y="52"/>
                    </a:moveTo>
                    <a:cubicBezTo>
                      <a:pt x="257" y="52"/>
                      <a:pt x="257" y="52"/>
                      <a:pt x="256" y="52"/>
                    </a:cubicBezTo>
                    <a:cubicBezTo>
                      <a:pt x="256" y="52"/>
                      <a:pt x="256" y="52"/>
                      <a:pt x="256" y="53"/>
                    </a:cubicBezTo>
                    <a:cubicBezTo>
                      <a:pt x="256" y="53"/>
                      <a:pt x="256" y="53"/>
                      <a:pt x="256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lose/>
                    <a:moveTo>
                      <a:pt x="253" y="65"/>
                    </a:moveTo>
                    <a:cubicBezTo>
                      <a:pt x="253" y="65"/>
                      <a:pt x="253" y="65"/>
                      <a:pt x="253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5" y="66"/>
                      <a:pt x="255" y="66"/>
                    </a:cubicBezTo>
                    <a:cubicBezTo>
                      <a:pt x="255" y="66"/>
                      <a:pt x="254" y="66"/>
                      <a:pt x="254" y="66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54" y="66"/>
                      <a:pt x="254" y="65"/>
                      <a:pt x="254" y="65"/>
                    </a:cubicBezTo>
                    <a:cubicBezTo>
                      <a:pt x="254" y="65"/>
                      <a:pt x="254" y="65"/>
                      <a:pt x="254" y="65"/>
                    </a:cubicBezTo>
                    <a:cubicBezTo>
                      <a:pt x="254" y="65"/>
                      <a:pt x="253" y="65"/>
                      <a:pt x="253" y="65"/>
                    </a:cubicBezTo>
                    <a:close/>
                    <a:moveTo>
                      <a:pt x="266" y="63"/>
                    </a:moveTo>
                    <a:cubicBezTo>
                      <a:pt x="264" y="62"/>
                      <a:pt x="264" y="62"/>
                      <a:pt x="264" y="62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2" y="54"/>
                      <a:pt x="261" y="54"/>
                      <a:pt x="261" y="54"/>
                    </a:cubicBezTo>
                    <a:cubicBezTo>
                      <a:pt x="261" y="54"/>
                      <a:pt x="261" y="54"/>
                      <a:pt x="261" y="54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5"/>
                    </a:cubicBezTo>
                    <a:cubicBezTo>
                      <a:pt x="261" y="55"/>
                      <a:pt x="261" y="55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7"/>
                      <a:pt x="261" y="57"/>
                    </a:cubicBezTo>
                    <a:cubicBezTo>
                      <a:pt x="261" y="57"/>
                      <a:pt x="261" y="57"/>
                      <a:pt x="261" y="57"/>
                    </a:cubicBezTo>
                    <a:cubicBezTo>
                      <a:pt x="261" y="57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1" y="56"/>
                    </a:cubicBezTo>
                    <a:cubicBezTo>
                      <a:pt x="261" y="56"/>
                      <a:pt x="261" y="56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5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0" y="54"/>
                      <a:pt x="260" y="54"/>
                      <a:pt x="259" y="54"/>
                    </a:cubicBezTo>
                    <a:cubicBezTo>
                      <a:pt x="259" y="54"/>
                      <a:pt x="259" y="54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3"/>
                      <a:pt x="259" y="53"/>
                      <a:pt x="259" y="53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9" y="52"/>
                      <a:pt x="259" y="52"/>
                      <a:pt x="259" y="52"/>
                    </a:cubicBezTo>
                    <a:cubicBezTo>
                      <a:pt x="258" y="52"/>
                      <a:pt x="258" y="51"/>
                      <a:pt x="259" y="51"/>
                    </a:cubicBezTo>
                    <a:cubicBezTo>
                      <a:pt x="259" y="51"/>
                      <a:pt x="259" y="51"/>
                      <a:pt x="259" y="51"/>
                    </a:cubicBezTo>
                    <a:cubicBezTo>
                      <a:pt x="259" y="50"/>
                      <a:pt x="259" y="50"/>
                      <a:pt x="259" y="50"/>
                    </a:cubicBezTo>
                    <a:cubicBezTo>
                      <a:pt x="259" y="50"/>
                      <a:pt x="258" y="50"/>
                      <a:pt x="258" y="50"/>
                    </a:cubicBezTo>
                    <a:cubicBezTo>
                      <a:pt x="258" y="50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9"/>
                    </a:cubicBezTo>
                    <a:cubicBezTo>
                      <a:pt x="258" y="49"/>
                      <a:pt x="258" y="49"/>
                      <a:pt x="258" y="48"/>
                    </a:cubicBezTo>
                    <a:cubicBezTo>
                      <a:pt x="258" y="48"/>
                      <a:pt x="258" y="48"/>
                      <a:pt x="258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8"/>
                    </a:cubicBezTo>
                    <a:cubicBezTo>
                      <a:pt x="259" y="48"/>
                      <a:pt x="259" y="48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7"/>
                    </a:cubicBezTo>
                    <a:cubicBezTo>
                      <a:pt x="259" y="47"/>
                      <a:pt x="259" y="47"/>
                      <a:pt x="259" y="46"/>
                    </a:cubicBezTo>
                    <a:cubicBezTo>
                      <a:pt x="260" y="46"/>
                      <a:pt x="260" y="46"/>
                      <a:pt x="260" y="46"/>
                    </a:cubicBezTo>
                    <a:cubicBezTo>
                      <a:pt x="260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6"/>
                      <a:pt x="259" y="46"/>
                      <a:pt x="259" y="46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9" y="45"/>
                    </a:cubicBezTo>
                    <a:cubicBezTo>
                      <a:pt x="259" y="45"/>
                      <a:pt x="259" y="45"/>
                      <a:pt x="258" y="45"/>
                    </a:cubicBezTo>
                    <a:cubicBezTo>
                      <a:pt x="258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8" y="44"/>
                      <a:pt x="258" y="44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9" y="43"/>
                      <a:pt x="259" y="43"/>
                    </a:cubicBezTo>
                    <a:cubicBezTo>
                      <a:pt x="259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8" y="42"/>
                      <a:pt x="258" y="42"/>
                      <a:pt x="258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7" y="42"/>
                      <a:pt x="257" y="42"/>
                      <a:pt x="257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6" y="42"/>
                    </a:cubicBezTo>
                    <a:cubicBezTo>
                      <a:pt x="256" y="42"/>
                      <a:pt x="256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5" y="42"/>
                      <a:pt x="255" y="42"/>
                      <a:pt x="255" y="42"/>
                    </a:cubicBezTo>
                    <a:cubicBezTo>
                      <a:pt x="254" y="42"/>
                      <a:pt x="254" y="42"/>
                      <a:pt x="254" y="42"/>
                    </a:cubicBezTo>
                    <a:cubicBezTo>
                      <a:pt x="253" y="42"/>
                      <a:pt x="253" y="42"/>
                      <a:pt x="253" y="42"/>
                    </a:cubicBezTo>
                    <a:cubicBezTo>
                      <a:pt x="253" y="42"/>
                      <a:pt x="253" y="42"/>
                      <a:pt x="253" y="41"/>
                    </a:cubicBezTo>
                    <a:cubicBezTo>
                      <a:pt x="253" y="41"/>
                      <a:pt x="253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1" y="41"/>
                      <a:pt x="251" y="40"/>
                      <a:pt x="251" y="40"/>
                    </a:cubicBezTo>
                    <a:cubicBezTo>
                      <a:pt x="251" y="40"/>
                      <a:pt x="251" y="40"/>
                      <a:pt x="250" y="40"/>
                    </a:cubicBezTo>
                    <a:cubicBezTo>
                      <a:pt x="250" y="40"/>
                      <a:pt x="250" y="40"/>
                      <a:pt x="250" y="40"/>
                    </a:cubicBezTo>
                    <a:cubicBezTo>
                      <a:pt x="250" y="40"/>
                      <a:pt x="250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9" y="40"/>
                      <a:pt x="249" y="40"/>
                      <a:pt x="249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48" y="40"/>
                      <a:pt x="248" y="40"/>
                      <a:pt x="247" y="40"/>
                    </a:cubicBezTo>
                    <a:cubicBezTo>
                      <a:pt x="247" y="40"/>
                      <a:pt x="247" y="40"/>
                      <a:pt x="247" y="40"/>
                    </a:cubicBezTo>
                    <a:cubicBezTo>
                      <a:pt x="247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6" y="40"/>
                      <a:pt x="246" y="40"/>
                      <a:pt x="246" y="40"/>
                    </a:cubicBezTo>
                    <a:cubicBezTo>
                      <a:pt x="245" y="40"/>
                      <a:pt x="245" y="40"/>
                      <a:pt x="245" y="40"/>
                    </a:cubicBezTo>
                    <a:cubicBezTo>
                      <a:pt x="245" y="40"/>
                      <a:pt x="245" y="41"/>
                      <a:pt x="245" y="41"/>
                    </a:cubicBezTo>
                    <a:cubicBezTo>
                      <a:pt x="245" y="41"/>
                      <a:pt x="245" y="41"/>
                      <a:pt x="245" y="41"/>
                    </a:cubicBezTo>
                    <a:cubicBezTo>
                      <a:pt x="244" y="41"/>
                      <a:pt x="244" y="41"/>
                      <a:pt x="244" y="41"/>
                    </a:cubicBezTo>
                    <a:cubicBezTo>
                      <a:pt x="244" y="41"/>
                      <a:pt x="244" y="42"/>
                      <a:pt x="243" y="42"/>
                    </a:cubicBezTo>
                    <a:cubicBezTo>
                      <a:pt x="243" y="42"/>
                      <a:pt x="243" y="42"/>
                      <a:pt x="243" y="42"/>
                    </a:cubicBezTo>
                    <a:cubicBezTo>
                      <a:pt x="243" y="42"/>
                      <a:pt x="242" y="42"/>
                      <a:pt x="242" y="42"/>
                    </a:cubicBezTo>
                    <a:cubicBezTo>
                      <a:pt x="242" y="42"/>
                      <a:pt x="242" y="42"/>
                      <a:pt x="242" y="42"/>
                    </a:cubicBezTo>
                    <a:cubicBezTo>
                      <a:pt x="242" y="42"/>
                      <a:pt x="241" y="42"/>
                      <a:pt x="241" y="42"/>
                    </a:cubicBezTo>
                    <a:cubicBezTo>
                      <a:pt x="241" y="43"/>
                      <a:pt x="241" y="43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1" y="42"/>
                      <a:pt x="240" y="42"/>
                      <a:pt x="240" y="43"/>
                    </a:cubicBezTo>
                    <a:cubicBezTo>
                      <a:pt x="240" y="43"/>
                      <a:pt x="240" y="43"/>
                      <a:pt x="240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3"/>
                      <a:pt x="239" y="43"/>
                      <a:pt x="239" y="43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4"/>
                    </a:cubicBezTo>
                    <a:cubicBezTo>
                      <a:pt x="239" y="44"/>
                      <a:pt x="239" y="44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5"/>
                      <a:pt x="239" y="45"/>
                      <a:pt x="239" y="45"/>
                    </a:cubicBezTo>
                    <a:cubicBezTo>
                      <a:pt x="239" y="46"/>
                      <a:pt x="239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38" y="46"/>
                      <a:pt x="238" y="46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7" y="47"/>
                      <a:pt x="237" y="47"/>
                      <a:pt x="237" y="47"/>
                    </a:cubicBezTo>
                    <a:cubicBezTo>
                      <a:pt x="238" y="47"/>
                      <a:pt x="238" y="47"/>
                      <a:pt x="238" y="47"/>
                    </a:cubicBezTo>
                    <a:cubicBezTo>
                      <a:pt x="238" y="47"/>
                      <a:pt x="238" y="47"/>
                      <a:pt x="239" y="47"/>
                    </a:cubicBezTo>
                    <a:cubicBezTo>
                      <a:pt x="239" y="47"/>
                      <a:pt x="239" y="47"/>
                      <a:pt x="239" y="47"/>
                    </a:cubicBezTo>
                    <a:cubicBezTo>
                      <a:pt x="239" y="48"/>
                      <a:pt x="239" y="48"/>
                      <a:pt x="239" y="48"/>
                    </a:cubicBezTo>
                    <a:cubicBezTo>
                      <a:pt x="239" y="48"/>
                      <a:pt x="239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0" y="47"/>
                      <a:pt x="240" y="47"/>
                    </a:cubicBezTo>
                    <a:cubicBezTo>
                      <a:pt x="240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1" y="47"/>
                    </a:cubicBezTo>
                    <a:cubicBezTo>
                      <a:pt x="241" y="47"/>
                      <a:pt x="241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7"/>
                      <a:pt x="242" y="47"/>
                    </a:cubicBezTo>
                    <a:cubicBezTo>
                      <a:pt x="243" y="47"/>
                      <a:pt x="242" y="47"/>
                      <a:pt x="243" y="47"/>
                    </a:cubicBezTo>
                    <a:cubicBezTo>
                      <a:pt x="243" y="47"/>
                      <a:pt x="243" y="47"/>
                      <a:pt x="243" y="47"/>
                    </a:cubicBezTo>
                    <a:cubicBezTo>
                      <a:pt x="243" y="47"/>
                      <a:pt x="243" y="47"/>
                      <a:pt x="243" y="48"/>
                    </a:cubicBezTo>
                    <a:cubicBezTo>
                      <a:pt x="243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2" y="48"/>
                      <a:pt x="242" y="48"/>
                      <a:pt x="242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7"/>
                      <a:pt x="244" y="47"/>
                      <a:pt x="244" y="47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4" y="48"/>
                      <a:pt x="244" y="48"/>
                    </a:cubicBezTo>
                    <a:cubicBezTo>
                      <a:pt x="244" y="48"/>
                      <a:pt x="243" y="48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8"/>
                    </a:cubicBezTo>
                    <a:cubicBezTo>
                      <a:pt x="245" y="48"/>
                      <a:pt x="245" y="48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4" y="49"/>
                      <a:pt x="244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5" y="49"/>
                      <a:pt x="245" y="49"/>
                      <a:pt x="245" y="49"/>
                    </a:cubicBezTo>
                    <a:cubicBezTo>
                      <a:pt x="244" y="49"/>
                      <a:pt x="244" y="49"/>
                      <a:pt x="244" y="49"/>
                    </a:cubicBezTo>
                    <a:cubicBezTo>
                      <a:pt x="244" y="49"/>
                      <a:pt x="244" y="49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0"/>
                    </a:cubicBezTo>
                    <a:cubicBezTo>
                      <a:pt x="244" y="50"/>
                      <a:pt x="244" y="50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4" y="51"/>
                      <a:pt x="244" y="51"/>
                    </a:cubicBezTo>
                    <a:cubicBezTo>
                      <a:pt x="244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0"/>
                      <a:pt x="245" y="50"/>
                      <a:pt x="245" y="50"/>
                    </a:cubicBezTo>
                    <a:cubicBezTo>
                      <a:pt x="245" y="50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1"/>
                      <a:pt x="245" y="51"/>
                    </a:cubicBezTo>
                    <a:cubicBezTo>
                      <a:pt x="245" y="51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5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46" y="53"/>
                      <a:pt x="246" y="53"/>
                      <a:pt x="246" y="53"/>
                    </a:cubicBezTo>
                    <a:cubicBezTo>
                      <a:pt x="246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47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49" y="53"/>
                      <a:pt x="249" y="53"/>
                    </a:cubicBezTo>
                    <a:cubicBezTo>
                      <a:pt x="249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0" y="53"/>
                    </a:cubicBezTo>
                    <a:cubicBezTo>
                      <a:pt x="250" y="53"/>
                      <a:pt x="250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1" y="53"/>
                      <a:pt x="251" y="53"/>
                    </a:cubicBezTo>
                    <a:cubicBezTo>
                      <a:pt x="251" y="53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2" y="52"/>
                    </a:cubicBezTo>
                    <a:cubicBezTo>
                      <a:pt x="252" y="52"/>
                      <a:pt x="252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3" y="52"/>
                      <a:pt x="253" y="52"/>
                    </a:cubicBezTo>
                    <a:cubicBezTo>
                      <a:pt x="253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2"/>
                      <a:pt x="254" y="52"/>
                      <a:pt x="254" y="52"/>
                    </a:cubicBezTo>
                    <a:cubicBezTo>
                      <a:pt x="254" y="53"/>
                      <a:pt x="254" y="52"/>
                      <a:pt x="254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5" y="52"/>
                    </a:cubicBezTo>
                    <a:cubicBezTo>
                      <a:pt x="255" y="52"/>
                      <a:pt x="255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6" y="52"/>
                    </a:cubicBezTo>
                    <a:cubicBezTo>
                      <a:pt x="256" y="52"/>
                      <a:pt x="256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7" y="52"/>
                      <a:pt x="257" y="52"/>
                    </a:cubicBezTo>
                    <a:cubicBezTo>
                      <a:pt x="257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2"/>
                      <a:pt x="258" y="52"/>
                    </a:cubicBezTo>
                    <a:cubicBezTo>
                      <a:pt x="258" y="52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7" y="53"/>
                      <a:pt x="257" y="53"/>
                    </a:cubicBezTo>
                    <a:cubicBezTo>
                      <a:pt x="257" y="53"/>
                      <a:pt x="258" y="53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8" y="54"/>
                      <a:pt x="258" y="54"/>
                    </a:cubicBezTo>
                    <a:cubicBezTo>
                      <a:pt x="258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7" y="54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7" y="54"/>
                      <a:pt x="256" y="54"/>
                      <a:pt x="256" y="54"/>
                    </a:cubicBezTo>
                    <a:cubicBezTo>
                      <a:pt x="256" y="54"/>
                      <a:pt x="257" y="54"/>
                      <a:pt x="257" y="54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6" y="54"/>
                      <a:pt x="256" y="54"/>
                    </a:cubicBezTo>
                    <a:cubicBezTo>
                      <a:pt x="256" y="54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7" y="55"/>
                      <a:pt x="257" y="55"/>
                      <a:pt x="257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6"/>
                      <a:pt x="256" y="56"/>
                      <a:pt x="256" y="56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6" y="55"/>
                      <a:pt x="256" y="55"/>
                    </a:cubicBezTo>
                    <a:cubicBezTo>
                      <a:pt x="256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4" y="55"/>
                    </a:cubicBezTo>
                    <a:cubicBezTo>
                      <a:pt x="254" y="55"/>
                      <a:pt x="255" y="55"/>
                      <a:pt x="255" y="55"/>
                    </a:cubicBezTo>
                    <a:cubicBezTo>
                      <a:pt x="255" y="55"/>
                      <a:pt x="255" y="55"/>
                      <a:pt x="255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4"/>
                      <a:pt x="254" y="54"/>
                    </a:cubicBezTo>
                    <a:cubicBezTo>
                      <a:pt x="254" y="54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6"/>
                      <a:pt x="254" y="56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5"/>
                    </a:cubicBezTo>
                    <a:cubicBezTo>
                      <a:pt x="254" y="55"/>
                      <a:pt x="254" y="55"/>
                      <a:pt x="254" y="54"/>
                    </a:cubicBezTo>
                    <a:cubicBezTo>
                      <a:pt x="254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3" y="54"/>
                      <a:pt x="253" y="54"/>
                      <a:pt x="253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2" y="54"/>
                      <a:pt x="252" y="54"/>
                      <a:pt x="252" y="54"/>
                    </a:cubicBezTo>
                    <a:cubicBezTo>
                      <a:pt x="251" y="54"/>
                      <a:pt x="251" y="54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50" y="56"/>
                      <a:pt x="250" y="56"/>
                      <a:pt x="250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9" y="56"/>
                    </a:cubicBezTo>
                    <a:cubicBezTo>
                      <a:pt x="249" y="56"/>
                      <a:pt x="249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5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7" y="56"/>
                      <a:pt x="247" y="56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7" y="55"/>
                      <a:pt x="247" y="55"/>
                    </a:cubicBezTo>
                    <a:cubicBezTo>
                      <a:pt x="247" y="55"/>
                      <a:pt x="246" y="55"/>
                      <a:pt x="246" y="55"/>
                    </a:cubicBezTo>
                    <a:cubicBezTo>
                      <a:pt x="246" y="55"/>
                      <a:pt x="246" y="55"/>
                      <a:pt x="246" y="55"/>
                    </a:cubicBezTo>
                    <a:cubicBezTo>
                      <a:pt x="245" y="55"/>
                      <a:pt x="245" y="55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6" y="56"/>
                    </a:cubicBezTo>
                    <a:cubicBezTo>
                      <a:pt x="246" y="56"/>
                      <a:pt x="246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4" y="56"/>
                      <a:pt x="245" y="56"/>
                      <a:pt x="245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4" y="56"/>
                      <a:pt x="244" y="56"/>
                      <a:pt x="244" y="57"/>
                    </a:cubicBezTo>
                    <a:cubicBezTo>
                      <a:pt x="244" y="57"/>
                      <a:pt x="244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5" y="57"/>
                      <a:pt x="245" y="57"/>
                      <a:pt x="245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6" y="57"/>
                      <a:pt x="246" y="57"/>
                    </a:cubicBezTo>
                    <a:cubicBezTo>
                      <a:pt x="246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47" y="57"/>
                      <a:pt x="247" y="57"/>
                      <a:pt x="247" y="58"/>
                    </a:cubicBezTo>
                    <a:cubicBezTo>
                      <a:pt x="247" y="58"/>
                      <a:pt x="247" y="58"/>
                      <a:pt x="247" y="58"/>
                    </a:cubicBezTo>
                    <a:cubicBezTo>
                      <a:pt x="248" y="58"/>
                      <a:pt x="248" y="58"/>
                      <a:pt x="248" y="58"/>
                    </a:cubicBezTo>
                    <a:cubicBezTo>
                      <a:pt x="248" y="58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9" y="59"/>
                      <a:pt x="249" y="59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50" y="60"/>
                    </a:cubicBezTo>
                    <a:cubicBezTo>
                      <a:pt x="250" y="59"/>
                      <a:pt x="250" y="59"/>
                      <a:pt x="250" y="59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0" y="61"/>
                      <a:pt x="250" y="61"/>
                      <a:pt x="250" y="61"/>
                    </a:cubicBezTo>
                    <a:cubicBezTo>
                      <a:pt x="251" y="61"/>
                      <a:pt x="251" y="61"/>
                      <a:pt x="251" y="62"/>
                    </a:cubicBezTo>
                    <a:cubicBezTo>
                      <a:pt x="251" y="62"/>
                      <a:pt x="251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50" y="62"/>
                      <a:pt x="250" y="62"/>
                    </a:cubicBezTo>
                    <a:cubicBezTo>
                      <a:pt x="250" y="62"/>
                      <a:pt x="249" y="62"/>
                      <a:pt x="249" y="62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9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4"/>
                    </a:cubicBezTo>
                    <a:cubicBezTo>
                      <a:pt x="250" y="64"/>
                      <a:pt x="250" y="64"/>
                      <a:pt x="250" y="65"/>
                    </a:cubicBezTo>
                    <a:cubicBezTo>
                      <a:pt x="250" y="65"/>
                      <a:pt x="250" y="65"/>
                      <a:pt x="250" y="65"/>
                    </a:cubicBezTo>
                    <a:cubicBezTo>
                      <a:pt x="250" y="65"/>
                      <a:pt x="250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1" y="65"/>
                    </a:cubicBezTo>
                    <a:cubicBezTo>
                      <a:pt x="251" y="65"/>
                      <a:pt x="251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2" y="65"/>
                      <a:pt x="252" y="65"/>
                      <a:pt x="252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65"/>
                      <a:pt x="253" y="65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3" y="64"/>
                      <a:pt x="253" y="64"/>
                      <a:pt x="253" y="64"/>
                    </a:cubicBezTo>
                    <a:cubicBezTo>
                      <a:pt x="253" y="64"/>
                      <a:pt x="253" y="64"/>
                      <a:pt x="253" y="63"/>
                    </a:cubicBezTo>
                    <a:cubicBezTo>
                      <a:pt x="253" y="64"/>
                      <a:pt x="253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3"/>
                    </a:cubicBezTo>
                    <a:cubicBezTo>
                      <a:pt x="254" y="63"/>
                      <a:pt x="254" y="63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1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4" y="62"/>
                    </a:cubicBezTo>
                    <a:cubicBezTo>
                      <a:pt x="254" y="62"/>
                      <a:pt x="254" y="62"/>
                      <a:pt x="255" y="62"/>
                    </a:cubicBezTo>
                    <a:cubicBezTo>
                      <a:pt x="255" y="62"/>
                      <a:pt x="255" y="62"/>
                      <a:pt x="255" y="62"/>
                    </a:cubicBezTo>
                    <a:cubicBezTo>
                      <a:pt x="255" y="62"/>
                      <a:pt x="255" y="62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4" y="61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4" y="61"/>
                      <a:pt x="254" y="61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4" y="60"/>
                      <a:pt x="254" y="61"/>
                      <a:pt x="254" y="61"/>
                    </a:cubicBezTo>
                    <a:cubicBezTo>
                      <a:pt x="254" y="61"/>
                      <a:pt x="255" y="61"/>
                      <a:pt x="255" y="61"/>
                    </a:cubicBezTo>
                    <a:cubicBezTo>
                      <a:pt x="255" y="60"/>
                      <a:pt x="254" y="60"/>
                      <a:pt x="254" y="60"/>
                    </a:cubicBezTo>
                    <a:cubicBezTo>
                      <a:pt x="254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255" y="60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0"/>
                      <a:pt x="255" y="60"/>
                    </a:cubicBezTo>
                    <a:cubicBezTo>
                      <a:pt x="255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5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6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57" y="57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7" y="58"/>
                      <a:pt x="257" y="58"/>
                    </a:cubicBezTo>
                    <a:cubicBezTo>
                      <a:pt x="257" y="58"/>
                      <a:pt x="256" y="58"/>
                      <a:pt x="256" y="58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59"/>
                      <a:pt x="256" y="59"/>
                      <a:pt x="256" y="59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0"/>
                      <a:pt x="256" y="60"/>
                    </a:cubicBezTo>
                    <a:cubicBezTo>
                      <a:pt x="256" y="60"/>
                      <a:pt x="256" y="61"/>
                      <a:pt x="256" y="61"/>
                    </a:cubicBezTo>
                    <a:cubicBezTo>
                      <a:pt x="256" y="61"/>
                      <a:pt x="256" y="61"/>
                      <a:pt x="256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255" y="61"/>
                      <a:pt x="256" y="61"/>
                    </a:cubicBezTo>
                    <a:cubicBezTo>
                      <a:pt x="256" y="61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6" y="62"/>
                      <a:pt x="256" y="62"/>
                    </a:cubicBezTo>
                    <a:cubicBezTo>
                      <a:pt x="256" y="62"/>
                      <a:pt x="257" y="62"/>
                      <a:pt x="257" y="61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2"/>
                    </a:cubicBezTo>
                    <a:cubicBezTo>
                      <a:pt x="257" y="62"/>
                      <a:pt x="257" y="62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7" y="63"/>
                      <a:pt x="257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8" y="63"/>
                      <a:pt x="258" y="63"/>
                      <a:pt x="258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3"/>
                    </a:cubicBezTo>
                    <a:cubicBezTo>
                      <a:pt x="259" y="63"/>
                      <a:pt x="259" y="63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64"/>
                      <a:pt x="259" y="64"/>
                      <a:pt x="260" y="64"/>
                    </a:cubicBezTo>
                    <a:cubicBezTo>
                      <a:pt x="260" y="64"/>
                      <a:pt x="260" y="64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0" y="65"/>
                      <a:pt x="260" y="65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0" y="64"/>
                      <a:pt x="260" y="64"/>
                    </a:cubicBezTo>
                    <a:cubicBezTo>
                      <a:pt x="260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61" y="64"/>
                      <a:pt x="261" y="64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4"/>
                      <a:pt x="262" y="65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4" y="64"/>
                      <a:pt x="264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3" y="64"/>
                      <a:pt x="262" y="64"/>
                      <a:pt x="262" y="64"/>
                    </a:cubicBezTo>
                    <a:cubicBezTo>
                      <a:pt x="262" y="64"/>
                      <a:pt x="262" y="64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3" y="65"/>
                      <a:pt x="263" y="65"/>
                      <a:pt x="263" y="65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3" y="66"/>
                      <a:pt x="263" y="66"/>
                    </a:cubicBezTo>
                    <a:cubicBezTo>
                      <a:pt x="263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lnTo>
                      <a:pt x="266" y="63"/>
                    </a:lnTo>
                    <a:close/>
                    <a:moveTo>
                      <a:pt x="291" y="94"/>
                    </a:move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4"/>
                      <a:pt x="291" y="94"/>
                      <a:pt x="291" y="94"/>
                    </a:cubicBezTo>
                    <a:cubicBezTo>
                      <a:pt x="291" y="95"/>
                      <a:pt x="291" y="94"/>
                      <a:pt x="290" y="94"/>
                    </a:cubicBezTo>
                    <a:cubicBezTo>
                      <a:pt x="290" y="94"/>
                      <a:pt x="290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3"/>
                      <a:pt x="291" y="94"/>
                      <a:pt x="291" y="94"/>
                    </a:cubicBezTo>
                    <a:close/>
                    <a:moveTo>
                      <a:pt x="291" y="92"/>
                    </a:move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1"/>
                    </a:cubicBezTo>
                    <a:cubicBezTo>
                      <a:pt x="291" y="91"/>
                      <a:pt x="291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1" y="89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91" y="88"/>
                      <a:pt x="291" y="88"/>
                      <a:pt x="290" y="88"/>
                    </a:cubicBezTo>
                    <a:cubicBezTo>
                      <a:pt x="290" y="87"/>
                      <a:pt x="290" y="88"/>
                      <a:pt x="289" y="88"/>
                    </a:cubicBezTo>
                    <a:cubicBezTo>
                      <a:pt x="289" y="88"/>
                      <a:pt x="288" y="88"/>
                      <a:pt x="288" y="88"/>
                    </a:cubicBezTo>
                    <a:cubicBezTo>
                      <a:pt x="287" y="88"/>
                      <a:pt x="287" y="88"/>
                      <a:pt x="286" y="88"/>
                    </a:cubicBezTo>
                    <a:cubicBezTo>
                      <a:pt x="286" y="89"/>
                      <a:pt x="286" y="89"/>
                      <a:pt x="285" y="89"/>
                    </a:cubicBezTo>
                    <a:cubicBezTo>
                      <a:pt x="285" y="89"/>
                      <a:pt x="285" y="90"/>
                      <a:pt x="285" y="90"/>
                    </a:cubicBezTo>
                    <a:cubicBezTo>
                      <a:pt x="284" y="90"/>
                      <a:pt x="284" y="91"/>
                      <a:pt x="284" y="92"/>
                    </a:cubicBezTo>
                    <a:cubicBezTo>
                      <a:pt x="284" y="92"/>
                      <a:pt x="284" y="92"/>
                      <a:pt x="284" y="92"/>
                    </a:cubicBezTo>
                    <a:cubicBezTo>
                      <a:pt x="284" y="92"/>
                      <a:pt x="283" y="93"/>
                      <a:pt x="283" y="93"/>
                    </a:cubicBezTo>
                    <a:cubicBezTo>
                      <a:pt x="283" y="93"/>
                      <a:pt x="283" y="93"/>
                      <a:pt x="283" y="93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83" y="94"/>
                      <a:pt x="283" y="95"/>
                      <a:pt x="283" y="95"/>
                    </a:cubicBezTo>
                    <a:cubicBezTo>
                      <a:pt x="283" y="95"/>
                      <a:pt x="283" y="95"/>
                      <a:pt x="283" y="95"/>
                    </a:cubicBezTo>
                    <a:cubicBezTo>
                      <a:pt x="283" y="95"/>
                      <a:pt x="284" y="95"/>
                      <a:pt x="284" y="94"/>
                    </a:cubicBezTo>
                    <a:cubicBezTo>
                      <a:pt x="284" y="94"/>
                      <a:pt x="284" y="94"/>
                      <a:pt x="285" y="94"/>
                    </a:cubicBezTo>
                    <a:cubicBezTo>
                      <a:pt x="285" y="94"/>
                      <a:pt x="286" y="94"/>
                      <a:pt x="287" y="94"/>
                    </a:cubicBezTo>
                    <a:cubicBezTo>
                      <a:pt x="287" y="95"/>
                      <a:pt x="287" y="94"/>
                      <a:pt x="288" y="94"/>
                    </a:cubicBezTo>
                    <a:cubicBezTo>
                      <a:pt x="288" y="94"/>
                      <a:pt x="288" y="94"/>
                      <a:pt x="288" y="94"/>
                    </a:cubicBezTo>
                    <a:cubicBezTo>
                      <a:pt x="289" y="94"/>
                      <a:pt x="289" y="94"/>
                      <a:pt x="289" y="94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lose/>
                    <a:moveTo>
                      <a:pt x="270" y="43"/>
                    </a:move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3"/>
                      <a:pt x="270" y="43"/>
                      <a:pt x="270" y="43"/>
                    </a:cubicBezTo>
                    <a:cubicBezTo>
                      <a:pt x="270" y="44"/>
                      <a:pt x="270" y="44"/>
                      <a:pt x="270" y="44"/>
                    </a:cubicBezTo>
                    <a:cubicBezTo>
                      <a:pt x="270" y="44"/>
                      <a:pt x="270" y="44"/>
                      <a:pt x="270" y="45"/>
                    </a:cubicBezTo>
                    <a:cubicBezTo>
                      <a:pt x="270" y="45"/>
                      <a:pt x="270" y="45"/>
                      <a:pt x="270" y="45"/>
                    </a:cubicBezTo>
                    <a:cubicBezTo>
                      <a:pt x="271" y="45"/>
                      <a:pt x="271" y="45"/>
                      <a:pt x="271" y="45"/>
                    </a:cubicBezTo>
                    <a:cubicBezTo>
                      <a:pt x="271" y="45"/>
                      <a:pt x="272" y="45"/>
                      <a:pt x="272" y="45"/>
                    </a:cubicBezTo>
                    <a:cubicBezTo>
                      <a:pt x="272" y="45"/>
                      <a:pt x="272" y="45"/>
                      <a:pt x="272" y="45"/>
                    </a:cubicBezTo>
                    <a:cubicBezTo>
                      <a:pt x="272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73" y="45"/>
                      <a:pt x="273" y="45"/>
                      <a:pt x="274" y="45"/>
                    </a:cubicBezTo>
                    <a:cubicBezTo>
                      <a:pt x="274" y="45"/>
                      <a:pt x="274" y="45"/>
                      <a:pt x="274" y="45"/>
                    </a:cubicBezTo>
                    <a:cubicBezTo>
                      <a:pt x="274" y="45"/>
                      <a:pt x="274" y="45"/>
                      <a:pt x="274" y="44"/>
                    </a:cubicBezTo>
                    <a:cubicBezTo>
                      <a:pt x="273" y="44"/>
                      <a:pt x="274" y="44"/>
                      <a:pt x="273" y="44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3" y="44"/>
                      <a:pt x="273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4"/>
                    </a:cubicBezTo>
                    <a:cubicBezTo>
                      <a:pt x="272" y="44"/>
                      <a:pt x="272" y="44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2" y="43"/>
                      <a:pt x="272" y="43"/>
                    </a:cubicBezTo>
                    <a:cubicBezTo>
                      <a:pt x="272" y="43"/>
                      <a:pt x="271" y="43"/>
                      <a:pt x="271" y="43"/>
                    </a:cubicBezTo>
                    <a:cubicBezTo>
                      <a:pt x="271" y="43"/>
                      <a:pt x="271" y="43"/>
                      <a:pt x="271" y="43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1" y="42"/>
                      <a:pt x="271" y="42"/>
                      <a:pt x="271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70" y="42"/>
                      <a:pt x="270" y="42"/>
                    </a:cubicBezTo>
                    <a:cubicBezTo>
                      <a:pt x="270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9" y="42"/>
                      <a:pt x="269" y="42"/>
                    </a:cubicBezTo>
                    <a:cubicBezTo>
                      <a:pt x="269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68" y="42"/>
                      <a:pt x="268" y="42"/>
                      <a:pt x="267" y="42"/>
                    </a:cubicBezTo>
                    <a:cubicBezTo>
                      <a:pt x="267" y="42"/>
                      <a:pt x="267" y="41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7" y="42"/>
                      <a:pt x="267" y="42"/>
                    </a:cubicBezTo>
                    <a:cubicBezTo>
                      <a:pt x="267" y="42"/>
                      <a:pt x="268" y="42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68" y="43"/>
                      <a:pt x="268" y="43"/>
                      <a:pt x="268" y="42"/>
                    </a:cubicBezTo>
                    <a:cubicBezTo>
                      <a:pt x="268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69" y="43"/>
                    </a:cubicBezTo>
                    <a:cubicBezTo>
                      <a:pt x="269" y="43"/>
                      <a:pt x="269" y="43"/>
                      <a:pt x="270" y="43"/>
                    </a:cubicBezTo>
                    <a:close/>
                    <a:moveTo>
                      <a:pt x="277" y="50"/>
                    </a:moveTo>
                    <a:cubicBezTo>
                      <a:pt x="277" y="50"/>
                      <a:pt x="277" y="50"/>
                      <a:pt x="278" y="50"/>
                    </a:cubicBezTo>
                    <a:cubicBezTo>
                      <a:pt x="278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7" y="49"/>
                      <a:pt x="277" y="49"/>
                      <a:pt x="277" y="49"/>
                    </a:cubicBezTo>
                    <a:cubicBezTo>
                      <a:pt x="276" y="49"/>
                      <a:pt x="276" y="49"/>
                      <a:pt x="276" y="49"/>
                    </a:cubicBezTo>
                    <a:cubicBezTo>
                      <a:pt x="276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5" y="49"/>
                      <a:pt x="275" y="49"/>
                      <a:pt x="275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4" y="49"/>
                      <a:pt x="274" y="49"/>
                    </a:cubicBezTo>
                    <a:cubicBezTo>
                      <a:pt x="274" y="49"/>
                      <a:pt x="273" y="49"/>
                      <a:pt x="273" y="49"/>
                    </a:cubicBezTo>
                    <a:cubicBezTo>
                      <a:pt x="273" y="49"/>
                      <a:pt x="273" y="49"/>
                      <a:pt x="273" y="49"/>
                    </a:cubicBezTo>
                    <a:cubicBezTo>
                      <a:pt x="273" y="48"/>
                      <a:pt x="272" y="49"/>
                      <a:pt x="272" y="49"/>
                    </a:cubicBezTo>
                    <a:cubicBezTo>
                      <a:pt x="272" y="49"/>
                      <a:pt x="272" y="48"/>
                      <a:pt x="272" y="48"/>
                    </a:cubicBezTo>
                    <a:cubicBezTo>
                      <a:pt x="271" y="48"/>
                      <a:pt x="271" y="48"/>
                      <a:pt x="270" y="48"/>
                    </a:cubicBezTo>
                    <a:cubicBezTo>
                      <a:pt x="270" y="48"/>
                      <a:pt x="270" y="48"/>
                      <a:pt x="270" y="48"/>
                    </a:cubicBezTo>
                    <a:cubicBezTo>
                      <a:pt x="270" y="48"/>
                      <a:pt x="270" y="48"/>
                      <a:pt x="269" y="48"/>
                    </a:cubicBezTo>
                    <a:cubicBezTo>
                      <a:pt x="269" y="48"/>
                      <a:pt x="269" y="48"/>
                      <a:pt x="269" y="48"/>
                    </a:cubicBezTo>
                    <a:cubicBezTo>
                      <a:pt x="269" y="48"/>
                      <a:pt x="269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68" y="48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8" y="49"/>
                      <a:pt x="268" y="49"/>
                      <a:pt x="268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69" y="49"/>
                      <a:pt x="269" y="49"/>
                      <a:pt x="269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70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49"/>
                      <a:pt x="271" y="49"/>
                      <a:pt x="271" y="49"/>
                    </a:cubicBezTo>
                    <a:cubicBezTo>
                      <a:pt x="271" y="50"/>
                      <a:pt x="271" y="50"/>
                      <a:pt x="272" y="50"/>
                    </a:cubicBezTo>
                    <a:cubicBezTo>
                      <a:pt x="272" y="50"/>
                      <a:pt x="272" y="50"/>
                      <a:pt x="272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3" y="50"/>
                      <a:pt x="273" y="50"/>
                      <a:pt x="273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4" y="50"/>
                    </a:cubicBezTo>
                    <a:cubicBezTo>
                      <a:pt x="274" y="50"/>
                      <a:pt x="274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5" y="50"/>
                      <a:pt x="275" y="50"/>
                    </a:cubicBezTo>
                    <a:cubicBezTo>
                      <a:pt x="275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6" y="50"/>
                      <a:pt x="276" y="50"/>
                      <a:pt x="276" y="50"/>
                    </a:cubicBezTo>
                    <a:cubicBezTo>
                      <a:pt x="277" y="50"/>
                      <a:pt x="277" y="50"/>
                      <a:pt x="277" y="50"/>
                    </a:cubicBezTo>
                    <a:close/>
                    <a:moveTo>
                      <a:pt x="264" y="44"/>
                    </a:moveTo>
                    <a:cubicBezTo>
                      <a:pt x="264" y="44"/>
                      <a:pt x="264" y="44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3" y="44"/>
                    </a:cubicBezTo>
                    <a:cubicBezTo>
                      <a:pt x="263" y="44"/>
                      <a:pt x="263" y="44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4" y="45"/>
                      <a:pt x="264" y="45"/>
                      <a:pt x="264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4" y="44"/>
                      <a:pt x="264" y="45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89" y="84"/>
                      <a:pt x="289" y="85"/>
                    </a:cubicBezTo>
                    <a:cubicBezTo>
                      <a:pt x="289" y="85"/>
                      <a:pt x="289" y="85"/>
                      <a:pt x="289" y="85"/>
                    </a:cubicBezTo>
                    <a:cubicBezTo>
                      <a:pt x="289" y="85"/>
                      <a:pt x="289" y="85"/>
                      <a:pt x="290" y="85"/>
                    </a:cubicBezTo>
                    <a:cubicBezTo>
                      <a:pt x="290" y="85"/>
                      <a:pt x="290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3" y="87"/>
                      <a:pt x="293" y="86"/>
                    </a:cubicBezTo>
                    <a:cubicBezTo>
                      <a:pt x="293" y="86"/>
                      <a:pt x="293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2" y="85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0" y="84"/>
                    </a:move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89" y="83"/>
                      <a:pt x="289" y="83"/>
                    </a:cubicBezTo>
                    <a:cubicBezTo>
                      <a:pt x="289" y="83"/>
                      <a:pt x="289" y="83"/>
                      <a:pt x="289" y="83"/>
                    </a:cubicBezTo>
                    <a:cubicBezTo>
                      <a:pt x="289" y="84"/>
                      <a:pt x="289" y="84"/>
                      <a:pt x="289" y="84"/>
                    </a:cubicBezTo>
                    <a:cubicBezTo>
                      <a:pt x="289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lose/>
                    <a:moveTo>
                      <a:pt x="291" y="84"/>
                    </a:move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2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0" y="83"/>
                      <a:pt x="290" y="83"/>
                      <a:pt x="290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1" y="84"/>
                    </a:cubicBezTo>
                    <a:close/>
                    <a:moveTo>
                      <a:pt x="282" y="48"/>
                    </a:move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lose/>
                    <a:moveTo>
                      <a:pt x="306" y="84"/>
                    </a:moveTo>
                    <a:cubicBezTo>
                      <a:pt x="306" y="84"/>
                      <a:pt x="306" y="84"/>
                      <a:pt x="306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4"/>
                      <a:pt x="305" y="84"/>
                    </a:cubicBezTo>
                    <a:cubicBezTo>
                      <a:pt x="305" y="84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5" y="83"/>
                    </a:cubicBezTo>
                    <a:cubicBezTo>
                      <a:pt x="305" y="83"/>
                      <a:pt x="305" y="83"/>
                      <a:pt x="304" y="83"/>
                    </a:cubicBezTo>
                    <a:cubicBezTo>
                      <a:pt x="304" y="83"/>
                      <a:pt x="304" y="83"/>
                      <a:pt x="304" y="83"/>
                    </a:cubicBezTo>
                    <a:cubicBezTo>
                      <a:pt x="305" y="83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4" y="82"/>
                      <a:pt x="304" y="82"/>
                    </a:cubicBezTo>
                    <a:cubicBezTo>
                      <a:pt x="304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80"/>
                      <a:pt x="305" y="80"/>
                      <a:pt x="305" y="80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5" y="55"/>
                    </a:cubicBezTo>
                    <a:cubicBezTo>
                      <a:pt x="305" y="55"/>
                      <a:pt x="305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4" y="55"/>
                      <a:pt x="304" y="55"/>
                    </a:cubicBezTo>
                    <a:cubicBezTo>
                      <a:pt x="304" y="55"/>
                      <a:pt x="303" y="55"/>
                      <a:pt x="303" y="55"/>
                    </a:cubicBezTo>
                    <a:cubicBezTo>
                      <a:pt x="303" y="55"/>
                      <a:pt x="303" y="55"/>
                      <a:pt x="303" y="55"/>
                    </a:cubicBezTo>
                    <a:cubicBezTo>
                      <a:pt x="304" y="55"/>
                      <a:pt x="304" y="54"/>
                      <a:pt x="304" y="54"/>
                    </a:cubicBezTo>
                    <a:cubicBezTo>
                      <a:pt x="304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3" y="54"/>
                      <a:pt x="303" y="54"/>
                      <a:pt x="303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2" y="54"/>
                    </a:cubicBezTo>
                    <a:cubicBezTo>
                      <a:pt x="302" y="54"/>
                      <a:pt x="302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1" y="54"/>
                      <a:pt x="301" y="54"/>
                      <a:pt x="301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4"/>
                      <a:pt x="300" y="54"/>
                      <a:pt x="300" y="54"/>
                    </a:cubicBezTo>
                    <a:cubicBezTo>
                      <a:pt x="300" y="53"/>
                      <a:pt x="300" y="53"/>
                      <a:pt x="300" y="53"/>
                    </a:cubicBezTo>
                    <a:cubicBezTo>
                      <a:pt x="300" y="53"/>
                      <a:pt x="300" y="53"/>
                      <a:pt x="299" y="53"/>
                    </a:cubicBezTo>
                    <a:cubicBezTo>
                      <a:pt x="299" y="53"/>
                      <a:pt x="299" y="53"/>
                      <a:pt x="299" y="53"/>
                    </a:cubicBezTo>
                    <a:cubicBezTo>
                      <a:pt x="299" y="53"/>
                      <a:pt x="298" y="53"/>
                      <a:pt x="298" y="53"/>
                    </a:cubicBezTo>
                    <a:cubicBezTo>
                      <a:pt x="298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7" y="53"/>
                    </a:cubicBezTo>
                    <a:cubicBezTo>
                      <a:pt x="297" y="53"/>
                      <a:pt x="297" y="53"/>
                      <a:pt x="296" y="53"/>
                    </a:cubicBezTo>
                    <a:cubicBezTo>
                      <a:pt x="296" y="53"/>
                      <a:pt x="296" y="53"/>
                      <a:pt x="296" y="53"/>
                    </a:cubicBezTo>
                    <a:cubicBezTo>
                      <a:pt x="296" y="53"/>
                      <a:pt x="296" y="53"/>
                      <a:pt x="295" y="52"/>
                    </a:cubicBezTo>
                    <a:cubicBezTo>
                      <a:pt x="295" y="52"/>
                      <a:pt x="295" y="52"/>
                      <a:pt x="295" y="52"/>
                    </a:cubicBezTo>
                    <a:cubicBezTo>
                      <a:pt x="295" y="52"/>
                      <a:pt x="294" y="52"/>
                      <a:pt x="294" y="52"/>
                    </a:cubicBezTo>
                    <a:cubicBezTo>
                      <a:pt x="293" y="52"/>
                      <a:pt x="293" y="51"/>
                      <a:pt x="293" y="51"/>
                    </a:cubicBezTo>
                    <a:cubicBezTo>
                      <a:pt x="293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1" y="51"/>
                      <a:pt x="291" y="51"/>
                    </a:cubicBezTo>
                    <a:cubicBezTo>
                      <a:pt x="291" y="51"/>
                      <a:pt x="291" y="51"/>
                      <a:pt x="291" y="51"/>
                    </a:cubicBezTo>
                    <a:cubicBezTo>
                      <a:pt x="291" y="51"/>
                      <a:pt x="291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90" y="50"/>
                    </a:cubicBezTo>
                    <a:cubicBezTo>
                      <a:pt x="290" y="50"/>
                      <a:pt x="290" y="50"/>
                      <a:pt x="289" y="49"/>
                    </a:cubicBezTo>
                    <a:cubicBezTo>
                      <a:pt x="289" y="49"/>
                      <a:pt x="289" y="49"/>
                      <a:pt x="289" y="49"/>
                    </a:cubicBezTo>
                    <a:cubicBezTo>
                      <a:pt x="289" y="49"/>
                      <a:pt x="289" y="49"/>
                      <a:pt x="288" y="49"/>
                    </a:cubicBezTo>
                    <a:cubicBezTo>
                      <a:pt x="288" y="49"/>
                      <a:pt x="288" y="49"/>
                      <a:pt x="287" y="49"/>
                    </a:cubicBezTo>
                    <a:cubicBezTo>
                      <a:pt x="287" y="49"/>
                      <a:pt x="287" y="49"/>
                      <a:pt x="287" y="49"/>
                    </a:cubicBezTo>
                    <a:cubicBezTo>
                      <a:pt x="287" y="49"/>
                      <a:pt x="287" y="48"/>
                      <a:pt x="287" y="48"/>
                    </a:cubicBezTo>
                    <a:cubicBezTo>
                      <a:pt x="286" y="48"/>
                      <a:pt x="286" y="48"/>
                      <a:pt x="286" y="48"/>
                    </a:cubicBezTo>
                    <a:cubicBezTo>
                      <a:pt x="286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8"/>
                      <a:pt x="285" y="48"/>
                      <a:pt x="285" y="48"/>
                    </a:cubicBezTo>
                    <a:cubicBezTo>
                      <a:pt x="285" y="47"/>
                      <a:pt x="285" y="47"/>
                      <a:pt x="285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4" y="47"/>
                      <a:pt x="284" y="47"/>
                    </a:cubicBezTo>
                    <a:cubicBezTo>
                      <a:pt x="284" y="47"/>
                      <a:pt x="283" y="47"/>
                      <a:pt x="283" y="47"/>
                    </a:cubicBezTo>
                    <a:cubicBezTo>
                      <a:pt x="283" y="48"/>
                      <a:pt x="283" y="48"/>
                      <a:pt x="282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2" y="48"/>
                      <a:pt x="281" y="48"/>
                      <a:pt x="281" y="48"/>
                    </a:cubicBezTo>
                    <a:cubicBezTo>
                      <a:pt x="281" y="49"/>
                      <a:pt x="281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1" y="49"/>
                      <a:pt x="281" y="50"/>
                    </a:cubicBezTo>
                    <a:cubicBezTo>
                      <a:pt x="281" y="50"/>
                      <a:pt x="280" y="50"/>
                      <a:pt x="280" y="50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49"/>
                      <a:pt x="280" y="49"/>
                    </a:cubicBezTo>
                    <a:cubicBezTo>
                      <a:pt x="280" y="49"/>
                      <a:pt x="280" y="50"/>
                      <a:pt x="280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49"/>
                      <a:pt x="279" y="49"/>
                      <a:pt x="279" y="49"/>
                    </a:cubicBezTo>
                    <a:cubicBezTo>
                      <a:pt x="279" y="49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79" y="50"/>
                      <a:pt x="279" y="50"/>
                      <a:pt x="279" y="50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1"/>
                      <a:pt x="280" y="51"/>
                      <a:pt x="279" y="51"/>
                    </a:cubicBezTo>
                    <a:cubicBezTo>
                      <a:pt x="279" y="51"/>
                      <a:pt x="279" y="52"/>
                      <a:pt x="279" y="52"/>
                    </a:cubicBezTo>
                    <a:cubicBezTo>
                      <a:pt x="279" y="52"/>
                      <a:pt x="279" y="52"/>
                      <a:pt x="278" y="52"/>
                    </a:cubicBezTo>
                    <a:cubicBezTo>
                      <a:pt x="278" y="52"/>
                      <a:pt x="278" y="52"/>
                      <a:pt x="278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2"/>
                    </a:cubicBezTo>
                    <a:cubicBezTo>
                      <a:pt x="277" y="52"/>
                      <a:pt x="277" y="52"/>
                      <a:pt x="277" y="53"/>
                    </a:cubicBezTo>
                    <a:cubicBezTo>
                      <a:pt x="276" y="52"/>
                      <a:pt x="276" y="52"/>
                      <a:pt x="276" y="53"/>
                    </a:cubicBezTo>
                    <a:cubicBezTo>
                      <a:pt x="276" y="53"/>
                      <a:pt x="276" y="53"/>
                      <a:pt x="276" y="53"/>
                    </a:cubicBezTo>
                    <a:cubicBezTo>
                      <a:pt x="276" y="53"/>
                      <a:pt x="276" y="53"/>
                      <a:pt x="276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5" y="52"/>
                      <a:pt x="275" y="52"/>
                    </a:cubicBezTo>
                    <a:cubicBezTo>
                      <a:pt x="275" y="52"/>
                      <a:pt x="274" y="52"/>
                      <a:pt x="274" y="52"/>
                    </a:cubicBezTo>
                    <a:cubicBezTo>
                      <a:pt x="274" y="52"/>
                      <a:pt x="274" y="53"/>
                      <a:pt x="274" y="53"/>
                    </a:cubicBezTo>
                    <a:cubicBezTo>
                      <a:pt x="274" y="53"/>
                      <a:pt x="274" y="53"/>
                      <a:pt x="274" y="53"/>
                    </a:cubicBezTo>
                    <a:cubicBezTo>
                      <a:pt x="274" y="54"/>
                      <a:pt x="274" y="54"/>
                      <a:pt x="274" y="54"/>
                    </a:cubicBezTo>
                    <a:cubicBezTo>
                      <a:pt x="273" y="54"/>
                      <a:pt x="273" y="55"/>
                      <a:pt x="273" y="55"/>
                    </a:cubicBezTo>
                    <a:cubicBezTo>
                      <a:pt x="273" y="55"/>
                      <a:pt x="272" y="55"/>
                      <a:pt x="272" y="56"/>
                    </a:cubicBezTo>
                    <a:cubicBezTo>
                      <a:pt x="272" y="56"/>
                      <a:pt x="272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6"/>
                      <a:pt x="271" y="56"/>
                      <a:pt x="271" y="56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7"/>
                      <a:pt x="271" y="58"/>
                    </a:cubicBezTo>
                    <a:cubicBezTo>
                      <a:pt x="271" y="58"/>
                      <a:pt x="271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8"/>
                      <a:pt x="270" y="58"/>
                      <a:pt x="270" y="58"/>
                    </a:cubicBezTo>
                    <a:cubicBezTo>
                      <a:pt x="270" y="59"/>
                      <a:pt x="269" y="59"/>
                      <a:pt x="269" y="59"/>
                    </a:cubicBezTo>
                    <a:cubicBezTo>
                      <a:pt x="269" y="59"/>
                      <a:pt x="269" y="59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8" y="60"/>
                      <a:pt x="268" y="60"/>
                      <a:pt x="268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7" y="60"/>
                      <a:pt x="267" y="60"/>
                    </a:cubicBezTo>
                    <a:cubicBezTo>
                      <a:pt x="267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6" y="60"/>
                      <a:pt x="266" y="60"/>
                      <a:pt x="266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5" y="60"/>
                    </a:cubicBezTo>
                    <a:cubicBezTo>
                      <a:pt x="265" y="60"/>
                      <a:pt x="265" y="60"/>
                      <a:pt x="264" y="60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64" y="60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4" y="59"/>
                      <a:pt x="263" y="59"/>
                      <a:pt x="263" y="59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8"/>
                      <a:pt x="264" y="58"/>
                      <a:pt x="264" y="58"/>
                    </a:cubicBezTo>
                    <a:cubicBezTo>
                      <a:pt x="264" y="58"/>
                      <a:pt x="264" y="58"/>
                      <a:pt x="264" y="57"/>
                    </a:cubicBezTo>
                    <a:cubicBezTo>
                      <a:pt x="264" y="57"/>
                      <a:pt x="264" y="57"/>
                      <a:pt x="264" y="57"/>
                    </a:cubicBezTo>
                    <a:cubicBezTo>
                      <a:pt x="264" y="57"/>
                      <a:pt x="264" y="57"/>
                      <a:pt x="263" y="57"/>
                    </a:cubicBezTo>
                    <a:cubicBezTo>
                      <a:pt x="263" y="57"/>
                      <a:pt x="264" y="57"/>
                      <a:pt x="264" y="57"/>
                    </a:cubicBezTo>
                    <a:cubicBezTo>
                      <a:pt x="263" y="57"/>
                      <a:pt x="264" y="57"/>
                      <a:pt x="263" y="57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3" y="57"/>
                      <a:pt x="263" y="58"/>
                      <a:pt x="263" y="58"/>
                    </a:cubicBezTo>
                    <a:cubicBezTo>
                      <a:pt x="263" y="58"/>
                      <a:pt x="263" y="58"/>
                      <a:pt x="263" y="58"/>
                    </a:cubicBezTo>
                    <a:cubicBezTo>
                      <a:pt x="263" y="57"/>
                      <a:pt x="263" y="57"/>
                      <a:pt x="263" y="57"/>
                    </a:cubicBezTo>
                    <a:cubicBezTo>
                      <a:pt x="262" y="57"/>
                      <a:pt x="263" y="57"/>
                      <a:pt x="263" y="57"/>
                    </a:cubicBezTo>
                    <a:cubicBezTo>
                      <a:pt x="263" y="57"/>
                      <a:pt x="263" y="57"/>
                      <a:pt x="262" y="57"/>
                    </a:cubicBezTo>
                    <a:cubicBezTo>
                      <a:pt x="262" y="57"/>
                      <a:pt x="262" y="56"/>
                      <a:pt x="262" y="56"/>
                    </a:cubicBezTo>
                    <a:cubicBezTo>
                      <a:pt x="262" y="56"/>
                      <a:pt x="262" y="56"/>
                      <a:pt x="262" y="56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262" y="55"/>
                      <a:pt x="262" y="55"/>
                      <a:pt x="262" y="54"/>
                    </a:cubicBezTo>
                    <a:cubicBezTo>
                      <a:pt x="262" y="54"/>
                      <a:pt x="262" y="54"/>
                      <a:pt x="262" y="54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3" y="60"/>
                      <a:pt x="263" y="60"/>
                      <a:pt x="263" y="60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6" y="63"/>
                      <a:pt x="266" y="63"/>
                      <a:pt x="266" y="63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6"/>
                      <a:pt x="264" y="66"/>
                    </a:cubicBezTo>
                    <a:cubicBezTo>
                      <a:pt x="264" y="66"/>
                      <a:pt x="264" y="67"/>
                      <a:pt x="264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5" y="67"/>
                      <a:pt x="265" y="67"/>
                      <a:pt x="265" y="67"/>
                    </a:cubicBezTo>
                    <a:cubicBezTo>
                      <a:pt x="266" y="67"/>
                      <a:pt x="266" y="67"/>
                      <a:pt x="266" y="67"/>
                    </a:cubicBezTo>
                    <a:cubicBezTo>
                      <a:pt x="266" y="68"/>
                      <a:pt x="266" y="68"/>
                      <a:pt x="266" y="68"/>
                    </a:cubicBezTo>
                    <a:cubicBezTo>
                      <a:pt x="266" y="68"/>
                      <a:pt x="266" y="68"/>
                      <a:pt x="267" y="68"/>
                    </a:cubicBezTo>
                    <a:cubicBezTo>
                      <a:pt x="267" y="67"/>
                      <a:pt x="268" y="67"/>
                      <a:pt x="268" y="68"/>
                    </a:cubicBezTo>
                    <a:cubicBezTo>
                      <a:pt x="268" y="68"/>
                      <a:pt x="269" y="68"/>
                      <a:pt x="269" y="68"/>
                    </a:cubicBezTo>
                    <a:cubicBezTo>
                      <a:pt x="269" y="68"/>
                      <a:pt x="269" y="68"/>
                      <a:pt x="270" y="68"/>
                    </a:cubicBezTo>
                    <a:cubicBezTo>
                      <a:pt x="270" y="68"/>
                      <a:pt x="270" y="68"/>
                      <a:pt x="270" y="68"/>
                    </a:cubicBezTo>
                    <a:cubicBezTo>
                      <a:pt x="270" y="68"/>
                      <a:pt x="270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1" y="68"/>
                      <a:pt x="271" y="68"/>
                      <a:pt x="271" y="68"/>
                    </a:cubicBezTo>
                    <a:cubicBezTo>
                      <a:pt x="272" y="68"/>
                      <a:pt x="272" y="68"/>
                      <a:pt x="272" y="68"/>
                    </a:cubicBezTo>
                    <a:cubicBezTo>
                      <a:pt x="272" y="68"/>
                      <a:pt x="272" y="68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2" y="69"/>
                      <a:pt x="272" y="69"/>
                    </a:cubicBezTo>
                    <a:cubicBezTo>
                      <a:pt x="272" y="69"/>
                      <a:pt x="273" y="69"/>
                      <a:pt x="273" y="69"/>
                    </a:cubicBezTo>
                    <a:cubicBezTo>
                      <a:pt x="273" y="69"/>
                      <a:pt x="273" y="69"/>
                      <a:pt x="273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4" y="69"/>
                      <a:pt x="274" y="69"/>
                    </a:cubicBezTo>
                    <a:cubicBezTo>
                      <a:pt x="274" y="69"/>
                      <a:pt x="275" y="69"/>
                      <a:pt x="275" y="69"/>
                    </a:cubicBezTo>
                    <a:cubicBezTo>
                      <a:pt x="275" y="69"/>
                      <a:pt x="275" y="69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5" y="70"/>
                    </a:cubicBezTo>
                    <a:cubicBezTo>
                      <a:pt x="275" y="70"/>
                      <a:pt x="275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6" y="70"/>
                      <a:pt x="276" y="70"/>
                      <a:pt x="276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0"/>
                    </a:cubicBezTo>
                    <a:cubicBezTo>
                      <a:pt x="277" y="70"/>
                      <a:pt x="277" y="70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7" y="71"/>
                      <a:pt x="277" y="71"/>
                    </a:cubicBezTo>
                    <a:cubicBezTo>
                      <a:pt x="277" y="71"/>
                      <a:pt x="278" y="71"/>
                      <a:pt x="278" y="71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0"/>
                      <a:pt x="278" y="70"/>
                    </a:cubicBezTo>
                    <a:cubicBezTo>
                      <a:pt x="278" y="70"/>
                      <a:pt x="278" y="70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1"/>
                      <a:pt x="278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0"/>
                      <a:pt x="279" y="70"/>
                    </a:cubicBezTo>
                    <a:cubicBezTo>
                      <a:pt x="279" y="70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1" y="71"/>
                      <a:pt x="281" y="72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1"/>
                      <a:pt x="281" y="71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1" y="71"/>
                      <a:pt x="282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1" y="72"/>
                      <a:pt x="281" y="72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2" y="71"/>
                    </a:cubicBezTo>
                    <a:cubicBezTo>
                      <a:pt x="282" y="71"/>
                      <a:pt x="282" y="71"/>
                      <a:pt x="283" y="71"/>
                    </a:cubicBezTo>
                    <a:cubicBezTo>
                      <a:pt x="283" y="71"/>
                      <a:pt x="283" y="71"/>
                      <a:pt x="283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2" y="72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2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4" y="73"/>
                      <a:pt x="284" y="73"/>
                      <a:pt x="283" y="73"/>
                    </a:cubicBezTo>
                    <a:cubicBezTo>
                      <a:pt x="283" y="73"/>
                      <a:pt x="283" y="73"/>
                      <a:pt x="283" y="73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3" y="74"/>
                      <a:pt x="283" y="74"/>
                    </a:cubicBezTo>
                    <a:cubicBezTo>
                      <a:pt x="283" y="74"/>
                      <a:pt x="284" y="74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3"/>
                      <a:pt x="284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5" y="73"/>
                      <a:pt x="285" y="74"/>
                      <a:pt x="285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4" y="74"/>
                      <a:pt x="284" y="74"/>
                    </a:cubicBezTo>
                    <a:cubicBezTo>
                      <a:pt x="284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5"/>
                      <a:pt x="285" y="75"/>
                      <a:pt x="285" y="75"/>
                    </a:cubicBezTo>
                    <a:cubicBezTo>
                      <a:pt x="285" y="75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5" y="74"/>
                      <a:pt x="285" y="74"/>
                      <a:pt x="285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5" y="74"/>
                      <a:pt x="285" y="75"/>
                    </a:cubicBezTo>
                    <a:cubicBezTo>
                      <a:pt x="285" y="75"/>
                      <a:pt x="285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4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7" y="75"/>
                      <a:pt x="287" y="75"/>
                      <a:pt x="287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4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6" y="75"/>
                      <a:pt x="285" y="75"/>
                      <a:pt x="285" y="75"/>
                    </a:cubicBezTo>
                    <a:cubicBezTo>
                      <a:pt x="285" y="76"/>
                      <a:pt x="285" y="76"/>
                      <a:pt x="285" y="76"/>
                    </a:cubicBezTo>
                    <a:cubicBezTo>
                      <a:pt x="285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6"/>
                      <a:pt x="286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8" y="76"/>
                      <a:pt x="288" y="76"/>
                    </a:cubicBezTo>
                    <a:cubicBezTo>
                      <a:pt x="288" y="76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9" y="75"/>
                    </a:cubicBezTo>
                    <a:cubicBezTo>
                      <a:pt x="289" y="75"/>
                      <a:pt x="289" y="75"/>
                      <a:pt x="289" y="76"/>
                    </a:cubicBezTo>
                    <a:cubicBezTo>
                      <a:pt x="289" y="76"/>
                      <a:pt x="289" y="75"/>
                      <a:pt x="289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7"/>
                      <a:pt x="286" y="77"/>
                      <a:pt x="286" y="77"/>
                    </a:cubicBezTo>
                    <a:cubicBezTo>
                      <a:pt x="286" y="77"/>
                      <a:pt x="287" y="77"/>
                      <a:pt x="287" y="77"/>
                    </a:cubicBezTo>
                    <a:cubicBezTo>
                      <a:pt x="287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9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8" y="76"/>
                      <a:pt x="288" y="76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8" y="77"/>
                      <a:pt x="288" y="77"/>
                      <a:pt x="288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7" y="77"/>
                      <a:pt x="287" y="77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8"/>
                      <a:pt x="287" y="79"/>
                      <a:pt x="287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0"/>
                    </a:cubicBezTo>
                    <a:cubicBezTo>
                      <a:pt x="288" y="80"/>
                      <a:pt x="288" y="80"/>
                      <a:pt x="288" y="81"/>
                    </a:cubicBezTo>
                    <a:cubicBezTo>
                      <a:pt x="288" y="81"/>
                      <a:pt x="288" y="81"/>
                      <a:pt x="288" y="81"/>
                    </a:cubicBezTo>
                    <a:cubicBezTo>
                      <a:pt x="288" y="81"/>
                      <a:pt x="289" y="81"/>
                      <a:pt x="289" y="81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90" y="82"/>
                      <a:pt x="290" y="82"/>
                      <a:pt x="290" y="82"/>
                    </a:cubicBezTo>
                    <a:cubicBezTo>
                      <a:pt x="290" y="82"/>
                      <a:pt x="290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3"/>
                      <a:pt x="291" y="83"/>
                      <a:pt x="291" y="83"/>
                    </a:cubicBezTo>
                    <a:cubicBezTo>
                      <a:pt x="291" y="84"/>
                      <a:pt x="291" y="84"/>
                      <a:pt x="291" y="84"/>
                    </a:cubicBezTo>
                    <a:cubicBezTo>
                      <a:pt x="291" y="84"/>
                      <a:pt x="291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2" y="84"/>
                      <a:pt x="292" y="84"/>
                      <a:pt x="292" y="84"/>
                    </a:cubicBezTo>
                    <a:cubicBezTo>
                      <a:pt x="293" y="84"/>
                      <a:pt x="293" y="84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3" y="85"/>
                      <a:pt x="293" y="85"/>
                      <a:pt x="293" y="85"/>
                    </a:cubicBezTo>
                    <a:cubicBezTo>
                      <a:pt x="294" y="85"/>
                      <a:pt x="294" y="85"/>
                      <a:pt x="294" y="85"/>
                    </a:cubicBezTo>
                    <a:cubicBezTo>
                      <a:pt x="294" y="85"/>
                      <a:pt x="294" y="85"/>
                      <a:pt x="294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7" y="87"/>
                    </a:cubicBezTo>
                    <a:cubicBezTo>
                      <a:pt x="297" y="87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8" y="86"/>
                      <a:pt x="298" y="86"/>
                    </a:cubicBezTo>
                    <a:cubicBezTo>
                      <a:pt x="298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6"/>
                    </a:cubicBezTo>
                    <a:cubicBezTo>
                      <a:pt x="297" y="86"/>
                      <a:pt x="297" y="86"/>
                      <a:pt x="297" y="87"/>
                    </a:cubicBezTo>
                    <a:cubicBezTo>
                      <a:pt x="297" y="87"/>
                      <a:pt x="297" y="87"/>
                      <a:pt x="297" y="87"/>
                    </a:cubicBezTo>
                    <a:cubicBezTo>
                      <a:pt x="297" y="87"/>
                      <a:pt x="297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6"/>
                      <a:pt x="296" y="86"/>
                      <a:pt x="296" y="86"/>
                    </a:cubicBezTo>
                    <a:cubicBezTo>
                      <a:pt x="296" y="86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6" y="87"/>
                    </a:cubicBezTo>
                    <a:cubicBezTo>
                      <a:pt x="296" y="87"/>
                      <a:pt x="296" y="87"/>
                      <a:pt x="295" y="87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6"/>
                      <a:pt x="294" y="86"/>
                      <a:pt x="294" y="86"/>
                    </a:cubicBezTo>
                    <a:cubicBezTo>
                      <a:pt x="294" y="86"/>
                      <a:pt x="295" y="86"/>
                      <a:pt x="295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5" y="87"/>
                      <a:pt x="295" y="87"/>
                      <a:pt x="295" y="87"/>
                    </a:cubicBezTo>
                    <a:cubicBezTo>
                      <a:pt x="295" y="87"/>
                      <a:pt x="294" y="87"/>
                      <a:pt x="294" y="87"/>
                    </a:cubicBezTo>
                    <a:cubicBezTo>
                      <a:pt x="294" y="87"/>
                      <a:pt x="294" y="87"/>
                      <a:pt x="294" y="87"/>
                    </a:cubicBezTo>
                    <a:cubicBezTo>
                      <a:pt x="294" y="87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293" y="86"/>
                      <a:pt x="293" y="86"/>
                      <a:pt x="293" y="86"/>
                    </a:cubicBezTo>
                    <a:cubicBezTo>
                      <a:pt x="293" y="87"/>
                      <a:pt x="293" y="87"/>
                      <a:pt x="293" y="87"/>
                    </a:cubicBezTo>
                    <a:cubicBezTo>
                      <a:pt x="293" y="87"/>
                      <a:pt x="292" y="87"/>
                      <a:pt x="292" y="87"/>
                    </a:cubicBezTo>
                    <a:cubicBezTo>
                      <a:pt x="292" y="87"/>
                      <a:pt x="292" y="87"/>
                      <a:pt x="292" y="86"/>
                    </a:cubicBezTo>
                    <a:cubicBezTo>
                      <a:pt x="292" y="86"/>
                      <a:pt x="292" y="86"/>
                      <a:pt x="292" y="86"/>
                    </a:cubicBezTo>
                    <a:cubicBezTo>
                      <a:pt x="292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6"/>
                      <a:pt x="290" y="86"/>
                      <a:pt x="290" y="86"/>
                    </a:cubicBezTo>
                    <a:cubicBezTo>
                      <a:pt x="290" y="87"/>
                      <a:pt x="290" y="87"/>
                      <a:pt x="290" y="87"/>
                    </a:cubicBezTo>
                    <a:cubicBezTo>
                      <a:pt x="290" y="87"/>
                      <a:pt x="290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8"/>
                      <a:pt x="292" y="88"/>
                      <a:pt x="292" y="88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2" y="89"/>
                    </a:cubicBezTo>
                    <a:cubicBezTo>
                      <a:pt x="292" y="89"/>
                      <a:pt x="292" y="89"/>
                      <a:pt x="293" y="89"/>
                    </a:cubicBezTo>
                    <a:cubicBezTo>
                      <a:pt x="293" y="89"/>
                      <a:pt x="293" y="89"/>
                      <a:pt x="293" y="89"/>
                    </a:cubicBezTo>
                    <a:cubicBezTo>
                      <a:pt x="293" y="89"/>
                      <a:pt x="292" y="89"/>
                      <a:pt x="292" y="89"/>
                    </a:cubicBezTo>
                    <a:cubicBezTo>
                      <a:pt x="292" y="89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0"/>
                      <a:pt x="292" y="90"/>
                    </a:cubicBezTo>
                    <a:cubicBezTo>
                      <a:pt x="292" y="90"/>
                      <a:pt x="292" y="91"/>
                      <a:pt x="292" y="91"/>
                    </a:cubicBezTo>
                    <a:cubicBezTo>
                      <a:pt x="292" y="91"/>
                      <a:pt x="292" y="91"/>
                      <a:pt x="292" y="91"/>
                    </a:cubicBezTo>
                    <a:cubicBezTo>
                      <a:pt x="292" y="91"/>
                      <a:pt x="291" y="91"/>
                      <a:pt x="291" y="91"/>
                    </a:cubicBezTo>
                    <a:cubicBezTo>
                      <a:pt x="291" y="91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2"/>
                      <a:pt x="291" y="92"/>
                      <a:pt x="291" y="92"/>
                    </a:cubicBezTo>
                    <a:cubicBezTo>
                      <a:pt x="291" y="93"/>
                      <a:pt x="291" y="92"/>
                      <a:pt x="291" y="93"/>
                    </a:cubicBezTo>
                    <a:cubicBezTo>
                      <a:pt x="291" y="93"/>
                      <a:pt x="291" y="93"/>
                      <a:pt x="291" y="93"/>
                    </a:cubicBezTo>
                    <a:cubicBezTo>
                      <a:pt x="291" y="93"/>
                      <a:pt x="291" y="93"/>
                      <a:pt x="291" y="94"/>
                    </a:cubicBezTo>
                    <a:cubicBezTo>
                      <a:pt x="291" y="94"/>
                      <a:pt x="291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4"/>
                    </a:cubicBezTo>
                    <a:cubicBezTo>
                      <a:pt x="292" y="94"/>
                      <a:pt x="292" y="94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3"/>
                      <a:pt x="293" y="93"/>
                      <a:pt x="293" y="93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3" y="92"/>
                    </a:cubicBezTo>
                    <a:cubicBezTo>
                      <a:pt x="293" y="92"/>
                      <a:pt x="293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4" y="92"/>
                      <a:pt x="293" y="93"/>
                      <a:pt x="293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3"/>
                      <a:pt x="295" y="93"/>
                      <a:pt x="295" y="93"/>
                    </a:cubicBezTo>
                    <a:cubicBezTo>
                      <a:pt x="295" y="93"/>
                      <a:pt x="295" y="93"/>
                      <a:pt x="295" y="93"/>
                    </a:cubicBezTo>
                    <a:cubicBezTo>
                      <a:pt x="295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6" y="93"/>
                      <a:pt x="296" y="93"/>
                      <a:pt x="296" y="93"/>
                    </a:cubicBezTo>
                    <a:cubicBezTo>
                      <a:pt x="297" y="93"/>
                      <a:pt x="297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1"/>
                      <a:pt x="299" y="91"/>
                    </a:cubicBezTo>
                    <a:cubicBezTo>
                      <a:pt x="299" y="91"/>
                      <a:pt x="299" y="91"/>
                      <a:pt x="299" y="91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299" y="92"/>
                      <a:pt x="299" y="92"/>
                      <a:pt x="299" y="93"/>
                    </a:cubicBezTo>
                    <a:cubicBezTo>
                      <a:pt x="299" y="93"/>
                      <a:pt x="299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8" y="93"/>
                      <a:pt x="298" y="93"/>
                    </a:cubicBezTo>
                    <a:cubicBezTo>
                      <a:pt x="298" y="93"/>
                      <a:pt x="299" y="93"/>
                      <a:pt x="299" y="93"/>
                    </a:cubicBezTo>
                    <a:cubicBezTo>
                      <a:pt x="299" y="93"/>
                      <a:pt x="299" y="93"/>
                      <a:pt x="299" y="94"/>
                    </a:cubicBezTo>
                    <a:cubicBezTo>
                      <a:pt x="299" y="94"/>
                      <a:pt x="299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300" y="94"/>
                      <a:pt x="300" y="95"/>
                      <a:pt x="300" y="95"/>
                    </a:cubicBezTo>
                    <a:cubicBezTo>
                      <a:pt x="300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2" y="95"/>
                      <a:pt x="302" y="95"/>
                      <a:pt x="301" y="95"/>
                    </a:cubicBezTo>
                    <a:cubicBezTo>
                      <a:pt x="301" y="95"/>
                      <a:pt x="301" y="95"/>
                      <a:pt x="301" y="95"/>
                    </a:cubicBezTo>
                    <a:cubicBezTo>
                      <a:pt x="301" y="95"/>
                      <a:pt x="301" y="96"/>
                      <a:pt x="302" y="96"/>
                    </a:cubicBezTo>
                    <a:cubicBezTo>
                      <a:pt x="302" y="96"/>
                      <a:pt x="302" y="96"/>
                      <a:pt x="302" y="96"/>
                    </a:cubicBezTo>
                    <a:cubicBezTo>
                      <a:pt x="302" y="97"/>
                      <a:pt x="302" y="97"/>
                      <a:pt x="303" y="97"/>
                    </a:cubicBezTo>
                    <a:cubicBezTo>
                      <a:pt x="303" y="97"/>
                      <a:pt x="303" y="97"/>
                      <a:pt x="303" y="98"/>
                    </a:cubicBezTo>
                    <a:cubicBezTo>
                      <a:pt x="303" y="98"/>
                      <a:pt x="303" y="98"/>
                      <a:pt x="304" y="98"/>
                    </a:cubicBezTo>
                    <a:cubicBezTo>
                      <a:pt x="304" y="98"/>
                      <a:pt x="304" y="98"/>
                      <a:pt x="304" y="99"/>
                    </a:cubicBezTo>
                    <a:cubicBezTo>
                      <a:pt x="304" y="99"/>
                      <a:pt x="304" y="99"/>
                      <a:pt x="305" y="99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305" y="99"/>
                      <a:pt x="305" y="99"/>
                      <a:pt x="306" y="100"/>
                    </a:cubicBezTo>
                    <a:lnTo>
                      <a:pt x="306" y="84"/>
                    </a:lnTo>
                    <a:close/>
                    <a:moveTo>
                      <a:pt x="241" y="92"/>
                    </a:move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4"/>
                    </a:cubicBezTo>
                    <a:cubicBezTo>
                      <a:pt x="239" y="94"/>
                      <a:pt x="239" y="94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39" y="93"/>
                    </a:cubicBezTo>
                    <a:cubicBezTo>
                      <a:pt x="239" y="93"/>
                      <a:pt x="239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0" y="93"/>
                      <a:pt x="240" y="93"/>
                      <a:pt x="240" y="93"/>
                    </a:cubicBezTo>
                    <a:cubicBezTo>
                      <a:pt x="241" y="93"/>
                      <a:pt x="241" y="93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ubicBezTo>
                      <a:pt x="241" y="92"/>
                      <a:pt x="241" y="92"/>
                      <a:pt x="241" y="92"/>
                    </a:cubicBezTo>
                    <a:close/>
                    <a:moveTo>
                      <a:pt x="240" y="88"/>
                    </a:moveTo>
                    <a:cubicBezTo>
                      <a:pt x="241" y="88"/>
                      <a:pt x="241" y="88"/>
                      <a:pt x="241" y="88"/>
                    </a:cubicBezTo>
                    <a:cubicBezTo>
                      <a:pt x="241" y="88"/>
                      <a:pt x="241" y="88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1" y="87"/>
                      <a:pt x="241" y="87"/>
                      <a:pt x="241" y="87"/>
                    </a:cubicBezTo>
                    <a:cubicBezTo>
                      <a:pt x="240" y="87"/>
                      <a:pt x="240" y="87"/>
                      <a:pt x="240" y="87"/>
                    </a:cubicBezTo>
                    <a:cubicBezTo>
                      <a:pt x="240" y="87"/>
                      <a:pt x="240" y="87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ubicBezTo>
                      <a:pt x="240" y="88"/>
                      <a:pt x="240" y="88"/>
                      <a:pt x="240" y="88"/>
                    </a:cubicBezTo>
                    <a:close/>
                    <a:moveTo>
                      <a:pt x="252" y="75"/>
                    </a:move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ubicBezTo>
                      <a:pt x="252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1" y="77"/>
                      <a:pt x="251" y="76"/>
                      <a:pt x="251" y="76"/>
                    </a:cubicBezTo>
                    <a:cubicBezTo>
                      <a:pt x="251" y="76"/>
                      <a:pt x="251" y="76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1" y="77"/>
                    </a:cubicBezTo>
                    <a:cubicBezTo>
                      <a:pt x="251" y="77"/>
                      <a:pt x="251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7"/>
                    </a:cubicBezTo>
                    <a:cubicBezTo>
                      <a:pt x="252" y="77"/>
                      <a:pt x="252" y="77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6"/>
                      <a:pt x="252" y="76"/>
                    </a:cubicBezTo>
                    <a:cubicBezTo>
                      <a:pt x="252" y="76"/>
                      <a:pt x="252" y="75"/>
                      <a:pt x="252" y="75"/>
                    </a:cubicBezTo>
                    <a:cubicBezTo>
                      <a:pt x="252" y="75"/>
                      <a:pt x="252" y="75"/>
                      <a:pt x="252" y="75"/>
                    </a:cubicBezTo>
                    <a:close/>
                    <a:moveTo>
                      <a:pt x="246" y="85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246" y="85"/>
                      <a:pt x="245" y="85"/>
                    </a:cubicBezTo>
                    <a:cubicBezTo>
                      <a:pt x="245" y="85"/>
                      <a:pt x="245" y="86"/>
                      <a:pt x="245" y="86"/>
                    </a:cubicBezTo>
                    <a:cubicBezTo>
                      <a:pt x="244" y="86"/>
                      <a:pt x="244" y="86"/>
                      <a:pt x="245" y="85"/>
                    </a:cubicBezTo>
                    <a:cubicBezTo>
                      <a:pt x="244" y="85"/>
                      <a:pt x="244" y="85"/>
                      <a:pt x="244" y="86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4" y="86"/>
                      <a:pt x="243" y="86"/>
                      <a:pt x="243" y="86"/>
                    </a:cubicBezTo>
                    <a:cubicBezTo>
                      <a:pt x="243" y="86"/>
                      <a:pt x="243" y="86"/>
                      <a:pt x="243" y="86"/>
                    </a:cubicBezTo>
                    <a:cubicBezTo>
                      <a:pt x="243" y="86"/>
                      <a:pt x="243" y="87"/>
                      <a:pt x="243" y="87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3" y="87"/>
                      <a:pt x="243" y="88"/>
                      <a:pt x="242" y="88"/>
                    </a:cubicBezTo>
                    <a:cubicBezTo>
                      <a:pt x="242" y="87"/>
                      <a:pt x="242" y="87"/>
                      <a:pt x="242" y="87"/>
                    </a:cubicBezTo>
                    <a:cubicBezTo>
                      <a:pt x="242" y="88"/>
                      <a:pt x="242" y="88"/>
                      <a:pt x="242" y="88"/>
                    </a:cubicBezTo>
                    <a:cubicBezTo>
                      <a:pt x="242" y="88"/>
                      <a:pt x="242" y="88"/>
                      <a:pt x="241" y="88"/>
                    </a:cubicBezTo>
                    <a:cubicBezTo>
                      <a:pt x="241" y="89"/>
                      <a:pt x="241" y="89"/>
                      <a:pt x="241" y="89"/>
                    </a:cubicBezTo>
                    <a:cubicBezTo>
                      <a:pt x="242" y="89"/>
                      <a:pt x="242" y="89"/>
                      <a:pt x="242" y="89"/>
                    </a:cubicBezTo>
                    <a:cubicBezTo>
                      <a:pt x="242" y="89"/>
                      <a:pt x="241" y="89"/>
                      <a:pt x="241" y="89"/>
                    </a:cubicBezTo>
                    <a:cubicBezTo>
                      <a:pt x="241" y="89"/>
                      <a:pt x="241" y="89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0"/>
                      <a:pt x="241" y="90"/>
                      <a:pt x="241" y="90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1" y="91"/>
                      <a:pt x="241" y="91"/>
                    </a:cubicBezTo>
                    <a:cubicBezTo>
                      <a:pt x="241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2" y="92"/>
                    </a:cubicBezTo>
                    <a:cubicBezTo>
                      <a:pt x="242" y="92"/>
                      <a:pt x="242" y="91"/>
                      <a:pt x="242" y="91"/>
                    </a:cubicBezTo>
                    <a:cubicBezTo>
                      <a:pt x="242" y="91"/>
                      <a:pt x="242" y="91"/>
                      <a:pt x="243" y="91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9"/>
                      <a:pt x="244" y="89"/>
                    </a:cubicBezTo>
                    <a:cubicBezTo>
                      <a:pt x="244" y="89"/>
                      <a:pt x="244" y="88"/>
                      <a:pt x="244" y="88"/>
                    </a:cubicBezTo>
                    <a:cubicBezTo>
                      <a:pt x="245" y="88"/>
                      <a:pt x="244" y="88"/>
                      <a:pt x="245" y="88"/>
                    </a:cubicBezTo>
                    <a:cubicBezTo>
                      <a:pt x="245" y="88"/>
                      <a:pt x="245" y="88"/>
                      <a:pt x="245" y="88"/>
                    </a:cubicBezTo>
                    <a:cubicBezTo>
                      <a:pt x="245" y="87"/>
                      <a:pt x="245" y="88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5" y="87"/>
                    </a:cubicBezTo>
                    <a:cubicBezTo>
                      <a:pt x="245" y="87"/>
                      <a:pt x="245" y="87"/>
                      <a:pt x="244" y="87"/>
                    </a:cubicBezTo>
                    <a:cubicBezTo>
                      <a:pt x="244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6"/>
                      <a:pt x="245" y="86"/>
                      <a:pt x="246" y="86"/>
                    </a:cubicBezTo>
                    <a:cubicBezTo>
                      <a:pt x="246" y="86"/>
                      <a:pt x="246" y="86"/>
                      <a:pt x="246" y="86"/>
                    </a:cubicBezTo>
                    <a:cubicBezTo>
                      <a:pt x="246" y="86"/>
                      <a:pt x="247" y="86"/>
                      <a:pt x="247" y="86"/>
                    </a:cubicBezTo>
                    <a:cubicBezTo>
                      <a:pt x="247" y="86"/>
                      <a:pt x="246" y="86"/>
                      <a:pt x="246" y="86"/>
                    </a:cubicBezTo>
                    <a:cubicBezTo>
                      <a:pt x="246" y="85"/>
                      <a:pt x="246" y="85"/>
                      <a:pt x="246" y="85"/>
                    </a:cubicBezTo>
                    <a:close/>
                    <a:moveTo>
                      <a:pt x="219" y="59"/>
                    </a:move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8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9"/>
                      <a:pt x="219" y="59"/>
                    </a:cubicBezTo>
                    <a:cubicBezTo>
                      <a:pt x="219" y="59"/>
                      <a:pt x="219" y="58"/>
                      <a:pt x="219" y="59"/>
                    </a:cubicBezTo>
                    <a:close/>
                    <a:moveTo>
                      <a:pt x="66" y="76"/>
                    </a:move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3" y="75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2" y="77"/>
                      <a:pt x="62" y="77"/>
                    </a:cubicBezTo>
                    <a:cubicBezTo>
                      <a:pt x="62" y="77"/>
                      <a:pt x="62" y="76"/>
                      <a:pt x="62" y="76"/>
                    </a:cubicBezTo>
                    <a:cubicBezTo>
                      <a:pt x="62" y="76"/>
                      <a:pt x="61" y="76"/>
                      <a:pt x="61" y="76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1" y="75"/>
                      <a:pt x="61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60" y="74"/>
                      <a:pt x="59" y="74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59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8" y="73"/>
                      <a:pt x="58" y="73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5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0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3" y="68"/>
                      <a:pt x="53" y="68"/>
                    </a:cubicBezTo>
                    <a:cubicBezTo>
                      <a:pt x="53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8"/>
                      <a:pt x="52" y="68"/>
                      <a:pt x="51" y="68"/>
                    </a:cubicBezTo>
                    <a:cubicBezTo>
                      <a:pt x="51" y="68"/>
                      <a:pt x="51" y="67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7"/>
                      <a:pt x="50" y="67"/>
                      <a:pt x="50" y="66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6"/>
                      <a:pt x="49" y="66"/>
                      <a:pt x="49" y="66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8" y="65"/>
                      <a:pt x="48" y="65"/>
                    </a:cubicBezTo>
                    <a:cubicBezTo>
                      <a:pt x="48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6" y="62"/>
                      <a:pt x="46" y="62"/>
                    </a:cubicBezTo>
                    <a:cubicBezTo>
                      <a:pt x="46" y="62"/>
                      <a:pt x="46" y="61"/>
                      <a:pt x="46" y="61"/>
                    </a:cubicBezTo>
                    <a:cubicBezTo>
                      <a:pt x="46" y="61"/>
                      <a:pt x="45" y="61"/>
                      <a:pt x="45" y="61"/>
                    </a:cubicBezTo>
                    <a:cubicBezTo>
                      <a:pt x="45" y="61"/>
                      <a:pt x="44" y="60"/>
                      <a:pt x="44" y="60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4" y="60"/>
                      <a:pt x="43" y="59"/>
                      <a:pt x="43" y="59"/>
                    </a:cubicBezTo>
                    <a:cubicBezTo>
                      <a:pt x="43" y="59"/>
                      <a:pt x="42" y="59"/>
                      <a:pt x="42" y="59"/>
                    </a:cubicBezTo>
                    <a:cubicBezTo>
                      <a:pt x="42" y="59"/>
                      <a:pt x="42" y="58"/>
                      <a:pt x="42" y="58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8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0" y="56"/>
                    </a:cubicBezTo>
                    <a:cubicBezTo>
                      <a:pt x="40" y="55"/>
                      <a:pt x="40" y="55"/>
                      <a:pt x="39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8" y="54"/>
                      <a:pt x="38" y="54"/>
                    </a:cubicBezTo>
                    <a:cubicBezTo>
                      <a:pt x="38" y="54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2"/>
                      <a:pt x="38" y="52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8" y="50"/>
                      <a:pt x="37" y="50"/>
                      <a:pt x="37" y="49"/>
                    </a:cubicBezTo>
                    <a:cubicBezTo>
                      <a:pt x="37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6"/>
                      <a:pt x="36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5"/>
                      <a:pt x="35" y="45"/>
                    </a:cubicBezTo>
                    <a:cubicBezTo>
                      <a:pt x="35" y="45"/>
                      <a:pt x="34" y="45"/>
                      <a:pt x="35" y="45"/>
                    </a:cubicBezTo>
                    <a:cubicBezTo>
                      <a:pt x="35" y="45"/>
                      <a:pt x="34" y="45"/>
                      <a:pt x="34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0"/>
                      <a:pt x="31" y="40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1" y="39"/>
                      <a:pt x="30" y="39"/>
                      <a:pt x="30" y="39"/>
                    </a:cubicBezTo>
                    <a:cubicBezTo>
                      <a:pt x="30" y="39"/>
                      <a:pt x="31" y="39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7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2"/>
                    </a:cubicBezTo>
                    <a:cubicBezTo>
                      <a:pt x="26" y="32"/>
                      <a:pt x="26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4" y="30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6" y="22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6" y="20"/>
                    </a:cubicBezTo>
                    <a:cubicBezTo>
                      <a:pt x="16" y="20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9"/>
                      <a:pt x="15" y="18"/>
                    </a:cubicBezTo>
                    <a:cubicBezTo>
                      <a:pt x="15" y="18"/>
                      <a:pt x="16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6"/>
                      <a:pt x="14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0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5" y="9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8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1" y="8"/>
                    </a:cubicBezTo>
                    <a:cubicBezTo>
                      <a:pt x="21" y="8"/>
                      <a:pt x="21" y="9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5" y="13"/>
                      <a:pt x="25" y="13"/>
                    </a:cubicBezTo>
                    <a:cubicBezTo>
                      <a:pt x="25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35" y="22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4"/>
                      <a:pt x="36" y="24"/>
                    </a:cubicBezTo>
                    <a:cubicBezTo>
                      <a:pt x="36" y="24"/>
                      <a:pt x="37" y="24"/>
                      <a:pt x="37" y="24"/>
                    </a:cubicBezTo>
                    <a:cubicBezTo>
                      <a:pt x="37" y="24"/>
                      <a:pt x="38" y="24"/>
                      <a:pt x="38" y="24"/>
                    </a:cubicBezTo>
                    <a:cubicBezTo>
                      <a:pt x="38" y="24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8" y="24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8" y="23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9" y="22"/>
                      <a:pt x="39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40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4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4" y="27"/>
                      <a:pt x="44" y="27"/>
                    </a:cubicBezTo>
                    <a:cubicBezTo>
                      <a:pt x="44" y="27"/>
                      <a:pt x="45" y="27"/>
                      <a:pt x="45" y="28"/>
                    </a:cubicBezTo>
                    <a:cubicBezTo>
                      <a:pt x="45" y="28"/>
                      <a:pt x="45" y="28"/>
                      <a:pt x="46" y="28"/>
                    </a:cubicBezTo>
                    <a:cubicBezTo>
                      <a:pt x="46" y="28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6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50" y="33"/>
                      <a:pt x="50" y="33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0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33"/>
                      <a:pt x="52" y="33"/>
                      <a:pt x="52" y="3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3" y="34"/>
                      <a:pt x="53" y="34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2" y="35"/>
                      <a:pt x="51" y="35"/>
                    </a:cubicBezTo>
                    <a:cubicBezTo>
                      <a:pt x="51" y="35"/>
                      <a:pt x="51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50" y="36"/>
                      <a:pt x="50" y="36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1" y="36"/>
                      <a:pt x="51" y="36"/>
                      <a:pt x="52" y="36"/>
                    </a:cubicBezTo>
                    <a:cubicBezTo>
                      <a:pt x="52" y="36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3" y="34"/>
                      <a:pt x="53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5" y="34"/>
                      <a:pt x="55" y="34"/>
                    </a:cubicBezTo>
                    <a:cubicBezTo>
                      <a:pt x="55" y="34"/>
                      <a:pt x="55" y="35"/>
                      <a:pt x="55" y="35"/>
                    </a:cubicBezTo>
                    <a:cubicBezTo>
                      <a:pt x="55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35"/>
                      <a:pt x="57" y="35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8"/>
                      <a:pt x="55" y="38"/>
                      <a:pt x="55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54" y="40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4" y="42"/>
                      <a:pt x="54" y="42"/>
                    </a:cubicBezTo>
                    <a:cubicBezTo>
                      <a:pt x="54" y="42"/>
                      <a:pt x="55" y="42"/>
                      <a:pt x="55" y="42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3"/>
                      <a:pt x="56" y="43"/>
                    </a:cubicBezTo>
                    <a:cubicBezTo>
                      <a:pt x="56" y="43"/>
                      <a:pt x="56" y="43"/>
                      <a:pt x="56" y="44"/>
                    </a:cubicBezTo>
                    <a:cubicBezTo>
                      <a:pt x="56" y="44"/>
                      <a:pt x="56" y="43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7" y="44"/>
                      <a:pt x="57" y="45"/>
                      <a:pt x="57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9" y="44"/>
                      <a:pt x="59" y="44"/>
                    </a:cubicBezTo>
                    <a:cubicBezTo>
                      <a:pt x="59" y="44"/>
                      <a:pt x="59" y="44"/>
                      <a:pt x="59" y="45"/>
                    </a:cubicBezTo>
                    <a:cubicBezTo>
                      <a:pt x="59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61" y="45"/>
                      <a:pt x="61" y="44"/>
                      <a:pt x="61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1" y="45"/>
                      <a:pt x="61" y="46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1" y="46"/>
                      <a:pt x="62" y="46"/>
                      <a:pt x="62" y="46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7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2" y="48"/>
                      <a:pt x="62" y="48"/>
                      <a:pt x="62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9"/>
                      <a:pt x="61" y="48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2" y="49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1"/>
                      <a:pt x="62" y="51"/>
                    </a:cubicBezTo>
                    <a:cubicBezTo>
                      <a:pt x="62" y="51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2" y="50"/>
                    </a:cubicBezTo>
                    <a:cubicBezTo>
                      <a:pt x="62" y="50"/>
                      <a:pt x="62" y="50"/>
                      <a:pt x="63" y="50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4" y="51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4" y="52"/>
                      <a:pt x="64" y="52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3"/>
                      <a:pt x="64" y="54"/>
                      <a:pt x="64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4"/>
                    </a:cubicBezTo>
                    <a:cubicBezTo>
                      <a:pt x="65" y="54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5" y="53"/>
                      <a:pt x="65" y="53"/>
                      <a:pt x="65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7" y="53"/>
                      <a:pt x="68" y="54"/>
                      <a:pt x="68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5"/>
                      <a:pt x="70" y="56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0" y="55"/>
                      <a:pt x="70" y="55"/>
                      <a:pt x="71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0" y="56"/>
                      <a:pt x="70" y="57"/>
                      <a:pt x="70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2" y="57"/>
                      <a:pt x="72" y="57"/>
                      <a:pt x="72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58"/>
                      <a:pt x="72" y="59"/>
                      <a:pt x="72" y="59"/>
                    </a:cubicBezTo>
                    <a:cubicBezTo>
                      <a:pt x="72" y="59"/>
                      <a:pt x="73" y="59"/>
                      <a:pt x="73" y="59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2" y="59"/>
                      <a:pt x="71" y="60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1"/>
                      <a:pt x="71" y="62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3"/>
                      <a:pt x="72" y="63"/>
                      <a:pt x="72" y="63"/>
                    </a:cubicBezTo>
                    <a:cubicBezTo>
                      <a:pt x="72" y="63"/>
                      <a:pt x="72" y="63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6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7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8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1" y="69"/>
                      <a:pt x="71" y="69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1"/>
                      <a:pt x="71" y="71"/>
                      <a:pt x="71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2"/>
                      <a:pt x="71" y="73"/>
                      <a:pt x="71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3"/>
                      <a:pt x="71" y="74"/>
                      <a:pt x="71" y="74"/>
                    </a:cubicBezTo>
                    <a:cubicBezTo>
                      <a:pt x="71" y="74"/>
                      <a:pt x="71" y="74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71" y="75"/>
                      <a:pt x="71" y="75"/>
                      <a:pt x="71" y="76"/>
                    </a:cubicBezTo>
                    <a:cubicBezTo>
                      <a:pt x="71" y="76"/>
                      <a:pt x="71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7"/>
                      <a:pt x="70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9" y="75"/>
                    </a:cubicBezTo>
                    <a:cubicBezTo>
                      <a:pt x="68" y="75"/>
                      <a:pt x="68" y="75"/>
                      <a:pt x="68" y="75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6" y="75"/>
                      <a:pt x="66" y="75"/>
                    </a:cubicBezTo>
                    <a:cubicBezTo>
                      <a:pt x="66" y="75"/>
                      <a:pt x="66" y="75"/>
                      <a:pt x="67" y="75"/>
                    </a:cubicBezTo>
                    <a:cubicBezTo>
                      <a:pt x="67" y="75"/>
                      <a:pt x="66" y="75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7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lose/>
                    <a:moveTo>
                      <a:pt x="189" y="109"/>
                    </a:move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9"/>
                      <a:pt x="189" y="109"/>
                    </a:cubicBezTo>
                    <a:cubicBezTo>
                      <a:pt x="189" y="109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89" y="108"/>
                      <a:pt x="188" y="108"/>
                      <a:pt x="188" y="108"/>
                    </a:cubicBezTo>
                    <a:cubicBezTo>
                      <a:pt x="188" y="108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8" y="109"/>
                      <a:pt x="188" y="109"/>
                    </a:cubicBezTo>
                    <a:cubicBezTo>
                      <a:pt x="188" y="109"/>
                      <a:pt x="187" y="109"/>
                      <a:pt x="187" y="110"/>
                    </a:cubicBez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6" y="110"/>
                      <a:pt x="186" y="110"/>
                      <a:pt x="186" y="110"/>
                    </a:cubicBezTo>
                    <a:cubicBezTo>
                      <a:pt x="186" y="110"/>
                      <a:pt x="185" y="110"/>
                      <a:pt x="185" y="110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5" y="110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1"/>
                      <a:pt x="185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6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1"/>
                    </a:cubicBezTo>
                    <a:cubicBezTo>
                      <a:pt x="187" y="111"/>
                      <a:pt x="187" y="111"/>
                      <a:pt x="187" y="110"/>
                    </a:cubicBezTo>
                    <a:cubicBezTo>
                      <a:pt x="188" y="110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8" y="110"/>
                      <a:pt x="188" y="110"/>
                    </a:cubicBezTo>
                    <a:cubicBezTo>
                      <a:pt x="188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10"/>
                      <a:pt x="189" y="110"/>
                    </a:cubicBezTo>
                    <a:cubicBezTo>
                      <a:pt x="189" y="110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ubicBezTo>
                      <a:pt x="189" y="109"/>
                      <a:pt x="189" y="109"/>
                      <a:pt x="189" y="109"/>
                    </a:cubicBezTo>
                    <a:close/>
                    <a:moveTo>
                      <a:pt x="201" y="93"/>
                    </a:moveTo>
                    <a:cubicBezTo>
                      <a:pt x="201" y="93"/>
                      <a:pt x="201" y="93"/>
                      <a:pt x="201" y="92"/>
                    </a:cubicBezTo>
                    <a:cubicBezTo>
                      <a:pt x="201" y="92"/>
                      <a:pt x="201" y="92"/>
                      <a:pt x="201" y="92"/>
                    </a:cubicBezTo>
                    <a:cubicBezTo>
                      <a:pt x="201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199" y="92"/>
                      <a:pt x="199" y="92"/>
                      <a:pt x="199" y="92"/>
                    </a:cubicBezTo>
                    <a:cubicBezTo>
                      <a:pt x="199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6" y="92"/>
                      <a:pt x="196" y="92"/>
                      <a:pt x="196" y="92"/>
                    </a:cubicBezTo>
                    <a:cubicBezTo>
                      <a:pt x="196" y="92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7" y="93"/>
                    </a:cubicBezTo>
                    <a:cubicBezTo>
                      <a:pt x="197" y="93"/>
                      <a:pt x="197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6" y="93"/>
                      <a:pt x="196" y="93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6" y="94"/>
                      <a:pt x="196" y="94"/>
                    </a:cubicBezTo>
                    <a:cubicBezTo>
                      <a:pt x="196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7" y="94"/>
                    </a:cubicBezTo>
                    <a:cubicBezTo>
                      <a:pt x="197" y="94"/>
                      <a:pt x="197" y="94"/>
                      <a:pt x="198" y="94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198" y="94"/>
                      <a:pt x="198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200" y="94"/>
                      <a:pt x="200" y="94"/>
                      <a:pt x="200" y="94"/>
                    </a:cubicBezTo>
                    <a:cubicBezTo>
                      <a:pt x="200" y="94"/>
                      <a:pt x="201" y="94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ubicBezTo>
                      <a:pt x="201" y="93"/>
                      <a:pt x="201" y="93"/>
                      <a:pt x="201" y="93"/>
                    </a:cubicBezTo>
                    <a:close/>
                    <a:moveTo>
                      <a:pt x="201" y="99"/>
                    </a:move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1" y="98"/>
                      <a:pt x="201" y="98"/>
                      <a:pt x="201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199" y="98"/>
                      <a:pt x="199" y="98"/>
                      <a:pt x="200" y="98"/>
                    </a:cubicBezTo>
                    <a:cubicBezTo>
                      <a:pt x="200" y="98"/>
                      <a:pt x="200" y="98"/>
                      <a:pt x="200" y="98"/>
                    </a:cubicBezTo>
                    <a:cubicBezTo>
                      <a:pt x="200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9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8"/>
                      <a:pt x="198" y="98"/>
                    </a:cubicBezTo>
                    <a:cubicBezTo>
                      <a:pt x="198" y="98"/>
                      <a:pt x="198" y="99"/>
                      <a:pt x="198" y="99"/>
                    </a:cubicBezTo>
                    <a:cubicBezTo>
                      <a:pt x="198" y="99"/>
                      <a:pt x="198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7" y="99"/>
                      <a:pt x="197" y="99"/>
                    </a:cubicBezTo>
                    <a:cubicBezTo>
                      <a:pt x="197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99"/>
                      <a:pt x="196" y="99"/>
                    </a:cubicBezTo>
                    <a:cubicBezTo>
                      <a:pt x="196" y="99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0"/>
                      <a:pt x="196" y="100"/>
                    </a:cubicBezTo>
                    <a:cubicBezTo>
                      <a:pt x="196" y="100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6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5" y="101"/>
                      <a:pt x="195" y="101"/>
                      <a:pt x="195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1"/>
                      <a:pt x="194" y="101"/>
                      <a:pt x="194" y="101"/>
                    </a:cubicBezTo>
                    <a:cubicBezTo>
                      <a:pt x="194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0"/>
                      <a:pt x="193" y="100"/>
                    </a:cubicBezTo>
                    <a:cubicBezTo>
                      <a:pt x="193" y="100"/>
                      <a:pt x="193" y="101"/>
                      <a:pt x="193" y="101"/>
                    </a:cubicBezTo>
                    <a:cubicBezTo>
                      <a:pt x="193" y="101"/>
                      <a:pt x="193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2" y="101"/>
                      <a:pt x="192" y="102"/>
                      <a:pt x="192" y="102"/>
                    </a:cubicBezTo>
                    <a:cubicBezTo>
                      <a:pt x="192" y="102"/>
                      <a:pt x="192" y="102"/>
                      <a:pt x="192" y="102"/>
                    </a:cubicBezTo>
                    <a:cubicBezTo>
                      <a:pt x="192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2"/>
                    </a:cubicBezTo>
                    <a:cubicBezTo>
                      <a:pt x="191" y="102"/>
                      <a:pt x="191" y="102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3"/>
                    </a:cubicBezTo>
                    <a:cubicBezTo>
                      <a:pt x="191" y="103"/>
                      <a:pt x="191" y="103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1" y="104"/>
                      <a:pt x="191" y="104"/>
                    </a:cubicBezTo>
                    <a:cubicBezTo>
                      <a:pt x="191" y="104"/>
                      <a:pt x="190" y="104"/>
                      <a:pt x="190" y="104"/>
                    </a:cubicBezTo>
                    <a:cubicBezTo>
                      <a:pt x="190" y="104"/>
                      <a:pt x="190" y="104"/>
                      <a:pt x="190" y="104"/>
                    </a:cubicBezTo>
                    <a:cubicBezTo>
                      <a:pt x="190" y="104"/>
                      <a:pt x="190" y="105"/>
                      <a:pt x="190" y="105"/>
                    </a:cubicBezTo>
                    <a:cubicBezTo>
                      <a:pt x="190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2" y="105"/>
                      <a:pt x="192" y="105"/>
                      <a:pt x="192" y="105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1" y="106"/>
                      <a:pt x="191" y="106"/>
                    </a:cubicBezTo>
                    <a:cubicBezTo>
                      <a:pt x="191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0" y="107"/>
                      <a:pt x="190" y="107"/>
                    </a:cubicBezTo>
                    <a:cubicBezTo>
                      <a:pt x="190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1" y="107"/>
                      <a:pt x="191" y="107"/>
                    </a:cubicBezTo>
                    <a:cubicBezTo>
                      <a:pt x="191" y="107"/>
                      <a:pt x="192" y="107"/>
                      <a:pt x="192" y="107"/>
                    </a:cubicBezTo>
                    <a:cubicBezTo>
                      <a:pt x="192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4" y="106"/>
                      <a:pt x="195" y="106"/>
                      <a:pt x="195" y="106"/>
                    </a:cubicBezTo>
                    <a:cubicBezTo>
                      <a:pt x="195" y="106"/>
                      <a:pt x="196" y="106"/>
                      <a:pt x="196" y="106"/>
                    </a:cubicBezTo>
                    <a:cubicBezTo>
                      <a:pt x="196" y="106"/>
                      <a:pt x="196" y="106"/>
                      <a:pt x="196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199" y="104"/>
                      <a:pt x="199" y="103"/>
                      <a:pt x="199" y="103"/>
                    </a:cubicBezTo>
                    <a:cubicBezTo>
                      <a:pt x="199" y="103"/>
                      <a:pt x="199" y="103"/>
                      <a:pt x="199" y="103"/>
                    </a:cubicBezTo>
                    <a:cubicBezTo>
                      <a:pt x="199" y="103"/>
                      <a:pt x="200" y="103"/>
                      <a:pt x="200" y="103"/>
                    </a:cubicBezTo>
                    <a:cubicBezTo>
                      <a:pt x="200" y="103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1" y="101"/>
                    </a:cubicBezTo>
                    <a:cubicBezTo>
                      <a:pt x="201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1"/>
                    </a:cubicBezTo>
                    <a:cubicBezTo>
                      <a:pt x="200" y="101"/>
                      <a:pt x="200" y="101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200" y="100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200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ubicBezTo>
                      <a:pt x="201" y="99"/>
                      <a:pt x="201" y="99"/>
                      <a:pt x="201" y="99"/>
                    </a:cubicBezTo>
                    <a:close/>
                    <a:moveTo>
                      <a:pt x="195" y="93"/>
                    </a:move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2"/>
                      <a:pt x="195" y="92"/>
                    </a:cubicBezTo>
                    <a:cubicBezTo>
                      <a:pt x="195" y="92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4" y="93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4"/>
                      <a:pt x="194" y="94"/>
                      <a:pt x="194" y="94"/>
                    </a:cubicBezTo>
                    <a:cubicBezTo>
                      <a:pt x="194" y="93"/>
                      <a:pt x="194" y="93"/>
                      <a:pt x="194" y="93"/>
                    </a:cubicBezTo>
                    <a:cubicBezTo>
                      <a:pt x="194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3" y="94"/>
                      <a:pt x="193" y="94"/>
                    </a:cubicBezTo>
                    <a:cubicBezTo>
                      <a:pt x="193" y="94"/>
                      <a:pt x="194" y="94"/>
                      <a:pt x="194" y="94"/>
                    </a:cubicBezTo>
                    <a:cubicBezTo>
                      <a:pt x="194" y="94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4" y="95"/>
                      <a:pt x="194" y="95"/>
                    </a:cubicBezTo>
                    <a:cubicBezTo>
                      <a:pt x="194" y="95"/>
                      <a:pt x="195" y="95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4"/>
                      <a:pt x="195" y="94"/>
                      <a:pt x="195" y="94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ubicBezTo>
                      <a:pt x="195" y="93"/>
                      <a:pt x="195" y="93"/>
                      <a:pt x="195" y="93"/>
                    </a:cubicBezTo>
                    <a:close/>
                    <a:moveTo>
                      <a:pt x="164" y="96"/>
                    </a:move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64" y="95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64" y="97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lose/>
                    <a:moveTo>
                      <a:pt x="188" y="94"/>
                    </a:moveTo>
                    <a:cubicBezTo>
                      <a:pt x="188" y="94"/>
                      <a:pt x="188" y="94"/>
                      <a:pt x="188" y="94"/>
                    </a:cubicBezTo>
                    <a:cubicBezTo>
                      <a:pt x="188" y="94"/>
                      <a:pt x="188" y="93"/>
                      <a:pt x="188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8" y="94"/>
                    </a:cubicBezTo>
                    <a:cubicBezTo>
                      <a:pt x="188" y="94"/>
                      <a:pt x="188" y="94"/>
                      <a:pt x="188" y="94"/>
                    </a:cubicBezTo>
                    <a:close/>
                    <a:moveTo>
                      <a:pt x="187" y="94"/>
                    </a:move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5"/>
                      <a:pt x="186" y="95"/>
                      <a:pt x="187" y="95"/>
                    </a:cubicBezTo>
                    <a:cubicBezTo>
                      <a:pt x="187" y="95"/>
                      <a:pt x="187" y="95"/>
                      <a:pt x="187" y="95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87" y="94"/>
                      <a:pt x="187" y="94"/>
                      <a:pt x="187" y="94"/>
                    </a:cubicBezTo>
                    <a:close/>
                    <a:moveTo>
                      <a:pt x="190" y="94"/>
                    </a:move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4"/>
                      <a:pt x="191" y="94"/>
                      <a:pt x="191" y="94"/>
                    </a:cubicBezTo>
                    <a:cubicBezTo>
                      <a:pt x="191" y="93"/>
                      <a:pt x="191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3" y="93"/>
                      <a:pt x="193" y="93"/>
                      <a:pt x="193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3"/>
                    </a:cubicBezTo>
                    <a:cubicBezTo>
                      <a:pt x="192" y="93"/>
                      <a:pt x="192" y="93"/>
                      <a:pt x="192" y="92"/>
                    </a:cubicBezTo>
                    <a:cubicBezTo>
                      <a:pt x="192" y="92"/>
                      <a:pt x="192" y="92"/>
                      <a:pt x="192" y="92"/>
                    </a:cubicBezTo>
                    <a:cubicBezTo>
                      <a:pt x="192" y="92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93"/>
                      <a:pt x="191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ubicBezTo>
                      <a:pt x="190" y="94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90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89" y="93"/>
                    </a:cubicBezTo>
                    <a:cubicBezTo>
                      <a:pt x="189" y="93"/>
                      <a:pt x="189" y="93"/>
                      <a:pt x="190" y="93"/>
                    </a:cubicBezTo>
                    <a:cubicBezTo>
                      <a:pt x="190" y="93"/>
                      <a:pt x="190" y="93"/>
                      <a:pt x="190" y="94"/>
                    </a:cubicBezTo>
                    <a:cubicBezTo>
                      <a:pt x="190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9" y="94"/>
                      <a:pt x="189" y="94"/>
                      <a:pt x="188" y="94"/>
                    </a:cubicBezTo>
                    <a:cubicBezTo>
                      <a:pt x="188" y="94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8" y="95"/>
                      <a:pt x="188" y="95"/>
                      <a:pt x="188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89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4"/>
                    </a:cubicBezTo>
                    <a:cubicBezTo>
                      <a:pt x="190" y="94"/>
                      <a:pt x="190" y="94"/>
                      <a:pt x="190" y="94"/>
                    </a:cubicBezTo>
                    <a:close/>
                    <a:moveTo>
                      <a:pt x="189" y="106"/>
                    </a:moveTo>
                    <a:cubicBezTo>
                      <a:pt x="189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6"/>
                      <a:pt x="190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ubicBezTo>
                      <a:pt x="189" y="106"/>
                      <a:pt x="189" y="106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8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9" y="107"/>
                      <a:pt x="189" y="106"/>
                    </a:cubicBezTo>
                    <a:cubicBezTo>
                      <a:pt x="189" y="106"/>
                      <a:pt x="189" y="106"/>
                      <a:pt x="189" y="106"/>
                    </a:cubicBezTo>
                    <a:close/>
                    <a:moveTo>
                      <a:pt x="172" y="105"/>
                    </a:moveTo>
                    <a:cubicBezTo>
                      <a:pt x="172" y="105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1" y="104"/>
                      <a:pt x="171" y="104"/>
                    </a:cubicBezTo>
                    <a:cubicBezTo>
                      <a:pt x="171" y="104"/>
                      <a:pt x="170" y="104"/>
                      <a:pt x="170" y="104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3"/>
                      <a:pt x="170" y="103"/>
                    </a:cubicBezTo>
                    <a:cubicBezTo>
                      <a:pt x="170" y="103"/>
                      <a:pt x="170" y="102"/>
                      <a:pt x="170" y="102"/>
                    </a:cubicBezTo>
                    <a:cubicBezTo>
                      <a:pt x="170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2"/>
                    </a:cubicBezTo>
                    <a:cubicBezTo>
                      <a:pt x="169" y="102"/>
                      <a:pt x="169" y="102"/>
                      <a:pt x="169" y="103"/>
                    </a:cubicBezTo>
                    <a:cubicBezTo>
                      <a:pt x="169" y="103"/>
                      <a:pt x="168" y="103"/>
                      <a:pt x="168" y="103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2"/>
                      <a:pt x="168" y="102"/>
                    </a:cubicBezTo>
                    <a:cubicBezTo>
                      <a:pt x="168" y="102"/>
                      <a:pt x="168" y="101"/>
                      <a:pt x="168" y="101"/>
                    </a:cubicBezTo>
                    <a:cubicBezTo>
                      <a:pt x="168" y="101"/>
                      <a:pt x="168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7" y="101"/>
                      <a:pt x="167" y="101"/>
                    </a:cubicBezTo>
                    <a:cubicBezTo>
                      <a:pt x="167" y="101"/>
                      <a:pt x="166" y="100"/>
                      <a:pt x="166" y="100"/>
                    </a:cubicBezTo>
                    <a:cubicBezTo>
                      <a:pt x="166" y="100"/>
                      <a:pt x="166" y="100"/>
                      <a:pt x="166" y="100"/>
                    </a:cubicBezTo>
                    <a:cubicBezTo>
                      <a:pt x="166" y="100"/>
                      <a:pt x="165" y="101"/>
                      <a:pt x="165" y="101"/>
                    </a:cubicBezTo>
                    <a:cubicBezTo>
                      <a:pt x="165" y="101"/>
                      <a:pt x="165" y="101"/>
                      <a:pt x="164" y="101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101"/>
                      <a:pt x="164" y="100"/>
                      <a:pt x="164" y="100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4" y="100"/>
                      <a:pt x="163" y="100"/>
                      <a:pt x="163" y="100"/>
                    </a:cubicBezTo>
                    <a:cubicBezTo>
                      <a:pt x="163" y="100"/>
                      <a:pt x="163" y="101"/>
                      <a:pt x="163" y="101"/>
                    </a:cubicBezTo>
                    <a:cubicBezTo>
                      <a:pt x="163" y="101"/>
                      <a:pt x="163" y="101"/>
                      <a:pt x="163" y="101"/>
                    </a:cubicBezTo>
                    <a:cubicBezTo>
                      <a:pt x="163" y="101"/>
                      <a:pt x="163" y="100"/>
                      <a:pt x="163" y="100"/>
                    </a:cubicBezTo>
                    <a:cubicBezTo>
                      <a:pt x="163" y="100"/>
                      <a:pt x="162" y="100"/>
                      <a:pt x="162" y="100"/>
                    </a:cubicBezTo>
                    <a:cubicBezTo>
                      <a:pt x="162" y="100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2" y="101"/>
                      <a:pt x="162" y="100"/>
                      <a:pt x="162" y="100"/>
                    </a:cubicBezTo>
                    <a:cubicBezTo>
                      <a:pt x="162" y="100"/>
                      <a:pt x="161" y="100"/>
                      <a:pt x="161" y="100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61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1" y="103"/>
                      <a:pt x="161" y="103"/>
                    </a:cubicBezTo>
                    <a:cubicBezTo>
                      <a:pt x="161" y="103"/>
                      <a:pt x="161" y="103"/>
                      <a:pt x="161" y="103"/>
                    </a:cubicBezTo>
                    <a:cubicBezTo>
                      <a:pt x="162" y="103"/>
                      <a:pt x="161" y="103"/>
                      <a:pt x="161" y="103"/>
                    </a:cubicBezTo>
                    <a:cubicBezTo>
                      <a:pt x="161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2" y="103"/>
                    </a:cubicBezTo>
                    <a:cubicBezTo>
                      <a:pt x="162" y="103"/>
                      <a:pt x="162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3" y="103"/>
                      <a:pt x="163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3"/>
                      <a:pt x="164" y="103"/>
                    </a:cubicBez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64" y="103"/>
                      <a:pt x="164" y="104"/>
                      <a:pt x="164" y="104"/>
                    </a:cubicBez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5" y="104"/>
                      <a:pt x="165" y="105"/>
                      <a:pt x="165" y="105"/>
                    </a:cubicBezTo>
                    <a:cubicBezTo>
                      <a:pt x="165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5"/>
                      <a:pt x="166" y="105"/>
                    </a:cubicBezTo>
                    <a:cubicBezTo>
                      <a:pt x="166" y="105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7" y="106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69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6"/>
                    </a:cubicBezTo>
                    <a:cubicBezTo>
                      <a:pt x="170" y="106"/>
                      <a:pt x="170" y="106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107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71" y="106"/>
                      <a:pt x="171" y="106"/>
                      <a:pt x="172" y="106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172" y="106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ubicBezTo>
                      <a:pt x="172" y="105"/>
                      <a:pt x="172" y="105"/>
                      <a:pt x="172" y="105"/>
                    </a:cubicBezTo>
                    <a:close/>
                    <a:moveTo>
                      <a:pt x="177" y="109"/>
                    </a:move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ubicBezTo>
                      <a:pt x="177" y="109"/>
                      <a:pt x="177" y="109"/>
                      <a:pt x="177" y="109"/>
                    </a:cubicBezTo>
                    <a:close/>
                    <a:moveTo>
                      <a:pt x="180" y="108"/>
                    </a:moveTo>
                    <a:cubicBezTo>
                      <a:pt x="180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79" y="108"/>
                      <a:pt x="178" y="108"/>
                      <a:pt x="178" y="108"/>
                    </a:cubicBezTo>
                    <a:cubicBezTo>
                      <a:pt x="178" y="108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8" y="109"/>
                    </a:cubicBezTo>
                    <a:cubicBezTo>
                      <a:pt x="178" y="109"/>
                      <a:pt x="178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79" y="109"/>
                      <a:pt x="179" y="109"/>
                    </a:cubicBezTo>
                    <a:cubicBezTo>
                      <a:pt x="179" y="109"/>
                      <a:pt x="180" y="109"/>
                      <a:pt x="180" y="109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lose/>
                    <a:moveTo>
                      <a:pt x="163" y="95"/>
                    </a:move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4"/>
                      <a:pt x="163" y="94"/>
                    </a:cubicBezTo>
                    <a:cubicBezTo>
                      <a:pt x="163" y="94"/>
                      <a:pt x="163" y="94"/>
                      <a:pt x="163" y="94"/>
                    </a:cubicBezTo>
                    <a:cubicBezTo>
                      <a:pt x="163" y="94"/>
                      <a:pt x="162" y="94"/>
                      <a:pt x="162" y="94"/>
                    </a:cubicBezTo>
                    <a:cubicBezTo>
                      <a:pt x="162" y="94"/>
                      <a:pt x="162" y="94"/>
                      <a:pt x="162" y="94"/>
                    </a:cubicBezTo>
                    <a:cubicBezTo>
                      <a:pt x="162" y="94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5"/>
                      <a:pt x="162" y="95"/>
                    </a:cubicBezTo>
                    <a:cubicBezTo>
                      <a:pt x="162" y="95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lose/>
                    <a:moveTo>
                      <a:pt x="185" y="95"/>
                    </a:move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4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4"/>
                      <a:pt x="186" y="93"/>
                      <a:pt x="186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2"/>
                    </a:cubicBezTo>
                    <a:cubicBezTo>
                      <a:pt x="185" y="92"/>
                      <a:pt x="185" y="92"/>
                      <a:pt x="185" y="92"/>
                    </a:cubicBezTo>
                    <a:cubicBezTo>
                      <a:pt x="185" y="92"/>
                      <a:pt x="186" y="92"/>
                      <a:pt x="186" y="92"/>
                    </a:cubicBezTo>
                    <a:cubicBezTo>
                      <a:pt x="186" y="92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6" y="93"/>
                      <a:pt x="186" y="93"/>
                    </a:cubicBezTo>
                    <a:cubicBezTo>
                      <a:pt x="186" y="93"/>
                      <a:pt x="185" y="93"/>
                      <a:pt x="185" y="93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93"/>
                      <a:pt x="185" y="94"/>
                      <a:pt x="185" y="94"/>
                    </a:cubicBezTo>
                    <a:cubicBezTo>
                      <a:pt x="185" y="94"/>
                      <a:pt x="185" y="94"/>
                      <a:pt x="185" y="94"/>
                    </a:cubicBezTo>
                    <a:cubicBezTo>
                      <a:pt x="185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3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5"/>
                      <a:pt x="182" y="95"/>
                      <a:pt x="182" y="95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1" y="96"/>
                      <a:pt x="181" y="96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81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5"/>
                    </a:cubicBezTo>
                    <a:cubicBezTo>
                      <a:pt x="180" y="95"/>
                      <a:pt x="180" y="95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80" y="94"/>
                      <a:pt x="180" y="94"/>
                    </a:cubicBezTo>
                    <a:cubicBezTo>
                      <a:pt x="180" y="94"/>
                      <a:pt x="179" y="94"/>
                      <a:pt x="179" y="94"/>
                    </a:cubicBezTo>
                    <a:cubicBezTo>
                      <a:pt x="179" y="94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9" y="95"/>
                      <a:pt x="179" y="95"/>
                    </a:cubicBezTo>
                    <a:cubicBezTo>
                      <a:pt x="179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8" y="95"/>
                    </a:cubicBezTo>
                    <a:cubicBezTo>
                      <a:pt x="178" y="95"/>
                      <a:pt x="178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6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75" y="95"/>
                      <a:pt x="175" y="94"/>
                      <a:pt x="175" y="94"/>
                    </a:cubicBezTo>
                    <a:cubicBezTo>
                      <a:pt x="175" y="94"/>
                      <a:pt x="175" y="94"/>
                      <a:pt x="175" y="94"/>
                    </a:cubicBezTo>
                    <a:cubicBezTo>
                      <a:pt x="175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4"/>
                      <a:pt x="174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3" y="93"/>
                      <a:pt x="173" y="93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73" y="94"/>
                      <a:pt x="172" y="94"/>
                      <a:pt x="172" y="94"/>
                    </a:cubicBezTo>
                    <a:cubicBezTo>
                      <a:pt x="172" y="94"/>
                      <a:pt x="172" y="94"/>
                      <a:pt x="172" y="94"/>
                    </a:cubicBezTo>
                    <a:cubicBezTo>
                      <a:pt x="172" y="94"/>
                      <a:pt x="171" y="94"/>
                      <a:pt x="171" y="94"/>
                    </a:cubicBezTo>
                    <a:cubicBezTo>
                      <a:pt x="171" y="94"/>
                      <a:pt x="171" y="93"/>
                      <a:pt x="171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1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70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9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8" y="93"/>
                      <a:pt x="168" y="93"/>
                    </a:cubicBezTo>
                    <a:cubicBezTo>
                      <a:pt x="168" y="93"/>
                      <a:pt x="167" y="93"/>
                      <a:pt x="167" y="93"/>
                    </a:cubicBezTo>
                    <a:cubicBezTo>
                      <a:pt x="167" y="93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7" y="94"/>
                      <a:pt x="167" y="94"/>
                    </a:cubicBezTo>
                    <a:cubicBezTo>
                      <a:pt x="167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6" y="94"/>
                      <a:pt x="166" y="94"/>
                    </a:cubicBezTo>
                    <a:cubicBezTo>
                      <a:pt x="166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5"/>
                    </a:cubicBezTo>
                    <a:cubicBezTo>
                      <a:pt x="165" y="95"/>
                      <a:pt x="165" y="95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6"/>
                      <a:pt x="165" y="96"/>
                    </a:cubicBezTo>
                    <a:cubicBezTo>
                      <a:pt x="165" y="96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5" y="97"/>
                    </a:cubicBezTo>
                    <a:cubicBezTo>
                      <a:pt x="165" y="97"/>
                      <a:pt x="165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6" y="97"/>
                      <a:pt x="166" y="97"/>
                    </a:cubicBezTo>
                    <a:cubicBezTo>
                      <a:pt x="166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7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8" y="97"/>
                    </a:cubicBezTo>
                    <a:cubicBezTo>
                      <a:pt x="168" y="97"/>
                      <a:pt x="168" y="97"/>
                      <a:pt x="169" y="97"/>
                    </a:cubicBezTo>
                    <a:cubicBezTo>
                      <a:pt x="169" y="97"/>
                      <a:pt x="169" y="97"/>
                      <a:pt x="169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97"/>
                      <a:pt x="170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7"/>
                      <a:pt x="172" y="97"/>
                    </a:cubicBezTo>
                    <a:cubicBezTo>
                      <a:pt x="172" y="97"/>
                      <a:pt x="172" y="98"/>
                      <a:pt x="172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3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5" y="97"/>
                      <a:pt x="175" y="97"/>
                    </a:cubicBezTo>
                    <a:cubicBezTo>
                      <a:pt x="175" y="97"/>
                      <a:pt x="176" y="97"/>
                      <a:pt x="176" y="97"/>
                    </a:cubicBezTo>
                    <a:cubicBezTo>
                      <a:pt x="176" y="97"/>
                      <a:pt x="176" y="97"/>
                      <a:pt x="176" y="97"/>
                    </a:cubicBezTo>
                    <a:cubicBezTo>
                      <a:pt x="176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7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8" y="97"/>
                      <a:pt x="178" y="97"/>
                    </a:cubicBezTo>
                    <a:cubicBezTo>
                      <a:pt x="178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9" y="97"/>
                      <a:pt x="180" y="97"/>
                      <a:pt x="180" y="97"/>
                    </a:cubicBezTo>
                    <a:cubicBezTo>
                      <a:pt x="180" y="97"/>
                      <a:pt x="180" y="96"/>
                      <a:pt x="180" y="96"/>
                    </a:cubicBezTo>
                    <a:cubicBezTo>
                      <a:pt x="180" y="96"/>
                      <a:pt x="180" y="96"/>
                      <a:pt x="180" y="96"/>
                    </a:cubicBezTo>
                    <a:cubicBezTo>
                      <a:pt x="180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2" y="96"/>
                    </a:cubicBezTo>
                    <a:cubicBezTo>
                      <a:pt x="182" y="96"/>
                      <a:pt x="182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3" y="96"/>
                      <a:pt x="183" y="96"/>
                    </a:cubicBezTo>
                    <a:cubicBezTo>
                      <a:pt x="183" y="96"/>
                      <a:pt x="184" y="96"/>
                      <a:pt x="184" y="96"/>
                    </a:cubicBezTo>
                    <a:cubicBezTo>
                      <a:pt x="184" y="96"/>
                      <a:pt x="184" y="96"/>
                      <a:pt x="184" y="96"/>
                    </a:cubicBezTo>
                    <a:cubicBezTo>
                      <a:pt x="184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5"/>
                      <a:pt x="185" y="95"/>
                      <a:pt x="185" y="95"/>
                    </a:cubicBezTo>
                    <a:close/>
                    <a:moveTo>
                      <a:pt x="188" y="46"/>
                    </a:moveTo>
                    <a:cubicBezTo>
                      <a:pt x="189" y="46"/>
                      <a:pt x="189" y="46"/>
                      <a:pt x="188" y="46"/>
                    </a:cubicBezTo>
                    <a:cubicBezTo>
                      <a:pt x="188" y="46"/>
                      <a:pt x="188" y="45"/>
                      <a:pt x="188" y="45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5"/>
                      <a:pt x="188" y="45"/>
                      <a:pt x="187" y="45"/>
                    </a:cubicBezTo>
                    <a:cubicBezTo>
                      <a:pt x="187" y="45"/>
                      <a:pt x="187" y="45"/>
                      <a:pt x="187" y="46"/>
                    </a:cubicBezTo>
                    <a:cubicBezTo>
                      <a:pt x="187" y="46"/>
                      <a:pt x="187" y="46"/>
                      <a:pt x="187" y="46"/>
                    </a:cubicBezTo>
                    <a:cubicBezTo>
                      <a:pt x="187" y="46"/>
                      <a:pt x="186" y="45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6"/>
                      <a:pt x="186" y="46"/>
                    </a:cubicBezTo>
                    <a:cubicBezTo>
                      <a:pt x="186" y="46"/>
                      <a:pt x="186" y="47"/>
                      <a:pt x="186" y="47"/>
                    </a:cubicBezTo>
                    <a:cubicBezTo>
                      <a:pt x="186" y="47"/>
                      <a:pt x="185" y="47"/>
                      <a:pt x="186" y="47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86" y="48"/>
                      <a:pt x="186" y="48"/>
                      <a:pt x="187" y="48"/>
                    </a:cubicBezTo>
                    <a:cubicBezTo>
                      <a:pt x="187" y="48"/>
                      <a:pt x="187" y="48"/>
                      <a:pt x="187" y="48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8" y="47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7"/>
                      <a:pt x="188" y="47"/>
                      <a:pt x="188" y="47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9"/>
                      <a:pt x="189" y="49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8"/>
                      <a:pt x="189" y="48"/>
                    </a:cubicBezTo>
                    <a:cubicBezTo>
                      <a:pt x="189" y="48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7"/>
                      <a:pt x="190" y="47"/>
                    </a:cubicBezTo>
                    <a:cubicBezTo>
                      <a:pt x="190" y="47"/>
                      <a:pt x="190" y="47"/>
                      <a:pt x="190" y="47"/>
                    </a:cubicBezTo>
                    <a:cubicBezTo>
                      <a:pt x="191" y="47"/>
                      <a:pt x="191" y="47"/>
                      <a:pt x="191" y="47"/>
                    </a:cubicBezTo>
                    <a:cubicBezTo>
                      <a:pt x="191" y="46"/>
                      <a:pt x="191" y="46"/>
                      <a:pt x="191" y="46"/>
                    </a:cubicBezTo>
                    <a:cubicBezTo>
                      <a:pt x="191" y="46"/>
                      <a:pt x="191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190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6"/>
                      <a:pt x="189" y="46"/>
                      <a:pt x="189" y="46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8" y="47"/>
                      <a:pt x="188" y="47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ubicBezTo>
                      <a:pt x="188" y="46"/>
                      <a:pt x="188" y="46"/>
                      <a:pt x="188" y="46"/>
                    </a:cubicBezTo>
                    <a:close/>
                    <a:moveTo>
                      <a:pt x="190" y="49"/>
                    </a:moveTo>
                    <a:cubicBezTo>
                      <a:pt x="190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8"/>
                      <a:pt x="190" y="48"/>
                      <a:pt x="190" y="48"/>
                    </a:cubicBezTo>
                    <a:cubicBezTo>
                      <a:pt x="190" y="49"/>
                      <a:pt x="190" y="49"/>
                      <a:pt x="190" y="49"/>
                    </a:cubicBezTo>
                    <a:close/>
                    <a:moveTo>
                      <a:pt x="188" y="50"/>
                    </a:move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50"/>
                      <a:pt x="188" y="50"/>
                      <a:pt x="188" y="50"/>
                    </a:cubicBezTo>
                    <a:cubicBezTo>
                      <a:pt x="188" y="49"/>
                      <a:pt x="188" y="49"/>
                      <a:pt x="188" y="49"/>
                    </a:cubicBezTo>
                    <a:cubicBezTo>
                      <a:pt x="187" y="49"/>
                      <a:pt x="187" y="50"/>
                      <a:pt x="187" y="50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8" y="50"/>
                      <a:pt x="188" y="50"/>
                      <a:pt x="188" y="50"/>
                    </a:cubicBezTo>
                    <a:close/>
                    <a:moveTo>
                      <a:pt x="189" y="49"/>
                    </a:moveTo>
                    <a:cubicBezTo>
                      <a:pt x="189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50"/>
                    </a:cubicBezTo>
                    <a:cubicBezTo>
                      <a:pt x="189" y="50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90" y="49"/>
                      <a:pt x="189" y="49"/>
                      <a:pt x="189" y="49"/>
                    </a:cubicBezTo>
                    <a:cubicBezTo>
                      <a:pt x="189" y="49"/>
                      <a:pt x="189" y="49"/>
                      <a:pt x="189" y="49"/>
                    </a:cubicBezTo>
                    <a:close/>
                    <a:moveTo>
                      <a:pt x="179" y="40"/>
                    </a:move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ubicBezTo>
                      <a:pt x="179" y="40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8" y="41"/>
                    </a:cubicBezTo>
                    <a:cubicBezTo>
                      <a:pt x="178" y="41"/>
                      <a:pt x="178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80" y="41"/>
                      <a:pt x="180" y="41"/>
                      <a:pt x="180" y="41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1"/>
                      <a:pt x="181" y="41"/>
                    </a:cubicBezTo>
                    <a:cubicBezTo>
                      <a:pt x="181" y="41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1" y="40"/>
                      <a:pt x="181" y="40"/>
                      <a:pt x="181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80" y="40"/>
                    </a:cubicBezTo>
                    <a:cubicBezTo>
                      <a:pt x="180" y="40"/>
                      <a:pt x="180" y="40"/>
                      <a:pt x="179" y="40"/>
                    </a:cubicBezTo>
                    <a:cubicBezTo>
                      <a:pt x="179" y="40"/>
                      <a:pt x="180" y="40"/>
                      <a:pt x="179" y="40"/>
                    </a:cubicBezTo>
                    <a:cubicBezTo>
                      <a:pt x="179" y="40"/>
                      <a:pt x="179" y="40"/>
                      <a:pt x="179" y="40"/>
                    </a:cubicBezTo>
                    <a:close/>
                    <a:moveTo>
                      <a:pt x="130" y="96"/>
                    </a:move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28" y="96"/>
                      <a:pt x="128" y="95"/>
                      <a:pt x="127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6"/>
                      <a:pt x="127" y="95"/>
                      <a:pt x="127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5" y="95"/>
                      <a:pt x="125" y="95"/>
                      <a:pt x="125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24" y="95"/>
                      <a:pt x="124" y="94"/>
                      <a:pt x="124" y="94"/>
                    </a:cubicBezTo>
                    <a:cubicBezTo>
                      <a:pt x="124" y="94"/>
                      <a:pt x="124" y="95"/>
                      <a:pt x="124" y="95"/>
                    </a:cubicBezTo>
                    <a:cubicBezTo>
                      <a:pt x="123" y="95"/>
                      <a:pt x="123" y="94"/>
                      <a:pt x="123" y="9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2" y="94"/>
                      <a:pt x="122" y="94"/>
                      <a:pt x="122" y="94"/>
                    </a:cubicBezTo>
                    <a:cubicBezTo>
                      <a:pt x="121" y="94"/>
                      <a:pt x="121" y="93"/>
                      <a:pt x="121" y="93"/>
                    </a:cubicBezTo>
                    <a:cubicBezTo>
                      <a:pt x="121" y="93"/>
                      <a:pt x="120" y="93"/>
                      <a:pt x="120" y="93"/>
                    </a:cubicBezTo>
                    <a:cubicBezTo>
                      <a:pt x="120" y="93"/>
                      <a:pt x="120" y="93"/>
                      <a:pt x="119" y="93"/>
                    </a:cubicBezTo>
                    <a:cubicBezTo>
                      <a:pt x="119" y="93"/>
                      <a:pt x="119" y="93"/>
                      <a:pt x="119" y="93"/>
                    </a:cubicBezTo>
                    <a:cubicBezTo>
                      <a:pt x="119" y="94"/>
                      <a:pt x="119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4"/>
                      <a:pt x="117" y="94"/>
                      <a:pt x="116" y="94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6" y="94"/>
                      <a:pt x="115" y="94"/>
                      <a:pt x="115" y="94"/>
                    </a:cubicBezTo>
                    <a:cubicBezTo>
                      <a:pt x="115" y="94"/>
                      <a:pt x="115" y="94"/>
                      <a:pt x="115" y="94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114" y="93"/>
                      <a:pt x="114" y="94"/>
                      <a:pt x="114" y="94"/>
                    </a:cubicBezTo>
                    <a:cubicBezTo>
                      <a:pt x="114" y="94"/>
                      <a:pt x="114" y="94"/>
                      <a:pt x="114" y="93"/>
                    </a:cubicBezTo>
                    <a:cubicBezTo>
                      <a:pt x="114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2" y="93"/>
                    </a:cubicBezTo>
                    <a:cubicBezTo>
                      <a:pt x="112" y="93"/>
                      <a:pt x="112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1" y="93"/>
                      <a:pt x="111" y="93"/>
                    </a:cubicBezTo>
                    <a:cubicBezTo>
                      <a:pt x="111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0" y="93"/>
                      <a:pt x="110" y="93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0" y="94"/>
                      <a:pt x="110" y="93"/>
                      <a:pt x="110" y="93"/>
                    </a:cubicBezTo>
                    <a:cubicBezTo>
                      <a:pt x="110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9" y="93"/>
                      <a:pt x="109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7" y="93"/>
                      <a:pt x="107" y="93"/>
                      <a:pt x="107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5" y="93"/>
                      <a:pt x="105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4" y="93"/>
                      <a:pt x="104" y="93"/>
                      <a:pt x="104" y="93"/>
                    </a:cubicBezTo>
                    <a:cubicBezTo>
                      <a:pt x="103" y="93"/>
                      <a:pt x="104" y="93"/>
                      <a:pt x="103" y="92"/>
                    </a:cubicBezTo>
                    <a:cubicBezTo>
                      <a:pt x="103" y="92"/>
                      <a:pt x="102" y="92"/>
                      <a:pt x="102" y="92"/>
                    </a:cubicBezTo>
                    <a:cubicBezTo>
                      <a:pt x="102" y="92"/>
                      <a:pt x="101" y="92"/>
                      <a:pt x="101" y="91"/>
                    </a:cubicBezTo>
                    <a:cubicBezTo>
                      <a:pt x="101" y="91"/>
                      <a:pt x="101" y="91"/>
                      <a:pt x="100" y="91"/>
                    </a:cubicBezTo>
                    <a:cubicBezTo>
                      <a:pt x="100" y="91"/>
                      <a:pt x="100" y="91"/>
                      <a:pt x="100" y="91"/>
                    </a:cubicBezTo>
                    <a:cubicBezTo>
                      <a:pt x="100" y="91"/>
                      <a:pt x="99" y="91"/>
                      <a:pt x="99" y="91"/>
                    </a:cubicBezTo>
                    <a:cubicBezTo>
                      <a:pt x="99" y="91"/>
                      <a:pt x="99" y="90"/>
                      <a:pt x="99" y="90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7" y="90"/>
                      <a:pt x="97" y="90"/>
                      <a:pt x="96" y="90"/>
                    </a:cubicBezTo>
                    <a:cubicBezTo>
                      <a:pt x="96" y="90"/>
                      <a:pt x="96" y="90"/>
                      <a:pt x="96" y="90"/>
                    </a:cubicBezTo>
                    <a:cubicBezTo>
                      <a:pt x="95" y="90"/>
                      <a:pt x="95" y="90"/>
                      <a:pt x="95" y="90"/>
                    </a:cubicBezTo>
                    <a:cubicBezTo>
                      <a:pt x="95" y="90"/>
                      <a:pt x="95" y="90"/>
                      <a:pt x="95" y="89"/>
                    </a:cubicBezTo>
                    <a:cubicBezTo>
                      <a:pt x="95" y="89"/>
                      <a:pt x="95" y="89"/>
                      <a:pt x="94" y="89"/>
                    </a:cubicBezTo>
                    <a:cubicBezTo>
                      <a:pt x="94" y="89"/>
                      <a:pt x="93" y="89"/>
                      <a:pt x="93" y="89"/>
                    </a:cubicBezTo>
                    <a:cubicBezTo>
                      <a:pt x="93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92" y="90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1" y="89"/>
                      <a:pt x="91" y="89"/>
                    </a:cubicBezTo>
                    <a:cubicBezTo>
                      <a:pt x="91" y="89"/>
                      <a:pt x="90" y="89"/>
                      <a:pt x="90" y="89"/>
                    </a:cubicBezTo>
                    <a:cubicBezTo>
                      <a:pt x="90" y="89"/>
                      <a:pt x="90" y="89"/>
                      <a:pt x="90" y="89"/>
                    </a:cubicBezTo>
                    <a:cubicBezTo>
                      <a:pt x="90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90"/>
                      <a:pt x="89" y="90"/>
                    </a:cubicBezTo>
                    <a:cubicBezTo>
                      <a:pt x="89" y="90"/>
                      <a:pt x="89" y="90"/>
                      <a:pt x="88" y="90"/>
                    </a:cubicBezTo>
                    <a:cubicBezTo>
                      <a:pt x="88" y="90"/>
                      <a:pt x="87" y="90"/>
                      <a:pt x="87" y="90"/>
                    </a:cubicBezTo>
                    <a:cubicBezTo>
                      <a:pt x="87" y="90"/>
                      <a:pt x="86" y="90"/>
                      <a:pt x="86" y="90"/>
                    </a:cubicBezTo>
                    <a:cubicBezTo>
                      <a:pt x="86" y="90"/>
                      <a:pt x="86" y="90"/>
                      <a:pt x="85" y="90"/>
                    </a:cubicBezTo>
                    <a:cubicBezTo>
                      <a:pt x="85" y="90"/>
                      <a:pt x="85" y="89"/>
                      <a:pt x="85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4" y="89"/>
                    </a:cubicBezTo>
                    <a:cubicBezTo>
                      <a:pt x="84" y="89"/>
                      <a:pt x="84" y="89"/>
                      <a:pt x="83" y="89"/>
                    </a:cubicBezTo>
                    <a:cubicBezTo>
                      <a:pt x="83" y="89"/>
                      <a:pt x="83" y="89"/>
                      <a:pt x="83" y="89"/>
                    </a:cubicBezTo>
                    <a:cubicBezTo>
                      <a:pt x="83" y="89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1" y="88"/>
                      <a:pt x="81" y="88"/>
                      <a:pt x="81" y="88"/>
                    </a:cubicBezTo>
                    <a:cubicBezTo>
                      <a:pt x="80" y="88"/>
                      <a:pt x="80" y="88"/>
                      <a:pt x="80" y="88"/>
                    </a:cubicBezTo>
                    <a:cubicBezTo>
                      <a:pt x="80" y="88"/>
                      <a:pt x="80" y="88"/>
                      <a:pt x="79" y="88"/>
                    </a:cubicBezTo>
                    <a:cubicBezTo>
                      <a:pt x="79" y="87"/>
                      <a:pt x="79" y="88"/>
                      <a:pt x="79" y="87"/>
                    </a:cubicBezTo>
                    <a:cubicBezTo>
                      <a:pt x="78" y="87"/>
                      <a:pt x="78" y="87"/>
                      <a:pt x="77" y="87"/>
                    </a:cubicBezTo>
                    <a:cubicBezTo>
                      <a:pt x="77" y="87"/>
                      <a:pt x="76" y="87"/>
                      <a:pt x="76" y="87"/>
                    </a:cubicBezTo>
                    <a:cubicBezTo>
                      <a:pt x="76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5" y="87"/>
                      <a:pt x="75" y="87"/>
                      <a:pt x="75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4" y="87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4" y="86"/>
                    </a:cubicBezTo>
                    <a:cubicBezTo>
                      <a:pt x="74" y="86"/>
                      <a:pt x="74" y="86"/>
                      <a:pt x="75" y="86"/>
                    </a:cubicBezTo>
                    <a:cubicBezTo>
                      <a:pt x="75" y="86"/>
                      <a:pt x="75" y="86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5" y="85"/>
                      <a:pt x="76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4" y="84"/>
                      <a:pt x="74" y="84"/>
                      <a:pt x="73" y="84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4"/>
                      <a:pt x="72" y="84"/>
                      <a:pt x="72" y="83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69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84"/>
                      <a:pt x="69" y="84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6" y="83"/>
                      <a:pt x="66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8" y="82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3"/>
                      <a:pt x="68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1"/>
                      <a:pt x="71" y="81"/>
                      <a:pt x="71" y="80"/>
                    </a:cubicBezTo>
                    <a:cubicBezTo>
                      <a:pt x="71" y="80"/>
                      <a:pt x="70" y="80"/>
                      <a:pt x="71" y="80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1" y="78"/>
                      <a:pt x="71" y="78"/>
                      <a:pt x="71" y="78"/>
                    </a:cubicBezTo>
                    <a:cubicBezTo>
                      <a:pt x="72" y="78"/>
                      <a:pt x="72" y="78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3" y="78"/>
                      <a:pt x="73" y="78"/>
                      <a:pt x="73" y="77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4" y="77"/>
                      <a:pt x="74" y="77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5" y="78"/>
                      <a:pt x="75" y="78"/>
                    </a:cubicBezTo>
                    <a:cubicBezTo>
                      <a:pt x="75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6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7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9" y="78"/>
                      <a:pt x="79" y="78"/>
                      <a:pt x="79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9" y="78"/>
                      <a:pt x="79" y="77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80" y="77"/>
                      <a:pt x="79" y="78"/>
                      <a:pt x="80" y="77"/>
                    </a:cubicBezTo>
                    <a:cubicBezTo>
                      <a:pt x="80" y="77"/>
                      <a:pt x="80" y="77"/>
                      <a:pt x="80" y="77"/>
                    </a:cubicBezTo>
                    <a:cubicBezTo>
                      <a:pt x="81" y="77"/>
                      <a:pt x="81" y="77"/>
                      <a:pt x="81" y="78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1" y="78"/>
                      <a:pt x="81" y="78"/>
                      <a:pt x="82" y="79"/>
                    </a:cubicBezTo>
                    <a:cubicBezTo>
                      <a:pt x="82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4" y="79"/>
                      <a:pt x="84" y="79"/>
                      <a:pt x="85" y="79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5" y="79"/>
                      <a:pt x="84" y="79"/>
                      <a:pt x="85" y="79"/>
                    </a:cubicBezTo>
                    <a:cubicBezTo>
                      <a:pt x="85" y="79"/>
                      <a:pt x="85" y="80"/>
                      <a:pt x="86" y="80"/>
                    </a:cubicBezTo>
                    <a:cubicBezTo>
                      <a:pt x="86" y="80"/>
                      <a:pt x="86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79"/>
                      <a:pt x="88" y="80"/>
                    </a:cubicBezTo>
                    <a:cubicBezTo>
                      <a:pt x="88" y="80"/>
                      <a:pt x="88" y="80"/>
                      <a:pt x="88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2"/>
                      <a:pt x="89" y="82"/>
                    </a:cubicBezTo>
                    <a:cubicBezTo>
                      <a:pt x="89" y="82"/>
                      <a:pt x="89" y="82"/>
                      <a:pt x="89" y="83"/>
                    </a:cubicBezTo>
                    <a:cubicBezTo>
                      <a:pt x="89" y="83"/>
                      <a:pt x="89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0" y="83"/>
                    </a:cubicBezTo>
                    <a:cubicBezTo>
                      <a:pt x="90" y="83"/>
                      <a:pt x="90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1" y="83"/>
                      <a:pt x="91" y="83"/>
                      <a:pt x="91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3" y="83"/>
                      <a:pt x="92" y="83"/>
                      <a:pt x="92" y="83"/>
                    </a:cubicBezTo>
                    <a:cubicBezTo>
                      <a:pt x="92" y="83"/>
                      <a:pt x="93" y="84"/>
                      <a:pt x="94" y="84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5" y="83"/>
                      <a:pt x="96" y="83"/>
                      <a:pt x="96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97" y="84"/>
                      <a:pt x="98" y="84"/>
                      <a:pt x="98" y="84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99" y="84"/>
                      <a:pt x="100" y="83"/>
                      <a:pt x="100" y="83"/>
                    </a:cubicBezTo>
                    <a:cubicBezTo>
                      <a:pt x="100" y="83"/>
                      <a:pt x="100" y="83"/>
                      <a:pt x="100" y="84"/>
                    </a:cubicBezTo>
                    <a:cubicBezTo>
                      <a:pt x="100" y="84"/>
                      <a:pt x="100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1" y="84"/>
                      <a:pt x="101" y="84"/>
                      <a:pt x="101" y="84"/>
                    </a:cubicBezTo>
                    <a:cubicBezTo>
                      <a:pt x="102" y="84"/>
                      <a:pt x="102" y="84"/>
                      <a:pt x="102" y="84"/>
                    </a:cubicBezTo>
                    <a:cubicBezTo>
                      <a:pt x="102" y="84"/>
                      <a:pt x="102" y="84"/>
                      <a:pt x="102" y="83"/>
                    </a:cubicBezTo>
                    <a:cubicBezTo>
                      <a:pt x="102" y="83"/>
                      <a:pt x="103" y="83"/>
                      <a:pt x="103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2"/>
                      <a:pt x="103" y="82"/>
                      <a:pt x="103" y="82"/>
                    </a:cubicBezTo>
                    <a:cubicBezTo>
                      <a:pt x="103" y="82"/>
                      <a:pt x="103" y="82"/>
                      <a:pt x="103" y="81"/>
                    </a:cubicBezTo>
                    <a:cubicBezTo>
                      <a:pt x="103" y="81"/>
                      <a:pt x="103" y="81"/>
                      <a:pt x="104" y="81"/>
                    </a:cubicBezTo>
                    <a:cubicBezTo>
                      <a:pt x="104" y="81"/>
                      <a:pt x="104" y="81"/>
                      <a:pt x="104" y="80"/>
                    </a:cubicBezTo>
                    <a:cubicBezTo>
                      <a:pt x="104" y="80"/>
                      <a:pt x="105" y="80"/>
                      <a:pt x="105" y="80"/>
                    </a:cubicBezTo>
                    <a:cubicBezTo>
                      <a:pt x="105" y="80"/>
                      <a:pt x="105" y="80"/>
                      <a:pt x="105" y="80"/>
                    </a:cubicBezTo>
                    <a:cubicBezTo>
                      <a:pt x="106" y="80"/>
                      <a:pt x="106" y="80"/>
                      <a:pt x="106" y="80"/>
                    </a:cubicBezTo>
                    <a:cubicBezTo>
                      <a:pt x="106" y="80"/>
                      <a:pt x="106" y="81"/>
                      <a:pt x="106" y="81"/>
                    </a:cubicBezTo>
                    <a:cubicBezTo>
                      <a:pt x="106" y="81"/>
                      <a:pt x="106" y="81"/>
                      <a:pt x="106" y="81"/>
                    </a:cubicBezTo>
                    <a:cubicBezTo>
                      <a:pt x="106" y="82"/>
                      <a:pt x="106" y="82"/>
                      <a:pt x="107" y="82"/>
                    </a:cubicBezTo>
                    <a:cubicBezTo>
                      <a:pt x="107" y="82"/>
                      <a:pt x="107" y="82"/>
                      <a:pt x="107" y="82"/>
                    </a:cubicBezTo>
                    <a:cubicBezTo>
                      <a:pt x="108" y="82"/>
                      <a:pt x="108" y="82"/>
                      <a:pt x="108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09" y="82"/>
                      <a:pt x="109" y="82"/>
                      <a:pt x="109" y="82"/>
                    </a:cubicBezTo>
                    <a:cubicBezTo>
                      <a:pt x="110" y="82"/>
                      <a:pt x="110" y="82"/>
                      <a:pt x="110" y="83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10" y="83"/>
                      <a:pt x="110" y="83"/>
                      <a:pt x="111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3"/>
                      <a:pt x="112" y="83"/>
                    </a:cubicBezTo>
                    <a:cubicBezTo>
                      <a:pt x="112" y="83"/>
                      <a:pt x="112" y="84"/>
                      <a:pt x="113" y="84"/>
                    </a:cubicBezTo>
                    <a:cubicBezTo>
                      <a:pt x="113" y="84"/>
                      <a:pt x="113" y="84"/>
                      <a:pt x="113" y="84"/>
                    </a:cubicBezTo>
                    <a:cubicBezTo>
                      <a:pt x="114" y="84"/>
                      <a:pt x="114" y="84"/>
                      <a:pt x="114" y="84"/>
                    </a:cubicBezTo>
                    <a:cubicBezTo>
                      <a:pt x="114" y="84"/>
                      <a:pt x="114" y="83"/>
                      <a:pt x="115" y="83"/>
                    </a:cubicBezTo>
                    <a:cubicBezTo>
                      <a:pt x="115" y="83"/>
                      <a:pt x="115" y="83"/>
                      <a:pt x="115" y="84"/>
                    </a:cubicBezTo>
                    <a:cubicBezTo>
                      <a:pt x="115" y="84"/>
                      <a:pt x="115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6" y="83"/>
                      <a:pt x="116" y="83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6" y="84"/>
                      <a:pt x="116" y="84"/>
                    </a:cubicBezTo>
                    <a:cubicBezTo>
                      <a:pt x="116" y="84"/>
                      <a:pt x="117" y="84"/>
                      <a:pt x="117" y="84"/>
                    </a:cubicBezTo>
                    <a:cubicBezTo>
                      <a:pt x="117" y="84"/>
                      <a:pt x="116" y="84"/>
                      <a:pt x="116" y="85"/>
                    </a:cubicBezTo>
                    <a:cubicBezTo>
                      <a:pt x="116" y="85"/>
                      <a:pt x="117" y="85"/>
                      <a:pt x="117" y="85"/>
                    </a:cubicBezTo>
                    <a:cubicBezTo>
                      <a:pt x="117" y="85"/>
                      <a:pt x="116" y="85"/>
                      <a:pt x="116" y="85"/>
                    </a:cubicBezTo>
                    <a:cubicBezTo>
                      <a:pt x="116" y="85"/>
                      <a:pt x="116" y="85"/>
                      <a:pt x="116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7" y="86"/>
                      <a:pt x="117" y="86"/>
                    </a:cubicBezTo>
                    <a:cubicBezTo>
                      <a:pt x="117" y="86"/>
                      <a:pt x="118" y="86"/>
                      <a:pt x="118" y="86"/>
                    </a:cubicBezTo>
                    <a:cubicBezTo>
                      <a:pt x="118" y="86"/>
                      <a:pt x="118" y="86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18" y="87"/>
                      <a:pt x="118" y="87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8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19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1" y="89"/>
                      <a:pt x="121" y="89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22" y="90"/>
                      <a:pt x="122" y="89"/>
                      <a:pt x="122" y="89"/>
                    </a:cubicBezTo>
                    <a:cubicBezTo>
                      <a:pt x="122" y="89"/>
                      <a:pt x="122" y="89"/>
                      <a:pt x="122" y="89"/>
                    </a:cubicBezTo>
                    <a:cubicBezTo>
                      <a:pt x="123" y="89"/>
                      <a:pt x="123" y="89"/>
                      <a:pt x="123" y="89"/>
                    </a:cubicBezTo>
                    <a:cubicBezTo>
                      <a:pt x="123" y="89"/>
                      <a:pt x="124" y="89"/>
                      <a:pt x="124" y="89"/>
                    </a:cubicBezTo>
                    <a:cubicBezTo>
                      <a:pt x="124" y="89"/>
                      <a:pt x="124" y="89"/>
                      <a:pt x="124" y="89"/>
                    </a:cubicBezTo>
                    <a:cubicBezTo>
                      <a:pt x="124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8"/>
                      <a:pt x="126" y="88"/>
                      <a:pt x="126" y="89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6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7" y="89"/>
                    </a:cubicBezTo>
                    <a:cubicBezTo>
                      <a:pt x="127" y="89"/>
                      <a:pt x="127" y="89"/>
                      <a:pt x="128" y="89"/>
                    </a:cubicBezTo>
                    <a:cubicBezTo>
                      <a:pt x="128" y="89"/>
                      <a:pt x="127" y="90"/>
                      <a:pt x="128" y="90"/>
                    </a:cubicBezTo>
                    <a:cubicBezTo>
                      <a:pt x="128" y="90"/>
                      <a:pt x="128" y="89"/>
                      <a:pt x="128" y="90"/>
                    </a:cubicBezTo>
                    <a:cubicBezTo>
                      <a:pt x="129" y="90"/>
                      <a:pt x="129" y="90"/>
                      <a:pt x="129" y="90"/>
                    </a:cubicBezTo>
                    <a:cubicBezTo>
                      <a:pt x="129" y="90"/>
                      <a:pt x="129" y="91"/>
                      <a:pt x="129" y="91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9" y="91"/>
                      <a:pt x="129" y="92"/>
                      <a:pt x="129" y="92"/>
                    </a:cubicBezTo>
                    <a:cubicBezTo>
                      <a:pt x="129" y="92"/>
                      <a:pt x="128" y="92"/>
                      <a:pt x="128" y="92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8" y="93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5"/>
                    </a:cubicBezTo>
                    <a:cubicBezTo>
                      <a:pt x="128" y="95"/>
                      <a:pt x="128" y="95"/>
                      <a:pt x="128" y="95"/>
                    </a:cubicBezTo>
                    <a:cubicBezTo>
                      <a:pt x="128" y="95"/>
                      <a:pt x="128" y="94"/>
                      <a:pt x="128" y="94"/>
                    </a:cubicBezTo>
                    <a:cubicBezTo>
                      <a:pt x="128" y="94"/>
                      <a:pt x="128" y="94"/>
                      <a:pt x="128" y="94"/>
                    </a:cubicBezTo>
                    <a:cubicBezTo>
                      <a:pt x="128" y="94"/>
                      <a:pt x="128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9" y="95"/>
                      <a:pt x="129" y="96"/>
                      <a:pt x="129" y="96"/>
                    </a:cubicBezTo>
                    <a:cubicBezTo>
                      <a:pt x="129" y="96"/>
                      <a:pt x="129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ubicBezTo>
                      <a:pt x="130" y="96"/>
                      <a:pt x="130" y="96"/>
                      <a:pt x="130" y="96"/>
                    </a:cubicBezTo>
                    <a:close/>
                    <a:moveTo>
                      <a:pt x="126" y="84"/>
                    </a:move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7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6" y="84"/>
                    </a:cubicBezTo>
                    <a:cubicBezTo>
                      <a:pt x="126" y="84"/>
                      <a:pt x="126" y="84"/>
                      <a:pt x="125" y="83"/>
                    </a:cubicBezTo>
                    <a:cubicBezTo>
                      <a:pt x="125" y="83"/>
                      <a:pt x="125" y="84"/>
                      <a:pt x="124" y="84"/>
                    </a:cubicBezTo>
                    <a:cubicBezTo>
                      <a:pt x="124" y="84"/>
                      <a:pt x="123" y="84"/>
                      <a:pt x="123" y="84"/>
                    </a:cubicBezTo>
                    <a:cubicBezTo>
                      <a:pt x="122" y="84"/>
                      <a:pt x="122" y="84"/>
                      <a:pt x="121" y="84"/>
                    </a:cubicBezTo>
                    <a:cubicBezTo>
                      <a:pt x="121" y="84"/>
                      <a:pt x="120" y="84"/>
                      <a:pt x="120" y="84"/>
                    </a:cubicBezTo>
                    <a:cubicBezTo>
                      <a:pt x="120" y="84"/>
                      <a:pt x="119" y="84"/>
                      <a:pt x="119" y="84"/>
                    </a:cubicBezTo>
                    <a:cubicBezTo>
                      <a:pt x="119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8" y="84"/>
                    </a:cubicBezTo>
                    <a:cubicBezTo>
                      <a:pt x="118" y="84"/>
                      <a:pt x="118" y="84"/>
                      <a:pt x="117" y="84"/>
                    </a:cubicBezTo>
                    <a:cubicBezTo>
                      <a:pt x="117" y="84"/>
                      <a:pt x="117" y="84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117" y="86"/>
                      <a:pt x="117" y="85"/>
                      <a:pt x="118" y="85"/>
                    </a:cubicBezTo>
                    <a:cubicBezTo>
                      <a:pt x="118" y="85"/>
                      <a:pt x="118" y="85"/>
                      <a:pt x="118" y="86"/>
                    </a:cubicBezTo>
                    <a:cubicBezTo>
                      <a:pt x="118" y="86"/>
                      <a:pt x="118" y="86"/>
                      <a:pt x="119" y="86"/>
                    </a:cubicBezTo>
                    <a:cubicBezTo>
                      <a:pt x="119" y="86"/>
                      <a:pt x="119" y="86"/>
                      <a:pt x="119" y="86"/>
                    </a:cubicBezTo>
                    <a:cubicBezTo>
                      <a:pt x="119" y="86"/>
                      <a:pt x="120" y="86"/>
                      <a:pt x="120" y="86"/>
                    </a:cubicBezTo>
                    <a:cubicBezTo>
                      <a:pt x="120" y="86"/>
                      <a:pt x="120" y="86"/>
                      <a:pt x="121" y="86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2" y="86"/>
                      <a:pt x="123" y="86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23" y="86"/>
                      <a:pt x="123" y="85"/>
                      <a:pt x="123" y="85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23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24" y="85"/>
                      <a:pt x="124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5" y="85"/>
                      <a:pt x="125" y="85"/>
                      <a:pt x="125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6" y="85"/>
                      <a:pt x="126" y="85"/>
                      <a:pt x="125" y="85"/>
                    </a:cubicBezTo>
                    <a:cubicBezTo>
                      <a:pt x="125" y="85"/>
                      <a:pt x="126" y="85"/>
                      <a:pt x="126" y="84"/>
                    </a:cubicBezTo>
                    <a:close/>
                    <a:moveTo>
                      <a:pt x="47" y="73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4"/>
                      <a:pt x="46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4"/>
                      <a:pt x="48" y="74"/>
                      <a:pt x="48" y="73"/>
                    </a:cubicBezTo>
                    <a:cubicBezTo>
                      <a:pt x="48" y="73"/>
                      <a:pt x="48" y="73"/>
                      <a:pt x="47" y="73"/>
                    </a:cubicBezTo>
                    <a:close/>
                    <a:moveTo>
                      <a:pt x="67" y="82"/>
                    </a:moveTo>
                    <a:cubicBezTo>
                      <a:pt x="67" y="82"/>
                      <a:pt x="67" y="82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lose/>
                    <a:moveTo>
                      <a:pt x="82" y="57"/>
                    </a:moveTo>
                    <a:cubicBezTo>
                      <a:pt x="83" y="57"/>
                      <a:pt x="82" y="57"/>
                      <a:pt x="82" y="5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3" y="58"/>
                      <a:pt x="83" y="59"/>
                      <a:pt x="83" y="59"/>
                    </a:cubicBezTo>
                    <a:cubicBezTo>
                      <a:pt x="83" y="59"/>
                      <a:pt x="82" y="59"/>
                      <a:pt x="82" y="59"/>
                    </a:cubicBezTo>
                    <a:cubicBezTo>
                      <a:pt x="82" y="59"/>
                      <a:pt x="83" y="59"/>
                      <a:pt x="83" y="59"/>
                    </a:cubicBezTo>
                    <a:cubicBezTo>
                      <a:pt x="83" y="59"/>
                      <a:pt x="83" y="59"/>
                      <a:pt x="83" y="59"/>
                    </a:cubicBezTo>
                    <a:cubicBezTo>
                      <a:pt x="83" y="59"/>
                      <a:pt x="84" y="59"/>
                      <a:pt x="84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4" y="58"/>
                      <a:pt x="84" y="58"/>
                      <a:pt x="84" y="58"/>
                    </a:cubicBezTo>
                    <a:cubicBezTo>
                      <a:pt x="85" y="59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7" y="59"/>
                      <a:pt x="86" y="58"/>
                      <a:pt x="8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7" y="58"/>
                      <a:pt x="87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7" y="57"/>
                      <a:pt x="87" y="56"/>
                      <a:pt x="87" y="56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87" y="56"/>
                      <a:pt x="87" y="55"/>
                      <a:pt x="86" y="55"/>
                    </a:cubicBezTo>
                    <a:cubicBezTo>
                      <a:pt x="86" y="55"/>
                      <a:pt x="86" y="56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3" y="55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3" y="56"/>
                      <a:pt x="83" y="57"/>
                      <a:pt x="83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lose/>
                    <a:moveTo>
                      <a:pt x="81" y="57"/>
                    </a:move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2" y="58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1" y="57"/>
                      <a:pt x="81" y="57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1" y="57"/>
                      <a:pt x="81" y="57"/>
                      <a:pt x="81" y="57"/>
                    </a:cubicBezTo>
                    <a:close/>
                    <a:moveTo>
                      <a:pt x="77" y="57"/>
                    </a:move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lose/>
                    <a:moveTo>
                      <a:pt x="66" y="51"/>
                    </a:moveTo>
                    <a:cubicBezTo>
                      <a:pt x="66" y="51"/>
                      <a:pt x="67" y="51"/>
                      <a:pt x="67" y="51"/>
                    </a:cubicBezTo>
                    <a:cubicBezTo>
                      <a:pt x="67" y="51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7" y="52"/>
                      <a:pt x="67" y="52"/>
                      <a:pt x="67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9" y="52"/>
                      <a:pt x="69" y="52"/>
                    </a:cubicBezTo>
                    <a:cubicBezTo>
                      <a:pt x="69" y="51"/>
                      <a:pt x="69" y="51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70" y="52"/>
                      <a:pt x="70" y="52"/>
                      <a:pt x="71" y="52"/>
                    </a:cubicBezTo>
                    <a:cubicBezTo>
                      <a:pt x="71" y="52"/>
                      <a:pt x="70" y="52"/>
                      <a:pt x="70" y="52"/>
                    </a:cubicBezTo>
                    <a:cubicBezTo>
                      <a:pt x="70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3"/>
                    </a:cubicBezTo>
                    <a:cubicBezTo>
                      <a:pt x="71" y="53"/>
                      <a:pt x="71" y="53"/>
                      <a:pt x="71" y="54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2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4" y="57"/>
                      <a:pt x="75" y="57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6" y="58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58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6"/>
                      <a:pt x="76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7" y="55"/>
                      <a:pt x="77" y="55"/>
                      <a:pt x="76" y="55"/>
                    </a:cubicBezTo>
                    <a:cubicBezTo>
                      <a:pt x="76" y="55"/>
                      <a:pt x="76" y="54"/>
                      <a:pt x="75" y="54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5" y="54"/>
                      <a:pt x="75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4" y="53"/>
                      <a:pt x="73" y="53"/>
                      <a:pt x="73" y="53"/>
                    </a:cubicBezTo>
                    <a:cubicBezTo>
                      <a:pt x="73" y="53"/>
                      <a:pt x="73" y="53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3" y="49"/>
                      <a:pt x="73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2" y="49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1" y="48"/>
                      <a:pt x="71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0" y="48"/>
                      <a:pt x="70" y="48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1" y="50"/>
                      <a:pt x="71" y="50"/>
                    </a:cubicBezTo>
                    <a:cubicBezTo>
                      <a:pt x="71" y="50"/>
                      <a:pt x="71" y="50"/>
                      <a:pt x="70" y="50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70" y="49"/>
                      <a:pt x="70" y="49"/>
                      <a:pt x="70" y="49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8"/>
                    </a:cubicBezTo>
                    <a:cubicBezTo>
                      <a:pt x="68" y="48"/>
                      <a:pt x="68" y="48"/>
                      <a:pt x="68" y="49"/>
                    </a:cubicBezTo>
                    <a:cubicBezTo>
                      <a:pt x="68" y="49"/>
                      <a:pt x="67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50"/>
                      <a:pt x="67" y="50"/>
                      <a:pt x="67" y="50"/>
                    </a:cubicBezTo>
                    <a:cubicBezTo>
                      <a:pt x="67" y="50"/>
                      <a:pt x="67" y="50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6" y="52"/>
                      <a:pt x="66" y="52"/>
                      <a:pt x="66" y="51"/>
                    </a:cubicBezTo>
                    <a:close/>
                    <a:moveTo>
                      <a:pt x="137" y="93"/>
                    </a:moveTo>
                    <a:cubicBezTo>
                      <a:pt x="137" y="93"/>
                      <a:pt x="136" y="93"/>
                      <a:pt x="136" y="93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36" y="92"/>
                      <a:pt x="136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5" y="92"/>
                      <a:pt x="135" y="92"/>
                      <a:pt x="135" y="92"/>
                    </a:cubicBezTo>
                    <a:cubicBezTo>
                      <a:pt x="134" y="92"/>
                      <a:pt x="134" y="92"/>
                      <a:pt x="134" y="92"/>
                    </a:cubicBezTo>
                    <a:cubicBezTo>
                      <a:pt x="134" y="92"/>
                      <a:pt x="134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3" y="92"/>
                      <a:pt x="133" y="92"/>
                      <a:pt x="133" y="92"/>
                    </a:cubicBezTo>
                    <a:cubicBezTo>
                      <a:pt x="132" y="93"/>
                      <a:pt x="132" y="92"/>
                      <a:pt x="132" y="92"/>
                    </a:cubicBezTo>
                    <a:cubicBezTo>
                      <a:pt x="132" y="92"/>
                      <a:pt x="131" y="93"/>
                      <a:pt x="131" y="92"/>
                    </a:cubicBezTo>
                    <a:cubicBezTo>
                      <a:pt x="131" y="92"/>
                      <a:pt x="131" y="92"/>
                      <a:pt x="131" y="92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30" y="92"/>
                      <a:pt x="130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2"/>
                    </a:cubicBezTo>
                    <a:cubicBezTo>
                      <a:pt x="129" y="92"/>
                      <a:pt x="129" y="92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29" y="93"/>
                      <a:pt x="129" y="94"/>
                      <a:pt x="129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1" y="94"/>
                      <a:pt x="132" y="94"/>
                      <a:pt x="132" y="94"/>
                    </a:cubicBezTo>
                    <a:cubicBezTo>
                      <a:pt x="132" y="94"/>
                      <a:pt x="132" y="95"/>
                      <a:pt x="132" y="95"/>
                    </a:cubicBezTo>
                    <a:cubicBezTo>
                      <a:pt x="133" y="95"/>
                      <a:pt x="133" y="95"/>
                      <a:pt x="133" y="95"/>
                    </a:cubicBezTo>
                    <a:cubicBezTo>
                      <a:pt x="133" y="95"/>
                      <a:pt x="133" y="96"/>
                      <a:pt x="133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3" y="97"/>
                      <a:pt x="133" y="97"/>
                      <a:pt x="134" y="97"/>
                    </a:cubicBezTo>
                    <a:cubicBezTo>
                      <a:pt x="134" y="97"/>
                      <a:pt x="134" y="97"/>
                      <a:pt x="134" y="97"/>
                    </a:cubicBezTo>
                    <a:cubicBezTo>
                      <a:pt x="134" y="97"/>
                      <a:pt x="134" y="97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5" y="95"/>
                      <a:pt x="135" y="95"/>
                      <a:pt x="135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6" y="95"/>
                      <a:pt x="136" y="95"/>
                    </a:cubicBezTo>
                    <a:cubicBezTo>
                      <a:pt x="136" y="95"/>
                      <a:pt x="137" y="95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3"/>
                      <a:pt x="137" y="93"/>
                      <a:pt x="137" y="93"/>
                    </a:cubicBezTo>
                    <a:close/>
                    <a:moveTo>
                      <a:pt x="136" y="96"/>
                    </a:move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6" y="96"/>
                    </a:cubicBezTo>
                    <a:cubicBezTo>
                      <a:pt x="136" y="96"/>
                      <a:pt x="136" y="96"/>
                      <a:pt x="135" y="96"/>
                    </a:cubicBezTo>
                    <a:cubicBezTo>
                      <a:pt x="135" y="96"/>
                      <a:pt x="135" y="96"/>
                      <a:pt x="136" y="96"/>
                    </a:cubicBezTo>
                    <a:cubicBezTo>
                      <a:pt x="136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37" y="97"/>
                      <a:pt x="137" y="97"/>
                      <a:pt x="137" y="96"/>
                    </a:cubicBezTo>
                    <a:cubicBezTo>
                      <a:pt x="137" y="96"/>
                      <a:pt x="137" y="96"/>
                      <a:pt x="136" y="96"/>
                    </a:cubicBezTo>
                    <a:close/>
                    <a:moveTo>
                      <a:pt x="13" y="23"/>
                    </a:move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lose/>
                    <a:moveTo>
                      <a:pt x="10" y="23"/>
                    </a:moveTo>
                    <a:cubicBezTo>
                      <a:pt x="9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7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8" y="21"/>
                    </a:cubicBezTo>
                    <a:close/>
                    <a:moveTo>
                      <a:pt x="10" y="24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9" y="24"/>
                      <a:pt x="9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lose/>
                    <a:moveTo>
                      <a:pt x="13" y="24"/>
                    </a:move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lose/>
                    <a:moveTo>
                      <a:pt x="143" y="7"/>
                    </a:moveTo>
                    <a:cubicBezTo>
                      <a:pt x="142" y="7"/>
                      <a:pt x="139" y="6"/>
                      <a:pt x="139" y="6"/>
                    </a:cubicBezTo>
                    <a:cubicBezTo>
                      <a:pt x="138" y="7"/>
                      <a:pt x="138" y="7"/>
                      <a:pt x="138" y="8"/>
                    </a:cubicBezTo>
                    <a:cubicBezTo>
                      <a:pt x="137" y="8"/>
                      <a:pt x="136" y="13"/>
                      <a:pt x="136" y="15"/>
                    </a:cubicBezTo>
                    <a:cubicBezTo>
                      <a:pt x="136" y="16"/>
                      <a:pt x="135" y="17"/>
                      <a:pt x="134" y="19"/>
                    </a:cubicBezTo>
                    <a:cubicBezTo>
                      <a:pt x="132" y="20"/>
                      <a:pt x="133" y="20"/>
                      <a:pt x="133" y="21"/>
                    </a:cubicBezTo>
                    <a:cubicBezTo>
                      <a:pt x="132" y="22"/>
                      <a:pt x="131" y="24"/>
                      <a:pt x="130" y="25"/>
                    </a:cubicBezTo>
                    <a:cubicBezTo>
                      <a:pt x="130" y="26"/>
                      <a:pt x="131" y="27"/>
                      <a:pt x="131" y="28"/>
                    </a:cubicBezTo>
                    <a:cubicBezTo>
                      <a:pt x="130" y="28"/>
                      <a:pt x="128" y="28"/>
                      <a:pt x="127" y="28"/>
                    </a:cubicBezTo>
                    <a:cubicBezTo>
                      <a:pt x="126" y="28"/>
                      <a:pt x="125" y="29"/>
                      <a:pt x="124" y="29"/>
                    </a:cubicBezTo>
                    <a:cubicBezTo>
                      <a:pt x="122" y="30"/>
                      <a:pt x="121" y="28"/>
                      <a:pt x="120" y="28"/>
                    </a:cubicBezTo>
                    <a:cubicBezTo>
                      <a:pt x="118" y="27"/>
                      <a:pt x="117" y="28"/>
                      <a:pt x="116" y="29"/>
                    </a:cubicBezTo>
                    <a:cubicBezTo>
                      <a:pt x="115" y="29"/>
                      <a:pt x="113" y="31"/>
                      <a:pt x="112" y="31"/>
                    </a:cubicBezTo>
                    <a:cubicBezTo>
                      <a:pt x="111" y="32"/>
                      <a:pt x="108" y="31"/>
                      <a:pt x="107" y="31"/>
                    </a:cubicBezTo>
                    <a:cubicBezTo>
                      <a:pt x="106" y="31"/>
                      <a:pt x="104" y="32"/>
                      <a:pt x="104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2" y="31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7"/>
                      <a:pt x="97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6" y="26"/>
                      <a:pt x="96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6"/>
                      <a:pt x="96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4" y="27"/>
                      <a:pt x="94" y="27"/>
                      <a:pt x="94" y="28"/>
                    </a:cubicBezTo>
                    <a:cubicBezTo>
                      <a:pt x="94" y="28"/>
                      <a:pt x="94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2" y="32"/>
                      <a:pt x="92" y="32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1" y="33"/>
                      <a:pt x="91" y="33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2" y="34"/>
                      <a:pt x="91" y="34"/>
                      <a:pt x="92" y="34"/>
                    </a:cubicBezTo>
                    <a:cubicBezTo>
                      <a:pt x="92" y="34"/>
                      <a:pt x="92" y="34"/>
                      <a:pt x="92" y="35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6"/>
                      <a:pt x="92" y="37"/>
                    </a:cubicBezTo>
                    <a:cubicBezTo>
                      <a:pt x="92" y="37"/>
                      <a:pt x="92" y="37"/>
                      <a:pt x="93" y="37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93" y="37"/>
                      <a:pt x="93" y="38"/>
                      <a:pt x="93" y="38"/>
                    </a:cubicBezTo>
                    <a:cubicBezTo>
                      <a:pt x="93" y="38"/>
                      <a:pt x="93" y="38"/>
                      <a:pt x="94" y="38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3" y="39"/>
                      <a:pt x="93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1"/>
                      <a:pt x="93" y="41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41"/>
                      <a:pt x="94" y="41"/>
                      <a:pt x="94" y="41"/>
                    </a:cubicBezTo>
                    <a:cubicBezTo>
                      <a:pt x="94" y="41"/>
                      <a:pt x="93" y="41"/>
                      <a:pt x="93" y="41"/>
                    </a:cubicBezTo>
                    <a:cubicBezTo>
                      <a:pt x="93" y="41"/>
                      <a:pt x="93" y="42"/>
                      <a:pt x="93" y="42"/>
                    </a:cubicBezTo>
                    <a:cubicBezTo>
                      <a:pt x="93" y="42"/>
                      <a:pt x="94" y="42"/>
                      <a:pt x="94" y="42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2"/>
                      <a:pt x="94" y="43"/>
                      <a:pt x="94" y="43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5" y="43"/>
                      <a:pt x="95" y="43"/>
                      <a:pt x="96" y="43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7" y="44"/>
                      <a:pt x="96" y="44"/>
                      <a:pt x="96" y="44"/>
                    </a:cubicBezTo>
                    <a:cubicBezTo>
                      <a:pt x="96" y="44"/>
                      <a:pt x="95" y="44"/>
                      <a:pt x="95" y="44"/>
                    </a:cubicBezTo>
                    <a:cubicBezTo>
                      <a:pt x="95" y="44"/>
                      <a:pt x="95" y="44"/>
                      <a:pt x="95" y="44"/>
                    </a:cubicBezTo>
                    <a:cubicBezTo>
                      <a:pt x="95" y="44"/>
                      <a:pt x="95" y="43"/>
                      <a:pt x="95" y="43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3"/>
                      <a:pt x="94" y="44"/>
                      <a:pt x="94" y="44"/>
                    </a:cubicBezTo>
                    <a:cubicBezTo>
                      <a:pt x="94" y="44"/>
                      <a:pt x="94" y="44"/>
                      <a:pt x="94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5" y="45"/>
                      <a:pt x="95" y="45"/>
                      <a:pt x="95" y="45"/>
                    </a:cubicBezTo>
                    <a:cubicBezTo>
                      <a:pt x="96" y="45"/>
                      <a:pt x="95" y="45"/>
                      <a:pt x="96" y="45"/>
                    </a:cubicBezTo>
                    <a:cubicBezTo>
                      <a:pt x="96" y="44"/>
                      <a:pt x="96" y="45"/>
                      <a:pt x="96" y="45"/>
                    </a:cubicBezTo>
                    <a:cubicBezTo>
                      <a:pt x="96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6" y="45"/>
                      <a:pt x="96" y="46"/>
                      <a:pt x="96" y="46"/>
                    </a:cubicBezTo>
                    <a:cubicBezTo>
                      <a:pt x="96" y="46"/>
                      <a:pt x="96" y="47"/>
                      <a:pt x="96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8" y="47"/>
                    </a:cubicBezTo>
                    <a:cubicBezTo>
                      <a:pt x="98" y="47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5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9" y="46"/>
                      <a:pt x="99" y="46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99" y="47"/>
                    </a:cubicBezTo>
                    <a:cubicBezTo>
                      <a:pt x="99" y="47"/>
                      <a:pt x="99" y="47"/>
                      <a:pt x="100" y="47"/>
                    </a:cubicBezTo>
                    <a:cubicBezTo>
                      <a:pt x="100" y="47"/>
                      <a:pt x="100" y="48"/>
                      <a:pt x="100" y="48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50"/>
                      <a:pt x="100" y="50"/>
                    </a:cubicBezTo>
                    <a:cubicBezTo>
                      <a:pt x="100" y="50"/>
                      <a:pt x="99" y="50"/>
                      <a:pt x="99" y="50"/>
                    </a:cubicBezTo>
                    <a:cubicBezTo>
                      <a:pt x="99" y="50"/>
                      <a:pt x="99" y="50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100" y="51"/>
                      <a:pt x="100" y="52"/>
                    </a:cubicBezTo>
                    <a:cubicBezTo>
                      <a:pt x="100" y="52"/>
                      <a:pt x="100" y="52"/>
                      <a:pt x="100" y="52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1" y="54"/>
                      <a:pt x="101" y="54"/>
                      <a:pt x="101" y="54"/>
                    </a:cubicBezTo>
                    <a:cubicBezTo>
                      <a:pt x="101" y="54"/>
                      <a:pt x="101" y="54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1" y="56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101" y="57"/>
                      <a:pt x="101" y="57"/>
                      <a:pt x="102" y="57"/>
                    </a:cubicBezTo>
                    <a:cubicBezTo>
                      <a:pt x="102" y="57"/>
                      <a:pt x="101" y="57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9"/>
                      <a:pt x="102" y="58"/>
                      <a:pt x="102" y="58"/>
                    </a:cubicBez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4" y="57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4" y="58"/>
                      <a:pt x="104" y="58"/>
                      <a:pt x="104" y="59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5" y="59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06" y="58"/>
                      <a:pt x="106" y="58"/>
                      <a:pt x="106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7" y="59"/>
                      <a:pt x="107" y="58"/>
                      <a:pt x="107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8" y="58"/>
                      <a:pt x="108" y="58"/>
                    </a:cubicBezTo>
                    <a:cubicBezTo>
                      <a:pt x="108" y="58"/>
                      <a:pt x="109" y="58"/>
                      <a:pt x="109" y="58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09" y="58"/>
                      <a:pt x="109" y="57"/>
                      <a:pt x="110" y="57"/>
                    </a:cubicBezTo>
                    <a:cubicBezTo>
                      <a:pt x="110" y="57"/>
                      <a:pt x="109" y="58"/>
                      <a:pt x="109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0" y="58"/>
                      <a:pt x="110" y="58"/>
                    </a:cubicBezTo>
                    <a:cubicBezTo>
                      <a:pt x="110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1" y="58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7"/>
                      <a:pt x="111" y="57"/>
                    </a:cubicBezTo>
                    <a:cubicBezTo>
                      <a:pt x="111" y="57"/>
                      <a:pt x="111" y="58"/>
                      <a:pt x="112" y="58"/>
                    </a:cubicBezTo>
                    <a:cubicBezTo>
                      <a:pt x="112" y="58"/>
                      <a:pt x="112" y="58"/>
                      <a:pt x="112" y="58"/>
                    </a:cubicBezTo>
                    <a:cubicBezTo>
                      <a:pt x="112" y="58"/>
                      <a:pt x="112" y="59"/>
                      <a:pt x="112" y="59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2" y="59"/>
                      <a:pt x="112" y="60"/>
                      <a:pt x="112" y="60"/>
                    </a:cubicBezTo>
                    <a:cubicBezTo>
                      <a:pt x="112" y="60"/>
                      <a:pt x="112" y="61"/>
                      <a:pt x="112" y="61"/>
                    </a:cubicBezTo>
                    <a:cubicBezTo>
                      <a:pt x="112" y="61"/>
                      <a:pt x="112" y="61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2" y="62"/>
                      <a:pt x="112" y="62"/>
                      <a:pt x="112" y="62"/>
                    </a:cubicBezTo>
                    <a:cubicBezTo>
                      <a:pt x="113" y="62"/>
                      <a:pt x="113" y="62"/>
                      <a:pt x="113" y="61"/>
                    </a:cubicBezTo>
                    <a:cubicBezTo>
                      <a:pt x="113" y="61"/>
                      <a:pt x="114" y="61"/>
                      <a:pt x="114" y="61"/>
                    </a:cubicBezTo>
                    <a:cubicBezTo>
                      <a:pt x="114" y="60"/>
                      <a:pt x="114" y="60"/>
                      <a:pt x="115" y="60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6" y="60"/>
                      <a:pt x="116" y="60"/>
                      <a:pt x="116" y="61"/>
                    </a:cubicBezTo>
                    <a:cubicBezTo>
                      <a:pt x="116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7" y="61"/>
                      <a:pt x="117" y="61"/>
                      <a:pt x="117" y="60"/>
                    </a:cubicBezTo>
                    <a:cubicBezTo>
                      <a:pt x="118" y="60"/>
                      <a:pt x="118" y="60"/>
                      <a:pt x="119" y="60"/>
                    </a:cubicBezTo>
                    <a:cubicBezTo>
                      <a:pt x="119" y="60"/>
                      <a:pt x="119" y="60"/>
                      <a:pt x="119" y="59"/>
                    </a:cubicBezTo>
                    <a:cubicBezTo>
                      <a:pt x="119" y="59"/>
                      <a:pt x="119" y="59"/>
                      <a:pt x="120" y="59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0" y="59"/>
                      <a:pt x="120" y="59"/>
                      <a:pt x="119" y="59"/>
                    </a:cubicBezTo>
                    <a:cubicBezTo>
                      <a:pt x="119" y="59"/>
                      <a:pt x="119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0" y="57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1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2" y="59"/>
                      <a:pt x="122" y="60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2" y="60"/>
                      <a:pt x="122" y="60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59"/>
                    </a:cubicBezTo>
                    <a:cubicBezTo>
                      <a:pt x="124" y="59"/>
                      <a:pt x="124" y="59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0"/>
                      <a:pt x="124" y="60"/>
                    </a:cubicBezTo>
                    <a:cubicBezTo>
                      <a:pt x="124" y="60"/>
                      <a:pt x="124" y="61"/>
                      <a:pt x="124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25" y="61"/>
                      <a:pt x="126" y="60"/>
                      <a:pt x="126" y="60"/>
                    </a:cubicBezTo>
                    <a:cubicBezTo>
                      <a:pt x="126" y="60"/>
                      <a:pt x="126" y="60"/>
                      <a:pt x="127" y="60"/>
                    </a:cubicBezTo>
                    <a:cubicBezTo>
                      <a:pt x="127" y="60"/>
                      <a:pt x="127" y="60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8"/>
                      <a:pt x="127" y="58"/>
                    </a:cubicBezTo>
                    <a:cubicBezTo>
                      <a:pt x="127" y="58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59"/>
                      <a:pt x="129" y="59"/>
                    </a:cubicBezTo>
                    <a:cubicBezTo>
                      <a:pt x="129" y="59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8" y="60"/>
                    </a:cubicBezTo>
                    <a:cubicBezTo>
                      <a:pt x="128" y="60"/>
                      <a:pt x="128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0"/>
                      <a:pt x="129" y="60"/>
                    </a:cubicBezTo>
                    <a:cubicBezTo>
                      <a:pt x="129" y="60"/>
                      <a:pt x="129" y="61"/>
                      <a:pt x="129" y="61"/>
                    </a:cubicBezTo>
                    <a:cubicBezTo>
                      <a:pt x="129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30" y="59"/>
                      <a:pt x="130" y="59"/>
                      <a:pt x="130" y="60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0" y="60"/>
                      <a:pt x="130" y="60"/>
                      <a:pt x="130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0" y="61"/>
                      <a:pt x="130" y="61"/>
                      <a:pt x="131" y="61"/>
                    </a:cubicBezTo>
                    <a:cubicBezTo>
                      <a:pt x="131" y="62"/>
                      <a:pt x="131" y="62"/>
                      <a:pt x="131" y="62"/>
                    </a:cubicBezTo>
                    <a:cubicBezTo>
                      <a:pt x="131" y="62"/>
                      <a:pt x="131" y="63"/>
                      <a:pt x="131" y="63"/>
                    </a:cubicBezTo>
                    <a:cubicBezTo>
                      <a:pt x="131" y="63"/>
                      <a:pt x="131" y="63"/>
                      <a:pt x="131" y="64"/>
                    </a:cubicBezTo>
                    <a:cubicBezTo>
                      <a:pt x="131" y="64"/>
                      <a:pt x="131" y="64"/>
                      <a:pt x="131" y="64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1" y="65"/>
                    </a:cubicBezTo>
                    <a:cubicBezTo>
                      <a:pt x="131" y="65"/>
                      <a:pt x="131" y="65"/>
                      <a:pt x="132" y="65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2" y="64"/>
                      <a:pt x="133" y="64"/>
                      <a:pt x="133" y="64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4"/>
                      <a:pt x="134" y="64"/>
                      <a:pt x="135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5" y="63"/>
                      <a:pt x="136" y="63"/>
                      <a:pt x="136" y="63"/>
                    </a:cubicBezTo>
                    <a:cubicBezTo>
                      <a:pt x="136" y="63"/>
                      <a:pt x="136" y="63"/>
                      <a:pt x="137" y="62"/>
                    </a:cubicBezTo>
                    <a:cubicBezTo>
                      <a:pt x="137" y="62"/>
                      <a:pt x="138" y="62"/>
                      <a:pt x="138" y="62"/>
                    </a:cubicBezTo>
                    <a:cubicBezTo>
                      <a:pt x="138" y="62"/>
                      <a:pt x="139" y="61"/>
                      <a:pt x="139" y="61"/>
                    </a:cubicBezTo>
                    <a:cubicBezTo>
                      <a:pt x="139" y="61"/>
                      <a:pt x="139" y="61"/>
                      <a:pt x="140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61"/>
                      <a:pt x="140" y="61"/>
                      <a:pt x="140" y="60"/>
                    </a:cubicBezTo>
                    <a:cubicBezTo>
                      <a:pt x="140" y="60"/>
                      <a:pt x="140" y="60"/>
                      <a:pt x="140" y="60"/>
                    </a:cubicBezTo>
                    <a:cubicBezTo>
                      <a:pt x="140" y="60"/>
                      <a:pt x="140" y="59"/>
                      <a:pt x="140" y="59"/>
                    </a:cubicBezTo>
                    <a:cubicBezTo>
                      <a:pt x="140" y="59"/>
                      <a:pt x="141" y="59"/>
                      <a:pt x="141" y="59"/>
                    </a:cubicBezTo>
                    <a:cubicBezTo>
                      <a:pt x="141" y="59"/>
                      <a:pt x="141" y="59"/>
                      <a:pt x="141" y="59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0" y="58"/>
                      <a:pt x="140" y="58"/>
                      <a:pt x="140" y="58"/>
                    </a:cubicBezTo>
                    <a:cubicBezTo>
                      <a:pt x="140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2" y="58"/>
                    </a:cubicBezTo>
                    <a:cubicBezTo>
                      <a:pt x="142" y="58"/>
                      <a:pt x="141" y="58"/>
                      <a:pt x="141" y="58"/>
                    </a:cubicBezTo>
                    <a:cubicBezTo>
                      <a:pt x="141" y="58"/>
                      <a:pt x="141" y="58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0" y="57"/>
                      <a:pt x="140" y="57"/>
                    </a:cubicBezTo>
                    <a:cubicBezTo>
                      <a:pt x="140" y="57"/>
                      <a:pt x="141" y="57"/>
                      <a:pt x="140" y="57"/>
                    </a:cubicBezTo>
                    <a:cubicBezTo>
                      <a:pt x="140" y="57"/>
                      <a:pt x="140" y="56"/>
                      <a:pt x="141" y="56"/>
                    </a:cubicBezTo>
                    <a:cubicBezTo>
                      <a:pt x="141" y="56"/>
                      <a:pt x="140" y="56"/>
                      <a:pt x="141" y="56"/>
                    </a:cubicBezTo>
                    <a:cubicBezTo>
                      <a:pt x="141" y="56"/>
                      <a:pt x="141" y="56"/>
                      <a:pt x="141" y="56"/>
                    </a:cubicBezTo>
                    <a:cubicBezTo>
                      <a:pt x="141" y="56"/>
                      <a:pt x="141" y="56"/>
                      <a:pt x="141" y="57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1" y="56"/>
                    </a:cubicBezTo>
                    <a:cubicBezTo>
                      <a:pt x="141" y="57"/>
                      <a:pt x="141" y="57"/>
                      <a:pt x="141" y="57"/>
                    </a:cubicBezTo>
                    <a:cubicBezTo>
                      <a:pt x="141" y="57"/>
                      <a:pt x="141" y="57"/>
                      <a:pt x="142" y="57"/>
                    </a:cubicBezTo>
                    <a:cubicBezTo>
                      <a:pt x="142" y="57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6"/>
                    </a:cubicBezTo>
                    <a:cubicBezTo>
                      <a:pt x="142" y="56"/>
                      <a:pt x="142" y="56"/>
                      <a:pt x="142" y="55"/>
                    </a:cubicBezTo>
                    <a:cubicBezTo>
                      <a:pt x="142" y="55"/>
                      <a:pt x="142" y="55"/>
                      <a:pt x="142" y="55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2" y="54"/>
                      <a:pt x="142" y="54"/>
                    </a:cubicBezTo>
                    <a:cubicBezTo>
                      <a:pt x="142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4"/>
                    </a:cubicBezTo>
                    <a:cubicBezTo>
                      <a:pt x="143" y="54"/>
                      <a:pt x="143" y="54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3"/>
                      <a:pt x="143" y="53"/>
                    </a:cubicBezTo>
                    <a:cubicBezTo>
                      <a:pt x="143" y="53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43" y="51"/>
                      <a:pt x="144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2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3" y="51"/>
                      <a:pt x="143" y="51"/>
                    </a:cubicBezTo>
                    <a:cubicBezTo>
                      <a:pt x="143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2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3" y="50"/>
                      <a:pt x="143" y="50"/>
                      <a:pt x="143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50"/>
                      <a:pt x="142" y="50"/>
                      <a:pt x="142" y="50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50"/>
                      <a:pt x="142" y="50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2" y="49"/>
                      <a:pt x="142" y="49"/>
                      <a:pt x="142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1" y="49"/>
                      <a:pt x="141" y="48"/>
                    </a:cubicBezTo>
                    <a:cubicBezTo>
                      <a:pt x="141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2" y="48"/>
                    </a:cubicBezTo>
                    <a:cubicBezTo>
                      <a:pt x="142" y="48"/>
                      <a:pt x="142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7"/>
                      <a:pt x="143" y="47"/>
                      <a:pt x="143" y="46"/>
                    </a:cubicBezTo>
                    <a:cubicBezTo>
                      <a:pt x="143" y="46"/>
                      <a:pt x="143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6"/>
                    </a:cubicBezTo>
                    <a:cubicBezTo>
                      <a:pt x="144" y="46"/>
                      <a:pt x="144" y="46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5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4" y="44"/>
                      <a:pt x="144" y="44"/>
                      <a:pt x="144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5" y="45"/>
                      <a:pt x="145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7" y="44"/>
                      <a:pt x="147" y="44"/>
                      <a:pt x="147" y="44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3"/>
                      <a:pt x="147" y="43"/>
                      <a:pt x="147" y="43"/>
                    </a:cubicBezTo>
                    <a:cubicBezTo>
                      <a:pt x="147" y="42"/>
                      <a:pt x="147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8" y="42"/>
                      <a:pt x="148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0" y="41"/>
                      <a:pt x="150" y="41"/>
                      <a:pt x="149" y="41"/>
                    </a:cubicBezTo>
                    <a:cubicBezTo>
                      <a:pt x="149" y="41"/>
                      <a:pt x="149" y="41"/>
                      <a:pt x="149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9" y="42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0" y="41"/>
                      <a:pt x="150" y="41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50" y="39"/>
                      <a:pt x="150" y="39"/>
                    </a:cubicBezTo>
                    <a:cubicBezTo>
                      <a:pt x="150" y="39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40"/>
                      <a:pt x="149" y="40"/>
                      <a:pt x="149" y="40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9"/>
                      <a:pt x="149" y="39"/>
                      <a:pt x="149" y="39"/>
                    </a:cubicBezTo>
                    <a:cubicBezTo>
                      <a:pt x="149" y="38"/>
                      <a:pt x="148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8"/>
                      <a:pt x="149" y="38"/>
                    </a:cubicBezTo>
                    <a:cubicBezTo>
                      <a:pt x="149" y="38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49" y="35"/>
                      <a:pt x="149" y="35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50" y="34"/>
                      <a:pt x="150" y="34"/>
                      <a:pt x="149" y="34"/>
                    </a:cubicBezTo>
                    <a:cubicBezTo>
                      <a:pt x="149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3"/>
                      <a:pt x="150" y="33"/>
                      <a:pt x="150" y="33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0" y="32"/>
                      <a:pt x="150" y="32"/>
                    </a:cubicBezTo>
                    <a:cubicBezTo>
                      <a:pt x="150" y="32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1" y="31"/>
                    </a:cubicBezTo>
                    <a:cubicBezTo>
                      <a:pt x="151" y="31"/>
                      <a:pt x="151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2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2" y="31"/>
                      <a:pt x="152" y="31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1" y="29"/>
                    </a:cubicBezTo>
                    <a:cubicBezTo>
                      <a:pt x="151" y="29"/>
                      <a:pt x="151" y="29"/>
                      <a:pt x="151" y="29"/>
                    </a:cubicBezTo>
                    <a:cubicBezTo>
                      <a:pt x="151" y="29"/>
                      <a:pt x="151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3" y="31"/>
                      <a:pt x="153" y="31"/>
                    </a:cubicBezTo>
                    <a:cubicBezTo>
                      <a:pt x="153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4" y="31"/>
                      <a:pt x="154" y="31"/>
                    </a:cubicBezTo>
                    <a:cubicBezTo>
                      <a:pt x="154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8" y="31"/>
                      <a:pt x="158" y="31"/>
                      <a:pt x="158" y="31"/>
                    </a:cubicBezTo>
                    <a:cubicBezTo>
                      <a:pt x="158" y="31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8" y="30"/>
                      <a:pt x="158" y="30"/>
                    </a:cubicBezTo>
                    <a:cubicBezTo>
                      <a:pt x="158" y="30"/>
                      <a:pt x="159" y="30"/>
                      <a:pt x="159" y="30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9" y="29"/>
                      <a:pt x="159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8" y="29"/>
                      <a:pt x="158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7" y="29"/>
                      <a:pt x="157" y="29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6" y="28"/>
                      <a:pt x="156" y="28"/>
                      <a:pt x="156" y="28"/>
                    </a:cubicBezTo>
                    <a:cubicBezTo>
                      <a:pt x="156" y="27"/>
                      <a:pt x="156" y="27"/>
                      <a:pt x="156" y="27"/>
                    </a:cubicBezTo>
                    <a:cubicBezTo>
                      <a:pt x="156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7"/>
                      <a:pt x="154" y="27"/>
                      <a:pt x="154" y="27"/>
                    </a:cubicBezTo>
                    <a:cubicBezTo>
                      <a:pt x="154" y="27"/>
                      <a:pt x="155" y="27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4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3" y="26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51" y="25"/>
                      <a:pt x="151" y="25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0" y="23"/>
                      <a:pt x="150" y="23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2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22"/>
                      <a:pt x="151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2" y="22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1"/>
                      <a:pt x="152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0" y="20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9"/>
                      <a:pt x="150" y="19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50" y="18"/>
                    </a:cubicBezTo>
                    <a:cubicBezTo>
                      <a:pt x="150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50" y="18"/>
                      <a:pt x="150" y="18"/>
                      <a:pt x="150" y="17"/>
                    </a:cubicBezTo>
                    <a:cubicBezTo>
                      <a:pt x="150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8" y="17"/>
                      <a:pt x="148" y="17"/>
                    </a:cubicBezTo>
                    <a:cubicBezTo>
                      <a:pt x="148" y="17"/>
                      <a:pt x="149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9" y="17"/>
                      <a:pt x="149" y="16"/>
                      <a:pt x="149" y="16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8" y="16"/>
                      <a:pt x="148" y="16"/>
                      <a:pt x="148" y="16"/>
                    </a:cubicBezTo>
                    <a:cubicBezTo>
                      <a:pt x="148" y="16"/>
                      <a:pt x="148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7" y="16"/>
                      <a:pt x="147" y="16"/>
                    </a:cubicBezTo>
                    <a:cubicBezTo>
                      <a:pt x="147" y="16"/>
                      <a:pt x="146" y="16"/>
                      <a:pt x="146" y="16"/>
                    </a:cubicBezTo>
                    <a:cubicBezTo>
                      <a:pt x="146" y="15"/>
                      <a:pt x="147" y="15"/>
                      <a:pt x="146" y="15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6" y="15"/>
                      <a:pt x="146" y="15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8" y="14"/>
                      <a:pt x="148" y="14"/>
                    </a:cubicBezTo>
                    <a:cubicBezTo>
                      <a:pt x="148" y="14"/>
                      <a:pt x="148" y="14"/>
                      <a:pt x="147" y="14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47" y="14"/>
                      <a:pt x="147" y="14"/>
                      <a:pt x="146" y="14"/>
                    </a:cubicBezTo>
                    <a:cubicBezTo>
                      <a:pt x="146" y="14"/>
                      <a:pt x="146" y="14"/>
                      <a:pt x="146" y="13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6" y="13"/>
                      <a:pt x="146" y="13"/>
                    </a:cubicBezTo>
                    <a:cubicBezTo>
                      <a:pt x="146" y="13"/>
                      <a:pt x="146" y="13"/>
                      <a:pt x="147" y="13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7" y="13"/>
                      <a:pt x="147" y="13"/>
                      <a:pt x="148" y="13"/>
                    </a:cubicBezTo>
                    <a:cubicBezTo>
                      <a:pt x="148" y="13"/>
                      <a:pt x="148" y="13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12"/>
                      <a:pt x="148" y="12"/>
                      <a:pt x="149" y="13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9" y="13"/>
                      <a:pt x="149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12"/>
                      <a:pt x="149" y="11"/>
                      <a:pt x="149" y="11"/>
                    </a:cubicBezTo>
                    <a:cubicBezTo>
                      <a:pt x="149" y="12"/>
                      <a:pt x="150" y="12"/>
                      <a:pt x="150" y="12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49" y="11"/>
                      <a:pt x="149" y="11"/>
                      <a:pt x="149" y="10"/>
                    </a:cubicBezTo>
                    <a:cubicBezTo>
                      <a:pt x="149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10"/>
                      <a:pt x="148" y="10"/>
                      <a:pt x="148" y="10"/>
                    </a:cubicBezTo>
                    <a:cubicBezTo>
                      <a:pt x="148" y="9"/>
                      <a:pt x="147" y="10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8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9" y="8"/>
                      <a:pt x="149" y="8"/>
                    </a:cubicBezTo>
                    <a:cubicBezTo>
                      <a:pt x="149" y="8"/>
                      <a:pt x="148" y="8"/>
                      <a:pt x="148" y="8"/>
                    </a:cubicBezTo>
                    <a:cubicBezTo>
                      <a:pt x="148" y="7"/>
                      <a:pt x="149" y="7"/>
                      <a:pt x="149" y="7"/>
                    </a:cubicBezTo>
                    <a:cubicBezTo>
                      <a:pt x="149" y="7"/>
                      <a:pt x="147" y="6"/>
                      <a:pt x="147" y="6"/>
                    </a:cubicBezTo>
                    <a:cubicBezTo>
                      <a:pt x="147" y="6"/>
                      <a:pt x="144" y="7"/>
                      <a:pt x="143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7" name="Freeform 825">
                <a:extLst>
                  <a:ext uri="{FF2B5EF4-FFF2-40B4-BE49-F238E27FC236}">
                    <a16:creationId xmlns="" xmlns:a16="http://schemas.microsoft.com/office/drawing/2014/main" id="{7CEBCCE8-8A89-054B-8CBB-04399712A3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1825" y="4216400"/>
                <a:ext cx="233362" cy="433388"/>
              </a:xfrm>
              <a:custGeom>
                <a:avLst/>
                <a:gdLst>
                  <a:gd name="T0" fmla="*/ 54 w 56"/>
                  <a:gd name="T1" fmla="*/ 75 h 104"/>
                  <a:gd name="T2" fmla="*/ 54 w 56"/>
                  <a:gd name="T3" fmla="*/ 80 h 104"/>
                  <a:gd name="T4" fmla="*/ 53 w 56"/>
                  <a:gd name="T5" fmla="*/ 83 h 104"/>
                  <a:gd name="T6" fmla="*/ 48 w 56"/>
                  <a:gd name="T7" fmla="*/ 87 h 104"/>
                  <a:gd name="T8" fmla="*/ 41 w 56"/>
                  <a:gd name="T9" fmla="*/ 92 h 104"/>
                  <a:gd name="T10" fmla="*/ 36 w 56"/>
                  <a:gd name="T11" fmla="*/ 90 h 104"/>
                  <a:gd name="T12" fmla="*/ 37 w 56"/>
                  <a:gd name="T13" fmla="*/ 94 h 104"/>
                  <a:gd name="T14" fmla="*/ 36 w 56"/>
                  <a:gd name="T15" fmla="*/ 95 h 104"/>
                  <a:gd name="T16" fmla="*/ 34 w 56"/>
                  <a:gd name="T17" fmla="*/ 96 h 104"/>
                  <a:gd name="T18" fmla="*/ 30 w 56"/>
                  <a:gd name="T19" fmla="*/ 99 h 104"/>
                  <a:gd name="T20" fmla="*/ 25 w 56"/>
                  <a:gd name="T21" fmla="*/ 104 h 104"/>
                  <a:gd name="T22" fmla="*/ 26 w 56"/>
                  <a:gd name="T23" fmla="*/ 101 h 104"/>
                  <a:gd name="T24" fmla="*/ 27 w 56"/>
                  <a:gd name="T25" fmla="*/ 94 h 104"/>
                  <a:gd name="T26" fmla="*/ 22 w 56"/>
                  <a:gd name="T27" fmla="*/ 91 h 104"/>
                  <a:gd name="T28" fmla="*/ 27 w 56"/>
                  <a:gd name="T29" fmla="*/ 87 h 104"/>
                  <a:gd name="T30" fmla="*/ 33 w 56"/>
                  <a:gd name="T31" fmla="*/ 88 h 104"/>
                  <a:gd name="T32" fmla="*/ 32 w 56"/>
                  <a:gd name="T33" fmla="*/ 84 h 104"/>
                  <a:gd name="T34" fmla="*/ 37 w 56"/>
                  <a:gd name="T35" fmla="*/ 80 h 104"/>
                  <a:gd name="T36" fmla="*/ 42 w 56"/>
                  <a:gd name="T37" fmla="*/ 72 h 104"/>
                  <a:gd name="T38" fmla="*/ 40 w 56"/>
                  <a:gd name="T39" fmla="*/ 64 h 104"/>
                  <a:gd name="T40" fmla="*/ 40 w 56"/>
                  <a:gd name="T41" fmla="*/ 59 h 104"/>
                  <a:gd name="T42" fmla="*/ 40 w 56"/>
                  <a:gd name="T43" fmla="*/ 54 h 104"/>
                  <a:gd name="T44" fmla="*/ 40 w 56"/>
                  <a:gd name="T45" fmla="*/ 51 h 104"/>
                  <a:gd name="T46" fmla="*/ 35 w 56"/>
                  <a:gd name="T47" fmla="*/ 48 h 104"/>
                  <a:gd name="T48" fmla="*/ 30 w 56"/>
                  <a:gd name="T49" fmla="*/ 44 h 104"/>
                  <a:gd name="T50" fmla="*/ 26 w 56"/>
                  <a:gd name="T51" fmla="*/ 37 h 104"/>
                  <a:gd name="T52" fmla="*/ 21 w 56"/>
                  <a:gd name="T53" fmla="*/ 34 h 104"/>
                  <a:gd name="T54" fmla="*/ 15 w 56"/>
                  <a:gd name="T55" fmla="*/ 31 h 104"/>
                  <a:gd name="T56" fmla="*/ 15 w 56"/>
                  <a:gd name="T57" fmla="*/ 27 h 104"/>
                  <a:gd name="T58" fmla="*/ 20 w 56"/>
                  <a:gd name="T59" fmla="*/ 24 h 104"/>
                  <a:gd name="T60" fmla="*/ 19 w 56"/>
                  <a:gd name="T61" fmla="*/ 20 h 104"/>
                  <a:gd name="T62" fmla="*/ 13 w 56"/>
                  <a:gd name="T63" fmla="*/ 17 h 104"/>
                  <a:gd name="T64" fmla="*/ 6 w 56"/>
                  <a:gd name="T65" fmla="*/ 15 h 104"/>
                  <a:gd name="T66" fmla="*/ 4 w 56"/>
                  <a:gd name="T67" fmla="*/ 10 h 104"/>
                  <a:gd name="T68" fmla="*/ 0 w 56"/>
                  <a:gd name="T69" fmla="*/ 6 h 104"/>
                  <a:gd name="T70" fmla="*/ 6 w 56"/>
                  <a:gd name="T71" fmla="*/ 4 h 104"/>
                  <a:gd name="T72" fmla="*/ 13 w 56"/>
                  <a:gd name="T73" fmla="*/ 3 h 104"/>
                  <a:gd name="T74" fmla="*/ 21 w 56"/>
                  <a:gd name="T75" fmla="*/ 0 h 104"/>
                  <a:gd name="T76" fmla="*/ 30 w 56"/>
                  <a:gd name="T77" fmla="*/ 2 h 104"/>
                  <a:gd name="T78" fmla="*/ 36 w 56"/>
                  <a:gd name="T79" fmla="*/ 11 h 104"/>
                  <a:gd name="T80" fmla="*/ 40 w 56"/>
                  <a:gd name="T81" fmla="*/ 13 h 104"/>
                  <a:gd name="T82" fmla="*/ 35 w 56"/>
                  <a:gd name="T83" fmla="*/ 16 h 104"/>
                  <a:gd name="T84" fmla="*/ 30 w 56"/>
                  <a:gd name="T85" fmla="*/ 17 h 104"/>
                  <a:gd name="T86" fmla="*/ 26 w 56"/>
                  <a:gd name="T87" fmla="*/ 24 h 104"/>
                  <a:gd name="T88" fmla="*/ 26 w 56"/>
                  <a:gd name="T89" fmla="*/ 29 h 104"/>
                  <a:gd name="T90" fmla="*/ 26 w 56"/>
                  <a:gd name="T91" fmla="*/ 33 h 104"/>
                  <a:gd name="T92" fmla="*/ 31 w 56"/>
                  <a:gd name="T93" fmla="*/ 37 h 104"/>
                  <a:gd name="T94" fmla="*/ 39 w 56"/>
                  <a:gd name="T95" fmla="*/ 46 h 104"/>
                  <a:gd name="T96" fmla="*/ 48 w 56"/>
                  <a:gd name="T97" fmla="*/ 53 h 104"/>
                  <a:gd name="T98" fmla="*/ 51 w 56"/>
                  <a:gd name="T99" fmla="*/ 61 h 104"/>
                  <a:gd name="T100" fmla="*/ 53 w 56"/>
                  <a:gd name="T101" fmla="*/ 69 h 104"/>
                  <a:gd name="T102" fmla="*/ 18 w 56"/>
                  <a:gd name="T103" fmla="*/ 91 h 104"/>
                  <a:gd name="T104" fmla="*/ 20 w 56"/>
                  <a:gd name="T105" fmla="*/ 93 h 104"/>
                  <a:gd name="T106" fmla="*/ 18 w 56"/>
                  <a:gd name="T107" fmla="*/ 9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6" h="104">
                    <a:moveTo>
                      <a:pt x="56" y="74"/>
                    </a:moveTo>
                    <a:cubicBezTo>
                      <a:pt x="56" y="75"/>
                      <a:pt x="56" y="75"/>
                      <a:pt x="55" y="75"/>
                    </a:cubicBezTo>
                    <a:cubicBezTo>
                      <a:pt x="55" y="75"/>
                      <a:pt x="55" y="74"/>
                      <a:pt x="54" y="74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6"/>
                      <a:pt x="55" y="77"/>
                      <a:pt x="55" y="77"/>
                    </a:cubicBezTo>
                    <a:cubicBezTo>
                      <a:pt x="55" y="77"/>
                      <a:pt x="54" y="78"/>
                      <a:pt x="54" y="78"/>
                    </a:cubicBezTo>
                    <a:cubicBezTo>
                      <a:pt x="54" y="78"/>
                      <a:pt x="53" y="78"/>
                      <a:pt x="53" y="78"/>
                    </a:cubicBezTo>
                    <a:cubicBezTo>
                      <a:pt x="53" y="79"/>
                      <a:pt x="53" y="79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3" y="81"/>
                      <a:pt x="53" y="81"/>
                    </a:cubicBezTo>
                    <a:cubicBezTo>
                      <a:pt x="53" y="81"/>
                      <a:pt x="54" y="82"/>
                      <a:pt x="54" y="82"/>
                    </a:cubicBezTo>
                    <a:cubicBezTo>
                      <a:pt x="54" y="82"/>
                      <a:pt x="54" y="82"/>
                      <a:pt x="53" y="83"/>
                    </a:cubicBezTo>
                    <a:cubicBezTo>
                      <a:pt x="53" y="83"/>
                      <a:pt x="52" y="83"/>
                      <a:pt x="52" y="83"/>
                    </a:cubicBezTo>
                    <a:cubicBezTo>
                      <a:pt x="52" y="84"/>
                      <a:pt x="52" y="84"/>
                      <a:pt x="52" y="85"/>
                    </a:cubicBezTo>
                    <a:cubicBezTo>
                      <a:pt x="51" y="85"/>
                      <a:pt x="50" y="86"/>
                      <a:pt x="50" y="86"/>
                    </a:cubicBezTo>
                    <a:cubicBezTo>
                      <a:pt x="49" y="86"/>
                      <a:pt x="48" y="87"/>
                      <a:pt x="48" y="87"/>
                    </a:cubicBezTo>
                    <a:cubicBezTo>
                      <a:pt x="48" y="88"/>
                      <a:pt x="48" y="88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5" y="90"/>
                      <a:pt x="44" y="90"/>
                    </a:cubicBezTo>
                    <a:cubicBezTo>
                      <a:pt x="44" y="91"/>
                      <a:pt x="42" y="92"/>
                      <a:pt x="41" y="92"/>
                    </a:cubicBezTo>
                    <a:cubicBezTo>
                      <a:pt x="41" y="91"/>
                      <a:pt x="39" y="91"/>
                      <a:pt x="39" y="91"/>
                    </a:cubicBezTo>
                    <a:cubicBezTo>
                      <a:pt x="39" y="91"/>
                      <a:pt x="38" y="90"/>
                      <a:pt x="38" y="90"/>
                    </a:cubicBezTo>
                    <a:cubicBezTo>
                      <a:pt x="38" y="90"/>
                      <a:pt x="37" y="91"/>
                      <a:pt x="37" y="91"/>
                    </a:cubicBezTo>
                    <a:cubicBezTo>
                      <a:pt x="37" y="91"/>
                      <a:pt x="36" y="90"/>
                      <a:pt x="36" y="90"/>
                    </a:cubicBezTo>
                    <a:cubicBezTo>
                      <a:pt x="36" y="90"/>
                      <a:pt x="37" y="91"/>
                      <a:pt x="37" y="91"/>
                    </a:cubicBezTo>
                    <a:cubicBezTo>
                      <a:pt x="37" y="91"/>
                      <a:pt x="36" y="91"/>
                      <a:pt x="36" y="91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2"/>
                      <a:pt x="38" y="94"/>
                      <a:pt x="37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4"/>
                      <a:pt x="36" y="94"/>
                      <a:pt x="36" y="94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4"/>
                      <a:pt x="36" y="95"/>
                      <a:pt x="36" y="95"/>
                    </a:cubicBezTo>
                    <a:cubicBezTo>
                      <a:pt x="36" y="95"/>
                      <a:pt x="36" y="96"/>
                      <a:pt x="36" y="96"/>
                    </a:cubicBezTo>
                    <a:cubicBezTo>
                      <a:pt x="36" y="96"/>
                      <a:pt x="35" y="96"/>
                      <a:pt x="35" y="96"/>
                    </a:cubicBezTo>
                    <a:cubicBezTo>
                      <a:pt x="35" y="95"/>
                      <a:pt x="34" y="95"/>
                      <a:pt x="34" y="95"/>
                    </a:cubicBezTo>
                    <a:cubicBezTo>
                      <a:pt x="34" y="95"/>
                      <a:pt x="34" y="96"/>
                      <a:pt x="34" y="96"/>
                    </a:cubicBezTo>
                    <a:cubicBezTo>
                      <a:pt x="34" y="96"/>
                      <a:pt x="34" y="97"/>
                      <a:pt x="34" y="97"/>
                    </a:cubicBezTo>
                    <a:cubicBezTo>
                      <a:pt x="34" y="97"/>
                      <a:pt x="33" y="98"/>
                      <a:pt x="33" y="98"/>
                    </a:cubicBezTo>
                    <a:cubicBezTo>
                      <a:pt x="32" y="98"/>
                      <a:pt x="32" y="99"/>
                      <a:pt x="32" y="99"/>
                    </a:cubicBezTo>
                    <a:cubicBezTo>
                      <a:pt x="31" y="99"/>
                      <a:pt x="31" y="99"/>
                      <a:pt x="30" y="99"/>
                    </a:cubicBezTo>
                    <a:cubicBezTo>
                      <a:pt x="30" y="99"/>
                      <a:pt x="30" y="100"/>
                      <a:pt x="30" y="100"/>
                    </a:cubicBezTo>
                    <a:cubicBezTo>
                      <a:pt x="30" y="100"/>
                      <a:pt x="30" y="101"/>
                      <a:pt x="30" y="101"/>
                    </a:cubicBezTo>
                    <a:cubicBezTo>
                      <a:pt x="29" y="102"/>
                      <a:pt x="28" y="103"/>
                      <a:pt x="27" y="103"/>
                    </a:cubicBezTo>
                    <a:cubicBezTo>
                      <a:pt x="27" y="103"/>
                      <a:pt x="26" y="104"/>
                      <a:pt x="25" y="104"/>
                    </a:cubicBezTo>
                    <a:cubicBezTo>
                      <a:pt x="25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5" y="102"/>
                    </a:cubicBezTo>
                    <a:cubicBezTo>
                      <a:pt x="25" y="102"/>
                      <a:pt x="26" y="102"/>
                      <a:pt x="26" y="102"/>
                    </a:cubicBezTo>
                    <a:cubicBezTo>
                      <a:pt x="26" y="102"/>
                      <a:pt x="26" y="101"/>
                      <a:pt x="26" y="101"/>
                    </a:cubicBezTo>
                    <a:cubicBezTo>
                      <a:pt x="25" y="101"/>
                      <a:pt x="25" y="101"/>
                      <a:pt x="25" y="100"/>
                    </a:cubicBezTo>
                    <a:cubicBezTo>
                      <a:pt x="25" y="100"/>
                      <a:pt x="25" y="96"/>
                      <a:pt x="25" y="96"/>
                    </a:cubicBezTo>
                    <a:cubicBezTo>
                      <a:pt x="25" y="95"/>
                      <a:pt x="26" y="95"/>
                      <a:pt x="26" y="95"/>
                    </a:cubicBezTo>
                    <a:cubicBezTo>
                      <a:pt x="27" y="94"/>
                      <a:pt x="27" y="94"/>
                      <a:pt x="27" y="94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28" y="93"/>
                      <a:pt x="23" y="93"/>
                      <a:pt x="23" y="93"/>
                    </a:cubicBezTo>
                    <a:cubicBezTo>
                      <a:pt x="23" y="93"/>
                      <a:pt x="23" y="92"/>
                      <a:pt x="23" y="92"/>
                    </a:cubicBezTo>
                    <a:cubicBezTo>
                      <a:pt x="23" y="91"/>
                      <a:pt x="23" y="91"/>
                      <a:pt x="22" y="91"/>
                    </a:cubicBezTo>
                    <a:cubicBezTo>
                      <a:pt x="23" y="90"/>
                      <a:pt x="24" y="89"/>
                      <a:pt x="24" y="89"/>
                    </a:cubicBezTo>
                    <a:cubicBezTo>
                      <a:pt x="24" y="89"/>
                      <a:pt x="24" y="89"/>
                      <a:pt x="25" y="89"/>
                    </a:cubicBezTo>
                    <a:cubicBezTo>
                      <a:pt x="25" y="89"/>
                      <a:pt x="25" y="88"/>
                      <a:pt x="26" y="88"/>
                    </a:cubicBezTo>
                    <a:cubicBezTo>
                      <a:pt x="26" y="88"/>
                      <a:pt x="26" y="87"/>
                      <a:pt x="27" y="87"/>
                    </a:cubicBezTo>
                    <a:cubicBezTo>
                      <a:pt x="27" y="87"/>
                      <a:pt x="28" y="87"/>
                      <a:pt x="28" y="87"/>
                    </a:cubicBezTo>
                    <a:cubicBezTo>
                      <a:pt x="29" y="87"/>
                      <a:pt x="29" y="87"/>
                      <a:pt x="30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2" y="87"/>
                      <a:pt x="32" y="87"/>
                      <a:pt x="33" y="88"/>
                    </a:cubicBezTo>
                    <a:cubicBezTo>
                      <a:pt x="33" y="88"/>
                      <a:pt x="34" y="88"/>
                      <a:pt x="34" y="88"/>
                    </a:cubicBezTo>
                    <a:cubicBezTo>
                      <a:pt x="35" y="88"/>
                      <a:pt x="35" y="87"/>
                      <a:pt x="35" y="87"/>
                    </a:cubicBezTo>
                    <a:cubicBezTo>
                      <a:pt x="35" y="86"/>
                      <a:pt x="34" y="85"/>
                      <a:pt x="34" y="85"/>
                    </a:cubicBezTo>
                    <a:cubicBezTo>
                      <a:pt x="34" y="85"/>
                      <a:pt x="32" y="85"/>
                      <a:pt x="32" y="84"/>
                    </a:cubicBezTo>
                    <a:cubicBezTo>
                      <a:pt x="32" y="83"/>
                      <a:pt x="32" y="83"/>
                      <a:pt x="32" y="82"/>
                    </a:cubicBezTo>
                    <a:cubicBezTo>
                      <a:pt x="32" y="82"/>
                      <a:pt x="33" y="81"/>
                      <a:pt x="34" y="81"/>
                    </a:cubicBezTo>
                    <a:cubicBezTo>
                      <a:pt x="34" y="81"/>
                      <a:pt x="35" y="81"/>
                      <a:pt x="36" y="81"/>
                    </a:cubicBezTo>
                    <a:cubicBezTo>
                      <a:pt x="36" y="81"/>
                      <a:pt x="36" y="80"/>
                      <a:pt x="37" y="80"/>
                    </a:cubicBezTo>
                    <a:cubicBezTo>
                      <a:pt x="38" y="79"/>
                      <a:pt x="38" y="79"/>
                      <a:pt x="39" y="79"/>
                    </a:cubicBezTo>
                    <a:cubicBezTo>
                      <a:pt x="40" y="78"/>
                      <a:pt x="41" y="77"/>
                      <a:pt x="41" y="77"/>
                    </a:cubicBezTo>
                    <a:cubicBezTo>
                      <a:pt x="42" y="76"/>
                      <a:pt x="42" y="76"/>
                      <a:pt x="42" y="75"/>
                    </a:cubicBezTo>
                    <a:cubicBezTo>
                      <a:pt x="43" y="74"/>
                      <a:pt x="42" y="73"/>
                      <a:pt x="42" y="72"/>
                    </a:cubicBezTo>
                    <a:cubicBezTo>
                      <a:pt x="43" y="71"/>
                      <a:pt x="42" y="70"/>
                      <a:pt x="43" y="69"/>
                    </a:cubicBezTo>
                    <a:cubicBezTo>
                      <a:pt x="43" y="68"/>
                      <a:pt x="42" y="68"/>
                      <a:pt x="42" y="67"/>
                    </a:cubicBezTo>
                    <a:cubicBezTo>
                      <a:pt x="42" y="67"/>
                      <a:pt x="41" y="66"/>
                      <a:pt x="41" y="66"/>
                    </a:cubicBezTo>
                    <a:cubicBezTo>
                      <a:pt x="40" y="65"/>
                      <a:pt x="40" y="65"/>
                      <a:pt x="40" y="64"/>
                    </a:cubicBezTo>
                    <a:cubicBezTo>
                      <a:pt x="40" y="64"/>
                      <a:pt x="40" y="64"/>
                      <a:pt x="40" y="63"/>
                    </a:cubicBezTo>
                    <a:cubicBezTo>
                      <a:pt x="40" y="63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0" y="60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1" y="57"/>
                      <a:pt x="42" y="57"/>
                      <a:pt x="42" y="56"/>
                    </a:cubicBezTo>
                    <a:cubicBezTo>
                      <a:pt x="42" y="56"/>
                      <a:pt x="42" y="55"/>
                      <a:pt x="42" y="55"/>
                    </a:cubicBezTo>
                    <a:cubicBezTo>
                      <a:pt x="41" y="55"/>
                      <a:pt x="40" y="55"/>
                      <a:pt x="40" y="54"/>
                    </a:cubicBezTo>
                    <a:cubicBezTo>
                      <a:pt x="40" y="54"/>
                      <a:pt x="40" y="53"/>
                      <a:pt x="40" y="53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0" y="51"/>
                      <a:pt x="40" y="51"/>
                    </a:cubicBezTo>
                    <a:cubicBezTo>
                      <a:pt x="39" y="51"/>
                      <a:pt x="39" y="50"/>
                      <a:pt x="38" y="50"/>
                    </a:cubicBezTo>
                    <a:cubicBezTo>
                      <a:pt x="38" y="49"/>
                      <a:pt x="37" y="50"/>
                      <a:pt x="37" y="49"/>
                    </a:cubicBezTo>
                    <a:cubicBezTo>
                      <a:pt x="36" y="49"/>
                      <a:pt x="36" y="49"/>
                      <a:pt x="36" y="48"/>
                    </a:cubicBezTo>
                    <a:cubicBezTo>
                      <a:pt x="36" y="48"/>
                      <a:pt x="36" y="48"/>
                      <a:pt x="35" y="48"/>
                    </a:cubicBezTo>
                    <a:cubicBezTo>
                      <a:pt x="35" y="47"/>
                      <a:pt x="34" y="47"/>
                      <a:pt x="34" y="47"/>
                    </a:cubicBezTo>
                    <a:cubicBezTo>
                      <a:pt x="34" y="46"/>
                      <a:pt x="33" y="45"/>
                      <a:pt x="33" y="45"/>
                    </a:cubicBezTo>
                    <a:cubicBezTo>
                      <a:pt x="33" y="45"/>
                      <a:pt x="32" y="45"/>
                      <a:pt x="32" y="44"/>
                    </a:cubicBezTo>
                    <a:cubicBezTo>
                      <a:pt x="31" y="44"/>
                      <a:pt x="30" y="44"/>
                      <a:pt x="30" y="44"/>
                    </a:cubicBezTo>
                    <a:cubicBezTo>
                      <a:pt x="30" y="43"/>
                      <a:pt x="30" y="43"/>
                      <a:pt x="30" y="42"/>
                    </a:cubicBezTo>
                    <a:cubicBezTo>
                      <a:pt x="29" y="42"/>
                      <a:pt x="28" y="41"/>
                      <a:pt x="28" y="41"/>
                    </a:cubicBezTo>
                    <a:cubicBezTo>
                      <a:pt x="28" y="40"/>
                      <a:pt x="28" y="39"/>
                      <a:pt x="27" y="39"/>
                    </a:cubicBezTo>
                    <a:cubicBezTo>
                      <a:pt x="27" y="39"/>
                      <a:pt x="26" y="38"/>
                      <a:pt x="26" y="37"/>
                    </a:cubicBezTo>
                    <a:cubicBezTo>
                      <a:pt x="26" y="37"/>
                      <a:pt x="25" y="37"/>
                      <a:pt x="25" y="37"/>
                    </a:cubicBezTo>
                    <a:cubicBezTo>
                      <a:pt x="24" y="36"/>
                      <a:pt x="23" y="35"/>
                      <a:pt x="23" y="35"/>
                    </a:cubicBezTo>
                    <a:cubicBezTo>
                      <a:pt x="23" y="35"/>
                      <a:pt x="23" y="34"/>
                      <a:pt x="22" y="34"/>
                    </a:cubicBezTo>
                    <a:cubicBezTo>
                      <a:pt x="22" y="34"/>
                      <a:pt x="21" y="34"/>
                      <a:pt x="21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19" y="33"/>
                      <a:pt x="18" y="33"/>
                      <a:pt x="18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6" y="32"/>
                      <a:pt x="15" y="31"/>
                      <a:pt x="15" y="31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6" y="30"/>
                      <a:pt x="16" y="29"/>
                      <a:pt x="15" y="29"/>
                    </a:cubicBezTo>
                    <a:cubicBezTo>
                      <a:pt x="15" y="29"/>
                      <a:pt x="14" y="28"/>
                      <a:pt x="14" y="28"/>
                    </a:cubicBezTo>
                    <a:cubicBezTo>
                      <a:pt x="14" y="28"/>
                      <a:pt x="15" y="27"/>
                      <a:pt x="15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5"/>
                      <a:pt x="19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2"/>
                    </a:cubicBezTo>
                    <a:cubicBezTo>
                      <a:pt x="21" y="22"/>
                      <a:pt x="21" y="22"/>
                      <a:pt x="20" y="21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19" y="20"/>
                      <a:pt x="19" y="19"/>
                      <a:pt x="19" y="19"/>
                    </a:cubicBezTo>
                    <a:cubicBezTo>
                      <a:pt x="18" y="19"/>
                      <a:pt x="17" y="18"/>
                      <a:pt x="17" y="18"/>
                    </a:cubicBezTo>
                    <a:cubicBezTo>
                      <a:pt x="16" y="18"/>
                      <a:pt x="16" y="17"/>
                      <a:pt x="16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2" y="18"/>
                      <a:pt x="11" y="17"/>
                      <a:pt x="11" y="17"/>
                    </a:cubicBezTo>
                    <a:cubicBezTo>
                      <a:pt x="10" y="17"/>
                      <a:pt x="8" y="17"/>
                      <a:pt x="8" y="17"/>
                    </a:cubicBezTo>
                    <a:cubicBezTo>
                      <a:pt x="8" y="17"/>
                      <a:pt x="7" y="16"/>
                      <a:pt x="6" y="15"/>
                    </a:cubicBezTo>
                    <a:cubicBezTo>
                      <a:pt x="6" y="15"/>
                      <a:pt x="5" y="14"/>
                      <a:pt x="5" y="14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3" y="4"/>
                      <a:pt x="3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10" y="5"/>
                      <a:pt x="11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3"/>
                      <a:pt x="17" y="1"/>
                      <a:pt x="17" y="1"/>
                    </a:cubicBezTo>
                    <a:cubicBezTo>
                      <a:pt x="17" y="0"/>
                      <a:pt x="17" y="1"/>
                      <a:pt x="19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2" y="1"/>
                      <a:pt x="22" y="1"/>
                    </a:cubicBezTo>
                    <a:cubicBezTo>
                      <a:pt x="22" y="1"/>
                      <a:pt x="24" y="2"/>
                      <a:pt x="25" y="2"/>
                    </a:cubicBezTo>
                    <a:cubicBezTo>
                      <a:pt x="25" y="2"/>
                      <a:pt x="27" y="2"/>
                      <a:pt x="28" y="3"/>
                    </a:cubicBezTo>
                    <a:cubicBezTo>
                      <a:pt x="28" y="3"/>
                      <a:pt x="30" y="2"/>
                      <a:pt x="30" y="2"/>
                    </a:cubicBezTo>
                    <a:cubicBezTo>
                      <a:pt x="30" y="2"/>
                      <a:pt x="30" y="4"/>
                      <a:pt x="30" y="4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7"/>
                      <a:pt x="30" y="8"/>
                      <a:pt x="30" y="8"/>
                    </a:cubicBezTo>
                    <a:cubicBezTo>
                      <a:pt x="30" y="9"/>
                      <a:pt x="35" y="11"/>
                      <a:pt x="36" y="11"/>
                    </a:cubicBezTo>
                    <a:cubicBezTo>
                      <a:pt x="37" y="12"/>
                      <a:pt x="38" y="11"/>
                      <a:pt x="39" y="11"/>
                    </a:cubicBezTo>
                    <a:cubicBezTo>
                      <a:pt x="39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39" y="14"/>
                      <a:pt x="38" y="13"/>
                      <a:pt x="38" y="14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6" y="14"/>
                      <a:pt x="35" y="14"/>
                      <a:pt x="35" y="14"/>
                    </a:cubicBezTo>
                    <a:cubicBezTo>
                      <a:pt x="35" y="15"/>
                      <a:pt x="35" y="16"/>
                      <a:pt x="35" y="16"/>
                    </a:cubicBezTo>
                    <a:cubicBezTo>
                      <a:pt x="34" y="16"/>
                      <a:pt x="34" y="17"/>
                      <a:pt x="34" y="17"/>
                    </a:cubicBezTo>
                    <a:cubicBezTo>
                      <a:pt x="33" y="17"/>
                      <a:pt x="33" y="16"/>
                      <a:pt x="32" y="17"/>
                    </a:cubicBezTo>
                    <a:cubicBezTo>
                      <a:pt x="32" y="17"/>
                      <a:pt x="31" y="17"/>
                      <a:pt x="31" y="17"/>
                    </a:cubicBezTo>
                    <a:cubicBezTo>
                      <a:pt x="31" y="17"/>
                      <a:pt x="30" y="16"/>
                      <a:pt x="30" y="17"/>
                    </a:cubicBezTo>
                    <a:cubicBezTo>
                      <a:pt x="30" y="18"/>
                      <a:pt x="30" y="21"/>
                      <a:pt x="30" y="22"/>
                    </a:cubicBezTo>
                    <a:cubicBezTo>
                      <a:pt x="30" y="22"/>
                      <a:pt x="29" y="23"/>
                      <a:pt x="29" y="23"/>
                    </a:cubicBezTo>
                    <a:cubicBezTo>
                      <a:pt x="28" y="23"/>
                      <a:pt x="29" y="24"/>
                      <a:pt x="28" y="24"/>
                    </a:cubicBezTo>
                    <a:cubicBezTo>
                      <a:pt x="28" y="24"/>
                      <a:pt x="27" y="24"/>
                      <a:pt x="26" y="24"/>
                    </a:cubicBezTo>
                    <a:cubicBezTo>
                      <a:pt x="26" y="24"/>
                      <a:pt x="26" y="25"/>
                      <a:pt x="26" y="26"/>
                    </a:cubicBezTo>
                    <a:cubicBezTo>
                      <a:pt x="26" y="26"/>
                      <a:pt x="25" y="27"/>
                      <a:pt x="26" y="27"/>
                    </a:cubicBezTo>
                    <a:cubicBezTo>
                      <a:pt x="26" y="27"/>
                      <a:pt x="26" y="28"/>
                      <a:pt x="26" y="28"/>
                    </a:cubicBezTo>
                    <a:cubicBezTo>
                      <a:pt x="26" y="28"/>
                      <a:pt x="26" y="29"/>
                      <a:pt x="26" y="29"/>
                    </a:cubicBezTo>
                    <a:cubicBezTo>
                      <a:pt x="26" y="30"/>
                      <a:pt x="25" y="30"/>
                      <a:pt x="25" y="31"/>
                    </a:cubicBezTo>
                    <a:cubicBezTo>
                      <a:pt x="25" y="31"/>
                      <a:pt x="25" y="31"/>
                      <a:pt x="25" y="32"/>
                    </a:cubicBezTo>
                    <a:cubicBezTo>
                      <a:pt x="25" y="32"/>
                      <a:pt x="26" y="32"/>
                      <a:pt x="26" y="32"/>
                    </a:cubicBezTo>
                    <a:cubicBezTo>
                      <a:pt x="26" y="32"/>
                      <a:pt x="26" y="33"/>
                      <a:pt x="26" y="33"/>
                    </a:cubicBezTo>
                    <a:cubicBezTo>
                      <a:pt x="26" y="33"/>
                      <a:pt x="25" y="33"/>
                      <a:pt x="26" y="34"/>
                    </a:cubicBezTo>
                    <a:cubicBezTo>
                      <a:pt x="26" y="34"/>
                      <a:pt x="27" y="34"/>
                      <a:pt x="28" y="34"/>
                    </a:cubicBezTo>
                    <a:cubicBezTo>
                      <a:pt x="28" y="35"/>
                      <a:pt x="28" y="35"/>
                      <a:pt x="29" y="35"/>
                    </a:cubicBezTo>
                    <a:cubicBezTo>
                      <a:pt x="29" y="36"/>
                      <a:pt x="30" y="36"/>
                      <a:pt x="31" y="37"/>
                    </a:cubicBezTo>
                    <a:cubicBezTo>
                      <a:pt x="31" y="37"/>
                      <a:pt x="31" y="37"/>
                      <a:pt x="32" y="37"/>
                    </a:cubicBezTo>
                    <a:cubicBezTo>
                      <a:pt x="32" y="37"/>
                      <a:pt x="32" y="40"/>
                      <a:pt x="32" y="40"/>
                    </a:cubicBezTo>
                    <a:cubicBezTo>
                      <a:pt x="32" y="41"/>
                      <a:pt x="33" y="42"/>
                      <a:pt x="33" y="42"/>
                    </a:cubicBezTo>
                    <a:cubicBezTo>
                      <a:pt x="34" y="43"/>
                      <a:pt x="38" y="46"/>
                      <a:pt x="39" y="46"/>
                    </a:cubicBezTo>
                    <a:cubicBezTo>
                      <a:pt x="40" y="46"/>
                      <a:pt x="41" y="47"/>
                      <a:pt x="42" y="47"/>
                    </a:cubicBezTo>
                    <a:cubicBezTo>
                      <a:pt x="42" y="48"/>
                      <a:pt x="43" y="49"/>
                      <a:pt x="44" y="49"/>
                    </a:cubicBezTo>
                    <a:cubicBezTo>
                      <a:pt x="44" y="50"/>
                      <a:pt x="44" y="50"/>
                      <a:pt x="45" y="50"/>
                    </a:cubicBezTo>
                    <a:cubicBezTo>
                      <a:pt x="46" y="51"/>
                      <a:pt x="47" y="52"/>
                      <a:pt x="48" y="53"/>
                    </a:cubicBezTo>
                    <a:cubicBezTo>
                      <a:pt x="49" y="54"/>
                      <a:pt x="48" y="54"/>
                      <a:pt x="49" y="55"/>
                    </a:cubicBezTo>
                    <a:cubicBezTo>
                      <a:pt x="49" y="56"/>
                      <a:pt x="50" y="57"/>
                      <a:pt x="50" y="57"/>
                    </a:cubicBezTo>
                    <a:cubicBezTo>
                      <a:pt x="50" y="58"/>
                      <a:pt x="50" y="59"/>
                      <a:pt x="51" y="59"/>
                    </a:cubicBezTo>
                    <a:cubicBezTo>
                      <a:pt x="51" y="60"/>
                      <a:pt x="51" y="60"/>
                      <a:pt x="51" y="61"/>
                    </a:cubicBezTo>
                    <a:cubicBezTo>
                      <a:pt x="52" y="61"/>
                      <a:pt x="52" y="63"/>
                      <a:pt x="52" y="64"/>
                    </a:cubicBezTo>
                    <a:cubicBezTo>
                      <a:pt x="53" y="64"/>
                      <a:pt x="53" y="65"/>
                      <a:pt x="53" y="65"/>
                    </a:cubicBezTo>
                    <a:cubicBezTo>
                      <a:pt x="53" y="66"/>
                      <a:pt x="53" y="66"/>
                      <a:pt x="53" y="67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70"/>
                      <a:pt x="54" y="71"/>
                    </a:cubicBezTo>
                    <a:cubicBezTo>
                      <a:pt x="54" y="71"/>
                      <a:pt x="54" y="71"/>
                      <a:pt x="55" y="72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  <a:moveTo>
                      <a:pt x="18" y="91"/>
                    </a:moveTo>
                    <a:cubicBezTo>
                      <a:pt x="18" y="92"/>
                      <a:pt x="19" y="92"/>
                      <a:pt x="19" y="92"/>
                    </a:cubicBezTo>
                    <a:cubicBezTo>
                      <a:pt x="19" y="92"/>
                      <a:pt x="18" y="92"/>
                      <a:pt x="19" y="93"/>
                    </a:cubicBezTo>
                    <a:cubicBezTo>
                      <a:pt x="19" y="93"/>
                      <a:pt x="18" y="94"/>
                      <a:pt x="19" y="94"/>
                    </a:cubicBezTo>
                    <a:cubicBezTo>
                      <a:pt x="20" y="94"/>
                      <a:pt x="20" y="94"/>
                      <a:pt x="20" y="93"/>
                    </a:cubicBezTo>
                    <a:cubicBezTo>
                      <a:pt x="20" y="92"/>
                      <a:pt x="20" y="92"/>
                      <a:pt x="20" y="91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19" y="91"/>
                      <a:pt x="19" y="91"/>
                      <a:pt x="19" y="91"/>
                    </a:cubicBezTo>
                    <a:cubicBezTo>
                      <a:pt x="18" y="91"/>
                      <a:pt x="18" y="91"/>
                      <a:pt x="18" y="9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8" name="Freeform 826">
                <a:extLst>
                  <a:ext uri="{FF2B5EF4-FFF2-40B4-BE49-F238E27FC236}">
                    <a16:creationId xmlns="" xmlns:a16="http://schemas.microsoft.com/office/drawing/2014/main" id="{C027B95E-3053-5E46-99A9-47787DE9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3441700"/>
                <a:ext cx="482600" cy="317500"/>
              </a:xfrm>
              <a:custGeom>
                <a:avLst/>
                <a:gdLst>
                  <a:gd name="T0" fmla="*/ 80 w 116"/>
                  <a:gd name="T1" fmla="*/ 76 h 76"/>
                  <a:gd name="T2" fmla="*/ 82 w 116"/>
                  <a:gd name="T3" fmla="*/ 70 h 76"/>
                  <a:gd name="T4" fmla="*/ 84 w 116"/>
                  <a:gd name="T5" fmla="*/ 67 h 76"/>
                  <a:gd name="T6" fmla="*/ 82 w 116"/>
                  <a:gd name="T7" fmla="*/ 62 h 76"/>
                  <a:gd name="T8" fmla="*/ 79 w 116"/>
                  <a:gd name="T9" fmla="*/ 60 h 76"/>
                  <a:gd name="T10" fmla="*/ 77 w 116"/>
                  <a:gd name="T11" fmla="*/ 57 h 76"/>
                  <a:gd name="T12" fmla="*/ 81 w 116"/>
                  <a:gd name="T13" fmla="*/ 54 h 76"/>
                  <a:gd name="T14" fmla="*/ 85 w 116"/>
                  <a:gd name="T15" fmla="*/ 54 h 76"/>
                  <a:gd name="T16" fmla="*/ 87 w 116"/>
                  <a:gd name="T17" fmla="*/ 51 h 76"/>
                  <a:gd name="T18" fmla="*/ 89 w 116"/>
                  <a:gd name="T19" fmla="*/ 50 h 76"/>
                  <a:gd name="T20" fmla="*/ 89 w 116"/>
                  <a:gd name="T21" fmla="*/ 46 h 76"/>
                  <a:gd name="T22" fmla="*/ 91 w 116"/>
                  <a:gd name="T23" fmla="*/ 44 h 76"/>
                  <a:gd name="T24" fmla="*/ 97 w 116"/>
                  <a:gd name="T25" fmla="*/ 43 h 76"/>
                  <a:gd name="T26" fmla="*/ 99 w 116"/>
                  <a:gd name="T27" fmla="*/ 43 h 76"/>
                  <a:gd name="T28" fmla="*/ 98 w 116"/>
                  <a:gd name="T29" fmla="*/ 47 h 76"/>
                  <a:gd name="T30" fmla="*/ 100 w 116"/>
                  <a:gd name="T31" fmla="*/ 50 h 76"/>
                  <a:gd name="T32" fmla="*/ 102 w 116"/>
                  <a:gd name="T33" fmla="*/ 51 h 76"/>
                  <a:gd name="T34" fmla="*/ 102 w 116"/>
                  <a:gd name="T35" fmla="*/ 49 h 76"/>
                  <a:gd name="T36" fmla="*/ 105 w 116"/>
                  <a:gd name="T37" fmla="*/ 49 h 76"/>
                  <a:gd name="T38" fmla="*/ 109 w 116"/>
                  <a:gd name="T39" fmla="*/ 47 h 76"/>
                  <a:gd name="T40" fmla="*/ 112 w 116"/>
                  <a:gd name="T41" fmla="*/ 46 h 76"/>
                  <a:gd name="T42" fmla="*/ 116 w 116"/>
                  <a:gd name="T43" fmla="*/ 45 h 76"/>
                  <a:gd name="T44" fmla="*/ 111 w 116"/>
                  <a:gd name="T45" fmla="*/ 42 h 76"/>
                  <a:gd name="T46" fmla="*/ 107 w 116"/>
                  <a:gd name="T47" fmla="*/ 40 h 76"/>
                  <a:gd name="T48" fmla="*/ 105 w 116"/>
                  <a:gd name="T49" fmla="*/ 40 h 76"/>
                  <a:gd name="T50" fmla="*/ 102 w 116"/>
                  <a:gd name="T51" fmla="*/ 41 h 76"/>
                  <a:gd name="T52" fmla="*/ 98 w 116"/>
                  <a:gd name="T53" fmla="*/ 38 h 76"/>
                  <a:gd name="T54" fmla="*/ 100 w 116"/>
                  <a:gd name="T55" fmla="*/ 34 h 76"/>
                  <a:gd name="T56" fmla="*/ 101 w 116"/>
                  <a:gd name="T57" fmla="*/ 31 h 76"/>
                  <a:gd name="T58" fmla="*/ 94 w 116"/>
                  <a:gd name="T59" fmla="*/ 36 h 76"/>
                  <a:gd name="T60" fmla="*/ 88 w 116"/>
                  <a:gd name="T61" fmla="*/ 39 h 76"/>
                  <a:gd name="T62" fmla="*/ 84 w 116"/>
                  <a:gd name="T63" fmla="*/ 43 h 76"/>
                  <a:gd name="T64" fmla="*/ 85 w 116"/>
                  <a:gd name="T65" fmla="*/ 46 h 76"/>
                  <a:gd name="T66" fmla="*/ 81 w 116"/>
                  <a:gd name="T67" fmla="*/ 41 h 76"/>
                  <a:gd name="T68" fmla="*/ 68 w 116"/>
                  <a:gd name="T69" fmla="*/ 34 h 76"/>
                  <a:gd name="T70" fmla="*/ 68 w 116"/>
                  <a:gd name="T71" fmla="*/ 24 h 76"/>
                  <a:gd name="T72" fmla="*/ 64 w 116"/>
                  <a:gd name="T73" fmla="*/ 21 h 76"/>
                  <a:gd name="T74" fmla="*/ 54 w 116"/>
                  <a:gd name="T75" fmla="*/ 18 h 76"/>
                  <a:gd name="T76" fmla="*/ 35 w 116"/>
                  <a:gd name="T77" fmla="*/ 13 h 76"/>
                  <a:gd name="T78" fmla="*/ 17 w 116"/>
                  <a:gd name="T79" fmla="*/ 0 h 76"/>
                  <a:gd name="T80" fmla="*/ 6 w 116"/>
                  <a:gd name="T81" fmla="*/ 40 h 76"/>
                  <a:gd name="T82" fmla="*/ 7 w 116"/>
                  <a:gd name="T83" fmla="*/ 38 h 76"/>
                  <a:gd name="T84" fmla="*/ 12 w 116"/>
                  <a:gd name="T85" fmla="*/ 32 h 76"/>
                  <a:gd name="T86" fmla="*/ 15 w 116"/>
                  <a:gd name="T87" fmla="*/ 28 h 76"/>
                  <a:gd name="T88" fmla="*/ 18 w 116"/>
                  <a:gd name="T89" fmla="*/ 26 h 76"/>
                  <a:gd name="T90" fmla="*/ 27 w 116"/>
                  <a:gd name="T91" fmla="*/ 32 h 76"/>
                  <a:gd name="T92" fmla="*/ 29 w 116"/>
                  <a:gd name="T93" fmla="*/ 35 h 76"/>
                  <a:gd name="T94" fmla="*/ 28 w 116"/>
                  <a:gd name="T95" fmla="*/ 37 h 76"/>
                  <a:gd name="T96" fmla="*/ 29 w 116"/>
                  <a:gd name="T97" fmla="*/ 40 h 76"/>
                  <a:gd name="T98" fmla="*/ 34 w 116"/>
                  <a:gd name="T99" fmla="*/ 40 h 76"/>
                  <a:gd name="T100" fmla="*/ 37 w 116"/>
                  <a:gd name="T101" fmla="*/ 40 h 76"/>
                  <a:gd name="T102" fmla="*/ 43 w 116"/>
                  <a:gd name="T103" fmla="*/ 48 h 76"/>
                  <a:gd name="T104" fmla="*/ 64 w 116"/>
                  <a:gd name="T105" fmla="*/ 66 h 76"/>
                  <a:gd name="T106" fmla="*/ 72 w 116"/>
                  <a:gd name="T107" fmla="*/ 68 h 76"/>
                  <a:gd name="T108" fmla="*/ 71 w 116"/>
                  <a:gd name="T109" fmla="*/ 7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6" h="76">
                    <a:moveTo>
                      <a:pt x="76" y="76"/>
                    </a:moveTo>
                    <a:cubicBezTo>
                      <a:pt x="78" y="75"/>
                      <a:pt x="78" y="75"/>
                      <a:pt x="78" y="75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1" y="73"/>
                      <a:pt x="81" y="72"/>
                    </a:cubicBezTo>
                    <a:cubicBezTo>
                      <a:pt x="81" y="72"/>
                      <a:pt x="82" y="70"/>
                      <a:pt x="82" y="70"/>
                    </a:cubicBezTo>
                    <a:cubicBezTo>
                      <a:pt x="83" y="69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7"/>
                      <a:pt x="84" y="67"/>
                    </a:cubicBezTo>
                    <a:cubicBezTo>
                      <a:pt x="84" y="67"/>
                      <a:pt x="82" y="65"/>
                      <a:pt x="82" y="65"/>
                    </a:cubicBezTo>
                    <a:cubicBezTo>
                      <a:pt x="82" y="65"/>
                      <a:pt x="81" y="62"/>
                      <a:pt x="81" y="62"/>
                    </a:cubicBezTo>
                    <a:cubicBezTo>
                      <a:pt x="81" y="62"/>
                      <a:pt x="82" y="62"/>
                      <a:pt x="82" y="62"/>
                    </a:cubicBezTo>
                    <a:cubicBezTo>
                      <a:pt x="82" y="61"/>
                      <a:pt x="82" y="60"/>
                      <a:pt x="82" y="60"/>
                    </a:cubicBezTo>
                    <a:cubicBezTo>
                      <a:pt x="81" y="60"/>
                      <a:pt x="81" y="60"/>
                      <a:pt x="81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7" y="58"/>
                      <a:pt x="77" y="58"/>
                    </a:cubicBezTo>
                    <a:cubicBezTo>
                      <a:pt x="77" y="58"/>
                      <a:pt x="77" y="57"/>
                      <a:pt x="77" y="57"/>
                    </a:cubicBezTo>
                    <a:cubicBezTo>
                      <a:pt x="77" y="56"/>
                      <a:pt x="78" y="55"/>
                      <a:pt x="78" y="55"/>
                    </a:cubicBezTo>
                    <a:cubicBezTo>
                      <a:pt x="78" y="55"/>
                      <a:pt x="79" y="54"/>
                      <a:pt x="79" y="54"/>
                    </a:cubicBezTo>
                    <a:cubicBezTo>
                      <a:pt x="79" y="54"/>
                      <a:pt x="81" y="54"/>
                      <a:pt x="81" y="54"/>
                    </a:cubicBezTo>
                    <a:cubicBezTo>
                      <a:pt x="81" y="54"/>
                      <a:pt x="83" y="55"/>
                      <a:pt x="83" y="55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4" y="55"/>
                      <a:pt x="84" y="55"/>
                      <a:pt x="85" y="54"/>
                    </a:cubicBezTo>
                    <a:cubicBezTo>
                      <a:pt x="85" y="53"/>
                      <a:pt x="86" y="53"/>
                      <a:pt x="86" y="53"/>
                    </a:cubicBezTo>
                    <a:cubicBezTo>
                      <a:pt x="86" y="52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6" y="51"/>
                      <a:pt x="85" y="50"/>
                      <a:pt x="85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6"/>
                      <a:pt x="90" y="45"/>
                      <a:pt x="90" y="45"/>
                    </a:cubicBezTo>
                    <a:cubicBezTo>
                      <a:pt x="90" y="44"/>
                      <a:pt x="91" y="44"/>
                      <a:pt x="91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5"/>
                      <a:pt x="93" y="46"/>
                      <a:pt x="93" y="45"/>
                    </a:cubicBezTo>
                    <a:cubicBezTo>
                      <a:pt x="93" y="45"/>
                      <a:pt x="97" y="43"/>
                      <a:pt x="97" y="43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4"/>
                      <a:pt x="99" y="44"/>
                    </a:cubicBezTo>
                    <a:cubicBezTo>
                      <a:pt x="99" y="44"/>
                      <a:pt x="100" y="45"/>
                      <a:pt x="100" y="45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8"/>
                      <a:pt x="98" y="48"/>
                      <a:pt x="98" y="48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1" y="50"/>
                      <a:pt x="101" y="50"/>
                      <a:pt x="101" y="50"/>
                    </a:cubicBezTo>
                    <a:cubicBezTo>
                      <a:pt x="102" y="50"/>
                      <a:pt x="102" y="51"/>
                      <a:pt x="102" y="51"/>
                    </a:cubicBezTo>
                    <a:cubicBezTo>
                      <a:pt x="102" y="51"/>
                      <a:pt x="102" y="52"/>
                      <a:pt x="102" y="52"/>
                    </a:cubicBezTo>
                    <a:cubicBezTo>
                      <a:pt x="102" y="52"/>
                      <a:pt x="102" y="51"/>
                      <a:pt x="102" y="51"/>
                    </a:cubicBezTo>
                    <a:cubicBezTo>
                      <a:pt x="103" y="50"/>
                      <a:pt x="102" y="49"/>
                      <a:pt x="102" y="49"/>
                    </a:cubicBezTo>
                    <a:cubicBezTo>
                      <a:pt x="102" y="49"/>
                      <a:pt x="102" y="48"/>
                      <a:pt x="102" y="48"/>
                    </a:cubicBezTo>
                    <a:cubicBezTo>
                      <a:pt x="103" y="48"/>
                      <a:pt x="104" y="48"/>
                      <a:pt x="104" y="48"/>
                    </a:cubicBezTo>
                    <a:cubicBezTo>
                      <a:pt x="104" y="48"/>
                      <a:pt x="105" y="49"/>
                      <a:pt x="105" y="49"/>
                    </a:cubicBezTo>
                    <a:cubicBezTo>
                      <a:pt x="105" y="49"/>
                      <a:pt x="106" y="50"/>
                      <a:pt x="106" y="50"/>
                    </a:cubicBezTo>
                    <a:cubicBezTo>
                      <a:pt x="107" y="49"/>
                      <a:pt x="108" y="49"/>
                      <a:pt x="108" y="49"/>
                    </a:cubicBezTo>
                    <a:cubicBezTo>
                      <a:pt x="108" y="48"/>
                      <a:pt x="109" y="48"/>
                      <a:pt x="109" y="47"/>
                    </a:cubicBezTo>
                    <a:cubicBezTo>
                      <a:pt x="109" y="47"/>
                      <a:pt x="111" y="47"/>
                      <a:pt x="111" y="47"/>
                    </a:cubicBezTo>
                    <a:cubicBezTo>
                      <a:pt x="111" y="46"/>
                      <a:pt x="111" y="46"/>
                      <a:pt x="111" y="46"/>
                    </a:cubicBezTo>
                    <a:cubicBezTo>
                      <a:pt x="111" y="46"/>
                      <a:pt x="112" y="46"/>
                      <a:pt x="112" y="46"/>
                    </a:cubicBezTo>
                    <a:cubicBezTo>
                      <a:pt x="113" y="46"/>
                      <a:pt x="113" y="47"/>
                      <a:pt x="113" y="47"/>
                    </a:cubicBezTo>
                    <a:cubicBezTo>
                      <a:pt x="113" y="46"/>
                      <a:pt x="114" y="45"/>
                      <a:pt x="114" y="45"/>
                    </a:cubicBezTo>
                    <a:cubicBezTo>
                      <a:pt x="114" y="45"/>
                      <a:pt x="116" y="45"/>
                      <a:pt x="116" y="45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3" y="44"/>
                      <a:pt x="113" y="44"/>
                    </a:cubicBezTo>
                    <a:cubicBezTo>
                      <a:pt x="112" y="44"/>
                      <a:pt x="111" y="43"/>
                      <a:pt x="111" y="42"/>
                    </a:cubicBezTo>
                    <a:cubicBezTo>
                      <a:pt x="111" y="42"/>
                      <a:pt x="109" y="42"/>
                      <a:pt x="109" y="42"/>
                    </a:cubicBezTo>
                    <a:cubicBezTo>
                      <a:pt x="109" y="42"/>
                      <a:pt x="110" y="41"/>
                      <a:pt x="109" y="41"/>
                    </a:cubicBezTo>
                    <a:cubicBezTo>
                      <a:pt x="108" y="40"/>
                      <a:pt x="107" y="41"/>
                      <a:pt x="107" y="40"/>
                    </a:cubicBezTo>
                    <a:cubicBezTo>
                      <a:pt x="107" y="40"/>
                      <a:pt x="107" y="39"/>
                      <a:pt x="107" y="38"/>
                    </a:cubicBezTo>
                    <a:cubicBezTo>
                      <a:pt x="106" y="38"/>
                      <a:pt x="105" y="38"/>
                      <a:pt x="105" y="38"/>
                    </a:cubicBezTo>
                    <a:cubicBezTo>
                      <a:pt x="105" y="38"/>
                      <a:pt x="105" y="40"/>
                      <a:pt x="105" y="40"/>
                    </a:cubicBezTo>
                    <a:cubicBezTo>
                      <a:pt x="104" y="40"/>
                      <a:pt x="104" y="40"/>
                      <a:pt x="104" y="40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1"/>
                      <a:pt x="103" y="41"/>
                      <a:pt x="102" y="41"/>
                    </a:cubicBezTo>
                    <a:cubicBezTo>
                      <a:pt x="102" y="41"/>
                      <a:pt x="101" y="41"/>
                      <a:pt x="100" y="41"/>
                    </a:cubicBezTo>
                    <a:cubicBezTo>
                      <a:pt x="100" y="41"/>
                      <a:pt x="100" y="39"/>
                      <a:pt x="100" y="39"/>
                    </a:cubicBezTo>
                    <a:cubicBezTo>
                      <a:pt x="100" y="39"/>
                      <a:pt x="98" y="38"/>
                      <a:pt x="98" y="38"/>
                    </a:cubicBezTo>
                    <a:cubicBezTo>
                      <a:pt x="98" y="38"/>
                      <a:pt x="96" y="38"/>
                      <a:pt x="96" y="38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99" y="33"/>
                      <a:pt x="98" y="33"/>
                      <a:pt x="97" y="33"/>
                    </a:cubicBezTo>
                    <a:cubicBezTo>
                      <a:pt x="97" y="33"/>
                      <a:pt x="94" y="36"/>
                      <a:pt x="94" y="36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5" y="44"/>
                      <a:pt x="85" y="45"/>
                    </a:cubicBezTo>
                    <a:cubicBezTo>
                      <a:pt x="86" y="45"/>
                      <a:pt x="86" y="46"/>
                      <a:pt x="86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8" y="34"/>
                      <a:pt x="68" y="29"/>
                      <a:pt x="68" y="29"/>
                    </a:cubicBezTo>
                    <a:cubicBezTo>
                      <a:pt x="68" y="29"/>
                      <a:pt x="68" y="24"/>
                      <a:pt x="68" y="24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39"/>
                      <a:pt x="8" y="39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7"/>
                      <a:pt x="7" y="34"/>
                      <a:pt x="7" y="34"/>
                    </a:cubicBezTo>
                    <a:cubicBezTo>
                      <a:pt x="7" y="34"/>
                      <a:pt x="9" y="32"/>
                      <a:pt x="9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3" y="29"/>
                      <a:pt x="13" y="29"/>
                    </a:cubicBezTo>
                    <a:cubicBezTo>
                      <a:pt x="13" y="29"/>
                      <a:pt x="16" y="30"/>
                      <a:pt x="16" y="30"/>
                    </a:cubicBezTo>
                    <a:cubicBezTo>
                      <a:pt x="16" y="30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5" y="27"/>
                      <a:pt x="17" y="27"/>
                      <a:pt x="17" y="27"/>
                    </a:cubicBezTo>
                    <a:cubicBezTo>
                      <a:pt x="17" y="27"/>
                      <a:pt x="18" y="26"/>
                      <a:pt x="18" y="26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7" y="34"/>
                    </a:cubicBezTo>
                    <a:cubicBezTo>
                      <a:pt x="27" y="34"/>
                      <a:pt x="29" y="35"/>
                      <a:pt x="29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5"/>
                      <a:pt x="27" y="36"/>
                      <a:pt x="27" y="36"/>
                    </a:cubicBezTo>
                    <a:cubicBezTo>
                      <a:pt x="28" y="36"/>
                      <a:pt x="28" y="37"/>
                      <a:pt x="28" y="37"/>
                    </a:cubicBezTo>
                    <a:cubicBezTo>
                      <a:pt x="28" y="37"/>
                      <a:pt x="28" y="38"/>
                      <a:pt x="28" y="38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3" y="48"/>
                      <a:pt x="43" y="48"/>
                    </a:cubicBezTo>
                    <a:cubicBezTo>
                      <a:pt x="43" y="48"/>
                      <a:pt x="43" y="51"/>
                      <a:pt x="43" y="51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70" y="67"/>
                      <a:pt x="70" y="67"/>
                    </a:cubicBezTo>
                    <a:cubicBezTo>
                      <a:pt x="70" y="67"/>
                      <a:pt x="72" y="68"/>
                      <a:pt x="72" y="68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2" y="70"/>
                      <a:pt x="71" y="70"/>
                      <a:pt x="71" y="70"/>
                    </a:cubicBezTo>
                    <a:cubicBezTo>
                      <a:pt x="71" y="71"/>
                      <a:pt x="71" y="74"/>
                      <a:pt x="71" y="74"/>
                    </a:cubicBezTo>
                    <a:cubicBezTo>
                      <a:pt x="74" y="74"/>
                      <a:pt x="74" y="74"/>
                      <a:pt x="74" y="74"/>
                    </a:cubicBezTo>
                    <a:lnTo>
                      <a:pt x="76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9" name="Freeform 828">
                <a:extLst>
                  <a:ext uri="{FF2B5EF4-FFF2-40B4-BE49-F238E27FC236}">
                    <a16:creationId xmlns="" xmlns:a16="http://schemas.microsoft.com/office/drawing/2014/main" id="{65E65225-CACD-0E40-AF51-488815F7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8000" y="3551238"/>
                <a:ext cx="398462" cy="277813"/>
              </a:xfrm>
              <a:custGeom>
                <a:avLst/>
                <a:gdLst>
                  <a:gd name="T0" fmla="*/ 18 w 96"/>
                  <a:gd name="T1" fmla="*/ 43 h 67"/>
                  <a:gd name="T2" fmla="*/ 27 w 96"/>
                  <a:gd name="T3" fmla="*/ 41 h 67"/>
                  <a:gd name="T4" fmla="*/ 32 w 96"/>
                  <a:gd name="T5" fmla="*/ 40 h 67"/>
                  <a:gd name="T6" fmla="*/ 39 w 96"/>
                  <a:gd name="T7" fmla="*/ 45 h 67"/>
                  <a:gd name="T8" fmla="*/ 44 w 96"/>
                  <a:gd name="T9" fmla="*/ 46 h 67"/>
                  <a:gd name="T10" fmla="*/ 47 w 96"/>
                  <a:gd name="T11" fmla="*/ 50 h 67"/>
                  <a:gd name="T12" fmla="*/ 53 w 96"/>
                  <a:gd name="T13" fmla="*/ 54 h 67"/>
                  <a:gd name="T14" fmla="*/ 59 w 96"/>
                  <a:gd name="T15" fmla="*/ 58 h 67"/>
                  <a:gd name="T16" fmla="*/ 58 w 96"/>
                  <a:gd name="T17" fmla="*/ 62 h 67"/>
                  <a:gd name="T18" fmla="*/ 60 w 96"/>
                  <a:gd name="T19" fmla="*/ 63 h 67"/>
                  <a:gd name="T20" fmla="*/ 66 w 96"/>
                  <a:gd name="T21" fmla="*/ 66 h 67"/>
                  <a:gd name="T22" fmla="*/ 68 w 96"/>
                  <a:gd name="T23" fmla="*/ 66 h 67"/>
                  <a:gd name="T24" fmla="*/ 72 w 96"/>
                  <a:gd name="T25" fmla="*/ 65 h 67"/>
                  <a:gd name="T26" fmla="*/ 72 w 96"/>
                  <a:gd name="T27" fmla="*/ 61 h 67"/>
                  <a:gd name="T28" fmla="*/ 78 w 96"/>
                  <a:gd name="T29" fmla="*/ 60 h 67"/>
                  <a:gd name="T30" fmla="*/ 82 w 96"/>
                  <a:gd name="T31" fmla="*/ 54 h 67"/>
                  <a:gd name="T32" fmla="*/ 85 w 96"/>
                  <a:gd name="T33" fmla="*/ 49 h 67"/>
                  <a:gd name="T34" fmla="*/ 89 w 96"/>
                  <a:gd name="T35" fmla="*/ 48 h 67"/>
                  <a:gd name="T36" fmla="*/ 93 w 96"/>
                  <a:gd name="T37" fmla="*/ 48 h 67"/>
                  <a:gd name="T38" fmla="*/ 96 w 96"/>
                  <a:gd name="T39" fmla="*/ 44 h 67"/>
                  <a:gd name="T40" fmla="*/ 92 w 96"/>
                  <a:gd name="T41" fmla="*/ 40 h 67"/>
                  <a:gd name="T42" fmla="*/ 67 w 96"/>
                  <a:gd name="T43" fmla="*/ 25 h 67"/>
                  <a:gd name="T44" fmla="*/ 65 w 96"/>
                  <a:gd name="T45" fmla="*/ 17 h 67"/>
                  <a:gd name="T46" fmla="*/ 59 w 96"/>
                  <a:gd name="T47" fmla="*/ 15 h 67"/>
                  <a:gd name="T48" fmla="*/ 57 w 96"/>
                  <a:gd name="T49" fmla="*/ 14 h 67"/>
                  <a:gd name="T50" fmla="*/ 52 w 96"/>
                  <a:gd name="T51" fmla="*/ 12 h 67"/>
                  <a:gd name="T52" fmla="*/ 51 w 96"/>
                  <a:gd name="T53" fmla="*/ 9 h 67"/>
                  <a:gd name="T54" fmla="*/ 50 w 96"/>
                  <a:gd name="T55" fmla="*/ 7 h 67"/>
                  <a:gd name="T56" fmla="*/ 47 w 96"/>
                  <a:gd name="T57" fmla="*/ 4 h 67"/>
                  <a:gd name="T58" fmla="*/ 39 w 96"/>
                  <a:gd name="T59" fmla="*/ 1 h 67"/>
                  <a:gd name="T60" fmla="*/ 37 w 96"/>
                  <a:gd name="T61" fmla="*/ 3 h 67"/>
                  <a:gd name="T62" fmla="*/ 31 w 96"/>
                  <a:gd name="T63" fmla="*/ 8 h 67"/>
                  <a:gd name="T64" fmla="*/ 32 w 96"/>
                  <a:gd name="T65" fmla="*/ 14 h 67"/>
                  <a:gd name="T66" fmla="*/ 20 w 96"/>
                  <a:gd name="T67" fmla="*/ 14 h 67"/>
                  <a:gd name="T68" fmla="*/ 10 w 96"/>
                  <a:gd name="T69" fmla="*/ 4 h 67"/>
                  <a:gd name="T70" fmla="*/ 0 w 96"/>
                  <a:gd name="T71" fmla="*/ 9 h 67"/>
                  <a:gd name="T72" fmla="*/ 2 w 96"/>
                  <a:gd name="T73" fmla="*/ 13 h 67"/>
                  <a:gd name="T74" fmla="*/ 7 w 96"/>
                  <a:gd name="T75" fmla="*/ 7 h 67"/>
                  <a:gd name="T76" fmla="*/ 15 w 96"/>
                  <a:gd name="T77" fmla="*/ 16 h 67"/>
                  <a:gd name="T78" fmla="*/ 13 w 96"/>
                  <a:gd name="T79" fmla="*/ 17 h 67"/>
                  <a:gd name="T80" fmla="*/ 10 w 96"/>
                  <a:gd name="T81" fmla="*/ 20 h 67"/>
                  <a:gd name="T82" fmla="*/ 5 w 96"/>
                  <a:gd name="T83" fmla="*/ 18 h 67"/>
                  <a:gd name="T84" fmla="*/ 2 w 96"/>
                  <a:gd name="T85" fmla="*/ 24 h 67"/>
                  <a:gd name="T86" fmla="*/ 8 w 96"/>
                  <a:gd name="T87" fmla="*/ 25 h 67"/>
                  <a:gd name="T88" fmla="*/ 7 w 96"/>
                  <a:gd name="T89" fmla="*/ 29 h 67"/>
                  <a:gd name="T90" fmla="*/ 7 w 96"/>
                  <a:gd name="T91" fmla="*/ 31 h 67"/>
                  <a:gd name="T92" fmla="*/ 10 w 96"/>
                  <a:gd name="T93" fmla="*/ 35 h 67"/>
                  <a:gd name="T94" fmla="*/ 9 w 96"/>
                  <a:gd name="T95" fmla="*/ 46 h 67"/>
                  <a:gd name="T96" fmla="*/ 13 w 96"/>
                  <a:gd name="T97" fmla="*/ 4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6" h="67">
                    <a:moveTo>
                      <a:pt x="15" y="47"/>
                    </a:moveTo>
                    <a:cubicBezTo>
                      <a:pt x="15" y="47"/>
                      <a:pt x="15" y="46"/>
                      <a:pt x="15" y="45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9" y="42"/>
                      <a:pt x="20" y="42"/>
                    </a:cubicBezTo>
                    <a:cubicBezTo>
                      <a:pt x="20" y="42"/>
                      <a:pt x="25" y="42"/>
                      <a:pt x="25" y="42"/>
                    </a:cubicBezTo>
                    <a:cubicBezTo>
                      <a:pt x="25" y="42"/>
                      <a:pt x="27" y="41"/>
                      <a:pt x="27" y="41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6" y="44"/>
                      <a:pt x="36" y="44"/>
                    </a:cubicBezTo>
                    <a:cubicBezTo>
                      <a:pt x="37" y="44"/>
                      <a:pt x="39" y="45"/>
                      <a:pt x="39" y="45"/>
                    </a:cubicBezTo>
                    <a:cubicBezTo>
                      <a:pt x="39" y="45"/>
                      <a:pt x="40" y="46"/>
                      <a:pt x="40" y="46"/>
                    </a:cubicBezTo>
                    <a:cubicBezTo>
                      <a:pt x="40" y="46"/>
                      <a:pt x="42" y="45"/>
                      <a:pt x="42" y="45"/>
                    </a:cubicBezTo>
                    <a:cubicBezTo>
                      <a:pt x="42" y="45"/>
                      <a:pt x="44" y="46"/>
                      <a:pt x="44" y="46"/>
                    </a:cubicBezTo>
                    <a:cubicBezTo>
                      <a:pt x="44" y="46"/>
                      <a:pt x="45" y="46"/>
                      <a:pt x="46" y="46"/>
                    </a:cubicBezTo>
                    <a:cubicBezTo>
                      <a:pt x="46" y="46"/>
                      <a:pt x="47" y="47"/>
                      <a:pt x="47" y="47"/>
                    </a:cubicBezTo>
                    <a:cubicBezTo>
                      <a:pt x="47" y="48"/>
                      <a:pt x="47" y="50"/>
                      <a:pt x="47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50" y="50"/>
                      <a:pt x="51" y="50"/>
                    </a:cubicBezTo>
                    <a:cubicBezTo>
                      <a:pt x="51" y="51"/>
                      <a:pt x="53" y="54"/>
                      <a:pt x="53" y="54"/>
                    </a:cubicBezTo>
                    <a:cubicBezTo>
                      <a:pt x="59" y="54"/>
                      <a:pt x="59" y="54"/>
                      <a:pt x="59" y="54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8" y="60"/>
                      <a:pt x="58" y="60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2"/>
                      <a:pt x="59" y="62"/>
                      <a:pt x="59" y="62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5" y="64"/>
                      <a:pt x="66" y="66"/>
                      <a:pt x="66" y="66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7" y="65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0" y="66"/>
                      <a:pt x="70" y="65"/>
                      <a:pt x="70" y="65"/>
                    </a:cubicBezTo>
                    <a:cubicBezTo>
                      <a:pt x="71" y="65"/>
                      <a:pt x="72" y="65"/>
                      <a:pt x="72" y="65"/>
                    </a:cubicBezTo>
                    <a:cubicBezTo>
                      <a:pt x="72" y="63"/>
                      <a:pt x="72" y="63"/>
                      <a:pt x="72" y="63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60"/>
                      <a:pt x="78" y="58"/>
                      <a:pt x="78" y="58"/>
                    </a:cubicBezTo>
                    <a:cubicBezTo>
                      <a:pt x="78" y="58"/>
                      <a:pt x="82" y="57"/>
                      <a:pt x="82" y="57"/>
                    </a:cubicBezTo>
                    <a:cubicBezTo>
                      <a:pt x="82" y="57"/>
                      <a:pt x="82" y="54"/>
                      <a:pt x="82" y="54"/>
                    </a:cubicBezTo>
                    <a:cubicBezTo>
                      <a:pt x="82" y="54"/>
                      <a:pt x="83" y="52"/>
                      <a:pt x="83" y="52"/>
                    </a:cubicBezTo>
                    <a:cubicBezTo>
                      <a:pt x="83" y="51"/>
                      <a:pt x="83" y="51"/>
                      <a:pt x="83" y="50"/>
                    </a:cubicBezTo>
                    <a:cubicBezTo>
                      <a:pt x="83" y="50"/>
                      <a:pt x="85" y="50"/>
                      <a:pt x="85" y="49"/>
                    </a:cubicBezTo>
                    <a:cubicBezTo>
                      <a:pt x="85" y="49"/>
                      <a:pt x="86" y="49"/>
                      <a:pt x="86" y="49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49"/>
                      <a:pt x="89" y="48"/>
                      <a:pt x="89" y="48"/>
                    </a:cubicBezTo>
                    <a:cubicBezTo>
                      <a:pt x="89" y="48"/>
                      <a:pt x="89" y="47"/>
                      <a:pt x="89" y="47"/>
                    </a:cubicBezTo>
                    <a:cubicBezTo>
                      <a:pt x="89" y="46"/>
                      <a:pt x="91" y="47"/>
                      <a:pt x="91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5"/>
                      <a:pt x="95" y="44"/>
                    </a:cubicBezTo>
                    <a:cubicBezTo>
                      <a:pt x="95" y="44"/>
                      <a:pt x="96" y="44"/>
                      <a:pt x="96" y="44"/>
                    </a:cubicBezTo>
                    <a:cubicBezTo>
                      <a:pt x="96" y="42"/>
                      <a:pt x="96" y="42"/>
                      <a:pt x="96" y="42"/>
                    </a:cubicBezTo>
                    <a:cubicBezTo>
                      <a:pt x="96" y="42"/>
                      <a:pt x="94" y="41"/>
                      <a:pt x="94" y="41"/>
                    </a:cubicBezTo>
                    <a:cubicBezTo>
                      <a:pt x="94" y="41"/>
                      <a:pt x="92" y="40"/>
                      <a:pt x="92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78" y="33"/>
                      <a:pt x="78" y="33"/>
                      <a:pt x="78" y="33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7" y="25"/>
                      <a:pt x="67" y="22"/>
                      <a:pt x="67" y="22"/>
                    </a:cubicBezTo>
                    <a:cubicBezTo>
                      <a:pt x="67" y="22"/>
                      <a:pt x="65" y="19"/>
                      <a:pt x="65" y="19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2" y="11"/>
                      <a:pt x="52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1" y="10"/>
                      <a:pt x="51" y="9"/>
                      <a:pt x="51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1" y="8"/>
                      <a:pt x="51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0"/>
                      <a:pt x="41" y="1"/>
                      <a:pt x="41" y="1"/>
                    </a:cubicBezTo>
                    <a:cubicBezTo>
                      <a:pt x="41" y="1"/>
                      <a:pt x="39" y="1"/>
                      <a:pt x="39" y="1"/>
                    </a:cubicBezTo>
                    <a:cubicBezTo>
                      <a:pt x="39" y="1"/>
                      <a:pt x="39" y="2"/>
                      <a:pt x="39" y="2"/>
                    </a:cubicBezTo>
                    <a:cubicBezTo>
                      <a:pt x="39" y="2"/>
                      <a:pt x="40" y="4"/>
                      <a:pt x="40" y="4"/>
                    </a:cubicBezTo>
                    <a:cubicBezTo>
                      <a:pt x="40" y="4"/>
                      <a:pt x="37" y="3"/>
                      <a:pt x="37" y="3"/>
                    </a:cubicBezTo>
                    <a:cubicBezTo>
                      <a:pt x="37" y="3"/>
                      <a:pt x="36" y="6"/>
                      <a:pt x="36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1" y="8"/>
                      <a:pt x="31" y="8"/>
                    </a:cubicBezTo>
                    <a:cubicBezTo>
                      <a:pt x="31" y="8"/>
                      <a:pt x="31" y="11"/>
                      <a:pt x="31" y="12"/>
                    </a:cubicBezTo>
                    <a:cubicBezTo>
                      <a:pt x="31" y="12"/>
                      <a:pt x="31" y="12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5" y="6"/>
                      <a:pt x="14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7" y="5"/>
                      <a:pt x="7" y="5"/>
                    </a:cubicBezTo>
                    <a:cubicBezTo>
                      <a:pt x="7" y="5"/>
                      <a:pt x="3" y="6"/>
                      <a:pt x="3" y="7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2"/>
                      <a:pt x="3" y="11"/>
                      <a:pt x="2" y="11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4" y="8"/>
                      <a:pt x="5" y="7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1" y="12"/>
                      <a:pt x="13" y="14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8"/>
                      <a:pt x="14" y="17"/>
                      <a:pt x="13" y="17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3" y="19"/>
                      <a:pt x="11" y="20"/>
                      <a:pt x="10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4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2" y="19"/>
                    </a:cubicBezTo>
                    <a:cubicBezTo>
                      <a:pt x="2" y="21"/>
                      <a:pt x="2" y="22"/>
                      <a:pt x="2" y="24"/>
                    </a:cubicBezTo>
                    <a:cubicBezTo>
                      <a:pt x="2" y="24"/>
                      <a:pt x="2" y="25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5" y="25"/>
                      <a:pt x="6" y="25"/>
                      <a:pt x="8" y="25"/>
                    </a:cubicBezTo>
                    <a:cubicBezTo>
                      <a:pt x="8" y="26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30"/>
                      <a:pt x="6" y="30"/>
                      <a:pt x="5" y="30"/>
                    </a:cubicBezTo>
                    <a:cubicBezTo>
                      <a:pt x="5" y="30"/>
                      <a:pt x="4" y="31"/>
                      <a:pt x="4" y="31"/>
                    </a:cubicBezTo>
                    <a:cubicBezTo>
                      <a:pt x="5" y="31"/>
                      <a:pt x="7" y="31"/>
                      <a:pt x="7" y="31"/>
                    </a:cubicBezTo>
                    <a:cubicBezTo>
                      <a:pt x="8" y="32"/>
                      <a:pt x="8" y="33"/>
                      <a:pt x="9" y="34"/>
                    </a:cubicBezTo>
                    <a:cubicBezTo>
                      <a:pt x="9" y="34"/>
                      <a:pt x="9" y="34"/>
                      <a:pt x="10" y="34"/>
                    </a:cubicBezTo>
                    <a:cubicBezTo>
                      <a:pt x="10" y="34"/>
                      <a:pt x="11" y="35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9" y="37"/>
                      <a:pt x="9" y="39"/>
                      <a:pt x="9" y="41"/>
                    </a:cubicBezTo>
                    <a:cubicBezTo>
                      <a:pt x="9" y="43"/>
                      <a:pt x="9" y="44"/>
                      <a:pt x="9" y="46"/>
                    </a:cubicBezTo>
                    <a:cubicBezTo>
                      <a:pt x="10" y="46"/>
                      <a:pt x="10" y="46"/>
                      <a:pt x="10" y="47"/>
                    </a:cubicBezTo>
                    <a:cubicBezTo>
                      <a:pt x="10" y="47"/>
                      <a:pt x="10" y="48"/>
                      <a:pt x="10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8"/>
                      <a:pt x="15" y="48"/>
                      <a:pt x="15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0" name="Freeform 830">
                <a:extLst>
                  <a:ext uri="{FF2B5EF4-FFF2-40B4-BE49-F238E27FC236}">
                    <a16:creationId xmlns="" xmlns:a16="http://schemas.microsoft.com/office/drawing/2014/main" id="{341F687B-CB32-3B46-826F-C5151BAF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3238" y="4300538"/>
                <a:ext cx="244475" cy="428625"/>
              </a:xfrm>
              <a:custGeom>
                <a:avLst/>
                <a:gdLst>
                  <a:gd name="T0" fmla="*/ 55 w 59"/>
                  <a:gd name="T1" fmla="*/ 31 h 103"/>
                  <a:gd name="T2" fmla="*/ 52 w 59"/>
                  <a:gd name="T3" fmla="*/ 25 h 103"/>
                  <a:gd name="T4" fmla="*/ 46 w 59"/>
                  <a:gd name="T5" fmla="*/ 17 h 103"/>
                  <a:gd name="T6" fmla="*/ 41 w 59"/>
                  <a:gd name="T7" fmla="*/ 17 h 103"/>
                  <a:gd name="T8" fmla="*/ 36 w 59"/>
                  <a:gd name="T9" fmla="*/ 18 h 103"/>
                  <a:gd name="T10" fmla="*/ 30 w 59"/>
                  <a:gd name="T11" fmla="*/ 18 h 103"/>
                  <a:gd name="T12" fmla="*/ 26 w 59"/>
                  <a:gd name="T13" fmla="*/ 17 h 103"/>
                  <a:gd name="T14" fmla="*/ 25 w 59"/>
                  <a:gd name="T15" fmla="*/ 10 h 103"/>
                  <a:gd name="T16" fmla="*/ 21 w 59"/>
                  <a:gd name="T17" fmla="*/ 8 h 103"/>
                  <a:gd name="T18" fmla="*/ 19 w 59"/>
                  <a:gd name="T19" fmla="*/ 1 h 103"/>
                  <a:gd name="T20" fmla="*/ 14 w 59"/>
                  <a:gd name="T21" fmla="*/ 1 h 103"/>
                  <a:gd name="T22" fmla="*/ 10 w 59"/>
                  <a:gd name="T23" fmla="*/ 6 h 103"/>
                  <a:gd name="T24" fmla="*/ 4 w 59"/>
                  <a:gd name="T25" fmla="*/ 11 h 103"/>
                  <a:gd name="T26" fmla="*/ 2 w 59"/>
                  <a:gd name="T27" fmla="*/ 17 h 103"/>
                  <a:gd name="T28" fmla="*/ 10 w 59"/>
                  <a:gd name="T29" fmla="*/ 27 h 103"/>
                  <a:gd name="T30" fmla="*/ 10 w 59"/>
                  <a:gd name="T31" fmla="*/ 33 h 103"/>
                  <a:gd name="T32" fmla="*/ 11 w 59"/>
                  <a:gd name="T33" fmla="*/ 42 h 103"/>
                  <a:gd name="T34" fmla="*/ 18 w 59"/>
                  <a:gd name="T35" fmla="*/ 56 h 103"/>
                  <a:gd name="T36" fmla="*/ 17 w 59"/>
                  <a:gd name="T37" fmla="*/ 66 h 103"/>
                  <a:gd name="T38" fmla="*/ 13 w 59"/>
                  <a:gd name="T39" fmla="*/ 73 h 103"/>
                  <a:gd name="T40" fmla="*/ 13 w 59"/>
                  <a:gd name="T41" fmla="*/ 77 h 103"/>
                  <a:gd name="T42" fmla="*/ 11 w 59"/>
                  <a:gd name="T43" fmla="*/ 84 h 103"/>
                  <a:gd name="T44" fmla="*/ 15 w 59"/>
                  <a:gd name="T45" fmla="*/ 87 h 103"/>
                  <a:gd name="T46" fmla="*/ 19 w 59"/>
                  <a:gd name="T47" fmla="*/ 91 h 103"/>
                  <a:gd name="T48" fmla="*/ 23 w 59"/>
                  <a:gd name="T49" fmla="*/ 97 h 103"/>
                  <a:gd name="T50" fmla="*/ 29 w 59"/>
                  <a:gd name="T51" fmla="*/ 97 h 103"/>
                  <a:gd name="T52" fmla="*/ 31 w 59"/>
                  <a:gd name="T53" fmla="*/ 102 h 103"/>
                  <a:gd name="T54" fmla="*/ 37 w 59"/>
                  <a:gd name="T55" fmla="*/ 102 h 103"/>
                  <a:gd name="T56" fmla="*/ 35 w 59"/>
                  <a:gd name="T57" fmla="*/ 98 h 103"/>
                  <a:gd name="T58" fmla="*/ 30 w 59"/>
                  <a:gd name="T59" fmla="*/ 94 h 103"/>
                  <a:gd name="T60" fmla="*/ 27 w 59"/>
                  <a:gd name="T61" fmla="*/ 92 h 103"/>
                  <a:gd name="T62" fmla="*/ 27 w 59"/>
                  <a:gd name="T63" fmla="*/ 89 h 103"/>
                  <a:gd name="T64" fmla="*/ 26 w 59"/>
                  <a:gd name="T65" fmla="*/ 85 h 103"/>
                  <a:gd name="T66" fmla="*/ 23 w 59"/>
                  <a:gd name="T67" fmla="*/ 83 h 103"/>
                  <a:gd name="T68" fmla="*/ 22 w 59"/>
                  <a:gd name="T69" fmla="*/ 79 h 103"/>
                  <a:gd name="T70" fmla="*/ 18 w 59"/>
                  <a:gd name="T71" fmla="*/ 79 h 103"/>
                  <a:gd name="T72" fmla="*/ 17 w 59"/>
                  <a:gd name="T73" fmla="*/ 75 h 103"/>
                  <a:gd name="T74" fmla="*/ 17 w 59"/>
                  <a:gd name="T75" fmla="*/ 72 h 103"/>
                  <a:gd name="T76" fmla="*/ 19 w 59"/>
                  <a:gd name="T77" fmla="*/ 67 h 103"/>
                  <a:gd name="T78" fmla="*/ 20 w 59"/>
                  <a:gd name="T79" fmla="*/ 60 h 103"/>
                  <a:gd name="T80" fmla="*/ 21 w 59"/>
                  <a:gd name="T81" fmla="*/ 56 h 103"/>
                  <a:gd name="T82" fmla="*/ 22 w 59"/>
                  <a:gd name="T83" fmla="*/ 52 h 103"/>
                  <a:gd name="T84" fmla="*/ 24 w 59"/>
                  <a:gd name="T85" fmla="*/ 50 h 103"/>
                  <a:gd name="T86" fmla="*/ 27 w 59"/>
                  <a:gd name="T87" fmla="*/ 53 h 103"/>
                  <a:gd name="T88" fmla="*/ 29 w 59"/>
                  <a:gd name="T89" fmla="*/ 56 h 103"/>
                  <a:gd name="T90" fmla="*/ 33 w 59"/>
                  <a:gd name="T91" fmla="*/ 55 h 103"/>
                  <a:gd name="T92" fmla="*/ 39 w 59"/>
                  <a:gd name="T93" fmla="*/ 60 h 103"/>
                  <a:gd name="T94" fmla="*/ 38 w 59"/>
                  <a:gd name="T95" fmla="*/ 52 h 103"/>
                  <a:gd name="T96" fmla="*/ 42 w 59"/>
                  <a:gd name="T97" fmla="*/ 43 h 103"/>
                  <a:gd name="T98" fmla="*/ 50 w 59"/>
                  <a:gd name="T99" fmla="*/ 42 h 103"/>
                  <a:gd name="T100" fmla="*/ 57 w 59"/>
                  <a:gd name="T101" fmla="*/ 43 h 103"/>
                  <a:gd name="T102" fmla="*/ 58 w 59"/>
                  <a:gd name="T103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103">
                    <a:moveTo>
                      <a:pt x="58" y="34"/>
                    </a:moveTo>
                    <a:cubicBezTo>
                      <a:pt x="58" y="33"/>
                      <a:pt x="57" y="33"/>
                      <a:pt x="57" y="33"/>
                    </a:cubicBezTo>
                    <a:cubicBezTo>
                      <a:pt x="57" y="32"/>
                      <a:pt x="57" y="32"/>
                      <a:pt x="57" y="31"/>
                    </a:cubicBezTo>
                    <a:cubicBezTo>
                      <a:pt x="56" y="31"/>
                      <a:pt x="55" y="31"/>
                      <a:pt x="55" y="31"/>
                    </a:cubicBezTo>
                    <a:cubicBezTo>
                      <a:pt x="54" y="31"/>
                      <a:pt x="54" y="30"/>
                      <a:pt x="53" y="30"/>
                    </a:cubicBezTo>
                    <a:cubicBezTo>
                      <a:pt x="53" y="30"/>
                      <a:pt x="52" y="29"/>
                      <a:pt x="52" y="29"/>
                    </a:cubicBezTo>
                    <a:cubicBezTo>
                      <a:pt x="52" y="28"/>
                      <a:pt x="52" y="28"/>
                      <a:pt x="53" y="27"/>
                    </a:cubicBezTo>
                    <a:cubicBezTo>
                      <a:pt x="53" y="26"/>
                      <a:pt x="52" y="25"/>
                      <a:pt x="52" y="25"/>
                    </a:cubicBezTo>
                    <a:cubicBezTo>
                      <a:pt x="52" y="25"/>
                      <a:pt x="52" y="25"/>
                      <a:pt x="52" y="24"/>
                    </a:cubicBezTo>
                    <a:cubicBezTo>
                      <a:pt x="52" y="23"/>
                      <a:pt x="52" y="21"/>
                      <a:pt x="51" y="20"/>
                    </a:cubicBezTo>
                    <a:cubicBezTo>
                      <a:pt x="50" y="20"/>
                      <a:pt x="49" y="19"/>
                      <a:pt x="48" y="18"/>
                    </a:cubicBezTo>
                    <a:cubicBezTo>
                      <a:pt x="47" y="17"/>
                      <a:pt x="47" y="17"/>
                      <a:pt x="46" y="17"/>
                    </a:cubicBezTo>
                    <a:cubicBezTo>
                      <a:pt x="46" y="16"/>
                      <a:pt x="45" y="16"/>
                      <a:pt x="44" y="16"/>
                    </a:cubicBezTo>
                    <a:cubicBezTo>
                      <a:pt x="44" y="15"/>
                      <a:pt x="43" y="15"/>
                      <a:pt x="43" y="15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1" y="16"/>
                      <a:pt x="41" y="16"/>
                      <a:pt x="41" y="17"/>
                    </a:cubicBezTo>
                    <a:cubicBezTo>
                      <a:pt x="40" y="17"/>
                      <a:pt x="40" y="17"/>
                      <a:pt x="40" y="18"/>
                    </a:cubicBezTo>
                    <a:cubicBezTo>
                      <a:pt x="40" y="18"/>
                      <a:pt x="40" y="19"/>
                      <a:pt x="39" y="19"/>
                    </a:cubicBezTo>
                    <a:cubicBezTo>
                      <a:pt x="39" y="19"/>
                      <a:pt x="37" y="19"/>
                      <a:pt x="37" y="19"/>
                    </a:cubicBezTo>
                    <a:cubicBezTo>
                      <a:pt x="36" y="19"/>
                      <a:pt x="36" y="18"/>
                      <a:pt x="36" y="18"/>
                    </a:cubicBezTo>
                    <a:cubicBezTo>
                      <a:pt x="35" y="18"/>
                      <a:pt x="34" y="18"/>
                      <a:pt x="33" y="18"/>
                    </a:cubicBezTo>
                    <a:cubicBezTo>
                      <a:pt x="33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0" y="18"/>
                    </a:cubicBezTo>
                    <a:cubicBezTo>
                      <a:pt x="30" y="18"/>
                      <a:pt x="30" y="19"/>
                      <a:pt x="29" y="19"/>
                    </a:cubicBezTo>
                    <a:cubicBezTo>
                      <a:pt x="28" y="19"/>
                      <a:pt x="28" y="19"/>
                      <a:pt x="27" y="19"/>
                    </a:cubicBezTo>
                    <a:cubicBezTo>
                      <a:pt x="27" y="20"/>
                      <a:pt x="27" y="21"/>
                      <a:pt x="26" y="20"/>
                    </a:cubicBezTo>
                    <a:cubicBezTo>
                      <a:pt x="26" y="20"/>
                      <a:pt x="26" y="18"/>
                      <a:pt x="26" y="17"/>
                    </a:cubicBezTo>
                    <a:cubicBezTo>
                      <a:pt x="26" y="17"/>
                      <a:pt x="26" y="16"/>
                      <a:pt x="26" y="15"/>
                    </a:cubicBezTo>
                    <a:cubicBezTo>
                      <a:pt x="26" y="15"/>
                      <a:pt x="25" y="14"/>
                      <a:pt x="26" y="13"/>
                    </a:cubicBezTo>
                    <a:cubicBezTo>
                      <a:pt x="26" y="13"/>
                      <a:pt x="26" y="13"/>
                      <a:pt x="26" y="12"/>
                    </a:cubicBezTo>
                    <a:cubicBezTo>
                      <a:pt x="26" y="11"/>
                      <a:pt x="25" y="10"/>
                      <a:pt x="25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7" y="7"/>
                      <a:pt x="26" y="7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1" y="7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19" y="1"/>
                      <a:pt x="19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6" y="7"/>
                      <a:pt x="5" y="7"/>
                      <a:pt x="4" y="8"/>
                    </a:cubicBezTo>
                    <a:cubicBezTo>
                      <a:pt x="4" y="8"/>
                      <a:pt x="4" y="10"/>
                      <a:pt x="4" y="11"/>
                    </a:cubicBezTo>
                    <a:cubicBezTo>
                      <a:pt x="4" y="11"/>
                      <a:pt x="3" y="12"/>
                      <a:pt x="3" y="12"/>
                    </a:cubicBezTo>
                    <a:cubicBezTo>
                      <a:pt x="3" y="13"/>
                      <a:pt x="4" y="14"/>
                      <a:pt x="4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7"/>
                      <a:pt x="1" y="17"/>
                      <a:pt x="2" y="17"/>
                    </a:cubicBezTo>
                    <a:cubicBezTo>
                      <a:pt x="2" y="17"/>
                      <a:pt x="3" y="17"/>
                      <a:pt x="4" y="19"/>
                    </a:cubicBezTo>
                    <a:cubicBezTo>
                      <a:pt x="5" y="22"/>
                      <a:pt x="6" y="21"/>
                      <a:pt x="6" y="22"/>
                    </a:cubicBezTo>
                    <a:cubicBezTo>
                      <a:pt x="6" y="22"/>
                      <a:pt x="7" y="24"/>
                      <a:pt x="8" y="25"/>
                    </a:cubicBezTo>
                    <a:cubicBezTo>
                      <a:pt x="8" y="26"/>
                      <a:pt x="10" y="27"/>
                      <a:pt x="10" y="27"/>
                    </a:cubicBezTo>
                    <a:cubicBezTo>
                      <a:pt x="10" y="27"/>
                      <a:pt x="10" y="28"/>
                      <a:pt x="10" y="29"/>
                    </a:cubicBezTo>
                    <a:cubicBezTo>
                      <a:pt x="11" y="29"/>
                      <a:pt x="12" y="30"/>
                      <a:pt x="12" y="30"/>
                    </a:cubicBezTo>
                    <a:cubicBezTo>
                      <a:pt x="12" y="31"/>
                      <a:pt x="11" y="31"/>
                      <a:pt x="10" y="32"/>
                    </a:cubicBezTo>
                    <a:cubicBezTo>
                      <a:pt x="10" y="32"/>
                      <a:pt x="10" y="33"/>
                      <a:pt x="10" y="33"/>
                    </a:cubicBezTo>
                    <a:cubicBezTo>
                      <a:pt x="10" y="34"/>
                      <a:pt x="10" y="34"/>
                      <a:pt x="10" y="35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39"/>
                      <a:pt x="10" y="41"/>
                      <a:pt x="11" y="42"/>
                    </a:cubicBezTo>
                    <a:cubicBezTo>
                      <a:pt x="12" y="43"/>
                      <a:pt x="14" y="44"/>
                      <a:pt x="15" y="46"/>
                    </a:cubicBezTo>
                    <a:cubicBezTo>
                      <a:pt x="16" y="47"/>
                      <a:pt x="16" y="48"/>
                      <a:pt x="16" y="50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17" y="53"/>
                      <a:pt x="17" y="54"/>
                      <a:pt x="18" y="56"/>
                    </a:cubicBezTo>
                    <a:cubicBezTo>
                      <a:pt x="18" y="57"/>
                      <a:pt x="18" y="58"/>
                      <a:pt x="18" y="59"/>
                    </a:cubicBezTo>
                    <a:cubicBezTo>
                      <a:pt x="18" y="60"/>
                      <a:pt x="18" y="61"/>
                      <a:pt x="18" y="61"/>
                    </a:cubicBezTo>
                    <a:cubicBezTo>
                      <a:pt x="18" y="62"/>
                      <a:pt x="18" y="62"/>
                      <a:pt x="18" y="63"/>
                    </a:cubicBezTo>
                    <a:cubicBezTo>
                      <a:pt x="17" y="63"/>
                      <a:pt x="17" y="65"/>
                      <a:pt x="17" y="66"/>
                    </a:cubicBezTo>
                    <a:cubicBezTo>
                      <a:pt x="16" y="66"/>
                      <a:pt x="15" y="67"/>
                      <a:pt x="15" y="68"/>
                    </a:cubicBezTo>
                    <a:cubicBezTo>
                      <a:pt x="15" y="68"/>
                      <a:pt x="14" y="69"/>
                      <a:pt x="14" y="70"/>
                    </a:cubicBezTo>
                    <a:cubicBezTo>
                      <a:pt x="14" y="71"/>
                      <a:pt x="13" y="73"/>
                      <a:pt x="13" y="73"/>
                    </a:cubicBezTo>
                    <a:cubicBezTo>
                      <a:pt x="13" y="73"/>
                      <a:pt x="13" y="73"/>
                      <a:pt x="13" y="73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5"/>
                      <a:pt x="13" y="75"/>
                      <a:pt x="13" y="76"/>
                    </a:cubicBezTo>
                    <a:cubicBezTo>
                      <a:pt x="13" y="76"/>
                      <a:pt x="13" y="76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7"/>
                      <a:pt x="12" y="78"/>
                      <a:pt x="12" y="78"/>
                    </a:cubicBezTo>
                    <a:cubicBezTo>
                      <a:pt x="12" y="78"/>
                      <a:pt x="12" y="79"/>
                      <a:pt x="12" y="80"/>
                    </a:cubicBezTo>
                    <a:cubicBezTo>
                      <a:pt x="12" y="81"/>
                      <a:pt x="11" y="80"/>
                      <a:pt x="11" y="81"/>
                    </a:cubicBezTo>
                    <a:cubicBezTo>
                      <a:pt x="11" y="82"/>
                      <a:pt x="11" y="83"/>
                      <a:pt x="11" y="84"/>
                    </a:cubicBezTo>
                    <a:cubicBezTo>
                      <a:pt x="11" y="85"/>
                      <a:pt x="11" y="85"/>
                      <a:pt x="12" y="86"/>
                    </a:cubicBezTo>
                    <a:cubicBezTo>
                      <a:pt x="13" y="87"/>
                      <a:pt x="13" y="86"/>
                      <a:pt x="13" y="85"/>
                    </a:cubicBezTo>
                    <a:cubicBezTo>
                      <a:pt x="13" y="85"/>
                      <a:pt x="14" y="85"/>
                      <a:pt x="14" y="85"/>
                    </a:cubicBezTo>
                    <a:cubicBezTo>
                      <a:pt x="15" y="86"/>
                      <a:pt x="14" y="86"/>
                      <a:pt x="15" y="87"/>
                    </a:cubicBezTo>
                    <a:cubicBezTo>
                      <a:pt x="16" y="87"/>
                      <a:pt x="16" y="87"/>
                      <a:pt x="16" y="88"/>
                    </a:cubicBezTo>
                    <a:cubicBezTo>
                      <a:pt x="16" y="88"/>
                      <a:pt x="17" y="89"/>
                      <a:pt x="17" y="89"/>
                    </a:cubicBezTo>
                    <a:cubicBezTo>
                      <a:pt x="17" y="89"/>
                      <a:pt x="18" y="90"/>
                      <a:pt x="18" y="90"/>
                    </a:cubicBezTo>
                    <a:cubicBezTo>
                      <a:pt x="19" y="90"/>
                      <a:pt x="19" y="91"/>
                      <a:pt x="19" y="91"/>
                    </a:cubicBezTo>
                    <a:cubicBezTo>
                      <a:pt x="20" y="92"/>
                      <a:pt x="19" y="92"/>
                      <a:pt x="20" y="92"/>
                    </a:cubicBezTo>
                    <a:cubicBezTo>
                      <a:pt x="21" y="93"/>
                      <a:pt x="21" y="93"/>
                      <a:pt x="22" y="94"/>
                    </a:cubicBezTo>
                    <a:cubicBezTo>
                      <a:pt x="22" y="94"/>
                      <a:pt x="21" y="94"/>
                      <a:pt x="21" y="95"/>
                    </a:cubicBezTo>
                    <a:cubicBezTo>
                      <a:pt x="21" y="95"/>
                      <a:pt x="23" y="96"/>
                      <a:pt x="23" y="97"/>
                    </a:cubicBezTo>
                    <a:cubicBezTo>
                      <a:pt x="24" y="97"/>
                      <a:pt x="24" y="98"/>
                      <a:pt x="25" y="98"/>
                    </a:cubicBezTo>
                    <a:cubicBezTo>
                      <a:pt x="25" y="98"/>
                      <a:pt x="25" y="97"/>
                      <a:pt x="25" y="97"/>
                    </a:cubicBezTo>
                    <a:cubicBezTo>
                      <a:pt x="26" y="96"/>
                      <a:pt x="26" y="95"/>
                      <a:pt x="27" y="96"/>
                    </a:cubicBezTo>
                    <a:cubicBezTo>
                      <a:pt x="28" y="96"/>
                      <a:pt x="28" y="97"/>
                      <a:pt x="29" y="97"/>
                    </a:cubicBezTo>
                    <a:cubicBezTo>
                      <a:pt x="29" y="97"/>
                      <a:pt x="29" y="98"/>
                      <a:pt x="30" y="98"/>
                    </a:cubicBezTo>
                    <a:cubicBezTo>
                      <a:pt x="31" y="98"/>
                      <a:pt x="32" y="98"/>
                      <a:pt x="32" y="99"/>
                    </a:cubicBezTo>
                    <a:cubicBezTo>
                      <a:pt x="32" y="99"/>
                      <a:pt x="32" y="100"/>
                      <a:pt x="32" y="100"/>
                    </a:cubicBezTo>
                    <a:cubicBezTo>
                      <a:pt x="31" y="101"/>
                      <a:pt x="31" y="101"/>
                      <a:pt x="31" y="102"/>
                    </a:cubicBezTo>
                    <a:cubicBezTo>
                      <a:pt x="31" y="102"/>
                      <a:pt x="31" y="103"/>
                      <a:pt x="32" y="103"/>
                    </a:cubicBezTo>
                    <a:cubicBezTo>
                      <a:pt x="33" y="103"/>
                      <a:pt x="35" y="102"/>
                      <a:pt x="35" y="102"/>
                    </a:cubicBezTo>
                    <a:cubicBezTo>
                      <a:pt x="35" y="102"/>
                      <a:pt x="36" y="102"/>
                      <a:pt x="36" y="102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2"/>
                      <a:pt x="38" y="101"/>
                      <a:pt x="38" y="100"/>
                    </a:cubicBezTo>
                    <a:cubicBezTo>
                      <a:pt x="38" y="100"/>
                      <a:pt x="38" y="100"/>
                      <a:pt x="38" y="100"/>
                    </a:cubicBezTo>
                    <a:cubicBezTo>
                      <a:pt x="37" y="100"/>
                      <a:pt x="37" y="99"/>
                      <a:pt x="37" y="99"/>
                    </a:cubicBezTo>
                    <a:cubicBezTo>
                      <a:pt x="36" y="99"/>
                      <a:pt x="36" y="98"/>
                      <a:pt x="35" y="98"/>
                    </a:cubicBezTo>
                    <a:cubicBezTo>
                      <a:pt x="35" y="97"/>
                      <a:pt x="35" y="96"/>
                      <a:pt x="35" y="96"/>
                    </a:cubicBezTo>
                    <a:cubicBezTo>
                      <a:pt x="35" y="96"/>
                      <a:pt x="34" y="95"/>
                      <a:pt x="33" y="95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1" y="95"/>
                      <a:pt x="31" y="95"/>
                      <a:pt x="30" y="94"/>
                    </a:cubicBezTo>
                    <a:cubicBezTo>
                      <a:pt x="30" y="94"/>
                      <a:pt x="29" y="93"/>
                      <a:pt x="28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8" y="91"/>
                      <a:pt x="27" y="91"/>
                      <a:pt x="27" y="91"/>
                    </a:cubicBezTo>
                    <a:cubicBezTo>
                      <a:pt x="27" y="91"/>
                      <a:pt x="27" y="92"/>
                      <a:pt x="27" y="92"/>
                    </a:cubicBezTo>
                    <a:cubicBezTo>
                      <a:pt x="27" y="92"/>
                      <a:pt x="26" y="92"/>
                      <a:pt x="26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0"/>
                      <a:pt x="26" y="90"/>
                      <a:pt x="27" y="90"/>
                    </a:cubicBezTo>
                    <a:cubicBezTo>
                      <a:pt x="27" y="90"/>
                      <a:pt x="27" y="90"/>
                      <a:pt x="27" y="89"/>
                    </a:cubicBezTo>
                    <a:cubicBezTo>
                      <a:pt x="27" y="89"/>
                      <a:pt x="27" y="88"/>
                      <a:pt x="27" y="87"/>
                    </a:cubicBezTo>
                    <a:cubicBezTo>
                      <a:pt x="27" y="87"/>
                      <a:pt x="27" y="87"/>
                      <a:pt x="26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6" y="85"/>
                      <a:pt x="26" y="85"/>
                    </a:cubicBezTo>
                    <a:cubicBezTo>
                      <a:pt x="26" y="85"/>
                      <a:pt x="26" y="85"/>
                      <a:pt x="25" y="84"/>
                    </a:cubicBezTo>
                    <a:cubicBezTo>
                      <a:pt x="25" y="83"/>
                      <a:pt x="25" y="83"/>
                      <a:pt x="25" y="84"/>
                    </a:cubicBezTo>
                    <a:cubicBezTo>
                      <a:pt x="25" y="84"/>
                      <a:pt x="24" y="84"/>
                      <a:pt x="24" y="84"/>
                    </a:cubicBezTo>
                    <a:cubicBezTo>
                      <a:pt x="24" y="84"/>
                      <a:pt x="23" y="84"/>
                      <a:pt x="23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3" y="83"/>
                      <a:pt x="23" y="82"/>
                      <a:pt x="23" y="81"/>
                    </a:cubicBezTo>
                    <a:cubicBezTo>
                      <a:pt x="23" y="81"/>
                      <a:pt x="22" y="81"/>
                      <a:pt x="22" y="81"/>
                    </a:cubicBezTo>
                    <a:cubicBezTo>
                      <a:pt x="22" y="81"/>
                      <a:pt x="22" y="80"/>
                      <a:pt x="22" y="79"/>
                    </a:cubicBezTo>
                    <a:cubicBezTo>
                      <a:pt x="22" y="79"/>
                      <a:pt x="21" y="79"/>
                      <a:pt x="21" y="78"/>
                    </a:cubicBezTo>
                    <a:cubicBezTo>
                      <a:pt x="21" y="78"/>
                      <a:pt x="20" y="78"/>
                      <a:pt x="20" y="79"/>
                    </a:cubicBezTo>
                    <a:cubicBezTo>
                      <a:pt x="19" y="79"/>
                      <a:pt x="19" y="80"/>
                      <a:pt x="18" y="80"/>
                    </a:cubicBezTo>
                    <a:cubicBezTo>
                      <a:pt x="18" y="80"/>
                      <a:pt x="18" y="79"/>
                      <a:pt x="18" y="79"/>
                    </a:cubicBezTo>
                    <a:cubicBezTo>
                      <a:pt x="18" y="78"/>
                      <a:pt x="19" y="78"/>
                      <a:pt x="18" y="7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7" y="76"/>
                      <a:pt x="17" y="76"/>
                    </a:cubicBezTo>
                    <a:cubicBezTo>
                      <a:pt x="17" y="76"/>
                      <a:pt x="17" y="75"/>
                      <a:pt x="17" y="75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7" y="73"/>
                    </a:cubicBezTo>
                    <a:cubicBezTo>
                      <a:pt x="18" y="73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1"/>
                      <a:pt x="17" y="71"/>
                    </a:cubicBezTo>
                    <a:cubicBezTo>
                      <a:pt x="17" y="71"/>
                      <a:pt x="17" y="70"/>
                      <a:pt x="17" y="70"/>
                    </a:cubicBezTo>
                    <a:cubicBezTo>
                      <a:pt x="17" y="70"/>
                      <a:pt x="17" y="69"/>
                      <a:pt x="18" y="69"/>
                    </a:cubicBezTo>
                    <a:cubicBezTo>
                      <a:pt x="18" y="69"/>
                      <a:pt x="19" y="68"/>
                      <a:pt x="19" y="67"/>
                    </a:cubicBezTo>
                    <a:cubicBezTo>
                      <a:pt x="19" y="67"/>
                      <a:pt x="19" y="66"/>
                      <a:pt x="19" y="66"/>
                    </a:cubicBezTo>
                    <a:cubicBezTo>
                      <a:pt x="19" y="65"/>
                      <a:pt x="19" y="64"/>
                      <a:pt x="19" y="64"/>
                    </a:cubicBezTo>
                    <a:cubicBezTo>
                      <a:pt x="19" y="63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21" y="60"/>
                      <a:pt x="21" y="60"/>
                      <a:pt x="21" y="59"/>
                    </a:cubicBezTo>
                    <a:cubicBezTo>
                      <a:pt x="21" y="59"/>
                      <a:pt x="21" y="59"/>
                      <a:pt x="21" y="58"/>
                    </a:cubicBezTo>
                    <a:cubicBezTo>
                      <a:pt x="22" y="58"/>
                      <a:pt x="22" y="57"/>
                      <a:pt x="22" y="57"/>
                    </a:cubicBezTo>
                    <a:cubicBezTo>
                      <a:pt x="22" y="57"/>
                      <a:pt x="22" y="56"/>
                      <a:pt x="21" y="56"/>
                    </a:cubicBezTo>
                    <a:cubicBezTo>
                      <a:pt x="21" y="56"/>
                      <a:pt x="21" y="55"/>
                      <a:pt x="21" y="55"/>
                    </a:cubicBezTo>
                    <a:cubicBezTo>
                      <a:pt x="21" y="55"/>
                      <a:pt x="21" y="54"/>
                      <a:pt x="22" y="54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0"/>
                    </a:cubicBezTo>
                    <a:cubicBezTo>
                      <a:pt x="21" y="50"/>
                      <a:pt x="22" y="50"/>
                      <a:pt x="23" y="50"/>
                    </a:cubicBezTo>
                    <a:cubicBezTo>
                      <a:pt x="23" y="50"/>
                      <a:pt x="24" y="50"/>
                      <a:pt x="24" y="50"/>
                    </a:cubicBezTo>
                    <a:cubicBezTo>
                      <a:pt x="25" y="50"/>
                      <a:pt x="26" y="50"/>
                      <a:pt x="26" y="50"/>
                    </a:cubicBezTo>
                    <a:cubicBezTo>
                      <a:pt x="27" y="50"/>
                      <a:pt x="27" y="50"/>
                      <a:pt x="27" y="51"/>
                    </a:cubicBezTo>
                    <a:cubicBezTo>
                      <a:pt x="28" y="51"/>
                      <a:pt x="27" y="51"/>
                      <a:pt x="27" y="52"/>
                    </a:cubicBezTo>
                    <a:cubicBezTo>
                      <a:pt x="27" y="52"/>
                      <a:pt x="27" y="52"/>
                      <a:pt x="27" y="53"/>
                    </a:cubicBezTo>
                    <a:cubicBezTo>
                      <a:pt x="27" y="53"/>
                      <a:pt x="28" y="54"/>
                      <a:pt x="28" y="54"/>
                    </a:cubicBezTo>
                    <a:cubicBezTo>
                      <a:pt x="28" y="54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8" y="55"/>
                    </a:cubicBezTo>
                    <a:cubicBezTo>
                      <a:pt x="28" y="55"/>
                      <a:pt x="29" y="56"/>
                      <a:pt x="29" y="56"/>
                    </a:cubicBezTo>
                    <a:cubicBezTo>
                      <a:pt x="29" y="56"/>
                      <a:pt x="29" y="56"/>
                      <a:pt x="30" y="56"/>
                    </a:cubicBezTo>
                    <a:cubicBezTo>
                      <a:pt x="30" y="55"/>
                      <a:pt x="31" y="56"/>
                      <a:pt x="31" y="56"/>
                    </a:cubicBezTo>
                    <a:cubicBezTo>
                      <a:pt x="31" y="56"/>
                      <a:pt x="32" y="56"/>
                      <a:pt x="33" y="56"/>
                    </a:cubicBezTo>
                    <a:cubicBezTo>
                      <a:pt x="33" y="56"/>
                      <a:pt x="33" y="56"/>
                      <a:pt x="33" y="55"/>
                    </a:cubicBezTo>
                    <a:cubicBezTo>
                      <a:pt x="33" y="55"/>
                      <a:pt x="34" y="55"/>
                      <a:pt x="34" y="55"/>
                    </a:cubicBezTo>
                    <a:cubicBezTo>
                      <a:pt x="34" y="56"/>
                      <a:pt x="35" y="56"/>
                      <a:pt x="35" y="57"/>
                    </a:cubicBezTo>
                    <a:cubicBezTo>
                      <a:pt x="36" y="57"/>
                      <a:pt x="38" y="59"/>
                      <a:pt x="38" y="59"/>
                    </a:cubicBezTo>
                    <a:cubicBezTo>
                      <a:pt x="38" y="59"/>
                      <a:pt x="39" y="59"/>
                      <a:pt x="39" y="60"/>
                    </a:cubicBezTo>
                    <a:cubicBezTo>
                      <a:pt x="39" y="60"/>
                      <a:pt x="39" y="59"/>
                      <a:pt x="40" y="59"/>
                    </a:cubicBezTo>
                    <a:cubicBezTo>
                      <a:pt x="40" y="59"/>
                      <a:pt x="40" y="58"/>
                      <a:pt x="40" y="57"/>
                    </a:cubicBezTo>
                    <a:cubicBezTo>
                      <a:pt x="40" y="57"/>
                      <a:pt x="40" y="54"/>
                      <a:pt x="39" y="54"/>
                    </a:cubicBezTo>
                    <a:cubicBezTo>
                      <a:pt x="39" y="54"/>
                      <a:pt x="38" y="53"/>
                      <a:pt x="38" y="52"/>
                    </a:cubicBezTo>
                    <a:cubicBezTo>
                      <a:pt x="38" y="52"/>
                      <a:pt x="38" y="50"/>
                      <a:pt x="38" y="49"/>
                    </a:cubicBezTo>
                    <a:cubicBezTo>
                      <a:pt x="38" y="49"/>
                      <a:pt x="38" y="48"/>
                      <a:pt x="39" y="48"/>
                    </a:cubicBezTo>
                    <a:cubicBezTo>
                      <a:pt x="39" y="47"/>
                      <a:pt x="39" y="46"/>
                      <a:pt x="40" y="45"/>
                    </a:cubicBezTo>
                    <a:cubicBezTo>
                      <a:pt x="40" y="44"/>
                      <a:pt x="41" y="43"/>
                      <a:pt x="42" y="43"/>
                    </a:cubicBezTo>
                    <a:cubicBezTo>
                      <a:pt x="42" y="43"/>
                      <a:pt x="43" y="43"/>
                      <a:pt x="44" y="43"/>
                    </a:cubicBezTo>
                    <a:cubicBezTo>
                      <a:pt x="45" y="43"/>
                      <a:pt x="46" y="42"/>
                      <a:pt x="46" y="42"/>
                    </a:cubicBezTo>
                    <a:cubicBezTo>
                      <a:pt x="47" y="42"/>
                      <a:pt x="48" y="43"/>
                      <a:pt x="48" y="43"/>
                    </a:cubicBezTo>
                    <a:cubicBezTo>
                      <a:pt x="49" y="43"/>
                      <a:pt x="50" y="42"/>
                      <a:pt x="50" y="42"/>
                    </a:cubicBezTo>
                    <a:cubicBezTo>
                      <a:pt x="51" y="42"/>
                      <a:pt x="52" y="43"/>
                      <a:pt x="52" y="43"/>
                    </a:cubicBezTo>
                    <a:cubicBezTo>
                      <a:pt x="53" y="43"/>
                      <a:pt x="54" y="42"/>
                      <a:pt x="54" y="42"/>
                    </a:cubicBezTo>
                    <a:cubicBezTo>
                      <a:pt x="55" y="42"/>
                      <a:pt x="55" y="43"/>
                      <a:pt x="56" y="43"/>
                    </a:cubicBezTo>
                    <a:cubicBezTo>
                      <a:pt x="56" y="43"/>
                      <a:pt x="57" y="43"/>
                      <a:pt x="57" y="43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2"/>
                      <a:pt x="59" y="42"/>
                      <a:pt x="59" y="41"/>
                    </a:cubicBezTo>
                    <a:cubicBezTo>
                      <a:pt x="59" y="41"/>
                      <a:pt x="59" y="39"/>
                      <a:pt x="59" y="39"/>
                    </a:cubicBezTo>
                    <a:cubicBezTo>
                      <a:pt x="58" y="39"/>
                      <a:pt x="58" y="38"/>
                      <a:pt x="58" y="37"/>
                    </a:cubicBezTo>
                    <a:cubicBezTo>
                      <a:pt x="59" y="37"/>
                      <a:pt x="59" y="36"/>
                      <a:pt x="59" y="36"/>
                    </a:cubicBezTo>
                    <a:cubicBezTo>
                      <a:pt x="59" y="36"/>
                      <a:pt x="59" y="35"/>
                      <a:pt x="59" y="35"/>
                    </a:cubicBezTo>
                    <a:cubicBezTo>
                      <a:pt x="59" y="35"/>
                      <a:pt x="59" y="34"/>
                      <a:pt x="5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1" name="Freeform 831">
                <a:extLst>
                  <a:ext uri="{FF2B5EF4-FFF2-40B4-BE49-F238E27FC236}">
                    <a16:creationId xmlns="" xmlns:a16="http://schemas.microsoft.com/office/drawing/2014/main" id="{7FB2A26F-9E7C-0E43-AD9A-68E408FA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8688" y="3617913"/>
                <a:ext cx="220662" cy="157163"/>
              </a:xfrm>
              <a:custGeom>
                <a:avLst/>
                <a:gdLst>
                  <a:gd name="T0" fmla="*/ 51 w 53"/>
                  <a:gd name="T1" fmla="*/ 26 h 38"/>
                  <a:gd name="T2" fmla="*/ 48 w 53"/>
                  <a:gd name="T3" fmla="*/ 22 h 38"/>
                  <a:gd name="T4" fmla="*/ 44 w 53"/>
                  <a:gd name="T5" fmla="*/ 22 h 38"/>
                  <a:gd name="T6" fmla="*/ 44 w 53"/>
                  <a:gd name="T7" fmla="*/ 18 h 38"/>
                  <a:gd name="T8" fmla="*/ 42 w 53"/>
                  <a:gd name="T9" fmla="*/ 14 h 38"/>
                  <a:gd name="T10" fmla="*/ 38 w 53"/>
                  <a:gd name="T11" fmla="*/ 15 h 38"/>
                  <a:gd name="T12" fmla="*/ 35 w 53"/>
                  <a:gd name="T13" fmla="*/ 15 h 38"/>
                  <a:gd name="T14" fmla="*/ 32 w 53"/>
                  <a:gd name="T15" fmla="*/ 15 h 38"/>
                  <a:gd name="T16" fmla="*/ 30 w 53"/>
                  <a:gd name="T17" fmla="*/ 14 h 38"/>
                  <a:gd name="T18" fmla="*/ 28 w 53"/>
                  <a:gd name="T19" fmla="*/ 13 h 38"/>
                  <a:gd name="T20" fmla="*/ 25 w 53"/>
                  <a:gd name="T21" fmla="*/ 14 h 38"/>
                  <a:gd name="T22" fmla="*/ 22 w 53"/>
                  <a:gd name="T23" fmla="*/ 13 h 38"/>
                  <a:gd name="T24" fmla="*/ 14 w 53"/>
                  <a:gd name="T25" fmla="*/ 13 h 38"/>
                  <a:gd name="T26" fmla="*/ 13 w 53"/>
                  <a:gd name="T27" fmla="*/ 10 h 38"/>
                  <a:gd name="T28" fmla="*/ 14 w 53"/>
                  <a:gd name="T29" fmla="*/ 9 h 38"/>
                  <a:gd name="T30" fmla="*/ 17 w 53"/>
                  <a:gd name="T31" fmla="*/ 8 h 38"/>
                  <a:gd name="T32" fmla="*/ 20 w 53"/>
                  <a:gd name="T33" fmla="*/ 9 h 38"/>
                  <a:gd name="T34" fmla="*/ 22 w 53"/>
                  <a:gd name="T35" fmla="*/ 9 h 38"/>
                  <a:gd name="T36" fmla="*/ 22 w 53"/>
                  <a:gd name="T37" fmla="*/ 7 h 38"/>
                  <a:gd name="T38" fmla="*/ 21 w 53"/>
                  <a:gd name="T39" fmla="*/ 5 h 38"/>
                  <a:gd name="T40" fmla="*/ 22 w 53"/>
                  <a:gd name="T41" fmla="*/ 2 h 38"/>
                  <a:gd name="T42" fmla="*/ 21 w 53"/>
                  <a:gd name="T43" fmla="*/ 1 h 38"/>
                  <a:gd name="T44" fmla="*/ 20 w 53"/>
                  <a:gd name="T45" fmla="*/ 1 h 38"/>
                  <a:gd name="T46" fmla="*/ 15 w 53"/>
                  <a:gd name="T47" fmla="*/ 3 h 38"/>
                  <a:gd name="T48" fmla="*/ 13 w 53"/>
                  <a:gd name="T49" fmla="*/ 3 h 38"/>
                  <a:gd name="T50" fmla="*/ 12 w 53"/>
                  <a:gd name="T51" fmla="*/ 4 h 38"/>
                  <a:gd name="T52" fmla="*/ 13 w 53"/>
                  <a:gd name="T53" fmla="*/ 7 h 38"/>
                  <a:gd name="T54" fmla="*/ 10 w 53"/>
                  <a:gd name="T55" fmla="*/ 8 h 38"/>
                  <a:gd name="T56" fmla="*/ 10 w 53"/>
                  <a:gd name="T57" fmla="*/ 9 h 38"/>
                  <a:gd name="T58" fmla="*/ 9 w 53"/>
                  <a:gd name="T59" fmla="*/ 11 h 38"/>
                  <a:gd name="T60" fmla="*/ 7 w 53"/>
                  <a:gd name="T61" fmla="*/ 13 h 38"/>
                  <a:gd name="T62" fmla="*/ 4 w 53"/>
                  <a:gd name="T63" fmla="*/ 12 h 38"/>
                  <a:gd name="T64" fmla="*/ 1 w 53"/>
                  <a:gd name="T65" fmla="*/ 13 h 38"/>
                  <a:gd name="T66" fmla="*/ 0 w 53"/>
                  <a:gd name="T67" fmla="*/ 16 h 38"/>
                  <a:gd name="T68" fmla="*/ 2 w 53"/>
                  <a:gd name="T69" fmla="*/ 18 h 38"/>
                  <a:gd name="T70" fmla="*/ 5 w 53"/>
                  <a:gd name="T71" fmla="*/ 18 h 38"/>
                  <a:gd name="T72" fmla="*/ 4 w 53"/>
                  <a:gd name="T73" fmla="*/ 20 h 38"/>
                  <a:gd name="T74" fmla="*/ 7 w 53"/>
                  <a:gd name="T75" fmla="*/ 25 h 38"/>
                  <a:gd name="T76" fmla="*/ 6 w 53"/>
                  <a:gd name="T77" fmla="*/ 27 h 38"/>
                  <a:gd name="T78" fmla="*/ 4 w 53"/>
                  <a:gd name="T79" fmla="*/ 30 h 38"/>
                  <a:gd name="T80" fmla="*/ 3 w 53"/>
                  <a:gd name="T81" fmla="*/ 34 h 38"/>
                  <a:gd name="T82" fmla="*/ 7 w 53"/>
                  <a:gd name="T83" fmla="*/ 35 h 38"/>
                  <a:gd name="T84" fmla="*/ 11 w 53"/>
                  <a:gd name="T85" fmla="*/ 32 h 38"/>
                  <a:gd name="T86" fmla="*/ 13 w 53"/>
                  <a:gd name="T87" fmla="*/ 34 h 38"/>
                  <a:gd name="T88" fmla="*/ 19 w 53"/>
                  <a:gd name="T89" fmla="*/ 30 h 38"/>
                  <a:gd name="T90" fmla="*/ 21 w 53"/>
                  <a:gd name="T91" fmla="*/ 25 h 38"/>
                  <a:gd name="T92" fmla="*/ 25 w 53"/>
                  <a:gd name="T93" fmla="*/ 22 h 38"/>
                  <a:gd name="T94" fmla="*/ 27 w 53"/>
                  <a:gd name="T95" fmla="*/ 24 h 38"/>
                  <a:gd name="T96" fmla="*/ 26 w 53"/>
                  <a:gd name="T97" fmla="*/ 26 h 38"/>
                  <a:gd name="T98" fmla="*/ 28 w 53"/>
                  <a:gd name="T99" fmla="*/ 27 h 38"/>
                  <a:gd name="T100" fmla="*/ 28 w 53"/>
                  <a:gd name="T101" fmla="*/ 32 h 38"/>
                  <a:gd name="T102" fmla="*/ 29 w 53"/>
                  <a:gd name="T103" fmla="*/ 38 h 38"/>
                  <a:gd name="T104" fmla="*/ 33 w 53"/>
                  <a:gd name="T105" fmla="*/ 35 h 38"/>
                  <a:gd name="T106" fmla="*/ 37 w 53"/>
                  <a:gd name="T107" fmla="*/ 34 h 38"/>
                  <a:gd name="T108" fmla="*/ 40 w 53"/>
                  <a:gd name="T109" fmla="*/ 32 h 38"/>
                  <a:gd name="T110" fmla="*/ 42 w 53"/>
                  <a:gd name="T111" fmla="*/ 33 h 38"/>
                  <a:gd name="T112" fmla="*/ 45 w 53"/>
                  <a:gd name="T113" fmla="*/ 32 h 38"/>
                  <a:gd name="T114" fmla="*/ 50 w 53"/>
                  <a:gd name="T115" fmla="*/ 31 h 38"/>
                  <a:gd name="T116" fmla="*/ 52 w 53"/>
                  <a:gd name="T117" fmla="*/ 32 h 38"/>
                  <a:gd name="T118" fmla="*/ 52 w 53"/>
                  <a:gd name="T119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38">
                    <a:moveTo>
                      <a:pt x="52" y="28"/>
                    </a:moveTo>
                    <a:cubicBezTo>
                      <a:pt x="52" y="28"/>
                      <a:pt x="51" y="26"/>
                      <a:pt x="51" y="26"/>
                    </a:cubicBezTo>
                    <a:cubicBezTo>
                      <a:pt x="50" y="25"/>
                      <a:pt x="50" y="24"/>
                      <a:pt x="50" y="24"/>
                    </a:cubicBezTo>
                    <a:cubicBezTo>
                      <a:pt x="50" y="23"/>
                      <a:pt x="48" y="22"/>
                      <a:pt x="48" y="22"/>
                    </a:cubicBezTo>
                    <a:cubicBezTo>
                      <a:pt x="48" y="22"/>
                      <a:pt x="47" y="22"/>
                      <a:pt x="46" y="22"/>
                    </a:cubicBezTo>
                    <a:cubicBezTo>
                      <a:pt x="46" y="22"/>
                      <a:pt x="45" y="22"/>
                      <a:pt x="44" y="22"/>
                    </a:cubicBezTo>
                    <a:cubicBezTo>
                      <a:pt x="44" y="22"/>
                      <a:pt x="43" y="19"/>
                      <a:pt x="43" y="19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38" y="15"/>
                      <a:pt x="38" y="15"/>
                    </a:cubicBezTo>
                    <a:cubicBezTo>
                      <a:pt x="38" y="14"/>
                      <a:pt x="37" y="14"/>
                      <a:pt x="36" y="14"/>
                    </a:cubicBezTo>
                    <a:cubicBezTo>
                      <a:pt x="36" y="14"/>
                      <a:pt x="35" y="15"/>
                      <a:pt x="35" y="15"/>
                    </a:cubicBezTo>
                    <a:cubicBezTo>
                      <a:pt x="34" y="15"/>
                      <a:pt x="33" y="16"/>
                      <a:pt x="33" y="16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0" y="15"/>
                      <a:pt x="30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7" y="13"/>
                      <a:pt x="27" y="13"/>
                    </a:cubicBezTo>
                    <a:cubicBezTo>
                      <a:pt x="27" y="13"/>
                      <a:pt x="25" y="14"/>
                      <a:pt x="2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2" y="2"/>
                      <a:pt x="22" y="2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6" y="3"/>
                      <a:pt x="16" y="3"/>
                    </a:cubicBezTo>
                    <a:cubicBezTo>
                      <a:pt x="16" y="4"/>
                      <a:pt x="15" y="3"/>
                      <a:pt x="15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10"/>
                      <a:pt x="9" y="11"/>
                    </a:cubicBezTo>
                    <a:cubicBezTo>
                      <a:pt x="9" y="11"/>
                      <a:pt x="8" y="11"/>
                      <a:pt x="8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4" y="12"/>
                      <a:pt x="4" y="12"/>
                    </a:cubicBezTo>
                    <a:cubicBezTo>
                      <a:pt x="4" y="12"/>
                      <a:pt x="2" y="12"/>
                      <a:pt x="2" y="12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0" y="16"/>
                      <a:pt x="1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0"/>
                      <a:pt x="5" y="23"/>
                      <a:pt x="5" y="23"/>
                    </a:cubicBezTo>
                    <a:cubicBezTo>
                      <a:pt x="5" y="23"/>
                      <a:pt x="7" y="25"/>
                      <a:pt x="7" y="25"/>
                    </a:cubicBezTo>
                    <a:cubicBezTo>
                      <a:pt x="7" y="25"/>
                      <a:pt x="7" y="27"/>
                      <a:pt x="7" y="27"/>
                    </a:cubicBezTo>
                    <a:cubicBezTo>
                      <a:pt x="7" y="27"/>
                      <a:pt x="6" y="27"/>
                      <a:pt x="6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4" y="30"/>
                      <a:pt x="4" y="30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3"/>
                      <a:pt x="15" y="31"/>
                      <a:pt x="15" y="31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27"/>
                      <a:pt x="19" y="27"/>
                    </a:cubicBezTo>
                    <a:cubicBezTo>
                      <a:pt x="19" y="27"/>
                      <a:pt x="21" y="25"/>
                      <a:pt x="21" y="25"/>
                    </a:cubicBezTo>
                    <a:cubicBezTo>
                      <a:pt x="21" y="24"/>
                      <a:pt x="23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3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7" y="34"/>
                      <a:pt x="37" y="34"/>
                    </a:cubicBezTo>
                    <a:cubicBezTo>
                      <a:pt x="37" y="33"/>
                      <a:pt x="39" y="32"/>
                      <a:pt x="39" y="32"/>
                    </a:cubicBezTo>
                    <a:cubicBezTo>
                      <a:pt x="39" y="32"/>
                      <a:pt x="40" y="32"/>
                      <a:pt x="40" y="32"/>
                    </a:cubicBezTo>
                    <a:cubicBezTo>
                      <a:pt x="41" y="32"/>
                      <a:pt x="43" y="32"/>
                      <a:pt x="43" y="32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6" y="32"/>
                      <a:pt x="46" y="31"/>
                    </a:cubicBezTo>
                    <a:cubicBezTo>
                      <a:pt x="47" y="31"/>
                      <a:pt x="50" y="31"/>
                      <a:pt x="50" y="31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3" y="31"/>
                      <a:pt x="52" y="29"/>
                      <a:pt x="52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2" name="Freeform 832">
                <a:extLst>
                  <a:ext uri="{FF2B5EF4-FFF2-40B4-BE49-F238E27FC236}">
                    <a16:creationId xmlns="" xmlns:a16="http://schemas.microsoft.com/office/drawing/2014/main" id="{1EB89641-ECC6-C247-904C-01479FC35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4588" y="4146550"/>
                <a:ext cx="53975" cy="103188"/>
              </a:xfrm>
              <a:custGeom>
                <a:avLst/>
                <a:gdLst>
                  <a:gd name="T0" fmla="*/ 13 w 13"/>
                  <a:gd name="T1" fmla="*/ 2 h 25"/>
                  <a:gd name="T2" fmla="*/ 12 w 13"/>
                  <a:gd name="T3" fmla="*/ 1 h 25"/>
                  <a:gd name="T4" fmla="*/ 9 w 13"/>
                  <a:gd name="T5" fmla="*/ 1 h 25"/>
                  <a:gd name="T6" fmla="*/ 6 w 13"/>
                  <a:gd name="T7" fmla="*/ 4 h 25"/>
                  <a:gd name="T8" fmla="*/ 4 w 13"/>
                  <a:gd name="T9" fmla="*/ 7 h 25"/>
                  <a:gd name="T10" fmla="*/ 2 w 13"/>
                  <a:gd name="T11" fmla="*/ 10 h 25"/>
                  <a:gd name="T12" fmla="*/ 0 w 13"/>
                  <a:gd name="T13" fmla="*/ 15 h 25"/>
                  <a:gd name="T14" fmla="*/ 0 w 13"/>
                  <a:gd name="T15" fmla="*/ 16 h 25"/>
                  <a:gd name="T16" fmla="*/ 2 w 13"/>
                  <a:gd name="T17" fmla="*/ 21 h 25"/>
                  <a:gd name="T18" fmla="*/ 4 w 13"/>
                  <a:gd name="T19" fmla="*/ 22 h 25"/>
                  <a:gd name="T20" fmla="*/ 4 w 13"/>
                  <a:gd name="T21" fmla="*/ 23 h 25"/>
                  <a:gd name="T22" fmla="*/ 5 w 13"/>
                  <a:gd name="T23" fmla="*/ 25 h 25"/>
                  <a:gd name="T24" fmla="*/ 5 w 13"/>
                  <a:gd name="T25" fmla="*/ 24 h 25"/>
                  <a:gd name="T26" fmla="*/ 5 w 13"/>
                  <a:gd name="T27" fmla="*/ 23 h 25"/>
                  <a:gd name="T28" fmla="*/ 5 w 13"/>
                  <a:gd name="T29" fmla="*/ 22 h 25"/>
                  <a:gd name="T30" fmla="*/ 5 w 13"/>
                  <a:gd name="T31" fmla="*/ 22 h 25"/>
                  <a:gd name="T32" fmla="*/ 5 w 13"/>
                  <a:gd name="T33" fmla="*/ 22 h 25"/>
                  <a:gd name="T34" fmla="*/ 8 w 13"/>
                  <a:gd name="T35" fmla="*/ 19 h 25"/>
                  <a:gd name="T36" fmla="*/ 10 w 13"/>
                  <a:gd name="T37" fmla="*/ 9 h 25"/>
                  <a:gd name="T38" fmla="*/ 11 w 13"/>
                  <a:gd name="T39" fmla="*/ 7 h 25"/>
                  <a:gd name="T40" fmla="*/ 12 w 13"/>
                  <a:gd name="T41" fmla="*/ 5 h 25"/>
                  <a:gd name="T42" fmla="*/ 12 w 13"/>
                  <a:gd name="T43" fmla="*/ 4 h 25"/>
                  <a:gd name="T44" fmla="*/ 12 w 13"/>
                  <a:gd name="T45" fmla="*/ 4 h 25"/>
                  <a:gd name="T46" fmla="*/ 13 w 13"/>
                  <a:gd name="T47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25">
                    <a:moveTo>
                      <a:pt x="13" y="2"/>
                    </a:moveTo>
                    <a:cubicBezTo>
                      <a:pt x="13" y="2"/>
                      <a:pt x="12" y="2"/>
                      <a:pt x="12" y="1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8" y="2"/>
                      <a:pt x="6" y="2"/>
                      <a:pt x="6" y="4"/>
                    </a:cubicBezTo>
                    <a:cubicBezTo>
                      <a:pt x="5" y="4"/>
                      <a:pt x="4" y="6"/>
                      <a:pt x="4" y="7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1" y="11"/>
                      <a:pt x="1" y="13"/>
                      <a:pt x="0" y="15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8"/>
                      <a:pt x="1" y="21"/>
                      <a:pt x="2" y="21"/>
                    </a:cubicBezTo>
                    <a:cubicBezTo>
                      <a:pt x="3" y="22"/>
                      <a:pt x="3" y="22"/>
                      <a:pt x="4" y="22"/>
                    </a:cubicBezTo>
                    <a:cubicBezTo>
                      <a:pt x="4" y="22"/>
                      <a:pt x="3" y="23"/>
                      <a:pt x="4" y="23"/>
                    </a:cubicBezTo>
                    <a:cubicBezTo>
                      <a:pt x="4" y="23"/>
                      <a:pt x="4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1"/>
                      <a:pt x="7" y="20"/>
                      <a:pt x="8" y="19"/>
                    </a:cubicBezTo>
                    <a:cubicBezTo>
                      <a:pt x="9" y="15"/>
                      <a:pt x="10" y="12"/>
                      <a:pt x="10" y="9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3"/>
                      <a:pt x="1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3" name="Freeform 834">
                <a:extLst>
                  <a:ext uri="{FF2B5EF4-FFF2-40B4-BE49-F238E27FC236}">
                    <a16:creationId xmlns="" xmlns:a16="http://schemas.microsoft.com/office/drawing/2014/main" id="{F5A5E32C-BB9F-2645-B9F1-F793226D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7938" y="4605338"/>
                <a:ext cx="61912" cy="115888"/>
              </a:xfrm>
              <a:custGeom>
                <a:avLst/>
                <a:gdLst>
                  <a:gd name="T0" fmla="*/ 15 w 15"/>
                  <a:gd name="T1" fmla="*/ 20 h 28"/>
                  <a:gd name="T2" fmla="*/ 14 w 15"/>
                  <a:gd name="T3" fmla="*/ 22 h 28"/>
                  <a:gd name="T4" fmla="*/ 9 w 15"/>
                  <a:gd name="T5" fmla="*/ 26 h 28"/>
                  <a:gd name="T6" fmla="*/ 8 w 15"/>
                  <a:gd name="T7" fmla="*/ 26 h 28"/>
                  <a:gd name="T8" fmla="*/ 4 w 15"/>
                  <a:gd name="T9" fmla="*/ 27 h 28"/>
                  <a:gd name="T10" fmla="*/ 1 w 15"/>
                  <a:gd name="T11" fmla="*/ 23 h 28"/>
                  <a:gd name="T12" fmla="*/ 0 w 15"/>
                  <a:gd name="T13" fmla="*/ 17 h 28"/>
                  <a:gd name="T14" fmla="*/ 1 w 15"/>
                  <a:gd name="T15" fmla="*/ 14 h 28"/>
                  <a:gd name="T16" fmla="*/ 3 w 15"/>
                  <a:gd name="T17" fmla="*/ 4 h 28"/>
                  <a:gd name="T18" fmla="*/ 3 w 15"/>
                  <a:gd name="T19" fmla="*/ 2 h 28"/>
                  <a:gd name="T20" fmla="*/ 3 w 15"/>
                  <a:gd name="T21" fmla="*/ 2 h 28"/>
                  <a:gd name="T22" fmla="*/ 3 w 15"/>
                  <a:gd name="T23" fmla="*/ 2 h 28"/>
                  <a:gd name="T24" fmla="*/ 2 w 15"/>
                  <a:gd name="T25" fmla="*/ 1 h 28"/>
                  <a:gd name="T26" fmla="*/ 3 w 15"/>
                  <a:gd name="T27" fmla="*/ 0 h 28"/>
                  <a:gd name="T28" fmla="*/ 4 w 15"/>
                  <a:gd name="T29" fmla="*/ 1 h 28"/>
                  <a:gd name="T30" fmla="*/ 3 w 15"/>
                  <a:gd name="T31" fmla="*/ 2 h 28"/>
                  <a:gd name="T32" fmla="*/ 4 w 15"/>
                  <a:gd name="T33" fmla="*/ 3 h 28"/>
                  <a:gd name="T34" fmla="*/ 6 w 15"/>
                  <a:gd name="T35" fmla="*/ 3 h 28"/>
                  <a:gd name="T36" fmla="*/ 8 w 15"/>
                  <a:gd name="T37" fmla="*/ 5 h 28"/>
                  <a:gd name="T38" fmla="*/ 9 w 15"/>
                  <a:gd name="T39" fmla="*/ 7 h 28"/>
                  <a:gd name="T40" fmla="*/ 11 w 15"/>
                  <a:gd name="T41" fmla="*/ 11 h 28"/>
                  <a:gd name="T42" fmla="*/ 11 w 15"/>
                  <a:gd name="T43" fmla="*/ 13 h 28"/>
                  <a:gd name="T44" fmla="*/ 15 w 15"/>
                  <a:gd name="T4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8">
                    <a:moveTo>
                      <a:pt x="15" y="20"/>
                    </a:moveTo>
                    <a:cubicBezTo>
                      <a:pt x="15" y="20"/>
                      <a:pt x="14" y="21"/>
                      <a:pt x="14" y="22"/>
                    </a:cubicBezTo>
                    <a:cubicBezTo>
                      <a:pt x="13" y="24"/>
                      <a:pt x="11" y="26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7"/>
                      <a:pt x="6" y="28"/>
                      <a:pt x="4" y="27"/>
                    </a:cubicBezTo>
                    <a:cubicBezTo>
                      <a:pt x="3" y="26"/>
                      <a:pt x="2" y="25"/>
                      <a:pt x="1" y="23"/>
                    </a:cubicBezTo>
                    <a:cubicBezTo>
                      <a:pt x="1" y="21"/>
                      <a:pt x="1" y="19"/>
                      <a:pt x="0" y="17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1" y="10"/>
                      <a:pt x="1" y="7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6"/>
                      <a:pt x="8" y="6"/>
                      <a:pt x="9" y="7"/>
                    </a:cubicBezTo>
                    <a:cubicBezTo>
                      <a:pt x="10" y="8"/>
                      <a:pt x="11" y="10"/>
                      <a:pt x="11" y="11"/>
                    </a:cubicBezTo>
                    <a:cubicBezTo>
                      <a:pt x="12" y="12"/>
                      <a:pt x="11" y="12"/>
                      <a:pt x="11" y="13"/>
                    </a:cubicBezTo>
                    <a:cubicBezTo>
                      <a:pt x="13" y="15"/>
                      <a:pt x="15" y="17"/>
                      <a:pt x="15" y="2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4" name="Freeform 835">
                <a:extLst>
                  <a:ext uri="{FF2B5EF4-FFF2-40B4-BE49-F238E27FC236}">
                    <a16:creationId xmlns="" xmlns:a16="http://schemas.microsoft.com/office/drawing/2014/main" id="{700A0CC5-6DE7-5A45-945A-4FA4300D5A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34450" y="3708400"/>
                <a:ext cx="95250" cy="184150"/>
              </a:xfrm>
              <a:custGeom>
                <a:avLst/>
                <a:gdLst>
                  <a:gd name="T0" fmla="*/ 1 w 23"/>
                  <a:gd name="T1" fmla="*/ 17 h 44"/>
                  <a:gd name="T2" fmla="*/ 2 w 23"/>
                  <a:gd name="T3" fmla="*/ 17 h 44"/>
                  <a:gd name="T4" fmla="*/ 5 w 23"/>
                  <a:gd name="T5" fmla="*/ 42 h 44"/>
                  <a:gd name="T6" fmla="*/ 1 w 23"/>
                  <a:gd name="T7" fmla="*/ 42 h 44"/>
                  <a:gd name="T8" fmla="*/ 1 w 23"/>
                  <a:gd name="T9" fmla="*/ 43 h 44"/>
                  <a:gd name="T10" fmla="*/ 1 w 23"/>
                  <a:gd name="T11" fmla="*/ 44 h 44"/>
                  <a:gd name="T12" fmla="*/ 2 w 23"/>
                  <a:gd name="T13" fmla="*/ 44 h 44"/>
                  <a:gd name="T14" fmla="*/ 5 w 23"/>
                  <a:gd name="T15" fmla="*/ 42 h 44"/>
                  <a:gd name="T16" fmla="*/ 14 w 23"/>
                  <a:gd name="T17" fmla="*/ 2 h 44"/>
                  <a:gd name="T18" fmla="*/ 8 w 23"/>
                  <a:gd name="T19" fmla="*/ 2 h 44"/>
                  <a:gd name="T20" fmla="*/ 6 w 23"/>
                  <a:gd name="T21" fmla="*/ 3 h 44"/>
                  <a:gd name="T22" fmla="*/ 2 w 23"/>
                  <a:gd name="T23" fmla="*/ 7 h 44"/>
                  <a:gd name="T24" fmla="*/ 1 w 23"/>
                  <a:gd name="T25" fmla="*/ 7 h 44"/>
                  <a:gd name="T26" fmla="*/ 3 w 23"/>
                  <a:gd name="T27" fmla="*/ 8 h 44"/>
                  <a:gd name="T28" fmla="*/ 4 w 23"/>
                  <a:gd name="T29" fmla="*/ 10 h 44"/>
                  <a:gd name="T30" fmla="*/ 3 w 23"/>
                  <a:gd name="T31" fmla="*/ 12 h 44"/>
                  <a:gd name="T32" fmla="*/ 2 w 23"/>
                  <a:gd name="T33" fmla="*/ 13 h 44"/>
                  <a:gd name="T34" fmla="*/ 0 w 23"/>
                  <a:gd name="T35" fmla="*/ 14 h 44"/>
                  <a:gd name="T36" fmla="*/ 1 w 23"/>
                  <a:gd name="T37" fmla="*/ 15 h 44"/>
                  <a:gd name="T38" fmla="*/ 2 w 23"/>
                  <a:gd name="T39" fmla="*/ 17 h 44"/>
                  <a:gd name="T40" fmla="*/ 2 w 23"/>
                  <a:gd name="T41" fmla="*/ 19 h 44"/>
                  <a:gd name="T42" fmla="*/ 3 w 23"/>
                  <a:gd name="T43" fmla="*/ 21 h 44"/>
                  <a:gd name="T44" fmla="*/ 3 w 23"/>
                  <a:gd name="T45" fmla="*/ 24 h 44"/>
                  <a:gd name="T46" fmla="*/ 1 w 23"/>
                  <a:gd name="T47" fmla="*/ 27 h 44"/>
                  <a:gd name="T48" fmla="*/ 2 w 23"/>
                  <a:gd name="T49" fmla="*/ 28 h 44"/>
                  <a:gd name="T50" fmla="*/ 1 w 23"/>
                  <a:gd name="T51" fmla="*/ 29 h 44"/>
                  <a:gd name="T52" fmla="*/ 1 w 23"/>
                  <a:gd name="T53" fmla="*/ 31 h 44"/>
                  <a:gd name="T54" fmla="*/ 2 w 23"/>
                  <a:gd name="T55" fmla="*/ 34 h 44"/>
                  <a:gd name="T56" fmla="*/ 7 w 23"/>
                  <a:gd name="T57" fmla="*/ 33 h 44"/>
                  <a:gd name="T58" fmla="*/ 11 w 23"/>
                  <a:gd name="T59" fmla="*/ 31 h 44"/>
                  <a:gd name="T60" fmla="*/ 11 w 23"/>
                  <a:gd name="T61" fmla="*/ 30 h 44"/>
                  <a:gd name="T62" fmla="*/ 12 w 23"/>
                  <a:gd name="T63" fmla="*/ 32 h 44"/>
                  <a:gd name="T64" fmla="*/ 12 w 23"/>
                  <a:gd name="T65" fmla="*/ 31 h 44"/>
                  <a:gd name="T66" fmla="*/ 12 w 23"/>
                  <a:gd name="T67" fmla="*/ 30 h 44"/>
                  <a:gd name="T68" fmla="*/ 14 w 23"/>
                  <a:gd name="T69" fmla="*/ 30 h 44"/>
                  <a:gd name="T70" fmla="*/ 15 w 23"/>
                  <a:gd name="T71" fmla="*/ 30 h 44"/>
                  <a:gd name="T72" fmla="*/ 17 w 23"/>
                  <a:gd name="T73" fmla="*/ 31 h 44"/>
                  <a:gd name="T74" fmla="*/ 17 w 23"/>
                  <a:gd name="T75" fmla="*/ 30 h 44"/>
                  <a:gd name="T76" fmla="*/ 16 w 23"/>
                  <a:gd name="T77" fmla="*/ 29 h 44"/>
                  <a:gd name="T78" fmla="*/ 17 w 23"/>
                  <a:gd name="T79" fmla="*/ 29 h 44"/>
                  <a:gd name="T80" fmla="*/ 19 w 23"/>
                  <a:gd name="T81" fmla="*/ 28 h 44"/>
                  <a:gd name="T82" fmla="*/ 23 w 23"/>
                  <a:gd name="T83" fmla="*/ 21 h 44"/>
                  <a:gd name="T84" fmla="*/ 22 w 23"/>
                  <a:gd name="T85" fmla="*/ 17 h 44"/>
                  <a:gd name="T86" fmla="*/ 22 w 23"/>
                  <a:gd name="T87" fmla="*/ 17 h 44"/>
                  <a:gd name="T88" fmla="*/ 20 w 23"/>
                  <a:gd name="T89" fmla="*/ 9 h 44"/>
                  <a:gd name="T90" fmla="*/ 16 w 23"/>
                  <a:gd name="T91" fmla="*/ 1 h 44"/>
                  <a:gd name="T92" fmla="*/ 14 w 23"/>
                  <a:gd name="T9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44">
                    <a:moveTo>
                      <a:pt x="2" y="17"/>
                    </a:moveTo>
                    <a:cubicBezTo>
                      <a:pt x="2" y="17"/>
                      <a:pt x="2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lose/>
                    <a:moveTo>
                      <a:pt x="5" y="42"/>
                    </a:moveTo>
                    <a:cubicBezTo>
                      <a:pt x="5" y="41"/>
                      <a:pt x="4" y="41"/>
                      <a:pt x="3" y="41"/>
                    </a:cubicBezTo>
                    <a:cubicBezTo>
                      <a:pt x="2" y="41"/>
                      <a:pt x="2" y="42"/>
                      <a:pt x="1" y="42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3" y="44"/>
                      <a:pt x="3" y="44"/>
                      <a:pt x="4" y="44"/>
                    </a:cubicBezTo>
                    <a:cubicBezTo>
                      <a:pt x="4" y="43"/>
                      <a:pt x="5" y="43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lose/>
                    <a:moveTo>
                      <a:pt x="14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5" y="4"/>
                      <a:pt x="4" y="5"/>
                      <a:pt x="3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9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2"/>
                      <a:pt x="3" y="23"/>
                    </a:cubicBezTo>
                    <a:cubicBezTo>
                      <a:pt x="3" y="23"/>
                      <a:pt x="3" y="23"/>
                      <a:pt x="3" y="24"/>
                    </a:cubicBezTo>
                    <a:cubicBezTo>
                      <a:pt x="3" y="24"/>
                      <a:pt x="2" y="25"/>
                      <a:pt x="2" y="26"/>
                    </a:cubicBezTo>
                    <a:cubicBezTo>
                      <a:pt x="2" y="26"/>
                      <a:pt x="2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0"/>
                      <a:pt x="1" y="30"/>
                      <a:pt x="1" y="31"/>
                    </a:cubicBezTo>
                    <a:cubicBezTo>
                      <a:pt x="1" y="32"/>
                      <a:pt x="0" y="33"/>
                      <a:pt x="0" y="34"/>
                    </a:cubicBezTo>
                    <a:cubicBezTo>
                      <a:pt x="1" y="34"/>
                      <a:pt x="1" y="35"/>
                      <a:pt x="2" y="34"/>
                    </a:cubicBezTo>
                    <a:cubicBezTo>
                      <a:pt x="4" y="35"/>
                      <a:pt x="5" y="33"/>
                      <a:pt x="7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4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1"/>
                      <a:pt x="11" y="31"/>
                    </a:cubicBezTo>
                    <a:cubicBezTo>
                      <a:pt x="11" y="31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3" y="30"/>
                      <a:pt x="13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5" y="31"/>
                      <a:pt x="16" y="31"/>
                      <a:pt x="16" y="31"/>
                    </a:cubicBezTo>
                    <a:cubicBezTo>
                      <a:pt x="16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6" y="30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7" y="29"/>
                      <a:pt x="18" y="29"/>
                      <a:pt x="18" y="29"/>
                    </a:cubicBezTo>
                    <a:cubicBezTo>
                      <a:pt x="18" y="29"/>
                      <a:pt x="19" y="28"/>
                      <a:pt x="19" y="28"/>
                    </a:cubicBezTo>
                    <a:cubicBezTo>
                      <a:pt x="21" y="29"/>
                      <a:pt x="21" y="28"/>
                      <a:pt x="21" y="27"/>
                    </a:cubicBezTo>
                    <a:cubicBezTo>
                      <a:pt x="23" y="25"/>
                      <a:pt x="22" y="23"/>
                      <a:pt x="23" y="21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19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6"/>
                      <a:pt x="22" y="15"/>
                      <a:pt x="22" y="15"/>
                    </a:cubicBezTo>
                    <a:cubicBezTo>
                      <a:pt x="22" y="13"/>
                      <a:pt x="22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6"/>
                      <a:pt x="17" y="4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5" name="Freeform 837">
                <a:extLst>
                  <a:ext uri="{FF2B5EF4-FFF2-40B4-BE49-F238E27FC236}">
                    <a16:creationId xmlns="" xmlns:a16="http://schemas.microsoft.com/office/drawing/2014/main" id="{689842C1-7259-6546-9A51-81AE6EE2A9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5213" y="614363"/>
                <a:ext cx="4662487" cy="2994025"/>
              </a:xfrm>
              <a:custGeom>
                <a:avLst/>
                <a:gdLst>
                  <a:gd name="T0" fmla="*/ 450 w 1120"/>
                  <a:gd name="T1" fmla="*/ 93 h 719"/>
                  <a:gd name="T2" fmla="*/ 530 w 1120"/>
                  <a:gd name="T3" fmla="*/ 133 h 719"/>
                  <a:gd name="T4" fmla="*/ 520 w 1120"/>
                  <a:gd name="T5" fmla="*/ 113 h 719"/>
                  <a:gd name="T6" fmla="*/ 138 w 1120"/>
                  <a:gd name="T7" fmla="*/ 68 h 719"/>
                  <a:gd name="T8" fmla="*/ 433 w 1120"/>
                  <a:gd name="T9" fmla="*/ 88 h 719"/>
                  <a:gd name="T10" fmla="*/ 197 w 1120"/>
                  <a:gd name="T11" fmla="*/ 28 h 719"/>
                  <a:gd name="T12" fmla="*/ 213 w 1120"/>
                  <a:gd name="T13" fmla="*/ 6 h 719"/>
                  <a:gd name="T14" fmla="*/ 357 w 1120"/>
                  <a:gd name="T15" fmla="*/ 46 h 719"/>
                  <a:gd name="T16" fmla="*/ 474 w 1120"/>
                  <a:gd name="T17" fmla="*/ 55 h 719"/>
                  <a:gd name="T18" fmla="*/ 152 w 1120"/>
                  <a:gd name="T19" fmla="*/ 72 h 719"/>
                  <a:gd name="T20" fmla="*/ 223 w 1120"/>
                  <a:gd name="T21" fmla="*/ 28 h 719"/>
                  <a:gd name="T22" fmla="*/ 210 w 1120"/>
                  <a:gd name="T23" fmla="*/ 33 h 719"/>
                  <a:gd name="T24" fmla="*/ 485 w 1120"/>
                  <a:gd name="T25" fmla="*/ 133 h 719"/>
                  <a:gd name="T26" fmla="*/ 187 w 1120"/>
                  <a:gd name="T27" fmla="*/ 22 h 719"/>
                  <a:gd name="T28" fmla="*/ 208 w 1120"/>
                  <a:gd name="T29" fmla="*/ 75 h 719"/>
                  <a:gd name="T30" fmla="*/ 193 w 1120"/>
                  <a:gd name="T31" fmla="*/ 297 h 719"/>
                  <a:gd name="T32" fmla="*/ 271 w 1120"/>
                  <a:gd name="T33" fmla="*/ 186 h 719"/>
                  <a:gd name="T34" fmla="*/ 185 w 1120"/>
                  <a:gd name="T35" fmla="*/ 267 h 719"/>
                  <a:gd name="T36" fmla="*/ 376 w 1120"/>
                  <a:gd name="T37" fmla="*/ 212 h 719"/>
                  <a:gd name="T38" fmla="*/ 217 w 1120"/>
                  <a:gd name="T39" fmla="*/ 369 h 719"/>
                  <a:gd name="T40" fmla="*/ 692 w 1120"/>
                  <a:gd name="T41" fmla="*/ 305 h 719"/>
                  <a:gd name="T42" fmla="*/ 690 w 1120"/>
                  <a:gd name="T43" fmla="*/ 286 h 719"/>
                  <a:gd name="T44" fmla="*/ 672 w 1120"/>
                  <a:gd name="T45" fmla="*/ 298 h 719"/>
                  <a:gd name="T46" fmla="*/ 750 w 1120"/>
                  <a:gd name="T47" fmla="*/ 212 h 719"/>
                  <a:gd name="T48" fmla="*/ 734 w 1120"/>
                  <a:gd name="T49" fmla="*/ 259 h 719"/>
                  <a:gd name="T50" fmla="*/ 848 w 1120"/>
                  <a:gd name="T51" fmla="*/ 208 h 719"/>
                  <a:gd name="T52" fmla="*/ 672 w 1120"/>
                  <a:gd name="T53" fmla="*/ 300 h 719"/>
                  <a:gd name="T54" fmla="*/ 673 w 1120"/>
                  <a:gd name="T55" fmla="*/ 306 h 719"/>
                  <a:gd name="T56" fmla="*/ 985 w 1120"/>
                  <a:gd name="T57" fmla="*/ 353 h 719"/>
                  <a:gd name="T58" fmla="*/ 804 w 1120"/>
                  <a:gd name="T59" fmla="*/ 311 h 719"/>
                  <a:gd name="T60" fmla="*/ 688 w 1120"/>
                  <a:gd name="T61" fmla="*/ 319 h 719"/>
                  <a:gd name="T62" fmla="*/ 675 w 1120"/>
                  <a:gd name="T63" fmla="*/ 277 h 719"/>
                  <a:gd name="T64" fmla="*/ 587 w 1120"/>
                  <a:gd name="T65" fmla="*/ 280 h 719"/>
                  <a:gd name="T66" fmla="*/ 526 w 1120"/>
                  <a:gd name="T67" fmla="*/ 294 h 719"/>
                  <a:gd name="T68" fmla="*/ 546 w 1120"/>
                  <a:gd name="T69" fmla="*/ 197 h 719"/>
                  <a:gd name="T70" fmla="*/ 471 w 1120"/>
                  <a:gd name="T71" fmla="*/ 213 h 719"/>
                  <a:gd name="T72" fmla="*/ 362 w 1120"/>
                  <a:gd name="T73" fmla="*/ 282 h 719"/>
                  <a:gd name="T74" fmla="*/ 346 w 1120"/>
                  <a:gd name="T75" fmla="*/ 327 h 719"/>
                  <a:gd name="T76" fmla="*/ 313 w 1120"/>
                  <a:gd name="T77" fmla="*/ 384 h 719"/>
                  <a:gd name="T78" fmla="*/ 209 w 1120"/>
                  <a:gd name="T79" fmla="*/ 376 h 719"/>
                  <a:gd name="T80" fmla="*/ 126 w 1120"/>
                  <a:gd name="T81" fmla="*/ 384 h 719"/>
                  <a:gd name="T82" fmla="*/ 63 w 1120"/>
                  <a:gd name="T83" fmla="*/ 445 h 719"/>
                  <a:gd name="T84" fmla="*/ 42 w 1120"/>
                  <a:gd name="T85" fmla="*/ 417 h 719"/>
                  <a:gd name="T86" fmla="*/ 67 w 1120"/>
                  <a:gd name="T87" fmla="*/ 377 h 719"/>
                  <a:gd name="T88" fmla="*/ 9 w 1120"/>
                  <a:gd name="T89" fmla="*/ 385 h 719"/>
                  <a:gd name="T90" fmla="*/ 5 w 1120"/>
                  <a:gd name="T91" fmla="*/ 525 h 719"/>
                  <a:gd name="T92" fmla="*/ 48 w 1120"/>
                  <a:gd name="T93" fmla="*/ 615 h 719"/>
                  <a:gd name="T94" fmla="*/ 64 w 1120"/>
                  <a:gd name="T95" fmla="*/ 681 h 719"/>
                  <a:gd name="T96" fmla="*/ 147 w 1120"/>
                  <a:gd name="T97" fmla="*/ 667 h 719"/>
                  <a:gd name="T98" fmla="*/ 231 w 1120"/>
                  <a:gd name="T99" fmla="*/ 625 h 719"/>
                  <a:gd name="T100" fmla="*/ 308 w 1120"/>
                  <a:gd name="T101" fmla="*/ 589 h 719"/>
                  <a:gd name="T102" fmla="*/ 419 w 1120"/>
                  <a:gd name="T103" fmla="*/ 639 h 719"/>
                  <a:gd name="T104" fmla="*/ 562 w 1120"/>
                  <a:gd name="T105" fmla="*/ 643 h 719"/>
                  <a:gd name="T106" fmla="*/ 701 w 1120"/>
                  <a:gd name="T107" fmla="*/ 646 h 719"/>
                  <a:gd name="T108" fmla="*/ 767 w 1120"/>
                  <a:gd name="T109" fmla="*/ 624 h 719"/>
                  <a:gd name="T110" fmla="*/ 818 w 1120"/>
                  <a:gd name="T111" fmla="*/ 523 h 719"/>
                  <a:gd name="T112" fmla="*/ 901 w 1120"/>
                  <a:gd name="T113" fmla="*/ 501 h 719"/>
                  <a:gd name="T114" fmla="*/ 871 w 1120"/>
                  <a:gd name="T115" fmla="*/ 559 h 719"/>
                  <a:gd name="T116" fmla="*/ 914 w 1120"/>
                  <a:gd name="T117" fmla="*/ 544 h 719"/>
                  <a:gd name="T118" fmla="*/ 1017 w 1120"/>
                  <a:gd name="T119" fmla="*/ 479 h 719"/>
                  <a:gd name="T120" fmla="*/ 1086 w 1120"/>
                  <a:gd name="T121" fmla="*/ 432 h 719"/>
                  <a:gd name="T122" fmla="*/ 872 w 1120"/>
                  <a:gd name="T123" fmla="*/ 626 h 719"/>
                  <a:gd name="T124" fmla="*/ 785 w 1120"/>
                  <a:gd name="T125" fmla="*/ 60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20" h="719">
                    <a:moveTo>
                      <a:pt x="88" y="448"/>
                    </a:moveTo>
                    <a:cubicBezTo>
                      <a:pt x="87" y="447"/>
                      <a:pt x="85" y="446"/>
                      <a:pt x="87" y="446"/>
                    </a:cubicBezTo>
                    <a:cubicBezTo>
                      <a:pt x="88" y="446"/>
                      <a:pt x="88" y="447"/>
                      <a:pt x="88" y="447"/>
                    </a:cubicBezTo>
                    <a:cubicBezTo>
                      <a:pt x="88" y="447"/>
                      <a:pt x="88" y="449"/>
                      <a:pt x="88" y="448"/>
                    </a:cubicBezTo>
                    <a:cubicBezTo>
                      <a:pt x="88" y="448"/>
                      <a:pt x="88" y="448"/>
                      <a:pt x="88" y="448"/>
                    </a:cubicBezTo>
                    <a:close/>
                    <a:moveTo>
                      <a:pt x="86" y="448"/>
                    </a:moveTo>
                    <a:cubicBezTo>
                      <a:pt x="86" y="448"/>
                      <a:pt x="87" y="450"/>
                      <a:pt x="88" y="450"/>
                    </a:cubicBezTo>
                    <a:cubicBezTo>
                      <a:pt x="88" y="450"/>
                      <a:pt x="88" y="449"/>
                      <a:pt x="88" y="449"/>
                    </a:cubicBezTo>
                    <a:cubicBezTo>
                      <a:pt x="88" y="449"/>
                      <a:pt x="88" y="449"/>
                      <a:pt x="87" y="449"/>
                    </a:cubicBezTo>
                    <a:cubicBezTo>
                      <a:pt x="87" y="448"/>
                      <a:pt x="87" y="448"/>
                      <a:pt x="86" y="448"/>
                    </a:cubicBezTo>
                    <a:cubicBezTo>
                      <a:pt x="86" y="447"/>
                      <a:pt x="85" y="447"/>
                      <a:pt x="85" y="448"/>
                    </a:cubicBezTo>
                    <a:cubicBezTo>
                      <a:pt x="85" y="448"/>
                      <a:pt x="85" y="448"/>
                      <a:pt x="86" y="448"/>
                    </a:cubicBezTo>
                    <a:close/>
                    <a:moveTo>
                      <a:pt x="1086" y="444"/>
                    </a:moveTo>
                    <a:cubicBezTo>
                      <a:pt x="1085" y="444"/>
                      <a:pt x="1084" y="445"/>
                      <a:pt x="1084" y="446"/>
                    </a:cubicBezTo>
                    <a:cubicBezTo>
                      <a:pt x="1084" y="447"/>
                      <a:pt x="1084" y="446"/>
                      <a:pt x="1085" y="447"/>
                    </a:cubicBezTo>
                    <a:cubicBezTo>
                      <a:pt x="1086" y="446"/>
                      <a:pt x="1087" y="446"/>
                      <a:pt x="1087" y="445"/>
                    </a:cubicBezTo>
                    <a:cubicBezTo>
                      <a:pt x="1087" y="445"/>
                      <a:pt x="1087" y="444"/>
                      <a:pt x="1086" y="444"/>
                    </a:cubicBezTo>
                    <a:close/>
                    <a:moveTo>
                      <a:pt x="1086" y="510"/>
                    </a:moveTo>
                    <a:cubicBezTo>
                      <a:pt x="1086" y="511"/>
                      <a:pt x="1085" y="511"/>
                      <a:pt x="1085" y="511"/>
                    </a:cubicBezTo>
                    <a:cubicBezTo>
                      <a:pt x="1083" y="511"/>
                      <a:pt x="1083" y="509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2" y="508"/>
                      <a:pt x="1082" y="508"/>
                      <a:pt x="1082" y="508"/>
                    </a:cubicBezTo>
                    <a:cubicBezTo>
                      <a:pt x="1083" y="509"/>
                      <a:pt x="1084" y="509"/>
                      <a:pt x="1085" y="510"/>
                    </a:cubicBezTo>
                    <a:cubicBezTo>
                      <a:pt x="1086" y="510"/>
                      <a:pt x="1086" y="510"/>
                      <a:pt x="1086" y="510"/>
                    </a:cubicBezTo>
                    <a:close/>
                    <a:moveTo>
                      <a:pt x="1118" y="429"/>
                    </a:move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ubicBezTo>
                      <a:pt x="1118" y="429"/>
                      <a:pt x="1118" y="429"/>
                      <a:pt x="1118" y="429"/>
                    </a:cubicBezTo>
                    <a:close/>
                    <a:moveTo>
                      <a:pt x="1117" y="429"/>
                    </a:moveTo>
                    <a:cubicBezTo>
                      <a:pt x="1117" y="429"/>
                      <a:pt x="1118" y="429"/>
                      <a:pt x="1118" y="429"/>
                    </a:cubicBezTo>
                    <a:cubicBezTo>
                      <a:pt x="1117" y="429"/>
                      <a:pt x="1117" y="428"/>
                      <a:pt x="1117" y="429"/>
                    </a:cubicBezTo>
                    <a:close/>
                    <a:moveTo>
                      <a:pt x="1100" y="552"/>
                    </a:moveTo>
                    <a:cubicBezTo>
                      <a:pt x="1100" y="552"/>
                      <a:pt x="1100" y="552"/>
                      <a:pt x="1100" y="552"/>
                    </a:cubicBezTo>
                    <a:cubicBezTo>
                      <a:pt x="1100" y="552"/>
                      <a:pt x="1100" y="552"/>
                      <a:pt x="1100" y="551"/>
                    </a:cubicBezTo>
                    <a:cubicBezTo>
                      <a:pt x="1100" y="551"/>
                      <a:pt x="1100" y="551"/>
                      <a:pt x="1100" y="551"/>
                    </a:cubicBezTo>
                    <a:cubicBezTo>
                      <a:pt x="1100" y="551"/>
                      <a:pt x="1100" y="551"/>
                      <a:pt x="1100" y="552"/>
                    </a:cubicBezTo>
                    <a:close/>
                    <a:moveTo>
                      <a:pt x="1119" y="429"/>
                    </a:moveTo>
                    <a:cubicBezTo>
                      <a:pt x="1119" y="430"/>
                      <a:pt x="1119" y="430"/>
                      <a:pt x="1120" y="430"/>
                    </a:cubicBezTo>
                    <a:cubicBezTo>
                      <a:pt x="1120" y="430"/>
                      <a:pt x="1119" y="429"/>
                      <a:pt x="1119" y="429"/>
                    </a:cubicBezTo>
                    <a:close/>
                    <a:moveTo>
                      <a:pt x="454" y="78"/>
                    </a:move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ubicBezTo>
                      <a:pt x="454" y="78"/>
                      <a:pt x="454" y="78"/>
                      <a:pt x="454" y="78"/>
                    </a:cubicBezTo>
                    <a:close/>
                    <a:moveTo>
                      <a:pt x="490" y="124"/>
                    </a:moveTo>
                    <a:cubicBezTo>
                      <a:pt x="489" y="124"/>
                      <a:pt x="488" y="124"/>
                      <a:pt x="488" y="124"/>
                    </a:cubicBezTo>
                    <a:cubicBezTo>
                      <a:pt x="488" y="124"/>
                      <a:pt x="488" y="124"/>
                      <a:pt x="488" y="124"/>
                    </a:cubicBezTo>
                    <a:cubicBezTo>
                      <a:pt x="487" y="124"/>
                      <a:pt x="487" y="124"/>
                      <a:pt x="487" y="124"/>
                    </a:cubicBezTo>
                    <a:cubicBezTo>
                      <a:pt x="486" y="125"/>
                      <a:pt x="485" y="125"/>
                      <a:pt x="484" y="124"/>
                    </a:cubicBezTo>
                    <a:cubicBezTo>
                      <a:pt x="484" y="124"/>
                      <a:pt x="484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83" y="125"/>
                      <a:pt x="483" y="126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2" y="125"/>
                      <a:pt x="482" y="125"/>
                      <a:pt x="482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5"/>
                      <a:pt x="481" y="125"/>
                      <a:pt x="481" y="125"/>
                    </a:cubicBezTo>
                    <a:cubicBezTo>
                      <a:pt x="481" y="124"/>
                      <a:pt x="480" y="125"/>
                      <a:pt x="480" y="124"/>
                    </a:cubicBezTo>
                    <a:cubicBezTo>
                      <a:pt x="479" y="124"/>
                      <a:pt x="479" y="124"/>
                      <a:pt x="478" y="124"/>
                    </a:cubicBezTo>
                    <a:cubicBezTo>
                      <a:pt x="477" y="124"/>
                      <a:pt x="476" y="124"/>
                      <a:pt x="475" y="123"/>
                    </a:cubicBezTo>
                    <a:cubicBezTo>
                      <a:pt x="475" y="122"/>
                      <a:pt x="475" y="122"/>
                      <a:pt x="474" y="122"/>
                    </a:cubicBezTo>
                    <a:cubicBezTo>
                      <a:pt x="473" y="121"/>
                      <a:pt x="472" y="120"/>
                      <a:pt x="472" y="119"/>
                    </a:cubicBezTo>
                    <a:cubicBezTo>
                      <a:pt x="472" y="119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2" y="118"/>
                      <a:pt x="472" y="118"/>
                      <a:pt x="472" y="118"/>
                    </a:cubicBezTo>
                    <a:cubicBezTo>
                      <a:pt x="471" y="118"/>
                      <a:pt x="471" y="118"/>
                      <a:pt x="470" y="118"/>
                    </a:cubicBezTo>
                    <a:cubicBezTo>
                      <a:pt x="469" y="118"/>
                      <a:pt x="468" y="117"/>
                      <a:pt x="468" y="117"/>
                    </a:cubicBezTo>
                    <a:cubicBezTo>
                      <a:pt x="467" y="118"/>
                      <a:pt x="465" y="118"/>
                      <a:pt x="464" y="118"/>
                    </a:cubicBezTo>
                    <a:cubicBezTo>
                      <a:pt x="464" y="117"/>
                      <a:pt x="464" y="117"/>
                      <a:pt x="464" y="116"/>
                    </a:cubicBezTo>
                    <a:cubicBezTo>
                      <a:pt x="464" y="115"/>
                      <a:pt x="463" y="115"/>
                      <a:pt x="463" y="114"/>
                    </a:cubicBezTo>
                    <a:cubicBezTo>
                      <a:pt x="463" y="114"/>
                      <a:pt x="462" y="114"/>
                      <a:pt x="462" y="114"/>
                    </a:cubicBezTo>
                    <a:cubicBezTo>
                      <a:pt x="461" y="115"/>
                      <a:pt x="461" y="115"/>
                      <a:pt x="461" y="116"/>
                    </a:cubicBezTo>
                    <a:cubicBezTo>
                      <a:pt x="459" y="117"/>
                      <a:pt x="458" y="116"/>
                      <a:pt x="458" y="115"/>
                    </a:cubicBezTo>
                    <a:cubicBezTo>
                      <a:pt x="457" y="114"/>
                      <a:pt x="456" y="113"/>
                      <a:pt x="457" y="111"/>
                    </a:cubicBezTo>
                    <a:cubicBezTo>
                      <a:pt x="457" y="111"/>
                      <a:pt x="457" y="111"/>
                      <a:pt x="457" y="111"/>
                    </a:cubicBezTo>
                    <a:cubicBezTo>
                      <a:pt x="454" y="109"/>
                      <a:pt x="455" y="107"/>
                      <a:pt x="455" y="105"/>
                    </a:cubicBezTo>
                    <a:cubicBezTo>
                      <a:pt x="454" y="104"/>
                      <a:pt x="455" y="102"/>
                      <a:pt x="455" y="100"/>
                    </a:cubicBezTo>
                    <a:cubicBezTo>
                      <a:pt x="455" y="100"/>
                      <a:pt x="455" y="100"/>
                      <a:pt x="455" y="100"/>
                    </a:cubicBezTo>
                    <a:cubicBezTo>
                      <a:pt x="454" y="100"/>
                      <a:pt x="454" y="100"/>
                      <a:pt x="454" y="100"/>
                    </a:cubicBezTo>
                    <a:cubicBezTo>
                      <a:pt x="453" y="100"/>
                      <a:pt x="452" y="100"/>
                      <a:pt x="452" y="101"/>
                    </a:cubicBezTo>
                    <a:cubicBezTo>
                      <a:pt x="452" y="101"/>
                      <a:pt x="452" y="101"/>
                      <a:pt x="451" y="101"/>
                    </a:cubicBezTo>
                    <a:cubicBezTo>
                      <a:pt x="451" y="101"/>
                      <a:pt x="451" y="101"/>
                      <a:pt x="451" y="101"/>
                    </a:cubicBezTo>
                    <a:cubicBezTo>
                      <a:pt x="452" y="101"/>
                      <a:pt x="450" y="100"/>
                      <a:pt x="451" y="100"/>
                    </a:cubicBezTo>
                    <a:cubicBezTo>
                      <a:pt x="452" y="99"/>
                      <a:pt x="452" y="99"/>
                      <a:pt x="452" y="98"/>
                    </a:cubicBezTo>
                    <a:cubicBezTo>
                      <a:pt x="451" y="98"/>
                      <a:pt x="451" y="97"/>
                      <a:pt x="450" y="97"/>
                    </a:cubicBezTo>
                    <a:cubicBezTo>
                      <a:pt x="449" y="97"/>
                      <a:pt x="448" y="98"/>
                      <a:pt x="449" y="99"/>
                    </a:cubicBezTo>
                    <a:cubicBezTo>
                      <a:pt x="449" y="100"/>
                      <a:pt x="448" y="101"/>
                      <a:pt x="448" y="101"/>
                    </a:cubicBezTo>
                    <a:cubicBezTo>
                      <a:pt x="447" y="101"/>
                      <a:pt x="447" y="100"/>
                      <a:pt x="447" y="100"/>
                    </a:cubicBezTo>
                    <a:cubicBezTo>
                      <a:pt x="447" y="99"/>
                      <a:pt x="446" y="98"/>
                      <a:pt x="445" y="98"/>
                    </a:cubicBezTo>
                    <a:cubicBezTo>
                      <a:pt x="445" y="98"/>
                      <a:pt x="444" y="98"/>
                      <a:pt x="444" y="97"/>
                    </a:cubicBezTo>
                    <a:cubicBezTo>
                      <a:pt x="444" y="97"/>
                      <a:pt x="445" y="96"/>
                      <a:pt x="445" y="97"/>
                    </a:cubicBezTo>
                    <a:cubicBezTo>
                      <a:pt x="448" y="97"/>
                      <a:pt x="449" y="95"/>
                      <a:pt x="450" y="93"/>
                    </a:cubicBezTo>
                    <a:cubicBezTo>
                      <a:pt x="451" y="91"/>
                      <a:pt x="452" y="89"/>
                      <a:pt x="454" y="88"/>
                    </a:cubicBezTo>
                    <a:cubicBezTo>
                      <a:pt x="455" y="88"/>
                      <a:pt x="455" y="88"/>
                      <a:pt x="455" y="87"/>
                    </a:cubicBezTo>
                    <a:cubicBezTo>
                      <a:pt x="455" y="87"/>
                      <a:pt x="455" y="87"/>
                      <a:pt x="455" y="87"/>
                    </a:cubicBezTo>
                    <a:cubicBezTo>
                      <a:pt x="455" y="87"/>
                      <a:pt x="455" y="86"/>
                      <a:pt x="455" y="86"/>
                    </a:cubicBezTo>
                    <a:cubicBezTo>
                      <a:pt x="453" y="85"/>
                      <a:pt x="454" y="84"/>
                      <a:pt x="454" y="83"/>
                    </a:cubicBezTo>
                    <a:cubicBezTo>
                      <a:pt x="454" y="83"/>
                      <a:pt x="454" y="83"/>
                      <a:pt x="454" y="83"/>
                    </a:cubicBezTo>
                    <a:cubicBezTo>
                      <a:pt x="454" y="81"/>
                      <a:pt x="455" y="80"/>
                      <a:pt x="456" y="80"/>
                    </a:cubicBezTo>
                    <a:cubicBezTo>
                      <a:pt x="456" y="80"/>
                      <a:pt x="456" y="80"/>
                      <a:pt x="456" y="80"/>
                    </a:cubicBezTo>
                    <a:cubicBezTo>
                      <a:pt x="456" y="80"/>
                      <a:pt x="457" y="80"/>
                      <a:pt x="457" y="80"/>
                    </a:cubicBezTo>
                    <a:cubicBezTo>
                      <a:pt x="457" y="79"/>
                      <a:pt x="457" y="79"/>
                      <a:pt x="458" y="78"/>
                    </a:cubicBezTo>
                    <a:cubicBezTo>
                      <a:pt x="458" y="78"/>
                      <a:pt x="459" y="77"/>
                      <a:pt x="459" y="76"/>
                    </a:cubicBezTo>
                    <a:cubicBezTo>
                      <a:pt x="460" y="77"/>
                      <a:pt x="459" y="78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1" y="79"/>
                      <a:pt x="461" y="79"/>
                      <a:pt x="461" y="79"/>
                    </a:cubicBezTo>
                    <a:cubicBezTo>
                      <a:pt x="462" y="78"/>
                      <a:pt x="461" y="77"/>
                      <a:pt x="462" y="76"/>
                    </a:cubicBezTo>
                    <a:cubicBezTo>
                      <a:pt x="463" y="76"/>
                      <a:pt x="464" y="76"/>
                      <a:pt x="465" y="76"/>
                    </a:cubicBezTo>
                    <a:cubicBezTo>
                      <a:pt x="466" y="77"/>
                      <a:pt x="467" y="76"/>
                      <a:pt x="469" y="76"/>
                    </a:cubicBezTo>
                    <a:cubicBezTo>
                      <a:pt x="469" y="76"/>
                      <a:pt x="469" y="76"/>
                      <a:pt x="469" y="76"/>
                    </a:cubicBezTo>
                    <a:cubicBezTo>
                      <a:pt x="470" y="75"/>
                      <a:pt x="472" y="76"/>
                      <a:pt x="473" y="74"/>
                    </a:cubicBezTo>
                    <a:cubicBezTo>
                      <a:pt x="474" y="73"/>
                      <a:pt x="476" y="74"/>
                      <a:pt x="477" y="75"/>
                    </a:cubicBezTo>
                    <a:cubicBezTo>
                      <a:pt x="478" y="75"/>
                      <a:pt x="478" y="75"/>
                      <a:pt x="479" y="76"/>
                    </a:cubicBezTo>
                    <a:cubicBezTo>
                      <a:pt x="479" y="76"/>
                      <a:pt x="479" y="76"/>
                      <a:pt x="479" y="76"/>
                    </a:cubicBezTo>
                    <a:cubicBezTo>
                      <a:pt x="479" y="76"/>
                      <a:pt x="480" y="76"/>
                      <a:pt x="479" y="77"/>
                    </a:cubicBezTo>
                    <a:cubicBezTo>
                      <a:pt x="480" y="78"/>
                      <a:pt x="480" y="78"/>
                      <a:pt x="479" y="79"/>
                    </a:cubicBezTo>
                    <a:cubicBezTo>
                      <a:pt x="479" y="79"/>
                      <a:pt x="479" y="80"/>
                      <a:pt x="478" y="80"/>
                    </a:cubicBezTo>
                    <a:cubicBezTo>
                      <a:pt x="478" y="80"/>
                      <a:pt x="478" y="80"/>
                      <a:pt x="478" y="80"/>
                    </a:cubicBezTo>
                    <a:cubicBezTo>
                      <a:pt x="480" y="83"/>
                      <a:pt x="480" y="84"/>
                      <a:pt x="478" y="85"/>
                    </a:cubicBezTo>
                    <a:cubicBezTo>
                      <a:pt x="478" y="86"/>
                      <a:pt x="476" y="86"/>
                      <a:pt x="476" y="86"/>
                    </a:cubicBezTo>
                    <a:cubicBezTo>
                      <a:pt x="476" y="87"/>
                      <a:pt x="476" y="87"/>
                      <a:pt x="474" y="87"/>
                    </a:cubicBezTo>
                    <a:cubicBezTo>
                      <a:pt x="474" y="88"/>
                      <a:pt x="473" y="88"/>
                      <a:pt x="473" y="88"/>
                    </a:cubicBezTo>
                    <a:cubicBezTo>
                      <a:pt x="473" y="88"/>
                      <a:pt x="473" y="88"/>
                      <a:pt x="473" y="88"/>
                    </a:cubicBezTo>
                    <a:cubicBezTo>
                      <a:pt x="472" y="89"/>
                      <a:pt x="471" y="89"/>
                      <a:pt x="470" y="90"/>
                    </a:cubicBezTo>
                    <a:cubicBezTo>
                      <a:pt x="470" y="90"/>
                      <a:pt x="469" y="90"/>
                      <a:pt x="470" y="91"/>
                    </a:cubicBezTo>
                    <a:cubicBezTo>
                      <a:pt x="470" y="91"/>
                      <a:pt x="470" y="91"/>
                      <a:pt x="471" y="91"/>
                    </a:cubicBezTo>
                    <a:cubicBezTo>
                      <a:pt x="473" y="90"/>
                      <a:pt x="474" y="88"/>
                      <a:pt x="476" y="88"/>
                    </a:cubicBezTo>
                    <a:cubicBezTo>
                      <a:pt x="476" y="88"/>
                      <a:pt x="477" y="87"/>
                      <a:pt x="477" y="88"/>
                    </a:cubicBezTo>
                    <a:cubicBezTo>
                      <a:pt x="478" y="89"/>
                      <a:pt x="477" y="89"/>
                      <a:pt x="477" y="89"/>
                    </a:cubicBezTo>
                    <a:cubicBezTo>
                      <a:pt x="476" y="90"/>
                      <a:pt x="475" y="90"/>
                      <a:pt x="475" y="91"/>
                    </a:cubicBezTo>
                    <a:cubicBezTo>
                      <a:pt x="474" y="92"/>
                      <a:pt x="473" y="93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4" y="93"/>
                      <a:pt x="474" y="92"/>
                      <a:pt x="475" y="92"/>
                    </a:cubicBezTo>
                    <a:cubicBezTo>
                      <a:pt x="476" y="91"/>
                      <a:pt x="476" y="91"/>
                      <a:pt x="477" y="90"/>
                    </a:cubicBezTo>
                    <a:cubicBezTo>
                      <a:pt x="478" y="90"/>
                      <a:pt x="478" y="89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79" y="88"/>
                      <a:pt x="479" y="88"/>
                      <a:pt x="479" y="88"/>
                    </a:cubicBezTo>
                    <a:cubicBezTo>
                      <a:pt x="481" y="87"/>
                      <a:pt x="481" y="87"/>
                      <a:pt x="480" y="85"/>
                    </a:cubicBezTo>
                    <a:cubicBezTo>
                      <a:pt x="480" y="84"/>
                      <a:pt x="480" y="84"/>
                      <a:pt x="481" y="84"/>
                    </a:cubicBezTo>
                    <a:cubicBezTo>
                      <a:pt x="481" y="84"/>
                      <a:pt x="482" y="83"/>
                      <a:pt x="482" y="83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2" y="82"/>
                      <a:pt x="482" y="82"/>
                      <a:pt x="482" y="82"/>
                    </a:cubicBezTo>
                    <a:cubicBezTo>
                      <a:pt x="483" y="82"/>
                      <a:pt x="483" y="82"/>
                      <a:pt x="483" y="82"/>
                    </a:cubicBezTo>
                    <a:cubicBezTo>
                      <a:pt x="483" y="82"/>
                      <a:pt x="483" y="81"/>
                      <a:pt x="483" y="80"/>
                    </a:cubicBezTo>
                    <a:cubicBezTo>
                      <a:pt x="482" y="79"/>
                      <a:pt x="483" y="78"/>
                      <a:pt x="484" y="78"/>
                    </a:cubicBezTo>
                    <a:cubicBezTo>
                      <a:pt x="484" y="80"/>
                      <a:pt x="486" y="78"/>
                      <a:pt x="486" y="78"/>
                    </a:cubicBezTo>
                    <a:cubicBezTo>
                      <a:pt x="487" y="78"/>
                      <a:pt x="487" y="78"/>
                      <a:pt x="488" y="78"/>
                    </a:cubicBezTo>
                    <a:cubicBezTo>
                      <a:pt x="488" y="78"/>
                      <a:pt x="487" y="79"/>
                      <a:pt x="488" y="79"/>
                    </a:cubicBezTo>
                    <a:cubicBezTo>
                      <a:pt x="488" y="79"/>
                      <a:pt x="488" y="79"/>
                      <a:pt x="489" y="79"/>
                    </a:cubicBezTo>
                    <a:cubicBezTo>
                      <a:pt x="489" y="80"/>
                      <a:pt x="488" y="80"/>
                      <a:pt x="488" y="80"/>
                    </a:cubicBezTo>
                    <a:cubicBezTo>
                      <a:pt x="491" y="80"/>
                      <a:pt x="491" y="83"/>
                      <a:pt x="492" y="84"/>
                    </a:cubicBezTo>
                    <a:cubicBezTo>
                      <a:pt x="493" y="84"/>
                      <a:pt x="492" y="85"/>
                      <a:pt x="492" y="85"/>
                    </a:cubicBezTo>
                    <a:cubicBezTo>
                      <a:pt x="492" y="85"/>
                      <a:pt x="493" y="86"/>
                      <a:pt x="493" y="86"/>
                    </a:cubicBezTo>
                    <a:cubicBezTo>
                      <a:pt x="493" y="86"/>
                      <a:pt x="493" y="86"/>
                      <a:pt x="493" y="86"/>
                    </a:cubicBezTo>
                    <a:cubicBezTo>
                      <a:pt x="494" y="87"/>
                      <a:pt x="494" y="88"/>
                      <a:pt x="494" y="89"/>
                    </a:cubicBezTo>
                    <a:cubicBezTo>
                      <a:pt x="494" y="90"/>
                      <a:pt x="493" y="90"/>
                      <a:pt x="492" y="90"/>
                    </a:cubicBezTo>
                    <a:cubicBezTo>
                      <a:pt x="493" y="91"/>
                      <a:pt x="493" y="92"/>
                      <a:pt x="492" y="93"/>
                    </a:cubicBezTo>
                    <a:cubicBezTo>
                      <a:pt x="492" y="93"/>
                      <a:pt x="492" y="94"/>
                      <a:pt x="492" y="94"/>
                    </a:cubicBezTo>
                    <a:cubicBezTo>
                      <a:pt x="492" y="94"/>
                      <a:pt x="492" y="94"/>
                      <a:pt x="492" y="94"/>
                    </a:cubicBezTo>
                    <a:cubicBezTo>
                      <a:pt x="493" y="94"/>
                      <a:pt x="493" y="95"/>
                      <a:pt x="492" y="96"/>
                    </a:cubicBezTo>
                    <a:cubicBezTo>
                      <a:pt x="492" y="96"/>
                      <a:pt x="491" y="97"/>
                      <a:pt x="492" y="98"/>
                    </a:cubicBezTo>
                    <a:cubicBezTo>
                      <a:pt x="492" y="98"/>
                      <a:pt x="492" y="98"/>
                      <a:pt x="492" y="98"/>
                    </a:cubicBezTo>
                    <a:cubicBezTo>
                      <a:pt x="492" y="99"/>
                      <a:pt x="492" y="99"/>
                      <a:pt x="492" y="99"/>
                    </a:cubicBezTo>
                    <a:cubicBezTo>
                      <a:pt x="492" y="100"/>
                      <a:pt x="492" y="101"/>
                      <a:pt x="492" y="102"/>
                    </a:cubicBezTo>
                    <a:cubicBezTo>
                      <a:pt x="492" y="102"/>
                      <a:pt x="492" y="103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1" y="105"/>
                      <a:pt x="492" y="106"/>
                      <a:pt x="492" y="107"/>
                    </a:cubicBezTo>
                    <a:cubicBezTo>
                      <a:pt x="492" y="108"/>
                      <a:pt x="491" y="108"/>
                      <a:pt x="490" y="108"/>
                    </a:cubicBezTo>
                    <a:cubicBezTo>
                      <a:pt x="490" y="109"/>
                      <a:pt x="490" y="108"/>
                      <a:pt x="489" y="108"/>
                    </a:cubicBezTo>
                    <a:cubicBezTo>
                      <a:pt x="489" y="107"/>
                      <a:pt x="489" y="107"/>
                      <a:pt x="489" y="107"/>
                    </a:cubicBezTo>
                    <a:cubicBezTo>
                      <a:pt x="488" y="107"/>
                      <a:pt x="488" y="106"/>
                      <a:pt x="488" y="107"/>
                    </a:cubicBezTo>
                    <a:cubicBezTo>
                      <a:pt x="487" y="107"/>
                      <a:pt x="487" y="108"/>
                      <a:pt x="488" y="108"/>
                    </a:cubicBezTo>
                    <a:cubicBezTo>
                      <a:pt x="488" y="109"/>
                      <a:pt x="489" y="110"/>
                      <a:pt x="490" y="111"/>
                    </a:cubicBezTo>
                    <a:cubicBezTo>
                      <a:pt x="490" y="111"/>
                      <a:pt x="491" y="112"/>
                      <a:pt x="491" y="112"/>
                    </a:cubicBezTo>
                    <a:cubicBezTo>
                      <a:pt x="490" y="113"/>
                      <a:pt x="491" y="114"/>
                      <a:pt x="491" y="114"/>
                    </a:cubicBezTo>
                    <a:cubicBezTo>
                      <a:pt x="492" y="114"/>
                      <a:pt x="493" y="115"/>
                      <a:pt x="493" y="116"/>
                    </a:cubicBezTo>
                    <a:cubicBezTo>
                      <a:pt x="493" y="117"/>
                      <a:pt x="493" y="119"/>
                      <a:pt x="493" y="121"/>
                    </a:cubicBezTo>
                    <a:cubicBezTo>
                      <a:pt x="492" y="122"/>
                      <a:pt x="491" y="123"/>
                      <a:pt x="490" y="124"/>
                    </a:cubicBezTo>
                    <a:close/>
                    <a:moveTo>
                      <a:pt x="530" y="133"/>
                    </a:moveTo>
                    <a:cubicBezTo>
                      <a:pt x="530" y="133"/>
                      <a:pt x="530" y="134"/>
                      <a:pt x="530" y="134"/>
                    </a:cubicBezTo>
                    <a:cubicBezTo>
                      <a:pt x="530" y="134"/>
                      <a:pt x="530" y="134"/>
                      <a:pt x="530" y="134"/>
                    </a:cubicBezTo>
                    <a:cubicBezTo>
                      <a:pt x="529" y="136"/>
                      <a:pt x="528" y="138"/>
                      <a:pt x="527" y="140"/>
                    </a:cubicBezTo>
                    <a:cubicBezTo>
                      <a:pt x="526" y="141"/>
                      <a:pt x="526" y="142"/>
                      <a:pt x="524" y="141"/>
                    </a:cubicBezTo>
                    <a:cubicBezTo>
                      <a:pt x="524" y="141"/>
                      <a:pt x="524" y="141"/>
                      <a:pt x="524" y="141"/>
                    </a:cubicBezTo>
                    <a:cubicBezTo>
                      <a:pt x="524" y="142"/>
                      <a:pt x="523" y="141"/>
                      <a:pt x="522" y="142"/>
                    </a:cubicBezTo>
                    <a:cubicBezTo>
                      <a:pt x="521" y="142"/>
                      <a:pt x="520" y="143"/>
                      <a:pt x="518" y="144"/>
                    </a:cubicBezTo>
                    <a:cubicBezTo>
                      <a:pt x="518" y="144"/>
                      <a:pt x="518" y="144"/>
                      <a:pt x="518" y="144"/>
                    </a:cubicBezTo>
                    <a:cubicBezTo>
                      <a:pt x="518" y="145"/>
                      <a:pt x="517" y="144"/>
                      <a:pt x="516" y="144"/>
                    </a:cubicBezTo>
                    <a:cubicBezTo>
                      <a:pt x="516" y="144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4" y="145"/>
                      <a:pt x="514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3" y="145"/>
                      <a:pt x="513" y="145"/>
                      <a:pt x="513" y="145"/>
                    </a:cubicBezTo>
                    <a:cubicBezTo>
                      <a:pt x="512" y="145"/>
                      <a:pt x="513" y="147"/>
                      <a:pt x="512" y="147"/>
                    </a:cubicBezTo>
                    <a:cubicBezTo>
                      <a:pt x="511" y="147"/>
                      <a:pt x="512" y="146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1" y="145"/>
                      <a:pt x="511" y="145"/>
                      <a:pt x="511" y="145"/>
                    </a:cubicBezTo>
                    <a:cubicBezTo>
                      <a:pt x="510" y="145"/>
                      <a:pt x="509" y="145"/>
                      <a:pt x="508" y="145"/>
                    </a:cubicBezTo>
                    <a:cubicBezTo>
                      <a:pt x="508" y="146"/>
                      <a:pt x="507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6" y="146"/>
                      <a:pt x="506" y="146"/>
                    </a:cubicBezTo>
                    <a:cubicBezTo>
                      <a:pt x="506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5" y="146"/>
                      <a:pt x="505" y="146"/>
                      <a:pt x="505" y="146"/>
                    </a:cubicBezTo>
                    <a:cubicBezTo>
                      <a:pt x="504" y="146"/>
                      <a:pt x="503" y="146"/>
                      <a:pt x="502" y="146"/>
                    </a:cubicBezTo>
                    <a:cubicBezTo>
                      <a:pt x="500" y="146"/>
                      <a:pt x="500" y="148"/>
                      <a:pt x="499" y="149"/>
                    </a:cubicBezTo>
                    <a:cubicBezTo>
                      <a:pt x="497" y="150"/>
                      <a:pt x="495" y="152"/>
                      <a:pt x="493" y="153"/>
                    </a:cubicBezTo>
                    <a:cubicBezTo>
                      <a:pt x="493" y="154"/>
                      <a:pt x="492" y="154"/>
                      <a:pt x="492" y="153"/>
                    </a:cubicBezTo>
                    <a:cubicBezTo>
                      <a:pt x="491" y="153"/>
                      <a:pt x="490" y="153"/>
                      <a:pt x="490" y="154"/>
                    </a:cubicBezTo>
                    <a:cubicBezTo>
                      <a:pt x="488" y="151"/>
                      <a:pt x="489" y="148"/>
                      <a:pt x="491" y="145"/>
                    </a:cubicBezTo>
                    <a:cubicBezTo>
                      <a:pt x="492" y="142"/>
                      <a:pt x="493" y="139"/>
                      <a:pt x="495" y="137"/>
                    </a:cubicBezTo>
                    <a:cubicBezTo>
                      <a:pt x="495" y="136"/>
                      <a:pt x="495" y="135"/>
                      <a:pt x="495" y="135"/>
                    </a:cubicBezTo>
                    <a:cubicBezTo>
                      <a:pt x="495" y="134"/>
                      <a:pt x="495" y="133"/>
                      <a:pt x="496" y="132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5" y="131"/>
                      <a:pt x="496" y="130"/>
                      <a:pt x="496" y="129"/>
                    </a:cubicBezTo>
                    <a:cubicBezTo>
                      <a:pt x="496" y="129"/>
                      <a:pt x="496" y="129"/>
                      <a:pt x="496" y="129"/>
                    </a:cubicBezTo>
                    <a:cubicBezTo>
                      <a:pt x="496" y="128"/>
                      <a:pt x="496" y="126"/>
                      <a:pt x="497" y="125"/>
                    </a:cubicBezTo>
                    <a:cubicBezTo>
                      <a:pt x="497" y="125"/>
                      <a:pt x="498" y="124"/>
                      <a:pt x="498" y="125"/>
                    </a:cubicBezTo>
                    <a:cubicBezTo>
                      <a:pt x="499" y="126"/>
                      <a:pt x="499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500" y="126"/>
                      <a:pt x="500" y="126"/>
                      <a:pt x="500" y="126"/>
                    </a:cubicBezTo>
                    <a:cubicBezTo>
                      <a:pt x="499" y="125"/>
                      <a:pt x="499" y="125"/>
                      <a:pt x="499" y="124"/>
                    </a:cubicBezTo>
                    <a:cubicBezTo>
                      <a:pt x="498" y="122"/>
                      <a:pt x="499" y="120"/>
                      <a:pt x="499" y="118"/>
                    </a:cubicBezTo>
                    <a:cubicBezTo>
                      <a:pt x="500" y="117"/>
                      <a:pt x="500" y="117"/>
                      <a:pt x="501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2" y="118"/>
                      <a:pt x="502" y="118"/>
                      <a:pt x="502" y="118"/>
                    </a:cubicBezTo>
                    <a:cubicBezTo>
                      <a:pt x="503" y="118"/>
                      <a:pt x="503" y="118"/>
                      <a:pt x="503" y="118"/>
                    </a:cubicBezTo>
                    <a:cubicBezTo>
                      <a:pt x="503" y="118"/>
                      <a:pt x="502" y="117"/>
                      <a:pt x="502" y="117"/>
                    </a:cubicBezTo>
                    <a:cubicBezTo>
                      <a:pt x="502" y="117"/>
                      <a:pt x="501" y="117"/>
                      <a:pt x="501" y="117"/>
                    </a:cubicBezTo>
                    <a:cubicBezTo>
                      <a:pt x="500" y="116"/>
                      <a:pt x="500" y="116"/>
                      <a:pt x="500" y="115"/>
                    </a:cubicBezTo>
                    <a:cubicBezTo>
                      <a:pt x="500" y="114"/>
                      <a:pt x="501" y="113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2" y="114"/>
                      <a:pt x="502" y="114"/>
                      <a:pt x="502" y="114"/>
                    </a:cubicBezTo>
                    <a:cubicBezTo>
                      <a:pt x="501" y="112"/>
                      <a:pt x="501" y="109"/>
                      <a:pt x="503" y="109"/>
                    </a:cubicBezTo>
                    <a:cubicBezTo>
                      <a:pt x="503" y="109"/>
                      <a:pt x="503" y="109"/>
                      <a:pt x="503" y="109"/>
                    </a:cubicBezTo>
                    <a:cubicBezTo>
                      <a:pt x="504" y="108"/>
                      <a:pt x="504" y="108"/>
                      <a:pt x="504" y="107"/>
                    </a:cubicBezTo>
                    <a:cubicBezTo>
                      <a:pt x="504" y="106"/>
                      <a:pt x="504" y="106"/>
                      <a:pt x="504" y="105"/>
                    </a:cubicBezTo>
                    <a:cubicBezTo>
                      <a:pt x="504" y="105"/>
                      <a:pt x="505" y="105"/>
                      <a:pt x="505" y="105"/>
                    </a:cubicBezTo>
                    <a:cubicBezTo>
                      <a:pt x="506" y="105"/>
                      <a:pt x="505" y="105"/>
                      <a:pt x="506" y="105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6" y="106"/>
                      <a:pt x="506" y="106"/>
                      <a:pt x="506" y="106"/>
                    </a:cubicBezTo>
                    <a:cubicBezTo>
                      <a:pt x="507" y="107"/>
                      <a:pt x="506" y="107"/>
                      <a:pt x="506" y="108"/>
                    </a:cubicBezTo>
                    <a:cubicBezTo>
                      <a:pt x="506" y="109"/>
                      <a:pt x="506" y="109"/>
                      <a:pt x="507" y="109"/>
                    </a:cubicBezTo>
                    <a:cubicBezTo>
                      <a:pt x="507" y="109"/>
                      <a:pt x="508" y="110"/>
                      <a:pt x="508" y="110"/>
                    </a:cubicBezTo>
                    <a:cubicBezTo>
                      <a:pt x="509" y="109"/>
                      <a:pt x="508" y="109"/>
                      <a:pt x="508" y="109"/>
                    </a:cubicBezTo>
                    <a:cubicBezTo>
                      <a:pt x="508" y="107"/>
                      <a:pt x="508" y="106"/>
                      <a:pt x="508" y="104"/>
                    </a:cubicBezTo>
                    <a:cubicBezTo>
                      <a:pt x="508" y="102"/>
                      <a:pt x="509" y="102"/>
                      <a:pt x="510" y="103"/>
                    </a:cubicBezTo>
                    <a:cubicBezTo>
                      <a:pt x="512" y="104"/>
                      <a:pt x="513" y="105"/>
                      <a:pt x="514" y="107"/>
                    </a:cubicBezTo>
                    <a:cubicBezTo>
                      <a:pt x="515" y="107"/>
                      <a:pt x="514" y="107"/>
                      <a:pt x="514" y="108"/>
                    </a:cubicBezTo>
                    <a:cubicBezTo>
                      <a:pt x="513" y="109"/>
                      <a:pt x="513" y="110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1"/>
                      <a:pt x="512" y="111"/>
                    </a:cubicBezTo>
                    <a:cubicBezTo>
                      <a:pt x="512" y="111"/>
                      <a:pt x="512" y="112"/>
                      <a:pt x="512" y="113"/>
                    </a:cubicBezTo>
                    <a:cubicBezTo>
                      <a:pt x="512" y="113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4"/>
                      <a:pt x="512" y="114"/>
                      <a:pt x="512" y="114"/>
                    </a:cubicBezTo>
                    <a:cubicBezTo>
                      <a:pt x="512" y="116"/>
                      <a:pt x="512" y="117"/>
                      <a:pt x="512" y="118"/>
                    </a:cubicBezTo>
                    <a:cubicBezTo>
                      <a:pt x="511" y="120"/>
                      <a:pt x="510" y="122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09" y="124"/>
                      <a:pt x="509" y="124"/>
                      <a:pt x="509" y="124"/>
                    </a:cubicBezTo>
                    <a:cubicBezTo>
                      <a:pt x="510" y="125"/>
                      <a:pt x="510" y="124"/>
                      <a:pt x="511" y="124"/>
                    </a:cubicBezTo>
                    <a:cubicBezTo>
                      <a:pt x="512" y="121"/>
                      <a:pt x="513" y="119"/>
                      <a:pt x="513" y="117"/>
                    </a:cubicBezTo>
                    <a:cubicBezTo>
                      <a:pt x="513" y="117"/>
                      <a:pt x="513" y="116"/>
                      <a:pt x="514" y="116"/>
                    </a:cubicBezTo>
                    <a:cubicBezTo>
                      <a:pt x="515" y="116"/>
                      <a:pt x="515" y="115"/>
                      <a:pt x="516" y="114"/>
                    </a:cubicBezTo>
                    <a:cubicBezTo>
                      <a:pt x="517" y="114"/>
                      <a:pt x="517" y="112"/>
                      <a:pt x="517" y="111"/>
                    </a:cubicBezTo>
                    <a:cubicBezTo>
                      <a:pt x="518" y="112"/>
                      <a:pt x="518" y="112"/>
                      <a:pt x="518" y="113"/>
                    </a:cubicBezTo>
                    <a:cubicBezTo>
                      <a:pt x="519" y="113"/>
                      <a:pt x="519" y="112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20" y="112"/>
                      <a:pt x="519" y="112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0" y="113"/>
                      <a:pt x="520" y="113"/>
                      <a:pt x="520" y="113"/>
                    </a:cubicBezTo>
                    <a:cubicBezTo>
                      <a:pt x="521" y="113"/>
                      <a:pt x="521" y="114"/>
                      <a:pt x="520" y="115"/>
                    </a:cubicBezTo>
                    <a:cubicBezTo>
                      <a:pt x="520" y="115"/>
                      <a:pt x="520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6"/>
                      <a:pt x="521" y="116"/>
                    </a:cubicBezTo>
                    <a:cubicBezTo>
                      <a:pt x="521" y="116"/>
                      <a:pt x="521" y="117"/>
                      <a:pt x="521" y="117"/>
                    </a:cubicBezTo>
                    <a:cubicBezTo>
                      <a:pt x="522" y="117"/>
                      <a:pt x="522" y="117"/>
                      <a:pt x="523" y="116"/>
                    </a:cubicBezTo>
                    <a:cubicBezTo>
                      <a:pt x="522" y="117"/>
                      <a:pt x="522" y="118"/>
                      <a:pt x="521" y="117"/>
                    </a:cubicBezTo>
                    <a:cubicBezTo>
                      <a:pt x="521" y="117"/>
                      <a:pt x="521" y="117"/>
                      <a:pt x="521" y="118"/>
                    </a:cubicBezTo>
                    <a:cubicBezTo>
                      <a:pt x="523" y="118"/>
                      <a:pt x="523" y="119"/>
                      <a:pt x="523" y="120"/>
                    </a:cubicBezTo>
                    <a:cubicBezTo>
                      <a:pt x="523" y="120"/>
                      <a:pt x="523" y="120"/>
                      <a:pt x="523" y="120"/>
                    </a:cubicBezTo>
                    <a:cubicBezTo>
                      <a:pt x="524" y="121"/>
                      <a:pt x="524" y="121"/>
                      <a:pt x="524" y="122"/>
                    </a:cubicBezTo>
                    <a:cubicBezTo>
                      <a:pt x="524" y="122"/>
                      <a:pt x="524" y="122"/>
                      <a:pt x="524" y="123"/>
                    </a:cubicBezTo>
                    <a:cubicBezTo>
                      <a:pt x="524" y="123"/>
                      <a:pt x="523" y="123"/>
                      <a:pt x="523" y="124"/>
                    </a:cubicBezTo>
                    <a:cubicBezTo>
                      <a:pt x="523" y="124"/>
                      <a:pt x="523" y="124"/>
                      <a:pt x="523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4" y="124"/>
                      <a:pt x="524" y="124"/>
                      <a:pt x="524" y="124"/>
                    </a:cubicBezTo>
                    <a:cubicBezTo>
                      <a:pt x="525" y="124"/>
                      <a:pt x="524" y="125"/>
                      <a:pt x="525" y="125"/>
                    </a:cubicBezTo>
                    <a:cubicBezTo>
                      <a:pt x="525" y="125"/>
                      <a:pt x="525" y="124"/>
                      <a:pt x="525" y="124"/>
                    </a:cubicBezTo>
                    <a:cubicBezTo>
                      <a:pt x="525" y="123"/>
                      <a:pt x="525" y="123"/>
                      <a:pt x="526" y="123"/>
                    </a:cubicBezTo>
                    <a:cubicBezTo>
                      <a:pt x="527" y="124"/>
                      <a:pt x="528" y="124"/>
                      <a:pt x="529" y="125"/>
                    </a:cubicBezTo>
                    <a:cubicBezTo>
                      <a:pt x="529" y="126"/>
                      <a:pt x="529" y="127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29" y="128"/>
                      <a:pt x="529" y="128"/>
                      <a:pt x="529" y="128"/>
                    </a:cubicBezTo>
                    <a:cubicBezTo>
                      <a:pt x="530" y="128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29" y="129"/>
                      <a:pt x="529" y="129"/>
                      <a:pt x="529" y="129"/>
                    </a:cubicBezTo>
                    <a:cubicBezTo>
                      <a:pt x="530" y="130"/>
                      <a:pt x="529" y="131"/>
                      <a:pt x="530" y="133"/>
                    </a:cubicBezTo>
                    <a:cubicBezTo>
                      <a:pt x="530" y="133"/>
                      <a:pt x="530" y="133"/>
                      <a:pt x="530" y="133"/>
                    </a:cubicBezTo>
                    <a:close/>
                    <a:moveTo>
                      <a:pt x="517" y="144"/>
                    </a:move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ubicBezTo>
                      <a:pt x="517" y="144"/>
                      <a:pt x="517" y="144"/>
                      <a:pt x="517" y="144"/>
                    </a:cubicBezTo>
                    <a:close/>
                    <a:moveTo>
                      <a:pt x="165" y="51"/>
                    </a:moveTo>
                    <a:cubicBezTo>
                      <a:pt x="164" y="50"/>
                      <a:pt x="163" y="49"/>
                      <a:pt x="162" y="48"/>
                    </a:cubicBezTo>
                    <a:cubicBezTo>
                      <a:pt x="162" y="48"/>
                      <a:pt x="162" y="48"/>
                      <a:pt x="162" y="48"/>
                    </a:cubicBezTo>
                    <a:cubicBezTo>
                      <a:pt x="161" y="49"/>
                      <a:pt x="160" y="49"/>
                      <a:pt x="159" y="48"/>
                    </a:cubicBezTo>
                    <a:cubicBezTo>
                      <a:pt x="159" y="49"/>
                      <a:pt x="157" y="49"/>
                      <a:pt x="157" y="50"/>
                    </a:cubicBezTo>
                    <a:cubicBezTo>
                      <a:pt x="156" y="51"/>
                      <a:pt x="156" y="51"/>
                      <a:pt x="155" y="50"/>
                    </a:cubicBezTo>
                    <a:cubicBezTo>
                      <a:pt x="155" y="50"/>
                      <a:pt x="156" y="49"/>
                      <a:pt x="156" y="49"/>
                    </a:cubicBezTo>
                    <a:cubicBezTo>
                      <a:pt x="156" y="49"/>
                      <a:pt x="157" y="48"/>
                      <a:pt x="156" y="47"/>
                    </a:cubicBezTo>
                    <a:cubicBezTo>
                      <a:pt x="156" y="47"/>
                      <a:pt x="156" y="47"/>
                      <a:pt x="156" y="47"/>
                    </a:cubicBezTo>
                    <a:cubicBezTo>
                      <a:pt x="157" y="47"/>
                      <a:pt x="158" y="47"/>
                      <a:pt x="158" y="47"/>
                    </a:cubicBezTo>
                    <a:cubicBezTo>
                      <a:pt x="158" y="47"/>
                      <a:pt x="158" y="46"/>
                      <a:pt x="158" y="46"/>
                    </a:cubicBezTo>
                    <a:cubicBezTo>
                      <a:pt x="160" y="46"/>
                      <a:pt x="160" y="45"/>
                      <a:pt x="160" y="43"/>
                    </a:cubicBezTo>
                    <a:cubicBezTo>
                      <a:pt x="160" y="43"/>
                      <a:pt x="160" y="42"/>
                      <a:pt x="159" y="42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9" y="42"/>
                      <a:pt x="159" y="41"/>
                      <a:pt x="159" y="42"/>
                    </a:cubicBezTo>
                    <a:cubicBezTo>
                      <a:pt x="158" y="43"/>
                      <a:pt x="157" y="44"/>
                      <a:pt x="156" y="44"/>
                    </a:cubicBezTo>
                    <a:cubicBezTo>
                      <a:pt x="156" y="44"/>
                      <a:pt x="156" y="44"/>
                      <a:pt x="156" y="44"/>
                    </a:cubicBezTo>
                    <a:cubicBezTo>
                      <a:pt x="155" y="44"/>
                      <a:pt x="155" y="45"/>
                      <a:pt x="155" y="45"/>
                    </a:cubicBezTo>
                    <a:cubicBezTo>
                      <a:pt x="154" y="45"/>
                      <a:pt x="154" y="46"/>
                      <a:pt x="154" y="45"/>
                    </a:cubicBezTo>
                    <a:cubicBezTo>
                      <a:pt x="154" y="45"/>
                      <a:pt x="153" y="44"/>
                      <a:pt x="154" y="44"/>
                    </a:cubicBezTo>
                    <a:cubicBezTo>
                      <a:pt x="154" y="43"/>
                      <a:pt x="154" y="43"/>
                      <a:pt x="154" y="43"/>
                    </a:cubicBezTo>
                    <a:cubicBezTo>
                      <a:pt x="154" y="43"/>
                      <a:pt x="155" y="43"/>
                      <a:pt x="155" y="43"/>
                    </a:cubicBezTo>
                    <a:cubicBezTo>
                      <a:pt x="155" y="43"/>
                      <a:pt x="156" y="43"/>
                      <a:pt x="156" y="42"/>
                    </a:cubicBezTo>
                    <a:cubicBezTo>
                      <a:pt x="155" y="42"/>
                      <a:pt x="155" y="41"/>
                      <a:pt x="154" y="42"/>
                    </a:cubicBezTo>
                    <a:cubicBezTo>
                      <a:pt x="154" y="42"/>
                      <a:pt x="154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3" y="42"/>
                      <a:pt x="153" y="42"/>
                    </a:cubicBezTo>
                    <a:cubicBezTo>
                      <a:pt x="153" y="42"/>
                      <a:pt x="152" y="43"/>
                      <a:pt x="152" y="43"/>
                    </a:cubicBezTo>
                    <a:cubicBezTo>
                      <a:pt x="151" y="45"/>
                      <a:pt x="150" y="46"/>
                      <a:pt x="148" y="47"/>
                    </a:cubicBezTo>
                    <a:cubicBezTo>
                      <a:pt x="148" y="48"/>
                      <a:pt x="147" y="48"/>
                      <a:pt x="147" y="48"/>
                    </a:cubicBezTo>
                    <a:cubicBezTo>
                      <a:pt x="148" y="49"/>
                      <a:pt x="147" y="50"/>
                      <a:pt x="146" y="50"/>
                    </a:cubicBezTo>
                    <a:cubicBezTo>
                      <a:pt x="146" y="50"/>
                      <a:pt x="147" y="51"/>
                      <a:pt x="147" y="51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8" y="51"/>
                      <a:pt x="148" y="51"/>
                    </a:cubicBezTo>
                    <a:cubicBezTo>
                      <a:pt x="148" y="51"/>
                      <a:pt x="148" y="52"/>
                      <a:pt x="148" y="52"/>
                    </a:cubicBezTo>
                    <a:cubicBezTo>
                      <a:pt x="148" y="52"/>
                      <a:pt x="149" y="52"/>
                      <a:pt x="149" y="52"/>
                    </a:cubicBezTo>
                    <a:cubicBezTo>
                      <a:pt x="150" y="51"/>
                      <a:pt x="150" y="51"/>
                      <a:pt x="151" y="52"/>
                    </a:cubicBezTo>
                    <a:cubicBezTo>
                      <a:pt x="151" y="53"/>
                      <a:pt x="151" y="54"/>
                      <a:pt x="150" y="54"/>
                    </a:cubicBezTo>
                    <a:cubicBezTo>
                      <a:pt x="149" y="54"/>
                      <a:pt x="148" y="55"/>
                      <a:pt x="149" y="56"/>
                    </a:cubicBezTo>
                    <a:cubicBezTo>
                      <a:pt x="149" y="56"/>
                      <a:pt x="149" y="56"/>
                      <a:pt x="149" y="56"/>
                    </a:cubicBezTo>
                    <a:cubicBezTo>
                      <a:pt x="148" y="57"/>
                      <a:pt x="148" y="57"/>
                      <a:pt x="148" y="58"/>
                    </a:cubicBezTo>
                    <a:cubicBezTo>
                      <a:pt x="148" y="59"/>
                      <a:pt x="148" y="59"/>
                      <a:pt x="147" y="59"/>
                    </a:cubicBezTo>
                    <a:cubicBezTo>
                      <a:pt x="146" y="59"/>
                      <a:pt x="146" y="59"/>
                      <a:pt x="145" y="60"/>
                    </a:cubicBezTo>
                    <a:cubicBezTo>
                      <a:pt x="145" y="62"/>
                      <a:pt x="145" y="61"/>
                      <a:pt x="144" y="60"/>
                    </a:cubicBezTo>
                    <a:cubicBezTo>
                      <a:pt x="144" y="60"/>
                      <a:pt x="143" y="59"/>
                      <a:pt x="143" y="59"/>
                    </a:cubicBezTo>
                    <a:cubicBezTo>
                      <a:pt x="143" y="58"/>
                      <a:pt x="143" y="58"/>
                      <a:pt x="142" y="58"/>
                    </a:cubicBezTo>
                    <a:cubicBezTo>
                      <a:pt x="141" y="59"/>
                      <a:pt x="140" y="58"/>
                      <a:pt x="140" y="59"/>
                    </a:cubicBezTo>
                    <a:cubicBezTo>
                      <a:pt x="139" y="59"/>
                      <a:pt x="137" y="60"/>
                      <a:pt x="136" y="61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36" y="63"/>
                      <a:pt x="137" y="62"/>
                      <a:pt x="137" y="62"/>
                    </a:cubicBezTo>
                    <a:cubicBezTo>
                      <a:pt x="138" y="61"/>
                      <a:pt x="139" y="62"/>
                      <a:pt x="140" y="62"/>
                    </a:cubicBezTo>
                    <a:cubicBezTo>
                      <a:pt x="140" y="62"/>
                      <a:pt x="142" y="63"/>
                      <a:pt x="141" y="64"/>
                    </a:cubicBezTo>
                    <a:cubicBezTo>
                      <a:pt x="141" y="65"/>
                      <a:pt x="140" y="65"/>
                      <a:pt x="140" y="64"/>
                    </a:cubicBezTo>
                    <a:cubicBezTo>
                      <a:pt x="139" y="64"/>
                      <a:pt x="139" y="64"/>
                      <a:pt x="138" y="64"/>
                    </a:cubicBezTo>
                    <a:cubicBezTo>
                      <a:pt x="138" y="64"/>
                      <a:pt x="138" y="64"/>
                      <a:pt x="137" y="64"/>
                    </a:cubicBezTo>
                    <a:cubicBezTo>
                      <a:pt x="137" y="65"/>
                      <a:pt x="137" y="65"/>
                      <a:pt x="138" y="65"/>
                    </a:cubicBezTo>
                    <a:cubicBezTo>
                      <a:pt x="138" y="66"/>
                      <a:pt x="138" y="66"/>
                      <a:pt x="139" y="66"/>
                    </a:cubicBezTo>
                    <a:cubicBezTo>
                      <a:pt x="139" y="66"/>
                      <a:pt x="140" y="66"/>
                      <a:pt x="140" y="67"/>
                    </a:cubicBezTo>
                    <a:cubicBezTo>
                      <a:pt x="140" y="68"/>
                      <a:pt x="139" y="69"/>
                      <a:pt x="138" y="68"/>
                    </a:cubicBezTo>
                    <a:cubicBezTo>
                      <a:pt x="138" y="68"/>
                      <a:pt x="137" y="69"/>
                      <a:pt x="136" y="67"/>
                    </a:cubicBezTo>
                    <a:cubicBezTo>
                      <a:pt x="136" y="67"/>
                      <a:pt x="136" y="67"/>
                      <a:pt x="136" y="68"/>
                    </a:cubicBezTo>
                    <a:cubicBezTo>
                      <a:pt x="135" y="68"/>
                      <a:pt x="135" y="68"/>
                      <a:pt x="135" y="68"/>
                    </a:cubicBezTo>
                    <a:cubicBezTo>
                      <a:pt x="134" y="68"/>
                      <a:pt x="135" y="67"/>
                      <a:pt x="135" y="67"/>
                    </a:cubicBezTo>
                    <a:cubicBezTo>
                      <a:pt x="135" y="66"/>
                      <a:pt x="135" y="65"/>
                      <a:pt x="135" y="65"/>
                    </a:cubicBezTo>
                    <a:cubicBezTo>
                      <a:pt x="134" y="65"/>
                      <a:pt x="134" y="65"/>
                      <a:pt x="133" y="66"/>
                    </a:cubicBezTo>
                    <a:cubicBezTo>
                      <a:pt x="133" y="66"/>
                      <a:pt x="133" y="67"/>
                      <a:pt x="132" y="67"/>
                    </a:cubicBezTo>
                    <a:cubicBezTo>
                      <a:pt x="131" y="68"/>
                      <a:pt x="131" y="68"/>
                      <a:pt x="131" y="69"/>
                    </a:cubicBezTo>
                    <a:cubicBezTo>
                      <a:pt x="132" y="70"/>
                      <a:pt x="133" y="71"/>
                      <a:pt x="133" y="72"/>
                    </a:cubicBezTo>
                    <a:cubicBezTo>
                      <a:pt x="133" y="73"/>
                      <a:pt x="133" y="73"/>
                      <a:pt x="135" y="73"/>
                    </a:cubicBezTo>
                    <a:cubicBezTo>
                      <a:pt x="135" y="73"/>
                      <a:pt x="135" y="73"/>
                      <a:pt x="136" y="73"/>
                    </a:cubicBezTo>
                    <a:cubicBezTo>
                      <a:pt x="136" y="72"/>
                      <a:pt x="135" y="72"/>
                      <a:pt x="136" y="71"/>
                    </a:cubicBezTo>
                    <a:cubicBezTo>
                      <a:pt x="136" y="71"/>
                      <a:pt x="137" y="71"/>
                      <a:pt x="137" y="71"/>
                    </a:cubicBezTo>
                    <a:cubicBezTo>
                      <a:pt x="137" y="71"/>
                      <a:pt x="137" y="71"/>
                      <a:pt x="137" y="71"/>
                    </a:cubicBezTo>
                    <a:cubicBezTo>
                      <a:pt x="138" y="71"/>
                      <a:pt x="138" y="71"/>
                      <a:pt x="138" y="71"/>
                    </a:cubicBezTo>
                    <a:cubicBezTo>
                      <a:pt x="139" y="71"/>
                      <a:pt x="139" y="70"/>
                      <a:pt x="140" y="71"/>
                    </a:cubicBezTo>
                    <a:cubicBezTo>
                      <a:pt x="140" y="71"/>
                      <a:pt x="139" y="71"/>
                      <a:pt x="139" y="72"/>
                    </a:cubicBezTo>
                    <a:cubicBezTo>
                      <a:pt x="139" y="72"/>
                      <a:pt x="139" y="72"/>
                      <a:pt x="139" y="73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8" y="73"/>
                      <a:pt x="138" y="75"/>
                      <a:pt x="138" y="77"/>
                    </a:cubicBezTo>
                    <a:cubicBezTo>
                      <a:pt x="138" y="77"/>
                      <a:pt x="138" y="78"/>
                      <a:pt x="138" y="78"/>
                    </a:cubicBezTo>
                    <a:cubicBezTo>
                      <a:pt x="139" y="78"/>
                      <a:pt x="140" y="78"/>
                      <a:pt x="140" y="76"/>
                    </a:cubicBezTo>
                    <a:cubicBezTo>
                      <a:pt x="140" y="76"/>
                      <a:pt x="140" y="76"/>
                      <a:pt x="140" y="76"/>
                    </a:cubicBezTo>
                    <a:cubicBezTo>
                      <a:pt x="141" y="76"/>
                      <a:pt x="141" y="76"/>
                      <a:pt x="142" y="76"/>
                    </a:cubicBezTo>
                    <a:cubicBezTo>
                      <a:pt x="142" y="76"/>
                      <a:pt x="142" y="77"/>
                      <a:pt x="142" y="77"/>
                    </a:cubicBezTo>
                    <a:cubicBezTo>
                      <a:pt x="142" y="77"/>
                      <a:pt x="143" y="76"/>
                      <a:pt x="143" y="76"/>
                    </a:cubicBezTo>
                    <a:cubicBezTo>
                      <a:pt x="143" y="76"/>
                      <a:pt x="143" y="76"/>
                      <a:pt x="143" y="76"/>
                    </a:cubicBezTo>
                    <a:cubicBezTo>
                      <a:pt x="143" y="75"/>
                      <a:pt x="143" y="75"/>
                      <a:pt x="143" y="74"/>
                    </a:cubicBezTo>
                    <a:cubicBezTo>
                      <a:pt x="143" y="74"/>
                      <a:pt x="143" y="73"/>
                      <a:pt x="143" y="73"/>
                    </a:cubicBezTo>
                    <a:cubicBezTo>
                      <a:pt x="143" y="73"/>
                      <a:pt x="144" y="73"/>
                      <a:pt x="144" y="74"/>
                    </a:cubicBezTo>
                    <a:cubicBezTo>
                      <a:pt x="144" y="74"/>
                      <a:pt x="145" y="74"/>
                      <a:pt x="145" y="74"/>
                    </a:cubicBezTo>
                    <a:cubicBezTo>
                      <a:pt x="146" y="75"/>
                      <a:pt x="146" y="74"/>
                      <a:pt x="147" y="74"/>
                    </a:cubicBezTo>
                    <a:cubicBezTo>
                      <a:pt x="147" y="73"/>
                      <a:pt x="147" y="73"/>
                      <a:pt x="146" y="72"/>
                    </a:cubicBezTo>
                    <a:cubicBezTo>
                      <a:pt x="146" y="72"/>
                      <a:pt x="146" y="72"/>
                      <a:pt x="146" y="71"/>
                    </a:cubicBezTo>
                    <a:cubicBezTo>
                      <a:pt x="147" y="70"/>
                      <a:pt x="146" y="69"/>
                      <a:pt x="144" y="69"/>
                    </a:cubicBezTo>
                    <a:cubicBezTo>
                      <a:pt x="144" y="69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4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7"/>
                      <a:pt x="145" y="67"/>
                      <a:pt x="145" y="67"/>
                    </a:cubicBezTo>
                    <a:cubicBezTo>
                      <a:pt x="145" y="66"/>
                      <a:pt x="144" y="65"/>
                      <a:pt x="145" y="65"/>
                    </a:cubicBezTo>
                    <a:cubicBezTo>
                      <a:pt x="146" y="65"/>
                      <a:pt x="147" y="65"/>
                      <a:pt x="148" y="66"/>
                    </a:cubicBezTo>
                    <a:cubicBezTo>
                      <a:pt x="150" y="67"/>
                      <a:pt x="150" y="67"/>
                      <a:pt x="152" y="65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1" y="62"/>
                      <a:pt x="151" y="61"/>
                      <a:pt x="152" y="61"/>
                    </a:cubicBezTo>
                    <a:cubicBezTo>
                      <a:pt x="153" y="61"/>
                      <a:pt x="154" y="59"/>
                      <a:pt x="156" y="59"/>
                    </a:cubicBezTo>
                    <a:cubicBezTo>
                      <a:pt x="157" y="59"/>
                      <a:pt x="158" y="60"/>
                      <a:pt x="159" y="59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60" y="59"/>
                      <a:pt x="161" y="58"/>
                      <a:pt x="161" y="57"/>
                    </a:cubicBezTo>
                    <a:cubicBezTo>
                      <a:pt x="161" y="56"/>
                      <a:pt x="161" y="56"/>
                      <a:pt x="161" y="55"/>
                    </a:cubicBezTo>
                    <a:cubicBezTo>
                      <a:pt x="163" y="55"/>
                      <a:pt x="164" y="53"/>
                      <a:pt x="165" y="52"/>
                    </a:cubicBezTo>
                    <a:cubicBezTo>
                      <a:pt x="165" y="52"/>
                      <a:pt x="166" y="51"/>
                      <a:pt x="165" y="51"/>
                    </a:cubicBezTo>
                    <a:close/>
                    <a:moveTo>
                      <a:pt x="236" y="48"/>
                    </a:moveTo>
                    <a:cubicBezTo>
                      <a:pt x="236" y="48"/>
                      <a:pt x="236" y="48"/>
                      <a:pt x="236" y="48"/>
                    </a:cubicBezTo>
                    <a:cubicBezTo>
                      <a:pt x="236" y="48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5" y="44"/>
                      <a:pt x="233" y="44"/>
                      <a:pt x="231" y="46"/>
                    </a:cubicBezTo>
                    <a:cubicBezTo>
                      <a:pt x="231" y="46"/>
                      <a:pt x="231" y="47"/>
                      <a:pt x="230" y="47"/>
                    </a:cubicBezTo>
                    <a:cubicBezTo>
                      <a:pt x="229" y="46"/>
                      <a:pt x="228" y="47"/>
                      <a:pt x="228" y="47"/>
                    </a:cubicBezTo>
                    <a:cubicBezTo>
                      <a:pt x="226" y="48"/>
                      <a:pt x="225" y="49"/>
                      <a:pt x="224" y="48"/>
                    </a:cubicBezTo>
                    <a:cubicBezTo>
                      <a:pt x="223" y="48"/>
                      <a:pt x="222" y="48"/>
                      <a:pt x="221" y="48"/>
                    </a:cubicBezTo>
                    <a:cubicBezTo>
                      <a:pt x="222" y="48"/>
                      <a:pt x="222" y="48"/>
                      <a:pt x="222" y="48"/>
                    </a:cubicBezTo>
                    <a:cubicBezTo>
                      <a:pt x="222" y="48"/>
                      <a:pt x="223" y="48"/>
                      <a:pt x="223" y="47"/>
                    </a:cubicBezTo>
                    <a:cubicBezTo>
                      <a:pt x="223" y="47"/>
                      <a:pt x="222" y="46"/>
                      <a:pt x="221" y="46"/>
                    </a:cubicBezTo>
                    <a:cubicBezTo>
                      <a:pt x="220" y="47"/>
                      <a:pt x="219" y="48"/>
                      <a:pt x="219" y="50"/>
                    </a:cubicBezTo>
                    <a:cubicBezTo>
                      <a:pt x="218" y="50"/>
                      <a:pt x="218" y="50"/>
                      <a:pt x="218" y="51"/>
                    </a:cubicBezTo>
                    <a:cubicBezTo>
                      <a:pt x="217" y="52"/>
                      <a:pt x="217" y="53"/>
                      <a:pt x="217" y="55"/>
                    </a:cubicBezTo>
                    <a:cubicBezTo>
                      <a:pt x="218" y="55"/>
                      <a:pt x="218" y="55"/>
                      <a:pt x="217" y="56"/>
                    </a:cubicBezTo>
                    <a:cubicBezTo>
                      <a:pt x="216" y="57"/>
                      <a:pt x="217" y="58"/>
                      <a:pt x="217" y="59"/>
                    </a:cubicBezTo>
                    <a:cubicBezTo>
                      <a:pt x="217" y="60"/>
                      <a:pt x="217" y="61"/>
                      <a:pt x="218" y="63"/>
                    </a:cubicBezTo>
                    <a:cubicBezTo>
                      <a:pt x="218" y="64"/>
                      <a:pt x="219" y="65"/>
                      <a:pt x="220" y="64"/>
                    </a:cubicBezTo>
                    <a:cubicBezTo>
                      <a:pt x="221" y="64"/>
                      <a:pt x="221" y="64"/>
                      <a:pt x="222" y="63"/>
                    </a:cubicBezTo>
                    <a:cubicBezTo>
                      <a:pt x="224" y="62"/>
                      <a:pt x="224" y="62"/>
                      <a:pt x="225" y="64"/>
                    </a:cubicBezTo>
                    <a:cubicBezTo>
                      <a:pt x="226" y="66"/>
                      <a:pt x="228" y="66"/>
                      <a:pt x="230" y="65"/>
                    </a:cubicBezTo>
                    <a:cubicBezTo>
                      <a:pt x="231" y="64"/>
                      <a:pt x="231" y="62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59"/>
                      <a:pt x="232" y="58"/>
                      <a:pt x="234" y="58"/>
                    </a:cubicBezTo>
                    <a:cubicBezTo>
                      <a:pt x="234" y="57"/>
                      <a:pt x="235" y="57"/>
                      <a:pt x="235" y="56"/>
                    </a:cubicBezTo>
                    <a:cubicBezTo>
                      <a:pt x="235" y="55"/>
                      <a:pt x="236" y="54"/>
                      <a:pt x="236" y="53"/>
                    </a:cubicBezTo>
                    <a:cubicBezTo>
                      <a:pt x="237" y="52"/>
                      <a:pt x="237" y="50"/>
                      <a:pt x="236" y="48"/>
                    </a:cubicBezTo>
                    <a:close/>
                    <a:moveTo>
                      <a:pt x="450" y="80"/>
                    </a:move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ubicBezTo>
                      <a:pt x="450" y="80"/>
                      <a:pt x="450" y="80"/>
                      <a:pt x="450" y="80"/>
                    </a:cubicBezTo>
                    <a:close/>
                    <a:moveTo>
                      <a:pt x="433" y="77"/>
                    </a:moveTo>
                    <a:cubicBezTo>
                      <a:pt x="432" y="77"/>
                      <a:pt x="432" y="78"/>
                      <a:pt x="432" y="78"/>
                    </a:cubicBezTo>
                    <a:cubicBezTo>
                      <a:pt x="432" y="78"/>
                      <a:pt x="432" y="78"/>
                      <a:pt x="432" y="78"/>
                    </a:cubicBezTo>
                    <a:cubicBezTo>
                      <a:pt x="434" y="79"/>
                      <a:pt x="434" y="80"/>
                      <a:pt x="433" y="81"/>
                    </a:cubicBezTo>
                    <a:cubicBezTo>
                      <a:pt x="432" y="82"/>
                      <a:pt x="432" y="82"/>
                      <a:pt x="432" y="83"/>
                    </a:cubicBezTo>
                    <a:cubicBezTo>
                      <a:pt x="433" y="83"/>
                      <a:pt x="432" y="84"/>
                      <a:pt x="432" y="85"/>
                    </a:cubicBezTo>
                    <a:cubicBezTo>
                      <a:pt x="431" y="86"/>
                      <a:pt x="432" y="88"/>
                      <a:pt x="433" y="88"/>
                    </a:cubicBezTo>
                    <a:cubicBezTo>
                      <a:pt x="435" y="88"/>
                      <a:pt x="437" y="89"/>
                      <a:pt x="439" y="89"/>
                    </a:cubicBezTo>
                    <a:cubicBezTo>
                      <a:pt x="439" y="88"/>
                      <a:pt x="439" y="89"/>
                      <a:pt x="440" y="89"/>
                    </a:cubicBezTo>
                    <a:cubicBezTo>
                      <a:pt x="440" y="90"/>
                      <a:pt x="439" y="90"/>
                      <a:pt x="439" y="90"/>
                    </a:cubicBezTo>
                    <a:cubicBezTo>
                      <a:pt x="437" y="91"/>
                      <a:pt x="436" y="91"/>
                      <a:pt x="435" y="90"/>
                    </a:cubicBezTo>
                    <a:cubicBezTo>
                      <a:pt x="435" y="90"/>
                      <a:pt x="434" y="90"/>
                      <a:pt x="434" y="90"/>
                    </a:cubicBezTo>
                    <a:cubicBezTo>
                      <a:pt x="433" y="90"/>
                      <a:pt x="433" y="90"/>
                      <a:pt x="433" y="91"/>
                    </a:cubicBezTo>
                    <a:cubicBezTo>
                      <a:pt x="432" y="91"/>
                      <a:pt x="432" y="92"/>
                      <a:pt x="433" y="92"/>
                    </a:cubicBezTo>
                    <a:cubicBezTo>
                      <a:pt x="434" y="93"/>
                      <a:pt x="434" y="94"/>
                      <a:pt x="436" y="94"/>
                    </a:cubicBezTo>
                    <a:cubicBezTo>
                      <a:pt x="436" y="95"/>
                      <a:pt x="437" y="95"/>
                      <a:pt x="438" y="94"/>
                    </a:cubicBezTo>
                    <a:cubicBezTo>
                      <a:pt x="438" y="94"/>
                      <a:pt x="438" y="94"/>
                      <a:pt x="438" y="94"/>
                    </a:cubicBezTo>
                    <a:cubicBezTo>
                      <a:pt x="440" y="93"/>
                      <a:pt x="442" y="94"/>
                      <a:pt x="443" y="93"/>
                    </a:cubicBezTo>
                    <a:cubicBezTo>
                      <a:pt x="443" y="93"/>
                      <a:pt x="443" y="93"/>
                      <a:pt x="443" y="93"/>
                    </a:cubicBezTo>
                    <a:cubicBezTo>
                      <a:pt x="444" y="93"/>
                      <a:pt x="445" y="92"/>
                      <a:pt x="446" y="92"/>
                    </a:cubicBezTo>
                    <a:cubicBezTo>
                      <a:pt x="446" y="92"/>
                      <a:pt x="447" y="92"/>
                      <a:pt x="447" y="91"/>
                    </a:cubicBezTo>
                    <a:cubicBezTo>
                      <a:pt x="448" y="89"/>
                      <a:pt x="450" y="87"/>
                      <a:pt x="451" y="85"/>
                    </a:cubicBezTo>
                    <a:cubicBezTo>
                      <a:pt x="452" y="84"/>
                      <a:pt x="452" y="84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1" y="83"/>
                    </a:cubicBezTo>
                    <a:cubicBezTo>
                      <a:pt x="451" y="83"/>
                      <a:pt x="451" y="83"/>
                      <a:pt x="450" y="82"/>
                    </a:cubicBezTo>
                    <a:cubicBezTo>
                      <a:pt x="449" y="82"/>
                      <a:pt x="449" y="82"/>
                      <a:pt x="450" y="80"/>
                    </a:cubicBezTo>
                    <a:cubicBezTo>
                      <a:pt x="449" y="80"/>
                      <a:pt x="447" y="80"/>
                      <a:pt x="447" y="80"/>
                    </a:cubicBezTo>
                    <a:cubicBezTo>
                      <a:pt x="446" y="79"/>
                      <a:pt x="445" y="79"/>
                      <a:pt x="444" y="79"/>
                    </a:cubicBezTo>
                    <a:cubicBezTo>
                      <a:pt x="442" y="79"/>
                      <a:pt x="441" y="78"/>
                      <a:pt x="439" y="78"/>
                    </a:cubicBezTo>
                    <a:cubicBezTo>
                      <a:pt x="439" y="78"/>
                      <a:pt x="438" y="78"/>
                      <a:pt x="438" y="78"/>
                    </a:cubicBezTo>
                    <a:cubicBezTo>
                      <a:pt x="438" y="77"/>
                      <a:pt x="438" y="77"/>
                      <a:pt x="438" y="77"/>
                    </a:cubicBezTo>
                    <a:cubicBezTo>
                      <a:pt x="436" y="78"/>
                      <a:pt x="434" y="77"/>
                      <a:pt x="433" y="77"/>
                    </a:cubicBezTo>
                    <a:close/>
                    <a:moveTo>
                      <a:pt x="132" y="58"/>
                    </a:moveTo>
                    <a:cubicBezTo>
                      <a:pt x="133" y="56"/>
                      <a:pt x="133" y="56"/>
                      <a:pt x="135" y="56"/>
                    </a:cubicBezTo>
                    <a:cubicBezTo>
                      <a:pt x="135" y="57"/>
                      <a:pt x="135" y="57"/>
                      <a:pt x="135" y="56"/>
                    </a:cubicBezTo>
                    <a:cubicBezTo>
                      <a:pt x="136" y="56"/>
                      <a:pt x="136" y="56"/>
                      <a:pt x="135" y="55"/>
                    </a:cubicBezTo>
                    <a:cubicBezTo>
                      <a:pt x="135" y="54"/>
                      <a:pt x="135" y="53"/>
                      <a:pt x="135" y="52"/>
                    </a:cubicBezTo>
                    <a:cubicBezTo>
                      <a:pt x="136" y="52"/>
                      <a:pt x="136" y="53"/>
                      <a:pt x="136" y="53"/>
                    </a:cubicBezTo>
                    <a:cubicBezTo>
                      <a:pt x="137" y="52"/>
                      <a:pt x="136" y="51"/>
                      <a:pt x="136" y="51"/>
                    </a:cubicBezTo>
                    <a:cubicBezTo>
                      <a:pt x="136" y="51"/>
                      <a:pt x="136" y="51"/>
                      <a:pt x="136" y="50"/>
                    </a:cubicBezTo>
                    <a:cubicBezTo>
                      <a:pt x="136" y="50"/>
                      <a:pt x="137" y="50"/>
                      <a:pt x="137" y="50"/>
                    </a:cubicBezTo>
                    <a:cubicBezTo>
                      <a:pt x="137" y="49"/>
                      <a:pt x="137" y="48"/>
                      <a:pt x="139" y="49"/>
                    </a:cubicBezTo>
                    <a:cubicBezTo>
                      <a:pt x="139" y="49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51"/>
                      <a:pt x="139" y="51"/>
                    </a:cubicBezTo>
                    <a:cubicBezTo>
                      <a:pt x="140" y="51"/>
                      <a:pt x="140" y="52"/>
                      <a:pt x="140" y="52"/>
                    </a:cubicBezTo>
                    <a:cubicBezTo>
                      <a:pt x="140" y="54"/>
                      <a:pt x="141" y="54"/>
                      <a:pt x="142" y="54"/>
                    </a:cubicBezTo>
                    <a:cubicBezTo>
                      <a:pt x="142" y="54"/>
                      <a:pt x="143" y="54"/>
                      <a:pt x="143" y="55"/>
                    </a:cubicBezTo>
                    <a:cubicBezTo>
                      <a:pt x="143" y="55"/>
                      <a:pt x="144" y="56"/>
                      <a:pt x="145" y="55"/>
                    </a:cubicBezTo>
                    <a:cubicBezTo>
                      <a:pt x="145" y="55"/>
                      <a:pt x="145" y="54"/>
                      <a:pt x="145" y="53"/>
                    </a:cubicBezTo>
                    <a:cubicBezTo>
                      <a:pt x="144" y="52"/>
                      <a:pt x="142" y="51"/>
                      <a:pt x="144" y="49"/>
                    </a:cubicBezTo>
                    <a:cubicBezTo>
                      <a:pt x="144" y="49"/>
                      <a:pt x="144" y="48"/>
                      <a:pt x="143" y="48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2" y="46"/>
                      <a:pt x="141" y="47"/>
                      <a:pt x="139" y="48"/>
                    </a:cubicBezTo>
                    <a:cubicBezTo>
                      <a:pt x="139" y="48"/>
                      <a:pt x="139" y="48"/>
                      <a:pt x="139" y="48"/>
                    </a:cubicBezTo>
                    <a:cubicBezTo>
                      <a:pt x="139" y="47"/>
                      <a:pt x="138" y="46"/>
                      <a:pt x="136" y="46"/>
                    </a:cubicBezTo>
                    <a:cubicBezTo>
                      <a:pt x="136" y="46"/>
                      <a:pt x="136" y="46"/>
                      <a:pt x="136" y="46"/>
                    </a:cubicBezTo>
                    <a:cubicBezTo>
                      <a:pt x="135" y="46"/>
                      <a:pt x="134" y="46"/>
                      <a:pt x="134" y="47"/>
                    </a:cubicBezTo>
                    <a:cubicBezTo>
                      <a:pt x="134" y="48"/>
                      <a:pt x="134" y="48"/>
                      <a:pt x="134" y="48"/>
                    </a:cubicBezTo>
                    <a:cubicBezTo>
                      <a:pt x="133" y="49"/>
                      <a:pt x="132" y="50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1" y="51"/>
                      <a:pt x="131" y="51"/>
                      <a:pt x="131" y="51"/>
                    </a:cubicBezTo>
                    <a:cubicBezTo>
                      <a:pt x="130" y="51"/>
                      <a:pt x="129" y="51"/>
                      <a:pt x="129" y="52"/>
                    </a:cubicBezTo>
                    <a:cubicBezTo>
                      <a:pt x="128" y="52"/>
                      <a:pt x="127" y="53"/>
                      <a:pt x="127" y="53"/>
                    </a:cubicBezTo>
                    <a:cubicBezTo>
                      <a:pt x="124" y="54"/>
                      <a:pt x="122" y="54"/>
                      <a:pt x="120" y="55"/>
                    </a:cubicBezTo>
                    <a:cubicBezTo>
                      <a:pt x="119" y="56"/>
                      <a:pt x="119" y="56"/>
                      <a:pt x="119" y="56"/>
                    </a:cubicBezTo>
                    <a:cubicBezTo>
                      <a:pt x="119" y="56"/>
                      <a:pt x="119" y="57"/>
                      <a:pt x="119" y="57"/>
                    </a:cubicBezTo>
                    <a:cubicBezTo>
                      <a:pt x="120" y="57"/>
                      <a:pt x="120" y="57"/>
                      <a:pt x="121" y="58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3" y="60"/>
                      <a:pt x="123" y="59"/>
                      <a:pt x="124" y="59"/>
                    </a:cubicBezTo>
                    <a:cubicBezTo>
                      <a:pt x="124" y="58"/>
                      <a:pt x="124" y="58"/>
                      <a:pt x="125" y="58"/>
                    </a:cubicBezTo>
                    <a:cubicBezTo>
                      <a:pt x="125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26" y="58"/>
                      <a:pt x="126" y="58"/>
                      <a:pt x="127" y="59"/>
                    </a:cubicBezTo>
                    <a:cubicBezTo>
                      <a:pt x="127" y="59"/>
                      <a:pt x="127" y="60"/>
                      <a:pt x="126" y="61"/>
                    </a:cubicBezTo>
                    <a:cubicBezTo>
                      <a:pt x="126" y="62"/>
                      <a:pt x="127" y="62"/>
                      <a:pt x="127" y="63"/>
                    </a:cubicBezTo>
                    <a:cubicBezTo>
                      <a:pt x="128" y="63"/>
                      <a:pt x="129" y="62"/>
                      <a:pt x="129" y="61"/>
                    </a:cubicBezTo>
                    <a:cubicBezTo>
                      <a:pt x="129" y="60"/>
                      <a:pt x="130" y="60"/>
                      <a:pt x="130" y="59"/>
                    </a:cubicBezTo>
                    <a:cubicBezTo>
                      <a:pt x="130" y="58"/>
                      <a:pt x="130" y="58"/>
                      <a:pt x="131" y="59"/>
                    </a:cubicBezTo>
                    <a:cubicBezTo>
                      <a:pt x="132" y="59"/>
                      <a:pt x="132" y="59"/>
                      <a:pt x="132" y="58"/>
                    </a:cubicBezTo>
                    <a:close/>
                    <a:moveTo>
                      <a:pt x="191" y="28"/>
                    </a:moveTo>
                    <a:cubicBezTo>
                      <a:pt x="191" y="28"/>
                      <a:pt x="191" y="29"/>
                      <a:pt x="191" y="29"/>
                    </a:cubicBezTo>
                    <a:cubicBezTo>
                      <a:pt x="191" y="30"/>
                      <a:pt x="192" y="31"/>
                      <a:pt x="192" y="31"/>
                    </a:cubicBezTo>
                    <a:cubicBezTo>
                      <a:pt x="193" y="31"/>
                      <a:pt x="194" y="31"/>
                      <a:pt x="195" y="30"/>
                    </a:cubicBezTo>
                    <a:cubicBezTo>
                      <a:pt x="195" y="30"/>
                      <a:pt x="196" y="30"/>
                      <a:pt x="196" y="30"/>
                    </a:cubicBezTo>
                    <a:cubicBezTo>
                      <a:pt x="197" y="30"/>
                      <a:pt x="197" y="31"/>
                      <a:pt x="196" y="31"/>
                    </a:cubicBezTo>
                    <a:cubicBezTo>
                      <a:pt x="196" y="32"/>
                      <a:pt x="196" y="32"/>
                      <a:pt x="197" y="32"/>
                    </a:cubicBezTo>
                    <a:cubicBezTo>
                      <a:pt x="197" y="32"/>
                      <a:pt x="198" y="32"/>
                      <a:pt x="198" y="32"/>
                    </a:cubicBezTo>
                    <a:cubicBezTo>
                      <a:pt x="199" y="31"/>
                      <a:pt x="199" y="31"/>
                      <a:pt x="200" y="30"/>
                    </a:cubicBezTo>
                    <a:cubicBezTo>
                      <a:pt x="201" y="29"/>
                      <a:pt x="202" y="28"/>
                      <a:pt x="203" y="27"/>
                    </a:cubicBezTo>
                    <a:cubicBezTo>
                      <a:pt x="205" y="27"/>
                      <a:pt x="206" y="27"/>
                      <a:pt x="207" y="26"/>
                    </a:cubicBezTo>
                    <a:cubicBezTo>
                      <a:pt x="206" y="26"/>
                      <a:pt x="206" y="25"/>
                      <a:pt x="205" y="25"/>
                    </a:cubicBezTo>
                    <a:cubicBezTo>
                      <a:pt x="204" y="26"/>
                      <a:pt x="204" y="25"/>
                      <a:pt x="204" y="24"/>
                    </a:cubicBezTo>
                    <a:cubicBezTo>
                      <a:pt x="204" y="24"/>
                      <a:pt x="203" y="24"/>
                      <a:pt x="203" y="23"/>
                    </a:cubicBezTo>
                    <a:cubicBezTo>
                      <a:pt x="202" y="22"/>
                      <a:pt x="200" y="22"/>
                      <a:pt x="199" y="21"/>
                    </a:cubicBezTo>
                    <a:cubicBezTo>
                      <a:pt x="198" y="21"/>
                      <a:pt x="196" y="21"/>
                      <a:pt x="197" y="22"/>
                    </a:cubicBezTo>
                    <a:cubicBezTo>
                      <a:pt x="198" y="23"/>
                      <a:pt x="197" y="26"/>
                      <a:pt x="198" y="27"/>
                    </a:cubicBezTo>
                    <a:cubicBezTo>
                      <a:pt x="198" y="27"/>
                      <a:pt x="198" y="27"/>
                      <a:pt x="198" y="28"/>
                    </a:cubicBezTo>
                    <a:cubicBezTo>
                      <a:pt x="198" y="28"/>
                      <a:pt x="198" y="28"/>
                      <a:pt x="197" y="28"/>
                    </a:cubicBezTo>
                    <a:cubicBezTo>
                      <a:pt x="196" y="27"/>
                      <a:pt x="195" y="26"/>
                      <a:pt x="194" y="26"/>
                    </a:cubicBezTo>
                    <a:cubicBezTo>
                      <a:pt x="194" y="25"/>
                      <a:pt x="193" y="26"/>
                      <a:pt x="192" y="25"/>
                    </a:cubicBezTo>
                    <a:cubicBezTo>
                      <a:pt x="191" y="24"/>
                      <a:pt x="191" y="25"/>
                      <a:pt x="191" y="25"/>
                    </a:cubicBezTo>
                    <a:cubicBezTo>
                      <a:pt x="191" y="26"/>
                      <a:pt x="190" y="27"/>
                      <a:pt x="191" y="28"/>
                    </a:cubicBezTo>
                    <a:close/>
                    <a:moveTo>
                      <a:pt x="258" y="37"/>
                    </a:moveTo>
                    <a:cubicBezTo>
                      <a:pt x="258" y="37"/>
                      <a:pt x="258" y="37"/>
                      <a:pt x="258" y="37"/>
                    </a:cubicBezTo>
                    <a:cubicBezTo>
                      <a:pt x="257" y="36"/>
                      <a:pt x="258" y="36"/>
                      <a:pt x="257" y="35"/>
                    </a:cubicBezTo>
                    <a:cubicBezTo>
                      <a:pt x="257" y="35"/>
                      <a:pt x="257" y="35"/>
                      <a:pt x="257" y="35"/>
                    </a:cubicBezTo>
                    <a:cubicBezTo>
                      <a:pt x="257" y="34"/>
                      <a:pt x="256" y="33"/>
                      <a:pt x="255" y="32"/>
                    </a:cubicBezTo>
                    <a:cubicBezTo>
                      <a:pt x="254" y="31"/>
                      <a:pt x="253" y="30"/>
                      <a:pt x="252" y="31"/>
                    </a:cubicBezTo>
                    <a:cubicBezTo>
                      <a:pt x="251" y="31"/>
                      <a:pt x="250" y="32"/>
                      <a:pt x="250" y="33"/>
                    </a:cubicBezTo>
                    <a:cubicBezTo>
                      <a:pt x="249" y="35"/>
                      <a:pt x="249" y="37"/>
                      <a:pt x="249" y="38"/>
                    </a:cubicBezTo>
                    <a:cubicBezTo>
                      <a:pt x="250" y="40"/>
                      <a:pt x="249" y="41"/>
                      <a:pt x="247" y="41"/>
                    </a:cubicBezTo>
                    <a:cubicBezTo>
                      <a:pt x="244" y="40"/>
                      <a:pt x="243" y="41"/>
                      <a:pt x="242" y="43"/>
                    </a:cubicBezTo>
                    <a:cubicBezTo>
                      <a:pt x="242" y="43"/>
                      <a:pt x="242" y="43"/>
                      <a:pt x="242" y="43"/>
                    </a:cubicBezTo>
                    <a:cubicBezTo>
                      <a:pt x="241" y="44"/>
                      <a:pt x="240" y="46"/>
                      <a:pt x="239" y="47"/>
                    </a:cubicBezTo>
                    <a:cubicBezTo>
                      <a:pt x="238" y="48"/>
                      <a:pt x="238" y="49"/>
                      <a:pt x="239" y="49"/>
                    </a:cubicBezTo>
                    <a:cubicBezTo>
                      <a:pt x="240" y="50"/>
                      <a:pt x="241" y="52"/>
                      <a:pt x="242" y="53"/>
                    </a:cubicBezTo>
                    <a:cubicBezTo>
                      <a:pt x="242" y="54"/>
                      <a:pt x="242" y="55"/>
                      <a:pt x="243" y="54"/>
                    </a:cubicBezTo>
                    <a:cubicBezTo>
                      <a:pt x="244" y="53"/>
                      <a:pt x="246" y="52"/>
                      <a:pt x="247" y="53"/>
                    </a:cubicBezTo>
                    <a:cubicBezTo>
                      <a:pt x="248" y="53"/>
                      <a:pt x="248" y="53"/>
                      <a:pt x="249" y="52"/>
                    </a:cubicBezTo>
                    <a:cubicBezTo>
                      <a:pt x="249" y="52"/>
                      <a:pt x="249" y="52"/>
                      <a:pt x="249" y="52"/>
                    </a:cubicBezTo>
                    <a:cubicBezTo>
                      <a:pt x="250" y="52"/>
                      <a:pt x="250" y="52"/>
                      <a:pt x="251" y="52"/>
                    </a:cubicBezTo>
                    <a:cubicBezTo>
                      <a:pt x="251" y="52"/>
                      <a:pt x="251" y="52"/>
                      <a:pt x="251" y="52"/>
                    </a:cubicBezTo>
                    <a:cubicBezTo>
                      <a:pt x="252" y="51"/>
                      <a:pt x="254" y="50"/>
                      <a:pt x="255" y="48"/>
                    </a:cubicBezTo>
                    <a:cubicBezTo>
                      <a:pt x="256" y="47"/>
                      <a:pt x="256" y="46"/>
                      <a:pt x="257" y="45"/>
                    </a:cubicBezTo>
                    <a:cubicBezTo>
                      <a:pt x="258" y="43"/>
                      <a:pt x="258" y="41"/>
                      <a:pt x="256" y="40"/>
                    </a:cubicBezTo>
                    <a:cubicBezTo>
                      <a:pt x="257" y="40"/>
                      <a:pt x="257" y="39"/>
                      <a:pt x="258" y="39"/>
                    </a:cubicBezTo>
                    <a:cubicBezTo>
                      <a:pt x="258" y="38"/>
                      <a:pt x="258" y="38"/>
                      <a:pt x="258" y="37"/>
                    </a:cubicBezTo>
                    <a:close/>
                    <a:moveTo>
                      <a:pt x="177" y="67"/>
                    </a:moveTo>
                    <a:cubicBezTo>
                      <a:pt x="176" y="65"/>
                      <a:pt x="176" y="65"/>
                      <a:pt x="174" y="65"/>
                    </a:cubicBezTo>
                    <a:cubicBezTo>
                      <a:pt x="173" y="65"/>
                      <a:pt x="172" y="66"/>
                      <a:pt x="173" y="67"/>
                    </a:cubicBezTo>
                    <a:cubicBezTo>
                      <a:pt x="173" y="68"/>
                      <a:pt x="173" y="68"/>
                      <a:pt x="172" y="68"/>
                    </a:cubicBezTo>
                    <a:cubicBezTo>
                      <a:pt x="172" y="69"/>
                      <a:pt x="171" y="70"/>
                      <a:pt x="170" y="70"/>
                    </a:cubicBezTo>
                    <a:cubicBezTo>
                      <a:pt x="169" y="70"/>
                      <a:pt x="168" y="70"/>
                      <a:pt x="169" y="72"/>
                    </a:cubicBezTo>
                    <a:cubicBezTo>
                      <a:pt x="169" y="73"/>
                      <a:pt x="171" y="73"/>
                      <a:pt x="172" y="74"/>
                    </a:cubicBezTo>
                    <a:cubicBezTo>
                      <a:pt x="172" y="75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3" y="74"/>
                      <a:pt x="173" y="74"/>
                      <a:pt x="173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4" y="74"/>
                      <a:pt x="174" y="74"/>
                    </a:cubicBezTo>
                    <a:cubicBezTo>
                      <a:pt x="174" y="74"/>
                      <a:pt x="175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4"/>
                      <a:pt x="176" y="74"/>
                      <a:pt x="176" y="74"/>
                    </a:cubicBezTo>
                    <a:cubicBezTo>
                      <a:pt x="176" y="75"/>
                      <a:pt x="177" y="75"/>
                      <a:pt x="177" y="74"/>
                    </a:cubicBezTo>
                    <a:cubicBezTo>
                      <a:pt x="178" y="74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3"/>
                      <a:pt x="178" y="73"/>
                      <a:pt x="178" y="73"/>
                    </a:cubicBezTo>
                    <a:cubicBezTo>
                      <a:pt x="178" y="72"/>
                      <a:pt x="178" y="72"/>
                      <a:pt x="179" y="72"/>
                    </a:cubicBezTo>
                    <a:cubicBezTo>
                      <a:pt x="179" y="73"/>
                      <a:pt x="179" y="72"/>
                      <a:pt x="180" y="72"/>
                    </a:cubicBezTo>
                    <a:cubicBezTo>
                      <a:pt x="180" y="71"/>
                      <a:pt x="180" y="71"/>
                      <a:pt x="179" y="70"/>
                    </a:cubicBezTo>
                    <a:cubicBezTo>
                      <a:pt x="178" y="69"/>
                      <a:pt x="177" y="68"/>
                      <a:pt x="177" y="67"/>
                    </a:cubicBezTo>
                    <a:close/>
                    <a:moveTo>
                      <a:pt x="222" y="40"/>
                    </a:moveTo>
                    <a:cubicBezTo>
                      <a:pt x="221" y="40"/>
                      <a:pt x="221" y="40"/>
                      <a:pt x="222" y="41"/>
                    </a:cubicBezTo>
                    <a:cubicBezTo>
                      <a:pt x="223" y="42"/>
                      <a:pt x="224" y="43"/>
                      <a:pt x="226" y="44"/>
                    </a:cubicBezTo>
                    <a:cubicBezTo>
                      <a:pt x="226" y="44"/>
                      <a:pt x="227" y="44"/>
                      <a:pt x="227" y="44"/>
                    </a:cubicBezTo>
                    <a:cubicBezTo>
                      <a:pt x="227" y="44"/>
                      <a:pt x="227" y="44"/>
                      <a:pt x="227" y="44"/>
                    </a:cubicBezTo>
                    <a:cubicBezTo>
                      <a:pt x="228" y="44"/>
                      <a:pt x="229" y="43"/>
                      <a:pt x="230" y="42"/>
                    </a:cubicBezTo>
                    <a:cubicBezTo>
                      <a:pt x="230" y="41"/>
                      <a:pt x="231" y="39"/>
                      <a:pt x="232" y="38"/>
                    </a:cubicBezTo>
                    <a:cubicBezTo>
                      <a:pt x="232" y="38"/>
                      <a:pt x="232" y="37"/>
                      <a:pt x="232" y="37"/>
                    </a:cubicBezTo>
                    <a:cubicBezTo>
                      <a:pt x="232" y="37"/>
                      <a:pt x="232" y="37"/>
                      <a:pt x="232" y="37"/>
                    </a:cubicBezTo>
                    <a:cubicBezTo>
                      <a:pt x="231" y="37"/>
                      <a:pt x="231" y="36"/>
                      <a:pt x="232" y="36"/>
                    </a:cubicBezTo>
                    <a:cubicBezTo>
                      <a:pt x="232" y="35"/>
                      <a:pt x="232" y="34"/>
                      <a:pt x="231" y="34"/>
                    </a:cubicBezTo>
                    <a:cubicBezTo>
                      <a:pt x="230" y="34"/>
                      <a:pt x="229" y="34"/>
                      <a:pt x="228" y="34"/>
                    </a:cubicBezTo>
                    <a:cubicBezTo>
                      <a:pt x="226" y="36"/>
                      <a:pt x="224" y="38"/>
                      <a:pt x="222" y="40"/>
                    </a:cubicBezTo>
                    <a:close/>
                    <a:moveTo>
                      <a:pt x="201" y="19"/>
                    </a:moveTo>
                    <a:cubicBezTo>
                      <a:pt x="201" y="19"/>
                      <a:pt x="202" y="19"/>
                      <a:pt x="202" y="20"/>
                    </a:cubicBezTo>
                    <a:cubicBezTo>
                      <a:pt x="203" y="20"/>
                      <a:pt x="203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4" y="20"/>
                      <a:pt x="204" y="20"/>
                      <a:pt x="204" y="20"/>
                    </a:cubicBezTo>
                    <a:cubicBezTo>
                      <a:pt x="205" y="21"/>
                      <a:pt x="205" y="22"/>
                      <a:pt x="207" y="22"/>
                    </a:cubicBezTo>
                    <a:cubicBezTo>
                      <a:pt x="207" y="23"/>
                      <a:pt x="208" y="22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10" y="23"/>
                      <a:pt x="210" y="22"/>
                      <a:pt x="211" y="21"/>
                    </a:cubicBezTo>
                    <a:cubicBezTo>
                      <a:pt x="212" y="20"/>
                      <a:pt x="212" y="20"/>
                      <a:pt x="211" y="19"/>
                    </a:cubicBezTo>
                    <a:cubicBezTo>
                      <a:pt x="211" y="19"/>
                      <a:pt x="211" y="19"/>
                      <a:pt x="211" y="19"/>
                    </a:cubicBezTo>
                    <a:cubicBezTo>
                      <a:pt x="210" y="19"/>
                      <a:pt x="210" y="17"/>
                      <a:pt x="209" y="17"/>
                    </a:cubicBezTo>
                    <a:cubicBezTo>
                      <a:pt x="208" y="17"/>
                      <a:pt x="207" y="17"/>
                      <a:pt x="207" y="16"/>
                    </a:cubicBezTo>
                    <a:cubicBezTo>
                      <a:pt x="206" y="15"/>
                      <a:pt x="207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6" y="14"/>
                      <a:pt x="206" y="14"/>
                      <a:pt x="206" y="14"/>
                    </a:cubicBezTo>
                    <a:cubicBezTo>
                      <a:pt x="205" y="14"/>
                      <a:pt x="204" y="14"/>
                      <a:pt x="204" y="15"/>
                    </a:cubicBezTo>
                    <a:cubicBezTo>
                      <a:pt x="203" y="15"/>
                      <a:pt x="203" y="15"/>
                      <a:pt x="202" y="15"/>
                    </a:cubicBezTo>
                    <a:cubicBezTo>
                      <a:pt x="201" y="15"/>
                      <a:pt x="200" y="15"/>
                      <a:pt x="201" y="17"/>
                    </a:cubicBezTo>
                    <a:cubicBezTo>
                      <a:pt x="201" y="17"/>
                      <a:pt x="200" y="17"/>
                      <a:pt x="200" y="17"/>
                    </a:cubicBezTo>
                    <a:cubicBezTo>
                      <a:pt x="200" y="18"/>
                      <a:pt x="200" y="18"/>
                      <a:pt x="200" y="19"/>
                    </a:cubicBezTo>
                    <a:cubicBezTo>
                      <a:pt x="200" y="19"/>
                      <a:pt x="201" y="20"/>
                      <a:pt x="201" y="19"/>
                    </a:cubicBezTo>
                    <a:close/>
                    <a:moveTo>
                      <a:pt x="208" y="7"/>
                    </a:moveTo>
                    <a:cubicBezTo>
                      <a:pt x="208" y="7"/>
                      <a:pt x="208" y="8"/>
                      <a:pt x="209" y="8"/>
                    </a:cubicBezTo>
                    <a:cubicBezTo>
                      <a:pt x="210" y="8"/>
                      <a:pt x="211" y="7"/>
                      <a:pt x="211" y="6"/>
                    </a:cubicBezTo>
                    <a:cubicBezTo>
                      <a:pt x="212" y="6"/>
                      <a:pt x="212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4" y="6"/>
                      <a:pt x="215" y="7"/>
                      <a:pt x="215" y="6"/>
                    </a:cubicBezTo>
                    <a:cubicBezTo>
                      <a:pt x="215" y="6"/>
                      <a:pt x="215" y="6"/>
                      <a:pt x="215" y="6"/>
                    </a:cubicBezTo>
                    <a:cubicBezTo>
                      <a:pt x="216" y="6"/>
                      <a:pt x="217" y="5"/>
                      <a:pt x="216" y="4"/>
                    </a:cubicBezTo>
                    <a:cubicBezTo>
                      <a:pt x="216" y="4"/>
                      <a:pt x="217" y="3"/>
                      <a:pt x="217" y="3"/>
                    </a:cubicBezTo>
                    <a:cubicBezTo>
                      <a:pt x="217" y="2"/>
                      <a:pt x="217" y="2"/>
                      <a:pt x="217" y="1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4" y="0"/>
                      <a:pt x="212" y="1"/>
                    </a:cubicBezTo>
                    <a:cubicBezTo>
                      <a:pt x="211" y="1"/>
                      <a:pt x="211" y="1"/>
                      <a:pt x="210" y="1"/>
                    </a:cubicBezTo>
                    <a:cubicBezTo>
                      <a:pt x="208" y="1"/>
                      <a:pt x="207" y="2"/>
                      <a:pt x="208" y="3"/>
                    </a:cubicBezTo>
                    <a:cubicBezTo>
                      <a:pt x="208" y="4"/>
                      <a:pt x="208" y="4"/>
                      <a:pt x="208" y="5"/>
                    </a:cubicBezTo>
                    <a:cubicBezTo>
                      <a:pt x="207" y="5"/>
                      <a:pt x="207" y="6"/>
                      <a:pt x="208" y="7"/>
                    </a:cubicBezTo>
                    <a:close/>
                    <a:moveTo>
                      <a:pt x="198" y="56"/>
                    </a:moveTo>
                    <a:cubicBezTo>
                      <a:pt x="198" y="56"/>
                      <a:pt x="199" y="56"/>
                      <a:pt x="199" y="56"/>
                    </a:cubicBezTo>
                    <a:cubicBezTo>
                      <a:pt x="199" y="56"/>
                      <a:pt x="199" y="56"/>
                      <a:pt x="199" y="56"/>
                    </a:cubicBezTo>
                    <a:cubicBezTo>
                      <a:pt x="200" y="55"/>
                      <a:pt x="200" y="54"/>
                      <a:pt x="201" y="54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2" y="53"/>
                      <a:pt x="204" y="53"/>
                      <a:pt x="205" y="52"/>
                    </a:cubicBezTo>
                    <a:cubicBezTo>
                      <a:pt x="206" y="50"/>
                      <a:pt x="206" y="49"/>
                      <a:pt x="205" y="48"/>
                    </a:cubicBezTo>
                    <a:cubicBezTo>
                      <a:pt x="205" y="48"/>
                      <a:pt x="205" y="47"/>
                      <a:pt x="205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8" y="46"/>
                      <a:pt x="208" y="44"/>
                      <a:pt x="210" y="43"/>
                    </a:cubicBezTo>
                    <a:cubicBezTo>
                      <a:pt x="210" y="43"/>
                      <a:pt x="210" y="43"/>
                      <a:pt x="209" y="43"/>
                    </a:cubicBezTo>
                    <a:cubicBezTo>
                      <a:pt x="209" y="42"/>
                      <a:pt x="208" y="42"/>
                      <a:pt x="208" y="42"/>
                    </a:cubicBezTo>
                    <a:cubicBezTo>
                      <a:pt x="208" y="42"/>
                      <a:pt x="208" y="42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8" y="41"/>
                      <a:pt x="208" y="41"/>
                    </a:cubicBezTo>
                    <a:cubicBezTo>
                      <a:pt x="208" y="41"/>
                      <a:pt x="209" y="41"/>
                      <a:pt x="209" y="41"/>
                    </a:cubicBezTo>
                    <a:cubicBezTo>
                      <a:pt x="208" y="41"/>
                      <a:pt x="208" y="40"/>
                      <a:pt x="207" y="40"/>
                    </a:cubicBezTo>
                    <a:cubicBezTo>
                      <a:pt x="207" y="40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6" y="41"/>
                      <a:pt x="206" y="40"/>
                    </a:cubicBezTo>
                    <a:cubicBezTo>
                      <a:pt x="205" y="40"/>
                      <a:pt x="205" y="38"/>
                      <a:pt x="204" y="38"/>
                    </a:cubicBezTo>
                    <a:cubicBezTo>
                      <a:pt x="202" y="37"/>
                      <a:pt x="200" y="37"/>
                      <a:pt x="199" y="35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7" y="36"/>
                      <a:pt x="196" y="35"/>
                      <a:pt x="195" y="34"/>
                    </a:cubicBezTo>
                    <a:cubicBezTo>
                      <a:pt x="195" y="36"/>
                      <a:pt x="197" y="37"/>
                      <a:pt x="198" y="38"/>
                    </a:cubicBezTo>
                    <a:cubicBezTo>
                      <a:pt x="199" y="38"/>
                      <a:pt x="200" y="39"/>
                      <a:pt x="200" y="40"/>
                    </a:cubicBezTo>
                    <a:cubicBezTo>
                      <a:pt x="200" y="41"/>
                      <a:pt x="201" y="42"/>
                      <a:pt x="202" y="42"/>
                    </a:cubicBezTo>
                    <a:cubicBezTo>
                      <a:pt x="202" y="42"/>
                      <a:pt x="203" y="43"/>
                      <a:pt x="203" y="43"/>
                    </a:cubicBezTo>
                    <a:cubicBezTo>
                      <a:pt x="203" y="45"/>
                      <a:pt x="203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2" y="45"/>
                      <a:pt x="201" y="45"/>
                      <a:pt x="200" y="44"/>
                    </a:cubicBezTo>
                    <a:cubicBezTo>
                      <a:pt x="199" y="42"/>
                      <a:pt x="198" y="40"/>
                      <a:pt x="196" y="39"/>
                    </a:cubicBezTo>
                    <a:cubicBezTo>
                      <a:pt x="195" y="38"/>
                      <a:pt x="194" y="38"/>
                      <a:pt x="193" y="38"/>
                    </a:cubicBezTo>
                    <a:cubicBezTo>
                      <a:pt x="192" y="39"/>
                      <a:pt x="191" y="39"/>
                      <a:pt x="190" y="39"/>
                    </a:cubicBezTo>
                    <a:cubicBezTo>
                      <a:pt x="189" y="37"/>
                      <a:pt x="188" y="36"/>
                      <a:pt x="186" y="35"/>
                    </a:cubicBezTo>
                    <a:cubicBezTo>
                      <a:pt x="186" y="35"/>
                      <a:pt x="186" y="34"/>
                      <a:pt x="185" y="34"/>
                    </a:cubicBez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6"/>
                      <a:pt x="185" y="37"/>
                      <a:pt x="184" y="37"/>
                    </a:cubicBezTo>
                    <a:cubicBezTo>
                      <a:pt x="184" y="38"/>
                      <a:pt x="184" y="38"/>
                      <a:pt x="185" y="39"/>
                    </a:cubicBezTo>
                    <a:cubicBezTo>
                      <a:pt x="186" y="39"/>
                      <a:pt x="187" y="40"/>
                      <a:pt x="187" y="41"/>
                    </a:cubicBezTo>
                    <a:cubicBezTo>
                      <a:pt x="187" y="42"/>
                      <a:pt x="187" y="42"/>
                      <a:pt x="188" y="42"/>
                    </a:cubicBezTo>
                    <a:cubicBezTo>
                      <a:pt x="190" y="42"/>
                      <a:pt x="193" y="44"/>
                      <a:pt x="193" y="45"/>
                    </a:cubicBezTo>
                    <a:cubicBezTo>
                      <a:pt x="193" y="46"/>
                      <a:pt x="193" y="47"/>
                      <a:pt x="194" y="47"/>
                    </a:cubicBezTo>
                    <a:cubicBezTo>
                      <a:pt x="195" y="48"/>
                      <a:pt x="196" y="48"/>
                      <a:pt x="197" y="48"/>
                    </a:cubicBezTo>
                    <a:cubicBezTo>
                      <a:pt x="199" y="48"/>
                      <a:pt x="200" y="50"/>
                      <a:pt x="201" y="52"/>
                    </a:cubicBezTo>
                    <a:cubicBezTo>
                      <a:pt x="201" y="52"/>
                      <a:pt x="201" y="52"/>
                      <a:pt x="201" y="52"/>
                    </a:cubicBezTo>
                    <a:cubicBezTo>
                      <a:pt x="200" y="52"/>
                      <a:pt x="200" y="51"/>
                      <a:pt x="199" y="50"/>
                    </a:cubicBezTo>
                    <a:cubicBezTo>
                      <a:pt x="199" y="50"/>
                      <a:pt x="198" y="49"/>
                      <a:pt x="197" y="49"/>
                    </a:cubicBezTo>
                    <a:cubicBezTo>
                      <a:pt x="196" y="50"/>
                      <a:pt x="195" y="50"/>
                      <a:pt x="194" y="50"/>
                    </a:cubicBezTo>
                    <a:cubicBezTo>
                      <a:pt x="194" y="50"/>
                      <a:pt x="193" y="50"/>
                      <a:pt x="193" y="50"/>
                    </a:cubicBezTo>
                    <a:cubicBezTo>
                      <a:pt x="192" y="51"/>
                      <a:pt x="192" y="52"/>
                      <a:pt x="191" y="52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90" y="53"/>
                      <a:pt x="191" y="53"/>
                      <a:pt x="191" y="53"/>
                    </a:cubicBezTo>
                    <a:cubicBezTo>
                      <a:pt x="191" y="53"/>
                      <a:pt x="192" y="52"/>
                      <a:pt x="192" y="53"/>
                    </a:cubicBezTo>
                    <a:cubicBezTo>
                      <a:pt x="191" y="55"/>
                      <a:pt x="191" y="55"/>
                      <a:pt x="193" y="56"/>
                    </a:cubicBezTo>
                    <a:cubicBezTo>
                      <a:pt x="195" y="56"/>
                      <a:pt x="196" y="56"/>
                      <a:pt x="198" y="56"/>
                    </a:cubicBezTo>
                    <a:close/>
                    <a:moveTo>
                      <a:pt x="183" y="48"/>
                    </a:moveTo>
                    <a:cubicBezTo>
                      <a:pt x="183" y="48"/>
                      <a:pt x="184" y="48"/>
                      <a:pt x="185" y="48"/>
                    </a:cubicBezTo>
                    <a:cubicBezTo>
                      <a:pt x="185" y="49"/>
                      <a:pt x="185" y="50"/>
                      <a:pt x="185" y="51"/>
                    </a:cubicBezTo>
                    <a:cubicBezTo>
                      <a:pt x="186" y="51"/>
                      <a:pt x="186" y="52"/>
                      <a:pt x="187" y="51"/>
                    </a:cubicBezTo>
                    <a:cubicBezTo>
                      <a:pt x="188" y="51"/>
                      <a:pt x="188" y="51"/>
                      <a:pt x="189" y="51"/>
                    </a:cubicBezTo>
                    <a:cubicBezTo>
                      <a:pt x="190" y="50"/>
                      <a:pt x="190" y="51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0"/>
                      <a:pt x="192" y="50"/>
                      <a:pt x="192" y="50"/>
                    </a:cubicBezTo>
                    <a:cubicBezTo>
                      <a:pt x="192" y="50"/>
                      <a:pt x="193" y="50"/>
                      <a:pt x="193" y="49"/>
                    </a:cubicBezTo>
                    <a:cubicBezTo>
                      <a:pt x="193" y="48"/>
                      <a:pt x="193" y="48"/>
                      <a:pt x="192" y="48"/>
                    </a:cubicBezTo>
                    <a:cubicBezTo>
                      <a:pt x="191" y="47"/>
                      <a:pt x="190" y="46"/>
                      <a:pt x="189" y="45"/>
                    </a:cubicBezTo>
                    <a:cubicBezTo>
                      <a:pt x="188" y="44"/>
                      <a:pt x="188" y="44"/>
                      <a:pt x="187" y="45"/>
                    </a:cubicBezTo>
                    <a:cubicBezTo>
                      <a:pt x="186" y="46"/>
                      <a:pt x="186" y="46"/>
                      <a:pt x="186" y="45"/>
                    </a:cubicBezTo>
                    <a:cubicBezTo>
                      <a:pt x="185" y="44"/>
                      <a:pt x="185" y="44"/>
                      <a:pt x="185" y="45"/>
                    </a:cubicBezTo>
                    <a:cubicBezTo>
                      <a:pt x="184" y="46"/>
                      <a:pt x="183" y="46"/>
                      <a:pt x="182" y="46"/>
                    </a:cubicBezTo>
                    <a:cubicBezTo>
                      <a:pt x="181" y="46"/>
                      <a:pt x="181" y="47"/>
                      <a:pt x="181" y="47"/>
                    </a:cubicBezTo>
                    <a:cubicBezTo>
                      <a:pt x="181" y="48"/>
                      <a:pt x="182" y="49"/>
                      <a:pt x="183" y="48"/>
                    </a:cubicBezTo>
                    <a:close/>
                    <a:moveTo>
                      <a:pt x="360" y="42"/>
                    </a:moveTo>
                    <a:cubicBezTo>
                      <a:pt x="356" y="39"/>
                      <a:pt x="352" y="40"/>
                      <a:pt x="351" y="44"/>
                    </a:cubicBezTo>
                    <a:cubicBezTo>
                      <a:pt x="351" y="45"/>
                      <a:pt x="351" y="46"/>
                      <a:pt x="352" y="46"/>
                    </a:cubicBezTo>
                    <a:cubicBezTo>
                      <a:pt x="353" y="47"/>
                      <a:pt x="355" y="47"/>
                      <a:pt x="357" y="46"/>
                    </a:cubicBezTo>
                    <a:cubicBezTo>
                      <a:pt x="357" y="46"/>
                      <a:pt x="357" y="46"/>
                      <a:pt x="357" y="46"/>
                    </a:cubicBezTo>
                    <a:cubicBezTo>
                      <a:pt x="358" y="46"/>
                      <a:pt x="359" y="45"/>
                      <a:pt x="360" y="44"/>
                    </a:cubicBezTo>
                    <a:cubicBezTo>
                      <a:pt x="360" y="43"/>
                      <a:pt x="360" y="43"/>
                      <a:pt x="360" y="42"/>
                    </a:cubicBezTo>
                    <a:close/>
                    <a:moveTo>
                      <a:pt x="220" y="78"/>
                    </a:moveTo>
                    <a:cubicBezTo>
                      <a:pt x="220" y="77"/>
                      <a:pt x="219" y="77"/>
                      <a:pt x="218" y="77"/>
                    </a:cubicBezTo>
                    <a:cubicBezTo>
                      <a:pt x="217" y="77"/>
                      <a:pt x="213" y="79"/>
                      <a:pt x="213" y="80"/>
                    </a:cubicBezTo>
                    <a:cubicBezTo>
                      <a:pt x="213" y="80"/>
                      <a:pt x="213" y="80"/>
                      <a:pt x="213" y="80"/>
                    </a:cubicBezTo>
                    <a:cubicBezTo>
                      <a:pt x="215" y="81"/>
                      <a:pt x="216" y="82"/>
                      <a:pt x="216" y="83"/>
                    </a:cubicBezTo>
                    <a:cubicBezTo>
                      <a:pt x="217" y="84"/>
                      <a:pt x="217" y="84"/>
                      <a:pt x="218" y="83"/>
                    </a:cubicBezTo>
                    <a:cubicBezTo>
                      <a:pt x="218" y="83"/>
                      <a:pt x="219" y="83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19" y="82"/>
                      <a:pt x="219" y="82"/>
                      <a:pt x="219" y="82"/>
                    </a:cubicBezTo>
                    <a:cubicBezTo>
                      <a:pt x="220" y="82"/>
                      <a:pt x="220" y="82"/>
                      <a:pt x="220" y="81"/>
                    </a:cubicBezTo>
                    <a:cubicBezTo>
                      <a:pt x="222" y="80"/>
                      <a:pt x="220" y="79"/>
                      <a:pt x="220" y="78"/>
                    </a:cubicBezTo>
                    <a:close/>
                    <a:moveTo>
                      <a:pt x="450" y="80"/>
                    </a:moveTo>
                    <a:cubicBezTo>
                      <a:pt x="448" y="79"/>
                      <a:pt x="446" y="78"/>
                      <a:pt x="445" y="76"/>
                    </a:cubicBezTo>
                    <a:cubicBezTo>
                      <a:pt x="445" y="76"/>
                      <a:pt x="444" y="75"/>
                      <a:pt x="445" y="75"/>
                    </a:cubicBezTo>
                    <a:cubicBezTo>
                      <a:pt x="445" y="74"/>
                      <a:pt x="445" y="74"/>
                      <a:pt x="444" y="73"/>
                    </a:cubicBezTo>
                    <a:cubicBezTo>
                      <a:pt x="444" y="73"/>
                      <a:pt x="443" y="72"/>
                      <a:pt x="442" y="72"/>
                    </a:cubicBezTo>
                    <a:cubicBezTo>
                      <a:pt x="442" y="72"/>
                      <a:pt x="442" y="72"/>
                      <a:pt x="442" y="72"/>
                    </a:cubicBezTo>
                    <a:cubicBezTo>
                      <a:pt x="442" y="72"/>
                      <a:pt x="441" y="72"/>
                      <a:pt x="441" y="72"/>
                    </a:cubicBezTo>
                    <a:cubicBezTo>
                      <a:pt x="441" y="72"/>
                      <a:pt x="440" y="71"/>
                      <a:pt x="440" y="71"/>
                    </a:cubicBezTo>
                    <a:cubicBezTo>
                      <a:pt x="440" y="71"/>
                      <a:pt x="441" y="70"/>
                      <a:pt x="441" y="70"/>
                    </a:cubicBezTo>
                    <a:cubicBezTo>
                      <a:pt x="443" y="70"/>
                      <a:pt x="446" y="69"/>
                      <a:pt x="447" y="72"/>
                    </a:cubicBezTo>
                    <a:cubicBezTo>
                      <a:pt x="448" y="70"/>
                      <a:pt x="448" y="69"/>
                      <a:pt x="446" y="68"/>
                    </a:cubicBezTo>
                    <a:cubicBezTo>
                      <a:pt x="446" y="68"/>
                      <a:pt x="446" y="68"/>
                      <a:pt x="446" y="68"/>
                    </a:cubicBezTo>
                    <a:cubicBezTo>
                      <a:pt x="444" y="68"/>
                      <a:pt x="443" y="69"/>
                      <a:pt x="441" y="69"/>
                    </a:cubicBezTo>
                    <a:cubicBezTo>
                      <a:pt x="441" y="69"/>
                      <a:pt x="440" y="69"/>
                      <a:pt x="441" y="68"/>
                    </a:cubicBezTo>
                    <a:cubicBezTo>
                      <a:pt x="441" y="68"/>
                      <a:pt x="440" y="68"/>
                      <a:pt x="440" y="68"/>
                    </a:cubicBezTo>
                    <a:cubicBezTo>
                      <a:pt x="439" y="68"/>
                      <a:pt x="439" y="68"/>
                      <a:pt x="438" y="68"/>
                    </a:cubicBezTo>
                    <a:cubicBezTo>
                      <a:pt x="439" y="67"/>
                      <a:pt x="439" y="66"/>
                      <a:pt x="440" y="67"/>
                    </a:cubicBezTo>
                    <a:cubicBezTo>
                      <a:pt x="441" y="68"/>
                      <a:pt x="443" y="67"/>
                      <a:pt x="443" y="66"/>
                    </a:cubicBezTo>
                    <a:cubicBezTo>
                      <a:pt x="443" y="66"/>
                      <a:pt x="443" y="66"/>
                      <a:pt x="443" y="65"/>
                    </a:cubicBezTo>
                    <a:cubicBezTo>
                      <a:pt x="443" y="65"/>
                      <a:pt x="443" y="65"/>
                      <a:pt x="443" y="65"/>
                    </a:cubicBezTo>
                    <a:cubicBezTo>
                      <a:pt x="442" y="65"/>
                      <a:pt x="442" y="66"/>
                      <a:pt x="441" y="65"/>
                    </a:cubicBezTo>
                    <a:cubicBezTo>
                      <a:pt x="440" y="65"/>
                      <a:pt x="440" y="65"/>
                      <a:pt x="439" y="64"/>
                    </a:cubicBezTo>
                    <a:cubicBezTo>
                      <a:pt x="440" y="64"/>
                      <a:pt x="442" y="64"/>
                      <a:pt x="441" y="63"/>
                    </a:cubicBezTo>
                    <a:cubicBezTo>
                      <a:pt x="441" y="62"/>
                      <a:pt x="442" y="62"/>
                      <a:pt x="442" y="62"/>
                    </a:cubicBezTo>
                    <a:cubicBezTo>
                      <a:pt x="443" y="62"/>
                      <a:pt x="444" y="62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3" y="61"/>
                      <a:pt x="443" y="61"/>
                    </a:cubicBezTo>
                    <a:cubicBezTo>
                      <a:pt x="443" y="61"/>
                      <a:pt x="443" y="60"/>
                      <a:pt x="443" y="60"/>
                    </a:cubicBezTo>
                    <a:cubicBezTo>
                      <a:pt x="444" y="60"/>
                      <a:pt x="444" y="59"/>
                      <a:pt x="444" y="57"/>
                    </a:cubicBezTo>
                    <a:cubicBezTo>
                      <a:pt x="444" y="56"/>
                      <a:pt x="445" y="54"/>
                      <a:pt x="446" y="53"/>
                    </a:cubicBezTo>
                    <a:cubicBezTo>
                      <a:pt x="446" y="53"/>
                      <a:pt x="447" y="52"/>
                      <a:pt x="447" y="52"/>
                    </a:cubicBezTo>
                    <a:cubicBezTo>
                      <a:pt x="448" y="51"/>
                      <a:pt x="447" y="51"/>
                      <a:pt x="447" y="50"/>
                    </a:cubicBezTo>
                    <a:cubicBezTo>
                      <a:pt x="447" y="50"/>
                      <a:pt x="447" y="50"/>
                      <a:pt x="447" y="50"/>
                    </a:cubicBezTo>
                    <a:cubicBezTo>
                      <a:pt x="447" y="50"/>
                      <a:pt x="448" y="49"/>
                      <a:pt x="447" y="49"/>
                    </a:cubicBezTo>
                    <a:cubicBezTo>
                      <a:pt x="447" y="49"/>
                      <a:pt x="446" y="50"/>
                      <a:pt x="446" y="51"/>
                    </a:cubicBezTo>
                    <a:cubicBezTo>
                      <a:pt x="445" y="51"/>
                      <a:pt x="445" y="51"/>
                      <a:pt x="444" y="51"/>
                    </a:cubicBezTo>
                    <a:cubicBezTo>
                      <a:pt x="444" y="51"/>
                      <a:pt x="443" y="51"/>
                      <a:pt x="443" y="51"/>
                    </a:cubicBezTo>
                    <a:cubicBezTo>
                      <a:pt x="442" y="50"/>
                      <a:pt x="443" y="50"/>
                      <a:pt x="443" y="50"/>
                    </a:cubicBezTo>
                    <a:cubicBezTo>
                      <a:pt x="444" y="49"/>
                      <a:pt x="444" y="48"/>
                      <a:pt x="444" y="47"/>
                    </a:cubicBezTo>
                    <a:cubicBezTo>
                      <a:pt x="444" y="47"/>
                      <a:pt x="444" y="46"/>
                      <a:pt x="445" y="46"/>
                    </a:cubicBezTo>
                    <a:cubicBezTo>
                      <a:pt x="446" y="45"/>
                      <a:pt x="447" y="44"/>
                      <a:pt x="446" y="43"/>
                    </a:cubicBezTo>
                    <a:cubicBezTo>
                      <a:pt x="446" y="42"/>
                      <a:pt x="447" y="42"/>
                      <a:pt x="448" y="41"/>
                    </a:cubicBezTo>
                    <a:cubicBezTo>
                      <a:pt x="448" y="41"/>
                      <a:pt x="449" y="39"/>
                      <a:pt x="450" y="40"/>
                    </a:cubicBezTo>
                    <a:cubicBezTo>
                      <a:pt x="450" y="40"/>
                      <a:pt x="451" y="40"/>
                      <a:pt x="451" y="40"/>
                    </a:cubicBezTo>
                    <a:cubicBezTo>
                      <a:pt x="450" y="38"/>
                      <a:pt x="451" y="38"/>
                      <a:pt x="452" y="38"/>
                    </a:cubicBezTo>
                    <a:cubicBezTo>
                      <a:pt x="453" y="37"/>
                      <a:pt x="454" y="36"/>
                      <a:pt x="456" y="35"/>
                    </a:cubicBezTo>
                    <a:cubicBezTo>
                      <a:pt x="458" y="35"/>
                      <a:pt x="459" y="33"/>
                      <a:pt x="460" y="32"/>
                    </a:cubicBezTo>
                    <a:cubicBezTo>
                      <a:pt x="461" y="31"/>
                      <a:pt x="461" y="30"/>
                      <a:pt x="462" y="31"/>
                    </a:cubicBezTo>
                    <a:cubicBezTo>
                      <a:pt x="463" y="31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62" y="30"/>
                      <a:pt x="462" y="30"/>
                      <a:pt x="461" y="30"/>
                    </a:cubicBezTo>
                    <a:cubicBezTo>
                      <a:pt x="460" y="30"/>
                      <a:pt x="460" y="30"/>
                      <a:pt x="460" y="29"/>
                    </a:cubicBezTo>
                    <a:cubicBezTo>
                      <a:pt x="460" y="28"/>
                      <a:pt x="460" y="28"/>
                      <a:pt x="460" y="28"/>
                    </a:cubicBezTo>
                    <a:cubicBezTo>
                      <a:pt x="461" y="28"/>
                      <a:pt x="461" y="28"/>
                      <a:pt x="461" y="28"/>
                    </a:cubicBezTo>
                    <a:cubicBezTo>
                      <a:pt x="463" y="27"/>
                      <a:pt x="464" y="27"/>
                      <a:pt x="466" y="29"/>
                    </a:cubicBezTo>
                    <a:cubicBezTo>
                      <a:pt x="466" y="29"/>
                      <a:pt x="466" y="30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5" y="31"/>
                      <a:pt x="464" y="32"/>
                      <a:pt x="466" y="32"/>
                    </a:cubicBezTo>
                    <a:cubicBezTo>
                      <a:pt x="467" y="32"/>
                      <a:pt x="466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7" y="33"/>
                      <a:pt x="467" y="33"/>
                      <a:pt x="467" y="33"/>
                    </a:cubicBezTo>
                    <a:cubicBezTo>
                      <a:pt x="468" y="33"/>
                      <a:pt x="468" y="34"/>
                      <a:pt x="468" y="34"/>
                    </a:cubicBezTo>
                    <a:cubicBezTo>
                      <a:pt x="468" y="35"/>
                      <a:pt x="469" y="36"/>
                      <a:pt x="469" y="37"/>
                    </a:cubicBezTo>
                    <a:cubicBezTo>
                      <a:pt x="469" y="37"/>
                      <a:pt x="469" y="37"/>
                      <a:pt x="469" y="37"/>
                    </a:cubicBezTo>
                    <a:cubicBezTo>
                      <a:pt x="470" y="37"/>
                      <a:pt x="470" y="38"/>
                      <a:pt x="470" y="39"/>
                    </a:cubicBezTo>
                    <a:cubicBezTo>
                      <a:pt x="470" y="39"/>
                      <a:pt x="470" y="39"/>
                      <a:pt x="471" y="40"/>
                    </a:cubicBezTo>
                    <a:cubicBezTo>
                      <a:pt x="471" y="40"/>
                      <a:pt x="471" y="40"/>
                      <a:pt x="471" y="40"/>
                    </a:cubicBezTo>
                    <a:cubicBezTo>
                      <a:pt x="471" y="40"/>
                      <a:pt x="471" y="41"/>
                      <a:pt x="471" y="42"/>
                    </a:cubicBezTo>
                    <a:cubicBezTo>
                      <a:pt x="471" y="42"/>
                      <a:pt x="471" y="43"/>
                      <a:pt x="471" y="43"/>
                    </a:cubicBezTo>
                    <a:cubicBezTo>
                      <a:pt x="473" y="44"/>
                      <a:pt x="474" y="46"/>
                      <a:pt x="476" y="47"/>
                    </a:cubicBezTo>
                    <a:cubicBezTo>
                      <a:pt x="476" y="47"/>
                      <a:pt x="476" y="48"/>
                      <a:pt x="476" y="48"/>
                    </a:cubicBezTo>
                    <a:cubicBezTo>
                      <a:pt x="478" y="48"/>
                      <a:pt x="479" y="49"/>
                      <a:pt x="478" y="51"/>
                    </a:cubicBezTo>
                    <a:cubicBezTo>
                      <a:pt x="478" y="51"/>
                      <a:pt x="478" y="51"/>
                      <a:pt x="479" y="51"/>
                    </a:cubicBezTo>
                    <a:cubicBezTo>
                      <a:pt x="479" y="52"/>
                      <a:pt x="480" y="53"/>
                      <a:pt x="479" y="53"/>
                    </a:cubicBezTo>
                    <a:cubicBezTo>
                      <a:pt x="478" y="54"/>
                      <a:pt x="477" y="55"/>
                      <a:pt x="476" y="54"/>
                    </a:cubicBezTo>
                    <a:cubicBezTo>
                      <a:pt x="476" y="55"/>
                      <a:pt x="476" y="56"/>
                      <a:pt x="475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5"/>
                      <a:pt x="474" y="55"/>
                      <a:pt x="474" y="55"/>
                    </a:cubicBezTo>
                    <a:cubicBezTo>
                      <a:pt x="474" y="56"/>
                      <a:pt x="474" y="57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74" y="59"/>
                      <a:pt x="474" y="60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1"/>
                      <a:pt x="474" y="61"/>
                      <a:pt x="474" y="61"/>
                    </a:cubicBezTo>
                    <a:cubicBezTo>
                      <a:pt x="474" y="62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4" y="63"/>
                      <a:pt x="474" y="63"/>
                      <a:pt x="474" y="63"/>
                    </a:cubicBezTo>
                    <a:cubicBezTo>
                      <a:pt x="475" y="64"/>
                      <a:pt x="474" y="66"/>
                      <a:pt x="474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5" y="67"/>
                      <a:pt x="475" y="67"/>
                      <a:pt x="475" y="67"/>
                    </a:cubicBezTo>
                    <a:cubicBezTo>
                      <a:pt x="476" y="68"/>
                      <a:pt x="476" y="68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5" y="69"/>
                      <a:pt x="475" y="69"/>
                      <a:pt x="475" y="69"/>
                    </a:cubicBezTo>
                    <a:cubicBezTo>
                      <a:pt x="476" y="69"/>
                      <a:pt x="476" y="69"/>
                      <a:pt x="476" y="70"/>
                    </a:cubicBezTo>
                    <a:cubicBezTo>
                      <a:pt x="476" y="70"/>
                      <a:pt x="475" y="70"/>
                      <a:pt x="475" y="70"/>
                    </a:cubicBezTo>
                    <a:cubicBezTo>
                      <a:pt x="475" y="70"/>
                      <a:pt x="474" y="71"/>
                      <a:pt x="474" y="71"/>
                    </a:cubicBezTo>
                    <a:cubicBezTo>
                      <a:pt x="474" y="72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3" y="71"/>
                      <a:pt x="473" y="71"/>
                      <a:pt x="473" y="71"/>
                    </a:cubicBezTo>
                    <a:cubicBezTo>
                      <a:pt x="472" y="72"/>
                      <a:pt x="471" y="72"/>
                      <a:pt x="470" y="72"/>
                    </a:cubicBezTo>
                    <a:cubicBezTo>
                      <a:pt x="470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9" y="72"/>
                      <a:pt x="469" y="72"/>
                      <a:pt x="469" y="72"/>
                    </a:cubicBezTo>
                    <a:cubicBezTo>
                      <a:pt x="468" y="72"/>
                      <a:pt x="467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6" y="72"/>
                      <a:pt x="466" y="72"/>
                      <a:pt x="466" y="72"/>
                    </a:cubicBezTo>
                    <a:cubicBezTo>
                      <a:pt x="465" y="73"/>
                      <a:pt x="464" y="72"/>
                      <a:pt x="463" y="72"/>
                    </a:cubicBezTo>
                    <a:cubicBezTo>
                      <a:pt x="462" y="73"/>
                      <a:pt x="461" y="74"/>
                      <a:pt x="460" y="74"/>
                    </a:cubicBezTo>
                    <a:cubicBezTo>
                      <a:pt x="460" y="75"/>
                      <a:pt x="459" y="75"/>
                      <a:pt x="458" y="75"/>
                    </a:cubicBezTo>
                    <a:cubicBezTo>
                      <a:pt x="457" y="75"/>
                      <a:pt x="456" y="75"/>
                      <a:pt x="455" y="76"/>
                    </a:cubicBezTo>
                    <a:cubicBezTo>
                      <a:pt x="455" y="77"/>
                      <a:pt x="454" y="78"/>
                      <a:pt x="454" y="78"/>
                    </a:cubicBezTo>
                    <a:cubicBezTo>
                      <a:pt x="453" y="78"/>
                      <a:pt x="453" y="79"/>
                      <a:pt x="452" y="79"/>
                    </a:cubicBezTo>
                    <a:cubicBezTo>
                      <a:pt x="452" y="79"/>
                      <a:pt x="452" y="79"/>
                      <a:pt x="452" y="79"/>
                    </a:cubicBezTo>
                    <a:cubicBezTo>
                      <a:pt x="452" y="80"/>
                      <a:pt x="450" y="79"/>
                      <a:pt x="450" y="80"/>
                    </a:cubicBezTo>
                    <a:close/>
                    <a:moveTo>
                      <a:pt x="340" y="98"/>
                    </a:moveTo>
                    <a:cubicBezTo>
                      <a:pt x="339" y="98"/>
                      <a:pt x="337" y="97"/>
                      <a:pt x="336" y="96"/>
                    </a:cubicBezTo>
                    <a:cubicBezTo>
                      <a:pt x="335" y="95"/>
                      <a:pt x="334" y="95"/>
                      <a:pt x="333" y="95"/>
                    </a:cubicBezTo>
                    <a:cubicBezTo>
                      <a:pt x="333" y="95"/>
                      <a:pt x="333" y="94"/>
                      <a:pt x="332" y="94"/>
                    </a:cubicBezTo>
                    <a:cubicBezTo>
                      <a:pt x="332" y="94"/>
                      <a:pt x="332" y="94"/>
                      <a:pt x="332" y="94"/>
                    </a:cubicBezTo>
                    <a:cubicBezTo>
                      <a:pt x="332" y="94"/>
                      <a:pt x="331" y="93"/>
                      <a:pt x="331" y="94"/>
                    </a:cubicBezTo>
                    <a:cubicBezTo>
                      <a:pt x="330" y="95"/>
                      <a:pt x="332" y="99"/>
                      <a:pt x="333" y="98"/>
                    </a:cubicBezTo>
                    <a:cubicBezTo>
                      <a:pt x="334" y="98"/>
                      <a:pt x="335" y="99"/>
                      <a:pt x="335" y="100"/>
                    </a:cubicBezTo>
                    <a:cubicBezTo>
                      <a:pt x="335" y="100"/>
                      <a:pt x="335" y="100"/>
                      <a:pt x="335" y="100"/>
                    </a:cubicBezTo>
                    <a:cubicBezTo>
                      <a:pt x="337" y="100"/>
                      <a:pt x="338" y="101"/>
                      <a:pt x="340" y="100"/>
                    </a:cubicBezTo>
                    <a:cubicBezTo>
                      <a:pt x="340" y="100"/>
                      <a:pt x="341" y="99"/>
                      <a:pt x="340" y="98"/>
                    </a:cubicBezTo>
                    <a:close/>
                    <a:moveTo>
                      <a:pt x="162" y="81"/>
                    </a:moveTo>
                    <a:cubicBezTo>
                      <a:pt x="161" y="81"/>
                      <a:pt x="161" y="80"/>
                      <a:pt x="162" y="80"/>
                    </a:cubicBezTo>
                    <a:cubicBezTo>
                      <a:pt x="162" y="79"/>
                      <a:pt x="162" y="79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2" y="78"/>
                      <a:pt x="162" y="78"/>
                      <a:pt x="162" y="78"/>
                    </a:cubicBezTo>
                    <a:cubicBezTo>
                      <a:pt x="161" y="78"/>
                      <a:pt x="161" y="77"/>
                      <a:pt x="161" y="77"/>
                    </a:cubicBezTo>
                    <a:cubicBezTo>
                      <a:pt x="161" y="77"/>
                      <a:pt x="160" y="76"/>
                      <a:pt x="160" y="77"/>
                    </a:cubicBezTo>
                    <a:cubicBezTo>
                      <a:pt x="159" y="78"/>
                      <a:pt x="158" y="78"/>
                      <a:pt x="157" y="80"/>
                    </a:cubicBezTo>
                    <a:cubicBezTo>
                      <a:pt x="157" y="81"/>
                      <a:pt x="157" y="81"/>
                      <a:pt x="156" y="81"/>
                    </a:cubicBezTo>
                    <a:cubicBezTo>
                      <a:pt x="156" y="81"/>
                      <a:pt x="156" y="80"/>
                      <a:pt x="155" y="81"/>
                    </a:cubicBezTo>
                    <a:cubicBezTo>
                      <a:pt x="154" y="81"/>
                      <a:pt x="153" y="81"/>
                      <a:pt x="154" y="82"/>
                    </a:cubicBezTo>
                    <a:cubicBezTo>
                      <a:pt x="154" y="83"/>
                      <a:pt x="155" y="83"/>
                      <a:pt x="155" y="82"/>
                    </a:cubicBezTo>
                    <a:cubicBezTo>
                      <a:pt x="155" y="82"/>
                      <a:pt x="156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4"/>
                      <a:pt x="158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60" y="84"/>
                      <a:pt x="160" y="84"/>
                      <a:pt x="160" y="84"/>
                    </a:cubicBezTo>
                    <a:cubicBezTo>
                      <a:pt x="161" y="84"/>
                      <a:pt x="162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4"/>
                      <a:pt x="163" y="84"/>
                      <a:pt x="163" y="84"/>
                    </a:cubicBezTo>
                    <a:cubicBezTo>
                      <a:pt x="163" y="83"/>
                      <a:pt x="163" y="82"/>
                      <a:pt x="162" y="81"/>
                    </a:cubicBezTo>
                    <a:close/>
                    <a:moveTo>
                      <a:pt x="206" y="29"/>
                    </a:moveTo>
                    <a:cubicBezTo>
                      <a:pt x="204" y="29"/>
                      <a:pt x="203" y="31"/>
                      <a:pt x="201" y="32"/>
                    </a:cubicBezTo>
                    <a:cubicBezTo>
                      <a:pt x="200" y="32"/>
                      <a:pt x="200" y="32"/>
                      <a:pt x="201" y="33"/>
                    </a:cubicBezTo>
                    <a:cubicBezTo>
                      <a:pt x="202" y="33"/>
                      <a:pt x="202" y="34"/>
                      <a:pt x="203" y="35"/>
                    </a:cubicBezTo>
                    <a:cubicBezTo>
                      <a:pt x="204" y="35"/>
                      <a:pt x="204" y="35"/>
                      <a:pt x="205" y="35"/>
                    </a:cubicBezTo>
                    <a:cubicBezTo>
                      <a:pt x="205" y="35"/>
                      <a:pt x="205" y="35"/>
                      <a:pt x="205" y="35"/>
                    </a:cubicBezTo>
                    <a:cubicBezTo>
                      <a:pt x="206" y="34"/>
                      <a:pt x="207" y="34"/>
                      <a:pt x="207" y="33"/>
                    </a:cubicBezTo>
                    <a:cubicBezTo>
                      <a:pt x="207" y="32"/>
                      <a:pt x="207" y="32"/>
                      <a:pt x="207" y="31"/>
                    </a:cubicBezTo>
                    <a:cubicBezTo>
                      <a:pt x="208" y="31"/>
                      <a:pt x="208" y="31"/>
                      <a:pt x="208" y="30"/>
                    </a:cubicBezTo>
                    <a:cubicBezTo>
                      <a:pt x="208" y="29"/>
                      <a:pt x="207" y="29"/>
                      <a:pt x="206" y="29"/>
                    </a:cubicBezTo>
                    <a:close/>
                    <a:moveTo>
                      <a:pt x="154" y="77"/>
                    </a:moveTo>
                    <a:cubicBezTo>
                      <a:pt x="154" y="76"/>
                      <a:pt x="154" y="76"/>
                      <a:pt x="154" y="76"/>
                    </a:cubicBezTo>
                    <a:cubicBezTo>
                      <a:pt x="156" y="75"/>
                      <a:pt x="155" y="74"/>
                      <a:pt x="156" y="74"/>
                    </a:cubicBezTo>
                    <a:cubicBezTo>
                      <a:pt x="156" y="73"/>
                      <a:pt x="156" y="73"/>
                      <a:pt x="156" y="72"/>
                    </a:cubicBezTo>
                    <a:cubicBezTo>
                      <a:pt x="156" y="72"/>
                      <a:pt x="156" y="72"/>
                      <a:pt x="156" y="72"/>
                    </a:cubicBezTo>
                    <a:cubicBezTo>
                      <a:pt x="154" y="71"/>
                      <a:pt x="153" y="71"/>
                      <a:pt x="152" y="72"/>
                    </a:cubicBezTo>
                    <a:cubicBezTo>
                      <a:pt x="151" y="72"/>
                      <a:pt x="151" y="73"/>
                      <a:pt x="151" y="73"/>
                    </a:cubicBezTo>
                    <a:cubicBezTo>
                      <a:pt x="150" y="73"/>
                      <a:pt x="150" y="74"/>
                      <a:pt x="151" y="75"/>
                    </a:cubicBezTo>
                    <a:cubicBezTo>
                      <a:pt x="151" y="76"/>
                      <a:pt x="152" y="76"/>
                      <a:pt x="152" y="77"/>
                    </a:cubicBezTo>
                    <a:cubicBezTo>
                      <a:pt x="152" y="78"/>
                      <a:pt x="153" y="79"/>
                      <a:pt x="153" y="78"/>
                    </a:cubicBezTo>
                    <a:cubicBezTo>
                      <a:pt x="154" y="78"/>
                      <a:pt x="155" y="78"/>
                      <a:pt x="154" y="77"/>
                    </a:cubicBezTo>
                    <a:close/>
                    <a:moveTo>
                      <a:pt x="215" y="26"/>
                    </a:moveTo>
                    <a:cubicBezTo>
                      <a:pt x="217" y="25"/>
                      <a:pt x="217" y="24"/>
                      <a:pt x="216" y="23"/>
                    </a:cubicBezTo>
                    <a:cubicBezTo>
                      <a:pt x="216" y="23"/>
                      <a:pt x="217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6" y="22"/>
                      <a:pt x="216" y="22"/>
                      <a:pt x="216" y="22"/>
                    </a:cubicBezTo>
                    <a:cubicBezTo>
                      <a:pt x="215" y="21"/>
                      <a:pt x="216" y="21"/>
                      <a:pt x="216" y="20"/>
                    </a:cubicBezTo>
                    <a:cubicBezTo>
                      <a:pt x="214" y="20"/>
                      <a:pt x="213" y="20"/>
                      <a:pt x="212" y="22"/>
                    </a:cubicBezTo>
                    <a:cubicBezTo>
                      <a:pt x="211" y="23"/>
                      <a:pt x="211" y="24"/>
                      <a:pt x="212" y="25"/>
                    </a:cubicBezTo>
                    <a:cubicBezTo>
                      <a:pt x="213" y="26"/>
                      <a:pt x="214" y="26"/>
                      <a:pt x="215" y="26"/>
                    </a:cubicBezTo>
                    <a:close/>
                    <a:moveTo>
                      <a:pt x="210" y="42"/>
                    </a:moveTo>
                    <a:cubicBezTo>
                      <a:pt x="211" y="42"/>
                      <a:pt x="211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2"/>
                      <a:pt x="212" y="42"/>
                      <a:pt x="212" y="42"/>
                    </a:cubicBezTo>
                    <a:cubicBezTo>
                      <a:pt x="212" y="41"/>
                      <a:pt x="212" y="41"/>
                      <a:pt x="212" y="40"/>
                    </a:cubicBezTo>
                    <a:cubicBezTo>
                      <a:pt x="213" y="39"/>
                      <a:pt x="213" y="38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1" y="37"/>
                      <a:pt x="210" y="36"/>
                    </a:cubicBezTo>
                    <a:cubicBezTo>
                      <a:pt x="210" y="36"/>
                      <a:pt x="209" y="34"/>
                      <a:pt x="208" y="36"/>
                    </a:cubicBezTo>
                    <a:cubicBezTo>
                      <a:pt x="208" y="37"/>
                      <a:pt x="208" y="37"/>
                      <a:pt x="208" y="37"/>
                    </a:cubicBezTo>
                    <a:cubicBezTo>
                      <a:pt x="206" y="37"/>
                      <a:pt x="207" y="38"/>
                      <a:pt x="207" y="38"/>
                    </a:cubicBezTo>
                    <a:cubicBezTo>
                      <a:pt x="208" y="39"/>
                      <a:pt x="209" y="40"/>
                      <a:pt x="209" y="41"/>
                    </a:cubicBezTo>
                    <a:cubicBezTo>
                      <a:pt x="209" y="41"/>
                      <a:pt x="209" y="42"/>
                      <a:pt x="210" y="42"/>
                    </a:cubicBezTo>
                    <a:close/>
                    <a:moveTo>
                      <a:pt x="209" y="41"/>
                    </a:move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09" y="41"/>
                      <a:pt x="209" y="41"/>
                      <a:pt x="209" y="41"/>
                    </a:cubicBezTo>
                    <a:close/>
                    <a:moveTo>
                      <a:pt x="442" y="102"/>
                    </a:moveTo>
                    <a:cubicBezTo>
                      <a:pt x="442" y="101"/>
                      <a:pt x="442" y="101"/>
                      <a:pt x="442" y="101"/>
                    </a:cubicBezTo>
                    <a:cubicBezTo>
                      <a:pt x="441" y="101"/>
                      <a:pt x="441" y="101"/>
                      <a:pt x="440" y="101"/>
                    </a:cubicBezTo>
                    <a:cubicBezTo>
                      <a:pt x="439" y="102"/>
                      <a:pt x="438" y="101"/>
                      <a:pt x="436" y="100"/>
                    </a:cubicBezTo>
                    <a:cubicBezTo>
                      <a:pt x="435" y="99"/>
                      <a:pt x="434" y="98"/>
                      <a:pt x="433" y="98"/>
                    </a:cubicBezTo>
                    <a:cubicBezTo>
                      <a:pt x="432" y="97"/>
                      <a:pt x="431" y="97"/>
                      <a:pt x="431" y="98"/>
                    </a:cubicBezTo>
                    <a:cubicBezTo>
                      <a:pt x="431" y="99"/>
                      <a:pt x="432" y="99"/>
                      <a:pt x="432" y="99"/>
                    </a:cubicBezTo>
                    <a:cubicBezTo>
                      <a:pt x="433" y="99"/>
                      <a:pt x="434" y="100"/>
                      <a:pt x="434" y="101"/>
                    </a:cubicBezTo>
                    <a:cubicBezTo>
                      <a:pt x="434" y="101"/>
                      <a:pt x="434" y="102"/>
                      <a:pt x="435" y="102"/>
                    </a:cubicBezTo>
                    <a:cubicBezTo>
                      <a:pt x="436" y="102"/>
                      <a:pt x="437" y="103"/>
                      <a:pt x="439" y="104"/>
                    </a:cubicBezTo>
                    <a:cubicBezTo>
                      <a:pt x="439" y="104"/>
                      <a:pt x="440" y="104"/>
                      <a:pt x="441" y="104"/>
                    </a:cubicBezTo>
                    <a:cubicBezTo>
                      <a:pt x="441" y="103"/>
                      <a:pt x="442" y="103"/>
                      <a:pt x="442" y="102"/>
                    </a:cubicBezTo>
                    <a:close/>
                    <a:moveTo>
                      <a:pt x="183" y="63"/>
                    </a:moveTo>
                    <a:cubicBezTo>
                      <a:pt x="183" y="62"/>
                      <a:pt x="184" y="62"/>
                      <a:pt x="184" y="61"/>
                    </a:cubicBezTo>
                    <a:cubicBezTo>
                      <a:pt x="183" y="60"/>
                      <a:pt x="183" y="58"/>
                      <a:pt x="181" y="59"/>
                    </a:cubicBezTo>
                    <a:cubicBezTo>
                      <a:pt x="181" y="58"/>
                      <a:pt x="183" y="57"/>
                      <a:pt x="182" y="56"/>
                    </a:cubicBezTo>
                    <a:cubicBezTo>
                      <a:pt x="181" y="56"/>
                      <a:pt x="181" y="56"/>
                      <a:pt x="180" y="56"/>
                    </a:cubicBezTo>
                    <a:cubicBezTo>
                      <a:pt x="180" y="57"/>
                      <a:pt x="179" y="57"/>
                      <a:pt x="179" y="58"/>
                    </a:cubicBezTo>
                    <a:cubicBezTo>
                      <a:pt x="180" y="59"/>
                      <a:pt x="180" y="60"/>
                      <a:pt x="180" y="60"/>
                    </a:cubicBezTo>
                    <a:cubicBezTo>
                      <a:pt x="179" y="62"/>
                      <a:pt x="181" y="64"/>
                      <a:pt x="182" y="64"/>
                    </a:cubicBezTo>
                    <a:cubicBezTo>
                      <a:pt x="183" y="64"/>
                      <a:pt x="183" y="63"/>
                      <a:pt x="183" y="63"/>
                    </a:cubicBezTo>
                    <a:close/>
                    <a:moveTo>
                      <a:pt x="156" y="34"/>
                    </a:moveTo>
                    <a:cubicBezTo>
                      <a:pt x="156" y="35"/>
                      <a:pt x="156" y="36"/>
                      <a:pt x="156" y="38"/>
                    </a:cubicBezTo>
                    <a:cubicBezTo>
                      <a:pt x="157" y="37"/>
                      <a:pt x="158" y="37"/>
                      <a:pt x="158" y="36"/>
                    </a:cubicBezTo>
                    <a:cubicBezTo>
                      <a:pt x="159" y="35"/>
                      <a:pt x="159" y="35"/>
                      <a:pt x="160" y="34"/>
                    </a:cubicBezTo>
                    <a:cubicBezTo>
                      <a:pt x="160" y="34"/>
                      <a:pt x="160" y="33"/>
                      <a:pt x="160" y="32"/>
                    </a:cubicBezTo>
                    <a:cubicBezTo>
                      <a:pt x="160" y="32"/>
                      <a:pt x="160" y="32"/>
                      <a:pt x="160" y="32"/>
                    </a:cubicBezTo>
                    <a:cubicBezTo>
                      <a:pt x="159" y="32"/>
                      <a:pt x="158" y="30"/>
                      <a:pt x="157" y="31"/>
                    </a:cubicBezTo>
                    <a:cubicBezTo>
                      <a:pt x="157" y="32"/>
                      <a:pt x="155" y="32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lose/>
                    <a:moveTo>
                      <a:pt x="204" y="55"/>
                    </a:moveTo>
                    <a:cubicBezTo>
                      <a:pt x="204" y="56"/>
                      <a:pt x="203" y="56"/>
                      <a:pt x="203" y="57"/>
                    </a:cubicBezTo>
                    <a:cubicBezTo>
                      <a:pt x="203" y="58"/>
                      <a:pt x="204" y="59"/>
                      <a:pt x="204" y="59"/>
                    </a:cubicBezTo>
                    <a:cubicBezTo>
                      <a:pt x="205" y="59"/>
                      <a:pt x="206" y="60"/>
                      <a:pt x="207" y="59"/>
                    </a:cubicBezTo>
                    <a:cubicBezTo>
                      <a:pt x="207" y="58"/>
                      <a:pt x="208" y="57"/>
                      <a:pt x="208" y="56"/>
                    </a:cubicBezTo>
                    <a:cubicBezTo>
                      <a:pt x="208" y="55"/>
                      <a:pt x="208" y="55"/>
                      <a:pt x="207" y="55"/>
                    </a:cubicBezTo>
                    <a:cubicBezTo>
                      <a:pt x="206" y="55"/>
                      <a:pt x="205" y="55"/>
                      <a:pt x="204" y="55"/>
                    </a:cubicBezTo>
                    <a:close/>
                    <a:moveTo>
                      <a:pt x="175" y="56"/>
                    </a:moveTo>
                    <a:cubicBezTo>
                      <a:pt x="176" y="56"/>
                      <a:pt x="176" y="57"/>
                      <a:pt x="176" y="57"/>
                    </a:cubicBezTo>
                    <a:cubicBezTo>
                      <a:pt x="175" y="58"/>
                      <a:pt x="175" y="59"/>
                      <a:pt x="176" y="60"/>
                    </a:cubicBezTo>
                    <a:cubicBezTo>
                      <a:pt x="176" y="61"/>
                      <a:pt x="176" y="61"/>
                      <a:pt x="177" y="61"/>
                    </a:cubicBezTo>
                    <a:cubicBezTo>
                      <a:pt x="177" y="61"/>
                      <a:pt x="177" y="61"/>
                      <a:pt x="177" y="60"/>
                    </a:cubicBezTo>
                    <a:cubicBezTo>
                      <a:pt x="178" y="59"/>
                      <a:pt x="177" y="59"/>
                      <a:pt x="177" y="58"/>
                    </a:cubicBezTo>
                    <a:cubicBezTo>
                      <a:pt x="177" y="57"/>
                      <a:pt x="177" y="56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4"/>
                      <a:pt x="175" y="54"/>
                      <a:pt x="175" y="55"/>
                    </a:cubicBezTo>
                    <a:cubicBezTo>
                      <a:pt x="174" y="56"/>
                      <a:pt x="175" y="56"/>
                      <a:pt x="175" y="56"/>
                    </a:cubicBezTo>
                    <a:close/>
                    <a:moveTo>
                      <a:pt x="190" y="67"/>
                    </a:moveTo>
                    <a:cubicBezTo>
                      <a:pt x="190" y="67"/>
                      <a:pt x="189" y="67"/>
                      <a:pt x="189" y="67"/>
                    </a:cubicBezTo>
                    <a:cubicBezTo>
                      <a:pt x="189" y="68"/>
                      <a:pt x="188" y="68"/>
                      <a:pt x="189" y="69"/>
                    </a:cubicBezTo>
                    <a:cubicBezTo>
                      <a:pt x="189" y="70"/>
                      <a:pt x="188" y="70"/>
                      <a:pt x="188" y="70"/>
                    </a:cubicBezTo>
                    <a:cubicBezTo>
                      <a:pt x="188" y="70"/>
                      <a:pt x="187" y="70"/>
                      <a:pt x="187" y="71"/>
                    </a:cubicBezTo>
                    <a:cubicBezTo>
                      <a:pt x="187" y="71"/>
                      <a:pt x="188" y="72"/>
                      <a:pt x="189" y="72"/>
                    </a:cubicBezTo>
                    <a:cubicBezTo>
                      <a:pt x="190" y="71"/>
                      <a:pt x="191" y="70"/>
                      <a:pt x="191" y="69"/>
                    </a:cubicBezTo>
                    <a:cubicBezTo>
                      <a:pt x="191" y="68"/>
                      <a:pt x="190" y="68"/>
                      <a:pt x="190" y="67"/>
                    </a:cubicBezTo>
                    <a:close/>
                    <a:moveTo>
                      <a:pt x="221" y="27"/>
                    </a:moveTo>
                    <a:cubicBezTo>
                      <a:pt x="222" y="27"/>
                      <a:pt x="223" y="28"/>
                      <a:pt x="223" y="28"/>
                    </a:cubicBezTo>
                    <a:cubicBezTo>
                      <a:pt x="224" y="29"/>
                      <a:pt x="225" y="28"/>
                      <a:pt x="225" y="28"/>
                    </a:cubicBezTo>
                    <a:cubicBezTo>
                      <a:pt x="225" y="27"/>
                      <a:pt x="225" y="26"/>
                      <a:pt x="224" y="26"/>
                    </a:cubicBezTo>
                    <a:cubicBezTo>
                      <a:pt x="224" y="26"/>
                      <a:pt x="223" y="26"/>
                      <a:pt x="221" y="25"/>
                    </a:cubicBezTo>
                    <a:cubicBezTo>
                      <a:pt x="221" y="25"/>
                      <a:pt x="220" y="26"/>
                      <a:pt x="220" y="26"/>
                    </a:cubicBezTo>
                    <a:cubicBezTo>
                      <a:pt x="220" y="27"/>
                      <a:pt x="221" y="27"/>
                      <a:pt x="221" y="27"/>
                    </a:cubicBezTo>
                    <a:close/>
                    <a:moveTo>
                      <a:pt x="182" y="68"/>
                    </a:moveTo>
                    <a:cubicBezTo>
                      <a:pt x="181" y="68"/>
                      <a:pt x="181" y="69"/>
                      <a:pt x="181" y="70"/>
                    </a:cubicBezTo>
                    <a:cubicBezTo>
                      <a:pt x="182" y="71"/>
                      <a:pt x="181" y="72"/>
                      <a:pt x="182" y="73"/>
                    </a:cubicBezTo>
                    <a:cubicBezTo>
                      <a:pt x="183" y="72"/>
                      <a:pt x="184" y="71"/>
                      <a:pt x="183" y="69"/>
                    </a:cubicBezTo>
                    <a:cubicBezTo>
                      <a:pt x="183" y="69"/>
                      <a:pt x="183" y="68"/>
                      <a:pt x="182" y="68"/>
                    </a:cubicBezTo>
                    <a:close/>
                    <a:moveTo>
                      <a:pt x="215" y="31"/>
                    </a:moveTo>
                    <a:cubicBezTo>
                      <a:pt x="216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8" y="31"/>
                      <a:pt x="218" y="31"/>
                      <a:pt x="218" y="32"/>
                    </a:cubicBezTo>
                    <a:cubicBezTo>
                      <a:pt x="218" y="32"/>
                      <a:pt x="219" y="32"/>
                      <a:pt x="219" y="32"/>
                    </a:cubicBezTo>
                    <a:cubicBezTo>
                      <a:pt x="220" y="32"/>
                      <a:pt x="220" y="31"/>
                      <a:pt x="220" y="31"/>
                    </a:cubicBezTo>
                    <a:cubicBezTo>
                      <a:pt x="220" y="30"/>
                      <a:pt x="219" y="30"/>
                      <a:pt x="219" y="30"/>
                    </a:cubicBezTo>
                    <a:cubicBezTo>
                      <a:pt x="218" y="30"/>
                      <a:pt x="216" y="30"/>
                      <a:pt x="215" y="30"/>
                    </a:cubicBezTo>
                    <a:cubicBezTo>
                      <a:pt x="214" y="30"/>
                      <a:pt x="214" y="30"/>
                      <a:pt x="215" y="31"/>
                    </a:cubicBezTo>
                    <a:close/>
                    <a:moveTo>
                      <a:pt x="235" y="13"/>
                    </a:moveTo>
                    <a:cubicBezTo>
                      <a:pt x="234" y="13"/>
                      <a:pt x="234" y="13"/>
                      <a:pt x="234" y="13"/>
                    </a:cubicBezTo>
                    <a:cubicBezTo>
                      <a:pt x="233" y="14"/>
                      <a:pt x="235" y="16"/>
                      <a:pt x="236" y="16"/>
                    </a:cubicBezTo>
                    <a:cubicBezTo>
                      <a:pt x="236" y="16"/>
                      <a:pt x="237" y="15"/>
                      <a:pt x="237" y="15"/>
                    </a:cubicBezTo>
                    <a:cubicBezTo>
                      <a:pt x="237" y="13"/>
                      <a:pt x="236" y="13"/>
                      <a:pt x="235" y="13"/>
                    </a:cubicBezTo>
                    <a:close/>
                    <a:moveTo>
                      <a:pt x="214" y="83"/>
                    </a:moveTo>
                    <a:cubicBezTo>
                      <a:pt x="213" y="83"/>
                      <a:pt x="213" y="82"/>
                      <a:pt x="212" y="81"/>
                    </a:cubicBezTo>
                    <a:cubicBezTo>
                      <a:pt x="212" y="81"/>
                      <a:pt x="212" y="81"/>
                      <a:pt x="212" y="81"/>
                    </a:cubicBezTo>
                    <a:cubicBezTo>
                      <a:pt x="211" y="81"/>
                      <a:pt x="210" y="81"/>
                      <a:pt x="210" y="82"/>
                    </a:cubicBezTo>
                    <a:cubicBezTo>
                      <a:pt x="210" y="82"/>
                      <a:pt x="209" y="82"/>
                      <a:pt x="210" y="82"/>
                    </a:cubicBezTo>
                    <a:cubicBezTo>
                      <a:pt x="211" y="83"/>
                      <a:pt x="211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2"/>
                      <a:pt x="212" y="82"/>
                      <a:pt x="212" y="82"/>
                    </a:cubicBezTo>
                    <a:cubicBezTo>
                      <a:pt x="212" y="83"/>
                      <a:pt x="212" y="84"/>
                      <a:pt x="213" y="84"/>
                    </a:cubicBezTo>
                    <a:cubicBezTo>
                      <a:pt x="213" y="84"/>
                      <a:pt x="213" y="84"/>
                      <a:pt x="214" y="84"/>
                    </a:cubicBezTo>
                    <a:cubicBezTo>
                      <a:pt x="214" y="84"/>
                      <a:pt x="214" y="83"/>
                      <a:pt x="214" y="83"/>
                    </a:cubicBezTo>
                    <a:close/>
                    <a:moveTo>
                      <a:pt x="212" y="13"/>
                    </a:moveTo>
                    <a:cubicBezTo>
                      <a:pt x="212" y="12"/>
                      <a:pt x="213" y="12"/>
                      <a:pt x="212" y="12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1" y="11"/>
                      <a:pt x="211" y="10"/>
                      <a:pt x="210" y="11"/>
                    </a:cubicBezTo>
                    <a:cubicBezTo>
                      <a:pt x="210" y="12"/>
                      <a:pt x="209" y="12"/>
                      <a:pt x="210" y="13"/>
                    </a:cubicBezTo>
                    <a:cubicBezTo>
                      <a:pt x="211" y="13"/>
                      <a:pt x="211" y="13"/>
                      <a:pt x="212" y="13"/>
                    </a:cubicBezTo>
                    <a:close/>
                    <a:moveTo>
                      <a:pt x="196" y="66"/>
                    </a:moveTo>
                    <a:cubicBezTo>
                      <a:pt x="196" y="65"/>
                      <a:pt x="194" y="64"/>
                      <a:pt x="193" y="64"/>
                    </a:cubicBezTo>
                    <a:cubicBezTo>
                      <a:pt x="193" y="64"/>
                      <a:pt x="193" y="64"/>
                      <a:pt x="193" y="64"/>
                    </a:cubicBezTo>
                    <a:cubicBezTo>
                      <a:pt x="193" y="65"/>
                      <a:pt x="192" y="65"/>
                      <a:pt x="193" y="65"/>
                    </a:cubicBezTo>
                    <a:cubicBezTo>
                      <a:pt x="194" y="66"/>
                      <a:pt x="195" y="66"/>
                      <a:pt x="195" y="66"/>
                    </a:cubicBezTo>
                    <a:cubicBezTo>
                      <a:pt x="196" y="67"/>
                      <a:pt x="196" y="66"/>
                      <a:pt x="196" y="66"/>
                    </a:cubicBezTo>
                    <a:close/>
                    <a:moveTo>
                      <a:pt x="150" y="77"/>
                    </a:moveTo>
                    <a:cubicBezTo>
                      <a:pt x="149" y="76"/>
                      <a:pt x="149" y="78"/>
                      <a:pt x="149" y="78"/>
                    </a:cubicBezTo>
                    <a:cubicBezTo>
                      <a:pt x="149" y="78"/>
                      <a:pt x="148" y="78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79"/>
                      <a:pt x="148" y="79"/>
                    </a:cubicBezTo>
                    <a:cubicBezTo>
                      <a:pt x="148" y="79"/>
                      <a:pt x="148" y="80"/>
                      <a:pt x="148" y="80"/>
                    </a:cubicBezTo>
                    <a:cubicBezTo>
                      <a:pt x="148" y="81"/>
                      <a:pt x="148" y="81"/>
                      <a:pt x="149" y="80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50" y="80"/>
                      <a:pt x="151" y="79"/>
                      <a:pt x="151" y="79"/>
                    </a:cubicBezTo>
                    <a:cubicBezTo>
                      <a:pt x="151" y="78"/>
                      <a:pt x="150" y="77"/>
                      <a:pt x="150" y="77"/>
                    </a:cubicBezTo>
                    <a:close/>
                    <a:moveTo>
                      <a:pt x="444" y="115"/>
                    </a:moveTo>
                    <a:cubicBezTo>
                      <a:pt x="443" y="114"/>
                      <a:pt x="442" y="113"/>
                      <a:pt x="441" y="113"/>
                    </a:cubicBezTo>
                    <a:cubicBezTo>
                      <a:pt x="441" y="113"/>
                      <a:pt x="440" y="113"/>
                      <a:pt x="440" y="113"/>
                    </a:cubicBezTo>
                    <a:cubicBezTo>
                      <a:pt x="440" y="113"/>
                      <a:pt x="440" y="114"/>
                      <a:pt x="441" y="114"/>
                    </a:cubicBezTo>
                    <a:cubicBezTo>
                      <a:pt x="441" y="115"/>
                      <a:pt x="443" y="115"/>
                      <a:pt x="444" y="116"/>
                    </a:cubicBezTo>
                    <a:cubicBezTo>
                      <a:pt x="444" y="116"/>
                      <a:pt x="444" y="115"/>
                      <a:pt x="444" y="115"/>
                    </a:cubicBezTo>
                    <a:cubicBezTo>
                      <a:pt x="444" y="115"/>
                      <a:pt x="445" y="115"/>
                      <a:pt x="444" y="115"/>
                    </a:cubicBezTo>
                    <a:close/>
                    <a:moveTo>
                      <a:pt x="451" y="80"/>
                    </a:moveTo>
                    <a:cubicBezTo>
                      <a:pt x="451" y="81"/>
                      <a:pt x="451" y="81"/>
                      <a:pt x="451" y="81"/>
                    </a:cubicBezTo>
                    <a:cubicBezTo>
                      <a:pt x="452" y="82"/>
                      <a:pt x="452" y="82"/>
                      <a:pt x="452" y="81"/>
                    </a:cubicBezTo>
                    <a:cubicBezTo>
                      <a:pt x="453" y="81"/>
                      <a:pt x="454" y="80"/>
                      <a:pt x="454" y="79"/>
                    </a:cubicBezTo>
                    <a:cubicBezTo>
                      <a:pt x="455" y="78"/>
                      <a:pt x="454" y="78"/>
                      <a:pt x="454" y="78"/>
                    </a:cubicBezTo>
                    <a:cubicBezTo>
                      <a:pt x="453" y="79"/>
                      <a:pt x="452" y="79"/>
                      <a:pt x="451" y="80"/>
                    </a:cubicBezTo>
                    <a:close/>
                    <a:moveTo>
                      <a:pt x="442" y="74"/>
                    </a:moveTo>
                    <a:cubicBezTo>
                      <a:pt x="442" y="74"/>
                      <a:pt x="441" y="74"/>
                      <a:pt x="441" y="74"/>
                    </a:cubicBezTo>
                    <a:cubicBezTo>
                      <a:pt x="441" y="73"/>
                      <a:pt x="440" y="73"/>
                      <a:pt x="440" y="74"/>
                    </a:cubicBezTo>
                    <a:cubicBezTo>
                      <a:pt x="440" y="74"/>
                      <a:pt x="440" y="74"/>
                      <a:pt x="440" y="75"/>
                    </a:cubicBezTo>
                    <a:cubicBezTo>
                      <a:pt x="440" y="76"/>
                      <a:pt x="441" y="75"/>
                      <a:pt x="442" y="75"/>
                    </a:cubicBezTo>
                    <a:cubicBezTo>
                      <a:pt x="442" y="75"/>
                      <a:pt x="443" y="76"/>
                      <a:pt x="443" y="75"/>
                    </a:cubicBezTo>
                    <a:cubicBezTo>
                      <a:pt x="444" y="74"/>
                      <a:pt x="442" y="75"/>
                      <a:pt x="442" y="74"/>
                    </a:cubicBezTo>
                    <a:close/>
                    <a:moveTo>
                      <a:pt x="493" y="91"/>
                    </a:moveTo>
                    <a:cubicBezTo>
                      <a:pt x="494" y="93"/>
                      <a:pt x="493" y="94"/>
                      <a:pt x="493" y="95"/>
                    </a:cubicBezTo>
                    <a:cubicBezTo>
                      <a:pt x="493" y="94"/>
                      <a:pt x="494" y="93"/>
                      <a:pt x="495" y="93"/>
                    </a:cubicBezTo>
                    <a:cubicBezTo>
                      <a:pt x="495" y="93"/>
                      <a:pt x="495" y="92"/>
                      <a:pt x="495" y="92"/>
                    </a:cubicBezTo>
                    <a:cubicBezTo>
                      <a:pt x="494" y="92"/>
                      <a:pt x="494" y="91"/>
                      <a:pt x="493" y="91"/>
                    </a:cubicBezTo>
                    <a:cubicBezTo>
                      <a:pt x="493" y="91"/>
                      <a:pt x="493" y="91"/>
                      <a:pt x="493" y="91"/>
                    </a:cubicBezTo>
                    <a:close/>
                    <a:moveTo>
                      <a:pt x="213" y="36"/>
                    </a:moveTo>
                    <a:cubicBezTo>
                      <a:pt x="213" y="36"/>
                      <a:pt x="213" y="35"/>
                      <a:pt x="213" y="35"/>
                    </a:cubicBezTo>
                    <a:cubicBezTo>
                      <a:pt x="213" y="35"/>
                      <a:pt x="212" y="34"/>
                      <a:pt x="212" y="35"/>
                    </a:cubicBezTo>
                    <a:cubicBezTo>
                      <a:pt x="211" y="35"/>
                      <a:pt x="211" y="35"/>
                      <a:pt x="211" y="36"/>
                    </a:cubicBezTo>
                    <a:cubicBezTo>
                      <a:pt x="211" y="36"/>
                      <a:pt x="211" y="37"/>
                      <a:pt x="211" y="37"/>
                    </a:cubicBezTo>
                    <a:cubicBezTo>
                      <a:pt x="212" y="37"/>
                      <a:pt x="212" y="37"/>
                      <a:pt x="213" y="36"/>
                    </a:cubicBezTo>
                    <a:close/>
                    <a:moveTo>
                      <a:pt x="209" y="34"/>
                    </a:moveTo>
                    <a:cubicBezTo>
                      <a:pt x="209" y="34"/>
                      <a:pt x="210" y="35"/>
                      <a:pt x="210" y="35"/>
                    </a:cubicBezTo>
                    <a:cubicBezTo>
                      <a:pt x="211" y="34"/>
                      <a:pt x="212" y="34"/>
                      <a:pt x="211" y="33"/>
                    </a:cubicBezTo>
                    <a:cubicBezTo>
                      <a:pt x="211" y="33"/>
                      <a:pt x="210" y="32"/>
                      <a:pt x="210" y="33"/>
                    </a:cubicBezTo>
                    <a:cubicBezTo>
                      <a:pt x="209" y="33"/>
                      <a:pt x="208" y="33"/>
                      <a:pt x="209" y="34"/>
                    </a:cubicBezTo>
                    <a:close/>
                    <a:moveTo>
                      <a:pt x="445" y="102"/>
                    </a:moveTo>
                    <a:cubicBezTo>
                      <a:pt x="444" y="102"/>
                      <a:pt x="444" y="102"/>
                      <a:pt x="444" y="102"/>
                    </a:cubicBezTo>
                    <a:cubicBezTo>
                      <a:pt x="444" y="103"/>
                      <a:pt x="444" y="103"/>
                      <a:pt x="445" y="103"/>
                    </a:cubicBezTo>
                    <a:cubicBezTo>
                      <a:pt x="445" y="103"/>
                      <a:pt x="445" y="103"/>
                      <a:pt x="446" y="103"/>
                    </a:cubicBezTo>
                    <a:cubicBezTo>
                      <a:pt x="446" y="102"/>
                      <a:pt x="445" y="102"/>
                      <a:pt x="445" y="102"/>
                    </a:cubicBezTo>
                    <a:close/>
                    <a:moveTo>
                      <a:pt x="212" y="56"/>
                    </a:moveTo>
                    <a:cubicBezTo>
                      <a:pt x="212" y="56"/>
                      <a:pt x="211" y="56"/>
                      <a:pt x="211" y="57"/>
                    </a:cubicBezTo>
                    <a:cubicBezTo>
                      <a:pt x="211" y="57"/>
                      <a:pt x="212" y="58"/>
                      <a:pt x="213" y="58"/>
                    </a:cubicBezTo>
                    <a:cubicBezTo>
                      <a:pt x="213" y="57"/>
                      <a:pt x="213" y="57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6"/>
                      <a:pt x="213" y="56"/>
                      <a:pt x="213" y="56"/>
                    </a:cubicBezTo>
                    <a:cubicBezTo>
                      <a:pt x="213" y="55"/>
                      <a:pt x="213" y="55"/>
                      <a:pt x="212" y="56"/>
                    </a:cubicBezTo>
                    <a:close/>
                    <a:moveTo>
                      <a:pt x="189" y="63"/>
                    </a:move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3"/>
                      <a:pt x="189" y="63"/>
                    </a:cubicBezTo>
                    <a:cubicBezTo>
                      <a:pt x="189" y="63"/>
                      <a:pt x="189" y="64"/>
                      <a:pt x="188" y="64"/>
                    </a:cubicBezTo>
                    <a:cubicBezTo>
                      <a:pt x="187" y="64"/>
                      <a:pt x="187" y="64"/>
                      <a:pt x="188" y="65"/>
                    </a:cubicBezTo>
                    <a:cubicBezTo>
                      <a:pt x="189" y="66"/>
                      <a:pt x="189" y="65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89" y="64"/>
                      <a:pt x="189" y="64"/>
                      <a:pt x="189" y="64"/>
                    </a:cubicBezTo>
                    <a:cubicBezTo>
                      <a:pt x="190" y="64"/>
                      <a:pt x="190" y="63"/>
                      <a:pt x="189" y="63"/>
                    </a:cubicBezTo>
                    <a:close/>
                    <a:moveTo>
                      <a:pt x="429" y="96"/>
                    </a:moveTo>
                    <a:cubicBezTo>
                      <a:pt x="429" y="97"/>
                      <a:pt x="428" y="97"/>
                      <a:pt x="429" y="98"/>
                    </a:cubicBezTo>
                    <a:cubicBezTo>
                      <a:pt x="429" y="98"/>
                      <a:pt x="429" y="98"/>
                      <a:pt x="430" y="98"/>
                    </a:cubicBezTo>
                    <a:cubicBezTo>
                      <a:pt x="430" y="98"/>
                      <a:pt x="430" y="98"/>
                      <a:pt x="430" y="98"/>
                    </a:cubicBezTo>
                    <a:cubicBezTo>
                      <a:pt x="430" y="98"/>
                      <a:pt x="431" y="97"/>
                      <a:pt x="431" y="97"/>
                    </a:cubicBezTo>
                    <a:cubicBezTo>
                      <a:pt x="430" y="96"/>
                      <a:pt x="430" y="96"/>
                      <a:pt x="429" y="96"/>
                    </a:cubicBezTo>
                    <a:close/>
                    <a:moveTo>
                      <a:pt x="171" y="67"/>
                    </a:moveTo>
                    <a:cubicBezTo>
                      <a:pt x="171" y="67"/>
                      <a:pt x="170" y="67"/>
                      <a:pt x="170" y="66"/>
                    </a:cubicBezTo>
                    <a:cubicBezTo>
                      <a:pt x="169" y="66"/>
                      <a:pt x="169" y="66"/>
                      <a:pt x="169" y="66"/>
                    </a:cubicBezTo>
                    <a:cubicBezTo>
                      <a:pt x="169" y="66"/>
                      <a:pt x="169" y="67"/>
                      <a:pt x="169" y="67"/>
                    </a:cubicBezTo>
                    <a:cubicBezTo>
                      <a:pt x="169" y="68"/>
                      <a:pt x="170" y="68"/>
                      <a:pt x="171" y="67"/>
                    </a:cubicBezTo>
                    <a:close/>
                    <a:moveTo>
                      <a:pt x="222" y="73"/>
                    </a:move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4"/>
                      <a:pt x="222" y="75"/>
                      <a:pt x="222" y="75"/>
                    </a:cubicBezTo>
                    <a:cubicBezTo>
                      <a:pt x="222" y="75"/>
                      <a:pt x="223" y="75"/>
                      <a:pt x="223" y="74"/>
                    </a:cubicBezTo>
                    <a:cubicBezTo>
                      <a:pt x="223" y="74"/>
                      <a:pt x="222" y="73"/>
                      <a:pt x="222" y="73"/>
                    </a:cubicBezTo>
                    <a:close/>
                    <a:moveTo>
                      <a:pt x="516" y="111"/>
                    </a:moveTo>
                    <a:cubicBezTo>
                      <a:pt x="516" y="111"/>
                      <a:pt x="517" y="111"/>
                      <a:pt x="517" y="111"/>
                    </a:cubicBezTo>
                    <a:cubicBezTo>
                      <a:pt x="517" y="110"/>
                      <a:pt x="516" y="110"/>
                      <a:pt x="516" y="110"/>
                    </a:cubicBezTo>
                    <a:cubicBezTo>
                      <a:pt x="515" y="110"/>
                      <a:pt x="515" y="110"/>
                      <a:pt x="515" y="111"/>
                    </a:cubicBezTo>
                    <a:cubicBezTo>
                      <a:pt x="515" y="111"/>
                      <a:pt x="515" y="111"/>
                      <a:pt x="516" y="111"/>
                    </a:cubicBezTo>
                    <a:close/>
                    <a:moveTo>
                      <a:pt x="221" y="83"/>
                    </a:moveTo>
                    <a:cubicBezTo>
                      <a:pt x="221" y="83"/>
                      <a:pt x="220" y="83"/>
                      <a:pt x="220" y="84"/>
                    </a:cubicBezTo>
                    <a:cubicBezTo>
                      <a:pt x="220" y="84"/>
                      <a:pt x="220" y="84"/>
                      <a:pt x="221" y="84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1" y="83"/>
                      <a:pt x="221" y="83"/>
                      <a:pt x="221" y="83"/>
                    </a:cubicBezTo>
                    <a:close/>
                    <a:moveTo>
                      <a:pt x="180" y="67"/>
                    </a:moveTo>
                    <a:cubicBezTo>
                      <a:pt x="180" y="67"/>
                      <a:pt x="180" y="67"/>
                      <a:pt x="180" y="68"/>
                    </a:cubicBezTo>
                    <a:cubicBezTo>
                      <a:pt x="180" y="68"/>
                      <a:pt x="180" y="68"/>
                      <a:pt x="180" y="68"/>
                    </a:cubicBezTo>
                    <a:cubicBezTo>
                      <a:pt x="181" y="68"/>
                      <a:pt x="180" y="68"/>
                      <a:pt x="181" y="67"/>
                    </a:cubicBezTo>
                    <a:cubicBezTo>
                      <a:pt x="181" y="67"/>
                      <a:pt x="181" y="67"/>
                      <a:pt x="180" y="67"/>
                    </a:cubicBezTo>
                    <a:close/>
                    <a:moveTo>
                      <a:pt x="197" y="61"/>
                    </a:moveTo>
                    <a:cubicBezTo>
                      <a:pt x="197" y="61"/>
                      <a:pt x="198" y="62"/>
                      <a:pt x="198" y="62"/>
                    </a:cubicBezTo>
                    <a:cubicBezTo>
                      <a:pt x="198" y="62"/>
                      <a:pt x="199" y="61"/>
                      <a:pt x="199" y="61"/>
                    </a:cubicBezTo>
                    <a:cubicBezTo>
                      <a:pt x="199" y="61"/>
                      <a:pt x="198" y="60"/>
                      <a:pt x="198" y="60"/>
                    </a:cubicBezTo>
                    <a:cubicBezTo>
                      <a:pt x="198" y="60"/>
                      <a:pt x="197" y="61"/>
                      <a:pt x="197" y="61"/>
                    </a:cubicBezTo>
                    <a:close/>
                    <a:moveTo>
                      <a:pt x="183" y="24"/>
                    </a:moveTo>
                    <a:cubicBezTo>
                      <a:pt x="182" y="25"/>
                      <a:pt x="183" y="25"/>
                      <a:pt x="183" y="26"/>
                    </a:cubicBezTo>
                    <a:cubicBezTo>
                      <a:pt x="184" y="25"/>
                      <a:pt x="183" y="25"/>
                      <a:pt x="183" y="24"/>
                    </a:cubicBezTo>
                    <a:close/>
                    <a:moveTo>
                      <a:pt x="493" y="102"/>
                    </a:moveTo>
                    <a:cubicBezTo>
                      <a:pt x="493" y="102"/>
                      <a:pt x="493" y="103"/>
                      <a:pt x="493" y="103"/>
                    </a:cubicBezTo>
                    <a:cubicBezTo>
                      <a:pt x="493" y="103"/>
                      <a:pt x="493" y="102"/>
                      <a:pt x="494" y="102"/>
                    </a:cubicBezTo>
                    <a:cubicBezTo>
                      <a:pt x="494" y="102"/>
                      <a:pt x="494" y="101"/>
                      <a:pt x="493" y="101"/>
                    </a:cubicBezTo>
                    <a:cubicBezTo>
                      <a:pt x="493" y="101"/>
                      <a:pt x="493" y="102"/>
                      <a:pt x="493" y="102"/>
                    </a:cubicBezTo>
                    <a:close/>
                    <a:moveTo>
                      <a:pt x="186" y="61"/>
                    </a:moveTo>
                    <a:cubicBezTo>
                      <a:pt x="186" y="62"/>
                      <a:pt x="186" y="62"/>
                      <a:pt x="186" y="62"/>
                    </a:cubicBezTo>
                    <a:cubicBezTo>
                      <a:pt x="187" y="63"/>
                      <a:pt x="188" y="62"/>
                      <a:pt x="188" y="61"/>
                    </a:cubicBezTo>
                    <a:cubicBezTo>
                      <a:pt x="188" y="61"/>
                      <a:pt x="188" y="60"/>
                      <a:pt x="187" y="59"/>
                    </a:cubicBezTo>
                    <a:cubicBezTo>
                      <a:pt x="186" y="58"/>
                      <a:pt x="186" y="59"/>
                      <a:pt x="185" y="59"/>
                    </a:cubicBezTo>
                    <a:cubicBezTo>
                      <a:pt x="185" y="60"/>
                      <a:pt x="185" y="60"/>
                      <a:pt x="185" y="61"/>
                    </a:cubicBezTo>
                    <a:cubicBezTo>
                      <a:pt x="185" y="61"/>
                      <a:pt x="185" y="61"/>
                      <a:pt x="185" y="61"/>
                    </a:cubicBezTo>
                    <a:cubicBezTo>
                      <a:pt x="184" y="62"/>
                      <a:pt x="184" y="63"/>
                      <a:pt x="184" y="64"/>
                    </a:cubicBezTo>
                    <a:cubicBezTo>
                      <a:pt x="183" y="65"/>
                      <a:pt x="184" y="66"/>
                      <a:pt x="185" y="66"/>
                    </a:cubicBezTo>
                    <a:cubicBezTo>
                      <a:pt x="186" y="67"/>
                      <a:pt x="186" y="66"/>
                      <a:pt x="186" y="65"/>
                    </a:cubicBezTo>
                    <a:cubicBezTo>
                      <a:pt x="187" y="65"/>
                      <a:pt x="185" y="65"/>
                      <a:pt x="186" y="64"/>
                    </a:cubicBezTo>
                    <a:cubicBezTo>
                      <a:pt x="186" y="63"/>
                      <a:pt x="186" y="62"/>
                      <a:pt x="186" y="62"/>
                    </a:cubicBezTo>
                    <a:cubicBezTo>
                      <a:pt x="185" y="61"/>
                      <a:pt x="186" y="61"/>
                      <a:pt x="186" y="61"/>
                    </a:cubicBezTo>
                    <a:close/>
                    <a:moveTo>
                      <a:pt x="186" y="64"/>
                    </a:moveTo>
                    <a:cubicBezTo>
                      <a:pt x="186" y="64"/>
                      <a:pt x="186" y="64"/>
                      <a:pt x="186" y="64"/>
                    </a:cubicBezTo>
                    <a:cubicBezTo>
                      <a:pt x="186" y="64"/>
                      <a:pt x="186" y="64"/>
                      <a:pt x="186" y="64"/>
                    </a:cubicBezTo>
                    <a:close/>
                    <a:moveTo>
                      <a:pt x="450" y="145"/>
                    </a:moveTo>
                    <a:cubicBezTo>
                      <a:pt x="450" y="145"/>
                      <a:pt x="450" y="145"/>
                      <a:pt x="450" y="145"/>
                    </a:cubicBezTo>
                    <a:cubicBezTo>
                      <a:pt x="450" y="146"/>
                      <a:pt x="450" y="146"/>
                      <a:pt x="450" y="146"/>
                    </a:cubicBezTo>
                    <a:cubicBezTo>
                      <a:pt x="451" y="146"/>
                      <a:pt x="451" y="146"/>
                      <a:pt x="451" y="146"/>
                    </a:cubicBezTo>
                    <a:cubicBezTo>
                      <a:pt x="450" y="146"/>
                      <a:pt x="451" y="145"/>
                      <a:pt x="450" y="145"/>
                    </a:cubicBezTo>
                    <a:close/>
                    <a:moveTo>
                      <a:pt x="485" y="133"/>
                    </a:move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3"/>
                      <a:pt x="485" y="133"/>
                    </a:cubicBezTo>
                    <a:cubicBezTo>
                      <a:pt x="485" y="133"/>
                      <a:pt x="485" y="132"/>
                      <a:pt x="485" y="132"/>
                    </a:cubicBezTo>
                    <a:cubicBezTo>
                      <a:pt x="485" y="131"/>
                      <a:pt x="485" y="130"/>
                      <a:pt x="485" y="130"/>
                    </a:cubicBezTo>
                    <a:cubicBezTo>
                      <a:pt x="483" y="130"/>
                      <a:pt x="484" y="131"/>
                      <a:pt x="484" y="132"/>
                    </a:cubicBezTo>
                    <a:cubicBezTo>
                      <a:pt x="484" y="133"/>
                      <a:pt x="484" y="135"/>
                      <a:pt x="485" y="136"/>
                    </a:cubicBezTo>
                    <a:cubicBezTo>
                      <a:pt x="485" y="135"/>
                      <a:pt x="485" y="134"/>
                      <a:pt x="485" y="133"/>
                    </a:cubicBezTo>
                    <a:close/>
                    <a:moveTo>
                      <a:pt x="546" y="146"/>
                    </a:moveTo>
                    <a:cubicBezTo>
                      <a:pt x="546" y="146"/>
                      <a:pt x="546" y="146"/>
                      <a:pt x="546" y="146"/>
                    </a:cubicBezTo>
                    <a:cubicBezTo>
                      <a:pt x="546" y="146"/>
                      <a:pt x="546" y="145"/>
                      <a:pt x="545" y="145"/>
                    </a:cubicBezTo>
                    <a:cubicBezTo>
                      <a:pt x="544" y="144"/>
                      <a:pt x="543" y="144"/>
                      <a:pt x="542" y="145"/>
                    </a:cubicBezTo>
                    <a:cubicBezTo>
                      <a:pt x="541" y="145"/>
                      <a:pt x="541" y="145"/>
                      <a:pt x="540" y="145"/>
                    </a:cubicBezTo>
                    <a:cubicBezTo>
                      <a:pt x="539" y="144"/>
                      <a:pt x="540" y="144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3"/>
                      <a:pt x="540" y="143"/>
                    </a:cubicBezTo>
                    <a:cubicBezTo>
                      <a:pt x="540" y="143"/>
                      <a:pt x="540" y="142"/>
                      <a:pt x="540" y="141"/>
                    </a:cubicBezTo>
                    <a:cubicBezTo>
                      <a:pt x="539" y="140"/>
                      <a:pt x="539" y="139"/>
                      <a:pt x="538" y="138"/>
                    </a:cubicBezTo>
                    <a:cubicBezTo>
                      <a:pt x="538" y="138"/>
                      <a:pt x="537" y="138"/>
                      <a:pt x="537" y="138"/>
                    </a:cubicBezTo>
                    <a:cubicBezTo>
                      <a:pt x="537" y="139"/>
                      <a:pt x="537" y="141"/>
                      <a:pt x="536" y="142"/>
                    </a:cubicBezTo>
                    <a:cubicBezTo>
                      <a:pt x="536" y="142"/>
                      <a:pt x="536" y="142"/>
                      <a:pt x="536" y="142"/>
                    </a:cubicBezTo>
                    <a:cubicBezTo>
                      <a:pt x="534" y="142"/>
                      <a:pt x="534" y="143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4" y="146"/>
                      <a:pt x="534" y="146"/>
                      <a:pt x="535" y="147"/>
                    </a:cubicBezTo>
                    <a:cubicBezTo>
                      <a:pt x="536" y="147"/>
                      <a:pt x="536" y="148"/>
                      <a:pt x="537" y="149"/>
                    </a:cubicBezTo>
                    <a:cubicBezTo>
                      <a:pt x="538" y="150"/>
                      <a:pt x="540" y="149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1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2" y="150"/>
                      <a:pt x="542" y="150"/>
                      <a:pt x="542" y="150"/>
                    </a:cubicBezTo>
                    <a:cubicBezTo>
                      <a:pt x="543" y="150"/>
                      <a:pt x="543" y="151"/>
                      <a:pt x="544" y="151"/>
                    </a:cubicBezTo>
                    <a:cubicBezTo>
                      <a:pt x="545" y="151"/>
                      <a:pt x="545" y="150"/>
                      <a:pt x="546" y="149"/>
                    </a:cubicBezTo>
                    <a:cubicBezTo>
                      <a:pt x="546" y="149"/>
                      <a:pt x="546" y="149"/>
                      <a:pt x="546" y="148"/>
                    </a:cubicBezTo>
                    <a:cubicBezTo>
                      <a:pt x="546" y="148"/>
                      <a:pt x="546" y="148"/>
                      <a:pt x="546" y="148"/>
                    </a:cubicBezTo>
                    <a:cubicBezTo>
                      <a:pt x="547" y="148"/>
                      <a:pt x="547" y="147"/>
                      <a:pt x="546" y="146"/>
                    </a:cubicBezTo>
                    <a:close/>
                    <a:moveTo>
                      <a:pt x="210" y="16"/>
                    </a:moveTo>
                    <a:cubicBezTo>
                      <a:pt x="210" y="16"/>
                      <a:pt x="209" y="16"/>
                      <a:pt x="209" y="16"/>
                    </a:cubicBezTo>
                    <a:cubicBezTo>
                      <a:pt x="209" y="16"/>
                      <a:pt x="210" y="16"/>
                      <a:pt x="210" y="16"/>
                    </a:cubicBezTo>
                    <a:cubicBezTo>
                      <a:pt x="210" y="16"/>
                      <a:pt x="210" y="16"/>
                      <a:pt x="210" y="16"/>
                    </a:cubicBezTo>
                    <a:cubicBezTo>
                      <a:pt x="210" y="16"/>
                      <a:pt x="210" y="15"/>
                      <a:pt x="210" y="16"/>
                    </a:cubicBezTo>
                    <a:close/>
                    <a:moveTo>
                      <a:pt x="235" y="11"/>
                    </a:moveTo>
                    <a:cubicBezTo>
                      <a:pt x="235" y="11"/>
                      <a:pt x="235" y="11"/>
                      <a:pt x="235" y="11"/>
                    </a:cubicBezTo>
                    <a:cubicBezTo>
                      <a:pt x="235" y="11"/>
                      <a:pt x="235" y="11"/>
                      <a:pt x="235" y="11"/>
                    </a:cubicBezTo>
                    <a:cubicBezTo>
                      <a:pt x="234" y="11"/>
                      <a:pt x="234" y="11"/>
                      <a:pt x="234" y="11"/>
                    </a:cubicBezTo>
                    <a:cubicBezTo>
                      <a:pt x="234" y="11"/>
                      <a:pt x="234" y="11"/>
                      <a:pt x="235" y="11"/>
                    </a:cubicBezTo>
                    <a:close/>
                    <a:moveTo>
                      <a:pt x="443" y="79"/>
                    </a:moveTo>
                    <a:cubicBezTo>
                      <a:pt x="443" y="79"/>
                      <a:pt x="443" y="79"/>
                      <a:pt x="443" y="79"/>
                    </a:cubicBezTo>
                    <a:cubicBezTo>
                      <a:pt x="443" y="79"/>
                      <a:pt x="444" y="79"/>
                      <a:pt x="444" y="78"/>
                    </a:cubicBezTo>
                    <a:cubicBezTo>
                      <a:pt x="444" y="78"/>
                      <a:pt x="443" y="78"/>
                      <a:pt x="443" y="78"/>
                    </a:cubicBezTo>
                    <a:cubicBezTo>
                      <a:pt x="443" y="78"/>
                      <a:pt x="443" y="78"/>
                      <a:pt x="443" y="79"/>
                    </a:cubicBezTo>
                    <a:close/>
                    <a:moveTo>
                      <a:pt x="184" y="27"/>
                    </a:moveTo>
                    <a:cubicBezTo>
                      <a:pt x="184" y="27"/>
                      <a:pt x="184" y="27"/>
                      <a:pt x="184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3" y="26"/>
                      <a:pt x="183" y="27"/>
                      <a:pt x="183" y="27"/>
                    </a:cubicBezTo>
                    <a:cubicBezTo>
                      <a:pt x="183" y="27"/>
                      <a:pt x="184" y="27"/>
                      <a:pt x="184" y="27"/>
                    </a:cubicBezTo>
                    <a:close/>
                    <a:moveTo>
                      <a:pt x="182" y="36"/>
                    </a:moveTo>
                    <a:cubicBezTo>
                      <a:pt x="183" y="36"/>
                      <a:pt x="183" y="35"/>
                      <a:pt x="183" y="35"/>
                    </a:cubicBezTo>
                    <a:cubicBezTo>
                      <a:pt x="183" y="35"/>
                      <a:pt x="183" y="35"/>
                      <a:pt x="182" y="35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2" y="35"/>
                      <a:pt x="182" y="36"/>
                      <a:pt x="182" y="36"/>
                    </a:cubicBezTo>
                    <a:close/>
                    <a:moveTo>
                      <a:pt x="466" y="75"/>
                    </a:move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5"/>
                      <a:pt x="466" y="75"/>
                    </a:cubicBezTo>
                    <a:cubicBezTo>
                      <a:pt x="466" y="75"/>
                      <a:pt x="466" y="74"/>
                      <a:pt x="466" y="75"/>
                    </a:cubicBezTo>
                    <a:close/>
                    <a:moveTo>
                      <a:pt x="214" y="46"/>
                    </a:moveTo>
                    <a:cubicBezTo>
                      <a:pt x="214" y="46"/>
                      <a:pt x="214" y="46"/>
                      <a:pt x="214" y="46"/>
                    </a:cubicBezTo>
                    <a:cubicBezTo>
                      <a:pt x="214" y="46"/>
                      <a:pt x="214" y="44"/>
                      <a:pt x="213" y="44"/>
                    </a:cubicBezTo>
                    <a:cubicBezTo>
                      <a:pt x="211" y="45"/>
                      <a:pt x="209" y="45"/>
                      <a:pt x="208" y="47"/>
                    </a:cubicBezTo>
                    <a:cubicBezTo>
                      <a:pt x="208" y="47"/>
                      <a:pt x="208" y="47"/>
                      <a:pt x="208" y="48"/>
                    </a:cubicBezTo>
                    <a:cubicBezTo>
                      <a:pt x="207" y="48"/>
                      <a:pt x="207" y="49"/>
                      <a:pt x="208" y="50"/>
                    </a:cubicBezTo>
                    <a:cubicBezTo>
                      <a:pt x="208" y="50"/>
                      <a:pt x="209" y="50"/>
                      <a:pt x="209" y="50"/>
                    </a:cubicBezTo>
                    <a:cubicBezTo>
                      <a:pt x="211" y="52"/>
                      <a:pt x="211" y="51"/>
                      <a:pt x="212" y="50"/>
                    </a:cubicBezTo>
                    <a:cubicBezTo>
                      <a:pt x="213" y="50"/>
                      <a:pt x="214" y="50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49"/>
                      <a:pt x="214" y="48"/>
                      <a:pt x="214" y="48"/>
                    </a:cubicBezTo>
                    <a:cubicBezTo>
                      <a:pt x="215" y="47"/>
                      <a:pt x="215" y="47"/>
                      <a:pt x="214" y="46"/>
                    </a:cubicBezTo>
                    <a:close/>
                    <a:moveTo>
                      <a:pt x="210" y="30"/>
                    </a:moveTo>
                    <a:cubicBezTo>
                      <a:pt x="210" y="30"/>
                      <a:pt x="210" y="30"/>
                      <a:pt x="210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09" y="30"/>
                      <a:pt x="209" y="30"/>
                      <a:pt x="209" y="30"/>
                    </a:cubicBezTo>
                    <a:cubicBezTo>
                      <a:pt x="210" y="30"/>
                      <a:pt x="210" y="30"/>
                      <a:pt x="210" y="30"/>
                    </a:cubicBezTo>
                    <a:close/>
                    <a:moveTo>
                      <a:pt x="213" y="19"/>
                    </a:move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3" y="19"/>
                    </a:cubicBezTo>
                    <a:cubicBezTo>
                      <a:pt x="213" y="19"/>
                      <a:pt x="213" y="19"/>
                      <a:pt x="212" y="19"/>
                    </a:cubicBezTo>
                    <a:cubicBezTo>
                      <a:pt x="212" y="19"/>
                      <a:pt x="213" y="19"/>
                      <a:pt x="213" y="19"/>
                    </a:cubicBezTo>
                    <a:close/>
                    <a:moveTo>
                      <a:pt x="516" y="113"/>
                    </a:moveTo>
                    <a:cubicBezTo>
                      <a:pt x="516" y="113"/>
                      <a:pt x="516" y="113"/>
                      <a:pt x="516" y="113"/>
                    </a:cubicBezTo>
                    <a:cubicBezTo>
                      <a:pt x="516" y="113"/>
                      <a:pt x="516" y="113"/>
                      <a:pt x="517" y="113"/>
                    </a:cubicBezTo>
                    <a:cubicBezTo>
                      <a:pt x="516" y="113"/>
                      <a:pt x="516" y="112"/>
                      <a:pt x="516" y="112"/>
                    </a:cubicBezTo>
                    <a:cubicBezTo>
                      <a:pt x="516" y="112"/>
                      <a:pt x="516" y="112"/>
                      <a:pt x="516" y="113"/>
                    </a:cubicBezTo>
                    <a:close/>
                    <a:moveTo>
                      <a:pt x="187" y="22"/>
                    </a:move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7" y="22"/>
                      <a:pt x="187" y="22"/>
                    </a:cubicBezTo>
                    <a:cubicBezTo>
                      <a:pt x="187" y="22"/>
                      <a:pt x="186" y="22"/>
                      <a:pt x="186" y="22"/>
                    </a:cubicBezTo>
                    <a:cubicBezTo>
                      <a:pt x="186" y="22"/>
                      <a:pt x="186" y="22"/>
                      <a:pt x="187" y="22"/>
                    </a:cubicBezTo>
                    <a:close/>
                    <a:moveTo>
                      <a:pt x="433" y="37"/>
                    </a:moveTo>
                    <a:cubicBezTo>
                      <a:pt x="433" y="37"/>
                      <a:pt x="433" y="37"/>
                      <a:pt x="433" y="37"/>
                    </a:cubicBezTo>
                    <a:cubicBezTo>
                      <a:pt x="435" y="37"/>
                      <a:pt x="436" y="35"/>
                      <a:pt x="436" y="33"/>
                    </a:cubicBezTo>
                    <a:cubicBezTo>
                      <a:pt x="436" y="33"/>
                      <a:pt x="437" y="32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6" y="31"/>
                      <a:pt x="436" y="31"/>
                      <a:pt x="436" y="31"/>
                    </a:cubicBezTo>
                    <a:cubicBezTo>
                      <a:pt x="433" y="30"/>
                      <a:pt x="431" y="30"/>
                      <a:pt x="428" y="31"/>
                    </a:cubicBezTo>
                    <a:cubicBezTo>
                      <a:pt x="427" y="31"/>
                      <a:pt x="426" y="31"/>
                      <a:pt x="426" y="32"/>
                    </a:cubicBezTo>
                    <a:cubicBezTo>
                      <a:pt x="425" y="33"/>
                      <a:pt x="425" y="35"/>
                      <a:pt x="426" y="35"/>
                    </a:cubicBezTo>
                    <a:cubicBezTo>
                      <a:pt x="428" y="37"/>
                      <a:pt x="429" y="37"/>
                      <a:pt x="431" y="37"/>
                    </a:cubicBezTo>
                    <a:cubicBezTo>
                      <a:pt x="431" y="37"/>
                      <a:pt x="431" y="37"/>
                      <a:pt x="431" y="37"/>
                    </a:cubicBezTo>
                    <a:cubicBezTo>
                      <a:pt x="432" y="38"/>
                      <a:pt x="432" y="38"/>
                      <a:pt x="433" y="37"/>
                    </a:cubicBezTo>
                    <a:close/>
                    <a:moveTo>
                      <a:pt x="222" y="66"/>
                    </a:move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6"/>
                    </a:cubicBezTo>
                    <a:cubicBezTo>
                      <a:pt x="222" y="66"/>
                      <a:pt x="222" y="66"/>
                      <a:pt x="222" y="67"/>
                    </a:cubicBezTo>
                    <a:cubicBezTo>
                      <a:pt x="222" y="67"/>
                      <a:pt x="223" y="67"/>
                      <a:pt x="223" y="66"/>
                    </a:cubicBezTo>
                    <a:cubicBezTo>
                      <a:pt x="223" y="66"/>
                      <a:pt x="223" y="66"/>
                      <a:pt x="222" y="66"/>
                    </a:cubicBezTo>
                    <a:close/>
                    <a:moveTo>
                      <a:pt x="213" y="69"/>
                    </a:moveTo>
                    <a:cubicBezTo>
                      <a:pt x="213" y="69"/>
                      <a:pt x="213" y="69"/>
                      <a:pt x="213" y="69"/>
                    </a:cubicBezTo>
                    <a:cubicBezTo>
                      <a:pt x="214" y="69"/>
                      <a:pt x="214" y="69"/>
                      <a:pt x="214" y="69"/>
                    </a:cubicBezTo>
                    <a:cubicBezTo>
                      <a:pt x="213" y="69"/>
                      <a:pt x="213" y="69"/>
                      <a:pt x="213" y="69"/>
                    </a:cubicBezTo>
                    <a:cubicBezTo>
                      <a:pt x="213" y="69"/>
                      <a:pt x="213" y="69"/>
                      <a:pt x="213" y="69"/>
                    </a:cubicBezTo>
                    <a:close/>
                    <a:moveTo>
                      <a:pt x="239" y="10"/>
                    </a:moveTo>
                    <a:cubicBezTo>
                      <a:pt x="239" y="12"/>
                      <a:pt x="240" y="13"/>
                      <a:pt x="241" y="13"/>
                    </a:cubicBezTo>
                    <a:cubicBezTo>
                      <a:pt x="242" y="14"/>
                      <a:pt x="242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4" y="14"/>
                      <a:pt x="244" y="14"/>
                      <a:pt x="245" y="13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6" y="13"/>
                      <a:pt x="247" y="12"/>
                      <a:pt x="247" y="11"/>
                    </a:cubicBezTo>
                    <a:cubicBezTo>
                      <a:pt x="247" y="11"/>
                      <a:pt x="247" y="11"/>
                      <a:pt x="247" y="11"/>
                    </a:cubicBezTo>
                    <a:cubicBezTo>
                      <a:pt x="248" y="10"/>
                      <a:pt x="248" y="10"/>
                      <a:pt x="247" y="9"/>
                    </a:cubicBezTo>
                    <a:cubicBezTo>
                      <a:pt x="247" y="9"/>
                      <a:pt x="247" y="9"/>
                      <a:pt x="247" y="9"/>
                    </a:cubicBezTo>
                    <a:cubicBezTo>
                      <a:pt x="246" y="8"/>
                      <a:pt x="245" y="7"/>
                      <a:pt x="243" y="7"/>
                    </a:cubicBezTo>
                    <a:cubicBezTo>
                      <a:pt x="242" y="7"/>
                      <a:pt x="240" y="7"/>
                      <a:pt x="238" y="7"/>
                    </a:cubicBezTo>
                    <a:cubicBezTo>
                      <a:pt x="237" y="7"/>
                      <a:pt x="237" y="8"/>
                      <a:pt x="236" y="9"/>
                    </a:cubicBezTo>
                    <a:cubicBezTo>
                      <a:pt x="236" y="9"/>
                      <a:pt x="237" y="10"/>
                      <a:pt x="237" y="10"/>
                    </a:cubicBezTo>
                    <a:cubicBezTo>
                      <a:pt x="238" y="10"/>
                      <a:pt x="238" y="10"/>
                      <a:pt x="239" y="10"/>
                    </a:cubicBezTo>
                    <a:close/>
                    <a:moveTo>
                      <a:pt x="215" y="75"/>
                    </a:moveTo>
                    <a:cubicBezTo>
                      <a:pt x="215" y="75"/>
                      <a:pt x="215" y="75"/>
                      <a:pt x="215" y="76"/>
                    </a:cubicBezTo>
                    <a:cubicBezTo>
                      <a:pt x="215" y="76"/>
                      <a:pt x="216" y="76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6" y="75"/>
                    </a:cubicBezTo>
                    <a:cubicBezTo>
                      <a:pt x="216" y="75"/>
                      <a:pt x="216" y="75"/>
                      <a:pt x="215" y="75"/>
                    </a:cubicBezTo>
                    <a:close/>
                    <a:moveTo>
                      <a:pt x="454" y="80"/>
                    </a:moveTo>
                    <a:cubicBezTo>
                      <a:pt x="454" y="80"/>
                      <a:pt x="454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4" y="80"/>
                      <a:pt x="454" y="80"/>
                      <a:pt x="454" y="80"/>
                    </a:cubicBezTo>
                    <a:close/>
                    <a:moveTo>
                      <a:pt x="201" y="67"/>
                    </a:moveTo>
                    <a:cubicBezTo>
                      <a:pt x="200" y="66"/>
                      <a:pt x="199" y="66"/>
                      <a:pt x="199" y="67"/>
                    </a:cubicBezTo>
                    <a:cubicBezTo>
                      <a:pt x="199" y="68"/>
                      <a:pt x="198" y="68"/>
                      <a:pt x="197" y="67"/>
                    </a:cubicBezTo>
                    <a:cubicBezTo>
                      <a:pt x="197" y="67"/>
                      <a:pt x="197" y="67"/>
                      <a:pt x="196" y="67"/>
                    </a:cubicBezTo>
                    <a:cubicBezTo>
                      <a:pt x="195" y="67"/>
                      <a:pt x="193" y="68"/>
                      <a:pt x="194" y="69"/>
                    </a:cubicBezTo>
                    <a:cubicBezTo>
                      <a:pt x="194" y="70"/>
                      <a:pt x="194" y="71"/>
                      <a:pt x="195" y="72"/>
                    </a:cubicBezTo>
                    <a:cubicBezTo>
                      <a:pt x="195" y="73"/>
                      <a:pt x="195" y="74"/>
                      <a:pt x="194" y="75"/>
                    </a:cubicBezTo>
                    <a:cubicBezTo>
                      <a:pt x="193" y="76"/>
                      <a:pt x="193" y="76"/>
                      <a:pt x="195" y="78"/>
                    </a:cubicBezTo>
                    <a:cubicBezTo>
                      <a:pt x="196" y="78"/>
                      <a:pt x="197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8" y="78"/>
                      <a:pt x="198" y="78"/>
                    </a:cubicBezTo>
                    <a:cubicBezTo>
                      <a:pt x="198" y="78"/>
                      <a:pt x="199" y="79"/>
                      <a:pt x="199" y="78"/>
                    </a:cubicBezTo>
                    <a:cubicBezTo>
                      <a:pt x="200" y="78"/>
                      <a:pt x="200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8"/>
                      <a:pt x="201" y="78"/>
                      <a:pt x="201" y="78"/>
                    </a:cubicBezTo>
                    <a:cubicBezTo>
                      <a:pt x="201" y="77"/>
                      <a:pt x="202" y="76"/>
                      <a:pt x="202" y="75"/>
                    </a:cubicBezTo>
                    <a:cubicBezTo>
                      <a:pt x="201" y="74"/>
                      <a:pt x="201" y="73"/>
                      <a:pt x="202" y="73"/>
                    </a:cubicBezTo>
                    <a:cubicBezTo>
                      <a:pt x="201" y="71"/>
                      <a:pt x="202" y="69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2" y="67"/>
                      <a:pt x="201" y="67"/>
                      <a:pt x="201" y="67"/>
                    </a:cubicBezTo>
                    <a:close/>
                    <a:moveTo>
                      <a:pt x="208" y="74"/>
                    </a:moveTo>
                    <a:cubicBezTo>
                      <a:pt x="208" y="74"/>
                      <a:pt x="208" y="74"/>
                      <a:pt x="209" y="74"/>
                    </a:cubicBezTo>
                    <a:cubicBezTo>
                      <a:pt x="209" y="74"/>
                      <a:pt x="210" y="75"/>
                      <a:pt x="210" y="74"/>
                    </a:cubicBezTo>
                    <a:cubicBezTo>
                      <a:pt x="211" y="73"/>
                      <a:pt x="211" y="72"/>
                      <a:pt x="210" y="71"/>
                    </a:cubicBezTo>
                    <a:cubicBezTo>
                      <a:pt x="208" y="71"/>
                      <a:pt x="208" y="71"/>
                      <a:pt x="209" y="69"/>
                    </a:cubicBezTo>
                    <a:cubicBezTo>
                      <a:pt x="210" y="69"/>
                      <a:pt x="210" y="69"/>
                      <a:pt x="210" y="68"/>
                    </a:cubicBezTo>
                    <a:cubicBezTo>
                      <a:pt x="211" y="68"/>
                      <a:pt x="211" y="69"/>
                      <a:pt x="212" y="68"/>
                    </a:cubicBezTo>
                    <a:cubicBezTo>
                      <a:pt x="212" y="67"/>
                      <a:pt x="213" y="68"/>
                      <a:pt x="213" y="68"/>
                    </a:cubicBezTo>
                    <a:cubicBezTo>
                      <a:pt x="214" y="68"/>
                      <a:pt x="215" y="67"/>
                      <a:pt x="216" y="68"/>
                    </a:cubicBezTo>
                    <a:cubicBezTo>
                      <a:pt x="216" y="68"/>
                      <a:pt x="217" y="67"/>
                      <a:pt x="216" y="66"/>
                    </a:cubicBezTo>
                    <a:cubicBezTo>
                      <a:pt x="216" y="65"/>
                      <a:pt x="215" y="64"/>
                      <a:pt x="214" y="63"/>
                    </a:cubicBezTo>
                    <a:cubicBezTo>
                      <a:pt x="212" y="62"/>
                      <a:pt x="210" y="61"/>
                      <a:pt x="208" y="61"/>
                    </a:cubicBezTo>
                    <a:cubicBezTo>
                      <a:pt x="206" y="61"/>
                      <a:pt x="205" y="62"/>
                      <a:pt x="203" y="62"/>
                    </a:cubicBezTo>
                    <a:cubicBezTo>
                      <a:pt x="203" y="62"/>
                      <a:pt x="202" y="62"/>
                      <a:pt x="202" y="62"/>
                    </a:cubicBezTo>
                    <a:cubicBezTo>
                      <a:pt x="202" y="62"/>
                      <a:pt x="201" y="62"/>
                      <a:pt x="202" y="63"/>
                    </a:cubicBezTo>
                    <a:cubicBezTo>
                      <a:pt x="203" y="65"/>
                      <a:pt x="203" y="66"/>
                      <a:pt x="202" y="68"/>
                    </a:cubicBezTo>
                    <a:cubicBezTo>
                      <a:pt x="202" y="68"/>
                      <a:pt x="202" y="68"/>
                      <a:pt x="202" y="68"/>
                    </a:cubicBezTo>
                    <a:cubicBezTo>
                      <a:pt x="203" y="69"/>
                      <a:pt x="202" y="70"/>
                      <a:pt x="202" y="72"/>
                    </a:cubicBezTo>
                    <a:cubicBezTo>
                      <a:pt x="202" y="72"/>
                      <a:pt x="202" y="72"/>
                      <a:pt x="202" y="72"/>
                    </a:cubicBezTo>
                    <a:cubicBezTo>
                      <a:pt x="203" y="72"/>
                      <a:pt x="203" y="72"/>
                      <a:pt x="203" y="73"/>
                    </a:cubicBezTo>
                    <a:cubicBezTo>
                      <a:pt x="203" y="74"/>
                      <a:pt x="203" y="74"/>
                      <a:pt x="204" y="75"/>
                    </a:cubicBezTo>
                    <a:cubicBezTo>
                      <a:pt x="205" y="75"/>
                      <a:pt x="206" y="76"/>
                      <a:pt x="207" y="77"/>
                    </a:cubicBezTo>
                    <a:cubicBezTo>
                      <a:pt x="207" y="77"/>
                      <a:pt x="207" y="77"/>
                      <a:pt x="208" y="77"/>
                    </a:cubicBezTo>
                    <a:cubicBezTo>
                      <a:pt x="208" y="76"/>
                      <a:pt x="208" y="76"/>
                      <a:pt x="208" y="75"/>
                    </a:cubicBezTo>
                    <a:cubicBezTo>
                      <a:pt x="208" y="75"/>
                      <a:pt x="207" y="75"/>
                      <a:pt x="208" y="74"/>
                    </a:cubicBezTo>
                    <a:close/>
                    <a:moveTo>
                      <a:pt x="930" y="526"/>
                    </a:moveTo>
                    <a:cubicBezTo>
                      <a:pt x="930" y="526"/>
                      <a:pt x="930" y="526"/>
                      <a:pt x="929" y="526"/>
                    </a:cubicBezTo>
                    <a:cubicBezTo>
                      <a:pt x="929" y="526"/>
                      <a:pt x="929" y="526"/>
                      <a:pt x="928" y="526"/>
                    </a:cubicBezTo>
                    <a:cubicBezTo>
                      <a:pt x="927" y="527"/>
                      <a:pt x="926" y="528"/>
                      <a:pt x="925" y="529"/>
                    </a:cubicBezTo>
                    <a:cubicBezTo>
                      <a:pt x="925" y="529"/>
                      <a:pt x="924" y="530"/>
                      <a:pt x="924" y="531"/>
                    </a:cubicBezTo>
                    <a:cubicBezTo>
                      <a:pt x="924" y="531"/>
                      <a:pt x="924" y="532"/>
                      <a:pt x="923" y="532"/>
                    </a:cubicBezTo>
                    <a:cubicBezTo>
                      <a:pt x="923" y="532"/>
                      <a:pt x="923" y="533"/>
                      <a:pt x="923" y="533"/>
                    </a:cubicBezTo>
                    <a:cubicBezTo>
                      <a:pt x="923" y="533"/>
                      <a:pt x="923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4" y="533"/>
                      <a:pt x="924" y="533"/>
                      <a:pt x="924" y="533"/>
                    </a:cubicBezTo>
                    <a:cubicBezTo>
                      <a:pt x="926" y="531"/>
                      <a:pt x="928" y="530"/>
                      <a:pt x="930" y="530"/>
                    </a:cubicBezTo>
                    <a:cubicBezTo>
                      <a:pt x="930" y="530"/>
                      <a:pt x="930" y="530"/>
                      <a:pt x="931" y="529"/>
                    </a:cubicBezTo>
                    <a:cubicBezTo>
                      <a:pt x="932" y="528"/>
                      <a:pt x="931" y="527"/>
                      <a:pt x="930" y="526"/>
                    </a:cubicBezTo>
                    <a:cubicBezTo>
                      <a:pt x="930" y="526"/>
                      <a:pt x="930" y="526"/>
                      <a:pt x="930" y="526"/>
                    </a:cubicBezTo>
                    <a:close/>
                    <a:moveTo>
                      <a:pt x="922" y="535"/>
                    </a:moveTo>
                    <a:cubicBezTo>
                      <a:pt x="922" y="535"/>
                      <a:pt x="922" y="535"/>
                      <a:pt x="922" y="535"/>
                    </a:cubicBezTo>
                    <a:cubicBezTo>
                      <a:pt x="923" y="535"/>
                      <a:pt x="923" y="535"/>
                      <a:pt x="923" y="534"/>
                    </a:cubicBezTo>
                    <a:cubicBezTo>
                      <a:pt x="923" y="534"/>
                      <a:pt x="922" y="534"/>
                      <a:pt x="922" y="535"/>
                    </a:cubicBezTo>
                    <a:close/>
                    <a:moveTo>
                      <a:pt x="943" y="580"/>
                    </a:moveTo>
                    <a:cubicBezTo>
                      <a:pt x="944" y="581"/>
                      <a:pt x="944" y="581"/>
                      <a:pt x="944" y="582"/>
                    </a:cubicBezTo>
                    <a:cubicBezTo>
                      <a:pt x="945" y="582"/>
                      <a:pt x="945" y="582"/>
                      <a:pt x="945" y="581"/>
                    </a:cubicBezTo>
                    <a:cubicBezTo>
                      <a:pt x="945" y="581"/>
                      <a:pt x="945" y="581"/>
                      <a:pt x="945" y="581"/>
                    </a:cubicBezTo>
                    <a:cubicBezTo>
                      <a:pt x="944" y="580"/>
                      <a:pt x="944" y="579"/>
                      <a:pt x="943" y="578"/>
                    </a:cubicBezTo>
                    <a:cubicBezTo>
                      <a:pt x="943" y="578"/>
                      <a:pt x="942" y="577"/>
                      <a:pt x="942" y="576"/>
                    </a:cubicBezTo>
                    <a:cubicBezTo>
                      <a:pt x="942" y="575"/>
                      <a:pt x="942" y="575"/>
                      <a:pt x="942" y="575"/>
                    </a:cubicBezTo>
                    <a:cubicBezTo>
                      <a:pt x="942" y="574"/>
                      <a:pt x="941" y="574"/>
                      <a:pt x="941" y="574"/>
                    </a:cubicBezTo>
                    <a:cubicBezTo>
                      <a:pt x="941" y="574"/>
                      <a:pt x="941" y="575"/>
                      <a:pt x="940" y="575"/>
                    </a:cubicBezTo>
                    <a:cubicBezTo>
                      <a:pt x="940" y="575"/>
                      <a:pt x="940" y="575"/>
                      <a:pt x="940" y="575"/>
                    </a:cubicBezTo>
                    <a:cubicBezTo>
                      <a:pt x="939" y="575"/>
                      <a:pt x="940" y="575"/>
                      <a:pt x="940" y="576"/>
                    </a:cubicBezTo>
                    <a:cubicBezTo>
                      <a:pt x="940" y="576"/>
                      <a:pt x="941" y="576"/>
                      <a:pt x="941" y="576"/>
                    </a:cubicBezTo>
                    <a:cubicBezTo>
                      <a:pt x="941" y="577"/>
                      <a:pt x="941" y="578"/>
                      <a:pt x="941" y="578"/>
                    </a:cubicBezTo>
                    <a:cubicBezTo>
                      <a:pt x="941" y="579"/>
                      <a:pt x="942" y="580"/>
                      <a:pt x="943" y="580"/>
                    </a:cubicBezTo>
                    <a:close/>
                    <a:moveTo>
                      <a:pt x="954" y="583"/>
                    </a:moveTo>
                    <a:cubicBezTo>
                      <a:pt x="954" y="583"/>
                      <a:pt x="953" y="583"/>
                      <a:pt x="953" y="583"/>
                    </a:cubicBezTo>
                    <a:cubicBezTo>
                      <a:pt x="953" y="582"/>
                      <a:pt x="953" y="582"/>
                      <a:pt x="953" y="581"/>
                    </a:cubicBezTo>
                    <a:cubicBezTo>
                      <a:pt x="953" y="581"/>
                      <a:pt x="953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1"/>
                      <a:pt x="952" y="581"/>
                      <a:pt x="952" y="581"/>
                    </a:cubicBezTo>
                    <a:cubicBezTo>
                      <a:pt x="952" y="582"/>
                      <a:pt x="952" y="582"/>
                      <a:pt x="952" y="582"/>
                    </a:cubicBezTo>
                    <a:cubicBezTo>
                      <a:pt x="952" y="582"/>
                      <a:pt x="952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3" y="583"/>
                      <a:pt x="953" y="583"/>
                      <a:pt x="953" y="583"/>
                    </a:cubicBezTo>
                    <a:cubicBezTo>
                      <a:pt x="954" y="583"/>
                      <a:pt x="954" y="583"/>
                      <a:pt x="954" y="583"/>
                    </a:cubicBezTo>
                    <a:close/>
                    <a:moveTo>
                      <a:pt x="169" y="323"/>
                    </a:moveTo>
                    <a:cubicBezTo>
                      <a:pt x="170" y="323"/>
                      <a:pt x="171" y="323"/>
                      <a:pt x="170" y="322"/>
                    </a:cubicBezTo>
                    <a:cubicBezTo>
                      <a:pt x="170" y="321"/>
                      <a:pt x="169" y="321"/>
                      <a:pt x="170" y="321"/>
                    </a:cubicBezTo>
                    <a:cubicBezTo>
                      <a:pt x="170" y="321"/>
                      <a:pt x="170" y="321"/>
                      <a:pt x="171" y="321"/>
                    </a:cubicBezTo>
                    <a:cubicBezTo>
                      <a:pt x="172" y="322"/>
                      <a:pt x="172" y="321"/>
                      <a:pt x="172" y="321"/>
                    </a:cubicBezTo>
                    <a:cubicBezTo>
                      <a:pt x="172" y="320"/>
                      <a:pt x="171" y="319"/>
                      <a:pt x="173" y="319"/>
                    </a:cubicBezTo>
                    <a:cubicBezTo>
                      <a:pt x="173" y="320"/>
                      <a:pt x="173" y="321"/>
                      <a:pt x="173" y="322"/>
                    </a:cubicBezTo>
                    <a:cubicBezTo>
                      <a:pt x="173" y="323"/>
                      <a:pt x="173" y="323"/>
                      <a:pt x="174" y="323"/>
                    </a:cubicBezTo>
                    <a:cubicBezTo>
                      <a:pt x="176" y="324"/>
                      <a:pt x="176" y="323"/>
                      <a:pt x="177" y="322"/>
                    </a:cubicBezTo>
                    <a:cubicBezTo>
                      <a:pt x="177" y="321"/>
                      <a:pt x="177" y="321"/>
                      <a:pt x="178" y="321"/>
                    </a:cubicBezTo>
                    <a:cubicBezTo>
                      <a:pt x="178" y="321"/>
                      <a:pt x="178" y="322"/>
                      <a:pt x="178" y="322"/>
                    </a:cubicBezTo>
                    <a:cubicBezTo>
                      <a:pt x="176" y="324"/>
                      <a:pt x="178" y="326"/>
                      <a:pt x="179" y="327"/>
                    </a:cubicBezTo>
                    <a:cubicBezTo>
                      <a:pt x="179" y="329"/>
                      <a:pt x="180" y="329"/>
                      <a:pt x="181" y="328"/>
                    </a:cubicBezTo>
                    <a:cubicBezTo>
                      <a:pt x="182" y="328"/>
                      <a:pt x="182" y="328"/>
                      <a:pt x="182" y="328"/>
                    </a:cubicBezTo>
                    <a:cubicBezTo>
                      <a:pt x="182" y="329"/>
                      <a:pt x="183" y="330"/>
                      <a:pt x="182" y="331"/>
                    </a:cubicBezTo>
                    <a:cubicBezTo>
                      <a:pt x="182" y="332"/>
                      <a:pt x="180" y="331"/>
                      <a:pt x="179" y="331"/>
                    </a:cubicBezTo>
                    <a:cubicBezTo>
                      <a:pt x="179" y="331"/>
                      <a:pt x="179" y="331"/>
                      <a:pt x="179" y="331"/>
                    </a:cubicBezTo>
                    <a:cubicBezTo>
                      <a:pt x="180" y="335"/>
                      <a:pt x="180" y="335"/>
                      <a:pt x="179" y="336"/>
                    </a:cubicBezTo>
                    <a:cubicBezTo>
                      <a:pt x="180" y="337"/>
                      <a:pt x="182" y="338"/>
                      <a:pt x="184" y="338"/>
                    </a:cubicBezTo>
                    <a:cubicBezTo>
                      <a:pt x="185" y="338"/>
                      <a:pt x="186" y="337"/>
                      <a:pt x="187" y="339"/>
                    </a:cubicBezTo>
                    <a:cubicBezTo>
                      <a:pt x="188" y="340"/>
                      <a:pt x="188" y="340"/>
                      <a:pt x="189" y="340"/>
                    </a:cubicBezTo>
                    <a:cubicBezTo>
                      <a:pt x="189" y="341"/>
                      <a:pt x="189" y="341"/>
                      <a:pt x="190" y="341"/>
                    </a:cubicBezTo>
                    <a:cubicBezTo>
                      <a:pt x="190" y="341"/>
                      <a:pt x="190" y="340"/>
                      <a:pt x="190" y="340"/>
                    </a:cubicBezTo>
                    <a:cubicBezTo>
                      <a:pt x="190" y="339"/>
                      <a:pt x="191" y="339"/>
                      <a:pt x="191" y="338"/>
                    </a:cubicBezTo>
                    <a:cubicBezTo>
                      <a:pt x="192" y="338"/>
                      <a:pt x="192" y="339"/>
                      <a:pt x="193" y="339"/>
                    </a:cubicBezTo>
                    <a:cubicBezTo>
                      <a:pt x="193" y="340"/>
                      <a:pt x="194" y="341"/>
                      <a:pt x="195" y="341"/>
                    </a:cubicBezTo>
                    <a:cubicBezTo>
                      <a:pt x="195" y="340"/>
                      <a:pt x="194" y="339"/>
                      <a:pt x="195" y="340"/>
                    </a:cubicBezTo>
                    <a:cubicBezTo>
                      <a:pt x="196" y="340"/>
                      <a:pt x="197" y="340"/>
                      <a:pt x="198" y="341"/>
                    </a:cubicBezTo>
                    <a:cubicBezTo>
                      <a:pt x="198" y="341"/>
                      <a:pt x="199" y="342"/>
                      <a:pt x="200" y="342"/>
                    </a:cubicBezTo>
                    <a:cubicBezTo>
                      <a:pt x="199" y="341"/>
                      <a:pt x="199" y="341"/>
                      <a:pt x="198" y="340"/>
                    </a:cubicBezTo>
                    <a:cubicBezTo>
                      <a:pt x="197" y="339"/>
                      <a:pt x="197" y="339"/>
                      <a:pt x="199" y="338"/>
                    </a:cubicBezTo>
                    <a:cubicBezTo>
                      <a:pt x="199" y="339"/>
                      <a:pt x="199" y="340"/>
                      <a:pt x="201" y="340"/>
                    </a:cubicBezTo>
                    <a:cubicBezTo>
                      <a:pt x="201" y="340"/>
                      <a:pt x="202" y="341"/>
                      <a:pt x="202" y="341"/>
                    </a:cubicBezTo>
                    <a:cubicBezTo>
                      <a:pt x="202" y="341"/>
                      <a:pt x="202" y="341"/>
                      <a:pt x="202" y="341"/>
                    </a:cubicBezTo>
                    <a:cubicBezTo>
                      <a:pt x="204" y="341"/>
                      <a:pt x="201" y="340"/>
                      <a:pt x="203" y="339"/>
                    </a:cubicBezTo>
                    <a:cubicBezTo>
                      <a:pt x="203" y="339"/>
                      <a:pt x="203" y="339"/>
                      <a:pt x="203" y="340"/>
                    </a:cubicBezTo>
                    <a:cubicBezTo>
                      <a:pt x="205" y="341"/>
                      <a:pt x="205" y="339"/>
                      <a:pt x="206" y="339"/>
                    </a:cubicBezTo>
                    <a:cubicBezTo>
                      <a:pt x="207" y="337"/>
                      <a:pt x="205" y="337"/>
                      <a:pt x="205" y="337"/>
                    </a:cubicBezTo>
                    <a:cubicBezTo>
                      <a:pt x="202" y="335"/>
                      <a:pt x="200" y="332"/>
                      <a:pt x="198" y="330"/>
                    </a:cubicBezTo>
                    <a:cubicBezTo>
                      <a:pt x="198" y="330"/>
                      <a:pt x="197" y="329"/>
                      <a:pt x="197" y="328"/>
                    </a:cubicBezTo>
                    <a:cubicBezTo>
                      <a:pt x="196" y="326"/>
                      <a:pt x="196" y="323"/>
                      <a:pt x="194" y="321"/>
                    </a:cubicBezTo>
                    <a:cubicBezTo>
                      <a:pt x="193" y="320"/>
                      <a:pt x="193" y="319"/>
                      <a:pt x="193" y="317"/>
                    </a:cubicBezTo>
                    <a:cubicBezTo>
                      <a:pt x="192" y="316"/>
                      <a:pt x="192" y="314"/>
                      <a:pt x="192" y="313"/>
                    </a:cubicBezTo>
                    <a:cubicBezTo>
                      <a:pt x="191" y="313"/>
                      <a:pt x="191" y="312"/>
                      <a:pt x="191" y="311"/>
                    </a:cubicBezTo>
                    <a:cubicBezTo>
                      <a:pt x="192" y="308"/>
                      <a:pt x="191" y="305"/>
                      <a:pt x="192" y="302"/>
                    </a:cubicBezTo>
                    <a:cubicBezTo>
                      <a:pt x="192" y="302"/>
                      <a:pt x="191" y="302"/>
                      <a:pt x="191" y="301"/>
                    </a:cubicBezTo>
                    <a:cubicBezTo>
                      <a:pt x="192" y="301"/>
                      <a:pt x="193" y="301"/>
                      <a:pt x="193" y="300"/>
                    </a:cubicBezTo>
                    <a:cubicBezTo>
                      <a:pt x="192" y="299"/>
                      <a:pt x="193" y="298"/>
                      <a:pt x="193" y="297"/>
                    </a:cubicBezTo>
                    <a:cubicBezTo>
                      <a:pt x="193" y="297"/>
                      <a:pt x="193" y="297"/>
                      <a:pt x="193" y="297"/>
                    </a:cubicBezTo>
                    <a:cubicBezTo>
                      <a:pt x="194" y="297"/>
                      <a:pt x="195" y="297"/>
                      <a:pt x="195" y="296"/>
                    </a:cubicBezTo>
                    <a:cubicBezTo>
                      <a:pt x="194" y="294"/>
                      <a:pt x="194" y="294"/>
                      <a:pt x="193" y="294"/>
                    </a:cubicBezTo>
                    <a:cubicBezTo>
                      <a:pt x="197" y="293"/>
                      <a:pt x="198" y="292"/>
                      <a:pt x="196" y="289"/>
                    </a:cubicBezTo>
                    <a:cubicBezTo>
                      <a:pt x="197" y="289"/>
                      <a:pt x="199" y="288"/>
                      <a:pt x="197" y="287"/>
                    </a:cubicBezTo>
                    <a:cubicBezTo>
                      <a:pt x="198" y="287"/>
                      <a:pt x="199" y="286"/>
                      <a:pt x="199" y="285"/>
                    </a:cubicBezTo>
                    <a:cubicBezTo>
                      <a:pt x="199" y="284"/>
                      <a:pt x="198" y="283"/>
                      <a:pt x="197" y="283"/>
                    </a:cubicBezTo>
                    <a:cubicBezTo>
                      <a:pt x="196" y="283"/>
                      <a:pt x="196" y="283"/>
                      <a:pt x="195" y="283"/>
                    </a:cubicBezTo>
                    <a:cubicBezTo>
                      <a:pt x="195" y="282"/>
                      <a:pt x="194" y="282"/>
                      <a:pt x="194" y="282"/>
                    </a:cubicBezTo>
                    <a:cubicBezTo>
                      <a:pt x="194" y="282"/>
                      <a:pt x="195" y="281"/>
                      <a:pt x="195" y="281"/>
                    </a:cubicBezTo>
                    <a:cubicBezTo>
                      <a:pt x="195" y="281"/>
                      <a:pt x="195" y="281"/>
                      <a:pt x="195" y="280"/>
                    </a:cubicBezTo>
                    <a:cubicBezTo>
                      <a:pt x="196" y="281"/>
                      <a:pt x="196" y="282"/>
                      <a:pt x="197" y="282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199" y="282"/>
                      <a:pt x="199" y="282"/>
                      <a:pt x="200" y="282"/>
                    </a:cubicBezTo>
                    <a:cubicBezTo>
                      <a:pt x="200" y="283"/>
                      <a:pt x="200" y="283"/>
                      <a:pt x="200" y="282"/>
                    </a:cubicBezTo>
                    <a:cubicBezTo>
                      <a:pt x="201" y="281"/>
                      <a:pt x="201" y="281"/>
                      <a:pt x="202" y="280"/>
                    </a:cubicBezTo>
                    <a:cubicBezTo>
                      <a:pt x="204" y="279"/>
                      <a:pt x="204" y="277"/>
                      <a:pt x="202" y="276"/>
                    </a:cubicBezTo>
                    <a:cubicBezTo>
                      <a:pt x="202" y="275"/>
                      <a:pt x="201" y="275"/>
                      <a:pt x="200" y="275"/>
                    </a:cubicBezTo>
                    <a:cubicBezTo>
                      <a:pt x="200" y="274"/>
                      <a:pt x="201" y="274"/>
                      <a:pt x="201" y="274"/>
                    </a:cubicBezTo>
                    <a:cubicBezTo>
                      <a:pt x="202" y="274"/>
                      <a:pt x="202" y="275"/>
                      <a:pt x="203" y="275"/>
                    </a:cubicBezTo>
                    <a:cubicBezTo>
                      <a:pt x="204" y="276"/>
                      <a:pt x="204" y="276"/>
                      <a:pt x="205" y="275"/>
                    </a:cubicBezTo>
                    <a:cubicBezTo>
                      <a:pt x="206" y="275"/>
                      <a:pt x="206" y="274"/>
                      <a:pt x="206" y="273"/>
                    </a:cubicBezTo>
                    <a:cubicBezTo>
                      <a:pt x="206" y="271"/>
                      <a:pt x="205" y="270"/>
                      <a:pt x="203" y="269"/>
                    </a:cubicBezTo>
                    <a:cubicBezTo>
                      <a:pt x="202" y="269"/>
                      <a:pt x="202" y="269"/>
                      <a:pt x="202" y="269"/>
                    </a:cubicBezTo>
                    <a:cubicBezTo>
                      <a:pt x="202" y="268"/>
                      <a:pt x="202" y="268"/>
                      <a:pt x="203" y="268"/>
                    </a:cubicBezTo>
                    <a:cubicBezTo>
                      <a:pt x="204" y="269"/>
                      <a:pt x="205" y="268"/>
                      <a:pt x="206" y="270"/>
                    </a:cubicBezTo>
                    <a:cubicBezTo>
                      <a:pt x="206" y="271"/>
                      <a:pt x="206" y="271"/>
                      <a:pt x="207" y="271"/>
                    </a:cubicBezTo>
                    <a:cubicBezTo>
                      <a:pt x="208" y="270"/>
                      <a:pt x="209" y="270"/>
                      <a:pt x="208" y="269"/>
                    </a:cubicBezTo>
                    <a:cubicBezTo>
                      <a:pt x="208" y="268"/>
                      <a:pt x="207" y="268"/>
                      <a:pt x="208" y="267"/>
                    </a:cubicBezTo>
                    <a:cubicBezTo>
                      <a:pt x="208" y="267"/>
                      <a:pt x="208" y="267"/>
                      <a:pt x="208" y="266"/>
                    </a:cubicBezTo>
                    <a:cubicBezTo>
                      <a:pt x="207" y="265"/>
                      <a:pt x="206" y="263"/>
                      <a:pt x="205" y="261"/>
                    </a:cubicBezTo>
                    <a:cubicBezTo>
                      <a:pt x="205" y="261"/>
                      <a:pt x="205" y="260"/>
                      <a:pt x="205" y="260"/>
                    </a:cubicBezTo>
                    <a:cubicBezTo>
                      <a:pt x="205" y="260"/>
                      <a:pt x="205" y="260"/>
                      <a:pt x="205" y="260"/>
                    </a:cubicBezTo>
                    <a:cubicBezTo>
                      <a:pt x="206" y="260"/>
                      <a:pt x="206" y="260"/>
                      <a:pt x="206" y="261"/>
                    </a:cubicBezTo>
                    <a:cubicBezTo>
                      <a:pt x="206" y="263"/>
                      <a:pt x="207" y="264"/>
                      <a:pt x="209" y="265"/>
                    </a:cubicBezTo>
                    <a:cubicBezTo>
                      <a:pt x="209" y="265"/>
                      <a:pt x="210" y="265"/>
                      <a:pt x="210" y="265"/>
                    </a:cubicBezTo>
                    <a:cubicBezTo>
                      <a:pt x="211" y="265"/>
                      <a:pt x="210" y="264"/>
                      <a:pt x="210" y="264"/>
                    </a:cubicBezTo>
                    <a:cubicBezTo>
                      <a:pt x="210" y="262"/>
                      <a:pt x="210" y="261"/>
                      <a:pt x="212" y="261"/>
                    </a:cubicBezTo>
                    <a:cubicBezTo>
                      <a:pt x="212" y="261"/>
                      <a:pt x="212" y="260"/>
                      <a:pt x="212" y="260"/>
                    </a:cubicBezTo>
                    <a:cubicBezTo>
                      <a:pt x="214" y="258"/>
                      <a:pt x="214" y="256"/>
                      <a:pt x="213" y="254"/>
                    </a:cubicBezTo>
                    <a:cubicBezTo>
                      <a:pt x="213" y="253"/>
                      <a:pt x="212" y="253"/>
                      <a:pt x="212" y="252"/>
                    </a:cubicBezTo>
                    <a:cubicBezTo>
                      <a:pt x="213" y="252"/>
                      <a:pt x="214" y="253"/>
                      <a:pt x="214" y="253"/>
                    </a:cubicBezTo>
                    <a:cubicBezTo>
                      <a:pt x="215" y="254"/>
                      <a:pt x="216" y="254"/>
                      <a:pt x="216" y="253"/>
                    </a:cubicBezTo>
                    <a:cubicBezTo>
                      <a:pt x="216" y="251"/>
                      <a:pt x="218" y="250"/>
                      <a:pt x="217" y="247"/>
                    </a:cubicBezTo>
                    <a:cubicBezTo>
                      <a:pt x="218" y="248"/>
                      <a:pt x="219" y="249"/>
                      <a:pt x="219" y="250"/>
                    </a:cubicBezTo>
                    <a:cubicBezTo>
                      <a:pt x="220" y="250"/>
                      <a:pt x="220" y="250"/>
                      <a:pt x="221" y="250"/>
                    </a:cubicBezTo>
                    <a:cubicBezTo>
                      <a:pt x="221" y="249"/>
                      <a:pt x="222" y="249"/>
                      <a:pt x="221" y="248"/>
                    </a:cubicBezTo>
                    <a:cubicBezTo>
                      <a:pt x="221" y="248"/>
                      <a:pt x="220" y="247"/>
                      <a:pt x="220" y="247"/>
                    </a:cubicBezTo>
                    <a:cubicBezTo>
                      <a:pt x="221" y="247"/>
                      <a:pt x="222" y="247"/>
                      <a:pt x="223" y="247"/>
                    </a:cubicBezTo>
                    <a:cubicBezTo>
                      <a:pt x="224" y="247"/>
                      <a:pt x="225" y="246"/>
                      <a:pt x="224" y="245"/>
                    </a:cubicBezTo>
                    <a:cubicBezTo>
                      <a:pt x="224" y="244"/>
                      <a:pt x="223" y="244"/>
                      <a:pt x="224" y="244"/>
                    </a:cubicBezTo>
                    <a:cubicBezTo>
                      <a:pt x="224" y="243"/>
                      <a:pt x="225" y="243"/>
                      <a:pt x="225" y="243"/>
                    </a:cubicBezTo>
                    <a:cubicBezTo>
                      <a:pt x="226" y="243"/>
                      <a:pt x="227" y="243"/>
                      <a:pt x="227" y="242"/>
                    </a:cubicBezTo>
                    <a:cubicBezTo>
                      <a:pt x="227" y="241"/>
                      <a:pt x="226" y="241"/>
                      <a:pt x="225" y="241"/>
                    </a:cubicBezTo>
                    <a:cubicBezTo>
                      <a:pt x="225" y="241"/>
                      <a:pt x="224" y="241"/>
                      <a:pt x="223" y="240"/>
                    </a:cubicBezTo>
                    <a:cubicBezTo>
                      <a:pt x="225" y="240"/>
                      <a:pt x="226" y="238"/>
                      <a:pt x="226" y="237"/>
                    </a:cubicBezTo>
                    <a:cubicBezTo>
                      <a:pt x="226" y="237"/>
                      <a:pt x="226" y="237"/>
                      <a:pt x="226" y="237"/>
                    </a:cubicBezTo>
                    <a:cubicBezTo>
                      <a:pt x="226" y="237"/>
                      <a:pt x="227" y="237"/>
                      <a:pt x="227" y="238"/>
                    </a:cubicBezTo>
                    <a:cubicBezTo>
                      <a:pt x="227" y="238"/>
                      <a:pt x="226" y="239"/>
                      <a:pt x="227" y="239"/>
                    </a:cubicBezTo>
                    <a:cubicBezTo>
                      <a:pt x="228" y="239"/>
                      <a:pt x="228" y="238"/>
                      <a:pt x="228" y="237"/>
                    </a:cubicBezTo>
                    <a:cubicBezTo>
                      <a:pt x="228" y="237"/>
                      <a:pt x="228" y="237"/>
                      <a:pt x="228" y="237"/>
                    </a:cubicBezTo>
                    <a:cubicBezTo>
                      <a:pt x="228" y="236"/>
                      <a:pt x="227" y="234"/>
                      <a:pt x="230" y="234"/>
                    </a:cubicBezTo>
                    <a:cubicBezTo>
                      <a:pt x="230" y="234"/>
                      <a:pt x="230" y="234"/>
                      <a:pt x="230" y="234"/>
                    </a:cubicBezTo>
                    <a:cubicBezTo>
                      <a:pt x="231" y="233"/>
                      <a:pt x="231" y="232"/>
                      <a:pt x="232" y="231"/>
                    </a:cubicBezTo>
                    <a:cubicBezTo>
                      <a:pt x="232" y="232"/>
                      <a:pt x="232" y="232"/>
                      <a:pt x="232" y="232"/>
                    </a:cubicBezTo>
                    <a:cubicBezTo>
                      <a:pt x="232" y="233"/>
                      <a:pt x="232" y="233"/>
                      <a:pt x="232" y="234"/>
                    </a:cubicBezTo>
                    <a:cubicBezTo>
                      <a:pt x="233" y="234"/>
                      <a:pt x="233" y="233"/>
                      <a:pt x="233" y="232"/>
                    </a:cubicBezTo>
                    <a:cubicBezTo>
                      <a:pt x="234" y="232"/>
                      <a:pt x="234" y="231"/>
                      <a:pt x="235" y="230"/>
                    </a:cubicBezTo>
                    <a:cubicBezTo>
                      <a:pt x="236" y="229"/>
                      <a:pt x="235" y="228"/>
                      <a:pt x="236" y="228"/>
                    </a:cubicBezTo>
                    <a:cubicBezTo>
                      <a:pt x="237" y="228"/>
                      <a:pt x="239" y="227"/>
                      <a:pt x="240" y="226"/>
                    </a:cubicBezTo>
                    <a:cubicBezTo>
                      <a:pt x="241" y="226"/>
                      <a:pt x="242" y="225"/>
                      <a:pt x="242" y="225"/>
                    </a:cubicBezTo>
                    <a:cubicBezTo>
                      <a:pt x="244" y="224"/>
                      <a:pt x="246" y="224"/>
                      <a:pt x="247" y="222"/>
                    </a:cubicBezTo>
                    <a:cubicBezTo>
                      <a:pt x="247" y="221"/>
                      <a:pt x="248" y="221"/>
                      <a:pt x="248" y="221"/>
                    </a:cubicBezTo>
                    <a:cubicBezTo>
                      <a:pt x="249" y="222"/>
                      <a:pt x="250" y="221"/>
                      <a:pt x="251" y="220"/>
                    </a:cubicBezTo>
                    <a:cubicBezTo>
                      <a:pt x="252" y="220"/>
                      <a:pt x="253" y="220"/>
                      <a:pt x="254" y="219"/>
                    </a:cubicBezTo>
                    <a:cubicBezTo>
                      <a:pt x="255" y="219"/>
                      <a:pt x="255" y="218"/>
                      <a:pt x="256" y="217"/>
                    </a:cubicBezTo>
                    <a:cubicBezTo>
                      <a:pt x="256" y="217"/>
                      <a:pt x="256" y="217"/>
                      <a:pt x="257" y="217"/>
                    </a:cubicBezTo>
                    <a:cubicBezTo>
                      <a:pt x="258" y="217"/>
                      <a:pt x="259" y="217"/>
                      <a:pt x="260" y="215"/>
                    </a:cubicBezTo>
                    <a:cubicBezTo>
                      <a:pt x="260" y="215"/>
                      <a:pt x="261" y="215"/>
                      <a:pt x="262" y="214"/>
                    </a:cubicBezTo>
                    <a:cubicBezTo>
                      <a:pt x="262" y="214"/>
                      <a:pt x="262" y="214"/>
                      <a:pt x="263" y="214"/>
                    </a:cubicBezTo>
                    <a:cubicBezTo>
                      <a:pt x="263" y="214"/>
                      <a:pt x="264" y="213"/>
                      <a:pt x="264" y="213"/>
                    </a:cubicBezTo>
                    <a:cubicBezTo>
                      <a:pt x="266" y="213"/>
                      <a:pt x="266" y="213"/>
                      <a:pt x="267" y="212"/>
                    </a:cubicBezTo>
                    <a:cubicBezTo>
                      <a:pt x="267" y="211"/>
                      <a:pt x="268" y="211"/>
                      <a:pt x="268" y="211"/>
                    </a:cubicBezTo>
                    <a:cubicBezTo>
                      <a:pt x="271" y="210"/>
                      <a:pt x="273" y="208"/>
                      <a:pt x="275" y="207"/>
                    </a:cubicBezTo>
                    <a:cubicBezTo>
                      <a:pt x="276" y="206"/>
                      <a:pt x="276" y="206"/>
                      <a:pt x="277" y="206"/>
                    </a:cubicBezTo>
                    <a:cubicBezTo>
                      <a:pt x="278" y="206"/>
                      <a:pt x="279" y="206"/>
                      <a:pt x="278" y="205"/>
                    </a:cubicBezTo>
                    <a:cubicBezTo>
                      <a:pt x="278" y="204"/>
                      <a:pt x="278" y="204"/>
                      <a:pt x="278" y="204"/>
                    </a:cubicBezTo>
                    <a:cubicBezTo>
                      <a:pt x="279" y="204"/>
                      <a:pt x="279" y="203"/>
                      <a:pt x="279" y="202"/>
                    </a:cubicBezTo>
                    <a:cubicBezTo>
                      <a:pt x="279" y="202"/>
                      <a:pt x="280" y="201"/>
                      <a:pt x="280" y="201"/>
                    </a:cubicBezTo>
                    <a:cubicBezTo>
                      <a:pt x="282" y="200"/>
                      <a:pt x="282" y="198"/>
                      <a:pt x="282" y="196"/>
                    </a:cubicBezTo>
                    <a:cubicBezTo>
                      <a:pt x="282" y="196"/>
                      <a:pt x="282" y="196"/>
                      <a:pt x="282" y="196"/>
                    </a:cubicBezTo>
                    <a:cubicBezTo>
                      <a:pt x="283" y="194"/>
                      <a:pt x="283" y="192"/>
                      <a:pt x="283" y="190"/>
                    </a:cubicBezTo>
                    <a:cubicBezTo>
                      <a:pt x="283" y="189"/>
                      <a:pt x="282" y="189"/>
                      <a:pt x="282" y="188"/>
                    </a:cubicBezTo>
                    <a:cubicBezTo>
                      <a:pt x="282" y="186"/>
                      <a:pt x="280" y="186"/>
                      <a:pt x="280" y="184"/>
                    </a:cubicBezTo>
                    <a:cubicBezTo>
                      <a:pt x="277" y="184"/>
                      <a:pt x="275" y="183"/>
                      <a:pt x="273" y="184"/>
                    </a:cubicBezTo>
                    <a:cubicBezTo>
                      <a:pt x="272" y="184"/>
                      <a:pt x="272" y="186"/>
                      <a:pt x="271" y="186"/>
                    </a:cubicBezTo>
                    <a:cubicBezTo>
                      <a:pt x="271" y="186"/>
                      <a:pt x="271" y="186"/>
                      <a:pt x="270" y="186"/>
                    </a:cubicBezTo>
                    <a:cubicBezTo>
                      <a:pt x="267" y="187"/>
                      <a:pt x="265" y="190"/>
                      <a:pt x="262" y="192"/>
                    </a:cubicBezTo>
                    <a:cubicBezTo>
                      <a:pt x="262" y="193"/>
                      <a:pt x="262" y="194"/>
                      <a:pt x="263" y="195"/>
                    </a:cubicBezTo>
                    <a:cubicBezTo>
                      <a:pt x="263" y="195"/>
                      <a:pt x="263" y="195"/>
                      <a:pt x="263" y="196"/>
                    </a:cubicBezTo>
                    <a:cubicBezTo>
                      <a:pt x="263" y="196"/>
                      <a:pt x="264" y="197"/>
                      <a:pt x="263" y="198"/>
                    </a:cubicBezTo>
                    <a:cubicBezTo>
                      <a:pt x="263" y="198"/>
                      <a:pt x="262" y="198"/>
                      <a:pt x="262" y="197"/>
                    </a:cubicBezTo>
                    <a:cubicBezTo>
                      <a:pt x="260" y="197"/>
                      <a:pt x="259" y="197"/>
                      <a:pt x="258" y="199"/>
                    </a:cubicBezTo>
                    <a:cubicBezTo>
                      <a:pt x="258" y="199"/>
                      <a:pt x="257" y="199"/>
                      <a:pt x="257" y="200"/>
                    </a:cubicBezTo>
                    <a:cubicBezTo>
                      <a:pt x="257" y="200"/>
                      <a:pt x="257" y="199"/>
                      <a:pt x="257" y="199"/>
                    </a:cubicBezTo>
                    <a:cubicBezTo>
                      <a:pt x="256" y="198"/>
                      <a:pt x="255" y="198"/>
                      <a:pt x="255" y="199"/>
                    </a:cubicBezTo>
                    <a:cubicBezTo>
                      <a:pt x="255" y="201"/>
                      <a:pt x="253" y="201"/>
                      <a:pt x="252" y="203"/>
                    </a:cubicBezTo>
                    <a:cubicBezTo>
                      <a:pt x="251" y="204"/>
                      <a:pt x="250" y="205"/>
                      <a:pt x="249" y="203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6" y="205"/>
                      <a:pt x="245" y="205"/>
                      <a:pt x="244" y="206"/>
                    </a:cubicBezTo>
                    <a:cubicBezTo>
                      <a:pt x="243" y="207"/>
                      <a:pt x="242" y="207"/>
                      <a:pt x="242" y="206"/>
                    </a:cubicBezTo>
                    <a:cubicBezTo>
                      <a:pt x="242" y="206"/>
                      <a:pt x="241" y="205"/>
                      <a:pt x="241" y="205"/>
                    </a:cubicBezTo>
                    <a:cubicBezTo>
                      <a:pt x="241" y="207"/>
                      <a:pt x="240" y="207"/>
                      <a:pt x="239" y="208"/>
                    </a:cubicBezTo>
                    <a:cubicBezTo>
                      <a:pt x="238" y="207"/>
                      <a:pt x="238" y="207"/>
                      <a:pt x="239" y="206"/>
                    </a:cubicBezTo>
                    <a:cubicBezTo>
                      <a:pt x="239" y="206"/>
                      <a:pt x="239" y="205"/>
                      <a:pt x="238" y="205"/>
                    </a:cubicBezTo>
                    <a:cubicBezTo>
                      <a:pt x="236" y="206"/>
                      <a:pt x="234" y="204"/>
                      <a:pt x="231" y="205"/>
                    </a:cubicBezTo>
                    <a:cubicBezTo>
                      <a:pt x="229" y="206"/>
                      <a:pt x="230" y="207"/>
                      <a:pt x="229" y="208"/>
                    </a:cubicBezTo>
                    <a:cubicBezTo>
                      <a:pt x="229" y="209"/>
                      <a:pt x="230" y="209"/>
                      <a:pt x="231" y="209"/>
                    </a:cubicBezTo>
                    <a:cubicBezTo>
                      <a:pt x="230" y="211"/>
                      <a:pt x="228" y="212"/>
                      <a:pt x="227" y="213"/>
                    </a:cubicBezTo>
                    <a:cubicBezTo>
                      <a:pt x="227" y="213"/>
                      <a:pt x="226" y="213"/>
                      <a:pt x="226" y="212"/>
                    </a:cubicBezTo>
                    <a:cubicBezTo>
                      <a:pt x="226" y="212"/>
                      <a:pt x="226" y="211"/>
                      <a:pt x="226" y="211"/>
                    </a:cubicBezTo>
                    <a:cubicBezTo>
                      <a:pt x="227" y="211"/>
                      <a:pt x="227" y="210"/>
                      <a:pt x="227" y="210"/>
                    </a:cubicBezTo>
                    <a:cubicBezTo>
                      <a:pt x="226" y="209"/>
                      <a:pt x="225" y="209"/>
                      <a:pt x="225" y="210"/>
                    </a:cubicBezTo>
                    <a:cubicBezTo>
                      <a:pt x="224" y="210"/>
                      <a:pt x="223" y="211"/>
                      <a:pt x="223" y="211"/>
                    </a:cubicBezTo>
                    <a:cubicBezTo>
                      <a:pt x="224" y="212"/>
                      <a:pt x="224" y="212"/>
                      <a:pt x="225" y="212"/>
                    </a:cubicBezTo>
                    <a:cubicBezTo>
                      <a:pt x="225" y="213"/>
                      <a:pt x="225" y="214"/>
                      <a:pt x="224" y="213"/>
                    </a:cubicBezTo>
                    <a:cubicBezTo>
                      <a:pt x="222" y="213"/>
                      <a:pt x="221" y="215"/>
                      <a:pt x="219" y="215"/>
                    </a:cubicBezTo>
                    <a:cubicBezTo>
                      <a:pt x="218" y="214"/>
                      <a:pt x="218" y="215"/>
                      <a:pt x="218" y="216"/>
                    </a:cubicBezTo>
                    <a:cubicBezTo>
                      <a:pt x="218" y="216"/>
                      <a:pt x="217" y="216"/>
                      <a:pt x="217" y="215"/>
                    </a:cubicBezTo>
                    <a:cubicBezTo>
                      <a:pt x="217" y="213"/>
                      <a:pt x="216" y="214"/>
                      <a:pt x="216" y="214"/>
                    </a:cubicBezTo>
                    <a:cubicBezTo>
                      <a:pt x="215" y="215"/>
                      <a:pt x="215" y="214"/>
                      <a:pt x="215" y="215"/>
                    </a:cubicBezTo>
                    <a:cubicBezTo>
                      <a:pt x="215" y="216"/>
                      <a:pt x="216" y="216"/>
                      <a:pt x="217" y="216"/>
                    </a:cubicBezTo>
                    <a:cubicBezTo>
                      <a:pt x="215" y="216"/>
                      <a:pt x="214" y="216"/>
                      <a:pt x="214" y="218"/>
                    </a:cubicBezTo>
                    <a:cubicBezTo>
                      <a:pt x="213" y="220"/>
                      <a:pt x="212" y="221"/>
                      <a:pt x="210" y="222"/>
                    </a:cubicBezTo>
                    <a:cubicBezTo>
                      <a:pt x="209" y="222"/>
                      <a:pt x="209" y="222"/>
                      <a:pt x="209" y="223"/>
                    </a:cubicBezTo>
                    <a:cubicBezTo>
                      <a:pt x="209" y="223"/>
                      <a:pt x="210" y="223"/>
                      <a:pt x="210" y="223"/>
                    </a:cubicBezTo>
                    <a:cubicBezTo>
                      <a:pt x="210" y="223"/>
                      <a:pt x="211" y="223"/>
                      <a:pt x="211" y="223"/>
                    </a:cubicBezTo>
                    <a:cubicBezTo>
                      <a:pt x="211" y="224"/>
                      <a:pt x="211" y="224"/>
                      <a:pt x="210" y="224"/>
                    </a:cubicBezTo>
                    <a:cubicBezTo>
                      <a:pt x="210" y="225"/>
                      <a:pt x="209" y="225"/>
                      <a:pt x="209" y="225"/>
                    </a:cubicBezTo>
                    <a:cubicBezTo>
                      <a:pt x="207" y="225"/>
                      <a:pt x="206" y="226"/>
                      <a:pt x="207" y="229"/>
                    </a:cubicBezTo>
                    <a:cubicBezTo>
                      <a:pt x="207" y="229"/>
                      <a:pt x="207" y="229"/>
                      <a:pt x="208" y="230"/>
                    </a:cubicBezTo>
                    <a:cubicBezTo>
                      <a:pt x="208" y="230"/>
                      <a:pt x="208" y="230"/>
                      <a:pt x="208" y="231"/>
                    </a:cubicBezTo>
                    <a:cubicBezTo>
                      <a:pt x="207" y="231"/>
                      <a:pt x="206" y="231"/>
                      <a:pt x="206" y="231"/>
                    </a:cubicBezTo>
                    <a:cubicBezTo>
                      <a:pt x="205" y="231"/>
                      <a:pt x="205" y="230"/>
                      <a:pt x="204" y="230"/>
                    </a:cubicBezTo>
                    <a:cubicBezTo>
                      <a:pt x="203" y="228"/>
                      <a:pt x="202" y="230"/>
                      <a:pt x="201" y="230"/>
                    </a:cubicBezTo>
                    <a:cubicBezTo>
                      <a:pt x="200" y="231"/>
                      <a:pt x="201" y="232"/>
                      <a:pt x="202" y="233"/>
                    </a:cubicBezTo>
                    <a:cubicBezTo>
                      <a:pt x="202" y="233"/>
                      <a:pt x="201" y="234"/>
                      <a:pt x="201" y="235"/>
                    </a:cubicBezTo>
                    <a:cubicBezTo>
                      <a:pt x="200" y="235"/>
                      <a:pt x="200" y="235"/>
                      <a:pt x="200" y="236"/>
                    </a:cubicBezTo>
                    <a:cubicBezTo>
                      <a:pt x="200" y="237"/>
                      <a:pt x="200" y="237"/>
                      <a:pt x="199" y="238"/>
                    </a:cubicBezTo>
                    <a:cubicBezTo>
                      <a:pt x="198" y="238"/>
                      <a:pt x="198" y="237"/>
                      <a:pt x="198" y="236"/>
                    </a:cubicBezTo>
                    <a:cubicBezTo>
                      <a:pt x="198" y="235"/>
                      <a:pt x="197" y="235"/>
                      <a:pt x="196" y="235"/>
                    </a:cubicBezTo>
                    <a:cubicBezTo>
                      <a:pt x="195" y="235"/>
                      <a:pt x="195" y="236"/>
                      <a:pt x="194" y="236"/>
                    </a:cubicBezTo>
                    <a:cubicBezTo>
                      <a:pt x="193" y="238"/>
                      <a:pt x="195" y="239"/>
                      <a:pt x="194" y="241"/>
                    </a:cubicBezTo>
                    <a:cubicBezTo>
                      <a:pt x="195" y="240"/>
                      <a:pt x="196" y="240"/>
                      <a:pt x="197" y="240"/>
                    </a:cubicBezTo>
                    <a:cubicBezTo>
                      <a:pt x="197" y="240"/>
                      <a:pt x="197" y="240"/>
                      <a:pt x="198" y="240"/>
                    </a:cubicBezTo>
                    <a:cubicBezTo>
                      <a:pt x="198" y="240"/>
                      <a:pt x="198" y="241"/>
                      <a:pt x="198" y="241"/>
                    </a:cubicBezTo>
                    <a:cubicBezTo>
                      <a:pt x="197" y="242"/>
                      <a:pt x="198" y="242"/>
                      <a:pt x="198" y="242"/>
                    </a:cubicBezTo>
                    <a:cubicBezTo>
                      <a:pt x="197" y="242"/>
                      <a:pt x="197" y="243"/>
                      <a:pt x="196" y="244"/>
                    </a:cubicBezTo>
                    <a:cubicBezTo>
                      <a:pt x="196" y="244"/>
                      <a:pt x="195" y="244"/>
                      <a:pt x="195" y="245"/>
                    </a:cubicBezTo>
                    <a:cubicBezTo>
                      <a:pt x="196" y="246"/>
                      <a:pt x="196" y="245"/>
                      <a:pt x="197" y="245"/>
                    </a:cubicBezTo>
                    <a:cubicBezTo>
                      <a:pt x="197" y="245"/>
                      <a:pt x="198" y="245"/>
                      <a:pt x="198" y="245"/>
                    </a:cubicBezTo>
                    <a:cubicBezTo>
                      <a:pt x="199" y="245"/>
                      <a:pt x="199" y="245"/>
                      <a:pt x="199" y="246"/>
                    </a:cubicBezTo>
                    <a:cubicBezTo>
                      <a:pt x="199" y="247"/>
                      <a:pt x="199" y="247"/>
                      <a:pt x="201" y="247"/>
                    </a:cubicBezTo>
                    <a:cubicBezTo>
                      <a:pt x="201" y="247"/>
                      <a:pt x="202" y="247"/>
                      <a:pt x="202" y="248"/>
                    </a:cubicBezTo>
                    <a:cubicBezTo>
                      <a:pt x="201" y="248"/>
                      <a:pt x="200" y="248"/>
                      <a:pt x="199" y="248"/>
                    </a:cubicBezTo>
                    <a:cubicBezTo>
                      <a:pt x="197" y="247"/>
                      <a:pt x="194" y="248"/>
                      <a:pt x="193" y="249"/>
                    </a:cubicBezTo>
                    <a:cubicBezTo>
                      <a:pt x="192" y="250"/>
                      <a:pt x="192" y="251"/>
                      <a:pt x="194" y="251"/>
                    </a:cubicBezTo>
                    <a:cubicBezTo>
                      <a:pt x="194" y="252"/>
                      <a:pt x="196" y="252"/>
                      <a:pt x="196" y="253"/>
                    </a:cubicBezTo>
                    <a:cubicBezTo>
                      <a:pt x="196" y="254"/>
                      <a:pt x="195" y="254"/>
                      <a:pt x="195" y="254"/>
                    </a:cubicBezTo>
                    <a:cubicBezTo>
                      <a:pt x="194" y="254"/>
                      <a:pt x="193" y="254"/>
                      <a:pt x="192" y="255"/>
                    </a:cubicBezTo>
                    <a:cubicBezTo>
                      <a:pt x="191" y="255"/>
                      <a:pt x="191" y="255"/>
                      <a:pt x="191" y="255"/>
                    </a:cubicBezTo>
                    <a:cubicBezTo>
                      <a:pt x="191" y="256"/>
                      <a:pt x="191" y="256"/>
                      <a:pt x="192" y="256"/>
                    </a:cubicBezTo>
                    <a:cubicBezTo>
                      <a:pt x="193" y="256"/>
                      <a:pt x="193" y="257"/>
                      <a:pt x="193" y="257"/>
                    </a:cubicBezTo>
                    <a:cubicBezTo>
                      <a:pt x="194" y="258"/>
                      <a:pt x="194" y="258"/>
                      <a:pt x="194" y="258"/>
                    </a:cubicBezTo>
                    <a:cubicBezTo>
                      <a:pt x="193" y="258"/>
                      <a:pt x="193" y="258"/>
                      <a:pt x="193" y="258"/>
                    </a:cubicBezTo>
                    <a:cubicBezTo>
                      <a:pt x="192" y="258"/>
                      <a:pt x="191" y="259"/>
                      <a:pt x="190" y="259"/>
                    </a:cubicBezTo>
                    <a:cubicBezTo>
                      <a:pt x="190" y="259"/>
                      <a:pt x="191" y="260"/>
                      <a:pt x="192" y="260"/>
                    </a:cubicBezTo>
                    <a:cubicBezTo>
                      <a:pt x="192" y="260"/>
                      <a:pt x="193" y="261"/>
                      <a:pt x="194" y="262"/>
                    </a:cubicBezTo>
                    <a:cubicBezTo>
                      <a:pt x="195" y="263"/>
                      <a:pt x="196" y="264"/>
                      <a:pt x="197" y="263"/>
                    </a:cubicBezTo>
                    <a:cubicBezTo>
                      <a:pt x="198" y="263"/>
                      <a:pt x="198" y="264"/>
                      <a:pt x="198" y="264"/>
                    </a:cubicBezTo>
                    <a:cubicBezTo>
                      <a:pt x="198" y="264"/>
                      <a:pt x="197" y="264"/>
                      <a:pt x="197" y="264"/>
                    </a:cubicBezTo>
                    <a:cubicBezTo>
                      <a:pt x="197" y="264"/>
                      <a:pt x="195" y="264"/>
                      <a:pt x="194" y="264"/>
                    </a:cubicBezTo>
                    <a:cubicBezTo>
                      <a:pt x="194" y="264"/>
                      <a:pt x="194" y="263"/>
                      <a:pt x="194" y="263"/>
                    </a:cubicBezTo>
                    <a:cubicBezTo>
                      <a:pt x="192" y="262"/>
                      <a:pt x="191" y="262"/>
                      <a:pt x="189" y="261"/>
                    </a:cubicBezTo>
                    <a:cubicBezTo>
                      <a:pt x="189" y="261"/>
                      <a:pt x="189" y="261"/>
                      <a:pt x="189" y="261"/>
                    </a:cubicBezTo>
                    <a:cubicBezTo>
                      <a:pt x="189" y="261"/>
                      <a:pt x="188" y="262"/>
                      <a:pt x="188" y="262"/>
                    </a:cubicBezTo>
                    <a:cubicBezTo>
                      <a:pt x="188" y="262"/>
                      <a:pt x="187" y="262"/>
                      <a:pt x="187" y="263"/>
                    </a:cubicBezTo>
                    <a:cubicBezTo>
                      <a:pt x="187" y="264"/>
                      <a:pt x="185" y="265"/>
                      <a:pt x="187" y="265"/>
                    </a:cubicBezTo>
                    <a:cubicBezTo>
                      <a:pt x="188" y="265"/>
                      <a:pt x="188" y="265"/>
                      <a:pt x="188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6" y="266"/>
                      <a:pt x="185" y="266"/>
                      <a:pt x="185" y="267"/>
                    </a:cubicBezTo>
                    <a:cubicBezTo>
                      <a:pt x="185" y="267"/>
                      <a:pt x="185" y="267"/>
                      <a:pt x="185" y="267"/>
                    </a:cubicBezTo>
                    <a:cubicBezTo>
                      <a:pt x="183" y="267"/>
                      <a:pt x="183" y="268"/>
                      <a:pt x="182" y="269"/>
                    </a:cubicBezTo>
                    <a:cubicBezTo>
                      <a:pt x="182" y="270"/>
                      <a:pt x="182" y="270"/>
                      <a:pt x="181" y="270"/>
                    </a:cubicBezTo>
                    <a:cubicBezTo>
                      <a:pt x="181" y="270"/>
                      <a:pt x="180" y="270"/>
                      <a:pt x="180" y="271"/>
                    </a:cubicBezTo>
                    <a:cubicBezTo>
                      <a:pt x="180" y="271"/>
                      <a:pt x="180" y="272"/>
                      <a:pt x="181" y="272"/>
                    </a:cubicBezTo>
                    <a:cubicBezTo>
                      <a:pt x="181" y="272"/>
                      <a:pt x="181" y="273"/>
                      <a:pt x="182" y="273"/>
                    </a:cubicBezTo>
                    <a:cubicBezTo>
                      <a:pt x="182" y="274"/>
                      <a:pt x="183" y="275"/>
                      <a:pt x="184" y="274"/>
                    </a:cubicBezTo>
                    <a:cubicBezTo>
                      <a:pt x="185" y="273"/>
                      <a:pt x="186" y="272"/>
                      <a:pt x="187" y="272"/>
                    </a:cubicBezTo>
                    <a:cubicBezTo>
                      <a:pt x="188" y="272"/>
                      <a:pt x="190" y="273"/>
                      <a:pt x="188" y="274"/>
                    </a:cubicBezTo>
                    <a:cubicBezTo>
                      <a:pt x="187" y="274"/>
                      <a:pt x="187" y="274"/>
                      <a:pt x="186" y="274"/>
                    </a:cubicBezTo>
                    <a:cubicBezTo>
                      <a:pt x="185" y="274"/>
                      <a:pt x="185" y="275"/>
                      <a:pt x="184" y="276"/>
                    </a:cubicBezTo>
                    <a:cubicBezTo>
                      <a:pt x="184" y="277"/>
                      <a:pt x="184" y="277"/>
                      <a:pt x="185" y="277"/>
                    </a:cubicBezTo>
                    <a:cubicBezTo>
                      <a:pt x="185" y="278"/>
                      <a:pt x="184" y="279"/>
                      <a:pt x="183" y="279"/>
                    </a:cubicBezTo>
                    <a:cubicBezTo>
                      <a:pt x="183" y="279"/>
                      <a:pt x="182" y="280"/>
                      <a:pt x="183" y="280"/>
                    </a:cubicBezTo>
                    <a:cubicBezTo>
                      <a:pt x="183" y="281"/>
                      <a:pt x="183" y="281"/>
                      <a:pt x="184" y="281"/>
                    </a:cubicBezTo>
                    <a:cubicBezTo>
                      <a:pt x="184" y="281"/>
                      <a:pt x="184" y="280"/>
                      <a:pt x="185" y="281"/>
                    </a:cubicBezTo>
                    <a:cubicBezTo>
                      <a:pt x="184" y="281"/>
                      <a:pt x="184" y="282"/>
                      <a:pt x="184" y="282"/>
                    </a:cubicBezTo>
                    <a:cubicBezTo>
                      <a:pt x="183" y="282"/>
                      <a:pt x="183" y="283"/>
                      <a:pt x="182" y="282"/>
                    </a:cubicBezTo>
                    <a:cubicBezTo>
                      <a:pt x="181" y="281"/>
                      <a:pt x="180" y="282"/>
                      <a:pt x="180" y="283"/>
                    </a:cubicBezTo>
                    <a:cubicBezTo>
                      <a:pt x="179" y="283"/>
                      <a:pt x="179" y="283"/>
                      <a:pt x="179" y="283"/>
                    </a:cubicBezTo>
                    <a:cubicBezTo>
                      <a:pt x="177" y="282"/>
                      <a:pt x="178" y="284"/>
                      <a:pt x="177" y="285"/>
                    </a:cubicBezTo>
                    <a:cubicBezTo>
                      <a:pt x="176" y="285"/>
                      <a:pt x="176" y="286"/>
                      <a:pt x="177" y="287"/>
                    </a:cubicBezTo>
                    <a:cubicBezTo>
                      <a:pt x="177" y="288"/>
                      <a:pt x="177" y="288"/>
                      <a:pt x="178" y="289"/>
                    </a:cubicBezTo>
                    <a:cubicBezTo>
                      <a:pt x="176" y="289"/>
                      <a:pt x="176" y="289"/>
                      <a:pt x="176" y="291"/>
                    </a:cubicBezTo>
                    <a:cubicBezTo>
                      <a:pt x="176" y="291"/>
                      <a:pt x="176" y="291"/>
                      <a:pt x="176" y="291"/>
                    </a:cubicBezTo>
                    <a:cubicBezTo>
                      <a:pt x="176" y="291"/>
                      <a:pt x="175" y="291"/>
                      <a:pt x="175" y="291"/>
                    </a:cubicBezTo>
                    <a:cubicBezTo>
                      <a:pt x="173" y="291"/>
                      <a:pt x="172" y="293"/>
                      <a:pt x="172" y="294"/>
                    </a:cubicBezTo>
                    <a:cubicBezTo>
                      <a:pt x="171" y="296"/>
                      <a:pt x="172" y="296"/>
                      <a:pt x="173" y="296"/>
                    </a:cubicBezTo>
                    <a:cubicBezTo>
                      <a:pt x="174" y="296"/>
                      <a:pt x="175" y="296"/>
                      <a:pt x="176" y="296"/>
                    </a:cubicBezTo>
                    <a:cubicBezTo>
                      <a:pt x="176" y="296"/>
                      <a:pt x="176" y="297"/>
                      <a:pt x="175" y="297"/>
                    </a:cubicBezTo>
                    <a:cubicBezTo>
                      <a:pt x="173" y="297"/>
                      <a:pt x="173" y="297"/>
                      <a:pt x="174" y="299"/>
                    </a:cubicBezTo>
                    <a:cubicBezTo>
                      <a:pt x="175" y="298"/>
                      <a:pt x="175" y="298"/>
                      <a:pt x="176" y="298"/>
                    </a:cubicBezTo>
                    <a:cubicBezTo>
                      <a:pt x="175" y="299"/>
                      <a:pt x="174" y="300"/>
                      <a:pt x="174" y="301"/>
                    </a:cubicBezTo>
                    <a:cubicBezTo>
                      <a:pt x="173" y="304"/>
                      <a:pt x="172" y="306"/>
                      <a:pt x="171" y="309"/>
                    </a:cubicBezTo>
                    <a:cubicBezTo>
                      <a:pt x="171" y="310"/>
                      <a:pt x="171" y="310"/>
                      <a:pt x="170" y="309"/>
                    </a:cubicBezTo>
                    <a:cubicBezTo>
                      <a:pt x="169" y="309"/>
                      <a:pt x="168" y="310"/>
                      <a:pt x="167" y="308"/>
                    </a:cubicBezTo>
                    <a:cubicBezTo>
                      <a:pt x="167" y="308"/>
                      <a:pt x="165" y="310"/>
                      <a:pt x="165" y="311"/>
                    </a:cubicBezTo>
                    <a:cubicBezTo>
                      <a:pt x="165" y="314"/>
                      <a:pt x="165" y="317"/>
                      <a:pt x="165" y="319"/>
                    </a:cubicBezTo>
                    <a:cubicBezTo>
                      <a:pt x="165" y="321"/>
                      <a:pt x="168" y="323"/>
                      <a:pt x="169" y="323"/>
                    </a:cubicBezTo>
                    <a:close/>
                    <a:moveTo>
                      <a:pt x="221" y="358"/>
                    </a:moveTo>
                    <a:cubicBezTo>
                      <a:pt x="222" y="358"/>
                      <a:pt x="223" y="359"/>
                      <a:pt x="224" y="359"/>
                    </a:cubicBezTo>
                    <a:cubicBezTo>
                      <a:pt x="225" y="359"/>
                      <a:pt x="226" y="358"/>
                      <a:pt x="226" y="356"/>
                    </a:cubicBezTo>
                    <a:cubicBezTo>
                      <a:pt x="225" y="354"/>
                      <a:pt x="224" y="352"/>
                      <a:pt x="223" y="351"/>
                    </a:cubicBezTo>
                    <a:cubicBezTo>
                      <a:pt x="220" y="349"/>
                      <a:pt x="219" y="347"/>
                      <a:pt x="217" y="345"/>
                    </a:cubicBezTo>
                    <a:cubicBezTo>
                      <a:pt x="216" y="344"/>
                      <a:pt x="216" y="343"/>
                      <a:pt x="214" y="344"/>
                    </a:cubicBezTo>
                    <a:cubicBezTo>
                      <a:pt x="213" y="345"/>
                      <a:pt x="213" y="346"/>
                      <a:pt x="214" y="347"/>
                    </a:cubicBezTo>
                    <a:cubicBezTo>
                      <a:pt x="214" y="348"/>
                      <a:pt x="214" y="348"/>
                      <a:pt x="214" y="348"/>
                    </a:cubicBezTo>
                    <a:cubicBezTo>
                      <a:pt x="214" y="348"/>
                      <a:pt x="213" y="348"/>
                      <a:pt x="212" y="348"/>
                    </a:cubicBezTo>
                    <a:cubicBezTo>
                      <a:pt x="213" y="349"/>
                      <a:pt x="213" y="350"/>
                      <a:pt x="213" y="351"/>
                    </a:cubicBezTo>
                    <a:cubicBezTo>
                      <a:pt x="214" y="353"/>
                      <a:pt x="216" y="355"/>
                      <a:pt x="218" y="355"/>
                    </a:cubicBezTo>
                    <a:cubicBezTo>
                      <a:pt x="219" y="355"/>
                      <a:pt x="221" y="355"/>
                      <a:pt x="220" y="357"/>
                    </a:cubicBezTo>
                    <a:cubicBezTo>
                      <a:pt x="220" y="358"/>
                      <a:pt x="220" y="358"/>
                      <a:pt x="221" y="358"/>
                    </a:cubicBezTo>
                    <a:close/>
                    <a:moveTo>
                      <a:pt x="290" y="289"/>
                    </a:moveTo>
                    <a:cubicBezTo>
                      <a:pt x="291" y="288"/>
                      <a:pt x="291" y="287"/>
                      <a:pt x="292" y="288"/>
                    </a:cubicBezTo>
                    <a:cubicBezTo>
                      <a:pt x="292" y="289"/>
                      <a:pt x="293" y="289"/>
                      <a:pt x="294" y="288"/>
                    </a:cubicBezTo>
                    <a:cubicBezTo>
                      <a:pt x="294" y="287"/>
                      <a:pt x="294" y="287"/>
                      <a:pt x="295" y="287"/>
                    </a:cubicBezTo>
                    <a:cubicBezTo>
                      <a:pt x="297" y="286"/>
                      <a:pt x="298" y="286"/>
                      <a:pt x="300" y="285"/>
                    </a:cubicBezTo>
                    <a:cubicBezTo>
                      <a:pt x="301" y="285"/>
                      <a:pt x="302" y="285"/>
                      <a:pt x="301" y="284"/>
                    </a:cubicBezTo>
                    <a:cubicBezTo>
                      <a:pt x="301" y="282"/>
                      <a:pt x="299" y="282"/>
                      <a:pt x="299" y="280"/>
                    </a:cubicBezTo>
                    <a:cubicBezTo>
                      <a:pt x="298" y="278"/>
                      <a:pt x="297" y="277"/>
                      <a:pt x="295" y="278"/>
                    </a:cubicBezTo>
                    <a:cubicBezTo>
                      <a:pt x="292" y="278"/>
                      <a:pt x="290" y="279"/>
                      <a:pt x="290" y="282"/>
                    </a:cubicBezTo>
                    <a:cubicBezTo>
                      <a:pt x="290" y="284"/>
                      <a:pt x="290" y="286"/>
                      <a:pt x="290" y="289"/>
                    </a:cubicBezTo>
                    <a:close/>
                    <a:moveTo>
                      <a:pt x="145" y="377"/>
                    </a:moveTo>
                    <a:cubicBezTo>
                      <a:pt x="146" y="377"/>
                      <a:pt x="146" y="378"/>
                      <a:pt x="148" y="377"/>
                    </a:cubicBezTo>
                    <a:cubicBezTo>
                      <a:pt x="149" y="376"/>
                      <a:pt x="150" y="376"/>
                      <a:pt x="152" y="375"/>
                    </a:cubicBezTo>
                    <a:cubicBezTo>
                      <a:pt x="152" y="375"/>
                      <a:pt x="153" y="374"/>
                      <a:pt x="153" y="373"/>
                    </a:cubicBezTo>
                    <a:cubicBezTo>
                      <a:pt x="154" y="373"/>
                      <a:pt x="154" y="372"/>
                      <a:pt x="154" y="371"/>
                    </a:cubicBezTo>
                    <a:cubicBezTo>
                      <a:pt x="156" y="371"/>
                      <a:pt x="156" y="369"/>
                      <a:pt x="156" y="369"/>
                    </a:cubicBezTo>
                    <a:cubicBezTo>
                      <a:pt x="156" y="367"/>
                      <a:pt x="156" y="366"/>
                      <a:pt x="155" y="366"/>
                    </a:cubicBezTo>
                    <a:cubicBezTo>
                      <a:pt x="153" y="365"/>
                      <a:pt x="152" y="364"/>
                      <a:pt x="150" y="363"/>
                    </a:cubicBezTo>
                    <a:cubicBezTo>
                      <a:pt x="149" y="362"/>
                      <a:pt x="148" y="362"/>
                      <a:pt x="147" y="363"/>
                    </a:cubicBezTo>
                    <a:cubicBezTo>
                      <a:pt x="145" y="365"/>
                      <a:pt x="143" y="367"/>
                      <a:pt x="143" y="369"/>
                    </a:cubicBezTo>
                    <a:cubicBezTo>
                      <a:pt x="143" y="372"/>
                      <a:pt x="142" y="375"/>
                      <a:pt x="145" y="377"/>
                    </a:cubicBezTo>
                    <a:close/>
                    <a:moveTo>
                      <a:pt x="350" y="294"/>
                    </a:moveTo>
                    <a:cubicBezTo>
                      <a:pt x="351" y="295"/>
                      <a:pt x="351" y="295"/>
                      <a:pt x="352" y="295"/>
                    </a:cubicBezTo>
                    <a:cubicBezTo>
                      <a:pt x="353" y="295"/>
                      <a:pt x="355" y="295"/>
                      <a:pt x="355" y="294"/>
                    </a:cubicBezTo>
                    <a:cubicBezTo>
                      <a:pt x="354" y="292"/>
                      <a:pt x="355" y="291"/>
                      <a:pt x="354" y="289"/>
                    </a:cubicBezTo>
                    <a:cubicBezTo>
                      <a:pt x="354" y="288"/>
                      <a:pt x="353" y="287"/>
                      <a:pt x="352" y="287"/>
                    </a:cubicBezTo>
                    <a:cubicBezTo>
                      <a:pt x="351" y="287"/>
                      <a:pt x="351" y="288"/>
                      <a:pt x="351" y="289"/>
                    </a:cubicBezTo>
                    <a:cubicBezTo>
                      <a:pt x="351" y="289"/>
                      <a:pt x="350" y="290"/>
                      <a:pt x="350" y="290"/>
                    </a:cubicBezTo>
                    <a:cubicBezTo>
                      <a:pt x="348" y="292"/>
                      <a:pt x="348" y="293"/>
                      <a:pt x="350" y="294"/>
                    </a:cubicBezTo>
                    <a:close/>
                    <a:moveTo>
                      <a:pt x="175" y="327"/>
                    </a:moveTo>
                    <a:cubicBezTo>
                      <a:pt x="174" y="325"/>
                      <a:pt x="173" y="324"/>
                      <a:pt x="171" y="325"/>
                    </a:cubicBezTo>
                    <a:cubicBezTo>
                      <a:pt x="171" y="326"/>
                      <a:pt x="170" y="326"/>
                      <a:pt x="170" y="327"/>
                    </a:cubicBezTo>
                    <a:cubicBezTo>
                      <a:pt x="170" y="327"/>
                      <a:pt x="171" y="328"/>
                      <a:pt x="172" y="328"/>
                    </a:cubicBezTo>
                    <a:cubicBezTo>
                      <a:pt x="173" y="328"/>
                      <a:pt x="173" y="328"/>
                      <a:pt x="173" y="329"/>
                    </a:cubicBezTo>
                    <a:cubicBezTo>
                      <a:pt x="174" y="331"/>
                      <a:pt x="175" y="332"/>
                      <a:pt x="176" y="333"/>
                    </a:cubicBezTo>
                    <a:cubicBezTo>
                      <a:pt x="177" y="332"/>
                      <a:pt x="175" y="332"/>
                      <a:pt x="176" y="331"/>
                    </a:cubicBezTo>
                    <a:cubicBezTo>
                      <a:pt x="177" y="330"/>
                      <a:pt x="177" y="328"/>
                      <a:pt x="175" y="327"/>
                    </a:cubicBezTo>
                    <a:close/>
                    <a:moveTo>
                      <a:pt x="375" y="213"/>
                    </a:moveTo>
                    <a:cubicBezTo>
                      <a:pt x="374" y="213"/>
                      <a:pt x="374" y="213"/>
                      <a:pt x="374" y="214"/>
                    </a:cubicBezTo>
                    <a:cubicBezTo>
                      <a:pt x="374" y="214"/>
                      <a:pt x="374" y="215"/>
                      <a:pt x="375" y="215"/>
                    </a:cubicBezTo>
                    <a:cubicBezTo>
                      <a:pt x="376" y="214"/>
                      <a:pt x="378" y="215"/>
                      <a:pt x="379" y="215"/>
                    </a:cubicBezTo>
                    <a:cubicBezTo>
                      <a:pt x="380" y="214"/>
                      <a:pt x="380" y="213"/>
                      <a:pt x="378" y="213"/>
                    </a:cubicBezTo>
                    <a:cubicBezTo>
                      <a:pt x="377" y="213"/>
                      <a:pt x="376" y="213"/>
                      <a:pt x="376" y="212"/>
                    </a:cubicBezTo>
                    <a:cubicBezTo>
                      <a:pt x="376" y="213"/>
                      <a:pt x="375" y="213"/>
                      <a:pt x="375" y="213"/>
                    </a:cubicBezTo>
                    <a:close/>
                    <a:moveTo>
                      <a:pt x="330" y="284"/>
                    </a:moveTo>
                    <a:cubicBezTo>
                      <a:pt x="330" y="285"/>
                      <a:pt x="331" y="285"/>
                      <a:pt x="331" y="285"/>
                    </a:cubicBezTo>
                    <a:cubicBezTo>
                      <a:pt x="332" y="286"/>
                      <a:pt x="333" y="286"/>
                      <a:pt x="334" y="286"/>
                    </a:cubicBezTo>
                    <a:cubicBezTo>
                      <a:pt x="334" y="287"/>
                      <a:pt x="335" y="286"/>
                      <a:pt x="335" y="286"/>
                    </a:cubicBezTo>
                    <a:cubicBezTo>
                      <a:pt x="335" y="285"/>
                      <a:pt x="335" y="285"/>
                      <a:pt x="335" y="284"/>
                    </a:cubicBezTo>
                    <a:cubicBezTo>
                      <a:pt x="334" y="284"/>
                      <a:pt x="333" y="283"/>
                      <a:pt x="332" y="284"/>
                    </a:cubicBezTo>
                    <a:cubicBezTo>
                      <a:pt x="331" y="284"/>
                      <a:pt x="330" y="283"/>
                      <a:pt x="330" y="284"/>
                    </a:cubicBezTo>
                    <a:close/>
                    <a:moveTo>
                      <a:pt x="370" y="236"/>
                    </a:moveTo>
                    <a:cubicBezTo>
                      <a:pt x="371" y="236"/>
                      <a:pt x="371" y="237"/>
                      <a:pt x="372" y="237"/>
                    </a:cubicBezTo>
                    <a:cubicBezTo>
                      <a:pt x="373" y="237"/>
                      <a:pt x="373" y="236"/>
                      <a:pt x="373" y="235"/>
                    </a:cubicBezTo>
                    <a:cubicBezTo>
                      <a:pt x="373" y="235"/>
                      <a:pt x="373" y="234"/>
                      <a:pt x="373" y="234"/>
                    </a:cubicBezTo>
                    <a:cubicBezTo>
                      <a:pt x="372" y="233"/>
                      <a:pt x="373" y="232"/>
                      <a:pt x="373" y="231"/>
                    </a:cubicBezTo>
                    <a:cubicBezTo>
                      <a:pt x="374" y="231"/>
                      <a:pt x="374" y="231"/>
                      <a:pt x="374" y="231"/>
                    </a:cubicBezTo>
                    <a:cubicBezTo>
                      <a:pt x="373" y="229"/>
                      <a:pt x="373" y="227"/>
                      <a:pt x="373" y="226"/>
                    </a:cubicBezTo>
                    <a:cubicBezTo>
                      <a:pt x="373" y="225"/>
                      <a:pt x="373" y="225"/>
                      <a:pt x="372" y="225"/>
                    </a:cubicBezTo>
                    <a:cubicBezTo>
                      <a:pt x="370" y="226"/>
                      <a:pt x="369" y="229"/>
                      <a:pt x="369" y="231"/>
                    </a:cubicBezTo>
                    <a:cubicBezTo>
                      <a:pt x="369" y="232"/>
                      <a:pt x="369" y="233"/>
                      <a:pt x="369" y="233"/>
                    </a:cubicBezTo>
                    <a:cubicBezTo>
                      <a:pt x="369" y="234"/>
                      <a:pt x="370" y="235"/>
                      <a:pt x="370" y="236"/>
                    </a:cubicBezTo>
                    <a:close/>
                    <a:moveTo>
                      <a:pt x="370" y="215"/>
                    </a:moveTo>
                    <a:cubicBezTo>
                      <a:pt x="371" y="216"/>
                      <a:pt x="372" y="217"/>
                      <a:pt x="375" y="216"/>
                    </a:cubicBezTo>
                    <a:cubicBezTo>
                      <a:pt x="373" y="215"/>
                      <a:pt x="371" y="215"/>
                      <a:pt x="371" y="213"/>
                    </a:cubicBezTo>
                    <a:cubicBezTo>
                      <a:pt x="371" y="213"/>
                      <a:pt x="371" y="213"/>
                      <a:pt x="371" y="213"/>
                    </a:cubicBezTo>
                    <a:cubicBezTo>
                      <a:pt x="370" y="213"/>
                      <a:pt x="370" y="214"/>
                      <a:pt x="369" y="214"/>
                    </a:cubicBezTo>
                    <a:cubicBezTo>
                      <a:pt x="369" y="215"/>
                      <a:pt x="369" y="215"/>
                      <a:pt x="370" y="215"/>
                    </a:cubicBezTo>
                    <a:close/>
                    <a:moveTo>
                      <a:pt x="271" y="365"/>
                    </a:moveTo>
                    <a:cubicBezTo>
                      <a:pt x="271" y="364"/>
                      <a:pt x="272" y="363"/>
                      <a:pt x="272" y="362"/>
                    </a:cubicBezTo>
                    <a:cubicBezTo>
                      <a:pt x="272" y="362"/>
                      <a:pt x="272" y="361"/>
                      <a:pt x="272" y="361"/>
                    </a:cubicBezTo>
                    <a:cubicBezTo>
                      <a:pt x="271" y="361"/>
                      <a:pt x="271" y="361"/>
                      <a:pt x="271" y="362"/>
                    </a:cubicBezTo>
                    <a:cubicBezTo>
                      <a:pt x="270" y="362"/>
                      <a:pt x="270" y="363"/>
                      <a:pt x="270" y="364"/>
                    </a:cubicBezTo>
                    <a:cubicBezTo>
                      <a:pt x="269" y="364"/>
                      <a:pt x="270" y="365"/>
                      <a:pt x="270" y="365"/>
                    </a:cubicBezTo>
                    <a:cubicBezTo>
                      <a:pt x="270" y="365"/>
                      <a:pt x="271" y="365"/>
                      <a:pt x="271" y="365"/>
                    </a:cubicBezTo>
                    <a:close/>
                    <a:moveTo>
                      <a:pt x="397" y="253"/>
                    </a:moveTo>
                    <a:cubicBezTo>
                      <a:pt x="398" y="253"/>
                      <a:pt x="398" y="253"/>
                      <a:pt x="398" y="253"/>
                    </a:cubicBezTo>
                    <a:cubicBezTo>
                      <a:pt x="398" y="252"/>
                      <a:pt x="399" y="252"/>
                      <a:pt x="400" y="252"/>
                    </a:cubicBezTo>
                    <a:cubicBezTo>
                      <a:pt x="400" y="251"/>
                      <a:pt x="399" y="251"/>
                      <a:pt x="399" y="251"/>
                    </a:cubicBezTo>
                    <a:cubicBezTo>
                      <a:pt x="399" y="250"/>
                      <a:pt x="398" y="250"/>
                      <a:pt x="398" y="250"/>
                    </a:cubicBezTo>
                    <a:cubicBezTo>
                      <a:pt x="397" y="250"/>
                      <a:pt x="397" y="251"/>
                      <a:pt x="397" y="252"/>
                    </a:cubicBezTo>
                    <a:cubicBezTo>
                      <a:pt x="397" y="252"/>
                      <a:pt x="397" y="253"/>
                      <a:pt x="397" y="253"/>
                    </a:cubicBezTo>
                    <a:close/>
                    <a:moveTo>
                      <a:pt x="379" y="339"/>
                    </a:moveTo>
                    <a:cubicBezTo>
                      <a:pt x="379" y="341"/>
                      <a:pt x="379" y="342"/>
                      <a:pt x="379" y="344"/>
                    </a:cubicBezTo>
                    <a:cubicBezTo>
                      <a:pt x="379" y="344"/>
                      <a:pt x="379" y="345"/>
                      <a:pt x="379" y="344"/>
                    </a:cubicBezTo>
                    <a:cubicBezTo>
                      <a:pt x="380" y="344"/>
                      <a:pt x="380" y="340"/>
                      <a:pt x="379" y="339"/>
                    </a:cubicBezTo>
                    <a:cubicBezTo>
                      <a:pt x="379" y="339"/>
                      <a:pt x="379" y="339"/>
                      <a:pt x="379" y="339"/>
                    </a:cubicBezTo>
                    <a:close/>
                    <a:moveTo>
                      <a:pt x="394" y="250"/>
                    </a:moveTo>
                    <a:cubicBezTo>
                      <a:pt x="393" y="250"/>
                      <a:pt x="393" y="251"/>
                      <a:pt x="393" y="252"/>
                    </a:cubicBezTo>
                    <a:cubicBezTo>
                      <a:pt x="393" y="253"/>
                      <a:pt x="393" y="253"/>
                      <a:pt x="394" y="253"/>
                    </a:cubicBezTo>
                    <a:cubicBezTo>
                      <a:pt x="395" y="253"/>
                      <a:pt x="395" y="252"/>
                      <a:pt x="396" y="252"/>
                    </a:cubicBezTo>
                    <a:cubicBezTo>
                      <a:pt x="395" y="251"/>
                      <a:pt x="395" y="251"/>
                      <a:pt x="394" y="250"/>
                    </a:cubicBezTo>
                    <a:close/>
                    <a:moveTo>
                      <a:pt x="354" y="284"/>
                    </a:moveTo>
                    <a:cubicBezTo>
                      <a:pt x="353" y="282"/>
                      <a:pt x="352" y="282"/>
                      <a:pt x="351" y="282"/>
                    </a:cubicBezTo>
                    <a:cubicBezTo>
                      <a:pt x="350" y="282"/>
                      <a:pt x="350" y="283"/>
                      <a:pt x="350" y="284"/>
                    </a:cubicBezTo>
                    <a:cubicBezTo>
                      <a:pt x="351" y="283"/>
                      <a:pt x="352" y="284"/>
                      <a:pt x="354" y="284"/>
                    </a:cubicBezTo>
                    <a:close/>
                    <a:moveTo>
                      <a:pt x="328" y="278"/>
                    </a:moveTo>
                    <a:cubicBezTo>
                      <a:pt x="330" y="279"/>
                      <a:pt x="330" y="278"/>
                      <a:pt x="330" y="277"/>
                    </a:cubicBezTo>
                    <a:cubicBezTo>
                      <a:pt x="329" y="276"/>
                      <a:pt x="328" y="276"/>
                      <a:pt x="328" y="278"/>
                    </a:cubicBezTo>
                    <a:cubicBezTo>
                      <a:pt x="328" y="278"/>
                      <a:pt x="328" y="278"/>
                      <a:pt x="328" y="278"/>
                    </a:cubicBezTo>
                    <a:close/>
                    <a:moveTo>
                      <a:pt x="374" y="262"/>
                    </a:moveTo>
                    <a:cubicBezTo>
                      <a:pt x="374" y="263"/>
                      <a:pt x="375" y="263"/>
                      <a:pt x="376" y="263"/>
                    </a:cubicBezTo>
                    <a:cubicBezTo>
                      <a:pt x="376" y="263"/>
                      <a:pt x="377" y="263"/>
                      <a:pt x="377" y="263"/>
                    </a:cubicBezTo>
                    <a:cubicBezTo>
                      <a:pt x="377" y="262"/>
                      <a:pt x="376" y="261"/>
                      <a:pt x="375" y="261"/>
                    </a:cubicBezTo>
                    <a:cubicBezTo>
                      <a:pt x="375" y="261"/>
                      <a:pt x="375" y="262"/>
                      <a:pt x="374" y="262"/>
                    </a:cubicBezTo>
                    <a:close/>
                    <a:moveTo>
                      <a:pt x="222" y="210"/>
                    </a:moveTo>
                    <a:cubicBezTo>
                      <a:pt x="223" y="210"/>
                      <a:pt x="223" y="210"/>
                      <a:pt x="224" y="210"/>
                    </a:cubicBezTo>
                    <a:cubicBezTo>
                      <a:pt x="224" y="209"/>
                      <a:pt x="225" y="209"/>
                      <a:pt x="225" y="208"/>
                    </a:cubicBezTo>
                    <a:cubicBezTo>
                      <a:pt x="224" y="208"/>
                      <a:pt x="224" y="208"/>
                      <a:pt x="223" y="208"/>
                    </a:cubicBezTo>
                    <a:cubicBezTo>
                      <a:pt x="223" y="208"/>
                      <a:pt x="222" y="209"/>
                      <a:pt x="222" y="209"/>
                    </a:cubicBezTo>
                    <a:cubicBezTo>
                      <a:pt x="222" y="210"/>
                      <a:pt x="222" y="210"/>
                      <a:pt x="222" y="210"/>
                    </a:cubicBezTo>
                    <a:close/>
                    <a:moveTo>
                      <a:pt x="354" y="252"/>
                    </a:moveTo>
                    <a:cubicBezTo>
                      <a:pt x="355" y="252"/>
                      <a:pt x="355" y="252"/>
                      <a:pt x="355" y="251"/>
                    </a:cubicBezTo>
                    <a:cubicBezTo>
                      <a:pt x="355" y="250"/>
                      <a:pt x="355" y="250"/>
                      <a:pt x="354" y="250"/>
                    </a:cubicBezTo>
                    <a:cubicBezTo>
                      <a:pt x="353" y="250"/>
                      <a:pt x="353" y="250"/>
                      <a:pt x="353" y="250"/>
                    </a:cubicBezTo>
                    <a:cubicBezTo>
                      <a:pt x="353" y="251"/>
                      <a:pt x="353" y="252"/>
                      <a:pt x="354" y="252"/>
                    </a:cubicBezTo>
                    <a:close/>
                    <a:moveTo>
                      <a:pt x="379" y="263"/>
                    </a:moveTo>
                    <a:cubicBezTo>
                      <a:pt x="380" y="263"/>
                      <a:pt x="381" y="263"/>
                      <a:pt x="382" y="262"/>
                    </a:cubicBezTo>
                    <a:cubicBezTo>
                      <a:pt x="380" y="262"/>
                      <a:pt x="379" y="261"/>
                      <a:pt x="379" y="262"/>
                    </a:cubicBezTo>
                    <a:cubicBezTo>
                      <a:pt x="378" y="262"/>
                      <a:pt x="378" y="262"/>
                      <a:pt x="379" y="263"/>
                    </a:cubicBezTo>
                    <a:close/>
                    <a:moveTo>
                      <a:pt x="396" y="245"/>
                    </a:moveTo>
                    <a:cubicBezTo>
                      <a:pt x="395" y="245"/>
                      <a:pt x="394" y="245"/>
                      <a:pt x="393" y="246"/>
                    </a:cubicBezTo>
                    <a:cubicBezTo>
                      <a:pt x="394" y="246"/>
                      <a:pt x="394" y="246"/>
                      <a:pt x="394" y="246"/>
                    </a:cubicBezTo>
                    <a:cubicBezTo>
                      <a:pt x="396" y="247"/>
                      <a:pt x="396" y="246"/>
                      <a:pt x="396" y="245"/>
                    </a:cubicBezTo>
                    <a:close/>
                    <a:moveTo>
                      <a:pt x="380" y="339"/>
                    </a:moveTo>
                    <a:cubicBezTo>
                      <a:pt x="380" y="339"/>
                      <a:pt x="381" y="339"/>
                      <a:pt x="381" y="339"/>
                    </a:cubicBezTo>
                    <a:cubicBezTo>
                      <a:pt x="381" y="337"/>
                      <a:pt x="380" y="337"/>
                      <a:pt x="380" y="337"/>
                    </a:cubicBezTo>
                    <a:cubicBezTo>
                      <a:pt x="380" y="337"/>
                      <a:pt x="379" y="339"/>
                      <a:pt x="380" y="339"/>
                    </a:cubicBezTo>
                    <a:close/>
                    <a:moveTo>
                      <a:pt x="300" y="286"/>
                    </a:moveTo>
                    <a:cubicBezTo>
                      <a:pt x="301" y="287"/>
                      <a:pt x="302" y="288"/>
                      <a:pt x="302" y="289"/>
                    </a:cubicBezTo>
                    <a:cubicBezTo>
                      <a:pt x="302" y="286"/>
                      <a:pt x="302" y="286"/>
                      <a:pt x="300" y="286"/>
                    </a:cubicBezTo>
                    <a:close/>
                    <a:moveTo>
                      <a:pt x="400" y="264"/>
                    </a:moveTo>
                    <a:cubicBezTo>
                      <a:pt x="400" y="264"/>
                      <a:pt x="401" y="264"/>
                      <a:pt x="401" y="264"/>
                    </a:cubicBezTo>
                    <a:cubicBezTo>
                      <a:pt x="402" y="263"/>
                      <a:pt x="401" y="263"/>
                      <a:pt x="401" y="262"/>
                    </a:cubicBezTo>
                    <a:cubicBezTo>
                      <a:pt x="400" y="262"/>
                      <a:pt x="400" y="263"/>
                      <a:pt x="400" y="264"/>
                    </a:cubicBezTo>
                    <a:close/>
                    <a:moveTo>
                      <a:pt x="217" y="369"/>
                    </a:moveTo>
                    <a:cubicBezTo>
                      <a:pt x="218" y="367"/>
                      <a:pt x="217" y="367"/>
                      <a:pt x="216" y="367"/>
                    </a:cubicBezTo>
                    <a:cubicBezTo>
                      <a:pt x="217" y="367"/>
                      <a:pt x="217" y="368"/>
                      <a:pt x="217" y="369"/>
                    </a:cubicBezTo>
                    <a:close/>
                    <a:moveTo>
                      <a:pt x="390" y="252"/>
                    </a:moveTo>
                    <a:cubicBezTo>
                      <a:pt x="389" y="252"/>
                      <a:pt x="389" y="253"/>
                      <a:pt x="389" y="254"/>
                    </a:cubicBezTo>
                    <a:cubicBezTo>
                      <a:pt x="390" y="253"/>
                      <a:pt x="390" y="253"/>
                      <a:pt x="390" y="252"/>
                    </a:cubicBezTo>
                    <a:close/>
                    <a:moveTo>
                      <a:pt x="404" y="266"/>
                    </a:move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6"/>
                      <a:pt x="403" y="266"/>
                      <a:pt x="403" y="266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4" y="267"/>
                      <a:pt x="404" y="267"/>
                      <a:pt x="404" y="266"/>
                    </a:cubicBezTo>
                    <a:close/>
                    <a:moveTo>
                      <a:pt x="393" y="254"/>
                    </a:moveTo>
                    <a:cubicBezTo>
                      <a:pt x="394" y="255"/>
                      <a:pt x="394" y="255"/>
                      <a:pt x="395" y="255"/>
                    </a:cubicBezTo>
                    <a:cubicBezTo>
                      <a:pt x="395" y="254"/>
                      <a:pt x="394" y="254"/>
                      <a:pt x="393" y="254"/>
                    </a:cubicBezTo>
                    <a:close/>
                    <a:moveTo>
                      <a:pt x="161" y="383"/>
                    </a:moveTo>
                    <a:cubicBezTo>
                      <a:pt x="162" y="382"/>
                      <a:pt x="163" y="382"/>
                      <a:pt x="164" y="382"/>
                    </a:cubicBezTo>
                    <a:cubicBezTo>
                      <a:pt x="163" y="382"/>
                      <a:pt x="162" y="381"/>
                      <a:pt x="161" y="383"/>
                    </a:cubicBezTo>
                    <a:close/>
                    <a:moveTo>
                      <a:pt x="387" y="265"/>
                    </a:moveTo>
                    <a:cubicBezTo>
                      <a:pt x="386" y="264"/>
                      <a:pt x="386" y="264"/>
                      <a:pt x="385" y="265"/>
                    </a:cubicBezTo>
                    <a:cubicBezTo>
                      <a:pt x="386" y="265"/>
                      <a:pt x="386" y="265"/>
                      <a:pt x="387" y="265"/>
                    </a:cubicBezTo>
                    <a:close/>
                    <a:moveTo>
                      <a:pt x="202" y="342"/>
                    </a:moveTo>
                    <a:cubicBezTo>
                      <a:pt x="202" y="342"/>
                      <a:pt x="202" y="342"/>
                      <a:pt x="202" y="342"/>
                    </a:cubicBezTo>
                    <a:cubicBezTo>
                      <a:pt x="203" y="342"/>
                      <a:pt x="202" y="342"/>
                      <a:pt x="202" y="341"/>
                    </a:cubicBezTo>
                    <a:cubicBezTo>
                      <a:pt x="202" y="341"/>
                      <a:pt x="201" y="342"/>
                      <a:pt x="202" y="342"/>
                    </a:cubicBezTo>
                    <a:close/>
                    <a:moveTo>
                      <a:pt x="269" y="361"/>
                    </a:moveTo>
                    <a:cubicBezTo>
                      <a:pt x="269" y="362"/>
                      <a:pt x="269" y="362"/>
                      <a:pt x="269" y="363"/>
                    </a:cubicBezTo>
                    <a:cubicBezTo>
                      <a:pt x="269" y="362"/>
                      <a:pt x="270" y="362"/>
                      <a:pt x="269" y="361"/>
                    </a:cubicBezTo>
                    <a:close/>
                    <a:moveTo>
                      <a:pt x="398" y="245"/>
                    </a:moveTo>
                    <a:cubicBezTo>
                      <a:pt x="398" y="244"/>
                      <a:pt x="398" y="244"/>
                      <a:pt x="397" y="243"/>
                    </a:cubicBezTo>
                    <a:cubicBezTo>
                      <a:pt x="397" y="244"/>
                      <a:pt x="397" y="244"/>
                      <a:pt x="398" y="245"/>
                    </a:cubicBezTo>
                    <a:close/>
                    <a:moveTo>
                      <a:pt x="395" y="261"/>
                    </a:moveTo>
                    <a:cubicBezTo>
                      <a:pt x="395" y="261"/>
                      <a:pt x="395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6" y="261"/>
                      <a:pt x="396" y="261"/>
                    </a:cubicBezTo>
                    <a:cubicBezTo>
                      <a:pt x="396" y="261"/>
                      <a:pt x="395" y="261"/>
                      <a:pt x="395" y="261"/>
                    </a:cubicBezTo>
                    <a:close/>
                    <a:moveTo>
                      <a:pt x="332" y="277"/>
                    </a:move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ubicBezTo>
                      <a:pt x="332" y="276"/>
                      <a:pt x="331" y="277"/>
                      <a:pt x="331" y="277"/>
                    </a:cubicBezTo>
                    <a:cubicBezTo>
                      <a:pt x="332" y="277"/>
                      <a:pt x="332" y="277"/>
                      <a:pt x="332" y="277"/>
                    </a:cubicBezTo>
                    <a:close/>
                    <a:moveTo>
                      <a:pt x="400" y="266"/>
                    </a:moveTo>
                    <a:cubicBezTo>
                      <a:pt x="401" y="266"/>
                      <a:pt x="401" y="267"/>
                      <a:pt x="401" y="267"/>
                    </a:cubicBezTo>
                    <a:cubicBezTo>
                      <a:pt x="401" y="267"/>
                      <a:pt x="401" y="267"/>
                      <a:pt x="401" y="267"/>
                    </a:cubicBezTo>
                    <a:cubicBezTo>
                      <a:pt x="401" y="266"/>
                      <a:pt x="401" y="266"/>
                      <a:pt x="401" y="266"/>
                    </a:cubicBezTo>
                    <a:cubicBezTo>
                      <a:pt x="401" y="266"/>
                      <a:pt x="400" y="266"/>
                      <a:pt x="400" y="266"/>
                    </a:cubicBezTo>
                    <a:close/>
                    <a:moveTo>
                      <a:pt x="184" y="385"/>
                    </a:moveTo>
                    <a:cubicBezTo>
                      <a:pt x="184" y="385"/>
                      <a:pt x="183" y="385"/>
                      <a:pt x="183" y="385"/>
                    </a:cubicBezTo>
                    <a:cubicBezTo>
                      <a:pt x="183" y="386"/>
                      <a:pt x="184" y="386"/>
                      <a:pt x="184" y="386"/>
                    </a:cubicBezTo>
                    <a:cubicBezTo>
                      <a:pt x="184" y="385"/>
                      <a:pt x="184" y="385"/>
                      <a:pt x="184" y="385"/>
                    </a:cubicBezTo>
                    <a:close/>
                    <a:moveTo>
                      <a:pt x="267" y="333"/>
                    </a:moveTo>
                    <a:cubicBezTo>
                      <a:pt x="267" y="334"/>
                      <a:pt x="267" y="334"/>
                      <a:pt x="267" y="334"/>
                    </a:cubicBezTo>
                    <a:cubicBezTo>
                      <a:pt x="267" y="334"/>
                      <a:pt x="268" y="334"/>
                      <a:pt x="268" y="334"/>
                    </a:cubicBezTo>
                    <a:cubicBezTo>
                      <a:pt x="268" y="333"/>
                      <a:pt x="268" y="333"/>
                      <a:pt x="267" y="333"/>
                    </a:cubicBezTo>
                    <a:cubicBezTo>
                      <a:pt x="267" y="333"/>
                      <a:pt x="267" y="333"/>
                      <a:pt x="267" y="333"/>
                    </a:cubicBezTo>
                    <a:close/>
                    <a:moveTo>
                      <a:pt x="573" y="256"/>
                    </a:moveTo>
                    <a:cubicBezTo>
                      <a:pt x="573" y="256"/>
                      <a:pt x="572" y="256"/>
                      <a:pt x="572" y="256"/>
                    </a:cubicBezTo>
                    <a:cubicBezTo>
                      <a:pt x="572" y="256"/>
                      <a:pt x="572" y="256"/>
                      <a:pt x="571" y="256"/>
                    </a:cubicBezTo>
                    <a:cubicBezTo>
                      <a:pt x="571" y="256"/>
                      <a:pt x="571" y="256"/>
                      <a:pt x="571" y="257"/>
                    </a:cubicBezTo>
                    <a:cubicBezTo>
                      <a:pt x="571" y="257"/>
                      <a:pt x="571" y="258"/>
                      <a:pt x="571" y="258"/>
                    </a:cubicBezTo>
                    <a:cubicBezTo>
                      <a:pt x="573" y="259"/>
                      <a:pt x="574" y="260"/>
                      <a:pt x="575" y="261"/>
                    </a:cubicBezTo>
                    <a:cubicBezTo>
                      <a:pt x="576" y="262"/>
                      <a:pt x="578" y="262"/>
                      <a:pt x="579" y="263"/>
                    </a:cubicBezTo>
                    <a:cubicBezTo>
                      <a:pt x="579" y="263"/>
                      <a:pt x="580" y="263"/>
                      <a:pt x="580" y="263"/>
                    </a:cubicBezTo>
                    <a:cubicBezTo>
                      <a:pt x="580" y="262"/>
                      <a:pt x="580" y="262"/>
                      <a:pt x="580" y="262"/>
                    </a:cubicBezTo>
                    <a:cubicBezTo>
                      <a:pt x="581" y="260"/>
                      <a:pt x="583" y="259"/>
                      <a:pt x="583" y="257"/>
                    </a:cubicBezTo>
                    <a:cubicBezTo>
                      <a:pt x="584" y="256"/>
                      <a:pt x="584" y="254"/>
                      <a:pt x="582" y="253"/>
                    </a:cubicBezTo>
                    <a:cubicBezTo>
                      <a:pt x="582" y="252"/>
                      <a:pt x="581" y="252"/>
                      <a:pt x="581" y="252"/>
                    </a:cubicBezTo>
                    <a:cubicBezTo>
                      <a:pt x="579" y="252"/>
                      <a:pt x="578" y="252"/>
                      <a:pt x="576" y="251"/>
                    </a:cubicBezTo>
                    <a:cubicBezTo>
                      <a:pt x="576" y="251"/>
                      <a:pt x="575" y="251"/>
                      <a:pt x="575" y="252"/>
                    </a:cubicBezTo>
                    <a:cubicBezTo>
                      <a:pt x="575" y="252"/>
                      <a:pt x="574" y="252"/>
                      <a:pt x="574" y="253"/>
                    </a:cubicBezTo>
                    <a:cubicBezTo>
                      <a:pt x="574" y="253"/>
                      <a:pt x="574" y="254"/>
                      <a:pt x="574" y="255"/>
                    </a:cubicBezTo>
                    <a:cubicBezTo>
                      <a:pt x="574" y="255"/>
                      <a:pt x="574" y="256"/>
                      <a:pt x="574" y="256"/>
                    </a:cubicBezTo>
                    <a:cubicBezTo>
                      <a:pt x="574" y="256"/>
                      <a:pt x="573" y="256"/>
                      <a:pt x="573" y="256"/>
                    </a:cubicBezTo>
                    <a:close/>
                    <a:moveTo>
                      <a:pt x="692" y="304"/>
                    </a:moveTo>
                    <a:cubicBezTo>
                      <a:pt x="692" y="304"/>
                      <a:pt x="692" y="304"/>
                      <a:pt x="692" y="304"/>
                    </a:cubicBezTo>
                    <a:cubicBezTo>
                      <a:pt x="693" y="304"/>
                      <a:pt x="693" y="304"/>
                      <a:pt x="692" y="303"/>
                    </a:cubicBezTo>
                    <a:cubicBezTo>
                      <a:pt x="692" y="303"/>
                      <a:pt x="691" y="302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1" y="303"/>
                      <a:pt x="691" y="303"/>
                      <a:pt x="691" y="303"/>
                    </a:cubicBezTo>
                    <a:cubicBezTo>
                      <a:pt x="690" y="304"/>
                      <a:pt x="689" y="303"/>
                      <a:pt x="688" y="303"/>
                    </a:cubicBezTo>
                    <a:cubicBezTo>
                      <a:pt x="687" y="303"/>
                      <a:pt x="685" y="302"/>
                      <a:pt x="684" y="303"/>
                    </a:cubicBezTo>
                    <a:cubicBezTo>
                      <a:pt x="684" y="303"/>
                      <a:pt x="684" y="303"/>
                      <a:pt x="684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4"/>
                      <a:pt x="683" y="304"/>
                      <a:pt x="683" y="304"/>
                    </a:cubicBezTo>
                    <a:cubicBezTo>
                      <a:pt x="683" y="305"/>
                      <a:pt x="683" y="305"/>
                      <a:pt x="684" y="305"/>
                    </a:cubicBezTo>
                    <a:cubicBezTo>
                      <a:pt x="684" y="306"/>
                      <a:pt x="684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5" y="305"/>
                      <a:pt x="685" y="305"/>
                      <a:pt x="685" y="305"/>
                    </a:cubicBezTo>
                    <a:cubicBezTo>
                      <a:pt x="686" y="304"/>
                      <a:pt x="686" y="304"/>
                      <a:pt x="688" y="305"/>
                    </a:cubicBezTo>
                    <a:cubicBezTo>
                      <a:pt x="688" y="305"/>
                      <a:pt x="688" y="305"/>
                      <a:pt x="687" y="305"/>
                    </a:cubicBezTo>
                    <a:cubicBezTo>
                      <a:pt x="687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6" y="305"/>
                      <a:pt x="686" y="305"/>
                    </a:cubicBezTo>
                    <a:cubicBezTo>
                      <a:pt x="686" y="305"/>
                      <a:pt x="687" y="306"/>
                      <a:pt x="687" y="306"/>
                    </a:cubicBezTo>
                    <a:cubicBezTo>
                      <a:pt x="688" y="307"/>
                      <a:pt x="690" y="307"/>
                      <a:pt x="691" y="307"/>
                    </a:cubicBezTo>
                    <a:cubicBezTo>
                      <a:pt x="691" y="307"/>
                      <a:pt x="692" y="307"/>
                      <a:pt x="692" y="307"/>
                    </a:cubicBezTo>
                    <a:cubicBezTo>
                      <a:pt x="692" y="307"/>
                      <a:pt x="692" y="307"/>
                      <a:pt x="692" y="307"/>
                    </a:cubicBezTo>
                    <a:cubicBezTo>
                      <a:pt x="693" y="306"/>
                      <a:pt x="693" y="306"/>
                      <a:pt x="692" y="305"/>
                    </a:cubicBezTo>
                    <a:cubicBezTo>
                      <a:pt x="692" y="305"/>
                      <a:pt x="691" y="305"/>
                      <a:pt x="692" y="305"/>
                    </a:cubicBezTo>
                    <a:cubicBezTo>
                      <a:pt x="692" y="305"/>
                      <a:pt x="692" y="304"/>
                      <a:pt x="692" y="304"/>
                    </a:cubicBezTo>
                    <a:close/>
                    <a:moveTo>
                      <a:pt x="466" y="208"/>
                    </a:moveTo>
                    <a:cubicBezTo>
                      <a:pt x="467" y="208"/>
                      <a:pt x="468" y="208"/>
                      <a:pt x="469" y="209"/>
                    </a:cubicBezTo>
                    <a:cubicBezTo>
                      <a:pt x="470" y="208"/>
                      <a:pt x="468" y="206"/>
                      <a:pt x="469" y="205"/>
                    </a:cubicBezTo>
                    <a:cubicBezTo>
                      <a:pt x="470" y="206"/>
                      <a:pt x="470" y="207"/>
                      <a:pt x="470" y="209"/>
                    </a:cubicBezTo>
                    <a:cubicBezTo>
                      <a:pt x="470" y="208"/>
                      <a:pt x="470" y="207"/>
                      <a:pt x="471" y="206"/>
                    </a:cubicBezTo>
                    <a:cubicBezTo>
                      <a:pt x="471" y="207"/>
                      <a:pt x="471" y="208"/>
                      <a:pt x="472" y="207"/>
                    </a:cubicBezTo>
                    <a:cubicBezTo>
                      <a:pt x="472" y="206"/>
                      <a:pt x="472" y="206"/>
                      <a:pt x="473" y="206"/>
                    </a:cubicBezTo>
                    <a:cubicBezTo>
                      <a:pt x="473" y="206"/>
                      <a:pt x="473" y="206"/>
                      <a:pt x="473" y="206"/>
                    </a:cubicBezTo>
                    <a:cubicBezTo>
                      <a:pt x="472" y="205"/>
                      <a:pt x="472" y="205"/>
                      <a:pt x="473" y="204"/>
                    </a:cubicBezTo>
                    <a:cubicBezTo>
                      <a:pt x="473" y="204"/>
                      <a:pt x="473" y="204"/>
                      <a:pt x="473" y="204"/>
                    </a:cubicBezTo>
                    <a:cubicBezTo>
                      <a:pt x="473" y="203"/>
                      <a:pt x="473" y="203"/>
                      <a:pt x="473" y="204"/>
                    </a:cubicBezTo>
                    <a:cubicBezTo>
                      <a:pt x="472" y="204"/>
                      <a:pt x="471" y="205"/>
                      <a:pt x="471" y="205"/>
                    </a:cubicBezTo>
                    <a:cubicBezTo>
                      <a:pt x="470" y="205"/>
                      <a:pt x="470" y="205"/>
                      <a:pt x="470" y="205"/>
                    </a:cubicBezTo>
                    <a:cubicBezTo>
                      <a:pt x="469" y="204"/>
                      <a:pt x="468" y="203"/>
                      <a:pt x="468" y="205"/>
                    </a:cubicBezTo>
                    <a:cubicBezTo>
                      <a:pt x="468" y="205"/>
                      <a:pt x="467" y="206"/>
                      <a:pt x="467" y="206"/>
                    </a:cubicBezTo>
                    <a:cubicBezTo>
                      <a:pt x="467" y="205"/>
                      <a:pt x="466" y="205"/>
                      <a:pt x="465" y="204"/>
                    </a:cubicBezTo>
                    <a:cubicBezTo>
                      <a:pt x="464" y="204"/>
                      <a:pt x="464" y="204"/>
                      <a:pt x="464" y="205"/>
                    </a:cubicBezTo>
                    <a:cubicBezTo>
                      <a:pt x="464" y="205"/>
                      <a:pt x="464" y="206"/>
                      <a:pt x="463" y="206"/>
                    </a:cubicBezTo>
                    <a:cubicBezTo>
                      <a:pt x="463" y="205"/>
                      <a:pt x="463" y="204"/>
                      <a:pt x="462" y="204"/>
                    </a:cubicBezTo>
                    <a:cubicBezTo>
                      <a:pt x="461" y="205"/>
                      <a:pt x="461" y="205"/>
                      <a:pt x="462" y="206"/>
                    </a:cubicBezTo>
                    <a:cubicBezTo>
                      <a:pt x="463" y="207"/>
                      <a:pt x="464" y="208"/>
                      <a:pt x="466" y="208"/>
                    </a:cubicBezTo>
                    <a:close/>
                    <a:moveTo>
                      <a:pt x="464" y="184"/>
                    </a:moveTo>
                    <a:cubicBezTo>
                      <a:pt x="464" y="184"/>
                      <a:pt x="465" y="183"/>
                      <a:pt x="465" y="183"/>
                    </a:cubicBezTo>
                    <a:cubicBezTo>
                      <a:pt x="465" y="183"/>
                      <a:pt x="465" y="183"/>
                      <a:pt x="465" y="183"/>
                    </a:cubicBezTo>
                    <a:cubicBezTo>
                      <a:pt x="466" y="184"/>
                      <a:pt x="465" y="184"/>
                      <a:pt x="465" y="185"/>
                    </a:cubicBezTo>
                    <a:cubicBezTo>
                      <a:pt x="467" y="184"/>
                      <a:pt x="469" y="182"/>
                      <a:pt x="470" y="181"/>
                    </a:cubicBezTo>
                    <a:cubicBezTo>
                      <a:pt x="470" y="180"/>
                      <a:pt x="470" y="179"/>
                      <a:pt x="469" y="179"/>
                    </a:cubicBezTo>
                    <a:cubicBezTo>
                      <a:pt x="468" y="178"/>
                      <a:pt x="468" y="179"/>
                      <a:pt x="468" y="179"/>
                    </a:cubicBezTo>
                    <a:cubicBezTo>
                      <a:pt x="467" y="180"/>
                      <a:pt x="466" y="181"/>
                      <a:pt x="465" y="181"/>
                    </a:cubicBezTo>
                    <a:cubicBezTo>
                      <a:pt x="464" y="181"/>
                      <a:pt x="463" y="182"/>
                      <a:pt x="463" y="182"/>
                    </a:cubicBezTo>
                    <a:cubicBezTo>
                      <a:pt x="463" y="183"/>
                      <a:pt x="462" y="183"/>
                      <a:pt x="462" y="184"/>
                    </a:cubicBezTo>
                    <a:cubicBezTo>
                      <a:pt x="463" y="184"/>
                      <a:pt x="463" y="184"/>
                      <a:pt x="464" y="184"/>
                    </a:cubicBezTo>
                    <a:close/>
                    <a:moveTo>
                      <a:pt x="418" y="184"/>
                    </a:moveTo>
                    <a:cubicBezTo>
                      <a:pt x="418" y="184"/>
                      <a:pt x="418" y="183"/>
                      <a:pt x="419" y="183"/>
                    </a:cubicBezTo>
                    <a:cubicBezTo>
                      <a:pt x="419" y="181"/>
                      <a:pt x="420" y="180"/>
                      <a:pt x="422" y="180"/>
                    </a:cubicBezTo>
                    <a:cubicBezTo>
                      <a:pt x="422" y="180"/>
                      <a:pt x="423" y="179"/>
                      <a:pt x="423" y="179"/>
                    </a:cubicBezTo>
                    <a:cubicBezTo>
                      <a:pt x="423" y="179"/>
                      <a:pt x="423" y="179"/>
                      <a:pt x="423" y="178"/>
                    </a:cubicBezTo>
                    <a:cubicBezTo>
                      <a:pt x="424" y="178"/>
                      <a:pt x="425" y="178"/>
                      <a:pt x="424" y="177"/>
                    </a:cubicBezTo>
                    <a:cubicBezTo>
                      <a:pt x="424" y="176"/>
                      <a:pt x="424" y="175"/>
                      <a:pt x="422" y="175"/>
                    </a:cubicBezTo>
                    <a:cubicBezTo>
                      <a:pt x="421" y="175"/>
                      <a:pt x="421" y="175"/>
                      <a:pt x="420" y="176"/>
                    </a:cubicBezTo>
                    <a:cubicBezTo>
                      <a:pt x="420" y="177"/>
                      <a:pt x="419" y="178"/>
                      <a:pt x="418" y="179"/>
                    </a:cubicBezTo>
                    <a:cubicBezTo>
                      <a:pt x="417" y="180"/>
                      <a:pt x="417" y="181"/>
                      <a:pt x="417" y="183"/>
                    </a:cubicBezTo>
                    <a:cubicBezTo>
                      <a:pt x="417" y="183"/>
                      <a:pt x="417" y="184"/>
                      <a:pt x="418" y="184"/>
                    </a:cubicBezTo>
                    <a:close/>
                    <a:moveTo>
                      <a:pt x="686" y="294"/>
                    </a:moveTo>
                    <a:cubicBezTo>
                      <a:pt x="686" y="294"/>
                      <a:pt x="685" y="294"/>
                      <a:pt x="685" y="294"/>
                    </a:cubicBezTo>
                    <a:cubicBezTo>
                      <a:pt x="685" y="295"/>
                      <a:pt x="687" y="295"/>
                      <a:pt x="687" y="295"/>
                    </a:cubicBezTo>
                    <a:cubicBezTo>
                      <a:pt x="688" y="295"/>
                      <a:pt x="689" y="297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6"/>
                      <a:pt x="690" y="296"/>
                      <a:pt x="690" y="296"/>
                    </a:cubicBezTo>
                    <a:cubicBezTo>
                      <a:pt x="690" y="295"/>
                      <a:pt x="689" y="295"/>
                      <a:pt x="688" y="294"/>
                    </a:cubicBezTo>
                    <a:cubicBezTo>
                      <a:pt x="687" y="294"/>
                      <a:pt x="686" y="293"/>
                      <a:pt x="686" y="294"/>
                    </a:cubicBezTo>
                    <a:close/>
                    <a:moveTo>
                      <a:pt x="654" y="272"/>
                    </a:moveTo>
                    <a:cubicBezTo>
                      <a:pt x="655" y="272"/>
                      <a:pt x="655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6" y="272"/>
                      <a:pt x="656" y="271"/>
                      <a:pt x="656" y="270"/>
                    </a:cubicBezTo>
                    <a:cubicBezTo>
                      <a:pt x="656" y="270"/>
                      <a:pt x="656" y="269"/>
                      <a:pt x="655" y="270"/>
                    </a:cubicBezTo>
                    <a:cubicBezTo>
                      <a:pt x="655" y="270"/>
                      <a:pt x="655" y="270"/>
                      <a:pt x="654" y="270"/>
                    </a:cubicBezTo>
                    <a:cubicBezTo>
                      <a:pt x="654" y="270"/>
                      <a:pt x="654" y="271"/>
                      <a:pt x="654" y="271"/>
                    </a:cubicBezTo>
                    <a:cubicBezTo>
                      <a:pt x="654" y="271"/>
                      <a:pt x="654" y="272"/>
                      <a:pt x="654" y="272"/>
                    </a:cubicBezTo>
                    <a:close/>
                    <a:moveTo>
                      <a:pt x="376" y="169"/>
                    </a:moveTo>
                    <a:cubicBezTo>
                      <a:pt x="376" y="169"/>
                      <a:pt x="376" y="169"/>
                      <a:pt x="376" y="169"/>
                    </a:cubicBezTo>
                    <a:cubicBezTo>
                      <a:pt x="375" y="168"/>
                      <a:pt x="375" y="168"/>
                      <a:pt x="374" y="168"/>
                    </a:cubicBezTo>
                    <a:cubicBezTo>
                      <a:pt x="374" y="167"/>
                      <a:pt x="373" y="167"/>
                      <a:pt x="373" y="167"/>
                    </a:cubicBezTo>
                    <a:cubicBezTo>
                      <a:pt x="372" y="168"/>
                      <a:pt x="373" y="168"/>
                      <a:pt x="373" y="169"/>
                    </a:cubicBezTo>
                    <a:cubicBezTo>
                      <a:pt x="374" y="170"/>
                      <a:pt x="375" y="169"/>
                      <a:pt x="376" y="169"/>
                    </a:cubicBezTo>
                    <a:close/>
                    <a:moveTo>
                      <a:pt x="430" y="176"/>
                    </a:moveTo>
                    <a:cubicBezTo>
                      <a:pt x="431" y="176"/>
                      <a:pt x="431" y="175"/>
                      <a:pt x="431" y="174"/>
                    </a:cubicBezTo>
                    <a:cubicBezTo>
                      <a:pt x="431" y="174"/>
                      <a:pt x="431" y="173"/>
                      <a:pt x="431" y="173"/>
                    </a:cubicBezTo>
                    <a:cubicBezTo>
                      <a:pt x="430" y="173"/>
                      <a:pt x="429" y="174"/>
                      <a:pt x="429" y="175"/>
                    </a:cubicBezTo>
                    <a:cubicBezTo>
                      <a:pt x="429" y="176"/>
                      <a:pt x="430" y="176"/>
                      <a:pt x="430" y="176"/>
                    </a:cubicBezTo>
                    <a:close/>
                    <a:moveTo>
                      <a:pt x="466" y="195"/>
                    </a:moveTo>
                    <a:cubicBezTo>
                      <a:pt x="468" y="196"/>
                      <a:pt x="468" y="194"/>
                      <a:pt x="468" y="193"/>
                    </a:cubicBezTo>
                    <a:cubicBezTo>
                      <a:pt x="469" y="193"/>
                      <a:pt x="468" y="193"/>
                      <a:pt x="468" y="193"/>
                    </a:cubicBezTo>
                    <a:cubicBezTo>
                      <a:pt x="467" y="194"/>
                      <a:pt x="466" y="193"/>
                      <a:pt x="466" y="194"/>
                    </a:cubicBezTo>
                    <a:cubicBezTo>
                      <a:pt x="465" y="195"/>
                      <a:pt x="466" y="195"/>
                      <a:pt x="466" y="195"/>
                    </a:cubicBezTo>
                    <a:close/>
                    <a:moveTo>
                      <a:pt x="426" y="181"/>
                    </a:moveTo>
                    <a:cubicBezTo>
                      <a:pt x="427" y="180"/>
                      <a:pt x="427" y="180"/>
                      <a:pt x="427" y="179"/>
                    </a:cubicBezTo>
                    <a:cubicBezTo>
                      <a:pt x="427" y="179"/>
                      <a:pt x="426" y="179"/>
                      <a:pt x="426" y="179"/>
                    </a:cubicBezTo>
                    <a:cubicBezTo>
                      <a:pt x="425" y="180"/>
                      <a:pt x="425" y="179"/>
                      <a:pt x="424" y="180"/>
                    </a:cubicBezTo>
                    <a:cubicBezTo>
                      <a:pt x="425" y="181"/>
                      <a:pt x="426" y="181"/>
                      <a:pt x="426" y="181"/>
                    </a:cubicBezTo>
                    <a:close/>
                    <a:moveTo>
                      <a:pt x="439" y="165"/>
                    </a:moveTo>
                    <a:cubicBezTo>
                      <a:pt x="439" y="165"/>
                      <a:pt x="440" y="165"/>
                      <a:pt x="440" y="164"/>
                    </a:cubicBezTo>
                    <a:cubicBezTo>
                      <a:pt x="440" y="164"/>
                      <a:pt x="440" y="163"/>
                      <a:pt x="439" y="163"/>
                    </a:cubicBezTo>
                    <a:cubicBezTo>
                      <a:pt x="439" y="163"/>
                      <a:pt x="438" y="163"/>
                      <a:pt x="438" y="164"/>
                    </a:cubicBezTo>
                    <a:cubicBezTo>
                      <a:pt x="438" y="165"/>
                      <a:pt x="438" y="165"/>
                      <a:pt x="439" y="165"/>
                    </a:cubicBezTo>
                    <a:close/>
                    <a:moveTo>
                      <a:pt x="690" y="288"/>
                    </a:moveTo>
                    <a:cubicBezTo>
                      <a:pt x="690" y="288"/>
                      <a:pt x="690" y="287"/>
                      <a:pt x="691" y="287"/>
                    </a:cubicBezTo>
                    <a:cubicBezTo>
                      <a:pt x="691" y="287"/>
                      <a:pt x="691" y="287"/>
                      <a:pt x="691" y="287"/>
                    </a:cubicBezTo>
                    <a:cubicBezTo>
                      <a:pt x="691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90" y="286"/>
                      <a:pt x="690" y="286"/>
                      <a:pt x="690" y="286"/>
                    </a:cubicBezTo>
                    <a:cubicBezTo>
                      <a:pt x="689" y="286"/>
                      <a:pt x="689" y="286"/>
                      <a:pt x="689" y="286"/>
                    </a:cubicBezTo>
                    <a:cubicBezTo>
                      <a:pt x="689" y="286"/>
                      <a:pt x="689" y="287"/>
                      <a:pt x="689" y="287"/>
                    </a:cubicBezTo>
                    <a:cubicBezTo>
                      <a:pt x="689" y="287"/>
                      <a:pt x="689" y="288"/>
                      <a:pt x="690" y="288"/>
                    </a:cubicBezTo>
                    <a:close/>
                    <a:moveTo>
                      <a:pt x="468" y="187"/>
                    </a:moveTo>
                    <a:cubicBezTo>
                      <a:pt x="468" y="186"/>
                      <a:pt x="467" y="186"/>
                      <a:pt x="467" y="186"/>
                    </a:cubicBezTo>
                    <a:cubicBezTo>
                      <a:pt x="466" y="186"/>
                      <a:pt x="466" y="186"/>
                      <a:pt x="466" y="187"/>
                    </a:cubicBezTo>
                    <a:cubicBezTo>
                      <a:pt x="466" y="187"/>
                      <a:pt x="466" y="187"/>
                      <a:pt x="467" y="187"/>
                    </a:cubicBezTo>
                    <a:cubicBezTo>
                      <a:pt x="467" y="187"/>
                      <a:pt x="468" y="187"/>
                      <a:pt x="468" y="187"/>
                    </a:cubicBezTo>
                    <a:close/>
                    <a:moveTo>
                      <a:pt x="691" y="292"/>
                    </a:moveTo>
                    <a:cubicBezTo>
                      <a:pt x="691" y="292"/>
                      <a:pt x="691" y="292"/>
                      <a:pt x="691" y="292"/>
                    </a:cubicBezTo>
                    <a:cubicBezTo>
                      <a:pt x="690" y="292"/>
                      <a:pt x="690" y="292"/>
                      <a:pt x="690" y="293"/>
                    </a:cubicBezTo>
                    <a:cubicBezTo>
                      <a:pt x="690" y="294"/>
                      <a:pt x="690" y="294"/>
                      <a:pt x="691" y="294"/>
                    </a:cubicBezTo>
                    <a:cubicBezTo>
                      <a:pt x="691" y="294"/>
                      <a:pt x="692" y="294"/>
                      <a:pt x="692" y="294"/>
                    </a:cubicBezTo>
                    <a:cubicBezTo>
                      <a:pt x="692" y="293"/>
                      <a:pt x="692" y="293"/>
                      <a:pt x="692" y="293"/>
                    </a:cubicBezTo>
                    <a:cubicBezTo>
                      <a:pt x="692" y="292"/>
                      <a:pt x="692" y="292"/>
                      <a:pt x="691" y="292"/>
                    </a:cubicBezTo>
                    <a:close/>
                    <a:moveTo>
                      <a:pt x="690" y="312"/>
                    </a:moveTo>
                    <a:cubicBezTo>
                      <a:pt x="690" y="313"/>
                      <a:pt x="690" y="314"/>
                      <a:pt x="691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5"/>
                      <a:pt x="692" y="315"/>
                    </a:cubicBezTo>
                    <a:cubicBezTo>
                      <a:pt x="692" y="313"/>
                      <a:pt x="691" y="313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ubicBezTo>
                      <a:pt x="690" y="312"/>
                      <a:pt x="690" y="312"/>
                      <a:pt x="690" y="312"/>
                    </a:cubicBezTo>
                    <a:close/>
                    <a:moveTo>
                      <a:pt x="678" y="299"/>
                    </a:moveTo>
                    <a:cubicBezTo>
                      <a:pt x="679" y="299"/>
                      <a:pt x="679" y="299"/>
                      <a:pt x="679" y="299"/>
                    </a:cubicBezTo>
                    <a:cubicBezTo>
                      <a:pt x="678" y="298"/>
                      <a:pt x="678" y="298"/>
                      <a:pt x="678" y="298"/>
                    </a:cubicBezTo>
                    <a:cubicBezTo>
                      <a:pt x="677" y="298"/>
                      <a:pt x="677" y="298"/>
                      <a:pt x="677" y="298"/>
                    </a:cubicBezTo>
                    <a:cubicBezTo>
                      <a:pt x="677" y="298"/>
                      <a:pt x="677" y="298"/>
                      <a:pt x="677" y="299"/>
                    </a:cubicBezTo>
                    <a:cubicBezTo>
                      <a:pt x="677" y="299"/>
                      <a:pt x="677" y="300"/>
                      <a:pt x="677" y="300"/>
                    </a:cubicBezTo>
                    <a:cubicBezTo>
                      <a:pt x="677" y="300"/>
                      <a:pt x="677" y="300"/>
                      <a:pt x="677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ubicBezTo>
                      <a:pt x="678" y="299"/>
                      <a:pt x="678" y="299"/>
                      <a:pt x="678" y="299"/>
                    </a:cubicBezTo>
                    <a:close/>
                    <a:moveTo>
                      <a:pt x="476" y="195"/>
                    </a:moveTo>
                    <a:cubicBezTo>
                      <a:pt x="476" y="194"/>
                      <a:pt x="476" y="193"/>
                      <a:pt x="476" y="192"/>
                    </a:cubicBezTo>
                    <a:cubicBezTo>
                      <a:pt x="475" y="193"/>
                      <a:pt x="475" y="194"/>
                      <a:pt x="476" y="195"/>
                    </a:cubicBezTo>
                    <a:close/>
                    <a:moveTo>
                      <a:pt x="469" y="203"/>
                    </a:moveTo>
                    <a:cubicBezTo>
                      <a:pt x="469" y="204"/>
                      <a:pt x="470" y="204"/>
                      <a:pt x="470" y="204"/>
                    </a:cubicBezTo>
                    <a:cubicBezTo>
                      <a:pt x="471" y="204"/>
                      <a:pt x="471" y="204"/>
                      <a:pt x="471" y="203"/>
                    </a:cubicBezTo>
                    <a:cubicBezTo>
                      <a:pt x="471" y="203"/>
                      <a:pt x="470" y="203"/>
                      <a:pt x="470" y="203"/>
                    </a:cubicBezTo>
                    <a:cubicBezTo>
                      <a:pt x="469" y="203"/>
                      <a:pt x="469" y="203"/>
                      <a:pt x="469" y="203"/>
                    </a:cubicBezTo>
                    <a:close/>
                    <a:moveTo>
                      <a:pt x="459" y="206"/>
                    </a:moveTo>
                    <a:cubicBezTo>
                      <a:pt x="458" y="206"/>
                      <a:pt x="457" y="206"/>
                      <a:pt x="456" y="207"/>
                    </a:cubicBezTo>
                    <a:cubicBezTo>
                      <a:pt x="457" y="207"/>
                      <a:pt x="458" y="207"/>
                      <a:pt x="459" y="206"/>
                    </a:cubicBezTo>
                    <a:close/>
                    <a:moveTo>
                      <a:pt x="690" y="297"/>
                    </a:moveTo>
                    <a:cubicBezTo>
                      <a:pt x="690" y="297"/>
                      <a:pt x="690" y="297"/>
                      <a:pt x="690" y="297"/>
                    </a:cubicBezTo>
                    <a:cubicBezTo>
                      <a:pt x="690" y="298"/>
                      <a:pt x="691" y="298"/>
                      <a:pt x="691" y="298"/>
                    </a:cubicBezTo>
                    <a:cubicBezTo>
                      <a:pt x="691" y="298"/>
                      <a:pt x="691" y="298"/>
                      <a:pt x="691" y="298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1" y="297"/>
                    </a:cubicBezTo>
                    <a:cubicBezTo>
                      <a:pt x="691" y="297"/>
                      <a:pt x="691" y="297"/>
                      <a:pt x="690" y="297"/>
                    </a:cubicBezTo>
                    <a:close/>
                    <a:moveTo>
                      <a:pt x="477" y="191"/>
                    </a:moveTo>
                    <a:cubicBezTo>
                      <a:pt x="477" y="191"/>
                      <a:pt x="477" y="191"/>
                      <a:pt x="477" y="191"/>
                    </a:cubicBezTo>
                    <a:cubicBezTo>
                      <a:pt x="476" y="190"/>
                      <a:pt x="476" y="191"/>
                      <a:pt x="475" y="191"/>
                    </a:cubicBezTo>
                    <a:cubicBezTo>
                      <a:pt x="475" y="191"/>
                      <a:pt x="475" y="191"/>
                      <a:pt x="475" y="191"/>
                    </a:cubicBezTo>
                    <a:cubicBezTo>
                      <a:pt x="476" y="191"/>
                      <a:pt x="476" y="192"/>
                      <a:pt x="477" y="191"/>
                    </a:cubicBezTo>
                    <a:close/>
                    <a:moveTo>
                      <a:pt x="682" y="295"/>
                    </a:moveTo>
                    <a:cubicBezTo>
                      <a:pt x="682" y="295"/>
                      <a:pt x="682" y="295"/>
                      <a:pt x="681" y="295"/>
                    </a:cubicBezTo>
                    <a:cubicBezTo>
                      <a:pt x="681" y="295"/>
                      <a:pt x="681" y="295"/>
                      <a:pt x="681" y="295"/>
                    </a:cubicBezTo>
                    <a:cubicBezTo>
                      <a:pt x="681" y="296"/>
                      <a:pt x="681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3" y="295"/>
                      <a:pt x="682" y="295"/>
                    </a:cubicBezTo>
                    <a:close/>
                    <a:moveTo>
                      <a:pt x="670" y="306"/>
                    </a:move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6"/>
                      <a:pt x="670" y="306"/>
                      <a:pt x="670" y="306"/>
                    </a:cubicBezTo>
                    <a:cubicBezTo>
                      <a:pt x="670" y="307"/>
                      <a:pt x="670" y="307"/>
                      <a:pt x="671" y="307"/>
                    </a:cubicBezTo>
                    <a:cubicBezTo>
                      <a:pt x="671" y="307"/>
                      <a:pt x="671" y="307"/>
                      <a:pt x="671" y="307"/>
                    </a:cubicBezTo>
                    <a:cubicBezTo>
                      <a:pt x="671" y="307"/>
                      <a:pt x="671" y="307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71" y="306"/>
                      <a:pt x="671" y="306"/>
                      <a:pt x="670" y="306"/>
                    </a:cubicBezTo>
                    <a:close/>
                    <a:moveTo>
                      <a:pt x="445" y="217"/>
                    </a:moveTo>
                    <a:cubicBezTo>
                      <a:pt x="445" y="217"/>
                      <a:pt x="445" y="217"/>
                      <a:pt x="445" y="217"/>
                    </a:cubicBezTo>
                    <a:cubicBezTo>
                      <a:pt x="445" y="216"/>
                      <a:pt x="445" y="216"/>
                      <a:pt x="445" y="216"/>
                    </a:cubicBezTo>
                    <a:cubicBezTo>
                      <a:pt x="445" y="216"/>
                      <a:pt x="444" y="216"/>
                      <a:pt x="444" y="217"/>
                    </a:cubicBezTo>
                    <a:cubicBezTo>
                      <a:pt x="444" y="217"/>
                      <a:pt x="444" y="217"/>
                      <a:pt x="445" y="217"/>
                    </a:cubicBezTo>
                    <a:close/>
                    <a:moveTo>
                      <a:pt x="689" y="289"/>
                    </a:moveTo>
                    <a:cubicBezTo>
                      <a:pt x="688" y="289"/>
                      <a:pt x="688" y="289"/>
                      <a:pt x="688" y="289"/>
                    </a:cubicBezTo>
                    <a:cubicBezTo>
                      <a:pt x="688" y="289"/>
                      <a:pt x="688" y="289"/>
                      <a:pt x="688" y="290"/>
                    </a:cubicBezTo>
                    <a:cubicBezTo>
                      <a:pt x="687" y="290"/>
                      <a:pt x="687" y="289"/>
                      <a:pt x="686" y="290"/>
                    </a:cubicBezTo>
                    <a:cubicBezTo>
                      <a:pt x="686" y="290"/>
                      <a:pt x="686" y="290"/>
                      <a:pt x="686" y="290"/>
                    </a:cubicBezTo>
                    <a:cubicBezTo>
                      <a:pt x="687" y="290"/>
                      <a:pt x="687" y="290"/>
                      <a:pt x="688" y="290"/>
                    </a:cubicBezTo>
                    <a:cubicBezTo>
                      <a:pt x="688" y="290"/>
                      <a:pt x="688" y="290"/>
                      <a:pt x="688" y="290"/>
                    </a:cubicBezTo>
                    <a:cubicBezTo>
                      <a:pt x="688" y="290"/>
                      <a:pt x="688" y="290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ubicBezTo>
                      <a:pt x="689" y="289"/>
                      <a:pt x="689" y="289"/>
                      <a:pt x="689" y="289"/>
                    </a:cubicBezTo>
                    <a:close/>
                    <a:moveTo>
                      <a:pt x="569" y="257"/>
                    </a:moveTo>
                    <a:cubicBezTo>
                      <a:pt x="568" y="257"/>
                      <a:pt x="568" y="257"/>
                      <a:pt x="568" y="258"/>
                    </a:cubicBezTo>
                    <a:cubicBezTo>
                      <a:pt x="568" y="258"/>
                      <a:pt x="568" y="258"/>
                      <a:pt x="569" y="258"/>
                    </a:cubicBezTo>
                    <a:cubicBezTo>
                      <a:pt x="569" y="258"/>
                      <a:pt x="569" y="258"/>
                      <a:pt x="569" y="258"/>
                    </a:cubicBezTo>
                    <a:cubicBezTo>
                      <a:pt x="569" y="258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ubicBezTo>
                      <a:pt x="569" y="257"/>
                      <a:pt x="569" y="257"/>
                      <a:pt x="569" y="257"/>
                    </a:cubicBezTo>
                    <a:close/>
                    <a:moveTo>
                      <a:pt x="672" y="298"/>
                    </a:move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7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ubicBezTo>
                      <a:pt x="672" y="298"/>
                      <a:pt x="672" y="298"/>
                      <a:pt x="672" y="298"/>
                    </a:cubicBezTo>
                    <a:close/>
                    <a:moveTo>
                      <a:pt x="677" y="301"/>
                    </a:moveTo>
                    <a:cubicBezTo>
                      <a:pt x="677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1"/>
                    </a:cubicBezTo>
                    <a:cubicBezTo>
                      <a:pt x="678" y="301"/>
                      <a:pt x="678" y="301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8" y="300"/>
                      <a:pt x="678" y="300"/>
                    </a:cubicBezTo>
                    <a:cubicBezTo>
                      <a:pt x="678" y="300"/>
                      <a:pt x="677" y="300"/>
                      <a:pt x="677" y="301"/>
                    </a:cubicBezTo>
                    <a:close/>
                    <a:moveTo>
                      <a:pt x="460" y="208"/>
                    </a:moveTo>
                    <a:cubicBezTo>
                      <a:pt x="460" y="208"/>
                      <a:pt x="460" y="208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7"/>
                      <a:pt x="460" y="207"/>
                      <a:pt x="460" y="207"/>
                    </a:cubicBezTo>
                    <a:cubicBezTo>
                      <a:pt x="460" y="208"/>
                      <a:pt x="460" y="208"/>
                      <a:pt x="460" y="208"/>
                    </a:cubicBezTo>
                    <a:close/>
                    <a:moveTo>
                      <a:pt x="688" y="309"/>
                    </a:moveTo>
                    <a:cubicBezTo>
                      <a:pt x="688" y="309"/>
                      <a:pt x="688" y="310"/>
                      <a:pt x="688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7" y="310"/>
                      <a:pt x="687" y="310"/>
                      <a:pt x="687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10"/>
                    </a:cubicBezTo>
                    <a:cubicBezTo>
                      <a:pt x="688" y="310"/>
                      <a:pt x="688" y="310"/>
                      <a:pt x="688" y="309"/>
                    </a:cubicBezTo>
                    <a:close/>
                    <a:moveTo>
                      <a:pt x="745" y="230"/>
                    </a:moveTo>
                    <a:cubicBezTo>
                      <a:pt x="744" y="230"/>
                      <a:pt x="743" y="230"/>
                      <a:pt x="743" y="231"/>
                    </a:cubicBezTo>
                    <a:cubicBezTo>
                      <a:pt x="743" y="233"/>
                      <a:pt x="744" y="236"/>
                      <a:pt x="746" y="237"/>
                    </a:cubicBezTo>
                    <a:cubicBezTo>
                      <a:pt x="747" y="240"/>
                      <a:pt x="750" y="241"/>
                      <a:pt x="750" y="244"/>
                    </a:cubicBezTo>
                    <a:cubicBezTo>
                      <a:pt x="750" y="245"/>
                      <a:pt x="751" y="245"/>
                      <a:pt x="752" y="246"/>
                    </a:cubicBezTo>
                    <a:cubicBezTo>
                      <a:pt x="754" y="246"/>
                      <a:pt x="755" y="247"/>
                      <a:pt x="757" y="248"/>
                    </a:cubicBezTo>
                    <a:cubicBezTo>
                      <a:pt x="758" y="249"/>
                      <a:pt x="759" y="249"/>
                      <a:pt x="759" y="248"/>
                    </a:cubicBezTo>
                    <a:cubicBezTo>
                      <a:pt x="760" y="246"/>
                      <a:pt x="762" y="245"/>
                      <a:pt x="760" y="243"/>
                    </a:cubicBezTo>
                    <a:cubicBezTo>
                      <a:pt x="760" y="242"/>
                      <a:pt x="760" y="242"/>
                      <a:pt x="761" y="241"/>
                    </a:cubicBezTo>
                    <a:cubicBezTo>
                      <a:pt x="762" y="240"/>
                      <a:pt x="762" y="242"/>
                      <a:pt x="763" y="242"/>
                    </a:cubicBezTo>
                    <a:cubicBezTo>
                      <a:pt x="764" y="244"/>
                      <a:pt x="764" y="244"/>
                      <a:pt x="767" y="243"/>
                    </a:cubicBezTo>
                    <a:cubicBezTo>
                      <a:pt x="767" y="243"/>
                      <a:pt x="767" y="243"/>
                      <a:pt x="767" y="243"/>
                    </a:cubicBezTo>
                    <a:cubicBezTo>
                      <a:pt x="770" y="242"/>
                      <a:pt x="773" y="242"/>
                      <a:pt x="775" y="240"/>
                    </a:cubicBezTo>
                    <a:cubicBezTo>
                      <a:pt x="776" y="240"/>
                      <a:pt x="777" y="239"/>
                      <a:pt x="777" y="240"/>
                    </a:cubicBezTo>
                    <a:cubicBezTo>
                      <a:pt x="778" y="240"/>
                      <a:pt x="778" y="241"/>
                      <a:pt x="778" y="242"/>
                    </a:cubicBezTo>
                    <a:cubicBezTo>
                      <a:pt x="778" y="243"/>
                      <a:pt x="779" y="244"/>
                      <a:pt x="780" y="244"/>
                    </a:cubicBezTo>
                    <a:cubicBezTo>
                      <a:pt x="781" y="245"/>
                      <a:pt x="782" y="245"/>
                      <a:pt x="782" y="243"/>
                    </a:cubicBezTo>
                    <a:cubicBezTo>
                      <a:pt x="782" y="243"/>
                      <a:pt x="782" y="243"/>
                      <a:pt x="782" y="243"/>
                    </a:cubicBezTo>
                    <a:cubicBezTo>
                      <a:pt x="784" y="243"/>
                      <a:pt x="785" y="242"/>
                      <a:pt x="786" y="242"/>
                    </a:cubicBezTo>
                    <a:cubicBezTo>
                      <a:pt x="788" y="242"/>
                      <a:pt x="788" y="241"/>
                      <a:pt x="788" y="241"/>
                    </a:cubicBezTo>
                    <a:cubicBezTo>
                      <a:pt x="789" y="240"/>
                      <a:pt x="788" y="240"/>
                      <a:pt x="787" y="240"/>
                    </a:cubicBezTo>
                    <a:cubicBezTo>
                      <a:pt x="787" y="240"/>
                      <a:pt x="786" y="240"/>
                      <a:pt x="786" y="239"/>
                    </a:cubicBezTo>
                    <a:cubicBezTo>
                      <a:pt x="786" y="238"/>
                      <a:pt x="785" y="238"/>
                      <a:pt x="784" y="238"/>
                    </a:cubicBezTo>
                    <a:cubicBezTo>
                      <a:pt x="783" y="238"/>
                      <a:pt x="782" y="237"/>
                      <a:pt x="781" y="236"/>
                    </a:cubicBezTo>
                    <a:cubicBezTo>
                      <a:pt x="780" y="234"/>
                      <a:pt x="780" y="232"/>
                      <a:pt x="779" y="231"/>
                    </a:cubicBezTo>
                    <a:cubicBezTo>
                      <a:pt x="778" y="229"/>
                      <a:pt x="778" y="227"/>
                      <a:pt x="778" y="225"/>
                    </a:cubicBezTo>
                    <a:cubicBezTo>
                      <a:pt x="778" y="223"/>
                      <a:pt x="780" y="222"/>
                      <a:pt x="780" y="220"/>
                    </a:cubicBezTo>
                    <a:cubicBezTo>
                      <a:pt x="781" y="220"/>
                      <a:pt x="781" y="220"/>
                      <a:pt x="782" y="220"/>
                    </a:cubicBezTo>
                    <a:cubicBezTo>
                      <a:pt x="784" y="220"/>
                      <a:pt x="784" y="220"/>
                      <a:pt x="784" y="222"/>
                    </a:cubicBezTo>
                    <a:cubicBezTo>
                      <a:pt x="784" y="224"/>
                      <a:pt x="783" y="225"/>
                      <a:pt x="782" y="226"/>
                    </a:cubicBezTo>
                    <a:cubicBezTo>
                      <a:pt x="782" y="227"/>
                      <a:pt x="781" y="230"/>
                      <a:pt x="781" y="231"/>
                    </a:cubicBezTo>
                    <a:cubicBezTo>
                      <a:pt x="782" y="232"/>
                      <a:pt x="783" y="234"/>
                      <a:pt x="784" y="235"/>
                    </a:cubicBezTo>
                    <a:cubicBezTo>
                      <a:pt x="785" y="237"/>
                      <a:pt x="786" y="238"/>
                      <a:pt x="789" y="238"/>
                    </a:cubicBezTo>
                    <a:cubicBezTo>
                      <a:pt x="789" y="238"/>
                      <a:pt x="790" y="238"/>
                      <a:pt x="790" y="239"/>
                    </a:cubicBezTo>
                    <a:cubicBezTo>
                      <a:pt x="790" y="240"/>
                      <a:pt x="791" y="240"/>
                      <a:pt x="792" y="239"/>
                    </a:cubicBezTo>
                    <a:cubicBezTo>
                      <a:pt x="792" y="238"/>
                      <a:pt x="793" y="238"/>
                      <a:pt x="793" y="238"/>
                    </a:cubicBezTo>
                    <a:cubicBezTo>
                      <a:pt x="795" y="236"/>
                      <a:pt x="797" y="234"/>
                      <a:pt x="796" y="231"/>
                    </a:cubicBezTo>
                    <a:cubicBezTo>
                      <a:pt x="795" y="228"/>
                      <a:pt x="797" y="227"/>
                      <a:pt x="799" y="226"/>
                    </a:cubicBezTo>
                    <a:cubicBezTo>
                      <a:pt x="799" y="226"/>
                      <a:pt x="800" y="225"/>
                      <a:pt x="799" y="225"/>
                    </a:cubicBezTo>
                    <a:cubicBezTo>
                      <a:pt x="798" y="224"/>
                      <a:pt x="798" y="223"/>
                      <a:pt x="796" y="222"/>
                    </a:cubicBezTo>
                    <a:cubicBezTo>
                      <a:pt x="796" y="222"/>
                      <a:pt x="795" y="221"/>
                      <a:pt x="795" y="221"/>
                    </a:cubicBezTo>
                    <a:cubicBezTo>
                      <a:pt x="793" y="220"/>
                      <a:pt x="792" y="219"/>
                      <a:pt x="791" y="218"/>
                    </a:cubicBezTo>
                    <a:cubicBezTo>
                      <a:pt x="790" y="217"/>
                      <a:pt x="788" y="217"/>
                      <a:pt x="787" y="217"/>
                    </a:cubicBezTo>
                    <a:cubicBezTo>
                      <a:pt x="786" y="218"/>
                      <a:pt x="785" y="218"/>
                      <a:pt x="784" y="218"/>
                    </a:cubicBezTo>
                    <a:cubicBezTo>
                      <a:pt x="783" y="217"/>
                      <a:pt x="781" y="216"/>
                      <a:pt x="780" y="215"/>
                    </a:cubicBezTo>
                    <a:cubicBezTo>
                      <a:pt x="778" y="212"/>
                      <a:pt x="777" y="210"/>
                      <a:pt x="774" y="209"/>
                    </a:cubicBezTo>
                    <a:cubicBezTo>
                      <a:pt x="774" y="209"/>
                      <a:pt x="774" y="208"/>
                      <a:pt x="774" y="209"/>
                    </a:cubicBezTo>
                    <a:cubicBezTo>
                      <a:pt x="773" y="209"/>
                      <a:pt x="774" y="209"/>
                      <a:pt x="774" y="209"/>
                    </a:cubicBezTo>
                    <a:cubicBezTo>
                      <a:pt x="774" y="210"/>
                      <a:pt x="774" y="211"/>
                      <a:pt x="774" y="212"/>
                    </a:cubicBezTo>
                    <a:cubicBezTo>
                      <a:pt x="774" y="212"/>
                      <a:pt x="774" y="212"/>
                      <a:pt x="774" y="212"/>
                    </a:cubicBezTo>
                    <a:cubicBezTo>
                      <a:pt x="771" y="211"/>
                      <a:pt x="771" y="211"/>
                      <a:pt x="770" y="213"/>
                    </a:cubicBezTo>
                    <a:cubicBezTo>
                      <a:pt x="770" y="213"/>
                      <a:pt x="770" y="214"/>
                      <a:pt x="770" y="214"/>
                    </a:cubicBezTo>
                    <a:cubicBezTo>
                      <a:pt x="770" y="217"/>
                      <a:pt x="770" y="219"/>
                      <a:pt x="770" y="222"/>
                    </a:cubicBezTo>
                    <a:cubicBezTo>
                      <a:pt x="770" y="222"/>
                      <a:pt x="770" y="222"/>
                      <a:pt x="770" y="222"/>
                    </a:cubicBezTo>
                    <a:cubicBezTo>
                      <a:pt x="769" y="221"/>
                      <a:pt x="767" y="220"/>
                      <a:pt x="767" y="219"/>
                    </a:cubicBezTo>
                    <a:cubicBezTo>
                      <a:pt x="767" y="218"/>
                      <a:pt x="766" y="218"/>
                      <a:pt x="765" y="218"/>
                    </a:cubicBezTo>
                    <a:cubicBezTo>
                      <a:pt x="764" y="218"/>
                      <a:pt x="762" y="216"/>
                      <a:pt x="763" y="215"/>
                    </a:cubicBezTo>
                    <a:cubicBezTo>
                      <a:pt x="763" y="214"/>
                      <a:pt x="763" y="213"/>
                      <a:pt x="762" y="213"/>
                    </a:cubicBezTo>
                    <a:cubicBezTo>
                      <a:pt x="761" y="213"/>
                      <a:pt x="761" y="212"/>
                      <a:pt x="760" y="211"/>
                    </a:cubicBezTo>
                    <a:cubicBezTo>
                      <a:pt x="759" y="210"/>
                      <a:pt x="757" y="210"/>
                      <a:pt x="757" y="208"/>
                    </a:cubicBezTo>
                    <a:cubicBezTo>
                      <a:pt x="757" y="207"/>
                      <a:pt x="756" y="207"/>
                      <a:pt x="755" y="207"/>
                    </a:cubicBezTo>
                    <a:cubicBezTo>
                      <a:pt x="755" y="207"/>
                      <a:pt x="754" y="207"/>
                      <a:pt x="754" y="208"/>
                    </a:cubicBezTo>
                    <a:cubicBezTo>
                      <a:pt x="753" y="209"/>
                      <a:pt x="754" y="210"/>
                      <a:pt x="753" y="209"/>
                    </a:cubicBezTo>
                    <a:cubicBezTo>
                      <a:pt x="752" y="209"/>
                      <a:pt x="752" y="209"/>
                      <a:pt x="752" y="210"/>
                    </a:cubicBezTo>
                    <a:cubicBezTo>
                      <a:pt x="752" y="211"/>
                      <a:pt x="751" y="212"/>
                      <a:pt x="750" y="212"/>
                    </a:cubicBezTo>
                    <a:cubicBezTo>
                      <a:pt x="749" y="212"/>
                      <a:pt x="749" y="213"/>
                      <a:pt x="749" y="213"/>
                    </a:cubicBezTo>
                    <a:cubicBezTo>
                      <a:pt x="747" y="213"/>
                      <a:pt x="746" y="214"/>
                      <a:pt x="747" y="216"/>
                    </a:cubicBezTo>
                    <a:cubicBezTo>
                      <a:pt x="747" y="217"/>
                      <a:pt x="747" y="217"/>
                      <a:pt x="747" y="218"/>
                    </a:cubicBezTo>
                    <a:cubicBezTo>
                      <a:pt x="747" y="219"/>
                      <a:pt x="747" y="219"/>
                      <a:pt x="747" y="219"/>
                    </a:cubicBezTo>
                    <a:cubicBezTo>
                      <a:pt x="744" y="219"/>
                      <a:pt x="744" y="219"/>
                      <a:pt x="745" y="222"/>
                    </a:cubicBezTo>
                    <a:cubicBezTo>
                      <a:pt x="745" y="222"/>
                      <a:pt x="745" y="223"/>
                      <a:pt x="744" y="223"/>
                    </a:cubicBezTo>
                    <a:cubicBezTo>
                      <a:pt x="744" y="223"/>
                      <a:pt x="743" y="224"/>
                      <a:pt x="744" y="224"/>
                    </a:cubicBezTo>
                    <a:cubicBezTo>
                      <a:pt x="745" y="225"/>
                      <a:pt x="745" y="226"/>
                      <a:pt x="745" y="228"/>
                    </a:cubicBezTo>
                    <a:cubicBezTo>
                      <a:pt x="745" y="228"/>
                      <a:pt x="745" y="229"/>
                      <a:pt x="746" y="229"/>
                    </a:cubicBezTo>
                    <a:cubicBezTo>
                      <a:pt x="746" y="229"/>
                      <a:pt x="746" y="230"/>
                      <a:pt x="746" y="230"/>
                    </a:cubicBezTo>
                    <a:cubicBezTo>
                      <a:pt x="746" y="231"/>
                      <a:pt x="745" y="231"/>
                      <a:pt x="745" y="230"/>
                    </a:cubicBezTo>
                    <a:close/>
                    <a:moveTo>
                      <a:pt x="811" y="238"/>
                    </a:moveTo>
                    <a:cubicBezTo>
                      <a:pt x="812" y="239"/>
                      <a:pt x="813" y="240"/>
                      <a:pt x="814" y="240"/>
                    </a:cubicBezTo>
                    <a:cubicBezTo>
                      <a:pt x="815" y="240"/>
                      <a:pt x="816" y="241"/>
                      <a:pt x="817" y="243"/>
                    </a:cubicBezTo>
                    <a:cubicBezTo>
                      <a:pt x="818" y="245"/>
                      <a:pt x="821" y="246"/>
                      <a:pt x="823" y="246"/>
                    </a:cubicBezTo>
                    <a:cubicBezTo>
                      <a:pt x="825" y="246"/>
                      <a:pt x="826" y="246"/>
                      <a:pt x="828" y="246"/>
                    </a:cubicBezTo>
                    <a:cubicBezTo>
                      <a:pt x="828" y="247"/>
                      <a:pt x="828" y="246"/>
                      <a:pt x="828" y="246"/>
                    </a:cubicBezTo>
                    <a:cubicBezTo>
                      <a:pt x="830" y="245"/>
                      <a:pt x="831" y="244"/>
                      <a:pt x="833" y="244"/>
                    </a:cubicBezTo>
                    <a:cubicBezTo>
                      <a:pt x="836" y="243"/>
                      <a:pt x="836" y="243"/>
                      <a:pt x="836" y="241"/>
                    </a:cubicBezTo>
                    <a:cubicBezTo>
                      <a:pt x="836" y="239"/>
                      <a:pt x="836" y="238"/>
                      <a:pt x="837" y="237"/>
                    </a:cubicBezTo>
                    <a:cubicBezTo>
                      <a:pt x="837" y="237"/>
                      <a:pt x="837" y="237"/>
                      <a:pt x="837" y="236"/>
                    </a:cubicBezTo>
                    <a:cubicBezTo>
                      <a:pt x="837" y="236"/>
                      <a:pt x="836" y="236"/>
                      <a:pt x="836" y="236"/>
                    </a:cubicBezTo>
                    <a:cubicBezTo>
                      <a:pt x="835" y="237"/>
                      <a:pt x="835" y="237"/>
                      <a:pt x="834" y="236"/>
                    </a:cubicBezTo>
                    <a:cubicBezTo>
                      <a:pt x="833" y="235"/>
                      <a:pt x="831" y="234"/>
                      <a:pt x="829" y="233"/>
                    </a:cubicBezTo>
                    <a:cubicBezTo>
                      <a:pt x="828" y="233"/>
                      <a:pt x="827" y="232"/>
                      <a:pt x="825" y="233"/>
                    </a:cubicBezTo>
                    <a:cubicBezTo>
                      <a:pt x="822" y="235"/>
                      <a:pt x="822" y="235"/>
                      <a:pt x="821" y="232"/>
                    </a:cubicBezTo>
                    <a:cubicBezTo>
                      <a:pt x="821" y="231"/>
                      <a:pt x="821" y="231"/>
                      <a:pt x="821" y="231"/>
                    </a:cubicBezTo>
                    <a:cubicBezTo>
                      <a:pt x="822" y="229"/>
                      <a:pt x="821" y="229"/>
                      <a:pt x="820" y="229"/>
                    </a:cubicBezTo>
                    <a:cubicBezTo>
                      <a:pt x="818" y="229"/>
                      <a:pt x="817" y="229"/>
                      <a:pt x="816" y="228"/>
                    </a:cubicBezTo>
                    <a:cubicBezTo>
                      <a:pt x="815" y="228"/>
                      <a:pt x="813" y="228"/>
                      <a:pt x="813" y="229"/>
                    </a:cubicBezTo>
                    <a:cubicBezTo>
                      <a:pt x="812" y="232"/>
                      <a:pt x="812" y="232"/>
                      <a:pt x="810" y="230"/>
                    </a:cubicBezTo>
                    <a:cubicBezTo>
                      <a:pt x="809" y="230"/>
                      <a:pt x="809" y="230"/>
                      <a:pt x="809" y="229"/>
                    </a:cubicBezTo>
                    <a:cubicBezTo>
                      <a:pt x="809" y="228"/>
                      <a:pt x="808" y="228"/>
                      <a:pt x="809" y="226"/>
                    </a:cubicBezTo>
                    <a:cubicBezTo>
                      <a:pt x="810" y="226"/>
                      <a:pt x="808" y="224"/>
                      <a:pt x="807" y="224"/>
                    </a:cubicBezTo>
                    <a:cubicBezTo>
                      <a:pt x="806" y="224"/>
                      <a:pt x="807" y="225"/>
                      <a:pt x="807" y="226"/>
                    </a:cubicBezTo>
                    <a:cubicBezTo>
                      <a:pt x="807" y="227"/>
                      <a:pt x="807" y="227"/>
                      <a:pt x="806" y="228"/>
                    </a:cubicBezTo>
                    <a:cubicBezTo>
                      <a:pt x="806" y="228"/>
                      <a:pt x="806" y="229"/>
                      <a:pt x="806" y="230"/>
                    </a:cubicBezTo>
                    <a:cubicBezTo>
                      <a:pt x="806" y="231"/>
                      <a:pt x="807" y="233"/>
                      <a:pt x="805" y="233"/>
                    </a:cubicBezTo>
                    <a:cubicBezTo>
                      <a:pt x="807" y="236"/>
                      <a:pt x="809" y="236"/>
                      <a:pt x="811" y="238"/>
                    </a:cubicBezTo>
                    <a:close/>
                    <a:moveTo>
                      <a:pt x="674" y="296"/>
                    </a:move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lose/>
                    <a:moveTo>
                      <a:pt x="763" y="280"/>
                    </a:moveTo>
                    <a:cubicBezTo>
                      <a:pt x="763" y="281"/>
                      <a:pt x="764" y="280"/>
                      <a:pt x="764" y="280"/>
                    </a:cubicBezTo>
                    <a:cubicBezTo>
                      <a:pt x="765" y="280"/>
                      <a:pt x="765" y="279"/>
                      <a:pt x="766" y="279"/>
                    </a:cubicBezTo>
                    <a:cubicBezTo>
                      <a:pt x="767" y="279"/>
                      <a:pt x="767" y="278"/>
                      <a:pt x="768" y="279"/>
                    </a:cubicBezTo>
                    <a:cubicBezTo>
                      <a:pt x="769" y="279"/>
                      <a:pt x="771" y="280"/>
                      <a:pt x="772" y="280"/>
                    </a:cubicBezTo>
                    <a:cubicBezTo>
                      <a:pt x="773" y="281"/>
                      <a:pt x="775" y="282"/>
                      <a:pt x="777" y="283"/>
                    </a:cubicBezTo>
                    <a:cubicBezTo>
                      <a:pt x="780" y="283"/>
                      <a:pt x="782" y="283"/>
                      <a:pt x="784" y="284"/>
                    </a:cubicBezTo>
                    <a:cubicBezTo>
                      <a:pt x="786" y="285"/>
                      <a:pt x="787" y="284"/>
                      <a:pt x="787" y="282"/>
                    </a:cubicBezTo>
                    <a:cubicBezTo>
                      <a:pt x="787" y="281"/>
                      <a:pt x="787" y="280"/>
                      <a:pt x="787" y="279"/>
                    </a:cubicBezTo>
                    <a:cubicBezTo>
                      <a:pt x="787" y="278"/>
                      <a:pt x="788" y="277"/>
                      <a:pt x="787" y="276"/>
                    </a:cubicBezTo>
                    <a:cubicBezTo>
                      <a:pt x="785" y="273"/>
                      <a:pt x="783" y="271"/>
                      <a:pt x="781" y="270"/>
                    </a:cubicBezTo>
                    <a:cubicBezTo>
                      <a:pt x="780" y="268"/>
                      <a:pt x="778" y="268"/>
                      <a:pt x="777" y="267"/>
                    </a:cubicBezTo>
                    <a:cubicBezTo>
                      <a:pt x="777" y="267"/>
                      <a:pt x="776" y="267"/>
                      <a:pt x="776" y="267"/>
                    </a:cubicBezTo>
                    <a:cubicBezTo>
                      <a:pt x="774" y="268"/>
                      <a:pt x="773" y="269"/>
                      <a:pt x="771" y="269"/>
                    </a:cubicBezTo>
                    <a:cubicBezTo>
                      <a:pt x="771" y="269"/>
                      <a:pt x="770" y="269"/>
                      <a:pt x="770" y="270"/>
                    </a:cubicBezTo>
                    <a:cubicBezTo>
                      <a:pt x="769" y="272"/>
                      <a:pt x="769" y="274"/>
                      <a:pt x="768" y="276"/>
                    </a:cubicBezTo>
                    <a:cubicBezTo>
                      <a:pt x="768" y="277"/>
                      <a:pt x="766" y="278"/>
                      <a:pt x="765" y="278"/>
                    </a:cubicBezTo>
                    <a:cubicBezTo>
                      <a:pt x="764" y="278"/>
                      <a:pt x="764" y="278"/>
                      <a:pt x="763" y="279"/>
                    </a:cubicBezTo>
                    <a:cubicBezTo>
                      <a:pt x="763" y="279"/>
                      <a:pt x="763" y="280"/>
                      <a:pt x="763" y="280"/>
                    </a:cubicBezTo>
                    <a:close/>
                    <a:moveTo>
                      <a:pt x="1027" y="336"/>
                    </a:moveTo>
                    <a:cubicBezTo>
                      <a:pt x="1028" y="335"/>
                      <a:pt x="1029" y="335"/>
                      <a:pt x="1030" y="335"/>
                    </a:cubicBezTo>
                    <a:cubicBezTo>
                      <a:pt x="1031" y="335"/>
                      <a:pt x="1032" y="335"/>
                      <a:pt x="1033" y="334"/>
                    </a:cubicBezTo>
                    <a:cubicBezTo>
                      <a:pt x="1034" y="333"/>
                      <a:pt x="1036" y="333"/>
                      <a:pt x="1037" y="334"/>
                    </a:cubicBezTo>
                    <a:cubicBezTo>
                      <a:pt x="1038" y="335"/>
                      <a:pt x="1040" y="335"/>
                      <a:pt x="1040" y="334"/>
                    </a:cubicBezTo>
                    <a:cubicBezTo>
                      <a:pt x="1041" y="333"/>
                      <a:pt x="1042" y="333"/>
                      <a:pt x="1043" y="333"/>
                    </a:cubicBezTo>
                    <a:cubicBezTo>
                      <a:pt x="1045" y="333"/>
                      <a:pt x="1047" y="332"/>
                      <a:pt x="1049" y="332"/>
                    </a:cubicBezTo>
                    <a:cubicBezTo>
                      <a:pt x="1050" y="331"/>
                      <a:pt x="1051" y="330"/>
                      <a:pt x="1051" y="328"/>
                    </a:cubicBezTo>
                    <a:cubicBezTo>
                      <a:pt x="1052" y="327"/>
                      <a:pt x="1051" y="327"/>
                      <a:pt x="1050" y="327"/>
                    </a:cubicBezTo>
                    <a:cubicBezTo>
                      <a:pt x="1050" y="327"/>
                      <a:pt x="1050" y="326"/>
                      <a:pt x="1050" y="326"/>
                    </a:cubicBezTo>
                    <a:cubicBezTo>
                      <a:pt x="1048" y="324"/>
                      <a:pt x="1046" y="322"/>
                      <a:pt x="1044" y="321"/>
                    </a:cubicBezTo>
                    <a:cubicBezTo>
                      <a:pt x="1043" y="320"/>
                      <a:pt x="1042" y="320"/>
                      <a:pt x="1041" y="320"/>
                    </a:cubicBezTo>
                    <a:cubicBezTo>
                      <a:pt x="1040" y="320"/>
                      <a:pt x="1039" y="321"/>
                      <a:pt x="1038" y="321"/>
                    </a:cubicBezTo>
                    <a:cubicBezTo>
                      <a:pt x="1038" y="321"/>
                      <a:pt x="1037" y="320"/>
                      <a:pt x="1037" y="320"/>
                    </a:cubicBezTo>
                    <a:cubicBezTo>
                      <a:pt x="1035" y="321"/>
                      <a:pt x="1034" y="321"/>
                      <a:pt x="1033" y="322"/>
                    </a:cubicBezTo>
                    <a:cubicBezTo>
                      <a:pt x="1032" y="324"/>
                      <a:pt x="1030" y="324"/>
                      <a:pt x="1029" y="326"/>
                    </a:cubicBezTo>
                    <a:cubicBezTo>
                      <a:pt x="1029" y="327"/>
                      <a:pt x="1028" y="327"/>
                      <a:pt x="1027" y="328"/>
                    </a:cubicBezTo>
                    <a:cubicBezTo>
                      <a:pt x="1025" y="330"/>
                      <a:pt x="1024" y="333"/>
                      <a:pt x="1026" y="336"/>
                    </a:cubicBezTo>
                    <a:cubicBezTo>
                      <a:pt x="1026" y="336"/>
                      <a:pt x="1026" y="337"/>
                      <a:pt x="1027" y="336"/>
                    </a:cubicBezTo>
                    <a:close/>
                    <a:moveTo>
                      <a:pt x="768" y="267"/>
                    </a:moveTo>
                    <a:cubicBezTo>
                      <a:pt x="769" y="267"/>
                      <a:pt x="771" y="265"/>
                      <a:pt x="771" y="264"/>
                    </a:cubicBezTo>
                    <a:cubicBezTo>
                      <a:pt x="771" y="263"/>
                      <a:pt x="770" y="261"/>
                      <a:pt x="771" y="260"/>
                    </a:cubicBezTo>
                    <a:cubicBezTo>
                      <a:pt x="771" y="259"/>
                      <a:pt x="770" y="258"/>
                      <a:pt x="769" y="258"/>
                    </a:cubicBezTo>
                    <a:cubicBezTo>
                      <a:pt x="767" y="258"/>
                      <a:pt x="765" y="259"/>
                      <a:pt x="765" y="260"/>
                    </a:cubicBezTo>
                    <a:cubicBezTo>
                      <a:pt x="765" y="261"/>
                      <a:pt x="765" y="262"/>
                      <a:pt x="765" y="262"/>
                    </a:cubicBezTo>
                    <a:cubicBezTo>
                      <a:pt x="764" y="264"/>
                      <a:pt x="766" y="265"/>
                      <a:pt x="766" y="267"/>
                    </a:cubicBezTo>
                    <a:cubicBezTo>
                      <a:pt x="766" y="267"/>
                      <a:pt x="767" y="267"/>
                      <a:pt x="768" y="267"/>
                    </a:cubicBezTo>
                    <a:close/>
                    <a:moveTo>
                      <a:pt x="733" y="262"/>
                    </a:moveTo>
                    <a:cubicBezTo>
                      <a:pt x="734" y="263"/>
                      <a:pt x="735" y="264"/>
                      <a:pt x="735" y="265"/>
                    </a:cubicBezTo>
                    <a:cubicBezTo>
                      <a:pt x="735" y="266"/>
                      <a:pt x="736" y="266"/>
                      <a:pt x="736" y="267"/>
                    </a:cubicBezTo>
                    <a:cubicBezTo>
                      <a:pt x="737" y="268"/>
                      <a:pt x="737" y="268"/>
                      <a:pt x="738" y="268"/>
                    </a:cubicBezTo>
                    <a:cubicBezTo>
                      <a:pt x="739" y="267"/>
                      <a:pt x="739" y="267"/>
                      <a:pt x="739" y="266"/>
                    </a:cubicBezTo>
                    <a:cubicBezTo>
                      <a:pt x="739" y="263"/>
                      <a:pt x="736" y="261"/>
                      <a:pt x="734" y="259"/>
                    </a:cubicBezTo>
                    <a:cubicBezTo>
                      <a:pt x="733" y="258"/>
                      <a:pt x="733" y="259"/>
                      <a:pt x="732" y="259"/>
                    </a:cubicBezTo>
                    <a:cubicBezTo>
                      <a:pt x="732" y="260"/>
                      <a:pt x="732" y="262"/>
                      <a:pt x="733" y="262"/>
                    </a:cubicBezTo>
                    <a:close/>
                    <a:moveTo>
                      <a:pt x="735" y="230"/>
                    </a:moveTo>
                    <a:cubicBezTo>
                      <a:pt x="736" y="230"/>
                      <a:pt x="737" y="228"/>
                      <a:pt x="736" y="228"/>
                    </a:cubicBezTo>
                    <a:cubicBezTo>
                      <a:pt x="736" y="226"/>
                      <a:pt x="737" y="225"/>
                      <a:pt x="738" y="223"/>
                    </a:cubicBezTo>
                    <a:cubicBezTo>
                      <a:pt x="738" y="223"/>
                      <a:pt x="738" y="223"/>
                      <a:pt x="738" y="222"/>
                    </a:cubicBezTo>
                    <a:cubicBezTo>
                      <a:pt x="737" y="222"/>
                      <a:pt x="736" y="220"/>
                      <a:pt x="736" y="219"/>
                    </a:cubicBezTo>
                    <a:cubicBezTo>
                      <a:pt x="735" y="219"/>
                      <a:pt x="735" y="219"/>
                      <a:pt x="735" y="219"/>
                    </a:cubicBezTo>
                    <a:cubicBezTo>
                      <a:pt x="734" y="219"/>
                      <a:pt x="734" y="219"/>
                      <a:pt x="734" y="220"/>
                    </a:cubicBezTo>
                    <a:cubicBezTo>
                      <a:pt x="734" y="222"/>
                      <a:pt x="735" y="225"/>
                      <a:pt x="734" y="227"/>
                    </a:cubicBezTo>
                    <a:cubicBezTo>
                      <a:pt x="734" y="229"/>
                      <a:pt x="734" y="229"/>
                      <a:pt x="735" y="230"/>
                    </a:cubicBezTo>
                    <a:close/>
                    <a:moveTo>
                      <a:pt x="823" y="195"/>
                    </a:moveTo>
                    <a:cubicBezTo>
                      <a:pt x="825" y="195"/>
                      <a:pt x="826" y="195"/>
                      <a:pt x="827" y="193"/>
                    </a:cubicBezTo>
                    <a:cubicBezTo>
                      <a:pt x="827" y="192"/>
                      <a:pt x="827" y="192"/>
                      <a:pt x="828" y="191"/>
                    </a:cubicBezTo>
                    <a:cubicBezTo>
                      <a:pt x="828" y="191"/>
                      <a:pt x="828" y="191"/>
                      <a:pt x="828" y="190"/>
                    </a:cubicBezTo>
                    <a:cubicBezTo>
                      <a:pt x="827" y="190"/>
                      <a:pt x="827" y="190"/>
                      <a:pt x="827" y="190"/>
                    </a:cubicBezTo>
                    <a:cubicBezTo>
                      <a:pt x="825" y="190"/>
                      <a:pt x="823" y="191"/>
                      <a:pt x="822" y="192"/>
                    </a:cubicBezTo>
                    <a:cubicBezTo>
                      <a:pt x="821" y="193"/>
                      <a:pt x="820" y="193"/>
                      <a:pt x="821" y="194"/>
                    </a:cubicBezTo>
                    <a:cubicBezTo>
                      <a:pt x="821" y="195"/>
                      <a:pt x="822" y="195"/>
                      <a:pt x="823" y="195"/>
                    </a:cubicBezTo>
                    <a:close/>
                    <a:moveTo>
                      <a:pt x="682" y="302"/>
                    </a:moveTo>
                    <a:cubicBezTo>
                      <a:pt x="684" y="302"/>
                      <a:pt x="686" y="302"/>
                      <a:pt x="688" y="302"/>
                    </a:cubicBezTo>
                    <a:cubicBezTo>
                      <a:pt x="689" y="302"/>
                      <a:pt x="690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2"/>
                      <a:pt x="691" y="302"/>
                      <a:pt x="691" y="302"/>
                    </a:cubicBezTo>
                    <a:cubicBezTo>
                      <a:pt x="691" y="301"/>
                      <a:pt x="690" y="301"/>
                      <a:pt x="689" y="301"/>
                    </a:cubicBezTo>
                    <a:cubicBezTo>
                      <a:pt x="689" y="301"/>
                      <a:pt x="688" y="301"/>
                      <a:pt x="688" y="300"/>
                    </a:cubicBezTo>
                    <a:cubicBezTo>
                      <a:pt x="688" y="300"/>
                      <a:pt x="689" y="299"/>
                      <a:pt x="689" y="298"/>
                    </a:cubicBezTo>
                    <a:cubicBezTo>
                      <a:pt x="690" y="298"/>
                      <a:pt x="690" y="298"/>
                      <a:pt x="689" y="297"/>
                    </a:cubicBezTo>
                    <a:cubicBezTo>
                      <a:pt x="688" y="297"/>
                      <a:pt x="688" y="296"/>
                      <a:pt x="686" y="297"/>
                    </a:cubicBezTo>
                    <a:cubicBezTo>
                      <a:pt x="686" y="297"/>
                      <a:pt x="687" y="297"/>
                      <a:pt x="687" y="297"/>
                    </a:cubicBezTo>
                    <a:cubicBezTo>
                      <a:pt x="686" y="297"/>
                      <a:pt x="686" y="297"/>
                      <a:pt x="686" y="297"/>
                    </a:cubicBezTo>
                    <a:cubicBezTo>
                      <a:pt x="688" y="298"/>
                      <a:pt x="687" y="298"/>
                      <a:pt x="687" y="299"/>
                    </a:cubicBezTo>
                    <a:cubicBezTo>
                      <a:pt x="687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299"/>
                      <a:pt x="686" y="299"/>
                    </a:cubicBezTo>
                    <a:cubicBezTo>
                      <a:pt x="686" y="299"/>
                      <a:pt x="686" y="300"/>
                      <a:pt x="686" y="300"/>
                    </a:cubicBezTo>
                    <a:cubicBezTo>
                      <a:pt x="685" y="300"/>
                      <a:pt x="684" y="299"/>
                      <a:pt x="683" y="299"/>
                    </a:cubicBezTo>
                    <a:cubicBezTo>
                      <a:pt x="683" y="299"/>
                      <a:pt x="683" y="298"/>
                      <a:pt x="682" y="298"/>
                    </a:cubicBezTo>
                    <a:cubicBezTo>
                      <a:pt x="682" y="299"/>
                      <a:pt x="682" y="299"/>
                      <a:pt x="682" y="299"/>
                    </a:cubicBezTo>
                    <a:cubicBezTo>
                      <a:pt x="682" y="299"/>
                      <a:pt x="683" y="299"/>
                      <a:pt x="683" y="299"/>
                    </a:cubicBezTo>
                    <a:cubicBezTo>
                      <a:pt x="682" y="300"/>
                      <a:pt x="681" y="300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299"/>
                      <a:pt x="680" y="299"/>
                      <a:pt x="680" y="299"/>
                    </a:cubicBezTo>
                    <a:cubicBezTo>
                      <a:pt x="680" y="301"/>
                      <a:pt x="681" y="302"/>
                      <a:pt x="682" y="302"/>
                    </a:cubicBezTo>
                    <a:close/>
                    <a:moveTo>
                      <a:pt x="678" y="295"/>
                    </a:moveTo>
                    <a:cubicBezTo>
                      <a:pt x="678" y="295"/>
                      <a:pt x="677" y="295"/>
                      <a:pt x="677" y="295"/>
                    </a:cubicBezTo>
                    <a:cubicBezTo>
                      <a:pt x="676" y="296"/>
                      <a:pt x="675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3" y="297"/>
                      <a:pt x="674" y="297"/>
                    </a:cubicBezTo>
                    <a:cubicBezTo>
                      <a:pt x="675" y="297"/>
                      <a:pt x="675" y="297"/>
                      <a:pt x="675" y="298"/>
                    </a:cubicBezTo>
                    <a:cubicBezTo>
                      <a:pt x="675" y="298"/>
                      <a:pt x="675" y="298"/>
                      <a:pt x="675" y="298"/>
                    </a:cubicBezTo>
                    <a:cubicBezTo>
                      <a:pt x="676" y="298"/>
                      <a:pt x="676" y="298"/>
                      <a:pt x="676" y="298"/>
                    </a:cubicBezTo>
                    <a:cubicBezTo>
                      <a:pt x="677" y="297"/>
                      <a:pt x="678" y="296"/>
                      <a:pt x="678" y="295"/>
                    </a:cubicBezTo>
                    <a:close/>
                    <a:moveTo>
                      <a:pt x="658" y="269"/>
                    </a:moveTo>
                    <a:cubicBezTo>
                      <a:pt x="658" y="269"/>
                      <a:pt x="659" y="270"/>
                      <a:pt x="659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0" y="268"/>
                      <a:pt x="661" y="268"/>
                      <a:pt x="661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8"/>
                      <a:pt x="662" y="268"/>
                    </a:cubicBezTo>
                    <a:cubicBezTo>
                      <a:pt x="662" y="268"/>
                      <a:pt x="662" y="267"/>
                      <a:pt x="662" y="267"/>
                    </a:cubicBezTo>
                    <a:cubicBezTo>
                      <a:pt x="662" y="267"/>
                      <a:pt x="661" y="267"/>
                      <a:pt x="661" y="267"/>
                    </a:cubicBezTo>
                    <a:cubicBezTo>
                      <a:pt x="661" y="267"/>
                      <a:pt x="660" y="266"/>
                      <a:pt x="660" y="266"/>
                    </a:cubicBezTo>
                    <a:cubicBezTo>
                      <a:pt x="660" y="266"/>
                      <a:pt x="660" y="266"/>
                      <a:pt x="660" y="266"/>
                    </a:cubicBezTo>
                    <a:cubicBezTo>
                      <a:pt x="659" y="266"/>
                      <a:pt x="659" y="266"/>
                      <a:pt x="659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7"/>
                      <a:pt x="658" y="267"/>
                    </a:cubicBezTo>
                    <a:cubicBezTo>
                      <a:pt x="658" y="267"/>
                      <a:pt x="658" y="268"/>
                      <a:pt x="658" y="268"/>
                    </a:cubicBezTo>
                    <a:cubicBezTo>
                      <a:pt x="657" y="268"/>
                      <a:pt x="658" y="269"/>
                      <a:pt x="658" y="269"/>
                    </a:cubicBezTo>
                    <a:close/>
                    <a:moveTo>
                      <a:pt x="582" y="201"/>
                    </a:moveTo>
                    <a:cubicBezTo>
                      <a:pt x="582" y="202"/>
                      <a:pt x="583" y="203"/>
                      <a:pt x="583" y="203"/>
                    </a:cubicBezTo>
                    <a:cubicBezTo>
                      <a:pt x="584" y="203"/>
                      <a:pt x="584" y="203"/>
                      <a:pt x="584" y="202"/>
                    </a:cubicBezTo>
                    <a:cubicBezTo>
                      <a:pt x="584" y="202"/>
                      <a:pt x="584" y="202"/>
                      <a:pt x="584" y="202"/>
                    </a:cubicBezTo>
                    <a:cubicBezTo>
                      <a:pt x="584" y="201"/>
                      <a:pt x="584" y="201"/>
                      <a:pt x="584" y="200"/>
                    </a:cubicBezTo>
                    <a:cubicBezTo>
                      <a:pt x="584" y="199"/>
                      <a:pt x="583" y="198"/>
                      <a:pt x="582" y="198"/>
                    </a:cubicBezTo>
                    <a:cubicBezTo>
                      <a:pt x="582" y="198"/>
                      <a:pt x="582" y="198"/>
                      <a:pt x="582" y="198"/>
                    </a:cubicBezTo>
                    <a:cubicBezTo>
                      <a:pt x="581" y="198"/>
                      <a:pt x="581" y="198"/>
                      <a:pt x="581" y="198"/>
                    </a:cubicBezTo>
                    <a:cubicBezTo>
                      <a:pt x="582" y="199"/>
                      <a:pt x="582" y="200"/>
                      <a:pt x="582" y="201"/>
                    </a:cubicBezTo>
                    <a:close/>
                    <a:moveTo>
                      <a:pt x="538" y="173"/>
                    </a:moveTo>
                    <a:cubicBezTo>
                      <a:pt x="538" y="173"/>
                      <a:pt x="538" y="173"/>
                      <a:pt x="538" y="172"/>
                    </a:cubicBezTo>
                    <a:cubicBezTo>
                      <a:pt x="538" y="172"/>
                      <a:pt x="538" y="172"/>
                      <a:pt x="538" y="172"/>
                    </a:cubicBezTo>
                    <a:cubicBezTo>
                      <a:pt x="538" y="172"/>
                      <a:pt x="539" y="172"/>
                      <a:pt x="539" y="172"/>
                    </a:cubicBezTo>
                    <a:cubicBezTo>
                      <a:pt x="540" y="171"/>
                      <a:pt x="540" y="171"/>
                      <a:pt x="540" y="171"/>
                    </a:cubicBezTo>
                    <a:cubicBezTo>
                      <a:pt x="540" y="170"/>
                      <a:pt x="541" y="170"/>
                      <a:pt x="540" y="170"/>
                    </a:cubicBezTo>
                    <a:cubicBezTo>
                      <a:pt x="540" y="169"/>
                      <a:pt x="539" y="169"/>
                      <a:pt x="539" y="169"/>
                    </a:cubicBezTo>
                    <a:cubicBezTo>
                      <a:pt x="539" y="169"/>
                      <a:pt x="538" y="169"/>
                      <a:pt x="538" y="169"/>
                    </a:cubicBezTo>
                    <a:cubicBezTo>
                      <a:pt x="538" y="170"/>
                      <a:pt x="537" y="171"/>
                      <a:pt x="537" y="171"/>
                    </a:cubicBezTo>
                    <a:cubicBezTo>
                      <a:pt x="537" y="172"/>
                      <a:pt x="537" y="172"/>
                      <a:pt x="537" y="172"/>
                    </a:cubicBezTo>
                    <a:cubicBezTo>
                      <a:pt x="537" y="172"/>
                      <a:pt x="537" y="172"/>
                      <a:pt x="538" y="173"/>
                    </a:cubicBezTo>
                    <a:close/>
                    <a:moveTo>
                      <a:pt x="850" y="210"/>
                    </a:moveTo>
                    <a:cubicBezTo>
                      <a:pt x="851" y="210"/>
                      <a:pt x="851" y="209"/>
                      <a:pt x="851" y="209"/>
                    </a:cubicBezTo>
                    <a:cubicBezTo>
                      <a:pt x="851" y="208"/>
                      <a:pt x="851" y="207"/>
                      <a:pt x="850" y="207"/>
                    </a:cubicBezTo>
                    <a:cubicBezTo>
                      <a:pt x="849" y="207"/>
                      <a:pt x="848" y="208"/>
                      <a:pt x="848" y="208"/>
                    </a:cubicBezTo>
                    <a:cubicBezTo>
                      <a:pt x="848" y="209"/>
                      <a:pt x="849" y="210"/>
                      <a:pt x="850" y="210"/>
                    </a:cubicBezTo>
                    <a:close/>
                    <a:moveTo>
                      <a:pt x="692" y="309"/>
                    </a:moveTo>
                    <a:cubicBezTo>
                      <a:pt x="692" y="309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2" y="308"/>
                      <a:pt x="692" y="308"/>
                      <a:pt x="692" y="308"/>
                    </a:cubicBezTo>
                    <a:cubicBezTo>
                      <a:pt x="690" y="309"/>
                      <a:pt x="689" y="308"/>
                      <a:pt x="688" y="307"/>
                    </a:cubicBezTo>
                    <a:cubicBezTo>
                      <a:pt x="688" y="307"/>
                      <a:pt x="688" y="307"/>
                      <a:pt x="688" y="307"/>
                    </a:cubicBezTo>
                    <a:cubicBezTo>
                      <a:pt x="687" y="308"/>
                      <a:pt x="687" y="308"/>
                      <a:pt x="687" y="308"/>
                    </a:cubicBezTo>
                    <a:cubicBezTo>
                      <a:pt x="688" y="309"/>
                      <a:pt x="688" y="310"/>
                      <a:pt x="689" y="310"/>
                    </a:cubicBezTo>
                    <a:cubicBezTo>
                      <a:pt x="690" y="309"/>
                      <a:pt x="691" y="309"/>
                      <a:pt x="692" y="309"/>
                    </a:cubicBezTo>
                    <a:cubicBezTo>
                      <a:pt x="692" y="309"/>
                      <a:pt x="692" y="309"/>
                      <a:pt x="692" y="309"/>
                    </a:cubicBezTo>
                    <a:close/>
                    <a:moveTo>
                      <a:pt x="680" y="279"/>
                    </a:moveTo>
                    <a:cubicBezTo>
                      <a:pt x="680" y="279"/>
                      <a:pt x="680" y="279"/>
                      <a:pt x="680" y="279"/>
                    </a:cubicBezTo>
                    <a:cubicBezTo>
                      <a:pt x="681" y="279"/>
                      <a:pt x="681" y="278"/>
                      <a:pt x="681" y="277"/>
                    </a:cubicBezTo>
                    <a:cubicBezTo>
                      <a:pt x="681" y="277"/>
                      <a:pt x="681" y="276"/>
                      <a:pt x="680" y="276"/>
                    </a:cubicBezTo>
                    <a:cubicBezTo>
                      <a:pt x="680" y="276"/>
                      <a:pt x="679" y="277"/>
                      <a:pt x="679" y="277"/>
                    </a:cubicBezTo>
                    <a:cubicBezTo>
                      <a:pt x="679" y="277"/>
                      <a:pt x="679" y="277"/>
                      <a:pt x="679" y="277"/>
                    </a:cubicBezTo>
                    <a:cubicBezTo>
                      <a:pt x="680" y="278"/>
                      <a:pt x="679" y="279"/>
                      <a:pt x="680" y="279"/>
                    </a:cubicBezTo>
                    <a:close/>
                    <a:moveTo>
                      <a:pt x="909" y="336"/>
                    </a:moveTo>
                    <a:cubicBezTo>
                      <a:pt x="909" y="337"/>
                      <a:pt x="909" y="337"/>
                      <a:pt x="909" y="338"/>
                    </a:cubicBezTo>
                    <a:cubicBezTo>
                      <a:pt x="910" y="338"/>
                      <a:pt x="910" y="338"/>
                      <a:pt x="911" y="339"/>
                    </a:cubicBezTo>
                    <a:cubicBezTo>
                      <a:pt x="911" y="338"/>
                      <a:pt x="911" y="338"/>
                      <a:pt x="911" y="337"/>
                    </a:cubicBezTo>
                    <a:cubicBezTo>
                      <a:pt x="911" y="336"/>
                      <a:pt x="911" y="336"/>
                      <a:pt x="910" y="336"/>
                    </a:cubicBezTo>
                    <a:cubicBezTo>
                      <a:pt x="910" y="336"/>
                      <a:pt x="909" y="336"/>
                      <a:pt x="909" y="336"/>
                    </a:cubicBezTo>
                    <a:close/>
                    <a:moveTo>
                      <a:pt x="876" y="181"/>
                    </a:moveTo>
                    <a:cubicBezTo>
                      <a:pt x="876" y="181"/>
                      <a:pt x="877" y="180"/>
                      <a:pt x="877" y="180"/>
                    </a:cubicBezTo>
                    <a:cubicBezTo>
                      <a:pt x="877" y="180"/>
                      <a:pt x="877" y="179"/>
                      <a:pt x="877" y="179"/>
                    </a:cubicBezTo>
                    <a:cubicBezTo>
                      <a:pt x="876" y="179"/>
                      <a:pt x="876" y="179"/>
                      <a:pt x="876" y="180"/>
                    </a:cubicBezTo>
                    <a:cubicBezTo>
                      <a:pt x="875" y="180"/>
                      <a:pt x="875" y="180"/>
                      <a:pt x="875" y="181"/>
                    </a:cubicBezTo>
                    <a:cubicBezTo>
                      <a:pt x="875" y="181"/>
                      <a:pt x="875" y="181"/>
                      <a:pt x="876" y="181"/>
                    </a:cubicBezTo>
                    <a:close/>
                    <a:moveTo>
                      <a:pt x="685" y="296"/>
                    </a:moveTo>
                    <a:cubicBezTo>
                      <a:pt x="685" y="296"/>
                      <a:pt x="685" y="296"/>
                      <a:pt x="685" y="296"/>
                    </a:cubicBezTo>
                    <a:cubicBezTo>
                      <a:pt x="684" y="295"/>
                      <a:pt x="683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2" y="296"/>
                      <a:pt x="682" y="296"/>
                      <a:pt x="682" y="296"/>
                    </a:cubicBezTo>
                    <a:cubicBezTo>
                      <a:pt x="683" y="297"/>
                      <a:pt x="684" y="297"/>
                      <a:pt x="685" y="296"/>
                    </a:cubicBezTo>
                    <a:close/>
                    <a:moveTo>
                      <a:pt x="847" y="221"/>
                    </a:moveTo>
                    <a:cubicBezTo>
                      <a:pt x="848" y="221"/>
                      <a:pt x="848" y="221"/>
                      <a:pt x="848" y="220"/>
                    </a:cubicBezTo>
                    <a:cubicBezTo>
                      <a:pt x="848" y="219"/>
                      <a:pt x="848" y="219"/>
                      <a:pt x="847" y="219"/>
                    </a:cubicBezTo>
                    <a:cubicBezTo>
                      <a:pt x="847" y="219"/>
                      <a:pt x="847" y="220"/>
                      <a:pt x="847" y="220"/>
                    </a:cubicBezTo>
                    <a:cubicBezTo>
                      <a:pt x="847" y="221"/>
                      <a:pt x="847" y="221"/>
                      <a:pt x="847" y="221"/>
                    </a:cubicBezTo>
                    <a:close/>
                    <a:moveTo>
                      <a:pt x="909" y="335"/>
                    </a:moveTo>
                    <a:cubicBezTo>
                      <a:pt x="910" y="335"/>
                      <a:pt x="910" y="335"/>
                      <a:pt x="910" y="334"/>
                    </a:cubicBezTo>
                    <a:cubicBezTo>
                      <a:pt x="910" y="334"/>
                      <a:pt x="909" y="334"/>
                      <a:pt x="909" y="334"/>
                    </a:cubicBezTo>
                    <a:cubicBezTo>
                      <a:pt x="908" y="334"/>
                      <a:pt x="909" y="334"/>
                      <a:pt x="909" y="334"/>
                    </a:cubicBezTo>
                    <a:cubicBezTo>
                      <a:pt x="909" y="335"/>
                      <a:pt x="909" y="335"/>
                      <a:pt x="909" y="335"/>
                    </a:cubicBezTo>
                    <a:close/>
                    <a:moveTo>
                      <a:pt x="547" y="185"/>
                    </a:moveTo>
                    <a:cubicBezTo>
                      <a:pt x="547" y="185"/>
                      <a:pt x="547" y="185"/>
                      <a:pt x="547" y="185"/>
                    </a:cubicBezTo>
                    <a:cubicBezTo>
                      <a:pt x="548" y="184"/>
                      <a:pt x="549" y="184"/>
                      <a:pt x="548" y="183"/>
                    </a:cubicBezTo>
                    <a:cubicBezTo>
                      <a:pt x="548" y="183"/>
                      <a:pt x="547" y="183"/>
                      <a:pt x="547" y="183"/>
                    </a:cubicBezTo>
                    <a:cubicBezTo>
                      <a:pt x="547" y="183"/>
                      <a:pt x="547" y="183"/>
                      <a:pt x="547" y="183"/>
                    </a:cubicBezTo>
                    <a:cubicBezTo>
                      <a:pt x="547" y="184"/>
                      <a:pt x="547" y="184"/>
                      <a:pt x="547" y="185"/>
                    </a:cubicBezTo>
                    <a:cubicBezTo>
                      <a:pt x="547" y="185"/>
                      <a:pt x="547" y="185"/>
                      <a:pt x="547" y="185"/>
                    </a:cubicBezTo>
                    <a:close/>
                    <a:moveTo>
                      <a:pt x="760" y="313"/>
                    </a:moveTo>
                    <a:cubicBezTo>
                      <a:pt x="760" y="313"/>
                      <a:pt x="760" y="313"/>
                      <a:pt x="760" y="313"/>
                    </a:cubicBezTo>
                    <a:cubicBezTo>
                      <a:pt x="760" y="312"/>
                      <a:pt x="759" y="312"/>
                      <a:pt x="759" y="312"/>
                    </a:cubicBezTo>
                    <a:cubicBezTo>
                      <a:pt x="758" y="313"/>
                      <a:pt x="759" y="313"/>
                      <a:pt x="760" y="313"/>
                    </a:cubicBezTo>
                    <a:close/>
                    <a:moveTo>
                      <a:pt x="903" y="336"/>
                    </a:moveTo>
                    <a:cubicBezTo>
                      <a:pt x="904" y="336"/>
                      <a:pt x="904" y="336"/>
                      <a:pt x="904" y="336"/>
                    </a:cubicBezTo>
                    <a:cubicBezTo>
                      <a:pt x="904" y="335"/>
                      <a:pt x="903" y="335"/>
                      <a:pt x="903" y="335"/>
                    </a:cubicBezTo>
                    <a:cubicBezTo>
                      <a:pt x="903" y="335"/>
                      <a:pt x="902" y="335"/>
                      <a:pt x="903" y="336"/>
                    </a:cubicBezTo>
                    <a:cubicBezTo>
                      <a:pt x="903" y="336"/>
                      <a:pt x="902" y="337"/>
                      <a:pt x="903" y="336"/>
                    </a:cubicBezTo>
                    <a:close/>
                    <a:moveTo>
                      <a:pt x="692" y="290"/>
                    </a:move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90"/>
                      <a:pt x="692" y="290"/>
                      <a:pt x="692" y="290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2" y="289"/>
                    </a:cubicBezTo>
                    <a:cubicBezTo>
                      <a:pt x="692" y="289"/>
                      <a:pt x="692" y="289"/>
                      <a:pt x="691" y="289"/>
                    </a:cubicBezTo>
                    <a:cubicBezTo>
                      <a:pt x="691" y="289"/>
                      <a:pt x="691" y="289"/>
                      <a:pt x="691" y="289"/>
                    </a:cubicBezTo>
                    <a:cubicBezTo>
                      <a:pt x="691" y="290"/>
                      <a:pt x="691" y="290"/>
                      <a:pt x="691" y="290"/>
                    </a:cubicBezTo>
                    <a:cubicBezTo>
                      <a:pt x="691" y="290"/>
                      <a:pt x="691" y="290"/>
                      <a:pt x="692" y="290"/>
                    </a:cubicBezTo>
                    <a:close/>
                    <a:moveTo>
                      <a:pt x="754" y="319"/>
                    </a:moveTo>
                    <a:cubicBezTo>
                      <a:pt x="755" y="319"/>
                      <a:pt x="755" y="318"/>
                      <a:pt x="755" y="318"/>
                    </a:cubicBezTo>
                    <a:cubicBezTo>
                      <a:pt x="755" y="318"/>
                      <a:pt x="755" y="318"/>
                      <a:pt x="755" y="318"/>
                    </a:cubicBezTo>
                    <a:cubicBezTo>
                      <a:pt x="754" y="318"/>
                      <a:pt x="754" y="318"/>
                      <a:pt x="754" y="318"/>
                    </a:cubicBezTo>
                    <a:cubicBezTo>
                      <a:pt x="754" y="318"/>
                      <a:pt x="754" y="319"/>
                      <a:pt x="754" y="319"/>
                    </a:cubicBezTo>
                    <a:close/>
                    <a:moveTo>
                      <a:pt x="967" y="358"/>
                    </a:moveTo>
                    <a:cubicBezTo>
                      <a:pt x="967" y="358"/>
                      <a:pt x="968" y="358"/>
                      <a:pt x="968" y="359"/>
                    </a:cubicBezTo>
                    <a:cubicBezTo>
                      <a:pt x="968" y="358"/>
                      <a:pt x="968" y="358"/>
                      <a:pt x="968" y="358"/>
                    </a:cubicBezTo>
                    <a:cubicBezTo>
                      <a:pt x="968" y="358"/>
                      <a:pt x="968" y="357"/>
                      <a:pt x="967" y="357"/>
                    </a:cubicBezTo>
                    <a:cubicBezTo>
                      <a:pt x="967" y="357"/>
                      <a:pt x="967" y="357"/>
                      <a:pt x="967" y="357"/>
                    </a:cubicBezTo>
                    <a:cubicBezTo>
                      <a:pt x="967" y="358"/>
                      <a:pt x="967" y="358"/>
                      <a:pt x="967" y="358"/>
                    </a:cubicBezTo>
                    <a:close/>
                    <a:moveTo>
                      <a:pt x="714" y="313"/>
                    </a:move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ubicBezTo>
                      <a:pt x="714" y="313"/>
                      <a:pt x="714" y="313"/>
                      <a:pt x="714" y="313"/>
                    </a:cubicBezTo>
                    <a:close/>
                    <a:moveTo>
                      <a:pt x="716" y="313"/>
                    </a:moveTo>
                    <a:cubicBezTo>
                      <a:pt x="715" y="312"/>
                      <a:pt x="715" y="312"/>
                      <a:pt x="714" y="313"/>
                    </a:cubicBezTo>
                    <a:cubicBezTo>
                      <a:pt x="715" y="313"/>
                      <a:pt x="716" y="313"/>
                      <a:pt x="716" y="313"/>
                    </a:cubicBezTo>
                    <a:close/>
                    <a:moveTo>
                      <a:pt x="672" y="301"/>
                    </a:move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1"/>
                      <a:pt x="672" y="301"/>
                    </a:cubicBezTo>
                    <a:cubicBezTo>
                      <a:pt x="672" y="301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300"/>
                      <a:pt x="672" y="300"/>
                    </a:cubicBezTo>
                    <a:cubicBezTo>
                      <a:pt x="672" y="300"/>
                      <a:pt x="672" y="299"/>
                      <a:pt x="672" y="299"/>
                    </a:cubicBezTo>
                    <a:cubicBezTo>
                      <a:pt x="672" y="299"/>
                      <a:pt x="671" y="299"/>
                      <a:pt x="671" y="299"/>
                    </a:cubicBezTo>
                    <a:cubicBezTo>
                      <a:pt x="671" y="299"/>
                      <a:pt x="671" y="300"/>
                      <a:pt x="671" y="300"/>
                    </a:cubicBezTo>
                    <a:cubicBezTo>
                      <a:pt x="671" y="300"/>
                      <a:pt x="671" y="301"/>
                      <a:pt x="672" y="301"/>
                    </a:cubicBezTo>
                    <a:close/>
                    <a:moveTo>
                      <a:pt x="581" y="249"/>
                    </a:moveTo>
                    <a:cubicBezTo>
                      <a:pt x="581" y="249"/>
                      <a:pt x="581" y="249"/>
                      <a:pt x="581" y="249"/>
                    </a:cubicBezTo>
                    <a:cubicBezTo>
                      <a:pt x="581" y="248"/>
                      <a:pt x="581" y="248"/>
                      <a:pt x="580" y="248"/>
                    </a:cubicBezTo>
                    <a:cubicBezTo>
                      <a:pt x="580" y="248"/>
                      <a:pt x="580" y="249"/>
                      <a:pt x="581" y="249"/>
                    </a:cubicBezTo>
                    <a:cubicBezTo>
                      <a:pt x="581" y="249"/>
                      <a:pt x="581" y="249"/>
                      <a:pt x="581" y="249"/>
                    </a:cubicBezTo>
                    <a:close/>
                    <a:moveTo>
                      <a:pt x="885" y="190"/>
                    </a:moveTo>
                    <a:cubicBezTo>
                      <a:pt x="886" y="190"/>
                      <a:pt x="886" y="190"/>
                      <a:pt x="886" y="190"/>
                    </a:cubicBezTo>
                    <a:cubicBezTo>
                      <a:pt x="886" y="189"/>
                      <a:pt x="886" y="189"/>
                      <a:pt x="886" y="189"/>
                    </a:cubicBezTo>
                    <a:cubicBezTo>
                      <a:pt x="885" y="189"/>
                      <a:pt x="885" y="189"/>
                      <a:pt x="885" y="190"/>
                    </a:cubicBezTo>
                    <a:cubicBezTo>
                      <a:pt x="885" y="190"/>
                      <a:pt x="885" y="190"/>
                      <a:pt x="885" y="190"/>
                    </a:cubicBezTo>
                    <a:close/>
                    <a:moveTo>
                      <a:pt x="754" y="314"/>
                    </a:moveTo>
                    <a:cubicBezTo>
                      <a:pt x="754" y="314"/>
                      <a:pt x="753" y="314"/>
                      <a:pt x="753" y="314"/>
                    </a:cubicBezTo>
                    <a:cubicBezTo>
                      <a:pt x="753" y="315"/>
                      <a:pt x="754" y="315"/>
                      <a:pt x="754" y="314"/>
                    </a:cubicBezTo>
                    <a:close/>
                    <a:moveTo>
                      <a:pt x="652" y="272"/>
                    </a:moveTo>
                    <a:cubicBezTo>
                      <a:pt x="652" y="272"/>
                      <a:pt x="652" y="272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2" y="271"/>
                      <a:pt x="652" y="271"/>
                    </a:cubicBezTo>
                    <a:cubicBezTo>
                      <a:pt x="652" y="271"/>
                      <a:pt x="651" y="271"/>
                      <a:pt x="651" y="271"/>
                    </a:cubicBezTo>
                    <a:cubicBezTo>
                      <a:pt x="651" y="272"/>
                      <a:pt x="652" y="272"/>
                      <a:pt x="652" y="272"/>
                    </a:cubicBezTo>
                    <a:close/>
                    <a:moveTo>
                      <a:pt x="915" y="340"/>
                    </a:moveTo>
                    <a:cubicBezTo>
                      <a:pt x="915" y="340"/>
                      <a:pt x="915" y="340"/>
                      <a:pt x="916" y="340"/>
                    </a:cubicBezTo>
                    <a:cubicBezTo>
                      <a:pt x="916" y="339"/>
                      <a:pt x="915" y="339"/>
                      <a:pt x="915" y="339"/>
                    </a:cubicBezTo>
                    <a:cubicBezTo>
                      <a:pt x="915" y="339"/>
                      <a:pt x="915" y="339"/>
                      <a:pt x="915" y="340"/>
                    </a:cubicBezTo>
                    <a:cubicBezTo>
                      <a:pt x="915" y="340"/>
                      <a:pt x="915" y="340"/>
                      <a:pt x="915" y="340"/>
                    </a:cubicBezTo>
                    <a:close/>
                    <a:moveTo>
                      <a:pt x="543" y="177"/>
                    </a:moveTo>
                    <a:cubicBezTo>
                      <a:pt x="543" y="177"/>
                      <a:pt x="543" y="177"/>
                      <a:pt x="543" y="177"/>
                    </a:cubicBezTo>
                    <a:cubicBezTo>
                      <a:pt x="543" y="177"/>
                      <a:pt x="543" y="177"/>
                      <a:pt x="543" y="176"/>
                    </a:cubicBezTo>
                    <a:cubicBezTo>
                      <a:pt x="544" y="176"/>
                      <a:pt x="544" y="176"/>
                      <a:pt x="544" y="176"/>
                    </a:cubicBezTo>
                    <a:cubicBezTo>
                      <a:pt x="545" y="176"/>
                      <a:pt x="545" y="175"/>
                      <a:pt x="545" y="175"/>
                    </a:cubicBezTo>
                    <a:cubicBezTo>
                      <a:pt x="545" y="174"/>
                      <a:pt x="545" y="174"/>
                      <a:pt x="545" y="174"/>
                    </a:cubicBezTo>
                    <a:cubicBezTo>
                      <a:pt x="544" y="174"/>
                      <a:pt x="544" y="173"/>
                      <a:pt x="543" y="174"/>
                    </a:cubicBezTo>
                    <a:cubicBezTo>
                      <a:pt x="543" y="174"/>
                      <a:pt x="543" y="174"/>
                      <a:pt x="543" y="174"/>
                    </a:cubicBezTo>
                    <a:cubicBezTo>
                      <a:pt x="542" y="175"/>
                      <a:pt x="543" y="175"/>
                      <a:pt x="543" y="176"/>
                    </a:cubicBezTo>
                    <a:cubicBezTo>
                      <a:pt x="543" y="176"/>
                      <a:pt x="543" y="176"/>
                      <a:pt x="543" y="176"/>
                    </a:cubicBezTo>
                    <a:cubicBezTo>
                      <a:pt x="543" y="176"/>
                      <a:pt x="543" y="176"/>
                      <a:pt x="543" y="177"/>
                    </a:cubicBezTo>
                    <a:cubicBezTo>
                      <a:pt x="543" y="177"/>
                      <a:pt x="542" y="177"/>
                      <a:pt x="542" y="177"/>
                    </a:cubicBezTo>
                    <a:cubicBezTo>
                      <a:pt x="542" y="177"/>
                      <a:pt x="543" y="177"/>
                      <a:pt x="543" y="177"/>
                    </a:cubicBezTo>
                    <a:close/>
                    <a:moveTo>
                      <a:pt x="1064" y="325"/>
                    </a:moveTo>
                    <a:cubicBezTo>
                      <a:pt x="1064" y="325"/>
                      <a:pt x="1064" y="324"/>
                      <a:pt x="1064" y="324"/>
                    </a:cubicBezTo>
                    <a:cubicBezTo>
                      <a:pt x="1064" y="324"/>
                      <a:pt x="1064" y="324"/>
                      <a:pt x="1064" y="324"/>
                    </a:cubicBezTo>
                    <a:cubicBezTo>
                      <a:pt x="1063" y="324"/>
                      <a:pt x="1063" y="324"/>
                      <a:pt x="1063" y="324"/>
                    </a:cubicBezTo>
                    <a:cubicBezTo>
                      <a:pt x="1063" y="324"/>
                      <a:pt x="1063" y="325"/>
                      <a:pt x="1064" y="325"/>
                    </a:cubicBezTo>
                    <a:close/>
                    <a:moveTo>
                      <a:pt x="648" y="287"/>
                    </a:move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8" y="287"/>
                      <a:pt x="648" y="287"/>
                      <a:pt x="648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7" y="287"/>
                    </a:cubicBezTo>
                    <a:cubicBezTo>
                      <a:pt x="647" y="287"/>
                      <a:pt x="647" y="287"/>
                      <a:pt x="648" y="288"/>
                    </a:cubicBezTo>
                    <a:cubicBezTo>
                      <a:pt x="648" y="288"/>
                      <a:pt x="648" y="288"/>
                      <a:pt x="648" y="287"/>
                    </a:cubicBezTo>
                    <a:close/>
                    <a:moveTo>
                      <a:pt x="679" y="297"/>
                    </a:moveTo>
                    <a:cubicBezTo>
                      <a:pt x="679" y="297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9" y="296"/>
                      <a:pt x="679" y="296"/>
                    </a:cubicBezTo>
                    <a:cubicBezTo>
                      <a:pt x="679" y="296"/>
                      <a:pt x="678" y="296"/>
                      <a:pt x="679" y="296"/>
                    </a:cubicBezTo>
                    <a:cubicBezTo>
                      <a:pt x="679" y="296"/>
                      <a:pt x="679" y="297"/>
                      <a:pt x="679" y="297"/>
                    </a:cubicBezTo>
                    <a:cubicBezTo>
                      <a:pt x="679" y="297"/>
                      <a:pt x="679" y="297"/>
                      <a:pt x="679" y="297"/>
                    </a:cubicBezTo>
                    <a:close/>
                    <a:moveTo>
                      <a:pt x="718" y="313"/>
                    </a:moveTo>
                    <a:cubicBezTo>
                      <a:pt x="718" y="313"/>
                      <a:pt x="718" y="313"/>
                      <a:pt x="718" y="313"/>
                    </a:cubicBezTo>
                    <a:cubicBezTo>
                      <a:pt x="718" y="313"/>
                      <a:pt x="718" y="312"/>
                      <a:pt x="717" y="312"/>
                    </a:cubicBezTo>
                    <a:cubicBezTo>
                      <a:pt x="717" y="312"/>
                      <a:pt x="717" y="312"/>
                      <a:pt x="717" y="313"/>
                    </a:cubicBezTo>
                    <a:cubicBezTo>
                      <a:pt x="717" y="313"/>
                      <a:pt x="717" y="313"/>
                      <a:pt x="718" y="313"/>
                    </a:cubicBezTo>
                    <a:close/>
                    <a:moveTo>
                      <a:pt x="680" y="298"/>
                    </a:move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ubicBezTo>
                      <a:pt x="680" y="298"/>
                      <a:pt x="680" y="298"/>
                      <a:pt x="680" y="298"/>
                    </a:cubicBezTo>
                    <a:close/>
                    <a:moveTo>
                      <a:pt x="689" y="291"/>
                    </a:move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90" y="291"/>
                      <a:pt x="690" y="291"/>
                      <a:pt x="690" y="291"/>
                    </a:cubicBezTo>
                    <a:cubicBezTo>
                      <a:pt x="690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ubicBezTo>
                      <a:pt x="689" y="291"/>
                      <a:pt x="689" y="291"/>
                      <a:pt x="689" y="291"/>
                    </a:cubicBezTo>
                    <a:close/>
                    <a:moveTo>
                      <a:pt x="673" y="305"/>
                    </a:moveTo>
                    <a:cubicBezTo>
                      <a:pt x="672" y="306"/>
                      <a:pt x="672" y="306"/>
                      <a:pt x="672" y="306"/>
                    </a:cubicBezTo>
                    <a:cubicBezTo>
                      <a:pt x="672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6"/>
                    </a:cubicBezTo>
                    <a:cubicBezTo>
                      <a:pt x="673" y="306"/>
                      <a:pt x="673" y="306"/>
                      <a:pt x="673" y="305"/>
                    </a:cubicBezTo>
                    <a:close/>
                    <a:moveTo>
                      <a:pt x="649" y="293"/>
                    </a:move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2"/>
                      <a:pt x="648" y="292"/>
                    </a:cubicBezTo>
                    <a:cubicBezTo>
                      <a:pt x="648" y="292"/>
                      <a:pt x="647" y="292"/>
                      <a:pt x="646" y="292"/>
                    </a:cubicBezTo>
                    <a:cubicBezTo>
                      <a:pt x="646" y="292"/>
                      <a:pt x="647" y="292"/>
                      <a:pt x="647" y="292"/>
                    </a:cubicBezTo>
                    <a:cubicBezTo>
                      <a:pt x="648" y="291"/>
                      <a:pt x="649" y="292"/>
                      <a:pt x="649" y="293"/>
                    </a:cubicBezTo>
                    <a:close/>
                    <a:moveTo>
                      <a:pt x="1103" y="423"/>
                    </a:moveTo>
                    <a:cubicBezTo>
                      <a:pt x="1102" y="423"/>
                      <a:pt x="1101" y="422"/>
                      <a:pt x="1101" y="422"/>
                    </a:cubicBezTo>
                    <a:cubicBezTo>
                      <a:pt x="1100" y="420"/>
                      <a:pt x="1099" y="420"/>
                      <a:pt x="1098" y="419"/>
                    </a:cubicBezTo>
                    <a:cubicBezTo>
                      <a:pt x="1097" y="418"/>
                      <a:pt x="1096" y="416"/>
                      <a:pt x="1094" y="415"/>
                    </a:cubicBezTo>
                    <a:cubicBezTo>
                      <a:pt x="1093" y="415"/>
                      <a:pt x="1093" y="414"/>
                      <a:pt x="1093" y="413"/>
                    </a:cubicBezTo>
                    <a:cubicBezTo>
                      <a:pt x="1092" y="411"/>
                      <a:pt x="1090" y="411"/>
                      <a:pt x="1090" y="409"/>
                    </a:cubicBezTo>
                    <a:cubicBezTo>
                      <a:pt x="1089" y="409"/>
                      <a:pt x="1089" y="409"/>
                      <a:pt x="1089" y="409"/>
                    </a:cubicBezTo>
                    <a:cubicBezTo>
                      <a:pt x="1088" y="409"/>
                      <a:pt x="1087" y="409"/>
                      <a:pt x="1086" y="409"/>
                    </a:cubicBezTo>
                    <a:cubicBezTo>
                      <a:pt x="1086" y="408"/>
                      <a:pt x="1085" y="409"/>
                      <a:pt x="1085" y="409"/>
                    </a:cubicBezTo>
                    <a:cubicBezTo>
                      <a:pt x="1086" y="410"/>
                      <a:pt x="1085" y="410"/>
                      <a:pt x="1084" y="410"/>
                    </a:cubicBezTo>
                    <a:cubicBezTo>
                      <a:pt x="1084" y="410"/>
                      <a:pt x="1083" y="410"/>
                      <a:pt x="1082" y="409"/>
                    </a:cubicBezTo>
                    <a:cubicBezTo>
                      <a:pt x="1081" y="409"/>
                      <a:pt x="1081" y="409"/>
                      <a:pt x="1081" y="410"/>
                    </a:cubicBezTo>
                    <a:cubicBezTo>
                      <a:pt x="1080" y="410"/>
                      <a:pt x="1081" y="411"/>
                      <a:pt x="1080" y="411"/>
                    </a:cubicBezTo>
                    <a:cubicBezTo>
                      <a:pt x="1080" y="411"/>
                      <a:pt x="1080" y="410"/>
                      <a:pt x="1080" y="410"/>
                    </a:cubicBezTo>
                    <a:cubicBezTo>
                      <a:pt x="1080" y="410"/>
                      <a:pt x="1079" y="409"/>
                      <a:pt x="1080" y="408"/>
                    </a:cubicBezTo>
                    <a:cubicBezTo>
                      <a:pt x="1081" y="408"/>
                      <a:pt x="1080" y="408"/>
                      <a:pt x="1080" y="407"/>
                    </a:cubicBezTo>
                    <a:cubicBezTo>
                      <a:pt x="1078" y="406"/>
                      <a:pt x="1076" y="407"/>
                      <a:pt x="1074" y="407"/>
                    </a:cubicBezTo>
                    <a:cubicBezTo>
                      <a:pt x="1073" y="407"/>
                      <a:pt x="1073" y="406"/>
                      <a:pt x="1072" y="407"/>
                    </a:cubicBezTo>
                    <a:cubicBezTo>
                      <a:pt x="1075" y="408"/>
                      <a:pt x="1076" y="412"/>
                      <a:pt x="1074" y="415"/>
                    </a:cubicBezTo>
                    <a:cubicBezTo>
                      <a:pt x="1074" y="415"/>
                      <a:pt x="1074" y="415"/>
                      <a:pt x="1074" y="416"/>
                    </a:cubicBezTo>
                    <a:cubicBezTo>
                      <a:pt x="1074" y="416"/>
                      <a:pt x="1074" y="416"/>
                      <a:pt x="1075" y="416"/>
                    </a:cubicBezTo>
                    <a:cubicBezTo>
                      <a:pt x="1076" y="416"/>
                      <a:pt x="1076" y="417"/>
                      <a:pt x="1077" y="418"/>
                    </a:cubicBezTo>
                    <a:cubicBezTo>
                      <a:pt x="1077" y="418"/>
                      <a:pt x="1077" y="419"/>
                      <a:pt x="1076" y="420"/>
                    </a:cubicBezTo>
                    <a:cubicBezTo>
                      <a:pt x="1076" y="420"/>
                      <a:pt x="1076" y="420"/>
                      <a:pt x="1075" y="420"/>
                    </a:cubicBezTo>
                    <a:cubicBezTo>
                      <a:pt x="1075" y="420"/>
                      <a:pt x="1075" y="420"/>
                      <a:pt x="1075" y="419"/>
                    </a:cubicBezTo>
                    <a:cubicBezTo>
                      <a:pt x="1075" y="419"/>
                      <a:pt x="1075" y="418"/>
                      <a:pt x="1074" y="418"/>
                    </a:cubicBezTo>
                    <a:cubicBezTo>
                      <a:pt x="1073" y="417"/>
                      <a:pt x="1073" y="418"/>
                      <a:pt x="1073" y="419"/>
                    </a:cubicBezTo>
                    <a:cubicBezTo>
                      <a:pt x="1072" y="420"/>
                      <a:pt x="1071" y="419"/>
                      <a:pt x="1072" y="418"/>
                    </a:cubicBezTo>
                    <a:cubicBezTo>
                      <a:pt x="1072" y="416"/>
                      <a:pt x="1071" y="415"/>
                      <a:pt x="1069" y="415"/>
                    </a:cubicBezTo>
                    <a:cubicBezTo>
                      <a:pt x="1069" y="415"/>
                      <a:pt x="1069" y="415"/>
                      <a:pt x="1068" y="414"/>
                    </a:cubicBezTo>
                    <a:cubicBezTo>
                      <a:pt x="1068" y="413"/>
                      <a:pt x="1069" y="413"/>
                      <a:pt x="1069" y="413"/>
                    </a:cubicBezTo>
                    <a:cubicBezTo>
                      <a:pt x="1071" y="412"/>
                      <a:pt x="1070" y="411"/>
                      <a:pt x="1070" y="410"/>
                    </a:cubicBezTo>
                    <a:cubicBezTo>
                      <a:pt x="1069" y="408"/>
                      <a:pt x="1069" y="407"/>
                      <a:pt x="1069" y="405"/>
                    </a:cubicBezTo>
                    <a:cubicBezTo>
                      <a:pt x="1069" y="404"/>
                      <a:pt x="1069" y="403"/>
                      <a:pt x="1069" y="402"/>
                    </a:cubicBezTo>
                    <a:cubicBezTo>
                      <a:pt x="1070" y="402"/>
                      <a:pt x="1069" y="401"/>
                      <a:pt x="1068" y="401"/>
                    </a:cubicBezTo>
                    <a:cubicBezTo>
                      <a:pt x="1068" y="400"/>
                      <a:pt x="1068" y="401"/>
                      <a:pt x="1068" y="402"/>
                    </a:cubicBezTo>
                    <a:cubicBezTo>
                      <a:pt x="1067" y="402"/>
                      <a:pt x="1067" y="402"/>
                      <a:pt x="1066" y="402"/>
                    </a:cubicBezTo>
                    <a:cubicBezTo>
                      <a:pt x="1067" y="399"/>
                      <a:pt x="1066" y="396"/>
                      <a:pt x="1063" y="395"/>
                    </a:cubicBezTo>
                    <a:cubicBezTo>
                      <a:pt x="1063" y="395"/>
                      <a:pt x="1063" y="394"/>
                      <a:pt x="1062" y="395"/>
                    </a:cubicBezTo>
                    <a:cubicBezTo>
                      <a:pt x="1062" y="395"/>
                      <a:pt x="1062" y="395"/>
                      <a:pt x="1062" y="396"/>
                    </a:cubicBezTo>
                    <a:cubicBezTo>
                      <a:pt x="1062" y="396"/>
                      <a:pt x="1063" y="397"/>
                      <a:pt x="1063" y="398"/>
                    </a:cubicBezTo>
                    <a:cubicBezTo>
                      <a:pt x="1062" y="397"/>
                      <a:pt x="1062" y="397"/>
                      <a:pt x="1061" y="397"/>
                    </a:cubicBezTo>
                    <a:cubicBezTo>
                      <a:pt x="1061" y="397"/>
                      <a:pt x="1060" y="397"/>
                      <a:pt x="1060" y="396"/>
                    </a:cubicBezTo>
                    <a:cubicBezTo>
                      <a:pt x="1059" y="395"/>
                      <a:pt x="1060" y="395"/>
                      <a:pt x="1060" y="395"/>
                    </a:cubicBezTo>
                    <a:cubicBezTo>
                      <a:pt x="1060" y="394"/>
                      <a:pt x="1061" y="394"/>
                      <a:pt x="1061" y="393"/>
                    </a:cubicBezTo>
                    <a:cubicBezTo>
                      <a:pt x="1061" y="392"/>
                      <a:pt x="1060" y="392"/>
                      <a:pt x="1059" y="392"/>
                    </a:cubicBezTo>
                    <a:cubicBezTo>
                      <a:pt x="1057" y="393"/>
                      <a:pt x="1056" y="392"/>
                      <a:pt x="1055" y="391"/>
                    </a:cubicBezTo>
                    <a:cubicBezTo>
                      <a:pt x="1056" y="390"/>
                      <a:pt x="1056" y="390"/>
                      <a:pt x="1057" y="390"/>
                    </a:cubicBezTo>
                    <a:cubicBezTo>
                      <a:pt x="1056" y="389"/>
                      <a:pt x="1056" y="389"/>
                      <a:pt x="1055" y="388"/>
                    </a:cubicBezTo>
                    <a:cubicBezTo>
                      <a:pt x="1055" y="388"/>
                      <a:pt x="1055" y="388"/>
                      <a:pt x="1054" y="388"/>
                    </a:cubicBezTo>
                    <a:cubicBezTo>
                      <a:pt x="1053" y="388"/>
                      <a:pt x="1053" y="388"/>
                      <a:pt x="1053" y="387"/>
                    </a:cubicBezTo>
                    <a:cubicBezTo>
                      <a:pt x="1052" y="386"/>
                      <a:pt x="1052" y="386"/>
                      <a:pt x="1051" y="387"/>
                    </a:cubicBezTo>
                    <a:cubicBezTo>
                      <a:pt x="1051" y="388"/>
                      <a:pt x="1051" y="389"/>
                      <a:pt x="1051" y="390"/>
                    </a:cubicBezTo>
                    <a:cubicBezTo>
                      <a:pt x="1051" y="391"/>
                      <a:pt x="1051" y="392"/>
                      <a:pt x="1050" y="392"/>
                    </a:cubicBezTo>
                    <a:cubicBezTo>
                      <a:pt x="1050" y="390"/>
                      <a:pt x="1050" y="389"/>
                      <a:pt x="1050" y="387"/>
                    </a:cubicBezTo>
                    <a:cubicBezTo>
                      <a:pt x="1050" y="386"/>
                      <a:pt x="1050" y="385"/>
                      <a:pt x="1048" y="385"/>
                    </a:cubicBezTo>
                    <a:cubicBezTo>
                      <a:pt x="1048" y="384"/>
                      <a:pt x="1048" y="383"/>
                      <a:pt x="1047" y="383"/>
                    </a:cubicBezTo>
                    <a:cubicBezTo>
                      <a:pt x="1046" y="382"/>
                      <a:pt x="1045" y="381"/>
                      <a:pt x="1044" y="381"/>
                    </a:cubicBezTo>
                    <a:cubicBezTo>
                      <a:pt x="1043" y="381"/>
                      <a:pt x="1043" y="380"/>
                      <a:pt x="1043" y="379"/>
                    </a:cubicBezTo>
                    <a:cubicBezTo>
                      <a:pt x="1043" y="377"/>
                      <a:pt x="1042" y="376"/>
                      <a:pt x="1040" y="376"/>
                    </a:cubicBezTo>
                    <a:cubicBezTo>
                      <a:pt x="1040" y="376"/>
                      <a:pt x="1039" y="376"/>
                      <a:pt x="1039" y="376"/>
                    </a:cubicBezTo>
                    <a:cubicBezTo>
                      <a:pt x="1038" y="374"/>
                      <a:pt x="1037" y="374"/>
                      <a:pt x="1035" y="373"/>
                    </a:cubicBezTo>
                    <a:cubicBezTo>
                      <a:pt x="1034" y="373"/>
                      <a:pt x="1034" y="372"/>
                      <a:pt x="1032" y="372"/>
                    </a:cubicBezTo>
                    <a:cubicBezTo>
                      <a:pt x="1032" y="372"/>
                      <a:pt x="1032" y="371"/>
                      <a:pt x="1032" y="371"/>
                    </a:cubicBezTo>
                    <a:cubicBezTo>
                      <a:pt x="1031" y="368"/>
                      <a:pt x="1030" y="367"/>
                      <a:pt x="1027" y="367"/>
                    </a:cubicBezTo>
                    <a:cubicBezTo>
                      <a:pt x="1027" y="367"/>
                      <a:pt x="1026" y="367"/>
                      <a:pt x="1025" y="366"/>
                    </a:cubicBezTo>
                    <a:cubicBezTo>
                      <a:pt x="1026" y="364"/>
                      <a:pt x="1027" y="367"/>
                      <a:pt x="1027" y="366"/>
                    </a:cubicBezTo>
                    <a:cubicBezTo>
                      <a:pt x="1028" y="366"/>
                      <a:pt x="1027" y="365"/>
                      <a:pt x="1027" y="365"/>
                    </a:cubicBezTo>
                    <a:cubicBezTo>
                      <a:pt x="1026" y="364"/>
                      <a:pt x="1024" y="363"/>
                      <a:pt x="1022" y="363"/>
                    </a:cubicBezTo>
                    <a:cubicBezTo>
                      <a:pt x="1021" y="363"/>
                      <a:pt x="1020" y="363"/>
                      <a:pt x="1020" y="363"/>
                    </a:cubicBezTo>
                    <a:cubicBezTo>
                      <a:pt x="1018" y="362"/>
                      <a:pt x="1018" y="360"/>
                      <a:pt x="1016" y="360"/>
                    </a:cubicBezTo>
                    <a:cubicBezTo>
                      <a:pt x="1013" y="360"/>
                      <a:pt x="1010" y="358"/>
                      <a:pt x="1008" y="355"/>
                    </a:cubicBezTo>
                    <a:cubicBezTo>
                      <a:pt x="1008" y="356"/>
                      <a:pt x="1008" y="357"/>
                      <a:pt x="1007" y="357"/>
                    </a:cubicBezTo>
                    <a:cubicBezTo>
                      <a:pt x="1007" y="355"/>
                      <a:pt x="1006" y="356"/>
                      <a:pt x="1005" y="356"/>
                    </a:cubicBezTo>
                    <a:cubicBezTo>
                      <a:pt x="1004" y="356"/>
                      <a:pt x="1004" y="356"/>
                      <a:pt x="1004" y="356"/>
                    </a:cubicBezTo>
                    <a:cubicBezTo>
                      <a:pt x="1003" y="356"/>
                      <a:pt x="1002" y="356"/>
                      <a:pt x="1002" y="356"/>
                    </a:cubicBezTo>
                    <a:cubicBezTo>
                      <a:pt x="1000" y="356"/>
                      <a:pt x="997" y="357"/>
                      <a:pt x="995" y="355"/>
                    </a:cubicBezTo>
                    <a:cubicBezTo>
                      <a:pt x="994" y="354"/>
                      <a:pt x="993" y="354"/>
                      <a:pt x="991" y="355"/>
                    </a:cubicBezTo>
                    <a:cubicBezTo>
                      <a:pt x="991" y="355"/>
                      <a:pt x="991" y="355"/>
                      <a:pt x="990" y="355"/>
                    </a:cubicBezTo>
                    <a:cubicBezTo>
                      <a:pt x="990" y="354"/>
                      <a:pt x="989" y="354"/>
                      <a:pt x="989" y="355"/>
                    </a:cubicBezTo>
                    <a:cubicBezTo>
                      <a:pt x="989" y="355"/>
                      <a:pt x="989" y="355"/>
                      <a:pt x="990" y="356"/>
                    </a:cubicBezTo>
                    <a:cubicBezTo>
                      <a:pt x="990" y="356"/>
                      <a:pt x="990" y="357"/>
                      <a:pt x="989" y="357"/>
                    </a:cubicBezTo>
                    <a:cubicBezTo>
                      <a:pt x="988" y="358"/>
                      <a:pt x="988" y="357"/>
                      <a:pt x="988" y="356"/>
                    </a:cubicBezTo>
                    <a:cubicBezTo>
                      <a:pt x="988" y="356"/>
                      <a:pt x="988" y="356"/>
                      <a:pt x="987" y="356"/>
                    </a:cubicBezTo>
                    <a:cubicBezTo>
                      <a:pt x="987" y="355"/>
                      <a:pt x="986" y="355"/>
                      <a:pt x="985" y="354"/>
                    </a:cubicBezTo>
                    <a:cubicBezTo>
                      <a:pt x="985" y="354"/>
                      <a:pt x="985" y="353"/>
                      <a:pt x="985" y="353"/>
                    </a:cubicBezTo>
                    <a:cubicBezTo>
                      <a:pt x="983" y="355"/>
                      <a:pt x="981" y="353"/>
                      <a:pt x="979" y="353"/>
                    </a:cubicBezTo>
                    <a:cubicBezTo>
                      <a:pt x="976" y="352"/>
                      <a:pt x="973" y="351"/>
                      <a:pt x="970" y="350"/>
                    </a:cubicBezTo>
                    <a:cubicBezTo>
                      <a:pt x="971" y="352"/>
                      <a:pt x="970" y="353"/>
                      <a:pt x="970" y="355"/>
                    </a:cubicBezTo>
                    <a:cubicBezTo>
                      <a:pt x="970" y="358"/>
                      <a:pt x="970" y="358"/>
                      <a:pt x="968" y="359"/>
                    </a:cubicBezTo>
                    <a:cubicBezTo>
                      <a:pt x="968" y="359"/>
                      <a:pt x="967" y="361"/>
                      <a:pt x="969" y="361"/>
                    </a:cubicBezTo>
                    <a:cubicBezTo>
                      <a:pt x="971" y="360"/>
                      <a:pt x="971" y="362"/>
                      <a:pt x="972" y="363"/>
                    </a:cubicBezTo>
                    <a:cubicBezTo>
                      <a:pt x="972" y="363"/>
                      <a:pt x="972" y="364"/>
                      <a:pt x="972" y="365"/>
                    </a:cubicBezTo>
                    <a:cubicBezTo>
                      <a:pt x="973" y="366"/>
                      <a:pt x="972" y="369"/>
                      <a:pt x="974" y="370"/>
                    </a:cubicBezTo>
                    <a:cubicBezTo>
                      <a:pt x="974" y="370"/>
                      <a:pt x="974" y="371"/>
                      <a:pt x="974" y="371"/>
                    </a:cubicBezTo>
                    <a:cubicBezTo>
                      <a:pt x="972" y="374"/>
                      <a:pt x="969" y="376"/>
                      <a:pt x="965" y="376"/>
                    </a:cubicBezTo>
                    <a:cubicBezTo>
                      <a:pt x="963" y="376"/>
                      <a:pt x="963" y="375"/>
                      <a:pt x="963" y="374"/>
                    </a:cubicBezTo>
                    <a:cubicBezTo>
                      <a:pt x="963" y="373"/>
                      <a:pt x="963" y="371"/>
                      <a:pt x="962" y="371"/>
                    </a:cubicBezTo>
                    <a:cubicBezTo>
                      <a:pt x="961" y="370"/>
                      <a:pt x="960" y="370"/>
                      <a:pt x="959" y="369"/>
                    </a:cubicBezTo>
                    <a:cubicBezTo>
                      <a:pt x="959" y="369"/>
                      <a:pt x="958" y="368"/>
                      <a:pt x="957" y="368"/>
                    </a:cubicBezTo>
                    <a:cubicBezTo>
                      <a:pt x="955" y="368"/>
                      <a:pt x="955" y="368"/>
                      <a:pt x="955" y="366"/>
                    </a:cubicBezTo>
                    <a:cubicBezTo>
                      <a:pt x="955" y="363"/>
                      <a:pt x="955" y="361"/>
                      <a:pt x="953" y="360"/>
                    </a:cubicBezTo>
                    <a:cubicBezTo>
                      <a:pt x="952" y="360"/>
                      <a:pt x="952" y="359"/>
                      <a:pt x="953" y="359"/>
                    </a:cubicBezTo>
                    <a:cubicBezTo>
                      <a:pt x="953" y="359"/>
                      <a:pt x="954" y="358"/>
                      <a:pt x="954" y="359"/>
                    </a:cubicBezTo>
                    <a:cubicBezTo>
                      <a:pt x="955" y="359"/>
                      <a:pt x="956" y="360"/>
                      <a:pt x="956" y="360"/>
                    </a:cubicBezTo>
                    <a:cubicBezTo>
                      <a:pt x="957" y="360"/>
                      <a:pt x="957" y="361"/>
                      <a:pt x="957" y="361"/>
                    </a:cubicBezTo>
                    <a:cubicBezTo>
                      <a:pt x="959" y="361"/>
                      <a:pt x="960" y="362"/>
                      <a:pt x="961" y="361"/>
                    </a:cubicBezTo>
                    <a:cubicBezTo>
                      <a:pt x="962" y="359"/>
                      <a:pt x="962" y="357"/>
                      <a:pt x="963" y="356"/>
                    </a:cubicBezTo>
                    <a:cubicBezTo>
                      <a:pt x="963" y="355"/>
                      <a:pt x="962" y="354"/>
                      <a:pt x="961" y="354"/>
                    </a:cubicBezTo>
                    <a:cubicBezTo>
                      <a:pt x="960" y="354"/>
                      <a:pt x="960" y="353"/>
                      <a:pt x="959" y="353"/>
                    </a:cubicBezTo>
                    <a:cubicBezTo>
                      <a:pt x="958" y="353"/>
                      <a:pt x="957" y="352"/>
                      <a:pt x="955" y="352"/>
                    </a:cubicBezTo>
                    <a:cubicBezTo>
                      <a:pt x="953" y="353"/>
                      <a:pt x="952" y="355"/>
                      <a:pt x="951" y="357"/>
                    </a:cubicBezTo>
                    <a:cubicBezTo>
                      <a:pt x="950" y="359"/>
                      <a:pt x="949" y="360"/>
                      <a:pt x="947" y="362"/>
                    </a:cubicBezTo>
                    <a:cubicBezTo>
                      <a:pt x="946" y="363"/>
                      <a:pt x="944" y="364"/>
                      <a:pt x="942" y="363"/>
                    </a:cubicBezTo>
                    <a:cubicBezTo>
                      <a:pt x="939" y="361"/>
                      <a:pt x="936" y="361"/>
                      <a:pt x="933" y="361"/>
                    </a:cubicBezTo>
                    <a:cubicBezTo>
                      <a:pt x="930" y="362"/>
                      <a:pt x="928" y="360"/>
                      <a:pt x="927" y="358"/>
                    </a:cubicBezTo>
                    <a:cubicBezTo>
                      <a:pt x="926" y="357"/>
                      <a:pt x="926" y="357"/>
                      <a:pt x="926" y="358"/>
                    </a:cubicBezTo>
                    <a:cubicBezTo>
                      <a:pt x="925" y="360"/>
                      <a:pt x="923" y="360"/>
                      <a:pt x="922" y="359"/>
                    </a:cubicBezTo>
                    <a:cubicBezTo>
                      <a:pt x="922" y="359"/>
                      <a:pt x="921" y="359"/>
                      <a:pt x="921" y="359"/>
                    </a:cubicBezTo>
                    <a:cubicBezTo>
                      <a:pt x="919" y="360"/>
                      <a:pt x="917" y="360"/>
                      <a:pt x="915" y="360"/>
                    </a:cubicBezTo>
                    <a:cubicBezTo>
                      <a:pt x="915" y="360"/>
                      <a:pt x="914" y="360"/>
                      <a:pt x="914" y="360"/>
                    </a:cubicBezTo>
                    <a:cubicBezTo>
                      <a:pt x="913" y="362"/>
                      <a:pt x="911" y="363"/>
                      <a:pt x="910" y="364"/>
                    </a:cubicBezTo>
                    <a:cubicBezTo>
                      <a:pt x="910" y="361"/>
                      <a:pt x="910" y="361"/>
                      <a:pt x="907" y="361"/>
                    </a:cubicBezTo>
                    <a:cubicBezTo>
                      <a:pt x="906" y="361"/>
                      <a:pt x="905" y="360"/>
                      <a:pt x="905" y="360"/>
                    </a:cubicBezTo>
                    <a:cubicBezTo>
                      <a:pt x="903" y="360"/>
                      <a:pt x="901" y="359"/>
                      <a:pt x="900" y="358"/>
                    </a:cubicBezTo>
                    <a:cubicBezTo>
                      <a:pt x="897" y="357"/>
                      <a:pt x="896" y="356"/>
                      <a:pt x="898" y="353"/>
                    </a:cubicBezTo>
                    <a:cubicBezTo>
                      <a:pt x="898" y="352"/>
                      <a:pt x="898" y="350"/>
                      <a:pt x="899" y="350"/>
                    </a:cubicBezTo>
                    <a:cubicBezTo>
                      <a:pt x="899" y="349"/>
                      <a:pt x="899" y="348"/>
                      <a:pt x="899" y="347"/>
                    </a:cubicBezTo>
                    <a:cubicBezTo>
                      <a:pt x="899" y="345"/>
                      <a:pt x="898" y="343"/>
                      <a:pt x="897" y="341"/>
                    </a:cubicBezTo>
                    <a:cubicBezTo>
                      <a:pt x="896" y="338"/>
                      <a:pt x="893" y="336"/>
                      <a:pt x="890" y="334"/>
                    </a:cubicBezTo>
                    <a:cubicBezTo>
                      <a:pt x="887" y="333"/>
                      <a:pt x="885" y="332"/>
                      <a:pt x="882" y="331"/>
                    </a:cubicBezTo>
                    <a:cubicBezTo>
                      <a:pt x="881" y="331"/>
                      <a:pt x="880" y="331"/>
                      <a:pt x="878" y="331"/>
                    </a:cubicBezTo>
                    <a:cubicBezTo>
                      <a:pt x="877" y="331"/>
                      <a:pt x="876" y="332"/>
                      <a:pt x="876" y="333"/>
                    </a:cubicBezTo>
                    <a:cubicBezTo>
                      <a:pt x="875" y="333"/>
                      <a:pt x="876" y="331"/>
                      <a:pt x="875" y="331"/>
                    </a:cubicBezTo>
                    <a:cubicBezTo>
                      <a:pt x="873" y="332"/>
                      <a:pt x="870" y="330"/>
                      <a:pt x="869" y="334"/>
                    </a:cubicBezTo>
                    <a:cubicBezTo>
                      <a:pt x="868" y="332"/>
                      <a:pt x="868" y="331"/>
                      <a:pt x="866" y="332"/>
                    </a:cubicBezTo>
                    <a:cubicBezTo>
                      <a:pt x="866" y="332"/>
                      <a:pt x="866" y="332"/>
                      <a:pt x="865" y="332"/>
                    </a:cubicBezTo>
                    <a:cubicBezTo>
                      <a:pt x="861" y="333"/>
                      <a:pt x="858" y="335"/>
                      <a:pt x="854" y="336"/>
                    </a:cubicBezTo>
                    <a:cubicBezTo>
                      <a:pt x="853" y="336"/>
                      <a:pt x="853" y="336"/>
                      <a:pt x="852" y="336"/>
                    </a:cubicBezTo>
                    <a:cubicBezTo>
                      <a:pt x="851" y="336"/>
                      <a:pt x="850" y="336"/>
                      <a:pt x="849" y="337"/>
                    </a:cubicBezTo>
                    <a:cubicBezTo>
                      <a:pt x="849" y="337"/>
                      <a:pt x="849" y="337"/>
                      <a:pt x="848" y="337"/>
                    </a:cubicBezTo>
                    <a:cubicBezTo>
                      <a:pt x="847" y="335"/>
                      <a:pt x="845" y="334"/>
                      <a:pt x="843" y="333"/>
                    </a:cubicBezTo>
                    <a:cubicBezTo>
                      <a:pt x="843" y="333"/>
                      <a:pt x="843" y="333"/>
                      <a:pt x="843" y="333"/>
                    </a:cubicBezTo>
                    <a:cubicBezTo>
                      <a:pt x="845" y="333"/>
                      <a:pt x="846" y="333"/>
                      <a:pt x="844" y="331"/>
                    </a:cubicBezTo>
                    <a:cubicBezTo>
                      <a:pt x="844" y="330"/>
                      <a:pt x="843" y="329"/>
                      <a:pt x="843" y="328"/>
                    </a:cubicBezTo>
                    <a:cubicBezTo>
                      <a:pt x="842" y="326"/>
                      <a:pt x="840" y="325"/>
                      <a:pt x="837" y="325"/>
                    </a:cubicBezTo>
                    <a:cubicBezTo>
                      <a:pt x="837" y="324"/>
                      <a:pt x="837" y="323"/>
                      <a:pt x="837" y="323"/>
                    </a:cubicBezTo>
                    <a:cubicBezTo>
                      <a:pt x="836" y="323"/>
                      <a:pt x="836" y="324"/>
                      <a:pt x="836" y="325"/>
                    </a:cubicBezTo>
                    <a:cubicBezTo>
                      <a:pt x="836" y="325"/>
                      <a:pt x="836" y="325"/>
                      <a:pt x="835" y="325"/>
                    </a:cubicBezTo>
                    <a:cubicBezTo>
                      <a:pt x="835" y="324"/>
                      <a:pt x="835" y="324"/>
                      <a:pt x="835" y="324"/>
                    </a:cubicBezTo>
                    <a:cubicBezTo>
                      <a:pt x="836" y="322"/>
                      <a:pt x="836" y="322"/>
                      <a:pt x="835" y="322"/>
                    </a:cubicBezTo>
                    <a:cubicBezTo>
                      <a:pt x="834" y="322"/>
                      <a:pt x="833" y="321"/>
                      <a:pt x="833" y="320"/>
                    </a:cubicBezTo>
                    <a:cubicBezTo>
                      <a:pt x="832" y="319"/>
                      <a:pt x="832" y="318"/>
                      <a:pt x="830" y="319"/>
                    </a:cubicBezTo>
                    <a:cubicBezTo>
                      <a:pt x="829" y="319"/>
                      <a:pt x="828" y="319"/>
                      <a:pt x="827" y="318"/>
                    </a:cubicBezTo>
                    <a:cubicBezTo>
                      <a:pt x="827" y="318"/>
                      <a:pt x="826" y="318"/>
                      <a:pt x="825" y="318"/>
                    </a:cubicBezTo>
                    <a:cubicBezTo>
                      <a:pt x="825" y="319"/>
                      <a:pt x="825" y="320"/>
                      <a:pt x="826" y="320"/>
                    </a:cubicBezTo>
                    <a:cubicBezTo>
                      <a:pt x="826" y="321"/>
                      <a:pt x="826" y="321"/>
                      <a:pt x="826" y="321"/>
                    </a:cubicBezTo>
                    <a:cubicBezTo>
                      <a:pt x="825" y="320"/>
                      <a:pt x="824" y="318"/>
                      <a:pt x="825" y="317"/>
                    </a:cubicBezTo>
                    <a:cubicBezTo>
                      <a:pt x="825" y="316"/>
                      <a:pt x="826" y="315"/>
                      <a:pt x="827" y="314"/>
                    </a:cubicBezTo>
                    <a:cubicBezTo>
                      <a:pt x="827" y="314"/>
                      <a:pt x="828" y="314"/>
                      <a:pt x="828" y="315"/>
                    </a:cubicBezTo>
                    <a:cubicBezTo>
                      <a:pt x="828" y="316"/>
                      <a:pt x="829" y="316"/>
                      <a:pt x="829" y="316"/>
                    </a:cubicBezTo>
                    <a:cubicBezTo>
                      <a:pt x="832" y="316"/>
                      <a:pt x="832" y="314"/>
                      <a:pt x="831" y="312"/>
                    </a:cubicBezTo>
                    <a:cubicBezTo>
                      <a:pt x="829" y="309"/>
                      <a:pt x="827" y="307"/>
                      <a:pt x="824" y="306"/>
                    </a:cubicBezTo>
                    <a:cubicBezTo>
                      <a:pt x="821" y="304"/>
                      <a:pt x="818" y="303"/>
                      <a:pt x="815" y="304"/>
                    </a:cubicBezTo>
                    <a:cubicBezTo>
                      <a:pt x="813" y="304"/>
                      <a:pt x="812" y="304"/>
                      <a:pt x="811" y="305"/>
                    </a:cubicBezTo>
                    <a:cubicBezTo>
                      <a:pt x="809" y="308"/>
                      <a:pt x="808" y="310"/>
                      <a:pt x="807" y="313"/>
                    </a:cubicBezTo>
                    <a:cubicBezTo>
                      <a:pt x="805" y="316"/>
                      <a:pt x="802" y="318"/>
                      <a:pt x="799" y="318"/>
                    </a:cubicBezTo>
                    <a:cubicBezTo>
                      <a:pt x="798" y="318"/>
                      <a:pt x="798" y="318"/>
                      <a:pt x="797" y="318"/>
                    </a:cubicBezTo>
                    <a:cubicBezTo>
                      <a:pt x="797" y="317"/>
                      <a:pt x="797" y="316"/>
                      <a:pt x="798" y="316"/>
                    </a:cubicBezTo>
                    <a:cubicBezTo>
                      <a:pt x="798" y="316"/>
                      <a:pt x="799" y="315"/>
                      <a:pt x="798" y="314"/>
                    </a:cubicBezTo>
                    <a:cubicBezTo>
                      <a:pt x="798" y="314"/>
                      <a:pt x="798" y="313"/>
                      <a:pt x="798" y="313"/>
                    </a:cubicBezTo>
                    <a:cubicBezTo>
                      <a:pt x="798" y="313"/>
                      <a:pt x="799" y="313"/>
                      <a:pt x="799" y="313"/>
                    </a:cubicBezTo>
                    <a:cubicBezTo>
                      <a:pt x="800" y="314"/>
                      <a:pt x="801" y="314"/>
                      <a:pt x="802" y="313"/>
                    </a:cubicBezTo>
                    <a:cubicBezTo>
                      <a:pt x="803" y="312"/>
                      <a:pt x="804" y="312"/>
                      <a:pt x="802" y="311"/>
                    </a:cubicBezTo>
                    <a:cubicBezTo>
                      <a:pt x="801" y="309"/>
                      <a:pt x="802" y="308"/>
                      <a:pt x="802" y="307"/>
                    </a:cubicBezTo>
                    <a:cubicBezTo>
                      <a:pt x="803" y="305"/>
                      <a:pt x="803" y="308"/>
                      <a:pt x="804" y="307"/>
                    </a:cubicBezTo>
                    <a:cubicBezTo>
                      <a:pt x="805" y="307"/>
                      <a:pt x="804" y="308"/>
                      <a:pt x="805" y="309"/>
                    </a:cubicBezTo>
                    <a:cubicBezTo>
                      <a:pt x="805" y="308"/>
                      <a:pt x="805" y="307"/>
                      <a:pt x="806" y="308"/>
                    </a:cubicBezTo>
                    <a:cubicBezTo>
                      <a:pt x="806" y="308"/>
                      <a:pt x="806" y="309"/>
                      <a:pt x="806" y="310"/>
                    </a:cubicBezTo>
                    <a:cubicBezTo>
                      <a:pt x="806" y="310"/>
                      <a:pt x="805" y="310"/>
                      <a:pt x="805" y="310"/>
                    </a:cubicBezTo>
                    <a:cubicBezTo>
                      <a:pt x="805" y="310"/>
                      <a:pt x="804" y="311"/>
                      <a:pt x="804" y="311"/>
                    </a:cubicBezTo>
                    <a:cubicBezTo>
                      <a:pt x="804" y="312"/>
                      <a:pt x="804" y="312"/>
                      <a:pt x="805" y="312"/>
                    </a:cubicBezTo>
                    <a:cubicBezTo>
                      <a:pt x="805" y="313"/>
                      <a:pt x="805" y="312"/>
                      <a:pt x="805" y="312"/>
                    </a:cubicBezTo>
                    <a:cubicBezTo>
                      <a:pt x="808" y="310"/>
                      <a:pt x="809" y="308"/>
                      <a:pt x="810" y="306"/>
                    </a:cubicBezTo>
                    <a:cubicBezTo>
                      <a:pt x="810" y="306"/>
                      <a:pt x="810" y="305"/>
                      <a:pt x="810" y="305"/>
                    </a:cubicBezTo>
                    <a:cubicBezTo>
                      <a:pt x="810" y="304"/>
                      <a:pt x="809" y="304"/>
                      <a:pt x="809" y="304"/>
                    </a:cubicBezTo>
                    <a:cubicBezTo>
                      <a:pt x="807" y="304"/>
                      <a:pt x="805" y="304"/>
                      <a:pt x="803" y="306"/>
                    </a:cubicBezTo>
                    <a:cubicBezTo>
                      <a:pt x="800" y="305"/>
                      <a:pt x="798" y="306"/>
                      <a:pt x="795" y="307"/>
                    </a:cubicBezTo>
                    <a:cubicBezTo>
                      <a:pt x="794" y="307"/>
                      <a:pt x="794" y="308"/>
                      <a:pt x="793" y="308"/>
                    </a:cubicBezTo>
                    <a:cubicBezTo>
                      <a:pt x="792" y="307"/>
                      <a:pt x="792" y="306"/>
                      <a:pt x="793" y="305"/>
                    </a:cubicBezTo>
                    <a:cubicBezTo>
                      <a:pt x="794" y="306"/>
                      <a:pt x="794" y="306"/>
                      <a:pt x="795" y="305"/>
                    </a:cubicBezTo>
                    <a:cubicBezTo>
                      <a:pt x="795" y="304"/>
                      <a:pt x="795" y="303"/>
                      <a:pt x="796" y="303"/>
                    </a:cubicBezTo>
                    <a:cubicBezTo>
                      <a:pt x="796" y="302"/>
                      <a:pt x="798" y="301"/>
                      <a:pt x="800" y="303"/>
                    </a:cubicBezTo>
                    <a:cubicBezTo>
                      <a:pt x="800" y="303"/>
                      <a:pt x="801" y="303"/>
                      <a:pt x="801" y="303"/>
                    </a:cubicBezTo>
                    <a:cubicBezTo>
                      <a:pt x="804" y="304"/>
                      <a:pt x="806" y="303"/>
                      <a:pt x="809" y="304"/>
                    </a:cubicBezTo>
                    <a:cubicBezTo>
                      <a:pt x="809" y="304"/>
                      <a:pt x="810" y="304"/>
                      <a:pt x="810" y="303"/>
                    </a:cubicBezTo>
                    <a:cubicBezTo>
                      <a:pt x="810" y="303"/>
                      <a:pt x="809" y="303"/>
                      <a:pt x="809" y="303"/>
                    </a:cubicBezTo>
                    <a:cubicBezTo>
                      <a:pt x="807" y="302"/>
                      <a:pt x="806" y="301"/>
                      <a:pt x="804" y="300"/>
                    </a:cubicBezTo>
                    <a:cubicBezTo>
                      <a:pt x="802" y="299"/>
                      <a:pt x="801" y="299"/>
                      <a:pt x="799" y="298"/>
                    </a:cubicBezTo>
                    <a:cubicBezTo>
                      <a:pt x="798" y="298"/>
                      <a:pt x="796" y="298"/>
                      <a:pt x="794" y="297"/>
                    </a:cubicBezTo>
                    <a:cubicBezTo>
                      <a:pt x="793" y="297"/>
                      <a:pt x="791" y="296"/>
                      <a:pt x="790" y="296"/>
                    </a:cubicBezTo>
                    <a:cubicBezTo>
                      <a:pt x="786" y="295"/>
                      <a:pt x="783" y="296"/>
                      <a:pt x="779" y="296"/>
                    </a:cubicBezTo>
                    <a:cubicBezTo>
                      <a:pt x="777" y="295"/>
                      <a:pt x="775" y="295"/>
                      <a:pt x="773" y="293"/>
                    </a:cubicBezTo>
                    <a:cubicBezTo>
                      <a:pt x="773" y="292"/>
                      <a:pt x="770" y="292"/>
                      <a:pt x="769" y="292"/>
                    </a:cubicBezTo>
                    <a:cubicBezTo>
                      <a:pt x="769" y="293"/>
                      <a:pt x="770" y="294"/>
                      <a:pt x="770" y="294"/>
                    </a:cubicBezTo>
                    <a:cubicBezTo>
                      <a:pt x="770" y="295"/>
                      <a:pt x="771" y="296"/>
                      <a:pt x="771" y="297"/>
                    </a:cubicBezTo>
                    <a:cubicBezTo>
                      <a:pt x="772" y="297"/>
                      <a:pt x="772" y="298"/>
                      <a:pt x="771" y="299"/>
                    </a:cubicBezTo>
                    <a:cubicBezTo>
                      <a:pt x="770" y="300"/>
                      <a:pt x="769" y="300"/>
                      <a:pt x="768" y="300"/>
                    </a:cubicBezTo>
                    <a:cubicBezTo>
                      <a:pt x="767" y="301"/>
                      <a:pt x="765" y="301"/>
                      <a:pt x="764" y="300"/>
                    </a:cubicBezTo>
                    <a:cubicBezTo>
                      <a:pt x="762" y="300"/>
                      <a:pt x="761" y="300"/>
                      <a:pt x="760" y="301"/>
                    </a:cubicBezTo>
                    <a:cubicBezTo>
                      <a:pt x="759" y="302"/>
                      <a:pt x="759" y="303"/>
                      <a:pt x="758" y="304"/>
                    </a:cubicBezTo>
                    <a:cubicBezTo>
                      <a:pt x="757" y="306"/>
                      <a:pt x="758" y="308"/>
                      <a:pt x="760" y="308"/>
                    </a:cubicBezTo>
                    <a:cubicBezTo>
                      <a:pt x="760" y="307"/>
                      <a:pt x="760" y="306"/>
                      <a:pt x="762" y="306"/>
                    </a:cubicBezTo>
                    <a:cubicBezTo>
                      <a:pt x="762" y="306"/>
                      <a:pt x="763" y="306"/>
                      <a:pt x="763" y="306"/>
                    </a:cubicBezTo>
                    <a:cubicBezTo>
                      <a:pt x="764" y="306"/>
                      <a:pt x="764" y="306"/>
                      <a:pt x="765" y="306"/>
                    </a:cubicBezTo>
                    <a:cubicBezTo>
                      <a:pt x="766" y="307"/>
                      <a:pt x="766" y="307"/>
                      <a:pt x="765" y="308"/>
                    </a:cubicBezTo>
                    <a:cubicBezTo>
                      <a:pt x="764" y="308"/>
                      <a:pt x="763" y="307"/>
                      <a:pt x="763" y="309"/>
                    </a:cubicBezTo>
                    <a:cubicBezTo>
                      <a:pt x="763" y="309"/>
                      <a:pt x="762" y="310"/>
                      <a:pt x="762" y="310"/>
                    </a:cubicBezTo>
                    <a:cubicBezTo>
                      <a:pt x="762" y="311"/>
                      <a:pt x="761" y="312"/>
                      <a:pt x="761" y="314"/>
                    </a:cubicBezTo>
                    <a:cubicBezTo>
                      <a:pt x="762" y="315"/>
                      <a:pt x="762" y="316"/>
                      <a:pt x="762" y="317"/>
                    </a:cubicBezTo>
                    <a:cubicBezTo>
                      <a:pt x="762" y="318"/>
                      <a:pt x="762" y="319"/>
                      <a:pt x="763" y="319"/>
                    </a:cubicBezTo>
                    <a:cubicBezTo>
                      <a:pt x="763" y="320"/>
                      <a:pt x="763" y="320"/>
                      <a:pt x="763" y="321"/>
                    </a:cubicBezTo>
                    <a:cubicBezTo>
                      <a:pt x="764" y="321"/>
                      <a:pt x="764" y="322"/>
                      <a:pt x="763" y="322"/>
                    </a:cubicBezTo>
                    <a:cubicBezTo>
                      <a:pt x="763" y="322"/>
                      <a:pt x="763" y="323"/>
                      <a:pt x="762" y="323"/>
                    </a:cubicBezTo>
                    <a:cubicBezTo>
                      <a:pt x="761" y="322"/>
                      <a:pt x="760" y="322"/>
                      <a:pt x="760" y="323"/>
                    </a:cubicBezTo>
                    <a:cubicBezTo>
                      <a:pt x="759" y="324"/>
                      <a:pt x="758" y="324"/>
                      <a:pt x="758" y="323"/>
                    </a:cubicBezTo>
                    <a:cubicBezTo>
                      <a:pt x="758" y="323"/>
                      <a:pt x="758" y="322"/>
                      <a:pt x="758" y="322"/>
                    </a:cubicBezTo>
                    <a:cubicBezTo>
                      <a:pt x="758" y="321"/>
                      <a:pt x="756" y="319"/>
                      <a:pt x="755" y="319"/>
                    </a:cubicBezTo>
                    <a:cubicBezTo>
                      <a:pt x="754" y="319"/>
                      <a:pt x="755" y="321"/>
                      <a:pt x="754" y="321"/>
                    </a:cubicBezTo>
                    <a:cubicBezTo>
                      <a:pt x="754" y="322"/>
                      <a:pt x="754" y="323"/>
                      <a:pt x="755" y="323"/>
                    </a:cubicBezTo>
                    <a:cubicBezTo>
                      <a:pt x="755" y="323"/>
                      <a:pt x="755" y="324"/>
                      <a:pt x="755" y="325"/>
                    </a:cubicBezTo>
                    <a:cubicBezTo>
                      <a:pt x="754" y="324"/>
                      <a:pt x="753" y="323"/>
                      <a:pt x="754" y="322"/>
                    </a:cubicBezTo>
                    <a:cubicBezTo>
                      <a:pt x="754" y="321"/>
                      <a:pt x="754" y="321"/>
                      <a:pt x="752" y="320"/>
                    </a:cubicBezTo>
                    <a:cubicBezTo>
                      <a:pt x="751" y="320"/>
                      <a:pt x="751" y="321"/>
                      <a:pt x="750" y="322"/>
                    </a:cubicBezTo>
                    <a:cubicBezTo>
                      <a:pt x="750" y="319"/>
                      <a:pt x="748" y="319"/>
                      <a:pt x="746" y="319"/>
                    </a:cubicBezTo>
                    <a:cubicBezTo>
                      <a:pt x="746" y="320"/>
                      <a:pt x="745" y="320"/>
                      <a:pt x="745" y="320"/>
                    </a:cubicBezTo>
                    <a:cubicBezTo>
                      <a:pt x="744" y="320"/>
                      <a:pt x="744" y="320"/>
                      <a:pt x="744" y="321"/>
                    </a:cubicBezTo>
                    <a:cubicBezTo>
                      <a:pt x="744" y="322"/>
                      <a:pt x="744" y="322"/>
                      <a:pt x="745" y="322"/>
                    </a:cubicBezTo>
                    <a:cubicBezTo>
                      <a:pt x="746" y="322"/>
                      <a:pt x="747" y="322"/>
                      <a:pt x="747" y="323"/>
                    </a:cubicBezTo>
                    <a:cubicBezTo>
                      <a:pt x="748" y="324"/>
                      <a:pt x="749" y="323"/>
                      <a:pt x="750" y="323"/>
                    </a:cubicBezTo>
                    <a:cubicBezTo>
                      <a:pt x="750" y="324"/>
                      <a:pt x="751" y="326"/>
                      <a:pt x="749" y="328"/>
                    </a:cubicBezTo>
                    <a:cubicBezTo>
                      <a:pt x="749" y="328"/>
                      <a:pt x="749" y="329"/>
                      <a:pt x="749" y="328"/>
                    </a:cubicBezTo>
                    <a:cubicBezTo>
                      <a:pt x="750" y="328"/>
                      <a:pt x="751" y="329"/>
                      <a:pt x="751" y="329"/>
                    </a:cubicBezTo>
                    <a:cubicBezTo>
                      <a:pt x="751" y="330"/>
                      <a:pt x="751" y="330"/>
                      <a:pt x="750" y="330"/>
                    </a:cubicBezTo>
                    <a:cubicBezTo>
                      <a:pt x="750" y="330"/>
                      <a:pt x="749" y="330"/>
                      <a:pt x="749" y="329"/>
                    </a:cubicBezTo>
                    <a:cubicBezTo>
                      <a:pt x="748" y="328"/>
                      <a:pt x="748" y="327"/>
                      <a:pt x="747" y="326"/>
                    </a:cubicBezTo>
                    <a:cubicBezTo>
                      <a:pt x="747" y="325"/>
                      <a:pt x="747" y="324"/>
                      <a:pt x="746" y="324"/>
                    </a:cubicBezTo>
                    <a:cubicBezTo>
                      <a:pt x="744" y="323"/>
                      <a:pt x="743" y="321"/>
                      <a:pt x="740" y="322"/>
                    </a:cubicBezTo>
                    <a:cubicBezTo>
                      <a:pt x="740" y="322"/>
                      <a:pt x="740" y="322"/>
                      <a:pt x="739" y="322"/>
                    </a:cubicBezTo>
                    <a:cubicBezTo>
                      <a:pt x="740" y="321"/>
                      <a:pt x="740" y="320"/>
                      <a:pt x="739" y="320"/>
                    </a:cubicBezTo>
                    <a:cubicBezTo>
                      <a:pt x="738" y="320"/>
                      <a:pt x="737" y="320"/>
                      <a:pt x="737" y="319"/>
                    </a:cubicBezTo>
                    <a:cubicBezTo>
                      <a:pt x="736" y="319"/>
                      <a:pt x="734" y="319"/>
                      <a:pt x="733" y="320"/>
                    </a:cubicBezTo>
                    <a:cubicBezTo>
                      <a:pt x="732" y="321"/>
                      <a:pt x="730" y="322"/>
                      <a:pt x="729" y="323"/>
                    </a:cubicBezTo>
                    <a:cubicBezTo>
                      <a:pt x="727" y="325"/>
                      <a:pt x="725" y="325"/>
                      <a:pt x="723" y="324"/>
                    </a:cubicBezTo>
                    <a:cubicBezTo>
                      <a:pt x="720" y="323"/>
                      <a:pt x="719" y="321"/>
                      <a:pt x="717" y="320"/>
                    </a:cubicBezTo>
                    <a:cubicBezTo>
                      <a:pt x="716" y="319"/>
                      <a:pt x="717" y="317"/>
                      <a:pt x="715" y="316"/>
                    </a:cubicBezTo>
                    <a:cubicBezTo>
                      <a:pt x="714" y="316"/>
                      <a:pt x="714" y="316"/>
                      <a:pt x="714" y="315"/>
                    </a:cubicBezTo>
                    <a:cubicBezTo>
                      <a:pt x="714" y="314"/>
                      <a:pt x="714" y="314"/>
                      <a:pt x="714" y="313"/>
                    </a:cubicBezTo>
                    <a:cubicBezTo>
                      <a:pt x="714" y="313"/>
                      <a:pt x="714" y="313"/>
                      <a:pt x="713" y="314"/>
                    </a:cubicBezTo>
                    <a:cubicBezTo>
                      <a:pt x="713" y="315"/>
                      <a:pt x="712" y="316"/>
                      <a:pt x="712" y="317"/>
                    </a:cubicBezTo>
                    <a:cubicBezTo>
                      <a:pt x="711" y="318"/>
                      <a:pt x="711" y="320"/>
                      <a:pt x="711" y="322"/>
                    </a:cubicBezTo>
                    <a:cubicBezTo>
                      <a:pt x="710" y="323"/>
                      <a:pt x="710" y="324"/>
                      <a:pt x="710" y="325"/>
                    </a:cubicBezTo>
                    <a:cubicBezTo>
                      <a:pt x="710" y="326"/>
                      <a:pt x="709" y="327"/>
                      <a:pt x="709" y="328"/>
                    </a:cubicBezTo>
                    <a:cubicBezTo>
                      <a:pt x="708" y="330"/>
                      <a:pt x="708" y="331"/>
                      <a:pt x="708" y="333"/>
                    </a:cubicBezTo>
                    <a:cubicBezTo>
                      <a:pt x="707" y="335"/>
                      <a:pt x="706" y="336"/>
                      <a:pt x="705" y="338"/>
                    </a:cubicBezTo>
                    <a:cubicBezTo>
                      <a:pt x="705" y="338"/>
                      <a:pt x="705" y="338"/>
                      <a:pt x="705" y="338"/>
                    </a:cubicBezTo>
                    <a:cubicBezTo>
                      <a:pt x="704" y="338"/>
                      <a:pt x="702" y="339"/>
                      <a:pt x="702" y="337"/>
                    </a:cubicBezTo>
                    <a:cubicBezTo>
                      <a:pt x="702" y="336"/>
                      <a:pt x="702" y="335"/>
                      <a:pt x="701" y="335"/>
                    </a:cubicBezTo>
                    <a:cubicBezTo>
                      <a:pt x="699" y="335"/>
                      <a:pt x="697" y="334"/>
                      <a:pt x="697" y="332"/>
                    </a:cubicBezTo>
                    <a:cubicBezTo>
                      <a:pt x="698" y="331"/>
                      <a:pt x="697" y="330"/>
                      <a:pt x="696" y="331"/>
                    </a:cubicBezTo>
                    <a:cubicBezTo>
                      <a:pt x="695" y="330"/>
                      <a:pt x="695" y="329"/>
                      <a:pt x="694" y="329"/>
                    </a:cubicBezTo>
                    <a:cubicBezTo>
                      <a:pt x="694" y="328"/>
                      <a:pt x="694" y="327"/>
                      <a:pt x="693" y="327"/>
                    </a:cubicBezTo>
                    <a:cubicBezTo>
                      <a:pt x="693" y="326"/>
                      <a:pt x="692" y="326"/>
                      <a:pt x="692" y="325"/>
                    </a:cubicBezTo>
                    <a:cubicBezTo>
                      <a:pt x="693" y="324"/>
                      <a:pt x="691" y="323"/>
                      <a:pt x="691" y="321"/>
                    </a:cubicBezTo>
                    <a:cubicBezTo>
                      <a:pt x="691" y="320"/>
                      <a:pt x="691" y="320"/>
                      <a:pt x="690" y="320"/>
                    </a:cubicBezTo>
                    <a:cubicBezTo>
                      <a:pt x="689" y="321"/>
                      <a:pt x="689" y="320"/>
                      <a:pt x="688" y="319"/>
                    </a:cubicBezTo>
                    <a:cubicBezTo>
                      <a:pt x="688" y="318"/>
                      <a:pt x="688" y="318"/>
                      <a:pt x="689" y="318"/>
                    </a:cubicBezTo>
                    <a:cubicBezTo>
                      <a:pt x="689" y="317"/>
                      <a:pt x="690" y="317"/>
                      <a:pt x="690" y="318"/>
                    </a:cubicBezTo>
                    <a:cubicBezTo>
                      <a:pt x="691" y="318"/>
                      <a:pt x="692" y="317"/>
                      <a:pt x="692" y="317"/>
                    </a:cubicBezTo>
                    <a:cubicBezTo>
                      <a:pt x="692" y="317"/>
                      <a:pt x="692" y="317"/>
                      <a:pt x="692" y="317"/>
                    </a:cubicBezTo>
                    <a:cubicBezTo>
                      <a:pt x="692" y="316"/>
                      <a:pt x="693" y="315"/>
                      <a:pt x="692" y="315"/>
                    </a:cubicBezTo>
                    <a:cubicBezTo>
                      <a:pt x="691" y="315"/>
                      <a:pt x="691" y="315"/>
                      <a:pt x="691" y="315"/>
                    </a:cubicBezTo>
                    <a:cubicBezTo>
                      <a:pt x="691" y="315"/>
                      <a:pt x="691" y="316"/>
                      <a:pt x="690" y="316"/>
                    </a:cubicBezTo>
                    <a:cubicBezTo>
                      <a:pt x="690" y="316"/>
                      <a:pt x="690" y="316"/>
                      <a:pt x="690" y="316"/>
                    </a:cubicBezTo>
                    <a:cubicBezTo>
                      <a:pt x="689" y="317"/>
                      <a:pt x="689" y="317"/>
                      <a:pt x="688" y="317"/>
                    </a:cubicBezTo>
                    <a:cubicBezTo>
                      <a:pt x="688" y="316"/>
                      <a:pt x="687" y="316"/>
                      <a:pt x="687" y="315"/>
                    </a:cubicBezTo>
                    <a:cubicBezTo>
                      <a:pt x="687" y="314"/>
                      <a:pt x="687" y="314"/>
                      <a:pt x="687" y="313"/>
                    </a:cubicBezTo>
                    <a:cubicBezTo>
                      <a:pt x="687" y="313"/>
                      <a:pt x="688" y="313"/>
                      <a:pt x="688" y="313"/>
                    </a:cubicBezTo>
                    <a:cubicBezTo>
                      <a:pt x="688" y="313"/>
                      <a:pt x="688" y="313"/>
                      <a:pt x="688" y="312"/>
                    </a:cubicBezTo>
                    <a:cubicBezTo>
                      <a:pt x="688" y="311"/>
                      <a:pt x="688" y="311"/>
                      <a:pt x="687" y="311"/>
                    </a:cubicBezTo>
                    <a:cubicBezTo>
                      <a:pt x="686" y="311"/>
                      <a:pt x="685" y="310"/>
                      <a:pt x="685" y="309"/>
                    </a:cubicBezTo>
                    <a:cubicBezTo>
                      <a:pt x="683" y="307"/>
                      <a:pt x="681" y="305"/>
                      <a:pt x="679" y="303"/>
                    </a:cubicBezTo>
                    <a:cubicBezTo>
                      <a:pt x="678" y="302"/>
                      <a:pt x="676" y="302"/>
                      <a:pt x="675" y="303"/>
                    </a:cubicBezTo>
                    <a:cubicBezTo>
                      <a:pt x="675" y="303"/>
                      <a:pt x="674" y="303"/>
                      <a:pt x="674" y="303"/>
                    </a:cubicBezTo>
                    <a:cubicBezTo>
                      <a:pt x="674" y="303"/>
                      <a:pt x="674" y="303"/>
                      <a:pt x="674" y="304"/>
                    </a:cubicBezTo>
                    <a:cubicBezTo>
                      <a:pt x="675" y="305"/>
                      <a:pt x="675" y="307"/>
                      <a:pt x="675" y="309"/>
                    </a:cubicBezTo>
                    <a:cubicBezTo>
                      <a:pt x="675" y="310"/>
                      <a:pt x="675" y="310"/>
                      <a:pt x="676" y="311"/>
                    </a:cubicBezTo>
                    <a:cubicBezTo>
                      <a:pt x="676" y="311"/>
                      <a:pt x="676" y="311"/>
                      <a:pt x="677" y="311"/>
                    </a:cubicBezTo>
                    <a:cubicBezTo>
                      <a:pt x="678" y="312"/>
                      <a:pt x="679" y="313"/>
                      <a:pt x="677" y="315"/>
                    </a:cubicBezTo>
                    <a:cubicBezTo>
                      <a:pt x="677" y="315"/>
                      <a:pt x="677" y="316"/>
                      <a:pt x="677" y="316"/>
                    </a:cubicBezTo>
                    <a:cubicBezTo>
                      <a:pt x="678" y="316"/>
                      <a:pt x="678" y="316"/>
                      <a:pt x="678" y="316"/>
                    </a:cubicBezTo>
                    <a:cubicBezTo>
                      <a:pt x="678" y="317"/>
                      <a:pt x="678" y="319"/>
                      <a:pt x="677" y="320"/>
                    </a:cubicBezTo>
                    <a:cubicBezTo>
                      <a:pt x="677" y="319"/>
                      <a:pt x="677" y="319"/>
                      <a:pt x="677" y="318"/>
                    </a:cubicBezTo>
                    <a:cubicBezTo>
                      <a:pt x="677" y="316"/>
                      <a:pt x="676" y="314"/>
                      <a:pt x="675" y="312"/>
                    </a:cubicBezTo>
                    <a:cubicBezTo>
                      <a:pt x="674" y="310"/>
                      <a:pt x="672" y="310"/>
                      <a:pt x="671" y="308"/>
                    </a:cubicBezTo>
                    <a:cubicBezTo>
                      <a:pt x="671" y="307"/>
                      <a:pt x="670" y="307"/>
                      <a:pt x="670" y="306"/>
                    </a:cubicBezTo>
                    <a:cubicBezTo>
                      <a:pt x="670" y="306"/>
                      <a:pt x="670" y="305"/>
                      <a:pt x="670" y="305"/>
                    </a:cubicBezTo>
                    <a:cubicBezTo>
                      <a:pt x="671" y="304"/>
                      <a:pt x="671" y="303"/>
                      <a:pt x="672" y="302"/>
                    </a:cubicBezTo>
                    <a:cubicBezTo>
                      <a:pt x="672" y="302"/>
                      <a:pt x="671" y="301"/>
                      <a:pt x="670" y="300"/>
                    </a:cubicBezTo>
                    <a:cubicBezTo>
                      <a:pt x="670" y="300"/>
                      <a:pt x="670" y="300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1" y="299"/>
                      <a:pt x="671" y="299"/>
                      <a:pt x="671" y="299"/>
                    </a:cubicBezTo>
                    <a:cubicBezTo>
                      <a:pt x="671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70" y="299"/>
                      <a:pt x="670" y="299"/>
                      <a:pt x="670" y="299"/>
                    </a:cubicBezTo>
                    <a:cubicBezTo>
                      <a:pt x="669" y="299"/>
                      <a:pt x="669" y="299"/>
                      <a:pt x="669" y="298"/>
                    </a:cubicBezTo>
                    <a:cubicBezTo>
                      <a:pt x="669" y="298"/>
                      <a:pt x="669" y="298"/>
                      <a:pt x="669" y="298"/>
                    </a:cubicBezTo>
                    <a:cubicBezTo>
                      <a:pt x="670" y="298"/>
                      <a:pt x="670" y="297"/>
                      <a:pt x="670" y="297"/>
                    </a:cubicBezTo>
                    <a:cubicBezTo>
                      <a:pt x="670" y="297"/>
                      <a:pt x="671" y="297"/>
                      <a:pt x="671" y="296"/>
                    </a:cubicBezTo>
                    <a:cubicBezTo>
                      <a:pt x="671" y="296"/>
                      <a:pt x="671" y="296"/>
                      <a:pt x="671" y="296"/>
                    </a:cubicBezTo>
                    <a:cubicBezTo>
                      <a:pt x="671" y="295"/>
                      <a:pt x="670" y="294"/>
                      <a:pt x="671" y="293"/>
                    </a:cubicBezTo>
                    <a:cubicBezTo>
                      <a:pt x="671" y="293"/>
                      <a:pt x="671" y="295"/>
                      <a:pt x="672" y="295"/>
                    </a:cubicBezTo>
                    <a:cubicBezTo>
                      <a:pt x="674" y="294"/>
                      <a:pt x="673" y="295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6"/>
                      <a:pt x="674" y="296"/>
                      <a:pt x="674" y="296"/>
                    </a:cubicBezTo>
                    <a:cubicBezTo>
                      <a:pt x="674" y="295"/>
                      <a:pt x="674" y="294"/>
                      <a:pt x="674" y="293"/>
                    </a:cubicBezTo>
                    <a:cubicBezTo>
                      <a:pt x="675" y="293"/>
                      <a:pt x="675" y="293"/>
                      <a:pt x="675" y="293"/>
                    </a:cubicBezTo>
                    <a:cubicBezTo>
                      <a:pt x="676" y="293"/>
                      <a:pt x="676" y="292"/>
                      <a:pt x="676" y="291"/>
                    </a:cubicBezTo>
                    <a:cubicBezTo>
                      <a:pt x="676" y="291"/>
                      <a:pt x="676" y="290"/>
                      <a:pt x="676" y="290"/>
                    </a:cubicBezTo>
                    <a:cubicBezTo>
                      <a:pt x="677" y="290"/>
                      <a:pt x="677" y="291"/>
                      <a:pt x="677" y="291"/>
                    </a:cubicBezTo>
                    <a:cubicBezTo>
                      <a:pt x="677" y="292"/>
                      <a:pt x="677" y="293"/>
                      <a:pt x="678" y="292"/>
                    </a:cubicBezTo>
                    <a:cubicBezTo>
                      <a:pt x="678" y="292"/>
                      <a:pt x="679" y="292"/>
                      <a:pt x="679" y="292"/>
                    </a:cubicBezTo>
                    <a:cubicBezTo>
                      <a:pt x="679" y="292"/>
                      <a:pt x="679" y="292"/>
                      <a:pt x="679" y="292"/>
                    </a:cubicBezTo>
                    <a:cubicBezTo>
                      <a:pt x="678" y="293"/>
                      <a:pt x="678" y="293"/>
                      <a:pt x="677" y="293"/>
                    </a:cubicBezTo>
                    <a:cubicBezTo>
                      <a:pt x="677" y="293"/>
                      <a:pt x="677" y="293"/>
                      <a:pt x="677" y="293"/>
                    </a:cubicBezTo>
                    <a:cubicBezTo>
                      <a:pt x="679" y="295"/>
                      <a:pt x="679" y="295"/>
                      <a:pt x="681" y="293"/>
                    </a:cubicBezTo>
                    <a:cubicBezTo>
                      <a:pt x="681" y="294"/>
                      <a:pt x="681" y="294"/>
                      <a:pt x="682" y="294"/>
                    </a:cubicBezTo>
                    <a:cubicBezTo>
                      <a:pt x="683" y="294"/>
                      <a:pt x="683" y="294"/>
                      <a:pt x="683" y="294"/>
                    </a:cubicBezTo>
                    <a:cubicBezTo>
                      <a:pt x="684" y="293"/>
                      <a:pt x="684" y="292"/>
                      <a:pt x="685" y="291"/>
                    </a:cubicBezTo>
                    <a:cubicBezTo>
                      <a:pt x="686" y="294"/>
                      <a:pt x="687" y="294"/>
                      <a:pt x="689" y="292"/>
                    </a:cubicBezTo>
                    <a:cubicBezTo>
                      <a:pt x="687" y="292"/>
                      <a:pt x="686" y="291"/>
                      <a:pt x="685" y="291"/>
                    </a:cubicBezTo>
                    <a:cubicBezTo>
                      <a:pt x="684" y="290"/>
                      <a:pt x="683" y="290"/>
                      <a:pt x="682" y="291"/>
                    </a:cubicBezTo>
                    <a:cubicBezTo>
                      <a:pt x="681" y="292"/>
                      <a:pt x="680" y="291"/>
                      <a:pt x="680" y="290"/>
                    </a:cubicBezTo>
                    <a:cubicBezTo>
                      <a:pt x="680" y="290"/>
                      <a:pt x="679" y="290"/>
                      <a:pt x="679" y="290"/>
                    </a:cubicBezTo>
                    <a:cubicBezTo>
                      <a:pt x="679" y="290"/>
                      <a:pt x="679" y="290"/>
                      <a:pt x="680" y="290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0" y="289"/>
                      <a:pt x="680" y="289"/>
                      <a:pt x="680" y="289"/>
                    </a:cubicBezTo>
                    <a:cubicBezTo>
                      <a:pt x="681" y="290"/>
                      <a:pt x="683" y="289"/>
                      <a:pt x="684" y="290"/>
                    </a:cubicBezTo>
                    <a:cubicBezTo>
                      <a:pt x="685" y="290"/>
                      <a:pt x="686" y="289"/>
                      <a:pt x="686" y="289"/>
                    </a:cubicBezTo>
                    <a:cubicBezTo>
                      <a:pt x="687" y="288"/>
                      <a:pt x="687" y="288"/>
                      <a:pt x="687" y="287"/>
                    </a:cubicBezTo>
                    <a:cubicBezTo>
                      <a:pt x="687" y="286"/>
                      <a:pt x="688" y="285"/>
                      <a:pt x="688" y="285"/>
                    </a:cubicBezTo>
                    <a:cubicBezTo>
                      <a:pt x="688" y="284"/>
                      <a:pt x="689" y="284"/>
                      <a:pt x="689" y="283"/>
                    </a:cubicBezTo>
                    <a:cubicBezTo>
                      <a:pt x="688" y="283"/>
                      <a:pt x="685" y="282"/>
                      <a:pt x="684" y="283"/>
                    </a:cubicBezTo>
                    <a:cubicBezTo>
                      <a:pt x="684" y="283"/>
                      <a:pt x="684" y="283"/>
                      <a:pt x="684" y="283"/>
                    </a:cubicBezTo>
                    <a:cubicBezTo>
                      <a:pt x="684" y="284"/>
                      <a:pt x="684" y="284"/>
                      <a:pt x="683" y="284"/>
                    </a:cubicBezTo>
                    <a:cubicBezTo>
                      <a:pt x="683" y="285"/>
                      <a:pt x="682" y="285"/>
                      <a:pt x="681" y="285"/>
                    </a:cubicBezTo>
                    <a:cubicBezTo>
                      <a:pt x="681" y="284"/>
                      <a:pt x="682" y="284"/>
                      <a:pt x="682" y="284"/>
                    </a:cubicBezTo>
                    <a:cubicBezTo>
                      <a:pt x="683" y="283"/>
                      <a:pt x="683" y="283"/>
                      <a:pt x="684" y="282"/>
                    </a:cubicBezTo>
                    <a:cubicBezTo>
                      <a:pt x="684" y="282"/>
                      <a:pt x="685" y="282"/>
                      <a:pt x="685" y="282"/>
                    </a:cubicBezTo>
                    <a:cubicBezTo>
                      <a:pt x="685" y="281"/>
                      <a:pt x="685" y="281"/>
                      <a:pt x="685" y="281"/>
                    </a:cubicBezTo>
                    <a:cubicBezTo>
                      <a:pt x="685" y="280"/>
                      <a:pt x="685" y="280"/>
                      <a:pt x="685" y="280"/>
                    </a:cubicBezTo>
                    <a:cubicBezTo>
                      <a:pt x="685" y="280"/>
                      <a:pt x="684" y="280"/>
                      <a:pt x="684" y="280"/>
                    </a:cubicBezTo>
                    <a:cubicBezTo>
                      <a:pt x="683" y="280"/>
                      <a:pt x="683" y="281"/>
                      <a:pt x="683" y="281"/>
                    </a:cubicBezTo>
                    <a:cubicBezTo>
                      <a:pt x="683" y="281"/>
                      <a:pt x="683" y="281"/>
                      <a:pt x="683" y="281"/>
                    </a:cubicBezTo>
                    <a:cubicBezTo>
                      <a:pt x="683" y="281"/>
                      <a:pt x="682" y="282"/>
                      <a:pt x="682" y="282"/>
                    </a:cubicBezTo>
                    <a:cubicBezTo>
                      <a:pt x="682" y="279"/>
                      <a:pt x="682" y="279"/>
                      <a:pt x="680" y="280"/>
                    </a:cubicBezTo>
                    <a:cubicBezTo>
                      <a:pt x="680" y="280"/>
                      <a:pt x="679" y="280"/>
                      <a:pt x="679" y="280"/>
                    </a:cubicBezTo>
                    <a:cubicBezTo>
                      <a:pt x="678" y="280"/>
                      <a:pt x="679" y="279"/>
                      <a:pt x="678" y="278"/>
                    </a:cubicBezTo>
                    <a:cubicBezTo>
                      <a:pt x="678" y="277"/>
                      <a:pt x="678" y="277"/>
                      <a:pt x="677" y="276"/>
                    </a:cubicBezTo>
                    <a:cubicBezTo>
                      <a:pt x="677" y="276"/>
                      <a:pt x="676" y="276"/>
                      <a:pt x="675" y="277"/>
                    </a:cubicBezTo>
                    <a:cubicBezTo>
                      <a:pt x="675" y="277"/>
                      <a:pt x="675" y="277"/>
                      <a:pt x="675" y="277"/>
                    </a:cubicBezTo>
                    <a:cubicBezTo>
                      <a:pt x="675" y="277"/>
                      <a:pt x="675" y="278"/>
                      <a:pt x="675" y="278"/>
                    </a:cubicBezTo>
                    <a:cubicBezTo>
                      <a:pt x="675" y="279"/>
                      <a:pt x="676" y="279"/>
                      <a:pt x="676" y="279"/>
                    </a:cubicBezTo>
                    <a:cubicBezTo>
                      <a:pt x="676" y="279"/>
                      <a:pt x="676" y="279"/>
                      <a:pt x="676" y="279"/>
                    </a:cubicBezTo>
                    <a:cubicBezTo>
                      <a:pt x="675" y="280"/>
                      <a:pt x="675" y="281"/>
                      <a:pt x="675" y="281"/>
                    </a:cubicBezTo>
                    <a:cubicBezTo>
                      <a:pt x="675" y="281"/>
                      <a:pt x="675" y="281"/>
                      <a:pt x="675" y="280"/>
                    </a:cubicBezTo>
                    <a:cubicBezTo>
                      <a:pt x="675" y="280"/>
                      <a:pt x="675" y="280"/>
                      <a:pt x="675" y="280"/>
                    </a:cubicBezTo>
                    <a:cubicBezTo>
                      <a:pt x="675" y="279"/>
                      <a:pt x="674" y="278"/>
                      <a:pt x="673" y="278"/>
                    </a:cubicBezTo>
                    <a:cubicBezTo>
                      <a:pt x="673" y="278"/>
                      <a:pt x="673" y="278"/>
                      <a:pt x="673" y="278"/>
                    </a:cubicBezTo>
                    <a:cubicBezTo>
                      <a:pt x="673" y="280"/>
                      <a:pt x="673" y="281"/>
                      <a:pt x="674" y="283"/>
                    </a:cubicBezTo>
                    <a:cubicBezTo>
                      <a:pt x="674" y="284"/>
                      <a:pt x="674" y="285"/>
                      <a:pt x="674" y="285"/>
                    </a:cubicBezTo>
                    <a:cubicBezTo>
                      <a:pt x="673" y="285"/>
                      <a:pt x="673" y="285"/>
                      <a:pt x="673" y="286"/>
                    </a:cubicBezTo>
                    <a:cubicBezTo>
                      <a:pt x="672" y="284"/>
                      <a:pt x="673" y="282"/>
                      <a:pt x="672" y="280"/>
                    </a:cubicBezTo>
                    <a:cubicBezTo>
                      <a:pt x="672" y="280"/>
                      <a:pt x="672" y="280"/>
                      <a:pt x="672" y="280"/>
                    </a:cubicBezTo>
                    <a:cubicBezTo>
                      <a:pt x="672" y="279"/>
                      <a:pt x="672" y="278"/>
                      <a:pt x="672" y="277"/>
                    </a:cubicBezTo>
                    <a:cubicBezTo>
                      <a:pt x="672" y="276"/>
                      <a:pt x="671" y="276"/>
                      <a:pt x="670" y="276"/>
                    </a:cubicBezTo>
                    <a:cubicBezTo>
                      <a:pt x="670" y="276"/>
                      <a:pt x="670" y="276"/>
                      <a:pt x="670" y="276"/>
                    </a:cubicBezTo>
                    <a:cubicBezTo>
                      <a:pt x="670" y="276"/>
                      <a:pt x="670" y="276"/>
                      <a:pt x="670" y="277"/>
                    </a:cubicBezTo>
                    <a:cubicBezTo>
                      <a:pt x="669" y="277"/>
                      <a:pt x="669" y="277"/>
                      <a:pt x="669" y="277"/>
                    </a:cubicBezTo>
                    <a:cubicBezTo>
                      <a:pt x="669" y="277"/>
                      <a:pt x="668" y="277"/>
                      <a:pt x="668" y="277"/>
                    </a:cubicBezTo>
                    <a:cubicBezTo>
                      <a:pt x="668" y="278"/>
                      <a:pt x="668" y="278"/>
                      <a:pt x="668" y="278"/>
                    </a:cubicBezTo>
                    <a:cubicBezTo>
                      <a:pt x="667" y="278"/>
                      <a:pt x="667" y="278"/>
                      <a:pt x="667" y="277"/>
                    </a:cubicBezTo>
                    <a:cubicBezTo>
                      <a:pt x="666" y="276"/>
                      <a:pt x="664" y="276"/>
                      <a:pt x="664" y="275"/>
                    </a:cubicBezTo>
                    <a:cubicBezTo>
                      <a:pt x="663" y="274"/>
                      <a:pt x="663" y="273"/>
                      <a:pt x="662" y="273"/>
                    </a:cubicBezTo>
                    <a:cubicBezTo>
                      <a:pt x="661" y="272"/>
                      <a:pt x="659" y="272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8" y="270"/>
                      <a:pt x="658" y="270"/>
                      <a:pt x="658" y="270"/>
                    </a:cubicBezTo>
                    <a:cubicBezTo>
                      <a:pt x="657" y="271"/>
                      <a:pt x="657" y="272"/>
                      <a:pt x="656" y="273"/>
                    </a:cubicBezTo>
                    <a:cubicBezTo>
                      <a:pt x="656" y="273"/>
                      <a:pt x="656" y="273"/>
                      <a:pt x="656" y="273"/>
                    </a:cubicBezTo>
                    <a:cubicBezTo>
                      <a:pt x="655" y="273"/>
                      <a:pt x="655" y="274"/>
                      <a:pt x="655" y="274"/>
                    </a:cubicBezTo>
                    <a:cubicBezTo>
                      <a:pt x="654" y="274"/>
                      <a:pt x="655" y="273"/>
                      <a:pt x="654" y="273"/>
                    </a:cubicBezTo>
                    <a:cubicBezTo>
                      <a:pt x="653" y="274"/>
                      <a:pt x="653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3"/>
                      <a:pt x="652" y="273"/>
                      <a:pt x="652" y="273"/>
                    </a:cubicBezTo>
                    <a:cubicBezTo>
                      <a:pt x="652" y="275"/>
                      <a:pt x="651" y="277"/>
                      <a:pt x="651" y="279"/>
                    </a:cubicBezTo>
                    <a:cubicBezTo>
                      <a:pt x="651" y="279"/>
                      <a:pt x="652" y="280"/>
                      <a:pt x="652" y="280"/>
                    </a:cubicBezTo>
                    <a:cubicBezTo>
                      <a:pt x="651" y="282"/>
                      <a:pt x="652" y="283"/>
                      <a:pt x="653" y="284"/>
                    </a:cubicBezTo>
                    <a:cubicBezTo>
                      <a:pt x="653" y="284"/>
                      <a:pt x="653" y="285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2" y="286"/>
                      <a:pt x="652" y="286"/>
                      <a:pt x="652" y="286"/>
                    </a:cubicBezTo>
                    <a:cubicBezTo>
                      <a:pt x="651" y="287"/>
                      <a:pt x="650" y="288"/>
                      <a:pt x="651" y="289"/>
                    </a:cubicBezTo>
                    <a:cubicBezTo>
                      <a:pt x="652" y="289"/>
                      <a:pt x="651" y="290"/>
                      <a:pt x="651" y="290"/>
                    </a:cubicBezTo>
                    <a:cubicBezTo>
                      <a:pt x="651" y="290"/>
                      <a:pt x="651" y="290"/>
                      <a:pt x="651" y="290"/>
                    </a:cubicBezTo>
                    <a:cubicBezTo>
                      <a:pt x="650" y="291"/>
                      <a:pt x="649" y="290"/>
                      <a:pt x="649" y="290"/>
                    </a:cubicBezTo>
                    <a:cubicBezTo>
                      <a:pt x="649" y="289"/>
                      <a:pt x="647" y="289"/>
                      <a:pt x="647" y="288"/>
                    </a:cubicBezTo>
                    <a:cubicBezTo>
                      <a:pt x="647" y="288"/>
                      <a:pt x="646" y="287"/>
                      <a:pt x="646" y="287"/>
                    </a:cubicBezTo>
                    <a:cubicBezTo>
                      <a:pt x="645" y="288"/>
                      <a:pt x="645" y="288"/>
                      <a:pt x="646" y="289"/>
                    </a:cubicBezTo>
                    <a:cubicBezTo>
                      <a:pt x="647" y="290"/>
                      <a:pt x="648" y="291"/>
                      <a:pt x="650" y="291"/>
                    </a:cubicBezTo>
                    <a:cubicBezTo>
                      <a:pt x="650" y="292"/>
                      <a:pt x="650" y="292"/>
                      <a:pt x="651" y="292"/>
                    </a:cubicBezTo>
                    <a:cubicBezTo>
                      <a:pt x="651" y="292"/>
                      <a:pt x="652" y="292"/>
                      <a:pt x="652" y="293"/>
                    </a:cubicBezTo>
                    <a:cubicBezTo>
                      <a:pt x="652" y="293"/>
                      <a:pt x="652" y="293"/>
                      <a:pt x="652" y="293"/>
                    </a:cubicBezTo>
                    <a:cubicBezTo>
                      <a:pt x="651" y="293"/>
                      <a:pt x="651" y="294"/>
                      <a:pt x="652" y="294"/>
                    </a:cubicBezTo>
                    <a:cubicBezTo>
                      <a:pt x="652" y="294"/>
                      <a:pt x="652" y="295"/>
                      <a:pt x="653" y="294"/>
                    </a:cubicBezTo>
                    <a:cubicBezTo>
                      <a:pt x="653" y="294"/>
                      <a:pt x="653" y="294"/>
                      <a:pt x="653" y="294"/>
                    </a:cubicBezTo>
                    <a:cubicBezTo>
                      <a:pt x="653" y="294"/>
                      <a:pt x="652" y="294"/>
                      <a:pt x="652" y="293"/>
                    </a:cubicBezTo>
                    <a:cubicBezTo>
                      <a:pt x="654" y="294"/>
                      <a:pt x="656" y="293"/>
                      <a:pt x="657" y="295"/>
                    </a:cubicBezTo>
                    <a:cubicBezTo>
                      <a:pt x="656" y="296"/>
                      <a:pt x="656" y="295"/>
                      <a:pt x="655" y="295"/>
                    </a:cubicBezTo>
                    <a:cubicBezTo>
                      <a:pt x="655" y="295"/>
                      <a:pt x="654" y="295"/>
                      <a:pt x="654" y="295"/>
                    </a:cubicBezTo>
                    <a:cubicBezTo>
                      <a:pt x="652" y="296"/>
                      <a:pt x="650" y="294"/>
                      <a:pt x="649" y="293"/>
                    </a:cubicBezTo>
                    <a:cubicBezTo>
                      <a:pt x="649" y="293"/>
                      <a:pt x="649" y="293"/>
                      <a:pt x="649" y="293"/>
                    </a:cubicBezTo>
                    <a:cubicBezTo>
                      <a:pt x="648" y="293"/>
                      <a:pt x="648" y="293"/>
                      <a:pt x="647" y="293"/>
                    </a:cubicBezTo>
                    <a:cubicBezTo>
                      <a:pt x="645" y="292"/>
                      <a:pt x="643" y="291"/>
                      <a:pt x="641" y="290"/>
                    </a:cubicBezTo>
                    <a:cubicBezTo>
                      <a:pt x="639" y="289"/>
                      <a:pt x="638" y="289"/>
                      <a:pt x="637" y="290"/>
                    </a:cubicBezTo>
                    <a:cubicBezTo>
                      <a:pt x="636" y="290"/>
                      <a:pt x="635" y="290"/>
                      <a:pt x="634" y="290"/>
                    </a:cubicBezTo>
                    <a:cubicBezTo>
                      <a:pt x="633" y="289"/>
                      <a:pt x="631" y="289"/>
                      <a:pt x="629" y="289"/>
                    </a:cubicBezTo>
                    <a:cubicBezTo>
                      <a:pt x="628" y="288"/>
                      <a:pt x="628" y="289"/>
                      <a:pt x="627" y="288"/>
                    </a:cubicBezTo>
                    <a:cubicBezTo>
                      <a:pt x="627" y="288"/>
                      <a:pt x="628" y="288"/>
                      <a:pt x="628" y="288"/>
                    </a:cubicBezTo>
                    <a:cubicBezTo>
                      <a:pt x="628" y="287"/>
                      <a:pt x="629" y="288"/>
                      <a:pt x="629" y="288"/>
                    </a:cubicBezTo>
                    <a:cubicBezTo>
                      <a:pt x="629" y="288"/>
                      <a:pt x="630" y="289"/>
                      <a:pt x="630" y="288"/>
                    </a:cubicBezTo>
                    <a:cubicBezTo>
                      <a:pt x="630" y="288"/>
                      <a:pt x="630" y="288"/>
                      <a:pt x="630" y="288"/>
                    </a:cubicBezTo>
                    <a:cubicBezTo>
                      <a:pt x="631" y="287"/>
                      <a:pt x="631" y="285"/>
                      <a:pt x="629" y="285"/>
                    </a:cubicBezTo>
                    <a:cubicBezTo>
                      <a:pt x="629" y="285"/>
                      <a:pt x="628" y="285"/>
                      <a:pt x="628" y="285"/>
                    </a:cubicBezTo>
                    <a:cubicBezTo>
                      <a:pt x="627" y="285"/>
                      <a:pt x="626" y="284"/>
                      <a:pt x="626" y="284"/>
                    </a:cubicBezTo>
                    <a:cubicBezTo>
                      <a:pt x="625" y="284"/>
                      <a:pt x="625" y="285"/>
                      <a:pt x="625" y="285"/>
                    </a:cubicBezTo>
                    <a:cubicBezTo>
                      <a:pt x="625" y="286"/>
                      <a:pt x="626" y="286"/>
                      <a:pt x="626" y="287"/>
                    </a:cubicBezTo>
                    <a:cubicBezTo>
                      <a:pt x="626" y="287"/>
                      <a:pt x="626" y="287"/>
                      <a:pt x="626" y="287"/>
                    </a:cubicBezTo>
                    <a:cubicBezTo>
                      <a:pt x="624" y="287"/>
                      <a:pt x="623" y="287"/>
                      <a:pt x="621" y="286"/>
                    </a:cubicBezTo>
                    <a:cubicBezTo>
                      <a:pt x="619" y="285"/>
                      <a:pt x="617" y="283"/>
                      <a:pt x="618" y="280"/>
                    </a:cubicBezTo>
                    <a:cubicBezTo>
                      <a:pt x="618" y="279"/>
                      <a:pt x="618" y="279"/>
                      <a:pt x="618" y="278"/>
                    </a:cubicBezTo>
                    <a:cubicBezTo>
                      <a:pt x="618" y="278"/>
                      <a:pt x="619" y="278"/>
                      <a:pt x="619" y="278"/>
                    </a:cubicBezTo>
                    <a:cubicBezTo>
                      <a:pt x="619" y="278"/>
                      <a:pt x="620" y="278"/>
                      <a:pt x="620" y="278"/>
                    </a:cubicBezTo>
                    <a:cubicBezTo>
                      <a:pt x="620" y="278"/>
                      <a:pt x="621" y="278"/>
                      <a:pt x="621" y="278"/>
                    </a:cubicBezTo>
                    <a:cubicBezTo>
                      <a:pt x="621" y="277"/>
                      <a:pt x="620" y="276"/>
                      <a:pt x="619" y="276"/>
                    </a:cubicBezTo>
                    <a:cubicBezTo>
                      <a:pt x="619" y="275"/>
                      <a:pt x="618" y="275"/>
                      <a:pt x="618" y="275"/>
                    </a:cubicBezTo>
                    <a:cubicBezTo>
                      <a:pt x="616" y="275"/>
                      <a:pt x="614" y="275"/>
                      <a:pt x="612" y="275"/>
                    </a:cubicBezTo>
                    <a:cubicBezTo>
                      <a:pt x="611" y="275"/>
                      <a:pt x="610" y="275"/>
                      <a:pt x="609" y="275"/>
                    </a:cubicBezTo>
                    <a:cubicBezTo>
                      <a:pt x="608" y="274"/>
                      <a:pt x="607" y="273"/>
                      <a:pt x="605" y="273"/>
                    </a:cubicBezTo>
                    <a:cubicBezTo>
                      <a:pt x="603" y="273"/>
                      <a:pt x="602" y="273"/>
                      <a:pt x="600" y="272"/>
                    </a:cubicBezTo>
                    <a:cubicBezTo>
                      <a:pt x="598" y="271"/>
                      <a:pt x="597" y="272"/>
                      <a:pt x="596" y="273"/>
                    </a:cubicBezTo>
                    <a:cubicBezTo>
                      <a:pt x="595" y="273"/>
                      <a:pt x="595" y="273"/>
                      <a:pt x="595" y="273"/>
                    </a:cubicBezTo>
                    <a:cubicBezTo>
                      <a:pt x="595" y="274"/>
                      <a:pt x="594" y="274"/>
                      <a:pt x="594" y="274"/>
                    </a:cubicBezTo>
                    <a:cubicBezTo>
                      <a:pt x="594" y="275"/>
                      <a:pt x="593" y="275"/>
                      <a:pt x="593" y="275"/>
                    </a:cubicBezTo>
                    <a:cubicBezTo>
                      <a:pt x="591" y="274"/>
                      <a:pt x="589" y="275"/>
                      <a:pt x="587" y="276"/>
                    </a:cubicBezTo>
                    <a:cubicBezTo>
                      <a:pt x="586" y="276"/>
                      <a:pt x="586" y="276"/>
                      <a:pt x="586" y="276"/>
                    </a:cubicBezTo>
                    <a:cubicBezTo>
                      <a:pt x="585" y="277"/>
                      <a:pt x="585" y="278"/>
                      <a:pt x="585" y="279"/>
                    </a:cubicBezTo>
                    <a:cubicBezTo>
                      <a:pt x="586" y="280"/>
                      <a:pt x="587" y="280"/>
                      <a:pt x="587" y="280"/>
                    </a:cubicBezTo>
                    <a:cubicBezTo>
                      <a:pt x="588" y="281"/>
                      <a:pt x="588" y="281"/>
                      <a:pt x="589" y="281"/>
                    </a:cubicBezTo>
                    <a:cubicBezTo>
                      <a:pt x="588" y="281"/>
                      <a:pt x="588" y="281"/>
                      <a:pt x="587" y="281"/>
                    </a:cubicBezTo>
                    <a:cubicBezTo>
                      <a:pt x="587" y="281"/>
                      <a:pt x="586" y="281"/>
                      <a:pt x="586" y="282"/>
                    </a:cubicBezTo>
                    <a:cubicBezTo>
                      <a:pt x="585" y="282"/>
                      <a:pt x="585" y="284"/>
                      <a:pt x="585" y="285"/>
                    </a:cubicBezTo>
                    <a:cubicBezTo>
                      <a:pt x="584" y="285"/>
                      <a:pt x="584" y="284"/>
                      <a:pt x="584" y="284"/>
                    </a:cubicBezTo>
                    <a:cubicBezTo>
                      <a:pt x="583" y="283"/>
                      <a:pt x="583" y="284"/>
                      <a:pt x="582" y="284"/>
                    </a:cubicBezTo>
                    <a:cubicBezTo>
                      <a:pt x="581" y="284"/>
                      <a:pt x="581" y="283"/>
                      <a:pt x="582" y="283"/>
                    </a:cubicBezTo>
                    <a:cubicBezTo>
                      <a:pt x="582" y="283"/>
                      <a:pt x="582" y="283"/>
                      <a:pt x="583" y="283"/>
                    </a:cubicBezTo>
                    <a:cubicBezTo>
                      <a:pt x="583" y="283"/>
                      <a:pt x="584" y="283"/>
                      <a:pt x="584" y="283"/>
                    </a:cubicBezTo>
                    <a:cubicBezTo>
                      <a:pt x="584" y="282"/>
                      <a:pt x="585" y="282"/>
                      <a:pt x="585" y="282"/>
                    </a:cubicBezTo>
                    <a:cubicBezTo>
                      <a:pt x="585" y="281"/>
                      <a:pt x="585" y="280"/>
                      <a:pt x="584" y="280"/>
                    </a:cubicBezTo>
                    <a:cubicBezTo>
                      <a:pt x="583" y="280"/>
                      <a:pt x="583" y="279"/>
                      <a:pt x="583" y="278"/>
                    </a:cubicBezTo>
                    <a:cubicBezTo>
                      <a:pt x="582" y="277"/>
                      <a:pt x="584" y="276"/>
                      <a:pt x="584" y="274"/>
                    </a:cubicBezTo>
                    <a:cubicBezTo>
                      <a:pt x="584" y="272"/>
                      <a:pt x="583" y="270"/>
                      <a:pt x="582" y="268"/>
                    </a:cubicBezTo>
                    <a:cubicBezTo>
                      <a:pt x="582" y="267"/>
                      <a:pt x="581" y="266"/>
                      <a:pt x="580" y="267"/>
                    </a:cubicBezTo>
                    <a:cubicBezTo>
                      <a:pt x="580" y="267"/>
                      <a:pt x="580" y="267"/>
                      <a:pt x="580" y="267"/>
                    </a:cubicBezTo>
                    <a:cubicBezTo>
                      <a:pt x="580" y="267"/>
                      <a:pt x="580" y="268"/>
                      <a:pt x="581" y="268"/>
                    </a:cubicBezTo>
                    <a:cubicBezTo>
                      <a:pt x="581" y="269"/>
                      <a:pt x="581" y="270"/>
                      <a:pt x="580" y="271"/>
                    </a:cubicBezTo>
                    <a:cubicBezTo>
                      <a:pt x="580" y="271"/>
                      <a:pt x="580" y="271"/>
                      <a:pt x="579" y="272"/>
                    </a:cubicBezTo>
                    <a:cubicBezTo>
                      <a:pt x="577" y="272"/>
                      <a:pt x="576" y="271"/>
                      <a:pt x="574" y="271"/>
                    </a:cubicBezTo>
                    <a:cubicBezTo>
                      <a:pt x="571" y="271"/>
                      <a:pt x="570" y="269"/>
                      <a:pt x="569" y="267"/>
                    </a:cubicBezTo>
                    <a:cubicBezTo>
                      <a:pt x="569" y="266"/>
                      <a:pt x="569" y="266"/>
                      <a:pt x="569" y="265"/>
                    </a:cubicBezTo>
                    <a:cubicBezTo>
                      <a:pt x="569" y="265"/>
                      <a:pt x="569" y="265"/>
                      <a:pt x="570" y="265"/>
                    </a:cubicBezTo>
                    <a:cubicBezTo>
                      <a:pt x="570" y="265"/>
                      <a:pt x="570" y="265"/>
                      <a:pt x="570" y="265"/>
                    </a:cubicBezTo>
                    <a:cubicBezTo>
                      <a:pt x="571" y="265"/>
                      <a:pt x="571" y="264"/>
                      <a:pt x="571" y="264"/>
                    </a:cubicBezTo>
                    <a:cubicBezTo>
                      <a:pt x="571" y="264"/>
                      <a:pt x="571" y="264"/>
                      <a:pt x="571" y="264"/>
                    </a:cubicBezTo>
                    <a:cubicBezTo>
                      <a:pt x="571" y="264"/>
                      <a:pt x="570" y="264"/>
                      <a:pt x="570" y="264"/>
                    </a:cubicBezTo>
                    <a:cubicBezTo>
                      <a:pt x="569" y="264"/>
                      <a:pt x="569" y="264"/>
                      <a:pt x="568" y="265"/>
                    </a:cubicBezTo>
                    <a:cubicBezTo>
                      <a:pt x="568" y="265"/>
                      <a:pt x="568" y="265"/>
                      <a:pt x="568" y="265"/>
                    </a:cubicBezTo>
                    <a:cubicBezTo>
                      <a:pt x="568" y="265"/>
                      <a:pt x="568" y="266"/>
                      <a:pt x="568" y="266"/>
                    </a:cubicBezTo>
                    <a:cubicBezTo>
                      <a:pt x="568" y="266"/>
                      <a:pt x="568" y="267"/>
                      <a:pt x="567" y="267"/>
                    </a:cubicBezTo>
                    <a:cubicBezTo>
                      <a:pt x="567" y="267"/>
                      <a:pt x="567" y="267"/>
                      <a:pt x="566" y="266"/>
                    </a:cubicBezTo>
                    <a:cubicBezTo>
                      <a:pt x="566" y="265"/>
                      <a:pt x="565" y="265"/>
                      <a:pt x="564" y="265"/>
                    </a:cubicBezTo>
                    <a:cubicBezTo>
                      <a:pt x="563" y="264"/>
                      <a:pt x="561" y="264"/>
                      <a:pt x="560" y="265"/>
                    </a:cubicBezTo>
                    <a:cubicBezTo>
                      <a:pt x="560" y="265"/>
                      <a:pt x="560" y="265"/>
                      <a:pt x="560" y="265"/>
                    </a:cubicBezTo>
                    <a:cubicBezTo>
                      <a:pt x="560" y="267"/>
                      <a:pt x="559" y="268"/>
                      <a:pt x="558" y="270"/>
                    </a:cubicBezTo>
                    <a:cubicBezTo>
                      <a:pt x="557" y="271"/>
                      <a:pt x="558" y="272"/>
                      <a:pt x="559" y="272"/>
                    </a:cubicBezTo>
                    <a:cubicBezTo>
                      <a:pt x="561" y="272"/>
                      <a:pt x="562" y="272"/>
                      <a:pt x="564" y="271"/>
                    </a:cubicBezTo>
                    <a:cubicBezTo>
                      <a:pt x="564" y="271"/>
                      <a:pt x="564" y="271"/>
                      <a:pt x="565" y="271"/>
                    </a:cubicBezTo>
                    <a:cubicBezTo>
                      <a:pt x="565" y="271"/>
                      <a:pt x="565" y="270"/>
                      <a:pt x="565" y="270"/>
                    </a:cubicBezTo>
                    <a:cubicBezTo>
                      <a:pt x="565" y="270"/>
                      <a:pt x="565" y="270"/>
                      <a:pt x="566" y="270"/>
                    </a:cubicBezTo>
                    <a:cubicBezTo>
                      <a:pt x="566" y="271"/>
                      <a:pt x="567" y="271"/>
                      <a:pt x="567" y="272"/>
                    </a:cubicBezTo>
                    <a:cubicBezTo>
                      <a:pt x="566" y="272"/>
                      <a:pt x="566" y="272"/>
                      <a:pt x="566" y="273"/>
                    </a:cubicBezTo>
                    <a:cubicBezTo>
                      <a:pt x="566" y="273"/>
                      <a:pt x="566" y="273"/>
                      <a:pt x="566" y="273"/>
                    </a:cubicBezTo>
                    <a:cubicBezTo>
                      <a:pt x="566" y="273"/>
                      <a:pt x="565" y="273"/>
                      <a:pt x="565" y="273"/>
                    </a:cubicBezTo>
                    <a:cubicBezTo>
                      <a:pt x="564" y="273"/>
                      <a:pt x="563" y="275"/>
                      <a:pt x="562" y="276"/>
                    </a:cubicBezTo>
                    <a:cubicBezTo>
                      <a:pt x="561" y="277"/>
                      <a:pt x="561" y="278"/>
                      <a:pt x="560" y="278"/>
                    </a:cubicBezTo>
                    <a:cubicBezTo>
                      <a:pt x="559" y="278"/>
                      <a:pt x="558" y="278"/>
                      <a:pt x="557" y="277"/>
                    </a:cubicBezTo>
                    <a:cubicBezTo>
                      <a:pt x="557" y="277"/>
                      <a:pt x="556" y="276"/>
                      <a:pt x="556" y="276"/>
                    </a:cubicBezTo>
                    <a:cubicBezTo>
                      <a:pt x="556" y="276"/>
                      <a:pt x="556" y="276"/>
                      <a:pt x="556" y="276"/>
                    </a:cubicBezTo>
                    <a:cubicBezTo>
                      <a:pt x="555" y="277"/>
                      <a:pt x="556" y="278"/>
                      <a:pt x="556" y="279"/>
                    </a:cubicBezTo>
                    <a:cubicBezTo>
                      <a:pt x="555" y="279"/>
                      <a:pt x="555" y="280"/>
                      <a:pt x="554" y="280"/>
                    </a:cubicBezTo>
                    <a:cubicBezTo>
                      <a:pt x="552" y="281"/>
                      <a:pt x="551" y="281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2"/>
                      <a:pt x="549" y="282"/>
                      <a:pt x="549" y="282"/>
                    </a:cubicBezTo>
                    <a:cubicBezTo>
                      <a:pt x="549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3"/>
                    </a:cubicBezTo>
                    <a:cubicBezTo>
                      <a:pt x="550" y="283"/>
                      <a:pt x="550" y="283"/>
                      <a:pt x="550" y="284"/>
                    </a:cubicBezTo>
                    <a:cubicBezTo>
                      <a:pt x="549" y="284"/>
                      <a:pt x="548" y="283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7" y="284"/>
                      <a:pt x="547" y="284"/>
                      <a:pt x="547" y="284"/>
                    </a:cubicBezTo>
                    <a:cubicBezTo>
                      <a:pt x="546" y="285"/>
                      <a:pt x="546" y="285"/>
                      <a:pt x="545" y="285"/>
                    </a:cubicBezTo>
                    <a:cubicBezTo>
                      <a:pt x="544" y="285"/>
                      <a:pt x="542" y="284"/>
                      <a:pt x="541" y="285"/>
                    </a:cubicBezTo>
                    <a:cubicBezTo>
                      <a:pt x="539" y="286"/>
                      <a:pt x="538" y="286"/>
                      <a:pt x="537" y="284"/>
                    </a:cubicBezTo>
                    <a:cubicBezTo>
                      <a:pt x="536" y="284"/>
                      <a:pt x="536" y="284"/>
                      <a:pt x="536" y="284"/>
                    </a:cubicBezTo>
                    <a:cubicBezTo>
                      <a:pt x="536" y="284"/>
                      <a:pt x="536" y="285"/>
                      <a:pt x="536" y="285"/>
                    </a:cubicBezTo>
                    <a:cubicBezTo>
                      <a:pt x="534" y="287"/>
                      <a:pt x="535" y="290"/>
                      <a:pt x="538" y="291"/>
                    </a:cubicBezTo>
                    <a:cubicBezTo>
                      <a:pt x="539" y="291"/>
                      <a:pt x="539" y="291"/>
                      <a:pt x="539" y="292"/>
                    </a:cubicBezTo>
                    <a:cubicBezTo>
                      <a:pt x="538" y="292"/>
                      <a:pt x="537" y="291"/>
                      <a:pt x="536" y="291"/>
                    </a:cubicBezTo>
                    <a:cubicBezTo>
                      <a:pt x="535" y="290"/>
                      <a:pt x="534" y="290"/>
                      <a:pt x="534" y="291"/>
                    </a:cubicBezTo>
                    <a:cubicBezTo>
                      <a:pt x="534" y="291"/>
                      <a:pt x="533" y="291"/>
                      <a:pt x="533" y="291"/>
                    </a:cubicBezTo>
                    <a:cubicBezTo>
                      <a:pt x="533" y="292"/>
                      <a:pt x="532" y="293"/>
                      <a:pt x="532" y="293"/>
                    </a:cubicBezTo>
                    <a:cubicBezTo>
                      <a:pt x="531" y="294"/>
                      <a:pt x="530" y="294"/>
                      <a:pt x="529" y="294"/>
                    </a:cubicBezTo>
                    <a:cubicBezTo>
                      <a:pt x="529" y="294"/>
                      <a:pt x="528" y="294"/>
                      <a:pt x="528" y="294"/>
                    </a:cubicBezTo>
                    <a:cubicBezTo>
                      <a:pt x="528" y="294"/>
                      <a:pt x="528" y="294"/>
                      <a:pt x="528" y="295"/>
                    </a:cubicBezTo>
                    <a:cubicBezTo>
                      <a:pt x="527" y="296"/>
                      <a:pt x="525" y="297"/>
                      <a:pt x="525" y="299"/>
                    </a:cubicBezTo>
                    <a:cubicBezTo>
                      <a:pt x="525" y="297"/>
                      <a:pt x="524" y="298"/>
                      <a:pt x="523" y="298"/>
                    </a:cubicBezTo>
                    <a:cubicBezTo>
                      <a:pt x="523" y="298"/>
                      <a:pt x="523" y="298"/>
                      <a:pt x="522" y="299"/>
                    </a:cubicBezTo>
                    <a:cubicBezTo>
                      <a:pt x="522" y="299"/>
                      <a:pt x="522" y="299"/>
                      <a:pt x="522" y="299"/>
                    </a:cubicBezTo>
                    <a:cubicBezTo>
                      <a:pt x="522" y="299"/>
                      <a:pt x="523" y="299"/>
                      <a:pt x="523" y="299"/>
                    </a:cubicBezTo>
                    <a:cubicBezTo>
                      <a:pt x="523" y="299"/>
                      <a:pt x="523" y="299"/>
                      <a:pt x="523" y="299"/>
                    </a:cubicBezTo>
                    <a:cubicBezTo>
                      <a:pt x="523" y="299"/>
                      <a:pt x="524" y="299"/>
                      <a:pt x="524" y="299"/>
                    </a:cubicBezTo>
                    <a:cubicBezTo>
                      <a:pt x="524" y="299"/>
                      <a:pt x="524" y="299"/>
                      <a:pt x="524" y="299"/>
                    </a:cubicBezTo>
                    <a:cubicBezTo>
                      <a:pt x="524" y="299"/>
                      <a:pt x="524" y="300"/>
                      <a:pt x="524" y="300"/>
                    </a:cubicBezTo>
                    <a:cubicBezTo>
                      <a:pt x="523" y="300"/>
                      <a:pt x="523" y="300"/>
                      <a:pt x="522" y="300"/>
                    </a:cubicBezTo>
                    <a:cubicBezTo>
                      <a:pt x="521" y="300"/>
                      <a:pt x="521" y="299"/>
                      <a:pt x="520" y="299"/>
                    </a:cubicBezTo>
                    <a:cubicBezTo>
                      <a:pt x="520" y="299"/>
                      <a:pt x="520" y="298"/>
                      <a:pt x="521" y="298"/>
                    </a:cubicBezTo>
                    <a:cubicBezTo>
                      <a:pt x="521" y="298"/>
                      <a:pt x="521" y="298"/>
                      <a:pt x="521" y="298"/>
                    </a:cubicBezTo>
                    <a:cubicBezTo>
                      <a:pt x="522" y="298"/>
                      <a:pt x="522" y="298"/>
                      <a:pt x="522" y="297"/>
                    </a:cubicBezTo>
                    <a:cubicBezTo>
                      <a:pt x="523" y="297"/>
                      <a:pt x="523" y="296"/>
                      <a:pt x="524" y="296"/>
                    </a:cubicBezTo>
                    <a:cubicBezTo>
                      <a:pt x="524" y="296"/>
                      <a:pt x="524" y="296"/>
                      <a:pt x="525" y="296"/>
                    </a:cubicBezTo>
                    <a:cubicBezTo>
                      <a:pt x="525" y="296"/>
                      <a:pt x="525" y="296"/>
                      <a:pt x="525" y="295"/>
                    </a:cubicBezTo>
                    <a:cubicBezTo>
                      <a:pt x="525" y="295"/>
                      <a:pt x="525" y="294"/>
                      <a:pt x="526" y="294"/>
                    </a:cubicBezTo>
                    <a:cubicBezTo>
                      <a:pt x="526" y="294"/>
                      <a:pt x="527" y="293"/>
                      <a:pt x="528" y="294"/>
                    </a:cubicBezTo>
                    <a:cubicBezTo>
                      <a:pt x="529" y="294"/>
                      <a:pt x="530" y="293"/>
                      <a:pt x="530" y="293"/>
                    </a:cubicBezTo>
                    <a:cubicBezTo>
                      <a:pt x="530" y="293"/>
                      <a:pt x="531" y="292"/>
                      <a:pt x="531" y="292"/>
                    </a:cubicBezTo>
                    <a:cubicBezTo>
                      <a:pt x="531" y="292"/>
                      <a:pt x="531" y="292"/>
                      <a:pt x="531" y="291"/>
                    </a:cubicBezTo>
                    <a:cubicBezTo>
                      <a:pt x="531" y="291"/>
                      <a:pt x="531" y="291"/>
                      <a:pt x="532" y="291"/>
                    </a:cubicBezTo>
                    <a:cubicBezTo>
                      <a:pt x="532" y="291"/>
                      <a:pt x="532" y="291"/>
                      <a:pt x="532" y="291"/>
                    </a:cubicBezTo>
                    <a:cubicBezTo>
                      <a:pt x="533" y="291"/>
                      <a:pt x="533" y="290"/>
                      <a:pt x="533" y="290"/>
                    </a:cubicBezTo>
                    <a:cubicBezTo>
                      <a:pt x="533" y="289"/>
                      <a:pt x="533" y="288"/>
                      <a:pt x="533" y="287"/>
                    </a:cubicBezTo>
                    <a:cubicBezTo>
                      <a:pt x="534" y="286"/>
                      <a:pt x="534" y="285"/>
                      <a:pt x="534" y="284"/>
                    </a:cubicBezTo>
                    <a:cubicBezTo>
                      <a:pt x="534" y="284"/>
                      <a:pt x="534" y="283"/>
                      <a:pt x="534" y="283"/>
                    </a:cubicBezTo>
                    <a:cubicBezTo>
                      <a:pt x="534" y="283"/>
                      <a:pt x="534" y="283"/>
                      <a:pt x="535" y="283"/>
                    </a:cubicBezTo>
                    <a:cubicBezTo>
                      <a:pt x="535" y="282"/>
                      <a:pt x="535" y="281"/>
                      <a:pt x="535" y="281"/>
                    </a:cubicBezTo>
                    <a:cubicBezTo>
                      <a:pt x="536" y="281"/>
                      <a:pt x="536" y="281"/>
                      <a:pt x="537" y="281"/>
                    </a:cubicBezTo>
                    <a:cubicBezTo>
                      <a:pt x="538" y="282"/>
                      <a:pt x="538" y="282"/>
                      <a:pt x="539" y="281"/>
                    </a:cubicBezTo>
                    <a:cubicBezTo>
                      <a:pt x="539" y="281"/>
                      <a:pt x="539" y="281"/>
                      <a:pt x="539" y="280"/>
                    </a:cubicBezTo>
                    <a:cubicBezTo>
                      <a:pt x="539" y="279"/>
                      <a:pt x="540" y="278"/>
                      <a:pt x="540" y="277"/>
                    </a:cubicBezTo>
                    <a:cubicBezTo>
                      <a:pt x="542" y="276"/>
                      <a:pt x="542" y="276"/>
                      <a:pt x="540" y="275"/>
                    </a:cubicBezTo>
                    <a:cubicBezTo>
                      <a:pt x="540" y="275"/>
                      <a:pt x="541" y="275"/>
                      <a:pt x="541" y="274"/>
                    </a:cubicBezTo>
                    <a:cubicBezTo>
                      <a:pt x="541" y="274"/>
                      <a:pt x="541" y="274"/>
                      <a:pt x="541" y="274"/>
                    </a:cubicBezTo>
                    <a:cubicBezTo>
                      <a:pt x="541" y="274"/>
                      <a:pt x="542" y="274"/>
                      <a:pt x="542" y="274"/>
                    </a:cubicBezTo>
                    <a:cubicBezTo>
                      <a:pt x="543" y="274"/>
                      <a:pt x="544" y="274"/>
                      <a:pt x="545" y="274"/>
                    </a:cubicBezTo>
                    <a:cubicBezTo>
                      <a:pt x="546" y="274"/>
                      <a:pt x="547" y="273"/>
                      <a:pt x="549" y="272"/>
                    </a:cubicBezTo>
                    <a:cubicBezTo>
                      <a:pt x="550" y="271"/>
                      <a:pt x="551" y="270"/>
                      <a:pt x="551" y="269"/>
                    </a:cubicBezTo>
                    <a:cubicBezTo>
                      <a:pt x="552" y="267"/>
                      <a:pt x="553" y="265"/>
                      <a:pt x="554" y="264"/>
                    </a:cubicBezTo>
                    <a:cubicBezTo>
                      <a:pt x="555" y="263"/>
                      <a:pt x="555" y="263"/>
                      <a:pt x="556" y="263"/>
                    </a:cubicBezTo>
                    <a:cubicBezTo>
                      <a:pt x="557" y="263"/>
                      <a:pt x="557" y="262"/>
                      <a:pt x="558" y="262"/>
                    </a:cubicBezTo>
                    <a:cubicBezTo>
                      <a:pt x="558" y="262"/>
                      <a:pt x="559" y="261"/>
                      <a:pt x="559" y="261"/>
                    </a:cubicBezTo>
                    <a:cubicBezTo>
                      <a:pt x="560" y="260"/>
                      <a:pt x="560" y="259"/>
                      <a:pt x="560" y="258"/>
                    </a:cubicBezTo>
                    <a:cubicBezTo>
                      <a:pt x="560" y="257"/>
                      <a:pt x="559" y="258"/>
                      <a:pt x="558" y="257"/>
                    </a:cubicBezTo>
                    <a:cubicBezTo>
                      <a:pt x="559" y="257"/>
                      <a:pt x="559" y="257"/>
                      <a:pt x="559" y="257"/>
                    </a:cubicBezTo>
                    <a:cubicBezTo>
                      <a:pt x="560" y="256"/>
                      <a:pt x="561" y="256"/>
                      <a:pt x="562" y="255"/>
                    </a:cubicBezTo>
                    <a:cubicBezTo>
                      <a:pt x="563" y="255"/>
                      <a:pt x="563" y="254"/>
                      <a:pt x="563" y="252"/>
                    </a:cubicBezTo>
                    <a:cubicBezTo>
                      <a:pt x="565" y="252"/>
                      <a:pt x="566" y="252"/>
                      <a:pt x="567" y="251"/>
                    </a:cubicBezTo>
                    <a:cubicBezTo>
                      <a:pt x="568" y="251"/>
                      <a:pt x="568" y="250"/>
                      <a:pt x="569" y="249"/>
                    </a:cubicBezTo>
                    <a:cubicBezTo>
                      <a:pt x="569" y="249"/>
                      <a:pt x="569" y="249"/>
                      <a:pt x="570" y="248"/>
                    </a:cubicBezTo>
                    <a:cubicBezTo>
                      <a:pt x="570" y="248"/>
                      <a:pt x="571" y="248"/>
                      <a:pt x="571" y="248"/>
                    </a:cubicBezTo>
                    <a:cubicBezTo>
                      <a:pt x="572" y="248"/>
                      <a:pt x="573" y="247"/>
                      <a:pt x="573" y="247"/>
                    </a:cubicBezTo>
                    <a:cubicBezTo>
                      <a:pt x="574" y="247"/>
                      <a:pt x="574" y="246"/>
                      <a:pt x="574" y="245"/>
                    </a:cubicBezTo>
                    <a:cubicBezTo>
                      <a:pt x="574" y="245"/>
                      <a:pt x="574" y="244"/>
                      <a:pt x="574" y="244"/>
                    </a:cubicBezTo>
                    <a:cubicBezTo>
                      <a:pt x="575" y="243"/>
                      <a:pt x="576" y="242"/>
                      <a:pt x="577" y="242"/>
                    </a:cubicBezTo>
                    <a:cubicBezTo>
                      <a:pt x="579" y="241"/>
                      <a:pt x="580" y="240"/>
                      <a:pt x="581" y="239"/>
                    </a:cubicBezTo>
                    <a:cubicBezTo>
                      <a:pt x="581" y="239"/>
                      <a:pt x="581" y="239"/>
                      <a:pt x="581" y="239"/>
                    </a:cubicBezTo>
                    <a:cubicBezTo>
                      <a:pt x="582" y="238"/>
                      <a:pt x="582" y="237"/>
                      <a:pt x="583" y="236"/>
                    </a:cubicBezTo>
                    <a:cubicBezTo>
                      <a:pt x="584" y="234"/>
                      <a:pt x="586" y="232"/>
                      <a:pt x="585" y="229"/>
                    </a:cubicBezTo>
                    <a:cubicBezTo>
                      <a:pt x="585" y="229"/>
                      <a:pt x="585" y="229"/>
                      <a:pt x="586" y="229"/>
                    </a:cubicBezTo>
                    <a:cubicBezTo>
                      <a:pt x="587" y="227"/>
                      <a:pt x="586" y="227"/>
                      <a:pt x="585" y="226"/>
                    </a:cubicBezTo>
                    <a:cubicBezTo>
                      <a:pt x="583" y="225"/>
                      <a:pt x="583" y="225"/>
                      <a:pt x="583" y="223"/>
                    </a:cubicBezTo>
                    <a:cubicBezTo>
                      <a:pt x="583" y="223"/>
                      <a:pt x="583" y="222"/>
                      <a:pt x="583" y="222"/>
                    </a:cubicBezTo>
                    <a:cubicBezTo>
                      <a:pt x="583" y="222"/>
                      <a:pt x="582" y="222"/>
                      <a:pt x="582" y="222"/>
                    </a:cubicBezTo>
                    <a:cubicBezTo>
                      <a:pt x="582" y="222"/>
                      <a:pt x="582" y="222"/>
                      <a:pt x="582" y="222"/>
                    </a:cubicBezTo>
                    <a:cubicBezTo>
                      <a:pt x="581" y="223"/>
                      <a:pt x="581" y="223"/>
                      <a:pt x="581" y="224"/>
                    </a:cubicBezTo>
                    <a:cubicBezTo>
                      <a:pt x="581" y="225"/>
                      <a:pt x="581" y="225"/>
                      <a:pt x="581" y="225"/>
                    </a:cubicBezTo>
                    <a:cubicBezTo>
                      <a:pt x="581" y="225"/>
                      <a:pt x="581" y="225"/>
                      <a:pt x="580" y="225"/>
                    </a:cubicBezTo>
                    <a:cubicBezTo>
                      <a:pt x="580" y="225"/>
                      <a:pt x="580" y="225"/>
                      <a:pt x="580" y="224"/>
                    </a:cubicBezTo>
                    <a:cubicBezTo>
                      <a:pt x="580" y="224"/>
                      <a:pt x="580" y="224"/>
                      <a:pt x="580" y="223"/>
                    </a:cubicBezTo>
                    <a:cubicBezTo>
                      <a:pt x="580" y="222"/>
                      <a:pt x="580" y="221"/>
                      <a:pt x="580" y="220"/>
                    </a:cubicBezTo>
                    <a:cubicBezTo>
                      <a:pt x="580" y="219"/>
                      <a:pt x="578" y="219"/>
                      <a:pt x="577" y="218"/>
                    </a:cubicBezTo>
                    <a:cubicBezTo>
                      <a:pt x="577" y="218"/>
                      <a:pt x="577" y="217"/>
                      <a:pt x="577" y="216"/>
                    </a:cubicBezTo>
                    <a:cubicBezTo>
                      <a:pt x="577" y="217"/>
                      <a:pt x="578" y="217"/>
                      <a:pt x="578" y="217"/>
                    </a:cubicBezTo>
                    <a:cubicBezTo>
                      <a:pt x="580" y="219"/>
                      <a:pt x="582" y="221"/>
                      <a:pt x="584" y="222"/>
                    </a:cubicBezTo>
                    <a:cubicBezTo>
                      <a:pt x="585" y="222"/>
                      <a:pt x="585" y="223"/>
                      <a:pt x="585" y="224"/>
                    </a:cubicBezTo>
                    <a:cubicBezTo>
                      <a:pt x="584" y="224"/>
                      <a:pt x="584" y="224"/>
                      <a:pt x="584" y="225"/>
                    </a:cubicBezTo>
                    <a:cubicBezTo>
                      <a:pt x="584" y="225"/>
                      <a:pt x="584" y="225"/>
                      <a:pt x="585" y="225"/>
                    </a:cubicBezTo>
                    <a:cubicBezTo>
                      <a:pt x="585" y="225"/>
                      <a:pt x="585" y="225"/>
                      <a:pt x="585" y="225"/>
                    </a:cubicBezTo>
                    <a:cubicBezTo>
                      <a:pt x="585" y="225"/>
                      <a:pt x="585" y="224"/>
                      <a:pt x="585" y="224"/>
                    </a:cubicBezTo>
                    <a:cubicBezTo>
                      <a:pt x="586" y="222"/>
                      <a:pt x="587" y="220"/>
                      <a:pt x="587" y="218"/>
                    </a:cubicBezTo>
                    <a:cubicBezTo>
                      <a:pt x="587" y="218"/>
                      <a:pt x="588" y="217"/>
                      <a:pt x="587" y="216"/>
                    </a:cubicBezTo>
                    <a:cubicBezTo>
                      <a:pt x="586" y="215"/>
                      <a:pt x="587" y="214"/>
                      <a:pt x="585" y="213"/>
                    </a:cubicBezTo>
                    <a:cubicBezTo>
                      <a:pt x="585" y="213"/>
                      <a:pt x="584" y="211"/>
                      <a:pt x="584" y="210"/>
                    </a:cubicBezTo>
                    <a:cubicBezTo>
                      <a:pt x="585" y="208"/>
                      <a:pt x="584" y="207"/>
                      <a:pt x="583" y="206"/>
                    </a:cubicBezTo>
                    <a:cubicBezTo>
                      <a:pt x="583" y="205"/>
                      <a:pt x="582" y="205"/>
                      <a:pt x="581" y="205"/>
                    </a:cubicBezTo>
                    <a:cubicBezTo>
                      <a:pt x="581" y="206"/>
                      <a:pt x="581" y="206"/>
                      <a:pt x="581" y="207"/>
                    </a:cubicBezTo>
                    <a:cubicBezTo>
                      <a:pt x="582" y="207"/>
                      <a:pt x="582" y="208"/>
                      <a:pt x="581" y="208"/>
                    </a:cubicBezTo>
                    <a:cubicBezTo>
                      <a:pt x="581" y="208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09"/>
                    </a:cubicBezTo>
                    <a:cubicBezTo>
                      <a:pt x="581" y="209"/>
                      <a:pt x="581" y="209"/>
                      <a:pt x="581" y="210"/>
                    </a:cubicBezTo>
                    <a:cubicBezTo>
                      <a:pt x="581" y="210"/>
                      <a:pt x="581" y="211"/>
                      <a:pt x="581" y="211"/>
                    </a:cubicBezTo>
                    <a:cubicBezTo>
                      <a:pt x="581" y="211"/>
                      <a:pt x="581" y="211"/>
                      <a:pt x="580" y="211"/>
                    </a:cubicBezTo>
                    <a:cubicBezTo>
                      <a:pt x="580" y="211"/>
                      <a:pt x="579" y="212"/>
                      <a:pt x="579" y="211"/>
                    </a:cubicBezTo>
                    <a:cubicBezTo>
                      <a:pt x="581" y="209"/>
                      <a:pt x="581" y="209"/>
                      <a:pt x="579" y="207"/>
                    </a:cubicBezTo>
                    <a:cubicBezTo>
                      <a:pt x="579" y="207"/>
                      <a:pt x="578" y="207"/>
                      <a:pt x="579" y="206"/>
                    </a:cubicBezTo>
                    <a:cubicBezTo>
                      <a:pt x="580" y="205"/>
                      <a:pt x="579" y="203"/>
                      <a:pt x="579" y="201"/>
                    </a:cubicBezTo>
                    <a:cubicBezTo>
                      <a:pt x="579" y="199"/>
                      <a:pt x="578" y="198"/>
                      <a:pt x="578" y="196"/>
                    </a:cubicBezTo>
                    <a:cubicBezTo>
                      <a:pt x="577" y="194"/>
                      <a:pt x="576" y="194"/>
                      <a:pt x="574" y="195"/>
                    </a:cubicBezTo>
                    <a:cubicBezTo>
                      <a:pt x="574" y="195"/>
                      <a:pt x="573" y="194"/>
                      <a:pt x="572" y="194"/>
                    </a:cubicBezTo>
                    <a:cubicBezTo>
                      <a:pt x="571" y="193"/>
                      <a:pt x="570" y="191"/>
                      <a:pt x="569" y="191"/>
                    </a:cubicBezTo>
                    <a:cubicBezTo>
                      <a:pt x="567" y="191"/>
                      <a:pt x="565" y="191"/>
                      <a:pt x="563" y="192"/>
                    </a:cubicBezTo>
                    <a:cubicBezTo>
                      <a:pt x="561" y="193"/>
                      <a:pt x="560" y="193"/>
                      <a:pt x="558" y="192"/>
                    </a:cubicBezTo>
                    <a:cubicBezTo>
                      <a:pt x="557" y="191"/>
                      <a:pt x="557" y="191"/>
                      <a:pt x="556" y="191"/>
                    </a:cubicBezTo>
                    <a:cubicBezTo>
                      <a:pt x="555" y="192"/>
                      <a:pt x="553" y="192"/>
                      <a:pt x="552" y="192"/>
                    </a:cubicBezTo>
                    <a:cubicBezTo>
                      <a:pt x="551" y="193"/>
                      <a:pt x="551" y="192"/>
                      <a:pt x="550" y="192"/>
                    </a:cubicBezTo>
                    <a:cubicBezTo>
                      <a:pt x="549" y="191"/>
                      <a:pt x="548" y="191"/>
                      <a:pt x="548" y="191"/>
                    </a:cubicBezTo>
                    <a:cubicBezTo>
                      <a:pt x="547" y="192"/>
                      <a:pt x="547" y="193"/>
                      <a:pt x="547" y="193"/>
                    </a:cubicBezTo>
                    <a:cubicBezTo>
                      <a:pt x="547" y="194"/>
                      <a:pt x="547" y="195"/>
                      <a:pt x="547" y="196"/>
                    </a:cubicBezTo>
                    <a:cubicBezTo>
                      <a:pt x="547" y="196"/>
                      <a:pt x="547" y="197"/>
                      <a:pt x="546" y="197"/>
                    </a:cubicBezTo>
                    <a:cubicBezTo>
                      <a:pt x="545" y="198"/>
                      <a:pt x="545" y="198"/>
                      <a:pt x="544" y="197"/>
                    </a:cubicBezTo>
                    <a:cubicBezTo>
                      <a:pt x="543" y="197"/>
                      <a:pt x="542" y="197"/>
                      <a:pt x="542" y="197"/>
                    </a:cubicBezTo>
                    <a:cubicBezTo>
                      <a:pt x="542" y="197"/>
                      <a:pt x="542" y="197"/>
                      <a:pt x="542" y="198"/>
                    </a:cubicBezTo>
                    <a:cubicBezTo>
                      <a:pt x="542" y="198"/>
                      <a:pt x="541" y="198"/>
                      <a:pt x="541" y="198"/>
                    </a:cubicBezTo>
                    <a:cubicBezTo>
                      <a:pt x="540" y="199"/>
                      <a:pt x="538" y="198"/>
                      <a:pt x="537" y="198"/>
                    </a:cubicBezTo>
                    <a:cubicBezTo>
                      <a:pt x="536" y="198"/>
                      <a:pt x="536" y="197"/>
                      <a:pt x="536" y="196"/>
                    </a:cubicBezTo>
                    <a:cubicBezTo>
                      <a:pt x="536" y="196"/>
                      <a:pt x="537" y="196"/>
                      <a:pt x="537" y="196"/>
                    </a:cubicBezTo>
                    <a:cubicBezTo>
                      <a:pt x="537" y="196"/>
                      <a:pt x="537" y="196"/>
                      <a:pt x="537" y="196"/>
                    </a:cubicBezTo>
                    <a:cubicBezTo>
                      <a:pt x="538" y="196"/>
                      <a:pt x="538" y="196"/>
                      <a:pt x="538" y="196"/>
                    </a:cubicBezTo>
                    <a:cubicBezTo>
                      <a:pt x="539" y="196"/>
                      <a:pt x="539" y="196"/>
                      <a:pt x="539" y="195"/>
                    </a:cubicBezTo>
                    <a:cubicBezTo>
                      <a:pt x="539" y="191"/>
                      <a:pt x="542" y="190"/>
                      <a:pt x="543" y="187"/>
                    </a:cubicBezTo>
                    <a:cubicBezTo>
                      <a:pt x="544" y="186"/>
                      <a:pt x="544" y="186"/>
                      <a:pt x="543" y="186"/>
                    </a:cubicBezTo>
                    <a:cubicBezTo>
                      <a:pt x="543" y="185"/>
                      <a:pt x="542" y="184"/>
                      <a:pt x="541" y="183"/>
                    </a:cubicBezTo>
                    <a:cubicBezTo>
                      <a:pt x="540" y="182"/>
                      <a:pt x="540" y="182"/>
                      <a:pt x="539" y="182"/>
                    </a:cubicBezTo>
                    <a:cubicBezTo>
                      <a:pt x="537" y="182"/>
                      <a:pt x="534" y="182"/>
                      <a:pt x="533" y="184"/>
                    </a:cubicBezTo>
                    <a:cubicBezTo>
                      <a:pt x="532" y="184"/>
                      <a:pt x="532" y="184"/>
                      <a:pt x="532" y="184"/>
                    </a:cubicBezTo>
                    <a:cubicBezTo>
                      <a:pt x="532" y="184"/>
                      <a:pt x="531" y="184"/>
                      <a:pt x="531" y="184"/>
                    </a:cubicBezTo>
                    <a:cubicBezTo>
                      <a:pt x="531" y="184"/>
                      <a:pt x="530" y="184"/>
                      <a:pt x="530" y="184"/>
                    </a:cubicBezTo>
                    <a:cubicBezTo>
                      <a:pt x="530" y="183"/>
                      <a:pt x="530" y="183"/>
                      <a:pt x="530" y="183"/>
                    </a:cubicBezTo>
                    <a:cubicBezTo>
                      <a:pt x="531" y="183"/>
                      <a:pt x="531" y="183"/>
                      <a:pt x="531" y="183"/>
                    </a:cubicBezTo>
                    <a:cubicBezTo>
                      <a:pt x="531" y="183"/>
                      <a:pt x="532" y="183"/>
                      <a:pt x="532" y="183"/>
                    </a:cubicBezTo>
                    <a:cubicBezTo>
                      <a:pt x="532" y="183"/>
                      <a:pt x="532" y="182"/>
                      <a:pt x="532" y="182"/>
                    </a:cubicBezTo>
                    <a:cubicBezTo>
                      <a:pt x="533" y="182"/>
                      <a:pt x="533" y="181"/>
                      <a:pt x="532" y="181"/>
                    </a:cubicBezTo>
                    <a:cubicBezTo>
                      <a:pt x="532" y="180"/>
                      <a:pt x="531" y="180"/>
                      <a:pt x="531" y="181"/>
                    </a:cubicBezTo>
                    <a:cubicBezTo>
                      <a:pt x="530" y="181"/>
                      <a:pt x="529" y="181"/>
                      <a:pt x="529" y="181"/>
                    </a:cubicBezTo>
                    <a:cubicBezTo>
                      <a:pt x="527" y="182"/>
                      <a:pt x="525" y="180"/>
                      <a:pt x="523" y="181"/>
                    </a:cubicBezTo>
                    <a:cubicBezTo>
                      <a:pt x="523" y="181"/>
                      <a:pt x="523" y="181"/>
                      <a:pt x="522" y="181"/>
                    </a:cubicBezTo>
                    <a:cubicBezTo>
                      <a:pt x="522" y="181"/>
                      <a:pt x="522" y="180"/>
                      <a:pt x="522" y="180"/>
                    </a:cubicBezTo>
                    <a:cubicBezTo>
                      <a:pt x="522" y="180"/>
                      <a:pt x="522" y="180"/>
                      <a:pt x="522" y="180"/>
                    </a:cubicBezTo>
                    <a:cubicBezTo>
                      <a:pt x="524" y="180"/>
                      <a:pt x="525" y="178"/>
                      <a:pt x="526" y="178"/>
                    </a:cubicBezTo>
                    <a:cubicBezTo>
                      <a:pt x="528" y="178"/>
                      <a:pt x="529" y="178"/>
                      <a:pt x="530" y="177"/>
                    </a:cubicBezTo>
                    <a:cubicBezTo>
                      <a:pt x="530" y="177"/>
                      <a:pt x="531" y="176"/>
                      <a:pt x="531" y="175"/>
                    </a:cubicBezTo>
                    <a:cubicBezTo>
                      <a:pt x="531" y="175"/>
                      <a:pt x="531" y="175"/>
                      <a:pt x="531" y="175"/>
                    </a:cubicBezTo>
                    <a:cubicBezTo>
                      <a:pt x="532" y="174"/>
                      <a:pt x="532" y="173"/>
                      <a:pt x="533" y="173"/>
                    </a:cubicBezTo>
                    <a:cubicBezTo>
                      <a:pt x="533" y="173"/>
                      <a:pt x="534" y="173"/>
                      <a:pt x="534" y="173"/>
                    </a:cubicBezTo>
                    <a:cubicBezTo>
                      <a:pt x="535" y="173"/>
                      <a:pt x="535" y="173"/>
                      <a:pt x="535" y="173"/>
                    </a:cubicBezTo>
                    <a:cubicBezTo>
                      <a:pt x="535" y="173"/>
                      <a:pt x="535" y="172"/>
                      <a:pt x="535" y="172"/>
                    </a:cubicBezTo>
                    <a:cubicBezTo>
                      <a:pt x="534" y="171"/>
                      <a:pt x="533" y="169"/>
                      <a:pt x="533" y="168"/>
                    </a:cubicBezTo>
                    <a:cubicBezTo>
                      <a:pt x="533" y="167"/>
                      <a:pt x="533" y="166"/>
                      <a:pt x="532" y="167"/>
                    </a:cubicBezTo>
                    <a:cubicBezTo>
                      <a:pt x="528" y="167"/>
                      <a:pt x="527" y="166"/>
                      <a:pt x="526" y="163"/>
                    </a:cubicBezTo>
                    <a:cubicBezTo>
                      <a:pt x="525" y="163"/>
                      <a:pt x="525" y="162"/>
                      <a:pt x="524" y="163"/>
                    </a:cubicBezTo>
                    <a:cubicBezTo>
                      <a:pt x="524" y="163"/>
                      <a:pt x="523" y="163"/>
                      <a:pt x="523" y="162"/>
                    </a:cubicBezTo>
                    <a:cubicBezTo>
                      <a:pt x="522" y="161"/>
                      <a:pt x="521" y="161"/>
                      <a:pt x="520" y="161"/>
                    </a:cubicBezTo>
                    <a:cubicBezTo>
                      <a:pt x="520" y="162"/>
                      <a:pt x="520" y="162"/>
                      <a:pt x="520" y="162"/>
                    </a:cubicBezTo>
                    <a:cubicBezTo>
                      <a:pt x="519" y="163"/>
                      <a:pt x="519" y="164"/>
                      <a:pt x="518" y="164"/>
                    </a:cubicBezTo>
                    <a:cubicBezTo>
                      <a:pt x="518" y="164"/>
                      <a:pt x="517" y="165"/>
                      <a:pt x="517" y="165"/>
                    </a:cubicBezTo>
                    <a:cubicBezTo>
                      <a:pt x="516" y="164"/>
                      <a:pt x="515" y="164"/>
                      <a:pt x="515" y="165"/>
                    </a:cubicBezTo>
                    <a:cubicBezTo>
                      <a:pt x="514" y="165"/>
                      <a:pt x="514" y="166"/>
                      <a:pt x="513" y="166"/>
                    </a:cubicBezTo>
                    <a:cubicBezTo>
                      <a:pt x="513" y="167"/>
                      <a:pt x="513" y="167"/>
                      <a:pt x="512" y="168"/>
                    </a:cubicBezTo>
                    <a:cubicBezTo>
                      <a:pt x="512" y="168"/>
                      <a:pt x="512" y="168"/>
                      <a:pt x="512" y="168"/>
                    </a:cubicBezTo>
                    <a:cubicBezTo>
                      <a:pt x="511" y="168"/>
                      <a:pt x="511" y="168"/>
                      <a:pt x="511" y="168"/>
                    </a:cubicBezTo>
                    <a:cubicBezTo>
                      <a:pt x="511" y="168"/>
                      <a:pt x="511" y="168"/>
                      <a:pt x="511" y="169"/>
                    </a:cubicBezTo>
                    <a:cubicBezTo>
                      <a:pt x="511" y="169"/>
                      <a:pt x="510" y="170"/>
                      <a:pt x="510" y="170"/>
                    </a:cubicBezTo>
                    <a:cubicBezTo>
                      <a:pt x="508" y="172"/>
                      <a:pt x="507" y="173"/>
                      <a:pt x="506" y="175"/>
                    </a:cubicBezTo>
                    <a:cubicBezTo>
                      <a:pt x="506" y="175"/>
                      <a:pt x="506" y="175"/>
                      <a:pt x="506" y="175"/>
                    </a:cubicBezTo>
                    <a:cubicBezTo>
                      <a:pt x="506" y="175"/>
                      <a:pt x="505" y="176"/>
                      <a:pt x="505" y="176"/>
                    </a:cubicBezTo>
                    <a:cubicBezTo>
                      <a:pt x="504" y="178"/>
                      <a:pt x="503" y="179"/>
                      <a:pt x="503" y="180"/>
                    </a:cubicBezTo>
                    <a:cubicBezTo>
                      <a:pt x="502" y="181"/>
                      <a:pt x="501" y="182"/>
                      <a:pt x="502" y="183"/>
                    </a:cubicBezTo>
                    <a:cubicBezTo>
                      <a:pt x="502" y="184"/>
                      <a:pt x="502" y="184"/>
                      <a:pt x="502" y="184"/>
                    </a:cubicBezTo>
                    <a:cubicBezTo>
                      <a:pt x="502" y="185"/>
                      <a:pt x="501" y="185"/>
                      <a:pt x="501" y="185"/>
                    </a:cubicBezTo>
                    <a:cubicBezTo>
                      <a:pt x="501" y="185"/>
                      <a:pt x="500" y="185"/>
                      <a:pt x="500" y="185"/>
                    </a:cubicBezTo>
                    <a:cubicBezTo>
                      <a:pt x="500" y="185"/>
                      <a:pt x="500" y="185"/>
                      <a:pt x="500" y="185"/>
                    </a:cubicBezTo>
                    <a:cubicBezTo>
                      <a:pt x="499" y="187"/>
                      <a:pt x="499" y="190"/>
                      <a:pt x="501" y="191"/>
                    </a:cubicBezTo>
                    <a:cubicBezTo>
                      <a:pt x="502" y="191"/>
                      <a:pt x="502" y="192"/>
                      <a:pt x="502" y="193"/>
                    </a:cubicBezTo>
                    <a:cubicBezTo>
                      <a:pt x="501" y="195"/>
                      <a:pt x="500" y="196"/>
                      <a:pt x="500" y="198"/>
                    </a:cubicBezTo>
                    <a:cubicBezTo>
                      <a:pt x="498" y="198"/>
                      <a:pt x="496" y="200"/>
                      <a:pt x="494" y="199"/>
                    </a:cubicBezTo>
                    <a:cubicBezTo>
                      <a:pt x="494" y="199"/>
                      <a:pt x="494" y="199"/>
                      <a:pt x="494" y="199"/>
                    </a:cubicBezTo>
                    <a:cubicBezTo>
                      <a:pt x="492" y="200"/>
                      <a:pt x="490" y="200"/>
                      <a:pt x="487" y="199"/>
                    </a:cubicBezTo>
                    <a:cubicBezTo>
                      <a:pt x="487" y="199"/>
                      <a:pt x="486" y="198"/>
                      <a:pt x="486" y="199"/>
                    </a:cubicBezTo>
                    <a:cubicBezTo>
                      <a:pt x="486" y="199"/>
                      <a:pt x="486" y="199"/>
                      <a:pt x="486" y="200"/>
                    </a:cubicBezTo>
                    <a:cubicBezTo>
                      <a:pt x="486" y="201"/>
                      <a:pt x="486" y="202"/>
                      <a:pt x="487" y="202"/>
                    </a:cubicBezTo>
                    <a:cubicBezTo>
                      <a:pt x="489" y="204"/>
                      <a:pt x="491" y="207"/>
                      <a:pt x="492" y="209"/>
                    </a:cubicBezTo>
                    <a:cubicBezTo>
                      <a:pt x="492" y="210"/>
                      <a:pt x="492" y="211"/>
                      <a:pt x="492" y="211"/>
                    </a:cubicBezTo>
                    <a:cubicBezTo>
                      <a:pt x="492" y="211"/>
                      <a:pt x="492" y="210"/>
                      <a:pt x="491" y="210"/>
                    </a:cubicBezTo>
                    <a:cubicBezTo>
                      <a:pt x="491" y="209"/>
                      <a:pt x="490" y="209"/>
                      <a:pt x="490" y="209"/>
                    </a:cubicBezTo>
                    <a:cubicBezTo>
                      <a:pt x="489" y="209"/>
                      <a:pt x="488" y="209"/>
                      <a:pt x="488" y="208"/>
                    </a:cubicBezTo>
                    <a:cubicBezTo>
                      <a:pt x="489" y="206"/>
                      <a:pt x="487" y="206"/>
                      <a:pt x="487" y="206"/>
                    </a:cubicBezTo>
                    <a:cubicBezTo>
                      <a:pt x="485" y="207"/>
                      <a:pt x="485" y="207"/>
                      <a:pt x="485" y="205"/>
                    </a:cubicBezTo>
                    <a:cubicBezTo>
                      <a:pt x="484" y="206"/>
                      <a:pt x="482" y="207"/>
                      <a:pt x="481" y="208"/>
                    </a:cubicBezTo>
                    <a:cubicBezTo>
                      <a:pt x="481" y="208"/>
                      <a:pt x="481" y="208"/>
                      <a:pt x="480" y="208"/>
                    </a:cubicBezTo>
                    <a:cubicBezTo>
                      <a:pt x="480" y="208"/>
                      <a:pt x="480" y="208"/>
                      <a:pt x="480" y="208"/>
                    </a:cubicBezTo>
                    <a:cubicBezTo>
                      <a:pt x="480" y="209"/>
                      <a:pt x="480" y="209"/>
                      <a:pt x="479" y="209"/>
                    </a:cubicBezTo>
                    <a:cubicBezTo>
                      <a:pt x="480" y="209"/>
                      <a:pt x="480" y="209"/>
                      <a:pt x="480" y="209"/>
                    </a:cubicBezTo>
                    <a:cubicBezTo>
                      <a:pt x="480" y="210"/>
                      <a:pt x="480" y="210"/>
                      <a:pt x="480" y="210"/>
                    </a:cubicBezTo>
                    <a:cubicBezTo>
                      <a:pt x="480" y="211"/>
                      <a:pt x="479" y="211"/>
                      <a:pt x="479" y="210"/>
                    </a:cubicBezTo>
                    <a:cubicBezTo>
                      <a:pt x="479" y="210"/>
                      <a:pt x="478" y="210"/>
                      <a:pt x="478" y="210"/>
                    </a:cubicBezTo>
                    <a:cubicBezTo>
                      <a:pt x="478" y="211"/>
                      <a:pt x="476" y="211"/>
                      <a:pt x="478" y="212"/>
                    </a:cubicBezTo>
                    <a:cubicBezTo>
                      <a:pt x="478" y="212"/>
                      <a:pt x="478" y="213"/>
                      <a:pt x="478" y="213"/>
                    </a:cubicBezTo>
                    <a:cubicBezTo>
                      <a:pt x="478" y="214"/>
                      <a:pt x="478" y="213"/>
                      <a:pt x="477" y="213"/>
                    </a:cubicBezTo>
                    <a:cubicBezTo>
                      <a:pt x="477" y="213"/>
                      <a:pt x="476" y="213"/>
                      <a:pt x="476" y="213"/>
                    </a:cubicBezTo>
                    <a:cubicBezTo>
                      <a:pt x="475" y="214"/>
                      <a:pt x="474" y="214"/>
                      <a:pt x="474" y="213"/>
                    </a:cubicBezTo>
                    <a:cubicBezTo>
                      <a:pt x="474" y="213"/>
                      <a:pt x="475" y="212"/>
                      <a:pt x="475" y="212"/>
                    </a:cubicBezTo>
                    <a:cubicBezTo>
                      <a:pt x="475" y="211"/>
                      <a:pt x="475" y="211"/>
                      <a:pt x="474" y="210"/>
                    </a:cubicBezTo>
                    <a:cubicBezTo>
                      <a:pt x="473" y="210"/>
                      <a:pt x="473" y="211"/>
                      <a:pt x="472" y="211"/>
                    </a:cubicBezTo>
                    <a:cubicBezTo>
                      <a:pt x="472" y="212"/>
                      <a:pt x="471" y="212"/>
                      <a:pt x="471" y="213"/>
                    </a:cubicBezTo>
                    <a:cubicBezTo>
                      <a:pt x="472" y="213"/>
                      <a:pt x="473" y="213"/>
                      <a:pt x="473" y="213"/>
                    </a:cubicBezTo>
                    <a:cubicBezTo>
                      <a:pt x="473" y="215"/>
                      <a:pt x="471" y="216"/>
                      <a:pt x="469" y="216"/>
                    </a:cubicBezTo>
                    <a:cubicBezTo>
                      <a:pt x="469" y="215"/>
                      <a:pt x="470" y="215"/>
                      <a:pt x="470" y="215"/>
                    </a:cubicBezTo>
                    <a:cubicBezTo>
                      <a:pt x="470" y="214"/>
                      <a:pt x="470" y="213"/>
                      <a:pt x="469" y="212"/>
                    </a:cubicBezTo>
                    <a:cubicBezTo>
                      <a:pt x="469" y="212"/>
                      <a:pt x="469" y="212"/>
                      <a:pt x="468" y="213"/>
                    </a:cubicBezTo>
                    <a:cubicBezTo>
                      <a:pt x="468" y="215"/>
                      <a:pt x="467" y="214"/>
                      <a:pt x="466" y="214"/>
                    </a:cubicBezTo>
                    <a:cubicBezTo>
                      <a:pt x="465" y="213"/>
                      <a:pt x="466" y="212"/>
                      <a:pt x="466" y="212"/>
                    </a:cubicBezTo>
                    <a:cubicBezTo>
                      <a:pt x="467" y="210"/>
                      <a:pt x="466" y="209"/>
                      <a:pt x="465" y="209"/>
                    </a:cubicBezTo>
                    <a:cubicBezTo>
                      <a:pt x="463" y="208"/>
                      <a:pt x="462" y="209"/>
                      <a:pt x="461" y="209"/>
                    </a:cubicBezTo>
                    <a:cubicBezTo>
                      <a:pt x="460" y="210"/>
                      <a:pt x="459" y="210"/>
                      <a:pt x="459" y="209"/>
                    </a:cubicBezTo>
                    <a:cubicBezTo>
                      <a:pt x="459" y="208"/>
                      <a:pt x="458" y="208"/>
                      <a:pt x="458" y="209"/>
                    </a:cubicBezTo>
                    <a:cubicBezTo>
                      <a:pt x="457" y="209"/>
                      <a:pt x="457" y="211"/>
                      <a:pt x="455" y="209"/>
                    </a:cubicBezTo>
                    <a:cubicBezTo>
                      <a:pt x="455" y="209"/>
                      <a:pt x="452" y="209"/>
                      <a:pt x="452" y="209"/>
                    </a:cubicBezTo>
                    <a:cubicBezTo>
                      <a:pt x="452" y="210"/>
                      <a:pt x="452" y="210"/>
                      <a:pt x="452" y="210"/>
                    </a:cubicBezTo>
                    <a:cubicBezTo>
                      <a:pt x="453" y="211"/>
                      <a:pt x="451" y="211"/>
                      <a:pt x="451" y="211"/>
                    </a:cubicBezTo>
                    <a:cubicBezTo>
                      <a:pt x="450" y="211"/>
                      <a:pt x="450" y="211"/>
                      <a:pt x="449" y="211"/>
                    </a:cubicBezTo>
                    <a:cubicBezTo>
                      <a:pt x="449" y="211"/>
                      <a:pt x="449" y="210"/>
                      <a:pt x="449" y="210"/>
                    </a:cubicBezTo>
                    <a:cubicBezTo>
                      <a:pt x="448" y="209"/>
                      <a:pt x="448" y="210"/>
                      <a:pt x="448" y="211"/>
                    </a:cubicBezTo>
                    <a:cubicBezTo>
                      <a:pt x="448" y="212"/>
                      <a:pt x="447" y="212"/>
                      <a:pt x="447" y="212"/>
                    </a:cubicBezTo>
                    <a:cubicBezTo>
                      <a:pt x="445" y="212"/>
                      <a:pt x="446" y="214"/>
                      <a:pt x="445" y="215"/>
                    </a:cubicBezTo>
                    <a:cubicBezTo>
                      <a:pt x="445" y="215"/>
                      <a:pt x="446" y="215"/>
                      <a:pt x="446" y="215"/>
                    </a:cubicBezTo>
                    <a:cubicBezTo>
                      <a:pt x="446" y="215"/>
                      <a:pt x="446" y="215"/>
                      <a:pt x="446" y="214"/>
                    </a:cubicBezTo>
                    <a:cubicBezTo>
                      <a:pt x="446" y="214"/>
                      <a:pt x="447" y="213"/>
                      <a:pt x="447" y="214"/>
                    </a:cubicBezTo>
                    <a:cubicBezTo>
                      <a:pt x="448" y="216"/>
                      <a:pt x="450" y="215"/>
                      <a:pt x="452" y="215"/>
                    </a:cubicBezTo>
                    <a:cubicBezTo>
                      <a:pt x="451" y="216"/>
                      <a:pt x="451" y="216"/>
                      <a:pt x="450" y="216"/>
                    </a:cubicBezTo>
                    <a:cubicBezTo>
                      <a:pt x="447" y="218"/>
                      <a:pt x="444" y="219"/>
                      <a:pt x="441" y="219"/>
                    </a:cubicBezTo>
                    <a:cubicBezTo>
                      <a:pt x="441" y="219"/>
                      <a:pt x="440" y="219"/>
                      <a:pt x="440" y="220"/>
                    </a:cubicBezTo>
                    <a:cubicBezTo>
                      <a:pt x="440" y="221"/>
                      <a:pt x="439" y="221"/>
                      <a:pt x="439" y="220"/>
                    </a:cubicBezTo>
                    <a:cubicBezTo>
                      <a:pt x="438" y="220"/>
                      <a:pt x="437" y="220"/>
                      <a:pt x="437" y="221"/>
                    </a:cubicBezTo>
                    <a:cubicBezTo>
                      <a:pt x="437" y="223"/>
                      <a:pt x="435" y="222"/>
                      <a:pt x="434" y="223"/>
                    </a:cubicBezTo>
                    <a:cubicBezTo>
                      <a:pt x="434" y="224"/>
                      <a:pt x="434" y="222"/>
                      <a:pt x="433" y="222"/>
                    </a:cubicBezTo>
                    <a:cubicBezTo>
                      <a:pt x="433" y="222"/>
                      <a:pt x="433" y="224"/>
                      <a:pt x="431" y="222"/>
                    </a:cubicBezTo>
                    <a:cubicBezTo>
                      <a:pt x="431" y="222"/>
                      <a:pt x="431" y="222"/>
                      <a:pt x="431" y="223"/>
                    </a:cubicBezTo>
                    <a:cubicBezTo>
                      <a:pt x="430" y="223"/>
                      <a:pt x="429" y="223"/>
                      <a:pt x="428" y="223"/>
                    </a:cubicBezTo>
                    <a:cubicBezTo>
                      <a:pt x="427" y="224"/>
                      <a:pt x="425" y="224"/>
                      <a:pt x="425" y="225"/>
                    </a:cubicBezTo>
                    <a:cubicBezTo>
                      <a:pt x="425" y="226"/>
                      <a:pt x="425" y="226"/>
                      <a:pt x="425" y="226"/>
                    </a:cubicBezTo>
                    <a:cubicBezTo>
                      <a:pt x="424" y="227"/>
                      <a:pt x="423" y="226"/>
                      <a:pt x="423" y="227"/>
                    </a:cubicBezTo>
                    <a:cubicBezTo>
                      <a:pt x="423" y="228"/>
                      <a:pt x="422" y="228"/>
                      <a:pt x="422" y="227"/>
                    </a:cubicBezTo>
                    <a:cubicBezTo>
                      <a:pt x="420" y="226"/>
                      <a:pt x="420" y="228"/>
                      <a:pt x="419" y="228"/>
                    </a:cubicBezTo>
                    <a:cubicBezTo>
                      <a:pt x="418" y="229"/>
                      <a:pt x="418" y="229"/>
                      <a:pt x="418" y="230"/>
                    </a:cubicBezTo>
                    <a:cubicBezTo>
                      <a:pt x="416" y="231"/>
                      <a:pt x="414" y="233"/>
                      <a:pt x="413" y="236"/>
                    </a:cubicBezTo>
                    <a:cubicBezTo>
                      <a:pt x="413" y="236"/>
                      <a:pt x="413" y="238"/>
                      <a:pt x="412" y="237"/>
                    </a:cubicBezTo>
                    <a:cubicBezTo>
                      <a:pt x="410" y="236"/>
                      <a:pt x="408" y="237"/>
                      <a:pt x="406" y="236"/>
                    </a:cubicBezTo>
                    <a:cubicBezTo>
                      <a:pt x="406" y="235"/>
                      <a:pt x="405" y="236"/>
                      <a:pt x="405" y="237"/>
                    </a:cubicBezTo>
                    <a:cubicBezTo>
                      <a:pt x="404" y="237"/>
                      <a:pt x="405" y="237"/>
                      <a:pt x="405" y="237"/>
                    </a:cubicBezTo>
                    <a:cubicBezTo>
                      <a:pt x="406" y="238"/>
                      <a:pt x="407" y="238"/>
                      <a:pt x="409" y="238"/>
                    </a:cubicBezTo>
                    <a:cubicBezTo>
                      <a:pt x="409" y="238"/>
                      <a:pt x="410" y="239"/>
                      <a:pt x="410" y="239"/>
                    </a:cubicBezTo>
                    <a:cubicBezTo>
                      <a:pt x="410" y="240"/>
                      <a:pt x="410" y="240"/>
                      <a:pt x="409" y="241"/>
                    </a:cubicBezTo>
                    <a:cubicBezTo>
                      <a:pt x="409" y="241"/>
                      <a:pt x="408" y="241"/>
                      <a:pt x="408" y="240"/>
                    </a:cubicBezTo>
                    <a:cubicBezTo>
                      <a:pt x="408" y="240"/>
                      <a:pt x="407" y="240"/>
                      <a:pt x="407" y="240"/>
                    </a:cubicBezTo>
                    <a:cubicBezTo>
                      <a:pt x="407" y="240"/>
                      <a:pt x="407" y="240"/>
                      <a:pt x="407" y="241"/>
                    </a:cubicBezTo>
                    <a:cubicBezTo>
                      <a:pt x="408" y="242"/>
                      <a:pt x="407" y="242"/>
                      <a:pt x="406" y="243"/>
                    </a:cubicBezTo>
                    <a:cubicBezTo>
                      <a:pt x="406" y="240"/>
                      <a:pt x="406" y="240"/>
                      <a:pt x="404" y="240"/>
                    </a:cubicBezTo>
                    <a:cubicBezTo>
                      <a:pt x="403" y="240"/>
                      <a:pt x="401" y="240"/>
                      <a:pt x="402" y="242"/>
                    </a:cubicBezTo>
                    <a:cubicBezTo>
                      <a:pt x="402" y="242"/>
                      <a:pt x="402" y="243"/>
                      <a:pt x="402" y="242"/>
                    </a:cubicBezTo>
                    <a:cubicBezTo>
                      <a:pt x="401" y="242"/>
                      <a:pt x="401" y="242"/>
                      <a:pt x="400" y="242"/>
                    </a:cubicBezTo>
                    <a:cubicBezTo>
                      <a:pt x="400" y="242"/>
                      <a:pt x="400" y="243"/>
                      <a:pt x="401" y="243"/>
                    </a:cubicBezTo>
                    <a:cubicBezTo>
                      <a:pt x="402" y="244"/>
                      <a:pt x="402" y="245"/>
                      <a:pt x="402" y="246"/>
                    </a:cubicBezTo>
                    <a:cubicBezTo>
                      <a:pt x="401" y="246"/>
                      <a:pt x="400" y="247"/>
                      <a:pt x="400" y="245"/>
                    </a:cubicBezTo>
                    <a:cubicBezTo>
                      <a:pt x="400" y="245"/>
                      <a:pt x="400" y="244"/>
                      <a:pt x="399" y="244"/>
                    </a:cubicBezTo>
                    <a:cubicBezTo>
                      <a:pt x="398" y="244"/>
                      <a:pt x="399" y="245"/>
                      <a:pt x="399" y="245"/>
                    </a:cubicBezTo>
                    <a:cubicBezTo>
                      <a:pt x="399" y="246"/>
                      <a:pt x="399" y="247"/>
                      <a:pt x="398" y="246"/>
                    </a:cubicBezTo>
                    <a:cubicBezTo>
                      <a:pt x="397" y="246"/>
                      <a:pt x="397" y="247"/>
                      <a:pt x="397" y="248"/>
                    </a:cubicBezTo>
                    <a:cubicBezTo>
                      <a:pt x="397" y="248"/>
                      <a:pt x="398" y="249"/>
                      <a:pt x="398" y="249"/>
                    </a:cubicBezTo>
                    <a:cubicBezTo>
                      <a:pt x="400" y="249"/>
                      <a:pt x="401" y="251"/>
                      <a:pt x="403" y="251"/>
                    </a:cubicBezTo>
                    <a:cubicBezTo>
                      <a:pt x="403" y="252"/>
                      <a:pt x="403" y="253"/>
                      <a:pt x="403" y="254"/>
                    </a:cubicBezTo>
                    <a:cubicBezTo>
                      <a:pt x="402" y="253"/>
                      <a:pt x="401" y="253"/>
                      <a:pt x="399" y="254"/>
                    </a:cubicBezTo>
                    <a:cubicBezTo>
                      <a:pt x="399" y="255"/>
                      <a:pt x="400" y="255"/>
                      <a:pt x="400" y="255"/>
                    </a:cubicBezTo>
                    <a:cubicBezTo>
                      <a:pt x="400" y="256"/>
                      <a:pt x="400" y="255"/>
                      <a:pt x="399" y="255"/>
                    </a:cubicBezTo>
                    <a:cubicBezTo>
                      <a:pt x="399" y="255"/>
                      <a:pt x="398" y="255"/>
                      <a:pt x="398" y="255"/>
                    </a:cubicBezTo>
                    <a:cubicBezTo>
                      <a:pt x="398" y="256"/>
                      <a:pt x="398" y="256"/>
                      <a:pt x="398" y="257"/>
                    </a:cubicBezTo>
                    <a:cubicBezTo>
                      <a:pt x="398" y="258"/>
                      <a:pt x="399" y="257"/>
                      <a:pt x="399" y="257"/>
                    </a:cubicBezTo>
                    <a:cubicBezTo>
                      <a:pt x="401" y="257"/>
                      <a:pt x="402" y="258"/>
                      <a:pt x="403" y="260"/>
                    </a:cubicBezTo>
                    <a:cubicBezTo>
                      <a:pt x="404" y="260"/>
                      <a:pt x="404" y="260"/>
                      <a:pt x="404" y="261"/>
                    </a:cubicBezTo>
                    <a:cubicBezTo>
                      <a:pt x="403" y="261"/>
                      <a:pt x="404" y="261"/>
                      <a:pt x="404" y="262"/>
                    </a:cubicBezTo>
                    <a:cubicBezTo>
                      <a:pt x="405" y="262"/>
                      <a:pt x="405" y="263"/>
                      <a:pt x="406" y="263"/>
                    </a:cubicBezTo>
                    <a:cubicBezTo>
                      <a:pt x="405" y="264"/>
                      <a:pt x="404" y="263"/>
                      <a:pt x="403" y="264"/>
                    </a:cubicBezTo>
                    <a:cubicBezTo>
                      <a:pt x="404" y="265"/>
                      <a:pt x="405" y="265"/>
                      <a:pt x="406" y="266"/>
                    </a:cubicBezTo>
                    <a:cubicBezTo>
                      <a:pt x="406" y="266"/>
                      <a:pt x="406" y="267"/>
                      <a:pt x="406" y="268"/>
                    </a:cubicBezTo>
                    <a:cubicBezTo>
                      <a:pt x="406" y="268"/>
                      <a:pt x="405" y="268"/>
                      <a:pt x="405" y="268"/>
                    </a:cubicBezTo>
                    <a:cubicBezTo>
                      <a:pt x="403" y="268"/>
                      <a:pt x="401" y="267"/>
                      <a:pt x="399" y="268"/>
                    </a:cubicBezTo>
                    <a:cubicBezTo>
                      <a:pt x="398" y="269"/>
                      <a:pt x="398" y="270"/>
                      <a:pt x="396" y="269"/>
                    </a:cubicBezTo>
                    <a:cubicBezTo>
                      <a:pt x="395" y="269"/>
                      <a:pt x="395" y="270"/>
                      <a:pt x="395" y="271"/>
                    </a:cubicBezTo>
                    <a:cubicBezTo>
                      <a:pt x="395" y="272"/>
                      <a:pt x="393" y="272"/>
                      <a:pt x="392" y="272"/>
                    </a:cubicBezTo>
                    <a:cubicBezTo>
                      <a:pt x="391" y="271"/>
                      <a:pt x="389" y="271"/>
                      <a:pt x="388" y="271"/>
                    </a:cubicBezTo>
                    <a:cubicBezTo>
                      <a:pt x="387" y="272"/>
                      <a:pt x="385" y="272"/>
                      <a:pt x="383" y="273"/>
                    </a:cubicBezTo>
                    <a:cubicBezTo>
                      <a:pt x="382" y="273"/>
                      <a:pt x="381" y="274"/>
                      <a:pt x="380" y="274"/>
                    </a:cubicBezTo>
                    <a:cubicBezTo>
                      <a:pt x="378" y="274"/>
                      <a:pt x="378" y="274"/>
                      <a:pt x="378" y="274"/>
                    </a:cubicBezTo>
                    <a:cubicBezTo>
                      <a:pt x="375" y="274"/>
                      <a:pt x="373" y="273"/>
                      <a:pt x="370" y="274"/>
                    </a:cubicBezTo>
                    <a:cubicBezTo>
                      <a:pt x="368" y="274"/>
                      <a:pt x="365" y="276"/>
                      <a:pt x="362" y="275"/>
                    </a:cubicBezTo>
                    <a:cubicBezTo>
                      <a:pt x="362" y="275"/>
                      <a:pt x="361" y="275"/>
                      <a:pt x="361" y="276"/>
                    </a:cubicBezTo>
                    <a:cubicBezTo>
                      <a:pt x="361" y="276"/>
                      <a:pt x="361" y="277"/>
                      <a:pt x="362" y="277"/>
                    </a:cubicBezTo>
                    <a:cubicBezTo>
                      <a:pt x="363" y="277"/>
                      <a:pt x="363" y="278"/>
                      <a:pt x="362" y="279"/>
                    </a:cubicBezTo>
                    <a:cubicBezTo>
                      <a:pt x="362" y="279"/>
                      <a:pt x="362" y="280"/>
                      <a:pt x="361" y="280"/>
                    </a:cubicBezTo>
                    <a:cubicBezTo>
                      <a:pt x="360" y="281"/>
                      <a:pt x="360" y="282"/>
                      <a:pt x="362" y="282"/>
                    </a:cubicBezTo>
                    <a:cubicBezTo>
                      <a:pt x="362" y="283"/>
                      <a:pt x="363" y="283"/>
                      <a:pt x="362" y="284"/>
                    </a:cubicBezTo>
                    <a:cubicBezTo>
                      <a:pt x="361" y="285"/>
                      <a:pt x="362" y="286"/>
                      <a:pt x="363" y="288"/>
                    </a:cubicBezTo>
                    <a:cubicBezTo>
                      <a:pt x="364" y="289"/>
                      <a:pt x="364" y="290"/>
                      <a:pt x="363" y="292"/>
                    </a:cubicBezTo>
                    <a:cubicBezTo>
                      <a:pt x="363" y="293"/>
                      <a:pt x="363" y="295"/>
                      <a:pt x="363" y="297"/>
                    </a:cubicBezTo>
                    <a:cubicBezTo>
                      <a:pt x="363" y="297"/>
                      <a:pt x="364" y="297"/>
                      <a:pt x="363" y="298"/>
                    </a:cubicBezTo>
                    <a:cubicBezTo>
                      <a:pt x="363" y="300"/>
                      <a:pt x="364" y="301"/>
                      <a:pt x="365" y="302"/>
                    </a:cubicBezTo>
                    <a:cubicBezTo>
                      <a:pt x="365" y="303"/>
                      <a:pt x="366" y="303"/>
                      <a:pt x="368" y="303"/>
                    </a:cubicBezTo>
                    <a:cubicBezTo>
                      <a:pt x="369" y="303"/>
                      <a:pt x="371" y="305"/>
                      <a:pt x="372" y="305"/>
                    </a:cubicBezTo>
                    <a:cubicBezTo>
                      <a:pt x="373" y="304"/>
                      <a:pt x="373" y="305"/>
                      <a:pt x="373" y="305"/>
                    </a:cubicBezTo>
                    <a:cubicBezTo>
                      <a:pt x="374" y="307"/>
                      <a:pt x="374" y="308"/>
                      <a:pt x="374" y="309"/>
                    </a:cubicBezTo>
                    <a:cubicBezTo>
                      <a:pt x="375" y="311"/>
                      <a:pt x="376" y="313"/>
                      <a:pt x="378" y="313"/>
                    </a:cubicBezTo>
                    <a:cubicBezTo>
                      <a:pt x="380" y="314"/>
                      <a:pt x="381" y="315"/>
                      <a:pt x="381" y="317"/>
                    </a:cubicBezTo>
                    <a:cubicBezTo>
                      <a:pt x="381" y="317"/>
                      <a:pt x="381" y="318"/>
                      <a:pt x="382" y="318"/>
                    </a:cubicBezTo>
                    <a:cubicBezTo>
                      <a:pt x="383" y="319"/>
                      <a:pt x="383" y="321"/>
                      <a:pt x="381" y="322"/>
                    </a:cubicBezTo>
                    <a:cubicBezTo>
                      <a:pt x="381" y="323"/>
                      <a:pt x="381" y="323"/>
                      <a:pt x="381" y="323"/>
                    </a:cubicBezTo>
                    <a:cubicBezTo>
                      <a:pt x="381" y="325"/>
                      <a:pt x="381" y="326"/>
                      <a:pt x="380" y="327"/>
                    </a:cubicBezTo>
                    <a:cubicBezTo>
                      <a:pt x="379" y="327"/>
                      <a:pt x="380" y="330"/>
                      <a:pt x="380" y="331"/>
                    </a:cubicBezTo>
                    <a:cubicBezTo>
                      <a:pt x="381" y="333"/>
                      <a:pt x="382" y="335"/>
                      <a:pt x="382" y="338"/>
                    </a:cubicBezTo>
                    <a:cubicBezTo>
                      <a:pt x="382" y="339"/>
                      <a:pt x="383" y="340"/>
                      <a:pt x="383" y="342"/>
                    </a:cubicBezTo>
                    <a:cubicBezTo>
                      <a:pt x="384" y="343"/>
                      <a:pt x="384" y="343"/>
                      <a:pt x="383" y="344"/>
                    </a:cubicBezTo>
                    <a:cubicBezTo>
                      <a:pt x="383" y="345"/>
                      <a:pt x="382" y="345"/>
                      <a:pt x="382" y="344"/>
                    </a:cubicBezTo>
                    <a:cubicBezTo>
                      <a:pt x="382" y="343"/>
                      <a:pt x="382" y="342"/>
                      <a:pt x="381" y="342"/>
                    </a:cubicBezTo>
                    <a:cubicBezTo>
                      <a:pt x="381" y="342"/>
                      <a:pt x="381" y="342"/>
                      <a:pt x="381" y="342"/>
                    </a:cubicBezTo>
                    <a:cubicBezTo>
                      <a:pt x="381" y="342"/>
                      <a:pt x="380" y="342"/>
                      <a:pt x="381" y="343"/>
                    </a:cubicBezTo>
                    <a:cubicBezTo>
                      <a:pt x="381" y="343"/>
                      <a:pt x="381" y="345"/>
                      <a:pt x="382" y="346"/>
                    </a:cubicBezTo>
                    <a:cubicBezTo>
                      <a:pt x="381" y="346"/>
                      <a:pt x="380" y="346"/>
                      <a:pt x="379" y="347"/>
                    </a:cubicBezTo>
                    <a:cubicBezTo>
                      <a:pt x="379" y="347"/>
                      <a:pt x="378" y="347"/>
                      <a:pt x="378" y="347"/>
                    </a:cubicBezTo>
                    <a:cubicBezTo>
                      <a:pt x="378" y="348"/>
                      <a:pt x="379" y="349"/>
                      <a:pt x="379" y="349"/>
                    </a:cubicBezTo>
                    <a:cubicBezTo>
                      <a:pt x="379" y="349"/>
                      <a:pt x="379" y="350"/>
                      <a:pt x="379" y="350"/>
                    </a:cubicBezTo>
                    <a:cubicBezTo>
                      <a:pt x="378" y="350"/>
                      <a:pt x="378" y="349"/>
                      <a:pt x="378" y="349"/>
                    </a:cubicBezTo>
                    <a:cubicBezTo>
                      <a:pt x="377" y="349"/>
                      <a:pt x="378" y="349"/>
                      <a:pt x="378" y="350"/>
                    </a:cubicBezTo>
                    <a:cubicBezTo>
                      <a:pt x="377" y="349"/>
                      <a:pt x="376" y="349"/>
                      <a:pt x="376" y="348"/>
                    </a:cubicBezTo>
                    <a:cubicBezTo>
                      <a:pt x="376" y="347"/>
                      <a:pt x="377" y="347"/>
                      <a:pt x="377" y="346"/>
                    </a:cubicBezTo>
                    <a:cubicBezTo>
                      <a:pt x="378" y="345"/>
                      <a:pt x="379" y="343"/>
                      <a:pt x="377" y="342"/>
                    </a:cubicBezTo>
                    <a:cubicBezTo>
                      <a:pt x="377" y="342"/>
                      <a:pt x="377" y="341"/>
                      <a:pt x="377" y="341"/>
                    </a:cubicBezTo>
                    <a:cubicBezTo>
                      <a:pt x="378" y="341"/>
                      <a:pt x="378" y="340"/>
                      <a:pt x="379" y="339"/>
                    </a:cubicBezTo>
                    <a:cubicBezTo>
                      <a:pt x="379" y="338"/>
                      <a:pt x="378" y="336"/>
                      <a:pt x="379" y="335"/>
                    </a:cubicBezTo>
                    <a:cubicBezTo>
                      <a:pt x="380" y="334"/>
                      <a:pt x="379" y="333"/>
                      <a:pt x="378" y="333"/>
                    </a:cubicBezTo>
                    <a:cubicBezTo>
                      <a:pt x="378" y="333"/>
                      <a:pt x="378" y="333"/>
                      <a:pt x="378" y="334"/>
                    </a:cubicBezTo>
                    <a:cubicBezTo>
                      <a:pt x="378" y="334"/>
                      <a:pt x="377" y="335"/>
                      <a:pt x="377" y="335"/>
                    </a:cubicBezTo>
                    <a:cubicBezTo>
                      <a:pt x="377" y="335"/>
                      <a:pt x="376" y="334"/>
                      <a:pt x="376" y="334"/>
                    </a:cubicBezTo>
                    <a:cubicBezTo>
                      <a:pt x="376" y="334"/>
                      <a:pt x="376" y="333"/>
                      <a:pt x="375" y="333"/>
                    </a:cubicBezTo>
                    <a:cubicBezTo>
                      <a:pt x="375" y="334"/>
                      <a:pt x="375" y="336"/>
                      <a:pt x="376" y="337"/>
                    </a:cubicBezTo>
                    <a:cubicBezTo>
                      <a:pt x="376" y="337"/>
                      <a:pt x="376" y="337"/>
                      <a:pt x="376" y="337"/>
                    </a:cubicBezTo>
                    <a:cubicBezTo>
                      <a:pt x="373" y="338"/>
                      <a:pt x="375" y="341"/>
                      <a:pt x="373" y="341"/>
                    </a:cubicBezTo>
                    <a:cubicBezTo>
                      <a:pt x="373" y="341"/>
                      <a:pt x="373" y="342"/>
                      <a:pt x="373" y="342"/>
                    </a:cubicBezTo>
                    <a:cubicBezTo>
                      <a:pt x="373" y="342"/>
                      <a:pt x="374" y="343"/>
                      <a:pt x="373" y="343"/>
                    </a:cubicBezTo>
                    <a:cubicBezTo>
                      <a:pt x="372" y="343"/>
                      <a:pt x="372" y="342"/>
                      <a:pt x="372" y="342"/>
                    </a:cubicBezTo>
                    <a:cubicBezTo>
                      <a:pt x="372" y="341"/>
                      <a:pt x="372" y="341"/>
                      <a:pt x="373" y="340"/>
                    </a:cubicBezTo>
                    <a:cubicBezTo>
                      <a:pt x="374" y="340"/>
                      <a:pt x="373" y="339"/>
                      <a:pt x="373" y="339"/>
                    </a:cubicBezTo>
                    <a:cubicBezTo>
                      <a:pt x="373" y="339"/>
                      <a:pt x="374" y="338"/>
                      <a:pt x="374" y="337"/>
                    </a:cubicBezTo>
                    <a:cubicBezTo>
                      <a:pt x="373" y="336"/>
                      <a:pt x="373" y="335"/>
                      <a:pt x="374" y="335"/>
                    </a:cubicBezTo>
                    <a:cubicBezTo>
                      <a:pt x="375" y="334"/>
                      <a:pt x="375" y="334"/>
                      <a:pt x="374" y="333"/>
                    </a:cubicBezTo>
                    <a:cubicBezTo>
                      <a:pt x="374" y="333"/>
                      <a:pt x="374" y="333"/>
                      <a:pt x="373" y="333"/>
                    </a:cubicBezTo>
                    <a:cubicBezTo>
                      <a:pt x="373" y="333"/>
                      <a:pt x="373" y="334"/>
                      <a:pt x="373" y="334"/>
                    </a:cubicBezTo>
                    <a:cubicBezTo>
                      <a:pt x="373" y="333"/>
                      <a:pt x="373" y="333"/>
                      <a:pt x="373" y="333"/>
                    </a:cubicBezTo>
                    <a:cubicBezTo>
                      <a:pt x="374" y="332"/>
                      <a:pt x="374" y="331"/>
                      <a:pt x="373" y="330"/>
                    </a:cubicBezTo>
                    <a:cubicBezTo>
                      <a:pt x="372" y="328"/>
                      <a:pt x="373" y="327"/>
                      <a:pt x="374" y="326"/>
                    </a:cubicBezTo>
                    <a:cubicBezTo>
                      <a:pt x="375" y="325"/>
                      <a:pt x="376" y="324"/>
                      <a:pt x="377" y="324"/>
                    </a:cubicBezTo>
                    <a:cubicBezTo>
                      <a:pt x="378" y="324"/>
                      <a:pt x="379" y="323"/>
                      <a:pt x="378" y="323"/>
                    </a:cubicBezTo>
                    <a:cubicBezTo>
                      <a:pt x="377" y="321"/>
                      <a:pt x="378" y="321"/>
                      <a:pt x="379" y="320"/>
                    </a:cubicBezTo>
                    <a:cubicBezTo>
                      <a:pt x="380" y="319"/>
                      <a:pt x="380" y="317"/>
                      <a:pt x="379" y="317"/>
                    </a:cubicBezTo>
                    <a:cubicBezTo>
                      <a:pt x="378" y="316"/>
                      <a:pt x="376" y="316"/>
                      <a:pt x="374" y="317"/>
                    </a:cubicBezTo>
                    <a:cubicBezTo>
                      <a:pt x="372" y="318"/>
                      <a:pt x="370" y="318"/>
                      <a:pt x="368" y="317"/>
                    </a:cubicBezTo>
                    <a:cubicBezTo>
                      <a:pt x="368" y="317"/>
                      <a:pt x="367" y="317"/>
                      <a:pt x="367" y="316"/>
                    </a:cubicBezTo>
                    <a:cubicBezTo>
                      <a:pt x="367" y="314"/>
                      <a:pt x="365" y="313"/>
                      <a:pt x="364" y="312"/>
                    </a:cubicBezTo>
                    <a:cubicBezTo>
                      <a:pt x="364" y="311"/>
                      <a:pt x="363" y="311"/>
                      <a:pt x="363" y="310"/>
                    </a:cubicBezTo>
                    <a:cubicBezTo>
                      <a:pt x="363" y="309"/>
                      <a:pt x="363" y="309"/>
                      <a:pt x="362" y="309"/>
                    </a:cubicBezTo>
                    <a:cubicBezTo>
                      <a:pt x="360" y="308"/>
                      <a:pt x="357" y="307"/>
                      <a:pt x="356" y="305"/>
                    </a:cubicBezTo>
                    <a:cubicBezTo>
                      <a:pt x="354" y="302"/>
                      <a:pt x="351" y="303"/>
                      <a:pt x="348" y="303"/>
                    </a:cubicBezTo>
                    <a:cubicBezTo>
                      <a:pt x="347" y="303"/>
                      <a:pt x="346" y="303"/>
                      <a:pt x="344" y="304"/>
                    </a:cubicBezTo>
                    <a:cubicBezTo>
                      <a:pt x="344" y="304"/>
                      <a:pt x="343" y="305"/>
                      <a:pt x="343" y="304"/>
                    </a:cubicBezTo>
                    <a:cubicBezTo>
                      <a:pt x="343" y="303"/>
                      <a:pt x="343" y="303"/>
                      <a:pt x="344" y="303"/>
                    </a:cubicBezTo>
                    <a:cubicBezTo>
                      <a:pt x="345" y="303"/>
                      <a:pt x="345" y="302"/>
                      <a:pt x="346" y="301"/>
                    </a:cubicBezTo>
                    <a:cubicBezTo>
                      <a:pt x="346" y="301"/>
                      <a:pt x="347" y="300"/>
                      <a:pt x="346" y="300"/>
                    </a:cubicBezTo>
                    <a:cubicBezTo>
                      <a:pt x="346" y="298"/>
                      <a:pt x="342" y="297"/>
                      <a:pt x="341" y="298"/>
                    </a:cubicBezTo>
                    <a:cubicBezTo>
                      <a:pt x="339" y="300"/>
                      <a:pt x="338" y="302"/>
                      <a:pt x="337" y="303"/>
                    </a:cubicBezTo>
                    <a:cubicBezTo>
                      <a:pt x="336" y="304"/>
                      <a:pt x="337" y="305"/>
                      <a:pt x="338" y="305"/>
                    </a:cubicBezTo>
                    <a:cubicBezTo>
                      <a:pt x="340" y="305"/>
                      <a:pt x="341" y="305"/>
                      <a:pt x="343" y="305"/>
                    </a:cubicBezTo>
                    <a:cubicBezTo>
                      <a:pt x="343" y="306"/>
                      <a:pt x="342" y="307"/>
                      <a:pt x="341" y="307"/>
                    </a:cubicBezTo>
                    <a:cubicBezTo>
                      <a:pt x="340" y="308"/>
                      <a:pt x="340" y="308"/>
                      <a:pt x="340" y="309"/>
                    </a:cubicBezTo>
                    <a:cubicBezTo>
                      <a:pt x="341" y="309"/>
                      <a:pt x="341" y="310"/>
                      <a:pt x="341" y="309"/>
                    </a:cubicBezTo>
                    <a:cubicBezTo>
                      <a:pt x="343" y="308"/>
                      <a:pt x="344" y="309"/>
                      <a:pt x="345" y="310"/>
                    </a:cubicBezTo>
                    <a:cubicBezTo>
                      <a:pt x="346" y="312"/>
                      <a:pt x="346" y="313"/>
                      <a:pt x="345" y="314"/>
                    </a:cubicBezTo>
                    <a:cubicBezTo>
                      <a:pt x="344" y="315"/>
                      <a:pt x="342" y="315"/>
                      <a:pt x="341" y="314"/>
                    </a:cubicBezTo>
                    <a:cubicBezTo>
                      <a:pt x="340" y="313"/>
                      <a:pt x="338" y="312"/>
                      <a:pt x="337" y="310"/>
                    </a:cubicBezTo>
                    <a:cubicBezTo>
                      <a:pt x="337" y="310"/>
                      <a:pt x="336" y="310"/>
                      <a:pt x="336" y="310"/>
                    </a:cubicBezTo>
                    <a:cubicBezTo>
                      <a:pt x="335" y="310"/>
                      <a:pt x="334" y="310"/>
                      <a:pt x="334" y="311"/>
                    </a:cubicBezTo>
                    <a:cubicBezTo>
                      <a:pt x="332" y="312"/>
                      <a:pt x="331" y="313"/>
                      <a:pt x="331" y="314"/>
                    </a:cubicBezTo>
                    <a:cubicBezTo>
                      <a:pt x="331" y="316"/>
                      <a:pt x="332" y="318"/>
                      <a:pt x="332" y="320"/>
                    </a:cubicBezTo>
                    <a:cubicBezTo>
                      <a:pt x="332" y="320"/>
                      <a:pt x="333" y="321"/>
                      <a:pt x="333" y="321"/>
                    </a:cubicBezTo>
                    <a:cubicBezTo>
                      <a:pt x="334" y="321"/>
                      <a:pt x="335" y="322"/>
                      <a:pt x="335" y="322"/>
                    </a:cubicBezTo>
                    <a:cubicBezTo>
                      <a:pt x="337" y="324"/>
                      <a:pt x="339" y="324"/>
                      <a:pt x="340" y="326"/>
                    </a:cubicBezTo>
                    <a:cubicBezTo>
                      <a:pt x="341" y="327"/>
                      <a:pt x="341" y="326"/>
                      <a:pt x="342" y="326"/>
                    </a:cubicBezTo>
                    <a:cubicBezTo>
                      <a:pt x="343" y="325"/>
                      <a:pt x="344" y="328"/>
                      <a:pt x="346" y="327"/>
                    </a:cubicBezTo>
                    <a:cubicBezTo>
                      <a:pt x="347" y="327"/>
                      <a:pt x="346" y="328"/>
                      <a:pt x="346" y="328"/>
                    </a:cubicBezTo>
                    <a:cubicBezTo>
                      <a:pt x="346" y="331"/>
                      <a:pt x="347" y="333"/>
                      <a:pt x="349" y="334"/>
                    </a:cubicBezTo>
                    <a:cubicBezTo>
                      <a:pt x="348" y="334"/>
                      <a:pt x="347" y="334"/>
                      <a:pt x="347" y="334"/>
                    </a:cubicBezTo>
                    <a:cubicBezTo>
                      <a:pt x="346" y="333"/>
                      <a:pt x="344" y="334"/>
                      <a:pt x="344" y="332"/>
                    </a:cubicBezTo>
                    <a:cubicBezTo>
                      <a:pt x="344" y="330"/>
                      <a:pt x="343" y="329"/>
                      <a:pt x="341" y="329"/>
                    </a:cubicBezTo>
                    <a:cubicBezTo>
                      <a:pt x="338" y="330"/>
                      <a:pt x="336" y="328"/>
                      <a:pt x="333" y="328"/>
                    </a:cubicBezTo>
                    <a:cubicBezTo>
                      <a:pt x="331" y="328"/>
                      <a:pt x="329" y="328"/>
                      <a:pt x="327" y="326"/>
                    </a:cubicBezTo>
                    <a:cubicBezTo>
                      <a:pt x="326" y="325"/>
                      <a:pt x="325" y="324"/>
                      <a:pt x="326" y="323"/>
                    </a:cubicBezTo>
                    <a:cubicBezTo>
                      <a:pt x="327" y="321"/>
                      <a:pt x="327" y="319"/>
                      <a:pt x="326" y="318"/>
                    </a:cubicBezTo>
                    <a:cubicBezTo>
                      <a:pt x="326" y="317"/>
                      <a:pt x="325" y="316"/>
                      <a:pt x="326" y="314"/>
                    </a:cubicBezTo>
                    <a:cubicBezTo>
                      <a:pt x="326" y="313"/>
                      <a:pt x="327" y="312"/>
                      <a:pt x="327" y="310"/>
                    </a:cubicBezTo>
                    <a:cubicBezTo>
                      <a:pt x="327" y="309"/>
                      <a:pt x="327" y="308"/>
                      <a:pt x="328" y="306"/>
                    </a:cubicBezTo>
                    <a:cubicBezTo>
                      <a:pt x="329" y="304"/>
                      <a:pt x="327" y="302"/>
                      <a:pt x="328" y="299"/>
                    </a:cubicBezTo>
                    <a:cubicBezTo>
                      <a:pt x="328" y="299"/>
                      <a:pt x="328" y="299"/>
                      <a:pt x="328" y="298"/>
                    </a:cubicBezTo>
                    <a:cubicBezTo>
                      <a:pt x="327" y="297"/>
                      <a:pt x="326" y="296"/>
                      <a:pt x="326" y="296"/>
                    </a:cubicBezTo>
                    <a:cubicBezTo>
                      <a:pt x="327" y="294"/>
                      <a:pt x="326" y="294"/>
                      <a:pt x="325" y="293"/>
                    </a:cubicBezTo>
                    <a:cubicBezTo>
                      <a:pt x="324" y="292"/>
                      <a:pt x="324" y="290"/>
                      <a:pt x="322" y="289"/>
                    </a:cubicBezTo>
                    <a:cubicBezTo>
                      <a:pt x="322" y="289"/>
                      <a:pt x="322" y="289"/>
                      <a:pt x="322" y="288"/>
                    </a:cubicBezTo>
                    <a:cubicBezTo>
                      <a:pt x="324" y="287"/>
                      <a:pt x="322" y="287"/>
                      <a:pt x="321" y="286"/>
                    </a:cubicBezTo>
                    <a:cubicBezTo>
                      <a:pt x="320" y="286"/>
                      <a:pt x="319" y="286"/>
                      <a:pt x="319" y="287"/>
                    </a:cubicBezTo>
                    <a:cubicBezTo>
                      <a:pt x="318" y="288"/>
                      <a:pt x="318" y="290"/>
                      <a:pt x="320" y="291"/>
                    </a:cubicBezTo>
                    <a:cubicBezTo>
                      <a:pt x="323" y="293"/>
                      <a:pt x="324" y="295"/>
                      <a:pt x="324" y="298"/>
                    </a:cubicBezTo>
                    <a:cubicBezTo>
                      <a:pt x="324" y="299"/>
                      <a:pt x="324" y="299"/>
                      <a:pt x="324" y="300"/>
                    </a:cubicBezTo>
                    <a:cubicBezTo>
                      <a:pt x="325" y="303"/>
                      <a:pt x="325" y="306"/>
                      <a:pt x="323" y="308"/>
                    </a:cubicBezTo>
                    <a:cubicBezTo>
                      <a:pt x="322" y="311"/>
                      <a:pt x="319" y="312"/>
                      <a:pt x="317" y="313"/>
                    </a:cubicBezTo>
                    <a:cubicBezTo>
                      <a:pt x="316" y="314"/>
                      <a:pt x="314" y="314"/>
                      <a:pt x="314" y="316"/>
                    </a:cubicBezTo>
                    <a:cubicBezTo>
                      <a:pt x="314" y="318"/>
                      <a:pt x="314" y="319"/>
                      <a:pt x="313" y="320"/>
                    </a:cubicBezTo>
                    <a:cubicBezTo>
                      <a:pt x="312" y="321"/>
                      <a:pt x="312" y="322"/>
                      <a:pt x="311" y="323"/>
                    </a:cubicBezTo>
                    <a:cubicBezTo>
                      <a:pt x="310" y="324"/>
                      <a:pt x="311" y="325"/>
                      <a:pt x="311" y="325"/>
                    </a:cubicBezTo>
                    <a:cubicBezTo>
                      <a:pt x="314" y="326"/>
                      <a:pt x="315" y="328"/>
                      <a:pt x="315" y="330"/>
                    </a:cubicBezTo>
                    <a:cubicBezTo>
                      <a:pt x="315" y="331"/>
                      <a:pt x="316" y="332"/>
                      <a:pt x="317" y="333"/>
                    </a:cubicBezTo>
                    <a:cubicBezTo>
                      <a:pt x="316" y="335"/>
                      <a:pt x="317" y="336"/>
                      <a:pt x="318" y="338"/>
                    </a:cubicBezTo>
                    <a:cubicBezTo>
                      <a:pt x="319" y="340"/>
                      <a:pt x="320" y="341"/>
                      <a:pt x="319" y="343"/>
                    </a:cubicBezTo>
                    <a:cubicBezTo>
                      <a:pt x="318" y="345"/>
                      <a:pt x="318" y="346"/>
                      <a:pt x="317" y="347"/>
                    </a:cubicBezTo>
                    <a:cubicBezTo>
                      <a:pt x="316" y="348"/>
                      <a:pt x="315" y="349"/>
                      <a:pt x="315" y="350"/>
                    </a:cubicBezTo>
                    <a:cubicBezTo>
                      <a:pt x="316" y="352"/>
                      <a:pt x="315" y="354"/>
                      <a:pt x="315" y="357"/>
                    </a:cubicBezTo>
                    <a:cubicBezTo>
                      <a:pt x="314" y="358"/>
                      <a:pt x="314" y="359"/>
                      <a:pt x="315" y="360"/>
                    </a:cubicBezTo>
                    <a:cubicBezTo>
                      <a:pt x="317" y="363"/>
                      <a:pt x="317" y="365"/>
                      <a:pt x="316" y="367"/>
                    </a:cubicBezTo>
                    <a:cubicBezTo>
                      <a:pt x="315" y="368"/>
                      <a:pt x="316" y="369"/>
                      <a:pt x="317" y="370"/>
                    </a:cubicBezTo>
                    <a:cubicBezTo>
                      <a:pt x="317" y="371"/>
                      <a:pt x="318" y="370"/>
                      <a:pt x="318" y="370"/>
                    </a:cubicBezTo>
                    <a:cubicBezTo>
                      <a:pt x="319" y="370"/>
                      <a:pt x="321" y="369"/>
                      <a:pt x="322" y="370"/>
                    </a:cubicBezTo>
                    <a:cubicBezTo>
                      <a:pt x="323" y="371"/>
                      <a:pt x="324" y="370"/>
                      <a:pt x="325" y="369"/>
                    </a:cubicBezTo>
                    <a:cubicBezTo>
                      <a:pt x="326" y="369"/>
                      <a:pt x="326" y="368"/>
                      <a:pt x="327" y="367"/>
                    </a:cubicBezTo>
                    <a:cubicBezTo>
                      <a:pt x="331" y="367"/>
                      <a:pt x="333" y="369"/>
                      <a:pt x="336" y="370"/>
                    </a:cubicBezTo>
                    <a:cubicBezTo>
                      <a:pt x="337" y="373"/>
                      <a:pt x="339" y="373"/>
                      <a:pt x="340" y="374"/>
                    </a:cubicBezTo>
                    <a:cubicBezTo>
                      <a:pt x="342" y="375"/>
                      <a:pt x="342" y="376"/>
                      <a:pt x="342" y="378"/>
                    </a:cubicBezTo>
                    <a:cubicBezTo>
                      <a:pt x="343" y="380"/>
                      <a:pt x="344" y="382"/>
                      <a:pt x="345" y="385"/>
                    </a:cubicBezTo>
                    <a:cubicBezTo>
                      <a:pt x="345" y="386"/>
                      <a:pt x="345" y="386"/>
                      <a:pt x="344" y="386"/>
                    </a:cubicBezTo>
                    <a:cubicBezTo>
                      <a:pt x="343" y="386"/>
                      <a:pt x="342" y="387"/>
                      <a:pt x="342" y="388"/>
                    </a:cubicBezTo>
                    <a:cubicBezTo>
                      <a:pt x="341" y="390"/>
                      <a:pt x="341" y="392"/>
                      <a:pt x="341" y="394"/>
                    </a:cubicBezTo>
                    <a:cubicBezTo>
                      <a:pt x="341" y="395"/>
                      <a:pt x="341" y="396"/>
                      <a:pt x="342" y="395"/>
                    </a:cubicBezTo>
                    <a:cubicBezTo>
                      <a:pt x="343" y="395"/>
                      <a:pt x="343" y="395"/>
                      <a:pt x="343" y="396"/>
                    </a:cubicBezTo>
                    <a:cubicBezTo>
                      <a:pt x="343" y="397"/>
                      <a:pt x="345" y="397"/>
                      <a:pt x="345" y="397"/>
                    </a:cubicBezTo>
                    <a:cubicBezTo>
                      <a:pt x="345" y="398"/>
                      <a:pt x="344" y="398"/>
                      <a:pt x="344" y="399"/>
                    </a:cubicBezTo>
                    <a:cubicBezTo>
                      <a:pt x="343" y="399"/>
                      <a:pt x="343" y="400"/>
                      <a:pt x="343" y="400"/>
                    </a:cubicBezTo>
                    <a:cubicBezTo>
                      <a:pt x="342" y="400"/>
                      <a:pt x="342" y="401"/>
                      <a:pt x="342" y="401"/>
                    </a:cubicBezTo>
                    <a:cubicBezTo>
                      <a:pt x="342" y="399"/>
                      <a:pt x="342" y="398"/>
                      <a:pt x="341" y="397"/>
                    </a:cubicBezTo>
                    <a:cubicBezTo>
                      <a:pt x="340" y="396"/>
                      <a:pt x="339" y="396"/>
                      <a:pt x="339" y="395"/>
                    </a:cubicBezTo>
                    <a:cubicBezTo>
                      <a:pt x="339" y="394"/>
                      <a:pt x="338" y="394"/>
                      <a:pt x="339" y="394"/>
                    </a:cubicBezTo>
                    <a:cubicBezTo>
                      <a:pt x="340" y="393"/>
                      <a:pt x="339" y="392"/>
                      <a:pt x="339" y="392"/>
                    </a:cubicBezTo>
                    <a:cubicBezTo>
                      <a:pt x="339" y="390"/>
                      <a:pt x="339" y="389"/>
                      <a:pt x="339" y="388"/>
                    </a:cubicBezTo>
                    <a:cubicBezTo>
                      <a:pt x="340" y="387"/>
                      <a:pt x="340" y="386"/>
                      <a:pt x="339" y="386"/>
                    </a:cubicBezTo>
                    <a:cubicBezTo>
                      <a:pt x="338" y="386"/>
                      <a:pt x="339" y="385"/>
                      <a:pt x="339" y="385"/>
                    </a:cubicBezTo>
                    <a:cubicBezTo>
                      <a:pt x="339" y="383"/>
                      <a:pt x="340" y="381"/>
                      <a:pt x="339" y="380"/>
                    </a:cubicBezTo>
                    <a:cubicBezTo>
                      <a:pt x="338" y="379"/>
                      <a:pt x="337" y="378"/>
                      <a:pt x="336" y="377"/>
                    </a:cubicBezTo>
                    <a:cubicBezTo>
                      <a:pt x="335" y="377"/>
                      <a:pt x="335" y="376"/>
                      <a:pt x="335" y="375"/>
                    </a:cubicBezTo>
                    <a:cubicBezTo>
                      <a:pt x="335" y="374"/>
                      <a:pt x="334" y="372"/>
                      <a:pt x="332" y="373"/>
                    </a:cubicBezTo>
                    <a:cubicBezTo>
                      <a:pt x="331" y="373"/>
                      <a:pt x="330" y="373"/>
                      <a:pt x="330" y="373"/>
                    </a:cubicBezTo>
                    <a:cubicBezTo>
                      <a:pt x="327" y="374"/>
                      <a:pt x="325" y="375"/>
                      <a:pt x="323" y="376"/>
                    </a:cubicBezTo>
                    <a:cubicBezTo>
                      <a:pt x="321" y="377"/>
                      <a:pt x="320" y="378"/>
                      <a:pt x="320" y="380"/>
                    </a:cubicBezTo>
                    <a:cubicBezTo>
                      <a:pt x="320" y="381"/>
                      <a:pt x="320" y="382"/>
                      <a:pt x="320" y="383"/>
                    </a:cubicBezTo>
                    <a:cubicBezTo>
                      <a:pt x="319" y="383"/>
                      <a:pt x="319" y="384"/>
                      <a:pt x="320" y="384"/>
                    </a:cubicBezTo>
                    <a:cubicBezTo>
                      <a:pt x="321" y="385"/>
                      <a:pt x="322" y="387"/>
                      <a:pt x="322" y="389"/>
                    </a:cubicBezTo>
                    <a:cubicBezTo>
                      <a:pt x="323" y="392"/>
                      <a:pt x="323" y="394"/>
                      <a:pt x="322" y="397"/>
                    </a:cubicBezTo>
                    <a:cubicBezTo>
                      <a:pt x="321" y="398"/>
                      <a:pt x="320" y="399"/>
                      <a:pt x="319" y="399"/>
                    </a:cubicBezTo>
                    <a:cubicBezTo>
                      <a:pt x="318" y="401"/>
                      <a:pt x="317" y="403"/>
                      <a:pt x="317" y="405"/>
                    </a:cubicBezTo>
                    <a:cubicBezTo>
                      <a:pt x="317" y="406"/>
                      <a:pt x="317" y="408"/>
                      <a:pt x="316" y="409"/>
                    </a:cubicBezTo>
                    <a:cubicBezTo>
                      <a:pt x="314" y="410"/>
                      <a:pt x="313" y="412"/>
                      <a:pt x="311" y="413"/>
                    </a:cubicBezTo>
                    <a:cubicBezTo>
                      <a:pt x="310" y="413"/>
                      <a:pt x="311" y="413"/>
                      <a:pt x="310" y="413"/>
                    </a:cubicBezTo>
                    <a:cubicBezTo>
                      <a:pt x="310" y="414"/>
                      <a:pt x="309" y="415"/>
                      <a:pt x="308" y="415"/>
                    </a:cubicBezTo>
                    <a:cubicBezTo>
                      <a:pt x="306" y="415"/>
                      <a:pt x="306" y="416"/>
                      <a:pt x="306" y="418"/>
                    </a:cubicBezTo>
                    <a:cubicBezTo>
                      <a:pt x="306" y="418"/>
                      <a:pt x="305" y="418"/>
                      <a:pt x="305" y="418"/>
                    </a:cubicBezTo>
                    <a:cubicBezTo>
                      <a:pt x="304" y="417"/>
                      <a:pt x="302" y="415"/>
                      <a:pt x="301" y="414"/>
                    </a:cubicBezTo>
                    <a:cubicBezTo>
                      <a:pt x="300" y="413"/>
                      <a:pt x="300" y="411"/>
                      <a:pt x="300" y="410"/>
                    </a:cubicBezTo>
                    <a:cubicBezTo>
                      <a:pt x="299" y="409"/>
                      <a:pt x="300" y="409"/>
                      <a:pt x="300" y="409"/>
                    </a:cubicBezTo>
                    <a:cubicBezTo>
                      <a:pt x="301" y="409"/>
                      <a:pt x="302" y="410"/>
                      <a:pt x="302" y="409"/>
                    </a:cubicBezTo>
                    <a:cubicBezTo>
                      <a:pt x="304" y="408"/>
                      <a:pt x="304" y="406"/>
                      <a:pt x="305" y="405"/>
                    </a:cubicBezTo>
                    <a:cubicBezTo>
                      <a:pt x="305" y="404"/>
                      <a:pt x="305" y="404"/>
                      <a:pt x="304" y="404"/>
                    </a:cubicBezTo>
                    <a:cubicBezTo>
                      <a:pt x="304" y="404"/>
                      <a:pt x="304" y="403"/>
                      <a:pt x="304" y="403"/>
                    </a:cubicBezTo>
                    <a:cubicBezTo>
                      <a:pt x="304" y="402"/>
                      <a:pt x="305" y="402"/>
                      <a:pt x="305" y="402"/>
                    </a:cubicBezTo>
                    <a:cubicBezTo>
                      <a:pt x="306" y="402"/>
                      <a:pt x="307" y="403"/>
                      <a:pt x="306" y="401"/>
                    </a:cubicBezTo>
                    <a:cubicBezTo>
                      <a:pt x="306" y="401"/>
                      <a:pt x="306" y="400"/>
                      <a:pt x="307" y="400"/>
                    </a:cubicBezTo>
                    <a:cubicBezTo>
                      <a:pt x="307" y="398"/>
                      <a:pt x="309" y="397"/>
                      <a:pt x="310" y="396"/>
                    </a:cubicBezTo>
                    <a:cubicBezTo>
                      <a:pt x="311" y="395"/>
                      <a:pt x="312" y="393"/>
                      <a:pt x="311" y="391"/>
                    </a:cubicBezTo>
                    <a:cubicBezTo>
                      <a:pt x="310" y="388"/>
                      <a:pt x="310" y="386"/>
                      <a:pt x="313" y="384"/>
                    </a:cubicBezTo>
                    <a:cubicBezTo>
                      <a:pt x="314" y="384"/>
                      <a:pt x="313" y="382"/>
                      <a:pt x="315" y="381"/>
                    </a:cubicBezTo>
                    <a:cubicBezTo>
                      <a:pt x="315" y="381"/>
                      <a:pt x="314" y="381"/>
                      <a:pt x="314" y="381"/>
                    </a:cubicBezTo>
                    <a:cubicBezTo>
                      <a:pt x="313" y="379"/>
                      <a:pt x="312" y="377"/>
                      <a:pt x="310" y="376"/>
                    </a:cubicBezTo>
                    <a:cubicBezTo>
                      <a:pt x="307" y="375"/>
                      <a:pt x="306" y="370"/>
                      <a:pt x="307" y="367"/>
                    </a:cubicBezTo>
                    <a:cubicBezTo>
                      <a:pt x="307" y="367"/>
                      <a:pt x="308" y="367"/>
                      <a:pt x="308" y="366"/>
                    </a:cubicBezTo>
                    <a:cubicBezTo>
                      <a:pt x="307" y="364"/>
                      <a:pt x="308" y="362"/>
                      <a:pt x="307" y="360"/>
                    </a:cubicBezTo>
                    <a:cubicBezTo>
                      <a:pt x="307" y="360"/>
                      <a:pt x="307" y="359"/>
                      <a:pt x="307" y="359"/>
                    </a:cubicBezTo>
                    <a:cubicBezTo>
                      <a:pt x="308" y="358"/>
                      <a:pt x="308" y="357"/>
                      <a:pt x="308" y="356"/>
                    </a:cubicBezTo>
                    <a:cubicBezTo>
                      <a:pt x="308" y="354"/>
                      <a:pt x="307" y="352"/>
                      <a:pt x="307" y="350"/>
                    </a:cubicBezTo>
                    <a:cubicBezTo>
                      <a:pt x="307" y="349"/>
                      <a:pt x="307" y="349"/>
                      <a:pt x="307" y="349"/>
                    </a:cubicBezTo>
                    <a:cubicBezTo>
                      <a:pt x="305" y="348"/>
                      <a:pt x="307" y="346"/>
                      <a:pt x="308" y="345"/>
                    </a:cubicBezTo>
                    <a:cubicBezTo>
                      <a:pt x="309" y="344"/>
                      <a:pt x="309" y="343"/>
                      <a:pt x="308" y="342"/>
                    </a:cubicBezTo>
                    <a:cubicBezTo>
                      <a:pt x="308" y="341"/>
                      <a:pt x="308" y="341"/>
                      <a:pt x="308" y="340"/>
                    </a:cubicBezTo>
                    <a:cubicBezTo>
                      <a:pt x="309" y="338"/>
                      <a:pt x="309" y="335"/>
                      <a:pt x="308" y="333"/>
                    </a:cubicBezTo>
                    <a:cubicBezTo>
                      <a:pt x="308" y="333"/>
                      <a:pt x="307" y="332"/>
                      <a:pt x="307" y="332"/>
                    </a:cubicBezTo>
                    <a:cubicBezTo>
                      <a:pt x="308" y="331"/>
                      <a:pt x="308" y="330"/>
                      <a:pt x="307" y="330"/>
                    </a:cubicBezTo>
                    <a:cubicBezTo>
                      <a:pt x="305" y="328"/>
                      <a:pt x="304" y="326"/>
                      <a:pt x="303" y="324"/>
                    </a:cubicBezTo>
                    <a:cubicBezTo>
                      <a:pt x="302" y="323"/>
                      <a:pt x="302" y="321"/>
                      <a:pt x="303" y="320"/>
                    </a:cubicBezTo>
                    <a:cubicBezTo>
                      <a:pt x="305" y="319"/>
                      <a:pt x="306" y="317"/>
                      <a:pt x="305" y="315"/>
                    </a:cubicBezTo>
                    <a:cubicBezTo>
                      <a:pt x="306" y="314"/>
                      <a:pt x="306" y="314"/>
                      <a:pt x="306" y="314"/>
                    </a:cubicBezTo>
                    <a:cubicBezTo>
                      <a:pt x="307" y="313"/>
                      <a:pt x="307" y="312"/>
                      <a:pt x="307" y="311"/>
                    </a:cubicBezTo>
                    <a:cubicBezTo>
                      <a:pt x="307" y="311"/>
                      <a:pt x="307" y="310"/>
                      <a:pt x="308" y="309"/>
                    </a:cubicBezTo>
                    <a:cubicBezTo>
                      <a:pt x="309" y="308"/>
                      <a:pt x="309" y="307"/>
                      <a:pt x="309" y="305"/>
                    </a:cubicBezTo>
                    <a:cubicBezTo>
                      <a:pt x="309" y="305"/>
                      <a:pt x="309" y="304"/>
                      <a:pt x="309" y="304"/>
                    </a:cubicBezTo>
                    <a:cubicBezTo>
                      <a:pt x="309" y="301"/>
                      <a:pt x="309" y="299"/>
                      <a:pt x="309" y="296"/>
                    </a:cubicBezTo>
                    <a:cubicBezTo>
                      <a:pt x="309" y="295"/>
                      <a:pt x="308" y="295"/>
                      <a:pt x="307" y="294"/>
                    </a:cubicBezTo>
                    <a:cubicBezTo>
                      <a:pt x="304" y="292"/>
                      <a:pt x="300" y="291"/>
                      <a:pt x="296" y="291"/>
                    </a:cubicBezTo>
                    <a:cubicBezTo>
                      <a:pt x="295" y="291"/>
                      <a:pt x="295" y="291"/>
                      <a:pt x="294" y="291"/>
                    </a:cubicBezTo>
                    <a:cubicBezTo>
                      <a:pt x="292" y="292"/>
                      <a:pt x="290" y="291"/>
                      <a:pt x="289" y="292"/>
                    </a:cubicBezTo>
                    <a:cubicBezTo>
                      <a:pt x="289" y="292"/>
                      <a:pt x="288" y="292"/>
                      <a:pt x="288" y="292"/>
                    </a:cubicBezTo>
                    <a:cubicBezTo>
                      <a:pt x="288" y="291"/>
                      <a:pt x="288" y="291"/>
                      <a:pt x="288" y="291"/>
                    </a:cubicBezTo>
                    <a:cubicBezTo>
                      <a:pt x="288" y="290"/>
                      <a:pt x="289" y="290"/>
                      <a:pt x="289" y="290"/>
                    </a:cubicBezTo>
                    <a:cubicBezTo>
                      <a:pt x="287" y="289"/>
                      <a:pt x="287" y="290"/>
                      <a:pt x="286" y="291"/>
                    </a:cubicBezTo>
                    <a:cubicBezTo>
                      <a:pt x="285" y="292"/>
                      <a:pt x="285" y="293"/>
                      <a:pt x="284" y="295"/>
                    </a:cubicBezTo>
                    <a:cubicBezTo>
                      <a:pt x="282" y="297"/>
                      <a:pt x="283" y="301"/>
                      <a:pt x="282" y="304"/>
                    </a:cubicBezTo>
                    <a:cubicBezTo>
                      <a:pt x="281" y="307"/>
                      <a:pt x="281" y="309"/>
                      <a:pt x="281" y="311"/>
                    </a:cubicBezTo>
                    <a:cubicBezTo>
                      <a:pt x="281" y="312"/>
                      <a:pt x="281" y="312"/>
                      <a:pt x="281" y="313"/>
                    </a:cubicBezTo>
                    <a:cubicBezTo>
                      <a:pt x="279" y="316"/>
                      <a:pt x="279" y="318"/>
                      <a:pt x="277" y="321"/>
                    </a:cubicBezTo>
                    <a:cubicBezTo>
                      <a:pt x="275" y="322"/>
                      <a:pt x="274" y="324"/>
                      <a:pt x="272" y="325"/>
                    </a:cubicBezTo>
                    <a:cubicBezTo>
                      <a:pt x="269" y="327"/>
                      <a:pt x="269" y="329"/>
                      <a:pt x="268" y="331"/>
                    </a:cubicBezTo>
                    <a:cubicBezTo>
                      <a:pt x="267" y="332"/>
                      <a:pt x="268" y="332"/>
                      <a:pt x="269" y="332"/>
                    </a:cubicBezTo>
                    <a:cubicBezTo>
                      <a:pt x="269" y="333"/>
                      <a:pt x="268" y="334"/>
                      <a:pt x="268" y="335"/>
                    </a:cubicBezTo>
                    <a:cubicBezTo>
                      <a:pt x="268" y="336"/>
                      <a:pt x="268" y="336"/>
                      <a:pt x="268" y="337"/>
                    </a:cubicBezTo>
                    <a:cubicBezTo>
                      <a:pt x="269" y="337"/>
                      <a:pt x="269" y="337"/>
                      <a:pt x="270" y="336"/>
                    </a:cubicBezTo>
                    <a:cubicBezTo>
                      <a:pt x="271" y="335"/>
                      <a:pt x="272" y="336"/>
                      <a:pt x="272" y="338"/>
                    </a:cubicBezTo>
                    <a:cubicBezTo>
                      <a:pt x="272" y="338"/>
                      <a:pt x="272" y="339"/>
                      <a:pt x="272" y="340"/>
                    </a:cubicBezTo>
                    <a:cubicBezTo>
                      <a:pt x="271" y="341"/>
                      <a:pt x="272" y="343"/>
                      <a:pt x="271" y="345"/>
                    </a:cubicBezTo>
                    <a:cubicBezTo>
                      <a:pt x="271" y="347"/>
                      <a:pt x="271" y="349"/>
                      <a:pt x="272" y="351"/>
                    </a:cubicBezTo>
                    <a:cubicBezTo>
                      <a:pt x="272" y="352"/>
                      <a:pt x="273" y="352"/>
                      <a:pt x="272" y="353"/>
                    </a:cubicBezTo>
                    <a:cubicBezTo>
                      <a:pt x="272" y="353"/>
                      <a:pt x="271" y="354"/>
                      <a:pt x="270" y="354"/>
                    </a:cubicBezTo>
                    <a:cubicBezTo>
                      <a:pt x="269" y="353"/>
                      <a:pt x="269" y="354"/>
                      <a:pt x="269" y="354"/>
                    </a:cubicBezTo>
                    <a:cubicBezTo>
                      <a:pt x="269" y="356"/>
                      <a:pt x="269" y="358"/>
                      <a:pt x="269" y="360"/>
                    </a:cubicBezTo>
                    <a:cubicBezTo>
                      <a:pt x="270" y="360"/>
                      <a:pt x="270" y="358"/>
                      <a:pt x="271" y="359"/>
                    </a:cubicBezTo>
                    <a:cubicBezTo>
                      <a:pt x="272" y="360"/>
                      <a:pt x="273" y="360"/>
                      <a:pt x="274" y="361"/>
                    </a:cubicBezTo>
                    <a:cubicBezTo>
                      <a:pt x="275" y="362"/>
                      <a:pt x="276" y="363"/>
                      <a:pt x="277" y="363"/>
                    </a:cubicBezTo>
                    <a:cubicBezTo>
                      <a:pt x="277" y="363"/>
                      <a:pt x="277" y="363"/>
                      <a:pt x="277" y="363"/>
                    </a:cubicBezTo>
                    <a:cubicBezTo>
                      <a:pt x="277" y="366"/>
                      <a:pt x="278" y="369"/>
                      <a:pt x="279" y="372"/>
                    </a:cubicBezTo>
                    <a:cubicBezTo>
                      <a:pt x="280" y="373"/>
                      <a:pt x="281" y="374"/>
                      <a:pt x="283" y="373"/>
                    </a:cubicBezTo>
                    <a:cubicBezTo>
                      <a:pt x="284" y="373"/>
                      <a:pt x="285" y="373"/>
                      <a:pt x="286" y="373"/>
                    </a:cubicBezTo>
                    <a:cubicBezTo>
                      <a:pt x="285" y="374"/>
                      <a:pt x="284" y="374"/>
                      <a:pt x="284" y="374"/>
                    </a:cubicBezTo>
                    <a:cubicBezTo>
                      <a:pt x="284" y="376"/>
                      <a:pt x="283" y="377"/>
                      <a:pt x="283" y="378"/>
                    </a:cubicBezTo>
                    <a:cubicBezTo>
                      <a:pt x="282" y="381"/>
                      <a:pt x="280" y="383"/>
                      <a:pt x="280" y="386"/>
                    </a:cubicBezTo>
                    <a:cubicBezTo>
                      <a:pt x="280" y="386"/>
                      <a:pt x="280" y="386"/>
                      <a:pt x="280" y="386"/>
                    </a:cubicBezTo>
                    <a:cubicBezTo>
                      <a:pt x="279" y="387"/>
                      <a:pt x="279" y="387"/>
                      <a:pt x="278" y="386"/>
                    </a:cubicBezTo>
                    <a:cubicBezTo>
                      <a:pt x="277" y="386"/>
                      <a:pt x="278" y="386"/>
                      <a:pt x="278" y="385"/>
                    </a:cubicBezTo>
                    <a:cubicBezTo>
                      <a:pt x="279" y="384"/>
                      <a:pt x="278" y="384"/>
                      <a:pt x="277" y="383"/>
                    </a:cubicBezTo>
                    <a:cubicBezTo>
                      <a:pt x="277" y="383"/>
                      <a:pt x="275" y="382"/>
                      <a:pt x="275" y="382"/>
                    </a:cubicBezTo>
                    <a:cubicBezTo>
                      <a:pt x="274" y="380"/>
                      <a:pt x="272" y="378"/>
                      <a:pt x="271" y="377"/>
                    </a:cubicBezTo>
                    <a:cubicBezTo>
                      <a:pt x="270" y="377"/>
                      <a:pt x="270" y="376"/>
                      <a:pt x="271" y="375"/>
                    </a:cubicBezTo>
                    <a:cubicBezTo>
                      <a:pt x="268" y="375"/>
                      <a:pt x="266" y="374"/>
                      <a:pt x="264" y="372"/>
                    </a:cubicBezTo>
                    <a:cubicBezTo>
                      <a:pt x="262" y="370"/>
                      <a:pt x="259" y="369"/>
                      <a:pt x="256" y="367"/>
                    </a:cubicBezTo>
                    <a:cubicBezTo>
                      <a:pt x="255" y="365"/>
                      <a:pt x="253" y="363"/>
                      <a:pt x="251" y="362"/>
                    </a:cubicBezTo>
                    <a:cubicBezTo>
                      <a:pt x="249" y="361"/>
                      <a:pt x="248" y="361"/>
                      <a:pt x="246" y="360"/>
                    </a:cubicBezTo>
                    <a:cubicBezTo>
                      <a:pt x="243" y="359"/>
                      <a:pt x="241" y="358"/>
                      <a:pt x="238" y="358"/>
                    </a:cubicBezTo>
                    <a:cubicBezTo>
                      <a:pt x="235" y="358"/>
                      <a:pt x="233" y="358"/>
                      <a:pt x="231" y="356"/>
                    </a:cubicBezTo>
                    <a:cubicBezTo>
                      <a:pt x="229" y="355"/>
                      <a:pt x="228" y="355"/>
                      <a:pt x="228" y="358"/>
                    </a:cubicBezTo>
                    <a:cubicBezTo>
                      <a:pt x="228" y="359"/>
                      <a:pt x="227" y="360"/>
                      <a:pt x="226" y="359"/>
                    </a:cubicBezTo>
                    <a:cubicBezTo>
                      <a:pt x="225" y="359"/>
                      <a:pt x="224" y="360"/>
                      <a:pt x="224" y="360"/>
                    </a:cubicBezTo>
                    <a:cubicBezTo>
                      <a:pt x="224" y="361"/>
                      <a:pt x="224" y="363"/>
                      <a:pt x="225" y="364"/>
                    </a:cubicBezTo>
                    <a:cubicBezTo>
                      <a:pt x="226" y="365"/>
                      <a:pt x="226" y="366"/>
                      <a:pt x="227" y="368"/>
                    </a:cubicBezTo>
                    <a:cubicBezTo>
                      <a:pt x="227" y="368"/>
                      <a:pt x="227" y="370"/>
                      <a:pt x="228" y="370"/>
                    </a:cubicBezTo>
                    <a:cubicBezTo>
                      <a:pt x="229" y="370"/>
                      <a:pt x="229" y="370"/>
                      <a:pt x="229" y="371"/>
                    </a:cubicBezTo>
                    <a:cubicBezTo>
                      <a:pt x="229" y="374"/>
                      <a:pt x="228" y="376"/>
                      <a:pt x="226" y="377"/>
                    </a:cubicBezTo>
                    <a:cubicBezTo>
                      <a:pt x="225" y="378"/>
                      <a:pt x="224" y="379"/>
                      <a:pt x="223" y="378"/>
                    </a:cubicBezTo>
                    <a:cubicBezTo>
                      <a:pt x="221" y="377"/>
                      <a:pt x="221" y="378"/>
                      <a:pt x="221" y="379"/>
                    </a:cubicBezTo>
                    <a:cubicBezTo>
                      <a:pt x="221" y="380"/>
                      <a:pt x="222" y="380"/>
                      <a:pt x="222" y="381"/>
                    </a:cubicBezTo>
                    <a:cubicBezTo>
                      <a:pt x="222" y="382"/>
                      <a:pt x="222" y="384"/>
                      <a:pt x="220" y="384"/>
                    </a:cubicBezTo>
                    <a:cubicBezTo>
                      <a:pt x="220" y="385"/>
                      <a:pt x="217" y="383"/>
                      <a:pt x="216" y="383"/>
                    </a:cubicBezTo>
                    <a:cubicBezTo>
                      <a:pt x="216" y="382"/>
                      <a:pt x="217" y="379"/>
                      <a:pt x="218" y="378"/>
                    </a:cubicBezTo>
                    <a:cubicBezTo>
                      <a:pt x="218" y="378"/>
                      <a:pt x="218" y="378"/>
                      <a:pt x="218" y="377"/>
                    </a:cubicBezTo>
                    <a:cubicBezTo>
                      <a:pt x="217" y="376"/>
                      <a:pt x="218" y="374"/>
                      <a:pt x="215" y="374"/>
                    </a:cubicBezTo>
                    <a:cubicBezTo>
                      <a:pt x="216" y="373"/>
                      <a:pt x="217" y="373"/>
                      <a:pt x="217" y="372"/>
                    </a:cubicBezTo>
                    <a:cubicBezTo>
                      <a:pt x="216" y="372"/>
                      <a:pt x="215" y="372"/>
                      <a:pt x="214" y="373"/>
                    </a:cubicBezTo>
                    <a:cubicBezTo>
                      <a:pt x="212" y="374"/>
                      <a:pt x="210" y="374"/>
                      <a:pt x="209" y="376"/>
                    </a:cubicBezTo>
                    <a:cubicBezTo>
                      <a:pt x="209" y="376"/>
                      <a:pt x="209" y="376"/>
                      <a:pt x="209" y="376"/>
                    </a:cubicBezTo>
                    <a:cubicBezTo>
                      <a:pt x="207" y="376"/>
                      <a:pt x="206" y="377"/>
                      <a:pt x="206" y="379"/>
                    </a:cubicBezTo>
                    <a:cubicBezTo>
                      <a:pt x="205" y="381"/>
                      <a:pt x="203" y="382"/>
                      <a:pt x="201" y="380"/>
                    </a:cubicBezTo>
                    <a:cubicBezTo>
                      <a:pt x="200" y="379"/>
                      <a:pt x="199" y="379"/>
                      <a:pt x="198" y="380"/>
                    </a:cubicBezTo>
                    <a:cubicBezTo>
                      <a:pt x="198" y="380"/>
                      <a:pt x="197" y="380"/>
                      <a:pt x="197" y="380"/>
                    </a:cubicBezTo>
                    <a:cubicBezTo>
                      <a:pt x="196" y="379"/>
                      <a:pt x="195" y="379"/>
                      <a:pt x="194" y="380"/>
                    </a:cubicBezTo>
                    <a:cubicBezTo>
                      <a:pt x="193" y="380"/>
                      <a:pt x="193" y="380"/>
                      <a:pt x="193" y="380"/>
                    </a:cubicBezTo>
                    <a:cubicBezTo>
                      <a:pt x="191" y="380"/>
                      <a:pt x="190" y="381"/>
                      <a:pt x="189" y="383"/>
                    </a:cubicBezTo>
                    <a:cubicBezTo>
                      <a:pt x="188" y="383"/>
                      <a:pt x="187" y="384"/>
                      <a:pt x="188" y="386"/>
                    </a:cubicBezTo>
                    <a:cubicBezTo>
                      <a:pt x="189" y="386"/>
                      <a:pt x="188" y="387"/>
                      <a:pt x="188" y="387"/>
                    </a:cubicBezTo>
                    <a:cubicBezTo>
                      <a:pt x="187" y="388"/>
                      <a:pt x="186" y="387"/>
                      <a:pt x="186" y="386"/>
                    </a:cubicBezTo>
                    <a:cubicBezTo>
                      <a:pt x="186" y="385"/>
                      <a:pt x="185" y="386"/>
                      <a:pt x="184" y="386"/>
                    </a:cubicBezTo>
                    <a:cubicBezTo>
                      <a:pt x="184" y="386"/>
                      <a:pt x="184" y="386"/>
                      <a:pt x="184" y="387"/>
                    </a:cubicBezTo>
                    <a:cubicBezTo>
                      <a:pt x="183" y="386"/>
                      <a:pt x="182" y="387"/>
                      <a:pt x="181" y="387"/>
                    </a:cubicBezTo>
                    <a:cubicBezTo>
                      <a:pt x="180" y="385"/>
                      <a:pt x="179" y="385"/>
                      <a:pt x="178" y="386"/>
                    </a:cubicBezTo>
                    <a:cubicBezTo>
                      <a:pt x="177" y="387"/>
                      <a:pt x="176" y="387"/>
                      <a:pt x="176" y="385"/>
                    </a:cubicBezTo>
                    <a:cubicBezTo>
                      <a:pt x="177" y="385"/>
                      <a:pt x="177" y="385"/>
                      <a:pt x="177" y="385"/>
                    </a:cubicBezTo>
                    <a:cubicBezTo>
                      <a:pt x="178" y="384"/>
                      <a:pt x="179" y="383"/>
                      <a:pt x="181" y="384"/>
                    </a:cubicBezTo>
                    <a:cubicBezTo>
                      <a:pt x="181" y="385"/>
                      <a:pt x="182" y="385"/>
                      <a:pt x="182" y="384"/>
                    </a:cubicBezTo>
                    <a:cubicBezTo>
                      <a:pt x="181" y="383"/>
                      <a:pt x="182" y="381"/>
                      <a:pt x="180" y="380"/>
                    </a:cubicBezTo>
                    <a:cubicBezTo>
                      <a:pt x="180" y="380"/>
                      <a:pt x="180" y="379"/>
                      <a:pt x="180" y="379"/>
                    </a:cubicBezTo>
                    <a:cubicBezTo>
                      <a:pt x="181" y="378"/>
                      <a:pt x="180" y="377"/>
                      <a:pt x="181" y="376"/>
                    </a:cubicBezTo>
                    <a:cubicBezTo>
                      <a:pt x="181" y="375"/>
                      <a:pt x="181" y="375"/>
                      <a:pt x="180" y="375"/>
                    </a:cubicBezTo>
                    <a:cubicBezTo>
                      <a:pt x="181" y="374"/>
                      <a:pt x="178" y="375"/>
                      <a:pt x="180" y="374"/>
                    </a:cubicBezTo>
                    <a:cubicBezTo>
                      <a:pt x="181" y="373"/>
                      <a:pt x="182" y="374"/>
                      <a:pt x="184" y="373"/>
                    </a:cubicBezTo>
                    <a:cubicBezTo>
                      <a:pt x="182" y="373"/>
                      <a:pt x="180" y="372"/>
                      <a:pt x="179" y="374"/>
                    </a:cubicBezTo>
                    <a:cubicBezTo>
                      <a:pt x="178" y="374"/>
                      <a:pt x="177" y="374"/>
                      <a:pt x="177" y="375"/>
                    </a:cubicBezTo>
                    <a:cubicBezTo>
                      <a:pt x="175" y="376"/>
                      <a:pt x="173" y="377"/>
                      <a:pt x="172" y="378"/>
                    </a:cubicBezTo>
                    <a:cubicBezTo>
                      <a:pt x="171" y="379"/>
                      <a:pt x="170" y="380"/>
                      <a:pt x="172" y="380"/>
                    </a:cubicBezTo>
                    <a:cubicBezTo>
                      <a:pt x="172" y="380"/>
                      <a:pt x="172" y="381"/>
                      <a:pt x="173" y="381"/>
                    </a:cubicBezTo>
                    <a:cubicBezTo>
                      <a:pt x="173" y="382"/>
                      <a:pt x="173" y="383"/>
                      <a:pt x="172" y="384"/>
                    </a:cubicBezTo>
                    <a:cubicBezTo>
                      <a:pt x="171" y="385"/>
                      <a:pt x="170" y="385"/>
                      <a:pt x="170" y="385"/>
                    </a:cubicBezTo>
                    <a:cubicBezTo>
                      <a:pt x="169" y="384"/>
                      <a:pt x="170" y="384"/>
                      <a:pt x="170" y="383"/>
                    </a:cubicBezTo>
                    <a:cubicBezTo>
                      <a:pt x="170" y="383"/>
                      <a:pt x="169" y="380"/>
                      <a:pt x="169" y="381"/>
                    </a:cubicBezTo>
                    <a:cubicBezTo>
                      <a:pt x="168" y="381"/>
                      <a:pt x="166" y="381"/>
                      <a:pt x="165" y="382"/>
                    </a:cubicBezTo>
                    <a:cubicBezTo>
                      <a:pt x="164" y="383"/>
                      <a:pt x="163" y="384"/>
                      <a:pt x="161" y="384"/>
                    </a:cubicBezTo>
                    <a:cubicBezTo>
                      <a:pt x="160" y="384"/>
                      <a:pt x="159" y="384"/>
                      <a:pt x="159" y="385"/>
                    </a:cubicBezTo>
                    <a:cubicBezTo>
                      <a:pt x="158" y="386"/>
                      <a:pt x="157" y="387"/>
                      <a:pt x="156" y="388"/>
                    </a:cubicBezTo>
                    <a:cubicBezTo>
                      <a:pt x="156" y="388"/>
                      <a:pt x="156" y="388"/>
                      <a:pt x="156" y="388"/>
                    </a:cubicBezTo>
                    <a:cubicBezTo>
                      <a:pt x="155" y="388"/>
                      <a:pt x="154" y="390"/>
                      <a:pt x="153" y="391"/>
                    </a:cubicBezTo>
                    <a:cubicBezTo>
                      <a:pt x="153" y="391"/>
                      <a:pt x="153" y="391"/>
                      <a:pt x="153" y="390"/>
                    </a:cubicBezTo>
                    <a:cubicBezTo>
                      <a:pt x="152" y="391"/>
                      <a:pt x="151" y="393"/>
                      <a:pt x="149" y="394"/>
                    </a:cubicBezTo>
                    <a:cubicBezTo>
                      <a:pt x="148" y="394"/>
                      <a:pt x="148" y="394"/>
                      <a:pt x="147" y="394"/>
                    </a:cubicBezTo>
                    <a:cubicBezTo>
                      <a:pt x="147" y="395"/>
                      <a:pt x="146" y="395"/>
                      <a:pt x="145" y="394"/>
                    </a:cubicBezTo>
                    <a:cubicBezTo>
                      <a:pt x="145" y="394"/>
                      <a:pt x="145" y="393"/>
                      <a:pt x="144" y="393"/>
                    </a:cubicBezTo>
                    <a:cubicBezTo>
                      <a:pt x="143" y="393"/>
                      <a:pt x="143" y="393"/>
                      <a:pt x="144" y="394"/>
                    </a:cubicBezTo>
                    <a:cubicBezTo>
                      <a:pt x="144" y="394"/>
                      <a:pt x="145" y="395"/>
                      <a:pt x="145" y="395"/>
                    </a:cubicBezTo>
                    <a:cubicBezTo>
                      <a:pt x="145" y="396"/>
                      <a:pt x="145" y="397"/>
                      <a:pt x="145" y="397"/>
                    </a:cubicBezTo>
                    <a:cubicBezTo>
                      <a:pt x="146" y="397"/>
                      <a:pt x="146" y="398"/>
                      <a:pt x="146" y="398"/>
                    </a:cubicBezTo>
                    <a:cubicBezTo>
                      <a:pt x="147" y="398"/>
                      <a:pt x="147" y="399"/>
                      <a:pt x="147" y="399"/>
                    </a:cubicBezTo>
                    <a:cubicBezTo>
                      <a:pt x="146" y="398"/>
                      <a:pt x="146" y="398"/>
                      <a:pt x="145" y="398"/>
                    </a:cubicBezTo>
                    <a:cubicBezTo>
                      <a:pt x="145" y="398"/>
                      <a:pt x="145" y="398"/>
                      <a:pt x="145" y="398"/>
                    </a:cubicBezTo>
                    <a:cubicBezTo>
                      <a:pt x="145" y="398"/>
                      <a:pt x="144" y="397"/>
                      <a:pt x="144" y="397"/>
                    </a:cubicBezTo>
                    <a:cubicBezTo>
                      <a:pt x="144" y="397"/>
                      <a:pt x="143" y="398"/>
                      <a:pt x="143" y="398"/>
                    </a:cubicBezTo>
                    <a:cubicBezTo>
                      <a:pt x="142" y="398"/>
                      <a:pt x="142" y="398"/>
                      <a:pt x="142" y="398"/>
                    </a:cubicBezTo>
                    <a:cubicBezTo>
                      <a:pt x="141" y="398"/>
                      <a:pt x="141" y="399"/>
                      <a:pt x="141" y="399"/>
                    </a:cubicBezTo>
                    <a:cubicBezTo>
                      <a:pt x="140" y="399"/>
                      <a:pt x="140" y="399"/>
                      <a:pt x="140" y="398"/>
                    </a:cubicBezTo>
                    <a:cubicBezTo>
                      <a:pt x="139" y="398"/>
                      <a:pt x="138" y="399"/>
                      <a:pt x="138" y="399"/>
                    </a:cubicBezTo>
                    <a:cubicBezTo>
                      <a:pt x="138" y="400"/>
                      <a:pt x="138" y="400"/>
                      <a:pt x="139" y="401"/>
                    </a:cubicBezTo>
                    <a:cubicBezTo>
                      <a:pt x="140" y="403"/>
                      <a:pt x="138" y="403"/>
                      <a:pt x="138" y="405"/>
                    </a:cubicBezTo>
                    <a:cubicBezTo>
                      <a:pt x="138" y="405"/>
                      <a:pt x="138" y="405"/>
                      <a:pt x="138" y="406"/>
                    </a:cubicBezTo>
                    <a:cubicBezTo>
                      <a:pt x="138" y="406"/>
                      <a:pt x="138" y="406"/>
                      <a:pt x="138" y="406"/>
                    </a:cubicBezTo>
                    <a:cubicBezTo>
                      <a:pt x="138" y="407"/>
                      <a:pt x="138" y="408"/>
                      <a:pt x="138" y="408"/>
                    </a:cubicBezTo>
                    <a:cubicBezTo>
                      <a:pt x="138" y="409"/>
                      <a:pt x="138" y="410"/>
                      <a:pt x="137" y="410"/>
                    </a:cubicBezTo>
                    <a:cubicBezTo>
                      <a:pt x="137" y="411"/>
                      <a:pt x="137" y="411"/>
                      <a:pt x="137" y="412"/>
                    </a:cubicBezTo>
                    <a:cubicBezTo>
                      <a:pt x="136" y="411"/>
                      <a:pt x="136" y="411"/>
                      <a:pt x="135" y="411"/>
                    </a:cubicBezTo>
                    <a:cubicBezTo>
                      <a:pt x="134" y="412"/>
                      <a:pt x="134" y="412"/>
                      <a:pt x="133" y="412"/>
                    </a:cubicBezTo>
                    <a:cubicBezTo>
                      <a:pt x="132" y="413"/>
                      <a:pt x="131" y="413"/>
                      <a:pt x="130" y="413"/>
                    </a:cubicBezTo>
                    <a:cubicBezTo>
                      <a:pt x="130" y="413"/>
                      <a:pt x="129" y="415"/>
                      <a:pt x="129" y="414"/>
                    </a:cubicBezTo>
                    <a:cubicBezTo>
                      <a:pt x="128" y="413"/>
                      <a:pt x="130" y="413"/>
                      <a:pt x="130" y="412"/>
                    </a:cubicBezTo>
                    <a:cubicBezTo>
                      <a:pt x="130" y="412"/>
                      <a:pt x="128" y="412"/>
                      <a:pt x="128" y="412"/>
                    </a:cubicBezTo>
                    <a:cubicBezTo>
                      <a:pt x="127" y="413"/>
                      <a:pt x="126" y="413"/>
                      <a:pt x="126" y="412"/>
                    </a:cubicBezTo>
                    <a:cubicBezTo>
                      <a:pt x="125" y="412"/>
                      <a:pt x="125" y="411"/>
                      <a:pt x="125" y="410"/>
                    </a:cubicBezTo>
                    <a:cubicBezTo>
                      <a:pt x="124" y="409"/>
                      <a:pt x="124" y="408"/>
                      <a:pt x="124" y="407"/>
                    </a:cubicBezTo>
                    <a:cubicBezTo>
                      <a:pt x="123" y="406"/>
                      <a:pt x="123" y="406"/>
                      <a:pt x="122" y="406"/>
                    </a:cubicBezTo>
                    <a:cubicBezTo>
                      <a:pt x="121" y="406"/>
                      <a:pt x="121" y="405"/>
                      <a:pt x="120" y="405"/>
                    </a:cubicBezTo>
                    <a:cubicBezTo>
                      <a:pt x="119" y="404"/>
                      <a:pt x="119" y="404"/>
                      <a:pt x="119" y="403"/>
                    </a:cubicBezTo>
                    <a:cubicBezTo>
                      <a:pt x="119" y="402"/>
                      <a:pt x="119" y="401"/>
                      <a:pt x="120" y="400"/>
                    </a:cubicBezTo>
                    <a:cubicBezTo>
                      <a:pt x="120" y="400"/>
                      <a:pt x="121" y="400"/>
                      <a:pt x="121" y="399"/>
                    </a:cubicBezTo>
                    <a:cubicBezTo>
                      <a:pt x="122" y="399"/>
                      <a:pt x="121" y="398"/>
                      <a:pt x="121" y="397"/>
                    </a:cubicBezTo>
                    <a:cubicBezTo>
                      <a:pt x="122" y="397"/>
                      <a:pt x="123" y="396"/>
                      <a:pt x="124" y="396"/>
                    </a:cubicBezTo>
                    <a:cubicBezTo>
                      <a:pt x="125" y="396"/>
                      <a:pt x="126" y="396"/>
                      <a:pt x="127" y="396"/>
                    </a:cubicBezTo>
                    <a:cubicBezTo>
                      <a:pt x="127" y="396"/>
                      <a:pt x="128" y="395"/>
                      <a:pt x="129" y="395"/>
                    </a:cubicBezTo>
                    <a:cubicBezTo>
                      <a:pt x="130" y="395"/>
                      <a:pt x="130" y="396"/>
                      <a:pt x="131" y="395"/>
                    </a:cubicBezTo>
                    <a:cubicBezTo>
                      <a:pt x="131" y="395"/>
                      <a:pt x="131" y="394"/>
                      <a:pt x="131" y="394"/>
                    </a:cubicBezTo>
                    <a:cubicBezTo>
                      <a:pt x="131" y="393"/>
                      <a:pt x="130" y="393"/>
                      <a:pt x="130" y="392"/>
                    </a:cubicBezTo>
                    <a:cubicBezTo>
                      <a:pt x="130" y="391"/>
                      <a:pt x="130" y="391"/>
                      <a:pt x="130" y="391"/>
                    </a:cubicBezTo>
                    <a:cubicBezTo>
                      <a:pt x="130" y="390"/>
                      <a:pt x="129" y="391"/>
                      <a:pt x="129" y="390"/>
                    </a:cubicBezTo>
                    <a:cubicBezTo>
                      <a:pt x="129" y="390"/>
                      <a:pt x="130" y="390"/>
                      <a:pt x="130" y="389"/>
                    </a:cubicBezTo>
                    <a:cubicBezTo>
                      <a:pt x="129" y="389"/>
                      <a:pt x="129" y="389"/>
                      <a:pt x="129" y="389"/>
                    </a:cubicBezTo>
                    <a:cubicBezTo>
                      <a:pt x="129" y="388"/>
                      <a:pt x="128" y="388"/>
                      <a:pt x="128" y="388"/>
                    </a:cubicBezTo>
                    <a:cubicBezTo>
                      <a:pt x="128" y="388"/>
                      <a:pt x="127" y="387"/>
                      <a:pt x="127" y="387"/>
                    </a:cubicBezTo>
                    <a:cubicBezTo>
                      <a:pt x="127" y="387"/>
                      <a:pt x="127" y="387"/>
                      <a:pt x="126" y="386"/>
                    </a:cubicBezTo>
                    <a:cubicBezTo>
                      <a:pt x="126" y="386"/>
                      <a:pt x="126" y="386"/>
                      <a:pt x="126" y="386"/>
                    </a:cubicBezTo>
                    <a:cubicBezTo>
                      <a:pt x="126" y="385"/>
                      <a:pt x="126" y="385"/>
                      <a:pt x="126" y="385"/>
                    </a:cubicBezTo>
                    <a:cubicBezTo>
                      <a:pt x="126" y="384"/>
                      <a:pt x="126" y="384"/>
                      <a:pt x="126" y="384"/>
                    </a:cubicBezTo>
                    <a:cubicBezTo>
                      <a:pt x="126" y="383"/>
                      <a:pt x="123" y="382"/>
                      <a:pt x="122" y="382"/>
                    </a:cubicBezTo>
                    <a:cubicBezTo>
                      <a:pt x="120" y="382"/>
                      <a:pt x="118" y="382"/>
                      <a:pt x="116" y="382"/>
                    </a:cubicBezTo>
                    <a:cubicBezTo>
                      <a:pt x="114" y="382"/>
                      <a:pt x="113" y="382"/>
                      <a:pt x="111" y="381"/>
                    </a:cubicBezTo>
                    <a:cubicBezTo>
                      <a:pt x="111" y="381"/>
                      <a:pt x="111" y="381"/>
                      <a:pt x="110" y="380"/>
                    </a:cubicBezTo>
                    <a:cubicBezTo>
                      <a:pt x="110" y="380"/>
                      <a:pt x="110" y="380"/>
                      <a:pt x="110" y="380"/>
                    </a:cubicBezTo>
                    <a:cubicBezTo>
                      <a:pt x="109" y="380"/>
                      <a:pt x="109" y="379"/>
                      <a:pt x="108" y="379"/>
                    </a:cubicBezTo>
                    <a:cubicBezTo>
                      <a:pt x="107" y="380"/>
                      <a:pt x="109" y="382"/>
                      <a:pt x="110" y="382"/>
                    </a:cubicBezTo>
                    <a:cubicBezTo>
                      <a:pt x="111" y="384"/>
                      <a:pt x="113" y="385"/>
                      <a:pt x="114" y="386"/>
                    </a:cubicBezTo>
                    <a:cubicBezTo>
                      <a:pt x="114" y="387"/>
                      <a:pt x="114" y="388"/>
                      <a:pt x="114" y="389"/>
                    </a:cubicBezTo>
                    <a:cubicBezTo>
                      <a:pt x="114" y="389"/>
                      <a:pt x="114" y="390"/>
                      <a:pt x="114" y="390"/>
                    </a:cubicBezTo>
                    <a:cubicBezTo>
                      <a:pt x="114" y="390"/>
                      <a:pt x="114" y="391"/>
                      <a:pt x="114" y="391"/>
                    </a:cubicBezTo>
                    <a:cubicBezTo>
                      <a:pt x="114" y="391"/>
                      <a:pt x="115" y="391"/>
                      <a:pt x="115" y="391"/>
                    </a:cubicBezTo>
                    <a:cubicBezTo>
                      <a:pt x="115" y="392"/>
                      <a:pt x="113" y="392"/>
                      <a:pt x="114" y="393"/>
                    </a:cubicBezTo>
                    <a:cubicBezTo>
                      <a:pt x="114" y="394"/>
                      <a:pt x="115" y="393"/>
                      <a:pt x="114" y="394"/>
                    </a:cubicBezTo>
                    <a:cubicBezTo>
                      <a:pt x="113" y="394"/>
                      <a:pt x="113" y="394"/>
                      <a:pt x="113" y="395"/>
                    </a:cubicBezTo>
                    <a:cubicBezTo>
                      <a:pt x="113" y="395"/>
                      <a:pt x="114" y="395"/>
                      <a:pt x="114" y="396"/>
                    </a:cubicBezTo>
                    <a:cubicBezTo>
                      <a:pt x="114" y="396"/>
                      <a:pt x="113" y="396"/>
                      <a:pt x="113" y="396"/>
                    </a:cubicBezTo>
                    <a:cubicBezTo>
                      <a:pt x="113" y="397"/>
                      <a:pt x="113" y="397"/>
                      <a:pt x="113" y="397"/>
                    </a:cubicBezTo>
                    <a:cubicBezTo>
                      <a:pt x="113" y="397"/>
                      <a:pt x="114" y="397"/>
                      <a:pt x="114" y="398"/>
                    </a:cubicBezTo>
                    <a:cubicBezTo>
                      <a:pt x="114" y="398"/>
                      <a:pt x="113" y="398"/>
                      <a:pt x="113" y="398"/>
                    </a:cubicBezTo>
                    <a:cubicBezTo>
                      <a:pt x="112" y="399"/>
                      <a:pt x="112" y="401"/>
                      <a:pt x="112" y="401"/>
                    </a:cubicBezTo>
                    <a:cubicBezTo>
                      <a:pt x="111" y="403"/>
                      <a:pt x="111" y="404"/>
                      <a:pt x="111" y="405"/>
                    </a:cubicBezTo>
                    <a:cubicBezTo>
                      <a:pt x="111" y="406"/>
                      <a:pt x="111" y="406"/>
                      <a:pt x="111" y="407"/>
                    </a:cubicBezTo>
                    <a:cubicBezTo>
                      <a:pt x="112" y="407"/>
                      <a:pt x="112" y="407"/>
                      <a:pt x="113" y="407"/>
                    </a:cubicBezTo>
                    <a:cubicBezTo>
                      <a:pt x="114" y="406"/>
                      <a:pt x="114" y="408"/>
                      <a:pt x="115" y="408"/>
                    </a:cubicBezTo>
                    <a:cubicBezTo>
                      <a:pt x="115" y="409"/>
                      <a:pt x="115" y="409"/>
                      <a:pt x="116" y="410"/>
                    </a:cubicBezTo>
                    <a:cubicBezTo>
                      <a:pt x="116" y="410"/>
                      <a:pt x="116" y="411"/>
                      <a:pt x="116" y="412"/>
                    </a:cubicBezTo>
                    <a:cubicBezTo>
                      <a:pt x="116" y="413"/>
                      <a:pt x="115" y="413"/>
                      <a:pt x="115" y="414"/>
                    </a:cubicBezTo>
                    <a:cubicBezTo>
                      <a:pt x="115" y="414"/>
                      <a:pt x="116" y="414"/>
                      <a:pt x="116" y="415"/>
                    </a:cubicBezTo>
                    <a:cubicBezTo>
                      <a:pt x="116" y="415"/>
                      <a:pt x="116" y="415"/>
                      <a:pt x="116" y="415"/>
                    </a:cubicBezTo>
                    <a:cubicBezTo>
                      <a:pt x="116" y="416"/>
                      <a:pt x="115" y="416"/>
                      <a:pt x="115" y="417"/>
                    </a:cubicBezTo>
                    <a:cubicBezTo>
                      <a:pt x="115" y="418"/>
                      <a:pt x="115" y="418"/>
                      <a:pt x="115" y="418"/>
                    </a:cubicBezTo>
                    <a:cubicBezTo>
                      <a:pt x="114" y="419"/>
                      <a:pt x="113" y="421"/>
                      <a:pt x="113" y="422"/>
                    </a:cubicBezTo>
                    <a:cubicBezTo>
                      <a:pt x="113" y="423"/>
                      <a:pt x="114" y="424"/>
                      <a:pt x="114" y="426"/>
                    </a:cubicBezTo>
                    <a:cubicBezTo>
                      <a:pt x="114" y="426"/>
                      <a:pt x="113" y="426"/>
                      <a:pt x="113" y="426"/>
                    </a:cubicBezTo>
                    <a:cubicBezTo>
                      <a:pt x="113" y="427"/>
                      <a:pt x="114" y="427"/>
                      <a:pt x="114" y="427"/>
                    </a:cubicBezTo>
                    <a:cubicBezTo>
                      <a:pt x="114" y="428"/>
                      <a:pt x="114" y="429"/>
                      <a:pt x="114" y="429"/>
                    </a:cubicBezTo>
                    <a:cubicBezTo>
                      <a:pt x="113" y="428"/>
                      <a:pt x="113" y="426"/>
                      <a:pt x="113" y="425"/>
                    </a:cubicBezTo>
                    <a:cubicBezTo>
                      <a:pt x="112" y="425"/>
                      <a:pt x="112" y="423"/>
                      <a:pt x="111" y="424"/>
                    </a:cubicBezTo>
                    <a:cubicBezTo>
                      <a:pt x="110" y="424"/>
                      <a:pt x="109" y="425"/>
                      <a:pt x="109" y="425"/>
                    </a:cubicBezTo>
                    <a:cubicBezTo>
                      <a:pt x="109" y="426"/>
                      <a:pt x="111" y="427"/>
                      <a:pt x="110" y="427"/>
                    </a:cubicBezTo>
                    <a:cubicBezTo>
                      <a:pt x="109" y="427"/>
                      <a:pt x="109" y="426"/>
                      <a:pt x="109" y="426"/>
                    </a:cubicBezTo>
                    <a:cubicBezTo>
                      <a:pt x="108" y="426"/>
                      <a:pt x="108" y="426"/>
                      <a:pt x="108" y="425"/>
                    </a:cubicBezTo>
                    <a:cubicBezTo>
                      <a:pt x="108" y="425"/>
                      <a:pt x="109" y="424"/>
                      <a:pt x="110" y="423"/>
                    </a:cubicBezTo>
                    <a:cubicBezTo>
                      <a:pt x="110" y="423"/>
                      <a:pt x="111" y="423"/>
                      <a:pt x="110" y="422"/>
                    </a:cubicBezTo>
                    <a:cubicBezTo>
                      <a:pt x="110" y="422"/>
                      <a:pt x="110" y="421"/>
                      <a:pt x="109" y="421"/>
                    </a:cubicBezTo>
                    <a:cubicBezTo>
                      <a:pt x="109" y="421"/>
                      <a:pt x="109" y="421"/>
                      <a:pt x="108" y="421"/>
                    </a:cubicBezTo>
                    <a:cubicBezTo>
                      <a:pt x="108" y="420"/>
                      <a:pt x="108" y="420"/>
                      <a:pt x="108" y="419"/>
                    </a:cubicBezTo>
                    <a:cubicBezTo>
                      <a:pt x="107" y="419"/>
                      <a:pt x="106" y="420"/>
                      <a:pt x="105" y="420"/>
                    </a:cubicBezTo>
                    <a:cubicBezTo>
                      <a:pt x="105" y="420"/>
                      <a:pt x="104" y="420"/>
                      <a:pt x="103" y="420"/>
                    </a:cubicBezTo>
                    <a:cubicBezTo>
                      <a:pt x="103" y="420"/>
                      <a:pt x="104" y="419"/>
                      <a:pt x="104" y="419"/>
                    </a:cubicBezTo>
                    <a:cubicBezTo>
                      <a:pt x="104" y="418"/>
                      <a:pt x="103" y="418"/>
                      <a:pt x="102" y="418"/>
                    </a:cubicBezTo>
                    <a:cubicBezTo>
                      <a:pt x="101" y="418"/>
                      <a:pt x="100" y="417"/>
                      <a:pt x="100" y="419"/>
                    </a:cubicBezTo>
                    <a:cubicBezTo>
                      <a:pt x="99" y="420"/>
                      <a:pt x="99" y="421"/>
                      <a:pt x="98" y="422"/>
                    </a:cubicBezTo>
                    <a:cubicBezTo>
                      <a:pt x="97" y="423"/>
                      <a:pt x="96" y="424"/>
                      <a:pt x="95" y="425"/>
                    </a:cubicBezTo>
                    <a:cubicBezTo>
                      <a:pt x="94" y="426"/>
                      <a:pt x="93" y="426"/>
                      <a:pt x="92" y="427"/>
                    </a:cubicBezTo>
                    <a:cubicBezTo>
                      <a:pt x="91" y="427"/>
                      <a:pt x="90" y="427"/>
                      <a:pt x="90" y="428"/>
                    </a:cubicBezTo>
                    <a:cubicBezTo>
                      <a:pt x="89" y="429"/>
                      <a:pt x="89" y="430"/>
                      <a:pt x="88" y="431"/>
                    </a:cubicBezTo>
                    <a:cubicBezTo>
                      <a:pt x="87" y="432"/>
                      <a:pt x="86" y="432"/>
                      <a:pt x="85" y="433"/>
                    </a:cubicBezTo>
                    <a:cubicBezTo>
                      <a:pt x="84" y="434"/>
                      <a:pt x="84" y="434"/>
                      <a:pt x="84" y="436"/>
                    </a:cubicBezTo>
                    <a:cubicBezTo>
                      <a:pt x="84" y="437"/>
                      <a:pt x="84" y="438"/>
                      <a:pt x="85" y="439"/>
                    </a:cubicBezTo>
                    <a:cubicBezTo>
                      <a:pt x="86" y="440"/>
                      <a:pt x="86" y="441"/>
                      <a:pt x="86" y="442"/>
                    </a:cubicBezTo>
                    <a:cubicBezTo>
                      <a:pt x="87" y="442"/>
                      <a:pt x="88" y="443"/>
                      <a:pt x="88" y="444"/>
                    </a:cubicBezTo>
                    <a:cubicBezTo>
                      <a:pt x="88" y="444"/>
                      <a:pt x="88" y="445"/>
                      <a:pt x="89" y="445"/>
                    </a:cubicBezTo>
                    <a:cubicBezTo>
                      <a:pt x="89" y="446"/>
                      <a:pt x="89" y="446"/>
                      <a:pt x="89" y="447"/>
                    </a:cubicBezTo>
                    <a:cubicBezTo>
                      <a:pt x="89" y="447"/>
                      <a:pt x="89" y="447"/>
                      <a:pt x="89" y="448"/>
                    </a:cubicBezTo>
                    <a:cubicBezTo>
                      <a:pt x="89" y="448"/>
                      <a:pt x="89" y="449"/>
                      <a:pt x="89" y="449"/>
                    </a:cubicBezTo>
                    <a:cubicBezTo>
                      <a:pt x="89" y="450"/>
                      <a:pt x="88" y="450"/>
                      <a:pt x="87" y="450"/>
                    </a:cubicBezTo>
                    <a:cubicBezTo>
                      <a:pt x="86" y="450"/>
                      <a:pt x="86" y="449"/>
                      <a:pt x="85" y="449"/>
                    </a:cubicBezTo>
                    <a:cubicBezTo>
                      <a:pt x="85" y="448"/>
                      <a:pt x="85" y="448"/>
                      <a:pt x="84" y="449"/>
                    </a:cubicBezTo>
                    <a:cubicBezTo>
                      <a:pt x="84" y="449"/>
                      <a:pt x="84" y="449"/>
                      <a:pt x="85" y="449"/>
                    </a:cubicBezTo>
                    <a:cubicBezTo>
                      <a:pt x="85" y="449"/>
                      <a:pt x="85" y="449"/>
                      <a:pt x="85" y="449"/>
                    </a:cubicBezTo>
                    <a:cubicBezTo>
                      <a:pt x="85" y="450"/>
                      <a:pt x="84" y="450"/>
                      <a:pt x="84" y="450"/>
                    </a:cubicBezTo>
                    <a:cubicBezTo>
                      <a:pt x="83" y="450"/>
                      <a:pt x="82" y="449"/>
                      <a:pt x="82" y="449"/>
                    </a:cubicBezTo>
                    <a:cubicBezTo>
                      <a:pt x="81" y="449"/>
                      <a:pt x="80" y="447"/>
                      <a:pt x="79" y="447"/>
                    </a:cubicBezTo>
                    <a:cubicBezTo>
                      <a:pt x="78" y="446"/>
                      <a:pt x="77" y="447"/>
                      <a:pt x="76" y="446"/>
                    </a:cubicBezTo>
                    <a:cubicBezTo>
                      <a:pt x="76" y="446"/>
                      <a:pt x="75" y="445"/>
                      <a:pt x="75" y="446"/>
                    </a:cubicBezTo>
                    <a:cubicBezTo>
                      <a:pt x="75" y="446"/>
                      <a:pt x="75" y="447"/>
                      <a:pt x="75" y="447"/>
                    </a:cubicBezTo>
                    <a:cubicBezTo>
                      <a:pt x="75" y="447"/>
                      <a:pt x="74" y="447"/>
                      <a:pt x="74" y="447"/>
                    </a:cubicBezTo>
                    <a:cubicBezTo>
                      <a:pt x="74" y="447"/>
                      <a:pt x="74" y="447"/>
                      <a:pt x="73" y="447"/>
                    </a:cubicBezTo>
                    <a:cubicBezTo>
                      <a:pt x="73" y="448"/>
                      <a:pt x="73" y="448"/>
                      <a:pt x="73" y="448"/>
                    </a:cubicBezTo>
                    <a:cubicBezTo>
                      <a:pt x="73" y="448"/>
                      <a:pt x="73" y="447"/>
                      <a:pt x="73" y="447"/>
                    </a:cubicBezTo>
                    <a:cubicBezTo>
                      <a:pt x="73" y="446"/>
                      <a:pt x="74" y="446"/>
                      <a:pt x="74" y="446"/>
                    </a:cubicBezTo>
                    <a:cubicBezTo>
                      <a:pt x="74" y="446"/>
                      <a:pt x="75" y="446"/>
                      <a:pt x="75" y="445"/>
                    </a:cubicBezTo>
                    <a:cubicBezTo>
                      <a:pt x="75" y="445"/>
                      <a:pt x="74" y="445"/>
                      <a:pt x="73" y="445"/>
                    </a:cubicBezTo>
                    <a:cubicBezTo>
                      <a:pt x="73" y="445"/>
                      <a:pt x="72" y="445"/>
                      <a:pt x="72" y="444"/>
                    </a:cubicBezTo>
                    <a:cubicBezTo>
                      <a:pt x="71" y="444"/>
                      <a:pt x="71" y="444"/>
                      <a:pt x="71" y="443"/>
                    </a:cubicBezTo>
                    <a:cubicBezTo>
                      <a:pt x="70" y="442"/>
                      <a:pt x="69" y="441"/>
                      <a:pt x="68" y="440"/>
                    </a:cubicBezTo>
                    <a:cubicBezTo>
                      <a:pt x="67" y="440"/>
                      <a:pt x="66" y="439"/>
                      <a:pt x="65" y="440"/>
                    </a:cubicBezTo>
                    <a:cubicBezTo>
                      <a:pt x="64" y="440"/>
                      <a:pt x="65" y="441"/>
                      <a:pt x="65" y="442"/>
                    </a:cubicBezTo>
                    <a:cubicBezTo>
                      <a:pt x="64" y="442"/>
                      <a:pt x="64" y="443"/>
                      <a:pt x="64" y="443"/>
                    </a:cubicBezTo>
                    <a:cubicBezTo>
                      <a:pt x="63" y="444"/>
                      <a:pt x="63" y="444"/>
                      <a:pt x="63" y="444"/>
                    </a:cubicBezTo>
                    <a:cubicBezTo>
                      <a:pt x="62" y="444"/>
                      <a:pt x="62" y="443"/>
                      <a:pt x="62" y="444"/>
                    </a:cubicBezTo>
                    <a:cubicBezTo>
                      <a:pt x="62" y="444"/>
                      <a:pt x="62" y="444"/>
                      <a:pt x="62" y="444"/>
                    </a:cubicBezTo>
                    <a:cubicBezTo>
                      <a:pt x="62" y="445"/>
                      <a:pt x="63" y="445"/>
                      <a:pt x="63" y="445"/>
                    </a:cubicBezTo>
                    <a:cubicBezTo>
                      <a:pt x="63" y="445"/>
                      <a:pt x="62" y="446"/>
                      <a:pt x="62" y="446"/>
                    </a:cubicBezTo>
                    <a:cubicBezTo>
                      <a:pt x="62" y="446"/>
                      <a:pt x="62" y="446"/>
                      <a:pt x="62" y="447"/>
                    </a:cubicBezTo>
                    <a:cubicBezTo>
                      <a:pt x="63" y="447"/>
                      <a:pt x="63" y="447"/>
                      <a:pt x="63" y="447"/>
                    </a:cubicBezTo>
                    <a:cubicBezTo>
                      <a:pt x="64" y="447"/>
                      <a:pt x="64" y="448"/>
                      <a:pt x="64" y="448"/>
                    </a:cubicBezTo>
                    <a:cubicBezTo>
                      <a:pt x="64" y="449"/>
                      <a:pt x="65" y="450"/>
                      <a:pt x="66" y="451"/>
                    </a:cubicBezTo>
                    <a:cubicBezTo>
                      <a:pt x="66" y="452"/>
                      <a:pt x="66" y="452"/>
                      <a:pt x="67" y="453"/>
                    </a:cubicBezTo>
                    <a:cubicBezTo>
                      <a:pt x="68" y="453"/>
                      <a:pt x="69" y="453"/>
                      <a:pt x="69" y="453"/>
                    </a:cubicBezTo>
                    <a:cubicBezTo>
                      <a:pt x="69" y="453"/>
                      <a:pt x="70" y="453"/>
                      <a:pt x="70" y="453"/>
                    </a:cubicBezTo>
                    <a:cubicBezTo>
                      <a:pt x="70" y="452"/>
                      <a:pt x="70" y="452"/>
                      <a:pt x="70" y="452"/>
                    </a:cubicBezTo>
                    <a:cubicBezTo>
                      <a:pt x="71" y="452"/>
                      <a:pt x="71" y="452"/>
                      <a:pt x="71" y="452"/>
                    </a:cubicBezTo>
                    <a:cubicBezTo>
                      <a:pt x="71" y="453"/>
                      <a:pt x="72" y="453"/>
                      <a:pt x="72" y="453"/>
                    </a:cubicBezTo>
                    <a:cubicBezTo>
                      <a:pt x="72" y="453"/>
                      <a:pt x="72" y="454"/>
                      <a:pt x="72" y="454"/>
                    </a:cubicBezTo>
                    <a:cubicBezTo>
                      <a:pt x="72" y="454"/>
                      <a:pt x="72" y="454"/>
                      <a:pt x="72" y="455"/>
                    </a:cubicBezTo>
                    <a:cubicBezTo>
                      <a:pt x="72" y="455"/>
                      <a:pt x="73" y="456"/>
                      <a:pt x="73" y="457"/>
                    </a:cubicBezTo>
                    <a:cubicBezTo>
                      <a:pt x="73" y="457"/>
                      <a:pt x="73" y="458"/>
                      <a:pt x="72" y="459"/>
                    </a:cubicBezTo>
                    <a:cubicBezTo>
                      <a:pt x="72" y="460"/>
                      <a:pt x="71" y="460"/>
                      <a:pt x="70" y="460"/>
                    </a:cubicBezTo>
                    <a:cubicBezTo>
                      <a:pt x="69" y="460"/>
                      <a:pt x="70" y="461"/>
                      <a:pt x="69" y="461"/>
                    </a:cubicBezTo>
                    <a:cubicBezTo>
                      <a:pt x="68" y="462"/>
                      <a:pt x="67" y="461"/>
                      <a:pt x="67" y="461"/>
                    </a:cubicBezTo>
                    <a:cubicBezTo>
                      <a:pt x="67" y="460"/>
                      <a:pt x="66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5" y="460"/>
                      <a:pt x="65" y="460"/>
                      <a:pt x="64" y="460"/>
                    </a:cubicBezTo>
                    <a:cubicBezTo>
                      <a:pt x="64" y="459"/>
                      <a:pt x="64" y="460"/>
                      <a:pt x="63" y="460"/>
                    </a:cubicBezTo>
                    <a:cubicBezTo>
                      <a:pt x="63" y="459"/>
                      <a:pt x="63" y="459"/>
                      <a:pt x="62" y="459"/>
                    </a:cubicBezTo>
                    <a:cubicBezTo>
                      <a:pt x="62" y="459"/>
                      <a:pt x="60" y="458"/>
                      <a:pt x="61" y="458"/>
                    </a:cubicBezTo>
                    <a:cubicBezTo>
                      <a:pt x="61" y="457"/>
                      <a:pt x="60" y="457"/>
                      <a:pt x="60" y="457"/>
                    </a:cubicBezTo>
                    <a:cubicBezTo>
                      <a:pt x="60" y="457"/>
                      <a:pt x="60" y="457"/>
                      <a:pt x="60" y="456"/>
                    </a:cubicBezTo>
                    <a:cubicBezTo>
                      <a:pt x="60" y="456"/>
                      <a:pt x="60" y="456"/>
                      <a:pt x="60" y="456"/>
                    </a:cubicBezTo>
                    <a:cubicBezTo>
                      <a:pt x="60" y="455"/>
                      <a:pt x="60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59" y="456"/>
                      <a:pt x="59" y="455"/>
                      <a:pt x="58" y="455"/>
                    </a:cubicBezTo>
                    <a:cubicBezTo>
                      <a:pt x="58" y="455"/>
                      <a:pt x="58" y="454"/>
                      <a:pt x="58" y="454"/>
                    </a:cubicBezTo>
                    <a:cubicBezTo>
                      <a:pt x="58" y="453"/>
                      <a:pt x="57" y="452"/>
                      <a:pt x="56" y="452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6" y="453"/>
                      <a:pt x="55" y="453"/>
                      <a:pt x="55" y="453"/>
                    </a:cubicBezTo>
                    <a:cubicBezTo>
                      <a:pt x="55" y="453"/>
                      <a:pt x="55" y="454"/>
                      <a:pt x="54" y="453"/>
                    </a:cubicBezTo>
                    <a:cubicBezTo>
                      <a:pt x="54" y="453"/>
                      <a:pt x="53" y="453"/>
                      <a:pt x="53" y="452"/>
                    </a:cubicBezTo>
                    <a:cubicBezTo>
                      <a:pt x="53" y="452"/>
                      <a:pt x="53" y="452"/>
                      <a:pt x="52" y="452"/>
                    </a:cubicBezTo>
                    <a:cubicBezTo>
                      <a:pt x="52" y="452"/>
                      <a:pt x="52" y="452"/>
                      <a:pt x="52" y="451"/>
                    </a:cubicBezTo>
                    <a:cubicBezTo>
                      <a:pt x="52" y="451"/>
                      <a:pt x="52" y="451"/>
                      <a:pt x="51" y="450"/>
                    </a:cubicBezTo>
                    <a:cubicBezTo>
                      <a:pt x="51" y="450"/>
                      <a:pt x="51" y="450"/>
                      <a:pt x="51" y="450"/>
                    </a:cubicBezTo>
                    <a:cubicBezTo>
                      <a:pt x="50" y="450"/>
                      <a:pt x="51" y="450"/>
                      <a:pt x="51" y="450"/>
                    </a:cubicBezTo>
                    <a:cubicBezTo>
                      <a:pt x="51" y="449"/>
                      <a:pt x="52" y="449"/>
                      <a:pt x="51" y="448"/>
                    </a:cubicBezTo>
                    <a:cubicBezTo>
                      <a:pt x="51" y="448"/>
                      <a:pt x="51" y="448"/>
                      <a:pt x="51" y="448"/>
                    </a:cubicBezTo>
                    <a:cubicBezTo>
                      <a:pt x="51" y="448"/>
                      <a:pt x="51" y="447"/>
                      <a:pt x="51" y="447"/>
                    </a:cubicBezTo>
                    <a:cubicBezTo>
                      <a:pt x="51" y="447"/>
                      <a:pt x="50" y="447"/>
                      <a:pt x="51" y="446"/>
                    </a:cubicBezTo>
                    <a:cubicBezTo>
                      <a:pt x="51" y="446"/>
                      <a:pt x="52" y="445"/>
                      <a:pt x="51" y="445"/>
                    </a:cubicBezTo>
                    <a:cubicBezTo>
                      <a:pt x="51" y="444"/>
                      <a:pt x="51" y="444"/>
                      <a:pt x="51" y="444"/>
                    </a:cubicBezTo>
                    <a:cubicBezTo>
                      <a:pt x="51" y="444"/>
                      <a:pt x="50" y="443"/>
                      <a:pt x="50" y="443"/>
                    </a:cubicBezTo>
                    <a:cubicBezTo>
                      <a:pt x="50" y="443"/>
                      <a:pt x="51" y="443"/>
                      <a:pt x="51" y="442"/>
                    </a:cubicBezTo>
                    <a:cubicBezTo>
                      <a:pt x="51" y="442"/>
                      <a:pt x="50" y="442"/>
                      <a:pt x="50" y="442"/>
                    </a:cubicBezTo>
                    <a:cubicBezTo>
                      <a:pt x="50" y="442"/>
                      <a:pt x="50" y="441"/>
                      <a:pt x="50" y="441"/>
                    </a:cubicBezTo>
                    <a:cubicBezTo>
                      <a:pt x="50" y="441"/>
                      <a:pt x="50" y="441"/>
                      <a:pt x="50" y="441"/>
                    </a:cubicBezTo>
                    <a:cubicBezTo>
                      <a:pt x="49" y="441"/>
                      <a:pt x="50" y="440"/>
                      <a:pt x="50" y="440"/>
                    </a:cubicBezTo>
                    <a:cubicBezTo>
                      <a:pt x="50" y="439"/>
                      <a:pt x="50" y="439"/>
                      <a:pt x="49" y="439"/>
                    </a:cubicBezTo>
                    <a:cubicBezTo>
                      <a:pt x="49" y="438"/>
                      <a:pt x="49" y="438"/>
                      <a:pt x="48" y="438"/>
                    </a:cubicBezTo>
                    <a:cubicBezTo>
                      <a:pt x="48" y="437"/>
                      <a:pt x="48" y="437"/>
                      <a:pt x="48" y="437"/>
                    </a:cubicBezTo>
                    <a:cubicBezTo>
                      <a:pt x="48" y="437"/>
                      <a:pt x="47" y="437"/>
                      <a:pt x="47" y="437"/>
                    </a:cubicBezTo>
                    <a:cubicBezTo>
                      <a:pt x="48" y="436"/>
                      <a:pt x="48" y="436"/>
                      <a:pt x="49" y="436"/>
                    </a:cubicBezTo>
                    <a:cubicBezTo>
                      <a:pt x="49" y="435"/>
                      <a:pt x="49" y="436"/>
                      <a:pt x="50" y="436"/>
                    </a:cubicBezTo>
                    <a:cubicBezTo>
                      <a:pt x="50" y="435"/>
                      <a:pt x="50" y="435"/>
                      <a:pt x="50" y="435"/>
                    </a:cubicBezTo>
                    <a:cubicBezTo>
                      <a:pt x="50" y="435"/>
                      <a:pt x="50" y="434"/>
                      <a:pt x="50" y="434"/>
                    </a:cubicBezTo>
                    <a:cubicBezTo>
                      <a:pt x="51" y="434"/>
                      <a:pt x="50" y="433"/>
                      <a:pt x="50" y="433"/>
                    </a:cubicBezTo>
                    <a:cubicBezTo>
                      <a:pt x="50" y="432"/>
                      <a:pt x="50" y="432"/>
                      <a:pt x="50" y="432"/>
                    </a:cubicBezTo>
                    <a:cubicBezTo>
                      <a:pt x="50" y="432"/>
                      <a:pt x="50" y="431"/>
                      <a:pt x="50" y="432"/>
                    </a:cubicBezTo>
                    <a:cubicBezTo>
                      <a:pt x="50" y="431"/>
                      <a:pt x="50" y="431"/>
                      <a:pt x="50" y="430"/>
                    </a:cubicBezTo>
                    <a:cubicBezTo>
                      <a:pt x="50" y="429"/>
                      <a:pt x="52" y="432"/>
                      <a:pt x="52" y="431"/>
                    </a:cubicBezTo>
                    <a:cubicBezTo>
                      <a:pt x="52" y="431"/>
                      <a:pt x="51" y="431"/>
                      <a:pt x="51" y="431"/>
                    </a:cubicBezTo>
                    <a:cubicBezTo>
                      <a:pt x="51" y="430"/>
                      <a:pt x="51" y="430"/>
                      <a:pt x="51" y="430"/>
                    </a:cubicBezTo>
                    <a:cubicBezTo>
                      <a:pt x="51" y="430"/>
                      <a:pt x="51" y="429"/>
                      <a:pt x="51" y="429"/>
                    </a:cubicBezTo>
                    <a:cubicBezTo>
                      <a:pt x="51" y="429"/>
                      <a:pt x="51" y="429"/>
                      <a:pt x="51" y="428"/>
                    </a:cubicBezTo>
                    <a:cubicBezTo>
                      <a:pt x="51" y="428"/>
                      <a:pt x="50" y="428"/>
                      <a:pt x="50" y="427"/>
                    </a:cubicBezTo>
                    <a:cubicBezTo>
                      <a:pt x="50" y="427"/>
                      <a:pt x="50" y="427"/>
                      <a:pt x="50" y="427"/>
                    </a:cubicBezTo>
                    <a:cubicBezTo>
                      <a:pt x="50" y="426"/>
                      <a:pt x="50" y="426"/>
                      <a:pt x="49" y="426"/>
                    </a:cubicBezTo>
                    <a:cubicBezTo>
                      <a:pt x="49" y="425"/>
                      <a:pt x="49" y="425"/>
                      <a:pt x="48" y="424"/>
                    </a:cubicBezTo>
                    <a:cubicBezTo>
                      <a:pt x="48" y="424"/>
                      <a:pt x="47" y="424"/>
                      <a:pt x="46" y="423"/>
                    </a:cubicBezTo>
                    <a:cubicBezTo>
                      <a:pt x="46" y="423"/>
                      <a:pt x="46" y="423"/>
                      <a:pt x="46" y="423"/>
                    </a:cubicBezTo>
                    <a:cubicBezTo>
                      <a:pt x="46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5" y="423"/>
                    </a:cubicBezTo>
                    <a:cubicBezTo>
                      <a:pt x="45" y="423"/>
                      <a:pt x="45" y="423"/>
                      <a:pt x="44" y="423"/>
                    </a:cubicBezTo>
                    <a:cubicBezTo>
                      <a:pt x="44" y="422"/>
                      <a:pt x="44" y="422"/>
                      <a:pt x="44" y="422"/>
                    </a:cubicBezTo>
                    <a:cubicBezTo>
                      <a:pt x="44" y="422"/>
                      <a:pt x="43" y="422"/>
                      <a:pt x="43" y="422"/>
                    </a:cubicBezTo>
                    <a:cubicBezTo>
                      <a:pt x="42" y="421"/>
                      <a:pt x="41" y="421"/>
                      <a:pt x="41" y="421"/>
                    </a:cubicBezTo>
                    <a:cubicBezTo>
                      <a:pt x="41" y="420"/>
                      <a:pt x="42" y="421"/>
                      <a:pt x="43" y="420"/>
                    </a:cubicBezTo>
                    <a:cubicBezTo>
                      <a:pt x="43" y="420"/>
                      <a:pt x="42" y="420"/>
                      <a:pt x="42" y="420"/>
                    </a:cubicBezTo>
                    <a:cubicBezTo>
                      <a:pt x="42" y="420"/>
                      <a:pt x="43" y="420"/>
                      <a:pt x="43" y="420"/>
                    </a:cubicBezTo>
                    <a:cubicBezTo>
                      <a:pt x="43" y="419"/>
                      <a:pt x="43" y="419"/>
                      <a:pt x="43" y="419"/>
                    </a:cubicBezTo>
                    <a:cubicBezTo>
                      <a:pt x="43" y="419"/>
                      <a:pt x="43" y="418"/>
                      <a:pt x="43" y="418"/>
                    </a:cubicBezTo>
                    <a:cubicBezTo>
                      <a:pt x="43" y="418"/>
                      <a:pt x="43" y="419"/>
                      <a:pt x="42" y="419"/>
                    </a:cubicBezTo>
                    <a:cubicBezTo>
                      <a:pt x="42" y="419"/>
                      <a:pt x="41" y="419"/>
                      <a:pt x="41" y="418"/>
                    </a:cubicBezTo>
                    <a:cubicBezTo>
                      <a:pt x="41" y="418"/>
                      <a:pt x="40" y="418"/>
                      <a:pt x="40" y="418"/>
                    </a:cubicBezTo>
                    <a:cubicBezTo>
                      <a:pt x="39" y="418"/>
                      <a:pt x="39" y="418"/>
                      <a:pt x="38" y="418"/>
                    </a:cubicBezTo>
                    <a:cubicBezTo>
                      <a:pt x="39" y="417"/>
                      <a:pt x="40" y="417"/>
                      <a:pt x="40" y="417"/>
                    </a:cubicBezTo>
                    <a:cubicBezTo>
                      <a:pt x="41" y="417"/>
                      <a:pt x="42" y="418"/>
                      <a:pt x="42" y="417"/>
                    </a:cubicBezTo>
                    <a:cubicBezTo>
                      <a:pt x="42" y="417"/>
                      <a:pt x="40" y="417"/>
                      <a:pt x="40" y="417"/>
                    </a:cubicBezTo>
                    <a:cubicBezTo>
                      <a:pt x="39" y="417"/>
                      <a:pt x="38" y="418"/>
                      <a:pt x="38" y="417"/>
                    </a:cubicBezTo>
                    <a:cubicBezTo>
                      <a:pt x="38" y="417"/>
                      <a:pt x="38" y="417"/>
                      <a:pt x="39" y="417"/>
                    </a:cubicBezTo>
                    <a:cubicBezTo>
                      <a:pt x="39" y="416"/>
                      <a:pt x="39" y="416"/>
                      <a:pt x="39" y="416"/>
                    </a:cubicBezTo>
                    <a:cubicBezTo>
                      <a:pt x="40" y="415"/>
                      <a:pt x="40" y="416"/>
                      <a:pt x="41" y="416"/>
                    </a:cubicBezTo>
                    <a:cubicBezTo>
                      <a:pt x="41" y="416"/>
                      <a:pt x="40" y="415"/>
                      <a:pt x="40" y="415"/>
                    </a:cubicBezTo>
                    <a:cubicBezTo>
                      <a:pt x="39" y="415"/>
                      <a:pt x="39" y="415"/>
                      <a:pt x="38" y="415"/>
                    </a:cubicBezTo>
                    <a:cubicBezTo>
                      <a:pt x="38" y="415"/>
                      <a:pt x="38" y="415"/>
                      <a:pt x="37" y="415"/>
                    </a:cubicBezTo>
                    <a:cubicBezTo>
                      <a:pt x="37" y="414"/>
                      <a:pt x="38" y="415"/>
                      <a:pt x="38" y="414"/>
                    </a:cubicBezTo>
                    <a:cubicBezTo>
                      <a:pt x="38" y="414"/>
                      <a:pt x="38" y="414"/>
                      <a:pt x="37" y="413"/>
                    </a:cubicBezTo>
                    <a:cubicBezTo>
                      <a:pt x="36" y="413"/>
                      <a:pt x="36" y="412"/>
                      <a:pt x="34" y="412"/>
                    </a:cubicBezTo>
                    <a:cubicBezTo>
                      <a:pt x="35" y="411"/>
                      <a:pt x="35" y="411"/>
                      <a:pt x="35" y="411"/>
                    </a:cubicBezTo>
                    <a:cubicBezTo>
                      <a:pt x="35" y="411"/>
                      <a:pt x="36" y="410"/>
                      <a:pt x="35" y="409"/>
                    </a:cubicBezTo>
                    <a:cubicBezTo>
                      <a:pt x="35" y="409"/>
                      <a:pt x="34" y="409"/>
                      <a:pt x="34" y="409"/>
                    </a:cubicBezTo>
                    <a:cubicBezTo>
                      <a:pt x="34" y="409"/>
                      <a:pt x="34" y="408"/>
                      <a:pt x="34" y="408"/>
                    </a:cubicBezTo>
                    <a:cubicBezTo>
                      <a:pt x="33" y="408"/>
                      <a:pt x="33" y="408"/>
                      <a:pt x="32" y="408"/>
                    </a:cubicBezTo>
                    <a:cubicBezTo>
                      <a:pt x="32" y="408"/>
                      <a:pt x="31" y="408"/>
                      <a:pt x="31" y="407"/>
                    </a:cubicBezTo>
                    <a:cubicBezTo>
                      <a:pt x="31" y="407"/>
                      <a:pt x="32" y="407"/>
                      <a:pt x="33" y="407"/>
                    </a:cubicBezTo>
                    <a:cubicBezTo>
                      <a:pt x="34" y="407"/>
                      <a:pt x="34" y="407"/>
                      <a:pt x="35" y="407"/>
                    </a:cubicBezTo>
                    <a:cubicBezTo>
                      <a:pt x="35" y="407"/>
                      <a:pt x="36" y="408"/>
                      <a:pt x="36" y="408"/>
                    </a:cubicBezTo>
                    <a:cubicBezTo>
                      <a:pt x="37" y="408"/>
                      <a:pt x="38" y="408"/>
                      <a:pt x="38" y="408"/>
                    </a:cubicBezTo>
                    <a:cubicBezTo>
                      <a:pt x="39" y="408"/>
                      <a:pt x="37" y="409"/>
                      <a:pt x="37" y="409"/>
                    </a:cubicBezTo>
                    <a:cubicBezTo>
                      <a:pt x="37" y="411"/>
                      <a:pt x="39" y="412"/>
                      <a:pt x="40" y="412"/>
                    </a:cubicBezTo>
                    <a:cubicBezTo>
                      <a:pt x="40" y="413"/>
                      <a:pt x="42" y="415"/>
                      <a:pt x="42" y="414"/>
                    </a:cubicBezTo>
                    <a:cubicBezTo>
                      <a:pt x="43" y="414"/>
                      <a:pt x="42" y="413"/>
                      <a:pt x="43" y="413"/>
                    </a:cubicBezTo>
                    <a:cubicBezTo>
                      <a:pt x="43" y="413"/>
                      <a:pt x="44" y="414"/>
                      <a:pt x="44" y="414"/>
                    </a:cubicBezTo>
                    <a:cubicBezTo>
                      <a:pt x="44" y="414"/>
                      <a:pt x="44" y="414"/>
                      <a:pt x="44" y="415"/>
                    </a:cubicBezTo>
                    <a:cubicBezTo>
                      <a:pt x="45" y="415"/>
                      <a:pt x="45" y="415"/>
                      <a:pt x="46" y="415"/>
                    </a:cubicBezTo>
                    <a:cubicBezTo>
                      <a:pt x="46" y="415"/>
                      <a:pt x="46" y="414"/>
                      <a:pt x="46" y="414"/>
                    </a:cubicBezTo>
                    <a:cubicBezTo>
                      <a:pt x="46" y="413"/>
                      <a:pt x="46" y="414"/>
                      <a:pt x="46" y="414"/>
                    </a:cubicBezTo>
                    <a:cubicBezTo>
                      <a:pt x="46" y="415"/>
                      <a:pt x="46" y="415"/>
                      <a:pt x="47" y="415"/>
                    </a:cubicBezTo>
                    <a:cubicBezTo>
                      <a:pt x="47" y="415"/>
                      <a:pt x="48" y="415"/>
                      <a:pt x="49" y="416"/>
                    </a:cubicBezTo>
                    <a:cubicBezTo>
                      <a:pt x="49" y="416"/>
                      <a:pt x="48" y="416"/>
                      <a:pt x="48" y="416"/>
                    </a:cubicBezTo>
                    <a:cubicBezTo>
                      <a:pt x="48" y="416"/>
                      <a:pt x="48" y="417"/>
                      <a:pt x="48" y="418"/>
                    </a:cubicBezTo>
                    <a:cubicBezTo>
                      <a:pt x="49" y="418"/>
                      <a:pt x="50" y="417"/>
                      <a:pt x="50" y="417"/>
                    </a:cubicBezTo>
                    <a:cubicBezTo>
                      <a:pt x="51" y="416"/>
                      <a:pt x="52" y="417"/>
                      <a:pt x="53" y="418"/>
                    </a:cubicBezTo>
                    <a:cubicBezTo>
                      <a:pt x="54" y="419"/>
                      <a:pt x="55" y="420"/>
                      <a:pt x="56" y="420"/>
                    </a:cubicBezTo>
                    <a:cubicBezTo>
                      <a:pt x="58" y="421"/>
                      <a:pt x="60" y="422"/>
                      <a:pt x="62" y="422"/>
                    </a:cubicBezTo>
                    <a:cubicBezTo>
                      <a:pt x="64" y="422"/>
                      <a:pt x="67" y="422"/>
                      <a:pt x="68" y="423"/>
                    </a:cubicBezTo>
                    <a:cubicBezTo>
                      <a:pt x="69" y="424"/>
                      <a:pt x="70" y="425"/>
                      <a:pt x="71" y="425"/>
                    </a:cubicBezTo>
                    <a:cubicBezTo>
                      <a:pt x="72" y="425"/>
                      <a:pt x="73" y="425"/>
                      <a:pt x="74" y="426"/>
                    </a:cubicBezTo>
                    <a:cubicBezTo>
                      <a:pt x="76" y="426"/>
                      <a:pt x="77" y="425"/>
                      <a:pt x="78" y="425"/>
                    </a:cubicBezTo>
                    <a:cubicBezTo>
                      <a:pt x="79" y="425"/>
                      <a:pt x="80" y="425"/>
                      <a:pt x="81" y="424"/>
                    </a:cubicBezTo>
                    <a:cubicBezTo>
                      <a:pt x="82" y="424"/>
                      <a:pt x="82" y="424"/>
                      <a:pt x="83" y="423"/>
                    </a:cubicBezTo>
                    <a:cubicBezTo>
                      <a:pt x="84" y="423"/>
                      <a:pt x="85" y="423"/>
                      <a:pt x="86" y="422"/>
                    </a:cubicBezTo>
                    <a:cubicBezTo>
                      <a:pt x="86" y="422"/>
                      <a:pt x="87" y="421"/>
                      <a:pt x="88" y="420"/>
                    </a:cubicBezTo>
                    <a:cubicBezTo>
                      <a:pt x="88" y="420"/>
                      <a:pt x="88" y="420"/>
                      <a:pt x="89" y="420"/>
                    </a:cubicBezTo>
                    <a:cubicBezTo>
                      <a:pt x="89" y="420"/>
                      <a:pt x="89" y="419"/>
                      <a:pt x="90" y="419"/>
                    </a:cubicBezTo>
                    <a:cubicBezTo>
                      <a:pt x="90" y="419"/>
                      <a:pt x="90" y="418"/>
                      <a:pt x="90" y="418"/>
                    </a:cubicBezTo>
                    <a:cubicBezTo>
                      <a:pt x="90" y="418"/>
                      <a:pt x="90" y="418"/>
                      <a:pt x="91" y="417"/>
                    </a:cubicBezTo>
                    <a:cubicBezTo>
                      <a:pt x="91" y="417"/>
                      <a:pt x="91" y="417"/>
                      <a:pt x="91" y="416"/>
                    </a:cubicBezTo>
                    <a:cubicBezTo>
                      <a:pt x="91" y="416"/>
                      <a:pt x="92" y="416"/>
                      <a:pt x="92" y="415"/>
                    </a:cubicBezTo>
                    <a:cubicBezTo>
                      <a:pt x="93" y="414"/>
                      <a:pt x="93" y="414"/>
                      <a:pt x="94" y="413"/>
                    </a:cubicBezTo>
                    <a:cubicBezTo>
                      <a:pt x="94" y="412"/>
                      <a:pt x="94" y="411"/>
                      <a:pt x="94" y="411"/>
                    </a:cubicBezTo>
                    <a:cubicBezTo>
                      <a:pt x="94" y="410"/>
                      <a:pt x="94" y="410"/>
                      <a:pt x="94" y="410"/>
                    </a:cubicBezTo>
                    <a:cubicBezTo>
                      <a:pt x="95" y="410"/>
                      <a:pt x="95" y="408"/>
                      <a:pt x="95" y="408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7"/>
                      <a:pt x="95" y="407"/>
                      <a:pt x="95" y="407"/>
                    </a:cubicBezTo>
                    <a:cubicBezTo>
                      <a:pt x="95" y="406"/>
                      <a:pt x="95" y="406"/>
                      <a:pt x="95" y="406"/>
                    </a:cubicBezTo>
                    <a:cubicBezTo>
                      <a:pt x="94" y="406"/>
                      <a:pt x="94" y="406"/>
                      <a:pt x="94" y="406"/>
                    </a:cubicBezTo>
                    <a:cubicBezTo>
                      <a:pt x="92" y="406"/>
                      <a:pt x="94" y="403"/>
                      <a:pt x="93" y="402"/>
                    </a:cubicBezTo>
                    <a:cubicBezTo>
                      <a:pt x="93" y="402"/>
                      <a:pt x="93" y="402"/>
                      <a:pt x="92" y="401"/>
                    </a:cubicBezTo>
                    <a:cubicBezTo>
                      <a:pt x="92" y="401"/>
                      <a:pt x="92" y="400"/>
                      <a:pt x="92" y="400"/>
                    </a:cubicBezTo>
                    <a:cubicBezTo>
                      <a:pt x="92" y="400"/>
                      <a:pt x="93" y="400"/>
                      <a:pt x="93" y="399"/>
                    </a:cubicBezTo>
                    <a:cubicBezTo>
                      <a:pt x="93" y="399"/>
                      <a:pt x="93" y="397"/>
                      <a:pt x="92" y="397"/>
                    </a:cubicBezTo>
                    <a:cubicBezTo>
                      <a:pt x="92" y="397"/>
                      <a:pt x="92" y="397"/>
                      <a:pt x="91" y="397"/>
                    </a:cubicBezTo>
                    <a:cubicBezTo>
                      <a:pt x="90" y="397"/>
                      <a:pt x="91" y="395"/>
                      <a:pt x="90" y="395"/>
                    </a:cubicBezTo>
                    <a:cubicBezTo>
                      <a:pt x="89" y="396"/>
                      <a:pt x="90" y="396"/>
                      <a:pt x="89" y="397"/>
                    </a:cubicBezTo>
                    <a:cubicBezTo>
                      <a:pt x="89" y="397"/>
                      <a:pt x="88" y="396"/>
                      <a:pt x="88" y="396"/>
                    </a:cubicBezTo>
                    <a:cubicBezTo>
                      <a:pt x="88" y="395"/>
                      <a:pt x="89" y="395"/>
                      <a:pt x="89" y="395"/>
                    </a:cubicBezTo>
                    <a:cubicBezTo>
                      <a:pt x="89" y="394"/>
                      <a:pt x="87" y="393"/>
                      <a:pt x="87" y="393"/>
                    </a:cubicBezTo>
                    <a:cubicBezTo>
                      <a:pt x="86" y="392"/>
                      <a:pt x="86" y="392"/>
                      <a:pt x="86" y="391"/>
                    </a:cubicBezTo>
                    <a:cubicBezTo>
                      <a:pt x="85" y="391"/>
                      <a:pt x="85" y="390"/>
                      <a:pt x="85" y="389"/>
                    </a:cubicBezTo>
                    <a:cubicBezTo>
                      <a:pt x="84" y="389"/>
                      <a:pt x="84" y="389"/>
                      <a:pt x="84" y="390"/>
                    </a:cubicBezTo>
                    <a:cubicBezTo>
                      <a:pt x="84" y="390"/>
                      <a:pt x="84" y="390"/>
                      <a:pt x="85" y="390"/>
                    </a:cubicBezTo>
                    <a:cubicBezTo>
                      <a:pt x="85" y="391"/>
                      <a:pt x="85" y="391"/>
                      <a:pt x="85" y="392"/>
                    </a:cubicBezTo>
                    <a:cubicBezTo>
                      <a:pt x="84" y="391"/>
                      <a:pt x="83" y="391"/>
                      <a:pt x="82" y="390"/>
                    </a:cubicBezTo>
                    <a:cubicBezTo>
                      <a:pt x="82" y="390"/>
                      <a:pt x="81" y="389"/>
                      <a:pt x="81" y="389"/>
                    </a:cubicBezTo>
                    <a:cubicBezTo>
                      <a:pt x="80" y="389"/>
                      <a:pt x="80" y="388"/>
                      <a:pt x="79" y="388"/>
                    </a:cubicBezTo>
                    <a:cubicBezTo>
                      <a:pt x="79" y="388"/>
                      <a:pt x="79" y="388"/>
                      <a:pt x="79" y="388"/>
                    </a:cubicBezTo>
                    <a:cubicBezTo>
                      <a:pt x="79" y="387"/>
                      <a:pt x="79" y="387"/>
                      <a:pt x="79" y="387"/>
                    </a:cubicBezTo>
                    <a:cubicBezTo>
                      <a:pt x="78" y="387"/>
                      <a:pt x="78" y="387"/>
                      <a:pt x="78" y="386"/>
                    </a:cubicBezTo>
                    <a:cubicBezTo>
                      <a:pt x="78" y="386"/>
                      <a:pt x="78" y="386"/>
                      <a:pt x="77" y="386"/>
                    </a:cubicBezTo>
                    <a:cubicBezTo>
                      <a:pt x="77" y="386"/>
                      <a:pt x="77" y="385"/>
                      <a:pt x="77" y="385"/>
                    </a:cubicBezTo>
                    <a:cubicBezTo>
                      <a:pt x="77" y="385"/>
                      <a:pt x="76" y="385"/>
                      <a:pt x="76" y="386"/>
                    </a:cubicBezTo>
                    <a:cubicBezTo>
                      <a:pt x="77" y="386"/>
                      <a:pt x="77" y="386"/>
                      <a:pt x="77" y="387"/>
                    </a:cubicBezTo>
                    <a:cubicBezTo>
                      <a:pt x="77" y="387"/>
                      <a:pt x="76" y="386"/>
                      <a:pt x="76" y="386"/>
                    </a:cubicBezTo>
                    <a:cubicBezTo>
                      <a:pt x="75" y="386"/>
                      <a:pt x="75" y="386"/>
                      <a:pt x="75" y="385"/>
                    </a:cubicBezTo>
                    <a:cubicBezTo>
                      <a:pt x="75" y="385"/>
                      <a:pt x="75" y="385"/>
                      <a:pt x="74" y="384"/>
                    </a:cubicBezTo>
                    <a:cubicBezTo>
                      <a:pt x="74" y="384"/>
                      <a:pt x="74" y="384"/>
                      <a:pt x="74" y="383"/>
                    </a:cubicBezTo>
                    <a:cubicBezTo>
                      <a:pt x="73" y="383"/>
                      <a:pt x="73" y="383"/>
                      <a:pt x="73" y="383"/>
                    </a:cubicBezTo>
                    <a:cubicBezTo>
                      <a:pt x="72" y="382"/>
                      <a:pt x="72" y="382"/>
                      <a:pt x="72" y="381"/>
                    </a:cubicBezTo>
                    <a:cubicBezTo>
                      <a:pt x="71" y="381"/>
                      <a:pt x="71" y="379"/>
                      <a:pt x="70" y="379"/>
                    </a:cubicBezTo>
                    <a:cubicBezTo>
                      <a:pt x="69" y="379"/>
                      <a:pt x="68" y="378"/>
                      <a:pt x="67" y="378"/>
                    </a:cubicBezTo>
                    <a:cubicBezTo>
                      <a:pt x="67" y="377"/>
                      <a:pt x="67" y="377"/>
                      <a:pt x="67" y="377"/>
                    </a:cubicBezTo>
                    <a:cubicBezTo>
                      <a:pt x="66" y="376"/>
                      <a:pt x="66" y="376"/>
                      <a:pt x="65" y="375"/>
                    </a:cubicBezTo>
                    <a:cubicBezTo>
                      <a:pt x="65" y="375"/>
                      <a:pt x="65" y="375"/>
                      <a:pt x="64" y="375"/>
                    </a:cubicBezTo>
                    <a:cubicBezTo>
                      <a:pt x="64" y="374"/>
                      <a:pt x="64" y="374"/>
                      <a:pt x="63" y="374"/>
                    </a:cubicBezTo>
                    <a:cubicBezTo>
                      <a:pt x="62" y="373"/>
                      <a:pt x="61" y="373"/>
                      <a:pt x="61" y="372"/>
                    </a:cubicBezTo>
                    <a:cubicBezTo>
                      <a:pt x="61" y="372"/>
                      <a:pt x="61" y="372"/>
                      <a:pt x="60" y="372"/>
                    </a:cubicBezTo>
                    <a:cubicBezTo>
                      <a:pt x="60" y="371"/>
                      <a:pt x="60" y="371"/>
                      <a:pt x="59" y="371"/>
                    </a:cubicBezTo>
                    <a:cubicBezTo>
                      <a:pt x="59" y="371"/>
                      <a:pt x="59" y="370"/>
                      <a:pt x="58" y="370"/>
                    </a:cubicBezTo>
                    <a:cubicBezTo>
                      <a:pt x="57" y="370"/>
                      <a:pt x="56" y="370"/>
                      <a:pt x="55" y="369"/>
                    </a:cubicBezTo>
                    <a:cubicBezTo>
                      <a:pt x="55" y="369"/>
                      <a:pt x="54" y="368"/>
                      <a:pt x="53" y="369"/>
                    </a:cubicBezTo>
                    <a:cubicBezTo>
                      <a:pt x="53" y="369"/>
                      <a:pt x="54" y="370"/>
                      <a:pt x="53" y="370"/>
                    </a:cubicBezTo>
                    <a:cubicBezTo>
                      <a:pt x="53" y="370"/>
                      <a:pt x="53" y="370"/>
                      <a:pt x="53" y="370"/>
                    </a:cubicBezTo>
                    <a:cubicBezTo>
                      <a:pt x="52" y="370"/>
                      <a:pt x="52" y="370"/>
                      <a:pt x="52" y="370"/>
                    </a:cubicBezTo>
                    <a:cubicBezTo>
                      <a:pt x="52" y="370"/>
                      <a:pt x="52" y="370"/>
                      <a:pt x="51" y="369"/>
                    </a:cubicBezTo>
                    <a:cubicBezTo>
                      <a:pt x="51" y="369"/>
                      <a:pt x="51" y="369"/>
                      <a:pt x="51" y="369"/>
                    </a:cubicBezTo>
                    <a:cubicBezTo>
                      <a:pt x="50" y="369"/>
                      <a:pt x="50" y="369"/>
                      <a:pt x="49" y="369"/>
                    </a:cubicBezTo>
                    <a:cubicBezTo>
                      <a:pt x="49" y="368"/>
                      <a:pt x="48" y="368"/>
                      <a:pt x="48" y="368"/>
                    </a:cubicBezTo>
                    <a:cubicBezTo>
                      <a:pt x="48" y="368"/>
                      <a:pt x="48" y="368"/>
                      <a:pt x="47" y="368"/>
                    </a:cubicBezTo>
                    <a:cubicBezTo>
                      <a:pt x="47" y="368"/>
                      <a:pt x="46" y="368"/>
                      <a:pt x="45" y="368"/>
                    </a:cubicBezTo>
                    <a:cubicBezTo>
                      <a:pt x="45" y="368"/>
                      <a:pt x="45" y="367"/>
                      <a:pt x="45" y="367"/>
                    </a:cubicBezTo>
                    <a:cubicBezTo>
                      <a:pt x="44" y="367"/>
                      <a:pt x="44" y="368"/>
                      <a:pt x="44" y="368"/>
                    </a:cubicBezTo>
                    <a:cubicBezTo>
                      <a:pt x="44" y="368"/>
                      <a:pt x="44" y="368"/>
                      <a:pt x="43" y="368"/>
                    </a:cubicBezTo>
                    <a:cubicBezTo>
                      <a:pt x="43" y="367"/>
                      <a:pt x="43" y="367"/>
                      <a:pt x="43" y="367"/>
                    </a:cubicBezTo>
                    <a:cubicBezTo>
                      <a:pt x="42" y="368"/>
                      <a:pt x="43" y="369"/>
                      <a:pt x="43" y="369"/>
                    </a:cubicBezTo>
                    <a:cubicBezTo>
                      <a:pt x="43" y="370"/>
                      <a:pt x="42" y="371"/>
                      <a:pt x="42" y="371"/>
                    </a:cubicBezTo>
                    <a:cubicBezTo>
                      <a:pt x="42" y="372"/>
                      <a:pt x="41" y="372"/>
                      <a:pt x="40" y="372"/>
                    </a:cubicBezTo>
                    <a:cubicBezTo>
                      <a:pt x="40" y="373"/>
                      <a:pt x="39" y="372"/>
                      <a:pt x="39" y="373"/>
                    </a:cubicBezTo>
                    <a:cubicBezTo>
                      <a:pt x="39" y="373"/>
                      <a:pt x="39" y="375"/>
                      <a:pt x="38" y="374"/>
                    </a:cubicBezTo>
                    <a:cubicBezTo>
                      <a:pt x="38" y="373"/>
                      <a:pt x="39" y="372"/>
                      <a:pt x="40" y="371"/>
                    </a:cubicBezTo>
                    <a:cubicBezTo>
                      <a:pt x="41" y="371"/>
                      <a:pt x="41" y="371"/>
                      <a:pt x="42" y="370"/>
                    </a:cubicBezTo>
                    <a:cubicBezTo>
                      <a:pt x="42" y="370"/>
                      <a:pt x="42" y="370"/>
                      <a:pt x="41" y="370"/>
                    </a:cubicBezTo>
                    <a:cubicBezTo>
                      <a:pt x="41" y="370"/>
                      <a:pt x="41" y="370"/>
                      <a:pt x="41" y="369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1" y="369"/>
                      <a:pt x="42" y="368"/>
                      <a:pt x="41" y="368"/>
                    </a:cubicBezTo>
                    <a:cubicBezTo>
                      <a:pt x="40" y="368"/>
                      <a:pt x="40" y="368"/>
                      <a:pt x="41" y="368"/>
                    </a:cubicBezTo>
                    <a:cubicBezTo>
                      <a:pt x="41" y="368"/>
                      <a:pt x="42" y="367"/>
                      <a:pt x="42" y="367"/>
                    </a:cubicBezTo>
                    <a:cubicBezTo>
                      <a:pt x="42" y="367"/>
                      <a:pt x="41" y="367"/>
                      <a:pt x="41" y="367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2" y="365"/>
                      <a:pt x="40" y="366"/>
                      <a:pt x="40" y="366"/>
                    </a:cubicBezTo>
                    <a:cubicBezTo>
                      <a:pt x="39" y="366"/>
                      <a:pt x="39" y="366"/>
                      <a:pt x="39" y="366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8" y="368"/>
                      <a:pt x="38" y="368"/>
                      <a:pt x="37" y="368"/>
                    </a:cubicBezTo>
                    <a:cubicBezTo>
                      <a:pt x="37" y="368"/>
                      <a:pt x="38" y="367"/>
                      <a:pt x="38" y="367"/>
                    </a:cubicBezTo>
                    <a:cubicBezTo>
                      <a:pt x="38" y="367"/>
                      <a:pt x="39" y="365"/>
                      <a:pt x="39" y="365"/>
                    </a:cubicBezTo>
                    <a:cubicBezTo>
                      <a:pt x="39" y="364"/>
                      <a:pt x="37" y="366"/>
                      <a:pt x="37" y="366"/>
                    </a:cubicBezTo>
                    <a:cubicBezTo>
                      <a:pt x="37" y="365"/>
                      <a:pt x="38" y="365"/>
                      <a:pt x="37" y="365"/>
                    </a:cubicBezTo>
                    <a:cubicBezTo>
                      <a:pt x="37" y="364"/>
                      <a:pt x="37" y="364"/>
                      <a:pt x="36" y="364"/>
                    </a:cubicBezTo>
                    <a:cubicBezTo>
                      <a:pt x="35" y="365"/>
                      <a:pt x="34" y="365"/>
                      <a:pt x="33" y="366"/>
                    </a:cubicBezTo>
                    <a:cubicBezTo>
                      <a:pt x="33" y="365"/>
                      <a:pt x="34" y="365"/>
                      <a:pt x="35" y="365"/>
                    </a:cubicBezTo>
                    <a:cubicBezTo>
                      <a:pt x="35" y="364"/>
                      <a:pt x="35" y="364"/>
                      <a:pt x="35" y="363"/>
                    </a:cubicBezTo>
                    <a:cubicBezTo>
                      <a:pt x="35" y="363"/>
                      <a:pt x="35" y="363"/>
                      <a:pt x="34" y="363"/>
                    </a:cubicBezTo>
                    <a:cubicBezTo>
                      <a:pt x="34" y="363"/>
                      <a:pt x="34" y="363"/>
                      <a:pt x="34" y="363"/>
                    </a:cubicBezTo>
                    <a:cubicBezTo>
                      <a:pt x="33" y="362"/>
                      <a:pt x="32" y="362"/>
                      <a:pt x="32" y="363"/>
                    </a:cubicBezTo>
                    <a:cubicBezTo>
                      <a:pt x="32" y="363"/>
                      <a:pt x="32" y="362"/>
                      <a:pt x="32" y="362"/>
                    </a:cubicBezTo>
                    <a:cubicBezTo>
                      <a:pt x="32" y="361"/>
                      <a:pt x="32" y="362"/>
                      <a:pt x="32" y="361"/>
                    </a:cubicBezTo>
                    <a:cubicBezTo>
                      <a:pt x="32" y="361"/>
                      <a:pt x="32" y="361"/>
                      <a:pt x="32" y="361"/>
                    </a:cubicBezTo>
                    <a:cubicBezTo>
                      <a:pt x="32" y="360"/>
                      <a:pt x="32" y="360"/>
                      <a:pt x="32" y="360"/>
                    </a:cubicBezTo>
                    <a:cubicBezTo>
                      <a:pt x="33" y="359"/>
                      <a:pt x="33" y="360"/>
                      <a:pt x="33" y="360"/>
                    </a:cubicBezTo>
                    <a:cubicBezTo>
                      <a:pt x="33" y="361"/>
                      <a:pt x="33" y="361"/>
                      <a:pt x="34" y="361"/>
                    </a:cubicBezTo>
                    <a:cubicBezTo>
                      <a:pt x="35" y="361"/>
                      <a:pt x="36" y="362"/>
                      <a:pt x="37" y="362"/>
                    </a:cubicBezTo>
                    <a:cubicBezTo>
                      <a:pt x="37" y="362"/>
                      <a:pt x="38" y="363"/>
                      <a:pt x="39" y="362"/>
                    </a:cubicBezTo>
                    <a:cubicBezTo>
                      <a:pt x="39" y="362"/>
                      <a:pt x="39" y="361"/>
                      <a:pt x="39" y="361"/>
                    </a:cubicBezTo>
                    <a:cubicBezTo>
                      <a:pt x="39" y="360"/>
                      <a:pt x="39" y="360"/>
                      <a:pt x="38" y="359"/>
                    </a:cubicBezTo>
                    <a:cubicBezTo>
                      <a:pt x="38" y="359"/>
                      <a:pt x="38" y="359"/>
                      <a:pt x="37" y="359"/>
                    </a:cubicBezTo>
                    <a:cubicBezTo>
                      <a:pt x="37" y="359"/>
                      <a:pt x="37" y="359"/>
                      <a:pt x="36" y="359"/>
                    </a:cubicBezTo>
                    <a:cubicBezTo>
                      <a:pt x="35" y="359"/>
                      <a:pt x="35" y="358"/>
                      <a:pt x="35" y="357"/>
                    </a:cubicBezTo>
                    <a:cubicBezTo>
                      <a:pt x="34" y="357"/>
                      <a:pt x="34" y="357"/>
                      <a:pt x="33" y="357"/>
                    </a:cubicBezTo>
                    <a:cubicBezTo>
                      <a:pt x="33" y="356"/>
                      <a:pt x="31" y="354"/>
                      <a:pt x="31" y="356"/>
                    </a:cubicBezTo>
                    <a:cubicBezTo>
                      <a:pt x="31" y="356"/>
                      <a:pt x="33" y="358"/>
                      <a:pt x="32" y="359"/>
                    </a:cubicBezTo>
                    <a:cubicBezTo>
                      <a:pt x="32" y="360"/>
                      <a:pt x="31" y="357"/>
                      <a:pt x="30" y="358"/>
                    </a:cubicBezTo>
                    <a:cubicBezTo>
                      <a:pt x="29" y="359"/>
                      <a:pt x="31" y="361"/>
                      <a:pt x="30" y="361"/>
                    </a:cubicBezTo>
                    <a:cubicBezTo>
                      <a:pt x="29" y="361"/>
                      <a:pt x="29" y="360"/>
                      <a:pt x="28" y="361"/>
                    </a:cubicBezTo>
                    <a:cubicBezTo>
                      <a:pt x="28" y="361"/>
                      <a:pt x="28" y="361"/>
                      <a:pt x="28" y="361"/>
                    </a:cubicBezTo>
                    <a:cubicBezTo>
                      <a:pt x="28" y="362"/>
                      <a:pt x="27" y="362"/>
                      <a:pt x="27" y="362"/>
                    </a:cubicBezTo>
                    <a:cubicBezTo>
                      <a:pt x="27" y="361"/>
                      <a:pt x="28" y="361"/>
                      <a:pt x="28" y="360"/>
                    </a:cubicBezTo>
                    <a:cubicBezTo>
                      <a:pt x="28" y="360"/>
                      <a:pt x="27" y="359"/>
                      <a:pt x="27" y="359"/>
                    </a:cubicBezTo>
                    <a:cubicBezTo>
                      <a:pt x="26" y="359"/>
                      <a:pt x="26" y="359"/>
                      <a:pt x="25" y="359"/>
                    </a:cubicBezTo>
                    <a:cubicBezTo>
                      <a:pt x="25" y="359"/>
                      <a:pt x="24" y="358"/>
                      <a:pt x="24" y="358"/>
                    </a:cubicBezTo>
                    <a:cubicBezTo>
                      <a:pt x="24" y="359"/>
                      <a:pt x="25" y="361"/>
                      <a:pt x="25" y="362"/>
                    </a:cubicBezTo>
                    <a:cubicBezTo>
                      <a:pt x="25" y="362"/>
                      <a:pt x="25" y="363"/>
                      <a:pt x="24" y="364"/>
                    </a:cubicBezTo>
                    <a:cubicBezTo>
                      <a:pt x="24" y="364"/>
                      <a:pt x="23" y="364"/>
                      <a:pt x="22" y="364"/>
                    </a:cubicBezTo>
                    <a:cubicBezTo>
                      <a:pt x="21" y="363"/>
                      <a:pt x="22" y="363"/>
                      <a:pt x="21" y="362"/>
                    </a:cubicBezTo>
                    <a:cubicBezTo>
                      <a:pt x="21" y="362"/>
                      <a:pt x="20" y="361"/>
                      <a:pt x="20" y="361"/>
                    </a:cubicBezTo>
                    <a:cubicBezTo>
                      <a:pt x="19" y="362"/>
                      <a:pt x="20" y="362"/>
                      <a:pt x="20" y="363"/>
                    </a:cubicBezTo>
                    <a:cubicBezTo>
                      <a:pt x="20" y="363"/>
                      <a:pt x="20" y="365"/>
                      <a:pt x="19" y="365"/>
                    </a:cubicBezTo>
                    <a:cubicBezTo>
                      <a:pt x="19" y="366"/>
                      <a:pt x="18" y="367"/>
                      <a:pt x="18" y="367"/>
                    </a:cubicBezTo>
                    <a:cubicBezTo>
                      <a:pt x="18" y="367"/>
                      <a:pt x="17" y="367"/>
                      <a:pt x="17" y="367"/>
                    </a:cubicBezTo>
                    <a:cubicBezTo>
                      <a:pt x="16" y="367"/>
                      <a:pt x="16" y="368"/>
                      <a:pt x="16" y="368"/>
                    </a:cubicBezTo>
                    <a:cubicBezTo>
                      <a:pt x="15" y="369"/>
                      <a:pt x="14" y="368"/>
                      <a:pt x="14" y="369"/>
                    </a:cubicBezTo>
                    <a:cubicBezTo>
                      <a:pt x="13" y="370"/>
                      <a:pt x="13" y="371"/>
                      <a:pt x="13" y="371"/>
                    </a:cubicBezTo>
                    <a:cubicBezTo>
                      <a:pt x="13" y="372"/>
                      <a:pt x="12" y="373"/>
                      <a:pt x="11" y="373"/>
                    </a:cubicBezTo>
                    <a:cubicBezTo>
                      <a:pt x="11" y="374"/>
                      <a:pt x="10" y="374"/>
                      <a:pt x="9" y="375"/>
                    </a:cubicBezTo>
                    <a:cubicBezTo>
                      <a:pt x="9" y="375"/>
                      <a:pt x="8" y="375"/>
                      <a:pt x="8" y="376"/>
                    </a:cubicBezTo>
                    <a:cubicBezTo>
                      <a:pt x="8" y="376"/>
                      <a:pt x="10" y="376"/>
                      <a:pt x="10" y="377"/>
                    </a:cubicBezTo>
                    <a:cubicBezTo>
                      <a:pt x="11" y="378"/>
                      <a:pt x="9" y="380"/>
                      <a:pt x="9" y="381"/>
                    </a:cubicBezTo>
                    <a:cubicBezTo>
                      <a:pt x="8" y="383"/>
                      <a:pt x="8" y="384"/>
                      <a:pt x="9" y="385"/>
                    </a:cubicBezTo>
                    <a:cubicBezTo>
                      <a:pt x="9" y="387"/>
                      <a:pt x="9" y="388"/>
                      <a:pt x="10" y="389"/>
                    </a:cubicBezTo>
                    <a:cubicBezTo>
                      <a:pt x="11" y="389"/>
                      <a:pt x="12" y="390"/>
                      <a:pt x="13" y="390"/>
                    </a:cubicBezTo>
                    <a:cubicBezTo>
                      <a:pt x="15" y="391"/>
                      <a:pt x="15" y="393"/>
                      <a:pt x="16" y="394"/>
                    </a:cubicBezTo>
                    <a:cubicBezTo>
                      <a:pt x="16" y="395"/>
                      <a:pt x="16" y="395"/>
                      <a:pt x="17" y="396"/>
                    </a:cubicBezTo>
                    <a:cubicBezTo>
                      <a:pt x="17" y="396"/>
                      <a:pt x="18" y="397"/>
                      <a:pt x="18" y="397"/>
                    </a:cubicBezTo>
                    <a:cubicBezTo>
                      <a:pt x="18" y="398"/>
                      <a:pt x="18" y="401"/>
                      <a:pt x="18" y="401"/>
                    </a:cubicBezTo>
                    <a:cubicBezTo>
                      <a:pt x="17" y="402"/>
                      <a:pt x="17" y="402"/>
                      <a:pt x="17" y="403"/>
                    </a:cubicBezTo>
                    <a:cubicBezTo>
                      <a:pt x="16" y="403"/>
                      <a:pt x="16" y="404"/>
                      <a:pt x="16" y="404"/>
                    </a:cubicBezTo>
                    <a:cubicBezTo>
                      <a:pt x="14" y="406"/>
                      <a:pt x="11" y="410"/>
                      <a:pt x="12" y="412"/>
                    </a:cubicBezTo>
                    <a:cubicBezTo>
                      <a:pt x="13" y="413"/>
                      <a:pt x="13" y="414"/>
                      <a:pt x="13" y="414"/>
                    </a:cubicBezTo>
                    <a:cubicBezTo>
                      <a:pt x="14" y="415"/>
                      <a:pt x="14" y="416"/>
                      <a:pt x="14" y="416"/>
                    </a:cubicBezTo>
                    <a:cubicBezTo>
                      <a:pt x="15" y="418"/>
                      <a:pt x="15" y="418"/>
                      <a:pt x="15" y="420"/>
                    </a:cubicBezTo>
                    <a:cubicBezTo>
                      <a:pt x="15" y="421"/>
                      <a:pt x="16" y="422"/>
                      <a:pt x="17" y="423"/>
                    </a:cubicBezTo>
                    <a:cubicBezTo>
                      <a:pt x="18" y="424"/>
                      <a:pt x="18" y="426"/>
                      <a:pt x="18" y="427"/>
                    </a:cubicBezTo>
                    <a:cubicBezTo>
                      <a:pt x="19" y="428"/>
                      <a:pt x="19" y="429"/>
                      <a:pt x="19" y="431"/>
                    </a:cubicBezTo>
                    <a:cubicBezTo>
                      <a:pt x="19" y="431"/>
                      <a:pt x="19" y="432"/>
                      <a:pt x="19" y="432"/>
                    </a:cubicBezTo>
                    <a:cubicBezTo>
                      <a:pt x="19" y="432"/>
                      <a:pt x="18" y="432"/>
                      <a:pt x="18" y="432"/>
                    </a:cubicBezTo>
                    <a:cubicBezTo>
                      <a:pt x="17" y="432"/>
                      <a:pt x="16" y="432"/>
                      <a:pt x="17" y="433"/>
                    </a:cubicBezTo>
                    <a:cubicBezTo>
                      <a:pt x="17" y="433"/>
                      <a:pt x="17" y="433"/>
                      <a:pt x="17" y="434"/>
                    </a:cubicBezTo>
                    <a:cubicBezTo>
                      <a:pt x="17" y="435"/>
                      <a:pt x="17" y="435"/>
                      <a:pt x="17" y="436"/>
                    </a:cubicBezTo>
                    <a:cubicBezTo>
                      <a:pt x="17" y="437"/>
                      <a:pt x="16" y="437"/>
                      <a:pt x="16" y="438"/>
                    </a:cubicBezTo>
                    <a:cubicBezTo>
                      <a:pt x="16" y="438"/>
                      <a:pt x="16" y="439"/>
                      <a:pt x="16" y="439"/>
                    </a:cubicBezTo>
                    <a:cubicBezTo>
                      <a:pt x="16" y="439"/>
                      <a:pt x="16" y="439"/>
                      <a:pt x="17" y="439"/>
                    </a:cubicBezTo>
                    <a:cubicBezTo>
                      <a:pt x="17" y="439"/>
                      <a:pt x="17" y="439"/>
                      <a:pt x="17" y="440"/>
                    </a:cubicBezTo>
                    <a:cubicBezTo>
                      <a:pt x="17" y="440"/>
                      <a:pt x="17" y="441"/>
                      <a:pt x="17" y="441"/>
                    </a:cubicBezTo>
                    <a:cubicBezTo>
                      <a:pt x="17" y="442"/>
                      <a:pt x="16" y="441"/>
                      <a:pt x="16" y="442"/>
                    </a:cubicBezTo>
                    <a:cubicBezTo>
                      <a:pt x="15" y="443"/>
                      <a:pt x="16" y="444"/>
                      <a:pt x="16" y="445"/>
                    </a:cubicBezTo>
                    <a:cubicBezTo>
                      <a:pt x="17" y="446"/>
                      <a:pt x="17" y="446"/>
                      <a:pt x="18" y="446"/>
                    </a:cubicBezTo>
                    <a:cubicBezTo>
                      <a:pt x="18" y="446"/>
                      <a:pt x="19" y="446"/>
                      <a:pt x="19" y="446"/>
                    </a:cubicBezTo>
                    <a:cubicBezTo>
                      <a:pt x="19" y="447"/>
                      <a:pt x="19" y="447"/>
                      <a:pt x="19" y="447"/>
                    </a:cubicBezTo>
                    <a:cubicBezTo>
                      <a:pt x="19" y="448"/>
                      <a:pt x="20" y="448"/>
                      <a:pt x="20" y="448"/>
                    </a:cubicBezTo>
                    <a:cubicBezTo>
                      <a:pt x="20" y="448"/>
                      <a:pt x="19" y="449"/>
                      <a:pt x="19" y="449"/>
                    </a:cubicBezTo>
                    <a:cubicBezTo>
                      <a:pt x="18" y="450"/>
                      <a:pt x="18" y="450"/>
                      <a:pt x="18" y="451"/>
                    </a:cubicBezTo>
                    <a:cubicBezTo>
                      <a:pt x="19" y="451"/>
                      <a:pt x="19" y="451"/>
                      <a:pt x="19" y="452"/>
                    </a:cubicBezTo>
                    <a:cubicBezTo>
                      <a:pt x="19" y="452"/>
                      <a:pt x="19" y="452"/>
                      <a:pt x="19" y="453"/>
                    </a:cubicBezTo>
                    <a:cubicBezTo>
                      <a:pt x="19" y="453"/>
                      <a:pt x="20" y="453"/>
                      <a:pt x="21" y="454"/>
                    </a:cubicBezTo>
                    <a:cubicBezTo>
                      <a:pt x="21" y="454"/>
                      <a:pt x="21" y="454"/>
                      <a:pt x="21" y="455"/>
                    </a:cubicBezTo>
                    <a:cubicBezTo>
                      <a:pt x="21" y="455"/>
                      <a:pt x="22" y="455"/>
                      <a:pt x="22" y="455"/>
                    </a:cubicBezTo>
                    <a:cubicBezTo>
                      <a:pt x="22" y="455"/>
                      <a:pt x="22" y="455"/>
                      <a:pt x="22" y="456"/>
                    </a:cubicBezTo>
                    <a:cubicBezTo>
                      <a:pt x="22" y="456"/>
                      <a:pt x="22" y="456"/>
                      <a:pt x="22" y="457"/>
                    </a:cubicBezTo>
                    <a:cubicBezTo>
                      <a:pt x="23" y="458"/>
                      <a:pt x="21" y="459"/>
                      <a:pt x="20" y="461"/>
                    </a:cubicBezTo>
                    <a:cubicBezTo>
                      <a:pt x="20" y="462"/>
                      <a:pt x="20" y="461"/>
                      <a:pt x="19" y="462"/>
                    </a:cubicBezTo>
                    <a:cubicBezTo>
                      <a:pt x="18" y="462"/>
                      <a:pt x="18" y="463"/>
                      <a:pt x="19" y="463"/>
                    </a:cubicBezTo>
                    <a:cubicBezTo>
                      <a:pt x="19" y="464"/>
                      <a:pt x="20" y="464"/>
                      <a:pt x="21" y="465"/>
                    </a:cubicBezTo>
                    <a:cubicBezTo>
                      <a:pt x="21" y="466"/>
                      <a:pt x="21" y="466"/>
                      <a:pt x="22" y="467"/>
                    </a:cubicBezTo>
                    <a:cubicBezTo>
                      <a:pt x="23" y="467"/>
                      <a:pt x="24" y="467"/>
                      <a:pt x="24" y="468"/>
                    </a:cubicBezTo>
                    <a:cubicBezTo>
                      <a:pt x="25" y="468"/>
                      <a:pt x="25" y="469"/>
                      <a:pt x="25" y="469"/>
                    </a:cubicBezTo>
                    <a:cubicBezTo>
                      <a:pt x="26" y="470"/>
                      <a:pt x="27" y="470"/>
                      <a:pt x="27" y="471"/>
                    </a:cubicBezTo>
                    <a:cubicBezTo>
                      <a:pt x="27" y="472"/>
                      <a:pt x="27" y="472"/>
                      <a:pt x="28" y="473"/>
                    </a:cubicBezTo>
                    <a:cubicBezTo>
                      <a:pt x="28" y="474"/>
                      <a:pt x="29" y="475"/>
                      <a:pt x="29" y="475"/>
                    </a:cubicBezTo>
                    <a:cubicBezTo>
                      <a:pt x="29" y="476"/>
                      <a:pt x="28" y="476"/>
                      <a:pt x="28" y="476"/>
                    </a:cubicBezTo>
                    <a:cubicBezTo>
                      <a:pt x="28" y="477"/>
                      <a:pt x="28" y="477"/>
                      <a:pt x="28" y="478"/>
                    </a:cubicBezTo>
                    <a:cubicBezTo>
                      <a:pt x="28" y="479"/>
                      <a:pt x="27" y="480"/>
                      <a:pt x="27" y="480"/>
                    </a:cubicBezTo>
                    <a:cubicBezTo>
                      <a:pt x="27" y="481"/>
                      <a:pt x="26" y="482"/>
                      <a:pt x="25" y="482"/>
                    </a:cubicBezTo>
                    <a:cubicBezTo>
                      <a:pt x="25" y="483"/>
                      <a:pt x="25" y="484"/>
                      <a:pt x="24" y="484"/>
                    </a:cubicBezTo>
                    <a:cubicBezTo>
                      <a:pt x="23" y="485"/>
                      <a:pt x="23" y="485"/>
                      <a:pt x="23" y="486"/>
                    </a:cubicBezTo>
                    <a:cubicBezTo>
                      <a:pt x="22" y="487"/>
                      <a:pt x="20" y="489"/>
                      <a:pt x="19" y="490"/>
                    </a:cubicBezTo>
                    <a:cubicBezTo>
                      <a:pt x="18" y="492"/>
                      <a:pt x="17" y="493"/>
                      <a:pt x="16" y="495"/>
                    </a:cubicBezTo>
                    <a:cubicBezTo>
                      <a:pt x="16" y="495"/>
                      <a:pt x="15" y="496"/>
                      <a:pt x="15" y="496"/>
                    </a:cubicBezTo>
                    <a:cubicBezTo>
                      <a:pt x="15" y="497"/>
                      <a:pt x="15" y="497"/>
                      <a:pt x="14" y="497"/>
                    </a:cubicBezTo>
                    <a:cubicBezTo>
                      <a:pt x="14" y="497"/>
                      <a:pt x="14" y="498"/>
                      <a:pt x="14" y="498"/>
                    </a:cubicBezTo>
                    <a:cubicBezTo>
                      <a:pt x="13" y="499"/>
                      <a:pt x="11" y="500"/>
                      <a:pt x="10" y="501"/>
                    </a:cubicBezTo>
                    <a:cubicBezTo>
                      <a:pt x="10" y="502"/>
                      <a:pt x="9" y="503"/>
                      <a:pt x="9" y="503"/>
                    </a:cubicBezTo>
                    <a:cubicBezTo>
                      <a:pt x="8" y="503"/>
                      <a:pt x="8" y="504"/>
                      <a:pt x="7" y="504"/>
                    </a:cubicBezTo>
                    <a:cubicBezTo>
                      <a:pt x="7" y="505"/>
                      <a:pt x="6" y="506"/>
                      <a:pt x="5" y="507"/>
                    </a:cubicBezTo>
                    <a:cubicBezTo>
                      <a:pt x="5" y="507"/>
                      <a:pt x="4" y="508"/>
                      <a:pt x="4" y="509"/>
                    </a:cubicBezTo>
                    <a:cubicBezTo>
                      <a:pt x="5" y="509"/>
                      <a:pt x="6" y="508"/>
                      <a:pt x="7" y="508"/>
                    </a:cubicBezTo>
                    <a:cubicBezTo>
                      <a:pt x="7" y="507"/>
                      <a:pt x="8" y="507"/>
                      <a:pt x="8" y="507"/>
                    </a:cubicBezTo>
                    <a:cubicBezTo>
                      <a:pt x="9" y="506"/>
                      <a:pt x="9" y="506"/>
                      <a:pt x="10" y="506"/>
                    </a:cubicBezTo>
                    <a:cubicBezTo>
                      <a:pt x="10" y="507"/>
                      <a:pt x="9" y="507"/>
                      <a:pt x="9" y="508"/>
                    </a:cubicBezTo>
                    <a:cubicBezTo>
                      <a:pt x="9" y="508"/>
                      <a:pt x="10" y="509"/>
                      <a:pt x="10" y="509"/>
                    </a:cubicBezTo>
                    <a:cubicBezTo>
                      <a:pt x="9" y="510"/>
                      <a:pt x="8" y="508"/>
                      <a:pt x="8" y="508"/>
                    </a:cubicBezTo>
                    <a:cubicBezTo>
                      <a:pt x="7" y="508"/>
                      <a:pt x="10" y="512"/>
                      <a:pt x="10" y="511"/>
                    </a:cubicBezTo>
                    <a:cubicBezTo>
                      <a:pt x="11" y="511"/>
                      <a:pt x="11" y="513"/>
                      <a:pt x="12" y="513"/>
                    </a:cubicBezTo>
                    <a:cubicBezTo>
                      <a:pt x="12" y="514"/>
                      <a:pt x="13" y="514"/>
                      <a:pt x="14" y="514"/>
                    </a:cubicBezTo>
                    <a:cubicBezTo>
                      <a:pt x="15" y="514"/>
                      <a:pt x="16" y="513"/>
                      <a:pt x="17" y="513"/>
                    </a:cubicBezTo>
                    <a:cubicBezTo>
                      <a:pt x="18" y="514"/>
                      <a:pt x="17" y="514"/>
                      <a:pt x="18" y="515"/>
                    </a:cubicBezTo>
                    <a:cubicBezTo>
                      <a:pt x="18" y="516"/>
                      <a:pt x="19" y="515"/>
                      <a:pt x="20" y="516"/>
                    </a:cubicBezTo>
                    <a:cubicBezTo>
                      <a:pt x="20" y="516"/>
                      <a:pt x="20" y="518"/>
                      <a:pt x="19" y="518"/>
                    </a:cubicBezTo>
                    <a:cubicBezTo>
                      <a:pt x="19" y="518"/>
                      <a:pt x="18" y="517"/>
                      <a:pt x="17" y="517"/>
                    </a:cubicBezTo>
                    <a:cubicBezTo>
                      <a:pt x="16" y="516"/>
                      <a:pt x="15" y="516"/>
                      <a:pt x="14" y="516"/>
                    </a:cubicBezTo>
                    <a:cubicBezTo>
                      <a:pt x="13" y="516"/>
                      <a:pt x="13" y="516"/>
                      <a:pt x="13" y="516"/>
                    </a:cubicBezTo>
                    <a:cubicBezTo>
                      <a:pt x="12" y="516"/>
                      <a:pt x="12" y="517"/>
                      <a:pt x="11" y="517"/>
                    </a:cubicBezTo>
                    <a:cubicBezTo>
                      <a:pt x="12" y="517"/>
                      <a:pt x="12" y="517"/>
                      <a:pt x="12" y="518"/>
                    </a:cubicBezTo>
                    <a:cubicBezTo>
                      <a:pt x="12" y="518"/>
                      <a:pt x="11" y="518"/>
                      <a:pt x="11" y="518"/>
                    </a:cubicBezTo>
                    <a:cubicBezTo>
                      <a:pt x="11" y="519"/>
                      <a:pt x="10" y="519"/>
                      <a:pt x="9" y="519"/>
                    </a:cubicBezTo>
                    <a:cubicBezTo>
                      <a:pt x="9" y="518"/>
                      <a:pt x="8" y="517"/>
                      <a:pt x="8" y="518"/>
                    </a:cubicBezTo>
                    <a:cubicBezTo>
                      <a:pt x="7" y="519"/>
                      <a:pt x="8" y="520"/>
                      <a:pt x="8" y="520"/>
                    </a:cubicBezTo>
                    <a:cubicBezTo>
                      <a:pt x="7" y="521"/>
                      <a:pt x="6" y="520"/>
                      <a:pt x="6" y="520"/>
                    </a:cubicBezTo>
                    <a:cubicBezTo>
                      <a:pt x="6" y="519"/>
                      <a:pt x="6" y="518"/>
                      <a:pt x="5" y="519"/>
                    </a:cubicBezTo>
                    <a:cubicBezTo>
                      <a:pt x="5" y="519"/>
                      <a:pt x="5" y="520"/>
                      <a:pt x="5" y="521"/>
                    </a:cubicBezTo>
                    <a:cubicBezTo>
                      <a:pt x="5" y="522"/>
                      <a:pt x="5" y="522"/>
                      <a:pt x="5" y="523"/>
                    </a:cubicBezTo>
                    <a:cubicBezTo>
                      <a:pt x="6" y="523"/>
                      <a:pt x="6" y="524"/>
                      <a:pt x="6" y="525"/>
                    </a:cubicBezTo>
                    <a:cubicBezTo>
                      <a:pt x="6" y="525"/>
                      <a:pt x="5" y="525"/>
                      <a:pt x="5" y="525"/>
                    </a:cubicBezTo>
                    <a:cubicBezTo>
                      <a:pt x="5" y="525"/>
                      <a:pt x="5" y="525"/>
                      <a:pt x="5" y="525"/>
                    </a:cubicBezTo>
                    <a:cubicBezTo>
                      <a:pt x="4" y="526"/>
                      <a:pt x="4" y="527"/>
                      <a:pt x="3" y="528"/>
                    </a:cubicBezTo>
                    <a:cubicBezTo>
                      <a:pt x="3" y="528"/>
                      <a:pt x="3" y="529"/>
                      <a:pt x="2" y="530"/>
                    </a:cubicBezTo>
                    <a:cubicBezTo>
                      <a:pt x="2" y="531"/>
                      <a:pt x="1" y="531"/>
                      <a:pt x="1" y="531"/>
                    </a:cubicBezTo>
                    <a:cubicBezTo>
                      <a:pt x="1" y="532"/>
                      <a:pt x="1" y="533"/>
                      <a:pt x="1" y="533"/>
                    </a:cubicBezTo>
                    <a:cubicBezTo>
                      <a:pt x="1" y="534"/>
                      <a:pt x="1" y="535"/>
                      <a:pt x="2" y="536"/>
                    </a:cubicBezTo>
                    <a:cubicBezTo>
                      <a:pt x="2" y="537"/>
                      <a:pt x="2" y="537"/>
                      <a:pt x="2" y="538"/>
                    </a:cubicBezTo>
                    <a:cubicBezTo>
                      <a:pt x="1" y="539"/>
                      <a:pt x="2" y="540"/>
                      <a:pt x="2" y="541"/>
                    </a:cubicBezTo>
                    <a:cubicBezTo>
                      <a:pt x="2" y="541"/>
                      <a:pt x="2" y="541"/>
                      <a:pt x="3" y="542"/>
                    </a:cubicBezTo>
                    <a:cubicBezTo>
                      <a:pt x="3" y="542"/>
                      <a:pt x="3" y="543"/>
                      <a:pt x="3" y="543"/>
                    </a:cubicBezTo>
                    <a:cubicBezTo>
                      <a:pt x="3" y="543"/>
                      <a:pt x="4" y="543"/>
                      <a:pt x="3" y="544"/>
                    </a:cubicBezTo>
                    <a:cubicBezTo>
                      <a:pt x="3" y="544"/>
                      <a:pt x="3" y="544"/>
                      <a:pt x="2" y="544"/>
                    </a:cubicBezTo>
                    <a:cubicBezTo>
                      <a:pt x="2" y="545"/>
                      <a:pt x="2" y="545"/>
                      <a:pt x="2" y="545"/>
                    </a:cubicBezTo>
                    <a:cubicBezTo>
                      <a:pt x="1" y="546"/>
                      <a:pt x="1" y="546"/>
                      <a:pt x="1" y="547"/>
                    </a:cubicBezTo>
                    <a:cubicBezTo>
                      <a:pt x="0" y="547"/>
                      <a:pt x="0" y="548"/>
                      <a:pt x="0" y="548"/>
                    </a:cubicBezTo>
                    <a:cubicBezTo>
                      <a:pt x="0" y="548"/>
                      <a:pt x="1" y="548"/>
                      <a:pt x="2" y="548"/>
                    </a:cubicBezTo>
                    <a:cubicBezTo>
                      <a:pt x="2" y="549"/>
                      <a:pt x="2" y="549"/>
                      <a:pt x="2" y="549"/>
                    </a:cubicBezTo>
                    <a:cubicBezTo>
                      <a:pt x="2" y="550"/>
                      <a:pt x="4" y="550"/>
                      <a:pt x="4" y="551"/>
                    </a:cubicBezTo>
                    <a:cubicBezTo>
                      <a:pt x="4" y="552"/>
                      <a:pt x="4" y="552"/>
                      <a:pt x="4" y="553"/>
                    </a:cubicBezTo>
                    <a:cubicBezTo>
                      <a:pt x="3" y="553"/>
                      <a:pt x="3" y="553"/>
                      <a:pt x="3" y="554"/>
                    </a:cubicBezTo>
                    <a:cubicBezTo>
                      <a:pt x="3" y="554"/>
                      <a:pt x="3" y="554"/>
                      <a:pt x="3" y="555"/>
                    </a:cubicBezTo>
                    <a:cubicBezTo>
                      <a:pt x="3" y="556"/>
                      <a:pt x="3" y="556"/>
                      <a:pt x="2" y="557"/>
                    </a:cubicBezTo>
                    <a:cubicBezTo>
                      <a:pt x="3" y="557"/>
                      <a:pt x="3" y="556"/>
                      <a:pt x="4" y="556"/>
                    </a:cubicBezTo>
                    <a:cubicBezTo>
                      <a:pt x="4" y="557"/>
                      <a:pt x="4" y="557"/>
                      <a:pt x="4" y="557"/>
                    </a:cubicBezTo>
                    <a:cubicBezTo>
                      <a:pt x="4" y="558"/>
                      <a:pt x="4" y="558"/>
                      <a:pt x="5" y="558"/>
                    </a:cubicBezTo>
                    <a:cubicBezTo>
                      <a:pt x="5" y="559"/>
                      <a:pt x="5" y="559"/>
                      <a:pt x="5" y="560"/>
                    </a:cubicBezTo>
                    <a:cubicBezTo>
                      <a:pt x="5" y="560"/>
                      <a:pt x="5" y="560"/>
                      <a:pt x="5" y="560"/>
                    </a:cubicBezTo>
                    <a:cubicBezTo>
                      <a:pt x="6" y="561"/>
                      <a:pt x="6" y="562"/>
                      <a:pt x="6" y="563"/>
                    </a:cubicBezTo>
                    <a:cubicBezTo>
                      <a:pt x="6" y="564"/>
                      <a:pt x="6" y="565"/>
                      <a:pt x="6" y="565"/>
                    </a:cubicBezTo>
                    <a:cubicBezTo>
                      <a:pt x="6" y="566"/>
                      <a:pt x="6" y="567"/>
                      <a:pt x="7" y="566"/>
                    </a:cubicBezTo>
                    <a:cubicBezTo>
                      <a:pt x="8" y="566"/>
                      <a:pt x="8" y="565"/>
                      <a:pt x="9" y="566"/>
                    </a:cubicBezTo>
                    <a:cubicBezTo>
                      <a:pt x="9" y="567"/>
                      <a:pt x="9" y="568"/>
                      <a:pt x="10" y="568"/>
                    </a:cubicBezTo>
                    <a:cubicBezTo>
                      <a:pt x="11" y="567"/>
                      <a:pt x="11" y="566"/>
                      <a:pt x="13" y="567"/>
                    </a:cubicBezTo>
                    <a:cubicBezTo>
                      <a:pt x="13" y="567"/>
                      <a:pt x="14" y="567"/>
                      <a:pt x="15" y="567"/>
                    </a:cubicBezTo>
                    <a:cubicBezTo>
                      <a:pt x="15" y="568"/>
                      <a:pt x="14" y="568"/>
                      <a:pt x="14" y="569"/>
                    </a:cubicBezTo>
                    <a:cubicBezTo>
                      <a:pt x="14" y="569"/>
                      <a:pt x="14" y="570"/>
                      <a:pt x="14" y="571"/>
                    </a:cubicBezTo>
                    <a:cubicBezTo>
                      <a:pt x="15" y="570"/>
                      <a:pt x="15" y="569"/>
                      <a:pt x="17" y="570"/>
                    </a:cubicBezTo>
                    <a:cubicBezTo>
                      <a:pt x="17" y="568"/>
                      <a:pt x="20" y="569"/>
                      <a:pt x="21" y="569"/>
                    </a:cubicBezTo>
                    <a:cubicBezTo>
                      <a:pt x="22" y="569"/>
                      <a:pt x="22" y="570"/>
                      <a:pt x="22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1"/>
                      <a:pt x="23" y="571"/>
                      <a:pt x="23" y="571"/>
                    </a:cubicBezTo>
                    <a:cubicBezTo>
                      <a:pt x="23" y="571"/>
                      <a:pt x="23" y="572"/>
                      <a:pt x="24" y="572"/>
                    </a:cubicBezTo>
                    <a:cubicBezTo>
                      <a:pt x="24" y="572"/>
                      <a:pt x="25" y="572"/>
                      <a:pt x="25" y="573"/>
                    </a:cubicBezTo>
                    <a:cubicBezTo>
                      <a:pt x="24" y="573"/>
                      <a:pt x="24" y="573"/>
                      <a:pt x="24" y="573"/>
                    </a:cubicBezTo>
                    <a:cubicBezTo>
                      <a:pt x="24" y="574"/>
                      <a:pt x="25" y="574"/>
                      <a:pt x="25" y="574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4" y="576"/>
                      <a:pt x="24" y="576"/>
                      <a:pt x="24" y="576"/>
                    </a:cubicBezTo>
                    <a:cubicBezTo>
                      <a:pt x="25" y="576"/>
                      <a:pt x="25" y="577"/>
                      <a:pt x="25" y="577"/>
                    </a:cubicBezTo>
                    <a:cubicBezTo>
                      <a:pt x="25" y="578"/>
                      <a:pt x="25" y="578"/>
                      <a:pt x="25" y="578"/>
                    </a:cubicBezTo>
                    <a:cubicBezTo>
                      <a:pt x="25" y="579"/>
                      <a:pt x="25" y="579"/>
                      <a:pt x="25" y="579"/>
                    </a:cubicBezTo>
                    <a:cubicBezTo>
                      <a:pt x="24" y="579"/>
                      <a:pt x="24" y="579"/>
                      <a:pt x="24" y="580"/>
                    </a:cubicBezTo>
                    <a:cubicBezTo>
                      <a:pt x="24" y="579"/>
                      <a:pt x="23" y="581"/>
                      <a:pt x="24" y="581"/>
                    </a:cubicBezTo>
                    <a:cubicBezTo>
                      <a:pt x="24" y="582"/>
                      <a:pt x="25" y="582"/>
                      <a:pt x="25" y="582"/>
                    </a:cubicBezTo>
                    <a:cubicBezTo>
                      <a:pt x="25" y="582"/>
                      <a:pt x="25" y="583"/>
                      <a:pt x="25" y="583"/>
                    </a:cubicBezTo>
                    <a:cubicBezTo>
                      <a:pt x="26" y="583"/>
                      <a:pt x="26" y="583"/>
                      <a:pt x="26" y="584"/>
                    </a:cubicBezTo>
                    <a:cubicBezTo>
                      <a:pt x="26" y="584"/>
                      <a:pt x="26" y="585"/>
                      <a:pt x="26" y="585"/>
                    </a:cubicBezTo>
                    <a:cubicBezTo>
                      <a:pt x="26" y="585"/>
                      <a:pt x="26" y="585"/>
                      <a:pt x="27" y="585"/>
                    </a:cubicBezTo>
                    <a:cubicBezTo>
                      <a:pt x="27" y="585"/>
                      <a:pt x="27" y="586"/>
                      <a:pt x="27" y="586"/>
                    </a:cubicBezTo>
                    <a:cubicBezTo>
                      <a:pt x="27" y="586"/>
                      <a:pt x="27" y="587"/>
                      <a:pt x="27" y="587"/>
                    </a:cubicBezTo>
                    <a:cubicBezTo>
                      <a:pt x="28" y="588"/>
                      <a:pt x="29" y="589"/>
                      <a:pt x="30" y="589"/>
                    </a:cubicBezTo>
                    <a:cubicBezTo>
                      <a:pt x="31" y="590"/>
                      <a:pt x="31" y="590"/>
                      <a:pt x="31" y="591"/>
                    </a:cubicBezTo>
                    <a:cubicBezTo>
                      <a:pt x="30" y="592"/>
                      <a:pt x="31" y="593"/>
                      <a:pt x="32" y="593"/>
                    </a:cubicBezTo>
                    <a:cubicBezTo>
                      <a:pt x="33" y="593"/>
                      <a:pt x="33" y="593"/>
                      <a:pt x="34" y="593"/>
                    </a:cubicBezTo>
                    <a:cubicBezTo>
                      <a:pt x="34" y="594"/>
                      <a:pt x="35" y="594"/>
                      <a:pt x="35" y="595"/>
                    </a:cubicBezTo>
                    <a:cubicBezTo>
                      <a:pt x="35" y="595"/>
                      <a:pt x="34" y="595"/>
                      <a:pt x="34" y="595"/>
                    </a:cubicBezTo>
                    <a:cubicBezTo>
                      <a:pt x="35" y="595"/>
                      <a:pt x="35" y="595"/>
                      <a:pt x="35" y="596"/>
                    </a:cubicBezTo>
                    <a:cubicBezTo>
                      <a:pt x="35" y="596"/>
                      <a:pt x="36" y="596"/>
                      <a:pt x="36" y="596"/>
                    </a:cubicBezTo>
                    <a:cubicBezTo>
                      <a:pt x="36" y="597"/>
                      <a:pt x="37" y="597"/>
                      <a:pt x="36" y="598"/>
                    </a:cubicBezTo>
                    <a:cubicBezTo>
                      <a:pt x="36" y="598"/>
                      <a:pt x="36" y="598"/>
                      <a:pt x="36" y="598"/>
                    </a:cubicBezTo>
                    <a:cubicBezTo>
                      <a:pt x="35" y="598"/>
                      <a:pt x="35" y="598"/>
                      <a:pt x="35" y="599"/>
                    </a:cubicBezTo>
                    <a:cubicBezTo>
                      <a:pt x="35" y="599"/>
                      <a:pt x="35" y="600"/>
                      <a:pt x="34" y="600"/>
                    </a:cubicBezTo>
                    <a:cubicBezTo>
                      <a:pt x="34" y="600"/>
                      <a:pt x="33" y="601"/>
                      <a:pt x="33" y="601"/>
                    </a:cubicBezTo>
                    <a:cubicBezTo>
                      <a:pt x="33" y="601"/>
                      <a:pt x="32" y="601"/>
                      <a:pt x="31" y="601"/>
                    </a:cubicBezTo>
                    <a:cubicBezTo>
                      <a:pt x="31" y="600"/>
                      <a:pt x="30" y="600"/>
                      <a:pt x="30" y="599"/>
                    </a:cubicBezTo>
                    <a:cubicBezTo>
                      <a:pt x="29" y="599"/>
                      <a:pt x="28" y="599"/>
                      <a:pt x="28" y="600"/>
                    </a:cubicBezTo>
                    <a:cubicBezTo>
                      <a:pt x="27" y="601"/>
                      <a:pt x="27" y="601"/>
                      <a:pt x="27" y="602"/>
                    </a:cubicBezTo>
                    <a:cubicBezTo>
                      <a:pt x="27" y="603"/>
                      <a:pt x="28" y="603"/>
                      <a:pt x="28" y="603"/>
                    </a:cubicBezTo>
                    <a:cubicBezTo>
                      <a:pt x="28" y="604"/>
                      <a:pt x="29" y="604"/>
                      <a:pt x="29" y="604"/>
                    </a:cubicBezTo>
                    <a:cubicBezTo>
                      <a:pt x="29" y="605"/>
                      <a:pt x="28" y="605"/>
                      <a:pt x="28" y="605"/>
                    </a:cubicBezTo>
                    <a:cubicBezTo>
                      <a:pt x="28" y="606"/>
                      <a:pt x="29" y="606"/>
                      <a:pt x="29" y="606"/>
                    </a:cubicBezTo>
                    <a:cubicBezTo>
                      <a:pt x="29" y="607"/>
                      <a:pt x="29" y="608"/>
                      <a:pt x="29" y="609"/>
                    </a:cubicBezTo>
                    <a:cubicBezTo>
                      <a:pt x="29" y="610"/>
                      <a:pt x="30" y="611"/>
                      <a:pt x="30" y="611"/>
                    </a:cubicBezTo>
                    <a:cubicBezTo>
                      <a:pt x="30" y="611"/>
                      <a:pt x="30" y="611"/>
                      <a:pt x="30" y="612"/>
                    </a:cubicBezTo>
                    <a:cubicBezTo>
                      <a:pt x="30" y="612"/>
                      <a:pt x="30" y="612"/>
                      <a:pt x="30" y="612"/>
                    </a:cubicBezTo>
                    <a:cubicBezTo>
                      <a:pt x="31" y="612"/>
                      <a:pt x="31" y="612"/>
                      <a:pt x="32" y="612"/>
                    </a:cubicBezTo>
                    <a:cubicBezTo>
                      <a:pt x="33" y="612"/>
                      <a:pt x="34" y="612"/>
                      <a:pt x="34" y="611"/>
                    </a:cubicBezTo>
                    <a:cubicBezTo>
                      <a:pt x="34" y="610"/>
                      <a:pt x="34" y="609"/>
                      <a:pt x="36" y="609"/>
                    </a:cubicBezTo>
                    <a:cubicBezTo>
                      <a:pt x="36" y="610"/>
                      <a:pt x="37" y="610"/>
                      <a:pt x="37" y="610"/>
                    </a:cubicBezTo>
                    <a:cubicBezTo>
                      <a:pt x="38" y="610"/>
                      <a:pt x="39" y="610"/>
                      <a:pt x="39" y="609"/>
                    </a:cubicBezTo>
                    <a:cubicBezTo>
                      <a:pt x="40" y="609"/>
                      <a:pt x="42" y="608"/>
                      <a:pt x="42" y="609"/>
                    </a:cubicBezTo>
                    <a:cubicBezTo>
                      <a:pt x="43" y="609"/>
                      <a:pt x="43" y="609"/>
                      <a:pt x="43" y="609"/>
                    </a:cubicBezTo>
                    <a:cubicBezTo>
                      <a:pt x="44" y="609"/>
                      <a:pt x="45" y="610"/>
                      <a:pt x="45" y="610"/>
                    </a:cubicBezTo>
                    <a:cubicBezTo>
                      <a:pt x="45" y="611"/>
                      <a:pt x="46" y="612"/>
                      <a:pt x="46" y="613"/>
                    </a:cubicBezTo>
                    <a:cubicBezTo>
                      <a:pt x="46" y="613"/>
                      <a:pt x="46" y="613"/>
                      <a:pt x="46" y="614"/>
                    </a:cubicBezTo>
                    <a:cubicBezTo>
                      <a:pt x="47" y="614"/>
                      <a:pt x="47" y="614"/>
                      <a:pt x="47" y="614"/>
                    </a:cubicBezTo>
                    <a:cubicBezTo>
                      <a:pt x="48" y="614"/>
                      <a:pt x="48" y="615"/>
                      <a:pt x="48" y="615"/>
                    </a:cubicBezTo>
                    <a:cubicBezTo>
                      <a:pt x="48" y="616"/>
                      <a:pt x="47" y="616"/>
                      <a:pt x="47" y="616"/>
                    </a:cubicBezTo>
                    <a:cubicBezTo>
                      <a:pt x="46" y="616"/>
                      <a:pt x="45" y="616"/>
                      <a:pt x="46" y="617"/>
                    </a:cubicBezTo>
                    <a:cubicBezTo>
                      <a:pt x="46" y="617"/>
                      <a:pt x="47" y="617"/>
                      <a:pt x="47" y="618"/>
                    </a:cubicBezTo>
                    <a:cubicBezTo>
                      <a:pt x="47" y="618"/>
                      <a:pt x="47" y="619"/>
                      <a:pt x="47" y="619"/>
                    </a:cubicBezTo>
                    <a:cubicBezTo>
                      <a:pt x="47" y="620"/>
                      <a:pt x="47" y="619"/>
                      <a:pt x="47" y="620"/>
                    </a:cubicBezTo>
                    <a:cubicBezTo>
                      <a:pt x="47" y="620"/>
                      <a:pt x="47" y="621"/>
                      <a:pt x="46" y="621"/>
                    </a:cubicBezTo>
                    <a:cubicBezTo>
                      <a:pt x="47" y="621"/>
                      <a:pt x="48" y="621"/>
                      <a:pt x="49" y="621"/>
                    </a:cubicBezTo>
                    <a:cubicBezTo>
                      <a:pt x="50" y="621"/>
                      <a:pt x="50" y="622"/>
                      <a:pt x="50" y="622"/>
                    </a:cubicBezTo>
                    <a:cubicBezTo>
                      <a:pt x="50" y="622"/>
                      <a:pt x="51" y="621"/>
                      <a:pt x="51" y="621"/>
                    </a:cubicBezTo>
                    <a:cubicBezTo>
                      <a:pt x="52" y="621"/>
                      <a:pt x="52" y="621"/>
                      <a:pt x="53" y="622"/>
                    </a:cubicBezTo>
                    <a:cubicBezTo>
                      <a:pt x="53" y="623"/>
                      <a:pt x="54" y="623"/>
                      <a:pt x="54" y="623"/>
                    </a:cubicBezTo>
                    <a:cubicBezTo>
                      <a:pt x="54" y="623"/>
                      <a:pt x="54" y="624"/>
                      <a:pt x="54" y="624"/>
                    </a:cubicBezTo>
                    <a:cubicBezTo>
                      <a:pt x="54" y="624"/>
                      <a:pt x="54" y="624"/>
                      <a:pt x="54" y="625"/>
                    </a:cubicBezTo>
                    <a:cubicBezTo>
                      <a:pt x="55" y="625"/>
                      <a:pt x="54" y="625"/>
                      <a:pt x="55" y="626"/>
                    </a:cubicBezTo>
                    <a:cubicBezTo>
                      <a:pt x="55" y="626"/>
                      <a:pt x="55" y="626"/>
                      <a:pt x="55" y="627"/>
                    </a:cubicBezTo>
                    <a:cubicBezTo>
                      <a:pt x="55" y="627"/>
                      <a:pt x="54" y="628"/>
                      <a:pt x="55" y="629"/>
                    </a:cubicBezTo>
                    <a:cubicBezTo>
                      <a:pt x="55" y="629"/>
                      <a:pt x="55" y="629"/>
                      <a:pt x="56" y="629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6" y="630"/>
                      <a:pt x="56" y="630"/>
                      <a:pt x="56" y="630"/>
                    </a:cubicBezTo>
                    <a:cubicBezTo>
                      <a:pt x="57" y="630"/>
                      <a:pt x="58" y="630"/>
                      <a:pt x="58" y="630"/>
                    </a:cubicBezTo>
                    <a:cubicBezTo>
                      <a:pt x="59" y="630"/>
                      <a:pt x="60" y="630"/>
                      <a:pt x="60" y="631"/>
                    </a:cubicBezTo>
                    <a:cubicBezTo>
                      <a:pt x="61" y="631"/>
                      <a:pt x="63" y="631"/>
                      <a:pt x="63" y="632"/>
                    </a:cubicBezTo>
                    <a:cubicBezTo>
                      <a:pt x="63" y="632"/>
                      <a:pt x="64" y="631"/>
                      <a:pt x="64" y="631"/>
                    </a:cubicBezTo>
                    <a:cubicBezTo>
                      <a:pt x="65" y="630"/>
                      <a:pt x="65" y="631"/>
                      <a:pt x="66" y="631"/>
                    </a:cubicBezTo>
                    <a:cubicBezTo>
                      <a:pt x="67" y="630"/>
                      <a:pt x="68" y="629"/>
                      <a:pt x="69" y="630"/>
                    </a:cubicBezTo>
                    <a:cubicBezTo>
                      <a:pt x="70" y="631"/>
                      <a:pt x="70" y="633"/>
                      <a:pt x="71" y="634"/>
                    </a:cubicBezTo>
                    <a:cubicBezTo>
                      <a:pt x="71" y="634"/>
                      <a:pt x="72" y="634"/>
                      <a:pt x="72" y="635"/>
                    </a:cubicBezTo>
                    <a:cubicBezTo>
                      <a:pt x="72" y="635"/>
                      <a:pt x="73" y="635"/>
                      <a:pt x="73" y="635"/>
                    </a:cubicBezTo>
                    <a:cubicBezTo>
                      <a:pt x="73" y="634"/>
                      <a:pt x="73" y="633"/>
                      <a:pt x="74" y="633"/>
                    </a:cubicBezTo>
                    <a:cubicBezTo>
                      <a:pt x="74" y="633"/>
                      <a:pt x="74" y="634"/>
                      <a:pt x="75" y="634"/>
                    </a:cubicBezTo>
                    <a:cubicBezTo>
                      <a:pt x="75" y="634"/>
                      <a:pt x="75" y="635"/>
                      <a:pt x="76" y="635"/>
                    </a:cubicBezTo>
                    <a:cubicBezTo>
                      <a:pt x="77" y="635"/>
                      <a:pt x="77" y="635"/>
                      <a:pt x="77" y="635"/>
                    </a:cubicBezTo>
                    <a:cubicBezTo>
                      <a:pt x="78" y="636"/>
                      <a:pt x="79" y="636"/>
                      <a:pt x="79" y="636"/>
                    </a:cubicBezTo>
                    <a:cubicBezTo>
                      <a:pt x="79" y="636"/>
                      <a:pt x="79" y="636"/>
                      <a:pt x="80" y="636"/>
                    </a:cubicBezTo>
                    <a:cubicBezTo>
                      <a:pt x="81" y="636"/>
                      <a:pt x="81" y="636"/>
                      <a:pt x="81" y="637"/>
                    </a:cubicBezTo>
                    <a:cubicBezTo>
                      <a:pt x="81" y="637"/>
                      <a:pt x="82" y="637"/>
                      <a:pt x="83" y="637"/>
                    </a:cubicBezTo>
                    <a:cubicBezTo>
                      <a:pt x="83" y="637"/>
                      <a:pt x="83" y="638"/>
                      <a:pt x="83" y="638"/>
                    </a:cubicBezTo>
                    <a:cubicBezTo>
                      <a:pt x="84" y="638"/>
                      <a:pt x="84" y="639"/>
                      <a:pt x="84" y="639"/>
                    </a:cubicBezTo>
                    <a:cubicBezTo>
                      <a:pt x="85" y="639"/>
                      <a:pt x="85" y="638"/>
                      <a:pt x="85" y="638"/>
                    </a:cubicBezTo>
                    <a:cubicBezTo>
                      <a:pt x="86" y="638"/>
                      <a:pt x="86" y="638"/>
                      <a:pt x="86" y="638"/>
                    </a:cubicBezTo>
                    <a:cubicBezTo>
                      <a:pt x="87" y="639"/>
                      <a:pt x="86" y="640"/>
                      <a:pt x="86" y="640"/>
                    </a:cubicBezTo>
                    <a:cubicBezTo>
                      <a:pt x="87" y="641"/>
                      <a:pt x="87" y="641"/>
                      <a:pt x="87" y="642"/>
                    </a:cubicBezTo>
                    <a:cubicBezTo>
                      <a:pt x="86" y="642"/>
                      <a:pt x="85" y="643"/>
                      <a:pt x="85" y="644"/>
                    </a:cubicBezTo>
                    <a:cubicBezTo>
                      <a:pt x="84" y="644"/>
                      <a:pt x="83" y="644"/>
                      <a:pt x="84" y="645"/>
                    </a:cubicBezTo>
                    <a:cubicBezTo>
                      <a:pt x="84" y="646"/>
                      <a:pt x="84" y="646"/>
                      <a:pt x="85" y="646"/>
                    </a:cubicBezTo>
                    <a:cubicBezTo>
                      <a:pt x="85" y="646"/>
                      <a:pt x="86" y="646"/>
                      <a:pt x="86" y="646"/>
                    </a:cubicBezTo>
                    <a:cubicBezTo>
                      <a:pt x="86" y="647"/>
                      <a:pt x="84" y="647"/>
                      <a:pt x="84" y="647"/>
                    </a:cubicBezTo>
                    <a:cubicBezTo>
                      <a:pt x="83" y="648"/>
                      <a:pt x="84" y="649"/>
                      <a:pt x="85" y="649"/>
                    </a:cubicBezTo>
                    <a:cubicBezTo>
                      <a:pt x="85" y="650"/>
                      <a:pt x="85" y="650"/>
                      <a:pt x="85" y="650"/>
                    </a:cubicBezTo>
                    <a:cubicBezTo>
                      <a:pt x="85" y="651"/>
                      <a:pt x="85" y="651"/>
                      <a:pt x="85" y="652"/>
                    </a:cubicBezTo>
                    <a:cubicBezTo>
                      <a:pt x="85" y="652"/>
                      <a:pt x="86" y="652"/>
                      <a:pt x="86" y="652"/>
                    </a:cubicBezTo>
                    <a:cubicBezTo>
                      <a:pt x="86" y="653"/>
                      <a:pt x="85" y="653"/>
                      <a:pt x="85" y="653"/>
                    </a:cubicBezTo>
                    <a:cubicBezTo>
                      <a:pt x="85" y="653"/>
                      <a:pt x="85" y="654"/>
                      <a:pt x="85" y="654"/>
                    </a:cubicBezTo>
                    <a:cubicBezTo>
                      <a:pt x="85" y="654"/>
                      <a:pt x="84" y="654"/>
                      <a:pt x="84" y="655"/>
                    </a:cubicBezTo>
                    <a:cubicBezTo>
                      <a:pt x="84" y="655"/>
                      <a:pt x="84" y="655"/>
                      <a:pt x="84" y="655"/>
                    </a:cubicBezTo>
                    <a:cubicBezTo>
                      <a:pt x="84" y="656"/>
                      <a:pt x="84" y="656"/>
                      <a:pt x="84" y="656"/>
                    </a:cubicBezTo>
                    <a:cubicBezTo>
                      <a:pt x="83" y="657"/>
                      <a:pt x="82" y="656"/>
                      <a:pt x="81" y="656"/>
                    </a:cubicBezTo>
                    <a:cubicBezTo>
                      <a:pt x="81" y="656"/>
                      <a:pt x="80" y="656"/>
                      <a:pt x="79" y="656"/>
                    </a:cubicBezTo>
                    <a:cubicBezTo>
                      <a:pt x="78" y="656"/>
                      <a:pt x="78" y="656"/>
                      <a:pt x="78" y="657"/>
                    </a:cubicBezTo>
                    <a:cubicBezTo>
                      <a:pt x="77" y="658"/>
                      <a:pt x="78" y="658"/>
                      <a:pt x="77" y="658"/>
                    </a:cubicBezTo>
                    <a:cubicBezTo>
                      <a:pt x="76" y="659"/>
                      <a:pt x="76" y="658"/>
                      <a:pt x="75" y="659"/>
                    </a:cubicBezTo>
                    <a:cubicBezTo>
                      <a:pt x="74" y="659"/>
                      <a:pt x="74" y="659"/>
                      <a:pt x="74" y="660"/>
                    </a:cubicBezTo>
                    <a:cubicBezTo>
                      <a:pt x="74" y="660"/>
                      <a:pt x="74" y="661"/>
                      <a:pt x="74" y="662"/>
                    </a:cubicBezTo>
                    <a:cubicBezTo>
                      <a:pt x="74" y="662"/>
                      <a:pt x="74" y="662"/>
                      <a:pt x="74" y="662"/>
                    </a:cubicBezTo>
                    <a:cubicBezTo>
                      <a:pt x="74" y="662"/>
                      <a:pt x="73" y="663"/>
                      <a:pt x="74" y="664"/>
                    </a:cubicBezTo>
                    <a:cubicBezTo>
                      <a:pt x="74" y="663"/>
                      <a:pt x="76" y="663"/>
                      <a:pt x="77" y="663"/>
                    </a:cubicBezTo>
                    <a:cubicBezTo>
                      <a:pt x="77" y="663"/>
                      <a:pt x="77" y="663"/>
                      <a:pt x="78" y="663"/>
                    </a:cubicBezTo>
                    <a:cubicBezTo>
                      <a:pt x="78" y="663"/>
                      <a:pt x="78" y="662"/>
                      <a:pt x="79" y="662"/>
                    </a:cubicBezTo>
                    <a:cubicBezTo>
                      <a:pt x="80" y="662"/>
                      <a:pt x="81" y="662"/>
                      <a:pt x="81" y="664"/>
                    </a:cubicBezTo>
                    <a:cubicBezTo>
                      <a:pt x="81" y="665"/>
                      <a:pt x="80" y="665"/>
                      <a:pt x="79" y="665"/>
                    </a:cubicBezTo>
                    <a:cubicBezTo>
                      <a:pt x="79" y="665"/>
                      <a:pt x="78" y="665"/>
                      <a:pt x="78" y="666"/>
                    </a:cubicBezTo>
                    <a:cubicBezTo>
                      <a:pt x="77" y="666"/>
                      <a:pt x="75" y="666"/>
                      <a:pt x="75" y="667"/>
                    </a:cubicBezTo>
                    <a:cubicBezTo>
                      <a:pt x="75" y="667"/>
                      <a:pt x="75" y="667"/>
                      <a:pt x="75" y="667"/>
                    </a:cubicBezTo>
                    <a:cubicBezTo>
                      <a:pt x="75" y="667"/>
                      <a:pt x="75" y="667"/>
                      <a:pt x="76" y="667"/>
                    </a:cubicBezTo>
                    <a:cubicBezTo>
                      <a:pt x="76" y="668"/>
                      <a:pt x="76" y="668"/>
                      <a:pt x="76" y="668"/>
                    </a:cubicBezTo>
                    <a:cubicBezTo>
                      <a:pt x="75" y="669"/>
                      <a:pt x="74" y="667"/>
                      <a:pt x="73" y="667"/>
                    </a:cubicBezTo>
                    <a:cubicBezTo>
                      <a:pt x="73" y="667"/>
                      <a:pt x="72" y="668"/>
                      <a:pt x="71" y="668"/>
                    </a:cubicBezTo>
                    <a:cubicBezTo>
                      <a:pt x="71" y="668"/>
                      <a:pt x="71" y="668"/>
                      <a:pt x="71" y="668"/>
                    </a:cubicBezTo>
                    <a:cubicBezTo>
                      <a:pt x="71" y="669"/>
                      <a:pt x="71" y="669"/>
                      <a:pt x="71" y="669"/>
                    </a:cubicBezTo>
                    <a:cubicBezTo>
                      <a:pt x="71" y="670"/>
                      <a:pt x="72" y="671"/>
                      <a:pt x="72" y="671"/>
                    </a:cubicBezTo>
                    <a:cubicBezTo>
                      <a:pt x="73" y="671"/>
                      <a:pt x="73" y="671"/>
                      <a:pt x="73" y="671"/>
                    </a:cubicBezTo>
                    <a:cubicBezTo>
                      <a:pt x="74" y="672"/>
                      <a:pt x="74" y="672"/>
                      <a:pt x="74" y="672"/>
                    </a:cubicBezTo>
                    <a:cubicBezTo>
                      <a:pt x="75" y="673"/>
                      <a:pt x="75" y="673"/>
                      <a:pt x="76" y="673"/>
                    </a:cubicBezTo>
                    <a:cubicBezTo>
                      <a:pt x="76" y="674"/>
                      <a:pt x="74" y="674"/>
                      <a:pt x="74" y="673"/>
                    </a:cubicBezTo>
                    <a:cubicBezTo>
                      <a:pt x="73" y="673"/>
                      <a:pt x="73" y="674"/>
                      <a:pt x="73" y="674"/>
                    </a:cubicBezTo>
                    <a:cubicBezTo>
                      <a:pt x="73" y="675"/>
                      <a:pt x="73" y="675"/>
                      <a:pt x="73" y="676"/>
                    </a:cubicBezTo>
                    <a:cubicBezTo>
                      <a:pt x="72" y="675"/>
                      <a:pt x="72" y="675"/>
                      <a:pt x="72" y="674"/>
                    </a:cubicBezTo>
                    <a:cubicBezTo>
                      <a:pt x="71" y="675"/>
                      <a:pt x="72" y="676"/>
                      <a:pt x="71" y="677"/>
                    </a:cubicBezTo>
                    <a:cubicBezTo>
                      <a:pt x="71" y="678"/>
                      <a:pt x="70" y="678"/>
                      <a:pt x="70" y="678"/>
                    </a:cubicBezTo>
                    <a:cubicBezTo>
                      <a:pt x="70" y="679"/>
                      <a:pt x="70" y="679"/>
                      <a:pt x="70" y="679"/>
                    </a:cubicBezTo>
                    <a:cubicBezTo>
                      <a:pt x="71" y="681"/>
                      <a:pt x="70" y="681"/>
                      <a:pt x="69" y="681"/>
                    </a:cubicBezTo>
                    <a:cubicBezTo>
                      <a:pt x="69" y="681"/>
                      <a:pt x="67" y="681"/>
                      <a:pt x="67" y="682"/>
                    </a:cubicBezTo>
                    <a:cubicBezTo>
                      <a:pt x="67" y="682"/>
                      <a:pt x="66" y="682"/>
                      <a:pt x="66" y="681"/>
                    </a:cubicBezTo>
                    <a:cubicBezTo>
                      <a:pt x="66" y="681"/>
                      <a:pt x="66" y="681"/>
                      <a:pt x="66" y="681"/>
                    </a:cubicBezTo>
                    <a:cubicBezTo>
                      <a:pt x="65" y="680"/>
                      <a:pt x="64" y="680"/>
                      <a:pt x="64" y="681"/>
                    </a:cubicBezTo>
                    <a:cubicBezTo>
                      <a:pt x="65" y="681"/>
                      <a:pt x="65" y="681"/>
                      <a:pt x="65" y="681"/>
                    </a:cubicBezTo>
                    <a:cubicBezTo>
                      <a:pt x="65" y="682"/>
                      <a:pt x="63" y="682"/>
                      <a:pt x="63" y="682"/>
                    </a:cubicBezTo>
                    <a:cubicBezTo>
                      <a:pt x="63" y="683"/>
                      <a:pt x="64" y="683"/>
                      <a:pt x="65" y="683"/>
                    </a:cubicBezTo>
                    <a:cubicBezTo>
                      <a:pt x="66" y="684"/>
                      <a:pt x="67" y="685"/>
                      <a:pt x="68" y="686"/>
                    </a:cubicBezTo>
                    <a:cubicBezTo>
                      <a:pt x="68" y="686"/>
                      <a:pt x="68" y="687"/>
                      <a:pt x="69" y="687"/>
                    </a:cubicBezTo>
                    <a:cubicBezTo>
                      <a:pt x="69" y="687"/>
                      <a:pt x="70" y="687"/>
                      <a:pt x="71" y="687"/>
                    </a:cubicBezTo>
                    <a:cubicBezTo>
                      <a:pt x="71" y="687"/>
                      <a:pt x="71" y="687"/>
                      <a:pt x="72" y="688"/>
                    </a:cubicBezTo>
                    <a:cubicBezTo>
                      <a:pt x="72" y="688"/>
                      <a:pt x="73" y="689"/>
                      <a:pt x="73" y="689"/>
                    </a:cubicBezTo>
                    <a:cubicBezTo>
                      <a:pt x="75" y="690"/>
                      <a:pt x="76" y="690"/>
                      <a:pt x="78" y="691"/>
                    </a:cubicBezTo>
                    <a:cubicBezTo>
                      <a:pt x="79" y="692"/>
                      <a:pt x="80" y="693"/>
                      <a:pt x="81" y="695"/>
                    </a:cubicBezTo>
                    <a:cubicBezTo>
                      <a:pt x="81" y="695"/>
                      <a:pt x="82" y="696"/>
                      <a:pt x="82" y="696"/>
                    </a:cubicBezTo>
                    <a:cubicBezTo>
                      <a:pt x="83" y="696"/>
                      <a:pt x="83" y="697"/>
                      <a:pt x="84" y="697"/>
                    </a:cubicBezTo>
                    <a:cubicBezTo>
                      <a:pt x="84" y="697"/>
                      <a:pt x="84" y="698"/>
                      <a:pt x="84" y="698"/>
                    </a:cubicBezTo>
                    <a:cubicBezTo>
                      <a:pt x="85" y="699"/>
                      <a:pt x="85" y="699"/>
                      <a:pt x="85" y="699"/>
                    </a:cubicBezTo>
                    <a:cubicBezTo>
                      <a:pt x="86" y="698"/>
                      <a:pt x="87" y="697"/>
                      <a:pt x="88" y="698"/>
                    </a:cubicBezTo>
                    <a:cubicBezTo>
                      <a:pt x="88" y="698"/>
                      <a:pt x="89" y="698"/>
                      <a:pt x="89" y="698"/>
                    </a:cubicBezTo>
                    <a:cubicBezTo>
                      <a:pt x="89" y="698"/>
                      <a:pt x="90" y="698"/>
                      <a:pt x="90" y="698"/>
                    </a:cubicBezTo>
                    <a:cubicBezTo>
                      <a:pt x="91" y="698"/>
                      <a:pt x="91" y="698"/>
                      <a:pt x="92" y="699"/>
                    </a:cubicBezTo>
                    <a:cubicBezTo>
                      <a:pt x="92" y="699"/>
                      <a:pt x="92" y="699"/>
                      <a:pt x="93" y="699"/>
                    </a:cubicBezTo>
                    <a:cubicBezTo>
                      <a:pt x="93" y="699"/>
                      <a:pt x="94" y="699"/>
                      <a:pt x="94" y="699"/>
                    </a:cubicBezTo>
                    <a:cubicBezTo>
                      <a:pt x="95" y="700"/>
                      <a:pt x="95" y="700"/>
                      <a:pt x="95" y="700"/>
                    </a:cubicBezTo>
                    <a:cubicBezTo>
                      <a:pt x="96" y="701"/>
                      <a:pt x="97" y="701"/>
                      <a:pt x="98" y="701"/>
                    </a:cubicBezTo>
                    <a:cubicBezTo>
                      <a:pt x="98" y="701"/>
                      <a:pt x="99" y="701"/>
                      <a:pt x="99" y="701"/>
                    </a:cubicBezTo>
                    <a:cubicBezTo>
                      <a:pt x="100" y="701"/>
                      <a:pt x="100" y="701"/>
                      <a:pt x="101" y="701"/>
                    </a:cubicBezTo>
                    <a:cubicBezTo>
                      <a:pt x="102" y="701"/>
                      <a:pt x="103" y="702"/>
                      <a:pt x="104" y="701"/>
                    </a:cubicBezTo>
                    <a:cubicBezTo>
                      <a:pt x="104" y="701"/>
                      <a:pt x="104" y="701"/>
                      <a:pt x="105" y="701"/>
                    </a:cubicBezTo>
                    <a:cubicBezTo>
                      <a:pt x="105" y="701"/>
                      <a:pt x="106" y="702"/>
                      <a:pt x="106" y="702"/>
                    </a:cubicBezTo>
                    <a:cubicBezTo>
                      <a:pt x="106" y="702"/>
                      <a:pt x="106" y="703"/>
                      <a:pt x="107" y="703"/>
                    </a:cubicBezTo>
                    <a:cubicBezTo>
                      <a:pt x="107" y="703"/>
                      <a:pt x="108" y="704"/>
                      <a:pt x="108" y="704"/>
                    </a:cubicBezTo>
                    <a:cubicBezTo>
                      <a:pt x="109" y="704"/>
                      <a:pt x="109" y="704"/>
                      <a:pt x="110" y="704"/>
                    </a:cubicBezTo>
                    <a:cubicBezTo>
                      <a:pt x="110" y="705"/>
                      <a:pt x="110" y="705"/>
                      <a:pt x="111" y="705"/>
                    </a:cubicBezTo>
                    <a:cubicBezTo>
                      <a:pt x="111" y="705"/>
                      <a:pt x="111" y="705"/>
                      <a:pt x="111" y="706"/>
                    </a:cubicBezTo>
                    <a:cubicBezTo>
                      <a:pt x="111" y="706"/>
                      <a:pt x="111" y="706"/>
                      <a:pt x="111" y="706"/>
                    </a:cubicBezTo>
                    <a:cubicBezTo>
                      <a:pt x="111" y="707"/>
                      <a:pt x="112" y="706"/>
                      <a:pt x="112" y="707"/>
                    </a:cubicBezTo>
                    <a:cubicBezTo>
                      <a:pt x="112" y="707"/>
                      <a:pt x="113" y="706"/>
                      <a:pt x="113" y="706"/>
                    </a:cubicBezTo>
                    <a:cubicBezTo>
                      <a:pt x="113" y="706"/>
                      <a:pt x="113" y="706"/>
                      <a:pt x="113" y="706"/>
                    </a:cubicBezTo>
                    <a:cubicBezTo>
                      <a:pt x="114" y="706"/>
                      <a:pt x="115" y="706"/>
                      <a:pt x="115" y="706"/>
                    </a:cubicBezTo>
                    <a:cubicBezTo>
                      <a:pt x="116" y="705"/>
                      <a:pt x="117" y="705"/>
                      <a:pt x="118" y="706"/>
                    </a:cubicBezTo>
                    <a:cubicBezTo>
                      <a:pt x="118" y="706"/>
                      <a:pt x="118" y="705"/>
                      <a:pt x="119" y="705"/>
                    </a:cubicBezTo>
                    <a:cubicBezTo>
                      <a:pt x="119" y="705"/>
                      <a:pt x="120" y="706"/>
                      <a:pt x="120" y="706"/>
                    </a:cubicBezTo>
                    <a:cubicBezTo>
                      <a:pt x="121" y="706"/>
                      <a:pt x="121" y="706"/>
                      <a:pt x="121" y="707"/>
                    </a:cubicBezTo>
                    <a:cubicBezTo>
                      <a:pt x="122" y="707"/>
                      <a:pt x="122" y="707"/>
                      <a:pt x="123" y="707"/>
                    </a:cubicBezTo>
                    <a:cubicBezTo>
                      <a:pt x="123" y="707"/>
                      <a:pt x="124" y="707"/>
                      <a:pt x="124" y="708"/>
                    </a:cubicBezTo>
                    <a:cubicBezTo>
                      <a:pt x="124" y="708"/>
                      <a:pt x="124" y="709"/>
                      <a:pt x="124" y="709"/>
                    </a:cubicBezTo>
                    <a:cubicBezTo>
                      <a:pt x="123" y="710"/>
                      <a:pt x="124" y="711"/>
                      <a:pt x="125" y="711"/>
                    </a:cubicBezTo>
                    <a:cubicBezTo>
                      <a:pt x="126" y="711"/>
                      <a:pt x="126" y="711"/>
                      <a:pt x="126" y="712"/>
                    </a:cubicBezTo>
                    <a:cubicBezTo>
                      <a:pt x="126" y="712"/>
                      <a:pt x="127" y="712"/>
                      <a:pt x="127" y="712"/>
                    </a:cubicBezTo>
                    <a:cubicBezTo>
                      <a:pt x="127" y="712"/>
                      <a:pt x="127" y="712"/>
                      <a:pt x="128" y="712"/>
                    </a:cubicBezTo>
                    <a:cubicBezTo>
                      <a:pt x="128" y="713"/>
                      <a:pt x="129" y="712"/>
                      <a:pt x="129" y="713"/>
                    </a:cubicBezTo>
                    <a:cubicBezTo>
                      <a:pt x="130" y="713"/>
                      <a:pt x="130" y="714"/>
                      <a:pt x="130" y="714"/>
                    </a:cubicBezTo>
                    <a:cubicBezTo>
                      <a:pt x="131" y="714"/>
                      <a:pt x="131" y="713"/>
                      <a:pt x="131" y="714"/>
                    </a:cubicBezTo>
                    <a:cubicBezTo>
                      <a:pt x="132" y="714"/>
                      <a:pt x="132" y="714"/>
                      <a:pt x="132" y="714"/>
                    </a:cubicBezTo>
                    <a:cubicBezTo>
                      <a:pt x="132" y="715"/>
                      <a:pt x="132" y="715"/>
                      <a:pt x="133" y="715"/>
                    </a:cubicBezTo>
                    <a:cubicBezTo>
                      <a:pt x="133" y="715"/>
                      <a:pt x="133" y="715"/>
                      <a:pt x="133" y="716"/>
                    </a:cubicBezTo>
                    <a:cubicBezTo>
                      <a:pt x="133" y="716"/>
                      <a:pt x="133" y="716"/>
                      <a:pt x="134" y="716"/>
                    </a:cubicBezTo>
                    <a:cubicBezTo>
                      <a:pt x="134" y="717"/>
                      <a:pt x="134" y="717"/>
                      <a:pt x="135" y="718"/>
                    </a:cubicBezTo>
                    <a:cubicBezTo>
                      <a:pt x="135" y="718"/>
                      <a:pt x="136" y="719"/>
                      <a:pt x="136" y="719"/>
                    </a:cubicBezTo>
                    <a:cubicBezTo>
                      <a:pt x="137" y="719"/>
                      <a:pt x="138" y="719"/>
                      <a:pt x="138" y="719"/>
                    </a:cubicBezTo>
                    <a:cubicBezTo>
                      <a:pt x="139" y="719"/>
                      <a:pt x="139" y="718"/>
                      <a:pt x="139" y="718"/>
                    </a:cubicBezTo>
                    <a:cubicBezTo>
                      <a:pt x="139" y="717"/>
                      <a:pt x="141" y="717"/>
                      <a:pt x="141" y="716"/>
                    </a:cubicBezTo>
                    <a:cubicBezTo>
                      <a:pt x="142" y="716"/>
                      <a:pt x="143" y="714"/>
                      <a:pt x="143" y="713"/>
                    </a:cubicBezTo>
                    <a:cubicBezTo>
                      <a:pt x="142" y="711"/>
                      <a:pt x="142" y="711"/>
                      <a:pt x="142" y="711"/>
                    </a:cubicBezTo>
                    <a:cubicBezTo>
                      <a:pt x="141" y="709"/>
                      <a:pt x="139" y="707"/>
                      <a:pt x="138" y="705"/>
                    </a:cubicBezTo>
                    <a:cubicBezTo>
                      <a:pt x="138" y="704"/>
                      <a:pt x="137" y="703"/>
                      <a:pt x="137" y="703"/>
                    </a:cubicBezTo>
                    <a:cubicBezTo>
                      <a:pt x="137" y="701"/>
                      <a:pt x="137" y="700"/>
                      <a:pt x="138" y="699"/>
                    </a:cubicBezTo>
                    <a:cubicBezTo>
                      <a:pt x="138" y="698"/>
                      <a:pt x="139" y="697"/>
                      <a:pt x="138" y="696"/>
                    </a:cubicBezTo>
                    <a:cubicBezTo>
                      <a:pt x="138" y="695"/>
                      <a:pt x="138" y="695"/>
                      <a:pt x="138" y="695"/>
                    </a:cubicBezTo>
                    <a:cubicBezTo>
                      <a:pt x="138" y="695"/>
                      <a:pt x="137" y="695"/>
                      <a:pt x="137" y="696"/>
                    </a:cubicBezTo>
                    <a:cubicBezTo>
                      <a:pt x="136" y="695"/>
                      <a:pt x="136" y="693"/>
                      <a:pt x="136" y="693"/>
                    </a:cubicBezTo>
                    <a:cubicBezTo>
                      <a:pt x="135" y="692"/>
                      <a:pt x="134" y="692"/>
                      <a:pt x="133" y="691"/>
                    </a:cubicBezTo>
                    <a:cubicBezTo>
                      <a:pt x="133" y="691"/>
                      <a:pt x="132" y="690"/>
                      <a:pt x="132" y="689"/>
                    </a:cubicBezTo>
                    <a:cubicBezTo>
                      <a:pt x="132" y="688"/>
                      <a:pt x="133" y="687"/>
                      <a:pt x="134" y="687"/>
                    </a:cubicBezTo>
                    <a:cubicBezTo>
                      <a:pt x="134" y="687"/>
                      <a:pt x="134" y="687"/>
                      <a:pt x="134" y="687"/>
                    </a:cubicBezTo>
                    <a:cubicBezTo>
                      <a:pt x="135" y="687"/>
                      <a:pt x="135" y="687"/>
                      <a:pt x="135" y="686"/>
                    </a:cubicBezTo>
                    <a:cubicBezTo>
                      <a:pt x="136" y="685"/>
                      <a:pt x="136" y="683"/>
                      <a:pt x="137" y="682"/>
                    </a:cubicBezTo>
                    <a:cubicBezTo>
                      <a:pt x="137" y="681"/>
                      <a:pt x="137" y="680"/>
                      <a:pt x="138" y="680"/>
                    </a:cubicBezTo>
                    <a:cubicBezTo>
                      <a:pt x="138" y="679"/>
                      <a:pt x="139" y="679"/>
                      <a:pt x="140" y="680"/>
                    </a:cubicBezTo>
                    <a:cubicBezTo>
                      <a:pt x="140" y="680"/>
                      <a:pt x="140" y="680"/>
                      <a:pt x="140" y="680"/>
                    </a:cubicBezTo>
                    <a:cubicBezTo>
                      <a:pt x="140" y="680"/>
                      <a:pt x="141" y="680"/>
                      <a:pt x="141" y="679"/>
                    </a:cubicBezTo>
                    <a:cubicBezTo>
                      <a:pt x="141" y="679"/>
                      <a:pt x="141" y="679"/>
                      <a:pt x="141" y="678"/>
                    </a:cubicBezTo>
                    <a:cubicBezTo>
                      <a:pt x="141" y="678"/>
                      <a:pt x="142" y="678"/>
                      <a:pt x="142" y="678"/>
                    </a:cubicBezTo>
                    <a:cubicBezTo>
                      <a:pt x="143" y="678"/>
                      <a:pt x="144" y="678"/>
                      <a:pt x="145" y="678"/>
                    </a:cubicBezTo>
                    <a:cubicBezTo>
                      <a:pt x="146" y="677"/>
                      <a:pt x="146" y="677"/>
                      <a:pt x="146" y="676"/>
                    </a:cubicBezTo>
                    <a:cubicBezTo>
                      <a:pt x="146" y="676"/>
                      <a:pt x="147" y="676"/>
                      <a:pt x="147" y="676"/>
                    </a:cubicBezTo>
                    <a:cubicBezTo>
                      <a:pt x="147" y="675"/>
                      <a:pt x="147" y="674"/>
                      <a:pt x="148" y="673"/>
                    </a:cubicBezTo>
                    <a:cubicBezTo>
                      <a:pt x="148" y="674"/>
                      <a:pt x="148" y="674"/>
                      <a:pt x="148" y="674"/>
                    </a:cubicBezTo>
                    <a:cubicBezTo>
                      <a:pt x="149" y="674"/>
                      <a:pt x="149" y="674"/>
                      <a:pt x="149" y="674"/>
                    </a:cubicBezTo>
                    <a:cubicBezTo>
                      <a:pt x="149" y="674"/>
                      <a:pt x="149" y="674"/>
                      <a:pt x="149" y="673"/>
                    </a:cubicBezTo>
                    <a:cubicBezTo>
                      <a:pt x="149" y="673"/>
                      <a:pt x="149" y="672"/>
                      <a:pt x="149" y="672"/>
                    </a:cubicBezTo>
                    <a:cubicBezTo>
                      <a:pt x="146" y="669"/>
                      <a:pt x="146" y="669"/>
                      <a:pt x="146" y="669"/>
                    </a:cubicBezTo>
                    <a:cubicBezTo>
                      <a:pt x="144" y="669"/>
                      <a:pt x="144" y="669"/>
                      <a:pt x="144" y="669"/>
                    </a:cubicBezTo>
                    <a:cubicBezTo>
                      <a:pt x="144" y="668"/>
                      <a:pt x="144" y="668"/>
                      <a:pt x="144" y="668"/>
                    </a:cubicBezTo>
                    <a:cubicBezTo>
                      <a:pt x="145" y="667"/>
                      <a:pt x="145" y="667"/>
                      <a:pt x="145" y="667"/>
                    </a:cubicBezTo>
                    <a:cubicBezTo>
                      <a:pt x="146" y="668"/>
                      <a:pt x="146" y="668"/>
                      <a:pt x="146" y="668"/>
                    </a:cubicBezTo>
                    <a:cubicBezTo>
                      <a:pt x="147" y="667"/>
                      <a:pt x="147" y="667"/>
                      <a:pt x="147" y="667"/>
                    </a:cubicBezTo>
                    <a:cubicBezTo>
                      <a:pt x="142" y="658"/>
                      <a:pt x="142" y="658"/>
                      <a:pt x="142" y="658"/>
                    </a:cubicBezTo>
                    <a:cubicBezTo>
                      <a:pt x="142" y="658"/>
                      <a:pt x="140" y="657"/>
                      <a:pt x="140" y="657"/>
                    </a:cubicBezTo>
                    <a:cubicBezTo>
                      <a:pt x="139" y="657"/>
                      <a:pt x="137" y="657"/>
                      <a:pt x="137" y="657"/>
                    </a:cubicBezTo>
                    <a:cubicBezTo>
                      <a:pt x="137" y="657"/>
                      <a:pt x="136" y="658"/>
                      <a:pt x="136" y="658"/>
                    </a:cubicBezTo>
                    <a:cubicBezTo>
                      <a:pt x="136" y="658"/>
                      <a:pt x="135" y="657"/>
                      <a:pt x="135" y="657"/>
                    </a:cubicBezTo>
                    <a:cubicBezTo>
                      <a:pt x="135" y="657"/>
                      <a:pt x="134" y="656"/>
                      <a:pt x="134" y="656"/>
                    </a:cubicBezTo>
                    <a:cubicBezTo>
                      <a:pt x="134" y="656"/>
                      <a:pt x="135" y="654"/>
                      <a:pt x="135" y="654"/>
                    </a:cubicBezTo>
                    <a:cubicBezTo>
                      <a:pt x="135" y="654"/>
                      <a:pt x="135" y="652"/>
                      <a:pt x="135" y="652"/>
                    </a:cubicBezTo>
                    <a:cubicBezTo>
                      <a:pt x="135" y="651"/>
                      <a:pt x="133" y="651"/>
                      <a:pt x="133" y="651"/>
                    </a:cubicBezTo>
                    <a:cubicBezTo>
                      <a:pt x="133" y="651"/>
                      <a:pt x="130" y="650"/>
                      <a:pt x="130" y="650"/>
                    </a:cubicBezTo>
                    <a:cubicBezTo>
                      <a:pt x="130" y="650"/>
                      <a:pt x="131" y="648"/>
                      <a:pt x="131" y="648"/>
                    </a:cubicBezTo>
                    <a:cubicBezTo>
                      <a:pt x="131" y="647"/>
                      <a:pt x="131" y="647"/>
                      <a:pt x="132" y="646"/>
                    </a:cubicBezTo>
                    <a:cubicBezTo>
                      <a:pt x="132" y="646"/>
                      <a:pt x="133" y="645"/>
                      <a:pt x="133" y="644"/>
                    </a:cubicBezTo>
                    <a:cubicBezTo>
                      <a:pt x="133" y="644"/>
                      <a:pt x="134" y="643"/>
                      <a:pt x="134" y="643"/>
                    </a:cubicBezTo>
                    <a:cubicBezTo>
                      <a:pt x="133" y="642"/>
                      <a:pt x="133" y="642"/>
                      <a:pt x="133" y="642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40"/>
                      <a:pt x="132" y="640"/>
                      <a:pt x="132" y="640"/>
                    </a:cubicBezTo>
                    <a:cubicBezTo>
                      <a:pt x="132" y="639"/>
                      <a:pt x="133" y="635"/>
                      <a:pt x="133" y="635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6" y="633"/>
                      <a:pt x="136" y="633"/>
                    </a:cubicBezTo>
                    <a:cubicBezTo>
                      <a:pt x="136" y="633"/>
                      <a:pt x="136" y="632"/>
                      <a:pt x="136" y="632"/>
                    </a:cubicBezTo>
                    <a:cubicBezTo>
                      <a:pt x="136" y="632"/>
                      <a:pt x="136" y="630"/>
                      <a:pt x="136" y="630"/>
                    </a:cubicBezTo>
                    <a:cubicBezTo>
                      <a:pt x="138" y="629"/>
                      <a:pt x="138" y="629"/>
                      <a:pt x="138" y="629"/>
                    </a:cubicBezTo>
                    <a:cubicBezTo>
                      <a:pt x="138" y="629"/>
                      <a:pt x="140" y="632"/>
                      <a:pt x="141" y="632"/>
                    </a:cubicBezTo>
                    <a:cubicBezTo>
                      <a:pt x="141" y="633"/>
                      <a:pt x="141" y="634"/>
                      <a:pt x="141" y="634"/>
                    </a:cubicBezTo>
                    <a:cubicBezTo>
                      <a:pt x="141" y="634"/>
                      <a:pt x="142" y="635"/>
                      <a:pt x="142" y="635"/>
                    </a:cubicBezTo>
                    <a:cubicBezTo>
                      <a:pt x="142" y="636"/>
                      <a:pt x="144" y="636"/>
                      <a:pt x="144" y="636"/>
                    </a:cubicBezTo>
                    <a:cubicBezTo>
                      <a:pt x="147" y="634"/>
                      <a:pt x="147" y="634"/>
                      <a:pt x="147" y="634"/>
                    </a:cubicBezTo>
                    <a:cubicBezTo>
                      <a:pt x="145" y="632"/>
                      <a:pt x="145" y="632"/>
                      <a:pt x="145" y="632"/>
                    </a:cubicBezTo>
                    <a:cubicBezTo>
                      <a:pt x="145" y="632"/>
                      <a:pt x="145" y="630"/>
                      <a:pt x="145" y="629"/>
                    </a:cubicBezTo>
                    <a:cubicBezTo>
                      <a:pt x="145" y="629"/>
                      <a:pt x="145" y="628"/>
                      <a:pt x="145" y="628"/>
                    </a:cubicBezTo>
                    <a:cubicBezTo>
                      <a:pt x="145" y="627"/>
                      <a:pt x="145" y="627"/>
                      <a:pt x="145" y="627"/>
                    </a:cubicBezTo>
                    <a:cubicBezTo>
                      <a:pt x="147" y="627"/>
                      <a:pt x="147" y="627"/>
                      <a:pt x="147" y="627"/>
                    </a:cubicBezTo>
                    <a:cubicBezTo>
                      <a:pt x="150" y="625"/>
                      <a:pt x="150" y="625"/>
                      <a:pt x="150" y="625"/>
                    </a:cubicBezTo>
                    <a:cubicBezTo>
                      <a:pt x="150" y="622"/>
                      <a:pt x="150" y="622"/>
                      <a:pt x="150" y="622"/>
                    </a:cubicBezTo>
                    <a:cubicBezTo>
                      <a:pt x="153" y="622"/>
                      <a:pt x="153" y="622"/>
                      <a:pt x="153" y="622"/>
                    </a:cubicBezTo>
                    <a:cubicBezTo>
                      <a:pt x="156" y="619"/>
                      <a:pt x="156" y="619"/>
                      <a:pt x="156" y="619"/>
                    </a:cubicBezTo>
                    <a:cubicBezTo>
                      <a:pt x="157" y="618"/>
                      <a:pt x="157" y="618"/>
                      <a:pt x="157" y="618"/>
                    </a:cubicBezTo>
                    <a:cubicBezTo>
                      <a:pt x="158" y="617"/>
                      <a:pt x="158" y="617"/>
                      <a:pt x="158" y="617"/>
                    </a:cubicBezTo>
                    <a:cubicBezTo>
                      <a:pt x="159" y="616"/>
                      <a:pt x="159" y="616"/>
                      <a:pt x="159" y="616"/>
                    </a:cubicBezTo>
                    <a:cubicBezTo>
                      <a:pt x="160" y="615"/>
                      <a:pt x="160" y="615"/>
                      <a:pt x="160" y="615"/>
                    </a:cubicBezTo>
                    <a:cubicBezTo>
                      <a:pt x="160" y="615"/>
                      <a:pt x="162" y="616"/>
                      <a:pt x="162" y="616"/>
                    </a:cubicBezTo>
                    <a:cubicBezTo>
                      <a:pt x="162" y="616"/>
                      <a:pt x="163" y="617"/>
                      <a:pt x="163" y="617"/>
                    </a:cubicBezTo>
                    <a:cubicBezTo>
                      <a:pt x="163" y="617"/>
                      <a:pt x="163" y="618"/>
                      <a:pt x="164" y="618"/>
                    </a:cubicBezTo>
                    <a:cubicBezTo>
                      <a:pt x="164" y="618"/>
                      <a:pt x="164" y="617"/>
                      <a:pt x="164" y="617"/>
                    </a:cubicBezTo>
                    <a:cubicBezTo>
                      <a:pt x="164" y="617"/>
                      <a:pt x="166" y="618"/>
                      <a:pt x="166" y="617"/>
                    </a:cubicBezTo>
                    <a:cubicBezTo>
                      <a:pt x="166" y="617"/>
                      <a:pt x="167" y="616"/>
                      <a:pt x="167" y="616"/>
                    </a:cubicBezTo>
                    <a:cubicBezTo>
                      <a:pt x="167" y="616"/>
                      <a:pt x="168" y="616"/>
                      <a:pt x="169" y="616"/>
                    </a:cubicBezTo>
                    <a:cubicBezTo>
                      <a:pt x="169" y="616"/>
                      <a:pt x="170" y="615"/>
                      <a:pt x="170" y="615"/>
                    </a:cubicBezTo>
                    <a:cubicBezTo>
                      <a:pt x="170" y="615"/>
                      <a:pt x="171" y="618"/>
                      <a:pt x="171" y="618"/>
                    </a:cubicBezTo>
                    <a:cubicBezTo>
                      <a:pt x="172" y="619"/>
                      <a:pt x="173" y="618"/>
                      <a:pt x="173" y="618"/>
                    </a:cubicBezTo>
                    <a:cubicBezTo>
                      <a:pt x="176" y="617"/>
                      <a:pt x="176" y="617"/>
                      <a:pt x="176" y="617"/>
                    </a:cubicBezTo>
                    <a:cubicBezTo>
                      <a:pt x="176" y="617"/>
                      <a:pt x="178" y="620"/>
                      <a:pt x="178" y="620"/>
                    </a:cubicBezTo>
                    <a:cubicBezTo>
                      <a:pt x="179" y="620"/>
                      <a:pt x="180" y="621"/>
                      <a:pt x="181" y="621"/>
                    </a:cubicBezTo>
                    <a:cubicBezTo>
                      <a:pt x="181" y="621"/>
                      <a:pt x="182" y="623"/>
                      <a:pt x="182" y="623"/>
                    </a:cubicBezTo>
                    <a:cubicBezTo>
                      <a:pt x="182" y="623"/>
                      <a:pt x="184" y="624"/>
                      <a:pt x="184" y="625"/>
                    </a:cubicBezTo>
                    <a:cubicBezTo>
                      <a:pt x="184" y="625"/>
                      <a:pt x="184" y="626"/>
                      <a:pt x="184" y="626"/>
                    </a:cubicBezTo>
                    <a:cubicBezTo>
                      <a:pt x="183" y="627"/>
                      <a:pt x="184" y="628"/>
                      <a:pt x="184" y="628"/>
                    </a:cubicBezTo>
                    <a:cubicBezTo>
                      <a:pt x="185" y="629"/>
                      <a:pt x="186" y="628"/>
                      <a:pt x="186" y="628"/>
                    </a:cubicBezTo>
                    <a:cubicBezTo>
                      <a:pt x="186" y="628"/>
                      <a:pt x="186" y="627"/>
                      <a:pt x="186" y="627"/>
                    </a:cubicBezTo>
                    <a:cubicBezTo>
                      <a:pt x="186" y="626"/>
                      <a:pt x="185" y="624"/>
                      <a:pt x="185" y="624"/>
                    </a:cubicBezTo>
                    <a:cubicBezTo>
                      <a:pt x="185" y="624"/>
                      <a:pt x="185" y="624"/>
                      <a:pt x="185" y="623"/>
                    </a:cubicBezTo>
                    <a:cubicBezTo>
                      <a:pt x="185" y="622"/>
                      <a:pt x="186" y="623"/>
                      <a:pt x="186" y="623"/>
                    </a:cubicBezTo>
                    <a:cubicBezTo>
                      <a:pt x="187" y="623"/>
                      <a:pt x="188" y="624"/>
                      <a:pt x="188" y="624"/>
                    </a:cubicBezTo>
                    <a:cubicBezTo>
                      <a:pt x="189" y="624"/>
                      <a:pt x="188" y="625"/>
                      <a:pt x="188" y="625"/>
                    </a:cubicBezTo>
                    <a:cubicBezTo>
                      <a:pt x="188" y="625"/>
                      <a:pt x="192" y="628"/>
                      <a:pt x="192" y="628"/>
                    </a:cubicBezTo>
                    <a:cubicBezTo>
                      <a:pt x="193" y="628"/>
                      <a:pt x="193" y="628"/>
                      <a:pt x="193" y="628"/>
                    </a:cubicBezTo>
                    <a:cubicBezTo>
                      <a:pt x="193" y="628"/>
                      <a:pt x="195" y="626"/>
                      <a:pt x="195" y="626"/>
                    </a:cubicBezTo>
                    <a:cubicBezTo>
                      <a:pt x="195" y="626"/>
                      <a:pt x="196" y="625"/>
                      <a:pt x="196" y="624"/>
                    </a:cubicBezTo>
                    <a:cubicBezTo>
                      <a:pt x="196" y="624"/>
                      <a:pt x="197" y="625"/>
                      <a:pt x="197" y="625"/>
                    </a:cubicBezTo>
                    <a:cubicBezTo>
                      <a:pt x="197" y="625"/>
                      <a:pt x="197" y="624"/>
                      <a:pt x="197" y="624"/>
                    </a:cubicBezTo>
                    <a:cubicBezTo>
                      <a:pt x="197" y="623"/>
                      <a:pt x="198" y="623"/>
                      <a:pt x="198" y="623"/>
                    </a:cubicBezTo>
                    <a:cubicBezTo>
                      <a:pt x="198" y="623"/>
                      <a:pt x="199" y="623"/>
                      <a:pt x="199" y="623"/>
                    </a:cubicBezTo>
                    <a:cubicBezTo>
                      <a:pt x="200" y="622"/>
                      <a:pt x="200" y="622"/>
                      <a:pt x="200" y="622"/>
                    </a:cubicBezTo>
                    <a:cubicBezTo>
                      <a:pt x="200" y="622"/>
                      <a:pt x="202" y="622"/>
                      <a:pt x="202" y="622"/>
                    </a:cubicBezTo>
                    <a:cubicBezTo>
                      <a:pt x="203" y="622"/>
                      <a:pt x="204" y="624"/>
                      <a:pt x="204" y="624"/>
                    </a:cubicBezTo>
                    <a:cubicBezTo>
                      <a:pt x="204" y="624"/>
                      <a:pt x="205" y="624"/>
                      <a:pt x="206" y="624"/>
                    </a:cubicBezTo>
                    <a:cubicBezTo>
                      <a:pt x="206" y="624"/>
                      <a:pt x="206" y="624"/>
                      <a:pt x="207" y="624"/>
                    </a:cubicBezTo>
                    <a:cubicBezTo>
                      <a:pt x="207" y="623"/>
                      <a:pt x="207" y="623"/>
                      <a:pt x="207" y="622"/>
                    </a:cubicBezTo>
                    <a:cubicBezTo>
                      <a:pt x="207" y="622"/>
                      <a:pt x="208" y="622"/>
                      <a:pt x="208" y="622"/>
                    </a:cubicBezTo>
                    <a:cubicBezTo>
                      <a:pt x="208" y="622"/>
                      <a:pt x="209" y="623"/>
                      <a:pt x="209" y="622"/>
                    </a:cubicBezTo>
                    <a:cubicBezTo>
                      <a:pt x="209" y="622"/>
                      <a:pt x="211" y="622"/>
                      <a:pt x="211" y="622"/>
                    </a:cubicBezTo>
                    <a:cubicBezTo>
                      <a:pt x="211" y="623"/>
                      <a:pt x="211" y="623"/>
                      <a:pt x="211" y="623"/>
                    </a:cubicBezTo>
                    <a:cubicBezTo>
                      <a:pt x="212" y="623"/>
                      <a:pt x="212" y="623"/>
                      <a:pt x="212" y="623"/>
                    </a:cubicBezTo>
                    <a:cubicBezTo>
                      <a:pt x="212" y="623"/>
                      <a:pt x="212" y="625"/>
                      <a:pt x="212" y="625"/>
                    </a:cubicBezTo>
                    <a:cubicBezTo>
                      <a:pt x="212" y="625"/>
                      <a:pt x="214" y="627"/>
                      <a:pt x="214" y="627"/>
                    </a:cubicBezTo>
                    <a:cubicBezTo>
                      <a:pt x="219" y="627"/>
                      <a:pt x="219" y="627"/>
                      <a:pt x="219" y="627"/>
                    </a:cubicBezTo>
                    <a:cubicBezTo>
                      <a:pt x="219" y="629"/>
                      <a:pt x="219" y="629"/>
                      <a:pt x="219" y="629"/>
                    </a:cubicBezTo>
                    <a:cubicBezTo>
                      <a:pt x="220" y="629"/>
                      <a:pt x="220" y="629"/>
                      <a:pt x="220" y="629"/>
                    </a:cubicBezTo>
                    <a:cubicBezTo>
                      <a:pt x="220" y="629"/>
                      <a:pt x="222" y="626"/>
                      <a:pt x="222" y="626"/>
                    </a:cubicBezTo>
                    <a:cubicBezTo>
                      <a:pt x="222" y="626"/>
                      <a:pt x="222" y="625"/>
                      <a:pt x="222" y="625"/>
                    </a:cubicBezTo>
                    <a:cubicBezTo>
                      <a:pt x="222" y="625"/>
                      <a:pt x="224" y="627"/>
                      <a:pt x="224" y="627"/>
                    </a:cubicBezTo>
                    <a:cubicBezTo>
                      <a:pt x="228" y="627"/>
                      <a:pt x="228" y="627"/>
                      <a:pt x="228" y="627"/>
                    </a:cubicBezTo>
                    <a:cubicBezTo>
                      <a:pt x="228" y="627"/>
                      <a:pt x="229" y="626"/>
                      <a:pt x="230" y="626"/>
                    </a:cubicBezTo>
                    <a:cubicBezTo>
                      <a:pt x="230" y="626"/>
                      <a:pt x="231" y="625"/>
                      <a:pt x="231" y="625"/>
                    </a:cubicBezTo>
                    <a:cubicBezTo>
                      <a:pt x="232" y="625"/>
                      <a:pt x="232" y="624"/>
                      <a:pt x="232" y="624"/>
                    </a:cubicBezTo>
                    <a:cubicBezTo>
                      <a:pt x="232" y="621"/>
                      <a:pt x="232" y="621"/>
                      <a:pt x="232" y="621"/>
                    </a:cubicBezTo>
                    <a:cubicBezTo>
                      <a:pt x="233" y="620"/>
                      <a:pt x="233" y="620"/>
                      <a:pt x="233" y="620"/>
                    </a:cubicBezTo>
                    <a:cubicBezTo>
                      <a:pt x="232" y="619"/>
                      <a:pt x="232" y="619"/>
                      <a:pt x="232" y="619"/>
                    </a:cubicBezTo>
                    <a:cubicBezTo>
                      <a:pt x="231" y="618"/>
                      <a:pt x="231" y="618"/>
                      <a:pt x="231" y="618"/>
                    </a:cubicBezTo>
                    <a:cubicBezTo>
                      <a:pt x="229" y="618"/>
                      <a:pt x="229" y="618"/>
                      <a:pt x="229" y="618"/>
                    </a:cubicBezTo>
                    <a:cubicBezTo>
                      <a:pt x="229" y="618"/>
                      <a:pt x="228" y="618"/>
                      <a:pt x="228" y="618"/>
                    </a:cubicBezTo>
                    <a:cubicBezTo>
                      <a:pt x="228" y="618"/>
                      <a:pt x="228" y="617"/>
                      <a:pt x="228" y="617"/>
                    </a:cubicBezTo>
                    <a:cubicBezTo>
                      <a:pt x="225" y="617"/>
                      <a:pt x="225" y="617"/>
                      <a:pt x="225" y="617"/>
                    </a:cubicBezTo>
                    <a:cubicBezTo>
                      <a:pt x="225" y="614"/>
                      <a:pt x="225" y="614"/>
                      <a:pt x="225" y="614"/>
                    </a:cubicBezTo>
                    <a:cubicBezTo>
                      <a:pt x="222" y="613"/>
                      <a:pt x="222" y="613"/>
                      <a:pt x="222" y="613"/>
                    </a:cubicBezTo>
                    <a:cubicBezTo>
                      <a:pt x="227" y="610"/>
                      <a:pt x="227" y="610"/>
                      <a:pt x="227" y="610"/>
                    </a:cubicBezTo>
                    <a:cubicBezTo>
                      <a:pt x="229" y="608"/>
                      <a:pt x="229" y="608"/>
                      <a:pt x="229" y="608"/>
                    </a:cubicBezTo>
                    <a:cubicBezTo>
                      <a:pt x="227" y="606"/>
                      <a:pt x="227" y="606"/>
                      <a:pt x="227" y="606"/>
                    </a:cubicBezTo>
                    <a:cubicBezTo>
                      <a:pt x="227" y="604"/>
                      <a:pt x="227" y="604"/>
                      <a:pt x="227" y="604"/>
                    </a:cubicBezTo>
                    <a:cubicBezTo>
                      <a:pt x="229" y="602"/>
                      <a:pt x="229" y="602"/>
                      <a:pt x="229" y="602"/>
                    </a:cubicBezTo>
                    <a:cubicBezTo>
                      <a:pt x="229" y="602"/>
                      <a:pt x="231" y="601"/>
                      <a:pt x="232" y="602"/>
                    </a:cubicBezTo>
                    <a:cubicBezTo>
                      <a:pt x="232" y="602"/>
                      <a:pt x="232" y="602"/>
                      <a:pt x="233" y="602"/>
                    </a:cubicBezTo>
                    <a:cubicBezTo>
                      <a:pt x="233" y="602"/>
                      <a:pt x="234" y="602"/>
                      <a:pt x="235" y="602"/>
                    </a:cubicBezTo>
                    <a:cubicBezTo>
                      <a:pt x="235" y="602"/>
                      <a:pt x="236" y="602"/>
                      <a:pt x="236" y="602"/>
                    </a:cubicBezTo>
                    <a:cubicBezTo>
                      <a:pt x="236" y="601"/>
                      <a:pt x="236" y="601"/>
                      <a:pt x="236" y="601"/>
                    </a:cubicBezTo>
                    <a:cubicBezTo>
                      <a:pt x="236" y="600"/>
                      <a:pt x="235" y="600"/>
                      <a:pt x="235" y="600"/>
                    </a:cubicBezTo>
                    <a:cubicBezTo>
                      <a:pt x="235" y="600"/>
                      <a:pt x="235" y="600"/>
                      <a:pt x="234" y="600"/>
                    </a:cubicBezTo>
                    <a:cubicBezTo>
                      <a:pt x="234" y="600"/>
                      <a:pt x="234" y="600"/>
                      <a:pt x="234" y="599"/>
                    </a:cubicBezTo>
                    <a:cubicBezTo>
                      <a:pt x="233" y="599"/>
                      <a:pt x="232" y="598"/>
                      <a:pt x="231" y="598"/>
                    </a:cubicBezTo>
                    <a:cubicBezTo>
                      <a:pt x="230" y="598"/>
                      <a:pt x="230" y="597"/>
                      <a:pt x="230" y="597"/>
                    </a:cubicBezTo>
                    <a:cubicBezTo>
                      <a:pt x="230" y="597"/>
                      <a:pt x="230" y="597"/>
                      <a:pt x="230" y="597"/>
                    </a:cubicBezTo>
                    <a:cubicBezTo>
                      <a:pt x="231" y="596"/>
                      <a:pt x="232" y="596"/>
                      <a:pt x="233" y="596"/>
                    </a:cubicBezTo>
                    <a:cubicBezTo>
                      <a:pt x="233" y="596"/>
                      <a:pt x="232" y="595"/>
                      <a:pt x="232" y="595"/>
                    </a:cubicBezTo>
                    <a:cubicBezTo>
                      <a:pt x="232" y="595"/>
                      <a:pt x="232" y="595"/>
                      <a:pt x="232" y="595"/>
                    </a:cubicBezTo>
                    <a:cubicBezTo>
                      <a:pt x="231" y="595"/>
                      <a:pt x="230" y="594"/>
                      <a:pt x="229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8" y="594"/>
                      <a:pt x="228" y="594"/>
                      <a:pt x="228" y="594"/>
                    </a:cubicBezTo>
                    <a:cubicBezTo>
                      <a:pt x="229" y="593"/>
                      <a:pt x="229" y="593"/>
                      <a:pt x="229" y="593"/>
                    </a:cubicBezTo>
                    <a:cubicBezTo>
                      <a:pt x="230" y="592"/>
                      <a:pt x="229" y="592"/>
                      <a:pt x="229" y="592"/>
                    </a:cubicBezTo>
                    <a:cubicBezTo>
                      <a:pt x="229" y="592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8" y="591"/>
                      <a:pt x="228" y="591"/>
                    </a:cubicBezTo>
                    <a:cubicBezTo>
                      <a:pt x="228" y="591"/>
                      <a:pt x="229" y="591"/>
                      <a:pt x="229" y="591"/>
                    </a:cubicBezTo>
                    <a:cubicBezTo>
                      <a:pt x="230" y="591"/>
                      <a:pt x="230" y="591"/>
                      <a:pt x="230" y="590"/>
                    </a:cubicBezTo>
                    <a:cubicBezTo>
                      <a:pt x="230" y="590"/>
                      <a:pt x="230" y="590"/>
                      <a:pt x="230" y="590"/>
                    </a:cubicBezTo>
                    <a:cubicBezTo>
                      <a:pt x="230" y="590"/>
                      <a:pt x="231" y="590"/>
                      <a:pt x="232" y="590"/>
                    </a:cubicBezTo>
                    <a:cubicBezTo>
                      <a:pt x="232" y="590"/>
                      <a:pt x="233" y="590"/>
                      <a:pt x="233" y="589"/>
                    </a:cubicBezTo>
                    <a:cubicBezTo>
                      <a:pt x="233" y="589"/>
                      <a:pt x="234" y="590"/>
                      <a:pt x="235" y="590"/>
                    </a:cubicBezTo>
                    <a:cubicBezTo>
                      <a:pt x="236" y="590"/>
                      <a:pt x="235" y="590"/>
                      <a:pt x="236" y="590"/>
                    </a:cubicBezTo>
                    <a:cubicBezTo>
                      <a:pt x="236" y="589"/>
                      <a:pt x="237" y="589"/>
                      <a:pt x="237" y="589"/>
                    </a:cubicBezTo>
                    <a:cubicBezTo>
                      <a:pt x="239" y="590"/>
                      <a:pt x="239" y="590"/>
                      <a:pt x="239" y="590"/>
                    </a:cubicBezTo>
                    <a:cubicBezTo>
                      <a:pt x="239" y="590"/>
                      <a:pt x="240" y="589"/>
                      <a:pt x="240" y="589"/>
                    </a:cubicBezTo>
                    <a:cubicBezTo>
                      <a:pt x="240" y="589"/>
                      <a:pt x="242" y="589"/>
                      <a:pt x="243" y="588"/>
                    </a:cubicBezTo>
                    <a:cubicBezTo>
                      <a:pt x="243" y="588"/>
                      <a:pt x="243" y="588"/>
                      <a:pt x="244" y="587"/>
                    </a:cubicBezTo>
                    <a:cubicBezTo>
                      <a:pt x="244" y="587"/>
                      <a:pt x="244" y="587"/>
                      <a:pt x="245" y="587"/>
                    </a:cubicBezTo>
                    <a:cubicBezTo>
                      <a:pt x="245" y="587"/>
                      <a:pt x="246" y="587"/>
                      <a:pt x="247" y="587"/>
                    </a:cubicBezTo>
                    <a:cubicBezTo>
                      <a:pt x="247" y="587"/>
                      <a:pt x="248" y="587"/>
                      <a:pt x="248" y="587"/>
                    </a:cubicBezTo>
                    <a:cubicBezTo>
                      <a:pt x="248" y="587"/>
                      <a:pt x="249" y="587"/>
                      <a:pt x="249" y="587"/>
                    </a:cubicBezTo>
                    <a:cubicBezTo>
                      <a:pt x="249" y="586"/>
                      <a:pt x="251" y="586"/>
                      <a:pt x="251" y="586"/>
                    </a:cubicBezTo>
                    <a:cubicBezTo>
                      <a:pt x="252" y="586"/>
                      <a:pt x="253" y="585"/>
                      <a:pt x="253" y="585"/>
                    </a:cubicBezTo>
                    <a:cubicBezTo>
                      <a:pt x="257" y="586"/>
                      <a:pt x="257" y="586"/>
                      <a:pt x="257" y="586"/>
                    </a:cubicBezTo>
                    <a:cubicBezTo>
                      <a:pt x="257" y="586"/>
                      <a:pt x="257" y="585"/>
                      <a:pt x="257" y="584"/>
                    </a:cubicBezTo>
                    <a:cubicBezTo>
                      <a:pt x="257" y="584"/>
                      <a:pt x="257" y="583"/>
                      <a:pt x="257" y="583"/>
                    </a:cubicBezTo>
                    <a:cubicBezTo>
                      <a:pt x="257" y="583"/>
                      <a:pt x="259" y="583"/>
                      <a:pt x="260" y="583"/>
                    </a:cubicBezTo>
                    <a:cubicBezTo>
                      <a:pt x="260" y="582"/>
                      <a:pt x="261" y="583"/>
                      <a:pt x="261" y="583"/>
                    </a:cubicBezTo>
                    <a:cubicBezTo>
                      <a:pt x="261" y="583"/>
                      <a:pt x="262" y="582"/>
                      <a:pt x="262" y="582"/>
                    </a:cubicBezTo>
                    <a:cubicBezTo>
                      <a:pt x="262" y="582"/>
                      <a:pt x="264" y="582"/>
                      <a:pt x="264" y="582"/>
                    </a:cubicBezTo>
                    <a:cubicBezTo>
                      <a:pt x="264" y="582"/>
                      <a:pt x="274" y="580"/>
                      <a:pt x="274" y="580"/>
                    </a:cubicBezTo>
                    <a:cubicBezTo>
                      <a:pt x="274" y="579"/>
                      <a:pt x="277" y="578"/>
                      <a:pt x="278" y="578"/>
                    </a:cubicBezTo>
                    <a:cubicBezTo>
                      <a:pt x="278" y="578"/>
                      <a:pt x="278" y="578"/>
                      <a:pt x="278" y="577"/>
                    </a:cubicBezTo>
                    <a:cubicBezTo>
                      <a:pt x="278" y="577"/>
                      <a:pt x="278" y="577"/>
                      <a:pt x="278" y="576"/>
                    </a:cubicBezTo>
                    <a:cubicBezTo>
                      <a:pt x="277" y="576"/>
                      <a:pt x="278" y="576"/>
                      <a:pt x="278" y="576"/>
                    </a:cubicBezTo>
                    <a:cubicBezTo>
                      <a:pt x="278" y="576"/>
                      <a:pt x="280" y="575"/>
                      <a:pt x="280" y="575"/>
                    </a:cubicBezTo>
                    <a:cubicBezTo>
                      <a:pt x="281" y="575"/>
                      <a:pt x="281" y="574"/>
                      <a:pt x="281" y="574"/>
                    </a:cubicBezTo>
                    <a:cubicBezTo>
                      <a:pt x="281" y="574"/>
                      <a:pt x="283" y="574"/>
                      <a:pt x="283" y="574"/>
                    </a:cubicBezTo>
                    <a:cubicBezTo>
                      <a:pt x="283" y="574"/>
                      <a:pt x="284" y="574"/>
                      <a:pt x="284" y="574"/>
                    </a:cubicBezTo>
                    <a:cubicBezTo>
                      <a:pt x="287" y="574"/>
                      <a:pt x="287" y="574"/>
                      <a:pt x="287" y="574"/>
                    </a:cubicBezTo>
                    <a:cubicBezTo>
                      <a:pt x="287" y="574"/>
                      <a:pt x="289" y="576"/>
                      <a:pt x="290" y="576"/>
                    </a:cubicBezTo>
                    <a:cubicBezTo>
                      <a:pt x="290" y="576"/>
                      <a:pt x="291" y="576"/>
                      <a:pt x="291" y="576"/>
                    </a:cubicBezTo>
                    <a:cubicBezTo>
                      <a:pt x="291" y="576"/>
                      <a:pt x="292" y="575"/>
                      <a:pt x="292" y="575"/>
                    </a:cubicBezTo>
                    <a:cubicBezTo>
                      <a:pt x="292" y="575"/>
                      <a:pt x="293" y="575"/>
                      <a:pt x="294" y="575"/>
                    </a:cubicBezTo>
                    <a:cubicBezTo>
                      <a:pt x="295" y="575"/>
                      <a:pt x="296" y="576"/>
                      <a:pt x="296" y="576"/>
                    </a:cubicBezTo>
                    <a:cubicBezTo>
                      <a:pt x="296" y="577"/>
                      <a:pt x="296" y="578"/>
                      <a:pt x="296" y="578"/>
                    </a:cubicBezTo>
                    <a:cubicBezTo>
                      <a:pt x="296" y="578"/>
                      <a:pt x="296" y="579"/>
                      <a:pt x="296" y="579"/>
                    </a:cubicBezTo>
                    <a:cubicBezTo>
                      <a:pt x="296" y="580"/>
                      <a:pt x="296" y="581"/>
                      <a:pt x="296" y="581"/>
                    </a:cubicBezTo>
                    <a:cubicBezTo>
                      <a:pt x="296" y="581"/>
                      <a:pt x="297" y="582"/>
                      <a:pt x="298" y="582"/>
                    </a:cubicBezTo>
                    <a:cubicBezTo>
                      <a:pt x="299" y="583"/>
                      <a:pt x="298" y="584"/>
                      <a:pt x="298" y="584"/>
                    </a:cubicBezTo>
                    <a:cubicBezTo>
                      <a:pt x="298" y="584"/>
                      <a:pt x="296" y="586"/>
                      <a:pt x="296" y="586"/>
                    </a:cubicBezTo>
                    <a:cubicBezTo>
                      <a:pt x="296" y="586"/>
                      <a:pt x="296" y="587"/>
                      <a:pt x="297" y="588"/>
                    </a:cubicBezTo>
                    <a:cubicBezTo>
                      <a:pt x="298" y="588"/>
                      <a:pt x="298" y="588"/>
                      <a:pt x="298" y="588"/>
                    </a:cubicBezTo>
                    <a:cubicBezTo>
                      <a:pt x="298" y="588"/>
                      <a:pt x="300" y="588"/>
                      <a:pt x="300" y="588"/>
                    </a:cubicBezTo>
                    <a:cubicBezTo>
                      <a:pt x="300" y="589"/>
                      <a:pt x="301" y="588"/>
                      <a:pt x="302" y="588"/>
                    </a:cubicBezTo>
                    <a:cubicBezTo>
                      <a:pt x="302" y="588"/>
                      <a:pt x="303" y="588"/>
                      <a:pt x="303" y="588"/>
                    </a:cubicBezTo>
                    <a:cubicBezTo>
                      <a:pt x="304" y="587"/>
                      <a:pt x="303" y="586"/>
                      <a:pt x="303" y="586"/>
                    </a:cubicBezTo>
                    <a:cubicBezTo>
                      <a:pt x="304" y="585"/>
                      <a:pt x="304" y="586"/>
                      <a:pt x="305" y="586"/>
                    </a:cubicBezTo>
                    <a:cubicBezTo>
                      <a:pt x="306" y="587"/>
                      <a:pt x="305" y="588"/>
                      <a:pt x="305" y="588"/>
                    </a:cubicBezTo>
                    <a:cubicBezTo>
                      <a:pt x="305" y="589"/>
                      <a:pt x="305" y="590"/>
                      <a:pt x="306" y="590"/>
                    </a:cubicBezTo>
                    <a:cubicBezTo>
                      <a:pt x="306" y="590"/>
                      <a:pt x="307" y="590"/>
                      <a:pt x="307" y="589"/>
                    </a:cubicBezTo>
                    <a:cubicBezTo>
                      <a:pt x="307" y="589"/>
                      <a:pt x="307" y="589"/>
                      <a:pt x="308" y="589"/>
                    </a:cubicBezTo>
                    <a:cubicBezTo>
                      <a:pt x="308" y="588"/>
                      <a:pt x="309" y="589"/>
                      <a:pt x="309" y="589"/>
                    </a:cubicBezTo>
                    <a:cubicBezTo>
                      <a:pt x="310" y="589"/>
                      <a:pt x="310" y="589"/>
                      <a:pt x="310" y="589"/>
                    </a:cubicBezTo>
                    <a:cubicBezTo>
                      <a:pt x="312" y="590"/>
                      <a:pt x="312" y="590"/>
                      <a:pt x="312" y="590"/>
                    </a:cubicBezTo>
                    <a:cubicBezTo>
                      <a:pt x="312" y="590"/>
                      <a:pt x="313" y="590"/>
                      <a:pt x="314" y="589"/>
                    </a:cubicBezTo>
                    <a:cubicBezTo>
                      <a:pt x="315" y="588"/>
                      <a:pt x="315" y="590"/>
                      <a:pt x="315" y="590"/>
                    </a:cubicBezTo>
                    <a:cubicBezTo>
                      <a:pt x="315" y="590"/>
                      <a:pt x="315" y="591"/>
                      <a:pt x="314" y="591"/>
                    </a:cubicBezTo>
                    <a:cubicBezTo>
                      <a:pt x="313" y="592"/>
                      <a:pt x="314" y="592"/>
                      <a:pt x="313" y="592"/>
                    </a:cubicBezTo>
                    <a:cubicBezTo>
                      <a:pt x="313" y="592"/>
                      <a:pt x="312" y="592"/>
                      <a:pt x="312" y="593"/>
                    </a:cubicBezTo>
                    <a:cubicBezTo>
                      <a:pt x="312" y="593"/>
                      <a:pt x="312" y="594"/>
                      <a:pt x="312" y="595"/>
                    </a:cubicBezTo>
                    <a:cubicBezTo>
                      <a:pt x="312" y="595"/>
                      <a:pt x="314" y="596"/>
                      <a:pt x="314" y="596"/>
                    </a:cubicBezTo>
                    <a:cubicBezTo>
                      <a:pt x="314" y="595"/>
                      <a:pt x="314" y="595"/>
                      <a:pt x="314" y="595"/>
                    </a:cubicBezTo>
                    <a:cubicBezTo>
                      <a:pt x="314" y="595"/>
                      <a:pt x="315" y="594"/>
                      <a:pt x="315" y="594"/>
                    </a:cubicBezTo>
                    <a:cubicBezTo>
                      <a:pt x="315" y="593"/>
                      <a:pt x="317" y="594"/>
                      <a:pt x="317" y="594"/>
                    </a:cubicBezTo>
                    <a:cubicBezTo>
                      <a:pt x="318" y="595"/>
                      <a:pt x="319" y="596"/>
                      <a:pt x="319" y="596"/>
                    </a:cubicBezTo>
                    <a:cubicBezTo>
                      <a:pt x="320" y="596"/>
                      <a:pt x="320" y="595"/>
                      <a:pt x="320" y="594"/>
                    </a:cubicBezTo>
                    <a:cubicBezTo>
                      <a:pt x="320" y="594"/>
                      <a:pt x="320" y="594"/>
                      <a:pt x="320" y="594"/>
                    </a:cubicBezTo>
                    <a:cubicBezTo>
                      <a:pt x="321" y="593"/>
                      <a:pt x="321" y="594"/>
                      <a:pt x="322" y="593"/>
                    </a:cubicBezTo>
                    <a:cubicBezTo>
                      <a:pt x="322" y="593"/>
                      <a:pt x="322" y="592"/>
                      <a:pt x="322" y="592"/>
                    </a:cubicBezTo>
                    <a:cubicBezTo>
                      <a:pt x="322" y="592"/>
                      <a:pt x="322" y="592"/>
                      <a:pt x="323" y="592"/>
                    </a:cubicBezTo>
                    <a:cubicBezTo>
                      <a:pt x="324" y="593"/>
                      <a:pt x="324" y="592"/>
                      <a:pt x="324" y="592"/>
                    </a:cubicBezTo>
                    <a:cubicBezTo>
                      <a:pt x="324" y="592"/>
                      <a:pt x="326" y="592"/>
                      <a:pt x="326" y="591"/>
                    </a:cubicBezTo>
                    <a:cubicBezTo>
                      <a:pt x="326" y="591"/>
                      <a:pt x="326" y="590"/>
                      <a:pt x="326" y="590"/>
                    </a:cubicBezTo>
                    <a:cubicBezTo>
                      <a:pt x="327" y="588"/>
                      <a:pt x="327" y="588"/>
                      <a:pt x="327" y="588"/>
                    </a:cubicBezTo>
                    <a:cubicBezTo>
                      <a:pt x="327" y="588"/>
                      <a:pt x="327" y="588"/>
                      <a:pt x="328" y="588"/>
                    </a:cubicBezTo>
                    <a:cubicBezTo>
                      <a:pt x="329" y="588"/>
                      <a:pt x="329" y="588"/>
                      <a:pt x="330" y="588"/>
                    </a:cubicBezTo>
                    <a:cubicBezTo>
                      <a:pt x="330" y="588"/>
                      <a:pt x="332" y="587"/>
                      <a:pt x="332" y="587"/>
                    </a:cubicBezTo>
                    <a:cubicBezTo>
                      <a:pt x="332" y="587"/>
                      <a:pt x="332" y="586"/>
                      <a:pt x="332" y="586"/>
                    </a:cubicBezTo>
                    <a:cubicBezTo>
                      <a:pt x="333" y="586"/>
                      <a:pt x="334" y="586"/>
                      <a:pt x="335" y="586"/>
                    </a:cubicBezTo>
                    <a:cubicBezTo>
                      <a:pt x="335" y="586"/>
                      <a:pt x="335" y="585"/>
                      <a:pt x="335" y="585"/>
                    </a:cubicBezTo>
                    <a:cubicBezTo>
                      <a:pt x="335" y="585"/>
                      <a:pt x="336" y="585"/>
                      <a:pt x="336" y="585"/>
                    </a:cubicBezTo>
                    <a:cubicBezTo>
                      <a:pt x="336" y="585"/>
                      <a:pt x="336" y="586"/>
                      <a:pt x="336" y="586"/>
                    </a:cubicBezTo>
                    <a:cubicBezTo>
                      <a:pt x="336" y="586"/>
                      <a:pt x="336" y="587"/>
                      <a:pt x="336" y="587"/>
                    </a:cubicBezTo>
                    <a:cubicBezTo>
                      <a:pt x="336" y="587"/>
                      <a:pt x="335" y="588"/>
                      <a:pt x="335" y="588"/>
                    </a:cubicBezTo>
                    <a:cubicBezTo>
                      <a:pt x="333" y="588"/>
                      <a:pt x="333" y="588"/>
                      <a:pt x="333" y="588"/>
                    </a:cubicBezTo>
                    <a:cubicBezTo>
                      <a:pt x="333" y="589"/>
                      <a:pt x="333" y="589"/>
                      <a:pt x="333" y="589"/>
                    </a:cubicBezTo>
                    <a:cubicBezTo>
                      <a:pt x="343" y="598"/>
                      <a:pt x="343" y="598"/>
                      <a:pt x="343" y="598"/>
                    </a:cubicBezTo>
                    <a:cubicBezTo>
                      <a:pt x="358" y="626"/>
                      <a:pt x="358" y="626"/>
                      <a:pt x="358" y="626"/>
                    </a:cubicBezTo>
                    <a:cubicBezTo>
                      <a:pt x="358" y="624"/>
                      <a:pt x="358" y="624"/>
                      <a:pt x="358" y="624"/>
                    </a:cubicBezTo>
                    <a:cubicBezTo>
                      <a:pt x="360" y="624"/>
                      <a:pt x="360" y="624"/>
                      <a:pt x="360" y="624"/>
                    </a:cubicBezTo>
                    <a:cubicBezTo>
                      <a:pt x="360" y="624"/>
                      <a:pt x="361" y="623"/>
                      <a:pt x="361" y="623"/>
                    </a:cubicBezTo>
                    <a:cubicBezTo>
                      <a:pt x="361" y="622"/>
                      <a:pt x="361" y="622"/>
                      <a:pt x="360" y="622"/>
                    </a:cubicBezTo>
                    <a:cubicBezTo>
                      <a:pt x="360" y="621"/>
                      <a:pt x="361" y="621"/>
                      <a:pt x="361" y="621"/>
                    </a:cubicBezTo>
                    <a:cubicBezTo>
                      <a:pt x="361" y="621"/>
                      <a:pt x="363" y="620"/>
                      <a:pt x="363" y="620"/>
                    </a:cubicBezTo>
                    <a:cubicBezTo>
                      <a:pt x="364" y="621"/>
                      <a:pt x="365" y="621"/>
                      <a:pt x="365" y="621"/>
                    </a:cubicBezTo>
                    <a:cubicBezTo>
                      <a:pt x="365" y="621"/>
                      <a:pt x="365" y="622"/>
                      <a:pt x="365" y="623"/>
                    </a:cubicBezTo>
                    <a:cubicBezTo>
                      <a:pt x="365" y="623"/>
                      <a:pt x="365" y="623"/>
                      <a:pt x="365" y="623"/>
                    </a:cubicBezTo>
                    <a:cubicBezTo>
                      <a:pt x="365" y="624"/>
                      <a:pt x="367" y="624"/>
                      <a:pt x="367" y="624"/>
                    </a:cubicBezTo>
                    <a:cubicBezTo>
                      <a:pt x="367" y="624"/>
                      <a:pt x="367" y="624"/>
                      <a:pt x="367" y="625"/>
                    </a:cubicBezTo>
                    <a:cubicBezTo>
                      <a:pt x="367" y="625"/>
                      <a:pt x="367" y="625"/>
                      <a:pt x="368" y="626"/>
                    </a:cubicBezTo>
                    <a:cubicBezTo>
                      <a:pt x="368" y="626"/>
                      <a:pt x="369" y="625"/>
                      <a:pt x="369" y="625"/>
                    </a:cubicBezTo>
                    <a:cubicBezTo>
                      <a:pt x="369" y="625"/>
                      <a:pt x="370" y="625"/>
                      <a:pt x="371" y="625"/>
                    </a:cubicBezTo>
                    <a:cubicBezTo>
                      <a:pt x="371" y="626"/>
                      <a:pt x="372" y="626"/>
                      <a:pt x="373" y="626"/>
                    </a:cubicBezTo>
                    <a:cubicBezTo>
                      <a:pt x="373" y="626"/>
                      <a:pt x="374" y="626"/>
                      <a:pt x="374" y="626"/>
                    </a:cubicBezTo>
                    <a:cubicBezTo>
                      <a:pt x="374" y="626"/>
                      <a:pt x="375" y="626"/>
                      <a:pt x="375" y="625"/>
                    </a:cubicBezTo>
                    <a:cubicBezTo>
                      <a:pt x="375" y="625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4"/>
                      <a:pt x="376" y="624"/>
                    </a:cubicBezTo>
                    <a:cubicBezTo>
                      <a:pt x="376" y="624"/>
                      <a:pt x="376" y="625"/>
                      <a:pt x="376" y="625"/>
                    </a:cubicBezTo>
                    <a:cubicBezTo>
                      <a:pt x="376" y="625"/>
                      <a:pt x="378" y="625"/>
                      <a:pt x="378" y="624"/>
                    </a:cubicBezTo>
                    <a:cubicBezTo>
                      <a:pt x="378" y="624"/>
                      <a:pt x="378" y="623"/>
                      <a:pt x="378" y="623"/>
                    </a:cubicBezTo>
                    <a:cubicBezTo>
                      <a:pt x="380" y="623"/>
                      <a:pt x="380" y="623"/>
                      <a:pt x="380" y="623"/>
                    </a:cubicBezTo>
                    <a:cubicBezTo>
                      <a:pt x="381" y="624"/>
                      <a:pt x="381" y="624"/>
                      <a:pt x="381" y="624"/>
                    </a:cubicBezTo>
                    <a:cubicBezTo>
                      <a:pt x="381" y="624"/>
                      <a:pt x="383" y="624"/>
                      <a:pt x="383" y="625"/>
                    </a:cubicBezTo>
                    <a:cubicBezTo>
                      <a:pt x="383" y="625"/>
                      <a:pt x="384" y="626"/>
                      <a:pt x="384" y="626"/>
                    </a:cubicBezTo>
                    <a:cubicBezTo>
                      <a:pt x="384" y="627"/>
                      <a:pt x="385" y="628"/>
                      <a:pt x="385" y="628"/>
                    </a:cubicBezTo>
                    <a:cubicBezTo>
                      <a:pt x="385" y="628"/>
                      <a:pt x="386" y="630"/>
                      <a:pt x="386" y="630"/>
                    </a:cubicBezTo>
                    <a:cubicBezTo>
                      <a:pt x="386" y="630"/>
                      <a:pt x="386" y="632"/>
                      <a:pt x="386" y="632"/>
                    </a:cubicBezTo>
                    <a:cubicBezTo>
                      <a:pt x="386" y="632"/>
                      <a:pt x="388" y="631"/>
                      <a:pt x="389" y="631"/>
                    </a:cubicBezTo>
                    <a:cubicBezTo>
                      <a:pt x="389" y="631"/>
                      <a:pt x="390" y="632"/>
                      <a:pt x="390" y="632"/>
                    </a:cubicBezTo>
                    <a:cubicBezTo>
                      <a:pt x="390" y="632"/>
                      <a:pt x="392" y="633"/>
                      <a:pt x="392" y="633"/>
                    </a:cubicBezTo>
                    <a:cubicBezTo>
                      <a:pt x="392" y="633"/>
                      <a:pt x="392" y="634"/>
                      <a:pt x="392" y="635"/>
                    </a:cubicBezTo>
                    <a:cubicBezTo>
                      <a:pt x="392" y="635"/>
                      <a:pt x="392" y="636"/>
                      <a:pt x="392" y="636"/>
                    </a:cubicBezTo>
                    <a:cubicBezTo>
                      <a:pt x="392" y="636"/>
                      <a:pt x="392" y="637"/>
                      <a:pt x="393" y="637"/>
                    </a:cubicBezTo>
                    <a:cubicBezTo>
                      <a:pt x="393" y="638"/>
                      <a:pt x="394" y="638"/>
                      <a:pt x="394" y="638"/>
                    </a:cubicBezTo>
                    <a:cubicBezTo>
                      <a:pt x="394" y="638"/>
                      <a:pt x="395" y="638"/>
                      <a:pt x="396" y="638"/>
                    </a:cubicBezTo>
                    <a:cubicBezTo>
                      <a:pt x="397" y="639"/>
                      <a:pt x="397" y="639"/>
                      <a:pt x="398" y="639"/>
                    </a:cubicBezTo>
                    <a:cubicBezTo>
                      <a:pt x="399" y="639"/>
                      <a:pt x="399" y="639"/>
                      <a:pt x="400" y="639"/>
                    </a:cubicBezTo>
                    <a:cubicBezTo>
                      <a:pt x="400" y="639"/>
                      <a:pt x="400" y="638"/>
                      <a:pt x="400" y="638"/>
                    </a:cubicBezTo>
                    <a:cubicBezTo>
                      <a:pt x="401" y="637"/>
                      <a:pt x="402" y="636"/>
                      <a:pt x="402" y="636"/>
                    </a:cubicBezTo>
                    <a:cubicBezTo>
                      <a:pt x="402" y="636"/>
                      <a:pt x="403" y="636"/>
                      <a:pt x="403" y="636"/>
                    </a:cubicBezTo>
                    <a:cubicBezTo>
                      <a:pt x="403" y="636"/>
                      <a:pt x="402" y="637"/>
                      <a:pt x="402" y="638"/>
                    </a:cubicBezTo>
                    <a:cubicBezTo>
                      <a:pt x="402" y="638"/>
                      <a:pt x="403" y="638"/>
                      <a:pt x="403" y="639"/>
                    </a:cubicBezTo>
                    <a:cubicBezTo>
                      <a:pt x="403" y="639"/>
                      <a:pt x="404" y="640"/>
                      <a:pt x="404" y="640"/>
                    </a:cubicBezTo>
                    <a:cubicBezTo>
                      <a:pt x="404" y="640"/>
                      <a:pt x="405" y="641"/>
                      <a:pt x="405" y="641"/>
                    </a:cubicBezTo>
                    <a:cubicBezTo>
                      <a:pt x="405" y="641"/>
                      <a:pt x="406" y="642"/>
                      <a:pt x="406" y="642"/>
                    </a:cubicBezTo>
                    <a:cubicBezTo>
                      <a:pt x="407" y="643"/>
                      <a:pt x="407" y="643"/>
                      <a:pt x="407" y="643"/>
                    </a:cubicBezTo>
                    <a:cubicBezTo>
                      <a:pt x="410" y="643"/>
                      <a:pt x="410" y="643"/>
                      <a:pt x="410" y="643"/>
                    </a:cubicBezTo>
                    <a:cubicBezTo>
                      <a:pt x="411" y="642"/>
                      <a:pt x="411" y="642"/>
                      <a:pt x="411" y="642"/>
                    </a:cubicBezTo>
                    <a:cubicBezTo>
                      <a:pt x="412" y="642"/>
                      <a:pt x="412" y="642"/>
                      <a:pt x="412" y="642"/>
                    </a:cubicBezTo>
                    <a:cubicBezTo>
                      <a:pt x="413" y="640"/>
                      <a:pt x="413" y="640"/>
                      <a:pt x="413" y="640"/>
                    </a:cubicBezTo>
                    <a:cubicBezTo>
                      <a:pt x="413" y="640"/>
                      <a:pt x="415" y="640"/>
                      <a:pt x="415" y="640"/>
                    </a:cubicBezTo>
                    <a:cubicBezTo>
                      <a:pt x="415" y="640"/>
                      <a:pt x="417" y="640"/>
                      <a:pt x="417" y="640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8" y="639"/>
                      <a:pt x="418" y="639"/>
                      <a:pt x="418" y="639"/>
                    </a:cubicBezTo>
                    <a:cubicBezTo>
                      <a:pt x="419" y="639"/>
                      <a:pt x="419" y="639"/>
                      <a:pt x="419" y="639"/>
                    </a:cubicBezTo>
                    <a:cubicBezTo>
                      <a:pt x="419" y="639"/>
                      <a:pt x="420" y="638"/>
                      <a:pt x="420" y="638"/>
                    </a:cubicBezTo>
                    <a:cubicBezTo>
                      <a:pt x="420" y="638"/>
                      <a:pt x="421" y="638"/>
                      <a:pt x="421" y="638"/>
                    </a:cubicBezTo>
                    <a:cubicBezTo>
                      <a:pt x="422" y="638"/>
                      <a:pt x="422" y="638"/>
                      <a:pt x="423" y="638"/>
                    </a:cubicBezTo>
                    <a:cubicBezTo>
                      <a:pt x="423" y="638"/>
                      <a:pt x="423" y="637"/>
                      <a:pt x="423" y="637"/>
                    </a:cubicBezTo>
                    <a:cubicBezTo>
                      <a:pt x="423" y="637"/>
                      <a:pt x="423" y="636"/>
                      <a:pt x="423" y="636"/>
                    </a:cubicBezTo>
                    <a:cubicBezTo>
                      <a:pt x="422" y="636"/>
                      <a:pt x="423" y="635"/>
                      <a:pt x="423" y="635"/>
                    </a:cubicBezTo>
                    <a:cubicBezTo>
                      <a:pt x="423" y="635"/>
                      <a:pt x="423" y="635"/>
                      <a:pt x="423" y="635"/>
                    </a:cubicBezTo>
                    <a:cubicBezTo>
                      <a:pt x="423" y="635"/>
                      <a:pt x="425" y="634"/>
                      <a:pt x="425" y="634"/>
                    </a:cubicBezTo>
                    <a:cubicBezTo>
                      <a:pt x="425" y="634"/>
                      <a:pt x="427" y="633"/>
                      <a:pt x="427" y="633"/>
                    </a:cubicBezTo>
                    <a:cubicBezTo>
                      <a:pt x="427" y="632"/>
                      <a:pt x="428" y="632"/>
                      <a:pt x="428" y="632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0" y="631"/>
                      <a:pt x="430" y="631"/>
                      <a:pt x="430" y="631"/>
                    </a:cubicBezTo>
                    <a:cubicBezTo>
                      <a:pt x="432" y="629"/>
                      <a:pt x="432" y="629"/>
                      <a:pt x="432" y="629"/>
                    </a:cubicBezTo>
                    <a:cubicBezTo>
                      <a:pt x="435" y="629"/>
                      <a:pt x="435" y="629"/>
                      <a:pt x="435" y="629"/>
                    </a:cubicBezTo>
                    <a:cubicBezTo>
                      <a:pt x="437" y="626"/>
                      <a:pt x="437" y="626"/>
                      <a:pt x="437" y="626"/>
                    </a:cubicBezTo>
                    <a:cubicBezTo>
                      <a:pt x="440" y="626"/>
                      <a:pt x="440" y="626"/>
                      <a:pt x="440" y="626"/>
                    </a:cubicBezTo>
                    <a:cubicBezTo>
                      <a:pt x="441" y="625"/>
                      <a:pt x="441" y="625"/>
                      <a:pt x="441" y="625"/>
                    </a:cubicBezTo>
                    <a:cubicBezTo>
                      <a:pt x="442" y="626"/>
                      <a:pt x="442" y="626"/>
                      <a:pt x="442" y="626"/>
                    </a:cubicBezTo>
                    <a:cubicBezTo>
                      <a:pt x="443" y="626"/>
                      <a:pt x="443" y="626"/>
                      <a:pt x="443" y="626"/>
                    </a:cubicBezTo>
                    <a:cubicBezTo>
                      <a:pt x="444" y="625"/>
                      <a:pt x="444" y="625"/>
                      <a:pt x="444" y="625"/>
                    </a:cubicBezTo>
                    <a:cubicBezTo>
                      <a:pt x="446" y="626"/>
                      <a:pt x="446" y="626"/>
                      <a:pt x="446" y="626"/>
                    </a:cubicBezTo>
                    <a:cubicBezTo>
                      <a:pt x="446" y="628"/>
                      <a:pt x="446" y="628"/>
                      <a:pt x="446" y="628"/>
                    </a:cubicBezTo>
                    <a:cubicBezTo>
                      <a:pt x="454" y="628"/>
                      <a:pt x="454" y="628"/>
                      <a:pt x="454" y="628"/>
                    </a:cubicBezTo>
                    <a:cubicBezTo>
                      <a:pt x="454" y="628"/>
                      <a:pt x="454" y="630"/>
                      <a:pt x="454" y="630"/>
                    </a:cubicBezTo>
                    <a:cubicBezTo>
                      <a:pt x="454" y="630"/>
                      <a:pt x="455" y="632"/>
                      <a:pt x="455" y="632"/>
                    </a:cubicBezTo>
                    <a:cubicBezTo>
                      <a:pt x="455" y="632"/>
                      <a:pt x="456" y="633"/>
                      <a:pt x="456" y="633"/>
                    </a:cubicBezTo>
                    <a:cubicBezTo>
                      <a:pt x="456" y="633"/>
                      <a:pt x="458" y="633"/>
                      <a:pt x="459" y="634"/>
                    </a:cubicBezTo>
                    <a:cubicBezTo>
                      <a:pt x="459" y="634"/>
                      <a:pt x="460" y="634"/>
                      <a:pt x="460" y="634"/>
                    </a:cubicBezTo>
                    <a:cubicBezTo>
                      <a:pt x="460" y="635"/>
                      <a:pt x="462" y="635"/>
                      <a:pt x="462" y="635"/>
                    </a:cubicBezTo>
                    <a:cubicBezTo>
                      <a:pt x="465" y="633"/>
                      <a:pt x="465" y="633"/>
                      <a:pt x="465" y="633"/>
                    </a:cubicBezTo>
                    <a:cubicBezTo>
                      <a:pt x="468" y="635"/>
                      <a:pt x="468" y="635"/>
                      <a:pt x="468" y="635"/>
                    </a:cubicBezTo>
                    <a:cubicBezTo>
                      <a:pt x="473" y="635"/>
                      <a:pt x="473" y="635"/>
                      <a:pt x="473" y="635"/>
                    </a:cubicBezTo>
                    <a:cubicBezTo>
                      <a:pt x="474" y="636"/>
                      <a:pt x="474" y="636"/>
                      <a:pt x="474" y="636"/>
                    </a:cubicBezTo>
                    <a:cubicBezTo>
                      <a:pt x="476" y="636"/>
                      <a:pt x="476" y="636"/>
                      <a:pt x="476" y="636"/>
                    </a:cubicBezTo>
                    <a:cubicBezTo>
                      <a:pt x="478" y="634"/>
                      <a:pt x="478" y="634"/>
                      <a:pt x="478" y="634"/>
                    </a:cubicBezTo>
                    <a:cubicBezTo>
                      <a:pt x="478" y="635"/>
                      <a:pt x="478" y="635"/>
                      <a:pt x="478" y="635"/>
                    </a:cubicBezTo>
                    <a:cubicBezTo>
                      <a:pt x="479" y="635"/>
                      <a:pt x="479" y="635"/>
                      <a:pt x="479" y="635"/>
                    </a:cubicBezTo>
                    <a:cubicBezTo>
                      <a:pt x="480" y="633"/>
                      <a:pt x="480" y="633"/>
                      <a:pt x="480" y="633"/>
                    </a:cubicBezTo>
                    <a:cubicBezTo>
                      <a:pt x="481" y="631"/>
                      <a:pt x="481" y="631"/>
                      <a:pt x="481" y="631"/>
                    </a:cubicBezTo>
                    <a:cubicBezTo>
                      <a:pt x="481" y="629"/>
                      <a:pt x="481" y="629"/>
                      <a:pt x="481" y="629"/>
                    </a:cubicBezTo>
                    <a:cubicBezTo>
                      <a:pt x="480" y="627"/>
                      <a:pt x="480" y="627"/>
                      <a:pt x="480" y="627"/>
                    </a:cubicBezTo>
                    <a:cubicBezTo>
                      <a:pt x="480" y="625"/>
                      <a:pt x="480" y="625"/>
                      <a:pt x="480" y="625"/>
                    </a:cubicBezTo>
                    <a:cubicBezTo>
                      <a:pt x="479" y="625"/>
                      <a:pt x="479" y="625"/>
                      <a:pt x="479" y="625"/>
                    </a:cubicBezTo>
                    <a:cubicBezTo>
                      <a:pt x="479" y="625"/>
                      <a:pt x="478" y="624"/>
                      <a:pt x="478" y="623"/>
                    </a:cubicBezTo>
                    <a:cubicBezTo>
                      <a:pt x="478" y="622"/>
                      <a:pt x="478" y="622"/>
                      <a:pt x="478" y="622"/>
                    </a:cubicBezTo>
                    <a:cubicBezTo>
                      <a:pt x="479" y="621"/>
                      <a:pt x="479" y="621"/>
                      <a:pt x="479" y="620"/>
                    </a:cubicBezTo>
                    <a:cubicBezTo>
                      <a:pt x="480" y="620"/>
                      <a:pt x="479" y="620"/>
                      <a:pt x="479" y="619"/>
                    </a:cubicBezTo>
                    <a:cubicBezTo>
                      <a:pt x="479" y="619"/>
                      <a:pt x="480" y="619"/>
                      <a:pt x="480" y="619"/>
                    </a:cubicBezTo>
                    <a:cubicBezTo>
                      <a:pt x="480" y="619"/>
                      <a:pt x="481" y="618"/>
                      <a:pt x="481" y="618"/>
                    </a:cubicBezTo>
                    <a:cubicBezTo>
                      <a:pt x="481" y="617"/>
                      <a:pt x="482" y="616"/>
                      <a:pt x="482" y="615"/>
                    </a:cubicBezTo>
                    <a:cubicBezTo>
                      <a:pt x="482" y="615"/>
                      <a:pt x="482" y="615"/>
                      <a:pt x="482" y="615"/>
                    </a:cubicBezTo>
                    <a:cubicBezTo>
                      <a:pt x="484" y="614"/>
                      <a:pt x="484" y="614"/>
                      <a:pt x="484" y="614"/>
                    </a:cubicBezTo>
                    <a:cubicBezTo>
                      <a:pt x="484" y="614"/>
                      <a:pt x="485" y="613"/>
                      <a:pt x="485" y="613"/>
                    </a:cubicBezTo>
                    <a:cubicBezTo>
                      <a:pt x="485" y="613"/>
                      <a:pt x="485" y="612"/>
                      <a:pt x="485" y="611"/>
                    </a:cubicBezTo>
                    <a:cubicBezTo>
                      <a:pt x="485" y="611"/>
                      <a:pt x="485" y="610"/>
                      <a:pt x="485" y="610"/>
                    </a:cubicBezTo>
                    <a:cubicBezTo>
                      <a:pt x="489" y="613"/>
                      <a:pt x="489" y="613"/>
                      <a:pt x="489" y="613"/>
                    </a:cubicBezTo>
                    <a:cubicBezTo>
                      <a:pt x="492" y="613"/>
                      <a:pt x="492" y="613"/>
                      <a:pt x="492" y="613"/>
                    </a:cubicBezTo>
                    <a:cubicBezTo>
                      <a:pt x="492" y="615"/>
                      <a:pt x="492" y="615"/>
                      <a:pt x="492" y="615"/>
                    </a:cubicBezTo>
                    <a:cubicBezTo>
                      <a:pt x="497" y="615"/>
                      <a:pt x="497" y="615"/>
                      <a:pt x="497" y="615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2" y="618"/>
                      <a:pt x="503" y="618"/>
                    </a:cubicBezTo>
                    <a:cubicBezTo>
                      <a:pt x="503" y="618"/>
                      <a:pt x="504" y="618"/>
                      <a:pt x="504" y="618"/>
                    </a:cubicBezTo>
                    <a:cubicBezTo>
                      <a:pt x="504" y="618"/>
                      <a:pt x="506" y="619"/>
                      <a:pt x="506" y="619"/>
                    </a:cubicBezTo>
                    <a:cubicBezTo>
                      <a:pt x="507" y="619"/>
                      <a:pt x="507" y="620"/>
                      <a:pt x="508" y="620"/>
                    </a:cubicBezTo>
                    <a:cubicBezTo>
                      <a:pt x="508" y="621"/>
                      <a:pt x="508" y="622"/>
                      <a:pt x="508" y="622"/>
                    </a:cubicBezTo>
                    <a:cubicBezTo>
                      <a:pt x="508" y="622"/>
                      <a:pt x="508" y="626"/>
                      <a:pt x="508" y="626"/>
                    </a:cubicBezTo>
                    <a:cubicBezTo>
                      <a:pt x="509" y="627"/>
                      <a:pt x="509" y="627"/>
                      <a:pt x="509" y="627"/>
                    </a:cubicBezTo>
                    <a:cubicBezTo>
                      <a:pt x="509" y="627"/>
                      <a:pt x="510" y="628"/>
                      <a:pt x="510" y="628"/>
                    </a:cubicBezTo>
                    <a:cubicBezTo>
                      <a:pt x="510" y="629"/>
                      <a:pt x="512" y="630"/>
                      <a:pt x="512" y="630"/>
                    </a:cubicBezTo>
                    <a:cubicBezTo>
                      <a:pt x="513" y="631"/>
                      <a:pt x="513" y="631"/>
                      <a:pt x="513" y="631"/>
                    </a:cubicBezTo>
                    <a:cubicBezTo>
                      <a:pt x="514" y="631"/>
                      <a:pt x="514" y="631"/>
                      <a:pt x="514" y="631"/>
                    </a:cubicBezTo>
                    <a:cubicBezTo>
                      <a:pt x="515" y="632"/>
                      <a:pt x="515" y="632"/>
                      <a:pt x="515" y="632"/>
                    </a:cubicBezTo>
                    <a:cubicBezTo>
                      <a:pt x="515" y="632"/>
                      <a:pt x="520" y="632"/>
                      <a:pt x="520" y="632"/>
                    </a:cubicBezTo>
                    <a:cubicBezTo>
                      <a:pt x="520" y="632"/>
                      <a:pt x="521" y="633"/>
                      <a:pt x="521" y="633"/>
                    </a:cubicBezTo>
                    <a:cubicBezTo>
                      <a:pt x="523" y="630"/>
                      <a:pt x="523" y="630"/>
                      <a:pt x="523" y="630"/>
                    </a:cubicBezTo>
                    <a:cubicBezTo>
                      <a:pt x="524" y="630"/>
                      <a:pt x="524" y="630"/>
                      <a:pt x="524" y="630"/>
                    </a:cubicBezTo>
                    <a:cubicBezTo>
                      <a:pt x="526" y="630"/>
                      <a:pt x="526" y="630"/>
                      <a:pt x="526" y="630"/>
                    </a:cubicBezTo>
                    <a:cubicBezTo>
                      <a:pt x="527" y="629"/>
                      <a:pt x="527" y="629"/>
                      <a:pt x="527" y="629"/>
                    </a:cubicBezTo>
                    <a:cubicBezTo>
                      <a:pt x="533" y="629"/>
                      <a:pt x="533" y="629"/>
                      <a:pt x="533" y="629"/>
                    </a:cubicBezTo>
                    <a:cubicBezTo>
                      <a:pt x="535" y="631"/>
                      <a:pt x="535" y="631"/>
                      <a:pt x="535" y="631"/>
                    </a:cubicBezTo>
                    <a:cubicBezTo>
                      <a:pt x="536" y="631"/>
                      <a:pt x="536" y="631"/>
                      <a:pt x="536" y="631"/>
                    </a:cubicBezTo>
                    <a:cubicBezTo>
                      <a:pt x="536" y="630"/>
                      <a:pt x="536" y="630"/>
                      <a:pt x="536" y="630"/>
                    </a:cubicBezTo>
                    <a:cubicBezTo>
                      <a:pt x="538" y="630"/>
                      <a:pt x="538" y="630"/>
                      <a:pt x="538" y="630"/>
                    </a:cubicBezTo>
                    <a:cubicBezTo>
                      <a:pt x="538" y="630"/>
                      <a:pt x="539" y="631"/>
                      <a:pt x="540" y="631"/>
                    </a:cubicBezTo>
                    <a:cubicBezTo>
                      <a:pt x="540" y="631"/>
                      <a:pt x="541" y="632"/>
                      <a:pt x="541" y="632"/>
                    </a:cubicBezTo>
                    <a:cubicBezTo>
                      <a:pt x="541" y="633"/>
                      <a:pt x="542" y="634"/>
                      <a:pt x="542" y="634"/>
                    </a:cubicBezTo>
                    <a:cubicBezTo>
                      <a:pt x="544" y="634"/>
                      <a:pt x="544" y="634"/>
                      <a:pt x="544" y="634"/>
                    </a:cubicBezTo>
                    <a:cubicBezTo>
                      <a:pt x="547" y="635"/>
                      <a:pt x="547" y="635"/>
                      <a:pt x="547" y="635"/>
                    </a:cubicBezTo>
                    <a:cubicBezTo>
                      <a:pt x="547" y="638"/>
                      <a:pt x="547" y="638"/>
                      <a:pt x="547" y="638"/>
                    </a:cubicBezTo>
                    <a:cubicBezTo>
                      <a:pt x="548" y="638"/>
                      <a:pt x="548" y="638"/>
                      <a:pt x="548" y="638"/>
                    </a:cubicBezTo>
                    <a:cubicBezTo>
                      <a:pt x="550" y="640"/>
                      <a:pt x="550" y="640"/>
                      <a:pt x="550" y="640"/>
                    </a:cubicBezTo>
                    <a:cubicBezTo>
                      <a:pt x="550" y="641"/>
                      <a:pt x="550" y="641"/>
                      <a:pt x="550" y="641"/>
                    </a:cubicBezTo>
                    <a:cubicBezTo>
                      <a:pt x="550" y="641"/>
                      <a:pt x="555" y="641"/>
                      <a:pt x="555" y="641"/>
                    </a:cubicBezTo>
                    <a:cubicBezTo>
                      <a:pt x="556" y="641"/>
                      <a:pt x="561" y="643"/>
                      <a:pt x="561" y="643"/>
                    </a:cubicBezTo>
                    <a:cubicBezTo>
                      <a:pt x="562" y="643"/>
                      <a:pt x="562" y="643"/>
                      <a:pt x="562" y="643"/>
                    </a:cubicBezTo>
                    <a:cubicBezTo>
                      <a:pt x="564" y="642"/>
                      <a:pt x="564" y="642"/>
                      <a:pt x="564" y="642"/>
                    </a:cubicBezTo>
                    <a:cubicBezTo>
                      <a:pt x="565" y="642"/>
                      <a:pt x="565" y="642"/>
                      <a:pt x="565" y="642"/>
                    </a:cubicBezTo>
                    <a:cubicBezTo>
                      <a:pt x="567" y="643"/>
                      <a:pt x="567" y="643"/>
                      <a:pt x="567" y="643"/>
                    </a:cubicBezTo>
                    <a:cubicBezTo>
                      <a:pt x="575" y="640"/>
                      <a:pt x="575" y="640"/>
                      <a:pt x="575" y="640"/>
                    </a:cubicBezTo>
                    <a:cubicBezTo>
                      <a:pt x="581" y="638"/>
                      <a:pt x="581" y="638"/>
                      <a:pt x="581" y="638"/>
                    </a:cubicBezTo>
                    <a:cubicBezTo>
                      <a:pt x="584" y="634"/>
                      <a:pt x="584" y="634"/>
                      <a:pt x="584" y="634"/>
                    </a:cubicBezTo>
                    <a:cubicBezTo>
                      <a:pt x="589" y="631"/>
                      <a:pt x="589" y="631"/>
                      <a:pt x="589" y="631"/>
                    </a:cubicBezTo>
                    <a:cubicBezTo>
                      <a:pt x="589" y="631"/>
                      <a:pt x="590" y="631"/>
                      <a:pt x="590" y="631"/>
                    </a:cubicBezTo>
                    <a:cubicBezTo>
                      <a:pt x="590" y="631"/>
                      <a:pt x="593" y="632"/>
                      <a:pt x="593" y="632"/>
                    </a:cubicBezTo>
                    <a:cubicBezTo>
                      <a:pt x="596" y="634"/>
                      <a:pt x="596" y="634"/>
                      <a:pt x="596" y="634"/>
                    </a:cubicBezTo>
                    <a:cubicBezTo>
                      <a:pt x="598" y="635"/>
                      <a:pt x="598" y="635"/>
                      <a:pt x="598" y="635"/>
                    </a:cubicBezTo>
                    <a:cubicBezTo>
                      <a:pt x="600" y="635"/>
                      <a:pt x="600" y="635"/>
                      <a:pt x="600" y="635"/>
                    </a:cubicBezTo>
                    <a:cubicBezTo>
                      <a:pt x="603" y="633"/>
                      <a:pt x="603" y="633"/>
                      <a:pt x="603" y="633"/>
                    </a:cubicBezTo>
                    <a:cubicBezTo>
                      <a:pt x="607" y="636"/>
                      <a:pt x="607" y="636"/>
                      <a:pt x="607" y="636"/>
                    </a:cubicBezTo>
                    <a:cubicBezTo>
                      <a:pt x="608" y="637"/>
                      <a:pt x="608" y="637"/>
                      <a:pt x="608" y="637"/>
                    </a:cubicBezTo>
                    <a:cubicBezTo>
                      <a:pt x="610" y="638"/>
                      <a:pt x="610" y="638"/>
                      <a:pt x="610" y="638"/>
                    </a:cubicBezTo>
                    <a:cubicBezTo>
                      <a:pt x="612" y="639"/>
                      <a:pt x="612" y="639"/>
                      <a:pt x="612" y="639"/>
                    </a:cubicBezTo>
                    <a:cubicBezTo>
                      <a:pt x="614" y="639"/>
                      <a:pt x="614" y="639"/>
                      <a:pt x="614" y="639"/>
                    </a:cubicBezTo>
                    <a:cubicBezTo>
                      <a:pt x="619" y="635"/>
                      <a:pt x="619" y="635"/>
                      <a:pt x="619" y="635"/>
                    </a:cubicBezTo>
                    <a:cubicBezTo>
                      <a:pt x="622" y="634"/>
                      <a:pt x="622" y="634"/>
                      <a:pt x="622" y="634"/>
                    </a:cubicBezTo>
                    <a:cubicBezTo>
                      <a:pt x="622" y="634"/>
                      <a:pt x="624" y="633"/>
                      <a:pt x="624" y="633"/>
                    </a:cubicBezTo>
                    <a:cubicBezTo>
                      <a:pt x="624" y="632"/>
                      <a:pt x="624" y="631"/>
                      <a:pt x="624" y="631"/>
                    </a:cubicBezTo>
                    <a:cubicBezTo>
                      <a:pt x="624" y="631"/>
                      <a:pt x="623" y="631"/>
                      <a:pt x="623" y="630"/>
                    </a:cubicBezTo>
                    <a:cubicBezTo>
                      <a:pt x="623" y="630"/>
                      <a:pt x="623" y="630"/>
                      <a:pt x="623" y="630"/>
                    </a:cubicBezTo>
                    <a:cubicBezTo>
                      <a:pt x="624" y="629"/>
                      <a:pt x="624" y="629"/>
                      <a:pt x="624" y="629"/>
                    </a:cubicBezTo>
                    <a:cubicBezTo>
                      <a:pt x="624" y="627"/>
                      <a:pt x="624" y="627"/>
                      <a:pt x="624" y="627"/>
                    </a:cubicBezTo>
                    <a:cubicBezTo>
                      <a:pt x="625" y="626"/>
                      <a:pt x="625" y="626"/>
                      <a:pt x="625" y="626"/>
                    </a:cubicBezTo>
                    <a:cubicBezTo>
                      <a:pt x="625" y="626"/>
                      <a:pt x="627" y="622"/>
                      <a:pt x="627" y="622"/>
                    </a:cubicBezTo>
                    <a:cubicBezTo>
                      <a:pt x="627" y="622"/>
                      <a:pt x="629" y="617"/>
                      <a:pt x="629" y="617"/>
                    </a:cubicBezTo>
                    <a:cubicBezTo>
                      <a:pt x="629" y="617"/>
                      <a:pt x="630" y="615"/>
                      <a:pt x="630" y="615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2"/>
                      <a:pt x="634" y="612"/>
                      <a:pt x="634" y="612"/>
                    </a:cubicBezTo>
                    <a:cubicBezTo>
                      <a:pt x="634" y="611"/>
                      <a:pt x="634" y="610"/>
                      <a:pt x="633" y="610"/>
                    </a:cubicBezTo>
                    <a:cubicBezTo>
                      <a:pt x="633" y="609"/>
                      <a:pt x="633" y="609"/>
                      <a:pt x="633" y="609"/>
                    </a:cubicBezTo>
                    <a:cubicBezTo>
                      <a:pt x="633" y="608"/>
                      <a:pt x="633" y="607"/>
                      <a:pt x="633" y="607"/>
                    </a:cubicBezTo>
                    <a:cubicBezTo>
                      <a:pt x="633" y="607"/>
                      <a:pt x="634" y="607"/>
                      <a:pt x="634" y="606"/>
                    </a:cubicBezTo>
                    <a:cubicBezTo>
                      <a:pt x="634" y="606"/>
                      <a:pt x="632" y="606"/>
                      <a:pt x="632" y="606"/>
                    </a:cubicBezTo>
                    <a:cubicBezTo>
                      <a:pt x="631" y="605"/>
                      <a:pt x="630" y="605"/>
                      <a:pt x="630" y="605"/>
                    </a:cubicBezTo>
                    <a:cubicBezTo>
                      <a:pt x="630" y="605"/>
                      <a:pt x="629" y="606"/>
                      <a:pt x="629" y="606"/>
                    </a:cubicBezTo>
                    <a:cubicBezTo>
                      <a:pt x="629" y="605"/>
                      <a:pt x="629" y="605"/>
                      <a:pt x="629" y="605"/>
                    </a:cubicBezTo>
                    <a:cubicBezTo>
                      <a:pt x="629" y="605"/>
                      <a:pt x="629" y="604"/>
                      <a:pt x="629" y="603"/>
                    </a:cubicBezTo>
                    <a:cubicBezTo>
                      <a:pt x="629" y="603"/>
                      <a:pt x="631" y="602"/>
                      <a:pt x="631" y="602"/>
                    </a:cubicBezTo>
                    <a:cubicBezTo>
                      <a:pt x="632" y="601"/>
                      <a:pt x="634" y="598"/>
                      <a:pt x="634" y="598"/>
                    </a:cubicBezTo>
                    <a:cubicBezTo>
                      <a:pt x="634" y="598"/>
                      <a:pt x="635" y="598"/>
                      <a:pt x="635" y="598"/>
                    </a:cubicBezTo>
                    <a:cubicBezTo>
                      <a:pt x="635" y="598"/>
                      <a:pt x="637" y="598"/>
                      <a:pt x="638" y="598"/>
                    </a:cubicBezTo>
                    <a:cubicBezTo>
                      <a:pt x="639" y="598"/>
                      <a:pt x="639" y="597"/>
                      <a:pt x="639" y="597"/>
                    </a:cubicBezTo>
                    <a:cubicBezTo>
                      <a:pt x="639" y="597"/>
                      <a:pt x="640" y="597"/>
                      <a:pt x="641" y="597"/>
                    </a:cubicBezTo>
                    <a:cubicBezTo>
                      <a:pt x="642" y="596"/>
                      <a:pt x="642" y="596"/>
                      <a:pt x="642" y="596"/>
                    </a:cubicBezTo>
                    <a:cubicBezTo>
                      <a:pt x="643" y="596"/>
                      <a:pt x="643" y="596"/>
                      <a:pt x="644" y="596"/>
                    </a:cubicBezTo>
                    <a:cubicBezTo>
                      <a:pt x="644" y="596"/>
                      <a:pt x="644" y="596"/>
                      <a:pt x="645" y="597"/>
                    </a:cubicBezTo>
                    <a:cubicBezTo>
                      <a:pt x="646" y="597"/>
                      <a:pt x="646" y="597"/>
                      <a:pt x="646" y="596"/>
                    </a:cubicBezTo>
                    <a:cubicBezTo>
                      <a:pt x="647" y="596"/>
                      <a:pt x="647" y="596"/>
                      <a:pt x="647" y="596"/>
                    </a:cubicBezTo>
                    <a:cubicBezTo>
                      <a:pt x="647" y="596"/>
                      <a:pt x="650" y="595"/>
                      <a:pt x="650" y="595"/>
                    </a:cubicBezTo>
                    <a:cubicBezTo>
                      <a:pt x="650" y="595"/>
                      <a:pt x="652" y="595"/>
                      <a:pt x="652" y="595"/>
                    </a:cubicBezTo>
                    <a:cubicBezTo>
                      <a:pt x="653" y="595"/>
                      <a:pt x="654" y="596"/>
                      <a:pt x="655" y="596"/>
                    </a:cubicBezTo>
                    <a:cubicBezTo>
                      <a:pt x="655" y="596"/>
                      <a:pt x="657" y="598"/>
                      <a:pt x="660" y="599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1" y="600"/>
                      <a:pt x="661" y="600"/>
                      <a:pt x="661" y="600"/>
                    </a:cubicBezTo>
                    <a:cubicBezTo>
                      <a:pt x="662" y="600"/>
                      <a:pt x="662" y="600"/>
                      <a:pt x="663" y="599"/>
                    </a:cubicBezTo>
                    <a:cubicBezTo>
                      <a:pt x="663" y="599"/>
                      <a:pt x="663" y="599"/>
                      <a:pt x="664" y="599"/>
                    </a:cubicBezTo>
                    <a:cubicBezTo>
                      <a:pt x="665" y="599"/>
                      <a:pt x="665" y="599"/>
                      <a:pt x="666" y="600"/>
                    </a:cubicBezTo>
                    <a:cubicBezTo>
                      <a:pt x="668" y="601"/>
                      <a:pt x="667" y="601"/>
                      <a:pt x="667" y="602"/>
                    </a:cubicBezTo>
                    <a:cubicBezTo>
                      <a:pt x="668" y="603"/>
                      <a:pt x="668" y="603"/>
                      <a:pt x="669" y="604"/>
                    </a:cubicBezTo>
                    <a:cubicBezTo>
                      <a:pt x="670" y="604"/>
                      <a:pt x="669" y="605"/>
                      <a:pt x="669" y="605"/>
                    </a:cubicBezTo>
                    <a:cubicBezTo>
                      <a:pt x="669" y="606"/>
                      <a:pt x="669" y="606"/>
                      <a:pt x="669" y="606"/>
                    </a:cubicBezTo>
                    <a:cubicBezTo>
                      <a:pt x="670" y="607"/>
                      <a:pt x="671" y="608"/>
                      <a:pt x="671" y="608"/>
                    </a:cubicBezTo>
                    <a:cubicBezTo>
                      <a:pt x="672" y="609"/>
                      <a:pt x="671" y="609"/>
                      <a:pt x="671" y="610"/>
                    </a:cubicBezTo>
                    <a:cubicBezTo>
                      <a:pt x="671" y="610"/>
                      <a:pt x="672" y="610"/>
                      <a:pt x="672" y="610"/>
                    </a:cubicBezTo>
                    <a:cubicBezTo>
                      <a:pt x="673" y="611"/>
                      <a:pt x="673" y="612"/>
                      <a:pt x="673" y="612"/>
                    </a:cubicBezTo>
                    <a:cubicBezTo>
                      <a:pt x="673" y="612"/>
                      <a:pt x="673" y="613"/>
                      <a:pt x="672" y="613"/>
                    </a:cubicBezTo>
                    <a:cubicBezTo>
                      <a:pt x="672" y="614"/>
                      <a:pt x="673" y="614"/>
                      <a:pt x="673" y="614"/>
                    </a:cubicBezTo>
                    <a:cubicBezTo>
                      <a:pt x="673" y="615"/>
                      <a:pt x="674" y="615"/>
                      <a:pt x="674" y="616"/>
                    </a:cubicBezTo>
                    <a:cubicBezTo>
                      <a:pt x="674" y="617"/>
                      <a:pt x="674" y="617"/>
                      <a:pt x="674" y="617"/>
                    </a:cubicBezTo>
                    <a:cubicBezTo>
                      <a:pt x="674" y="617"/>
                      <a:pt x="674" y="618"/>
                      <a:pt x="675" y="618"/>
                    </a:cubicBezTo>
                    <a:cubicBezTo>
                      <a:pt x="675" y="619"/>
                      <a:pt x="675" y="619"/>
                      <a:pt x="675" y="620"/>
                    </a:cubicBezTo>
                    <a:cubicBezTo>
                      <a:pt x="675" y="620"/>
                      <a:pt x="675" y="621"/>
                      <a:pt x="675" y="621"/>
                    </a:cubicBezTo>
                    <a:cubicBezTo>
                      <a:pt x="675" y="622"/>
                      <a:pt x="675" y="622"/>
                      <a:pt x="676" y="622"/>
                    </a:cubicBezTo>
                    <a:cubicBezTo>
                      <a:pt x="676" y="623"/>
                      <a:pt x="676" y="623"/>
                      <a:pt x="677" y="624"/>
                    </a:cubicBezTo>
                    <a:cubicBezTo>
                      <a:pt x="678" y="625"/>
                      <a:pt x="678" y="626"/>
                      <a:pt x="678" y="626"/>
                    </a:cubicBezTo>
                    <a:cubicBezTo>
                      <a:pt x="678" y="627"/>
                      <a:pt x="678" y="628"/>
                      <a:pt x="678" y="628"/>
                    </a:cubicBezTo>
                    <a:cubicBezTo>
                      <a:pt x="678" y="629"/>
                      <a:pt x="679" y="631"/>
                      <a:pt x="679" y="631"/>
                    </a:cubicBezTo>
                    <a:cubicBezTo>
                      <a:pt x="679" y="631"/>
                      <a:pt x="680" y="632"/>
                      <a:pt x="680" y="632"/>
                    </a:cubicBezTo>
                    <a:cubicBezTo>
                      <a:pt x="680" y="632"/>
                      <a:pt x="680" y="633"/>
                      <a:pt x="680" y="633"/>
                    </a:cubicBezTo>
                    <a:cubicBezTo>
                      <a:pt x="680" y="634"/>
                      <a:pt x="680" y="634"/>
                      <a:pt x="680" y="634"/>
                    </a:cubicBezTo>
                    <a:cubicBezTo>
                      <a:pt x="680" y="635"/>
                      <a:pt x="680" y="636"/>
                      <a:pt x="680" y="636"/>
                    </a:cubicBezTo>
                    <a:cubicBezTo>
                      <a:pt x="680" y="636"/>
                      <a:pt x="680" y="637"/>
                      <a:pt x="680" y="637"/>
                    </a:cubicBezTo>
                    <a:cubicBezTo>
                      <a:pt x="681" y="637"/>
                      <a:pt x="682" y="638"/>
                      <a:pt x="682" y="638"/>
                    </a:cubicBezTo>
                    <a:cubicBezTo>
                      <a:pt x="688" y="638"/>
                      <a:pt x="688" y="638"/>
                      <a:pt x="688" y="638"/>
                    </a:cubicBezTo>
                    <a:cubicBezTo>
                      <a:pt x="688" y="639"/>
                      <a:pt x="688" y="639"/>
                      <a:pt x="688" y="639"/>
                    </a:cubicBezTo>
                    <a:cubicBezTo>
                      <a:pt x="688" y="639"/>
                      <a:pt x="689" y="640"/>
                      <a:pt x="690" y="640"/>
                    </a:cubicBezTo>
                    <a:cubicBezTo>
                      <a:pt x="690" y="641"/>
                      <a:pt x="692" y="641"/>
                      <a:pt x="692" y="641"/>
                    </a:cubicBezTo>
                    <a:cubicBezTo>
                      <a:pt x="693" y="640"/>
                      <a:pt x="693" y="640"/>
                      <a:pt x="693" y="640"/>
                    </a:cubicBezTo>
                    <a:cubicBezTo>
                      <a:pt x="693" y="640"/>
                      <a:pt x="694" y="641"/>
                      <a:pt x="694" y="641"/>
                    </a:cubicBezTo>
                    <a:cubicBezTo>
                      <a:pt x="694" y="642"/>
                      <a:pt x="698" y="646"/>
                      <a:pt x="698" y="646"/>
                    </a:cubicBezTo>
                    <a:cubicBezTo>
                      <a:pt x="698" y="646"/>
                      <a:pt x="701" y="646"/>
                      <a:pt x="701" y="646"/>
                    </a:cubicBezTo>
                    <a:cubicBezTo>
                      <a:pt x="701" y="646"/>
                      <a:pt x="700" y="648"/>
                      <a:pt x="700" y="648"/>
                    </a:cubicBezTo>
                    <a:cubicBezTo>
                      <a:pt x="700" y="649"/>
                      <a:pt x="700" y="649"/>
                      <a:pt x="700" y="649"/>
                    </a:cubicBezTo>
                    <a:cubicBezTo>
                      <a:pt x="702" y="650"/>
                      <a:pt x="702" y="650"/>
                      <a:pt x="702" y="650"/>
                    </a:cubicBezTo>
                    <a:cubicBezTo>
                      <a:pt x="702" y="652"/>
                      <a:pt x="702" y="652"/>
                      <a:pt x="702" y="652"/>
                    </a:cubicBezTo>
                    <a:cubicBezTo>
                      <a:pt x="701" y="654"/>
                      <a:pt x="701" y="654"/>
                      <a:pt x="701" y="654"/>
                    </a:cubicBezTo>
                    <a:cubicBezTo>
                      <a:pt x="703" y="658"/>
                      <a:pt x="703" y="658"/>
                      <a:pt x="703" y="658"/>
                    </a:cubicBezTo>
                    <a:cubicBezTo>
                      <a:pt x="714" y="658"/>
                      <a:pt x="714" y="658"/>
                      <a:pt x="714" y="658"/>
                    </a:cubicBezTo>
                    <a:cubicBezTo>
                      <a:pt x="714" y="656"/>
                      <a:pt x="714" y="656"/>
                      <a:pt x="714" y="656"/>
                    </a:cubicBezTo>
                    <a:cubicBezTo>
                      <a:pt x="715" y="655"/>
                      <a:pt x="715" y="655"/>
                      <a:pt x="715" y="655"/>
                    </a:cubicBezTo>
                    <a:cubicBezTo>
                      <a:pt x="717" y="654"/>
                      <a:pt x="717" y="654"/>
                      <a:pt x="717" y="654"/>
                    </a:cubicBezTo>
                    <a:cubicBezTo>
                      <a:pt x="721" y="653"/>
                      <a:pt x="721" y="653"/>
                      <a:pt x="721" y="653"/>
                    </a:cubicBezTo>
                    <a:cubicBezTo>
                      <a:pt x="722" y="653"/>
                      <a:pt x="722" y="652"/>
                      <a:pt x="723" y="652"/>
                    </a:cubicBezTo>
                    <a:cubicBezTo>
                      <a:pt x="723" y="652"/>
                      <a:pt x="723" y="651"/>
                      <a:pt x="723" y="651"/>
                    </a:cubicBezTo>
                    <a:cubicBezTo>
                      <a:pt x="724" y="651"/>
                      <a:pt x="724" y="651"/>
                      <a:pt x="724" y="651"/>
                    </a:cubicBezTo>
                    <a:cubicBezTo>
                      <a:pt x="726" y="651"/>
                      <a:pt x="727" y="651"/>
                      <a:pt x="729" y="652"/>
                    </a:cubicBezTo>
                    <a:cubicBezTo>
                      <a:pt x="728" y="653"/>
                      <a:pt x="728" y="654"/>
                      <a:pt x="728" y="655"/>
                    </a:cubicBezTo>
                    <a:cubicBezTo>
                      <a:pt x="728" y="656"/>
                      <a:pt x="729" y="657"/>
                      <a:pt x="729" y="658"/>
                    </a:cubicBezTo>
                    <a:cubicBezTo>
                      <a:pt x="729" y="658"/>
                      <a:pt x="729" y="658"/>
                      <a:pt x="729" y="658"/>
                    </a:cubicBezTo>
                    <a:cubicBezTo>
                      <a:pt x="729" y="659"/>
                      <a:pt x="729" y="659"/>
                      <a:pt x="729" y="659"/>
                    </a:cubicBezTo>
                    <a:cubicBezTo>
                      <a:pt x="728" y="660"/>
                      <a:pt x="727" y="660"/>
                      <a:pt x="726" y="661"/>
                    </a:cubicBezTo>
                    <a:cubicBezTo>
                      <a:pt x="726" y="661"/>
                      <a:pt x="725" y="661"/>
                      <a:pt x="725" y="662"/>
                    </a:cubicBezTo>
                    <a:cubicBezTo>
                      <a:pt x="725" y="662"/>
                      <a:pt x="725" y="662"/>
                      <a:pt x="725" y="662"/>
                    </a:cubicBezTo>
                    <a:cubicBezTo>
                      <a:pt x="725" y="663"/>
                      <a:pt x="725" y="665"/>
                      <a:pt x="724" y="666"/>
                    </a:cubicBezTo>
                    <a:cubicBezTo>
                      <a:pt x="724" y="667"/>
                      <a:pt x="723" y="667"/>
                      <a:pt x="723" y="668"/>
                    </a:cubicBezTo>
                    <a:cubicBezTo>
                      <a:pt x="722" y="669"/>
                      <a:pt x="722" y="670"/>
                      <a:pt x="723" y="670"/>
                    </a:cubicBezTo>
                    <a:cubicBezTo>
                      <a:pt x="723" y="671"/>
                      <a:pt x="723" y="671"/>
                      <a:pt x="723" y="671"/>
                    </a:cubicBezTo>
                    <a:cubicBezTo>
                      <a:pt x="723" y="671"/>
                      <a:pt x="723" y="672"/>
                      <a:pt x="723" y="672"/>
                    </a:cubicBezTo>
                    <a:cubicBezTo>
                      <a:pt x="722" y="673"/>
                      <a:pt x="722" y="673"/>
                      <a:pt x="722" y="673"/>
                    </a:cubicBezTo>
                    <a:cubicBezTo>
                      <a:pt x="721" y="675"/>
                      <a:pt x="721" y="676"/>
                      <a:pt x="720" y="677"/>
                    </a:cubicBezTo>
                    <a:cubicBezTo>
                      <a:pt x="720" y="678"/>
                      <a:pt x="720" y="679"/>
                      <a:pt x="719" y="679"/>
                    </a:cubicBezTo>
                    <a:cubicBezTo>
                      <a:pt x="718" y="679"/>
                      <a:pt x="718" y="680"/>
                      <a:pt x="718" y="680"/>
                    </a:cubicBezTo>
                    <a:cubicBezTo>
                      <a:pt x="718" y="681"/>
                      <a:pt x="718" y="682"/>
                      <a:pt x="718" y="682"/>
                    </a:cubicBezTo>
                    <a:cubicBezTo>
                      <a:pt x="718" y="683"/>
                      <a:pt x="718" y="683"/>
                      <a:pt x="717" y="683"/>
                    </a:cubicBezTo>
                    <a:cubicBezTo>
                      <a:pt x="717" y="684"/>
                      <a:pt x="717" y="683"/>
                      <a:pt x="716" y="683"/>
                    </a:cubicBezTo>
                    <a:cubicBezTo>
                      <a:pt x="714" y="683"/>
                      <a:pt x="711" y="682"/>
                      <a:pt x="709" y="681"/>
                    </a:cubicBezTo>
                    <a:cubicBezTo>
                      <a:pt x="708" y="682"/>
                      <a:pt x="708" y="683"/>
                      <a:pt x="708" y="684"/>
                    </a:cubicBezTo>
                    <a:cubicBezTo>
                      <a:pt x="707" y="684"/>
                      <a:pt x="707" y="684"/>
                      <a:pt x="707" y="684"/>
                    </a:cubicBezTo>
                    <a:cubicBezTo>
                      <a:pt x="706" y="684"/>
                      <a:pt x="706" y="684"/>
                      <a:pt x="706" y="684"/>
                    </a:cubicBezTo>
                    <a:cubicBezTo>
                      <a:pt x="705" y="684"/>
                      <a:pt x="704" y="685"/>
                      <a:pt x="703" y="686"/>
                    </a:cubicBezTo>
                    <a:cubicBezTo>
                      <a:pt x="703" y="686"/>
                      <a:pt x="703" y="686"/>
                      <a:pt x="703" y="686"/>
                    </a:cubicBezTo>
                    <a:cubicBezTo>
                      <a:pt x="703" y="687"/>
                      <a:pt x="703" y="687"/>
                      <a:pt x="703" y="687"/>
                    </a:cubicBezTo>
                    <a:cubicBezTo>
                      <a:pt x="704" y="689"/>
                      <a:pt x="705" y="691"/>
                      <a:pt x="705" y="692"/>
                    </a:cubicBezTo>
                    <a:cubicBezTo>
                      <a:pt x="705" y="693"/>
                      <a:pt x="705" y="693"/>
                      <a:pt x="705" y="693"/>
                    </a:cubicBezTo>
                    <a:cubicBezTo>
                      <a:pt x="705" y="694"/>
                      <a:pt x="705" y="694"/>
                      <a:pt x="705" y="695"/>
                    </a:cubicBezTo>
                    <a:cubicBezTo>
                      <a:pt x="704" y="697"/>
                      <a:pt x="706" y="699"/>
                      <a:pt x="705" y="701"/>
                    </a:cubicBezTo>
                    <a:cubicBezTo>
                      <a:pt x="704" y="701"/>
                      <a:pt x="704" y="701"/>
                      <a:pt x="704" y="702"/>
                    </a:cubicBezTo>
                    <a:cubicBezTo>
                      <a:pt x="704" y="702"/>
                      <a:pt x="704" y="702"/>
                      <a:pt x="704" y="703"/>
                    </a:cubicBezTo>
                    <a:cubicBezTo>
                      <a:pt x="704" y="703"/>
                      <a:pt x="704" y="704"/>
                      <a:pt x="703" y="704"/>
                    </a:cubicBezTo>
                    <a:cubicBezTo>
                      <a:pt x="703" y="705"/>
                      <a:pt x="702" y="705"/>
                      <a:pt x="702" y="705"/>
                    </a:cubicBezTo>
                    <a:cubicBezTo>
                      <a:pt x="701" y="705"/>
                      <a:pt x="701" y="705"/>
                      <a:pt x="700" y="705"/>
                    </a:cubicBezTo>
                    <a:cubicBezTo>
                      <a:pt x="700" y="705"/>
                      <a:pt x="700" y="706"/>
                      <a:pt x="700" y="706"/>
                    </a:cubicBezTo>
                    <a:cubicBezTo>
                      <a:pt x="700" y="706"/>
                      <a:pt x="700" y="706"/>
                      <a:pt x="700" y="707"/>
                    </a:cubicBezTo>
                    <a:cubicBezTo>
                      <a:pt x="700" y="707"/>
                      <a:pt x="701" y="707"/>
                      <a:pt x="701" y="708"/>
                    </a:cubicBezTo>
                    <a:cubicBezTo>
                      <a:pt x="701" y="708"/>
                      <a:pt x="701" y="708"/>
                      <a:pt x="701" y="708"/>
                    </a:cubicBezTo>
                    <a:cubicBezTo>
                      <a:pt x="701" y="706"/>
                      <a:pt x="702" y="705"/>
                      <a:pt x="704" y="706"/>
                    </a:cubicBezTo>
                    <a:cubicBezTo>
                      <a:pt x="705" y="706"/>
                      <a:pt x="705" y="706"/>
                      <a:pt x="705" y="705"/>
                    </a:cubicBezTo>
                    <a:cubicBezTo>
                      <a:pt x="705" y="703"/>
                      <a:pt x="707" y="701"/>
                      <a:pt x="709" y="700"/>
                    </a:cubicBezTo>
                    <a:cubicBezTo>
                      <a:pt x="709" y="700"/>
                      <a:pt x="709" y="700"/>
                      <a:pt x="710" y="700"/>
                    </a:cubicBezTo>
                    <a:cubicBezTo>
                      <a:pt x="710" y="700"/>
                      <a:pt x="710" y="700"/>
                      <a:pt x="710" y="700"/>
                    </a:cubicBezTo>
                    <a:cubicBezTo>
                      <a:pt x="710" y="701"/>
                      <a:pt x="709" y="701"/>
                      <a:pt x="709" y="701"/>
                    </a:cubicBezTo>
                    <a:cubicBezTo>
                      <a:pt x="709" y="701"/>
                      <a:pt x="709" y="701"/>
                      <a:pt x="709" y="701"/>
                    </a:cubicBezTo>
                    <a:cubicBezTo>
                      <a:pt x="710" y="702"/>
                      <a:pt x="710" y="701"/>
                      <a:pt x="710" y="701"/>
                    </a:cubicBezTo>
                    <a:cubicBezTo>
                      <a:pt x="710" y="701"/>
                      <a:pt x="711" y="700"/>
                      <a:pt x="711" y="701"/>
                    </a:cubicBezTo>
                    <a:cubicBezTo>
                      <a:pt x="712" y="701"/>
                      <a:pt x="712" y="701"/>
                      <a:pt x="712" y="701"/>
                    </a:cubicBezTo>
                    <a:cubicBezTo>
                      <a:pt x="712" y="701"/>
                      <a:pt x="712" y="702"/>
                      <a:pt x="712" y="702"/>
                    </a:cubicBezTo>
                    <a:cubicBezTo>
                      <a:pt x="712" y="702"/>
                      <a:pt x="712" y="702"/>
                      <a:pt x="712" y="702"/>
                    </a:cubicBezTo>
                    <a:cubicBezTo>
                      <a:pt x="712" y="704"/>
                      <a:pt x="713" y="704"/>
                      <a:pt x="714" y="704"/>
                    </a:cubicBezTo>
                    <a:cubicBezTo>
                      <a:pt x="715" y="704"/>
                      <a:pt x="716" y="704"/>
                      <a:pt x="716" y="705"/>
                    </a:cubicBezTo>
                    <a:cubicBezTo>
                      <a:pt x="718" y="705"/>
                      <a:pt x="719" y="705"/>
                      <a:pt x="720" y="704"/>
                    </a:cubicBezTo>
                    <a:cubicBezTo>
                      <a:pt x="722" y="704"/>
                      <a:pt x="724" y="702"/>
                      <a:pt x="726" y="701"/>
                    </a:cubicBezTo>
                    <a:cubicBezTo>
                      <a:pt x="729" y="699"/>
                      <a:pt x="732" y="697"/>
                      <a:pt x="734" y="694"/>
                    </a:cubicBezTo>
                    <a:cubicBezTo>
                      <a:pt x="734" y="692"/>
                      <a:pt x="734" y="691"/>
                      <a:pt x="735" y="690"/>
                    </a:cubicBezTo>
                    <a:cubicBezTo>
                      <a:pt x="736" y="689"/>
                      <a:pt x="737" y="689"/>
                      <a:pt x="738" y="688"/>
                    </a:cubicBezTo>
                    <a:cubicBezTo>
                      <a:pt x="740" y="684"/>
                      <a:pt x="743" y="680"/>
                      <a:pt x="747" y="677"/>
                    </a:cubicBezTo>
                    <a:cubicBezTo>
                      <a:pt x="749" y="674"/>
                      <a:pt x="750" y="671"/>
                      <a:pt x="753" y="669"/>
                    </a:cubicBezTo>
                    <a:cubicBezTo>
                      <a:pt x="753" y="669"/>
                      <a:pt x="753" y="669"/>
                      <a:pt x="753" y="668"/>
                    </a:cubicBezTo>
                    <a:cubicBezTo>
                      <a:pt x="753" y="666"/>
                      <a:pt x="754" y="664"/>
                      <a:pt x="756" y="662"/>
                    </a:cubicBezTo>
                    <a:cubicBezTo>
                      <a:pt x="757" y="661"/>
                      <a:pt x="758" y="659"/>
                      <a:pt x="758" y="657"/>
                    </a:cubicBezTo>
                    <a:cubicBezTo>
                      <a:pt x="759" y="657"/>
                      <a:pt x="759" y="656"/>
                      <a:pt x="760" y="655"/>
                    </a:cubicBezTo>
                    <a:cubicBezTo>
                      <a:pt x="761" y="654"/>
                      <a:pt x="762" y="652"/>
                      <a:pt x="764" y="650"/>
                    </a:cubicBezTo>
                    <a:cubicBezTo>
                      <a:pt x="765" y="650"/>
                      <a:pt x="765" y="649"/>
                      <a:pt x="765" y="648"/>
                    </a:cubicBezTo>
                    <a:cubicBezTo>
                      <a:pt x="765" y="646"/>
                      <a:pt x="766" y="644"/>
                      <a:pt x="766" y="642"/>
                    </a:cubicBezTo>
                    <a:cubicBezTo>
                      <a:pt x="766" y="642"/>
                      <a:pt x="766" y="642"/>
                      <a:pt x="766" y="641"/>
                    </a:cubicBezTo>
                    <a:cubicBezTo>
                      <a:pt x="766" y="641"/>
                      <a:pt x="766" y="641"/>
                      <a:pt x="766" y="641"/>
                    </a:cubicBezTo>
                    <a:cubicBezTo>
                      <a:pt x="767" y="640"/>
                      <a:pt x="767" y="639"/>
                      <a:pt x="767" y="638"/>
                    </a:cubicBezTo>
                    <a:cubicBezTo>
                      <a:pt x="767" y="638"/>
                      <a:pt x="767" y="638"/>
                      <a:pt x="767" y="637"/>
                    </a:cubicBezTo>
                    <a:cubicBezTo>
                      <a:pt x="767" y="636"/>
                      <a:pt x="767" y="636"/>
                      <a:pt x="767" y="635"/>
                    </a:cubicBezTo>
                    <a:cubicBezTo>
                      <a:pt x="767" y="635"/>
                      <a:pt x="767" y="634"/>
                      <a:pt x="767" y="634"/>
                    </a:cubicBezTo>
                    <a:cubicBezTo>
                      <a:pt x="767" y="634"/>
                      <a:pt x="768" y="634"/>
                      <a:pt x="768" y="633"/>
                    </a:cubicBezTo>
                    <a:cubicBezTo>
                      <a:pt x="768" y="633"/>
                      <a:pt x="768" y="632"/>
                      <a:pt x="767" y="632"/>
                    </a:cubicBezTo>
                    <a:cubicBezTo>
                      <a:pt x="767" y="632"/>
                      <a:pt x="767" y="631"/>
                      <a:pt x="767" y="631"/>
                    </a:cubicBezTo>
                    <a:cubicBezTo>
                      <a:pt x="767" y="630"/>
                      <a:pt x="767" y="630"/>
                      <a:pt x="767" y="630"/>
                    </a:cubicBezTo>
                    <a:cubicBezTo>
                      <a:pt x="767" y="630"/>
                      <a:pt x="767" y="629"/>
                      <a:pt x="767" y="628"/>
                    </a:cubicBezTo>
                    <a:cubicBezTo>
                      <a:pt x="767" y="627"/>
                      <a:pt x="767" y="627"/>
                      <a:pt x="767" y="627"/>
                    </a:cubicBezTo>
                    <a:cubicBezTo>
                      <a:pt x="767" y="626"/>
                      <a:pt x="767" y="625"/>
                      <a:pt x="767" y="624"/>
                    </a:cubicBezTo>
                    <a:cubicBezTo>
                      <a:pt x="768" y="624"/>
                      <a:pt x="768" y="623"/>
                      <a:pt x="768" y="622"/>
                    </a:cubicBezTo>
                    <a:cubicBezTo>
                      <a:pt x="769" y="619"/>
                      <a:pt x="769" y="617"/>
                      <a:pt x="771" y="615"/>
                    </a:cubicBezTo>
                    <a:cubicBezTo>
                      <a:pt x="773" y="614"/>
                      <a:pt x="773" y="612"/>
                      <a:pt x="773" y="611"/>
                    </a:cubicBezTo>
                    <a:cubicBezTo>
                      <a:pt x="773" y="611"/>
                      <a:pt x="773" y="611"/>
                      <a:pt x="773" y="610"/>
                    </a:cubicBezTo>
                    <a:cubicBezTo>
                      <a:pt x="773" y="610"/>
                      <a:pt x="772" y="609"/>
                      <a:pt x="772" y="609"/>
                    </a:cubicBezTo>
                    <a:cubicBezTo>
                      <a:pt x="771" y="608"/>
                      <a:pt x="771" y="608"/>
                      <a:pt x="771" y="607"/>
                    </a:cubicBezTo>
                    <a:cubicBezTo>
                      <a:pt x="771" y="607"/>
                      <a:pt x="771" y="607"/>
                      <a:pt x="771" y="607"/>
                    </a:cubicBezTo>
                    <a:cubicBezTo>
                      <a:pt x="772" y="605"/>
                      <a:pt x="772" y="605"/>
                      <a:pt x="772" y="604"/>
                    </a:cubicBezTo>
                    <a:cubicBezTo>
                      <a:pt x="772" y="603"/>
                      <a:pt x="772" y="603"/>
                      <a:pt x="770" y="602"/>
                    </a:cubicBezTo>
                    <a:cubicBezTo>
                      <a:pt x="770" y="601"/>
                      <a:pt x="769" y="601"/>
                      <a:pt x="769" y="600"/>
                    </a:cubicBezTo>
                    <a:cubicBezTo>
                      <a:pt x="770" y="600"/>
                      <a:pt x="770" y="600"/>
                      <a:pt x="771" y="601"/>
                    </a:cubicBezTo>
                    <a:cubicBezTo>
                      <a:pt x="772" y="601"/>
                      <a:pt x="773" y="600"/>
                      <a:pt x="773" y="599"/>
                    </a:cubicBezTo>
                    <a:cubicBezTo>
                      <a:pt x="773" y="599"/>
                      <a:pt x="773" y="599"/>
                      <a:pt x="773" y="599"/>
                    </a:cubicBezTo>
                    <a:cubicBezTo>
                      <a:pt x="773" y="598"/>
                      <a:pt x="773" y="598"/>
                      <a:pt x="772" y="598"/>
                    </a:cubicBezTo>
                    <a:cubicBezTo>
                      <a:pt x="770" y="596"/>
                      <a:pt x="768" y="594"/>
                      <a:pt x="767" y="593"/>
                    </a:cubicBezTo>
                    <a:cubicBezTo>
                      <a:pt x="766" y="592"/>
                      <a:pt x="766" y="592"/>
                      <a:pt x="766" y="592"/>
                    </a:cubicBezTo>
                    <a:cubicBezTo>
                      <a:pt x="766" y="592"/>
                      <a:pt x="766" y="592"/>
                      <a:pt x="766" y="591"/>
                    </a:cubicBezTo>
                    <a:cubicBezTo>
                      <a:pt x="766" y="591"/>
                      <a:pt x="766" y="591"/>
                      <a:pt x="766" y="591"/>
                    </a:cubicBezTo>
                    <a:cubicBezTo>
                      <a:pt x="766" y="590"/>
                      <a:pt x="765" y="589"/>
                      <a:pt x="764" y="588"/>
                    </a:cubicBezTo>
                    <a:cubicBezTo>
                      <a:pt x="763" y="587"/>
                      <a:pt x="761" y="586"/>
                      <a:pt x="759" y="588"/>
                    </a:cubicBezTo>
                    <a:cubicBezTo>
                      <a:pt x="758" y="588"/>
                      <a:pt x="757" y="587"/>
                      <a:pt x="755" y="586"/>
                    </a:cubicBezTo>
                    <a:cubicBezTo>
                      <a:pt x="755" y="587"/>
                      <a:pt x="755" y="588"/>
                      <a:pt x="755" y="589"/>
                    </a:cubicBezTo>
                    <a:cubicBezTo>
                      <a:pt x="755" y="590"/>
                      <a:pt x="755" y="590"/>
                      <a:pt x="755" y="591"/>
                    </a:cubicBezTo>
                    <a:cubicBezTo>
                      <a:pt x="755" y="592"/>
                      <a:pt x="754" y="592"/>
                      <a:pt x="754" y="593"/>
                    </a:cubicBezTo>
                    <a:cubicBezTo>
                      <a:pt x="754" y="593"/>
                      <a:pt x="754" y="593"/>
                      <a:pt x="754" y="593"/>
                    </a:cubicBezTo>
                    <a:cubicBezTo>
                      <a:pt x="754" y="594"/>
                      <a:pt x="754" y="595"/>
                      <a:pt x="752" y="595"/>
                    </a:cubicBezTo>
                    <a:cubicBezTo>
                      <a:pt x="752" y="595"/>
                      <a:pt x="752" y="595"/>
                      <a:pt x="752" y="594"/>
                    </a:cubicBezTo>
                    <a:cubicBezTo>
                      <a:pt x="754" y="593"/>
                      <a:pt x="754" y="591"/>
                      <a:pt x="754" y="589"/>
                    </a:cubicBezTo>
                    <a:cubicBezTo>
                      <a:pt x="754" y="589"/>
                      <a:pt x="754" y="589"/>
                      <a:pt x="754" y="590"/>
                    </a:cubicBezTo>
                    <a:cubicBezTo>
                      <a:pt x="753" y="590"/>
                      <a:pt x="753" y="590"/>
                      <a:pt x="753" y="590"/>
                    </a:cubicBezTo>
                    <a:cubicBezTo>
                      <a:pt x="753" y="591"/>
                      <a:pt x="753" y="592"/>
                      <a:pt x="752" y="592"/>
                    </a:cubicBezTo>
                    <a:cubicBezTo>
                      <a:pt x="751" y="594"/>
                      <a:pt x="748" y="595"/>
                      <a:pt x="746" y="595"/>
                    </a:cubicBezTo>
                    <a:cubicBezTo>
                      <a:pt x="745" y="595"/>
                      <a:pt x="745" y="595"/>
                      <a:pt x="745" y="594"/>
                    </a:cubicBezTo>
                    <a:cubicBezTo>
                      <a:pt x="745" y="594"/>
                      <a:pt x="745" y="594"/>
                      <a:pt x="745" y="594"/>
                    </a:cubicBezTo>
                    <a:cubicBezTo>
                      <a:pt x="745" y="594"/>
                      <a:pt x="745" y="594"/>
                      <a:pt x="746" y="593"/>
                    </a:cubicBezTo>
                    <a:cubicBezTo>
                      <a:pt x="747" y="593"/>
                      <a:pt x="748" y="592"/>
                      <a:pt x="748" y="591"/>
                    </a:cubicBezTo>
                    <a:cubicBezTo>
                      <a:pt x="748" y="591"/>
                      <a:pt x="747" y="590"/>
                      <a:pt x="746" y="589"/>
                    </a:cubicBezTo>
                    <a:cubicBezTo>
                      <a:pt x="746" y="589"/>
                      <a:pt x="746" y="589"/>
                      <a:pt x="746" y="588"/>
                    </a:cubicBezTo>
                    <a:cubicBezTo>
                      <a:pt x="746" y="588"/>
                      <a:pt x="746" y="588"/>
                      <a:pt x="747" y="588"/>
                    </a:cubicBezTo>
                    <a:cubicBezTo>
                      <a:pt x="747" y="588"/>
                      <a:pt x="748" y="587"/>
                      <a:pt x="748" y="587"/>
                    </a:cubicBezTo>
                    <a:cubicBezTo>
                      <a:pt x="748" y="587"/>
                      <a:pt x="748" y="587"/>
                      <a:pt x="748" y="587"/>
                    </a:cubicBezTo>
                    <a:cubicBezTo>
                      <a:pt x="747" y="586"/>
                      <a:pt x="747" y="586"/>
                      <a:pt x="746" y="586"/>
                    </a:cubicBezTo>
                    <a:cubicBezTo>
                      <a:pt x="745" y="587"/>
                      <a:pt x="745" y="587"/>
                      <a:pt x="745" y="588"/>
                    </a:cubicBezTo>
                    <a:cubicBezTo>
                      <a:pt x="745" y="588"/>
                      <a:pt x="745" y="589"/>
                      <a:pt x="745" y="589"/>
                    </a:cubicBezTo>
                    <a:cubicBezTo>
                      <a:pt x="745" y="589"/>
                      <a:pt x="745" y="589"/>
                      <a:pt x="745" y="590"/>
                    </a:cubicBezTo>
                    <a:cubicBezTo>
                      <a:pt x="745" y="590"/>
                      <a:pt x="745" y="591"/>
                      <a:pt x="744" y="592"/>
                    </a:cubicBezTo>
                    <a:cubicBezTo>
                      <a:pt x="743" y="592"/>
                      <a:pt x="742" y="591"/>
                      <a:pt x="742" y="592"/>
                    </a:cubicBezTo>
                    <a:cubicBezTo>
                      <a:pt x="741" y="592"/>
                      <a:pt x="741" y="591"/>
                      <a:pt x="741" y="591"/>
                    </a:cubicBezTo>
                    <a:cubicBezTo>
                      <a:pt x="741" y="591"/>
                      <a:pt x="741" y="590"/>
                      <a:pt x="742" y="590"/>
                    </a:cubicBezTo>
                    <a:cubicBezTo>
                      <a:pt x="742" y="589"/>
                      <a:pt x="742" y="588"/>
                      <a:pt x="742" y="588"/>
                    </a:cubicBezTo>
                    <a:cubicBezTo>
                      <a:pt x="742" y="587"/>
                      <a:pt x="742" y="586"/>
                      <a:pt x="742" y="585"/>
                    </a:cubicBezTo>
                    <a:cubicBezTo>
                      <a:pt x="742" y="584"/>
                      <a:pt x="742" y="584"/>
                      <a:pt x="742" y="583"/>
                    </a:cubicBezTo>
                    <a:cubicBezTo>
                      <a:pt x="742" y="583"/>
                      <a:pt x="742" y="583"/>
                      <a:pt x="742" y="583"/>
                    </a:cubicBezTo>
                    <a:cubicBezTo>
                      <a:pt x="742" y="583"/>
                      <a:pt x="742" y="582"/>
                      <a:pt x="741" y="583"/>
                    </a:cubicBezTo>
                    <a:cubicBezTo>
                      <a:pt x="739" y="583"/>
                      <a:pt x="737" y="582"/>
                      <a:pt x="735" y="583"/>
                    </a:cubicBezTo>
                    <a:cubicBezTo>
                      <a:pt x="735" y="583"/>
                      <a:pt x="735" y="583"/>
                      <a:pt x="735" y="583"/>
                    </a:cubicBezTo>
                    <a:cubicBezTo>
                      <a:pt x="734" y="582"/>
                      <a:pt x="733" y="582"/>
                      <a:pt x="733" y="582"/>
                    </a:cubicBezTo>
                    <a:cubicBezTo>
                      <a:pt x="732" y="581"/>
                      <a:pt x="731" y="581"/>
                      <a:pt x="731" y="580"/>
                    </a:cubicBezTo>
                    <a:cubicBezTo>
                      <a:pt x="731" y="579"/>
                      <a:pt x="732" y="579"/>
                      <a:pt x="733" y="578"/>
                    </a:cubicBezTo>
                    <a:cubicBezTo>
                      <a:pt x="734" y="577"/>
                      <a:pt x="735" y="577"/>
                      <a:pt x="736" y="575"/>
                    </a:cubicBezTo>
                    <a:cubicBezTo>
                      <a:pt x="737" y="574"/>
                      <a:pt x="739" y="573"/>
                      <a:pt x="739" y="572"/>
                    </a:cubicBezTo>
                    <a:cubicBezTo>
                      <a:pt x="741" y="570"/>
                      <a:pt x="744" y="568"/>
                      <a:pt x="746" y="567"/>
                    </a:cubicBezTo>
                    <a:cubicBezTo>
                      <a:pt x="747" y="566"/>
                      <a:pt x="748" y="565"/>
                      <a:pt x="748" y="563"/>
                    </a:cubicBezTo>
                    <a:cubicBezTo>
                      <a:pt x="749" y="562"/>
                      <a:pt x="751" y="561"/>
                      <a:pt x="751" y="559"/>
                    </a:cubicBezTo>
                    <a:cubicBezTo>
                      <a:pt x="752" y="559"/>
                      <a:pt x="752" y="558"/>
                      <a:pt x="752" y="557"/>
                    </a:cubicBezTo>
                    <a:cubicBezTo>
                      <a:pt x="752" y="557"/>
                      <a:pt x="752" y="557"/>
                      <a:pt x="752" y="557"/>
                    </a:cubicBezTo>
                    <a:cubicBezTo>
                      <a:pt x="754" y="557"/>
                      <a:pt x="754" y="555"/>
                      <a:pt x="754" y="554"/>
                    </a:cubicBezTo>
                    <a:cubicBezTo>
                      <a:pt x="755" y="554"/>
                      <a:pt x="756" y="554"/>
                      <a:pt x="756" y="553"/>
                    </a:cubicBezTo>
                    <a:cubicBezTo>
                      <a:pt x="756" y="551"/>
                      <a:pt x="758" y="551"/>
                      <a:pt x="759" y="550"/>
                    </a:cubicBezTo>
                    <a:cubicBezTo>
                      <a:pt x="760" y="549"/>
                      <a:pt x="761" y="549"/>
                      <a:pt x="761" y="548"/>
                    </a:cubicBezTo>
                    <a:cubicBezTo>
                      <a:pt x="762" y="548"/>
                      <a:pt x="763" y="546"/>
                      <a:pt x="764" y="545"/>
                    </a:cubicBezTo>
                    <a:cubicBezTo>
                      <a:pt x="767" y="544"/>
                      <a:pt x="767" y="543"/>
                      <a:pt x="768" y="541"/>
                    </a:cubicBezTo>
                    <a:cubicBezTo>
                      <a:pt x="768" y="538"/>
                      <a:pt x="769" y="536"/>
                      <a:pt x="772" y="535"/>
                    </a:cubicBezTo>
                    <a:cubicBezTo>
                      <a:pt x="773" y="534"/>
                      <a:pt x="774" y="534"/>
                      <a:pt x="774" y="533"/>
                    </a:cubicBezTo>
                    <a:cubicBezTo>
                      <a:pt x="775" y="532"/>
                      <a:pt x="776" y="531"/>
                      <a:pt x="776" y="529"/>
                    </a:cubicBezTo>
                    <a:cubicBezTo>
                      <a:pt x="779" y="526"/>
                      <a:pt x="782" y="524"/>
                      <a:pt x="787" y="524"/>
                    </a:cubicBezTo>
                    <a:cubicBezTo>
                      <a:pt x="787" y="524"/>
                      <a:pt x="787" y="524"/>
                      <a:pt x="787" y="524"/>
                    </a:cubicBezTo>
                    <a:cubicBezTo>
                      <a:pt x="788" y="523"/>
                      <a:pt x="789" y="523"/>
                      <a:pt x="790" y="523"/>
                    </a:cubicBezTo>
                    <a:cubicBezTo>
                      <a:pt x="793" y="523"/>
                      <a:pt x="795" y="523"/>
                      <a:pt x="797" y="523"/>
                    </a:cubicBezTo>
                    <a:cubicBezTo>
                      <a:pt x="797" y="523"/>
                      <a:pt x="798" y="523"/>
                      <a:pt x="798" y="523"/>
                    </a:cubicBezTo>
                    <a:cubicBezTo>
                      <a:pt x="799" y="523"/>
                      <a:pt x="799" y="523"/>
                      <a:pt x="799" y="523"/>
                    </a:cubicBezTo>
                    <a:cubicBezTo>
                      <a:pt x="800" y="524"/>
                      <a:pt x="802" y="523"/>
                      <a:pt x="803" y="523"/>
                    </a:cubicBezTo>
                    <a:cubicBezTo>
                      <a:pt x="803" y="523"/>
                      <a:pt x="803" y="523"/>
                      <a:pt x="803" y="523"/>
                    </a:cubicBezTo>
                    <a:cubicBezTo>
                      <a:pt x="804" y="523"/>
                      <a:pt x="804" y="524"/>
                      <a:pt x="803" y="524"/>
                    </a:cubicBezTo>
                    <a:cubicBezTo>
                      <a:pt x="803" y="525"/>
                      <a:pt x="803" y="525"/>
                      <a:pt x="804" y="526"/>
                    </a:cubicBezTo>
                    <a:cubicBezTo>
                      <a:pt x="804" y="526"/>
                      <a:pt x="804" y="526"/>
                      <a:pt x="804" y="526"/>
                    </a:cubicBezTo>
                    <a:cubicBezTo>
                      <a:pt x="804" y="526"/>
                      <a:pt x="805" y="526"/>
                      <a:pt x="805" y="526"/>
                    </a:cubicBezTo>
                    <a:cubicBezTo>
                      <a:pt x="807" y="526"/>
                      <a:pt x="806" y="524"/>
                      <a:pt x="806" y="523"/>
                    </a:cubicBezTo>
                    <a:cubicBezTo>
                      <a:pt x="807" y="523"/>
                      <a:pt x="807" y="522"/>
                      <a:pt x="808" y="522"/>
                    </a:cubicBezTo>
                    <a:cubicBezTo>
                      <a:pt x="808" y="523"/>
                      <a:pt x="809" y="523"/>
                      <a:pt x="809" y="523"/>
                    </a:cubicBezTo>
                    <a:cubicBezTo>
                      <a:pt x="809" y="523"/>
                      <a:pt x="810" y="523"/>
                      <a:pt x="810" y="523"/>
                    </a:cubicBezTo>
                    <a:cubicBezTo>
                      <a:pt x="810" y="523"/>
                      <a:pt x="810" y="523"/>
                      <a:pt x="810" y="523"/>
                    </a:cubicBezTo>
                    <a:cubicBezTo>
                      <a:pt x="811" y="524"/>
                      <a:pt x="811" y="524"/>
                      <a:pt x="812" y="524"/>
                    </a:cubicBezTo>
                    <a:cubicBezTo>
                      <a:pt x="812" y="524"/>
                      <a:pt x="812" y="524"/>
                      <a:pt x="812" y="524"/>
                    </a:cubicBezTo>
                    <a:cubicBezTo>
                      <a:pt x="815" y="525"/>
                      <a:pt x="817" y="525"/>
                      <a:pt x="818" y="523"/>
                    </a:cubicBezTo>
                    <a:cubicBezTo>
                      <a:pt x="819" y="523"/>
                      <a:pt x="819" y="523"/>
                      <a:pt x="820" y="523"/>
                    </a:cubicBezTo>
                    <a:cubicBezTo>
                      <a:pt x="820" y="523"/>
                      <a:pt x="820" y="523"/>
                      <a:pt x="820" y="524"/>
                    </a:cubicBezTo>
                    <a:cubicBezTo>
                      <a:pt x="820" y="524"/>
                      <a:pt x="821" y="524"/>
                      <a:pt x="821" y="525"/>
                    </a:cubicBezTo>
                    <a:cubicBezTo>
                      <a:pt x="821" y="525"/>
                      <a:pt x="821" y="525"/>
                      <a:pt x="821" y="525"/>
                    </a:cubicBezTo>
                    <a:cubicBezTo>
                      <a:pt x="822" y="525"/>
                      <a:pt x="823" y="525"/>
                      <a:pt x="824" y="524"/>
                    </a:cubicBezTo>
                    <a:cubicBezTo>
                      <a:pt x="824" y="524"/>
                      <a:pt x="824" y="524"/>
                      <a:pt x="824" y="524"/>
                    </a:cubicBezTo>
                    <a:cubicBezTo>
                      <a:pt x="824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3"/>
                      <a:pt x="823" y="523"/>
                      <a:pt x="823" y="523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3" y="522"/>
                      <a:pt x="823" y="522"/>
                      <a:pt x="823" y="522"/>
                    </a:cubicBezTo>
                    <a:cubicBezTo>
                      <a:pt x="825" y="522"/>
                      <a:pt x="825" y="522"/>
                      <a:pt x="826" y="521"/>
                    </a:cubicBezTo>
                    <a:cubicBezTo>
                      <a:pt x="826" y="521"/>
                      <a:pt x="826" y="521"/>
                      <a:pt x="826" y="521"/>
                    </a:cubicBezTo>
                    <a:cubicBezTo>
                      <a:pt x="826" y="521"/>
                      <a:pt x="826" y="521"/>
                      <a:pt x="826" y="520"/>
                    </a:cubicBezTo>
                    <a:cubicBezTo>
                      <a:pt x="826" y="519"/>
                      <a:pt x="827" y="519"/>
                      <a:pt x="827" y="519"/>
                    </a:cubicBezTo>
                    <a:cubicBezTo>
                      <a:pt x="828" y="519"/>
                      <a:pt x="830" y="518"/>
                      <a:pt x="831" y="519"/>
                    </a:cubicBezTo>
                    <a:cubicBezTo>
                      <a:pt x="832" y="520"/>
                      <a:pt x="833" y="520"/>
                      <a:pt x="834" y="520"/>
                    </a:cubicBezTo>
                    <a:cubicBezTo>
                      <a:pt x="834" y="520"/>
                      <a:pt x="834" y="520"/>
                      <a:pt x="834" y="520"/>
                    </a:cubicBezTo>
                    <a:cubicBezTo>
                      <a:pt x="834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1"/>
                      <a:pt x="835" y="521"/>
                      <a:pt x="835" y="521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5" y="522"/>
                      <a:pt x="835" y="522"/>
                      <a:pt x="835" y="522"/>
                    </a:cubicBezTo>
                    <a:cubicBezTo>
                      <a:pt x="836" y="522"/>
                      <a:pt x="836" y="523"/>
                      <a:pt x="837" y="522"/>
                    </a:cubicBezTo>
                    <a:cubicBezTo>
                      <a:pt x="837" y="522"/>
                      <a:pt x="837" y="522"/>
                      <a:pt x="837" y="522"/>
                    </a:cubicBezTo>
                    <a:cubicBezTo>
                      <a:pt x="837" y="522"/>
                      <a:pt x="837" y="522"/>
                      <a:pt x="838" y="522"/>
                    </a:cubicBezTo>
                    <a:cubicBezTo>
                      <a:pt x="838" y="521"/>
                      <a:pt x="839" y="521"/>
                      <a:pt x="840" y="521"/>
                    </a:cubicBezTo>
                    <a:cubicBezTo>
                      <a:pt x="840" y="521"/>
                      <a:pt x="840" y="521"/>
                      <a:pt x="841" y="521"/>
                    </a:cubicBezTo>
                    <a:cubicBezTo>
                      <a:pt x="841" y="521"/>
                      <a:pt x="841" y="521"/>
                      <a:pt x="841" y="521"/>
                    </a:cubicBezTo>
                    <a:cubicBezTo>
                      <a:pt x="842" y="522"/>
                      <a:pt x="842" y="523"/>
                      <a:pt x="843" y="524"/>
                    </a:cubicBezTo>
                    <a:cubicBezTo>
                      <a:pt x="843" y="524"/>
                      <a:pt x="843" y="524"/>
                      <a:pt x="843" y="524"/>
                    </a:cubicBezTo>
                    <a:cubicBezTo>
                      <a:pt x="844" y="525"/>
                      <a:pt x="844" y="525"/>
                      <a:pt x="844" y="525"/>
                    </a:cubicBezTo>
                    <a:cubicBezTo>
                      <a:pt x="845" y="525"/>
                      <a:pt x="845" y="525"/>
                      <a:pt x="846" y="525"/>
                    </a:cubicBezTo>
                    <a:cubicBezTo>
                      <a:pt x="845" y="527"/>
                      <a:pt x="844" y="526"/>
                      <a:pt x="843" y="526"/>
                    </a:cubicBezTo>
                    <a:cubicBezTo>
                      <a:pt x="842" y="526"/>
                      <a:pt x="840" y="527"/>
                      <a:pt x="839" y="527"/>
                    </a:cubicBezTo>
                    <a:cubicBezTo>
                      <a:pt x="840" y="528"/>
                      <a:pt x="840" y="530"/>
                      <a:pt x="841" y="530"/>
                    </a:cubicBezTo>
                    <a:cubicBezTo>
                      <a:pt x="841" y="531"/>
                      <a:pt x="842" y="531"/>
                      <a:pt x="843" y="530"/>
                    </a:cubicBezTo>
                    <a:cubicBezTo>
                      <a:pt x="843" y="530"/>
                      <a:pt x="843" y="530"/>
                      <a:pt x="843" y="530"/>
                    </a:cubicBezTo>
                    <a:cubicBezTo>
                      <a:pt x="844" y="530"/>
                      <a:pt x="845" y="530"/>
                      <a:pt x="845" y="530"/>
                    </a:cubicBezTo>
                    <a:cubicBezTo>
                      <a:pt x="845" y="529"/>
                      <a:pt x="845" y="529"/>
                      <a:pt x="845" y="529"/>
                    </a:cubicBezTo>
                    <a:cubicBezTo>
                      <a:pt x="847" y="529"/>
                      <a:pt x="848" y="529"/>
                      <a:pt x="849" y="529"/>
                    </a:cubicBezTo>
                    <a:cubicBezTo>
                      <a:pt x="850" y="530"/>
                      <a:pt x="851" y="530"/>
                      <a:pt x="851" y="529"/>
                    </a:cubicBezTo>
                    <a:cubicBezTo>
                      <a:pt x="851" y="529"/>
                      <a:pt x="851" y="528"/>
                      <a:pt x="851" y="528"/>
                    </a:cubicBezTo>
                    <a:cubicBezTo>
                      <a:pt x="852" y="527"/>
                      <a:pt x="854" y="527"/>
                      <a:pt x="855" y="525"/>
                    </a:cubicBezTo>
                    <a:cubicBezTo>
                      <a:pt x="855" y="525"/>
                      <a:pt x="856" y="525"/>
                      <a:pt x="856" y="526"/>
                    </a:cubicBezTo>
                    <a:cubicBezTo>
                      <a:pt x="857" y="526"/>
                      <a:pt x="857" y="526"/>
                      <a:pt x="858" y="527"/>
                    </a:cubicBezTo>
                    <a:cubicBezTo>
                      <a:pt x="858" y="527"/>
                      <a:pt x="858" y="527"/>
                      <a:pt x="858" y="527"/>
                    </a:cubicBezTo>
                    <a:cubicBezTo>
                      <a:pt x="859" y="528"/>
                      <a:pt x="860" y="527"/>
                      <a:pt x="861" y="526"/>
                    </a:cubicBezTo>
                    <a:cubicBezTo>
                      <a:pt x="861" y="526"/>
                      <a:pt x="861" y="526"/>
                      <a:pt x="861" y="526"/>
                    </a:cubicBezTo>
                    <a:cubicBezTo>
                      <a:pt x="861" y="526"/>
                      <a:pt x="862" y="526"/>
                      <a:pt x="862" y="526"/>
                    </a:cubicBezTo>
                    <a:cubicBezTo>
                      <a:pt x="863" y="526"/>
                      <a:pt x="864" y="526"/>
                      <a:pt x="865" y="526"/>
                    </a:cubicBezTo>
                    <a:cubicBezTo>
                      <a:pt x="866" y="526"/>
                      <a:pt x="867" y="525"/>
                      <a:pt x="866" y="523"/>
                    </a:cubicBezTo>
                    <a:cubicBezTo>
                      <a:pt x="866" y="523"/>
                      <a:pt x="866" y="523"/>
                      <a:pt x="865" y="523"/>
                    </a:cubicBezTo>
                    <a:cubicBezTo>
                      <a:pt x="865" y="522"/>
                      <a:pt x="864" y="522"/>
                      <a:pt x="864" y="522"/>
                    </a:cubicBezTo>
                    <a:cubicBezTo>
                      <a:pt x="863" y="520"/>
                      <a:pt x="861" y="521"/>
                      <a:pt x="860" y="522"/>
                    </a:cubicBezTo>
                    <a:cubicBezTo>
                      <a:pt x="860" y="521"/>
                      <a:pt x="860" y="521"/>
                      <a:pt x="860" y="521"/>
                    </a:cubicBezTo>
                    <a:cubicBezTo>
                      <a:pt x="860" y="519"/>
                      <a:pt x="859" y="517"/>
                      <a:pt x="861" y="516"/>
                    </a:cubicBezTo>
                    <a:cubicBezTo>
                      <a:pt x="862" y="516"/>
                      <a:pt x="862" y="515"/>
                      <a:pt x="862" y="515"/>
                    </a:cubicBezTo>
                    <a:cubicBezTo>
                      <a:pt x="862" y="514"/>
                      <a:pt x="862" y="514"/>
                      <a:pt x="862" y="514"/>
                    </a:cubicBezTo>
                    <a:cubicBezTo>
                      <a:pt x="862" y="514"/>
                      <a:pt x="862" y="513"/>
                      <a:pt x="862" y="513"/>
                    </a:cubicBezTo>
                    <a:cubicBezTo>
                      <a:pt x="863" y="513"/>
                      <a:pt x="863" y="513"/>
                      <a:pt x="863" y="512"/>
                    </a:cubicBezTo>
                    <a:cubicBezTo>
                      <a:pt x="864" y="510"/>
                      <a:pt x="866" y="509"/>
                      <a:pt x="868" y="508"/>
                    </a:cubicBezTo>
                    <a:cubicBezTo>
                      <a:pt x="869" y="507"/>
                      <a:pt x="870" y="505"/>
                      <a:pt x="871" y="505"/>
                    </a:cubicBezTo>
                    <a:cubicBezTo>
                      <a:pt x="872" y="504"/>
                      <a:pt x="872" y="503"/>
                      <a:pt x="872" y="501"/>
                    </a:cubicBezTo>
                    <a:cubicBezTo>
                      <a:pt x="873" y="501"/>
                      <a:pt x="873" y="500"/>
                      <a:pt x="874" y="499"/>
                    </a:cubicBezTo>
                    <a:cubicBezTo>
                      <a:pt x="874" y="499"/>
                      <a:pt x="874" y="499"/>
                      <a:pt x="874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5" y="499"/>
                      <a:pt x="875" y="499"/>
                      <a:pt x="875" y="499"/>
                    </a:cubicBezTo>
                    <a:cubicBezTo>
                      <a:pt x="876" y="498"/>
                      <a:pt x="877" y="498"/>
                      <a:pt x="876" y="497"/>
                    </a:cubicBezTo>
                    <a:cubicBezTo>
                      <a:pt x="876" y="495"/>
                      <a:pt x="876" y="494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3"/>
                      <a:pt x="878" y="493"/>
                      <a:pt x="878" y="493"/>
                    </a:cubicBezTo>
                    <a:cubicBezTo>
                      <a:pt x="878" y="492"/>
                      <a:pt x="878" y="492"/>
                      <a:pt x="879" y="492"/>
                    </a:cubicBezTo>
                    <a:cubicBezTo>
                      <a:pt x="879" y="492"/>
                      <a:pt x="880" y="492"/>
                      <a:pt x="880" y="492"/>
                    </a:cubicBezTo>
                    <a:cubicBezTo>
                      <a:pt x="881" y="492"/>
                      <a:pt x="881" y="492"/>
                      <a:pt x="882" y="491"/>
                    </a:cubicBezTo>
                    <a:cubicBezTo>
                      <a:pt x="882" y="491"/>
                      <a:pt x="882" y="490"/>
                      <a:pt x="882" y="490"/>
                    </a:cubicBezTo>
                    <a:cubicBezTo>
                      <a:pt x="883" y="490"/>
                      <a:pt x="883" y="490"/>
                      <a:pt x="884" y="490"/>
                    </a:cubicBezTo>
                    <a:cubicBezTo>
                      <a:pt x="884" y="490"/>
                      <a:pt x="884" y="490"/>
                      <a:pt x="884" y="490"/>
                    </a:cubicBezTo>
                    <a:cubicBezTo>
                      <a:pt x="886" y="491"/>
                      <a:pt x="886" y="490"/>
                      <a:pt x="887" y="489"/>
                    </a:cubicBezTo>
                    <a:cubicBezTo>
                      <a:pt x="888" y="490"/>
                      <a:pt x="890" y="490"/>
                      <a:pt x="891" y="490"/>
                    </a:cubicBezTo>
                    <a:cubicBezTo>
                      <a:pt x="893" y="489"/>
                      <a:pt x="894" y="489"/>
                      <a:pt x="895" y="491"/>
                    </a:cubicBezTo>
                    <a:cubicBezTo>
                      <a:pt x="895" y="491"/>
                      <a:pt x="896" y="491"/>
                      <a:pt x="896" y="492"/>
                    </a:cubicBezTo>
                    <a:cubicBezTo>
                      <a:pt x="896" y="492"/>
                      <a:pt x="896" y="492"/>
                      <a:pt x="896" y="492"/>
                    </a:cubicBezTo>
                    <a:cubicBezTo>
                      <a:pt x="897" y="492"/>
                      <a:pt x="898" y="492"/>
                      <a:pt x="899" y="491"/>
                    </a:cubicBezTo>
                    <a:cubicBezTo>
                      <a:pt x="899" y="490"/>
                      <a:pt x="899" y="490"/>
                      <a:pt x="900" y="489"/>
                    </a:cubicBezTo>
                    <a:cubicBezTo>
                      <a:pt x="900" y="489"/>
                      <a:pt x="901" y="489"/>
                      <a:pt x="901" y="490"/>
                    </a:cubicBezTo>
                    <a:cubicBezTo>
                      <a:pt x="901" y="491"/>
                      <a:pt x="901" y="492"/>
                      <a:pt x="900" y="493"/>
                    </a:cubicBezTo>
                    <a:cubicBezTo>
                      <a:pt x="899" y="495"/>
                      <a:pt x="897" y="497"/>
                      <a:pt x="898" y="499"/>
                    </a:cubicBezTo>
                    <a:cubicBezTo>
                      <a:pt x="898" y="500"/>
                      <a:pt x="898" y="500"/>
                      <a:pt x="898" y="501"/>
                    </a:cubicBezTo>
                    <a:cubicBezTo>
                      <a:pt x="898" y="501"/>
                      <a:pt x="897" y="501"/>
                      <a:pt x="898" y="502"/>
                    </a:cubicBezTo>
                    <a:cubicBezTo>
                      <a:pt x="898" y="502"/>
                      <a:pt x="899" y="502"/>
                      <a:pt x="899" y="502"/>
                    </a:cubicBezTo>
                    <a:cubicBezTo>
                      <a:pt x="900" y="502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901" y="501"/>
                      <a:pt x="901" y="501"/>
                      <a:pt x="901" y="501"/>
                    </a:cubicBezTo>
                    <a:cubicBezTo>
                      <a:pt x="902" y="501"/>
                      <a:pt x="902" y="501"/>
                      <a:pt x="902" y="501"/>
                    </a:cubicBezTo>
                    <a:cubicBezTo>
                      <a:pt x="902" y="501"/>
                      <a:pt x="901" y="502"/>
                      <a:pt x="901" y="502"/>
                    </a:cubicBezTo>
                    <a:cubicBezTo>
                      <a:pt x="901" y="502"/>
                      <a:pt x="901" y="502"/>
                      <a:pt x="901" y="502"/>
                    </a:cubicBezTo>
                    <a:cubicBezTo>
                      <a:pt x="900" y="503"/>
                      <a:pt x="899" y="505"/>
                      <a:pt x="900" y="506"/>
                    </a:cubicBezTo>
                    <a:cubicBezTo>
                      <a:pt x="900" y="506"/>
                      <a:pt x="900" y="506"/>
                      <a:pt x="900" y="506"/>
                    </a:cubicBezTo>
                    <a:cubicBezTo>
                      <a:pt x="900" y="507"/>
                      <a:pt x="900" y="507"/>
                      <a:pt x="900" y="507"/>
                    </a:cubicBezTo>
                    <a:cubicBezTo>
                      <a:pt x="900" y="507"/>
                      <a:pt x="900" y="507"/>
                      <a:pt x="901" y="506"/>
                    </a:cubicBezTo>
                    <a:cubicBezTo>
                      <a:pt x="901" y="506"/>
                      <a:pt x="901" y="506"/>
                      <a:pt x="901" y="506"/>
                    </a:cubicBezTo>
                    <a:cubicBezTo>
                      <a:pt x="902" y="506"/>
                      <a:pt x="903" y="505"/>
                      <a:pt x="903" y="505"/>
                    </a:cubicBezTo>
                    <a:cubicBezTo>
                      <a:pt x="904" y="505"/>
                      <a:pt x="905" y="505"/>
                      <a:pt x="905" y="504"/>
                    </a:cubicBezTo>
                    <a:cubicBezTo>
                      <a:pt x="905" y="504"/>
                      <a:pt x="905" y="504"/>
                      <a:pt x="905" y="504"/>
                    </a:cubicBezTo>
                    <a:cubicBezTo>
                      <a:pt x="907" y="501"/>
                      <a:pt x="909" y="498"/>
                      <a:pt x="912" y="496"/>
                    </a:cubicBezTo>
                    <a:cubicBezTo>
                      <a:pt x="913" y="496"/>
                      <a:pt x="913" y="495"/>
                      <a:pt x="913" y="495"/>
                    </a:cubicBezTo>
                    <a:cubicBezTo>
                      <a:pt x="914" y="494"/>
                      <a:pt x="914" y="492"/>
                      <a:pt x="916" y="492"/>
                    </a:cubicBezTo>
                    <a:cubicBezTo>
                      <a:pt x="916" y="492"/>
                      <a:pt x="917" y="492"/>
                      <a:pt x="917" y="492"/>
                    </a:cubicBezTo>
                    <a:cubicBezTo>
                      <a:pt x="917" y="491"/>
                      <a:pt x="918" y="491"/>
                      <a:pt x="918" y="491"/>
                    </a:cubicBezTo>
                    <a:cubicBezTo>
                      <a:pt x="918" y="491"/>
                      <a:pt x="919" y="492"/>
                      <a:pt x="919" y="493"/>
                    </a:cubicBezTo>
                    <a:cubicBezTo>
                      <a:pt x="919" y="493"/>
                      <a:pt x="919" y="493"/>
                      <a:pt x="919" y="493"/>
                    </a:cubicBezTo>
                    <a:cubicBezTo>
                      <a:pt x="919" y="493"/>
                      <a:pt x="919" y="493"/>
                      <a:pt x="920" y="493"/>
                    </a:cubicBezTo>
                    <a:cubicBezTo>
                      <a:pt x="920" y="493"/>
                      <a:pt x="921" y="492"/>
                      <a:pt x="921" y="492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1" y="491"/>
                      <a:pt x="921" y="491"/>
                      <a:pt x="921" y="491"/>
                    </a:cubicBezTo>
                    <a:cubicBezTo>
                      <a:pt x="920" y="491"/>
                      <a:pt x="920" y="490"/>
                      <a:pt x="920" y="490"/>
                    </a:cubicBezTo>
                    <a:cubicBezTo>
                      <a:pt x="919" y="490"/>
                      <a:pt x="919" y="489"/>
                      <a:pt x="920" y="488"/>
                    </a:cubicBezTo>
                    <a:cubicBezTo>
                      <a:pt x="920" y="487"/>
                      <a:pt x="920" y="486"/>
                      <a:pt x="920" y="486"/>
                    </a:cubicBezTo>
                    <a:cubicBezTo>
                      <a:pt x="920" y="485"/>
                      <a:pt x="920" y="484"/>
                      <a:pt x="920" y="484"/>
                    </a:cubicBezTo>
                    <a:cubicBezTo>
                      <a:pt x="921" y="483"/>
                      <a:pt x="921" y="482"/>
                      <a:pt x="921" y="481"/>
                    </a:cubicBezTo>
                    <a:cubicBezTo>
                      <a:pt x="921" y="480"/>
                      <a:pt x="922" y="479"/>
                      <a:pt x="923" y="479"/>
                    </a:cubicBezTo>
                    <a:cubicBezTo>
                      <a:pt x="924" y="479"/>
                      <a:pt x="925" y="479"/>
                      <a:pt x="926" y="479"/>
                    </a:cubicBezTo>
                    <a:cubicBezTo>
                      <a:pt x="927" y="477"/>
                      <a:pt x="929" y="477"/>
                      <a:pt x="931" y="479"/>
                    </a:cubicBezTo>
                    <a:cubicBezTo>
                      <a:pt x="931" y="479"/>
                      <a:pt x="931" y="478"/>
                      <a:pt x="931" y="478"/>
                    </a:cubicBezTo>
                    <a:cubicBezTo>
                      <a:pt x="931" y="479"/>
                      <a:pt x="931" y="479"/>
                      <a:pt x="931" y="479"/>
                    </a:cubicBezTo>
                    <a:cubicBezTo>
                      <a:pt x="932" y="479"/>
                      <a:pt x="932" y="479"/>
                      <a:pt x="932" y="479"/>
                    </a:cubicBezTo>
                    <a:cubicBezTo>
                      <a:pt x="932" y="480"/>
                      <a:pt x="933" y="480"/>
                      <a:pt x="933" y="480"/>
                    </a:cubicBezTo>
                    <a:cubicBezTo>
                      <a:pt x="933" y="480"/>
                      <a:pt x="932" y="480"/>
                      <a:pt x="931" y="480"/>
                    </a:cubicBezTo>
                    <a:cubicBezTo>
                      <a:pt x="930" y="480"/>
                      <a:pt x="928" y="481"/>
                      <a:pt x="927" y="483"/>
                    </a:cubicBezTo>
                    <a:cubicBezTo>
                      <a:pt x="927" y="483"/>
                      <a:pt x="927" y="484"/>
                      <a:pt x="927" y="485"/>
                    </a:cubicBezTo>
                    <a:cubicBezTo>
                      <a:pt x="927" y="485"/>
                      <a:pt x="927" y="486"/>
                      <a:pt x="926" y="487"/>
                    </a:cubicBezTo>
                    <a:cubicBezTo>
                      <a:pt x="926" y="487"/>
                      <a:pt x="926" y="487"/>
                      <a:pt x="926" y="487"/>
                    </a:cubicBezTo>
                    <a:cubicBezTo>
                      <a:pt x="926" y="489"/>
                      <a:pt x="926" y="490"/>
                      <a:pt x="926" y="491"/>
                    </a:cubicBezTo>
                    <a:cubicBezTo>
                      <a:pt x="925" y="492"/>
                      <a:pt x="925" y="492"/>
                      <a:pt x="925" y="492"/>
                    </a:cubicBezTo>
                    <a:cubicBezTo>
                      <a:pt x="925" y="492"/>
                      <a:pt x="925" y="493"/>
                      <a:pt x="925" y="493"/>
                    </a:cubicBezTo>
                    <a:cubicBezTo>
                      <a:pt x="925" y="493"/>
                      <a:pt x="925" y="493"/>
                      <a:pt x="925" y="493"/>
                    </a:cubicBezTo>
                    <a:cubicBezTo>
                      <a:pt x="924" y="494"/>
                      <a:pt x="924" y="494"/>
                      <a:pt x="924" y="495"/>
                    </a:cubicBezTo>
                    <a:cubicBezTo>
                      <a:pt x="925" y="496"/>
                      <a:pt x="925" y="496"/>
                      <a:pt x="926" y="497"/>
                    </a:cubicBezTo>
                    <a:cubicBezTo>
                      <a:pt x="925" y="498"/>
                      <a:pt x="925" y="499"/>
                      <a:pt x="923" y="500"/>
                    </a:cubicBezTo>
                    <a:cubicBezTo>
                      <a:pt x="923" y="501"/>
                      <a:pt x="923" y="501"/>
                      <a:pt x="923" y="502"/>
                    </a:cubicBezTo>
                    <a:cubicBezTo>
                      <a:pt x="924" y="502"/>
                      <a:pt x="924" y="502"/>
                      <a:pt x="924" y="502"/>
                    </a:cubicBezTo>
                    <a:cubicBezTo>
                      <a:pt x="923" y="503"/>
                      <a:pt x="922" y="503"/>
                      <a:pt x="921" y="504"/>
                    </a:cubicBezTo>
                    <a:cubicBezTo>
                      <a:pt x="921" y="504"/>
                      <a:pt x="921" y="504"/>
                      <a:pt x="921" y="504"/>
                    </a:cubicBezTo>
                    <a:cubicBezTo>
                      <a:pt x="919" y="505"/>
                      <a:pt x="918" y="505"/>
                      <a:pt x="917" y="506"/>
                    </a:cubicBezTo>
                    <a:cubicBezTo>
                      <a:pt x="916" y="507"/>
                      <a:pt x="915" y="507"/>
                      <a:pt x="915" y="508"/>
                    </a:cubicBezTo>
                    <a:cubicBezTo>
                      <a:pt x="915" y="508"/>
                      <a:pt x="915" y="508"/>
                      <a:pt x="915" y="508"/>
                    </a:cubicBezTo>
                    <a:cubicBezTo>
                      <a:pt x="914" y="508"/>
                      <a:pt x="913" y="508"/>
                      <a:pt x="912" y="509"/>
                    </a:cubicBezTo>
                    <a:cubicBezTo>
                      <a:pt x="912" y="509"/>
                      <a:pt x="912" y="509"/>
                      <a:pt x="912" y="509"/>
                    </a:cubicBezTo>
                    <a:cubicBezTo>
                      <a:pt x="912" y="510"/>
                      <a:pt x="912" y="511"/>
                      <a:pt x="912" y="512"/>
                    </a:cubicBezTo>
                    <a:cubicBezTo>
                      <a:pt x="912" y="512"/>
                      <a:pt x="911" y="513"/>
                      <a:pt x="910" y="513"/>
                    </a:cubicBezTo>
                    <a:cubicBezTo>
                      <a:pt x="910" y="514"/>
                      <a:pt x="909" y="514"/>
                      <a:pt x="909" y="515"/>
                    </a:cubicBezTo>
                    <a:cubicBezTo>
                      <a:pt x="908" y="516"/>
                      <a:pt x="907" y="517"/>
                      <a:pt x="906" y="518"/>
                    </a:cubicBezTo>
                    <a:cubicBezTo>
                      <a:pt x="906" y="519"/>
                      <a:pt x="905" y="520"/>
                      <a:pt x="904" y="520"/>
                    </a:cubicBezTo>
                    <a:cubicBezTo>
                      <a:pt x="903" y="521"/>
                      <a:pt x="903" y="521"/>
                      <a:pt x="902" y="521"/>
                    </a:cubicBezTo>
                    <a:cubicBezTo>
                      <a:pt x="902" y="521"/>
                      <a:pt x="902" y="521"/>
                      <a:pt x="902" y="521"/>
                    </a:cubicBezTo>
                    <a:cubicBezTo>
                      <a:pt x="902" y="522"/>
                      <a:pt x="902" y="522"/>
                      <a:pt x="902" y="522"/>
                    </a:cubicBezTo>
                    <a:cubicBezTo>
                      <a:pt x="901" y="522"/>
                      <a:pt x="901" y="523"/>
                      <a:pt x="901" y="523"/>
                    </a:cubicBezTo>
                    <a:cubicBezTo>
                      <a:pt x="901" y="523"/>
                      <a:pt x="901" y="524"/>
                      <a:pt x="900" y="524"/>
                    </a:cubicBezTo>
                    <a:cubicBezTo>
                      <a:pt x="900" y="524"/>
                      <a:pt x="900" y="524"/>
                      <a:pt x="899" y="525"/>
                    </a:cubicBezTo>
                    <a:cubicBezTo>
                      <a:pt x="899" y="525"/>
                      <a:pt x="899" y="526"/>
                      <a:pt x="898" y="526"/>
                    </a:cubicBezTo>
                    <a:cubicBezTo>
                      <a:pt x="898" y="527"/>
                      <a:pt x="898" y="527"/>
                      <a:pt x="897" y="528"/>
                    </a:cubicBezTo>
                    <a:cubicBezTo>
                      <a:pt x="897" y="528"/>
                      <a:pt x="897" y="529"/>
                      <a:pt x="897" y="530"/>
                    </a:cubicBezTo>
                    <a:cubicBezTo>
                      <a:pt x="897" y="530"/>
                      <a:pt x="897" y="531"/>
                      <a:pt x="896" y="531"/>
                    </a:cubicBezTo>
                    <a:cubicBezTo>
                      <a:pt x="896" y="531"/>
                      <a:pt x="895" y="532"/>
                      <a:pt x="895" y="533"/>
                    </a:cubicBezTo>
                    <a:cubicBezTo>
                      <a:pt x="893" y="536"/>
                      <a:pt x="890" y="538"/>
                      <a:pt x="887" y="540"/>
                    </a:cubicBezTo>
                    <a:cubicBezTo>
                      <a:pt x="887" y="541"/>
                      <a:pt x="886" y="542"/>
                      <a:pt x="885" y="542"/>
                    </a:cubicBezTo>
                    <a:cubicBezTo>
                      <a:pt x="885" y="541"/>
                      <a:pt x="884" y="541"/>
                      <a:pt x="884" y="541"/>
                    </a:cubicBezTo>
                    <a:cubicBezTo>
                      <a:pt x="883" y="541"/>
                      <a:pt x="883" y="542"/>
                      <a:pt x="882" y="543"/>
                    </a:cubicBezTo>
                    <a:cubicBezTo>
                      <a:pt x="882" y="543"/>
                      <a:pt x="882" y="543"/>
                      <a:pt x="881" y="544"/>
                    </a:cubicBezTo>
                    <a:cubicBezTo>
                      <a:pt x="881" y="544"/>
                      <a:pt x="880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4"/>
                      <a:pt x="879" y="544"/>
                      <a:pt x="879" y="544"/>
                    </a:cubicBezTo>
                    <a:cubicBezTo>
                      <a:pt x="879" y="543"/>
                      <a:pt x="878" y="544"/>
                      <a:pt x="878" y="544"/>
                    </a:cubicBezTo>
                    <a:cubicBezTo>
                      <a:pt x="877" y="544"/>
                      <a:pt x="877" y="545"/>
                      <a:pt x="878" y="545"/>
                    </a:cubicBezTo>
                    <a:cubicBezTo>
                      <a:pt x="878" y="545"/>
                      <a:pt x="878" y="545"/>
                      <a:pt x="878" y="545"/>
                    </a:cubicBezTo>
                    <a:cubicBezTo>
                      <a:pt x="878" y="546"/>
                      <a:pt x="878" y="546"/>
                      <a:pt x="879" y="547"/>
                    </a:cubicBezTo>
                    <a:cubicBezTo>
                      <a:pt x="879" y="548"/>
                      <a:pt x="879" y="548"/>
                      <a:pt x="879" y="548"/>
                    </a:cubicBezTo>
                    <a:cubicBezTo>
                      <a:pt x="879" y="549"/>
                      <a:pt x="878" y="549"/>
                      <a:pt x="878" y="549"/>
                    </a:cubicBezTo>
                    <a:cubicBezTo>
                      <a:pt x="878" y="549"/>
                      <a:pt x="878" y="549"/>
                      <a:pt x="878" y="549"/>
                    </a:cubicBezTo>
                    <a:cubicBezTo>
                      <a:pt x="878" y="549"/>
                      <a:pt x="878" y="550"/>
                      <a:pt x="878" y="550"/>
                    </a:cubicBezTo>
                    <a:cubicBezTo>
                      <a:pt x="878" y="550"/>
                      <a:pt x="878" y="550"/>
                      <a:pt x="878" y="550"/>
                    </a:cubicBezTo>
                    <a:cubicBezTo>
                      <a:pt x="878" y="550"/>
                      <a:pt x="877" y="551"/>
                      <a:pt x="877" y="551"/>
                    </a:cubicBezTo>
                    <a:cubicBezTo>
                      <a:pt x="877" y="552"/>
                      <a:pt x="877" y="552"/>
                      <a:pt x="876" y="553"/>
                    </a:cubicBezTo>
                    <a:cubicBezTo>
                      <a:pt x="875" y="554"/>
                      <a:pt x="874" y="555"/>
                      <a:pt x="872" y="557"/>
                    </a:cubicBezTo>
                    <a:cubicBezTo>
                      <a:pt x="872" y="557"/>
                      <a:pt x="872" y="557"/>
                      <a:pt x="872" y="557"/>
                    </a:cubicBezTo>
                    <a:cubicBezTo>
                      <a:pt x="872" y="558"/>
                      <a:pt x="872" y="558"/>
                      <a:pt x="871" y="559"/>
                    </a:cubicBezTo>
                    <a:cubicBezTo>
                      <a:pt x="871" y="559"/>
                      <a:pt x="871" y="559"/>
                      <a:pt x="871" y="559"/>
                    </a:cubicBezTo>
                    <a:cubicBezTo>
                      <a:pt x="871" y="560"/>
                      <a:pt x="871" y="560"/>
                      <a:pt x="871" y="560"/>
                    </a:cubicBezTo>
                    <a:cubicBezTo>
                      <a:pt x="871" y="560"/>
                      <a:pt x="871" y="561"/>
                      <a:pt x="871" y="561"/>
                    </a:cubicBezTo>
                    <a:cubicBezTo>
                      <a:pt x="871" y="562"/>
                      <a:pt x="870" y="562"/>
                      <a:pt x="870" y="563"/>
                    </a:cubicBezTo>
                    <a:cubicBezTo>
                      <a:pt x="870" y="564"/>
                      <a:pt x="870" y="565"/>
                      <a:pt x="870" y="565"/>
                    </a:cubicBezTo>
                    <a:cubicBezTo>
                      <a:pt x="870" y="566"/>
                      <a:pt x="869" y="567"/>
                      <a:pt x="869" y="568"/>
                    </a:cubicBezTo>
                    <a:cubicBezTo>
                      <a:pt x="869" y="568"/>
                      <a:pt x="869" y="568"/>
                      <a:pt x="869" y="568"/>
                    </a:cubicBezTo>
                    <a:cubicBezTo>
                      <a:pt x="869" y="572"/>
                      <a:pt x="869" y="576"/>
                      <a:pt x="869" y="580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69" y="581"/>
                      <a:pt x="869" y="581"/>
                      <a:pt x="869" y="581"/>
                    </a:cubicBezTo>
                    <a:cubicBezTo>
                      <a:pt x="870" y="581"/>
                      <a:pt x="870" y="582"/>
                      <a:pt x="870" y="582"/>
                    </a:cubicBezTo>
                    <a:cubicBezTo>
                      <a:pt x="870" y="583"/>
                      <a:pt x="870" y="583"/>
                      <a:pt x="870" y="583"/>
                    </a:cubicBezTo>
                    <a:cubicBezTo>
                      <a:pt x="870" y="585"/>
                      <a:pt x="870" y="586"/>
                      <a:pt x="871" y="587"/>
                    </a:cubicBezTo>
                    <a:cubicBezTo>
                      <a:pt x="871" y="587"/>
                      <a:pt x="871" y="587"/>
                      <a:pt x="871" y="588"/>
                    </a:cubicBezTo>
                    <a:cubicBezTo>
                      <a:pt x="871" y="589"/>
                      <a:pt x="871" y="589"/>
                      <a:pt x="871" y="590"/>
                    </a:cubicBezTo>
                    <a:cubicBezTo>
                      <a:pt x="871" y="590"/>
                      <a:pt x="871" y="590"/>
                      <a:pt x="871" y="590"/>
                    </a:cubicBezTo>
                    <a:cubicBezTo>
                      <a:pt x="871" y="592"/>
                      <a:pt x="871" y="593"/>
                      <a:pt x="871" y="594"/>
                    </a:cubicBezTo>
                    <a:cubicBezTo>
                      <a:pt x="872" y="594"/>
                      <a:pt x="872" y="594"/>
                      <a:pt x="872" y="594"/>
                    </a:cubicBezTo>
                    <a:cubicBezTo>
                      <a:pt x="872" y="595"/>
                      <a:pt x="872" y="595"/>
                      <a:pt x="872" y="595"/>
                    </a:cubicBezTo>
                    <a:cubicBezTo>
                      <a:pt x="872" y="596"/>
                      <a:pt x="872" y="597"/>
                      <a:pt x="872" y="598"/>
                    </a:cubicBezTo>
                    <a:cubicBezTo>
                      <a:pt x="872" y="599"/>
                      <a:pt x="872" y="599"/>
                      <a:pt x="872" y="599"/>
                    </a:cubicBezTo>
                    <a:cubicBezTo>
                      <a:pt x="872" y="599"/>
                      <a:pt x="872" y="600"/>
                      <a:pt x="873" y="600"/>
                    </a:cubicBezTo>
                    <a:cubicBezTo>
                      <a:pt x="873" y="601"/>
                      <a:pt x="872" y="602"/>
                      <a:pt x="873" y="603"/>
                    </a:cubicBezTo>
                    <a:cubicBezTo>
                      <a:pt x="873" y="603"/>
                      <a:pt x="873" y="603"/>
                      <a:pt x="873" y="604"/>
                    </a:cubicBezTo>
                    <a:cubicBezTo>
                      <a:pt x="874" y="605"/>
                      <a:pt x="874" y="606"/>
                      <a:pt x="874" y="607"/>
                    </a:cubicBezTo>
                    <a:cubicBezTo>
                      <a:pt x="874" y="608"/>
                      <a:pt x="874" y="609"/>
                      <a:pt x="875" y="610"/>
                    </a:cubicBezTo>
                    <a:cubicBezTo>
                      <a:pt x="875" y="611"/>
                      <a:pt x="875" y="611"/>
                      <a:pt x="875" y="611"/>
                    </a:cubicBezTo>
                    <a:cubicBezTo>
                      <a:pt x="875" y="612"/>
                      <a:pt x="875" y="613"/>
                      <a:pt x="875" y="614"/>
                    </a:cubicBezTo>
                    <a:cubicBezTo>
                      <a:pt x="875" y="616"/>
                      <a:pt x="875" y="618"/>
                      <a:pt x="875" y="619"/>
                    </a:cubicBezTo>
                    <a:cubicBezTo>
                      <a:pt x="876" y="620"/>
                      <a:pt x="876" y="620"/>
                      <a:pt x="876" y="621"/>
                    </a:cubicBezTo>
                    <a:cubicBezTo>
                      <a:pt x="877" y="622"/>
                      <a:pt x="877" y="623"/>
                      <a:pt x="877" y="623"/>
                    </a:cubicBezTo>
                    <a:cubicBezTo>
                      <a:pt x="877" y="623"/>
                      <a:pt x="877" y="623"/>
                      <a:pt x="877" y="623"/>
                    </a:cubicBezTo>
                    <a:cubicBezTo>
                      <a:pt x="878" y="623"/>
                      <a:pt x="878" y="622"/>
                      <a:pt x="878" y="622"/>
                    </a:cubicBezTo>
                    <a:cubicBezTo>
                      <a:pt x="879" y="622"/>
                      <a:pt x="879" y="622"/>
                      <a:pt x="879" y="622"/>
                    </a:cubicBezTo>
                    <a:cubicBezTo>
                      <a:pt x="879" y="621"/>
                      <a:pt x="880" y="621"/>
                      <a:pt x="880" y="621"/>
                    </a:cubicBezTo>
                    <a:cubicBezTo>
                      <a:pt x="881" y="620"/>
                      <a:pt x="882" y="619"/>
                      <a:pt x="883" y="618"/>
                    </a:cubicBezTo>
                    <a:cubicBezTo>
                      <a:pt x="885" y="616"/>
                      <a:pt x="887" y="614"/>
                      <a:pt x="887" y="611"/>
                    </a:cubicBezTo>
                    <a:cubicBezTo>
                      <a:pt x="887" y="611"/>
                      <a:pt x="887" y="611"/>
                      <a:pt x="887" y="611"/>
                    </a:cubicBezTo>
                    <a:cubicBezTo>
                      <a:pt x="889" y="610"/>
                      <a:pt x="889" y="609"/>
                      <a:pt x="889" y="608"/>
                    </a:cubicBezTo>
                    <a:cubicBezTo>
                      <a:pt x="889" y="608"/>
                      <a:pt x="889" y="607"/>
                      <a:pt x="889" y="607"/>
                    </a:cubicBezTo>
                    <a:cubicBezTo>
                      <a:pt x="889" y="607"/>
                      <a:pt x="889" y="607"/>
                      <a:pt x="889" y="606"/>
                    </a:cubicBezTo>
                    <a:cubicBezTo>
                      <a:pt x="889" y="606"/>
                      <a:pt x="889" y="605"/>
                      <a:pt x="889" y="605"/>
                    </a:cubicBezTo>
                    <a:cubicBezTo>
                      <a:pt x="889" y="604"/>
                      <a:pt x="890" y="604"/>
                      <a:pt x="890" y="603"/>
                    </a:cubicBezTo>
                    <a:cubicBezTo>
                      <a:pt x="890" y="603"/>
                      <a:pt x="889" y="602"/>
                      <a:pt x="889" y="602"/>
                    </a:cubicBezTo>
                    <a:cubicBezTo>
                      <a:pt x="888" y="602"/>
                      <a:pt x="888" y="602"/>
                      <a:pt x="888" y="601"/>
                    </a:cubicBezTo>
                    <a:cubicBezTo>
                      <a:pt x="888" y="601"/>
                      <a:pt x="888" y="601"/>
                      <a:pt x="889" y="601"/>
                    </a:cubicBezTo>
                    <a:cubicBezTo>
                      <a:pt x="889" y="600"/>
                      <a:pt x="889" y="600"/>
                      <a:pt x="889" y="601"/>
                    </a:cubicBezTo>
                    <a:cubicBezTo>
                      <a:pt x="891" y="602"/>
                      <a:pt x="892" y="601"/>
                      <a:pt x="893" y="600"/>
                    </a:cubicBezTo>
                    <a:cubicBezTo>
                      <a:pt x="894" y="599"/>
                      <a:pt x="895" y="599"/>
                      <a:pt x="896" y="598"/>
                    </a:cubicBezTo>
                    <a:cubicBezTo>
                      <a:pt x="897" y="598"/>
                      <a:pt x="898" y="599"/>
                      <a:pt x="899" y="600"/>
                    </a:cubicBezTo>
                    <a:cubicBezTo>
                      <a:pt x="899" y="600"/>
                      <a:pt x="899" y="599"/>
                      <a:pt x="899" y="599"/>
                    </a:cubicBezTo>
                    <a:cubicBezTo>
                      <a:pt x="899" y="599"/>
                      <a:pt x="899" y="599"/>
                      <a:pt x="899" y="598"/>
                    </a:cubicBezTo>
                    <a:cubicBezTo>
                      <a:pt x="898" y="598"/>
                      <a:pt x="898" y="597"/>
                      <a:pt x="898" y="596"/>
                    </a:cubicBezTo>
                    <a:cubicBezTo>
                      <a:pt x="898" y="596"/>
                      <a:pt x="898" y="595"/>
                      <a:pt x="898" y="595"/>
                    </a:cubicBezTo>
                    <a:cubicBezTo>
                      <a:pt x="898" y="595"/>
                      <a:pt x="898" y="595"/>
                      <a:pt x="898" y="594"/>
                    </a:cubicBezTo>
                    <a:cubicBezTo>
                      <a:pt x="898" y="594"/>
                      <a:pt x="898" y="594"/>
                      <a:pt x="898" y="593"/>
                    </a:cubicBezTo>
                    <a:cubicBezTo>
                      <a:pt x="898" y="593"/>
                      <a:pt x="898" y="593"/>
                      <a:pt x="898" y="593"/>
                    </a:cubicBezTo>
                    <a:cubicBezTo>
                      <a:pt x="898" y="593"/>
                      <a:pt x="898" y="592"/>
                      <a:pt x="898" y="592"/>
                    </a:cubicBezTo>
                    <a:cubicBezTo>
                      <a:pt x="898" y="592"/>
                      <a:pt x="898" y="591"/>
                      <a:pt x="898" y="591"/>
                    </a:cubicBezTo>
                    <a:cubicBezTo>
                      <a:pt x="899" y="589"/>
                      <a:pt x="900" y="587"/>
                      <a:pt x="901" y="586"/>
                    </a:cubicBezTo>
                    <a:cubicBezTo>
                      <a:pt x="902" y="585"/>
                      <a:pt x="904" y="584"/>
                      <a:pt x="905" y="583"/>
                    </a:cubicBezTo>
                    <a:cubicBezTo>
                      <a:pt x="906" y="583"/>
                      <a:pt x="906" y="583"/>
                      <a:pt x="907" y="583"/>
                    </a:cubicBezTo>
                    <a:cubicBezTo>
                      <a:pt x="909" y="584"/>
                      <a:pt x="910" y="584"/>
                      <a:pt x="911" y="582"/>
                    </a:cubicBezTo>
                    <a:cubicBezTo>
                      <a:pt x="913" y="581"/>
                      <a:pt x="913" y="581"/>
                      <a:pt x="913" y="580"/>
                    </a:cubicBezTo>
                    <a:cubicBezTo>
                      <a:pt x="913" y="580"/>
                      <a:pt x="913" y="579"/>
                      <a:pt x="912" y="578"/>
                    </a:cubicBezTo>
                    <a:cubicBezTo>
                      <a:pt x="912" y="578"/>
                      <a:pt x="912" y="578"/>
                      <a:pt x="912" y="578"/>
                    </a:cubicBezTo>
                    <a:cubicBezTo>
                      <a:pt x="912" y="577"/>
                      <a:pt x="911" y="576"/>
                      <a:pt x="911" y="575"/>
                    </a:cubicBezTo>
                    <a:cubicBezTo>
                      <a:pt x="911" y="574"/>
                      <a:pt x="911" y="574"/>
                      <a:pt x="911" y="573"/>
                    </a:cubicBezTo>
                    <a:cubicBezTo>
                      <a:pt x="911" y="572"/>
                      <a:pt x="911" y="571"/>
                      <a:pt x="911" y="570"/>
                    </a:cubicBezTo>
                    <a:cubicBezTo>
                      <a:pt x="912" y="569"/>
                      <a:pt x="913" y="568"/>
                      <a:pt x="913" y="566"/>
                    </a:cubicBezTo>
                    <a:cubicBezTo>
                      <a:pt x="912" y="565"/>
                      <a:pt x="913" y="565"/>
                      <a:pt x="914" y="564"/>
                    </a:cubicBezTo>
                    <a:cubicBezTo>
                      <a:pt x="915" y="564"/>
                      <a:pt x="916" y="564"/>
                      <a:pt x="916" y="563"/>
                    </a:cubicBezTo>
                    <a:cubicBezTo>
                      <a:pt x="915" y="560"/>
                      <a:pt x="918" y="561"/>
                      <a:pt x="919" y="560"/>
                    </a:cubicBezTo>
                    <a:cubicBezTo>
                      <a:pt x="918" y="561"/>
                      <a:pt x="918" y="562"/>
                      <a:pt x="918" y="562"/>
                    </a:cubicBezTo>
                    <a:cubicBezTo>
                      <a:pt x="917" y="563"/>
                      <a:pt x="917" y="563"/>
                      <a:pt x="917" y="564"/>
                    </a:cubicBezTo>
                    <a:cubicBezTo>
                      <a:pt x="918" y="565"/>
                      <a:pt x="918" y="565"/>
                      <a:pt x="919" y="566"/>
                    </a:cubicBezTo>
                    <a:cubicBezTo>
                      <a:pt x="919" y="566"/>
                      <a:pt x="920" y="566"/>
                      <a:pt x="921" y="564"/>
                    </a:cubicBezTo>
                    <a:cubicBezTo>
                      <a:pt x="922" y="564"/>
                      <a:pt x="922" y="563"/>
                      <a:pt x="922" y="563"/>
                    </a:cubicBezTo>
                    <a:cubicBezTo>
                      <a:pt x="921" y="561"/>
                      <a:pt x="921" y="560"/>
                      <a:pt x="921" y="558"/>
                    </a:cubicBezTo>
                    <a:cubicBezTo>
                      <a:pt x="921" y="558"/>
                      <a:pt x="921" y="557"/>
                      <a:pt x="921" y="557"/>
                    </a:cubicBezTo>
                    <a:cubicBezTo>
                      <a:pt x="920" y="557"/>
                      <a:pt x="920" y="557"/>
                      <a:pt x="919" y="557"/>
                    </a:cubicBezTo>
                    <a:cubicBezTo>
                      <a:pt x="919" y="557"/>
                      <a:pt x="919" y="557"/>
                      <a:pt x="919" y="557"/>
                    </a:cubicBezTo>
                    <a:cubicBezTo>
                      <a:pt x="918" y="557"/>
                      <a:pt x="918" y="556"/>
                      <a:pt x="918" y="556"/>
                    </a:cubicBezTo>
                    <a:cubicBezTo>
                      <a:pt x="918" y="554"/>
                      <a:pt x="918" y="553"/>
                      <a:pt x="918" y="551"/>
                    </a:cubicBezTo>
                    <a:cubicBezTo>
                      <a:pt x="917" y="550"/>
                      <a:pt x="918" y="549"/>
                      <a:pt x="919" y="548"/>
                    </a:cubicBezTo>
                    <a:cubicBezTo>
                      <a:pt x="920" y="547"/>
                      <a:pt x="921" y="546"/>
                      <a:pt x="921" y="545"/>
                    </a:cubicBezTo>
                    <a:cubicBezTo>
                      <a:pt x="921" y="544"/>
                      <a:pt x="921" y="544"/>
                      <a:pt x="921" y="544"/>
                    </a:cubicBezTo>
                    <a:cubicBezTo>
                      <a:pt x="920" y="544"/>
                      <a:pt x="920" y="544"/>
                      <a:pt x="920" y="544"/>
                    </a:cubicBezTo>
                    <a:cubicBezTo>
                      <a:pt x="920" y="543"/>
                      <a:pt x="919" y="543"/>
                      <a:pt x="919" y="543"/>
                    </a:cubicBezTo>
                    <a:cubicBezTo>
                      <a:pt x="918" y="543"/>
                      <a:pt x="918" y="543"/>
                      <a:pt x="918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7" y="542"/>
                      <a:pt x="917" y="542"/>
                      <a:pt x="917" y="542"/>
                    </a:cubicBezTo>
                    <a:cubicBezTo>
                      <a:pt x="916" y="542"/>
                      <a:pt x="916" y="543"/>
                      <a:pt x="916" y="543"/>
                    </a:cubicBezTo>
                    <a:cubicBezTo>
                      <a:pt x="916" y="544"/>
                      <a:pt x="915" y="544"/>
                      <a:pt x="915" y="544"/>
                    </a:cubicBezTo>
                    <a:cubicBezTo>
                      <a:pt x="915" y="544"/>
                      <a:pt x="915" y="544"/>
                      <a:pt x="914" y="544"/>
                    </a:cubicBezTo>
                    <a:cubicBezTo>
                      <a:pt x="914" y="543"/>
                      <a:pt x="914" y="543"/>
                      <a:pt x="914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4"/>
                      <a:pt x="913" y="544"/>
                      <a:pt x="913" y="544"/>
                    </a:cubicBezTo>
                    <a:cubicBezTo>
                      <a:pt x="913" y="543"/>
                      <a:pt x="913" y="543"/>
                      <a:pt x="913" y="543"/>
                    </a:cubicBezTo>
                    <a:cubicBezTo>
                      <a:pt x="913" y="539"/>
                      <a:pt x="913" y="539"/>
                      <a:pt x="913" y="539"/>
                    </a:cubicBezTo>
                    <a:cubicBezTo>
                      <a:pt x="913" y="538"/>
                      <a:pt x="913" y="538"/>
                      <a:pt x="913" y="538"/>
                    </a:cubicBezTo>
                    <a:cubicBezTo>
                      <a:pt x="914" y="537"/>
                      <a:pt x="913" y="537"/>
                      <a:pt x="914" y="536"/>
                    </a:cubicBezTo>
                    <a:cubicBezTo>
                      <a:pt x="914" y="535"/>
                      <a:pt x="915" y="534"/>
                      <a:pt x="915" y="533"/>
                    </a:cubicBezTo>
                    <a:cubicBezTo>
                      <a:pt x="915" y="533"/>
                      <a:pt x="915" y="532"/>
                      <a:pt x="915" y="532"/>
                    </a:cubicBezTo>
                    <a:cubicBezTo>
                      <a:pt x="917" y="531"/>
                      <a:pt x="919" y="530"/>
                      <a:pt x="919" y="527"/>
                    </a:cubicBezTo>
                    <a:cubicBezTo>
                      <a:pt x="919" y="527"/>
                      <a:pt x="920" y="527"/>
                      <a:pt x="920" y="527"/>
                    </a:cubicBezTo>
                    <a:cubicBezTo>
                      <a:pt x="920" y="527"/>
                      <a:pt x="921" y="527"/>
                      <a:pt x="921" y="527"/>
                    </a:cubicBezTo>
                    <a:cubicBezTo>
                      <a:pt x="921" y="527"/>
                      <a:pt x="921" y="526"/>
                      <a:pt x="921" y="526"/>
                    </a:cubicBezTo>
                    <a:cubicBezTo>
                      <a:pt x="919" y="525"/>
                      <a:pt x="920" y="525"/>
                      <a:pt x="921" y="525"/>
                    </a:cubicBezTo>
                    <a:cubicBezTo>
                      <a:pt x="922" y="524"/>
                      <a:pt x="922" y="523"/>
                      <a:pt x="921" y="523"/>
                    </a:cubicBezTo>
                    <a:cubicBezTo>
                      <a:pt x="921" y="523"/>
                      <a:pt x="921" y="523"/>
                      <a:pt x="921" y="523"/>
                    </a:cubicBezTo>
                    <a:cubicBezTo>
                      <a:pt x="921" y="523"/>
                      <a:pt x="921" y="522"/>
                      <a:pt x="921" y="522"/>
                    </a:cubicBezTo>
                    <a:cubicBezTo>
                      <a:pt x="920" y="521"/>
                      <a:pt x="921" y="521"/>
                      <a:pt x="922" y="520"/>
                    </a:cubicBezTo>
                    <a:cubicBezTo>
                      <a:pt x="923" y="519"/>
                      <a:pt x="922" y="518"/>
                      <a:pt x="922" y="517"/>
                    </a:cubicBezTo>
                    <a:cubicBezTo>
                      <a:pt x="923" y="517"/>
                      <a:pt x="923" y="516"/>
                      <a:pt x="923" y="516"/>
                    </a:cubicBezTo>
                    <a:cubicBezTo>
                      <a:pt x="924" y="516"/>
                      <a:pt x="925" y="517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5" y="514"/>
                      <a:pt x="925" y="515"/>
                      <a:pt x="925" y="515"/>
                    </a:cubicBezTo>
                    <a:cubicBezTo>
                      <a:pt x="926" y="515"/>
                      <a:pt x="927" y="515"/>
                      <a:pt x="928" y="515"/>
                    </a:cubicBezTo>
                    <a:cubicBezTo>
                      <a:pt x="928" y="515"/>
                      <a:pt x="928" y="514"/>
                      <a:pt x="928" y="514"/>
                    </a:cubicBezTo>
                    <a:cubicBezTo>
                      <a:pt x="928" y="514"/>
                      <a:pt x="928" y="514"/>
                      <a:pt x="928" y="514"/>
                    </a:cubicBezTo>
                    <a:cubicBezTo>
                      <a:pt x="929" y="514"/>
                      <a:pt x="930" y="514"/>
                      <a:pt x="930" y="515"/>
                    </a:cubicBezTo>
                    <a:cubicBezTo>
                      <a:pt x="931" y="515"/>
                      <a:pt x="931" y="516"/>
                      <a:pt x="931" y="516"/>
                    </a:cubicBezTo>
                    <a:cubicBezTo>
                      <a:pt x="931" y="516"/>
                      <a:pt x="931" y="516"/>
                      <a:pt x="931" y="516"/>
                    </a:cubicBezTo>
                    <a:cubicBezTo>
                      <a:pt x="932" y="518"/>
                      <a:pt x="933" y="517"/>
                      <a:pt x="933" y="516"/>
                    </a:cubicBezTo>
                    <a:cubicBezTo>
                      <a:pt x="934" y="515"/>
                      <a:pt x="934" y="515"/>
                      <a:pt x="933" y="514"/>
                    </a:cubicBezTo>
                    <a:cubicBezTo>
                      <a:pt x="935" y="513"/>
                      <a:pt x="936" y="512"/>
                      <a:pt x="937" y="511"/>
                    </a:cubicBezTo>
                    <a:cubicBezTo>
                      <a:pt x="938" y="511"/>
                      <a:pt x="938" y="511"/>
                      <a:pt x="938" y="511"/>
                    </a:cubicBezTo>
                    <a:cubicBezTo>
                      <a:pt x="939" y="509"/>
                      <a:pt x="940" y="509"/>
                      <a:pt x="941" y="509"/>
                    </a:cubicBezTo>
                    <a:cubicBezTo>
                      <a:pt x="941" y="509"/>
                      <a:pt x="941" y="509"/>
                      <a:pt x="941" y="509"/>
                    </a:cubicBezTo>
                    <a:cubicBezTo>
                      <a:pt x="941" y="512"/>
                      <a:pt x="941" y="512"/>
                      <a:pt x="941" y="512"/>
                    </a:cubicBez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40" y="515"/>
                      <a:pt x="940" y="516"/>
                      <a:pt x="941" y="517"/>
                    </a:cubicBezTo>
                    <a:cubicBezTo>
                      <a:pt x="943" y="517"/>
                      <a:pt x="943" y="515"/>
                      <a:pt x="945" y="513"/>
                    </a:cubicBezTo>
                    <a:cubicBezTo>
                      <a:pt x="946" y="512"/>
                      <a:pt x="946" y="510"/>
                      <a:pt x="948" y="510"/>
                    </a:cubicBezTo>
                    <a:cubicBezTo>
                      <a:pt x="949" y="510"/>
                      <a:pt x="950" y="509"/>
                      <a:pt x="951" y="508"/>
                    </a:cubicBezTo>
                    <a:cubicBezTo>
                      <a:pt x="952" y="508"/>
                      <a:pt x="953" y="508"/>
                      <a:pt x="954" y="507"/>
                    </a:cubicBezTo>
                    <a:cubicBezTo>
                      <a:pt x="956" y="506"/>
                      <a:pt x="958" y="507"/>
                      <a:pt x="960" y="507"/>
                    </a:cubicBezTo>
                    <a:cubicBezTo>
                      <a:pt x="961" y="507"/>
                      <a:pt x="962" y="507"/>
                      <a:pt x="962" y="507"/>
                    </a:cubicBezTo>
                    <a:cubicBezTo>
                      <a:pt x="963" y="508"/>
                      <a:pt x="963" y="508"/>
                      <a:pt x="963" y="509"/>
                    </a:cubicBezTo>
                    <a:cubicBezTo>
                      <a:pt x="963" y="509"/>
                      <a:pt x="963" y="509"/>
                      <a:pt x="963" y="509"/>
                    </a:cubicBezTo>
                    <a:cubicBezTo>
                      <a:pt x="964" y="509"/>
                      <a:pt x="964" y="509"/>
                      <a:pt x="964" y="509"/>
                    </a:cubicBezTo>
                    <a:cubicBezTo>
                      <a:pt x="965" y="510"/>
                      <a:pt x="965" y="511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2"/>
                      <a:pt x="966" y="512"/>
                      <a:pt x="966" y="512"/>
                    </a:cubicBezTo>
                    <a:cubicBezTo>
                      <a:pt x="966" y="513"/>
                      <a:pt x="966" y="514"/>
                      <a:pt x="967" y="514"/>
                    </a:cubicBezTo>
                    <a:cubicBezTo>
                      <a:pt x="967" y="515"/>
                      <a:pt x="967" y="515"/>
                      <a:pt x="967" y="515"/>
                    </a:cubicBezTo>
                    <a:cubicBezTo>
                      <a:pt x="968" y="515"/>
                      <a:pt x="969" y="516"/>
                      <a:pt x="969" y="515"/>
                    </a:cubicBezTo>
                    <a:cubicBezTo>
                      <a:pt x="970" y="515"/>
                      <a:pt x="970" y="514"/>
                      <a:pt x="970" y="514"/>
                    </a:cubicBezTo>
                    <a:cubicBezTo>
                      <a:pt x="970" y="512"/>
                      <a:pt x="971" y="511"/>
                      <a:pt x="972" y="509"/>
                    </a:cubicBezTo>
                    <a:cubicBezTo>
                      <a:pt x="972" y="509"/>
                      <a:pt x="973" y="509"/>
                      <a:pt x="973" y="508"/>
                    </a:cubicBezTo>
                    <a:cubicBezTo>
                      <a:pt x="974" y="507"/>
                      <a:pt x="975" y="507"/>
                      <a:pt x="976" y="506"/>
                    </a:cubicBezTo>
                    <a:cubicBezTo>
                      <a:pt x="977" y="505"/>
                      <a:pt x="978" y="504"/>
                      <a:pt x="979" y="504"/>
                    </a:cubicBezTo>
                    <a:cubicBezTo>
                      <a:pt x="981" y="503"/>
                      <a:pt x="981" y="502"/>
                      <a:pt x="981" y="501"/>
                    </a:cubicBezTo>
                    <a:cubicBezTo>
                      <a:pt x="981" y="500"/>
                      <a:pt x="981" y="500"/>
                      <a:pt x="981" y="500"/>
                    </a:cubicBezTo>
                    <a:cubicBezTo>
                      <a:pt x="983" y="501"/>
                      <a:pt x="983" y="501"/>
                      <a:pt x="983" y="498"/>
                    </a:cubicBezTo>
                    <a:cubicBezTo>
                      <a:pt x="983" y="498"/>
                      <a:pt x="983" y="499"/>
                      <a:pt x="983" y="499"/>
                    </a:cubicBezTo>
                    <a:cubicBezTo>
                      <a:pt x="984" y="499"/>
                      <a:pt x="985" y="498"/>
                      <a:pt x="986" y="498"/>
                    </a:cubicBezTo>
                    <a:cubicBezTo>
                      <a:pt x="986" y="497"/>
                      <a:pt x="987" y="497"/>
                      <a:pt x="986" y="496"/>
                    </a:cubicBezTo>
                    <a:cubicBezTo>
                      <a:pt x="986" y="496"/>
                      <a:pt x="986" y="496"/>
                      <a:pt x="986" y="496"/>
                    </a:cubicBezTo>
                    <a:cubicBezTo>
                      <a:pt x="985" y="496"/>
                      <a:pt x="985" y="496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6" y="495"/>
                      <a:pt x="986" y="495"/>
                      <a:pt x="986" y="495"/>
                    </a:cubicBezTo>
                    <a:cubicBezTo>
                      <a:pt x="987" y="495"/>
                      <a:pt x="987" y="495"/>
                      <a:pt x="987" y="495"/>
                    </a:cubicBezTo>
                    <a:cubicBezTo>
                      <a:pt x="987" y="496"/>
                      <a:pt x="988" y="496"/>
                      <a:pt x="989" y="495"/>
                    </a:cubicBezTo>
                    <a:cubicBezTo>
                      <a:pt x="989" y="494"/>
                      <a:pt x="991" y="493"/>
                      <a:pt x="991" y="492"/>
                    </a:cubicBezTo>
                    <a:cubicBezTo>
                      <a:pt x="991" y="491"/>
                      <a:pt x="991" y="491"/>
                      <a:pt x="992" y="492"/>
                    </a:cubicBezTo>
                    <a:cubicBezTo>
                      <a:pt x="993" y="492"/>
                      <a:pt x="994" y="492"/>
                      <a:pt x="993" y="491"/>
                    </a:cubicBezTo>
                    <a:cubicBezTo>
                      <a:pt x="993" y="489"/>
                      <a:pt x="994" y="489"/>
                      <a:pt x="995" y="489"/>
                    </a:cubicBezTo>
                    <a:cubicBezTo>
                      <a:pt x="997" y="490"/>
                      <a:pt x="998" y="489"/>
                      <a:pt x="999" y="488"/>
                    </a:cubicBezTo>
                    <a:cubicBezTo>
                      <a:pt x="1001" y="487"/>
                      <a:pt x="1003" y="485"/>
                      <a:pt x="1005" y="485"/>
                    </a:cubicBezTo>
                    <a:cubicBezTo>
                      <a:pt x="1007" y="484"/>
                      <a:pt x="1009" y="482"/>
                      <a:pt x="1011" y="481"/>
                    </a:cubicBezTo>
                    <a:cubicBezTo>
                      <a:pt x="1012" y="480"/>
                      <a:pt x="1012" y="480"/>
                      <a:pt x="1011" y="480"/>
                    </a:cubicBezTo>
                    <a:cubicBezTo>
                      <a:pt x="1012" y="479"/>
                      <a:pt x="1012" y="479"/>
                      <a:pt x="1012" y="479"/>
                    </a:cubicBezTo>
                    <a:cubicBezTo>
                      <a:pt x="1012" y="479"/>
                      <a:pt x="1013" y="480"/>
                      <a:pt x="1013" y="480"/>
                    </a:cubicBezTo>
                    <a:cubicBezTo>
                      <a:pt x="1013" y="480"/>
                      <a:pt x="1013" y="480"/>
                      <a:pt x="1014" y="480"/>
                    </a:cubicBezTo>
                    <a:cubicBezTo>
                      <a:pt x="1014" y="479"/>
                      <a:pt x="1015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6" y="479"/>
                      <a:pt x="1016" y="479"/>
                      <a:pt x="1016" y="479"/>
                    </a:cubicBezTo>
                    <a:cubicBezTo>
                      <a:pt x="1015" y="479"/>
                      <a:pt x="1015" y="479"/>
                      <a:pt x="1014" y="478"/>
                    </a:cubicBezTo>
                    <a:cubicBezTo>
                      <a:pt x="1014" y="478"/>
                      <a:pt x="1014" y="477"/>
                      <a:pt x="1014" y="476"/>
                    </a:cubicBezTo>
                    <a:cubicBezTo>
                      <a:pt x="1014" y="476"/>
                      <a:pt x="1014" y="475"/>
                      <a:pt x="1014" y="475"/>
                    </a:cubicBezTo>
                    <a:cubicBezTo>
                      <a:pt x="1014" y="475"/>
                      <a:pt x="1015" y="475"/>
                      <a:pt x="1015" y="475"/>
                    </a:cubicBezTo>
                    <a:cubicBezTo>
                      <a:pt x="1015" y="475"/>
                      <a:pt x="1015" y="476"/>
                      <a:pt x="1015" y="476"/>
                    </a:cubicBezTo>
                    <a:cubicBezTo>
                      <a:pt x="1015" y="476"/>
                      <a:pt x="1015" y="476"/>
                      <a:pt x="1015" y="476"/>
                    </a:cubicBezTo>
                    <a:cubicBezTo>
                      <a:pt x="1016" y="477"/>
                      <a:pt x="1016" y="477"/>
                      <a:pt x="1017" y="477"/>
                    </a:cubicBezTo>
                    <a:cubicBezTo>
                      <a:pt x="1017" y="477"/>
                      <a:pt x="1017" y="478"/>
                      <a:pt x="1017" y="478"/>
                    </a:cubicBezTo>
                    <a:cubicBezTo>
                      <a:pt x="1017" y="478"/>
                      <a:pt x="1017" y="478"/>
                      <a:pt x="1017" y="479"/>
                    </a:cubicBezTo>
                    <a:cubicBezTo>
                      <a:pt x="1017" y="479"/>
                      <a:pt x="1017" y="479"/>
                      <a:pt x="1017" y="479"/>
                    </a:cubicBezTo>
                    <a:cubicBezTo>
                      <a:pt x="1021" y="479"/>
                      <a:pt x="1023" y="480"/>
                      <a:pt x="1026" y="481"/>
                    </a:cubicBezTo>
                    <a:cubicBezTo>
                      <a:pt x="1027" y="482"/>
                      <a:pt x="1027" y="483"/>
                      <a:pt x="1028" y="482"/>
                    </a:cubicBezTo>
                    <a:cubicBezTo>
                      <a:pt x="1029" y="482"/>
                      <a:pt x="1028" y="481"/>
                      <a:pt x="1028" y="480"/>
                    </a:cubicBezTo>
                    <a:cubicBezTo>
                      <a:pt x="1028" y="480"/>
                      <a:pt x="1028" y="480"/>
                      <a:pt x="1028" y="479"/>
                    </a:cubicBezTo>
                    <a:cubicBezTo>
                      <a:pt x="1028" y="479"/>
                      <a:pt x="1028" y="479"/>
                      <a:pt x="1028" y="479"/>
                    </a:cubicBezTo>
                    <a:cubicBezTo>
                      <a:pt x="1028" y="480"/>
                      <a:pt x="1029" y="480"/>
                      <a:pt x="1029" y="480"/>
                    </a:cubicBezTo>
                    <a:cubicBezTo>
                      <a:pt x="1029" y="480"/>
                      <a:pt x="1030" y="480"/>
                      <a:pt x="1030" y="479"/>
                    </a:cubicBezTo>
                    <a:cubicBezTo>
                      <a:pt x="1032" y="477"/>
                      <a:pt x="1032" y="476"/>
                      <a:pt x="1030" y="474"/>
                    </a:cubicBezTo>
                    <a:cubicBezTo>
                      <a:pt x="1030" y="474"/>
                      <a:pt x="1030" y="474"/>
                      <a:pt x="1030" y="474"/>
                    </a:cubicBezTo>
                    <a:cubicBezTo>
                      <a:pt x="1030" y="474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30" y="473"/>
                    </a:cubicBezTo>
                    <a:cubicBezTo>
                      <a:pt x="1030" y="473"/>
                      <a:pt x="1030" y="473"/>
                      <a:pt x="1029" y="473"/>
                    </a:cubicBezTo>
                    <a:cubicBezTo>
                      <a:pt x="1029" y="473"/>
                      <a:pt x="1028" y="473"/>
                      <a:pt x="1028" y="472"/>
                    </a:cubicBezTo>
                    <a:cubicBezTo>
                      <a:pt x="1028" y="472"/>
                      <a:pt x="1029" y="472"/>
                      <a:pt x="1029" y="472"/>
                    </a:cubicBezTo>
                    <a:cubicBezTo>
                      <a:pt x="1030" y="472"/>
                      <a:pt x="1030" y="471"/>
                      <a:pt x="1030" y="470"/>
                    </a:cubicBezTo>
                    <a:cubicBezTo>
                      <a:pt x="1029" y="469"/>
                      <a:pt x="1028" y="469"/>
                      <a:pt x="1027" y="468"/>
                    </a:cubicBezTo>
                    <a:cubicBezTo>
                      <a:pt x="1027" y="466"/>
                      <a:pt x="1025" y="466"/>
                      <a:pt x="1025" y="464"/>
                    </a:cubicBezTo>
                    <a:cubicBezTo>
                      <a:pt x="1025" y="464"/>
                      <a:pt x="1025" y="464"/>
                      <a:pt x="1024" y="464"/>
                    </a:cubicBezTo>
                    <a:cubicBezTo>
                      <a:pt x="1024" y="464"/>
                      <a:pt x="1023" y="464"/>
                      <a:pt x="1023" y="464"/>
                    </a:cubicBezTo>
                    <a:cubicBezTo>
                      <a:pt x="1023" y="462"/>
                      <a:pt x="1024" y="463"/>
                      <a:pt x="1025" y="463"/>
                    </a:cubicBezTo>
                    <a:cubicBezTo>
                      <a:pt x="1026" y="463"/>
                      <a:pt x="1026" y="462"/>
                      <a:pt x="1026" y="462"/>
                    </a:cubicBezTo>
                    <a:cubicBezTo>
                      <a:pt x="1025" y="460"/>
                      <a:pt x="1026" y="457"/>
                      <a:pt x="1023" y="458"/>
                    </a:cubicBezTo>
                    <a:cubicBezTo>
                      <a:pt x="1023" y="458"/>
                      <a:pt x="1023" y="457"/>
                      <a:pt x="1023" y="457"/>
                    </a:cubicBezTo>
                    <a:cubicBezTo>
                      <a:pt x="1023" y="457"/>
                      <a:pt x="1025" y="457"/>
                      <a:pt x="1024" y="455"/>
                    </a:cubicBezTo>
                    <a:cubicBezTo>
                      <a:pt x="1024" y="455"/>
                      <a:pt x="1024" y="454"/>
                      <a:pt x="1023" y="453"/>
                    </a:cubicBezTo>
                    <a:cubicBezTo>
                      <a:pt x="1023" y="453"/>
                      <a:pt x="1023" y="453"/>
                      <a:pt x="1023" y="452"/>
                    </a:cubicBezTo>
                    <a:cubicBezTo>
                      <a:pt x="1022" y="454"/>
                      <a:pt x="1020" y="454"/>
                      <a:pt x="1019" y="453"/>
                    </a:cubicBezTo>
                    <a:cubicBezTo>
                      <a:pt x="1017" y="451"/>
                      <a:pt x="1016" y="450"/>
                      <a:pt x="1017" y="447"/>
                    </a:cubicBezTo>
                    <a:cubicBezTo>
                      <a:pt x="1017" y="447"/>
                      <a:pt x="1017" y="446"/>
                      <a:pt x="1017" y="446"/>
                    </a:cubicBezTo>
                    <a:cubicBezTo>
                      <a:pt x="1016" y="445"/>
                      <a:pt x="1016" y="446"/>
                      <a:pt x="1015" y="447"/>
                    </a:cubicBezTo>
                    <a:cubicBezTo>
                      <a:pt x="1014" y="447"/>
                      <a:pt x="1013" y="447"/>
                      <a:pt x="1013" y="448"/>
                    </a:cubicBezTo>
                    <a:cubicBezTo>
                      <a:pt x="1013" y="448"/>
                      <a:pt x="1013" y="448"/>
                      <a:pt x="1013" y="448"/>
                    </a:cubicBezTo>
                    <a:cubicBezTo>
                      <a:pt x="1011" y="448"/>
                      <a:pt x="1009" y="446"/>
                      <a:pt x="1009" y="444"/>
                    </a:cubicBezTo>
                    <a:cubicBezTo>
                      <a:pt x="1009" y="444"/>
                      <a:pt x="1009" y="444"/>
                      <a:pt x="1010" y="444"/>
                    </a:cubicBezTo>
                    <a:cubicBezTo>
                      <a:pt x="1010" y="444"/>
                      <a:pt x="1010" y="445"/>
                      <a:pt x="1012" y="444"/>
                    </a:cubicBezTo>
                    <a:cubicBezTo>
                      <a:pt x="1012" y="444"/>
                      <a:pt x="1013" y="444"/>
                      <a:pt x="1014" y="445"/>
                    </a:cubicBezTo>
                    <a:cubicBezTo>
                      <a:pt x="1014" y="445"/>
                      <a:pt x="1015" y="445"/>
                      <a:pt x="1015" y="444"/>
                    </a:cubicBezTo>
                    <a:cubicBezTo>
                      <a:pt x="1015" y="442"/>
                      <a:pt x="1016" y="443"/>
                      <a:pt x="1017" y="443"/>
                    </a:cubicBezTo>
                    <a:cubicBezTo>
                      <a:pt x="1017" y="444"/>
                      <a:pt x="1016" y="445"/>
                      <a:pt x="1018" y="445"/>
                    </a:cubicBezTo>
                    <a:cubicBezTo>
                      <a:pt x="1018" y="445"/>
                      <a:pt x="1018" y="447"/>
                      <a:pt x="1019" y="447"/>
                    </a:cubicBezTo>
                    <a:cubicBezTo>
                      <a:pt x="1021" y="447"/>
                      <a:pt x="1023" y="447"/>
                      <a:pt x="1025" y="447"/>
                    </a:cubicBezTo>
                    <a:cubicBezTo>
                      <a:pt x="1026" y="447"/>
                      <a:pt x="1026" y="447"/>
                      <a:pt x="1027" y="447"/>
                    </a:cubicBezTo>
                    <a:cubicBezTo>
                      <a:pt x="1028" y="446"/>
                      <a:pt x="1028" y="445"/>
                      <a:pt x="1030" y="445"/>
                    </a:cubicBezTo>
                    <a:cubicBezTo>
                      <a:pt x="1031" y="445"/>
                      <a:pt x="1032" y="444"/>
                      <a:pt x="1032" y="443"/>
                    </a:cubicBezTo>
                    <a:cubicBezTo>
                      <a:pt x="1033" y="441"/>
                      <a:pt x="1035" y="440"/>
                      <a:pt x="1036" y="439"/>
                    </a:cubicBezTo>
                    <a:cubicBezTo>
                      <a:pt x="1037" y="438"/>
                      <a:pt x="1038" y="437"/>
                      <a:pt x="1038" y="435"/>
                    </a:cubicBezTo>
                    <a:cubicBezTo>
                      <a:pt x="1037" y="435"/>
                      <a:pt x="1037" y="434"/>
                      <a:pt x="1038" y="434"/>
                    </a:cubicBezTo>
                    <a:cubicBezTo>
                      <a:pt x="1039" y="434"/>
                      <a:pt x="1039" y="431"/>
                      <a:pt x="1038" y="431"/>
                    </a:cubicBezTo>
                    <a:cubicBezTo>
                      <a:pt x="1036" y="429"/>
                      <a:pt x="1035" y="425"/>
                      <a:pt x="1037" y="422"/>
                    </a:cubicBezTo>
                    <a:cubicBezTo>
                      <a:pt x="1037" y="423"/>
                      <a:pt x="1037" y="423"/>
                      <a:pt x="1038" y="423"/>
                    </a:cubicBezTo>
                    <a:cubicBezTo>
                      <a:pt x="1039" y="423"/>
                      <a:pt x="1039" y="422"/>
                      <a:pt x="1039" y="421"/>
                    </a:cubicBezTo>
                    <a:cubicBezTo>
                      <a:pt x="1039" y="421"/>
                      <a:pt x="1039" y="421"/>
                      <a:pt x="1040" y="420"/>
                    </a:cubicBezTo>
                    <a:cubicBezTo>
                      <a:pt x="1040" y="420"/>
                      <a:pt x="1040" y="421"/>
                      <a:pt x="1040" y="421"/>
                    </a:cubicBezTo>
                    <a:cubicBezTo>
                      <a:pt x="1041" y="422"/>
                      <a:pt x="1041" y="422"/>
                      <a:pt x="1042" y="422"/>
                    </a:cubicBezTo>
                    <a:cubicBezTo>
                      <a:pt x="1043" y="422"/>
                      <a:pt x="1043" y="421"/>
                      <a:pt x="1043" y="420"/>
                    </a:cubicBezTo>
                    <a:cubicBezTo>
                      <a:pt x="1043" y="419"/>
                      <a:pt x="1044" y="419"/>
                      <a:pt x="1045" y="419"/>
                    </a:cubicBezTo>
                    <a:cubicBezTo>
                      <a:pt x="1045" y="419"/>
                      <a:pt x="1045" y="419"/>
                      <a:pt x="1045" y="419"/>
                    </a:cubicBezTo>
                    <a:cubicBezTo>
                      <a:pt x="1045" y="420"/>
                      <a:pt x="1045" y="420"/>
                      <a:pt x="1045" y="420"/>
                    </a:cubicBezTo>
                    <a:cubicBezTo>
                      <a:pt x="1045" y="421"/>
                      <a:pt x="1045" y="423"/>
                      <a:pt x="1043" y="424"/>
                    </a:cubicBezTo>
                    <a:cubicBezTo>
                      <a:pt x="1042" y="425"/>
                      <a:pt x="1042" y="428"/>
                      <a:pt x="1044" y="429"/>
                    </a:cubicBezTo>
                    <a:cubicBezTo>
                      <a:pt x="1045" y="430"/>
                      <a:pt x="1045" y="431"/>
                      <a:pt x="1044" y="432"/>
                    </a:cubicBezTo>
                    <a:cubicBezTo>
                      <a:pt x="1044" y="434"/>
                      <a:pt x="1045" y="434"/>
                      <a:pt x="1046" y="434"/>
                    </a:cubicBezTo>
                    <a:cubicBezTo>
                      <a:pt x="1049" y="434"/>
                      <a:pt x="1052" y="434"/>
                      <a:pt x="1054" y="431"/>
                    </a:cubicBezTo>
                    <a:cubicBezTo>
                      <a:pt x="1054" y="431"/>
                      <a:pt x="1054" y="431"/>
                      <a:pt x="1055" y="431"/>
                    </a:cubicBezTo>
                    <a:cubicBezTo>
                      <a:pt x="1055" y="431"/>
                      <a:pt x="1055" y="431"/>
                      <a:pt x="1055" y="431"/>
                    </a:cubicBezTo>
                    <a:cubicBezTo>
                      <a:pt x="1056" y="433"/>
                      <a:pt x="1059" y="433"/>
                      <a:pt x="1061" y="434"/>
                    </a:cubicBezTo>
                    <a:cubicBezTo>
                      <a:pt x="1061" y="434"/>
                      <a:pt x="1062" y="435"/>
                      <a:pt x="1062" y="435"/>
                    </a:cubicBezTo>
                    <a:cubicBezTo>
                      <a:pt x="1062" y="437"/>
                      <a:pt x="1063" y="438"/>
                      <a:pt x="1063" y="440"/>
                    </a:cubicBezTo>
                    <a:cubicBezTo>
                      <a:pt x="1063" y="440"/>
                      <a:pt x="1063" y="440"/>
                      <a:pt x="1063" y="441"/>
                    </a:cubicBezTo>
                    <a:cubicBezTo>
                      <a:pt x="1062" y="442"/>
                      <a:pt x="1063" y="442"/>
                      <a:pt x="1064" y="443"/>
                    </a:cubicBezTo>
                    <a:cubicBezTo>
                      <a:pt x="1064" y="443"/>
                      <a:pt x="1065" y="443"/>
                      <a:pt x="1065" y="444"/>
                    </a:cubicBezTo>
                    <a:cubicBezTo>
                      <a:pt x="1067" y="445"/>
                      <a:pt x="1067" y="445"/>
                      <a:pt x="1069" y="444"/>
                    </a:cubicBezTo>
                    <a:cubicBezTo>
                      <a:pt x="1069" y="444"/>
                      <a:pt x="1070" y="443"/>
                      <a:pt x="1070" y="443"/>
                    </a:cubicBezTo>
                    <a:cubicBezTo>
                      <a:pt x="1071" y="444"/>
                      <a:pt x="1071" y="444"/>
                      <a:pt x="1071" y="445"/>
                    </a:cubicBezTo>
                    <a:cubicBezTo>
                      <a:pt x="1070" y="446"/>
                      <a:pt x="1071" y="446"/>
                      <a:pt x="1071" y="447"/>
                    </a:cubicBezTo>
                    <a:cubicBezTo>
                      <a:pt x="1072" y="447"/>
                      <a:pt x="1074" y="448"/>
                      <a:pt x="1074" y="449"/>
                    </a:cubicBezTo>
                    <a:cubicBezTo>
                      <a:pt x="1075" y="449"/>
                      <a:pt x="1075" y="450"/>
                      <a:pt x="1075" y="450"/>
                    </a:cubicBezTo>
                    <a:cubicBezTo>
                      <a:pt x="1076" y="451"/>
                      <a:pt x="1077" y="452"/>
                      <a:pt x="1078" y="452"/>
                    </a:cubicBezTo>
                    <a:cubicBezTo>
                      <a:pt x="1079" y="451"/>
                      <a:pt x="1079" y="451"/>
                      <a:pt x="1079" y="452"/>
                    </a:cubicBezTo>
                    <a:cubicBezTo>
                      <a:pt x="1080" y="453"/>
                      <a:pt x="1081" y="453"/>
                      <a:pt x="1082" y="453"/>
                    </a:cubicBezTo>
                    <a:cubicBezTo>
                      <a:pt x="1083" y="452"/>
                      <a:pt x="1083" y="451"/>
                      <a:pt x="1082" y="450"/>
                    </a:cubicBezTo>
                    <a:cubicBezTo>
                      <a:pt x="1082" y="450"/>
                      <a:pt x="1081" y="450"/>
                      <a:pt x="1082" y="450"/>
                    </a:cubicBezTo>
                    <a:cubicBezTo>
                      <a:pt x="1082" y="449"/>
                      <a:pt x="1082" y="449"/>
                      <a:pt x="1083" y="450"/>
                    </a:cubicBezTo>
                    <a:cubicBezTo>
                      <a:pt x="1083" y="450"/>
                      <a:pt x="1083" y="450"/>
                      <a:pt x="1083" y="451"/>
                    </a:cubicBezTo>
                    <a:cubicBezTo>
                      <a:pt x="1084" y="452"/>
                      <a:pt x="1085" y="451"/>
                      <a:pt x="1085" y="451"/>
                    </a:cubicBezTo>
                    <a:cubicBezTo>
                      <a:pt x="1086" y="451"/>
                      <a:pt x="1086" y="451"/>
                      <a:pt x="1086" y="451"/>
                    </a:cubicBezTo>
                    <a:cubicBezTo>
                      <a:pt x="1086" y="450"/>
                      <a:pt x="1086" y="449"/>
                      <a:pt x="1086" y="449"/>
                    </a:cubicBezTo>
                    <a:cubicBezTo>
                      <a:pt x="1084" y="449"/>
                      <a:pt x="1083" y="447"/>
                      <a:pt x="1081" y="447"/>
                    </a:cubicBezTo>
                    <a:cubicBezTo>
                      <a:pt x="1085" y="446"/>
                      <a:pt x="1082" y="445"/>
                      <a:pt x="1082" y="444"/>
                    </a:cubicBezTo>
                    <a:cubicBezTo>
                      <a:pt x="1084" y="444"/>
                      <a:pt x="1084" y="444"/>
                      <a:pt x="1086" y="442"/>
                    </a:cubicBezTo>
                    <a:cubicBezTo>
                      <a:pt x="1087" y="441"/>
                      <a:pt x="1087" y="440"/>
                      <a:pt x="1086" y="438"/>
                    </a:cubicBezTo>
                    <a:cubicBezTo>
                      <a:pt x="1086" y="438"/>
                      <a:pt x="1085" y="438"/>
                      <a:pt x="1084" y="438"/>
                    </a:cubicBezTo>
                    <a:cubicBezTo>
                      <a:pt x="1085" y="438"/>
                      <a:pt x="1085" y="438"/>
                      <a:pt x="1086" y="438"/>
                    </a:cubicBezTo>
                    <a:cubicBezTo>
                      <a:pt x="1087" y="438"/>
                      <a:pt x="1088" y="436"/>
                      <a:pt x="1087" y="435"/>
                    </a:cubicBezTo>
                    <a:cubicBezTo>
                      <a:pt x="1086" y="434"/>
                      <a:pt x="1086" y="433"/>
                      <a:pt x="1086" y="432"/>
                    </a:cubicBezTo>
                    <a:cubicBezTo>
                      <a:pt x="1085" y="432"/>
                      <a:pt x="1085" y="432"/>
                      <a:pt x="1085" y="432"/>
                    </a:cubicBezTo>
                    <a:cubicBezTo>
                      <a:pt x="1085" y="432"/>
                      <a:pt x="1084" y="432"/>
                      <a:pt x="1084" y="431"/>
                    </a:cubicBezTo>
                    <a:cubicBezTo>
                      <a:pt x="1084" y="430"/>
                      <a:pt x="1085" y="431"/>
                      <a:pt x="1085" y="431"/>
                    </a:cubicBezTo>
                    <a:cubicBezTo>
                      <a:pt x="1086" y="430"/>
                      <a:pt x="1086" y="431"/>
                      <a:pt x="1087" y="432"/>
                    </a:cubicBezTo>
                    <a:cubicBezTo>
                      <a:pt x="1087" y="433"/>
                      <a:pt x="1087" y="433"/>
                      <a:pt x="1088" y="433"/>
                    </a:cubicBezTo>
                    <a:cubicBezTo>
                      <a:pt x="1090" y="433"/>
                      <a:pt x="1092" y="432"/>
                      <a:pt x="1094" y="433"/>
                    </a:cubicBezTo>
                    <a:cubicBezTo>
                      <a:pt x="1094" y="434"/>
                      <a:pt x="1095" y="434"/>
                      <a:pt x="1095" y="433"/>
                    </a:cubicBezTo>
                    <a:cubicBezTo>
                      <a:pt x="1095" y="433"/>
                      <a:pt x="1095" y="432"/>
                      <a:pt x="1095" y="432"/>
                    </a:cubicBezTo>
                    <a:cubicBezTo>
                      <a:pt x="1094" y="431"/>
                      <a:pt x="1094" y="431"/>
                      <a:pt x="1094" y="431"/>
                    </a:cubicBezTo>
                    <a:cubicBezTo>
                      <a:pt x="1093" y="430"/>
                      <a:pt x="1093" y="430"/>
                      <a:pt x="1093" y="429"/>
                    </a:cubicBezTo>
                    <a:cubicBezTo>
                      <a:pt x="1094" y="430"/>
                      <a:pt x="1095" y="431"/>
                      <a:pt x="1096" y="431"/>
                    </a:cubicBezTo>
                    <a:cubicBezTo>
                      <a:pt x="1098" y="432"/>
                      <a:pt x="1098" y="432"/>
                      <a:pt x="1098" y="430"/>
                    </a:cubicBezTo>
                    <a:cubicBezTo>
                      <a:pt x="1098" y="427"/>
                      <a:pt x="1100" y="425"/>
                      <a:pt x="1103" y="425"/>
                    </a:cubicBezTo>
                    <a:cubicBezTo>
                      <a:pt x="1104" y="425"/>
                      <a:pt x="1104" y="424"/>
                      <a:pt x="1104" y="424"/>
                    </a:cubicBezTo>
                    <a:cubicBezTo>
                      <a:pt x="1104" y="423"/>
                      <a:pt x="1104" y="423"/>
                      <a:pt x="1103" y="423"/>
                    </a:cubicBezTo>
                    <a:close/>
                    <a:moveTo>
                      <a:pt x="823" y="679"/>
                    </a:moveTo>
                    <a:cubicBezTo>
                      <a:pt x="822" y="679"/>
                      <a:pt x="822" y="679"/>
                      <a:pt x="821" y="680"/>
                    </a:cubicBezTo>
                    <a:cubicBezTo>
                      <a:pt x="821" y="680"/>
                      <a:pt x="820" y="682"/>
                      <a:pt x="818" y="681"/>
                    </a:cubicBezTo>
                    <a:cubicBezTo>
                      <a:pt x="818" y="681"/>
                      <a:pt x="818" y="681"/>
                      <a:pt x="817" y="680"/>
                    </a:cubicBezTo>
                    <a:cubicBezTo>
                      <a:pt x="817" y="681"/>
                      <a:pt x="817" y="682"/>
                      <a:pt x="816" y="682"/>
                    </a:cubicBezTo>
                    <a:cubicBezTo>
                      <a:pt x="815" y="683"/>
                      <a:pt x="815" y="683"/>
                      <a:pt x="814" y="684"/>
                    </a:cubicBezTo>
                    <a:cubicBezTo>
                      <a:pt x="813" y="685"/>
                      <a:pt x="812" y="686"/>
                      <a:pt x="811" y="688"/>
                    </a:cubicBezTo>
                    <a:cubicBezTo>
                      <a:pt x="811" y="688"/>
                      <a:pt x="810" y="688"/>
                      <a:pt x="810" y="688"/>
                    </a:cubicBezTo>
                    <a:cubicBezTo>
                      <a:pt x="810" y="689"/>
                      <a:pt x="810" y="689"/>
                      <a:pt x="811" y="689"/>
                    </a:cubicBezTo>
                    <a:cubicBezTo>
                      <a:pt x="811" y="689"/>
                      <a:pt x="811" y="688"/>
                      <a:pt x="812" y="688"/>
                    </a:cubicBezTo>
                    <a:cubicBezTo>
                      <a:pt x="812" y="688"/>
                      <a:pt x="812" y="688"/>
                      <a:pt x="812" y="688"/>
                    </a:cubicBezTo>
                    <a:cubicBezTo>
                      <a:pt x="813" y="687"/>
                      <a:pt x="815" y="686"/>
                      <a:pt x="815" y="684"/>
                    </a:cubicBezTo>
                    <a:cubicBezTo>
                      <a:pt x="818" y="684"/>
                      <a:pt x="820" y="682"/>
                      <a:pt x="822" y="681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80"/>
                      <a:pt x="823" y="680"/>
                      <a:pt x="823" y="680"/>
                    </a:cubicBezTo>
                    <a:cubicBezTo>
                      <a:pt x="823" y="679"/>
                      <a:pt x="823" y="679"/>
                      <a:pt x="823" y="679"/>
                    </a:cubicBezTo>
                    <a:close/>
                    <a:moveTo>
                      <a:pt x="834" y="672"/>
                    </a:moveTo>
                    <a:cubicBezTo>
                      <a:pt x="834" y="672"/>
                      <a:pt x="834" y="672"/>
                      <a:pt x="834" y="672"/>
                    </a:cubicBezTo>
                    <a:cubicBezTo>
                      <a:pt x="834" y="672"/>
                      <a:pt x="833" y="672"/>
                      <a:pt x="833" y="672"/>
                    </a:cubicBezTo>
                    <a:cubicBezTo>
                      <a:pt x="832" y="673"/>
                      <a:pt x="832" y="673"/>
                      <a:pt x="831" y="674"/>
                    </a:cubicBezTo>
                    <a:cubicBezTo>
                      <a:pt x="831" y="674"/>
                      <a:pt x="831" y="674"/>
                      <a:pt x="830" y="675"/>
                    </a:cubicBezTo>
                    <a:cubicBezTo>
                      <a:pt x="830" y="675"/>
                      <a:pt x="829" y="676"/>
                      <a:pt x="828" y="677"/>
                    </a:cubicBezTo>
                    <a:cubicBezTo>
                      <a:pt x="828" y="677"/>
                      <a:pt x="828" y="677"/>
                      <a:pt x="828" y="678"/>
                    </a:cubicBezTo>
                    <a:cubicBezTo>
                      <a:pt x="830" y="678"/>
                      <a:pt x="831" y="676"/>
                      <a:pt x="832" y="675"/>
                    </a:cubicBezTo>
                    <a:cubicBezTo>
                      <a:pt x="833" y="674"/>
                      <a:pt x="833" y="674"/>
                      <a:pt x="834" y="673"/>
                    </a:cubicBezTo>
                    <a:cubicBezTo>
                      <a:pt x="834" y="673"/>
                      <a:pt x="835" y="673"/>
                      <a:pt x="835" y="672"/>
                    </a:cubicBezTo>
                    <a:cubicBezTo>
                      <a:pt x="835" y="672"/>
                      <a:pt x="835" y="672"/>
                      <a:pt x="834" y="672"/>
                    </a:cubicBezTo>
                    <a:close/>
                    <a:moveTo>
                      <a:pt x="864" y="638"/>
                    </a:move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3" y="638"/>
                      <a:pt x="863" y="639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0"/>
                      <a:pt x="863" y="640"/>
                      <a:pt x="863" y="640"/>
                    </a:cubicBezTo>
                    <a:cubicBezTo>
                      <a:pt x="863" y="641"/>
                      <a:pt x="863" y="641"/>
                      <a:pt x="863" y="641"/>
                    </a:cubicBezTo>
                    <a:cubicBezTo>
                      <a:pt x="863" y="641"/>
                      <a:pt x="863" y="641"/>
                      <a:pt x="864" y="641"/>
                    </a:cubicBezTo>
                    <a:cubicBezTo>
                      <a:pt x="864" y="641"/>
                      <a:pt x="864" y="641"/>
                      <a:pt x="864" y="641"/>
                    </a:cubicBezTo>
                    <a:cubicBezTo>
                      <a:pt x="864" y="640"/>
                      <a:pt x="864" y="640"/>
                      <a:pt x="864" y="640"/>
                    </a:cubicBezTo>
                    <a:cubicBezTo>
                      <a:pt x="864" y="639"/>
                      <a:pt x="864" y="639"/>
                      <a:pt x="864" y="639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ubicBezTo>
                      <a:pt x="864" y="638"/>
                      <a:pt x="864" y="638"/>
                      <a:pt x="864" y="638"/>
                    </a:cubicBezTo>
                    <a:close/>
                    <a:moveTo>
                      <a:pt x="805" y="689"/>
                    </a:moveTo>
                    <a:cubicBezTo>
                      <a:pt x="804" y="688"/>
                      <a:pt x="804" y="689"/>
                      <a:pt x="804" y="690"/>
                    </a:cubicBezTo>
                    <a:cubicBezTo>
                      <a:pt x="804" y="690"/>
                      <a:pt x="804" y="690"/>
                      <a:pt x="804" y="690"/>
                    </a:cubicBezTo>
                    <a:cubicBezTo>
                      <a:pt x="803" y="691"/>
                      <a:pt x="802" y="692"/>
                      <a:pt x="802" y="694"/>
                    </a:cubicBezTo>
                    <a:cubicBezTo>
                      <a:pt x="801" y="694"/>
                      <a:pt x="801" y="694"/>
                      <a:pt x="801" y="694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5"/>
                      <a:pt x="800" y="695"/>
                      <a:pt x="800" y="695"/>
                    </a:cubicBezTo>
                    <a:cubicBezTo>
                      <a:pt x="800" y="696"/>
                      <a:pt x="801" y="696"/>
                      <a:pt x="801" y="696"/>
                    </a:cubicBezTo>
                    <a:cubicBezTo>
                      <a:pt x="801" y="696"/>
                      <a:pt x="802" y="695"/>
                      <a:pt x="802" y="695"/>
                    </a:cubicBezTo>
                    <a:cubicBezTo>
                      <a:pt x="802" y="695"/>
                      <a:pt x="802" y="695"/>
                      <a:pt x="801" y="695"/>
                    </a:cubicBezTo>
                    <a:cubicBezTo>
                      <a:pt x="801" y="695"/>
                      <a:pt x="801" y="695"/>
                      <a:pt x="801" y="695"/>
                    </a:cubicBezTo>
                    <a:cubicBezTo>
                      <a:pt x="802" y="694"/>
                      <a:pt x="802" y="694"/>
                      <a:pt x="803" y="694"/>
                    </a:cubicBezTo>
                    <a:cubicBezTo>
                      <a:pt x="803" y="693"/>
                      <a:pt x="804" y="691"/>
                      <a:pt x="806" y="691"/>
                    </a:cubicBezTo>
                    <a:cubicBezTo>
                      <a:pt x="806" y="690"/>
                      <a:pt x="807" y="690"/>
                      <a:pt x="807" y="690"/>
                    </a:cubicBezTo>
                    <a:cubicBezTo>
                      <a:pt x="807" y="690"/>
                      <a:pt x="807" y="689"/>
                      <a:pt x="807" y="689"/>
                    </a:cubicBezTo>
                    <a:cubicBezTo>
                      <a:pt x="807" y="689"/>
                      <a:pt x="806" y="689"/>
                      <a:pt x="805" y="689"/>
                    </a:cubicBezTo>
                    <a:close/>
                    <a:moveTo>
                      <a:pt x="874" y="627"/>
                    </a:moveTo>
                    <a:cubicBezTo>
                      <a:pt x="875" y="627"/>
                      <a:pt x="875" y="626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5" y="625"/>
                      <a:pt x="875" y="625"/>
                      <a:pt x="875" y="625"/>
                    </a:cubicBezTo>
                    <a:cubicBezTo>
                      <a:pt x="874" y="625"/>
                      <a:pt x="874" y="625"/>
                      <a:pt x="873" y="626"/>
                    </a:cubicBezTo>
                    <a:cubicBezTo>
                      <a:pt x="873" y="626"/>
                      <a:pt x="873" y="627"/>
                      <a:pt x="874" y="627"/>
                    </a:cubicBezTo>
                    <a:close/>
                    <a:moveTo>
                      <a:pt x="809" y="695"/>
                    </a:moveTo>
                    <a:cubicBezTo>
                      <a:pt x="809" y="695"/>
                      <a:pt x="809" y="695"/>
                      <a:pt x="809" y="695"/>
                    </a:cubicBezTo>
                    <a:cubicBezTo>
                      <a:pt x="809" y="695"/>
                      <a:pt x="810" y="695"/>
                      <a:pt x="810" y="695"/>
                    </a:cubicBezTo>
                    <a:cubicBezTo>
                      <a:pt x="810" y="695"/>
                      <a:pt x="810" y="695"/>
                      <a:pt x="810" y="695"/>
                    </a:cubicBezTo>
                    <a:cubicBezTo>
                      <a:pt x="810" y="694"/>
                      <a:pt x="809" y="694"/>
                      <a:pt x="809" y="695"/>
                    </a:cubicBezTo>
                    <a:close/>
                    <a:moveTo>
                      <a:pt x="867" y="632"/>
                    </a:moveTo>
                    <a:cubicBezTo>
                      <a:pt x="867" y="632"/>
                      <a:pt x="867" y="632"/>
                      <a:pt x="867" y="632"/>
                    </a:cubicBezTo>
                    <a:cubicBezTo>
                      <a:pt x="867" y="632"/>
                      <a:pt x="867" y="632"/>
                      <a:pt x="867" y="633"/>
                    </a:cubicBezTo>
                    <a:cubicBezTo>
                      <a:pt x="867" y="633"/>
                      <a:pt x="867" y="633"/>
                      <a:pt x="867" y="633"/>
                    </a:cubicBezTo>
                    <a:cubicBezTo>
                      <a:pt x="868" y="633"/>
                      <a:pt x="868" y="633"/>
                      <a:pt x="868" y="633"/>
                    </a:cubicBezTo>
                    <a:cubicBezTo>
                      <a:pt x="869" y="632"/>
                      <a:pt x="869" y="632"/>
                      <a:pt x="870" y="632"/>
                    </a:cubicBezTo>
                    <a:cubicBezTo>
                      <a:pt x="871" y="631"/>
                      <a:pt x="872" y="630"/>
                      <a:pt x="872" y="629"/>
                    </a:cubicBezTo>
                    <a:cubicBezTo>
                      <a:pt x="873" y="629"/>
                      <a:pt x="873" y="628"/>
                      <a:pt x="873" y="628"/>
                    </a:cubicBezTo>
                    <a:cubicBezTo>
                      <a:pt x="873" y="627"/>
                      <a:pt x="873" y="626"/>
                      <a:pt x="873" y="626"/>
                    </a:cubicBezTo>
                    <a:cubicBezTo>
                      <a:pt x="873" y="626"/>
                      <a:pt x="873" y="626"/>
                      <a:pt x="872" y="626"/>
                    </a:cubicBezTo>
                    <a:cubicBezTo>
                      <a:pt x="872" y="626"/>
                      <a:pt x="872" y="626"/>
                      <a:pt x="872" y="626"/>
                    </a:cubicBezTo>
                    <a:cubicBezTo>
                      <a:pt x="871" y="625"/>
                      <a:pt x="871" y="626"/>
                      <a:pt x="871" y="627"/>
                    </a:cubicBezTo>
                    <a:cubicBezTo>
                      <a:pt x="870" y="629"/>
                      <a:pt x="870" y="630"/>
                      <a:pt x="868" y="630"/>
                    </a:cubicBezTo>
                    <a:cubicBezTo>
                      <a:pt x="867" y="630"/>
                      <a:pt x="867" y="631"/>
                      <a:pt x="867" y="632"/>
                    </a:cubicBezTo>
                    <a:close/>
                    <a:moveTo>
                      <a:pt x="860" y="645"/>
                    </a:moveTo>
                    <a:cubicBezTo>
                      <a:pt x="859" y="645"/>
                      <a:pt x="859" y="646"/>
                      <a:pt x="859" y="646"/>
                    </a:cubicBezTo>
                    <a:cubicBezTo>
                      <a:pt x="859" y="646"/>
                      <a:pt x="860" y="646"/>
                      <a:pt x="860" y="645"/>
                    </a:cubicBezTo>
                    <a:close/>
                    <a:moveTo>
                      <a:pt x="869" y="624"/>
                    </a:move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4"/>
                      <a:pt x="869" y="624"/>
                      <a:pt x="869" y="624"/>
                    </a:cubicBezTo>
                    <a:cubicBezTo>
                      <a:pt x="869" y="625"/>
                      <a:pt x="869" y="625"/>
                      <a:pt x="869" y="625"/>
                    </a:cubicBezTo>
                    <a:cubicBezTo>
                      <a:pt x="869" y="625"/>
                      <a:pt x="869" y="625"/>
                      <a:pt x="869" y="624"/>
                    </a:cubicBezTo>
                    <a:close/>
                    <a:moveTo>
                      <a:pt x="846" y="664"/>
                    </a:move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4"/>
                      <a:pt x="845" y="664"/>
                    </a:cubicBezTo>
                    <a:cubicBezTo>
                      <a:pt x="845" y="664"/>
                      <a:pt x="845" y="665"/>
                      <a:pt x="844" y="665"/>
                    </a:cubicBezTo>
                    <a:cubicBezTo>
                      <a:pt x="844" y="665"/>
                      <a:pt x="843" y="665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6"/>
                      <a:pt x="843" y="666"/>
                    </a:cubicBezTo>
                    <a:cubicBezTo>
                      <a:pt x="843" y="666"/>
                      <a:pt x="843" y="667"/>
                      <a:pt x="843" y="667"/>
                    </a:cubicBezTo>
                    <a:cubicBezTo>
                      <a:pt x="843" y="666"/>
                      <a:pt x="843" y="666"/>
                      <a:pt x="844" y="666"/>
                    </a:cubicBezTo>
                    <a:cubicBezTo>
                      <a:pt x="844" y="666"/>
                      <a:pt x="844" y="666"/>
                      <a:pt x="845" y="665"/>
                    </a:cubicBezTo>
                    <a:cubicBezTo>
                      <a:pt x="845" y="665"/>
                      <a:pt x="845" y="665"/>
                      <a:pt x="845" y="665"/>
                    </a:cubicBezTo>
                    <a:cubicBezTo>
                      <a:pt x="845" y="665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ubicBezTo>
                      <a:pt x="846" y="664"/>
                      <a:pt x="846" y="664"/>
                      <a:pt x="846" y="664"/>
                    </a:cubicBezTo>
                    <a:close/>
                    <a:moveTo>
                      <a:pt x="775" y="608"/>
                    </a:moveTo>
                    <a:cubicBezTo>
                      <a:pt x="775" y="609"/>
                      <a:pt x="774" y="610"/>
                      <a:pt x="775" y="611"/>
                    </a:cubicBezTo>
                    <a:cubicBezTo>
                      <a:pt x="775" y="613"/>
                      <a:pt x="775" y="615"/>
                      <a:pt x="777" y="616"/>
                    </a:cubicBezTo>
                    <a:cubicBezTo>
                      <a:pt x="778" y="618"/>
                      <a:pt x="778" y="619"/>
                      <a:pt x="779" y="621"/>
                    </a:cubicBezTo>
                    <a:cubicBezTo>
                      <a:pt x="779" y="621"/>
                      <a:pt x="779" y="621"/>
                      <a:pt x="779" y="622"/>
                    </a:cubicBezTo>
                    <a:cubicBezTo>
                      <a:pt x="779" y="622"/>
                      <a:pt x="779" y="623"/>
                      <a:pt x="779" y="623"/>
                    </a:cubicBezTo>
                    <a:cubicBezTo>
                      <a:pt x="778" y="624"/>
                      <a:pt x="778" y="625"/>
                      <a:pt x="778" y="626"/>
                    </a:cubicBezTo>
                    <a:cubicBezTo>
                      <a:pt x="778" y="626"/>
                      <a:pt x="778" y="626"/>
                      <a:pt x="778" y="627"/>
                    </a:cubicBezTo>
                    <a:cubicBezTo>
                      <a:pt x="778" y="629"/>
                      <a:pt x="778" y="631"/>
                      <a:pt x="778" y="632"/>
                    </a:cubicBezTo>
                    <a:cubicBezTo>
                      <a:pt x="778" y="636"/>
                      <a:pt x="778" y="639"/>
                      <a:pt x="778" y="642"/>
                    </a:cubicBezTo>
                    <a:cubicBezTo>
                      <a:pt x="778" y="643"/>
                      <a:pt x="778" y="643"/>
                      <a:pt x="777" y="644"/>
                    </a:cubicBezTo>
                    <a:cubicBezTo>
                      <a:pt x="777" y="645"/>
                      <a:pt x="777" y="646"/>
                      <a:pt x="777" y="647"/>
                    </a:cubicBezTo>
                    <a:cubicBezTo>
                      <a:pt x="777" y="648"/>
                      <a:pt x="777" y="649"/>
                      <a:pt x="777" y="649"/>
                    </a:cubicBezTo>
                    <a:cubicBezTo>
                      <a:pt x="778" y="650"/>
                      <a:pt x="778" y="651"/>
                      <a:pt x="778" y="652"/>
                    </a:cubicBezTo>
                    <a:cubicBezTo>
                      <a:pt x="778" y="653"/>
                      <a:pt x="778" y="654"/>
                      <a:pt x="778" y="655"/>
                    </a:cubicBezTo>
                    <a:cubicBezTo>
                      <a:pt x="777" y="657"/>
                      <a:pt x="777" y="658"/>
                      <a:pt x="777" y="659"/>
                    </a:cubicBezTo>
                    <a:cubicBezTo>
                      <a:pt x="777" y="660"/>
                      <a:pt x="777" y="661"/>
                      <a:pt x="778" y="662"/>
                    </a:cubicBezTo>
                    <a:cubicBezTo>
                      <a:pt x="778" y="662"/>
                      <a:pt x="778" y="663"/>
                      <a:pt x="778" y="663"/>
                    </a:cubicBezTo>
                    <a:cubicBezTo>
                      <a:pt x="778" y="663"/>
                      <a:pt x="778" y="664"/>
                      <a:pt x="777" y="664"/>
                    </a:cubicBezTo>
                    <a:cubicBezTo>
                      <a:pt x="777" y="666"/>
                      <a:pt x="776" y="667"/>
                      <a:pt x="776" y="668"/>
                    </a:cubicBezTo>
                    <a:cubicBezTo>
                      <a:pt x="776" y="669"/>
                      <a:pt x="776" y="669"/>
                      <a:pt x="776" y="669"/>
                    </a:cubicBezTo>
                    <a:cubicBezTo>
                      <a:pt x="776" y="670"/>
                      <a:pt x="776" y="671"/>
                      <a:pt x="776" y="672"/>
                    </a:cubicBezTo>
                    <a:cubicBezTo>
                      <a:pt x="776" y="672"/>
                      <a:pt x="776" y="672"/>
                      <a:pt x="776" y="672"/>
                    </a:cubicBezTo>
                    <a:cubicBezTo>
                      <a:pt x="776" y="672"/>
                      <a:pt x="776" y="673"/>
                      <a:pt x="776" y="673"/>
                    </a:cubicBezTo>
                    <a:cubicBezTo>
                      <a:pt x="776" y="673"/>
                      <a:pt x="777" y="674"/>
                      <a:pt x="777" y="674"/>
                    </a:cubicBezTo>
                    <a:cubicBezTo>
                      <a:pt x="778" y="674"/>
                      <a:pt x="779" y="673"/>
                      <a:pt x="779" y="672"/>
                    </a:cubicBezTo>
                    <a:cubicBezTo>
                      <a:pt x="779" y="671"/>
                      <a:pt x="780" y="670"/>
                      <a:pt x="780" y="668"/>
                    </a:cubicBezTo>
                    <a:cubicBezTo>
                      <a:pt x="780" y="667"/>
                      <a:pt x="781" y="667"/>
                      <a:pt x="782" y="667"/>
                    </a:cubicBezTo>
                    <a:cubicBezTo>
                      <a:pt x="782" y="668"/>
                      <a:pt x="783" y="668"/>
                      <a:pt x="784" y="668"/>
                    </a:cubicBezTo>
                    <a:cubicBezTo>
                      <a:pt x="785" y="668"/>
                      <a:pt x="786" y="669"/>
                      <a:pt x="786" y="669"/>
                    </a:cubicBezTo>
                    <a:cubicBezTo>
                      <a:pt x="787" y="670"/>
                      <a:pt x="787" y="672"/>
                      <a:pt x="787" y="673"/>
                    </a:cubicBezTo>
                    <a:cubicBezTo>
                      <a:pt x="788" y="672"/>
                      <a:pt x="788" y="671"/>
                      <a:pt x="788" y="670"/>
                    </a:cubicBezTo>
                    <a:cubicBezTo>
                      <a:pt x="788" y="669"/>
                      <a:pt x="787" y="668"/>
                      <a:pt x="787" y="667"/>
                    </a:cubicBezTo>
                    <a:cubicBezTo>
                      <a:pt x="787" y="666"/>
                      <a:pt x="786" y="666"/>
                      <a:pt x="786" y="666"/>
                    </a:cubicBezTo>
                    <a:cubicBezTo>
                      <a:pt x="786" y="666"/>
                      <a:pt x="786" y="667"/>
                      <a:pt x="785" y="667"/>
                    </a:cubicBezTo>
                    <a:cubicBezTo>
                      <a:pt x="785" y="667"/>
                      <a:pt x="785" y="667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5" y="666"/>
                      <a:pt x="785" y="666"/>
                      <a:pt x="785" y="666"/>
                    </a:cubicBezTo>
                    <a:cubicBezTo>
                      <a:pt x="784" y="664"/>
                      <a:pt x="784" y="662"/>
                      <a:pt x="783" y="661"/>
                    </a:cubicBezTo>
                    <a:cubicBezTo>
                      <a:pt x="781" y="659"/>
                      <a:pt x="781" y="657"/>
                      <a:pt x="781" y="655"/>
                    </a:cubicBezTo>
                    <a:cubicBezTo>
                      <a:pt x="781" y="655"/>
                      <a:pt x="781" y="655"/>
                      <a:pt x="781" y="654"/>
                    </a:cubicBezTo>
                    <a:cubicBezTo>
                      <a:pt x="781" y="653"/>
                      <a:pt x="781" y="652"/>
                      <a:pt x="782" y="651"/>
                    </a:cubicBezTo>
                    <a:cubicBezTo>
                      <a:pt x="782" y="649"/>
                      <a:pt x="783" y="648"/>
                      <a:pt x="783" y="646"/>
                    </a:cubicBezTo>
                    <a:cubicBezTo>
                      <a:pt x="783" y="646"/>
                      <a:pt x="784" y="645"/>
                      <a:pt x="784" y="645"/>
                    </a:cubicBezTo>
                    <a:cubicBezTo>
                      <a:pt x="784" y="643"/>
                      <a:pt x="784" y="642"/>
                      <a:pt x="786" y="641"/>
                    </a:cubicBezTo>
                    <a:cubicBezTo>
                      <a:pt x="787" y="641"/>
                      <a:pt x="787" y="641"/>
                      <a:pt x="787" y="641"/>
                    </a:cubicBezTo>
                    <a:cubicBezTo>
                      <a:pt x="787" y="641"/>
                      <a:pt x="786" y="640"/>
                      <a:pt x="786" y="640"/>
                    </a:cubicBezTo>
                    <a:cubicBezTo>
                      <a:pt x="786" y="640"/>
                      <a:pt x="786" y="640"/>
                      <a:pt x="786" y="640"/>
                    </a:cubicBezTo>
                    <a:cubicBezTo>
                      <a:pt x="787" y="640"/>
                      <a:pt x="787" y="640"/>
                      <a:pt x="787" y="640"/>
                    </a:cubicBezTo>
                    <a:cubicBezTo>
                      <a:pt x="788" y="641"/>
                      <a:pt x="790" y="641"/>
                      <a:pt x="791" y="642"/>
                    </a:cubicBezTo>
                    <a:cubicBezTo>
                      <a:pt x="792" y="642"/>
                      <a:pt x="792" y="643"/>
                      <a:pt x="793" y="643"/>
                    </a:cubicBezTo>
                    <a:cubicBezTo>
                      <a:pt x="793" y="643"/>
                      <a:pt x="793" y="643"/>
                      <a:pt x="793" y="643"/>
                    </a:cubicBezTo>
                    <a:cubicBezTo>
                      <a:pt x="793" y="641"/>
                      <a:pt x="792" y="640"/>
                      <a:pt x="792" y="639"/>
                    </a:cubicBezTo>
                    <a:cubicBezTo>
                      <a:pt x="792" y="637"/>
                      <a:pt x="791" y="635"/>
                      <a:pt x="791" y="634"/>
                    </a:cubicBezTo>
                    <a:cubicBezTo>
                      <a:pt x="789" y="630"/>
                      <a:pt x="789" y="626"/>
                      <a:pt x="788" y="622"/>
                    </a:cubicBezTo>
                    <a:cubicBezTo>
                      <a:pt x="788" y="622"/>
                      <a:pt x="788" y="622"/>
                      <a:pt x="788" y="621"/>
                    </a:cubicBezTo>
                    <a:cubicBezTo>
                      <a:pt x="788" y="621"/>
                      <a:pt x="788" y="620"/>
                      <a:pt x="788" y="620"/>
                    </a:cubicBezTo>
                    <a:cubicBezTo>
                      <a:pt x="788" y="619"/>
                      <a:pt x="787" y="618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7"/>
                      <a:pt x="786" y="617"/>
                    </a:cubicBezTo>
                    <a:cubicBezTo>
                      <a:pt x="786" y="617"/>
                      <a:pt x="786" y="616"/>
                      <a:pt x="786" y="616"/>
                    </a:cubicBezTo>
                    <a:cubicBezTo>
                      <a:pt x="786" y="614"/>
                      <a:pt x="785" y="613"/>
                      <a:pt x="785" y="612"/>
                    </a:cubicBezTo>
                    <a:cubicBezTo>
                      <a:pt x="785" y="612"/>
                      <a:pt x="785" y="612"/>
                      <a:pt x="785" y="611"/>
                    </a:cubicBezTo>
                    <a:cubicBezTo>
                      <a:pt x="785" y="611"/>
                      <a:pt x="785" y="610"/>
                      <a:pt x="785" y="610"/>
                    </a:cubicBezTo>
                    <a:cubicBezTo>
                      <a:pt x="785" y="609"/>
                      <a:pt x="785" y="609"/>
                      <a:pt x="785" y="608"/>
                    </a:cubicBezTo>
                    <a:cubicBezTo>
                      <a:pt x="786" y="607"/>
                      <a:pt x="786" y="606"/>
                      <a:pt x="786" y="605"/>
                    </a:cubicBezTo>
                    <a:cubicBezTo>
                      <a:pt x="786" y="604"/>
                      <a:pt x="786" y="603"/>
                      <a:pt x="785" y="602"/>
                    </a:cubicBezTo>
                    <a:cubicBezTo>
                      <a:pt x="785" y="601"/>
                      <a:pt x="784" y="600"/>
                      <a:pt x="784" y="598"/>
                    </a:cubicBezTo>
                    <a:cubicBezTo>
                      <a:pt x="784" y="598"/>
                      <a:pt x="784" y="598"/>
                      <a:pt x="784" y="598"/>
                    </a:cubicBezTo>
                    <a:cubicBezTo>
                      <a:pt x="785" y="597"/>
                      <a:pt x="785" y="597"/>
                      <a:pt x="785" y="596"/>
                    </a:cubicBezTo>
                    <a:cubicBezTo>
                      <a:pt x="785" y="596"/>
                      <a:pt x="785" y="596"/>
                      <a:pt x="785" y="595"/>
                    </a:cubicBezTo>
                    <a:cubicBezTo>
                      <a:pt x="784" y="594"/>
                      <a:pt x="783" y="592"/>
                      <a:pt x="783" y="591"/>
                    </a:cubicBezTo>
                    <a:cubicBezTo>
                      <a:pt x="783" y="590"/>
                      <a:pt x="784" y="589"/>
                      <a:pt x="784" y="589"/>
                    </a:cubicBezTo>
                    <a:cubicBezTo>
                      <a:pt x="784" y="589"/>
                      <a:pt x="784" y="589"/>
                      <a:pt x="784" y="588"/>
                    </a:cubicBezTo>
                    <a:cubicBezTo>
                      <a:pt x="784" y="588"/>
                      <a:pt x="784" y="588"/>
                      <a:pt x="783" y="587"/>
                    </a:cubicBezTo>
                    <a:cubicBezTo>
                      <a:pt x="783" y="587"/>
                      <a:pt x="783" y="586"/>
                      <a:pt x="782" y="585"/>
                    </a:cubicBezTo>
                    <a:cubicBezTo>
                      <a:pt x="782" y="586"/>
                      <a:pt x="781" y="586"/>
                      <a:pt x="781" y="586"/>
                    </a:cubicBezTo>
                    <a:cubicBezTo>
                      <a:pt x="780" y="587"/>
                      <a:pt x="780" y="587"/>
                      <a:pt x="780" y="587"/>
                    </a:cubicBezTo>
                    <a:cubicBezTo>
                      <a:pt x="780" y="588"/>
                      <a:pt x="780" y="588"/>
                      <a:pt x="780" y="589"/>
                    </a:cubicBezTo>
                    <a:cubicBezTo>
                      <a:pt x="781" y="589"/>
                      <a:pt x="781" y="589"/>
                      <a:pt x="781" y="590"/>
                    </a:cubicBezTo>
                    <a:cubicBezTo>
                      <a:pt x="782" y="590"/>
                      <a:pt x="782" y="591"/>
                      <a:pt x="782" y="592"/>
                    </a:cubicBezTo>
                    <a:cubicBezTo>
                      <a:pt x="782" y="593"/>
                      <a:pt x="782" y="594"/>
                      <a:pt x="781" y="594"/>
                    </a:cubicBezTo>
                    <a:cubicBezTo>
                      <a:pt x="781" y="594"/>
                      <a:pt x="781" y="594"/>
                      <a:pt x="781" y="594"/>
                    </a:cubicBezTo>
                    <a:cubicBezTo>
                      <a:pt x="781" y="595"/>
                      <a:pt x="781" y="595"/>
                      <a:pt x="782" y="595"/>
                    </a:cubicBezTo>
                    <a:cubicBezTo>
                      <a:pt x="781" y="595"/>
                      <a:pt x="781" y="595"/>
                      <a:pt x="781" y="595"/>
                    </a:cubicBezTo>
                    <a:cubicBezTo>
                      <a:pt x="781" y="596"/>
                      <a:pt x="781" y="596"/>
                      <a:pt x="780" y="597"/>
                    </a:cubicBezTo>
                    <a:cubicBezTo>
                      <a:pt x="780" y="597"/>
                      <a:pt x="779" y="597"/>
                      <a:pt x="779" y="596"/>
                    </a:cubicBezTo>
                    <a:cubicBezTo>
                      <a:pt x="779" y="595"/>
                      <a:pt x="778" y="595"/>
                      <a:pt x="777" y="596"/>
                    </a:cubicBezTo>
                    <a:cubicBezTo>
                      <a:pt x="776" y="596"/>
                      <a:pt x="776" y="597"/>
                      <a:pt x="776" y="598"/>
                    </a:cubicBezTo>
                    <a:cubicBezTo>
                      <a:pt x="776" y="598"/>
                      <a:pt x="776" y="598"/>
                      <a:pt x="776" y="599"/>
                    </a:cubicBezTo>
                    <a:cubicBezTo>
                      <a:pt x="776" y="600"/>
                      <a:pt x="776" y="600"/>
                      <a:pt x="776" y="601"/>
                    </a:cubicBezTo>
                    <a:cubicBezTo>
                      <a:pt x="776" y="602"/>
                      <a:pt x="776" y="603"/>
                      <a:pt x="776" y="603"/>
                    </a:cubicBezTo>
                    <a:cubicBezTo>
                      <a:pt x="776" y="605"/>
                      <a:pt x="775" y="607"/>
                      <a:pt x="775" y="608"/>
                    </a:cubicBezTo>
                    <a:close/>
                    <a:moveTo>
                      <a:pt x="795" y="646"/>
                    </a:move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5" y="645"/>
                      <a:pt x="795" y="645"/>
                      <a:pt x="795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4" y="645"/>
                      <a:pt x="794" y="645"/>
                    </a:cubicBezTo>
                    <a:cubicBezTo>
                      <a:pt x="794" y="645"/>
                      <a:pt x="795" y="646"/>
                      <a:pt x="795" y="646"/>
                    </a:cubicBezTo>
                    <a:cubicBezTo>
                      <a:pt x="795" y="646"/>
                      <a:pt x="795" y="646"/>
                      <a:pt x="795" y="646"/>
                    </a:cubicBezTo>
                    <a:close/>
                    <a:moveTo>
                      <a:pt x="751" y="577"/>
                    </a:moveTo>
                    <a:cubicBezTo>
                      <a:pt x="750" y="577"/>
                      <a:pt x="749" y="576"/>
                      <a:pt x="749" y="576"/>
                    </a:cubicBezTo>
                    <a:cubicBezTo>
                      <a:pt x="748" y="576"/>
                      <a:pt x="747" y="576"/>
                      <a:pt x="747" y="577"/>
                    </a:cubicBezTo>
                    <a:cubicBezTo>
                      <a:pt x="746" y="578"/>
                      <a:pt x="745" y="579"/>
                      <a:pt x="745" y="580"/>
                    </a:cubicBezTo>
                    <a:cubicBezTo>
                      <a:pt x="745" y="580"/>
                      <a:pt x="745" y="580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5" y="581"/>
                      <a:pt x="745" y="581"/>
                      <a:pt x="745" y="581"/>
                    </a:cubicBezTo>
                    <a:cubicBezTo>
                      <a:pt x="746" y="581"/>
                      <a:pt x="746" y="580"/>
                      <a:pt x="747" y="580"/>
                    </a:cubicBezTo>
                    <a:cubicBezTo>
                      <a:pt x="747" y="581"/>
                      <a:pt x="747" y="581"/>
                      <a:pt x="747" y="581"/>
                    </a:cubicBezTo>
                    <a:cubicBezTo>
                      <a:pt x="747" y="581"/>
                      <a:pt x="747" y="581"/>
                      <a:pt x="748" y="582"/>
                    </a:cubicBezTo>
                    <a:cubicBezTo>
                      <a:pt x="748" y="582"/>
                      <a:pt x="748" y="582"/>
                      <a:pt x="749" y="581"/>
                    </a:cubicBezTo>
                    <a:cubicBezTo>
                      <a:pt x="750" y="581"/>
                      <a:pt x="750" y="579"/>
                      <a:pt x="752" y="578"/>
                    </a:cubicBezTo>
                    <a:cubicBezTo>
                      <a:pt x="752" y="578"/>
                      <a:pt x="752" y="578"/>
                      <a:pt x="752" y="578"/>
                    </a:cubicBezTo>
                    <a:cubicBezTo>
                      <a:pt x="752" y="578"/>
                      <a:pt x="752" y="578"/>
                      <a:pt x="751" y="578"/>
                    </a:cubicBezTo>
                    <a:cubicBezTo>
                      <a:pt x="751" y="578"/>
                      <a:pt x="751" y="578"/>
                      <a:pt x="751" y="578"/>
                    </a:cubicBezTo>
                    <a:cubicBezTo>
                      <a:pt x="751" y="577"/>
                      <a:pt x="751" y="577"/>
                      <a:pt x="751" y="577"/>
                    </a:cubicBezTo>
                    <a:close/>
                    <a:moveTo>
                      <a:pt x="744" y="577"/>
                    </a:moveTo>
                    <a:cubicBezTo>
                      <a:pt x="743" y="577"/>
                      <a:pt x="742" y="578"/>
                      <a:pt x="741" y="579"/>
                    </a:cubicBezTo>
                    <a:cubicBezTo>
                      <a:pt x="741" y="579"/>
                      <a:pt x="741" y="579"/>
                      <a:pt x="742" y="579"/>
                    </a:cubicBezTo>
                    <a:cubicBezTo>
                      <a:pt x="742" y="579"/>
                      <a:pt x="742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3" y="579"/>
                      <a:pt x="743" y="579"/>
                      <a:pt x="743" y="579"/>
                    </a:cubicBezTo>
                    <a:cubicBezTo>
                      <a:pt x="744" y="579"/>
                      <a:pt x="744" y="578"/>
                      <a:pt x="744" y="578"/>
                    </a:cubicBezTo>
                    <a:cubicBezTo>
                      <a:pt x="744" y="578"/>
                      <a:pt x="744" y="578"/>
                      <a:pt x="744" y="577"/>
                    </a:cubicBezTo>
                    <a:cubicBezTo>
                      <a:pt x="745" y="577"/>
                      <a:pt x="744" y="577"/>
                      <a:pt x="744" y="577"/>
                    </a:cubicBezTo>
                    <a:cubicBezTo>
                      <a:pt x="744" y="577"/>
                      <a:pt x="744" y="577"/>
                      <a:pt x="744" y="57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6" name="Freeform 840">
                <a:extLst>
                  <a:ext uri="{FF2B5EF4-FFF2-40B4-BE49-F238E27FC236}">
                    <a16:creationId xmlns="" xmlns:a16="http://schemas.microsoft.com/office/drawing/2014/main" id="{65EA3267-61C1-184E-9BEA-E348697FD3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67750" y="4279900"/>
                <a:ext cx="295275" cy="495300"/>
              </a:xfrm>
              <a:custGeom>
                <a:avLst/>
                <a:gdLst>
                  <a:gd name="T0" fmla="*/ 25 w 71"/>
                  <a:gd name="T1" fmla="*/ 115 h 119"/>
                  <a:gd name="T2" fmla="*/ 23 w 71"/>
                  <a:gd name="T3" fmla="*/ 115 h 119"/>
                  <a:gd name="T4" fmla="*/ 22 w 71"/>
                  <a:gd name="T5" fmla="*/ 116 h 119"/>
                  <a:gd name="T6" fmla="*/ 23 w 71"/>
                  <a:gd name="T7" fmla="*/ 115 h 119"/>
                  <a:gd name="T8" fmla="*/ 25 w 71"/>
                  <a:gd name="T9" fmla="*/ 115 h 119"/>
                  <a:gd name="T10" fmla="*/ 25 w 71"/>
                  <a:gd name="T11" fmla="*/ 115 h 119"/>
                  <a:gd name="T12" fmla="*/ 25 w 71"/>
                  <a:gd name="T13" fmla="*/ 114 h 119"/>
                  <a:gd name="T14" fmla="*/ 26 w 71"/>
                  <a:gd name="T15" fmla="*/ 115 h 119"/>
                  <a:gd name="T16" fmla="*/ 20 w 71"/>
                  <a:gd name="T17" fmla="*/ 119 h 119"/>
                  <a:gd name="T18" fmla="*/ 23 w 71"/>
                  <a:gd name="T19" fmla="*/ 115 h 119"/>
                  <a:gd name="T20" fmla="*/ 22 w 71"/>
                  <a:gd name="T21" fmla="*/ 117 h 119"/>
                  <a:gd name="T22" fmla="*/ 23 w 71"/>
                  <a:gd name="T23" fmla="*/ 117 h 119"/>
                  <a:gd name="T24" fmla="*/ 26 w 71"/>
                  <a:gd name="T25" fmla="*/ 113 h 119"/>
                  <a:gd name="T26" fmla="*/ 28 w 71"/>
                  <a:gd name="T27" fmla="*/ 115 h 119"/>
                  <a:gd name="T28" fmla="*/ 25 w 71"/>
                  <a:gd name="T29" fmla="*/ 114 h 119"/>
                  <a:gd name="T30" fmla="*/ 25 w 71"/>
                  <a:gd name="T31" fmla="*/ 116 h 119"/>
                  <a:gd name="T32" fmla="*/ 31 w 71"/>
                  <a:gd name="T33" fmla="*/ 111 h 119"/>
                  <a:gd name="T34" fmla="*/ 36 w 71"/>
                  <a:gd name="T35" fmla="*/ 107 h 119"/>
                  <a:gd name="T36" fmla="*/ 55 w 71"/>
                  <a:gd name="T37" fmla="*/ 68 h 119"/>
                  <a:gd name="T38" fmla="*/ 49 w 71"/>
                  <a:gd name="T39" fmla="*/ 84 h 119"/>
                  <a:gd name="T40" fmla="*/ 35 w 71"/>
                  <a:gd name="T41" fmla="*/ 58 h 119"/>
                  <a:gd name="T42" fmla="*/ 36 w 71"/>
                  <a:gd name="T43" fmla="*/ 59 h 119"/>
                  <a:gd name="T44" fmla="*/ 35 w 71"/>
                  <a:gd name="T45" fmla="*/ 62 h 119"/>
                  <a:gd name="T46" fmla="*/ 36 w 71"/>
                  <a:gd name="T47" fmla="*/ 62 h 119"/>
                  <a:gd name="T48" fmla="*/ 37 w 71"/>
                  <a:gd name="T49" fmla="*/ 59 h 119"/>
                  <a:gd name="T50" fmla="*/ 37 w 71"/>
                  <a:gd name="T51" fmla="*/ 59 h 119"/>
                  <a:gd name="T52" fmla="*/ 39 w 71"/>
                  <a:gd name="T53" fmla="*/ 52 h 119"/>
                  <a:gd name="T54" fmla="*/ 25 w 71"/>
                  <a:gd name="T55" fmla="*/ 51 h 119"/>
                  <a:gd name="T56" fmla="*/ 18 w 71"/>
                  <a:gd name="T57" fmla="*/ 36 h 119"/>
                  <a:gd name="T58" fmla="*/ 22 w 71"/>
                  <a:gd name="T59" fmla="*/ 20 h 119"/>
                  <a:gd name="T60" fmla="*/ 36 w 71"/>
                  <a:gd name="T61" fmla="*/ 25 h 119"/>
                  <a:gd name="T62" fmla="*/ 33 w 71"/>
                  <a:gd name="T63" fmla="*/ 47 h 119"/>
                  <a:gd name="T64" fmla="*/ 48 w 71"/>
                  <a:gd name="T65" fmla="*/ 50 h 119"/>
                  <a:gd name="T66" fmla="*/ 36 w 71"/>
                  <a:gd name="T67" fmla="*/ 48 h 119"/>
                  <a:gd name="T68" fmla="*/ 18 w 71"/>
                  <a:gd name="T69" fmla="*/ 72 h 119"/>
                  <a:gd name="T70" fmla="*/ 7 w 71"/>
                  <a:gd name="T71" fmla="*/ 86 h 119"/>
                  <a:gd name="T72" fmla="*/ 23 w 71"/>
                  <a:gd name="T73" fmla="*/ 66 h 119"/>
                  <a:gd name="T74" fmla="*/ 22 w 71"/>
                  <a:gd name="T75" fmla="*/ 66 h 119"/>
                  <a:gd name="T76" fmla="*/ 1 w 71"/>
                  <a:gd name="T77" fmla="*/ 96 h 119"/>
                  <a:gd name="T78" fmla="*/ 29 w 71"/>
                  <a:gd name="T79" fmla="*/ 62 h 119"/>
                  <a:gd name="T80" fmla="*/ 57 w 71"/>
                  <a:gd name="T81" fmla="*/ 66 h 119"/>
                  <a:gd name="T82" fmla="*/ 62 w 71"/>
                  <a:gd name="T83" fmla="*/ 66 h 119"/>
                  <a:gd name="T84" fmla="*/ 46 w 71"/>
                  <a:gd name="T85" fmla="*/ 77 h 119"/>
                  <a:gd name="T86" fmla="*/ 47 w 71"/>
                  <a:gd name="T87" fmla="*/ 58 h 119"/>
                  <a:gd name="T88" fmla="*/ 43 w 71"/>
                  <a:gd name="T89" fmla="*/ 56 h 119"/>
                  <a:gd name="T90" fmla="*/ 64 w 71"/>
                  <a:gd name="T91" fmla="*/ 70 h 119"/>
                  <a:gd name="T92" fmla="*/ 68 w 71"/>
                  <a:gd name="T93" fmla="*/ 102 h 119"/>
                  <a:gd name="T94" fmla="*/ 60 w 71"/>
                  <a:gd name="T95" fmla="*/ 108 h 119"/>
                  <a:gd name="T96" fmla="*/ 45 w 71"/>
                  <a:gd name="T97" fmla="*/ 95 h 119"/>
                  <a:gd name="T98" fmla="*/ 38 w 71"/>
                  <a:gd name="T99" fmla="*/ 96 h 119"/>
                  <a:gd name="T100" fmla="*/ 51 w 71"/>
                  <a:gd name="T101" fmla="*/ 92 h 119"/>
                  <a:gd name="T102" fmla="*/ 64 w 71"/>
                  <a:gd name="T103" fmla="*/ 80 h 119"/>
                  <a:gd name="T104" fmla="*/ 65 w 71"/>
                  <a:gd name="T105" fmla="*/ 98 h 119"/>
                  <a:gd name="T106" fmla="*/ 47 w 71"/>
                  <a:gd name="T107" fmla="*/ 77 h 119"/>
                  <a:gd name="T108" fmla="*/ 52 w 71"/>
                  <a:gd name="T109" fmla="*/ 50 h 119"/>
                  <a:gd name="T110" fmla="*/ 32 w 71"/>
                  <a:gd name="T111" fmla="*/ 13 h 119"/>
                  <a:gd name="T112" fmla="*/ 55 w 71"/>
                  <a:gd name="T113" fmla="*/ 77 h 119"/>
                  <a:gd name="T114" fmla="*/ 33 w 71"/>
                  <a:gd name="T115" fmla="*/ 1 h 119"/>
                  <a:gd name="T116" fmla="*/ 33 w 71"/>
                  <a:gd name="T117" fmla="*/ 6 h 119"/>
                  <a:gd name="T118" fmla="*/ 35 w 71"/>
                  <a:gd name="T119" fmla="*/ 4 h 119"/>
                  <a:gd name="T120" fmla="*/ 34 w 71"/>
                  <a:gd name="T121" fmla="*/ 1 h 119"/>
                  <a:gd name="T122" fmla="*/ 36 w 71"/>
                  <a:gd name="T123" fmla="*/ 65 h 119"/>
                  <a:gd name="T124" fmla="*/ 32 w 71"/>
                  <a:gd name="T125" fmla="*/ 6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1" h="119">
                    <a:moveTo>
                      <a:pt x="39" y="101"/>
                    </a:moveTo>
                    <a:cubicBezTo>
                      <a:pt x="39" y="101"/>
                      <a:pt x="39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40" y="101"/>
                      <a:pt x="40" y="101"/>
                      <a:pt x="40" y="101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1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5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6"/>
                      <a:pt x="23" y="116"/>
                    </a:cubicBezTo>
                    <a:cubicBezTo>
                      <a:pt x="23" y="116"/>
                      <a:pt x="23" y="115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2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4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5" y="114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3"/>
                    </a:move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3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2" y="116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6"/>
                      <a:pt x="22" y="116"/>
                      <a:pt x="22" y="116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0" y="117"/>
                    </a:move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3" y="118"/>
                    </a:move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2" y="118"/>
                      <a:pt x="22" y="118"/>
                      <a:pt x="22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3" y="118"/>
                      <a:pt x="23" y="118"/>
                      <a:pt x="23" y="118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19" y="117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lose/>
                    <a:moveTo>
                      <a:pt x="23" y="115"/>
                    </a:move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3" y="115"/>
                      <a:pt x="23" y="115"/>
                      <a:pt x="23" y="115"/>
                    </a:cubicBezTo>
                    <a:close/>
                    <a:moveTo>
                      <a:pt x="20" y="118"/>
                    </a:move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0" y="118"/>
                      <a:pt x="20" y="118"/>
                      <a:pt x="20" y="118"/>
                    </a:cubicBezTo>
                    <a:close/>
                    <a:moveTo>
                      <a:pt x="22" y="117"/>
                    </a:moveTo>
                    <a:cubicBezTo>
                      <a:pt x="22" y="117"/>
                      <a:pt x="22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7"/>
                      <a:pt x="22" y="117"/>
                      <a:pt x="22" y="117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4" y="117"/>
                    </a:cubicBezTo>
                    <a:cubicBezTo>
                      <a:pt x="24" y="117"/>
                      <a:pt x="24" y="117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4" y="115"/>
                    </a:move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lose/>
                    <a:moveTo>
                      <a:pt x="24" y="116"/>
                    </a:move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ubicBezTo>
                      <a:pt x="24" y="116"/>
                      <a:pt x="24" y="116"/>
                      <a:pt x="24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6"/>
                    </a:move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ubicBezTo>
                      <a:pt x="23" y="116"/>
                      <a:pt x="23" y="116"/>
                      <a:pt x="23" y="116"/>
                    </a:cubicBezTo>
                    <a:close/>
                    <a:moveTo>
                      <a:pt x="23" y="117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3" y="11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3"/>
                    </a:move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6" y="113"/>
                      <a:pt x="26" y="113"/>
                      <a:pt x="26" y="113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6" y="114"/>
                    </a:move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4"/>
                      <a:pt x="26" y="114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lose/>
                    <a:moveTo>
                      <a:pt x="28" y="114"/>
                    </a:move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4"/>
                      <a:pt x="28" y="114"/>
                      <a:pt x="28" y="114"/>
                    </a:cubicBezTo>
                    <a:close/>
                    <a:moveTo>
                      <a:pt x="28" y="115"/>
                    </a:move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7" y="114"/>
                    </a:move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7" y="114"/>
                      <a:pt x="27" y="114"/>
                      <a:pt x="27" y="114"/>
                    </a:cubicBezTo>
                    <a:close/>
                    <a:moveTo>
                      <a:pt x="27" y="113"/>
                    </a:move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7" y="113"/>
                      <a:pt x="28" y="113"/>
                      <a:pt x="28" y="113"/>
                    </a:cubicBezTo>
                    <a:cubicBezTo>
                      <a:pt x="28" y="113"/>
                      <a:pt x="28" y="113"/>
                      <a:pt x="27" y="113"/>
                    </a:cubicBezTo>
                    <a:cubicBezTo>
                      <a:pt x="27" y="113"/>
                      <a:pt x="27" y="113"/>
                      <a:pt x="27" y="113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5"/>
                    </a:move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5" y="114"/>
                    </a:move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5" y="114"/>
                      <a:pt x="25" y="114"/>
                      <a:pt x="25" y="114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6" y="116"/>
                      <a:pt x="26" y="116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5"/>
                      <a:pt x="26" y="115"/>
                    </a:cubicBezTo>
                    <a:close/>
                    <a:moveTo>
                      <a:pt x="25" y="116"/>
                    </a:move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5" y="116"/>
                      <a:pt x="25" y="116"/>
                      <a:pt x="25" y="116"/>
                    </a:cubicBezTo>
                    <a:close/>
                    <a:moveTo>
                      <a:pt x="65" y="78"/>
                    </a:move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5" y="78"/>
                      <a:pt x="65" y="78"/>
                      <a:pt x="66" y="78"/>
                    </a:cubicBezTo>
                    <a:cubicBezTo>
                      <a:pt x="65" y="78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6" y="78"/>
                    </a:cubicBezTo>
                    <a:cubicBezTo>
                      <a:pt x="66" y="78"/>
                      <a:pt x="67" y="78"/>
                      <a:pt x="67" y="78"/>
                    </a:cubicBezTo>
                    <a:cubicBezTo>
                      <a:pt x="67" y="78"/>
                      <a:pt x="67" y="78"/>
                      <a:pt x="67" y="78"/>
                    </a:cubicBezTo>
                    <a:cubicBezTo>
                      <a:pt x="67" y="78"/>
                      <a:pt x="67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7"/>
                      <a:pt x="66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6" y="77"/>
                    </a:cubicBezTo>
                    <a:cubicBezTo>
                      <a:pt x="66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8"/>
                    </a:cubicBezTo>
                    <a:close/>
                    <a:moveTo>
                      <a:pt x="63" y="78"/>
                    </a:move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64" y="79"/>
                    </a:moveTo>
                    <a:cubicBezTo>
                      <a:pt x="64" y="79"/>
                      <a:pt x="64" y="79"/>
                      <a:pt x="64" y="79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3" y="78"/>
                      <a:pt x="64" y="79"/>
                    </a:cubicBezTo>
                    <a:cubicBezTo>
                      <a:pt x="64" y="79"/>
                      <a:pt x="64" y="79"/>
                      <a:pt x="64" y="79"/>
                    </a:cubicBezTo>
                    <a:close/>
                    <a:moveTo>
                      <a:pt x="63" y="79"/>
                    </a:move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lose/>
                    <a:moveTo>
                      <a:pt x="65" y="80"/>
                    </a:moveTo>
                    <a:cubicBezTo>
                      <a:pt x="66" y="80"/>
                      <a:pt x="66" y="80"/>
                      <a:pt x="66" y="80"/>
                    </a:cubicBezTo>
                    <a:cubicBezTo>
                      <a:pt x="66" y="79"/>
                      <a:pt x="65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lose/>
                    <a:moveTo>
                      <a:pt x="32" y="110"/>
                    </a:move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2" y="110"/>
                      <a:pt x="32" y="110"/>
                      <a:pt x="32" y="110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3" y="108"/>
                    </a:moveTo>
                    <a:cubicBezTo>
                      <a:pt x="33" y="109"/>
                      <a:pt x="33" y="108"/>
                      <a:pt x="32" y="109"/>
                    </a:cubicBezTo>
                    <a:cubicBezTo>
                      <a:pt x="32" y="109"/>
                      <a:pt x="32" y="108"/>
                      <a:pt x="32" y="108"/>
                    </a:cubicBezTo>
                    <a:cubicBezTo>
                      <a:pt x="32" y="108"/>
                      <a:pt x="31" y="108"/>
                      <a:pt x="31" y="108"/>
                    </a:cubicBezTo>
                    <a:cubicBezTo>
                      <a:pt x="31" y="108"/>
                      <a:pt x="30" y="108"/>
                      <a:pt x="30" y="108"/>
                    </a:cubicBezTo>
                    <a:cubicBezTo>
                      <a:pt x="30" y="108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10"/>
                      <a:pt x="30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32" y="109"/>
                      <a:pt x="32" y="109"/>
                      <a:pt x="33" y="109"/>
                    </a:cubicBezTo>
                    <a:cubicBezTo>
                      <a:pt x="33" y="110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4" y="109"/>
                      <a:pt x="34" y="109"/>
                      <a:pt x="34" y="108"/>
                    </a:cubicBezTo>
                    <a:cubicBezTo>
                      <a:pt x="34" y="108"/>
                      <a:pt x="33" y="108"/>
                      <a:pt x="33" y="108"/>
                    </a:cubicBezTo>
                    <a:close/>
                    <a:moveTo>
                      <a:pt x="35" y="108"/>
                    </a:move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lose/>
                    <a:moveTo>
                      <a:pt x="34" y="108"/>
                    </a:move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lose/>
                    <a:moveTo>
                      <a:pt x="35" y="109"/>
                    </a:move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5" y="109"/>
                      <a:pt x="35" y="109"/>
                      <a:pt x="35" y="109"/>
                    </a:cubicBezTo>
                    <a:close/>
                    <a:moveTo>
                      <a:pt x="27" y="108"/>
                    </a:moveTo>
                    <a:cubicBezTo>
                      <a:pt x="27" y="108"/>
                      <a:pt x="27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08"/>
                      <a:pt x="27" y="108"/>
                      <a:pt x="27" y="108"/>
                    </a:cubicBezTo>
                    <a:close/>
                    <a:moveTo>
                      <a:pt x="27" y="106"/>
                    </a:move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lose/>
                    <a:moveTo>
                      <a:pt x="28" y="107"/>
                    </a:move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lose/>
                    <a:moveTo>
                      <a:pt x="37" y="107"/>
                    </a:moveTo>
                    <a:cubicBezTo>
                      <a:pt x="37" y="107"/>
                      <a:pt x="37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7" y="107"/>
                      <a:pt x="37" y="107"/>
                    </a:cubicBezTo>
                    <a:close/>
                    <a:moveTo>
                      <a:pt x="28" y="106"/>
                    </a:move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28" y="106"/>
                      <a:pt x="28" y="106"/>
                      <a:pt x="28" y="106"/>
                    </a:cubicBezTo>
                    <a:close/>
                    <a:moveTo>
                      <a:pt x="30" y="110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0"/>
                      <a:pt x="30" y="110"/>
                    </a:cubicBezTo>
                    <a:close/>
                    <a:moveTo>
                      <a:pt x="30" y="111"/>
                    </a:move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29" y="111"/>
                      <a:pt x="29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29" y="111"/>
                      <a:pt x="30" y="111"/>
                      <a:pt x="30" y="111"/>
                    </a:cubicBezTo>
                    <a:close/>
                    <a:moveTo>
                      <a:pt x="29" y="112"/>
                    </a:move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9" y="112"/>
                      <a:pt x="29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1"/>
                      <a:pt x="30" y="112"/>
                      <a:pt x="29" y="112"/>
                    </a:cubicBezTo>
                    <a:close/>
                    <a:moveTo>
                      <a:pt x="36" y="108"/>
                    </a:move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6" y="108"/>
                    </a:cubicBezTo>
                    <a:close/>
                    <a:moveTo>
                      <a:pt x="60" y="78"/>
                    </a:moveTo>
                    <a:cubicBezTo>
                      <a:pt x="60" y="78"/>
                      <a:pt x="60" y="78"/>
                      <a:pt x="61" y="78"/>
                    </a:cubicBezTo>
                    <a:cubicBezTo>
                      <a:pt x="60" y="78"/>
                      <a:pt x="60" y="77"/>
                      <a:pt x="60" y="77"/>
                    </a:cubicBezTo>
                    <a:cubicBezTo>
                      <a:pt x="60" y="77"/>
                      <a:pt x="60" y="76"/>
                      <a:pt x="59" y="76"/>
                    </a:cubicBezTo>
                    <a:cubicBezTo>
                      <a:pt x="59" y="76"/>
                      <a:pt x="59" y="76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0" y="75"/>
                      <a:pt x="60" y="74"/>
                      <a:pt x="60" y="74"/>
                    </a:cubicBezTo>
                    <a:cubicBezTo>
                      <a:pt x="60" y="74"/>
                      <a:pt x="59" y="74"/>
                      <a:pt x="59" y="74"/>
                    </a:cubicBezTo>
                    <a:cubicBezTo>
                      <a:pt x="60" y="74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2"/>
                      <a:pt x="59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0"/>
                      <a:pt x="58" y="70"/>
                      <a:pt x="58" y="69"/>
                    </a:cubicBezTo>
                    <a:cubicBezTo>
                      <a:pt x="58" y="69"/>
                      <a:pt x="58" y="68"/>
                      <a:pt x="57" y="68"/>
                    </a:cubicBezTo>
                    <a:cubicBezTo>
                      <a:pt x="57" y="68"/>
                      <a:pt x="57" y="68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5" y="67"/>
                      <a:pt x="55" y="68"/>
                    </a:cubicBezTo>
                    <a:cubicBezTo>
                      <a:pt x="55" y="68"/>
                      <a:pt x="55" y="68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3" y="67"/>
                      <a:pt x="53" y="67"/>
                      <a:pt x="53" y="67"/>
                    </a:cubicBezTo>
                    <a:cubicBezTo>
                      <a:pt x="53" y="67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2" y="66"/>
                      <a:pt x="52" y="66"/>
                      <a:pt x="52" y="67"/>
                    </a:cubicBezTo>
                    <a:cubicBezTo>
                      <a:pt x="52" y="67"/>
                      <a:pt x="53" y="67"/>
                      <a:pt x="53" y="67"/>
                    </a:cubicBezTo>
                    <a:cubicBezTo>
                      <a:pt x="53" y="67"/>
                      <a:pt x="53" y="67"/>
                      <a:pt x="53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3" y="68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0"/>
                      <a:pt x="53" y="71"/>
                      <a:pt x="53" y="71"/>
                    </a:cubicBezTo>
                    <a:cubicBezTo>
                      <a:pt x="53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5" y="70"/>
                      <a:pt x="55" y="70"/>
                      <a:pt x="54" y="70"/>
                    </a:cubicBezTo>
                    <a:cubicBezTo>
                      <a:pt x="55" y="70"/>
                      <a:pt x="55" y="70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2"/>
                      <a:pt x="56" y="72"/>
                    </a:cubicBezTo>
                    <a:cubicBezTo>
                      <a:pt x="56" y="72"/>
                      <a:pt x="57" y="72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4"/>
                      <a:pt x="56" y="74"/>
                      <a:pt x="56" y="75"/>
                    </a:cubicBezTo>
                    <a:cubicBezTo>
                      <a:pt x="56" y="75"/>
                      <a:pt x="56" y="75"/>
                      <a:pt x="56" y="76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6" y="76"/>
                      <a:pt x="57" y="76"/>
                      <a:pt x="57" y="76"/>
                    </a:cubicBezTo>
                    <a:cubicBezTo>
                      <a:pt x="57" y="76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59" y="77"/>
                      <a:pt x="58" y="77"/>
                      <a:pt x="58" y="76"/>
                    </a:cubicBezTo>
                    <a:cubicBezTo>
                      <a:pt x="58" y="76"/>
                      <a:pt x="58" y="75"/>
                      <a:pt x="58" y="75"/>
                    </a:cubicBezTo>
                    <a:cubicBezTo>
                      <a:pt x="58" y="75"/>
                      <a:pt x="58" y="74"/>
                      <a:pt x="58" y="74"/>
                    </a:cubicBezTo>
                    <a:cubicBezTo>
                      <a:pt x="58" y="75"/>
                      <a:pt x="59" y="75"/>
                      <a:pt x="59" y="76"/>
                    </a:cubicBezTo>
                    <a:cubicBezTo>
                      <a:pt x="59" y="76"/>
                      <a:pt x="59" y="77"/>
                      <a:pt x="60" y="77"/>
                    </a:cubicBezTo>
                    <a:cubicBezTo>
                      <a:pt x="59" y="78"/>
                      <a:pt x="60" y="78"/>
                      <a:pt x="60" y="78"/>
                    </a:cubicBezTo>
                    <a:close/>
                    <a:moveTo>
                      <a:pt x="49" y="83"/>
                    </a:move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3"/>
                      <a:pt x="48" y="83"/>
                      <a:pt x="48" y="83"/>
                    </a:cubicBezTo>
                    <a:cubicBezTo>
                      <a:pt x="48" y="83"/>
                      <a:pt x="48" y="83"/>
                      <a:pt x="48" y="84"/>
                    </a:cubicBezTo>
                    <a:cubicBezTo>
                      <a:pt x="48" y="84"/>
                      <a:pt x="47" y="84"/>
                      <a:pt x="47" y="84"/>
                    </a:cubicBezTo>
                    <a:cubicBezTo>
                      <a:pt x="47" y="85"/>
                      <a:pt x="48" y="85"/>
                      <a:pt x="48" y="84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9" y="85"/>
                    </a:cubicBezTo>
                    <a:cubicBezTo>
                      <a:pt x="49" y="85"/>
                      <a:pt x="49" y="85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5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3"/>
                    </a:cubicBezTo>
                    <a:close/>
                    <a:moveTo>
                      <a:pt x="63" y="111"/>
                    </a:move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3" y="111"/>
                      <a:pt x="64" y="111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lose/>
                    <a:moveTo>
                      <a:pt x="64" y="110"/>
                    </a:moveTo>
                    <a:cubicBezTo>
                      <a:pt x="64" y="111"/>
                      <a:pt x="64" y="111"/>
                      <a:pt x="64" y="111"/>
                    </a:cubicBezTo>
                    <a:cubicBezTo>
                      <a:pt x="64" y="111"/>
                      <a:pt x="64" y="110"/>
                      <a:pt x="64" y="110"/>
                    </a:cubicBezTo>
                    <a:cubicBezTo>
                      <a:pt x="64" y="110"/>
                      <a:pt x="64" y="110"/>
                      <a:pt x="64" y="110"/>
                    </a:cubicBezTo>
                    <a:close/>
                    <a:moveTo>
                      <a:pt x="51" y="62"/>
                    </a:move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3"/>
                      <a:pt x="52" y="62"/>
                      <a:pt x="52" y="62"/>
                    </a:cubicBezTo>
                    <a:cubicBezTo>
                      <a:pt x="52" y="62"/>
                      <a:pt x="51" y="62"/>
                      <a:pt x="51" y="62"/>
                    </a:cubicBezTo>
                    <a:close/>
                    <a:moveTo>
                      <a:pt x="57" y="65"/>
                    </a:move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7" y="65"/>
                    </a:cubicBezTo>
                    <a:close/>
                    <a:moveTo>
                      <a:pt x="52" y="63"/>
                    </a:move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3"/>
                      <a:pt x="53" y="63"/>
                      <a:pt x="53" y="63"/>
                    </a:cubicBezTo>
                    <a:cubicBezTo>
                      <a:pt x="53" y="63"/>
                      <a:pt x="52" y="63"/>
                      <a:pt x="52" y="63"/>
                    </a:cubicBezTo>
                    <a:close/>
                    <a:moveTo>
                      <a:pt x="56" y="66"/>
                    </a:move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ubicBezTo>
                      <a:pt x="56" y="66"/>
                      <a:pt x="56" y="66"/>
                      <a:pt x="56" y="66"/>
                    </a:cubicBezTo>
                    <a:close/>
                    <a:moveTo>
                      <a:pt x="53" y="63"/>
                    </a:move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lose/>
                    <a:moveTo>
                      <a:pt x="55" y="65"/>
                    </a:move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5"/>
                      <a:pt x="56" y="65"/>
                      <a:pt x="55" y="65"/>
                    </a:cubicBezTo>
                    <a:close/>
                    <a:moveTo>
                      <a:pt x="35" y="58"/>
                    </a:move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lose/>
                    <a:moveTo>
                      <a:pt x="35" y="57"/>
                    </a:move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6"/>
                      <a:pt x="36" y="57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7"/>
                      <a:pt x="36" y="57"/>
                      <a:pt x="35" y="57"/>
                    </a:cubicBezTo>
                    <a:cubicBezTo>
                      <a:pt x="35" y="57"/>
                      <a:pt x="35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lose/>
                    <a:moveTo>
                      <a:pt x="35" y="63"/>
                    </a:move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lose/>
                    <a:moveTo>
                      <a:pt x="36" y="59"/>
                    </a:move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9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1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6" y="63"/>
                      <a:pt x="36" y="63"/>
                    </a:cubicBezTo>
                    <a:cubicBezTo>
                      <a:pt x="36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6" y="62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6" y="61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6" y="60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40" y="60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1"/>
                      <a:pt x="40" y="61"/>
                      <a:pt x="40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0" y="61"/>
                      <a:pt x="40" y="60"/>
                      <a:pt x="40" y="60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33" y="57"/>
                    </a:move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lose/>
                    <a:moveTo>
                      <a:pt x="37" y="59"/>
                    </a:move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59"/>
                      <a:pt x="38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lose/>
                    <a:moveTo>
                      <a:pt x="51" y="55"/>
                    </a:moveTo>
                    <a:cubicBezTo>
                      <a:pt x="51" y="55"/>
                      <a:pt x="51" y="56"/>
                      <a:pt x="51" y="56"/>
                    </a:cubicBezTo>
                    <a:cubicBezTo>
                      <a:pt x="51" y="56"/>
                      <a:pt x="51" y="57"/>
                      <a:pt x="51" y="57"/>
                    </a:cubicBezTo>
                    <a:cubicBezTo>
                      <a:pt x="51" y="58"/>
                      <a:pt x="51" y="58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59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7"/>
                    </a:cubicBezTo>
                    <a:cubicBezTo>
                      <a:pt x="48" y="57"/>
                      <a:pt x="49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9" y="57"/>
                      <a:pt x="49" y="56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8" y="57"/>
                      <a:pt x="48" y="56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7" y="57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5" y="55"/>
                      <a:pt x="45" y="55"/>
                      <a:pt x="45" y="56"/>
                    </a:cubicBezTo>
                    <a:cubicBezTo>
                      <a:pt x="45" y="56"/>
                      <a:pt x="44" y="56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3"/>
                      <a:pt x="44" y="53"/>
                    </a:cubicBezTo>
                    <a:cubicBezTo>
                      <a:pt x="44" y="53"/>
                      <a:pt x="43" y="52"/>
                      <a:pt x="43" y="52"/>
                    </a:cubicBezTo>
                    <a:cubicBezTo>
                      <a:pt x="43" y="52"/>
                      <a:pt x="42" y="52"/>
                      <a:pt x="42" y="52"/>
                    </a:cubicBezTo>
                    <a:cubicBezTo>
                      <a:pt x="41" y="52"/>
                      <a:pt x="41" y="52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1" y="51"/>
                      <a:pt x="41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39" y="50"/>
                      <a:pt x="39" y="50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8" y="49"/>
                      <a:pt x="38" y="50"/>
                      <a:pt x="38" y="50"/>
                    </a:cubicBezTo>
                    <a:cubicBezTo>
                      <a:pt x="39" y="50"/>
                      <a:pt x="39" y="50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3"/>
                      <a:pt x="39" y="53"/>
                    </a:cubicBezTo>
                    <a:cubicBezTo>
                      <a:pt x="40" y="53"/>
                      <a:pt x="40" y="53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5"/>
                    </a:cubicBezTo>
                    <a:cubicBezTo>
                      <a:pt x="39" y="55"/>
                      <a:pt x="39" y="55"/>
                      <a:pt x="39" y="54"/>
                    </a:cubicBezTo>
                    <a:cubicBezTo>
                      <a:pt x="39" y="54"/>
                      <a:pt x="39" y="54"/>
                      <a:pt x="39" y="53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7" y="52"/>
                      <a:pt x="36" y="52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6" y="50"/>
                      <a:pt x="35" y="50"/>
                      <a:pt x="35" y="50"/>
                    </a:cubicBezTo>
                    <a:cubicBezTo>
                      <a:pt x="35" y="50"/>
                      <a:pt x="35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50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2" y="49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2"/>
                      <a:pt x="29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7" y="52"/>
                      <a:pt x="27" y="51"/>
                    </a:cubicBezTo>
                    <a:cubicBezTo>
                      <a:pt x="26" y="51"/>
                      <a:pt x="26" y="51"/>
                      <a:pt x="27" y="51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49"/>
                      <a:pt x="25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8"/>
                      <a:pt x="25" y="48"/>
                      <a:pt x="25" y="48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4"/>
                      <a:pt x="24" y="44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5"/>
                      <a:pt x="24" y="45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3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0" y="42"/>
                      <a:pt x="20" y="41"/>
                    </a:cubicBezTo>
                    <a:cubicBezTo>
                      <a:pt x="20" y="41"/>
                      <a:pt x="20" y="41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0"/>
                      <a:pt x="19" y="40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8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4"/>
                      <a:pt x="18" y="3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2"/>
                      <a:pt x="22" y="32"/>
                    </a:cubicBezTo>
                    <a:cubicBezTo>
                      <a:pt x="22" y="32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2" y="30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7"/>
                    </a:cubicBezTo>
                    <a:cubicBezTo>
                      <a:pt x="22" y="17"/>
                      <a:pt x="22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8"/>
                      <a:pt x="35" y="18"/>
                      <a:pt x="34" y="18"/>
                    </a:cubicBezTo>
                    <a:cubicBezTo>
                      <a:pt x="34" y="18"/>
                      <a:pt x="34" y="19"/>
                      <a:pt x="34" y="19"/>
                    </a:cubicBezTo>
                    <a:cubicBezTo>
                      <a:pt x="34" y="19"/>
                      <a:pt x="34" y="20"/>
                      <a:pt x="34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3"/>
                    </a:cubicBezTo>
                    <a:cubicBezTo>
                      <a:pt x="35" y="23"/>
                      <a:pt x="35" y="23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6"/>
                      <a:pt x="37" y="26"/>
                      <a:pt x="37" y="25"/>
                    </a:cubicBezTo>
                    <a:cubicBezTo>
                      <a:pt x="37" y="25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8"/>
                      <a:pt x="37" y="28"/>
                    </a:cubicBezTo>
                    <a:cubicBezTo>
                      <a:pt x="36" y="28"/>
                      <a:pt x="37" y="28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1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4" y="33"/>
                      <a:pt x="34" y="33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4" y="32"/>
                    </a:cubicBezTo>
                    <a:cubicBezTo>
                      <a:pt x="35" y="32"/>
                      <a:pt x="35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4" y="33"/>
                      <a:pt x="34" y="33"/>
                      <a:pt x="33" y="33"/>
                    </a:cubicBezTo>
                    <a:cubicBezTo>
                      <a:pt x="33" y="33"/>
                      <a:pt x="33" y="33"/>
                      <a:pt x="32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5"/>
                      <a:pt x="31" y="35"/>
                    </a:cubicBezTo>
                    <a:cubicBezTo>
                      <a:pt x="30" y="35"/>
                      <a:pt x="31" y="35"/>
                      <a:pt x="31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2" y="36"/>
                      <a:pt x="31" y="36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3"/>
                      <a:pt x="31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43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4" y="49"/>
                      <a:pt x="34" y="49"/>
                    </a:cubicBezTo>
                    <a:cubicBezTo>
                      <a:pt x="35" y="49"/>
                      <a:pt x="35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7" y="49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49"/>
                      <a:pt x="37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7" y="47"/>
                      <a:pt x="36" y="47"/>
                      <a:pt x="36" y="47"/>
                    </a:cubicBezTo>
                    <a:cubicBezTo>
                      <a:pt x="37" y="47"/>
                      <a:pt x="36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7"/>
                      <a:pt x="37" y="47"/>
                      <a:pt x="37" y="46"/>
                    </a:cubicBezTo>
                    <a:cubicBezTo>
                      <a:pt x="38" y="46"/>
                      <a:pt x="38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1" y="46"/>
                      <a:pt x="41" y="47"/>
                    </a:cubicBezTo>
                    <a:cubicBezTo>
                      <a:pt x="41" y="47"/>
                      <a:pt x="41" y="47"/>
                      <a:pt x="42" y="47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0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3" y="50"/>
                      <a:pt x="43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4" y="50"/>
                      <a:pt x="44" y="50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44" y="49"/>
                      <a:pt x="44" y="48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8"/>
                      <a:pt x="46" y="49"/>
                      <a:pt x="46" y="49"/>
                    </a:cubicBezTo>
                    <a:cubicBezTo>
                      <a:pt x="46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7" y="49"/>
                      <a:pt x="47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7" y="50"/>
                    </a:cubicBezTo>
                    <a:cubicBezTo>
                      <a:pt x="47" y="50"/>
                      <a:pt x="47" y="50"/>
                      <a:pt x="46" y="50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6" y="51"/>
                      <a:pt x="46" y="51"/>
                      <a:pt x="46" y="52"/>
                    </a:cubicBezTo>
                    <a:cubicBezTo>
                      <a:pt x="46" y="52"/>
                      <a:pt x="46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5"/>
                      <a:pt x="48" y="55"/>
                      <a:pt x="48" y="55"/>
                    </a:cubicBezTo>
                    <a:cubicBezTo>
                      <a:pt x="48" y="54"/>
                      <a:pt x="49" y="54"/>
                      <a:pt x="49" y="54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lose/>
                    <a:moveTo>
                      <a:pt x="27" y="40"/>
                    </a:move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lose/>
                    <a:moveTo>
                      <a:pt x="40" y="49"/>
                    </a:moveTo>
                    <a:cubicBezTo>
                      <a:pt x="40" y="49"/>
                      <a:pt x="40" y="48"/>
                      <a:pt x="40" y="48"/>
                    </a:cubicBezTo>
                    <a:cubicBezTo>
                      <a:pt x="40" y="48"/>
                      <a:pt x="40" y="49"/>
                      <a:pt x="40" y="49"/>
                    </a:cubicBezTo>
                    <a:close/>
                    <a:moveTo>
                      <a:pt x="39" y="52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9" y="52"/>
                      <a:pt x="39" y="52"/>
                    </a:cubicBezTo>
                    <a:close/>
                    <a:moveTo>
                      <a:pt x="36" y="43"/>
                    </a:move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3"/>
                      <a:pt x="36" y="42"/>
                      <a:pt x="35" y="43"/>
                    </a:cubicBezTo>
                    <a:cubicBezTo>
                      <a:pt x="35" y="43"/>
                      <a:pt x="35" y="42"/>
                      <a:pt x="35" y="43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5" y="43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lose/>
                    <a:moveTo>
                      <a:pt x="34" y="42"/>
                    </a:moveTo>
                    <a:cubicBezTo>
                      <a:pt x="34" y="43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2"/>
                      <a:pt x="34" y="42"/>
                      <a:pt x="34" y="42"/>
                    </a:cubicBezTo>
                    <a:close/>
                    <a:moveTo>
                      <a:pt x="35" y="48"/>
                    </a:moveTo>
                    <a:cubicBezTo>
                      <a:pt x="35" y="48"/>
                      <a:pt x="35" y="48"/>
                      <a:pt x="35" y="48"/>
                    </a:cubicBezTo>
                    <a:cubicBezTo>
                      <a:pt x="35" y="48"/>
                      <a:pt x="35" y="48"/>
                      <a:pt x="35" y="49"/>
                    </a:cubicBezTo>
                    <a:cubicBezTo>
                      <a:pt x="35" y="49"/>
                      <a:pt x="36" y="49"/>
                      <a:pt x="36" y="49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4" y="48"/>
                      <a:pt x="34" y="48"/>
                      <a:pt x="35" y="48"/>
                    </a:cubicBezTo>
                    <a:close/>
                    <a:moveTo>
                      <a:pt x="37" y="43"/>
                    </a:moveTo>
                    <a:cubicBezTo>
                      <a:pt x="37" y="43"/>
                      <a:pt x="37" y="43"/>
                      <a:pt x="37" y="43"/>
                    </a:cubicBezTo>
                    <a:cubicBezTo>
                      <a:pt x="37" y="44"/>
                      <a:pt x="36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7" y="43"/>
                      <a:pt x="37" y="43"/>
                      <a:pt x="37" y="43"/>
                    </a:cubicBezTo>
                    <a:close/>
                    <a:moveTo>
                      <a:pt x="33" y="47"/>
                    </a:move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lose/>
                    <a:moveTo>
                      <a:pt x="33" y="42"/>
                    </a:moveTo>
                    <a:cubicBezTo>
                      <a:pt x="33" y="43"/>
                      <a:pt x="33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4" y="43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1"/>
                      <a:pt x="35" y="41"/>
                    </a:cubicBezTo>
                    <a:cubicBezTo>
                      <a:pt x="34" y="41"/>
                      <a:pt x="34" y="41"/>
                      <a:pt x="33" y="41"/>
                    </a:cubicBezTo>
                    <a:cubicBezTo>
                      <a:pt x="33" y="41"/>
                      <a:pt x="33" y="41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2"/>
                      <a:pt x="33" y="42"/>
                      <a:pt x="33" y="4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32"/>
                    </a:move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lose/>
                    <a:moveTo>
                      <a:pt x="19" y="75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4"/>
                      <a:pt x="19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8" y="74"/>
                      <a:pt x="18" y="74"/>
                      <a:pt x="18" y="73"/>
                    </a:cubicBezTo>
                    <a:cubicBezTo>
                      <a:pt x="18" y="73"/>
                      <a:pt x="18" y="74"/>
                      <a:pt x="18" y="73"/>
                    </a:cubicBezTo>
                    <a:cubicBezTo>
                      <a:pt x="17" y="73"/>
                      <a:pt x="18" y="73"/>
                      <a:pt x="17" y="72"/>
                    </a:cubicBezTo>
                    <a:cubicBezTo>
                      <a:pt x="17" y="72"/>
                      <a:pt x="17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1"/>
                      <a:pt x="18" y="72"/>
                    </a:cubicBezTo>
                    <a:cubicBezTo>
                      <a:pt x="18" y="72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0"/>
                      <a:pt x="18" y="70"/>
                    </a:cubicBezTo>
                    <a:cubicBezTo>
                      <a:pt x="18" y="70"/>
                      <a:pt x="17" y="70"/>
                      <a:pt x="17" y="69"/>
                    </a:cubicBezTo>
                    <a:cubicBezTo>
                      <a:pt x="18" y="69"/>
                      <a:pt x="17" y="69"/>
                      <a:pt x="17" y="69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1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6" y="74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5" y="73"/>
                      <a:pt x="16" y="73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6" y="74"/>
                      <a:pt x="17" y="74"/>
                      <a:pt x="16" y="74"/>
                    </a:cubicBezTo>
                    <a:cubicBezTo>
                      <a:pt x="16" y="75"/>
                      <a:pt x="16" y="75"/>
                      <a:pt x="16" y="76"/>
                    </a:cubicBezTo>
                    <a:cubicBezTo>
                      <a:pt x="16" y="76"/>
                      <a:pt x="15" y="76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5" y="77"/>
                      <a:pt x="15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7"/>
                      <a:pt x="14" y="77"/>
                      <a:pt x="14" y="77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80"/>
                    </a:cubicBezTo>
                    <a:cubicBezTo>
                      <a:pt x="13" y="80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80"/>
                      <a:pt x="12" y="80"/>
                      <a:pt x="12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3"/>
                      <a:pt x="10" y="83"/>
                      <a:pt x="9" y="83"/>
                    </a:cubicBezTo>
                    <a:cubicBezTo>
                      <a:pt x="9" y="84"/>
                      <a:pt x="9" y="84"/>
                      <a:pt x="8" y="85"/>
                    </a:cubicBezTo>
                    <a:cubicBezTo>
                      <a:pt x="8" y="85"/>
                      <a:pt x="8" y="85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7" y="86"/>
                      <a:pt x="6" y="86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6" y="86"/>
                      <a:pt x="6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8"/>
                      <a:pt x="4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4" y="88"/>
                      <a:pt x="4" y="89"/>
                      <a:pt x="4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3" y="90"/>
                      <a:pt x="3" y="89"/>
                      <a:pt x="3" y="90"/>
                    </a:cubicBezTo>
                    <a:cubicBezTo>
                      <a:pt x="3" y="90"/>
                      <a:pt x="3" y="90"/>
                      <a:pt x="2" y="90"/>
                    </a:cubicBezTo>
                    <a:cubicBezTo>
                      <a:pt x="2" y="90"/>
                      <a:pt x="2" y="91"/>
                      <a:pt x="2" y="91"/>
                    </a:cubicBezTo>
                    <a:cubicBezTo>
                      <a:pt x="2" y="91"/>
                      <a:pt x="2" y="92"/>
                      <a:pt x="2" y="92"/>
                    </a:cubicBezTo>
                    <a:cubicBezTo>
                      <a:pt x="2" y="92"/>
                      <a:pt x="2" y="93"/>
                      <a:pt x="2" y="93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2"/>
                      <a:pt x="3" y="92"/>
                      <a:pt x="3" y="92"/>
                    </a:cubicBezTo>
                    <a:cubicBezTo>
                      <a:pt x="3" y="91"/>
                      <a:pt x="3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0"/>
                      <a:pt x="4" y="90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6" y="90"/>
                      <a:pt x="6" y="89"/>
                      <a:pt x="6" y="89"/>
                    </a:cubicBezTo>
                    <a:cubicBezTo>
                      <a:pt x="7" y="89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7"/>
                    </a:cubicBezTo>
                    <a:cubicBezTo>
                      <a:pt x="8" y="87"/>
                      <a:pt x="8" y="87"/>
                      <a:pt x="8" y="87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10" y="86"/>
                      <a:pt x="10" y="85"/>
                      <a:pt x="11" y="85"/>
                    </a:cubicBezTo>
                    <a:cubicBezTo>
                      <a:pt x="11" y="85"/>
                      <a:pt x="11" y="84"/>
                      <a:pt x="12" y="84"/>
                    </a:cubicBezTo>
                    <a:cubicBezTo>
                      <a:pt x="12" y="84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2"/>
                    </a:cubicBezTo>
                    <a:cubicBezTo>
                      <a:pt x="13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1"/>
                      <a:pt x="12" y="81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3" y="82"/>
                      <a:pt x="13" y="82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2" y="81"/>
                      <a:pt x="12" y="81"/>
                      <a:pt x="12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4" y="80"/>
                      <a:pt x="15" y="80"/>
                      <a:pt x="15" y="80"/>
                    </a:cubicBezTo>
                    <a:cubicBezTo>
                      <a:pt x="16" y="80"/>
                      <a:pt x="16" y="79"/>
                      <a:pt x="16" y="79"/>
                    </a:cubicBezTo>
                    <a:cubicBezTo>
                      <a:pt x="16" y="79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7" y="77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6"/>
                      <a:pt x="19" y="76"/>
                      <a:pt x="19" y="76"/>
                    </a:cubicBezTo>
                    <a:cubicBezTo>
                      <a:pt x="19" y="76"/>
                      <a:pt x="20" y="76"/>
                      <a:pt x="19" y="75"/>
                    </a:cubicBezTo>
                    <a:close/>
                    <a:moveTo>
                      <a:pt x="23" y="65"/>
                    </a:moveTo>
                    <a:cubicBezTo>
                      <a:pt x="23" y="65"/>
                      <a:pt x="23" y="65"/>
                      <a:pt x="22" y="65"/>
                    </a:cubicBezTo>
                    <a:cubicBezTo>
                      <a:pt x="22" y="65"/>
                      <a:pt x="23" y="65"/>
                      <a:pt x="23" y="66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lose/>
                    <a:moveTo>
                      <a:pt x="3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4"/>
                      <a:pt x="2" y="94"/>
                      <a:pt x="2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3" y="93"/>
                      <a:pt x="3" y="93"/>
                      <a:pt x="3" y="93"/>
                    </a:cubicBezTo>
                    <a:close/>
                    <a:moveTo>
                      <a:pt x="2" y="93"/>
                    </a:move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lose/>
                    <a:moveTo>
                      <a:pt x="17" y="71"/>
                    </a:moveTo>
                    <a:cubicBezTo>
                      <a:pt x="17" y="71"/>
                      <a:pt x="17" y="71"/>
                      <a:pt x="17" y="71"/>
                    </a:cubicBezTo>
                    <a:cubicBezTo>
                      <a:pt x="17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1"/>
                    </a:cubicBezTo>
                    <a:cubicBezTo>
                      <a:pt x="16" y="71"/>
                      <a:pt x="16" y="71"/>
                      <a:pt x="17" y="71"/>
                    </a:cubicBezTo>
                    <a:close/>
                    <a:moveTo>
                      <a:pt x="23" y="64"/>
                    </a:move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3"/>
                    </a:cubicBezTo>
                    <a:cubicBezTo>
                      <a:pt x="22" y="63"/>
                      <a:pt x="22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2"/>
                      <a:pt x="21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5"/>
                      <a:pt x="21" y="64"/>
                      <a:pt x="21" y="64"/>
                    </a:cubicBezTo>
                    <a:cubicBezTo>
                      <a:pt x="21" y="64"/>
                      <a:pt x="21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5"/>
                      <a:pt x="22" y="65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5"/>
                      <a:pt x="23" y="64"/>
                      <a:pt x="23" y="64"/>
                    </a:cubicBezTo>
                    <a:cubicBezTo>
                      <a:pt x="23" y="64"/>
                      <a:pt x="23" y="64"/>
                      <a:pt x="23" y="64"/>
                    </a:cubicBezTo>
                    <a:close/>
                    <a:moveTo>
                      <a:pt x="29" y="73"/>
                    </a:move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9" y="73"/>
                      <a:pt x="29" y="72"/>
                      <a:pt x="29" y="72"/>
                    </a:cubicBezTo>
                    <a:cubicBezTo>
                      <a:pt x="29" y="73"/>
                      <a:pt x="29" y="73"/>
                      <a:pt x="29" y="73"/>
                    </a:cubicBezTo>
                    <a:close/>
                    <a:moveTo>
                      <a:pt x="28" y="70"/>
                    </a:moveTo>
                    <a:cubicBezTo>
                      <a:pt x="28" y="70"/>
                      <a:pt x="28" y="70"/>
                      <a:pt x="28" y="71"/>
                    </a:cubicBezTo>
                    <a:cubicBezTo>
                      <a:pt x="28" y="71"/>
                      <a:pt x="28" y="71"/>
                      <a:pt x="28" y="70"/>
                    </a:cubicBezTo>
                    <a:close/>
                    <a:moveTo>
                      <a:pt x="22" y="65"/>
                    </a:move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lose/>
                    <a:moveTo>
                      <a:pt x="22" y="66"/>
                    </a:move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2" y="66"/>
                    </a:cubicBezTo>
                    <a:close/>
                    <a:moveTo>
                      <a:pt x="21" y="75"/>
                    </a:move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5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6"/>
                      <a:pt x="21" y="76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lose/>
                    <a:moveTo>
                      <a:pt x="21" y="65"/>
                    </a:moveTo>
                    <a:cubicBezTo>
                      <a:pt x="21" y="65"/>
                      <a:pt x="21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0" y="67"/>
                      <a:pt x="20" y="67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1" y="67"/>
                      <a:pt x="21" y="66"/>
                    </a:cubicBezTo>
                    <a:cubicBezTo>
                      <a:pt x="21" y="66"/>
                      <a:pt x="21" y="66"/>
                      <a:pt x="21" y="65"/>
                    </a:cubicBezTo>
                    <a:cubicBezTo>
                      <a:pt x="21" y="65"/>
                      <a:pt x="21" y="65"/>
                      <a:pt x="21" y="65"/>
                    </a:cubicBezTo>
                    <a:close/>
                    <a:moveTo>
                      <a:pt x="15" y="76"/>
                    </a:moveTo>
                    <a:cubicBezTo>
                      <a:pt x="15" y="76"/>
                      <a:pt x="15" y="76"/>
                      <a:pt x="15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6"/>
                    </a:cubicBezTo>
                    <a:cubicBezTo>
                      <a:pt x="15" y="76"/>
                      <a:pt x="15" y="76"/>
                      <a:pt x="15" y="76"/>
                    </a:cubicBezTo>
                    <a:close/>
                    <a:moveTo>
                      <a:pt x="1" y="94"/>
                    </a:moveTo>
                    <a:cubicBezTo>
                      <a:pt x="2" y="94"/>
                      <a:pt x="2" y="94"/>
                      <a:pt x="2" y="94"/>
                    </a:cubicBezTo>
                    <a:cubicBezTo>
                      <a:pt x="2" y="94"/>
                      <a:pt x="2" y="94"/>
                      <a:pt x="1" y="94"/>
                    </a:cubicBezTo>
                    <a:close/>
                    <a:moveTo>
                      <a:pt x="1" y="93"/>
                    </a:move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4"/>
                      <a:pt x="1" y="94"/>
                    </a:cubicBezTo>
                    <a:cubicBezTo>
                      <a:pt x="1" y="94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lose/>
                    <a:moveTo>
                      <a:pt x="19" y="69"/>
                    </a:moveTo>
                    <a:cubicBezTo>
                      <a:pt x="19" y="69"/>
                      <a:pt x="20" y="69"/>
                      <a:pt x="20" y="69"/>
                    </a:cubicBezTo>
                    <a:cubicBezTo>
                      <a:pt x="20" y="69"/>
                      <a:pt x="20" y="69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lose/>
                    <a:moveTo>
                      <a:pt x="1" y="94"/>
                    </a:moveTo>
                    <a:cubicBezTo>
                      <a:pt x="1" y="94"/>
                      <a:pt x="1" y="94"/>
                      <a:pt x="1" y="94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1" y="96"/>
                      <a:pt x="0" y="97"/>
                      <a:pt x="1" y="97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95"/>
                      <a:pt x="1" y="95"/>
                      <a:pt x="1" y="95"/>
                    </a:cubicBezTo>
                    <a:cubicBezTo>
                      <a:pt x="1" y="95"/>
                      <a:pt x="1" y="94"/>
                      <a:pt x="1" y="94"/>
                    </a:cubicBezTo>
                    <a:close/>
                    <a:moveTo>
                      <a:pt x="18" y="71"/>
                    </a:move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9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lose/>
                    <a:moveTo>
                      <a:pt x="19" y="70"/>
                    </a:move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lose/>
                    <a:moveTo>
                      <a:pt x="31" y="61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7"/>
                      <a:pt x="31" y="56"/>
                    </a:cubicBezTo>
                    <a:cubicBezTo>
                      <a:pt x="31" y="56"/>
                      <a:pt x="31" y="56"/>
                      <a:pt x="32" y="56"/>
                    </a:cubicBezTo>
                    <a:cubicBezTo>
                      <a:pt x="32" y="56"/>
                      <a:pt x="32" y="56"/>
                      <a:pt x="32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0" y="55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4"/>
                    </a:cubicBezTo>
                    <a:cubicBezTo>
                      <a:pt x="29" y="54"/>
                      <a:pt x="28" y="53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5" y="53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3"/>
                      <a:pt x="23" y="53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4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54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6"/>
                      <a:pt x="26" y="56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9"/>
                    </a:cubicBezTo>
                    <a:cubicBezTo>
                      <a:pt x="26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8" y="61"/>
                      <a:pt x="28" y="61"/>
                    </a:cubicBezTo>
                    <a:cubicBezTo>
                      <a:pt x="28" y="61"/>
                      <a:pt x="28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2"/>
                      <a:pt x="30" y="62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lose/>
                    <a:moveTo>
                      <a:pt x="29" y="63"/>
                    </a:moveTo>
                    <a:cubicBezTo>
                      <a:pt x="29" y="63"/>
                      <a:pt x="29" y="62"/>
                      <a:pt x="29" y="62"/>
                    </a:cubicBezTo>
                    <a:cubicBezTo>
                      <a:pt x="29" y="62"/>
                      <a:pt x="29" y="62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3"/>
                      <a:pt x="29" y="63"/>
                      <a:pt x="29" y="63"/>
                    </a:cubicBezTo>
                    <a:close/>
                    <a:moveTo>
                      <a:pt x="23" y="51"/>
                    </a:moveTo>
                    <a:cubicBezTo>
                      <a:pt x="23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0"/>
                      <a:pt x="21" y="50"/>
                      <a:pt x="20" y="50"/>
                    </a:cubicBezTo>
                    <a:cubicBezTo>
                      <a:pt x="20" y="50"/>
                      <a:pt x="20" y="51"/>
                      <a:pt x="20" y="51"/>
                    </a:cubicBezTo>
                    <a:cubicBezTo>
                      <a:pt x="20" y="51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2" y="52"/>
                    </a:cubicBezTo>
                    <a:cubicBezTo>
                      <a:pt x="22" y="52"/>
                      <a:pt x="22" y="52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3" y="51"/>
                      <a:pt x="23" y="51"/>
                    </a:cubicBezTo>
                    <a:close/>
                    <a:moveTo>
                      <a:pt x="63" y="69"/>
                    </a:move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8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9"/>
                      <a:pt x="61" y="69"/>
                      <a:pt x="61" y="69"/>
                    </a:cubicBezTo>
                    <a:cubicBezTo>
                      <a:pt x="61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59" y="69"/>
                    </a:cubicBezTo>
                    <a:cubicBezTo>
                      <a:pt x="59" y="69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8" y="67"/>
                      <a:pt x="58" y="67"/>
                      <a:pt x="57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5"/>
                      <a:pt x="57" y="65"/>
                      <a:pt x="58" y="65"/>
                    </a:cubicBezTo>
                    <a:cubicBezTo>
                      <a:pt x="58" y="65"/>
                      <a:pt x="58" y="64"/>
                      <a:pt x="58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3"/>
                      <a:pt x="55" y="63"/>
                      <a:pt x="55" y="63"/>
                    </a:cubicBezTo>
                    <a:cubicBezTo>
                      <a:pt x="55" y="63"/>
                      <a:pt x="55" y="62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1"/>
                      <a:pt x="53" y="61"/>
                    </a:cubicBezTo>
                    <a:cubicBezTo>
                      <a:pt x="52" y="61"/>
                      <a:pt x="52" y="61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8"/>
                    </a:cubicBezTo>
                    <a:cubicBezTo>
                      <a:pt x="52" y="58"/>
                      <a:pt x="52" y="59"/>
                      <a:pt x="52" y="59"/>
                    </a:cubicBezTo>
                    <a:cubicBezTo>
                      <a:pt x="52" y="59"/>
                      <a:pt x="52" y="59"/>
                      <a:pt x="52" y="59"/>
                    </a:cubicBezTo>
                    <a:cubicBezTo>
                      <a:pt x="53" y="59"/>
                      <a:pt x="53" y="58"/>
                      <a:pt x="53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4" y="58"/>
                      <a:pt x="54" y="58"/>
                      <a:pt x="53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4" y="58"/>
                      <a:pt x="54" y="58"/>
                      <a:pt x="55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5" y="59"/>
                      <a:pt x="56" y="59"/>
                      <a:pt x="56" y="58"/>
                    </a:cubicBezTo>
                    <a:cubicBezTo>
                      <a:pt x="56" y="58"/>
                      <a:pt x="56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8"/>
                      <a:pt x="58" y="58"/>
                      <a:pt x="58" y="58"/>
                    </a:cubicBezTo>
                    <a:cubicBezTo>
                      <a:pt x="59" y="58"/>
                      <a:pt x="59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0" y="60"/>
                      <a:pt x="61" y="60"/>
                      <a:pt x="61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0" y="61"/>
                      <a:pt x="60" y="61"/>
                      <a:pt x="61" y="61"/>
                    </a:cubicBezTo>
                    <a:cubicBezTo>
                      <a:pt x="61" y="61"/>
                      <a:pt x="61" y="61"/>
                      <a:pt x="61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0" y="62"/>
                      <a:pt x="60" y="63"/>
                      <a:pt x="61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5"/>
                      <a:pt x="61" y="66"/>
                      <a:pt x="61" y="66"/>
                    </a:cubicBezTo>
                    <a:cubicBezTo>
                      <a:pt x="61" y="66"/>
                      <a:pt x="61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2" y="68"/>
                      <a:pt x="63" y="68"/>
                      <a:pt x="63" y="6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2" y="58"/>
                      <a:pt x="52" y="58"/>
                    </a:cubicBezTo>
                    <a:close/>
                    <a:moveTo>
                      <a:pt x="52" y="58"/>
                    </a:move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2" y="58"/>
                    </a:cubicBezTo>
                    <a:close/>
                    <a:moveTo>
                      <a:pt x="57" y="58"/>
                    </a:moveTo>
                    <a:cubicBezTo>
                      <a:pt x="57" y="58"/>
                      <a:pt x="57" y="58"/>
                      <a:pt x="58" y="58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7" y="57"/>
                      <a:pt x="57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7" y="57"/>
                      <a:pt x="57" y="58"/>
                      <a:pt x="57" y="58"/>
                    </a:cubicBezTo>
                    <a:close/>
                    <a:moveTo>
                      <a:pt x="52" y="59"/>
                    </a:moveTo>
                    <a:cubicBezTo>
                      <a:pt x="52" y="60"/>
                      <a:pt x="52" y="60"/>
                      <a:pt x="52" y="60"/>
                    </a:cubicBezTo>
                    <a:cubicBezTo>
                      <a:pt x="52" y="60"/>
                      <a:pt x="52" y="60"/>
                      <a:pt x="52" y="59"/>
                    </a:cubicBezTo>
                    <a:close/>
                    <a:moveTo>
                      <a:pt x="51" y="59"/>
                    </a:move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59"/>
                      <a:pt x="51" y="59"/>
                    </a:cubicBezTo>
                    <a:close/>
                    <a:moveTo>
                      <a:pt x="40" y="82"/>
                    </a:moveTo>
                    <a:cubicBezTo>
                      <a:pt x="41" y="82"/>
                      <a:pt x="41" y="83"/>
                      <a:pt x="41" y="83"/>
                    </a:cubicBezTo>
                    <a:cubicBezTo>
                      <a:pt x="41" y="83"/>
                      <a:pt x="42" y="83"/>
                      <a:pt x="42" y="83"/>
                    </a:cubicBezTo>
                    <a:cubicBezTo>
                      <a:pt x="43" y="83"/>
                      <a:pt x="43" y="83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5"/>
                      <a:pt x="43" y="85"/>
                      <a:pt x="44" y="85"/>
                    </a:cubicBezTo>
                    <a:cubicBezTo>
                      <a:pt x="44" y="85"/>
                      <a:pt x="44" y="85"/>
                      <a:pt x="45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6" y="85"/>
                      <a:pt x="46" y="84"/>
                      <a:pt x="46" y="83"/>
                    </a:cubicBezTo>
                    <a:cubicBezTo>
                      <a:pt x="46" y="83"/>
                      <a:pt x="46" y="83"/>
                      <a:pt x="46" y="83"/>
                    </a:cubicBezTo>
                    <a:cubicBezTo>
                      <a:pt x="46" y="83"/>
                      <a:pt x="46" y="82"/>
                      <a:pt x="45" y="82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80"/>
                      <a:pt x="45" y="80"/>
                      <a:pt x="45" y="80"/>
                    </a:cubicBezTo>
                    <a:cubicBezTo>
                      <a:pt x="45" y="80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8"/>
                    </a:cubicBezTo>
                    <a:cubicBezTo>
                      <a:pt x="45" y="78"/>
                      <a:pt x="45" y="78"/>
                      <a:pt x="45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6" y="77"/>
                      <a:pt x="46" y="76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3"/>
                      <a:pt x="47" y="72"/>
                      <a:pt x="47" y="72"/>
                    </a:cubicBezTo>
                    <a:cubicBezTo>
                      <a:pt x="48" y="72"/>
                      <a:pt x="48" y="72"/>
                      <a:pt x="47" y="72"/>
                    </a:cubicBezTo>
                    <a:cubicBezTo>
                      <a:pt x="47" y="72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71"/>
                      <a:pt x="45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3" y="71"/>
                      <a:pt x="43" y="71"/>
                      <a:pt x="43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3"/>
                      <a:pt x="43" y="73"/>
                      <a:pt x="43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4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7"/>
                      <a:pt x="43" y="77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0" y="78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39" y="78"/>
                      <a:pt x="39" y="78"/>
                      <a:pt x="40" y="79"/>
                    </a:cubicBezTo>
                    <a:cubicBezTo>
                      <a:pt x="40" y="79"/>
                      <a:pt x="39" y="79"/>
                      <a:pt x="39" y="79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0"/>
                      <a:pt x="39" y="80"/>
                      <a:pt x="39" y="81"/>
                    </a:cubicBezTo>
                    <a:cubicBezTo>
                      <a:pt x="39" y="81"/>
                      <a:pt x="39" y="81"/>
                      <a:pt x="40" y="81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0" y="82"/>
                      <a:pt x="40" y="82"/>
                      <a:pt x="40" y="82"/>
                    </a:cubicBezTo>
                    <a:close/>
                    <a:moveTo>
                      <a:pt x="47" y="59"/>
                    </a:moveTo>
                    <a:cubicBezTo>
                      <a:pt x="47" y="59"/>
                      <a:pt x="47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8"/>
                      <a:pt x="48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7" y="58"/>
                      <a:pt x="47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lose/>
                    <a:moveTo>
                      <a:pt x="46" y="59"/>
                    </a:moveTo>
                    <a:cubicBezTo>
                      <a:pt x="46" y="59"/>
                      <a:pt x="46" y="59"/>
                      <a:pt x="46" y="59"/>
                    </a:cubicBezTo>
                    <a:cubicBezTo>
                      <a:pt x="45" y="59"/>
                      <a:pt x="45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5" y="59"/>
                      <a:pt x="45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1"/>
                      <a:pt x="44" y="61"/>
                      <a:pt x="44" y="61"/>
                    </a:cubicBezTo>
                    <a:cubicBezTo>
                      <a:pt x="44" y="61"/>
                      <a:pt x="44" y="61"/>
                      <a:pt x="44" y="62"/>
                    </a:cubicBezTo>
                    <a:cubicBezTo>
                      <a:pt x="44" y="62"/>
                      <a:pt x="45" y="61"/>
                      <a:pt x="45" y="61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4" y="62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4" y="63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5" y="63"/>
                      <a:pt x="45" y="63"/>
                      <a:pt x="46" y="62"/>
                    </a:cubicBezTo>
                    <a:cubicBezTo>
                      <a:pt x="46" y="62"/>
                      <a:pt x="46" y="62"/>
                      <a:pt x="46" y="61"/>
                    </a:cubicBezTo>
                    <a:cubicBezTo>
                      <a:pt x="46" y="61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9" y="63"/>
                      <a:pt x="49" y="64"/>
                      <a:pt x="49" y="64"/>
                    </a:cubicBezTo>
                    <a:cubicBezTo>
                      <a:pt x="49" y="64"/>
                      <a:pt x="49" y="64"/>
                      <a:pt x="50" y="64"/>
                    </a:cubicBezTo>
                    <a:cubicBezTo>
                      <a:pt x="50" y="64"/>
                      <a:pt x="50" y="64"/>
                      <a:pt x="50" y="65"/>
                    </a:cubicBezTo>
                    <a:cubicBezTo>
                      <a:pt x="50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4"/>
                      <a:pt x="51" y="64"/>
                      <a:pt x="50" y="64"/>
                    </a:cubicBezTo>
                    <a:cubicBezTo>
                      <a:pt x="50" y="64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0" y="62"/>
                      <a:pt x="49" y="62"/>
                      <a:pt x="49" y="6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8" y="61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lose/>
                    <a:moveTo>
                      <a:pt x="45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5"/>
                    </a:cubicBezTo>
                    <a:cubicBezTo>
                      <a:pt x="43" y="55"/>
                      <a:pt x="42" y="55"/>
                      <a:pt x="42" y="55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2" y="55"/>
                      <a:pt x="42" y="56"/>
                      <a:pt x="42" y="56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7"/>
                      <a:pt x="44" y="57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5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lose/>
                    <a:moveTo>
                      <a:pt x="34" y="54"/>
                    </a:moveTo>
                    <a:cubicBezTo>
                      <a:pt x="35" y="54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4"/>
                      <a:pt x="35" y="54"/>
                    </a:cubicBezTo>
                    <a:cubicBezTo>
                      <a:pt x="35" y="54"/>
                      <a:pt x="36" y="54"/>
                      <a:pt x="36" y="54"/>
                    </a:cubicBezTo>
                    <a:cubicBezTo>
                      <a:pt x="36" y="54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3"/>
                    </a:cubicBezTo>
                    <a:cubicBezTo>
                      <a:pt x="34" y="53"/>
                      <a:pt x="34" y="53"/>
                      <a:pt x="33" y="53"/>
                    </a:cubicBezTo>
                    <a:cubicBezTo>
                      <a:pt x="33" y="53"/>
                      <a:pt x="34" y="53"/>
                      <a:pt x="33" y="53"/>
                    </a:cubicBezTo>
                    <a:cubicBezTo>
                      <a:pt x="34" y="54"/>
                      <a:pt x="34" y="54"/>
                      <a:pt x="34" y="54"/>
                    </a:cubicBezTo>
                    <a:close/>
                    <a:moveTo>
                      <a:pt x="52" y="98"/>
                    </a:moveTo>
                    <a:cubicBezTo>
                      <a:pt x="52" y="98"/>
                      <a:pt x="53" y="98"/>
                      <a:pt x="53" y="97"/>
                    </a:cubicBezTo>
                    <a:cubicBezTo>
                      <a:pt x="52" y="97"/>
                      <a:pt x="52" y="97"/>
                      <a:pt x="52" y="98"/>
                    </a:cubicBezTo>
                    <a:close/>
                    <a:moveTo>
                      <a:pt x="44" y="68"/>
                    </a:moveTo>
                    <a:cubicBezTo>
                      <a:pt x="44" y="68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8"/>
                      <a:pt x="44" y="68"/>
                    </a:cubicBezTo>
                    <a:close/>
                    <a:moveTo>
                      <a:pt x="44" y="67"/>
                    </a:moveTo>
                    <a:cubicBezTo>
                      <a:pt x="45" y="67"/>
                      <a:pt x="44" y="67"/>
                      <a:pt x="45" y="67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5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lose/>
                    <a:moveTo>
                      <a:pt x="40" y="75"/>
                    </a:moveTo>
                    <a:cubicBezTo>
                      <a:pt x="40" y="76"/>
                      <a:pt x="40" y="76"/>
                      <a:pt x="40" y="75"/>
                    </a:cubicBezTo>
                    <a:cubicBezTo>
                      <a:pt x="40" y="75"/>
                      <a:pt x="40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2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0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0" y="74"/>
                      <a:pt x="40" y="74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lose/>
                    <a:moveTo>
                      <a:pt x="64" y="70"/>
                    </a:move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9"/>
                      <a:pt x="64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63" y="69"/>
                      <a:pt x="63" y="70"/>
                      <a:pt x="64" y="70"/>
                    </a:cubicBezTo>
                    <a:close/>
                    <a:moveTo>
                      <a:pt x="64" y="71"/>
                    </a:moveTo>
                    <a:cubicBezTo>
                      <a:pt x="64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3" y="72"/>
                      <a:pt x="63" y="72"/>
                      <a:pt x="64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2"/>
                      <a:pt x="64" y="71"/>
                      <a:pt x="64" y="71"/>
                    </a:cubicBezTo>
                    <a:close/>
                    <a:moveTo>
                      <a:pt x="62" y="78"/>
                    </a:move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lose/>
                    <a:moveTo>
                      <a:pt x="63" y="78"/>
                    </a:moveTo>
                    <a:cubicBezTo>
                      <a:pt x="64" y="78"/>
                      <a:pt x="63" y="78"/>
                      <a:pt x="63" y="78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6"/>
                      <a:pt x="63" y="75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2" y="74"/>
                      <a:pt x="63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2" y="76"/>
                      <a:pt x="62" y="77"/>
                      <a:pt x="62" y="76"/>
                    </a:cubicBezTo>
                    <a:cubicBezTo>
                      <a:pt x="62" y="77"/>
                      <a:pt x="62" y="77"/>
                      <a:pt x="63" y="77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8"/>
                      <a:pt x="63" y="78"/>
                      <a:pt x="63" y="78"/>
                    </a:cubicBezTo>
                    <a:close/>
                    <a:moveTo>
                      <a:pt x="71" y="97"/>
                    </a:moveTo>
                    <a:cubicBezTo>
                      <a:pt x="71" y="97"/>
                      <a:pt x="71" y="97"/>
                      <a:pt x="71" y="97"/>
                    </a:cubicBezTo>
                    <a:cubicBezTo>
                      <a:pt x="71" y="98"/>
                      <a:pt x="70" y="98"/>
                      <a:pt x="70" y="99"/>
                    </a:cubicBezTo>
                    <a:cubicBezTo>
                      <a:pt x="70" y="99"/>
                      <a:pt x="70" y="99"/>
                      <a:pt x="70" y="99"/>
                    </a:cubicBezTo>
                    <a:cubicBezTo>
                      <a:pt x="70" y="99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9" y="100"/>
                      <a:pt x="70" y="100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0" y="100"/>
                      <a:pt x="69" y="100"/>
                      <a:pt x="69" y="100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9"/>
                      <a:pt x="68" y="99"/>
                      <a:pt x="68" y="99"/>
                    </a:cubicBezTo>
                    <a:cubicBezTo>
                      <a:pt x="68" y="100"/>
                      <a:pt x="68" y="100"/>
                      <a:pt x="69" y="100"/>
                    </a:cubicBezTo>
                    <a:cubicBezTo>
                      <a:pt x="69" y="100"/>
                      <a:pt x="69" y="101"/>
                      <a:pt x="69" y="101"/>
                    </a:cubicBezTo>
                    <a:cubicBezTo>
                      <a:pt x="69" y="102"/>
                      <a:pt x="69" y="102"/>
                      <a:pt x="69" y="103"/>
                    </a:cubicBezTo>
                    <a:cubicBezTo>
                      <a:pt x="69" y="103"/>
                      <a:pt x="69" y="104"/>
                      <a:pt x="69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9" y="104"/>
                      <a:pt x="68" y="103"/>
                      <a:pt x="68" y="103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3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67" y="99"/>
                      <a:pt x="67" y="99"/>
                      <a:pt x="67" y="98"/>
                    </a:cubicBezTo>
                    <a:cubicBezTo>
                      <a:pt x="67" y="98"/>
                      <a:pt x="67" y="98"/>
                      <a:pt x="66" y="98"/>
                    </a:cubicBezTo>
                    <a:cubicBezTo>
                      <a:pt x="66" y="98"/>
                      <a:pt x="66" y="98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4" y="97"/>
                      <a:pt x="64" y="97"/>
                    </a:cubicBezTo>
                    <a:cubicBezTo>
                      <a:pt x="64" y="98"/>
                      <a:pt x="64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4" y="98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3" y="101"/>
                      <a:pt x="63" y="101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3" y="102"/>
                      <a:pt x="64" y="102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5" y="104"/>
                      <a:pt x="65" y="105"/>
                      <a:pt x="65" y="105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5" y="107"/>
                      <a:pt x="64" y="108"/>
                      <a:pt x="64" y="108"/>
                    </a:cubicBezTo>
                    <a:cubicBezTo>
                      <a:pt x="64" y="108"/>
                      <a:pt x="64" y="108"/>
                      <a:pt x="64" y="108"/>
                    </a:cubicBezTo>
                    <a:cubicBezTo>
                      <a:pt x="64" y="108"/>
                      <a:pt x="64" y="109"/>
                      <a:pt x="63" y="109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2" y="110"/>
                      <a:pt x="62" y="109"/>
                    </a:cubicBezTo>
                    <a:cubicBezTo>
                      <a:pt x="63" y="109"/>
                      <a:pt x="62" y="109"/>
                      <a:pt x="62" y="109"/>
                    </a:cubicBezTo>
                    <a:cubicBezTo>
                      <a:pt x="62" y="109"/>
                      <a:pt x="62" y="109"/>
                      <a:pt x="62" y="108"/>
                    </a:cubicBezTo>
                    <a:cubicBezTo>
                      <a:pt x="61" y="108"/>
                      <a:pt x="62" y="108"/>
                      <a:pt x="62" y="108"/>
                    </a:cubicBezTo>
                    <a:cubicBezTo>
                      <a:pt x="62" y="108"/>
                      <a:pt x="62" y="108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2" y="106"/>
                      <a:pt x="62" y="106"/>
                      <a:pt x="62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107"/>
                      <a:pt x="61" y="107"/>
                      <a:pt x="61" y="107"/>
                    </a:cubicBezTo>
                    <a:cubicBezTo>
                      <a:pt x="61" y="107"/>
                      <a:pt x="61" y="108"/>
                      <a:pt x="61" y="108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59" y="108"/>
                      <a:pt x="59" y="108"/>
                      <a:pt x="58" y="107"/>
                    </a:cubicBezTo>
                    <a:cubicBezTo>
                      <a:pt x="58" y="107"/>
                      <a:pt x="58" y="107"/>
                      <a:pt x="58" y="107"/>
                    </a:cubicBezTo>
                    <a:cubicBezTo>
                      <a:pt x="58" y="107"/>
                      <a:pt x="57" y="107"/>
                      <a:pt x="57" y="107"/>
                    </a:cubicBezTo>
                    <a:cubicBezTo>
                      <a:pt x="57" y="107"/>
                      <a:pt x="56" y="107"/>
                      <a:pt x="56" y="106"/>
                    </a:cubicBezTo>
                    <a:cubicBezTo>
                      <a:pt x="56" y="106"/>
                      <a:pt x="56" y="106"/>
                      <a:pt x="56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4" y="106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3" y="105"/>
                      <a:pt x="53" y="104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3" y="102"/>
                      <a:pt x="53" y="102"/>
                      <a:pt x="52" y="102"/>
                    </a:cubicBezTo>
                    <a:cubicBezTo>
                      <a:pt x="52" y="102"/>
                      <a:pt x="52" y="101"/>
                      <a:pt x="52" y="101"/>
                    </a:cubicBezTo>
                    <a:cubicBezTo>
                      <a:pt x="52" y="100"/>
                      <a:pt x="52" y="100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4" y="98"/>
                      <a:pt x="54" y="98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3" y="97"/>
                      <a:pt x="53" y="96"/>
                      <a:pt x="53" y="96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0" y="95"/>
                      <a:pt x="50" y="95"/>
                      <a:pt x="50" y="94"/>
                    </a:cubicBezTo>
                    <a:cubicBezTo>
                      <a:pt x="50" y="94"/>
                      <a:pt x="50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9" y="94"/>
                      <a:pt x="48" y="94"/>
                      <a:pt x="48" y="94"/>
                    </a:cubicBezTo>
                    <a:cubicBezTo>
                      <a:pt x="48" y="94"/>
                      <a:pt x="48" y="94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8" y="96"/>
                      <a:pt x="48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8" y="96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7"/>
                      <a:pt x="48" y="97"/>
                      <a:pt x="48" y="97"/>
                    </a:cubicBezTo>
                    <a:cubicBezTo>
                      <a:pt x="48" y="98"/>
                      <a:pt x="48" y="98"/>
                      <a:pt x="48" y="97"/>
                    </a:cubicBezTo>
                    <a:cubicBezTo>
                      <a:pt x="48" y="97"/>
                      <a:pt x="47" y="97"/>
                      <a:pt x="47" y="97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7" y="97"/>
                      <a:pt x="47" y="96"/>
                      <a:pt x="47" y="96"/>
                    </a:cubicBezTo>
                    <a:cubicBezTo>
                      <a:pt x="47" y="96"/>
                      <a:pt x="46" y="96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5" y="95"/>
                      <a:pt x="45" y="95"/>
                    </a:cubicBezTo>
                    <a:cubicBezTo>
                      <a:pt x="45" y="95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8"/>
                    </a:cubicBezTo>
                    <a:cubicBezTo>
                      <a:pt x="45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7"/>
                      <a:pt x="43" y="97"/>
                      <a:pt x="43" y="97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2" y="95"/>
                      <a:pt x="42" y="95"/>
                      <a:pt x="42" y="95"/>
                    </a:cubicBezTo>
                    <a:cubicBezTo>
                      <a:pt x="42" y="95"/>
                      <a:pt x="42" y="95"/>
                      <a:pt x="41" y="95"/>
                    </a:cubicBezTo>
                    <a:cubicBezTo>
                      <a:pt x="41" y="95"/>
                      <a:pt x="41" y="96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7"/>
                      <a:pt x="41" y="96"/>
                      <a:pt x="41" y="97"/>
                    </a:cubicBezTo>
                    <a:cubicBezTo>
                      <a:pt x="41" y="97"/>
                      <a:pt x="41" y="97"/>
                      <a:pt x="40" y="97"/>
                    </a:cubicBezTo>
                    <a:cubicBezTo>
                      <a:pt x="40" y="97"/>
                      <a:pt x="40" y="97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40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0"/>
                      <a:pt x="39" y="100"/>
                      <a:pt x="39" y="100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9" y="101"/>
                      <a:pt x="39" y="101"/>
                      <a:pt x="39" y="102"/>
                    </a:cubicBezTo>
                    <a:cubicBezTo>
                      <a:pt x="39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38" y="101"/>
                      <a:pt x="38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7" y="98"/>
                      <a:pt x="38" y="98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7"/>
                      <a:pt x="38" y="97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9" y="93"/>
                      <a:pt x="39" y="93"/>
                      <a:pt x="40" y="93"/>
                    </a:cubicBezTo>
                    <a:cubicBezTo>
                      <a:pt x="40" y="93"/>
                      <a:pt x="40" y="93"/>
                      <a:pt x="40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3"/>
                      <a:pt x="41" y="93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42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4" y="92"/>
                      <a:pt x="44" y="92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44" y="89"/>
                      <a:pt x="45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7" y="89"/>
                      <a:pt x="46" y="89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7"/>
                      <a:pt x="47" y="88"/>
                      <a:pt x="47" y="88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8" y="88"/>
                      <a:pt x="48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0" y="88"/>
                      <a:pt x="50" y="89"/>
                      <a:pt x="50" y="89"/>
                    </a:cubicBezTo>
                    <a:cubicBezTo>
                      <a:pt x="50" y="89"/>
                      <a:pt x="50" y="89"/>
                      <a:pt x="50" y="89"/>
                    </a:cubicBezTo>
                    <a:cubicBezTo>
                      <a:pt x="50" y="89"/>
                      <a:pt x="51" y="89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90"/>
                      <a:pt x="51" y="90"/>
                      <a:pt x="51" y="91"/>
                    </a:cubicBezTo>
                    <a:cubicBezTo>
                      <a:pt x="51" y="91"/>
                      <a:pt x="51" y="91"/>
                      <a:pt x="51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9" y="93"/>
                      <a:pt x="49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3"/>
                      <a:pt x="50" y="93"/>
                      <a:pt x="50" y="93"/>
                    </a:cubicBezTo>
                    <a:cubicBezTo>
                      <a:pt x="50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2"/>
                      <a:pt x="51" y="92"/>
                      <a:pt x="52" y="92"/>
                    </a:cubicBezTo>
                    <a:cubicBezTo>
                      <a:pt x="52" y="92"/>
                      <a:pt x="52" y="92"/>
                      <a:pt x="52" y="91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2" y="91"/>
                      <a:pt x="52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3" y="91"/>
                      <a:pt x="54" y="91"/>
                      <a:pt x="54" y="90"/>
                    </a:cubicBezTo>
                    <a:cubicBezTo>
                      <a:pt x="54" y="90"/>
                      <a:pt x="53" y="90"/>
                      <a:pt x="53" y="90"/>
                    </a:cubicBezTo>
                    <a:cubicBezTo>
                      <a:pt x="53" y="90"/>
                      <a:pt x="53" y="90"/>
                      <a:pt x="54" y="90"/>
                    </a:cubicBezTo>
                    <a:cubicBezTo>
                      <a:pt x="54" y="90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3" y="89"/>
                      <a:pt x="53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5" y="87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5" y="88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6" y="88"/>
                      <a:pt x="56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8"/>
                      <a:pt x="57" y="88"/>
                      <a:pt x="57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7" y="85"/>
                      <a:pt x="57" y="85"/>
                      <a:pt x="57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5"/>
                      <a:pt x="59" y="85"/>
                      <a:pt x="59" y="86"/>
                    </a:cubicBezTo>
                    <a:cubicBezTo>
                      <a:pt x="59" y="86"/>
                      <a:pt x="60" y="86"/>
                      <a:pt x="60" y="86"/>
                    </a:cubicBezTo>
                    <a:cubicBezTo>
                      <a:pt x="60" y="86"/>
                      <a:pt x="60" y="85"/>
                      <a:pt x="60" y="85"/>
                    </a:cubicBezTo>
                    <a:cubicBezTo>
                      <a:pt x="60" y="85"/>
                      <a:pt x="60" y="85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4"/>
                      <a:pt x="61" y="84"/>
                      <a:pt x="61" y="85"/>
                    </a:cubicBezTo>
                    <a:cubicBezTo>
                      <a:pt x="61" y="85"/>
                      <a:pt x="62" y="85"/>
                      <a:pt x="62" y="85"/>
                    </a:cubicBezTo>
                    <a:cubicBezTo>
                      <a:pt x="62" y="84"/>
                      <a:pt x="63" y="84"/>
                      <a:pt x="63" y="84"/>
                    </a:cubicBezTo>
                    <a:cubicBezTo>
                      <a:pt x="63" y="84"/>
                      <a:pt x="63" y="84"/>
                      <a:pt x="63" y="83"/>
                    </a:cubicBezTo>
                    <a:cubicBezTo>
                      <a:pt x="62" y="83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1"/>
                      <a:pt x="62" y="80"/>
                      <a:pt x="61" y="80"/>
                    </a:cubicBezTo>
                    <a:cubicBezTo>
                      <a:pt x="61" y="80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2" y="79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0"/>
                      <a:pt x="64" y="80"/>
                      <a:pt x="64" y="80"/>
                    </a:cubicBezTo>
                    <a:cubicBezTo>
                      <a:pt x="64" y="80"/>
                      <a:pt x="64" y="80"/>
                      <a:pt x="65" y="80"/>
                    </a:cubicBezTo>
                    <a:cubicBezTo>
                      <a:pt x="65" y="80"/>
                      <a:pt x="65" y="80"/>
                      <a:pt x="65" y="81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1"/>
                      <a:pt x="66" y="81"/>
                      <a:pt x="66" y="82"/>
                    </a:cubicBezTo>
                    <a:cubicBezTo>
                      <a:pt x="66" y="82"/>
                      <a:pt x="66" y="82"/>
                      <a:pt x="66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7" y="82"/>
                      <a:pt x="67" y="83"/>
                      <a:pt x="67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3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8" y="84"/>
                      <a:pt x="69" y="85"/>
                      <a:pt x="68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9" y="85"/>
                      <a:pt x="69" y="85"/>
                      <a:pt x="68" y="85"/>
                    </a:cubicBezTo>
                    <a:cubicBezTo>
                      <a:pt x="68" y="86"/>
                      <a:pt x="68" y="86"/>
                      <a:pt x="67" y="87"/>
                    </a:cubicBezTo>
                    <a:cubicBezTo>
                      <a:pt x="67" y="87"/>
                      <a:pt x="67" y="87"/>
                      <a:pt x="67" y="87"/>
                    </a:cubicBezTo>
                    <a:cubicBezTo>
                      <a:pt x="67" y="87"/>
                      <a:pt x="67" y="87"/>
                      <a:pt x="67" y="88"/>
                    </a:cubicBezTo>
                    <a:cubicBezTo>
                      <a:pt x="68" y="87"/>
                      <a:pt x="68" y="87"/>
                      <a:pt x="69" y="87"/>
                    </a:cubicBezTo>
                    <a:cubicBezTo>
                      <a:pt x="69" y="87"/>
                      <a:pt x="69" y="87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89"/>
                      <a:pt x="69" y="89"/>
                      <a:pt x="69" y="89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9" y="90"/>
                      <a:pt x="69" y="89"/>
                      <a:pt x="70" y="90"/>
                    </a:cubicBezTo>
                    <a:cubicBezTo>
                      <a:pt x="70" y="90"/>
                      <a:pt x="70" y="91"/>
                      <a:pt x="70" y="91"/>
                    </a:cubicBezTo>
                    <a:cubicBezTo>
                      <a:pt x="70" y="91"/>
                      <a:pt x="70" y="91"/>
                      <a:pt x="69" y="91"/>
                    </a:cubicBezTo>
                    <a:cubicBezTo>
                      <a:pt x="70" y="92"/>
                      <a:pt x="70" y="92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9" y="92"/>
                      <a:pt x="69" y="92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70" y="93"/>
                      <a:pt x="71" y="93"/>
                      <a:pt x="71" y="93"/>
                    </a:cubicBezTo>
                    <a:cubicBezTo>
                      <a:pt x="71" y="93"/>
                      <a:pt x="71" y="94"/>
                      <a:pt x="71" y="94"/>
                    </a:cubicBezTo>
                    <a:cubicBezTo>
                      <a:pt x="71" y="94"/>
                      <a:pt x="71" y="94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5"/>
                      <a:pt x="71" y="95"/>
                    </a:cubicBezTo>
                    <a:cubicBezTo>
                      <a:pt x="71" y="95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1" y="96"/>
                      <a:pt x="71" y="96"/>
                      <a:pt x="71" y="97"/>
                    </a:cubicBezTo>
                    <a:close/>
                    <a:moveTo>
                      <a:pt x="61" y="85"/>
                    </a:moveTo>
                    <a:cubicBezTo>
                      <a:pt x="61" y="85"/>
                      <a:pt x="61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lose/>
                    <a:moveTo>
                      <a:pt x="65" y="98"/>
                    </a:move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6" y="100"/>
                      <a:pt x="66" y="100"/>
                      <a:pt x="66" y="99"/>
                    </a:cubicBezTo>
                    <a:cubicBezTo>
                      <a:pt x="66" y="99"/>
                      <a:pt x="65" y="99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6" y="98"/>
                      <a:pt x="66" y="98"/>
                      <a:pt x="65" y="98"/>
                    </a:cubicBezTo>
                    <a:close/>
                    <a:moveTo>
                      <a:pt x="65" y="100"/>
                    </a:move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99"/>
                      <a:pt x="65" y="99"/>
                      <a:pt x="65" y="100"/>
                    </a:cubicBezTo>
                    <a:close/>
                    <a:moveTo>
                      <a:pt x="46" y="82"/>
                    </a:moveTo>
                    <a:cubicBezTo>
                      <a:pt x="47" y="82"/>
                      <a:pt x="47" y="82"/>
                      <a:pt x="47" y="81"/>
                    </a:cubicBezTo>
                    <a:cubicBezTo>
                      <a:pt x="47" y="80"/>
                      <a:pt x="47" y="80"/>
                      <a:pt x="48" y="79"/>
                    </a:cubicBezTo>
                    <a:cubicBezTo>
                      <a:pt x="48" y="79"/>
                      <a:pt x="48" y="78"/>
                      <a:pt x="48" y="78"/>
                    </a:cubicBezTo>
                    <a:cubicBezTo>
                      <a:pt x="48" y="78"/>
                      <a:pt x="48" y="77"/>
                      <a:pt x="48" y="77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7"/>
                      <a:pt x="49" y="76"/>
                      <a:pt x="49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6"/>
                      <a:pt x="50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1" y="73"/>
                      <a:pt x="51" y="72"/>
                      <a:pt x="51" y="72"/>
                    </a:cubicBezTo>
                    <a:cubicBezTo>
                      <a:pt x="51" y="72"/>
                      <a:pt x="51" y="71"/>
                      <a:pt x="51" y="71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70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69"/>
                      <a:pt x="51" y="68"/>
                      <a:pt x="51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0" y="68"/>
                      <a:pt x="50" y="68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9"/>
                      <a:pt x="50" y="69"/>
                      <a:pt x="50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50" y="70"/>
                      <a:pt x="50" y="71"/>
                      <a:pt x="50" y="71"/>
                    </a:cubicBezTo>
                    <a:cubicBezTo>
                      <a:pt x="49" y="71"/>
                      <a:pt x="49" y="71"/>
                      <a:pt x="50" y="71"/>
                    </a:cubicBezTo>
                    <a:cubicBezTo>
                      <a:pt x="49" y="72"/>
                      <a:pt x="49" y="72"/>
                      <a:pt x="49" y="73"/>
                    </a:cubicBezTo>
                    <a:cubicBezTo>
                      <a:pt x="49" y="73"/>
                      <a:pt x="49" y="73"/>
                      <a:pt x="48" y="73"/>
                    </a:cubicBezTo>
                    <a:cubicBezTo>
                      <a:pt x="48" y="73"/>
                      <a:pt x="48" y="73"/>
                      <a:pt x="49" y="73"/>
                    </a:cubicBezTo>
                    <a:cubicBezTo>
                      <a:pt x="49" y="74"/>
                      <a:pt x="49" y="74"/>
                      <a:pt x="48" y="74"/>
                    </a:cubicBezTo>
                    <a:cubicBezTo>
                      <a:pt x="48" y="74"/>
                      <a:pt x="48" y="74"/>
                      <a:pt x="48" y="74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48" y="75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7" y="77"/>
                      <a:pt x="47" y="77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7" y="77"/>
                      <a:pt x="47" y="78"/>
                      <a:pt x="47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7" y="79"/>
                      <a:pt x="47" y="79"/>
                      <a:pt x="46" y="79"/>
                    </a:cubicBezTo>
                    <a:cubicBezTo>
                      <a:pt x="46" y="79"/>
                      <a:pt x="46" y="79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81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6" y="82"/>
                      <a:pt x="46" y="82"/>
                      <a:pt x="46" y="82"/>
                    </a:cubicBezTo>
                    <a:close/>
                    <a:moveTo>
                      <a:pt x="53" y="73"/>
                    </a:move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3"/>
                      <a:pt x="54" y="73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3" y="72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3" y="73"/>
                    </a:cubicBezTo>
                    <a:close/>
                    <a:moveTo>
                      <a:pt x="51" y="76"/>
                    </a:move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  <a:moveTo>
                      <a:pt x="55" y="72"/>
                    </a:move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1"/>
                      <a:pt x="55" y="72"/>
                    </a:cubicBezTo>
                    <a:close/>
                    <a:moveTo>
                      <a:pt x="48" y="68"/>
                    </a:moveTo>
                    <a:cubicBezTo>
                      <a:pt x="48" y="69"/>
                      <a:pt x="48" y="69"/>
                      <a:pt x="48" y="69"/>
                    </a:cubicBezTo>
                    <a:cubicBezTo>
                      <a:pt x="48" y="69"/>
                      <a:pt x="48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8"/>
                      <a:pt x="48" y="68"/>
                      <a:pt x="48" y="68"/>
                    </a:cubicBezTo>
                    <a:close/>
                    <a:moveTo>
                      <a:pt x="50" y="68"/>
                    </a:move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50" y="68"/>
                      <a:pt x="50" y="68"/>
                      <a:pt x="50" y="68"/>
                    </a:cubicBezTo>
                    <a:close/>
                    <a:moveTo>
                      <a:pt x="51" y="48"/>
                    </a:move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2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lose/>
                    <a:moveTo>
                      <a:pt x="50" y="51"/>
                    </a:moveTo>
                    <a:cubicBezTo>
                      <a:pt x="50" y="51"/>
                      <a:pt x="50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1"/>
                      <a:pt x="52" y="51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2" y="50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0" y="47"/>
                      <a:pt x="50" y="48"/>
                      <a:pt x="50" y="48"/>
                    </a:cubicBezTo>
                    <a:cubicBezTo>
                      <a:pt x="50" y="49"/>
                      <a:pt x="50" y="49"/>
                      <a:pt x="50" y="50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1"/>
                      <a:pt x="50" y="51"/>
                      <a:pt x="50" y="51"/>
                    </a:cubicBezTo>
                    <a:close/>
                    <a:moveTo>
                      <a:pt x="56" y="84"/>
                    </a:moveTo>
                    <a:cubicBezTo>
                      <a:pt x="56" y="84"/>
                      <a:pt x="57" y="84"/>
                      <a:pt x="57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4"/>
                      <a:pt x="57" y="83"/>
                      <a:pt x="57" y="83"/>
                    </a:cubicBezTo>
                    <a:cubicBezTo>
                      <a:pt x="57" y="83"/>
                      <a:pt x="56" y="83"/>
                      <a:pt x="56" y="83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6" y="84"/>
                      <a:pt x="56" y="84"/>
                      <a:pt x="56" y="84"/>
                    </a:cubicBezTo>
                    <a:close/>
                    <a:moveTo>
                      <a:pt x="48" y="49"/>
                    </a:moveTo>
                    <a:cubicBezTo>
                      <a:pt x="48" y="49"/>
                      <a:pt x="48" y="48"/>
                      <a:pt x="48" y="48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8" y="49"/>
                      <a:pt x="48" y="49"/>
                      <a:pt x="48" y="49"/>
                    </a:cubicBezTo>
                    <a:close/>
                    <a:moveTo>
                      <a:pt x="46" y="49"/>
                    </a:moveTo>
                    <a:cubicBezTo>
                      <a:pt x="47" y="49"/>
                      <a:pt x="47" y="49"/>
                      <a:pt x="47" y="48"/>
                    </a:cubicBezTo>
                    <a:cubicBezTo>
                      <a:pt x="47" y="48"/>
                      <a:pt x="46" y="48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41" y="45"/>
                    </a:move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  <a:moveTo>
                      <a:pt x="28" y="13"/>
                    </a:moveTo>
                    <a:cubicBezTo>
                      <a:pt x="28" y="13"/>
                      <a:pt x="28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lose/>
                    <a:moveTo>
                      <a:pt x="32" y="13"/>
                    </a:move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2"/>
                      <a:pt x="33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lose/>
                    <a:moveTo>
                      <a:pt x="28" y="10"/>
                    </a:moveTo>
                    <a:cubicBezTo>
                      <a:pt x="28" y="10"/>
                      <a:pt x="28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8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50" y="80"/>
                    </a:moveTo>
                    <a:cubicBezTo>
                      <a:pt x="50" y="80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1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1"/>
                      <a:pt x="52" y="81"/>
                      <a:pt x="52" y="81"/>
                    </a:cubicBezTo>
                    <a:cubicBezTo>
                      <a:pt x="52" y="81"/>
                      <a:pt x="53" y="81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5" y="80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80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6" y="79"/>
                      <a:pt x="56" y="79"/>
                      <a:pt x="55" y="79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55" y="79"/>
                      <a:pt x="55" y="79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7"/>
                    </a:cubicBezTo>
                    <a:cubicBezTo>
                      <a:pt x="55" y="77"/>
                      <a:pt x="55" y="77"/>
                      <a:pt x="54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4" y="77"/>
                      <a:pt x="54" y="76"/>
                      <a:pt x="53" y="77"/>
                    </a:cubicBezTo>
                    <a:cubicBezTo>
                      <a:pt x="53" y="76"/>
                      <a:pt x="52" y="76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0" y="78"/>
                      <a:pt x="50" y="79"/>
                      <a:pt x="49" y="79"/>
                    </a:cubicBezTo>
                    <a:cubicBezTo>
                      <a:pt x="49" y="79"/>
                      <a:pt x="49" y="80"/>
                      <a:pt x="49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0" y="80"/>
                      <a:pt x="50" y="80"/>
                      <a:pt x="50" y="80"/>
                    </a:cubicBezTo>
                    <a:close/>
                    <a:moveTo>
                      <a:pt x="49" y="81"/>
                    </a:move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50" y="81"/>
                      <a:pt x="50" y="81"/>
                      <a:pt x="50" y="80"/>
                    </a:cubicBezTo>
                    <a:cubicBezTo>
                      <a:pt x="50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49" y="81"/>
                      <a:pt x="49" y="81"/>
                      <a:pt x="49" y="81"/>
                    </a:cubicBezTo>
                    <a:close/>
                    <a:moveTo>
                      <a:pt x="55" y="77"/>
                    </a:move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6"/>
                      <a:pt x="55" y="77"/>
                      <a:pt x="55" y="77"/>
                    </a:cubicBezTo>
                    <a:cubicBezTo>
                      <a:pt x="55" y="77"/>
                      <a:pt x="55" y="77"/>
                      <a:pt x="55" y="77"/>
                    </a:cubicBezTo>
                    <a:close/>
                    <a:moveTo>
                      <a:pt x="53" y="76"/>
                    </a:move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3" y="76"/>
                      <a:pt x="53" y="76"/>
                      <a:pt x="52" y="76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2" y="76"/>
                      <a:pt x="52" y="76"/>
                      <a:pt x="53" y="76"/>
                    </a:cubicBezTo>
                    <a:close/>
                    <a:moveTo>
                      <a:pt x="53" y="65"/>
                    </a:moveTo>
                    <a:cubicBezTo>
                      <a:pt x="53" y="65"/>
                      <a:pt x="53" y="65"/>
                      <a:pt x="53" y="65"/>
                    </a:cubicBezTo>
                    <a:cubicBezTo>
                      <a:pt x="53" y="65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3" y="66"/>
                      <a:pt x="53" y="66"/>
                    </a:cubicBezTo>
                    <a:cubicBezTo>
                      <a:pt x="53" y="66"/>
                      <a:pt x="54" y="66"/>
                      <a:pt x="54" y="66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5" y="67"/>
                      <a:pt x="55" y="66"/>
                    </a:cubicBezTo>
                    <a:cubicBezTo>
                      <a:pt x="55" y="66"/>
                      <a:pt x="55" y="66"/>
                      <a:pt x="55" y="66"/>
                    </a:cubicBezTo>
                    <a:cubicBezTo>
                      <a:pt x="55" y="66"/>
                      <a:pt x="55" y="66"/>
                      <a:pt x="54" y="66"/>
                    </a:cubicBezTo>
                    <a:cubicBezTo>
                      <a:pt x="54" y="66"/>
                      <a:pt x="54" y="66"/>
                      <a:pt x="54" y="65"/>
                    </a:cubicBezTo>
                    <a:cubicBezTo>
                      <a:pt x="54" y="65"/>
                      <a:pt x="53" y="65"/>
                      <a:pt x="53" y="65"/>
                    </a:cubicBezTo>
                    <a:close/>
                    <a:moveTo>
                      <a:pt x="52" y="64"/>
                    </a:moveTo>
                    <a:cubicBezTo>
                      <a:pt x="52" y="64"/>
                      <a:pt x="52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4"/>
                      <a:pt x="53" y="64"/>
                      <a:pt x="52" y="64"/>
                    </a:cubicBezTo>
                    <a:close/>
                    <a:moveTo>
                      <a:pt x="28" y="53"/>
                    </a:moveTo>
                    <a:cubicBezTo>
                      <a:pt x="28" y="53"/>
                      <a:pt x="28" y="53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3"/>
                      <a:pt x="28" y="53"/>
                      <a:pt x="28" y="53"/>
                    </a:cubicBezTo>
                    <a:close/>
                    <a:moveTo>
                      <a:pt x="27" y="52"/>
                    </a:move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2"/>
                      <a:pt x="27" y="52"/>
                      <a:pt x="27" y="52"/>
                    </a:cubicBezTo>
                    <a:close/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lose/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lose/>
                    <a:moveTo>
                      <a:pt x="33" y="6"/>
                    </a:move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6"/>
                      <a:pt x="33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3" y="6"/>
                    </a:cubicBezTo>
                    <a:close/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lose/>
                    <a:moveTo>
                      <a:pt x="35" y="103"/>
                    </a:moveTo>
                    <a:cubicBezTo>
                      <a:pt x="35" y="103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5" y="104"/>
                      <a:pt x="35" y="104"/>
                      <a:pt x="35" y="103"/>
                    </a:cubicBezTo>
                    <a:close/>
                    <a:moveTo>
                      <a:pt x="40" y="103"/>
                    </a:moveTo>
                    <a:cubicBezTo>
                      <a:pt x="40" y="103"/>
                      <a:pt x="39" y="103"/>
                      <a:pt x="39" y="103"/>
                    </a:cubicBezTo>
                    <a:cubicBezTo>
                      <a:pt x="39" y="103"/>
                      <a:pt x="39" y="103"/>
                      <a:pt x="39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37" y="105"/>
                      <a:pt x="37" y="105"/>
                      <a:pt x="38" y="105"/>
                    </a:cubicBezTo>
                    <a:cubicBezTo>
                      <a:pt x="38" y="105"/>
                      <a:pt x="39" y="105"/>
                      <a:pt x="39" y="105"/>
                    </a:cubicBezTo>
                    <a:cubicBezTo>
                      <a:pt x="39" y="105"/>
                      <a:pt x="39" y="105"/>
                      <a:pt x="39" y="104"/>
                    </a:cubicBezTo>
                    <a:cubicBezTo>
                      <a:pt x="39" y="104"/>
                      <a:pt x="39" y="104"/>
                      <a:pt x="40" y="104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lose/>
                    <a:moveTo>
                      <a:pt x="31" y="65"/>
                    </a:moveTo>
                    <a:cubicBezTo>
                      <a:pt x="31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1" y="65"/>
                    </a:cubicBezTo>
                    <a:close/>
                    <a:moveTo>
                      <a:pt x="36" y="75"/>
                    </a:moveTo>
                    <a:cubicBezTo>
                      <a:pt x="36" y="74"/>
                      <a:pt x="36" y="74"/>
                      <a:pt x="36" y="74"/>
                    </a:cubicBezTo>
                    <a:cubicBezTo>
                      <a:pt x="36" y="74"/>
                      <a:pt x="36" y="74"/>
                      <a:pt x="36" y="73"/>
                    </a:cubicBezTo>
                    <a:cubicBezTo>
                      <a:pt x="36" y="73"/>
                      <a:pt x="35" y="73"/>
                      <a:pt x="35" y="73"/>
                    </a:cubicBezTo>
                    <a:cubicBezTo>
                      <a:pt x="35" y="73"/>
                      <a:pt x="36" y="73"/>
                      <a:pt x="36" y="73"/>
                    </a:cubicBezTo>
                    <a:cubicBezTo>
                      <a:pt x="35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6" y="71"/>
                      <a:pt x="36" y="71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36" y="69"/>
                      <a:pt x="36" y="69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6" y="67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5" y="66"/>
                      <a:pt x="35" y="65"/>
                      <a:pt x="35" y="66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6"/>
                      <a:pt x="34" y="66"/>
                      <a:pt x="35" y="65"/>
                    </a:cubicBezTo>
                    <a:cubicBezTo>
                      <a:pt x="34" y="65"/>
                      <a:pt x="35" y="65"/>
                      <a:pt x="35" y="65"/>
                    </a:cubicBezTo>
                    <a:cubicBezTo>
                      <a:pt x="34" y="65"/>
                      <a:pt x="34" y="64"/>
                      <a:pt x="34" y="64"/>
                    </a:cubicBezTo>
                    <a:cubicBezTo>
                      <a:pt x="34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4"/>
                      <a:pt x="36" y="65"/>
                      <a:pt x="36" y="65"/>
                    </a:cubicBezTo>
                    <a:cubicBezTo>
                      <a:pt x="36" y="65"/>
                      <a:pt x="36" y="65"/>
                      <a:pt x="36" y="65"/>
                    </a:cubicBezTo>
                    <a:cubicBezTo>
                      <a:pt x="36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37" y="65"/>
                      <a:pt x="37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5"/>
                      <a:pt x="38" y="66"/>
                      <a:pt x="38" y="66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9" y="66"/>
                      <a:pt x="39" y="67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1" y="67"/>
                      <a:pt x="41" y="67"/>
                    </a:cubicBezTo>
                    <a:cubicBezTo>
                      <a:pt x="41" y="67"/>
                      <a:pt x="41" y="66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42" y="66"/>
                      <a:pt x="42" y="66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67"/>
                      <a:pt x="43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7"/>
                      <a:pt x="44" y="67"/>
                      <a:pt x="44" y="68"/>
                    </a:cubicBezTo>
                    <a:cubicBezTo>
                      <a:pt x="44" y="68"/>
                      <a:pt x="44" y="68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4" y="69"/>
                      <a:pt x="44" y="70"/>
                    </a:cubicBezTo>
                    <a:cubicBezTo>
                      <a:pt x="44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4" y="70"/>
                      <a:pt x="43" y="71"/>
                    </a:cubicBezTo>
                    <a:cubicBezTo>
                      <a:pt x="43" y="71"/>
                      <a:pt x="43" y="71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2" y="71"/>
                      <a:pt x="42" y="72"/>
                      <a:pt x="42" y="72"/>
                    </a:cubicBezTo>
                    <a:cubicBezTo>
                      <a:pt x="42" y="73"/>
                      <a:pt x="41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3"/>
                      <a:pt x="40" y="73"/>
                      <a:pt x="39" y="73"/>
                    </a:cubicBezTo>
                    <a:cubicBezTo>
                      <a:pt x="39" y="73"/>
                      <a:pt x="39" y="74"/>
                      <a:pt x="38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5"/>
                      <a:pt x="37" y="75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6" y="76"/>
                      <a:pt x="36" y="76"/>
                      <a:pt x="35" y="75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5" y="75"/>
                      <a:pt x="35" y="75"/>
                      <a:pt x="36" y="75"/>
                    </a:cubicBezTo>
                    <a:close/>
                    <a:moveTo>
                      <a:pt x="32" y="65"/>
                    </a:moveTo>
                    <a:cubicBezTo>
                      <a:pt x="32" y="64"/>
                      <a:pt x="32" y="64"/>
                      <a:pt x="32" y="64"/>
                    </a:cubicBezTo>
                    <a:cubicBezTo>
                      <a:pt x="32" y="64"/>
                      <a:pt x="32" y="65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lose/>
                    <a:moveTo>
                      <a:pt x="31" y="63"/>
                    </a:move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3"/>
                      <a:pt x="31" y="63"/>
                    </a:cubicBezTo>
                    <a:close/>
                    <a:moveTo>
                      <a:pt x="30" y="65"/>
                    </a:moveTo>
                    <a:cubicBezTo>
                      <a:pt x="30" y="65"/>
                      <a:pt x="30" y="65"/>
                      <a:pt x="31" y="65"/>
                    </a:cubicBezTo>
                    <a:cubicBezTo>
                      <a:pt x="31" y="65"/>
                      <a:pt x="31" y="65"/>
                      <a:pt x="30" y="65"/>
                    </a:cubicBezTo>
                    <a:close/>
                    <a:moveTo>
                      <a:pt x="51" y="54"/>
                    </a:move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0" y="54"/>
                      <a:pt x="50" y="54"/>
                    </a:cubicBezTo>
                    <a:cubicBezTo>
                      <a:pt x="50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lose/>
                    <a:moveTo>
                      <a:pt x="49" y="53"/>
                    </a:moveTo>
                    <a:cubicBezTo>
                      <a:pt x="49" y="53"/>
                      <a:pt x="49" y="53"/>
                      <a:pt x="49" y="54"/>
                    </a:cubicBezTo>
                    <a:cubicBezTo>
                      <a:pt x="49" y="54"/>
                      <a:pt x="50" y="54"/>
                      <a:pt x="50" y="53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7" name="Freeform 842">
                <a:extLst>
                  <a:ext uri="{FF2B5EF4-FFF2-40B4-BE49-F238E27FC236}">
                    <a16:creationId xmlns="" xmlns:a16="http://schemas.microsoft.com/office/drawing/2014/main" id="{682BA6DD-4625-414F-901F-188809F81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3767138"/>
                <a:ext cx="407987" cy="428625"/>
              </a:xfrm>
              <a:custGeom>
                <a:avLst/>
                <a:gdLst>
                  <a:gd name="T0" fmla="*/ 95 w 98"/>
                  <a:gd name="T1" fmla="*/ 40 h 103"/>
                  <a:gd name="T2" fmla="*/ 92 w 98"/>
                  <a:gd name="T3" fmla="*/ 43 h 103"/>
                  <a:gd name="T4" fmla="*/ 93 w 98"/>
                  <a:gd name="T5" fmla="*/ 46 h 103"/>
                  <a:gd name="T6" fmla="*/ 93 w 98"/>
                  <a:gd name="T7" fmla="*/ 48 h 103"/>
                  <a:gd name="T8" fmla="*/ 85 w 98"/>
                  <a:gd name="T9" fmla="*/ 56 h 103"/>
                  <a:gd name="T10" fmla="*/ 77 w 98"/>
                  <a:gd name="T11" fmla="*/ 66 h 103"/>
                  <a:gd name="T12" fmla="*/ 70 w 98"/>
                  <a:gd name="T13" fmla="*/ 73 h 103"/>
                  <a:gd name="T14" fmla="*/ 66 w 98"/>
                  <a:gd name="T15" fmla="*/ 71 h 103"/>
                  <a:gd name="T16" fmla="*/ 58 w 98"/>
                  <a:gd name="T17" fmla="*/ 79 h 103"/>
                  <a:gd name="T18" fmla="*/ 63 w 98"/>
                  <a:gd name="T19" fmla="*/ 83 h 103"/>
                  <a:gd name="T20" fmla="*/ 63 w 98"/>
                  <a:gd name="T21" fmla="*/ 86 h 103"/>
                  <a:gd name="T22" fmla="*/ 63 w 98"/>
                  <a:gd name="T23" fmla="*/ 89 h 103"/>
                  <a:gd name="T24" fmla="*/ 66 w 98"/>
                  <a:gd name="T25" fmla="*/ 92 h 103"/>
                  <a:gd name="T26" fmla="*/ 69 w 98"/>
                  <a:gd name="T27" fmla="*/ 99 h 103"/>
                  <a:gd name="T28" fmla="*/ 66 w 98"/>
                  <a:gd name="T29" fmla="*/ 100 h 103"/>
                  <a:gd name="T30" fmla="*/ 62 w 98"/>
                  <a:gd name="T31" fmla="*/ 100 h 103"/>
                  <a:gd name="T32" fmla="*/ 60 w 98"/>
                  <a:gd name="T33" fmla="*/ 100 h 103"/>
                  <a:gd name="T34" fmla="*/ 53 w 98"/>
                  <a:gd name="T35" fmla="*/ 102 h 103"/>
                  <a:gd name="T36" fmla="*/ 50 w 98"/>
                  <a:gd name="T37" fmla="*/ 102 h 103"/>
                  <a:gd name="T38" fmla="*/ 46 w 98"/>
                  <a:gd name="T39" fmla="*/ 102 h 103"/>
                  <a:gd name="T40" fmla="*/ 41 w 98"/>
                  <a:gd name="T41" fmla="*/ 95 h 103"/>
                  <a:gd name="T42" fmla="*/ 35 w 98"/>
                  <a:gd name="T43" fmla="*/ 90 h 103"/>
                  <a:gd name="T44" fmla="*/ 26 w 98"/>
                  <a:gd name="T45" fmla="*/ 92 h 103"/>
                  <a:gd name="T46" fmla="*/ 17 w 98"/>
                  <a:gd name="T47" fmla="*/ 92 h 103"/>
                  <a:gd name="T48" fmla="*/ 5 w 98"/>
                  <a:gd name="T49" fmla="*/ 92 h 103"/>
                  <a:gd name="T50" fmla="*/ 7 w 98"/>
                  <a:gd name="T51" fmla="*/ 88 h 103"/>
                  <a:gd name="T52" fmla="*/ 9 w 98"/>
                  <a:gd name="T53" fmla="*/ 83 h 103"/>
                  <a:gd name="T54" fmla="*/ 16 w 98"/>
                  <a:gd name="T55" fmla="*/ 80 h 103"/>
                  <a:gd name="T56" fmla="*/ 13 w 98"/>
                  <a:gd name="T57" fmla="*/ 77 h 103"/>
                  <a:gd name="T58" fmla="*/ 9 w 98"/>
                  <a:gd name="T59" fmla="*/ 68 h 103"/>
                  <a:gd name="T60" fmla="*/ 4 w 98"/>
                  <a:gd name="T61" fmla="*/ 62 h 103"/>
                  <a:gd name="T62" fmla="*/ 14 w 98"/>
                  <a:gd name="T63" fmla="*/ 60 h 103"/>
                  <a:gd name="T64" fmla="*/ 28 w 98"/>
                  <a:gd name="T65" fmla="*/ 60 h 103"/>
                  <a:gd name="T66" fmla="*/ 36 w 98"/>
                  <a:gd name="T67" fmla="*/ 56 h 103"/>
                  <a:gd name="T68" fmla="*/ 37 w 98"/>
                  <a:gd name="T69" fmla="*/ 49 h 103"/>
                  <a:gd name="T70" fmla="*/ 46 w 98"/>
                  <a:gd name="T71" fmla="*/ 46 h 103"/>
                  <a:gd name="T72" fmla="*/ 47 w 98"/>
                  <a:gd name="T73" fmla="*/ 44 h 103"/>
                  <a:gd name="T74" fmla="*/ 51 w 98"/>
                  <a:gd name="T75" fmla="*/ 43 h 103"/>
                  <a:gd name="T76" fmla="*/ 57 w 98"/>
                  <a:gd name="T77" fmla="*/ 41 h 103"/>
                  <a:gd name="T78" fmla="*/ 57 w 98"/>
                  <a:gd name="T79" fmla="*/ 36 h 103"/>
                  <a:gd name="T80" fmla="*/ 62 w 98"/>
                  <a:gd name="T81" fmla="*/ 31 h 103"/>
                  <a:gd name="T82" fmla="*/ 63 w 98"/>
                  <a:gd name="T83" fmla="*/ 27 h 103"/>
                  <a:gd name="T84" fmla="*/ 64 w 98"/>
                  <a:gd name="T85" fmla="*/ 24 h 103"/>
                  <a:gd name="T86" fmla="*/ 67 w 98"/>
                  <a:gd name="T87" fmla="*/ 24 h 103"/>
                  <a:gd name="T88" fmla="*/ 68 w 98"/>
                  <a:gd name="T89" fmla="*/ 21 h 103"/>
                  <a:gd name="T90" fmla="*/ 72 w 98"/>
                  <a:gd name="T91" fmla="*/ 15 h 103"/>
                  <a:gd name="T92" fmla="*/ 72 w 98"/>
                  <a:gd name="T93" fmla="*/ 11 h 103"/>
                  <a:gd name="T94" fmla="*/ 72 w 98"/>
                  <a:gd name="T95" fmla="*/ 4 h 103"/>
                  <a:gd name="T96" fmla="*/ 78 w 98"/>
                  <a:gd name="T97" fmla="*/ 1 h 103"/>
                  <a:gd name="T98" fmla="*/ 87 w 98"/>
                  <a:gd name="T99" fmla="*/ 0 h 103"/>
                  <a:gd name="T100" fmla="*/ 83 w 98"/>
                  <a:gd name="T101" fmla="*/ 2 h 103"/>
                  <a:gd name="T102" fmla="*/ 79 w 98"/>
                  <a:gd name="T103" fmla="*/ 5 h 103"/>
                  <a:gd name="T104" fmla="*/ 83 w 98"/>
                  <a:gd name="T105" fmla="*/ 9 h 103"/>
                  <a:gd name="T106" fmla="*/ 85 w 98"/>
                  <a:gd name="T107" fmla="*/ 11 h 103"/>
                  <a:gd name="T108" fmla="*/ 88 w 98"/>
                  <a:gd name="T109" fmla="*/ 14 h 103"/>
                  <a:gd name="T110" fmla="*/ 87 w 98"/>
                  <a:gd name="T111" fmla="*/ 18 h 103"/>
                  <a:gd name="T112" fmla="*/ 85 w 98"/>
                  <a:gd name="T113" fmla="*/ 22 h 103"/>
                  <a:gd name="T114" fmla="*/ 86 w 98"/>
                  <a:gd name="T115" fmla="*/ 28 h 103"/>
                  <a:gd name="T116" fmla="*/ 89 w 98"/>
                  <a:gd name="T117" fmla="*/ 33 h 103"/>
                  <a:gd name="T118" fmla="*/ 94 w 98"/>
                  <a:gd name="T119" fmla="*/ 34 h 103"/>
                  <a:gd name="T120" fmla="*/ 97 w 98"/>
                  <a:gd name="T121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8" h="103">
                    <a:moveTo>
                      <a:pt x="98" y="38"/>
                    </a:moveTo>
                    <a:cubicBezTo>
                      <a:pt x="97" y="40"/>
                      <a:pt x="97" y="40"/>
                      <a:pt x="97" y="40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0"/>
                      <a:pt x="92" y="42"/>
                      <a:pt x="92" y="42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4"/>
                      <a:pt x="93" y="46"/>
                      <a:pt x="93" y="46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5" y="56"/>
                      <a:pt x="84" y="58"/>
                      <a:pt x="84" y="59"/>
                    </a:cubicBezTo>
                    <a:cubicBezTo>
                      <a:pt x="83" y="59"/>
                      <a:pt x="82" y="64"/>
                      <a:pt x="82" y="64"/>
                    </a:cubicBezTo>
                    <a:cubicBezTo>
                      <a:pt x="82" y="64"/>
                      <a:pt x="78" y="66"/>
                      <a:pt x="77" y="66"/>
                    </a:cubicBezTo>
                    <a:cubicBezTo>
                      <a:pt x="77" y="67"/>
                      <a:pt x="76" y="68"/>
                      <a:pt x="76" y="68"/>
                    </a:cubicBezTo>
                    <a:cubicBezTo>
                      <a:pt x="76" y="69"/>
                      <a:pt x="75" y="72"/>
                      <a:pt x="75" y="72"/>
                    </a:cubicBezTo>
                    <a:cubicBezTo>
                      <a:pt x="75" y="72"/>
                      <a:pt x="71" y="73"/>
                      <a:pt x="70" y="73"/>
                    </a:cubicBezTo>
                    <a:cubicBezTo>
                      <a:pt x="70" y="73"/>
                      <a:pt x="69" y="73"/>
                      <a:pt x="69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4" y="71"/>
                      <a:pt x="61" y="75"/>
                      <a:pt x="61" y="75"/>
                    </a:cubicBezTo>
                    <a:cubicBezTo>
                      <a:pt x="61" y="75"/>
                      <a:pt x="58" y="79"/>
                      <a:pt x="58" y="79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60" y="82"/>
                      <a:pt x="60" y="82"/>
                    </a:cubicBezTo>
                    <a:cubicBezTo>
                      <a:pt x="60" y="82"/>
                      <a:pt x="63" y="83"/>
                      <a:pt x="63" y="83"/>
                    </a:cubicBezTo>
                    <a:cubicBezTo>
                      <a:pt x="63" y="83"/>
                      <a:pt x="63" y="84"/>
                      <a:pt x="63" y="85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3" y="87"/>
                      <a:pt x="62" y="87"/>
                      <a:pt x="62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8"/>
                      <a:pt x="63" y="89"/>
                      <a:pt x="63" y="89"/>
                    </a:cubicBezTo>
                    <a:cubicBezTo>
                      <a:pt x="63" y="89"/>
                      <a:pt x="64" y="89"/>
                      <a:pt x="64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2"/>
                      <a:pt x="66" y="92"/>
                      <a:pt x="66" y="92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69" y="97"/>
                      <a:pt x="69" y="98"/>
                      <a:pt x="69" y="98"/>
                    </a:cubicBezTo>
                    <a:cubicBezTo>
                      <a:pt x="68" y="98"/>
                      <a:pt x="69" y="99"/>
                      <a:pt x="69" y="99"/>
                    </a:cubicBezTo>
                    <a:cubicBezTo>
                      <a:pt x="69" y="99"/>
                      <a:pt x="69" y="99"/>
                      <a:pt x="69" y="99"/>
                    </a:cubicBezTo>
                    <a:cubicBezTo>
                      <a:pt x="69" y="99"/>
                      <a:pt x="67" y="100"/>
                      <a:pt x="67" y="100"/>
                    </a:cubicBezTo>
                    <a:cubicBezTo>
                      <a:pt x="67" y="100"/>
                      <a:pt x="66" y="100"/>
                      <a:pt x="66" y="100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4" y="99"/>
                      <a:pt x="64" y="99"/>
                    </a:cubicBezTo>
                    <a:cubicBezTo>
                      <a:pt x="64" y="99"/>
                      <a:pt x="63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4" y="100"/>
                      <a:pt x="53" y="100"/>
                      <a:pt x="53" y="100"/>
                    </a:cubicBezTo>
                    <a:cubicBezTo>
                      <a:pt x="53" y="100"/>
                      <a:pt x="53" y="102"/>
                      <a:pt x="53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1" y="102"/>
                      <a:pt x="50" y="102"/>
                      <a:pt x="50" y="102"/>
                    </a:cubicBezTo>
                    <a:cubicBezTo>
                      <a:pt x="50" y="102"/>
                      <a:pt x="50" y="103"/>
                      <a:pt x="49" y="103"/>
                    </a:cubicBezTo>
                    <a:cubicBezTo>
                      <a:pt x="49" y="103"/>
                      <a:pt x="49" y="103"/>
                      <a:pt x="49" y="102"/>
                    </a:cubicBezTo>
                    <a:cubicBezTo>
                      <a:pt x="48" y="102"/>
                      <a:pt x="47" y="102"/>
                      <a:pt x="46" y="102"/>
                    </a:cubicBezTo>
                    <a:cubicBezTo>
                      <a:pt x="45" y="102"/>
                      <a:pt x="45" y="101"/>
                      <a:pt x="44" y="100"/>
                    </a:cubicBezTo>
                    <a:cubicBezTo>
                      <a:pt x="44" y="99"/>
                      <a:pt x="44" y="99"/>
                      <a:pt x="44" y="98"/>
                    </a:cubicBezTo>
                    <a:cubicBezTo>
                      <a:pt x="44" y="96"/>
                      <a:pt x="43" y="95"/>
                      <a:pt x="41" y="95"/>
                    </a:cubicBezTo>
                    <a:cubicBezTo>
                      <a:pt x="40" y="95"/>
                      <a:pt x="39" y="95"/>
                      <a:pt x="40" y="93"/>
                    </a:cubicBezTo>
                    <a:cubicBezTo>
                      <a:pt x="40" y="91"/>
                      <a:pt x="39" y="90"/>
                      <a:pt x="37" y="90"/>
                    </a:cubicBezTo>
                    <a:cubicBezTo>
                      <a:pt x="37" y="90"/>
                      <a:pt x="36" y="90"/>
                      <a:pt x="35" y="90"/>
                    </a:cubicBezTo>
                    <a:cubicBezTo>
                      <a:pt x="34" y="91"/>
                      <a:pt x="32" y="91"/>
                      <a:pt x="31" y="91"/>
                    </a:cubicBezTo>
                    <a:cubicBezTo>
                      <a:pt x="30" y="91"/>
                      <a:pt x="29" y="92"/>
                      <a:pt x="28" y="91"/>
                    </a:cubicBezTo>
                    <a:cubicBezTo>
                      <a:pt x="27" y="92"/>
                      <a:pt x="27" y="91"/>
                      <a:pt x="26" y="92"/>
                    </a:cubicBezTo>
                    <a:cubicBezTo>
                      <a:pt x="24" y="93"/>
                      <a:pt x="23" y="91"/>
                      <a:pt x="22" y="90"/>
                    </a:cubicBezTo>
                    <a:cubicBezTo>
                      <a:pt x="21" y="91"/>
                      <a:pt x="19" y="91"/>
                      <a:pt x="18" y="91"/>
                    </a:cubicBezTo>
                    <a:cubicBezTo>
                      <a:pt x="18" y="91"/>
                      <a:pt x="18" y="92"/>
                      <a:pt x="17" y="92"/>
                    </a:cubicBezTo>
                    <a:cubicBezTo>
                      <a:pt x="16" y="92"/>
                      <a:pt x="15" y="92"/>
                      <a:pt x="14" y="92"/>
                    </a:cubicBezTo>
                    <a:cubicBezTo>
                      <a:pt x="12" y="91"/>
                      <a:pt x="10" y="92"/>
                      <a:pt x="8" y="93"/>
                    </a:cubicBezTo>
                    <a:cubicBezTo>
                      <a:pt x="7" y="93"/>
                      <a:pt x="6" y="92"/>
                      <a:pt x="5" y="92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79"/>
                      <a:pt x="16" y="79"/>
                      <a:pt x="16" y="79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4" y="59"/>
                      <a:pt x="28" y="60"/>
                      <a:pt x="28" y="60"/>
                    </a:cubicBezTo>
                    <a:cubicBezTo>
                      <a:pt x="28" y="60"/>
                      <a:pt x="30" y="59"/>
                      <a:pt x="31" y="59"/>
                    </a:cubicBezTo>
                    <a:cubicBezTo>
                      <a:pt x="31" y="59"/>
                      <a:pt x="37" y="57"/>
                      <a:pt x="37" y="57"/>
                    </a:cubicBezTo>
                    <a:cubicBezTo>
                      <a:pt x="37" y="57"/>
                      <a:pt x="37" y="56"/>
                      <a:pt x="36" y="56"/>
                    </a:cubicBezTo>
                    <a:cubicBezTo>
                      <a:pt x="36" y="55"/>
                      <a:pt x="36" y="53"/>
                      <a:pt x="36" y="53"/>
                    </a:cubicBezTo>
                    <a:cubicBezTo>
                      <a:pt x="36" y="53"/>
                      <a:pt x="37" y="50"/>
                      <a:pt x="37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2" y="47"/>
                      <a:pt x="43" y="47"/>
                    </a:cubicBezTo>
                    <a:cubicBezTo>
                      <a:pt x="43" y="47"/>
                      <a:pt x="46" y="46"/>
                      <a:pt x="46" y="46"/>
                    </a:cubicBezTo>
                    <a:cubicBezTo>
                      <a:pt x="47" y="46"/>
                      <a:pt x="47" y="46"/>
                      <a:pt x="47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49" y="42"/>
                      <a:pt x="50" y="42"/>
                      <a:pt x="51" y="42"/>
                    </a:cubicBezTo>
                    <a:cubicBezTo>
                      <a:pt x="51" y="42"/>
                      <a:pt x="51" y="43"/>
                      <a:pt x="51" y="43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9"/>
                      <a:pt x="57" y="38"/>
                      <a:pt x="57" y="38"/>
                    </a:cubicBezTo>
                    <a:cubicBezTo>
                      <a:pt x="57" y="38"/>
                      <a:pt x="57" y="36"/>
                      <a:pt x="57" y="36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0"/>
                      <a:pt x="64" y="29"/>
                      <a:pt x="64" y="28"/>
                    </a:cubicBezTo>
                    <a:cubicBezTo>
                      <a:pt x="64" y="28"/>
                      <a:pt x="63" y="27"/>
                      <a:pt x="63" y="27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64" y="25"/>
                      <a:pt x="64" y="25"/>
                      <a:pt x="64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71" y="17"/>
                      <a:pt x="71" y="17"/>
                    </a:cubicBezTo>
                    <a:cubicBezTo>
                      <a:pt x="71" y="17"/>
                      <a:pt x="72" y="16"/>
                      <a:pt x="72" y="15"/>
                    </a:cubicBezTo>
                    <a:cubicBezTo>
                      <a:pt x="72" y="15"/>
                      <a:pt x="72" y="14"/>
                      <a:pt x="72" y="13"/>
                    </a:cubicBezTo>
                    <a:cubicBezTo>
                      <a:pt x="72" y="13"/>
                      <a:pt x="72" y="12"/>
                      <a:pt x="72" y="12"/>
                    </a:cubicBezTo>
                    <a:cubicBezTo>
                      <a:pt x="72" y="12"/>
                      <a:pt x="72" y="11"/>
                      <a:pt x="72" y="11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4" y="4"/>
                      <a:pt x="74" y="4"/>
                      <a:pt x="74" y="4"/>
                    </a:cubicBezTo>
                    <a:cubicBezTo>
                      <a:pt x="74" y="4"/>
                      <a:pt x="74" y="3"/>
                      <a:pt x="74" y="3"/>
                    </a:cubicBezTo>
                    <a:cubicBezTo>
                      <a:pt x="74" y="3"/>
                      <a:pt x="78" y="1"/>
                      <a:pt x="78" y="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2" y="3"/>
                      <a:pt x="82" y="4"/>
                    </a:cubicBezTo>
                    <a:cubicBezTo>
                      <a:pt x="82" y="4"/>
                      <a:pt x="81" y="5"/>
                      <a:pt x="80" y="5"/>
                    </a:cubicBezTo>
                    <a:cubicBezTo>
                      <a:pt x="80" y="5"/>
                      <a:pt x="79" y="5"/>
                      <a:pt x="79" y="5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0" y="8"/>
                      <a:pt x="83" y="9"/>
                      <a:pt x="83" y="9"/>
                    </a:cubicBezTo>
                    <a:cubicBezTo>
                      <a:pt x="83" y="9"/>
                      <a:pt x="84" y="10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7" y="12"/>
                      <a:pt x="87" y="12"/>
                    </a:cubicBezTo>
                    <a:cubicBezTo>
                      <a:pt x="87" y="12"/>
                      <a:pt x="88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90" y="16"/>
                      <a:pt x="90" y="16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87" y="18"/>
                      <a:pt x="87" y="18"/>
                      <a:pt x="87" y="18"/>
                    </a:cubicBezTo>
                    <a:cubicBezTo>
                      <a:pt x="87" y="18"/>
                      <a:pt x="86" y="19"/>
                      <a:pt x="86" y="19"/>
                    </a:cubicBezTo>
                    <a:cubicBezTo>
                      <a:pt x="86" y="20"/>
                      <a:pt x="85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ubicBezTo>
                      <a:pt x="85" y="22"/>
                      <a:pt x="85" y="24"/>
                      <a:pt x="85" y="24"/>
                    </a:cubicBezTo>
                    <a:cubicBezTo>
                      <a:pt x="86" y="25"/>
                      <a:pt x="86" y="26"/>
                      <a:pt x="86" y="26"/>
                    </a:cubicBezTo>
                    <a:cubicBezTo>
                      <a:pt x="86" y="26"/>
                      <a:pt x="86" y="28"/>
                      <a:pt x="86" y="28"/>
                    </a:cubicBezTo>
                    <a:cubicBezTo>
                      <a:pt x="86" y="29"/>
                      <a:pt x="86" y="30"/>
                      <a:pt x="86" y="30"/>
                    </a:cubicBezTo>
                    <a:cubicBezTo>
                      <a:pt x="86" y="31"/>
                      <a:pt x="87" y="32"/>
                      <a:pt x="87" y="32"/>
                    </a:cubicBezTo>
                    <a:cubicBezTo>
                      <a:pt x="87" y="32"/>
                      <a:pt x="88" y="33"/>
                      <a:pt x="89" y="33"/>
                    </a:cubicBezTo>
                    <a:cubicBezTo>
                      <a:pt x="89" y="33"/>
                      <a:pt x="91" y="34"/>
                      <a:pt x="91" y="34"/>
                    </a:cubicBezTo>
                    <a:cubicBezTo>
                      <a:pt x="91" y="34"/>
                      <a:pt x="92" y="34"/>
                      <a:pt x="92" y="34"/>
                    </a:cubicBezTo>
                    <a:cubicBezTo>
                      <a:pt x="93" y="34"/>
                      <a:pt x="94" y="34"/>
                      <a:pt x="94" y="34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7" y="37"/>
                      <a:pt x="97" y="37"/>
                      <a:pt x="97" y="37"/>
                    </a:cubicBezTo>
                    <a:lnTo>
                      <a:pt x="98" y="38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8" name="Freeform 844">
                <a:extLst>
                  <a:ext uri="{FF2B5EF4-FFF2-40B4-BE49-F238E27FC236}">
                    <a16:creationId xmlns="" xmlns:a16="http://schemas.microsoft.com/office/drawing/2014/main" id="{AD6896E3-614E-6E4C-A804-D0749F32D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5238" y="3541713"/>
                <a:ext cx="177800" cy="196850"/>
              </a:xfrm>
              <a:custGeom>
                <a:avLst/>
                <a:gdLst>
                  <a:gd name="T0" fmla="*/ 39 w 43"/>
                  <a:gd name="T1" fmla="*/ 1 h 47"/>
                  <a:gd name="T2" fmla="*/ 38 w 43"/>
                  <a:gd name="T3" fmla="*/ 0 h 47"/>
                  <a:gd name="T4" fmla="*/ 37 w 43"/>
                  <a:gd name="T5" fmla="*/ 2 h 47"/>
                  <a:gd name="T6" fmla="*/ 35 w 43"/>
                  <a:gd name="T7" fmla="*/ 6 h 47"/>
                  <a:gd name="T8" fmla="*/ 34 w 43"/>
                  <a:gd name="T9" fmla="*/ 5 h 47"/>
                  <a:gd name="T10" fmla="*/ 32 w 43"/>
                  <a:gd name="T11" fmla="*/ 8 h 47"/>
                  <a:gd name="T12" fmla="*/ 25 w 43"/>
                  <a:gd name="T13" fmla="*/ 9 h 47"/>
                  <a:gd name="T14" fmla="*/ 27 w 43"/>
                  <a:gd name="T15" fmla="*/ 12 h 47"/>
                  <a:gd name="T16" fmla="*/ 26 w 43"/>
                  <a:gd name="T17" fmla="*/ 14 h 47"/>
                  <a:gd name="T18" fmla="*/ 24 w 43"/>
                  <a:gd name="T19" fmla="*/ 14 h 47"/>
                  <a:gd name="T20" fmla="*/ 17 w 43"/>
                  <a:gd name="T21" fmla="*/ 11 h 47"/>
                  <a:gd name="T22" fmla="*/ 15 w 43"/>
                  <a:gd name="T23" fmla="*/ 13 h 47"/>
                  <a:gd name="T24" fmla="*/ 13 w 43"/>
                  <a:gd name="T25" fmla="*/ 16 h 47"/>
                  <a:gd name="T26" fmla="*/ 10 w 43"/>
                  <a:gd name="T27" fmla="*/ 19 h 47"/>
                  <a:gd name="T28" fmla="*/ 6 w 43"/>
                  <a:gd name="T29" fmla="*/ 22 h 47"/>
                  <a:gd name="T30" fmla="*/ 1 w 43"/>
                  <a:gd name="T31" fmla="*/ 26 h 47"/>
                  <a:gd name="T32" fmla="*/ 1 w 43"/>
                  <a:gd name="T33" fmla="*/ 29 h 47"/>
                  <a:gd name="T34" fmla="*/ 6 w 43"/>
                  <a:gd name="T35" fmla="*/ 31 h 47"/>
                  <a:gd name="T36" fmla="*/ 7 w 43"/>
                  <a:gd name="T37" fmla="*/ 33 h 47"/>
                  <a:gd name="T38" fmla="*/ 6 w 43"/>
                  <a:gd name="T39" fmla="*/ 35 h 47"/>
                  <a:gd name="T40" fmla="*/ 4 w 43"/>
                  <a:gd name="T41" fmla="*/ 41 h 47"/>
                  <a:gd name="T42" fmla="*/ 3 w 43"/>
                  <a:gd name="T43" fmla="*/ 42 h 47"/>
                  <a:gd name="T44" fmla="*/ 3 w 43"/>
                  <a:gd name="T45" fmla="*/ 43 h 47"/>
                  <a:gd name="T46" fmla="*/ 4 w 43"/>
                  <a:gd name="T47" fmla="*/ 44 h 47"/>
                  <a:gd name="T48" fmla="*/ 5 w 43"/>
                  <a:gd name="T49" fmla="*/ 45 h 47"/>
                  <a:gd name="T50" fmla="*/ 8 w 43"/>
                  <a:gd name="T51" fmla="*/ 46 h 47"/>
                  <a:gd name="T52" fmla="*/ 13 w 43"/>
                  <a:gd name="T53" fmla="*/ 46 h 47"/>
                  <a:gd name="T54" fmla="*/ 13 w 43"/>
                  <a:gd name="T55" fmla="*/ 47 h 47"/>
                  <a:gd name="T56" fmla="*/ 15 w 43"/>
                  <a:gd name="T57" fmla="*/ 46 h 47"/>
                  <a:gd name="T58" fmla="*/ 19 w 43"/>
                  <a:gd name="T59" fmla="*/ 42 h 47"/>
                  <a:gd name="T60" fmla="*/ 25 w 43"/>
                  <a:gd name="T61" fmla="*/ 42 h 47"/>
                  <a:gd name="T62" fmla="*/ 26 w 43"/>
                  <a:gd name="T63" fmla="*/ 41 h 47"/>
                  <a:gd name="T64" fmla="*/ 26 w 43"/>
                  <a:gd name="T65" fmla="*/ 38 h 47"/>
                  <a:gd name="T66" fmla="*/ 21 w 43"/>
                  <a:gd name="T67" fmla="*/ 34 h 47"/>
                  <a:gd name="T68" fmla="*/ 21 w 43"/>
                  <a:gd name="T69" fmla="*/ 30 h 47"/>
                  <a:gd name="T70" fmla="*/ 27 w 43"/>
                  <a:gd name="T71" fmla="*/ 26 h 47"/>
                  <a:gd name="T72" fmla="*/ 29 w 43"/>
                  <a:gd name="T73" fmla="*/ 24 h 47"/>
                  <a:gd name="T74" fmla="*/ 35 w 43"/>
                  <a:gd name="T75" fmla="*/ 19 h 47"/>
                  <a:gd name="T76" fmla="*/ 36 w 43"/>
                  <a:gd name="T77" fmla="*/ 15 h 47"/>
                  <a:gd name="T78" fmla="*/ 36 w 43"/>
                  <a:gd name="T79" fmla="*/ 13 h 47"/>
                  <a:gd name="T80" fmla="*/ 41 w 43"/>
                  <a:gd name="T81" fmla="*/ 5 h 47"/>
                  <a:gd name="T82" fmla="*/ 42 w 43"/>
                  <a:gd name="T83" fmla="*/ 6 h 47"/>
                  <a:gd name="T84" fmla="*/ 42 w 43"/>
                  <a:gd name="T85" fmla="*/ 5 h 47"/>
                  <a:gd name="T86" fmla="*/ 42 w 43"/>
                  <a:gd name="T87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47">
                    <a:moveTo>
                      <a:pt x="41" y="3"/>
                    </a:moveTo>
                    <a:cubicBezTo>
                      <a:pt x="39" y="1"/>
                      <a:pt x="39" y="1"/>
                      <a:pt x="39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8" y="1"/>
                    </a:cubicBezTo>
                    <a:cubicBezTo>
                      <a:pt x="38" y="1"/>
                      <a:pt x="37" y="2"/>
                      <a:pt x="37" y="2"/>
                    </a:cubicBezTo>
                    <a:cubicBezTo>
                      <a:pt x="37" y="2"/>
                      <a:pt x="36" y="5"/>
                      <a:pt x="36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5" y="5"/>
                      <a:pt x="34" y="5"/>
                      <a:pt x="34" y="5"/>
                    </a:cubicBezTo>
                    <a:cubicBezTo>
                      <a:pt x="34" y="5"/>
                      <a:pt x="33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0" y="9"/>
                      <a:pt x="30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1"/>
                      <a:pt x="26" y="12"/>
                      <a:pt x="27" y="12"/>
                    </a:cubicBezTo>
                    <a:cubicBezTo>
                      <a:pt x="27" y="12"/>
                      <a:pt x="27" y="13"/>
                      <a:pt x="27" y="13"/>
                    </a:cubicBezTo>
                    <a:cubicBezTo>
                      <a:pt x="27" y="13"/>
                      <a:pt x="26" y="14"/>
                      <a:pt x="26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7" y="12"/>
                    </a:cubicBezTo>
                    <a:cubicBezTo>
                      <a:pt x="17" y="12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5"/>
                    </a:cubicBezTo>
                    <a:cubicBezTo>
                      <a:pt x="15" y="15"/>
                      <a:pt x="13" y="15"/>
                      <a:pt x="13" y="16"/>
                    </a:cubicBezTo>
                    <a:cubicBezTo>
                      <a:pt x="13" y="16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6" y="22"/>
                      <a:pt x="6" y="22"/>
                    </a:cubicBezTo>
                    <a:cubicBezTo>
                      <a:pt x="6" y="22"/>
                      <a:pt x="3" y="24"/>
                      <a:pt x="3" y="25"/>
                    </a:cubicBezTo>
                    <a:cubicBezTo>
                      <a:pt x="2" y="25"/>
                      <a:pt x="1" y="26"/>
                      <a:pt x="1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8"/>
                      <a:pt x="1" y="29"/>
                    </a:cubicBezTo>
                    <a:cubicBezTo>
                      <a:pt x="2" y="29"/>
                      <a:pt x="2" y="30"/>
                      <a:pt x="3" y="30"/>
                    </a:cubicBezTo>
                    <a:cubicBezTo>
                      <a:pt x="4" y="30"/>
                      <a:pt x="5" y="30"/>
                      <a:pt x="6" y="31"/>
                    </a:cubicBezTo>
                    <a:cubicBezTo>
                      <a:pt x="6" y="31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4"/>
                      <a:pt x="6" y="34"/>
                      <a:pt x="6" y="35"/>
                    </a:cubicBezTo>
                    <a:cubicBezTo>
                      <a:pt x="5" y="36"/>
                      <a:pt x="5" y="37"/>
                      <a:pt x="6" y="38"/>
                    </a:cubicBezTo>
                    <a:cubicBezTo>
                      <a:pt x="5" y="39"/>
                      <a:pt x="4" y="40"/>
                      <a:pt x="4" y="41"/>
                    </a:cubicBezTo>
                    <a:cubicBezTo>
                      <a:pt x="3" y="41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4" y="43"/>
                      <a:pt x="5" y="43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5"/>
                      <a:pt x="5" y="45"/>
                      <a:pt x="5" y="45"/>
                    </a:cubicBezTo>
                    <a:cubicBezTo>
                      <a:pt x="6" y="45"/>
                      <a:pt x="6" y="46"/>
                      <a:pt x="7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7"/>
                      <a:pt x="11" y="47"/>
                      <a:pt x="12" y="46"/>
                    </a:cubicBezTo>
                    <a:cubicBezTo>
                      <a:pt x="12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7"/>
                      <a:pt x="13" y="47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5" y="47"/>
                      <a:pt x="15" y="46"/>
                      <a:pt x="15" y="46"/>
                    </a:cubicBezTo>
                    <a:cubicBezTo>
                      <a:pt x="16" y="45"/>
                      <a:pt x="17" y="44"/>
                      <a:pt x="18" y="43"/>
                    </a:cubicBezTo>
                    <a:cubicBezTo>
                      <a:pt x="18" y="43"/>
                      <a:pt x="18" y="42"/>
                      <a:pt x="19" y="42"/>
                    </a:cubicBezTo>
                    <a:cubicBezTo>
                      <a:pt x="19" y="42"/>
                      <a:pt x="20" y="42"/>
                      <a:pt x="20" y="42"/>
                    </a:cubicBezTo>
                    <a:cubicBezTo>
                      <a:pt x="22" y="42"/>
                      <a:pt x="23" y="42"/>
                      <a:pt x="25" y="42"/>
                    </a:cubicBezTo>
                    <a:cubicBezTo>
                      <a:pt x="25" y="42"/>
                      <a:pt x="25" y="42"/>
                      <a:pt x="26" y="42"/>
                    </a:cubicBezTo>
                    <a:cubicBezTo>
                      <a:pt x="26" y="42"/>
                      <a:pt x="26" y="41"/>
                      <a:pt x="26" y="41"/>
                    </a:cubicBezTo>
                    <a:cubicBezTo>
                      <a:pt x="27" y="41"/>
                      <a:pt x="27" y="40"/>
                      <a:pt x="27" y="40"/>
                    </a:cubicBezTo>
                    <a:cubicBezTo>
                      <a:pt x="27" y="39"/>
                      <a:pt x="26" y="38"/>
                      <a:pt x="26" y="38"/>
                    </a:cubicBezTo>
                    <a:cubicBezTo>
                      <a:pt x="25" y="37"/>
                      <a:pt x="25" y="37"/>
                      <a:pt x="24" y="37"/>
                    </a:cubicBezTo>
                    <a:cubicBezTo>
                      <a:pt x="23" y="36"/>
                      <a:pt x="22" y="35"/>
                      <a:pt x="21" y="34"/>
                    </a:cubicBezTo>
                    <a:cubicBezTo>
                      <a:pt x="21" y="34"/>
                      <a:pt x="21" y="33"/>
                      <a:pt x="20" y="33"/>
                    </a:cubicBezTo>
                    <a:cubicBezTo>
                      <a:pt x="21" y="32"/>
                      <a:pt x="21" y="31"/>
                      <a:pt x="21" y="30"/>
                    </a:cubicBezTo>
                    <a:cubicBezTo>
                      <a:pt x="21" y="29"/>
                      <a:pt x="21" y="28"/>
                      <a:pt x="22" y="28"/>
                    </a:cubicBezTo>
                    <a:cubicBezTo>
                      <a:pt x="24" y="28"/>
                      <a:pt x="25" y="26"/>
                      <a:pt x="27" y="26"/>
                    </a:cubicBezTo>
                    <a:cubicBezTo>
                      <a:pt x="27" y="26"/>
                      <a:pt x="28" y="26"/>
                      <a:pt x="28" y="25"/>
                    </a:cubicBezTo>
                    <a:cubicBezTo>
                      <a:pt x="28" y="25"/>
                      <a:pt x="28" y="25"/>
                      <a:pt x="29" y="24"/>
                    </a:cubicBezTo>
                    <a:cubicBezTo>
                      <a:pt x="30" y="23"/>
                      <a:pt x="32" y="22"/>
                      <a:pt x="33" y="20"/>
                    </a:cubicBezTo>
                    <a:cubicBezTo>
                      <a:pt x="34" y="20"/>
                      <a:pt x="34" y="20"/>
                      <a:pt x="35" y="19"/>
                    </a:cubicBezTo>
                    <a:cubicBezTo>
                      <a:pt x="36" y="19"/>
                      <a:pt x="36" y="19"/>
                      <a:pt x="36" y="18"/>
                    </a:cubicBezTo>
                    <a:cubicBezTo>
                      <a:pt x="36" y="17"/>
                      <a:pt x="36" y="16"/>
                      <a:pt x="36" y="15"/>
                    </a:cubicBezTo>
                    <a:cubicBezTo>
                      <a:pt x="36" y="15"/>
                      <a:pt x="36" y="15"/>
                      <a:pt x="36" y="14"/>
                    </a:cubicBezTo>
                    <a:cubicBezTo>
                      <a:pt x="36" y="14"/>
                      <a:pt x="36" y="14"/>
                      <a:pt x="36" y="13"/>
                    </a:cubicBezTo>
                    <a:cubicBezTo>
                      <a:pt x="36" y="12"/>
                      <a:pt x="36" y="11"/>
                      <a:pt x="37" y="11"/>
                    </a:cubicBezTo>
                    <a:cubicBezTo>
                      <a:pt x="38" y="9"/>
                      <a:pt x="40" y="7"/>
                      <a:pt x="41" y="5"/>
                    </a:cubicBezTo>
                    <a:cubicBezTo>
                      <a:pt x="42" y="5"/>
                      <a:pt x="42" y="5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3" y="6"/>
                      <a:pt x="42" y="5"/>
                      <a:pt x="42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4"/>
                      <a:pt x="42" y="4"/>
                    </a:cubicBezTo>
                    <a:lnTo>
                      <a:pt x="41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09" name="Freeform 845">
                <a:extLst>
                  <a:ext uri="{FF2B5EF4-FFF2-40B4-BE49-F238E27FC236}">
                    <a16:creationId xmlns="" xmlns:a16="http://schemas.microsoft.com/office/drawing/2014/main" id="{CBC6231C-E2BA-6442-981C-C8C2D028D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5875" y="3987800"/>
                <a:ext cx="228600" cy="130175"/>
              </a:xfrm>
              <a:custGeom>
                <a:avLst/>
                <a:gdLst>
                  <a:gd name="T0" fmla="*/ 2 w 55"/>
                  <a:gd name="T1" fmla="*/ 9 h 31"/>
                  <a:gd name="T2" fmla="*/ 0 w 55"/>
                  <a:gd name="T3" fmla="*/ 12 h 31"/>
                  <a:gd name="T4" fmla="*/ 10 w 55"/>
                  <a:gd name="T5" fmla="*/ 18 h 31"/>
                  <a:gd name="T6" fmla="*/ 13 w 55"/>
                  <a:gd name="T7" fmla="*/ 19 h 31"/>
                  <a:gd name="T8" fmla="*/ 16 w 55"/>
                  <a:gd name="T9" fmla="*/ 21 h 31"/>
                  <a:gd name="T10" fmla="*/ 18 w 55"/>
                  <a:gd name="T11" fmla="*/ 22 h 31"/>
                  <a:gd name="T12" fmla="*/ 22 w 55"/>
                  <a:gd name="T13" fmla="*/ 24 h 31"/>
                  <a:gd name="T14" fmla="*/ 25 w 55"/>
                  <a:gd name="T15" fmla="*/ 24 h 31"/>
                  <a:gd name="T16" fmla="*/ 27 w 55"/>
                  <a:gd name="T17" fmla="*/ 22 h 31"/>
                  <a:gd name="T18" fmla="*/ 31 w 55"/>
                  <a:gd name="T19" fmla="*/ 24 h 31"/>
                  <a:gd name="T20" fmla="*/ 34 w 55"/>
                  <a:gd name="T21" fmla="*/ 28 h 31"/>
                  <a:gd name="T22" fmla="*/ 37 w 55"/>
                  <a:gd name="T23" fmla="*/ 27 h 31"/>
                  <a:gd name="T24" fmla="*/ 39 w 55"/>
                  <a:gd name="T25" fmla="*/ 29 h 31"/>
                  <a:gd name="T26" fmla="*/ 43 w 55"/>
                  <a:gd name="T27" fmla="*/ 29 h 31"/>
                  <a:gd name="T28" fmla="*/ 46 w 55"/>
                  <a:gd name="T29" fmla="*/ 31 h 31"/>
                  <a:gd name="T30" fmla="*/ 48 w 55"/>
                  <a:gd name="T31" fmla="*/ 31 h 31"/>
                  <a:gd name="T32" fmla="*/ 50 w 55"/>
                  <a:gd name="T33" fmla="*/ 31 h 31"/>
                  <a:gd name="T34" fmla="*/ 52 w 55"/>
                  <a:gd name="T35" fmla="*/ 31 h 31"/>
                  <a:gd name="T36" fmla="*/ 54 w 55"/>
                  <a:gd name="T37" fmla="*/ 31 h 31"/>
                  <a:gd name="T38" fmla="*/ 54 w 55"/>
                  <a:gd name="T39" fmla="*/ 26 h 31"/>
                  <a:gd name="T40" fmla="*/ 55 w 55"/>
                  <a:gd name="T41" fmla="*/ 21 h 31"/>
                  <a:gd name="T42" fmla="*/ 53 w 55"/>
                  <a:gd name="T43" fmla="*/ 19 h 31"/>
                  <a:gd name="T44" fmla="*/ 48 w 55"/>
                  <a:gd name="T45" fmla="*/ 20 h 31"/>
                  <a:gd name="T46" fmla="*/ 43 w 55"/>
                  <a:gd name="T47" fmla="*/ 18 h 31"/>
                  <a:gd name="T48" fmla="*/ 41 w 55"/>
                  <a:gd name="T49" fmla="*/ 18 h 31"/>
                  <a:gd name="T50" fmla="*/ 39 w 55"/>
                  <a:gd name="T51" fmla="*/ 17 h 31"/>
                  <a:gd name="T52" fmla="*/ 34 w 55"/>
                  <a:gd name="T53" fmla="*/ 16 h 31"/>
                  <a:gd name="T54" fmla="*/ 33 w 55"/>
                  <a:gd name="T55" fmla="*/ 14 h 31"/>
                  <a:gd name="T56" fmla="*/ 28 w 55"/>
                  <a:gd name="T57" fmla="*/ 12 h 31"/>
                  <a:gd name="T58" fmla="*/ 28 w 55"/>
                  <a:gd name="T59" fmla="*/ 9 h 31"/>
                  <a:gd name="T60" fmla="*/ 26 w 55"/>
                  <a:gd name="T61" fmla="*/ 9 h 31"/>
                  <a:gd name="T62" fmla="*/ 23 w 55"/>
                  <a:gd name="T63" fmla="*/ 9 h 31"/>
                  <a:gd name="T64" fmla="*/ 21 w 55"/>
                  <a:gd name="T65" fmla="*/ 6 h 31"/>
                  <a:gd name="T66" fmla="*/ 18 w 55"/>
                  <a:gd name="T67" fmla="*/ 5 h 31"/>
                  <a:gd name="T68" fmla="*/ 15 w 55"/>
                  <a:gd name="T69" fmla="*/ 3 h 31"/>
                  <a:gd name="T70" fmla="*/ 14 w 55"/>
                  <a:gd name="T71" fmla="*/ 1 h 31"/>
                  <a:gd name="T72" fmla="*/ 12 w 55"/>
                  <a:gd name="T73" fmla="*/ 0 h 31"/>
                  <a:gd name="T74" fmla="*/ 9 w 55"/>
                  <a:gd name="T75" fmla="*/ 2 h 31"/>
                  <a:gd name="T76" fmla="*/ 7 w 55"/>
                  <a:gd name="T77" fmla="*/ 3 h 31"/>
                  <a:gd name="T78" fmla="*/ 3 w 55"/>
                  <a:gd name="T79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31">
                    <a:moveTo>
                      <a:pt x="2" y="5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5" y="24"/>
                      <a:pt x="25" y="24"/>
                    </a:cubicBezTo>
                    <a:cubicBezTo>
                      <a:pt x="25" y="24"/>
                      <a:pt x="26" y="23"/>
                      <a:pt x="26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2"/>
                      <a:pt x="29" y="23"/>
                      <a:pt x="29" y="23"/>
                    </a:cubicBezTo>
                    <a:cubicBezTo>
                      <a:pt x="29" y="23"/>
                      <a:pt x="31" y="24"/>
                      <a:pt x="31" y="24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38" y="28"/>
                      <a:pt x="39" y="29"/>
                      <a:pt x="39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8" y="31"/>
                      <a:pt x="48" y="31"/>
                    </a:cubicBezTo>
                    <a:cubicBezTo>
                      <a:pt x="48" y="31"/>
                      <a:pt x="49" y="31"/>
                      <a:pt x="49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0" y="31"/>
                      <a:pt x="51" y="30"/>
                      <a:pt x="51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31"/>
                      <a:pt x="52" y="30"/>
                      <a:pt x="53" y="30"/>
                    </a:cubicBezTo>
                    <a:cubicBezTo>
                      <a:pt x="53" y="30"/>
                      <a:pt x="54" y="31"/>
                      <a:pt x="54" y="3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5" y="29"/>
                      <a:pt x="54" y="26"/>
                      <a:pt x="54" y="26"/>
                    </a:cubicBezTo>
                    <a:cubicBezTo>
                      <a:pt x="54" y="25"/>
                      <a:pt x="54" y="22"/>
                      <a:pt x="54" y="22"/>
                    </a:cubicBezTo>
                    <a:cubicBezTo>
                      <a:pt x="54" y="22"/>
                      <a:pt x="55" y="21"/>
                      <a:pt x="55" y="21"/>
                    </a:cubicBezTo>
                    <a:cubicBezTo>
                      <a:pt x="55" y="21"/>
                      <a:pt x="55" y="19"/>
                      <a:pt x="55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2" y="20"/>
                      <a:pt x="51" y="20"/>
                    </a:cubicBezTo>
                    <a:cubicBezTo>
                      <a:pt x="50" y="20"/>
                      <a:pt x="48" y="20"/>
                      <a:pt x="48" y="20"/>
                    </a:cubicBezTo>
                    <a:cubicBezTo>
                      <a:pt x="48" y="20"/>
                      <a:pt x="45" y="18"/>
                      <a:pt x="45" y="18"/>
                    </a:cubicBezTo>
                    <a:cubicBezTo>
                      <a:pt x="45" y="18"/>
                      <a:pt x="43" y="18"/>
                      <a:pt x="43" y="18"/>
                    </a:cubicBezTo>
                    <a:cubicBezTo>
                      <a:pt x="43" y="18"/>
                      <a:pt x="43" y="19"/>
                      <a:pt x="42" y="19"/>
                    </a:cubicBezTo>
                    <a:cubicBezTo>
                      <a:pt x="41" y="19"/>
                      <a:pt x="41" y="18"/>
                      <a:pt x="41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0" y="18"/>
                      <a:pt x="39" y="17"/>
                      <a:pt x="39" y="17"/>
                    </a:cubicBezTo>
                    <a:cubicBezTo>
                      <a:pt x="38" y="16"/>
                      <a:pt x="38" y="16"/>
                      <a:pt x="37" y="16"/>
                    </a:cubicBezTo>
                    <a:cubicBezTo>
                      <a:pt x="37" y="16"/>
                      <a:pt x="35" y="16"/>
                      <a:pt x="34" y="16"/>
                    </a:cubicBezTo>
                    <a:cubicBezTo>
                      <a:pt x="34" y="16"/>
                      <a:pt x="33" y="16"/>
                      <a:pt x="33" y="15"/>
                    </a:cubicBezTo>
                    <a:cubicBezTo>
                      <a:pt x="33" y="15"/>
                      <a:pt x="34" y="14"/>
                      <a:pt x="33" y="14"/>
                    </a:cubicBezTo>
                    <a:cubicBezTo>
                      <a:pt x="33" y="14"/>
                      <a:pt x="32" y="14"/>
                      <a:pt x="31" y="14"/>
                    </a:cubicBezTo>
                    <a:cubicBezTo>
                      <a:pt x="30" y="14"/>
                      <a:pt x="28" y="12"/>
                      <a:pt x="28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8"/>
                      <a:pt x="22" y="7"/>
                      <a:pt x="22" y="7"/>
                    </a:cubicBezTo>
                    <a:cubicBezTo>
                      <a:pt x="22" y="7"/>
                      <a:pt x="22" y="6"/>
                      <a:pt x="21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7" y="4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0" name="Freeform 846">
                <a:extLst>
                  <a:ext uri="{FF2B5EF4-FFF2-40B4-BE49-F238E27FC236}">
                    <a16:creationId xmlns="" xmlns:a16="http://schemas.microsoft.com/office/drawing/2014/main" id="{712601EC-CA79-4640-8C1F-2675A0F9B6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72425" y="4054475"/>
                <a:ext cx="250825" cy="550863"/>
              </a:xfrm>
              <a:custGeom>
                <a:avLst/>
                <a:gdLst>
                  <a:gd name="T0" fmla="*/ 57 w 60"/>
                  <a:gd name="T1" fmla="*/ 54 h 132"/>
                  <a:gd name="T2" fmla="*/ 54 w 60"/>
                  <a:gd name="T3" fmla="*/ 59 h 132"/>
                  <a:gd name="T4" fmla="*/ 49 w 60"/>
                  <a:gd name="T5" fmla="*/ 62 h 132"/>
                  <a:gd name="T6" fmla="*/ 42 w 60"/>
                  <a:gd name="T7" fmla="*/ 66 h 132"/>
                  <a:gd name="T8" fmla="*/ 40 w 60"/>
                  <a:gd name="T9" fmla="*/ 73 h 132"/>
                  <a:gd name="T10" fmla="*/ 42 w 60"/>
                  <a:gd name="T11" fmla="*/ 81 h 132"/>
                  <a:gd name="T12" fmla="*/ 48 w 60"/>
                  <a:gd name="T13" fmla="*/ 89 h 132"/>
                  <a:gd name="T14" fmla="*/ 46 w 60"/>
                  <a:gd name="T15" fmla="*/ 96 h 132"/>
                  <a:gd name="T16" fmla="*/ 52 w 60"/>
                  <a:gd name="T17" fmla="*/ 109 h 132"/>
                  <a:gd name="T18" fmla="*/ 54 w 60"/>
                  <a:gd name="T19" fmla="*/ 120 h 132"/>
                  <a:gd name="T20" fmla="*/ 50 w 60"/>
                  <a:gd name="T21" fmla="*/ 129 h 132"/>
                  <a:gd name="T22" fmla="*/ 48 w 60"/>
                  <a:gd name="T23" fmla="*/ 129 h 132"/>
                  <a:gd name="T24" fmla="*/ 49 w 60"/>
                  <a:gd name="T25" fmla="*/ 124 h 132"/>
                  <a:gd name="T26" fmla="*/ 49 w 60"/>
                  <a:gd name="T27" fmla="*/ 119 h 132"/>
                  <a:gd name="T28" fmla="*/ 48 w 60"/>
                  <a:gd name="T29" fmla="*/ 114 h 132"/>
                  <a:gd name="T30" fmla="*/ 46 w 60"/>
                  <a:gd name="T31" fmla="*/ 108 h 132"/>
                  <a:gd name="T32" fmla="*/ 44 w 60"/>
                  <a:gd name="T33" fmla="*/ 106 h 132"/>
                  <a:gd name="T34" fmla="*/ 42 w 60"/>
                  <a:gd name="T35" fmla="*/ 100 h 132"/>
                  <a:gd name="T36" fmla="*/ 41 w 60"/>
                  <a:gd name="T37" fmla="*/ 92 h 132"/>
                  <a:gd name="T38" fmla="*/ 40 w 60"/>
                  <a:gd name="T39" fmla="*/ 89 h 132"/>
                  <a:gd name="T40" fmla="*/ 37 w 60"/>
                  <a:gd name="T41" fmla="*/ 88 h 132"/>
                  <a:gd name="T42" fmla="*/ 33 w 60"/>
                  <a:gd name="T43" fmla="*/ 81 h 132"/>
                  <a:gd name="T44" fmla="*/ 33 w 60"/>
                  <a:gd name="T45" fmla="*/ 87 h 132"/>
                  <a:gd name="T46" fmla="*/ 30 w 60"/>
                  <a:gd name="T47" fmla="*/ 86 h 132"/>
                  <a:gd name="T48" fmla="*/ 28 w 60"/>
                  <a:gd name="T49" fmla="*/ 89 h 132"/>
                  <a:gd name="T50" fmla="*/ 23 w 60"/>
                  <a:gd name="T51" fmla="*/ 92 h 132"/>
                  <a:gd name="T52" fmla="*/ 20 w 60"/>
                  <a:gd name="T53" fmla="*/ 92 h 132"/>
                  <a:gd name="T54" fmla="*/ 18 w 60"/>
                  <a:gd name="T55" fmla="*/ 92 h 132"/>
                  <a:gd name="T56" fmla="*/ 19 w 60"/>
                  <a:gd name="T57" fmla="*/ 88 h 132"/>
                  <a:gd name="T58" fmla="*/ 17 w 60"/>
                  <a:gd name="T59" fmla="*/ 92 h 132"/>
                  <a:gd name="T60" fmla="*/ 17 w 60"/>
                  <a:gd name="T61" fmla="*/ 88 h 132"/>
                  <a:gd name="T62" fmla="*/ 18 w 60"/>
                  <a:gd name="T63" fmla="*/ 82 h 132"/>
                  <a:gd name="T64" fmla="*/ 17 w 60"/>
                  <a:gd name="T65" fmla="*/ 77 h 132"/>
                  <a:gd name="T66" fmla="*/ 15 w 60"/>
                  <a:gd name="T67" fmla="*/ 73 h 132"/>
                  <a:gd name="T68" fmla="*/ 12 w 60"/>
                  <a:gd name="T69" fmla="*/ 70 h 132"/>
                  <a:gd name="T70" fmla="*/ 9 w 60"/>
                  <a:gd name="T71" fmla="*/ 70 h 132"/>
                  <a:gd name="T72" fmla="*/ 9 w 60"/>
                  <a:gd name="T73" fmla="*/ 69 h 132"/>
                  <a:gd name="T74" fmla="*/ 11 w 60"/>
                  <a:gd name="T75" fmla="*/ 67 h 132"/>
                  <a:gd name="T76" fmla="*/ 9 w 60"/>
                  <a:gd name="T77" fmla="*/ 64 h 132"/>
                  <a:gd name="T78" fmla="*/ 6 w 60"/>
                  <a:gd name="T79" fmla="*/ 62 h 132"/>
                  <a:gd name="T80" fmla="*/ 5 w 60"/>
                  <a:gd name="T81" fmla="*/ 61 h 132"/>
                  <a:gd name="T82" fmla="*/ 1 w 60"/>
                  <a:gd name="T83" fmla="*/ 60 h 132"/>
                  <a:gd name="T84" fmla="*/ 0 w 60"/>
                  <a:gd name="T85" fmla="*/ 55 h 132"/>
                  <a:gd name="T86" fmla="*/ 4 w 60"/>
                  <a:gd name="T87" fmla="*/ 49 h 132"/>
                  <a:gd name="T88" fmla="*/ 18 w 60"/>
                  <a:gd name="T89" fmla="*/ 30 h 132"/>
                  <a:gd name="T90" fmla="*/ 19 w 60"/>
                  <a:gd name="T91" fmla="*/ 21 h 132"/>
                  <a:gd name="T92" fmla="*/ 22 w 60"/>
                  <a:gd name="T93" fmla="*/ 11 h 132"/>
                  <a:gd name="T94" fmla="*/ 27 w 60"/>
                  <a:gd name="T95" fmla="*/ 6 h 132"/>
                  <a:gd name="T96" fmla="*/ 34 w 60"/>
                  <a:gd name="T97" fmla="*/ 5 h 132"/>
                  <a:gd name="T98" fmla="*/ 34 w 60"/>
                  <a:gd name="T99" fmla="*/ 0 h 132"/>
                  <a:gd name="T100" fmla="*/ 40 w 60"/>
                  <a:gd name="T101" fmla="*/ 1 h 132"/>
                  <a:gd name="T102" fmla="*/ 45 w 60"/>
                  <a:gd name="T103" fmla="*/ 11 h 132"/>
                  <a:gd name="T104" fmla="*/ 39 w 60"/>
                  <a:gd name="T105" fmla="*/ 25 h 132"/>
                  <a:gd name="T106" fmla="*/ 39 w 60"/>
                  <a:gd name="T107" fmla="*/ 31 h 132"/>
                  <a:gd name="T108" fmla="*/ 45 w 60"/>
                  <a:gd name="T109" fmla="*/ 35 h 132"/>
                  <a:gd name="T110" fmla="*/ 50 w 60"/>
                  <a:gd name="T111" fmla="*/ 40 h 132"/>
                  <a:gd name="T112" fmla="*/ 50 w 60"/>
                  <a:gd name="T113" fmla="*/ 46 h 132"/>
                  <a:gd name="T114" fmla="*/ 52 w 60"/>
                  <a:gd name="T115" fmla="*/ 51 h 132"/>
                  <a:gd name="T116" fmla="*/ 60 w 60"/>
                  <a:gd name="T117" fmla="*/ 52 h 132"/>
                  <a:gd name="T118" fmla="*/ 10 w 60"/>
                  <a:gd name="T119" fmla="*/ 7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" h="132">
                    <a:moveTo>
                      <a:pt x="60" y="52"/>
                    </a:moveTo>
                    <a:cubicBezTo>
                      <a:pt x="60" y="52"/>
                      <a:pt x="59" y="53"/>
                      <a:pt x="59" y="53"/>
                    </a:cubicBezTo>
                    <a:cubicBezTo>
                      <a:pt x="59" y="53"/>
                      <a:pt x="58" y="54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6" y="54"/>
                      <a:pt x="56" y="55"/>
                      <a:pt x="56" y="55"/>
                    </a:cubicBezTo>
                    <a:cubicBezTo>
                      <a:pt x="55" y="56"/>
                      <a:pt x="56" y="56"/>
                      <a:pt x="56" y="57"/>
                    </a:cubicBezTo>
                    <a:cubicBezTo>
                      <a:pt x="56" y="58"/>
                      <a:pt x="56" y="57"/>
                      <a:pt x="55" y="57"/>
                    </a:cubicBezTo>
                    <a:cubicBezTo>
                      <a:pt x="54" y="58"/>
                      <a:pt x="54" y="58"/>
                      <a:pt x="54" y="59"/>
                    </a:cubicBezTo>
                    <a:cubicBezTo>
                      <a:pt x="54" y="59"/>
                      <a:pt x="53" y="59"/>
                      <a:pt x="52" y="59"/>
                    </a:cubicBezTo>
                    <a:cubicBezTo>
                      <a:pt x="51" y="59"/>
                      <a:pt x="50" y="60"/>
                      <a:pt x="50" y="60"/>
                    </a:cubicBezTo>
                    <a:cubicBezTo>
                      <a:pt x="50" y="61"/>
                      <a:pt x="50" y="61"/>
                      <a:pt x="50" y="62"/>
                    </a:cubicBezTo>
                    <a:cubicBezTo>
                      <a:pt x="50" y="62"/>
                      <a:pt x="49" y="62"/>
                      <a:pt x="49" y="62"/>
                    </a:cubicBezTo>
                    <a:cubicBezTo>
                      <a:pt x="48" y="62"/>
                      <a:pt x="48" y="62"/>
                      <a:pt x="47" y="63"/>
                    </a:cubicBezTo>
                    <a:cubicBezTo>
                      <a:pt x="47" y="63"/>
                      <a:pt x="47" y="65"/>
                      <a:pt x="46" y="65"/>
                    </a:cubicBezTo>
                    <a:cubicBezTo>
                      <a:pt x="46" y="65"/>
                      <a:pt x="45" y="66"/>
                      <a:pt x="44" y="66"/>
                    </a:cubicBezTo>
                    <a:cubicBezTo>
                      <a:pt x="44" y="66"/>
                      <a:pt x="43" y="66"/>
                      <a:pt x="42" y="66"/>
                    </a:cubicBezTo>
                    <a:cubicBezTo>
                      <a:pt x="42" y="66"/>
                      <a:pt x="41" y="66"/>
                      <a:pt x="40" y="67"/>
                    </a:cubicBezTo>
                    <a:cubicBezTo>
                      <a:pt x="40" y="67"/>
                      <a:pt x="40" y="69"/>
                      <a:pt x="40" y="70"/>
                    </a:cubicBezTo>
                    <a:cubicBezTo>
                      <a:pt x="40" y="70"/>
                      <a:pt x="39" y="71"/>
                      <a:pt x="39" y="71"/>
                    </a:cubicBezTo>
                    <a:cubicBezTo>
                      <a:pt x="39" y="72"/>
                      <a:pt x="40" y="73"/>
                      <a:pt x="40" y="73"/>
                    </a:cubicBezTo>
                    <a:cubicBezTo>
                      <a:pt x="39" y="74"/>
                      <a:pt x="38" y="74"/>
                      <a:pt x="37" y="75"/>
                    </a:cubicBezTo>
                    <a:cubicBezTo>
                      <a:pt x="36" y="76"/>
                      <a:pt x="37" y="76"/>
                      <a:pt x="38" y="76"/>
                    </a:cubicBezTo>
                    <a:cubicBezTo>
                      <a:pt x="38" y="76"/>
                      <a:pt x="39" y="76"/>
                      <a:pt x="40" y="78"/>
                    </a:cubicBezTo>
                    <a:cubicBezTo>
                      <a:pt x="41" y="81"/>
                      <a:pt x="42" y="80"/>
                      <a:pt x="42" y="81"/>
                    </a:cubicBezTo>
                    <a:cubicBezTo>
                      <a:pt x="42" y="81"/>
                      <a:pt x="43" y="83"/>
                      <a:pt x="44" y="84"/>
                    </a:cubicBezTo>
                    <a:cubicBezTo>
                      <a:pt x="44" y="85"/>
                      <a:pt x="46" y="86"/>
                      <a:pt x="46" y="86"/>
                    </a:cubicBezTo>
                    <a:cubicBezTo>
                      <a:pt x="46" y="86"/>
                      <a:pt x="46" y="87"/>
                      <a:pt x="46" y="88"/>
                    </a:cubicBezTo>
                    <a:cubicBezTo>
                      <a:pt x="47" y="88"/>
                      <a:pt x="48" y="89"/>
                      <a:pt x="48" y="89"/>
                    </a:cubicBezTo>
                    <a:cubicBezTo>
                      <a:pt x="48" y="90"/>
                      <a:pt x="47" y="90"/>
                      <a:pt x="46" y="91"/>
                    </a:cubicBezTo>
                    <a:cubicBezTo>
                      <a:pt x="46" y="91"/>
                      <a:pt x="46" y="92"/>
                      <a:pt x="46" y="92"/>
                    </a:cubicBezTo>
                    <a:cubicBezTo>
                      <a:pt x="46" y="93"/>
                      <a:pt x="46" y="93"/>
                      <a:pt x="46" y="94"/>
                    </a:cubicBezTo>
                    <a:cubicBezTo>
                      <a:pt x="46" y="95"/>
                      <a:pt x="46" y="95"/>
                      <a:pt x="46" y="96"/>
                    </a:cubicBezTo>
                    <a:cubicBezTo>
                      <a:pt x="45" y="96"/>
                      <a:pt x="45" y="97"/>
                      <a:pt x="45" y="98"/>
                    </a:cubicBezTo>
                    <a:cubicBezTo>
                      <a:pt x="45" y="98"/>
                      <a:pt x="46" y="100"/>
                      <a:pt x="47" y="101"/>
                    </a:cubicBezTo>
                    <a:cubicBezTo>
                      <a:pt x="48" y="102"/>
                      <a:pt x="50" y="103"/>
                      <a:pt x="51" y="105"/>
                    </a:cubicBezTo>
                    <a:cubicBezTo>
                      <a:pt x="52" y="106"/>
                      <a:pt x="52" y="107"/>
                      <a:pt x="52" y="109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2"/>
                      <a:pt x="53" y="113"/>
                      <a:pt x="54" y="115"/>
                    </a:cubicBezTo>
                    <a:cubicBezTo>
                      <a:pt x="54" y="116"/>
                      <a:pt x="54" y="117"/>
                      <a:pt x="54" y="118"/>
                    </a:cubicBezTo>
                    <a:cubicBezTo>
                      <a:pt x="54" y="119"/>
                      <a:pt x="54" y="120"/>
                      <a:pt x="54" y="120"/>
                    </a:cubicBezTo>
                    <a:cubicBezTo>
                      <a:pt x="54" y="121"/>
                      <a:pt x="54" y="121"/>
                      <a:pt x="54" y="122"/>
                    </a:cubicBezTo>
                    <a:cubicBezTo>
                      <a:pt x="53" y="122"/>
                      <a:pt x="53" y="124"/>
                      <a:pt x="53" y="125"/>
                    </a:cubicBezTo>
                    <a:cubicBezTo>
                      <a:pt x="52" y="125"/>
                      <a:pt x="51" y="126"/>
                      <a:pt x="51" y="127"/>
                    </a:cubicBezTo>
                    <a:cubicBezTo>
                      <a:pt x="51" y="127"/>
                      <a:pt x="50" y="128"/>
                      <a:pt x="50" y="129"/>
                    </a:cubicBezTo>
                    <a:cubicBezTo>
                      <a:pt x="50" y="130"/>
                      <a:pt x="49" y="132"/>
                      <a:pt x="49" y="132"/>
                    </a:cubicBezTo>
                    <a:cubicBezTo>
                      <a:pt x="49" y="132"/>
                      <a:pt x="48" y="132"/>
                      <a:pt x="48" y="132"/>
                    </a:cubicBezTo>
                    <a:cubicBezTo>
                      <a:pt x="48" y="132"/>
                      <a:pt x="48" y="132"/>
                      <a:pt x="48" y="131"/>
                    </a:cubicBezTo>
                    <a:cubicBezTo>
                      <a:pt x="48" y="130"/>
                      <a:pt x="48" y="130"/>
                      <a:pt x="48" y="129"/>
                    </a:cubicBezTo>
                    <a:cubicBezTo>
                      <a:pt x="47" y="129"/>
                      <a:pt x="47" y="128"/>
                      <a:pt x="47" y="128"/>
                    </a:cubicBezTo>
                    <a:cubicBezTo>
                      <a:pt x="48" y="128"/>
                      <a:pt x="48" y="127"/>
                      <a:pt x="49" y="127"/>
                    </a:cubicBezTo>
                    <a:cubicBezTo>
                      <a:pt x="49" y="126"/>
                      <a:pt x="50" y="126"/>
                      <a:pt x="49" y="125"/>
                    </a:cubicBezTo>
                    <a:cubicBezTo>
                      <a:pt x="49" y="125"/>
                      <a:pt x="48" y="125"/>
                      <a:pt x="49" y="124"/>
                    </a:cubicBezTo>
                    <a:cubicBezTo>
                      <a:pt x="49" y="124"/>
                      <a:pt x="50" y="123"/>
                      <a:pt x="50" y="123"/>
                    </a:cubicBezTo>
                    <a:cubicBezTo>
                      <a:pt x="50" y="123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0"/>
                    </a:cubicBezTo>
                    <a:cubicBezTo>
                      <a:pt x="50" y="120"/>
                      <a:pt x="50" y="119"/>
                      <a:pt x="49" y="119"/>
                    </a:cubicBezTo>
                    <a:cubicBezTo>
                      <a:pt x="49" y="118"/>
                      <a:pt x="49" y="118"/>
                      <a:pt x="48" y="118"/>
                    </a:cubicBezTo>
                    <a:cubicBezTo>
                      <a:pt x="48" y="117"/>
                      <a:pt x="48" y="117"/>
                      <a:pt x="49" y="117"/>
                    </a:cubicBezTo>
                    <a:cubicBezTo>
                      <a:pt x="49" y="116"/>
                      <a:pt x="49" y="116"/>
                      <a:pt x="49" y="115"/>
                    </a:cubicBezTo>
                    <a:cubicBezTo>
                      <a:pt x="49" y="115"/>
                      <a:pt x="49" y="115"/>
                      <a:pt x="48" y="114"/>
                    </a:cubicBezTo>
                    <a:cubicBezTo>
                      <a:pt x="48" y="114"/>
                      <a:pt x="47" y="114"/>
                      <a:pt x="47" y="113"/>
                    </a:cubicBezTo>
                    <a:cubicBezTo>
                      <a:pt x="47" y="112"/>
                      <a:pt x="47" y="110"/>
                      <a:pt x="47" y="110"/>
                    </a:cubicBezTo>
                    <a:cubicBezTo>
                      <a:pt x="47" y="110"/>
                      <a:pt x="46" y="110"/>
                      <a:pt x="46" y="109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7"/>
                      <a:pt x="45" y="108"/>
                    </a:cubicBezTo>
                    <a:cubicBezTo>
                      <a:pt x="45" y="108"/>
                      <a:pt x="45" y="109"/>
                      <a:pt x="45" y="108"/>
                    </a:cubicBezTo>
                    <a:cubicBezTo>
                      <a:pt x="45" y="108"/>
                      <a:pt x="44" y="108"/>
                      <a:pt x="44" y="108"/>
                    </a:cubicBezTo>
                    <a:cubicBezTo>
                      <a:pt x="44" y="107"/>
                      <a:pt x="44" y="107"/>
                      <a:pt x="44" y="106"/>
                    </a:cubicBezTo>
                    <a:cubicBezTo>
                      <a:pt x="44" y="105"/>
                      <a:pt x="44" y="104"/>
                      <a:pt x="44" y="104"/>
                    </a:cubicBezTo>
                    <a:cubicBezTo>
                      <a:pt x="44" y="104"/>
                      <a:pt x="44" y="103"/>
                      <a:pt x="43" y="102"/>
                    </a:cubicBezTo>
                    <a:cubicBezTo>
                      <a:pt x="43" y="102"/>
                      <a:pt x="43" y="101"/>
                      <a:pt x="43" y="101"/>
                    </a:cubicBezTo>
                    <a:cubicBezTo>
                      <a:pt x="43" y="101"/>
                      <a:pt x="43" y="100"/>
                      <a:pt x="42" y="100"/>
                    </a:cubicBezTo>
                    <a:cubicBezTo>
                      <a:pt x="42" y="100"/>
                      <a:pt x="42" y="99"/>
                      <a:pt x="42" y="99"/>
                    </a:cubicBezTo>
                    <a:cubicBezTo>
                      <a:pt x="42" y="98"/>
                      <a:pt x="42" y="98"/>
                      <a:pt x="41" y="97"/>
                    </a:cubicBezTo>
                    <a:cubicBezTo>
                      <a:pt x="41" y="97"/>
                      <a:pt x="41" y="96"/>
                      <a:pt x="41" y="96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1" y="92"/>
                      <a:pt x="40" y="92"/>
                      <a:pt x="40" y="92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0" y="91"/>
                      <a:pt x="40" y="91"/>
                      <a:pt x="40" y="90"/>
                    </a:cubicBezTo>
                    <a:cubicBezTo>
                      <a:pt x="40" y="90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39" y="87"/>
                      <a:pt x="39" y="88"/>
                      <a:pt x="38" y="88"/>
                    </a:cubicBezTo>
                    <a:cubicBezTo>
                      <a:pt x="38" y="88"/>
                      <a:pt x="38" y="88"/>
                      <a:pt x="37" y="88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7" y="86"/>
                      <a:pt x="36" y="84"/>
                      <a:pt x="35" y="84"/>
                    </a:cubicBezTo>
                    <a:cubicBezTo>
                      <a:pt x="35" y="83"/>
                      <a:pt x="35" y="82"/>
                      <a:pt x="34" y="82"/>
                    </a:cubicBezTo>
                    <a:cubicBezTo>
                      <a:pt x="34" y="82"/>
                      <a:pt x="33" y="81"/>
                      <a:pt x="33" y="81"/>
                    </a:cubicBezTo>
                    <a:cubicBezTo>
                      <a:pt x="33" y="81"/>
                      <a:pt x="33" y="82"/>
                      <a:pt x="33" y="83"/>
                    </a:cubicBezTo>
                    <a:cubicBezTo>
                      <a:pt x="33" y="83"/>
                      <a:pt x="34" y="84"/>
                      <a:pt x="34" y="84"/>
                    </a:cubicBezTo>
                    <a:cubicBezTo>
                      <a:pt x="34" y="84"/>
                      <a:pt x="34" y="85"/>
                      <a:pt x="34" y="85"/>
                    </a:cubicBezTo>
                    <a:cubicBezTo>
                      <a:pt x="33" y="86"/>
                      <a:pt x="34" y="87"/>
                      <a:pt x="33" y="87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32" y="87"/>
                      <a:pt x="32" y="88"/>
                      <a:pt x="32" y="88"/>
                    </a:cubicBezTo>
                    <a:cubicBezTo>
                      <a:pt x="32" y="88"/>
                      <a:pt x="31" y="87"/>
                      <a:pt x="30" y="87"/>
                    </a:cubicBezTo>
                    <a:cubicBezTo>
                      <a:pt x="30" y="87"/>
                      <a:pt x="30" y="86"/>
                      <a:pt x="30" y="86"/>
                    </a:cubicBezTo>
                    <a:cubicBezTo>
                      <a:pt x="30" y="87"/>
                      <a:pt x="30" y="87"/>
                      <a:pt x="30" y="88"/>
                    </a:cubicBezTo>
                    <a:cubicBezTo>
                      <a:pt x="30" y="88"/>
                      <a:pt x="31" y="88"/>
                      <a:pt x="31" y="89"/>
                    </a:cubicBezTo>
                    <a:cubicBezTo>
                      <a:pt x="31" y="89"/>
                      <a:pt x="31" y="89"/>
                      <a:pt x="30" y="89"/>
                    </a:cubicBezTo>
                    <a:cubicBezTo>
                      <a:pt x="29" y="89"/>
                      <a:pt x="28" y="89"/>
                      <a:pt x="28" y="89"/>
                    </a:cubicBezTo>
                    <a:cubicBezTo>
                      <a:pt x="28" y="89"/>
                      <a:pt x="28" y="89"/>
                      <a:pt x="27" y="90"/>
                    </a:cubicBezTo>
                    <a:cubicBezTo>
                      <a:pt x="27" y="90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5" y="92"/>
                    </a:cubicBezTo>
                    <a:cubicBezTo>
                      <a:pt x="25" y="92"/>
                      <a:pt x="24" y="92"/>
                      <a:pt x="23" y="92"/>
                    </a:cubicBezTo>
                    <a:cubicBezTo>
                      <a:pt x="23" y="92"/>
                      <a:pt x="22" y="92"/>
                      <a:pt x="22" y="92"/>
                    </a:cubicBezTo>
                    <a:cubicBezTo>
                      <a:pt x="22" y="92"/>
                      <a:pt x="22" y="92"/>
                      <a:pt x="21" y="92"/>
                    </a:cubicBezTo>
                    <a:cubicBezTo>
                      <a:pt x="21" y="92"/>
                      <a:pt x="20" y="91"/>
                      <a:pt x="20" y="91"/>
                    </a:cubicBezTo>
                    <a:cubicBezTo>
                      <a:pt x="20" y="91"/>
                      <a:pt x="20" y="92"/>
                      <a:pt x="20" y="92"/>
                    </a:cubicBezTo>
                    <a:cubicBezTo>
                      <a:pt x="20" y="92"/>
                      <a:pt x="19" y="92"/>
                      <a:pt x="19" y="92"/>
                    </a:cubicBezTo>
                    <a:cubicBezTo>
                      <a:pt x="19" y="92"/>
                      <a:pt x="19" y="94"/>
                      <a:pt x="19" y="93"/>
                    </a:cubicBezTo>
                    <a:cubicBezTo>
                      <a:pt x="18" y="93"/>
                      <a:pt x="18" y="94"/>
                      <a:pt x="18" y="93"/>
                    </a:cubicBezTo>
                    <a:cubicBezTo>
                      <a:pt x="18" y="93"/>
                      <a:pt x="18" y="92"/>
                      <a:pt x="18" y="92"/>
                    </a:cubicBezTo>
                    <a:cubicBezTo>
                      <a:pt x="18" y="91"/>
                      <a:pt x="18" y="91"/>
                      <a:pt x="19" y="91"/>
                    </a:cubicBezTo>
                    <a:cubicBezTo>
                      <a:pt x="19" y="90"/>
                      <a:pt x="19" y="90"/>
                      <a:pt x="20" y="90"/>
                    </a:cubicBezTo>
                    <a:cubicBezTo>
                      <a:pt x="20" y="89"/>
                      <a:pt x="20" y="88"/>
                      <a:pt x="20" y="88"/>
                    </a:cubicBezTo>
                    <a:cubicBezTo>
                      <a:pt x="20" y="88"/>
                      <a:pt x="19" y="87"/>
                      <a:pt x="19" y="88"/>
                    </a:cubicBezTo>
                    <a:cubicBezTo>
                      <a:pt x="19" y="88"/>
                      <a:pt x="19" y="89"/>
                      <a:pt x="19" y="90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8" y="91"/>
                      <a:pt x="17" y="91"/>
                      <a:pt x="17" y="91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1"/>
                      <a:pt x="17" y="91"/>
                      <a:pt x="16" y="91"/>
                    </a:cubicBezTo>
                    <a:cubicBezTo>
                      <a:pt x="16" y="90"/>
                      <a:pt x="16" y="90"/>
                      <a:pt x="16" y="89"/>
                    </a:cubicBezTo>
                    <a:cubicBezTo>
                      <a:pt x="16" y="89"/>
                      <a:pt x="16" y="88"/>
                      <a:pt x="17" y="88"/>
                    </a:cubicBezTo>
                    <a:cubicBezTo>
                      <a:pt x="17" y="87"/>
                      <a:pt x="17" y="86"/>
                      <a:pt x="17" y="85"/>
                    </a:cubicBezTo>
                    <a:cubicBezTo>
                      <a:pt x="17" y="85"/>
                      <a:pt x="17" y="85"/>
                      <a:pt x="17" y="84"/>
                    </a:cubicBezTo>
                    <a:cubicBezTo>
                      <a:pt x="17" y="84"/>
                      <a:pt x="18" y="83"/>
                      <a:pt x="18" y="83"/>
                    </a:cubicBezTo>
                    <a:cubicBezTo>
                      <a:pt x="18" y="83"/>
                      <a:pt x="18" y="83"/>
                      <a:pt x="18" y="82"/>
                    </a:cubicBezTo>
                    <a:cubicBezTo>
                      <a:pt x="18" y="82"/>
                      <a:pt x="18" y="81"/>
                      <a:pt x="18" y="81"/>
                    </a:cubicBezTo>
                    <a:cubicBezTo>
                      <a:pt x="18" y="80"/>
                      <a:pt x="17" y="80"/>
                      <a:pt x="17" y="79"/>
                    </a:cubicBezTo>
                    <a:cubicBezTo>
                      <a:pt x="17" y="79"/>
                      <a:pt x="17" y="78"/>
                      <a:pt x="17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6" y="76"/>
                      <a:pt x="16" y="76"/>
                    </a:cubicBezTo>
                    <a:cubicBezTo>
                      <a:pt x="16" y="76"/>
                      <a:pt x="15" y="75"/>
                      <a:pt x="15" y="75"/>
                    </a:cubicBezTo>
                    <a:cubicBezTo>
                      <a:pt x="15" y="75"/>
                      <a:pt x="15" y="75"/>
                      <a:pt x="15" y="74"/>
                    </a:cubicBezTo>
                    <a:cubicBezTo>
                      <a:pt x="15" y="74"/>
                      <a:pt x="15" y="73"/>
                      <a:pt x="15" y="73"/>
                    </a:cubicBezTo>
                    <a:cubicBezTo>
                      <a:pt x="14" y="73"/>
                      <a:pt x="14" y="72"/>
                      <a:pt x="13" y="71"/>
                    </a:cubicBezTo>
                    <a:cubicBezTo>
                      <a:pt x="13" y="71"/>
                      <a:pt x="13" y="71"/>
                      <a:pt x="13" y="70"/>
                    </a:cubicBezTo>
                    <a:cubicBezTo>
                      <a:pt x="13" y="69"/>
                      <a:pt x="13" y="69"/>
                      <a:pt x="12" y="69"/>
                    </a:cubicBezTo>
                    <a:cubicBezTo>
                      <a:pt x="12" y="69"/>
                      <a:pt x="12" y="69"/>
                      <a:pt x="12" y="70"/>
                    </a:cubicBezTo>
                    <a:cubicBezTo>
                      <a:pt x="12" y="71"/>
                      <a:pt x="13" y="71"/>
                      <a:pt x="12" y="72"/>
                    </a:cubicBezTo>
                    <a:cubicBezTo>
                      <a:pt x="12" y="72"/>
                      <a:pt x="12" y="72"/>
                      <a:pt x="11" y="72"/>
                    </a:cubicBezTo>
                    <a:cubicBezTo>
                      <a:pt x="11" y="72"/>
                      <a:pt x="11" y="71"/>
                      <a:pt x="10" y="71"/>
                    </a:cubicBezTo>
                    <a:cubicBezTo>
                      <a:pt x="10" y="71"/>
                      <a:pt x="9" y="71"/>
                      <a:pt x="9" y="70"/>
                    </a:cubicBezTo>
                    <a:cubicBezTo>
                      <a:pt x="9" y="70"/>
                      <a:pt x="9" y="69"/>
                      <a:pt x="8" y="69"/>
                    </a:cubicBezTo>
                    <a:cubicBezTo>
                      <a:pt x="8" y="69"/>
                      <a:pt x="7" y="68"/>
                      <a:pt x="7" y="68"/>
                    </a:cubicBezTo>
                    <a:cubicBezTo>
                      <a:pt x="7" y="68"/>
                      <a:pt x="8" y="67"/>
                      <a:pt x="8" y="67"/>
                    </a:cubicBezTo>
                    <a:cubicBezTo>
                      <a:pt x="8" y="67"/>
                      <a:pt x="9" y="68"/>
                      <a:pt x="9" y="69"/>
                    </a:cubicBezTo>
                    <a:cubicBezTo>
                      <a:pt x="10" y="69"/>
                      <a:pt x="11" y="69"/>
                      <a:pt x="10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1" y="67"/>
                      <a:pt x="11" y="68"/>
                      <a:pt x="11" y="67"/>
                    </a:cubicBezTo>
                    <a:cubicBezTo>
                      <a:pt x="11" y="67"/>
                      <a:pt x="12" y="67"/>
                      <a:pt x="11" y="66"/>
                    </a:cubicBezTo>
                    <a:cubicBezTo>
                      <a:pt x="11" y="66"/>
                      <a:pt x="11" y="65"/>
                      <a:pt x="10" y="65"/>
                    </a:cubicBezTo>
                    <a:cubicBezTo>
                      <a:pt x="10" y="64"/>
                      <a:pt x="10" y="64"/>
                      <a:pt x="9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3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7" y="63"/>
                      <a:pt x="6" y="62"/>
                      <a:pt x="6" y="62"/>
                    </a:cubicBezTo>
                    <a:cubicBezTo>
                      <a:pt x="6" y="63"/>
                      <a:pt x="7" y="63"/>
                      <a:pt x="6" y="63"/>
                    </a:cubicBezTo>
                    <a:cubicBezTo>
                      <a:pt x="5" y="63"/>
                      <a:pt x="4" y="63"/>
                      <a:pt x="4" y="63"/>
                    </a:cubicBezTo>
                    <a:cubicBezTo>
                      <a:pt x="4" y="63"/>
                      <a:pt x="5" y="62"/>
                      <a:pt x="5" y="62"/>
                    </a:cubicBezTo>
                    <a:cubicBezTo>
                      <a:pt x="5" y="62"/>
                      <a:pt x="6" y="61"/>
                      <a:pt x="5" y="61"/>
                    </a:cubicBezTo>
                    <a:cubicBezTo>
                      <a:pt x="5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3" y="61"/>
                      <a:pt x="4" y="62"/>
                      <a:pt x="3" y="62"/>
                    </a:cubicBezTo>
                    <a:cubicBezTo>
                      <a:pt x="3" y="62"/>
                      <a:pt x="2" y="61"/>
                      <a:pt x="1" y="60"/>
                    </a:cubicBezTo>
                    <a:cubicBezTo>
                      <a:pt x="1" y="60"/>
                      <a:pt x="1" y="60"/>
                      <a:pt x="1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58"/>
                      <a:pt x="0" y="57"/>
                      <a:pt x="0" y="57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55"/>
                      <a:pt x="0" y="54"/>
                      <a:pt x="1" y="54"/>
                    </a:cubicBezTo>
                    <a:cubicBezTo>
                      <a:pt x="2" y="54"/>
                      <a:pt x="3" y="53"/>
                      <a:pt x="3" y="52"/>
                    </a:cubicBezTo>
                    <a:cubicBezTo>
                      <a:pt x="3" y="51"/>
                      <a:pt x="3" y="51"/>
                      <a:pt x="3" y="50"/>
                    </a:cubicBezTo>
                    <a:cubicBezTo>
                      <a:pt x="3" y="50"/>
                      <a:pt x="3" y="50"/>
                      <a:pt x="4" y="49"/>
                    </a:cubicBezTo>
                    <a:cubicBezTo>
                      <a:pt x="5" y="48"/>
                      <a:pt x="7" y="41"/>
                      <a:pt x="7" y="41"/>
                    </a:cubicBezTo>
                    <a:cubicBezTo>
                      <a:pt x="7" y="40"/>
                      <a:pt x="8" y="33"/>
                      <a:pt x="8" y="33"/>
                    </a:cubicBezTo>
                    <a:cubicBezTo>
                      <a:pt x="8" y="33"/>
                      <a:pt x="14" y="32"/>
                      <a:pt x="14" y="32"/>
                    </a:cubicBezTo>
                    <a:cubicBezTo>
                      <a:pt x="15" y="32"/>
                      <a:pt x="17" y="31"/>
                      <a:pt x="18" y="30"/>
                    </a:cubicBezTo>
                    <a:cubicBezTo>
                      <a:pt x="18" y="29"/>
                      <a:pt x="19" y="28"/>
                      <a:pt x="19" y="27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0" y="23"/>
                      <a:pt x="19" y="23"/>
                      <a:pt x="19" y="22"/>
                    </a:cubicBezTo>
                    <a:cubicBezTo>
                      <a:pt x="19" y="22"/>
                      <a:pt x="18" y="22"/>
                      <a:pt x="19" y="21"/>
                    </a:cubicBezTo>
                    <a:cubicBezTo>
                      <a:pt x="19" y="20"/>
                      <a:pt x="20" y="19"/>
                      <a:pt x="20" y="19"/>
                    </a:cubicBezTo>
                    <a:cubicBezTo>
                      <a:pt x="21" y="18"/>
                      <a:pt x="21" y="16"/>
                      <a:pt x="21" y="15"/>
                    </a:cubicBezTo>
                    <a:cubicBezTo>
                      <a:pt x="21" y="15"/>
                      <a:pt x="20" y="15"/>
                      <a:pt x="21" y="14"/>
                    </a:cubicBezTo>
                    <a:cubicBezTo>
                      <a:pt x="21" y="13"/>
                      <a:pt x="22" y="12"/>
                      <a:pt x="22" y="11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9"/>
                    </a:cubicBezTo>
                    <a:cubicBezTo>
                      <a:pt x="25" y="9"/>
                      <a:pt x="26" y="9"/>
                      <a:pt x="26" y="8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6"/>
                      <a:pt x="29" y="6"/>
                      <a:pt x="29" y="6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1" y="4"/>
                      <a:pt x="31" y="5"/>
                      <a:pt x="32" y="5"/>
                    </a:cubicBezTo>
                    <a:cubicBezTo>
                      <a:pt x="33" y="5"/>
                      <a:pt x="34" y="5"/>
                      <a:pt x="34" y="5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3" y="3"/>
                      <a:pt x="33" y="3"/>
                      <a:pt x="34" y="2"/>
                    </a:cubicBezTo>
                    <a:cubicBezTo>
                      <a:pt x="34" y="2"/>
                      <a:pt x="35" y="2"/>
                      <a:pt x="35" y="2"/>
                    </a:cubicBezTo>
                    <a:cubicBezTo>
                      <a:pt x="34" y="1"/>
                      <a:pt x="34" y="1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40" y="1"/>
                      <a:pt x="40" y="1"/>
                    </a:cubicBezTo>
                    <a:cubicBezTo>
                      <a:pt x="40" y="2"/>
                      <a:pt x="42" y="3"/>
                      <a:pt x="42" y="3"/>
                    </a:cubicBezTo>
                    <a:cubicBezTo>
                      <a:pt x="42" y="4"/>
                      <a:pt x="42" y="4"/>
                      <a:pt x="44" y="5"/>
                    </a:cubicBezTo>
                    <a:cubicBezTo>
                      <a:pt x="45" y="6"/>
                      <a:pt x="44" y="7"/>
                      <a:pt x="45" y="8"/>
                    </a:cubicBezTo>
                    <a:cubicBezTo>
                      <a:pt x="45" y="9"/>
                      <a:pt x="45" y="10"/>
                      <a:pt x="45" y="11"/>
                    </a:cubicBezTo>
                    <a:cubicBezTo>
                      <a:pt x="46" y="12"/>
                      <a:pt x="46" y="13"/>
                      <a:pt x="46" y="14"/>
                    </a:cubicBezTo>
                    <a:cubicBezTo>
                      <a:pt x="46" y="15"/>
                      <a:pt x="44" y="17"/>
                      <a:pt x="44" y="17"/>
                    </a:cubicBezTo>
                    <a:cubicBezTo>
                      <a:pt x="44" y="18"/>
                      <a:pt x="40" y="22"/>
                      <a:pt x="40" y="22"/>
                    </a:cubicBezTo>
                    <a:cubicBezTo>
                      <a:pt x="39" y="23"/>
                      <a:pt x="40" y="24"/>
                      <a:pt x="39" y="25"/>
                    </a:cubicBezTo>
                    <a:cubicBezTo>
                      <a:pt x="39" y="25"/>
                      <a:pt x="38" y="25"/>
                      <a:pt x="38" y="25"/>
                    </a:cubicBezTo>
                    <a:cubicBezTo>
                      <a:pt x="38" y="25"/>
                      <a:pt x="37" y="26"/>
                      <a:pt x="37" y="27"/>
                    </a:cubicBezTo>
                    <a:cubicBezTo>
                      <a:pt x="37" y="28"/>
                      <a:pt x="37" y="29"/>
                      <a:pt x="37" y="29"/>
                    </a:cubicBezTo>
                    <a:cubicBezTo>
                      <a:pt x="37" y="30"/>
                      <a:pt x="38" y="31"/>
                      <a:pt x="39" y="31"/>
                    </a:cubicBezTo>
                    <a:cubicBezTo>
                      <a:pt x="40" y="32"/>
                      <a:pt x="39" y="33"/>
                      <a:pt x="39" y="34"/>
                    </a:cubicBezTo>
                    <a:cubicBezTo>
                      <a:pt x="39" y="35"/>
                      <a:pt x="41" y="34"/>
                      <a:pt x="42" y="34"/>
                    </a:cubicBezTo>
                    <a:cubicBezTo>
                      <a:pt x="42" y="33"/>
                      <a:pt x="44" y="33"/>
                      <a:pt x="44" y="33"/>
                    </a:cubicBezTo>
                    <a:cubicBezTo>
                      <a:pt x="44" y="33"/>
                      <a:pt x="45" y="35"/>
                      <a:pt x="45" y="35"/>
                    </a:cubicBezTo>
                    <a:cubicBezTo>
                      <a:pt x="45" y="35"/>
                      <a:pt x="47" y="35"/>
                      <a:pt x="47" y="36"/>
                    </a:cubicBezTo>
                    <a:cubicBezTo>
                      <a:pt x="48" y="36"/>
                      <a:pt x="47" y="37"/>
                      <a:pt x="47" y="38"/>
                    </a:cubicBezTo>
                    <a:cubicBezTo>
                      <a:pt x="47" y="39"/>
                      <a:pt x="49" y="39"/>
                      <a:pt x="49" y="39"/>
                    </a:cubicBezTo>
                    <a:cubicBezTo>
                      <a:pt x="49" y="39"/>
                      <a:pt x="49" y="40"/>
                      <a:pt x="50" y="40"/>
                    </a:cubicBezTo>
                    <a:cubicBezTo>
                      <a:pt x="51" y="39"/>
                      <a:pt x="51" y="39"/>
                      <a:pt x="52" y="40"/>
                    </a:cubicBezTo>
                    <a:cubicBezTo>
                      <a:pt x="52" y="40"/>
                      <a:pt x="53" y="40"/>
                      <a:pt x="53" y="41"/>
                    </a:cubicBezTo>
                    <a:cubicBezTo>
                      <a:pt x="53" y="42"/>
                      <a:pt x="52" y="43"/>
                      <a:pt x="52" y="44"/>
                    </a:cubicBezTo>
                    <a:cubicBezTo>
                      <a:pt x="51" y="45"/>
                      <a:pt x="50" y="46"/>
                      <a:pt x="50" y="46"/>
                    </a:cubicBezTo>
                    <a:cubicBezTo>
                      <a:pt x="49" y="47"/>
                      <a:pt x="53" y="44"/>
                      <a:pt x="54" y="44"/>
                    </a:cubicBezTo>
                    <a:cubicBezTo>
                      <a:pt x="54" y="44"/>
                      <a:pt x="54" y="46"/>
                      <a:pt x="55" y="46"/>
                    </a:cubicBezTo>
                    <a:cubicBezTo>
                      <a:pt x="56" y="46"/>
                      <a:pt x="51" y="48"/>
                      <a:pt x="52" y="49"/>
                    </a:cubicBezTo>
                    <a:cubicBezTo>
                      <a:pt x="52" y="49"/>
                      <a:pt x="52" y="50"/>
                      <a:pt x="52" y="51"/>
                    </a:cubicBezTo>
                    <a:cubicBezTo>
                      <a:pt x="53" y="52"/>
                      <a:pt x="53" y="52"/>
                      <a:pt x="54" y="51"/>
                    </a:cubicBezTo>
                    <a:cubicBezTo>
                      <a:pt x="56" y="51"/>
                      <a:pt x="57" y="51"/>
                      <a:pt x="58" y="50"/>
                    </a:cubicBezTo>
                    <a:cubicBezTo>
                      <a:pt x="58" y="50"/>
                      <a:pt x="60" y="50"/>
                      <a:pt x="60" y="51"/>
                    </a:cubicBezTo>
                    <a:cubicBezTo>
                      <a:pt x="60" y="51"/>
                      <a:pt x="60" y="52"/>
                      <a:pt x="60" y="52"/>
                    </a:cubicBezTo>
                    <a:close/>
                    <a:moveTo>
                      <a:pt x="9" y="73"/>
                    </a:moveTo>
                    <a:cubicBezTo>
                      <a:pt x="9" y="73"/>
                      <a:pt x="9" y="74"/>
                      <a:pt x="9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3"/>
                      <a:pt x="10" y="72"/>
                      <a:pt x="10" y="72"/>
                    </a:cubicBezTo>
                    <a:cubicBezTo>
                      <a:pt x="9" y="72"/>
                      <a:pt x="8" y="72"/>
                      <a:pt x="9" y="7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1" name="Freeform 847">
                <a:extLst>
                  <a:ext uri="{FF2B5EF4-FFF2-40B4-BE49-F238E27FC236}">
                    <a16:creationId xmlns="" xmlns:a16="http://schemas.microsoft.com/office/drawing/2014/main" id="{83EB7CBD-7973-444F-BFFD-3FD7823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1775" y="3154363"/>
                <a:ext cx="908050" cy="442913"/>
              </a:xfrm>
              <a:custGeom>
                <a:avLst/>
                <a:gdLst>
                  <a:gd name="T0" fmla="*/ 4 w 218"/>
                  <a:gd name="T1" fmla="*/ 40 h 106"/>
                  <a:gd name="T2" fmla="*/ 10 w 218"/>
                  <a:gd name="T3" fmla="*/ 45 h 106"/>
                  <a:gd name="T4" fmla="*/ 16 w 218"/>
                  <a:gd name="T5" fmla="*/ 46 h 106"/>
                  <a:gd name="T6" fmla="*/ 22 w 218"/>
                  <a:gd name="T7" fmla="*/ 57 h 106"/>
                  <a:gd name="T8" fmla="*/ 22 w 218"/>
                  <a:gd name="T9" fmla="*/ 62 h 106"/>
                  <a:gd name="T10" fmla="*/ 20 w 218"/>
                  <a:gd name="T11" fmla="*/ 70 h 106"/>
                  <a:gd name="T12" fmla="*/ 29 w 218"/>
                  <a:gd name="T13" fmla="*/ 74 h 106"/>
                  <a:gd name="T14" fmla="*/ 52 w 218"/>
                  <a:gd name="T15" fmla="*/ 81 h 106"/>
                  <a:gd name="T16" fmla="*/ 58 w 218"/>
                  <a:gd name="T17" fmla="*/ 94 h 106"/>
                  <a:gd name="T18" fmla="*/ 81 w 218"/>
                  <a:gd name="T19" fmla="*/ 97 h 106"/>
                  <a:gd name="T20" fmla="*/ 95 w 218"/>
                  <a:gd name="T21" fmla="*/ 98 h 106"/>
                  <a:gd name="T22" fmla="*/ 113 w 218"/>
                  <a:gd name="T23" fmla="*/ 104 h 106"/>
                  <a:gd name="T24" fmla="*/ 117 w 218"/>
                  <a:gd name="T25" fmla="*/ 106 h 106"/>
                  <a:gd name="T26" fmla="*/ 153 w 218"/>
                  <a:gd name="T27" fmla="*/ 96 h 106"/>
                  <a:gd name="T28" fmla="*/ 164 w 218"/>
                  <a:gd name="T29" fmla="*/ 84 h 106"/>
                  <a:gd name="T30" fmla="*/ 164 w 218"/>
                  <a:gd name="T31" fmla="*/ 74 h 106"/>
                  <a:gd name="T32" fmla="*/ 177 w 218"/>
                  <a:gd name="T33" fmla="*/ 76 h 106"/>
                  <a:gd name="T34" fmla="*/ 193 w 218"/>
                  <a:gd name="T35" fmla="*/ 67 h 106"/>
                  <a:gd name="T36" fmla="*/ 201 w 218"/>
                  <a:gd name="T37" fmla="*/ 59 h 106"/>
                  <a:gd name="T38" fmla="*/ 211 w 218"/>
                  <a:gd name="T39" fmla="*/ 57 h 106"/>
                  <a:gd name="T40" fmla="*/ 218 w 218"/>
                  <a:gd name="T41" fmla="*/ 55 h 106"/>
                  <a:gd name="T42" fmla="*/ 200 w 218"/>
                  <a:gd name="T43" fmla="*/ 47 h 106"/>
                  <a:gd name="T44" fmla="*/ 188 w 218"/>
                  <a:gd name="T45" fmla="*/ 45 h 106"/>
                  <a:gd name="T46" fmla="*/ 196 w 218"/>
                  <a:gd name="T47" fmla="*/ 26 h 106"/>
                  <a:gd name="T48" fmla="*/ 186 w 218"/>
                  <a:gd name="T49" fmla="*/ 24 h 106"/>
                  <a:gd name="T50" fmla="*/ 174 w 218"/>
                  <a:gd name="T51" fmla="*/ 24 h 106"/>
                  <a:gd name="T52" fmla="*/ 155 w 218"/>
                  <a:gd name="T53" fmla="*/ 32 h 106"/>
                  <a:gd name="T54" fmla="*/ 145 w 218"/>
                  <a:gd name="T55" fmla="*/ 31 h 106"/>
                  <a:gd name="T56" fmla="*/ 137 w 218"/>
                  <a:gd name="T57" fmla="*/ 28 h 106"/>
                  <a:gd name="T58" fmla="*/ 131 w 218"/>
                  <a:gd name="T59" fmla="*/ 22 h 106"/>
                  <a:gd name="T60" fmla="*/ 126 w 218"/>
                  <a:gd name="T61" fmla="*/ 21 h 106"/>
                  <a:gd name="T62" fmla="*/ 116 w 218"/>
                  <a:gd name="T63" fmla="*/ 20 h 106"/>
                  <a:gd name="T64" fmla="*/ 110 w 218"/>
                  <a:gd name="T65" fmla="*/ 22 h 106"/>
                  <a:gd name="T66" fmla="*/ 102 w 218"/>
                  <a:gd name="T67" fmla="*/ 20 h 106"/>
                  <a:gd name="T68" fmla="*/ 98 w 218"/>
                  <a:gd name="T69" fmla="*/ 12 h 106"/>
                  <a:gd name="T70" fmla="*/ 93 w 218"/>
                  <a:gd name="T71" fmla="*/ 8 h 106"/>
                  <a:gd name="T72" fmla="*/ 82 w 218"/>
                  <a:gd name="T73" fmla="*/ 3 h 106"/>
                  <a:gd name="T74" fmla="*/ 75 w 218"/>
                  <a:gd name="T75" fmla="*/ 3 h 106"/>
                  <a:gd name="T76" fmla="*/ 71 w 218"/>
                  <a:gd name="T77" fmla="*/ 8 h 106"/>
                  <a:gd name="T78" fmla="*/ 68 w 218"/>
                  <a:gd name="T79" fmla="*/ 12 h 106"/>
                  <a:gd name="T80" fmla="*/ 70 w 218"/>
                  <a:gd name="T81" fmla="*/ 17 h 106"/>
                  <a:gd name="T82" fmla="*/ 69 w 218"/>
                  <a:gd name="T83" fmla="*/ 25 h 106"/>
                  <a:gd name="T84" fmla="*/ 64 w 218"/>
                  <a:gd name="T85" fmla="*/ 26 h 106"/>
                  <a:gd name="T86" fmla="*/ 52 w 218"/>
                  <a:gd name="T87" fmla="*/ 25 h 106"/>
                  <a:gd name="T88" fmla="*/ 45 w 218"/>
                  <a:gd name="T89" fmla="*/ 22 h 106"/>
                  <a:gd name="T90" fmla="*/ 36 w 218"/>
                  <a:gd name="T91" fmla="*/ 16 h 106"/>
                  <a:gd name="T92" fmla="*/ 31 w 218"/>
                  <a:gd name="T93" fmla="*/ 15 h 106"/>
                  <a:gd name="T94" fmla="*/ 22 w 218"/>
                  <a:gd name="T95" fmla="*/ 19 h 106"/>
                  <a:gd name="T96" fmla="*/ 17 w 218"/>
                  <a:gd name="T97" fmla="*/ 23 h 106"/>
                  <a:gd name="T98" fmla="*/ 13 w 218"/>
                  <a:gd name="T99" fmla="*/ 26 h 106"/>
                  <a:gd name="T100" fmla="*/ 10 w 218"/>
                  <a:gd name="T101" fmla="*/ 28 h 106"/>
                  <a:gd name="T102" fmla="*/ 7 w 218"/>
                  <a:gd name="T103" fmla="*/ 30 h 106"/>
                  <a:gd name="T104" fmla="*/ 1 w 218"/>
                  <a:gd name="T105" fmla="*/ 32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06">
                    <a:moveTo>
                      <a:pt x="0" y="36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4" y="40"/>
                      <a:pt x="4" y="40"/>
                    </a:cubicBezTo>
                    <a:cubicBezTo>
                      <a:pt x="4" y="40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10" y="45"/>
                      <a:pt x="10" y="45"/>
                    </a:cubicBezTo>
                    <a:cubicBezTo>
                      <a:pt x="10" y="45"/>
                      <a:pt x="11" y="44"/>
                      <a:pt x="11" y="44"/>
                    </a:cubicBezTo>
                    <a:cubicBezTo>
                      <a:pt x="12" y="44"/>
                      <a:pt x="12" y="45"/>
                      <a:pt x="13" y="45"/>
                    </a:cubicBezTo>
                    <a:cubicBezTo>
                      <a:pt x="13" y="45"/>
                      <a:pt x="14" y="46"/>
                      <a:pt x="14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8" y="48"/>
                      <a:pt x="18" y="48"/>
                    </a:cubicBezTo>
                    <a:cubicBezTo>
                      <a:pt x="18" y="48"/>
                      <a:pt x="19" y="53"/>
                      <a:pt x="19" y="53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2" y="58"/>
                      <a:pt x="22" y="59"/>
                    </a:cubicBezTo>
                    <a:cubicBezTo>
                      <a:pt x="22" y="59"/>
                      <a:pt x="22" y="60"/>
                      <a:pt x="22" y="60"/>
                    </a:cubicBezTo>
                    <a:cubicBezTo>
                      <a:pt x="22" y="60"/>
                      <a:pt x="21" y="61"/>
                      <a:pt x="21" y="61"/>
                    </a:cubicBezTo>
                    <a:cubicBezTo>
                      <a:pt x="21" y="61"/>
                      <a:pt x="22" y="62"/>
                      <a:pt x="22" y="62"/>
                    </a:cubicBezTo>
                    <a:cubicBezTo>
                      <a:pt x="22" y="63"/>
                      <a:pt x="22" y="65"/>
                      <a:pt x="22" y="65"/>
                    </a:cubicBezTo>
                    <a:cubicBezTo>
                      <a:pt x="22" y="65"/>
                      <a:pt x="21" y="66"/>
                      <a:pt x="21" y="66"/>
                    </a:cubicBezTo>
                    <a:cubicBezTo>
                      <a:pt x="21" y="67"/>
                      <a:pt x="20" y="68"/>
                      <a:pt x="20" y="68"/>
                    </a:cubicBezTo>
                    <a:cubicBezTo>
                      <a:pt x="20" y="68"/>
                      <a:pt x="20" y="70"/>
                      <a:pt x="20" y="70"/>
                    </a:cubicBezTo>
                    <a:cubicBezTo>
                      <a:pt x="20" y="70"/>
                      <a:pt x="20" y="71"/>
                      <a:pt x="21" y="71"/>
                    </a:cubicBezTo>
                    <a:cubicBezTo>
                      <a:pt x="21" y="72"/>
                      <a:pt x="22" y="72"/>
                      <a:pt x="22" y="72"/>
                    </a:cubicBezTo>
                    <a:cubicBezTo>
                      <a:pt x="23" y="72"/>
                      <a:pt x="25" y="73"/>
                      <a:pt x="25" y="73"/>
                    </a:cubicBezTo>
                    <a:cubicBezTo>
                      <a:pt x="25" y="73"/>
                      <a:pt x="29" y="74"/>
                      <a:pt x="29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9" y="96"/>
                      <a:pt x="92" y="97"/>
                      <a:pt x="92" y="97"/>
                    </a:cubicBezTo>
                    <a:cubicBezTo>
                      <a:pt x="92" y="97"/>
                      <a:pt x="95" y="98"/>
                      <a:pt x="95" y="98"/>
                    </a:cubicBezTo>
                    <a:cubicBezTo>
                      <a:pt x="95" y="98"/>
                      <a:pt x="97" y="100"/>
                      <a:pt x="97" y="100"/>
                    </a:cubicBez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7" y="104"/>
                      <a:pt x="107" y="104"/>
                      <a:pt x="107" y="104"/>
                    </a:cubicBezTo>
                    <a:cubicBezTo>
                      <a:pt x="113" y="104"/>
                      <a:pt x="113" y="104"/>
                      <a:pt x="113" y="104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6" y="106"/>
                      <a:pt x="116" y="106"/>
                      <a:pt x="116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17" y="106"/>
                      <a:pt x="117" y="106"/>
                      <a:pt x="117" y="106"/>
                    </a:cubicBezTo>
                    <a:cubicBezTo>
                      <a:pt x="122" y="103"/>
                      <a:pt x="122" y="103"/>
                      <a:pt x="122" y="103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4" y="95"/>
                      <a:pt x="154" y="95"/>
                      <a:pt x="154" y="95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4"/>
                      <a:pt x="164" y="84"/>
                      <a:pt x="164" y="84"/>
                    </a:cubicBezTo>
                    <a:cubicBezTo>
                      <a:pt x="164" y="84"/>
                      <a:pt x="161" y="82"/>
                      <a:pt x="161" y="82"/>
                    </a:cubicBezTo>
                    <a:cubicBezTo>
                      <a:pt x="161" y="81"/>
                      <a:pt x="161" y="79"/>
                      <a:pt x="161" y="79"/>
                    </a:cubicBezTo>
                    <a:cubicBezTo>
                      <a:pt x="161" y="79"/>
                      <a:pt x="161" y="78"/>
                      <a:pt x="162" y="77"/>
                    </a:cubicBezTo>
                    <a:cubicBezTo>
                      <a:pt x="162" y="77"/>
                      <a:pt x="164" y="74"/>
                      <a:pt x="164" y="74"/>
                    </a:cubicBezTo>
                    <a:cubicBezTo>
                      <a:pt x="166" y="74"/>
                      <a:pt x="166" y="74"/>
                      <a:pt x="166" y="74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77" y="76"/>
                      <a:pt x="177" y="76"/>
                      <a:pt x="177" y="76"/>
                    </a:cubicBezTo>
                    <a:cubicBezTo>
                      <a:pt x="180" y="73"/>
                      <a:pt x="180" y="73"/>
                      <a:pt x="180" y="73"/>
                    </a:cubicBezTo>
                    <a:cubicBezTo>
                      <a:pt x="182" y="70"/>
                      <a:pt x="182" y="70"/>
                      <a:pt x="182" y="70"/>
                    </a:cubicBezTo>
                    <a:cubicBezTo>
                      <a:pt x="190" y="70"/>
                      <a:pt x="190" y="70"/>
                      <a:pt x="190" y="70"/>
                    </a:cubicBezTo>
                    <a:cubicBezTo>
                      <a:pt x="193" y="67"/>
                      <a:pt x="193" y="67"/>
                      <a:pt x="193" y="67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96" y="61"/>
                      <a:pt x="196" y="61"/>
                      <a:pt x="196" y="61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201" y="59"/>
                      <a:pt x="201" y="59"/>
                      <a:pt x="201" y="59"/>
                    </a:cubicBezTo>
                    <a:cubicBezTo>
                      <a:pt x="204" y="59"/>
                      <a:pt x="204" y="59"/>
                      <a:pt x="204" y="59"/>
                    </a:cubicBezTo>
                    <a:cubicBezTo>
                      <a:pt x="206" y="58"/>
                      <a:pt x="206" y="58"/>
                      <a:pt x="206" y="58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14" y="58"/>
                      <a:pt x="214" y="58"/>
                      <a:pt x="214" y="58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218" y="58"/>
                      <a:pt x="218" y="58"/>
                      <a:pt x="218" y="58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4" y="45"/>
                      <a:pt x="204" y="45"/>
                      <a:pt x="204" y="45"/>
                    </a:cubicBezTo>
                    <a:cubicBezTo>
                      <a:pt x="201" y="48"/>
                      <a:pt x="201" y="48"/>
                      <a:pt x="201" y="48"/>
                    </a:cubicBezTo>
                    <a:cubicBezTo>
                      <a:pt x="200" y="47"/>
                      <a:pt x="200" y="47"/>
                      <a:pt x="200" y="47"/>
                    </a:cubicBezTo>
                    <a:cubicBezTo>
                      <a:pt x="197" y="45"/>
                      <a:pt x="197" y="45"/>
                      <a:pt x="197" y="45"/>
                    </a:cubicBezTo>
                    <a:cubicBezTo>
                      <a:pt x="193" y="45"/>
                      <a:pt x="193" y="45"/>
                      <a:pt x="193" y="45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88" y="45"/>
                      <a:pt x="188" y="45"/>
                      <a:pt x="188" y="45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90" y="42"/>
                      <a:pt x="190" y="42"/>
                      <a:pt x="190" y="42"/>
                    </a:cubicBezTo>
                    <a:cubicBezTo>
                      <a:pt x="190" y="39"/>
                      <a:pt x="190" y="39"/>
                      <a:pt x="190" y="39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3" y="23"/>
                      <a:pt x="193" y="23"/>
                      <a:pt x="193" y="23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83" y="22"/>
                      <a:pt x="183" y="22"/>
                      <a:pt x="183" y="22"/>
                    </a:cubicBezTo>
                    <a:cubicBezTo>
                      <a:pt x="183" y="22"/>
                      <a:pt x="180" y="21"/>
                      <a:pt x="180" y="21"/>
                    </a:cubicBezTo>
                    <a:cubicBezTo>
                      <a:pt x="180" y="21"/>
                      <a:pt x="179" y="21"/>
                      <a:pt x="179" y="21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5" y="30"/>
                      <a:pt x="165" y="30"/>
                      <a:pt x="165" y="30"/>
                    </a:cubicBezTo>
                    <a:cubicBezTo>
                      <a:pt x="157" y="33"/>
                      <a:pt x="157" y="33"/>
                      <a:pt x="157" y="33"/>
                    </a:cubicBezTo>
                    <a:cubicBezTo>
                      <a:pt x="155" y="32"/>
                      <a:pt x="155" y="32"/>
                      <a:pt x="155" y="32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1" y="33"/>
                      <a:pt x="151" y="33"/>
                      <a:pt x="151" y="33"/>
                    </a:cubicBezTo>
                    <a:cubicBezTo>
                      <a:pt x="151" y="33"/>
                      <a:pt x="146" y="31"/>
                      <a:pt x="145" y="31"/>
                    </a:cubicBezTo>
                    <a:cubicBezTo>
                      <a:pt x="145" y="31"/>
                      <a:pt x="140" y="31"/>
                      <a:pt x="140" y="31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7" y="25"/>
                      <a:pt x="137" y="25"/>
                      <a:pt x="137" y="25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2" y="24"/>
                      <a:pt x="132" y="24"/>
                      <a:pt x="132" y="24"/>
                    </a:cubicBezTo>
                    <a:cubicBezTo>
                      <a:pt x="132" y="24"/>
                      <a:pt x="131" y="23"/>
                      <a:pt x="131" y="22"/>
                    </a:cubicBezTo>
                    <a:cubicBezTo>
                      <a:pt x="131" y="22"/>
                      <a:pt x="130" y="21"/>
                      <a:pt x="130" y="21"/>
                    </a:cubicBezTo>
                    <a:cubicBezTo>
                      <a:pt x="129" y="21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0" y="22"/>
                      <a:pt x="110" y="22"/>
                    </a:cubicBezTo>
                    <a:cubicBezTo>
                      <a:pt x="110" y="22"/>
                      <a:pt x="105" y="22"/>
                      <a:pt x="105" y="22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20"/>
                      <a:pt x="100" y="19"/>
                      <a:pt x="100" y="18"/>
                    </a:cubicBezTo>
                    <a:cubicBezTo>
                      <a:pt x="100" y="18"/>
                      <a:pt x="99" y="17"/>
                      <a:pt x="99" y="17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8" y="16"/>
                      <a:pt x="98" y="12"/>
                      <a:pt x="98" y="12"/>
                    </a:cubicBezTo>
                    <a:cubicBezTo>
                      <a:pt x="98" y="12"/>
                      <a:pt x="98" y="11"/>
                      <a:pt x="98" y="10"/>
                    </a:cubicBezTo>
                    <a:cubicBezTo>
                      <a:pt x="97" y="10"/>
                      <a:pt x="97" y="9"/>
                      <a:pt x="96" y="9"/>
                    </a:cubicBezTo>
                    <a:cubicBezTo>
                      <a:pt x="96" y="9"/>
                      <a:pt x="94" y="8"/>
                      <a:pt x="94" y="8"/>
                    </a:cubicBezTo>
                    <a:cubicBezTo>
                      <a:pt x="94" y="8"/>
                      <a:pt x="93" y="8"/>
                      <a:pt x="93" y="8"/>
                    </a:cubicBezTo>
                    <a:cubicBezTo>
                      <a:pt x="92" y="8"/>
                      <a:pt x="90" y="8"/>
                      <a:pt x="90" y="8"/>
                    </a:cubicBezTo>
                    <a:cubicBezTo>
                      <a:pt x="87" y="5"/>
                      <a:pt x="87" y="5"/>
                      <a:pt x="87" y="5"/>
                    </a:cubicBezTo>
                    <a:cubicBezTo>
                      <a:pt x="82" y="5"/>
                      <a:pt x="82" y="5"/>
                      <a:pt x="82" y="5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0"/>
                      <a:pt x="75" y="1"/>
                      <a:pt x="75" y="1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4" y="4"/>
                      <a:pt x="74" y="4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6"/>
                      <a:pt x="71" y="7"/>
                      <a:pt x="71" y="8"/>
                    </a:cubicBezTo>
                    <a:cubicBezTo>
                      <a:pt x="71" y="8"/>
                      <a:pt x="70" y="9"/>
                      <a:pt x="70" y="9"/>
                    </a:cubicBezTo>
                    <a:cubicBezTo>
                      <a:pt x="70" y="9"/>
                      <a:pt x="69" y="9"/>
                      <a:pt x="69" y="9"/>
                    </a:cubicBezTo>
                    <a:cubicBezTo>
                      <a:pt x="69" y="10"/>
                      <a:pt x="70" y="10"/>
                      <a:pt x="69" y="10"/>
                    </a:cubicBezTo>
                    <a:cubicBezTo>
                      <a:pt x="69" y="11"/>
                      <a:pt x="69" y="11"/>
                      <a:pt x="68" y="12"/>
                    </a:cubicBezTo>
                    <a:cubicBezTo>
                      <a:pt x="68" y="12"/>
                      <a:pt x="68" y="12"/>
                      <a:pt x="68" y="13"/>
                    </a:cubicBezTo>
                    <a:cubicBezTo>
                      <a:pt x="68" y="14"/>
                      <a:pt x="69" y="15"/>
                      <a:pt x="69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4" y="26"/>
                      <a:pt x="64" y="26"/>
                      <a:pt x="64" y="26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5"/>
                      <a:pt x="50" y="25"/>
                      <a:pt x="50" y="24"/>
                    </a:cubicBezTo>
                    <a:cubicBezTo>
                      <a:pt x="50" y="24"/>
                      <a:pt x="49" y="24"/>
                      <a:pt x="49" y="24"/>
                    </a:cubicBezTo>
                    <a:cubicBezTo>
                      <a:pt x="48" y="23"/>
                      <a:pt x="46" y="23"/>
                      <a:pt x="46" y="23"/>
                    </a:cubicBezTo>
                    <a:cubicBezTo>
                      <a:pt x="46" y="23"/>
                      <a:pt x="45" y="22"/>
                      <a:pt x="45" y="22"/>
                    </a:cubicBezTo>
                    <a:cubicBezTo>
                      <a:pt x="45" y="22"/>
                      <a:pt x="44" y="20"/>
                      <a:pt x="44" y="20"/>
                    </a:cubicBezTo>
                    <a:cubicBezTo>
                      <a:pt x="44" y="20"/>
                      <a:pt x="44" y="18"/>
                      <a:pt x="44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7" y="22"/>
                      <a:pt x="17" y="23"/>
                    </a:cubicBezTo>
                    <a:cubicBezTo>
                      <a:pt x="17" y="23"/>
                      <a:pt x="15" y="24"/>
                      <a:pt x="15" y="24"/>
                    </a:cubicBezTo>
                    <a:cubicBezTo>
                      <a:pt x="15" y="24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2" y="26"/>
                      <a:pt x="13" y="26"/>
                    </a:cubicBezTo>
                    <a:cubicBezTo>
                      <a:pt x="13" y="26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8"/>
                      <a:pt x="10" y="28"/>
                      <a:pt x="10" y="28"/>
                    </a:cubicBezTo>
                    <a:cubicBezTo>
                      <a:pt x="10" y="28"/>
                      <a:pt x="9" y="29"/>
                      <a:pt x="9" y="29"/>
                    </a:cubicBezTo>
                    <a:cubicBezTo>
                      <a:pt x="9" y="29"/>
                      <a:pt x="9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7" y="30"/>
                    </a:cubicBezTo>
                    <a:cubicBezTo>
                      <a:pt x="7" y="30"/>
                      <a:pt x="5" y="30"/>
                      <a:pt x="5" y="30"/>
                    </a:cubicBezTo>
                    <a:cubicBezTo>
                      <a:pt x="5" y="30"/>
                      <a:pt x="3" y="30"/>
                      <a:pt x="3" y="30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1" y="34"/>
                      <a:pt x="1" y="34"/>
                    </a:cubicBezTo>
                    <a:lnTo>
                      <a:pt x="0" y="3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2" name="Freeform 848">
                <a:extLst>
                  <a:ext uri="{FF2B5EF4-FFF2-40B4-BE49-F238E27FC236}">
                    <a16:creationId xmlns="" xmlns:a16="http://schemas.microsoft.com/office/drawing/2014/main" id="{EF2E77FC-FEEF-4A49-AEF4-5049D2A591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5788" y="4683125"/>
                <a:ext cx="536575" cy="192088"/>
              </a:xfrm>
              <a:custGeom>
                <a:avLst/>
                <a:gdLst>
                  <a:gd name="T0" fmla="*/ 77 w 129"/>
                  <a:gd name="T1" fmla="*/ 36 h 46"/>
                  <a:gd name="T2" fmla="*/ 114 w 129"/>
                  <a:gd name="T3" fmla="*/ 2 h 46"/>
                  <a:gd name="T4" fmla="*/ 115 w 129"/>
                  <a:gd name="T5" fmla="*/ 3 h 46"/>
                  <a:gd name="T6" fmla="*/ 115 w 129"/>
                  <a:gd name="T7" fmla="*/ 2 h 46"/>
                  <a:gd name="T8" fmla="*/ 124 w 129"/>
                  <a:gd name="T9" fmla="*/ 19 h 46"/>
                  <a:gd name="T10" fmla="*/ 125 w 129"/>
                  <a:gd name="T11" fmla="*/ 20 h 46"/>
                  <a:gd name="T12" fmla="*/ 127 w 129"/>
                  <a:gd name="T13" fmla="*/ 14 h 46"/>
                  <a:gd name="T14" fmla="*/ 125 w 129"/>
                  <a:gd name="T15" fmla="*/ 14 h 46"/>
                  <a:gd name="T16" fmla="*/ 123 w 129"/>
                  <a:gd name="T17" fmla="*/ 12 h 46"/>
                  <a:gd name="T18" fmla="*/ 122 w 129"/>
                  <a:gd name="T19" fmla="*/ 12 h 46"/>
                  <a:gd name="T20" fmla="*/ 120 w 129"/>
                  <a:gd name="T21" fmla="*/ 13 h 46"/>
                  <a:gd name="T22" fmla="*/ 121 w 129"/>
                  <a:gd name="T23" fmla="*/ 12 h 46"/>
                  <a:gd name="T24" fmla="*/ 121 w 129"/>
                  <a:gd name="T25" fmla="*/ 11 h 46"/>
                  <a:gd name="T26" fmla="*/ 120 w 129"/>
                  <a:gd name="T27" fmla="*/ 11 h 46"/>
                  <a:gd name="T28" fmla="*/ 118 w 129"/>
                  <a:gd name="T29" fmla="*/ 11 h 46"/>
                  <a:gd name="T30" fmla="*/ 118 w 129"/>
                  <a:gd name="T31" fmla="*/ 10 h 46"/>
                  <a:gd name="T32" fmla="*/ 119 w 129"/>
                  <a:gd name="T33" fmla="*/ 9 h 46"/>
                  <a:gd name="T34" fmla="*/ 117 w 129"/>
                  <a:gd name="T35" fmla="*/ 7 h 46"/>
                  <a:gd name="T36" fmla="*/ 116 w 129"/>
                  <a:gd name="T37" fmla="*/ 5 h 46"/>
                  <a:gd name="T38" fmla="*/ 114 w 129"/>
                  <a:gd name="T39" fmla="*/ 5 h 46"/>
                  <a:gd name="T40" fmla="*/ 113 w 129"/>
                  <a:gd name="T41" fmla="*/ 7 h 46"/>
                  <a:gd name="T42" fmla="*/ 113 w 129"/>
                  <a:gd name="T43" fmla="*/ 5 h 46"/>
                  <a:gd name="T44" fmla="*/ 112 w 129"/>
                  <a:gd name="T45" fmla="*/ 5 h 46"/>
                  <a:gd name="T46" fmla="*/ 110 w 129"/>
                  <a:gd name="T47" fmla="*/ 9 h 46"/>
                  <a:gd name="T48" fmla="*/ 108 w 129"/>
                  <a:gd name="T49" fmla="*/ 11 h 46"/>
                  <a:gd name="T50" fmla="*/ 105 w 129"/>
                  <a:gd name="T51" fmla="*/ 14 h 46"/>
                  <a:gd name="T52" fmla="*/ 105 w 129"/>
                  <a:gd name="T53" fmla="*/ 17 h 46"/>
                  <a:gd name="T54" fmla="*/ 103 w 129"/>
                  <a:gd name="T55" fmla="*/ 21 h 46"/>
                  <a:gd name="T56" fmla="*/ 101 w 129"/>
                  <a:gd name="T57" fmla="*/ 19 h 46"/>
                  <a:gd name="T58" fmla="*/ 99 w 129"/>
                  <a:gd name="T59" fmla="*/ 25 h 46"/>
                  <a:gd name="T60" fmla="*/ 94 w 129"/>
                  <a:gd name="T61" fmla="*/ 22 h 46"/>
                  <a:gd name="T62" fmla="*/ 91 w 129"/>
                  <a:gd name="T63" fmla="*/ 27 h 46"/>
                  <a:gd name="T64" fmla="*/ 89 w 129"/>
                  <a:gd name="T65" fmla="*/ 30 h 46"/>
                  <a:gd name="T66" fmla="*/ 80 w 129"/>
                  <a:gd name="T67" fmla="*/ 33 h 46"/>
                  <a:gd name="T68" fmla="*/ 78 w 129"/>
                  <a:gd name="T69" fmla="*/ 35 h 46"/>
                  <a:gd name="T70" fmla="*/ 78 w 129"/>
                  <a:gd name="T71" fmla="*/ 37 h 46"/>
                  <a:gd name="T72" fmla="*/ 77 w 129"/>
                  <a:gd name="T73" fmla="*/ 37 h 46"/>
                  <a:gd name="T74" fmla="*/ 77 w 129"/>
                  <a:gd name="T75" fmla="*/ 38 h 46"/>
                  <a:gd name="T76" fmla="*/ 76 w 129"/>
                  <a:gd name="T77" fmla="*/ 40 h 46"/>
                  <a:gd name="T78" fmla="*/ 76 w 129"/>
                  <a:gd name="T79" fmla="*/ 41 h 46"/>
                  <a:gd name="T80" fmla="*/ 77 w 129"/>
                  <a:gd name="T81" fmla="*/ 43 h 46"/>
                  <a:gd name="T82" fmla="*/ 76 w 129"/>
                  <a:gd name="T83" fmla="*/ 43 h 46"/>
                  <a:gd name="T84" fmla="*/ 72 w 129"/>
                  <a:gd name="T85" fmla="*/ 42 h 46"/>
                  <a:gd name="T86" fmla="*/ 72 w 129"/>
                  <a:gd name="T87" fmla="*/ 41 h 46"/>
                  <a:gd name="T88" fmla="*/ 71 w 129"/>
                  <a:gd name="T89" fmla="*/ 41 h 46"/>
                  <a:gd name="T90" fmla="*/ 74 w 129"/>
                  <a:gd name="T91" fmla="*/ 46 h 46"/>
                  <a:gd name="T92" fmla="*/ 103 w 129"/>
                  <a:gd name="T93" fmla="*/ 35 h 46"/>
                  <a:gd name="T94" fmla="*/ 120 w 129"/>
                  <a:gd name="T95" fmla="*/ 22 h 46"/>
                  <a:gd name="T96" fmla="*/ 123 w 129"/>
                  <a:gd name="T97" fmla="*/ 22 h 46"/>
                  <a:gd name="T98" fmla="*/ 125 w 129"/>
                  <a:gd name="T99" fmla="*/ 21 h 46"/>
                  <a:gd name="T100" fmla="*/ 125 w 129"/>
                  <a:gd name="T101" fmla="*/ 21 h 46"/>
                  <a:gd name="T102" fmla="*/ 122 w 129"/>
                  <a:gd name="T103" fmla="*/ 18 h 46"/>
                  <a:gd name="T104" fmla="*/ 123 w 129"/>
                  <a:gd name="T105" fmla="*/ 17 h 46"/>
                  <a:gd name="T106" fmla="*/ 127 w 129"/>
                  <a:gd name="T107" fmla="*/ 17 h 46"/>
                  <a:gd name="T108" fmla="*/ 7 w 129"/>
                  <a:gd name="T109" fmla="*/ 7 h 46"/>
                  <a:gd name="T110" fmla="*/ 2 w 129"/>
                  <a:gd name="T111" fmla="*/ 8 h 46"/>
                  <a:gd name="T112" fmla="*/ 9 w 129"/>
                  <a:gd name="T113" fmla="*/ 26 h 46"/>
                  <a:gd name="T114" fmla="*/ 23 w 129"/>
                  <a:gd name="T115" fmla="*/ 36 h 46"/>
                  <a:gd name="T116" fmla="*/ 28 w 129"/>
                  <a:gd name="T117" fmla="*/ 33 h 46"/>
                  <a:gd name="T118" fmla="*/ 23 w 129"/>
                  <a:gd name="T119" fmla="*/ 14 h 46"/>
                  <a:gd name="T120" fmla="*/ 12 w 129"/>
                  <a:gd name="T121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9" h="46">
                    <a:moveTo>
                      <a:pt x="77" y="35"/>
                    </a:moveTo>
                    <a:cubicBezTo>
                      <a:pt x="77" y="35"/>
                      <a:pt x="77" y="34"/>
                      <a:pt x="77" y="34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5"/>
                    </a:cubicBezTo>
                    <a:cubicBezTo>
                      <a:pt x="77" y="35"/>
                      <a:pt x="77" y="35"/>
                      <a:pt x="77" y="35"/>
                    </a:cubicBezTo>
                    <a:close/>
                    <a:moveTo>
                      <a:pt x="113" y="3"/>
                    </a:moveTo>
                    <a:cubicBezTo>
                      <a:pt x="113" y="3"/>
                      <a:pt x="113" y="3"/>
                      <a:pt x="114" y="3"/>
                    </a:cubicBezTo>
                    <a:cubicBezTo>
                      <a:pt x="114" y="3"/>
                      <a:pt x="114" y="3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3" y="2"/>
                      <a:pt x="113" y="2"/>
                      <a:pt x="113" y="2"/>
                    </a:cubicBezTo>
                    <a:cubicBezTo>
                      <a:pt x="113" y="2"/>
                      <a:pt x="113" y="2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lose/>
                    <a:moveTo>
                      <a:pt x="114" y="3"/>
                    </a:moveTo>
                    <a:cubicBezTo>
                      <a:pt x="114" y="3"/>
                      <a:pt x="114" y="3"/>
                      <a:pt x="114" y="4"/>
                    </a:cubicBezTo>
                    <a:cubicBezTo>
                      <a:pt x="114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5" y="3"/>
                      <a:pt x="115" y="3"/>
                    </a:cubicBezTo>
                    <a:cubicBezTo>
                      <a:pt x="115" y="3"/>
                      <a:pt x="116" y="3"/>
                      <a:pt x="116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6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2"/>
                      <a:pt x="114" y="2"/>
                      <a:pt x="114" y="2"/>
                    </a:cubicBezTo>
                    <a:cubicBezTo>
                      <a:pt x="114" y="2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ubicBezTo>
                      <a:pt x="114" y="3"/>
                      <a:pt x="114" y="3"/>
                      <a:pt x="114" y="3"/>
                    </a:cubicBezTo>
                    <a:close/>
                    <a:moveTo>
                      <a:pt x="125" y="20"/>
                    </a:move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20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9"/>
                      <a:pt x="124" y="19"/>
                      <a:pt x="123" y="20"/>
                    </a:cubicBezTo>
                    <a:cubicBezTo>
                      <a:pt x="123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lose/>
                    <a:moveTo>
                      <a:pt x="129" y="15"/>
                    </a:moveTo>
                    <a:cubicBezTo>
                      <a:pt x="129" y="15"/>
                      <a:pt x="129" y="15"/>
                      <a:pt x="129" y="14"/>
                    </a:cubicBezTo>
                    <a:cubicBezTo>
                      <a:pt x="129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6" y="14"/>
                      <a:pt x="126" y="14"/>
                    </a:cubicBezTo>
                    <a:cubicBezTo>
                      <a:pt x="126" y="14"/>
                      <a:pt x="126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4"/>
                      <a:pt x="125" y="14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4" y="12"/>
                      <a:pt x="124" y="12"/>
                    </a:cubicBezTo>
                    <a:cubicBezTo>
                      <a:pt x="124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3" y="12"/>
                    </a:cubicBezTo>
                    <a:cubicBezTo>
                      <a:pt x="123" y="12"/>
                      <a:pt x="123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0" y="13"/>
                      <a:pt x="120" y="13"/>
                    </a:cubicBezTo>
                    <a:cubicBezTo>
                      <a:pt x="120" y="13"/>
                      <a:pt x="121" y="13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20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1" y="12"/>
                      <a:pt x="122" y="12"/>
                      <a:pt x="122" y="12"/>
                    </a:cubicBezTo>
                    <a:cubicBezTo>
                      <a:pt x="122" y="12"/>
                      <a:pt x="122" y="12"/>
                      <a:pt x="121" y="12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20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2"/>
                      <a:pt x="118" y="12"/>
                      <a:pt x="117" y="12"/>
                    </a:cubicBezTo>
                    <a:cubicBezTo>
                      <a:pt x="117" y="12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10"/>
                      <a:pt x="118" y="10"/>
                    </a:cubicBezTo>
                    <a:cubicBezTo>
                      <a:pt x="118" y="10"/>
                      <a:pt x="118" y="9"/>
                      <a:pt x="118" y="9"/>
                    </a:cubicBezTo>
                    <a:cubicBezTo>
                      <a:pt x="118" y="9"/>
                      <a:pt x="118" y="9"/>
                      <a:pt x="118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9"/>
                      <a:pt x="119" y="9"/>
                      <a:pt x="119" y="9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19" y="8"/>
                      <a:pt x="119" y="8"/>
                      <a:pt x="118" y="8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118" y="7"/>
                      <a:pt x="117" y="7"/>
                      <a:pt x="117" y="7"/>
                    </a:cubicBezTo>
                    <a:cubicBezTo>
                      <a:pt x="117" y="7"/>
                      <a:pt x="118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6" y="7"/>
                      <a:pt x="116" y="7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6"/>
                      <a:pt x="116" y="6"/>
                      <a:pt x="115" y="6"/>
                    </a:cubicBezTo>
                    <a:cubicBezTo>
                      <a:pt x="115" y="5"/>
                      <a:pt x="115" y="5"/>
                      <a:pt x="116" y="5"/>
                    </a:cubicBezTo>
                    <a:cubicBezTo>
                      <a:pt x="115" y="5"/>
                      <a:pt x="116" y="5"/>
                      <a:pt x="116" y="5"/>
                    </a:cubicBezTo>
                    <a:cubicBezTo>
                      <a:pt x="116" y="5"/>
                      <a:pt x="115" y="5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5" y="4"/>
                      <a:pt x="114" y="4"/>
                      <a:pt x="114" y="4"/>
                    </a:cubicBezTo>
                    <a:cubicBezTo>
                      <a:pt x="114" y="4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5" y="5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114" y="5"/>
                      <a:pt x="114" y="5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114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3" y="7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2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113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2" y="5"/>
                      <a:pt x="112" y="5"/>
                      <a:pt x="112" y="5"/>
                    </a:cubicBezTo>
                    <a:cubicBezTo>
                      <a:pt x="111" y="5"/>
                      <a:pt x="112" y="5"/>
                      <a:pt x="112" y="6"/>
                    </a:cubicBezTo>
                    <a:cubicBezTo>
                      <a:pt x="112" y="6"/>
                      <a:pt x="111" y="6"/>
                      <a:pt x="111" y="6"/>
                    </a:cubicBezTo>
                    <a:cubicBezTo>
                      <a:pt x="111" y="6"/>
                      <a:pt x="112" y="6"/>
                      <a:pt x="112" y="6"/>
                    </a:cubicBezTo>
                    <a:cubicBezTo>
                      <a:pt x="112" y="6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1" y="7"/>
                      <a:pt x="111" y="7"/>
                      <a:pt x="111" y="8"/>
                    </a:cubicBezTo>
                    <a:cubicBezTo>
                      <a:pt x="111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9"/>
                    </a:cubicBezTo>
                    <a:cubicBezTo>
                      <a:pt x="110" y="9"/>
                      <a:pt x="110" y="9"/>
                      <a:pt x="110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10"/>
                      <a:pt x="109" y="10"/>
                      <a:pt x="109" y="10"/>
                    </a:cubicBezTo>
                    <a:cubicBezTo>
                      <a:pt x="109" y="10"/>
                      <a:pt x="109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11"/>
                      <a:pt x="108" y="11"/>
                      <a:pt x="108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8" y="12"/>
                      <a:pt x="108" y="13"/>
                      <a:pt x="108" y="13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7" y="13"/>
                      <a:pt x="107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4"/>
                      <a:pt x="105" y="14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7"/>
                      <a:pt x="104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5" y="17"/>
                      <a:pt x="105" y="17"/>
                      <a:pt x="105" y="18"/>
                    </a:cubicBezTo>
                    <a:cubicBezTo>
                      <a:pt x="105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9"/>
                      <a:pt x="104" y="19"/>
                    </a:cubicBezTo>
                    <a:cubicBezTo>
                      <a:pt x="104" y="19"/>
                      <a:pt x="104" y="20"/>
                      <a:pt x="104" y="21"/>
                    </a:cubicBezTo>
                    <a:cubicBezTo>
                      <a:pt x="104" y="21"/>
                      <a:pt x="103" y="22"/>
                      <a:pt x="103" y="21"/>
                    </a:cubicBezTo>
                    <a:cubicBezTo>
                      <a:pt x="103" y="21"/>
                      <a:pt x="103" y="20"/>
                      <a:pt x="103" y="20"/>
                    </a:cubicBezTo>
                    <a:cubicBezTo>
                      <a:pt x="103" y="20"/>
                      <a:pt x="103" y="19"/>
                      <a:pt x="103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8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1" y="19"/>
                      <a:pt x="101" y="19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2" y="18"/>
                      <a:pt x="101" y="18"/>
                      <a:pt x="101" y="18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1" y="19"/>
                      <a:pt x="101" y="21"/>
                      <a:pt x="101" y="21"/>
                    </a:cubicBezTo>
                    <a:cubicBezTo>
                      <a:pt x="101" y="21"/>
                      <a:pt x="101" y="22"/>
                      <a:pt x="101" y="23"/>
                    </a:cubicBezTo>
                    <a:cubicBezTo>
                      <a:pt x="101" y="23"/>
                      <a:pt x="100" y="24"/>
                      <a:pt x="99" y="25"/>
                    </a:cubicBezTo>
                    <a:cubicBezTo>
                      <a:pt x="99" y="25"/>
                      <a:pt x="99" y="24"/>
                      <a:pt x="99" y="23"/>
                    </a:cubicBezTo>
                    <a:cubicBezTo>
                      <a:pt x="99" y="23"/>
                      <a:pt x="98" y="22"/>
                      <a:pt x="98" y="21"/>
                    </a:cubicBezTo>
                    <a:cubicBezTo>
                      <a:pt x="98" y="21"/>
                      <a:pt x="98" y="21"/>
                      <a:pt x="98" y="20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1"/>
                      <a:pt x="97" y="21"/>
                      <a:pt x="96" y="21"/>
                    </a:cubicBezTo>
                    <a:cubicBezTo>
                      <a:pt x="96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1"/>
                      <a:pt x="95" y="21"/>
                      <a:pt x="94" y="21"/>
                    </a:cubicBezTo>
                    <a:cubicBezTo>
                      <a:pt x="94" y="21"/>
                      <a:pt x="94" y="22"/>
                      <a:pt x="94" y="22"/>
                    </a:cubicBezTo>
                    <a:cubicBezTo>
                      <a:pt x="94" y="22"/>
                      <a:pt x="94" y="23"/>
                      <a:pt x="94" y="23"/>
                    </a:cubicBezTo>
                    <a:cubicBezTo>
                      <a:pt x="94" y="23"/>
                      <a:pt x="94" y="23"/>
                      <a:pt x="94" y="24"/>
                    </a:cubicBezTo>
                    <a:cubicBezTo>
                      <a:pt x="93" y="24"/>
                      <a:pt x="93" y="24"/>
                      <a:pt x="93" y="25"/>
                    </a:cubicBezTo>
                    <a:cubicBezTo>
                      <a:pt x="93" y="25"/>
                      <a:pt x="93" y="25"/>
                      <a:pt x="92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1" y="26"/>
                      <a:pt x="91" y="26"/>
                    </a:cubicBezTo>
                    <a:cubicBezTo>
                      <a:pt x="91" y="26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1"/>
                      <a:pt x="88" y="31"/>
                      <a:pt x="88" y="31"/>
                    </a:cubicBezTo>
                    <a:cubicBezTo>
                      <a:pt x="88" y="31"/>
                      <a:pt x="87" y="31"/>
                      <a:pt x="87" y="31"/>
                    </a:cubicBezTo>
                    <a:cubicBezTo>
                      <a:pt x="86" y="31"/>
                      <a:pt x="86" y="32"/>
                      <a:pt x="86" y="32"/>
                    </a:cubicBezTo>
                    <a:cubicBezTo>
                      <a:pt x="86" y="32"/>
                      <a:pt x="85" y="32"/>
                      <a:pt x="85" y="32"/>
                    </a:cubicBezTo>
                    <a:cubicBezTo>
                      <a:pt x="85" y="32"/>
                      <a:pt x="85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3"/>
                      <a:pt x="82" y="33"/>
                      <a:pt x="82" y="33"/>
                    </a:cubicBezTo>
                    <a:cubicBezTo>
                      <a:pt x="81" y="33"/>
                      <a:pt x="81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0" y="34"/>
                      <a:pt x="79" y="33"/>
                      <a:pt x="79" y="33"/>
                    </a:cubicBezTo>
                    <a:cubicBezTo>
                      <a:pt x="79" y="33"/>
                      <a:pt x="79" y="34"/>
                      <a:pt x="79" y="34"/>
                    </a:cubicBezTo>
                    <a:cubicBezTo>
                      <a:pt x="79" y="34"/>
                      <a:pt x="79" y="34"/>
                      <a:pt x="78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4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9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8" y="36"/>
                      <a:pt x="78" y="36"/>
                      <a:pt x="78" y="37"/>
                    </a:cubicBezTo>
                    <a:cubicBezTo>
                      <a:pt x="78" y="37"/>
                      <a:pt x="77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6" y="36"/>
                      <a:pt x="77" y="37"/>
                      <a:pt x="77" y="37"/>
                    </a:cubicBezTo>
                    <a:cubicBezTo>
                      <a:pt x="77" y="37"/>
                      <a:pt x="76" y="37"/>
                      <a:pt x="77" y="37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6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78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6" y="39"/>
                      <a:pt x="77" y="39"/>
                      <a:pt x="77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7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7" y="42"/>
                      <a:pt x="77" y="42"/>
                      <a:pt x="77" y="41"/>
                    </a:cubicBezTo>
                    <a:cubicBezTo>
                      <a:pt x="77" y="41"/>
                      <a:pt x="77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5" y="41"/>
                      <a:pt x="75" y="42"/>
                      <a:pt x="75" y="42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8" y="4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75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3"/>
                      <a:pt x="73" y="43"/>
                    </a:cubicBezTo>
                    <a:cubicBezTo>
                      <a:pt x="73" y="43"/>
                      <a:pt x="73" y="43"/>
                      <a:pt x="74" y="43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3" y="42"/>
                      <a:pt x="73" y="42"/>
                    </a:cubicBezTo>
                    <a:cubicBezTo>
                      <a:pt x="73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70" y="42"/>
                      <a:pt x="70" y="43"/>
                      <a:pt x="70" y="43"/>
                    </a:cubicBezTo>
                    <a:cubicBezTo>
                      <a:pt x="70" y="43"/>
                      <a:pt x="72" y="45"/>
                      <a:pt x="72" y="45"/>
                    </a:cubicBezTo>
                    <a:cubicBezTo>
                      <a:pt x="72" y="46"/>
                      <a:pt x="73" y="46"/>
                      <a:pt x="74" y="46"/>
                    </a:cubicBezTo>
                    <a:cubicBezTo>
                      <a:pt x="74" y="46"/>
                      <a:pt x="76" y="45"/>
                      <a:pt x="77" y="45"/>
                    </a:cubicBezTo>
                    <a:cubicBezTo>
                      <a:pt x="78" y="45"/>
                      <a:pt x="81" y="46"/>
                      <a:pt x="82" y="45"/>
                    </a:cubicBezTo>
                    <a:cubicBezTo>
                      <a:pt x="83" y="45"/>
                      <a:pt x="85" y="43"/>
                      <a:pt x="86" y="43"/>
                    </a:cubicBezTo>
                    <a:cubicBezTo>
                      <a:pt x="87" y="42"/>
                      <a:pt x="88" y="41"/>
                      <a:pt x="90" y="42"/>
                    </a:cubicBezTo>
                    <a:cubicBezTo>
                      <a:pt x="91" y="42"/>
                      <a:pt x="92" y="44"/>
                      <a:pt x="94" y="43"/>
                    </a:cubicBezTo>
                    <a:cubicBezTo>
                      <a:pt x="95" y="43"/>
                      <a:pt x="96" y="42"/>
                      <a:pt x="97" y="42"/>
                    </a:cubicBezTo>
                    <a:cubicBezTo>
                      <a:pt x="98" y="42"/>
                      <a:pt x="100" y="42"/>
                      <a:pt x="101" y="42"/>
                    </a:cubicBezTo>
                    <a:cubicBezTo>
                      <a:pt x="101" y="41"/>
                      <a:pt x="100" y="40"/>
                      <a:pt x="100" y="39"/>
                    </a:cubicBezTo>
                    <a:cubicBezTo>
                      <a:pt x="101" y="38"/>
                      <a:pt x="102" y="36"/>
                      <a:pt x="103" y="35"/>
                    </a:cubicBezTo>
                    <a:cubicBezTo>
                      <a:pt x="103" y="34"/>
                      <a:pt x="102" y="34"/>
                      <a:pt x="104" y="33"/>
                    </a:cubicBezTo>
                    <a:cubicBezTo>
                      <a:pt x="105" y="31"/>
                      <a:pt x="106" y="30"/>
                      <a:pt x="106" y="29"/>
                    </a:cubicBezTo>
                    <a:cubicBezTo>
                      <a:pt x="106" y="27"/>
                      <a:pt x="107" y="22"/>
                      <a:pt x="108" y="22"/>
                    </a:cubicBezTo>
                    <a:cubicBezTo>
                      <a:pt x="108" y="21"/>
                      <a:pt x="108" y="21"/>
                      <a:pt x="109" y="20"/>
                    </a:cubicBezTo>
                    <a:cubicBezTo>
                      <a:pt x="109" y="20"/>
                      <a:pt x="112" y="21"/>
                      <a:pt x="113" y="21"/>
                    </a:cubicBezTo>
                    <a:cubicBezTo>
                      <a:pt x="114" y="21"/>
                      <a:pt x="117" y="20"/>
                      <a:pt x="117" y="20"/>
                    </a:cubicBezTo>
                    <a:cubicBezTo>
                      <a:pt x="117" y="20"/>
                      <a:pt x="119" y="21"/>
                      <a:pt x="119" y="21"/>
                    </a:cubicBezTo>
                    <a:cubicBezTo>
                      <a:pt x="119" y="21"/>
                      <a:pt x="119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3"/>
                      <a:pt x="121" y="22"/>
                      <a:pt x="121" y="22"/>
                    </a:cubicBezTo>
                    <a:cubicBezTo>
                      <a:pt x="121" y="22"/>
                      <a:pt x="121" y="23"/>
                      <a:pt x="121" y="23"/>
                    </a:cubicBezTo>
                    <a:cubicBezTo>
                      <a:pt x="121" y="23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2"/>
                      <a:pt x="124" y="22"/>
                    </a:cubicBezTo>
                    <a:cubicBezTo>
                      <a:pt x="124" y="22"/>
                      <a:pt x="123" y="22"/>
                      <a:pt x="123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5" y="22"/>
                    </a:cubicBezTo>
                    <a:cubicBezTo>
                      <a:pt x="125" y="22"/>
                      <a:pt x="125" y="22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0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4" y="21"/>
                      <a:pt x="124" y="21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3" y="2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3" y="20"/>
                      <a:pt x="123" y="20"/>
                      <a:pt x="123" y="19"/>
                    </a:cubicBezTo>
                    <a:cubicBezTo>
                      <a:pt x="123" y="19"/>
                      <a:pt x="123" y="19"/>
                      <a:pt x="122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19"/>
                      <a:pt x="122" y="19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3" y="17"/>
                      <a:pt x="123" y="18"/>
                      <a:pt x="123" y="18"/>
                    </a:cubicBezTo>
                    <a:cubicBezTo>
                      <a:pt x="123" y="18"/>
                      <a:pt x="124" y="18"/>
                      <a:pt x="124" y="17"/>
                    </a:cubicBezTo>
                    <a:cubicBezTo>
                      <a:pt x="124" y="17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8"/>
                    </a:cubicBezTo>
                    <a:cubicBezTo>
                      <a:pt x="123" y="18"/>
                      <a:pt x="123" y="17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4" y="17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8"/>
                    </a:cubicBezTo>
                    <a:cubicBezTo>
                      <a:pt x="126" y="18"/>
                      <a:pt x="126" y="17"/>
                      <a:pt x="126" y="17"/>
                    </a:cubicBezTo>
                    <a:cubicBezTo>
                      <a:pt x="126" y="17"/>
                      <a:pt x="127" y="17"/>
                      <a:pt x="127" y="17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7" y="17"/>
                      <a:pt x="128" y="17"/>
                      <a:pt x="128" y="17"/>
                    </a:cubicBezTo>
                    <a:cubicBezTo>
                      <a:pt x="128" y="17"/>
                      <a:pt x="128" y="17"/>
                      <a:pt x="128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6"/>
                    </a:cubicBezTo>
                    <a:cubicBezTo>
                      <a:pt x="129" y="16"/>
                      <a:pt x="129" y="16"/>
                      <a:pt x="129" y="15"/>
                    </a:cubicBezTo>
                    <a:close/>
                    <a:moveTo>
                      <a:pt x="12" y="7"/>
                    </a:moveTo>
                    <a:cubicBezTo>
                      <a:pt x="12" y="7"/>
                      <a:pt x="11" y="6"/>
                      <a:pt x="10" y="6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9"/>
                      <a:pt x="3" y="10"/>
                      <a:pt x="3" y="11"/>
                    </a:cubicBezTo>
                    <a:cubicBezTo>
                      <a:pt x="3" y="11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6"/>
                      <a:pt x="3" y="16"/>
                      <a:pt x="4" y="17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5" y="20"/>
                      <a:pt x="5" y="21"/>
                      <a:pt x="6" y="21"/>
                    </a:cubicBezTo>
                    <a:cubicBezTo>
                      <a:pt x="7" y="22"/>
                      <a:pt x="7" y="22"/>
                      <a:pt x="9" y="23"/>
                    </a:cubicBezTo>
                    <a:cubicBezTo>
                      <a:pt x="10" y="24"/>
                      <a:pt x="10" y="25"/>
                      <a:pt x="10" y="26"/>
                    </a:cubicBezTo>
                    <a:cubicBezTo>
                      <a:pt x="10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3" y="29"/>
                      <a:pt x="13" y="29"/>
                      <a:pt x="14" y="30"/>
                    </a:cubicBezTo>
                    <a:cubicBezTo>
                      <a:pt x="15" y="30"/>
                      <a:pt x="14" y="30"/>
                      <a:pt x="15" y="31"/>
                    </a:cubicBezTo>
                    <a:cubicBezTo>
                      <a:pt x="15" y="33"/>
                      <a:pt x="15" y="32"/>
                      <a:pt x="16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19" y="33"/>
                      <a:pt x="18" y="33"/>
                      <a:pt x="19" y="34"/>
                    </a:cubicBezTo>
                    <a:cubicBezTo>
                      <a:pt x="19" y="34"/>
                      <a:pt x="20" y="35"/>
                      <a:pt x="20" y="35"/>
                    </a:cubicBezTo>
                    <a:cubicBezTo>
                      <a:pt x="21" y="36"/>
                      <a:pt x="22" y="36"/>
                      <a:pt x="23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37"/>
                      <a:pt x="25" y="37"/>
                      <a:pt x="26" y="37"/>
                    </a:cubicBezTo>
                    <a:cubicBezTo>
                      <a:pt x="26" y="38"/>
                      <a:pt x="27" y="38"/>
                      <a:pt x="28" y="37"/>
                    </a:cubicBezTo>
                    <a:cubicBezTo>
                      <a:pt x="28" y="37"/>
                      <a:pt x="28" y="37"/>
                      <a:pt x="28" y="36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7"/>
                      <a:pt x="29" y="37"/>
                    </a:cubicBezTo>
                    <a:cubicBezTo>
                      <a:pt x="29" y="38"/>
                      <a:pt x="30" y="37"/>
                      <a:pt x="30" y="36"/>
                    </a:cubicBezTo>
                    <a:cubicBezTo>
                      <a:pt x="30" y="36"/>
                      <a:pt x="30" y="35"/>
                      <a:pt x="30" y="35"/>
                    </a:cubicBezTo>
                    <a:cubicBezTo>
                      <a:pt x="29" y="34"/>
                      <a:pt x="29" y="34"/>
                      <a:pt x="28" y="33"/>
                    </a:cubicBezTo>
                    <a:cubicBezTo>
                      <a:pt x="28" y="33"/>
                      <a:pt x="28" y="32"/>
                      <a:pt x="27" y="31"/>
                    </a:cubicBezTo>
                    <a:cubicBezTo>
                      <a:pt x="27" y="31"/>
                      <a:pt x="27" y="30"/>
                      <a:pt x="27" y="29"/>
                    </a:cubicBezTo>
                    <a:cubicBezTo>
                      <a:pt x="27" y="29"/>
                      <a:pt x="27" y="29"/>
                      <a:pt x="26" y="28"/>
                    </a:cubicBezTo>
                    <a:cubicBezTo>
                      <a:pt x="26" y="28"/>
                      <a:pt x="25" y="28"/>
                      <a:pt x="24" y="27"/>
                    </a:cubicBezTo>
                    <a:cubicBezTo>
                      <a:pt x="24" y="26"/>
                      <a:pt x="24" y="26"/>
                      <a:pt x="24" y="25"/>
                    </a:cubicBezTo>
                    <a:cubicBezTo>
                      <a:pt x="24" y="25"/>
                      <a:pt x="24" y="22"/>
                      <a:pt x="23" y="22"/>
                    </a:cubicBezTo>
                    <a:cubicBezTo>
                      <a:pt x="23" y="22"/>
                      <a:pt x="23" y="21"/>
                      <a:pt x="23" y="20"/>
                    </a:cubicBezTo>
                    <a:cubicBezTo>
                      <a:pt x="23" y="20"/>
                      <a:pt x="23" y="17"/>
                      <a:pt x="23" y="16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3" name="Freeform 850">
                <a:extLst>
                  <a:ext uri="{FF2B5EF4-FFF2-40B4-BE49-F238E27FC236}">
                    <a16:creationId xmlns="" xmlns:a16="http://schemas.microsoft.com/office/drawing/2014/main" id="{D64F8BC6-C288-A744-93AB-E2560498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241800"/>
                <a:ext cx="233362" cy="254000"/>
              </a:xfrm>
              <a:custGeom>
                <a:avLst/>
                <a:gdLst>
                  <a:gd name="T0" fmla="*/ 54 w 56"/>
                  <a:gd name="T1" fmla="*/ 47 h 61"/>
                  <a:gd name="T2" fmla="*/ 54 w 56"/>
                  <a:gd name="T3" fmla="*/ 45 h 61"/>
                  <a:gd name="T4" fmla="*/ 50 w 56"/>
                  <a:gd name="T5" fmla="*/ 42 h 61"/>
                  <a:gd name="T6" fmla="*/ 47 w 56"/>
                  <a:gd name="T7" fmla="*/ 39 h 61"/>
                  <a:gd name="T8" fmla="*/ 44 w 56"/>
                  <a:gd name="T9" fmla="*/ 36 h 61"/>
                  <a:gd name="T10" fmla="*/ 40 w 56"/>
                  <a:gd name="T11" fmla="*/ 31 h 61"/>
                  <a:gd name="T12" fmla="*/ 36 w 56"/>
                  <a:gd name="T13" fmla="*/ 28 h 61"/>
                  <a:gd name="T14" fmla="*/ 32 w 56"/>
                  <a:gd name="T15" fmla="*/ 27 h 61"/>
                  <a:gd name="T16" fmla="*/ 29 w 56"/>
                  <a:gd name="T17" fmla="*/ 24 h 61"/>
                  <a:gd name="T18" fmla="*/ 29 w 56"/>
                  <a:gd name="T19" fmla="*/ 21 h 61"/>
                  <a:gd name="T20" fmla="*/ 33 w 56"/>
                  <a:gd name="T21" fmla="*/ 19 h 61"/>
                  <a:gd name="T22" fmla="*/ 35 w 56"/>
                  <a:gd name="T23" fmla="*/ 16 h 61"/>
                  <a:gd name="T24" fmla="*/ 33 w 56"/>
                  <a:gd name="T25" fmla="*/ 13 h 61"/>
                  <a:gd name="T26" fmla="*/ 27 w 56"/>
                  <a:gd name="T27" fmla="*/ 11 h 61"/>
                  <a:gd name="T28" fmla="*/ 22 w 56"/>
                  <a:gd name="T29" fmla="*/ 11 h 61"/>
                  <a:gd name="T30" fmla="*/ 18 w 56"/>
                  <a:gd name="T31" fmla="*/ 7 h 61"/>
                  <a:gd name="T32" fmla="*/ 17 w 56"/>
                  <a:gd name="T33" fmla="*/ 3 h 61"/>
                  <a:gd name="T34" fmla="*/ 14 w 56"/>
                  <a:gd name="T35" fmla="*/ 0 h 61"/>
                  <a:gd name="T36" fmla="*/ 10 w 56"/>
                  <a:gd name="T37" fmla="*/ 3 h 61"/>
                  <a:gd name="T38" fmla="*/ 8 w 56"/>
                  <a:gd name="T39" fmla="*/ 8 h 61"/>
                  <a:gd name="T40" fmla="*/ 4 w 56"/>
                  <a:gd name="T41" fmla="*/ 9 h 61"/>
                  <a:gd name="T42" fmla="*/ 3 w 56"/>
                  <a:gd name="T43" fmla="*/ 12 h 61"/>
                  <a:gd name="T44" fmla="*/ 0 w 56"/>
                  <a:gd name="T45" fmla="*/ 14 h 61"/>
                  <a:gd name="T46" fmla="*/ 4 w 56"/>
                  <a:gd name="T47" fmla="*/ 16 h 61"/>
                  <a:gd name="T48" fmla="*/ 4 w 56"/>
                  <a:gd name="T49" fmla="*/ 22 h 61"/>
                  <a:gd name="T50" fmla="*/ 9 w 56"/>
                  <a:gd name="T51" fmla="*/ 23 h 61"/>
                  <a:gd name="T52" fmla="*/ 9 w 56"/>
                  <a:gd name="T53" fmla="*/ 27 h 61"/>
                  <a:gd name="T54" fmla="*/ 9 w 56"/>
                  <a:gd name="T55" fmla="*/ 34 h 61"/>
                  <a:gd name="T56" fmla="*/ 13 w 56"/>
                  <a:gd name="T57" fmla="*/ 32 h 61"/>
                  <a:gd name="T58" fmla="*/ 16 w 56"/>
                  <a:gd name="T59" fmla="*/ 32 h 61"/>
                  <a:gd name="T60" fmla="*/ 22 w 56"/>
                  <a:gd name="T61" fmla="*/ 33 h 61"/>
                  <a:gd name="T62" fmla="*/ 25 w 56"/>
                  <a:gd name="T63" fmla="*/ 30 h 61"/>
                  <a:gd name="T64" fmla="*/ 29 w 56"/>
                  <a:gd name="T65" fmla="*/ 31 h 61"/>
                  <a:gd name="T66" fmla="*/ 35 w 56"/>
                  <a:gd name="T67" fmla="*/ 38 h 61"/>
                  <a:gd name="T68" fmla="*/ 35 w 56"/>
                  <a:gd name="T69" fmla="*/ 43 h 61"/>
                  <a:gd name="T70" fmla="*/ 40 w 56"/>
                  <a:gd name="T71" fmla="*/ 45 h 61"/>
                  <a:gd name="T72" fmla="*/ 42 w 56"/>
                  <a:gd name="T73" fmla="*/ 49 h 61"/>
                  <a:gd name="T74" fmla="*/ 42 w 56"/>
                  <a:gd name="T75" fmla="*/ 53 h 61"/>
                  <a:gd name="T76" fmla="*/ 40 w 56"/>
                  <a:gd name="T77" fmla="*/ 57 h 61"/>
                  <a:gd name="T78" fmla="*/ 44 w 56"/>
                  <a:gd name="T79" fmla="*/ 60 h 61"/>
                  <a:gd name="T80" fmla="*/ 47 w 56"/>
                  <a:gd name="T81" fmla="*/ 58 h 61"/>
                  <a:gd name="T82" fmla="*/ 50 w 56"/>
                  <a:gd name="T83" fmla="*/ 56 h 61"/>
                  <a:gd name="T84" fmla="*/ 54 w 56"/>
                  <a:gd name="T85" fmla="*/ 57 h 61"/>
                  <a:gd name="T86" fmla="*/ 54 w 56"/>
                  <a:gd name="T87" fmla="*/ 53 h 61"/>
                  <a:gd name="T88" fmla="*/ 56 w 56"/>
                  <a:gd name="T89" fmla="*/ 4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61">
                    <a:moveTo>
                      <a:pt x="56" y="49"/>
                    </a:moveTo>
                    <a:cubicBezTo>
                      <a:pt x="55" y="49"/>
                      <a:pt x="54" y="49"/>
                      <a:pt x="54" y="48"/>
                    </a:cubicBezTo>
                    <a:cubicBezTo>
                      <a:pt x="54" y="48"/>
                      <a:pt x="54" y="47"/>
                      <a:pt x="54" y="47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4" y="45"/>
                      <a:pt x="54" y="45"/>
                    </a:cubicBezTo>
                    <a:cubicBezTo>
                      <a:pt x="53" y="45"/>
                      <a:pt x="53" y="44"/>
                      <a:pt x="52" y="44"/>
                    </a:cubicBezTo>
                    <a:cubicBezTo>
                      <a:pt x="52" y="43"/>
                      <a:pt x="51" y="44"/>
                      <a:pt x="51" y="43"/>
                    </a:cubicBezTo>
                    <a:cubicBezTo>
                      <a:pt x="50" y="43"/>
                      <a:pt x="50" y="43"/>
                      <a:pt x="50" y="42"/>
                    </a:cubicBezTo>
                    <a:cubicBezTo>
                      <a:pt x="50" y="42"/>
                      <a:pt x="50" y="42"/>
                      <a:pt x="49" y="42"/>
                    </a:cubicBezTo>
                    <a:cubicBezTo>
                      <a:pt x="49" y="41"/>
                      <a:pt x="48" y="41"/>
                      <a:pt x="48" y="41"/>
                    </a:cubicBezTo>
                    <a:cubicBezTo>
                      <a:pt x="48" y="40"/>
                      <a:pt x="47" y="39"/>
                      <a:pt x="47" y="39"/>
                    </a:cubicBezTo>
                    <a:cubicBezTo>
                      <a:pt x="47" y="39"/>
                      <a:pt x="46" y="39"/>
                      <a:pt x="46" y="38"/>
                    </a:cubicBezTo>
                    <a:cubicBezTo>
                      <a:pt x="45" y="38"/>
                      <a:pt x="44" y="38"/>
                      <a:pt x="44" y="38"/>
                    </a:cubicBezTo>
                    <a:cubicBezTo>
                      <a:pt x="44" y="37"/>
                      <a:pt x="44" y="37"/>
                      <a:pt x="44" y="36"/>
                    </a:cubicBezTo>
                    <a:cubicBezTo>
                      <a:pt x="43" y="36"/>
                      <a:pt x="42" y="35"/>
                      <a:pt x="42" y="35"/>
                    </a:cubicBezTo>
                    <a:cubicBezTo>
                      <a:pt x="42" y="34"/>
                      <a:pt x="42" y="33"/>
                      <a:pt x="41" y="33"/>
                    </a:cubicBezTo>
                    <a:cubicBezTo>
                      <a:pt x="41" y="33"/>
                      <a:pt x="40" y="32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8" y="30"/>
                      <a:pt x="37" y="29"/>
                      <a:pt x="37" y="29"/>
                    </a:cubicBezTo>
                    <a:cubicBezTo>
                      <a:pt x="37" y="29"/>
                      <a:pt x="37" y="28"/>
                      <a:pt x="36" y="28"/>
                    </a:cubicBezTo>
                    <a:cubicBezTo>
                      <a:pt x="36" y="28"/>
                      <a:pt x="35" y="28"/>
                      <a:pt x="35" y="28"/>
                    </a:cubicBezTo>
                    <a:cubicBezTo>
                      <a:pt x="34" y="28"/>
                      <a:pt x="34" y="27"/>
                      <a:pt x="34" y="27"/>
                    </a:cubicBezTo>
                    <a:cubicBezTo>
                      <a:pt x="33" y="27"/>
                      <a:pt x="32" y="27"/>
                      <a:pt x="32" y="27"/>
                    </a:cubicBezTo>
                    <a:cubicBezTo>
                      <a:pt x="31" y="27"/>
                      <a:pt x="31" y="26"/>
                      <a:pt x="31" y="26"/>
                    </a:cubicBezTo>
                    <a:cubicBezTo>
                      <a:pt x="30" y="26"/>
                      <a:pt x="29" y="25"/>
                      <a:pt x="29" y="25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30" y="24"/>
                      <a:pt x="30" y="23"/>
                      <a:pt x="29" y="23"/>
                    </a:cubicBezTo>
                    <a:cubicBezTo>
                      <a:pt x="29" y="23"/>
                      <a:pt x="28" y="22"/>
                      <a:pt x="28" y="22"/>
                    </a:cubicBezTo>
                    <a:cubicBezTo>
                      <a:pt x="28" y="22"/>
                      <a:pt x="29" y="21"/>
                      <a:pt x="29" y="21"/>
                    </a:cubicBezTo>
                    <a:cubicBezTo>
                      <a:pt x="29" y="21"/>
                      <a:pt x="30" y="21"/>
                      <a:pt x="31" y="21"/>
                    </a:cubicBezTo>
                    <a:cubicBezTo>
                      <a:pt x="31" y="20"/>
                      <a:pt x="32" y="20"/>
                      <a:pt x="32" y="20"/>
                    </a:cubicBezTo>
                    <a:cubicBezTo>
                      <a:pt x="33" y="20"/>
                      <a:pt x="33" y="20"/>
                      <a:pt x="33" y="19"/>
                    </a:cubicBezTo>
                    <a:cubicBezTo>
                      <a:pt x="33" y="19"/>
                      <a:pt x="33" y="18"/>
                      <a:pt x="34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5" y="17"/>
                      <a:pt x="35" y="16"/>
                    </a:cubicBezTo>
                    <a:cubicBezTo>
                      <a:pt x="35" y="16"/>
                      <a:pt x="35" y="16"/>
                      <a:pt x="34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14"/>
                      <a:pt x="33" y="13"/>
                      <a:pt x="33" y="13"/>
                    </a:cubicBezTo>
                    <a:cubicBezTo>
                      <a:pt x="32" y="13"/>
                      <a:pt x="31" y="12"/>
                      <a:pt x="31" y="12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2"/>
                      <a:pt x="27" y="12"/>
                      <a:pt x="26" y="12"/>
                    </a:cubicBezTo>
                    <a:cubicBezTo>
                      <a:pt x="26" y="12"/>
                      <a:pt x="25" y="11"/>
                      <a:pt x="25" y="11"/>
                    </a:cubicBezTo>
                    <a:cubicBezTo>
                      <a:pt x="24" y="11"/>
                      <a:pt x="22" y="11"/>
                      <a:pt x="22" y="11"/>
                    </a:cubicBezTo>
                    <a:cubicBezTo>
                      <a:pt x="22" y="11"/>
                      <a:pt x="21" y="10"/>
                      <a:pt x="20" y="9"/>
                    </a:cubicBezTo>
                    <a:cubicBezTo>
                      <a:pt x="20" y="9"/>
                      <a:pt x="19" y="8"/>
                      <a:pt x="19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9" y="6"/>
                      <a:pt x="19" y="6"/>
                      <a:pt x="19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1" y="0"/>
                      <a:pt x="11" y="0"/>
                    </a:cubicBezTo>
                    <a:cubicBezTo>
                      <a:pt x="11" y="0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5"/>
                      <a:pt x="11" y="6"/>
                    </a:cubicBezTo>
                    <a:cubicBezTo>
                      <a:pt x="11" y="6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7"/>
                      <a:pt x="7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11"/>
                      <a:pt x="3" y="11"/>
                      <a:pt x="3" y="12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5"/>
                      <a:pt x="4" y="16"/>
                      <a:pt x="4" y="16"/>
                    </a:cubicBezTo>
                    <a:cubicBezTo>
                      <a:pt x="4" y="17"/>
                      <a:pt x="4" y="18"/>
                      <a:pt x="4" y="19"/>
                    </a:cubicBezTo>
                    <a:cubicBezTo>
                      <a:pt x="4" y="19"/>
                      <a:pt x="4" y="20"/>
                      <a:pt x="4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9" y="23"/>
                      <a:pt x="9" y="23"/>
                      <a:pt x="8" y="24"/>
                    </a:cubicBezTo>
                    <a:cubicBezTo>
                      <a:pt x="8" y="24"/>
                      <a:pt x="9" y="25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30"/>
                      <a:pt x="9" y="31"/>
                      <a:pt x="9" y="31"/>
                    </a:cubicBezTo>
                    <a:cubicBezTo>
                      <a:pt x="9" y="32"/>
                      <a:pt x="9" y="34"/>
                      <a:pt x="9" y="34"/>
                    </a:cubicBezTo>
                    <a:cubicBezTo>
                      <a:pt x="10" y="35"/>
                      <a:pt x="10" y="34"/>
                      <a:pt x="10" y="33"/>
                    </a:cubicBezTo>
                    <a:cubicBezTo>
                      <a:pt x="11" y="33"/>
                      <a:pt x="11" y="33"/>
                      <a:pt x="12" y="33"/>
                    </a:cubicBezTo>
                    <a:cubicBezTo>
                      <a:pt x="13" y="33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5" y="31"/>
                      <a:pt x="16" y="31"/>
                      <a:pt x="16" y="32"/>
                    </a:cubicBezTo>
                    <a:cubicBezTo>
                      <a:pt x="17" y="32"/>
                      <a:pt x="18" y="32"/>
                      <a:pt x="19" y="32"/>
                    </a:cubicBezTo>
                    <a:cubicBezTo>
                      <a:pt x="19" y="32"/>
                      <a:pt x="19" y="33"/>
                      <a:pt x="20" y="33"/>
                    </a:cubicBezTo>
                    <a:cubicBezTo>
                      <a:pt x="20" y="33"/>
                      <a:pt x="22" y="33"/>
                      <a:pt x="22" y="33"/>
                    </a:cubicBezTo>
                    <a:cubicBezTo>
                      <a:pt x="23" y="33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5" y="30"/>
                      <a:pt x="25" y="30"/>
                      <a:pt x="26" y="29"/>
                    </a:cubicBezTo>
                    <a:cubicBezTo>
                      <a:pt x="26" y="29"/>
                      <a:pt x="27" y="29"/>
                      <a:pt x="27" y="30"/>
                    </a:cubicBezTo>
                    <a:cubicBezTo>
                      <a:pt x="28" y="30"/>
                      <a:pt x="29" y="30"/>
                      <a:pt x="29" y="31"/>
                    </a:cubicBezTo>
                    <a:cubicBezTo>
                      <a:pt x="30" y="31"/>
                      <a:pt x="30" y="31"/>
                      <a:pt x="31" y="32"/>
                    </a:cubicBezTo>
                    <a:cubicBezTo>
                      <a:pt x="32" y="33"/>
                      <a:pt x="33" y="34"/>
                      <a:pt x="34" y="34"/>
                    </a:cubicBezTo>
                    <a:cubicBezTo>
                      <a:pt x="35" y="35"/>
                      <a:pt x="35" y="37"/>
                      <a:pt x="35" y="38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9"/>
                      <a:pt x="36" y="40"/>
                      <a:pt x="36" y="41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5" y="43"/>
                      <a:pt x="36" y="44"/>
                      <a:pt x="36" y="44"/>
                    </a:cubicBezTo>
                    <a:cubicBezTo>
                      <a:pt x="37" y="44"/>
                      <a:pt x="37" y="45"/>
                      <a:pt x="38" y="45"/>
                    </a:cubicBezTo>
                    <a:cubicBezTo>
                      <a:pt x="38" y="45"/>
                      <a:pt x="39" y="45"/>
                      <a:pt x="40" y="45"/>
                    </a:cubicBezTo>
                    <a:cubicBezTo>
                      <a:pt x="40" y="46"/>
                      <a:pt x="40" y="46"/>
                      <a:pt x="40" y="47"/>
                    </a:cubicBezTo>
                    <a:cubicBezTo>
                      <a:pt x="40" y="47"/>
                      <a:pt x="41" y="47"/>
                      <a:pt x="41" y="48"/>
                    </a:cubicBezTo>
                    <a:cubicBezTo>
                      <a:pt x="42" y="48"/>
                      <a:pt x="42" y="49"/>
                      <a:pt x="42" y="49"/>
                    </a:cubicBezTo>
                    <a:cubicBezTo>
                      <a:pt x="42" y="49"/>
                      <a:pt x="42" y="50"/>
                      <a:pt x="42" y="50"/>
                    </a:cubicBezTo>
                    <a:cubicBezTo>
                      <a:pt x="42" y="50"/>
                      <a:pt x="42" y="51"/>
                      <a:pt x="41" y="51"/>
                    </a:cubicBezTo>
                    <a:cubicBezTo>
                      <a:pt x="41" y="52"/>
                      <a:pt x="41" y="53"/>
                      <a:pt x="42" y="53"/>
                    </a:cubicBezTo>
                    <a:cubicBezTo>
                      <a:pt x="42" y="53"/>
                      <a:pt x="42" y="55"/>
                      <a:pt x="42" y="55"/>
                    </a:cubicBezTo>
                    <a:cubicBezTo>
                      <a:pt x="42" y="56"/>
                      <a:pt x="41" y="56"/>
                      <a:pt x="41" y="56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1" y="58"/>
                      <a:pt x="41" y="59"/>
                      <a:pt x="42" y="59"/>
                    </a:cubicBezTo>
                    <a:cubicBezTo>
                      <a:pt x="43" y="59"/>
                      <a:pt x="44" y="59"/>
                      <a:pt x="44" y="60"/>
                    </a:cubicBezTo>
                    <a:cubicBezTo>
                      <a:pt x="45" y="60"/>
                      <a:pt x="46" y="61"/>
                      <a:pt x="46" y="61"/>
                    </a:cubicBezTo>
                    <a:cubicBezTo>
                      <a:pt x="47" y="61"/>
                      <a:pt x="47" y="61"/>
                      <a:pt x="47" y="60"/>
                    </a:cubicBezTo>
                    <a:cubicBezTo>
                      <a:pt x="47" y="59"/>
                      <a:pt x="48" y="59"/>
                      <a:pt x="47" y="58"/>
                    </a:cubicBezTo>
                    <a:cubicBezTo>
                      <a:pt x="46" y="57"/>
                      <a:pt x="46" y="57"/>
                      <a:pt x="46" y="56"/>
                    </a:cubicBezTo>
                    <a:cubicBezTo>
                      <a:pt x="47" y="56"/>
                      <a:pt x="47" y="56"/>
                      <a:pt x="48" y="56"/>
                    </a:cubicBezTo>
                    <a:cubicBezTo>
                      <a:pt x="49" y="56"/>
                      <a:pt x="49" y="56"/>
                      <a:pt x="50" y="56"/>
                    </a:cubicBezTo>
                    <a:cubicBezTo>
                      <a:pt x="51" y="57"/>
                      <a:pt x="51" y="57"/>
                      <a:pt x="52" y="57"/>
                    </a:cubicBezTo>
                    <a:cubicBezTo>
                      <a:pt x="52" y="57"/>
                      <a:pt x="53" y="58"/>
                      <a:pt x="54" y="58"/>
                    </a:cubicBezTo>
                    <a:cubicBezTo>
                      <a:pt x="54" y="58"/>
                      <a:pt x="54" y="57"/>
                      <a:pt x="54" y="57"/>
                    </a:cubicBezTo>
                    <a:cubicBezTo>
                      <a:pt x="54" y="57"/>
                      <a:pt x="55" y="56"/>
                      <a:pt x="55" y="56"/>
                    </a:cubicBezTo>
                    <a:cubicBezTo>
                      <a:pt x="55" y="55"/>
                      <a:pt x="55" y="55"/>
                      <a:pt x="54" y="54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5" y="51"/>
                      <a:pt x="56" y="51"/>
                      <a:pt x="56" y="50"/>
                    </a:cubicBezTo>
                    <a:cubicBezTo>
                      <a:pt x="56" y="50"/>
                      <a:pt x="56" y="49"/>
                      <a:pt x="56" y="4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4" name="Freeform 851">
                <a:extLst>
                  <a:ext uri="{FF2B5EF4-FFF2-40B4-BE49-F238E27FC236}">
                    <a16:creationId xmlns="" xmlns:a16="http://schemas.microsoft.com/office/drawing/2014/main" id="{06A00396-8245-0F4D-AD56-6D5F4FAC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2663" y="3533775"/>
                <a:ext cx="307975" cy="150813"/>
              </a:xfrm>
              <a:custGeom>
                <a:avLst/>
                <a:gdLst>
                  <a:gd name="T0" fmla="*/ 7 w 74"/>
                  <a:gd name="T1" fmla="*/ 29 h 36"/>
                  <a:gd name="T2" fmla="*/ 4 w 74"/>
                  <a:gd name="T3" fmla="*/ 28 h 36"/>
                  <a:gd name="T4" fmla="*/ 1 w 74"/>
                  <a:gd name="T5" fmla="*/ 29 h 36"/>
                  <a:gd name="T6" fmla="*/ 0 w 74"/>
                  <a:gd name="T7" fmla="*/ 30 h 36"/>
                  <a:gd name="T8" fmla="*/ 1 w 74"/>
                  <a:gd name="T9" fmla="*/ 33 h 36"/>
                  <a:gd name="T10" fmla="*/ 9 w 74"/>
                  <a:gd name="T11" fmla="*/ 33 h 36"/>
                  <a:gd name="T12" fmla="*/ 12 w 74"/>
                  <a:gd name="T13" fmla="*/ 34 h 36"/>
                  <a:gd name="T14" fmla="*/ 15 w 74"/>
                  <a:gd name="T15" fmla="*/ 33 h 36"/>
                  <a:gd name="T16" fmla="*/ 17 w 74"/>
                  <a:gd name="T17" fmla="*/ 34 h 36"/>
                  <a:gd name="T18" fmla="*/ 19 w 74"/>
                  <a:gd name="T19" fmla="*/ 35 h 36"/>
                  <a:gd name="T20" fmla="*/ 22 w 74"/>
                  <a:gd name="T21" fmla="*/ 35 h 36"/>
                  <a:gd name="T22" fmla="*/ 25 w 74"/>
                  <a:gd name="T23" fmla="*/ 35 h 36"/>
                  <a:gd name="T24" fmla="*/ 30 w 74"/>
                  <a:gd name="T25" fmla="*/ 34 h 36"/>
                  <a:gd name="T26" fmla="*/ 32 w 74"/>
                  <a:gd name="T27" fmla="*/ 32 h 36"/>
                  <a:gd name="T28" fmla="*/ 31 w 74"/>
                  <a:gd name="T29" fmla="*/ 30 h 36"/>
                  <a:gd name="T30" fmla="*/ 34 w 74"/>
                  <a:gd name="T31" fmla="*/ 28 h 36"/>
                  <a:gd name="T32" fmla="*/ 37 w 74"/>
                  <a:gd name="T33" fmla="*/ 26 h 36"/>
                  <a:gd name="T34" fmla="*/ 38 w 74"/>
                  <a:gd name="T35" fmla="*/ 25 h 36"/>
                  <a:gd name="T36" fmla="*/ 42 w 74"/>
                  <a:gd name="T37" fmla="*/ 24 h 36"/>
                  <a:gd name="T38" fmla="*/ 45 w 74"/>
                  <a:gd name="T39" fmla="*/ 26 h 36"/>
                  <a:gd name="T40" fmla="*/ 48 w 74"/>
                  <a:gd name="T41" fmla="*/ 26 h 36"/>
                  <a:gd name="T42" fmla="*/ 50 w 74"/>
                  <a:gd name="T43" fmla="*/ 23 h 36"/>
                  <a:gd name="T44" fmla="*/ 52 w 74"/>
                  <a:gd name="T45" fmla="*/ 20 h 36"/>
                  <a:gd name="T46" fmla="*/ 58 w 74"/>
                  <a:gd name="T47" fmla="*/ 19 h 36"/>
                  <a:gd name="T48" fmla="*/ 60 w 74"/>
                  <a:gd name="T49" fmla="*/ 16 h 36"/>
                  <a:gd name="T50" fmla="*/ 70 w 74"/>
                  <a:gd name="T51" fmla="*/ 13 h 36"/>
                  <a:gd name="T52" fmla="*/ 73 w 74"/>
                  <a:gd name="T53" fmla="*/ 11 h 36"/>
                  <a:gd name="T54" fmla="*/ 72 w 74"/>
                  <a:gd name="T55" fmla="*/ 7 h 36"/>
                  <a:gd name="T56" fmla="*/ 67 w 74"/>
                  <a:gd name="T57" fmla="*/ 5 h 36"/>
                  <a:gd name="T58" fmla="*/ 61 w 74"/>
                  <a:gd name="T59" fmla="*/ 3 h 36"/>
                  <a:gd name="T60" fmla="*/ 54 w 74"/>
                  <a:gd name="T61" fmla="*/ 2 h 36"/>
                  <a:gd name="T62" fmla="*/ 49 w 74"/>
                  <a:gd name="T63" fmla="*/ 3 h 36"/>
                  <a:gd name="T64" fmla="*/ 45 w 74"/>
                  <a:gd name="T65" fmla="*/ 3 h 36"/>
                  <a:gd name="T66" fmla="*/ 42 w 74"/>
                  <a:gd name="T67" fmla="*/ 3 h 36"/>
                  <a:gd name="T68" fmla="*/ 37 w 74"/>
                  <a:gd name="T69" fmla="*/ 2 h 36"/>
                  <a:gd name="T70" fmla="*/ 31 w 74"/>
                  <a:gd name="T71" fmla="*/ 1 h 36"/>
                  <a:gd name="T72" fmla="*/ 28 w 74"/>
                  <a:gd name="T73" fmla="*/ 4 h 36"/>
                  <a:gd name="T74" fmla="*/ 19 w 74"/>
                  <a:gd name="T75" fmla="*/ 4 h 36"/>
                  <a:gd name="T76" fmla="*/ 13 w 74"/>
                  <a:gd name="T77" fmla="*/ 4 h 36"/>
                  <a:gd name="T78" fmla="*/ 12 w 74"/>
                  <a:gd name="T79" fmla="*/ 6 h 36"/>
                  <a:gd name="T80" fmla="*/ 11 w 74"/>
                  <a:gd name="T81" fmla="*/ 8 h 36"/>
                  <a:gd name="T82" fmla="*/ 12 w 74"/>
                  <a:gd name="T83" fmla="*/ 10 h 36"/>
                  <a:gd name="T84" fmla="*/ 10 w 74"/>
                  <a:gd name="T85" fmla="*/ 12 h 36"/>
                  <a:gd name="T86" fmla="*/ 6 w 74"/>
                  <a:gd name="T87" fmla="*/ 16 h 36"/>
                  <a:gd name="T88" fmla="*/ 10 w 74"/>
                  <a:gd name="T89" fmla="*/ 17 h 36"/>
                  <a:gd name="T90" fmla="*/ 12 w 74"/>
                  <a:gd name="T91" fmla="*/ 19 h 36"/>
                  <a:gd name="T92" fmla="*/ 14 w 74"/>
                  <a:gd name="T93" fmla="*/ 18 h 36"/>
                  <a:gd name="T94" fmla="*/ 15 w 74"/>
                  <a:gd name="T95" fmla="*/ 16 h 36"/>
                  <a:gd name="T96" fmla="*/ 17 w 74"/>
                  <a:gd name="T97" fmla="*/ 18 h 36"/>
                  <a:gd name="T98" fmla="*/ 19 w 74"/>
                  <a:gd name="T99" fmla="*/ 20 h 36"/>
                  <a:gd name="T100" fmla="*/ 23 w 74"/>
                  <a:gd name="T101" fmla="*/ 22 h 36"/>
                  <a:gd name="T102" fmla="*/ 26 w 74"/>
                  <a:gd name="T103" fmla="*/ 23 h 36"/>
                  <a:gd name="T104" fmla="*/ 23 w 74"/>
                  <a:gd name="T105" fmla="*/ 25 h 36"/>
                  <a:gd name="T106" fmla="*/ 21 w 74"/>
                  <a:gd name="T107" fmla="*/ 24 h 36"/>
                  <a:gd name="T108" fmla="*/ 19 w 74"/>
                  <a:gd name="T109" fmla="*/ 25 h 36"/>
                  <a:gd name="T110" fmla="*/ 16 w 74"/>
                  <a:gd name="T111" fmla="*/ 28 h 36"/>
                  <a:gd name="T112" fmla="*/ 14 w 74"/>
                  <a:gd name="T113" fmla="*/ 26 h 36"/>
                  <a:gd name="T114" fmla="*/ 12 w 74"/>
                  <a:gd name="T115" fmla="*/ 27 h 36"/>
                  <a:gd name="T116" fmla="*/ 12 w 74"/>
                  <a:gd name="T117" fmla="*/ 30 h 36"/>
                  <a:gd name="T118" fmla="*/ 11 w 74"/>
                  <a:gd name="T119" fmla="*/ 28 h 36"/>
                  <a:gd name="T120" fmla="*/ 10 w 74"/>
                  <a:gd name="T121" fmla="*/ 28 h 36"/>
                  <a:gd name="T122" fmla="*/ 9 w 74"/>
                  <a:gd name="T123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" h="36">
                    <a:moveTo>
                      <a:pt x="9" y="30"/>
                    </a:move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4" y="33"/>
                      <a:pt x="14" y="33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7" y="34"/>
                      <a:pt x="17" y="34"/>
                    </a:cubicBezTo>
                    <a:cubicBezTo>
                      <a:pt x="17" y="34"/>
                      <a:pt x="17" y="35"/>
                      <a:pt x="17" y="35"/>
                    </a:cubicBezTo>
                    <a:cubicBezTo>
                      <a:pt x="17" y="35"/>
                      <a:pt x="19" y="35"/>
                      <a:pt x="19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21" y="35"/>
                      <a:pt x="22" y="35"/>
                    </a:cubicBezTo>
                    <a:cubicBezTo>
                      <a:pt x="22" y="35"/>
                      <a:pt x="23" y="34"/>
                      <a:pt x="23" y="34"/>
                    </a:cubicBezTo>
                    <a:cubicBezTo>
                      <a:pt x="24" y="34"/>
                      <a:pt x="25" y="34"/>
                      <a:pt x="25" y="35"/>
                    </a:cubicBezTo>
                    <a:cubicBezTo>
                      <a:pt x="25" y="35"/>
                      <a:pt x="28" y="34"/>
                      <a:pt x="28" y="34"/>
                    </a:cubicBezTo>
                    <a:cubicBezTo>
                      <a:pt x="28" y="34"/>
                      <a:pt x="30" y="34"/>
                      <a:pt x="30" y="34"/>
                    </a:cubicBezTo>
                    <a:cubicBezTo>
                      <a:pt x="30" y="34"/>
                      <a:pt x="31" y="34"/>
                      <a:pt x="31" y="34"/>
                    </a:cubicBezTo>
                    <a:cubicBezTo>
                      <a:pt x="31" y="34"/>
                      <a:pt x="32" y="33"/>
                      <a:pt x="32" y="32"/>
                    </a:cubicBezTo>
                    <a:cubicBezTo>
                      <a:pt x="31" y="32"/>
                      <a:pt x="31" y="32"/>
                      <a:pt x="31" y="31"/>
                    </a:cubicBezTo>
                    <a:cubicBezTo>
                      <a:pt x="31" y="31"/>
                      <a:pt x="31" y="30"/>
                      <a:pt x="31" y="30"/>
                    </a:cubicBezTo>
                    <a:cubicBezTo>
                      <a:pt x="32" y="29"/>
                      <a:pt x="33" y="29"/>
                      <a:pt x="33" y="29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4" y="28"/>
                      <a:pt x="36" y="27"/>
                      <a:pt x="36" y="27"/>
                    </a:cubicBezTo>
                    <a:cubicBezTo>
                      <a:pt x="36" y="27"/>
                      <a:pt x="37" y="26"/>
                      <a:pt x="37" y="26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8" y="26"/>
                      <a:pt x="38" y="25"/>
                      <a:pt x="38" y="25"/>
                    </a:cubicBezTo>
                    <a:cubicBezTo>
                      <a:pt x="39" y="25"/>
                      <a:pt x="40" y="25"/>
                      <a:pt x="40" y="25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9" y="25"/>
                      <a:pt x="50" y="23"/>
                      <a:pt x="50" y="23"/>
                    </a:cubicBezTo>
                    <a:cubicBezTo>
                      <a:pt x="50" y="23"/>
                      <a:pt x="50" y="22"/>
                      <a:pt x="50" y="21"/>
                    </a:cubicBezTo>
                    <a:cubicBezTo>
                      <a:pt x="50" y="21"/>
                      <a:pt x="52" y="20"/>
                      <a:pt x="52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2" y="11"/>
                      <a:pt x="72" y="11"/>
                    </a:cubicBezTo>
                    <a:cubicBezTo>
                      <a:pt x="72" y="11"/>
                      <a:pt x="73" y="11"/>
                      <a:pt x="73" y="11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69" y="7"/>
                      <a:pt x="69" y="7"/>
                      <a:pt x="69" y="7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3" y="4"/>
                      <a:pt x="43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1" y="3"/>
                      <a:pt x="39" y="3"/>
                      <a:pt x="39" y="3"/>
                    </a:cubicBezTo>
                    <a:cubicBezTo>
                      <a:pt x="39" y="3"/>
                      <a:pt x="37" y="2"/>
                      <a:pt x="37" y="2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1" y="1"/>
                      <a:pt x="31" y="1"/>
                    </a:cubicBezTo>
                    <a:cubicBezTo>
                      <a:pt x="31" y="1"/>
                      <a:pt x="29" y="2"/>
                      <a:pt x="29" y="2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8" y="16"/>
                      <a:pt x="8" y="16"/>
                    </a:cubicBezTo>
                    <a:cubicBezTo>
                      <a:pt x="8" y="16"/>
                      <a:pt x="10" y="17"/>
                      <a:pt x="10" y="17"/>
                    </a:cubicBezTo>
                    <a:cubicBezTo>
                      <a:pt x="10" y="17"/>
                      <a:pt x="10" y="19"/>
                      <a:pt x="10" y="19"/>
                    </a:cubicBezTo>
                    <a:cubicBezTo>
                      <a:pt x="11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6"/>
                      <a:pt x="15" y="16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7" y="17"/>
                      <a:pt x="17" y="18"/>
                      <a:pt x="17" y="18"/>
                    </a:cubicBezTo>
                    <a:cubicBezTo>
                      <a:pt x="17" y="19"/>
                      <a:pt x="18" y="18"/>
                      <a:pt x="19" y="19"/>
                    </a:cubicBezTo>
                    <a:cubicBezTo>
                      <a:pt x="20" y="19"/>
                      <a:pt x="19" y="20"/>
                      <a:pt x="19" y="20"/>
                    </a:cubicBezTo>
                    <a:cubicBezTo>
                      <a:pt x="19" y="20"/>
                      <a:pt x="21" y="20"/>
                      <a:pt x="21" y="20"/>
                    </a:cubicBezTo>
                    <a:cubicBezTo>
                      <a:pt x="21" y="21"/>
                      <a:pt x="22" y="22"/>
                      <a:pt x="23" y="22"/>
                    </a:cubicBezTo>
                    <a:cubicBezTo>
                      <a:pt x="23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3" y="25"/>
                      <a:pt x="23" y="24"/>
                      <a:pt x="22" y="24"/>
                    </a:cubicBezTo>
                    <a:cubicBezTo>
                      <a:pt x="22" y="24"/>
                      <a:pt x="21" y="24"/>
                      <a:pt x="21" y="24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19" y="25"/>
                      <a:pt x="19" y="25"/>
                    </a:cubicBezTo>
                    <a:cubicBezTo>
                      <a:pt x="19" y="26"/>
                      <a:pt x="18" y="26"/>
                      <a:pt x="18" y="27"/>
                    </a:cubicBezTo>
                    <a:cubicBezTo>
                      <a:pt x="18" y="27"/>
                      <a:pt x="17" y="27"/>
                      <a:pt x="16" y="28"/>
                    </a:cubicBezTo>
                    <a:cubicBezTo>
                      <a:pt x="16" y="28"/>
                      <a:pt x="15" y="27"/>
                      <a:pt x="15" y="27"/>
                    </a:cubicBezTo>
                    <a:cubicBezTo>
                      <a:pt x="15" y="27"/>
                      <a:pt x="14" y="26"/>
                      <a:pt x="14" y="26"/>
                    </a:cubicBezTo>
                    <a:cubicBezTo>
                      <a:pt x="14" y="26"/>
                      <a:pt x="13" y="26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2" y="29"/>
                    </a:cubicBezTo>
                    <a:cubicBezTo>
                      <a:pt x="12" y="29"/>
                      <a:pt x="12" y="30"/>
                      <a:pt x="12" y="30"/>
                    </a:cubicBezTo>
                    <a:cubicBezTo>
                      <a:pt x="12" y="30"/>
                      <a:pt x="12" y="29"/>
                      <a:pt x="12" y="29"/>
                    </a:cubicBezTo>
                    <a:cubicBezTo>
                      <a:pt x="12" y="29"/>
                      <a:pt x="12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9"/>
                      <a:pt x="9" y="29"/>
                      <a:pt x="9" y="29"/>
                    </a:cubicBezTo>
                    <a:lnTo>
                      <a:pt x="9" y="3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5" name="Freeform 853">
                <a:extLst>
                  <a:ext uri="{FF2B5EF4-FFF2-40B4-BE49-F238E27FC236}">
                    <a16:creationId xmlns="" xmlns:a16="http://schemas.microsoft.com/office/drawing/2014/main" id="{A6D59EC7-6E3E-564A-8DF3-9865BEC0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3005138"/>
                <a:ext cx="1144587" cy="628650"/>
              </a:xfrm>
              <a:custGeom>
                <a:avLst/>
                <a:gdLst>
                  <a:gd name="T0" fmla="*/ 82 w 275"/>
                  <a:gd name="T1" fmla="*/ 105 h 151"/>
                  <a:gd name="T2" fmla="*/ 126 w 275"/>
                  <a:gd name="T3" fmla="*/ 123 h 151"/>
                  <a:gd name="T4" fmla="*/ 136 w 275"/>
                  <a:gd name="T5" fmla="*/ 139 h 151"/>
                  <a:gd name="T6" fmla="*/ 149 w 275"/>
                  <a:gd name="T7" fmla="*/ 148 h 151"/>
                  <a:gd name="T8" fmla="*/ 164 w 275"/>
                  <a:gd name="T9" fmla="*/ 138 h 151"/>
                  <a:gd name="T10" fmla="*/ 174 w 275"/>
                  <a:gd name="T11" fmla="*/ 131 h 151"/>
                  <a:gd name="T12" fmla="*/ 197 w 275"/>
                  <a:gd name="T13" fmla="*/ 130 h 151"/>
                  <a:gd name="T14" fmla="*/ 216 w 275"/>
                  <a:gd name="T15" fmla="*/ 130 h 151"/>
                  <a:gd name="T16" fmla="*/ 229 w 275"/>
                  <a:gd name="T17" fmla="*/ 133 h 151"/>
                  <a:gd name="T18" fmla="*/ 233 w 275"/>
                  <a:gd name="T19" fmla="*/ 127 h 151"/>
                  <a:gd name="T20" fmla="*/ 228 w 275"/>
                  <a:gd name="T21" fmla="*/ 112 h 151"/>
                  <a:gd name="T22" fmla="*/ 241 w 275"/>
                  <a:gd name="T23" fmla="*/ 108 h 151"/>
                  <a:gd name="T24" fmla="*/ 259 w 275"/>
                  <a:gd name="T25" fmla="*/ 91 h 151"/>
                  <a:gd name="T26" fmla="*/ 265 w 275"/>
                  <a:gd name="T27" fmla="*/ 83 h 151"/>
                  <a:gd name="T28" fmla="*/ 273 w 275"/>
                  <a:gd name="T29" fmla="*/ 70 h 151"/>
                  <a:gd name="T30" fmla="*/ 270 w 275"/>
                  <a:gd name="T31" fmla="*/ 65 h 151"/>
                  <a:gd name="T32" fmla="*/ 260 w 275"/>
                  <a:gd name="T33" fmla="*/ 58 h 151"/>
                  <a:gd name="T34" fmla="*/ 250 w 275"/>
                  <a:gd name="T35" fmla="*/ 49 h 151"/>
                  <a:gd name="T36" fmla="*/ 241 w 275"/>
                  <a:gd name="T37" fmla="*/ 51 h 151"/>
                  <a:gd name="T38" fmla="*/ 233 w 275"/>
                  <a:gd name="T39" fmla="*/ 46 h 151"/>
                  <a:gd name="T40" fmla="*/ 203 w 275"/>
                  <a:gd name="T41" fmla="*/ 15 h 151"/>
                  <a:gd name="T42" fmla="*/ 202 w 275"/>
                  <a:gd name="T43" fmla="*/ 12 h 151"/>
                  <a:gd name="T44" fmla="*/ 193 w 275"/>
                  <a:gd name="T45" fmla="*/ 18 h 151"/>
                  <a:gd name="T46" fmla="*/ 184 w 275"/>
                  <a:gd name="T47" fmla="*/ 21 h 151"/>
                  <a:gd name="T48" fmla="*/ 182 w 275"/>
                  <a:gd name="T49" fmla="*/ 16 h 151"/>
                  <a:gd name="T50" fmla="*/ 173 w 275"/>
                  <a:gd name="T51" fmla="*/ 12 h 151"/>
                  <a:gd name="T52" fmla="*/ 168 w 275"/>
                  <a:gd name="T53" fmla="*/ 8 h 151"/>
                  <a:gd name="T54" fmla="*/ 160 w 275"/>
                  <a:gd name="T55" fmla="*/ 2 h 151"/>
                  <a:gd name="T56" fmla="*/ 148 w 275"/>
                  <a:gd name="T57" fmla="*/ 3 h 151"/>
                  <a:gd name="T58" fmla="*/ 127 w 275"/>
                  <a:gd name="T59" fmla="*/ 10 h 151"/>
                  <a:gd name="T60" fmla="*/ 114 w 275"/>
                  <a:gd name="T61" fmla="*/ 13 h 151"/>
                  <a:gd name="T62" fmla="*/ 102 w 275"/>
                  <a:gd name="T63" fmla="*/ 16 h 151"/>
                  <a:gd name="T64" fmla="*/ 99 w 275"/>
                  <a:gd name="T65" fmla="*/ 19 h 151"/>
                  <a:gd name="T66" fmla="*/ 100 w 275"/>
                  <a:gd name="T67" fmla="*/ 23 h 151"/>
                  <a:gd name="T68" fmla="*/ 103 w 275"/>
                  <a:gd name="T69" fmla="*/ 28 h 151"/>
                  <a:gd name="T70" fmla="*/ 95 w 275"/>
                  <a:gd name="T71" fmla="*/ 40 h 151"/>
                  <a:gd name="T72" fmla="*/ 102 w 275"/>
                  <a:gd name="T73" fmla="*/ 47 h 151"/>
                  <a:gd name="T74" fmla="*/ 90 w 275"/>
                  <a:gd name="T75" fmla="*/ 55 h 151"/>
                  <a:gd name="T76" fmla="*/ 79 w 275"/>
                  <a:gd name="T77" fmla="*/ 48 h 151"/>
                  <a:gd name="T78" fmla="*/ 69 w 275"/>
                  <a:gd name="T79" fmla="*/ 49 h 151"/>
                  <a:gd name="T80" fmla="*/ 58 w 275"/>
                  <a:gd name="T81" fmla="*/ 51 h 151"/>
                  <a:gd name="T82" fmla="*/ 54 w 275"/>
                  <a:gd name="T83" fmla="*/ 52 h 151"/>
                  <a:gd name="T84" fmla="*/ 40 w 275"/>
                  <a:gd name="T85" fmla="*/ 41 h 151"/>
                  <a:gd name="T86" fmla="*/ 30 w 275"/>
                  <a:gd name="T87" fmla="*/ 41 h 151"/>
                  <a:gd name="T88" fmla="*/ 17 w 275"/>
                  <a:gd name="T89" fmla="*/ 53 h 151"/>
                  <a:gd name="T90" fmla="*/ 11 w 275"/>
                  <a:gd name="T91" fmla="*/ 60 h 151"/>
                  <a:gd name="T92" fmla="*/ 2 w 275"/>
                  <a:gd name="T93" fmla="*/ 66 h 151"/>
                  <a:gd name="T94" fmla="*/ 3 w 275"/>
                  <a:gd name="T95" fmla="*/ 77 h 151"/>
                  <a:gd name="T96" fmla="*/ 12 w 275"/>
                  <a:gd name="T97" fmla="*/ 84 h 151"/>
                  <a:gd name="T98" fmla="*/ 21 w 275"/>
                  <a:gd name="T99" fmla="*/ 99 h 151"/>
                  <a:gd name="T100" fmla="*/ 38 w 275"/>
                  <a:gd name="T101" fmla="*/ 93 h 151"/>
                  <a:gd name="T102" fmla="*/ 47 w 275"/>
                  <a:gd name="T103" fmla="*/ 97 h 151"/>
                  <a:gd name="T104" fmla="*/ 53 w 275"/>
                  <a:gd name="T105" fmla="*/ 103 h 151"/>
                  <a:gd name="T106" fmla="*/ 49 w 275"/>
                  <a:gd name="T107" fmla="*/ 111 h 151"/>
                  <a:gd name="T108" fmla="*/ 46 w 275"/>
                  <a:gd name="T109" fmla="*/ 114 h 151"/>
                  <a:gd name="T110" fmla="*/ 37 w 275"/>
                  <a:gd name="T111" fmla="*/ 106 h 151"/>
                  <a:gd name="T112" fmla="*/ 33 w 275"/>
                  <a:gd name="T113" fmla="*/ 115 h 151"/>
                  <a:gd name="T114" fmla="*/ 30 w 275"/>
                  <a:gd name="T115" fmla="*/ 120 h 151"/>
                  <a:gd name="T116" fmla="*/ 43 w 275"/>
                  <a:gd name="T117" fmla="*/ 132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5" h="151">
                    <a:moveTo>
                      <a:pt x="48" y="136"/>
                    </a:moveTo>
                    <a:cubicBezTo>
                      <a:pt x="48" y="136"/>
                      <a:pt x="51" y="135"/>
                      <a:pt x="51" y="135"/>
                    </a:cubicBezTo>
                    <a:cubicBezTo>
                      <a:pt x="51" y="135"/>
                      <a:pt x="54" y="135"/>
                      <a:pt x="55" y="136"/>
                    </a:cubicBezTo>
                    <a:cubicBezTo>
                      <a:pt x="56" y="137"/>
                      <a:pt x="59" y="141"/>
                      <a:pt x="59" y="141"/>
                    </a:cubicBezTo>
                    <a:cubicBezTo>
                      <a:pt x="61" y="145"/>
                      <a:pt x="61" y="145"/>
                      <a:pt x="61" y="145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82" y="105"/>
                      <a:pt x="82" y="105"/>
                      <a:pt x="82" y="105"/>
                    </a:cubicBezTo>
                    <a:cubicBezTo>
                      <a:pt x="92" y="110"/>
                      <a:pt x="92" y="110"/>
                      <a:pt x="92" y="110"/>
                    </a:cubicBezTo>
                    <a:cubicBezTo>
                      <a:pt x="99" y="116"/>
                      <a:pt x="99" y="116"/>
                      <a:pt x="99" y="116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5" y="124"/>
                      <a:pt x="105" y="124"/>
                      <a:pt x="105" y="124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23" y="124"/>
                      <a:pt x="123" y="124"/>
                      <a:pt x="123" y="124"/>
                    </a:cubicBezTo>
                    <a:cubicBezTo>
                      <a:pt x="126" y="123"/>
                      <a:pt x="126" y="123"/>
                      <a:pt x="126" y="123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31" y="130"/>
                      <a:pt x="131" y="130"/>
                      <a:pt x="131" y="130"/>
                    </a:cubicBezTo>
                    <a:cubicBezTo>
                      <a:pt x="132" y="130"/>
                      <a:pt x="132" y="130"/>
                      <a:pt x="132" y="130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3" y="129"/>
                      <a:pt x="133" y="134"/>
                      <a:pt x="133" y="134"/>
                    </a:cubicBezTo>
                    <a:cubicBezTo>
                      <a:pt x="133" y="134"/>
                      <a:pt x="133" y="139"/>
                      <a:pt x="133" y="139"/>
                    </a:cubicBezTo>
                    <a:cubicBezTo>
                      <a:pt x="136" y="139"/>
                      <a:pt x="136" y="139"/>
                      <a:pt x="136" y="139"/>
                    </a:cubicBezTo>
                    <a:cubicBezTo>
                      <a:pt x="137" y="146"/>
                      <a:pt x="137" y="146"/>
                      <a:pt x="137" y="146"/>
                    </a:cubicBezTo>
                    <a:cubicBezTo>
                      <a:pt x="146" y="146"/>
                      <a:pt x="146" y="146"/>
                      <a:pt x="146" y="146"/>
                    </a:cubicBez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6" y="149"/>
                      <a:pt x="146" y="149"/>
                      <a:pt x="146" y="149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1"/>
                      <a:pt x="151" y="150"/>
                      <a:pt x="150" y="150"/>
                    </a:cubicBezTo>
                    <a:cubicBezTo>
                      <a:pt x="150" y="149"/>
                      <a:pt x="149" y="148"/>
                      <a:pt x="149" y="148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153" y="146"/>
                      <a:pt x="153" y="146"/>
                      <a:pt x="153" y="146"/>
                    </a:cubicBezTo>
                    <a:cubicBezTo>
                      <a:pt x="153" y="144"/>
                      <a:pt x="153" y="144"/>
                      <a:pt x="153" y="144"/>
                    </a:cubicBezTo>
                    <a:cubicBezTo>
                      <a:pt x="155" y="143"/>
                      <a:pt x="155" y="143"/>
                      <a:pt x="155" y="143"/>
                    </a:cubicBezTo>
                    <a:cubicBezTo>
                      <a:pt x="156" y="142"/>
                      <a:pt x="156" y="142"/>
                      <a:pt x="156" y="142"/>
                    </a:cubicBez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59" y="141"/>
                      <a:pt x="162" y="138"/>
                      <a:pt x="162" y="138"/>
                    </a:cubicBezTo>
                    <a:cubicBezTo>
                      <a:pt x="163" y="138"/>
                      <a:pt x="164" y="138"/>
                      <a:pt x="164" y="13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6" y="135"/>
                      <a:pt x="166" y="135"/>
                      <a:pt x="166" y="135"/>
                    </a:cubicBezTo>
                    <a:cubicBezTo>
                      <a:pt x="167" y="134"/>
                      <a:pt x="167" y="134"/>
                      <a:pt x="167" y="134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68" y="132"/>
                      <a:pt x="168" y="132"/>
                      <a:pt x="168" y="132"/>
                    </a:cubicBezTo>
                    <a:cubicBezTo>
                      <a:pt x="168" y="132"/>
                      <a:pt x="168" y="131"/>
                      <a:pt x="168" y="131"/>
                    </a:cubicBezTo>
                    <a:cubicBezTo>
                      <a:pt x="168" y="131"/>
                      <a:pt x="172" y="130"/>
                      <a:pt x="172" y="130"/>
                    </a:cubicBezTo>
                    <a:cubicBezTo>
                      <a:pt x="174" y="131"/>
                      <a:pt x="174" y="131"/>
                      <a:pt x="174" y="131"/>
                    </a:cubicBezTo>
                    <a:cubicBezTo>
                      <a:pt x="183" y="135"/>
                      <a:pt x="183" y="135"/>
                      <a:pt x="183" y="135"/>
                    </a:cubicBezTo>
                    <a:cubicBezTo>
                      <a:pt x="183" y="131"/>
                      <a:pt x="183" y="131"/>
                      <a:pt x="183" y="131"/>
                    </a:cubicBezTo>
                    <a:cubicBezTo>
                      <a:pt x="184" y="129"/>
                      <a:pt x="184" y="129"/>
                      <a:pt x="184" y="129"/>
                    </a:cubicBezTo>
                    <a:cubicBezTo>
                      <a:pt x="184" y="129"/>
                      <a:pt x="186" y="128"/>
                      <a:pt x="186" y="128"/>
                    </a:cubicBezTo>
                    <a:cubicBezTo>
                      <a:pt x="186" y="128"/>
                      <a:pt x="188" y="127"/>
                      <a:pt x="188" y="127"/>
                    </a:cubicBezTo>
                    <a:cubicBezTo>
                      <a:pt x="192" y="129"/>
                      <a:pt x="192" y="129"/>
                      <a:pt x="192" y="129"/>
                    </a:cubicBezTo>
                    <a:cubicBezTo>
                      <a:pt x="192" y="129"/>
                      <a:pt x="194" y="130"/>
                      <a:pt x="194" y="130"/>
                    </a:cubicBezTo>
                    <a:cubicBezTo>
                      <a:pt x="194" y="130"/>
                      <a:pt x="196" y="130"/>
                      <a:pt x="197" y="130"/>
                    </a:cubicBezTo>
                    <a:cubicBezTo>
                      <a:pt x="197" y="131"/>
                      <a:pt x="197" y="131"/>
                      <a:pt x="198" y="131"/>
                    </a:cubicBezTo>
                    <a:cubicBezTo>
                      <a:pt x="198" y="131"/>
                      <a:pt x="200" y="130"/>
                      <a:pt x="200" y="130"/>
                    </a:cubicBezTo>
                    <a:cubicBezTo>
                      <a:pt x="202" y="130"/>
                      <a:pt x="202" y="130"/>
                      <a:pt x="202" y="130"/>
                    </a:cubicBezTo>
                    <a:cubicBezTo>
                      <a:pt x="204" y="130"/>
                      <a:pt x="204" y="130"/>
                      <a:pt x="204" y="130"/>
                    </a:cubicBezTo>
                    <a:cubicBezTo>
                      <a:pt x="206" y="129"/>
                      <a:pt x="206" y="129"/>
                      <a:pt x="206" y="129"/>
                    </a:cubicBezTo>
                    <a:cubicBezTo>
                      <a:pt x="209" y="129"/>
                      <a:pt x="209" y="129"/>
                      <a:pt x="209" y="129"/>
                    </a:cubicBezTo>
                    <a:cubicBezTo>
                      <a:pt x="210" y="130"/>
                      <a:pt x="210" y="130"/>
                      <a:pt x="210" y="130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4" y="134"/>
                      <a:pt x="224" y="134"/>
                      <a:pt x="224" y="134"/>
                    </a:cubicBezTo>
                    <a:cubicBezTo>
                      <a:pt x="227" y="134"/>
                      <a:pt x="227" y="134"/>
                      <a:pt x="227" y="134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6"/>
                      <a:pt x="229" y="136"/>
                    </a:cubicBezTo>
                    <a:cubicBezTo>
                      <a:pt x="229" y="136"/>
                      <a:pt x="229" y="134"/>
                      <a:pt x="229" y="134"/>
                    </a:cubicBezTo>
                    <a:cubicBezTo>
                      <a:pt x="229" y="134"/>
                      <a:pt x="229" y="133"/>
                      <a:pt x="229" y="133"/>
                    </a:cubicBezTo>
                    <a:cubicBezTo>
                      <a:pt x="228" y="133"/>
                      <a:pt x="228" y="132"/>
                      <a:pt x="228" y="132"/>
                    </a:cubicBezTo>
                    <a:cubicBezTo>
                      <a:pt x="230" y="130"/>
                      <a:pt x="230" y="130"/>
                      <a:pt x="230" y="130"/>
                    </a:cubicBez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31" y="130"/>
                      <a:pt x="232" y="130"/>
                      <a:pt x="231" y="130"/>
                    </a:cubicBezTo>
                    <a:cubicBezTo>
                      <a:pt x="231" y="130"/>
                      <a:pt x="230" y="129"/>
                      <a:pt x="230" y="129"/>
                    </a:cubicBezTo>
                    <a:cubicBezTo>
                      <a:pt x="230" y="129"/>
                      <a:pt x="230" y="129"/>
                      <a:pt x="230" y="129"/>
                    </a:cubicBezTo>
                    <a:cubicBezTo>
                      <a:pt x="231" y="128"/>
                      <a:pt x="231" y="128"/>
                      <a:pt x="231" y="128"/>
                    </a:cubicBezTo>
                    <a:cubicBezTo>
                      <a:pt x="233" y="127"/>
                      <a:pt x="233" y="127"/>
                      <a:pt x="233" y="127"/>
                    </a:cubicBezTo>
                    <a:cubicBezTo>
                      <a:pt x="233" y="126"/>
                      <a:pt x="233" y="126"/>
                      <a:pt x="233" y="126"/>
                    </a:cubicBezTo>
                    <a:cubicBezTo>
                      <a:pt x="233" y="126"/>
                      <a:pt x="232" y="125"/>
                      <a:pt x="232" y="125"/>
                    </a:cubicBezTo>
                    <a:cubicBezTo>
                      <a:pt x="232" y="125"/>
                      <a:pt x="232" y="123"/>
                      <a:pt x="232" y="123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0" y="119"/>
                      <a:pt x="230" y="119"/>
                      <a:pt x="230" y="119"/>
                    </a:cubicBezTo>
                    <a:cubicBezTo>
                      <a:pt x="230" y="114"/>
                      <a:pt x="230" y="114"/>
                      <a:pt x="230" y="114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28" y="112"/>
                      <a:pt x="228" y="112"/>
                      <a:pt x="228" y="112"/>
                    </a:cubicBezTo>
                    <a:cubicBezTo>
                      <a:pt x="228" y="112"/>
                      <a:pt x="227" y="112"/>
                      <a:pt x="227" y="112"/>
                    </a:cubicBezTo>
                    <a:cubicBezTo>
                      <a:pt x="227" y="112"/>
                      <a:pt x="227" y="111"/>
                      <a:pt x="227" y="111"/>
                    </a:cubicBezTo>
                    <a:cubicBezTo>
                      <a:pt x="229" y="110"/>
                      <a:pt x="229" y="110"/>
                      <a:pt x="229" y="110"/>
                    </a:cubicBezTo>
                    <a:cubicBezTo>
                      <a:pt x="232" y="109"/>
                      <a:pt x="232" y="109"/>
                      <a:pt x="232" y="109"/>
                    </a:cubicBezTo>
                    <a:cubicBezTo>
                      <a:pt x="232" y="109"/>
                      <a:pt x="234" y="109"/>
                      <a:pt x="234" y="109"/>
                    </a:cubicBezTo>
                    <a:cubicBezTo>
                      <a:pt x="235" y="109"/>
                      <a:pt x="236" y="108"/>
                      <a:pt x="236" y="108"/>
                    </a:cubicBezTo>
                    <a:cubicBezTo>
                      <a:pt x="236" y="108"/>
                      <a:pt x="239" y="106"/>
                      <a:pt x="239" y="106"/>
                    </a:cubicBezTo>
                    <a:cubicBezTo>
                      <a:pt x="241" y="108"/>
                      <a:pt x="241" y="108"/>
                      <a:pt x="241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06"/>
                      <a:pt x="245" y="106"/>
                      <a:pt x="245" y="106"/>
                    </a:cubicBezTo>
                    <a:cubicBezTo>
                      <a:pt x="245" y="106"/>
                      <a:pt x="243" y="106"/>
                      <a:pt x="243" y="106"/>
                    </a:cubicBezTo>
                    <a:cubicBezTo>
                      <a:pt x="243" y="106"/>
                      <a:pt x="242" y="105"/>
                      <a:pt x="242" y="105"/>
                    </a:cubicBezTo>
                    <a:cubicBezTo>
                      <a:pt x="245" y="98"/>
                      <a:pt x="245" y="98"/>
                      <a:pt x="245" y="98"/>
                    </a:cubicBezTo>
                    <a:cubicBezTo>
                      <a:pt x="248" y="88"/>
                      <a:pt x="248" y="88"/>
                      <a:pt x="248" y="88"/>
                    </a:cubicBezTo>
                    <a:cubicBezTo>
                      <a:pt x="253" y="91"/>
                      <a:pt x="253" y="91"/>
                      <a:pt x="253" y="91"/>
                    </a:cubicBezTo>
                    <a:cubicBezTo>
                      <a:pt x="259" y="91"/>
                      <a:pt x="259" y="91"/>
                      <a:pt x="259" y="91"/>
                    </a:cubicBezTo>
                    <a:cubicBezTo>
                      <a:pt x="261" y="92"/>
                      <a:pt x="261" y="92"/>
                      <a:pt x="261" y="92"/>
                    </a:cubicBezTo>
                    <a:cubicBezTo>
                      <a:pt x="263" y="91"/>
                      <a:pt x="263" y="91"/>
                      <a:pt x="263" y="91"/>
                    </a:cubicBezTo>
                    <a:cubicBezTo>
                      <a:pt x="264" y="90"/>
                      <a:pt x="264" y="90"/>
                      <a:pt x="264" y="90"/>
                    </a:cubicBezTo>
                    <a:cubicBezTo>
                      <a:pt x="265" y="90"/>
                      <a:pt x="265" y="90"/>
                      <a:pt x="265" y="90"/>
                    </a:cubicBezTo>
                    <a:cubicBezTo>
                      <a:pt x="266" y="89"/>
                      <a:pt x="266" y="89"/>
                      <a:pt x="266" y="89"/>
                    </a:cubicBezTo>
                    <a:cubicBezTo>
                      <a:pt x="266" y="87"/>
                      <a:pt x="266" y="87"/>
                      <a:pt x="266" y="87"/>
                    </a:cubicBezTo>
                    <a:cubicBezTo>
                      <a:pt x="265" y="87"/>
                      <a:pt x="265" y="87"/>
                      <a:pt x="265" y="87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65" y="83"/>
                      <a:pt x="265" y="82"/>
                      <a:pt x="265" y="82"/>
                    </a:cubicBezTo>
                    <a:cubicBezTo>
                      <a:pt x="265" y="82"/>
                      <a:pt x="265" y="80"/>
                      <a:pt x="265" y="80"/>
                    </a:cubicBezTo>
                    <a:cubicBezTo>
                      <a:pt x="265" y="80"/>
                      <a:pt x="265" y="79"/>
                      <a:pt x="265" y="79"/>
                    </a:cubicBezTo>
                    <a:cubicBezTo>
                      <a:pt x="265" y="79"/>
                      <a:pt x="266" y="77"/>
                      <a:pt x="266" y="77"/>
                    </a:cubicBezTo>
                    <a:cubicBezTo>
                      <a:pt x="266" y="77"/>
                      <a:pt x="268" y="76"/>
                      <a:pt x="269" y="76"/>
                    </a:cubicBezTo>
                    <a:cubicBezTo>
                      <a:pt x="269" y="76"/>
                      <a:pt x="271" y="75"/>
                      <a:pt x="272" y="75"/>
                    </a:cubicBezTo>
                    <a:cubicBezTo>
                      <a:pt x="272" y="75"/>
                      <a:pt x="273" y="74"/>
                      <a:pt x="273" y="74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5" y="67"/>
                      <a:pt x="275" y="67"/>
                      <a:pt x="275" y="67"/>
                    </a:cubicBezTo>
                    <a:cubicBezTo>
                      <a:pt x="275" y="67"/>
                      <a:pt x="274" y="66"/>
                      <a:pt x="274" y="66"/>
                    </a:cubicBezTo>
                    <a:cubicBezTo>
                      <a:pt x="274" y="66"/>
                      <a:pt x="273" y="65"/>
                      <a:pt x="273" y="65"/>
                    </a:cubicBezTo>
                    <a:cubicBezTo>
                      <a:pt x="273" y="64"/>
                      <a:pt x="272" y="64"/>
                      <a:pt x="272" y="64"/>
                    </a:cubicBezTo>
                    <a:cubicBezTo>
                      <a:pt x="272" y="63"/>
                      <a:pt x="273" y="62"/>
                      <a:pt x="273" y="62"/>
                    </a:cubicBezTo>
                    <a:cubicBezTo>
                      <a:pt x="273" y="62"/>
                      <a:pt x="272" y="62"/>
                      <a:pt x="272" y="62"/>
                    </a:cubicBezTo>
                    <a:cubicBezTo>
                      <a:pt x="272" y="62"/>
                      <a:pt x="271" y="63"/>
                      <a:pt x="270" y="64"/>
                    </a:cubicBezTo>
                    <a:cubicBezTo>
                      <a:pt x="270" y="64"/>
                      <a:pt x="270" y="65"/>
                      <a:pt x="270" y="65"/>
                    </a:cubicBezTo>
                    <a:cubicBezTo>
                      <a:pt x="269" y="65"/>
                      <a:pt x="269" y="65"/>
                      <a:pt x="268" y="65"/>
                    </a:cubicBezTo>
                    <a:cubicBezTo>
                      <a:pt x="267" y="65"/>
                      <a:pt x="267" y="65"/>
                      <a:pt x="266" y="64"/>
                    </a:cubicBezTo>
                    <a:cubicBezTo>
                      <a:pt x="265" y="64"/>
                      <a:pt x="264" y="64"/>
                      <a:pt x="264" y="64"/>
                    </a:cubicBezTo>
                    <a:cubicBezTo>
                      <a:pt x="264" y="64"/>
                      <a:pt x="263" y="64"/>
                      <a:pt x="263" y="63"/>
                    </a:cubicBezTo>
                    <a:cubicBezTo>
                      <a:pt x="262" y="63"/>
                      <a:pt x="262" y="62"/>
                      <a:pt x="262" y="62"/>
                    </a:cubicBezTo>
                    <a:cubicBezTo>
                      <a:pt x="262" y="62"/>
                      <a:pt x="262" y="61"/>
                      <a:pt x="262" y="61"/>
                    </a:cubicBezTo>
                    <a:cubicBezTo>
                      <a:pt x="262" y="60"/>
                      <a:pt x="262" y="59"/>
                      <a:pt x="262" y="59"/>
                    </a:cubicBezTo>
                    <a:cubicBezTo>
                      <a:pt x="262" y="59"/>
                      <a:pt x="260" y="58"/>
                      <a:pt x="260" y="58"/>
                    </a:cubicBezTo>
                    <a:cubicBezTo>
                      <a:pt x="260" y="58"/>
                      <a:pt x="259" y="57"/>
                      <a:pt x="259" y="57"/>
                    </a:cubicBezTo>
                    <a:cubicBezTo>
                      <a:pt x="258" y="57"/>
                      <a:pt x="256" y="58"/>
                      <a:pt x="256" y="58"/>
                    </a:cubicBezTo>
                    <a:cubicBezTo>
                      <a:pt x="256" y="58"/>
                      <a:pt x="256" y="56"/>
                      <a:pt x="256" y="56"/>
                    </a:cubicBezTo>
                    <a:cubicBezTo>
                      <a:pt x="256" y="56"/>
                      <a:pt x="255" y="54"/>
                      <a:pt x="255" y="54"/>
                    </a:cubicBezTo>
                    <a:cubicBezTo>
                      <a:pt x="255" y="54"/>
                      <a:pt x="254" y="53"/>
                      <a:pt x="254" y="52"/>
                    </a:cubicBezTo>
                    <a:cubicBezTo>
                      <a:pt x="254" y="52"/>
                      <a:pt x="253" y="51"/>
                      <a:pt x="253" y="51"/>
                    </a:cubicBezTo>
                    <a:cubicBezTo>
                      <a:pt x="253" y="50"/>
                      <a:pt x="251" y="50"/>
                      <a:pt x="251" y="50"/>
                    </a:cubicBezTo>
                    <a:cubicBezTo>
                      <a:pt x="250" y="49"/>
                      <a:pt x="250" y="49"/>
                      <a:pt x="250" y="49"/>
                    </a:cubicBezTo>
                    <a:cubicBezTo>
                      <a:pt x="248" y="49"/>
                      <a:pt x="248" y="49"/>
                      <a:pt x="248" y="49"/>
                    </a:cubicBezTo>
                    <a:cubicBezTo>
                      <a:pt x="248" y="49"/>
                      <a:pt x="248" y="50"/>
                      <a:pt x="248" y="50"/>
                    </a:cubicBezTo>
                    <a:cubicBezTo>
                      <a:pt x="248" y="51"/>
                      <a:pt x="246" y="51"/>
                      <a:pt x="246" y="51"/>
                    </a:cubicBezTo>
                    <a:cubicBezTo>
                      <a:pt x="246" y="51"/>
                      <a:pt x="246" y="50"/>
                      <a:pt x="246" y="50"/>
                    </a:cubicBezTo>
                    <a:cubicBezTo>
                      <a:pt x="246" y="50"/>
                      <a:pt x="245" y="51"/>
                      <a:pt x="245" y="51"/>
                    </a:cubicBezTo>
                    <a:cubicBezTo>
                      <a:pt x="245" y="52"/>
                      <a:pt x="244" y="52"/>
                      <a:pt x="244" y="52"/>
                    </a:cubicBezTo>
                    <a:cubicBezTo>
                      <a:pt x="244" y="52"/>
                      <a:pt x="243" y="52"/>
                      <a:pt x="243" y="52"/>
                    </a:cubicBezTo>
                    <a:cubicBezTo>
                      <a:pt x="242" y="52"/>
                      <a:pt x="241" y="52"/>
                      <a:pt x="241" y="51"/>
                    </a:cubicBezTo>
                    <a:cubicBezTo>
                      <a:pt x="240" y="51"/>
                      <a:pt x="239" y="51"/>
                      <a:pt x="239" y="51"/>
                    </a:cubicBezTo>
                    <a:cubicBezTo>
                      <a:pt x="239" y="51"/>
                      <a:pt x="238" y="52"/>
                      <a:pt x="238" y="52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0"/>
                      <a:pt x="237" y="50"/>
                      <a:pt x="237" y="50"/>
                    </a:cubicBezTo>
                    <a:cubicBezTo>
                      <a:pt x="237" y="50"/>
                      <a:pt x="235" y="50"/>
                      <a:pt x="235" y="49"/>
                    </a:cubicBezTo>
                    <a:cubicBezTo>
                      <a:pt x="235" y="49"/>
                      <a:pt x="235" y="49"/>
                      <a:pt x="235" y="49"/>
                    </a:cubicBezTo>
                    <a:cubicBezTo>
                      <a:pt x="235" y="48"/>
                      <a:pt x="235" y="47"/>
                      <a:pt x="235" y="47"/>
                    </a:cubicBezTo>
                    <a:cubicBezTo>
                      <a:pt x="235" y="47"/>
                      <a:pt x="234" y="47"/>
                      <a:pt x="233" y="46"/>
                    </a:cubicBezTo>
                    <a:cubicBezTo>
                      <a:pt x="233" y="46"/>
                      <a:pt x="231" y="47"/>
                      <a:pt x="231" y="47"/>
                    </a:cubicBezTo>
                    <a:cubicBezTo>
                      <a:pt x="231" y="47"/>
                      <a:pt x="230" y="47"/>
                      <a:pt x="230" y="48"/>
                    </a:cubicBezTo>
                    <a:cubicBezTo>
                      <a:pt x="231" y="48"/>
                      <a:pt x="231" y="48"/>
                      <a:pt x="231" y="49"/>
                    </a:cubicBezTo>
                    <a:cubicBezTo>
                      <a:pt x="231" y="49"/>
                      <a:pt x="230" y="50"/>
                      <a:pt x="230" y="50"/>
                    </a:cubicBezTo>
                    <a:cubicBezTo>
                      <a:pt x="228" y="50"/>
                      <a:pt x="228" y="50"/>
                      <a:pt x="228" y="50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13" y="24"/>
                      <a:pt x="213" y="24"/>
                      <a:pt x="213" y="24"/>
                    </a:cubicBezTo>
                    <a:cubicBezTo>
                      <a:pt x="203" y="15"/>
                      <a:pt x="203" y="15"/>
                      <a:pt x="203" y="15"/>
                    </a:cubicBezTo>
                    <a:cubicBezTo>
                      <a:pt x="203" y="14"/>
                      <a:pt x="203" y="14"/>
                      <a:pt x="203" y="14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205" y="14"/>
                      <a:pt x="206" y="13"/>
                      <a:pt x="206" y="13"/>
                    </a:cubicBezTo>
                    <a:cubicBezTo>
                      <a:pt x="206" y="13"/>
                      <a:pt x="206" y="12"/>
                      <a:pt x="206" y="12"/>
                    </a:cubicBezTo>
                    <a:cubicBezTo>
                      <a:pt x="206" y="12"/>
                      <a:pt x="206" y="11"/>
                      <a:pt x="206" y="11"/>
                    </a:cubicBezTo>
                    <a:cubicBezTo>
                      <a:pt x="206" y="11"/>
                      <a:pt x="205" y="11"/>
                      <a:pt x="205" y="11"/>
                    </a:cubicBezTo>
                    <a:cubicBezTo>
                      <a:pt x="205" y="11"/>
                      <a:pt x="205" y="12"/>
                      <a:pt x="205" y="12"/>
                    </a:cubicBezTo>
                    <a:cubicBezTo>
                      <a:pt x="204" y="12"/>
                      <a:pt x="203" y="12"/>
                      <a:pt x="202" y="12"/>
                    </a:cubicBezTo>
                    <a:cubicBezTo>
                      <a:pt x="202" y="12"/>
                      <a:pt x="202" y="13"/>
                      <a:pt x="202" y="13"/>
                    </a:cubicBezTo>
                    <a:cubicBezTo>
                      <a:pt x="202" y="13"/>
                      <a:pt x="200" y="14"/>
                      <a:pt x="200" y="14"/>
                    </a:cubicBezTo>
                    <a:cubicBezTo>
                      <a:pt x="199" y="14"/>
                      <a:pt x="199" y="14"/>
                      <a:pt x="198" y="14"/>
                    </a:cubicBezTo>
                    <a:cubicBezTo>
                      <a:pt x="197" y="14"/>
                      <a:pt x="197" y="14"/>
                      <a:pt x="197" y="14"/>
                    </a:cubicBezTo>
                    <a:cubicBezTo>
                      <a:pt x="196" y="16"/>
                      <a:pt x="196" y="16"/>
                      <a:pt x="196" y="16"/>
                    </a:cubicBezTo>
                    <a:cubicBezTo>
                      <a:pt x="196" y="16"/>
                      <a:pt x="196" y="17"/>
                      <a:pt x="196" y="17"/>
                    </a:cubicBezTo>
                    <a:cubicBezTo>
                      <a:pt x="196" y="18"/>
                      <a:pt x="194" y="18"/>
                      <a:pt x="194" y="18"/>
                    </a:cubicBezTo>
                    <a:cubicBezTo>
                      <a:pt x="194" y="18"/>
                      <a:pt x="194" y="19"/>
                      <a:pt x="193" y="18"/>
                    </a:cubicBezTo>
                    <a:cubicBezTo>
                      <a:pt x="192" y="18"/>
                      <a:pt x="192" y="18"/>
                      <a:pt x="192" y="18"/>
                    </a:cubicBezTo>
                    <a:cubicBezTo>
                      <a:pt x="192" y="18"/>
                      <a:pt x="192" y="19"/>
                      <a:pt x="192" y="19"/>
                    </a:cubicBezTo>
                    <a:cubicBezTo>
                      <a:pt x="191" y="20"/>
                      <a:pt x="191" y="19"/>
                      <a:pt x="190" y="20"/>
                    </a:cubicBezTo>
                    <a:cubicBezTo>
                      <a:pt x="190" y="20"/>
                      <a:pt x="190" y="20"/>
                      <a:pt x="190" y="20"/>
                    </a:cubicBezTo>
                    <a:cubicBezTo>
                      <a:pt x="190" y="21"/>
                      <a:pt x="190" y="22"/>
                      <a:pt x="189" y="22"/>
                    </a:cubicBezTo>
                    <a:cubicBezTo>
                      <a:pt x="189" y="22"/>
                      <a:pt x="188" y="21"/>
                      <a:pt x="187" y="20"/>
                    </a:cubicBezTo>
                    <a:cubicBezTo>
                      <a:pt x="187" y="20"/>
                      <a:pt x="185" y="19"/>
                      <a:pt x="185" y="20"/>
                    </a:cubicBezTo>
                    <a:cubicBezTo>
                      <a:pt x="185" y="20"/>
                      <a:pt x="184" y="21"/>
                      <a:pt x="184" y="21"/>
                    </a:cubicBezTo>
                    <a:cubicBezTo>
                      <a:pt x="184" y="22"/>
                      <a:pt x="184" y="22"/>
                      <a:pt x="184" y="22"/>
                    </a:cubicBezTo>
                    <a:cubicBezTo>
                      <a:pt x="184" y="22"/>
                      <a:pt x="182" y="21"/>
                      <a:pt x="182" y="21"/>
                    </a:cubicBezTo>
                    <a:cubicBezTo>
                      <a:pt x="182" y="20"/>
                      <a:pt x="182" y="19"/>
                      <a:pt x="182" y="19"/>
                    </a:cubicBezTo>
                    <a:cubicBezTo>
                      <a:pt x="182" y="18"/>
                      <a:pt x="183" y="18"/>
                      <a:pt x="183" y="18"/>
                    </a:cubicBezTo>
                    <a:cubicBezTo>
                      <a:pt x="184" y="18"/>
                      <a:pt x="183" y="18"/>
                      <a:pt x="184" y="17"/>
                    </a:cubicBezTo>
                    <a:cubicBezTo>
                      <a:pt x="185" y="17"/>
                      <a:pt x="185" y="16"/>
                      <a:pt x="185" y="16"/>
                    </a:cubicBezTo>
                    <a:cubicBezTo>
                      <a:pt x="185" y="16"/>
                      <a:pt x="185" y="14"/>
                      <a:pt x="184" y="15"/>
                    </a:cubicBezTo>
                    <a:cubicBezTo>
                      <a:pt x="183" y="16"/>
                      <a:pt x="182" y="16"/>
                      <a:pt x="182" y="16"/>
                    </a:cubicBezTo>
                    <a:cubicBezTo>
                      <a:pt x="180" y="15"/>
                      <a:pt x="180" y="15"/>
                      <a:pt x="180" y="15"/>
                    </a:cubicBezTo>
                    <a:cubicBezTo>
                      <a:pt x="179" y="15"/>
                      <a:pt x="179" y="15"/>
                      <a:pt x="179" y="15"/>
                    </a:cubicBezTo>
                    <a:cubicBezTo>
                      <a:pt x="179" y="15"/>
                      <a:pt x="178" y="14"/>
                      <a:pt x="178" y="15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7" y="16"/>
                      <a:pt x="176" y="16"/>
                      <a:pt x="176" y="16"/>
                    </a:cubicBezTo>
                    <a:cubicBezTo>
                      <a:pt x="175" y="16"/>
                      <a:pt x="175" y="15"/>
                      <a:pt x="175" y="14"/>
                    </a:cubicBezTo>
                    <a:cubicBezTo>
                      <a:pt x="175" y="14"/>
                      <a:pt x="176" y="13"/>
                      <a:pt x="175" y="12"/>
                    </a:cubicBezTo>
                    <a:cubicBezTo>
                      <a:pt x="174" y="12"/>
                      <a:pt x="174" y="11"/>
                      <a:pt x="173" y="12"/>
                    </a:cubicBezTo>
                    <a:cubicBezTo>
                      <a:pt x="173" y="12"/>
                      <a:pt x="174" y="13"/>
                      <a:pt x="173" y="14"/>
                    </a:cubicBezTo>
                    <a:cubicBezTo>
                      <a:pt x="173" y="14"/>
                      <a:pt x="172" y="14"/>
                      <a:pt x="172" y="14"/>
                    </a:cubicBezTo>
                    <a:cubicBezTo>
                      <a:pt x="171" y="14"/>
                      <a:pt x="170" y="15"/>
                      <a:pt x="170" y="14"/>
                    </a:cubicBezTo>
                    <a:cubicBezTo>
                      <a:pt x="170" y="14"/>
                      <a:pt x="168" y="14"/>
                      <a:pt x="168" y="14"/>
                    </a:cubicBezTo>
                    <a:cubicBezTo>
                      <a:pt x="168" y="14"/>
                      <a:pt x="168" y="14"/>
                      <a:pt x="167" y="14"/>
                    </a:cubicBezTo>
                    <a:cubicBezTo>
                      <a:pt x="166" y="13"/>
                      <a:pt x="166" y="12"/>
                      <a:pt x="166" y="12"/>
                    </a:cubicBezTo>
                    <a:cubicBezTo>
                      <a:pt x="166" y="12"/>
                      <a:pt x="168" y="10"/>
                      <a:pt x="168" y="10"/>
                    </a:cubicBezTo>
                    <a:cubicBezTo>
                      <a:pt x="168" y="10"/>
                      <a:pt x="169" y="9"/>
                      <a:pt x="168" y="8"/>
                    </a:cubicBezTo>
                    <a:cubicBezTo>
                      <a:pt x="167" y="8"/>
                      <a:pt x="166" y="7"/>
                      <a:pt x="166" y="7"/>
                    </a:cubicBezTo>
                    <a:cubicBezTo>
                      <a:pt x="166" y="7"/>
                      <a:pt x="166" y="6"/>
                      <a:pt x="166" y="5"/>
                    </a:cubicBezTo>
                    <a:cubicBezTo>
                      <a:pt x="166" y="5"/>
                      <a:pt x="166" y="4"/>
                      <a:pt x="166" y="4"/>
                    </a:cubicBezTo>
                    <a:cubicBezTo>
                      <a:pt x="166" y="4"/>
                      <a:pt x="166" y="3"/>
                      <a:pt x="166" y="2"/>
                    </a:cubicBezTo>
                    <a:cubicBezTo>
                      <a:pt x="166" y="2"/>
                      <a:pt x="165" y="1"/>
                      <a:pt x="164" y="1"/>
                    </a:cubicBezTo>
                    <a:cubicBezTo>
                      <a:pt x="163" y="1"/>
                      <a:pt x="162" y="1"/>
                      <a:pt x="162" y="1"/>
                    </a:cubicBezTo>
                    <a:cubicBezTo>
                      <a:pt x="162" y="1"/>
                      <a:pt x="161" y="2"/>
                      <a:pt x="161" y="2"/>
                    </a:cubicBezTo>
                    <a:cubicBezTo>
                      <a:pt x="161" y="2"/>
                      <a:pt x="160" y="2"/>
                      <a:pt x="160" y="2"/>
                    </a:cubicBezTo>
                    <a:cubicBezTo>
                      <a:pt x="159" y="2"/>
                      <a:pt x="157" y="0"/>
                      <a:pt x="157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53" y="0"/>
                      <a:pt x="153" y="0"/>
                    </a:cubicBezTo>
                    <a:cubicBezTo>
                      <a:pt x="153" y="0"/>
                      <a:pt x="151" y="0"/>
                      <a:pt x="151" y="0"/>
                    </a:cubicBezTo>
                    <a:cubicBezTo>
                      <a:pt x="151" y="0"/>
                      <a:pt x="151" y="1"/>
                      <a:pt x="150" y="1"/>
                    </a:cubicBezTo>
                    <a:cubicBezTo>
                      <a:pt x="150" y="1"/>
                      <a:pt x="148" y="2"/>
                      <a:pt x="148" y="2"/>
                    </a:cubicBezTo>
                    <a:cubicBezTo>
                      <a:pt x="148" y="2"/>
                      <a:pt x="147" y="2"/>
                      <a:pt x="148" y="2"/>
                    </a:cubicBezTo>
                    <a:cubicBezTo>
                      <a:pt x="148" y="3"/>
                      <a:pt x="148" y="3"/>
                      <a:pt x="148" y="3"/>
                    </a:cubicBezTo>
                    <a:cubicBezTo>
                      <a:pt x="148" y="4"/>
                      <a:pt x="148" y="4"/>
                      <a:pt x="148" y="4"/>
                    </a:cubicBezTo>
                    <a:cubicBezTo>
                      <a:pt x="147" y="4"/>
                      <a:pt x="144" y="5"/>
                      <a:pt x="144" y="6"/>
                    </a:cubicBezTo>
                    <a:cubicBezTo>
                      <a:pt x="144" y="6"/>
                      <a:pt x="134" y="8"/>
                      <a:pt x="134" y="8"/>
                    </a:cubicBezTo>
                    <a:cubicBezTo>
                      <a:pt x="134" y="8"/>
                      <a:pt x="132" y="8"/>
                      <a:pt x="132" y="8"/>
                    </a:cubicBezTo>
                    <a:cubicBezTo>
                      <a:pt x="132" y="8"/>
                      <a:pt x="131" y="9"/>
                      <a:pt x="131" y="9"/>
                    </a:cubicBezTo>
                    <a:cubicBezTo>
                      <a:pt x="131" y="9"/>
                      <a:pt x="130" y="8"/>
                      <a:pt x="130" y="9"/>
                    </a:cubicBezTo>
                    <a:cubicBezTo>
                      <a:pt x="129" y="9"/>
                      <a:pt x="127" y="9"/>
                      <a:pt x="127" y="9"/>
                    </a:cubicBezTo>
                    <a:cubicBezTo>
                      <a:pt x="127" y="9"/>
                      <a:pt x="127" y="10"/>
                      <a:pt x="127" y="10"/>
                    </a:cubicBezTo>
                    <a:cubicBezTo>
                      <a:pt x="127" y="11"/>
                      <a:pt x="127" y="12"/>
                      <a:pt x="127" y="12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2" y="12"/>
                      <a:pt x="121" y="12"/>
                    </a:cubicBezTo>
                    <a:cubicBezTo>
                      <a:pt x="121" y="12"/>
                      <a:pt x="119" y="12"/>
                      <a:pt x="119" y="13"/>
                    </a:cubicBezTo>
                    <a:cubicBezTo>
                      <a:pt x="119" y="13"/>
                      <a:pt x="118" y="13"/>
                      <a:pt x="118" y="13"/>
                    </a:cubicBezTo>
                    <a:cubicBezTo>
                      <a:pt x="118" y="13"/>
                      <a:pt x="117" y="13"/>
                      <a:pt x="117" y="13"/>
                    </a:cubicBezTo>
                    <a:cubicBezTo>
                      <a:pt x="116" y="13"/>
                      <a:pt x="115" y="13"/>
                      <a:pt x="115" y="13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2" y="15"/>
                      <a:pt x="110" y="15"/>
                      <a:pt x="110" y="15"/>
                    </a:cubicBezTo>
                    <a:cubicBezTo>
                      <a:pt x="110" y="15"/>
                      <a:pt x="109" y="16"/>
                      <a:pt x="109" y="16"/>
                    </a:cubicBezTo>
                    <a:cubicBezTo>
                      <a:pt x="107" y="15"/>
                      <a:pt x="107" y="15"/>
                      <a:pt x="107" y="15"/>
                    </a:cubicBezTo>
                    <a:cubicBezTo>
                      <a:pt x="107" y="15"/>
                      <a:pt x="106" y="15"/>
                      <a:pt x="106" y="16"/>
                    </a:cubicBezTo>
                    <a:cubicBezTo>
                      <a:pt x="105" y="16"/>
                      <a:pt x="106" y="16"/>
                      <a:pt x="105" y="16"/>
                    </a:cubicBezTo>
                    <a:cubicBezTo>
                      <a:pt x="104" y="16"/>
                      <a:pt x="103" y="15"/>
                      <a:pt x="103" y="15"/>
                    </a:cubicBezTo>
                    <a:cubicBezTo>
                      <a:pt x="103" y="16"/>
                      <a:pt x="102" y="16"/>
                      <a:pt x="102" y="16"/>
                    </a:cubicBezTo>
                    <a:cubicBezTo>
                      <a:pt x="101" y="16"/>
                      <a:pt x="100" y="16"/>
                      <a:pt x="100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7"/>
                      <a:pt x="100" y="17"/>
                      <a:pt x="99" y="17"/>
                    </a:cubicBezTo>
                    <a:cubicBezTo>
                      <a:pt x="99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9" y="18"/>
                      <a:pt x="99" y="18"/>
                    </a:cubicBezTo>
                    <a:cubicBezTo>
                      <a:pt x="99" y="18"/>
                      <a:pt x="100" y="18"/>
                      <a:pt x="99" y="19"/>
                    </a:cubicBezTo>
                    <a:cubicBezTo>
                      <a:pt x="99" y="19"/>
                      <a:pt x="99" y="19"/>
                      <a:pt x="98" y="20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0"/>
                      <a:pt x="98" y="20"/>
                      <a:pt x="99" y="20"/>
                    </a:cubicBezTo>
                    <a:cubicBezTo>
                      <a:pt x="100" y="20"/>
                      <a:pt x="101" y="21"/>
                      <a:pt x="102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1"/>
                      <a:pt x="103" y="22"/>
                      <a:pt x="103" y="22"/>
                    </a:cubicBezTo>
                    <a:cubicBezTo>
                      <a:pt x="102" y="22"/>
                      <a:pt x="101" y="22"/>
                      <a:pt x="100" y="23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3"/>
                      <a:pt x="100" y="24"/>
                      <a:pt x="101" y="24"/>
                    </a:cubicBezTo>
                    <a:cubicBezTo>
                      <a:pt x="102" y="24"/>
                      <a:pt x="103" y="25"/>
                      <a:pt x="104" y="25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105" y="26"/>
                      <a:pt x="106" y="26"/>
                      <a:pt x="106" y="27"/>
                    </a:cubicBezTo>
                    <a:cubicBezTo>
                      <a:pt x="106" y="27"/>
                      <a:pt x="106" y="27"/>
                      <a:pt x="106" y="28"/>
                    </a:cubicBezTo>
                    <a:cubicBezTo>
                      <a:pt x="106" y="28"/>
                      <a:pt x="105" y="28"/>
                      <a:pt x="105" y="28"/>
                    </a:cubicBezTo>
                    <a:cubicBezTo>
                      <a:pt x="104" y="28"/>
                      <a:pt x="103" y="28"/>
                      <a:pt x="103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27"/>
                      <a:pt x="99" y="28"/>
                      <a:pt x="99" y="28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98" y="43"/>
                      <a:pt x="98" y="44"/>
                      <a:pt x="98" y="44"/>
                    </a:cubicBezTo>
                    <a:cubicBezTo>
                      <a:pt x="98" y="44"/>
                      <a:pt x="99" y="44"/>
                      <a:pt x="99" y="44"/>
                    </a:cubicBezTo>
                    <a:cubicBezTo>
                      <a:pt x="101" y="44"/>
                      <a:pt x="101" y="44"/>
                      <a:pt x="101" y="44"/>
                    </a:cubicBezTo>
                    <a:cubicBezTo>
                      <a:pt x="102" y="45"/>
                      <a:pt x="102" y="45"/>
                      <a:pt x="102" y="45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102" y="50"/>
                      <a:pt x="102" y="51"/>
                      <a:pt x="101" y="51"/>
                    </a:cubicBezTo>
                    <a:cubicBezTo>
                      <a:pt x="101" y="51"/>
                      <a:pt x="100" y="52"/>
                      <a:pt x="100" y="52"/>
                    </a:cubicBezTo>
                    <a:cubicBezTo>
                      <a:pt x="99" y="52"/>
                      <a:pt x="98" y="53"/>
                      <a:pt x="98" y="53"/>
                    </a:cubicBezTo>
                    <a:cubicBezTo>
                      <a:pt x="94" y="53"/>
                      <a:pt x="94" y="53"/>
                      <a:pt x="94" y="53"/>
                    </a:cubicBezTo>
                    <a:cubicBezTo>
                      <a:pt x="94" y="53"/>
                      <a:pt x="92" y="51"/>
                      <a:pt x="92" y="51"/>
                    </a:cubicBezTo>
                    <a:cubicBezTo>
                      <a:pt x="92" y="51"/>
                      <a:pt x="92" y="52"/>
                      <a:pt x="92" y="52"/>
                    </a:cubicBezTo>
                    <a:cubicBezTo>
                      <a:pt x="92" y="52"/>
                      <a:pt x="90" y="55"/>
                      <a:pt x="90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3"/>
                      <a:pt x="82" y="51"/>
                      <a:pt x="82" y="51"/>
                    </a:cubicBezTo>
                    <a:cubicBezTo>
                      <a:pt x="82" y="51"/>
                      <a:pt x="82" y="49"/>
                      <a:pt x="82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8"/>
                      <a:pt x="79" y="48"/>
                      <a:pt x="79" y="48"/>
                    </a:cubicBezTo>
                    <a:cubicBezTo>
                      <a:pt x="79" y="49"/>
                      <a:pt x="78" y="48"/>
                      <a:pt x="78" y="48"/>
                    </a:cubicBezTo>
                    <a:cubicBezTo>
                      <a:pt x="78" y="48"/>
                      <a:pt x="77" y="48"/>
                      <a:pt x="77" y="48"/>
                    </a:cubicBezTo>
                    <a:cubicBezTo>
                      <a:pt x="77" y="49"/>
                      <a:pt x="77" y="49"/>
                      <a:pt x="77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5" y="50"/>
                      <a:pt x="74" y="50"/>
                      <a:pt x="74" y="50"/>
                    </a:cubicBezTo>
                    <a:cubicBezTo>
                      <a:pt x="74" y="50"/>
                      <a:pt x="73" y="48"/>
                      <a:pt x="72" y="48"/>
                    </a:cubicBezTo>
                    <a:cubicBezTo>
                      <a:pt x="72" y="48"/>
                      <a:pt x="70" y="48"/>
                      <a:pt x="70" y="48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49"/>
                      <a:pt x="68" y="49"/>
                      <a:pt x="68" y="49"/>
                    </a:cubicBezTo>
                    <a:cubicBezTo>
                      <a:pt x="68" y="49"/>
                      <a:pt x="67" y="49"/>
                      <a:pt x="67" y="50"/>
                    </a:cubicBezTo>
                    <a:cubicBezTo>
                      <a:pt x="67" y="50"/>
                      <a:pt x="67" y="51"/>
                      <a:pt x="67" y="51"/>
                    </a:cubicBezTo>
                    <a:cubicBezTo>
                      <a:pt x="67" y="51"/>
                      <a:pt x="66" y="50"/>
                      <a:pt x="66" y="50"/>
                    </a:cubicBezTo>
                    <a:cubicBezTo>
                      <a:pt x="66" y="51"/>
                      <a:pt x="65" y="52"/>
                      <a:pt x="65" y="52"/>
                    </a:cubicBezTo>
                    <a:cubicBezTo>
                      <a:pt x="65" y="52"/>
                      <a:pt x="63" y="54"/>
                      <a:pt x="63" y="54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4"/>
                      <a:pt x="58" y="51"/>
                      <a:pt x="58" y="51"/>
                    </a:cubicBezTo>
                    <a:cubicBezTo>
                      <a:pt x="58" y="51"/>
                      <a:pt x="59" y="50"/>
                      <a:pt x="58" y="50"/>
                    </a:cubicBezTo>
                    <a:cubicBezTo>
                      <a:pt x="58" y="50"/>
                      <a:pt x="57" y="49"/>
                      <a:pt x="56" y="49"/>
                    </a:cubicBezTo>
                    <a:cubicBezTo>
                      <a:pt x="56" y="49"/>
                      <a:pt x="55" y="48"/>
                      <a:pt x="55" y="49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5" y="50"/>
                      <a:pt x="56" y="52"/>
                      <a:pt x="56" y="53"/>
                    </a:cubicBezTo>
                    <a:cubicBezTo>
                      <a:pt x="56" y="53"/>
                      <a:pt x="56" y="54"/>
                      <a:pt x="56" y="54"/>
                    </a:cubicBezTo>
                    <a:cubicBezTo>
                      <a:pt x="56" y="54"/>
                      <a:pt x="55" y="55"/>
                      <a:pt x="54" y="54"/>
                    </a:cubicBezTo>
                    <a:cubicBezTo>
                      <a:pt x="54" y="54"/>
                      <a:pt x="53" y="53"/>
                      <a:pt x="54" y="52"/>
                    </a:cubicBezTo>
                    <a:cubicBezTo>
                      <a:pt x="54" y="52"/>
                      <a:pt x="54" y="51"/>
                      <a:pt x="54" y="51"/>
                    </a:cubicBezTo>
                    <a:cubicBezTo>
                      <a:pt x="54" y="50"/>
                      <a:pt x="52" y="49"/>
                      <a:pt x="52" y="49"/>
                    </a:cubicBezTo>
                    <a:cubicBezTo>
                      <a:pt x="52" y="49"/>
                      <a:pt x="51" y="47"/>
                      <a:pt x="51" y="47"/>
                    </a:cubicBezTo>
                    <a:cubicBezTo>
                      <a:pt x="50" y="47"/>
                      <a:pt x="49" y="46"/>
                      <a:pt x="48" y="46"/>
                    </a:cubicBezTo>
                    <a:cubicBezTo>
                      <a:pt x="48" y="46"/>
                      <a:pt x="46" y="43"/>
                      <a:pt x="46" y="43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2" y="45"/>
                      <a:pt x="41" y="44"/>
                    </a:cubicBezTo>
                    <a:cubicBezTo>
                      <a:pt x="41" y="44"/>
                      <a:pt x="40" y="41"/>
                      <a:pt x="40" y="41"/>
                    </a:cubicBezTo>
                    <a:cubicBezTo>
                      <a:pt x="40" y="41"/>
                      <a:pt x="39" y="42"/>
                      <a:pt x="39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cubicBezTo>
                      <a:pt x="36" y="44"/>
                      <a:pt x="34" y="43"/>
                      <a:pt x="34" y="43"/>
                    </a:cubicBezTo>
                    <a:cubicBezTo>
                      <a:pt x="34" y="43"/>
                      <a:pt x="34" y="44"/>
                      <a:pt x="34" y="44"/>
                    </a:cubicBezTo>
                    <a:cubicBezTo>
                      <a:pt x="33" y="44"/>
                      <a:pt x="33" y="43"/>
                      <a:pt x="33" y="43"/>
                    </a:cubicBezTo>
                    <a:cubicBezTo>
                      <a:pt x="33" y="43"/>
                      <a:pt x="32" y="42"/>
                      <a:pt x="32" y="42"/>
                    </a:cubicBezTo>
                    <a:cubicBezTo>
                      <a:pt x="32" y="42"/>
                      <a:pt x="30" y="41"/>
                      <a:pt x="30" y="41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5"/>
                      <a:pt x="15" y="55"/>
                    </a:cubicBezTo>
                    <a:cubicBezTo>
                      <a:pt x="15" y="56"/>
                      <a:pt x="15" y="58"/>
                      <a:pt x="15" y="58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4" y="62"/>
                      <a:pt x="12" y="62"/>
                      <a:pt x="12" y="61"/>
                    </a:cubicBezTo>
                    <a:cubicBezTo>
                      <a:pt x="12" y="61"/>
                      <a:pt x="11" y="60"/>
                      <a:pt x="11" y="60"/>
                    </a:cubicBezTo>
                    <a:cubicBezTo>
                      <a:pt x="11" y="60"/>
                      <a:pt x="11" y="59"/>
                      <a:pt x="11" y="58"/>
                    </a:cubicBezTo>
                    <a:cubicBezTo>
                      <a:pt x="10" y="58"/>
                      <a:pt x="8" y="55"/>
                      <a:pt x="8" y="55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8"/>
                      <a:pt x="6" y="58"/>
                    </a:cubicBezTo>
                    <a:cubicBezTo>
                      <a:pt x="6" y="58"/>
                      <a:pt x="6" y="59"/>
                      <a:pt x="6" y="59"/>
                    </a:cubicBezTo>
                    <a:cubicBezTo>
                      <a:pt x="6" y="59"/>
                      <a:pt x="5" y="61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61"/>
                      <a:pt x="2" y="65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3" y="70"/>
                      <a:pt x="3" y="70"/>
                    </a:cubicBezTo>
                    <a:cubicBezTo>
                      <a:pt x="3" y="71"/>
                      <a:pt x="2" y="72"/>
                      <a:pt x="2" y="72"/>
                    </a:cubicBezTo>
                    <a:cubicBezTo>
                      <a:pt x="1" y="73"/>
                      <a:pt x="1" y="73"/>
                      <a:pt x="1" y="74"/>
                    </a:cubicBezTo>
                    <a:cubicBezTo>
                      <a:pt x="1" y="74"/>
                      <a:pt x="0" y="76"/>
                      <a:pt x="0" y="76"/>
                    </a:cubicBezTo>
                    <a:cubicBezTo>
                      <a:pt x="0" y="76"/>
                      <a:pt x="3" y="77"/>
                      <a:pt x="3" y="77"/>
                    </a:cubicBezTo>
                    <a:cubicBezTo>
                      <a:pt x="3" y="77"/>
                      <a:pt x="5" y="77"/>
                      <a:pt x="5" y="78"/>
                    </a:cubicBezTo>
                    <a:cubicBezTo>
                      <a:pt x="5" y="78"/>
                      <a:pt x="5" y="80"/>
                      <a:pt x="5" y="80"/>
                    </a:cubicBezTo>
                    <a:cubicBezTo>
                      <a:pt x="5" y="80"/>
                      <a:pt x="4" y="82"/>
                      <a:pt x="4" y="82"/>
                    </a:cubicBezTo>
                    <a:cubicBezTo>
                      <a:pt x="4" y="82"/>
                      <a:pt x="5" y="83"/>
                      <a:pt x="5" y="83"/>
                    </a:cubicBezTo>
                    <a:cubicBezTo>
                      <a:pt x="5" y="83"/>
                      <a:pt x="6" y="84"/>
                      <a:pt x="6" y="84"/>
                    </a:cubicBezTo>
                    <a:cubicBezTo>
                      <a:pt x="6" y="84"/>
                      <a:pt x="7" y="83"/>
                      <a:pt x="7" y="83"/>
                    </a:cubicBezTo>
                    <a:cubicBezTo>
                      <a:pt x="7" y="83"/>
                      <a:pt x="9" y="83"/>
                      <a:pt x="10" y="83"/>
                    </a:cubicBezTo>
                    <a:cubicBezTo>
                      <a:pt x="10" y="83"/>
                      <a:pt x="12" y="84"/>
                      <a:pt x="12" y="84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4" y="95"/>
                      <a:pt x="14" y="95"/>
                      <a:pt x="14" y="95"/>
                    </a:cubicBezTo>
                    <a:cubicBezTo>
                      <a:pt x="16" y="95"/>
                      <a:pt x="16" y="95"/>
                      <a:pt x="16" y="95"/>
                    </a:cubicBezTo>
                    <a:cubicBezTo>
                      <a:pt x="19" y="98"/>
                      <a:pt x="19" y="98"/>
                      <a:pt x="19" y="98"/>
                    </a:cubicBezTo>
                    <a:cubicBezTo>
                      <a:pt x="20" y="98"/>
                      <a:pt x="20" y="99"/>
                      <a:pt x="21" y="99"/>
                    </a:cubicBezTo>
                    <a:cubicBezTo>
                      <a:pt x="22" y="99"/>
                      <a:pt x="23" y="99"/>
                      <a:pt x="23" y="98"/>
                    </a:cubicBezTo>
                    <a:cubicBezTo>
                      <a:pt x="23" y="98"/>
                      <a:pt x="23" y="97"/>
                      <a:pt x="23" y="97"/>
                    </a:cubicBezTo>
                    <a:cubicBezTo>
                      <a:pt x="24" y="95"/>
                      <a:pt x="26" y="93"/>
                      <a:pt x="28" y="92"/>
                    </a:cubicBezTo>
                    <a:cubicBezTo>
                      <a:pt x="29" y="92"/>
                      <a:pt x="29" y="92"/>
                      <a:pt x="30" y="91"/>
                    </a:cubicBezTo>
                    <a:cubicBezTo>
                      <a:pt x="31" y="91"/>
                      <a:pt x="32" y="90"/>
                      <a:pt x="33" y="90"/>
                    </a:cubicBezTo>
                    <a:cubicBezTo>
                      <a:pt x="34" y="90"/>
                      <a:pt x="34" y="91"/>
                      <a:pt x="35" y="92"/>
                    </a:cubicBezTo>
                    <a:cubicBezTo>
                      <a:pt x="36" y="92"/>
                      <a:pt x="36" y="93"/>
                      <a:pt x="37" y="93"/>
                    </a:cubicBezTo>
                    <a:cubicBezTo>
                      <a:pt x="38" y="93"/>
                      <a:pt x="38" y="92"/>
                      <a:pt x="38" y="93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40" y="94"/>
                      <a:pt x="40" y="93"/>
                      <a:pt x="40" y="93"/>
                    </a:cubicBezTo>
                    <a:cubicBezTo>
                      <a:pt x="41" y="92"/>
                      <a:pt x="40" y="92"/>
                      <a:pt x="41" y="92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2" y="91"/>
                      <a:pt x="42" y="92"/>
                      <a:pt x="43" y="92"/>
                    </a:cubicBezTo>
                    <a:cubicBezTo>
                      <a:pt x="44" y="92"/>
                      <a:pt x="45" y="92"/>
                      <a:pt x="45" y="92"/>
                    </a:cubicBezTo>
                    <a:cubicBezTo>
                      <a:pt x="45" y="92"/>
                      <a:pt x="45" y="93"/>
                      <a:pt x="45" y="93"/>
                    </a:cubicBezTo>
                    <a:cubicBezTo>
                      <a:pt x="46" y="94"/>
                      <a:pt x="47" y="96"/>
                      <a:pt x="47" y="97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6" y="100"/>
                      <a:pt x="47" y="101"/>
                      <a:pt x="46" y="101"/>
                    </a:cubicBezTo>
                    <a:cubicBezTo>
                      <a:pt x="46" y="102"/>
                      <a:pt x="45" y="102"/>
                      <a:pt x="45" y="103"/>
                    </a:cubicBezTo>
                    <a:cubicBezTo>
                      <a:pt x="45" y="103"/>
                      <a:pt x="46" y="103"/>
                      <a:pt x="46" y="104"/>
                    </a:cubicBezTo>
                    <a:cubicBezTo>
                      <a:pt x="47" y="104"/>
                      <a:pt x="48" y="105"/>
                      <a:pt x="49" y="106"/>
                    </a:cubicBezTo>
                    <a:cubicBezTo>
                      <a:pt x="49" y="105"/>
                      <a:pt x="49" y="104"/>
                      <a:pt x="50" y="104"/>
                    </a:cubicBezTo>
                    <a:cubicBezTo>
                      <a:pt x="51" y="103"/>
                      <a:pt x="52" y="103"/>
                      <a:pt x="53" y="103"/>
                    </a:cubicBezTo>
                    <a:cubicBezTo>
                      <a:pt x="54" y="104"/>
                      <a:pt x="54" y="105"/>
                      <a:pt x="55" y="106"/>
                    </a:cubicBezTo>
                    <a:cubicBezTo>
                      <a:pt x="56" y="107"/>
                      <a:pt x="57" y="107"/>
                      <a:pt x="57" y="108"/>
                    </a:cubicBezTo>
                    <a:cubicBezTo>
                      <a:pt x="57" y="109"/>
                      <a:pt x="56" y="110"/>
                      <a:pt x="56" y="110"/>
                    </a:cubicBezTo>
                    <a:cubicBezTo>
                      <a:pt x="55" y="110"/>
                      <a:pt x="54" y="111"/>
                      <a:pt x="54" y="111"/>
                    </a:cubicBezTo>
                    <a:cubicBezTo>
                      <a:pt x="53" y="111"/>
                      <a:pt x="53" y="111"/>
                      <a:pt x="53" y="110"/>
                    </a:cubicBezTo>
                    <a:cubicBezTo>
                      <a:pt x="52" y="110"/>
                      <a:pt x="52" y="111"/>
                      <a:pt x="52" y="111"/>
                    </a:cubicBezTo>
                    <a:cubicBezTo>
                      <a:pt x="51" y="111"/>
                      <a:pt x="51" y="111"/>
                      <a:pt x="50" y="111"/>
                    </a:cubicBezTo>
                    <a:cubicBezTo>
                      <a:pt x="50" y="111"/>
                      <a:pt x="50" y="111"/>
                      <a:pt x="49" y="111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8" y="114"/>
                      <a:pt x="47" y="115"/>
                      <a:pt x="46" y="117"/>
                    </a:cubicBezTo>
                    <a:cubicBezTo>
                      <a:pt x="46" y="117"/>
                      <a:pt x="46" y="117"/>
                      <a:pt x="45" y="118"/>
                    </a:cubicBezTo>
                    <a:cubicBezTo>
                      <a:pt x="45" y="118"/>
                      <a:pt x="44" y="118"/>
                      <a:pt x="44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4" y="116"/>
                      <a:pt x="44" y="116"/>
                    </a:cubicBezTo>
                    <a:cubicBezTo>
                      <a:pt x="44" y="116"/>
                      <a:pt x="45" y="116"/>
                      <a:pt x="45" y="116"/>
                    </a:cubicBezTo>
                    <a:cubicBezTo>
                      <a:pt x="46" y="116"/>
                      <a:pt x="46" y="115"/>
                      <a:pt x="46" y="114"/>
                    </a:cubicBezTo>
                    <a:cubicBezTo>
                      <a:pt x="47" y="113"/>
                      <a:pt x="47" y="112"/>
                      <a:pt x="48" y="112"/>
                    </a:cubicBezTo>
                    <a:cubicBezTo>
                      <a:pt x="48" y="111"/>
                      <a:pt x="49" y="111"/>
                      <a:pt x="49" y="110"/>
                    </a:cubicBezTo>
                    <a:cubicBezTo>
                      <a:pt x="50" y="110"/>
                      <a:pt x="49" y="109"/>
                      <a:pt x="49" y="108"/>
                    </a:cubicBezTo>
                    <a:cubicBezTo>
                      <a:pt x="48" y="108"/>
                      <a:pt x="48" y="109"/>
                      <a:pt x="47" y="109"/>
                    </a:cubicBezTo>
                    <a:cubicBezTo>
                      <a:pt x="46" y="109"/>
                      <a:pt x="45" y="109"/>
                      <a:pt x="44" y="108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1" y="107"/>
                      <a:pt x="40" y="108"/>
                      <a:pt x="39" y="107"/>
                    </a:cubicBezTo>
                    <a:cubicBezTo>
                      <a:pt x="38" y="107"/>
                      <a:pt x="38" y="106"/>
                      <a:pt x="37" y="106"/>
                    </a:cubicBezTo>
                    <a:cubicBezTo>
                      <a:pt x="37" y="106"/>
                      <a:pt x="37" y="107"/>
                      <a:pt x="36" y="107"/>
                    </a:cubicBezTo>
                    <a:cubicBezTo>
                      <a:pt x="35" y="107"/>
                      <a:pt x="34" y="107"/>
                      <a:pt x="33" y="108"/>
                    </a:cubicBezTo>
                    <a:cubicBezTo>
                      <a:pt x="33" y="109"/>
                      <a:pt x="33" y="109"/>
                      <a:pt x="33" y="110"/>
                    </a:cubicBezTo>
                    <a:cubicBezTo>
                      <a:pt x="33" y="110"/>
                      <a:pt x="32" y="110"/>
                      <a:pt x="32" y="111"/>
                    </a:cubicBezTo>
                    <a:cubicBezTo>
                      <a:pt x="31" y="112"/>
                      <a:pt x="32" y="113"/>
                      <a:pt x="33" y="114"/>
                    </a:cubicBezTo>
                    <a:cubicBezTo>
                      <a:pt x="34" y="114"/>
                      <a:pt x="34" y="114"/>
                      <a:pt x="35" y="114"/>
                    </a:cubicBezTo>
                    <a:cubicBezTo>
                      <a:pt x="35" y="114"/>
                      <a:pt x="35" y="115"/>
                      <a:pt x="35" y="115"/>
                    </a:cubicBezTo>
                    <a:cubicBezTo>
                      <a:pt x="34" y="116"/>
                      <a:pt x="34" y="116"/>
                      <a:pt x="33" y="115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5"/>
                      <a:pt x="32" y="115"/>
                      <a:pt x="32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7" y="114"/>
                      <a:pt x="26" y="114"/>
                    </a:cubicBezTo>
                    <a:cubicBezTo>
                      <a:pt x="25" y="115"/>
                      <a:pt x="25" y="116"/>
                      <a:pt x="25" y="116"/>
                    </a:cubicBezTo>
                    <a:cubicBezTo>
                      <a:pt x="26" y="117"/>
                      <a:pt x="27" y="117"/>
                      <a:pt x="28" y="117"/>
                    </a:cubicBezTo>
                    <a:cubicBezTo>
                      <a:pt x="29" y="118"/>
                      <a:pt x="30" y="119"/>
                      <a:pt x="30" y="120"/>
                    </a:cubicBezTo>
                    <a:cubicBezTo>
                      <a:pt x="30" y="121"/>
                      <a:pt x="31" y="123"/>
                      <a:pt x="32" y="123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33" y="125"/>
                      <a:pt x="33" y="125"/>
                      <a:pt x="33" y="126"/>
                    </a:cubicBezTo>
                    <a:cubicBezTo>
                      <a:pt x="33" y="126"/>
                      <a:pt x="33" y="127"/>
                      <a:pt x="33" y="128"/>
                    </a:cubicBezTo>
                    <a:cubicBezTo>
                      <a:pt x="34" y="128"/>
                      <a:pt x="35" y="128"/>
                      <a:pt x="36" y="129"/>
                    </a:cubicBezTo>
                    <a:cubicBezTo>
                      <a:pt x="36" y="129"/>
                      <a:pt x="36" y="130"/>
                      <a:pt x="37" y="130"/>
                    </a:cubicBezTo>
                    <a:cubicBezTo>
                      <a:pt x="37" y="131"/>
                      <a:pt x="39" y="131"/>
                      <a:pt x="40" y="131"/>
                    </a:cubicBezTo>
                    <a:cubicBezTo>
                      <a:pt x="41" y="131"/>
                      <a:pt x="42" y="131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42" y="134"/>
                      <a:pt x="42" y="136"/>
                      <a:pt x="41" y="137"/>
                    </a:cubicBezTo>
                    <a:cubicBezTo>
                      <a:pt x="40" y="138"/>
                      <a:pt x="41" y="139"/>
                      <a:pt x="41" y="139"/>
                    </a:cubicBezTo>
                    <a:cubicBezTo>
                      <a:pt x="41" y="140"/>
                      <a:pt x="41" y="140"/>
                      <a:pt x="41" y="140"/>
                    </a:cubicBezTo>
                    <a:cubicBezTo>
                      <a:pt x="42" y="139"/>
                      <a:pt x="44" y="138"/>
                      <a:pt x="44" y="138"/>
                    </a:cubicBezTo>
                    <a:cubicBezTo>
                      <a:pt x="44" y="137"/>
                      <a:pt x="48" y="136"/>
                      <a:pt x="48" y="1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6" name="Freeform 855">
                <a:extLst>
                  <a:ext uri="{FF2B5EF4-FFF2-40B4-BE49-F238E27FC236}">
                    <a16:creationId xmlns="" xmlns:a16="http://schemas.microsoft.com/office/drawing/2014/main" id="{46BE80A4-7E69-764F-B5F9-4F991276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6525" y="3841750"/>
                <a:ext cx="3175" cy="476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  <a:gd name="T10" fmla="*/ 0 w 1"/>
                  <a:gd name="T11" fmla="*/ 1 h 1"/>
                  <a:gd name="T12" fmla="*/ 0 w 1"/>
                  <a:gd name="T13" fmla="*/ 1 h 1"/>
                  <a:gd name="T14" fmla="*/ 0 w 1"/>
                  <a:gd name="T15" fmla="*/ 1 h 1"/>
                  <a:gd name="T16" fmla="*/ 0 w 1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7" name="Freeform 856">
                <a:extLst>
                  <a:ext uri="{FF2B5EF4-FFF2-40B4-BE49-F238E27FC236}">
                    <a16:creationId xmlns="" xmlns:a16="http://schemas.microsoft.com/office/drawing/2014/main" id="{529F37C0-5C3A-214C-8C29-9140552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1763" y="3859213"/>
                <a:ext cx="0" cy="3175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8" name="Freeform 857">
                <a:extLst>
                  <a:ext uri="{FF2B5EF4-FFF2-40B4-BE49-F238E27FC236}">
                    <a16:creationId xmlns="" xmlns:a16="http://schemas.microsoft.com/office/drawing/2014/main" id="{7CA53265-5EA3-B041-9528-66DA9029A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179888"/>
                <a:ext cx="476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  <a:gd name="T5" fmla="*/ 0 w 1"/>
                  <a:gd name="T6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19" name="Freeform 858">
                <a:extLst>
                  <a:ext uri="{FF2B5EF4-FFF2-40B4-BE49-F238E27FC236}">
                    <a16:creationId xmlns="" xmlns:a16="http://schemas.microsoft.com/office/drawing/2014/main" id="{48482AC3-F88E-B946-B511-7BF720806B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72550" y="3441700"/>
                <a:ext cx="515937" cy="646113"/>
              </a:xfrm>
              <a:custGeom>
                <a:avLst/>
                <a:gdLst>
                  <a:gd name="T0" fmla="*/ 1 w 124"/>
                  <a:gd name="T1" fmla="*/ 153 h 155"/>
                  <a:gd name="T2" fmla="*/ 1 w 124"/>
                  <a:gd name="T3" fmla="*/ 154 h 155"/>
                  <a:gd name="T4" fmla="*/ 0 w 124"/>
                  <a:gd name="T5" fmla="*/ 154 h 155"/>
                  <a:gd name="T6" fmla="*/ 2 w 124"/>
                  <a:gd name="T7" fmla="*/ 152 h 155"/>
                  <a:gd name="T8" fmla="*/ 3 w 124"/>
                  <a:gd name="T9" fmla="*/ 151 h 155"/>
                  <a:gd name="T10" fmla="*/ 4 w 124"/>
                  <a:gd name="T11" fmla="*/ 151 h 155"/>
                  <a:gd name="T12" fmla="*/ 8 w 124"/>
                  <a:gd name="T13" fmla="*/ 146 h 155"/>
                  <a:gd name="T14" fmla="*/ 12 w 124"/>
                  <a:gd name="T15" fmla="*/ 141 h 155"/>
                  <a:gd name="T16" fmla="*/ 12 w 124"/>
                  <a:gd name="T17" fmla="*/ 142 h 155"/>
                  <a:gd name="T18" fmla="*/ 13 w 124"/>
                  <a:gd name="T19" fmla="*/ 140 h 155"/>
                  <a:gd name="T20" fmla="*/ 12 w 124"/>
                  <a:gd name="T21" fmla="*/ 141 h 155"/>
                  <a:gd name="T22" fmla="*/ 12 w 124"/>
                  <a:gd name="T23" fmla="*/ 140 h 155"/>
                  <a:gd name="T24" fmla="*/ 15 w 124"/>
                  <a:gd name="T25" fmla="*/ 140 h 155"/>
                  <a:gd name="T26" fmla="*/ 2 w 124"/>
                  <a:gd name="T27" fmla="*/ 153 h 155"/>
                  <a:gd name="T28" fmla="*/ 2 w 124"/>
                  <a:gd name="T29" fmla="*/ 153 h 155"/>
                  <a:gd name="T30" fmla="*/ 31 w 124"/>
                  <a:gd name="T31" fmla="*/ 104 h 155"/>
                  <a:gd name="T32" fmla="*/ 49 w 124"/>
                  <a:gd name="T33" fmla="*/ 100 h 155"/>
                  <a:gd name="T34" fmla="*/ 40 w 124"/>
                  <a:gd name="T35" fmla="*/ 102 h 155"/>
                  <a:gd name="T36" fmla="*/ 35 w 124"/>
                  <a:gd name="T37" fmla="*/ 108 h 155"/>
                  <a:gd name="T38" fmla="*/ 38 w 124"/>
                  <a:gd name="T39" fmla="*/ 111 h 155"/>
                  <a:gd name="T40" fmla="*/ 49 w 124"/>
                  <a:gd name="T41" fmla="*/ 103 h 155"/>
                  <a:gd name="T42" fmla="*/ 29 w 124"/>
                  <a:gd name="T43" fmla="*/ 108 h 155"/>
                  <a:gd name="T44" fmla="*/ 21 w 124"/>
                  <a:gd name="T45" fmla="*/ 103 h 155"/>
                  <a:gd name="T46" fmla="*/ 15 w 124"/>
                  <a:gd name="T47" fmla="*/ 109 h 155"/>
                  <a:gd name="T48" fmla="*/ 16 w 124"/>
                  <a:gd name="T49" fmla="*/ 112 h 155"/>
                  <a:gd name="T50" fmla="*/ 20 w 124"/>
                  <a:gd name="T51" fmla="*/ 110 h 155"/>
                  <a:gd name="T52" fmla="*/ 19 w 124"/>
                  <a:gd name="T53" fmla="*/ 120 h 155"/>
                  <a:gd name="T54" fmla="*/ 23 w 124"/>
                  <a:gd name="T55" fmla="*/ 124 h 155"/>
                  <a:gd name="T56" fmla="*/ 30 w 124"/>
                  <a:gd name="T57" fmla="*/ 112 h 155"/>
                  <a:gd name="T58" fmla="*/ 12 w 124"/>
                  <a:gd name="T59" fmla="*/ 110 h 155"/>
                  <a:gd name="T60" fmla="*/ 9 w 124"/>
                  <a:gd name="T61" fmla="*/ 113 h 155"/>
                  <a:gd name="T62" fmla="*/ 11 w 124"/>
                  <a:gd name="T63" fmla="*/ 108 h 155"/>
                  <a:gd name="T64" fmla="*/ 19 w 124"/>
                  <a:gd name="T65" fmla="*/ 116 h 155"/>
                  <a:gd name="T66" fmla="*/ 24 w 124"/>
                  <a:gd name="T67" fmla="*/ 130 h 155"/>
                  <a:gd name="T68" fmla="*/ 47 w 124"/>
                  <a:gd name="T69" fmla="*/ 98 h 155"/>
                  <a:gd name="T70" fmla="*/ 98 w 124"/>
                  <a:gd name="T71" fmla="*/ 49 h 155"/>
                  <a:gd name="T72" fmla="*/ 91 w 124"/>
                  <a:gd name="T73" fmla="*/ 43 h 155"/>
                  <a:gd name="T74" fmla="*/ 86 w 124"/>
                  <a:gd name="T75" fmla="*/ 54 h 155"/>
                  <a:gd name="T76" fmla="*/ 76 w 124"/>
                  <a:gd name="T77" fmla="*/ 74 h 155"/>
                  <a:gd name="T78" fmla="*/ 67 w 124"/>
                  <a:gd name="T79" fmla="*/ 73 h 155"/>
                  <a:gd name="T80" fmla="*/ 56 w 124"/>
                  <a:gd name="T81" fmla="*/ 89 h 155"/>
                  <a:gd name="T82" fmla="*/ 49 w 124"/>
                  <a:gd name="T83" fmla="*/ 88 h 155"/>
                  <a:gd name="T84" fmla="*/ 32 w 124"/>
                  <a:gd name="T85" fmla="*/ 94 h 155"/>
                  <a:gd name="T86" fmla="*/ 25 w 124"/>
                  <a:gd name="T87" fmla="*/ 102 h 155"/>
                  <a:gd name="T88" fmla="*/ 34 w 124"/>
                  <a:gd name="T89" fmla="*/ 100 h 155"/>
                  <a:gd name="T90" fmla="*/ 40 w 124"/>
                  <a:gd name="T91" fmla="*/ 99 h 155"/>
                  <a:gd name="T92" fmla="*/ 46 w 124"/>
                  <a:gd name="T93" fmla="*/ 96 h 155"/>
                  <a:gd name="T94" fmla="*/ 53 w 124"/>
                  <a:gd name="T95" fmla="*/ 99 h 155"/>
                  <a:gd name="T96" fmla="*/ 58 w 124"/>
                  <a:gd name="T97" fmla="*/ 104 h 155"/>
                  <a:gd name="T98" fmla="*/ 63 w 124"/>
                  <a:gd name="T99" fmla="*/ 94 h 155"/>
                  <a:gd name="T100" fmla="*/ 68 w 124"/>
                  <a:gd name="T101" fmla="*/ 97 h 155"/>
                  <a:gd name="T102" fmla="*/ 79 w 124"/>
                  <a:gd name="T103" fmla="*/ 94 h 155"/>
                  <a:gd name="T104" fmla="*/ 84 w 124"/>
                  <a:gd name="T105" fmla="*/ 93 h 155"/>
                  <a:gd name="T106" fmla="*/ 90 w 124"/>
                  <a:gd name="T107" fmla="*/ 79 h 155"/>
                  <a:gd name="T108" fmla="*/ 96 w 124"/>
                  <a:gd name="T109" fmla="*/ 64 h 155"/>
                  <a:gd name="T110" fmla="*/ 98 w 124"/>
                  <a:gd name="T111" fmla="*/ 58 h 155"/>
                  <a:gd name="T112" fmla="*/ 52 w 124"/>
                  <a:gd name="T113" fmla="*/ 97 h 155"/>
                  <a:gd name="T114" fmla="*/ 122 w 124"/>
                  <a:gd name="T115" fmla="*/ 22 h 155"/>
                  <a:gd name="T116" fmla="*/ 105 w 124"/>
                  <a:gd name="T117" fmla="*/ 9 h 155"/>
                  <a:gd name="T118" fmla="*/ 88 w 124"/>
                  <a:gd name="T119" fmla="*/ 21 h 155"/>
                  <a:gd name="T120" fmla="*/ 90 w 124"/>
                  <a:gd name="T121" fmla="*/ 35 h 155"/>
                  <a:gd name="T122" fmla="*/ 100 w 124"/>
                  <a:gd name="T123" fmla="*/ 30 h 155"/>
                  <a:gd name="T124" fmla="*/ 120 w 124"/>
                  <a:gd name="T125" fmla="*/ 2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55">
                    <a:moveTo>
                      <a:pt x="10" y="144"/>
                    </a:move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9" y="145"/>
                      <a:pt x="9" y="145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4"/>
                      <a:pt x="9" y="144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3"/>
                      <a:pt x="9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3"/>
                      <a:pt x="10" y="143"/>
                    </a:cubicBezTo>
                    <a:cubicBezTo>
                      <a:pt x="10" y="143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lose/>
                    <a:moveTo>
                      <a:pt x="2" y="152"/>
                    </a:move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54"/>
                      <a:pt x="0" y="154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1" y="152"/>
                    </a:cubicBezTo>
                    <a:cubicBezTo>
                      <a:pt x="1" y="152"/>
                      <a:pt x="1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0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0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50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4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2"/>
                      <a:pt x="2" y="152"/>
                      <a:pt x="2" y="152"/>
                    </a:cubicBezTo>
                    <a:moveTo>
                      <a:pt x="8" y="146"/>
                    </a:move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7" y="146"/>
                      <a:pt x="7" y="147"/>
                      <a:pt x="7" y="147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7"/>
                      <a:pt x="7" y="146"/>
                      <a:pt x="7" y="146"/>
                    </a:cubicBezTo>
                    <a:cubicBezTo>
                      <a:pt x="7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6"/>
                      <a:pt x="8" y="146"/>
                      <a:pt x="8" y="146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3" y="142"/>
                    </a:cubicBezTo>
                    <a:cubicBezTo>
                      <a:pt x="13" y="142"/>
                      <a:pt x="12" y="142"/>
                      <a:pt x="12" y="142"/>
                    </a:cubicBezTo>
                    <a:close/>
                    <a:moveTo>
                      <a:pt x="17" y="140"/>
                    </a:move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7" y="141"/>
                      <a:pt x="17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6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1"/>
                      <a:pt x="17" y="141"/>
                    </a:cubicBezTo>
                    <a:cubicBezTo>
                      <a:pt x="17" y="141"/>
                      <a:pt x="17" y="140"/>
                      <a:pt x="17" y="140"/>
                    </a:cubicBezTo>
                    <a:close/>
                    <a:moveTo>
                      <a:pt x="15" y="140"/>
                    </a:move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1"/>
                    </a:cubicBezTo>
                    <a:cubicBezTo>
                      <a:pt x="14" y="141"/>
                      <a:pt x="14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0"/>
                      <a:pt x="13" y="141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3" y="141"/>
                      <a:pt x="13" y="141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3" y="142"/>
                      <a:pt x="13" y="142"/>
                      <a:pt x="12" y="142"/>
                    </a:cubicBezTo>
                    <a:cubicBezTo>
                      <a:pt x="12" y="142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0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11" y="140"/>
                      <a:pt x="11" y="141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2" y="141"/>
                      <a:pt x="12" y="140"/>
                      <a:pt x="12" y="141"/>
                    </a:cubicBezTo>
                    <a:cubicBezTo>
                      <a:pt x="12" y="141"/>
                      <a:pt x="12" y="141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4" y="139"/>
                      <a:pt x="14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4" y="139"/>
                    </a:cubicBezTo>
                    <a:cubicBezTo>
                      <a:pt x="14" y="139"/>
                      <a:pt x="14" y="140"/>
                      <a:pt x="14" y="140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4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40"/>
                    </a:cubicBezTo>
                    <a:cubicBezTo>
                      <a:pt x="15" y="140"/>
                      <a:pt x="15" y="140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15" y="140"/>
                      <a:pt x="15" y="140"/>
                    </a:cubicBezTo>
                    <a:close/>
                    <a:moveTo>
                      <a:pt x="12" y="142"/>
                    </a:move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2" y="142"/>
                      <a:pt x="12" y="142"/>
                      <a:pt x="12" y="142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11" y="142"/>
                    </a:move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12" y="140"/>
                    </a:move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0"/>
                      <a:pt x="12" y="140"/>
                      <a:pt x="12" y="140"/>
                    </a:cubicBezTo>
                    <a:close/>
                    <a:moveTo>
                      <a:pt x="3" y="151"/>
                    </a:move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3"/>
                    </a:moveTo>
                    <a:cubicBezTo>
                      <a:pt x="2" y="153"/>
                      <a:pt x="2" y="153"/>
                      <a:pt x="2" y="153"/>
                    </a:cubicBezTo>
                    <a:cubicBezTo>
                      <a:pt x="2" y="153"/>
                      <a:pt x="2" y="153"/>
                      <a:pt x="2" y="153"/>
                    </a:cubicBezTo>
                    <a:close/>
                    <a:moveTo>
                      <a:pt x="2" y="154"/>
                    </a:move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lose/>
                    <a:moveTo>
                      <a:pt x="1" y="154"/>
                    </a:move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1" y="154"/>
                      <a:pt x="1" y="154"/>
                      <a:pt x="1" y="154"/>
                    </a:cubicBezTo>
                    <a:close/>
                    <a:moveTo>
                      <a:pt x="32" y="103"/>
                    </a:moveTo>
                    <a:cubicBezTo>
                      <a:pt x="32" y="103"/>
                      <a:pt x="31" y="103"/>
                      <a:pt x="31" y="104"/>
                    </a:cubicBezTo>
                    <a:cubicBezTo>
                      <a:pt x="32" y="104"/>
                      <a:pt x="32" y="104"/>
                      <a:pt x="32" y="103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2"/>
                      <a:pt x="32" y="102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2"/>
                      <a:pt x="34" y="103"/>
                      <a:pt x="34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0" y="103"/>
                    </a:moveTo>
                    <a:cubicBezTo>
                      <a:pt x="30" y="103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3"/>
                    </a:cubicBezTo>
                    <a:close/>
                    <a:moveTo>
                      <a:pt x="31" y="104"/>
                    </a:move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ubicBezTo>
                      <a:pt x="31" y="104"/>
                      <a:pt x="31" y="104"/>
                      <a:pt x="31" y="104"/>
                    </a:cubicBezTo>
                    <a:close/>
                    <a:moveTo>
                      <a:pt x="32" y="104"/>
                    </a:moveTo>
                    <a:cubicBezTo>
                      <a:pt x="32" y="104"/>
                      <a:pt x="33" y="104"/>
                      <a:pt x="33" y="104"/>
                    </a:cubicBezTo>
                    <a:cubicBezTo>
                      <a:pt x="33" y="104"/>
                      <a:pt x="33" y="104"/>
                      <a:pt x="32" y="104"/>
                    </a:cubicBezTo>
                    <a:close/>
                    <a:moveTo>
                      <a:pt x="83" y="103"/>
                    </a:moveTo>
                    <a:cubicBezTo>
                      <a:pt x="83" y="103"/>
                      <a:pt x="82" y="103"/>
                      <a:pt x="82" y="103"/>
                    </a:cubicBezTo>
                    <a:cubicBezTo>
                      <a:pt x="82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3"/>
                      <a:pt x="83" y="103"/>
                      <a:pt x="83" y="103"/>
                    </a:cubicBezTo>
                    <a:close/>
                    <a:moveTo>
                      <a:pt x="81" y="96"/>
                    </a:moveTo>
                    <a:cubicBezTo>
                      <a:pt x="81" y="96"/>
                      <a:pt x="81" y="96"/>
                      <a:pt x="81" y="96"/>
                    </a:cubicBezTo>
                    <a:cubicBezTo>
                      <a:pt x="81" y="96"/>
                      <a:pt x="81" y="97"/>
                      <a:pt x="81" y="97"/>
                    </a:cubicBezTo>
                    <a:cubicBezTo>
                      <a:pt x="82" y="97"/>
                      <a:pt x="81" y="96"/>
                      <a:pt x="82" y="96"/>
                    </a:cubicBezTo>
                    <a:cubicBezTo>
                      <a:pt x="82" y="96"/>
                      <a:pt x="81" y="96"/>
                      <a:pt x="81" y="96"/>
                    </a:cubicBezTo>
                    <a:close/>
                    <a:moveTo>
                      <a:pt x="80" y="99"/>
                    </a:moveTo>
                    <a:cubicBezTo>
                      <a:pt x="80" y="99"/>
                      <a:pt x="81" y="99"/>
                      <a:pt x="80" y="99"/>
                    </a:cubicBezTo>
                    <a:cubicBezTo>
                      <a:pt x="80" y="99"/>
                      <a:pt x="80" y="99"/>
                      <a:pt x="80" y="99"/>
                    </a:cubicBezTo>
                    <a:close/>
                    <a:moveTo>
                      <a:pt x="84" y="109"/>
                    </a:moveTo>
                    <a:cubicBezTo>
                      <a:pt x="84" y="109"/>
                      <a:pt x="84" y="109"/>
                      <a:pt x="84" y="109"/>
                    </a:cubicBezTo>
                    <a:cubicBezTo>
                      <a:pt x="84" y="109"/>
                      <a:pt x="84" y="109"/>
                      <a:pt x="84" y="110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84" y="110"/>
                      <a:pt x="84" y="110"/>
                      <a:pt x="84" y="109"/>
                    </a:cubicBezTo>
                    <a:cubicBezTo>
                      <a:pt x="84" y="109"/>
                      <a:pt x="84" y="109"/>
                      <a:pt x="84" y="109"/>
                    </a:cubicBezTo>
                    <a:close/>
                    <a:moveTo>
                      <a:pt x="82" y="101"/>
                    </a:moveTo>
                    <a:cubicBezTo>
                      <a:pt x="82" y="101"/>
                      <a:pt x="82" y="101"/>
                      <a:pt x="82" y="101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02"/>
                      <a:pt x="82" y="102"/>
                      <a:pt x="82" y="101"/>
                    </a:cubicBezTo>
                    <a:cubicBezTo>
                      <a:pt x="82" y="101"/>
                      <a:pt x="82" y="101"/>
                      <a:pt x="82" y="101"/>
                    </a:cubicBezTo>
                    <a:close/>
                    <a:moveTo>
                      <a:pt x="49" y="103"/>
                    </a:moveTo>
                    <a:cubicBezTo>
                      <a:pt x="49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9" y="102"/>
                    </a:cubicBezTo>
                    <a:cubicBezTo>
                      <a:pt x="49" y="102"/>
                      <a:pt x="49" y="102"/>
                      <a:pt x="48" y="102"/>
                    </a:cubicBezTo>
                    <a:cubicBezTo>
                      <a:pt x="48" y="102"/>
                      <a:pt x="48" y="101"/>
                      <a:pt x="49" y="101"/>
                    </a:cubicBezTo>
                    <a:cubicBezTo>
                      <a:pt x="49" y="101"/>
                      <a:pt x="49" y="101"/>
                      <a:pt x="49" y="101"/>
                    </a:cubicBezTo>
                    <a:cubicBezTo>
                      <a:pt x="49" y="101"/>
                      <a:pt x="49" y="101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48" y="100"/>
                      <a:pt x="48" y="100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7" y="100"/>
                      <a:pt x="46" y="100"/>
                      <a:pt x="46" y="100"/>
                    </a:cubicBezTo>
                    <a:cubicBezTo>
                      <a:pt x="46" y="100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5" y="99"/>
                      <a:pt x="45" y="99"/>
                    </a:cubicBezTo>
                    <a:cubicBezTo>
                      <a:pt x="45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4" y="99"/>
                      <a:pt x="44" y="99"/>
                      <a:pt x="44" y="99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2" y="100"/>
                      <a:pt x="42" y="100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1"/>
                      <a:pt x="42" y="101"/>
                      <a:pt x="42" y="101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2" y="102"/>
                      <a:pt x="42" y="102"/>
                    </a:cubicBezTo>
                    <a:cubicBezTo>
                      <a:pt x="42" y="102"/>
                      <a:pt x="41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2"/>
                      <a:pt x="40" y="102"/>
                      <a:pt x="40" y="102"/>
                    </a:cubicBezTo>
                    <a:cubicBezTo>
                      <a:pt x="40" y="102"/>
                      <a:pt x="40" y="102"/>
                      <a:pt x="40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102"/>
                      <a:pt x="39" y="103"/>
                      <a:pt x="39" y="103"/>
                    </a:cubicBezTo>
                    <a:cubicBezTo>
                      <a:pt x="39" y="103"/>
                      <a:pt x="38" y="103"/>
                      <a:pt x="38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8" y="102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2"/>
                      <a:pt x="37" y="102"/>
                    </a:cubicBezTo>
                    <a:cubicBezTo>
                      <a:pt x="36" y="102"/>
                      <a:pt x="36" y="102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3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4" y="105"/>
                      <a:pt x="34" y="105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3" y="106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3" y="107"/>
                      <a:pt x="33" y="106"/>
                    </a:cubicBezTo>
                    <a:cubicBezTo>
                      <a:pt x="33" y="106"/>
                      <a:pt x="33" y="106"/>
                      <a:pt x="34" y="106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34" y="107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4" y="108"/>
                      <a:pt x="34" y="108"/>
                      <a:pt x="35" y="108"/>
                    </a:cubicBezTo>
                    <a:cubicBezTo>
                      <a:pt x="35" y="108"/>
                      <a:pt x="35" y="108"/>
                      <a:pt x="35" y="108"/>
                    </a:cubicBezTo>
                    <a:cubicBezTo>
                      <a:pt x="35" y="108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4" y="110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4" y="111"/>
                      <a:pt x="34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6" y="111"/>
                      <a:pt x="36" y="111"/>
                      <a:pt x="36" y="111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7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7" y="112"/>
                      <a:pt x="37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9" y="110"/>
                      <a:pt x="39" y="109"/>
                      <a:pt x="3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40" y="109"/>
                      <a:pt x="39" y="108"/>
                      <a:pt x="39" y="108"/>
                    </a:cubicBezTo>
                    <a:cubicBezTo>
                      <a:pt x="39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0" y="107"/>
                      <a:pt x="40" y="107"/>
                      <a:pt x="41" y="107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1" y="107"/>
                      <a:pt x="41" y="107"/>
                      <a:pt x="41" y="106"/>
                    </a:cubicBezTo>
                    <a:cubicBezTo>
                      <a:pt x="41" y="106"/>
                      <a:pt x="41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3" y="106"/>
                    </a:cubicBezTo>
                    <a:cubicBezTo>
                      <a:pt x="43" y="106"/>
                      <a:pt x="43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7"/>
                      <a:pt x="45" y="107"/>
                      <a:pt x="45" y="108"/>
                    </a:cubicBezTo>
                    <a:cubicBezTo>
                      <a:pt x="45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7"/>
                      <a:pt x="46" y="107"/>
                      <a:pt x="46" y="107"/>
                    </a:cubicBezTo>
                    <a:cubicBezTo>
                      <a:pt x="46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6"/>
                      <a:pt x="47" y="106"/>
                      <a:pt x="47" y="106"/>
                    </a:cubicBezTo>
                    <a:cubicBezTo>
                      <a:pt x="47" y="105"/>
                      <a:pt x="47" y="105"/>
                      <a:pt x="47" y="105"/>
                    </a:cubicBezTo>
                    <a:cubicBezTo>
                      <a:pt x="47" y="105"/>
                      <a:pt x="47" y="105"/>
                      <a:pt x="48" y="105"/>
                    </a:cubicBezTo>
                    <a:cubicBezTo>
                      <a:pt x="48" y="105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8" y="104"/>
                      <a:pt x="48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3"/>
                      <a:pt x="49" y="103"/>
                      <a:pt x="49" y="103"/>
                    </a:cubicBezTo>
                    <a:close/>
                    <a:moveTo>
                      <a:pt x="34" y="109"/>
                    </a:move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ubicBezTo>
                      <a:pt x="34" y="109"/>
                      <a:pt x="34" y="109"/>
                      <a:pt x="34" y="109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4"/>
                    </a:cubicBezTo>
                    <a:cubicBezTo>
                      <a:pt x="38" y="84"/>
                      <a:pt x="38" y="84"/>
                      <a:pt x="38" y="85"/>
                    </a:cubicBezTo>
                    <a:cubicBezTo>
                      <a:pt x="37" y="85"/>
                      <a:pt x="37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39" y="85"/>
                      <a:pt x="39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40" y="84"/>
                    </a:moveTo>
                    <a:cubicBezTo>
                      <a:pt x="40" y="84"/>
                      <a:pt x="40" y="84"/>
                      <a:pt x="40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4"/>
                      <a:pt x="39" y="84"/>
                      <a:pt x="40" y="84"/>
                    </a:cubicBezTo>
                    <a:close/>
                    <a:moveTo>
                      <a:pt x="38" y="85"/>
                    </a:moveTo>
                    <a:cubicBezTo>
                      <a:pt x="38" y="85"/>
                      <a:pt x="38" y="85"/>
                      <a:pt x="38" y="85"/>
                    </a:cubicBezTo>
                    <a:cubicBezTo>
                      <a:pt x="38" y="85"/>
                      <a:pt x="38" y="85"/>
                      <a:pt x="38" y="85"/>
                    </a:cubicBezTo>
                    <a:close/>
                    <a:moveTo>
                      <a:pt x="31" y="111"/>
                    </a:move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1"/>
                      <a:pt x="30" y="110"/>
                      <a:pt x="30" y="110"/>
                    </a:cubicBezTo>
                    <a:cubicBezTo>
                      <a:pt x="30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0" y="110"/>
                      <a:pt x="30" y="110"/>
                    </a:cubicBezTo>
                    <a:cubicBezTo>
                      <a:pt x="30" y="110"/>
                      <a:pt x="30" y="110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09"/>
                      <a:pt x="30" y="109"/>
                      <a:pt x="30" y="108"/>
                    </a:cubicBezTo>
                    <a:cubicBezTo>
                      <a:pt x="30" y="108"/>
                      <a:pt x="29" y="108"/>
                      <a:pt x="29" y="108"/>
                    </a:cubicBezTo>
                    <a:cubicBezTo>
                      <a:pt x="29" y="108"/>
                      <a:pt x="29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8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6"/>
                    </a:cubicBezTo>
                    <a:cubicBezTo>
                      <a:pt x="29" y="106"/>
                      <a:pt x="29" y="105"/>
                      <a:pt x="29" y="105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5"/>
                      <a:pt x="27" y="106"/>
                      <a:pt x="27" y="106"/>
                    </a:cubicBezTo>
                    <a:cubicBezTo>
                      <a:pt x="26" y="106"/>
                      <a:pt x="26" y="106"/>
                      <a:pt x="26" y="105"/>
                    </a:cubicBezTo>
                    <a:cubicBezTo>
                      <a:pt x="26" y="105"/>
                      <a:pt x="26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4" y="105"/>
                      <a:pt x="24" y="105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3"/>
                    </a:cubicBezTo>
                    <a:cubicBezTo>
                      <a:pt x="23" y="103"/>
                      <a:pt x="22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3"/>
                      <a:pt x="21" y="103"/>
                      <a:pt x="21" y="103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0" y="103"/>
                      <a:pt x="20" y="104"/>
                      <a:pt x="21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5"/>
                    </a:cubicBezTo>
                    <a:cubicBezTo>
                      <a:pt x="20" y="105"/>
                      <a:pt x="20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8" y="106"/>
                      <a:pt x="18" y="106"/>
                      <a:pt x="18" y="107"/>
                    </a:cubicBezTo>
                    <a:cubicBezTo>
                      <a:pt x="18" y="107"/>
                      <a:pt x="17" y="107"/>
                      <a:pt x="17" y="107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6"/>
                    </a:cubicBezTo>
                    <a:cubicBezTo>
                      <a:pt x="16" y="106"/>
                      <a:pt x="16" y="106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8"/>
                      <a:pt x="16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7"/>
                      <a:pt x="15" y="107"/>
                      <a:pt x="15" y="107"/>
                    </a:cubicBezTo>
                    <a:cubicBezTo>
                      <a:pt x="15" y="107"/>
                      <a:pt x="15" y="107"/>
                      <a:pt x="14" y="107"/>
                    </a:cubicBezTo>
                    <a:cubicBezTo>
                      <a:pt x="14" y="108"/>
                      <a:pt x="15" y="108"/>
                      <a:pt x="14" y="108"/>
                    </a:cubicBezTo>
                    <a:cubicBezTo>
                      <a:pt x="14" y="108"/>
                      <a:pt x="14" y="109"/>
                      <a:pt x="15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5" y="109"/>
                      <a:pt x="15" y="109"/>
                      <a:pt x="15" y="110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2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7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2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16" y="111"/>
                      <a:pt x="16" y="111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1"/>
                      <a:pt x="15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2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3"/>
                    </a:cubicBezTo>
                    <a:cubicBezTo>
                      <a:pt x="16" y="113"/>
                      <a:pt x="16" y="113"/>
                      <a:pt x="16" y="114"/>
                    </a:cubicBezTo>
                    <a:cubicBezTo>
                      <a:pt x="16" y="113"/>
                      <a:pt x="17" y="113"/>
                      <a:pt x="17" y="113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17" y="112"/>
                      <a:pt x="17" y="112"/>
                      <a:pt x="18" y="112"/>
                    </a:cubicBezTo>
                    <a:cubicBezTo>
                      <a:pt x="18" y="112"/>
                      <a:pt x="18" y="112"/>
                      <a:pt x="18" y="112"/>
                    </a:cubicBezTo>
                    <a:cubicBezTo>
                      <a:pt x="19" y="112"/>
                      <a:pt x="19" y="112"/>
                      <a:pt x="19" y="112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3"/>
                      <a:pt x="18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19" y="113"/>
                      <a:pt x="19" y="113"/>
                      <a:pt x="19" y="113"/>
                    </a:cubicBezTo>
                    <a:cubicBezTo>
                      <a:pt x="20" y="113"/>
                      <a:pt x="20" y="113"/>
                      <a:pt x="20" y="112"/>
                    </a:cubicBezTo>
                    <a:cubicBezTo>
                      <a:pt x="20" y="112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2"/>
                      <a:pt x="18" y="111"/>
                      <a:pt x="18" y="111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1"/>
                      <a:pt x="19" y="111"/>
                    </a:cubicBezTo>
                    <a:cubicBezTo>
                      <a:pt x="19" y="111"/>
                      <a:pt x="19" y="110"/>
                      <a:pt x="19" y="110"/>
                    </a:cubicBezTo>
                    <a:cubicBezTo>
                      <a:pt x="19" y="110"/>
                      <a:pt x="19" y="110"/>
                      <a:pt x="18" y="110"/>
                    </a:cubicBezTo>
                    <a:cubicBezTo>
                      <a:pt x="18" y="109"/>
                      <a:pt x="18" y="109"/>
                      <a:pt x="19" y="109"/>
                    </a:cubicBezTo>
                    <a:cubicBezTo>
                      <a:pt x="19" y="109"/>
                      <a:pt x="19" y="109"/>
                      <a:pt x="19" y="108"/>
                    </a:cubicBezTo>
                    <a:cubicBezTo>
                      <a:pt x="19" y="109"/>
                      <a:pt x="19" y="109"/>
                      <a:pt x="19" y="109"/>
                    </a:cubicBezTo>
                    <a:cubicBezTo>
                      <a:pt x="19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0" y="109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0"/>
                      <a:pt x="20" y="110"/>
                      <a:pt x="20" y="111"/>
                    </a:cubicBezTo>
                    <a:cubicBezTo>
                      <a:pt x="20" y="111"/>
                      <a:pt x="21" y="111"/>
                      <a:pt x="21" y="111"/>
                    </a:cubicBezTo>
                    <a:cubicBezTo>
                      <a:pt x="21" y="111"/>
                      <a:pt x="21" y="111"/>
                      <a:pt x="21" y="111"/>
                    </a:cubicBezTo>
                    <a:cubicBezTo>
                      <a:pt x="22" y="112"/>
                      <a:pt x="22" y="112"/>
                      <a:pt x="21" y="113"/>
                    </a:cubicBezTo>
                    <a:cubicBezTo>
                      <a:pt x="21" y="113"/>
                      <a:pt x="21" y="113"/>
                      <a:pt x="2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1" y="114"/>
                      <a:pt x="20" y="114"/>
                      <a:pt x="20" y="114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0" y="113"/>
                      <a:pt x="21" y="113"/>
                      <a:pt x="21" y="113"/>
                    </a:cubicBezTo>
                    <a:cubicBezTo>
                      <a:pt x="21" y="113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3"/>
                      <a:pt x="21" y="113"/>
                      <a:pt x="22" y="113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1" y="11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1" y="115"/>
                      <a:pt x="21" y="115"/>
                      <a:pt x="21" y="116"/>
                    </a:cubicBezTo>
                    <a:cubicBezTo>
                      <a:pt x="21" y="116"/>
                      <a:pt x="21" y="116"/>
                      <a:pt x="20" y="116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20" y="117"/>
                      <a:pt x="20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9" y="116"/>
                      <a:pt x="18" y="116"/>
                      <a:pt x="18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9" y="117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9"/>
                      <a:pt x="19" y="119"/>
                      <a:pt x="19" y="119"/>
                    </a:cubicBezTo>
                    <a:cubicBezTo>
                      <a:pt x="19" y="119"/>
                      <a:pt x="19" y="120"/>
                      <a:pt x="19" y="120"/>
                    </a:cubicBezTo>
                    <a:cubicBezTo>
                      <a:pt x="18" y="120"/>
                      <a:pt x="19" y="120"/>
                      <a:pt x="19" y="120"/>
                    </a:cubicBezTo>
                    <a:cubicBezTo>
                      <a:pt x="19" y="120"/>
                      <a:pt x="19" y="120"/>
                      <a:pt x="19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1"/>
                      <a:pt x="20" y="121"/>
                      <a:pt x="20" y="121"/>
                    </a:cubicBezTo>
                    <a:cubicBezTo>
                      <a:pt x="20" y="122"/>
                      <a:pt x="20" y="122"/>
                      <a:pt x="19" y="122"/>
                    </a:cubicBezTo>
                    <a:cubicBezTo>
                      <a:pt x="19" y="123"/>
                      <a:pt x="19" y="123"/>
                      <a:pt x="19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9" y="123"/>
                      <a:pt x="19" y="124"/>
                      <a:pt x="19" y="124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19" y="124"/>
                      <a:pt x="20" y="124"/>
                      <a:pt x="20" y="124"/>
                    </a:cubicBezTo>
                    <a:cubicBezTo>
                      <a:pt x="21" y="124"/>
                      <a:pt x="21" y="124"/>
                      <a:pt x="21" y="125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5"/>
                      <a:pt x="22" y="125"/>
                      <a:pt x="22" y="124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1" y="124"/>
                      <a:pt x="21" y="124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1"/>
                      <a:pt x="22" y="121"/>
                      <a:pt x="22" y="121"/>
                    </a:cubicBezTo>
                    <a:cubicBezTo>
                      <a:pt x="22" y="121"/>
                      <a:pt x="22" y="120"/>
                      <a:pt x="22" y="120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1"/>
                    </a:cubicBezTo>
                    <a:cubicBezTo>
                      <a:pt x="23" y="121"/>
                      <a:pt x="23" y="121"/>
                      <a:pt x="23" y="122"/>
                    </a:cubicBezTo>
                    <a:cubicBezTo>
                      <a:pt x="23" y="122"/>
                      <a:pt x="23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1" y="121"/>
                      <a:pt x="21" y="122"/>
                    </a:cubicBezTo>
                    <a:cubicBezTo>
                      <a:pt x="21" y="122"/>
                      <a:pt x="22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2"/>
                      <a:pt x="22" y="123"/>
                      <a:pt x="22" y="123"/>
                    </a:cubicBezTo>
                    <a:cubicBezTo>
                      <a:pt x="23" y="123"/>
                      <a:pt x="23" y="123"/>
                      <a:pt x="23" y="124"/>
                    </a:cubicBezTo>
                    <a:cubicBezTo>
                      <a:pt x="23" y="124"/>
                      <a:pt x="23" y="125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2" y="126"/>
                      <a:pt x="23" y="126"/>
                      <a:pt x="23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4" y="125"/>
                      <a:pt x="24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3"/>
                      <a:pt x="24" y="124"/>
                      <a:pt x="24" y="123"/>
                    </a:cubicBezTo>
                    <a:cubicBezTo>
                      <a:pt x="24" y="123"/>
                      <a:pt x="25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7" y="123"/>
                      <a:pt x="27" y="123"/>
                      <a:pt x="27" y="123"/>
                    </a:cubicBezTo>
                    <a:cubicBezTo>
                      <a:pt x="27" y="122"/>
                      <a:pt x="27" y="122"/>
                      <a:pt x="27" y="122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7" y="120"/>
                    </a:cubicBezTo>
                    <a:cubicBezTo>
                      <a:pt x="27" y="120"/>
                      <a:pt x="27" y="119"/>
                      <a:pt x="27" y="119"/>
                    </a:cubicBezTo>
                    <a:cubicBezTo>
                      <a:pt x="27" y="119"/>
                      <a:pt x="28" y="119"/>
                      <a:pt x="28" y="118"/>
                    </a:cubicBezTo>
                    <a:cubicBezTo>
                      <a:pt x="28" y="118"/>
                      <a:pt x="27" y="118"/>
                      <a:pt x="27" y="118"/>
                    </a:cubicBezTo>
                    <a:cubicBezTo>
                      <a:pt x="28" y="118"/>
                      <a:pt x="28" y="118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8" y="115"/>
                    </a:cubicBezTo>
                    <a:cubicBezTo>
                      <a:pt x="28" y="115"/>
                      <a:pt x="28" y="115"/>
                      <a:pt x="28" y="115"/>
                    </a:cubicBezTo>
                    <a:cubicBezTo>
                      <a:pt x="28" y="115"/>
                      <a:pt x="29" y="115"/>
                      <a:pt x="29" y="115"/>
                    </a:cubicBezTo>
                    <a:cubicBezTo>
                      <a:pt x="29" y="115"/>
                      <a:pt x="29" y="115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3"/>
                      <a:pt x="29" y="113"/>
                    </a:cubicBezTo>
                    <a:cubicBezTo>
                      <a:pt x="30" y="113"/>
                      <a:pt x="30" y="113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lose/>
                    <a:moveTo>
                      <a:pt x="73" y="70"/>
                    </a:moveTo>
                    <a:cubicBezTo>
                      <a:pt x="73" y="70"/>
                      <a:pt x="74" y="70"/>
                      <a:pt x="74" y="70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4" y="70"/>
                      <a:pt x="75" y="70"/>
                      <a:pt x="75" y="69"/>
                    </a:cubicBezTo>
                    <a:cubicBezTo>
                      <a:pt x="75" y="69"/>
                      <a:pt x="75" y="69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5" y="67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4" y="67"/>
                      <a:pt x="74" y="67"/>
                      <a:pt x="74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8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70"/>
                      <a:pt x="73" y="70"/>
                    </a:cubicBezTo>
                    <a:close/>
                    <a:moveTo>
                      <a:pt x="12" y="110"/>
                    </a:move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10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2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1"/>
                      <a:pt x="12" y="111"/>
                      <a:pt x="12" y="110"/>
                    </a:cubicBezTo>
                    <a:cubicBezTo>
                      <a:pt x="12" y="110"/>
                      <a:pt x="12" y="110"/>
                      <a:pt x="12" y="110"/>
                    </a:cubicBezTo>
                    <a:close/>
                    <a:moveTo>
                      <a:pt x="14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8"/>
                    </a:cubicBezTo>
                    <a:cubicBezTo>
                      <a:pt x="14" y="108"/>
                      <a:pt x="13" y="108"/>
                      <a:pt x="13" y="108"/>
                    </a:cubicBezTo>
                    <a:cubicBezTo>
                      <a:pt x="13" y="109"/>
                      <a:pt x="13" y="109"/>
                      <a:pt x="13" y="109"/>
                    </a:cubicBezTo>
                    <a:cubicBezTo>
                      <a:pt x="13" y="109"/>
                      <a:pt x="13" y="109"/>
                      <a:pt x="14" y="109"/>
                    </a:cubicBezTo>
                    <a:cubicBezTo>
                      <a:pt x="14" y="109"/>
                      <a:pt x="14" y="108"/>
                      <a:pt x="14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14" y="108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4" y="107"/>
                    </a:cubicBezTo>
                    <a:close/>
                    <a:moveTo>
                      <a:pt x="15" y="110"/>
                    </a:move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5" y="110"/>
                      <a:pt x="15" y="110"/>
                      <a:pt x="15" y="110"/>
                    </a:cubicBezTo>
                    <a:close/>
                    <a:moveTo>
                      <a:pt x="14" y="109"/>
                    </a:move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4" y="109"/>
                      <a:pt x="14" y="109"/>
                      <a:pt x="14" y="109"/>
                    </a:cubicBezTo>
                    <a:close/>
                    <a:moveTo>
                      <a:pt x="10" y="111"/>
                    </a:moveTo>
                    <a:cubicBezTo>
                      <a:pt x="10" y="111"/>
                      <a:pt x="10" y="112"/>
                      <a:pt x="10" y="112"/>
                    </a:cubicBezTo>
                    <a:cubicBezTo>
                      <a:pt x="10" y="112"/>
                      <a:pt x="10" y="111"/>
                      <a:pt x="10" y="111"/>
                    </a:cubicBezTo>
                    <a:cubicBezTo>
                      <a:pt x="10" y="111"/>
                      <a:pt x="10" y="111"/>
                      <a:pt x="10" y="111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9" y="112"/>
                    </a:cubicBezTo>
                    <a:cubicBezTo>
                      <a:pt x="9" y="112"/>
                      <a:pt x="9" y="112"/>
                      <a:pt x="8" y="112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8" y="112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8" y="113"/>
                      <a:pt x="8" y="114"/>
                      <a:pt x="8" y="113"/>
                    </a:cubicBezTo>
                    <a:cubicBezTo>
                      <a:pt x="9" y="113"/>
                      <a:pt x="9" y="113"/>
                      <a:pt x="9" y="114"/>
                    </a:cubicBezTo>
                    <a:cubicBezTo>
                      <a:pt x="9" y="113"/>
                      <a:pt x="9" y="113"/>
                      <a:pt x="9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3"/>
                    </a:cubicBezTo>
                    <a:cubicBezTo>
                      <a:pt x="10" y="113"/>
                      <a:pt x="10" y="113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9" y="112"/>
                      <a:pt x="9" y="112"/>
                    </a:cubicBezTo>
                    <a:cubicBezTo>
                      <a:pt x="9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0" y="112"/>
                    </a:moveTo>
                    <a:cubicBezTo>
                      <a:pt x="10" y="112"/>
                      <a:pt x="11" y="112"/>
                      <a:pt x="11" y="112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10" y="112"/>
                      <a:pt x="10" y="112"/>
                      <a:pt x="10" y="112"/>
                    </a:cubicBezTo>
                    <a:close/>
                    <a:moveTo>
                      <a:pt x="11" y="109"/>
                    </a:move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1" y="111"/>
                    </a:moveTo>
                    <a:cubicBezTo>
                      <a:pt x="11" y="111"/>
                      <a:pt x="11" y="111"/>
                      <a:pt x="11" y="111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1" y="111"/>
                      <a:pt x="11" y="111"/>
                      <a:pt x="11" y="111"/>
                    </a:cubicBezTo>
                    <a:close/>
                    <a:moveTo>
                      <a:pt x="11" y="109"/>
                    </a:moveTo>
                    <a:cubicBezTo>
                      <a:pt x="11" y="109"/>
                      <a:pt x="11" y="109"/>
                      <a:pt x="11" y="109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2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lose/>
                    <a:moveTo>
                      <a:pt x="13" y="107"/>
                    </a:moveTo>
                    <a:cubicBezTo>
                      <a:pt x="14" y="107"/>
                      <a:pt x="14" y="107"/>
                      <a:pt x="14" y="107"/>
                    </a:cubicBezTo>
                    <a:cubicBezTo>
                      <a:pt x="14" y="107"/>
                      <a:pt x="14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3" y="107"/>
                      <a:pt x="13" y="107"/>
                      <a:pt x="13" y="107"/>
                    </a:cubicBezTo>
                    <a:close/>
                    <a:moveTo>
                      <a:pt x="11" y="108"/>
                    </a:moveTo>
                    <a:cubicBezTo>
                      <a:pt x="12" y="108"/>
                      <a:pt x="12" y="108"/>
                      <a:pt x="12" y="108"/>
                    </a:cubicBezTo>
                    <a:cubicBezTo>
                      <a:pt x="12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lose/>
                    <a:moveTo>
                      <a:pt x="14" y="106"/>
                    </a:move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6"/>
                      <a:pt x="14" y="106"/>
                      <a:pt x="14" y="106"/>
                    </a:cubicBezTo>
                    <a:close/>
                    <a:moveTo>
                      <a:pt x="16" y="107"/>
                    </a:move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lose/>
                    <a:moveTo>
                      <a:pt x="15" y="104"/>
                    </a:moveTo>
                    <a:cubicBezTo>
                      <a:pt x="16" y="104"/>
                      <a:pt x="16" y="104"/>
                      <a:pt x="16" y="104"/>
                    </a:cubicBezTo>
                    <a:cubicBezTo>
                      <a:pt x="16" y="104"/>
                      <a:pt x="16" y="103"/>
                      <a:pt x="16" y="103"/>
                    </a:cubicBezTo>
                    <a:cubicBezTo>
                      <a:pt x="16" y="103"/>
                      <a:pt x="15" y="103"/>
                      <a:pt x="15" y="103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5"/>
                      <a:pt x="15" y="104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20" y="115"/>
                      <a:pt x="20" y="115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19" y="114"/>
                      <a:pt x="19" y="115"/>
                      <a:pt x="19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9" y="114"/>
                      <a:pt x="18" y="114"/>
                      <a:pt x="18" y="114"/>
                    </a:cubicBezTo>
                    <a:cubicBezTo>
                      <a:pt x="18" y="114"/>
                      <a:pt x="17" y="115"/>
                      <a:pt x="17" y="115"/>
                    </a:cubicBezTo>
                    <a:cubicBezTo>
                      <a:pt x="17" y="115"/>
                      <a:pt x="17" y="116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6"/>
                      <a:pt x="18" y="116"/>
                      <a:pt x="17" y="117"/>
                    </a:cubicBezTo>
                    <a:cubicBezTo>
                      <a:pt x="18" y="117"/>
                      <a:pt x="18" y="117"/>
                      <a:pt x="18" y="116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6"/>
                      <a:pt x="18" y="116"/>
                      <a:pt x="19" y="116"/>
                    </a:cubicBezTo>
                    <a:close/>
                    <a:moveTo>
                      <a:pt x="19" y="116"/>
                    </a:move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19" y="116"/>
                      <a:pt x="19" y="116"/>
                    </a:cubicBezTo>
                    <a:close/>
                    <a:moveTo>
                      <a:pt x="20" y="115"/>
                    </a:moveTo>
                    <a:cubicBezTo>
                      <a:pt x="20" y="116"/>
                      <a:pt x="20" y="116"/>
                      <a:pt x="20" y="116"/>
                    </a:cubicBezTo>
                    <a:cubicBezTo>
                      <a:pt x="20" y="116"/>
                      <a:pt x="20" y="116"/>
                      <a:pt x="20" y="115"/>
                    </a:cubicBezTo>
                    <a:close/>
                    <a:moveTo>
                      <a:pt x="35" y="112"/>
                    </a:move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2"/>
                      <a:pt x="35" y="113"/>
                      <a:pt x="35" y="113"/>
                    </a:cubicBezTo>
                    <a:cubicBezTo>
                      <a:pt x="35" y="113"/>
                      <a:pt x="35" y="113"/>
                      <a:pt x="35" y="112"/>
                    </a:cubicBezTo>
                    <a:cubicBezTo>
                      <a:pt x="35" y="112"/>
                      <a:pt x="35" y="112"/>
                      <a:pt x="35" y="112"/>
                    </a:cubicBezTo>
                    <a:close/>
                    <a:moveTo>
                      <a:pt x="16" y="119"/>
                    </a:move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20"/>
                      <a:pt x="16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7" y="120"/>
                      <a:pt x="16" y="119"/>
                      <a:pt x="16" y="119"/>
                    </a:cubicBezTo>
                    <a:close/>
                    <a:moveTo>
                      <a:pt x="24" y="128"/>
                    </a:move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30"/>
                      <a:pt x="24" y="130"/>
                      <a:pt x="23" y="130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3" y="130"/>
                      <a:pt x="23" y="130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23" y="131"/>
                      <a:pt x="23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4" y="131"/>
                      <a:pt x="24" y="131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4" y="129"/>
                      <a:pt x="25" y="129"/>
                      <a:pt x="25" y="129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4" y="128"/>
                      <a:pt x="24" y="128"/>
                      <a:pt x="24" y="128"/>
                    </a:cubicBezTo>
                    <a:close/>
                    <a:moveTo>
                      <a:pt x="15" y="121"/>
                    </a:move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6" y="121"/>
                      <a:pt x="16" y="121"/>
                      <a:pt x="16" y="120"/>
                    </a:cubicBezTo>
                    <a:cubicBezTo>
                      <a:pt x="15" y="120"/>
                      <a:pt x="15" y="121"/>
                      <a:pt x="15" y="121"/>
                    </a:cubicBezTo>
                    <a:close/>
                    <a:moveTo>
                      <a:pt x="22" y="131"/>
                    </a:move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0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20" y="132"/>
                      <a:pt x="21" y="132"/>
                      <a:pt x="21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22" y="131"/>
                      <a:pt x="22" y="131"/>
                      <a:pt x="22" y="131"/>
                    </a:cubicBezTo>
                    <a:close/>
                    <a:moveTo>
                      <a:pt x="46" y="98"/>
                    </a:move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7" y="97"/>
                      <a:pt x="47" y="98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7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lose/>
                    <a:moveTo>
                      <a:pt x="99" y="55"/>
                    </a:moveTo>
                    <a:cubicBezTo>
                      <a:pt x="99" y="55"/>
                      <a:pt x="99" y="55"/>
                      <a:pt x="99" y="55"/>
                    </a:cubicBezTo>
                    <a:cubicBezTo>
                      <a:pt x="99" y="55"/>
                      <a:pt x="99" y="55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99" y="54"/>
                      <a:pt x="99" y="54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8" y="51"/>
                      <a:pt x="98" y="50"/>
                      <a:pt x="98" y="50"/>
                    </a:cubicBezTo>
                    <a:cubicBezTo>
                      <a:pt x="98" y="50"/>
                      <a:pt x="98" y="50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8"/>
                      <a:pt x="97" y="48"/>
                      <a:pt x="97" y="48"/>
                    </a:cubicBezTo>
                    <a:cubicBezTo>
                      <a:pt x="97" y="48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7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5" y="46"/>
                      <a:pt x="95" y="45"/>
                      <a:pt x="95" y="45"/>
                    </a:cubicBezTo>
                    <a:cubicBezTo>
                      <a:pt x="95" y="44"/>
                      <a:pt x="95" y="43"/>
                      <a:pt x="95" y="42"/>
                    </a:cubicBezTo>
                    <a:cubicBezTo>
                      <a:pt x="95" y="42"/>
                      <a:pt x="95" y="42"/>
                      <a:pt x="95" y="41"/>
                    </a:cubicBezTo>
                    <a:cubicBezTo>
                      <a:pt x="95" y="41"/>
                      <a:pt x="95" y="40"/>
                      <a:pt x="95" y="39"/>
                    </a:cubicBezTo>
                    <a:cubicBezTo>
                      <a:pt x="95" y="39"/>
                      <a:pt x="95" y="39"/>
                      <a:pt x="95" y="38"/>
                    </a:cubicBezTo>
                    <a:cubicBezTo>
                      <a:pt x="95" y="38"/>
                      <a:pt x="95" y="39"/>
                      <a:pt x="95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38"/>
                      <a:pt x="93" y="38"/>
                      <a:pt x="92" y="38"/>
                    </a:cubicBezTo>
                    <a:cubicBezTo>
                      <a:pt x="92" y="38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8"/>
                      <a:pt x="91" y="38"/>
                      <a:pt x="91" y="38"/>
                    </a:cubicBezTo>
                    <a:cubicBezTo>
                      <a:pt x="91" y="38"/>
                      <a:pt x="91" y="38"/>
                      <a:pt x="91" y="39"/>
                    </a:cubicBezTo>
                    <a:cubicBezTo>
                      <a:pt x="91" y="39"/>
                      <a:pt x="91" y="40"/>
                      <a:pt x="91" y="40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1" y="41"/>
                      <a:pt x="91" y="41"/>
                      <a:pt x="91" y="41"/>
                    </a:cubicBezTo>
                    <a:cubicBezTo>
                      <a:pt x="92" y="41"/>
                      <a:pt x="92" y="40"/>
                      <a:pt x="92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4" y="40"/>
                      <a:pt x="94" y="40"/>
                      <a:pt x="94" y="41"/>
                    </a:cubicBezTo>
                    <a:cubicBezTo>
                      <a:pt x="94" y="41"/>
                      <a:pt x="94" y="42"/>
                      <a:pt x="94" y="42"/>
                    </a:cubicBezTo>
                    <a:cubicBezTo>
                      <a:pt x="94" y="42"/>
                      <a:pt x="94" y="43"/>
                      <a:pt x="93" y="43"/>
                    </a:cubicBezTo>
                    <a:cubicBezTo>
                      <a:pt x="93" y="43"/>
                      <a:pt x="93" y="43"/>
                      <a:pt x="93" y="43"/>
                    </a:cubicBezTo>
                    <a:cubicBezTo>
                      <a:pt x="93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3"/>
                      <a:pt x="92" y="43"/>
                      <a:pt x="92" y="43"/>
                    </a:cubicBezTo>
                    <a:cubicBezTo>
                      <a:pt x="92" y="42"/>
                      <a:pt x="92" y="42"/>
                      <a:pt x="91" y="42"/>
                    </a:cubicBezTo>
                    <a:cubicBezTo>
                      <a:pt x="91" y="42"/>
                      <a:pt x="91" y="42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91" y="44"/>
                      <a:pt x="91" y="44"/>
                      <a:pt x="90" y="44"/>
                    </a:cubicBezTo>
                    <a:cubicBezTo>
                      <a:pt x="90" y="44"/>
                      <a:pt x="90" y="44"/>
                      <a:pt x="90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0" y="42"/>
                      <a:pt x="90" y="42"/>
                      <a:pt x="90" y="41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1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88" y="41"/>
                      <a:pt x="87" y="41"/>
                    </a:cubicBezTo>
                    <a:cubicBezTo>
                      <a:pt x="87" y="41"/>
                      <a:pt x="88" y="41"/>
                      <a:pt x="88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2"/>
                      <a:pt x="87" y="43"/>
                      <a:pt x="87" y="43"/>
                    </a:cubicBezTo>
                    <a:cubicBezTo>
                      <a:pt x="87" y="44"/>
                      <a:pt x="87" y="44"/>
                      <a:pt x="86" y="44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6" y="44"/>
                      <a:pt x="85" y="44"/>
                      <a:pt x="85" y="45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4" y="46"/>
                      <a:pt x="84" y="46"/>
                      <a:pt x="85" y="46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8"/>
                    </a:cubicBezTo>
                    <a:cubicBezTo>
                      <a:pt x="86" y="48"/>
                      <a:pt x="86" y="48"/>
                      <a:pt x="86" y="48"/>
                    </a:cubicBezTo>
                    <a:cubicBezTo>
                      <a:pt x="85" y="49"/>
                      <a:pt x="85" y="49"/>
                      <a:pt x="85" y="50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3" y="51"/>
                      <a:pt x="83" y="52"/>
                      <a:pt x="84" y="52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86" y="56"/>
                      <a:pt x="85" y="57"/>
                      <a:pt x="85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8"/>
                      <a:pt x="85" y="58"/>
                      <a:pt x="85" y="59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0"/>
                    </a:cubicBezTo>
                    <a:cubicBezTo>
                      <a:pt x="84" y="60"/>
                      <a:pt x="84" y="60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1"/>
                      <a:pt x="84" y="61"/>
                    </a:cubicBezTo>
                    <a:cubicBezTo>
                      <a:pt x="84" y="61"/>
                      <a:pt x="84" y="62"/>
                      <a:pt x="84" y="62"/>
                    </a:cubicBezTo>
                    <a:cubicBezTo>
                      <a:pt x="84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3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2" y="63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1" y="65"/>
                      <a:pt x="82" y="66"/>
                      <a:pt x="81" y="67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1" y="68"/>
                      <a:pt x="81" y="68"/>
                      <a:pt x="80" y="68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8" y="69"/>
                      <a:pt x="78" y="70"/>
                      <a:pt x="78" y="70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77" y="71"/>
                      <a:pt x="77" y="72"/>
                      <a:pt x="76" y="73"/>
                    </a:cubicBezTo>
                    <a:cubicBezTo>
                      <a:pt x="76" y="73"/>
                      <a:pt x="76" y="74"/>
                      <a:pt x="76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4" y="74"/>
                      <a:pt x="74" y="75"/>
                      <a:pt x="74" y="75"/>
                    </a:cubicBezTo>
                    <a:cubicBezTo>
                      <a:pt x="74" y="76"/>
                      <a:pt x="73" y="76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1" y="76"/>
                      <a:pt x="71" y="76"/>
                      <a:pt x="71" y="76"/>
                    </a:cubicBezTo>
                    <a:cubicBezTo>
                      <a:pt x="71" y="77"/>
                      <a:pt x="71" y="77"/>
                      <a:pt x="70" y="77"/>
                    </a:cubicBezTo>
                    <a:cubicBezTo>
                      <a:pt x="70" y="77"/>
                      <a:pt x="70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8" y="78"/>
                      <a:pt x="68" y="79"/>
                      <a:pt x="67" y="79"/>
                    </a:cubicBezTo>
                    <a:cubicBezTo>
                      <a:pt x="66" y="79"/>
                      <a:pt x="65" y="79"/>
                      <a:pt x="65" y="78"/>
                    </a:cubicBezTo>
                    <a:cubicBezTo>
                      <a:pt x="65" y="78"/>
                      <a:pt x="65" y="78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5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7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4" y="76"/>
                      <a:pt x="64" y="76"/>
                      <a:pt x="64" y="75"/>
                    </a:cubicBezTo>
                    <a:cubicBezTo>
                      <a:pt x="64" y="75"/>
                      <a:pt x="65" y="75"/>
                      <a:pt x="65" y="75"/>
                    </a:cubicBezTo>
                    <a:cubicBezTo>
                      <a:pt x="65" y="76"/>
                      <a:pt x="65" y="76"/>
                      <a:pt x="65" y="75"/>
                    </a:cubicBezTo>
                    <a:cubicBezTo>
                      <a:pt x="65" y="75"/>
                      <a:pt x="66" y="75"/>
                      <a:pt x="66" y="75"/>
                    </a:cubicBezTo>
                    <a:cubicBezTo>
                      <a:pt x="66" y="75"/>
                      <a:pt x="66" y="74"/>
                      <a:pt x="66" y="75"/>
                    </a:cubicBezTo>
                    <a:cubicBezTo>
                      <a:pt x="67" y="75"/>
                      <a:pt x="67" y="74"/>
                      <a:pt x="67" y="74"/>
                    </a:cubicBezTo>
                    <a:cubicBezTo>
                      <a:pt x="67" y="74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5" y="73"/>
                      <a:pt x="65" y="74"/>
                      <a:pt x="64" y="74"/>
                    </a:cubicBezTo>
                    <a:cubicBezTo>
                      <a:pt x="64" y="74"/>
                      <a:pt x="63" y="74"/>
                      <a:pt x="63" y="74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3" y="75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4" y="77"/>
                      <a:pt x="63" y="78"/>
                      <a:pt x="63" y="78"/>
                    </a:cubicBezTo>
                    <a:cubicBezTo>
                      <a:pt x="63" y="79"/>
                      <a:pt x="63" y="80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2"/>
                      <a:pt x="61" y="82"/>
                    </a:cubicBezTo>
                    <a:cubicBezTo>
                      <a:pt x="60" y="82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60" y="83"/>
                    </a:cubicBezTo>
                    <a:cubicBezTo>
                      <a:pt x="60" y="83"/>
                      <a:pt x="60" y="83"/>
                      <a:pt x="59" y="83"/>
                    </a:cubicBezTo>
                    <a:cubicBezTo>
                      <a:pt x="59" y="83"/>
                      <a:pt x="59" y="84"/>
                      <a:pt x="59" y="84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9" y="84"/>
                      <a:pt x="58" y="85"/>
                      <a:pt x="58" y="85"/>
                    </a:cubicBezTo>
                    <a:cubicBezTo>
                      <a:pt x="58" y="85"/>
                      <a:pt x="58" y="86"/>
                      <a:pt x="58" y="86"/>
                    </a:cubicBezTo>
                    <a:cubicBezTo>
                      <a:pt x="58" y="86"/>
                      <a:pt x="58" y="87"/>
                      <a:pt x="58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8" y="89"/>
                    </a:cubicBezTo>
                    <a:cubicBezTo>
                      <a:pt x="58" y="89"/>
                      <a:pt x="58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7" y="90"/>
                      <a:pt x="57" y="89"/>
                      <a:pt x="57" y="89"/>
                    </a:cubicBezTo>
                    <a:cubicBezTo>
                      <a:pt x="57" y="89"/>
                      <a:pt x="57" y="89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6" y="89"/>
                      <a:pt x="56" y="90"/>
                      <a:pt x="56" y="89"/>
                    </a:cubicBezTo>
                    <a:cubicBezTo>
                      <a:pt x="57" y="89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6" y="90"/>
                      <a:pt x="56" y="90"/>
                      <a:pt x="56" y="89"/>
                    </a:cubicBezTo>
                    <a:cubicBezTo>
                      <a:pt x="56" y="89"/>
                      <a:pt x="55" y="90"/>
                      <a:pt x="55" y="90"/>
                    </a:cubicBezTo>
                    <a:cubicBezTo>
                      <a:pt x="55" y="90"/>
                      <a:pt x="55" y="90"/>
                      <a:pt x="55" y="90"/>
                    </a:cubicBezTo>
                    <a:cubicBezTo>
                      <a:pt x="55" y="90"/>
                      <a:pt x="55" y="89"/>
                      <a:pt x="55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90"/>
                      <a:pt x="54" y="90"/>
                      <a:pt x="53" y="90"/>
                    </a:cubicBezTo>
                    <a:cubicBezTo>
                      <a:pt x="53" y="90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3" y="89"/>
                      <a:pt x="53" y="89"/>
                      <a:pt x="53" y="88"/>
                    </a:cubicBezTo>
                    <a:cubicBezTo>
                      <a:pt x="53" y="88"/>
                      <a:pt x="54" y="88"/>
                      <a:pt x="53" y="88"/>
                    </a:cubicBezTo>
                    <a:cubicBezTo>
                      <a:pt x="53" y="88"/>
                      <a:pt x="53" y="87"/>
                      <a:pt x="53" y="88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1" y="88"/>
                      <a:pt x="51" y="89"/>
                      <a:pt x="51" y="88"/>
                    </a:cubicBezTo>
                    <a:cubicBezTo>
                      <a:pt x="51" y="88"/>
                      <a:pt x="51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50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8" y="88"/>
                      <a:pt x="48" y="88"/>
                      <a:pt x="48" y="89"/>
                    </a:cubicBezTo>
                    <a:cubicBezTo>
                      <a:pt x="48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6" y="89"/>
                    </a:cubicBezTo>
                    <a:cubicBezTo>
                      <a:pt x="46" y="89"/>
                      <a:pt x="46" y="89"/>
                      <a:pt x="45" y="90"/>
                    </a:cubicBezTo>
                    <a:cubicBezTo>
                      <a:pt x="45" y="90"/>
                      <a:pt x="45" y="89"/>
                      <a:pt x="44" y="89"/>
                    </a:cubicBezTo>
                    <a:cubicBezTo>
                      <a:pt x="44" y="90"/>
                      <a:pt x="44" y="90"/>
                      <a:pt x="43" y="90"/>
                    </a:cubicBezTo>
                    <a:cubicBezTo>
                      <a:pt x="43" y="90"/>
                      <a:pt x="42" y="90"/>
                      <a:pt x="42" y="90"/>
                    </a:cubicBezTo>
                    <a:cubicBezTo>
                      <a:pt x="42" y="89"/>
                      <a:pt x="41" y="90"/>
                      <a:pt x="41" y="90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40" y="90"/>
                      <a:pt x="40" y="90"/>
                      <a:pt x="40" y="89"/>
                    </a:cubicBezTo>
                    <a:cubicBezTo>
                      <a:pt x="39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39" y="89"/>
                      <a:pt x="39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37" y="90"/>
                      <a:pt x="36" y="90"/>
                      <a:pt x="36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6" y="90"/>
                      <a:pt x="35" y="90"/>
                      <a:pt x="35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91"/>
                      <a:pt x="36" y="91"/>
                      <a:pt x="36" y="91"/>
                    </a:cubicBezTo>
                    <a:cubicBezTo>
                      <a:pt x="35" y="91"/>
                      <a:pt x="35" y="92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4" y="92"/>
                      <a:pt x="34" y="92"/>
                      <a:pt x="34" y="93"/>
                    </a:cubicBezTo>
                    <a:cubicBezTo>
                      <a:pt x="34" y="93"/>
                      <a:pt x="33" y="93"/>
                      <a:pt x="33" y="93"/>
                    </a:cubicBezTo>
                    <a:cubicBezTo>
                      <a:pt x="33" y="93"/>
                      <a:pt x="33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2" y="94"/>
                      <a:pt x="32" y="94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29" y="96"/>
                      <a:pt x="29" y="97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7"/>
                      <a:pt x="29" y="97"/>
                      <a:pt x="28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8" y="97"/>
                      <a:pt x="28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99"/>
                      <a:pt x="25" y="98"/>
                      <a:pt x="25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98"/>
                      <a:pt x="25" y="99"/>
                      <a:pt x="24" y="99"/>
                    </a:cubicBezTo>
                    <a:cubicBezTo>
                      <a:pt x="24" y="99"/>
                      <a:pt x="24" y="98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5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3" y="99"/>
                      <a:pt x="24" y="99"/>
                      <a:pt x="24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3" y="100"/>
                      <a:pt x="23" y="100"/>
                      <a:pt x="23" y="100"/>
                    </a:cubicBezTo>
                    <a:cubicBezTo>
                      <a:pt x="24" y="100"/>
                      <a:pt x="24" y="101"/>
                      <a:pt x="23" y="101"/>
                    </a:cubicBezTo>
                    <a:cubicBezTo>
                      <a:pt x="23" y="101"/>
                      <a:pt x="23" y="101"/>
                      <a:pt x="23" y="101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3" y="103"/>
                    </a:cubicBezTo>
                    <a:cubicBezTo>
                      <a:pt x="23" y="103"/>
                      <a:pt x="23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5" y="102"/>
                      <a:pt x="25" y="103"/>
                      <a:pt x="26" y="102"/>
                    </a:cubicBezTo>
                    <a:cubicBezTo>
                      <a:pt x="26" y="103"/>
                      <a:pt x="26" y="103"/>
                      <a:pt x="26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29" y="102"/>
                      <a:pt x="29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29" y="102"/>
                      <a:pt x="29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cubicBezTo>
                      <a:pt x="31" y="102"/>
                      <a:pt x="31" y="103"/>
                      <a:pt x="31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3"/>
                      <a:pt x="32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1"/>
                      <a:pt x="33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1"/>
                      <a:pt x="33" y="101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100"/>
                    </a:cubicBezTo>
                    <a:cubicBezTo>
                      <a:pt x="33" y="100"/>
                      <a:pt x="33" y="100"/>
                      <a:pt x="33" y="99"/>
                    </a:cubicBezTo>
                    <a:cubicBezTo>
                      <a:pt x="33" y="99"/>
                      <a:pt x="33" y="99"/>
                      <a:pt x="34" y="99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4" y="99"/>
                      <a:pt x="34" y="99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1"/>
                      <a:pt x="35" y="101"/>
                      <a:pt x="35" y="101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5" y="101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35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1"/>
                      <a:pt x="36" y="101"/>
                      <a:pt x="36" y="101"/>
                    </a:cubicBezTo>
                    <a:cubicBezTo>
                      <a:pt x="36" y="100"/>
                      <a:pt x="36" y="101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0"/>
                      <a:pt x="37" y="99"/>
                      <a:pt x="37" y="100"/>
                    </a:cubicBezTo>
                    <a:cubicBezTo>
                      <a:pt x="37" y="100"/>
                      <a:pt x="37" y="100"/>
                      <a:pt x="37" y="99"/>
                    </a:cubicBezTo>
                    <a:cubicBezTo>
                      <a:pt x="37" y="99"/>
                      <a:pt x="37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9"/>
                      <a:pt x="40" y="99"/>
                      <a:pt x="40" y="99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0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1" y="98"/>
                      <a:pt x="41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3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5" y="98"/>
                    </a:cubicBezTo>
                    <a:cubicBezTo>
                      <a:pt x="45" y="98"/>
                      <a:pt x="45" y="97"/>
                      <a:pt x="45" y="97"/>
                    </a:cubicBezTo>
                    <a:cubicBezTo>
                      <a:pt x="45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7"/>
                      <a:pt x="44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97"/>
                      <a:pt x="45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8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1" y="96"/>
                      <a:pt x="51" y="96"/>
                      <a:pt x="51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3" y="96"/>
                    </a:cubicBezTo>
                    <a:cubicBezTo>
                      <a:pt x="54" y="96"/>
                      <a:pt x="54" y="96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3" y="98"/>
                      <a:pt x="53" y="99"/>
                      <a:pt x="53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3" y="98"/>
                      <a:pt x="53" y="98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2" y="99"/>
                      <a:pt x="52" y="99"/>
                      <a:pt x="52" y="99"/>
                    </a:cubicBezTo>
                    <a:cubicBezTo>
                      <a:pt x="52" y="99"/>
                      <a:pt x="52" y="99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0"/>
                    </a:cubicBezTo>
                    <a:cubicBezTo>
                      <a:pt x="52" y="100"/>
                      <a:pt x="52" y="100"/>
                      <a:pt x="52" y="101"/>
                    </a:cubicBezTo>
                    <a:cubicBezTo>
                      <a:pt x="53" y="101"/>
                      <a:pt x="53" y="101"/>
                      <a:pt x="52" y="101"/>
                    </a:cubicBezTo>
                    <a:cubicBezTo>
                      <a:pt x="52" y="101"/>
                      <a:pt x="52" y="101"/>
                      <a:pt x="52" y="102"/>
                    </a:cubicBezTo>
                    <a:cubicBezTo>
                      <a:pt x="52" y="102"/>
                      <a:pt x="53" y="102"/>
                      <a:pt x="52" y="102"/>
                    </a:cubicBezTo>
                    <a:cubicBezTo>
                      <a:pt x="52" y="102"/>
                      <a:pt x="52" y="102"/>
                      <a:pt x="52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2" y="103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4"/>
                      <a:pt x="53" y="104"/>
                      <a:pt x="54" y="104"/>
                    </a:cubicBezTo>
                    <a:cubicBezTo>
                      <a:pt x="54" y="104"/>
                      <a:pt x="54" y="104"/>
                      <a:pt x="54" y="104"/>
                    </a:cubicBezTo>
                    <a:cubicBezTo>
                      <a:pt x="54" y="104"/>
                      <a:pt x="54" y="104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4" y="105"/>
                      <a:pt x="54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6" y="106"/>
                      <a:pt x="56" y="106"/>
                      <a:pt x="57" y="107"/>
                    </a:cubicBezTo>
                    <a:cubicBezTo>
                      <a:pt x="57" y="107"/>
                      <a:pt x="57" y="107"/>
                      <a:pt x="57" y="107"/>
                    </a:cubicBezTo>
                    <a:cubicBezTo>
                      <a:pt x="57" y="107"/>
                      <a:pt x="57" y="107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7" y="106"/>
                      <a:pt x="58" y="106"/>
                      <a:pt x="58" y="105"/>
                    </a:cubicBezTo>
                    <a:cubicBezTo>
                      <a:pt x="58" y="105"/>
                      <a:pt x="58" y="105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9" y="104"/>
                      <a:pt x="59" y="103"/>
                      <a:pt x="59" y="103"/>
                    </a:cubicBezTo>
                    <a:cubicBezTo>
                      <a:pt x="59" y="103"/>
                      <a:pt x="59" y="103"/>
                      <a:pt x="60" y="103"/>
                    </a:cubicBezTo>
                    <a:cubicBezTo>
                      <a:pt x="60" y="103"/>
                      <a:pt x="60" y="103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0" y="102"/>
                      <a:pt x="60" y="102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1"/>
                      <a:pt x="60" y="100"/>
                    </a:cubicBezTo>
                    <a:cubicBezTo>
                      <a:pt x="61" y="101"/>
                      <a:pt x="61" y="101"/>
                      <a:pt x="61" y="101"/>
                    </a:cubicBezTo>
                    <a:cubicBezTo>
                      <a:pt x="61" y="101"/>
                      <a:pt x="61" y="101"/>
                      <a:pt x="61" y="100"/>
                    </a:cubicBezTo>
                    <a:cubicBezTo>
                      <a:pt x="61" y="100"/>
                      <a:pt x="62" y="100"/>
                      <a:pt x="62" y="100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3" y="100"/>
                      <a:pt x="63" y="100"/>
                      <a:pt x="63" y="99"/>
                    </a:cubicBezTo>
                    <a:cubicBezTo>
                      <a:pt x="63" y="99"/>
                      <a:pt x="63" y="99"/>
                      <a:pt x="63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3" y="100"/>
                      <a:pt x="63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3" y="100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100"/>
                      <a:pt x="64" y="100"/>
                      <a:pt x="64" y="99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9"/>
                      <a:pt x="65" y="99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3" y="98"/>
                      <a:pt x="63" y="98"/>
                    </a:cubicBezTo>
                    <a:cubicBezTo>
                      <a:pt x="63" y="98"/>
                      <a:pt x="62" y="97"/>
                      <a:pt x="62" y="97"/>
                    </a:cubicBezTo>
                    <a:cubicBezTo>
                      <a:pt x="62" y="97"/>
                      <a:pt x="62" y="97"/>
                      <a:pt x="62" y="96"/>
                    </a:cubicBezTo>
                    <a:cubicBezTo>
                      <a:pt x="62" y="96"/>
                      <a:pt x="62" y="95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4" y="94"/>
                      <a:pt x="64" y="94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4" y="96"/>
                      <a:pt x="64" y="95"/>
                      <a:pt x="64" y="95"/>
                    </a:cubicBezTo>
                    <a:cubicBezTo>
                      <a:pt x="64" y="95"/>
                      <a:pt x="65" y="95"/>
                      <a:pt x="65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5" y="95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6" y="96"/>
                      <a:pt x="66" y="95"/>
                      <a:pt x="66" y="95"/>
                    </a:cubicBezTo>
                    <a:cubicBezTo>
                      <a:pt x="66" y="95"/>
                      <a:pt x="67" y="96"/>
                      <a:pt x="67" y="96"/>
                    </a:cubicBezTo>
                    <a:cubicBezTo>
                      <a:pt x="67" y="95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6"/>
                      <a:pt x="67" y="97"/>
                      <a:pt x="67" y="96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7"/>
                      <a:pt x="66" y="97"/>
                      <a:pt x="66" y="97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7"/>
                      <a:pt x="66" y="97"/>
                      <a:pt x="66" y="97"/>
                    </a:cubicBezTo>
                    <a:cubicBezTo>
                      <a:pt x="67" y="97"/>
                      <a:pt x="67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69" y="97"/>
                      <a:pt x="69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2" y="97"/>
                      <a:pt x="73" y="97"/>
                      <a:pt x="73" y="97"/>
                    </a:cubicBezTo>
                    <a:cubicBezTo>
                      <a:pt x="73" y="97"/>
                      <a:pt x="73" y="96"/>
                      <a:pt x="73" y="96"/>
                    </a:cubicBezTo>
                    <a:cubicBezTo>
                      <a:pt x="74" y="96"/>
                      <a:pt x="74" y="95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4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5" y="94"/>
                      <a:pt x="75" y="93"/>
                      <a:pt x="76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3"/>
                      <a:pt x="76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4"/>
                    </a:cubicBezTo>
                    <a:cubicBezTo>
                      <a:pt x="78" y="94"/>
                      <a:pt x="78" y="94"/>
                      <a:pt x="77" y="94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7" y="94"/>
                      <a:pt x="77" y="94"/>
                      <a:pt x="77" y="95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6"/>
                      <a:pt x="77" y="97"/>
                      <a:pt x="77" y="97"/>
                    </a:cubicBezTo>
                    <a:cubicBezTo>
                      <a:pt x="77" y="97"/>
                      <a:pt x="77" y="97"/>
                      <a:pt x="78" y="97"/>
                    </a:cubicBezTo>
                    <a:cubicBezTo>
                      <a:pt x="78" y="97"/>
                      <a:pt x="78" y="97"/>
                      <a:pt x="79" y="96"/>
                    </a:cubicBezTo>
                    <a:cubicBezTo>
                      <a:pt x="79" y="96"/>
                      <a:pt x="79" y="96"/>
                      <a:pt x="79" y="96"/>
                    </a:cubicBezTo>
                    <a:cubicBezTo>
                      <a:pt x="79" y="96"/>
                      <a:pt x="79" y="96"/>
                      <a:pt x="79" y="95"/>
                    </a:cubicBezTo>
                    <a:cubicBezTo>
                      <a:pt x="79" y="95"/>
                      <a:pt x="79" y="95"/>
                      <a:pt x="79" y="95"/>
                    </a:cubicBezTo>
                    <a:cubicBezTo>
                      <a:pt x="79" y="95"/>
                      <a:pt x="80" y="94"/>
                      <a:pt x="79" y="94"/>
                    </a:cubicBezTo>
                    <a:cubicBezTo>
                      <a:pt x="79" y="94"/>
                      <a:pt x="79" y="94"/>
                      <a:pt x="79" y="93"/>
                    </a:cubicBezTo>
                    <a:cubicBezTo>
                      <a:pt x="79" y="93"/>
                      <a:pt x="79" y="93"/>
                      <a:pt x="80" y="93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80" y="93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80" y="92"/>
                      <a:pt x="80" y="92"/>
                      <a:pt x="80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81" y="91"/>
                      <a:pt x="81" y="91"/>
                      <a:pt x="82" y="91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3" y="92"/>
                      <a:pt x="83" y="92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3" y="92"/>
                      <a:pt x="83" y="92"/>
                    </a:cubicBezTo>
                    <a:cubicBezTo>
                      <a:pt x="83" y="92"/>
                      <a:pt x="83" y="92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0"/>
                    </a:cubicBezTo>
                    <a:cubicBezTo>
                      <a:pt x="83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4" y="90"/>
                      <a:pt x="85" y="90"/>
                      <a:pt x="85" y="90"/>
                    </a:cubicBezTo>
                    <a:cubicBezTo>
                      <a:pt x="85" y="90"/>
                      <a:pt x="85" y="91"/>
                      <a:pt x="85" y="91"/>
                    </a:cubicBezTo>
                    <a:cubicBezTo>
                      <a:pt x="85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4" y="91"/>
                      <a:pt x="84" y="91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84" y="92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4"/>
                    </a:cubicBezTo>
                    <a:cubicBezTo>
                      <a:pt x="84" y="94"/>
                      <a:pt x="84" y="94"/>
                      <a:pt x="84" y="95"/>
                    </a:cubicBezTo>
                    <a:cubicBezTo>
                      <a:pt x="84" y="95"/>
                      <a:pt x="85" y="95"/>
                      <a:pt x="85" y="94"/>
                    </a:cubicBezTo>
                    <a:cubicBezTo>
                      <a:pt x="85" y="94"/>
                      <a:pt x="85" y="94"/>
                      <a:pt x="86" y="94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6" y="93"/>
                      <a:pt x="86" y="93"/>
                      <a:pt x="86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8" y="92"/>
                      <a:pt x="88" y="92"/>
                      <a:pt x="88" y="92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8" y="90"/>
                      <a:pt x="88" y="90"/>
                      <a:pt x="88" y="89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9" y="89"/>
                      <a:pt x="89" y="89"/>
                      <a:pt x="90" y="88"/>
                    </a:cubicBezTo>
                    <a:cubicBezTo>
                      <a:pt x="90" y="88"/>
                      <a:pt x="90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87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7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5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9" y="83"/>
                      <a:pt x="90" y="83"/>
                      <a:pt x="90" y="82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89" y="82"/>
                      <a:pt x="90" y="81"/>
                      <a:pt x="90" y="81"/>
                    </a:cubicBezTo>
                    <a:cubicBezTo>
                      <a:pt x="90" y="81"/>
                      <a:pt x="90" y="81"/>
                      <a:pt x="90" y="81"/>
                    </a:cubicBezTo>
                    <a:cubicBezTo>
                      <a:pt x="90" y="81"/>
                      <a:pt x="90" y="80"/>
                      <a:pt x="90" y="80"/>
                    </a:cubicBezTo>
                    <a:cubicBezTo>
                      <a:pt x="90" y="80"/>
                      <a:pt x="90" y="80"/>
                      <a:pt x="90" y="79"/>
                    </a:cubicBezTo>
                    <a:cubicBezTo>
                      <a:pt x="90" y="79"/>
                      <a:pt x="90" y="79"/>
                      <a:pt x="90" y="79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1" y="79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2" y="78"/>
                      <a:pt x="92" y="77"/>
                      <a:pt x="92" y="77"/>
                    </a:cubicBezTo>
                    <a:cubicBezTo>
                      <a:pt x="92" y="77"/>
                      <a:pt x="92" y="77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2" y="76"/>
                      <a:pt x="92" y="75"/>
                      <a:pt x="92" y="75"/>
                    </a:cubicBezTo>
                    <a:cubicBezTo>
                      <a:pt x="92" y="75"/>
                      <a:pt x="92" y="74"/>
                      <a:pt x="92" y="73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2" y="72"/>
                      <a:pt x="92" y="71"/>
                      <a:pt x="92" y="70"/>
                    </a:cubicBezTo>
                    <a:cubicBezTo>
                      <a:pt x="92" y="70"/>
                      <a:pt x="92" y="70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2" y="69"/>
                      <a:pt x="92" y="68"/>
                      <a:pt x="92" y="68"/>
                    </a:cubicBezTo>
                    <a:cubicBezTo>
                      <a:pt x="91" y="67"/>
                      <a:pt x="92" y="67"/>
                      <a:pt x="92" y="66"/>
                    </a:cubicBezTo>
                    <a:cubicBezTo>
                      <a:pt x="92" y="66"/>
                      <a:pt x="92" y="66"/>
                      <a:pt x="92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5"/>
                    </a:cubicBezTo>
                    <a:cubicBezTo>
                      <a:pt x="93" y="65"/>
                      <a:pt x="93" y="65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3" y="65"/>
                      <a:pt x="93" y="65"/>
                      <a:pt x="94" y="65"/>
                    </a:cubicBezTo>
                    <a:cubicBezTo>
                      <a:pt x="94" y="65"/>
                      <a:pt x="95" y="65"/>
                      <a:pt x="95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6"/>
                      <a:pt x="95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5"/>
                      <a:pt x="95" y="65"/>
                      <a:pt x="96" y="65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6" y="64"/>
                      <a:pt x="95" y="64"/>
                      <a:pt x="95" y="64"/>
                    </a:cubicBezTo>
                    <a:cubicBezTo>
                      <a:pt x="95" y="64"/>
                      <a:pt x="95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6" y="63"/>
                      <a:pt x="96" y="63"/>
                      <a:pt x="96" y="63"/>
                    </a:cubicBezTo>
                    <a:cubicBezTo>
                      <a:pt x="95" y="63"/>
                      <a:pt x="95" y="63"/>
                      <a:pt x="95" y="63"/>
                    </a:cubicBezTo>
                    <a:cubicBezTo>
                      <a:pt x="95" y="63"/>
                      <a:pt x="95" y="63"/>
                      <a:pt x="96" y="63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2"/>
                      <a:pt x="96" y="62"/>
                    </a:cubicBezTo>
                    <a:cubicBezTo>
                      <a:pt x="96" y="62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6" y="61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6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6" y="60"/>
                      <a:pt x="96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7" y="60"/>
                      <a:pt x="98" y="59"/>
                      <a:pt x="98" y="60"/>
                    </a:cubicBezTo>
                    <a:cubicBezTo>
                      <a:pt x="98" y="60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8" y="59"/>
                      <a:pt x="98" y="58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8" y="58"/>
                      <a:pt x="99" y="58"/>
                      <a:pt x="99" y="58"/>
                    </a:cubicBezTo>
                    <a:cubicBezTo>
                      <a:pt x="98" y="58"/>
                      <a:pt x="99" y="57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8" y="57"/>
                      <a:pt x="99" y="57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9" y="55"/>
                      <a:pt x="99" y="55"/>
                      <a:pt x="99" y="55"/>
                    </a:cubicBezTo>
                    <a:close/>
                    <a:moveTo>
                      <a:pt x="86" y="57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6" y="57"/>
                    </a:cubicBezTo>
                    <a:close/>
                    <a:moveTo>
                      <a:pt x="65" y="76"/>
                    </a:move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5" y="76"/>
                    </a:cubicBezTo>
                    <a:close/>
                    <a:moveTo>
                      <a:pt x="51" y="98"/>
                    </a:moveTo>
                    <a:cubicBezTo>
                      <a:pt x="51" y="98"/>
                      <a:pt x="50" y="98"/>
                      <a:pt x="50" y="98"/>
                    </a:cubicBezTo>
                    <a:cubicBezTo>
                      <a:pt x="50" y="98"/>
                      <a:pt x="50" y="98"/>
                      <a:pt x="50" y="98"/>
                    </a:cubicBezTo>
                    <a:cubicBezTo>
                      <a:pt x="50" y="98"/>
                      <a:pt x="50" y="99"/>
                      <a:pt x="50" y="99"/>
                    </a:cubicBezTo>
                    <a:cubicBezTo>
                      <a:pt x="50" y="99"/>
                      <a:pt x="50" y="99"/>
                      <a:pt x="50" y="99"/>
                    </a:cubicBezTo>
                    <a:cubicBezTo>
                      <a:pt x="50" y="99"/>
                      <a:pt x="49" y="99"/>
                      <a:pt x="49" y="99"/>
                    </a:cubicBezTo>
                    <a:cubicBezTo>
                      <a:pt x="49" y="99"/>
                      <a:pt x="49" y="99"/>
                      <a:pt x="49" y="99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50" y="101"/>
                      <a:pt x="50" y="101"/>
                      <a:pt x="50" y="100"/>
                    </a:cubicBezTo>
                    <a:cubicBezTo>
                      <a:pt x="50" y="100"/>
                      <a:pt x="51" y="100"/>
                      <a:pt x="51" y="100"/>
                    </a:cubicBezTo>
                    <a:cubicBezTo>
                      <a:pt x="51" y="100"/>
                      <a:pt x="51" y="100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7"/>
                      <a:pt x="51" y="98"/>
                      <a:pt x="51" y="98"/>
                    </a:cubicBezTo>
                    <a:close/>
                    <a:moveTo>
                      <a:pt x="93" y="4"/>
                    </a:moveTo>
                    <a:cubicBezTo>
                      <a:pt x="94" y="4"/>
                      <a:pt x="94" y="4"/>
                      <a:pt x="94" y="4"/>
                    </a:cubicBezTo>
                    <a:cubicBezTo>
                      <a:pt x="94" y="3"/>
                      <a:pt x="94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2" y="4"/>
                      <a:pt x="93" y="4"/>
                      <a:pt x="93" y="4"/>
                    </a:cubicBezTo>
                    <a:cubicBezTo>
                      <a:pt x="93" y="4"/>
                      <a:pt x="93" y="4"/>
                      <a:pt x="93" y="4"/>
                    </a:cubicBezTo>
                    <a:close/>
                    <a:moveTo>
                      <a:pt x="80" y="38"/>
                    </a:moveTo>
                    <a:cubicBezTo>
                      <a:pt x="81" y="38"/>
                      <a:pt x="81" y="38"/>
                      <a:pt x="81" y="38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8"/>
                      <a:pt x="80" y="38"/>
                      <a:pt x="80" y="38"/>
                    </a:cubicBezTo>
                    <a:close/>
                    <a:moveTo>
                      <a:pt x="81" y="32"/>
                    </a:move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3"/>
                      <a:pt x="82" y="32"/>
                      <a:pt x="82" y="32"/>
                    </a:cubicBezTo>
                    <a:cubicBezTo>
                      <a:pt x="82" y="32"/>
                      <a:pt x="82" y="32"/>
                      <a:pt x="82" y="31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81" y="31"/>
                      <a:pt x="81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lose/>
                    <a:moveTo>
                      <a:pt x="92" y="3"/>
                    </a:moveTo>
                    <a:cubicBezTo>
                      <a:pt x="92" y="3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2" y="1"/>
                      <a:pt x="92" y="1"/>
                      <a:pt x="91" y="1"/>
                    </a:cubicBezTo>
                    <a:cubicBezTo>
                      <a:pt x="92" y="1"/>
                      <a:pt x="92" y="2"/>
                      <a:pt x="92" y="2"/>
                    </a:cubicBezTo>
                    <a:cubicBezTo>
                      <a:pt x="92" y="2"/>
                      <a:pt x="92" y="3"/>
                      <a:pt x="92" y="3"/>
                    </a:cubicBezTo>
                    <a:close/>
                    <a:moveTo>
                      <a:pt x="124" y="21"/>
                    </a:move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3" y="21"/>
                      <a:pt x="123" y="21"/>
                    </a:cubicBezTo>
                    <a:cubicBezTo>
                      <a:pt x="122" y="21"/>
                      <a:pt x="122" y="21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1" y="20"/>
                      <a:pt x="121" y="19"/>
                    </a:cubicBezTo>
                    <a:cubicBezTo>
                      <a:pt x="121" y="19"/>
                      <a:pt x="120" y="19"/>
                      <a:pt x="120" y="18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20" y="17"/>
                      <a:pt x="119" y="17"/>
                      <a:pt x="119" y="17"/>
                    </a:cubicBezTo>
                    <a:cubicBezTo>
                      <a:pt x="119" y="17"/>
                      <a:pt x="120" y="16"/>
                      <a:pt x="120" y="16"/>
                    </a:cubicBezTo>
                    <a:cubicBezTo>
                      <a:pt x="120" y="16"/>
                      <a:pt x="120" y="15"/>
                      <a:pt x="120" y="15"/>
                    </a:cubicBezTo>
                    <a:cubicBezTo>
                      <a:pt x="120" y="15"/>
                      <a:pt x="120" y="14"/>
                      <a:pt x="121" y="14"/>
                    </a:cubicBezTo>
                    <a:cubicBezTo>
                      <a:pt x="121" y="14"/>
                      <a:pt x="121" y="14"/>
                      <a:pt x="121" y="14"/>
                    </a:cubicBezTo>
                    <a:cubicBezTo>
                      <a:pt x="121" y="14"/>
                      <a:pt x="121" y="14"/>
                      <a:pt x="121" y="13"/>
                    </a:cubicBezTo>
                    <a:cubicBezTo>
                      <a:pt x="121" y="13"/>
                      <a:pt x="121" y="13"/>
                      <a:pt x="121" y="13"/>
                    </a:cubicBezTo>
                    <a:cubicBezTo>
                      <a:pt x="121" y="13"/>
                      <a:pt x="121" y="12"/>
                      <a:pt x="121" y="12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20" y="12"/>
                      <a:pt x="120" y="13"/>
                      <a:pt x="119" y="14"/>
                    </a:cubicBezTo>
                    <a:cubicBezTo>
                      <a:pt x="119" y="14"/>
                      <a:pt x="118" y="14"/>
                      <a:pt x="118" y="15"/>
                    </a:cubicBezTo>
                    <a:cubicBezTo>
                      <a:pt x="118" y="15"/>
                      <a:pt x="117" y="16"/>
                      <a:pt x="117" y="16"/>
                    </a:cubicBezTo>
                    <a:cubicBezTo>
                      <a:pt x="116" y="16"/>
                      <a:pt x="116" y="16"/>
                      <a:pt x="115" y="15"/>
                    </a:cubicBezTo>
                    <a:cubicBezTo>
                      <a:pt x="115" y="15"/>
                      <a:pt x="115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4" y="14"/>
                      <a:pt x="114" y="14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4"/>
                      <a:pt x="113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4"/>
                      <a:pt x="111" y="14"/>
                    </a:cubicBezTo>
                    <a:cubicBezTo>
                      <a:pt x="111" y="14"/>
                      <a:pt x="110" y="14"/>
                      <a:pt x="110" y="14"/>
                    </a:cubicBezTo>
                    <a:cubicBezTo>
                      <a:pt x="110" y="14"/>
                      <a:pt x="110" y="13"/>
                      <a:pt x="110" y="13"/>
                    </a:cubicBezTo>
                    <a:cubicBezTo>
                      <a:pt x="110" y="13"/>
                      <a:pt x="110" y="13"/>
                      <a:pt x="110" y="13"/>
                    </a:cubicBezTo>
                    <a:cubicBezTo>
                      <a:pt x="109" y="12"/>
                      <a:pt x="108" y="12"/>
                      <a:pt x="107" y="11"/>
                    </a:cubicBezTo>
                    <a:cubicBezTo>
                      <a:pt x="107" y="11"/>
                      <a:pt x="106" y="10"/>
                      <a:pt x="106" y="10"/>
                    </a:cubicBezTo>
                    <a:cubicBezTo>
                      <a:pt x="105" y="10"/>
                      <a:pt x="105" y="10"/>
                      <a:pt x="105" y="9"/>
                    </a:cubicBezTo>
                    <a:cubicBezTo>
                      <a:pt x="105" y="9"/>
                      <a:pt x="105" y="9"/>
                      <a:pt x="104" y="8"/>
                    </a:cubicBezTo>
                    <a:cubicBezTo>
                      <a:pt x="104" y="8"/>
                      <a:pt x="103" y="7"/>
                      <a:pt x="103" y="7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2" y="6"/>
                      <a:pt x="102" y="5"/>
                      <a:pt x="102" y="5"/>
                    </a:cubicBezTo>
                    <a:cubicBezTo>
                      <a:pt x="101" y="4"/>
                      <a:pt x="101" y="3"/>
                      <a:pt x="100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9" y="2"/>
                      <a:pt x="99" y="1"/>
                      <a:pt x="98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3"/>
                      <a:pt x="95" y="3"/>
                      <a:pt x="96" y="4"/>
                    </a:cubicBezTo>
                    <a:cubicBezTo>
                      <a:pt x="96" y="4"/>
                      <a:pt x="96" y="4"/>
                      <a:pt x="96" y="5"/>
                    </a:cubicBezTo>
                    <a:cubicBezTo>
                      <a:pt x="97" y="6"/>
                      <a:pt x="97" y="7"/>
                      <a:pt x="97" y="9"/>
                    </a:cubicBezTo>
                    <a:cubicBezTo>
                      <a:pt x="97" y="9"/>
                      <a:pt x="97" y="9"/>
                      <a:pt x="97" y="10"/>
                    </a:cubicBezTo>
                    <a:cubicBezTo>
                      <a:pt x="97" y="10"/>
                      <a:pt x="97" y="11"/>
                      <a:pt x="96" y="11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3"/>
                      <a:pt x="96" y="14"/>
                      <a:pt x="96" y="14"/>
                    </a:cubicBezTo>
                    <a:cubicBezTo>
                      <a:pt x="96" y="16"/>
                      <a:pt x="96" y="16"/>
                      <a:pt x="95" y="16"/>
                    </a:cubicBezTo>
                    <a:cubicBezTo>
                      <a:pt x="94" y="17"/>
                      <a:pt x="94" y="17"/>
                      <a:pt x="94" y="18"/>
                    </a:cubicBezTo>
                    <a:cubicBezTo>
                      <a:pt x="94" y="18"/>
                      <a:pt x="94" y="18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20"/>
                    </a:cubicBezTo>
                    <a:cubicBezTo>
                      <a:pt x="95" y="20"/>
                      <a:pt x="95" y="21"/>
                      <a:pt x="94" y="22"/>
                    </a:cubicBezTo>
                    <a:cubicBezTo>
                      <a:pt x="94" y="22"/>
                      <a:pt x="93" y="23"/>
                      <a:pt x="93" y="23"/>
                    </a:cubicBezTo>
                    <a:cubicBezTo>
                      <a:pt x="93" y="23"/>
                      <a:pt x="92" y="23"/>
                      <a:pt x="92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0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0" y="22"/>
                      <a:pt x="89" y="22"/>
                      <a:pt x="89" y="21"/>
                    </a:cubicBezTo>
                    <a:cubicBezTo>
                      <a:pt x="89" y="21"/>
                      <a:pt x="89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7" y="21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9" y="24"/>
                      <a:pt x="89" y="24"/>
                      <a:pt x="88" y="25"/>
                    </a:cubicBezTo>
                    <a:cubicBezTo>
                      <a:pt x="87" y="25"/>
                      <a:pt x="87" y="25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6" y="26"/>
                      <a:pt x="86" y="27"/>
                      <a:pt x="85" y="27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7"/>
                      <a:pt x="84" y="28"/>
                      <a:pt x="84" y="28"/>
                    </a:cubicBezTo>
                    <a:cubicBezTo>
                      <a:pt x="84" y="29"/>
                      <a:pt x="84" y="30"/>
                      <a:pt x="83" y="30"/>
                    </a:cubicBezTo>
                    <a:cubicBezTo>
                      <a:pt x="83" y="30"/>
                      <a:pt x="83" y="31"/>
                      <a:pt x="84" y="31"/>
                    </a:cubicBezTo>
                    <a:cubicBezTo>
                      <a:pt x="84" y="31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5" y="32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6" y="33"/>
                      <a:pt x="86" y="34"/>
                      <a:pt x="86" y="34"/>
                    </a:cubicBezTo>
                    <a:cubicBezTo>
                      <a:pt x="86" y="35"/>
                      <a:pt x="86" y="35"/>
                      <a:pt x="85" y="35"/>
                    </a:cubicBezTo>
                    <a:cubicBezTo>
                      <a:pt x="85" y="35"/>
                      <a:pt x="85" y="35"/>
                      <a:pt x="85" y="35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85" y="37"/>
                      <a:pt x="85" y="37"/>
                      <a:pt x="85" y="38"/>
                    </a:cubicBezTo>
                    <a:cubicBezTo>
                      <a:pt x="85" y="38"/>
                      <a:pt x="85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8" y="38"/>
                      <a:pt x="88" y="38"/>
                      <a:pt x="88" y="37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9" y="35"/>
                      <a:pt x="89" y="35"/>
                      <a:pt x="90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5"/>
                      <a:pt x="90" y="36"/>
                      <a:pt x="90" y="36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2" y="36"/>
                      <a:pt x="92" y="35"/>
                      <a:pt x="93" y="35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3" y="35"/>
                      <a:pt x="92" y="34"/>
                      <a:pt x="92" y="34"/>
                    </a:cubicBezTo>
                    <a:cubicBezTo>
                      <a:pt x="92" y="34"/>
                      <a:pt x="91" y="34"/>
                      <a:pt x="91" y="34"/>
                    </a:cubicBezTo>
                    <a:cubicBezTo>
                      <a:pt x="91" y="33"/>
                      <a:pt x="91" y="33"/>
                      <a:pt x="90" y="33"/>
                    </a:cubicBezTo>
                    <a:cubicBezTo>
                      <a:pt x="90" y="32"/>
                      <a:pt x="90" y="32"/>
                      <a:pt x="89" y="32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9" y="32"/>
                      <a:pt x="88" y="32"/>
                      <a:pt x="88" y="32"/>
                    </a:cubicBezTo>
                    <a:cubicBezTo>
                      <a:pt x="88" y="32"/>
                      <a:pt x="88" y="31"/>
                      <a:pt x="87" y="31"/>
                    </a:cubicBezTo>
                    <a:cubicBezTo>
                      <a:pt x="87" y="31"/>
                      <a:pt x="87" y="31"/>
                      <a:pt x="87" y="30"/>
                    </a:cubicBezTo>
                    <a:cubicBezTo>
                      <a:pt x="87" y="30"/>
                      <a:pt x="87" y="30"/>
                      <a:pt x="87" y="29"/>
                    </a:cubicBezTo>
                    <a:cubicBezTo>
                      <a:pt x="87" y="29"/>
                      <a:pt x="88" y="28"/>
                      <a:pt x="88" y="28"/>
                    </a:cubicBezTo>
                    <a:cubicBezTo>
                      <a:pt x="88" y="28"/>
                      <a:pt x="88" y="28"/>
                      <a:pt x="89" y="28"/>
                    </a:cubicBezTo>
                    <a:cubicBezTo>
                      <a:pt x="89" y="28"/>
                      <a:pt x="90" y="28"/>
                      <a:pt x="90" y="28"/>
                    </a:cubicBezTo>
                    <a:cubicBezTo>
                      <a:pt x="90" y="29"/>
                      <a:pt x="90" y="29"/>
                      <a:pt x="91" y="29"/>
                    </a:cubicBezTo>
                    <a:cubicBezTo>
                      <a:pt x="91" y="29"/>
                      <a:pt x="91" y="29"/>
                      <a:pt x="91" y="30"/>
                    </a:cubicBezTo>
                    <a:cubicBezTo>
                      <a:pt x="91" y="30"/>
                      <a:pt x="91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1" y="30"/>
                      <a:pt x="91" y="30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3" y="29"/>
                      <a:pt x="93" y="29"/>
                    </a:cubicBezTo>
                    <a:cubicBezTo>
                      <a:pt x="93" y="29"/>
                      <a:pt x="94" y="29"/>
                      <a:pt x="94" y="29"/>
                    </a:cubicBezTo>
                    <a:cubicBezTo>
                      <a:pt x="94" y="29"/>
                      <a:pt x="94" y="28"/>
                      <a:pt x="94" y="28"/>
                    </a:cubicBezTo>
                    <a:cubicBezTo>
                      <a:pt x="94" y="28"/>
                      <a:pt x="95" y="28"/>
                      <a:pt x="95" y="28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5" y="28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8"/>
                      <a:pt x="98" y="28"/>
                      <a:pt x="98" y="29"/>
                    </a:cubicBezTo>
                    <a:cubicBezTo>
                      <a:pt x="98" y="29"/>
                      <a:pt x="99" y="29"/>
                      <a:pt x="99" y="29"/>
                    </a:cubicBezTo>
                    <a:cubicBezTo>
                      <a:pt x="100" y="29"/>
                      <a:pt x="100" y="30"/>
                      <a:pt x="100" y="30"/>
                    </a:cubicBezTo>
                    <a:cubicBezTo>
                      <a:pt x="101" y="30"/>
                      <a:pt x="101" y="30"/>
                      <a:pt x="101" y="31"/>
                    </a:cubicBezTo>
                    <a:cubicBezTo>
                      <a:pt x="102" y="31"/>
                      <a:pt x="102" y="31"/>
                      <a:pt x="103" y="31"/>
                    </a:cubicBezTo>
                    <a:cubicBezTo>
                      <a:pt x="103" y="32"/>
                      <a:pt x="104" y="32"/>
                      <a:pt x="105" y="32"/>
                    </a:cubicBezTo>
                    <a:cubicBezTo>
                      <a:pt x="105" y="32"/>
                      <a:pt x="105" y="32"/>
                      <a:pt x="105" y="32"/>
                    </a:cubicBezTo>
                    <a:cubicBezTo>
                      <a:pt x="105" y="33"/>
                      <a:pt x="105" y="33"/>
                      <a:pt x="106" y="33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6" y="34"/>
                      <a:pt x="107" y="34"/>
                      <a:pt x="107" y="34"/>
                    </a:cubicBezTo>
                    <a:cubicBezTo>
                      <a:pt x="107" y="34"/>
                      <a:pt x="107" y="33"/>
                      <a:pt x="107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2"/>
                      <a:pt x="107" y="32"/>
                      <a:pt x="108" y="32"/>
                    </a:cubicBezTo>
                    <a:cubicBezTo>
                      <a:pt x="108" y="32"/>
                      <a:pt x="108" y="31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8" y="30"/>
                      <a:pt x="108" y="29"/>
                      <a:pt x="109" y="28"/>
                    </a:cubicBezTo>
                    <a:cubicBezTo>
                      <a:pt x="109" y="28"/>
                      <a:pt x="109" y="28"/>
                      <a:pt x="110" y="27"/>
                    </a:cubicBezTo>
                    <a:cubicBezTo>
                      <a:pt x="110" y="27"/>
                      <a:pt x="111" y="26"/>
                      <a:pt x="111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2" y="25"/>
                      <a:pt x="112" y="25"/>
                      <a:pt x="113" y="25"/>
                    </a:cubicBezTo>
                    <a:cubicBezTo>
                      <a:pt x="113" y="24"/>
                      <a:pt x="114" y="24"/>
                      <a:pt x="114" y="24"/>
                    </a:cubicBezTo>
                    <a:cubicBezTo>
                      <a:pt x="114" y="24"/>
                      <a:pt x="115" y="24"/>
                      <a:pt x="115" y="24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5" y="25"/>
                      <a:pt x="115" y="25"/>
                      <a:pt x="116" y="25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7" y="24"/>
                      <a:pt x="117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19" y="24"/>
                      <a:pt x="119" y="24"/>
                      <a:pt x="120" y="24"/>
                    </a:cubicBezTo>
                    <a:cubicBezTo>
                      <a:pt x="120" y="24"/>
                      <a:pt x="120" y="24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3"/>
                      <a:pt x="120" y="23"/>
                      <a:pt x="121" y="23"/>
                    </a:cubicBezTo>
                    <a:cubicBezTo>
                      <a:pt x="121" y="22"/>
                      <a:pt x="122" y="23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2"/>
                      <a:pt x="123" y="21"/>
                      <a:pt x="123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lose/>
                    <a:moveTo>
                      <a:pt x="111" y="13"/>
                    </a:moveTo>
                    <a:cubicBezTo>
                      <a:pt x="111" y="13"/>
                      <a:pt x="112" y="13"/>
                      <a:pt x="112" y="14"/>
                    </a:cubicBezTo>
                    <a:cubicBezTo>
                      <a:pt x="112" y="13"/>
                      <a:pt x="111" y="13"/>
                      <a:pt x="111" y="13"/>
                    </a:cubicBezTo>
                    <a:close/>
                    <a:moveTo>
                      <a:pt x="36" y="101"/>
                    </a:move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1"/>
                      <a:pt x="36" y="101"/>
                      <a:pt x="36" y="101"/>
                    </a:cubicBezTo>
                    <a:close/>
                    <a:moveTo>
                      <a:pt x="37" y="100"/>
                    </a:move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ubicBezTo>
                      <a:pt x="37" y="100"/>
                      <a:pt x="37" y="100"/>
                      <a:pt x="37" y="100"/>
                    </a:cubicBezTo>
                    <a:close/>
                    <a:moveTo>
                      <a:pt x="34" y="100"/>
                    </a:moveTo>
                    <a:cubicBezTo>
                      <a:pt x="34" y="100"/>
                      <a:pt x="34" y="100"/>
                      <a:pt x="34" y="100"/>
                    </a:cubicBezTo>
                    <a:cubicBezTo>
                      <a:pt x="33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1"/>
                      <a:pt x="34" y="101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100"/>
                      <a:pt x="34" y="100"/>
                      <a:pt x="34" y="10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0" name="Freeform 861">
                <a:extLst>
                  <a:ext uri="{FF2B5EF4-FFF2-40B4-BE49-F238E27FC236}">
                    <a16:creationId xmlns="" xmlns:a16="http://schemas.microsoft.com/office/drawing/2014/main" id="{ABF1812C-DE75-0949-8024-4E7178208A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11938" y="3662363"/>
                <a:ext cx="549275" cy="492125"/>
              </a:xfrm>
              <a:custGeom>
                <a:avLst/>
                <a:gdLst>
                  <a:gd name="T0" fmla="*/ 81 w 132"/>
                  <a:gd name="T1" fmla="*/ 105 h 118"/>
                  <a:gd name="T2" fmla="*/ 123 w 132"/>
                  <a:gd name="T3" fmla="*/ 113 h 118"/>
                  <a:gd name="T4" fmla="*/ 129 w 132"/>
                  <a:gd name="T5" fmla="*/ 108 h 118"/>
                  <a:gd name="T6" fmla="*/ 131 w 132"/>
                  <a:gd name="T7" fmla="*/ 102 h 118"/>
                  <a:gd name="T8" fmla="*/ 125 w 132"/>
                  <a:gd name="T9" fmla="*/ 93 h 118"/>
                  <a:gd name="T10" fmla="*/ 116 w 132"/>
                  <a:gd name="T11" fmla="*/ 82 h 118"/>
                  <a:gd name="T12" fmla="*/ 118 w 132"/>
                  <a:gd name="T13" fmla="*/ 70 h 118"/>
                  <a:gd name="T14" fmla="*/ 114 w 132"/>
                  <a:gd name="T15" fmla="*/ 56 h 118"/>
                  <a:gd name="T16" fmla="*/ 116 w 132"/>
                  <a:gd name="T17" fmla="*/ 47 h 118"/>
                  <a:gd name="T18" fmla="*/ 118 w 132"/>
                  <a:gd name="T19" fmla="*/ 40 h 118"/>
                  <a:gd name="T20" fmla="*/ 118 w 132"/>
                  <a:gd name="T21" fmla="*/ 36 h 118"/>
                  <a:gd name="T22" fmla="*/ 117 w 132"/>
                  <a:gd name="T23" fmla="*/ 35 h 118"/>
                  <a:gd name="T24" fmla="*/ 118 w 132"/>
                  <a:gd name="T25" fmla="*/ 30 h 118"/>
                  <a:gd name="T26" fmla="*/ 108 w 132"/>
                  <a:gd name="T27" fmla="*/ 23 h 118"/>
                  <a:gd name="T28" fmla="*/ 103 w 132"/>
                  <a:gd name="T29" fmla="*/ 19 h 118"/>
                  <a:gd name="T30" fmla="*/ 95 w 132"/>
                  <a:gd name="T31" fmla="*/ 17 h 118"/>
                  <a:gd name="T32" fmla="*/ 88 w 132"/>
                  <a:gd name="T33" fmla="*/ 13 h 118"/>
                  <a:gd name="T34" fmla="*/ 77 w 132"/>
                  <a:gd name="T35" fmla="*/ 16 h 118"/>
                  <a:gd name="T36" fmla="*/ 69 w 132"/>
                  <a:gd name="T37" fmla="*/ 21 h 118"/>
                  <a:gd name="T38" fmla="*/ 67 w 132"/>
                  <a:gd name="T39" fmla="*/ 25 h 118"/>
                  <a:gd name="T40" fmla="*/ 59 w 132"/>
                  <a:gd name="T41" fmla="*/ 28 h 118"/>
                  <a:gd name="T42" fmla="*/ 43 w 132"/>
                  <a:gd name="T43" fmla="*/ 21 h 118"/>
                  <a:gd name="T44" fmla="*/ 35 w 132"/>
                  <a:gd name="T45" fmla="*/ 17 h 118"/>
                  <a:gd name="T46" fmla="*/ 35 w 132"/>
                  <a:gd name="T47" fmla="*/ 6 h 118"/>
                  <a:gd name="T48" fmla="*/ 33 w 132"/>
                  <a:gd name="T49" fmla="*/ 10 h 118"/>
                  <a:gd name="T50" fmla="*/ 29 w 132"/>
                  <a:gd name="T51" fmla="*/ 9 h 118"/>
                  <a:gd name="T52" fmla="*/ 30 w 132"/>
                  <a:gd name="T53" fmla="*/ 4 h 118"/>
                  <a:gd name="T54" fmla="*/ 26 w 132"/>
                  <a:gd name="T55" fmla="*/ 0 h 118"/>
                  <a:gd name="T56" fmla="*/ 21 w 132"/>
                  <a:gd name="T57" fmla="*/ 5 h 118"/>
                  <a:gd name="T58" fmla="*/ 9 w 132"/>
                  <a:gd name="T59" fmla="*/ 5 h 118"/>
                  <a:gd name="T60" fmla="*/ 3 w 132"/>
                  <a:gd name="T61" fmla="*/ 3 h 118"/>
                  <a:gd name="T62" fmla="*/ 2 w 132"/>
                  <a:gd name="T63" fmla="*/ 10 h 118"/>
                  <a:gd name="T64" fmla="*/ 2 w 132"/>
                  <a:gd name="T65" fmla="*/ 16 h 118"/>
                  <a:gd name="T66" fmla="*/ 5 w 132"/>
                  <a:gd name="T67" fmla="*/ 19 h 118"/>
                  <a:gd name="T68" fmla="*/ 7 w 132"/>
                  <a:gd name="T69" fmla="*/ 23 h 118"/>
                  <a:gd name="T70" fmla="*/ 9 w 132"/>
                  <a:gd name="T71" fmla="*/ 29 h 118"/>
                  <a:gd name="T72" fmla="*/ 14 w 132"/>
                  <a:gd name="T73" fmla="*/ 34 h 118"/>
                  <a:gd name="T74" fmla="*/ 16 w 132"/>
                  <a:gd name="T75" fmla="*/ 38 h 118"/>
                  <a:gd name="T76" fmla="*/ 13 w 132"/>
                  <a:gd name="T77" fmla="*/ 42 h 118"/>
                  <a:gd name="T78" fmla="*/ 12 w 132"/>
                  <a:gd name="T79" fmla="*/ 47 h 118"/>
                  <a:gd name="T80" fmla="*/ 14 w 132"/>
                  <a:gd name="T81" fmla="*/ 52 h 118"/>
                  <a:gd name="T82" fmla="*/ 15 w 132"/>
                  <a:gd name="T83" fmla="*/ 57 h 118"/>
                  <a:gd name="T84" fmla="*/ 26 w 132"/>
                  <a:gd name="T85" fmla="*/ 64 h 118"/>
                  <a:gd name="T86" fmla="*/ 29 w 132"/>
                  <a:gd name="T87" fmla="*/ 74 h 118"/>
                  <a:gd name="T88" fmla="*/ 36 w 132"/>
                  <a:gd name="T89" fmla="*/ 78 h 118"/>
                  <a:gd name="T90" fmla="*/ 44 w 132"/>
                  <a:gd name="T91" fmla="*/ 80 h 118"/>
                  <a:gd name="T92" fmla="*/ 49 w 132"/>
                  <a:gd name="T93" fmla="*/ 90 h 118"/>
                  <a:gd name="T94" fmla="*/ 60 w 132"/>
                  <a:gd name="T95" fmla="*/ 100 h 118"/>
                  <a:gd name="T96" fmla="*/ 73 w 132"/>
                  <a:gd name="T97" fmla="*/ 107 h 118"/>
                  <a:gd name="T98" fmla="*/ 84 w 132"/>
                  <a:gd name="T99" fmla="*/ 103 h 118"/>
                  <a:gd name="T100" fmla="*/ 92 w 132"/>
                  <a:gd name="T101" fmla="*/ 112 h 118"/>
                  <a:gd name="T102" fmla="*/ 107 w 132"/>
                  <a:gd name="T103" fmla="*/ 115 h 118"/>
                  <a:gd name="T104" fmla="*/ 121 w 132"/>
                  <a:gd name="T105" fmla="*/ 1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2" h="118">
                    <a:moveTo>
                      <a:pt x="84" y="104"/>
                    </a:moveTo>
                    <a:cubicBezTo>
                      <a:pt x="84" y="105"/>
                      <a:pt x="84" y="105"/>
                      <a:pt x="84" y="105"/>
                    </a:cubicBezTo>
                    <a:cubicBezTo>
                      <a:pt x="82" y="106"/>
                      <a:pt x="81" y="106"/>
                      <a:pt x="79" y="107"/>
                    </a:cubicBezTo>
                    <a:cubicBezTo>
                      <a:pt x="79" y="105"/>
                      <a:pt x="81" y="106"/>
                      <a:pt x="81" y="105"/>
                    </a:cubicBezTo>
                    <a:cubicBezTo>
                      <a:pt x="81" y="105"/>
                      <a:pt x="82" y="105"/>
                      <a:pt x="82" y="105"/>
                    </a:cubicBezTo>
                    <a:cubicBezTo>
                      <a:pt x="82" y="104"/>
                      <a:pt x="83" y="104"/>
                      <a:pt x="84" y="104"/>
                    </a:cubicBezTo>
                    <a:cubicBezTo>
                      <a:pt x="84" y="104"/>
                      <a:pt x="85" y="104"/>
                      <a:pt x="84" y="104"/>
                    </a:cubicBezTo>
                    <a:close/>
                    <a:moveTo>
                      <a:pt x="123" y="113"/>
                    </a:moveTo>
                    <a:cubicBezTo>
                      <a:pt x="123" y="110"/>
                      <a:pt x="123" y="110"/>
                      <a:pt x="123" y="110"/>
                    </a:cubicBezTo>
                    <a:cubicBezTo>
                      <a:pt x="125" y="110"/>
                      <a:pt x="125" y="110"/>
                      <a:pt x="125" y="110"/>
                    </a:cubicBezTo>
                    <a:cubicBezTo>
                      <a:pt x="125" y="108"/>
                      <a:pt x="125" y="108"/>
                      <a:pt x="125" y="108"/>
                    </a:cubicBez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2" y="105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9" y="102"/>
                      <a:pt x="129" y="102"/>
                      <a:pt x="129" y="102"/>
                    </a:cubicBezTo>
                    <a:cubicBezTo>
                      <a:pt x="129" y="95"/>
                      <a:pt x="129" y="95"/>
                      <a:pt x="129" y="95"/>
                    </a:cubicBezTo>
                    <a:cubicBezTo>
                      <a:pt x="127" y="95"/>
                      <a:pt x="127" y="95"/>
                      <a:pt x="127" y="95"/>
                    </a:cubicBezTo>
                    <a:cubicBezTo>
                      <a:pt x="125" y="93"/>
                      <a:pt x="125" y="93"/>
                      <a:pt x="125" y="93"/>
                    </a:cubicBezTo>
                    <a:cubicBezTo>
                      <a:pt x="123" y="92"/>
                      <a:pt x="123" y="92"/>
                      <a:pt x="123" y="92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0" y="87"/>
                      <a:pt x="120" y="87"/>
                      <a:pt x="120" y="87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22" y="74"/>
                      <a:pt x="122" y="74"/>
                      <a:pt x="122" y="74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6" y="53"/>
                      <a:pt x="116" y="53"/>
                      <a:pt x="116" y="53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5" y="45"/>
                      <a:pt x="115" y="45"/>
                      <a:pt x="115" y="45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17" y="43"/>
                      <a:pt x="117" y="41"/>
                      <a:pt x="117" y="41"/>
                    </a:cubicBezTo>
                    <a:cubicBezTo>
                      <a:pt x="117" y="41"/>
                      <a:pt x="118" y="40"/>
                      <a:pt x="118" y="40"/>
                    </a:cubicBezTo>
                    <a:cubicBezTo>
                      <a:pt x="118" y="40"/>
                      <a:pt x="118" y="39"/>
                      <a:pt x="118" y="39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5"/>
                      <a:pt x="118" y="35"/>
                      <a:pt x="118" y="35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3"/>
                      <a:pt x="117" y="33"/>
                      <a:pt x="117" y="33"/>
                    </a:cubicBezTo>
                    <a:cubicBezTo>
                      <a:pt x="117" y="33"/>
                      <a:pt x="118" y="32"/>
                      <a:pt x="118" y="32"/>
                    </a:cubicBezTo>
                    <a:cubicBezTo>
                      <a:pt x="118" y="32"/>
                      <a:pt x="118" y="31"/>
                      <a:pt x="118" y="31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27"/>
                      <a:pt x="118" y="27"/>
                      <a:pt x="118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0" y="24"/>
                      <a:pt x="110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3"/>
                      <a:pt x="106" y="21"/>
                      <a:pt x="106" y="20"/>
                    </a:cubicBezTo>
                    <a:cubicBezTo>
                      <a:pt x="106" y="20"/>
                      <a:pt x="105" y="19"/>
                      <a:pt x="105" y="19"/>
                    </a:cubicBezTo>
                    <a:cubicBezTo>
                      <a:pt x="104" y="19"/>
                      <a:pt x="103" y="19"/>
                      <a:pt x="103" y="19"/>
                    </a:cubicBezTo>
                    <a:cubicBezTo>
                      <a:pt x="103" y="19"/>
                      <a:pt x="101" y="18"/>
                      <a:pt x="101" y="18"/>
                    </a:cubicBezTo>
                    <a:cubicBezTo>
                      <a:pt x="101" y="18"/>
                      <a:pt x="99" y="19"/>
                      <a:pt x="99" y="19"/>
                    </a:cubicBezTo>
                    <a:cubicBezTo>
                      <a:pt x="99" y="19"/>
                      <a:pt x="98" y="18"/>
                      <a:pt x="98" y="18"/>
                    </a:cubicBezTo>
                    <a:cubicBezTo>
                      <a:pt x="98" y="18"/>
                      <a:pt x="96" y="17"/>
                      <a:pt x="95" y="17"/>
                    </a:cubicBezTo>
                    <a:cubicBezTo>
                      <a:pt x="95" y="17"/>
                      <a:pt x="92" y="16"/>
                      <a:pt x="92" y="16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4" y="15"/>
                      <a:pt x="84" y="15"/>
                    </a:cubicBezTo>
                    <a:cubicBezTo>
                      <a:pt x="84" y="15"/>
                      <a:pt x="79" y="15"/>
                      <a:pt x="79" y="15"/>
                    </a:cubicBezTo>
                    <a:cubicBezTo>
                      <a:pt x="78" y="15"/>
                      <a:pt x="77" y="16"/>
                      <a:pt x="77" y="16"/>
                    </a:cubicBezTo>
                    <a:cubicBezTo>
                      <a:pt x="76" y="17"/>
                      <a:pt x="75" y="18"/>
                      <a:pt x="74" y="18"/>
                    </a:cubicBezTo>
                    <a:cubicBezTo>
                      <a:pt x="74" y="19"/>
                      <a:pt x="74" y="20"/>
                      <a:pt x="74" y="20"/>
                    </a:cubicBezTo>
                    <a:cubicBezTo>
                      <a:pt x="74" y="21"/>
                      <a:pt x="72" y="21"/>
                      <a:pt x="72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4"/>
                      <a:pt x="69" y="24"/>
                    </a:cubicBezTo>
                    <a:cubicBezTo>
                      <a:pt x="70" y="25"/>
                      <a:pt x="70" y="25"/>
                      <a:pt x="70" y="26"/>
                    </a:cubicBezTo>
                    <a:cubicBezTo>
                      <a:pt x="70" y="26"/>
                      <a:pt x="69" y="27"/>
                      <a:pt x="68" y="26"/>
                    </a:cubicBezTo>
                    <a:cubicBezTo>
                      <a:pt x="68" y="26"/>
                      <a:pt x="68" y="25"/>
                      <a:pt x="67" y="25"/>
                    </a:cubicBezTo>
                    <a:cubicBezTo>
                      <a:pt x="67" y="26"/>
                      <a:pt x="66" y="26"/>
                      <a:pt x="66" y="26"/>
                    </a:cubicBezTo>
                    <a:cubicBezTo>
                      <a:pt x="66" y="26"/>
                      <a:pt x="65" y="26"/>
                      <a:pt x="65" y="26"/>
                    </a:cubicBezTo>
                    <a:cubicBezTo>
                      <a:pt x="64" y="26"/>
                      <a:pt x="63" y="26"/>
                      <a:pt x="62" y="27"/>
                    </a:cubicBezTo>
                    <a:cubicBezTo>
                      <a:pt x="61" y="27"/>
                      <a:pt x="60" y="28"/>
                      <a:pt x="59" y="28"/>
                    </a:cubicBezTo>
                    <a:cubicBezTo>
                      <a:pt x="58" y="28"/>
                      <a:pt x="57" y="28"/>
                      <a:pt x="56" y="28"/>
                    </a:cubicBezTo>
                    <a:cubicBezTo>
                      <a:pt x="53" y="28"/>
                      <a:pt x="51" y="27"/>
                      <a:pt x="48" y="26"/>
                    </a:cubicBezTo>
                    <a:cubicBezTo>
                      <a:pt x="46" y="25"/>
                      <a:pt x="44" y="23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0"/>
                      <a:pt x="40" y="20"/>
                      <a:pt x="39" y="20"/>
                    </a:cubicBezTo>
                    <a:cubicBezTo>
                      <a:pt x="39" y="20"/>
                      <a:pt x="38" y="20"/>
                      <a:pt x="37" y="20"/>
                    </a:cubicBezTo>
                    <a:cubicBezTo>
                      <a:pt x="36" y="20"/>
                      <a:pt x="35" y="18"/>
                      <a:pt x="35" y="17"/>
                    </a:cubicBezTo>
                    <a:cubicBezTo>
                      <a:pt x="35" y="16"/>
                      <a:pt x="35" y="15"/>
                      <a:pt x="34" y="13"/>
                    </a:cubicBezTo>
                    <a:cubicBezTo>
                      <a:pt x="34" y="13"/>
                      <a:pt x="34" y="11"/>
                      <a:pt x="34" y="10"/>
                    </a:cubicBezTo>
                    <a:cubicBezTo>
                      <a:pt x="35" y="10"/>
                      <a:pt x="35" y="7"/>
                      <a:pt x="35" y="7"/>
                    </a:cubicBezTo>
                    <a:cubicBezTo>
                      <a:pt x="35" y="7"/>
                      <a:pt x="35" y="6"/>
                      <a:pt x="35" y="6"/>
                    </a:cubicBezTo>
                    <a:cubicBezTo>
                      <a:pt x="35" y="6"/>
                      <a:pt x="35" y="5"/>
                      <a:pt x="34" y="5"/>
                    </a:cubicBezTo>
                    <a:cubicBezTo>
                      <a:pt x="34" y="6"/>
                      <a:pt x="34" y="7"/>
                      <a:pt x="34" y="7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9"/>
                      <a:pt x="33" y="9"/>
                      <a:pt x="33" y="10"/>
                    </a:cubicBezTo>
                    <a:cubicBezTo>
                      <a:pt x="33" y="11"/>
                      <a:pt x="33" y="11"/>
                      <a:pt x="33" y="12"/>
                    </a:cubicBezTo>
                    <a:cubicBezTo>
                      <a:pt x="32" y="12"/>
                      <a:pt x="31" y="11"/>
                      <a:pt x="31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7" y="9"/>
                      <a:pt x="28" y="8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6"/>
                      <a:pt x="29" y="5"/>
                      <a:pt x="28" y="5"/>
                    </a:cubicBezTo>
                    <a:cubicBezTo>
                      <a:pt x="28" y="4"/>
                      <a:pt x="29" y="4"/>
                      <a:pt x="30" y="4"/>
                    </a:cubicBezTo>
                    <a:cubicBezTo>
                      <a:pt x="30" y="3"/>
                      <a:pt x="29" y="2"/>
                      <a:pt x="28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0"/>
                      <a:pt x="26" y="0"/>
                    </a:cubicBezTo>
                    <a:cubicBezTo>
                      <a:pt x="26" y="1"/>
                      <a:pt x="25" y="2"/>
                      <a:pt x="24" y="2"/>
                    </a:cubicBezTo>
                    <a:cubicBezTo>
                      <a:pt x="24" y="2"/>
                      <a:pt x="24" y="2"/>
                      <a:pt x="23" y="3"/>
                    </a:cubicBezTo>
                    <a:cubicBezTo>
                      <a:pt x="23" y="3"/>
                      <a:pt x="22" y="3"/>
                      <a:pt x="22" y="3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19" y="6"/>
                      <a:pt x="19" y="7"/>
                      <a:pt x="17" y="7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3" y="8"/>
                      <a:pt x="11" y="7"/>
                      <a:pt x="9" y="5"/>
                    </a:cubicBezTo>
                    <a:cubicBezTo>
                      <a:pt x="9" y="5"/>
                      <a:pt x="8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3" y="10"/>
                      <a:pt x="2" y="11"/>
                      <a:pt x="3" y="11"/>
                    </a:cubicBezTo>
                    <a:cubicBezTo>
                      <a:pt x="3" y="12"/>
                      <a:pt x="4" y="12"/>
                      <a:pt x="3" y="13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3" y="16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5" y="19"/>
                      <a:pt x="4" y="20"/>
                      <a:pt x="4" y="20"/>
                    </a:cubicBezTo>
                    <a:cubicBezTo>
                      <a:pt x="5" y="20"/>
                      <a:pt x="6" y="20"/>
                      <a:pt x="6" y="21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7"/>
                      <a:pt x="8" y="27"/>
                    </a:cubicBezTo>
                    <a:cubicBezTo>
                      <a:pt x="8" y="28"/>
                      <a:pt x="9" y="29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0" y="30"/>
                      <a:pt x="11" y="32"/>
                      <a:pt x="11" y="33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2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2" y="47"/>
                      <a:pt x="12" y="47"/>
                    </a:cubicBezTo>
                    <a:cubicBezTo>
                      <a:pt x="12" y="47"/>
                      <a:pt x="11" y="48"/>
                      <a:pt x="11" y="49"/>
                    </a:cubicBezTo>
                    <a:cubicBezTo>
                      <a:pt x="11" y="49"/>
                      <a:pt x="11" y="50"/>
                      <a:pt x="11" y="50"/>
                    </a:cubicBezTo>
                    <a:cubicBezTo>
                      <a:pt x="11" y="50"/>
                      <a:pt x="12" y="51"/>
                      <a:pt x="12" y="51"/>
                    </a:cubicBezTo>
                    <a:cubicBezTo>
                      <a:pt x="12" y="52"/>
                      <a:pt x="14" y="52"/>
                      <a:pt x="14" y="52"/>
                    </a:cubicBezTo>
                    <a:cubicBezTo>
                      <a:pt x="14" y="52"/>
                      <a:pt x="14" y="53"/>
                      <a:pt x="14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5" y="57"/>
                      <a:pt x="15" y="57"/>
                    </a:cubicBezTo>
                    <a:cubicBezTo>
                      <a:pt x="15" y="57"/>
                      <a:pt x="19" y="58"/>
                      <a:pt x="19" y="58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5" y="62"/>
                      <a:pt x="25" y="64"/>
                      <a:pt x="26" y="64"/>
                    </a:cubicBezTo>
                    <a:cubicBezTo>
                      <a:pt x="26" y="64"/>
                      <a:pt x="27" y="67"/>
                      <a:pt x="27" y="67"/>
                    </a:cubicBezTo>
                    <a:cubicBezTo>
                      <a:pt x="27" y="67"/>
                      <a:pt x="27" y="71"/>
                      <a:pt x="27" y="71"/>
                    </a:cubicBezTo>
                    <a:cubicBezTo>
                      <a:pt x="27" y="71"/>
                      <a:pt x="27" y="73"/>
                      <a:pt x="27" y="73"/>
                    </a:cubicBezTo>
                    <a:cubicBezTo>
                      <a:pt x="27" y="73"/>
                      <a:pt x="28" y="74"/>
                      <a:pt x="29" y="74"/>
                    </a:cubicBezTo>
                    <a:cubicBezTo>
                      <a:pt x="29" y="74"/>
                      <a:pt x="29" y="77"/>
                      <a:pt x="29" y="77"/>
                    </a:cubicBezTo>
                    <a:cubicBezTo>
                      <a:pt x="29" y="78"/>
                      <a:pt x="32" y="81"/>
                      <a:pt x="32" y="81"/>
                    </a:cubicBezTo>
                    <a:cubicBezTo>
                      <a:pt x="32" y="81"/>
                      <a:pt x="33" y="81"/>
                      <a:pt x="33" y="81"/>
                    </a:cubicBezTo>
                    <a:cubicBezTo>
                      <a:pt x="34" y="80"/>
                      <a:pt x="36" y="80"/>
                      <a:pt x="36" y="78"/>
                    </a:cubicBezTo>
                    <a:cubicBezTo>
                      <a:pt x="35" y="77"/>
                      <a:pt x="36" y="77"/>
                      <a:pt x="36" y="78"/>
                    </a:cubicBezTo>
                    <a:cubicBezTo>
                      <a:pt x="37" y="79"/>
                      <a:pt x="38" y="79"/>
                      <a:pt x="39" y="79"/>
                    </a:cubicBezTo>
                    <a:cubicBezTo>
                      <a:pt x="40" y="80"/>
                      <a:pt x="40" y="81"/>
                      <a:pt x="41" y="80"/>
                    </a:cubicBezTo>
                    <a:cubicBezTo>
                      <a:pt x="42" y="79"/>
                      <a:pt x="44" y="79"/>
                      <a:pt x="44" y="80"/>
                    </a:cubicBezTo>
                    <a:cubicBezTo>
                      <a:pt x="44" y="82"/>
                      <a:pt x="45" y="83"/>
                      <a:pt x="47" y="84"/>
                    </a:cubicBezTo>
                    <a:cubicBezTo>
                      <a:pt x="48" y="85"/>
                      <a:pt x="47" y="87"/>
                      <a:pt x="49" y="88"/>
                    </a:cubicBezTo>
                    <a:cubicBezTo>
                      <a:pt x="49" y="88"/>
                      <a:pt x="49" y="88"/>
                      <a:pt x="49" y="89"/>
                    </a:cubicBezTo>
                    <a:cubicBezTo>
                      <a:pt x="49" y="89"/>
                      <a:pt x="49" y="89"/>
                      <a:pt x="49" y="90"/>
                    </a:cubicBezTo>
                    <a:cubicBezTo>
                      <a:pt x="50" y="90"/>
                      <a:pt x="50" y="91"/>
                      <a:pt x="50" y="92"/>
                    </a:cubicBezTo>
                    <a:cubicBezTo>
                      <a:pt x="52" y="96"/>
                      <a:pt x="52" y="97"/>
                      <a:pt x="57" y="97"/>
                    </a:cubicBezTo>
                    <a:cubicBezTo>
                      <a:pt x="57" y="97"/>
                      <a:pt x="57" y="97"/>
                      <a:pt x="57" y="98"/>
                    </a:cubicBezTo>
                    <a:cubicBezTo>
                      <a:pt x="58" y="99"/>
                      <a:pt x="60" y="99"/>
                      <a:pt x="60" y="100"/>
                    </a:cubicBezTo>
                    <a:cubicBezTo>
                      <a:pt x="61" y="102"/>
                      <a:pt x="63" y="103"/>
                      <a:pt x="64" y="103"/>
                    </a:cubicBezTo>
                    <a:cubicBezTo>
                      <a:pt x="65" y="103"/>
                      <a:pt x="66" y="103"/>
                      <a:pt x="67" y="105"/>
                    </a:cubicBezTo>
                    <a:cubicBezTo>
                      <a:pt x="67" y="105"/>
                      <a:pt x="68" y="106"/>
                      <a:pt x="69" y="106"/>
                    </a:cubicBezTo>
                    <a:cubicBezTo>
                      <a:pt x="71" y="105"/>
                      <a:pt x="72" y="106"/>
                      <a:pt x="73" y="107"/>
                    </a:cubicBezTo>
                    <a:cubicBezTo>
                      <a:pt x="74" y="107"/>
                      <a:pt x="76" y="107"/>
                      <a:pt x="77" y="106"/>
                    </a:cubicBezTo>
                    <a:cubicBezTo>
                      <a:pt x="78" y="105"/>
                      <a:pt x="79" y="105"/>
                      <a:pt x="81" y="105"/>
                    </a:cubicBezTo>
                    <a:cubicBezTo>
                      <a:pt x="81" y="104"/>
                      <a:pt x="81" y="103"/>
                      <a:pt x="82" y="103"/>
                    </a:cubicBezTo>
                    <a:cubicBezTo>
                      <a:pt x="83" y="103"/>
                      <a:pt x="84" y="103"/>
                      <a:pt x="84" y="103"/>
                    </a:cubicBezTo>
                    <a:cubicBezTo>
                      <a:pt x="85" y="102"/>
                      <a:pt x="85" y="102"/>
                      <a:pt x="86" y="102"/>
                    </a:cubicBezTo>
                    <a:cubicBezTo>
                      <a:pt x="88" y="102"/>
                      <a:pt x="89" y="102"/>
                      <a:pt x="90" y="103"/>
                    </a:cubicBezTo>
                    <a:cubicBezTo>
                      <a:pt x="90" y="105"/>
                      <a:pt x="91" y="106"/>
                      <a:pt x="91" y="107"/>
                    </a:cubicBezTo>
                    <a:cubicBezTo>
                      <a:pt x="91" y="109"/>
                      <a:pt x="91" y="111"/>
                      <a:pt x="92" y="112"/>
                    </a:cubicBezTo>
                    <a:cubicBezTo>
                      <a:pt x="92" y="113"/>
                      <a:pt x="93" y="113"/>
                      <a:pt x="93" y="113"/>
                    </a:cubicBezTo>
                    <a:cubicBezTo>
                      <a:pt x="95" y="113"/>
                      <a:pt x="96" y="114"/>
                      <a:pt x="97" y="114"/>
                    </a:cubicBezTo>
                    <a:cubicBezTo>
                      <a:pt x="100" y="114"/>
                      <a:pt x="103" y="115"/>
                      <a:pt x="105" y="115"/>
                    </a:cubicBezTo>
                    <a:cubicBezTo>
                      <a:pt x="106" y="115"/>
                      <a:pt x="106" y="115"/>
                      <a:pt x="107" y="115"/>
                    </a:cubicBezTo>
                    <a:cubicBezTo>
                      <a:pt x="109" y="116"/>
                      <a:pt x="111" y="116"/>
                      <a:pt x="114" y="115"/>
                    </a:cubicBezTo>
                    <a:cubicBezTo>
                      <a:pt x="114" y="115"/>
                      <a:pt x="114" y="115"/>
                      <a:pt x="114" y="115"/>
                    </a:cubicBezTo>
                    <a:cubicBezTo>
                      <a:pt x="115" y="117"/>
                      <a:pt x="117" y="116"/>
                      <a:pt x="119" y="117"/>
                    </a:cubicBezTo>
                    <a:cubicBezTo>
                      <a:pt x="120" y="118"/>
                      <a:pt x="120" y="118"/>
                      <a:pt x="121" y="117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21" y="115"/>
                      <a:pt x="121" y="115"/>
                      <a:pt x="121" y="115"/>
                    </a:cubicBezTo>
                    <a:lnTo>
                      <a:pt x="123" y="1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1" name="Freeform 863">
                <a:extLst>
                  <a:ext uri="{FF2B5EF4-FFF2-40B4-BE49-F238E27FC236}">
                    <a16:creationId xmlns="" xmlns:a16="http://schemas.microsoft.com/office/drawing/2014/main" id="{BA086B3A-5070-794D-828A-A8ABC14E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2500" y="3762375"/>
                <a:ext cx="812800" cy="896938"/>
              </a:xfrm>
              <a:custGeom>
                <a:avLst/>
                <a:gdLst>
                  <a:gd name="T0" fmla="*/ 186 w 195"/>
                  <a:gd name="T1" fmla="*/ 79 h 215"/>
                  <a:gd name="T2" fmla="*/ 180 w 195"/>
                  <a:gd name="T3" fmla="*/ 92 h 215"/>
                  <a:gd name="T4" fmla="*/ 165 w 195"/>
                  <a:gd name="T5" fmla="*/ 118 h 215"/>
                  <a:gd name="T6" fmla="*/ 160 w 195"/>
                  <a:gd name="T7" fmla="*/ 107 h 215"/>
                  <a:gd name="T8" fmla="*/ 155 w 195"/>
                  <a:gd name="T9" fmla="*/ 106 h 215"/>
                  <a:gd name="T10" fmla="*/ 162 w 195"/>
                  <a:gd name="T11" fmla="*/ 97 h 215"/>
                  <a:gd name="T12" fmla="*/ 150 w 195"/>
                  <a:gd name="T13" fmla="*/ 94 h 215"/>
                  <a:gd name="T14" fmla="*/ 146 w 195"/>
                  <a:gd name="T15" fmla="*/ 86 h 215"/>
                  <a:gd name="T16" fmla="*/ 140 w 195"/>
                  <a:gd name="T17" fmla="*/ 86 h 215"/>
                  <a:gd name="T18" fmla="*/ 134 w 195"/>
                  <a:gd name="T19" fmla="*/ 88 h 215"/>
                  <a:gd name="T20" fmla="*/ 140 w 195"/>
                  <a:gd name="T21" fmla="*/ 94 h 215"/>
                  <a:gd name="T22" fmla="*/ 134 w 195"/>
                  <a:gd name="T23" fmla="*/ 99 h 215"/>
                  <a:gd name="T24" fmla="*/ 138 w 195"/>
                  <a:gd name="T25" fmla="*/ 104 h 215"/>
                  <a:gd name="T26" fmla="*/ 140 w 195"/>
                  <a:gd name="T27" fmla="*/ 111 h 215"/>
                  <a:gd name="T28" fmla="*/ 135 w 195"/>
                  <a:gd name="T29" fmla="*/ 119 h 215"/>
                  <a:gd name="T30" fmla="*/ 119 w 195"/>
                  <a:gd name="T31" fmla="*/ 133 h 215"/>
                  <a:gd name="T32" fmla="*/ 97 w 195"/>
                  <a:gd name="T33" fmla="*/ 151 h 215"/>
                  <a:gd name="T34" fmla="*/ 89 w 195"/>
                  <a:gd name="T35" fmla="*/ 158 h 215"/>
                  <a:gd name="T36" fmla="*/ 80 w 195"/>
                  <a:gd name="T37" fmla="*/ 176 h 215"/>
                  <a:gd name="T38" fmla="*/ 79 w 195"/>
                  <a:gd name="T39" fmla="*/ 199 h 215"/>
                  <a:gd name="T40" fmla="*/ 67 w 195"/>
                  <a:gd name="T41" fmla="*/ 210 h 215"/>
                  <a:gd name="T42" fmla="*/ 52 w 195"/>
                  <a:gd name="T43" fmla="*/ 195 h 215"/>
                  <a:gd name="T44" fmla="*/ 40 w 195"/>
                  <a:gd name="T45" fmla="*/ 167 h 215"/>
                  <a:gd name="T46" fmla="*/ 31 w 195"/>
                  <a:gd name="T47" fmla="*/ 129 h 215"/>
                  <a:gd name="T48" fmla="*/ 28 w 195"/>
                  <a:gd name="T49" fmla="*/ 115 h 215"/>
                  <a:gd name="T50" fmla="*/ 14 w 195"/>
                  <a:gd name="T51" fmla="*/ 124 h 215"/>
                  <a:gd name="T52" fmla="*/ 13 w 195"/>
                  <a:gd name="T53" fmla="*/ 110 h 215"/>
                  <a:gd name="T54" fmla="*/ 3 w 195"/>
                  <a:gd name="T55" fmla="*/ 101 h 215"/>
                  <a:gd name="T56" fmla="*/ 15 w 195"/>
                  <a:gd name="T57" fmla="*/ 100 h 215"/>
                  <a:gd name="T58" fmla="*/ 16 w 195"/>
                  <a:gd name="T59" fmla="*/ 93 h 215"/>
                  <a:gd name="T60" fmla="*/ 13 w 195"/>
                  <a:gd name="T61" fmla="*/ 87 h 215"/>
                  <a:gd name="T62" fmla="*/ 14 w 195"/>
                  <a:gd name="T63" fmla="*/ 72 h 215"/>
                  <a:gd name="T64" fmla="*/ 27 w 195"/>
                  <a:gd name="T65" fmla="*/ 67 h 215"/>
                  <a:gd name="T66" fmla="*/ 42 w 195"/>
                  <a:gd name="T67" fmla="*/ 48 h 215"/>
                  <a:gd name="T68" fmla="*/ 42 w 195"/>
                  <a:gd name="T69" fmla="*/ 43 h 215"/>
                  <a:gd name="T70" fmla="*/ 44 w 195"/>
                  <a:gd name="T71" fmla="*/ 35 h 215"/>
                  <a:gd name="T72" fmla="*/ 36 w 195"/>
                  <a:gd name="T73" fmla="*/ 27 h 215"/>
                  <a:gd name="T74" fmla="*/ 40 w 195"/>
                  <a:gd name="T75" fmla="*/ 17 h 215"/>
                  <a:gd name="T76" fmla="*/ 33 w 195"/>
                  <a:gd name="T77" fmla="*/ 10 h 215"/>
                  <a:gd name="T78" fmla="*/ 37 w 195"/>
                  <a:gd name="T79" fmla="*/ 2 h 215"/>
                  <a:gd name="T80" fmla="*/ 50 w 195"/>
                  <a:gd name="T81" fmla="*/ 3 h 215"/>
                  <a:gd name="T82" fmla="*/ 62 w 195"/>
                  <a:gd name="T83" fmla="*/ 12 h 215"/>
                  <a:gd name="T84" fmla="*/ 77 w 195"/>
                  <a:gd name="T85" fmla="*/ 10 h 215"/>
                  <a:gd name="T86" fmla="*/ 80 w 195"/>
                  <a:gd name="T87" fmla="*/ 18 h 215"/>
                  <a:gd name="T88" fmla="*/ 71 w 195"/>
                  <a:gd name="T89" fmla="*/ 27 h 215"/>
                  <a:gd name="T90" fmla="*/ 76 w 195"/>
                  <a:gd name="T91" fmla="*/ 37 h 215"/>
                  <a:gd name="T92" fmla="*/ 69 w 195"/>
                  <a:gd name="T93" fmla="*/ 40 h 215"/>
                  <a:gd name="T94" fmla="*/ 75 w 195"/>
                  <a:gd name="T95" fmla="*/ 49 h 215"/>
                  <a:gd name="T96" fmla="*/ 82 w 195"/>
                  <a:gd name="T97" fmla="*/ 60 h 215"/>
                  <a:gd name="T98" fmla="*/ 93 w 195"/>
                  <a:gd name="T99" fmla="*/ 73 h 215"/>
                  <a:gd name="T100" fmla="*/ 103 w 195"/>
                  <a:gd name="T101" fmla="*/ 77 h 215"/>
                  <a:gd name="T102" fmla="*/ 114 w 195"/>
                  <a:gd name="T103" fmla="*/ 82 h 215"/>
                  <a:gd name="T104" fmla="*/ 124 w 195"/>
                  <a:gd name="T105" fmla="*/ 84 h 215"/>
                  <a:gd name="T106" fmla="*/ 132 w 195"/>
                  <a:gd name="T107" fmla="*/ 85 h 215"/>
                  <a:gd name="T108" fmla="*/ 135 w 195"/>
                  <a:gd name="T109" fmla="*/ 73 h 215"/>
                  <a:gd name="T110" fmla="*/ 140 w 195"/>
                  <a:gd name="T111" fmla="*/ 77 h 215"/>
                  <a:gd name="T112" fmla="*/ 151 w 195"/>
                  <a:gd name="T113" fmla="*/ 81 h 215"/>
                  <a:gd name="T114" fmla="*/ 158 w 195"/>
                  <a:gd name="T115" fmla="*/ 76 h 215"/>
                  <a:gd name="T116" fmla="*/ 168 w 195"/>
                  <a:gd name="T117" fmla="*/ 70 h 215"/>
                  <a:gd name="T118" fmla="*/ 183 w 195"/>
                  <a:gd name="T119" fmla="*/ 64 h 215"/>
                  <a:gd name="T120" fmla="*/ 194 w 195"/>
                  <a:gd name="T121" fmla="*/ 7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5" h="215">
                    <a:moveTo>
                      <a:pt x="194" y="75"/>
                    </a:moveTo>
                    <a:cubicBezTo>
                      <a:pt x="195" y="75"/>
                      <a:pt x="194" y="75"/>
                      <a:pt x="193" y="75"/>
                    </a:cubicBezTo>
                    <a:cubicBezTo>
                      <a:pt x="192" y="75"/>
                      <a:pt x="192" y="74"/>
                      <a:pt x="192" y="74"/>
                    </a:cubicBezTo>
                    <a:cubicBezTo>
                      <a:pt x="192" y="74"/>
                      <a:pt x="191" y="75"/>
                      <a:pt x="190" y="76"/>
                    </a:cubicBezTo>
                    <a:cubicBezTo>
                      <a:pt x="190" y="76"/>
                      <a:pt x="189" y="76"/>
                      <a:pt x="188" y="76"/>
                    </a:cubicBezTo>
                    <a:cubicBezTo>
                      <a:pt x="188" y="77"/>
                      <a:pt x="187" y="77"/>
                      <a:pt x="187" y="78"/>
                    </a:cubicBezTo>
                    <a:cubicBezTo>
                      <a:pt x="187" y="79"/>
                      <a:pt x="186" y="79"/>
                      <a:pt x="186" y="79"/>
                    </a:cubicBezTo>
                    <a:cubicBezTo>
                      <a:pt x="185" y="80"/>
                      <a:pt x="185" y="80"/>
                      <a:pt x="184" y="80"/>
                    </a:cubicBezTo>
                    <a:cubicBezTo>
                      <a:pt x="184" y="80"/>
                      <a:pt x="184" y="81"/>
                      <a:pt x="183" y="81"/>
                    </a:cubicBezTo>
                    <a:cubicBezTo>
                      <a:pt x="183" y="82"/>
                      <a:pt x="182" y="83"/>
                      <a:pt x="182" y="84"/>
                    </a:cubicBezTo>
                    <a:cubicBezTo>
                      <a:pt x="181" y="85"/>
                      <a:pt x="182" y="85"/>
                      <a:pt x="182" y="85"/>
                    </a:cubicBezTo>
                    <a:cubicBezTo>
                      <a:pt x="182" y="86"/>
                      <a:pt x="182" y="88"/>
                      <a:pt x="181" y="89"/>
                    </a:cubicBezTo>
                    <a:cubicBezTo>
                      <a:pt x="181" y="89"/>
                      <a:pt x="180" y="90"/>
                      <a:pt x="180" y="91"/>
                    </a:cubicBezTo>
                    <a:cubicBezTo>
                      <a:pt x="179" y="92"/>
                      <a:pt x="180" y="92"/>
                      <a:pt x="180" y="92"/>
                    </a:cubicBezTo>
                    <a:cubicBezTo>
                      <a:pt x="180" y="93"/>
                      <a:pt x="181" y="93"/>
                      <a:pt x="181" y="94"/>
                    </a:cubicBezTo>
                    <a:cubicBezTo>
                      <a:pt x="181" y="94"/>
                      <a:pt x="180" y="96"/>
                      <a:pt x="180" y="97"/>
                    </a:cubicBezTo>
                    <a:cubicBezTo>
                      <a:pt x="180" y="98"/>
                      <a:pt x="179" y="99"/>
                      <a:pt x="179" y="100"/>
                    </a:cubicBezTo>
                    <a:cubicBezTo>
                      <a:pt x="178" y="101"/>
                      <a:pt x="176" y="102"/>
                      <a:pt x="175" y="102"/>
                    </a:cubicBezTo>
                    <a:cubicBezTo>
                      <a:pt x="175" y="102"/>
                      <a:pt x="169" y="103"/>
                      <a:pt x="169" y="103"/>
                    </a:cubicBezTo>
                    <a:cubicBezTo>
                      <a:pt x="169" y="103"/>
                      <a:pt x="168" y="110"/>
                      <a:pt x="168" y="111"/>
                    </a:cubicBezTo>
                    <a:cubicBezTo>
                      <a:pt x="168" y="111"/>
                      <a:pt x="167" y="116"/>
                      <a:pt x="165" y="118"/>
                    </a:cubicBezTo>
                    <a:cubicBezTo>
                      <a:pt x="164" y="115"/>
                      <a:pt x="164" y="115"/>
                      <a:pt x="164" y="115"/>
                    </a:cubicBezTo>
                    <a:cubicBezTo>
                      <a:pt x="164" y="112"/>
                      <a:pt x="164" y="112"/>
                      <a:pt x="164" y="112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63" y="105"/>
                      <a:pt x="163" y="105"/>
                      <a:pt x="163" y="105"/>
                    </a:cubicBezTo>
                    <a:cubicBezTo>
                      <a:pt x="162" y="105"/>
                      <a:pt x="162" y="105"/>
                      <a:pt x="162" y="105"/>
                    </a:cubicBezTo>
                    <a:cubicBezTo>
                      <a:pt x="161" y="105"/>
                      <a:pt x="161" y="105"/>
                      <a:pt x="161" y="105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0" y="109"/>
                      <a:pt x="159" y="110"/>
                      <a:pt x="159" y="110"/>
                    </a:cubicBezTo>
                    <a:cubicBezTo>
                      <a:pt x="159" y="110"/>
                      <a:pt x="158" y="110"/>
                      <a:pt x="158" y="109"/>
                    </a:cubicBezTo>
                    <a:cubicBezTo>
                      <a:pt x="157" y="109"/>
                      <a:pt x="156" y="109"/>
                      <a:pt x="156" y="109"/>
                    </a:cubicBezTo>
                    <a:cubicBezTo>
                      <a:pt x="156" y="108"/>
                      <a:pt x="156" y="108"/>
                      <a:pt x="156" y="108"/>
                    </a:cubicBezTo>
                    <a:cubicBezTo>
                      <a:pt x="156" y="108"/>
                      <a:pt x="155" y="107"/>
                      <a:pt x="155" y="106"/>
                    </a:cubicBezTo>
                    <a:cubicBezTo>
                      <a:pt x="155" y="106"/>
                      <a:pt x="156" y="105"/>
                      <a:pt x="155" y="105"/>
                    </a:cubicBezTo>
                    <a:cubicBezTo>
                      <a:pt x="155" y="104"/>
                      <a:pt x="157" y="102"/>
                      <a:pt x="157" y="102"/>
                    </a:cubicBezTo>
                    <a:cubicBezTo>
                      <a:pt x="157" y="102"/>
                      <a:pt x="158" y="103"/>
                      <a:pt x="158" y="102"/>
                    </a:cubicBezTo>
                    <a:cubicBezTo>
                      <a:pt x="159" y="102"/>
                      <a:pt x="159" y="102"/>
                      <a:pt x="160" y="102"/>
                    </a:cubicBezTo>
                    <a:cubicBezTo>
                      <a:pt x="160" y="101"/>
                      <a:pt x="161" y="100"/>
                      <a:pt x="161" y="100"/>
                    </a:cubicBezTo>
                    <a:cubicBezTo>
                      <a:pt x="162" y="100"/>
                      <a:pt x="162" y="100"/>
                      <a:pt x="162" y="100"/>
                    </a:cubicBezTo>
                    <a:cubicBezTo>
                      <a:pt x="162" y="100"/>
                      <a:pt x="162" y="98"/>
                      <a:pt x="162" y="97"/>
                    </a:cubicBezTo>
                    <a:cubicBezTo>
                      <a:pt x="162" y="97"/>
                      <a:pt x="162" y="96"/>
                      <a:pt x="162" y="96"/>
                    </a:cubicBezTo>
                    <a:cubicBezTo>
                      <a:pt x="162" y="96"/>
                      <a:pt x="163" y="96"/>
                      <a:pt x="163" y="96"/>
                    </a:cubicBezTo>
                    <a:cubicBezTo>
                      <a:pt x="163" y="96"/>
                      <a:pt x="163" y="96"/>
                      <a:pt x="163" y="95"/>
                    </a:cubicBezTo>
                    <a:cubicBezTo>
                      <a:pt x="163" y="95"/>
                      <a:pt x="163" y="95"/>
                      <a:pt x="163" y="95"/>
                    </a:cubicBezTo>
                    <a:cubicBezTo>
                      <a:pt x="163" y="95"/>
                      <a:pt x="162" y="95"/>
                      <a:pt x="161" y="95"/>
                    </a:cubicBezTo>
                    <a:cubicBezTo>
                      <a:pt x="161" y="94"/>
                      <a:pt x="153" y="94"/>
                      <a:pt x="152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4"/>
                      <a:pt x="149" y="94"/>
                      <a:pt x="148" y="94"/>
                    </a:cubicBezTo>
                    <a:cubicBezTo>
                      <a:pt x="147" y="94"/>
                      <a:pt x="146" y="93"/>
                      <a:pt x="146" y="93"/>
                    </a:cubicBezTo>
                    <a:cubicBezTo>
                      <a:pt x="146" y="93"/>
                      <a:pt x="146" y="92"/>
                      <a:pt x="146" y="92"/>
                    </a:cubicBezTo>
                    <a:cubicBezTo>
                      <a:pt x="146" y="92"/>
                      <a:pt x="147" y="91"/>
                      <a:pt x="147" y="91"/>
                    </a:cubicBezTo>
                    <a:cubicBezTo>
                      <a:pt x="147" y="90"/>
                      <a:pt x="147" y="90"/>
                      <a:pt x="147" y="89"/>
                    </a:cubicBezTo>
                    <a:cubicBezTo>
                      <a:pt x="147" y="89"/>
                      <a:pt x="146" y="88"/>
                      <a:pt x="146" y="88"/>
                    </a:cubicBezTo>
                    <a:cubicBezTo>
                      <a:pt x="146" y="88"/>
                      <a:pt x="146" y="87"/>
                      <a:pt x="146" y="86"/>
                    </a:cubicBezTo>
                    <a:cubicBezTo>
                      <a:pt x="145" y="86"/>
                      <a:pt x="145" y="87"/>
                      <a:pt x="145" y="87"/>
                    </a:cubicBezTo>
                    <a:cubicBezTo>
                      <a:pt x="145" y="87"/>
                      <a:pt x="145" y="88"/>
                      <a:pt x="145" y="88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8"/>
                      <a:pt x="142" y="87"/>
                      <a:pt x="142" y="87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0" y="85"/>
                      <a:pt x="140" y="85"/>
                      <a:pt x="140" y="85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38" y="86"/>
                      <a:pt x="138" y="86"/>
                      <a:pt x="138" y="86"/>
                    </a:cubicBezTo>
                    <a:cubicBezTo>
                      <a:pt x="137" y="84"/>
                      <a:pt x="137" y="84"/>
                      <a:pt x="137" y="84"/>
                    </a:cubicBezTo>
                    <a:cubicBezTo>
                      <a:pt x="136" y="84"/>
                      <a:pt x="136" y="84"/>
                      <a:pt x="136" y="84"/>
                    </a:cubicBezTo>
                    <a:cubicBezTo>
                      <a:pt x="136" y="84"/>
                      <a:pt x="136" y="85"/>
                      <a:pt x="136" y="85"/>
                    </a:cubicBezTo>
                    <a:cubicBezTo>
                      <a:pt x="136" y="85"/>
                      <a:pt x="136" y="86"/>
                      <a:pt x="136" y="86"/>
                    </a:cubicBezTo>
                    <a:cubicBezTo>
                      <a:pt x="135" y="86"/>
                      <a:pt x="135" y="86"/>
                      <a:pt x="135" y="86"/>
                    </a:cubicBezTo>
                    <a:cubicBezTo>
                      <a:pt x="135" y="86"/>
                      <a:pt x="134" y="88"/>
                      <a:pt x="134" y="88"/>
                    </a:cubicBezTo>
                    <a:cubicBezTo>
                      <a:pt x="134" y="88"/>
                      <a:pt x="134" y="89"/>
                      <a:pt x="134" y="89"/>
                    </a:cubicBezTo>
                    <a:cubicBezTo>
                      <a:pt x="136" y="91"/>
                      <a:pt x="136" y="91"/>
                      <a:pt x="136" y="91"/>
                    </a:cubicBezTo>
                    <a:cubicBezTo>
                      <a:pt x="136" y="91"/>
                      <a:pt x="137" y="91"/>
                      <a:pt x="138" y="91"/>
                    </a:cubicBezTo>
                    <a:cubicBezTo>
                      <a:pt x="138" y="91"/>
                      <a:pt x="139" y="91"/>
                      <a:pt x="139" y="91"/>
                    </a:cubicBezTo>
                    <a:cubicBezTo>
                      <a:pt x="139" y="91"/>
                      <a:pt x="140" y="92"/>
                      <a:pt x="140" y="92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0" y="94"/>
                      <a:pt x="140" y="94"/>
                      <a:pt x="140" y="94"/>
                    </a:cubicBezTo>
                    <a:cubicBezTo>
                      <a:pt x="139" y="94"/>
                      <a:pt x="138" y="94"/>
                      <a:pt x="138" y="94"/>
                    </a:cubicBezTo>
                    <a:cubicBezTo>
                      <a:pt x="138" y="94"/>
                      <a:pt x="136" y="94"/>
                      <a:pt x="136" y="94"/>
                    </a:cubicBezTo>
                    <a:cubicBezTo>
                      <a:pt x="136" y="94"/>
                      <a:pt x="137" y="95"/>
                      <a:pt x="137" y="95"/>
                    </a:cubicBezTo>
                    <a:cubicBezTo>
                      <a:pt x="137" y="95"/>
                      <a:pt x="137" y="96"/>
                      <a:pt x="136" y="96"/>
                    </a:cubicBezTo>
                    <a:cubicBezTo>
                      <a:pt x="136" y="96"/>
                      <a:pt x="135" y="96"/>
                      <a:pt x="135" y="96"/>
                    </a:cubicBezTo>
                    <a:cubicBezTo>
                      <a:pt x="134" y="96"/>
                      <a:pt x="134" y="96"/>
                      <a:pt x="134" y="97"/>
                    </a:cubicBezTo>
                    <a:cubicBezTo>
                      <a:pt x="134" y="97"/>
                      <a:pt x="134" y="99"/>
                      <a:pt x="134" y="99"/>
                    </a:cubicBezTo>
                    <a:cubicBezTo>
                      <a:pt x="134" y="99"/>
                      <a:pt x="135" y="99"/>
                      <a:pt x="135" y="99"/>
                    </a:cubicBezTo>
                    <a:cubicBezTo>
                      <a:pt x="135" y="100"/>
                      <a:pt x="136" y="100"/>
                      <a:pt x="137" y="100"/>
                    </a:cubicBezTo>
                    <a:cubicBezTo>
                      <a:pt x="137" y="100"/>
                      <a:pt x="138" y="100"/>
                      <a:pt x="138" y="100"/>
                    </a:cubicBezTo>
                    <a:cubicBezTo>
                      <a:pt x="139" y="101"/>
                      <a:pt x="139" y="101"/>
                      <a:pt x="139" y="101"/>
                    </a:cubicBezTo>
                    <a:cubicBezTo>
                      <a:pt x="139" y="102"/>
                      <a:pt x="139" y="102"/>
                      <a:pt x="139" y="103"/>
                    </a:cubicBezTo>
                    <a:cubicBezTo>
                      <a:pt x="139" y="103"/>
                      <a:pt x="139" y="104"/>
                      <a:pt x="139" y="104"/>
                    </a:cubicBezTo>
                    <a:cubicBezTo>
                      <a:pt x="139" y="104"/>
                      <a:pt x="138" y="104"/>
                      <a:pt x="138" y="104"/>
                    </a:cubicBezTo>
                    <a:cubicBezTo>
                      <a:pt x="138" y="105"/>
                      <a:pt x="137" y="105"/>
                      <a:pt x="137" y="105"/>
                    </a:cubicBezTo>
                    <a:cubicBezTo>
                      <a:pt x="138" y="106"/>
                      <a:pt x="138" y="106"/>
                      <a:pt x="138" y="107"/>
                    </a:cubicBezTo>
                    <a:cubicBezTo>
                      <a:pt x="139" y="107"/>
                      <a:pt x="139" y="107"/>
                      <a:pt x="139" y="107"/>
                    </a:cubicBezTo>
                    <a:cubicBezTo>
                      <a:pt x="139" y="108"/>
                      <a:pt x="138" y="108"/>
                      <a:pt x="139" y="108"/>
                    </a:cubicBezTo>
                    <a:cubicBezTo>
                      <a:pt x="139" y="108"/>
                      <a:pt x="139" y="108"/>
                      <a:pt x="140" y="109"/>
                    </a:cubicBezTo>
                    <a:cubicBezTo>
                      <a:pt x="140" y="109"/>
                      <a:pt x="140" y="110"/>
                      <a:pt x="140" y="110"/>
                    </a:cubicBezTo>
                    <a:cubicBezTo>
                      <a:pt x="140" y="110"/>
                      <a:pt x="140" y="111"/>
                      <a:pt x="140" y="111"/>
                    </a:cubicBezTo>
                    <a:cubicBezTo>
                      <a:pt x="140" y="111"/>
                      <a:pt x="141" y="114"/>
                      <a:pt x="141" y="114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9"/>
                      <a:pt x="139" y="120"/>
                      <a:pt x="138" y="120"/>
                    </a:cubicBezTo>
                    <a:cubicBezTo>
                      <a:pt x="138" y="120"/>
                      <a:pt x="138" y="120"/>
                      <a:pt x="138" y="120"/>
                    </a:cubicBezTo>
                    <a:cubicBezTo>
                      <a:pt x="137" y="120"/>
                      <a:pt x="137" y="120"/>
                      <a:pt x="136" y="120"/>
                    </a:cubicBezTo>
                    <a:cubicBezTo>
                      <a:pt x="136" y="119"/>
                      <a:pt x="136" y="119"/>
                      <a:pt x="135" y="119"/>
                    </a:cubicBezTo>
                    <a:cubicBezTo>
                      <a:pt x="135" y="119"/>
                      <a:pt x="135" y="119"/>
                      <a:pt x="135" y="119"/>
                    </a:cubicBezTo>
                    <a:cubicBezTo>
                      <a:pt x="135" y="119"/>
                      <a:pt x="135" y="118"/>
                      <a:pt x="135" y="117"/>
                    </a:cubicBezTo>
                    <a:cubicBezTo>
                      <a:pt x="135" y="117"/>
                      <a:pt x="135" y="117"/>
                      <a:pt x="135" y="116"/>
                    </a:cubicBezTo>
                    <a:cubicBezTo>
                      <a:pt x="133" y="118"/>
                      <a:pt x="131" y="120"/>
                      <a:pt x="129" y="120"/>
                    </a:cubicBezTo>
                    <a:cubicBezTo>
                      <a:pt x="127" y="120"/>
                      <a:pt x="126" y="123"/>
                      <a:pt x="127" y="124"/>
                    </a:cubicBezTo>
                    <a:cubicBezTo>
                      <a:pt x="127" y="126"/>
                      <a:pt x="127" y="128"/>
                      <a:pt x="125" y="129"/>
                    </a:cubicBezTo>
                    <a:cubicBezTo>
                      <a:pt x="125" y="129"/>
                      <a:pt x="124" y="130"/>
                      <a:pt x="124" y="130"/>
                    </a:cubicBezTo>
                    <a:cubicBezTo>
                      <a:pt x="123" y="132"/>
                      <a:pt x="121" y="132"/>
                      <a:pt x="119" y="133"/>
                    </a:cubicBezTo>
                    <a:cubicBezTo>
                      <a:pt x="119" y="133"/>
                      <a:pt x="117" y="134"/>
                      <a:pt x="116" y="132"/>
                    </a:cubicBezTo>
                    <a:cubicBezTo>
                      <a:pt x="116" y="132"/>
                      <a:pt x="115" y="133"/>
                      <a:pt x="115" y="134"/>
                    </a:cubicBezTo>
                    <a:cubicBezTo>
                      <a:pt x="115" y="135"/>
                      <a:pt x="115" y="135"/>
                      <a:pt x="114" y="136"/>
                    </a:cubicBezTo>
                    <a:cubicBezTo>
                      <a:pt x="112" y="136"/>
                      <a:pt x="112" y="138"/>
                      <a:pt x="111" y="139"/>
                    </a:cubicBezTo>
                    <a:cubicBezTo>
                      <a:pt x="110" y="141"/>
                      <a:pt x="109" y="142"/>
                      <a:pt x="107" y="143"/>
                    </a:cubicBezTo>
                    <a:cubicBezTo>
                      <a:pt x="105" y="144"/>
                      <a:pt x="103" y="146"/>
                      <a:pt x="102" y="148"/>
                    </a:cubicBezTo>
                    <a:cubicBezTo>
                      <a:pt x="101" y="150"/>
                      <a:pt x="99" y="150"/>
                      <a:pt x="97" y="151"/>
                    </a:cubicBezTo>
                    <a:cubicBezTo>
                      <a:pt x="97" y="151"/>
                      <a:pt x="96" y="151"/>
                      <a:pt x="96" y="151"/>
                    </a:cubicBezTo>
                    <a:cubicBezTo>
                      <a:pt x="96" y="152"/>
                      <a:pt x="95" y="152"/>
                      <a:pt x="95" y="153"/>
                    </a:cubicBezTo>
                    <a:cubicBezTo>
                      <a:pt x="96" y="154"/>
                      <a:pt x="95" y="155"/>
                      <a:pt x="93" y="154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4" y="155"/>
                      <a:pt x="95" y="154"/>
                      <a:pt x="95" y="155"/>
                    </a:cubicBezTo>
                    <a:cubicBezTo>
                      <a:pt x="95" y="156"/>
                      <a:pt x="94" y="156"/>
                      <a:pt x="94" y="157"/>
                    </a:cubicBezTo>
                    <a:cubicBezTo>
                      <a:pt x="92" y="157"/>
                      <a:pt x="90" y="157"/>
                      <a:pt x="89" y="158"/>
                    </a:cubicBezTo>
                    <a:cubicBezTo>
                      <a:pt x="88" y="158"/>
                      <a:pt x="88" y="158"/>
                      <a:pt x="88" y="159"/>
                    </a:cubicBezTo>
                    <a:cubicBezTo>
                      <a:pt x="87" y="162"/>
                      <a:pt x="86" y="162"/>
                      <a:pt x="84" y="160"/>
                    </a:cubicBezTo>
                    <a:cubicBezTo>
                      <a:pt x="81" y="161"/>
                      <a:pt x="80" y="165"/>
                      <a:pt x="80" y="167"/>
                    </a:cubicBezTo>
                    <a:cubicBezTo>
                      <a:pt x="81" y="169"/>
                      <a:pt x="82" y="170"/>
                      <a:pt x="81" y="172"/>
                    </a:cubicBezTo>
                    <a:cubicBezTo>
                      <a:pt x="80" y="172"/>
                      <a:pt x="81" y="172"/>
                      <a:pt x="81" y="173"/>
                    </a:cubicBezTo>
                    <a:cubicBezTo>
                      <a:pt x="82" y="173"/>
                      <a:pt x="81" y="174"/>
                      <a:pt x="80" y="175"/>
                    </a:cubicBezTo>
                    <a:cubicBezTo>
                      <a:pt x="80" y="175"/>
                      <a:pt x="80" y="176"/>
                      <a:pt x="80" y="176"/>
                    </a:cubicBezTo>
                    <a:cubicBezTo>
                      <a:pt x="82" y="177"/>
                      <a:pt x="81" y="179"/>
                      <a:pt x="81" y="181"/>
                    </a:cubicBezTo>
                    <a:cubicBezTo>
                      <a:pt x="82" y="184"/>
                      <a:pt x="80" y="186"/>
                      <a:pt x="78" y="188"/>
                    </a:cubicBezTo>
                    <a:cubicBezTo>
                      <a:pt x="78" y="188"/>
                      <a:pt x="78" y="189"/>
                      <a:pt x="78" y="189"/>
                    </a:cubicBezTo>
                    <a:cubicBezTo>
                      <a:pt x="78" y="190"/>
                      <a:pt x="79" y="192"/>
                      <a:pt x="79" y="193"/>
                    </a:cubicBezTo>
                    <a:cubicBezTo>
                      <a:pt x="79" y="194"/>
                      <a:pt x="79" y="194"/>
                      <a:pt x="78" y="195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79" y="196"/>
                      <a:pt x="79" y="198"/>
                      <a:pt x="79" y="199"/>
                    </a:cubicBezTo>
                    <a:cubicBezTo>
                      <a:pt x="79" y="200"/>
                      <a:pt x="77" y="200"/>
                      <a:pt x="76" y="199"/>
                    </a:cubicBezTo>
                    <a:cubicBezTo>
                      <a:pt x="75" y="199"/>
                      <a:pt x="75" y="199"/>
                      <a:pt x="75" y="199"/>
                    </a:cubicBezTo>
                    <a:cubicBezTo>
                      <a:pt x="75" y="201"/>
                      <a:pt x="74" y="202"/>
                      <a:pt x="73" y="203"/>
                    </a:cubicBezTo>
                    <a:cubicBezTo>
                      <a:pt x="73" y="204"/>
                      <a:pt x="72" y="205"/>
                      <a:pt x="73" y="206"/>
                    </a:cubicBezTo>
                    <a:cubicBezTo>
                      <a:pt x="73" y="206"/>
                      <a:pt x="73" y="207"/>
                      <a:pt x="72" y="207"/>
                    </a:cubicBezTo>
                    <a:cubicBezTo>
                      <a:pt x="71" y="207"/>
                      <a:pt x="70" y="207"/>
                      <a:pt x="68" y="208"/>
                    </a:cubicBezTo>
                    <a:cubicBezTo>
                      <a:pt x="68" y="209"/>
                      <a:pt x="67" y="209"/>
                      <a:pt x="67" y="210"/>
                    </a:cubicBezTo>
                    <a:cubicBezTo>
                      <a:pt x="67" y="213"/>
                      <a:pt x="64" y="215"/>
                      <a:pt x="62" y="214"/>
                    </a:cubicBezTo>
                    <a:cubicBezTo>
                      <a:pt x="62" y="214"/>
                      <a:pt x="62" y="214"/>
                      <a:pt x="62" y="213"/>
                    </a:cubicBezTo>
                    <a:cubicBezTo>
                      <a:pt x="62" y="214"/>
                      <a:pt x="62" y="214"/>
                      <a:pt x="62" y="214"/>
                    </a:cubicBezTo>
                    <a:cubicBezTo>
                      <a:pt x="59" y="213"/>
                      <a:pt x="58" y="211"/>
                      <a:pt x="57" y="209"/>
                    </a:cubicBezTo>
                    <a:cubicBezTo>
                      <a:pt x="56" y="207"/>
                      <a:pt x="55" y="205"/>
                      <a:pt x="55" y="203"/>
                    </a:cubicBezTo>
                    <a:cubicBezTo>
                      <a:pt x="55" y="201"/>
                      <a:pt x="54" y="199"/>
                      <a:pt x="53" y="197"/>
                    </a:cubicBezTo>
                    <a:cubicBezTo>
                      <a:pt x="52" y="196"/>
                      <a:pt x="52" y="196"/>
                      <a:pt x="52" y="195"/>
                    </a:cubicBezTo>
                    <a:cubicBezTo>
                      <a:pt x="51" y="192"/>
                      <a:pt x="50" y="190"/>
                      <a:pt x="48" y="188"/>
                    </a:cubicBezTo>
                    <a:cubicBezTo>
                      <a:pt x="47" y="186"/>
                      <a:pt x="45" y="184"/>
                      <a:pt x="45" y="181"/>
                    </a:cubicBezTo>
                    <a:cubicBezTo>
                      <a:pt x="44" y="179"/>
                      <a:pt x="44" y="177"/>
                      <a:pt x="44" y="175"/>
                    </a:cubicBezTo>
                    <a:cubicBezTo>
                      <a:pt x="42" y="174"/>
                      <a:pt x="42" y="173"/>
                      <a:pt x="42" y="171"/>
                    </a:cubicBezTo>
                    <a:cubicBezTo>
                      <a:pt x="42" y="171"/>
                      <a:pt x="42" y="171"/>
                      <a:pt x="42" y="171"/>
                    </a:cubicBezTo>
                    <a:cubicBezTo>
                      <a:pt x="41" y="170"/>
                      <a:pt x="41" y="170"/>
                      <a:pt x="41" y="169"/>
                    </a:cubicBezTo>
                    <a:cubicBezTo>
                      <a:pt x="41" y="169"/>
                      <a:pt x="40" y="168"/>
                      <a:pt x="40" y="167"/>
                    </a:cubicBezTo>
                    <a:cubicBezTo>
                      <a:pt x="39" y="167"/>
                      <a:pt x="39" y="165"/>
                      <a:pt x="39" y="165"/>
                    </a:cubicBezTo>
                    <a:cubicBezTo>
                      <a:pt x="38" y="163"/>
                      <a:pt x="37" y="161"/>
                      <a:pt x="36" y="160"/>
                    </a:cubicBezTo>
                    <a:cubicBezTo>
                      <a:pt x="36" y="159"/>
                      <a:pt x="35" y="159"/>
                      <a:pt x="35" y="158"/>
                    </a:cubicBezTo>
                    <a:cubicBezTo>
                      <a:pt x="35" y="156"/>
                      <a:pt x="34" y="153"/>
                      <a:pt x="34" y="151"/>
                    </a:cubicBezTo>
                    <a:cubicBezTo>
                      <a:pt x="34" y="149"/>
                      <a:pt x="33" y="147"/>
                      <a:pt x="32" y="145"/>
                    </a:cubicBezTo>
                    <a:cubicBezTo>
                      <a:pt x="32" y="144"/>
                      <a:pt x="32" y="143"/>
                      <a:pt x="32" y="142"/>
                    </a:cubicBezTo>
                    <a:cubicBezTo>
                      <a:pt x="31" y="138"/>
                      <a:pt x="30" y="133"/>
                      <a:pt x="31" y="129"/>
                    </a:cubicBezTo>
                    <a:cubicBezTo>
                      <a:pt x="31" y="128"/>
                      <a:pt x="31" y="128"/>
                      <a:pt x="31" y="127"/>
                    </a:cubicBezTo>
                    <a:cubicBezTo>
                      <a:pt x="32" y="126"/>
                      <a:pt x="31" y="125"/>
                      <a:pt x="31" y="124"/>
                    </a:cubicBezTo>
                    <a:cubicBezTo>
                      <a:pt x="30" y="123"/>
                      <a:pt x="30" y="121"/>
                      <a:pt x="30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29" y="118"/>
                      <a:pt x="30" y="116"/>
                      <a:pt x="29" y="114"/>
                    </a:cubicBezTo>
                    <a:cubicBezTo>
                      <a:pt x="29" y="113"/>
                      <a:pt x="28" y="113"/>
                      <a:pt x="28" y="113"/>
                    </a:cubicBezTo>
                    <a:cubicBezTo>
                      <a:pt x="28" y="114"/>
                      <a:pt x="28" y="115"/>
                      <a:pt x="28" y="115"/>
                    </a:cubicBezTo>
                    <a:cubicBezTo>
                      <a:pt x="27" y="116"/>
                      <a:pt x="27" y="116"/>
                      <a:pt x="27" y="117"/>
                    </a:cubicBezTo>
                    <a:cubicBezTo>
                      <a:pt x="28" y="119"/>
                      <a:pt x="27" y="121"/>
                      <a:pt x="26" y="122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4" y="124"/>
                      <a:pt x="22" y="126"/>
                      <a:pt x="19" y="126"/>
                    </a:cubicBezTo>
                    <a:cubicBezTo>
                      <a:pt x="19" y="125"/>
                      <a:pt x="18" y="127"/>
                      <a:pt x="18" y="126"/>
                    </a:cubicBezTo>
                    <a:cubicBezTo>
                      <a:pt x="17" y="126"/>
                      <a:pt x="16" y="126"/>
                      <a:pt x="16" y="125"/>
                    </a:cubicBezTo>
                    <a:cubicBezTo>
                      <a:pt x="15" y="125"/>
                      <a:pt x="15" y="125"/>
                      <a:pt x="14" y="124"/>
                    </a:cubicBezTo>
                    <a:cubicBezTo>
                      <a:pt x="13" y="123"/>
                      <a:pt x="11" y="122"/>
                      <a:pt x="11" y="120"/>
                    </a:cubicBezTo>
                    <a:cubicBezTo>
                      <a:pt x="10" y="120"/>
                      <a:pt x="10" y="119"/>
                      <a:pt x="9" y="119"/>
                    </a:cubicBezTo>
                    <a:cubicBezTo>
                      <a:pt x="7" y="118"/>
                      <a:pt x="7" y="116"/>
                      <a:pt x="5" y="115"/>
                    </a:cubicBezTo>
                    <a:cubicBezTo>
                      <a:pt x="5" y="114"/>
                      <a:pt x="6" y="114"/>
                      <a:pt x="6" y="114"/>
                    </a:cubicBezTo>
                    <a:cubicBezTo>
                      <a:pt x="8" y="115"/>
                      <a:pt x="10" y="114"/>
                      <a:pt x="12" y="113"/>
                    </a:cubicBezTo>
                    <a:cubicBezTo>
                      <a:pt x="12" y="112"/>
                      <a:pt x="14" y="113"/>
                      <a:pt x="14" y="111"/>
                    </a:cubicBezTo>
                    <a:cubicBezTo>
                      <a:pt x="15" y="110"/>
                      <a:pt x="14" y="110"/>
                      <a:pt x="13" y="110"/>
                    </a:cubicBezTo>
                    <a:cubicBezTo>
                      <a:pt x="13" y="110"/>
                      <a:pt x="12" y="110"/>
                      <a:pt x="12" y="110"/>
                    </a:cubicBezTo>
                    <a:cubicBezTo>
                      <a:pt x="9" y="112"/>
                      <a:pt x="4" y="110"/>
                      <a:pt x="2" y="107"/>
                    </a:cubicBezTo>
                    <a:cubicBezTo>
                      <a:pt x="2" y="107"/>
                      <a:pt x="3" y="106"/>
                      <a:pt x="2" y="105"/>
                    </a:cubicBezTo>
                    <a:cubicBezTo>
                      <a:pt x="1" y="105"/>
                      <a:pt x="1" y="105"/>
                      <a:pt x="0" y="104"/>
                    </a:cubicBezTo>
                    <a:cubicBezTo>
                      <a:pt x="0" y="104"/>
                      <a:pt x="1" y="104"/>
                      <a:pt x="1" y="103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3" y="103"/>
                      <a:pt x="3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0" y="101"/>
                      <a:pt x="10" y="101"/>
                      <a:pt x="10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3" y="101"/>
                      <a:pt x="14" y="100"/>
                      <a:pt x="14" y="100"/>
                    </a:cubicBezTo>
                    <a:cubicBezTo>
                      <a:pt x="14" y="100"/>
                      <a:pt x="15" y="100"/>
                      <a:pt x="15" y="100"/>
                    </a:cubicBezTo>
                    <a:cubicBezTo>
                      <a:pt x="16" y="101"/>
                      <a:pt x="16" y="101"/>
                      <a:pt x="16" y="101"/>
                    </a:cubicBezTo>
                    <a:cubicBezTo>
                      <a:pt x="16" y="101"/>
                      <a:pt x="17" y="101"/>
                      <a:pt x="17" y="101"/>
                    </a:cubicBezTo>
                    <a:cubicBezTo>
                      <a:pt x="17" y="101"/>
                      <a:pt x="19" y="100"/>
                      <a:pt x="19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9" y="100"/>
                      <a:pt x="18" y="99"/>
                      <a:pt x="19" y="99"/>
                    </a:cubicBezTo>
                    <a:cubicBezTo>
                      <a:pt x="19" y="99"/>
                      <a:pt x="19" y="98"/>
                      <a:pt x="19" y="9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4" y="90"/>
                      <a:pt x="13" y="90"/>
                      <a:pt x="13" y="90"/>
                    </a:cubicBezTo>
                    <a:cubicBezTo>
                      <a:pt x="13" y="90"/>
                      <a:pt x="12" y="89"/>
                      <a:pt x="12" y="89"/>
                    </a:cubicBezTo>
                    <a:cubicBezTo>
                      <a:pt x="12" y="89"/>
                      <a:pt x="12" y="89"/>
                      <a:pt x="12" y="89"/>
                    </a:cubicBezTo>
                    <a:cubicBezTo>
                      <a:pt x="12" y="88"/>
                      <a:pt x="13" y="88"/>
                      <a:pt x="13" y="87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7"/>
                      <a:pt x="13" y="87"/>
                      <a:pt x="13" y="86"/>
                    </a:cubicBezTo>
                    <a:cubicBezTo>
                      <a:pt x="13" y="85"/>
                      <a:pt x="13" y="84"/>
                      <a:pt x="13" y="84"/>
                    </a:cubicBezTo>
                    <a:cubicBezTo>
                      <a:pt x="13" y="84"/>
                      <a:pt x="10" y="83"/>
                      <a:pt x="10" y="83"/>
                    </a:cubicBezTo>
                    <a:cubicBezTo>
                      <a:pt x="10" y="83"/>
                      <a:pt x="8" y="82"/>
                      <a:pt x="8" y="82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0"/>
                      <a:pt x="11" y="76"/>
                      <a:pt x="11" y="76"/>
                    </a:cubicBezTo>
                    <a:cubicBezTo>
                      <a:pt x="11" y="76"/>
                      <a:pt x="14" y="72"/>
                      <a:pt x="14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9" y="74"/>
                      <a:pt x="20" y="74"/>
                      <a:pt x="20" y="74"/>
                    </a:cubicBezTo>
                    <a:cubicBezTo>
                      <a:pt x="21" y="74"/>
                      <a:pt x="25" y="73"/>
                      <a:pt x="25" y="73"/>
                    </a:cubicBezTo>
                    <a:cubicBezTo>
                      <a:pt x="25" y="73"/>
                      <a:pt x="26" y="70"/>
                      <a:pt x="26" y="69"/>
                    </a:cubicBezTo>
                    <a:cubicBezTo>
                      <a:pt x="26" y="69"/>
                      <a:pt x="27" y="68"/>
                      <a:pt x="27" y="67"/>
                    </a:cubicBezTo>
                    <a:cubicBezTo>
                      <a:pt x="28" y="67"/>
                      <a:pt x="32" y="65"/>
                      <a:pt x="32" y="65"/>
                    </a:cubicBezTo>
                    <a:cubicBezTo>
                      <a:pt x="32" y="65"/>
                      <a:pt x="33" y="60"/>
                      <a:pt x="34" y="60"/>
                    </a:cubicBezTo>
                    <a:cubicBezTo>
                      <a:pt x="34" y="59"/>
                      <a:pt x="35" y="57"/>
                      <a:pt x="35" y="57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2" y="44"/>
                      <a:pt x="42" y="44"/>
                      <a:pt x="42" y="43"/>
                    </a:cubicBezTo>
                    <a:cubicBezTo>
                      <a:pt x="42" y="43"/>
                      <a:pt x="45" y="41"/>
                      <a:pt x="45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5"/>
                      <a:pt x="43" y="35"/>
                      <a:pt x="42" y="35"/>
                    </a:cubicBezTo>
                    <a:cubicBezTo>
                      <a:pt x="42" y="35"/>
                      <a:pt x="41" y="35"/>
                      <a:pt x="41" y="35"/>
                    </a:cubicBezTo>
                    <a:cubicBezTo>
                      <a:pt x="41" y="35"/>
                      <a:pt x="39" y="34"/>
                      <a:pt x="39" y="34"/>
                    </a:cubicBezTo>
                    <a:cubicBezTo>
                      <a:pt x="38" y="34"/>
                      <a:pt x="37" y="33"/>
                      <a:pt x="37" y="33"/>
                    </a:cubicBezTo>
                    <a:cubicBezTo>
                      <a:pt x="37" y="33"/>
                      <a:pt x="36" y="32"/>
                      <a:pt x="36" y="31"/>
                    </a:cubicBezTo>
                    <a:cubicBezTo>
                      <a:pt x="36" y="31"/>
                      <a:pt x="36" y="30"/>
                      <a:pt x="36" y="29"/>
                    </a:cubicBezTo>
                    <a:cubicBezTo>
                      <a:pt x="36" y="29"/>
                      <a:pt x="36" y="27"/>
                      <a:pt x="36" y="27"/>
                    </a:cubicBezTo>
                    <a:cubicBezTo>
                      <a:pt x="36" y="27"/>
                      <a:pt x="36" y="26"/>
                      <a:pt x="35" y="25"/>
                    </a:cubicBezTo>
                    <a:cubicBezTo>
                      <a:pt x="35" y="25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1"/>
                      <a:pt x="36" y="20"/>
                    </a:cubicBezTo>
                    <a:cubicBezTo>
                      <a:pt x="36" y="20"/>
                      <a:pt x="37" y="19"/>
                      <a:pt x="37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7" y="13"/>
                      <a:pt x="37" y="13"/>
                    </a:cubicBezTo>
                    <a:cubicBezTo>
                      <a:pt x="37" y="13"/>
                      <a:pt x="35" y="12"/>
                      <a:pt x="35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1"/>
                      <a:pt x="33" y="10"/>
                      <a:pt x="33" y="10"/>
                    </a:cubicBezTo>
                    <a:cubicBezTo>
                      <a:pt x="33" y="10"/>
                      <a:pt x="30" y="9"/>
                      <a:pt x="30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6"/>
                      <a:pt x="30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4"/>
                      <a:pt x="33" y="3"/>
                      <a:pt x="33" y="3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9" y="1"/>
                      <a:pt x="40" y="1"/>
                    </a:cubicBezTo>
                    <a:cubicBezTo>
                      <a:pt x="41" y="1"/>
                      <a:pt x="42" y="1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2"/>
                      <a:pt x="49" y="2"/>
                      <a:pt x="50" y="3"/>
                    </a:cubicBezTo>
                    <a:cubicBezTo>
                      <a:pt x="50" y="3"/>
                      <a:pt x="52" y="3"/>
                      <a:pt x="52" y="3"/>
                    </a:cubicBezTo>
                    <a:cubicBezTo>
                      <a:pt x="53" y="4"/>
                      <a:pt x="55" y="5"/>
                      <a:pt x="55" y="5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62" y="11"/>
                      <a:pt x="62" y="11"/>
                    </a:cubicBezTo>
                    <a:cubicBezTo>
                      <a:pt x="63" y="11"/>
                      <a:pt x="62" y="12"/>
                      <a:pt x="62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69" y="10"/>
                      <a:pt x="70" y="9"/>
                      <a:pt x="72" y="9"/>
                    </a:cubicBezTo>
                    <a:cubicBezTo>
                      <a:pt x="73" y="9"/>
                      <a:pt x="76" y="9"/>
                      <a:pt x="76" y="9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1"/>
                      <a:pt x="78" y="12"/>
                    </a:cubicBezTo>
                    <a:cubicBezTo>
                      <a:pt x="78" y="12"/>
                      <a:pt x="79" y="13"/>
                      <a:pt x="79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4"/>
                      <a:pt x="82" y="15"/>
                    </a:cubicBezTo>
                    <a:cubicBezTo>
                      <a:pt x="82" y="15"/>
                      <a:pt x="82" y="15"/>
                      <a:pt x="82" y="16"/>
                    </a:cubicBezTo>
                    <a:cubicBezTo>
                      <a:pt x="82" y="16"/>
                      <a:pt x="81" y="17"/>
                      <a:pt x="81" y="17"/>
                    </a:cubicBezTo>
                    <a:cubicBezTo>
                      <a:pt x="81" y="17"/>
                      <a:pt x="80" y="18"/>
                      <a:pt x="80" y="18"/>
                    </a:cubicBezTo>
                    <a:cubicBezTo>
                      <a:pt x="79" y="18"/>
                      <a:pt x="79" y="19"/>
                      <a:pt x="78" y="19"/>
                    </a:cubicBezTo>
                    <a:cubicBezTo>
                      <a:pt x="78" y="20"/>
                      <a:pt x="78" y="21"/>
                      <a:pt x="78" y="21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8" y="23"/>
                      <a:pt x="77" y="25"/>
                      <a:pt x="76" y="25"/>
                    </a:cubicBezTo>
                    <a:cubicBezTo>
                      <a:pt x="76" y="25"/>
                      <a:pt x="75" y="26"/>
                      <a:pt x="75" y="26"/>
                    </a:cubicBezTo>
                    <a:cubicBezTo>
                      <a:pt x="74" y="26"/>
                      <a:pt x="73" y="27"/>
                      <a:pt x="73" y="27"/>
                    </a:cubicBezTo>
                    <a:cubicBezTo>
                      <a:pt x="73" y="27"/>
                      <a:pt x="72" y="27"/>
                      <a:pt x="71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3"/>
                      <a:pt x="76" y="34"/>
                      <a:pt x="76" y="34"/>
                    </a:cubicBezTo>
                    <a:cubicBezTo>
                      <a:pt x="77" y="35"/>
                      <a:pt x="76" y="36"/>
                      <a:pt x="76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3" y="38"/>
                      <a:pt x="72" y="38"/>
                    </a:cubicBezTo>
                    <a:cubicBezTo>
                      <a:pt x="72" y="38"/>
                      <a:pt x="72" y="36"/>
                      <a:pt x="72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7"/>
                      <a:pt x="69" y="38"/>
                      <a:pt x="69" y="39"/>
                    </a:cubicBezTo>
                    <a:cubicBezTo>
                      <a:pt x="69" y="39"/>
                      <a:pt x="69" y="40"/>
                      <a:pt x="69" y="40"/>
                    </a:cubicBezTo>
                    <a:cubicBezTo>
                      <a:pt x="69" y="40"/>
                      <a:pt x="70" y="40"/>
                      <a:pt x="71" y="41"/>
                    </a:cubicBezTo>
                    <a:cubicBezTo>
                      <a:pt x="72" y="41"/>
                      <a:pt x="71" y="42"/>
                      <a:pt x="71" y="42"/>
                    </a:cubicBezTo>
                    <a:cubicBezTo>
                      <a:pt x="71" y="42"/>
                      <a:pt x="71" y="44"/>
                      <a:pt x="72" y="44"/>
                    </a:cubicBezTo>
                    <a:cubicBezTo>
                      <a:pt x="73" y="45"/>
                      <a:pt x="71" y="46"/>
                      <a:pt x="71" y="46"/>
                    </a:cubicBezTo>
                    <a:cubicBezTo>
                      <a:pt x="71" y="46"/>
                      <a:pt x="71" y="47"/>
                      <a:pt x="72" y="47"/>
                    </a:cubicBezTo>
                    <a:cubicBezTo>
                      <a:pt x="72" y="47"/>
                      <a:pt x="73" y="48"/>
                      <a:pt x="73" y="48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5" y="49"/>
                      <a:pt x="76" y="49"/>
                      <a:pt x="77" y="49"/>
                    </a:cubicBezTo>
                    <a:cubicBezTo>
                      <a:pt x="77" y="49"/>
                      <a:pt x="80" y="51"/>
                      <a:pt x="80" y="51"/>
                    </a:cubicBezTo>
                    <a:cubicBezTo>
                      <a:pt x="80" y="51"/>
                      <a:pt x="81" y="52"/>
                      <a:pt x="81" y="52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92" y="73"/>
                      <a:pt x="92" y="73"/>
                      <a:pt x="92" y="73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2" y="78"/>
                      <a:pt x="102" y="78"/>
                      <a:pt x="102" y="78"/>
                    </a:cubicBezTo>
                    <a:cubicBezTo>
                      <a:pt x="103" y="77"/>
                      <a:pt x="103" y="77"/>
                      <a:pt x="103" y="77"/>
                    </a:cubicBezTo>
                    <a:cubicBezTo>
                      <a:pt x="103" y="77"/>
                      <a:pt x="105" y="78"/>
                      <a:pt x="105" y="78"/>
                    </a:cubicBezTo>
                    <a:cubicBezTo>
                      <a:pt x="105" y="78"/>
                      <a:pt x="106" y="77"/>
                      <a:pt x="106" y="77"/>
                    </a:cubicBezTo>
                    <a:cubicBezTo>
                      <a:pt x="107" y="76"/>
                      <a:pt x="107" y="76"/>
                      <a:pt x="107" y="76"/>
                    </a:cubicBezTo>
                    <a:cubicBezTo>
                      <a:pt x="107" y="76"/>
                      <a:pt x="109" y="77"/>
                      <a:pt x="109" y="77"/>
                    </a:cubicBezTo>
                    <a:cubicBezTo>
                      <a:pt x="109" y="77"/>
                      <a:pt x="111" y="78"/>
                      <a:pt x="111" y="78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14" y="82"/>
                      <a:pt x="114" y="82"/>
                      <a:pt x="114" y="82"/>
                    </a:cubicBezTo>
                    <a:cubicBezTo>
                      <a:pt x="116" y="82"/>
                      <a:pt x="116" y="82"/>
                      <a:pt x="116" y="82"/>
                    </a:cubicBezTo>
                    <a:cubicBezTo>
                      <a:pt x="117" y="81"/>
                      <a:pt x="117" y="81"/>
                      <a:pt x="117" y="81"/>
                    </a:cubicBezTo>
                    <a:cubicBezTo>
                      <a:pt x="117" y="81"/>
                      <a:pt x="118" y="82"/>
                      <a:pt x="118" y="82"/>
                    </a:cubicBezTo>
                    <a:cubicBezTo>
                      <a:pt x="118" y="82"/>
                      <a:pt x="119" y="83"/>
                      <a:pt x="119" y="83"/>
                    </a:cubicBezTo>
                    <a:cubicBezTo>
                      <a:pt x="120" y="83"/>
                      <a:pt x="120" y="83"/>
                      <a:pt x="120" y="83"/>
                    </a:cubicBezTo>
                    <a:cubicBezTo>
                      <a:pt x="123" y="83"/>
                      <a:pt x="123" y="83"/>
                      <a:pt x="123" y="83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6" y="85"/>
                      <a:pt x="126" y="85"/>
                      <a:pt x="126" y="85"/>
                    </a:cubicBezTo>
                    <a:cubicBezTo>
                      <a:pt x="127" y="84"/>
                      <a:pt x="127" y="84"/>
                      <a:pt x="127" y="84"/>
                    </a:cubicBezTo>
                    <a:cubicBezTo>
                      <a:pt x="127" y="84"/>
                      <a:pt x="128" y="85"/>
                      <a:pt x="128" y="85"/>
                    </a:cubicBezTo>
                    <a:cubicBezTo>
                      <a:pt x="128" y="85"/>
                      <a:pt x="129" y="85"/>
                      <a:pt x="129" y="85"/>
                    </a:cubicBezTo>
                    <a:cubicBezTo>
                      <a:pt x="130" y="85"/>
                      <a:pt x="130" y="85"/>
                      <a:pt x="130" y="85"/>
                    </a:cubicBezTo>
                    <a:cubicBezTo>
                      <a:pt x="130" y="85"/>
                      <a:pt x="131" y="84"/>
                      <a:pt x="131" y="85"/>
                    </a:cubicBezTo>
                    <a:cubicBezTo>
                      <a:pt x="132" y="85"/>
                      <a:pt x="132" y="85"/>
                      <a:pt x="132" y="85"/>
                    </a:cubicBezTo>
                    <a:cubicBezTo>
                      <a:pt x="132" y="85"/>
                      <a:pt x="132" y="84"/>
                      <a:pt x="133" y="84"/>
                    </a:cubicBezTo>
                    <a:cubicBezTo>
                      <a:pt x="133" y="84"/>
                      <a:pt x="134" y="85"/>
                      <a:pt x="134" y="85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35" y="83"/>
                      <a:pt x="134" y="80"/>
                      <a:pt x="134" y="80"/>
                    </a:cubicBezTo>
                    <a:cubicBezTo>
                      <a:pt x="134" y="79"/>
                      <a:pt x="134" y="76"/>
                      <a:pt x="134" y="76"/>
                    </a:cubicBezTo>
                    <a:cubicBezTo>
                      <a:pt x="134" y="76"/>
                      <a:pt x="135" y="75"/>
                      <a:pt x="135" y="75"/>
                    </a:cubicBezTo>
                    <a:cubicBezTo>
                      <a:pt x="135" y="75"/>
                      <a:pt x="135" y="73"/>
                      <a:pt x="135" y="73"/>
                    </a:cubicBezTo>
                    <a:cubicBezTo>
                      <a:pt x="135" y="73"/>
                      <a:pt x="135" y="73"/>
                      <a:pt x="135" y="73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38" y="72"/>
                      <a:pt x="138" y="72"/>
                      <a:pt x="138" y="72"/>
                    </a:cubicBezTo>
                    <a:cubicBezTo>
                      <a:pt x="140" y="73"/>
                      <a:pt x="140" y="73"/>
                      <a:pt x="140" y="73"/>
                    </a:cubicBezTo>
                    <a:cubicBezTo>
                      <a:pt x="139" y="74"/>
                      <a:pt x="139" y="74"/>
                      <a:pt x="139" y="74"/>
                    </a:cubicBezTo>
                    <a:cubicBezTo>
                      <a:pt x="139" y="77"/>
                      <a:pt x="139" y="77"/>
                      <a:pt x="139" y="77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41" y="82"/>
                      <a:pt x="141" y="82"/>
                      <a:pt x="141" y="82"/>
                    </a:cubicBezTo>
                    <a:cubicBezTo>
                      <a:pt x="141" y="82"/>
                      <a:pt x="143" y="82"/>
                      <a:pt x="143" y="82"/>
                    </a:cubicBezTo>
                    <a:cubicBezTo>
                      <a:pt x="144" y="82"/>
                      <a:pt x="146" y="82"/>
                      <a:pt x="146" y="82"/>
                    </a:cubicBezTo>
                    <a:cubicBezTo>
                      <a:pt x="146" y="82"/>
                      <a:pt x="148" y="82"/>
                      <a:pt x="148" y="82"/>
                    </a:cubicBezTo>
                    <a:cubicBezTo>
                      <a:pt x="148" y="82"/>
                      <a:pt x="149" y="81"/>
                      <a:pt x="149" y="81"/>
                    </a:cubicBezTo>
                    <a:cubicBezTo>
                      <a:pt x="151" y="81"/>
                      <a:pt x="151" y="81"/>
                      <a:pt x="151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4" y="82"/>
                      <a:pt x="154" y="82"/>
                      <a:pt x="154" y="82"/>
                    </a:cubicBezTo>
                    <a:cubicBezTo>
                      <a:pt x="154" y="82"/>
                      <a:pt x="158" y="82"/>
                      <a:pt x="159" y="81"/>
                    </a:cubicBezTo>
                    <a:cubicBezTo>
                      <a:pt x="160" y="81"/>
                      <a:pt x="161" y="81"/>
                      <a:pt x="161" y="81"/>
                    </a:cubicBezTo>
                    <a:cubicBezTo>
                      <a:pt x="162" y="77"/>
                      <a:pt x="162" y="77"/>
                      <a:pt x="162" y="77"/>
                    </a:cubicBezTo>
                    <a:cubicBezTo>
                      <a:pt x="162" y="77"/>
                      <a:pt x="161" y="77"/>
                      <a:pt x="160" y="76"/>
                    </a:cubicBezTo>
                    <a:cubicBezTo>
                      <a:pt x="160" y="76"/>
                      <a:pt x="158" y="76"/>
                      <a:pt x="158" y="76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2" y="74"/>
                      <a:pt x="162" y="74"/>
                    </a:cubicBezTo>
                    <a:cubicBezTo>
                      <a:pt x="163" y="74"/>
                      <a:pt x="164" y="74"/>
                      <a:pt x="165" y="73"/>
                    </a:cubicBezTo>
                    <a:cubicBezTo>
                      <a:pt x="165" y="73"/>
                      <a:pt x="166" y="73"/>
                      <a:pt x="166" y="72"/>
                    </a:cubicBezTo>
                    <a:cubicBezTo>
                      <a:pt x="166" y="72"/>
                      <a:pt x="166" y="71"/>
                      <a:pt x="166" y="71"/>
                    </a:cubicBezTo>
                    <a:cubicBezTo>
                      <a:pt x="166" y="71"/>
                      <a:pt x="168" y="71"/>
                      <a:pt x="168" y="70"/>
                    </a:cubicBezTo>
                    <a:cubicBezTo>
                      <a:pt x="168" y="69"/>
                      <a:pt x="169" y="69"/>
                      <a:pt x="169" y="68"/>
                    </a:cubicBezTo>
                    <a:cubicBezTo>
                      <a:pt x="170" y="68"/>
                      <a:pt x="171" y="68"/>
                      <a:pt x="172" y="67"/>
                    </a:cubicBezTo>
                    <a:cubicBezTo>
                      <a:pt x="173" y="67"/>
                      <a:pt x="174" y="67"/>
                      <a:pt x="174" y="67"/>
                    </a:cubicBezTo>
                    <a:cubicBezTo>
                      <a:pt x="175" y="66"/>
                      <a:pt x="176" y="65"/>
                      <a:pt x="176" y="65"/>
                    </a:cubicBezTo>
                    <a:cubicBezTo>
                      <a:pt x="176" y="64"/>
                      <a:pt x="176" y="64"/>
                      <a:pt x="177" y="64"/>
                    </a:cubicBezTo>
                    <a:cubicBezTo>
                      <a:pt x="177" y="63"/>
                      <a:pt x="179" y="63"/>
                      <a:pt x="179" y="63"/>
                    </a:cubicBezTo>
                    <a:cubicBezTo>
                      <a:pt x="180" y="63"/>
                      <a:pt x="181" y="64"/>
                      <a:pt x="183" y="64"/>
                    </a:cubicBezTo>
                    <a:cubicBezTo>
                      <a:pt x="184" y="65"/>
                      <a:pt x="185" y="64"/>
                      <a:pt x="185" y="63"/>
                    </a:cubicBezTo>
                    <a:cubicBezTo>
                      <a:pt x="185" y="63"/>
                      <a:pt x="188" y="62"/>
                      <a:pt x="188" y="62"/>
                    </a:cubicBezTo>
                    <a:cubicBezTo>
                      <a:pt x="189" y="62"/>
                      <a:pt x="190" y="63"/>
                      <a:pt x="190" y="63"/>
                    </a:cubicBezTo>
                    <a:cubicBezTo>
                      <a:pt x="190" y="64"/>
                      <a:pt x="192" y="66"/>
                      <a:pt x="192" y="67"/>
                    </a:cubicBezTo>
                    <a:cubicBezTo>
                      <a:pt x="192" y="67"/>
                      <a:pt x="191" y="69"/>
                      <a:pt x="191" y="69"/>
                    </a:cubicBezTo>
                    <a:cubicBezTo>
                      <a:pt x="191" y="70"/>
                      <a:pt x="189" y="71"/>
                      <a:pt x="189" y="71"/>
                    </a:cubicBezTo>
                    <a:cubicBezTo>
                      <a:pt x="194" y="73"/>
                      <a:pt x="194" y="73"/>
                      <a:pt x="194" y="73"/>
                    </a:cubicBezTo>
                    <a:cubicBezTo>
                      <a:pt x="194" y="74"/>
                      <a:pt x="194" y="75"/>
                      <a:pt x="194" y="7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2" name="Freeform 864">
                <a:extLst>
                  <a:ext uri="{FF2B5EF4-FFF2-40B4-BE49-F238E27FC236}">
                    <a16:creationId xmlns="" xmlns:a16="http://schemas.microsoft.com/office/drawing/2014/main" id="{52185FF5-F160-6D48-92E0-88ACAF24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9225" y="3517900"/>
                <a:ext cx="192087" cy="100013"/>
              </a:xfrm>
              <a:custGeom>
                <a:avLst/>
                <a:gdLst>
                  <a:gd name="T0" fmla="*/ 42 w 46"/>
                  <a:gd name="T1" fmla="*/ 15 h 24"/>
                  <a:gd name="T2" fmla="*/ 40 w 46"/>
                  <a:gd name="T3" fmla="*/ 14 h 24"/>
                  <a:gd name="T4" fmla="*/ 39 w 46"/>
                  <a:gd name="T5" fmla="*/ 11 h 24"/>
                  <a:gd name="T6" fmla="*/ 36 w 46"/>
                  <a:gd name="T7" fmla="*/ 10 h 24"/>
                  <a:gd name="T8" fmla="*/ 34 w 46"/>
                  <a:gd name="T9" fmla="*/ 8 h 24"/>
                  <a:gd name="T10" fmla="*/ 30 w 46"/>
                  <a:gd name="T11" fmla="*/ 9 h 24"/>
                  <a:gd name="T12" fmla="*/ 28 w 46"/>
                  <a:gd name="T13" fmla="*/ 9 h 24"/>
                  <a:gd name="T14" fmla="*/ 26 w 46"/>
                  <a:gd name="T15" fmla="*/ 9 h 24"/>
                  <a:gd name="T16" fmla="*/ 26 w 46"/>
                  <a:gd name="T17" fmla="*/ 8 h 24"/>
                  <a:gd name="T18" fmla="*/ 23 w 46"/>
                  <a:gd name="T19" fmla="*/ 7 h 24"/>
                  <a:gd name="T20" fmla="*/ 21 w 46"/>
                  <a:gd name="T21" fmla="*/ 5 h 24"/>
                  <a:gd name="T22" fmla="*/ 19 w 46"/>
                  <a:gd name="T23" fmla="*/ 4 h 24"/>
                  <a:gd name="T24" fmla="*/ 14 w 46"/>
                  <a:gd name="T25" fmla="*/ 4 h 24"/>
                  <a:gd name="T26" fmla="*/ 10 w 46"/>
                  <a:gd name="T27" fmla="*/ 3 h 24"/>
                  <a:gd name="T28" fmla="*/ 8 w 46"/>
                  <a:gd name="T29" fmla="*/ 2 h 24"/>
                  <a:gd name="T30" fmla="*/ 5 w 46"/>
                  <a:gd name="T31" fmla="*/ 1 h 24"/>
                  <a:gd name="T32" fmla="*/ 3 w 46"/>
                  <a:gd name="T33" fmla="*/ 1 h 24"/>
                  <a:gd name="T34" fmla="*/ 2 w 46"/>
                  <a:gd name="T35" fmla="*/ 3 h 24"/>
                  <a:gd name="T36" fmla="*/ 5 w 46"/>
                  <a:gd name="T37" fmla="*/ 5 h 24"/>
                  <a:gd name="T38" fmla="*/ 8 w 46"/>
                  <a:gd name="T39" fmla="*/ 7 h 24"/>
                  <a:gd name="T40" fmla="*/ 11 w 46"/>
                  <a:gd name="T41" fmla="*/ 10 h 24"/>
                  <a:gd name="T42" fmla="*/ 13 w 46"/>
                  <a:gd name="T43" fmla="*/ 17 h 24"/>
                  <a:gd name="T44" fmla="*/ 13 w 46"/>
                  <a:gd name="T45" fmla="*/ 20 h 24"/>
                  <a:gd name="T46" fmla="*/ 18 w 46"/>
                  <a:gd name="T47" fmla="*/ 20 h 24"/>
                  <a:gd name="T48" fmla="*/ 20 w 46"/>
                  <a:gd name="T49" fmla="*/ 20 h 24"/>
                  <a:gd name="T50" fmla="*/ 22 w 46"/>
                  <a:gd name="T51" fmla="*/ 21 h 24"/>
                  <a:gd name="T52" fmla="*/ 24 w 46"/>
                  <a:gd name="T53" fmla="*/ 23 h 24"/>
                  <a:gd name="T54" fmla="*/ 27 w 46"/>
                  <a:gd name="T55" fmla="*/ 23 h 24"/>
                  <a:gd name="T56" fmla="*/ 29 w 46"/>
                  <a:gd name="T57" fmla="*/ 22 h 24"/>
                  <a:gd name="T58" fmla="*/ 31 w 46"/>
                  <a:gd name="T59" fmla="*/ 22 h 24"/>
                  <a:gd name="T60" fmla="*/ 33 w 46"/>
                  <a:gd name="T61" fmla="*/ 22 h 24"/>
                  <a:gd name="T62" fmla="*/ 37 w 46"/>
                  <a:gd name="T63" fmla="*/ 20 h 24"/>
                  <a:gd name="T64" fmla="*/ 41 w 46"/>
                  <a:gd name="T65" fmla="*/ 22 h 24"/>
                  <a:gd name="T66" fmla="*/ 44 w 46"/>
                  <a:gd name="T67" fmla="*/ 23 h 24"/>
                  <a:gd name="T68" fmla="*/ 44 w 46"/>
                  <a:gd name="T69" fmla="*/ 20 h 24"/>
                  <a:gd name="T70" fmla="*/ 43 w 46"/>
                  <a:gd name="T71" fmla="*/ 19 h 24"/>
                  <a:gd name="T72" fmla="*/ 43 w 46"/>
                  <a:gd name="T73" fmla="*/ 17 h 24"/>
                  <a:gd name="T74" fmla="*/ 44 w 46"/>
                  <a:gd name="T75" fmla="*/ 16 h 24"/>
                  <a:gd name="T76" fmla="*/ 43 w 46"/>
                  <a:gd name="T77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24">
                    <a:moveTo>
                      <a:pt x="43" y="15"/>
                    </a:move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9" y="14"/>
                      <a:pt x="38" y="13"/>
                      <a:pt x="39" y="12"/>
                    </a:cubicBezTo>
                    <a:cubicBezTo>
                      <a:pt x="39" y="12"/>
                      <a:pt x="39" y="11"/>
                      <a:pt x="39" y="11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6" y="9"/>
                      <a:pt x="36" y="9"/>
                      <a:pt x="35" y="9"/>
                    </a:cubicBezTo>
                    <a:cubicBezTo>
                      <a:pt x="35" y="9"/>
                      <a:pt x="34" y="8"/>
                      <a:pt x="34" y="8"/>
                    </a:cubicBezTo>
                    <a:cubicBezTo>
                      <a:pt x="33" y="8"/>
                      <a:pt x="33" y="9"/>
                      <a:pt x="33" y="9"/>
                    </a:cubicBezTo>
                    <a:cubicBezTo>
                      <a:pt x="32" y="8"/>
                      <a:pt x="31" y="8"/>
                      <a:pt x="30" y="9"/>
                    </a:cubicBezTo>
                    <a:cubicBezTo>
                      <a:pt x="30" y="9"/>
                      <a:pt x="29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7" y="9"/>
                      <a:pt x="26" y="10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2" y="6"/>
                      <a:pt x="22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21" y="5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1"/>
                      <a:pt x="11" y="12"/>
                      <a:pt x="12" y="13"/>
                    </a:cubicBezTo>
                    <a:cubicBezTo>
                      <a:pt x="12" y="15"/>
                      <a:pt x="13" y="16"/>
                      <a:pt x="13" y="17"/>
                    </a:cubicBezTo>
                    <a:cubicBezTo>
                      <a:pt x="12" y="18"/>
                      <a:pt x="11" y="18"/>
                      <a:pt x="11" y="19"/>
                    </a:cubicBezTo>
                    <a:cubicBezTo>
                      <a:pt x="12" y="20"/>
                      <a:pt x="12" y="20"/>
                      <a:pt x="13" y="20"/>
                    </a:cubicBezTo>
                    <a:cubicBezTo>
                      <a:pt x="14" y="19"/>
                      <a:pt x="15" y="19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20" y="19"/>
                      <a:pt x="19" y="19"/>
                      <a:pt x="20" y="20"/>
                    </a:cubicBezTo>
                    <a:cubicBezTo>
                      <a:pt x="20" y="20"/>
                      <a:pt x="21" y="20"/>
                      <a:pt x="21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3"/>
                      <a:pt x="24" y="22"/>
                      <a:pt x="24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8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2" y="22"/>
                      <a:pt x="33" y="22"/>
                    </a:cubicBezTo>
                    <a:cubicBezTo>
                      <a:pt x="33" y="22"/>
                      <a:pt x="34" y="21"/>
                      <a:pt x="34" y="22"/>
                    </a:cubicBezTo>
                    <a:cubicBezTo>
                      <a:pt x="35" y="21"/>
                      <a:pt x="36" y="20"/>
                      <a:pt x="37" y="20"/>
                    </a:cubicBezTo>
                    <a:cubicBezTo>
                      <a:pt x="37" y="20"/>
                      <a:pt x="38" y="20"/>
                      <a:pt x="39" y="21"/>
                    </a:cubicBezTo>
                    <a:cubicBezTo>
                      <a:pt x="40" y="22"/>
                      <a:pt x="40" y="23"/>
                      <a:pt x="41" y="22"/>
                    </a:cubicBezTo>
                    <a:cubicBezTo>
                      <a:pt x="42" y="22"/>
                      <a:pt x="42" y="22"/>
                      <a:pt x="43" y="22"/>
                    </a:cubicBezTo>
                    <a:cubicBezTo>
                      <a:pt x="43" y="23"/>
                      <a:pt x="43" y="23"/>
                      <a:pt x="44" y="23"/>
                    </a:cubicBezTo>
                    <a:cubicBezTo>
                      <a:pt x="45" y="24"/>
                      <a:pt x="45" y="23"/>
                      <a:pt x="46" y="22"/>
                    </a:cubicBezTo>
                    <a:cubicBezTo>
                      <a:pt x="46" y="21"/>
                      <a:pt x="45" y="20"/>
                      <a:pt x="44" y="20"/>
                    </a:cubicBezTo>
                    <a:cubicBezTo>
                      <a:pt x="43" y="20"/>
                      <a:pt x="43" y="20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9"/>
                      <a:pt x="43" y="18"/>
                      <a:pt x="43" y="18"/>
                    </a:cubicBezTo>
                    <a:cubicBezTo>
                      <a:pt x="42" y="18"/>
                      <a:pt x="42" y="18"/>
                      <a:pt x="43" y="17"/>
                    </a:cubicBezTo>
                    <a:cubicBezTo>
                      <a:pt x="43" y="17"/>
                      <a:pt x="43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6"/>
                      <a:pt x="43" y="15"/>
                    </a:cubicBezTo>
                    <a:cubicBezTo>
                      <a:pt x="42" y="15"/>
                      <a:pt x="43" y="16"/>
                      <a:pt x="43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3" name="Freeform 838">
                <a:extLst>
                  <a:ext uri="{FF2B5EF4-FFF2-40B4-BE49-F238E27FC236}">
                    <a16:creationId xmlns="" xmlns:a16="http://schemas.microsoft.com/office/drawing/2014/main" id="{4562B759-41EF-4D4E-81CD-1B380EA6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4075" y="3000375"/>
                <a:ext cx="90487" cy="58738"/>
              </a:xfrm>
              <a:custGeom>
                <a:avLst/>
                <a:gdLst>
                  <a:gd name="T0" fmla="*/ 0 w 22"/>
                  <a:gd name="T1" fmla="*/ 12 h 14"/>
                  <a:gd name="T2" fmla="*/ 2 w 22"/>
                  <a:gd name="T3" fmla="*/ 8 h 14"/>
                  <a:gd name="T4" fmla="*/ 2 w 22"/>
                  <a:gd name="T5" fmla="*/ 6 h 14"/>
                  <a:gd name="T6" fmla="*/ 3 w 22"/>
                  <a:gd name="T7" fmla="*/ 6 h 14"/>
                  <a:gd name="T8" fmla="*/ 7 w 22"/>
                  <a:gd name="T9" fmla="*/ 4 h 14"/>
                  <a:gd name="T10" fmla="*/ 8 w 22"/>
                  <a:gd name="T11" fmla="*/ 2 h 14"/>
                  <a:gd name="T12" fmla="*/ 9 w 22"/>
                  <a:gd name="T13" fmla="*/ 0 h 14"/>
                  <a:gd name="T14" fmla="*/ 8 w 22"/>
                  <a:gd name="T15" fmla="*/ 3 h 14"/>
                  <a:gd name="T16" fmla="*/ 6 w 22"/>
                  <a:gd name="T17" fmla="*/ 6 h 14"/>
                  <a:gd name="T18" fmla="*/ 7 w 22"/>
                  <a:gd name="T19" fmla="*/ 6 h 14"/>
                  <a:gd name="T20" fmla="*/ 8 w 22"/>
                  <a:gd name="T21" fmla="*/ 7 h 14"/>
                  <a:gd name="T22" fmla="*/ 10 w 22"/>
                  <a:gd name="T23" fmla="*/ 7 h 14"/>
                  <a:gd name="T24" fmla="*/ 10 w 22"/>
                  <a:gd name="T25" fmla="*/ 5 h 14"/>
                  <a:gd name="T26" fmla="*/ 11 w 22"/>
                  <a:gd name="T27" fmla="*/ 3 h 14"/>
                  <a:gd name="T28" fmla="*/ 12 w 22"/>
                  <a:gd name="T29" fmla="*/ 3 h 14"/>
                  <a:gd name="T30" fmla="*/ 12 w 22"/>
                  <a:gd name="T31" fmla="*/ 4 h 14"/>
                  <a:gd name="T32" fmla="*/ 13 w 22"/>
                  <a:gd name="T33" fmla="*/ 3 h 14"/>
                  <a:gd name="T34" fmla="*/ 13 w 22"/>
                  <a:gd name="T35" fmla="*/ 4 h 14"/>
                  <a:gd name="T36" fmla="*/ 14 w 22"/>
                  <a:gd name="T37" fmla="*/ 4 h 14"/>
                  <a:gd name="T38" fmla="*/ 16 w 22"/>
                  <a:gd name="T39" fmla="*/ 5 h 14"/>
                  <a:gd name="T40" fmla="*/ 17 w 22"/>
                  <a:gd name="T41" fmla="*/ 6 h 14"/>
                  <a:gd name="T42" fmla="*/ 17 w 22"/>
                  <a:gd name="T43" fmla="*/ 5 h 14"/>
                  <a:gd name="T44" fmla="*/ 19 w 22"/>
                  <a:gd name="T45" fmla="*/ 5 h 14"/>
                  <a:gd name="T46" fmla="*/ 20 w 22"/>
                  <a:gd name="T47" fmla="*/ 6 h 14"/>
                  <a:gd name="T48" fmla="*/ 21 w 22"/>
                  <a:gd name="T49" fmla="*/ 7 h 14"/>
                  <a:gd name="T50" fmla="*/ 20 w 22"/>
                  <a:gd name="T51" fmla="*/ 10 h 14"/>
                  <a:gd name="T52" fmla="*/ 20 w 22"/>
                  <a:gd name="T53" fmla="*/ 12 h 14"/>
                  <a:gd name="T54" fmla="*/ 21 w 22"/>
                  <a:gd name="T55" fmla="*/ 13 h 14"/>
                  <a:gd name="T56" fmla="*/ 17 w 22"/>
                  <a:gd name="T57" fmla="*/ 13 h 14"/>
                  <a:gd name="T58" fmla="*/ 14 w 22"/>
                  <a:gd name="T59" fmla="*/ 13 h 14"/>
                  <a:gd name="T60" fmla="*/ 10 w 22"/>
                  <a:gd name="T61" fmla="*/ 13 h 14"/>
                  <a:gd name="T62" fmla="*/ 7 w 22"/>
                  <a:gd name="T63" fmla="*/ 13 h 14"/>
                  <a:gd name="T64" fmla="*/ 0 w 22"/>
                  <a:gd name="T6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14">
                    <a:moveTo>
                      <a:pt x="0" y="12"/>
                    </a:moveTo>
                    <a:cubicBezTo>
                      <a:pt x="1" y="11"/>
                      <a:pt x="2" y="10"/>
                      <a:pt x="2" y="8"/>
                    </a:cubicBezTo>
                    <a:cubicBezTo>
                      <a:pt x="2" y="8"/>
                      <a:pt x="1" y="7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5" y="6"/>
                      <a:pt x="6" y="6"/>
                      <a:pt x="7" y="4"/>
                    </a:cubicBezTo>
                    <a:cubicBezTo>
                      <a:pt x="7" y="4"/>
                      <a:pt x="8" y="3"/>
                      <a:pt x="8" y="2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10" y="1"/>
                      <a:pt x="9" y="2"/>
                      <a:pt x="8" y="3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1" y="6"/>
                      <a:pt x="10" y="5"/>
                      <a:pt x="10" y="5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1" y="2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5"/>
                      <a:pt x="16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9" y="5"/>
                      <a:pt x="19" y="5"/>
                    </a:cubicBezTo>
                    <a:cubicBezTo>
                      <a:pt x="19" y="5"/>
                      <a:pt x="20" y="6"/>
                      <a:pt x="20" y="6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8"/>
                      <a:pt x="20" y="9"/>
                      <a:pt x="20" y="10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2"/>
                      <a:pt x="20" y="13"/>
                      <a:pt x="21" y="13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3"/>
                      <a:pt x="15" y="13"/>
                      <a:pt x="14" y="13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4" y="12"/>
                      <a:pt x="2" y="12"/>
                      <a:pt x="0" y="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4" name="Freeform 866">
                <a:extLst>
                  <a:ext uri="{FF2B5EF4-FFF2-40B4-BE49-F238E27FC236}">
                    <a16:creationId xmlns="" xmlns:a16="http://schemas.microsoft.com/office/drawing/2014/main" id="{BAD6B367-BC6A-014E-9830-0A9B37D69E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53313" y="3092450"/>
                <a:ext cx="1727200" cy="1279525"/>
              </a:xfrm>
              <a:custGeom>
                <a:avLst/>
                <a:gdLst>
                  <a:gd name="T0" fmla="*/ 239 w 415"/>
                  <a:gd name="T1" fmla="*/ 296 h 307"/>
                  <a:gd name="T2" fmla="*/ 266 w 415"/>
                  <a:gd name="T3" fmla="*/ 280 h 307"/>
                  <a:gd name="T4" fmla="*/ 313 w 415"/>
                  <a:gd name="T5" fmla="*/ 251 h 307"/>
                  <a:gd name="T6" fmla="*/ 400 w 415"/>
                  <a:gd name="T7" fmla="*/ 61 h 307"/>
                  <a:gd name="T8" fmla="*/ 374 w 415"/>
                  <a:gd name="T9" fmla="*/ 43 h 307"/>
                  <a:gd name="T10" fmla="*/ 360 w 415"/>
                  <a:gd name="T11" fmla="*/ 22 h 307"/>
                  <a:gd name="T12" fmla="*/ 347 w 415"/>
                  <a:gd name="T13" fmla="*/ 5 h 307"/>
                  <a:gd name="T14" fmla="*/ 321 w 415"/>
                  <a:gd name="T15" fmla="*/ 3 h 307"/>
                  <a:gd name="T16" fmla="*/ 315 w 415"/>
                  <a:gd name="T17" fmla="*/ 22 h 307"/>
                  <a:gd name="T18" fmla="*/ 293 w 415"/>
                  <a:gd name="T19" fmla="*/ 41 h 307"/>
                  <a:gd name="T20" fmla="*/ 312 w 415"/>
                  <a:gd name="T21" fmla="*/ 73 h 307"/>
                  <a:gd name="T22" fmla="*/ 269 w 415"/>
                  <a:gd name="T23" fmla="*/ 91 h 307"/>
                  <a:gd name="T24" fmla="*/ 213 w 415"/>
                  <a:gd name="T25" fmla="*/ 121 h 307"/>
                  <a:gd name="T26" fmla="*/ 155 w 415"/>
                  <a:gd name="T27" fmla="*/ 110 h 307"/>
                  <a:gd name="T28" fmla="*/ 117 w 415"/>
                  <a:gd name="T29" fmla="*/ 81 h 307"/>
                  <a:gd name="T30" fmla="*/ 104 w 415"/>
                  <a:gd name="T31" fmla="*/ 60 h 307"/>
                  <a:gd name="T32" fmla="*/ 88 w 415"/>
                  <a:gd name="T33" fmla="*/ 54 h 307"/>
                  <a:gd name="T34" fmla="*/ 69 w 415"/>
                  <a:gd name="T35" fmla="*/ 70 h 307"/>
                  <a:gd name="T36" fmla="*/ 44 w 415"/>
                  <a:gd name="T37" fmla="*/ 91 h 307"/>
                  <a:gd name="T38" fmla="*/ 44 w 415"/>
                  <a:gd name="T39" fmla="*/ 111 h 307"/>
                  <a:gd name="T40" fmla="*/ 21 w 415"/>
                  <a:gd name="T41" fmla="*/ 129 h 307"/>
                  <a:gd name="T42" fmla="*/ 2 w 415"/>
                  <a:gd name="T43" fmla="*/ 137 h 307"/>
                  <a:gd name="T44" fmla="*/ 10 w 415"/>
                  <a:gd name="T45" fmla="*/ 158 h 307"/>
                  <a:gd name="T46" fmla="*/ 27 w 415"/>
                  <a:gd name="T47" fmla="*/ 174 h 307"/>
                  <a:gd name="T48" fmla="*/ 42 w 415"/>
                  <a:gd name="T49" fmla="*/ 182 h 307"/>
                  <a:gd name="T50" fmla="*/ 36 w 415"/>
                  <a:gd name="T51" fmla="*/ 197 h 307"/>
                  <a:gd name="T52" fmla="*/ 48 w 415"/>
                  <a:gd name="T53" fmla="*/ 215 h 307"/>
                  <a:gd name="T54" fmla="*/ 66 w 415"/>
                  <a:gd name="T55" fmla="*/ 222 h 307"/>
                  <a:gd name="T56" fmla="*/ 85 w 415"/>
                  <a:gd name="T57" fmla="*/ 233 h 307"/>
                  <a:gd name="T58" fmla="*/ 106 w 415"/>
                  <a:gd name="T59" fmla="*/ 235 h 307"/>
                  <a:gd name="T60" fmla="*/ 140 w 415"/>
                  <a:gd name="T61" fmla="*/ 226 h 307"/>
                  <a:gd name="T62" fmla="*/ 162 w 415"/>
                  <a:gd name="T63" fmla="*/ 231 h 307"/>
                  <a:gd name="T64" fmla="*/ 164 w 415"/>
                  <a:gd name="T65" fmla="*/ 265 h 307"/>
                  <a:gd name="T66" fmla="*/ 177 w 415"/>
                  <a:gd name="T67" fmla="*/ 282 h 307"/>
                  <a:gd name="T68" fmla="*/ 198 w 415"/>
                  <a:gd name="T69" fmla="*/ 274 h 307"/>
                  <a:gd name="T70" fmla="*/ 222 w 415"/>
                  <a:gd name="T71" fmla="*/ 278 h 307"/>
                  <a:gd name="T72" fmla="*/ 245 w 415"/>
                  <a:gd name="T73" fmla="*/ 285 h 307"/>
                  <a:gd name="T74" fmla="*/ 273 w 415"/>
                  <a:gd name="T75" fmla="*/ 274 h 307"/>
                  <a:gd name="T76" fmla="*/ 295 w 415"/>
                  <a:gd name="T77" fmla="*/ 266 h 307"/>
                  <a:gd name="T78" fmla="*/ 309 w 415"/>
                  <a:gd name="T79" fmla="*/ 253 h 307"/>
                  <a:gd name="T80" fmla="*/ 313 w 415"/>
                  <a:gd name="T81" fmla="*/ 243 h 307"/>
                  <a:gd name="T82" fmla="*/ 328 w 415"/>
                  <a:gd name="T83" fmla="*/ 223 h 307"/>
                  <a:gd name="T84" fmla="*/ 320 w 415"/>
                  <a:gd name="T85" fmla="*/ 214 h 307"/>
                  <a:gd name="T86" fmla="*/ 328 w 415"/>
                  <a:gd name="T87" fmla="*/ 205 h 307"/>
                  <a:gd name="T88" fmla="*/ 320 w 415"/>
                  <a:gd name="T89" fmla="*/ 192 h 307"/>
                  <a:gd name="T90" fmla="*/ 310 w 415"/>
                  <a:gd name="T91" fmla="*/ 179 h 307"/>
                  <a:gd name="T92" fmla="*/ 316 w 415"/>
                  <a:gd name="T93" fmla="*/ 167 h 307"/>
                  <a:gd name="T94" fmla="*/ 324 w 415"/>
                  <a:gd name="T95" fmla="*/ 163 h 307"/>
                  <a:gd name="T96" fmla="*/ 328 w 415"/>
                  <a:gd name="T97" fmla="*/ 156 h 307"/>
                  <a:gd name="T98" fmla="*/ 305 w 415"/>
                  <a:gd name="T99" fmla="*/ 152 h 307"/>
                  <a:gd name="T100" fmla="*/ 303 w 415"/>
                  <a:gd name="T101" fmla="*/ 142 h 307"/>
                  <a:gd name="T102" fmla="*/ 310 w 415"/>
                  <a:gd name="T103" fmla="*/ 137 h 307"/>
                  <a:gd name="T104" fmla="*/ 325 w 415"/>
                  <a:gd name="T105" fmla="*/ 127 h 307"/>
                  <a:gd name="T106" fmla="*/ 322 w 415"/>
                  <a:gd name="T107" fmla="*/ 145 h 307"/>
                  <a:gd name="T108" fmla="*/ 344 w 415"/>
                  <a:gd name="T109" fmla="*/ 135 h 307"/>
                  <a:gd name="T110" fmla="*/ 369 w 415"/>
                  <a:gd name="T111" fmla="*/ 123 h 307"/>
                  <a:gd name="T112" fmla="*/ 382 w 415"/>
                  <a:gd name="T113" fmla="*/ 108 h 307"/>
                  <a:gd name="T114" fmla="*/ 391 w 415"/>
                  <a:gd name="T115" fmla="*/ 100 h 307"/>
                  <a:gd name="T116" fmla="*/ 406 w 415"/>
                  <a:gd name="T117" fmla="*/ 82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5" h="307">
                    <a:moveTo>
                      <a:pt x="253" y="292"/>
                    </a:moveTo>
                    <a:cubicBezTo>
                      <a:pt x="253" y="293"/>
                      <a:pt x="253" y="293"/>
                      <a:pt x="253" y="294"/>
                    </a:cubicBezTo>
                    <a:cubicBezTo>
                      <a:pt x="253" y="294"/>
                      <a:pt x="253" y="295"/>
                      <a:pt x="253" y="295"/>
                    </a:cubicBezTo>
                    <a:cubicBezTo>
                      <a:pt x="251" y="297"/>
                      <a:pt x="251" y="298"/>
                      <a:pt x="250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8" y="302"/>
                      <a:pt x="247" y="304"/>
                      <a:pt x="245" y="304"/>
                    </a:cubicBezTo>
                    <a:cubicBezTo>
                      <a:pt x="245" y="303"/>
                      <a:pt x="245" y="304"/>
                      <a:pt x="245" y="304"/>
                    </a:cubicBezTo>
                    <a:cubicBezTo>
                      <a:pt x="244" y="307"/>
                      <a:pt x="243" y="304"/>
                      <a:pt x="242" y="304"/>
                    </a:cubicBezTo>
                    <a:cubicBezTo>
                      <a:pt x="241" y="304"/>
                      <a:pt x="240" y="304"/>
                      <a:pt x="240" y="304"/>
                    </a:cubicBezTo>
                    <a:cubicBezTo>
                      <a:pt x="238" y="303"/>
                      <a:pt x="238" y="303"/>
                      <a:pt x="238" y="302"/>
                    </a:cubicBezTo>
                    <a:cubicBezTo>
                      <a:pt x="238" y="301"/>
                      <a:pt x="238" y="301"/>
                      <a:pt x="238" y="301"/>
                    </a:cubicBezTo>
                    <a:cubicBezTo>
                      <a:pt x="238" y="301"/>
                      <a:pt x="238" y="300"/>
                      <a:pt x="238" y="300"/>
                    </a:cubicBezTo>
                    <a:cubicBezTo>
                      <a:pt x="238" y="300"/>
                      <a:pt x="238" y="299"/>
                      <a:pt x="238" y="299"/>
                    </a:cubicBezTo>
                    <a:cubicBezTo>
                      <a:pt x="238" y="299"/>
                      <a:pt x="238" y="299"/>
                      <a:pt x="238" y="299"/>
                    </a:cubicBezTo>
                    <a:cubicBezTo>
                      <a:pt x="238" y="297"/>
                      <a:pt x="238" y="296"/>
                      <a:pt x="239" y="296"/>
                    </a:cubicBezTo>
                    <a:cubicBezTo>
                      <a:pt x="240" y="296"/>
                      <a:pt x="241" y="295"/>
                      <a:pt x="241" y="295"/>
                    </a:cubicBezTo>
                    <a:cubicBezTo>
                      <a:pt x="241" y="293"/>
                      <a:pt x="243" y="293"/>
                      <a:pt x="244" y="292"/>
                    </a:cubicBezTo>
                    <a:cubicBezTo>
                      <a:pt x="244" y="292"/>
                      <a:pt x="245" y="292"/>
                      <a:pt x="245" y="292"/>
                    </a:cubicBezTo>
                    <a:cubicBezTo>
                      <a:pt x="247" y="293"/>
                      <a:pt x="249" y="292"/>
                      <a:pt x="251" y="292"/>
                    </a:cubicBezTo>
                    <a:cubicBezTo>
                      <a:pt x="252" y="291"/>
                      <a:pt x="253" y="292"/>
                      <a:pt x="253" y="292"/>
                    </a:cubicBezTo>
                    <a:close/>
                    <a:moveTo>
                      <a:pt x="327" y="217"/>
                    </a:moveTo>
                    <a:cubicBezTo>
                      <a:pt x="327" y="218"/>
                      <a:pt x="329" y="217"/>
                      <a:pt x="329" y="218"/>
                    </a:cubicBezTo>
                    <a:cubicBezTo>
                      <a:pt x="329" y="218"/>
                      <a:pt x="329" y="218"/>
                      <a:pt x="329" y="218"/>
                    </a:cubicBezTo>
                    <a:cubicBezTo>
                      <a:pt x="329" y="218"/>
                      <a:pt x="330" y="218"/>
                      <a:pt x="330" y="218"/>
                    </a:cubicBezTo>
                    <a:cubicBezTo>
                      <a:pt x="330" y="218"/>
                      <a:pt x="330" y="218"/>
                      <a:pt x="330" y="217"/>
                    </a:cubicBezTo>
                    <a:cubicBezTo>
                      <a:pt x="330" y="217"/>
                      <a:pt x="330" y="217"/>
                      <a:pt x="330" y="217"/>
                    </a:cubicBezTo>
                    <a:cubicBezTo>
                      <a:pt x="330" y="217"/>
                      <a:pt x="330" y="217"/>
                      <a:pt x="329" y="217"/>
                    </a:cubicBezTo>
                    <a:cubicBezTo>
                      <a:pt x="329" y="216"/>
                      <a:pt x="329" y="216"/>
                      <a:pt x="328" y="216"/>
                    </a:cubicBezTo>
                    <a:cubicBezTo>
                      <a:pt x="328" y="216"/>
                      <a:pt x="327" y="216"/>
                      <a:pt x="327" y="217"/>
                    </a:cubicBezTo>
                    <a:close/>
                    <a:moveTo>
                      <a:pt x="266" y="280"/>
                    </a:moveTo>
                    <a:cubicBezTo>
                      <a:pt x="265" y="280"/>
                      <a:pt x="265" y="280"/>
                      <a:pt x="265" y="280"/>
                    </a:cubicBezTo>
                    <a:cubicBezTo>
                      <a:pt x="265" y="280"/>
                      <a:pt x="265" y="281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1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ubicBezTo>
                      <a:pt x="266" y="280"/>
                      <a:pt x="266" y="280"/>
                      <a:pt x="266" y="280"/>
                    </a:cubicBezTo>
                    <a:close/>
                    <a:moveTo>
                      <a:pt x="329" y="215"/>
                    </a:move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5"/>
                      <a:pt x="329" y="215"/>
                    </a:cubicBezTo>
                    <a:cubicBezTo>
                      <a:pt x="329" y="215"/>
                      <a:pt x="329" y="216"/>
                      <a:pt x="329" y="215"/>
                    </a:cubicBezTo>
                    <a:close/>
                    <a:moveTo>
                      <a:pt x="313" y="251"/>
                    </a:moveTo>
                    <a:cubicBezTo>
                      <a:pt x="313" y="251"/>
                      <a:pt x="313" y="251"/>
                      <a:pt x="313" y="251"/>
                    </a:cubicBezTo>
                    <a:cubicBezTo>
                      <a:pt x="312" y="251"/>
                      <a:pt x="312" y="251"/>
                      <a:pt x="312" y="251"/>
                    </a:cubicBezTo>
                    <a:cubicBezTo>
                      <a:pt x="312" y="252"/>
                      <a:pt x="312" y="252"/>
                      <a:pt x="312" y="252"/>
                    </a:cubicBezTo>
                    <a:cubicBezTo>
                      <a:pt x="312" y="252"/>
                      <a:pt x="312" y="252"/>
                      <a:pt x="313" y="252"/>
                    </a:cubicBezTo>
                    <a:cubicBezTo>
                      <a:pt x="313" y="252"/>
                      <a:pt x="313" y="252"/>
                      <a:pt x="313" y="252"/>
                    </a:cubicBezTo>
                    <a:cubicBezTo>
                      <a:pt x="313" y="252"/>
                      <a:pt x="313" y="252"/>
                      <a:pt x="313" y="251"/>
                    </a:cubicBezTo>
                    <a:close/>
                    <a:moveTo>
                      <a:pt x="415" y="63"/>
                    </a:moveTo>
                    <a:cubicBezTo>
                      <a:pt x="415" y="62"/>
                      <a:pt x="414" y="61"/>
                      <a:pt x="414" y="60"/>
                    </a:cubicBezTo>
                    <a:cubicBezTo>
                      <a:pt x="414" y="59"/>
                      <a:pt x="414" y="58"/>
                      <a:pt x="415" y="57"/>
                    </a:cubicBezTo>
                    <a:cubicBezTo>
                      <a:pt x="413" y="56"/>
                      <a:pt x="412" y="56"/>
                      <a:pt x="410" y="56"/>
                    </a:cubicBezTo>
                    <a:cubicBezTo>
                      <a:pt x="410" y="56"/>
                      <a:pt x="410" y="56"/>
                      <a:pt x="409" y="56"/>
                    </a:cubicBezTo>
                    <a:cubicBezTo>
                      <a:pt x="409" y="56"/>
                      <a:pt x="409" y="57"/>
                      <a:pt x="409" y="57"/>
                    </a:cubicBezTo>
                    <a:cubicBezTo>
                      <a:pt x="408" y="57"/>
                      <a:pt x="408" y="58"/>
                      <a:pt x="407" y="58"/>
                    </a:cubicBezTo>
                    <a:cubicBezTo>
                      <a:pt x="403" y="59"/>
                      <a:pt x="403" y="59"/>
                      <a:pt x="403" y="59"/>
                    </a:cubicBezTo>
                    <a:cubicBezTo>
                      <a:pt x="401" y="60"/>
                      <a:pt x="401" y="60"/>
                      <a:pt x="401" y="60"/>
                    </a:cubicBezTo>
                    <a:cubicBezTo>
                      <a:pt x="400" y="61"/>
                      <a:pt x="400" y="61"/>
                      <a:pt x="400" y="61"/>
                    </a:cubicBezTo>
                    <a:cubicBezTo>
                      <a:pt x="400" y="63"/>
                      <a:pt x="400" y="63"/>
                      <a:pt x="400" y="63"/>
                    </a:cubicBezTo>
                    <a:cubicBezTo>
                      <a:pt x="389" y="63"/>
                      <a:pt x="389" y="63"/>
                      <a:pt x="389" y="63"/>
                    </a:cubicBezTo>
                    <a:cubicBezTo>
                      <a:pt x="387" y="59"/>
                      <a:pt x="387" y="59"/>
                      <a:pt x="387" y="59"/>
                    </a:cubicBezTo>
                    <a:cubicBezTo>
                      <a:pt x="388" y="57"/>
                      <a:pt x="388" y="57"/>
                      <a:pt x="388" y="57"/>
                    </a:cubicBezTo>
                    <a:cubicBezTo>
                      <a:pt x="388" y="55"/>
                      <a:pt x="388" y="55"/>
                      <a:pt x="388" y="55"/>
                    </a:cubicBezTo>
                    <a:cubicBezTo>
                      <a:pt x="386" y="54"/>
                      <a:pt x="386" y="54"/>
                      <a:pt x="386" y="54"/>
                    </a:cubicBezTo>
                    <a:cubicBezTo>
                      <a:pt x="386" y="54"/>
                      <a:pt x="386" y="54"/>
                      <a:pt x="386" y="53"/>
                    </a:cubicBezTo>
                    <a:cubicBezTo>
                      <a:pt x="386" y="53"/>
                      <a:pt x="387" y="51"/>
                      <a:pt x="387" y="51"/>
                    </a:cubicBezTo>
                    <a:cubicBezTo>
                      <a:pt x="387" y="51"/>
                      <a:pt x="384" y="51"/>
                      <a:pt x="384" y="51"/>
                    </a:cubicBezTo>
                    <a:cubicBezTo>
                      <a:pt x="384" y="51"/>
                      <a:pt x="380" y="47"/>
                      <a:pt x="380" y="46"/>
                    </a:cubicBezTo>
                    <a:cubicBezTo>
                      <a:pt x="380" y="46"/>
                      <a:pt x="379" y="45"/>
                      <a:pt x="379" y="45"/>
                    </a:cubicBezTo>
                    <a:cubicBezTo>
                      <a:pt x="378" y="46"/>
                      <a:pt x="378" y="46"/>
                      <a:pt x="378" y="46"/>
                    </a:cubicBezTo>
                    <a:cubicBezTo>
                      <a:pt x="378" y="46"/>
                      <a:pt x="376" y="46"/>
                      <a:pt x="376" y="45"/>
                    </a:cubicBezTo>
                    <a:cubicBezTo>
                      <a:pt x="375" y="45"/>
                      <a:pt x="374" y="44"/>
                      <a:pt x="374" y="44"/>
                    </a:cubicBezTo>
                    <a:cubicBezTo>
                      <a:pt x="374" y="43"/>
                      <a:pt x="374" y="43"/>
                      <a:pt x="374" y="43"/>
                    </a:cubicBezTo>
                    <a:cubicBezTo>
                      <a:pt x="368" y="43"/>
                      <a:pt x="368" y="43"/>
                      <a:pt x="368" y="43"/>
                    </a:cubicBezTo>
                    <a:cubicBezTo>
                      <a:pt x="368" y="43"/>
                      <a:pt x="367" y="42"/>
                      <a:pt x="366" y="42"/>
                    </a:cubicBezTo>
                    <a:cubicBezTo>
                      <a:pt x="366" y="42"/>
                      <a:pt x="366" y="41"/>
                      <a:pt x="366" y="41"/>
                    </a:cubicBezTo>
                    <a:cubicBezTo>
                      <a:pt x="366" y="41"/>
                      <a:pt x="366" y="40"/>
                      <a:pt x="366" y="39"/>
                    </a:cubicBezTo>
                    <a:cubicBezTo>
                      <a:pt x="366" y="39"/>
                      <a:pt x="366" y="39"/>
                      <a:pt x="366" y="38"/>
                    </a:cubicBezTo>
                    <a:cubicBezTo>
                      <a:pt x="366" y="38"/>
                      <a:pt x="366" y="37"/>
                      <a:pt x="366" y="37"/>
                    </a:cubicBezTo>
                    <a:cubicBezTo>
                      <a:pt x="366" y="37"/>
                      <a:pt x="365" y="36"/>
                      <a:pt x="365" y="36"/>
                    </a:cubicBezTo>
                    <a:cubicBezTo>
                      <a:pt x="365" y="36"/>
                      <a:pt x="364" y="34"/>
                      <a:pt x="364" y="33"/>
                    </a:cubicBezTo>
                    <a:cubicBezTo>
                      <a:pt x="364" y="33"/>
                      <a:pt x="364" y="32"/>
                      <a:pt x="364" y="31"/>
                    </a:cubicBezTo>
                    <a:cubicBezTo>
                      <a:pt x="364" y="31"/>
                      <a:pt x="364" y="30"/>
                      <a:pt x="363" y="29"/>
                    </a:cubicBezTo>
                    <a:cubicBezTo>
                      <a:pt x="362" y="28"/>
                      <a:pt x="362" y="28"/>
                      <a:pt x="362" y="27"/>
                    </a:cubicBezTo>
                    <a:cubicBezTo>
                      <a:pt x="361" y="27"/>
                      <a:pt x="361" y="27"/>
                      <a:pt x="361" y="26"/>
                    </a:cubicBezTo>
                    <a:cubicBezTo>
                      <a:pt x="361" y="26"/>
                      <a:pt x="361" y="25"/>
                      <a:pt x="361" y="25"/>
                    </a:cubicBezTo>
                    <a:cubicBezTo>
                      <a:pt x="361" y="24"/>
                      <a:pt x="361" y="24"/>
                      <a:pt x="361" y="23"/>
                    </a:cubicBezTo>
                    <a:cubicBezTo>
                      <a:pt x="360" y="23"/>
                      <a:pt x="360" y="22"/>
                      <a:pt x="360" y="22"/>
                    </a:cubicBezTo>
                    <a:cubicBezTo>
                      <a:pt x="360" y="22"/>
                      <a:pt x="360" y="22"/>
                      <a:pt x="360" y="21"/>
                    </a:cubicBezTo>
                    <a:cubicBezTo>
                      <a:pt x="360" y="20"/>
                      <a:pt x="359" y="20"/>
                      <a:pt x="359" y="19"/>
                    </a:cubicBezTo>
                    <a:cubicBezTo>
                      <a:pt x="359" y="19"/>
                      <a:pt x="358" y="19"/>
                      <a:pt x="358" y="18"/>
                    </a:cubicBezTo>
                    <a:cubicBezTo>
                      <a:pt x="359" y="18"/>
                      <a:pt x="359" y="17"/>
                      <a:pt x="359" y="17"/>
                    </a:cubicBezTo>
                    <a:cubicBezTo>
                      <a:pt x="359" y="17"/>
                      <a:pt x="359" y="16"/>
                      <a:pt x="358" y="15"/>
                    </a:cubicBezTo>
                    <a:cubicBezTo>
                      <a:pt x="358" y="15"/>
                      <a:pt x="357" y="15"/>
                      <a:pt x="357" y="15"/>
                    </a:cubicBezTo>
                    <a:cubicBezTo>
                      <a:pt x="357" y="14"/>
                      <a:pt x="358" y="14"/>
                      <a:pt x="357" y="13"/>
                    </a:cubicBezTo>
                    <a:cubicBezTo>
                      <a:pt x="357" y="13"/>
                      <a:pt x="356" y="12"/>
                      <a:pt x="355" y="11"/>
                    </a:cubicBezTo>
                    <a:cubicBezTo>
                      <a:pt x="355" y="11"/>
                      <a:pt x="355" y="11"/>
                      <a:pt x="355" y="10"/>
                    </a:cubicBezTo>
                    <a:cubicBezTo>
                      <a:pt x="355" y="10"/>
                      <a:pt x="356" y="9"/>
                      <a:pt x="355" y="9"/>
                    </a:cubicBezTo>
                    <a:cubicBezTo>
                      <a:pt x="354" y="8"/>
                      <a:pt x="354" y="8"/>
                      <a:pt x="353" y="7"/>
                    </a:cubicBezTo>
                    <a:cubicBezTo>
                      <a:pt x="353" y="6"/>
                      <a:pt x="354" y="6"/>
                      <a:pt x="352" y="5"/>
                    </a:cubicBezTo>
                    <a:cubicBezTo>
                      <a:pt x="351" y="4"/>
                      <a:pt x="351" y="4"/>
                      <a:pt x="350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8" y="5"/>
                      <a:pt x="348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5"/>
                      <a:pt x="347" y="5"/>
                      <a:pt x="346" y="4"/>
                    </a:cubicBezTo>
                    <a:cubicBezTo>
                      <a:pt x="343" y="3"/>
                      <a:pt x="341" y="1"/>
                      <a:pt x="341" y="1"/>
                    </a:cubicBezTo>
                    <a:cubicBezTo>
                      <a:pt x="340" y="1"/>
                      <a:pt x="339" y="0"/>
                      <a:pt x="338" y="0"/>
                    </a:cubicBezTo>
                    <a:cubicBezTo>
                      <a:pt x="338" y="0"/>
                      <a:pt x="336" y="0"/>
                      <a:pt x="336" y="0"/>
                    </a:cubicBezTo>
                    <a:cubicBezTo>
                      <a:pt x="336" y="0"/>
                      <a:pt x="333" y="1"/>
                      <a:pt x="333" y="1"/>
                    </a:cubicBezTo>
                    <a:cubicBezTo>
                      <a:pt x="333" y="1"/>
                      <a:pt x="333" y="1"/>
                      <a:pt x="332" y="1"/>
                    </a:cubicBezTo>
                    <a:cubicBezTo>
                      <a:pt x="332" y="2"/>
                      <a:pt x="332" y="2"/>
                      <a:pt x="331" y="2"/>
                    </a:cubicBezTo>
                    <a:cubicBezTo>
                      <a:pt x="330" y="1"/>
                      <a:pt x="330" y="1"/>
                      <a:pt x="330" y="1"/>
                    </a:cubicBezTo>
                    <a:cubicBezTo>
                      <a:pt x="329" y="1"/>
                      <a:pt x="329" y="1"/>
                      <a:pt x="328" y="1"/>
                    </a:cubicBezTo>
                    <a:cubicBezTo>
                      <a:pt x="328" y="1"/>
                      <a:pt x="328" y="1"/>
                      <a:pt x="327" y="2"/>
                    </a:cubicBezTo>
                    <a:cubicBezTo>
                      <a:pt x="326" y="2"/>
                      <a:pt x="325" y="2"/>
                      <a:pt x="325" y="2"/>
                    </a:cubicBezTo>
                    <a:cubicBezTo>
                      <a:pt x="325" y="2"/>
                      <a:pt x="325" y="3"/>
                      <a:pt x="324" y="3"/>
                    </a:cubicBezTo>
                    <a:cubicBezTo>
                      <a:pt x="323" y="3"/>
                      <a:pt x="321" y="3"/>
                      <a:pt x="321" y="3"/>
                    </a:cubicBezTo>
                    <a:cubicBezTo>
                      <a:pt x="321" y="3"/>
                      <a:pt x="320" y="3"/>
                      <a:pt x="320" y="3"/>
                    </a:cubicBezTo>
                    <a:cubicBezTo>
                      <a:pt x="320" y="3"/>
                      <a:pt x="318" y="6"/>
                      <a:pt x="317" y="7"/>
                    </a:cubicBezTo>
                    <a:cubicBezTo>
                      <a:pt x="317" y="7"/>
                      <a:pt x="315" y="8"/>
                      <a:pt x="315" y="8"/>
                    </a:cubicBezTo>
                    <a:cubicBezTo>
                      <a:pt x="315" y="9"/>
                      <a:pt x="315" y="10"/>
                      <a:pt x="315" y="10"/>
                    </a:cubicBezTo>
                    <a:cubicBezTo>
                      <a:pt x="315" y="11"/>
                      <a:pt x="315" y="11"/>
                      <a:pt x="315" y="11"/>
                    </a:cubicBezTo>
                    <a:cubicBezTo>
                      <a:pt x="315" y="11"/>
                      <a:pt x="316" y="10"/>
                      <a:pt x="316" y="10"/>
                    </a:cubicBezTo>
                    <a:cubicBezTo>
                      <a:pt x="316" y="10"/>
                      <a:pt x="317" y="10"/>
                      <a:pt x="318" y="11"/>
                    </a:cubicBezTo>
                    <a:cubicBezTo>
                      <a:pt x="318" y="11"/>
                      <a:pt x="320" y="11"/>
                      <a:pt x="320" y="11"/>
                    </a:cubicBezTo>
                    <a:cubicBezTo>
                      <a:pt x="320" y="12"/>
                      <a:pt x="319" y="12"/>
                      <a:pt x="319" y="12"/>
                    </a:cubicBezTo>
                    <a:cubicBezTo>
                      <a:pt x="319" y="12"/>
                      <a:pt x="319" y="13"/>
                      <a:pt x="319" y="14"/>
                    </a:cubicBezTo>
                    <a:cubicBezTo>
                      <a:pt x="319" y="14"/>
                      <a:pt x="319" y="14"/>
                      <a:pt x="319" y="15"/>
                    </a:cubicBezTo>
                    <a:cubicBezTo>
                      <a:pt x="320" y="15"/>
                      <a:pt x="320" y="16"/>
                      <a:pt x="320" y="17"/>
                    </a:cubicBezTo>
                    <a:cubicBezTo>
                      <a:pt x="320" y="17"/>
                      <a:pt x="320" y="17"/>
                      <a:pt x="320" y="17"/>
                    </a:cubicBezTo>
                    <a:cubicBezTo>
                      <a:pt x="316" y="20"/>
                      <a:pt x="316" y="20"/>
                      <a:pt x="316" y="20"/>
                    </a:cubicBezTo>
                    <a:cubicBezTo>
                      <a:pt x="316" y="20"/>
                      <a:pt x="315" y="22"/>
                      <a:pt x="315" y="22"/>
                    </a:cubicBezTo>
                    <a:cubicBezTo>
                      <a:pt x="315" y="22"/>
                      <a:pt x="313" y="27"/>
                      <a:pt x="313" y="27"/>
                    </a:cubicBezTo>
                    <a:cubicBezTo>
                      <a:pt x="313" y="27"/>
                      <a:pt x="311" y="31"/>
                      <a:pt x="311" y="31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10" y="34"/>
                      <a:pt x="310" y="34"/>
                      <a:pt x="310" y="34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5"/>
                      <a:pt x="309" y="35"/>
                      <a:pt x="309" y="35"/>
                    </a:cubicBezTo>
                    <a:cubicBezTo>
                      <a:pt x="309" y="36"/>
                      <a:pt x="310" y="36"/>
                      <a:pt x="310" y="36"/>
                    </a:cubicBezTo>
                    <a:cubicBezTo>
                      <a:pt x="310" y="36"/>
                      <a:pt x="310" y="37"/>
                      <a:pt x="310" y="38"/>
                    </a:cubicBezTo>
                    <a:cubicBezTo>
                      <a:pt x="310" y="38"/>
                      <a:pt x="308" y="39"/>
                      <a:pt x="308" y="39"/>
                    </a:cubicBezTo>
                    <a:cubicBezTo>
                      <a:pt x="305" y="40"/>
                      <a:pt x="305" y="40"/>
                      <a:pt x="305" y="40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298" y="44"/>
                      <a:pt x="298" y="44"/>
                      <a:pt x="298" y="44"/>
                    </a:cubicBezTo>
                    <a:cubicBezTo>
                      <a:pt x="296" y="43"/>
                      <a:pt x="296" y="43"/>
                      <a:pt x="296" y="43"/>
                    </a:cubicBezTo>
                    <a:cubicBezTo>
                      <a:pt x="294" y="42"/>
                      <a:pt x="294" y="42"/>
                      <a:pt x="294" y="42"/>
                    </a:cubicBezTo>
                    <a:cubicBezTo>
                      <a:pt x="293" y="41"/>
                      <a:pt x="293" y="41"/>
                      <a:pt x="293" y="41"/>
                    </a:cubicBezTo>
                    <a:cubicBezTo>
                      <a:pt x="292" y="41"/>
                      <a:pt x="292" y="41"/>
                      <a:pt x="292" y="41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6" y="57"/>
                      <a:pt x="286" y="57"/>
                      <a:pt x="286" y="57"/>
                    </a:cubicBezTo>
                    <a:cubicBezTo>
                      <a:pt x="284" y="58"/>
                      <a:pt x="284" y="58"/>
                      <a:pt x="284" y="58"/>
                    </a:cubicBezTo>
                    <a:cubicBezTo>
                      <a:pt x="284" y="60"/>
                      <a:pt x="284" y="60"/>
                      <a:pt x="284" y="60"/>
                    </a:cubicBezTo>
                    <a:cubicBezTo>
                      <a:pt x="287" y="63"/>
                      <a:pt x="287" y="63"/>
                      <a:pt x="287" y="63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93" y="60"/>
                      <a:pt x="293" y="60"/>
                      <a:pt x="293" y="60"/>
                    </a:cubicBezTo>
                    <a:cubicBezTo>
                      <a:pt x="296" y="62"/>
                      <a:pt x="296" y="62"/>
                      <a:pt x="296" y="62"/>
                    </a:cubicBezTo>
                    <a:cubicBezTo>
                      <a:pt x="297" y="63"/>
                      <a:pt x="297" y="63"/>
                      <a:pt x="297" y="63"/>
                    </a:cubicBezTo>
                    <a:cubicBezTo>
                      <a:pt x="300" y="60"/>
                      <a:pt x="300" y="60"/>
                      <a:pt x="300" y="60"/>
                    </a:cubicBezTo>
                    <a:cubicBezTo>
                      <a:pt x="305" y="60"/>
                      <a:pt x="305" y="60"/>
                      <a:pt x="305" y="60"/>
                    </a:cubicBezTo>
                    <a:cubicBezTo>
                      <a:pt x="314" y="70"/>
                      <a:pt x="314" y="70"/>
                      <a:pt x="314" y="70"/>
                    </a:cubicBezTo>
                    <a:cubicBezTo>
                      <a:pt x="314" y="73"/>
                      <a:pt x="314" y="73"/>
                      <a:pt x="314" y="73"/>
                    </a:cubicBezTo>
                    <a:cubicBezTo>
                      <a:pt x="312" y="73"/>
                      <a:pt x="312" y="73"/>
                      <a:pt x="312" y="73"/>
                    </a:cubicBezTo>
                    <a:cubicBezTo>
                      <a:pt x="310" y="73"/>
                      <a:pt x="310" y="73"/>
                      <a:pt x="310" y="73"/>
                    </a:cubicBezTo>
                    <a:cubicBezTo>
                      <a:pt x="307" y="72"/>
                      <a:pt x="307" y="72"/>
                      <a:pt x="307" y="72"/>
                    </a:cubicBezTo>
                    <a:cubicBezTo>
                      <a:pt x="303" y="72"/>
                      <a:pt x="303" y="72"/>
                      <a:pt x="303" y="72"/>
                    </a:cubicBezTo>
                    <a:cubicBezTo>
                      <a:pt x="302" y="73"/>
                      <a:pt x="302" y="73"/>
                      <a:pt x="302" y="73"/>
                    </a:cubicBezTo>
                    <a:cubicBezTo>
                      <a:pt x="300" y="74"/>
                      <a:pt x="300" y="74"/>
                      <a:pt x="300" y="74"/>
                    </a:cubicBezTo>
                    <a:cubicBezTo>
                      <a:pt x="297" y="74"/>
                      <a:pt x="297" y="74"/>
                      <a:pt x="297" y="74"/>
                    </a:cubicBezTo>
                    <a:cubicBezTo>
                      <a:pt x="297" y="76"/>
                      <a:pt x="297" y="76"/>
                      <a:pt x="297" y="76"/>
                    </a:cubicBezTo>
                    <a:cubicBezTo>
                      <a:pt x="292" y="76"/>
                      <a:pt x="292" y="76"/>
                      <a:pt x="292" y="76"/>
                    </a:cubicBezTo>
                    <a:cubicBezTo>
                      <a:pt x="289" y="80"/>
                      <a:pt x="289" y="80"/>
                      <a:pt x="289" y="80"/>
                    </a:cubicBezTo>
                    <a:cubicBezTo>
                      <a:pt x="289" y="82"/>
                      <a:pt x="289" y="82"/>
                      <a:pt x="289" y="82"/>
                    </a:cubicBezTo>
                    <a:cubicBezTo>
                      <a:pt x="286" y="85"/>
                      <a:pt x="286" y="85"/>
                      <a:pt x="286" y="85"/>
                    </a:cubicBezTo>
                    <a:cubicBezTo>
                      <a:pt x="278" y="85"/>
                      <a:pt x="278" y="85"/>
                      <a:pt x="278" y="85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3" y="91"/>
                      <a:pt x="273" y="91"/>
                      <a:pt x="273" y="91"/>
                    </a:cubicBezTo>
                    <a:cubicBezTo>
                      <a:pt x="269" y="91"/>
                      <a:pt x="269" y="91"/>
                      <a:pt x="269" y="91"/>
                    </a:cubicBezTo>
                    <a:cubicBezTo>
                      <a:pt x="266" y="91"/>
                      <a:pt x="266" y="91"/>
                      <a:pt x="266" y="91"/>
                    </a:cubicBezTo>
                    <a:cubicBezTo>
                      <a:pt x="262" y="89"/>
                      <a:pt x="262" y="89"/>
                      <a:pt x="262" y="89"/>
                    </a:cubicBezTo>
                    <a:cubicBezTo>
                      <a:pt x="260" y="89"/>
                      <a:pt x="260" y="89"/>
                      <a:pt x="260" y="89"/>
                    </a:cubicBezTo>
                    <a:cubicBezTo>
                      <a:pt x="260" y="89"/>
                      <a:pt x="258" y="92"/>
                      <a:pt x="258" y="92"/>
                    </a:cubicBezTo>
                    <a:cubicBezTo>
                      <a:pt x="257" y="93"/>
                      <a:pt x="257" y="94"/>
                      <a:pt x="257" y="94"/>
                    </a:cubicBezTo>
                    <a:cubicBezTo>
                      <a:pt x="257" y="94"/>
                      <a:pt x="257" y="96"/>
                      <a:pt x="257" y="97"/>
                    </a:cubicBezTo>
                    <a:cubicBezTo>
                      <a:pt x="257" y="97"/>
                      <a:pt x="260" y="99"/>
                      <a:pt x="260" y="99"/>
                    </a:cubicBezTo>
                    <a:cubicBezTo>
                      <a:pt x="260" y="102"/>
                      <a:pt x="260" y="102"/>
                      <a:pt x="260" y="102"/>
                    </a:cubicBezTo>
                    <a:cubicBezTo>
                      <a:pt x="254" y="105"/>
                      <a:pt x="254" y="105"/>
                      <a:pt x="254" y="105"/>
                    </a:cubicBezTo>
                    <a:cubicBezTo>
                      <a:pt x="250" y="110"/>
                      <a:pt x="250" y="110"/>
                      <a:pt x="250" y="110"/>
                    </a:cubicBezTo>
                    <a:cubicBezTo>
                      <a:pt x="249" y="111"/>
                      <a:pt x="249" y="111"/>
                      <a:pt x="249" y="111"/>
                    </a:cubicBezTo>
                    <a:cubicBezTo>
                      <a:pt x="244" y="113"/>
                      <a:pt x="244" y="113"/>
                      <a:pt x="244" y="113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18" y="118"/>
                      <a:pt x="218" y="118"/>
                      <a:pt x="218" y="118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3" y="121"/>
                      <a:pt x="213" y="121"/>
                      <a:pt x="213" y="121"/>
                    </a:cubicBezTo>
                    <a:cubicBezTo>
                      <a:pt x="212" y="121"/>
                      <a:pt x="212" y="121"/>
                      <a:pt x="212" y="121"/>
                    </a:cubicBezTo>
                    <a:cubicBezTo>
                      <a:pt x="210" y="120"/>
                      <a:pt x="210" y="120"/>
                      <a:pt x="210" y="120"/>
                    </a:cubicBezTo>
                    <a:cubicBezTo>
                      <a:pt x="209" y="119"/>
                      <a:pt x="209" y="119"/>
                      <a:pt x="209" y="119"/>
                    </a:cubicBezTo>
                    <a:cubicBezTo>
                      <a:pt x="203" y="119"/>
                      <a:pt x="203" y="119"/>
                      <a:pt x="203" y="119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3" y="115"/>
                      <a:pt x="193" y="115"/>
                      <a:pt x="193" y="115"/>
                    </a:cubicBezTo>
                    <a:cubicBezTo>
                      <a:pt x="193" y="115"/>
                      <a:pt x="191" y="113"/>
                      <a:pt x="191" y="113"/>
                    </a:cubicBezTo>
                    <a:cubicBezTo>
                      <a:pt x="191" y="113"/>
                      <a:pt x="188" y="112"/>
                      <a:pt x="188" y="112"/>
                    </a:cubicBezTo>
                    <a:cubicBezTo>
                      <a:pt x="188" y="112"/>
                      <a:pt x="185" y="111"/>
                      <a:pt x="185" y="111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60" y="110"/>
                      <a:pt x="160" y="110"/>
                      <a:pt x="160" y="110"/>
                    </a:cubicBezTo>
                    <a:cubicBezTo>
                      <a:pt x="158" y="110"/>
                      <a:pt x="158" y="110"/>
                      <a:pt x="158" y="110"/>
                    </a:cubicBezTo>
                    <a:cubicBezTo>
                      <a:pt x="155" y="110"/>
                      <a:pt x="155" y="110"/>
                      <a:pt x="155" y="110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1" y="105"/>
                      <a:pt x="151" y="105"/>
                      <a:pt x="151" y="105"/>
                    </a:cubicBezTo>
                    <a:cubicBezTo>
                      <a:pt x="149" y="99"/>
                      <a:pt x="149" y="99"/>
                      <a:pt x="149" y="99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5" y="96"/>
                      <a:pt x="145" y="96"/>
                      <a:pt x="145" y="96"/>
                    </a:cubicBezTo>
                    <a:cubicBezTo>
                      <a:pt x="137" y="90"/>
                      <a:pt x="137" y="90"/>
                      <a:pt x="137" y="90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25" y="89"/>
                      <a:pt x="125" y="89"/>
                      <a:pt x="125" y="89"/>
                    </a:cubicBezTo>
                    <a:cubicBezTo>
                      <a:pt x="125" y="89"/>
                      <a:pt x="121" y="88"/>
                      <a:pt x="121" y="88"/>
                    </a:cubicBezTo>
                    <a:cubicBezTo>
                      <a:pt x="121" y="88"/>
                      <a:pt x="119" y="87"/>
                      <a:pt x="118" y="87"/>
                    </a:cubicBezTo>
                    <a:cubicBezTo>
                      <a:pt x="118" y="87"/>
                      <a:pt x="117" y="87"/>
                      <a:pt x="117" y="86"/>
                    </a:cubicBezTo>
                    <a:cubicBezTo>
                      <a:pt x="116" y="86"/>
                      <a:pt x="116" y="85"/>
                      <a:pt x="116" y="85"/>
                    </a:cubicBezTo>
                    <a:cubicBezTo>
                      <a:pt x="116" y="85"/>
                      <a:pt x="116" y="83"/>
                      <a:pt x="116" y="83"/>
                    </a:cubicBezTo>
                    <a:cubicBezTo>
                      <a:pt x="116" y="83"/>
                      <a:pt x="117" y="82"/>
                      <a:pt x="117" y="81"/>
                    </a:cubicBezTo>
                    <a:cubicBezTo>
                      <a:pt x="117" y="81"/>
                      <a:pt x="118" y="80"/>
                      <a:pt x="118" y="80"/>
                    </a:cubicBezTo>
                    <a:cubicBezTo>
                      <a:pt x="118" y="80"/>
                      <a:pt x="118" y="78"/>
                      <a:pt x="118" y="77"/>
                    </a:cubicBezTo>
                    <a:cubicBezTo>
                      <a:pt x="118" y="77"/>
                      <a:pt x="117" y="76"/>
                      <a:pt x="117" y="76"/>
                    </a:cubicBezTo>
                    <a:cubicBezTo>
                      <a:pt x="117" y="76"/>
                      <a:pt x="118" y="75"/>
                      <a:pt x="118" y="75"/>
                    </a:cubicBezTo>
                    <a:cubicBezTo>
                      <a:pt x="118" y="75"/>
                      <a:pt x="118" y="74"/>
                      <a:pt x="118" y="74"/>
                    </a:cubicBezTo>
                    <a:cubicBezTo>
                      <a:pt x="118" y="73"/>
                      <a:pt x="118" y="72"/>
                      <a:pt x="118" y="72"/>
                    </a:cubicBezTo>
                    <a:cubicBezTo>
                      <a:pt x="115" y="68"/>
                      <a:pt x="115" y="68"/>
                      <a:pt x="115" y="68"/>
                    </a:cubicBezTo>
                    <a:cubicBezTo>
                      <a:pt x="115" y="68"/>
                      <a:pt x="114" y="63"/>
                      <a:pt x="114" y="63"/>
                    </a:cubicBezTo>
                    <a:cubicBezTo>
                      <a:pt x="114" y="63"/>
                      <a:pt x="113" y="62"/>
                      <a:pt x="113" y="62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0" y="61"/>
                      <a:pt x="109" y="60"/>
                      <a:pt x="109" y="60"/>
                    </a:cubicBezTo>
                    <a:cubicBezTo>
                      <a:pt x="108" y="60"/>
                      <a:pt x="108" y="59"/>
                      <a:pt x="107" y="59"/>
                    </a:cubicBezTo>
                    <a:cubicBezTo>
                      <a:pt x="107" y="59"/>
                      <a:pt x="106" y="60"/>
                      <a:pt x="106" y="60"/>
                    </a:cubicBezTo>
                    <a:cubicBezTo>
                      <a:pt x="106" y="60"/>
                      <a:pt x="104" y="60"/>
                      <a:pt x="104" y="60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1" y="56"/>
                      <a:pt x="100" y="55"/>
                      <a:pt x="100" y="55"/>
                    </a:cubicBezTo>
                    <a:cubicBezTo>
                      <a:pt x="100" y="55"/>
                      <a:pt x="98" y="54"/>
                      <a:pt x="98" y="54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6" y="48"/>
                      <a:pt x="96" y="48"/>
                      <a:pt x="96" y="48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7"/>
                      <a:pt x="91" y="46"/>
                      <a:pt x="91" y="46"/>
                    </a:cubicBezTo>
                    <a:cubicBezTo>
                      <a:pt x="89" y="49"/>
                      <a:pt x="89" y="49"/>
                      <a:pt x="89" y="49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9" y="53"/>
                      <a:pt x="88" y="54"/>
                      <a:pt x="88" y="54"/>
                    </a:cubicBezTo>
                    <a:cubicBezTo>
                      <a:pt x="87" y="54"/>
                      <a:pt x="85" y="55"/>
                      <a:pt x="85" y="55"/>
                    </a:cubicBezTo>
                    <a:cubicBezTo>
                      <a:pt x="84" y="55"/>
                      <a:pt x="82" y="56"/>
                      <a:pt x="82" y="56"/>
                    </a:cubicBezTo>
                    <a:cubicBezTo>
                      <a:pt x="82" y="56"/>
                      <a:pt x="81" y="58"/>
                      <a:pt x="81" y="58"/>
                    </a:cubicBezTo>
                    <a:cubicBezTo>
                      <a:pt x="81" y="58"/>
                      <a:pt x="81" y="59"/>
                      <a:pt x="81" y="59"/>
                    </a:cubicBezTo>
                    <a:cubicBezTo>
                      <a:pt x="81" y="59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2" y="66"/>
                      <a:pt x="82" y="66"/>
                      <a:pt x="82" y="66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1" y="69"/>
                      <a:pt x="81" y="69"/>
                      <a:pt x="81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4"/>
                      <a:pt x="59" y="85"/>
                      <a:pt x="59" y="85"/>
                    </a:cubicBezTo>
                    <a:cubicBezTo>
                      <a:pt x="59" y="85"/>
                      <a:pt x="61" y="85"/>
                      <a:pt x="61" y="85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5" y="85"/>
                      <a:pt x="55" y="85"/>
                      <a:pt x="55" y="85"/>
                    </a:cubicBezTo>
                    <a:cubicBezTo>
                      <a:pt x="55" y="85"/>
                      <a:pt x="52" y="87"/>
                      <a:pt x="52" y="87"/>
                    </a:cubicBezTo>
                    <a:cubicBezTo>
                      <a:pt x="52" y="87"/>
                      <a:pt x="51" y="88"/>
                      <a:pt x="50" y="88"/>
                    </a:cubicBezTo>
                    <a:cubicBezTo>
                      <a:pt x="50" y="88"/>
                      <a:pt x="48" y="88"/>
                      <a:pt x="48" y="88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3" y="90"/>
                      <a:pt x="43" y="91"/>
                      <a:pt x="43" y="91"/>
                    </a:cubicBezTo>
                    <a:cubicBezTo>
                      <a:pt x="43" y="91"/>
                      <a:pt x="44" y="91"/>
                      <a:pt x="44" y="91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8" y="102"/>
                      <a:pt x="48" y="104"/>
                      <a:pt x="48" y="104"/>
                    </a:cubicBezTo>
                    <a:cubicBezTo>
                      <a:pt x="48" y="104"/>
                      <a:pt x="49" y="105"/>
                      <a:pt x="49" y="105"/>
                    </a:cubicBezTo>
                    <a:cubicBezTo>
                      <a:pt x="49" y="106"/>
                      <a:pt x="49" y="106"/>
                      <a:pt x="49" y="106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6" y="108"/>
                      <a:pt x="46" y="108"/>
                    </a:cubicBezTo>
                    <a:cubicBezTo>
                      <a:pt x="46" y="108"/>
                      <a:pt x="47" y="109"/>
                      <a:pt x="47" y="109"/>
                    </a:cubicBezTo>
                    <a:cubicBezTo>
                      <a:pt x="48" y="109"/>
                      <a:pt x="47" y="109"/>
                      <a:pt x="47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44" y="111"/>
                      <a:pt x="44" y="112"/>
                      <a:pt x="45" y="112"/>
                    </a:cubicBezTo>
                    <a:cubicBezTo>
                      <a:pt x="45" y="112"/>
                      <a:pt x="45" y="113"/>
                      <a:pt x="45" y="113"/>
                    </a:cubicBezTo>
                    <a:cubicBezTo>
                      <a:pt x="45" y="113"/>
                      <a:pt x="45" y="115"/>
                      <a:pt x="45" y="115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1" y="119"/>
                      <a:pt x="41" y="119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1" y="122"/>
                      <a:pt x="31" y="122"/>
                      <a:pt x="31" y="122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3" y="126"/>
                      <a:pt x="23" y="126"/>
                      <a:pt x="23" y="126"/>
                    </a:cubicBezTo>
                    <a:cubicBezTo>
                      <a:pt x="23" y="126"/>
                      <a:pt x="21" y="127"/>
                      <a:pt x="21" y="127"/>
                    </a:cubicBezTo>
                    <a:cubicBezTo>
                      <a:pt x="21" y="128"/>
                      <a:pt x="21" y="129"/>
                      <a:pt x="21" y="129"/>
                    </a:cubicBezTo>
                    <a:cubicBezTo>
                      <a:pt x="21" y="129"/>
                      <a:pt x="20" y="131"/>
                      <a:pt x="20" y="131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1" y="131"/>
                      <a:pt x="11" y="131"/>
                      <a:pt x="11" y="131"/>
                    </a:cubicBezTo>
                    <a:cubicBezTo>
                      <a:pt x="11" y="131"/>
                      <a:pt x="10" y="131"/>
                      <a:pt x="9" y="131"/>
                    </a:cubicBezTo>
                    <a:cubicBezTo>
                      <a:pt x="9" y="131"/>
                      <a:pt x="9" y="132"/>
                      <a:pt x="9" y="132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2"/>
                      <a:pt x="7" y="133"/>
                      <a:pt x="7" y="133"/>
                    </a:cubicBezTo>
                    <a:cubicBezTo>
                      <a:pt x="7" y="133"/>
                      <a:pt x="5" y="134"/>
                      <a:pt x="5" y="134"/>
                    </a:cubicBezTo>
                    <a:cubicBezTo>
                      <a:pt x="5" y="135"/>
                      <a:pt x="4" y="135"/>
                      <a:pt x="4" y="135"/>
                    </a:cubicBezTo>
                    <a:cubicBezTo>
                      <a:pt x="4" y="135"/>
                      <a:pt x="3" y="135"/>
                      <a:pt x="2" y="136"/>
                    </a:cubicBezTo>
                    <a:cubicBezTo>
                      <a:pt x="2" y="136"/>
                      <a:pt x="2" y="137"/>
                      <a:pt x="2" y="137"/>
                    </a:cubicBezTo>
                    <a:cubicBezTo>
                      <a:pt x="2" y="138"/>
                      <a:pt x="2" y="138"/>
                      <a:pt x="3" y="138"/>
                    </a:cubicBezTo>
                    <a:cubicBezTo>
                      <a:pt x="3" y="139"/>
                      <a:pt x="2" y="140"/>
                      <a:pt x="2" y="140"/>
                    </a:cubicBezTo>
                    <a:cubicBezTo>
                      <a:pt x="2" y="140"/>
                      <a:pt x="1" y="140"/>
                      <a:pt x="1" y="140"/>
                    </a:cubicBezTo>
                    <a:cubicBezTo>
                      <a:pt x="1" y="140"/>
                      <a:pt x="0" y="140"/>
                      <a:pt x="0" y="140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5"/>
                      <a:pt x="2" y="148"/>
                      <a:pt x="2" y="148"/>
                    </a:cubicBezTo>
                    <a:cubicBezTo>
                      <a:pt x="3" y="148"/>
                      <a:pt x="4" y="148"/>
                      <a:pt x="4" y="148"/>
                    </a:cubicBezTo>
                    <a:cubicBezTo>
                      <a:pt x="5" y="148"/>
                      <a:pt x="6" y="148"/>
                      <a:pt x="6" y="148"/>
                    </a:cubicBezTo>
                    <a:cubicBezTo>
                      <a:pt x="6" y="148"/>
                      <a:pt x="8" y="149"/>
                      <a:pt x="8" y="150"/>
                    </a:cubicBezTo>
                    <a:cubicBezTo>
                      <a:pt x="8" y="150"/>
                      <a:pt x="8" y="151"/>
                      <a:pt x="9" y="152"/>
                    </a:cubicBezTo>
                    <a:cubicBezTo>
                      <a:pt x="9" y="152"/>
                      <a:pt x="10" y="154"/>
                      <a:pt x="10" y="154"/>
                    </a:cubicBezTo>
                    <a:cubicBezTo>
                      <a:pt x="10" y="155"/>
                      <a:pt x="11" y="157"/>
                      <a:pt x="11" y="157"/>
                    </a:cubicBezTo>
                    <a:cubicBezTo>
                      <a:pt x="11" y="157"/>
                      <a:pt x="10" y="158"/>
                      <a:pt x="10" y="158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7" y="159"/>
                      <a:pt x="7" y="159"/>
                      <a:pt x="7" y="159"/>
                    </a:cubicBezTo>
                    <a:cubicBezTo>
                      <a:pt x="7" y="159"/>
                      <a:pt x="6" y="160"/>
                      <a:pt x="6" y="160"/>
                    </a:cubicBezTo>
                    <a:cubicBezTo>
                      <a:pt x="6" y="160"/>
                      <a:pt x="6" y="160"/>
                      <a:pt x="7" y="161"/>
                    </a:cubicBezTo>
                    <a:cubicBezTo>
                      <a:pt x="11" y="161"/>
                      <a:pt x="11" y="161"/>
                      <a:pt x="11" y="161"/>
                    </a:cubicBezTo>
                    <a:cubicBezTo>
                      <a:pt x="12" y="163"/>
                      <a:pt x="12" y="163"/>
                      <a:pt x="12" y="163"/>
                    </a:cubicBezTo>
                    <a:cubicBezTo>
                      <a:pt x="12" y="163"/>
                      <a:pt x="13" y="163"/>
                      <a:pt x="14" y="164"/>
                    </a:cubicBezTo>
                    <a:cubicBezTo>
                      <a:pt x="14" y="164"/>
                      <a:pt x="16" y="164"/>
                      <a:pt x="16" y="164"/>
                    </a:cubicBezTo>
                    <a:cubicBezTo>
                      <a:pt x="17" y="165"/>
                      <a:pt x="19" y="166"/>
                      <a:pt x="19" y="166"/>
                    </a:cubicBezTo>
                    <a:cubicBezTo>
                      <a:pt x="21" y="168"/>
                      <a:pt x="21" y="168"/>
                      <a:pt x="21" y="168"/>
                    </a:cubicBezTo>
                    <a:cubicBezTo>
                      <a:pt x="21" y="170"/>
                      <a:pt x="21" y="170"/>
                      <a:pt x="21" y="170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23" y="172"/>
                      <a:pt x="26" y="172"/>
                      <a:pt x="26" y="172"/>
                    </a:cubicBezTo>
                    <a:cubicBezTo>
                      <a:pt x="27" y="172"/>
                      <a:pt x="26" y="173"/>
                      <a:pt x="26" y="173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30" y="173"/>
                      <a:pt x="30" y="173"/>
                      <a:pt x="30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3" y="171"/>
                      <a:pt x="33" y="171"/>
                      <a:pt x="33" y="171"/>
                    </a:cubicBezTo>
                    <a:cubicBezTo>
                      <a:pt x="33" y="171"/>
                      <a:pt x="34" y="170"/>
                      <a:pt x="36" y="170"/>
                    </a:cubicBezTo>
                    <a:cubicBezTo>
                      <a:pt x="37" y="170"/>
                      <a:pt x="40" y="170"/>
                      <a:pt x="40" y="170"/>
                    </a:cubicBezTo>
                    <a:cubicBezTo>
                      <a:pt x="41" y="171"/>
                      <a:pt x="41" y="171"/>
                      <a:pt x="41" y="171"/>
                    </a:cubicBezTo>
                    <a:cubicBezTo>
                      <a:pt x="41" y="171"/>
                      <a:pt x="41" y="172"/>
                      <a:pt x="42" y="173"/>
                    </a:cubicBezTo>
                    <a:cubicBezTo>
                      <a:pt x="42" y="173"/>
                      <a:pt x="43" y="174"/>
                      <a:pt x="43" y="174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6" y="173"/>
                      <a:pt x="46" y="175"/>
                      <a:pt x="46" y="176"/>
                    </a:cubicBezTo>
                    <a:cubicBezTo>
                      <a:pt x="46" y="176"/>
                      <a:pt x="46" y="176"/>
                      <a:pt x="46" y="177"/>
                    </a:cubicBezTo>
                    <a:cubicBezTo>
                      <a:pt x="46" y="177"/>
                      <a:pt x="45" y="178"/>
                      <a:pt x="45" y="178"/>
                    </a:cubicBezTo>
                    <a:cubicBezTo>
                      <a:pt x="45" y="178"/>
                      <a:pt x="44" y="179"/>
                      <a:pt x="44" y="179"/>
                    </a:cubicBezTo>
                    <a:cubicBezTo>
                      <a:pt x="43" y="179"/>
                      <a:pt x="43" y="180"/>
                      <a:pt x="42" y="180"/>
                    </a:cubicBezTo>
                    <a:cubicBezTo>
                      <a:pt x="42" y="181"/>
                      <a:pt x="42" y="182"/>
                      <a:pt x="42" y="182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2" y="184"/>
                      <a:pt x="41" y="186"/>
                      <a:pt x="40" y="186"/>
                    </a:cubicBezTo>
                    <a:cubicBezTo>
                      <a:pt x="40" y="186"/>
                      <a:pt x="39" y="187"/>
                      <a:pt x="39" y="187"/>
                    </a:cubicBezTo>
                    <a:cubicBezTo>
                      <a:pt x="38" y="187"/>
                      <a:pt x="37" y="188"/>
                      <a:pt x="37" y="188"/>
                    </a:cubicBezTo>
                    <a:cubicBezTo>
                      <a:pt x="37" y="188"/>
                      <a:pt x="36" y="188"/>
                      <a:pt x="35" y="188"/>
                    </a:cubicBezTo>
                    <a:cubicBezTo>
                      <a:pt x="35" y="189"/>
                      <a:pt x="35" y="189"/>
                      <a:pt x="35" y="189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3"/>
                      <a:pt x="38" y="193"/>
                      <a:pt x="38" y="193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39" y="194"/>
                      <a:pt x="40" y="195"/>
                      <a:pt x="40" y="195"/>
                    </a:cubicBezTo>
                    <a:cubicBezTo>
                      <a:pt x="41" y="196"/>
                      <a:pt x="40" y="197"/>
                      <a:pt x="40" y="197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8" y="198"/>
                      <a:pt x="38" y="198"/>
                      <a:pt x="38" y="198"/>
                    </a:cubicBezTo>
                    <a:cubicBezTo>
                      <a:pt x="38" y="198"/>
                      <a:pt x="37" y="199"/>
                      <a:pt x="37" y="199"/>
                    </a:cubicBezTo>
                    <a:cubicBezTo>
                      <a:pt x="36" y="199"/>
                      <a:pt x="36" y="197"/>
                      <a:pt x="36" y="197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3" y="198"/>
                      <a:pt x="33" y="198"/>
                      <a:pt x="33" y="198"/>
                    </a:cubicBezTo>
                    <a:cubicBezTo>
                      <a:pt x="33" y="198"/>
                      <a:pt x="33" y="199"/>
                      <a:pt x="33" y="200"/>
                    </a:cubicBezTo>
                    <a:cubicBezTo>
                      <a:pt x="33" y="200"/>
                      <a:pt x="33" y="201"/>
                      <a:pt x="33" y="201"/>
                    </a:cubicBezTo>
                    <a:cubicBezTo>
                      <a:pt x="33" y="201"/>
                      <a:pt x="34" y="201"/>
                      <a:pt x="35" y="202"/>
                    </a:cubicBezTo>
                    <a:cubicBezTo>
                      <a:pt x="36" y="202"/>
                      <a:pt x="35" y="203"/>
                      <a:pt x="35" y="203"/>
                    </a:cubicBezTo>
                    <a:cubicBezTo>
                      <a:pt x="35" y="203"/>
                      <a:pt x="35" y="205"/>
                      <a:pt x="36" y="205"/>
                    </a:cubicBezTo>
                    <a:cubicBezTo>
                      <a:pt x="37" y="206"/>
                      <a:pt x="35" y="207"/>
                      <a:pt x="35" y="207"/>
                    </a:cubicBezTo>
                    <a:cubicBezTo>
                      <a:pt x="35" y="207"/>
                      <a:pt x="35" y="208"/>
                      <a:pt x="36" y="208"/>
                    </a:cubicBezTo>
                    <a:cubicBezTo>
                      <a:pt x="36" y="208"/>
                      <a:pt x="37" y="209"/>
                      <a:pt x="37" y="209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39" y="210"/>
                      <a:pt x="40" y="210"/>
                      <a:pt x="41" y="210"/>
                    </a:cubicBezTo>
                    <a:cubicBezTo>
                      <a:pt x="41" y="210"/>
                      <a:pt x="44" y="212"/>
                      <a:pt x="44" y="212"/>
                    </a:cubicBezTo>
                    <a:cubicBezTo>
                      <a:pt x="44" y="212"/>
                      <a:pt x="45" y="213"/>
                      <a:pt x="45" y="213"/>
                    </a:cubicBezTo>
                    <a:cubicBezTo>
                      <a:pt x="48" y="215"/>
                      <a:pt x="48" y="215"/>
                      <a:pt x="48" y="215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2" y="217"/>
                      <a:pt x="52" y="217"/>
                      <a:pt x="52" y="217"/>
                    </a:cubicBezTo>
                    <a:cubicBezTo>
                      <a:pt x="53" y="217"/>
                      <a:pt x="53" y="217"/>
                      <a:pt x="53" y="217"/>
                    </a:cubicBezTo>
                    <a:cubicBezTo>
                      <a:pt x="53" y="215"/>
                      <a:pt x="53" y="215"/>
                      <a:pt x="53" y="215"/>
                    </a:cubicBezTo>
                    <a:cubicBezTo>
                      <a:pt x="56" y="215"/>
                      <a:pt x="56" y="215"/>
                      <a:pt x="56" y="215"/>
                    </a:cubicBezTo>
                    <a:cubicBezTo>
                      <a:pt x="56" y="215"/>
                      <a:pt x="57" y="215"/>
                      <a:pt x="57" y="215"/>
                    </a:cubicBezTo>
                    <a:cubicBezTo>
                      <a:pt x="57" y="216"/>
                      <a:pt x="58" y="216"/>
                      <a:pt x="58" y="216"/>
                    </a:cubicBezTo>
                    <a:cubicBezTo>
                      <a:pt x="58" y="218"/>
                      <a:pt x="58" y="218"/>
                      <a:pt x="58" y="218"/>
                    </a:cubicBezTo>
                    <a:cubicBezTo>
                      <a:pt x="59" y="218"/>
                      <a:pt x="59" y="218"/>
                      <a:pt x="59" y="218"/>
                    </a:cubicBezTo>
                    <a:cubicBezTo>
                      <a:pt x="59" y="218"/>
                      <a:pt x="61" y="219"/>
                      <a:pt x="61" y="219"/>
                    </a:cubicBezTo>
                    <a:cubicBezTo>
                      <a:pt x="61" y="219"/>
                      <a:pt x="62" y="220"/>
                      <a:pt x="62" y="220"/>
                    </a:cubicBezTo>
                    <a:cubicBezTo>
                      <a:pt x="62" y="221"/>
                      <a:pt x="63" y="221"/>
                      <a:pt x="63" y="221"/>
                    </a:cubicBezTo>
                    <a:cubicBezTo>
                      <a:pt x="63" y="221"/>
                      <a:pt x="65" y="221"/>
                      <a:pt x="65" y="221"/>
                    </a:cubicBezTo>
                    <a:cubicBezTo>
                      <a:pt x="66" y="221"/>
                      <a:pt x="66" y="222"/>
                      <a:pt x="66" y="222"/>
                    </a:cubicBezTo>
                    <a:cubicBezTo>
                      <a:pt x="66" y="222"/>
                      <a:pt x="67" y="223"/>
                      <a:pt x="67" y="224"/>
                    </a:cubicBezTo>
                    <a:cubicBezTo>
                      <a:pt x="67" y="224"/>
                      <a:pt x="68" y="224"/>
                      <a:pt x="68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0" y="224"/>
                      <a:pt x="70" y="224"/>
                      <a:pt x="70" y="224"/>
                    </a:cubicBezTo>
                    <a:cubicBezTo>
                      <a:pt x="72" y="224"/>
                      <a:pt x="72" y="224"/>
                      <a:pt x="72" y="224"/>
                    </a:cubicBezTo>
                    <a:cubicBezTo>
                      <a:pt x="72" y="226"/>
                      <a:pt x="72" y="226"/>
                      <a:pt x="72" y="226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2" y="227"/>
                      <a:pt x="74" y="229"/>
                      <a:pt x="75" y="229"/>
                    </a:cubicBezTo>
                    <a:cubicBezTo>
                      <a:pt x="76" y="229"/>
                      <a:pt x="77" y="229"/>
                      <a:pt x="77" y="229"/>
                    </a:cubicBezTo>
                    <a:cubicBezTo>
                      <a:pt x="78" y="229"/>
                      <a:pt x="77" y="230"/>
                      <a:pt x="77" y="230"/>
                    </a:cubicBezTo>
                    <a:cubicBezTo>
                      <a:pt x="77" y="231"/>
                      <a:pt x="78" y="231"/>
                      <a:pt x="78" y="231"/>
                    </a:cubicBezTo>
                    <a:cubicBezTo>
                      <a:pt x="79" y="231"/>
                      <a:pt x="81" y="231"/>
                      <a:pt x="81" y="231"/>
                    </a:cubicBezTo>
                    <a:cubicBezTo>
                      <a:pt x="82" y="231"/>
                      <a:pt x="82" y="231"/>
                      <a:pt x="83" y="232"/>
                    </a:cubicBezTo>
                    <a:cubicBezTo>
                      <a:pt x="83" y="232"/>
                      <a:pt x="84" y="233"/>
                      <a:pt x="84" y="233"/>
                    </a:cubicBezTo>
                    <a:cubicBezTo>
                      <a:pt x="84" y="233"/>
                      <a:pt x="84" y="233"/>
                      <a:pt x="85" y="233"/>
                    </a:cubicBezTo>
                    <a:cubicBezTo>
                      <a:pt x="85" y="233"/>
                      <a:pt x="85" y="234"/>
                      <a:pt x="86" y="234"/>
                    </a:cubicBezTo>
                    <a:cubicBezTo>
                      <a:pt x="87" y="234"/>
                      <a:pt x="87" y="233"/>
                      <a:pt x="87" y="233"/>
                    </a:cubicBezTo>
                    <a:cubicBezTo>
                      <a:pt x="87" y="233"/>
                      <a:pt x="89" y="233"/>
                      <a:pt x="89" y="233"/>
                    </a:cubicBezTo>
                    <a:cubicBezTo>
                      <a:pt x="89" y="233"/>
                      <a:pt x="92" y="235"/>
                      <a:pt x="92" y="235"/>
                    </a:cubicBezTo>
                    <a:cubicBezTo>
                      <a:pt x="92" y="235"/>
                      <a:pt x="94" y="235"/>
                      <a:pt x="95" y="235"/>
                    </a:cubicBezTo>
                    <a:cubicBezTo>
                      <a:pt x="96" y="235"/>
                      <a:pt x="97" y="234"/>
                      <a:pt x="97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101" y="233"/>
                      <a:pt x="101" y="233"/>
                      <a:pt x="101" y="233"/>
                    </a:cubicBezTo>
                    <a:cubicBezTo>
                      <a:pt x="102" y="233"/>
                      <a:pt x="102" y="233"/>
                      <a:pt x="102" y="233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03" y="235"/>
                      <a:pt x="103" y="235"/>
                      <a:pt x="103" y="235"/>
                    </a:cubicBezTo>
                    <a:cubicBezTo>
                      <a:pt x="103" y="238"/>
                      <a:pt x="103" y="238"/>
                      <a:pt x="103" y="238"/>
                    </a:cubicBezTo>
                    <a:cubicBezTo>
                      <a:pt x="104" y="238"/>
                      <a:pt x="104" y="238"/>
                      <a:pt x="104" y="238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9" y="233"/>
                      <a:pt x="109" y="233"/>
                      <a:pt x="109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6" y="233"/>
                      <a:pt x="116" y="233"/>
                      <a:pt x="116" y="233"/>
                    </a:cubicBezTo>
                    <a:cubicBezTo>
                      <a:pt x="121" y="234"/>
                      <a:pt x="121" y="234"/>
                      <a:pt x="121" y="234"/>
                    </a:cubicBezTo>
                    <a:cubicBezTo>
                      <a:pt x="122" y="236"/>
                      <a:pt x="122" y="236"/>
                      <a:pt x="122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6"/>
                      <a:pt x="126" y="235"/>
                      <a:pt x="126" y="235"/>
                    </a:cubicBezTo>
                    <a:cubicBezTo>
                      <a:pt x="127" y="235"/>
                      <a:pt x="128" y="235"/>
                      <a:pt x="129" y="234"/>
                    </a:cubicBezTo>
                    <a:cubicBezTo>
                      <a:pt x="129" y="234"/>
                      <a:pt x="130" y="234"/>
                      <a:pt x="130" y="233"/>
                    </a:cubicBezTo>
                    <a:cubicBezTo>
                      <a:pt x="130" y="233"/>
                      <a:pt x="130" y="232"/>
                      <a:pt x="130" y="232"/>
                    </a:cubicBezTo>
                    <a:cubicBezTo>
                      <a:pt x="130" y="232"/>
                      <a:pt x="132" y="232"/>
                      <a:pt x="132" y="231"/>
                    </a:cubicBezTo>
                    <a:cubicBezTo>
                      <a:pt x="132" y="230"/>
                      <a:pt x="133" y="230"/>
                      <a:pt x="133" y="229"/>
                    </a:cubicBezTo>
                    <a:cubicBezTo>
                      <a:pt x="134" y="229"/>
                      <a:pt x="135" y="229"/>
                      <a:pt x="136" y="228"/>
                    </a:cubicBezTo>
                    <a:cubicBezTo>
                      <a:pt x="137" y="228"/>
                      <a:pt x="138" y="228"/>
                      <a:pt x="138" y="228"/>
                    </a:cubicBezTo>
                    <a:cubicBezTo>
                      <a:pt x="139" y="227"/>
                      <a:pt x="140" y="226"/>
                      <a:pt x="140" y="226"/>
                    </a:cubicBezTo>
                    <a:cubicBezTo>
                      <a:pt x="140" y="225"/>
                      <a:pt x="140" y="225"/>
                      <a:pt x="141" y="225"/>
                    </a:cubicBezTo>
                    <a:cubicBezTo>
                      <a:pt x="141" y="224"/>
                      <a:pt x="143" y="224"/>
                      <a:pt x="143" y="224"/>
                    </a:cubicBezTo>
                    <a:cubicBezTo>
                      <a:pt x="144" y="224"/>
                      <a:pt x="145" y="225"/>
                      <a:pt x="147" y="225"/>
                    </a:cubicBezTo>
                    <a:cubicBezTo>
                      <a:pt x="148" y="226"/>
                      <a:pt x="149" y="225"/>
                      <a:pt x="149" y="224"/>
                    </a:cubicBezTo>
                    <a:cubicBezTo>
                      <a:pt x="149" y="224"/>
                      <a:pt x="152" y="223"/>
                      <a:pt x="152" y="223"/>
                    </a:cubicBezTo>
                    <a:cubicBezTo>
                      <a:pt x="153" y="223"/>
                      <a:pt x="154" y="224"/>
                      <a:pt x="154" y="224"/>
                    </a:cubicBezTo>
                    <a:cubicBezTo>
                      <a:pt x="154" y="225"/>
                      <a:pt x="156" y="227"/>
                      <a:pt x="156" y="228"/>
                    </a:cubicBezTo>
                    <a:cubicBezTo>
                      <a:pt x="156" y="228"/>
                      <a:pt x="155" y="230"/>
                      <a:pt x="155" y="230"/>
                    </a:cubicBezTo>
                    <a:cubicBezTo>
                      <a:pt x="155" y="231"/>
                      <a:pt x="153" y="232"/>
                      <a:pt x="153" y="232"/>
                    </a:cubicBezTo>
                    <a:cubicBezTo>
                      <a:pt x="158" y="234"/>
                      <a:pt x="158" y="234"/>
                      <a:pt x="158" y="234"/>
                    </a:cubicBezTo>
                    <a:cubicBezTo>
                      <a:pt x="158" y="234"/>
                      <a:pt x="158" y="234"/>
                      <a:pt x="159" y="233"/>
                    </a:cubicBezTo>
                    <a:cubicBezTo>
                      <a:pt x="159" y="233"/>
                      <a:pt x="160" y="233"/>
                      <a:pt x="160" y="233"/>
                    </a:cubicBezTo>
                    <a:cubicBezTo>
                      <a:pt x="159" y="232"/>
                      <a:pt x="159" y="232"/>
                      <a:pt x="159" y="231"/>
                    </a:cubicBezTo>
                    <a:cubicBezTo>
                      <a:pt x="160" y="231"/>
                      <a:pt x="160" y="231"/>
                      <a:pt x="160" y="231"/>
                    </a:cubicBezTo>
                    <a:cubicBezTo>
                      <a:pt x="160" y="231"/>
                      <a:pt x="161" y="231"/>
                      <a:pt x="162" y="231"/>
                    </a:cubicBezTo>
                    <a:cubicBezTo>
                      <a:pt x="162" y="231"/>
                      <a:pt x="163" y="231"/>
                      <a:pt x="163" y="231"/>
                    </a:cubicBezTo>
                    <a:cubicBezTo>
                      <a:pt x="163" y="231"/>
                      <a:pt x="165" y="232"/>
                      <a:pt x="165" y="232"/>
                    </a:cubicBezTo>
                    <a:cubicBezTo>
                      <a:pt x="165" y="233"/>
                      <a:pt x="167" y="234"/>
                      <a:pt x="167" y="234"/>
                    </a:cubicBezTo>
                    <a:cubicBezTo>
                      <a:pt x="167" y="235"/>
                      <a:pt x="167" y="235"/>
                      <a:pt x="169" y="236"/>
                    </a:cubicBezTo>
                    <a:cubicBezTo>
                      <a:pt x="170" y="237"/>
                      <a:pt x="169" y="238"/>
                      <a:pt x="170" y="239"/>
                    </a:cubicBezTo>
                    <a:cubicBezTo>
                      <a:pt x="170" y="240"/>
                      <a:pt x="170" y="241"/>
                      <a:pt x="170" y="242"/>
                    </a:cubicBezTo>
                    <a:cubicBezTo>
                      <a:pt x="171" y="243"/>
                      <a:pt x="171" y="244"/>
                      <a:pt x="171" y="245"/>
                    </a:cubicBezTo>
                    <a:cubicBezTo>
                      <a:pt x="171" y="246"/>
                      <a:pt x="169" y="248"/>
                      <a:pt x="169" y="248"/>
                    </a:cubicBezTo>
                    <a:cubicBezTo>
                      <a:pt x="169" y="249"/>
                      <a:pt x="165" y="253"/>
                      <a:pt x="165" y="253"/>
                    </a:cubicBezTo>
                    <a:cubicBezTo>
                      <a:pt x="164" y="254"/>
                      <a:pt x="165" y="255"/>
                      <a:pt x="164" y="256"/>
                    </a:cubicBezTo>
                    <a:cubicBezTo>
                      <a:pt x="164" y="256"/>
                      <a:pt x="163" y="256"/>
                      <a:pt x="163" y="256"/>
                    </a:cubicBezTo>
                    <a:cubicBezTo>
                      <a:pt x="163" y="256"/>
                      <a:pt x="162" y="257"/>
                      <a:pt x="162" y="258"/>
                    </a:cubicBezTo>
                    <a:cubicBezTo>
                      <a:pt x="162" y="259"/>
                      <a:pt x="162" y="260"/>
                      <a:pt x="162" y="260"/>
                    </a:cubicBezTo>
                    <a:cubicBezTo>
                      <a:pt x="162" y="261"/>
                      <a:pt x="163" y="262"/>
                      <a:pt x="164" y="262"/>
                    </a:cubicBezTo>
                    <a:cubicBezTo>
                      <a:pt x="165" y="263"/>
                      <a:pt x="164" y="264"/>
                      <a:pt x="164" y="265"/>
                    </a:cubicBezTo>
                    <a:cubicBezTo>
                      <a:pt x="164" y="266"/>
                      <a:pt x="166" y="265"/>
                      <a:pt x="167" y="265"/>
                    </a:cubicBezTo>
                    <a:cubicBezTo>
                      <a:pt x="167" y="264"/>
                      <a:pt x="169" y="264"/>
                      <a:pt x="169" y="264"/>
                    </a:cubicBezTo>
                    <a:cubicBezTo>
                      <a:pt x="169" y="264"/>
                      <a:pt x="170" y="266"/>
                      <a:pt x="170" y="266"/>
                    </a:cubicBezTo>
                    <a:cubicBezTo>
                      <a:pt x="170" y="266"/>
                      <a:pt x="172" y="266"/>
                      <a:pt x="172" y="267"/>
                    </a:cubicBezTo>
                    <a:cubicBezTo>
                      <a:pt x="173" y="267"/>
                      <a:pt x="172" y="268"/>
                      <a:pt x="172" y="269"/>
                    </a:cubicBezTo>
                    <a:cubicBezTo>
                      <a:pt x="172" y="270"/>
                      <a:pt x="174" y="270"/>
                      <a:pt x="174" y="270"/>
                    </a:cubicBezTo>
                    <a:cubicBezTo>
                      <a:pt x="174" y="270"/>
                      <a:pt x="174" y="271"/>
                      <a:pt x="175" y="271"/>
                    </a:cubicBezTo>
                    <a:cubicBezTo>
                      <a:pt x="176" y="270"/>
                      <a:pt x="176" y="270"/>
                      <a:pt x="177" y="271"/>
                    </a:cubicBezTo>
                    <a:cubicBezTo>
                      <a:pt x="177" y="271"/>
                      <a:pt x="178" y="271"/>
                      <a:pt x="178" y="272"/>
                    </a:cubicBezTo>
                    <a:cubicBezTo>
                      <a:pt x="178" y="273"/>
                      <a:pt x="177" y="274"/>
                      <a:pt x="177" y="275"/>
                    </a:cubicBezTo>
                    <a:cubicBezTo>
                      <a:pt x="176" y="276"/>
                      <a:pt x="175" y="277"/>
                      <a:pt x="175" y="277"/>
                    </a:cubicBezTo>
                    <a:cubicBezTo>
                      <a:pt x="174" y="278"/>
                      <a:pt x="178" y="275"/>
                      <a:pt x="179" y="275"/>
                    </a:cubicBezTo>
                    <a:cubicBezTo>
                      <a:pt x="179" y="275"/>
                      <a:pt x="179" y="277"/>
                      <a:pt x="180" y="277"/>
                    </a:cubicBezTo>
                    <a:cubicBezTo>
                      <a:pt x="181" y="277"/>
                      <a:pt x="176" y="279"/>
                      <a:pt x="177" y="280"/>
                    </a:cubicBezTo>
                    <a:cubicBezTo>
                      <a:pt x="177" y="280"/>
                      <a:pt x="177" y="281"/>
                      <a:pt x="177" y="282"/>
                    </a:cubicBezTo>
                    <a:cubicBezTo>
                      <a:pt x="178" y="283"/>
                      <a:pt x="178" y="283"/>
                      <a:pt x="179" y="282"/>
                    </a:cubicBezTo>
                    <a:cubicBezTo>
                      <a:pt x="181" y="282"/>
                      <a:pt x="182" y="282"/>
                      <a:pt x="183" y="281"/>
                    </a:cubicBezTo>
                    <a:cubicBezTo>
                      <a:pt x="183" y="281"/>
                      <a:pt x="185" y="281"/>
                      <a:pt x="185" y="282"/>
                    </a:cubicBezTo>
                    <a:cubicBezTo>
                      <a:pt x="185" y="282"/>
                      <a:pt x="185" y="283"/>
                      <a:pt x="185" y="283"/>
                    </a:cubicBezTo>
                    <a:cubicBezTo>
                      <a:pt x="185" y="283"/>
                      <a:pt x="186" y="284"/>
                      <a:pt x="186" y="284"/>
                    </a:cubicBezTo>
                    <a:cubicBezTo>
                      <a:pt x="187" y="284"/>
                      <a:pt x="188" y="284"/>
                      <a:pt x="189" y="284"/>
                    </a:cubicBezTo>
                    <a:cubicBezTo>
                      <a:pt x="189" y="284"/>
                      <a:pt x="189" y="282"/>
                      <a:pt x="189" y="282"/>
                    </a:cubicBezTo>
                    <a:cubicBezTo>
                      <a:pt x="188" y="281"/>
                      <a:pt x="188" y="279"/>
                      <a:pt x="188" y="279"/>
                    </a:cubicBezTo>
                    <a:cubicBezTo>
                      <a:pt x="188" y="279"/>
                      <a:pt x="188" y="278"/>
                      <a:pt x="188" y="277"/>
                    </a:cubicBezTo>
                    <a:cubicBezTo>
                      <a:pt x="188" y="277"/>
                      <a:pt x="189" y="276"/>
                      <a:pt x="189" y="276"/>
                    </a:cubicBezTo>
                    <a:cubicBezTo>
                      <a:pt x="189" y="276"/>
                      <a:pt x="192" y="276"/>
                      <a:pt x="192" y="276"/>
                    </a:cubicBezTo>
                    <a:cubicBezTo>
                      <a:pt x="192" y="276"/>
                      <a:pt x="193" y="275"/>
                      <a:pt x="193" y="275"/>
                    </a:cubicBezTo>
                    <a:cubicBezTo>
                      <a:pt x="193" y="274"/>
                      <a:pt x="195" y="274"/>
                      <a:pt x="195" y="274"/>
                    </a:cubicBezTo>
                    <a:cubicBezTo>
                      <a:pt x="196" y="275"/>
                      <a:pt x="197" y="275"/>
                      <a:pt x="197" y="275"/>
                    </a:cubicBezTo>
                    <a:cubicBezTo>
                      <a:pt x="197" y="275"/>
                      <a:pt x="198" y="274"/>
                      <a:pt x="198" y="274"/>
                    </a:cubicBezTo>
                    <a:cubicBezTo>
                      <a:pt x="199" y="274"/>
                      <a:pt x="199" y="275"/>
                      <a:pt x="199" y="275"/>
                    </a:cubicBezTo>
                    <a:cubicBezTo>
                      <a:pt x="200" y="274"/>
                      <a:pt x="200" y="274"/>
                      <a:pt x="201" y="274"/>
                    </a:cubicBezTo>
                    <a:cubicBezTo>
                      <a:pt x="201" y="274"/>
                      <a:pt x="202" y="275"/>
                      <a:pt x="203" y="274"/>
                    </a:cubicBezTo>
                    <a:cubicBezTo>
                      <a:pt x="204" y="274"/>
                      <a:pt x="205" y="273"/>
                      <a:pt x="205" y="273"/>
                    </a:cubicBezTo>
                    <a:cubicBezTo>
                      <a:pt x="206" y="273"/>
                      <a:pt x="207" y="273"/>
                      <a:pt x="207" y="273"/>
                    </a:cubicBezTo>
                    <a:cubicBezTo>
                      <a:pt x="207" y="273"/>
                      <a:pt x="209" y="271"/>
                      <a:pt x="209" y="271"/>
                    </a:cubicBezTo>
                    <a:cubicBezTo>
                      <a:pt x="209" y="270"/>
                      <a:pt x="209" y="271"/>
                      <a:pt x="211" y="270"/>
                    </a:cubicBezTo>
                    <a:cubicBezTo>
                      <a:pt x="212" y="270"/>
                      <a:pt x="213" y="270"/>
                      <a:pt x="213" y="270"/>
                    </a:cubicBezTo>
                    <a:cubicBezTo>
                      <a:pt x="213" y="270"/>
                      <a:pt x="214" y="271"/>
                      <a:pt x="214" y="271"/>
                    </a:cubicBezTo>
                    <a:cubicBezTo>
                      <a:pt x="214" y="271"/>
                      <a:pt x="216" y="272"/>
                      <a:pt x="217" y="272"/>
                    </a:cubicBezTo>
                    <a:cubicBezTo>
                      <a:pt x="217" y="272"/>
                      <a:pt x="219" y="272"/>
                      <a:pt x="220" y="273"/>
                    </a:cubicBezTo>
                    <a:cubicBezTo>
                      <a:pt x="220" y="273"/>
                      <a:pt x="222" y="272"/>
                      <a:pt x="222" y="272"/>
                    </a:cubicBezTo>
                    <a:cubicBezTo>
                      <a:pt x="222" y="272"/>
                      <a:pt x="222" y="274"/>
                      <a:pt x="222" y="274"/>
                    </a:cubicBezTo>
                    <a:cubicBezTo>
                      <a:pt x="221" y="275"/>
                      <a:pt x="221" y="276"/>
                      <a:pt x="221" y="276"/>
                    </a:cubicBezTo>
                    <a:cubicBezTo>
                      <a:pt x="221" y="277"/>
                      <a:pt x="222" y="278"/>
                      <a:pt x="222" y="278"/>
                    </a:cubicBezTo>
                    <a:cubicBezTo>
                      <a:pt x="222" y="279"/>
                      <a:pt x="227" y="281"/>
                      <a:pt x="228" y="281"/>
                    </a:cubicBezTo>
                    <a:cubicBezTo>
                      <a:pt x="229" y="282"/>
                      <a:pt x="230" y="281"/>
                      <a:pt x="231" y="281"/>
                    </a:cubicBezTo>
                    <a:cubicBezTo>
                      <a:pt x="231" y="281"/>
                      <a:pt x="231" y="282"/>
                      <a:pt x="231" y="282"/>
                    </a:cubicBezTo>
                    <a:cubicBezTo>
                      <a:pt x="232" y="282"/>
                      <a:pt x="232" y="281"/>
                      <a:pt x="232" y="281"/>
                    </a:cubicBezTo>
                    <a:cubicBezTo>
                      <a:pt x="233" y="281"/>
                      <a:pt x="234" y="282"/>
                      <a:pt x="234" y="281"/>
                    </a:cubicBezTo>
                    <a:cubicBezTo>
                      <a:pt x="234" y="281"/>
                      <a:pt x="235" y="281"/>
                      <a:pt x="235" y="281"/>
                    </a:cubicBezTo>
                    <a:cubicBezTo>
                      <a:pt x="236" y="281"/>
                      <a:pt x="237" y="281"/>
                      <a:pt x="237" y="279"/>
                    </a:cubicBezTo>
                    <a:cubicBezTo>
                      <a:pt x="237" y="279"/>
                      <a:pt x="237" y="279"/>
                      <a:pt x="237" y="279"/>
                    </a:cubicBezTo>
                    <a:cubicBezTo>
                      <a:pt x="238" y="280"/>
                      <a:pt x="239" y="281"/>
                      <a:pt x="240" y="281"/>
                    </a:cubicBezTo>
                    <a:cubicBezTo>
                      <a:pt x="241" y="283"/>
                      <a:pt x="242" y="282"/>
                      <a:pt x="244" y="281"/>
                    </a:cubicBezTo>
                    <a:cubicBezTo>
                      <a:pt x="244" y="281"/>
                      <a:pt x="245" y="281"/>
                      <a:pt x="246" y="282"/>
                    </a:cubicBezTo>
                    <a:cubicBezTo>
                      <a:pt x="246" y="282"/>
                      <a:pt x="246" y="282"/>
                      <a:pt x="246" y="282"/>
                    </a:cubicBezTo>
                    <a:cubicBezTo>
                      <a:pt x="246" y="282"/>
                      <a:pt x="245" y="283"/>
                      <a:pt x="245" y="283"/>
                    </a:cubicBezTo>
                    <a:cubicBezTo>
                      <a:pt x="245" y="283"/>
                      <a:pt x="245" y="283"/>
                      <a:pt x="245" y="283"/>
                    </a:cubicBezTo>
                    <a:cubicBezTo>
                      <a:pt x="245" y="284"/>
                      <a:pt x="245" y="285"/>
                      <a:pt x="245" y="285"/>
                    </a:cubicBezTo>
                    <a:cubicBezTo>
                      <a:pt x="245" y="287"/>
                      <a:pt x="245" y="288"/>
                      <a:pt x="246" y="289"/>
                    </a:cubicBezTo>
                    <a:cubicBezTo>
                      <a:pt x="246" y="290"/>
                      <a:pt x="248" y="291"/>
                      <a:pt x="249" y="290"/>
                    </a:cubicBezTo>
                    <a:cubicBezTo>
                      <a:pt x="250" y="290"/>
                      <a:pt x="250" y="289"/>
                      <a:pt x="250" y="288"/>
                    </a:cubicBezTo>
                    <a:cubicBezTo>
                      <a:pt x="250" y="288"/>
                      <a:pt x="250" y="287"/>
                      <a:pt x="250" y="287"/>
                    </a:cubicBezTo>
                    <a:cubicBezTo>
                      <a:pt x="249" y="286"/>
                      <a:pt x="248" y="286"/>
                      <a:pt x="248" y="286"/>
                    </a:cubicBezTo>
                    <a:cubicBezTo>
                      <a:pt x="248" y="286"/>
                      <a:pt x="248" y="286"/>
                      <a:pt x="248" y="285"/>
                    </a:cubicBezTo>
                    <a:cubicBezTo>
                      <a:pt x="248" y="285"/>
                      <a:pt x="250" y="285"/>
                      <a:pt x="250" y="284"/>
                    </a:cubicBezTo>
                    <a:cubicBezTo>
                      <a:pt x="252" y="282"/>
                      <a:pt x="254" y="281"/>
                      <a:pt x="256" y="281"/>
                    </a:cubicBezTo>
                    <a:cubicBezTo>
                      <a:pt x="257" y="282"/>
                      <a:pt x="258" y="281"/>
                      <a:pt x="258" y="281"/>
                    </a:cubicBezTo>
                    <a:cubicBezTo>
                      <a:pt x="259" y="280"/>
                      <a:pt x="260" y="279"/>
                      <a:pt x="262" y="280"/>
                    </a:cubicBezTo>
                    <a:cubicBezTo>
                      <a:pt x="263" y="280"/>
                      <a:pt x="264" y="279"/>
                      <a:pt x="265" y="279"/>
                    </a:cubicBezTo>
                    <a:cubicBezTo>
                      <a:pt x="266" y="279"/>
                      <a:pt x="266" y="276"/>
                      <a:pt x="268" y="278"/>
                    </a:cubicBezTo>
                    <a:cubicBezTo>
                      <a:pt x="269" y="278"/>
                      <a:pt x="269" y="278"/>
                      <a:pt x="269" y="278"/>
                    </a:cubicBezTo>
                    <a:cubicBezTo>
                      <a:pt x="271" y="277"/>
                      <a:pt x="271" y="275"/>
                      <a:pt x="272" y="273"/>
                    </a:cubicBezTo>
                    <a:cubicBezTo>
                      <a:pt x="272" y="273"/>
                      <a:pt x="273" y="273"/>
                      <a:pt x="273" y="274"/>
                    </a:cubicBezTo>
                    <a:cubicBezTo>
                      <a:pt x="273" y="274"/>
                      <a:pt x="273" y="274"/>
                      <a:pt x="273" y="274"/>
                    </a:cubicBezTo>
                    <a:cubicBezTo>
                      <a:pt x="274" y="276"/>
                      <a:pt x="275" y="276"/>
                      <a:pt x="276" y="274"/>
                    </a:cubicBezTo>
                    <a:cubicBezTo>
                      <a:pt x="276" y="274"/>
                      <a:pt x="277" y="274"/>
                      <a:pt x="277" y="274"/>
                    </a:cubicBezTo>
                    <a:cubicBezTo>
                      <a:pt x="278" y="274"/>
                      <a:pt x="278" y="274"/>
                      <a:pt x="278" y="274"/>
                    </a:cubicBezTo>
                    <a:cubicBezTo>
                      <a:pt x="278" y="274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ubicBezTo>
                      <a:pt x="278" y="273"/>
                      <a:pt x="278" y="273"/>
                      <a:pt x="278" y="272"/>
                    </a:cubicBezTo>
                    <a:cubicBezTo>
                      <a:pt x="279" y="272"/>
                      <a:pt x="279" y="273"/>
                      <a:pt x="279" y="273"/>
                    </a:cubicBezTo>
                    <a:cubicBezTo>
                      <a:pt x="280" y="273"/>
                      <a:pt x="280" y="273"/>
                      <a:pt x="281" y="273"/>
                    </a:cubicBezTo>
                    <a:cubicBezTo>
                      <a:pt x="281" y="272"/>
                      <a:pt x="281" y="272"/>
                      <a:pt x="282" y="272"/>
                    </a:cubicBezTo>
                    <a:cubicBezTo>
                      <a:pt x="283" y="272"/>
                      <a:pt x="284" y="273"/>
                      <a:pt x="285" y="271"/>
                    </a:cubicBezTo>
                    <a:cubicBezTo>
                      <a:pt x="285" y="271"/>
                      <a:pt x="286" y="272"/>
                      <a:pt x="286" y="272"/>
                    </a:cubicBezTo>
                    <a:cubicBezTo>
                      <a:pt x="287" y="272"/>
                      <a:pt x="290" y="271"/>
                      <a:pt x="291" y="270"/>
                    </a:cubicBezTo>
                    <a:cubicBezTo>
                      <a:pt x="292" y="269"/>
                      <a:pt x="293" y="268"/>
                      <a:pt x="294" y="266"/>
                    </a:cubicBezTo>
                    <a:cubicBezTo>
                      <a:pt x="294" y="266"/>
                      <a:pt x="294" y="266"/>
                      <a:pt x="295" y="266"/>
                    </a:cubicBezTo>
                    <a:cubicBezTo>
                      <a:pt x="296" y="266"/>
                      <a:pt x="297" y="267"/>
                      <a:pt x="297" y="265"/>
                    </a:cubicBezTo>
                    <a:cubicBezTo>
                      <a:pt x="297" y="265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7" y="264"/>
                    </a:cubicBezTo>
                    <a:cubicBezTo>
                      <a:pt x="297" y="264"/>
                      <a:pt x="297" y="264"/>
                      <a:pt x="298" y="264"/>
                    </a:cubicBezTo>
                    <a:cubicBezTo>
                      <a:pt x="299" y="264"/>
                      <a:pt x="299" y="263"/>
                      <a:pt x="300" y="263"/>
                    </a:cubicBezTo>
                    <a:cubicBezTo>
                      <a:pt x="300" y="262"/>
                      <a:pt x="302" y="262"/>
                      <a:pt x="302" y="261"/>
                    </a:cubicBezTo>
                    <a:cubicBezTo>
                      <a:pt x="302" y="261"/>
                      <a:pt x="302" y="261"/>
                      <a:pt x="302" y="261"/>
                    </a:cubicBezTo>
                    <a:cubicBezTo>
                      <a:pt x="302" y="261"/>
                      <a:pt x="302" y="260"/>
                      <a:pt x="302" y="260"/>
                    </a:cubicBezTo>
                    <a:cubicBezTo>
                      <a:pt x="302" y="259"/>
                      <a:pt x="303" y="259"/>
                      <a:pt x="304" y="259"/>
                    </a:cubicBezTo>
                    <a:cubicBezTo>
                      <a:pt x="305" y="258"/>
                      <a:pt x="306" y="258"/>
                      <a:pt x="306" y="257"/>
                    </a:cubicBezTo>
                    <a:cubicBezTo>
                      <a:pt x="306" y="257"/>
                      <a:pt x="306" y="257"/>
                      <a:pt x="306" y="257"/>
                    </a:cubicBezTo>
                    <a:cubicBezTo>
                      <a:pt x="305" y="257"/>
                      <a:pt x="305" y="257"/>
                      <a:pt x="305" y="257"/>
                    </a:cubicBezTo>
                    <a:cubicBezTo>
                      <a:pt x="305" y="256"/>
                      <a:pt x="306" y="256"/>
                      <a:pt x="306" y="256"/>
                    </a:cubicBezTo>
                    <a:cubicBezTo>
                      <a:pt x="308" y="256"/>
                      <a:pt x="308" y="254"/>
                      <a:pt x="309" y="254"/>
                    </a:cubicBezTo>
                    <a:cubicBezTo>
                      <a:pt x="309" y="254"/>
                      <a:pt x="309" y="253"/>
                      <a:pt x="309" y="253"/>
                    </a:cubicBezTo>
                    <a:cubicBezTo>
                      <a:pt x="309" y="253"/>
                      <a:pt x="309" y="253"/>
                      <a:pt x="309" y="253"/>
                    </a:cubicBezTo>
                    <a:cubicBezTo>
                      <a:pt x="309" y="252"/>
                      <a:pt x="310" y="252"/>
                      <a:pt x="310" y="252"/>
                    </a:cubicBezTo>
                    <a:cubicBezTo>
                      <a:pt x="310" y="252"/>
                      <a:pt x="311" y="252"/>
                      <a:pt x="311" y="251"/>
                    </a:cubicBezTo>
                    <a:cubicBezTo>
                      <a:pt x="311" y="251"/>
                      <a:pt x="311" y="251"/>
                      <a:pt x="311" y="250"/>
                    </a:cubicBezTo>
                    <a:cubicBezTo>
                      <a:pt x="311" y="250"/>
                      <a:pt x="312" y="249"/>
                      <a:pt x="312" y="249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2" y="248"/>
                      <a:pt x="312" y="248"/>
                      <a:pt x="312" y="247"/>
                    </a:cubicBezTo>
                    <a:cubicBezTo>
                      <a:pt x="312" y="247"/>
                      <a:pt x="312" y="246"/>
                      <a:pt x="312" y="245"/>
                    </a:cubicBezTo>
                    <a:cubicBezTo>
                      <a:pt x="313" y="245"/>
                      <a:pt x="313" y="246"/>
                      <a:pt x="314" y="246"/>
                    </a:cubicBezTo>
                    <a:cubicBezTo>
                      <a:pt x="314" y="245"/>
                      <a:pt x="314" y="245"/>
                      <a:pt x="314" y="245"/>
                    </a:cubicBezTo>
                    <a:cubicBezTo>
                      <a:pt x="313" y="245"/>
                      <a:pt x="313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2" y="243"/>
                      <a:pt x="313" y="243"/>
                      <a:pt x="313" y="243"/>
                    </a:cubicBezTo>
                    <a:cubicBezTo>
                      <a:pt x="316" y="242"/>
                      <a:pt x="318" y="240"/>
                      <a:pt x="319" y="237"/>
                    </a:cubicBezTo>
                    <a:cubicBezTo>
                      <a:pt x="320" y="235"/>
                      <a:pt x="320" y="233"/>
                      <a:pt x="323" y="232"/>
                    </a:cubicBezTo>
                    <a:cubicBezTo>
                      <a:pt x="323" y="232"/>
                      <a:pt x="323" y="232"/>
                      <a:pt x="323" y="232"/>
                    </a:cubicBezTo>
                    <a:cubicBezTo>
                      <a:pt x="324" y="231"/>
                      <a:pt x="324" y="231"/>
                      <a:pt x="324" y="231"/>
                    </a:cubicBezTo>
                    <a:cubicBezTo>
                      <a:pt x="325" y="231"/>
                      <a:pt x="326" y="231"/>
                      <a:pt x="326" y="230"/>
                    </a:cubicBezTo>
                    <a:cubicBezTo>
                      <a:pt x="326" y="230"/>
                      <a:pt x="326" y="230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9"/>
                    </a:cubicBezTo>
                    <a:cubicBezTo>
                      <a:pt x="325" y="229"/>
                      <a:pt x="325" y="229"/>
                      <a:pt x="325" y="228"/>
                    </a:cubicBezTo>
                    <a:cubicBezTo>
                      <a:pt x="325" y="228"/>
                      <a:pt x="325" y="228"/>
                      <a:pt x="325" y="228"/>
                    </a:cubicBezTo>
                    <a:cubicBezTo>
                      <a:pt x="325" y="228"/>
                      <a:pt x="326" y="227"/>
                      <a:pt x="326" y="227"/>
                    </a:cubicBezTo>
                    <a:cubicBezTo>
                      <a:pt x="326" y="227"/>
                      <a:pt x="326" y="226"/>
                      <a:pt x="326" y="226"/>
                    </a:cubicBezTo>
                    <a:cubicBezTo>
                      <a:pt x="326" y="225"/>
                      <a:pt x="326" y="225"/>
                      <a:pt x="327" y="225"/>
                    </a:cubicBezTo>
                    <a:cubicBezTo>
                      <a:pt x="327" y="225"/>
                      <a:pt x="327" y="225"/>
                      <a:pt x="327" y="225"/>
                    </a:cubicBezTo>
                    <a:cubicBezTo>
                      <a:pt x="328" y="225"/>
                      <a:pt x="328" y="224"/>
                      <a:pt x="328" y="223"/>
                    </a:cubicBezTo>
                    <a:cubicBezTo>
                      <a:pt x="328" y="223"/>
                      <a:pt x="328" y="223"/>
                      <a:pt x="328" y="222"/>
                    </a:cubicBezTo>
                    <a:cubicBezTo>
                      <a:pt x="328" y="222"/>
                      <a:pt x="328" y="221"/>
                      <a:pt x="327" y="221"/>
                    </a:cubicBezTo>
                    <a:cubicBezTo>
                      <a:pt x="327" y="220"/>
                      <a:pt x="327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9"/>
                      <a:pt x="328" y="219"/>
                      <a:pt x="328" y="219"/>
                    </a:cubicBezTo>
                    <a:cubicBezTo>
                      <a:pt x="328" y="218"/>
                      <a:pt x="328" y="218"/>
                      <a:pt x="328" y="218"/>
                    </a:cubicBezTo>
                    <a:cubicBezTo>
                      <a:pt x="328" y="218"/>
                      <a:pt x="327" y="218"/>
                      <a:pt x="327" y="218"/>
                    </a:cubicBezTo>
                    <a:cubicBezTo>
                      <a:pt x="326" y="217"/>
                      <a:pt x="325" y="216"/>
                      <a:pt x="325" y="216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5"/>
                      <a:pt x="323" y="215"/>
                      <a:pt x="323" y="215"/>
                    </a:cubicBezTo>
                    <a:cubicBezTo>
                      <a:pt x="322" y="215"/>
                      <a:pt x="322" y="215"/>
                      <a:pt x="321" y="215"/>
                    </a:cubicBezTo>
                    <a:cubicBezTo>
                      <a:pt x="321" y="215"/>
                      <a:pt x="321" y="215"/>
                      <a:pt x="321" y="215"/>
                    </a:cubicBezTo>
                    <a:cubicBezTo>
                      <a:pt x="320" y="215"/>
                      <a:pt x="320" y="215"/>
                      <a:pt x="320" y="216"/>
                    </a:cubicBezTo>
                    <a:cubicBezTo>
                      <a:pt x="320" y="216"/>
                      <a:pt x="320" y="215"/>
                      <a:pt x="319" y="215"/>
                    </a:cubicBezTo>
                    <a:cubicBezTo>
                      <a:pt x="320" y="215"/>
                      <a:pt x="320" y="215"/>
                      <a:pt x="320" y="214"/>
                    </a:cubicBezTo>
                    <a:cubicBezTo>
                      <a:pt x="321" y="214"/>
                      <a:pt x="321" y="213"/>
                      <a:pt x="322" y="213"/>
                    </a:cubicBezTo>
                    <a:cubicBezTo>
                      <a:pt x="322" y="213"/>
                      <a:pt x="323" y="213"/>
                      <a:pt x="323" y="212"/>
                    </a:cubicBezTo>
                    <a:cubicBezTo>
                      <a:pt x="323" y="212"/>
                      <a:pt x="323" y="212"/>
                      <a:pt x="323" y="212"/>
                    </a:cubicBezTo>
                    <a:cubicBezTo>
                      <a:pt x="324" y="212"/>
                      <a:pt x="325" y="211"/>
                      <a:pt x="326" y="211"/>
                    </a:cubicBezTo>
                    <a:cubicBezTo>
                      <a:pt x="326" y="211"/>
                      <a:pt x="326" y="211"/>
                      <a:pt x="326" y="211"/>
                    </a:cubicBezTo>
                    <a:cubicBezTo>
                      <a:pt x="327" y="211"/>
                      <a:pt x="327" y="211"/>
                      <a:pt x="327" y="211"/>
                    </a:cubicBezTo>
                    <a:cubicBezTo>
                      <a:pt x="328" y="210"/>
                      <a:pt x="328" y="210"/>
                      <a:pt x="328" y="209"/>
                    </a:cubicBezTo>
                    <a:cubicBezTo>
                      <a:pt x="327" y="209"/>
                      <a:pt x="327" y="209"/>
                      <a:pt x="327" y="208"/>
                    </a:cubicBezTo>
                    <a:cubicBezTo>
                      <a:pt x="327" y="208"/>
                      <a:pt x="327" y="206"/>
                      <a:pt x="326" y="207"/>
                    </a:cubicBezTo>
                    <a:cubicBezTo>
                      <a:pt x="325" y="207"/>
                      <a:pt x="325" y="207"/>
                      <a:pt x="325" y="207"/>
                    </a:cubicBezTo>
                    <a:cubicBezTo>
                      <a:pt x="325" y="206"/>
                      <a:pt x="325" y="206"/>
                      <a:pt x="326" y="206"/>
                    </a:cubicBezTo>
                    <a:cubicBezTo>
                      <a:pt x="326" y="206"/>
                      <a:pt x="326" y="206"/>
                      <a:pt x="326" y="206"/>
                    </a:cubicBezTo>
                    <a:cubicBezTo>
                      <a:pt x="326" y="206"/>
                      <a:pt x="327" y="206"/>
                      <a:pt x="327" y="206"/>
                    </a:cubicBezTo>
                    <a:cubicBezTo>
                      <a:pt x="327" y="206"/>
                      <a:pt x="327" y="206"/>
                      <a:pt x="327" y="206"/>
                    </a:cubicBezTo>
                    <a:cubicBezTo>
                      <a:pt x="328" y="205"/>
                      <a:pt x="328" y="205"/>
                      <a:pt x="328" y="205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4"/>
                      <a:pt x="328" y="203"/>
                      <a:pt x="327" y="203"/>
                    </a:cubicBezTo>
                    <a:cubicBezTo>
                      <a:pt x="327" y="203"/>
                      <a:pt x="327" y="203"/>
                      <a:pt x="327" y="203"/>
                    </a:cubicBezTo>
                    <a:cubicBezTo>
                      <a:pt x="327" y="202"/>
                      <a:pt x="327" y="202"/>
                      <a:pt x="326" y="202"/>
                    </a:cubicBezTo>
                    <a:cubicBezTo>
                      <a:pt x="326" y="201"/>
                      <a:pt x="325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200"/>
                      <a:pt x="324" y="200"/>
                      <a:pt x="324" y="200"/>
                    </a:cubicBezTo>
                    <a:cubicBezTo>
                      <a:pt x="324" y="199"/>
                      <a:pt x="323" y="198"/>
                      <a:pt x="323" y="198"/>
                    </a:cubicBezTo>
                    <a:cubicBezTo>
                      <a:pt x="323" y="198"/>
                      <a:pt x="322" y="197"/>
                      <a:pt x="322" y="197"/>
                    </a:cubicBezTo>
                    <a:cubicBezTo>
                      <a:pt x="322" y="197"/>
                      <a:pt x="321" y="197"/>
                      <a:pt x="321" y="197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6"/>
                      <a:pt x="321" y="196"/>
                    </a:cubicBezTo>
                    <a:cubicBezTo>
                      <a:pt x="321" y="196"/>
                      <a:pt x="321" y="195"/>
                      <a:pt x="321" y="195"/>
                    </a:cubicBezTo>
                    <a:cubicBezTo>
                      <a:pt x="321" y="194"/>
                      <a:pt x="321" y="194"/>
                      <a:pt x="320" y="193"/>
                    </a:cubicBezTo>
                    <a:cubicBezTo>
                      <a:pt x="320" y="193"/>
                      <a:pt x="320" y="192"/>
                      <a:pt x="320" y="192"/>
                    </a:cubicBezTo>
                    <a:cubicBezTo>
                      <a:pt x="320" y="192"/>
                      <a:pt x="319" y="191"/>
                      <a:pt x="319" y="191"/>
                    </a:cubicBezTo>
                    <a:cubicBezTo>
                      <a:pt x="319" y="191"/>
                      <a:pt x="319" y="190"/>
                      <a:pt x="318" y="190"/>
                    </a:cubicBezTo>
                    <a:cubicBezTo>
                      <a:pt x="318" y="190"/>
                      <a:pt x="318" y="190"/>
                      <a:pt x="318" y="189"/>
                    </a:cubicBezTo>
                    <a:cubicBezTo>
                      <a:pt x="318" y="189"/>
                      <a:pt x="318" y="189"/>
                      <a:pt x="318" y="189"/>
                    </a:cubicBezTo>
                    <a:cubicBezTo>
                      <a:pt x="318" y="187"/>
                      <a:pt x="317" y="186"/>
                      <a:pt x="316" y="185"/>
                    </a:cubicBezTo>
                    <a:cubicBezTo>
                      <a:pt x="316" y="185"/>
                      <a:pt x="316" y="185"/>
                      <a:pt x="316" y="184"/>
                    </a:cubicBezTo>
                    <a:cubicBezTo>
                      <a:pt x="316" y="184"/>
                      <a:pt x="316" y="184"/>
                      <a:pt x="316" y="184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316" y="183"/>
                      <a:pt x="315" y="182"/>
                      <a:pt x="315" y="182"/>
                    </a:cubicBezTo>
                    <a:cubicBezTo>
                      <a:pt x="314" y="182"/>
                      <a:pt x="313" y="181"/>
                      <a:pt x="312" y="181"/>
                    </a:cubicBezTo>
                    <a:cubicBezTo>
                      <a:pt x="312" y="181"/>
                      <a:pt x="312" y="181"/>
                      <a:pt x="311" y="181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80"/>
                      <a:pt x="311" y="180"/>
                      <a:pt x="311" y="180"/>
                    </a:cubicBezTo>
                    <a:cubicBezTo>
                      <a:pt x="311" y="179"/>
                      <a:pt x="310" y="179"/>
                      <a:pt x="310" y="179"/>
                    </a:cubicBezTo>
                    <a:cubicBezTo>
                      <a:pt x="310" y="179"/>
                      <a:pt x="310" y="179"/>
                      <a:pt x="309" y="179"/>
                    </a:cubicBezTo>
                    <a:cubicBezTo>
                      <a:pt x="309" y="177"/>
                      <a:pt x="309" y="177"/>
                      <a:pt x="309" y="177"/>
                    </a:cubicBezTo>
                    <a:cubicBezTo>
                      <a:pt x="310" y="177"/>
                      <a:pt x="310" y="177"/>
                      <a:pt x="310" y="177"/>
                    </a:cubicBezTo>
                    <a:cubicBezTo>
                      <a:pt x="310" y="176"/>
                      <a:pt x="310" y="176"/>
                      <a:pt x="310" y="176"/>
                    </a:cubicBezTo>
                    <a:cubicBezTo>
                      <a:pt x="310" y="175"/>
                      <a:pt x="311" y="175"/>
                      <a:pt x="311" y="175"/>
                    </a:cubicBezTo>
                    <a:cubicBezTo>
                      <a:pt x="311" y="175"/>
                      <a:pt x="311" y="175"/>
                      <a:pt x="311" y="175"/>
                    </a:cubicBezTo>
                    <a:cubicBezTo>
                      <a:pt x="311" y="174"/>
                      <a:pt x="312" y="173"/>
                      <a:pt x="313" y="172"/>
                    </a:cubicBezTo>
                    <a:cubicBezTo>
                      <a:pt x="313" y="172"/>
                      <a:pt x="313" y="172"/>
                      <a:pt x="314" y="171"/>
                    </a:cubicBezTo>
                    <a:cubicBezTo>
                      <a:pt x="315" y="171"/>
                      <a:pt x="316" y="170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9"/>
                      <a:pt x="315" y="169"/>
                      <a:pt x="315" y="169"/>
                    </a:cubicBezTo>
                    <a:cubicBezTo>
                      <a:pt x="315" y="168"/>
                      <a:pt x="315" y="168"/>
                      <a:pt x="315" y="168"/>
                    </a:cubicBezTo>
                    <a:cubicBezTo>
                      <a:pt x="315" y="168"/>
                      <a:pt x="315" y="167"/>
                      <a:pt x="315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6" y="167"/>
                    </a:cubicBezTo>
                    <a:cubicBezTo>
                      <a:pt x="316" y="167"/>
                      <a:pt x="316" y="167"/>
                      <a:pt x="317" y="168"/>
                    </a:cubicBezTo>
                    <a:cubicBezTo>
                      <a:pt x="316" y="168"/>
                      <a:pt x="316" y="168"/>
                      <a:pt x="316" y="168"/>
                    </a:cubicBezTo>
                    <a:cubicBezTo>
                      <a:pt x="317" y="169"/>
                      <a:pt x="318" y="169"/>
                      <a:pt x="319" y="168"/>
                    </a:cubicBezTo>
                    <a:cubicBezTo>
                      <a:pt x="319" y="168"/>
                      <a:pt x="319" y="168"/>
                      <a:pt x="319" y="168"/>
                    </a:cubicBezTo>
                    <a:cubicBezTo>
                      <a:pt x="319" y="168"/>
                      <a:pt x="319" y="168"/>
                      <a:pt x="319" y="167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319" y="166"/>
                      <a:pt x="319" y="166"/>
                      <a:pt x="319" y="166"/>
                    </a:cubicBezTo>
                    <a:cubicBezTo>
                      <a:pt x="319" y="166"/>
                      <a:pt x="319" y="166"/>
                      <a:pt x="320" y="166"/>
                    </a:cubicBezTo>
                    <a:cubicBezTo>
                      <a:pt x="320" y="166"/>
                      <a:pt x="320" y="166"/>
                      <a:pt x="320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1" y="165"/>
                      <a:pt x="321" y="165"/>
                      <a:pt x="321" y="164"/>
                    </a:cubicBezTo>
                    <a:cubicBezTo>
                      <a:pt x="322" y="164"/>
                      <a:pt x="322" y="164"/>
                      <a:pt x="323" y="163"/>
                    </a:cubicBezTo>
                    <a:cubicBezTo>
                      <a:pt x="323" y="163"/>
                      <a:pt x="323" y="163"/>
                      <a:pt x="324" y="163"/>
                    </a:cubicBezTo>
                    <a:cubicBezTo>
                      <a:pt x="324" y="163"/>
                      <a:pt x="325" y="163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6" y="162"/>
                      <a:pt x="326" y="162"/>
                    </a:cubicBezTo>
                    <a:cubicBezTo>
                      <a:pt x="326" y="162"/>
                      <a:pt x="327" y="162"/>
                      <a:pt x="327" y="162"/>
                    </a:cubicBezTo>
                    <a:cubicBezTo>
                      <a:pt x="327" y="162"/>
                      <a:pt x="328" y="162"/>
                      <a:pt x="329" y="162"/>
                    </a:cubicBezTo>
                    <a:cubicBezTo>
                      <a:pt x="329" y="162"/>
                      <a:pt x="329" y="162"/>
                      <a:pt x="329" y="162"/>
                    </a:cubicBezTo>
                    <a:cubicBezTo>
                      <a:pt x="329" y="162"/>
                      <a:pt x="330" y="162"/>
                      <a:pt x="330" y="162"/>
                    </a:cubicBezTo>
                    <a:cubicBezTo>
                      <a:pt x="331" y="162"/>
                      <a:pt x="331" y="161"/>
                      <a:pt x="331" y="161"/>
                    </a:cubicBezTo>
                    <a:cubicBezTo>
                      <a:pt x="331" y="161"/>
                      <a:pt x="331" y="161"/>
                      <a:pt x="331" y="161"/>
                    </a:cubicBezTo>
                    <a:cubicBezTo>
                      <a:pt x="331" y="161"/>
                      <a:pt x="331" y="160"/>
                      <a:pt x="331" y="160"/>
                    </a:cubicBezTo>
                    <a:cubicBezTo>
                      <a:pt x="331" y="160"/>
                      <a:pt x="332" y="160"/>
                      <a:pt x="332" y="159"/>
                    </a:cubicBezTo>
                    <a:cubicBezTo>
                      <a:pt x="332" y="159"/>
                      <a:pt x="332" y="158"/>
                      <a:pt x="332" y="157"/>
                    </a:cubicBezTo>
                    <a:cubicBezTo>
                      <a:pt x="331" y="157"/>
                      <a:pt x="331" y="157"/>
                      <a:pt x="331" y="157"/>
                    </a:cubicBezTo>
                    <a:cubicBezTo>
                      <a:pt x="330" y="157"/>
                      <a:pt x="330" y="157"/>
                      <a:pt x="329" y="157"/>
                    </a:cubicBezTo>
                    <a:cubicBezTo>
                      <a:pt x="329" y="156"/>
                      <a:pt x="328" y="156"/>
                      <a:pt x="328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324" y="156"/>
                      <a:pt x="323" y="156"/>
                      <a:pt x="322" y="156"/>
                    </a:cubicBezTo>
                    <a:cubicBezTo>
                      <a:pt x="322" y="155"/>
                      <a:pt x="322" y="155"/>
                      <a:pt x="321" y="155"/>
                    </a:cubicBezTo>
                    <a:cubicBezTo>
                      <a:pt x="321" y="154"/>
                      <a:pt x="321" y="154"/>
                      <a:pt x="321" y="154"/>
                    </a:cubicBezTo>
                    <a:cubicBezTo>
                      <a:pt x="321" y="154"/>
                      <a:pt x="320" y="154"/>
                      <a:pt x="320" y="154"/>
                    </a:cubicBezTo>
                    <a:cubicBezTo>
                      <a:pt x="319" y="153"/>
                      <a:pt x="317" y="154"/>
                      <a:pt x="316" y="155"/>
                    </a:cubicBezTo>
                    <a:cubicBezTo>
                      <a:pt x="315" y="157"/>
                      <a:pt x="313" y="158"/>
                      <a:pt x="313" y="159"/>
                    </a:cubicBezTo>
                    <a:cubicBezTo>
                      <a:pt x="311" y="160"/>
                      <a:pt x="309" y="160"/>
                      <a:pt x="308" y="158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08" y="155"/>
                      <a:pt x="308" y="154"/>
                      <a:pt x="308" y="154"/>
                    </a:cubicBezTo>
                    <a:cubicBezTo>
                      <a:pt x="309" y="154"/>
                      <a:pt x="309" y="153"/>
                      <a:pt x="308" y="153"/>
                    </a:cubicBezTo>
                    <a:cubicBezTo>
                      <a:pt x="308" y="152"/>
                      <a:pt x="308" y="152"/>
                      <a:pt x="308" y="152"/>
                    </a:cubicBezTo>
                    <a:cubicBezTo>
                      <a:pt x="308" y="152"/>
                      <a:pt x="307" y="152"/>
                      <a:pt x="307" y="151"/>
                    </a:cubicBezTo>
                    <a:cubicBezTo>
                      <a:pt x="307" y="151"/>
                      <a:pt x="307" y="151"/>
                      <a:pt x="306" y="151"/>
                    </a:cubicBezTo>
                    <a:cubicBezTo>
                      <a:pt x="306" y="151"/>
                      <a:pt x="306" y="151"/>
                      <a:pt x="305" y="152"/>
                    </a:cubicBezTo>
                    <a:cubicBezTo>
                      <a:pt x="305" y="152"/>
                      <a:pt x="304" y="152"/>
                      <a:pt x="304" y="152"/>
                    </a:cubicBezTo>
                    <a:cubicBezTo>
                      <a:pt x="304" y="152"/>
                      <a:pt x="303" y="152"/>
                      <a:pt x="303" y="151"/>
                    </a:cubicBezTo>
                    <a:cubicBezTo>
                      <a:pt x="302" y="151"/>
                      <a:pt x="301" y="151"/>
                      <a:pt x="300" y="150"/>
                    </a:cubicBezTo>
                    <a:cubicBezTo>
                      <a:pt x="300" y="150"/>
                      <a:pt x="300" y="150"/>
                      <a:pt x="300" y="150"/>
                    </a:cubicBezTo>
                    <a:cubicBezTo>
                      <a:pt x="300" y="149"/>
                      <a:pt x="300" y="149"/>
                      <a:pt x="300" y="149"/>
                    </a:cubicBezTo>
                    <a:cubicBezTo>
                      <a:pt x="300" y="149"/>
                      <a:pt x="300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9"/>
                      <a:pt x="299" y="149"/>
                      <a:pt x="299" y="149"/>
                    </a:cubicBezTo>
                    <a:cubicBezTo>
                      <a:pt x="299" y="148"/>
                      <a:pt x="299" y="147"/>
                      <a:pt x="298" y="146"/>
                    </a:cubicBezTo>
                    <a:cubicBezTo>
                      <a:pt x="298" y="146"/>
                      <a:pt x="298" y="146"/>
                      <a:pt x="298" y="145"/>
                    </a:cubicBezTo>
                    <a:cubicBezTo>
                      <a:pt x="298" y="145"/>
                      <a:pt x="298" y="145"/>
                      <a:pt x="299" y="145"/>
                    </a:cubicBezTo>
                    <a:cubicBezTo>
                      <a:pt x="299" y="144"/>
                      <a:pt x="300" y="144"/>
                      <a:pt x="300" y="144"/>
                    </a:cubicBezTo>
                    <a:cubicBezTo>
                      <a:pt x="300" y="143"/>
                      <a:pt x="300" y="143"/>
                      <a:pt x="300" y="143"/>
                    </a:cubicBezTo>
                    <a:cubicBezTo>
                      <a:pt x="299" y="142"/>
                      <a:pt x="300" y="142"/>
                      <a:pt x="301" y="142"/>
                    </a:cubicBezTo>
                    <a:cubicBezTo>
                      <a:pt x="301" y="142"/>
                      <a:pt x="302" y="142"/>
                      <a:pt x="303" y="142"/>
                    </a:cubicBezTo>
                    <a:cubicBezTo>
                      <a:pt x="303" y="142"/>
                      <a:pt x="304" y="142"/>
                      <a:pt x="304" y="143"/>
                    </a:cubicBezTo>
                    <a:cubicBezTo>
                      <a:pt x="304" y="143"/>
                      <a:pt x="304" y="144"/>
                      <a:pt x="304" y="144"/>
                    </a:cubicBezTo>
                    <a:cubicBezTo>
                      <a:pt x="304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4"/>
                    </a:cubicBezTo>
                    <a:cubicBezTo>
                      <a:pt x="305" y="144"/>
                      <a:pt x="305" y="144"/>
                      <a:pt x="305" y="143"/>
                    </a:cubicBezTo>
                    <a:cubicBezTo>
                      <a:pt x="305" y="143"/>
                      <a:pt x="305" y="143"/>
                      <a:pt x="306" y="142"/>
                    </a:cubicBezTo>
                    <a:cubicBezTo>
                      <a:pt x="306" y="142"/>
                      <a:pt x="306" y="142"/>
                      <a:pt x="306" y="142"/>
                    </a:cubicBezTo>
                    <a:cubicBezTo>
                      <a:pt x="307" y="142"/>
                      <a:pt x="308" y="142"/>
                      <a:pt x="308" y="141"/>
                    </a:cubicBezTo>
                    <a:cubicBezTo>
                      <a:pt x="308" y="141"/>
                      <a:pt x="309" y="141"/>
                      <a:pt x="309" y="140"/>
                    </a:cubicBezTo>
                    <a:cubicBezTo>
                      <a:pt x="309" y="140"/>
                      <a:pt x="309" y="140"/>
                      <a:pt x="309" y="140"/>
                    </a:cubicBezTo>
                    <a:cubicBezTo>
                      <a:pt x="309" y="140"/>
                      <a:pt x="309" y="140"/>
                      <a:pt x="309" y="139"/>
                    </a:cubicBezTo>
                    <a:cubicBezTo>
                      <a:pt x="309" y="139"/>
                      <a:pt x="309" y="139"/>
                      <a:pt x="309" y="139"/>
                    </a:cubicBezTo>
                    <a:cubicBezTo>
                      <a:pt x="309" y="139"/>
                      <a:pt x="310" y="139"/>
                      <a:pt x="310" y="139"/>
                    </a:cubicBezTo>
                    <a:cubicBezTo>
                      <a:pt x="310" y="138"/>
                      <a:pt x="310" y="138"/>
                      <a:pt x="310" y="137"/>
                    </a:cubicBezTo>
                    <a:cubicBezTo>
                      <a:pt x="310" y="137"/>
                      <a:pt x="310" y="137"/>
                      <a:pt x="310" y="137"/>
                    </a:cubicBezTo>
                    <a:cubicBezTo>
                      <a:pt x="311" y="136"/>
                      <a:pt x="312" y="135"/>
                      <a:pt x="313" y="135"/>
                    </a:cubicBezTo>
                    <a:cubicBezTo>
                      <a:pt x="314" y="134"/>
                      <a:pt x="315" y="134"/>
                      <a:pt x="316" y="133"/>
                    </a:cubicBezTo>
                    <a:cubicBezTo>
                      <a:pt x="317" y="133"/>
                      <a:pt x="318" y="133"/>
                      <a:pt x="318" y="132"/>
                    </a:cubicBezTo>
                    <a:cubicBezTo>
                      <a:pt x="318" y="132"/>
                      <a:pt x="318" y="132"/>
                      <a:pt x="318" y="131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8" y="131"/>
                      <a:pt x="319" y="131"/>
                      <a:pt x="319" y="130"/>
                    </a:cubicBezTo>
                    <a:cubicBezTo>
                      <a:pt x="320" y="130"/>
                      <a:pt x="320" y="129"/>
                      <a:pt x="321" y="128"/>
                    </a:cubicBezTo>
                    <a:cubicBezTo>
                      <a:pt x="321" y="128"/>
                      <a:pt x="321" y="128"/>
                      <a:pt x="321" y="128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2" y="127"/>
                      <a:pt x="322" y="127"/>
                      <a:pt x="322" y="127"/>
                    </a:cubicBezTo>
                    <a:cubicBezTo>
                      <a:pt x="323" y="126"/>
                      <a:pt x="323" y="126"/>
                      <a:pt x="323" y="126"/>
                    </a:cubicBezTo>
                    <a:cubicBezTo>
                      <a:pt x="324" y="126"/>
                      <a:pt x="324" y="126"/>
                      <a:pt x="324" y="127"/>
                    </a:cubicBezTo>
                    <a:cubicBezTo>
                      <a:pt x="324" y="127"/>
                      <a:pt x="324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5" y="127"/>
                      <a:pt x="325" y="127"/>
                      <a:pt x="325" y="127"/>
                    </a:cubicBezTo>
                    <a:cubicBezTo>
                      <a:pt x="326" y="127"/>
                      <a:pt x="327" y="128"/>
                      <a:pt x="328" y="128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8" y="129"/>
                      <a:pt x="329" y="129"/>
                      <a:pt x="329" y="129"/>
                    </a:cubicBezTo>
                    <a:cubicBezTo>
                      <a:pt x="329" y="129"/>
                      <a:pt x="329" y="129"/>
                      <a:pt x="329" y="129"/>
                    </a:cubicBezTo>
                    <a:cubicBezTo>
                      <a:pt x="329" y="129"/>
                      <a:pt x="329" y="130"/>
                      <a:pt x="329" y="130"/>
                    </a:cubicBezTo>
                    <a:cubicBezTo>
                      <a:pt x="329" y="131"/>
                      <a:pt x="329" y="131"/>
                      <a:pt x="329" y="131"/>
                    </a:cubicBezTo>
                    <a:cubicBezTo>
                      <a:pt x="328" y="134"/>
                      <a:pt x="325" y="135"/>
                      <a:pt x="324" y="137"/>
                    </a:cubicBezTo>
                    <a:cubicBezTo>
                      <a:pt x="323" y="139"/>
                      <a:pt x="323" y="140"/>
                      <a:pt x="325" y="141"/>
                    </a:cubicBezTo>
                    <a:cubicBezTo>
                      <a:pt x="326" y="141"/>
                      <a:pt x="325" y="142"/>
                      <a:pt x="325" y="142"/>
                    </a:cubicBezTo>
                    <a:cubicBezTo>
                      <a:pt x="326" y="142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4" y="143"/>
                      <a:pt x="323" y="143"/>
                      <a:pt x="322" y="144"/>
                    </a:cubicBezTo>
                    <a:cubicBezTo>
                      <a:pt x="322" y="144"/>
                      <a:pt x="321" y="144"/>
                      <a:pt x="322" y="145"/>
                    </a:cubicBezTo>
                    <a:cubicBezTo>
                      <a:pt x="322" y="145"/>
                      <a:pt x="322" y="145"/>
                      <a:pt x="322" y="145"/>
                    </a:cubicBezTo>
                    <a:cubicBezTo>
                      <a:pt x="322" y="145"/>
                      <a:pt x="323" y="145"/>
                      <a:pt x="323" y="145"/>
                    </a:cubicBezTo>
                    <a:cubicBezTo>
                      <a:pt x="323" y="145"/>
                      <a:pt x="324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5"/>
                      <a:pt x="325" y="145"/>
                      <a:pt x="325" y="145"/>
                    </a:cubicBezTo>
                    <a:cubicBezTo>
                      <a:pt x="325" y="144"/>
                      <a:pt x="326" y="144"/>
                      <a:pt x="326" y="144"/>
                    </a:cubicBezTo>
                    <a:cubicBezTo>
                      <a:pt x="326" y="144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7" y="143"/>
                      <a:pt x="327" y="143"/>
                      <a:pt x="328" y="143"/>
                    </a:cubicBezTo>
                    <a:cubicBezTo>
                      <a:pt x="328" y="143"/>
                      <a:pt x="328" y="143"/>
                      <a:pt x="328" y="143"/>
                    </a:cubicBezTo>
                    <a:cubicBezTo>
                      <a:pt x="329" y="142"/>
                      <a:pt x="330" y="140"/>
                      <a:pt x="332" y="139"/>
                    </a:cubicBezTo>
                    <a:cubicBezTo>
                      <a:pt x="335" y="138"/>
                      <a:pt x="338" y="136"/>
                      <a:pt x="342" y="136"/>
                    </a:cubicBezTo>
                    <a:cubicBezTo>
                      <a:pt x="342" y="137"/>
                      <a:pt x="342" y="137"/>
                      <a:pt x="342" y="136"/>
                    </a:cubicBezTo>
                    <a:cubicBezTo>
                      <a:pt x="343" y="136"/>
                      <a:pt x="343" y="136"/>
                      <a:pt x="343" y="135"/>
                    </a:cubicBezTo>
                    <a:cubicBezTo>
                      <a:pt x="343" y="135"/>
                      <a:pt x="343" y="135"/>
                      <a:pt x="344" y="135"/>
                    </a:cubicBezTo>
                    <a:cubicBezTo>
                      <a:pt x="344" y="135"/>
                      <a:pt x="344" y="136"/>
                      <a:pt x="344" y="136"/>
                    </a:cubicBezTo>
                    <a:cubicBezTo>
                      <a:pt x="345" y="134"/>
                      <a:pt x="345" y="134"/>
                      <a:pt x="345" y="134"/>
                    </a:cubicBezTo>
                    <a:cubicBezTo>
                      <a:pt x="345" y="134"/>
                      <a:pt x="346" y="133"/>
                      <a:pt x="347" y="133"/>
                    </a:cubicBezTo>
                    <a:cubicBezTo>
                      <a:pt x="347" y="132"/>
                      <a:pt x="350" y="130"/>
                      <a:pt x="350" y="130"/>
                    </a:cubicBezTo>
                    <a:cubicBezTo>
                      <a:pt x="350" y="130"/>
                      <a:pt x="352" y="129"/>
                      <a:pt x="352" y="129"/>
                    </a:cubicBezTo>
                    <a:cubicBezTo>
                      <a:pt x="354" y="127"/>
                      <a:pt x="354" y="127"/>
                      <a:pt x="354" y="127"/>
                    </a:cubicBezTo>
                    <a:cubicBezTo>
                      <a:pt x="355" y="127"/>
                      <a:pt x="355" y="127"/>
                      <a:pt x="355" y="127"/>
                    </a:cubicBezTo>
                    <a:cubicBezTo>
                      <a:pt x="355" y="127"/>
                      <a:pt x="357" y="124"/>
                      <a:pt x="357" y="124"/>
                    </a:cubicBezTo>
                    <a:cubicBezTo>
                      <a:pt x="357" y="123"/>
                      <a:pt x="359" y="123"/>
                      <a:pt x="359" y="123"/>
                    </a:cubicBezTo>
                    <a:cubicBezTo>
                      <a:pt x="359" y="123"/>
                      <a:pt x="359" y="121"/>
                      <a:pt x="359" y="121"/>
                    </a:cubicBezTo>
                    <a:cubicBezTo>
                      <a:pt x="359" y="121"/>
                      <a:pt x="361" y="120"/>
                      <a:pt x="361" y="120"/>
                    </a:cubicBezTo>
                    <a:cubicBezTo>
                      <a:pt x="361" y="120"/>
                      <a:pt x="361" y="119"/>
                      <a:pt x="361" y="119"/>
                    </a:cubicBezTo>
                    <a:cubicBezTo>
                      <a:pt x="364" y="122"/>
                      <a:pt x="364" y="122"/>
                      <a:pt x="364" y="122"/>
                    </a:cubicBezTo>
                    <a:cubicBezTo>
                      <a:pt x="368" y="122"/>
                      <a:pt x="368" y="122"/>
                      <a:pt x="368" y="122"/>
                    </a:cubicBezTo>
                    <a:cubicBezTo>
                      <a:pt x="369" y="123"/>
                      <a:pt x="369" y="123"/>
                      <a:pt x="369" y="123"/>
                    </a:cubicBezTo>
                    <a:cubicBezTo>
                      <a:pt x="369" y="123"/>
                      <a:pt x="369" y="123"/>
                      <a:pt x="370" y="122"/>
                    </a:cubicBezTo>
                    <a:cubicBezTo>
                      <a:pt x="370" y="122"/>
                      <a:pt x="371" y="121"/>
                      <a:pt x="371" y="121"/>
                    </a:cubicBezTo>
                    <a:cubicBezTo>
                      <a:pt x="371" y="121"/>
                      <a:pt x="371" y="120"/>
                      <a:pt x="371" y="120"/>
                    </a:cubicBezTo>
                    <a:cubicBezTo>
                      <a:pt x="370" y="120"/>
                      <a:pt x="369" y="119"/>
                      <a:pt x="369" y="119"/>
                    </a:cubicBezTo>
                    <a:cubicBezTo>
                      <a:pt x="369" y="119"/>
                      <a:pt x="369" y="117"/>
                      <a:pt x="369" y="117"/>
                    </a:cubicBezTo>
                    <a:cubicBezTo>
                      <a:pt x="374" y="117"/>
                      <a:pt x="374" y="117"/>
                      <a:pt x="374" y="117"/>
                    </a:cubicBezTo>
                    <a:cubicBezTo>
                      <a:pt x="374" y="117"/>
                      <a:pt x="375" y="116"/>
                      <a:pt x="376" y="116"/>
                    </a:cubicBezTo>
                    <a:cubicBezTo>
                      <a:pt x="376" y="116"/>
                      <a:pt x="376" y="116"/>
                      <a:pt x="376" y="116"/>
                    </a:cubicBezTo>
                    <a:cubicBezTo>
                      <a:pt x="377" y="116"/>
                      <a:pt x="378" y="113"/>
                      <a:pt x="378" y="113"/>
                    </a:cubicBezTo>
                    <a:cubicBezTo>
                      <a:pt x="378" y="113"/>
                      <a:pt x="379" y="113"/>
                      <a:pt x="379" y="113"/>
                    </a:cubicBezTo>
                    <a:cubicBezTo>
                      <a:pt x="379" y="113"/>
                      <a:pt x="379" y="114"/>
                      <a:pt x="379" y="114"/>
                    </a:cubicBezTo>
                    <a:cubicBezTo>
                      <a:pt x="380" y="113"/>
                      <a:pt x="380" y="113"/>
                      <a:pt x="380" y="113"/>
                    </a:cubicBezTo>
                    <a:cubicBezTo>
                      <a:pt x="380" y="113"/>
                      <a:pt x="381" y="110"/>
                      <a:pt x="381" y="110"/>
                    </a:cubicBezTo>
                    <a:cubicBezTo>
                      <a:pt x="381" y="110"/>
                      <a:pt x="382" y="109"/>
                      <a:pt x="382" y="109"/>
                    </a:cubicBezTo>
                    <a:cubicBezTo>
                      <a:pt x="382" y="109"/>
                      <a:pt x="382" y="108"/>
                      <a:pt x="382" y="108"/>
                    </a:cubicBezTo>
                    <a:cubicBezTo>
                      <a:pt x="383" y="108"/>
                      <a:pt x="383" y="108"/>
                      <a:pt x="383" y="108"/>
                    </a:cubicBezTo>
                    <a:cubicBezTo>
                      <a:pt x="383" y="109"/>
                      <a:pt x="383" y="109"/>
                      <a:pt x="383" y="109"/>
                    </a:cubicBezTo>
                    <a:cubicBezTo>
                      <a:pt x="385" y="111"/>
                      <a:pt x="385" y="111"/>
                      <a:pt x="385" y="111"/>
                    </a:cubicBezTo>
                    <a:cubicBezTo>
                      <a:pt x="386" y="112"/>
                      <a:pt x="386" y="112"/>
                      <a:pt x="386" y="112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3"/>
                      <a:pt x="387" y="113"/>
                      <a:pt x="387" y="113"/>
                    </a:cubicBezTo>
                    <a:cubicBezTo>
                      <a:pt x="387" y="112"/>
                      <a:pt x="386" y="112"/>
                      <a:pt x="386" y="112"/>
                    </a:cubicBezTo>
                    <a:cubicBezTo>
                      <a:pt x="386" y="111"/>
                      <a:pt x="386" y="111"/>
                      <a:pt x="386" y="111"/>
                    </a:cubicBezTo>
                    <a:cubicBezTo>
                      <a:pt x="386" y="111"/>
                      <a:pt x="386" y="110"/>
                      <a:pt x="386" y="110"/>
                    </a:cubicBezTo>
                    <a:cubicBezTo>
                      <a:pt x="387" y="110"/>
                      <a:pt x="387" y="110"/>
                      <a:pt x="388" y="110"/>
                    </a:cubicBezTo>
                    <a:cubicBezTo>
                      <a:pt x="388" y="110"/>
                      <a:pt x="389" y="110"/>
                      <a:pt x="389" y="109"/>
                    </a:cubicBezTo>
                    <a:cubicBezTo>
                      <a:pt x="390" y="109"/>
                      <a:pt x="390" y="108"/>
                      <a:pt x="390" y="108"/>
                    </a:cubicBezTo>
                    <a:cubicBezTo>
                      <a:pt x="390" y="107"/>
                      <a:pt x="390" y="107"/>
                      <a:pt x="390" y="107"/>
                    </a:cubicBezTo>
                    <a:cubicBezTo>
                      <a:pt x="390" y="106"/>
                      <a:pt x="390" y="106"/>
                      <a:pt x="391" y="106"/>
                    </a:cubicBezTo>
                    <a:cubicBezTo>
                      <a:pt x="392" y="104"/>
                      <a:pt x="390" y="102"/>
                      <a:pt x="391" y="100"/>
                    </a:cubicBezTo>
                    <a:cubicBezTo>
                      <a:pt x="391" y="99"/>
                      <a:pt x="391" y="99"/>
                      <a:pt x="391" y="98"/>
                    </a:cubicBezTo>
                    <a:cubicBezTo>
                      <a:pt x="391" y="98"/>
                      <a:pt x="391" y="98"/>
                      <a:pt x="391" y="97"/>
                    </a:cubicBezTo>
                    <a:cubicBezTo>
                      <a:pt x="391" y="96"/>
                      <a:pt x="390" y="94"/>
                      <a:pt x="389" y="92"/>
                    </a:cubicBezTo>
                    <a:cubicBezTo>
                      <a:pt x="389" y="92"/>
                      <a:pt x="389" y="92"/>
                      <a:pt x="389" y="91"/>
                    </a:cubicBezTo>
                    <a:cubicBezTo>
                      <a:pt x="389" y="91"/>
                      <a:pt x="389" y="91"/>
                      <a:pt x="389" y="91"/>
                    </a:cubicBezTo>
                    <a:cubicBezTo>
                      <a:pt x="390" y="90"/>
                      <a:pt x="391" y="89"/>
                      <a:pt x="392" y="89"/>
                    </a:cubicBezTo>
                    <a:cubicBezTo>
                      <a:pt x="392" y="89"/>
                      <a:pt x="392" y="89"/>
                      <a:pt x="393" y="89"/>
                    </a:cubicBezTo>
                    <a:cubicBezTo>
                      <a:pt x="393" y="89"/>
                      <a:pt x="393" y="89"/>
                      <a:pt x="394" y="89"/>
                    </a:cubicBezTo>
                    <a:cubicBezTo>
                      <a:pt x="394" y="88"/>
                      <a:pt x="394" y="87"/>
                      <a:pt x="395" y="86"/>
                    </a:cubicBezTo>
                    <a:cubicBezTo>
                      <a:pt x="397" y="87"/>
                      <a:pt x="400" y="88"/>
                      <a:pt x="402" y="88"/>
                    </a:cubicBezTo>
                    <a:cubicBezTo>
                      <a:pt x="403" y="88"/>
                      <a:pt x="403" y="89"/>
                      <a:pt x="403" y="88"/>
                    </a:cubicBezTo>
                    <a:cubicBezTo>
                      <a:pt x="404" y="88"/>
                      <a:pt x="404" y="88"/>
                      <a:pt x="404" y="87"/>
                    </a:cubicBezTo>
                    <a:cubicBezTo>
                      <a:pt x="404" y="87"/>
                      <a:pt x="404" y="86"/>
                      <a:pt x="404" y="85"/>
                    </a:cubicBezTo>
                    <a:cubicBezTo>
                      <a:pt x="404" y="85"/>
                      <a:pt x="404" y="84"/>
                      <a:pt x="405" y="84"/>
                    </a:cubicBezTo>
                    <a:cubicBezTo>
                      <a:pt x="406" y="84"/>
                      <a:pt x="406" y="83"/>
                      <a:pt x="406" y="82"/>
                    </a:cubicBezTo>
                    <a:cubicBezTo>
                      <a:pt x="407" y="81"/>
                      <a:pt x="407" y="80"/>
                      <a:pt x="408" y="78"/>
                    </a:cubicBezTo>
                    <a:cubicBezTo>
                      <a:pt x="408" y="78"/>
                      <a:pt x="408" y="78"/>
                      <a:pt x="409" y="77"/>
                    </a:cubicBezTo>
                    <a:cubicBezTo>
                      <a:pt x="409" y="77"/>
                      <a:pt x="409" y="76"/>
                      <a:pt x="409" y="76"/>
                    </a:cubicBezTo>
                    <a:cubicBezTo>
                      <a:pt x="409" y="76"/>
                      <a:pt x="409" y="76"/>
                      <a:pt x="409" y="75"/>
                    </a:cubicBezTo>
                    <a:cubicBezTo>
                      <a:pt x="408" y="75"/>
                      <a:pt x="408" y="74"/>
                      <a:pt x="409" y="73"/>
                    </a:cubicBezTo>
                    <a:cubicBezTo>
                      <a:pt x="409" y="72"/>
                      <a:pt x="410" y="72"/>
                      <a:pt x="410" y="71"/>
                    </a:cubicBezTo>
                    <a:cubicBezTo>
                      <a:pt x="411" y="70"/>
                      <a:pt x="411" y="68"/>
                      <a:pt x="411" y="67"/>
                    </a:cubicBezTo>
                    <a:cubicBezTo>
                      <a:pt x="411" y="67"/>
                      <a:pt x="411" y="67"/>
                      <a:pt x="411" y="67"/>
                    </a:cubicBezTo>
                    <a:cubicBezTo>
                      <a:pt x="411" y="66"/>
                      <a:pt x="412" y="66"/>
                      <a:pt x="412" y="66"/>
                    </a:cubicBezTo>
                    <a:cubicBezTo>
                      <a:pt x="413" y="65"/>
                      <a:pt x="414" y="65"/>
                      <a:pt x="415" y="64"/>
                    </a:cubicBezTo>
                    <a:cubicBezTo>
                      <a:pt x="415" y="64"/>
                      <a:pt x="415" y="64"/>
                      <a:pt x="415" y="63"/>
                    </a:cubicBezTo>
                    <a:cubicBezTo>
                      <a:pt x="415" y="63"/>
                      <a:pt x="415" y="63"/>
                      <a:pt x="415" y="6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5" name="Freeform 867">
                <a:extLst>
                  <a:ext uri="{FF2B5EF4-FFF2-40B4-BE49-F238E27FC236}">
                    <a16:creationId xmlns="" xmlns:a16="http://schemas.microsoft.com/office/drawing/2014/main" id="{C4EBF972-2FB5-2049-878C-D748BC5AF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400" y="4475163"/>
                <a:ext cx="150812" cy="120650"/>
              </a:xfrm>
              <a:custGeom>
                <a:avLst/>
                <a:gdLst>
                  <a:gd name="T0" fmla="*/ 36 w 36"/>
                  <a:gd name="T1" fmla="*/ 7 h 29"/>
                  <a:gd name="T2" fmla="*/ 34 w 36"/>
                  <a:gd name="T3" fmla="*/ 4 h 29"/>
                  <a:gd name="T4" fmla="*/ 33 w 36"/>
                  <a:gd name="T5" fmla="*/ 2 h 29"/>
                  <a:gd name="T6" fmla="*/ 29 w 36"/>
                  <a:gd name="T7" fmla="*/ 0 h 29"/>
                  <a:gd name="T8" fmla="*/ 25 w 36"/>
                  <a:gd name="T9" fmla="*/ 0 h 29"/>
                  <a:gd name="T10" fmla="*/ 26 w 36"/>
                  <a:gd name="T11" fmla="*/ 4 h 29"/>
                  <a:gd name="T12" fmla="*/ 23 w 36"/>
                  <a:gd name="T13" fmla="*/ 4 h 29"/>
                  <a:gd name="T14" fmla="*/ 19 w 36"/>
                  <a:gd name="T15" fmla="*/ 1 h 29"/>
                  <a:gd name="T16" fmla="*/ 16 w 36"/>
                  <a:gd name="T17" fmla="*/ 0 h 29"/>
                  <a:gd name="T18" fmla="*/ 12 w 36"/>
                  <a:gd name="T19" fmla="*/ 0 h 29"/>
                  <a:gd name="T20" fmla="*/ 8 w 36"/>
                  <a:gd name="T21" fmla="*/ 0 h 29"/>
                  <a:gd name="T22" fmla="*/ 4 w 36"/>
                  <a:gd name="T23" fmla="*/ 1 h 29"/>
                  <a:gd name="T24" fmla="*/ 1 w 36"/>
                  <a:gd name="T25" fmla="*/ 6 h 29"/>
                  <a:gd name="T26" fmla="*/ 0 w 36"/>
                  <a:gd name="T27" fmla="*/ 10 h 29"/>
                  <a:gd name="T28" fmla="*/ 2 w 36"/>
                  <a:gd name="T29" fmla="*/ 15 h 29"/>
                  <a:gd name="T30" fmla="*/ 2 w 36"/>
                  <a:gd name="T31" fmla="*/ 18 h 29"/>
                  <a:gd name="T32" fmla="*/ 4 w 36"/>
                  <a:gd name="T33" fmla="*/ 20 h 29"/>
                  <a:gd name="T34" fmla="*/ 5 w 36"/>
                  <a:gd name="T35" fmla="*/ 22 h 29"/>
                  <a:gd name="T36" fmla="*/ 6 w 36"/>
                  <a:gd name="T37" fmla="*/ 25 h 29"/>
                  <a:gd name="T38" fmla="*/ 8 w 36"/>
                  <a:gd name="T39" fmla="*/ 26 h 29"/>
                  <a:gd name="T40" fmla="*/ 8 w 36"/>
                  <a:gd name="T41" fmla="*/ 25 h 29"/>
                  <a:gd name="T42" fmla="*/ 10 w 36"/>
                  <a:gd name="T43" fmla="*/ 25 h 29"/>
                  <a:gd name="T44" fmla="*/ 10 w 36"/>
                  <a:gd name="T45" fmla="*/ 26 h 29"/>
                  <a:gd name="T46" fmla="*/ 10 w 36"/>
                  <a:gd name="T47" fmla="*/ 28 h 29"/>
                  <a:gd name="T48" fmla="*/ 11 w 36"/>
                  <a:gd name="T49" fmla="*/ 28 h 29"/>
                  <a:gd name="T50" fmla="*/ 13 w 36"/>
                  <a:gd name="T51" fmla="*/ 28 h 29"/>
                  <a:gd name="T52" fmla="*/ 15 w 36"/>
                  <a:gd name="T53" fmla="*/ 29 h 29"/>
                  <a:gd name="T54" fmla="*/ 18 w 36"/>
                  <a:gd name="T55" fmla="*/ 27 h 29"/>
                  <a:gd name="T56" fmla="*/ 20 w 36"/>
                  <a:gd name="T57" fmla="*/ 25 h 29"/>
                  <a:gd name="T58" fmla="*/ 23 w 36"/>
                  <a:gd name="T59" fmla="*/ 25 h 29"/>
                  <a:gd name="T60" fmla="*/ 26 w 36"/>
                  <a:gd name="T61" fmla="*/ 26 h 29"/>
                  <a:gd name="T62" fmla="*/ 28 w 36"/>
                  <a:gd name="T63" fmla="*/ 25 h 29"/>
                  <a:gd name="T64" fmla="*/ 25 w 36"/>
                  <a:gd name="T65" fmla="*/ 22 h 29"/>
                  <a:gd name="T66" fmla="*/ 27 w 36"/>
                  <a:gd name="T67" fmla="*/ 19 h 29"/>
                  <a:gd name="T68" fmla="*/ 30 w 36"/>
                  <a:gd name="T69" fmla="*/ 18 h 29"/>
                  <a:gd name="T70" fmla="*/ 34 w 36"/>
                  <a:gd name="T71" fmla="*/ 15 h 29"/>
                  <a:gd name="T72" fmla="*/ 35 w 36"/>
                  <a:gd name="T7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29">
                    <a:moveTo>
                      <a:pt x="35" y="10"/>
                    </a:moveTo>
                    <a:cubicBezTo>
                      <a:pt x="36" y="9"/>
                      <a:pt x="35" y="8"/>
                      <a:pt x="36" y="7"/>
                    </a:cubicBezTo>
                    <a:cubicBezTo>
                      <a:pt x="36" y="6"/>
                      <a:pt x="35" y="6"/>
                      <a:pt x="35" y="5"/>
                    </a:cubicBezTo>
                    <a:cubicBezTo>
                      <a:pt x="35" y="5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2"/>
                      <a:pt x="31" y="1"/>
                      <a:pt x="31" y="1"/>
                    </a:cubicBezTo>
                    <a:cubicBezTo>
                      <a:pt x="30" y="1"/>
                      <a:pt x="30" y="1"/>
                      <a:pt x="29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1"/>
                      <a:pt x="25" y="1"/>
                      <a:pt x="26" y="2"/>
                    </a:cubicBezTo>
                    <a:cubicBezTo>
                      <a:pt x="27" y="3"/>
                      <a:pt x="26" y="3"/>
                      <a:pt x="26" y="4"/>
                    </a:cubicBezTo>
                    <a:cubicBezTo>
                      <a:pt x="26" y="5"/>
                      <a:pt x="26" y="5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6" y="0"/>
                      <a:pt x="15" y="1"/>
                      <a:pt x="14" y="1"/>
                    </a:cubicBezTo>
                    <a:cubicBezTo>
                      <a:pt x="14" y="1"/>
                      <a:pt x="13" y="0"/>
                      <a:pt x="12" y="0"/>
                    </a:cubicBez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2" y="12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0"/>
                      <a:pt x="4" y="21"/>
                      <a:pt x="4" y="21"/>
                    </a:cubicBezTo>
                    <a:cubicBezTo>
                      <a:pt x="4" y="22"/>
                      <a:pt x="4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5" y="23"/>
                      <a:pt x="6" y="24"/>
                      <a:pt x="6" y="25"/>
                    </a:cubicBezTo>
                    <a:cubicBezTo>
                      <a:pt x="6" y="25"/>
                      <a:pt x="6" y="25"/>
                      <a:pt x="6" y="26"/>
                    </a:cubicBezTo>
                    <a:cubicBezTo>
                      <a:pt x="7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5"/>
                    </a:cubicBezTo>
                    <a:cubicBezTo>
                      <a:pt x="8" y="25"/>
                      <a:pt x="9" y="24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7"/>
                      <a:pt x="12" y="27"/>
                    </a:cubicBezTo>
                    <a:cubicBezTo>
                      <a:pt x="12" y="27"/>
                      <a:pt x="13" y="28"/>
                      <a:pt x="13" y="28"/>
                    </a:cubicBezTo>
                    <a:cubicBezTo>
                      <a:pt x="14" y="28"/>
                      <a:pt x="15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6"/>
                      <a:pt x="19" y="26"/>
                    </a:cubicBezTo>
                    <a:cubicBezTo>
                      <a:pt x="19" y="26"/>
                      <a:pt x="19" y="25"/>
                      <a:pt x="20" y="25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5"/>
                      <a:pt x="25" y="25"/>
                      <a:pt x="26" y="26"/>
                    </a:cubicBezTo>
                    <a:cubicBezTo>
                      <a:pt x="26" y="26"/>
                      <a:pt x="27" y="26"/>
                      <a:pt x="27" y="26"/>
                    </a:cubicBezTo>
                    <a:cubicBezTo>
                      <a:pt x="28" y="26"/>
                      <a:pt x="28" y="25"/>
                      <a:pt x="28" y="25"/>
                    </a:cubicBezTo>
                    <a:cubicBezTo>
                      <a:pt x="28" y="24"/>
                      <a:pt x="27" y="23"/>
                      <a:pt x="27" y="23"/>
                    </a:cubicBezTo>
                    <a:cubicBezTo>
                      <a:pt x="27" y="23"/>
                      <a:pt x="25" y="23"/>
                      <a:pt x="25" y="22"/>
                    </a:cubicBezTo>
                    <a:cubicBezTo>
                      <a:pt x="25" y="21"/>
                      <a:pt x="25" y="21"/>
                      <a:pt x="25" y="20"/>
                    </a:cubicBezTo>
                    <a:cubicBezTo>
                      <a:pt x="25" y="20"/>
                      <a:pt x="26" y="19"/>
                      <a:pt x="27" y="19"/>
                    </a:cubicBezTo>
                    <a:cubicBezTo>
                      <a:pt x="27" y="19"/>
                      <a:pt x="28" y="19"/>
                      <a:pt x="29" y="19"/>
                    </a:cubicBezTo>
                    <a:cubicBezTo>
                      <a:pt x="29" y="19"/>
                      <a:pt x="29" y="18"/>
                      <a:pt x="30" y="18"/>
                    </a:cubicBezTo>
                    <a:cubicBezTo>
                      <a:pt x="31" y="17"/>
                      <a:pt x="31" y="17"/>
                      <a:pt x="32" y="17"/>
                    </a:cubicBezTo>
                    <a:cubicBezTo>
                      <a:pt x="33" y="16"/>
                      <a:pt x="34" y="15"/>
                      <a:pt x="34" y="15"/>
                    </a:cubicBezTo>
                    <a:cubicBezTo>
                      <a:pt x="35" y="14"/>
                      <a:pt x="35" y="14"/>
                      <a:pt x="35" y="13"/>
                    </a:cubicBezTo>
                    <a:cubicBezTo>
                      <a:pt x="36" y="12"/>
                      <a:pt x="35" y="11"/>
                      <a:pt x="35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6" name="Freeform 868">
                <a:extLst>
                  <a:ext uri="{FF2B5EF4-FFF2-40B4-BE49-F238E27FC236}">
                    <a16:creationId xmlns="" xmlns:a16="http://schemas.microsoft.com/office/drawing/2014/main" id="{DF9E3191-9CBF-6740-B8CE-E5A6FBE3A7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13775" y="4759325"/>
                <a:ext cx="25400" cy="28575"/>
              </a:xfrm>
              <a:custGeom>
                <a:avLst/>
                <a:gdLst>
                  <a:gd name="T0" fmla="*/ 5 w 6"/>
                  <a:gd name="T1" fmla="*/ 2 h 7"/>
                  <a:gd name="T2" fmla="*/ 5 w 6"/>
                  <a:gd name="T3" fmla="*/ 0 h 7"/>
                  <a:gd name="T4" fmla="*/ 5 w 6"/>
                  <a:gd name="T5" fmla="*/ 1 h 7"/>
                  <a:gd name="T6" fmla="*/ 5 w 6"/>
                  <a:gd name="T7" fmla="*/ 1 h 7"/>
                  <a:gd name="T8" fmla="*/ 6 w 6"/>
                  <a:gd name="T9" fmla="*/ 0 h 7"/>
                  <a:gd name="T10" fmla="*/ 6 w 6"/>
                  <a:gd name="T11" fmla="*/ 0 h 7"/>
                  <a:gd name="T12" fmla="*/ 6 w 6"/>
                  <a:gd name="T13" fmla="*/ 1 h 7"/>
                  <a:gd name="T14" fmla="*/ 6 w 6"/>
                  <a:gd name="T15" fmla="*/ 3 h 7"/>
                  <a:gd name="T16" fmla="*/ 5 w 6"/>
                  <a:gd name="T17" fmla="*/ 3 h 7"/>
                  <a:gd name="T18" fmla="*/ 5 w 6"/>
                  <a:gd name="T19" fmla="*/ 2 h 7"/>
                  <a:gd name="T20" fmla="*/ 1 w 6"/>
                  <a:gd name="T21" fmla="*/ 5 h 7"/>
                  <a:gd name="T22" fmla="*/ 1 w 6"/>
                  <a:gd name="T23" fmla="*/ 7 h 7"/>
                  <a:gd name="T24" fmla="*/ 3 w 6"/>
                  <a:gd name="T25" fmla="*/ 5 h 7"/>
                  <a:gd name="T26" fmla="*/ 3 w 6"/>
                  <a:gd name="T27" fmla="*/ 3 h 7"/>
                  <a:gd name="T28" fmla="*/ 3 w 6"/>
                  <a:gd name="T29" fmla="*/ 0 h 7"/>
                  <a:gd name="T30" fmla="*/ 2 w 6"/>
                  <a:gd name="T31" fmla="*/ 0 h 7"/>
                  <a:gd name="T32" fmla="*/ 2 w 6"/>
                  <a:gd name="T33" fmla="*/ 0 h 7"/>
                  <a:gd name="T34" fmla="*/ 2 w 6"/>
                  <a:gd name="T35" fmla="*/ 1 h 7"/>
                  <a:gd name="T36" fmla="*/ 1 w 6"/>
                  <a:gd name="T37" fmla="*/ 1 h 7"/>
                  <a:gd name="T38" fmla="*/ 0 w 6"/>
                  <a:gd name="T39" fmla="*/ 2 h 7"/>
                  <a:gd name="T40" fmla="*/ 0 w 6"/>
                  <a:gd name="T41" fmla="*/ 3 h 7"/>
                  <a:gd name="T42" fmla="*/ 1 w 6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5" y="2"/>
                    </a:moveTo>
                    <a:cubicBezTo>
                      <a:pt x="5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6" y="3"/>
                      <a:pt x="5" y="4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lose/>
                    <a:moveTo>
                      <a:pt x="1" y="5"/>
                    </a:moveTo>
                    <a:cubicBezTo>
                      <a:pt x="1" y="6"/>
                      <a:pt x="1" y="7"/>
                      <a:pt x="1" y="7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7" name="Freeform 869">
                <a:extLst>
                  <a:ext uri="{FF2B5EF4-FFF2-40B4-BE49-F238E27FC236}">
                    <a16:creationId xmlns="" xmlns:a16="http://schemas.microsoft.com/office/drawing/2014/main" id="{02D25DBA-DB58-A843-863E-4E5487D7C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1938" y="4062413"/>
                <a:ext cx="95250" cy="42863"/>
              </a:xfrm>
              <a:custGeom>
                <a:avLst/>
                <a:gdLst>
                  <a:gd name="T0" fmla="*/ 13 w 23"/>
                  <a:gd name="T1" fmla="*/ 0 h 10"/>
                  <a:gd name="T2" fmla="*/ 10 w 23"/>
                  <a:gd name="T3" fmla="*/ 0 h 10"/>
                  <a:gd name="T4" fmla="*/ 6 w 23"/>
                  <a:gd name="T5" fmla="*/ 0 h 10"/>
                  <a:gd name="T6" fmla="*/ 3 w 23"/>
                  <a:gd name="T7" fmla="*/ 2 h 10"/>
                  <a:gd name="T8" fmla="*/ 1 w 23"/>
                  <a:gd name="T9" fmla="*/ 5 h 10"/>
                  <a:gd name="T10" fmla="*/ 0 w 23"/>
                  <a:gd name="T11" fmla="*/ 8 h 10"/>
                  <a:gd name="T12" fmla="*/ 2 w 23"/>
                  <a:gd name="T13" fmla="*/ 10 h 10"/>
                  <a:gd name="T14" fmla="*/ 4 w 23"/>
                  <a:gd name="T15" fmla="*/ 10 h 10"/>
                  <a:gd name="T16" fmla="*/ 7 w 23"/>
                  <a:gd name="T17" fmla="*/ 10 h 10"/>
                  <a:gd name="T18" fmla="*/ 9 w 23"/>
                  <a:gd name="T19" fmla="*/ 10 h 10"/>
                  <a:gd name="T20" fmla="*/ 10 w 23"/>
                  <a:gd name="T21" fmla="*/ 9 h 10"/>
                  <a:gd name="T22" fmla="*/ 12 w 23"/>
                  <a:gd name="T23" fmla="*/ 9 h 10"/>
                  <a:gd name="T24" fmla="*/ 13 w 23"/>
                  <a:gd name="T25" fmla="*/ 10 h 10"/>
                  <a:gd name="T26" fmla="*/ 15 w 23"/>
                  <a:gd name="T27" fmla="*/ 10 h 10"/>
                  <a:gd name="T28" fmla="*/ 20 w 23"/>
                  <a:gd name="T29" fmla="*/ 9 h 10"/>
                  <a:gd name="T30" fmla="*/ 22 w 23"/>
                  <a:gd name="T31" fmla="*/ 9 h 10"/>
                  <a:gd name="T32" fmla="*/ 23 w 23"/>
                  <a:gd name="T33" fmla="*/ 5 h 10"/>
                  <a:gd name="T34" fmla="*/ 21 w 23"/>
                  <a:gd name="T35" fmla="*/ 4 h 10"/>
                  <a:gd name="T36" fmla="*/ 19 w 23"/>
                  <a:gd name="T37" fmla="*/ 4 h 10"/>
                  <a:gd name="T38" fmla="*/ 19 w 23"/>
                  <a:gd name="T39" fmla="*/ 3 h 10"/>
                  <a:gd name="T40" fmla="*/ 18 w 23"/>
                  <a:gd name="T41" fmla="*/ 1 h 10"/>
                  <a:gd name="T42" fmla="*/ 13 w 23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0">
                    <a:moveTo>
                      <a:pt x="13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10"/>
                      <a:pt x="4" y="10"/>
                    </a:cubicBezTo>
                    <a:cubicBezTo>
                      <a:pt x="5" y="10"/>
                      <a:pt x="7" y="10"/>
                      <a:pt x="7" y="10"/>
                    </a:cubicBezTo>
                    <a:cubicBezTo>
                      <a:pt x="7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9" y="10"/>
                      <a:pt x="20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2" y="5"/>
                      <a:pt x="21" y="4"/>
                    </a:cubicBezTo>
                    <a:cubicBezTo>
                      <a:pt x="21" y="4"/>
                      <a:pt x="19" y="4"/>
                      <a:pt x="19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1"/>
                      <a:pt x="18" y="1"/>
                      <a:pt x="18" y="1"/>
                    </a:cubicBezTo>
                    <a:lnTo>
                      <a:pt x="13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28" name="Freeform 870">
                <a:extLst>
                  <a:ext uri="{FF2B5EF4-FFF2-40B4-BE49-F238E27FC236}">
                    <a16:creationId xmlns="" xmlns:a16="http://schemas.microsoft.com/office/drawing/2014/main" id="{D847B246-DB25-DD42-BEE4-C2D3FFABF5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61300" y="4113213"/>
                <a:ext cx="128587" cy="166688"/>
              </a:xfrm>
              <a:custGeom>
                <a:avLst/>
                <a:gdLst>
                  <a:gd name="T0" fmla="*/ 22 w 31"/>
                  <a:gd name="T1" fmla="*/ 24 h 40"/>
                  <a:gd name="T2" fmla="*/ 27 w 31"/>
                  <a:gd name="T3" fmla="*/ 11 h 40"/>
                  <a:gd name="T4" fmla="*/ 8 w 31"/>
                  <a:gd name="T5" fmla="*/ 3 h 40"/>
                  <a:gd name="T6" fmla="*/ 4 w 31"/>
                  <a:gd name="T7" fmla="*/ 7 h 40"/>
                  <a:gd name="T8" fmla="*/ 3 w 31"/>
                  <a:gd name="T9" fmla="*/ 16 h 40"/>
                  <a:gd name="T10" fmla="*/ 7 w 31"/>
                  <a:gd name="T11" fmla="*/ 30 h 40"/>
                  <a:gd name="T12" fmla="*/ 8 w 31"/>
                  <a:gd name="T13" fmla="*/ 36 h 40"/>
                  <a:gd name="T14" fmla="*/ 8 w 31"/>
                  <a:gd name="T15" fmla="*/ 36 h 40"/>
                  <a:gd name="T16" fmla="*/ 9 w 31"/>
                  <a:gd name="T17" fmla="*/ 35 h 40"/>
                  <a:gd name="T18" fmla="*/ 9 w 31"/>
                  <a:gd name="T19" fmla="*/ 35 h 40"/>
                  <a:gd name="T20" fmla="*/ 11 w 31"/>
                  <a:gd name="T21" fmla="*/ 35 h 40"/>
                  <a:gd name="T22" fmla="*/ 11 w 31"/>
                  <a:gd name="T23" fmla="*/ 36 h 40"/>
                  <a:gd name="T24" fmla="*/ 12 w 31"/>
                  <a:gd name="T25" fmla="*/ 36 h 40"/>
                  <a:gd name="T26" fmla="*/ 12 w 31"/>
                  <a:gd name="T27" fmla="*/ 37 h 40"/>
                  <a:gd name="T28" fmla="*/ 12 w 31"/>
                  <a:gd name="T29" fmla="*/ 35 h 40"/>
                  <a:gd name="T30" fmla="*/ 13 w 31"/>
                  <a:gd name="T31" fmla="*/ 33 h 40"/>
                  <a:gd name="T32" fmla="*/ 14 w 31"/>
                  <a:gd name="T33" fmla="*/ 35 h 40"/>
                  <a:gd name="T34" fmla="*/ 14 w 31"/>
                  <a:gd name="T35" fmla="*/ 36 h 40"/>
                  <a:gd name="T36" fmla="*/ 15 w 31"/>
                  <a:gd name="T37" fmla="*/ 35 h 40"/>
                  <a:gd name="T38" fmla="*/ 15 w 31"/>
                  <a:gd name="T39" fmla="*/ 37 h 40"/>
                  <a:gd name="T40" fmla="*/ 16 w 31"/>
                  <a:gd name="T41" fmla="*/ 35 h 40"/>
                  <a:gd name="T42" fmla="*/ 17 w 31"/>
                  <a:gd name="T43" fmla="*/ 34 h 40"/>
                  <a:gd name="T44" fmla="*/ 18 w 31"/>
                  <a:gd name="T45" fmla="*/ 31 h 40"/>
                  <a:gd name="T46" fmla="*/ 18 w 31"/>
                  <a:gd name="T47" fmla="*/ 35 h 40"/>
                  <a:gd name="T48" fmla="*/ 19 w 31"/>
                  <a:gd name="T49" fmla="*/ 32 h 40"/>
                  <a:gd name="T50" fmla="*/ 21 w 31"/>
                  <a:gd name="T51" fmla="*/ 32 h 40"/>
                  <a:gd name="T52" fmla="*/ 23 w 31"/>
                  <a:gd name="T53" fmla="*/ 30 h 40"/>
                  <a:gd name="T54" fmla="*/ 26 w 31"/>
                  <a:gd name="T55" fmla="*/ 31 h 40"/>
                  <a:gd name="T56" fmla="*/ 7 w 31"/>
                  <a:gd name="T57" fmla="*/ 34 h 40"/>
                  <a:gd name="T58" fmla="*/ 11 w 31"/>
                  <a:gd name="T59" fmla="*/ 37 h 40"/>
                  <a:gd name="T60" fmla="*/ 11 w 31"/>
                  <a:gd name="T61" fmla="*/ 36 h 40"/>
                  <a:gd name="T62" fmla="*/ 10 w 31"/>
                  <a:gd name="T63" fmla="*/ 38 h 40"/>
                  <a:gd name="T64" fmla="*/ 10 w 31"/>
                  <a:gd name="T65" fmla="*/ 35 h 40"/>
                  <a:gd name="T66" fmla="*/ 10 w 31"/>
                  <a:gd name="T67" fmla="*/ 36 h 40"/>
                  <a:gd name="T68" fmla="*/ 11 w 31"/>
                  <a:gd name="T69" fmla="*/ 38 h 40"/>
                  <a:gd name="T70" fmla="*/ 9 w 31"/>
                  <a:gd name="T71" fmla="*/ 38 h 40"/>
                  <a:gd name="T72" fmla="*/ 8 w 31"/>
                  <a:gd name="T73" fmla="*/ 37 h 40"/>
                  <a:gd name="T74" fmla="*/ 8 w 31"/>
                  <a:gd name="T75" fmla="*/ 38 h 40"/>
                  <a:gd name="T76" fmla="*/ 9 w 31"/>
                  <a:gd name="T77" fmla="*/ 36 h 40"/>
                  <a:gd name="T78" fmla="*/ 9 w 31"/>
                  <a:gd name="T79" fmla="*/ 36 h 40"/>
                  <a:gd name="T80" fmla="*/ 9 w 31"/>
                  <a:gd name="T81" fmla="*/ 35 h 40"/>
                  <a:gd name="T82" fmla="*/ 10 w 31"/>
                  <a:gd name="T83" fmla="*/ 36 h 40"/>
                  <a:gd name="T84" fmla="*/ 10 w 31"/>
                  <a:gd name="T85" fmla="*/ 35 h 40"/>
                  <a:gd name="T86" fmla="*/ 23 w 31"/>
                  <a:gd name="T87" fmla="*/ 31 h 40"/>
                  <a:gd name="T88" fmla="*/ 22 w 31"/>
                  <a:gd name="T89" fmla="*/ 32 h 40"/>
                  <a:gd name="T90" fmla="*/ 20 w 31"/>
                  <a:gd name="T91" fmla="*/ 33 h 40"/>
                  <a:gd name="T92" fmla="*/ 21 w 31"/>
                  <a:gd name="T93" fmla="*/ 35 h 40"/>
                  <a:gd name="T94" fmla="*/ 21 w 31"/>
                  <a:gd name="T95" fmla="*/ 34 h 40"/>
                  <a:gd name="T96" fmla="*/ 20 w 31"/>
                  <a:gd name="T97" fmla="*/ 31 h 40"/>
                  <a:gd name="T98" fmla="*/ 20 w 31"/>
                  <a:gd name="T99" fmla="*/ 35 h 40"/>
                  <a:gd name="T100" fmla="*/ 23 w 31"/>
                  <a:gd name="T101" fmla="*/ 33 h 40"/>
                  <a:gd name="T102" fmla="*/ 18 w 31"/>
                  <a:gd name="T103" fmla="*/ 36 h 40"/>
                  <a:gd name="T104" fmla="*/ 19 w 31"/>
                  <a:gd name="T105" fmla="*/ 37 h 40"/>
                  <a:gd name="T106" fmla="*/ 16 w 31"/>
                  <a:gd name="T107" fmla="*/ 37 h 40"/>
                  <a:gd name="T108" fmla="*/ 18 w 31"/>
                  <a:gd name="T109" fmla="*/ 34 h 40"/>
                  <a:gd name="T110" fmla="*/ 18 w 31"/>
                  <a:gd name="T111" fmla="*/ 36 h 40"/>
                  <a:gd name="T112" fmla="*/ 17 w 31"/>
                  <a:gd name="T113" fmla="*/ 37 h 40"/>
                  <a:gd name="T114" fmla="*/ 19 w 31"/>
                  <a:gd name="T115" fmla="*/ 36 h 40"/>
                  <a:gd name="T116" fmla="*/ 18 w 31"/>
                  <a:gd name="T117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" h="40">
                    <a:moveTo>
                      <a:pt x="30" y="31"/>
                    </a:move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4" y="25"/>
                    </a:cubicBezTo>
                    <a:cubicBezTo>
                      <a:pt x="23" y="25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1" y="23"/>
                      <a:pt x="21" y="22"/>
                    </a:cubicBezTo>
                    <a:cubicBezTo>
                      <a:pt x="21" y="22"/>
                      <a:pt x="22" y="21"/>
                      <a:pt x="21" y="21"/>
                    </a:cubicBezTo>
                    <a:cubicBezTo>
                      <a:pt x="21" y="20"/>
                      <a:pt x="23" y="18"/>
                      <a:pt x="23" y="18"/>
                    </a:cubicBezTo>
                    <a:cubicBezTo>
                      <a:pt x="23" y="18"/>
                      <a:pt x="24" y="19"/>
                      <a:pt x="24" y="18"/>
                    </a:cubicBezTo>
                    <a:cubicBezTo>
                      <a:pt x="25" y="18"/>
                      <a:pt x="25" y="18"/>
                      <a:pt x="26" y="18"/>
                    </a:cubicBezTo>
                    <a:cubicBezTo>
                      <a:pt x="26" y="17"/>
                      <a:pt x="27" y="16"/>
                      <a:pt x="27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4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28" y="11"/>
                      <a:pt x="27" y="11"/>
                    </a:cubicBezTo>
                    <a:cubicBezTo>
                      <a:pt x="27" y="10"/>
                      <a:pt x="19" y="10"/>
                      <a:pt x="18" y="10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13" y="10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8" y="3"/>
                      <a:pt x="8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0"/>
                      <a:pt x="2" y="10"/>
                      <a:pt x="2" y="10"/>
                    </a:cubicBezTo>
                    <a:cubicBezTo>
                      <a:pt x="2" y="10"/>
                      <a:pt x="3" y="11"/>
                      <a:pt x="3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21"/>
                      <a:pt x="3" y="21"/>
                      <a:pt x="3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5" y="24"/>
                    </a:cubicBezTo>
                    <a:cubicBezTo>
                      <a:pt x="5" y="24"/>
                      <a:pt x="5" y="24"/>
                      <a:pt x="6" y="25"/>
                    </a:cubicBezTo>
                    <a:cubicBezTo>
                      <a:pt x="6" y="25"/>
                      <a:pt x="6" y="26"/>
                      <a:pt x="6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6" y="27"/>
                      <a:pt x="7" y="30"/>
                      <a:pt x="7" y="30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5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7" y="35"/>
                      <a:pt x="7" y="36"/>
                      <a:pt x="7" y="36"/>
                    </a:cubicBezTo>
                    <a:cubicBezTo>
                      <a:pt x="8" y="36"/>
                      <a:pt x="8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7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9" y="34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2" y="36"/>
                      <a:pt x="12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1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3" y="37"/>
                    </a:cubicBezTo>
                    <a:cubicBezTo>
                      <a:pt x="13" y="37"/>
                      <a:pt x="13" y="36"/>
                      <a:pt x="13" y="36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7"/>
                    </a:cubicBezTo>
                    <a:cubicBezTo>
                      <a:pt x="13" y="37"/>
                      <a:pt x="13" y="37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2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35"/>
                      <a:pt x="13" y="36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3" y="36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7" y="32"/>
                      <a:pt x="17" y="32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4"/>
                    </a:cubicBezTo>
                    <a:cubicBezTo>
                      <a:pt x="18" y="34"/>
                      <a:pt x="18" y="34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6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1"/>
                    </a:cubicBezTo>
                    <a:cubicBezTo>
                      <a:pt x="22" y="31"/>
                      <a:pt x="23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0"/>
                    </a:cubicBezTo>
                    <a:cubicBezTo>
                      <a:pt x="22" y="30"/>
                      <a:pt x="22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5" y="31"/>
                      <a:pt x="25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2"/>
                      <a:pt x="26" y="33"/>
                      <a:pt x="26" y="34"/>
                    </a:cubicBezTo>
                    <a:cubicBezTo>
                      <a:pt x="26" y="34"/>
                      <a:pt x="26" y="34"/>
                      <a:pt x="26" y="35"/>
                    </a:cubicBezTo>
                    <a:cubicBezTo>
                      <a:pt x="26" y="36"/>
                      <a:pt x="26" y="36"/>
                      <a:pt x="27" y="37"/>
                    </a:cubicBezTo>
                    <a:cubicBezTo>
                      <a:pt x="27" y="38"/>
                      <a:pt x="27" y="39"/>
                      <a:pt x="27" y="39"/>
                    </a:cubicBezTo>
                    <a:cubicBezTo>
                      <a:pt x="28" y="40"/>
                      <a:pt x="28" y="40"/>
                      <a:pt x="28" y="39"/>
                    </a:cubicBezTo>
                    <a:cubicBezTo>
                      <a:pt x="28" y="39"/>
                      <a:pt x="28" y="40"/>
                      <a:pt x="28" y="40"/>
                    </a:cubicBezTo>
                    <a:cubicBezTo>
                      <a:pt x="29" y="39"/>
                      <a:pt x="30" y="39"/>
                      <a:pt x="30" y="38"/>
                    </a:cubicBezTo>
                    <a:cubicBezTo>
                      <a:pt x="30" y="37"/>
                      <a:pt x="30" y="37"/>
                      <a:pt x="30" y="36"/>
                    </a:cubicBezTo>
                    <a:cubicBezTo>
                      <a:pt x="30" y="36"/>
                      <a:pt x="30" y="36"/>
                      <a:pt x="31" y="35"/>
                    </a:cubicBezTo>
                    <a:cubicBezTo>
                      <a:pt x="31" y="35"/>
                      <a:pt x="31" y="34"/>
                      <a:pt x="31" y="34"/>
                    </a:cubicBezTo>
                    <a:lnTo>
                      <a:pt x="30" y="31"/>
                    </a:lnTo>
                    <a:close/>
                    <a:moveTo>
                      <a:pt x="7" y="35"/>
                    </a:moveTo>
                    <a:cubicBezTo>
                      <a:pt x="7" y="35"/>
                      <a:pt x="7" y="35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7" y="35"/>
                      <a:pt x="7" y="35"/>
                    </a:cubicBezTo>
                    <a:close/>
                    <a:moveTo>
                      <a:pt x="16" y="33"/>
                    </a:moveTo>
                    <a:cubicBezTo>
                      <a:pt x="16" y="33"/>
                      <a:pt x="16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lose/>
                    <a:moveTo>
                      <a:pt x="11" y="37"/>
                    </a:move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lose/>
                    <a:moveTo>
                      <a:pt x="10" y="37"/>
                    </a:move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9" y="38"/>
                      <a:pt x="9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7"/>
                      <a:pt x="10" y="37"/>
                    </a:cubicBezTo>
                    <a:cubicBezTo>
                      <a:pt x="10" y="37"/>
                      <a:pt x="10" y="37"/>
                      <a:pt x="10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11" y="38"/>
                    </a:move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8"/>
                      <a:pt x="11" y="38"/>
                    </a:cubicBezTo>
                    <a:close/>
                    <a:moveTo>
                      <a:pt x="9" y="38"/>
                    </a:move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lose/>
                    <a:moveTo>
                      <a:pt x="8" y="37"/>
                    </a:moveTo>
                    <a:cubicBezTo>
                      <a:pt x="8" y="37"/>
                      <a:pt x="8" y="38"/>
                      <a:pt x="8" y="38"/>
                    </a:cubicBezTo>
                    <a:cubicBezTo>
                      <a:pt x="8" y="38"/>
                      <a:pt x="7" y="38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8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8" y="37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lose/>
                    <a:moveTo>
                      <a:pt x="9" y="37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5"/>
                    </a:cubicBezTo>
                    <a:cubicBezTo>
                      <a:pt x="8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7"/>
                    </a:cubicBezTo>
                    <a:close/>
                    <a:moveTo>
                      <a:pt x="10" y="35"/>
                    </a:moveTo>
                    <a:cubicBezTo>
                      <a:pt x="10" y="35"/>
                      <a:pt x="10" y="3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lose/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2" y="31"/>
                      <a:pt x="22" y="31"/>
                    </a:cubicBezTo>
                    <a:cubicBezTo>
                      <a:pt x="22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30"/>
                      <a:pt x="23" y="30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lose/>
                    <a:moveTo>
                      <a:pt x="23" y="32"/>
                    </a:move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2" y="32"/>
                      <a:pt x="22" y="32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2"/>
                      <a:pt x="23" y="32"/>
                      <a:pt x="23" y="32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1" y="35"/>
                    </a:move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lose/>
                    <a:moveTo>
                      <a:pt x="22" y="33"/>
                    </a:move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lose/>
                    <a:moveTo>
                      <a:pt x="20" y="32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19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lose/>
                    <a:moveTo>
                      <a:pt x="20" y="34"/>
                    </a:moveTo>
                    <a:cubicBezTo>
                      <a:pt x="20" y="34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35"/>
                      <a:pt x="20" y="35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0" y="33"/>
                      <a:pt x="20" y="33"/>
                    </a:cubicBezTo>
                    <a:cubicBezTo>
                      <a:pt x="20" y="34"/>
                      <a:pt x="21" y="34"/>
                      <a:pt x="20" y="34"/>
                    </a:cubicBezTo>
                    <a:close/>
                    <a:moveTo>
                      <a:pt x="23" y="33"/>
                    </a:move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lose/>
                    <a:moveTo>
                      <a:pt x="24" y="32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2"/>
                      <a:pt x="24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7" y="36"/>
                    </a:move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6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  <a:moveTo>
                      <a:pt x="17" y="37"/>
                    </a:move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lose/>
                    <a:moveTo>
                      <a:pt x="19" y="36"/>
                    </a:move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lose/>
                    <a:moveTo>
                      <a:pt x="18" y="36"/>
                    </a:move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29" name="Group 945">
                <a:extLst>
                  <a:ext uri="{FF2B5EF4-FFF2-40B4-BE49-F238E27FC236}">
                    <a16:creationId xmlns="" xmlns:a16="http://schemas.microsoft.com/office/drawing/2014/main" id="{116E52B4-69D1-0F43-929A-81A7D91CC0A7}"/>
                  </a:ext>
                </a:extLst>
              </p:cNvPr>
              <p:cNvGrpSpPr/>
              <p:nvPr/>
            </p:nvGrpSpPr>
            <p:grpSpPr>
              <a:xfrm>
                <a:off x="6599238" y="3605213"/>
                <a:ext cx="469900" cy="808037"/>
                <a:chOff x="6599238" y="3605213"/>
                <a:chExt cx="469900" cy="808037"/>
              </a:xfrm>
              <a:grpFill/>
            </p:grpSpPr>
            <p:sp>
              <p:nvSpPr>
                <p:cNvPr id="239" name="Freeform 827">
                  <a:extLst>
                    <a:ext uri="{FF2B5EF4-FFF2-40B4-BE49-F238E27FC236}">
                      <a16:creationId xmlns="" xmlns:a16="http://schemas.microsoft.com/office/drawing/2014/main" id="{CCB74BFF-DDF3-EE42-80F3-4004DDBE0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32600" y="4117975"/>
                  <a:ext cx="138112" cy="115888"/>
                </a:xfrm>
                <a:custGeom>
                  <a:avLst/>
                  <a:gdLst>
                    <a:gd name="T0" fmla="*/ 24 w 33"/>
                    <a:gd name="T1" fmla="*/ 28 h 28"/>
                    <a:gd name="T2" fmla="*/ 24 w 33"/>
                    <a:gd name="T3" fmla="*/ 25 h 28"/>
                    <a:gd name="T4" fmla="*/ 27 w 33"/>
                    <a:gd name="T5" fmla="*/ 21 h 28"/>
                    <a:gd name="T6" fmla="*/ 27 w 33"/>
                    <a:gd name="T7" fmla="*/ 19 h 28"/>
                    <a:gd name="T8" fmla="*/ 26 w 33"/>
                    <a:gd name="T9" fmla="*/ 18 h 28"/>
                    <a:gd name="T10" fmla="*/ 27 w 33"/>
                    <a:gd name="T11" fmla="*/ 18 h 28"/>
                    <a:gd name="T12" fmla="*/ 29 w 33"/>
                    <a:gd name="T13" fmla="*/ 18 h 28"/>
                    <a:gd name="T14" fmla="*/ 30 w 33"/>
                    <a:gd name="T15" fmla="*/ 16 h 28"/>
                    <a:gd name="T16" fmla="*/ 28 w 33"/>
                    <a:gd name="T17" fmla="*/ 15 h 28"/>
                    <a:gd name="T18" fmla="*/ 28 w 33"/>
                    <a:gd name="T19" fmla="*/ 13 h 28"/>
                    <a:gd name="T20" fmla="*/ 29 w 33"/>
                    <a:gd name="T21" fmla="*/ 11 h 28"/>
                    <a:gd name="T22" fmla="*/ 29 w 33"/>
                    <a:gd name="T23" fmla="*/ 11 h 28"/>
                    <a:gd name="T24" fmla="*/ 30 w 33"/>
                    <a:gd name="T25" fmla="*/ 11 h 28"/>
                    <a:gd name="T26" fmla="*/ 30 w 33"/>
                    <a:gd name="T27" fmla="*/ 12 h 28"/>
                    <a:gd name="T28" fmla="*/ 31 w 33"/>
                    <a:gd name="T29" fmla="*/ 12 h 28"/>
                    <a:gd name="T30" fmla="*/ 32 w 33"/>
                    <a:gd name="T31" fmla="*/ 11 h 28"/>
                    <a:gd name="T32" fmla="*/ 33 w 33"/>
                    <a:gd name="T33" fmla="*/ 10 h 28"/>
                    <a:gd name="T34" fmla="*/ 33 w 33"/>
                    <a:gd name="T35" fmla="*/ 10 h 28"/>
                    <a:gd name="T36" fmla="*/ 33 w 33"/>
                    <a:gd name="T37" fmla="*/ 9 h 28"/>
                    <a:gd name="T38" fmla="*/ 33 w 33"/>
                    <a:gd name="T39" fmla="*/ 5 h 28"/>
                    <a:gd name="T40" fmla="*/ 33 w 33"/>
                    <a:gd name="T41" fmla="*/ 4 h 28"/>
                    <a:gd name="T42" fmla="*/ 33 w 33"/>
                    <a:gd name="T43" fmla="*/ 2 h 28"/>
                    <a:gd name="T44" fmla="*/ 33 w 33"/>
                    <a:gd name="T45" fmla="*/ 1 h 28"/>
                    <a:gd name="T46" fmla="*/ 31 w 33"/>
                    <a:gd name="T47" fmla="*/ 2 h 28"/>
                    <a:gd name="T48" fmla="*/ 31 w 33"/>
                    <a:gd name="T49" fmla="*/ 1 h 28"/>
                    <a:gd name="T50" fmla="*/ 31 w 33"/>
                    <a:gd name="T51" fmla="*/ 2 h 28"/>
                    <a:gd name="T52" fmla="*/ 30 w 33"/>
                    <a:gd name="T53" fmla="*/ 4 h 28"/>
                    <a:gd name="T54" fmla="*/ 27 w 33"/>
                    <a:gd name="T55" fmla="*/ 6 h 28"/>
                    <a:gd name="T56" fmla="*/ 24 w 33"/>
                    <a:gd name="T57" fmla="*/ 9 h 28"/>
                    <a:gd name="T58" fmla="*/ 22 w 33"/>
                    <a:gd name="T59" fmla="*/ 11 h 28"/>
                    <a:gd name="T60" fmla="*/ 20 w 33"/>
                    <a:gd name="T61" fmla="*/ 14 h 28"/>
                    <a:gd name="T62" fmla="*/ 18 w 33"/>
                    <a:gd name="T63" fmla="*/ 15 h 28"/>
                    <a:gd name="T64" fmla="*/ 12 w 33"/>
                    <a:gd name="T65" fmla="*/ 16 h 28"/>
                    <a:gd name="T66" fmla="*/ 7 w 33"/>
                    <a:gd name="T67" fmla="*/ 16 h 28"/>
                    <a:gd name="T68" fmla="*/ 2 w 33"/>
                    <a:gd name="T69" fmla="*/ 17 h 28"/>
                    <a:gd name="T70" fmla="*/ 1 w 33"/>
                    <a:gd name="T71" fmla="*/ 16 h 28"/>
                    <a:gd name="T72" fmla="*/ 0 w 33"/>
                    <a:gd name="T73" fmla="*/ 15 h 28"/>
                    <a:gd name="T74" fmla="*/ 6 w 33"/>
                    <a:gd name="T75" fmla="*/ 26 h 28"/>
                    <a:gd name="T76" fmla="*/ 24 w 33"/>
                    <a:gd name="T7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3" h="28">
                      <a:moveTo>
                        <a:pt x="24" y="28"/>
                      </a:moveTo>
                      <a:cubicBezTo>
                        <a:pt x="24" y="25"/>
                        <a:pt x="24" y="25"/>
                        <a:pt x="24" y="25"/>
                      </a:cubicBezTo>
                      <a:cubicBezTo>
                        <a:pt x="24" y="25"/>
                        <a:pt x="27" y="22"/>
                        <a:pt x="27" y="21"/>
                      </a:cubicBezTo>
                      <a:cubicBezTo>
                        <a:pt x="27" y="21"/>
                        <a:pt x="27" y="19"/>
                        <a:pt x="27" y="19"/>
                      </a:cubicBezTo>
                      <a:cubicBezTo>
                        <a:pt x="27" y="19"/>
                        <a:pt x="26" y="18"/>
                        <a:pt x="26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30" y="16"/>
                        <a:pt x="30" y="16"/>
                      </a:cubicBezTo>
                      <a:cubicBezTo>
                        <a:pt x="30" y="16"/>
                        <a:pt x="28" y="16"/>
                        <a:pt x="28" y="15"/>
                      </a:cubicBezTo>
                      <a:cubicBezTo>
                        <a:pt x="28" y="15"/>
                        <a:pt x="28" y="13"/>
                        <a:pt x="28" y="13"/>
                      </a:cubicBezTo>
                      <a:cubicBezTo>
                        <a:pt x="28" y="13"/>
                        <a:pt x="28" y="12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11"/>
                        <a:pt x="30" y="11"/>
                        <a:pt x="30" y="11"/>
                      </a:cubicBezTo>
                      <a:cubicBezTo>
                        <a:pt x="30" y="11"/>
                        <a:pt x="30" y="12"/>
                        <a:pt x="30" y="12"/>
                      </a:cubicBezTo>
                      <a:cubicBezTo>
                        <a:pt x="30" y="12"/>
                        <a:pt x="31" y="12"/>
                        <a:pt x="31" y="12"/>
                      </a:cubicBezTo>
                      <a:cubicBezTo>
                        <a:pt x="31" y="12"/>
                        <a:pt x="32" y="11"/>
                        <a:pt x="32" y="11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9"/>
                        <a:pt x="33" y="9"/>
                      </a:cubicBezTo>
                      <a:cubicBezTo>
                        <a:pt x="33" y="8"/>
                        <a:pt x="33" y="7"/>
                        <a:pt x="33" y="5"/>
                      </a:cubicBezTo>
                      <a:cubicBezTo>
                        <a:pt x="33" y="5"/>
                        <a:pt x="32" y="4"/>
                        <a:pt x="33" y="4"/>
                      </a:cubicBezTo>
                      <a:cubicBezTo>
                        <a:pt x="33" y="3"/>
                        <a:pt x="33" y="3"/>
                        <a:pt x="33" y="2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2" y="0"/>
                        <a:pt x="31" y="1"/>
                        <a:pt x="31" y="2"/>
                      </a:cubicBezTo>
                      <a:cubicBezTo>
                        <a:pt x="31" y="2"/>
                        <a:pt x="31" y="1"/>
                        <a:pt x="31" y="1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3"/>
                        <a:pt x="30" y="3"/>
                        <a:pt x="30" y="4"/>
                      </a:cubicBezTo>
                      <a:cubicBezTo>
                        <a:pt x="29" y="4"/>
                        <a:pt x="28" y="5"/>
                        <a:pt x="27" y="6"/>
                      </a:cubicBezTo>
                      <a:cubicBezTo>
                        <a:pt x="26" y="7"/>
                        <a:pt x="25" y="8"/>
                        <a:pt x="24" y="9"/>
                      </a:cubicBezTo>
                      <a:cubicBezTo>
                        <a:pt x="24" y="10"/>
                        <a:pt x="22" y="10"/>
                        <a:pt x="22" y="11"/>
                      </a:cubicBezTo>
                      <a:cubicBezTo>
                        <a:pt x="21" y="12"/>
                        <a:pt x="21" y="13"/>
                        <a:pt x="20" y="14"/>
                      </a:cubicBezTo>
                      <a:cubicBezTo>
                        <a:pt x="20" y="14"/>
                        <a:pt x="19" y="15"/>
                        <a:pt x="18" y="15"/>
                      </a:cubicBezTo>
                      <a:cubicBezTo>
                        <a:pt x="16" y="17"/>
                        <a:pt x="14" y="16"/>
                        <a:pt x="12" y="16"/>
                      </a:cubicBezTo>
                      <a:cubicBezTo>
                        <a:pt x="10" y="15"/>
                        <a:pt x="8" y="15"/>
                        <a:pt x="7" y="16"/>
                      </a:cubicBezTo>
                      <a:cubicBezTo>
                        <a:pt x="6" y="17"/>
                        <a:pt x="4" y="17"/>
                        <a:pt x="2" y="17"/>
                      </a:cubicBezTo>
                      <a:cubicBezTo>
                        <a:pt x="2" y="17"/>
                        <a:pt x="2" y="16"/>
                        <a:pt x="1" y="16"/>
                      </a:cubicBezTo>
                      <a:cubicBezTo>
                        <a:pt x="1" y="16"/>
                        <a:pt x="1" y="15"/>
                        <a:pt x="0" y="15"/>
                      </a:cubicBezTo>
                      <a:cubicBezTo>
                        <a:pt x="6" y="26"/>
                        <a:pt x="6" y="26"/>
                        <a:pt x="6" y="26"/>
                      </a:cubicBezTo>
                      <a:lnTo>
                        <a:pt x="24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0" name="Freeform 839">
                  <a:extLst>
                    <a:ext uri="{FF2B5EF4-FFF2-40B4-BE49-F238E27FC236}">
                      <a16:creationId xmlns="" xmlns:a16="http://schemas.microsoft.com/office/drawing/2014/main" id="{3FCFA7BB-887C-D348-B6E8-A7CBE41D0C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7200" y="4121150"/>
                  <a:ext cx="33337" cy="53975"/>
                </a:xfrm>
                <a:custGeom>
                  <a:avLst/>
                  <a:gdLst>
                    <a:gd name="T0" fmla="*/ 2 w 8"/>
                    <a:gd name="T1" fmla="*/ 13 h 13"/>
                    <a:gd name="T2" fmla="*/ 4 w 8"/>
                    <a:gd name="T3" fmla="*/ 13 h 13"/>
                    <a:gd name="T4" fmla="*/ 6 w 8"/>
                    <a:gd name="T5" fmla="*/ 12 h 13"/>
                    <a:gd name="T6" fmla="*/ 6 w 8"/>
                    <a:gd name="T7" fmla="*/ 5 h 13"/>
                    <a:gd name="T8" fmla="*/ 6 w 8"/>
                    <a:gd name="T9" fmla="*/ 4 h 13"/>
                    <a:gd name="T10" fmla="*/ 5 w 8"/>
                    <a:gd name="T11" fmla="*/ 1 h 13"/>
                    <a:gd name="T12" fmla="*/ 4 w 8"/>
                    <a:gd name="T13" fmla="*/ 0 h 13"/>
                    <a:gd name="T14" fmla="*/ 3 w 8"/>
                    <a:gd name="T15" fmla="*/ 1 h 13"/>
                    <a:gd name="T16" fmla="*/ 2 w 8"/>
                    <a:gd name="T17" fmla="*/ 4 h 13"/>
                    <a:gd name="T18" fmla="*/ 1 w 8"/>
                    <a:gd name="T19" fmla="*/ 7 h 13"/>
                    <a:gd name="T20" fmla="*/ 2 w 8"/>
                    <a:gd name="T21" fmla="*/ 9 h 13"/>
                    <a:gd name="T22" fmla="*/ 1 w 8"/>
                    <a:gd name="T23" fmla="*/ 10 h 13"/>
                    <a:gd name="T24" fmla="*/ 1 w 8"/>
                    <a:gd name="T25" fmla="*/ 10 h 13"/>
                    <a:gd name="T26" fmla="*/ 0 w 8"/>
                    <a:gd name="T27" fmla="*/ 12 h 13"/>
                    <a:gd name="T28" fmla="*/ 2 w 8"/>
                    <a:gd name="T29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3">
                      <a:moveTo>
                        <a:pt x="2" y="13"/>
                      </a:move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0"/>
                        <a:pt x="8" y="8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3"/>
                        <a:pt x="7" y="2"/>
                        <a:pt x="5" y="1"/>
                      </a:cubicBezTo>
                      <a:cubicBezTo>
                        <a:pt x="5" y="1"/>
                        <a:pt x="5" y="0"/>
                        <a:pt x="4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2" y="2"/>
                        <a:pt x="2" y="3"/>
                        <a:pt x="2" y="4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8"/>
                        <a:pt x="1" y="8"/>
                        <a:pt x="2" y="9"/>
                      </a:cubicBezTo>
                      <a:cubicBezTo>
                        <a:pt x="2" y="9"/>
                        <a:pt x="2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2" y="13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1" name="Freeform 843">
                  <a:extLst>
                    <a:ext uri="{FF2B5EF4-FFF2-40B4-BE49-F238E27FC236}">
                      <a16:creationId xmlns="" xmlns:a16="http://schemas.microsoft.com/office/drawing/2014/main" id="{C92F7542-2559-1843-B1D7-95B7884E67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840538" y="4159250"/>
                  <a:ext cx="228600" cy="254000"/>
                </a:xfrm>
                <a:custGeom>
                  <a:avLst/>
                  <a:gdLst>
                    <a:gd name="T0" fmla="*/ 48 w 55"/>
                    <a:gd name="T1" fmla="*/ 31 h 61"/>
                    <a:gd name="T2" fmla="*/ 47 w 55"/>
                    <a:gd name="T3" fmla="*/ 34 h 61"/>
                    <a:gd name="T4" fmla="*/ 47 w 55"/>
                    <a:gd name="T5" fmla="*/ 34 h 61"/>
                    <a:gd name="T6" fmla="*/ 47 w 55"/>
                    <a:gd name="T7" fmla="*/ 33 h 61"/>
                    <a:gd name="T8" fmla="*/ 48 w 55"/>
                    <a:gd name="T9" fmla="*/ 31 h 61"/>
                    <a:gd name="T10" fmla="*/ 53 w 55"/>
                    <a:gd name="T11" fmla="*/ 18 h 61"/>
                    <a:gd name="T12" fmla="*/ 52 w 55"/>
                    <a:gd name="T13" fmla="*/ 17 h 61"/>
                    <a:gd name="T14" fmla="*/ 50 w 55"/>
                    <a:gd name="T15" fmla="*/ 15 h 61"/>
                    <a:gd name="T16" fmla="*/ 47 w 55"/>
                    <a:gd name="T17" fmla="*/ 11 h 61"/>
                    <a:gd name="T18" fmla="*/ 45 w 55"/>
                    <a:gd name="T19" fmla="*/ 10 h 61"/>
                    <a:gd name="T20" fmla="*/ 37 w 55"/>
                    <a:gd name="T21" fmla="*/ 8 h 61"/>
                    <a:gd name="T22" fmla="*/ 35 w 55"/>
                    <a:gd name="T23" fmla="*/ 6 h 61"/>
                    <a:gd name="T24" fmla="*/ 31 w 55"/>
                    <a:gd name="T25" fmla="*/ 0 h 61"/>
                    <a:gd name="T26" fmla="*/ 30 w 55"/>
                    <a:gd name="T27" fmla="*/ 1 h 61"/>
                    <a:gd name="T28" fmla="*/ 29 w 55"/>
                    <a:gd name="T29" fmla="*/ 2 h 61"/>
                    <a:gd name="T30" fmla="*/ 28 w 55"/>
                    <a:gd name="T31" fmla="*/ 2 h 61"/>
                    <a:gd name="T32" fmla="*/ 28 w 55"/>
                    <a:gd name="T33" fmla="*/ 1 h 61"/>
                    <a:gd name="T34" fmla="*/ 27 w 55"/>
                    <a:gd name="T35" fmla="*/ 1 h 61"/>
                    <a:gd name="T36" fmla="*/ 27 w 55"/>
                    <a:gd name="T37" fmla="*/ 1 h 61"/>
                    <a:gd name="T38" fmla="*/ 26 w 55"/>
                    <a:gd name="T39" fmla="*/ 3 h 61"/>
                    <a:gd name="T40" fmla="*/ 26 w 55"/>
                    <a:gd name="T41" fmla="*/ 5 h 61"/>
                    <a:gd name="T42" fmla="*/ 28 w 55"/>
                    <a:gd name="T43" fmla="*/ 6 h 61"/>
                    <a:gd name="T44" fmla="*/ 27 w 55"/>
                    <a:gd name="T45" fmla="*/ 8 h 61"/>
                    <a:gd name="T46" fmla="*/ 25 w 55"/>
                    <a:gd name="T47" fmla="*/ 8 h 61"/>
                    <a:gd name="T48" fmla="*/ 24 w 55"/>
                    <a:gd name="T49" fmla="*/ 8 h 61"/>
                    <a:gd name="T50" fmla="*/ 25 w 55"/>
                    <a:gd name="T51" fmla="*/ 9 h 61"/>
                    <a:gd name="T52" fmla="*/ 25 w 55"/>
                    <a:gd name="T53" fmla="*/ 11 h 61"/>
                    <a:gd name="T54" fmla="*/ 22 w 55"/>
                    <a:gd name="T55" fmla="*/ 15 h 61"/>
                    <a:gd name="T56" fmla="*/ 22 w 55"/>
                    <a:gd name="T57" fmla="*/ 18 h 61"/>
                    <a:gd name="T58" fmla="*/ 25 w 55"/>
                    <a:gd name="T59" fmla="*/ 23 h 61"/>
                    <a:gd name="T60" fmla="*/ 21 w 55"/>
                    <a:gd name="T61" fmla="*/ 37 h 61"/>
                    <a:gd name="T62" fmla="*/ 13 w 55"/>
                    <a:gd name="T63" fmla="*/ 40 h 61"/>
                    <a:gd name="T64" fmla="*/ 0 w 55"/>
                    <a:gd name="T65" fmla="*/ 45 h 61"/>
                    <a:gd name="T66" fmla="*/ 7 w 55"/>
                    <a:gd name="T67" fmla="*/ 60 h 61"/>
                    <a:gd name="T68" fmla="*/ 9 w 55"/>
                    <a:gd name="T69" fmla="*/ 60 h 61"/>
                    <a:gd name="T70" fmla="*/ 15 w 55"/>
                    <a:gd name="T71" fmla="*/ 58 h 61"/>
                    <a:gd name="T72" fmla="*/ 20 w 55"/>
                    <a:gd name="T73" fmla="*/ 58 h 61"/>
                    <a:gd name="T74" fmla="*/ 23 w 55"/>
                    <a:gd name="T75" fmla="*/ 57 h 61"/>
                    <a:gd name="T76" fmla="*/ 23 w 55"/>
                    <a:gd name="T77" fmla="*/ 56 h 61"/>
                    <a:gd name="T78" fmla="*/ 23 w 55"/>
                    <a:gd name="T79" fmla="*/ 55 h 61"/>
                    <a:gd name="T80" fmla="*/ 28 w 55"/>
                    <a:gd name="T81" fmla="*/ 51 h 61"/>
                    <a:gd name="T82" fmla="*/ 30 w 55"/>
                    <a:gd name="T83" fmla="*/ 51 h 61"/>
                    <a:gd name="T84" fmla="*/ 32 w 55"/>
                    <a:gd name="T85" fmla="*/ 49 h 61"/>
                    <a:gd name="T86" fmla="*/ 39 w 55"/>
                    <a:gd name="T87" fmla="*/ 44 h 61"/>
                    <a:gd name="T88" fmla="*/ 40 w 55"/>
                    <a:gd name="T89" fmla="*/ 42 h 61"/>
                    <a:gd name="T90" fmla="*/ 40 w 55"/>
                    <a:gd name="T91" fmla="*/ 38 h 61"/>
                    <a:gd name="T92" fmla="*/ 41 w 55"/>
                    <a:gd name="T93" fmla="*/ 37 h 61"/>
                    <a:gd name="T94" fmla="*/ 43 w 55"/>
                    <a:gd name="T95" fmla="*/ 32 h 61"/>
                    <a:gd name="T96" fmla="*/ 44 w 55"/>
                    <a:gd name="T97" fmla="*/ 34 h 61"/>
                    <a:gd name="T98" fmla="*/ 46 w 55"/>
                    <a:gd name="T99" fmla="*/ 33 h 61"/>
                    <a:gd name="T100" fmla="*/ 47 w 55"/>
                    <a:gd name="T101" fmla="*/ 30 h 61"/>
                    <a:gd name="T102" fmla="*/ 50 w 55"/>
                    <a:gd name="T103" fmla="*/ 27 h 61"/>
                    <a:gd name="T104" fmla="*/ 52 w 55"/>
                    <a:gd name="T105" fmla="*/ 24 h 61"/>
                    <a:gd name="T106" fmla="*/ 54 w 55"/>
                    <a:gd name="T107" fmla="*/ 20 h 61"/>
                    <a:gd name="T108" fmla="*/ 53 w 55"/>
                    <a:gd name="T109" fmla="*/ 1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5" h="61">
                      <a:moveTo>
                        <a:pt x="48" y="31"/>
                      </a:moveTo>
                      <a:cubicBezTo>
                        <a:pt x="49" y="33"/>
                        <a:pt x="48" y="33"/>
                        <a:pt x="47" y="34"/>
                      </a:cubicBezTo>
                      <a:cubicBezTo>
                        <a:pt x="47" y="34"/>
                        <a:pt x="47" y="34"/>
                        <a:pt x="47" y="34"/>
                      </a:cubicBezTo>
                      <a:cubicBezTo>
                        <a:pt x="47" y="34"/>
                        <a:pt x="47" y="34"/>
                        <a:pt x="47" y="33"/>
                      </a:cubicBezTo>
                      <a:cubicBezTo>
                        <a:pt x="47" y="33"/>
                        <a:pt x="48" y="32"/>
                        <a:pt x="48" y="31"/>
                      </a:cubicBezTo>
                      <a:close/>
                      <a:moveTo>
                        <a:pt x="53" y="18"/>
                      </a:moveTo>
                      <a:cubicBezTo>
                        <a:pt x="52" y="18"/>
                        <a:pt x="52" y="17"/>
                        <a:pt x="52" y="17"/>
                      </a:cubicBezTo>
                      <a:cubicBezTo>
                        <a:pt x="51" y="16"/>
                        <a:pt x="50" y="16"/>
                        <a:pt x="50" y="15"/>
                      </a:cubicBezTo>
                      <a:cubicBezTo>
                        <a:pt x="49" y="13"/>
                        <a:pt x="48" y="12"/>
                        <a:pt x="47" y="11"/>
                      </a:cubicBezTo>
                      <a:cubicBezTo>
                        <a:pt x="47" y="10"/>
                        <a:pt x="46" y="10"/>
                        <a:pt x="45" y="10"/>
                      </a:cubicBezTo>
                      <a:cubicBezTo>
                        <a:pt x="43" y="10"/>
                        <a:pt x="40" y="9"/>
                        <a:pt x="37" y="8"/>
                      </a:cubicBezTo>
                      <a:cubicBezTo>
                        <a:pt x="36" y="7"/>
                        <a:pt x="35" y="7"/>
                        <a:pt x="35" y="6"/>
                      </a:cubicBezTo>
                      <a:cubicBezTo>
                        <a:pt x="34" y="4"/>
                        <a:pt x="32" y="3"/>
                        <a:pt x="31" y="0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8" y="2"/>
                      </a:cubicBezTo>
                      <a:cubicBezTo>
                        <a:pt x="28" y="2"/>
                        <a:pt x="28" y="1"/>
                        <a:pt x="28" y="1"/>
                      </a:cubicBezTo>
                      <a:cubicBezTo>
                        <a:pt x="28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6" y="2"/>
                        <a:pt x="26" y="3"/>
                        <a:pt x="26" y="3"/>
                      </a:cubicBezTo>
                      <a:cubicBezTo>
                        <a:pt x="26" y="3"/>
                        <a:pt x="26" y="5"/>
                        <a:pt x="26" y="5"/>
                      </a:cubicBezTo>
                      <a:cubicBezTo>
                        <a:pt x="26" y="6"/>
                        <a:pt x="28" y="6"/>
                        <a:pt x="28" y="6"/>
                      </a:cubicBezTo>
                      <a:cubicBezTo>
                        <a:pt x="28" y="6"/>
                        <a:pt x="27" y="8"/>
                        <a:pt x="27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5" y="9"/>
                        <a:pt x="25" y="9"/>
                      </a:cubicBezTo>
                      <a:cubicBezTo>
                        <a:pt x="25" y="9"/>
                        <a:pt x="25" y="11"/>
                        <a:pt x="25" y="11"/>
                      </a:cubicBezTo>
                      <a:cubicBezTo>
                        <a:pt x="25" y="12"/>
                        <a:pt x="22" y="15"/>
                        <a:pt x="22" y="15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5" y="23"/>
                        <a:pt x="25" y="23"/>
                        <a:pt x="25" y="23"/>
                      </a:cubicBez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13" y="40"/>
                        <a:pt x="13" y="40"/>
                        <a:pt x="13" y="40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7" y="60"/>
                        <a:pt x="7" y="60"/>
                        <a:pt x="7" y="60"/>
                      </a:cubicBezTo>
                      <a:cubicBezTo>
                        <a:pt x="8" y="60"/>
                        <a:pt x="8" y="61"/>
                        <a:pt x="9" y="60"/>
                      </a:cubicBezTo>
                      <a:cubicBezTo>
                        <a:pt x="11" y="59"/>
                        <a:pt x="13" y="59"/>
                        <a:pt x="15" y="58"/>
                      </a:cubicBezTo>
                      <a:cubicBezTo>
                        <a:pt x="17" y="58"/>
                        <a:pt x="19" y="57"/>
                        <a:pt x="20" y="58"/>
                      </a:cubicBezTo>
                      <a:cubicBezTo>
                        <a:pt x="21" y="58"/>
                        <a:pt x="22" y="57"/>
                        <a:pt x="23" y="57"/>
                      </a:cubicBezTo>
                      <a:cubicBezTo>
                        <a:pt x="23" y="56"/>
                        <a:pt x="23" y="56"/>
                        <a:pt x="23" y="56"/>
                      </a:cubicBezTo>
                      <a:cubicBezTo>
                        <a:pt x="23" y="55"/>
                        <a:pt x="23" y="55"/>
                        <a:pt x="23" y="55"/>
                      </a:cubicBezTo>
                      <a:cubicBezTo>
                        <a:pt x="23" y="53"/>
                        <a:pt x="25" y="51"/>
                        <a:pt x="28" y="51"/>
                      </a:cubicBezTo>
                      <a:cubicBezTo>
                        <a:pt x="28" y="51"/>
                        <a:pt x="29" y="51"/>
                        <a:pt x="30" y="51"/>
                      </a:cubicBezTo>
                      <a:cubicBezTo>
                        <a:pt x="31" y="51"/>
                        <a:pt x="32" y="50"/>
                        <a:pt x="32" y="49"/>
                      </a:cubicBezTo>
                      <a:cubicBezTo>
                        <a:pt x="33" y="45"/>
                        <a:pt x="35" y="44"/>
                        <a:pt x="39" y="44"/>
                      </a:cubicBezTo>
                      <a:cubicBezTo>
                        <a:pt x="41" y="44"/>
                        <a:pt x="41" y="43"/>
                        <a:pt x="40" y="42"/>
                      </a:cubicBezTo>
                      <a:cubicBezTo>
                        <a:pt x="40" y="41"/>
                        <a:pt x="40" y="39"/>
                        <a:pt x="40" y="38"/>
                      </a:cubicBezTo>
                      <a:cubicBezTo>
                        <a:pt x="41" y="38"/>
                        <a:pt x="41" y="37"/>
                        <a:pt x="41" y="37"/>
                      </a:cubicBezTo>
                      <a:cubicBezTo>
                        <a:pt x="40" y="34"/>
                        <a:pt x="42" y="33"/>
                        <a:pt x="43" y="32"/>
                      </a:cubicBezTo>
                      <a:cubicBezTo>
                        <a:pt x="44" y="33"/>
                        <a:pt x="43" y="34"/>
                        <a:pt x="44" y="34"/>
                      </a:cubicBezTo>
                      <a:cubicBezTo>
                        <a:pt x="45" y="34"/>
                        <a:pt x="46" y="33"/>
                        <a:pt x="46" y="33"/>
                      </a:cubicBezTo>
                      <a:cubicBezTo>
                        <a:pt x="46" y="31"/>
                        <a:pt x="47" y="31"/>
                        <a:pt x="47" y="30"/>
                      </a:cubicBezTo>
                      <a:cubicBezTo>
                        <a:pt x="48" y="28"/>
                        <a:pt x="49" y="27"/>
                        <a:pt x="50" y="27"/>
                      </a:cubicBezTo>
                      <a:cubicBezTo>
                        <a:pt x="51" y="26"/>
                        <a:pt x="51" y="25"/>
                        <a:pt x="52" y="24"/>
                      </a:cubicBezTo>
                      <a:cubicBezTo>
                        <a:pt x="52" y="23"/>
                        <a:pt x="53" y="21"/>
                        <a:pt x="54" y="20"/>
                      </a:cubicBezTo>
                      <a:cubicBezTo>
                        <a:pt x="55" y="19"/>
                        <a:pt x="55" y="18"/>
                        <a:pt x="53" y="18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2" name="Freeform 852">
                  <a:extLst>
                    <a:ext uri="{FF2B5EF4-FFF2-40B4-BE49-F238E27FC236}">
                      <a16:creationId xmlns="" xmlns:a16="http://schemas.microsoft.com/office/drawing/2014/main" id="{2BE65969-1CCA-C443-A5AC-30E59B035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6550" y="4000500"/>
                  <a:ext cx="63500" cy="50800"/>
                </a:xfrm>
                <a:custGeom>
                  <a:avLst/>
                  <a:gdLst>
                    <a:gd name="T0" fmla="*/ 1 w 15"/>
                    <a:gd name="T1" fmla="*/ 7 h 12"/>
                    <a:gd name="T2" fmla="*/ 6 w 15"/>
                    <a:gd name="T3" fmla="*/ 8 h 12"/>
                    <a:gd name="T4" fmla="*/ 8 w 15"/>
                    <a:gd name="T5" fmla="*/ 9 h 12"/>
                    <a:gd name="T6" fmla="*/ 8 w 15"/>
                    <a:gd name="T7" fmla="*/ 12 h 12"/>
                    <a:gd name="T8" fmla="*/ 15 w 15"/>
                    <a:gd name="T9" fmla="*/ 11 h 12"/>
                    <a:gd name="T10" fmla="*/ 14 w 15"/>
                    <a:gd name="T11" fmla="*/ 11 h 12"/>
                    <a:gd name="T12" fmla="*/ 14 w 15"/>
                    <a:gd name="T13" fmla="*/ 10 h 12"/>
                    <a:gd name="T14" fmla="*/ 12 w 15"/>
                    <a:gd name="T15" fmla="*/ 7 h 12"/>
                    <a:gd name="T16" fmla="*/ 10 w 15"/>
                    <a:gd name="T17" fmla="*/ 4 h 12"/>
                    <a:gd name="T18" fmla="*/ 12 w 15"/>
                    <a:gd name="T19" fmla="*/ 3 h 12"/>
                    <a:gd name="T20" fmla="*/ 13 w 15"/>
                    <a:gd name="T21" fmla="*/ 2 h 12"/>
                    <a:gd name="T22" fmla="*/ 13 w 15"/>
                    <a:gd name="T23" fmla="*/ 1 h 12"/>
                    <a:gd name="T24" fmla="*/ 12 w 15"/>
                    <a:gd name="T25" fmla="*/ 0 h 12"/>
                    <a:gd name="T26" fmla="*/ 5 w 15"/>
                    <a:gd name="T27" fmla="*/ 0 h 12"/>
                    <a:gd name="T28" fmla="*/ 1 w 15"/>
                    <a:gd name="T29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" h="12">
                      <a:moveTo>
                        <a:pt x="1" y="7"/>
                      </a:moveTo>
                      <a:cubicBezTo>
                        <a:pt x="0" y="7"/>
                        <a:pt x="6" y="8"/>
                        <a:pt x="6" y="8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0"/>
                      </a:cubicBezTo>
                      <a:cubicBezTo>
                        <a:pt x="14" y="9"/>
                        <a:pt x="13" y="8"/>
                        <a:pt x="12" y="7"/>
                      </a:cubicBezTo>
                      <a:cubicBezTo>
                        <a:pt x="12" y="4"/>
                        <a:pt x="12" y="4"/>
                        <a:pt x="10" y="4"/>
                      </a:cubicBezTo>
                      <a:cubicBezTo>
                        <a:pt x="10" y="3"/>
                        <a:pt x="11" y="3"/>
                        <a:pt x="12" y="3"/>
                      </a:cubicBezTo>
                      <a:cubicBezTo>
                        <a:pt x="13" y="3"/>
                        <a:pt x="13" y="2"/>
                        <a:pt x="13" y="2"/>
                      </a:cubicBezTo>
                      <a:cubicBezTo>
                        <a:pt x="13" y="1"/>
                        <a:pt x="13" y="0"/>
                        <a:pt x="13" y="1"/>
                      </a:cubicBezTo>
                      <a:cubicBezTo>
                        <a:pt x="11" y="1"/>
                        <a:pt x="11" y="0"/>
                        <a:pt x="12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1" y="7"/>
                        <a:pt x="1" y="7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3" name="Freeform 871">
                  <a:extLst>
                    <a:ext uri="{FF2B5EF4-FFF2-40B4-BE49-F238E27FC236}">
                      <a16:creationId xmlns="" xmlns:a16="http://schemas.microsoft.com/office/drawing/2014/main" id="{E316623A-0102-1E40-8258-85C9868A8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4025" y="4117975"/>
                  <a:ext cx="3175" cy="1111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0" y="1"/>
                        <a:pt x="0" y="2"/>
                        <a:pt x="0" y="3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44" name="Freeform 873">
                  <a:extLst>
                    <a:ext uri="{FF2B5EF4-FFF2-40B4-BE49-F238E27FC236}">
                      <a16:creationId xmlns="" xmlns:a16="http://schemas.microsoft.com/office/drawing/2014/main" id="{8C79C7FE-6360-584B-83D6-450638679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9238" y="3605213"/>
                  <a:ext cx="87312" cy="90488"/>
                </a:xfrm>
                <a:custGeom>
                  <a:avLst/>
                  <a:gdLst>
                    <a:gd name="T0" fmla="*/ 9 w 21"/>
                    <a:gd name="T1" fmla="*/ 1 h 22"/>
                    <a:gd name="T2" fmla="*/ 8 w 21"/>
                    <a:gd name="T3" fmla="*/ 1 h 22"/>
                    <a:gd name="T4" fmla="*/ 7 w 21"/>
                    <a:gd name="T5" fmla="*/ 1 h 22"/>
                    <a:gd name="T6" fmla="*/ 5 w 21"/>
                    <a:gd name="T7" fmla="*/ 1 h 22"/>
                    <a:gd name="T8" fmla="*/ 4 w 21"/>
                    <a:gd name="T9" fmla="*/ 1 h 22"/>
                    <a:gd name="T10" fmla="*/ 3 w 21"/>
                    <a:gd name="T11" fmla="*/ 2 h 22"/>
                    <a:gd name="T12" fmla="*/ 2 w 21"/>
                    <a:gd name="T13" fmla="*/ 2 h 22"/>
                    <a:gd name="T14" fmla="*/ 0 w 21"/>
                    <a:gd name="T15" fmla="*/ 2 h 22"/>
                    <a:gd name="T16" fmla="*/ 0 w 21"/>
                    <a:gd name="T17" fmla="*/ 3 h 22"/>
                    <a:gd name="T18" fmla="*/ 1 w 21"/>
                    <a:gd name="T19" fmla="*/ 4 h 22"/>
                    <a:gd name="T20" fmla="*/ 1 w 21"/>
                    <a:gd name="T21" fmla="*/ 6 h 22"/>
                    <a:gd name="T22" fmla="*/ 1 w 21"/>
                    <a:gd name="T23" fmla="*/ 8 h 22"/>
                    <a:gd name="T24" fmla="*/ 2 w 21"/>
                    <a:gd name="T25" fmla="*/ 10 h 22"/>
                    <a:gd name="T26" fmla="*/ 3 w 21"/>
                    <a:gd name="T27" fmla="*/ 12 h 22"/>
                    <a:gd name="T28" fmla="*/ 6 w 21"/>
                    <a:gd name="T29" fmla="*/ 12 h 22"/>
                    <a:gd name="T30" fmla="*/ 7 w 21"/>
                    <a:gd name="T31" fmla="*/ 13 h 22"/>
                    <a:gd name="T32" fmla="*/ 9 w 21"/>
                    <a:gd name="T33" fmla="*/ 15 h 22"/>
                    <a:gd name="T34" fmla="*/ 10 w 21"/>
                    <a:gd name="T35" fmla="*/ 14 h 22"/>
                    <a:gd name="T36" fmla="*/ 11 w 21"/>
                    <a:gd name="T37" fmla="*/ 16 h 22"/>
                    <a:gd name="T38" fmla="*/ 12 w 21"/>
                    <a:gd name="T39" fmla="*/ 16 h 22"/>
                    <a:gd name="T40" fmla="*/ 13 w 21"/>
                    <a:gd name="T41" fmla="*/ 16 h 22"/>
                    <a:gd name="T42" fmla="*/ 14 w 21"/>
                    <a:gd name="T43" fmla="*/ 16 h 22"/>
                    <a:gd name="T44" fmla="*/ 15 w 21"/>
                    <a:gd name="T45" fmla="*/ 16 h 22"/>
                    <a:gd name="T46" fmla="*/ 16 w 21"/>
                    <a:gd name="T47" fmla="*/ 17 h 22"/>
                    <a:gd name="T48" fmla="*/ 17 w 21"/>
                    <a:gd name="T49" fmla="*/ 18 h 22"/>
                    <a:gd name="T50" fmla="*/ 17 w 21"/>
                    <a:gd name="T51" fmla="*/ 20 h 22"/>
                    <a:gd name="T52" fmla="*/ 18 w 21"/>
                    <a:gd name="T53" fmla="*/ 22 h 22"/>
                    <a:gd name="T54" fmla="*/ 20 w 21"/>
                    <a:gd name="T55" fmla="*/ 21 h 22"/>
                    <a:gd name="T56" fmla="*/ 20 w 21"/>
                    <a:gd name="T57" fmla="*/ 20 h 22"/>
                    <a:gd name="T58" fmla="*/ 20 w 21"/>
                    <a:gd name="T59" fmla="*/ 19 h 22"/>
                    <a:gd name="T60" fmla="*/ 21 w 21"/>
                    <a:gd name="T61" fmla="*/ 19 h 22"/>
                    <a:gd name="T62" fmla="*/ 21 w 21"/>
                    <a:gd name="T63" fmla="*/ 18 h 22"/>
                    <a:gd name="T64" fmla="*/ 20 w 21"/>
                    <a:gd name="T65" fmla="*/ 17 h 22"/>
                    <a:gd name="T66" fmla="*/ 20 w 21"/>
                    <a:gd name="T67" fmla="*/ 16 h 22"/>
                    <a:gd name="T68" fmla="*/ 21 w 21"/>
                    <a:gd name="T69" fmla="*/ 16 h 22"/>
                    <a:gd name="T70" fmla="*/ 19 w 21"/>
                    <a:gd name="T71" fmla="*/ 15 h 22"/>
                    <a:gd name="T72" fmla="*/ 17 w 21"/>
                    <a:gd name="T73" fmla="*/ 14 h 22"/>
                    <a:gd name="T74" fmla="*/ 16 w 21"/>
                    <a:gd name="T75" fmla="*/ 13 h 22"/>
                    <a:gd name="T76" fmla="*/ 16 w 21"/>
                    <a:gd name="T77" fmla="*/ 13 h 22"/>
                    <a:gd name="T78" fmla="*/ 15 w 21"/>
                    <a:gd name="T79" fmla="*/ 12 h 22"/>
                    <a:gd name="T80" fmla="*/ 17 w 21"/>
                    <a:gd name="T81" fmla="*/ 11 h 22"/>
                    <a:gd name="T82" fmla="*/ 17 w 21"/>
                    <a:gd name="T83" fmla="*/ 10 h 22"/>
                    <a:gd name="T84" fmla="*/ 16 w 21"/>
                    <a:gd name="T85" fmla="*/ 9 h 22"/>
                    <a:gd name="T86" fmla="*/ 14 w 21"/>
                    <a:gd name="T87" fmla="*/ 8 h 22"/>
                    <a:gd name="T88" fmla="*/ 13 w 21"/>
                    <a:gd name="T89" fmla="*/ 6 h 22"/>
                    <a:gd name="T90" fmla="*/ 15 w 21"/>
                    <a:gd name="T91" fmla="*/ 5 h 22"/>
                    <a:gd name="T92" fmla="*/ 13 w 21"/>
                    <a:gd name="T93" fmla="*/ 3 h 22"/>
                    <a:gd name="T94" fmla="*/ 12 w 21"/>
                    <a:gd name="T95" fmla="*/ 3 h 22"/>
                    <a:gd name="T96" fmla="*/ 11 w 21"/>
                    <a:gd name="T97" fmla="*/ 2 h 22"/>
                    <a:gd name="T98" fmla="*/ 12 w 21"/>
                    <a:gd name="T99" fmla="*/ 2 h 22"/>
                    <a:gd name="T100" fmla="*/ 11 w 21"/>
                    <a:gd name="T101" fmla="*/ 1 h 22"/>
                    <a:gd name="T102" fmla="*/ 10 w 21"/>
                    <a:gd name="T103" fmla="*/ 1 h 22"/>
                    <a:gd name="T104" fmla="*/ 9 w 21"/>
                    <a:gd name="T105" fmla="*/ 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21" h="22">
                      <a:moveTo>
                        <a:pt x="9" y="1"/>
                      </a:move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1" y="6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9"/>
                        <a:pt x="2" y="10"/>
                        <a:pt x="2" y="10"/>
                      </a:cubicBezTo>
                      <a:cubicBezTo>
                        <a:pt x="2" y="11"/>
                        <a:pt x="3" y="12"/>
                        <a:pt x="3" y="12"/>
                      </a:cubicBezTo>
                      <a:cubicBezTo>
                        <a:pt x="4" y="12"/>
                        <a:pt x="5" y="11"/>
                        <a:pt x="6" y="12"/>
                      </a:cubicBezTo>
                      <a:cubicBezTo>
                        <a:pt x="7" y="12"/>
                        <a:pt x="7" y="12"/>
                        <a:pt x="7" y="13"/>
                      </a:cubicBezTo>
                      <a:cubicBezTo>
                        <a:pt x="8" y="13"/>
                        <a:pt x="9" y="14"/>
                        <a:pt x="9" y="15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1" y="15"/>
                        <a:pt x="11" y="16"/>
                      </a:cubicBezTo>
                      <a:cubicBezTo>
                        <a:pt x="12" y="16"/>
                        <a:pt x="12" y="15"/>
                        <a:pt x="12" y="16"/>
                      </a:cubicBezTo>
                      <a:cubicBezTo>
                        <a:pt x="12" y="16"/>
                        <a:pt x="13" y="16"/>
                        <a:pt x="13" y="16"/>
                      </a:cubicBezTo>
                      <a:cubicBezTo>
                        <a:pt x="13" y="16"/>
                        <a:pt x="14" y="16"/>
                        <a:pt x="14" y="16"/>
                      </a:cubicBezTo>
                      <a:cubicBezTo>
                        <a:pt x="15" y="16"/>
                        <a:pt x="15" y="15"/>
                        <a:pt x="15" y="16"/>
                      </a:cubicBezTo>
                      <a:cubicBezTo>
                        <a:pt x="16" y="16"/>
                        <a:pt x="16" y="17"/>
                        <a:pt x="16" y="17"/>
                      </a:cubicBezTo>
                      <a:cubicBezTo>
                        <a:pt x="16" y="18"/>
                        <a:pt x="17" y="18"/>
                        <a:pt x="17" y="18"/>
                      </a:cubicBezTo>
                      <a:cubicBezTo>
                        <a:pt x="17" y="19"/>
                        <a:pt x="17" y="19"/>
                        <a:pt x="17" y="20"/>
                      </a:cubicBezTo>
                      <a:cubicBezTo>
                        <a:pt x="17" y="20"/>
                        <a:pt x="18" y="21"/>
                        <a:pt x="18" y="22"/>
                      </a:cubicBezTo>
                      <a:cubicBezTo>
                        <a:pt x="19" y="22"/>
                        <a:pt x="19" y="21"/>
                        <a:pt x="20" y="21"/>
                      </a:cubicBezTo>
                      <a:cubicBezTo>
                        <a:pt x="20" y="21"/>
                        <a:pt x="20" y="20"/>
                        <a:pt x="20" y="20"/>
                      </a:cubicBezTo>
                      <a:cubicBezTo>
                        <a:pt x="20" y="19"/>
                        <a:pt x="19" y="19"/>
                        <a:pt x="20" y="19"/>
                      </a:cubicBezTo>
                      <a:cubicBezTo>
                        <a:pt x="20" y="19"/>
                        <a:pt x="21" y="19"/>
                        <a:pt x="21" y="19"/>
                      </a:cubicBezTo>
                      <a:cubicBezTo>
                        <a:pt x="21" y="19"/>
                        <a:pt x="21" y="18"/>
                        <a:pt x="21" y="18"/>
                      </a:cubicBezTo>
                      <a:cubicBezTo>
                        <a:pt x="20" y="18"/>
                        <a:pt x="20" y="17"/>
                        <a:pt x="20" y="17"/>
                      </a:cubicBezTo>
                      <a:cubicBezTo>
                        <a:pt x="19" y="17"/>
                        <a:pt x="20" y="17"/>
                        <a:pt x="20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0" y="15"/>
                        <a:pt x="20" y="16"/>
                        <a:pt x="19" y="15"/>
                      </a:cubicBezTo>
                      <a:cubicBezTo>
                        <a:pt x="19" y="16"/>
                        <a:pt x="17" y="14"/>
                        <a:pt x="17" y="14"/>
                      </a:cubicBezTo>
                      <a:cubicBezTo>
                        <a:pt x="17" y="14"/>
                        <a:pt x="17" y="14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6" y="12"/>
                        <a:pt x="15" y="13"/>
                        <a:pt x="15" y="12"/>
                      </a:cubicBezTo>
                      <a:cubicBezTo>
                        <a:pt x="14" y="11"/>
                        <a:pt x="16" y="12"/>
                        <a:pt x="17" y="11"/>
                      </a:cubicBezTo>
                      <a:cubicBezTo>
                        <a:pt x="17" y="11"/>
                        <a:pt x="17" y="10"/>
                        <a:pt x="17" y="10"/>
                      </a:cubicBezTo>
                      <a:cubicBezTo>
                        <a:pt x="17" y="9"/>
                        <a:pt x="16" y="9"/>
                        <a:pt x="16" y="9"/>
                      </a:cubicBezTo>
                      <a:cubicBezTo>
                        <a:pt x="15" y="9"/>
                        <a:pt x="15" y="9"/>
                        <a:pt x="14" y="8"/>
                      </a:cubicBezTo>
                      <a:cubicBezTo>
                        <a:pt x="14" y="8"/>
                        <a:pt x="13" y="7"/>
                        <a:pt x="13" y="6"/>
                      </a:cubicBezTo>
                      <a:cubicBezTo>
                        <a:pt x="13" y="5"/>
                        <a:pt x="14" y="6"/>
                        <a:pt x="15" y="5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3" y="3"/>
                        <a:pt x="13" y="3"/>
                        <a:pt x="12" y="3"/>
                      </a:cubicBezTo>
                      <a:cubicBezTo>
                        <a:pt x="12" y="2"/>
                        <a:pt x="11" y="3"/>
                        <a:pt x="11" y="2"/>
                      </a:cubicBezTo>
                      <a:cubicBezTo>
                        <a:pt x="11" y="2"/>
                        <a:pt x="11" y="2"/>
                        <a:pt x="12" y="2"/>
                      </a:cubicBezTo>
                      <a:cubicBezTo>
                        <a:pt x="12" y="2"/>
                        <a:pt x="11" y="1"/>
                        <a:pt x="11" y="1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0"/>
                        <a:pt x="9" y="0"/>
                        <a:pt x="9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  <p:sp>
            <p:nvSpPr>
              <p:cNvPr id="230" name="Freeform 874">
                <a:extLst>
                  <a:ext uri="{FF2B5EF4-FFF2-40B4-BE49-F238E27FC236}">
                    <a16:creationId xmlns="" xmlns:a16="http://schemas.microsoft.com/office/drawing/2014/main" id="{F1E41A20-C123-3A43-9E17-0657CA2C3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6600" y="3708400"/>
                <a:ext cx="403225" cy="312738"/>
              </a:xfrm>
              <a:custGeom>
                <a:avLst/>
                <a:gdLst>
                  <a:gd name="T0" fmla="*/ 90 w 97"/>
                  <a:gd name="T1" fmla="*/ 11 h 75"/>
                  <a:gd name="T2" fmla="*/ 86 w 97"/>
                  <a:gd name="T3" fmla="*/ 10 h 75"/>
                  <a:gd name="T4" fmla="*/ 82 w 97"/>
                  <a:gd name="T5" fmla="*/ 13 h 75"/>
                  <a:gd name="T6" fmla="*/ 75 w 97"/>
                  <a:gd name="T7" fmla="*/ 16 h 75"/>
                  <a:gd name="T8" fmla="*/ 74 w 97"/>
                  <a:gd name="T9" fmla="*/ 9 h 75"/>
                  <a:gd name="T10" fmla="*/ 72 w 97"/>
                  <a:gd name="T11" fmla="*/ 4 h 75"/>
                  <a:gd name="T12" fmla="*/ 71 w 97"/>
                  <a:gd name="T13" fmla="*/ 1 h 75"/>
                  <a:gd name="T14" fmla="*/ 67 w 97"/>
                  <a:gd name="T15" fmla="*/ 3 h 75"/>
                  <a:gd name="T16" fmla="*/ 61 w 97"/>
                  <a:gd name="T17" fmla="*/ 9 h 75"/>
                  <a:gd name="T18" fmla="*/ 57 w 97"/>
                  <a:gd name="T19" fmla="*/ 10 h 75"/>
                  <a:gd name="T20" fmla="*/ 50 w 97"/>
                  <a:gd name="T21" fmla="*/ 14 h 75"/>
                  <a:gd name="T22" fmla="*/ 45 w 97"/>
                  <a:gd name="T23" fmla="*/ 12 h 75"/>
                  <a:gd name="T24" fmla="*/ 38 w 97"/>
                  <a:gd name="T25" fmla="*/ 10 h 75"/>
                  <a:gd name="T26" fmla="*/ 34 w 97"/>
                  <a:gd name="T27" fmla="*/ 10 h 75"/>
                  <a:gd name="T28" fmla="*/ 30 w 97"/>
                  <a:gd name="T29" fmla="*/ 11 h 75"/>
                  <a:gd name="T30" fmla="*/ 27 w 97"/>
                  <a:gd name="T31" fmla="*/ 16 h 75"/>
                  <a:gd name="T32" fmla="*/ 23 w 97"/>
                  <a:gd name="T33" fmla="*/ 22 h 75"/>
                  <a:gd name="T34" fmla="*/ 17 w 97"/>
                  <a:gd name="T35" fmla="*/ 23 h 75"/>
                  <a:gd name="T36" fmla="*/ 17 w 97"/>
                  <a:gd name="T37" fmla="*/ 27 h 75"/>
                  <a:gd name="T38" fmla="*/ 13 w 97"/>
                  <a:gd name="T39" fmla="*/ 28 h 75"/>
                  <a:gd name="T40" fmla="*/ 11 w 97"/>
                  <a:gd name="T41" fmla="*/ 28 h 75"/>
                  <a:gd name="T42" fmla="*/ 5 w 97"/>
                  <a:gd name="T43" fmla="*/ 25 h 75"/>
                  <a:gd name="T44" fmla="*/ 4 w 97"/>
                  <a:gd name="T45" fmla="*/ 27 h 75"/>
                  <a:gd name="T46" fmla="*/ 3 w 97"/>
                  <a:gd name="T47" fmla="*/ 30 h 75"/>
                  <a:gd name="T48" fmla="*/ 2 w 97"/>
                  <a:gd name="T49" fmla="*/ 36 h 75"/>
                  <a:gd name="T50" fmla="*/ 2 w 97"/>
                  <a:gd name="T51" fmla="*/ 42 h 75"/>
                  <a:gd name="T52" fmla="*/ 2 w 97"/>
                  <a:gd name="T53" fmla="*/ 52 h 75"/>
                  <a:gd name="T54" fmla="*/ 7 w 97"/>
                  <a:gd name="T55" fmla="*/ 59 h 75"/>
                  <a:gd name="T56" fmla="*/ 2 w 97"/>
                  <a:gd name="T57" fmla="*/ 71 h 75"/>
                  <a:gd name="T58" fmla="*/ 23 w 97"/>
                  <a:gd name="T59" fmla="*/ 75 h 75"/>
                  <a:gd name="T60" fmla="*/ 33 w 97"/>
                  <a:gd name="T61" fmla="*/ 73 h 75"/>
                  <a:gd name="T62" fmla="*/ 38 w 97"/>
                  <a:gd name="T63" fmla="*/ 67 h 75"/>
                  <a:gd name="T64" fmla="*/ 43 w 97"/>
                  <a:gd name="T65" fmla="*/ 60 h 75"/>
                  <a:gd name="T66" fmla="*/ 49 w 97"/>
                  <a:gd name="T67" fmla="*/ 60 h 75"/>
                  <a:gd name="T68" fmla="*/ 51 w 97"/>
                  <a:gd name="T69" fmla="*/ 56 h 75"/>
                  <a:gd name="T70" fmla="*/ 55 w 97"/>
                  <a:gd name="T71" fmla="*/ 56 h 75"/>
                  <a:gd name="T72" fmla="*/ 59 w 97"/>
                  <a:gd name="T73" fmla="*/ 53 h 75"/>
                  <a:gd name="T74" fmla="*/ 60 w 97"/>
                  <a:gd name="T75" fmla="*/ 49 h 75"/>
                  <a:gd name="T76" fmla="*/ 66 w 97"/>
                  <a:gd name="T77" fmla="*/ 44 h 75"/>
                  <a:gd name="T78" fmla="*/ 63 w 97"/>
                  <a:gd name="T79" fmla="*/ 39 h 75"/>
                  <a:gd name="T80" fmla="*/ 66 w 97"/>
                  <a:gd name="T81" fmla="*/ 39 h 75"/>
                  <a:gd name="T82" fmla="*/ 71 w 97"/>
                  <a:gd name="T83" fmla="*/ 38 h 75"/>
                  <a:gd name="T84" fmla="*/ 70 w 97"/>
                  <a:gd name="T85" fmla="*/ 34 h 75"/>
                  <a:gd name="T86" fmla="*/ 74 w 97"/>
                  <a:gd name="T87" fmla="*/ 27 h 75"/>
                  <a:gd name="T88" fmla="*/ 73 w 97"/>
                  <a:gd name="T89" fmla="*/ 22 h 75"/>
                  <a:gd name="T90" fmla="*/ 76 w 97"/>
                  <a:gd name="T91" fmla="*/ 18 h 75"/>
                  <a:gd name="T92" fmla="*/ 81 w 97"/>
                  <a:gd name="T93" fmla="*/ 14 h 75"/>
                  <a:gd name="T94" fmla="*/ 90 w 97"/>
                  <a:gd name="T95" fmla="*/ 14 h 75"/>
                  <a:gd name="T96" fmla="*/ 95 w 97"/>
                  <a:gd name="T97" fmla="*/ 13 h 75"/>
                  <a:gd name="T98" fmla="*/ 97 w 97"/>
                  <a:gd name="T99" fmla="*/ 1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75">
                    <a:moveTo>
                      <a:pt x="92" y="9"/>
                    </a:moveTo>
                    <a:cubicBezTo>
                      <a:pt x="92" y="10"/>
                      <a:pt x="91" y="10"/>
                      <a:pt x="91" y="10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9" y="10"/>
                      <a:pt x="87" y="10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10"/>
                      <a:pt x="83" y="11"/>
                      <a:pt x="83" y="12"/>
                    </a:cubicBezTo>
                    <a:cubicBezTo>
                      <a:pt x="83" y="12"/>
                      <a:pt x="82" y="13"/>
                      <a:pt x="82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3" y="2"/>
                      <a:pt x="71" y="1"/>
                      <a:pt x="71" y="1"/>
                    </a:cubicBezTo>
                    <a:cubicBezTo>
                      <a:pt x="71" y="1"/>
                      <a:pt x="71" y="0"/>
                      <a:pt x="71" y="0"/>
                    </a:cubicBezTo>
                    <a:cubicBezTo>
                      <a:pt x="71" y="0"/>
                      <a:pt x="69" y="0"/>
                      <a:pt x="69" y="0"/>
                    </a:cubicBezTo>
                    <a:cubicBezTo>
                      <a:pt x="69" y="0"/>
                      <a:pt x="67" y="2"/>
                      <a:pt x="67" y="3"/>
                    </a:cubicBezTo>
                    <a:cubicBezTo>
                      <a:pt x="67" y="3"/>
                      <a:pt x="65" y="5"/>
                      <a:pt x="65" y="5"/>
                    </a:cubicBezTo>
                    <a:cubicBezTo>
                      <a:pt x="65" y="5"/>
                      <a:pt x="65" y="8"/>
                      <a:pt x="65" y="8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1" y="9"/>
                      <a:pt x="59" y="11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4" y="8"/>
                      <a:pt x="34" y="9"/>
                    </a:cubicBezTo>
                    <a:cubicBezTo>
                      <a:pt x="34" y="9"/>
                      <a:pt x="34" y="10"/>
                      <a:pt x="34" y="10"/>
                    </a:cubicBezTo>
                    <a:cubicBezTo>
                      <a:pt x="34" y="10"/>
                      <a:pt x="34" y="11"/>
                      <a:pt x="34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0" y="11"/>
                      <a:pt x="30" y="11"/>
                    </a:cubicBezTo>
                    <a:cubicBezTo>
                      <a:pt x="30" y="12"/>
                      <a:pt x="28" y="12"/>
                      <a:pt x="28" y="12"/>
                    </a:cubicBezTo>
                    <a:cubicBezTo>
                      <a:pt x="28" y="13"/>
                      <a:pt x="28" y="13"/>
                      <a:pt x="28" y="14"/>
                    </a:cubicBezTo>
                    <a:cubicBezTo>
                      <a:pt x="28" y="14"/>
                      <a:pt x="27" y="16"/>
                      <a:pt x="27" y="16"/>
                    </a:cubicBezTo>
                    <a:cubicBezTo>
                      <a:pt x="27" y="16"/>
                      <a:pt x="27" y="19"/>
                      <a:pt x="27" y="19"/>
                    </a:cubicBezTo>
                    <a:cubicBezTo>
                      <a:pt x="27" y="19"/>
                      <a:pt x="23" y="20"/>
                      <a:pt x="23" y="20"/>
                    </a:cubicBezTo>
                    <a:cubicBezTo>
                      <a:pt x="23" y="20"/>
                      <a:pt x="23" y="22"/>
                      <a:pt x="23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6" y="27"/>
                      <a:pt x="15" y="27"/>
                    </a:cubicBezTo>
                    <a:cubicBezTo>
                      <a:pt x="15" y="27"/>
                      <a:pt x="15" y="28"/>
                      <a:pt x="14" y="28"/>
                    </a:cubicBezTo>
                    <a:cubicBezTo>
                      <a:pt x="14" y="28"/>
                      <a:pt x="13" y="28"/>
                      <a:pt x="13" y="28"/>
                    </a:cubicBezTo>
                    <a:cubicBezTo>
                      <a:pt x="13" y="28"/>
                      <a:pt x="12" y="27"/>
                      <a:pt x="12" y="27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8"/>
                    </a:cubicBezTo>
                    <a:cubicBezTo>
                      <a:pt x="11" y="28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29"/>
                      <a:pt x="3" y="30"/>
                      <a:pt x="3" y="30"/>
                    </a:cubicBezTo>
                    <a:cubicBezTo>
                      <a:pt x="3" y="30"/>
                      <a:pt x="3" y="32"/>
                      <a:pt x="3" y="32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30" y="74"/>
                      <a:pt x="30" y="74"/>
                    </a:cubicBezTo>
                    <a:cubicBezTo>
                      <a:pt x="30" y="74"/>
                      <a:pt x="32" y="73"/>
                      <a:pt x="33" y="73"/>
                    </a:cubicBezTo>
                    <a:cubicBezTo>
                      <a:pt x="33" y="73"/>
                      <a:pt x="39" y="71"/>
                      <a:pt x="39" y="71"/>
                    </a:cubicBezTo>
                    <a:cubicBezTo>
                      <a:pt x="39" y="71"/>
                      <a:pt x="39" y="70"/>
                      <a:pt x="38" y="70"/>
                    </a:cubicBezTo>
                    <a:cubicBezTo>
                      <a:pt x="38" y="69"/>
                      <a:pt x="38" y="67"/>
                      <a:pt x="38" y="67"/>
                    </a:cubicBezTo>
                    <a:cubicBezTo>
                      <a:pt x="38" y="67"/>
                      <a:pt x="39" y="64"/>
                      <a:pt x="39" y="64"/>
                    </a:cubicBezTo>
                    <a:cubicBezTo>
                      <a:pt x="39" y="64"/>
                      <a:pt x="39" y="63"/>
                      <a:pt x="39" y="63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3" y="60"/>
                      <a:pt x="44" y="61"/>
                      <a:pt x="45" y="61"/>
                    </a:cubicBezTo>
                    <a:cubicBezTo>
                      <a:pt x="45" y="61"/>
                      <a:pt x="48" y="60"/>
                      <a:pt x="48" y="60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1" y="56"/>
                      <a:pt x="52" y="56"/>
                      <a:pt x="53" y="56"/>
                    </a:cubicBezTo>
                    <a:cubicBezTo>
                      <a:pt x="53" y="56"/>
                      <a:pt x="53" y="57"/>
                      <a:pt x="53" y="57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2"/>
                      <a:pt x="59" y="52"/>
                    </a:cubicBezTo>
                    <a:cubicBezTo>
                      <a:pt x="59" y="52"/>
                      <a:pt x="59" y="50"/>
                      <a:pt x="59" y="50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6" y="44"/>
                      <a:pt x="66" y="43"/>
                      <a:pt x="66" y="42"/>
                    </a:cubicBezTo>
                    <a:cubicBezTo>
                      <a:pt x="66" y="42"/>
                      <a:pt x="65" y="41"/>
                      <a:pt x="65" y="41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0" y="34"/>
                      <a:pt x="73" y="31"/>
                      <a:pt x="73" y="31"/>
                    </a:cubicBezTo>
                    <a:cubicBezTo>
                      <a:pt x="73" y="31"/>
                      <a:pt x="74" y="30"/>
                      <a:pt x="74" y="29"/>
                    </a:cubicBezTo>
                    <a:cubicBezTo>
                      <a:pt x="74" y="29"/>
                      <a:pt x="74" y="28"/>
                      <a:pt x="74" y="27"/>
                    </a:cubicBezTo>
                    <a:cubicBezTo>
                      <a:pt x="74" y="27"/>
                      <a:pt x="74" y="26"/>
                      <a:pt x="74" y="26"/>
                    </a:cubicBezTo>
                    <a:cubicBezTo>
                      <a:pt x="74" y="26"/>
                      <a:pt x="74" y="25"/>
                      <a:pt x="74" y="25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18"/>
                      <a:pt x="76" y="17"/>
                      <a:pt x="76" y="17"/>
                    </a:cubicBezTo>
                    <a:cubicBezTo>
                      <a:pt x="76" y="17"/>
                      <a:pt x="80" y="15"/>
                      <a:pt x="80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90" y="14"/>
                      <a:pt x="91" y="14"/>
                      <a:pt x="92" y="14"/>
                    </a:cubicBezTo>
                    <a:cubicBezTo>
                      <a:pt x="93" y="14"/>
                      <a:pt x="94" y="14"/>
                      <a:pt x="94" y="13"/>
                    </a:cubicBezTo>
                    <a:cubicBezTo>
                      <a:pt x="94" y="13"/>
                      <a:pt x="95" y="13"/>
                      <a:pt x="95" y="13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4" y="12"/>
                      <a:pt x="95" y="11"/>
                      <a:pt x="95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3" y="9"/>
                      <a:pt x="92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grpSp>
            <p:nvGrpSpPr>
              <p:cNvPr id="231" name="Group 946">
                <a:extLst>
                  <a:ext uri="{FF2B5EF4-FFF2-40B4-BE49-F238E27FC236}">
                    <a16:creationId xmlns="" xmlns:a16="http://schemas.microsoft.com/office/drawing/2014/main" id="{F49B006A-02EE-C943-85B7-5178B96B278E}"/>
                  </a:ext>
                </a:extLst>
              </p:cNvPr>
              <p:cNvGrpSpPr/>
              <p:nvPr/>
            </p:nvGrpSpPr>
            <p:grpSpPr>
              <a:xfrm>
                <a:off x="6283325" y="3584575"/>
                <a:ext cx="511175" cy="444500"/>
                <a:chOff x="6283325" y="3584575"/>
                <a:chExt cx="511175" cy="444500"/>
              </a:xfrm>
              <a:grpFill/>
            </p:grpSpPr>
            <p:sp>
              <p:nvSpPr>
                <p:cNvPr id="232" name="Freeform 854">
                  <a:extLst>
                    <a:ext uri="{FF2B5EF4-FFF2-40B4-BE49-F238E27FC236}">
                      <a16:creationId xmlns="" xmlns:a16="http://schemas.microsoft.com/office/drawing/2014/main" id="{220B2F02-4F73-2943-B6B3-E01B709C2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62700" y="3887788"/>
                  <a:ext cx="120650" cy="138113"/>
                </a:xfrm>
                <a:custGeom>
                  <a:avLst/>
                  <a:gdLst>
                    <a:gd name="T0" fmla="*/ 12 w 29"/>
                    <a:gd name="T1" fmla="*/ 28 h 33"/>
                    <a:gd name="T2" fmla="*/ 15 w 29"/>
                    <a:gd name="T3" fmla="*/ 28 h 33"/>
                    <a:gd name="T4" fmla="*/ 17 w 29"/>
                    <a:gd name="T5" fmla="*/ 27 h 33"/>
                    <a:gd name="T6" fmla="*/ 18 w 29"/>
                    <a:gd name="T7" fmla="*/ 25 h 33"/>
                    <a:gd name="T8" fmla="*/ 21 w 29"/>
                    <a:gd name="T9" fmla="*/ 23 h 33"/>
                    <a:gd name="T10" fmla="*/ 14 w 29"/>
                    <a:gd name="T11" fmla="*/ 15 h 33"/>
                    <a:gd name="T12" fmla="*/ 23 w 29"/>
                    <a:gd name="T13" fmla="*/ 13 h 33"/>
                    <a:gd name="T14" fmla="*/ 27 w 29"/>
                    <a:gd name="T15" fmla="*/ 12 h 33"/>
                    <a:gd name="T16" fmla="*/ 29 w 29"/>
                    <a:gd name="T17" fmla="*/ 10 h 33"/>
                    <a:gd name="T18" fmla="*/ 29 w 29"/>
                    <a:gd name="T19" fmla="*/ 9 h 33"/>
                    <a:gd name="T20" fmla="*/ 28 w 29"/>
                    <a:gd name="T21" fmla="*/ 9 h 33"/>
                    <a:gd name="T22" fmla="*/ 28 w 29"/>
                    <a:gd name="T23" fmla="*/ 8 h 33"/>
                    <a:gd name="T24" fmla="*/ 28 w 29"/>
                    <a:gd name="T25" fmla="*/ 7 h 33"/>
                    <a:gd name="T26" fmla="*/ 28 w 29"/>
                    <a:gd name="T27" fmla="*/ 5 h 33"/>
                    <a:gd name="T28" fmla="*/ 27 w 29"/>
                    <a:gd name="T29" fmla="*/ 4 h 33"/>
                    <a:gd name="T30" fmla="*/ 27 w 29"/>
                    <a:gd name="T31" fmla="*/ 2 h 33"/>
                    <a:gd name="T32" fmla="*/ 26 w 29"/>
                    <a:gd name="T33" fmla="*/ 0 h 33"/>
                    <a:gd name="T34" fmla="*/ 26 w 29"/>
                    <a:gd name="T35" fmla="*/ 1 h 33"/>
                    <a:gd name="T36" fmla="*/ 13 w 29"/>
                    <a:gd name="T37" fmla="*/ 9 h 33"/>
                    <a:gd name="T38" fmla="*/ 8 w 29"/>
                    <a:gd name="T39" fmla="*/ 8 h 33"/>
                    <a:gd name="T40" fmla="*/ 6 w 29"/>
                    <a:gd name="T41" fmla="*/ 5 h 33"/>
                    <a:gd name="T42" fmla="*/ 5 w 29"/>
                    <a:gd name="T43" fmla="*/ 6 h 33"/>
                    <a:gd name="T44" fmla="*/ 5 w 29"/>
                    <a:gd name="T45" fmla="*/ 7 h 33"/>
                    <a:gd name="T46" fmla="*/ 4 w 29"/>
                    <a:gd name="T47" fmla="*/ 16 h 33"/>
                    <a:gd name="T48" fmla="*/ 0 w 29"/>
                    <a:gd name="T49" fmla="*/ 32 h 33"/>
                    <a:gd name="T50" fmla="*/ 8 w 29"/>
                    <a:gd name="T51" fmla="*/ 33 h 33"/>
                    <a:gd name="T52" fmla="*/ 12 w 29"/>
                    <a:gd name="T53" fmla="*/ 28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9" h="33">
                      <a:moveTo>
                        <a:pt x="12" y="28"/>
                      </a:move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22" y="13"/>
                        <a:pt x="23" y="13"/>
                      </a:cubicBezTo>
                      <a:cubicBezTo>
                        <a:pt x="23" y="13"/>
                        <a:pt x="27" y="12"/>
                        <a:pt x="27" y="12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9"/>
                        <a:pt x="29" y="9"/>
                      </a:cubicBezTo>
                      <a:cubicBezTo>
                        <a:pt x="29" y="9"/>
                        <a:pt x="28" y="9"/>
                        <a:pt x="28" y="9"/>
                      </a:cubicBezTo>
                      <a:cubicBezTo>
                        <a:pt x="28" y="9"/>
                        <a:pt x="27" y="8"/>
                        <a:pt x="28" y="8"/>
                      </a:cubicBezTo>
                      <a:cubicBezTo>
                        <a:pt x="28" y="8"/>
                        <a:pt x="28" y="7"/>
                        <a:pt x="28" y="7"/>
                      </a:cubicBezTo>
                      <a:cubicBezTo>
                        <a:pt x="28" y="7"/>
                        <a:pt x="28" y="6"/>
                        <a:pt x="28" y="5"/>
                      </a:cubicBezTo>
                      <a:cubicBezTo>
                        <a:pt x="28" y="5"/>
                        <a:pt x="27" y="4"/>
                        <a:pt x="27" y="4"/>
                      </a:cubicBezTo>
                      <a:cubicBezTo>
                        <a:pt x="27" y="4"/>
                        <a:pt x="27" y="2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8" y="33"/>
                        <a:pt x="8" y="33"/>
                        <a:pt x="8" y="33"/>
                      </a:cubicBezTo>
                      <a:lnTo>
                        <a:pt x="12" y="28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3" name="Freeform 859">
                  <a:extLst>
                    <a:ext uri="{FF2B5EF4-FFF2-40B4-BE49-F238E27FC236}">
                      <a16:creationId xmlns="" xmlns:a16="http://schemas.microsoft.com/office/drawing/2014/main" id="{DEE4D1C7-C793-DA47-9967-7840C4828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42063" y="3895725"/>
                  <a:ext cx="41275" cy="125413"/>
                </a:xfrm>
                <a:custGeom>
                  <a:avLst/>
                  <a:gdLst>
                    <a:gd name="T0" fmla="*/ 7 w 10"/>
                    <a:gd name="T1" fmla="*/ 0 h 30"/>
                    <a:gd name="T2" fmla="*/ 4 w 10"/>
                    <a:gd name="T3" fmla="*/ 7 h 30"/>
                    <a:gd name="T4" fmla="*/ 2 w 10"/>
                    <a:gd name="T5" fmla="*/ 13 h 30"/>
                    <a:gd name="T6" fmla="*/ 0 w 10"/>
                    <a:gd name="T7" fmla="*/ 15 h 30"/>
                    <a:gd name="T8" fmla="*/ 5 w 10"/>
                    <a:gd name="T9" fmla="*/ 30 h 30"/>
                    <a:gd name="T10" fmla="*/ 9 w 10"/>
                    <a:gd name="T11" fmla="*/ 14 h 30"/>
                    <a:gd name="T12" fmla="*/ 10 w 10"/>
                    <a:gd name="T13" fmla="*/ 5 h 30"/>
                    <a:gd name="T14" fmla="*/ 10 w 10"/>
                    <a:gd name="T15" fmla="*/ 4 h 30"/>
                    <a:gd name="T16" fmla="*/ 9 w 10"/>
                    <a:gd name="T17" fmla="*/ 0 h 30"/>
                    <a:gd name="T18" fmla="*/ 7 w 10"/>
                    <a:gd name="T1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30">
                      <a:moveTo>
                        <a:pt x="7" y="0"/>
                      </a:moveTo>
                      <a:cubicBezTo>
                        <a:pt x="6" y="3"/>
                        <a:pt x="5" y="5"/>
                        <a:pt x="4" y="7"/>
                      </a:cubicBezTo>
                      <a:cubicBezTo>
                        <a:pt x="4" y="9"/>
                        <a:pt x="3" y="11"/>
                        <a:pt x="2" y="13"/>
                      </a:cubicBezTo>
                      <a:cubicBezTo>
                        <a:pt x="2" y="14"/>
                        <a:pt x="0" y="15"/>
                        <a:pt x="0" y="15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4" name="Freeform 860">
                  <a:extLst>
                    <a:ext uri="{FF2B5EF4-FFF2-40B4-BE49-F238E27FC236}">
                      <a16:creationId xmlns="" xmlns:a16="http://schemas.microsoft.com/office/drawing/2014/main" id="{FF0EB715-3CD6-644E-A339-600047587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70650" y="3746500"/>
                  <a:ext cx="274637" cy="282575"/>
                </a:xfrm>
                <a:custGeom>
                  <a:avLst/>
                  <a:gdLst>
                    <a:gd name="T0" fmla="*/ 40 w 66"/>
                    <a:gd name="T1" fmla="*/ 67 h 68"/>
                    <a:gd name="T2" fmla="*/ 57 w 66"/>
                    <a:gd name="T3" fmla="*/ 61 h 68"/>
                    <a:gd name="T4" fmla="*/ 64 w 66"/>
                    <a:gd name="T5" fmla="*/ 60 h 68"/>
                    <a:gd name="T6" fmla="*/ 66 w 66"/>
                    <a:gd name="T7" fmla="*/ 61 h 68"/>
                    <a:gd name="T8" fmla="*/ 63 w 66"/>
                    <a:gd name="T9" fmla="*/ 54 h 68"/>
                    <a:gd name="T10" fmla="*/ 61 w 66"/>
                    <a:gd name="T11" fmla="*/ 51 h 68"/>
                    <a:gd name="T12" fmla="*/ 60 w 66"/>
                    <a:gd name="T13" fmla="*/ 44 h 68"/>
                    <a:gd name="T14" fmla="*/ 56 w 66"/>
                    <a:gd name="T15" fmla="*/ 41 h 68"/>
                    <a:gd name="T16" fmla="*/ 49 w 66"/>
                    <a:gd name="T17" fmla="*/ 37 h 68"/>
                    <a:gd name="T18" fmla="*/ 49 w 66"/>
                    <a:gd name="T19" fmla="*/ 33 h 68"/>
                    <a:gd name="T20" fmla="*/ 48 w 66"/>
                    <a:gd name="T21" fmla="*/ 32 h 68"/>
                    <a:gd name="T22" fmla="*/ 45 w 66"/>
                    <a:gd name="T23" fmla="*/ 30 h 68"/>
                    <a:gd name="T24" fmla="*/ 46 w 66"/>
                    <a:gd name="T25" fmla="*/ 27 h 68"/>
                    <a:gd name="T26" fmla="*/ 45 w 66"/>
                    <a:gd name="T27" fmla="*/ 25 h 68"/>
                    <a:gd name="T28" fmla="*/ 47 w 66"/>
                    <a:gd name="T29" fmla="*/ 22 h 68"/>
                    <a:gd name="T30" fmla="*/ 48 w 66"/>
                    <a:gd name="T31" fmla="*/ 20 h 68"/>
                    <a:gd name="T32" fmla="*/ 50 w 66"/>
                    <a:gd name="T33" fmla="*/ 18 h 68"/>
                    <a:gd name="T34" fmla="*/ 49 w 66"/>
                    <a:gd name="T35" fmla="*/ 16 h 68"/>
                    <a:gd name="T36" fmla="*/ 48 w 66"/>
                    <a:gd name="T37" fmla="*/ 14 h 68"/>
                    <a:gd name="T38" fmla="*/ 45 w 66"/>
                    <a:gd name="T39" fmla="*/ 13 h 68"/>
                    <a:gd name="T40" fmla="*/ 43 w 66"/>
                    <a:gd name="T41" fmla="*/ 9 h 68"/>
                    <a:gd name="T42" fmla="*/ 41 w 66"/>
                    <a:gd name="T43" fmla="*/ 6 h 68"/>
                    <a:gd name="T44" fmla="*/ 41 w 66"/>
                    <a:gd name="T45" fmla="*/ 3 h 68"/>
                    <a:gd name="T46" fmla="*/ 38 w 66"/>
                    <a:gd name="T47" fmla="*/ 2 h 68"/>
                    <a:gd name="T48" fmla="*/ 36 w 66"/>
                    <a:gd name="T49" fmla="*/ 4 h 68"/>
                    <a:gd name="T50" fmla="*/ 35 w 66"/>
                    <a:gd name="T51" fmla="*/ 1 h 68"/>
                    <a:gd name="T52" fmla="*/ 31 w 66"/>
                    <a:gd name="T53" fmla="*/ 1 h 68"/>
                    <a:gd name="T54" fmla="*/ 27 w 66"/>
                    <a:gd name="T55" fmla="*/ 1 h 68"/>
                    <a:gd name="T56" fmla="*/ 24 w 66"/>
                    <a:gd name="T57" fmla="*/ 2 h 68"/>
                    <a:gd name="T58" fmla="*/ 23 w 66"/>
                    <a:gd name="T59" fmla="*/ 5 h 68"/>
                    <a:gd name="T60" fmla="*/ 17 w 66"/>
                    <a:gd name="T61" fmla="*/ 9 h 68"/>
                    <a:gd name="T62" fmla="*/ 17 w 66"/>
                    <a:gd name="T63" fmla="*/ 18 h 68"/>
                    <a:gd name="T64" fmla="*/ 0 w 66"/>
                    <a:gd name="T65" fmla="*/ 34 h 68"/>
                    <a:gd name="T66" fmla="*/ 1 w 66"/>
                    <a:gd name="T67" fmla="*/ 38 h 68"/>
                    <a:gd name="T68" fmla="*/ 2 w 66"/>
                    <a:gd name="T69" fmla="*/ 41 h 68"/>
                    <a:gd name="T70" fmla="*/ 2 w 66"/>
                    <a:gd name="T71" fmla="*/ 43 h 68"/>
                    <a:gd name="T72" fmla="*/ 3 w 66"/>
                    <a:gd name="T73" fmla="*/ 44 h 68"/>
                    <a:gd name="T74" fmla="*/ 21 w 66"/>
                    <a:gd name="T75" fmla="*/ 5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6" h="68">
                      <a:moveTo>
                        <a:pt x="21" y="52"/>
                      </a:moveTo>
                      <a:cubicBezTo>
                        <a:pt x="40" y="67"/>
                        <a:pt x="40" y="67"/>
                        <a:pt x="40" y="67"/>
                      </a:cubicBezTo>
                      <a:cubicBezTo>
                        <a:pt x="53" y="68"/>
                        <a:pt x="53" y="68"/>
                        <a:pt x="53" y="68"/>
                      </a:cubicBezTo>
                      <a:cubicBezTo>
                        <a:pt x="53" y="68"/>
                        <a:pt x="57" y="61"/>
                        <a:pt x="57" y="61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cubicBezTo>
                        <a:pt x="64" y="61"/>
                        <a:pt x="64" y="60"/>
                        <a:pt x="64" y="60"/>
                      </a:cubicBezTo>
                      <a:cubicBezTo>
                        <a:pt x="64" y="60"/>
                        <a:pt x="64" y="60"/>
                        <a:pt x="65" y="60"/>
                      </a:cubicBez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1"/>
                        <a:pt x="63" y="58"/>
                        <a:pt x="63" y="57"/>
                      </a:cubicBezTo>
                      <a:cubicBezTo>
                        <a:pt x="63" y="57"/>
                        <a:pt x="63" y="54"/>
                        <a:pt x="63" y="54"/>
                      </a:cubicBezTo>
                      <a:cubicBezTo>
                        <a:pt x="62" y="54"/>
                        <a:pt x="61" y="53"/>
                        <a:pt x="61" y="53"/>
                      </a:cubicBezTo>
                      <a:cubicBezTo>
                        <a:pt x="61" y="53"/>
                        <a:pt x="61" y="51"/>
                        <a:pt x="61" y="51"/>
                      </a:cubicBezTo>
                      <a:cubicBezTo>
                        <a:pt x="61" y="51"/>
                        <a:pt x="61" y="47"/>
                        <a:pt x="61" y="47"/>
                      </a:cubicBezTo>
                      <a:cubicBezTo>
                        <a:pt x="61" y="47"/>
                        <a:pt x="60" y="44"/>
                        <a:pt x="60" y="44"/>
                      </a:cubicBezTo>
                      <a:cubicBezTo>
                        <a:pt x="59" y="44"/>
                        <a:pt x="59" y="42"/>
                        <a:pt x="59" y="42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49" y="37"/>
                        <a:pt x="49" y="37"/>
                      </a:cubicBezTo>
                      <a:cubicBezTo>
                        <a:pt x="49" y="37"/>
                        <a:pt x="50" y="35"/>
                        <a:pt x="50" y="35"/>
                      </a:cubicBezTo>
                      <a:cubicBezTo>
                        <a:pt x="49" y="33"/>
                        <a:pt x="49" y="33"/>
                        <a:pt x="49" y="33"/>
                      </a:cubicBezTo>
                      <a:cubicBezTo>
                        <a:pt x="48" y="33"/>
                        <a:pt x="48" y="33"/>
                        <a:pt x="48" y="33"/>
                      </a:cubicBezTo>
                      <a:cubicBezTo>
                        <a:pt x="48" y="33"/>
                        <a:pt x="48" y="32"/>
                        <a:pt x="48" y="32"/>
                      </a:cubicBezTo>
                      <a:cubicBezTo>
                        <a:pt x="48" y="32"/>
                        <a:pt x="46" y="32"/>
                        <a:pt x="46" y="31"/>
                      </a:cubicBezTo>
                      <a:cubicBezTo>
                        <a:pt x="46" y="31"/>
                        <a:pt x="45" y="30"/>
                        <a:pt x="45" y="30"/>
                      </a:cubicBezTo>
                      <a:cubicBezTo>
                        <a:pt x="45" y="30"/>
                        <a:pt x="45" y="29"/>
                        <a:pt x="45" y="29"/>
                      </a:cubicBezTo>
                      <a:cubicBezTo>
                        <a:pt x="45" y="28"/>
                        <a:pt x="46" y="27"/>
                        <a:pt x="46" y="27"/>
                      </a:cubicBezTo>
                      <a:cubicBezTo>
                        <a:pt x="46" y="27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2"/>
                        <a:pt x="47" y="22"/>
                        <a:pt x="47" y="22"/>
                      </a:cubicBezTo>
                      <a:cubicBezTo>
                        <a:pt x="47" y="22"/>
                        <a:pt x="48" y="22"/>
                        <a:pt x="48" y="22"/>
                      </a:cubicBezTo>
                      <a:cubicBezTo>
                        <a:pt x="48" y="22"/>
                        <a:pt x="48" y="20"/>
                        <a:pt x="48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18"/>
                        <a:pt x="50" y="18"/>
                        <a:pt x="50" y="18"/>
                      </a:cubicBezTo>
                      <a:cubicBezTo>
                        <a:pt x="49" y="17"/>
                        <a:pt x="49" y="17"/>
                        <a:pt x="49" y="17"/>
                      </a:cubicBezTo>
                      <a:cubicBezTo>
                        <a:pt x="49" y="16"/>
                        <a:pt x="49" y="16"/>
                        <a:pt x="49" y="16"/>
                      </a:cubicBezTo>
                      <a:cubicBezTo>
                        <a:pt x="51" y="14"/>
                        <a:pt x="51" y="14"/>
                        <a:pt x="51" y="14"/>
                      </a:cubicBezTo>
                      <a:cubicBezTo>
                        <a:pt x="48" y="14"/>
                        <a:pt x="48" y="14"/>
                        <a:pt x="48" y="14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3"/>
                        <a:pt x="45" y="13"/>
                        <a:pt x="45" y="13"/>
                      </a:cubicBezTo>
                      <a:cubicBezTo>
                        <a:pt x="45" y="12"/>
                        <a:pt x="44" y="10"/>
                        <a:pt x="44" y="9"/>
                      </a:cubicBezTo>
                      <a:cubicBezTo>
                        <a:pt x="44" y="9"/>
                        <a:pt x="43" y="9"/>
                        <a:pt x="43" y="9"/>
                      </a:cubicBezTo>
                      <a:cubicBezTo>
                        <a:pt x="43" y="9"/>
                        <a:pt x="42" y="8"/>
                        <a:pt x="42" y="7"/>
                      </a:cubicBezTo>
                      <a:cubicBezTo>
                        <a:pt x="42" y="7"/>
                        <a:pt x="41" y="6"/>
                        <a:pt x="41" y="6"/>
                      </a:cubicBezTo>
                      <a:cubicBezTo>
                        <a:pt x="42" y="5"/>
                        <a:pt x="42" y="5"/>
                        <a:pt x="42" y="5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39" y="2"/>
                        <a:pt x="39" y="2"/>
                        <a:pt x="39" y="2"/>
                      </a:cubicBezTo>
                      <a:cubicBezTo>
                        <a:pt x="39" y="3"/>
                        <a:pt x="39" y="2"/>
                        <a:pt x="38" y="2"/>
                      </a:cubicBezTo>
                      <a:cubicBezTo>
                        <a:pt x="38" y="2"/>
                        <a:pt x="37" y="3"/>
                        <a:pt x="37" y="3"/>
                      </a:cubicBezTo>
                      <a:cubicBezTo>
                        <a:pt x="37" y="3"/>
                        <a:pt x="37" y="4"/>
                        <a:pt x="36" y="4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6" y="2"/>
                        <a:pt x="36" y="1"/>
                        <a:pt x="35" y="1"/>
                      </a:cubicBezTo>
                      <a:cubicBezTo>
                        <a:pt x="34" y="1"/>
                        <a:pt x="34" y="2"/>
                        <a:pt x="33" y="2"/>
                      </a:cubicBezTo>
                      <a:cubicBezTo>
                        <a:pt x="32" y="2"/>
                        <a:pt x="32" y="1"/>
                        <a:pt x="31" y="1"/>
                      </a:cubicBezTo>
                      <a:cubicBezTo>
                        <a:pt x="31" y="1"/>
                        <a:pt x="30" y="1"/>
                        <a:pt x="30" y="1"/>
                      </a:cubicBezTo>
                      <a:cubicBezTo>
                        <a:pt x="29" y="1"/>
                        <a:pt x="28" y="0"/>
                        <a:pt x="27" y="1"/>
                      </a:cubicBezTo>
                      <a:cubicBezTo>
                        <a:pt x="26" y="1"/>
                        <a:pt x="26" y="2"/>
                        <a:pt x="25" y="2"/>
                      </a:cubicBezTo>
                      <a:cubicBezTo>
                        <a:pt x="25" y="2"/>
                        <a:pt x="24" y="2"/>
                        <a:pt x="24" y="2"/>
                      </a:cubicBezTo>
                      <a:cubicBezTo>
                        <a:pt x="24" y="3"/>
                        <a:pt x="24" y="4"/>
                        <a:pt x="24" y="4"/>
                      </a:cubicBezTo>
                      <a:cubicBezTo>
                        <a:pt x="24" y="4"/>
                        <a:pt x="23" y="5"/>
                        <a:pt x="23" y="5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8" y="14"/>
                        <a:pt x="18" y="15"/>
                      </a:cubicBezTo>
                      <a:cubicBezTo>
                        <a:pt x="18" y="15"/>
                        <a:pt x="17" y="18"/>
                        <a:pt x="17" y="18"/>
                      </a:cubicBezTo>
                      <a:cubicBezTo>
                        <a:pt x="17" y="18"/>
                        <a:pt x="16" y="25"/>
                        <a:pt x="16" y="25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5"/>
                        <a:pt x="1" y="36"/>
                        <a:pt x="1" y="36"/>
                      </a:cubicBezTo>
                      <a:cubicBezTo>
                        <a:pt x="1" y="36"/>
                        <a:pt x="1" y="38"/>
                        <a:pt x="1" y="38"/>
                      </a:cubicBezTo>
                      <a:cubicBezTo>
                        <a:pt x="1" y="38"/>
                        <a:pt x="2" y="39"/>
                        <a:pt x="2" y="39"/>
                      </a:cubicBezTo>
                      <a:cubicBezTo>
                        <a:pt x="2" y="40"/>
                        <a:pt x="2" y="41"/>
                        <a:pt x="2" y="41"/>
                      </a:cubicBezTo>
                      <a:cubicBezTo>
                        <a:pt x="2" y="41"/>
                        <a:pt x="2" y="42"/>
                        <a:pt x="2" y="42"/>
                      </a:cubicBezTo>
                      <a:cubicBezTo>
                        <a:pt x="1" y="42"/>
                        <a:pt x="2" y="43"/>
                        <a:pt x="2" y="43"/>
                      </a:cubicBezTo>
                      <a:cubicBezTo>
                        <a:pt x="2" y="43"/>
                        <a:pt x="3" y="43"/>
                        <a:pt x="3" y="43"/>
                      </a:cubicBezTo>
                      <a:cubicBezTo>
                        <a:pt x="3" y="43"/>
                        <a:pt x="3" y="44"/>
                        <a:pt x="3" y="44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lnTo>
                        <a:pt x="21" y="52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5" name="Freeform 833">
                  <a:extLst>
                    <a:ext uri="{FF2B5EF4-FFF2-40B4-BE49-F238E27FC236}">
                      <a16:creationId xmlns="" xmlns:a16="http://schemas.microsoft.com/office/drawing/2014/main" id="{5204086B-C028-8043-8738-461AEED01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86513" y="3751263"/>
                  <a:ext cx="184150" cy="174625"/>
                </a:xfrm>
                <a:custGeom>
                  <a:avLst/>
                  <a:gdLst>
                    <a:gd name="T0" fmla="*/ 43 w 44"/>
                    <a:gd name="T1" fmla="*/ 1 h 42"/>
                    <a:gd name="T2" fmla="*/ 41 w 44"/>
                    <a:gd name="T3" fmla="*/ 1 h 42"/>
                    <a:gd name="T4" fmla="*/ 39 w 44"/>
                    <a:gd name="T5" fmla="*/ 1 h 42"/>
                    <a:gd name="T6" fmla="*/ 35 w 44"/>
                    <a:gd name="T7" fmla="*/ 2 h 42"/>
                    <a:gd name="T8" fmla="*/ 32 w 44"/>
                    <a:gd name="T9" fmla="*/ 2 h 42"/>
                    <a:gd name="T10" fmla="*/ 26 w 44"/>
                    <a:gd name="T11" fmla="*/ 4 h 42"/>
                    <a:gd name="T12" fmla="*/ 22 w 44"/>
                    <a:gd name="T13" fmla="*/ 5 h 42"/>
                    <a:gd name="T14" fmla="*/ 19 w 44"/>
                    <a:gd name="T15" fmla="*/ 5 h 42"/>
                    <a:gd name="T16" fmla="*/ 16 w 44"/>
                    <a:gd name="T17" fmla="*/ 4 h 42"/>
                    <a:gd name="T18" fmla="*/ 14 w 44"/>
                    <a:gd name="T19" fmla="*/ 4 h 42"/>
                    <a:gd name="T20" fmla="*/ 12 w 44"/>
                    <a:gd name="T21" fmla="*/ 5 h 42"/>
                    <a:gd name="T22" fmla="*/ 11 w 44"/>
                    <a:gd name="T23" fmla="*/ 5 h 42"/>
                    <a:gd name="T24" fmla="*/ 7 w 44"/>
                    <a:gd name="T25" fmla="*/ 5 h 42"/>
                    <a:gd name="T26" fmla="*/ 5 w 44"/>
                    <a:gd name="T27" fmla="*/ 4 h 42"/>
                    <a:gd name="T28" fmla="*/ 5 w 44"/>
                    <a:gd name="T29" fmla="*/ 7 h 42"/>
                    <a:gd name="T30" fmla="*/ 5 w 44"/>
                    <a:gd name="T31" fmla="*/ 8 h 42"/>
                    <a:gd name="T32" fmla="*/ 5 w 44"/>
                    <a:gd name="T33" fmla="*/ 9 h 42"/>
                    <a:gd name="T34" fmla="*/ 3 w 44"/>
                    <a:gd name="T35" fmla="*/ 10 h 42"/>
                    <a:gd name="T36" fmla="*/ 3 w 44"/>
                    <a:gd name="T37" fmla="*/ 11 h 42"/>
                    <a:gd name="T38" fmla="*/ 2 w 44"/>
                    <a:gd name="T39" fmla="*/ 12 h 42"/>
                    <a:gd name="T40" fmla="*/ 1 w 44"/>
                    <a:gd name="T41" fmla="*/ 12 h 42"/>
                    <a:gd name="T42" fmla="*/ 0 w 44"/>
                    <a:gd name="T43" fmla="*/ 13 h 42"/>
                    <a:gd name="T44" fmla="*/ 1 w 44"/>
                    <a:gd name="T45" fmla="*/ 19 h 42"/>
                    <a:gd name="T46" fmla="*/ 1 w 44"/>
                    <a:gd name="T47" fmla="*/ 20 h 42"/>
                    <a:gd name="T48" fmla="*/ 1 w 44"/>
                    <a:gd name="T49" fmla="*/ 21 h 42"/>
                    <a:gd name="T50" fmla="*/ 1 w 44"/>
                    <a:gd name="T51" fmla="*/ 23 h 42"/>
                    <a:gd name="T52" fmla="*/ 4 w 44"/>
                    <a:gd name="T53" fmla="*/ 23 h 42"/>
                    <a:gd name="T54" fmla="*/ 4 w 44"/>
                    <a:gd name="T55" fmla="*/ 24 h 42"/>
                    <a:gd name="T56" fmla="*/ 5 w 44"/>
                    <a:gd name="T57" fmla="*/ 25 h 42"/>
                    <a:gd name="T58" fmla="*/ 6 w 44"/>
                    <a:gd name="T59" fmla="*/ 26 h 42"/>
                    <a:gd name="T60" fmla="*/ 3 w 44"/>
                    <a:gd name="T61" fmla="*/ 28 h 42"/>
                    <a:gd name="T62" fmla="*/ 4 w 44"/>
                    <a:gd name="T63" fmla="*/ 30 h 42"/>
                    <a:gd name="T64" fmla="*/ 3 w 44"/>
                    <a:gd name="T65" fmla="*/ 29 h 42"/>
                    <a:gd name="T66" fmla="*/ 1 w 44"/>
                    <a:gd name="T67" fmla="*/ 31 h 42"/>
                    <a:gd name="T68" fmla="*/ 1 w 44"/>
                    <a:gd name="T69" fmla="*/ 32 h 42"/>
                    <a:gd name="T70" fmla="*/ 0 w 44"/>
                    <a:gd name="T71" fmla="*/ 33 h 42"/>
                    <a:gd name="T72" fmla="*/ 0 w 44"/>
                    <a:gd name="T73" fmla="*/ 34 h 42"/>
                    <a:gd name="T74" fmla="*/ 0 w 44"/>
                    <a:gd name="T75" fmla="*/ 35 h 42"/>
                    <a:gd name="T76" fmla="*/ 0 w 44"/>
                    <a:gd name="T77" fmla="*/ 38 h 42"/>
                    <a:gd name="T78" fmla="*/ 2 w 44"/>
                    <a:gd name="T79" fmla="*/ 41 h 42"/>
                    <a:gd name="T80" fmla="*/ 7 w 44"/>
                    <a:gd name="T81" fmla="*/ 42 h 42"/>
                    <a:gd name="T82" fmla="*/ 20 w 44"/>
                    <a:gd name="T83" fmla="*/ 34 h 42"/>
                    <a:gd name="T84" fmla="*/ 36 w 44"/>
                    <a:gd name="T85" fmla="*/ 24 h 42"/>
                    <a:gd name="T86" fmla="*/ 37 w 44"/>
                    <a:gd name="T87" fmla="*/ 17 h 42"/>
                    <a:gd name="T88" fmla="*/ 38 w 44"/>
                    <a:gd name="T89" fmla="*/ 14 h 42"/>
                    <a:gd name="T90" fmla="*/ 37 w 44"/>
                    <a:gd name="T91" fmla="*/ 8 h 42"/>
                    <a:gd name="T92" fmla="*/ 40 w 44"/>
                    <a:gd name="T93" fmla="*/ 7 h 42"/>
                    <a:gd name="T94" fmla="*/ 43 w 44"/>
                    <a:gd name="T95" fmla="*/ 4 h 42"/>
                    <a:gd name="T96" fmla="*/ 44 w 44"/>
                    <a:gd name="T97" fmla="*/ 3 h 42"/>
                    <a:gd name="T98" fmla="*/ 44 w 44"/>
                    <a:gd name="T99" fmla="*/ 1 h 42"/>
                    <a:gd name="T100" fmla="*/ 43 w 44"/>
                    <a:gd name="T101" fmla="*/ 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4" h="42">
                      <a:moveTo>
                        <a:pt x="43" y="1"/>
                      </a:moveTo>
                      <a:cubicBezTo>
                        <a:pt x="42" y="0"/>
                        <a:pt x="42" y="0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7" y="1"/>
                        <a:pt x="36" y="2"/>
                        <a:pt x="35" y="2"/>
                      </a:cubicBezTo>
                      <a:cubicBezTo>
                        <a:pt x="34" y="2"/>
                        <a:pt x="33" y="1"/>
                        <a:pt x="32" y="2"/>
                      </a:cubicBezTo>
                      <a:cubicBezTo>
                        <a:pt x="30" y="2"/>
                        <a:pt x="28" y="4"/>
                        <a:pt x="26" y="4"/>
                      </a:cubicBezTo>
                      <a:cubicBezTo>
                        <a:pt x="25" y="5"/>
                        <a:pt x="24" y="5"/>
                        <a:pt x="22" y="5"/>
                      </a:cubicBezTo>
                      <a:cubicBezTo>
                        <a:pt x="21" y="5"/>
                        <a:pt x="20" y="5"/>
                        <a:pt x="19" y="5"/>
                      </a:cubicBezTo>
                      <a:cubicBezTo>
                        <a:pt x="18" y="5"/>
                        <a:pt x="18" y="4"/>
                        <a:pt x="16" y="4"/>
                      </a:cubicBezTo>
                      <a:cubicBezTo>
                        <a:pt x="16" y="4"/>
                        <a:pt x="14" y="4"/>
                        <a:pt x="14" y="4"/>
                      </a:cubicBezTo>
                      <a:cubicBezTo>
                        <a:pt x="13" y="4"/>
                        <a:pt x="13" y="5"/>
                        <a:pt x="12" y="5"/>
                      </a:cubicBezTo>
                      <a:cubicBezTo>
                        <a:pt x="12" y="5"/>
                        <a:pt x="11" y="5"/>
                        <a:pt x="11" y="5"/>
                      </a:cubicBezTo>
                      <a:cubicBezTo>
                        <a:pt x="10" y="6"/>
                        <a:pt x="8" y="5"/>
                        <a:pt x="7" y="5"/>
                      </a:cubicBezTo>
                      <a:cubicBezTo>
                        <a:pt x="7" y="5"/>
                        <a:pt x="6" y="4"/>
                        <a:pt x="5" y="4"/>
                      </a:cubicBezTo>
                      <a:cubicBezTo>
                        <a:pt x="5" y="4"/>
                        <a:pt x="5" y="6"/>
                        <a:pt x="5" y="7"/>
                      </a:cubicBezTo>
                      <a:cubicBezTo>
                        <a:pt x="5" y="7"/>
                        <a:pt x="4" y="7"/>
                        <a:pt x="5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4" y="10"/>
                        <a:pt x="3" y="9"/>
                        <a:pt x="3" y="10"/>
                      </a:cubicBezTo>
                      <a:cubicBezTo>
                        <a:pt x="3" y="10"/>
                        <a:pt x="3" y="11"/>
                        <a:pt x="3" y="11"/>
                      </a:cubicBezTo>
                      <a:cubicBezTo>
                        <a:pt x="3" y="11"/>
                        <a:pt x="2" y="11"/>
                        <a:pt x="2" y="12"/>
                      </a:cubicBezTo>
                      <a:cubicBezTo>
                        <a:pt x="2" y="12"/>
                        <a:pt x="1" y="12"/>
                        <a:pt x="1" y="12"/>
                      </a:cubicBezTo>
                      <a:cubicBezTo>
                        <a:pt x="0" y="12"/>
                        <a:pt x="0" y="13"/>
                        <a:pt x="0" y="13"/>
                      </a:cubicBezTo>
                      <a:cubicBezTo>
                        <a:pt x="0" y="15"/>
                        <a:pt x="1" y="17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0"/>
                        <a:pt x="1" y="21"/>
                        <a:pt x="1" y="21"/>
                      </a:cubicBezTo>
                      <a:cubicBezTo>
                        <a:pt x="1" y="22"/>
                        <a:pt x="1" y="22"/>
                        <a:pt x="1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4"/>
                        <a:pt x="4" y="24"/>
                      </a:cubicBezTo>
                      <a:cubicBezTo>
                        <a:pt x="4" y="24"/>
                        <a:pt x="4" y="25"/>
                        <a:pt x="5" y="25"/>
                      </a:cubicBezTo>
                      <a:cubicBezTo>
                        <a:pt x="5" y="25"/>
                        <a:pt x="6" y="26"/>
                        <a:pt x="6" y="26"/>
                      </a:cubicBezTo>
                      <a:cubicBezTo>
                        <a:pt x="6" y="26"/>
                        <a:pt x="4" y="28"/>
                        <a:pt x="3" y="28"/>
                      </a:cubicBezTo>
                      <a:cubicBezTo>
                        <a:pt x="3" y="28"/>
                        <a:pt x="4" y="30"/>
                        <a:pt x="4" y="30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9"/>
                        <a:pt x="1" y="31"/>
                        <a:pt x="1" y="31"/>
                      </a:cubicBezTo>
                      <a:cubicBezTo>
                        <a:pt x="1" y="31"/>
                        <a:pt x="1" y="32"/>
                        <a:pt x="1" y="32"/>
                      </a:cubicBezTo>
                      <a:cubicBezTo>
                        <a:pt x="1" y="32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4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2" y="41"/>
                        <a:pt x="2" y="41"/>
                        <a:pt x="2" y="41"/>
                      </a:cubicBezTo>
                      <a:cubicBezTo>
                        <a:pt x="7" y="42"/>
                        <a:pt x="7" y="42"/>
                        <a:pt x="7" y="42"/>
                      </a:cubicBezTo>
                      <a:cubicBezTo>
                        <a:pt x="20" y="34"/>
                        <a:pt x="20" y="34"/>
                        <a:pt x="20" y="3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6" y="24"/>
                        <a:pt x="37" y="17"/>
                        <a:pt x="37" y="17"/>
                      </a:cubicBezTo>
                      <a:cubicBezTo>
                        <a:pt x="37" y="17"/>
                        <a:pt x="38" y="14"/>
                        <a:pt x="38" y="14"/>
                      </a:cubicBezTo>
                      <a:cubicBezTo>
                        <a:pt x="38" y="13"/>
                        <a:pt x="37" y="8"/>
                        <a:pt x="37" y="8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3" y="4"/>
                        <a:pt x="43" y="4"/>
                        <a:pt x="43" y="4"/>
                      </a:cubicBezTo>
                      <a:cubicBezTo>
                        <a:pt x="43" y="4"/>
                        <a:pt x="44" y="3"/>
                        <a:pt x="44" y="3"/>
                      </a:cubicBezTo>
                      <a:cubicBezTo>
                        <a:pt x="44" y="3"/>
                        <a:pt x="44" y="2"/>
                        <a:pt x="44" y="1"/>
                      </a:cubicBezTo>
                      <a:cubicBezTo>
                        <a:pt x="44" y="2"/>
                        <a:pt x="43" y="1"/>
                        <a:pt x="43" y="1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6" name="Freeform 865">
                  <a:extLst>
                    <a:ext uri="{FF2B5EF4-FFF2-40B4-BE49-F238E27FC236}">
                      <a16:creationId xmlns="" xmlns:a16="http://schemas.microsoft.com/office/drawing/2014/main" id="{5C491D2D-9AEF-DA4A-B7AD-C5E2C6519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83325" y="3808413"/>
                  <a:ext cx="69850" cy="38100"/>
                </a:xfrm>
                <a:custGeom>
                  <a:avLst/>
                  <a:gdLst>
                    <a:gd name="T0" fmla="*/ 10 w 17"/>
                    <a:gd name="T1" fmla="*/ 6 h 9"/>
                    <a:gd name="T2" fmla="*/ 10 w 17"/>
                    <a:gd name="T3" fmla="*/ 6 h 9"/>
                    <a:gd name="T4" fmla="*/ 9 w 17"/>
                    <a:gd name="T5" fmla="*/ 7 h 9"/>
                    <a:gd name="T6" fmla="*/ 7 w 17"/>
                    <a:gd name="T7" fmla="*/ 8 h 9"/>
                    <a:gd name="T8" fmla="*/ 6 w 17"/>
                    <a:gd name="T9" fmla="*/ 8 h 9"/>
                    <a:gd name="T10" fmla="*/ 5 w 17"/>
                    <a:gd name="T11" fmla="*/ 9 h 9"/>
                    <a:gd name="T12" fmla="*/ 4 w 17"/>
                    <a:gd name="T13" fmla="*/ 8 h 9"/>
                    <a:gd name="T14" fmla="*/ 3 w 17"/>
                    <a:gd name="T15" fmla="*/ 8 h 9"/>
                    <a:gd name="T16" fmla="*/ 3 w 17"/>
                    <a:gd name="T17" fmla="*/ 8 h 9"/>
                    <a:gd name="T18" fmla="*/ 2 w 17"/>
                    <a:gd name="T19" fmla="*/ 7 h 9"/>
                    <a:gd name="T20" fmla="*/ 1 w 17"/>
                    <a:gd name="T21" fmla="*/ 6 h 9"/>
                    <a:gd name="T22" fmla="*/ 0 w 17"/>
                    <a:gd name="T23" fmla="*/ 5 h 9"/>
                    <a:gd name="T24" fmla="*/ 2 w 17"/>
                    <a:gd name="T25" fmla="*/ 5 h 9"/>
                    <a:gd name="T26" fmla="*/ 3 w 17"/>
                    <a:gd name="T27" fmla="*/ 4 h 9"/>
                    <a:gd name="T28" fmla="*/ 4 w 17"/>
                    <a:gd name="T29" fmla="*/ 4 h 9"/>
                    <a:gd name="T30" fmla="*/ 5 w 17"/>
                    <a:gd name="T31" fmla="*/ 3 h 9"/>
                    <a:gd name="T32" fmla="*/ 6 w 17"/>
                    <a:gd name="T33" fmla="*/ 2 h 9"/>
                    <a:gd name="T34" fmla="*/ 8 w 17"/>
                    <a:gd name="T35" fmla="*/ 3 h 9"/>
                    <a:gd name="T36" fmla="*/ 11 w 17"/>
                    <a:gd name="T37" fmla="*/ 2 h 9"/>
                    <a:gd name="T38" fmla="*/ 13 w 17"/>
                    <a:gd name="T39" fmla="*/ 1 h 9"/>
                    <a:gd name="T40" fmla="*/ 16 w 17"/>
                    <a:gd name="T41" fmla="*/ 0 h 9"/>
                    <a:gd name="T42" fmla="*/ 15 w 17"/>
                    <a:gd name="T43" fmla="*/ 1 h 9"/>
                    <a:gd name="T44" fmla="*/ 13 w 17"/>
                    <a:gd name="T45" fmla="*/ 2 h 9"/>
                    <a:gd name="T46" fmla="*/ 12 w 17"/>
                    <a:gd name="T47" fmla="*/ 4 h 9"/>
                    <a:gd name="T48" fmla="*/ 12 w 17"/>
                    <a:gd name="T49" fmla="*/ 6 h 9"/>
                    <a:gd name="T50" fmla="*/ 10 w 17"/>
                    <a:gd name="T51" fmla="*/ 6 h 9"/>
                    <a:gd name="T52" fmla="*/ 10 w 17"/>
                    <a:gd name="T53" fmla="*/ 6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7" h="9"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9" y="7"/>
                      </a:cubicBezTo>
                      <a:cubicBezTo>
                        <a:pt x="8" y="7"/>
                        <a:pt x="8" y="8"/>
                        <a:pt x="7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9"/>
                        <a:pt x="6" y="9"/>
                        <a:pt x="5" y="9"/>
                      </a:cubicBezTo>
                      <a:cubicBezTo>
                        <a:pt x="5" y="9"/>
                        <a:pt x="5" y="8"/>
                        <a:pt x="4" y="8"/>
                      </a:cubicBez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1" y="7"/>
                        <a:pt x="1" y="6"/>
                        <a:pt x="1" y="6"/>
                      </a:cubicBezTo>
                      <a:cubicBezTo>
                        <a:pt x="1" y="6"/>
                        <a:pt x="0" y="5"/>
                        <a:pt x="0" y="5"/>
                      </a:cubicBezTo>
                      <a:cubicBezTo>
                        <a:pt x="1" y="4"/>
                        <a:pt x="1" y="5"/>
                        <a:pt x="2" y="5"/>
                      </a:cubicBezTo>
                      <a:cubicBezTo>
                        <a:pt x="3" y="5"/>
                        <a:pt x="2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3"/>
                        <a:pt x="5" y="2"/>
                        <a:pt x="6" y="2"/>
                      </a:cubicBezTo>
                      <a:cubicBezTo>
                        <a:pt x="7" y="2"/>
                        <a:pt x="7" y="2"/>
                        <a:pt x="8" y="3"/>
                      </a:cubicBezTo>
                      <a:cubicBezTo>
                        <a:pt x="9" y="3"/>
                        <a:pt x="10" y="2"/>
                        <a:pt x="11" y="2"/>
                      </a:cubicBezTo>
                      <a:cubicBezTo>
                        <a:pt x="12" y="2"/>
                        <a:pt x="13" y="1"/>
                        <a:pt x="13" y="1"/>
                      </a:cubicBezTo>
                      <a:cubicBezTo>
                        <a:pt x="14" y="1"/>
                        <a:pt x="15" y="0"/>
                        <a:pt x="16" y="0"/>
                      </a:cubicBezTo>
                      <a:cubicBezTo>
                        <a:pt x="17" y="0"/>
                        <a:pt x="15" y="1"/>
                        <a:pt x="15" y="1"/>
                      </a:cubicBezTo>
                      <a:cubicBezTo>
                        <a:pt x="14" y="1"/>
                        <a:pt x="14" y="2"/>
                        <a:pt x="13" y="2"/>
                      </a:cubicBezTo>
                      <a:cubicBezTo>
                        <a:pt x="12" y="3"/>
                        <a:pt x="11" y="3"/>
                        <a:pt x="12" y="4"/>
                      </a:cubicBezTo>
                      <a:cubicBezTo>
                        <a:pt x="12" y="5"/>
                        <a:pt x="13" y="5"/>
                        <a:pt x="12" y="6"/>
                      </a:cubicBezTo>
                      <a:cubicBezTo>
                        <a:pt x="12" y="6"/>
                        <a:pt x="11" y="5"/>
                        <a:pt x="10" y="6"/>
                      </a:cubicBezTo>
                      <a:cubicBezTo>
                        <a:pt x="10" y="6"/>
                        <a:pt x="11" y="5"/>
                        <a:pt x="10" y="6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7" name="Freeform 872">
                  <a:extLst>
                    <a:ext uri="{FF2B5EF4-FFF2-40B4-BE49-F238E27FC236}">
                      <a16:creationId xmlns="" xmlns:a16="http://schemas.microsoft.com/office/drawing/2014/main" id="{20BAAD7B-CEE7-1B45-8DD6-71590B041ED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3584575"/>
                  <a:ext cx="157162" cy="128588"/>
                </a:xfrm>
                <a:custGeom>
                  <a:avLst/>
                  <a:gdLst>
                    <a:gd name="T0" fmla="*/ 3 w 38"/>
                    <a:gd name="T1" fmla="*/ 24 h 31"/>
                    <a:gd name="T2" fmla="*/ 0 w 38"/>
                    <a:gd name="T3" fmla="*/ 20 h 31"/>
                    <a:gd name="T4" fmla="*/ 2 w 38"/>
                    <a:gd name="T5" fmla="*/ 21 h 31"/>
                    <a:gd name="T6" fmla="*/ 4 w 38"/>
                    <a:gd name="T7" fmla="*/ 21 h 31"/>
                    <a:gd name="T8" fmla="*/ 7 w 38"/>
                    <a:gd name="T9" fmla="*/ 21 h 31"/>
                    <a:gd name="T10" fmla="*/ 8 w 38"/>
                    <a:gd name="T11" fmla="*/ 23 h 31"/>
                    <a:gd name="T12" fmla="*/ 9 w 38"/>
                    <a:gd name="T13" fmla="*/ 27 h 31"/>
                    <a:gd name="T14" fmla="*/ 22 w 38"/>
                    <a:gd name="T15" fmla="*/ 4 h 31"/>
                    <a:gd name="T16" fmla="*/ 20 w 38"/>
                    <a:gd name="T17" fmla="*/ 6 h 31"/>
                    <a:gd name="T18" fmla="*/ 16 w 38"/>
                    <a:gd name="T19" fmla="*/ 4 h 31"/>
                    <a:gd name="T20" fmla="*/ 14 w 38"/>
                    <a:gd name="T21" fmla="*/ 2 h 31"/>
                    <a:gd name="T22" fmla="*/ 13 w 38"/>
                    <a:gd name="T23" fmla="*/ 1 h 31"/>
                    <a:gd name="T24" fmla="*/ 11 w 38"/>
                    <a:gd name="T25" fmla="*/ 0 h 31"/>
                    <a:gd name="T26" fmla="*/ 10 w 38"/>
                    <a:gd name="T27" fmla="*/ 1 h 31"/>
                    <a:gd name="T28" fmla="*/ 10 w 38"/>
                    <a:gd name="T29" fmla="*/ 2 h 31"/>
                    <a:gd name="T30" fmla="*/ 13 w 38"/>
                    <a:gd name="T31" fmla="*/ 6 h 31"/>
                    <a:gd name="T32" fmla="*/ 10 w 38"/>
                    <a:gd name="T33" fmla="*/ 7 h 31"/>
                    <a:gd name="T34" fmla="*/ 6 w 38"/>
                    <a:gd name="T35" fmla="*/ 6 h 31"/>
                    <a:gd name="T36" fmla="*/ 3 w 38"/>
                    <a:gd name="T37" fmla="*/ 4 h 31"/>
                    <a:gd name="T38" fmla="*/ 2 w 38"/>
                    <a:gd name="T39" fmla="*/ 6 h 31"/>
                    <a:gd name="T40" fmla="*/ 3 w 38"/>
                    <a:gd name="T41" fmla="*/ 7 h 31"/>
                    <a:gd name="T42" fmla="*/ 3 w 38"/>
                    <a:gd name="T43" fmla="*/ 8 h 31"/>
                    <a:gd name="T44" fmla="*/ 6 w 38"/>
                    <a:gd name="T45" fmla="*/ 10 h 31"/>
                    <a:gd name="T46" fmla="*/ 5 w 38"/>
                    <a:gd name="T47" fmla="*/ 13 h 31"/>
                    <a:gd name="T48" fmla="*/ 8 w 38"/>
                    <a:gd name="T49" fmla="*/ 15 h 31"/>
                    <a:gd name="T50" fmla="*/ 6 w 38"/>
                    <a:gd name="T51" fmla="*/ 17 h 31"/>
                    <a:gd name="T52" fmla="*/ 7 w 38"/>
                    <a:gd name="T53" fmla="*/ 18 h 31"/>
                    <a:gd name="T54" fmla="*/ 10 w 38"/>
                    <a:gd name="T55" fmla="*/ 20 h 31"/>
                    <a:gd name="T56" fmla="*/ 11 w 38"/>
                    <a:gd name="T57" fmla="*/ 21 h 31"/>
                    <a:gd name="T58" fmla="*/ 12 w 38"/>
                    <a:gd name="T59" fmla="*/ 23 h 31"/>
                    <a:gd name="T60" fmla="*/ 11 w 38"/>
                    <a:gd name="T61" fmla="*/ 24 h 31"/>
                    <a:gd name="T62" fmla="*/ 11 w 38"/>
                    <a:gd name="T63" fmla="*/ 26 h 31"/>
                    <a:gd name="T64" fmla="*/ 15 w 38"/>
                    <a:gd name="T65" fmla="*/ 24 h 31"/>
                    <a:gd name="T66" fmla="*/ 17 w 38"/>
                    <a:gd name="T67" fmla="*/ 22 h 31"/>
                    <a:gd name="T68" fmla="*/ 20 w 38"/>
                    <a:gd name="T69" fmla="*/ 19 h 31"/>
                    <a:gd name="T70" fmla="*/ 21 w 38"/>
                    <a:gd name="T71" fmla="*/ 20 h 31"/>
                    <a:gd name="T72" fmla="*/ 24 w 38"/>
                    <a:gd name="T73" fmla="*/ 23 h 31"/>
                    <a:gd name="T74" fmla="*/ 23 w 38"/>
                    <a:gd name="T75" fmla="*/ 26 h 31"/>
                    <a:gd name="T76" fmla="*/ 23 w 38"/>
                    <a:gd name="T77" fmla="*/ 28 h 31"/>
                    <a:gd name="T78" fmla="*/ 25 w 38"/>
                    <a:gd name="T79" fmla="*/ 30 h 31"/>
                    <a:gd name="T80" fmla="*/ 27 w 38"/>
                    <a:gd name="T81" fmla="*/ 29 h 31"/>
                    <a:gd name="T82" fmla="*/ 28 w 38"/>
                    <a:gd name="T83" fmla="*/ 26 h 31"/>
                    <a:gd name="T84" fmla="*/ 29 w 38"/>
                    <a:gd name="T85" fmla="*/ 25 h 31"/>
                    <a:gd name="T86" fmla="*/ 30 w 38"/>
                    <a:gd name="T87" fmla="*/ 24 h 31"/>
                    <a:gd name="T88" fmla="*/ 31 w 38"/>
                    <a:gd name="T89" fmla="*/ 23 h 31"/>
                    <a:gd name="T90" fmla="*/ 31 w 38"/>
                    <a:gd name="T91" fmla="*/ 19 h 31"/>
                    <a:gd name="T92" fmla="*/ 32 w 38"/>
                    <a:gd name="T93" fmla="*/ 17 h 31"/>
                    <a:gd name="T94" fmla="*/ 33 w 38"/>
                    <a:gd name="T95" fmla="*/ 15 h 31"/>
                    <a:gd name="T96" fmla="*/ 37 w 38"/>
                    <a:gd name="T97" fmla="*/ 15 h 31"/>
                    <a:gd name="T98" fmla="*/ 33 w 38"/>
                    <a:gd name="T99" fmla="*/ 12 h 31"/>
                    <a:gd name="T100" fmla="*/ 31 w 38"/>
                    <a:gd name="T101" fmla="*/ 9 h 31"/>
                    <a:gd name="T102" fmla="*/ 27 w 38"/>
                    <a:gd name="T103" fmla="*/ 2 h 31"/>
                    <a:gd name="T104" fmla="*/ 24 w 38"/>
                    <a:gd name="T105" fmla="*/ 2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8" h="31">
                      <a:moveTo>
                        <a:pt x="9" y="27"/>
                      </a:moveTo>
                      <a:cubicBezTo>
                        <a:pt x="7" y="27"/>
                        <a:pt x="5" y="26"/>
                        <a:pt x="3" y="24"/>
                      </a:cubicBezTo>
                      <a:cubicBezTo>
                        <a:pt x="3" y="24"/>
                        <a:pt x="2" y="23"/>
                        <a:pt x="1" y="22"/>
                      </a:cubicBezTo>
                      <a:cubicBezTo>
                        <a:pt x="1" y="21"/>
                        <a:pt x="0" y="20"/>
                        <a:pt x="0" y="20"/>
                      </a:cubicBezTo>
                      <a:cubicBezTo>
                        <a:pt x="0" y="19"/>
                        <a:pt x="1" y="19"/>
                        <a:pt x="1" y="19"/>
                      </a:cubicBezTo>
                      <a:cubicBezTo>
                        <a:pt x="2" y="19"/>
                        <a:pt x="2" y="20"/>
                        <a:pt x="2" y="21"/>
                      </a:cubicBezTo>
                      <a:cubicBezTo>
                        <a:pt x="3" y="21"/>
                        <a:pt x="3" y="20"/>
                        <a:pt x="3" y="21"/>
                      </a:cubicBezTo>
                      <a:cubicBezTo>
                        <a:pt x="3" y="21"/>
                        <a:pt x="3" y="21"/>
                        <a:pt x="4" y="21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0"/>
                        <a:pt x="7" y="21"/>
                      </a:cubicBezTo>
                      <a:cubicBezTo>
                        <a:pt x="7" y="22"/>
                        <a:pt x="6" y="22"/>
                        <a:pt x="7" y="23"/>
                      </a:cubicBezTo>
                      <a:cubicBezTo>
                        <a:pt x="7" y="23"/>
                        <a:pt x="8" y="23"/>
                        <a:pt x="8" y="23"/>
                      </a:cubicBezTo>
                      <a:cubicBezTo>
                        <a:pt x="8" y="24"/>
                        <a:pt x="8" y="24"/>
                        <a:pt x="8" y="25"/>
                      </a:cubicBezTo>
                      <a:cubicBezTo>
                        <a:pt x="8" y="25"/>
                        <a:pt x="9" y="26"/>
                        <a:pt x="9" y="27"/>
                      </a:cubicBezTo>
                      <a:close/>
                      <a:moveTo>
                        <a:pt x="24" y="2"/>
                      </a:moveTo>
                      <a:cubicBezTo>
                        <a:pt x="24" y="3"/>
                        <a:pt x="23" y="3"/>
                        <a:pt x="22" y="4"/>
                      </a:cubicBezTo>
                      <a:cubicBezTo>
                        <a:pt x="22" y="4"/>
                        <a:pt x="21" y="4"/>
                        <a:pt x="21" y="5"/>
                      </a:cubicBezTo>
                      <a:cubicBezTo>
                        <a:pt x="21" y="5"/>
                        <a:pt x="21" y="6"/>
                        <a:pt x="20" y="6"/>
                      </a:cubicBezTo>
                      <a:cubicBezTo>
                        <a:pt x="20" y="6"/>
                        <a:pt x="19" y="6"/>
                        <a:pt x="18" y="6"/>
                      </a:cubicBezTo>
                      <a:cubicBezTo>
                        <a:pt x="17" y="6"/>
                        <a:pt x="17" y="5"/>
                        <a:pt x="16" y="4"/>
                      </a:cubicBezTo>
                      <a:cubicBezTo>
                        <a:pt x="16" y="4"/>
                        <a:pt x="16" y="3"/>
                        <a:pt x="15" y="3"/>
                      </a:cubicBezTo>
                      <a:cubicBezTo>
                        <a:pt x="15" y="3"/>
                        <a:pt x="15" y="2"/>
                        <a:pt x="14" y="2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10" y="2"/>
                        <a:pt x="10" y="2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4"/>
                        <a:pt x="13" y="4"/>
                        <a:pt x="13" y="6"/>
                      </a:cubicBezTo>
                      <a:cubicBezTo>
                        <a:pt x="13" y="6"/>
                        <a:pt x="12" y="7"/>
                        <a:pt x="12" y="7"/>
                      </a:cubicBezTo>
                      <a:cubicBezTo>
                        <a:pt x="11" y="8"/>
                        <a:pt x="11" y="7"/>
                        <a:pt x="10" y="7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8" y="7"/>
                        <a:pt x="7" y="6"/>
                        <a:pt x="6" y="6"/>
                      </a:cubicBezTo>
                      <a:cubicBezTo>
                        <a:pt x="6" y="5"/>
                        <a:pt x="6" y="5"/>
                        <a:pt x="5" y="4"/>
                      </a:cubicBezTo>
                      <a:cubicBezTo>
                        <a:pt x="4" y="4"/>
                        <a:pt x="4" y="4"/>
                        <a:pt x="3" y="4"/>
                      </a:cubicBezTo>
                      <a:cubicBezTo>
                        <a:pt x="3" y="5"/>
                        <a:pt x="1" y="5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7"/>
                        <a:pt x="3" y="7"/>
                      </a:cubicBezTo>
                      <a:cubicBezTo>
                        <a:pt x="3" y="7"/>
                        <a:pt x="2" y="7"/>
                        <a:pt x="2" y="7"/>
                      </a:cubicBezTo>
                      <a:cubicBezTo>
                        <a:pt x="2" y="8"/>
                        <a:pt x="3" y="7"/>
                        <a:pt x="3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9"/>
                        <a:pt x="6" y="10"/>
                      </a:cubicBezTo>
                      <a:cubicBezTo>
                        <a:pt x="6" y="11"/>
                        <a:pt x="4" y="10"/>
                        <a:pt x="4" y="11"/>
                      </a:cubicBezTo>
                      <a:cubicBezTo>
                        <a:pt x="4" y="12"/>
                        <a:pt x="5" y="13"/>
                        <a:pt x="5" y="13"/>
                      </a:cubicBezTo>
                      <a:cubicBezTo>
                        <a:pt x="5" y="14"/>
                        <a:pt x="6" y="14"/>
                        <a:pt x="7" y="14"/>
                      </a:cubicBezTo>
                      <a:cubicBezTo>
                        <a:pt x="7" y="14"/>
                        <a:pt x="8" y="14"/>
                        <a:pt x="8" y="15"/>
                      </a:cubicBezTo>
                      <a:cubicBezTo>
                        <a:pt x="8" y="15"/>
                        <a:pt x="8" y="16"/>
                        <a:pt x="8" y="16"/>
                      </a:cubicBezTo>
                      <a:cubicBezTo>
                        <a:pt x="7" y="17"/>
                        <a:pt x="5" y="16"/>
                        <a:pt x="6" y="17"/>
                      </a:cubicBezTo>
                      <a:cubicBezTo>
                        <a:pt x="6" y="18"/>
                        <a:pt x="7" y="17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10" y="21"/>
                        <a:pt x="10" y="20"/>
                      </a:cubicBezTo>
                      <a:cubicBezTo>
                        <a:pt x="11" y="21"/>
                        <a:pt x="11" y="20"/>
                        <a:pt x="11" y="21"/>
                      </a:cubicBezTo>
                      <a:cubicBezTo>
                        <a:pt x="12" y="21"/>
                        <a:pt x="12" y="21"/>
                        <a:pt x="11" y="21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1" y="23"/>
                        <a:pt x="12" y="23"/>
                      </a:cubicBezTo>
                      <a:cubicBezTo>
                        <a:pt x="12" y="23"/>
                        <a:pt x="12" y="24"/>
                        <a:pt x="12" y="24"/>
                      </a:cubicBezTo>
                      <a:cubicBezTo>
                        <a:pt x="12" y="24"/>
                        <a:pt x="11" y="24"/>
                        <a:pt x="11" y="24"/>
                      </a:cubicBezTo>
                      <a:cubicBezTo>
                        <a:pt x="10" y="24"/>
                        <a:pt x="11" y="24"/>
                        <a:pt x="11" y="25"/>
                      </a:cubicBezTo>
                      <a:cubicBezTo>
                        <a:pt x="11" y="25"/>
                        <a:pt x="11" y="26"/>
                        <a:pt x="11" y="26"/>
                      </a:cubicBezTo>
                      <a:cubicBezTo>
                        <a:pt x="13" y="26"/>
                        <a:pt x="13" y="25"/>
                        <a:pt x="14" y="24"/>
                      </a:cubicBezTo>
                      <a:cubicBezTo>
                        <a:pt x="14" y="24"/>
                        <a:pt x="15" y="24"/>
                        <a:pt x="15" y="24"/>
                      </a:cubicBezTo>
                      <a:cubicBezTo>
                        <a:pt x="15" y="23"/>
                        <a:pt x="16" y="23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8" y="21"/>
                        <a:pt x="18" y="21"/>
                        <a:pt x="18" y="21"/>
                      </a:cubicBezTo>
                      <a:cubicBezTo>
                        <a:pt x="19" y="21"/>
                        <a:pt x="20" y="20"/>
                        <a:pt x="20" y="19"/>
                      </a:cubicBezTo>
                      <a:cubicBezTo>
                        <a:pt x="20" y="19"/>
                        <a:pt x="21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3" y="21"/>
                        <a:pt x="24" y="22"/>
                        <a:pt x="24" y="23"/>
                      </a:cubicBezTo>
                      <a:cubicBezTo>
                        <a:pt x="23" y="23"/>
                        <a:pt x="22" y="23"/>
                        <a:pt x="22" y="24"/>
                      </a:cubicBezTo>
                      <a:cubicBezTo>
                        <a:pt x="23" y="24"/>
                        <a:pt x="24" y="25"/>
                        <a:pt x="23" y="26"/>
                      </a:cubicBezTo>
                      <a:cubicBezTo>
                        <a:pt x="23" y="26"/>
                        <a:pt x="22" y="26"/>
                        <a:pt x="22" y="27"/>
                      </a:cubicBezTo>
                      <a:cubicBezTo>
                        <a:pt x="21" y="28"/>
                        <a:pt x="23" y="28"/>
                        <a:pt x="23" y="28"/>
                      </a:cubicBezTo>
                      <a:cubicBezTo>
                        <a:pt x="23" y="29"/>
                        <a:pt x="23" y="29"/>
                        <a:pt x="24" y="29"/>
                      </a:cubicBezTo>
                      <a:cubicBezTo>
                        <a:pt x="24" y="29"/>
                        <a:pt x="24" y="29"/>
                        <a:pt x="25" y="30"/>
                      </a:cubicBezTo>
                      <a:cubicBezTo>
                        <a:pt x="25" y="30"/>
                        <a:pt x="26" y="31"/>
                        <a:pt x="27" y="31"/>
                      </a:cubicBezTo>
                      <a:cubicBezTo>
                        <a:pt x="27" y="30"/>
                        <a:pt x="27" y="30"/>
                        <a:pt x="27" y="29"/>
                      </a:cubicBezTo>
                      <a:cubicBezTo>
                        <a:pt x="27" y="28"/>
                        <a:pt x="27" y="28"/>
                        <a:pt x="27" y="27"/>
                      </a:cubicBezTo>
                      <a:cubicBezTo>
                        <a:pt x="27" y="27"/>
                        <a:pt x="27" y="27"/>
                        <a:pt x="28" y="26"/>
                      </a:cubicBezTo>
                      <a:cubicBezTo>
                        <a:pt x="28" y="26"/>
                        <a:pt x="28" y="25"/>
                        <a:pt x="28" y="24"/>
                      </a:cubicBezTo>
                      <a:cubicBezTo>
                        <a:pt x="29" y="24"/>
                        <a:pt x="29" y="25"/>
                        <a:pt x="29" y="25"/>
                      </a:cubicBezTo>
                      <a:cubicBezTo>
                        <a:pt x="29" y="25"/>
                        <a:pt x="29" y="26"/>
                        <a:pt x="29" y="26"/>
                      </a:cubicBezTo>
                      <a:cubicBezTo>
                        <a:pt x="29" y="26"/>
                        <a:pt x="30" y="25"/>
                        <a:pt x="30" y="24"/>
                      </a:cubicBezTo>
                      <a:cubicBezTo>
                        <a:pt x="30" y="24"/>
                        <a:pt x="30" y="24"/>
                        <a:pt x="30" y="23"/>
                      </a:cubicBezTo>
                      <a:cubicBezTo>
                        <a:pt x="30" y="23"/>
                        <a:pt x="31" y="23"/>
                        <a:pt x="31" y="23"/>
                      </a:cubicBezTo>
                      <a:cubicBezTo>
                        <a:pt x="32" y="22"/>
                        <a:pt x="30" y="22"/>
                        <a:pt x="30" y="21"/>
                      </a:cubicBezTo>
                      <a:cubicBezTo>
                        <a:pt x="30" y="21"/>
                        <a:pt x="31" y="20"/>
                        <a:pt x="31" y="19"/>
                      </a:cubicBezTo>
                      <a:cubicBezTo>
                        <a:pt x="31" y="19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2" y="17"/>
                      </a:cubicBezTo>
                      <a:cubicBezTo>
                        <a:pt x="32" y="17"/>
                        <a:pt x="31" y="16"/>
                        <a:pt x="32" y="16"/>
                      </a:cubicBezTo>
                      <a:cubicBezTo>
                        <a:pt x="32" y="15"/>
                        <a:pt x="33" y="15"/>
                        <a:pt x="33" y="15"/>
                      </a:cubicBezTo>
                      <a:cubicBezTo>
                        <a:pt x="34" y="15"/>
                        <a:pt x="35" y="14"/>
                        <a:pt x="35" y="14"/>
                      </a:cubicBezTo>
                      <a:cubicBezTo>
                        <a:pt x="36" y="13"/>
                        <a:pt x="37" y="14"/>
                        <a:pt x="37" y="15"/>
                      </a:cubicBezTo>
                      <a:cubicBezTo>
                        <a:pt x="38" y="14"/>
                        <a:pt x="37" y="13"/>
                        <a:pt x="36" y="12"/>
                      </a:cubicBezTo>
                      <a:cubicBezTo>
                        <a:pt x="35" y="12"/>
                        <a:pt x="34" y="12"/>
                        <a:pt x="33" y="12"/>
                      </a:cubicBezTo>
                      <a:cubicBezTo>
                        <a:pt x="32" y="12"/>
                        <a:pt x="32" y="11"/>
                        <a:pt x="32" y="11"/>
                      </a:cubicBezTo>
                      <a:cubicBezTo>
                        <a:pt x="32" y="10"/>
                        <a:pt x="31" y="10"/>
                        <a:pt x="31" y="9"/>
                      </a:cubicBezTo>
                      <a:cubicBezTo>
                        <a:pt x="29" y="8"/>
                        <a:pt x="29" y="6"/>
                        <a:pt x="29" y="4"/>
                      </a:cubicBezTo>
                      <a:cubicBezTo>
                        <a:pt x="28" y="4"/>
                        <a:pt x="28" y="3"/>
                        <a:pt x="27" y="2"/>
                      </a:cubicBezTo>
                      <a:cubicBezTo>
                        <a:pt x="27" y="2"/>
                        <a:pt x="26" y="1"/>
                        <a:pt x="26" y="0"/>
                      </a:cubicBezTo>
                      <a:cubicBezTo>
                        <a:pt x="25" y="1"/>
                        <a:pt x="25" y="2"/>
                        <a:pt x="24" y="2"/>
                      </a:cubicBezTo>
                      <a:cubicBezTo>
                        <a:pt x="24" y="3"/>
                        <a:pt x="25" y="2"/>
                        <a:pt x="24" y="2"/>
                      </a:cubicBez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  <p:sp>
              <p:nvSpPr>
                <p:cNvPr id="238" name="Freeform 849">
                  <a:extLst>
                    <a:ext uri="{FF2B5EF4-FFF2-40B4-BE49-F238E27FC236}">
                      <a16:creationId xmlns="" xmlns:a16="http://schemas.microsoft.com/office/drawing/2014/main" id="{1C8B3D23-C087-DB47-A772-3BB711A41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70638" y="3846513"/>
                  <a:ext cx="41275" cy="49213"/>
                </a:xfrm>
                <a:custGeom>
                  <a:avLst/>
                  <a:gdLst>
                    <a:gd name="T0" fmla="*/ 3 w 10"/>
                    <a:gd name="T1" fmla="*/ 11 h 12"/>
                    <a:gd name="T2" fmla="*/ 4 w 10"/>
                    <a:gd name="T3" fmla="*/ 10 h 12"/>
                    <a:gd name="T4" fmla="*/ 5 w 10"/>
                    <a:gd name="T5" fmla="*/ 9 h 12"/>
                    <a:gd name="T6" fmla="*/ 5 w 10"/>
                    <a:gd name="T7" fmla="*/ 8 h 12"/>
                    <a:gd name="T8" fmla="*/ 7 w 10"/>
                    <a:gd name="T9" fmla="*/ 6 h 12"/>
                    <a:gd name="T10" fmla="*/ 8 w 10"/>
                    <a:gd name="T11" fmla="*/ 7 h 12"/>
                    <a:gd name="T12" fmla="*/ 7 w 10"/>
                    <a:gd name="T13" fmla="*/ 5 h 12"/>
                    <a:gd name="T14" fmla="*/ 10 w 10"/>
                    <a:gd name="T15" fmla="*/ 3 h 12"/>
                    <a:gd name="T16" fmla="*/ 9 w 10"/>
                    <a:gd name="T17" fmla="*/ 2 h 12"/>
                    <a:gd name="T18" fmla="*/ 8 w 10"/>
                    <a:gd name="T19" fmla="*/ 1 h 12"/>
                    <a:gd name="T20" fmla="*/ 8 w 10"/>
                    <a:gd name="T21" fmla="*/ 0 h 12"/>
                    <a:gd name="T22" fmla="*/ 5 w 10"/>
                    <a:gd name="T23" fmla="*/ 0 h 12"/>
                    <a:gd name="T24" fmla="*/ 4 w 10"/>
                    <a:gd name="T25" fmla="*/ 2 h 12"/>
                    <a:gd name="T26" fmla="*/ 3 w 10"/>
                    <a:gd name="T27" fmla="*/ 3 h 12"/>
                    <a:gd name="T28" fmla="*/ 3 w 10"/>
                    <a:gd name="T29" fmla="*/ 4 h 12"/>
                    <a:gd name="T30" fmla="*/ 1 w 10"/>
                    <a:gd name="T31" fmla="*/ 10 h 12"/>
                    <a:gd name="T32" fmla="*/ 0 w 10"/>
                    <a:gd name="T33" fmla="*/ 12 h 12"/>
                    <a:gd name="T34" fmla="*/ 2 w 10"/>
                    <a:gd name="T35" fmla="*/ 12 h 12"/>
                    <a:gd name="T36" fmla="*/ 3 w 10"/>
                    <a:gd name="T37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2">
                      <a:moveTo>
                        <a:pt x="3" y="11"/>
                      </a:moveTo>
                      <a:cubicBezTo>
                        <a:pt x="3" y="11"/>
                        <a:pt x="4" y="10"/>
                        <a:pt x="4" y="10"/>
                      </a:cubicBezTo>
                      <a:cubicBezTo>
                        <a:pt x="4" y="10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5" y="8"/>
                        <a:pt x="7" y="6"/>
                        <a:pt x="7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7" y="5"/>
                        <a:pt x="7" y="5"/>
                      </a:cubicBezTo>
                      <a:cubicBezTo>
                        <a:pt x="8" y="5"/>
                        <a:pt x="10" y="3"/>
                        <a:pt x="10" y="3"/>
                      </a:cubicBezTo>
                      <a:cubicBezTo>
                        <a:pt x="10" y="3"/>
                        <a:pt x="9" y="2"/>
                        <a:pt x="9" y="2"/>
                      </a:cubicBezTo>
                      <a:cubicBezTo>
                        <a:pt x="8" y="2"/>
                        <a:pt x="8" y="1"/>
                        <a:pt x="8" y="1"/>
                      </a:cubicBezTo>
                      <a:cubicBezTo>
                        <a:pt x="8" y="1"/>
                        <a:pt x="8" y="0"/>
                        <a:pt x="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6"/>
                        <a:pt x="2" y="8"/>
                        <a:pt x="1" y="10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lnTo>
                        <a:pt x="3" y="11"/>
                      </a:lnTo>
                      <a:close/>
                    </a:path>
                  </a:pathLst>
                </a:custGeom>
                <a:grpFill/>
                <a:ln w="4763" cap="rnd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u-RU"/>
                </a:p>
              </p:txBody>
            </p:sp>
          </p:grpSp>
        </p:grpSp>
        <p:grpSp>
          <p:nvGrpSpPr>
            <p:cNvPr id="49" name="Europe">
              <a:extLst>
                <a:ext uri="{FF2B5EF4-FFF2-40B4-BE49-F238E27FC236}">
                  <a16:creationId xmlns="" xmlns:a16="http://schemas.microsoft.com/office/drawing/2014/main" id="{5FC152DB-5321-684F-9201-56B46F8E1741}"/>
                </a:ext>
              </a:extLst>
            </p:cNvPr>
            <p:cNvGrpSpPr/>
            <p:nvPr/>
          </p:nvGrpSpPr>
          <p:grpSpPr>
            <a:xfrm>
              <a:off x="4689476" y="1992313"/>
              <a:ext cx="1819274" cy="1920875"/>
              <a:chOff x="4689476" y="1992313"/>
              <a:chExt cx="1819274" cy="1920875"/>
            </a:xfrm>
            <a:grpFill/>
          </p:grpSpPr>
          <p:sp>
            <p:nvSpPr>
              <p:cNvPr id="126" name="Freeform 796">
                <a:extLst>
                  <a:ext uri="{FF2B5EF4-FFF2-40B4-BE49-F238E27FC236}">
                    <a16:creationId xmlns="" xmlns:a16="http://schemas.microsoft.com/office/drawing/2014/main" id="{7C733A74-1697-E143-B551-6392398E2B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75325" y="3030538"/>
                <a:ext cx="282575" cy="269875"/>
              </a:xfrm>
              <a:custGeom>
                <a:avLst/>
                <a:gdLst>
                  <a:gd name="T0" fmla="*/ 1 w 68"/>
                  <a:gd name="T1" fmla="*/ 12 h 65"/>
                  <a:gd name="T2" fmla="*/ 2 w 68"/>
                  <a:gd name="T3" fmla="*/ 11 h 65"/>
                  <a:gd name="T4" fmla="*/ 6 w 68"/>
                  <a:gd name="T5" fmla="*/ 44 h 65"/>
                  <a:gd name="T6" fmla="*/ 9 w 68"/>
                  <a:gd name="T7" fmla="*/ 46 h 65"/>
                  <a:gd name="T8" fmla="*/ 12 w 68"/>
                  <a:gd name="T9" fmla="*/ 47 h 65"/>
                  <a:gd name="T10" fmla="*/ 15 w 68"/>
                  <a:gd name="T11" fmla="*/ 47 h 65"/>
                  <a:gd name="T12" fmla="*/ 14 w 68"/>
                  <a:gd name="T13" fmla="*/ 49 h 65"/>
                  <a:gd name="T14" fmla="*/ 16 w 68"/>
                  <a:gd name="T15" fmla="*/ 52 h 65"/>
                  <a:gd name="T16" fmla="*/ 19 w 68"/>
                  <a:gd name="T17" fmla="*/ 52 h 65"/>
                  <a:gd name="T18" fmla="*/ 19 w 68"/>
                  <a:gd name="T19" fmla="*/ 50 h 65"/>
                  <a:gd name="T20" fmla="*/ 22 w 68"/>
                  <a:gd name="T21" fmla="*/ 51 h 65"/>
                  <a:gd name="T22" fmla="*/ 24 w 68"/>
                  <a:gd name="T23" fmla="*/ 53 h 65"/>
                  <a:gd name="T24" fmla="*/ 26 w 68"/>
                  <a:gd name="T25" fmla="*/ 54 h 65"/>
                  <a:gd name="T26" fmla="*/ 29 w 68"/>
                  <a:gd name="T27" fmla="*/ 55 h 65"/>
                  <a:gd name="T28" fmla="*/ 31 w 68"/>
                  <a:gd name="T29" fmla="*/ 58 h 65"/>
                  <a:gd name="T30" fmla="*/ 34 w 68"/>
                  <a:gd name="T31" fmla="*/ 60 h 65"/>
                  <a:gd name="T32" fmla="*/ 36 w 68"/>
                  <a:gd name="T33" fmla="*/ 59 h 65"/>
                  <a:gd name="T34" fmla="*/ 37 w 68"/>
                  <a:gd name="T35" fmla="*/ 59 h 65"/>
                  <a:gd name="T36" fmla="*/ 38 w 68"/>
                  <a:gd name="T37" fmla="*/ 61 h 65"/>
                  <a:gd name="T38" fmla="*/ 39 w 68"/>
                  <a:gd name="T39" fmla="*/ 62 h 65"/>
                  <a:gd name="T40" fmla="*/ 41 w 68"/>
                  <a:gd name="T41" fmla="*/ 62 h 65"/>
                  <a:gd name="T42" fmla="*/ 43 w 68"/>
                  <a:gd name="T43" fmla="*/ 60 h 65"/>
                  <a:gd name="T44" fmla="*/ 45 w 68"/>
                  <a:gd name="T45" fmla="*/ 61 h 65"/>
                  <a:gd name="T46" fmla="*/ 47 w 68"/>
                  <a:gd name="T47" fmla="*/ 60 h 65"/>
                  <a:gd name="T48" fmla="*/ 51 w 68"/>
                  <a:gd name="T49" fmla="*/ 60 h 65"/>
                  <a:gd name="T50" fmla="*/ 53 w 68"/>
                  <a:gd name="T51" fmla="*/ 61 h 65"/>
                  <a:gd name="T52" fmla="*/ 56 w 68"/>
                  <a:gd name="T53" fmla="*/ 64 h 65"/>
                  <a:gd name="T54" fmla="*/ 59 w 68"/>
                  <a:gd name="T55" fmla="*/ 65 h 65"/>
                  <a:gd name="T56" fmla="*/ 58 w 68"/>
                  <a:gd name="T57" fmla="*/ 62 h 65"/>
                  <a:gd name="T58" fmla="*/ 58 w 68"/>
                  <a:gd name="T59" fmla="*/ 58 h 65"/>
                  <a:gd name="T60" fmla="*/ 62 w 68"/>
                  <a:gd name="T61" fmla="*/ 53 h 65"/>
                  <a:gd name="T62" fmla="*/ 65 w 68"/>
                  <a:gd name="T63" fmla="*/ 50 h 65"/>
                  <a:gd name="T64" fmla="*/ 67 w 68"/>
                  <a:gd name="T65" fmla="*/ 46 h 65"/>
                  <a:gd name="T66" fmla="*/ 67 w 68"/>
                  <a:gd name="T67" fmla="*/ 44 h 65"/>
                  <a:gd name="T68" fmla="*/ 65 w 68"/>
                  <a:gd name="T69" fmla="*/ 40 h 65"/>
                  <a:gd name="T70" fmla="*/ 64 w 68"/>
                  <a:gd name="T71" fmla="*/ 37 h 65"/>
                  <a:gd name="T72" fmla="*/ 62 w 68"/>
                  <a:gd name="T73" fmla="*/ 30 h 65"/>
                  <a:gd name="T74" fmla="*/ 67 w 68"/>
                  <a:gd name="T75" fmla="*/ 25 h 65"/>
                  <a:gd name="T76" fmla="*/ 66 w 68"/>
                  <a:gd name="T77" fmla="*/ 19 h 65"/>
                  <a:gd name="T78" fmla="*/ 63 w 68"/>
                  <a:gd name="T79" fmla="*/ 11 h 65"/>
                  <a:gd name="T80" fmla="*/ 61 w 68"/>
                  <a:gd name="T81" fmla="*/ 7 h 65"/>
                  <a:gd name="T82" fmla="*/ 58 w 68"/>
                  <a:gd name="T83" fmla="*/ 6 h 65"/>
                  <a:gd name="T84" fmla="*/ 48 w 68"/>
                  <a:gd name="T85" fmla="*/ 6 h 65"/>
                  <a:gd name="T86" fmla="*/ 38 w 68"/>
                  <a:gd name="T87" fmla="*/ 5 h 65"/>
                  <a:gd name="T88" fmla="*/ 31 w 68"/>
                  <a:gd name="T89" fmla="*/ 6 h 65"/>
                  <a:gd name="T90" fmla="*/ 30 w 68"/>
                  <a:gd name="T91" fmla="*/ 1 h 65"/>
                  <a:gd name="T92" fmla="*/ 32 w 68"/>
                  <a:gd name="T93" fmla="*/ 3 h 65"/>
                  <a:gd name="T94" fmla="*/ 28 w 68"/>
                  <a:gd name="T95" fmla="*/ 1 h 65"/>
                  <a:gd name="T96" fmla="*/ 19 w 68"/>
                  <a:gd name="T97" fmla="*/ 3 h 65"/>
                  <a:gd name="T98" fmla="*/ 14 w 68"/>
                  <a:gd name="T99" fmla="*/ 7 h 65"/>
                  <a:gd name="T100" fmla="*/ 8 w 68"/>
                  <a:gd name="T101" fmla="*/ 9 h 65"/>
                  <a:gd name="T102" fmla="*/ 3 w 68"/>
                  <a:gd name="T103" fmla="*/ 11 h 65"/>
                  <a:gd name="T104" fmla="*/ 4 w 68"/>
                  <a:gd name="T105" fmla="*/ 14 h 65"/>
                  <a:gd name="T106" fmla="*/ 3 w 68"/>
                  <a:gd name="T107" fmla="*/ 14 h 65"/>
                  <a:gd name="T108" fmla="*/ 2 w 68"/>
                  <a:gd name="T109" fmla="*/ 16 h 65"/>
                  <a:gd name="T110" fmla="*/ 2 w 68"/>
                  <a:gd name="T111" fmla="*/ 21 h 65"/>
                  <a:gd name="T112" fmla="*/ 4 w 68"/>
                  <a:gd name="T113" fmla="*/ 26 h 65"/>
                  <a:gd name="T114" fmla="*/ 4 w 68"/>
                  <a:gd name="T115" fmla="*/ 30 h 65"/>
                  <a:gd name="T116" fmla="*/ 5 w 68"/>
                  <a:gd name="T117" fmla="*/ 33 h 65"/>
                  <a:gd name="T118" fmla="*/ 4 w 68"/>
                  <a:gd name="T119" fmla="*/ 34 h 65"/>
                  <a:gd name="T120" fmla="*/ 5 w 68"/>
                  <a:gd name="T121" fmla="*/ 38 h 65"/>
                  <a:gd name="T122" fmla="*/ 6 w 68"/>
                  <a:gd name="T123" fmla="*/ 43 h 65"/>
                  <a:gd name="T124" fmla="*/ 6 w 68"/>
                  <a:gd name="T125" fmla="*/ 4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" h="65">
                    <a:moveTo>
                      <a:pt x="2" y="12"/>
                    </a:move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lose/>
                    <a:moveTo>
                      <a:pt x="6" y="44"/>
                    </a:moveTo>
                    <a:cubicBezTo>
                      <a:pt x="6" y="44"/>
                      <a:pt x="7" y="43"/>
                      <a:pt x="8" y="44"/>
                    </a:cubicBezTo>
                    <a:cubicBezTo>
                      <a:pt x="8" y="44"/>
                      <a:pt x="8" y="45"/>
                      <a:pt x="9" y="46"/>
                    </a:cubicBezTo>
                    <a:cubicBezTo>
                      <a:pt x="9" y="46"/>
                      <a:pt x="10" y="46"/>
                      <a:pt x="11" y="46"/>
                    </a:cubicBezTo>
                    <a:cubicBezTo>
                      <a:pt x="11" y="46"/>
                      <a:pt x="12" y="46"/>
                      <a:pt x="12" y="47"/>
                    </a:cubicBezTo>
                    <a:cubicBezTo>
                      <a:pt x="12" y="47"/>
                      <a:pt x="13" y="47"/>
                      <a:pt x="13" y="47"/>
                    </a:cubicBezTo>
                    <a:cubicBezTo>
                      <a:pt x="14" y="48"/>
                      <a:pt x="14" y="47"/>
                      <a:pt x="15" y="47"/>
                    </a:cubicBezTo>
                    <a:cubicBezTo>
                      <a:pt x="15" y="47"/>
                      <a:pt x="16" y="48"/>
                      <a:pt x="16" y="49"/>
                    </a:cubicBezTo>
                    <a:cubicBezTo>
                      <a:pt x="15" y="49"/>
                      <a:pt x="15" y="49"/>
                      <a:pt x="14" y="49"/>
                    </a:cubicBezTo>
                    <a:cubicBezTo>
                      <a:pt x="14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2"/>
                    </a:cubicBezTo>
                    <a:cubicBezTo>
                      <a:pt x="17" y="52"/>
                      <a:pt x="16" y="53"/>
                      <a:pt x="17" y="53"/>
                    </a:cubicBezTo>
                    <a:cubicBezTo>
                      <a:pt x="17" y="53"/>
                      <a:pt x="19" y="52"/>
                      <a:pt x="19" y="52"/>
                    </a:cubicBezTo>
                    <a:cubicBezTo>
                      <a:pt x="20" y="52"/>
                      <a:pt x="19" y="52"/>
                      <a:pt x="19" y="51"/>
                    </a:cubicBezTo>
                    <a:cubicBezTo>
                      <a:pt x="19" y="51"/>
                      <a:pt x="19" y="50"/>
                      <a:pt x="19" y="50"/>
                    </a:cubicBezTo>
                    <a:cubicBezTo>
                      <a:pt x="20" y="50"/>
                      <a:pt x="21" y="50"/>
                      <a:pt x="21" y="50"/>
                    </a:cubicBezTo>
                    <a:cubicBezTo>
                      <a:pt x="21" y="51"/>
                      <a:pt x="22" y="51"/>
                      <a:pt x="22" y="51"/>
                    </a:cubicBezTo>
                    <a:cubicBezTo>
                      <a:pt x="23" y="52"/>
                      <a:pt x="24" y="51"/>
                      <a:pt x="25" y="51"/>
                    </a:cubicBezTo>
                    <a:cubicBezTo>
                      <a:pt x="25" y="52"/>
                      <a:pt x="23" y="52"/>
                      <a:pt x="24" y="53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5" y="54"/>
                      <a:pt x="25" y="54"/>
                      <a:pt x="26" y="54"/>
                    </a:cubicBezTo>
                    <a:cubicBezTo>
                      <a:pt x="26" y="54"/>
                      <a:pt x="26" y="54"/>
                      <a:pt x="27" y="54"/>
                    </a:cubicBezTo>
                    <a:cubicBezTo>
                      <a:pt x="28" y="54"/>
                      <a:pt x="28" y="55"/>
                      <a:pt x="29" y="55"/>
                    </a:cubicBezTo>
                    <a:cubicBezTo>
                      <a:pt x="30" y="55"/>
                      <a:pt x="30" y="55"/>
                      <a:pt x="30" y="56"/>
                    </a:cubicBezTo>
                    <a:cubicBezTo>
                      <a:pt x="30" y="57"/>
                      <a:pt x="31" y="57"/>
                      <a:pt x="31" y="58"/>
                    </a:cubicBezTo>
                    <a:cubicBezTo>
                      <a:pt x="32" y="58"/>
                      <a:pt x="32" y="59"/>
                      <a:pt x="32" y="60"/>
                    </a:cubicBezTo>
                    <a:cubicBezTo>
                      <a:pt x="33" y="60"/>
                      <a:pt x="33" y="61"/>
                      <a:pt x="34" y="60"/>
                    </a:cubicBezTo>
                    <a:cubicBezTo>
                      <a:pt x="34" y="60"/>
                      <a:pt x="34" y="59"/>
                      <a:pt x="34" y="59"/>
                    </a:cubicBezTo>
                    <a:cubicBezTo>
                      <a:pt x="35" y="59"/>
                      <a:pt x="35" y="59"/>
                      <a:pt x="36" y="59"/>
                    </a:cubicBezTo>
                    <a:cubicBezTo>
                      <a:pt x="36" y="59"/>
                      <a:pt x="36" y="58"/>
                      <a:pt x="36" y="58"/>
                    </a:cubicBezTo>
                    <a:cubicBezTo>
                      <a:pt x="37" y="59"/>
                      <a:pt x="36" y="59"/>
                      <a:pt x="37" y="59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8" y="60"/>
                      <a:pt x="38" y="60"/>
                      <a:pt x="38" y="61"/>
                    </a:cubicBezTo>
                    <a:cubicBezTo>
                      <a:pt x="39" y="61"/>
                      <a:pt x="38" y="62"/>
                      <a:pt x="38" y="63"/>
                    </a:cubicBezTo>
                    <a:cubicBezTo>
                      <a:pt x="39" y="63"/>
                      <a:pt x="39" y="62"/>
                      <a:pt x="39" y="62"/>
                    </a:cubicBezTo>
                    <a:cubicBezTo>
                      <a:pt x="40" y="62"/>
                      <a:pt x="40" y="63"/>
                      <a:pt x="40" y="62"/>
                    </a:cubicBezTo>
                    <a:cubicBezTo>
                      <a:pt x="40" y="62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2" y="61"/>
                    </a:cubicBezTo>
                    <a:cubicBezTo>
                      <a:pt x="42" y="61"/>
                      <a:pt x="42" y="60"/>
                      <a:pt x="43" y="60"/>
                    </a:cubicBezTo>
                    <a:cubicBezTo>
                      <a:pt x="44" y="60"/>
                      <a:pt x="44" y="61"/>
                      <a:pt x="44" y="61"/>
                    </a:cubicBezTo>
                    <a:cubicBezTo>
                      <a:pt x="44" y="61"/>
                      <a:pt x="45" y="61"/>
                      <a:pt x="45" y="61"/>
                    </a:cubicBezTo>
                    <a:cubicBezTo>
                      <a:pt x="46" y="61"/>
                      <a:pt x="46" y="61"/>
                      <a:pt x="47" y="61"/>
                    </a:cubicBezTo>
                    <a:cubicBezTo>
                      <a:pt x="47" y="61"/>
                      <a:pt x="47" y="60"/>
                      <a:pt x="47" y="60"/>
                    </a:cubicBezTo>
                    <a:cubicBezTo>
                      <a:pt x="48" y="60"/>
                      <a:pt x="49" y="60"/>
                      <a:pt x="49" y="60"/>
                    </a:cubicBezTo>
                    <a:cubicBezTo>
                      <a:pt x="50" y="60"/>
                      <a:pt x="50" y="60"/>
                      <a:pt x="51" y="60"/>
                    </a:cubicBezTo>
                    <a:cubicBezTo>
                      <a:pt x="51" y="60"/>
                      <a:pt x="51" y="61"/>
                      <a:pt x="51" y="61"/>
                    </a:cubicBezTo>
                    <a:cubicBezTo>
                      <a:pt x="52" y="61"/>
                      <a:pt x="52" y="61"/>
                      <a:pt x="53" y="61"/>
                    </a:cubicBezTo>
                    <a:cubicBezTo>
                      <a:pt x="53" y="61"/>
                      <a:pt x="53" y="62"/>
                      <a:pt x="54" y="62"/>
                    </a:cubicBezTo>
                    <a:cubicBezTo>
                      <a:pt x="54" y="63"/>
                      <a:pt x="56" y="63"/>
                      <a:pt x="56" y="64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8" y="64"/>
                      <a:pt x="58" y="65"/>
                      <a:pt x="59" y="65"/>
                    </a:cubicBezTo>
                    <a:cubicBezTo>
                      <a:pt x="59" y="65"/>
                      <a:pt x="59" y="64"/>
                      <a:pt x="59" y="64"/>
                    </a:cubicBezTo>
                    <a:cubicBezTo>
                      <a:pt x="59" y="63"/>
                      <a:pt x="58" y="63"/>
                      <a:pt x="58" y="62"/>
                    </a:cubicBezTo>
                    <a:cubicBezTo>
                      <a:pt x="58" y="61"/>
                      <a:pt x="58" y="61"/>
                      <a:pt x="58" y="60"/>
                    </a:cubicBezTo>
                    <a:cubicBezTo>
                      <a:pt x="58" y="59"/>
                      <a:pt x="58" y="59"/>
                      <a:pt x="58" y="58"/>
                    </a:cubicBezTo>
                    <a:cubicBezTo>
                      <a:pt x="59" y="57"/>
                      <a:pt x="59" y="56"/>
                      <a:pt x="60" y="56"/>
                    </a:cubicBezTo>
                    <a:cubicBezTo>
                      <a:pt x="61" y="55"/>
                      <a:pt x="61" y="54"/>
                      <a:pt x="62" y="53"/>
                    </a:cubicBezTo>
                    <a:cubicBezTo>
                      <a:pt x="63" y="53"/>
                      <a:pt x="63" y="52"/>
                      <a:pt x="64" y="51"/>
                    </a:cubicBezTo>
                    <a:cubicBezTo>
                      <a:pt x="65" y="51"/>
                      <a:pt x="65" y="51"/>
                      <a:pt x="65" y="50"/>
                    </a:cubicBezTo>
                    <a:cubicBezTo>
                      <a:pt x="66" y="50"/>
                      <a:pt x="66" y="50"/>
                      <a:pt x="67" y="50"/>
                    </a:cubicBezTo>
                    <a:cubicBezTo>
                      <a:pt x="67" y="49"/>
                      <a:pt x="68" y="48"/>
                      <a:pt x="67" y="46"/>
                    </a:cubicBezTo>
                    <a:cubicBezTo>
                      <a:pt x="66" y="46"/>
                      <a:pt x="67" y="45"/>
                      <a:pt x="68" y="45"/>
                    </a:cubicBezTo>
                    <a:cubicBezTo>
                      <a:pt x="68" y="45"/>
                      <a:pt x="67" y="45"/>
                      <a:pt x="67" y="44"/>
                    </a:cubicBezTo>
                    <a:cubicBezTo>
                      <a:pt x="67" y="44"/>
                      <a:pt x="66" y="43"/>
                      <a:pt x="66" y="43"/>
                    </a:cubicBezTo>
                    <a:cubicBezTo>
                      <a:pt x="66" y="42"/>
                      <a:pt x="65" y="41"/>
                      <a:pt x="65" y="40"/>
                    </a:cubicBezTo>
                    <a:cubicBezTo>
                      <a:pt x="64" y="40"/>
                      <a:pt x="65" y="40"/>
                      <a:pt x="65" y="39"/>
                    </a:cubicBezTo>
                    <a:cubicBezTo>
                      <a:pt x="65" y="39"/>
                      <a:pt x="64" y="38"/>
                      <a:pt x="64" y="37"/>
                    </a:cubicBezTo>
                    <a:cubicBezTo>
                      <a:pt x="64" y="36"/>
                      <a:pt x="65" y="34"/>
                      <a:pt x="65" y="32"/>
                    </a:cubicBezTo>
                    <a:cubicBezTo>
                      <a:pt x="64" y="31"/>
                      <a:pt x="62" y="31"/>
                      <a:pt x="62" y="30"/>
                    </a:cubicBezTo>
                    <a:cubicBezTo>
                      <a:pt x="61" y="29"/>
                      <a:pt x="63" y="27"/>
                      <a:pt x="64" y="27"/>
                    </a:cubicBezTo>
                    <a:cubicBezTo>
                      <a:pt x="65" y="26"/>
                      <a:pt x="66" y="26"/>
                      <a:pt x="67" y="25"/>
                    </a:cubicBezTo>
                    <a:cubicBezTo>
                      <a:pt x="67" y="24"/>
                      <a:pt x="66" y="22"/>
                      <a:pt x="66" y="21"/>
                    </a:cubicBezTo>
                    <a:cubicBezTo>
                      <a:pt x="66" y="20"/>
                      <a:pt x="66" y="19"/>
                      <a:pt x="66" y="19"/>
                    </a:cubicBezTo>
                    <a:cubicBezTo>
                      <a:pt x="65" y="18"/>
                      <a:pt x="65" y="17"/>
                      <a:pt x="65" y="16"/>
                    </a:cubicBezTo>
                    <a:cubicBezTo>
                      <a:pt x="64" y="15"/>
                      <a:pt x="63" y="13"/>
                      <a:pt x="63" y="11"/>
                    </a:cubicBezTo>
                    <a:cubicBezTo>
                      <a:pt x="63" y="10"/>
                      <a:pt x="63" y="8"/>
                      <a:pt x="62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60" y="7"/>
                      <a:pt x="60" y="6"/>
                    </a:cubicBezTo>
                    <a:cubicBezTo>
                      <a:pt x="59" y="6"/>
                      <a:pt x="59" y="7"/>
                      <a:pt x="58" y="6"/>
                    </a:cubicBezTo>
                    <a:cubicBezTo>
                      <a:pt x="57" y="7"/>
                      <a:pt x="55" y="6"/>
                      <a:pt x="54" y="6"/>
                    </a:cubicBezTo>
                    <a:cubicBezTo>
                      <a:pt x="52" y="6"/>
                      <a:pt x="50" y="6"/>
                      <a:pt x="48" y="6"/>
                    </a:cubicBezTo>
                    <a:cubicBezTo>
                      <a:pt x="47" y="6"/>
                      <a:pt x="45" y="6"/>
                      <a:pt x="43" y="6"/>
                    </a:cubicBezTo>
                    <a:cubicBezTo>
                      <a:pt x="41" y="5"/>
                      <a:pt x="39" y="5"/>
                      <a:pt x="38" y="5"/>
                    </a:cubicBezTo>
                    <a:cubicBezTo>
                      <a:pt x="36" y="6"/>
                      <a:pt x="35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31" y="6"/>
                      <a:pt x="30" y="5"/>
                      <a:pt x="30" y="5"/>
                    </a:cubicBezTo>
                    <a:cubicBezTo>
                      <a:pt x="30" y="4"/>
                      <a:pt x="29" y="2"/>
                      <a:pt x="30" y="1"/>
                    </a:cubicBezTo>
                    <a:cubicBezTo>
                      <a:pt x="30" y="1"/>
                      <a:pt x="31" y="2"/>
                      <a:pt x="31" y="2"/>
                    </a:cubicBezTo>
                    <a:cubicBezTo>
                      <a:pt x="31" y="3"/>
                      <a:pt x="32" y="3"/>
                      <a:pt x="32" y="3"/>
                    </a:cubicBezTo>
                    <a:cubicBezTo>
                      <a:pt x="32" y="2"/>
                      <a:pt x="31" y="2"/>
                      <a:pt x="31" y="1"/>
                    </a:cubicBezTo>
                    <a:cubicBezTo>
                      <a:pt x="30" y="1"/>
                      <a:pt x="29" y="0"/>
                      <a:pt x="28" y="1"/>
                    </a:cubicBezTo>
                    <a:cubicBezTo>
                      <a:pt x="26" y="1"/>
                      <a:pt x="24" y="1"/>
                      <a:pt x="22" y="2"/>
                    </a:cubicBezTo>
                    <a:cubicBezTo>
                      <a:pt x="21" y="2"/>
                      <a:pt x="20" y="3"/>
                      <a:pt x="19" y="3"/>
                    </a:cubicBezTo>
                    <a:cubicBezTo>
                      <a:pt x="19" y="4"/>
                      <a:pt x="17" y="4"/>
                      <a:pt x="17" y="4"/>
                    </a:cubicBezTo>
                    <a:cubicBezTo>
                      <a:pt x="16" y="5"/>
                      <a:pt x="15" y="7"/>
                      <a:pt x="14" y="7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7" y="9"/>
                      <a:pt x="6" y="10"/>
                      <a:pt x="5" y="10"/>
                    </a:cubicBezTo>
                    <a:cubicBezTo>
                      <a:pt x="5" y="10"/>
                      <a:pt x="3" y="10"/>
                      <a:pt x="3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3"/>
                      <a:pt x="3" y="13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3" y="14"/>
                      <a:pt x="2" y="13"/>
                      <a:pt x="1" y="13"/>
                    </a:cubicBezTo>
                    <a:cubicBezTo>
                      <a:pt x="1" y="14"/>
                      <a:pt x="2" y="15"/>
                      <a:pt x="2" y="16"/>
                    </a:cubicBezTo>
                    <a:cubicBezTo>
                      <a:pt x="2" y="17"/>
                      <a:pt x="3" y="18"/>
                      <a:pt x="2" y="19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2" y="24"/>
                      <a:pt x="3" y="25"/>
                      <a:pt x="4" y="26"/>
                    </a:cubicBezTo>
                    <a:cubicBezTo>
                      <a:pt x="4" y="27"/>
                      <a:pt x="3" y="28"/>
                      <a:pt x="3" y="29"/>
                    </a:cubicBezTo>
                    <a:cubicBezTo>
                      <a:pt x="3" y="29"/>
                      <a:pt x="4" y="30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2"/>
                      <a:pt x="5" y="32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4" y="36"/>
                      <a:pt x="4" y="36"/>
                    </a:cubicBezTo>
                    <a:cubicBezTo>
                      <a:pt x="5" y="37"/>
                      <a:pt x="4" y="38"/>
                      <a:pt x="5" y="38"/>
                    </a:cubicBezTo>
                    <a:cubicBezTo>
                      <a:pt x="6" y="39"/>
                      <a:pt x="7" y="40"/>
                      <a:pt x="6" y="41"/>
                    </a:cubicBezTo>
                    <a:cubicBezTo>
                      <a:pt x="6" y="42"/>
                      <a:pt x="6" y="42"/>
                      <a:pt x="6" y="43"/>
                    </a:cubicBezTo>
                    <a:cubicBezTo>
                      <a:pt x="6" y="44"/>
                      <a:pt x="6" y="44"/>
                      <a:pt x="5" y="45"/>
                    </a:cubicBezTo>
                    <a:cubicBezTo>
                      <a:pt x="6" y="45"/>
                      <a:pt x="6" y="45"/>
                      <a:pt x="6" y="4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7" name="Freeform 777">
                <a:extLst>
                  <a:ext uri="{FF2B5EF4-FFF2-40B4-BE49-F238E27FC236}">
                    <a16:creationId xmlns="" xmlns:a16="http://schemas.microsoft.com/office/drawing/2014/main" id="{8682A8D6-DC3C-384E-BC56-46488E3B1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0750" y="3146425"/>
                <a:ext cx="508000" cy="341313"/>
              </a:xfrm>
              <a:custGeom>
                <a:avLst/>
                <a:gdLst>
                  <a:gd name="T0" fmla="*/ 110 w 122"/>
                  <a:gd name="T1" fmla="*/ 51 h 82"/>
                  <a:gd name="T2" fmla="*/ 119 w 122"/>
                  <a:gd name="T3" fmla="*/ 48 h 82"/>
                  <a:gd name="T4" fmla="*/ 121 w 122"/>
                  <a:gd name="T5" fmla="*/ 44 h 82"/>
                  <a:gd name="T6" fmla="*/ 121 w 122"/>
                  <a:gd name="T7" fmla="*/ 38 h 82"/>
                  <a:gd name="T8" fmla="*/ 121 w 122"/>
                  <a:gd name="T9" fmla="*/ 32 h 82"/>
                  <a:gd name="T10" fmla="*/ 118 w 122"/>
                  <a:gd name="T11" fmla="*/ 29 h 82"/>
                  <a:gd name="T12" fmla="*/ 111 w 122"/>
                  <a:gd name="T13" fmla="*/ 27 h 82"/>
                  <a:gd name="T14" fmla="*/ 106 w 122"/>
                  <a:gd name="T15" fmla="*/ 26 h 82"/>
                  <a:gd name="T16" fmla="*/ 95 w 122"/>
                  <a:gd name="T17" fmla="*/ 23 h 82"/>
                  <a:gd name="T18" fmla="*/ 90 w 122"/>
                  <a:gd name="T19" fmla="*/ 21 h 82"/>
                  <a:gd name="T20" fmla="*/ 89 w 122"/>
                  <a:gd name="T21" fmla="*/ 15 h 82"/>
                  <a:gd name="T22" fmla="*/ 81 w 122"/>
                  <a:gd name="T23" fmla="*/ 13 h 82"/>
                  <a:gd name="T24" fmla="*/ 82 w 122"/>
                  <a:gd name="T25" fmla="*/ 8 h 82"/>
                  <a:gd name="T26" fmla="*/ 80 w 122"/>
                  <a:gd name="T27" fmla="*/ 2 h 82"/>
                  <a:gd name="T28" fmla="*/ 71 w 122"/>
                  <a:gd name="T29" fmla="*/ 1 h 82"/>
                  <a:gd name="T30" fmla="*/ 65 w 122"/>
                  <a:gd name="T31" fmla="*/ 3 h 82"/>
                  <a:gd name="T32" fmla="*/ 59 w 122"/>
                  <a:gd name="T33" fmla="*/ 6 h 82"/>
                  <a:gd name="T34" fmla="*/ 53 w 122"/>
                  <a:gd name="T35" fmla="*/ 11 h 82"/>
                  <a:gd name="T36" fmla="*/ 46 w 122"/>
                  <a:gd name="T37" fmla="*/ 9 h 82"/>
                  <a:gd name="T38" fmla="*/ 40 w 122"/>
                  <a:gd name="T39" fmla="*/ 9 h 82"/>
                  <a:gd name="T40" fmla="*/ 34 w 122"/>
                  <a:gd name="T41" fmla="*/ 8 h 82"/>
                  <a:gd name="T42" fmla="*/ 29 w 122"/>
                  <a:gd name="T43" fmla="*/ 7 h 82"/>
                  <a:gd name="T44" fmla="*/ 16 w 122"/>
                  <a:gd name="T45" fmla="*/ 6 h 82"/>
                  <a:gd name="T46" fmla="*/ 11 w 122"/>
                  <a:gd name="T47" fmla="*/ 12 h 82"/>
                  <a:gd name="T48" fmla="*/ 13 w 122"/>
                  <a:gd name="T49" fmla="*/ 22 h 82"/>
                  <a:gd name="T50" fmla="*/ 4 w 122"/>
                  <a:gd name="T51" fmla="*/ 30 h 82"/>
                  <a:gd name="T52" fmla="*/ 3 w 122"/>
                  <a:gd name="T53" fmla="*/ 36 h 82"/>
                  <a:gd name="T54" fmla="*/ 4 w 122"/>
                  <a:gd name="T55" fmla="*/ 46 h 82"/>
                  <a:gd name="T56" fmla="*/ 13 w 122"/>
                  <a:gd name="T57" fmla="*/ 47 h 82"/>
                  <a:gd name="T58" fmla="*/ 21 w 122"/>
                  <a:gd name="T59" fmla="*/ 48 h 82"/>
                  <a:gd name="T60" fmla="*/ 31 w 122"/>
                  <a:gd name="T61" fmla="*/ 44 h 82"/>
                  <a:gd name="T62" fmla="*/ 35 w 122"/>
                  <a:gd name="T63" fmla="*/ 42 h 82"/>
                  <a:gd name="T64" fmla="*/ 40 w 122"/>
                  <a:gd name="T65" fmla="*/ 43 h 82"/>
                  <a:gd name="T66" fmla="*/ 42 w 122"/>
                  <a:gd name="T67" fmla="*/ 44 h 82"/>
                  <a:gd name="T68" fmla="*/ 45 w 122"/>
                  <a:gd name="T69" fmla="*/ 46 h 82"/>
                  <a:gd name="T70" fmla="*/ 48 w 122"/>
                  <a:gd name="T71" fmla="*/ 49 h 82"/>
                  <a:gd name="T72" fmla="*/ 50 w 122"/>
                  <a:gd name="T73" fmla="*/ 54 h 82"/>
                  <a:gd name="T74" fmla="*/ 51 w 122"/>
                  <a:gd name="T75" fmla="*/ 57 h 82"/>
                  <a:gd name="T76" fmla="*/ 52 w 122"/>
                  <a:gd name="T77" fmla="*/ 63 h 82"/>
                  <a:gd name="T78" fmla="*/ 48 w 122"/>
                  <a:gd name="T79" fmla="*/ 63 h 82"/>
                  <a:gd name="T80" fmla="*/ 46 w 122"/>
                  <a:gd name="T81" fmla="*/ 66 h 82"/>
                  <a:gd name="T82" fmla="*/ 43 w 122"/>
                  <a:gd name="T83" fmla="*/ 71 h 82"/>
                  <a:gd name="T84" fmla="*/ 51 w 122"/>
                  <a:gd name="T85" fmla="*/ 73 h 82"/>
                  <a:gd name="T86" fmla="*/ 52 w 122"/>
                  <a:gd name="T87" fmla="*/ 70 h 82"/>
                  <a:gd name="T88" fmla="*/ 58 w 122"/>
                  <a:gd name="T89" fmla="*/ 61 h 82"/>
                  <a:gd name="T90" fmla="*/ 65 w 122"/>
                  <a:gd name="T91" fmla="*/ 56 h 82"/>
                  <a:gd name="T92" fmla="*/ 63 w 122"/>
                  <a:gd name="T93" fmla="*/ 61 h 82"/>
                  <a:gd name="T94" fmla="*/ 69 w 122"/>
                  <a:gd name="T95" fmla="*/ 65 h 82"/>
                  <a:gd name="T96" fmla="*/ 76 w 122"/>
                  <a:gd name="T97" fmla="*/ 66 h 82"/>
                  <a:gd name="T98" fmla="*/ 71 w 122"/>
                  <a:gd name="T99" fmla="*/ 71 h 82"/>
                  <a:gd name="T100" fmla="*/ 76 w 122"/>
                  <a:gd name="T101" fmla="*/ 75 h 82"/>
                  <a:gd name="T102" fmla="*/ 77 w 122"/>
                  <a:gd name="T103" fmla="*/ 81 h 82"/>
                  <a:gd name="T104" fmla="*/ 88 w 122"/>
                  <a:gd name="T105" fmla="*/ 78 h 82"/>
                  <a:gd name="T106" fmla="*/ 94 w 122"/>
                  <a:gd name="T107" fmla="*/ 76 h 82"/>
                  <a:gd name="T108" fmla="*/ 96 w 122"/>
                  <a:gd name="T109" fmla="*/ 72 h 82"/>
                  <a:gd name="T110" fmla="*/ 88 w 122"/>
                  <a:gd name="T111" fmla="*/ 71 h 82"/>
                  <a:gd name="T112" fmla="*/ 88 w 122"/>
                  <a:gd name="T113" fmla="*/ 66 h 82"/>
                  <a:gd name="T114" fmla="*/ 99 w 122"/>
                  <a:gd name="T115" fmla="*/ 60 h 82"/>
                  <a:gd name="T116" fmla="*/ 105 w 122"/>
                  <a:gd name="T117" fmla="*/ 5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2" h="82">
                    <a:moveTo>
                      <a:pt x="108" y="55"/>
                    </a:moveTo>
                    <a:cubicBezTo>
                      <a:pt x="109" y="55"/>
                      <a:pt x="109" y="54"/>
                      <a:pt x="109" y="54"/>
                    </a:cubicBezTo>
                    <a:cubicBezTo>
                      <a:pt x="109" y="54"/>
                      <a:pt x="109" y="54"/>
                      <a:pt x="109" y="54"/>
                    </a:cubicBezTo>
                    <a:cubicBezTo>
                      <a:pt x="109" y="53"/>
                      <a:pt x="109" y="52"/>
                      <a:pt x="109" y="52"/>
                    </a:cubicBezTo>
                    <a:cubicBezTo>
                      <a:pt x="109" y="51"/>
                      <a:pt x="109" y="51"/>
                      <a:pt x="110" y="51"/>
                    </a:cubicBezTo>
                    <a:cubicBezTo>
                      <a:pt x="111" y="50"/>
                      <a:pt x="111" y="51"/>
                      <a:pt x="112" y="50"/>
                    </a:cubicBezTo>
                    <a:cubicBezTo>
                      <a:pt x="113" y="50"/>
                      <a:pt x="112" y="50"/>
                      <a:pt x="113" y="49"/>
                    </a:cubicBezTo>
                    <a:cubicBezTo>
                      <a:pt x="113" y="48"/>
                      <a:pt x="113" y="48"/>
                      <a:pt x="114" y="48"/>
                    </a:cubicBezTo>
                    <a:cubicBezTo>
                      <a:pt x="115" y="48"/>
                      <a:pt x="116" y="48"/>
                      <a:pt x="116" y="48"/>
                    </a:cubicBezTo>
                    <a:cubicBezTo>
                      <a:pt x="117" y="48"/>
                      <a:pt x="118" y="49"/>
                      <a:pt x="119" y="48"/>
                    </a:cubicBezTo>
                    <a:cubicBezTo>
                      <a:pt x="119" y="48"/>
                      <a:pt x="119" y="48"/>
                      <a:pt x="119" y="47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19" y="46"/>
                      <a:pt x="120" y="46"/>
                      <a:pt x="120" y="46"/>
                    </a:cubicBezTo>
                    <a:cubicBezTo>
                      <a:pt x="120" y="46"/>
                      <a:pt x="120" y="45"/>
                      <a:pt x="120" y="45"/>
                    </a:cubicBezTo>
                    <a:cubicBezTo>
                      <a:pt x="120" y="45"/>
                      <a:pt x="121" y="45"/>
                      <a:pt x="121" y="44"/>
                    </a:cubicBezTo>
                    <a:cubicBezTo>
                      <a:pt x="121" y="44"/>
                      <a:pt x="120" y="44"/>
                      <a:pt x="120" y="44"/>
                    </a:cubicBezTo>
                    <a:cubicBezTo>
                      <a:pt x="120" y="43"/>
                      <a:pt x="120" y="43"/>
                      <a:pt x="120" y="42"/>
                    </a:cubicBezTo>
                    <a:cubicBezTo>
                      <a:pt x="120" y="42"/>
                      <a:pt x="120" y="42"/>
                      <a:pt x="120" y="41"/>
                    </a:cubicBezTo>
                    <a:cubicBezTo>
                      <a:pt x="119" y="41"/>
                      <a:pt x="118" y="40"/>
                      <a:pt x="119" y="39"/>
                    </a:cubicBezTo>
                    <a:cubicBezTo>
                      <a:pt x="119" y="39"/>
                      <a:pt x="121" y="39"/>
                      <a:pt x="121" y="38"/>
                    </a:cubicBezTo>
                    <a:cubicBezTo>
                      <a:pt x="121" y="38"/>
                      <a:pt x="120" y="38"/>
                      <a:pt x="120" y="38"/>
                    </a:cubicBezTo>
                    <a:cubicBezTo>
                      <a:pt x="119" y="38"/>
                      <a:pt x="119" y="38"/>
                      <a:pt x="119" y="37"/>
                    </a:cubicBezTo>
                    <a:cubicBezTo>
                      <a:pt x="118" y="36"/>
                      <a:pt x="119" y="36"/>
                      <a:pt x="120" y="36"/>
                    </a:cubicBezTo>
                    <a:cubicBezTo>
                      <a:pt x="120" y="35"/>
                      <a:pt x="121" y="34"/>
                      <a:pt x="122" y="34"/>
                    </a:cubicBezTo>
                    <a:cubicBezTo>
                      <a:pt x="122" y="33"/>
                      <a:pt x="122" y="33"/>
                      <a:pt x="121" y="32"/>
                    </a:cubicBezTo>
                    <a:cubicBezTo>
                      <a:pt x="121" y="32"/>
                      <a:pt x="122" y="31"/>
                      <a:pt x="121" y="30"/>
                    </a:cubicBezTo>
                    <a:cubicBezTo>
                      <a:pt x="121" y="30"/>
                      <a:pt x="121" y="30"/>
                      <a:pt x="120" y="30"/>
                    </a:cubicBezTo>
                    <a:cubicBezTo>
                      <a:pt x="120" y="30"/>
                      <a:pt x="120" y="31"/>
                      <a:pt x="119" y="31"/>
                    </a:cubicBezTo>
                    <a:cubicBezTo>
                      <a:pt x="119" y="31"/>
                      <a:pt x="119" y="30"/>
                      <a:pt x="118" y="30"/>
                    </a:cubicBezTo>
                    <a:cubicBezTo>
                      <a:pt x="118" y="30"/>
                      <a:pt x="118" y="29"/>
                      <a:pt x="118" y="29"/>
                    </a:cubicBezTo>
                    <a:cubicBezTo>
                      <a:pt x="117" y="29"/>
                      <a:pt x="116" y="29"/>
                      <a:pt x="116" y="29"/>
                    </a:cubicBezTo>
                    <a:cubicBezTo>
                      <a:pt x="116" y="28"/>
                      <a:pt x="116" y="28"/>
                      <a:pt x="115" y="28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8"/>
                      <a:pt x="113" y="28"/>
                      <a:pt x="112" y="27"/>
                    </a:cubicBezTo>
                    <a:cubicBezTo>
                      <a:pt x="112" y="27"/>
                      <a:pt x="112" y="27"/>
                      <a:pt x="111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09" y="26"/>
                      <a:pt x="109" y="25"/>
                      <a:pt x="109" y="25"/>
                    </a:cubicBezTo>
                    <a:cubicBezTo>
                      <a:pt x="108" y="25"/>
                      <a:pt x="108" y="26"/>
                      <a:pt x="108" y="27"/>
                    </a:cubicBezTo>
                    <a:cubicBezTo>
                      <a:pt x="108" y="27"/>
                      <a:pt x="107" y="27"/>
                      <a:pt x="107" y="27"/>
                    </a:cubicBezTo>
                    <a:cubicBezTo>
                      <a:pt x="107" y="26"/>
                      <a:pt x="106" y="26"/>
                      <a:pt x="106" y="26"/>
                    </a:cubicBezTo>
                    <a:cubicBezTo>
                      <a:pt x="105" y="25"/>
                      <a:pt x="105" y="23"/>
                      <a:pt x="104" y="22"/>
                    </a:cubicBezTo>
                    <a:cubicBezTo>
                      <a:pt x="103" y="21"/>
                      <a:pt x="102" y="22"/>
                      <a:pt x="101" y="23"/>
                    </a:cubicBezTo>
                    <a:cubicBezTo>
                      <a:pt x="100" y="23"/>
                      <a:pt x="100" y="22"/>
                      <a:pt x="99" y="23"/>
                    </a:cubicBezTo>
                    <a:cubicBezTo>
                      <a:pt x="99" y="23"/>
                      <a:pt x="98" y="24"/>
                      <a:pt x="98" y="24"/>
                    </a:cubicBezTo>
                    <a:cubicBezTo>
                      <a:pt x="98" y="23"/>
                      <a:pt x="96" y="23"/>
                      <a:pt x="95" y="23"/>
                    </a:cubicBezTo>
                    <a:cubicBezTo>
                      <a:pt x="95" y="22"/>
                      <a:pt x="94" y="22"/>
                      <a:pt x="93" y="22"/>
                    </a:cubicBezTo>
                    <a:cubicBezTo>
                      <a:pt x="93" y="22"/>
                      <a:pt x="92" y="22"/>
                      <a:pt x="91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1" y="22"/>
                      <a:pt x="91" y="22"/>
                      <a:pt x="91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89" y="20"/>
                      <a:pt x="90" y="19"/>
                      <a:pt x="90" y="19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9" y="17"/>
                      <a:pt x="90" y="17"/>
                      <a:pt x="89" y="17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8" y="15"/>
                      <a:pt x="88" y="14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6" y="13"/>
                      <a:pt x="85" y="14"/>
                      <a:pt x="85" y="14"/>
                    </a:cubicBezTo>
                    <a:cubicBezTo>
                      <a:pt x="85" y="14"/>
                      <a:pt x="85" y="13"/>
                      <a:pt x="84" y="13"/>
                    </a:cubicBezTo>
                    <a:cubicBezTo>
                      <a:pt x="83" y="13"/>
                      <a:pt x="82" y="13"/>
                      <a:pt x="81" y="13"/>
                    </a:cubicBezTo>
                    <a:cubicBezTo>
                      <a:pt x="82" y="13"/>
                      <a:pt x="82" y="12"/>
                      <a:pt x="82" y="12"/>
                    </a:cubicBezTo>
                    <a:cubicBezTo>
                      <a:pt x="82" y="11"/>
                      <a:pt x="82" y="12"/>
                      <a:pt x="82" y="11"/>
                    </a:cubicBezTo>
                    <a:cubicBezTo>
                      <a:pt x="82" y="11"/>
                      <a:pt x="82" y="10"/>
                      <a:pt x="82" y="10"/>
                    </a:cubicBezTo>
                    <a:cubicBezTo>
                      <a:pt x="82" y="9"/>
                      <a:pt x="81" y="9"/>
                      <a:pt x="81" y="9"/>
                    </a:cubicBezTo>
                    <a:cubicBezTo>
                      <a:pt x="80" y="8"/>
                      <a:pt x="81" y="8"/>
                      <a:pt x="82" y="8"/>
                    </a:cubicBezTo>
                    <a:cubicBezTo>
                      <a:pt x="82" y="8"/>
                      <a:pt x="83" y="8"/>
                      <a:pt x="83" y="7"/>
                    </a:cubicBezTo>
                    <a:cubicBezTo>
                      <a:pt x="83" y="7"/>
                      <a:pt x="83" y="6"/>
                      <a:pt x="82" y="6"/>
                    </a:cubicBezTo>
                    <a:cubicBezTo>
                      <a:pt x="82" y="6"/>
                      <a:pt x="82" y="6"/>
                      <a:pt x="81" y="6"/>
                    </a:cubicBezTo>
                    <a:cubicBezTo>
                      <a:pt x="81" y="5"/>
                      <a:pt x="81" y="5"/>
                      <a:pt x="81" y="5"/>
                    </a:cubicBezTo>
                    <a:cubicBezTo>
                      <a:pt x="81" y="4"/>
                      <a:pt x="80" y="3"/>
                      <a:pt x="80" y="2"/>
                    </a:cubicBezTo>
                    <a:cubicBezTo>
                      <a:pt x="80" y="2"/>
                      <a:pt x="79" y="1"/>
                      <a:pt x="78" y="1"/>
                    </a:cubicBezTo>
                    <a:cubicBezTo>
                      <a:pt x="78" y="1"/>
                      <a:pt x="78" y="1"/>
                      <a:pt x="77" y="1"/>
                    </a:cubicBezTo>
                    <a:cubicBezTo>
                      <a:pt x="77" y="0"/>
                      <a:pt x="75" y="1"/>
                      <a:pt x="74" y="1"/>
                    </a:cubicBezTo>
                    <a:cubicBezTo>
                      <a:pt x="74" y="2"/>
                      <a:pt x="73" y="2"/>
                      <a:pt x="72" y="2"/>
                    </a:cubicBezTo>
                    <a:cubicBezTo>
                      <a:pt x="72" y="2"/>
                      <a:pt x="71" y="2"/>
                      <a:pt x="71" y="1"/>
                    </a:cubicBezTo>
                    <a:cubicBezTo>
                      <a:pt x="69" y="1"/>
                      <a:pt x="69" y="2"/>
                      <a:pt x="69" y="3"/>
                    </a:cubicBezTo>
                    <a:cubicBezTo>
                      <a:pt x="69" y="4"/>
                      <a:pt x="68" y="4"/>
                      <a:pt x="67" y="4"/>
                    </a:cubicBezTo>
                    <a:cubicBezTo>
                      <a:pt x="66" y="4"/>
                      <a:pt x="66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3"/>
                      <a:pt x="65" y="3"/>
                    </a:cubicBezTo>
                    <a:cubicBezTo>
                      <a:pt x="65" y="4"/>
                      <a:pt x="64" y="4"/>
                      <a:pt x="64" y="3"/>
                    </a:cubicBezTo>
                    <a:cubicBezTo>
                      <a:pt x="63" y="3"/>
                      <a:pt x="63" y="4"/>
                      <a:pt x="62" y="4"/>
                    </a:cubicBezTo>
                    <a:cubicBezTo>
                      <a:pt x="61" y="4"/>
                      <a:pt x="60" y="3"/>
                      <a:pt x="60" y="4"/>
                    </a:cubicBezTo>
                    <a:cubicBezTo>
                      <a:pt x="60" y="4"/>
                      <a:pt x="60" y="5"/>
                      <a:pt x="59" y="5"/>
                    </a:cubicBezTo>
                    <a:cubicBezTo>
                      <a:pt x="59" y="5"/>
                      <a:pt x="59" y="5"/>
                      <a:pt x="59" y="6"/>
                    </a:cubicBezTo>
                    <a:cubicBezTo>
                      <a:pt x="57" y="7"/>
                      <a:pt x="56" y="8"/>
                      <a:pt x="57" y="10"/>
                    </a:cubicBezTo>
                    <a:cubicBezTo>
                      <a:pt x="57" y="10"/>
                      <a:pt x="58" y="11"/>
                      <a:pt x="57" y="12"/>
                    </a:cubicBezTo>
                    <a:cubicBezTo>
                      <a:pt x="57" y="13"/>
                      <a:pt x="56" y="13"/>
                      <a:pt x="56" y="12"/>
                    </a:cubicBezTo>
                    <a:cubicBezTo>
                      <a:pt x="55" y="12"/>
                      <a:pt x="55" y="11"/>
                      <a:pt x="55" y="11"/>
                    </a:cubicBezTo>
                    <a:cubicBezTo>
                      <a:pt x="54" y="10"/>
                      <a:pt x="54" y="11"/>
                      <a:pt x="53" y="11"/>
                    </a:cubicBezTo>
                    <a:cubicBezTo>
                      <a:pt x="52" y="11"/>
                      <a:pt x="52" y="10"/>
                      <a:pt x="51" y="10"/>
                    </a:cubicBezTo>
                    <a:cubicBezTo>
                      <a:pt x="50" y="10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49" y="11"/>
                    </a:cubicBezTo>
                    <a:cubicBezTo>
                      <a:pt x="48" y="12"/>
                      <a:pt x="49" y="9"/>
                      <a:pt x="47" y="9"/>
                    </a:cubicBezTo>
                    <a:cubicBezTo>
                      <a:pt x="47" y="9"/>
                      <a:pt x="46" y="9"/>
                      <a:pt x="46" y="9"/>
                    </a:cubicBezTo>
                    <a:cubicBezTo>
                      <a:pt x="45" y="10"/>
                      <a:pt x="45" y="10"/>
                      <a:pt x="45" y="11"/>
                    </a:cubicBezTo>
                    <a:cubicBezTo>
                      <a:pt x="44" y="11"/>
                      <a:pt x="44" y="10"/>
                      <a:pt x="44" y="10"/>
                    </a:cubicBezTo>
                    <a:cubicBezTo>
                      <a:pt x="43" y="9"/>
                      <a:pt x="43" y="10"/>
                      <a:pt x="42" y="10"/>
                    </a:cubicBezTo>
                    <a:cubicBezTo>
                      <a:pt x="42" y="10"/>
                      <a:pt x="42" y="9"/>
                      <a:pt x="41" y="9"/>
                    </a:cubicBezTo>
                    <a:cubicBezTo>
                      <a:pt x="41" y="9"/>
                      <a:pt x="41" y="9"/>
                      <a:pt x="40" y="9"/>
                    </a:cubicBezTo>
                    <a:cubicBezTo>
                      <a:pt x="40" y="10"/>
                      <a:pt x="39" y="9"/>
                      <a:pt x="39" y="9"/>
                    </a:cubicBezTo>
                    <a:cubicBezTo>
                      <a:pt x="38" y="9"/>
                      <a:pt x="39" y="10"/>
                      <a:pt x="38" y="10"/>
                    </a:cubicBezTo>
                    <a:cubicBezTo>
                      <a:pt x="38" y="11"/>
                      <a:pt x="38" y="10"/>
                      <a:pt x="37" y="9"/>
                    </a:cubicBezTo>
                    <a:cubicBezTo>
                      <a:pt x="37" y="9"/>
                      <a:pt x="37" y="9"/>
                      <a:pt x="36" y="9"/>
                    </a:cubicBezTo>
                    <a:cubicBezTo>
                      <a:pt x="36" y="10"/>
                      <a:pt x="35" y="9"/>
                      <a:pt x="34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29" y="7"/>
                    </a:cubicBezTo>
                    <a:cubicBezTo>
                      <a:pt x="28" y="6"/>
                      <a:pt x="27" y="6"/>
                      <a:pt x="26" y="6"/>
                    </a:cubicBezTo>
                    <a:cubicBezTo>
                      <a:pt x="25" y="6"/>
                      <a:pt x="24" y="5"/>
                      <a:pt x="23" y="5"/>
                    </a:cubicBezTo>
                    <a:cubicBezTo>
                      <a:pt x="22" y="5"/>
                      <a:pt x="21" y="5"/>
                      <a:pt x="20" y="5"/>
                    </a:cubicBezTo>
                    <a:cubicBezTo>
                      <a:pt x="20" y="5"/>
                      <a:pt x="19" y="6"/>
                      <a:pt x="18" y="6"/>
                    </a:cubicBezTo>
                    <a:cubicBezTo>
                      <a:pt x="18" y="6"/>
                      <a:pt x="17" y="6"/>
                      <a:pt x="16" y="6"/>
                    </a:cubicBezTo>
                    <a:cubicBezTo>
                      <a:pt x="15" y="6"/>
                      <a:pt x="15" y="7"/>
                      <a:pt x="14" y="8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0" y="9"/>
                      <a:pt x="11" y="10"/>
                      <a:pt x="11" y="11"/>
                    </a:cubicBezTo>
                    <a:cubicBezTo>
                      <a:pt x="11" y="11"/>
                      <a:pt x="10" y="12"/>
                      <a:pt x="11" y="12"/>
                    </a:cubicBezTo>
                    <a:cubicBezTo>
                      <a:pt x="11" y="13"/>
                      <a:pt x="12" y="14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3" y="17"/>
                      <a:pt x="12" y="18"/>
                      <a:pt x="13" y="18"/>
                    </a:cubicBezTo>
                    <a:cubicBezTo>
                      <a:pt x="14" y="20"/>
                      <a:pt x="13" y="21"/>
                      <a:pt x="13" y="22"/>
                    </a:cubicBezTo>
                    <a:cubicBezTo>
                      <a:pt x="12" y="22"/>
                      <a:pt x="12" y="22"/>
                      <a:pt x="11" y="22"/>
                    </a:cubicBezTo>
                    <a:cubicBezTo>
                      <a:pt x="11" y="23"/>
                      <a:pt x="11" y="23"/>
                      <a:pt x="10" y="23"/>
                    </a:cubicBezTo>
                    <a:cubicBezTo>
                      <a:pt x="10" y="24"/>
                      <a:pt x="9" y="24"/>
                      <a:pt x="8" y="25"/>
                    </a:cubicBezTo>
                    <a:cubicBezTo>
                      <a:pt x="7" y="26"/>
                      <a:pt x="7" y="27"/>
                      <a:pt x="6" y="28"/>
                    </a:cubicBezTo>
                    <a:cubicBezTo>
                      <a:pt x="5" y="29"/>
                      <a:pt x="4" y="29"/>
                      <a:pt x="4" y="30"/>
                    </a:cubicBezTo>
                    <a:cubicBezTo>
                      <a:pt x="3" y="31"/>
                      <a:pt x="4" y="32"/>
                      <a:pt x="4" y="33"/>
                    </a:cubicBezTo>
                    <a:cubicBezTo>
                      <a:pt x="4" y="33"/>
                      <a:pt x="4" y="34"/>
                      <a:pt x="4" y="35"/>
                    </a:cubicBezTo>
                    <a:cubicBezTo>
                      <a:pt x="4" y="35"/>
                      <a:pt x="5" y="36"/>
                      <a:pt x="5" y="36"/>
                    </a:cubicBezTo>
                    <a:cubicBezTo>
                      <a:pt x="5" y="37"/>
                      <a:pt x="4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7"/>
                      <a:pt x="2" y="38"/>
                      <a:pt x="2" y="39"/>
                    </a:cubicBezTo>
                    <a:cubicBezTo>
                      <a:pt x="1" y="40"/>
                      <a:pt x="0" y="41"/>
                      <a:pt x="0" y="43"/>
                    </a:cubicBezTo>
                    <a:cubicBezTo>
                      <a:pt x="1" y="43"/>
                      <a:pt x="1" y="43"/>
                      <a:pt x="2" y="44"/>
                    </a:cubicBezTo>
                    <a:cubicBezTo>
                      <a:pt x="2" y="45"/>
                      <a:pt x="3" y="44"/>
                      <a:pt x="3" y="45"/>
                    </a:cubicBezTo>
                    <a:cubicBezTo>
                      <a:pt x="4" y="46"/>
                      <a:pt x="3" y="46"/>
                      <a:pt x="4" y="46"/>
                    </a:cubicBezTo>
                    <a:cubicBezTo>
                      <a:pt x="5" y="46"/>
                      <a:pt x="6" y="46"/>
                      <a:pt x="5" y="47"/>
                    </a:cubicBezTo>
                    <a:cubicBezTo>
                      <a:pt x="7" y="47"/>
                      <a:pt x="7" y="45"/>
                      <a:pt x="8" y="46"/>
                    </a:cubicBezTo>
                    <a:cubicBezTo>
                      <a:pt x="9" y="47"/>
                      <a:pt x="9" y="47"/>
                      <a:pt x="10" y="47"/>
                    </a:cubicBezTo>
                    <a:cubicBezTo>
                      <a:pt x="10" y="46"/>
                      <a:pt x="11" y="46"/>
                      <a:pt x="11" y="47"/>
                    </a:cubicBezTo>
                    <a:cubicBezTo>
                      <a:pt x="12" y="47"/>
                      <a:pt x="12" y="47"/>
                      <a:pt x="13" y="47"/>
                    </a:cubicBezTo>
                    <a:cubicBezTo>
                      <a:pt x="14" y="47"/>
                      <a:pt x="14" y="48"/>
                      <a:pt x="15" y="48"/>
                    </a:cubicBezTo>
                    <a:cubicBezTo>
                      <a:pt x="15" y="47"/>
                      <a:pt x="16" y="47"/>
                      <a:pt x="16" y="47"/>
                    </a:cubicBezTo>
                    <a:cubicBezTo>
                      <a:pt x="17" y="47"/>
                      <a:pt x="17" y="48"/>
                      <a:pt x="18" y="48"/>
                    </a:cubicBezTo>
                    <a:cubicBezTo>
                      <a:pt x="18" y="49"/>
                      <a:pt x="19" y="49"/>
                      <a:pt x="19" y="49"/>
                    </a:cubicBezTo>
                    <a:cubicBezTo>
                      <a:pt x="20" y="49"/>
                      <a:pt x="20" y="48"/>
                      <a:pt x="21" y="48"/>
                    </a:cubicBezTo>
                    <a:cubicBezTo>
                      <a:pt x="22" y="47"/>
                      <a:pt x="24" y="47"/>
                      <a:pt x="25" y="47"/>
                    </a:cubicBezTo>
                    <a:cubicBezTo>
                      <a:pt x="26" y="47"/>
                      <a:pt x="27" y="47"/>
                      <a:pt x="28" y="45"/>
                    </a:cubicBezTo>
                    <a:cubicBezTo>
                      <a:pt x="28" y="45"/>
                      <a:pt x="28" y="45"/>
                      <a:pt x="29" y="44"/>
                    </a:cubicBezTo>
                    <a:cubicBezTo>
                      <a:pt x="29" y="44"/>
                      <a:pt x="30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4" y="42"/>
                      <a:pt x="34" y="43"/>
                      <a:pt x="35" y="43"/>
                    </a:cubicBezTo>
                    <a:cubicBezTo>
                      <a:pt x="35" y="43"/>
                      <a:pt x="35" y="42"/>
                      <a:pt x="35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9" y="42"/>
                      <a:pt x="39" y="43"/>
                      <a:pt x="40" y="43"/>
                    </a:cubicBezTo>
                    <a:cubicBezTo>
                      <a:pt x="40" y="43"/>
                      <a:pt x="40" y="43"/>
                      <a:pt x="40" y="44"/>
                    </a:cubicBezTo>
                    <a:cubicBezTo>
                      <a:pt x="41" y="44"/>
                      <a:pt x="40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5"/>
                      <a:pt x="42" y="44"/>
                      <a:pt x="42" y="44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3" y="45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5"/>
                      <a:pt x="43" y="45"/>
                      <a:pt x="44" y="45"/>
                    </a:cubicBezTo>
                    <a:cubicBezTo>
                      <a:pt x="44" y="45"/>
                      <a:pt x="45" y="46"/>
                      <a:pt x="45" y="46"/>
                    </a:cubicBezTo>
                    <a:cubicBezTo>
                      <a:pt x="45" y="46"/>
                      <a:pt x="46" y="46"/>
                      <a:pt x="46" y="47"/>
                    </a:cubicBezTo>
                    <a:cubicBezTo>
                      <a:pt x="46" y="47"/>
                      <a:pt x="46" y="47"/>
                      <a:pt x="47" y="47"/>
                    </a:cubicBezTo>
                    <a:cubicBezTo>
                      <a:pt x="47" y="47"/>
                      <a:pt x="47" y="47"/>
                      <a:pt x="48" y="47"/>
                    </a:cubicBezTo>
                    <a:cubicBezTo>
                      <a:pt x="48" y="47"/>
                      <a:pt x="48" y="48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50"/>
                      <a:pt x="48" y="50"/>
                    </a:cubicBezTo>
                    <a:cubicBezTo>
                      <a:pt x="48" y="50"/>
                      <a:pt x="47" y="51"/>
                      <a:pt x="47" y="52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49" y="54"/>
                      <a:pt x="49" y="54"/>
                      <a:pt x="50" y="54"/>
                    </a:cubicBezTo>
                    <a:cubicBezTo>
                      <a:pt x="50" y="54"/>
                      <a:pt x="50" y="53"/>
                      <a:pt x="50" y="54"/>
                    </a:cubicBezTo>
                    <a:cubicBezTo>
                      <a:pt x="50" y="54"/>
                      <a:pt x="50" y="55"/>
                      <a:pt x="50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6"/>
                      <a:pt x="50" y="56"/>
                      <a:pt x="51" y="56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8"/>
                      <a:pt x="52" y="58"/>
                    </a:cubicBezTo>
                    <a:cubicBezTo>
                      <a:pt x="52" y="58"/>
                      <a:pt x="52" y="58"/>
                      <a:pt x="53" y="58"/>
                    </a:cubicBezTo>
                    <a:cubicBezTo>
                      <a:pt x="53" y="59"/>
                      <a:pt x="53" y="61"/>
                      <a:pt x="53" y="61"/>
                    </a:cubicBezTo>
                    <a:cubicBezTo>
                      <a:pt x="53" y="62"/>
                      <a:pt x="54" y="62"/>
                      <a:pt x="54" y="63"/>
                    </a:cubicBezTo>
                    <a:cubicBezTo>
                      <a:pt x="54" y="63"/>
                      <a:pt x="53" y="63"/>
                      <a:pt x="52" y="63"/>
                    </a:cubicBezTo>
                    <a:cubicBezTo>
                      <a:pt x="52" y="63"/>
                      <a:pt x="52" y="62"/>
                      <a:pt x="52" y="62"/>
                    </a:cubicBezTo>
                    <a:cubicBezTo>
                      <a:pt x="52" y="62"/>
                      <a:pt x="51" y="63"/>
                      <a:pt x="51" y="63"/>
                    </a:cubicBezTo>
                    <a:cubicBezTo>
                      <a:pt x="51" y="63"/>
                      <a:pt x="50" y="62"/>
                      <a:pt x="50" y="62"/>
                    </a:cubicBezTo>
                    <a:cubicBezTo>
                      <a:pt x="50" y="62"/>
                      <a:pt x="49" y="63"/>
                      <a:pt x="49" y="62"/>
                    </a:cubicBezTo>
                    <a:cubicBezTo>
                      <a:pt x="49" y="62"/>
                      <a:pt x="48" y="63"/>
                      <a:pt x="48" y="63"/>
                    </a:cubicBezTo>
                    <a:cubicBezTo>
                      <a:pt x="48" y="62"/>
                      <a:pt x="48" y="61"/>
                      <a:pt x="48" y="61"/>
                    </a:cubicBezTo>
                    <a:cubicBezTo>
                      <a:pt x="47" y="61"/>
                      <a:pt x="46" y="62"/>
                      <a:pt x="46" y="62"/>
                    </a:cubicBezTo>
                    <a:cubicBezTo>
                      <a:pt x="46" y="63"/>
                      <a:pt x="46" y="64"/>
                      <a:pt x="46" y="64"/>
                    </a:cubicBezTo>
                    <a:cubicBezTo>
                      <a:pt x="46" y="65"/>
                      <a:pt x="47" y="64"/>
                      <a:pt x="47" y="65"/>
                    </a:cubicBezTo>
                    <a:cubicBezTo>
                      <a:pt x="47" y="65"/>
                      <a:pt x="46" y="66"/>
                      <a:pt x="46" y="66"/>
                    </a:cubicBezTo>
                    <a:cubicBezTo>
                      <a:pt x="46" y="66"/>
                      <a:pt x="46" y="67"/>
                      <a:pt x="46" y="67"/>
                    </a:cubicBezTo>
                    <a:cubicBezTo>
                      <a:pt x="46" y="67"/>
                      <a:pt x="45" y="67"/>
                      <a:pt x="45" y="67"/>
                    </a:cubicBezTo>
                    <a:cubicBezTo>
                      <a:pt x="45" y="67"/>
                      <a:pt x="45" y="68"/>
                      <a:pt x="44" y="68"/>
                    </a:cubicBezTo>
                    <a:cubicBezTo>
                      <a:pt x="44" y="69"/>
                      <a:pt x="44" y="70"/>
                      <a:pt x="43" y="70"/>
                    </a:cubicBezTo>
                    <a:cubicBezTo>
                      <a:pt x="43" y="70"/>
                      <a:pt x="44" y="71"/>
                      <a:pt x="43" y="71"/>
                    </a:cubicBezTo>
                    <a:cubicBezTo>
                      <a:pt x="42" y="71"/>
                      <a:pt x="42" y="71"/>
                      <a:pt x="41" y="71"/>
                    </a:cubicBezTo>
                    <a:cubicBezTo>
                      <a:pt x="42" y="73"/>
                      <a:pt x="43" y="74"/>
                      <a:pt x="45" y="74"/>
                    </a:cubicBezTo>
                    <a:cubicBezTo>
                      <a:pt x="45" y="73"/>
                      <a:pt x="46" y="73"/>
                      <a:pt x="46" y="73"/>
                    </a:cubicBezTo>
                    <a:cubicBezTo>
                      <a:pt x="47" y="73"/>
                      <a:pt x="47" y="72"/>
                      <a:pt x="48" y="72"/>
                    </a:cubicBezTo>
                    <a:cubicBezTo>
                      <a:pt x="49" y="72"/>
                      <a:pt x="50" y="72"/>
                      <a:pt x="51" y="73"/>
                    </a:cubicBezTo>
                    <a:cubicBezTo>
                      <a:pt x="52" y="73"/>
                      <a:pt x="52" y="73"/>
                      <a:pt x="52" y="72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1" y="71"/>
                      <a:pt x="51" y="71"/>
                      <a:pt x="51" y="70"/>
                    </a:cubicBezTo>
                    <a:cubicBezTo>
                      <a:pt x="51" y="70"/>
                      <a:pt x="51" y="69"/>
                      <a:pt x="51" y="69"/>
                    </a:cubicBezTo>
                    <a:cubicBezTo>
                      <a:pt x="52" y="69"/>
                      <a:pt x="52" y="69"/>
                      <a:pt x="52" y="70"/>
                    </a:cubicBezTo>
                    <a:cubicBezTo>
                      <a:pt x="52" y="69"/>
                      <a:pt x="53" y="68"/>
                      <a:pt x="53" y="68"/>
                    </a:cubicBezTo>
                    <a:cubicBezTo>
                      <a:pt x="54" y="68"/>
                      <a:pt x="55" y="68"/>
                      <a:pt x="56" y="67"/>
                    </a:cubicBezTo>
                    <a:cubicBezTo>
                      <a:pt x="56" y="66"/>
                      <a:pt x="57" y="65"/>
                      <a:pt x="57" y="64"/>
                    </a:cubicBezTo>
                    <a:cubicBezTo>
                      <a:pt x="58" y="64"/>
                      <a:pt x="58" y="64"/>
                      <a:pt x="58" y="63"/>
                    </a:cubicBezTo>
                    <a:cubicBezTo>
                      <a:pt x="58" y="62"/>
                      <a:pt x="58" y="62"/>
                      <a:pt x="58" y="61"/>
                    </a:cubicBezTo>
                    <a:cubicBezTo>
                      <a:pt x="59" y="61"/>
                      <a:pt x="60" y="61"/>
                      <a:pt x="60" y="61"/>
                    </a:cubicBezTo>
                    <a:cubicBezTo>
                      <a:pt x="61" y="60"/>
                      <a:pt x="62" y="61"/>
                      <a:pt x="62" y="60"/>
                    </a:cubicBezTo>
                    <a:cubicBezTo>
                      <a:pt x="63" y="60"/>
                      <a:pt x="63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59"/>
                      <a:pt x="65" y="57"/>
                      <a:pt x="65" y="56"/>
                    </a:cubicBezTo>
                    <a:cubicBezTo>
                      <a:pt x="67" y="57"/>
                      <a:pt x="65" y="59"/>
                      <a:pt x="67" y="61"/>
                    </a:cubicBezTo>
                    <a:cubicBezTo>
                      <a:pt x="68" y="61"/>
                      <a:pt x="69" y="60"/>
                      <a:pt x="71" y="61"/>
                    </a:cubicBezTo>
                    <a:cubicBezTo>
                      <a:pt x="70" y="61"/>
                      <a:pt x="70" y="62"/>
                      <a:pt x="69" y="62"/>
                    </a:cubicBezTo>
                    <a:cubicBezTo>
                      <a:pt x="68" y="62"/>
                      <a:pt x="67" y="62"/>
                      <a:pt x="67" y="61"/>
                    </a:cubicBezTo>
                    <a:cubicBezTo>
                      <a:pt x="66" y="61"/>
                      <a:pt x="64" y="60"/>
                      <a:pt x="63" y="61"/>
                    </a:cubicBezTo>
                    <a:cubicBezTo>
                      <a:pt x="62" y="62"/>
                      <a:pt x="66" y="62"/>
                      <a:pt x="66" y="62"/>
                    </a:cubicBezTo>
                    <a:cubicBezTo>
                      <a:pt x="67" y="63"/>
                      <a:pt x="66" y="63"/>
                      <a:pt x="65" y="63"/>
                    </a:cubicBezTo>
                    <a:cubicBezTo>
                      <a:pt x="65" y="64"/>
                      <a:pt x="67" y="64"/>
                      <a:pt x="67" y="64"/>
                    </a:cubicBezTo>
                    <a:cubicBezTo>
                      <a:pt x="67" y="64"/>
                      <a:pt x="68" y="64"/>
                      <a:pt x="68" y="65"/>
                    </a:cubicBezTo>
                    <a:cubicBezTo>
                      <a:pt x="68" y="65"/>
                      <a:pt x="68" y="65"/>
                      <a:pt x="69" y="65"/>
                    </a:cubicBezTo>
                    <a:cubicBezTo>
                      <a:pt x="69" y="66"/>
                      <a:pt x="70" y="66"/>
                      <a:pt x="71" y="66"/>
                    </a:cubicBezTo>
                    <a:cubicBezTo>
                      <a:pt x="72" y="65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5" y="65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6" y="65"/>
                      <a:pt x="76" y="66"/>
                      <a:pt x="76" y="66"/>
                    </a:cubicBezTo>
                    <a:cubicBezTo>
                      <a:pt x="77" y="66"/>
                      <a:pt x="77" y="65"/>
                      <a:pt x="78" y="65"/>
                    </a:cubicBezTo>
                    <a:cubicBezTo>
                      <a:pt x="79" y="65"/>
                      <a:pt x="78" y="67"/>
                      <a:pt x="78" y="68"/>
                    </a:cubicBezTo>
                    <a:cubicBezTo>
                      <a:pt x="77" y="68"/>
                      <a:pt x="76" y="68"/>
                      <a:pt x="76" y="69"/>
                    </a:cubicBezTo>
                    <a:cubicBezTo>
                      <a:pt x="75" y="69"/>
                      <a:pt x="73" y="69"/>
                      <a:pt x="73" y="70"/>
                    </a:cubicBezTo>
                    <a:cubicBezTo>
                      <a:pt x="72" y="71"/>
                      <a:pt x="72" y="71"/>
                      <a:pt x="71" y="71"/>
                    </a:cubicBezTo>
                    <a:cubicBezTo>
                      <a:pt x="71" y="71"/>
                      <a:pt x="70" y="72"/>
                      <a:pt x="70" y="73"/>
                    </a:cubicBezTo>
                    <a:cubicBezTo>
                      <a:pt x="71" y="73"/>
                      <a:pt x="71" y="73"/>
                      <a:pt x="72" y="73"/>
                    </a:cubicBezTo>
                    <a:cubicBezTo>
                      <a:pt x="73" y="73"/>
                      <a:pt x="73" y="73"/>
                      <a:pt x="74" y="73"/>
                    </a:cubicBezTo>
                    <a:cubicBezTo>
                      <a:pt x="74" y="74"/>
                      <a:pt x="75" y="74"/>
                      <a:pt x="75" y="74"/>
                    </a:cubicBezTo>
                    <a:cubicBezTo>
                      <a:pt x="75" y="75"/>
                      <a:pt x="76" y="75"/>
                      <a:pt x="76" y="75"/>
                    </a:cubicBezTo>
                    <a:cubicBezTo>
                      <a:pt x="77" y="75"/>
                      <a:pt x="78" y="76"/>
                      <a:pt x="78" y="77"/>
                    </a:cubicBezTo>
                    <a:cubicBezTo>
                      <a:pt x="78" y="78"/>
                      <a:pt x="77" y="78"/>
                      <a:pt x="77" y="79"/>
                    </a:cubicBezTo>
                    <a:cubicBezTo>
                      <a:pt x="77" y="79"/>
                      <a:pt x="77" y="79"/>
                      <a:pt x="77" y="80"/>
                    </a:cubicBezTo>
                    <a:cubicBezTo>
                      <a:pt x="77" y="80"/>
                      <a:pt x="77" y="80"/>
                      <a:pt x="76" y="80"/>
                    </a:cubicBezTo>
                    <a:cubicBezTo>
                      <a:pt x="76" y="80"/>
                      <a:pt x="76" y="81"/>
                      <a:pt x="77" y="81"/>
                    </a:cubicBezTo>
                    <a:cubicBezTo>
                      <a:pt x="77" y="81"/>
                      <a:pt x="78" y="81"/>
                      <a:pt x="78" y="82"/>
                    </a:cubicBezTo>
                    <a:cubicBezTo>
                      <a:pt x="80" y="82"/>
                      <a:pt x="81" y="81"/>
                      <a:pt x="82" y="80"/>
                    </a:cubicBezTo>
                    <a:cubicBezTo>
                      <a:pt x="83" y="80"/>
                      <a:pt x="83" y="79"/>
                      <a:pt x="84" y="78"/>
                    </a:cubicBezTo>
                    <a:cubicBezTo>
                      <a:pt x="84" y="78"/>
                      <a:pt x="86" y="78"/>
                      <a:pt x="86" y="78"/>
                    </a:cubicBezTo>
                    <a:cubicBezTo>
                      <a:pt x="87" y="78"/>
                      <a:pt x="87" y="78"/>
                      <a:pt x="88" y="78"/>
                    </a:cubicBezTo>
                    <a:cubicBezTo>
                      <a:pt x="88" y="78"/>
                      <a:pt x="88" y="77"/>
                      <a:pt x="88" y="77"/>
                    </a:cubicBezTo>
                    <a:cubicBezTo>
                      <a:pt x="89" y="77"/>
                      <a:pt x="89" y="77"/>
                      <a:pt x="90" y="76"/>
                    </a:cubicBezTo>
                    <a:cubicBezTo>
                      <a:pt x="90" y="76"/>
                      <a:pt x="90" y="75"/>
                      <a:pt x="90" y="75"/>
                    </a:cubicBezTo>
                    <a:cubicBezTo>
                      <a:pt x="91" y="75"/>
                      <a:pt x="92" y="76"/>
                      <a:pt x="93" y="76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95" y="76"/>
                      <a:pt x="95" y="76"/>
                      <a:pt x="95" y="76"/>
                    </a:cubicBezTo>
                    <a:cubicBezTo>
                      <a:pt x="96" y="75"/>
                      <a:pt x="96" y="76"/>
                      <a:pt x="97" y="76"/>
                    </a:cubicBezTo>
                    <a:cubicBezTo>
                      <a:pt x="97" y="75"/>
                      <a:pt x="96" y="75"/>
                      <a:pt x="96" y="75"/>
                    </a:cubicBezTo>
                    <a:cubicBezTo>
                      <a:pt x="96" y="73"/>
                      <a:pt x="98" y="73"/>
                      <a:pt x="98" y="73"/>
                    </a:cubicBezTo>
                    <a:cubicBezTo>
                      <a:pt x="98" y="72"/>
                      <a:pt x="97" y="72"/>
                      <a:pt x="96" y="72"/>
                    </a:cubicBezTo>
                    <a:cubicBezTo>
                      <a:pt x="96" y="72"/>
                      <a:pt x="96" y="72"/>
                      <a:pt x="95" y="72"/>
                    </a:cubicBezTo>
                    <a:cubicBezTo>
                      <a:pt x="95" y="72"/>
                      <a:pt x="94" y="73"/>
                      <a:pt x="93" y="73"/>
                    </a:cubicBezTo>
                    <a:cubicBezTo>
                      <a:pt x="93" y="72"/>
                      <a:pt x="93" y="72"/>
                      <a:pt x="92" y="71"/>
                    </a:cubicBezTo>
                    <a:cubicBezTo>
                      <a:pt x="92" y="71"/>
                      <a:pt x="91" y="72"/>
                      <a:pt x="91" y="73"/>
                    </a:cubicBezTo>
                    <a:cubicBezTo>
                      <a:pt x="90" y="74"/>
                      <a:pt x="89" y="72"/>
                      <a:pt x="88" y="71"/>
                    </a:cubicBezTo>
                    <a:cubicBezTo>
                      <a:pt x="87" y="69"/>
                      <a:pt x="86" y="68"/>
                      <a:pt x="86" y="66"/>
                    </a:cubicBezTo>
                    <a:cubicBezTo>
                      <a:pt x="86" y="65"/>
                      <a:pt x="86" y="65"/>
                      <a:pt x="86" y="64"/>
                    </a:cubicBezTo>
                    <a:cubicBezTo>
                      <a:pt x="87" y="64"/>
                      <a:pt x="88" y="63"/>
                      <a:pt x="89" y="63"/>
                    </a:cubicBezTo>
                    <a:cubicBezTo>
                      <a:pt x="89" y="63"/>
                      <a:pt x="88" y="64"/>
                      <a:pt x="88" y="64"/>
                    </a:cubicBezTo>
                    <a:cubicBezTo>
                      <a:pt x="88" y="65"/>
                      <a:pt x="87" y="65"/>
                      <a:pt x="88" y="66"/>
                    </a:cubicBezTo>
                    <a:cubicBezTo>
                      <a:pt x="88" y="66"/>
                      <a:pt x="89" y="64"/>
                      <a:pt x="89" y="63"/>
                    </a:cubicBezTo>
                    <a:cubicBezTo>
                      <a:pt x="91" y="62"/>
                      <a:pt x="94" y="59"/>
                      <a:pt x="96" y="61"/>
                    </a:cubicBezTo>
                    <a:cubicBezTo>
                      <a:pt x="96" y="60"/>
                      <a:pt x="96" y="59"/>
                      <a:pt x="97" y="59"/>
                    </a:cubicBezTo>
                    <a:cubicBezTo>
                      <a:pt x="98" y="59"/>
                      <a:pt x="98" y="59"/>
                      <a:pt x="99" y="59"/>
                    </a:cubicBezTo>
                    <a:cubicBezTo>
                      <a:pt x="99" y="59"/>
                      <a:pt x="99" y="60"/>
                      <a:pt x="99" y="60"/>
                    </a:cubicBezTo>
                    <a:cubicBezTo>
                      <a:pt x="99" y="59"/>
                      <a:pt x="100" y="59"/>
                      <a:pt x="101" y="58"/>
                    </a:cubicBezTo>
                    <a:cubicBezTo>
                      <a:pt x="101" y="58"/>
                      <a:pt x="101" y="58"/>
                      <a:pt x="102" y="58"/>
                    </a:cubicBezTo>
                    <a:cubicBezTo>
                      <a:pt x="102" y="58"/>
                      <a:pt x="102" y="58"/>
                      <a:pt x="103" y="58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5" y="56"/>
                    </a:cubicBezTo>
                    <a:cubicBezTo>
                      <a:pt x="106" y="56"/>
                      <a:pt x="107" y="56"/>
                      <a:pt x="108" y="56"/>
                    </a:cubicBezTo>
                    <a:cubicBezTo>
                      <a:pt x="108" y="56"/>
                      <a:pt x="108" y="56"/>
                      <a:pt x="108" y="56"/>
                    </a:cubicBezTo>
                    <a:cubicBezTo>
                      <a:pt x="108" y="56"/>
                      <a:pt x="108" y="56"/>
                      <a:pt x="109" y="56"/>
                    </a:cubicBezTo>
                    <a:cubicBezTo>
                      <a:pt x="108" y="56"/>
                      <a:pt x="108" y="56"/>
                      <a:pt x="108" y="5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8" name="Freeform 778">
                <a:extLst>
                  <a:ext uri="{FF2B5EF4-FFF2-40B4-BE49-F238E27FC236}">
                    <a16:creationId xmlns="" xmlns:a16="http://schemas.microsoft.com/office/drawing/2014/main" id="{B4A27BD3-BF5E-1C49-95F0-1E94F5305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725" y="3351213"/>
                <a:ext cx="128587" cy="79375"/>
              </a:xfrm>
              <a:custGeom>
                <a:avLst/>
                <a:gdLst>
                  <a:gd name="T0" fmla="*/ 12 w 31"/>
                  <a:gd name="T1" fmla="*/ 18 h 19"/>
                  <a:gd name="T2" fmla="*/ 14 w 31"/>
                  <a:gd name="T3" fmla="*/ 18 h 19"/>
                  <a:gd name="T4" fmla="*/ 15 w 31"/>
                  <a:gd name="T5" fmla="*/ 16 h 19"/>
                  <a:gd name="T6" fmla="*/ 16 w 31"/>
                  <a:gd name="T7" fmla="*/ 13 h 19"/>
                  <a:gd name="T8" fmla="*/ 18 w 31"/>
                  <a:gd name="T9" fmla="*/ 16 h 19"/>
                  <a:gd name="T10" fmla="*/ 19 w 31"/>
                  <a:gd name="T11" fmla="*/ 16 h 19"/>
                  <a:gd name="T12" fmla="*/ 20 w 31"/>
                  <a:gd name="T13" fmla="*/ 18 h 19"/>
                  <a:gd name="T14" fmla="*/ 20 w 31"/>
                  <a:gd name="T15" fmla="*/ 19 h 19"/>
                  <a:gd name="T16" fmla="*/ 21 w 31"/>
                  <a:gd name="T17" fmla="*/ 18 h 19"/>
                  <a:gd name="T18" fmla="*/ 22 w 31"/>
                  <a:gd name="T19" fmla="*/ 16 h 19"/>
                  <a:gd name="T20" fmla="*/ 23 w 31"/>
                  <a:gd name="T21" fmla="*/ 13 h 19"/>
                  <a:gd name="T22" fmla="*/ 26 w 31"/>
                  <a:gd name="T23" fmla="*/ 14 h 19"/>
                  <a:gd name="T24" fmla="*/ 29 w 31"/>
                  <a:gd name="T25" fmla="*/ 15 h 19"/>
                  <a:gd name="T26" fmla="*/ 28 w 31"/>
                  <a:gd name="T27" fmla="*/ 13 h 19"/>
                  <a:gd name="T28" fmla="*/ 28 w 31"/>
                  <a:gd name="T29" fmla="*/ 12 h 19"/>
                  <a:gd name="T30" fmla="*/ 30 w 31"/>
                  <a:gd name="T31" fmla="*/ 12 h 19"/>
                  <a:gd name="T32" fmla="*/ 30 w 31"/>
                  <a:gd name="T33" fmla="*/ 11 h 19"/>
                  <a:gd name="T34" fmla="*/ 31 w 31"/>
                  <a:gd name="T35" fmla="*/ 8 h 19"/>
                  <a:gd name="T36" fmla="*/ 28 w 31"/>
                  <a:gd name="T37" fmla="*/ 9 h 19"/>
                  <a:gd name="T38" fmla="*/ 24 w 31"/>
                  <a:gd name="T39" fmla="*/ 7 h 19"/>
                  <a:gd name="T40" fmla="*/ 25 w 31"/>
                  <a:gd name="T41" fmla="*/ 5 h 19"/>
                  <a:gd name="T42" fmla="*/ 25 w 31"/>
                  <a:gd name="T43" fmla="*/ 2 h 19"/>
                  <a:gd name="T44" fmla="*/ 20 w 31"/>
                  <a:gd name="T45" fmla="*/ 1 h 19"/>
                  <a:gd name="T46" fmla="*/ 17 w 31"/>
                  <a:gd name="T47" fmla="*/ 1 h 19"/>
                  <a:gd name="T48" fmla="*/ 15 w 31"/>
                  <a:gd name="T49" fmla="*/ 2 h 19"/>
                  <a:gd name="T50" fmla="*/ 11 w 31"/>
                  <a:gd name="T51" fmla="*/ 2 h 19"/>
                  <a:gd name="T52" fmla="*/ 10 w 31"/>
                  <a:gd name="T53" fmla="*/ 3 h 19"/>
                  <a:gd name="T54" fmla="*/ 9 w 31"/>
                  <a:gd name="T55" fmla="*/ 3 h 19"/>
                  <a:gd name="T56" fmla="*/ 7 w 31"/>
                  <a:gd name="T57" fmla="*/ 3 h 19"/>
                  <a:gd name="T58" fmla="*/ 7 w 31"/>
                  <a:gd name="T59" fmla="*/ 4 h 19"/>
                  <a:gd name="T60" fmla="*/ 7 w 31"/>
                  <a:gd name="T61" fmla="*/ 5 h 19"/>
                  <a:gd name="T62" fmla="*/ 6 w 31"/>
                  <a:gd name="T63" fmla="*/ 7 h 19"/>
                  <a:gd name="T64" fmla="*/ 3 w 31"/>
                  <a:gd name="T65" fmla="*/ 8 h 19"/>
                  <a:gd name="T66" fmla="*/ 4 w 31"/>
                  <a:gd name="T67" fmla="*/ 10 h 19"/>
                  <a:gd name="T68" fmla="*/ 1 w 31"/>
                  <a:gd name="T69" fmla="*/ 12 h 19"/>
                  <a:gd name="T70" fmla="*/ 2 w 31"/>
                  <a:gd name="T71" fmla="*/ 14 h 19"/>
                  <a:gd name="T72" fmla="*/ 0 w 31"/>
                  <a:gd name="T73" fmla="*/ 16 h 19"/>
                  <a:gd name="T74" fmla="*/ 2 w 31"/>
                  <a:gd name="T75" fmla="*/ 14 h 19"/>
                  <a:gd name="T76" fmla="*/ 4 w 31"/>
                  <a:gd name="T77" fmla="*/ 13 h 19"/>
                  <a:gd name="T78" fmla="*/ 6 w 31"/>
                  <a:gd name="T79" fmla="*/ 15 h 19"/>
                  <a:gd name="T80" fmla="*/ 6 w 31"/>
                  <a:gd name="T81" fmla="*/ 17 h 19"/>
                  <a:gd name="T82" fmla="*/ 10 w 31"/>
                  <a:gd name="T8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" h="19">
                    <a:moveTo>
                      <a:pt x="10" y="18"/>
                    </a:moveTo>
                    <a:cubicBezTo>
                      <a:pt x="11" y="18"/>
                      <a:pt x="11" y="18"/>
                      <a:pt x="12" y="18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5"/>
                      <a:pt x="14" y="15"/>
                      <a:pt x="15" y="15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7" y="13"/>
                      <a:pt x="17" y="14"/>
                      <a:pt x="17" y="14"/>
                    </a:cubicBezTo>
                    <a:cubicBezTo>
                      <a:pt x="17" y="15"/>
                      <a:pt x="17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7"/>
                      <a:pt x="19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2" y="19"/>
                      <a:pt x="21" y="18"/>
                      <a:pt x="21" y="18"/>
                    </a:cubicBezTo>
                    <a:cubicBezTo>
                      <a:pt x="20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4"/>
                      <a:pt x="22" y="14"/>
                      <a:pt x="23" y="13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5"/>
                      <a:pt x="25" y="14"/>
                      <a:pt x="26" y="14"/>
                    </a:cubicBezTo>
                    <a:cubicBezTo>
                      <a:pt x="27" y="14"/>
                      <a:pt x="27" y="14"/>
                      <a:pt x="28" y="15"/>
                    </a:cubicBezTo>
                    <a:cubicBezTo>
                      <a:pt x="28" y="15"/>
                      <a:pt x="28" y="16"/>
                      <a:pt x="29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30" y="12"/>
                    </a:cubicBezTo>
                    <a:cubicBezTo>
                      <a:pt x="30" y="13"/>
                      <a:pt x="31" y="12"/>
                      <a:pt x="31" y="12"/>
                    </a:cubicBezTo>
                    <a:cubicBezTo>
                      <a:pt x="31" y="12"/>
                      <a:pt x="30" y="11"/>
                      <a:pt x="30" y="11"/>
                    </a:cubicBezTo>
                    <a:cubicBezTo>
                      <a:pt x="30" y="10"/>
                      <a:pt x="30" y="10"/>
                      <a:pt x="31" y="10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30" y="7"/>
                      <a:pt x="30" y="8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5" y="5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3" y="2"/>
                      <a:pt x="23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7" y="2"/>
                      <a:pt x="16" y="1"/>
                      <a:pt x="15" y="2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0" y="16"/>
                    </a:cubicBezTo>
                    <a:cubicBezTo>
                      <a:pt x="0" y="17"/>
                      <a:pt x="3" y="16"/>
                      <a:pt x="3" y="15"/>
                    </a:cubicBezTo>
                    <a:cubicBezTo>
                      <a:pt x="3" y="15"/>
                      <a:pt x="2" y="15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6" y="17"/>
                      <a:pt x="7" y="16"/>
                      <a:pt x="6" y="17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8" y="18"/>
                      <a:pt x="9" y="19"/>
                      <a:pt x="1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31" name="Freeform 779">
                <a:extLst>
                  <a:ext uri="{FF2B5EF4-FFF2-40B4-BE49-F238E27FC236}">
                    <a16:creationId xmlns="" xmlns:a16="http://schemas.microsoft.com/office/drawing/2014/main" id="{6FF02A16-74C6-0A41-9464-0912039F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8675" y="3417888"/>
                <a:ext cx="115887" cy="153988"/>
              </a:xfrm>
              <a:custGeom>
                <a:avLst/>
                <a:gdLst>
                  <a:gd name="T0" fmla="*/ 24 w 28"/>
                  <a:gd name="T1" fmla="*/ 33 h 37"/>
                  <a:gd name="T2" fmla="*/ 24 w 28"/>
                  <a:gd name="T3" fmla="*/ 31 h 37"/>
                  <a:gd name="T4" fmla="*/ 27 w 28"/>
                  <a:gd name="T5" fmla="*/ 30 h 37"/>
                  <a:gd name="T6" fmla="*/ 27 w 28"/>
                  <a:gd name="T7" fmla="*/ 27 h 37"/>
                  <a:gd name="T8" fmla="*/ 25 w 28"/>
                  <a:gd name="T9" fmla="*/ 26 h 37"/>
                  <a:gd name="T10" fmla="*/ 24 w 28"/>
                  <a:gd name="T11" fmla="*/ 21 h 37"/>
                  <a:gd name="T12" fmla="*/ 26 w 28"/>
                  <a:gd name="T13" fmla="*/ 19 h 37"/>
                  <a:gd name="T14" fmla="*/ 25 w 28"/>
                  <a:gd name="T15" fmla="*/ 17 h 37"/>
                  <a:gd name="T16" fmla="*/ 25 w 28"/>
                  <a:gd name="T17" fmla="*/ 16 h 37"/>
                  <a:gd name="T18" fmla="*/ 26 w 28"/>
                  <a:gd name="T19" fmla="*/ 15 h 37"/>
                  <a:gd name="T20" fmla="*/ 25 w 28"/>
                  <a:gd name="T21" fmla="*/ 14 h 37"/>
                  <a:gd name="T22" fmla="*/ 22 w 28"/>
                  <a:gd name="T23" fmla="*/ 16 h 37"/>
                  <a:gd name="T24" fmla="*/ 20 w 28"/>
                  <a:gd name="T25" fmla="*/ 14 h 37"/>
                  <a:gd name="T26" fmla="*/ 17 w 28"/>
                  <a:gd name="T27" fmla="*/ 13 h 37"/>
                  <a:gd name="T28" fmla="*/ 17 w 28"/>
                  <a:gd name="T29" fmla="*/ 11 h 37"/>
                  <a:gd name="T30" fmla="*/ 18 w 28"/>
                  <a:gd name="T31" fmla="*/ 10 h 37"/>
                  <a:gd name="T32" fmla="*/ 15 w 28"/>
                  <a:gd name="T33" fmla="*/ 8 h 37"/>
                  <a:gd name="T34" fmla="*/ 13 w 28"/>
                  <a:gd name="T35" fmla="*/ 6 h 37"/>
                  <a:gd name="T36" fmla="*/ 13 w 28"/>
                  <a:gd name="T37" fmla="*/ 4 h 37"/>
                  <a:gd name="T38" fmla="*/ 10 w 28"/>
                  <a:gd name="T39" fmla="*/ 2 h 37"/>
                  <a:gd name="T40" fmla="*/ 7 w 28"/>
                  <a:gd name="T41" fmla="*/ 0 h 37"/>
                  <a:gd name="T42" fmla="*/ 5 w 28"/>
                  <a:gd name="T43" fmla="*/ 0 h 37"/>
                  <a:gd name="T44" fmla="*/ 3 w 28"/>
                  <a:gd name="T45" fmla="*/ 2 h 37"/>
                  <a:gd name="T46" fmla="*/ 0 w 28"/>
                  <a:gd name="T47" fmla="*/ 4 h 37"/>
                  <a:gd name="T48" fmla="*/ 1 w 28"/>
                  <a:gd name="T49" fmla="*/ 6 h 37"/>
                  <a:gd name="T50" fmla="*/ 1 w 28"/>
                  <a:gd name="T51" fmla="*/ 7 h 37"/>
                  <a:gd name="T52" fmla="*/ 4 w 28"/>
                  <a:gd name="T53" fmla="*/ 9 h 37"/>
                  <a:gd name="T54" fmla="*/ 2 w 28"/>
                  <a:gd name="T55" fmla="*/ 12 h 37"/>
                  <a:gd name="T56" fmla="*/ 3 w 28"/>
                  <a:gd name="T57" fmla="*/ 15 h 37"/>
                  <a:gd name="T58" fmla="*/ 3 w 28"/>
                  <a:gd name="T59" fmla="*/ 18 h 37"/>
                  <a:gd name="T60" fmla="*/ 5 w 28"/>
                  <a:gd name="T61" fmla="*/ 21 h 37"/>
                  <a:gd name="T62" fmla="*/ 5 w 28"/>
                  <a:gd name="T63" fmla="*/ 24 h 37"/>
                  <a:gd name="T64" fmla="*/ 4 w 28"/>
                  <a:gd name="T65" fmla="*/ 25 h 37"/>
                  <a:gd name="T66" fmla="*/ 2 w 28"/>
                  <a:gd name="T67" fmla="*/ 25 h 37"/>
                  <a:gd name="T68" fmla="*/ 4 w 28"/>
                  <a:gd name="T69" fmla="*/ 27 h 37"/>
                  <a:gd name="T70" fmla="*/ 8 w 28"/>
                  <a:gd name="T71" fmla="*/ 29 h 37"/>
                  <a:gd name="T72" fmla="*/ 10 w 28"/>
                  <a:gd name="T73" fmla="*/ 31 h 37"/>
                  <a:gd name="T74" fmla="*/ 11 w 28"/>
                  <a:gd name="T75" fmla="*/ 31 h 37"/>
                  <a:gd name="T76" fmla="*/ 12 w 28"/>
                  <a:gd name="T77" fmla="*/ 29 h 37"/>
                  <a:gd name="T78" fmla="*/ 14 w 28"/>
                  <a:gd name="T79" fmla="*/ 28 h 37"/>
                  <a:gd name="T80" fmla="*/ 15 w 28"/>
                  <a:gd name="T81" fmla="*/ 29 h 37"/>
                  <a:gd name="T82" fmla="*/ 17 w 28"/>
                  <a:gd name="T83" fmla="*/ 31 h 37"/>
                  <a:gd name="T84" fmla="*/ 17 w 28"/>
                  <a:gd name="T85" fmla="*/ 32 h 37"/>
                  <a:gd name="T86" fmla="*/ 20 w 28"/>
                  <a:gd name="T87" fmla="*/ 33 h 37"/>
                  <a:gd name="T88" fmla="*/ 19 w 28"/>
                  <a:gd name="T89" fmla="*/ 35 h 37"/>
                  <a:gd name="T90" fmla="*/ 18 w 28"/>
                  <a:gd name="T91" fmla="*/ 36 h 37"/>
                  <a:gd name="T92" fmla="*/ 21 w 28"/>
                  <a:gd name="T93" fmla="*/ 36 h 37"/>
                  <a:gd name="T94" fmla="*/ 23 w 28"/>
                  <a:gd name="T95" fmla="*/ 36 h 37"/>
                  <a:gd name="T96" fmla="*/ 25 w 28"/>
                  <a:gd name="T9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7">
                    <a:moveTo>
                      <a:pt x="25" y="34"/>
                    </a:moveTo>
                    <a:cubicBezTo>
                      <a:pt x="24" y="34"/>
                      <a:pt x="24" y="34"/>
                      <a:pt x="24" y="33"/>
                    </a:cubicBezTo>
                    <a:cubicBezTo>
                      <a:pt x="24" y="33"/>
                      <a:pt x="25" y="33"/>
                      <a:pt x="25" y="32"/>
                    </a:cubicBezTo>
                    <a:cubicBezTo>
                      <a:pt x="25" y="32"/>
                      <a:pt x="24" y="32"/>
                      <a:pt x="24" y="31"/>
                    </a:cubicBezTo>
                    <a:cubicBezTo>
                      <a:pt x="25" y="31"/>
                      <a:pt x="26" y="31"/>
                      <a:pt x="26" y="31"/>
                    </a:cubicBezTo>
                    <a:cubicBezTo>
                      <a:pt x="27" y="31"/>
                      <a:pt x="27" y="30"/>
                      <a:pt x="27" y="30"/>
                    </a:cubicBezTo>
                    <a:cubicBezTo>
                      <a:pt x="28" y="29"/>
                      <a:pt x="28" y="29"/>
                      <a:pt x="28" y="28"/>
                    </a:cubicBezTo>
                    <a:cubicBezTo>
                      <a:pt x="28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5" y="25"/>
                      <a:pt x="25" y="24"/>
                      <a:pt x="24" y="24"/>
                    </a:cubicBezTo>
                    <a:cubicBezTo>
                      <a:pt x="24" y="23"/>
                      <a:pt x="24" y="22"/>
                      <a:pt x="24" y="21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6" y="20"/>
                      <a:pt x="26" y="19"/>
                      <a:pt x="26" y="19"/>
                    </a:cubicBezTo>
                    <a:cubicBezTo>
                      <a:pt x="26" y="19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5" y="17"/>
                    </a:cubicBezTo>
                    <a:cubicBezTo>
                      <a:pt x="25" y="17"/>
                      <a:pt x="25" y="17"/>
                      <a:pt x="25" y="16"/>
                    </a:cubicBezTo>
                    <a:cubicBezTo>
                      <a:pt x="25" y="16"/>
                      <a:pt x="24" y="16"/>
                      <a:pt x="25" y="16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7" y="16"/>
                      <a:pt x="26" y="15"/>
                    </a:cubicBezTo>
                    <a:cubicBezTo>
                      <a:pt x="26" y="15"/>
                      <a:pt x="26" y="15"/>
                      <a:pt x="26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3" y="15"/>
                      <a:pt x="23" y="16"/>
                      <a:pt x="22" y="16"/>
                    </a:cubicBezTo>
                    <a:cubicBezTo>
                      <a:pt x="22" y="16"/>
                      <a:pt x="22" y="15"/>
                      <a:pt x="21" y="15"/>
                    </a:cubicBezTo>
                    <a:cubicBezTo>
                      <a:pt x="21" y="14"/>
                      <a:pt x="20" y="14"/>
                      <a:pt x="20" y="14"/>
                    </a:cubicBezTo>
                    <a:cubicBezTo>
                      <a:pt x="19" y="14"/>
                      <a:pt x="19" y="13"/>
                      <a:pt x="18" y="13"/>
                    </a:cubicBezTo>
                    <a:cubicBezTo>
                      <a:pt x="18" y="13"/>
                      <a:pt x="17" y="13"/>
                      <a:pt x="17" y="13"/>
                    </a:cubicBezTo>
                    <a:cubicBezTo>
                      <a:pt x="17" y="12"/>
                      <a:pt x="18" y="12"/>
                      <a:pt x="18" y="12"/>
                    </a:cubicBezTo>
                    <a:cubicBezTo>
                      <a:pt x="18" y="12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9"/>
                      <a:pt x="15" y="8"/>
                      <a:pt x="15" y="8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13" y="5"/>
                      <a:pt x="14" y="4"/>
                      <a:pt x="13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2" y="8"/>
                      <a:pt x="4" y="9"/>
                      <a:pt x="4" y="9"/>
                    </a:cubicBezTo>
                    <a:cubicBezTo>
                      <a:pt x="3" y="10"/>
                      <a:pt x="2" y="9"/>
                      <a:pt x="2" y="10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4"/>
                      <a:pt x="3" y="14"/>
                      <a:pt x="3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4" y="19"/>
                      <a:pt x="6" y="20"/>
                      <a:pt x="5" y="21"/>
                    </a:cubicBezTo>
                    <a:cubicBezTo>
                      <a:pt x="5" y="21"/>
                      <a:pt x="4" y="21"/>
                      <a:pt x="3" y="20"/>
                    </a:cubicBezTo>
                    <a:cubicBezTo>
                      <a:pt x="3" y="21"/>
                      <a:pt x="5" y="23"/>
                      <a:pt x="5" y="24"/>
                    </a:cubicBezTo>
                    <a:cubicBezTo>
                      <a:pt x="5" y="24"/>
                      <a:pt x="5" y="24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4"/>
                      <a:pt x="3" y="24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0"/>
                      <a:pt x="10" y="30"/>
                      <a:pt x="10" y="31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10" y="31"/>
                      <a:pt x="11" y="32"/>
                      <a:pt x="11" y="31"/>
                    </a:cubicBezTo>
                    <a:cubicBezTo>
                      <a:pt x="11" y="31"/>
                      <a:pt x="11" y="31"/>
                      <a:pt x="11" y="30"/>
                    </a:cubicBezTo>
                    <a:cubicBezTo>
                      <a:pt x="11" y="30"/>
                      <a:pt x="12" y="30"/>
                      <a:pt x="12" y="29"/>
                    </a:cubicBezTo>
                    <a:cubicBezTo>
                      <a:pt x="13" y="29"/>
                      <a:pt x="11" y="29"/>
                      <a:pt x="12" y="28"/>
                    </a:cubicBezTo>
                    <a:cubicBezTo>
                      <a:pt x="13" y="27"/>
                      <a:pt x="13" y="27"/>
                      <a:pt x="14" y="28"/>
                    </a:cubicBezTo>
                    <a:cubicBezTo>
                      <a:pt x="14" y="28"/>
                      <a:pt x="14" y="28"/>
                      <a:pt x="14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5" y="29"/>
                      <a:pt x="16" y="30"/>
                      <a:pt x="16" y="30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9" y="32"/>
                      <a:pt x="19" y="33"/>
                    </a:cubicBezTo>
                    <a:cubicBezTo>
                      <a:pt x="19" y="33"/>
                      <a:pt x="20" y="33"/>
                      <a:pt x="20" y="33"/>
                    </a:cubicBezTo>
                    <a:cubicBezTo>
                      <a:pt x="20" y="33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6"/>
                    </a:cubicBezTo>
                    <a:cubicBezTo>
                      <a:pt x="18" y="36"/>
                      <a:pt x="18" y="37"/>
                      <a:pt x="19" y="37"/>
                    </a:cubicBezTo>
                    <a:cubicBezTo>
                      <a:pt x="20" y="37"/>
                      <a:pt x="20" y="36"/>
                      <a:pt x="21" y="36"/>
                    </a:cubicBezTo>
                    <a:cubicBezTo>
                      <a:pt x="21" y="36"/>
                      <a:pt x="22" y="36"/>
                      <a:pt x="22" y="36"/>
                    </a:cubicBezTo>
                    <a:cubicBezTo>
                      <a:pt x="22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5" y="35"/>
                      <a:pt x="25" y="34"/>
                    </a:cubicBezTo>
                    <a:cubicBezTo>
                      <a:pt x="25" y="34"/>
                      <a:pt x="25" y="35"/>
                      <a:pt x="25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49" name="Freeform 780">
                <a:extLst>
                  <a:ext uri="{FF2B5EF4-FFF2-40B4-BE49-F238E27FC236}">
                    <a16:creationId xmlns="" xmlns:a16="http://schemas.microsoft.com/office/drawing/2014/main" id="{82FC18F4-8A5D-C040-BE90-53ABC056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3521075"/>
                <a:ext cx="58737" cy="63500"/>
              </a:xfrm>
              <a:custGeom>
                <a:avLst/>
                <a:gdLst>
                  <a:gd name="T0" fmla="*/ 7 w 14"/>
                  <a:gd name="T1" fmla="*/ 14 h 15"/>
                  <a:gd name="T2" fmla="*/ 6 w 14"/>
                  <a:gd name="T3" fmla="*/ 12 h 15"/>
                  <a:gd name="T4" fmla="*/ 7 w 14"/>
                  <a:gd name="T5" fmla="*/ 10 h 15"/>
                  <a:gd name="T6" fmla="*/ 7 w 14"/>
                  <a:gd name="T7" fmla="*/ 10 h 15"/>
                  <a:gd name="T8" fmla="*/ 9 w 14"/>
                  <a:gd name="T9" fmla="*/ 8 h 15"/>
                  <a:gd name="T10" fmla="*/ 11 w 14"/>
                  <a:gd name="T11" fmla="*/ 9 h 15"/>
                  <a:gd name="T12" fmla="*/ 12 w 14"/>
                  <a:gd name="T13" fmla="*/ 8 h 15"/>
                  <a:gd name="T14" fmla="*/ 11 w 14"/>
                  <a:gd name="T15" fmla="*/ 7 h 15"/>
                  <a:gd name="T16" fmla="*/ 12 w 14"/>
                  <a:gd name="T17" fmla="*/ 7 h 15"/>
                  <a:gd name="T18" fmla="*/ 13 w 14"/>
                  <a:gd name="T19" fmla="*/ 6 h 15"/>
                  <a:gd name="T20" fmla="*/ 13 w 14"/>
                  <a:gd name="T21" fmla="*/ 6 h 15"/>
                  <a:gd name="T22" fmla="*/ 12 w 14"/>
                  <a:gd name="T23" fmla="*/ 5 h 15"/>
                  <a:gd name="T24" fmla="*/ 11 w 14"/>
                  <a:gd name="T25" fmla="*/ 4 h 15"/>
                  <a:gd name="T26" fmla="*/ 10 w 14"/>
                  <a:gd name="T27" fmla="*/ 4 h 15"/>
                  <a:gd name="T28" fmla="*/ 8 w 14"/>
                  <a:gd name="T29" fmla="*/ 2 h 15"/>
                  <a:gd name="T30" fmla="*/ 6 w 14"/>
                  <a:gd name="T31" fmla="*/ 1 h 15"/>
                  <a:gd name="T32" fmla="*/ 5 w 14"/>
                  <a:gd name="T33" fmla="*/ 0 h 15"/>
                  <a:gd name="T34" fmla="*/ 5 w 14"/>
                  <a:gd name="T35" fmla="*/ 0 h 15"/>
                  <a:gd name="T36" fmla="*/ 4 w 14"/>
                  <a:gd name="T37" fmla="*/ 0 h 15"/>
                  <a:gd name="T38" fmla="*/ 4 w 14"/>
                  <a:gd name="T39" fmla="*/ 2 h 15"/>
                  <a:gd name="T40" fmla="*/ 3 w 14"/>
                  <a:gd name="T41" fmla="*/ 2 h 15"/>
                  <a:gd name="T42" fmla="*/ 2 w 14"/>
                  <a:gd name="T43" fmla="*/ 4 h 15"/>
                  <a:gd name="T44" fmla="*/ 2 w 14"/>
                  <a:gd name="T45" fmla="*/ 4 h 15"/>
                  <a:gd name="T46" fmla="*/ 1 w 14"/>
                  <a:gd name="T47" fmla="*/ 5 h 15"/>
                  <a:gd name="T48" fmla="*/ 1 w 14"/>
                  <a:gd name="T49" fmla="*/ 6 h 15"/>
                  <a:gd name="T50" fmla="*/ 1 w 14"/>
                  <a:gd name="T51" fmla="*/ 8 h 15"/>
                  <a:gd name="T52" fmla="*/ 0 w 14"/>
                  <a:gd name="T53" fmla="*/ 9 h 15"/>
                  <a:gd name="T54" fmla="*/ 0 w 14"/>
                  <a:gd name="T55" fmla="*/ 10 h 15"/>
                  <a:gd name="T56" fmla="*/ 2 w 14"/>
                  <a:gd name="T57" fmla="*/ 10 h 15"/>
                  <a:gd name="T58" fmla="*/ 2 w 14"/>
                  <a:gd name="T59" fmla="*/ 11 h 15"/>
                  <a:gd name="T60" fmla="*/ 3 w 14"/>
                  <a:gd name="T61" fmla="*/ 12 h 15"/>
                  <a:gd name="T62" fmla="*/ 5 w 14"/>
                  <a:gd name="T63" fmla="*/ 13 h 15"/>
                  <a:gd name="T64" fmla="*/ 6 w 14"/>
                  <a:gd name="T65" fmla="*/ 15 h 15"/>
                  <a:gd name="T66" fmla="*/ 7 w 14"/>
                  <a:gd name="T6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" h="15">
                    <a:moveTo>
                      <a:pt x="7" y="14"/>
                    </a:moveTo>
                    <a:cubicBezTo>
                      <a:pt x="7" y="13"/>
                      <a:pt x="6" y="13"/>
                      <a:pt x="6" y="12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8"/>
                      <a:pt x="9" y="8"/>
                    </a:cubicBezTo>
                    <a:cubicBezTo>
                      <a:pt x="10" y="9"/>
                      <a:pt x="9" y="10"/>
                      <a:pt x="11" y="9"/>
                    </a:cubicBezTo>
                    <a:cubicBezTo>
                      <a:pt x="11" y="9"/>
                      <a:pt x="12" y="9"/>
                      <a:pt x="12" y="8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3" y="6"/>
                      <a:pt x="14" y="6"/>
                      <a:pt x="13" y="6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9" y="4"/>
                      <a:pt x="8" y="3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4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7" y="14"/>
                      <a:pt x="7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0" name="Freeform 781">
                <a:extLst>
                  <a:ext uri="{FF2B5EF4-FFF2-40B4-BE49-F238E27FC236}">
                    <a16:creationId xmlns="" xmlns:a16="http://schemas.microsoft.com/office/drawing/2014/main" id="{57863C39-CA94-6248-A8FA-194C7403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4713" y="3567113"/>
                <a:ext cx="69850" cy="53975"/>
              </a:xfrm>
              <a:custGeom>
                <a:avLst/>
                <a:gdLst>
                  <a:gd name="T0" fmla="*/ 17 w 17"/>
                  <a:gd name="T1" fmla="*/ 7 h 13"/>
                  <a:gd name="T2" fmla="*/ 17 w 17"/>
                  <a:gd name="T3" fmla="*/ 6 h 13"/>
                  <a:gd name="T4" fmla="*/ 17 w 17"/>
                  <a:gd name="T5" fmla="*/ 5 h 13"/>
                  <a:gd name="T6" fmla="*/ 16 w 17"/>
                  <a:gd name="T7" fmla="*/ 3 h 13"/>
                  <a:gd name="T8" fmla="*/ 14 w 17"/>
                  <a:gd name="T9" fmla="*/ 2 h 13"/>
                  <a:gd name="T10" fmla="*/ 13 w 17"/>
                  <a:gd name="T11" fmla="*/ 1 h 13"/>
                  <a:gd name="T12" fmla="*/ 12 w 17"/>
                  <a:gd name="T13" fmla="*/ 0 h 13"/>
                  <a:gd name="T14" fmla="*/ 10 w 17"/>
                  <a:gd name="T15" fmla="*/ 0 h 13"/>
                  <a:gd name="T16" fmla="*/ 9 w 17"/>
                  <a:gd name="T17" fmla="*/ 0 h 13"/>
                  <a:gd name="T18" fmla="*/ 7 w 17"/>
                  <a:gd name="T19" fmla="*/ 1 h 13"/>
                  <a:gd name="T20" fmla="*/ 6 w 17"/>
                  <a:gd name="T21" fmla="*/ 2 h 13"/>
                  <a:gd name="T22" fmla="*/ 5 w 17"/>
                  <a:gd name="T23" fmla="*/ 1 h 13"/>
                  <a:gd name="T24" fmla="*/ 3 w 17"/>
                  <a:gd name="T25" fmla="*/ 2 h 13"/>
                  <a:gd name="T26" fmla="*/ 1 w 17"/>
                  <a:gd name="T27" fmla="*/ 4 h 13"/>
                  <a:gd name="T28" fmla="*/ 0 w 17"/>
                  <a:gd name="T29" fmla="*/ 6 h 13"/>
                  <a:gd name="T30" fmla="*/ 1 w 17"/>
                  <a:gd name="T31" fmla="*/ 7 h 13"/>
                  <a:gd name="T32" fmla="*/ 0 w 17"/>
                  <a:gd name="T33" fmla="*/ 7 h 13"/>
                  <a:gd name="T34" fmla="*/ 0 w 17"/>
                  <a:gd name="T35" fmla="*/ 8 h 13"/>
                  <a:gd name="T36" fmla="*/ 1 w 17"/>
                  <a:gd name="T37" fmla="*/ 9 h 13"/>
                  <a:gd name="T38" fmla="*/ 0 w 17"/>
                  <a:gd name="T39" fmla="*/ 9 h 13"/>
                  <a:gd name="T40" fmla="*/ 2 w 17"/>
                  <a:gd name="T41" fmla="*/ 12 h 13"/>
                  <a:gd name="T42" fmla="*/ 2 w 17"/>
                  <a:gd name="T43" fmla="*/ 13 h 13"/>
                  <a:gd name="T44" fmla="*/ 4 w 17"/>
                  <a:gd name="T45" fmla="*/ 13 h 13"/>
                  <a:gd name="T46" fmla="*/ 5 w 17"/>
                  <a:gd name="T47" fmla="*/ 13 h 13"/>
                  <a:gd name="T48" fmla="*/ 7 w 17"/>
                  <a:gd name="T49" fmla="*/ 13 h 13"/>
                  <a:gd name="T50" fmla="*/ 8 w 17"/>
                  <a:gd name="T51" fmla="*/ 13 h 13"/>
                  <a:gd name="T52" fmla="*/ 8 w 17"/>
                  <a:gd name="T53" fmla="*/ 13 h 13"/>
                  <a:gd name="T54" fmla="*/ 9 w 17"/>
                  <a:gd name="T55" fmla="*/ 12 h 13"/>
                  <a:gd name="T56" fmla="*/ 10 w 17"/>
                  <a:gd name="T57" fmla="*/ 11 h 13"/>
                  <a:gd name="T58" fmla="*/ 11 w 17"/>
                  <a:gd name="T59" fmla="*/ 11 h 13"/>
                  <a:gd name="T60" fmla="*/ 13 w 17"/>
                  <a:gd name="T61" fmla="*/ 11 h 13"/>
                  <a:gd name="T62" fmla="*/ 15 w 17"/>
                  <a:gd name="T63" fmla="*/ 10 h 13"/>
                  <a:gd name="T64" fmla="*/ 16 w 17"/>
                  <a:gd name="T65" fmla="*/ 9 h 13"/>
                  <a:gd name="T66" fmla="*/ 17 w 17"/>
                  <a:gd name="T67" fmla="*/ 7 h 13"/>
                  <a:gd name="T68" fmla="*/ 17 w 17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3">
                    <a:moveTo>
                      <a:pt x="17" y="7"/>
                    </a:moveTo>
                    <a:cubicBezTo>
                      <a:pt x="17" y="7"/>
                      <a:pt x="17" y="6"/>
                      <a:pt x="17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1"/>
                      <a:pt x="14" y="11"/>
                      <a:pt x="15" y="10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8"/>
                      <a:pt x="17" y="8"/>
                      <a:pt x="17" y="7"/>
                    </a:cubicBezTo>
                    <a:cubicBezTo>
                      <a:pt x="17" y="7"/>
                      <a:pt x="17" y="8"/>
                      <a:pt x="17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1" name="Freeform 782">
                <a:extLst>
                  <a:ext uri="{FF2B5EF4-FFF2-40B4-BE49-F238E27FC236}">
                    <a16:creationId xmlns="" xmlns:a16="http://schemas.microsoft.com/office/drawing/2014/main" id="{DB909D58-4F32-E74F-81A7-B84E646C8B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16563" y="1992313"/>
                <a:ext cx="738187" cy="879475"/>
              </a:xfrm>
              <a:custGeom>
                <a:avLst/>
                <a:gdLst>
                  <a:gd name="T0" fmla="*/ 76 w 177"/>
                  <a:gd name="T1" fmla="*/ 79 h 211"/>
                  <a:gd name="T2" fmla="*/ 49 w 177"/>
                  <a:gd name="T3" fmla="*/ 143 h 211"/>
                  <a:gd name="T4" fmla="*/ 39 w 177"/>
                  <a:gd name="T5" fmla="*/ 195 h 211"/>
                  <a:gd name="T6" fmla="*/ 28 w 177"/>
                  <a:gd name="T7" fmla="*/ 204 h 211"/>
                  <a:gd name="T8" fmla="*/ 4 w 177"/>
                  <a:gd name="T9" fmla="*/ 202 h 211"/>
                  <a:gd name="T10" fmla="*/ 4 w 177"/>
                  <a:gd name="T11" fmla="*/ 194 h 211"/>
                  <a:gd name="T12" fmla="*/ 8 w 177"/>
                  <a:gd name="T13" fmla="*/ 181 h 211"/>
                  <a:gd name="T14" fmla="*/ 1 w 177"/>
                  <a:gd name="T15" fmla="*/ 172 h 211"/>
                  <a:gd name="T16" fmla="*/ 16 w 177"/>
                  <a:gd name="T17" fmla="*/ 166 h 211"/>
                  <a:gd name="T18" fmla="*/ 6 w 177"/>
                  <a:gd name="T19" fmla="*/ 165 h 211"/>
                  <a:gd name="T20" fmla="*/ 3 w 177"/>
                  <a:gd name="T21" fmla="*/ 158 h 211"/>
                  <a:gd name="T22" fmla="*/ 14 w 177"/>
                  <a:gd name="T23" fmla="*/ 152 h 211"/>
                  <a:gd name="T24" fmla="*/ 21 w 177"/>
                  <a:gd name="T25" fmla="*/ 147 h 211"/>
                  <a:gd name="T26" fmla="*/ 23 w 177"/>
                  <a:gd name="T27" fmla="*/ 142 h 211"/>
                  <a:gd name="T28" fmla="*/ 34 w 177"/>
                  <a:gd name="T29" fmla="*/ 137 h 211"/>
                  <a:gd name="T30" fmla="*/ 43 w 177"/>
                  <a:gd name="T31" fmla="*/ 128 h 211"/>
                  <a:gd name="T32" fmla="*/ 38 w 177"/>
                  <a:gd name="T33" fmla="*/ 123 h 211"/>
                  <a:gd name="T34" fmla="*/ 45 w 177"/>
                  <a:gd name="T35" fmla="*/ 116 h 211"/>
                  <a:gd name="T36" fmla="*/ 53 w 177"/>
                  <a:gd name="T37" fmla="*/ 101 h 211"/>
                  <a:gd name="T38" fmla="*/ 56 w 177"/>
                  <a:gd name="T39" fmla="*/ 91 h 211"/>
                  <a:gd name="T40" fmla="*/ 61 w 177"/>
                  <a:gd name="T41" fmla="*/ 79 h 211"/>
                  <a:gd name="T42" fmla="*/ 66 w 177"/>
                  <a:gd name="T43" fmla="*/ 75 h 211"/>
                  <a:gd name="T44" fmla="*/ 70 w 177"/>
                  <a:gd name="T45" fmla="*/ 67 h 211"/>
                  <a:gd name="T46" fmla="*/ 76 w 177"/>
                  <a:gd name="T47" fmla="*/ 61 h 211"/>
                  <a:gd name="T48" fmla="*/ 84 w 177"/>
                  <a:gd name="T49" fmla="*/ 55 h 211"/>
                  <a:gd name="T50" fmla="*/ 87 w 177"/>
                  <a:gd name="T51" fmla="*/ 47 h 211"/>
                  <a:gd name="T52" fmla="*/ 93 w 177"/>
                  <a:gd name="T53" fmla="*/ 33 h 211"/>
                  <a:gd name="T54" fmla="*/ 100 w 177"/>
                  <a:gd name="T55" fmla="*/ 32 h 211"/>
                  <a:gd name="T56" fmla="*/ 106 w 177"/>
                  <a:gd name="T57" fmla="*/ 31 h 211"/>
                  <a:gd name="T58" fmla="*/ 114 w 177"/>
                  <a:gd name="T59" fmla="*/ 23 h 211"/>
                  <a:gd name="T60" fmla="*/ 119 w 177"/>
                  <a:gd name="T61" fmla="*/ 19 h 211"/>
                  <a:gd name="T62" fmla="*/ 127 w 177"/>
                  <a:gd name="T63" fmla="*/ 15 h 211"/>
                  <a:gd name="T64" fmla="*/ 138 w 177"/>
                  <a:gd name="T65" fmla="*/ 6 h 211"/>
                  <a:gd name="T66" fmla="*/ 141 w 177"/>
                  <a:gd name="T67" fmla="*/ 14 h 211"/>
                  <a:gd name="T68" fmla="*/ 151 w 177"/>
                  <a:gd name="T69" fmla="*/ 8 h 211"/>
                  <a:gd name="T70" fmla="*/ 159 w 177"/>
                  <a:gd name="T71" fmla="*/ 4 h 211"/>
                  <a:gd name="T72" fmla="*/ 158 w 177"/>
                  <a:gd name="T73" fmla="*/ 16 h 211"/>
                  <a:gd name="T74" fmla="*/ 170 w 177"/>
                  <a:gd name="T75" fmla="*/ 13 h 211"/>
                  <a:gd name="T76" fmla="*/ 166 w 177"/>
                  <a:gd name="T77" fmla="*/ 24 h 211"/>
                  <a:gd name="T78" fmla="*/ 175 w 177"/>
                  <a:gd name="T79" fmla="*/ 33 h 211"/>
                  <a:gd name="T80" fmla="*/ 144 w 177"/>
                  <a:gd name="T81" fmla="*/ 28 h 211"/>
                  <a:gd name="T82" fmla="*/ 117 w 177"/>
                  <a:gd name="T83" fmla="*/ 45 h 211"/>
                  <a:gd name="T84" fmla="*/ 25 w 177"/>
                  <a:gd name="T85" fmla="*/ 133 h 211"/>
                  <a:gd name="T86" fmla="*/ 74 w 177"/>
                  <a:gd name="T87" fmla="*/ 60 h 211"/>
                  <a:gd name="T88" fmla="*/ 57 w 177"/>
                  <a:gd name="T89" fmla="*/ 58 h 211"/>
                  <a:gd name="T90" fmla="*/ 65 w 177"/>
                  <a:gd name="T91" fmla="*/ 55 h 211"/>
                  <a:gd name="T92" fmla="*/ 69 w 177"/>
                  <a:gd name="T93" fmla="*/ 44 h 211"/>
                  <a:gd name="T94" fmla="*/ 71 w 177"/>
                  <a:gd name="T95" fmla="*/ 42 h 211"/>
                  <a:gd name="T96" fmla="*/ 74 w 177"/>
                  <a:gd name="T97" fmla="*/ 54 h 211"/>
                  <a:gd name="T98" fmla="*/ 77 w 177"/>
                  <a:gd name="T99" fmla="*/ 43 h 211"/>
                  <a:gd name="T100" fmla="*/ 88 w 177"/>
                  <a:gd name="T101" fmla="*/ 35 h 211"/>
                  <a:gd name="T102" fmla="*/ 82 w 177"/>
                  <a:gd name="T103" fmla="*/ 39 h 211"/>
                  <a:gd name="T104" fmla="*/ 93 w 177"/>
                  <a:gd name="T105" fmla="*/ 27 h 211"/>
                  <a:gd name="T106" fmla="*/ 94 w 177"/>
                  <a:gd name="T107" fmla="*/ 25 h 211"/>
                  <a:gd name="T108" fmla="*/ 98 w 177"/>
                  <a:gd name="T109" fmla="*/ 21 h 211"/>
                  <a:gd name="T110" fmla="*/ 105 w 177"/>
                  <a:gd name="T111" fmla="*/ 20 h 211"/>
                  <a:gd name="T112" fmla="*/ 123 w 177"/>
                  <a:gd name="T113" fmla="*/ 16 h 211"/>
                  <a:gd name="T114" fmla="*/ 118 w 177"/>
                  <a:gd name="T115" fmla="*/ 13 h 211"/>
                  <a:gd name="T116" fmla="*/ 120 w 177"/>
                  <a:gd name="T117" fmla="*/ 10 h 211"/>
                  <a:gd name="T118" fmla="*/ 134 w 177"/>
                  <a:gd name="T119" fmla="*/ 3 h 211"/>
                  <a:gd name="T120" fmla="*/ 139 w 177"/>
                  <a:gd name="T121" fmla="*/ 3 h 211"/>
                  <a:gd name="T122" fmla="*/ 22 w 177"/>
                  <a:gd name="T123" fmla="*/ 13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7" h="211">
                    <a:moveTo>
                      <a:pt x="106" y="42"/>
                    </a:moveTo>
                    <a:cubicBezTo>
                      <a:pt x="105" y="42"/>
                      <a:pt x="104" y="42"/>
                      <a:pt x="103" y="42"/>
                    </a:cubicBezTo>
                    <a:cubicBezTo>
                      <a:pt x="103" y="43"/>
                      <a:pt x="103" y="43"/>
                      <a:pt x="104" y="43"/>
                    </a:cubicBezTo>
                    <a:cubicBezTo>
                      <a:pt x="104" y="44"/>
                      <a:pt x="104" y="45"/>
                      <a:pt x="105" y="46"/>
                    </a:cubicBezTo>
                    <a:cubicBezTo>
                      <a:pt x="105" y="47"/>
                      <a:pt x="104" y="49"/>
                      <a:pt x="103" y="50"/>
                    </a:cubicBezTo>
                    <a:cubicBezTo>
                      <a:pt x="103" y="50"/>
                      <a:pt x="102" y="50"/>
                      <a:pt x="102" y="51"/>
                    </a:cubicBezTo>
                    <a:cubicBezTo>
                      <a:pt x="101" y="51"/>
                      <a:pt x="102" y="52"/>
                      <a:pt x="103" y="52"/>
                    </a:cubicBezTo>
                    <a:cubicBezTo>
                      <a:pt x="103" y="52"/>
                      <a:pt x="104" y="52"/>
                      <a:pt x="103" y="53"/>
                    </a:cubicBezTo>
                    <a:cubicBezTo>
                      <a:pt x="103" y="54"/>
                      <a:pt x="102" y="54"/>
                      <a:pt x="102" y="54"/>
                    </a:cubicBezTo>
                    <a:cubicBezTo>
                      <a:pt x="101" y="54"/>
                      <a:pt x="100" y="54"/>
                      <a:pt x="99" y="53"/>
                    </a:cubicBezTo>
                    <a:cubicBezTo>
                      <a:pt x="99" y="53"/>
                      <a:pt x="98" y="53"/>
                      <a:pt x="97" y="52"/>
                    </a:cubicBezTo>
                    <a:cubicBezTo>
                      <a:pt x="96" y="52"/>
                      <a:pt x="96" y="52"/>
                      <a:pt x="95" y="52"/>
                    </a:cubicBezTo>
                    <a:cubicBezTo>
                      <a:pt x="94" y="52"/>
                      <a:pt x="93" y="52"/>
                      <a:pt x="93" y="51"/>
                    </a:cubicBezTo>
                    <a:cubicBezTo>
                      <a:pt x="92" y="51"/>
                      <a:pt x="92" y="51"/>
                      <a:pt x="91" y="51"/>
                    </a:cubicBezTo>
                    <a:cubicBezTo>
                      <a:pt x="91" y="51"/>
                      <a:pt x="90" y="51"/>
                      <a:pt x="90" y="51"/>
                    </a:cubicBezTo>
                    <a:cubicBezTo>
                      <a:pt x="89" y="52"/>
                      <a:pt x="90" y="53"/>
                      <a:pt x="90" y="53"/>
                    </a:cubicBezTo>
                    <a:cubicBezTo>
                      <a:pt x="90" y="54"/>
                      <a:pt x="90" y="55"/>
                      <a:pt x="90" y="56"/>
                    </a:cubicBezTo>
                    <a:cubicBezTo>
                      <a:pt x="90" y="57"/>
                      <a:pt x="90" y="57"/>
                      <a:pt x="90" y="58"/>
                    </a:cubicBezTo>
                    <a:cubicBezTo>
                      <a:pt x="89" y="59"/>
                      <a:pt x="89" y="60"/>
                      <a:pt x="89" y="60"/>
                    </a:cubicBezTo>
                    <a:cubicBezTo>
                      <a:pt x="88" y="61"/>
                      <a:pt x="88" y="61"/>
                      <a:pt x="88" y="61"/>
                    </a:cubicBezTo>
                    <a:cubicBezTo>
                      <a:pt x="87" y="62"/>
                      <a:pt x="86" y="61"/>
                      <a:pt x="86" y="60"/>
                    </a:cubicBezTo>
                    <a:cubicBezTo>
                      <a:pt x="86" y="60"/>
                      <a:pt x="85" y="59"/>
                      <a:pt x="84" y="59"/>
                    </a:cubicBezTo>
                    <a:cubicBezTo>
                      <a:pt x="84" y="59"/>
                      <a:pt x="83" y="60"/>
                      <a:pt x="83" y="61"/>
                    </a:cubicBezTo>
                    <a:cubicBezTo>
                      <a:pt x="82" y="62"/>
                      <a:pt x="80" y="63"/>
                      <a:pt x="80" y="65"/>
                    </a:cubicBezTo>
                    <a:cubicBezTo>
                      <a:pt x="79" y="66"/>
                      <a:pt x="79" y="68"/>
                      <a:pt x="78" y="69"/>
                    </a:cubicBezTo>
                    <a:cubicBezTo>
                      <a:pt x="77" y="70"/>
                      <a:pt x="75" y="70"/>
                      <a:pt x="76" y="71"/>
                    </a:cubicBezTo>
                    <a:cubicBezTo>
                      <a:pt x="76" y="73"/>
                      <a:pt x="78" y="74"/>
                      <a:pt x="78" y="76"/>
                    </a:cubicBezTo>
                    <a:cubicBezTo>
                      <a:pt x="78" y="77"/>
                      <a:pt x="78" y="78"/>
                      <a:pt x="76" y="79"/>
                    </a:cubicBezTo>
                    <a:cubicBezTo>
                      <a:pt x="75" y="80"/>
                      <a:pt x="74" y="82"/>
                      <a:pt x="74" y="83"/>
                    </a:cubicBezTo>
                    <a:cubicBezTo>
                      <a:pt x="73" y="84"/>
                      <a:pt x="73" y="85"/>
                      <a:pt x="73" y="85"/>
                    </a:cubicBezTo>
                    <a:cubicBezTo>
                      <a:pt x="73" y="86"/>
                      <a:pt x="72" y="86"/>
                      <a:pt x="71" y="87"/>
                    </a:cubicBezTo>
                    <a:cubicBezTo>
                      <a:pt x="71" y="88"/>
                      <a:pt x="72" y="90"/>
                      <a:pt x="71" y="91"/>
                    </a:cubicBezTo>
                    <a:cubicBezTo>
                      <a:pt x="71" y="91"/>
                      <a:pt x="70" y="92"/>
                      <a:pt x="70" y="92"/>
                    </a:cubicBezTo>
                    <a:cubicBezTo>
                      <a:pt x="69" y="93"/>
                      <a:pt x="69" y="93"/>
                      <a:pt x="68" y="93"/>
                    </a:cubicBezTo>
                    <a:cubicBezTo>
                      <a:pt x="66" y="93"/>
                      <a:pt x="65" y="93"/>
                      <a:pt x="65" y="95"/>
                    </a:cubicBezTo>
                    <a:cubicBezTo>
                      <a:pt x="66" y="96"/>
                      <a:pt x="66" y="98"/>
                      <a:pt x="66" y="99"/>
                    </a:cubicBezTo>
                    <a:cubicBezTo>
                      <a:pt x="66" y="100"/>
                      <a:pt x="65" y="101"/>
                      <a:pt x="65" y="101"/>
                    </a:cubicBezTo>
                    <a:cubicBezTo>
                      <a:pt x="65" y="102"/>
                      <a:pt x="65" y="103"/>
                      <a:pt x="65" y="104"/>
                    </a:cubicBezTo>
                    <a:cubicBezTo>
                      <a:pt x="65" y="105"/>
                      <a:pt x="65" y="106"/>
                      <a:pt x="65" y="107"/>
                    </a:cubicBezTo>
                    <a:cubicBezTo>
                      <a:pt x="65" y="107"/>
                      <a:pt x="64" y="107"/>
                      <a:pt x="64" y="108"/>
                    </a:cubicBezTo>
                    <a:cubicBezTo>
                      <a:pt x="64" y="108"/>
                      <a:pt x="64" y="109"/>
                      <a:pt x="64" y="109"/>
                    </a:cubicBezTo>
                    <a:cubicBezTo>
                      <a:pt x="64" y="110"/>
                      <a:pt x="63" y="112"/>
                      <a:pt x="62" y="113"/>
                    </a:cubicBezTo>
                    <a:cubicBezTo>
                      <a:pt x="62" y="114"/>
                      <a:pt x="61" y="115"/>
                      <a:pt x="61" y="115"/>
                    </a:cubicBezTo>
                    <a:cubicBezTo>
                      <a:pt x="61" y="116"/>
                      <a:pt x="60" y="116"/>
                      <a:pt x="60" y="117"/>
                    </a:cubicBezTo>
                    <a:cubicBezTo>
                      <a:pt x="59" y="118"/>
                      <a:pt x="60" y="119"/>
                      <a:pt x="61" y="120"/>
                    </a:cubicBezTo>
                    <a:cubicBezTo>
                      <a:pt x="62" y="120"/>
                      <a:pt x="62" y="120"/>
                      <a:pt x="63" y="121"/>
                    </a:cubicBezTo>
                    <a:cubicBezTo>
                      <a:pt x="63" y="122"/>
                      <a:pt x="63" y="123"/>
                      <a:pt x="63" y="124"/>
                    </a:cubicBezTo>
                    <a:cubicBezTo>
                      <a:pt x="63" y="125"/>
                      <a:pt x="62" y="127"/>
                      <a:pt x="61" y="127"/>
                    </a:cubicBezTo>
                    <a:cubicBezTo>
                      <a:pt x="60" y="127"/>
                      <a:pt x="60" y="127"/>
                      <a:pt x="59" y="127"/>
                    </a:cubicBezTo>
                    <a:cubicBezTo>
                      <a:pt x="58" y="126"/>
                      <a:pt x="57" y="126"/>
                      <a:pt x="56" y="126"/>
                    </a:cubicBezTo>
                    <a:cubicBezTo>
                      <a:pt x="55" y="127"/>
                      <a:pt x="53" y="128"/>
                      <a:pt x="52" y="129"/>
                    </a:cubicBezTo>
                    <a:cubicBezTo>
                      <a:pt x="51" y="130"/>
                      <a:pt x="51" y="132"/>
                      <a:pt x="50" y="133"/>
                    </a:cubicBezTo>
                    <a:cubicBezTo>
                      <a:pt x="49" y="134"/>
                      <a:pt x="50" y="134"/>
                      <a:pt x="50" y="135"/>
                    </a:cubicBezTo>
                    <a:cubicBezTo>
                      <a:pt x="50" y="136"/>
                      <a:pt x="49" y="136"/>
                      <a:pt x="49" y="137"/>
                    </a:cubicBezTo>
                    <a:cubicBezTo>
                      <a:pt x="48" y="139"/>
                      <a:pt x="49" y="140"/>
                      <a:pt x="49" y="141"/>
                    </a:cubicBezTo>
                    <a:cubicBezTo>
                      <a:pt x="50" y="142"/>
                      <a:pt x="50" y="143"/>
                      <a:pt x="49" y="143"/>
                    </a:cubicBezTo>
                    <a:cubicBezTo>
                      <a:pt x="49" y="144"/>
                      <a:pt x="49" y="145"/>
                      <a:pt x="49" y="145"/>
                    </a:cubicBezTo>
                    <a:cubicBezTo>
                      <a:pt x="49" y="146"/>
                      <a:pt x="49" y="147"/>
                      <a:pt x="49" y="148"/>
                    </a:cubicBezTo>
                    <a:cubicBezTo>
                      <a:pt x="49" y="149"/>
                      <a:pt x="49" y="149"/>
                      <a:pt x="49" y="150"/>
                    </a:cubicBezTo>
                    <a:cubicBezTo>
                      <a:pt x="50" y="152"/>
                      <a:pt x="50" y="153"/>
                      <a:pt x="50" y="155"/>
                    </a:cubicBezTo>
                    <a:cubicBezTo>
                      <a:pt x="50" y="156"/>
                      <a:pt x="50" y="157"/>
                      <a:pt x="50" y="158"/>
                    </a:cubicBezTo>
                    <a:cubicBezTo>
                      <a:pt x="50" y="159"/>
                      <a:pt x="49" y="159"/>
                      <a:pt x="49" y="160"/>
                    </a:cubicBezTo>
                    <a:cubicBezTo>
                      <a:pt x="49" y="161"/>
                      <a:pt x="50" y="162"/>
                      <a:pt x="50" y="162"/>
                    </a:cubicBezTo>
                    <a:cubicBezTo>
                      <a:pt x="51" y="163"/>
                      <a:pt x="51" y="163"/>
                      <a:pt x="52" y="164"/>
                    </a:cubicBezTo>
                    <a:cubicBezTo>
                      <a:pt x="53" y="164"/>
                      <a:pt x="54" y="166"/>
                      <a:pt x="54" y="167"/>
                    </a:cubicBezTo>
                    <a:cubicBezTo>
                      <a:pt x="54" y="168"/>
                      <a:pt x="54" y="168"/>
                      <a:pt x="53" y="169"/>
                    </a:cubicBezTo>
                    <a:cubicBezTo>
                      <a:pt x="53" y="169"/>
                      <a:pt x="53" y="170"/>
                      <a:pt x="53" y="171"/>
                    </a:cubicBezTo>
                    <a:cubicBezTo>
                      <a:pt x="52" y="171"/>
                      <a:pt x="51" y="171"/>
                      <a:pt x="50" y="171"/>
                    </a:cubicBezTo>
                    <a:cubicBezTo>
                      <a:pt x="50" y="172"/>
                      <a:pt x="50" y="173"/>
                      <a:pt x="50" y="174"/>
                    </a:cubicBezTo>
                    <a:cubicBezTo>
                      <a:pt x="51" y="175"/>
                      <a:pt x="52" y="177"/>
                      <a:pt x="52" y="179"/>
                    </a:cubicBezTo>
                    <a:cubicBezTo>
                      <a:pt x="52" y="180"/>
                      <a:pt x="52" y="181"/>
                      <a:pt x="52" y="182"/>
                    </a:cubicBezTo>
                    <a:cubicBezTo>
                      <a:pt x="52" y="183"/>
                      <a:pt x="52" y="184"/>
                      <a:pt x="51" y="184"/>
                    </a:cubicBezTo>
                    <a:cubicBezTo>
                      <a:pt x="51" y="185"/>
                      <a:pt x="50" y="186"/>
                      <a:pt x="49" y="186"/>
                    </a:cubicBezTo>
                    <a:cubicBezTo>
                      <a:pt x="49" y="186"/>
                      <a:pt x="48" y="186"/>
                      <a:pt x="47" y="187"/>
                    </a:cubicBezTo>
                    <a:cubicBezTo>
                      <a:pt x="47" y="188"/>
                      <a:pt x="48" y="189"/>
                      <a:pt x="47" y="189"/>
                    </a:cubicBezTo>
                    <a:cubicBezTo>
                      <a:pt x="47" y="190"/>
                      <a:pt x="46" y="190"/>
                      <a:pt x="46" y="191"/>
                    </a:cubicBezTo>
                    <a:cubicBezTo>
                      <a:pt x="46" y="192"/>
                      <a:pt x="46" y="193"/>
                      <a:pt x="47" y="194"/>
                    </a:cubicBezTo>
                    <a:cubicBezTo>
                      <a:pt x="47" y="195"/>
                      <a:pt x="47" y="195"/>
                      <a:pt x="46" y="197"/>
                    </a:cubicBezTo>
                    <a:cubicBezTo>
                      <a:pt x="46" y="197"/>
                      <a:pt x="46" y="200"/>
                      <a:pt x="45" y="200"/>
                    </a:cubicBezTo>
                    <a:cubicBezTo>
                      <a:pt x="43" y="199"/>
                      <a:pt x="45" y="197"/>
                      <a:pt x="43" y="197"/>
                    </a:cubicBezTo>
                    <a:cubicBezTo>
                      <a:pt x="43" y="197"/>
                      <a:pt x="43" y="196"/>
                      <a:pt x="43" y="196"/>
                    </a:cubicBezTo>
                    <a:cubicBezTo>
                      <a:pt x="42" y="196"/>
                      <a:pt x="42" y="196"/>
                      <a:pt x="41" y="196"/>
                    </a:cubicBezTo>
                    <a:cubicBezTo>
                      <a:pt x="41" y="196"/>
                      <a:pt x="41" y="196"/>
                      <a:pt x="41" y="196"/>
                    </a:cubicBezTo>
                    <a:cubicBezTo>
                      <a:pt x="41" y="196"/>
                      <a:pt x="40" y="196"/>
                      <a:pt x="39" y="195"/>
                    </a:cubicBezTo>
                    <a:cubicBezTo>
                      <a:pt x="39" y="195"/>
                      <a:pt x="40" y="195"/>
                      <a:pt x="40" y="194"/>
                    </a:cubicBezTo>
                    <a:cubicBezTo>
                      <a:pt x="40" y="194"/>
                      <a:pt x="39" y="194"/>
                      <a:pt x="39" y="193"/>
                    </a:cubicBezTo>
                    <a:cubicBezTo>
                      <a:pt x="39" y="193"/>
                      <a:pt x="39" y="193"/>
                      <a:pt x="39" y="192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1"/>
                      <a:pt x="39" y="191"/>
                      <a:pt x="39" y="190"/>
                    </a:cubicBezTo>
                    <a:cubicBezTo>
                      <a:pt x="39" y="190"/>
                      <a:pt x="39" y="189"/>
                      <a:pt x="39" y="189"/>
                    </a:cubicBezTo>
                    <a:cubicBezTo>
                      <a:pt x="38" y="189"/>
                      <a:pt x="38" y="191"/>
                      <a:pt x="38" y="191"/>
                    </a:cubicBezTo>
                    <a:cubicBezTo>
                      <a:pt x="37" y="191"/>
                      <a:pt x="38" y="190"/>
                      <a:pt x="37" y="189"/>
                    </a:cubicBezTo>
                    <a:cubicBezTo>
                      <a:pt x="37" y="189"/>
                      <a:pt x="36" y="189"/>
                      <a:pt x="37" y="190"/>
                    </a:cubicBezTo>
                    <a:cubicBezTo>
                      <a:pt x="37" y="190"/>
                      <a:pt x="37" y="191"/>
                      <a:pt x="36" y="191"/>
                    </a:cubicBezTo>
                    <a:cubicBezTo>
                      <a:pt x="36" y="192"/>
                      <a:pt x="37" y="192"/>
                      <a:pt x="38" y="192"/>
                    </a:cubicBezTo>
                    <a:cubicBezTo>
                      <a:pt x="38" y="193"/>
                      <a:pt x="38" y="194"/>
                      <a:pt x="38" y="195"/>
                    </a:cubicBezTo>
                    <a:cubicBezTo>
                      <a:pt x="37" y="195"/>
                      <a:pt x="37" y="195"/>
                      <a:pt x="37" y="196"/>
                    </a:cubicBezTo>
                    <a:cubicBezTo>
                      <a:pt x="37" y="196"/>
                      <a:pt x="37" y="197"/>
                      <a:pt x="37" y="197"/>
                    </a:cubicBezTo>
                    <a:cubicBezTo>
                      <a:pt x="37" y="197"/>
                      <a:pt x="37" y="199"/>
                      <a:pt x="36" y="198"/>
                    </a:cubicBezTo>
                    <a:cubicBezTo>
                      <a:pt x="36" y="198"/>
                      <a:pt x="36" y="198"/>
                      <a:pt x="36" y="198"/>
                    </a:cubicBezTo>
                    <a:cubicBezTo>
                      <a:pt x="35" y="198"/>
                      <a:pt x="35" y="198"/>
                      <a:pt x="35" y="198"/>
                    </a:cubicBezTo>
                    <a:cubicBezTo>
                      <a:pt x="34" y="198"/>
                      <a:pt x="35" y="199"/>
                      <a:pt x="34" y="199"/>
                    </a:cubicBezTo>
                    <a:cubicBezTo>
                      <a:pt x="33" y="199"/>
                      <a:pt x="33" y="198"/>
                      <a:pt x="33" y="198"/>
                    </a:cubicBezTo>
                    <a:cubicBezTo>
                      <a:pt x="33" y="197"/>
                      <a:pt x="32" y="197"/>
                      <a:pt x="32" y="197"/>
                    </a:cubicBezTo>
                    <a:cubicBezTo>
                      <a:pt x="31" y="198"/>
                      <a:pt x="33" y="198"/>
                      <a:pt x="32" y="199"/>
                    </a:cubicBezTo>
                    <a:cubicBezTo>
                      <a:pt x="32" y="200"/>
                      <a:pt x="29" y="199"/>
                      <a:pt x="30" y="201"/>
                    </a:cubicBezTo>
                    <a:cubicBezTo>
                      <a:pt x="30" y="201"/>
                      <a:pt x="31" y="200"/>
                      <a:pt x="31" y="201"/>
                    </a:cubicBezTo>
                    <a:cubicBezTo>
                      <a:pt x="31" y="202"/>
                      <a:pt x="30" y="202"/>
                      <a:pt x="29" y="202"/>
                    </a:cubicBezTo>
                    <a:cubicBezTo>
                      <a:pt x="29" y="202"/>
                      <a:pt x="28" y="201"/>
                      <a:pt x="28" y="202"/>
                    </a:cubicBezTo>
                    <a:cubicBezTo>
                      <a:pt x="28" y="202"/>
                      <a:pt x="29" y="202"/>
                      <a:pt x="28" y="203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29" y="203"/>
                      <a:pt x="28" y="204"/>
                      <a:pt x="28" y="204"/>
                    </a:cubicBezTo>
                    <a:cubicBezTo>
                      <a:pt x="27" y="204"/>
                      <a:pt x="27" y="205"/>
                      <a:pt x="26" y="205"/>
                    </a:cubicBezTo>
                    <a:cubicBezTo>
                      <a:pt x="26" y="205"/>
                      <a:pt x="26" y="205"/>
                      <a:pt x="26" y="206"/>
                    </a:cubicBezTo>
                    <a:cubicBezTo>
                      <a:pt x="26" y="206"/>
                      <a:pt x="26" y="206"/>
                      <a:pt x="26" y="206"/>
                    </a:cubicBezTo>
                    <a:cubicBezTo>
                      <a:pt x="25" y="207"/>
                      <a:pt x="25" y="207"/>
                      <a:pt x="25" y="207"/>
                    </a:cubicBezTo>
                    <a:cubicBezTo>
                      <a:pt x="24" y="207"/>
                      <a:pt x="24" y="208"/>
                      <a:pt x="24" y="208"/>
                    </a:cubicBezTo>
                    <a:cubicBezTo>
                      <a:pt x="24" y="208"/>
                      <a:pt x="23" y="208"/>
                      <a:pt x="23" y="209"/>
                    </a:cubicBezTo>
                    <a:cubicBezTo>
                      <a:pt x="23" y="209"/>
                      <a:pt x="22" y="210"/>
                      <a:pt x="22" y="209"/>
                    </a:cubicBezTo>
                    <a:cubicBezTo>
                      <a:pt x="21" y="209"/>
                      <a:pt x="22" y="208"/>
                      <a:pt x="22" y="208"/>
                    </a:cubicBezTo>
                    <a:cubicBezTo>
                      <a:pt x="21" y="208"/>
                      <a:pt x="21" y="209"/>
                      <a:pt x="21" y="210"/>
                    </a:cubicBezTo>
                    <a:cubicBezTo>
                      <a:pt x="20" y="210"/>
                      <a:pt x="20" y="210"/>
                      <a:pt x="19" y="210"/>
                    </a:cubicBezTo>
                    <a:cubicBezTo>
                      <a:pt x="19" y="210"/>
                      <a:pt x="18" y="211"/>
                      <a:pt x="18" y="211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6" y="210"/>
                      <a:pt x="16" y="211"/>
                      <a:pt x="16" y="211"/>
                    </a:cubicBezTo>
                    <a:cubicBezTo>
                      <a:pt x="15" y="210"/>
                      <a:pt x="16" y="210"/>
                      <a:pt x="15" y="210"/>
                    </a:cubicBezTo>
                    <a:cubicBezTo>
                      <a:pt x="15" y="210"/>
                      <a:pt x="15" y="210"/>
                      <a:pt x="15" y="210"/>
                    </a:cubicBezTo>
                    <a:cubicBezTo>
                      <a:pt x="15" y="210"/>
                      <a:pt x="15" y="210"/>
                      <a:pt x="14" y="210"/>
                    </a:cubicBezTo>
                    <a:cubicBezTo>
                      <a:pt x="14" y="210"/>
                      <a:pt x="13" y="209"/>
                      <a:pt x="13" y="209"/>
                    </a:cubicBezTo>
                    <a:cubicBezTo>
                      <a:pt x="13" y="209"/>
                      <a:pt x="13" y="209"/>
                      <a:pt x="13" y="208"/>
                    </a:cubicBezTo>
                    <a:cubicBezTo>
                      <a:pt x="13" y="208"/>
                      <a:pt x="12" y="208"/>
                      <a:pt x="12" y="208"/>
                    </a:cubicBezTo>
                    <a:cubicBezTo>
                      <a:pt x="12" y="208"/>
                      <a:pt x="13" y="208"/>
                      <a:pt x="13" y="208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1" y="208"/>
                      <a:pt x="11" y="208"/>
                      <a:pt x="10" y="208"/>
                    </a:cubicBezTo>
                    <a:cubicBezTo>
                      <a:pt x="10" y="208"/>
                      <a:pt x="10" y="207"/>
                      <a:pt x="9" y="207"/>
                    </a:cubicBezTo>
                    <a:cubicBezTo>
                      <a:pt x="8" y="207"/>
                      <a:pt x="8" y="206"/>
                      <a:pt x="8" y="206"/>
                    </a:cubicBezTo>
                    <a:cubicBezTo>
                      <a:pt x="7" y="205"/>
                      <a:pt x="8" y="205"/>
                      <a:pt x="7" y="205"/>
                    </a:cubicBezTo>
                    <a:cubicBezTo>
                      <a:pt x="7" y="205"/>
                      <a:pt x="6" y="205"/>
                      <a:pt x="6" y="205"/>
                    </a:cubicBezTo>
                    <a:cubicBezTo>
                      <a:pt x="5" y="204"/>
                      <a:pt x="5" y="203"/>
                      <a:pt x="5" y="203"/>
                    </a:cubicBezTo>
                    <a:cubicBezTo>
                      <a:pt x="5" y="202"/>
                      <a:pt x="4" y="202"/>
                      <a:pt x="4" y="202"/>
                    </a:cubicBezTo>
                    <a:cubicBezTo>
                      <a:pt x="4" y="201"/>
                      <a:pt x="4" y="201"/>
                      <a:pt x="5" y="201"/>
                    </a:cubicBezTo>
                    <a:cubicBezTo>
                      <a:pt x="5" y="200"/>
                      <a:pt x="5" y="199"/>
                      <a:pt x="5" y="199"/>
                    </a:cubicBezTo>
                    <a:cubicBezTo>
                      <a:pt x="5" y="198"/>
                      <a:pt x="5" y="198"/>
                      <a:pt x="5" y="198"/>
                    </a:cubicBezTo>
                    <a:cubicBezTo>
                      <a:pt x="5" y="198"/>
                      <a:pt x="6" y="198"/>
                      <a:pt x="6" y="198"/>
                    </a:cubicBezTo>
                    <a:cubicBezTo>
                      <a:pt x="6" y="199"/>
                      <a:pt x="5" y="199"/>
                      <a:pt x="6" y="200"/>
                    </a:cubicBezTo>
                    <a:cubicBezTo>
                      <a:pt x="6" y="200"/>
                      <a:pt x="6" y="199"/>
                      <a:pt x="7" y="199"/>
                    </a:cubicBezTo>
                    <a:cubicBezTo>
                      <a:pt x="7" y="199"/>
                      <a:pt x="7" y="199"/>
                      <a:pt x="7" y="199"/>
                    </a:cubicBezTo>
                    <a:cubicBezTo>
                      <a:pt x="7" y="200"/>
                      <a:pt x="8" y="200"/>
                      <a:pt x="8" y="200"/>
                    </a:cubicBezTo>
                    <a:cubicBezTo>
                      <a:pt x="9" y="200"/>
                      <a:pt x="8" y="200"/>
                      <a:pt x="8" y="199"/>
                    </a:cubicBezTo>
                    <a:cubicBezTo>
                      <a:pt x="8" y="199"/>
                      <a:pt x="10" y="198"/>
                      <a:pt x="11" y="198"/>
                    </a:cubicBezTo>
                    <a:cubicBezTo>
                      <a:pt x="10" y="198"/>
                      <a:pt x="9" y="198"/>
                      <a:pt x="9" y="198"/>
                    </a:cubicBezTo>
                    <a:cubicBezTo>
                      <a:pt x="8" y="198"/>
                      <a:pt x="8" y="199"/>
                      <a:pt x="8" y="199"/>
                    </a:cubicBezTo>
                    <a:cubicBezTo>
                      <a:pt x="7" y="198"/>
                      <a:pt x="8" y="198"/>
                      <a:pt x="8" y="198"/>
                    </a:cubicBezTo>
                    <a:cubicBezTo>
                      <a:pt x="8" y="198"/>
                      <a:pt x="7" y="198"/>
                      <a:pt x="7" y="197"/>
                    </a:cubicBezTo>
                    <a:cubicBezTo>
                      <a:pt x="7" y="197"/>
                      <a:pt x="7" y="197"/>
                      <a:pt x="8" y="197"/>
                    </a:cubicBezTo>
                    <a:cubicBezTo>
                      <a:pt x="8" y="197"/>
                      <a:pt x="8" y="196"/>
                      <a:pt x="8" y="196"/>
                    </a:cubicBezTo>
                    <a:cubicBezTo>
                      <a:pt x="8" y="196"/>
                      <a:pt x="8" y="196"/>
                      <a:pt x="8" y="196"/>
                    </a:cubicBezTo>
                    <a:cubicBezTo>
                      <a:pt x="9" y="195"/>
                      <a:pt x="9" y="195"/>
                      <a:pt x="10" y="194"/>
                    </a:cubicBezTo>
                    <a:cubicBezTo>
                      <a:pt x="10" y="194"/>
                      <a:pt x="9" y="194"/>
                      <a:pt x="9" y="194"/>
                    </a:cubicBezTo>
                    <a:cubicBezTo>
                      <a:pt x="8" y="194"/>
                      <a:pt x="8" y="193"/>
                      <a:pt x="8" y="193"/>
                    </a:cubicBezTo>
                    <a:cubicBezTo>
                      <a:pt x="9" y="193"/>
                      <a:pt x="9" y="192"/>
                      <a:pt x="9" y="192"/>
                    </a:cubicBezTo>
                    <a:cubicBezTo>
                      <a:pt x="10" y="191"/>
                      <a:pt x="10" y="191"/>
                      <a:pt x="11" y="191"/>
                    </a:cubicBezTo>
                    <a:cubicBezTo>
                      <a:pt x="11" y="191"/>
                      <a:pt x="10" y="191"/>
                      <a:pt x="10" y="191"/>
                    </a:cubicBezTo>
                    <a:cubicBezTo>
                      <a:pt x="10" y="191"/>
                      <a:pt x="10" y="190"/>
                      <a:pt x="10" y="190"/>
                    </a:cubicBezTo>
                    <a:cubicBezTo>
                      <a:pt x="9" y="190"/>
                      <a:pt x="9" y="193"/>
                      <a:pt x="7" y="192"/>
                    </a:cubicBezTo>
                    <a:cubicBezTo>
                      <a:pt x="6" y="192"/>
                      <a:pt x="7" y="191"/>
                      <a:pt x="6" y="192"/>
                    </a:cubicBezTo>
                    <a:cubicBezTo>
                      <a:pt x="6" y="192"/>
                      <a:pt x="5" y="193"/>
                      <a:pt x="5" y="193"/>
                    </a:cubicBezTo>
                    <a:cubicBezTo>
                      <a:pt x="4" y="194"/>
                      <a:pt x="4" y="195"/>
                      <a:pt x="4" y="194"/>
                    </a:cubicBezTo>
                    <a:cubicBezTo>
                      <a:pt x="4" y="194"/>
                      <a:pt x="4" y="193"/>
                      <a:pt x="4" y="193"/>
                    </a:cubicBezTo>
                    <a:cubicBezTo>
                      <a:pt x="4" y="193"/>
                      <a:pt x="3" y="193"/>
                      <a:pt x="3" y="193"/>
                    </a:cubicBezTo>
                    <a:cubicBezTo>
                      <a:pt x="2" y="193"/>
                      <a:pt x="3" y="191"/>
                      <a:pt x="3" y="191"/>
                    </a:cubicBezTo>
                    <a:cubicBezTo>
                      <a:pt x="3" y="190"/>
                      <a:pt x="3" y="189"/>
                      <a:pt x="4" y="190"/>
                    </a:cubicBezTo>
                    <a:cubicBezTo>
                      <a:pt x="4" y="190"/>
                      <a:pt x="3" y="191"/>
                      <a:pt x="4" y="191"/>
                    </a:cubicBezTo>
                    <a:cubicBezTo>
                      <a:pt x="5" y="192"/>
                      <a:pt x="4" y="190"/>
                      <a:pt x="5" y="190"/>
                    </a:cubicBezTo>
                    <a:cubicBezTo>
                      <a:pt x="5" y="190"/>
                      <a:pt x="5" y="189"/>
                      <a:pt x="5" y="189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6" y="190"/>
                      <a:pt x="7" y="190"/>
                      <a:pt x="7" y="190"/>
                    </a:cubicBezTo>
                    <a:cubicBezTo>
                      <a:pt x="7" y="190"/>
                      <a:pt x="6" y="189"/>
                      <a:pt x="7" y="189"/>
                    </a:cubicBezTo>
                    <a:cubicBezTo>
                      <a:pt x="7" y="188"/>
                      <a:pt x="7" y="188"/>
                      <a:pt x="7" y="188"/>
                    </a:cubicBezTo>
                    <a:cubicBezTo>
                      <a:pt x="8" y="188"/>
                      <a:pt x="9" y="188"/>
                      <a:pt x="9" y="187"/>
                    </a:cubicBezTo>
                    <a:cubicBezTo>
                      <a:pt x="9" y="187"/>
                      <a:pt x="8" y="188"/>
                      <a:pt x="7" y="188"/>
                    </a:cubicBezTo>
                    <a:cubicBezTo>
                      <a:pt x="7" y="188"/>
                      <a:pt x="7" y="188"/>
                      <a:pt x="7" y="187"/>
                    </a:cubicBezTo>
                    <a:cubicBezTo>
                      <a:pt x="7" y="187"/>
                      <a:pt x="7" y="188"/>
                      <a:pt x="6" y="188"/>
                    </a:cubicBezTo>
                    <a:cubicBezTo>
                      <a:pt x="6" y="187"/>
                      <a:pt x="5" y="187"/>
                      <a:pt x="6" y="186"/>
                    </a:cubicBezTo>
                    <a:cubicBezTo>
                      <a:pt x="6" y="186"/>
                      <a:pt x="7" y="186"/>
                      <a:pt x="7" y="185"/>
                    </a:cubicBezTo>
                    <a:cubicBezTo>
                      <a:pt x="8" y="185"/>
                      <a:pt x="7" y="185"/>
                      <a:pt x="8" y="185"/>
                    </a:cubicBezTo>
                    <a:cubicBezTo>
                      <a:pt x="8" y="184"/>
                      <a:pt x="9" y="184"/>
                      <a:pt x="9" y="18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8" y="182"/>
                      <a:pt x="9" y="182"/>
                      <a:pt x="9" y="181"/>
                    </a:cubicBezTo>
                    <a:cubicBezTo>
                      <a:pt x="10" y="181"/>
                      <a:pt x="10" y="180"/>
                      <a:pt x="11" y="180"/>
                    </a:cubicBezTo>
                    <a:cubicBezTo>
                      <a:pt x="11" y="179"/>
                      <a:pt x="13" y="178"/>
                      <a:pt x="12" y="178"/>
                    </a:cubicBezTo>
                    <a:cubicBezTo>
                      <a:pt x="11" y="178"/>
                      <a:pt x="11" y="179"/>
                      <a:pt x="11" y="179"/>
                    </a:cubicBezTo>
                    <a:cubicBezTo>
                      <a:pt x="10" y="179"/>
                      <a:pt x="10" y="179"/>
                      <a:pt x="10" y="179"/>
                    </a:cubicBezTo>
                    <a:cubicBezTo>
                      <a:pt x="9" y="179"/>
                      <a:pt x="9" y="180"/>
                      <a:pt x="9" y="180"/>
                    </a:cubicBezTo>
                    <a:cubicBezTo>
                      <a:pt x="9" y="180"/>
                      <a:pt x="8" y="181"/>
                      <a:pt x="8" y="181"/>
                    </a:cubicBezTo>
                    <a:cubicBezTo>
                      <a:pt x="8" y="182"/>
                      <a:pt x="8" y="181"/>
                      <a:pt x="8" y="181"/>
                    </a:cubicBezTo>
                    <a:cubicBezTo>
                      <a:pt x="7" y="182"/>
                      <a:pt x="7" y="182"/>
                      <a:pt x="7" y="183"/>
                    </a:cubicBezTo>
                    <a:cubicBezTo>
                      <a:pt x="7" y="183"/>
                      <a:pt x="7" y="183"/>
                      <a:pt x="7" y="184"/>
                    </a:cubicBezTo>
                    <a:cubicBezTo>
                      <a:pt x="6" y="184"/>
                      <a:pt x="7" y="184"/>
                      <a:pt x="6" y="185"/>
                    </a:cubicBezTo>
                    <a:cubicBezTo>
                      <a:pt x="6" y="185"/>
                      <a:pt x="6" y="185"/>
                      <a:pt x="6" y="185"/>
                    </a:cubicBezTo>
                    <a:cubicBezTo>
                      <a:pt x="5" y="184"/>
                      <a:pt x="6" y="184"/>
                      <a:pt x="6" y="184"/>
                    </a:cubicBezTo>
                    <a:cubicBezTo>
                      <a:pt x="6" y="184"/>
                      <a:pt x="6" y="184"/>
                      <a:pt x="6" y="183"/>
                    </a:cubicBezTo>
                    <a:cubicBezTo>
                      <a:pt x="6" y="183"/>
                      <a:pt x="6" y="183"/>
                      <a:pt x="6" y="182"/>
                    </a:cubicBezTo>
                    <a:cubicBezTo>
                      <a:pt x="5" y="182"/>
                      <a:pt x="5" y="183"/>
                      <a:pt x="5" y="183"/>
                    </a:cubicBezTo>
                    <a:cubicBezTo>
                      <a:pt x="5" y="183"/>
                      <a:pt x="5" y="183"/>
                      <a:pt x="5" y="182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5" y="181"/>
                      <a:pt x="6" y="180"/>
                      <a:pt x="6" y="180"/>
                    </a:cubicBezTo>
                    <a:cubicBezTo>
                      <a:pt x="5" y="180"/>
                      <a:pt x="5" y="182"/>
                      <a:pt x="4" y="182"/>
                    </a:cubicBezTo>
                    <a:cubicBezTo>
                      <a:pt x="4" y="182"/>
                      <a:pt x="4" y="183"/>
                      <a:pt x="4" y="183"/>
                    </a:cubicBezTo>
                    <a:cubicBezTo>
                      <a:pt x="3" y="183"/>
                      <a:pt x="3" y="182"/>
                      <a:pt x="3" y="182"/>
                    </a:cubicBezTo>
                    <a:cubicBezTo>
                      <a:pt x="3" y="181"/>
                      <a:pt x="2" y="181"/>
                      <a:pt x="2" y="181"/>
                    </a:cubicBezTo>
                    <a:cubicBezTo>
                      <a:pt x="2" y="180"/>
                      <a:pt x="2" y="180"/>
                      <a:pt x="3" y="180"/>
                    </a:cubicBezTo>
                    <a:cubicBezTo>
                      <a:pt x="3" y="179"/>
                      <a:pt x="3" y="178"/>
                      <a:pt x="4" y="178"/>
                    </a:cubicBezTo>
                    <a:cubicBezTo>
                      <a:pt x="4" y="178"/>
                      <a:pt x="4" y="179"/>
                      <a:pt x="5" y="179"/>
                    </a:cubicBezTo>
                    <a:cubicBezTo>
                      <a:pt x="5" y="180"/>
                      <a:pt x="5" y="179"/>
                      <a:pt x="6" y="178"/>
                    </a:cubicBezTo>
                    <a:cubicBezTo>
                      <a:pt x="6" y="178"/>
                      <a:pt x="6" y="177"/>
                      <a:pt x="6" y="176"/>
                    </a:cubicBezTo>
                    <a:cubicBezTo>
                      <a:pt x="5" y="174"/>
                      <a:pt x="4" y="177"/>
                      <a:pt x="4" y="176"/>
                    </a:cubicBezTo>
                    <a:cubicBezTo>
                      <a:pt x="4" y="176"/>
                      <a:pt x="4" y="176"/>
                      <a:pt x="4" y="175"/>
                    </a:cubicBezTo>
                    <a:cubicBezTo>
                      <a:pt x="4" y="175"/>
                      <a:pt x="3" y="174"/>
                      <a:pt x="3" y="174"/>
                    </a:cubicBezTo>
                    <a:cubicBezTo>
                      <a:pt x="3" y="174"/>
                      <a:pt x="4" y="174"/>
                      <a:pt x="4" y="173"/>
                    </a:cubicBezTo>
                    <a:cubicBezTo>
                      <a:pt x="4" y="173"/>
                      <a:pt x="2" y="174"/>
                      <a:pt x="2" y="174"/>
                    </a:cubicBezTo>
                    <a:cubicBezTo>
                      <a:pt x="2" y="174"/>
                      <a:pt x="1" y="173"/>
                      <a:pt x="1" y="173"/>
                    </a:cubicBezTo>
                    <a:cubicBezTo>
                      <a:pt x="1" y="173"/>
                      <a:pt x="1" y="172"/>
                      <a:pt x="1" y="172"/>
                    </a:cubicBezTo>
                    <a:cubicBezTo>
                      <a:pt x="1" y="172"/>
                      <a:pt x="1" y="171"/>
                      <a:pt x="1" y="171"/>
                    </a:cubicBezTo>
                    <a:cubicBezTo>
                      <a:pt x="2" y="170"/>
                      <a:pt x="2" y="171"/>
                      <a:pt x="3" y="171"/>
                    </a:cubicBezTo>
                    <a:cubicBezTo>
                      <a:pt x="3" y="171"/>
                      <a:pt x="3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0"/>
                      <a:pt x="6" y="170"/>
                      <a:pt x="6" y="170"/>
                    </a:cubicBezTo>
                    <a:cubicBezTo>
                      <a:pt x="6" y="171"/>
                      <a:pt x="7" y="170"/>
                      <a:pt x="7" y="170"/>
                    </a:cubicBezTo>
                    <a:cubicBezTo>
                      <a:pt x="8" y="170"/>
                      <a:pt x="8" y="170"/>
                      <a:pt x="8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9" y="170"/>
                      <a:pt x="9" y="171"/>
                      <a:pt x="9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0"/>
                      <a:pt x="11" y="170"/>
                    </a:cubicBezTo>
                    <a:cubicBezTo>
                      <a:pt x="11" y="170"/>
                      <a:pt x="11" y="170"/>
                      <a:pt x="11" y="170"/>
                    </a:cubicBezTo>
                    <a:cubicBezTo>
                      <a:pt x="12" y="169"/>
                      <a:pt x="13" y="169"/>
                      <a:pt x="14" y="170"/>
                    </a:cubicBezTo>
                    <a:cubicBezTo>
                      <a:pt x="14" y="170"/>
                      <a:pt x="14" y="171"/>
                      <a:pt x="14" y="171"/>
                    </a:cubicBezTo>
                    <a:cubicBezTo>
                      <a:pt x="14" y="172"/>
                      <a:pt x="13" y="172"/>
                      <a:pt x="13" y="172"/>
                    </a:cubicBezTo>
                    <a:cubicBezTo>
                      <a:pt x="14" y="172"/>
                      <a:pt x="14" y="172"/>
                      <a:pt x="15" y="172"/>
                    </a:cubicBezTo>
                    <a:cubicBezTo>
                      <a:pt x="15" y="172"/>
                      <a:pt x="15" y="173"/>
                      <a:pt x="15" y="173"/>
                    </a:cubicBezTo>
                    <a:cubicBezTo>
                      <a:pt x="16" y="172"/>
                      <a:pt x="13" y="170"/>
                      <a:pt x="16" y="170"/>
                    </a:cubicBezTo>
                    <a:cubicBezTo>
                      <a:pt x="16" y="170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69"/>
                    </a:cubicBezTo>
                    <a:cubicBezTo>
                      <a:pt x="17" y="169"/>
                      <a:pt x="19" y="169"/>
                      <a:pt x="19" y="169"/>
                    </a:cubicBezTo>
                    <a:cubicBezTo>
                      <a:pt x="19" y="169"/>
                      <a:pt x="17" y="168"/>
                      <a:pt x="17" y="168"/>
                    </a:cubicBezTo>
                    <a:cubicBezTo>
                      <a:pt x="17" y="167"/>
                      <a:pt x="17" y="166"/>
                      <a:pt x="17" y="166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7" y="164"/>
                      <a:pt x="17" y="166"/>
                      <a:pt x="16" y="166"/>
                    </a:cubicBezTo>
                    <a:cubicBezTo>
                      <a:pt x="16" y="167"/>
                      <a:pt x="16" y="167"/>
                      <a:pt x="16" y="168"/>
                    </a:cubicBezTo>
                    <a:cubicBezTo>
                      <a:pt x="16" y="168"/>
                      <a:pt x="17" y="169"/>
                      <a:pt x="16" y="169"/>
                    </a:cubicBezTo>
                    <a:cubicBezTo>
                      <a:pt x="15" y="169"/>
                      <a:pt x="14" y="169"/>
                      <a:pt x="13" y="169"/>
                    </a:cubicBezTo>
                    <a:cubicBezTo>
                      <a:pt x="13" y="168"/>
                      <a:pt x="12" y="168"/>
                      <a:pt x="12" y="168"/>
                    </a:cubicBezTo>
                    <a:cubicBezTo>
                      <a:pt x="11" y="167"/>
                      <a:pt x="12" y="167"/>
                      <a:pt x="12" y="166"/>
                    </a:cubicBezTo>
                    <a:cubicBezTo>
                      <a:pt x="12" y="166"/>
                      <a:pt x="12" y="167"/>
                      <a:pt x="12" y="167"/>
                    </a:cubicBezTo>
                    <a:cubicBezTo>
                      <a:pt x="11" y="167"/>
                      <a:pt x="11" y="167"/>
                      <a:pt x="11" y="168"/>
                    </a:cubicBezTo>
                    <a:cubicBezTo>
                      <a:pt x="10" y="168"/>
                      <a:pt x="11" y="170"/>
                      <a:pt x="10" y="169"/>
                    </a:cubicBezTo>
                    <a:cubicBezTo>
                      <a:pt x="10" y="169"/>
                      <a:pt x="9" y="169"/>
                      <a:pt x="9" y="169"/>
                    </a:cubicBezTo>
                    <a:cubicBezTo>
                      <a:pt x="9" y="169"/>
                      <a:pt x="8" y="169"/>
                      <a:pt x="8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68"/>
                      <a:pt x="7" y="169"/>
                      <a:pt x="7" y="169"/>
                    </a:cubicBezTo>
                    <a:cubicBezTo>
                      <a:pt x="7" y="169"/>
                      <a:pt x="6" y="169"/>
                      <a:pt x="6" y="169"/>
                    </a:cubicBezTo>
                    <a:cubicBezTo>
                      <a:pt x="6" y="169"/>
                      <a:pt x="6" y="169"/>
                      <a:pt x="5" y="169"/>
                    </a:cubicBezTo>
                    <a:cubicBezTo>
                      <a:pt x="5" y="169"/>
                      <a:pt x="5" y="169"/>
                      <a:pt x="4" y="170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70"/>
                      <a:pt x="2" y="170"/>
                      <a:pt x="2" y="169"/>
                    </a:cubicBezTo>
                    <a:cubicBezTo>
                      <a:pt x="2" y="169"/>
                      <a:pt x="2" y="169"/>
                      <a:pt x="2" y="168"/>
                    </a:cubicBezTo>
                    <a:cubicBezTo>
                      <a:pt x="2" y="168"/>
                      <a:pt x="1" y="168"/>
                      <a:pt x="1" y="168"/>
                    </a:cubicBezTo>
                    <a:cubicBezTo>
                      <a:pt x="0" y="167"/>
                      <a:pt x="2" y="167"/>
                      <a:pt x="3" y="167"/>
                    </a:cubicBezTo>
                    <a:cubicBezTo>
                      <a:pt x="3" y="167"/>
                      <a:pt x="2" y="168"/>
                      <a:pt x="3" y="168"/>
                    </a:cubicBezTo>
                    <a:cubicBezTo>
                      <a:pt x="3" y="167"/>
                      <a:pt x="3" y="167"/>
                      <a:pt x="3" y="167"/>
                    </a:cubicBezTo>
                    <a:cubicBezTo>
                      <a:pt x="3" y="166"/>
                      <a:pt x="4" y="166"/>
                      <a:pt x="5" y="166"/>
                    </a:cubicBezTo>
                    <a:cubicBezTo>
                      <a:pt x="4" y="166"/>
                      <a:pt x="3" y="166"/>
                      <a:pt x="2" y="166"/>
                    </a:cubicBezTo>
                    <a:cubicBezTo>
                      <a:pt x="2" y="166"/>
                      <a:pt x="0" y="167"/>
                      <a:pt x="1" y="166"/>
                    </a:cubicBezTo>
                    <a:cubicBezTo>
                      <a:pt x="1" y="165"/>
                      <a:pt x="2" y="165"/>
                      <a:pt x="3" y="165"/>
                    </a:cubicBezTo>
                    <a:cubicBezTo>
                      <a:pt x="3" y="165"/>
                      <a:pt x="4" y="165"/>
                      <a:pt x="4" y="165"/>
                    </a:cubicBezTo>
                    <a:cubicBezTo>
                      <a:pt x="5" y="165"/>
                      <a:pt x="5" y="165"/>
                      <a:pt x="6" y="165"/>
                    </a:cubicBezTo>
                    <a:cubicBezTo>
                      <a:pt x="5" y="164"/>
                      <a:pt x="4" y="165"/>
                      <a:pt x="4" y="165"/>
                    </a:cubicBezTo>
                    <a:cubicBezTo>
                      <a:pt x="3" y="165"/>
                      <a:pt x="3" y="164"/>
                      <a:pt x="2" y="164"/>
                    </a:cubicBezTo>
                    <a:cubicBezTo>
                      <a:pt x="2" y="164"/>
                      <a:pt x="3" y="164"/>
                      <a:pt x="3" y="163"/>
                    </a:cubicBezTo>
                    <a:cubicBezTo>
                      <a:pt x="3" y="163"/>
                      <a:pt x="3" y="163"/>
                      <a:pt x="2" y="163"/>
                    </a:cubicBezTo>
                    <a:cubicBezTo>
                      <a:pt x="2" y="163"/>
                      <a:pt x="1" y="163"/>
                      <a:pt x="0" y="162"/>
                    </a:cubicBezTo>
                    <a:cubicBezTo>
                      <a:pt x="0" y="162"/>
                      <a:pt x="1" y="161"/>
                      <a:pt x="1" y="161"/>
                    </a:cubicBezTo>
                    <a:cubicBezTo>
                      <a:pt x="1" y="161"/>
                      <a:pt x="2" y="161"/>
                      <a:pt x="2" y="161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2" y="160"/>
                      <a:pt x="3" y="160"/>
                      <a:pt x="3" y="160"/>
                    </a:cubicBezTo>
                    <a:cubicBezTo>
                      <a:pt x="3" y="159"/>
                      <a:pt x="3" y="159"/>
                      <a:pt x="3" y="159"/>
                    </a:cubicBezTo>
                    <a:cubicBezTo>
                      <a:pt x="3" y="159"/>
                      <a:pt x="4" y="159"/>
                      <a:pt x="4" y="159"/>
                    </a:cubicBezTo>
                    <a:cubicBezTo>
                      <a:pt x="4" y="159"/>
                      <a:pt x="4" y="159"/>
                      <a:pt x="4" y="159"/>
                    </a:cubicBezTo>
                    <a:cubicBezTo>
                      <a:pt x="4" y="159"/>
                      <a:pt x="5" y="159"/>
                      <a:pt x="5" y="159"/>
                    </a:cubicBezTo>
                    <a:cubicBezTo>
                      <a:pt x="6" y="159"/>
                      <a:pt x="5" y="159"/>
                      <a:pt x="5" y="160"/>
                    </a:cubicBezTo>
                    <a:cubicBezTo>
                      <a:pt x="6" y="160"/>
                      <a:pt x="7" y="159"/>
                      <a:pt x="7" y="159"/>
                    </a:cubicBezTo>
                    <a:cubicBezTo>
                      <a:pt x="7" y="160"/>
                      <a:pt x="7" y="160"/>
                      <a:pt x="7" y="161"/>
                    </a:cubicBezTo>
                    <a:cubicBezTo>
                      <a:pt x="7" y="160"/>
                      <a:pt x="8" y="160"/>
                      <a:pt x="8" y="160"/>
                    </a:cubicBezTo>
                    <a:cubicBezTo>
                      <a:pt x="8" y="160"/>
                      <a:pt x="8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10" y="160"/>
                      <a:pt x="10" y="160"/>
                      <a:pt x="11" y="160"/>
                    </a:cubicBezTo>
                    <a:cubicBezTo>
                      <a:pt x="11" y="160"/>
                      <a:pt x="11" y="160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2" y="159"/>
                      <a:pt x="11" y="159"/>
                      <a:pt x="11" y="159"/>
                    </a:cubicBezTo>
                    <a:cubicBezTo>
                      <a:pt x="10" y="159"/>
                      <a:pt x="10" y="159"/>
                      <a:pt x="9" y="159"/>
                    </a:cubicBezTo>
                    <a:cubicBezTo>
                      <a:pt x="9" y="159"/>
                      <a:pt x="9" y="159"/>
                      <a:pt x="8" y="159"/>
                    </a:cubicBezTo>
                    <a:cubicBezTo>
                      <a:pt x="8" y="159"/>
                      <a:pt x="7" y="159"/>
                      <a:pt x="7" y="159"/>
                    </a:cubicBezTo>
                    <a:cubicBezTo>
                      <a:pt x="6" y="158"/>
                      <a:pt x="6" y="158"/>
                      <a:pt x="5" y="158"/>
                    </a:cubicBezTo>
                    <a:cubicBezTo>
                      <a:pt x="4" y="158"/>
                      <a:pt x="4" y="158"/>
                      <a:pt x="3" y="158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1" y="158"/>
                      <a:pt x="1" y="157"/>
                      <a:pt x="1" y="157"/>
                    </a:cubicBezTo>
                    <a:cubicBezTo>
                      <a:pt x="2" y="157"/>
                      <a:pt x="2" y="157"/>
                      <a:pt x="2" y="158"/>
                    </a:cubicBezTo>
                    <a:cubicBezTo>
                      <a:pt x="3" y="158"/>
                      <a:pt x="3" y="157"/>
                      <a:pt x="3" y="157"/>
                    </a:cubicBezTo>
                    <a:cubicBezTo>
                      <a:pt x="3" y="156"/>
                      <a:pt x="3" y="156"/>
                      <a:pt x="2" y="156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2" y="155"/>
                      <a:pt x="2" y="154"/>
                      <a:pt x="2" y="154"/>
                    </a:cubicBezTo>
                    <a:cubicBezTo>
                      <a:pt x="3" y="154"/>
                      <a:pt x="3" y="155"/>
                      <a:pt x="3" y="156"/>
                    </a:cubicBezTo>
                    <a:cubicBezTo>
                      <a:pt x="3" y="156"/>
                      <a:pt x="4" y="157"/>
                      <a:pt x="4" y="157"/>
                    </a:cubicBezTo>
                    <a:cubicBezTo>
                      <a:pt x="5" y="157"/>
                      <a:pt x="4" y="156"/>
                      <a:pt x="4" y="156"/>
                    </a:cubicBezTo>
                    <a:cubicBezTo>
                      <a:pt x="4" y="155"/>
                      <a:pt x="4" y="155"/>
                      <a:pt x="5" y="155"/>
                    </a:cubicBezTo>
                    <a:cubicBezTo>
                      <a:pt x="5" y="155"/>
                      <a:pt x="6" y="156"/>
                      <a:pt x="6" y="156"/>
                    </a:cubicBezTo>
                    <a:cubicBezTo>
                      <a:pt x="6" y="156"/>
                      <a:pt x="6" y="155"/>
                      <a:pt x="6" y="155"/>
                    </a:cubicBezTo>
                    <a:cubicBezTo>
                      <a:pt x="6" y="155"/>
                      <a:pt x="7" y="155"/>
                      <a:pt x="7" y="155"/>
                    </a:cubicBezTo>
                    <a:cubicBezTo>
                      <a:pt x="7" y="156"/>
                      <a:pt x="7" y="156"/>
                      <a:pt x="6" y="157"/>
                    </a:cubicBezTo>
                    <a:cubicBezTo>
                      <a:pt x="7" y="157"/>
                      <a:pt x="7" y="156"/>
                      <a:pt x="7" y="156"/>
                    </a:cubicBezTo>
                    <a:cubicBezTo>
                      <a:pt x="8" y="155"/>
                      <a:pt x="7" y="156"/>
                      <a:pt x="8" y="156"/>
                    </a:cubicBezTo>
                    <a:cubicBezTo>
                      <a:pt x="8" y="156"/>
                      <a:pt x="10" y="157"/>
                      <a:pt x="10" y="156"/>
                    </a:cubicBezTo>
                    <a:cubicBezTo>
                      <a:pt x="10" y="156"/>
                      <a:pt x="9" y="156"/>
                      <a:pt x="9" y="156"/>
                    </a:cubicBezTo>
                    <a:cubicBezTo>
                      <a:pt x="9" y="156"/>
                      <a:pt x="8" y="155"/>
                      <a:pt x="8" y="155"/>
                    </a:cubicBezTo>
                    <a:cubicBezTo>
                      <a:pt x="8" y="154"/>
                      <a:pt x="8" y="153"/>
                      <a:pt x="8" y="153"/>
                    </a:cubicBezTo>
                    <a:cubicBezTo>
                      <a:pt x="9" y="152"/>
                      <a:pt x="10" y="152"/>
                      <a:pt x="10" y="153"/>
                    </a:cubicBezTo>
                    <a:cubicBezTo>
                      <a:pt x="11" y="153"/>
                      <a:pt x="11" y="155"/>
                      <a:pt x="11" y="156"/>
                    </a:cubicBezTo>
                    <a:cubicBezTo>
                      <a:pt x="12" y="156"/>
                      <a:pt x="11" y="154"/>
                      <a:pt x="11" y="153"/>
                    </a:cubicBezTo>
                    <a:cubicBezTo>
                      <a:pt x="11" y="153"/>
                      <a:pt x="10" y="152"/>
                      <a:pt x="11" y="152"/>
                    </a:cubicBezTo>
                    <a:cubicBezTo>
                      <a:pt x="11" y="151"/>
                      <a:pt x="11" y="152"/>
                      <a:pt x="11" y="152"/>
                    </a:cubicBezTo>
                    <a:cubicBezTo>
                      <a:pt x="12" y="152"/>
                      <a:pt x="11" y="152"/>
                      <a:pt x="12" y="152"/>
                    </a:cubicBezTo>
                    <a:cubicBezTo>
                      <a:pt x="12" y="150"/>
                      <a:pt x="13" y="152"/>
                      <a:pt x="14" y="152"/>
                    </a:cubicBezTo>
                    <a:cubicBezTo>
                      <a:pt x="14" y="153"/>
                      <a:pt x="15" y="154"/>
                      <a:pt x="14" y="155"/>
                    </a:cubicBezTo>
                    <a:cubicBezTo>
                      <a:pt x="14" y="155"/>
                      <a:pt x="14" y="156"/>
                      <a:pt x="14" y="156"/>
                    </a:cubicBezTo>
                    <a:cubicBezTo>
                      <a:pt x="14" y="156"/>
                      <a:pt x="15" y="156"/>
                      <a:pt x="15" y="156"/>
                    </a:cubicBezTo>
                    <a:cubicBezTo>
                      <a:pt x="15" y="156"/>
                      <a:pt x="16" y="156"/>
                      <a:pt x="16" y="156"/>
                    </a:cubicBezTo>
                    <a:cubicBezTo>
                      <a:pt x="16" y="155"/>
                      <a:pt x="15" y="155"/>
                      <a:pt x="15" y="155"/>
                    </a:cubicBezTo>
                    <a:cubicBezTo>
                      <a:pt x="15" y="155"/>
                      <a:pt x="15" y="156"/>
                      <a:pt x="15" y="155"/>
                    </a:cubicBezTo>
                    <a:cubicBezTo>
                      <a:pt x="15" y="155"/>
                      <a:pt x="15" y="154"/>
                      <a:pt x="15" y="153"/>
                    </a:cubicBezTo>
                    <a:cubicBezTo>
                      <a:pt x="15" y="154"/>
                      <a:pt x="16" y="154"/>
                      <a:pt x="16" y="154"/>
                    </a:cubicBezTo>
                    <a:cubicBezTo>
                      <a:pt x="16" y="154"/>
                      <a:pt x="16" y="153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3"/>
                      <a:pt x="17" y="153"/>
                    </a:cubicBezTo>
                    <a:cubicBezTo>
                      <a:pt x="17" y="153"/>
                      <a:pt x="16" y="153"/>
                      <a:pt x="16" y="153"/>
                    </a:cubicBezTo>
                    <a:cubicBezTo>
                      <a:pt x="15" y="153"/>
                      <a:pt x="14" y="152"/>
                      <a:pt x="14" y="151"/>
                    </a:cubicBezTo>
                    <a:cubicBezTo>
                      <a:pt x="13" y="151"/>
                      <a:pt x="13" y="150"/>
                      <a:pt x="12" y="150"/>
                    </a:cubicBezTo>
                    <a:cubicBezTo>
                      <a:pt x="11" y="149"/>
                      <a:pt x="11" y="150"/>
                      <a:pt x="10" y="150"/>
                    </a:cubicBezTo>
                    <a:cubicBezTo>
                      <a:pt x="9" y="149"/>
                      <a:pt x="9" y="149"/>
                      <a:pt x="10" y="148"/>
                    </a:cubicBezTo>
                    <a:cubicBezTo>
                      <a:pt x="10" y="148"/>
                      <a:pt x="11" y="148"/>
                      <a:pt x="12" y="148"/>
                    </a:cubicBezTo>
                    <a:cubicBezTo>
                      <a:pt x="12" y="149"/>
                      <a:pt x="11" y="149"/>
                      <a:pt x="12" y="149"/>
                    </a:cubicBezTo>
                    <a:cubicBezTo>
                      <a:pt x="12" y="149"/>
                      <a:pt x="12" y="148"/>
                      <a:pt x="13" y="148"/>
                    </a:cubicBezTo>
                    <a:cubicBezTo>
                      <a:pt x="13" y="148"/>
                      <a:pt x="13" y="149"/>
                      <a:pt x="14" y="149"/>
                    </a:cubicBezTo>
                    <a:cubicBezTo>
                      <a:pt x="14" y="149"/>
                      <a:pt x="14" y="147"/>
                      <a:pt x="15" y="148"/>
                    </a:cubicBezTo>
                    <a:cubicBezTo>
                      <a:pt x="15" y="148"/>
                      <a:pt x="15" y="149"/>
                      <a:pt x="15" y="149"/>
                    </a:cubicBezTo>
                    <a:cubicBezTo>
                      <a:pt x="16" y="149"/>
                      <a:pt x="16" y="148"/>
                      <a:pt x="16" y="148"/>
                    </a:cubicBezTo>
                    <a:cubicBezTo>
                      <a:pt x="16" y="148"/>
                      <a:pt x="18" y="149"/>
                      <a:pt x="18" y="150"/>
                    </a:cubicBezTo>
                    <a:cubicBezTo>
                      <a:pt x="18" y="150"/>
                      <a:pt x="18" y="149"/>
                      <a:pt x="18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9"/>
                      <a:pt x="18" y="149"/>
                      <a:pt x="18" y="148"/>
                    </a:cubicBezTo>
                    <a:cubicBezTo>
                      <a:pt x="19" y="147"/>
                      <a:pt x="19" y="147"/>
                      <a:pt x="21" y="147"/>
                    </a:cubicBezTo>
                    <a:cubicBezTo>
                      <a:pt x="21" y="147"/>
                      <a:pt x="23" y="147"/>
                      <a:pt x="22" y="146"/>
                    </a:cubicBezTo>
                    <a:cubicBezTo>
                      <a:pt x="21" y="146"/>
                      <a:pt x="20" y="146"/>
                      <a:pt x="19" y="146"/>
                    </a:cubicBezTo>
                    <a:cubicBezTo>
                      <a:pt x="19" y="147"/>
                      <a:pt x="17" y="148"/>
                      <a:pt x="17" y="147"/>
                    </a:cubicBezTo>
                    <a:cubicBezTo>
                      <a:pt x="17" y="146"/>
                      <a:pt x="18" y="146"/>
                      <a:pt x="17" y="146"/>
                    </a:cubicBezTo>
                    <a:cubicBezTo>
                      <a:pt x="17" y="146"/>
                      <a:pt x="17" y="146"/>
                      <a:pt x="16" y="146"/>
                    </a:cubicBezTo>
                    <a:cubicBezTo>
                      <a:pt x="16" y="146"/>
                      <a:pt x="14" y="147"/>
                      <a:pt x="15" y="146"/>
                    </a:cubicBezTo>
                    <a:cubicBezTo>
                      <a:pt x="15" y="145"/>
                      <a:pt x="16" y="146"/>
                      <a:pt x="16" y="145"/>
                    </a:cubicBezTo>
                    <a:cubicBezTo>
                      <a:pt x="15" y="145"/>
                      <a:pt x="13" y="144"/>
                      <a:pt x="14" y="144"/>
                    </a:cubicBezTo>
                    <a:cubicBezTo>
                      <a:pt x="15" y="143"/>
                      <a:pt x="15" y="142"/>
                      <a:pt x="16" y="142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7" y="143"/>
                      <a:pt x="17" y="144"/>
                      <a:pt x="17" y="144"/>
                    </a:cubicBezTo>
                    <a:cubicBezTo>
                      <a:pt x="18" y="144"/>
                      <a:pt x="18" y="143"/>
                      <a:pt x="19" y="143"/>
                    </a:cubicBezTo>
                    <a:cubicBezTo>
                      <a:pt x="20" y="143"/>
                      <a:pt x="20" y="143"/>
                      <a:pt x="19" y="144"/>
                    </a:cubicBezTo>
                    <a:cubicBezTo>
                      <a:pt x="20" y="144"/>
                      <a:pt x="20" y="143"/>
                      <a:pt x="21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2" y="145"/>
                      <a:pt x="23" y="146"/>
                      <a:pt x="23" y="146"/>
                    </a:cubicBezTo>
                    <a:cubicBezTo>
                      <a:pt x="24" y="146"/>
                      <a:pt x="24" y="147"/>
                      <a:pt x="25" y="148"/>
                    </a:cubicBezTo>
                    <a:cubicBezTo>
                      <a:pt x="25" y="147"/>
                      <a:pt x="24" y="146"/>
                      <a:pt x="24" y="146"/>
                    </a:cubicBezTo>
                    <a:cubicBezTo>
                      <a:pt x="24" y="146"/>
                      <a:pt x="23" y="145"/>
                      <a:pt x="23" y="145"/>
                    </a:cubicBezTo>
                    <a:cubicBezTo>
                      <a:pt x="22" y="144"/>
                      <a:pt x="22" y="144"/>
                      <a:pt x="22" y="143"/>
                    </a:cubicBezTo>
                    <a:cubicBezTo>
                      <a:pt x="22" y="143"/>
                      <a:pt x="21" y="142"/>
                      <a:pt x="21" y="142"/>
                    </a:cubicBezTo>
                    <a:cubicBezTo>
                      <a:pt x="21" y="141"/>
                      <a:pt x="21" y="141"/>
                      <a:pt x="22" y="141"/>
                    </a:cubicBezTo>
                    <a:cubicBezTo>
                      <a:pt x="22" y="141"/>
                      <a:pt x="22" y="142"/>
                      <a:pt x="22" y="142"/>
                    </a:cubicBezTo>
                    <a:cubicBezTo>
                      <a:pt x="22" y="142"/>
                      <a:pt x="23" y="142"/>
                      <a:pt x="23" y="143"/>
                    </a:cubicBezTo>
                    <a:cubicBezTo>
                      <a:pt x="24" y="144"/>
                      <a:pt x="24" y="146"/>
                      <a:pt x="26" y="145"/>
                    </a:cubicBezTo>
                    <a:cubicBezTo>
                      <a:pt x="26" y="144"/>
                      <a:pt x="25" y="144"/>
                      <a:pt x="24" y="144"/>
                    </a:cubicBezTo>
                    <a:cubicBezTo>
                      <a:pt x="24" y="143"/>
                      <a:pt x="25" y="143"/>
                      <a:pt x="25" y="143"/>
                    </a:cubicBezTo>
                    <a:cubicBezTo>
                      <a:pt x="25" y="142"/>
                      <a:pt x="24" y="142"/>
                      <a:pt x="23" y="142"/>
                    </a:cubicBezTo>
                    <a:cubicBezTo>
                      <a:pt x="23" y="142"/>
                      <a:pt x="22" y="141"/>
                      <a:pt x="23" y="141"/>
                    </a:cubicBezTo>
                    <a:cubicBezTo>
                      <a:pt x="23" y="142"/>
                      <a:pt x="23" y="141"/>
                      <a:pt x="24" y="141"/>
                    </a:cubicBezTo>
                    <a:cubicBezTo>
                      <a:pt x="24" y="140"/>
                      <a:pt x="25" y="141"/>
                      <a:pt x="25" y="141"/>
                    </a:cubicBezTo>
                    <a:cubicBezTo>
                      <a:pt x="26" y="141"/>
                      <a:pt x="25" y="140"/>
                      <a:pt x="25" y="140"/>
                    </a:cubicBezTo>
                    <a:cubicBezTo>
                      <a:pt x="26" y="140"/>
                      <a:pt x="26" y="140"/>
                      <a:pt x="27" y="140"/>
                    </a:cubicBezTo>
                    <a:cubicBezTo>
                      <a:pt x="27" y="139"/>
                      <a:pt x="26" y="139"/>
                      <a:pt x="26" y="139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5" y="139"/>
                      <a:pt x="24" y="139"/>
                      <a:pt x="25" y="138"/>
                    </a:cubicBezTo>
                    <a:cubicBezTo>
                      <a:pt x="25" y="138"/>
                      <a:pt x="26" y="138"/>
                      <a:pt x="26" y="138"/>
                    </a:cubicBezTo>
                    <a:cubicBezTo>
                      <a:pt x="26" y="137"/>
                      <a:pt x="25" y="137"/>
                      <a:pt x="26" y="137"/>
                    </a:cubicBezTo>
                    <a:cubicBezTo>
                      <a:pt x="26" y="137"/>
                      <a:pt x="27" y="136"/>
                      <a:pt x="27" y="136"/>
                    </a:cubicBezTo>
                    <a:cubicBezTo>
                      <a:pt x="27" y="136"/>
                      <a:pt x="27" y="137"/>
                      <a:pt x="27" y="137"/>
                    </a:cubicBezTo>
                    <a:cubicBezTo>
                      <a:pt x="28" y="137"/>
                      <a:pt x="28" y="136"/>
                      <a:pt x="28" y="136"/>
                    </a:cubicBezTo>
                    <a:cubicBezTo>
                      <a:pt x="28" y="136"/>
                      <a:pt x="29" y="137"/>
                      <a:pt x="29" y="137"/>
                    </a:cubicBezTo>
                    <a:cubicBezTo>
                      <a:pt x="29" y="137"/>
                      <a:pt x="28" y="138"/>
                      <a:pt x="29" y="138"/>
                    </a:cubicBezTo>
                    <a:cubicBezTo>
                      <a:pt x="29" y="138"/>
                      <a:pt x="29" y="138"/>
                      <a:pt x="29" y="137"/>
                    </a:cubicBezTo>
                    <a:cubicBezTo>
                      <a:pt x="30" y="137"/>
                      <a:pt x="31" y="137"/>
                      <a:pt x="31" y="137"/>
                    </a:cubicBezTo>
                    <a:cubicBezTo>
                      <a:pt x="31" y="137"/>
                      <a:pt x="29" y="137"/>
                      <a:pt x="29" y="136"/>
                    </a:cubicBezTo>
                    <a:cubicBezTo>
                      <a:pt x="29" y="136"/>
                      <a:pt x="31" y="136"/>
                      <a:pt x="31" y="136"/>
                    </a:cubicBezTo>
                    <a:cubicBezTo>
                      <a:pt x="31" y="136"/>
                      <a:pt x="31" y="136"/>
                      <a:pt x="31" y="135"/>
                    </a:cubicBezTo>
                    <a:cubicBezTo>
                      <a:pt x="31" y="135"/>
                      <a:pt x="30" y="136"/>
                      <a:pt x="30" y="135"/>
                    </a:cubicBezTo>
                    <a:cubicBezTo>
                      <a:pt x="30" y="134"/>
                      <a:pt x="31" y="134"/>
                      <a:pt x="31" y="135"/>
                    </a:cubicBezTo>
                    <a:cubicBezTo>
                      <a:pt x="31" y="135"/>
                      <a:pt x="31" y="134"/>
                      <a:pt x="31" y="134"/>
                    </a:cubicBezTo>
                    <a:cubicBezTo>
                      <a:pt x="32" y="135"/>
                      <a:pt x="32" y="134"/>
                      <a:pt x="32" y="134"/>
                    </a:cubicBezTo>
                    <a:cubicBezTo>
                      <a:pt x="32" y="133"/>
                      <a:pt x="32" y="133"/>
                      <a:pt x="33" y="133"/>
                    </a:cubicBezTo>
                    <a:cubicBezTo>
                      <a:pt x="33" y="133"/>
                      <a:pt x="33" y="134"/>
                      <a:pt x="33" y="134"/>
                    </a:cubicBezTo>
                    <a:cubicBezTo>
                      <a:pt x="33" y="134"/>
                      <a:pt x="33" y="135"/>
                      <a:pt x="34" y="135"/>
                    </a:cubicBezTo>
                    <a:cubicBezTo>
                      <a:pt x="34" y="136"/>
                      <a:pt x="34" y="136"/>
                      <a:pt x="34" y="137"/>
                    </a:cubicBezTo>
                    <a:cubicBezTo>
                      <a:pt x="33" y="138"/>
                      <a:pt x="34" y="137"/>
                      <a:pt x="35" y="137"/>
                    </a:cubicBezTo>
                    <a:cubicBezTo>
                      <a:pt x="35" y="137"/>
                      <a:pt x="35" y="138"/>
                      <a:pt x="35" y="138"/>
                    </a:cubicBezTo>
                    <a:cubicBezTo>
                      <a:pt x="36" y="138"/>
                      <a:pt x="36" y="138"/>
                      <a:pt x="36" y="138"/>
                    </a:cubicBezTo>
                    <a:cubicBezTo>
                      <a:pt x="36" y="138"/>
                      <a:pt x="36" y="139"/>
                      <a:pt x="36" y="139"/>
                    </a:cubicBezTo>
                    <a:cubicBezTo>
                      <a:pt x="37" y="139"/>
                      <a:pt x="37" y="138"/>
                      <a:pt x="36" y="138"/>
                    </a:cubicBezTo>
                    <a:cubicBezTo>
                      <a:pt x="36" y="138"/>
                      <a:pt x="36" y="138"/>
                      <a:pt x="36" y="137"/>
                    </a:cubicBezTo>
                    <a:cubicBezTo>
                      <a:pt x="36" y="137"/>
                      <a:pt x="35" y="137"/>
                      <a:pt x="35" y="137"/>
                    </a:cubicBezTo>
                    <a:cubicBezTo>
                      <a:pt x="35" y="137"/>
                      <a:pt x="35" y="136"/>
                      <a:pt x="36" y="136"/>
                    </a:cubicBezTo>
                    <a:cubicBezTo>
                      <a:pt x="36" y="136"/>
                      <a:pt x="36" y="136"/>
                      <a:pt x="37" y="136"/>
                    </a:cubicBezTo>
                    <a:cubicBezTo>
                      <a:pt x="37" y="136"/>
                      <a:pt x="38" y="136"/>
                      <a:pt x="38" y="136"/>
                    </a:cubicBezTo>
                    <a:cubicBezTo>
                      <a:pt x="38" y="136"/>
                      <a:pt x="38" y="136"/>
                      <a:pt x="38" y="136"/>
                    </a:cubicBezTo>
                    <a:cubicBezTo>
                      <a:pt x="39" y="136"/>
                      <a:pt x="39" y="136"/>
                      <a:pt x="40" y="136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40" y="136"/>
                      <a:pt x="41" y="136"/>
                      <a:pt x="41" y="136"/>
                    </a:cubicBezTo>
                    <a:cubicBezTo>
                      <a:pt x="41" y="135"/>
                      <a:pt x="41" y="135"/>
                      <a:pt x="40" y="13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34"/>
                      <a:pt x="41" y="134"/>
                      <a:pt x="40" y="134"/>
                    </a:cubicBezTo>
                    <a:cubicBezTo>
                      <a:pt x="40" y="133"/>
                      <a:pt x="40" y="134"/>
                      <a:pt x="40" y="134"/>
                    </a:cubicBezTo>
                    <a:cubicBezTo>
                      <a:pt x="39" y="134"/>
                      <a:pt x="39" y="134"/>
                      <a:pt x="40" y="133"/>
                    </a:cubicBezTo>
                    <a:cubicBezTo>
                      <a:pt x="40" y="133"/>
                      <a:pt x="40" y="133"/>
                      <a:pt x="41" y="132"/>
                    </a:cubicBezTo>
                    <a:cubicBezTo>
                      <a:pt x="41" y="132"/>
                      <a:pt x="41" y="132"/>
                      <a:pt x="42" y="132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3" y="132"/>
                      <a:pt x="42" y="132"/>
                      <a:pt x="43" y="131"/>
                    </a:cubicBezTo>
                    <a:cubicBezTo>
                      <a:pt x="43" y="131"/>
                      <a:pt x="43" y="131"/>
                      <a:pt x="44" y="131"/>
                    </a:cubicBezTo>
                    <a:cubicBezTo>
                      <a:pt x="44" y="131"/>
                      <a:pt x="44" y="131"/>
                      <a:pt x="45" y="130"/>
                    </a:cubicBezTo>
                    <a:cubicBezTo>
                      <a:pt x="44" y="130"/>
                      <a:pt x="42" y="130"/>
                      <a:pt x="42" y="130"/>
                    </a:cubicBezTo>
                    <a:cubicBezTo>
                      <a:pt x="42" y="129"/>
                      <a:pt x="42" y="129"/>
                      <a:pt x="42" y="129"/>
                    </a:cubicBezTo>
                    <a:cubicBezTo>
                      <a:pt x="43" y="129"/>
                      <a:pt x="43" y="129"/>
                      <a:pt x="43" y="128"/>
                    </a:cubicBezTo>
                    <a:cubicBezTo>
                      <a:pt x="44" y="128"/>
                      <a:pt x="44" y="128"/>
                      <a:pt x="44" y="128"/>
                    </a:cubicBezTo>
                    <a:cubicBezTo>
                      <a:pt x="44" y="127"/>
                      <a:pt x="44" y="127"/>
                      <a:pt x="43" y="127"/>
                    </a:cubicBezTo>
                    <a:cubicBezTo>
                      <a:pt x="43" y="127"/>
                      <a:pt x="44" y="127"/>
                      <a:pt x="43" y="126"/>
                    </a:cubicBezTo>
                    <a:cubicBezTo>
                      <a:pt x="43" y="126"/>
                      <a:pt x="43" y="127"/>
                      <a:pt x="43" y="127"/>
                    </a:cubicBezTo>
                    <a:cubicBezTo>
                      <a:pt x="42" y="128"/>
                      <a:pt x="42" y="128"/>
                      <a:pt x="41" y="128"/>
                    </a:cubicBezTo>
                    <a:cubicBezTo>
                      <a:pt x="40" y="129"/>
                      <a:pt x="39" y="129"/>
                      <a:pt x="38" y="130"/>
                    </a:cubicBezTo>
                    <a:cubicBezTo>
                      <a:pt x="39" y="130"/>
                      <a:pt x="40" y="130"/>
                      <a:pt x="40" y="129"/>
                    </a:cubicBezTo>
                    <a:cubicBezTo>
                      <a:pt x="41" y="129"/>
                      <a:pt x="42" y="130"/>
                      <a:pt x="41" y="131"/>
                    </a:cubicBezTo>
                    <a:cubicBezTo>
                      <a:pt x="41" y="131"/>
                      <a:pt x="40" y="132"/>
                      <a:pt x="39" y="132"/>
                    </a:cubicBezTo>
                    <a:cubicBezTo>
                      <a:pt x="39" y="132"/>
                      <a:pt x="39" y="133"/>
                      <a:pt x="39" y="133"/>
                    </a:cubicBezTo>
                    <a:cubicBezTo>
                      <a:pt x="38" y="134"/>
                      <a:pt x="36" y="134"/>
                      <a:pt x="35" y="135"/>
                    </a:cubicBezTo>
                    <a:cubicBezTo>
                      <a:pt x="35" y="135"/>
                      <a:pt x="35" y="135"/>
                      <a:pt x="34" y="134"/>
                    </a:cubicBezTo>
                    <a:cubicBezTo>
                      <a:pt x="34" y="134"/>
                      <a:pt x="33" y="133"/>
                      <a:pt x="33" y="133"/>
                    </a:cubicBezTo>
                    <a:cubicBezTo>
                      <a:pt x="33" y="132"/>
                      <a:pt x="36" y="132"/>
                      <a:pt x="35" y="131"/>
                    </a:cubicBezTo>
                    <a:cubicBezTo>
                      <a:pt x="35" y="130"/>
                      <a:pt x="33" y="132"/>
                      <a:pt x="33" y="132"/>
                    </a:cubicBezTo>
                    <a:cubicBezTo>
                      <a:pt x="32" y="132"/>
                      <a:pt x="32" y="133"/>
                      <a:pt x="32" y="132"/>
                    </a:cubicBezTo>
                    <a:cubicBezTo>
                      <a:pt x="32" y="131"/>
                      <a:pt x="33" y="131"/>
                      <a:pt x="33" y="131"/>
                    </a:cubicBezTo>
                    <a:cubicBezTo>
                      <a:pt x="32" y="131"/>
                      <a:pt x="32" y="131"/>
                      <a:pt x="31" y="131"/>
                    </a:cubicBezTo>
                    <a:cubicBezTo>
                      <a:pt x="32" y="130"/>
                      <a:pt x="33" y="130"/>
                      <a:pt x="34" y="130"/>
                    </a:cubicBezTo>
                    <a:cubicBezTo>
                      <a:pt x="34" y="129"/>
                      <a:pt x="34" y="129"/>
                      <a:pt x="35" y="129"/>
                    </a:cubicBezTo>
                    <a:cubicBezTo>
                      <a:pt x="35" y="129"/>
                      <a:pt x="36" y="129"/>
                      <a:pt x="36" y="128"/>
                    </a:cubicBezTo>
                    <a:cubicBezTo>
                      <a:pt x="35" y="128"/>
                      <a:pt x="35" y="128"/>
                      <a:pt x="35" y="127"/>
                    </a:cubicBezTo>
                    <a:cubicBezTo>
                      <a:pt x="35" y="126"/>
                      <a:pt x="35" y="125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6" y="124"/>
                      <a:pt x="37" y="125"/>
                      <a:pt x="37" y="124"/>
                    </a:cubicBezTo>
                    <a:cubicBezTo>
                      <a:pt x="37" y="124"/>
                      <a:pt x="37" y="124"/>
                      <a:pt x="37" y="123"/>
                    </a:cubicBezTo>
                    <a:cubicBezTo>
                      <a:pt x="37" y="123"/>
                      <a:pt x="38" y="123"/>
                      <a:pt x="38" y="123"/>
                    </a:cubicBezTo>
                    <a:cubicBezTo>
                      <a:pt x="38" y="123"/>
                      <a:pt x="38" y="123"/>
                      <a:pt x="38" y="122"/>
                    </a:cubicBezTo>
                    <a:cubicBezTo>
                      <a:pt x="38" y="122"/>
                      <a:pt x="38" y="122"/>
                      <a:pt x="39" y="122"/>
                    </a:cubicBezTo>
                    <a:cubicBezTo>
                      <a:pt x="39" y="122"/>
                      <a:pt x="39" y="122"/>
                      <a:pt x="39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39" y="121"/>
                      <a:pt x="40" y="121"/>
                    </a:cubicBezTo>
                    <a:cubicBezTo>
                      <a:pt x="40" y="122"/>
                      <a:pt x="41" y="121"/>
                      <a:pt x="40" y="121"/>
                    </a:cubicBezTo>
                    <a:cubicBezTo>
                      <a:pt x="40" y="121"/>
                      <a:pt x="39" y="121"/>
                      <a:pt x="39" y="121"/>
                    </a:cubicBezTo>
                    <a:cubicBezTo>
                      <a:pt x="39" y="120"/>
                      <a:pt x="40" y="120"/>
                      <a:pt x="40" y="120"/>
                    </a:cubicBezTo>
                    <a:cubicBezTo>
                      <a:pt x="41" y="120"/>
                      <a:pt x="41" y="120"/>
                      <a:pt x="41" y="119"/>
                    </a:cubicBezTo>
                    <a:cubicBezTo>
                      <a:pt x="41" y="119"/>
                      <a:pt x="41" y="119"/>
                      <a:pt x="41" y="118"/>
                    </a:cubicBezTo>
                    <a:cubicBezTo>
                      <a:pt x="41" y="118"/>
                      <a:pt x="42" y="118"/>
                      <a:pt x="42" y="118"/>
                    </a:cubicBezTo>
                    <a:cubicBezTo>
                      <a:pt x="42" y="118"/>
                      <a:pt x="42" y="119"/>
                      <a:pt x="42" y="119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3" y="121"/>
                    </a:cubicBezTo>
                    <a:cubicBezTo>
                      <a:pt x="43" y="121"/>
                      <a:pt x="43" y="121"/>
                      <a:pt x="44" y="121"/>
                    </a:cubicBezTo>
                    <a:cubicBezTo>
                      <a:pt x="44" y="121"/>
                      <a:pt x="43" y="122"/>
                      <a:pt x="43" y="122"/>
                    </a:cubicBezTo>
                    <a:cubicBezTo>
                      <a:pt x="44" y="123"/>
                      <a:pt x="44" y="121"/>
                      <a:pt x="44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1"/>
                      <a:pt x="45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6" y="119"/>
                      <a:pt x="46" y="118"/>
                    </a:cubicBezTo>
                    <a:cubicBezTo>
                      <a:pt x="46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44" y="116"/>
                      <a:pt x="44" y="116"/>
                      <a:pt x="45" y="116"/>
                    </a:cubicBezTo>
                    <a:cubicBezTo>
                      <a:pt x="45" y="116"/>
                      <a:pt x="45" y="116"/>
                      <a:pt x="46" y="116"/>
                    </a:cubicBezTo>
                    <a:cubicBezTo>
                      <a:pt x="46" y="116"/>
                      <a:pt x="45" y="115"/>
                      <a:pt x="45" y="115"/>
                    </a:cubicBezTo>
                    <a:cubicBezTo>
                      <a:pt x="46" y="115"/>
                      <a:pt x="47" y="115"/>
                      <a:pt x="47" y="115"/>
                    </a:cubicBezTo>
                    <a:cubicBezTo>
                      <a:pt x="47" y="114"/>
                      <a:pt x="46" y="115"/>
                      <a:pt x="47" y="114"/>
                    </a:cubicBezTo>
                    <a:cubicBezTo>
                      <a:pt x="46" y="114"/>
                      <a:pt x="46" y="113"/>
                      <a:pt x="45" y="113"/>
                    </a:cubicBezTo>
                    <a:cubicBezTo>
                      <a:pt x="46" y="112"/>
                      <a:pt x="46" y="113"/>
                      <a:pt x="47" y="112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7" y="111"/>
                      <a:pt x="48" y="111"/>
                      <a:pt x="48" y="111"/>
                    </a:cubicBezTo>
                    <a:cubicBezTo>
                      <a:pt x="48" y="111"/>
                      <a:pt x="49" y="111"/>
                      <a:pt x="50" y="111"/>
                    </a:cubicBezTo>
                    <a:cubicBezTo>
                      <a:pt x="50" y="110"/>
                      <a:pt x="51" y="111"/>
                      <a:pt x="51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3" y="109"/>
                      <a:pt x="54" y="108"/>
                      <a:pt x="54" y="107"/>
                    </a:cubicBezTo>
                    <a:cubicBezTo>
                      <a:pt x="54" y="106"/>
                      <a:pt x="53" y="108"/>
                      <a:pt x="52" y="108"/>
                    </a:cubicBezTo>
                    <a:cubicBezTo>
                      <a:pt x="52" y="109"/>
                      <a:pt x="52" y="110"/>
                      <a:pt x="50" y="109"/>
                    </a:cubicBezTo>
                    <a:cubicBezTo>
                      <a:pt x="51" y="109"/>
                      <a:pt x="50" y="109"/>
                      <a:pt x="50" y="109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108"/>
                      <a:pt x="50" y="108"/>
                      <a:pt x="50" y="108"/>
                    </a:cubicBezTo>
                    <a:cubicBezTo>
                      <a:pt x="50" y="108"/>
                      <a:pt x="51" y="107"/>
                      <a:pt x="51" y="107"/>
                    </a:cubicBezTo>
                    <a:cubicBezTo>
                      <a:pt x="51" y="107"/>
                      <a:pt x="51" y="106"/>
                      <a:pt x="51" y="106"/>
                    </a:cubicBezTo>
                    <a:cubicBezTo>
                      <a:pt x="51" y="106"/>
                      <a:pt x="51" y="105"/>
                      <a:pt x="52" y="105"/>
                    </a:cubicBezTo>
                    <a:cubicBezTo>
                      <a:pt x="52" y="104"/>
                      <a:pt x="52" y="105"/>
                      <a:pt x="52" y="104"/>
                    </a:cubicBezTo>
                    <a:cubicBezTo>
                      <a:pt x="52" y="104"/>
                      <a:pt x="52" y="103"/>
                      <a:pt x="52" y="102"/>
                    </a:cubicBezTo>
                    <a:cubicBezTo>
                      <a:pt x="52" y="102"/>
                      <a:pt x="51" y="103"/>
                      <a:pt x="51" y="103"/>
                    </a:cubicBezTo>
                    <a:cubicBezTo>
                      <a:pt x="51" y="103"/>
                      <a:pt x="51" y="102"/>
                      <a:pt x="51" y="101"/>
                    </a:cubicBezTo>
                    <a:cubicBezTo>
                      <a:pt x="51" y="101"/>
                      <a:pt x="51" y="100"/>
                      <a:pt x="52" y="100"/>
                    </a:cubicBezTo>
                    <a:cubicBezTo>
                      <a:pt x="52" y="101"/>
                      <a:pt x="52" y="101"/>
                      <a:pt x="53" y="102"/>
                    </a:cubicBezTo>
                    <a:cubicBezTo>
                      <a:pt x="53" y="102"/>
                      <a:pt x="53" y="101"/>
                      <a:pt x="53" y="101"/>
                    </a:cubicBezTo>
                    <a:cubicBezTo>
                      <a:pt x="53" y="100"/>
                      <a:pt x="52" y="100"/>
                      <a:pt x="52" y="100"/>
                    </a:cubicBezTo>
                    <a:cubicBezTo>
                      <a:pt x="52" y="99"/>
                      <a:pt x="53" y="99"/>
                      <a:pt x="53" y="99"/>
                    </a:cubicBezTo>
                    <a:cubicBezTo>
                      <a:pt x="53" y="99"/>
                      <a:pt x="53" y="99"/>
                      <a:pt x="52" y="98"/>
                    </a:cubicBezTo>
                    <a:cubicBezTo>
                      <a:pt x="52" y="98"/>
                      <a:pt x="53" y="97"/>
                      <a:pt x="53" y="97"/>
                    </a:cubicBezTo>
                    <a:cubicBezTo>
                      <a:pt x="54" y="96"/>
                      <a:pt x="54" y="97"/>
                      <a:pt x="55" y="97"/>
                    </a:cubicBezTo>
                    <a:cubicBezTo>
                      <a:pt x="55" y="98"/>
                      <a:pt x="56" y="98"/>
                      <a:pt x="56" y="98"/>
                    </a:cubicBezTo>
                    <a:cubicBezTo>
                      <a:pt x="56" y="97"/>
                      <a:pt x="56" y="97"/>
                      <a:pt x="55" y="96"/>
                    </a:cubicBezTo>
                    <a:cubicBezTo>
                      <a:pt x="55" y="96"/>
                      <a:pt x="54" y="96"/>
                      <a:pt x="55" y="95"/>
                    </a:cubicBezTo>
                    <a:cubicBezTo>
                      <a:pt x="54" y="95"/>
                      <a:pt x="53" y="95"/>
                      <a:pt x="53" y="94"/>
                    </a:cubicBezTo>
                    <a:cubicBezTo>
                      <a:pt x="53" y="94"/>
                      <a:pt x="53" y="94"/>
                      <a:pt x="54" y="94"/>
                    </a:cubicBezTo>
                    <a:cubicBezTo>
                      <a:pt x="55" y="93"/>
                      <a:pt x="55" y="93"/>
                      <a:pt x="56" y="93"/>
                    </a:cubicBezTo>
                    <a:cubicBezTo>
                      <a:pt x="56" y="93"/>
                      <a:pt x="57" y="92"/>
                      <a:pt x="57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5"/>
                      <a:pt x="59" y="93"/>
                      <a:pt x="60" y="93"/>
                    </a:cubicBezTo>
                    <a:cubicBezTo>
                      <a:pt x="60" y="93"/>
                      <a:pt x="59" y="92"/>
                      <a:pt x="59" y="92"/>
                    </a:cubicBezTo>
                    <a:cubicBezTo>
                      <a:pt x="59" y="91"/>
                      <a:pt x="60" y="91"/>
                      <a:pt x="60" y="92"/>
                    </a:cubicBezTo>
                    <a:cubicBezTo>
                      <a:pt x="60" y="92"/>
                      <a:pt x="60" y="92"/>
                      <a:pt x="61" y="92"/>
                    </a:cubicBezTo>
                    <a:cubicBezTo>
                      <a:pt x="61" y="92"/>
                      <a:pt x="61" y="92"/>
                      <a:pt x="62" y="91"/>
                    </a:cubicBezTo>
                    <a:cubicBezTo>
                      <a:pt x="62" y="91"/>
                      <a:pt x="62" y="91"/>
                      <a:pt x="63" y="91"/>
                    </a:cubicBezTo>
                    <a:cubicBezTo>
                      <a:pt x="63" y="90"/>
                      <a:pt x="63" y="90"/>
                      <a:pt x="62" y="90"/>
                    </a:cubicBezTo>
                    <a:cubicBezTo>
                      <a:pt x="62" y="90"/>
                      <a:pt x="62" y="91"/>
                      <a:pt x="61" y="91"/>
                    </a:cubicBezTo>
                    <a:cubicBezTo>
                      <a:pt x="61" y="91"/>
                      <a:pt x="61" y="91"/>
                      <a:pt x="60" y="91"/>
                    </a:cubicBezTo>
                    <a:cubicBezTo>
                      <a:pt x="60" y="90"/>
                      <a:pt x="59" y="91"/>
                      <a:pt x="59" y="91"/>
                    </a:cubicBezTo>
                    <a:cubicBezTo>
                      <a:pt x="59" y="91"/>
                      <a:pt x="58" y="90"/>
                      <a:pt x="57" y="90"/>
                    </a:cubicBezTo>
                    <a:cubicBezTo>
                      <a:pt x="57" y="90"/>
                      <a:pt x="57" y="91"/>
                      <a:pt x="56" y="91"/>
                    </a:cubicBezTo>
                    <a:cubicBezTo>
                      <a:pt x="56" y="90"/>
                      <a:pt x="56" y="91"/>
                      <a:pt x="55" y="90"/>
                    </a:cubicBezTo>
                    <a:cubicBezTo>
                      <a:pt x="55" y="90"/>
                      <a:pt x="55" y="90"/>
                      <a:pt x="55" y="89"/>
                    </a:cubicBezTo>
                    <a:cubicBezTo>
                      <a:pt x="56" y="88"/>
                      <a:pt x="56" y="88"/>
                      <a:pt x="55" y="87"/>
                    </a:cubicBezTo>
                    <a:cubicBezTo>
                      <a:pt x="55" y="87"/>
                      <a:pt x="56" y="86"/>
                      <a:pt x="56" y="87"/>
                    </a:cubicBezTo>
                    <a:cubicBezTo>
                      <a:pt x="57" y="87"/>
                      <a:pt x="56" y="88"/>
                      <a:pt x="57" y="88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8" y="86"/>
                      <a:pt x="59" y="87"/>
                      <a:pt x="59" y="87"/>
                    </a:cubicBezTo>
                    <a:cubicBezTo>
                      <a:pt x="59" y="87"/>
                      <a:pt x="58" y="86"/>
                      <a:pt x="58" y="86"/>
                    </a:cubicBezTo>
                    <a:cubicBezTo>
                      <a:pt x="59" y="85"/>
                      <a:pt x="60" y="86"/>
                      <a:pt x="60" y="86"/>
                    </a:cubicBezTo>
                    <a:cubicBezTo>
                      <a:pt x="59" y="85"/>
                      <a:pt x="57" y="86"/>
                      <a:pt x="56" y="86"/>
                    </a:cubicBezTo>
                    <a:cubicBezTo>
                      <a:pt x="56" y="86"/>
                      <a:pt x="57" y="86"/>
                      <a:pt x="57" y="85"/>
                    </a:cubicBezTo>
                    <a:cubicBezTo>
                      <a:pt x="57" y="85"/>
                      <a:pt x="57" y="85"/>
                      <a:pt x="5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9" y="84"/>
                      <a:pt x="57" y="84"/>
                      <a:pt x="57" y="84"/>
                    </a:cubicBezTo>
                    <a:cubicBezTo>
                      <a:pt x="57" y="83"/>
                      <a:pt x="58" y="84"/>
                      <a:pt x="58" y="84"/>
                    </a:cubicBezTo>
                    <a:cubicBezTo>
                      <a:pt x="59" y="84"/>
                      <a:pt x="59" y="84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60" y="83"/>
                      <a:pt x="61" y="84"/>
                      <a:pt x="61" y="83"/>
                    </a:cubicBezTo>
                    <a:cubicBezTo>
                      <a:pt x="61" y="83"/>
                      <a:pt x="59" y="83"/>
                      <a:pt x="60" y="82"/>
                    </a:cubicBezTo>
                    <a:cubicBezTo>
                      <a:pt x="59" y="82"/>
                      <a:pt x="59" y="82"/>
                      <a:pt x="58" y="82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0" y="82"/>
                      <a:pt x="61" y="83"/>
                      <a:pt x="60" y="82"/>
                    </a:cubicBezTo>
                    <a:cubicBezTo>
                      <a:pt x="60" y="82"/>
                      <a:pt x="60" y="81"/>
                      <a:pt x="60" y="81"/>
                    </a:cubicBezTo>
                    <a:cubicBezTo>
                      <a:pt x="59" y="81"/>
                      <a:pt x="59" y="80"/>
                      <a:pt x="58" y="80"/>
                    </a:cubicBezTo>
                    <a:cubicBezTo>
                      <a:pt x="59" y="80"/>
                      <a:pt x="60" y="80"/>
                      <a:pt x="60" y="80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80"/>
                      <a:pt x="61" y="80"/>
                    </a:cubicBezTo>
                    <a:cubicBezTo>
                      <a:pt x="62" y="79"/>
                      <a:pt x="62" y="78"/>
                      <a:pt x="62" y="78"/>
                    </a:cubicBezTo>
                    <a:cubicBezTo>
                      <a:pt x="62" y="78"/>
                      <a:pt x="62" y="79"/>
                      <a:pt x="62" y="79"/>
                    </a:cubicBezTo>
                    <a:cubicBezTo>
                      <a:pt x="63" y="79"/>
                      <a:pt x="63" y="78"/>
                      <a:pt x="63" y="78"/>
                    </a:cubicBezTo>
                    <a:cubicBezTo>
                      <a:pt x="64" y="78"/>
                      <a:pt x="65" y="78"/>
                      <a:pt x="65" y="78"/>
                    </a:cubicBezTo>
                    <a:cubicBezTo>
                      <a:pt x="66" y="77"/>
                      <a:pt x="64" y="78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4" y="76"/>
                      <a:pt x="65" y="76"/>
                    </a:cubicBezTo>
                    <a:cubicBezTo>
                      <a:pt x="65" y="77"/>
                      <a:pt x="65" y="76"/>
                      <a:pt x="65" y="76"/>
                    </a:cubicBezTo>
                    <a:cubicBezTo>
                      <a:pt x="65" y="76"/>
                      <a:pt x="65" y="76"/>
                      <a:pt x="66" y="76"/>
                    </a:cubicBezTo>
                    <a:cubicBezTo>
                      <a:pt x="66" y="76"/>
                      <a:pt x="66" y="77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5"/>
                      <a:pt x="67" y="75"/>
                      <a:pt x="67" y="75"/>
                    </a:cubicBezTo>
                    <a:cubicBezTo>
                      <a:pt x="68" y="75"/>
                      <a:pt x="67" y="76"/>
                      <a:pt x="68" y="76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6"/>
                      <a:pt x="71" y="76"/>
                      <a:pt x="71" y="76"/>
                    </a:cubicBezTo>
                    <a:cubicBezTo>
                      <a:pt x="71" y="76"/>
                      <a:pt x="70" y="77"/>
                      <a:pt x="71" y="77"/>
                    </a:cubicBezTo>
                    <a:cubicBezTo>
                      <a:pt x="71" y="77"/>
                      <a:pt x="71" y="77"/>
                      <a:pt x="72" y="77"/>
                    </a:cubicBezTo>
                    <a:cubicBezTo>
                      <a:pt x="72" y="76"/>
                      <a:pt x="72" y="76"/>
                      <a:pt x="71" y="76"/>
                    </a:cubicBezTo>
                    <a:cubicBezTo>
                      <a:pt x="71" y="76"/>
                      <a:pt x="71" y="76"/>
                      <a:pt x="71" y="75"/>
                    </a:cubicBezTo>
                    <a:cubicBezTo>
                      <a:pt x="71" y="75"/>
                      <a:pt x="72" y="75"/>
                      <a:pt x="72" y="75"/>
                    </a:cubicBezTo>
                    <a:cubicBezTo>
                      <a:pt x="72" y="76"/>
                      <a:pt x="74" y="76"/>
                      <a:pt x="73" y="75"/>
                    </a:cubicBezTo>
                    <a:cubicBezTo>
                      <a:pt x="72" y="75"/>
                      <a:pt x="70" y="74"/>
                      <a:pt x="69" y="74"/>
                    </a:cubicBezTo>
                    <a:cubicBezTo>
                      <a:pt x="69" y="74"/>
                      <a:pt x="69" y="74"/>
                      <a:pt x="70" y="73"/>
                    </a:cubicBezTo>
                    <a:cubicBezTo>
                      <a:pt x="69" y="73"/>
                      <a:pt x="69" y="74"/>
                      <a:pt x="68" y="74"/>
                    </a:cubicBezTo>
                    <a:cubicBezTo>
                      <a:pt x="68" y="74"/>
                      <a:pt x="68" y="74"/>
                      <a:pt x="67" y="74"/>
                    </a:cubicBezTo>
                    <a:cubicBezTo>
                      <a:pt x="67" y="74"/>
                      <a:pt x="67" y="75"/>
                      <a:pt x="66" y="75"/>
                    </a:cubicBezTo>
                    <a:cubicBezTo>
                      <a:pt x="66" y="75"/>
                      <a:pt x="66" y="74"/>
                      <a:pt x="66" y="74"/>
                    </a:cubicBezTo>
                    <a:cubicBezTo>
                      <a:pt x="66" y="74"/>
                      <a:pt x="65" y="75"/>
                      <a:pt x="64" y="74"/>
                    </a:cubicBezTo>
                    <a:cubicBezTo>
                      <a:pt x="64" y="74"/>
                      <a:pt x="65" y="73"/>
                      <a:pt x="65" y="73"/>
                    </a:cubicBezTo>
                    <a:cubicBezTo>
                      <a:pt x="65" y="72"/>
                      <a:pt x="66" y="71"/>
                      <a:pt x="66" y="71"/>
                    </a:cubicBezTo>
                    <a:cubicBezTo>
                      <a:pt x="67" y="71"/>
                      <a:pt x="67" y="72"/>
                      <a:pt x="67" y="72"/>
                    </a:cubicBezTo>
                    <a:cubicBezTo>
                      <a:pt x="67" y="72"/>
                      <a:pt x="68" y="71"/>
                      <a:pt x="69" y="71"/>
                    </a:cubicBezTo>
                    <a:cubicBezTo>
                      <a:pt x="68" y="71"/>
                      <a:pt x="68" y="71"/>
                      <a:pt x="69" y="71"/>
                    </a:cubicBezTo>
                    <a:cubicBezTo>
                      <a:pt x="69" y="71"/>
                      <a:pt x="69" y="70"/>
                      <a:pt x="69" y="70"/>
                    </a:cubicBezTo>
                    <a:cubicBezTo>
                      <a:pt x="69" y="70"/>
                      <a:pt x="69" y="71"/>
                      <a:pt x="69" y="71"/>
                    </a:cubicBezTo>
                    <a:cubicBezTo>
                      <a:pt x="70" y="71"/>
                      <a:pt x="70" y="71"/>
                      <a:pt x="70" y="70"/>
                    </a:cubicBezTo>
                    <a:cubicBezTo>
                      <a:pt x="70" y="70"/>
                      <a:pt x="71" y="70"/>
                      <a:pt x="71" y="71"/>
                    </a:cubicBezTo>
                    <a:cubicBezTo>
                      <a:pt x="72" y="71"/>
                      <a:pt x="72" y="72"/>
                      <a:pt x="72" y="72"/>
                    </a:cubicBezTo>
                    <a:cubicBezTo>
                      <a:pt x="72" y="72"/>
                      <a:pt x="73" y="75"/>
                      <a:pt x="73" y="73"/>
                    </a:cubicBezTo>
                    <a:cubicBezTo>
                      <a:pt x="73" y="73"/>
                      <a:pt x="73" y="73"/>
                      <a:pt x="72" y="72"/>
                    </a:cubicBezTo>
                    <a:cubicBezTo>
                      <a:pt x="72" y="72"/>
                      <a:pt x="72" y="71"/>
                      <a:pt x="72" y="71"/>
                    </a:cubicBezTo>
                    <a:cubicBezTo>
                      <a:pt x="72" y="70"/>
                      <a:pt x="72" y="70"/>
                      <a:pt x="73" y="70"/>
                    </a:cubicBezTo>
                    <a:cubicBezTo>
                      <a:pt x="73" y="69"/>
                      <a:pt x="74" y="70"/>
                      <a:pt x="74" y="69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9"/>
                      <a:pt x="72" y="70"/>
                      <a:pt x="72" y="70"/>
                    </a:cubicBezTo>
                    <a:cubicBezTo>
                      <a:pt x="71" y="70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68"/>
                    </a:cubicBezTo>
                    <a:cubicBezTo>
                      <a:pt x="70" y="68"/>
                      <a:pt x="71" y="69"/>
                      <a:pt x="71" y="69"/>
                    </a:cubicBezTo>
                    <a:cubicBezTo>
                      <a:pt x="71" y="69"/>
                      <a:pt x="71" y="68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0" y="68"/>
                      <a:pt x="70" y="68"/>
                      <a:pt x="70" y="68"/>
                    </a:cubicBezTo>
                    <a:cubicBezTo>
                      <a:pt x="70" y="68"/>
                      <a:pt x="70" y="68"/>
                      <a:pt x="69" y="68"/>
                    </a:cubicBezTo>
                    <a:cubicBezTo>
                      <a:pt x="69" y="67"/>
                      <a:pt x="70" y="67"/>
                      <a:pt x="70" y="67"/>
                    </a:cubicBezTo>
                    <a:cubicBezTo>
                      <a:pt x="70" y="67"/>
                      <a:pt x="70" y="66"/>
                      <a:pt x="70" y="66"/>
                    </a:cubicBezTo>
                    <a:cubicBezTo>
                      <a:pt x="71" y="66"/>
                      <a:pt x="71" y="66"/>
                      <a:pt x="71" y="67"/>
                    </a:cubicBezTo>
                    <a:cubicBezTo>
                      <a:pt x="71" y="67"/>
                      <a:pt x="71" y="67"/>
                      <a:pt x="72" y="67"/>
                    </a:cubicBezTo>
                    <a:cubicBezTo>
                      <a:pt x="72" y="67"/>
                      <a:pt x="73" y="67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1" y="66"/>
                      <a:pt x="72" y="66"/>
                      <a:pt x="72" y="66"/>
                    </a:cubicBezTo>
                    <a:cubicBezTo>
                      <a:pt x="73" y="66"/>
                      <a:pt x="73" y="66"/>
                      <a:pt x="73" y="67"/>
                    </a:cubicBezTo>
                    <a:cubicBezTo>
                      <a:pt x="73" y="67"/>
                      <a:pt x="74" y="67"/>
                      <a:pt x="74" y="67"/>
                    </a:cubicBezTo>
                    <a:cubicBezTo>
                      <a:pt x="74" y="66"/>
                      <a:pt x="73" y="66"/>
                      <a:pt x="73" y="66"/>
                    </a:cubicBezTo>
                    <a:cubicBezTo>
                      <a:pt x="73" y="65"/>
                      <a:pt x="71" y="64"/>
                      <a:pt x="71" y="65"/>
                    </a:cubicBezTo>
                    <a:cubicBezTo>
                      <a:pt x="70" y="66"/>
                      <a:pt x="69" y="67"/>
                      <a:pt x="68" y="67"/>
                    </a:cubicBezTo>
                    <a:cubicBezTo>
                      <a:pt x="67" y="67"/>
                      <a:pt x="67" y="68"/>
                      <a:pt x="67" y="67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8" y="66"/>
                      <a:pt x="69" y="66"/>
                    </a:cubicBezTo>
                    <a:cubicBezTo>
                      <a:pt x="69" y="65"/>
                      <a:pt x="68" y="65"/>
                      <a:pt x="69" y="65"/>
                    </a:cubicBezTo>
                    <a:cubicBezTo>
                      <a:pt x="68" y="65"/>
                      <a:pt x="66" y="65"/>
                      <a:pt x="67" y="64"/>
                    </a:cubicBezTo>
                    <a:cubicBezTo>
                      <a:pt x="67" y="64"/>
                      <a:pt x="68" y="64"/>
                      <a:pt x="69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0" y="64"/>
                      <a:pt x="69" y="64"/>
                      <a:pt x="70" y="64"/>
                    </a:cubicBezTo>
                    <a:cubicBezTo>
                      <a:pt x="70" y="64"/>
                      <a:pt x="70" y="64"/>
                      <a:pt x="70" y="63"/>
                    </a:cubicBezTo>
                    <a:cubicBezTo>
                      <a:pt x="71" y="63"/>
                      <a:pt x="71" y="63"/>
                      <a:pt x="72" y="63"/>
                    </a:cubicBezTo>
                    <a:cubicBezTo>
                      <a:pt x="72" y="63"/>
                      <a:pt x="71" y="63"/>
                      <a:pt x="72" y="64"/>
                    </a:cubicBezTo>
                    <a:cubicBezTo>
                      <a:pt x="72" y="64"/>
                      <a:pt x="72" y="63"/>
                      <a:pt x="73" y="62"/>
                    </a:cubicBezTo>
                    <a:cubicBezTo>
                      <a:pt x="73" y="62"/>
                      <a:pt x="73" y="62"/>
                      <a:pt x="73" y="62"/>
                    </a:cubicBezTo>
                    <a:cubicBezTo>
                      <a:pt x="74" y="62"/>
                      <a:pt x="73" y="63"/>
                      <a:pt x="74" y="63"/>
                    </a:cubicBezTo>
                    <a:cubicBezTo>
                      <a:pt x="74" y="63"/>
                      <a:pt x="75" y="60"/>
                      <a:pt x="76" y="61"/>
                    </a:cubicBezTo>
                    <a:cubicBezTo>
                      <a:pt x="76" y="62"/>
                      <a:pt x="77" y="64"/>
                      <a:pt x="78" y="65"/>
                    </a:cubicBezTo>
                    <a:cubicBezTo>
                      <a:pt x="78" y="64"/>
                      <a:pt x="78" y="64"/>
                      <a:pt x="77" y="63"/>
                    </a:cubicBezTo>
                    <a:cubicBezTo>
                      <a:pt x="77" y="63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3"/>
                    </a:cubicBezTo>
                    <a:cubicBezTo>
                      <a:pt x="78" y="63"/>
                      <a:pt x="78" y="62"/>
                      <a:pt x="78" y="62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9" y="60"/>
                      <a:pt x="79" y="61"/>
                      <a:pt x="80" y="60"/>
                    </a:cubicBezTo>
                    <a:cubicBezTo>
                      <a:pt x="79" y="60"/>
                      <a:pt x="79" y="59"/>
                      <a:pt x="79" y="59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9"/>
                      <a:pt x="77" y="60"/>
                      <a:pt x="77" y="59"/>
                    </a:cubicBezTo>
                    <a:cubicBezTo>
                      <a:pt x="77" y="59"/>
                      <a:pt x="77" y="59"/>
                      <a:pt x="77" y="59"/>
                    </a:cubicBezTo>
                    <a:cubicBezTo>
                      <a:pt x="77" y="59"/>
                      <a:pt x="78" y="59"/>
                      <a:pt x="78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9" y="58"/>
                      <a:pt x="80" y="59"/>
                      <a:pt x="80" y="59"/>
                    </a:cubicBezTo>
                    <a:cubicBezTo>
                      <a:pt x="80" y="58"/>
                      <a:pt x="79" y="58"/>
                      <a:pt x="79" y="57"/>
                    </a:cubicBezTo>
                    <a:cubicBezTo>
                      <a:pt x="79" y="57"/>
                      <a:pt x="79" y="56"/>
                      <a:pt x="78" y="56"/>
                    </a:cubicBezTo>
                    <a:cubicBezTo>
                      <a:pt x="78" y="55"/>
                      <a:pt x="77" y="55"/>
                      <a:pt x="77" y="55"/>
                    </a:cubicBezTo>
                    <a:cubicBezTo>
                      <a:pt x="77" y="54"/>
                      <a:pt x="78" y="54"/>
                      <a:pt x="79" y="54"/>
                    </a:cubicBezTo>
                    <a:cubicBezTo>
                      <a:pt x="79" y="54"/>
                      <a:pt x="80" y="54"/>
                      <a:pt x="80" y="54"/>
                    </a:cubicBezTo>
                    <a:cubicBezTo>
                      <a:pt x="80" y="54"/>
                      <a:pt x="81" y="54"/>
                      <a:pt x="81" y="54"/>
                    </a:cubicBezTo>
                    <a:cubicBezTo>
                      <a:pt x="81" y="55"/>
                      <a:pt x="81" y="55"/>
                      <a:pt x="81" y="55"/>
                    </a:cubicBezTo>
                    <a:cubicBezTo>
                      <a:pt x="81" y="55"/>
                      <a:pt x="81" y="55"/>
                      <a:pt x="82" y="55"/>
                    </a:cubicBezTo>
                    <a:cubicBezTo>
                      <a:pt x="82" y="55"/>
                      <a:pt x="82" y="54"/>
                      <a:pt x="83" y="55"/>
                    </a:cubicBezTo>
                    <a:cubicBezTo>
                      <a:pt x="83" y="55"/>
                      <a:pt x="83" y="55"/>
                      <a:pt x="83" y="56"/>
                    </a:cubicBezTo>
                    <a:cubicBezTo>
                      <a:pt x="83" y="56"/>
                      <a:pt x="84" y="56"/>
                      <a:pt x="84" y="57"/>
                    </a:cubicBezTo>
                    <a:cubicBezTo>
                      <a:pt x="84" y="57"/>
                      <a:pt x="84" y="59"/>
                      <a:pt x="84" y="57"/>
                    </a:cubicBezTo>
                    <a:cubicBezTo>
                      <a:pt x="85" y="56"/>
                      <a:pt x="84" y="56"/>
                      <a:pt x="84" y="55"/>
                    </a:cubicBezTo>
                    <a:cubicBezTo>
                      <a:pt x="83" y="55"/>
                      <a:pt x="83" y="54"/>
                      <a:pt x="84" y="54"/>
                    </a:cubicBezTo>
                    <a:cubicBezTo>
                      <a:pt x="84" y="54"/>
                      <a:pt x="85" y="55"/>
                      <a:pt x="85" y="55"/>
                    </a:cubicBezTo>
                    <a:cubicBezTo>
                      <a:pt x="86" y="55"/>
                      <a:pt x="85" y="54"/>
                      <a:pt x="85" y="54"/>
                    </a:cubicBezTo>
                    <a:cubicBezTo>
                      <a:pt x="85" y="53"/>
                      <a:pt x="85" y="53"/>
                      <a:pt x="86" y="53"/>
                    </a:cubicBezTo>
                    <a:cubicBezTo>
                      <a:pt x="86" y="54"/>
                      <a:pt x="86" y="54"/>
                      <a:pt x="87" y="54"/>
                    </a:cubicBezTo>
                    <a:cubicBezTo>
                      <a:pt x="87" y="54"/>
                      <a:pt x="86" y="53"/>
                      <a:pt x="86" y="53"/>
                    </a:cubicBezTo>
                    <a:cubicBezTo>
                      <a:pt x="86" y="53"/>
                      <a:pt x="85" y="53"/>
                      <a:pt x="85" y="53"/>
                    </a:cubicBezTo>
                    <a:cubicBezTo>
                      <a:pt x="85" y="52"/>
                      <a:pt x="86" y="52"/>
                      <a:pt x="85" y="51"/>
                    </a:cubicBezTo>
                    <a:cubicBezTo>
                      <a:pt x="85" y="51"/>
                      <a:pt x="84" y="52"/>
                      <a:pt x="84" y="52"/>
                    </a:cubicBezTo>
                    <a:cubicBezTo>
                      <a:pt x="84" y="52"/>
                      <a:pt x="83" y="53"/>
                      <a:pt x="83" y="53"/>
                    </a:cubicBezTo>
                    <a:cubicBezTo>
                      <a:pt x="82" y="53"/>
                      <a:pt x="82" y="52"/>
                      <a:pt x="82" y="52"/>
                    </a:cubicBezTo>
                    <a:cubicBezTo>
                      <a:pt x="82" y="52"/>
                      <a:pt x="81" y="53"/>
                      <a:pt x="81" y="53"/>
                    </a:cubicBezTo>
                    <a:cubicBezTo>
                      <a:pt x="80" y="53"/>
                      <a:pt x="79" y="53"/>
                      <a:pt x="79" y="53"/>
                    </a:cubicBezTo>
                    <a:cubicBezTo>
                      <a:pt x="79" y="53"/>
                      <a:pt x="78" y="52"/>
                      <a:pt x="79" y="52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79" y="51"/>
                      <a:pt x="79" y="50"/>
                      <a:pt x="79" y="50"/>
                    </a:cubicBezTo>
                    <a:cubicBezTo>
                      <a:pt x="79" y="50"/>
                      <a:pt x="79" y="49"/>
                      <a:pt x="80" y="49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2" y="48"/>
                      <a:pt x="82" y="48"/>
                      <a:pt x="82" y="49"/>
                    </a:cubicBezTo>
                    <a:cubicBezTo>
                      <a:pt x="82" y="49"/>
                      <a:pt x="83" y="50"/>
                      <a:pt x="83" y="49"/>
                    </a:cubicBezTo>
                    <a:cubicBezTo>
                      <a:pt x="83" y="49"/>
                      <a:pt x="82" y="49"/>
                      <a:pt x="83" y="48"/>
                    </a:cubicBezTo>
                    <a:cubicBezTo>
                      <a:pt x="84" y="47"/>
                      <a:pt x="85" y="50"/>
                      <a:pt x="86" y="49"/>
                    </a:cubicBezTo>
                    <a:cubicBezTo>
                      <a:pt x="86" y="48"/>
                      <a:pt x="85" y="49"/>
                      <a:pt x="85" y="4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4" y="47"/>
                      <a:pt x="84" y="48"/>
                      <a:pt x="84" y="47"/>
                    </a:cubicBezTo>
                    <a:cubicBezTo>
                      <a:pt x="83" y="47"/>
                      <a:pt x="85" y="46"/>
                      <a:pt x="85" y="47"/>
                    </a:cubicBezTo>
                    <a:cubicBezTo>
                      <a:pt x="86" y="47"/>
                      <a:pt x="86" y="48"/>
                      <a:pt x="87" y="47"/>
                    </a:cubicBezTo>
                    <a:cubicBezTo>
                      <a:pt x="87" y="47"/>
                      <a:pt x="86" y="46"/>
                      <a:pt x="86" y="46"/>
                    </a:cubicBezTo>
                    <a:cubicBezTo>
                      <a:pt x="85" y="45"/>
                      <a:pt x="87" y="45"/>
                      <a:pt x="87" y="45"/>
                    </a:cubicBezTo>
                    <a:cubicBezTo>
                      <a:pt x="88" y="45"/>
                      <a:pt x="87" y="45"/>
                      <a:pt x="87" y="45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6" y="44"/>
                      <a:pt x="85" y="44"/>
                      <a:pt x="85" y="44"/>
                    </a:cubicBezTo>
                    <a:cubicBezTo>
                      <a:pt x="85" y="44"/>
                      <a:pt x="85" y="43"/>
                      <a:pt x="85" y="43"/>
                    </a:cubicBezTo>
                    <a:cubicBezTo>
                      <a:pt x="85" y="43"/>
                      <a:pt x="85" y="42"/>
                      <a:pt x="86" y="42"/>
                    </a:cubicBezTo>
                    <a:cubicBezTo>
                      <a:pt x="86" y="42"/>
                      <a:pt x="86" y="42"/>
                      <a:pt x="86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8" y="40"/>
                      <a:pt x="90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8"/>
                    </a:cubicBezTo>
                    <a:cubicBezTo>
                      <a:pt x="88" y="37"/>
                      <a:pt x="89" y="37"/>
                      <a:pt x="89" y="37"/>
                    </a:cubicBezTo>
                    <a:cubicBezTo>
                      <a:pt x="90" y="36"/>
                      <a:pt x="90" y="35"/>
                      <a:pt x="90" y="35"/>
                    </a:cubicBezTo>
                    <a:cubicBezTo>
                      <a:pt x="90" y="35"/>
                      <a:pt x="90" y="34"/>
                      <a:pt x="90" y="34"/>
                    </a:cubicBezTo>
                    <a:cubicBezTo>
                      <a:pt x="90" y="34"/>
                      <a:pt x="90" y="34"/>
                      <a:pt x="91" y="34"/>
                    </a:cubicBezTo>
                    <a:cubicBezTo>
                      <a:pt x="91" y="34"/>
                      <a:pt x="91" y="35"/>
                      <a:pt x="92" y="35"/>
                    </a:cubicBezTo>
                    <a:cubicBezTo>
                      <a:pt x="92" y="36"/>
                      <a:pt x="91" y="38"/>
                      <a:pt x="92" y="38"/>
                    </a:cubicBezTo>
                    <a:cubicBezTo>
                      <a:pt x="92" y="39"/>
                      <a:pt x="92" y="37"/>
                      <a:pt x="92" y="37"/>
                    </a:cubicBezTo>
                    <a:cubicBezTo>
                      <a:pt x="92" y="37"/>
                      <a:pt x="93" y="38"/>
                      <a:pt x="93" y="38"/>
                    </a:cubicBezTo>
                    <a:cubicBezTo>
                      <a:pt x="93" y="37"/>
                      <a:pt x="93" y="37"/>
                      <a:pt x="94" y="37"/>
                    </a:cubicBezTo>
                    <a:cubicBezTo>
                      <a:pt x="94" y="37"/>
                      <a:pt x="95" y="37"/>
                      <a:pt x="95" y="37"/>
                    </a:cubicBezTo>
                    <a:cubicBezTo>
                      <a:pt x="96" y="37"/>
                      <a:pt x="95" y="36"/>
                      <a:pt x="94" y="36"/>
                    </a:cubicBezTo>
                    <a:cubicBezTo>
                      <a:pt x="93" y="36"/>
                      <a:pt x="93" y="35"/>
                      <a:pt x="93" y="35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2" y="33"/>
                      <a:pt x="93" y="33"/>
                      <a:pt x="93" y="33"/>
                    </a:cubicBezTo>
                    <a:cubicBezTo>
                      <a:pt x="94" y="32"/>
                      <a:pt x="94" y="32"/>
                      <a:pt x="94" y="33"/>
                    </a:cubicBezTo>
                    <a:cubicBezTo>
                      <a:pt x="94" y="34"/>
                      <a:pt x="95" y="34"/>
                      <a:pt x="95" y="34"/>
                    </a:cubicBezTo>
                    <a:cubicBezTo>
                      <a:pt x="95" y="35"/>
                      <a:pt x="95" y="35"/>
                      <a:pt x="96" y="36"/>
                    </a:cubicBezTo>
                    <a:cubicBezTo>
                      <a:pt x="96" y="36"/>
                      <a:pt x="97" y="36"/>
                      <a:pt x="97" y="36"/>
                    </a:cubicBezTo>
                    <a:cubicBezTo>
                      <a:pt x="97" y="36"/>
                      <a:pt x="98" y="36"/>
                      <a:pt x="98" y="36"/>
                    </a:cubicBezTo>
                    <a:cubicBezTo>
                      <a:pt x="99" y="37"/>
                      <a:pt x="97" y="38"/>
                      <a:pt x="97" y="38"/>
                    </a:cubicBezTo>
                    <a:cubicBezTo>
                      <a:pt x="97" y="38"/>
                      <a:pt x="97" y="38"/>
                      <a:pt x="97" y="38"/>
                    </a:cubicBezTo>
                    <a:cubicBezTo>
                      <a:pt x="97" y="38"/>
                      <a:pt x="98" y="38"/>
                      <a:pt x="98" y="38"/>
                    </a:cubicBezTo>
                    <a:cubicBezTo>
                      <a:pt x="98" y="38"/>
                      <a:pt x="98" y="38"/>
                      <a:pt x="98" y="38"/>
                    </a:cubicBezTo>
                    <a:cubicBezTo>
                      <a:pt x="99" y="38"/>
                      <a:pt x="98" y="39"/>
                      <a:pt x="99" y="38"/>
                    </a:cubicBezTo>
                    <a:cubicBezTo>
                      <a:pt x="99" y="38"/>
                      <a:pt x="99" y="37"/>
                      <a:pt x="98" y="36"/>
                    </a:cubicBezTo>
                    <a:cubicBezTo>
                      <a:pt x="98" y="35"/>
                      <a:pt x="97" y="35"/>
                      <a:pt x="97" y="35"/>
                    </a:cubicBezTo>
                    <a:cubicBezTo>
                      <a:pt x="96" y="35"/>
                      <a:pt x="95" y="35"/>
                      <a:pt x="95" y="34"/>
                    </a:cubicBezTo>
                    <a:cubicBezTo>
                      <a:pt x="95" y="33"/>
                      <a:pt x="96" y="33"/>
                      <a:pt x="97" y="32"/>
                    </a:cubicBezTo>
                    <a:cubicBezTo>
                      <a:pt x="96" y="32"/>
                      <a:pt x="95" y="33"/>
                      <a:pt x="95" y="31"/>
                    </a:cubicBezTo>
                    <a:cubicBezTo>
                      <a:pt x="95" y="31"/>
                      <a:pt x="95" y="31"/>
                      <a:pt x="96" y="30"/>
                    </a:cubicBezTo>
                    <a:cubicBezTo>
                      <a:pt x="96" y="30"/>
                      <a:pt x="96" y="29"/>
                      <a:pt x="96" y="29"/>
                    </a:cubicBezTo>
                    <a:cubicBezTo>
                      <a:pt x="96" y="29"/>
                      <a:pt x="96" y="29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8" y="28"/>
                      <a:pt x="99" y="28"/>
                      <a:pt x="99" y="27"/>
                    </a:cubicBezTo>
                    <a:cubicBezTo>
                      <a:pt x="100" y="27"/>
                      <a:pt x="100" y="27"/>
                      <a:pt x="100" y="28"/>
                    </a:cubicBezTo>
                    <a:cubicBezTo>
                      <a:pt x="101" y="28"/>
                      <a:pt x="100" y="29"/>
                      <a:pt x="100" y="30"/>
                    </a:cubicBezTo>
                    <a:cubicBezTo>
                      <a:pt x="100" y="30"/>
                      <a:pt x="100" y="31"/>
                      <a:pt x="100" y="31"/>
                    </a:cubicBezTo>
                    <a:cubicBezTo>
                      <a:pt x="100" y="32"/>
                      <a:pt x="100" y="32"/>
                      <a:pt x="100" y="33"/>
                    </a:cubicBezTo>
                    <a:cubicBezTo>
                      <a:pt x="99" y="33"/>
                      <a:pt x="99" y="34"/>
                      <a:pt x="99" y="34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100" y="34"/>
                      <a:pt x="100" y="34"/>
                    </a:cubicBezTo>
                    <a:cubicBezTo>
                      <a:pt x="100" y="33"/>
                      <a:pt x="100" y="32"/>
                      <a:pt x="100" y="32"/>
                    </a:cubicBezTo>
                    <a:cubicBezTo>
                      <a:pt x="101" y="30"/>
                      <a:pt x="102" y="32"/>
                      <a:pt x="103" y="32"/>
                    </a:cubicBezTo>
                    <a:cubicBezTo>
                      <a:pt x="103" y="32"/>
                      <a:pt x="102" y="32"/>
                      <a:pt x="102" y="31"/>
                    </a:cubicBezTo>
                    <a:cubicBezTo>
                      <a:pt x="101" y="31"/>
                      <a:pt x="101" y="31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8"/>
                      <a:pt x="101" y="27"/>
                      <a:pt x="102" y="27"/>
                    </a:cubicBezTo>
                    <a:cubicBezTo>
                      <a:pt x="102" y="27"/>
                      <a:pt x="102" y="28"/>
                      <a:pt x="102" y="28"/>
                    </a:cubicBezTo>
                    <a:cubicBezTo>
                      <a:pt x="102" y="28"/>
                      <a:pt x="102" y="27"/>
                      <a:pt x="102" y="27"/>
                    </a:cubicBezTo>
                    <a:cubicBezTo>
                      <a:pt x="102" y="27"/>
                      <a:pt x="102" y="26"/>
                      <a:pt x="102" y="26"/>
                    </a:cubicBezTo>
                    <a:cubicBezTo>
                      <a:pt x="102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5"/>
                      <a:pt x="104" y="24"/>
                      <a:pt x="104" y="24"/>
                    </a:cubicBezTo>
                    <a:cubicBezTo>
                      <a:pt x="105" y="25"/>
                      <a:pt x="105" y="26"/>
                      <a:pt x="105" y="28"/>
                    </a:cubicBezTo>
                    <a:cubicBezTo>
                      <a:pt x="104" y="28"/>
                      <a:pt x="104" y="29"/>
                      <a:pt x="104" y="29"/>
                    </a:cubicBezTo>
                    <a:cubicBezTo>
                      <a:pt x="104" y="30"/>
                      <a:pt x="105" y="30"/>
                      <a:pt x="105" y="31"/>
                    </a:cubicBezTo>
                    <a:cubicBezTo>
                      <a:pt x="105" y="32"/>
                      <a:pt x="104" y="32"/>
                      <a:pt x="104" y="32"/>
                    </a:cubicBezTo>
                    <a:cubicBezTo>
                      <a:pt x="104" y="32"/>
                      <a:pt x="104" y="33"/>
                      <a:pt x="104" y="34"/>
                    </a:cubicBezTo>
                    <a:cubicBezTo>
                      <a:pt x="104" y="34"/>
                      <a:pt x="104" y="35"/>
                      <a:pt x="103" y="35"/>
                    </a:cubicBezTo>
                    <a:cubicBezTo>
                      <a:pt x="103" y="36"/>
                      <a:pt x="102" y="36"/>
                      <a:pt x="102" y="36"/>
                    </a:cubicBezTo>
                    <a:cubicBezTo>
                      <a:pt x="102" y="36"/>
                      <a:pt x="102" y="37"/>
                      <a:pt x="101" y="37"/>
                    </a:cubicBezTo>
                    <a:cubicBezTo>
                      <a:pt x="101" y="38"/>
                      <a:pt x="102" y="38"/>
                      <a:pt x="102" y="37"/>
                    </a:cubicBezTo>
                    <a:cubicBezTo>
                      <a:pt x="102" y="37"/>
                      <a:pt x="103" y="36"/>
                      <a:pt x="103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4" y="34"/>
                      <a:pt x="105" y="34"/>
                      <a:pt x="105" y="33"/>
                    </a:cubicBezTo>
                    <a:cubicBezTo>
                      <a:pt x="105" y="33"/>
                      <a:pt x="105" y="32"/>
                      <a:pt x="105" y="32"/>
                    </a:cubicBezTo>
                    <a:cubicBezTo>
                      <a:pt x="106" y="32"/>
                      <a:pt x="106" y="33"/>
                      <a:pt x="106" y="33"/>
                    </a:cubicBezTo>
                    <a:cubicBezTo>
                      <a:pt x="107" y="33"/>
                      <a:pt x="107" y="33"/>
                      <a:pt x="108" y="33"/>
                    </a:cubicBezTo>
                    <a:cubicBezTo>
                      <a:pt x="108" y="33"/>
                      <a:pt x="107" y="33"/>
                      <a:pt x="107" y="32"/>
                    </a:cubicBezTo>
                    <a:cubicBezTo>
                      <a:pt x="106" y="32"/>
                      <a:pt x="106" y="32"/>
                      <a:pt x="106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9"/>
                      <a:pt x="105" y="29"/>
                      <a:pt x="105" y="28"/>
                    </a:cubicBezTo>
                    <a:cubicBezTo>
                      <a:pt x="105" y="28"/>
                      <a:pt x="107" y="28"/>
                      <a:pt x="107" y="27"/>
                    </a:cubicBezTo>
                    <a:cubicBezTo>
                      <a:pt x="107" y="27"/>
                      <a:pt x="107" y="26"/>
                      <a:pt x="108" y="26"/>
                    </a:cubicBezTo>
                    <a:cubicBezTo>
                      <a:pt x="108" y="25"/>
                      <a:pt x="109" y="25"/>
                      <a:pt x="109" y="25"/>
                    </a:cubicBezTo>
                    <a:cubicBezTo>
                      <a:pt x="109" y="25"/>
                      <a:pt x="108" y="26"/>
                      <a:pt x="108" y="27"/>
                    </a:cubicBezTo>
                    <a:cubicBezTo>
                      <a:pt x="108" y="27"/>
                      <a:pt x="109" y="28"/>
                      <a:pt x="109" y="27"/>
                    </a:cubicBezTo>
                    <a:cubicBezTo>
                      <a:pt x="109" y="27"/>
                      <a:pt x="109" y="26"/>
                      <a:pt x="110" y="26"/>
                    </a:cubicBezTo>
                    <a:cubicBezTo>
                      <a:pt x="110" y="26"/>
                      <a:pt x="110" y="27"/>
                      <a:pt x="110" y="27"/>
                    </a:cubicBezTo>
                    <a:cubicBezTo>
                      <a:pt x="110" y="27"/>
                      <a:pt x="110" y="27"/>
                      <a:pt x="110" y="27"/>
                    </a:cubicBezTo>
                    <a:cubicBezTo>
                      <a:pt x="110" y="27"/>
                      <a:pt x="110" y="26"/>
                      <a:pt x="110" y="26"/>
                    </a:cubicBezTo>
                    <a:cubicBezTo>
                      <a:pt x="110" y="25"/>
                      <a:pt x="111" y="25"/>
                      <a:pt x="111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4"/>
                      <a:pt x="111" y="23"/>
                      <a:pt x="111" y="23"/>
                    </a:cubicBezTo>
                    <a:cubicBezTo>
                      <a:pt x="111" y="22"/>
                      <a:pt x="112" y="24"/>
                      <a:pt x="112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4" y="25"/>
                      <a:pt x="114" y="25"/>
                      <a:pt x="114" y="26"/>
                    </a:cubicBezTo>
                    <a:cubicBezTo>
                      <a:pt x="115" y="27"/>
                      <a:pt x="115" y="28"/>
                      <a:pt x="116" y="29"/>
                    </a:cubicBezTo>
                    <a:cubicBezTo>
                      <a:pt x="117" y="29"/>
                      <a:pt x="116" y="27"/>
                      <a:pt x="116" y="27"/>
                    </a:cubicBezTo>
                    <a:cubicBezTo>
                      <a:pt x="116" y="27"/>
                      <a:pt x="116" y="26"/>
                      <a:pt x="115" y="26"/>
                    </a:cubicBezTo>
                    <a:cubicBezTo>
                      <a:pt x="115" y="26"/>
                      <a:pt x="115" y="26"/>
                      <a:pt x="115" y="25"/>
                    </a:cubicBezTo>
                    <a:cubicBezTo>
                      <a:pt x="115" y="24"/>
                      <a:pt x="116" y="23"/>
                      <a:pt x="116" y="25"/>
                    </a:cubicBezTo>
                    <a:cubicBezTo>
                      <a:pt x="116" y="25"/>
                      <a:pt x="116" y="24"/>
                      <a:pt x="116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5" y="23"/>
                      <a:pt x="114" y="23"/>
                      <a:pt x="114" y="23"/>
                    </a:cubicBezTo>
                    <a:cubicBezTo>
                      <a:pt x="114" y="23"/>
                      <a:pt x="115" y="23"/>
                      <a:pt x="115" y="22"/>
                    </a:cubicBezTo>
                    <a:cubicBezTo>
                      <a:pt x="115" y="22"/>
                      <a:pt x="116" y="22"/>
                      <a:pt x="116" y="22"/>
                    </a:cubicBezTo>
                    <a:cubicBezTo>
                      <a:pt x="116" y="22"/>
                      <a:pt x="116" y="21"/>
                      <a:pt x="116" y="21"/>
                    </a:cubicBezTo>
                    <a:cubicBezTo>
                      <a:pt x="116" y="21"/>
                      <a:pt x="115" y="22"/>
                      <a:pt x="114" y="22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3" y="22"/>
                      <a:pt x="112" y="22"/>
                      <a:pt x="112" y="21"/>
                    </a:cubicBezTo>
                    <a:cubicBezTo>
                      <a:pt x="112" y="21"/>
                      <a:pt x="112" y="21"/>
                      <a:pt x="112" y="20"/>
                    </a:cubicBezTo>
                    <a:cubicBezTo>
                      <a:pt x="112" y="20"/>
                      <a:pt x="110" y="20"/>
                      <a:pt x="110" y="19"/>
                    </a:cubicBezTo>
                    <a:cubicBezTo>
                      <a:pt x="111" y="18"/>
                      <a:pt x="112" y="18"/>
                      <a:pt x="112" y="19"/>
                    </a:cubicBezTo>
                    <a:cubicBezTo>
                      <a:pt x="113" y="19"/>
                      <a:pt x="112" y="18"/>
                      <a:pt x="112" y="17"/>
                    </a:cubicBezTo>
                    <a:cubicBezTo>
                      <a:pt x="113" y="17"/>
                      <a:pt x="113" y="18"/>
                      <a:pt x="113" y="18"/>
                    </a:cubicBezTo>
                    <a:cubicBezTo>
                      <a:pt x="114" y="18"/>
                      <a:pt x="113" y="17"/>
                      <a:pt x="113" y="16"/>
                    </a:cubicBezTo>
                    <a:cubicBezTo>
                      <a:pt x="114" y="16"/>
                      <a:pt x="114" y="18"/>
                      <a:pt x="114" y="18"/>
                    </a:cubicBezTo>
                    <a:cubicBezTo>
                      <a:pt x="114" y="19"/>
                      <a:pt x="114" y="20"/>
                      <a:pt x="115" y="21"/>
                    </a:cubicBezTo>
                    <a:cubicBezTo>
                      <a:pt x="115" y="21"/>
                      <a:pt x="115" y="20"/>
                      <a:pt x="115" y="19"/>
                    </a:cubicBezTo>
                    <a:cubicBezTo>
                      <a:pt x="115" y="19"/>
                      <a:pt x="114" y="18"/>
                      <a:pt x="115" y="18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7"/>
                      <a:pt x="115" y="18"/>
                      <a:pt x="115" y="18"/>
                    </a:cubicBezTo>
                    <a:cubicBezTo>
                      <a:pt x="116" y="18"/>
                      <a:pt x="116" y="17"/>
                      <a:pt x="116" y="17"/>
                    </a:cubicBezTo>
                    <a:cubicBezTo>
                      <a:pt x="116" y="18"/>
                      <a:pt x="116" y="19"/>
                      <a:pt x="117" y="18"/>
                    </a:cubicBezTo>
                    <a:cubicBezTo>
                      <a:pt x="117" y="18"/>
                      <a:pt x="116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8" y="18"/>
                      <a:pt x="117" y="20"/>
                      <a:pt x="117" y="20"/>
                    </a:cubicBezTo>
                    <a:cubicBezTo>
                      <a:pt x="117" y="21"/>
                      <a:pt x="119" y="21"/>
                      <a:pt x="119" y="21"/>
                    </a:cubicBezTo>
                    <a:cubicBezTo>
                      <a:pt x="119" y="21"/>
                      <a:pt x="119" y="21"/>
                      <a:pt x="118" y="20"/>
                    </a:cubicBezTo>
                    <a:cubicBezTo>
                      <a:pt x="118" y="20"/>
                      <a:pt x="118" y="20"/>
                      <a:pt x="118" y="19"/>
                    </a:cubicBezTo>
                    <a:cubicBezTo>
                      <a:pt x="118" y="19"/>
                      <a:pt x="118" y="18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20" y="19"/>
                      <a:pt x="120" y="19"/>
                      <a:pt x="120" y="19"/>
                    </a:cubicBezTo>
                    <a:cubicBezTo>
                      <a:pt x="121" y="19"/>
                      <a:pt x="122" y="19"/>
                      <a:pt x="122" y="20"/>
                    </a:cubicBezTo>
                    <a:cubicBezTo>
                      <a:pt x="122" y="20"/>
                      <a:pt x="121" y="21"/>
                      <a:pt x="121" y="21"/>
                    </a:cubicBezTo>
                    <a:cubicBezTo>
                      <a:pt x="120" y="21"/>
                      <a:pt x="117" y="21"/>
                      <a:pt x="118" y="23"/>
                    </a:cubicBezTo>
                    <a:cubicBezTo>
                      <a:pt x="118" y="23"/>
                      <a:pt x="118" y="22"/>
                      <a:pt x="119" y="22"/>
                    </a:cubicBezTo>
                    <a:cubicBezTo>
                      <a:pt x="119" y="22"/>
                      <a:pt x="120" y="22"/>
                      <a:pt x="120" y="22"/>
                    </a:cubicBezTo>
                    <a:cubicBezTo>
                      <a:pt x="121" y="22"/>
                      <a:pt x="121" y="21"/>
                      <a:pt x="122" y="21"/>
                    </a:cubicBezTo>
                    <a:cubicBezTo>
                      <a:pt x="122" y="21"/>
                      <a:pt x="122" y="22"/>
                      <a:pt x="122" y="23"/>
                    </a:cubicBezTo>
                    <a:cubicBezTo>
                      <a:pt x="122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4"/>
                    </a:cubicBezTo>
                    <a:cubicBezTo>
                      <a:pt x="123" y="24"/>
                      <a:pt x="123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5" y="24"/>
                      <a:pt x="124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6" y="23"/>
                      <a:pt x="125" y="23"/>
                      <a:pt x="125" y="23"/>
                    </a:cubicBezTo>
                    <a:cubicBezTo>
                      <a:pt x="125" y="23"/>
                      <a:pt x="124" y="22"/>
                      <a:pt x="124" y="22"/>
                    </a:cubicBezTo>
                    <a:cubicBezTo>
                      <a:pt x="123" y="21"/>
                      <a:pt x="125" y="21"/>
                      <a:pt x="125" y="21"/>
                    </a:cubicBezTo>
                    <a:cubicBezTo>
                      <a:pt x="125" y="20"/>
                      <a:pt x="124" y="20"/>
                      <a:pt x="125" y="20"/>
                    </a:cubicBezTo>
                    <a:cubicBezTo>
                      <a:pt x="125" y="19"/>
                      <a:pt x="124" y="20"/>
                      <a:pt x="124" y="19"/>
                    </a:cubicBezTo>
                    <a:cubicBezTo>
                      <a:pt x="123" y="19"/>
                      <a:pt x="124" y="19"/>
                      <a:pt x="124" y="19"/>
                    </a:cubicBezTo>
                    <a:cubicBezTo>
                      <a:pt x="125" y="19"/>
                      <a:pt x="126" y="19"/>
                      <a:pt x="126" y="19"/>
                    </a:cubicBezTo>
                    <a:cubicBezTo>
                      <a:pt x="126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5" y="18"/>
                      <a:pt x="125" y="18"/>
                    </a:cubicBezTo>
                    <a:cubicBezTo>
                      <a:pt x="126" y="18"/>
                      <a:pt x="126" y="18"/>
                      <a:pt x="126" y="17"/>
                    </a:cubicBezTo>
                    <a:cubicBezTo>
                      <a:pt x="126" y="16"/>
                      <a:pt x="126" y="16"/>
                      <a:pt x="127" y="15"/>
                    </a:cubicBezTo>
                    <a:cubicBezTo>
                      <a:pt x="127" y="15"/>
                      <a:pt x="127" y="14"/>
                      <a:pt x="128" y="14"/>
                    </a:cubicBezTo>
                    <a:cubicBezTo>
                      <a:pt x="129" y="14"/>
                      <a:pt x="129" y="14"/>
                      <a:pt x="130" y="14"/>
                    </a:cubicBezTo>
                    <a:cubicBezTo>
                      <a:pt x="130" y="14"/>
                      <a:pt x="131" y="15"/>
                      <a:pt x="131" y="14"/>
                    </a:cubicBezTo>
                    <a:cubicBezTo>
                      <a:pt x="132" y="14"/>
                      <a:pt x="131" y="13"/>
                      <a:pt x="131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1" y="11"/>
                      <a:pt x="131" y="11"/>
                      <a:pt x="131" y="10"/>
                    </a:cubicBezTo>
                    <a:cubicBezTo>
                      <a:pt x="131" y="10"/>
                      <a:pt x="132" y="9"/>
                      <a:pt x="132" y="10"/>
                    </a:cubicBezTo>
                    <a:cubicBezTo>
                      <a:pt x="133" y="10"/>
                      <a:pt x="133" y="11"/>
                      <a:pt x="133" y="11"/>
                    </a:cubicBezTo>
                    <a:cubicBezTo>
                      <a:pt x="134" y="11"/>
                      <a:pt x="134" y="11"/>
                      <a:pt x="134" y="10"/>
                    </a:cubicBezTo>
                    <a:cubicBezTo>
                      <a:pt x="134" y="10"/>
                      <a:pt x="133" y="9"/>
                      <a:pt x="133" y="9"/>
                    </a:cubicBezTo>
                    <a:cubicBezTo>
                      <a:pt x="132" y="8"/>
                      <a:pt x="132" y="9"/>
                      <a:pt x="131" y="8"/>
                    </a:cubicBezTo>
                    <a:cubicBezTo>
                      <a:pt x="131" y="8"/>
                      <a:pt x="131" y="8"/>
                      <a:pt x="131" y="7"/>
                    </a:cubicBezTo>
                    <a:cubicBezTo>
                      <a:pt x="131" y="7"/>
                      <a:pt x="131" y="7"/>
                      <a:pt x="131" y="6"/>
                    </a:cubicBezTo>
                    <a:cubicBezTo>
                      <a:pt x="131" y="6"/>
                      <a:pt x="132" y="6"/>
                      <a:pt x="132" y="6"/>
                    </a:cubicBezTo>
                    <a:cubicBezTo>
                      <a:pt x="132" y="6"/>
                      <a:pt x="132" y="7"/>
                      <a:pt x="132" y="7"/>
                    </a:cubicBezTo>
                    <a:cubicBezTo>
                      <a:pt x="132" y="7"/>
                      <a:pt x="132" y="7"/>
                      <a:pt x="133" y="7"/>
                    </a:cubicBezTo>
                    <a:cubicBezTo>
                      <a:pt x="133" y="7"/>
                      <a:pt x="133" y="8"/>
                      <a:pt x="133" y="8"/>
                    </a:cubicBezTo>
                    <a:cubicBezTo>
                      <a:pt x="134" y="7"/>
                      <a:pt x="133" y="6"/>
                      <a:pt x="134" y="6"/>
                    </a:cubicBezTo>
                    <a:cubicBezTo>
                      <a:pt x="134" y="6"/>
                      <a:pt x="133" y="6"/>
                      <a:pt x="133" y="5"/>
                    </a:cubicBezTo>
                    <a:cubicBezTo>
                      <a:pt x="133" y="5"/>
                      <a:pt x="133" y="5"/>
                      <a:pt x="133" y="4"/>
                    </a:cubicBezTo>
                    <a:cubicBezTo>
                      <a:pt x="133" y="4"/>
                      <a:pt x="134" y="4"/>
                      <a:pt x="134" y="4"/>
                    </a:cubicBezTo>
                    <a:cubicBezTo>
                      <a:pt x="135" y="4"/>
                      <a:pt x="135" y="5"/>
                      <a:pt x="134" y="5"/>
                    </a:cubicBezTo>
                    <a:cubicBezTo>
                      <a:pt x="136" y="6"/>
                      <a:pt x="135" y="4"/>
                      <a:pt x="136" y="4"/>
                    </a:cubicBezTo>
                    <a:cubicBezTo>
                      <a:pt x="136" y="4"/>
                      <a:pt x="136" y="5"/>
                      <a:pt x="136" y="5"/>
                    </a:cubicBezTo>
                    <a:cubicBezTo>
                      <a:pt x="136" y="6"/>
                      <a:pt x="135" y="6"/>
                      <a:pt x="136" y="6"/>
                    </a:cubicBezTo>
                    <a:cubicBezTo>
                      <a:pt x="136" y="6"/>
                      <a:pt x="136" y="5"/>
                      <a:pt x="137" y="5"/>
                    </a:cubicBezTo>
                    <a:cubicBezTo>
                      <a:pt x="137" y="5"/>
                      <a:pt x="137" y="6"/>
                      <a:pt x="138" y="6"/>
                    </a:cubicBezTo>
                    <a:cubicBezTo>
                      <a:pt x="138" y="7"/>
                      <a:pt x="137" y="8"/>
                      <a:pt x="138" y="8"/>
                    </a:cubicBezTo>
                    <a:cubicBezTo>
                      <a:pt x="138" y="7"/>
                      <a:pt x="138" y="6"/>
                      <a:pt x="138" y="6"/>
                    </a:cubicBezTo>
                    <a:cubicBezTo>
                      <a:pt x="138" y="5"/>
                      <a:pt x="138" y="4"/>
                      <a:pt x="138" y="4"/>
                    </a:cubicBezTo>
                    <a:cubicBezTo>
                      <a:pt x="139" y="4"/>
                      <a:pt x="139" y="5"/>
                      <a:pt x="139" y="6"/>
                    </a:cubicBezTo>
                    <a:cubicBezTo>
                      <a:pt x="139" y="6"/>
                      <a:pt x="139" y="6"/>
                      <a:pt x="140" y="6"/>
                    </a:cubicBezTo>
                    <a:cubicBezTo>
                      <a:pt x="140" y="5"/>
                      <a:pt x="140" y="5"/>
                      <a:pt x="141" y="6"/>
                    </a:cubicBezTo>
                    <a:cubicBezTo>
                      <a:pt x="141" y="6"/>
                      <a:pt x="141" y="5"/>
                      <a:pt x="142" y="5"/>
                    </a:cubicBezTo>
                    <a:cubicBezTo>
                      <a:pt x="142" y="6"/>
                      <a:pt x="142" y="6"/>
                      <a:pt x="142" y="7"/>
                    </a:cubicBezTo>
                    <a:cubicBezTo>
                      <a:pt x="142" y="7"/>
                      <a:pt x="141" y="7"/>
                      <a:pt x="141" y="8"/>
                    </a:cubicBezTo>
                    <a:cubicBezTo>
                      <a:pt x="141" y="8"/>
                      <a:pt x="140" y="8"/>
                      <a:pt x="140" y="8"/>
                    </a:cubicBezTo>
                    <a:cubicBezTo>
                      <a:pt x="140" y="9"/>
                      <a:pt x="140" y="9"/>
                      <a:pt x="140" y="9"/>
                    </a:cubicBezTo>
                    <a:cubicBezTo>
                      <a:pt x="140" y="10"/>
                      <a:pt x="139" y="10"/>
                      <a:pt x="139" y="10"/>
                    </a:cubicBezTo>
                    <a:cubicBezTo>
                      <a:pt x="138" y="10"/>
                      <a:pt x="138" y="11"/>
                      <a:pt x="138" y="11"/>
                    </a:cubicBezTo>
                    <a:cubicBezTo>
                      <a:pt x="137" y="12"/>
                      <a:pt x="137" y="12"/>
                      <a:pt x="136" y="13"/>
                    </a:cubicBezTo>
                    <a:cubicBezTo>
                      <a:pt x="137" y="13"/>
                      <a:pt x="137" y="13"/>
                      <a:pt x="137" y="14"/>
                    </a:cubicBezTo>
                    <a:cubicBezTo>
                      <a:pt x="137" y="14"/>
                      <a:pt x="138" y="15"/>
                      <a:pt x="138" y="16"/>
                    </a:cubicBezTo>
                    <a:cubicBezTo>
                      <a:pt x="137" y="16"/>
                      <a:pt x="137" y="16"/>
                      <a:pt x="137" y="17"/>
                    </a:cubicBezTo>
                    <a:cubicBezTo>
                      <a:pt x="136" y="17"/>
                      <a:pt x="137" y="17"/>
                      <a:pt x="137" y="17"/>
                    </a:cubicBezTo>
                    <a:cubicBezTo>
                      <a:pt x="137" y="18"/>
                      <a:pt x="137" y="18"/>
                      <a:pt x="136" y="18"/>
                    </a:cubicBezTo>
                    <a:cubicBezTo>
                      <a:pt x="136" y="18"/>
                      <a:pt x="136" y="19"/>
                      <a:pt x="136" y="19"/>
                    </a:cubicBezTo>
                    <a:cubicBezTo>
                      <a:pt x="135" y="20"/>
                      <a:pt x="135" y="22"/>
                      <a:pt x="136" y="22"/>
                    </a:cubicBezTo>
                    <a:cubicBezTo>
                      <a:pt x="136" y="22"/>
                      <a:pt x="135" y="21"/>
                      <a:pt x="136" y="21"/>
                    </a:cubicBezTo>
                    <a:cubicBezTo>
                      <a:pt x="136" y="21"/>
                      <a:pt x="136" y="22"/>
                      <a:pt x="137" y="22"/>
                    </a:cubicBezTo>
                    <a:cubicBezTo>
                      <a:pt x="137" y="22"/>
                      <a:pt x="137" y="21"/>
                      <a:pt x="138" y="20"/>
                    </a:cubicBezTo>
                    <a:cubicBezTo>
                      <a:pt x="138" y="20"/>
                      <a:pt x="138" y="19"/>
                      <a:pt x="139" y="18"/>
                    </a:cubicBezTo>
                    <a:cubicBezTo>
                      <a:pt x="139" y="18"/>
                      <a:pt x="139" y="18"/>
                      <a:pt x="139" y="17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8" y="16"/>
                      <a:pt x="140" y="15"/>
                      <a:pt x="141" y="14"/>
                    </a:cubicBezTo>
                    <a:cubicBezTo>
                      <a:pt x="142" y="13"/>
                      <a:pt x="142" y="11"/>
                      <a:pt x="143" y="10"/>
                    </a:cubicBezTo>
                    <a:cubicBezTo>
                      <a:pt x="143" y="9"/>
                      <a:pt x="144" y="8"/>
                      <a:pt x="144" y="8"/>
                    </a:cubicBezTo>
                    <a:cubicBezTo>
                      <a:pt x="144" y="7"/>
                      <a:pt x="144" y="6"/>
                      <a:pt x="145" y="6"/>
                    </a:cubicBezTo>
                    <a:cubicBezTo>
                      <a:pt x="145" y="5"/>
                      <a:pt x="147" y="3"/>
                      <a:pt x="147" y="5"/>
                    </a:cubicBezTo>
                    <a:cubicBezTo>
                      <a:pt x="148" y="6"/>
                      <a:pt x="147" y="6"/>
                      <a:pt x="147" y="7"/>
                    </a:cubicBezTo>
                    <a:cubicBezTo>
                      <a:pt x="147" y="7"/>
                      <a:pt x="147" y="7"/>
                      <a:pt x="147" y="8"/>
                    </a:cubicBezTo>
                    <a:cubicBezTo>
                      <a:pt x="147" y="8"/>
                      <a:pt x="147" y="9"/>
                      <a:pt x="147" y="10"/>
                    </a:cubicBezTo>
                    <a:cubicBezTo>
                      <a:pt x="146" y="10"/>
                      <a:pt x="145" y="10"/>
                      <a:pt x="145" y="11"/>
                    </a:cubicBezTo>
                    <a:cubicBezTo>
                      <a:pt x="145" y="11"/>
                      <a:pt x="146" y="10"/>
                      <a:pt x="147" y="10"/>
                    </a:cubicBezTo>
                    <a:cubicBezTo>
                      <a:pt x="147" y="11"/>
                      <a:pt x="147" y="12"/>
                      <a:pt x="147" y="13"/>
                    </a:cubicBezTo>
                    <a:cubicBezTo>
                      <a:pt x="146" y="13"/>
                      <a:pt x="146" y="14"/>
                      <a:pt x="146" y="15"/>
                    </a:cubicBezTo>
                    <a:cubicBezTo>
                      <a:pt x="146" y="15"/>
                      <a:pt x="146" y="16"/>
                      <a:pt x="146" y="16"/>
                    </a:cubicBezTo>
                    <a:cubicBezTo>
                      <a:pt x="146" y="17"/>
                      <a:pt x="146" y="16"/>
                      <a:pt x="146" y="16"/>
                    </a:cubicBezTo>
                    <a:cubicBezTo>
                      <a:pt x="147" y="16"/>
                      <a:pt x="147" y="16"/>
                      <a:pt x="147" y="15"/>
                    </a:cubicBezTo>
                    <a:cubicBezTo>
                      <a:pt x="147" y="15"/>
                      <a:pt x="147" y="15"/>
                      <a:pt x="147" y="15"/>
                    </a:cubicBezTo>
                    <a:cubicBezTo>
                      <a:pt x="147" y="15"/>
                      <a:pt x="147" y="15"/>
                      <a:pt x="148" y="15"/>
                    </a:cubicBezTo>
                    <a:cubicBezTo>
                      <a:pt x="148" y="15"/>
                      <a:pt x="148" y="15"/>
                      <a:pt x="148" y="14"/>
                    </a:cubicBezTo>
                    <a:cubicBezTo>
                      <a:pt x="148" y="14"/>
                      <a:pt x="148" y="14"/>
                      <a:pt x="148" y="14"/>
                    </a:cubicBezTo>
                    <a:cubicBezTo>
                      <a:pt x="149" y="14"/>
                      <a:pt x="149" y="14"/>
                      <a:pt x="150" y="14"/>
                    </a:cubicBezTo>
                    <a:cubicBezTo>
                      <a:pt x="150" y="14"/>
                      <a:pt x="149" y="13"/>
                      <a:pt x="149" y="13"/>
                    </a:cubicBezTo>
                    <a:cubicBezTo>
                      <a:pt x="149" y="12"/>
                      <a:pt x="149" y="11"/>
                      <a:pt x="150" y="11"/>
                    </a:cubicBezTo>
                    <a:cubicBezTo>
                      <a:pt x="150" y="12"/>
                      <a:pt x="151" y="13"/>
                      <a:pt x="151" y="12"/>
                    </a:cubicBezTo>
                    <a:cubicBezTo>
                      <a:pt x="151" y="11"/>
                      <a:pt x="150" y="11"/>
                      <a:pt x="150" y="11"/>
                    </a:cubicBezTo>
                    <a:cubicBezTo>
                      <a:pt x="150" y="11"/>
                      <a:pt x="150" y="10"/>
                      <a:pt x="150" y="10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50" y="10"/>
                      <a:pt x="150" y="9"/>
                      <a:pt x="150" y="9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51" y="8"/>
                      <a:pt x="151" y="9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51" y="7"/>
                      <a:pt x="151" y="7"/>
                      <a:pt x="152" y="7"/>
                    </a:cubicBezTo>
                    <a:cubicBezTo>
                      <a:pt x="152" y="7"/>
                      <a:pt x="153" y="8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3" y="6"/>
                      <a:pt x="152" y="6"/>
                      <a:pt x="152" y="5"/>
                    </a:cubicBezTo>
                    <a:cubicBezTo>
                      <a:pt x="151" y="5"/>
                      <a:pt x="151" y="6"/>
                      <a:pt x="151" y="5"/>
                    </a:cubicBezTo>
                    <a:cubicBezTo>
                      <a:pt x="150" y="5"/>
                      <a:pt x="150" y="5"/>
                      <a:pt x="150" y="4"/>
                    </a:cubicBezTo>
                    <a:cubicBezTo>
                      <a:pt x="150" y="4"/>
                      <a:pt x="152" y="5"/>
                      <a:pt x="151" y="4"/>
                    </a:cubicBezTo>
                    <a:cubicBezTo>
                      <a:pt x="151" y="4"/>
                      <a:pt x="150" y="3"/>
                      <a:pt x="151" y="3"/>
                    </a:cubicBezTo>
                    <a:cubicBezTo>
                      <a:pt x="151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3"/>
                    </a:cubicBezTo>
                    <a:cubicBezTo>
                      <a:pt x="152" y="3"/>
                      <a:pt x="152" y="3"/>
                      <a:pt x="152" y="4"/>
                    </a:cubicBezTo>
                    <a:cubicBezTo>
                      <a:pt x="153" y="4"/>
                      <a:pt x="153" y="4"/>
                      <a:pt x="153" y="4"/>
                    </a:cubicBezTo>
                    <a:cubicBezTo>
                      <a:pt x="153" y="3"/>
                      <a:pt x="153" y="3"/>
                      <a:pt x="153" y="2"/>
                    </a:cubicBezTo>
                    <a:cubicBezTo>
                      <a:pt x="153" y="2"/>
                      <a:pt x="153" y="2"/>
                      <a:pt x="153" y="1"/>
                    </a:cubicBezTo>
                    <a:cubicBezTo>
                      <a:pt x="154" y="1"/>
                      <a:pt x="153" y="1"/>
                      <a:pt x="154" y="1"/>
                    </a:cubicBezTo>
                    <a:cubicBezTo>
                      <a:pt x="154" y="1"/>
                      <a:pt x="154" y="2"/>
                      <a:pt x="154" y="2"/>
                    </a:cubicBezTo>
                    <a:cubicBezTo>
                      <a:pt x="154" y="2"/>
                      <a:pt x="155" y="2"/>
                      <a:pt x="155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5" y="2"/>
                      <a:pt x="156" y="3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7" y="2"/>
                      <a:pt x="157" y="2"/>
                      <a:pt x="157" y="1"/>
                    </a:cubicBezTo>
                    <a:cubicBezTo>
                      <a:pt x="158" y="2"/>
                      <a:pt x="157" y="3"/>
                      <a:pt x="157" y="3"/>
                    </a:cubicBezTo>
                    <a:cubicBezTo>
                      <a:pt x="158" y="4"/>
                      <a:pt x="158" y="3"/>
                      <a:pt x="159" y="3"/>
                    </a:cubicBezTo>
                    <a:cubicBezTo>
                      <a:pt x="159" y="3"/>
                      <a:pt x="159" y="3"/>
                      <a:pt x="159" y="4"/>
                    </a:cubicBezTo>
                    <a:cubicBezTo>
                      <a:pt x="159" y="5"/>
                      <a:pt x="159" y="5"/>
                      <a:pt x="159" y="5"/>
                    </a:cubicBezTo>
                    <a:cubicBezTo>
                      <a:pt x="159" y="6"/>
                      <a:pt x="159" y="6"/>
                      <a:pt x="158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7"/>
                      <a:pt x="158" y="7"/>
                      <a:pt x="158" y="7"/>
                    </a:cubicBezTo>
                    <a:cubicBezTo>
                      <a:pt x="157" y="7"/>
                      <a:pt x="157" y="7"/>
                      <a:pt x="157" y="7"/>
                    </a:cubicBezTo>
                    <a:cubicBezTo>
                      <a:pt x="157" y="7"/>
                      <a:pt x="158" y="7"/>
                      <a:pt x="158" y="8"/>
                    </a:cubicBezTo>
                    <a:cubicBezTo>
                      <a:pt x="157" y="9"/>
                      <a:pt x="157" y="8"/>
                      <a:pt x="156" y="7"/>
                    </a:cubicBezTo>
                    <a:cubicBezTo>
                      <a:pt x="156" y="7"/>
                      <a:pt x="156" y="7"/>
                      <a:pt x="155" y="8"/>
                    </a:cubicBezTo>
                    <a:cubicBezTo>
                      <a:pt x="155" y="8"/>
                      <a:pt x="154" y="7"/>
                      <a:pt x="154" y="8"/>
                    </a:cubicBezTo>
                    <a:cubicBezTo>
                      <a:pt x="154" y="8"/>
                      <a:pt x="155" y="8"/>
                      <a:pt x="155" y="8"/>
                    </a:cubicBezTo>
                    <a:cubicBezTo>
                      <a:pt x="155" y="9"/>
                      <a:pt x="156" y="8"/>
                      <a:pt x="156" y="8"/>
                    </a:cubicBezTo>
                    <a:cubicBezTo>
                      <a:pt x="156" y="8"/>
                      <a:pt x="156" y="8"/>
                      <a:pt x="156" y="9"/>
                    </a:cubicBezTo>
                    <a:cubicBezTo>
                      <a:pt x="156" y="9"/>
                      <a:pt x="157" y="8"/>
                      <a:pt x="157" y="9"/>
                    </a:cubicBezTo>
                    <a:cubicBezTo>
                      <a:pt x="157" y="9"/>
                      <a:pt x="156" y="10"/>
                      <a:pt x="156" y="10"/>
                    </a:cubicBezTo>
                    <a:cubicBezTo>
                      <a:pt x="155" y="10"/>
                      <a:pt x="155" y="10"/>
                      <a:pt x="155" y="10"/>
                    </a:cubicBezTo>
                    <a:cubicBezTo>
                      <a:pt x="154" y="11"/>
                      <a:pt x="154" y="11"/>
                      <a:pt x="153" y="11"/>
                    </a:cubicBezTo>
                    <a:cubicBezTo>
                      <a:pt x="154" y="12"/>
                      <a:pt x="157" y="9"/>
                      <a:pt x="158" y="9"/>
                    </a:cubicBezTo>
                    <a:cubicBezTo>
                      <a:pt x="158" y="11"/>
                      <a:pt x="157" y="12"/>
                      <a:pt x="156" y="13"/>
                    </a:cubicBezTo>
                    <a:cubicBezTo>
                      <a:pt x="155" y="13"/>
                      <a:pt x="155" y="14"/>
                      <a:pt x="155" y="14"/>
                    </a:cubicBezTo>
                    <a:cubicBezTo>
                      <a:pt x="156" y="14"/>
                      <a:pt x="156" y="13"/>
                      <a:pt x="156" y="14"/>
                    </a:cubicBezTo>
                    <a:cubicBezTo>
                      <a:pt x="157" y="15"/>
                      <a:pt x="157" y="14"/>
                      <a:pt x="158" y="13"/>
                    </a:cubicBezTo>
                    <a:cubicBezTo>
                      <a:pt x="158" y="14"/>
                      <a:pt x="158" y="14"/>
                      <a:pt x="158" y="14"/>
                    </a:cubicBezTo>
                    <a:cubicBezTo>
                      <a:pt x="157" y="14"/>
                      <a:pt x="157" y="15"/>
                      <a:pt x="157" y="15"/>
                    </a:cubicBezTo>
                    <a:cubicBezTo>
                      <a:pt x="157" y="16"/>
                      <a:pt x="157" y="17"/>
                      <a:pt x="157" y="18"/>
                    </a:cubicBezTo>
                    <a:cubicBezTo>
                      <a:pt x="157" y="18"/>
                      <a:pt x="157" y="19"/>
                      <a:pt x="157" y="20"/>
                    </a:cubicBezTo>
                    <a:cubicBezTo>
                      <a:pt x="157" y="20"/>
                      <a:pt x="156" y="21"/>
                      <a:pt x="157" y="22"/>
                    </a:cubicBezTo>
                    <a:cubicBezTo>
                      <a:pt x="158" y="22"/>
                      <a:pt x="157" y="19"/>
                      <a:pt x="157" y="18"/>
                    </a:cubicBezTo>
                    <a:cubicBezTo>
                      <a:pt x="157" y="17"/>
                      <a:pt x="158" y="16"/>
                      <a:pt x="158" y="16"/>
                    </a:cubicBezTo>
                    <a:cubicBezTo>
                      <a:pt x="158" y="15"/>
                      <a:pt x="158" y="14"/>
                      <a:pt x="159" y="14"/>
                    </a:cubicBezTo>
                    <a:cubicBezTo>
                      <a:pt x="159" y="14"/>
                      <a:pt x="159" y="14"/>
                      <a:pt x="159" y="15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9" y="12"/>
                      <a:pt x="159" y="12"/>
                      <a:pt x="159" y="12"/>
                    </a:cubicBezTo>
                    <a:cubicBezTo>
                      <a:pt x="159" y="11"/>
                      <a:pt x="159" y="11"/>
                      <a:pt x="159" y="10"/>
                    </a:cubicBezTo>
                    <a:cubicBezTo>
                      <a:pt x="160" y="10"/>
                      <a:pt x="160" y="10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0" y="8"/>
                      <a:pt x="160" y="7"/>
                      <a:pt x="161" y="6"/>
                    </a:cubicBezTo>
                    <a:cubicBezTo>
                      <a:pt x="161" y="6"/>
                      <a:pt x="162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3" y="6"/>
                      <a:pt x="163" y="6"/>
                    </a:cubicBezTo>
                    <a:cubicBezTo>
                      <a:pt x="163" y="6"/>
                      <a:pt x="164" y="6"/>
                      <a:pt x="164" y="6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5" y="7"/>
                      <a:pt x="165" y="7"/>
                      <a:pt x="165" y="8"/>
                    </a:cubicBezTo>
                    <a:cubicBezTo>
                      <a:pt x="165" y="8"/>
                      <a:pt x="164" y="9"/>
                      <a:pt x="165" y="9"/>
                    </a:cubicBezTo>
                    <a:cubicBezTo>
                      <a:pt x="165" y="9"/>
                      <a:pt x="164" y="10"/>
                      <a:pt x="165" y="10"/>
                    </a:cubicBezTo>
                    <a:cubicBezTo>
                      <a:pt x="165" y="10"/>
                      <a:pt x="165" y="10"/>
                      <a:pt x="165" y="10"/>
                    </a:cubicBezTo>
                    <a:cubicBezTo>
                      <a:pt x="166" y="9"/>
                      <a:pt x="166" y="9"/>
                      <a:pt x="166" y="9"/>
                    </a:cubicBezTo>
                    <a:cubicBezTo>
                      <a:pt x="167" y="9"/>
                      <a:pt x="167" y="9"/>
                      <a:pt x="167" y="9"/>
                    </a:cubicBezTo>
                    <a:cubicBezTo>
                      <a:pt x="168" y="9"/>
                      <a:pt x="167" y="9"/>
                      <a:pt x="168" y="9"/>
                    </a:cubicBezTo>
                    <a:cubicBezTo>
                      <a:pt x="168" y="9"/>
                      <a:pt x="167" y="10"/>
                      <a:pt x="167" y="11"/>
                    </a:cubicBezTo>
                    <a:cubicBezTo>
                      <a:pt x="168" y="11"/>
                      <a:pt x="168" y="10"/>
                      <a:pt x="169" y="9"/>
                    </a:cubicBezTo>
                    <a:cubicBezTo>
                      <a:pt x="170" y="9"/>
                      <a:pt x="170" y="9"/>
                      <a:pt x="171" y="9"/>
                    </a:cubicBezTo>
                    <a:cubicBezTo>
                      <a:pt x="171" y="10"/>
                      <a:pt x="171" y="10"/>
                      <a:pt x="170" y="10"/>
                    </a:cubicBezTo>
                    <a:cubicBezTo>
                      <a:pt x="170" y="11"/>
                      <a:pt x="171" y="11"/>
                      <a:pt x="171" y="11"/>
                    </a:cubicBezTo>
                    <a:cubicBezTo>
                      <a:pt x="171" y="11"/>
                      <a:pt x="172" y="11"/>
                      <a:pt x="172" y="11"/>
                    </a:cubicBezTo>
                    <a:cubicBezTo>
                      <a:pt x="172" y="13"/>
                      <a:pt x="170" y="12"/>
                      <a:pt x="170" y="13"/>
                    </a:cubicBezTo>
                    <a:cubicBezTo>
                      <a:pt x="170" y="13"/>
                      <a:pt x="171" y="13"/>
                      <a:pt x="172" y="13"/>
                    </a:cubicBezTo>
                    <a:cubicBezTo>
                      <a:pt x="172" y="13"/>
                      <a:pt x="173" y="12"/>
                      <a:pt x="173" y="13"/>
                    </a:cubicBezTo>
                    <a:cubicBezTo>
                      <a:pt x="173" y="13"/>
                      <a:pt x="173" y="13"/>
                      <a:pt x="173" y="13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4" y="14"/>
                      <a:pt x="174" y="15"/>
                      <a:pt x="175" y="15"/>
                    </a:cubicBezTo>
                    <a:cubicBezTo>
                      <a:pt x="175" y="15"/>
                      <a:pt x="175" y="15"/>
                      <a:pt x="175" y="14"/>
                    </a:cubicBezTo>
                    <a:cubicBezTo>
                      <a:pt x="176" y="14"/>
                      <a:pt x="176" y="15"/>
                      <a:pt x="176" y="15"/>
                    </a:cubicBezTo>
                    <a:cubicBezTo>
                      <a:pt x="176" y="16"/>
                      <a:pt x="176" y="16"/>
                      <a:pt x="176" y="17"/>
                    </a:cubicBezTo>
                    <a:cubicBezTo>
                      <a:pt x="176" y="17"/>
                      <a:pt x="177" y="17"/>
                      <a:pt x="176" y="17"/>
                    </a:cubicBezTo>
                    <a:cubicBezTo>
                      <a:pt x="176" y="18"/>
                      <a:pt x="176" y="18"/>
                      <a:pt x="175" y="18"/>
                    </a:cubicBezTo>
                    <a:cubicBezTo>
                      <a:pt x="175" y="18"/>
                      <a:pt x="174" y="18"/>
                      <a:pt x="173" y="18"/>
                    </a:cubicBezTo>
                    <a:cubicBezTo>
                      <a:pt x="173" y="18"/>
                      <a:pt x="173" y="19"/>
                      <a:pt x="173" y="19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2" y="20"/>
                      <a:pt x="172" y="19"/>
                      <a:pt x="172" y="20"/>
                    </a:cubicBezTo>
                    <a:cubicBezTo>
                      <a:pt x="172" y="20"/>
                      <a:pt x="172" y="21"/>
                      <a:pt x="172" y="21"/>
                    </a:cubicBezTo>
                    <a:cubicBezTo>
                      <a:pt x="171" y="21"/>
                      <a:pt x="171" y="21"/>
                      <a:pt x="171" y="22"/>
                    </a:cubicBezTo>
                    <a:cubicBezTo>
                      <a:pt x="170" y="22"/>
                      <a:pt x="170" y="22"/>
                      <a:pt x="169" y="22"/>
                    </a:cubicBezTo>
                    <a:cubicBezTo>
                      <a:pt x="168" y="22"/>
                      <a:pt x="166" y="21"/>
                      <a:pt x="165" y="21"/>
                    </a:cubicBezTo>
                    <a:cubicBezTo>
                      <a:pt x="164" y="21"/>
                      <a:pt x="163" y="21"/>
                      <a:pt x="161" y="20"/>
                    </a:cubicBezTo>
                    <a:cubicBezTo>
                      <a:pt x="161" y="20"/>
                      <a:pt x="160" y="20"/>
                      <a:pt x="160" y="20"/>
                    </a:cubicBezTo>
                    <a:cubicBezTo>
                      <a:pt x="159" y="20"/>
                      <a:pt x="161" y="20"/>
                      <a:pt x="161" y="21"/>
                    </a:cubicBezTo>
                    <a:cubicBezTo>
                      <a:pt x="161" y="21"/>
                      <a:pt x="160" y="21"/>
                      <a:pt x="160" y="21"/>
                    </a:cubicBezTo>
                    <a:cubicBezTo>
                      <a:pt x="160" y="22"/>
                      <a:pt x="161" y="21"/>
                      <a:pt x="161" y="21"/>
                    </a:cubicBezTo>
                    <a:cubicBezTo>
                      <a:pt x="162" y="22"/>
                      <a:pt x="161" y="22"/>
                      <a:pt x="162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3" y="22"/>
                      <a:pt x="164" y="22"/>
                      <a:pt x="164" y="23"/>
                    </a:cubicBezTo>
                    <a:cubicBezTo>
                      <a:pt x="164" y="23"/>
                      <a:pt x="164" y="23"/>
                      <a:pt x="165" y="23"/>
                    </a:cubicBezTo>
                    <a:cubicBezTo>
                      <a:pt x="165" y="23"/>
                      <a:pt x="166" y="23"/>
                      <a:pt x="166" y="24"/>
                    </a:cubicBezTo>
                    <a:cubicBezTo>
                      <a:pt x="167" y="24"/>
                      <a:pt x="168" y="24"/>
                      <a:pt x="166" y="25"/>
                    </a:cubicBezTo>
                    <a:cubicBezTo>
                      <a:pt x="166" y="25"/>
                      <a:pt x="165" y="25"/>
                      <a:pt x="165" y="26"/>
                    </a:cubicBezTo>
                    <a:cubicBezTo>
                      <a:pt x="165" y="27"/>
                      <a:pt x="167" y="25"/>
                      <a:pt x="167" y="25"/>
                    </a:cubicBezTo>
                    <a:cubicBezTo>
                      <a:pt x="167" y="26"/>
                      <a:pt x="167" y="25"/>
                      <a:pt x="167" y="25"/>
                    </a:cubicBezTo>
                    <a:cubicBezTo>
                      <a:pt x="168" y="26"/>
                      <a:pt x="168" y="27"/>
                      <a:pt x="167" y="28"/>
                    </a:cubicBezTo>
                    <a:cubicBezTo>
                      <a:pt x="167" y="28"/>
                      <a:pt x="167" y="28"/>
                      <a:pt x="167" y="29"/>
                    </a:cubicBezTo>
                    <a:cubicBezTo>
                      <a:pt x="167" y="29"/>
                      <a:pt x="166" y="29"/>
                      <a:pt x="166" y="30"/>
                    </a:cubicBezTo>
                    <a:cubicBezTo>
                      <a:pt x="167" y="30"/>
                      <a:pt x="167" y="29"/>
                      <a:pt x="167" y="29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69" y="29"/>
                      <a:pt x="169" y="28"/>
                      <a:pt x="169" y="28"/>
                    </a:cubicBezTo>
                    <a:cubicBezTo>
                      <a:pt x="170" y="29"/>
                      <a:pt x="169" y="29"/>
                      <a:pt x="169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30"/>
                      <a:pt x="171" y="29"/>
                    </a:cubicBezTo>
                    <a:cubicBezTo>
                      <a:pt x="171" y="29"/>
                      <a:pt x="170" y="29"/>
                      <a:pt x="170" y="28"/>
                    </a:cubicBezTo>
                    <a:cubicBezTo>
                      <a:pt x="170" y="28"/>
                      <a:pt x="171" y="28"/>
                      <a:pt x="171" y="28"/>
                    </a:cubicBezTo>
                    <a:cubicBezTo>
                      <a:pt x="171" y="28"/>
                      <a:pt x="171" y="27"/>
                      <a:pt x="171" y="27"/>
                    </a:cubicBezTo>
                    <a:cubicBezTo>
                      <a:pt x="171" y="27"/>
                      <a:pt x="171" y="26"/>
                      <a:pt x="171" y="26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2" y="26"/>
                      <a:pt x="171" y="26"/>
                      <a:pt x="171" y="27"/>
                    </a:cubicBezTo>
                    <a:cubicBezTo>
                      <a:pt x="171" y="27"/>
                      <a:pt x="171" y="27"/>
                      <a:pt x="171" y="27"/>
                    </a:cubicBezTo>
                    <a:cubicBezTo>
                      <a:pt x="171" y="27"/>
                      <a:pt x="172" y="27"/>
                      <a:pt x="172" y="27"/>
                    </a:cubicBezTo>
                    <a:cubicBezTo>
                      <a:pt x="172" y="28"/>
                      <a:pt x="172" y="28"/>
                      <a:pt x="172" y="29"/>
                    </a:cubicBezTo>
                    <a:cubicBezTo>
                      <a:pt x="172" y="30"/>
                      <a:pt x="172" y="30"/>
                      <a:pt x="173" y="29"/>
                    </a:cubicBezTo>
                    <a:cubicBezTo>
                      <a:pt x="173" y="29"/>
                      <a:pt x="172" y="28"/>
                      <a:pt x="173" y="27"/>
                    </a:cubicBezTo>
                    <a:cubicBezTo>
                      <a:pt x="174" y="27"/>
                      <a:pt x="174" y="27"/>
                      <a:pt x="174" y="28"/>
                    </a:cubicBezTo>
                    <a:cubicBezTo>
                      <a:pt x="174" y="28"/>
                      <a:pt x="175" y="27"/>
                      <a:pt x="175" y="27"/>
                    </a:cubicBezTo>
                    <a:cubicBezTo>
                      <a:pt x="175" y="28"/>
                      <a:pt x="175" y="29"/>
                      <a:pt x="176" y="30"/>
                    </a:cubicBezTo>
                    <a:cubicBezTo>
                      <a:pt x="176" y="31"/>
                      <a:pt x="176" y="32"/>
                      <a:pt x="175" y="33"/>
                    </a:cubicBezTo>
                    <a:cubicBezTo>
                      <a:pt x="175" y="33"/>
                      <a:pt x="174" y="33"/>
                      <a:pt x="173" y="33"/>
                    </a:cubicBezTo>
                    <a:cubicBezTo>
                      <a:pt x="172" y="32"/>
                      <a:pt x="173" y="32"/>
                      <a:pt x="172" y="31"/>
                    </a:cubicBezTo>
                    <a:cubicBezTo>
                      <a:pt x="172" y="31"/>
                      <a:pt x="171" y="30"/>
                      <a:pt x="171" y="30"/>
                    </a:cubicBezTo>
                    <a:cubicBezTo>
                      <a:pt x="170" y="30"/>
                      <a:pt x="171" y="31"/>
                      <a:pt x="171" y="32"/>
                    </a:cubicBezTo>
                    <a:cubicBezTo>
                      <a:pt x="171" y="32"/>
                      <a:pt x="171" y="34"/>
                      <a:pt x="170" y="34"/>
                    </a:cubicBezTo>
                    <a:cubicBezTo>
                      <a:pt x="170" y="35"/>
                      <a:pt x="169" y="36"/>
                      <a:pt x="169" y="36"/>
                    </a:cubicBezTo>
                    <a:cubicBezTo>
                      <a:pt x="168" y="36"/>
                      <a:pt x="168" y="36"/>
                      <a:pt x="167" y="36"/>
                    </a:cubicBezTo>
                    <a:cubicBezTo>
                      <a:pt x="167" y="37"/>
                      <a:pt x="167" y="37"/>
                      <a:pt x="167" y="37"/>
                    </a:cubicBezTo>
                    <a:cubicBezTo>
                      <a:pt x="166" y="37"/>
                      <a:pt x="166" y="37"/>
                      <a:pt x="165" y="37"/>
                    </a:cubicBezTo>
                    <a:cubicBezTo>
                      <a:pt x="164" y="38"/>
                      <a:pt x="165" y="39"/>
                      <a:pt x="164" y="40"/>
                    </a:cubicBezTo>
                    <a:cubicBezTo>
                      <a:pt x="164" y="42"/>
                      <a:pt x="162" y="43"/>
                      <a:pt x="161" y="41"/>
                    </a:cubicBezTo>
                    <a:cubicBezTo>
                      <a:pt x="161" y="40"/>
                      <a:pt x="162" y="38"/>
                      <a:pt x="163" y="37"/>
                    </a:cubicBezTo>
                    <a:cubicBezTo>
                      <a:pt x="163" y="37"/>
                      <a:pt x="164" y="36"/>
                      <a:pt x="164" y="35"/>
                    </a:cubicBezTo>
                    <a:cubicBezTo>
                      <a:pt x="165" y="34"/>
                      <a:pt x="165" y="33"/>
                      <a:pt x="164" y="33"/>
                    </a:cubicBezTo>
                    <a:cubicBezTo>
                      <a:pt x="164" y="32"/>
                      <a:pt x="164" y="31"/>
                      <a:pt x="164" y="30"/>
                    </a:cubicBezTo>
                    <a:cubicBezTo>
                      <a:pt x="163" y="30"/>
                      <a:pt x="162" y="29"/>
                      <a:pt x="162" y="29"/>
                    </a:cubicBezTo>
                    <a:cubicBezTo>
                      <a:pt x="161" y="28"/>
                      <a:pt x="160" y="28"/>
                      <a:pt x="159" y="27"/>
                    </a:cubicBezTo>
                    <a:cubicBezTo>
                      <a:pt x="159" y="27"/>
                      <a:pt x="159" y="27"/>
                      <a:pt x="158" y="27"/>
                    </a:cubicBezTo>
                    <a:cubicBezTo>
                      <a:pt x="158" y="26"/>
                      <a:pt x="158" y="26"/>
                      <a:pt x="158" y="26"/>
                    </a:cubicBezTo>
                    <a:cubicBezTo>
                      <a:pt x="157" y="25"/>
                      <a:pt x="157" y="25"/>
                      <a:pt x="156" y="24"/>
                    </a:cubicBezTo>
                    <a:cubicBezTo>
                      <a:pt x="156" y="24"/>
                      <a:pt x="156" y="24"/>
                      <a:pt x="156" y="23"/>
                    </a:cubicBezTo>
                    <a:cubicBezTo>
                      <a:pt x="155" y="23"/>
                      <a:pt x="155" y="22"/>
                      <a:pt x="155" y="22"/>
                    </a:cubicBezTo>
                    <a:cubicBezTo>
                      <a:pt x="154" y="22"/>
                      <a:pt x="154" y="22"/>
                      <a:pt x="153" y="22"/>
                    </a:cubicBezTo>
                    <a:cubicBezTo>
                      <a:pt x="153" y="23"/>
                      <a:pt x="152" y="23"/>
                      <a:pt x="152" y="24"/>
                    </a:cubicBezTo>
                    <a:cubicBezTo>
                      <a:pt x="151" y="25"/>
                      <a:pt x="151" y="25"/>
                      <a:pt x="150" y="25"/>
                    </a:cubicBezTo>
                    <a:cubicBezTo>
                      <a:pt x="149" y="25"/>
                      <a:pt x="149" y="25"/>
                      <a:pt x="148" y="25"/>
                    </a:cubicBezTo>
                    <a:cubicBezTo>
                      <a:pt x="147" y="25"/>
                      <a:pt x="146" y="25"/>
                      <a:pt x="145" y="27"/>
                    </a:cubicBezTo>
                    <a:cubicBezTo>
                      <a:pt x="145" y="27"/>
                      <a:pt x="145" y="28"/>
                      <a:pt x="144" y="28"/>
                    </a:cubicBezTo>
                    <a:cubicBezTo>
                      <a:pt x="144" y="29"/>
                      <a:pt x="143" y="29"/>
                      <a:pt x="143" y="29"/>
                    </a:cubicBezTo>
                    <a:cubicBezTo>
                      <a:pt x="142" y="30"/>
                      <a:pt x="142" y="31"/>
                      <a:pt x="142" y="31"/>
                    </a:cubicBezTo>
                    <a:cubicBezTo>
                      <a:pt x="142" y="32"/>
                      <a:pt x="142" y="33"/>
                      <a:pt x="142" y="34"/>
                    </a:cubicBezTo>
                    <a:cubicBezTo>
                      <a:pt x="141" y="35"/>
                      <a:pt x="142" y="35"/>
                      <a:pt x="142" y="36"/>
                    </a:cubicBezTo>
                    <a:cubicBezTo>
                      <a:pt x="141" y="37"/>
                      <a:pt x="141" y="37"/>
                      <a:pt x="141" y="38"/>
                    </a:cubicBezTo>
                    <a:cubicBezTo>
                      <a:pt x="141" y="39"/>
                      <a:pt x="141" y="40"/>
                      <a:pt x="141" y="41"/>
                    </a:cubicBezTo>
                    <a:cubicBezTo>
                      <a:pt x="141" y="41"/>
                      <a:pt x="141" y="41"/>
                      <a:pt x="141" y="42"/>
                    </a:cubicBezTo>
                    <a:cubicBezTo>
                      <a:pt x="141" y="42"/>
                      <a:pt x="141" y="42"/>
                      <a:pt x="141" y="43"/>
                    </a:cubicBezTo>
                    <a:cubicBezTo>
                      <a:pt x="141" y="43"/>
                      <a:pt x="141" y="43"/>
                      <a:pt x="141" y="44"/>
                    </a:cubicBezTo>
                    <a:cubicBezTo>
                      <a:pt x="141" y="44"/>
                      <a:pt x="141" y="44"/>
                      <a:pt x="140" y="44"/>
                    </a:cubicBezTo>
                    <a:cubicBezTo>
                      <a:pt x="140" y="45"/>
                      <a:pt x="139" y="45"/>
                      <a:pt x="139" y="45"/>
                    </a:cubicBezTo>
                    <a:cubicBezTo>
                      <a:pt x="138" y="45"/>
                      <a:pt x="137" y="46"/>
                      <a:pt x="137" y="48"/>
                    </a:cubicBezTo>
                    <a:cubicBezTo>
                      <a:pt x="137" y="48"/>
                      <a:pt x="137" y="49"/>
                      <a:pt x="136" y="49"/>
                    </a:cubicBezTo>
                    <a:cubicBezTo>
                      <a:pt x="136" y="50"/>
                      <a:pt x="136" y="50"/>
                      <a:pt x="136" y="50"/>
                    </a:cubicBezTo>
                    <a:cubicBezTo>
                      <a:pt x="136" y="50"/>
                      <a:pt x="136" y="50"/>
                      <a:pt x="135" y="50"/>
                    </a:cubicBezTo>
                    <a:cubicBezTo>
                      <a:pt x="135" y="51"/>
                      <a:pt x="135" y="51"/>
                      <a:pt x="135" y="50"/>
                    </a:cubicBezTo>
                    <a:cubicBezTo>
                      <a:pt x="134" y="50"/>
                      <a:pt x="134" y="50"/>
                      <a:pt x="133" y="49"/>
                    </a:cubicBezTo>
                    <a:cubicBezTo>
                      <a:pt x="133" y="49"/>
                      <a:pt x="132" y="49"/>
                      <a:pt x="132" y="48"/>
                    </a:cubicBezTo>
                    <a:cubicBezTo>
                      <a:pt x="131" y="48"/>
                      <a:pt x="131" y="48"/>
                      <a:pt x="130" y="47"/>
                    </a:cubicBezTo>
                    <a:cubicBezTo>
                      <a:pt x="130" y="47"/>
                      <a:pt x="129" y="47"/>
                      <a:pt x="128" y="47"/>
                    </a:cubicBezTo>
                    <a:cubicBezTo>
                      <a:pt x="128" y="47"/>
                      <a:pt x="128" y="47"/>
                      <a:pt x="127" y="47"/>
                    </a:cubicBezTo>
                    <a:cubicBezTo>
                      <a:pt x="127" y="48"/>
                      <a:pt x="127" y="48"/>
                      <a:pt x="126" y="49"/>
                    </a:cubicBezTo>
                    <a:cubicBezTo>
                      <a:pt x="125" y="49"/>
                      <a:pt x="125" y="49"/>
                      <a:pt x="124" y="49"/>
                    </a:cubicBezTo>
                    <a:cubicBezTo>
                      <a:pt x="124" y="50"/>
                      <a:pt x="123" y="50"/>
                      <a:pt x="123" y="49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1" y="49"/>
                      <a:pt x="121" y="49"/>
                      <a:pt x="120" y="48"/>
                    </a:cubicBezTo>
                    <a:cubicBezTo>
                      <a:pt x="119" y="48"/>
                      <a:pt x="119" y="48"/>
                      <a:pt x="118" y="48"/>
                    </a:cubicBezTo>
                    <a:cubicBezTo>
                      <a:pt x="118" y="47"/>
                      <a:pt x="118" y="46"/>
                      <a:pt x="117" y="45"/>
                    </a:cubicBezTo>
                    <a:cubicBezTo>
                      <a:pt x="117" y="44"/>
                      <a:pt x="117" y="44"/>
                      <a:pt x="117" y="43"/>
                    </a:cubicBezTo>
                    <a:cubicBezTo>
                      <a:pt x="116" y="43"/>
                      <a:pt x="116" y="43"/>
                      <a:pt x="116" y="42"/>
                    </a:cubicBezTo>
                    <a:cubicBezTo>
                      <a:pt x="115" y="41"/>
                      <a:pt x="114" y="40"/>
                      <a:pt x="114" y="39"/>
                    </a:cubicBezTo>
                    <a:cubicBezTo>
                      <a:pt x="113" y="39"/>
                      <a:pt x="113" y="38"/>
                      <a:pt x="113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2" y="37"/>
                      <a:pt x="111" y="37"/>
                      <a:pt x="111" y="37"/>
                    </a:cubicBezTo>
                    <a:cubicBezTo>
                      <a:pt x="110" y="38"/>
                      <a:pt x="110" y="38"/>
                      <a:pt x="109" y="39"/>
                    </a:cubicBezTo>
                    <a:cubicBezTo>
                      <a:pt x="109" y="39"/>
                      <a:pt x="110" y="40"/>
                      <a:pt x="110" y="41"/>
                    </a:cubicBezTo>
                    <a:cubicBezTo>
                      <a:pt x="110" y="42"/>
                      <a:pt x="109" y="42"/>
                      <a:pt x="108" y="41"/>
                    </a:cubicBezTo>
                    <a:cubicBezTo>
                      <a:pt x="108" y="41"/>
                      <a:pt x="107" y="41"/>
                      <a:pt x="107" y="41"/>
                    </a:cubicBezTo>
                    <a:cubicBezTo>
                      <a:pt x="106" y="41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21" y="136"/>
                    </a:moveTo>
                    <a:cubicBezTo>
                      <a:pt x="21" y="136"/>
                      <a:pt x="21" y="136"/>
                      <a:pt x="20" y="136"/>
                    </a:cubicBezTo>
                    <a:cubicBezTo>
                      <a:pt x="20" y="136"/>
                      <a:pt x="20" y="136"/>
                      <a:pt x="20" y="137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20" y="137"/>
                      <a:pt x="21" y="138"/>
                      <a:pt x="21" y="138"/>
                    </a:cubicBezTo>
                    <a:cubicBezTo>
                      <a:pt x="21" y="138"/>
                      <a:pt x="22" y="138"/>
                      <a:pt x="22" y="137"/>
                    </a:cubicBezTo>
                    <a:cubicBezTo>
                      <a:pt x="22" y="137"/>
                      <a:pt x="22" y="136"/>
                      <a:pt x="22" y="136"/>
                    </a:cubicBezTo>
                    <a:cubicBezTo>
                      <a:pt x="22" y="136"/>
                      <a:pt x="22" y="135"/>
                      <a:pt x="21" y="136"/>
                    </a:cubicBezTo>
                    <a:close/>
                    <a:moveTo>
                      <a:pt x="24" y="134"/>
                    </a:moveTo>
                    <a:cubicBezTo>
                      <a:pt x="24" y="135"/>
                      <a:pt x="22" y="136"/>
                      <a:pt x="23" y="136"/>
                    </a:cubicBezTo>
                    <a:cubicBezTo>
                      <a:pt x="24" y="137"/>
                      <a:pt x="24" y="136"/>
                      <a:pt x="25" y="136"/>
                    </a:cubicBezTo>
                    <a:cubicBezTo>
                      <a:pt x="26" y="136"/>
                      <a:pt x="26" y="136"/>
                      <a:pt x="27" y="135"/>
                    </a:cubicBezTo>
                    <a:cubicBezTo>
                      <a:pt x="27" y="135"/>
                      <a:pt x="28" y="135"/>
                      <a:pt x="29" y="134"/>
                    </a:cubicBezTo>
                    <a:cubicBezTo>
                      <a:pt x="29" y="134"/>
                      <a:pt x="28" y="134"/>
                      <a:pt x="28" y="134"/>
                    </a:cubicBezTo>
                    <a:cubicBezTo>
                      <a:pt x="28" y="133"/>
                      <a:pt x="28" y="133"/>
                      <a:pt x="27" y="133"/>
                    </a:cubicBezTo>
                    <a:cubicBezTo>
                      <a:pt x="27" y="133"/>
                      <a:pt x="25" y="133"/>
                      <a:pt x="25" y="133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5" y="135"/>
                      <a:pt x="24" y="134"/>
                      <a:pt x="24" y="134"/>
                    </a:cubicBezTo>
                    <a:cubicBezTo>
                      <a:pt x="24" y="135"/>
                      <a:pt x="24" y="134"/>
                      <a:pt x="24" y="134"/>
                    </a:cubicBezTo>
                    <a:close/>
                    <a:moveTo>
                      <a:pt x="26" y="131"/>
                    </a:moveTo>
                    <a:cubicBezTo>
                      <a:pt x="25" y="132"/>
                      <a:pt x="24" y="132"/>
                      <a:pt x="24" y="132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4" y="132"/>
                      <a:pt x="24" y="132"/>
                      <a:pt x="25" y="132"/>
                    </a:cubicBezTo>
                    <a:cubicBezTo>
                      <a:pt x="25" y="132"/>
                      <a:pt x="25" y="132"/>
                      <a:pt x="25" y="132"/>
                    </a:cubicBezTo>
                    <a:cubicBezTo>
                      <a:pt x="27" y="133"/>
                      <a:pt x="26" y="131"/>
                      <a:pt x="27" y="130"/>
                    </a:cubicBezTo>
                    <a:cubicBezTo>
                      <a:pt x="26" y="131"/>
                      <a:pt x="26" y="131"/>
                      <a:pt x="26" y="131"/>
                    </a:cubicBezTo>
                    <a:close/>
                    <a:moveTo>
                      <a:pt x="69" y="62"/>
                    </a:moveTo>
                    <a:cubicBezTo>
                      <a:pt x="69" y="62"/>
                      <a:pt x="69" y="61"/>
                      <a:pt x="68" y="62"/>
                    </a:cubicBezTo>
                    <a:cubicBezTo>
                      <a:pt x="68" y="62"/>
                      <a:pt x="68" y="62"/>
                      <a:pt x="68" y="62"/>
                    </a:cubicBezTo>
                    <a:cubicBezTo>
                      <a:pt x="69" y="63"/>
                      <a:pt x="70" y="62"/>
                      <a:pt x="69" y="62"/>
                    </a:cubicBezTo>
                    <a:moveTo>
                      <a:pt x="70" y="61"/>
                    </a:moveTo>
                    <a:cubicBezTo>
                      <a:pt x="71" y="61"/>
                      <a:pt x="71" y="61"/>
                      <a:pt x="71" y="60"/>
                    </a:cubicBezTo>
                    <a:cubicBezTo>
                      <a:pt x="72" y="60"/>
                      <a:pt x="72" y="60"/>
                      <a:pt x="73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72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60"/>
                      <a:pt x="71" y="60"/>
                    </a:cubicBezTo>
                    <a:cubicBezTo>
                      <a:pt x="70" y="60"/>
                      <a:pt x="70" y="61"/>
                      <a:pt x="70" y="61"/>
                    </a:cubicBezTo>
                    <a:cubicBezTo>
                      <a:pt x="71" y="61"/>
                      <a:pt x="70" y="61"/>
                      <a:pt x="70" y="61"/>
                    </a:cubicBezTo>
                    <a:close/>
                    <a:moveTo>
                      <a:pt x="73" y="60"/>
                    </a:moveTo>
                    <a:cubicBezTo>
                      <a:pt x="73" y="60"/>
                      <a:pt x="72" y="61"/>
                      <a:pt x="73" y="61"/>
                    </a:cubicBezTo>
                    <a:cubicBezTo>
                      <a:pt x="73" y="61"/>
                      <a:pt x="74" y="61"/>
                      <a:pt x="74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61"/>
                      <a:pt x="75" y="61"/>
                      <a:pt x="75" y="60"/>
                    </a:cubicBezTo>
                    <a:cubicBezTo>
                      <a:pt x="76" y="60"/>
                      <a:pt x="76" y="60"/>
                      <a:pt x="76" y="59"/>
                    </a:cubicBezTo>
                    <a:cubicBezTo>
                      <a:pt x="76" y="59"/>
                      <a:pt x="76" y="59"/>
                      <a:pt x="75" y="58"/>
                    </a:cubicBezTo>
                    <a:cubicBezTo>
                      <a:pt x="75" y="58"/>
                      <a:pt x="75" y="58"/>
                      <a:pt x="75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4" y="57"/>
                      <a:pt x="75" y="57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3" y="60"/>
                      <a:pt x="73" y="60"/>
                      <a:pt x="73" y="60"/>
                    </a:cubicBezTo>
                    <a:close/>
                    <a:moveTo>
                      <a:pt x="54" y="63"/>
                    </a:moveTo>
                    <a:cubicBezTo>
                      <a:pt x="53" y="64"/>
                      <a:pt x="54" y="64"/>
                      <a:pt x="55" y="64"/>
                    </a:cubicBezTo>
                    <a:cubicBezTo>
                      <a:pt x="55" y="63"/>
                      <a:pt x="55" y="63"/>
                      <a:pt x="55" y="62"/>
                    </a:cubicBezTo>
                    <a:cubicBezTo>
                      <a:pt x="55" y="62"/>
                      <a:pt x="54" y="62"/>
                      <a:pt x="54" y="62"/>
                    </a:cubicBezTo>
                    <a:cubicBezTo>
                      <a:pt x="54" y="62"/>
                      <a:pt x="54" y="63"/>
                      <a:pt x="54" y="63"/>
                    </a:cubicBezTo>
                    <a:cubicBezTo>
                      <a:pt x="54" y="63"/>
                      <a:pt x="54" y="63"/>
                      <a:pt x="54" y="63"/>
                    </a:cubicBezTo>
                    <a:close/>
                    <a:moveTo>
                      <a:pt x="55" y="60"/>
                    </a:moveTo>
                    <a:cubicBezTo>
                      <a:pt x="55" y="60"/>
                      <a:pt x="56" y="60"/>
                      <a:pt x="56" y="59"/>
                    </a:cubicBezTo>
                    <a:cubicBezTo>
                      <a:pt x="55" y="59"/>
                      <a:pt x="55" y="60"/>
                      <a:pt x="55" y="60"/>
                    </a:cubicBezTo>
                    <a:cubicBezTo>
                      <a:pt x="55" y="61"/>
                      <a:pt x="55" y="62"/>
                      <a:pt x="55" y="62"/>
                    </a:cubicBezTo>
                    <a:cubicBezTo>
                      <a:pt x="56" y="62"/>
                      <a:pt x="56" y="61"/>
                      <a:pt x="55" y="60"/>
                    </a:cubicBezTo>
                    <a:cubicBezTo>
                      <a:pt x="55" y="60"/>
                      <a:pt x="56" y="61"/>
                      <a:pt x="55" y="60"/>
                    </a:cubicBezTo>
                    <a:close/>
                    <a:moveTo>
                      <a:pt x="56" y="60"/>
                    </a:moveTo>
                    <a:cubicBezTo>
                      <a:pt x="56" y="61"/>
                      <a:pt x="56" y="61"/>
                      <a:pt x="57" y="61"/>
                    </a:cubicBezTo>
                    <a:cubicBezTo>
                      <a:pt x="57" y="61"/>
                      <a:pt x="57" y="61"/>
                      <a:pt x="57" y="60"/>
                    </a:cubicBezTo>
                    <a:cubicBezTo>
                      <a:pt x="58" y="60"/>
                      <a:pt x="58" y="59"/>
                      <a:pt x="58" y="59"/>
                    </a:cubicBezTo>
                    <a:cubicBezTo>
                      <a:pt x="58" y="59"/>
                      <a:pt x="57" y="58"/>
                      <a:pt x="57" y="58"/>
                    </a:cubicBezTo>
                    <a:cubicBezTo>
                      <a:pt x="57" y="59"/>
                      <a:pt x="57" y="60"/>
                      <a:pt x="56" y="60"/>
                    </a:cubicBezTo>
                    <a:cubicBezTo>
                      <a:pt x="56" y="61"/>
                      <a:pt x="56" y="60"/>
                      <a:pt x="56" y="60"/>
                    </a:cubicBezTo>
                    <a:close/>
                    <a:moveTo>
                      <a:pt x="59" y="60"/>
                    </a:moveTo>
                    <a:cubicBezTo>
                      <a:pt x="58" y="59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60" y="60"/>
                    </a:cubicBezTo>
                    <a:cubicBezTo>
                      <a:pt x="60" y="60"/>
                      <a:pt x="60" y="59"/>
                      <a:pt x="60" y="59"/>
                    </a:cubicBezTo>
                    <a:cubicBezTo>
                      <a:pt x="60" y="60"/>
                      <a:pt x="61" y="59"/>
                      <a:pt x="61" y="59"/>
                    </a:cubicBezTo>
                    <a:cubicBezTo>
                      <a:pt x="61" y="59"/>
                      <a:pt x="61" y="58"/>
                      <a:pt x="61" y="58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2" y="58"/>
                      <a:pt x="62" y="57"/>
                      <a:pt x="62" y="57"/>
                    </a:cubicBezTo>
                    <a:cubicBezTo>
                      <a:pt x="63" y="56"/>
                      <a:pt x="62" y="57"/>
                      <a:pt x="62" y="57"/>
                    </a:cubicBezTo>
                    <a:cubicBezTo>
                      <a:pt x="61" y="57"/>
                      <a:pt x="61" y="56"/>
                      <a:pt x="61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59" y="56"/>
                      <a:pt x="59" y="56"/>
                    </a:cubicBezTo>
                    <a:cubicBezTo>
                      <a:pt x="59" y="57"/>
                      <a:pt x="58" y="57"/>
                      <a:pt x="59" y="57"/>
                    </a:cubicBezTo>
                    <a:cubicBezTo>
                      <a:pt x="59" y="57"/>
                      <a:pt x="58" y="57"/>
                      <a:pt x="58" y="58"/>
                    </a:cubicBezTo>
                    <a:cubicBezTo>
                      <a:pt x="58" y="58"/>
                      <a:pt x="58" y="59"/>
                      <a:pt x="59" y="60"/>
                    </a:cubicBezTo>
                    <a:cubicBezTo>
                      <a:pt x="58" y="59"/>
                      <a:pt x="58" y="59"/>
                      <a:pt x="59" y="60"/>
                    </a:cubicBezTo>
                    <a:close/>
                    <a:moveTo>
                      <a:pt x="64" y="57"/>
                    </a:moveTo>
                    <a:cubicBezTo>
                      <a:pt x="64" y="57"/>
                      <a:pt x="63" y="57"/>
                      <a:pt x="63" y="58"/>
                    </a:cubicBezTo>
                    <a:cubicBezTo>
                      <a:pt x="63" y="58"/>
                      <a:pt x="64" y="58"/>
                      <a:pt x="64" y="58"/>
                    </a:cubicBezTo>
                    <a:cubicBezTo>
                      <a:pt x="64" y="58"/>
                      <a:pt x="65" y="57"/>
                      <a:pt x="65" y="57"/>
                    </a:cubicBezTo>
                    <a:cubicBezTo>
                      <a:pt x="66" y="57"/>
                      <a:pt x="66" y="57"/>
                      <a:pt x="66" y="56"/>
                    </a:cubicBezTo>
                    <a:cubicBezTo>
                      <a:pt x="66" y="55"/>
                      <a:pt x="67" y="55"/>
                      <a:pt x="67" y="54"/>
                    </a:cubicBezTo>
                    <a:cubicBezTo>
                      <a:pt x="67" y="54"/>
                      <a:pt x="67" y="53"/>
                      <a:pt x="67" y="53"/>
                    </a:cubicBezTo>
                    <a:cubicBezTo>
                      <a:pt x="66" y="53"/>
                      <a:pt x="66" y="54"/>
                      <a:pt x="66" y="54"/>
                    </a:cubicBezTo>
                    <a:cubicBezTo>
                      <a:pt x="66" y="54"/>
                      <a:pt x="66" y="53"/>
                      <a:pt x="65" y="53"/>
                    </a:cubicBezTo>
                    <a:cubicBezTo>
                      <a:pt x="65" y="54"/>
                      <a:pt x="65" y="54"/>
                      <a:pt x="65" y="55"/>
                    </a:cubicBezTo>
                    <a:cubicBezTo>
                      <a:pt x="65" y="55"/>
                      <a:pt x="64" y="54"/>
                      <a:pt x="64" y="55"/>
                    </a:cubicBezTo>
                    <a:cubicBezTo>
                      <a:pt x="64" y="55"/>
                      <a:pt x="65" y="55"/>
                      <a:pt x="64" y="56"/>
                    </a:cubicBezTo>
                    <a:cubicBezTo>
                      <a:pt x="64" y="56"/>
                      <a:pt x="64" y="55"/>
                      <a:pt x="64" y="56"/>
                    </a:cubicBezTo>
                    <a:cubicBezTo>
                      <a:pt x="63" y="56"/>
                      <a:pt x="64" y="57"/>
                      <a:pt x="64" y="57"/>
                    </a:cubicBezTo>
                    <a:cubicBezTo>
                      <a:pt x="64" y="57"/>
                      <a:pt x="64" y="57"/>
                      <a:pt x="64" y="57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8" y="55"/>
                      <a:pt x="68" y="55"/>
                    </a:cubicBezTo>
                    <a:cubicBezTo>
                      <a:pt x="68" y="54"/>
                      <a:pt x="68" y="54"/>
                      <a:pt x="69" y="54"/>
                    </a:cubicBezTo>
                    <a:cubicBezTo>
                      <a:pt x="69" y="53"/>
                      <a:pt x="69" y="53"/>
                      <a:pt x="68" y="53"/>
                    </a:cubicBezTo>
                    <a:cubicBezTo>
                      <a:pt x="67" y="53"/>
                      <a:pt x="68" y="54"/>
                      <a:pt x="67" y="55"/>
                    </a:cubicBezTo>
                    <a:cubicBezTo>
                      <a:pt x="67" y="55"/>
                      <a:pt x="66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lose/>
                    <a:moveTo>
                      <a:pt x="67" y="49"/>
                    </a:moveTo>
                    <a:cubicBezTo>
                      <a:pt x="67" y="49"/>
                      <a:pt x="68" y="49"/>
                      <a:pt x="68" y="48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7"/>
                      <a:pt x="70" y="48"/>
                      <a:pt x="70" y="48"/>
                    </a:cubicBezTo>
                    <a:cubicBezTo>
                      <a:pt x="69" y="48"/>
                      <a:pt x="68" y="49"/>
                      <a:pt x="68" y="49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1"/>
                      <a:pt x="70" y="50"/>
                      <a:pt x="70" y="50"/>
                    </a:cubicBezTo>
                    <a:cubicBezTo>
                      <a:pt x="71" y="49"/>
                      <a:pt x="71" y="49"/>
                      <a:pt x="71" y="48"/>
                    </a:cubicBezTo>
                    <a:cubicBezTo>
                      <a:pt x="71" y="47"/>
                      <a:pt x="70" y="47"/>
                      <a:pt x="70" y="47"/>
                    </a:cubicBezTo>
                    <a:cubicBezTo>
                      <a:pt x="70" y="47"/>
                      <a:pt x="71" y="47"/>
                      <a:pt x="71" y="46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9" y="46"/>
                      <a:pt x="70" y="42"/>
                      <a:pt x="69" y="43"/>
                    </a:cubicBezTo>
                    <a:cubicBezTo>
                      <a:pt x="68" y="43"/>
                      <a:pt x="69" y="44"/>
                      <a:pt x="69" y="44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5"/>
                      <a:pt x="68" y="44"/>
                      <a:pt x="68" y="44"/>
                    </a:cubicBezTo>
                    <a:cubicBezTo>
                      <a:pt x="67" y="44"/>
                      <a:pt x="67" y="45"/>
                      <a:pt x="68" y="45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7"/>
                      <a:pt x="68" y="47"/>
                    </a:cubicBezTo>
                    <a:cubicBezTo>
                      <a:pt x="67" y="47"/>
                      <a:pt x="67" y="47"/>
                      <a:pt x="67" y="46"/>
                    </a:cubicBezTo>
                    <a:cubicBezTo>
                      <a:pt x="67" y="47"/>
                      <a:pt x="67" y="47"/>
                      <a:pt x="66" y="47"/>
                    </a:cubicBezTo>
                    <a:cubicBezTo>
                      <a:pt x="66" y="47"/>
                      <a:pt x="66" y="46"/>
                      <a:pt x="66" y="46"/>
                    </a:cubicBezTo>
                    <a:cubicBezTo>
                      <a:pt x="66" y="46"/>
                      <a:pt x="66" y="47"/>
                      <a:pt x="66" y="47"/>
                    </a:cubicBezTo>
                    <a:cubicBezTo>
                      <a:pt x="65" y="47"/>
                      <a:pt x="66" y="46"/>
                      <a:pt x="65" y="46"/>
                    </a:cubicBezTo>
                    <a:cubicBezTo>
                      <a:pt x="64" y="46"/>
                      <a:pt x="65" y="47"/>
                      <a:pt x="65" y="47"/>
                    </a:cubicBezTo>
                    <a:cubicBezTo>
                      <a:pt x="65" y="47"/>
                      <a:pt x="65" y="47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4" y="48"/>
                      <a:pt x="64" y="48"/>
                      <a:pt x="64" y="49"/>
                    </a:cubicBezTo>
                    <a:cubicBezTo>
                      <a:pt x="64" y="49"/>
                      <a:pt x="65" y="49"/>
                      <a:pt x="65" y="49"/>
                    </a:cubicBezTo>
                    <a:cubicBezTo>
                      <a:pt x="65" y="50"/>
                      <a:pt x="64" y="50"/>
                      <a:pt x="65" y="50"/>
                    </a:cubicBezTo>
                    <a:cubicBezTo>
                      <a:pt x="66" y="51"/>
                      <a:pt x="66" y="48"/>
                      <a:pt x="66" y="48"/>
                    </a:cubicBezTo>
                    <a:cubicBezTo>
                      <a:pt x="66" y="48"/>
                      <a:pt x="66" y="48"/>
                      <a:pt x="67" y="49"/>
                    </a:cubicBezTo>
                    <a:close/>
                    <a:moveTo>
                      <a:pt x="72" y="44"/>
                    </a:moveTo>
                    <a:cubicBezTo>
                      <a:pt x="72" y="44"/>
                      <a:pt x="72" y="43"/>
                      <a:pt x="72" y="43"/>
                    </a:cubicBezTo>
                    <a:cubicBezTo>
                      <a:pt x="74" y="43"/>
                      <a:pt x="74" y="42"/>
                      <a:pt x="75" y="40"/>
                    </a:cubicBezTo>
                    <a:cubicBezTo>
                      <a:pt x="76" y="40"/>
                      <a:pt x="76" y="38"/>
                      <a:pt x="76" y="37"/>
                    </a:cubicBezTo>
                    <a:cubicBezTo>
                      <a:pt x="74" y="37"/>
                      <a:pt x="74" y="39"/>
                      <a:pt x="73" y="40"/>
                    </a:cubicBezTo>
                    <a:cubicBezTo>
                      <a:pt x="72" y="41"/>
                      <a:pt x="72" y="41"/>
                      <a:pt x="71" y="42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1" y="44"/>
                      <a:pt x="72" y="44"/>
                      <a:pt x="72" y="44"/>
                    </a:cubicBezTo>
                    <a:close/>
                    <a:moveTo>
                      <a:pt x="74" y="45"/>
                    </a:moveTo>
                    <a:cubicBezTo>
                      <a:pt x="74" y="45"/>
                      <a:pt x="75" y="44"/>
                      <a:pt x="74" y="43"/>
                    </a:cubicBezTo>
                    <a:cubicBezTo>
                      <a:pt x="74" y="43"/>
                      <a:pt x="73" y="44"/>
                      <a:pt x="72" y="44"/>
                    </a:cubicBezTo>
                    <a:cubicBezTo>
                      <a:pt x="72" y="45"/>
                      <a:pt x="73" y="46"/>
                      <a:pt x="72" y="46"/>
                    </a:cubicBezTo>
                    <a:cubicBezTo>
                      <a:pt x="72" y="47"/>
                      <a:pt x="71" y="46"/>
                      <a:pt x="72" y="47"/>
                    </a:cubicBezTo>
                    <a:cubicBezTo>
                      <a:pt x="72" y="47"/>
                      <a:pt x="72" y="48"/>
                      <a:pt x="72" y="48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8"/>
                      <a:pt x="71" y="49"/>
                      <a:pt x="71" y="49"/>
                    </a:cubicBezTo>
                    <a:cubicBezTo>
                      <a:pt x="72" y="49"/>
                      <a:pt x="72" y="50"/>
                      <a:pt x="72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1" y="50"/>
                      <a:pt x="71" y="50"/>
                      <a:pt x="71" y="51"/>
                    </a:cubicBezTo>
                    <a:cubicBezTo>
                      <a:pt x="71" y="51"/>
                      <a:pt x="70" y="51"/>
                      <a:pt x="70" y="51"/>
                    </a:cubicBezTo>
                    <a:cubicBezTo>
                      <a:pt x="70" y="51"/>
                      <a:pt x="70" y="52"/>
                      <a:pt x="70" y="52"/>
                    </a:cubicBezTo>
                    <a:cubicBezTo>
                      <a:pt x="70" y="53"/>
                      <a:pt x="70" y="53"/>
                      <a:pt x="70" y="53"/>
                    </a:cubicBezTo>
                    <a:cubicBezTo>
                      <a:pt x="69" y="54"/>
                      <a:pt x="69" y="55"/>
                      <a:pt x="69" y="55"/>
                    </a:cubicBezTo>
                    <a:cubicBezTo>
                      <a:pt x="68" y="56"/>
                      <a:pt x="69" y="57"/>
                      <a:pt x="69" y="55"/>
                    </a:cubicBezTo>
                    <a:cubicBezTo>
                      <a:pt x="70" y="54"/>
                      <a:pt x="71" y="54"/>
                      <a:pt x="72" y="52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72" y="54"/>
                      <a:pt x="71" y="54"/>
                      <a:pt x="71" y="55"/>
                    </a:cubicBezTo>
                    <a:cubicBezTo>
                      <a:pt x="71" y="55"/>
                      <a:pt x="72" y="55"/>
                      <a:pt x="72" y="55"/>
                    </a:cubicBezTo>
                    <a:cubicBezTo>
                      <a:pt x="72" y="55"/>
                      <a:pt x="73" y="56"/>
                      <a:pt x="73" y="55"/>
                    </a:cubicBezTo>
                    <a:cubicBezTo>
                      <a:pt x="73" y="55"/>
                      <a:pt x="73" y="55"/>
                      <a:pt x="73" y="54"/>
                    </a:cubicBezTo>
                    <a:cubicBezTo>
                      <a:pt x="73" y="54"/>
                      <a:pt x="73" y="53"/>
                      <a:pt x="73" y="53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3"/>
                      <a:pt x="74" y="53"/>
                      <a:pt x="74" y="52"/>
                    </a:cubicBezTo>
                    <a:cubicBezTo>
                      <a:pt x="75" y="53"/>
                      <a:pt x="74" y="54"/>
                      <a:pt x="74" y="54"/>
                    </a:cubicBezTo>
                    <a:cubicBezTo>
                      <a:pt x="75" y="54"/>
                      <a:pt x="75" y="53"/>
                      <a:pt x="76" y="52"/>
                    </a:cubicBezTo>
                    <a:cubicBezTo>
                      <a:pt x="76" y="51"/>
                      <a:pt x="77" y="51"/>
                      <a:pt x="78" y="51"/>
                    </a:cubicBezTo>
                    <a:cubicBezTo>
                      <a:pt x="78" y="51"/>
                      <a:pt x="78" y="51"/>
                      <a:pt x="78" y="50"/>
                    </a:cubicBezTo>
                    <a:cubicBezTo>
                      <a:pt x="79" y="50"/>
                      <a:pt x="79" y="50"/>
                      <a:pt x="79" y="49"/>
                    </a:cubicBezTo>
                    <a:cubicBezTo>
                      <a:pt x="79" y="48"/>
                      <a:pt x="79" y="48"/>
                      <a:pt x="79" y="47"/>
                    </a:cubicBezTo>
                    <a:cubicBezTo>
                      <a:pt x="78" y="47"/>
                      <a:pt x="78" y="46"/>
                      <a:pt x="78" y="46"/>
                    </a:cubicBezTo>
                    <a:cubicBezTo>
                      <a:pt x="78" y="46"/>
                      <a:pt x="78" y="45"/>
                      <a:pt x="77" y="45"/>
                    </a:cubicBezTo>
                    <a:cubicBezTo>
                      <a:pt x="77" y="45"/>
                      <a:pt x="77" y="44"/>
                      <a:pt x="77" y="45"/>
                    </a:cubicBezTo>
                    <a:cubicBezTo>
                      <a:pt x="77" y="45"/>
                      <a:pt x="77" y="45"/>
                      <a:pt x="77" y="46"/>
                    </a:cubicBezTo>
                    <a:cubicBezTo>
                      <a:pt x="77" y="46"/>
                      <a:pt x="76" y="46"/>
                      <a:pt x="76" y="46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6" y="47"/>
                      <a:pt x="77" y="47"/>
                      <a:pt x="76" y="47"/>
                    </a:cubicBezTo>
                    <a:cubicBezTo>
                      <a:pt x="76" y="48"/>
                      <a:pt x="76" y="47"/>
                      <a:pt x="76" y="48"/>
                    </a:cubicBezTo>
                    <a:cubicBezTo>
                      <a:pt x="75" y="48"/>
                      <a:pt x="76" y="49"/>
                      <a:pt x="76" y="49"/>
                    </a:cubicBezTo>
                    <a:cubicBezTo>
                      <a:pt x="75" y="49"/>
                      <a:pt x="76" y="49"/>
                      <a:pt x="75" y="49"/>
                    </a:cubicBezTo>
                    <a:cubicBezTo>
                      <a:pt x="75" y="49"/>
                      <a:pt x="75" y="49"/>
                      <a:pt x="74" y="50"/>
                    </a:cubicBezTo>
                    <a:cubicBezTo>
                      <a:pt x="74" y="50"/>
                      <a:pt x="74" y="51"/>
                      <a:pt x="74" y="51"/>
                    </a:cubicBezTo>
                    <a:cubicBezTo>
                      <a:pt x="73" y="51"/>
                      <a:pt x="73" y="50"/>
                      <a:pt x="74" y="49"/>
                    </a:cubicBezTo>
                    <a:cubicBezTo>
                      <a:pt x="75" y="49"/>
                      <a:pt x="75" y="48"/>
                      <a:pt x="75" y="47"/>
                    </a:cubicBezTo>
                    <a:cubicBezTo>
                      <a:pt x="74" y="47"/>
                      <a:pt x="74" y="48"/>
                      <a:pt x="73" y="47"/>
                    </a:cubicBezTo>
                    <a:cubicBezTo>
                      <a:pt x="73" y="47"/>
                      <a:pt x="74" y="46"/>
                      <a:pt x="74" y="45"/>
                    </a:cubicBezTo>
                    <a:cubicBezTo>
                      <a:pt x="74" y="45"/>
                      <a:pt x="74" y="46"/>
                      <a:pt x="74" y="45"/>
                    </a:cubicBezTo>
                    <a:close/>
                    <a:moveTo>
                      <a:pt x="76" y="43"/>
                    </a:moveTo>
                    <a:cubicBezTo>
                      <a:pt x="76" y="44"/>
                      <a:pt x="77" y="44"/>
                      <a:pt x="77" y="44"/>
                    </a:cubicBezTo>
                    <a:cubicBezTo>
                      <a:pt x="78" y="44"/>
                      <a:pt x="78" y="45"/>
                      <a:pt x="79" y="45"/>
                    </a:cubicBezTo>
                    <a:cubicBezTo>
                      <a:pt x="79" y="45"/>
                      <a:pt x="79" y="44"/>
                      <a:pt x="79" y="43"/>
                    </a:cubicBezTo>
                    <a:cubicBezTo>
                      <a:pt x="79" y="43"/>
                      <a:pt x="79" y="43"/>
                      <a:pt x="78" y="43"/>
                    </a:cubicBezTo>
                    <a:cubicBezTo>
                      <a:pt x="78" y="43"/>
                      <a:pt x="78" y="43"/>
                      <a:pt x="77" y="43"/>
                    </a:cubicBezTo>
                    <a:cubicBezTo>
                      <a:pt x="77" y="43"/>
                      <a:pt x="77" y="43"/>
                      <a:pt x="76" y="43"/>
                    </a:cubicBezTo>
                    <a:close/>
                    <a:moveTo>
                      <a:pt x="77" y="54"/>
                    </a:moveTo>
                    <a:cubicBezTo>
                      <a:pt x="77" y="54"/>
                      <a:pt x="77" y="53"/>
                      <a:pt x="78" y="53"/>
                    </a:cubicBezTo>
                    <a:cubicBezTo>
                      <a:pt x="78" y="53"/>
                      <a:pt x="78" y="52"/>
                      <a:pt x="77" y="52"/>
                    </a:cubicBezTo>
                    <a:cubicBezTo>
                      <a:pt x="76" y="51"/>
                      <a:pt x="76" y="53"/>
                      <a:pt x="76" y="54"/>
                    </a:cubicBezTo>
                    <a:cubicBezTo>
                      <a:pt x="76" y="54"/>
                      <a:pt x="77" y="54"/>
                      <a:pt x="77" y="54"/>
                    </a:cubicBezTo>
                    <a:close/>
                    <a:moveTo>
                      <a:pt x="81" y="47"/>
                    </a:moveTo>
                    <a:cubicBezTo>
                      <a:pt x="80" y="47"/>
                      <a:pt x="81" y="48"/>
                      <a:pt x="81" y="48"/>
                    </a:cubicBezTo>
                    <a:cubicBezTo>
                      <a:pt x="82" y="48"/>
                      <a:pt x="83" y="47"/>
                      <a:pt x="83" y="47"/>
                    </a:cubicBezTo>
                    <a:cubicBezTo>
                      <a:pt x="83" y="47"/>
                      <a:pt x="82" y="47"/>
                      <a:pt x="82" y="46"/>
                    </a:cubicBezTo>
                    <a:cubicBezTo>
                      <a:pt x="82" y="47"/>
                      <a:pt x="82" y="46"/>
                      <a:pt x="82" y="46"/>
                    </a:cubicBezTo>
                    <a:cubicBezTo>
                      <a:pt x="81" y="45"/>
                      <a:pt x="82" y="46"/>
                      <a:pt x="81" y="46"/>
                    </a:cubicBezTo>
                    <a:cubicBezTo>
                      <a:pt x="81" y="47"/>
                      <a:pt x="81" y="47"/>
                      <a:pt x="81" y="47"/>
                    </a:cubicBezTo>
                    <a:close/>
                    <a:moveTo>
                      <a:pt x="83" y="45"/>
                    </a:moveTo>
                    <a:cubicBezTo>
                      <a:pt x="83" y="46"/>
                      <a:pt x="83" y="47"/>
                      <a:pt x="84" y="46"/>
                    </a:cubicBezTo>
                    <a:cubicBezTo>
                      <a:pt x="84" y="46"/>
                      <a:pt x="84" y="45"/>
                      <a:pt x="85" y="45"/>
                    </a:cubicBezTo>
                    <a:cubicBezTo>
                      <a:pt x="85" y="45"/>
                      <a:pt x="84" y="44"/>
                      <a:pt x="84" y="44"/>
                    </a:cubicBezTo>
                    <a:cubicBezTo>
                      <a:pt x="83" y="44"/>
                      <a:pt x="83" y="45"/>
                      <a:pt x="83" y="45"/>
                    </a:cubicBezTo>
                    <a:close/>
                    <a:moveTo>
                      <a:pt x="85" y="41"/>
                    </a:moveTo>
                    <a:cubicBezTo>
                      <a:pt x="85" y="41"/>
                      <a:pt x="83" y="42"/>
                      <a:pt x="84" y="43"/>
                    </a:cubicBezTo>
                    <a:cubicBezTo>
                      <a:pt x="85" y="43"/>
                      <a:pt x="85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lose/>
                    <a:moveTo>
                      <a:pt x="88" y="39"/>
                    </a:moveTo>
                    <a:cubicBezTo>
                      <a:pt x="88" y="39"/>
                      <a:pt x="88" y="38"/>
                      <a:pt x="88" y="38"/>
                    </a:cubicBezTo>
                    <a:cubicBezTo>
                      <a:pt x="88" y="37"/>
                      <a:pt x="88" y="37"/>
                      <a:pt x="88" y="36"/>
                    </a:cubicBezTo>
                    <a:cubicBezTo>
                      <a:pt x="88" y="36"/>
                      <a:pt x="89" y="36"/>
                      <a:pt x="89" y="36"/>
                    </a:cubicBezTo>
                    <a:cubicBezTo>
                      <a:pt x="89" y="36"/>
                      <a:pt x="89" y="35"/>
                      <a:pt x="89" y="34"/>
                    </a:cubicBezTo>
                    <a:cubicBezTo>
                      <a:pt x="89" y="34"/>
                      <a:pt x="89" y="35"/>
                      <a:pt x="88" y="35"/>
                    </a:cubicBezTo>
                    <a:cubicBezTo>
                      <a:pt x="88" y="35"/>
                      <a:pt x="88" y="34"/>
                      <a:pt x="88" y="34"/>
                    </a:cubicBezTo>
                    <a:cubicBezTo>
                      <a:pt x="89" y="34"/>
                      <a:pt x="89" y="34"/>
                      <a:pt x="89" y="33"/>
                    </a:cubicBezTo>
                    <a:cubicBezTo>
                      <a:pt x="89" y="33"/>
                      <a:pt x="88" y="33"/>
                      <a:pt x="88" y="33"/>
                    </a:cubicBezTo>
                    <a:cubicBezTo>
                      <a:pt x="88" y="33"/>
                      <a:pt x="88" y="35"/>
                      <a:pt x="87" y="34"/>
                    </a:cubicBezTo>
                    <a:cubicBezTo>
                      <a:pt x="87" y="34"/>
                      <a:pt x="88" y="32"/>
                      <a:pt x="88" y="32"/>
                    </a:cubicBezTo>
                    <a:cubicBezTo>
                      <a:pt x="87" y="31"/>
                      <a:pt x="87" y="32"/>
                      <a:pt x="87" y="32"/>
                    </a:cubicBezTo>
                    <a:cubicBezTo>
                      <a:pt x="87" y="32"/>
                      <a:pt x="87" y="32"/>
                      <a:pt x="86" y="32"/>
                    </a:cubicBezTo>
                    <a:cubicBezTo>
                      <a:pt x="86" y="32"/>
                      <a:pt x="87" y="33"/>
                      <a:pt x="86" y="33"/>
                    </a:cubicBezTo>
                    <a:cubicBezTo>
                      <a:pt x="86" y="33"/>
                      <a:pt x="86" y="31"/>
                      <a:pt x="85" y="32"/>
                    </a:cubicBezTo>
                    <a:cubicBezTo>
                      <a:pt x="85" y="32"/>
                      <a:pt x="86" y="33"/>
                      <a:pt x="86" y="33"/>
                    </a:cubicBezTo>
                    <a:cubicBezTo>
                      <a:pt x="86" y="34"/>
                      <a:pt x="86" y="34"/>
                      <a:pt x="85" y="34"/>
                    </a:cubicBezTo>
                    <a:cubicBezTo>
                      <a:pt x="85" y="33"/>
                      <a:pt x="84" y="32"/>
                      <a:pt x="84" y="33"/>
                    </a:cubicBezTo>
                    <a:cubicBezTo>
                      <a:pt x="84" y="33"/>
                      <a:pt x="85" y="33"/>
                      <a:pt x="84" y="34"/>
                    </a:cubicBezTo>
                    <a:cubicBezTo>
                      <a:pt x="84" y="34"/>
                      <a:pt x="83" y="33"/>
                      <a:pt x="83" y="34"/>
                    </a:cubicBezTo>
                    <a:cubicBezTo>
                      <a:pt x="84" y="34"/>
                      <a:pt x="85" y="34"/>
                      <a:pt x="85" y="35"/>
                    </a:cubicBezTo>
                    <a:cubicBezTo>
                      <a:pt x="85" y="35"/>
                      <a:pt x="84" y="35"/>
                      <a:pt x="84" y="35"/>
                    </a:cubicBezTo>
                    <a:cubicBezTo>
                      <a:pt x="84" y="35"/>
                      <a:pt x="85" y="35"/>
                      <a:pt x="84" y="36"/>
                    </a:cubicBezTo>
                    <a:cubicBezTo>
                      <a:pt x="84" y="36"/>
                      <a:pt x="84" y="35"/>
                      <a:pt x="84" y="35"/>
                    </a:cubicBezTo>
                    <a:cubicBezTo>
                      <a:pt x="83" y="35"/>
                      <a:pt x="83" y="35"/>
                      <a:pt x="82" y="35"/>
                    </a:cubicBezTo>
                    <a:cubicBezTo>
                      <a:pt x="82" y="35"/>
                      <a:pt x="81" y="35"/>
                      <a:pt x="81" y="36"/>
                    </a:cubicBezTo>
                    <a:cubicBezTo>
                      <a:pt x="81" y="36"/>
                      <a:pt x="82" y="36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2" y="37"/>
                    </a:cubicBezTo>
                    <a:cubicBezTo>
                      <a:pt x="81" y="37"/>
                      <a:pt x="81" y="37"/>
                      <a:pt x="82" y="37"/>
                    </a:cubicBezTo>
                    <a:cubicBezTo>
                      <a:pt x="82" y="37"/>
                      <a:pt x="82" y="37"/>
                      <a:pt x="83" y="38"/>
                    </a:cubicBezTo>
                    <a:cubicBezTo>
                      <a:pt x="83" y="38"/>
                      <a:pt x="83" y="37"/>
                      <a:pt x="83" y="38"/>
                    </a:cubicBezTo>
                    <a:cubicBezTo>
                      <a:pt x="83" y="38"/>
                      <a:pt x="81" y="38"/>
                      <a:pt x="81" y="39"/>
                    </a:cubicBezTo>
                    <a:cubicBezTo>
                      <a:pt x="81" y="39"/>
                      <a:pt x="82" y="39"/>
                      <a:pt x="82" y="39"/>
                    </a:cubicBezTo>
                    <a:cubicBezTo>
                      <a:pt x="82" y="39"/>
                      <a:pt x="83" y="39"/>
                      <a:pt x="83" y="39"/>
                    </a:cubicBezTo>
                    <a:cubicBezTo>
                      <a:pt x="83" y="39"/>
                      <a:pt x="82" y="40"/>
                      <a:pt x="82" y="40"/>
                    </a:cubicBezTo>
                    <a:cubicBezTo>
                      <a:pt x="81" y="40"/>
                      <a:pt x="81" y="40"/>
                      <a:pt x="80" y="41"/>
                    </a:cubicBezTo>
                    <a:cubicBezTo>
                      <a:pt x="80" y="41"/>
                      <a:pt x="80" y="41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3" y="42"/>
                      <a:pt x="82" y="42"/>
                      <a:pt x="82" y="42"/>
                    </a:cubicBezTo>
                    <a:cubicBezTo>
                      <a:pt x="83" y="43"/>
                      <a:pt x="83" y="42"/>
                      <a:pt x="83" y="42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0"/>
                      <a:pt x="84" y="40"/>
                      <a:pt x="85" y="39"/>
                    </a:cubicBezTo>
                    <a:cubicBezTo>
                      <a:pt x="85" y="39"/>
                      <a:pt x="85" y="38"/>
                      <a:pt x="85" y="39"/>
                    </a:cubicBezTo>
                    <a:cubicBezTo>
                      <a:pt x="86" y="39"/>
                      <a:pt x="85" y="40"/>
                      <a:pt x="86" y="40"/>
                    </a:cubicBezTo>
                    <a:cubicBezTo>
                      <a:pt x="86" y="40"/>
                      <a:pt x="88" y="39"/>
                      <a:pt x="88" y="39"/>
                    </a:cubicBezTo>
                    <a:close/>
                    <a:moveTo>
                      <a:pt x="93" y="30"/>
                    </a:moveTo>
                    <a:cubicBezTo>
                      <a:pt x="92" y="29"/>
                      <a:pt x="91" y="29"/>
                      <a:pt x="91" y="29"/>
                    </a:cubicBezTo>
                    <a:cubicBezTo>
                      <a:pt x="90" y="29"/>
                      <a:pt x="90" y="29"/>
                      <a:pt x="90" y="30"/>
                    </a:cubicBezTo>
                    <a:cubicBezTo>
                      <a:pt x="91" y="30"/>
                      <a:pt x="92" y="31"/>
                      <a:pt x="91" y="31"/>
                    </a:cubicBezTo>
                    <a:cubicBezTo>
                      <a:pt x="90" y="32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89" y="31"/>
                    </a:cubicBezTo>
                    <a:cubicBezTo>
                      <a:pt x="89" y="31"/>
                      <a:pt x="88" y="31"/>
                      <a:pt x="89" y="32"/>
                    </a:cubicBezTo>
                    <a:cubicBezTo>
                      <a:pt x="90" y="33"/>
                      <a:pt x="90" y="33"/>
                      <a:pt x="91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2"/>
                      <a:pt x="94" y="31"/>
                      <a:pt x="94" y="30"/>
                    </a:cubicBezTo>
                    <a:cubicBezTo>
                      <a:pt x="93" y="30"/>
                      <a:pt x="93" y="30"/>
                      <a:pt x="93" y="30"/>
                    </a:cubicBezTo>
                    <a:close/>
                    <a:moveTo>
                      <a:pt x="91" y="29"/>
                    </a:moveTo>
                    <a:cubicBezTo>
                      <a:pt x="92" y="29"/>
                      <a:pt x="92" y="29"/>
                      <a:pt x="93" y="29"/>
                    </a:cubicBezTo>
                    <a:cubicBezTo>
                      <a:pt x="93" y="29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2" y="27"/>
                      <a:pt x="92" y="28"/>
                      <a:pt x="92" y="28"/>
                    </a:cubicBezTo>
                    <a:cubicBezTo>
                      <a:pt x="92" y="28"/>
                      <a:pt x="92" y="28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8"/>
                      <a:pt x="91" y="28"/>
                    </a:cubicBezTo>
                    <a:cubicBezTo>
                      <a:pt x="91" y="28"/>
                      <a:pt x="91" y="29"/>
                      <a:pt x="91" y="29"/>
                    </a:cubicBezTo>
                    <a:close/>
                    <a:moveTo>
                      <a:pt x="94" y="28"/>
                    </a:moveTo>
                    <a:cubicBezTo>
                      <a:pt x="93" y="30"/>
                      <a:pt x="95" y="29"/>
                      <a:pt x="95" y="28"/>
                    </a:cubicBezTo>
                    <a:cubicBezTo>
                      <a:pt x="96" y="27"/>
                      <a:pt x="94" y="27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3" y="26"/>
                      <a:pt x="93" y="27"/>
                    </a:cubicBezTo>
                    <a:cubicBezTo>
                      <a:pt x="94" y="27"/>
                      <a:pt x="94" y="28"/>
                      <a:pt x="94" y="28"/>
                    </a:cubicBezTo>
                    <a:close/>
                    <a:moveTo>
                      <a:pt x="96" y="28"/>
                    </a:moveTo>
                    <a:cubicBezTo>
                      <a:pt x="98" y="28"/>
                      <a:pt x="98" y="27"/>
                      <a:pt x="98" y="26"/>
                    </a:cubicBezTo>
                    <a:cubicBezTo>
                      <a:pt x="99" y="25"/>
                      <a:pt x="99" y="25"/>
                      <a:pt x="99" y="24"/>
                    </a:cubicBezTo>
                    <a:cubicBezTo>
                      <a:pt x="100" y="24"/>
                      <a:pt x="100" y="23"/>
                      <a:pt x="100" y="23"/>
                    </a:cubicBezTo>
                    <a:cubicBezTo>
                      <a:pt x="99" y="24"/>
                      <a:pt x="99" y="23"/>
                      <a:pt x="99" y="23"/>
                    </a:cubicBezTo>
                    <a:cubicBezTo>
                      <a:pt x="99" y="22"/>
                      <a:pt x="98" y="24"/>
                      <a:pt x="98" y="24"/>
                    </a:cubicBezTo>
                    <a:cubicBezTo>
                      <a:pt x="98" y="24"/>
                      <a:pt x="97" y="23"/>
                      <a:pt x="97" y="23"/>
                    </a:cubicBezTo>
                    <a:cubicBezTo>
                      <a:pt x="97" y="23"/>
                      <a:pt x="97" y="22"/>
                      <a:pt x="97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6" y="22"/>
                      <a:pt x="97" y="22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6" y="22"/>
                      <a:pt x="96" y="23"/>
                      <a:pt x="96" y="23"/>
                    </a:cubicBezTo>
                    <a:cubicBezTo>
                      <a:pt x="96" y="23"/>
                      <a:pt x="95" y="23"/>
                      <a:pt x="95" y="23"/>
                    </a:cubicBezTo>
                    <a:cubicBezTo>
                      <a:pt x="95" y="23"/>
                      <a:pt x="94" y="23"/>
                      <a:pt x="94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4" y="25"/>
                      <a:pt x="94" y="24"/>
                      <a:pt x="94" y="24"/>
                    </a:cubicBezTo>
                    <a:cubicBezTo>
                      <a:pt x="93" y="25"/>
                      <a:pt x="94" y="25"/>
                      <a:pt x="94" y="25"/>
                    </a:cubicBezTo>
                    <a:cubicBezTo>
                      <a:pt x="95" y="26"/>
                      <a:pt x="95" y="26"/>
                      <a:pt x="96" y="27"/>
                    </a:cubicBezTo>
                    <a:cubicBezTo>
                      <a:pt x="96" y="27"/>
                      <a:pt x="96" y="27"/>
                      <a:pt x="96" y="28"/>
                    </a:cubicBezTo>
                    <a:close/>
                    <a:moveTo>
                      <a:pt x="101" y="25"/>
                    </a:moveTo>
                    <a:cubicBezTo>
                      <a:pt x="101" y="25"/>
                      <a:pt x="101" y="23"/>
                      <a:pt x="100" y="24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100" y="25"/>
                      <a:pt x="99" y="25"/>
                      <a:pt x="99" y="25"/>
                    </a:cubicBezTo>
                    <a:cubicBezTo>
                      <a:pt x="99" y="25"/>
                      <a:pt x="99" y="26"/>
                      <a:pt x="99" y="27"/>
                    </a:cubicBezTo>
                    <a:cubicBezTo>
                      <a:pt x="100" y="27"/>
                      <a:pt x="100" y="26"/>
                      <a:pt x="100" y="26"/>
                    </a:cubicBezTo>
                    <a:cubicBezTo>
                      <a:pt x="100" y="25"/>
                      <a:pt x="100" y="25"/>
                      <a:pt x="101" y="25"/>
                    </a:cubicBezTo>
                    <a:close/>
                    <a:moveTo>
                      <a:pt x="94" y="23"/>
                    </a:moveTo>
                    <a:cubicBezTo>
                      <a:pt x="94" y="23"/>
                      <a:pt x="95" y="23"/>
                      <a:pt x="95" y="22"/>
                    </a:cubicBezTo>
                    <a:cubicBezTo>
                      <a:pt x="95" y="21"/>
                      <a:pt x="94" y="22"/>
                      <a:pt x="94" y="22"/>
                    </a:cubicBezTo>
                    <a:cubicBezTo>
                      <a:pt x="94" y="21"/>
                      <a:pt x="93" y="21"/>
                      <a:pt x="93" y="22"/>
                    </a:cubicBezTo>
                    <a:cubicBezTo>
                      <a:pt x="93" y="23"/>
                      <a:pt x="93" y="23"/>
                      <a:pt x="93" y="24"/>
                    </a:cubicBezTo>
                    <a:cubicBezTo>
                      <a:pt x="94" y="24"/>
                      <a:pt x="94" y="23"/>
                      <a:pt x="94" y="23"/>
                    </a:cubicBezTo>
                    <a:close/>
                    <a:moveTo>
                      <a:pt x="95" y="21"/>
                    </a:moveTo>
                    <a:cubicBezTo>
                      <a:pt x="95" y="21"/>
                      <a:pt x="96" y="21"/>
                      <a:pt x="96" y="21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7" y="19"/>
                      <a:pt x="97" y="19"/>
                      <a:pt x="97" y="18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20"/>
                      <a:pt x="95" y="21"/>
                    </a:cubicBezTo>
                    <a:close/>
                    <a:moveTo>
                      <a:pt x="98" y="21"/>
                    </a:move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2"/>
                      <a:pt x="99" y="22"/>
                      <a:pt x="99" y="22"/>
                    </a:cubicBezTo>
                    <a:cubicBezTo>
                      <a:pt x="100" y="21"/>
                      <a:pt x="98" y="20"/>
                      <a:pt x="98" y="21"/>
                    </a:cubicBezTo>
                    <a:cubicBezTo>
                      <a:pt x="98" y="21"/>
                      <a:pt x="98" y="20"/>
                      <a:pt x="98" y="21"/>
                    </a:cubicBezTo>
                    <a:close/>
                    <a:moveTo>
                      <a:pt x="102" y="22"/>
                    </a:moveTo>
                    <a:cubicBezTo>
                      <a:pt x="102" y="22"/>
                      <a:pt x="102" y="22"/>
                      <a:pt x="102" y="22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1" y="19"/>
                      <a:pt x="101" y="19"/>
                      <a:pt x="101" y="20"/>
                    </a:cubicBezTo>
                    <a:cubicBezTo>
                      <a:pt x="100" y="20"/>
                      <a:pt x="101" y="20"/>
                      <a:pt x="101" y="19"/>
                    </a:cubicBezTo>
                    <a:cubicBezTo>
                      <a:pt x="100" y="19"/>
                      <a:pt x="100" y="19"/>
                      <a:pt x="100" y="18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0" y="18"/>
                      <a:pt x="99" y="18"/>
                      <a:pt x="99" y="18"/>
                    </a:cubicBezTo>
                    <a:cubicBezTo>
                      <a:pt x="99" y="19"/>
                      <a:pt x="99" y="18"/>
                      <a:pt x="99" y="19"/>
                    </a:cubicBezTo>
                    <a:cubicBezTo>
                      <a:pt x="99" y="19"/>
                      <a:pt x="100" y="19"/>
                      <a:pt x="100" y="20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0" y="21"/>
                      <a:pt x="100" y="21"/>
                      <a:pt x="100" y="22"/>
                    </a:cubicBezTo>
                    <a:cubicBezTo>
                      <a:pt x="100" y="22"/>
                      <a:pt x="100" y="22"/>
                      <a:pt x="101" y="22"/>
                    </a:cubicBezTo>
                    <a:cubicBezTo>
                      <a:pt x="101" y="22"/>
                      <a:pt x="101" y="22"/>
                      <a:pt x="102" y="22"/>
                    </a:cubicBezTo>
                    <a:close/>
                    <a:moveTo>
                      <a:pt x="105" y="22"/>
                    </a:moveTo>
                    <a:cubicBezTo>
                      <a:pt x="106" y="22"/>
                      <a:pt x="105" y="22"/>
                      <a:pt x="106" y="22"/>
                    </a:cubicBezTo>
                    <a:cubicBezTo>
                      <a:pt x="106" y="21"/>
                      <a:pt x="106" y="21"/>
                      <a:pt x="106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22"/>
                      <a:pt x="107" y="23"/>
                      <a:pt x="107" y="22"/>
                    </a:cubicBezTo>
                    <a:cubicBezTo>
                      <a:pt x="107" y="22"/>
                      <a:pt x="107" y="21"/>
                      <a:pt x="107" y="21"/>
                    </a:cubicBezTo>
                    <a:cubicBezTo>
                      <a:pt x="107" y="21"/>
                      <a:pt x="107" y="20"/>
                      <a:pt x="107" y="20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06" y="18"/>
                      <a:pt x="106" y="19"/>
                      <a:pt x="106" y="19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1"/>
                      <a:pt x="105" y="21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lose/>
                    <a:moveTo>
                      <a:pt x="106" y="26"/>
                    </a:moveTo>
                    <a:cubicBezTo>
                      <a:pt x="106" y="26"/>
                      <a:pt x="105" y="26"/>
                      <a:pt x="106" y="27"/>
                    </a:cubicBezTo>
                    <a:cubicBezTo>
                      <a:pt x="106" y="28"/>
                      <a:pt x="106" y="28"/>
                      <a:pt x="107" y="27"/>
                    </a:cubicBezTo>
                    <a:cubicBezTo>
                      <a:pt x="107" y="27"/>
                      <a:pt x="107" y="26"/>
                      <a:pt x="107" y="26"/>
                    </a:cubicBezTo>
                    <a:cubicBezTo>
                      <a:pt x="107" y="25"/>
                      <a:pt x="106" y="25"/>
                      <a:pt x="106" y="26"/>
                    </a:cubicBezTo>
                    <a:cubicBezTo>
                      <a:pt x="106" y="26"/>
                      <a:pt x="106" y="25"/>
                      <a:pt x="106" y="26"/>
                    </a:cubicBezTo>
                    <a:close/>
                    <a:moveTo>
                      <a:pt x="107" y="23"/>
                    </a:moveTo>
                    <a:cubicBezTo>
                      <a:pt x="107" y="24"/>
                      <a:pt x="107" y="25"/>
                      <a:pt x="108" y="25"/>
                    </a:cubicBezTo>
                    <a:cubicBezTo>
                      <a:pt x="109" y="25"/>
                      <a:pt x="109" y="24"/>
                      <a:pt x="109" y="24"/>
                    </a:cubicBezTo>
                    <a:cubicBezTo>
                      <a:pt x="109" y="24"/>
                      <a:pt x="109" y="24"/>
                      <a:pt x="109" y="23"/>
                    </a:cubicBezTo>
                    <a:cubicBezTo>
                      <a:pt x="109" y="23"/>
                      <a:pt x="108" y="23"/>
                      <a:pt x="108" y="23"/>
                    </a:cubicBezTo>
                    <a:cubicBezTo>
                      <a:pt x="108" y="23"/>
                      <a:pt x="108" y="23"/>
                      <a:pt x="107" y="23"/>
                    </a:cubicBezTo>
                    <a:cubicBezTo>
                      <a:pt x="107" y="23"/>
                      <a:pt x="108" y="23"/>
                      <a:pt x="107" y="23"/>
                    </a:cubicBezTo>
                    <a:close/>
                    <a:moveTo>
                      <a:pt x="122" y="18"/>
                    </a:moveTo>
                    <a:cubicBezTo>
                      <a:pt x="122" y="18"/>
                      <a:pt x="122" y="17"/>
                      <a:pt x="121" y="17"/>
                    </a:cubicBezTo>
                    <a:cubicBezTo>
                      <a:pt x="121" y="17"/>
                      <a:pt x="121" y="17"/>
                      <a:pt x="121" y="16"/>
                    </a:cubicBezTo>
                    <a:cubicBezTo>
                      <a:pt x="120" y="16"/>
                      <a:pt x="120" y="17"/>
                      <a:pt x="120" y="16"/>
                    </a:cubicBezTo>
                    <a:cubicBezTo>
                      <a:pt x="120" y="16"/>
                      <a:pt x="119" y="16"/>
                      <a:pt x="119" y="16"/>
                    </a:cubicBezTo>
                    <a:cubicBezTo>
                      <a:pt x="119" y="16"/>
                      <a:pt x="119" y="17"/>
                      <a:pt x="119" y="17"/>
                    </a:cubicBezTo>
                    <a:cubicBezTo>
                      <a:pt x="119" y="17"/>
                      <a:pt x="118" y="16"/>
                      <a:pt x="118" y="16"/>
                    </a:cubicBezTo>
                    <a:cubicBezTo>
                      <a:pt x="118" y="17"/>
                      <a:pt x="118" y="17"/>
                      <a:pt x="119" y="18"/>
                    </a:cubicBezTo>
                    <a:cubicBezTo>
                      <a:pt x="119" y="18"/>
                      <a:pt x="119" y="18"/>
                      <a:pt x="120" y="18"/>
                    </a:cubicBezTo>
                    <a:cubicBezTo>
                      <a:pt x="120" y="18"/>
                      <a:pt x="121" y="18"/>
                      <a:pt x="121" y="18"/>
                    </a:cubicBezTo>
                    <a:cubicBezTo>
                      <a:pt x="121" y="18"/>
                      <a:pt x="122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lose/>
                    <a:moveTo>
                      <a:pt x="123" y="16"/>
                    </a:moveTo>
                    <a:cubicBezTo>
                      <a:pt x="123" y="17"/>
                      <a:pt x="123" y="18"/>
                      <a:pt x="124" y="18"/>
                    </a:cubicBezTo>
                    <a:cubicBezTo>
                      <a:pt x="124" y="18"/>
                      <a:pt x="124" y="17"/>
                      <a:pt x="124" y="17"/>
                    </a:cubicBezTo>
                    <a:cubicBezTo>
                      <a:pt x="125" y="17"/>
                      <a:pt x="124" y="17"/>
                      <a:pt x="124" y="17"/>
                    </a:cubicBezTo>
                    <a:cubicBezTo>
                      <a:pt x="124" y="17"/>
                      <a:pt x="126" y="16"/>
                      <a:pt x="126" y="15"/>
                    </a:cubicBezTo>
                    <a:cubicBezTo>
                      <a:pt x="126" y="15"/>
                      <a:pt x="127" y="14"/>
                      <a:pt x="126" y="13"/>
                    </a:cubicBezTo>
                    <a:cubicBezTo>
                      <a:pt x="126" y="13"/>
                      <a:pt x="125" y="13"/>
                      <a:pt x="125" y="13"/>
                    </a:cubicBezTo>
                    <a:cubicBezTo>
                      <a:pt x="124" y="13"/>
                      <a:pt x="125" y="13"/>
                      <a:pt x="124" y="14"/>
                    </a:cubicBezTo>
                    <a:cubicBezTo>
                      <a:pt x="124" y="14"/>
                      <a:pt x="124" y="14"/>
                      <a:pt x="124" y="13"/>
                    </a:cubicBezTo>
                    <a:cubicBezTo>
                      <a:pt x="123" y="13"/>
                      <a:pt x="123" y="14"/>
                      <a:pt x="123" y="14"/>
                    </a:cubicBezTo>
                    <a:cubicBezTo>
                      <a:pt x="123" y="14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2" y="14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22" y="16"/>
                      <a:pt x="121" y="15"/>
                      <a:pt x="122" y="16"/>
                    </a:cubicBezTo>
                    <a:cubicBezTo>
                      <a:pt x="123" y="17"/>
                      <a:pt x="123" y="16"/>
                      <a:pt x="123" y="15"/>
                    </a:cubicBezTo>
                    <a:cubicBezTo>
                      <a:pt x="123" y="15"/>
                      <a:pt x="123" y="16"/>
                      <a:pt x="123" y="16"/>
                    </a:cubicBezTo>
                    <a:close/>
                    <a:moveTo>
                      <a:pt x="127" y="12"/>
                    </a:moveTo>
                    <a:cubicBezTo>
                      <a:pt x="127" y="12"/>
                      <a:pt x="127" y="13"/>
                      <a:pt x="128" y="13"/>
                    </a:cubicBezTo>
                    <a:cubicBezTo>
                      <a:pt x="128" y="13"/>
                      <a:pt x="129" y="13"/>
                      <a:pt x="129" y="12"/>
                    </a:cubicBezTo>
                    <a:cubicBezTo>
                      <a:pt x="130" y="12"/>
                      <a:pt x="130" y="11"/>
                      <a:pt x="130" y="11"/>
                    </a:cubicBezTo>
                    <a:cubicBezTo>
                      <a:pt x="129" y="10"/>
                      <a:pt x="129" y="10"/>
                      <a:pt x="129" y="9"/>
                    </a:cubicBezTo>
                    <a:cubicBezTo>
                      <a:pt x="129" y="9"/>
                      <a:pt x="128" y="9"/>
                      <a:pt x="128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8"/>
                      <a:pt x="127" y="8"/>
                      <a:pt x="127" y="9"/>
                    </a:cubicBezTo>
                    <a:cubicBezTo>
                      <a:pt x="126" y="9"/>
                      <a:pt x="127" y="11"/>
                      <a:pt x="127" y="11"/>
                    </a:cubicBezTo>
                    <a:cubicBezTo>
                      <a:pt x="127" y="12"/>
                      <a:pt x="127" y="12"/>
                      <a:pt x="127" y="12"/>
                    </a:cubicBezTo>
                    <a:close/>
                    <a:moveTo>
                      <a:pt x="118" y="13"/>
                    </a:moveTo>
                    <a:cubicBezTo>
                      <a:pt x="118" y="14"/>
                      <a:pt x="118" y="13"/>
                      <a:pt x="118" y="13"/>
                    </a:cubicBezTo>
                    <a:cubicBezTo>
                      <a:pt x="118" y="13"/>
                      <a:pt x="119" y="14"/>
                      <a:pt x="119" y="14"/>
                    </a:cubicBezTo>
                    <a:cubicBezTo>
                      <a:pt x="119" y="14"/>
                      <a:pt x="119" y="13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0" y="13"/>
                      <a:pt x="119" y="13"/>
                      <a:pt x="120" y="13"/>
                    </a:cubicBezTo>
                    <a:cubicBezTo>
                      <a:pt x="120" y="12"/>
                      <a:pt x="120" y="13"/>
                      <a:pt x="121" y="13"/>
                    </a:cubicBezTo>
                    <a:cubicBezTo>
                      <a:pt x="121" y="13"/>
                      <a:pt x="122" y="12"/>
                      <a:pt x="122" y="12"/>
                    </a:cubicBezTo>
                    <a:cubicBezTo>
                      <a:pt x="122" y="12"/>
                      <a:pt x="123" y="12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3" y="10"/>
                      <a:pt x="124" y="10"/>
                      <a:pt x="124" y="10"/>
                    </a:cubicBezTo>
                    <a:cubicBezTo>
                      <a:pt x="124" y="10"/>
                      <a:pt x="124" y="9"/>
                      <a:pt x="124" y="9"/>
                    </a:cubicBezTo>
                    <a:cubicBezTo>
                      <a:pt x="124" y="9"/>
                      <a:pt x="124" y="9"/>
                      <a:pt x="125" y="9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5" y="7"/>
                      <a:pt x="126" y="8"/>
                      <a:pt x="125" y="7"/>
                    </a:cubicBezTo>
                    <a:cubicBezTo>
                      <a:pt x="125" y="7"/>
                      <a:pt x="125" y="6"/>
                      <a:pt x="125" y="6"/>
                    </a:cubicBezTo>
                    <a:cubicBezTo>
                      <a:pt x="125" y="6"/>
                      <a:pt x="125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4" y="8"/>
                      <a:pt x="124" y="7"/>
                      <a:pt x="124" y="7"/>
                    </a:cubicBezTo>
                    <a:cubicBezTo>
                      <a:pt x="123" y="7"/>
                      <a:pt x="123" y="7"/>
                      <a:pt x="123" y="8"/>
                    </a:cubicBezTo>
                    <a:cubicBezTo>
                      <a:pt x="122" y="8"/>
                      <a:pt x="123" y="8"/>
                      <a:pt x="123" y="9"/>
                    </a:cubicBezTo>
                    <a:cubicBezTo>
                      <a:pt x="123" y="9"/>
                      <a:pt x="122" y="10"/>
                      <a:pt x="122" y="10"/>
                    </a:cubicBezTo>
                    <a:cubicBezTo>
                      <a:pt x="122" y="10"/>
                      <a:pt x="122" y="9"/>
                      <a:pt x="121" y="9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0" y="9"/>
                      <a:pt x="121" y="9"/>
                      <a:pt x="121" y="9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1"/>
                      <a:pt x="120" y="10"/>
                      <a:pt x="120" y="10"/>
                    </a:cubicBezTo>
                    <a:cubicBezTo>
                      <a:pt x="120" y="11"/>
                      <a:pt x="120" y="11"/>
                      <a:pt x="120" y="10"/>
                    </a:cubicBezTo>
                    <a:cubicBezTo>
                      <a:pt x="120" y="10"/>
                      <a:pt x="120" y="9"/>
                      <a:pt x="119" y="9"/>
                    </a:cubicBezTo>
                    <a:cubicBezTo>
                      <a:pt x="119" y="9"/>
                      <a:pt x="119" y="10"/>
                      <a:pt x="119" y="10"/>
                    </a:cubicBezTo>
                    <a:cubicBezTo>
                      <a:pt x="118" y="10"/>
                      <a:pt x="119" y="10"/>
                      <a:pt x="118" y="10"/>
                    </a:cubicBezTo>
                    <a:cubicBezTo>
                      <a:pt x="118" y="10"/>
                      <a:pt x="118" y="11"/>
                      <a:pt x="118" y="11"/>
                    </a:cubicBezTo>
                    <a:cubicBezTo>
                      <a:pt x="118" y="11"/>
                      <a:pt x="118" y="10"/>
                      <a:pt x="117" y="10"/>
                    </a:cubicBezTo>
                    <a:cubicBezTo>
                      <a:pt x="117" y="10"/>
                      <a:pt x="117" y="11"/>
                      <a:pt x="116" y="11"/>
                    </a:cubicBezTo>
                    <a:cubicBezTo>
                      <a:pt x="116" y="11"/>
                      <a:pt x="115" y="10"/>
                      <a:pt x="115" y="11"/>
                    </a:cubicBezTo>
                    <a:cubicBezTo>
                      <a:pt x="115" y="11"/>
                      <a:pt x="116" y="11"/>
                      <a:pt x="116" y="1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16" y="11"/>
                      <a:pt x="117" y="11"/>
                      <a:pt x="117" y="11"/>
                    </a:cubicBezTo>
                    <a:cubicBezTo>
                      <a:pt x="118" y="11"/>
                      <a:pt x="117" y="12"/>
                      <a:pt x="117" y="12"/>
                    </a:cubicBezTo>
                    <a:cubicBezTo>
                      <a:pt x="117" y="12"/>
                      <a:pt x="116" y="13"/>
                      <a:pt x="117" y="14"/>
                    </a:cubicBezTo>
                    <a:cubicBezTo>
                      <a:pt x="117" y="14"/>
                      <a:pt x="117" y="13"/>
                      <a:pt x="117" y="13"/>
                    </a:cubicBezTo>
                    <a:cubicBezTo>
                      <a:pt x="118" y="13"/>
                      <a:pt x="118" y="13"/>
                      <a:pt x="118" y="13"/>
                    </a:cubicBezTo>
                    <a:close/>
                    <a:moveTo>
                      <a:pt x="130" y="4"/>
                    </a:moveTo>
                    <a:cubicBezTo>
                      <a:pt x="130" y="4"/>
                      <a:pt x="130" y="3"/>
                      <a:pt x="130" y="3"/>
                    </a:cubicBezTo>
                    <a:cubicBezTo>
                      <a:pt x="130" y="3"/>
                      <a:pt x="129" y="3"/>
                      <a:pt x="129" y="3"/>
                    </a:cubicBezTo>
                    <a:cubicBezTo>
                      <a:pt x="128" y="3"/>
                      <a:pt x="128" y="3"/>
                      <a:pt x="128" y="4"/>
                    </a:cubicBezTo>
                    <a:cubicBezTo>
                      <a:pt x="128" y="4"/>
                      <a:pt x="129" y="4"/>
                      <a:pt x="129" y="4"/>
                    </a:cubicBezTo>
                    <a:cubicBezTo>
                      <a:pt x="129" y="4"/>
                      <a:pt x="128" y="4"/>
                      <a:pt x="128" y="4"/>
                    </a:cubicBezTo>
                    <a:cubicBezTo>
                      <a:pt x="128" y="4"/>
                      <a:pt x="129" y="5"/>
                      <a:pt x="129" y="5"/>
                    </a:cubicBezTo>
                    <a:cubicBezTo>
                      <a:pt x="129" y="5"/>
                      <a:pt x="129" y="5"/>
                      <a:pt x="130" y="5"/>
                    </a:cubicBezTo>
                    <a:cubicBezTo>
                      <a:pt x="130" y="5"/>
                      <a:pt x="131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lose/>
                    <a:moveTo>
                      <a:pt x="134" y="3"/>
                    </a:moveTo>
                    <a:cubicBezTo>
                      <a:pt x="134" y="3"/>
                      <a:pt x="134" y="3"/>
                      <a:pt x="134" y="3"/>
                    </a:cubicBezTo>
                    <a:cubicBezTo>
                      <a:pt x="134" y="3"/>
                      <a:pt x="134" y="2"/>
                      <a:pt x="134" y="2"/>
                    </a:cubicBezTo>
                    <a:cubicBezTo>
                      <a:pt x="134" y="2"/>
                      <a:pt x="134" y="1"/>
                      <a:pt x="134" y="1"/>
                    </a:cubicBezTo>
                    <a:cubicBezTo>
                      <a:pt x="134" y="1"/>
                      <a:pt x="133" y="1"/>
                      <a:pt x="133" y="2"/>
                    </a:cubicBezTo>
                    <a:cubicBezTo>
                      <a:pt x="133" y="2"/>
                      <a:pt x="133" y="2"/>
                      <a:pt x="134" y="3"/>
                    </a:cubicBezTo>
                    <a:cubicBezTo>
                      <a:pt x="134" y="3"/>
                      <a:pt x="133" y="2"/>
                      <a:pt x="134" y="3"/>
                    </a:cubicBezTo>
                    <a:close/>
                    <a:moveTo>
                      <a:pt x="139" y="3"/>
                    </a:moveTo>
                    <a:cubicBezTo>
                      <a:pt x="139" y="4"/>
                      <a:pt x="139" y="4"/>
                      <a:pt x="139" y="5"/>
                    </a:cubicBezTo>
                    <a:cubicBezTo>
                      <a:pt x="139" y="5"/>
                      <a:pt x="140" y="5"/>
                      <a:pt x="140" y="5"/>
                    </a:cubicBezTo>
                    <a:cubicBezTo>
                      <a:pt x="140" y="5"/>
                      <a:pt x="140" y="4"/>
                      <a:pt x="140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2" y="4"/>
                      <a:pt x="142" y="4"/>
                      <a:pt x="143" y="4"/>
                    </a:cubicBezTo>
                    <a:cubicBezTo>
                      <a:pt x="143" y="4"/>
                      <a:pt x="144" y="3"/>
                      <a:pt x="144" y="3"/>
                    </a:cubicBezTo>
                    <a:cubicBezTo>
                      <a:pt x="144" y="2"/>
                      <a:pt x="144" y="2"/>
                      <a:pt x="143" y="2"/>
                    </a:cubicBezTo>
                    <a:cubicBezTo>
                      <a:pt x="143" y="2"/>
                      <a:pt x="143" y="3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2" y="3"/>
                      <a:pt x="142" y="3"/>
                      <a:pt x="142" y="2"/>
                    </a:cubicBezTo>
                    <a:cubicBezTo>
                      <a:pt x="142" y="2"/>
                      <a:pt x="143" y="2"/>
                      <a:pt x="143" y="1"/>
                    </a:cubicBezTo>
                    <a:cubicBezTo>
                      <a:pt x="142" y="1"/>
                      <a:pt x="142" y="1"/>
                      <a:pt x="141" y="1"/>
                    </a:cubicBezTo>
                    <a:cubicBezTo>
                      <a:pt x="141" y="1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9" y="1"/>
                      <a:pt x="141" y="2"/>
                      <a:pt x="141" y="3"/>
                    </a:cubicBezTo>
                    <a:cubicBezTo>
                      <a:pt x="140" y="2"/>
                      <a:pt x="140" y="2"/>
                      <a:pt x="140" y="1"/>
                    </a:cubicBezTo>
                    <a:cubicBezTo>
                      <a:pt x="139" y="1"/>
                      <a:pt x="139" y="1"/>
                      <a:pt x="139" y="2"/>
                    </a:cubicBezTo>
                    <a:cubicBezTo>
                      <a:pt x="139" y="2"/>
                      <a:pt x="138" y="2"/>
                      <a:pt x="138" y="2"/>
                    </a:cubicBezTo>
                    <a:cubicBezTo>
                      <a:pt x="138" y="2"/>
                      <a:pt x="138" y="2"/>
                      <a:pt x="138" y="2"/>
                    </a:cubicBezTo>
                    <a:cubicBezTo>
                      <a:pt x="138" y="3"/>
                      <a:pt x="139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lose/>
                    <a:moveTo>
                      <a:pt x="169" y="26"/>
                    </a:moveTo>
                    <a:cubicBezTo>
                      <a:pt x="168" y="26"/>
                      <a:pt x="168" y="26"/>
                      <a:pt x="168" y="27"/>
                    </a:cubicBezTo>
                    <a:cubicBezTo>
                      <a:pt x="168" y="27"/>
                      <a:pt x="168" y="28"/>
                      <a:pt x="168" y="28"/>
                    </a:cubicBezTo>
                    <a:cubicBezTo>
                      <a:pt x="168" y="28"/>
                      <a:pt x="169" y="27"/>
                      <a:pt x="170" y="27"/>
                    </a:cubicBezTo>
                    <a:cubicBezTo>
                      <a:pt x="170" y="27"/>
                      <a:pt x="170" y="27"/>
                      <a:pt x="170" y="27"/>
                    </a:cubicBezTo>
                    <a:cubicBezTo>
                      <a:pt x="170" y="27"/>
                      <a:pt x="169" y="27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lose/>
                    <a:moveTo>
                      <a:pt x="3" y="187"/>
                    </a:moveTo>
                    <a:cubicBezTo>
                      <a:pt x="3" y="187"/>
                      <a:pt x="4" y="188"/>
                      <a:pt x="4" y="188"/>
                    </a:cubicBezTo>
                    <a:cubicBezTo>
                      <a:pt x="4" y="188"/>
                      <a:pt x="4" y="186"/>
                      <a:pt x="4" y="186"/>
                    </a:cubicBezTo>
                    <a:cubicBezTo>
                      <a:pt x="3" y="185"/>
                      <a:pt x="3" y="186"/>
                      <a:pt x="3" y="187"/>
                    </a:cubicBezTo>
                    <a:cubicBezTo>
                      <a:pt x="3" y="187"/>
                      <a:pt x="3" y="186"/>
                      <a:pt x="3" y="187"/>
                    </a:cubicBezTo>
                    <a:close/>
                    <a:moveTo>
                      <a:pt x="1" y="174"/>
                    </a:moveTo>
                    <a:cubicBezTo>
                      <a:pt x="1" y="175"/>
                      <a:pt x="2" y="178"/>
                      <a:pt x="3" y="177"/>
                    </a:cubicBezTo>
                    <a:cubicBezTo>
                      <a:pt x="3" y="176"/>
                      <a:pt x="3" y="175"/>
                      <a:pt x="2" y="175"/>
                    </a:cubicBezTo>
                    <a:cubicBezTo>
                      <a:pt x="2" y="175"/>
                      <a:pt x="1" y="174"/>
                      <a:pt x="1" y="174"/>
                    </a:cubicBezTo>
                    <a:cubicBezTo>
                      <a:pt x="1" y="175"/>
                      <a:pt x="1" y="174"/>
                      <a:pt x="1" y="174"/>
                    </a:cubicBezTo>
                    <a:close/>
                    <a:moveTo>
                      <a:pt x="8" y="153"/>
                    </a:moveTo>
                    <a:cubicBezTo>
                      <a:pt x="8" y="152"/>
                      <a:pt x="7" y="150"/>
                      <a:pt x="7" y="152"/>
                    </a:cubicBezTo>
                    <a:cubicBezTo>
                      <a:pt x="6" y="152"/>
                      <a:pt x="7" y="154"/>
                      <a:pt x="8" y="153"/>
                    </a:cubicBezTo>
                    <a:close/>
                    <a:moveTo>
                      <a:pt x="5" y="153"/>
                    </a:moveTo>
                    <a:cubicBezTo>
                      <a:pt x="5" y="154"/>
                      <a:pt x="5" y="155"/>
                      <a:pt x="6" y="154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6" y="153"/>
                      <a:pt x="5" y="153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lose/>
                    <a:moveTo>
                      <a:pt x="22" y="139"/>
                    </a:moveTo>
                    <a:cubicBezTo>
                      <a:pt x="22" y="139"/>
                      <a:pt x="20" y="140"/>
                      <a:pt x="21" y="140"/>
                    </a:cubicBezTo>
                    <a:cubicBezTo>
                      <a:pt x="22" y="140"/>
                      <a:pt x="22" y="139"/>
                      <a:pt x="22" y="139"/>
                    </a:cubicBezTo>
                    <a:cubicBezTo>
                      <a:pt x="22" y="139"/>
                      <a:pt x="22" y="139"/>
                      <a:pt x="22" y="139"/>
                    </a:cubicBezTo>
                    <a:close/>
                    <a:moveTo>
                      <a:pt x="18" y="142"/>
                    </a:moveTo>
                    <a:cubicBezTo>
                      <a:pt x="18" y="142"/>
                      <a:pt x="18" y="142"/>
                      <a:pt x="17" y="142"/>
                    </a:cubicBezTo>
                    <a:cubicBezTo>
                      <a:pt x="17" y="142"/>
                      <a:pt x="17" y="143"/>
                      <a:pt x="18" y="143"/>
                    </a:cubicBezTo>
                    <a:cubicBezTo>
                      <a:pt x="18" y="143"/>
                      <a:pt x="19" y="143"/>
                      <a:pt x="19" y="143"/>
                    </a:cubicBezTo>
                    <a:cubicBezTo>
                      <a:pt x="19" y="142"/>
                      <a:pt x="19" y="141"/>
                      <a:pt x="19" y="141"/>
                    </a:cubicBezTo>
                    <a:cubicBezTo>
                      <a:pt x="18" y="141"/>
                      <a:pt x="18" y="142"/>
                      <a:pt x="18" y="14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2" name="Freeform 783">
                <a:extLst>
                  <a:ext uri="{FF2B5EF4-FFF2-40B4-BE49-F238E27FC236}">
                    <a16:creationId xmlns="" xmlns:a16="http://schemas.microsoft.com/office/drawing/2014/main" id="{E9B229D1-9945-CE4E-8CD4-E747A301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2013" y="3530600"/>
                <a:ext cx="49212" cy="53975"/>
              </a:xfrm>
              <a:custGeom>
                <a:avLst/>
                <a:gdLst>
                  <a:gd name="T0" fmla="*/ 11 w 12"/>
                  <a:gd name="T1" fmla="*/ 8 h 13"/>
                  <a:gd name="T2" fmla="*/ 11 w 12"/>
                  <a:gd name="T3" fmla="*/ 8 h 13"/>
                  <a:gd name="T4" fmla="*/ 11 w 12"/>
                  <a:gd name="T5" fmla="*/ 7 h 13"/>
                  <a:gd name="T6" fmla="*/ 12 w 12"/>
                  <a:gd name="T7" fmla="*/ 6 h 13"/>
                  <a:gd name="T8" fmla="*/ 11 w 12"/>
                  <a:gd name="T9" fmla="*/ 6 h 13"/>
                  <a:gd name="T10" fmla="*/ 9 w 12"/>
                  <a:gd name="T11" fmla="*/ 5 h 13"/>
                  <a:gd name="T12" fmla="*/ 9 w 12"/>
                  <a:gd name="T13" fmla="*/ 5 h 13"/>
                  <a:gd name="T14" fmla="*/ 9 w 12"/>
                  <a:gd name="T15" fmla="*/ 4 h 13"/>
                  <a:gd name="T16" fmla="*/ 8 w 12"/>
                  <a:gd name="T17" fmla="*/ 3 h 13"/>
                  <a:gd name="T18" fmla="*/ 7 w 12"/>
                  <a:gd name="T19" fmla="*/ 2 h 13"/>
                  <a:gd name="T20" fmla="*/ 6 w 12"/>
                  <a:gd name="T21" fmla="*/ 2 h 13"/>
                  <a:gd name="T22" fmla="*/ 6 w 12"/>
                  <a:gd name="T23" fmla="*/ 1 h 13"/>
                  <a:gd name="T24" fmla="*/ 4 w 12"/>
                  <a:gd name="T25" fmla="*/ 1 h 13"/>
                  <a:gd name="T26" fmla="*/ 4 w 12"/>
                  <a:gd name="T27" fmla="*/ 2 h 13"/>
                  <a:gd name="T28" fmla="*/ 3 w 12"/>
                  <a:gd name="T29" fmla="*/ 3 h 13"/>
                  <a:gd name="T30" fmla="*/ 3 w 12"/>
                  <a:gd name="T31" fmla="*/ 4 h 13"/>
                  <a:gd name="T32" fmla="*/ 2 w 12"/>
                  <a:gd name="T33" fmla="*/ 4 h 13"/>
                  <a:gd name="T34" fmla="*/ 1 w 12"/>
                  <a:gd name="T35" fmla="*/ 5 h 13"/>
                  <a:gd name="T36" fmla="*/ 0 w 12"/>
                  <a:gd name="T37" fmla="*/ 5 h 13"/>
                  <a:gd name="T38" fmla="*/ 1 w 12"/>
                  <a:gd name="T39" fmla="*/ 6 h 13"/>
                  <a:gd name="T40" fmla="*/ 0 w 12"/>
                  <a:gd name="T41" fmla="*/ 7 h 13"/>
                  <a:gd name="T42" fmla="*/ 1 w 12"/>
                  <a:gd name="T43" fmla="*/ 9 h 13"/>
                  <a:gd name="T44" fmla="*/ 3 w 12"/>
                  <a:gd name="T45" fmla="*/ 9 h 13"/>
                  <a:gd name="T46" fmla="*/ 4 w 12"/>
                  <a:gd name="T47" fmla="*/ 13 h 13"/>
                  <a:gd name="T48" fmla="*/ 5 w 12"/>
                  <a:gd name="T49" fmla="*/ 12 h 13"/>
                  <a:gd name="T50" fmla="*/ 7 w 12"/>
                  <a:gd name="T51" fmla="*/ 11 h 13"/>
                  <a:gd name="T52" fmla="*/ 8 w 12"/>
                  <a:gd name="T53" fmla="*/ 11 h 13"/>
                  <a:gd name="T54" fmla="*/ 9 w 12"/>
                  <a:gd name="T55" fmla="*/ 11 h 13"/>
                  <a:gd name="T56" fmla="*/ 9 w 12"/>
                  <a:gd name="T57" fmla="*/ 10 h 13"/>
                  <a:gd name="T58" fmla="*/ 11 w 12"/>
                  <a:gd name="T59" fmla="*/ 10 h 13"/>
                  <a:gd name="T60" fmla="*/ 10 w 12"/>
                  <a:gd name="T61" fmla="*/ 9 h 13"/>
                  <a:gd name="T62" fmla="*/ 11 w 12"/>
                  <a:gd name="T6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" h="13">
                    <a:moveTo>
                      <a:pt x="11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5"/>
                      <a:pt x="10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3" y="2"/>
                      <a:pt x="4" y="1"/>
                      <a:pt x="4" y="2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4" y="12"/>
                      <a:pt x="4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7" y="10"/>
                      <a:pt x="7" y="10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3" name="Freeform 784">
                <a:extLst>
                  <a:ext uri="{FF2B5EF4-FFF2-40B4-BE49-F238E27FC236}">
                    <a16:creationId xmlns="" xmlns:a16="http://schemas.microsoft.com/office/drawing/2014/main" id="{FB0119FF-0E22-A246-92CD-C4C84DB6C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301" y="2559050"/>
                <a:ext cx="4762" cy="476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4" name="Freeform 785">
                <a:extLst>
                  <a:ext uri="{FF2B5EF4-FFF2-40B4-BE49-F238E27FC236}">
                    <a16:creationId xmlns="" xmlns:a16="http://schemas.microsoft.com/office/drawing/2014/main" id="{0BB90302-85AE-854D-AE19-93224D78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501" y="2543175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5" name="Freeform 786">
                <a:extLst>
                  <a:ext uri="{FF2B5EF4-FFF2-40B4-BE49-F238E27FC236}">
                    <a16:creationId xmlns="" xmlns:a16="http://schemas.microsoft.com/office/drawing/2014/main" id="{8FCAC011-D6B5-C442-80B1-55BADEA0A2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89476" y="2351088"/>
                <a:ext cx="320675" cy="212725"/>
              </a:xfrm>
              <a:custGeom>
                <a:avLst/>
                <a:gdLst>
                  <a:gd name="T0" fmla="*/ 76 w 77"/>
                  <a:gd name="T1" fmla="*/ 19 h 51"/>
                  <a:gd name="T2" fmla="*/ 76 w 77"/>
                  <a:gd name="T3" fmla="*/ 15 h 51"/>
                  <a:gd name="T4" fmla="*/ 70 w 77"/>
                  <a:gd name="T5" fmla="*/ 13 h 51"/>
                  <a:gd name="T6" fmla="*/ 67 w 77"/>
                  <a:gd name="T7" fmla="*/ 11 h 51"/>
                  <a:gd name="T8" fmla="*/ 65 w 77"/>
                  <a:gd name="T9" fmla="*/ 6 h 51"/>
                  <a:gd name="T10" fmla="*/ 63 w 77"/>
                  <a:gd name="T11" fmla="*/ 4 h 51"/>
                  <a:gd name="T12" fmla="*/ 58 w 77"/>
                  <a:gd name="T13" fmla="*/ 2 h 51"/>
                  <a:gd name="T14" fmla="*/ 55 w 77"/>
                  <a:gd name="T15" fmla="*/ 1 h 51"/>
                  <a:gd name="T16" fmla="*/ 54 w 77"/>
                  <a:gd name="T17" fmla="*/ 7 h 51"/>
                  <a:gd name="T18" fmla="*/ 48 w 77"/>
                  <a:gd name="T19" fmla="*/ 9 h 51"/>
                  <a:gd name="T20" fmla="*/ 45 w 77"/>
                  <a:gd name="T21" fmla="*/ 13 h 51"/>
                  <a:gd name="T22" fmla="*/ 41 w 77"/>
                  <a:gd name="T23" fmla="*/ 7 h 51"/>
                  <a:gd name="T24" fmla="*/ 37 w 77"/>
                  <a:gd name="T25" fmla="*/ 8 h 51"/>
                  <a:gd name="T26" fmla="*/ 32 w 77"/>
                  <a:gd name="T27" fmla="*/ 11 h 51"/>
                  <a:gd name="T28" fmla="*/ 28 w 77"/>
                  <a:gd name="T29" fmla="*/ 9 h 51"/>
                  <a:gd name="T30" fmla="*/ 28 w 77"/>
                  <a:gd name="T31" fmla="*/ 17 h 51"/>
                  <a:gd name="T32" fmla="*/ 25 w 77"/>
                  <a:gd name="T33" fmla="*/ 20 h 51"/>
                  <a:gd name="T34" fmla="*/ 21 w 77"/>
                  <a:gd name="T35" fmla="*/ 17 h 51"/>
                  <a:gd name="T36" fmla="*/ 22 w 77"/>
                  <a:gd name="T37" fmla="*/ 11 h 51"/>
                  <a:gd name="T38" fmla="*/ 21 w 77"/>
                  <a:gd name="T39" fmla="*/ 8 h 51"/>
                  <a:gd name="T40" fmla="*/ 17 w 77"/>
                  <a:gd name="T41" fmla="*/ 5 h 51"/>
                  <a:gd name="T42" fmla="*/ 11 w 77"/>
                  <a:gd name="T43" fmla="*/ 2 h 51"/>
                  <a:gd name="T44" fmla="*/ 12 w 77"/>
                  <a:gd name="T45" fmla="*/ 4 h 51"/>
                  <a:gd name="T46" fmla="*/ 14 w 77"/>
                  <a:gd name="T47" fmla="*/ 6 h 51"/>
                  <a:gd name="T48" fmla="*/ 15 w 77"/>
                  <a:gd name="T49" fmla="*/ 11 h 51"/>
                  <a:gd name="T50" fmla="*/ 11 w 77"/>
                  <a:gd name="T51" fmla="*/ 9 h 51"/>
                  <a:gd name="T52" fmla="*/ 6 w 77"/>
                  <a:gd name="T53" fmla="*/ 8 h 51"/>
                  <a:gd name="T54" fmla="*/ 7 w 77"/>
                  <a:gd name="T55" fmla="*/ 13 h 51"/>
                  <a:gd name="T56" fmla="*/ 7 w 77"/>
                  <a:gd name="T57" fmla="*/ 16 h 51"/>
                  <a:gd name="T58" fmla="*/ 4 w 77"/>
                  <a:gd name="T59" fmla="*/ 18 h 51"/>
                  <a:gd name="T60" fmla="*/ 11 w 77"/>
                  <a:gd name="T61" fmla="*/ 17 h 51"/>
                  <a:gd name="T62" fmla="*/ 14 w 77"/>
                  <a:gd name="T63" fmla="*/ 16 h 51"/>
                  <a:gd name="T64" fmla="*/ 17 w 77"/>
                  <a:gd name="T65" fmla="*/ 18 h 51"/>
                  <a:gd name="T66" fmla="*/ 14 w 77"/>
                  <a:gd name="T67" fmla="*/ 23 h 51"/>
                  <a:gd name="T68" fmla="*/ 13 w 77"/>
                  <a:gd name="T69" fmla="*/ 25 h 51"/>
                  <a:gd name="T70" fmla="*/ 10 w 77"/>
                  <a:gd name="T71" fmla="*/ 25 h 51"/>
                  <a:gd name="T72" fmla="*/ 8 w 77"/>
                  <a:gd name="T73" fmla="*/ 26 h 51"/>
                  <a:gd name="T74" fmla="*/ 5 w 77"/>
                  <a:gd name="T75" fmla="*/ 30 h 51"/>
                  <a:gd name="T76" fmla="*/ 13 w 77"/>
                  <a:gd name="T77" fmla="*/ 29 h 51"/>
                  <a:gd name="T78" fmla="*/ 15 w 77"/>
                  <a:gd name="T79" fmla="*/ 32 h 51"/>
                  <a:gd name="T80" fmla="*/ 19 w 77"/>
                  <a:gd name="T81" fmla="*/ 32 h 51"/>
                  <a:gd name="T82" fmla="*/ 19 w 77"/>
                  <a:gd name="T83" fmla="*/ 33 h 51"/>
                  <a:gd name="T84" fmla="*/ 19 w 77"/>
                  <a:gd name="T85" fmla="*/ 36 h 51"/>
                  <a:gd name="T86" fmla="*/ 17 w 77"/>
                  <a:gd name="T87" fmla="*/ 39 h 51"/>
                  <a:gd name="T88" fmla="*/ 13 w 77"/>
                  <a:gd name="T89" fmla="*/ 41 h 51"/>
                  <a:gd name="T90" fmla="*/ 14 w 77"/>
                  <a:gd name="T91" fmla="*/ 44 h 51"/>
                  <a:gd name="T92" fmla="*/ 26 w 77"/>
                  <a:gd name="T93" fmla="*/ 45 h 51"/>
                  <a:gd name="T94" fmla="*/ 30 w 77"/>
                  <a:gd name="T95" fmla="*/ 46 h 51"/>
                  <a:gd name="T96" fmla="*/ 38 w 77"/>
                  <a:gd name="T97" fmla="*/ 51 h 51"/>
                  <a:gd name="T98" fmla="*/ 48 w 77"/>
                  <a:gd name="T99" fmla="*/ 47 h 51"/>
                  <a:gd name="T100" fmla="*/ 49 w 77"/>
                  <a:gd name="T101" fmla="*/ 45 h 51"/>
                  <a:gd name="T102" fmla="*/ 54 w 77"/>
                  <a:gd name="T103" fmla="*/ 43 h 51"/>
                  <a:gd name="T104" fmla="*/ 59 w 77"/>
                  <a:gd name="T105" fmla="*/ 41 h 51"/>
                  <a:gd name="T106" fmla="*/ 65 w 77"/>
                  <a:gd name="T107" fmla="*/ 36 h 51"/>
                  <a:gd name="T108" fmla="*/ 67 w 77"/>
                  <a:gd name="T109" fmla="*/ 35 h 51"/>
                  <a:gd name="T110" fmla="*/ 72 w 77"/>
                  <a:gd name="T111" fmla="*/ 30 h 51"/>
                  <a:gd name="T112" fmla="*/ 71 w 77"/>
                  <a:gd name="T113" fmla="*/ 27 h 51"/>
                  <a:gd name="T114" fmla="*/ 74 w 77"/>
                  <a:gd name="T115" fmla="*/ 23 h 51"/>
                  <a:gd name="T116" fmla="*/ 20 w 77"/>
                  <a:gd name="T117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" h="51">
                    <a:moveTo>
                      <a:pt x="77" y="22"/>
                    </a:move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7" y="21"/>
                      <a:pt x="77" y="20"/>
                    </a:cubicBezTo>
                    <a:cubicBezTo>
                      <a:pt x="77" y="20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5" y="20"/>
                      <a:pt x="74" y="20"/>
                      <a:pt x="74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4" y="20"/>
                      <a:pt x="76" y="20"/>
                      <a:pt x="76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8"/>
                      <a:pt x="74" y="18"/>
                      <a:pt x="73" y="19"/>
                    </a:cubicBezTo>
                    <a:cubicBezTo>
                      <a:pt x="74" y="18"/>
                      <a:pt x="74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6"/>
                      <a:pt x="76" y="15"/>
                      <a:pt x="76" y="15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4" y="15"/>
                      <a:pt x="74" y="15"/>
                    </a:cubicBezTo>
                    <a:cubicBezTo>
                      <a:pt x="74" y="15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4"/>
                      <a:pt x="70" y="15"/>
                      <a:pt x="69" y="15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1"/>
                      <a:pt x="68" y="12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2"/>
                      <a:pt x="66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0"/>
                      <a:pt x="68" y="9"/>
                      <a:pt x="68" y="8"/>
                    </a:cubicBezTo>
                    <a:cubicBezTo>
                      <a:pt x="68" y="8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6" y="7"/>
                      <a:pt x="65" y="7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5" y="5"/>
                      <a:pt x="65" y="5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3"/>
                      <a:pt x="67" y="2"/>
                      <a:pt x="68" y="1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2"/>
                      <a:pt x="65" y="3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4" y="4"/>
                      <a:pt x="63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3" y="5"/>
                      <a:pt x="62" y="6"/>
                    </a:cubicBezTo>
                    <a:cubicBezTo>
                      <a:pt x="62" y="5"/>
                      <a:pt x="62" y="5"/>
                      <a:pt x="61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2"/>
                      <a:pt x="55" y="3"/>
                    </a:cubicBezTo>
                    <a:cubicBezTo>
                      <a:pt x="55" y="4"/>
                      <a:pt x="55" y="4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5" y="6"/>
                      <a:pt x="55" y="6"/>
                    </a:cubicBezTo>
                    <a:cubicBezTo>
                      <a:pt x="54" y="6"/>
                      <a:pt x="53" y="6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2" y="5"/>
                      <a:pt x="50" y="5"/>
                      <a:pt x="50" y="6"/>
                    </a:cubicBezTo>
                    <a:cubicBezTo>
                      <a:pt x="50" y="7"/>
                      <a:pt x="49" y="8"/>
                      <a:pt x="49" y="10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7" y="9"/>
                      <a:pt x="48" y="10"/>
                      <a:pt x="48" y="11"/>
                    </a:cubicBezTo>
                    <a:cubicBezTo>
                      <a:pt x="47" y="9"/>
                      <a:pt x="47" y="8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7"/>
                      <a:pt x="43" y="6"/>
                      <a:pt x="43" y="7"/>
                    </a:cubicBezTo>
                    <a:cubicBezTo>
                      <a:pt x="42" y="8"/>
                      <a:pt x="43" y="9"/>
                      <a:pt x="43" y="10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5" y="12"/>
                      <a:pt x="45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4"/>
                      <a:pt x="45" y="14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0"/>
                    </a:cubicBezTo>
                    <a:cubicBezTo>
                      <a:pt x="42" y="10"/>
                      <a:pt x="42" y="10"/>
                      <a:pt x="41" y="10"/>
                    </a:cubicBezTo>
                    <a:cubicBezTo>
                      <a:pt x="41" y="9"/>
                      <a:pt x="41" y="8"/>
                      <a:pt x="41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7" y="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5" y="8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6" y="13"/>
                      <a:pt x="35" y="14"/>
                    </a:cubicBezTo>
                    <a:cubicBezTo>
                      <a:pt x="35" y="14"/>
                      <a:pt x="35" y="14"/>
                      <a:pt x="34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3" y="12"/>
                      <a:pt x="33" y="12"/>
                    </a:cubicBezTo>
                    <a:cubicBezTo>
                      <a:pt x="33" y="12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0"/>
                      <a:pt x="31" y="9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10"/>
                      <a:pt x="28" y="10"/>
                      <a:pt x="29" y="11"/>
                    </a:cubicBezTo>
                    <a:cubicBezTo>
                      <a:pt x="29" y="11"/>
                      <a:pt x="29" y="12"/>
                      <a:pt x="29" y="1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30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6"/>
                      <a:pt x="27" y="16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5" y="16"/>
                      <a:pt x="25" y="17"/>
                    </a:cubicBezTo>
                    <a:cubicBezTo>
                      <a:pt x="24" y="18"/>
                      <a:pt x="25" y="19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4" y="21"/>
                      <a:pt x="24" y="22"/>
                    </a:cubicBezTo>
                    <a:cubicBezTo>
                      <a:pt x="24" y="22"/>
                      <a:pt x="24" y="22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3" y="21"/>
                      <a:pt x="23" y="20"/>
                    </a:cubicBezTo>
                    <a:cubicBezTo>
                      <a:pt x="23" y="19"/>
                      <a:pt x="23" y="18"/>
                      <a:pt x="22" y="18"/>
                    </a:cubicBezTo>
                    <a:cubicBezTo>
                      <a:pt x="22" y="18"/>
                      <a:pt x="21" y="19"/>
                      <a:pt x="21" y="19"/>
                    </a:cubicBezTo>
                    <a:cubicBezTo>
                      <a:pt x="22" y="18"/>
                      <a:pt x="22" y="17"/>
                      <a:pt x="22" y="16"/>
                    </a:cubicBezTo>
                    <a:cubicBezTo>
                      <a:pt x="22" y="16"/>
                      <a:pt x="21" y="17"/>
                      <a:pt x="21" y="17"/>
                    </a:cubicBezTo>
                    <a:cubicBezTo>
                      <a:pt x="21" y="16"/>
                      <a:pt x="22" y="16"/>
                      <a:pt x="21" y="16"/>
                    </a:cubicBezTo>
                    <a:cubicBezTo>
                      <a:pt x="20" y="15"/>
                      <a:pt x="20" y="16"/>
                      <a:pt x="20" y="15"/>
                    </a:cubicBezTo>
                    <a:cubicBezTo>
                      <a:pt x="20" y="14"/>
                      <a:pt x="20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3"/>
                      <a:pt x="20" y="14"/>
                      <a:pt x="20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1" y="14"/>
                      <a:pt x="21" y="13"/>
                    </a:cubicBezTo>
                    <a:cubicBezTo>
                      <a:pt x="22" y="13"/>
                      <a:pt x="22" y="13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9"/>
                      <a:pt x="20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3" y="3"/>
                      <a:pt x="12" y="2"/>
                      <a:pt x="11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5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1" y="5"/>
                      <a:pt x="11" y="6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9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3" y="12"/>
                      <a:pt x="13" y="12"/>
                    </a:cubicBezTo>
                    <a:cubicBezTo>
                      <a:pt x="13" y="12"/>
                      <a:pt x="14" y="11"/>
                      <a:pt x="14" y="11"/>
                    </a:cubicBezTo>
                    <a:cubicBezTo>
                      <a:pt x="14" y="10"/>
                      <a:pt x="13" y="9"/>
                      <a:pt x="13" y="9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7" y="7"/>
                      <a:pt x="6" y="8"/>
                    </a:cubicBezTo>
                    <a:cubicBezTo>
                      <a:pt x="7" y="8"/>
                      <a:pt x="7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6" y="7"/>
                      <a:pt x="5" y="9"/>
                    </a:cubicBezTo>
                    <a:cubicBezTo>
                      <a:pt x="5" y="10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7" y="12"/>
                      <a:pt x="6" y="11"/>
                      <a:pt x="5" y="11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4" y="12"/>
                      <a:pt x="3" y="12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4" y="15"/>
                      <a:pt x="5" y="15"/>
                      <a:pt x="5" y="16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3" y="16"/>
                      <a:pt x="4" y="16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3" y="17"/>
                      <a:pt x="3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0" y="18"/>
                      <a:pt x="1" y="17"/>
                      <a:pt x="1" y="17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8"/>
                      <a:pt x="7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10" y="17"/>
                      <a:pt x="10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7"/>
                      <a:pt x="16" y="17"/>
                      <a:pt x="17" y="16"/>
                    </a:cubicBezTo>
                    <a:cubicBezTo>
                      <a:pt x="16" y="17"/>
                      <a:pt x="16" y="17"/>
                      <a:pt x="15" y="17"/>
                    </a:cubicBezTo>
                    <a:cubicBezTo>
                      <a:pt x="14" y="18"/>
                      <a:pt x="15" y="18"/>
                      <a:pt x="16" y="19"/>
                    </a:cubicBezTo>
                    <a:cubicBezTo>
                      <a:pt x="16" y="19"/>
                      <a:pt x="17" y="18"/>
                      <a:pt x="17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0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5" y="23"/>
                    </a:cubicBezTo>
                    <a:cubicBezTo>
                      <a:pt x="15" y="23"/>
                      <a:pt x="16" y="24"/>
                      <a:pt x="16" y="24"/>
                    </a:cubicBezTo>
                    <a:cubicBezTo>
                      <a:pt x="17" y="24"/>
                      <a:pt x="18" y="24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3"/>
                      <a:pt x="19" y="24"/>
                      <a:pt x="19" y="25"/>
                    </a:cubicBezTo>
                    <a:cubicBezTo>
                      <a:pt x="19" y="26"/>
                      <a:pt x="17" y="25"/>
                      <a:pt x="16" y="25"/>
                    </a:cubicBezTo>
                    <a:cubicBezTo>
                      <a:pt x="16" y="26"/>
                      <a:pt x="15" y="25"/>
                      <a:pt x="15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1" y="26"/>
                      <a:pt x="11" y="25"/>
                      <a:pt x="11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4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0"/>
                      <a:pt x="15" y="30"/>
                      <a:pt x="14" y="31"/>
                    </a:cubicBezTo>
                    <a:cubicBezTo>
                      <a:pt x="14" y="31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2"/>
                      <a:pt x="15" y="32"/>
                    </a:cubicBezTo>
                    <a:cubicBezTo>
                      <a:pt x="15" y="32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4"/>
                      <a:pt x="17" y="34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3"/>
                      <a:pt x="18" y="34"/>
                      <a:pt x="17" y="34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6"/>
                      <a:pt x="18" y="35"/>
                      <a:pt x="18" y="36"/>
                    </a:cubicBezTo>
                    <a:cubicBezTo>
                      <a:pt x="17" y="36"/>
                      <a:pt x="17" y="36"/>
                      <a:pt x="16" y="37"/>
                    </a:cubicBezTo>
                    <a:cubicBezTo>
                      <a:pt x="17" y="37"/>
                      <a:pt x="18" y="37"/>
                      <a:pt x="19" y="36"/>
                    </a:cubicBezTo>
                    <a:cubicBezTo>
                      <a:pt x="19" y="35"/>
                      <a:pt x="20" y="35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0" y="36"/>
                      <a:pt x="19" y="36"/>
                    </a:cubicBezTo>
                    <a:cubicBezTo>
                      <a:pt x="19" y="36"/>
                      <a:pt x="19" y="37"/>
                      <a:pt x="18" y="3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7" y="41"/>
                      <a:pt x="17" y="41"/>
                      <a:pt x="16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1"/>
                      <a:pt x="15" y="41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1"/>
                      <a:pt x="12" y="41"/>
                      <a:pt x="12" y="40"/>
                    </a:cubicBezTo>
                    <a:cubicBezTo>
                      <a:pt x="12" y="41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5"/>
                      <a:pt x="18" y="44"/>
                    </a:cubicBezTo>
                    <a:cubicBezTo>
                      <a:pt x="19" y="44"/>
                      <a:pt x="19" y="44"/>
                      <a:pt x="20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4"/>
                      <a:pt x="22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4" y="43"/>
                      <a:pt x="24" y="43"/>
                    </a:cubicBezTo>
                    <a:cubicBezTo>
                      <a:pt x="24" y="43"/>
                      <a:pt x="23" y="43"/>
                      <a:pt x="23" y="43"/>
                    </a:cubicBezTo>
                    <a:cubicBezTo>
                      <a:pt x="23" y="44"/>
                      <a:pt x="24" y="44"/>
                      <a:pt x="25" y="45"/>
                    </a:cubicBezTo>
                    <a:cubicBezTo>
                      <a:pt x="25" y="45"/>
                      <a:pt x="26" y="46"/>
                      <a:pt x="26" y="45"/>
                    </a:cubicBezTo>
                    <a:cubicBezTo>
                      <a:pt x="26" y="45"/>
                      <a:pt x="27" y="44"/>
                      <a:pt x="27" y="44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7" y="46"/>
                      <a:pt x="28" y="45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6"/>
                      <a:pt x="28" y="45"/>
                      <a:pt x="28" y="46"/>
                    </a:cubicBezTo>
                    <a:cubicBezTo>
                      <a:pt x="28" y="47"/>
                      <a:pt x="28" y="47"/>
                      <a:pt x="29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8" y="47"/>
                      <a:pt x="29" y="47"/>
                      <a:pt x="29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0" y="49"/>
                      <a:pt x="30" y="49"/>
                      <a:pt x="31" y="49"/>
                    </a:cubicBezTo>
                    <a:cubicBezTo>
                      <a:pt x="32" y="49"/>
                      <a:pt x="33" y="49"/>
                      <a:pt x="34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7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1"/>
                      <a:pt x="40" y="51"/>
                      <a:pt x="41" y="51"/>
                    </a:cubicBezTo>
                    <a:cubicBezTo>
                      <a:pt x="43" y="51"/>
                      <a:pt x="44" y="50"/>
                      <a:pt x="45" y="50"/>
                    </a:cubicBezTo>
                    <a:cubicBezTo>
                      <a:pt x="45" y="50"/>
                      <a:pt x="45" y="49"/>
                      <a:pt x="44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5" y="49"/>
                      <a:pt x="46" y="49"/>
                      <a:pt x="46" y="49"/>
                    </a:cubicBezTo>
                    <a:cubicBezTo>
                      <a:pt x="46" y="49"/>
                      <a:pt x="45" y="49"/>
                      <a:pt x="45" y="50"/>
                    </a:cubicBezTo>
                    <a:cubicBezTo>
                      <a:pt x="46" y="51"/>
                      <a:pt x="48" y="49"/>
                      <a:pt x="48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6"/>
                      <a:pt x="47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4"/>
                      <a:pt x="52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3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4"/>
                      <a:pt x="55" y="44"/>
                      <a:pt x="55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3"/>
                      <a:pt x="58" y="42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9" y="41"/>
                      <a:pt x="59" y="40"/>
                      <a:pt x="59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61" y="39"/>
                      <a:pt x="61" y="39"/>
                    </a:cubicBezTo>
                    <a:cubicBezTo>
                      <a:pt x="61" y="39"/>
                      <a:pt x="61" y="38"/>
                      <a:pt x="61" y="38"/>
                    </a:cubicBezTo>
                    <a:cubicBezTo>
                      <a:pt x="61" y="38"/>
                      <a:pt x="62" y="38"/>
                      <a:pt x="63" y="38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2" y="37"/>
                      <a:pt x="62" y="37"/>
                    </a:cubicBezTo>
                    <a:cubicBezTo>
                      <a:pt x="63" y="37"/>
                      <a:pt x="64" y="37"/>
                      <a:pt x="65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5" y="36"/>
                      <a:pt x="65" y="36"/>
                      <a:pt x="65" y="36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4"/>
                      <a:pt x="65" y="34"/>
                    </a:cubicBezTo>
                    <a:cubicBezTo>
                      <a:pt x="65" y="34"/>
                      <a:pt x="65" y="35"/>
                      <a:pt x="66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6" y="36"/>
                      <a:pt x="66" y="36"/>
                    </a:cubicBezTo>
                    <a:cubicBezTo>
                      <a:pt x="67" y="36"/>
                      <a:pt x="67" y="35"/>
                      <a:pt x="67" y="35"/>
                    </a:cubicBezTo>
                    <a:cubicBezTo>
                      <a:pt x="68" y="35"/>
                      <a:pt x="68" y="36"/>
                      <a:pt x="68" y="36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9" y="34"/>
                      <a:pt x="69" y="35"/>
                    </a:cubicBezTo>
                    <a:cubicBezTo>
                      <a:pt x="69" y="34"/>
                      <a:pt x="70" y="34"/>
                      <a:pt x="70" y="33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0" y="33"/>
                      <a:pt x="70" y="33"/>
                      <a:pt x="70" y="34"/>
                    </a:cubicBezTo>
                    <a:cubicBezTo>
                      <a:pt x="70" y="33"/>
                      <a:pt x="71" y="33"/>
                      <a:pt x="71" y="33"/>
                    </a:cubicBezTo>
                    <a:cubicBezTo>
                      <a:pt x="72" y="32"/>
                      <a:pt x="71" y="31"/>
                      <a:pt x="72" y="30"/>
                    </a:cubicBezTo>
                    <a:cubicBezTo>
                      <a:pt x="72" y="30"/>
                      <a:pt x="72" y="31"/>
                      <a:pt x="71" y="31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3" y="29"/>
                      <a:pt x="73" y="29"/>
                      <a:pt x="73" y="29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2" y="27"/>
                      <a:pt x="72" y="28"/>
                      <a:pt x="72" y="28"/>
                    </a:cubicBezTo>
                    <a:cubicBezTo>
                      <a:pt x="73" y="28"/>
                      <a:pt x="74" y="28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7" y="25"/>
                      <a:pt x="74" y="25"/>
                      <a:pt x="74" y="24"/>
                    </a:cubicBezTo>
                    <a:cubicBezTo>
                      <a:pt x="74" y="25"/>
                      <a:pt x="75" y="24"/>
                      <a:pt x="76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5" y="24"/>
                      <a:pt x="74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3" y="22"/>
                    </a:cubicBezTo>
                    <a:cubicBezTo>
                      <a:pt x="74" y="22"/>
                      <a:pt x="74" y="22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7" y="22"/>
                      <a:pt x="77" y="22"/>
                      <a:pt x="77" y="22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6" name="Freeform 787">
                <a:extLst>
                  <a:ext uri="{FF2B5EF4-FFF2-40B4-BE49-F238E27FC236}">
                    <a16:creationId xmlns="" xmlns:a16="http://schemas.microsoft.com/office/drawing/2014/main" id="{017B2912-DE13-B444-91B5-3AA931CE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363" y="3451225"/>
                <a:ext cx="112712" cy="107950"/>
              </a:xfrm>
              <a:custGeom>
                <a:avLst/>
                <a:gdLst>
                  <a:gd name="T0" fmla="*/ 19 w 27"/>
                  <a:gd name="T1" fmla="*/ 25 h 26"/>
                  <a:gd name="T2" fmla="*/ 19 w 27"/>
                  <a:gd name="T3" fmla="*/ 24 h 26"/>
                  <a:gd name="T4" fmla="*/ 19 w 27"/>
                  <a:gd name="T5" fmla="*/ 23 h 26"/>
                  <a:gd name="T6" fmla="*/ 19 w 27"/>
                  <a:gd name="T7" fmla="*/ 22 h 26"/>
                  <a:gd name="T8" fmla="*/ 20 w 27"/>
                  <a:gd name="T9" fmla="*/ 21 h 26"/>
                  <a:gd name="T10" fmla="*/ 20 w 27"/>
                  <a:gd name="T11" fmla="*/ 20 h 26"/>
                  <a:gd name="T12" fmla="*/ 21 w 27"/>
                  <a:gd name="T13" fmla="*/ 19 h 26"/>
                  <a:gd name="T14" fmla="*/ 22 w 27"/>
                  <a:gd name="T15" fmla="*/ 19 h 26"/>
                  <a:gd name="T16" fmla="*/ 22 w 27"/>
                  <a:gd name="T17" fmla="*/ 17 h 26"/>
                  <a:gd name="T18" fmla="*/ 23 w 27"/>
                  <a:gd name="T19" fmla="*/ 17 h 26"/>
                  <a:gd name="T20" fmla="*/ 24 w 27"/>
                  <a:gd name="T21" fmla="*/ 17 h 26"/>
                  <a:gd name="T22" fmla="*/ 25 w 27"/>
                  <a:gd name="T23" fmla="*/ 17 h 26"/>
                  <a:gd name="T24" fmla="*/ 25 w 27"/>
                  <a:gd name="T25" fmla="*/ 17 h 26"/>
                  <a:gd name="T26" fmla="*/ 26 w 27"/>
                  <a:gd name="T27" fmla="*/ 16 h 26"/>
                  <a:gd name="T28" fmla="*/ 25 w 27"/>
                  <a:gd name="T29" fmla="*/ 14 h 26"/>
                  <a:gd name="T30" fmla="*/ 24 w 27"/>
                  <a:gd name="T31" fmla="*/ 12 h 26"/>
                  <a:gd name="T32" fmla="*/ 26 w 27"/>
                  <a:gd name="T33" fmla="*/ 13 h 26"/>
                  <a:gd name="T34" fmla="*/ 25 w 27"/>
                  <a:gd name="T35" fmla="*/ 11 h 26"/>
                  <a:gd name="T36" fmla="*/ 24 w 27"/>
                  <a:gd name="T37" fmla="*/ 10 h 26"/>
                  <a:gd name="T38" fmla="*/ 23 w 27"/>
                  <a:gd name="T39" fmla="*/ 10 h 26"/>
                  <a:gd name="T40" fmla="*/ 24 w 27"/>
                  <a:gd name="T41" fmla="*/ 7 h 26"/>
                  <a:gd name="T42" fmla="*/ 25 w 27"/>
                  <a:gd name="T43" fmla="*/ 5 h 26"/>
                  <a:gd name="T44" fmla="*/ 23 w 27"/>
                  <a:gd name="T45" fmla="*/ 4 h 26"/>
                  <a:gd name="T46" fmla="*/ 22 w 27"/>
                  <a:gd name="T47" fmla="*/ 4 h 26"/>
                  <a:gd name="T48" fmla="*/ 21 w 27"/>
                  <a:gd name="T49" fmla="*/ 3 h 26"/>
                  <a:gd name="T50" fmla="*/ 19 w 27"/>
                  <a:gd name="T51" fmla="*/ 2 h 26"/>
                  <a:gd name="T52" fmla="*/ 17 w 27"/>
                  <a:gd name="T53" fmla="*/ 1 h 26"/>
                  <a:gd name="T54" fmla="*/ 16 w 27"/>
                  <a:gd name="T55" fmla="*/ 2 h 26"/>
                  <a:gd name="T56" fmla="*/ 15 w 27"/>
                  <a:gd name="T57" fmla="*/ 2 h 26"/>
                  <a:gd name="T58" fmla="*/ 13 w 27"/>
                  <a:gd name="T59" fmla="*/ 2 h 26"/>
                  <a:gd name="T60" fmla="*/ 12 w 27"/>
                  <a:gd name="T61" fmla="*/ 2 h 26"/>
                  <a:gd name="T62" fmla="*/ 11 w 27"/>
                  <a:gd name="T63" fmla="*/ 2 h 26"/>
                  <a:gd name="T64" fmla="*/ 11 w 27"/>
                  <a:gd name="T65" fmla="*/ 1 h 26"/>
                  <a:gd name="T66" fmla="*/ 10 w 27"/>
                  <a:gd name="T67" fmla="*/ 1 h 26"/>
                  <a:gd name="T68" fmla="*/ 8 w 27"/>
                  <a:gd name="T69" fmla="*/ 1 h 26"/>
                  <a:gd name="T70" fmla="*/ 6 w 27"/>
                  <a:gd name="T71" fmla="*/ 1 h 26"/>
                  <a:gd name="T72" fmla="*/ 5 w 27"/>
                  <a:gd name="T73" fmla="*/ 2 h 26"/>
                  <a:gd name="T74" fmla="*/ 4 w 27"/>
                  <a:gd name="T75" fmla="*/ 3 h 26"/>
                  <a:gd name="T76" fmla="*/ 3 w 27"/>
                  <a:gd name="T77" fmla="*/ 2 h 26"/>
                  <a:gd name="T78" fmla="*/ 2 w 27"/>
                  <a:gd name="T79" fmla="*/ 1 h 26"/>
                  <a:gd name="T80" fmla="*/ 0 w 27"/>
                  <a:gd name="T81" fmla="*/ 2 h 26"/>
                  <a:gd name="T82" fmla="*/ 0 w 27"/>
                  <a:gd name="T83" fmla="*/ 4 h 26"/>
                  <a:gd name="T84" fmla="*/ 1 w 27"/>
                  <a:gd name="T85" fmla="*/ 6 h 26"/>
                  <a:gd name="T86" fmla="*/ 2 w 27"/>
                  <a:gd name="T87" fmla="*/ 6 h 26"/>
                  <a:gd name="T88" fmla="*/ 2 w 27"/>
                  <a:gd name="T89" fmla="*/ 7 h 26"/>
                  <a:gd name="T90" fmla="*/ 2 w 27"/>
                  <a:gd name="T91" fmla="*/ 8 h 26"/>
                  <a:gd name="T92" fmla="*/ 3 w 27"/>
                  <a:gd name="T93" fmla="*/ 8 h 26"/>
                  <a:gd name="T94" fmla="*/ 3 w 27"/>
                  <a:gd name="T95" fmla="*/ 10 h 26"/>
                  <a:gd name="T96" fmla="*/ 7 w 27"/>
                  <a:gd name="T97" fmla="*/ 14 h 26"/>
                  <a:gd name="T98" fmla="*/ 9 w 27"/>
                  <a:gd name="T99" fmla="*/ 17 h 26"/>
                  <a:gd name="T100" fmla="*/ 11 w 27"/>
                  <a:gd name="T101" fmla="*/ 18 h 26"/>
                  <a:gd name="T102" fmla="*/ 12 w 27"/>
                  <a:gd name="T103" fmla="*/ 21 h 26"/>
                  <a:gd name="T104" fmla="*/ 14 w 27"/>
                  <a:gd name="T105" fmla="*/ 23 h 26"/>
                  <a:gd name="T106" fmla="*/ 15 w 27"/>
                  <a:gd name="T107" fmla="*/ 23 h 26"/>
                  <a:gd name="T108" fmla="*/ 16 w 27"/>
                  <a:gd name="T109" fmla="*/ 24 h 26"/>
                  <a:gd name="T110" fmla="*/ 18 w 27"/>
                  <a:gd name="T111" fmla="*/ 26 h 26"/>
                  <a:gd name="T112" fmla="*/ 19 w 27"/>
                  <a:gd name="T113" fmla="*/ 25 h 26"/>
                  <a:gd name="T114" fmla="*/ 19 w 27"/>
                  <a:gd name="T1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" h="26">
                    <a:moveTo>
                      <a:pt x="19" y="25"/>
                    </a:moveTo>
                    <a:cubicBezTo>
                      <a:pt x="19" y="25"/>
                      <a:pt x="19" y="24"/>
                      <a:pt x="19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2" y="19"/>
                      <a:pt x="22" y="19"/>
                    </a:cubicBezTo>
                    <a:cubicBezTo>
                      <a:pt x="23" y="19"/>
                      <a:pt x="22" y="17"/>
                      <a:pt x="22" y="17"/>
                    </a:cubicBezTo>
                    <a:cubicBezTo>
                      <a:pt x="22" y="17"/>
                      <a:pt x="23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6"/>
                      <a:pt x="26" y="16"/>
                    </a:cubicBezTo>
                    <a:cubicBezTo>
                      <a:pt x="26" y="15"/>
                      <a:pt x="25" y="15"/>
                      <a:pt x="25" y="14"/>
                    </a:cubicBezTo>
                    <a:cubicBezTo>
                      <a:pt x="25" y="14"/>
                      <a:pt x="24" y="13"/>
                      <a:pt x="24" y="12"/>
                    </a:cubicBezTo>
                    <a:cubicBezTo>
                      <a:pt x="25" y="13"/>
                      <a:pt x="26" y="13"/>
                      <a:pt x="26" y="13"/>
                    </a:cubicBezTo>
                    <a:cubicBezTo>
                      <a:pt x="27" y="12"/>
                      <a:pt x="25" y="11"/>
                      <a:pt x="25" y="11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3" y="10"/>
                    </a:cubicBezTo>
                    <a:cubicBezTo>
                      <a:pt x="23" y="9"/>
                      <a:pt x="23" y="8"/>
                      <a:pt x="24" y="7"/>
                    </a:cubicBezTo>
                    <a:cubicBezTo>
                      <a:pt x="24" y="6"/>
                      <a:pt x="25" y="6"/>
                      <a:pt x="25" y="5"/>
                    </a:cubicBezTo>
                    <a:cubicBezTo>
                      <a:pt x="25" y="4"/>
                      <a:pt x="24" y="4"/>
                      <a:pt x="23" y="4"/>
                    </a:cubicBezTo>
                    <a:cubicBezTo>
                      <a:pt x="23" y="4"/>
                      <a:pt x="22" y="4"/>
                      <a:pt x="22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8" y="2"/>
                      <a:pt x="18" y="2"/>
                      <a:pt x="17" y="1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6" y="1"/>
                      <a:pt x="15" y="2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0" y="1"/>
                      <a:pt x="10" y="2"/>
                      <a:pt x="10" y="1"/>
                    </a:cubicBezTo>
                    <a:cubicBezTo>
                      <a:pt x="9" y="1"/>
                      <a:pt x="9" y="0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4" y="12"/>
                      <a:pt x="6" y="13"/>
                      <a:pt x="7" y="14"/>
                    </a:cubicBezTo>
                    <a:cubicBezTo>
                      <a:pt x="7" y="15"/>
                      <a:pt x="8" y="16"/>
                      <a:pt x="9" y="17"/>
                    </a:cubicBezTo>
                    <a:cubicBezTo>
                      <a:pt x="10" y="17"/>
                      <a:pt x="10" y="17"/>
                      <a:pt x="11" y="18"/>
                    </a:cubicBezTo>
                    <a:cubicBezTo>
                      <a:pt x="11" y="19"/>
                      <a:pt x="12" y="20"/>
                      <a:pt x="12" y="21"/>
                    </a:cubicBezTo>
                    <a:cubicBezTo>
                      <a:pt x="13" y="21"/>
                      <a:pt x="13" y="22"/>
                      <a:pt x="14" y="23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5" y="23"/>
                      <a:pt x="15" y="24"/>
                      <a:pt x="16" y="24"/>
                    </a:cubicBezTo>
                    <a:cubicBezTo>
                      <a:pt x="16" y="25"/>
                      <a:pt x="18" y="25"/>
                      <a:pt x="18" y="26"/>
                    </a:cubicBezTo>
                    <a:cubicBezTo>
                      <a:pt x="19" y="26"/>
                      <a:pt x="19" y="26"/>
                      <a:pt x="19" y="25"/>
                    </a:cubicBezTo>
                    <a:cubicBezTo>
                      <a:pt x="19" y="24"/>
                      <a:pt x="19" y="26"/>
                      <a:pt x="19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7" name="Freeform 788">
                <a:extLst>
                  <a:ext uri="{FF2B5EF4-FFF2-40B4-BE49-F238E27FC236}">
                    <a16:creationId xmlns="" xmlns:a16="http://schemas.microsoft.com/office/drawing/2014/main" id="{7BADF262-86A2-524E-AC1E-DBACFB93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375" y="3554413"/>
                <a:ext cx="49212" cy="112713"/>
              </a:xfrm>
              <a:custGeom>
                <a:avLst/>
                <a:gdLst>
                  <a:gd name="T0" fmla="*/ 7 w 12"/>
                  <a:gd name="T1" fmla="*/ 27 h 27"/>
                  <a:gd name="T2" fmla="*/ 7 w 12"/>
                  <a:gd name="T3" fmla="*/ 26 h 27"/>
                  <a:gd name="T4" fmla="*/ 8 w 12"/>
                  <a:gd name="T5" fmla="*/ 26 h 27"/>
                  <a:gd name="T6" fmla="*/ 8 w 12"/>
                  <a:gd name="T7" fmla="*/ 25 h 27"/>
                  <a:gd name="T8" fmla="*/ 7 w 12"/>
                  <a:gd name="T9" fmla="*/ 24 h 27"/>
                  <a:gd name="T10" fmla="*/ 8 w 12"/>
                  <a:gd name="T11" fmla="*/ 23 h 27"/>
                  <a:gd name="T12" fmla="*/ 9 w 12"/>
                  <a:gd name="T13" fmla="*/ 23 h 27"/>
                  <a:gd name="T14" fmla="*/ 10 w 12"/>
                  <a:gd name="T15" fmla="*/ 21 h 27"/>
                  <a:gd name="T16" fmla="*/ 10 w 12"/>
                  <a:gd name="T17" fmla="*/ 20 h 27"/>
                  <a:gd name="T18" fmla="*/ 12 w 12"/>
                  <a:gd name="T19" fmla="*/ 19 h 27"/>
                  <a:gd name="T20" fmla="*/ 12 w 12"/>
                  <a:gd name="T21" fmla="*/ 17 h 27"/>
                  <a:gd name="T22" fmla="*/ 12 w 12"/>
                  <a:gd name="T23" fmla="*/ 16 h 27"/>
                  <a:gd name="T24" fmla="*/ 10 w 12"/>
                  <a:gd name="T25" fmla="*/ 16 h 27"/>
                  <a:gd name="T26" fmla="*/ 9 w 12"/>
                  <a:gd name="T27" fmla="*/ 15 h 27"/>
                  <a:gd name="T28" fmla="*/ 8 w 12"/>
                  <a:gd name="T29" fmla="*/ 13 h 27"/>
                  <a:gd name="T30" fmla="*/ 8 w 12"/>
                  <a:gd name="T31" fmla="*/ 11 h 27"/>
                  <a:gd name="T32" fmla="*/ 8 w 12"/>
                  <a:gd name="T33" fmla="*/ 10 h 27"/>
                  <a:gd name="T34" fmla="*/ 8 w 12"/>
                  <a:gd name="T35" fmla="*/ 10 h 27"/>
                  <a:gd name="T36" fmla="*/ 8 w 12"/>
                  <a:gd name="T37" fmla="*/ 9 h 27"/>
                  <a:gd name="T38" fmla="*/ 8 w 12"/>
                  <a:gd name="T39" fmla="*/ 8 h 27"/>
                  <a:gd name="T40" fmla="*/ 9 w 12"/>
                  <a:gd name="T41" fmla="*/ 6 h 27"/>
                  <a:gd name="T42" fmla="*/ 8 w 12"/>
                  <a:gd name="T43" fmla="*/ 3 h 27"/>
                  <a:gd name="T44" fmla="*/ 6 w 12"/>
                  <a:gd name="T45" fmla="*/ 3 h 27"/>
                  <a:gd name="T46" fmla="*/ 5 w 12"/>
                  <a:gd name="T47" fmla="*/ 1 h 27"/>
                  <a:gd name="T48" fmla="*/ 4 w 12"/>
                  <a:gd name="T49" fmla="*/ 2 h 27"/>
                  <a:gd name="T50" fmla="*/ 3 w 12"/>
                  <a:gd name="T51" fmla="*/ 0 h 27"/>
                  <a:gd name="T52" fmla="*/ 1 w 12"/>
                  <a:gd name="T53" fmla="*/ 2 h 27"/>
                  <a:gd name="T54" fmla="*/ 1 w 12"/>
                  <a:gd name="T55" fmla="*/ 2 h 27"/>
                  <a:gd name="T56" fmla="*/ 0 w 12"/>
                  <a:gd name="T57" fmla="*/ 5 h 27"/>
                  <a:gd name="T58" fmla="*/ 0 w 12"/>
                  <a:gd name="T59" fmla="*/ 7 h 27"/>
                  <a:gd name="T60" fmla="*/ 2 w 12"/>
                  <a:gd name="T61" fmla="*/ 8 h 27"/>
                  <a:gd name="T62" fmla="*/ 2 w 12"/>
                  <a:gd name="T63" fmla="*/ 10 h 27"/>
                  <a:gd name="T64" fmla="*/ 1 w 12"/>
                  <a:gd name="T65" fmla="*/ 10 h 27"/>
                  <a:gd name="T66" fmla="*/ 2 w 12"/>
                  <a:gd name="T67" fmla="*/ 11 h 27"/>
                  <a:gd name="T68" fmla="*/ 1 w 12"/>
                  <a:gd name="T69" fmla="*/ 12 h 27"/>
                  <a:gd name="T70" fmla="*/ 2 w 12"/>
                  <a:gd name="T71" fmla="*/ 12 h 27"/>
                  <a:gd name="T72" fmla="*/ 1 w 12"/>
                  <a:gd name="T73" fmla="*/ 14 h 27"/>
                  <a:gd name="T74" fmla="*/ 2 w 12"/>
                  <a:gd name="T75" fmla="*/ 15 h 27"/>
                  <a:gd name="T76" fmla="*/ 1 w 12"/>
                  <a:gd name="T77" fmla="*/ 16 h 27"/>
                  <a:gd name="T78" fmla="*/ 1 w 12"/>
                  <a:gd name="T79" fmla="*/ 17 h 27"/>
                  <a:gd name="T80" fmla="*/ 1 w 12"/>
                  <a:gd name="T81" fmla="*/ 18 h 27"/>
                  <a:gd name="T82" fmla="*/ 1 w 12"/>
                  <a:gd name="T83" fmla="*/ 20 h 27"/>
                  <a:gd name="T84" fmla="*/ 1 w 12"/>
                  <a:gd name="T85" fmla="*/ 21 h 27"/>
                  <a:gd name="T86" fmla="*/ 1 w 12"/>
                  <a:gd name="T87" fmla="*/ 20 h 27"/>
                  <a:gd name="T88" fmla="*/ 3 w 12"/>
                  <a:gd name="T89" fmla="*/ 23 h 27"/>
                  <a:gd name="T90" fmla="*/ 4 w 12"/>
                  <a:gd name="T91" fmla="*/ 24 h 27"/>
                  <a:gd name="T92" fmla="*/ 5 w 12"/>
                  <a:gd name="T93" fmla="*/ 25 h 27"/>
                  <a:gd name="T94" fmla="*/ 5 w 12"/>
                  <a:gd name="T95" fmla="*/ 25 h 27"/>
                  <a:gd name="T96" fmla="*/ 5 w 12"/>
                  <a:gd name="T97" fmla="*/ 26 h 27"/>
                  <a:gd name="T98" fmla="*/ 6 w 12"/>
                  <a:gd name="T99" fmla="*/ 27 h 27"/>
                  <a:gd name="T100" fmla="*/ 6 w 12"/>
                  <a:gd name="T101" fmla="*/ 27 h 27"/>
                  <a:gd name="T102" fmla="*/ 7 w 12"/>
                  <a:gd name="T10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" h="27">
                    <a:moveTo>
                      <a:pt x="7" y="27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5"/>
                      <a:pt x="7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4"/>
                    </a:cubicBezTo>
                    <a:cubicBezTo>
                      <a:pt x="7" y="24"/>
                      <a:pt x="7" y="24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10" y="23"/>
                      <a:pt x="10" y="22"/>
                      <a:pt x="10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11" y="19"/>
                      <a:pt x="12" y="20"/>
                      <a:pt x="12" y="19"/>
                    </a:cubicBezTo>
                    <a:cubicBezTo>
                      <a:pt x="12" y="19"/>
                      <a:pt x="12" y="18"/>
                      <a:pt x="12" y="17"/>
                    </a:cubicBezTo>
                    <a:cubicBezTo>
                      <a:pt x="11" y="17"/>
                      <a:pt x="11" y="17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9" y="16"/>
                      <a:pt x="10" y="15"/>
                      <a:pt x="9" y="15"/>
                    </a:cubicBezTo>
                    <a:cubicBezTo>
                      <a:pt x="9" y="14"/>
                      <a:pt x="9" y="13"/>
                      <a:pt x="8" y="13"/>
                    </a:cubicBezTo>
                    <a:cubicBezTo>
                      <a:pt x="8" y="12"/>
                      <a:pt x="9" y="12"/>
                      <a:pt x="8" y="11"/>
                    </a:cubicBezTo>
                    <a:cubicBezTo>
                      <a:pt x="8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5"/>
                      <a:pt x="8" y="4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1"/>
                      <a:pt x="4" y="1"/>
                      <a:pt x="3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1" y="6"/>
                      <a:pt x="0" y="7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3"/>
                      <a:pt x="1" y="14"/>
                      <a:pt x="1" y="14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0" y="18"/>
                      <a:pt x="1" y="18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1" y="20"/>
                      <a:pt x="2" y="21"/>
                      <a:pt x="1" y="21"/>
                    </a:cubicBezTo>
                    <a:cubicBezTo>
                      <a:pt x="1" y="21"/>
                      <a:pt x="1" y="20"/>
                      <a:pt x="1" y="20"/>
                    </a:cubicBezTo>
                    <a:cubicBezTo>
                      <a:pt x="0" y="21"/>
                      <a:pt x="2" y="22"/>
                      <a:pt x="3" y="23"/>
                    </a:cubicBezTo>
                    <a:cubicBezTo>
                      <a:pt x="3" y="23"/>
                      <a:pt x="4" y="23"/>
                      <a:pt x="4" y="24"/>
                    </a:cubicBezTo>
                    <a:cubicBezTo>
                      <a:pt x="4" y="24"/>
                      <a:pt x="4" y="24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8" name="Freeform 789">
                <a:extLst>
                  <a:ext uri="{FF2B5EF4-FFF2-40B4-BE49-F238E27FC236}">
                    <a16:creationId xmlns="" xmlns:a16="http://schemas.microsoft.com/office/drawing/2014/main" id="{D75C0953-D57A-F74A-9483-BACC7A8564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59" name="Freeform 790">
                <a:extLst>
                  <a:ext uri="{FF2B5EF4-FFF2-40B4-BE49-F238E27FC236}">
                    <a16:creationId xmlns="" xmlns:a16="http://schemas.microsoft.com/office/drawing/2014/main" id="{0ECA3377-02E0-ED4F-97AA-BDCD082A87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2775" y="2166938"/>
                <a:ext cx="365125" cy="842963"/>
              </a:xfrm>
              <a:custGeom>
                <a:avLst/>
                <a:gdLst>
                  <a:gd name="T0" fmla="*/ 85 w 88"/>
                  <a:gd name="T1" fmla="*/ 56 h 202"/>
                  <a:gd name="T2" fmla="*/ 81 w 88"/>
                  <a:gd name="T3" fmla="*/ 57 h 202"/>
                  <a:gd name="T4" fmla="*/ 77 w 88"/>
                  <a:gd name="T5" fmla="*/ 57 h 202"/>
                  <a:gd name="T6" fmla="*/ 75 w 88"/>
                  <a:gd name="T7" fmla="*/ 60 h 202"/>
                  <a:gd name="T8" fmla="*/ 73 w 88"/>
                  <a:gd name="T9" fmla="*/ 61 h 202"/>
                  <a:gd name="T10" fmla="*/ 71 w 88"/>
                  <a:gd name="T11" fmla="*/ 67 h 202"/>
                  <a:gd name="T12" fmla="*/ 67 w 88"/>
                  <a:gd name="T13" fmla="*/ 73 h 202"/>
                  <a:gd name="T14" fmla="*/ 70 w 88"/>
                  <a:gd name="T15" fmla="*/ 76 h 202"/>
                  <a:gd name="T16" fmla="*/ 69 w 88"/>
                  <a:gd name="T17" fmla="*/ 80 h 202"/>
                  <a:gd name="T18" fmla="*/ 65 w 88"/>
                  <a:gd name="T19" fmla="*/ 89 h 202"/>
                  <a:gd name="T20" fmla="*/ 60 w 88"/>
                  <a:gd name="T21" fmla="*/ 91 h 202"/>
                  <a:gd name="T22" fmla="*/ 54 w 88"/>
                  <a:gd name="T23" fmla="*/ 96 h 202"/>
                  <a:gd name="T24" fmla="*/ 50 w 88"/>
                  <a:gd name="T25" fmla="*/ 99 h 202"/>
                  <a:gd name="T26" fmla="*/ 48 w 88"/>
                  <a:gd name="T27" fmla="*/ 103 h 202"/>
                  <a:gd name="T28" fmla="*/ 46 w 88"/>
                  <a:gd name="T29" fmla="*/ 108 h 202"/>
                  <a:gd name="T30" fmla="*/ 43 w 88"/>
                  <a:gd name="T31" fmla="*/ 111 h 202"/>
                  <a:gd name="T32" fmla="*/ 42 w 88"/>
                  <a:gd name="T33" fmla="*/ 118 h 202"/>
                  <a:gd name="T34" fmla="*/ 41 w 88"/>
                  <a:gd name="T35" fmla="*/ 122 h 202"/>
                  <a:gd name="T36" fmla="*/ 41 w 88"/>
                  <a:gd name="T37" fmla="*/ 134 h 202"/>
                  <a:gd name="T38" fmla="*/ 47 w 88"/>
                  <a:gd name="T39" fmla="*/ 137 h 202"/>
                  <a:gd name="T40" fmla="*/ 50 w 88"/>
                  <a:gd name="T41" fmla="*/ 139 h 202"/>
                  <a:gd name="T42" fmla="*/ 52 w 88"/>
                  <a:gd name="T43" fmla="*/ 146 h 202"/>
                  <a:gd name="T44" fmla="*/ 43 w 88"/>
                  <a:gd name="T45" fmla="*/ 149 h 202"/>
                  <a:gd name="T46" fmla="*/ 35 w 88"/>
                  <a:gd name="T47" fmla="*/ 150 h 202"/>
                  <a:gd name="T48" fmla="*/ 42 w 88"/>
                  <a:gd name="T49" fmla="*/ 153 h 202"/>
                  <a:gd name="T50" fmla="*/ 48 w 88"/>
                  <a:gd name="T51" fmla="*/ 152 h 202"/>
                  <a:gd name="T52" fmla="*/ 45 w 88"/>
                  <a:gd name="T53" fmla="*/ 154 h 202"/>
                  <a:gd name="T54" fmla="*/ 36 w 88"/>
                  <a:gd name="T55" fmla="*/ 161 h 202"/>
                  <a:gd name="T56" fmla="*/ 39 w 88"/>
                  <a:gd name="T57" fmla="*/ 166 h 202"/>
                  <a:gd name="T58" fmla="*/ 36 w 88"/>
                  <a:gd name="T59" fmla="*/ 170 h 202"/>
                  <a:gd name="T60" fmla="*/ 37 w 88"/>
                  <a:gd name="T61" fmla="*/ 177 h 202"/>
                  <a:gd name="T62" fmla="*/ 36 w 88"/>
                  <a:gd name="T63" fmla="*/ 185 h 202"/>
                  <a:gd name="T64" fmla="*/ 32 w 88"/>
                  <a:gd name="T65" fmla="*/ 192 h 202"/>
                  <a:gd name="T66" fmla="*/ 24 w 88"/>
                  <a:gd name="T67" fmla="*/ 194 h 202"/>
                  <a:gd name="T68" fmla="*/ 16 w 88"/>
                  <a:gd name="T69" fmla="*/ 201 h 202"/>
                  <a:gd name="T70" fmla="*/ 9 w 88"/>
                  <a:gd name="T71" fmla="*/ 190 h 202"/>
                  <a:gd name="T72" fmla="*/ 8 w 88"/>
                  <a:gd name="T73" fmla="*/ 182 h 202"/>
                  <a:gd name="T74" fmla="*/ 4 w 88"/>
                  <a:gd name="T75" fmla="*/ 172 h 202"/>
                  <a:gd name="T76" fmla="*/ 2 w 88"/>
                  <a:gd name="T77" fmla="*/ 165 h 202"/>
                  <a:gd name="T78" fmla="*/ 3 w 88"/>
                  <a:gd name="T79" fmla="*/ 158 h 202"/>
                  <a:gd name="T80" fmla="*/ 10 w 88"/>
                  <a:gd name="T81" fmla="*/ 140 h 202"/>
                  <a:gd name="T82" fmla="*/ 8 w 88"/>
                  <a:gd name="T83" fmla="*/ 121 h 202"/>
                  <a:gd name="T84" fmla="*/ 7 w 88"/>
                  <a:gd name="T85" fmla="*/ 99 h 202"/>
                  <a:gd name="T86" fmla="*/ 19 w 88"/>
                  <a:gd name="T87" fmla="*/ 85 h 202"/>
                  <a:gd name="T88" fmla="*/ 23 w 88"/>
                  <a:gd name="T89" fmla="*/ 65 h 202"/>
                  <a:gd name="T90" fmla="*/ 29 w 88"/>
                  <a:gd name="T91" fmla="*/ 45 h 202"/>
                  <a:gd name="T92" fmla="*/ 41 w 88"/>
                  <a:gd name="T93" fmla="*/ 19 h 202"/>
                  <a:gd name="T94" fmla="*/ 48 w 88"/>
                  <a:gd name="T95" fmla="*/ 9 h 202"/>
                  <a:gd name="T96" fmla="*/ 61 w 88"/>
                  <a:gd name="T97" fmla="*/ 10 h 202"/>
                  <a:gd name="T98" fmla="*/ 66 w 88"/>
                  <a:gd name="T99" fmla="*/ 3 h 202"/>
                  <a:gd name="T100" fmla="*/ 75 w 88"/>
                  <a:gd name="T101" fmla="*/ 11 h 202"/>
                  <a:gd name="T102" fmla="*/ 84 w 88"/>
                  <a:gd name="T103" fmla="*/ 19 h 202"/>
                  <a:gd name="T104" fmla="*/ 85 w 88"/>
                  <a:gd name="T105" fmla="*/ 32 h 202"/>
                  <a:gd name="T106" fmla="*/ 84 w 88"/>
                  <a:gd name="T107" fmla="*/ 47 h 202"/>
                  <a:gd name="T108" fmla="*/ 37 w 88"/>
                  <a:gd name="T109" fmla="*/ 191 h 202"/>
                  <a:gd name="T110" fmla="*/ 37 w 88"/>
                  <a:gd name="T111" fmla="*/ 183 h 202"/>
                  <a:gd name="T112" fmla="*/ 52 w 88"/>
                  <a:gd name="T113" fmla="*/ 176 h 202"/>
                  <a:gd name="T114" fmla="*/ 55 w 88"/>
                  <a:gd name="T115" fmla="*/ 170 h 202"/>
                  <a:gd name="T116" fmla="*/ 47 w 88"/>
                  <a:gd name="T117" fmla="*/ 17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8" h="202">
                    <a:moveTo>
                      <a:pt x="88" y="56"/>
                    </a:moveTo>
                    <a:cubicBezTo>
                      <a:pt x="88" y="56"/>
                      <a:pt x="88" y="57"/>
                      <a:pt x="88" y="57"/>
                    </a:cubicBezTo>
                    <a:cubicBezTo>
                      <a:pt x="88" y="57"/>
                      <a:pt x="88" y="57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7" y="57"/>
                      <a:pt x="86" y="58"/>
                    </a:cubicBezTo>
                    <a:cubicBezTo>
                      <a:pt x="87" y="57"/>
                      <a:pt x="86" y="57"/>
                      <a:pt x="86" y="57"/>
                    </a:cubicBezTo>
                    <a:cubicBezTo>
                      <a:pt x="86" y="57"/>
                      <a:pt x="86" y="57"/>
                      <a:pt x="85" y="5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57"/>
                      <a:pt x="85" y="57"/>
                      <a:pt x="84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4" y="56"/>
                      <a:pt x="83" y="56"/>
                      <a:pt x="83" y="56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7"/>
                      <a:pt x="82" y="57"/>
                      <a:pt x="82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2" y="57"/>
                      <a:pt x="82" y="56"/>
                      <a:pt x="82" y="56"/>
                    </a:cubicBezTo>
                    <a:cubicBezTo>
                      <a:pt x="81" y="57"/>
                      <a:pt x="82" y="57"/>
                      <a:pt x="81" y="57"/>
                    </a:cubicBezTo>
                    <a:cubicBezTo>
                      <a:pt x="81" y="58"/>
                      <a:pt x="81" y="58"/>
                      <a:pt x="81" y="59"/>
                    </a:cubicBezTo>
                    <a:cubicBezTo>
                      <a:pt x="81" y="58"/>
                      <a:pt x="81" y="58"/>
                      <a:pt x="81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9" y="56"/>
                      <a:pt x="79" y="55"/>
                      <a:pt x="78" y="55"/>
                    </a:cubicBezTo>
                    <a:cubicBezTo>
                      <a:pt x="78" y="56"/>
                      <a:pt x="78" y="57"/>
                      <a:pt x="78" y="57"/>
                    </a:cubicBezTo>
                    <a:cubicBezTo>
                      <a:pt x="78" y="57"/>
                      <a:pt x="78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6"/>
                      <a:pt x="77" y="56"/>
                    </a:cubicBezTo>
                    <a:cubicBezTo>
                      <a:pt x="76" y="56"/>
                      <a:pt x="76" y="56"/>
                      <a:pt x="76" y="57"/>
                    </a:cubicBezTo>
                    <a:cubicBezTo>
                      <a:pt x="75" y="57"/>
                      <a:pt x="76" y="57"/>
                      <a:pt x="76" y="58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8"/>
                      <a:pt x="75" y="58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6" y="59"/>
                      <a:pt x="76" y="59"/>
                    </a:cubicBezTo>
                    <a:cubicBezTo>
                      <a:pt x="76" y="60"/>
                      <a:pt x="75" y="60"/>
                      <a:pt x="75" y="60"/>
                    </a:cubicBezTo>
                    <a:cubicBezTo>
                      <a:pt x="75" y="60"/>
                      <a:pt x="76" y="60"/>
                      <a:pt x="76" y="61"/>
                    </a:cubicBezTo>
                    <a:cubicBezTo>
                      <a:pt x="75" y="61"/>
                      <a:pt x="74" y="60"/>
                      <a:pt x="74" y="60"/>
                    </a:cubicBezTo>
                    <a:cubicBezTo>
                      <a:pt x="73" y="59"/>
                      <a:pt x="73" y="58"/>
                      <a:pt x="72" y="58"/>
                    </a:cubicBezTo>
                    <a:cubicBezTo>
                      <a:pt x="72" y="58"/>
                      <a:pt x="72" y="58"/>
                      <a:pt x="72" y="59"/>
                    </a:cubicBezTo>
                    <a:cubicBezTo>
                      <a:pt x="73" y="59"/>
                      <a:pt x="73" y="60"/>
                      <a:pt x="73" y="60"/>
                    </a:cubicBezTo>
                    <a:cubicBezTo>
                      <a:pt x="73" y="60"/>
                      <a:pt x="74" y="60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2"/>
                      <a:pt x="74" y="62"/>
                      <a:pt x="74" y="62"/>
                    </a:cubicBezTo>
                    <a:cubicBezTo>
                      <a:pt x="74" y="63"/>
                      <a:pt x="73" y="63"/>
                      <a:pt x="73" y="63"/>
                    </a:cubicBezTo>
                    <a:cubicBezTo>
                      <a:pt x="72" y="63"/>
                      <a:pt x="71" y="63"/>
                      <a:pt x="71" y="63"/>
                    </a:cubicBezTo>
                    <a:cubicBezTo>
                      <a:pt x="70" y="63"/>
                      <a:pt x="70" y="64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cubicBezTo>
                      <a:pt x="68" y="65"/>
                      <a:pt x="69" y="65"/>
                      <a:pt x="70" y="65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0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0" y="69"/>
                      <a:pt x="70" y="69"/>
                    </a:cubicBezTo>
                    <a:cubicBezTo>
                      <a:pt x="70" y="69"/>
                      <a:pt x="70" y="69"/>
                      <a:pt x="70" y="70"/>
                    </a:cubicBezTo>
                    <a:cubicBezTo>
                      <a:pt x="69" y="70"/>
                      <a:pt x="69" y="70"/>
                      <a:pt x="69" y="71"/>
                    </a:cubicBezTo>
                    <a:cubicBezTo>
                      <a:pt x="69" y="71"/>
                      <a:pt x="68" y="70"/>
                      <a:pt x="68" y="71"/>
                    </a:cubicBezTo>
                    <a:cubicBezTo>
                      <a:pt x="68" y="72"/>
                      <a:pt x="68" y="72"/>
                      <a:pt x="68" y="73"/>
                    </a:cubicBezTo>
                    <a:cubicBezTo>
                      <a:pt x="67" y="72"/>
                      <a:pt x="67" y="72"/>
                      <a:pt x="67" y="73"/>
                    </a:cubicBezTo>
                    <a:cubicBezTo>
                      <a:pt x="67" y="73"/>
                      <a:pt x="68" y="73"/>
                      <a:pt x="68" y="73"/>
                    </a:cubicBezTo>
                    <a:cubicBezTo>
                      <a:pt x="68" y="73"/>
                      <a:pt x="69" y="73"/>
                      <a:pt x="69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74"/>
                      <a:pt x="69" y="75"/>
                      <a:pt x="69" y="75"/>
                    </a:cubicBezTo>
                    <a:cubicBezTo>
                      <a:pt x="68" y="75"/>
                      <a:pt x="68" y="74"/>
                      <a:pt x="68" y="74"/>
                    </a:cubicBezTo>
                    <a:cubicBezTo>
                      <a:pt x="67" y="75"/>
                      <a:pt x="68" y="75"/>
                      <a:pt x="68" y="76"/>
                    </a:cubicBezTo>
                    <a:cubicBezTo>
                      <a:pt x="69" y="76"/>
                      <a:pt x="69" y="76"/>
                      <a:pt x="69" y="77"/>
                    </a:cubicBezTo>
                    <a:cubicBezTo>
                      <a:pt x="69" y="76"/>
                      <a:pt x="69" y="76"/>
                      <a:pt x="70" y="76"/>
                    </a:cubicBezTo>
                    <a:cubicBezTo>
                      <a:pt x="70" y="76"/>
                      <a:pt x="70" y="77"/>
                      <a:pt x="70" y="77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8"/>
                      <a:pt x="70" y="78"/>
                      <a:pt x="70" y="78"/>
                    </a:cubicBezTo>
                    <a:cubicBezTo>
                      <a:pt x="70" y="78"/>
                      <a:pt x="70" y="77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1" y="78"/>
                      <a:pt x="71" y="78"/>
                    </a:cubicBezTo>
                    <a:cubicBezTo>
                      <a:pt x="71" y="78"/>
                      <a:pt x="70" y="79"/>
                      <a:pt x="70" y="79"/>
                    </a:cubicBezTo>
                    <a:cubicBezTo>
                      <a:pt x="70" y="80"/>
                      <a:pt x="69" y="81"/>
                      <a:pt x="69" y="80"/>
                    </a:cubicBezTo>
                    <a:cubicBezTo>
                      <a:pt x="69" y="80"/>
                      <a:pt x="69" y="80"/>
                      <a:pt x="69" y="81"/>
                    </a:cubicBezTo>
                    <a:cubicBezTo>
                      <a:pt x="69" y="81"/>
                      <a:pt x="68" y="81"/>
                      <a:pt x="68" y="81"/>
                    </a:cubicBezTo>
                    <a:cubicBezTo>
                      <a:pt x="68" y="81"/>
                      <a:pt x="68" y="82"/>
                      <a:pt x="68" y="82"/>
                    </a:cubicBezTo>
                    <a:cubicBezTo>
                      <a:pt x="67" y="82"/>
                      <a:pt x="67" y="82"/>
                      <a:pt x="67" y="83"/>
                    </a:cubicBezTo>
                    <a:cubicBezTo>
                      <a:pt x="67" y="83"/>
                      <a:pt x="66" y="84"/>
                      <a:pt x="66" y="84"/>
                    </a:cubicBezTo>
                    <a:cubicBezTo>
                      <a:pt x="66" y="85"/>
                      <a:pt x="66" y="86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8"/>
                      <a:pt x="65" y="88"/>
                      <a:pt x="65" y="89"/>
                    </a:cubicBezTo>
                    <a:cubicBezTo>
                      <a:pt x="65" y="89"/>
                      <a:pt x="65" y="88"/>
                      <a:pt x="64" y="88"/>
                    </a:cubicBezTo>
                    <a:cubicBezTo>
                      <a:pt x="64" y="88"/>
                      <a:pt x="64" y="89"/>
                      <a:pt x="64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91"/>
                      <a:pt x="62" y="90"/>
                    </a:cubicBezTo>
                    <a:cubicBezTo>
                      <a:pt x="62" y="90"/>
                      <a:pt x="62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60" y="91"/>
                      <a:pt x="59" y="92"/>
                      <a:pt x="59" y="92"/>
                    </a:cubicBezTo>
                    <a:cubicBezTo>
                      <a:pt x="58" y="93"/>
                      <a:pt x="58" y="95"/>
                      <a:pt x="57" y="93"/>
                    </a:cubicBezTo>
                    <a:cubicBezTo>
                      <a:pt x="57" y="93"/>
                      <a:pt x="57" y="92"/>
                      <a:pt x="56" y="92"/>
                    </a:cubicBezTo>
                    <a:cubicBezTo>
                      <a:pt x="56" y="92"/>
                      <a:pt x="57" y="94"/>
                      <a:pt x="57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4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4" y="96"/>
                    </a:cubicBezTo>
                    <a:cubicBezTo>
                      <a:pt x="54" y="96"/>
                      <a:pt x="54" y="97"/>
                      <a:pt x="54" y="97"/>
                    </a:cubicBezTo>
                    <a:cubicBezTo>
                      <a:pt x="53" y="97"/>
                      <a:pt x="54" y="98"/>
                      <a:pt x="53" y="98"/>
                    </a:cubicBezTo>
                    <a:cubicBezTo>
                      <a:pt x="53" y="98"/>
                      <a:pt x="53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2" y="98"/>
                    </a:cubicBezTo>
                    <a:cubicBezTo>
                      <a:pt x="52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9"/>
                    </a:cubicBezTo>
                    <a:cubicBezTo>
                      <a:pt x="51" y="99"/>
                      <a:pt x="50" y="99"/>
                      <a:pt x="50" y="99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9" y="100"/>
                      <a:pt x="49" y="100"/>
                      <a:pt x="48" y="101"/>
                    </a:cubicBezTo>
                    <a:cubicBezTo>
                      <a:pt x="49" y="101"/>
                      <a:pt x="50" y="101"/>
                      <a:pt x="50" y="101"/>
                    </a:cubicBezTo>
                    <a:cubicBezTo>
                      <a:pt x="50" y="101"/>
                      <a:pt x="49" y="101"/>
                      <a:pt x="49" y="102"/>
                    </a:cubicBezTo>
                    <a:cubicBezTo>
                      <a:pt x="50" y="102"/>
                      <a:pt x="50" y="102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3"/>
                      <a:pt x="49" y="102"/>
                      <a:pt x="48" y="103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48" y="104"/>
                      <a:pt x="47" y="103"/>
                      <a:pt x="47" y="103"/>
                    </a:cubicBezTo>
                    <a:cubicBezTo>
                      <a:pt x="46" y="104"/>
                      <a:pt x="46" y="101"/>
                      <a:pt x="45" y="101"/>
                    </a:cubicBezTo>
                    <a:cubicBezTo>
                      <a:pt x="45" y="102"/>
                      <a:pt x="45" y="102"/>
                      <a:pt x="46" y="103"/>
                    </a:cubicBezTo>
                    <a:cubicBezTo>
                      <a:pt x="46" y="104"/>
                      <a:pt x="47" y="105"/>
                      <a:pt x="47" y="105"/>
                    </a:cubicBezTo>
                    <a:cubicBezTo>
                      <a:pt x="46" y="105"/>
                      <a:pt x="46" y="105"/>
                      <a:pt x="46" y="106"/>
                    </a:cubicBez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107"/>
                      <a:pt x="46" y="107"/>
                      <a:pt x="46" y="107"/>
                    </a:cubicBezTo>
                    <a:cubicBezTo>
                      <a:pt x="46" y="107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5" y="108"/>
                      <a:pt x="45" y="108"/>
                      <a:pt x="44" y="108"/>
                    </a:cubicBezTo>
                    <a:cubicBezTo>
                      <a:pt x="44" y="108"/>
                      <a:pt x="45" y="109"/>
                      <a:pt x="44" y="109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42" y="108"/>
                      <a:pt x="42" y="108"/>
                      <a:pt x="42" y="109"/>
                    </a:cubicBezTo>
                    <a:cubicBezTo>
                      <a:pt x="42" y="109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11"/>
                    </a:cubicBezTo>
                    <a:cubicBezTo>
                      <a:pt x="43" y="111"/>
                      <a:pt x="43" y="111"/>
                      <a:pt x="43" y="111"/>
                    </a:cubicBezTo>
                    <a:cubicBezTo>
                      <a:pt x="43" y="111"/>
                      <a:pt x="44" y="111"/>
                      <a:pt x="44" y="112"/>
                    </a:cubicBezTo>
                    <a:cubicBezTo>
                      <a:pt x="44" y="112"/>
                      <a:pt x="44" y="112"/>
                      <a:pt x="43" y="112"/>
                    </a:cubicBezTo>
                    <a:cubicBezTo>
                      <a:pt x="43" y="113"/>
                      <a:pt x="43" y="113"/>
                      <a:pt x="43" y="113"/>
                    </a:cubicBezTo>
                    <a:cubicBezTo>
                      <a:pt x="43" y="114"/>
                      <a:pt x="43" y="115"/>
                      <a:pt x="43" y="115"/>
                    </a:cubicBezTo>
                    <a:cubicBezTo>
                      <a:pt x="43" y="115"/>
                      <a:pt x="42" y="116"/>
                      <a:pt x="42" y="116"/>
                    </a:cubicBezTo>
                    <a:cubicBezTo>
                      <a:pt x="42" y="117"/>
                      <a:pt x="42" y="116"/>
                      <a:pt x="42" y="117"/>
                    </a:cubicBezTo>
                    <a:cubicBezTo>
                      <a:pt x="42" y="117"/>
                      <a:pt x="42" y="117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2" y="119"/>
                      <a:pt x="43" y="119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2" y="119"/>
                      <a:pt x="42" y="119"/>
                    </a:cubicBezTo>
                    <a:cubicBezTo>
                      <a:pt x="41" y="119"/>
                      <a:pt x="42" y="120"/>
                      <a:pt x="42" y="120"/>
                    </a:cubicBezTo>
                    <a:cubicBezTo>
                      <a:pt x="41" y="120"/>
                      <a:pt x="42" y="121"/>
                      <a:pt x="41" y="121"/>
                    </a:cubicBezTo>
                    <a:cubicBezTo>
                      <a:pt x="40" y="122"/>
                      <a:pt x="41" y="122"/>
                      <a:pt x="41" y="122"/>
                    </a:cubicBezTo>
                    <a:cubicBezTo>
                      <a:pt x="41" y="123"/>
                      <a:pt x="41" y="123"/>
                      <a:pt x="41" y="124"/>
                    </a:cubicBezTo>
                    <a:cubicBezTo>
                      <a:pt x="42" y="125"/>
                      <a:pt x="41" y="125"/>
                      <a:pt x="41" y="126"/>
                    </a:cubicBezTo>
                    <a:cubicBezTo>
                      <a:pt x="41" y="126"/>
                      <a:pt x="41" y="126"/>
                      <a:pt x="41" y="127"/>
                    </a:cubicBezTo>
                    <a:cubicBezTo>
                      <a:pt x="41" y="127"/>
                      <a:pt x="41" y="127"/>
                      <a:pt x="41" y="128"/>
                    </a:cubicBezTo>
                    <a:cubicBezTo>
                      <a:pt x="41" y="128"/>
                      <a:pt x="41" y="129"/>
                      <a:pt x="41" y="129"/>
                    </a:cubicBezTo>
                    <a:cubicBezTo>
                      <a:pt x="41" y="130"/>
                      <a:pt x="41" y="130"/>
                      <a:pt x="42" y="131"/>
                    </a:cubicBezTo>
                    <a:cubicBezTo>
                      <a:pt x="42" y="132"/>
                      <a:pt x="42" y="133"/>
                      <a:pt x="42" y="133"/>
                    </a:cubicBezTo>
                    <a:cubicBezTo>
                      <a:pt x="42" y="133"/>
                      <a:pt x="41" y="133"/>
                      <a:pt x="41" y="134"/>
                    </a:cubicBezTo>
                    <a:cubicBezTo>
                      <a:pt x="41" y="134"/>
                      <a:pt x="42" y="135"/>
                      <a:pt x="42" y="135"/>
                    </a:cubicBezTo>
                    <a:cubicBezTo>
                      <a:pt x="43" y="135"/>
                      <a:pt x="43" y="134"/>
                      <a:pt x="44" y="134"/>
                    </a:cubicBezTo>
                    <a:cubicBezTo>
                      <a:pt x="44" y="135"/>
                      <a:pt x="44" y="135"/>
                      <a:pt x="44" y="136"/>
                    </a:cubicBezTo>
                    <a:cubicBezTo>
                      <a:pt x="44" y="136"/>
                      <a:pt x="44" y="137"/>
                      <a:pt x="45" y="136"/>
                    </a:cubicBezTo>
                    <a:cubicBezTo>
                      <a:pt x="45" y="136"/>
                      <a:pt x="45" y="135"/>
                      <a:pt x="45" y="135"/>
                    </a:cubicBezTo>
                    <a:cubicBezTo>
                      <a:pt x="46" y="135"/>
                      <a:pt x="46" y="135"/>
                      <a:pt x="46" y="135"/>
                    </a:cubicBezTo>
                    <a:cubicBezTo>
                      <a:pt x="47" y="136"/>
                      <a:pt x="46" y="136"/>
                      <a:pt x="46" y="136"/>
                    </a:cubicBezTo>
                    <a:cubicBezTo>
                      <a:pt x="47" y="136"/>
                      <a:pt x="47" y="137"/>
                      <a:pt x="47" y="137"/>
                    </a:cubicBezTo>
                    <a:cubicBezTo>
                      <a:pt x="47" y="137"/>
                      <a:pt x="48" y="137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9" y="139"/>
                      <a:pt x="49" y="138"/>
                      <a:pt x="49" y="137"/>
                    </a:cubicBezTo>
                    <a:cubicBezTo>
                      <a:pt x="49" y="137"/>
                      <a:pt x="49" y="136"/>
                      <a:pt x="49" y="136"/>
                    </a:cubicBezTo>
                    <a:cubicBezTo>
                      <a:pt x="50" y="137"/>
                      <a:pt x="50" y="138"/>
                      <a:pt x="50" y="138"/>
                    </a:cubicBezTo>
                    <a:cubicBezTo>
                      <a:pt x="50" y="138"/>
                      <a:pt x="51" y="138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9"/>
                      <a:pt x="51" y="139"/>
                      <a:pt x="50" y="140"/>
                    </a:cubicBezTo>
                    <a:cubicBezTo>
                      <a:pt x="50" y="140"/>
                      <a:pt x="49" y="140"/>
                      <a:pt x="50" y="140"/>
                    </a:cubicBezTo>
                    <a:cubicBezTo>
                      <a:pt x="50" y="141"/>
                      <a:pt x="50" y="141"/>
                      <a:pt x="50" y="141"/>
                    </a:cubicBezTo>
                    <a:cubicBezTo>
                      <a:pt x="50" y="141"/>
                      <a:pt x="50" y="141"/>
                      <a:pt x="50" y="142"/>
                    </a:cubicBezTo>
                    <a:cubicBezTo>
                      <a:pt x="51" y="142"/>
                      <a:pt x="51" y="141"/>
                      <a:pt x="51" y="141"/>
                    </a:cubicBezTo>
                    <a:cubicBezTo>
                      <a:pt x="52" y="141"/>
                      <a:pt x="52" y="143"/>
                      <a:pt x="53" y="144"/>
                    </a:cubicBezTo>
                    <a:cubicBezTo>
                      <a:pt x="53" y="144"/>
                      <a:pt x="54" y="145"/>
                      <a:pt x="53" y="145"/>
                    </a:cubicBezTo>
                    <a:cubicBezTo>
                      <a:pt x="53" y="145"/>
                      <a:pt x="52" y="145"/>
                      <a:pt x="52" y="146"/>
                    </a:cubicBezTo>
                    <a:cubicBezTo>
                      <a:pt x="52" y="146"/>
                      <a:pt x="53" y="146"/>
                      <a:pt x="54" y="146"/>
                    </a:cubicBezTo>
                    <a:cubicBezTo>
                      <a:pt x="54" y="147"/>
                      <a:pt x="53" y="147"/>
                      <a:pt x="53" y="147"/>
                    </a:cubicBezTo>
                    <a:cubicBezTo>
                      <a:pt x="52" y="147"/>
                      <a:pt x="52" y="148"/>
                      <a:pt x="51" y="148"/>
                    </a:cubicBezTo>
                    <a:cubicBezTo>
                      <a:pt x="50" y="148"/>
                      <a:pt x="50" y="150"/>
                      <a:pt x="49" y="150"/>
                    </a:cubicBezTo>
                    <a:cubicBezTo>
                      <a:pt x="49" y="150"/>
                      <a:pt x="49" y="150"/>
                      <a:pt x="48" y="151"/>
                    </a:cubicBezTo>
                    <a:cubicBezTo>
                      <a:pt x="48" y="151"/>
                      <a:pt x="47" y="151"/>
                      <a:pt x="47" y="152"/>
                    </a:cubicBezTo>
                    <a:cubicBezTo>
                      <a:pt x="45" y="152"/>
                      <a:pt x="45" y="150"/>
                      <a:pt x="44" y="150"/>
                    </a:cubicBezTo>
                    <a:cubicBezTo>
                      <a:pt x="44" y="149"/>
                      <a:pt x="44" y="149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2" y="149"/>
                      <a:pt x="43" y="149"/>
                      <a:pt x="42" y="150"/>
                    </a:cubicBezTo>
                    <a:cubicBezTo>
                      <a:pt x="41" y="150"/>
                      <a:pt x="41" y="149"/>
                      <a:pt x="40" y="149"/>
                    </a:cubicBezTo>
                    <a:cubicBezTo>
                      <a:pt x="40" y="148"/>
                      <a:pt x="40" y="148"/>
                      <a:pt x="39" y="149"/>
                    </a:cubicBezTo>
                    <a:cubicBezTo>
                      <a:pt x="39" y="148"/>
                      <a:pt x="38" y="149"/>
                      <a:pt x="38" y="149"/>
                    </a:cubicBezTo>
                    <a:cubicBezTo>
                      <a:pt x="37" y="149"/>
                      <a:pt x="36" y="147"/>
                      <a:pt x="36" y="149"/>
                    </a:cubicBezTo>
                    <a:cubicBezTo>
                      <a:pt x="36" y="149"/>
                      <a:pt x="36" y="149"/>
                      <a:pt x="36" y="149"/>
                    </a:cubicBezTo>
                    <a:cubicBezTo>
                      <a:pt x="36" y="150"/>
                      <a:pt x="35" y="150"/>
                      <a:pt x="35" y="150"/>
                    </a:cubicBezTo>
                    <a:cubicBezTo>
                      <a:pt x="35" y="150"/>
                      <a:pt x="33" y="149"/>
                      <a:pt x="33" y="149"/>
                    </a:cubicBezTo>
                    <a:cubicBezTo>
                      <a:pt x="32" y="150"/>
                      <a:pt x="34" y="150"/>
                      <a:pt x="35" y="150"/>
                    </a:cubicBezTo>
                    <a:cubicBezTo>
                      <a:pt x="36" y="150"/>
                      <a:pt x="37" y="150"/>
                      <a:pt x="38" y="150"/>
                    </a:cubicBezTo>
                    <a:cubicBezTo>
                      <a:pt x="38" y="151"/>
                      <a:pt x="39" y="152"/>
                      <a:pt x="39" y="151"/>
                    </a:cubicBezTo>
                    <a:cubicBezTo>
                      <a:pt x="39" y="150"/>
                      <a:pt x="38" y="150"/>
                      <a:pt x="38" y="150"/>
                    </a:cubicBezTo>
                    <a:cubicBezTo>
                      <a:pt x="39" y="149"/>
                      <a:pt x="40" y="151"/>
                      <a:pt x="40" y="151"/>
                    </a:cubicBezTo>
                    <a:cubicBezTo>
                      <a:pt x="41" y="151"/>
                      <a:pt x="41" y="151"/>
                      <a:pt x="41" y="152"/>
                    </a:cubicBezTo>
                    <a:cubicBezTo>
                      <a:pt x="42" y="152"/>
                      <a:pt x="42" y="152"/>
                      <a:pt x="42" y="153"/>
                    </a:cubicBezTo>
                    <a:cubicBezTo>
                      <a:pt x="42" y="153"/>
                      <a:pt x="42" y="152"/>
                      <a:pt x="43" y="152"/>
                    </a:cubicBezTo>
                    <a:cubicBezTo>
                      <a:pt x="43" y="152"/>
                      <a:pt x="43" y="153"/>
                      <a:pt x="44" y="153"/>
                    </a:cubicBezTo>
                    <a:cubicBezTo>
                      <a:pt x="44" y="153"/>
                      <a:pt x="44" y="153"/>
                      <a:pt x="45" y="153"/>
                    </a:cubicBezTo>
                    <a:cubicBezTo>
                      <a:pt x="45" y="153"/>
                      <a:pt x="45" y="153"/>
                      <a:pt x="46" y="153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2"/>
                      <a:pt x="48" y="152"/>
                    </a:cubicBezTo>
                    <a:cubicBezTo>
                      <a:pt x="48" y="152"/>
                      <a:pt x="48" y="153"/>
                      <a:pt x="48" y="153"/>
                    </a:cubicBezTo>
                    <a:cubicBezTo>
                      <a:pt x="49" y="153"/>
                      <a:pt x="49" y="153"/>
                      <a:pt x="49" y="154"/>
                    </a:cubicBezTo>
                    <a:cubicBezTo>
                      <a:pt x="49" y="154"/>
                      <a:pt x="49" y="155"/>
                      <a:pt x="49" y="155"/>
                    </a:cubicBezTo>
                    <a:cubicBezTo>
                      <a:pt x="48" y="155"/>
                      <a:pt x="48" y="155"/>
                      <a:pt x="47" y="155"/>
                    </a:cubicBezTo>
                    <a:cubicBezTo>
                      <a:pt x="47" y="156"/>
                      <a:pt x="47" y="156"/>
                      <a:pt x="46" y="156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5" y="157"/>
                      <a:pt x="45" y="157"/>
                      <a:pt x="45" y="157"/>
                    </a:cubicBezTo>
                    <a:cubicBezTo>
                      <a:pt x="45" y="156"/>
                      <a:pt x="45" y="155"/>
                      <a:pt x="45" y="154"/>
                    </a:cubicBezTo>
                    <a:cubicBezTo>
                      <a:pt x="44" y="155"/>
                      <a:pt x="44" y="156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8"/>
                      <a:pt x="44" y="158"/>
                      <a:pt x="43" y="158"/>
                    </a:cubicBezTo>
                    <a:cubicBezTo>
                      <a:pt x="43" y="159"/>
                      <a:pt x="42" y="160"/>
                      <a:pt x="41" y="159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0" y="161"/>
                      <a:pt x="40" y="161"/>
                      <a:pt x="40" y="161"/>
                    </a:cubicBezTo>
                    <a:cubicBezTo>
                      <a:pt x="39" y="161"/>
                      <a:pt x="39" y="161"/>
                      <a:pt x="38" y="161"/>
                    </a:cubicBezTo>
                    <a:cubicBezTo>
                      <a:pt x="37" y="161"/>
                      <a:pt x="36" y="161"/>
                      <a:pt x="36" y="161"/>
                    </a:cubicBezTo>
                    <a:cubicBezTo>
                      <a:pt x="35" y="161"/>
                      <a:pt x="34" y="161"/>
                      <a:pt x="35" y="161"/>
                    </a:cubicBezTo>
                    <a:cubicBezTo>
                      <a:pt x="35" y="161"/>
                      <a:pt x="37" y="161"/>
                      <a:pt x="37" y="161"/>
                    </a:cubicBezTo>
                    <a:cubicBezTo>
                      <a:pt x="38" y="162"/>
                      <a:pt x="39" y="162"/>
                      <a:pt x="39" y="162"/>
                    </a:cubicBezTo>
                    <a:cubicBezTo>
                      <a:pt x="40" y="164"/>
                      <a:pt x="37" y="163"/>
                      <a:pt x="36" y="163"/>
                    </a:cubicBezTo>
                    <a:cubicBezTo>
                      <a:pt x="36" y="163"/>
                      <a:pt x="38" y="164"/>
                      <a:pt x="38" y="164"/>
                    </a:cubicBezTo>
                    <a:cubicBezTo>
                      <a:pt x="38" y="164"/>
                      <a:pt x="39" y="164"/>
                      <a:pt x="39" y="165"/>
                    </a:cubicBezTo>
                    <a:cubicBezTo>
                      <a:pt x="39" y="165"/>
                      <a:pt x="39" y="165"/>
                      <a:pt x="38" y="165"/>
                    </a:cubicBezTo>
                    <a:cubicBezTo>
                      <a:pt x="38" y="166"/>
                      <a:pt x="38" y="166"/>
                      <a:pt x="39" y="166"/>
                    </a:cubicBezTo>
                    <a:cubicBezTo>
                      <a:pt x="39" y="167"/>
                      <a:pt x="39" y="167"/>
                      <a:pt x="38" y="167"/>
                    </a:cubicBezTo>
                    <a:cubicBezTo>
                      <a:pt x="38" y="167"/>
                      <a:pt x="38" y="166"/>
                      <a:pt x="37" y="166"/>
                    </a:cubicBezTo>
                    <a:cubicBezTo>
                      <a:pt x="37" y="167"/>
                      <a:pt x="38" y="168"/>
                      <a:pt x="38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8" y="170"/>
                      <a:pt x="38" y="170"/>
                      <a:pt x="38" y="170"/>
                    </a:cubicBezTo>
                    <a:cubicBezTo>
                      <a:pt x="37" y="171"/>
                      <a:pt x="37" y="170"/>
                      <a:pt x="37" y="169"/>
                    </a:cubicBezTo>
                    <a:cubicBezTo>
                      <a:pt x="36" y="170"/>
                      <a:pt x="37" y="170"/>
                      <a:pt x="37" y="170"/>
                    </a:cubicBezTo>
                    <a:cubicBezTo>
                      <a:pt x="37" y="170"/>
                      <a:pt x="36" y="170"/>
                      <a:pt x="36" y="170"/>
                    </a:cubicBezTo>
                    <a:cubicBezTo>
                      <a:pt x="36" y="171"/>
                      <a:pt x="37" y="171"/>
                      <a:pt x="37" y="172"/>
                    </a:cubicBezTo>
                    <a:cubicBezTo>
                      <a:pt x="37" y="172"/>
                      <a:pt x="38" y="173"/>
                      <a:pt x="38" y="173"/>
                    </a:cubicBezTo>
                    <a:cubicBezTo>
                      <a:pt x="38" y="173"/>
                      <a:pt x="37" y="173"/>
                      <a:pt x="37" y="173"/>
                    </a:cubicBezTo>
                    <a:cubicBezTo>
                      <a:pt x="37" y="173"/>
                      <a:pt x="37" y="174"/>
                      <a:pt x="37" y="174"/>
                    </a:cubicBezTo>
                    <a:cubicBezTo>
                      <a:pt x="37" y="174"/>
                      <a:pt x="36" y="174"/>
                      <a:pt x="36" y="174"/>
                    </a:cubicBezTo>
                    <a:cubicBezTo>
                      <a:pt x="36" y="175"/>
                      <a:pt x="37" y="175"/>
                      <a:pt x="37" y="175"/>
                    </a:cubicBezTo>
                    <a:cubicBezTo>
                      <a:pt x="38" y="175"/>
                      <a:pt x="38" y="176"/>
                      <a:pt x="38" y="176"/>
                    </a:cubicBezTo>
                    <a:cubicBezTo>
                      <a:pt x="37" y="177"/>
                      <a:pt x="37" y="177"/>
                      <a:pt x="37" y="177"/>
                    </a:cubicBezTo>
                    <a:cubicBezTo>
                      <a:pt x="37" y="177"/>
                      <a:pt x="37" y="177"/>
                      <a:pt x="37" y="178"/>
                    </a:cubicBezTo>
                    <a:cubicBezTo>
                      <a:pt x="36" y="178"/>
                      <a:pt x="36" y="179"/>
                      <a:pt x="36" y="180"/>
                    </a:cubicBezTo>
                    <a:cubicBezTo>
                      <a:pt x="36" y="180"/>
                      <a:pt x="38" y="181"/>
                      <a:pt x="36" y="181"/>
                    </a:cubicBezTo>
                    <a:cubicBezTo>
                      <a:pt x="36" y="182"/>
                      <a:pt x="36" y="183"/>
                      <a:pt x="36" y="183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5"/>
                    </a:cubicBezTo>
                    <a:cubicBezTo>
                      <a:pt x="36" y="185"/>
                      <a:pt x="36" y="185"/>
                      <a:pt x="36" y="186"/>
                    </a:cubicBezTo>
                    <a:cubicBezTo>
                      <a:pt x="35" y="186"/>
                      <a:pt x="35" y="186"/>
                      <a:pt x="35" y="187"/>
                    </a:cubicBezTo>
                    <a:cubicBezTo>
                      <a:pt x="34" y="187"/>
                      <a:pt x="35" y="187"/>
                      <a:pt x="34" y="187"/>
                    </a:cubicBezTo>
                    <a:cubicBezTo>
                      <a:pt x="34" y="188"/>
                      <a:pt x="34" y="188"/>
                      <a:pt x="34" y="188"/>
                    </a:cubicBezTo>
                    <a:cubicBezTo>
                      <a:pt x="34" y="188"/>
                      <a:pt x="34" y="189"/>
                      <a:pt x="34" y="189"/>
                    </a:cubicBezTo>
                    <a:cubicBezTo>
                      <a:pt x="34" y="190"/>
                      <a:pt x="34" y="190"/>
                      <a:pt x="33" y="190"/>
                    </a:cubicBezTo>
                    <a:cubicBezTo>
                      <a:pt x="33" y="191"/>
                      <a:pt x="33" y="191"/>
                      <a:pt x="33" y="192"/>
                    </a:cubicBezTo>
                    <a:cubicBezTo>
                      <a:pt x="32" y="192"/>
                      <a:pt x="32" y="193"/>
                      <a:pt x="32" y="192"/>
                    </a:cubicBezTo>
                    <a:cubicBezTo>
                      <a:pt x="31" y="192"/>
                      <a:pt x="30" y="191"/>
                      <a:pt x="30" y="192"/>
                    </a:cubicBezTo>
                    <a:cubicBezTo>
                      <a:pt x="29" y="192"/>
                      <a:pt x="29" y="192"/>
                      <a:pt x="29" y="192"/>
                    </a:cubicBezTo>
                    <a:cubicBezTo>
                      <a:pt x="29" y="192"/>
                      <a:pt x="29" y="192"/>
                      <a:pt x="28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8" y="192"/>
                      <a:pt x="27" y="192"/>
                      <a:pt x="27" y="192"/>
                    </a:cubicBezTo>
                    <a:cubicBezTo>
                      <a:pt x="27" y="192"/>
                      <a:pt x="26" y="192"/>
                      <a:pt x="26" y="192"/>
                    </a:cubicBezTo>
                    <a:cubicBezTo>
                      <a:pt x="25" y="192"/>
                      <a:pt x="25" y="192"/>
                      <a:pt x="24" y="192"/>
                    </a:cubicBezTo>
                    <a:cubicBezTo>
                      <a:pt x="24" y="192"/>
                      <a:pt x="25" y="193"/>
                      <a:pt x="24" y="194"/>
                    </a:cubicBezTo>
                    <a:cubicBezTo>
                      <a:pt x="24" y="194"/>
                      <a:pt x="23" y="193"/>
                      <a:pt x="23" y="193"/>
                    </a:cubicBezTo>
                    <a:cubicBezTo>
                      <a:pt x="23" y="193"/>
                      <a:pt x="23" y="194"/>
                      <a:pt x="23" y="194"/>
                    </a:cubicBezTo>
                    <a:cubicBezTo>
                      <a:pt x="22" y="195"/>
                      <a:pt x="21" y="196"/>
                      <a:pt x="21" y="197"/>
                    </a:cubicBezTo>
                    <a:cubicBezTo>
                      <a:pt x="21" y="198"/>
                      <a:pt x="22" y="199"/>
                      <a:pt x="22" y="200"/>
                    </a:cubicBezTo>
                    <a:cubicBezTo>
                      <a:pt x="22" y="200"/>
                      <a:pt x="21" y="201"/>
                      <a:pt x="21" y="201"/>
                    </a:cubicBezTo>
                    <a:cubicBezTo>
                      <a:pt x="20" y="202"/>
                      <a:pt x="20" y="201"/>
                      <a:pt x="19" y="201"/>
                    </a:cubicBezTo>
                    <a:cubicBezTo>
                      <a:pt x="19" y="201"/>
                      <a:pt x="19" y="201"/>
                      <a:pt x="18" y="201"/>
                    </a:cubicBezTo>
                    <a:cubicBezTo>
                      <a:pt x="17" y="201"/>
                      <a:pt x="17" y="201"/>
                      <a:pt x="16" y="201"/>
                    </a:cubicBezTo>
                    <a:cubicBezTo>
                      <a:pt x="15" y="202"/>
                      <a:pt x="13" y="202"/>
                      <a:pt x="13" y="201"/>
                    </a:cubicBezTo>
                    <a:cubicBezTo>
                      <a:pt x="13" y="200"/>
                      <a:pt x="12" y="199"/>
                      <a:pt x="13" y="199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2" y="197"/>
                      <a:pt x="12" y="196"/>
                      <a:pt x="12" y="196"/>
                    </a:cubicBezTo>
                    <a:cubicBezTo>
                      <a:pt x="12" y="195"/>
                      <a:pt x="12" y="195"/>
                      <a:pt x="11" y="195"/>
                    </a:cubicBezTo>
                    <a:cubicBezTo>
                      <a:pt x="11" y="194"/>
                      <a:pt x="11" y="193"/>
                      <a:pt x="11" y="192"/>
                    </a:cubicBezTo>
                    <a:cubicBezTo>
                      <a:pt x="10" y="192"/>
                      <a:pt x="10" y="191"/>
                      <a:pt x="9" y="190"/>
                    </a:cubicBezTo>
                    <a:cubicBezTo>
                      <a:pt x="10" y="190"/>
                      <a:pt x="11" y="191"/>
                      <a:pt x="11" y="191"/>
                    </a:cubicBezTo>
                    <a:cubicBezTo>
                      <a:pt x="12" y="191"/>
                      <a:pt x="12" y="191"/>
                      <a:pt x="11" y="190"/>
                    </a:cubicBezTo>
                    <a:cubicBezTo>
                      <a:pt x="11" y="190"/>
                      <a:pt x="10" y="189"/>
                      <a:pt x="11" y="188"/>
                    </a:cubicBezTo>
                    <a:cubicBezTo>
                      <a:pt x="11" y="188"/>
                      <a:pt x="12" y="189"/>
                      <a:pt x="12" y="188"/>
                    </a:cubicBezTo>
                    <a:cubicBezTo>
                      <a:pt x="12" y="187"/>
                      <a:pt x="12" y="187"/>
                      <a:pt x="12" y="186"/>
                    </a:cubicBezTo>
                    <a:cubicBezTo>
                      <a:pt x="12" y="186"/>
                      <a:pt x="12" y="186"/>
                      <a:pt x="11" y="186"/>
                    </a:cubicBezTo>
                    <a:cubicBezTo>
                      <a:pt x="10" y="186"/>
                      <a:pt x="10" y="185"/>
                      <a:pt x="10" y="184"/>
                    </a:cubicBezTo>
                    <a:cubicBezTo>
                      <a:pt x="10" y="183"/>
                      <a:pt x="9" y="183"/>
                      <a:pt x="8" y="182"/>
                    </a:cubicBezTo>
                    <a:cubicBezTo>
                      <a:pt x="8" y="182"/>
                      <a:pt x="8" y="182"/>
                      <a:pt x="8" y="181"/>
                    </a:cubicBezTo>
                    <a:cubicBezTo>
                      <a:pt x="8" y="181"/>
                      <a:pt x="8" y="180"/>
                      <a:pt x="7" y="180"/>
                    </a:cubicBezTo>
                    <a:cubicBezTo>
                      <a:pt x="7" y="179"/>
                      <a:pt x="7" y="178"/>
                      <a:pt x="7" y="177"/>
                    </a:cubicBezTo>
                    <a:cubicBezTo>
                      <a:pt x="7" y="177"/>
                      <a:pt x="7" y="176"/>
                      <a:pt x="6" y="176"/>
                    </a:cubicBezTo>
                    <a:cubicBezTo>
                      <a:pt x="6" y="176"/>
                      <a:pt x="6" y="177"/>
                      <a:pt x="6" y="177"/>
                    </a:cubicBezTo>
                    <a:cubicBezTo>
                      <a:pt x="6" y="176"/>
                      <a:pt x="6" y="176"/>
                      <a:pt x="5" y="175"/>
                    </a:cubicBezTo>
                    <a:cubicBezTo>
                      <a:pt x="5" y="174"/>
                      <a:pt x="5" y="173"/>
                      <a:pt x="5" y="173"/>
                    </a:cubicBezTo>
                    <a:cubicBezTo>
                      <a:pt x="5" y="173"/>
                      <a:pt x="4" y="173"/>
                      <a:pt x="4" y="172"/>
                    </a:cubicBezTo>
                    <a:cubicBezTo>
                      <a:pt x="4" y="172"/>
                      <a:pt x="5" y="172"/>
                      <a:pt x="5" y="172"/>
                    </a:cubicBezTo>
                    <a:cubicBezTo>
                      <a:pt x="5" y="171"/>
                      <a:pt x="4" y="171"/>
                      <a:pt x="4" y="171"/>
                    </a:cubicBezTo>
                    <a:cubicBezTo>
                      <a:pt x="4" y="170"/>
                      <a:pt x="5" y="170"/>
                      <a:pt x="5" y="169"/>
                    </a:cubicBezTo>
                    <a:cubicBezTo>
                      <a:pt x="5" y="169"/>
                      <a:pt x="5" y="168"/>
                      <a:pt x="5" y="168"/>
                    </a:cubicBezTo>
                    <a:cubicBezTo>
                      <a:pt x="5" y="167"/>
                      <a:pt x="5" y="166"/>
                      <a:pt x="5" y="165"/>
                    </a:cubicBezTo>
                    <a:cubicBezTo>
                      <a:pt x="5" y="164"/>
                      <a:pt x="4" y="165"/>
                      <a:pt x="4" y="166"/>
                    </a:cubicBezTo>
                    <a:cubicBezTo>
                      <a:pt x="2" y="167"/>
                      <a:pt x="3" y="165"/>
                      <a:pt x="3" y="165"/>
                    </a:cubicBezTo>
                    <a:cubicBezTo>
                      <a:pt x="3" y="164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4"/>
                    </a:cubicBezTo>
                    <a:cubicBezTo>
                      <a:pt x="1" y="165"/>
                      <a:pt x="1" y="164"/>
                      <a:pt x="1" y="163"/>
                    </a:cubicBezTo>
                    <a:cubicBezTo>
                      <a:pt x="1" y="162"/>
                      <a:pt x="1" y="162"/>
                      <a:pt x="1" y="160"/>
                    </a:cubicBezTo>
                    <a:cubicBezTo>
                      <a:pt x="1" y="160"/>
                      <a:pt x="1" y="159"/>
                      <a:pt x="1" y="159"/>
                    </a:cubicBezTo>
                    <a:cubicBezTo>
                      <a:pt x="1" y="158"/>
                      <a:pt x="0" y="158"/>
                      <a:pt x="0" y="157"/>
                    </a:cubicBezTo>
                    <a:cubicBezTo>
                      <a:pt x="0" y="157"/>
                      <a:pt x="0" y="155"/>
                      <a:pt x="1" y="155"/>
                    </a:cubicBezTo>
                    <a:cubicBezTo>
                      <a:pt x="1" y="155"/>
                      <a:pt x="1" y="155"/>
                      <a:pt x="1" y="155"/>
                    </a:cubicBezTo>
                    <a:cubicBezTo>
                      <a:pt x="3" y="155"/>
                      <a:pt x="1" y="157"/>
                      <a:pt x="3" y="158"/>
                    </a:cubicBezTo>
                    <a:cubicBezTo>
                      <a:pt x="4" y="158"/>
                      <a:pt x="4" y="155"/>
                      <a:pt x="4" y="155"/>
                    </a:cubicBezTo>
                    <a:cubicBezTo>
                      <a:pt x="5" y="153"/>
                      <a:pt x="5" y="153"/>
                      <a:pt x="5" y="152"/>
                    </a:cubicBezTo>
                    <a:cubicBezTo>
                      <a:pt x="4" y="151"/>
                      <a:pt x="4" y="150"/>
                      <a:pt x="4" y="149"/>
                    </a:cubicBezTo>
                    <a:cubicBezTo>
                      <a:pt x="4" y="148"/>
                      <a:pt x="5" y="148"/>
                      <a:pt x="5" y="147"/>
                    </a:cubicBezTo>
                    <a:cubicBezTo>
                      <a:pt x="6" y="147"/>
                      <a:pt x="5" y="146"/>
                      <a:pt x="5" y="145"/>
                    </a:cubicBezTo>
                    <a:cubicBezTo>
                      <a:pt x="6" y="144"/>
                      <a:pt x="7" y="144"/>
                      <a:pt x="7" y="144"/>
                    </a:cubicBezTo>
                    <a:cubicBezTo>
                      <a:pt x="8" y="144"/>
                      <a:pt x="9" y="143"/>
                      <a:pt x="9" y="142"/>
                    </a:cubicBezTo>
                    <a:cubicBezTo>
                      <a:pt x="10" y="142"/>
                      <a:pt x="10" y="141"/>
                      <a:pt x="10" y="140"/>
                    </a:cubicBezTo>
                    <a:cubicBezTo>
                      <a:pt x="10" y="139"/>
                      <a:pt x="10" y="138"/>
                      <a:pt x="10" y="137"/>
                    </a:cubicBezTo>
                    <a:cubicBezTo>
                      <a:pt x="10" y="135"/>
                      <a:pt x="9" y="133"/>
                      <a:pt x="8" y="132"/>
                    </a:cubicBezTo>
                    <a:cubicBezTo>
                      <a:pt x="8" y="131"/>
                      <a:pt x="8" y="130"/>
                      <a:pt x="8" y="129"/>
                    </a:cubicBezTo>
                    <a:cubicBezTo>
                      <a:pt x="9" y="129"/>
                      <a:pt x="10" y="129"/>
                      <a:pt x="11" y="129"/>
                    </a:cubicBezTo>
                    <a:cubicBezTo>
                      <a:pt x="11" y="128"/>
                      <a:pt x="11" y="128"/>
                      <a:pt x="11" y="127"/>
                    </a:cubicBezTo>
                    <a:cubicBezTo>
                      <a:pt x="12" y="126"/>
                      <a:pt x="12" y="126"/>
                      <a:pt x="12" y="125"/>
                    </a:cubicBezTo>
                    <a:cubicBezTo>
                      <a:pt x="12" y="124"/>
                      <a:pt x="11" y="122"/>
                      <a:pt x="10" y="122"/>
                    </a:cubicBezTo>
                    <a:cubicBezTo>
                      <a:pt x="9" y="121"/>
                      <a:pt x="9" y="121"/>
                      <a:pt x="8" y="121"/>
                    </a:cubicBezTo>
                    <a:cubicBezTo>
                      <a:pt x="8" y="120"/>
                      <a:pt x="7" y="119"/>
                      <a:pt x="7" y="118"/>
                    </a:cubicBezTo>
                    <a:cubicBezTo>
                      <a:pt x="7" y="117"/>
                      <a:pt x="8" y="117"/>
                      <a:pt x="8" y="116"/>
                    </a:cubicBezTo>
                    <a:cubicBezTo>
                      <a:pt x="8" y="115"/>
                      <a:pt x="8" y="114"/>
                      <a:pt x="8" y="113"/>
                    </a:cubicBezTo>
                    <a:cubicBezTo>
                      <a:pt x="8" y="111"/>
                      <a:pt x="8" y="110"/>
                      <a:pt x="7" y="108"/>
                    </a:cubicBezTo>
                    <a:cubicBezTo>
                      <a:pt x="7" y="107"/>
                      <a:pt x="7" y="107"/>
                      <a:pt x="7" y="106"/>
                    </a:cubicBezTo>
                    <a:cubicBezTo>
                      <a:pt x="7" y="105"/>
                      <a:pt x="7" y="104"/>
                      <a:pt x="7" y="103"/>
                    </a:cubicBezTo>
                    <a:cubicBezTo>
                      <a:pt x="7" y="103"/>
                      <a:pt x="7" y="102"/>
                      <a:pt x="7" y="101"/>
                    </a:cubicBezTo>
                    <a:cubicBezTo>
                      <a:pt x="7" y="101"/>
                      <a:pt x="8" y="100"/>
                      <a:pt x="7" y="99"/>
                    </a:cubicBezTo>
                    <a:cubicBezTo>
                      <a:pt x="7" y="98"/>
                      <a:pt x="6" y="97"/>
                      <a:pt x="7" y="95"/>
                    </a:cubicBezTo>
                    <a:cubicBezTo>
                      <a:pt x="7" y="94"/>
                      <a:pt x="8" y="94"/>
                      <a:pt x="8" y="93"/>
                    </a:cubicBezTo>
                    <a:cubicBezTo>
                      <a:pt x="8" y="92"/>
                      <a:pt x="7" y="92"/>
                      <a:pt x="8" y="91"/>
                    </a:cubicBezTo>
                    <a:cubicBezTo>
                      <a:pt x="9" y="90"/>
                      <a:pt x="9" y="88"/>
                      <a:pt x="10" y="87"/>
                    </a:cubicBezTo>
                    <a:cubicBezTo>
                      <a:pt x="11" y="86"/>
                      <a:pt x="13" y="85"/>
                      <a:pt x="14" y="84"/>
                    </a:cubicBezTo>
                    <a:cubicBezTo>
                      <a:pt x="15" y="84"/>
                      <a:pt x="16" y="84"/>
                      <a:pt x="17" y="84"/>
                    </a:cubicBezTo>
                    <a:cubicBezTo>
                      <a:pt x="17" y="85"/>
                      <a:pt x="17" y="85"/>
                      <a:pt x="18" y="85"/>
                    </a:cubicBezTo>
                    <a:cubicBezTo>
                      <a:pt x="18" y="85"/>
                      <a:pt x="19" y="85"/>
                      <a:pt x="19" y="85"/>
                    </a:cubicBezTo>
                    <a:cubicBezTo>
                      <a:pt x="20" y="85"/>
                      <a:pt x="21" y="83"/>
                      <a:pt x="21" y="82"/>
                    </a:cubicBezTo>
                    <a:cubicBezTo>
                      <a:pt x="21" y="81"/>
                      <a:pt x="21" y="80"/>
                      <a:pt x="21" y="79"/>
                    </a:cubicBezTo>
                    <a:cubicBezTo>
                      <a:pt x="20" y="78"/>
                      <a:pt x="20" y="78"/>
                      <a:pt x="19" y="78"/>
                    </a:cubicBezTo>
                    <a:cubicBezTo>
                      <a:pt x="18" y="77"/>
                      <a:pt x="17" y="76"/>
                      <a:pt x="18" y="75"/>
                    </a:cubicBezTo>
                    <a:cubicBezTo>
                      <a:pt x="18" y="74"/>
                      <a:pt x="19" y="74"/>
                      <a:pt x="19" y="73"/>
                    </a:cubicBezTo>
                    <a:cubicBezTo>
                      <a:pt x="19" y="73"/>
                      <a:pt x="20" y="72"/>
                      <a:pt x="20" y="71"/>
                    </a:cubicBezTo>
                    <a:cubicBezTo>
                      <a:pt x="21" y="70"/>
                      <a:pt x="22" y="68"/>
                      <a:pt x="22" y="67"/>
                    </a:cubicBezTo>
                    <a:cubicBezTo>
                      <a:pt x="22" y="66"/>
                      <a:pt x="22" y="66"/>
                      <a:pt x="23" y="65"/>
                    </a:cubicBezTo>
                    <a:cubicBezTo>
                      <a:pt x="23" y="64"/>
                      <a:pt x="23" y="63"/>
                      <a:pt x="23" y="62"/>
                    </a:cubicBezTo>
                    <a:cubicBezTo>
                      <a:pt x="23" y="61"/>
                      <a:pt x="23" y="60"/>
                      <a:pt x="23" y="60"/>
                    </a:cubicBezTo>
                    <a:cubicBezTo>
                      <a:pt x="23" y="59"/>
                      <a:pt x="24" y="58"/>
                      <a:pt x="24" y="57"/>
                    </a:cubicBezTo>
                    <a:cubicBezTo>
                      <a:pt x="24" y="56"/>
                      <a:pt x="24" y="54"/>
                      <a:pt x="23" y="53"/>
                    </a:cubicBezTo>
                    <a:cubicBezTo>
                      <a:pt x="23" y="51"/>
                      <a:pt x="24" y="51"/>
                      <a:pt x="26" y="51"/>
                    </a:cubicBezTo>
                    <a:cubicBezTo>
                      <a:pt x="27" y="51"/>
                      <a:pt x="27" y="51"/>
                      <a:pt x="28" y="50"/>
                    </a:cubicBezTo>
                    <a:cubicBezTo>
                      <a:pt x="28" y="50"/>
                      <a:pt x="29" y="50"/>
                      <a:pt x="29" y="49"/>
                    </a:cubicBezTo>
                    <a:cubicBezTo>
                      <a:pt x="30" y="48"/>
                      <a:pt x="29" y="46"/>
                      <a:pt x="29" y="45"/>
                    </a:cubicBezTo>
                    <a:cubicBezTo>
                      <a:pt x="30" y="44"/>
                      <a:pt x="30" y="44"/>
                      <a:pt x="31" y="43"/>
                    </a:cubicBezTo>
                    <a:cubicBezTo>
                      <a:pt x="31" y="43"/>
                      <a:pt x="31" y="42"/>
                      <a:pt x="32" y="41"/>
                    </a:cubicBezTo>
                    <a:cubicBezTo>
                      <a:pt x="32" y="40"/>
                      <a:pt x="33" y="38"/>
                      <a:pt x="34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32"/>
                      <a:pt x="34" y="31"/>
                      <a:pt x="34" y="29"/>
                    </a:cubicBezTo>
                    <a:cubicBezTo>
                      <a:pt x="33" y="28"/>
                      <a:pt x="35" y="28"/>
                      <a:pt x="36" y="27"/>
                    </a:cubicBezTo>
                    <a:cubicBezTo>
                      <a:pt x="37" y="26"/>
                      <a:pt x="37" y="24"/>
                      <a:pt x="38" y="22"/>
                    </a:cubicBezTo>
                    <a:cubicBezTo>
                      <a:pt x="38" y="21"/>
                      <a:pt x="40" y="20"/>
                      <a:pt x="41" y="19"/>
                    </a:cubicBezTo>
                    <a:cubicBezTo>
                      <a:pt x="41" y="18"/>
                      <a:pt x="41" y="18"/>
                      <a:pt x="42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4" y="19"/>
                      <a:pt x="45" y="19"/>
                      <a:pt x="46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7" y="18"/>
                      <a:pt x="47" y="17"/>
                      <a:pt x="48" y="16"/>
                    </a:cubicBezTo>
                    <a:cubicBezTo>
                      <a:pt x="48" y="16"/>
                      <a:pt x="48" y="15"/>
                      <a:pt x="48" y="14"/>
                    </a:cubicBezTo>
                    <a:cubicBezTo>
                      <a:pt x="48" y="13"/>
                      <a:pt x="48" y="12"/>
                      <a:pt x="48" y="11"/>
                    </a:cubicBezTo>
                    <a:cubicBezTo>
                      <a:pt x="48" y="11"/>
                      <a:pt x="47" y="10"/>
                      <a:pt x="48" y="9"/>
                    </a:cubicBezTo>
                    <a:cubicBezTo>
                      <a:pt x="48" y="9"/>
                      <a:pt x="49" y="9"/>
                      <a:pt x="49" y="9"/>
                    </a:cubicBezTo>
                    <a:cubicBezTo>
                      <a:pt x="50" y="9"/>
                      <a:pt x="50" y="9"/>
                      <a:pt x="51" y="9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4" y="10"/>
                      <a:pt x="54" y="10"/>
                      <a:pt x="55" y="10"/>
                    </a:cubicBezTo>
                    <a:cubicBezTo>
                      <a:pt x="56" y="11"/>
                      <a:pt x="57" y="11"/>
                      <a:pt x="57" y="11"/>
                    </a:cubicBezTo>
                    <a:cubicBezTo>
                      <a:pt x="58" y="12"/>
                      <a:pt x="59" y="12"/>
                      <a:pt x="60" y="12"/>
                    </a:cubicBezTo>
                    <a:cubicBezTo>
                      <a:pt x="60" y="12"/>
                      <a:pt x="61" y="12"/>
                      <a:pt x="61" y="11"/>
                    </a:cubicBezTo>
                    <a:cubicBezTo>
                      <a:pt x="62" y="10"/>
                      <a:pt x="61" y="10"/>
                      <a:pt x="61" y="10"/>
                    </a:cubicBezTo>
                    <a:cubicBezTo>
                      <a:pt x="60" y="10"/>
                      <a:pt x="59" y="10"/>
                      <a:pt x="60" y="9"/>
                    </a:cubicBezTo>
                    <a:cubicBezTo>
                      <a:pt x="60" y="8"/>
                      <a:pt x="61" y="8"/>
                      <a:pt x="61" y="8"/>
                    </a:cubicBezTo>
                    <a:cubicBezTo>
                      <a:pt x="62" y="7"/>
                      <a:pt x="63" y="5"/>
                      <a:pt x="63" y="4"/>
                    </a:cubicBezTo>
                    <a:cubicBezTo>
                      <a:pt x="63" y="3"/>
                      <a:pt x="62" y="2"/>
                      <a:pt x="62" y="2"/>
                    </a:cubicBezTo>
                    <a:cubicBezTo>
                      <a:pt x="61" y="1"/>
                      <a:pt x="61" y="1"/>
                      <a:pt x="61" y="0"/>
                    </a:cubicBezTo>
                    <a:cubicBezTo>
                      <a:pt x="63" y="0"/>
                      <a:pt x="64" y="0"/>
                      <a:pt x="66" y="1"/>
                    </a:cubicBezTo>
                    <a:cubicBezTo>
                      <a:pt x="67" y="1"/>
                      <a:pt x="67" y="1"/>
                      <a:pt x="66" y="2"/>
                    </a:cubicBezTo>
                    <a:cubicBezTo>
                      <a:pt x="66" y="3"/>
                      <a:pt x="66" y="2"/>
                      <a:pt x="66" y="3"/>
                    </a:cubicBezTo>
                    <a:cubicBezTo>
                      <a:pt x="67" y="3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5"/>
                    </a:cubicBezTo>
                    <a:cubicBezTo>
                      <a:pt x="69" y="5"/>
                      <a:pt x="69" y="5"/>
                      <a:pt x="70" y="6"/>
                    </a:cubicBezTo>
                    <a:cubicBezTo>
                      <a:pt x="70" y="6"/>
                      <a:pt x="70" y="6"/>
                      <a:pt x="70" y="7"/>
                    </a:cubicBezTo>
                    <a:cubicBezTo>
                      <a:pt x="70" y="7"/>
                      <a:pt x="71" y="7"/>
                      <a:pt x="71" y="7"/>
                    </a:cubicBezTo>
                    <a:cubicBezTo>
                      <a:pt x="71" y="7"/>
                      <a:pt x="71" y="8"/>
                      <a:pt x="72" y="8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4" y="10"/>
                      <a:pt x="74" y="11"/>
                      <a:pt x="75" y="11"/>
                    </a:cubicBezTo>
                    <a:cubicBezTo>
                      <a:pt x="75" y="11"/>
                      <a:pt x="76" y="10"/>
                      <a:pt x="76" y="11"/>
                    </a:cubicBezTo>
                    <a:cubicBezTo>
                      <a:pt x="77" y="11"/>
                      <a:pt x="77" y="11"/>
                      <a:pt x="78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80" y="14"/>
                      <a:pt x="81" y="14"/>
                      <a:pt x="81" y="15"/>
                    </a:cubicBezTo>
                    <a:cubicBezTo>
                      <a:pt x="81" y="15"/>
                      <a:pt x="81" y="16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3" y="17"/>
                      <a:pt x="83" y="18"/>
                      <a:pt x="83" y="18"/>
                    </a:cubicBezTo>
                    <a:cubicBezTo>
                      <a:pt x="83" y="19"/>
                      <a:pt x="84" y="19"/>
                      <a:pt x="84" y="19"/>
                    </a:cubicBezTo>
                    <a:cubicBezTo>
                      <a:pt x="85" y="20"/>
                      <a:pt x="85" y="20"/>
                      <a:pt x="84" y="21"/>
                    </a:cubicBezTo>
                    <a:cubicBezTo>
                      <a:pt x="84" y="21"/>
                      <a:pt x="83" y="22"/>
                      <a:pt x="83" y="23"/>
                    </a:cubicBezTo>
                    <a:cubicBezTo>
                      <a:pt x="83" y="23"/>
                      <a:pt x="83" y="24"/>
                      <a:pt x="84" y="25"/>
                    </a:cubicBezTo>
                    <a:cubicBezTo>
                      <a:pt x="84" y="25"/>
                      <a:pt x="84" y="26"/>
                      <a:pt x="84" y="26"/>
                    </a:cubicBezTo>
                    <a:cubicBezTo>
                      <a:pt x="84" y="27"/>
                      <a:pt x="83" y="28"/>
                      <a:pt x="84" y="29"/>
                    </a:cubicBezTo>
                    <a:cubicBezTo>
                      <a:pt x="84" y="29"/>
                      <a:pt x="85" y="29"/>
                      <a:pt x="85" y="30"/>
                    </a:cubicBezTo>
                    <a:cubicBezTo>
                      <a:pt x="85" y="30"/>
                      <a:pt x="85" y="31"/>
                      <a:pt x="85" y="31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4" y="32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4"/>
                    </a:cubicBezTo>
                    <a:cubicBezTo>
                      <a:pt x="84" y="34"/>
                      <a:pt x="85" y="35"/>
                      <a:pt x="85" y="35"/>
                    </a:cubicBezTo>
                    <a:cubicBezTo>
                      <a:pt x="85" y="36"/>
                      <a:pt x="85" y="37"/>
                      <a:pt x="85" y="37"/>
                    </a:cubicBezTo>
                    <a:cubicBezTo>
                      <a:pt x="86" y="38"/>
                      <a:pt x="87" y="39"/>
                      <a:pt x="87" y="40"/>
                    </a:cubicBezTo>
                    <a:cubicBezTo>
                      <a:pt x="85" y="41"/>
                      <a:pt x="86" y="43"/>
                      <a:pt x="86" y="44"/>
                    </a:cubicBezTo>
                    <a:cubicBezTo>
                      <a:pt x="86" y="44"/>
                      <a:pt x="86" y="45"/>
                      <a:pt x="85" y="45"/>
                    </a:cubicBezTo>
                    <a:cubicBezTo>
                      <a:pt x="85" y="46"/>
                      <a:pt x="84" y="46"/>
                      <a:pt x="84" y="47"/>
                    </a:cubicBezTo>
                    <a:cubicBezTo>
                      <a:pt x="85" y="47"/>
                      <a:pt x="85" y="49"/>
                      <a:pt x="85" y="49"/>
                    </a:cubicBezTo>
                    <a:cubicBezTo>
                      <a:pt x="85" y="50"/>
                      <a:pt x="85" y="50"/>
                      <a:pt x="85" y="51"/>
                    </a:cubicBezTo>
                    <a:cubicBezTo>
                      <a:pt x="85" y="51"/>
                      <a:pt x="86" y="51"/>
                      <a:pt x="86" y="51"/>
                    </a:cubicBezTo>
                    <a:cubicBezTo>
                      <a:pt x="86" y="51"/>
                      <a:pt x="86" y="52"/>
                      <a:pt x="87" y="52"/>
                    </a:cubicBezTo>
                    <a:cubicBezTo>
                      <a:pt x="87" y="53"/>
                      <a:pt x="87" y="53"/>
                      <a:pt x="87" y="54"/>
                    </a:cubicBezTo>
                    <a:cubicBezTo>
                      <a:pt x="87" y="55"/>
                      <a:pt x="88" y="55"/>
                      <a:pt x="88" y="56"/>
                    </a:cubicBezTo>
                    <a:close/>
                    <a:moveTo>
                      <a:pt x="36" y="189"/>
                    </a:moveTo>
                    <a:cubicBezTo>
                      <a:pt x="35" y="190"/>
                      <a:pt x="36" y="192"/>
                      <a:pt x="37" y="191"/>
                    </a:cubicBezTo>
                    <a:cubicBezTo>
                      <a:pt x="37" y="190"/>
                      <a:pt x="37" y="189"/>
                      <a:pt x="37" y="188"/>
                    </a:cubicBezTo>
                    <a:cubicBezTo>
                      <a:pt x="37" y="188"/>
                      <a:pt x="38" y="187"/>
                      <a:pt x="38" y="186"/>
                    </a:cubicBezTo>
                    <a:cubicBezTo>
                      <a:pt x="38" y="184"/>
                      <a:pt x="39" y="183"/>
                      <a:pt x="39" y="182"/>
                    </a:cubicBezTo>
                    <a:cubicBezTo>
                      <a:pt x="39" y="181"/>
                      <a:pt x="39" y="180"/>
                      <a:pt x="40" y="180"/>
                    </a:cubicBezTo>
                    <a:cubicBezTo>
                      <a:pt x="40" y="179"/>
                      <a:pt x="40" y="178"/>
                      <a:pt x="40" y="177"/>
                    </a:cubicBezTo>
                    <a:cubicBezTo>
                      <a:pt x="39" y="178"/>
                      <a:pt x="39" y="178"/>
                      <a:pt x="39" y="179"/>
                    </a:cubicBezTo>
                    <a:cubicBezTo>
                      <a:pt x="39" y="180"/>
                      <a:pt x="39" y="181"/>
                      <a:pt x="38" y="182"/>
                    </a:cubicBezTo>
                    <a:cubicBezTo>
                      <a:pt x="38" y="183"/>
                      <a:pt x="38" y="183"/>
                      <a:pt x="37" y="183"/>
                    </a:cubicBezTo>
                    <a:cubicBezTo>
                      <a:pt x="37" y="184"/>
                      <a:pt x="37" y="184"/>
                      <a:pt x="37" y="185"/>
                    </a:cubicBezTo>
                    <a:cubicBezTo>
                      <a:pt x="36" y="186"/>
                      <a:pt x="36" y="187"/>
                      <a:pt x="36" y="188"/>
                    </a:cubicBezTo>
                    <a:cubicBezTo>
                      <a:pt x="36" y="189"/>
                      <a:pt x="36" y="189"/>
                      <a:pt x="36" y="189"/>
                    </a:cubicBezTo>
                    <a:close/>
                    <a:moveTo>
                      <a:pt x="49" y="181"/>
                    </a:moveTo>
                    <a:cubicBezTo>
                      <a:pt x="49" y="180"/>
                      <a:pt x="50" y="179"/>
                      <a:pt x="51" y="179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1" y="177"/>
                      <a:pt x="52" y="177"/>
                      <a:pt x="52" y="177"/>
                    </a:cubicBezTo>
                    <a:cubicBezTo>
                      <a:pt x="54" y="176"/>
                      <a:pt x="52" y="176"/>
                      <a:pt x="52" y="176"/>
                    </a:cubicBezTo>
                    <a:cubicBezTo>
                      <a:pt x="51" y="176"/>
                      <a:pt x="52" y="175"/>
                      <a:pt x="52" y="175"/>
                    </a:cubicBezTo>
                    <a:cubicBezTo>
                      <a:pt x="52" y="174"/>
                      <a:pt x="52" y="174"/>
                      <a:pt x="52" y="174"/>
                    </a:cubicBezTo>
                    <a:cubicBezTo>
                      <a:pt x="52" y="174"/>
                      <a:pt x="52" y="173"/>
                      <a:pt x="52" y="173"/>
                    </a:cubicBezTo>
                    <a:cubicBezTo>
                      <a:pt x="52" y="173"/>
                      <a:pt x="53" y="173"/>
                      <a:pt x="53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4" y="171"/>
                      <a:pt x="54" y="171"/>
                      <a:pt x="54" y="17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4" y="169"/>
                      <a:pt x="53" y="171"/>
                      <a:pt x="52" y="170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1"/>
                      <a:pt x="51" y="170"/>
                      <a:pt x="51" y="170"/>
                    </a:cubicBezTo>
                    <a:cubicBezTo>
                      <a:pt x="51" y="170"/>
                      <a:pt x="51" y="171"/>
                      <a:pt x="51" y="171"/>
                    </a:cubicBezTo>
                    <a:cubicBezTo>
                      <a:pt x="51" y="171"/>
                      <a:pt x="51" y="171"/>
                      <a:pt x="50" y="171"/>
                    </a:cubicBezTo>
                    <a:cubicBezTo>
                      <a:pt x="50" y="172"/>
                      <a:pt x="49" y="172"/>
                      <a:pt x="49" y="173"/>
                    </a:cubicBezTo>
                    <a:cubicBezTo>
                      <a:pt x="48" y="174"/>
                      <a:pt x="48" y="174"/>
                      <a:pt x="47" y="175"/>
                    </a:cubicBezTo>
                    <a:cubicBezTo>
                      <a:pt x="47" y="176"/>
                      <a:pt x="48" y="176"/>
                      <a:pt x="48" y="177"/>
                    </a:cubicBezTo>
                    <a:cubicBezTo>
                      <a:pt x="48" y="178"/>
                      <a:pt x="47" y="178"/>
                      <a:pt x="47" y="178"/>
                    </a:cubicBezTo>
                    <a:cubicBezTo>
                      <a:pt x="47" y="179"/>
                      <a:pt x="48" y="179"/>
                      <a:pt x="48" y="179"/>
                    </a:cubicBezTo>
                    <a:cubicBezTo>
                      <a:pt x="48" y="180"/>
                      <a:pt x="48" y="181"/>
                      <a:pt x="48" y="182"/>
                    </a:cubicBezTo>
                    <a:cubicBezTo>
                      <a:pt x="47" y="182"/>
                      <a:pt x="47" y="183"/>
                      <a:pt x="48" y="183"/>
                    </a:cubicBezTo>
                    <a:cubicBezTo>
                      <a:pt x="49" y="183"/>
                      <a:pt x="49" y="181"/>
                      <a:pt x="49" y="181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0" name="Freeform 791">
                <a:extLst>
                  <a:ext uri="{FF2B5EF4-FFF2-40B4-BE49-F238E27FC236}">
                    <a16:creationId xmlns="" xmlns:a16="http://schemas.microsoft.com/office/drawing/2014/main" id="{E0ED3A37-5E8E-BC4C-9DB5-7FC0351040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1276" y="3508375"/>
                <a:ext cx="384175" cy="287338"/>
              </a:xfrm>
              <a:custGeom>
                <a:avLst/>
                <a:gdLst>
                  <a:gd name="T0" fmla="*/ 79 w 92"/>
                  <a:gd name="T1" fmla="*/ 21 h 69"/>
                  <a:gd name="T2" fmla="*/ 68 w 92"/>
                  <a:gd name="T3" fmla="*/ 29 h 69"/>
                  <a:gd name="T4" fmla="*/ 60 w 92"/>
                  <a:gd name="T5" fmla="*/ 40 h 69"/>
                  <a:gd name="T6" fmla="*/ 63 w 92"/>
                  <a:gd name="T7" fmla="*/ 47 h 69"/>
                  <a:gd name="T8" fmla="*/ 57 w 92"/>
                  <a:gd name="T9" fmla="*/ 53 h 69"/>
                  <a:gd name="T10" fmla="*/ 54 w 92"/>
                  <a:gd name="T11" fmla="*/ 56 h 69"/>
                  <a:gd name="T12" fmla="*/ 48 w 92"/>
                  <a:gd name="T13" fmla="*/ 63 h 69"/>
                  <a:gd name="T14" fmla="*/ 40 w 92"/>
                  <a:gd name="T15" fmla="*/ 63 h 69"/>
                  <a:gd name="T16" fmla="*/ 30 w 92"/>
                  <a:gd name="T17" fmla="*/ 65 h 69"/>
                  <a:gd name="T18" fmla="*/ 24 w 92"/>
                  <a:gd name="T19" fmla="*/ 69 h 69"/>
                  <a:gd name="T20" fmla="*/ 20 w 92"/>
                  <a:gd name="T21" fmla="*/ 65 h 69"/>
                  <a:gd name="T22" fmla="*/ 16 w 92"/>
                  <a:gd name="T23" fmla="*/ 60 h 69"/>
                  <a:gd name="T24" fmla="*/ 12 w 92"/>
                  <a:gd name="T25" fmla="*/ 55 h 69"/>
                  <a:gd name="T26" fmla="*/ 15 w 92"/>
                  <a:gd name="T27" fmla="*/ 50 h 69"/>
                  <a:gd name="T28" fmla="*/ 13 w 92"/>
                  <a:gd name="T29" fmla="*/ 47 h 69"/>
                  <a:gd name="T30" fmla="*/ 15 w 92"/>
                  <a:gd name="T31" fmla="*/ 43 h 69"/>
                  <a:gd name="T32" fmla="*/ 13 w 92"/>
                  <a:gd name="T33" fmla="*/ 41 h 69"/>
                  <a:gd name="T34" fmla="*/ 15 w 92"/>
                  <a:gd name="T35" fmla="*/ 37 h 69"/>
                  <a:gd name="T36" fmla="*/ 15 w 92"/>
                  <a:gd name="T37" fmla="*/ 33 h 69"/>
                  <a:gd name="T38" fmla="*/ 16 w 92"/>
                  <a:gd name="T39" fmla="*/ 31 h 69"/>
                  <a:gd name="T40" fmla="*/ 16 w 92"/>
                  <a:gd name="T41" fmla="*/ 29 h 69"/>
                  <a:gd name="T42" fmla="*/ 17 w 92"/>
                  <a:gd name="T43" fmla="*/ 25 h 69"/>
                  <a:gd name="T44" fmla="*/ 18 w 92"/>
                  <a:gd name="T45" fmla="*/ 20 h 69"/>
                  <a:gd name="T46" fmla="*/ 17 w 92"/>
                  <a:gd name="T47" fmla="*/ 17 h 69"/>
                  <a:gd name="T48" fmla="*/ 15 w 92"/>
                  <a:gd name="T49" fmla="*/ 17 h 69"/>
                  <a:gd name="T50" fmla="*/ 12 w 92"/>
                  <a:gd name="T51" fmla="*/ 19 h 69"/>
                  <a:gd name="T52" fmla="*/ 9 w 92"/>
                  <a:gd name="T53" fmla="*/ 18 h 69"/>
                  <a:gd name="T54" fmla="*/ 7 w 92"/>
                  <a:gd name="T55" fmla="*/ 16 h 69"/>
                  <a:gd name="T56" fmla="*/ 3 w 92"/>
                  <a:gd name="T57" fmla="*/ 16 h 69"/>
                  <a:gd name="T58" fmla="*/ 3 w 92"/>
                  <a:gd name="T59" fmla="*/ 13 h 69"/>
                  <a:gd name="T60" fmla="*/ 1 w 92"/>
                  <a:gd name="T61" fmla="*/ 11 h 69"/>
                  <a:gd name="T62" fmla="*/ 1 w 92"/>
                  <a:gd name="T63" fmla="*/ 10 h 69"/>
                  <a:gd name="T64" fmla="*/ 1 w 92"/>
                  <a:gd name="T65" fmla="*/ 7 h 69"/>
                  <a:gd name="T66" fmla="*/ 3 w 92"/>
                  <a:gd name="T67" fmla="*/ 5 h 69"/>
                  <a:gd name="T68" fmla="*/ 6 w 92"/>
                  <a:gd name="T69" fmla="*/ 4 h 69"/>
                  <a:gd name="T70" fmla="*/ 10 w 92"/>
                  <a:gd name="T71" fmla="*/ 1 h 69"/>
                  <a:gd name="T72" fmla="*/ 15 w 92"/>
                  <a:gd name="T73" fmla="*/ 3 h 69"/>
                  <a:gd name="T74" fmla="*/ 23 w 92"/>
                  <a:gd name="T75" fmla="*/ 2 h 69"/>
                  <a:gd name="T76" fmla="*/ 28 w 92"/>
                  <a:gd name="T77" fmla="*/ 3 h 69"/>
                  <a:gd name="T78" fmla="*/ 39 w 92"/>
                  <a:gd name="T79" fmla="*/ 3 h 69"/>
                  <a:gd name="T80" fmla="*/ 42 w 92"/>
                  <a:gd name="T81" fmla="*/ 4 h 69"/>
                  <a:gd name="T82" fmla="*/ 45 w 92"/>
                  <a:gd name="T83" fmla="*/ 4 h 69"/>
                  <a:gd name="T84" fmla="*/ 50 w 92"/>
                  <a:gd name="T85" fmla="*/ 5 h 69"/>
                  <a:gd name="T86" fmla="*/ 52 w 92"/>
                  <a:gd name="T87" fmla="*/ 7 h 69"/>
                  <a:gd name="T88" fmla="*/ 57 w 92"/>
                  <a:gd name="T89" fmla="*/ 9 h 69"/>
                  <a:gd name="T90" fmla="*/ 63 w 92"/>
                  <a:gd name="T91" fmla="*/ 10 h 69"/>
                  <a:gd name="T92" fmla="*/ 68 w 92"/>
                  <a:gd name="T93" fmla="*/ 10 h 69"/>
                  <a:gd name="T94" fmla="*/ 72 w 92"/>
                  <a:gd name="T95" fmla="*/ 13 h 69"/>
                  <a:gd name="T96" fmla="*/ 76 w 92"/>
                  <a:gd name="T97" fmla="*/ 14 h 69"/>
                  <a:gd name="T98" fmla="*/ 80 w 92"/>
                  <a:gd name="T99" fmla="*/ 14 h 69"/>
                  <a:gd name="T100" fmla="*/ 83 w 92"/>
                  <a:gd name="T101" fmla="*/ 13 h 69"/>
                  <a:gd name="T102" fmla="*/ 84 w 92"/>
                  <a:gd name="T103" fmla="*/ 15 h 69"/>
                  <a:gd name="T104" fmla="*/ 73 w 92"/>
                  <a:gd name="T105" fmla="*/ 42 h 69"/>
                  <a:gd name="T106" fmla="*/ 72 w 92"/>
                  <a:gd name="T107" fmla="*/ 45 h 69"/>
                  <a:gd name="T108" fmla="*/ 81 w 92"/>
                  <a:gd name="T109" fmla="*/ 39 h 69"/>
                  <a:gd name="T110" fmla="*/ 84 w 92"/>
                  <a:gd name="T111" fmla="*/ 40 h 69"/>
                  <a:gd name="T112" fmla="*/ 84 w 92"/>
                  <a:gd name="T113" fmla="*/ 36 h 69"/>
                  <a:gd name="T114" fmla="*/ 80 w 92"/>
                  <a:gd name="T115" fmla="*/ 37 h 69"/>
                  <a:gd name="T116" fmla="*/ 88 w 92"/>
                  <a:gd name="T117" fmla="*/ 35 h 69"/>
                  <a:gd name="T118" fmla="*/ 88 w 92"/>
                  <a:gd name="T119" fmla="*/ 3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2" h="69">
                    <a:moveTo>
                      <a:pt x="84" y="16"/>
                    </a:moveTo>
                    <a:cubicBezTo>
                      <a:pt x="85" y="16"/>
                      <a:pt x="84" y="18"/>
                      <a:pt x="84" y="18"/>
                    </a:cubicBezTo>
                    <a:cubicBezTo>
                      <a:pt x="83" y="19"/>
                      <a:pt x="82" y="19"/>
                      <a:pt x="82" y="20"/>
                    </a:cubicBezTo>
                    <a:cubicBezTo>
                      <a:pt x="81" y="20"/>
                      <a:pt x="80" y="20"/>
                      <a:pt x="79" y="21"/>
                    </a:cubicBezTo>
                    <a:cubicBezTo>
                      <a:pt x="78" y="21"/>
                      <a:pt x="77" y="22"/>
                      <a:pt x="77" y="23"/>
                    </a:cubicBezTo>
                    <a:cubicBezTo>
                      <a:pt x="75" y="24"/>
                      <a:pt x="74" y="24"/>
                      <a:pt x="72" y="25"/>
                    </a:cubicBezTo>
                    <a:cubicBezTo>
                      <a:pt x="70" y="25"/>
                      <a:pt x="68" y="25"/>
                      <a:pt x="67" y="28"/>
                    </a:cubicBezTo>
                    <a:cubicBezTo>
                      <a:pt x="68" y="28"/>
                      <a:pt x="69" y="29"/>
                      <a:pt x="68" y="29"/>
                    </a:cubicBezTo>
                    <a:cubicBezTo>
                      <a:pt x="67" y="30"/>
                      <a:pt x="66" y="30"/>
                      <a:pt x="65" y="31"/>
                    </a:cubicBezTo>
                    <a:cubicBezTo>
                      <a:pt x="65" y="32"/>
                      <a:pt x="64" y="33"/>
                      <a:pt x="63" y="33"/>
                    </a:cubicBezTo>
                    <a:cubicBezTo>
                      <a:pt x="63" y="34"/>
                      <a:pt x="62" y="36"/>
                      <a:pt x="61" y="37"/>
                    </a:cubicBezTo>
                    <a:cubicBezTo>
                      <a:pt x="61" y="37"/>
                      <a:pt x="60" y="38"/>
                      <a:pt x="60" y="40"/>
                    </a:cubicBezTo>
                    <a:cubicBezTo>
                      <a:pt x="60" y="40"/>
                      <a:pt x="60" y="41"/>
                      <a:pt x="61" y="41"/>
                    </a:cubicBezTo>
                    <a:cubicBezTo>
                      <a:pt x="61" y="42"/>
                      <a:pt x="61" y="43"/>
                      <a:pt x="61" y="43"/>
                    </a:cubicBezTo>
                    <a:cubicBezTo>
                      <a:pt x="61" y="44"/>
                      <a:pt x="63" y="44"/>
                      <a:pt x="63" y="45"/>
                    </a:cubicBezTo>
                    <a:cubicBezTo>
                      <a:pt x="64" y="46"/>
                      <a:pt x="63" y="46"/>
                      <a:pt x="63" y="47"/>
                    </a:cubicBezTo>
                    <a:cubicBezTo>
                      <a:pt x="62" y="47"/>
                      <a:pt x="61" y="48"/>
                      <a:pt x="61" y="48"/>
                    </a:cubicBezTo>
                    <a:cubicBezTo>
                      <a:pt x="60" y="49"/>
                      <a:pt x="59" y="49"/>
                      <a:pt x="59" y="50"/>
                    </a:cubicBezTo>
                    <a:cubicBezTo>
                      <a:pt x="58" y="50"/>
                      <a:pt x="57" y="51"/>
                      <a:pt x="57" y="52"/>
                    </a:cubicBezTo>
                    <a:cubicBezTo>
                      <a:pt x="57" y="52"/>
                      <a:pt x="57" y="52"/>
                      <a:pt x="57" y="53"/>
                    </a:cubicBezTo>
                    <a:cubicBezTo>
                      <a:pt x="57" y="53"/>
                      <a:pt x="57" y="53"/>
                      <a:pt x="57" y="54"/>
                    </a:cubicBezTo>
                    <a:cubicBezTo>
                      <a:pt x="57" y="54"/>
                      <a:pt x="57" y="55"/>
                      <a:pt x="57" y="55"/>
                    </a:cubicBezTo>
                    <a:cubicBezTo>
                      <a:pt x="57" y="56"/>
                      <a:pt x="56" y="56"/>
                      <a:pt x="56" y="56"/>
                    </a:cubicBezTo>
                    <a:cubicBezTo>
                      <a:pt x="55" y="56"/>
                      <a:pt x="54" y="56"/>
                      <a:pt x="54" y="56"/>
                    </a:cubicBezTo>
                    <a:cubicBezTo>
                      <a:pt x="53" y="56"/>
                      <a:pt x="52" y="57"/>
                      <a:pt x="51" y="57"/>
                    </a:cubicBezTo>
                    <a:cubicBezTo>
                      <a:pt x="51" y="58"/>
                      <a:pt x="50" y="59"/>
                      <a:pt x="50" y="59"/>
                    </a:cubicBezTo>
                    <a:cubicBezTo>
                      <a:pt x="49" y="60"/>
                      <a:pt x="49" y="61"/>
                      <a:pt x="49" y="62"/>
                    </a:cubicBezTo>
                    <a:cubicBezTo>
                      <a:pt x="48" y="62"/>
                      <a:pt x="48" y="63"/>
                      <a:pt x="48" y="63"/>
                    </a:cubicBezTo>
                    <a:cubicBezTo>
                      <a:pt x="47" y="63"/>
                      <a:pt x="46" y="62"/>
                      <a:pt x="46" y="62"/>
                    </a:cubicBezTo>
                    <a:cubicBezTo>
                      <a:pt x="45" y="62"/>
                      <a:pt x="45" y="62"/>
                      <a:pt x="45" y="63"/>
                    </a:cubicBezTo>
                    <a:cubicBezTo>
                      <a:pt x="44" y="64"/>
                      <a:pt x="43" y="63"/>
                      <a:pt x="42" y="63"/>
                    </a:cubicBezTo>
                    <a:cubicBezTo>
                      <a:pt x="42" y="63"/>
                      <a:pt x="41" y="63"/>
                      <a:pt x="40" y="63"/>
                    </a:cubicBezTo>
                    <a:cubicBezTo>
                      <a:pt x="39" y="63"/>
                      <a:pt x="38" y="63"/>
                      <a:pt x="37" y="63"/>
                    </a:cubicBezTo>
                    <a:cubicBezTo>
                      <a:pt x="36" y="63"/>
                      <a:pt x="35" y="63"/>
                      <a:pt x="34" y="63"/>
                    </a:cubicBezTo>
                    <a:cubicBezTo>
                      <a:pt x="34" y="63"/>
                      <a:pt x="33" y="63"/>
                      <a:pt x="32" y="63"/>
                    </a:cubicBezTo>
                    <a:cubicBezTo>
                      <a:pt x="31" y="64"/>
                      <a:pt x="31" y="64"/>
                      <a:pt x="30" y="65"/>
                    </a:cubicBezTo>
                    <a:cubicBezTo>
                      <a:pt x="29" y="65"/>
                      <a:pt x="28" y="65"/>
                      <a:pt x="27" y="65"/>
                    </a:cubicBezTo>
                    <a:cubicBezTo>
                      <a:pt x="27" y="65"/>
                      <a:pt x="26" y="66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5" y="68"/>
                      <a:pt x="25" y="69"/>
                      <a:pt x="24" y="69"/>
                    </a:cubicBezTo>
                    <a:cubicBezTo>
                      <a:pt x="24" y="69"/>
                      <a:pt x="23" y="69"/>
                      <a:pt x="23" y="68"/>
                    </a:cubicBezTo>
                    <a:cubicBezTo>
                      <a:pt x="22" y="68"/>
                      <a:pt x="22" y="68"/>
                      <a:pt x="21" y="67"/>
                    </a:cubicBezTo>
                    <a:cubicBezTo>
                      <a:pt x="21" y="67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1" y="64"/>
                      <a:pt x="19" y="64"/>
                      <a:pt x="19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6" y="60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58"/>
                      <a:pt x="13" y="59"/>
                      <a:pt x="12" y="59"/>
                    </a:cubicBezTo>
                    <a:cubicBezTo>
                      <a:pt x="12" y="58"/>
                      <a:pt x="12" y="57"/>
                      <a:pt x="12" y="57"/>
                    </a:cubicBezTo>
                    <a:cubicBezTo>
                      <a:pt x="12" y="56"/>
                      <a:pt x="12" y="56"/>
                      <a:pt x="12" y="55"/>
                    </a:cubicBezTo>
                    <a:cubicBezTo>
                      <a:pt x="12" y="55"/>
                      <a:pt x="12" y="54"/>
                      <a:pt x="13" y="54"/>
                    </a:cubicBezTo>
                    <a:cubicBezTo>
                      <a:pt x="13" y="53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1"/>
                    </a:cubicBezTo>
                    <a:cubicBezTo>
                      <a:pt x="15" y="51"/>
                      <a:pt x="16" y="50"/>
                      <a:pt x="15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51"/>
                      <a:pt x="14" y="50"/>
                      <a:pt x="13" y="49"/>
                    </a:cubicBezTo>
                    <a:cubicBezTo>
                      <a:pt x="13" y="49"/>
                      <a:pt x="13" y="48"/>
                      <a:pt x="13" y="48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3" y="47"/>
                      <a:pt x="13" y="47"/>
                      <a:pt x="13" y="46"/>
                    </a:cubicBezTo>
                    <a:cubicBezTo>
                      <a:pt x="13" y="45"/>
                      <a:pt x="14" y="45"/>
                      <a:pt x="14" y="45"/>
                    </a:cubicBezTo>
                    <a:cubicBezTo>
                      <a:pt x="15" y="45"/>
                      <a:pt x="15" y="44"/>
                      <a:pt x="15" y="4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5" y="42"/>
                      <a:pt x="15" y="43"/>
                      <a:pt x="14" y="43"/>
                    </a:cubicBezTo>
                    <a:cubicBezTo>
                      <a:pt x="14" y="42"/>
                      <a:pt x="14" y="43"/>
                      <a:pt x="14" y="42"/>
                    </a:cubicBezTo>
                    <a:cubicBezTo>
                      <a:pt x="14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39"/>
                      <a:pt x="11" y="38"/>
                      <a:pt x="12" y="38"/>
                    </a:cubicBezTo>
                    <a:cubicBezTo>
                      <a:pt x="12" y="37"/>
                      <a:pt x="14" y="38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6"/>
                      <a:pt x="15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4"/>
                      <a:pt x="15" y="34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8"/>
                      <a:pt x="16" y="27"/>
                      <a:pt x="16" y="27"/>
                    </a:cubicBezTo>
                    <a:cubicBezTo>
                      <a:pt x="16" y="27"/>
                      <a:pt x="15" y="26"/>
                      <a:pt x="16" y="26"/>
                    </a:cubicBezTo>
                    <a:cubicBezTo>
                      <a:pt x="16" y="25"/>
                      <a:pt x="16" y="26"/>
                      <a:pt x="16" y="26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20" y="22"/>
                      <a:pt x="20" y="21"/>
                      <a:pt x="20" y="21"/>
                    </a:cubicBezTo>
                    <a:cubicBezTo>
                      <a:pt x="20" y="19"/>
                      <a:pt x="18" y="21"/>
                      <a:pt x="18" y="20"/>
                    </a:cubicBezTo>
                    <a:cubicBezTo>
                      <a:pt x="18" y="19"/>
                      <a:pt x="18" y="19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7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4" y="17"/>
                      <a:pt x="14" y="18"/>
                      <a:pt x="14" y="18"/>
                    </a:cubicBezTo>
                    <a:cubicBezTo>
                      <a:pt x="14" y="18"/>
                      <a:pt x="13" y="18"/>
                      <a:pt x="13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2" y="19"/>
                      <a:pt x="11" y="18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9"/>
                      <a:pt x="9" y="18"/>
                      <a:pt x="9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7"/>
                      <a:pt x="8" y="17"/>
                    </a:cubicBezTo>
                    <a:cubicBezTo>
                      <a:pt x="8" y="16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7"/>
                      <a:pt x="2" y="18"/>
                    </a:cubicBezTo>
                    <a:cubicBezTo>
                      <a:pt x="2" y="17"/>
                      <a:pt x="2" y="16"/>
                      <a:pt x="3" y="16"/>
                    </a:cubicBezTo>
                    <a:cubicBezTo>
                      <a:pt x="3" y="15"/>
                      <a:pt x="4" y="15"/>
                      <a:pt x="4" y="14"/>
                    </a:cubicBezTo>
                    <a:cubicBezTo>
                      <a:pt x="4" y="14"/>
                      <a:pt x="3" y="15"/>
                      <a:pt x="3" y="15"/>
                    </a:cubicBezTo>
                    <a:cubicBezTo>
                      <a:pt x="2" y="14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9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1"/>
                      <a:pt x="10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4" y="2"/>
                      <a:pt x="14" y="2"/>
                      <a:pt x="15" y="3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7" y="3"/>
                      <a:pt x="17" y="2"/>
                    </a:cubicBezTo>
                    <a:cubicBezTo>
                      <a:pt x="19" y="2"/>
                      <a:pt x="20" y="3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4" y="2"/>
                    </a:cubicBezTo>
                    <a:cubicBezTo>
                      <a:pt x="24" y="2"/>
                      <a:pt x="24" y="3"/>
                      <a:pt x="25" y="3"/>
                    </a:cubicBezTo>
                    <a:cubicBezTo>
                      <a:pt x="25" y="3"/>
                      <a:pt x="25" y="2"/>
                      <a:pt x="26" y="3"/>
                    </a:cubicBezTo>
                    <a:cubicBezTo>
                      <a:pt x="27" y="3"/>
                      <a:pt x="27" y="3"/>
                      <a:pt x="28" y="3"/>
                    </a:cubicBezTo>
                    <a:cubicBezTo>
                      <a:pt x="29" y="3"/>
                      <a:pt x="30" y="4"/>
                      <a:pt x="31" y="4"/>
                    </a:cubicBezTo>
                    <a:cubicBezTo>
                      <a:pt x="33" y="4"/>
                      <a:pt x="35" y="3"/>
                      <a:pt x="37" y="3"/>
                    </a:cubicBezTo>
                    <a:cubicBezTo>
                      <a:pt x="37" y="4"/>
                      <a:pt x="38" y="3"/>
                      <a:pt x="38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4"/>
                      <a:pt x="41" y="4"/>
                      <a:pt x="41" y="4"/>
                    </a:cubicBezTo>
                    <a:cubicBezTo>
                      <a:pt x="41" y="4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3"/>
                      <a:pt x="44" y="3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6" y="4"/>
                    </a:cubicBezTo>
                    <a:cubicBezTo>
                      <a:pt x="46" y="5"/>
                      <a:pt x="47" y="5"/>
                      <a:pt x="48" y="5"/>
                    </a:cubicBezTo>
                    <a:cubicBezTo>
                      <a:pt x="48" y="5"/>
                      <a:pt x="49" y="5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ubicBezTo>
                      <a:pt x="50" y="5"/>
                      <a:pt x="51" y="5"/>
                      <a:pt x="51" y="5"/>
                    </a:cubicBezTo>
                    <a:cubicBezTo>
                      <a:pt x="52" y="6"/>
                      <a:pt x="52" y="5"/>
                      <a:pt x="52" y="5"/>
                    </a:cubicBezTo>
                    <a:cubicBezTo>
                      <a:pt x="53" y="5"/>
                      <a:pt x="53" y="6"/>
                      <a:pt x="53" y="6"/>
                    </a:cubicBezTo>
                    <a:cubicBezTo>
                      <a:pt x="53" y="7"/>
                      <a:pt x="52" y="7"/>
                      <a:pt x="52" y="7"/>
                    </a:cubicBezTo>
                    <a:cubicBezTo>
                      <a:pt x="53" y="8"/>
                      <a:pt x="53" y="7"/>
                      <a:pt x="53" y="7"/>
                    </a:cubicBezTo>
                    <a:cubicBezTo>
                      <a:pt x="54" y="7"/>
                      <a:pt x="54" y="7"/>
                      <a:pt x="55" y="8"/>
                    </a:cubicBezTo>
                    <a:cubicBezTo>
                      <a:pt x="55" y="8"/>
                      <a:pt x="56" y="8"/>
                      <a:pt x="56" y="8"/>
                    </a:cubicBezTo>
                    <a:cubicBezTo>
                      <a:pt x="57" y="8"/>
                      <a:pt x="57" y="8"/>
                      <a:pt x="57" y="9"/>
                    </a:cubicBezTo>
                    <a:cubicBezTo>
                      <a:pt x="58" y="9"/>
                      <a:pt x="58" y="10"/>
                      <a:pt x="59" y="10"/>
                    </a:cubicBezTo>
                    <a:cubicBezTo>
                      <a:pt x="60" y="10"/>
                      <a:pt x="60" y="9"/>
                      <a:pt x="60" y="9"/>
                    </a:cubicBezTo>
                    <a:cubicBezTo>
                      <a:pt x="61" y="9"/>
                      <a:pt x="61" y="10"/>
                      <a:pt x="61" y="10"/>
                    </a:cubicBezTo>
                    <a:cubicBezTo>
                      <a:pt x="62" y="11"/>
                      <a:pt x="62" y="11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4" y="11"/>
                      <a:pt x="65" y="10"/>
                      <a:pt x="65" y="10"/>
                    </a:cubicBezTo>
                    <a:cubicBezTo>
                      <a:pt x="66" y="11"/>
                      <a:pt x="66" y="11"/>
                      <a:pt x="67" y="10"/>
                    </a:cubicBezTo>
                    <a:cubicBezTo>
                      <a:pt x="67" y="9"/>
                      <a:pt x="68" y="9"/>
                      <a:pt x="68" y="10"/>
                    </a:cubicBezTo>
                    <a:cubicBezTo>
                      <a:pt x="69" y="10"/>
                      <a:pt x="69" y="10"/>
                      <a:pt x="70" y="10"/>
                    </a:cubicBezTo>
                    <a:cubicBezTo>
                      <a:pt x="70" y="10"/>
                      <a:pt x="71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2"/>
                      <a:pt x="71" y="13"/>
                      <a:pt x="72" y="13"/>
                    </a:cubicBezTo>
                    <a:cubicBezTo>
                      <a:pt x="73" y="13"/>
                      <a:pt x="74" y="13"/>
                      <a:pt x="74" y="12"/>
                    </a:cubicBezTo>
                    <a:cubicBezTo>
                      <a:pt x="74" y="13"/>
                      <a:pt x="75" y="13"/>
                      <a:pt x="76" y="13"/>
                    </a:cubicBezTo>
                    <a:cubicBezTo>
                      <a:pt x="76" y="13"/>
                      <a:pt x="75" y="14"/>
                      <a:pt x="76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79" y="13"/>
                      <a:pt x="79" y="14"/>
                      <a:pt x="80" y="14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5" y="15"/>
                      <a:pt x="84" y="15"/>
                      <a:pt x="84" y="15"/>
                    </a:cubicBezTo>
                    <a:cubicBezTo>
                      <a:pt x="83" y="16"/>
                      <a:pt x="84" y="15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lose/>
                    <a:moveTo>
                      <a:pt x="72" y="45"/>
                    </a:moveTo>
                    <a:cubicBezTo>
                      <a:pt x="72" y="44"/>
                      <a:pt x="74" y="43"/>
                      <a:pt x="73" y="42"/>
                    </a:cubicBezTo>
                    <a:cubicBezTo>
                      <a:pt x="73" y="42"/>
                      <a:pt x="72" y="43"/>
                      <a:pt x="71" y="43"/>
                    </a:cubicBezTo>
                    <a:cubicBezTo>
                      <a:pt x="71" y="43"/>
                      <a:pt x="71" y="44"/>
                      <a:pt x="71" y="44"/>
                    </a:cubicBezTo>
                    <a:cubicBezTo>
                      <a:pt x="70" y="44"/>
                      <a:pt x="70" y="44"/>
                      <a:pt x="71" y="44"/>
                    </a:cubicBezTo>
                    <a:cubicBezTo>
                      <a:pt x="71" y="45"/>
                      <a:pt x="72" y="45"/>
                      <a:pt x="72" y="45"/>
                    </a:cubicBezTo>
                    <a:cubicBezTo>
                      <a:pt x="72" y="44"/>
                      <a:pt x="72" y="45"/>
                      <a:pt x="72" y="45"/>
                    </a:cubicBezTo>
                    <a:close/>
                    <a:moveTo>
                      <a:pt x="79" y="39"/>
                    </a:moveTo>
                    <a:cubicBezTo>
                      <a:pt x="79" y="39"/>
                      <a:pt x="79" y="39"/>
                      <a:pt x="80" y="39"/>
                    </a:cubicBezTo>
                    <a:cubicBezTo>
                      <a:pt x="80" y="39"/>
                      <a:pt x="80" y="39"/>
                      <a:pt x="81" y="39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2" y="40"/>
                      <a:pt x="82" y="40"/>
                      <a:pt x="82" y="41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4" y="41"/>
                      <a:pt x="84" y="40"/>
                      <a:pt x="84" y="40"/>
                    </a:cubicBezTo>
                    <a:cubicBezTo>
                      <a:pt x="85" y="39"/>
                      <a:pt x="85" y="39"/>
                      <a:pt x="85" y="38"/>
                    </a:cubicBezTo>
                    <a:cubicBezTo>
                      <a:pt x="85" y="38"/>
                      <a:pt x="86" y="37"/>
                      <a:pt x="86" y="37"/>
                    </a:cubicBezTo>
                    <a:cubicBezTo>
                      <a:pt x="85" y="36"/>
                      <a:pt x="84" y="38"/>
                      <a:pt x="83" y="37"/>
                    </a:cubicBezTo>
                    <a:cubicBezTo>
                      <a:pt x="83" y="36"/>
                      <a:pt x="84" y="36"/>
                      <a:pt x="84" y="36"/>
                    </a:cubicBezTo>
                    <a:cubicBezTo>
                      <a:pt x="84" y="36"/>
                      <a:pt x="83" y="36"/>
                      <a:pt x="83" y="36"/>
                    </a:cubicBezTo>
                    <a:cubicBezTo>
                      <a:pt x="83" y="35"/>
                      <a:pt x="84" y="35"/>
                      <a:pt x="83" y="35"/>
                    </a:cubicBezTo>
                    <a:cubicBezTo>
                      <a:pt x="83" y="35"/>
                      <a:pt x="82" y="36"/>
                      <a:pt x="82" y="36"/>
                    </a:cubicBezTo>
                    <a:cubicBezTo>
                      <a:pt x="81" y="36"/>
                      <a:pt x="81" y="36"/>
                      <a:pt x="80" y="37"/>
                    </a:cubicBezTo>
                    <a:cubicBezTo>
                      <a:pt x="80" y="37"/>
                      <a:pt x="78" y="38"/>
                      <a:pt x="78" y="39"/>
                    </a:cubicBezTo>
                    <a:cubicBezTo>
                      <a:pt x="78" y="39"/>
                      <a:pt x="78" y="39"/>
                      <a:pt x="79" y="39"/>
                    </a:cubicBezTo>
                    <a:close/>
                    <a:moveTo>
                      <a:pt x="88" y="34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5"/>
                      <a:pt x="89" y="35"/>
                      <a:pt x="90" y="36"/>
                    </a:cubicBezTo>
                    <a:cubicBezTo>
                      <a:pt x="90" y="36"/>
                      <a:pt x="91" y="36"/>
                      <a:pt x="91" y="36"/>
                    </a:cubicBezTo>
                    <a:cubicBezTo>
                      <a:pt x="92" y="36"/>
                      <a:pt x="91" y="35"/>
                      <a:pt x="91" y="35"/>
                    </a:cubicBezTo>
                    <a:cubicBezTo>
                      <a:pt x="90" y="34"/>
                      <a:pt x="89" y="34"/>
                      <a:pt x="88" y="34"/>
                    </a:cubicBezTo>
                    <a:cubicBezTo>
                      <a:pt x="88" y="35"/>
                      <a:pt x="89" y="34"/>
                      <a:pt x="88" y="3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1" name="Freeform 792">
                <a:extLst>
                  <a:ext uri="{FF2B5EF4-FFF2-40B4-BE49-F238E27FC236}">
                    <a16:creationId xmlns="" xmlns:a16="http://schemas.microsoft.com/office/drawing/2014/main" id="{CE7BEA24-8D0F-BC4E-B789-03E816BA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3387725"/>
                <a:ext cx="87312" cy="63500"/>
              </a:xfrm>
              <a:custGeom>
                <a:avLst/>
                <a:gdLst>
                  <a:gd name="T0" fmla="*/ 3 w 21"/>
                  <a:gd name="T1" fmla="*/ 14 h 15"/>
                  <a:gd name="T2" fmla="*/ 4 w 21"/>
                  <a:gd name="T3" fmla="*/ 13 h 15"/>
                  <a:gd name="T4" fmla="*/ 7 w 21"/>
                  <a:gd name="T5" fmla="*/ 13 h 15"/>
                  <a:gd name="T6" fmla="*/ 8 w 21"/>
                  <a:gd name="T7" fmla="*/ 12 h 15"/>
                  <a:gd name="T8" fmla="*/ 11 w 21"/>
                  <a:gd name="T9" fmla="*/ 13 h 15"/>
                  <a:gd name="T10" fmla="*/ 14 w 21"/>
                  <a:gd name="T11" fmla="*/ 14 h 15"/>
                  <a:gd name="T12" fmla="*/ 13 w 21"/>
                  <a:gd name="T13" fmla="*/ 12 h 15"/>
                  <a:gd name="T14" fmla="*/ 14 w 21"/>
                  <a:gd name="T15" fmla="*/ 12 h 15"/>
                  <a:gd name="T16" fmla="*/ 14 w 21"/>
                  <a:gd name="T17" fmla="*/ 11 h 15"/>
                  <a:gd name="T18" fmla="*/ 16 w 21"/>
                  <a:gd name="T19" fmla="*/ 10 h 15"/>
                  <a:gd name="T20" fmla="*/ 16 w 21"/>
                  <a:gd name="T21" fmla="*/ 8 h 15"/>
                  <a:gd name="T22" fmla="*/ 16 w 21"/>
                  <a:gd name="T23" fmla="*/ 7 h 15"/>
                  <a:gd name="T24" fmla="*/ 16 w 21"/>
                  <a:gd name="T25" fmla="*/ 7 h 15"/>
                  <a:gd name="T26" fmla="*/ 18 w 21"/>
                  <a:gd name="T27" fmla="*/ 6 h 15"/>
                  <a:gd name="T28" fmla="*/ 18 w 21"/>
                  <a:gd name="T29" fmla="*/ 5 h 15"/>
                  <a:gd name="T30" fmla="*/ 19 w 21"/>
                  <a:gd name="T31" fmla="*/ 5 h 15"/>
                  <a:gd name="T32" fmla="*/ 20 w 21"/>
                  <a:gd name="T33" fmla="*/ 5 h 15"/>
                  <a:gd name="T34" fmla="*/ 20 w 21"/>
                  <a:gd name="T35" fmla="*/ 4 h 15"/>
                  <a:gd name="T36" fmla="*/ 21 w 21"/>
                  <a:gd name="T37" fmla="*/ 4 h 15"/>
                  <a:gd name="T38" fmla="*/ 21 w 21"/>
                  <a:gd name="T39" fmla="*/ 2 h 15"/>
                  <a:gd name="T40" fmla="*/ 21 w 21"/>
                  <a:gd name="T41" fmla="*/ 2 h 15"/>
                  <a:gd name="T42" fmla="*/ 20 w 21"/>
                  <a:gd name="T43" fmla="*/ 1 h 15"/>
                  <a:gd name="T44" fmla="*/ 20 w 21"/>
                  <a:gd name="T45" fmla="*/ 0 h 15"/>
                  <a:gd name="T46" fmla="*/ 19 w 21"/>
                  <a:gd name="T47" fmla="*/ 0 h 15"/>
                  <a:gd name="T48" fmla="*/ 18 w 21"/>
                  <a:gd name="T49" fmla="*/ 1 h 15"/>
                  <a:gd name="T50" fmla="*/ 18 w 21"/>
                  <a:gd name="T51" fmla="*/ 1 h 15"/>
                  <a:gd name="T52" fmla="*/ 15 w 21"/>
                  <a:gd name="T53" fmla="*/ 2 h 15"/>
                  <a:gd name="T54" fmla="*/ 13 w 21"/>
                  <a:gd name="T55" fmla="*/ 2 h 15"/>
                  <a:gd name="T56" fmla="*/ 11 w 21"/>
                  <a:gd name="T57" fmla="*/ 2 h 15"/>
                  <a:gd name="T58" fmla="*/ 7 w 21"/>
                  <a:gd name="T59" fmla="*/ 5 h 15"/>
                  <a:gd name="T60" fmla="*/ 2 w 21"/>
                  <a:gd name="T61" fmla="*/ 3 h 15"/>
                  <a:gd name="T62" fmla="*/ 1 w 21"/>
                  <a:gd name="T63" fmla="*/ 5 h 15"/>
                  <a:gd name="T64" fmla="*/ 0 w 21"/>
                  <a:gd name="T65" fmla="*/ 6 h 15"/>
                  <a:gd name="T66" fmla="*/ 2 w 21"/>
                  <a:gd name="T67" fmla="*/ 6 h 15"/>
                  <a:gd name="T68" fmla="*/ 1 w 21"/>
                  <a:gd name="T69" fmla="*/ 8 h 15"/>
                  <a:gd name="T70" fmla="*/ 2 w 21"/>
                  <a:gd name="T71" fmla="*/ 9 h 15"/>
                  <a:gd name="T72" fmla="*/ 2 w 21"/>
                  <a:gd name="T73" fmla="*/ 11 h 15"/>
                  <a:gd name="T74" fmla="*/ 3 w 21"/>
                  <a:gd name="T75" fmla="*/ 12 h 15"/>
                  <a:gd name="T76" fmla="*/ 3 w 21"/>
                  <a:gd name="T77" fmla="*/ 13 h 15"/>
                  <a:gd name="T78" fmla="*/ 2 w 21"/>
                  <a:gd name="T79" fmla="*/ 13 h 15"/>
                  <a:gd name="T80" fmla="*/ 1 w 21"/>
                  <a:gd name="T81" fmla="*/ 13 h 15"/>
                  <a:gd name="T82" fmla="*/ 3 w 21"/>
                  <a:gd name="T8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" h="15">
                    <a:moveTo>
                      <a:pt x="3" y="14"/>
                    </a:moveTo>
                    <a:cubicBezTo>
                      <a:pt x="3" y="14"/>
                      <a:pt x="4" y="14"/>
                      <a:pt x="4" y="13"/>
                    </a:cubicBezTo>
                    <a:cubicBezTo>
                      <a:pt x="5" y="13"/>
                      <a:pt x="6" y="14"/>
                      <a:pt x="7" y="13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8" y="12"/>
                      <a:pt x="10" y="14"/>
                      <a:pt x="11" y="13"/>
                    </a:cubicBezTo>
                    <a:cubicBezTo>
                      <a:pt x="11" y="13"/>
                      <a:pt x="13" y="15"/>
                      <a:pt x="14" y="14"/>
                    </a:cubicBezTo>
                    <a:cubicBezTo>
                      <a:pt x="14" y="13"/>
                      <a:pt x="13" y="13"/>
                      <a:pt x="13" y="12"/>
                    </a:cubicBezTo>
                    <a:cubicBezTo>
                      <a:pt x="13" y="12"/>
                      <a:pt x="14" y="12"/>
                      <a:pt x="14" y="12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0"/>
                      <a:pt x="15" y="11"/>
                      <a:pt x="16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6" y="8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1" y="4"/>
                      <a:pt x="21" y="4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9" y="3"/>
                      <a:pt x="9" y="5"/>
                      <a:pt x="7" y="5"/>
                    </a:cubicBezTo>
                    <a:cubicBezTo>
                      <a:pt x="6" y="4"/>
                      <a:pt x="4" y="3"/>
                      <a:pt x="2" y="3"/>
                    </a:cubicBezTo>
                    <a:cubicBezTo>
                      <a:pt x="4" y="4"/>
                      <a:pt x="2" y="5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7"/>
                      <a:pt x="1" y="7"/>
                      <a:pt x="1" y="8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0"/>
                      <a:pt x="4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2" y="14"/>
                      <a:pt x="2" y="14"/>
                      <a:pt x="3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2" name="Freeform 793">
                <a:extLst>
                  <a:ext uri="{FF2B5EF4-FFF2-40B4-BE49-F238E27FC236}">
                    <a16:creationId xmlns="" xmlns:a16="http://schemas.microsoft.com/office/drawing/2014/main" id="{AF1C1C25-AD0F-924F-B456-5AEBBF348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9938" y="3271838"/>
                <a:ext cx="161925" cy="79375"/>
              </a:xfrm>
              <a:custGeom>
                <a:avLst/>
                <a:gdLst>
                  <a:gd name="T0" fmla="*/ 5 w 39"/>
                  <a:gd name="T1" fmla="*/ 17 h 19"/>
                  <a:gd name="T2" fmla="*/ 8 w 39"/>
                  <a:gd name="T3" fmla="*/ 19 h 19"/>
                  <a:gd name="T4" fmla="*/ 10 w 39"/>
                  <a:gd name="T5" fmla="*/ 19 h 19"/>
                  <a:gd name="T6" fmla="*/ 12 w 39"/>
                  <a:gd name="T7" fmla="*/ 19 h 19"/>
                  <a:gd name="T8" fmla="*/ 14 w 39"/>
                  <a:gd name="T9" fmla="*/ 19 h 19"/>
                  <a:gd name="T10" fmla="*/ 14 w 39"/>
                  <a:gd name="T11" fmla="*/ 18 h 19"/>
                  <a:gd name="T12" fmla="*/ 15 w 39"/>
                  <a:gd name="T13" fmla="*/ 16 h 19"/>
                  <a:gd name="T14" fmla="*/ 18 w 39"/>
                  <a:gd name="T15" fmla="*/ 15 h 19"/>
                  <a:gd name="T16" fmla="*/ 19 w 39"/>
                  <a:gd name="T17" fmla="*/ 15 h 19"/>
                  <a:gd name="T18" fmla="*/ 20 w 39"/>
                  <a:gd name="T19" fmla="*/ 15 h 19"/>
                  <a:gd name="T20" fmla="*/ 24 w 39"/>
                  <a:gd name="T21" fmla="*/ 14 h 19"/>
                  <a:gd name="T22" fmla="*/ 24 w 39"/>
                  <a:gd name="T23" fmla="*/ 13 h 19"/>
                  <a:gd name="T24" fmla="*/ 25 w 39"/>
                  <a:gd name="T25" fmla="*/ 11 h 19"/>
                  <a:gd name="T26" fmla="*/ 27 w 39"/>
                  <a:gd name="T27" fmla="*/ 11 h 19"/>
                  <a:gd name="T28" fmla="*/ 29 w 39"/>
                  <a:gd name="T29" fmla="*/ 12 h 19"/>
                  <a:gd name="T30" fmla="*/ 30 w 39"/>
                  <a:gd name="T31" fmla="*/ 12 h 19"/>
                  <a:gd name="T32" fmla="*/ 31 w 39"/>
                  <a:gd name="T33" fmla="*/ 11 h 19"/>
                  <a:gd name="T34" fmla="*/ 32 w 39"/>
                  <a:gd name="T35" fmla="*/ 11 h 19"/>
                  <a:gd name="T36" fmla="*/ 34 w 39"/>
                  <a:gd name="T37" fmla="*/ 13 h 19"/>
                  <a:gd name="T38" fmla="*/ 36 w 39"/>
                  <a:gd name="T39" fmla="*/ 13 h 19"/>
                  <a:gd name="T40" fmla="*/ 38 w 39"/>
                  <a:gd name="T41" fmla="*/ 9 h 19"/>
                  <a:gd name="T42" fmla="*/ 39 w 39"/>
                  <a:gd name="T43" fmla="*/ 6 h 19"/>
                  <a:gd name="T44" fmla="*/ 39 w 39"/>
                  <a:gd name="T45" fmla="*/ 6 h 19"/>
                  <a:gd name="T46" fmla="*/ 36 w 39"/>
                  <a:gd name="T47" fmla="*/ 4 h 19"/>
                  <a:gd name="T48" fmla="*/ 35 w 39"/>
                  <a:gd name="T49" fmla="*/ 3 h 19"/>
                  <a:gd name="T50" fmla="*/ 34 w 39"/>
                  <a:gd name="T51" fmla="*/ 3 h 19"/>
                  <a:gd name="T52" fmla="*/ 34 w 39"/>
                  <a:gd name="T53" fmla="*/ 3 h 19"/>
                  <a:gd name="T54" fmla="*/ 33 w 39"/>
                  <a:gd name="T55" fmla="*/ 3 h 19"/>
                  <a:gd name="T56" fmla="*/ 32 w 39"/>
                  <a:gd name="T57" fmla="*/ 2 h 19"/>
                  <a:gd name="T58" fmla="*/ 29 w 39"/>
                  <a:gd name="T59" fmla="*/ 2 h 19"/>
                  <a:gd name="T60" fmla="*/ 29 w 39"/>
                  <a:gd name="T61" fmla="*/ 3 h 19"/>
                  <a:gd name="T62" fmla="*/ 28 w 39"/>
                  <a:gd name="T63" fmla="*/ 3 h 19"/>
                  <a:gd name="T64" fmla="*/ 26 w 39"/>
                  <a:gd name="T65" fmla="*/ 3 h 19"/>
                  <a:gd name="T66" fmla="*/ 26 w 39"/>
                  <a:gd name="T67" fmla="*/ 3 h 19"/>
                  <a:gd name="T68" fmla="*/ 25 w 39"/>
                  <a:gd name="T69" fmla="*/ 2 h 19"/>
                  <a:gd name="T70" fmla="*/ 24 w 39"/>
                  <a:gd name="T71" fmla="*/ 3 h 19"/>
                  <a:gd name="T72" fmla="*/ 23 w 39"/>
                  <a:gd name="T73" fmla="*/ 4 h 19"/>
                  <a:gd name="T74" fmla="*/ 22 w 39"/>
                  <a:gd name="T75" fmla="*/ 4 h 19"/>
                  <a:gd name="T76" fmla="*/ 21 w 39"/>
                  <a:gd name="T77" fmla="*/ 4 h 19"/>
                  <a:gd name="T78" fmla="*/ 20 w 39"/>
                  <a:gd name="T79" fmla="*/ 5 h 19"/>
                  <a:gd name="T80" fmla="*/ 20 w 39"/>
                  <a:gd name="T81" fmla="*/ 3 h 19"/>
                  <a:gd name="T82" fmla="*/ 19 w 39"/>
                  <a:gd name="T83" fmla="*/ 2 h 19"/>
                  <a:gd name="T84" fmla="*/ 19 w 39"/>
                  <a:gd name="T85" fmla="*/ 2 h 19"/>
                  <a:gd name="T86" fmla="*/ 18 w 39"/>
                  <a:gd name="T87" fmla="*/ 0 h 19"/>
                  <a:gd name="T88" fmla="*/ 18 w 39"/>
                  <a:gd name="T89" fmla="*/ 1 h 19"/>
                  <a:gd name="T90" fmla="*/ 17 w 39"/>
                  <a:gd name="T91" fmla="*/ 1 h 19"/>
                  <a:gd name="T92" fmla="*/ 16 w 39"/>
                  <a:gd name="T93" fmla="*/ 2 h 19"/>
                  <a:gd name="T94" fmla="*/ 15 w 39"/>
                  <a:gd name="T95" fmla="*/ 3 h 19"/>
                  <a:gd name="T96" fmla="*/ 14 w 39"/>
                  <a:gd name="T97" fmla="*/ 1 h 19"/>
                  <a:gd name="T98" fmla="*/ 13 w 39"/>
                  <a:gd name="T99" fmla="*/ 2 h 19"/>
                  <a:gd name="T100" fmla="*/ 12 w 39"/>
                  <a:gd name="T101" fmla="*/ 2 h 19"/>
                  <a:gd name="T102" fmla="*/ 11 w 39"/>
                  <a:gd name="T103" fmla="*/ 3 h 19"/>
                  <a:gd name="T104" fmla="*/ 9 w 39"/>
                  <a:gd name="T105" fmla="*/ 5 h 19"/>
                  <a:gd name="T106" fmla="*/ 8 w 39"/>
                  <a:gd name="T107" fmla="*/ 7 h 19"/>
                  <a:gd name="T108" fmla="*/ 5 w 39"/>
                  <a:gd name="T109" fmla="*/ 8 h 19"/>
                  <a:gd name="T110" fmla="*/ 2 w 39"/>
                  <a:gd name="T111" fmla="*/ 8 h 19"/>
                  <a:gd name="T112" fmla="*/ 1 w 39"/>
                  <a:gd name="T113" fmla="*/ 10 h 19"/>
                  <a:gd name="T114" fmla="*/ 1 w 39"/>
                  <a:gd name="T115" fmla="*/ 13 h 19"/>
                  <a:gd name="T116" fmla="*/ 2 w 39"/>
                  <a:gd name="T117" fmla="*/ 16 h 19"/>
                  <a:gd name="T118" fmla="*/ 5 w 39"/>
                  <a:gd name="T11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" h="19">
                    <a:moveTo>
                      <a:pt x="5" y="17"/>
                    </a:moveTo>
                    <a:cubicBezTo>
                      <a:pt x="6" y="18"/>
                      <a:pt x="7" y="19"/>
                      <a:pt x="8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4" y="16"/>
                      <a:pt x="15" y="16"/>
                    </a:cubicBezTo>
                    <a:cubicBezTo>
                      <a:pt x="16" y="16"/>
                      <a:pt x="17" y="16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1" y="16"/>
                      <a:pt x="23" y="15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2"/>
                      <a:pt x="29" y="12"/>
                    </a:cubicBezTo>
                    <a:cubicBezTo>
                      <a:pt x="29" y="12"/>
                      <a:pt x="30" y="12"/>
                      <a:pt x="30" y="12"/>
                    </a:cubicBezTo>
                    <a:cubicBezTo>
                      <a:pt x="30" y="12"/>
                      <a:pt x="31" y="11"/>
                      <a:pt x="31" y="11"/>
                    </a:cubicBezTo>
                    <a:cubicBezTo>
                      <a:pt x="31" y="11"/>
                      <a:pt x="32" y="11"/>
                      <a:pt x="32" y="11"/>
                    </a:cubicBezTo>
                    <a:cubicBezTo>
                      <a:pt x="32" y="12"/>
                      <a:pt x="33" y="12"/>
                      <a:pt x="34" y="13"/>
                    </a:cubicBezTo>
                    <a:cubicBezTo>
                      <a:pt x="34" y="14"/>
                      <a:pt x="35" y="13"/>
                      <a:pt x="36" y="13"/>
                    </a:cubicBezTo>
                    <a:cubicBezTo>
                      <a:pt x="36" y="11"/>
                      <a:pt x="37" y="10"/>
                      <a:pt x="38" y="9"/>
                    </a:cubicBezTo>
                    <a:cubicBezTo>
                      <a:pt x="38" y="8"/>
                      <a:pt x="38" y="7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6" y="5"/>
                      <a:pt x="36" y="4"/>
                    </a:cubicBezTo>
                    <a:cubicBezTo>
                      <a:pt x="35" y="4"/>
                      <a:pt x="35" y="3"/>
                      <a:pt x="35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3" y="2"/>
                      <a:pt x="32" y="2"/>
                      <a:pt x="32" y="2"/>
                    </a:cubicBezTo>
                    <a:cubicBezTo>
                      <a:pt x="31" y="2"/>
                      <a:pt x="30" y="2"/>
                      <a:pt x="29" y="2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3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0" y="5"/>
                    </a:cubicBezTo>
                    <a:cubicBezTo>
                      <a:pt x="20" y="4"/>
                      <a:pt x="21" y="3"/>
                      <a:pt x="20" y="3"/>
                    </a:cubicBezTo>
                    <a:cubicBezTo>
                      <a:pt x="20" y="2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9" y="1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3" y="1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6"/>
                      <a:pt x="8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1"/>
                      <a:pt x="0" y="12"/>
                      <a:pt x="1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3" y="16"/>
                      <a:pt x="4" y="17"/>
                      <a:pt x="5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3" name="Freeform 794">
                <a:extLst>
                  <a:ext uri="{FF2B5EF4-FFF2-40B4-BE49-F238E27FC236}">
                    <a16:creationId xmlns="" xmlns:a16="http://schemas.microsoft.com/office/drawing/2014/main" id="{E6345178-7237-944A-BDB3-6D110913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6775" y="3330575"/>
                <a:ext cx="265112" cy="187325"/>
              </a:xfrm>
              <a:custGeom>
                <a:avLst/>
                <a:gdLst>
                  <a:gd name="T0" fmla="*/ 60 w 64"/>
                  <a:gd name="T1" fmla="*/ 29 h 45"/>
                  <a:gd name="T2" fmla="*/ 55 w 64"/>
                  <a:gd name="T3" fmla="*/ 29 h 45"/>
                  <a:gd name="T4" fmla="*/ 54 w 64"/>
                  <a:gd name="T5" fmla="*/ 25 h 45"/>
                  <a:gd name="T6" fmla="*/ 54 w 64"/>
                  <a:gd name="T7" fmla="*/ 22 h 45"/>
                  <a:gd name="T8" fmla="*/ 54 w 64"/>
                  <a:gd name="T9" fmla="*/ 19 h 45"/>
                  <a:gd name="T10" fmla="*/ 53 w 64"/>
                  <a:gd name="T11" fmla="*/ 13 h 45"/>
                  <a:gd name="T12" fmla="*/ 51 w 64"/>
                  <a:gd name="T13" fmla="*/ 10 h 45"/>
                  <a:gd name="T14" fmla="*/ 49 w 64"/>
                  <a:gd name="T15" fmla="*/ 8 h 45"/>
                  <a:gd name="T16" fmla="*/ 47 w 64"/>
                  <a:gd name="T17" fmla="*/ 2 h 45"/>
                  <a:gd name="T18" fmla="*/ 44 w 64"/>
                  <a:gd name="T19" fmla="*/ 0 h 45"/>
                  <a:gd name="T20" fmla="*/ 41 w 64"/>
                  <a:gd name="T21" fmla="*/ 1 h 45"/>
                  <a:gd name="T22" fmla="*/ 35 w 64"/>
                  <a:gd name="T23" fmla="*/ 3 h 45"/>
                  <a:gd name="T24" fmla="*/ 33 w 64"/>
                  <a:gd name="T25" fmla="*/ 5 h 45"/>
                  <a:gd name="T26" fmla="*/ 29 w 64"/>
                  <a:gd name="T27" fmla="*/ 3 h 45"/>
                  <a:gd name="T28" fmla="*/ 26 w 64"/>
                  <a:gd name="T29" fmla="*/ 3 h 45"/>
                  <a:gd name="T30" fmla="*/ 24 w 64"/>
                  <a:gd name="T31" fmla="*/ 3 h 45"/>
                  <a:gd name="T32" fmla="*/ 21 w 64"/>
                  <a:gd name="T33" fmla="*/ 2 h 45"/>
                  <a:gd name="T34" fmla="*/ 18 w 64"/>
                  <a:gd name="T35" fmla="*/ 4 h 45"/>
                  <a:gd name="T36" fmla="*/ 14 w 64"/>
                  <a:gd name="T37" fmla="*/ 5 h 45"/>
                  <a:gd name="T38" fmla="*/ 12 w 64"/>
                  <a:gd name="T39" fmla="*/ 8 h 45"/>
                  <a:gd name="T40" fmla="*/ 12 w 64"/>
                  <a:gd name="T41" fmla="*/ 9 h 45"/>
                  <a:gd name="T42" fmla="*/ 10 w 64"/>
                  <a:gd name="T43" fmla="*/ 12 h 45"/>
                  <a:gd name="T44" fmla="*/ 9 w 64"/>
                  <a:gd name="T45" fmla="*/ 15 h 45"/>
                  <a:gd name="T46" fmla="*/ 7 w 64"/>
                  <a:gd name="T47" fmla="*/ 17 h 45"/>
                  <a:gd name="T48" fmla="*/ 7 w 64"/>
                  <a:gd name="T49" fmla="*/ 19 h 45"/>
                  <a:gd name="T50" fmla="*/ 4 w 64"/>
                  <a:gd name="T51" fmla="*/ 20 h 45"/>
                  <a:gd name="T52" fmla="*/ 3 w 64"/>
                  <a:gd name="T53" fmla="*/ 21 h 45"/>
                  <a:gd name="T54" fmla="*/ 1 w 64"/>
                  <a:gd name="T55" fmla="*/ 23 h 45"/>
                  <a:gd name="T56" fmla="*/ 4 w 64"/>
                  <a:gd name="T57" fmla="*/ 25 h 45"/>
                  <a:gd name="T58" fmla="*/ 4 w 64"/>
                  <a:gd name="T59" fmla="*/ 27 h 45"/>
                  <a:gd name="T60" fmla="*/ 6 w 64"/>
                  <a:gd name="T61" fmla="*/ 29 h 45"/>
                  <a:gd name="T62" fmla="*/ 9 w 64"/>
                  <a:gd name="T63" fmla="*/ 31 h 45"/>
                  <a:gd name="T64" fmla="*/ 8 w 64"/>
                  <a:gd name="T65" fmla="*/ 32 h 45"/>
                  <a:gd name="T66" fmla="*/ 8 w 64"/>
                  <a:gd name="T67" fmla="*/ 33 h 45"/>
                  <a:gd name="T68" fmla="*/ 11 w 64"/>
                  <a:gd name="T69" fmla="*/ 35 h 45"/>
                  <a:gd name="T70" fmla="*/ 13 w 64"/>
                  <a:gd name="T71" fmla="*/ 37 h 45"/>
                  <a:gd name="T72" fmla="*/ 16 w 64"/>
                  <a:gd name="T73" fmla="*/ 35 h 45"/>
                  <a:gd name="T74" fmla="*/ 16 w 64"/>
                  <a:gd name="T75" fmla="*/ 36 h 45"/>
                  <a:gd name="T76" fmla="*/ 16 w 64"/>
                  <a:gd name="T77" fmla="*/ 38 h 45"/>
                  <a:gd name="T78" fmla="*/ 17 w 64"/>
                  <a:gd name="T79" fmla="*/ 39 h 45"/>
                  <a:gd name="T80" fmla="*/ 19 w 64"/>
                  <a:gd name="T81" fmla="*/ 41 h 45"/>
                  <a:gd name="T82" fmla="*/ 21 w 64"/>
                  <a:gd name="T83" fmla="*/ 43 h 45"/>
                  <a:gd name="T84" fmla="*/ 24 w 64"/>
                  <a:gd name="T85" fmla="*/ 43 h 45"/>
                  <a:gd name="T86" fmla="*/ 27 w 64"/>
                  <a:gd name="T87" fmla="*/ 44 h 45"/>
                  <a:gd name="T88" fmla="*/ 31 w 64"/>
                  <a:gd name="T89" fmla="*/ 44 h 45"/>
                  <a:gd name="T90" fmla="*/ 36 w 64"/>
                  <a:gd name="T91" fmla="*/ 45 h 45"/>
                  <a:gd name="T92" fmla="*/ 39 w 64"/>
                  <a:gd name="T93" fmla="*/ 43 h 45"/>
                  <a:gd name="T94" fmla="*/ 44 w 64"/>
                  <a:gd name="T95" fmla="*/ 41 h 45"/>
                  <a:gd name="T96" fmla="*/ 49 w 64"/>
                  <a:gd name="T97" fmla="*/ 41 h 45"/>
                  <a:gd name="T98" fmla="*/ 51 w 64"/>
                  <a:gd name="T99" fmla="*/ 42 h 45"/>
                  <a:gd name="T100" fmla="*/ 53 w 64"/>
                  <a:gd name="T101" fmla="*/ 43 h 45"/>
                  <a:gd name="T102" fmla="*/ 57 w 64"/>
                  <a:gd name="T103" fmla="*/ 44 h 45"/>
                  <a:gd name="T104" fmla="*/ 57 w 64"/>
                  <a:gd name="T105" fmla="*/ 41 h 45"/>
                  <a:gd name="T106" fmla="*/ 58 w 64"/>
                  <a:gd name="T107" fmla="*/ 38 h 45"/>
                  <a:gd name="T108" fmla="*/ 58 w 64"/>
                  <a:gd name="T109" fmla="*/ 36 h 45"/>
                  <a:gd name="T110" fmla="*/ 59 w 64"/>
                  <a:gd name="T111" fmla="*/ 32 h 45"/>
                  <a:gd name="T112" fmla="*/ 61 w 64"/>
                  <a:gd name="T113" fmla="*/ 34 h 45"/>
                  <a:gd name="T114" fmla="*/ 64 w 64"/>
                  <a:gd name="T115" fmla="*/ 32 h 45"/>
                  <a:gd name="T116" fmla="*/ 63 w 64"/>
                  <a:gd name="T117" fmla="*/ 2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4" h="45">
                    <a:moveTo>
                      <a:pt x="63" y="28"/>
                    </a:moveTo>
                    <a:cubicBezTo>
                      <a:pt x="62" y="28"/>
                      <a:pt x="61" y="28"/>
                      <a:pt x="60" y="29"/>
                    </a:cubicBezTo>
                    <a:cubicBezTo>
                      <a:pt x="59" y="29"/>
                      <a:pt x="58" y="29"/>
                      <a:pt x="58" y="30"/>
                    </a:cubicBezTo>
                    <a:cubicBezTo>
                      <a:pt x="57" y="30"/>
                      <a:pt x="56" y="30"/>
                      <a:pt x="55" y="29"/>
                    </a:cubicBezTo>
                    <a:cubicBezTo>
                      <a:pt x="55" y="28"/>
                      <a:pt x="53" y="27"/>
                      <a:pt x="54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4"/>
                      <a:pt x="54" y="24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4" y="19"/>
                      <a:pt x="54" y="19"/>
                    </a:cubicBezTo>
                    <a:cubicBezTo>
                      <a:pt x="55" y="18"/>
                      <a:pt x="54" y="18"/>
                      <a:pt x="54" y="17"/>
                    </a:cubicBezTo>
                    <a:cubicBezTo>
                      <a:pt x="54" y="16"/>
                      <a:pt x="54" y="14"/>
                      <a:pt x="53" y="13"/>
                    </a:cubicBezTo>
                    <a:cubicBezTo>
                      <a:pt x="53" y="13"/>
                      <a:pt x="53" y="12"/>
                      <a:pt x="52" y="12"/>
                    </a:cubicBezTo>
                    <a:cubicBezTo>
                      <a:pt x="52" y="11"/>
                      <a:pt x="52" y="11"/>
                      <a:pt x="51" y="10"/>
                    </a:cubicBezTo>
                    <a:cubicBezTo>
                      <a:pt x="51" y="10"/>
                      <a:pt x="50" y="10"/>
                      <a:pt x="50" y="9"/>
                    </a:cubicBezTo>
                    <a:cubicBezTo>
                      <a:pt x="50" y="9"/>
                      <a:pt x="50" y="8"/>
                      <a:pt x="49" y="8"/>
                    </a:cubicBezTo>
                    <a:cubicBezTo>
                      <a:pt x="49" y="7"/>
                      <a:pt x="48" y="6"/>
                      <a:pt x="48" y="6"/>
                    </a:cubicBezTo>
                    <a:cubicBezTo>
                      <a:pt x="47" y="4"/>
                      <a:pt x="47" y="3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0"/>
                      <a:pt x="42" y="0"/>
                      <a:pt x="41" y="1"/>
                    </a:cubicBezTo>
                    <a:cubicBezTo>
                      <a:pt x="41" y="2"/>
                      <a:pt x="40" y="3"/>
                      <a:pt x="39" y="3"/>
                    </a:cubicBezTo>
                    <a:cubicBezTo>
                      <a:pt x="38" y="3"/>
                      <a:pt x="37" y="3"/>
                      <a:pt x="35" y="3"/>
                    </a:cubicBezTo>
                    <a:cubicBezTo>
                      <a:pt x="35" y="4"/>
                      <a:pt x="34" y="4"/>
                      <a:pt x="34" y="4"/>
                    </a:cubicBezTo>
                    <a:cubicBezTo>
                      <a:pt x="34" y="4"/>
                      <a:pt x="33" y="5"/>
                      <a:pt x="33" y="5"/>
                    </a:cubicBezTo>
                    <a:cubicBezTo>
                      <a:pt x="32" y="6"/>
                      <a:pt x="31" y="4"/>
                      <a:pt x="30" y="4"/>
                    </a:cubicBezTo>
                    <a:cubicBezTo>
                      <a:pt x="30" y="3"/>
                      <a:pt x="29" y="3"/>
                      <a:pt x="29" y="3"/>
                    </a:cubicBezTo>
                    <a:cubicBezTo>
                      <a:pt x="28" y="3"/>
                      <a:pt x="28" y="4"/>
                      <a:pt x="27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2"/>
                      <a:pt x="23" y="3"/>
                      <a:pt x="22" y="3"/>
                    </a:cubicBezTo>
                    <a:cubicBezTo>
                      <a:pt x="22" y="3"/>
                      <a:pt x="21" y="3"/>
                      <a:pt x="21" y="2"/>
                    </a:cubicBezTo>
                    <a:cubicBezTo>
                      <a:pt x="20" y="1"/>
                      <a:pt x="20" y="3"/>
                      <a:pt x="18" y="3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6"/>
                      <a:pt x="14" y="6"/>
                      <a:pt x="14" y="7"/>
                    </a:cubicBezTo>
                    <a:cubicBezTo>
                      <a:pt x="13" y="7"/>
                      <a:pt x="13" y="7"/>
                      <a:pt x="12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9" y="16"/>
                      <a:pt x="8" y="16"/>
                    </a:cubicBezTo>
                    <a:cubicBezTo>
                      <a:pt x="8" y="16"/>
                      <a:pt x="8" y="16"/>
                      <a:pt x="7" y="17"/>
                    </a:cubicBezTo>
                    <a:cubicBezTo>
                      <a:pt x="7" y="17"/>
                      <a:pt x="7" y="17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20"/>
                      <a:pt x="6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1" y="21"/>
                      <a:pt x="0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4"/>
                      <a:pt x="3" y="25"/>
                      <a:pt x="4" y="25"/>
                    </a:cubicBezTo>
                    <a:cubicBezTo>
                      <a:pt x="5" y="25"/>
                      <a:pt x="4" y="26"/>
                      <a:pt x="4" y="26"/>
                    </a:cubicBezTo>
                    <a:cubicBezTo>
                      <a:pt x="4" y="26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8"/>
                    </a:cubicBezTo>
                    <a:cubicBezTo>
                      <a:pt x="5" y="28"/>
                      <a:pt x="5" y="28"/>
                      <a:pt x="6" y="29"/>
                    </a:cubicBezTo>
                    <a:cubicBezTo>
                      <a:pt x="6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2"/>
                      <a:pt x="8" y="32"/>
                    </a:cubicBezTo>
                    <a:cubicBezTo>
                      <a:pt x="8" y="32"/>
                      <a:pt x="9" y="32"/>
                      <a:pt x="9" y="33"/>
                    </a:cubicBezTo>
                    <a:cubicBezTo>
                      <a:pt x="9" y="33"/>
                      <a:pt x="8" y="33"/>
                      <a:pt x="8" y="33"/>
                    </a:cubicBezTo>
                    <a:cubicBezTo>
                      <a:pt x="8" y="34"/>
                      <a:pt x="9" y="34"/>
                      <a:pt x="9" y="34"/>
                    </a:cubicBezTo>
                    <a:cubicBezTo>
                      <a:pt x="10" y="34"/>
                      <a:pt x="10" y="35"/>
                      <a:pt x="11" y="35"/>
                    </a:cubicBezTo>
                    <a:cubicBezTo>
                      <a:pt x="11" y="35"/>
                      <a:pt x="12" y="35"/>
                      <a:pt x="12" y="35"/>
                    </a:cubicBezTo>
                    <a:cubicBezTo>
                      <a:pt x="13" y="36"/>
                      <a:pt x="13" y="37"/>
                      <a:pt x="13" y="37"/>
                    </a:cubicBezTo>
                    <a:cubicBezTo>
                      <a:pt x="14" y="37"/>
                      <a:pt x="14" y="36"/>
                      <a:pt x="14" y="36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6" y="35"/>
                      <a:pt x="18" y="36"/>
                      <a:pt x="18" y="36"/>
                    </a:cubicBezTo>
                    <a:cubicBezTo>
                      <a:pt x="18" y="36"/>
                      <a:pt x="17" y="36"/>
                      <a:pt x="16" y="36"/>
                    </a:cubicBezTo>
                    <a:cubicBezTo>
                      <a:pt x="16" y="36"/>
                      <a:pt x="16" y="37"/>
                      <a:pt x="16" y="37"/>
                    </a:cubicBezTo>
                    <a:cubicBezTo>
                      <a:pt x="15" y="37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9" y="40"/>
                      <a:pt x="19" y="41"/>
                    </a:cubicBezTo>
                    <a:cubicBezTo>
                      <a:pt x="20" y="41"/>
                      <a:pt x="18" y="41"/>
                      <a:pt x="18" y="42"/>
                    </a:cubicBezTo>
                    <a:cubicBezTo>
                      <a:pt x="18" y="43"/>
                      <a:pt x="20" y="43"/>
                      <a:pt x="21" y="43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3" y="43"/>
                      <a:pt x="23" y="43"/>
                      <a:pt x="24" y="43"/>
                    </a:cubicBezTo>
                    <a:cubicBezTo>
                      <a:pt x="24" y="43"/>
                      <a:pt x="25" y="43"/>
                      <a:pt x="25" y="43"/>
                    </a:cubicBezTo>
                    <a:cubicBezTo>
                      <a:pt x="26" y="43"/>
                      <a:pt x="26" y="44"/>
                      <a:pt x="27" y="44"/>
                    </a:cubicBezTo>
                    <a:cubicBezTo>
                      <a:pt x="28" y="44"/>
                      <a:pt x="29" y="43"/>
                      <a:pt x="30" y="44"/>
                    </a:cubicBezTo>
                    <a:cubicBezTo>
                      <a:pt x="30" y="44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4"/>
                    </a:cubicBezTo>
                    <a:cubicBezTo>
                      <a:pt x="34" y="44"/>
                      <a:pt x="34" y="45"/>
                      <a:pt x="36" y="45"/>
                    </a:cubicBezTo>
                    <a:cubicBezTo>
                      <a:pt x="36" y="45"/>
                      <a:pt x="38" y="44"/>
                      <a:pt x="38" y="4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0" y="42"/>
                      <a:pt x="40" y="42"/>
                      <a:pt x="41" y="42"/>
                    </a:cubicBezTo>
                    <a:cubicBezTo>
                      <a:pt x="41" y="41"/>
                      <a:pt x="43" y="41"/>
                      <a:pt x="44" y="41"/>
                    </a:cubicBezTo>
                    <a:cubicBezTo>
                      <a:pt x="44" y="40"/>
                      <a:pt x="46" y="40"/>
                      <a:pt x="47" y="40"/>
                    </a:cubicBezTo>
                    <a:cubicBezTo>
                      <a:pt x="48" y="40"/>
                      <a:pt x="48" y="41"/>
                      <a:pt x="49" y="41"/>
                    </a:cubicBezTo>
                    <a:cubicBezTo>
                      <a:pt x="50" y="41"/>
                      <a:pt x="50" y="41"/>
                      <a:pt x="51" y="4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2"/>
                      <a:pt x="52" y="41"/>
                      <a:pt x="52" y="42"/>
                    </a:cubicBezTo>
                    <a:cubicBezTo>
                      <a:pt x="53" y="42"/>
                      <a:pt x="53" y="43"/>
                      <a:pt x="53" y="43"/>
                    </a:cubicBezTo>
                    <a:cubicBezTo>
                      <a:pt x="54" y="44"/>
                      <a:pt x="55" y="44"/>
                      <a:pt x="56" y="44"/>
                    </a:cubicBezTo>
                    <a:cubicBezTo>
                      <a:pt x="56" y="44"/>
                      <a:pt x="57" y="44"/>
                      <a:pt x="57" y="44"/>
                    </a:cubicBezTo>
                    <a:cubicBezTo>
                      <a:pt x="57" y="44"/>
                      <a:pt x="57" y="43"/>
                      <a:pt x="57" y="43"/>
                    </a:cubicBezTo>
                    <a:cubicBezTo>
                      <a:pt x="57" y="42"/>
                      <a:pt x="57" y="42"/>
                      <a:pt x="57" y="41"/>
                    </a:cubicBezTo>
                    <a:cubicBezTo>
                      <a:pt x="57" y="40"/>
                      <a:pt x="57" y="40"/>
                      <a:pt x="57" y="39"/>
                    </a:cubicBezTo>
                    <a:cubicBezTo>
                      <a:pt x="57" y="39"/>
                      <a:pt x="57" y="39"/>
                      <a:pt x="58" y="38"/>
                    </a:cubicBezTo>
                    <a:cubicBezTo>
                      <a:pt x="58" y="37"/>
                      <a:pt x="59" y="37"/>
                      <a:pt x="59" y="36"/>
                    </a:cubicBezTo>
                    <a:cubicBezTo>
                      <a:pt x="58" y="36"/>
                      <a:pt x="58" y="37"/>
                      <a:pt x="58" y="36"/>
                    </a:cubicBezTo>
                    <a:cubicBezTo>
                      <a:pt x="58" y="35"/>
                      <a:pt x="59" y="35"/>
                      <a:pt x="59" y="34"/>
                    </a:cubicBezTo>
                    <a:cubicBezTo>
                      <a:pt x="59" y="33"/>
                      <a:pt x="58" y="33"/>
                      <a:pt x="59" y="32"/>
                    </a:cubicBezTo>
                    <a:cubicBezTo>
                      <a:pt x="59" y="32"/>
                      <a:pt x="60" y="32"/>
                      <a:pt x="60" y="32"/>
                    </a:cubicBezTo>
                    <a:cubicBezTo>
                      <a:pt x="61" y="33"/>
                      <a:pt x="60" y="33"/>
                      <a:pt x="61" y="34"/>
                    </a:cubicBezTo>
                    <a:cubicBezTo>
                      <a:pt x="61" y="34"/>
                      <a:pt x="63" y="34"/>
                      <a:pt x="63" y="34"/>
                    </a:cubicBezTo>
                    <a:cubicBezTo>
                      <a:pt x="64" y="33"/>
                      <a:pt x="64" y="33"/>
                      <a:pt x="64" y="32"/>
                    </a:cubicBezTo>
                    <a:cubicBezTo>
                      <a:pt x="64" y="31"/>
                      <a:pt x="64" y="30"/>
                      <a:pt x="64" y="29"/>
                    </a:cubicBezTo>
                    <a:cubicBezTo>
                      <a:pt x="64" y="29"/>
                      <a:pt x="63" y="28"/>
                      <a:pt x="63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4" name="Freeform 795">
                <a:extLst>
                  <a:ext uri="{FF2B5EF4-FFF2-40B4-BE49-F238E27FC236}">
                    <a16:creationId xmlns="" xmlns:a16="http://schemas.microsoft.com/office/drawing/2014/main" id="{9F4259DF-BFBC-9046-9479-7DE73F70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575050"/>
                <a:ext cx="92075" cy="187325"/>
              </a:xfrm>
              <a:custGeom>
                <a:avLst/>
                <a:gdLst>
                  <a:gd name="T0" fmla="*/ 14 w 22"/>
                  <a:gd name="T1" fmla="*/ 41 h 45"/>
                  <a:gd name="T2" fmla="*/ 15 w 22"/>
                  <a:gd name="T3" fmla="*/ 38 h 45"/>
                  <a:gd name="T4" fmla="*/ 17 w 22"/>
                  <a:gd name="T5" fmla="*/ 35 h 45"/>
                  <a:gd name="T6" fmla="*/ 17 w 22"/>
                  <a:gd name="T7" fmla="*/ 34 h 45"/>
                  <a:gd name="T8" fmla="*/ 15 w 22"/>
                  <a:gd name="T9" fmla="*/ 32 h 45"/>
                  <a:gd name="T10" fmla="*/ 15 w 22"/>
                  <a:gd name="T11" fmla="*/ 30 h 45"/>
                  <a:gd name="T12" fmla="*/ 17 w 22"/>
                  <a:gd name="T13" fmla="*/ 28 h 45"/>
                  <a:gd name="T14" fmla="*/ 16 w 22"/>
                  <a:gd name="T15" fmla="*/ 27 h 45"/>
                  <a:gd name="T16" fmla="*/ 15 w 22"/>
                  <a:gd name="T17" fmla="*/ 26 h 45"/>
                  <a:gd name="T18" fmla="*/ 15 w 22"/>
                  <a:gd name="T19" fmla="*/ 24 h 45"/>
                  <a:gd name="T20" fmla="*/ 14 w 22"/>
                  <a:gd name="T21" fmla="*/ 22 h 45"/>
                  <a:gd name="T22" fmla="*/ 17 w 22"/>
                  <a:gd name="T23" fmla="*/ 21 h 45"/>
                  <a:gd name="T24" fmla="*/ 18 w 22"/>
                  <a:gd name="T25" fmla="*/ 19 h 45"/>
                  <a:gd name="T26" fmla="*/ 18 w 22"/>
                  <a:gd name="T27" fmla="*/ 17 h 45"/>
                  <a:gd name="T28" fmla="*/ 18 w 22"/>
                  <a:gd name="T29" fmla="*/ 15 h 45"/>
                  <a:gd name="T30" fmla="*/ 18 w 22"/>
                  <a:gd name="T31" fmla="*/ 14 h 45"/>
                  <a:gd name="T32" fmla="*/ 18 w 22"/>
                  <a:gd name="T33" fmla="*/ 13 h 45"/>
                  <a:gd name="T34" fmla="*/ 18 w 22"/>
                  <a:gd name="T35" fmla="*/ 11 h 45"/>
                  <a:gd name="T36" fmla="*/ 18 w 22"/>
                  <a:gd name="T37" fmla="*/ 10 h 45"/>
                  <a:gd name="T38" fmla="*/ 19 w 22"/>
                  <a:gd name="T39" fmla="*/ 8 h 45"/>
                  <a:gd name="T40" fmla="*/ 22 w 22"/>
                  <a:gd name="T41" fmla="*/ 5 h 45"/>
                  <a:gd name="T42" fmla="*/ 20 w 22"/>
                  <a:gd name="T43" fmla="*/ 2 h 45"/>
                  <a:gd name="T44" fmla="*/ 20 w 22"/>
                  <a:gd name="T45" fmla="*/ 2 h 45"/>
                  <a:gd name="T46" fmla="*/ 18 w 22"/>
                  <a:gd name="T47" fmla="*/ 1 h 45"/>
                  <a:gd name="T48" fmla="*/ 17 w 22"/>
                  <a:gd name="T49" fmla="*/ 1 h 45"/>
                  <a:gd name="T50" fmla="*/ 16 w 22"/>
                  <a:gd name="T51" fmla="*/ 1 h 45"/>
                  <a:gd name="T52" fmla="*/ 15 w 22"/>
                  <a:gd name="T53" fmla="*/ 2 h 45"/>
                  <a:gd name="T54" fmla="*/ 13 w 22"/>
                  <a:gd name="T55" fmla="*/ 3 h 45"/>
                  <a:gd name="T56" fmla="*/ 12 w 22"/>
                  <a:gd name="T57" fmla="*/ 2 h 45"/>
                  <a:gd name="T58" fmla="*/ 10 w 22"/>
                  <a:gd name="T59" fmla="*/ 3 h 45"/>
                  <a:gd name="T60" fmla="*/ 10 w 22"/>
                  <a:gd name="T61" fmla="*/ 1 h 45"/>
                  <a:gd name="T62" fmla="*/ 9 w 22"/>
                  <a:gd name="T63" fmla="*/ 0 h 45"/>
                  <a:gd name="T64" fmla="*/ 4 w 22"/>
                  <a:gd name="T65" fmla="*/ 2 h 45"/>
                  <a:gd name="T66" fmla="*/ 5 w 22"/>
                  <a:gd name="T67" fmla="*/ 4 h 45"/>
                  <a:gd name="T68" fmla="*/ 5 w 22"/>
                  <a:gd name="T69" fmla="*/ 7 h 45"/>
                  <a:gd name="T70" fmla="*/ 6 w 22"/>
                  <a:gd name="T71" fmla="*/ 13 h 45"/>
                  <a:gd name="T72" fmla="*/ 3 w 22"/>
                  <a:gd name="T73" fmla="*/ 22 h 45"/>
                  <a:gd name="T74" fmla="*/ 1 w 22"/>
                  <a:gd name="T75" fmla="*/ 25 h 45"/>
                  <a:gd name="T76" fmla="*/ 1 w 22"/>
                  <a:gd name="T77" fmla="*/ 30 h 45"/>
                  <a:gd name="T78" fmla="*/ 2 w 22"/>
                  <a:gd name="T79" fmla="*/ 33 h 45"/>
                  <a:gd name="T80" fmla="*/ 5 w 22"/>
                  <a:gd name="T81" fmla="*/ 33 h 45"/>
                  <a:gd name="T82" fmla="*/ 5 w 22"/>
                  <a:gd name="T83" fmla="*/ 41 h 45"/>
                  <a:gd name="T84" fmla="*/ 4 w 22"/>
                  <a:gd name="T85" fmla="*/ 45 h 45"/>
                  <a:gd name="T86" fmla="*/ 8 w 22"/>
                  <a:gd name="T87" fmla="*/ 44 h 45"/>
                  <a:gd name="T88" fmla="*/ 12 w 22"/>
                  <a:gd name="T89" fmla="*/ 44 h 45"/>
                  <a:gd name="T90" fmla="*/ 17 w 22"/>
                  <a:gd name="T9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45">
                    <a:moveTo>
                      <a:pt x="14" y="43"/>
                    </a:moveTo>
                    <a:cubicBezTo>
                      <a:pt x="14" y="42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39"/>
                    </a:cubicBezTo>
                    <a:cubicBezTo>
                      <a:pt x="14" y="39"/>
                      <a:pt x="14" y="38"/>
                      <a:pt x="15" y="38"/>
                    </a:cubicBezTo>
                    <a:cubicBezTo>
                      <a:pt x="15" y="37"/>
                      <a:pt x="15" y="36"/>
                      <a:pt x="15" y="36"/>
                    </a:cubicBezTo>
                    <a:cubicBezTo>
                      <a:pt x="16" y="36"/>
                      <a:pt x="17" y="36"/>
                      <a:pt x="17" y="35"/>
                    </a:cubicBezTo>
                    <a:cubicBezTo>
                      <a:pt x="17" y="35"/>
                      <a:pt x="18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5"/>
                      <a:pt x="16" y="34"/>
                      <a:pt x="15" y="33"/>
                    </a:cubicBezTo>
                    <a:cubicBezTo>
                      <a:pt x="15" y="33"/>
                      <a:pt x="15" y="32"/>
                      <a:pt x="15" y="3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0"/>
                    </a:cubicBezTo>
                    <a:cubicBezTo>
                      <a:pt x="15" y="29"/>
                      <a:pt x="16" y="29"/>
                      <a:pt x="16" y="29"/>
                    </a:cubicBezTo>
                    <a:cubicBezTo>
                      <a:pt x="17" y="29"/>
                      <a:pt x="17" y="28"/>
                      <a:pt x="17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7"/>
                      <a:pt x="16" y="27"/>
                    </a:cubicBezTo>
                    <a:cubicBezTo>
                      <a:pt x="16" y="26"/>
                      <a:pt x="16" y="27"/>
                      <a:pt x="16" y="26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3"/>
                      <a:pt x="13" y="22"/>
                      <a:pt x="14" y="22"/>
                    </a:cubicBezTo>
                    <a:cubicBezTo>
                      <a:pt x="14" y="21"/>
                      <a:pt x="16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7" y="10"/>
                      <a:pt x="18" y="10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9" y="9"/>
                      <a:pt x="18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10" y="1"/>
                    </a:cubicBezTo>
                    <a:cubicBezTo>
                      <a:pt x="10" y="0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4" y="19"/>
                      <a:pt x="3" y="21"/>
                      <a:pt x="3" y="22"/>
                    </a:cubicBezTo>
                    <a:cubicBezTo>
                      <a:pt x="3" y="23"/>
                      <a:pt x="2" y="23"/>
                      <a:pt x="2" y="24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1" y="26"/>
                      <a:pt x="1" y="27"/>
                      <a:pt x="1" y="28"/>
                    </a:cubicBezTo>
                    <a:cubicBezTo>
                      <a:pt x="1" y="28"/>
                      <a:pt x="0" y="29"/>
                      <a:pt x="1" y="30"/>
                    </a:cubicBezTo>
                    <a:cubicBezTo>
                      <a:pt x="1" y="30"/>
                      <a:pt x="1" y="30"/>
                      <a:pt x="2" y="31"/>
                    </a:cubicBezTo>
                    <a:cubicBezTo>
                      <a:pt x="3" y="31"/>
                      <a:pt x="2" y="32"/>
                      <a:pt x="2" y="33"/>
                    </a:cubicBezTo>
                    <a:cubicBezTo>
                      <a:pt x="3" y="33"/>
                      <a:pt x="3" y="32"/>
                      <a:pt x="4" y="32"/>
                    </a:cubicBezTo>
                    <a:cubicBezTo>
                      <a:pt x="4" y="32"/>
                      <a:pt x="5" y="33"/>
                      <a:pt x="5" y="33"/>
                    </a:cubicBezTo>
                    <a:cubicBezTo>
                      <a:pt x="5" y="35"/>
                      <a:pt x="4" y="36"/>
                      <a:pt x="5" y="37"/>
                    </a:cubicBezTo>
                    <a:cubicBezTo>
                      <a:pt x="5" y="38"/>
                      <a:pt x="5" y="40"/>
                      <a:pt x="5" y="41"/>
                    </a:cubicBezTo>
                    <a:cubicBezTo>
                      <a:pt x="4" y="42"/>
                      <a:pt x="4" y="43"/>
                      <a:pt x="4" y="43"/>
                    </a:cubicBezTo>
                    <a:cubicBezTo>
                      <a:pt x="4" y="44"/>
                      <a:pt x="3" y="44"/>
                      <a:pt x="4" y="45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8" y="44"/>
                      <a:pt x="8" y="44"/>
                    </a:cubicBezTo>
                    <a:cubicBezTo>
                      <a:pt x="9" y="44"/>
                      <a:pt x="9" y="44"/>
                      <a:pt x="10" y="44"/>
                    </a:cubicBezTo>
                    <a:cubicBezTo>
                      <a:pt x="11" y="45"/>
                      <a:pt x="11" y="45"/>
                      <a:pt x="12" y="44"/>
                    </a:cubicBezTo>
                    <a:cubicBezTo>
                      <a:pt x="13" y="44"/>
                      <a:pt x="13" y="43"/>
                      <a:pt x="14" y="43"/>
                    </a:cubicBezTo>
                    <a:cubicBezTo>
                      <a:pt x="15" y="43"/>
                      <a:pt x="16" y="43"/>
                      <a:pt x="17" y="43"/>
                    </a:cubicBezTo>
                    <a:cubicBezTo>
                      <a:pt x="16" y="43"/>
                      <a:pt x="15" y="43"/>
                      <a:pt x="14" y="4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5" name="Freeform 797">
                <a:extLst>
                  <a:ext uri="{FF2B5EF4-FFF2-40B4-BE49-F238E27FC236}">
                    <a16:creationId xmlns="" xmlns:a16="http://schemas.microsoft.com/office/drawing/2014/main" id="{D16CCEDF-D048-B24D-A834-223CF37E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8" y="3321050"/>
                <a:ext cx="95250" cy="120650"/>
              </a:xfrm>
              <a:custGeom>
                <a:avLst/>
                <a:gdLst>
                  <a:gd name="T0" fmla="*/ 12 w 23"/>
                  <a:gd name="T1" fmla="*/ 28 h 29"/>
                  <a:gd name="T2" fmla="*/ 14 w 23"/>
                  <a:gd name="T3" fmla="*/ 25 h 29"/>
                  <a:gd name="T4" fmla="*/ 15 w 23"/>
                  <a:gd name="T5" fmla="*/ 24 h 29"/>
                  <a:gd name="T6" fmla="*/ 15 w 23"/>
                  <a:gd name="T7" fmla="*/ 22 h 29"/>
                  <a:gd name="T8" fmla="*/ 17 w 23"/>
                  <a:gd name="T9" fmla="*/ 19 h 29"/>
                  <a:gd name="T10" fmla="*/ 18 w 23"/>
                  <a:gd name="T11" fmla="*/ 20 h 29"/>
                  <a:gd name="T12" fmla="*/ 20 w 23"/>
                  <a:gd name="T13" fmla="*/ 21 h 29"/>
                  <a:gd name="T14" fmla="*/ 21 w 23"/>
                  <a:gd name="T15" fmla="*/ 21 h 29"/>
                  <a:gd name="T16" fmla="*/ 22 w 23"/>
                  <a:gd name="T17" fmla="*/ 19 h 29"/>
                  <a:gd name="T18" fmla="*/ 21 w 23"/>
                  <a:gd name="T19" fmla="*/ 16 h 29"/>
                  <a:gd name="T20" fmla="*/ 20 w 23"/>
                  <a:gd name="T21" fmla="*/ 14 h 29"/>
                  <a:gd name="T22" fmla="*/ 19 w 23"/>
                  <a:gd name="T23" fmla="*/ 13 h 29"/>
                  <a:gd name="T24" fmla="*/ 19 w 23"/>
                  <a:gd name="T25" fmla="*/ 12 h 29"/>
                  <a:gd name="T26" fmla="*/ 17 w 23"/>
                  <a:gd name="T27" fmla="*/ 10 h 29"/>
                  <a:gd name="T28" fmla="*/ 17 w 23"/>
                  <a:gd name="T29" fmla="*/ 8 h 29"/>
                  <a:gd name="T30" fmla="*/ 17 w 23"/>
                  <a:gd name="T31" fmla="*/ 7 h 29"/>
                  <a:gd name="T32" fmla="*/ 16 w 23"/>
                  <a:gd name="T33" fmla="*/ 5 h 29"/>
                  <a:gd name="T34" fmla="*/ 14 w 23"/>
                  <a:gd name="T35" fmla="*/ 4 h 29"/>
                  <a:gd name="T36" fmla="*/ 12 w 23"/>
                  <a:gd name="T37" fmla="*/ 3 h 29"/>
                  <a:gd name="T38" fmla="*/ 11 w 23"/>
                  <a:gd name="T39" fmla="*/ 3 h 29"/>
                  <a:gd name="T40" fmla="*/ 10 w 23"/>
                  <a:gd name="T41" fmla="*/ 2 h 29"/>
                  <a:gd name="T42" fmla="*/ 10 w 23"/>
                  <a:gd name="T43" fmla="*/ 2 h 29"/>
                  <a:gd name="T44" fmla="*/ 9 w 23"/>
                  <a:gd name="T45" fmla="*/ 1 h 29"/>
                  <a:gd name="T46" fmla="*/ 7 w 23"/>
                  <a:gd name="T47" fmla="*/ 0 h 29"/>
                  <a:gd name="T48" fmla="*/ 5 w 23"/>
                  <a:gd name="T49" fmla="*/ 0 h 29"/>
                  <a:gd name="T50" fmla="*/ 4 w 23"/>
                  <a:gd name="T51" fmla="*/ 1 h 29"/>
                  <a:gd name="T52" fmla="*/ 2 w 23"/>
                  <a:gd name="T53" fmla="*/ 1 h 29"/>
                  <a:gd name="T54" fmla="*/ 0 w 23"/>
                  <a:gd name="T55" fmla="*/ 2 h 29"/>
                  <a:gd name="T56" fmla="*/ 4 w 23"/>
                  <a:gd name="T57" fmla="*/ 7 h 29"/>
                  <a:gd name="T58" fmla="*/ 6 w 23"/>
                  <a:gd name="T59" fmla="*/ 10 h 29"/>
                  <a:gd name="T60" fmla="*/ 8 w 23"/>
                  <a:gd name="T61" fmla="*/ 13 h 29"/>
                  <a:gd name="T62" fmla="*/ 10 w 23"/>
                  <a:gd name="T63" fmla="*/ 19 h 29"/>
                  <a:gd name="T64" fmla="*/ 10 w 23"/>
                  <a:gd name="T65" fmla="*/ 22 h 29"/>
                  <a:gd name="T66" fmla="*/ 10 w 23"/>
                  <a:gd name="T67" fmla="*/ 28 h 29"/>
                  <a:gd name="T68" fmla="*/ 12 w 23"/>
                  <a:gd name="T6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9">
                    <a:moveTo>
                      <a:pt x="12" y="29"/>
                    </a:moveTo>
                    <a:cubicBezTo>
                      <a:pt x="13" y="29"/>
                      <a:pt x="12" y="28"/>
                      <a:pt x="12" y="28"/>
                    </a:cubicBezTo>
                    <a:cubicBezTo>
                      <a:pt x="13" y="28"/>
                      <a:pt x="13" y="27"/>
                      <a:pt x="13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4"/>
                    </a:cubicBezTo>
                    <a:cubicBezTo>
                      <a:pt x="15" y="24"/>
                      <a:pt x="16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6" y="19"/>
                      <a:pt x="17" y="19"/>
                    </a:cubicBezTo>
                    <a:cubicBezTo>
                      <a:pt x="17" y="20"/>
                      <a:pt x="17" y="20"/>
                      <a:pt x="17" y="21"/>
                    </a:cubicBezTo>
                    <a:cubicBezTo>
                      <a:pt x="17" y="21"/>
                      <a:pt x="18" y="20"/>
                      <a:pt x="18" y="20"/>
                    </a:cubicBezTo>
                    <a:cubicBezTo>
                      <a:pt x="18" y="21"/>
                      <a:pt x="19" y="20"/>
                      <a:pt x="19" y="20"/>
                    </a:cubicBezTo>
                    <a:cubicBezTo>
                      <a:pt x="19" y="20"/>
                      <a:pt x="20" y="21"/>
                      <a:pt x="20" y="21"/>
                    </a:cubicBezTo>
                    <a:cubicBezTo>
                      <a:pt x="20" y="21"/>
                      <a:pt x="21" y="20"/>
                      <a:pt x="21" y="20"/>
                    </a:cubicBezTo>
                    <a:cubicBezTo>
                      <a:pt x="21" y="20"/>
                      <a:pt x="21" y="21"/>
                      <a:pt x="21" y="21"/>
                    </a:cubicBezTo>
                    <a:cubicBezTo>
                      <a:pt x="22" y="21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2" y="19"/>
                      <a:pt x="22" y="17"/>
                      <a:pt x="22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1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1"/>
                    </a:cubicBezTo>
                    <a:cubicBezTo>
                      <a:pt x="18" y="11"/>
                      <a:pt x="17" y="11"/>
                      <a:pt x="17" y="10"/>
                    </a:cubicBezTo>
                    <a:cubicBezTo>
                      <a:pt x="17" y="10"/>
                      <a:pt x="17" y="10"/>
                      <a:pt x="16" y="10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3"/>
                      <a:pt x="11" y="3"/>
                      <a:pt x="11" y="2"/>
                    </a:cubicBezTo>
                    <a:cubicBezTo>
                      <a:pt x="11" y="2"/>
                      <a:pt x="10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3" y="4"/>
                      <a:pt x="3" y="5"/>
                    </a:cubicBezTo>
                    <a:cubicBezTo>
                      <a:pt x="3" y="5"/>
                      <a:pt x="3" y="6"/>
                      <a:pt x="4" y="7"/>
                    </a:cubicBezTo>
                    <a:cubicBezTo>
                      <a:pt x="4" y="7"/>
                      <a:pt x="4" y="8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7" y="12"/>
                      <a:pt x="7" y="12"/>
                      <a:pt x="8" y="13"/>
                    </a:cubicBezTo>
                    <a:cubicBezTo>
                      <a:pt x="8" y="14"/>
                      <a:pt x="9" y="14"/>
                      <a:pt x="9" y="15"/>
                    </a:cubicBezTo>
                    <a:cubicBezTo>
                      <a:pt x="10" y="16"/>
                      <a:pt x="11" y="17"/>
                      <a:pt x="10" y="19"/>
                    </a:cubicBezTo>
                    <a:cubicBezTo>
                      <a:pt x="10" y="19"/>
                      <a:pt x="11" y="20"/>
                      <a:pt x="10" y="21"/>
                    </a:cubicBezTo>
                    <a:cubicBezTo>
                      <a:pt x="10" y="21"/>
                      <a:pt x="10" y="22"/>
                      <a:pt x="10" y="22"/>
                    </a:cubicBezTo>
                    <a:cubicBezTo>
                      <a:pt x="10" y="23"/>
                      <a:pt x="10" y="25"/>
                      <a:pt x="10" y="26"/>
                    </a:cubicBezTo>
                    <a:cubicBezTo>
                      <a:pt x="10" y="27"/>
                      <a:pt x="10" y="27"/>
                      <a:pt x="10" y="28"/>
                    </a:cubicBezTo>
                    <a:cubicBezTo>
                      <a:pt x="9" y="29"/>
                      <a:pt x="9" y="29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6" name="Freeform 798">
                <a:extLst>
                  <a:ext uri="{FF2B5EF4-FFF2-40B4-BE49-F238E27FC236}">
                    <a16:creationId xmlns="" xmlns:a16="http://schemas.microsoft.com/office/drawing/2014/main" id="{10A47E9B-91AC-0540-9647-3D21FE27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3784600"/>
                <a:ext cx="3175" cy="3175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1 w 1"/>
                  <a:gd name="T29" fmla="*/ 0 h 1"/>
                  <a:gd name="T30" fmla="*/ 1 w 1"/>
                  <a:gd name="T31" fmla="*/ 1 h 1"/>
                  <a:gd name="T32" fmla="*/ 1 w 1"/>
                  <a:gd name="T33" fmla="*/ 1 h 1"/>
                  <a:gd name="T34" fmla="*/ 1 w 1"/>
                  <a:gd name="T35" fmla="*/ 1 h 1"/>
                  <a:gd name="T36" fmla="*/ 1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0 w 1"/>
                  <a:gd name="T51" fmla="*/ 1 h 1"/>
                  <a:gd name="T52" fmla="*/ 0 w 1"/>
                  <a:gd name="T53" fmla="*/ 1 h 1"/>
                  <a:gd name="T54" fmla="*/ 0 w 1"/>
                  <a:gd name="T55" fmla="*/ 1 h 1"/>
                  <a:gd name="T56" fmla="*/ 0 w 1"/>
                  <a:gd name="T57" fmla="*/ 1 h 1"/>
                  <a:gd name="T58" fmla="*/ 0 w 1"/>
                  <a:gd name="T59" fmla="*/ 1 h 1"/>
                  <a:gd name="T60" fmla="*/ 0 w 1"/>
                  <a:gd name="T6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7" name="Freeform 799">
                <a:extLst>
                  <a:ext uri="{FF2B5EF4-FFF2-40B4-BE49-F238E27FC236}">
                    <a16:creationId xmlns="" xmlns:a16="http://schemas.microsoft.com/office/drawing/2014/main" id="{1F7BEDAE-7A18-554D-A2B2-3C2E05C73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8" name="Freeform 800">
                <a:extLst>
                  <a:ext uri="{FF2B5EF4-FFF2-40B4-BE49-F238E27FC236}">
                    <a16:creationId xmlns="" xmlns:a16="http://schemas.microsoft.com/office/drawing/2014/main" id="{7290FB15-F44B-DC46-A543-79560681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3263" y="3787775"/>
                <a:ext cx="9525" cy="7938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2 w 2"/>
                  <a:gd name="T25" fmla="*/ 1 h 2"/>
                  <a:gd name="T26" fmla="*/ 2 w 2"/>
                  <a:gd name="T27" fmla="*/ 1 h 2"/>
                  <a:gd name="T28" fmla="*/ 2 w 2"/>
                  <a:gd name="T29" fmla="*/ 1 h 2"/>
                  <a:gd name="T30" fmla="*/ 2 w 2"/>
                  <a:gd name="T31" fmla="*/ 1 h 2"/>
                  <a:gd name="T32" fmla="*/ 2 w 2"/>
                  <a:gd name="T33" fmla="*/ 2 h 2"/>
                  <a:gd name="T34" fmla="*/ 2 w 2"/>
                  <a:gd name="T35" fmla="*/ 1 h 2"/>
                  <a:gd name="T36" fmla="*/ 2 w 2"/>
                  <a:gd name="T37" fmla="*/ 1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2 h 2"/>
                  <a:gd name="T46" fmla="*/ 2 w 2"/>
                  <a:gd name="T47" fmla="*/ 2 h 2"/>
                  <a:gd name="T48" fmla="*/ 2 w 2"/>
                  <a:gd name="T49" fmla="*/ 2 h 2"/>
                  <a:gd name="T50" fmla="*/ 2 w 2"/>
                  <a:gd name="T51" fmla="*/ 2 h 2"/>
                  <a:gd name="T52" fmla="*/ 2 w 2"/>
                  <a:gd name="T53" fmla="*/ 2 h 2"/>
                  <a:gd name="T54" fmla="*/ 2 w 2"/>
                  <a:gd name="T55" fmla="*/ 2 h 2"/>
                  <a:gd name="T56" fmla="*/ 2 w 2"/>
                  <a:gd name="T57" fmla="*/ 2 h 2"/>
                  <a:gd name="T58" fmla="*/ 2 w 2"/>
                  <a:gd name="T59" fmla="*/ 2 h 2"/>
                  <a:gd name="T60" fmla="*/ 2 w 2"/>
                  <a:gd name="T61" fmla="*/ 2 h 2"/>
                  <a:gd name="T62" fmla="*/ 2 w 2"/>
                  <a:gd name="T63" fmla="*/ 2 h 2"/>
                  <a:gd name="T64" fmla="*/ 2 w 2"/>
                  <a:gd name="T65" fmla="*/ 2 h 2"/>
                  <a:gd name="T66" fmla="*/ 2 w 2"/>
                  <a:gd name="T67" fmla="*/ 2 h 2"/>
                  <a:gd name="T68" fmla="*/ 2 w 2"/>
                  <a:gd name="T69" fmla="*/ 2 h 2"/>
                  <a:gd name="T70" fmla="*/ 2 w 2"/>
                  <a:gd name="T71" fmla="*/ 2 h 2"/>
                  <a:gd name="T72" fmla="*/ 1 w 2"/>
                  <a:gd name="T73" fmla="*/ 2 h 2"/>
                  <a:gd name="T74" fmla="*/ 1 w 2"/>
                  <a:gd name="T75" fmla="*/ 2 h 2"/>
                  <a:gd name="T76" fmla="*/ 1 w 2"/>
                  <a:gd name="T77" fmla="*/ 2 h 2"/>
                  <a:gd name="T78" fmla="*/ 1 w 2"/>
                  <a:gd name="T79" fmla="*/ 2 h 2"/>
                  <a:gd name="T80" fmla="*/ 1 w 2"/>
                  <a:gd name="T81" fmla="*/ 2 h 2"/>
                  <a:gd name="T82" fmla="*/ 1 w 2"/>
                  <a:gd name="T83" fmla="*/ 2 h 2"/>
                  <a:gd name="T84" fmla="*/ 0 w 2"/>
                  <a:gd name="T85" fmla="*/ 2 h 2"/>
                  <a:gd name="T86" fmla="*/ 0 w 2"/>
                  <a:gd name="T87" fmla="*/ 1 h 2"/>
                  <a:gd name="T88" fmla="*/ 0 w 2"/>
                  <a:gd name="T89" fmla="*/ 1 h 2"/>
                  <a:gd name="T90" fmla="*/ 0 w 2"/>
                  <a:gd name="T91" fmla="*/ 1 h 2"/>
                  <a:gd name="T92" fmla="*/ 0 w 2"/>
                  <a:gd name="T93" fmla="*/ 1 h 2"/>
                  <a:gd name="T94" fmla="*/ 0 w 2"/>
                  <a:gd name="T95" fmla="*/ 1 h 2"/>
                  <a:gd name="T96" fmla="*/ 0 w 2"/>
                  <a:gd name="T97" fmla="*/ 1 h 2"/>
                  <a:gd name="T98" fmla="*/ 0 w 2"/>
                  <a:gd name="T99" fmla="*/ 1 h 2"/>
                  <a:gd name="T100" fmla="*/ 0 w 2"/>
                  <a:gd name="T101" fmla="*/ 1 h 2"/>
                  <a:gd name="T102" fmla="*/ 0 w 2"/>
                  <a:gd name="T103" fmla="*/ 0 h 2"/>
                  <a:gd name="T104" fmla="*/ 0 w 2"/>
                  <a:gd name="T10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69" name="Freeform 801">
                <a:extLst>
                  <a:ext uri="{FF2B5EF4-FFF2-40B4-BE49-F238E27FC236}">
                    <a16:creationId xmlns="" xmlns:a16="http://schemas.microsoft.com/office/drawing/2014/main" id="{B5942D27-A217-4149-8234-5F0B56B2EE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75288" y="3092450"/>
                <a:ext cx="107950" cy="128588"/>
              </a:xfrm>
              <a:custGeom>
                <a:avLst/>
                <a:gdLst>
                  <a:gd name="T0" fmla="*/ 17 w 26"/>
                  <a:gd name="T1" fmla="*/ 31 h 31"/>
                  <a:gd name="T2" fmla="*/ 16 w 26"/>
                  <a:gd name="T3" fmla="*/ 30 h 31"/>
                  <a:gd name="T4" fmla="*/ 16 w 26"/>
                  <a:gd name="T5" fmla="*/ 27 h 31"/>
                  <a:gd name="T6" fmla="*/ 15 w 26"/>
                  <a:gd name="T7" fmla="*/ 26 h 31"/>
                  <a:gd name="T8" fmla="*/ 12 w 26"/>
                  <a:gd name="T9" fmla="*/ 25 h 31"/>
                  <a:gd name="T10" fmla="*/ 11 w 26"/>
                  <a:gd name="T11" fmla="*/ 23 h 31"/>
                  <a:gd name="T12" fmla="*/ 10 w 26"/>
                  <a:gd name="T13" fmla="*/ 23 h 31"/>
                  <a:gd name="T14" fmla="*/ 8 w 26"/>
                  <a:gd name="T15" fmla="*/ 23 h 31"/>
                  <a:gd name="T16" fmla="*/ 6 w 26"/>
                  <a:gd name="T17" fmla="*/ 25 h 31"/>
                  <a:gd name="T18" fmla="*/ 5 w 26"/>
                  <a:gd name="T19" fmla="*/ 26 h 31"/>
                  <a:gd name="T20" fmla="*/ 2 w 26"/>
                  <a:gd name="T21" fmla="*/ 26 h 31"/>
                  <a:gd name="T22" fmla="*/ 0 w 26"/>
                  <a:gd name="T23" fmla="*/ 26 h 31"/>
                  <a:gd name="T24" fmla="*/ 1 w 26"/>
                  <a:gd name="T25" fmla="*/ 24 h 31"/>
                  <a:gd name="T26" fmla="*/ 4 w 26"/>
                  <a:gd name="T27" fmla="*/ 25 h 31"/>
                  <a:gd name="T28" fmla="*/ 5 w 26"/>
                  <a:gd name="T29" fmla="*/ 25 h 31"/>
                  <a:gd name="T30" fmla="*/ 5 w 26"/>
                  <a:gd name="T31" fmla="*/ 22 h 31"/>
                  <a:gd name="T32" fmla="*/ 2 w 26"/>
                  <a:gd name="T33" fmla="*/ 21 h 31"/>
                  <a:gd name="T34" fmla="*/ 5 w 26"/>
                  <a:gd name="T35" fmla="*/ 22 h 31"/>
                  <a:gd name="T36" fmla="*/ 4 w 26"/>
                  <a:gd name="T37" fmla="*/ 20 h 31"/>
                  <a:gd name="T38" fmla="*/ 4 w 26"/>
                  <a:gd name="T39" fmla="*/ 19 h 31"/>
                  <a:gd name="T40" fmla="*/ 5 w 26"/>
                  <a:gd name="T41" fmla="*/ 17 h 31"/>
                  <a:gd name="T42" fmla="*/ 8 w 26"/>
                  <a:gd name="T43" fmla="*/ 14 h 31"/>
                  <a:gd name="T44" fmla="*/ 9 w 26"/>
                  <a:gd name="T45" fmla="*/ 7 h 31"/>
                  <a:gd name="T46" fmla="*/ 12 w 26"/>
                  <a:gd name="T47" fmla="*/ 7 h 31"/>
                  <a:gd name="T48" fmla="*/ 14 w 26"/>
                  <a:gd name="T49" fmla="*/ 6 h 31"/>
                  <a:gd name="T50" fmla="*/ 17 w 26"/>
                  <a:gd name="T51" fmla="*/ 3 h 31"/>
                  <a:gd name="T52" fmla="*/ 23 w 26"/>
                  <a:gd name="T53" fmla="*/ 2 h 31"/>
                  <a:gd name="T54" fmla="*/ 25 w 26"/>
                  <a:gd name="T55" fmla="*/ 4 h 31"/>
                  <a:gd name="T56" fmla="*/ 26 w 26"/>
                  <a:gd name="T57" fmla="*/ 4 h 31"/>
                  <a:gd name="T58" fmla="*/ 25 w 26"/>
                  <a:gd name="T59" fmla="*/ 8 h 31"/>
                  <a:gd name="T60" fmla="*/ 23 w 26"/>
                  <a:gd name="T61" fmla="*/ 11 h 31"/>
                  <a:gd name="T62" fmla="*/ 25 w 26"/>
                  <a:gd name="T63" fmla="*/ 13 h 31"/>
                  <a:gd name="T64" fmla="*/ 23 w 26"/>
                  <a:gd name="T65" fmla="*/ 16 h 31"/>
                  <a:gd name="T66" fmla="*/ 23 w 26"/>
                  <a:gd name="T67" fmla="*/ 18 h 31"/>
                  <a:gd name="T68" fmla="*/ 20 w 26"/>
                  <a:gd name="T69" fmla="*/ 19 h 31"/>
                  <a:gd name="T70" fmla="*/ 17 w 26"/>
                  <a:gd name="T71" fmla="*/ 20 h 31"/>
                  <a:gd name="T72" fmla="*/ 19 w 26"/>
                  <a:gd name="T73" fmla="*/ 25 h 31"/>
                  <a:gd name="T74" fmla="*/ 18 w 26"/>
                  <a:gd name="T75" fmla="*/ 27 h 31"/>
                  <a:gd name="T76" fmla="*/ 17 w 26"/>
                  <a:gd name="T77" fmla="*/ 28 h 31"/>
                  <a:gd name="T78" fmla="*/ 17 w 26"/>
                  <a:gd name="T79" fmla="*/ 31 h 31"/>
                  <a:gd name="T80" fmla="*/ 2 w 26"/>
                  <a:gd name="T81" fmla="*/ 24 h 31"/>
                  <a:gd name="T82" fmla="*/ 4 w 26"/>
                  <a:gd name="T83" fmla="*/ 24 h 31"/>
                  <a:gd name="T84" fmla="*/ 4 w 26"/>
                  <a:gd name="T85" fmla="*/ 23 h 31"/>
                  <a:gd name="T86" fmla="*/ 3 w 26"/>
                  <a:gd name="T87" fmla="*/ 22 h 31"/>
                  <a:gd name="T88" fmla="*/ 0 w 26"/>
                  <a:gd name="T89" fmla="*/ 23 h 31"/>
                  <a:gd name="T90" fmla="*/ 11 w 26"/>
                  <a:gd name="T91" fmla="*/ 5 h 31"/>
                  <a:gd name="T92" fmla="*/ 10 w 26"/>
                  <a:gd name="T93" fmla="*/ 6 h 31"/>
                  <a:gd name="T94" fmla="*/ 9 w 26"/>
                  <a:gd name="T95" fmla="*/ 6 h 31"/>
                  <a:gd name="T96" fmla="*/ 9 w 26"/>
                  <a:gd name="T97" fmla="*/ 6 h 31"/>
                  <a:gd name="T98" fmla="*/ 11 w 26"/>
                  <a:gd name="T99" fmla="*/ 3 h 31"/>
                  <a:gd name="T100" fmla="*/ 11 w 26"/>
                  <a:gd name="T101" fmla="*/ 4 h 31"/>
                  <a:gd name="T102" fmla="*/ 13 w 26"/>
                  <a:gd name="T103" fmla="*/ 2 h 31"/>
                  <a:gd name="T104" fmla="*/ 17 w 26"/>
                  <a:gd name="T105" fmla="*/ 1 h 31"/>
                  <a:gd name="T106" fmla="*/ 12 w 26"/>
                  <a:gd name="T107" fmla="*/ 3 h 31"/>
                  <a:gd name="T108" fmla="*/ 19 w 26"/>
                  <a:gd name="T109" fmla="*/ 1 h 31"/>
                  <a:gd name="T110" fmla="*/ 19 w 26"/>
                  <a:gd name="T111" fmla="*/ 1 h 31"/>
                  <a:gd name="T112" fmla="*/ 19 w 26"/>
                  <a:gd name="T113" fmla="*/ 1 h 31"/>
                  <a:gd name="T114" fmla="*/ 21 w 26"/>
                  <a:gd name="T115" fmla="*/ 1 h 31"/>
                  <a:gd name="T116" fmla="*/ 23 w 26"/>
                  <a:gd name="T117" fmla="*/ 0 h 31"/>
                  <a:gd name="T118" fmla="*/ 23 w 26"/>
                  <a:gd name="T1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6" y="31"/>
                    </a:cubicBezTo>
                    <a:cubicBezTo>
                      <a:pt x="15" y="31"/>
                      <a:pt x="15" y="30"/>
                      <a:pt x="16" y="30"/>
                    </a:cubicBezTo>
                    <a:cubicBezTo>
                      <a:pt x="16" y="29"/>
                      <a:pt x="16" y="29"/>
                      <a:pt x="16" y="28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6"/>
                      <a:pt x="15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5"/>
                      <a:pt x="14" y="26"/>
                      <a:pt x="13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11" y="24"/>
                      <a:pt x="11" y="24"/>
                      <a:pt x="11" y="23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9" y="24"/>
                      <a:pt x="10" y="23"/>
                      <a:pt x="10" y="23"/>
                    </a:cubicBezTo>
                    <a:cubicBezTo>
                      <a:pt x="9" y="23"/>
                      <a:pt x="9" y="24"/>
                      <a:pt x="8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7" y="23"/>
                      <a:pt x="7" y="24"/>
                      <a:pt x="7" y="24"/>
                    </a:cubicBezTo>
                    <a:cubicBezTo>
                      <a:pt x="7" y="25"/>
                      <a:pt x="7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5" y="26"/>
                      <a:pt x="5" y="26"/>
                    </a:cubicBezTo>
                    <a:cubicBezTo>
                      <a:pt x="4" y="26"/>
                      <a:pt x="4" y="27"/>
                      <a:pt x="3" y="26"/>
                    </a:cubicBezTo>
                    <a:cubicBezTo>
                      <a:pt x="3" y="26"/>
                      <a:pt x="2" y="26"/>
                      <a:pt x="2" y="26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1" y="26"/>
                      <a:pt x="1" y="26"/>
                      <a:pt x="0" y="26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5"/>
                      <a:pt x="1" y="24"/>
                      <a:pt x="1" y="24"/>
                    </a:cubicBezTo>
                    <a:cubicBezTo>
                      <a:pt x="1" y="24"/>
                      <a:pt x="2" y="24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6" y="24"/>
                      <a:pt x="6" y="24"/>
                      <a:pt x="6" y="23"/>
                    </a:cubicBezTo>
                    <a:cubicBezTo>
                      <a:pt x="6" y="23"/>
                      <a:pt x="5" y="23"/>
                      <a:pt x="5" y="22"/>
                    </a:cubicBezTo>
                    <a:cubicBezTo>
                      <a:pt x="4" y="22"/>
                      <a:pt x="4" y="21"/>
                      <a:pt x="3" y="21"/>
                    </a:cubicBezTo>
                    <a:cubicBezTo>
                      <a:pt x="3" y="21"/>
                      <a:pt x="2" y="22"/>
                      <a:pt x="2" y="21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3" y="20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19"/>
                      <a:pt x="4" y="20"/>
                      <a:pt x="4" y="19"/>
                    </a:cubicBezTo>
                    <a:cubicBezTo>
                      <a:pt x="5" y="19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7" y="16"/>
                      <a:pt x="7" y="15"/>
                      <a:pt x="8" y="14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9"/>
                      <a:pt x="9" y="8"/>
                      <a:pt x="9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2" y="7"/>
                      <a:pt x="12" y="7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2"/>
                      <a:pt x="20" y="2"/>
                      <a:pt x="21" y="2"/>
                    </a:cubicBezTo>
                    <a:cubicBezTo>
                      <a:pt x="22" y="2"/>
                      <a:pt x="23" y="1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5" y="3"/>
                      <a:pt x="25" y="3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6" y="7"/>
                      <a:pt x="26" y="7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4" y="11"/>
                      <a:pt x="24" y="11"/>
                      <a:pt x="23" y="11"/>
                    </a:cubicBezTo>
                    <a:cubicBezTo>
                      <a:pt x="23" y="11"/>
                      <a:pt x="22" y="11"/>
                      <a:pt x="22" y="12"/>
                    </a:cubicBezTo>
                    <a:cubicBezTo>
                      <a:pt x="22" y="14"/>
                      <a:pt x="24" y="12"/>
                      <a:pt x="25" y="13"/>
                    </a:cubicBezTo>
                    <a:cubicBezTo>
                      <a:pt x="25" y="14"/>
                      <a:pt x="24" y="14"/>
                      <a:pt x="24" y="15"/>
                    </a:cubicBezTo>
                    <a:cubicBezTo>
                      <a:pt x="24" y="16"/>
                      <a:pt x="24" y="16"/>
                      <a:pt x="23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7"/>
                      <a:pt x="23" y="17"/>
                      <a:pt x="23" y="18"/>
                    </a:cubicBezTo>
                    <a:cubicBezTo>
                      <a:pt x="23" y="18"/>
                      <a:pt x="23" y="19"/>
                      <a:pt x="22" y="19"/>
                    </a:cubicBezTo>
                    <a:cubicBezTo>
                      <a:pt x="22" y="19"/>
                      <a:pt x="21" y="19"/>
                      <a:pt x="20" y="19"/>
                    </a:cubicBezTo>
                    <a:cubicBezTo>
                      <a:pt x="20" y="19"/>
                      <a:pt x="19" y="19"/>
                      <a:pt x="18" y="19"/>
                    </a:cubicBezTo>
                    <a:cubicBezTo>
                      <a:pt x="18" y="19"/>
                      <a:pt x="17" y="20"/>
                      <a:pt x="17" y="20"/>
                    </a:cubicBezTo>
                    <a:cubicBezTo>
                      <a:pt x="17" y="21"/>
                      <a:pt x="18" y="22"/>
                      <a:pt x="19" y="23"/>
                    </a:cubicBezTo>
                    <a:cubicBezTo>
                      <a:pt x="19" y="23"/>
                      <a:pt x="19" y="24"/>
                      <a:pt x="19" y="25"/>
                    </a:cubicBezTo>
                    <a:cubicBezTo>
                      <a:pt x="19" y="25"/>
                      <a:pt x="18" y="26"/>
                      <a:pt x="18" y="26"/>
                    </a:cubicBezTo>
                    <a:cubicBezTo>
                      <a:pt x="18" y="27"/>
                      <a:pt x="19" y="27"/>
                      <a:pt x="18" y="27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9"/>
                      <a:pt x="18" y="29"/>
                      <a:pt x="18" y="29"/>
                    </a:cubicBezTo>
                    <a:cubicBezTo>
                      <a:pt x="19" y="30"/>
                      <a:pt x="18" y="30"/>
                      <a:pt x="17" y="31"/>
                    </a:cubicBezTo>
                    <a:close/>
                    <a:moveTo>
                      <a:pt x="0" y="23"/>
                    </a:moveTo>
                    <a:cubicBezTo>
                      <a:pt x="0" y="24"/>
                      <a:pt x="2" y="23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2"/>
                      <a:pt x="3" y="22"/>
                    </a:cubicBezTo>
                    <a:cubicBezTo>
                      <a:pt x="3" y="22"/>
                      <a:pt x="2" y="23"/>
                      <a:pt x="1" y="22"/>
                    </a:cubicBezTo>
                    <a:cubicBezTo>
                      <a:pt x="1" y="22"/>
                      <a:pt x="0" y="22"/>
                      <a:pt x="0" y="23"/>
                    </a:cubicBezTo>
                    <a:close/>
                    <a:moveTo>
                      <a:pt x="11" y="4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  <a:moveTo>
                      <a:pt x="13" y="2"/>
                    </a:moveTo>
                    <a:cubicBezTo>
                      <a:pt x="14" y="2"/>
                      <a:pt x="15" y="2"/>
                      <a:pt x="16" y="2"/>
                    </a:cubicBezTo>
                    <a:cubicBezTo>
                      <a:pt x="17" y="2"/>
                      <a:pt x="18" y="2"/>
                      <a:pt x="17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2"/>
                      <a:pt x="12" y="2"/>
                      <a:pt x="12" y="3"/>
                    </a:cubicBezTo>
                    <a:cubicBezTo>
                      <a:pt x="13" y="3"/>
                      <a:pt x="13" y="3"/>
                      <a:pt x="13" y="2"/>
                    </a:cubicBezTo>
                    <a:close/>
                    <a:moveTo>
                      <a:pt x="19" y="1"/>
                    </a:moveTo>
                    <a:cubicBezTo>
                      <a:pt x="18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lose/>
                    <a:moveTo>
                      <a:pt x="21" y="0"/>
                    </a:moveTo>
                    <a:cubicBezTo>
                      <a:pt x="20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0" name="Freeform 802">
                <a:extLst>
                  <a:ext uri="{FF2B5EF4-FFF2-40B4-BE49-F238E27FC236}">
                    <a16:creationId xmlns="" xmlns:a16="http://schemas.microsoft.com/office/drawing/2014/main" id="{1F74BC3F-A0C9-0A4B-AAE4-4BC9EE6E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1963" y="3251200"/>
                <a:ext cx="20637" cy="28575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2 h 7"/>
                  <a:gd name="T4" fmla="*/ 2 w 5"/>
                  <a:gd name="T5" fmla="*/ 0 h 7"/>
                  <a:gd name="T6" fmla="*/ 2 w 5"/>
                  <a:gd name="T7" fmla="*/ 0 h 7"/>
                  <a:gd name="T8" fmla="*/ 2 w 5"/>
                  <a:gd name="T9" fmla="*/ 0 h 7"/>
                  <a:gd name="T10" fmla="*/ 3 w 5"/>
                  <a:gd name="T11" fmla="*/ 2 h 7"/>
                  <a:gd name="T12" fmla="*/ 4 w 5"/>
                  <a:gd name="T13" fmla="*/ 3 h 7"/>
                  <a:gd name="T14" fmla="*/ 5 w 5"/>
                  <a:gd name="T15" fmla="*/ 5 h 7"/>
                  <a:gd name="T16" fmla="*/ 4 w 5"/>
                  <a:gd name="T17" fmla="*/ 7 h 7"/>
                  <a:gd name="T18" fmla="*/ 2 w 5"/>
                  <a:gd name="T19" fmla="*/ 7 h 7"/>
                  <a:gd name="T20" fmla="*/ 0 w 5"/>
                  <a:gd name="T21" fmla="*/ 6 h 7"/>
                  <a:gd name="T22" fmla="*/ 1 w 5"/>
                  <a:gd name="T23" fmla="*/ 5 h 7"/>
                  <a:gd name="T24" fmla="*/ 0 w 5"/>
                  <a:gd name="T25" fmla="*/ 4 h 7"/>
                  <a:gd name="T26" fmla="*/ 0 w 5"/>
                  <a:gd name="T27" fmla="*/ 3 h 7"/>
                  <a:gd name="T28" fmla="*/ 0 w 5"/>
                  <a:gd name="T2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1" name="Freeform 803">
                <a:extLst>
                  <a:ext uri="{FF2B5EF4-FFF2-40B4-BE49-F238E27FC236}">
                    <a16:creationId xmlns="" xmlns:a16="http://schemas.microsoft.com/office/drawing/2014/main" id="{2C91747C-5521-E14C-8195-D557F0B43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0588" y="2954338"/>
                <a:ext cx="163512" cy="125413"/>
              </a:xfrm>
              <a:custGeom>
                <a:avLst/>
                <a:gdLst>
                  <a:gd name="T0" fmla="*/ 20 w 39"/>
                  <a:gd name="T1" fmla="*/ 29 h 30"/>
                  <a:gd name="T2" fmla="*/ 22 w 39"/>
                  <a:gd name="T3" fmla="*/ 29 h 30"/>
                  <a:gd name="T4" fmla="*/ 24 w 39"/>
                  <a:gd name="T5" fmla="*/ 29 h 30"/>
                  <a:gd name="T6" fmla="*/ 25 w 39"/>
                  <a:gd name="T7" fmla="*/ 27 h 30"/>
                  <a:gd name="T8" fmla="*/ 28 w 39"/>
                  <a:gd name="T9" fmla="*/ 26 h 30"/>
                  <a:gd name="T10" fmla="*/ 30 w 39"/>
                  <a:gd name="T11" fmla="*/ 25 h 30"/>
                  <a:gd name="T12" fmla="*/ 31 w 39"/>
                  <a:gd name="T13" fmla="*/ 25 h 30"/>
                  <a:gd name="T14" fmla="*/ 32 w 39"/>
                  <a:gd name="T15" fmla="*/ 21 h 30"/>
                  <a:gd name="T16" fmla="*/ 33 w 39"/>
                  <a:gd name="T17" fmla="*/ 18 h 30"/>
                  <a:gd name="T18" fmla="*/ 37 w 39"/>
                  <a:gd name="T19" fmla="*/ 15 h 30"/>
                  <a:gd name="T20" fmla="*/ 39 w 39"/>
                  <a:gd name="T21" fmla="*/ 14 h 30"/>
                  <a:gd name="T22" fmla="*/ 37 w 39"/>
                  <a:gd name="T23" fmla="*/ 13 h 30"/>
                  <a:gd name="T24" fmla="*/ 36 w 39"/>
                  <a:gd name="T25" fmla="*/ 8 h 30"/>
                  <a:gd name="T26" fmla="*/ 32 w 39"/>
                  <a:gd name="T27" fmla="*/ 4 h 30"/>
                  <a:gd name="T28" fmla="*/ 27 w 39"/>
                  <a:gd name="T29" fmla="*/ 2 h 30"/>
                  <a:gd name="T30" fmla="*/ 25 w 39"/>
                  <a:gd name="T31" fmla="*/ 0 h 30"/>
                  <a:gd name="T32" fmla="*/ 23 w 39"/>
                  <a:gd name="T33" fmla="*/ 2 h 30"/>
                  <a:gd name="T34" fmla="*/ 21 w 39"/>
                  <a:gd name="T35" fmla="*/ 2 h 30"/>
                  <a:gd name="T36" fmla="*/ 18 w 39"/>
                  <a:gd name="T37" fmla="*/ 1 h 30"/>
                  <a:gd name="T38" fmla="*/ 16 w 39"/>
                  <a:gd name="T39" fmla="*/ 1 h 30"/>
                  <a:gd name="T40" fmla="*/ 13 w 39"/>
                  <a:gd name="T41" fmla="*/ 0 h 30"/>
                  <a:gd name="T42" fmla="*/ 10 w 39"/>
                  <a:gd name="T43" fmla="*/ 0 h 30"/>
                  <a:gd name="T44" fmla="*/ 7 w 39"/>
                  <a:gd name="T45" fmla="*/ 0 h 30"/>
                  <a:gd name="T46" fmla="*/ 2 w 39"/>
                  <a:gd name="T47" fmla="*/ 2 h 30"/>
                  <a:gd name="T48" fmla="*/ 0 w 39"/>
                  <a:gd name="T49" fmla="*/ 4 h 30"/>
                  <a:gd name="T50" fmla="*/ 0 w 39"/>
                  <a:gd name="T51" fmla="*/ 11 h 30"/>
                  <a:gd name="T52" fmla="*/ 1 w 39"/>
                  <a:gd name="T53" fmla="*/ 9 h 30"/>
                  <a:gd name="T54" fmla="*/ 1 w 39"/>
                  <a:gd name="T55" fmla="*/ 13 h 30"/>
                  <a:gd name="T56" fmla="*/ 3 w 39"/>
                  <a:gd name="T57" fmla="*/ 14 h 30"/>
                  <a:gd name="T58" fmla="*/ 4 w 39"/>
                  <a:gd name="T59" fmla="*/ 14 h 30"/>
                  <a:gd name="T60" fmla="*/ 5 w 39"/>
                  <a:gd name="T61" fmla="*/ 15 h 30"/>
                  <a:gd name="T62" fmla="*/ 8 w 39"/>
                  <a:gd name="T63" fmla="*/ 17 h 30"/>
                  <a:gd name="T64" fmla="*/ 9 w 39"/>
                  <a:gd name="T65" fmla="*/ 16 h 30"/>
                  <a:gd name="T66" fmla="*/ 11 w 39"/>
                  <a:gd name="T67" fmla="*/ 17 h 30"/>
                  <a:gd name="T68" fmla="*/ 11 w 39"/>
                  <a:gd name="T69" fmla="*/ 21 h 30"/>
                  <a:gd name="T70" fmla="*/ 12 w 39"/>
                  <a:gd name="T71" fmla="*/ 24 h 30"/>
                  <a:gd name="T72" fmla="*/ 13 w 39"/>
                  <a:gd name="T73" fmla="*/ 24 h 30"/>
                  <a:gd name="T74" fmla="*/ 15 w 39"/>
                  <a:gd name="T75" fmla="*/ 25 h 30"/>
                  <a:gd name="T76" fmla="*/ 18 w 39"/>
                  <a:gd name="T77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0">
                    <a:moveTo>
                      <a:pt x="18" y="29"/>
                    </a:moveTo>
                    <a:cubicBezTo>
                      <a:pt x="18" y="29"/>
                      <a:pt x="19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2" y="29"/>
                    </a:cubicBezTo>
                    <a:cubicBezTo>
                      <a:pt x="22" y="30"/>
                      <a:pt x="23" y="29"/>
                      <a:pt x="23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28" y="27"/>
                      <a:pt x="28" y="26"/>
                    </a:cubicBezTo>
                    <a:cubicBezTo>
                      <a:pt x="28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5"/>
                    </a:cubicBezTo>
                    <a:cubicBezTo>
                      <a:pt x="30" y="26"/>
                      <a:pt x="30" y="27"/>
                      <a:pt x="31" y="27"/>
                    </a:cubicBezTo>
                    <a:cubicBezTo>
                      <a:pt x="32" y="26"/>
                      <a:pt x="31" y="25"/>
                      <a:pt x="31" y="25"/>
                    </a:cubicBezTo>
                    <a:cubicBezTo>
                      <a:pt x="30" y="24"/>
                      <a:pt x="31" y="23"/>
                      <a:pt x="31" y="22"/>
                    </a:cubicBezTo>
                    <a:cubicBezTo>
                      <a:pt x="32" y="22"/>
                      <a:pt x="32" y="21"/>
                      <a:pt x="32" y="21"/>
                    </a:cubicBezTo>
                    <a:cubicBezTo>
                      <a:pt x="32" y="20"/>
                      <a:pt x="32" y="20"/>
                      <a:pt x="32" y="19"/>
                    </a:cubicBezTo>
                    <a:cubicBezTo>
                      <a:pt x="32" y="18"/>
                      <a:pt x="32" y="18"/>
                      <a:pt x="33" y="18"/>
                    </a:cubicBezTo>
                    <a:cubicBezTo>
                      <a:pt x="35" y="17"/>
                      <a:pt x="34" y="17"/>
                      <a:pt x="35" y="16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8" y="16"/>
                      <a:pt x="38" y="15"/>
                      <a:pt x="38" y="14"/>
                    </a:cubicBezTo>
                    <a:cubicBezTo>
                      <a:pt x="38" y="14"/>
                      <a:pt x="39" y="14"/>
                      <a:pt x="39" y="14"/>
                    </a:cubicBezTo>
                    <a:cubicBezTo>
                      <a:pt x="39" y="13"/>
                      <a:pt x="38" y="13"/>
                      <a:pt x="38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2"/>
                      <a:pt x="37" y="11"/>
                      <a:pt x="37" y="10"/>
                    </a:cubicBezTo>
                    <a:cubicBezTo>
                      <a:pt x="38" y="9"/>
                      <a:pt x="38" y="9"/>
                      <a:pt x="36" y="8"/>
                    </a:cubicBezTo>
                    <a:cubicBezTo>
                      <a:pt x="35" y="8"/>
                      <a:pt x="35" y="7"/>
                      <a:pt x="34" y="6"/>
                    </a:cubicBezTo>
                    <a:cubicBezTo>
                      <a:pt x="34" y="5"/>
                      <a:pt x="33" y="5"/>
                      <a:pt x="32" y="4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29" y="3"/>
                      <a:pt x="28" y="3"/>
                      <a:pt x="27" y="2"/>
                    </a:cubicBezTo>
                    <a:cubicBezTo>
                      <a:pt x="27" y="1"/>
                      <a:pt x="26" y="1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25" y="0"/>
                      <a:pt x="25" y="1"/>
                      <a:pt x="24" y="1"/>
                    </a:cubicBezTo>
                    <a:cubicBezTo>
                      <a:pt x="24" y="1"/>
                      <a:pt x="24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4" y="1"/>
                      <a:pt x="14" y="1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2"/>
                      <a:pt x="1" y="11"/>
                    </a:cubicBezTo>
                    <a:cubicBezTo>
                      <a:pt x="1" y="10"/>
                      <a:pt x="0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7"/>
                      <a:pt x="11" y="17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3" y="19"/>
                      <a:pt x="11" y="20"/>
                      <a:pt x="11" y="21"/>
                    </a:cubicBezTo>
                    <a:cubicBezTo>
                      <a:pt x="11" y="22"/>
                      <a:pt x="11" y="22"/>
                      <a:pt x="11" y="23"/>
                    </a:cubicBezTo>
                    <a:cubicBezTo>
                      <a:pt x="11" y="23"/>
                      <a:pt x="11" y="24"/>
                      <a:pt x="1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3" y="24"/>
                    </a:cubicBezTo>
                    <a:cubicBezTo>
                      <a:pt x="13" y="24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5" y="25"/>
                    </a:cubicBezTo>
                    <a:cubicBezTo>
                      <a:pt x="16" y="26"/>
                      <a:pt x="16" y="28"/>
                      <a:pt x="16" y="29"/>
                    </a:cubicBezTo>
                    <a:cubicBezTo>
                      <a:pt x="17" y="29"/>
                      <a:pt x="17" y="29"/>
                      <a:pt x="18" y="2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2" name="Freeform 804">
                <a:extLst>
                  <a:ext uri="{FF2B5EF4-FFF2-40B4-BE49-F238E27FC236}">
                    <a16:creationId xmlns="" xmlns:a16="http://schemas.microsoft.com/office/drawing/2014/main" id="{7EFF81EC-B99D-3042-A9E9-72E028DFA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7413" y="2867025"/>
                <a:ext cx="203200" cy="125413"/>
              </a:xfrm>
              <a:custGeom>
                <a:avLst/>
                <a:gdLst>
                  <a:gd name="T0" fmla="*/ 42 w 49"/>
                  <a:gd name="T1" fmla="*/ 28 h 30"/>
                  <a:gd name="T2" fmla="*/ 45 w 49"/>
                  <a:gd name="T3" fmla="*/ 28 h 30"/>
                  <a:gd name="T4" fmla="*/ 47 w 49"/>
                  <a:gd name="T5" fmla="*/ 25 h 30"/>
                  <a:gd name="T6" fmla="*/ 49 w 49"/>
                  <a:gd name="T7" fmla="*/ 21 h 30"/>
                  <a:gd name="T8" fmla="*/ 48 w 49"/>
                  <a:gd name="T9" fmla="*/ 19 h 30"/>
                  <a:gd name="T10" fmla="*/ 47 w 49"/>
                  <a:gd name="T11" fmla="*/ 16 h 30"/>
                  <a:gd name="T12" fmla="*/ 45 w 49"/>
                  <a:gd name="T13" fmla="*/ 16 h 30"/>
                  <a:gd name="T14" fmla="*/ 46 w 49"/>
                  <a:gd name="T15" fmla="*/ 12 h 30"/>
                  <a:gd name="T16" fmla="*/ 47 w 49"/>
                  <a:gd name="T17" fmla="*/ 10 h 30"/>
                  <a:gd name="T18" fmla="*/ 45 w 49"/>
                  <a:gd name="T19" fmla="*/ 8 h 30"/>
                  <a:gd name="T20" fmla="*/ 42 w 49"/>
                  <a:gd name="T21" fmla="*/ 7 h 30"/>
                  <a:gd name="T22" fmla="*/ 40 w 49"/>
                  <a:gd name="T23" fmla="*/ 7 h 30"/>
                  <a:gd name="T24" fmla="*/ 37 w 49"/>
                  <a:gd name="T25" fmla="*/ 6 h 30"/>
                  <a:gd name="T26" fmla="*/ 35 w 49"/>
                  <a:gd name="T27" fmla="*/ 4 h 30"/>
                  <a:gd name="T28" fmla="*/ 33 w 49"/>
                  <a:gd name="T29" fmla="*/ 3 h 30"/>
                  <a:gd name="T30" fmla="*/ 31 w 49"/>
                  <a:gd name="T31" fmla="*/ 2 h 30"/>
                  <a:gd name="T32" fmla="*/ 30 w 49"/>
                  <a:gd name="T33" fmla="*/ 1 h 30"/>
                  <a:gd name="T34" fmla="*/ 29 w 49"/>
                  <a:gd name="T35" fmla="*/ 1 h 30"/>
                  <a:gd name="T36" fmla="*/ 27 w 49"/>
                  <a:gd name="T37" fmla="*/ 1 h 30"/>
                  <a:gd name="T38" fmla="*/ 25 w 49"/>
                  <a:gd name="T39" fmla="*/ 2 h 30"/>
                  <a:gd name="T40" fmla="*/ 23 w 49"/>
                  <a:gd name="T41" fmla="*/ 5 h 30"/>
                  <a:gd name="T42" fmla="*/ 22 w 49"/>
                  <a:gd name="T43" fmla="*/ 12 h 30"/>
                  <a:gd name="T44" fmla="*/ 18 w 49"/>
                  <a:gd name="T45" fmla="*/ 14 h 30"/>
                  <a:gd name="T46" fmla="*/ 16 w 49"/>
                  <a:gd name="T47" fmla="*/ 11 h 30"/>
                  <a:gd name="T48" fmla="*/ 12 w 49"/>
                  <a:gd name="T49" fmla="*/ 7 h 30"/>
                  <a:gd name="T50" fmla="*/ 11 w 49"/>
                  <a:gd name="T51" fmla="*/ 5 h 30"/>
                  <a:gd name="T52" fmla="*/ 8 w 49"/>
                  <a:gd name="T53" fmla="*/ 6 h 30"/>
                  <a:gd name="T54" fmla="*/ 4 w 49"/>
                  <a:gd name="T55" fmla="*/ 9 h 30"/>
                  <a:gd name="T56" fmla="*/ 3 w 49"/>
                  <a:gd name="T57" fmla="*/ 14 h 30"/>
                  <a:gd name="T58" fmla="*/ 1 w 49"/>
                  <a:gd name="T59" fmla="*/ 17 h 30"/>
                  <a:gd name="T60" fmla="*/ 1 w 49"/>
                  <a:gd name="T61" fmla="*/ 20 h 30"/>
                  <a:gd name="T62" fmla="*/ 1 w 49"/>
                  <a:gd name="T63" fmla="*/ 23 h 30"/>
                  <a:gd name="T64" fmla="*/ 3 w 49"/>
                  <a:gd name="T65" fmla="*/ 23 h 30"/>
                  <a:gd name="T66" fmla="*/ 9 w 49"/>
                  <a:gd name="T67" fmla="*/ 21 h 30"/>
                  <a:gd name="T68" fmla="*/ 12 w 49"/>
                  <a:gd name="T69" fmla="*/ 22 h 30"/>
                  <a:gd name="T70" fmla="*/ 15 w 49"/>
                  <a:gd name="T71" fmla="*/ 22 h 30"/>
                  <a:gd name="T72" fmla="*/ 18 w 49"/>
                  <a:gd name="T73" fmla="*/ 22 h 30"/>
                  <a:gd name="T74" fmla="*/ 20 w 49"/>
                  <a:gd name="T75" fmla="*/ 22 h 30"/>
                  <a:gd name="T76" fmla="*/ 23 w 49"/>
                  <a:gd name="T77" fmla="*/ 23 h 30"/>
                  <a:gd name="T78" fmla="*/ 26 w 49"/>
                  <a:gd name="T79" fmla="*/ 21 h 30"/>
                  <a:gd name="T80" fmla="*/ 28 w 49"/>
                  <a:gd name="T81" fmla="*/ 23 h 30"/>
                  <a:gd name="T82" fmla="*/ 33 w 49"/>
                  <a:gd name="T83" fmla="*/ 26 h 30"/>
                  <a:gd name="T84" fmla="*/ 36 w 49"/>
                  <a:gd name="T85" fmla="*/ 28 h 30"/>
                  <a:gd name="T86" fmla="*/ 38 w 49"/>
                  <a:gd name="T8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9" h="30">
                    <a:moveTo>
                      <a:pt x="41" y="28"/>
                    </a:moveTo>
                    <a:cubicBezTo>
                      <a:pt x="41" y="28"/>
                      <a:pt x="42" y="28"/>
                      <a:pt x="42" y="28"/>
                    </a:cubicBezTo>
                    <a:cubicBezTo>
                      <a:pt x="43" y="28"/>
                      <a:pt x="43" y="29"/>
                      <a:pt x="43" y="28"/>
                    </a:cubicBezTo>
                    <a:cubicBezTo>
                      <a:pt x="44" y="28"/>
                      <a:pt x="45" y="29"/>
                      <a:pt x="45" y="28"/>
                    </a:cubicBezTo>
                    <a:cubicBezTo>
                      <a:pt x="46" y="27"/>
                      <a:pt x="46" y="27"/>
                      <a:pt x="46" y="26"/>
                    </a:cubicBezTo>
                    <a:cubicBezTo>
                      <a:pt x="47" y="26"/>
                      <a:pt x="47" y="25"/>
                      <a:pt x="47" y="25"/>
                    </a:cubicBezTo>
                    <a:cubicBezTo>
                      <a:pt x="48" y="24"/>
                      <a:pt x="49" y="24"/>
                      <a:pt x="49" y="23"/>
                    </a:cubicBezTo>
                    <a:cubicBezTo>
                      <a:pt x="49" y="22"/>
                      <a:pt x="49" y="22"/>
                      <a:pt x="49" y="21"/>
                    </a:cubicBezTo>
                    <a:cubicBezTo>
                      <a:pt x="49" y="20"/>
                      <a:pt x="49" y="20"/>
                      <a:pt x="48" y="1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8"/>
                      <a:pt x="48" y="18"/>
                      <a:pt x="48" y="17"/>
                    </a:cubicBezTo>
                    <a:cubicBezTo>
                      <a:pt x="47" y="17"/>
                      <a:pt x="47" y="17"/>
                      <a:pt x="47" y="16"/>
                    </a:cubicBezTo>
                    <a:cubicBezTo>
                      <a:pt x="47" y="16"/>
                      <a:pt x="47" y="16"/>
                      <a:pt x="47" y="15"/>
                    </a:cubicBezTo>
                    <a:cubicBezTo>
                      <a:pt x="46" y="15"/>
                      <a:pt x="46" y="16"/>
                      <a:pt x="45" y="16"/>
                    </a:cubicBezTo>
                    <a:cubicBezTo>
                      <a:pt x="46" y="15"/>
                      <a:pt x="46" y="15"/>
                      <a:pt x="46" y="14"/>
                    </a:cubicBezTo>
                    <a:cubicBezTo>
                      <a:pt x="46" y="13"/>
                      <a:pt x="46" y="13"/>
                      <a:pt x="46" y="12"/>
                    </a:cubicBezTo>
                    <a:cubicBezTo>
                      <a:pt x="46" y="12"/>
                      <a:pt x="47" y="12"/>
                      <a:pt x="47" y="12"/>
                    </a:cubicBezTo>
                    <a:cubicBezTo>
                      <a:pt x="47" y="11"/>
                      <a:pt x="47" y="11"/>
                      <a:pt x="47" y="10"/>
                    </a:cubicBezTo>
                    <a:cubicBezTo>
                      <a:pt x="47" y="10"/>
                      <a:pt x="46" y="9"/>
                      <a:pt x="46" y="9"/>
                    </a:cubicBezTo>
                    <a:cubicBezTo>
                      <a:pt x="45" y="9"/>
                      <a:pt x="45" y="9"/>
                      <a:pt x="45" y="8"/>
                    </a:cubicBezTo>
                    <a:cubicBezTo>
                      <a:pt x="45" y="7"/>
                      <a:pt x="45" y="7"/>
                      <a:pt x="44" y="7"/>
                    </a:cubicBezTo>
                    <a:cubicBezTo>
                      <a:pt x="43" y="7"/>
                      <a:pt x="43" y="7"/>
                      <a:pt x="42" y="7"/>
                    </a:cubicBezTo>
                    <a:cubicBezTo>
                      <a:pt x="42" y="7"/>
                      <a:pt x="42" y="6"/>
                      <a:pt x="41" y="6"/>
                    </a:cubicBezTo>
                    <a:cubicBezTo>
                      <a:pt x="40" y="6"/>
                      <a:pt x="40" y="6"/>
                      <a:pt x="40" y="7"/>
                    </a:cubicBezTo>
                    <a:cubicBezTo>
                      <a:pt x="39" y="7"/>
                      <a:pt x="39" y="7"/>
                      <a:pt x="38" y="7"/>
                    </a:cubicBezTo>
                    <a:cubicBezTo>
                      <a:pt x="38" y="7"/>
                      <a:pt x="37" y="7"/>
                      <a:pt x="37" y="6"/>
                    </a:cubicBezTo>
                    <a:cubicBezTo>
                      <a:pt x="36" y="6"/>
                      <a:pt x="36" y="5"/>
                      <a:pt x="36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3"/>
                      <a:pt x="35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2"/>
                      <a:pt x="32" y="2"/>
                    </a:cubicBezTo>
                    <a:cubicBezTo>
                      <a:pt x="32" y="3"/>
                      <a:pt x="31" y="2"/>
                      <a:pt x="31" y="2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29" y="1"/>
                      <a:pt x="30" y="1"/>
                      <a:pt x="29" y="1"/>
                    </a:cubicBezTo>
                    <a:cubicBezTo>
                      <a:pt x="29" y="2"/>
                      <a:pt x="29" y="1"/>
                      <a:pt x="29" y="0"/>
                    </a:cubicBez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6" y="1"/>
                      <a:pt x="26" y="2"/>
                    </a:cubicBezTo>
                    <a:cubicBezTo>
                      <a:pt x="26" y="2"/>
                      <a:pt x="25" y="2"/>
                      <a:pt x="25" y="2"/>
                    </a:cubicBezTo>
                    <a:cubicBezTo>
                      <a:pt x="24" y="2"/>
                      <a:pt x="24" y="3"/>
                      <a:pt x="23" y="3"/>
                    </a:cubicBezTo>
                    <a:cubicBezTo>
                      <a:pt x="23" y="3"/>
                      <a:pt x="23" y="4"/>
                      <a:pt x="23" y="5"/>
                    </a:cubicBezTo>
                    <a:cubicBezTo>
                      <a:pt x="23" y="6"/>
                      <a:pt x="23" y="7"/>
                      <a:pt x="23" y="7"/>
                    </a:cubicBezTo>
                    <a:cubicBezTo>
                      <a:pt x="24" y="9"/>
                      <a:pt x="24" y="11"/>
                      <a:pt x="22" y="12"/>
                    </a:cubicBezTo>
                    <a:cubicBezTo>
                      <a:pt x="22" y="13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8" y="14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0"/>
                      <a:pt x="15" y="9"/>
                      <a:pt x="14" y="9"/>
                    </a:cubicBezTo>
                    <a:cubicBezTo>
                      <a:pt x="14" y="8"/>
                      <a:pt x="13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5"/>
                      <a:pt x="12" y="5"/>
                      <a:pt x="11" y="5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10"/>
                      <a:pt x="3" y="10"/>
                      <a:pt x="3" y="11"/>
                    </a:cubicBezTo>
                    <a:cubicBezTo>
                      <a:pt x="3" y="12"/>
                      <a:pt x="4" y="13"/>
                      <a:pt x="3" y="14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0" y="22"/>
                      <a:pt x="1" y="23"/>
                    </a:cubicBezTo>
                    <a:cubicBezTo>
                      <a:pt x="1" y="24"/>
                      <a:pt x="1" y="24"/>
                      <a:pt x="1" y="25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4" y="23"/>
                      <a:pt x="5" y="22"/>
                      <a:pt x="6" y="22"/>
                    </a:cubicBezTo>
                    <a:cubicBezTo>
                      <a:pt x="7" y="22"/>
                      <a:pt x="8" y="21"/>
                      <a:pt x="9" y="21"/>
                    </a:cubicBezTo>
                    <a:cubicBezTo>
                      <a:pt x="9" y="21"/>
                      <a:pt x="10" y="21"/>
                      <a:pt x="11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3" y="22"/>
                      <a:pt x="13" y="21"/>
                      <a:pt x="14" y="21"/>
                    </a:cubicBezTo>
                    <a:cubicBezTo>
                      <a:pt x="15" y="22"/>
                      <a:pt x="15" y="23"/>
                      <a:pt x="15" y="22"/>
                    </a:cubicBezTo>
                    <a:cubicBezTo>
                      <a:pt x="16" y="22"/>
                      <a:pt x="16" y="21"/>
                      <a:pt x="17" y="22"/>
                    </a:cubicBezTo>
                    <a:cubicBezTo>
                      <a:pt x="17" y="22"/>
                      <a:pt x="18" y="22"/>
                      <a:pt x="18" y="22"/>
                    </a:cubicBezTo>
                    <a:cubicBezTo>
                      <a:pt x="18" y="22"/>
                      <a:pt x="19" y="21"/>
                      <a:pt x="19" y="22"/>
                    </a:cubicBezTo>
                    <a:cubicBezTo>
                      <a:pt x="19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5" y="22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2"/>
                      <a:pt x="28" y="22"/>
                      <a:pt x="28" y="23"/>
                    </a:cubicBezTo>
                    <a:cubicBezTo>
                      <a:pt x="29" y="24"/>
                      <a:pt x="30" y="24"/>
                      <a:pt x="31" y="24"/>
                    </a:cubicBezTo>
                    <a:cubicBezTo>
                      <a:pt x="32" y="24"/>
                      <a:pt x="33" y="25"/>
                      <a:pt x="33" y="26"/>
                    </a:cubicBezTo>
                    <a:cubicBezTo>
                      <a:pt x="34" y="26"/>
                      <a:pt x="34" y="26"/>
                      <a:pt x="35" y="27"/>
                    </a:cubicBezTo>
                    <a:cubicBezTo>
                      <a:pt x="35" y="27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7" y="30"/>
                      <a:pt x="38" y="29"/>
                      <a:pt x="38" y="30"/>
                    </a:cubicBezTo>
                    <a:cubicBezTo>
                      <a:pt x="39" y="30"/>
                      <a:pt x="40" y="29"/>
                      <a:pt x="41" y="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3" name="Freeform 805">
                <a:extLst>
                  <a:ext uri="{FF2B5EF4-FFF2-40B4-BE49-F238E27FC236}">
                    <a16:creationId xmlns="" xmlns:a16="http://schemas.microsoft.com/office/drawing/2014/main" id="{111547B6-1936-B54F-9F2F-787CFCDF44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7363" y="3379788"/>
                <a:ext cx="333375" cy="395288"/>
              </a:xfrm>
              <a:custGeom>
                <a:avLst/>
                <a:gdLst>
                  <a:gd name="T0" fmla="*/ 58 w 80"/>
                  <a:gd name="T1" fmla="*/ 90 h 95"/>
                  <a:gd name="T2" fmla="*/ 54 w 80"/>
                  <a:gd name="T3" fmla="*/ 94 h 95"/>
                  <a:gd name="T4" fmla="*/ 39 w 80"/>
                  <a:gd name="T5" fmla="*/ 84 h 95"/>
                  <a:gd name="T6" fmla="*/ 45 w 80"/>
                  <a:gd name="T7" fmla="*/ 81 h 95"/>
                  <a:gd name="T8" fmla="*/ 51 w 80"/>
                  <a:gd name="T9" fmla="*/ 83 h 95"/>
                  <a:gd name="T10" fmla="*/ 58 w 80"/>
                  <a:gd name="T11" fmla="*/ 81 h 95"/>
                  <a:gd name="T12" fmla="*/ 59 w 80"/>
                  <a:gd name="T13" fmla="*/ 83 h 95"/>
                  <a:gd name="T14" fmla="*/ 45 w 80"/>
                  <a:gd name="T15" fmla="*/ 8 h 95"/>
                  <a:gd name="T16" fmla="*/ 39 w 80"/>
                  <a:gd name="T17" fmla="*/ 3 h 95"/>
                  <a:gd name="T18" fmla="*/ 35 w 80"/>
                  <a:gd name="T19" fmla="*/ 1 h 95"/>
                  <a:gd name="T20" fmla="*/ 26 w 80"/>
                  <a:gd name="T21" fmla="*/ 2 h 95"/>
                  <a:gd name="T22" fmla="*/ 23 w 80"/>
                  <a:gd name="T23" fmla="*/ 5 h 95"/>
                  <a:gd name="T24" fmla="*/ 23 w 80"/>
                  <a:gd name="T25" fmla="*/ 8 h 95"/>
                  <a:gd name="T26" fmla="*/ 17 w 80"/>
                  <a:gd name="T27" fmla="*/ 9 h 95"/>
                  <a:gd name="T28" fmla="*/ 15 w 80"/>
                  <a:gd name="T29" fmla="*/ 10 h 95"/>
                  <a:gd name="T30" fmla="*/ 11 w 80"/>
                  <a:gd name="T31" fmla="*/ 6 h 95"/>
                  <a:gd name="T32" fmla="*/ 8 w 80"/>
                  <a:gd name="T33" fmla="*/ 11 h 95"/>
                  <a:gd name="T34" fmla="*/ 2 w 80"/>
                  <a:gd name="T35" fmla="*/ 14 h 95"/>
                  <a:gd name="T36" fmla="*/ 2 w 80"/>
                  <a:gd name="T37" fmla="*/ 18 h 95"/>
                  <a:gd name="T38" fmla="*/ 1 w 80"/>
                  <a:gd name="T39" fmla="*/ 20 h 95"/>
                  <a:gd name="T40" fmla="*/ 3 w 80"/>
                  <a:gd name="T41" fmla="*/ 23 h 95"/>
                  <a:gd name="T42" fmla="*/ 2 w 80"/>
                  <a:gd name="T43" fmla="*/ 25 h 95"/>
                  <a:gd name="T44" fmla="*/ 6 w 80"/>
                  <a:gd name="T45" fmla="*/ 28 h 95"/>
                  <a:gd name="T46" fmla="*/ 6 w 80"/>
                  <a:gd name="T47" fmla="*/ 30 h 95"/>
                  <a:gd name="T48" fmla="*/ 13 w 80"/>
                  <a:gd name="T49" fmla="*/ 27 h 95"/>
                  <a:gd name="T50" fmla="*/ 21 w 80"/>
                  <a:gd name="T51" fmla="*/ 29 h 95"/>
                  <a:gd name="T52" fmla="*/ 26 w 80"/>
                  <a:gd name="T53" fmla="*/ 39 h 95"/>
                  <a:gd name="T54" fmla="*/ 30 w 80"/>
                  <a:gd name="T55" fmla="*/ 44 h 95"/>
                  <a:gd name="T56" fmla="*/ 38 w 80"/>
                  <a:gd name="T57" fmla="*/ 51 h 95"/>
                  <a:gd name="T58" fmla="*/ 44 w 80"/>
                  <a:gd name="T59" fmla="*/ 55 h 95"/>
                  <a:gd name="T60" fmla="*/ 52 w 80"/>
                  <a:gd name="T61" fmla="*/ 59 h 95"/>
                  <a:gd name="T62" fmla="*/ 60 w 80"/>
                  <a:gd name="T63" fmla="*/ 65 h 95"/>
                  <a:gd name="T64" fmla="*/ 63 w 80"/>
                  <a:gd name="T65" fmla="*/ 77 h 95"/>
                  <a:gd name="T66" fmla="*/ 61 w 80"/>
                  <a:gd name="T67" fmla="*/ 83 h 95"/>
                  <a:gd name="T68" fmla="*/ 67 w 80"/>
                  <a:gd name="T69" fmla="*/ 78 h 95"/>
                  <a:gd name="T70" fmla="*/ 70 w 80"/>
                  <a:gd name="T71" fmla="*/ 71 h 95"/>
                  <a:gd name="T72" fmla="*/ 68 w 80"/>
                  <a:gd name="T73" fmla="*/ 65 h 95"/>
                  <a:gd name="T74" fmla="*/ 71 w 80"/>
                  <a:gd name="T75" fmla="*/ 62 h 95"/>
                  <a:gd name="T76" fmla="*/ 77 w 80"/>
                  <a:gd name="T77" fmla="*/ 67 h 95"/>
                  <a:gd name="T78" fmla="*/ 75 w 80"/>
                  <a:gd name="T79" fmla="*/ 60 h 95"/>
                  <a:gd name="T80" fmla="*/ 63 w 80"/>
                  <a:gd name="T81" fmla="*/ 53 h 95"/>
                  <a:gd name="T82" fmla="*/ 59 w 80"/>
                  <a:gd name="T83" fmla="*/ 49 h 95"/>
                  <a:gd name="T84" fmla="*/ 49 w 80"/>
                  <a:gd name="T85" fmla="*/ 39 h 95"/>
                  <a:gd name="T86" fmla="*/ 40 w 80"/>
                  <a:gd name="T87" fmla="*/ 29 h 95"/>
                  <a:gd name="T88" fmla="*/ 39 w 80"/>
                  <a:gd name="T89" fmla="*/ 22 h 95"/>
                  <a:gd name="T90" fmla="*/ 37 w 80"/>
                  <a:gd name="T91" fmla="*/ 17 h 95"/>
                  <a:gd name="T92" fmla="*/ 43 w 80"/>
                  <a:gd name="T93" fmla="*/ 14 h 95"/>
                  <a:gd name="T94" fmla="*/ 21 w 80"/>
                  <a:gd name="T95" fmla="*/ 60 h 95"/>
                  <a:gd name="T96" fmla="*/ 19 w 80"/>
                  <a:gd name="T97" fmla="*/ 55 h 95"/>
                  <a:gd name="T98" fmla="*/ 14 w 80"/>
                  <a:gd name="T99" fmla="*/ 57 h 95"/>
                  <a:gd name="T100" fmla="*/ 10 w 80"/>
                  <a:gd name="T101" fmla="*/ 61 h 95"/>
                  <a:gd name="T102" fmla="*/ 12 w 80"/>
                  <a:gd name="T103" fmla="*/ 67 h 95"/>
                  <a:gd name="T104" fmla="*/ 12 w 80"/>
                  <a:gd name="T105" fmla="*/ 69 h 95"/>
                  <a:gd name="T106" fmla="*/ 14 w 80"/>
                  <a:gd name="T107" fmla="*/ 75 h 95"/>
                  <a:gd name="T108" fmla="*/ 20 w 80"/>
                  <a:gd name="T109" fmla="*/ 73 h 95"/>
                  <a:gd name="T110" fmla="*/ 21 w 80"/>
                  <a:gd name="T111" fmla="*/ 6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0" h="95">
                    <a:moveTo>
                      <a:pt x="59" y="83"/>
                    </a:moveTo>
                    <a:cubicBezTo>
                      <a:pt x="59" y="84"/>
                      <a:pt x="58" y="84"/>
                      <a:pt x="58" y="85"/>
                    </a:cubicBezTo>
                    <a:cubicBezTo>
                      <a:pt x="57" y="87"/>
                      <a:pt x="57" y="88"/>
                      <a:pt x="57" y="89"/>
                    </a:cubicBezTo>
                    <a:cubicBezTo>
                      <a:pt x="57" y="89"/>
                      <a:pt x="58" y="89"/>
                      <a:pt x="58" y="89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1"/>
                      <a:pt x="59" y="91"/>
                    </a:cubicBezTo>
                    <a:cubicBezTo>
                      <a:pt x="58" y="92"/>
                      <a:pt x="58" y="92"/>
                      <a:pt x="57" y="93"/>
                    </a:cubicBezTo>
                    <a:cubicBezTo>
                      <a:pt x="57" y="93"/>
                      <a:pt x="57" y="94"/>
                      <a:pt x="57" y="94"/>
                    </a:cubicBezTo>
                    <a:cubicBezTo>
                      <a:pt x="57" y="95"/>
                      <a:pt x="56" y="94"/>
                      <a:pt x="56" y="94"/>
                    </a:cubicBezTo>
                    <a:cubicBezTo>
                      <a:pt x="55" y="94"/>
                      <a:pt x="54" y="94"/>
                      <a:pt x="54" y="94"/>
                    </a:cubicBezTo>
                    <a:cubicBezTo>
                      <a:pt x="53" y="93"/>
                      <a:pt x="53" y="92"/>
                      <a:pt x="52" y="92"/>
                    </a:cubicBezTo>
                    <a:cubicBezTo>
                      <a:pt x="51" y="91"/>
                      <a:pt x="49" y="91"/>
                      <a:pt x="48" y="90"/>
                    </a:cubicBezTo>
                    <a:cubicBezTo>
                      <a:pt x="47" y="89"/>
                      <a:pt x="45" y="89"/>
                      <a:pt x="44" y="88"/>
                    </a:cubicBezTo>
                    <a:cubicBezTo>
                      <a:pt x="43" y="87"/>
                      <a:pt x="42" y="87"/>
                      <a:pt x="41" y="87"/>
                    </a:cubicBezTo>
                    <a:cubicBezTo>
                      <a:pt x="40" y="86"/>
                      <a:pt x="39" y="86"/>
                      <a:pt x="39" y="84"/>
                    </a:cubicBezTo>
                    <a:cubicBezTo>
                      <a:pt x="39" y="84"/>
                      <a:pt x="39" y="83"/>
                      <a:pt x="40" y="83"/>
                    </a:cubicBezTo>
                    <a:cubicBezTo>
                      <a:pt x="40" y="83"/>
                      <a:pt x="40" y="83"/>
                      <a:pt x="41" y="82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2" y="82"/>
                      <a:pt x="42" y="83"/>
                      <a:pt x="43" y="83"/>
                    </a:cubicBezTo>
                    <a:cubicBezTo>
                      <a:pt x="43" y="82"/>
                      <a:pt x="44" y="81"/>
                      <a:pt x="45" y="81"/>
                    </a:cubicBezTo>
                    <a:cubicBezTo>
                      <a:pt x="45" y="81"/>
                      <a:pt x="45" y="82"/>
                      <a:pt x="45" y="82"/>
                    </a:cubicBezTo>
                    <a:cubicBezTo>
                      <a:pt x="46" y="82"/>
                      <a:pt x="46" y="82"/>
                      <a:pt x="47" y="82"/>
                    </a:cubicBezTo>
                    <a:cubicBezTo>
                      <a:pt x="47" y="83"/>
                      <a:pt x="47" y="83"/>
                      <a:pt x="48" y="83"/>
                    </a:cubicBezTo>
                    <a:cubicBezTo>
                      <a:pt x="48" y="83"/>
                      <a:pt x="49" y="83"/>
                      <a:pt x="49" y="83"/>
                    </a:cubicBezTo>
                    <a:cubicBezTo>
                      <a:pt x="50" y="83"/>
                      <a:pt x="50" y="83"/>
                      <a:pt x="51" y="83"/>
                    </a:cubicBezTo>
                    <a:cubicBezTo>
                      <a:pt x="51" y="83"/>
                      <a:pt x="52" y="83"/>
                      <a:pt x="52" y="83"/>
                    </a:cubicBezTo>
                    <a:cubicBezTo>
                      <a:pt x="53" y="83"/>
                      <a:pt x="53" y="83"/>
                      <a:pt x="54" y="82"/>
                    </a:cubicBezTo>
                    <a:cubicBezTo>
                      <a:pt x="54" y="82"/>
                      <a:pt x="55" y="82"/>
                      <a:pt x="55" y="82"/>
                    </a:cubicBezTo>
                    <a:cubicBezTo>
                      <a:pt x="56" y="82"/>
                      <a:pt x="56" y="82"/>
                      <a:pt x="57" y="82"/>
                    </a:cubicBezTo>
                    <a:cubicBezTo>
                      <a:pt x="57" y="82"/>
                      <a:pt x="57" y="82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60" y="81"/>
                      <a:pt x="60" y="81"/>
                    </a:cubicBezTo>
                    <a:cubicBezTo>
                      <a:pt x="60" y="82"/>
                      <a:pt x="60" y="83"/>
                      <a:pt x="59" y="83"/>
                    </a:cubicBezTo>
                    <a:cubicBezTo>
                      <a:pt x="59" y="83"/>
                      <a:pt x="60" y="83"/>
                      <a:pt x="59" y="83"/>
                    </a:cubicBezTo>
                    <a:close/>
                    <a:moveTo>
                      <a:pt x="47" y="11"/>
                    </a:moveTo>
                    <a:cubicBezTo>
                      <a:pt x="47" y="11"/>
                      <a:pt x="46" y="11"/>
                      <a:pt x="46" y="10"/>
                    </a:cubicBezTo>
                    <a:cubicBezTo>
                      <a:pt x="46" y="10"/>
                      <a:pt x="47" y="10"/>
                      <a:pt x="47" y="9"/>
                    </a:cubicBezTo>
                    <a:cubicBezTo>
                      <a:pt x="48" y="8"/>
                      <a:pt x="46" y="9"/>
                      <a:pt x="45" y="8"/>
                    </a:cubicBezTo>
                    <a:cubicBezTo>
                      <a:pt x="45" y="7"/>
                      <a:pt x="50" y="6"/>
                      <a:pt x="47" y="5"/>
                    </a:cubicBezTo>
                    <a:cubicBezTo>
                      <a:pt x="46" y="5"/>
                      <a:pt x="45" y="5"/>
                      <a:pt x="43" y="5"/>
                    </a:cubicBezTo>
                    <a:cubicBezTo>
                      <a:pt x="43" y="5"/>
                      <a:pt x="43" y="5"/>
                      <a:pt x="42" y="4"/>
                    </a:cubicBezTo>
                    <a:cubicBezTo>
                      <a:pt x="41" y="4"/>
                      <a:pt x="41" y="4"/>
                      <a:pt x="40" y="4"/>
                    </a:cubicBezTo>
                    <a:cubicBezTo>
                      <a:pt x="40" y="4"/>
                      <a:pt x="39" y="4"/>
                      <a:pt x="39" y="3"/>
                    </a:cubicBezTo>
                    <a:cubicBezTo>
                      <a:pt x="39" y="3"/>
                      <a:pt x="38" y="3"/>
                      <a:pt x="38" y="3"/>
                    </a:cubicBezTo>
                    <a:cubicBezTo>
                      <a:pt x="38" y="3"/>
                      <a:pt x="38" y="2"/>
                      <a:pt x="38" y="2"/>
                    </a:cubicBezTo>
                    <a:cubicBezTo>
                      <a:pt x="38" y="2"/>
                      <a:pt x="37" y="2"/>
                      <a:pt x="37" y="1"/>
                    </a:cubicBezTo>
                    <a:cubicBezTo>
                      <a:pt x="37" y="1"/>
                      <a:pt x="37" y="0"/>
                      <a:pt x="37" y="0"/>
                    </a:cubicBezTo>
                    <a:cubicBezTo>
                      <a:pt x="36" y="0"/>
                      <a:pt x="36" y="1"/>
                      <a:pt x="35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0" y="1"/>
                      <a:pt x="30" y="2"/>
                      <a:pt x="30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3"/>
                      <a:pt x="25" y="3"/>
                      <a:pt x="25" y="4"/>
                    </a:cubicBezTo>
                    <a:cubicBezTo>
                      <a:pt x="25" y="4"/>
                      <a:pt x="26" y="5"/>
                      <a:pt x="25" y="5"/>
                    </a:cubicBezTo>
                    <a:cubicBezTo>
                      <a:pt x="25" y="6"/>
                      <a:pt x="25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4" y="9"/>
                      <a:pt x="23" y="8"/>
                      <a:pt x="23" y="8"/>
                    </a:cubicBezTo>
                    <a:cubicBezTo>
                      <a:pt x="22" y="7"/>
                      <a:pt x="22" y="7"/>
                      <a:pt x="21" y="7"/>
                    </a:cubicBezTo>
                    <a:cubicBezTo>
                      <a:pt x="20" y="7"/>
                      <a:pt x="20" y="8"/>
                      <a:pt x="19" y="7"/>
                    </a:cubicBezTo>
                    <a:cubicBezTo>
                      <a:pt x="19" y="6"/>
                      <a:pt x="18" y="5"/>
                      <a:pt x="18" y="6"/>
                    </a:cubicBezTo>
                    <a:cubicBezTo>
                      <a:pt x="17" y="6"/>
                      <a:pt x="18" y="7"/>
                      <a:pt x="17" y="8"/>
                    </a:cubicBezTo>
                    <a:cubicBezTo>
                      <a:pt x="17" y="8"/>
                      <a:pt x="17" y="8"/>
                      <a:pt x="17" y="9"/>
                    </a:cubicBez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5" y="10"/>
                      <a:pt x="16" y="11"/>
                    </a:cubicBezTo>
                    <a:cubicBezTo>
                      <a:pt x="16" y="11"/>
                      <a:pt x="17" y="12"/>
                      <a:pt x="16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4" y="10"/>
                      <a:pt x="15" y="10"/>
                      <a:pt x="14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10"/>
                    </a:cubicBezTo>
                    <a:cubicBezTo>
                      <a:pt x="9" y="10"/>
                      <a:pt x="9" y="11"/>
                      <a:pt x="8" y="11"/>
                    </a:cubicBezTo>
                    <a:cubicBezTo>
                      <a:pt x="8" y="12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2" y="14"/>
                    </a:cubicBezTo>
                    <a:cubicBezTo>
                      <a:pt x="2" y="14"/>
                      <a:pt x="2" y="15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9"/>
                      <a:pt x="2" y="19"/>
                    </a:cubicBezTo>
                    <a:cubicBezTo>
                      <a:pt x="1" y="19"/>
                      <a:pt x="2" y="19"/>
                      <a:pt x="1" y="19"/>
                    </a:cubicBezTo>
                    <a:cubicBezTo>
                      <a:pt x="1" y="19"/>
                      <a:pt x="0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1"/>
                      <a:pt x="2" y="22"/>
                    </a:cubicBezTo>
                    <a:cubicBezTo>
                      <a:pt x="3" y="22"/>
                      <a:pt x="2" y="22"/>
                      <a:pt x="3" y="22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7" y="30"/>
                      <a:pt x="6" y="30"/>
                      <a:pt x="6" y="30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8" y="31"/>
                      <a:pt x="9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1" y="28"/>
                      <a:pt x="11" y="28"/>
                      <a:pt x="12" y="28"/>
                    </a:cubicBezTo>
                    <a:cubicBezTo>
                      <a:pt x="12" y="28"/>
                      <a:pt x="12" y="27"/>
                      <a:pt x="13" y="27"/>
                    </a:cubicBezTo>
                    <a:cubicBezTo>
                      <a:pt x="13" y="26"/>
                      <a:pt x="13" y="26"/>
                      <a:pt x="14" y="26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7"/>
                      <a:pt x="18" y="26"/>
                      <a:pt x="18" y="27"/>
                    </a:cubicBezTo>
                    <a:cubicBezTo>
                      <a:pt x="19" y="27"/>
                      <a:pt x="20" y="28"/>
                      <a:pt x="21" y="29"/>
                    </a:cubicBezTo>
                    <a:cubicBezTo>
                      <a:pt x="22" y="29"/>
                      <a:pt x="23" y="29"/>
                      <a:pt x="24" y="30"/>
                    </a:cubicBezTo>
                    <a:cubicBezTo>
                      <a:pt x="25" y="31"/>
                      <a:pt x="24" y="33"/>
                      <a:pt x="25" y="34"/>
                    </a:cubicBezTo>
                    <a:cubicBezTo>
                      <a:pt x="25" y="35"/>
                      <a:pt x="26" y="35"/>
                      <a:pt x="26" y="36"/>
                    </a:cubicBezTo>
                    <a:cubicBezTo>
                      <a:pt x="26" y="36"/>
                      <a:pt x="26" y="37"/>
                      <a:pt x="26" y="37"/>
                    </a:cubicBezTo>
                    <a:cubicBezTo>
                      <a:pt x="26" y="38"/>
                      <a:pt x="26" y="38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40"/>
                      <a:pt x="27" y="40"/>
                      <a:pt x="28" y="41"/>
                    </a:cubicBezTo>
                    <a:cubicBezTo>
                      <a:pt x="28" y="41"/>
                      <a:pt x="29" y="41"/>
                      <a:pt x="29" y="41"/>
                    </a:cubicBezTo>
                    <a:cubicBezTo>
                      <a:pt x="29" y="42"/>
                      <a:pt x="30" y="42"/>
                      <a:pt x="30" y="42"/>
                    </a:cubicBezTo>
                    <a:cubicBezTo>
                      <a:pt x="31" y="43"/>
                      <a:pt x="30" y="43"/>
                      <a:pt x="30" y="44"/>
                    </a:cubicBezTo>
                    <a:cubicBezTo>
                      <a:pt x="30" y="45"/>
                      <a:pt x="31" y="44"/>
                      <a:pt x="31" y="44"/>
                    </a:cubicBezTo>
                    <a:cubicBezTo>
                      <a:pt x="32" y="44"/>
                      <a:pt x="32" y="44"/>
                      <a:pt x="33" y="45"/>
                    </a:cubicBezTo>
                    <a:cubicBezTo>
                      <a:pt x="34" y="45"/>
                      <a:pt x="34" y="46"/>
                      <a:pt x="35" y="47"/>
                    </a:cubicBezTo>
                    <a:cubicBezTo>
                      <a:pt x="36" y="48"/>
                      <a:pt x="37" y="48"/>
                      <a:pt x="37" y="49"/>
                    </a:cubicBezTo>
                    <a:cubicBezTo>
                      <a:pt x="38" y="50"/>
                      <a:pt x="38" y="50"/>
                      <a:pt x="38" y="51"/>
                    </a:cubicBezTo>
                    <a:cubicBezTo>
                      <a:pt x="38" y="51"/>
                      <a:pt x="39" y="51"/>
                      <a:pt x="40" y="52"/>
                    </a:cubicBezTo>
                    <a:cubicBezTo>
                      <a:pt x="40" y="52"/>
                      <a:pt x="40" y="53"/>
                      <a:pt x="41" y="53"/>
                    </a:cubicBezTo>
                    <a:cubicBezTo>
                      <a:pt x="41" y="53"/>
                      <a:pt x="41" y="53"/>
                      <a:pt x="42" y="53"/>
                    </a:cubicBezTo>
                    <a:cubicBezTo>
                      <a:pt x="42" y="54"/>
                      <a:pt x="43" y="54"/>
                      <a:pt x="43" y="54"/>
                    </a:cubicBezTo>
                    <a:cubicBezTo>
                      <a:pt x="43" y="55"/>
                      <a:pt x="43" y="55"/>
                      <a:pt x="44" y="55"/>
                    </a:cubicBezTo>
                    <a:cubicBezTo>
                      <a:pt x="44" y="54"/>
                      <a:pt x="45" y="54"/>
                      <a:pt x="45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7" y="55"/>
                      <a:pt x="47" y="55"/>
                    </a:cubicBezTo>
                    <a:cubicBezTo>
                      <a:pt x="49" y="55"/>
                      <a:pt x="49" y="57"/>
                      <a:pt x="49" y="58"/>
                    </a:cubicBezTo>
                    <a:cubicBezTo>
                      <a:pt x="50" y="59"/>
                      <a:pt x="51" y="58"/>
                      <a:pt x="52" y="59"/>
                    </a:cubicBezTo>
                    <a:cubicBezTo>
                      <a:pt x="53" y="59"/>
                      <a:pt x="51" y="60"/>
                      <a:pt x="52" y="60"/>
                    </a:cubicBezTo>
                    <a:cubicBezTo>
                      <a:pt x="53" y="60"/>
                      <a:pt x="54" y="60"/>
                      <a:pt x="55" y="60"/>
                    </a:cubicBezTo>
                    <a:cubicBezTo>
                      <a:pt x="56" y="61"/>
                      <a:pt x="56" y="62"/>
                      <a:pt x="56" y="63"/>
                    </a:cubicBezTo>
                    <a:cubicBezTo>
                      <a:pt x="56" y="64"/>
                      <a:pt x="56" y="64"/>
                      <a:pt x="57" y="65"/>
                    </a:cubicBezTo>
                    <a:cubicBezTo>
                      <a:pt x="58" y="65"/>
                      <a:pt x="59" y="66"/>
                      <a:pt x="60" y="65"/>
                    </a:cubicBezTo>
                    <a:cubicBezTo>
                      <a:pt x="61" y="65"/>
                      <a:pt x="62" y="68"/>
                      <a:pt x="62" y="70"/>
                    </a:cubicBezTo>
                    <a:cubicBezTo>
                      <a:pt x="62" y="70"/>
                      <a:pt x="63" y="71"/>
                      <a:pt x="63" y="71"/>
                    </a:cubicBezTo>
                    <a:cubicBezTo>
                      <a:pt x="63" y="72"/>
                      <a:pt x="63" y="73"/>
                      <a:pt x="63" y="74"/>
                    </a:cubicBezTo>
                    <a:cubicBezTo>
                      <a:pt x="64" y="74"/>
                      <a:pt x="65" y="76"/>
                      <a:pt x="64" y="77"/>
                    </a:cubicBezTo>
                    <a:cubicBezTo>
                      <a:pt x="64" y="77"/>
                      <a:pt x="63" y="77"/>
                      <a:pt x="63" y="77"/>
                    </a:cubicBezTo>
                    <a:cubicBezTo>
                      <a:pt x="62" y="77"/>
                      <a:pt x="62" y="77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3" y="79"/>
                      <a:pt x="62" y="79"/>
                      <a:pt x="62" y="80"/>
                    </a:cubicBezTo>
                    <a:cubicBezTo>
                      <a:pt x="62" y="81"/>
                      <a:pt x="61" y="81"/>
                      <a:pt x="61" y="81"/>
                    </a:cubicBezTo>
                    <a:cubicBezTo>
                      <a:pt x="61" y="82"/>
                      <a:pt x="61" y="83"/>
                      <a:pt x="61" y="83"/>
                    </a:cubicBezTo>
                    <a:cubicBezTo>
                      <a:pt x="61" y="84"/>
                      <a:pt x="62" y="84"/>
                      <a:pt x="63" y="84"/>
                    </a:cubicBezTo>
                    <a:cubicBezTo>
                      <a:pt x="63" y="84"/>
                      <a:pt x="63" y="84"/>
                      <a:pt x="64" y="83"/>
                    </a:cubicBezTo>
                    <a:cubicBezTo>
                      <a:pt x="64" y="83"/>
                      <a:pt x="64" y="82"/>
                      <a:pt x="64" y="82"/>
                    </a:cubicBezTo>
                    <a:cubicBezTo>
                      <a:pt x="65" y="81"/>
                      <a:pt x="65" y="81"/>
                      <a:pt x="66" y="80"/>
                    </a:cubicBezTo>
                    <a:cubicBezTo>
                      <a:pt x="67" y="80"/>
                      <a:pt x="67" y="79"/>
                      <a:pt x="67" y="78"/>
                    </a:cubicBezTo>
                    <a:cubicBezTo>
                      <a:pt x="67" y="77"/>
                      <a:pt x="67" y="76"/>
                      <a:pt x="68" y="76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70" y="75"/>
                      <a:pt x="71" y="76"/>
                      <a:pt x="71" y="75"/>
                    </a:cubicBezTo>
                    <a:cubicBezTo>
                      <a:pt x="71" y="74"/>
                      <a:pt x="71" y="73"/>
                      <a:pt x="71" y="72"/>
                    </a:cubicBezTo>
                    <a:cubicBezTo>
                      <a:pt x="71" y="71"/>
                      <a:pt x="71" y="71"/>
                      <a:pt x="70" y="71"/>
                    </a:cubicBezTo>
                    <a:cubicBezTo>
                      <a:pt x="69" y="70"/>
                      <a:pt x="69" y="69"/>
                      <a:pt x="68" y="69"/>
                    </a:cubicBezTo>
                    <a:cubicBezTo>
                      <a:pt x="67" y="69"/>
                      <a:pt x="66" y="69"/>
                      <a:pt x="66" y="68"/>
                    </a:cubicBezTo>
                    <a:cubicBezTo>
                      <a:pt x="66" y="67"/>
                      <a:pt x="67" y="67"/>
                      <a:pt x="67" y="6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5"/>
                      <a:pt x="67" y="65"/>
                      <a:pt x="68" y="65"/>
                    </a:cubicBezTo>
                    <a:cubicBezTo>
                      <a:pt x="68" y="64"/>
                      <a:pt x="68" y="64"/>
                      <a:pt x="68" y="63"/>
                    </a:cubicBezTo>
                    <a:cubicBezTo>
                      <a:pt x="68" y="63"/>
                      <a:pt x="69" y="63"/>
                      <a:pt x="69" y="62"/>
                    </a:cubicBezTo>
                    <a:cubicBezTo>
                      <a:pt x="69" y="62"/>
                      <a:pt x="69" y="62"/>
                      <a:pt x="70" y="61"/>
                    </a:cubicBezTo>
                    <a:cubicBezTo>
                      <a:pt x="70" y="61"/>
                      <a:pt x="71" y="61"/>
                      <a:pt x="72" y="61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2" y="63"/>
                      <a:pt x="72" y="63"/>
                    </a:cubicBezTo>
                    <a:cubicBezTo>
                      <a:pt x="73" y="63"/>
                      <a:pt x="74" y="63"/>
                      <a:pt x="75" y="63"/>
                    </a:cubicBezTo>
                    <a:cubicBezTo>
                      <a:pt x="75" y="63"/>
                      <a:pt x="76" y="63"/>
                      <a:pt x="76" y="63"/>
                    </a:cubicBezTo>
                    <a:cubicBezTo>
                      <a:pt x="76" y="64"/>
                      <a:pt x="76" y="64"/>
                      <a:pt x="76" y="65"/>
                    </a:cubicBezTo>
                    <a:cubicBezTo>
                      <a:pt x="77" y="65"/>
                      <a:pt x="77" y="66"/>
                      <a:pt x="77" y="67"/>
                    </a:cubicBezTo>
                    <a:cubicBezTo>
                      <a:pt x="78" y="67"/>
                      <a:pt x="79" y="68"/>
                      <a:pt x="79" y="67"/>
                    </a:cubicBezTo>
                    <a:cubicBezTo>
                      <a:pt x="79" y="67"/>
                      <a:pt x="79" y="66"/>
                      <a:pt x="80" y="66"/>
                    </a:cubicBezTo>
                    <a:cubicBezTo>
                      <a:pt x="80" y="66"/>
                      <a:pt x="80" y="65"/>
                      <a:pt x="80" y="65"/>
                    </a:cubicBezTo>
                    <a:cubicBezTo>
                      <a:pt x="80" y="63"/>
                      <a:pt x="78" y="62"/>
                      <a:pt x="77" y="61"/>
                    </a:cubicBezTo>
                    <a:cubicBezTo>
                      <a:pt x="77" y="60"/>
                      <a:pt x="76" y="60"/>
                      <a:pt x="75" y="60"/>
                    </a:cubicBezTo>
                    <a:cubicBezTo>
                      <a:pt x="74" y="59"/>
                      <a:pt x="74" y="59"/>
                      <a:pt x="73" y="59"/>
                    </a:cubicBezTo>
                    <a:cubicBezTo>
                      <a:pt x="72" y="58"/>
                      <a:pt x="72" y="57"/>
                      <a:pt x="71" y="57"/>
                    </a:cubicBezTo>
                    <a:cubicBezTo>
                      <a:pt x="70" y="56"/>
                      <a:pt x="69" y="56"/>
                      <a:pt x="68" y="56"/>
                    </a:cubicBezTo>
                    <a:cubicBezTo>
                      <a:pt x="67" y="55"/>
                      <a:pt x="66" y="55"/>
                      <a:pt x="66" y="54"/>
                    </a:cubicBezTo>
                    <a:cubicBezTo>
                      <a:pt x="65" y="54"/>
                      <a:pt x="64" y="54"/>
                      <a:pt x="63" y="53"/>
                    </a:cubicBezTo>
                    <a:cubicBezTo>
                      <a:pt x="63" y="53"/>
                      <a:pt x="62" y="52"/>
                      <a:pt x="63" y="51"/>
                    </a:cubicBezTo>
                    <a:cubicBezTo>
                      <a:pt x="63" y="51"/>
                      <a:pt x="64" y="51"/>
                      <a:pt x="64" y="50"/>
                    </a:cubicBezTo>
                    <a:cubicBezTo>
                      <a:pt x="65" y="50"/>
                      <a:pt x="64" y="49"/>
                      <a:pt x="64" y="49"/>
                    </a:cubicBezTo>
                    <a:cubicBezTo>
                      <a:pt x="63" y="49"/>
                      <a:pt x="63" y="49"/>
                      <a:pt x="62" y="49"/>
                    </a:cubicBezTo>
                    <a:cubicBezTo>
                      <a:pt x="61" y="49"/>
                      <a:pt x="60" y="49"/>
                      <a:pt x="59" y="49"/>
                    </a:cubicBezTo>
                    <a:cubicBezTo>
                      <a:pt x="58" y="49"/>
                      <a:pt x="57" y="48"/>
                      <a:pt x="56" y="48"/>
                    </a:cubicBezTo>
                    <a:cubicBezTo>
                      <a:pt x="55" y="48"/>
                      <a:pt x="55" y="47"/>
                      <a:pt x="55" y="47"/>
                    </a:cubicBezTo>
                    <a:cubicBezTo>
                      <a:pt x="54" y="47"/>
                      <a:pt x="54" y="47"/>
                      <a:pt x="54" y="46"/>
                    </a:cubicBezTo>
                    <a:cubicBezTo>
                      <a:pt x="53" y="46"/>
                      <a:pt x="53" y="45"/>
                      <a:pt x="52" y="45"/>
                    </a:cubicBezTo>
                    <a:cubicBezTo>
                      <a:pt x="50" y="43"/>
                      <a:pt x="49" y="41"/>
                      <a:pt x="49" y="39"/>
                    </a:cubicBezTo>
                    <a:cubicBezTo>
                      <a:pt x="48" y="38"/>
                      <a:pt x="48" y="37"/>
                      <a:pt x="48" y="36"/>
                    </a:cubicBezTo>
                    <a:cubicBezTo>
                      <a:pt x="48" y="35"/>
                      <a:pt x="48" y="34"/>
                      <a:pt x="47" y="34"/>
                    </a:cubicBezTo>
                    <a:cubicBezTo>
                      <a:pt x="46" y="33"/>
                      <a:pt x="45" y="33"/>
                      <a:pt x="44" y="32"/>
                    </a:cubicBezTo>
                    <a:cubicBezTo>
                      <a:pt x="44" y="31"/>
                      <a:pt x="43" y="31"/>
                      <a:pt x="42" y="30"/>
                    </a:cubicBezTo>
                    <a:cubicBezTo>
                      <a:pt x="41" y="30"/>
                      <a:pt x="41" y="30"/>
                      <a:pt x="40" y="29"/>
                    </a:cubicBezTo>
                    <a:cubicBezTo>
                      <a:pt x="39" y="28"/>
                      <a:pt x="39" y="27"/>
                      <a:pt x="38" y="26"/>
                    </a:cubicBezTo>
                    <a:cubicBezTo>
                      <a:pt x="38" y="25"/>
                      <a:pt x="38" y="24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9" y="21"/>
                      <a:pt x="39" y="21"/>
                    </a:cubicBezTo>
                    <a:cubicBezTo>
                      <a:pt x="39" y="21"/>
                      <a:pt x="39" y="22"/>
                      <a:pt x="39" y="22"/>
                    </a:cubicBezTo>
                    <a:cubicBezTo>
                      <a:pt x="40" y="21"/>
                      <a:pt x="40" y="20"/>
                      <a:pt x="39" y="20"/>
                    </a:cubicBezTo>
                    <a:cubicBezTo>
                      <a:pt x="39" y="20"/>
                      <a:pt x="38" y="19"/>
                      <a:pt x="38" y="19"/>
                    </a:cubicBezTo>
                    <a:cubicBezTo>
                      <a:pt x="38" y="19"/>
                      <a:pt x="38" y="18"/>
                      <a:pt x="38" y="18"/>
                    </a:cubicBezTo>
                    <a:cubicBezTo>
                      <a:pt x="38" y="18"/>
                      <a:pt x="37" y="19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8" y="16"/>
                      <a:pt x="38" y="15"/>
                      <a:pt x="39" y="15"/>
                    </a:cubicBezTo>
                    <a:cubicBezTo>
                      <a:pt x="39" y="15"/>
                      <a:pt x="39" y="15"/>
                      <a:pt x="39" y="16"/>
                    </a:cubicBezTo>
                    <a:cubicBezTo>
                      <a:pt x="40" y="16"/>
                      <a:pt x="41" y="15"/>
                      <a:pt x="41" y="15"/>
                    </a:cubicBezTo>
                    <a:cubicBezTo>
                      <a:pt x="42" y="15"/>
                      <a:pt x="42" y="14"/>
                      <a:pt x="42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14"/>
                      <a:pt x="43" y="13"/>
                      <a:pt x="44" y="13"/>
                    </a:cubicBezTo>
                    <a:cubicBezTo>
                      <a:pt x="45" y="13"/>
                      <a:pt x="46" y="13"/>
                      <a:pt x="45" y="14"/>
                    </a:cubicBezTo>
                    <a:cubicBezTo>
                      <a:pt x="46" y="14"/>
                      <a:pt x="46" y="13"/>
                      <a:pt x="47" y="13"/>
                    </a:cubicBezTo>
                    <a:cubicBezTo>
                      <a:pt x="47" y="12"/>
                      <a:pt x="47" y="12"/>
                      <a:pt x="47" y="11"/>
                    </a:cubicBezTo>
                    <a:close/>
                    <a:moveTo>
                      <a:pt x="21" y="60"/>
                    </a:moveTo>
                    <a:cubicBezTo>
                      <a:pt x="21" y="59"/>
                      <a:pt x="21" y="59"/>
                      <a:pt x="20" y="58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20" y="56"/>
                      <a:pt x="19" y="56"/>
                    </a:cubicBezTo>
                    <a:cubicBezTo>
                      <a:pt x="19" y="56"/>
                      <a:pt x="20" y="55"/>
                      <a:pt x="19" y="55"/>
                    </a:cubicBezTo>
                    <a:cubicBezTo>
                      <a:pt x="19" y="55"/>
                      <a:pt x="19" y="55"/>
                      <a:pt x="18" y="55"/>
                    </a:cubicBezTo>
                    <a:cubicBezTo>
                      <a:pt x="18" y="55"/>
                      <a:pt x="18" y="55"/>
                      <a:pt x="17" y="55"/>
                    </a:cubicBezTo>
                    <a:cubicBezTo>
                      <a:pt x="17" y="55"/>
                      <a:pt x="17" y="55"/>
                      <a:pt x="16" y="56"/>
                    </a:cubicBezTo>
                    <a:cubicBezTo>
                      <a:pt x="16" y="56"/>
                      <a:pt x="16" y="57"/>
                      <a:pt x="15" y="57"/>
                    </a:cubicBezTo>
                    <a:cubicBezTo>
                      <a:pt x="15" y="57"/>
                      <a:pt x="14" y="58"/>
                      <a:pt x="14" y="57"/>
                    </a:cubicBezTo>
                    <a:cubicBezTo>
                      <a:pt x="13" y="58"/>
                      <a:pt x="12" y="59"/>
                      <a:pt x="11" y="58"/>
                    </a:cubicBezTo>
                    <a:cubicBezTo>
                      <a:pt x="10" y="57"/>
                      <a:pt x="12" y="57"/>
                      <a:pt x="11" y="56"/>
                    </a:cubicBezTo>
                    <a:cubicBezTo>
                      <a:pt x="11" y="56"/>
                      <a:pt x="11" y="57"/>
                      <a:pt x="10" y="58"/>
                    </a:cubicBezTo>
                    <a:cubicBezTo>
                      <a:pt x="10" y="58"/>
                      <a:pt x="10" y="59"/>
                      <a:pt x="10" y="59"/>
                    </a:cubicBezTo>
                    <a:cubicBezTo>
                      <a:pt x="10" y="60"/>
                      <a:pt x="10" y="60"/>
                      <a:pt x="10" y="61"/>
                    </a:cubicBezTo>
                    <a:cubicBezTo>
                      <a:pt x="11" y="60"/>
                      <a:pt x="11" y="61"/>
                      <a:pt x="12" y="61"/>
                    </a:cubicBezTo>
                    <a:cubicBezTo>
                      <a:pt x="12" y="62"/>
                      <a:pt x="12" y="63"/>
                      <a:pt x="12" y="63"/>
                    </a:cubicBezTo>
                    <a:cubicBezTo>
                      <a:pt x="12" y="64"/>
                      <a:pt x="13" y="65"/>
                      <a:pt x="12" y="65"/>
                    </a:cubicBezTo>
                    <a:cubicBezTo>
                      <a:pt x="12" y="65"/>
                      <a:pt x="12" y="65"/>
                      <a:pt x="12" y="66"/>
                    </a:cubicBezTo>
                    <a:cubicBezTo>
                      <a:pt x="12" y="66"/>
                      <a:pt x="12" y="67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8"/>
                      <a:pt x="13" y="68"/>
                      <a:pt x="12" y="68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1"/>
                      <a:pt x="12" y="72"/>
                      <a:pt x="12" y="73"/>
                    </a:cubicBezTo>
                    <a:cubicBezTo>
                      <a:pt x="12" y="74"/>
                      <a:pt x="13" y="74"/>
                      <a:pt x="13" y="74"/>
                    </a:cubicBezTo>
                    <a:cubicBezTo>
                      <a:pt x="13" y="75"/>
                      <a:pt x="13" y="76"/>
                      <a:pt x="14" y="76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5" y="76"/>
                      <a:pt x="15" y="76"/>
                      <a:pt x="15" y="75"/>
                    </a:cubicBezTo>
                    <a:cubicBezTo>
                      <a:pt x="16" y="74"/>
                      <a:pt x="16" y="73"/>
                      <a:pt x="16" y="72"/>
                    </a:cubicBezTo>
                    <a:cubicBezTo>
                      <a:pt x="17" y="72"/>
                      <a:pt x="17" y="73"/>
                      <a:pt x="17" y="73"/>
                    </a:cubicBezTo>
                    <a:cubicBezTo>
                      <a:pt x="18" y="73"/>
                      <a:pt x="18" y="73"/>
                      <a:pt x="19" y="74"/>
                    </a:cubicBezTo>
                    <a:cubicBezTo>
                      <a:pt x="20" y="74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1"/>
                    </a:cubicBezTo>
                    <a:cubicBezTo>
                      <a:pt x="20" y="71"/>
                      <a:pt x="20" y="70"/>
                      <a:pt x="20" y="69"/>
                    </a:cubicBezTo>
                    <a:cubicBezTo>
                      <a:pt x="20" y="68"/>
                      <a:pt x="21" y="66"/>
                      <a:pt x="20" y="65"/>
                    </a:cubicBezTo>
                    <a:cubicBezTo>
                      <a:pt x="20" y="63"/>
                      <a:pt x="21" y="63"/>
                      <a:pt x="21" y="62"/>
                    </a:cubicBezTo>
                    <a:cubicBezTo>
                      <a:pt x="22" y="61"/>
                      <a:pt x="21" y="60"/>
                      <a:pt x="21" y="6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4" name="Freeform 806">
                <a:extLst>
                  <a:ext uri="{FF2B5EF4-FFF2-40B4-BE49-F238E27FC236}">
                    <a16:creationId xmlns="" xmlns:a16="http://schemas.microsoft.com/office/drawing/2014/main" id="{AF690AAC-0814-7F4F-B445-FE22413D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3009900"/>
                <a:ext cx="128587" cy="182563"/>
              </a:xfrm>
              <a:custGeom>
                <a:avLst/>
                <a:gdLst>
                  <a:gd name="T0" fmla="*/ 30 w 31"/>
                  <a:gd name="T1" fmla="*/ 22 h 44"/>
                  <a:gd name="T2" fmla="*/ 29 w 31"/>
                  <a:gd name="T3" fmla="*/ 18 h 44"/>
                  <a:gd name="T4" fmla="*/ 29 w 31"/>
                  <a:gd name="T5" fmla="*/ 14 h 44"/>
                  <a:gd name="T6" fmla="*/ 27 w 31"/>
                  <a:gd name="T7" fmla="*/ 15 h 44"/>
                  <a:gd name="T8" fmla="*/ 26 w 31"/>
                  <a:gd name="T9" fmla="*/ 13 h 44"/>
                  <a:gd name="T10" fmla="*/ 23 w 31"/>
                  <a:gd name="T11" fmla="*/ 11 h 44"/>
                  <a:gd name="T12" fmla="*/ 23 w 31"/>
                  <a:gd name="T13" fmla="*/ 13 h 44"/>
                  <a:gd name="T14" fmla="*/ 22 w 31"/>
                  <a:gd name="T15" fmla="*/ 14 h 44"/>
                  <a:gd name="T16" fmla="*/ 20 w 31"/>
                  <a:gd name="T17" fmla="*/ 14 h 44"/>
                  <a:gd name="T18" fmla="*/ 18 w 31"/>
                  <a:gd name="T19" fmla="*/ 12 h 44"/>
                  <a:gd name="T20" fmla="*/ 17 w 31"/>
                  <a:gd name="T21" fmla="*/ 10 h 44"/>
                  <a:gd name="T22" fmla="*/ 18 w 31"/>
                  <a:gd name="T23" fmla="*/ 9 h 44"/>
                  <a:gd name="T24" fmla="*/ 18 w 31"/>
                  <a:gd name="T25" fmla="*/ 7 h 44"/>
                  <a:gd name="T26" fmla="*/ 20 w 31"/>
                  <a:gd name="T27" fmla="*/ 6 h 44"/>
                  <a:gd name="T28" fmla="*/ 21 w 31"/>
                  <a:gd name="T29" fmla="*/ 4 h 44"/>
                  <a:gd name="T30" fmla="*/ 23 w 31"/>
                  <a:gd name="T31" fmla="*/ 3 h 44"/>
                  <a:gd name="T32" fmla="*/ 22 w 31"/>
                  <a:gd name="T33" fmla="*/ 0 h 44"/>
                  <a:gd name="T34" fmla="*/ 20 w 31"/>
                  <a:gd name="T35" fmla="*/ 3 h 44"/>
                  <a:gd name="T36" fmla="*/ 20 w 31"/>
                  <a:gd name="T37" fmla="*/ 2 h 44"/>
                  <a:gd name="T38" fmla="*/ 18 w 31"/>
                  <a:gd name="T39" fmla="*/ 2 h 44"/>
                  <a:gd name="T40" fmla="*/ 15 w 31"/>
                  <a:gd name="T41" fmla="*/ 5 h 44"/>
                  <a:gd name="T42" fmla="*/ 13 w 31"/>
                  <a:gd name="T43" fmla="*/ 6 h 44"/>
                  <a:gd name="T44" fmla="*/ 15 w 31"/>
                  <a:gd name="T45" fmla="*/ 8 h 44"/>
                  <a:gd name="T46" fmla="*/ 14 w 31"/>
                  <a:gd name="T47" fmla="*/ 12 h 44"/>
                  <a:gd name="T48" fmla="*/ 12 w 31"/>
                  <a:gd name="T49" fmla="*/ 12 h 44"/>
                  <a:gd name="T50" fmla="*/ 8 w 31"/>
                  <a:gd name="T51" fmla="*/ 12 h 44"/>
                  <a:gd name="T52" fmla="*/ 4 w 31"/>
                  <a:gd name="T53" fmla="*/ 12 h 44"/>
                  <a:gd name="T54" fmla="*/ 5 w 31"/>
                  <a:gd name="T55" fmla="*/ 15 h 44"/>
                  <a:gd name="T56" fmla="*/ 7 w 31"/>
                  <a:gd name="T57" fmla="*/ 17 h 44"/>
                  <a:gd name="T58" fmla="*/ 5 w 31"/>
                  <a:gd name="T59" fmla="*/ 20 h 44"/>
                  <a:gd name="T60" fmla="*/ 3 w 31"/>
                  <a:gd name="T61" fmla="*/ 20 h 44"/>
                  <a:gd name="T62" fmla="*/ 4 w 31"/>
                  <a:gd name="T63" fmla="*/ 22 h 44"/>
                  <a:gd name="T64" fmla="*/ 5 w 31"/>
                  <a:gd name="T65" fmla="*/ 23 h 44"/>
                  <a:gd name="T66" fmla="*/ 9 w 31"/>
                  <a:gd name="T67" fmla="*/ 24 h 44"/>
                  <a:gd name="T68" fmla="*/ 10 w 31"/>
                  <a:gd name="T69" fmla="*/ 25 h 44"/>
                  <a:gd name="T70" fmla="*/ 8 w 31"/>
                  <a:gd name="T71" fmla="*/ 28 h 44"/>
                  <a:gd name="T72" fmla="*/ 4 w 31"/>
                  <a:gd name="T73" fmla="*/ 32 h 44"/>
                  <a:gd name="T74" fmla="*/ 10 w 31"/>
                  <a:gd name="T75" fmla="*/ 30 h 44"/>
                  <a:gd name="T76" fmla="*/ 9 w 31"/>
                  <a:gd name="T77" fmla="*/ 32 h 44"/>
                  <a:gd name="T78" fmla="*/ 5 w 31"/>
                  <a:gd name="T79" fmla="*/ 34 h 44"/>
                  <a:gd name="T80" fmla="*/ 4 w 31"/>
                  <a:gd name="T81" fmla="*/ 35 h 44"/>
                  <a:gd name="T82" fmla="*/ 3 w 31"/>
                  <a:gd name="T83" fmla="*/ 36 h 44"/>
                  <a:gd name="T84" fmla="*/ 2 w 31"/>
                  <a:gd name="T85" fmla="*/ 38 h 44"/>
                  <a:gd name="T86" fmla="*/ 3 w 31"/>
                  <a:gd name="T87" fmla="*/ 40 h 44"/>
                  <a:gd name="T88" fmla="*/ 3 w 31"/>
                  <a:gd name="T89" fmla="*/ 42 h 44"/>
                  <a:gd name="T90" fmla="*/ 6 w 31"/>
                  <a:gd name="T91" fmla="*/ 42 h 44"/>
                  <a:gd name="T92" fmla="*/ 6 w 31"/>
                  <a:gd name="T93" fmla="*/ 43 h 44"/>
                  <a:gd name="T94" fmla="*/ 10 w 31"/>
                  <a:gd name="T95" fmla="*/ 43 h 44"/>
                  <a:gd name="T96" fmla="*/ 12 w 31"/>
                  <a:gd name="T97" fmla="*/ 42 h 44"/>
                  <a:gd name="T98" fmla="*/ 15 w 31"/>
                  <a:gd name="T99" fmla="*/ 41 h 44"/>
                  <a:gd name="T100" fmla="*/ 18 w 31"/>
                  <a:gd name="T101" fmla="*/ 39 h 44"/>
                  <a:gd name="T102" fmla="*/ 23 w 31"/>
                  <a:gd name="T103" fmla="*/ 36 h 44"/>
                  <a:gd name="T104" fmla="*/ 25 w 31"/>
                  <a:gd name="T105" fmla="*/ 36 h 44"/>
                  <a:gd name="T106" fmla="*/ 29 w 31"/>
                  <a:gd name="T107" fmla="*/ 33 h 44"/>
                  <a:gd name="T108" fmla="*/ 30 w 31"/>
                  <a:gd name="T109" fmla="*/ 2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" h="44">
                    <a:moveTo>
                      <a:pt x="30" y="25"/>
                    </a:moveTo>
                    <a:cubicBezTo>
                      <a:pt x="30" y="25"/>
                      <a:pt x="30" y="24"/>
                      <a:pt x="30" y="24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20"/>
                      <a:pt x="30" y="19"/>
                    </a:cubicBezTo>
                    <a:cubicBezTo>
                      <a:pt x="29" y="19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8" y="16"/>
                      <a:pt x="28" y="15"/>
                    </a:cubicBezTo>
                    <a:cubicBezTo>
                      <a:pt x="29" y="15"/>
                      <a:pt x="29" y="16"/>
                      <a:pt x="30" y="16"/>
                    </a:cubicBezTo>
                    <a:cubicBezTo>
                      <a:pt x="30" y="15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2"/>
                      <a:pt x="25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2" y="1"/>
                      <a:pt x="21" y="0"/>
                      <a:pt x="21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3"/>
                      <a:pt x="20" y="5"/>
                      <a:pt x="20" y="4"/>
                    </a:cubicBezTo>
                    <a:cubicBezTo>
                      <a:pt x="19" y="4"/>
                      <a:pt x="20" y="3"/>
                      <a:pt x="20" y="3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6" y="1"/>
                      <a:pt x="14" y="3"/>
                      <a:pt x="14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5"/>
                    </a:cubicBezTo>
                    <a:cubicBezTo>
                      <a:pt x="13" y="5"/>
                      <a:pt x="15" y="6"/>
                      <a:pt x="14" y="7"/>
                    </a:cubicBezTo>
                    <a:cubicBezTo>
                      <a:pt x="14" y="7"/>
                      <a:pt x="13" y="6"/>
                      <a:pt x="13" y="6"/>
                    </a:cubicBezTo>
                    <a:cubicBezTo>
                      <a:pt x="13" y="7"/>
                      <a:pt x="12" y="7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4" y="9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7" y="9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3"/>
                      <a:pt x="10" y="14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6"/>
                      <a:pt x="7" y="16"/>
                      <a:pt x="7" y="17"/>
                    </a:cubicBezTo>
                    <a:cubicBezTo>
                      <a:pt x="7" y="18"/>
                      <a:pt x="6" y="18"/>
                      <a:pt x="5" y="18"/>
                    </a:cubicBezTo>
                    <a:cubicBezTo>
                      <a:pt x="5" y="18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3"/>
                      <a:pt x="4" y="22"/>
                      <a:pt x="4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7" y="22"/>
                      <a:pt x="6" y="24"/>
                      <a:pt x="7" y="24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5"/>
                      <a:pt x="9" y="26"/>
                      <a:pt x="9" y="25"/>
                    </a:cubicBezTo>
                    <a:cubicBezTo>
                      <a:pt x="9" y="25"/>
                      <a:pt x="8" y="27"/>
                      <a:pt x="8" y="27"/>
                    </a:cubicBezTo>
                    <a:cubicBezTo>
                      <a:pt x="8" y="27"/>
                      <a:pt x="8" y="27"/>
                      <a:pt x="7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9"/>
                      <a:pt x="7" y="29"/>
                    </a:cubicBezTo>
                    <a:cubicBezTo>
                      <a:pt x="7" y="29"/>
                      <a:pt x="7" y="29"/>
                      <a:pt x="7" y="30"/>
                    </a:cubicBezTo>
                    <a:cubicBezTo>
                      <a:pt x="6" y="30"/>
                      <a:pt x="6" y="30"/>
                      <a:pt x="6" y="31"/>
                    </a:cubicBezTo>
                    <a:cubicBezTo>
                      <a:pt x="5" y="31"/>
                      <a:pt x="5" y="31"/>
                      <a:pt x="4" y="32"/>
                    </a:cubicBezTo>
                    <a:cubicBezTo>
                      <a:pt x="6" y="32"/>
                      <a:pt x="6" y="31"/>
                      <a:pt x="7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30"/>
                      <a:pt x="11" y="29"/>
                    </a:cubicBezTo>
                    <a:cubicBezTo>
                      <a:pt x="11" y="29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2" y="31"/>
                    </a:cubicBezTo>
                    <a:cubicBezTo>
                      <a:pt x="11" y="31"/>
                      <a:pt x="10" y="31"/>
                      <a:pt x="9" y="32"/>
                    </a:cubicBezTo>
                    <a:cubicBezTo>
                      <a:pt x="8" y="32"/>
                      <a:pt x="7" y="31"/>
                      <a:pt x="7" y="32"/>
                    </a:cubicBezTo>
                    <a:cubicBezTo>
                      <a:pt x="6" y="32"/>
                      <a:pt x="7" y="32"/>
                      <a:pt x="6" y="32"/>
                    </a:cubicBezTo>
                    <a:cubicBezTo>
                      <a:pt x="6" y="33"/>
                      <a:pt x="5" y="33"/>
                      <a:pt x="5" y="33"/>
                    </a:cubicBezTo>
                    <a:cubicBezTo>
                      <a:pt x="4" y="34"/>
                      <a:pt x="5" y="33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2" y="35"/>
                      <a:pt x="0" y="36"/>
                      <a:pt x="1" y="37"/>
                    </a:cubicBezTo>
                    <a:cubicBezTo>
                      <a:pt x="1" y="37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4" y="36"/>
                      <a:pt x="5" y="36"/>
                      <a:pt x="5" y="36"/>
                    </a:cubicBezTo>
                    <a:cubicBezTo>
                      <a:pt x="5" y="37"/>
                      <a:pt x="4" y="37"/>
                      <a:pt x="4" y="37"/>
                    </a:cubicBezTo>
                    <a:cubicBezTo>
                      <a:pt x="3" y="37"/>
                      <a:pt x="2" y="37"/>
                      <a:pt x="2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39"/>
                      <a:pt x="1" y="39"/>
                      <a:pt x="2" y="40"/>
                    </a:cubicBezTo>
                    <a:cubicBezTo>
                      <a:pt x="2" y="40"/>
                      <a:pt x="2" y="3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4" y="41"/>
                      <a:pt x="4" y="40"/>
                      <a:pt x="5" y="40"/>
                    </a:cubicBezTo>
                    <a:cubicBezTo>
                      <a:pt x="5" y="40"/>
                      <a:pt x="6" y="39"/>
                      <a:pt x="6" y="39"/>
                    </a:cubicBezTo>
                    <a:cubicBezTo>
                      <a:pt x="6" y="40"/>
                      <a:pt x="3" y="41"/>
                      <a:pt x="3" y="42"/>
                    </a:cubicBezTo>
                    <a:cubicBezTo>
                      <a:pt x="4" y="42"/>
                      <a:pt x="5" y="42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8" y="40"/>
                      <a:pt x="8" y="41"/>
                      <a:pt x="7" y="42"/>
                    </a:cubicBezTo>
                    <a:cubicBezTo>
                      <a:pt x="7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7" y="42"/>
                    </a:cubicBezTo>
                    <a:cubicBezTo>
                      <a:pt x="6" y="42"/>
                      <a:pt x="6" y="43"/>
                      <a:pt x="6" y="43"/>
                    </a:cubicBezTo>
                    <a:cubicBezTo>
                      <a:pt x="6" y="43"/>
                      <a:pt x="5" y="43"/>
                      <a:pt x="5" y="44"/>
                    </a:cubicBezTo>
                    <a:cubicBezTo>
                      <a:pt x="5" y="44"/>
                      <a:pt x="6" y="43"/>
                      <a:pt x="6" y="43"/>
                    </a:cubicBezTo>
                    <a:cubicBezTo>
                      <a:pt x="6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8" y="43"/>
                    </a:cubicBezTo>
                    <a:cubicBezTo>
                      <a:pt x="8" y="43"/>
                      <a:pt x="8" y="43"/>
                      <a:pt x="9" y="43"/>
                    </a:cubicBezTo>
                    <a:cubicBezTo>
                      <a:pt x="9" y="43"/>
                      <a:pt x="9" y="43"/>
                      <a:pt x="10" y="43"/>
                    </a:cubicBezTo>
                    <a:cubicBezTo>
                      <a:pt x="10" y="43"/>
                      <a:pt x="10" y="43"/>
                      <a:pt x="11" y="43"/>
                    </a:cubicBezTo>
                    <a:cubicBezTo>
                      <a:pt x="11" y="43"/>
                      <a:pt x="11" y="42"/>
                      <a:pt x="11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2" y="42"/>
                      <a:pt x="13" y="42"/>
                    </a:cubicBezTo>
                    <a:cubicBezTo>
                      <a:pt x="13" y="42"/>
                      <a:pt x="13" y="42"/>
                      <a:pt x="14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40"/>
                      <a:pt x="15" y="39"/>
                    </a:cubicBezTo>
                    <a:cubicBezTo>
                      <a:pt x="15" y="39"/>
                      <a:pt x="16" y="39"/>
                      <a:pt x="16" y="39"/>
                    </a:cubicBezTo>
                    <a:cubicBezTo>
                      <a:pt x="16" y="40"/>
                      <a:pt x="16" y="40"/>
                      <a:pt x="17" y="40"/>
                    </a:cubicBezTo>
                    <a:cubicBezTo>
                      <a:pt x="17" y="40"/>
                      <a:pt x="17" y="39"/>
                      <a:pt x="18" y="39"/>
                    </a:cubicBezTo>
                    <a:cubicBezTo>
                      <a:pt x="18" y="39"/>
                      <a:pt x="18" y="39"/>
                      <a:pt x="19" y="38"/>
                    </a:cubicBezTo>
                    <a:cubicBezTo>
                      <a:pt x="19" y="38"/>
                      <a:pt x="20" y="38"/>
                      <a:pt x="20" y="38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6"/>
                      <a:pt x="23" y="36"/>
                      <a:pt x="23" y="36"/>
                    </a:cubicBezTo>
                    <a:cubicBezTo>
                      <a:pt x="23" y="36"/>
                      <a:pt x="24" y="36"/>
                      <a:pt x="24" y="36"/>
                    </a:cubicBezTo>
                    <a:cubicBezTo>
                      <a:pt x="24" y="36"/>
                      <a:pt x="24" y="35"/>
                      <a:pt x="24" y="35"/>
                    </a:cubicBezTo>
                    <a:cubicBezTo>
                      <a:pt x="24" y="35"/>
                      <a:pt x="25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5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9" y="35"/>
                    </a:cubicBezTo>
                    <a:cubicBezTo>
                      <a:pt x="29" y="35"/>
                      <a:pt x="27" y="34"/>
                      <a:pt x="28" y="34"/>
                    </a:cubicBezTo>
                    <a:cubicBezTo>
                      <a:pt x="28" y="34"/>
                      <a:pt x="29" y="33"/>
                      <a:pt x="29" y="33"/>
                    </a:cubicBezTo>
                    <a:cubicBezTo>
                      <a:pt x="29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0"/>
                      <a:pt x="30" y="30"/>
                      <a:pt x="30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6"/>
                      <a:pt x="31" y="26"/>
                      <a:pt x="30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5" name="Freeform 807">
                <a:extLst>
                  <a:ext uri="{FF2B5EF4-FFF2-40B4-BE49-F238E27FC236}">
                    <a16:creationId xmlns="" xmlns:a16="http://schemas.microsoft.com/office/drawing/2014/main" id="{9A8C4C4B-BFE0-604D-B0D1-8DC2F127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3317875"/>
                <a:ext cx="190500" cy="115888"/>
              </a:xfrm>
              <a:custGeom>
                <a:avLst/>
                <a:gdLst>
                  <a:gd name="T0" fmla="*/ 7 w 46"/>
                  <a:gd name="T1" fmla="*/ 24 h 28"/>
                  <a:gd name="T2" fmla="*/ 9 w 46"/>
                  <a:gd name="T3" fmla="*/ 26 h 28"/>
                  <a:gd name="T4" fmla="*/ 16 w 46"/>
                  <a:gd name="T5" fmla="*/ 27 h 28"/>
                  <a:gd name="T6" fmla="*/ 19 w 46"/>
                  <a:gd name="T7" fmla="*/ 26 h 28"/>
                  <a:gd name="T8" fmla="*/ 22 w 46"/>
                  <a:gd name="T9" fmla="*/ 25 h 28"/>
                  <a:gd name="T10" fmla="*/ 24 w 46"/>
                  <a:gd name="T11" fmla="*/ 24 h 28"/>
                  <a:gd name="T12" fmla="*/ 28 w 46"/>
                  <a:gd name="T13" fmla="*/ 24 h 28"/>
                  <a:gd name="T14" fmla="*/ 30 w 46"/>
                  <a:gd name="T15" fmla="*/ 24 h 28"/>
                  <a:gd name="T16" fmla="*/ 33 w 46"/>
                  <a:gd name="T17" fmla="*/ 23 h 28"/>
                  <a:gd name="T18" fmla="*/ 34 w 46"/>
                  <a:gd name="T19" fmla="*/ 20 h 28"/>
                  <a:gd name="T20" fmla="*/ 36 w 46"/>
                  <a:gd name="T21" fmla="*/ 19 h 28"/>
                  <a:gd name="T22" fmla="*/ 37 w 46"/>
                  <a:gd name="T23" fmla="*/ 15 h 28"/>
                  <a:gd name="T24" fmla="*/ 39 w 46"/>
                  <a:gd name="T25" fmla="*/ 13 h 28"/>
                  <a:gd name="T26" fmla="*/ 40 w 46"/>
                  <a:gd name="T27" fmla="*/ 10 h 28"/>
                  <a:gd name="T28" fmla="*/ 41 w 46"/>
                  <a:gd name="T29" fmla="*/ 8 h 28"/>
                  <a:gd name="T30" fmla="*/ 42 w 46"/>
                  <a:gd name="T31" fmla="*/ 8 h 28"/>
                  <a:gd name="T32" fmla="*/ 45 w 46"/>
                  <a:gd name="T33" fmla="*/ 6 h 28"/>
                  <a:gd name="T34" fmla="*/ 44 w 46"/>
                  <a:gd name="T35" fmla="*/ 5 h 28"/>
                  <a:gd name="T36" fmla="*/ 42 w 46"/>
                  <a:gd name="T37" fmla="*/ 3 h 28"/>
                  <a:gd name="T38" fmla="*/ 40 w 46"/>
                  <a:gd name="T39" fmla="*/ 2 h 28"/>
                  <a:gd name="T40" fmla="*/ 38 w 46"/>
                  <a:gd name="T41" fmla="*/ 2 h 28"/>
                  <a:gd name="T42" fmla="*/ 35 w 46"/>
                  <a:gd name="T43" fmla="*/ 0 h 28"/>
                  <a:gd name="T44" fmla="*/ 33 w 46"/>
                  <a:gd name="T45" fmla="*/ 1 h 28"/>
                  <a:gd name="T46" fmla="*/ 29 w 46"/>
                  <a:gd name="T47" fmla="*/ 0 h 28"/>
                  <a:gd name="T48" fmla="*/ 27 w 46"/>
                  <a:gd name="T49" fmla="*/ 3 h 28"/>
                  <a:gd name="T50" fmla="*/ 23 w 46"/>
                  <a:gd name="T51" fmla="*/ 4 h 28"/>
                  <a:gd name="T52" fmla="*/ 18 w 46"/>
                  <a:gd name="T53" fmla="*/ 5 h 28"/>
                  <a:gd name="T54" fmla="*/ 16 w 46"/>
                  <a:gd name="T55" fmla="*/ 8 h 28"/>
                  <a:gd name="T56" fmla="*/ 10 w 46"/>
                  <a:gd name="T57" fmla="*/ 7 h 28"/>
                  <a:gd name="T58" fmla="*/ 6 w 46"/>
                  <a:gd name="T59" fmla="*/ 9 h 28"/>
                  <a:gd name="T60" fmla="*/ 3 w 46"/>
                  <a:gd name="T61" fmla="*/ 8 h 28"/>
                  <a:gd name="T62" fmla="*/ 4 w 46"/>
                  <a:gd name="T63" fmla="*/ 11 h 28"/>
                  <a:gd name="T64" fmla="*/ 2 w 46"/>
                  <a:gd name="T65" fmla="*/ 13 h 28"/>
                  <a:gd name="T66" fmla="*/ 2 w 46"/>
                  <a:gd name="T67" fmla="*/ 15 h 28"/>
                  <a:gd name="T68" fmla="*/ 0 w 46"/>
                  <a:gd name="T69" fmla="*/ 17 h 28"/>
                  <a:gd name="T70" fmla="*/ 1 w 46"/>
                  <a:gd name="T71" fmla="*/ 18 h 28"/>
                  <a:gd name="T72" fmla="*/ 2 w 46"/>
                  <a:gd name="T73" fmla="*/ 19 h 28"/>
                  <a:gd name="T74" fmla="*/ 2 w 46"/>
                  <a:gd name="T7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28">
                    <a:moveTo>
                      <a:pt x="5" y="23"/>
                    </a:moveTo>
                    <a:cubicBezTo>
                      <a:pt x="6" y="24"/>
                      <a:pt x="6" y="24"/>
                      <a:pt x="7" y="24"/>
                    </a:cubicBezTo>
                    <a:cubicBezTo>
                      <a:pt x="8" y="25"/>
                      <a:pt x="8" y="25"/>
                      <a:pt x="8" y="26"/>
                    </a:cubicBezTo>
                    <a:cubicBezTo>
                      <a:pt x="8" y="26"/>
                      <a:pt x="9" y="26"/>
                      <a:pt x="9" y="26"/>
                    </a:cubicBezTo>
                    <a:cubicBezTo>
                      <a:pt x="10" y="27"/>
                      <a:pt x="11" y="27"/>
                      <a:pt x="13" y="27"/>
                    </a:cubicBezTo>
                    <a:cubicBezTo>
                      <a:pt x="14" y="27"/>
                      <a:pt x="15" y="28"/>
                      <a:pt x="16" y="27"/>
                    </a:cubicBezTo>
                    <a:cubicBezTo>
                      <a:pt x="16" y="27"/>
                      <a:pt x="17" y="27"/>
                      <a:pt x="18" y="26"/>
                    </a:cubicBezTo>
                    <a:cubicBezTo>
                      <a:pt x="18" y="26"/>
                      <a:pt x="19" y="26"/>
                      <a:pt x="19" y="26"/>
                    </a:cubicBezTo>
                    <a:cubicBezTo>
                      <a:pt x="20" y="25"/>
                      <a:pt x="20" y="26"/>
                      <a:pt x="21" y="26"/>
                    </a:cubicBezTo>
                    <a:cubicBezTo>
                      <a:pt x="21" y="25"/>
                      <a:pt x="21" y="25"/>
                      <a:pt x="22" y="25"/>
                    </a:cubicBezTo>
                    <a:cubicBezTo>
                      <a:pt x="22" y="25"/>
                      <a:pt x="22" y="24"/>
                      <a:pt x="23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8" y="24"/>
                      <a:pt x="29" y="24"/>
                      <a:pt x="29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1" y="23"/>
                      <a:pt x="31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3"/>
                      <a:pt x="34" y="22"/>
                      <a:pt x="34" y="21"/>
                    </a:cubicBezTo>
                    <a:cubicBezTo>
                      <a:pt x="34" y="21"/>
                      <a:pt x="34" y="21"/>
                      <a:pt x="34" y="20"/>
                    </a:cubicBezTo>
                    <a:cubicBezTo>
                      <a:pt x="34" y="20"/>
                      <a:pt x="35" y="20"/>
                      <a:pt x="35" y="19"/>
                    </a:cubicBezTo>
                    <a:cubicBezTo>
                      <a:pt x="35" y="19"/>
                      <a:pt x="35" y="19"/>
                      <a:pt x="36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7"/>
                      <a:pt x="37" y="16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4"/>
                      <a:pt x="38" y="13"/>
                      <a:pt x="39" y="13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1"/>
                      <a:pt x="39" y="11"/>
                      <a:pt x="40" y="10"/>
                    </a:cubicBezTo>
                    <a:cubicBezTo>
                      <a:pt x="40" y="10"/>
                      <a:pt x="40" y="10"/>
                      <a:pt x="41" y="10"/>
                    </a:cubicBezTo>
                    <a:cubicBezTo>
                      <a:pt x="41" y="9"/>
                      <a:pt x="41" y="9"/>
                      <a:pt x="41" y="8"/>
                    </a:cubicBezTo>
                    <a:cubicBezTo>
                      <a:pt x="41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4" y="8"/>
                    </a:cubicBezTo>
                    <a:cubicBezTo>
                      <a:pt x="45" y="8"/>
                      <a:pt x="46" y="7"/>
                      <a:pt x="45" y="6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41" y="3"/>
                      <a:pt x="41" y="2"/>
                    </a:cubicBezTo>
                    <a:cubicBezTo>
                      <a:pt x="41" y="2"/>
                      <a:pt x="41" y="2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9" y="2"/>
                      <a:pt x="38" y="3"/>
                      <a:pt x="38" y="2"/>
                    </a:cubicBezTo>
                    <a:cubicBezTo>
                      <a:pt x="37" y="1"/>
                      <a:pt x="36" y="1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5" y="0"/>
                      <a:pt x="35" y="1"/>
                      <a:pt x="34" y="1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1"/>
                      <a:pt x="32" y="0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6" y="4"/>
                      <a:pt x="25" y="5"/>
                      <a:pt x="24" y="4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2" y="4"/>
                      <a:pt x="22" y="5"/>
                      <a:pt x="21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6"/>
                      <a:pt x="18" y="7"/>
                      <a:pt x="18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3" y="8"/>
                      <a:pt x="11" y="8"/>
                      <a:pt x="10" y="7"/>
                    </a:cubicBezTo>
                    <a:cubicBezTo>
                      <a:pt x="9" y="7"/>
                      <a:pt x="8" y="6"/>
                      <a:pt x="6" y="5"/>
                    </a:cubicBezTo>
                    <a:cubicBezTo>
                      <a:pt x="6" y="6"/>
                      <a:pt x="6" y="8"/>
                      <a:pt x="6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2" y="10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1" y="16"/>
                      <a:pt x="0" y="17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5" y="22"/>
                      <a:pt x="5" y="2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6" name="Freeform 808">
                <a:extLst>
                  <a:ext uri="{FF2B5EF4-FFF2-40B4-BE49-F238E27FC236}">
                    <a16:creationId xmlns="" xmlns:a16="http://schemas.microsoft.com/office/drawing/2014/main" id="{7B37C03E-CD14-4946-A54B-A4DF566B8E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51438" y="2725738"/>
                <a:ext cx="287337" cy="538163"/>
              </a:xfrm>
              <a:custGeom>
                <a:avLst/>
                <a:gdLst>
                  <a:gd name="T0" fmla="*/ 57 w 69"/>
                  <a:gd name="T1" fmla="*/ 88 h 129"/>
                  <a:gd name="T2" fmla="*/ 52 w 69"/>
                  <a:gd name="T3" fmla="*/ 79 h 129"/>
                  <a:gd name="T4" fmla="*/ 36 w 69"/>
                  <a:gd name="T5" fmla="*/ 58 h 129"/>
                  <a:gd name="T6" fmla="*/ 35 w 69"/>
                  <a:gd name="T7" fmla="*/ 54 h 129"/>
                  <a:gd name="T8" fmla="*/ 34 w 69"/>
                  <a:gd name="T9" fmla="*/ 39 h 129"/>
                  <a:gd name="T10" fmla="*/ 27 w 69"/>
                  <a:gd name="T11" fmla="*/ 39 h 129"/>
                  <a:gd name="T12" fmla="*/ 33 w 69"/>
                  <a:gd name="T13" fmla="*/ 30 h 129"/>
                  <a:gd name="T14" fmla="*/ 24 w 69"/>
                  <a:gd name="T15" fmla="*/ 29 h 129"/>
                  <a:gd name="T16" fmla="*/ 18 w 69"/>
                  <a:gd name="T17" fmla="*/ 32 h 129"/>
                  <a:gd name="T18" fmla="*/ 17 w 69"/>
                  <a:gd name="T19" fmla="*/ 37 h 129"/>
                  <a:gd name="T20" fmla="*/ 16 w 69"/>
                  <a:gd name="T21" fmla="*/ 43 h 129"/>
                  <a:gd name="T22" fmla="*/ 16 w 69"/>
                  <a:gd name="T23" fmla="*/ 45 h 129"/>
                  <a:gd name="T24" fmla="*/ 16 w 69"/>
                  <a:gd name="T25" fmla="*/ 51 h 129"/>
                  <a:gd name="T26" fmla="*/ 19 w 69"/>
                  <a:gd name="T27" fmla="*/ 53 h 129"/>
                  <a:gd name="T28" fmla="*/ 15 w 69"/>
                  <a:gd name="T29" fmla="*/ 65 h 129"/>
                  <a:gd name="T30" fmla="*/ 20 w 69"/>
                  <a:gd name="T31" fmla="*/ 56 h 129"/>
                  <a:gd name="T32" fmla="*/ 22 w 69"/>
                  <a:gd name="T33" fmla="*/ 59 h 129"/>
                  <a:gd name="T34" fmla="*/ 20 w 69"/>
                  <a:gd name="T35" fmla="*/ 71 h 129"/>
                  <a:gd name="T36" fmla="*/ 24 w 69"/>
                  <a:gd name="T37" fmla="*/ 72 h 129"/>
                  <a:gd name="T38" fmla="*/ 32 w 69"/>
                  <a:gd name="T39" fmla="*/ 72 h 129"/>
                  <a:gd name="T40" fmla="*/ 33 w 69"/>
                  <a:gd name="T41" fmla="*/ 85 h 129"/>
                  <a:gd name="T42" fmla="*/ 25 w 69"/>
                  <a:gd name="T43" fmla="*/ 91 h 129"/>
                  <a:gd name="T44" fmla="*/ 21 w 69"/>
                  <a:gd name="T45" fmla="*/ 96 h 129"/>
                  <a:gd name="T46" fmla="*/ 19 w 69"/>
                  <a:gd name="T47" fmla="*/ 105 h 129"/>
                  <a:gd name="T48" fmla="*/ 20 w 69"/>
                  <a:gd name="T49" fmla="*/ 109 h 129"/>
                  <a:gd name="T50" fmla="*/ 28 w 69"/>
                  <a:gd name="T51" fmla="*/ 110 h 129"/>
                  <a:gd name="T52" fmla="*/ 25 w 69"/>
                  <a:gd name="T53" fmla="*/ 116 h 129"/>
                  <a:gd name="T54" fmla="*/ 14 w 69"/>
                  <a:gd name="T55" fmla="*/ 127 h 129"/>
                  <a:gd name="T56" fmla="*/ 24 w 69"/>
                  <a:gd name="T57" fmla="*/ 123 h 129"/>
                  <a:gd name="T58" fmla="*/ 34 w 69"/>
                  <a:gd name="T59" fmla="*/ 120 h 129"/>
                  <a:gd name="T60" fmla="*/ 48 w 69"/>
                  <a:gd name="T61" fmla="*/ 119 h 129"/>
                  <a:gd name="T62" fmla="*/ 68 w 69"/>
                  <a:gd name="T63" fmla="*/ 113 h 129"/>
                  <a:gd name="T64" fmla="*/ 63 w 69"/>
                  <a:gd name="T65" fmla="*/ 107 h 129"/>
                  <a:gd name="T66" fmla="*/ 45 w 69"/>
                  <a:gd name="T67" fmla="*/ 121 h 129"/>
                  <a:gd name="T68" fmla="*/ 34 w 69"/>
                  <a:gd name="T69" fmla="*/ 22 h 129"/>
                  <a:gd name="T70" fmla="*/ 12 w 69"/>
                  <a:gd name="T71" fmla="*/ 47 h 129"/>
                  <a:gd name="T72" fmla="*/ 19 w 69"/>
                  <a:gd name="T73" fmla="*/ 60 h 129"/>
                  <a:gd name="T74" fmla="*/ 10 w 69"/>
                  <a:gd name="T75" fmla="*/ 51 h 129"/>
                  <a:gd name="T76" fmla="*/ 49 w 69"/>
                  <a:gd name="T77" fmla="*/ 2 h 129"/>
                  <a:gd name="T78" fmla="*/ 6 w 69"/>
                  <a:gd name="T79" fmla="*/ 41 h 129"/>
                  <a:gd name="T80" fmla="*/ 32 w 69"/>
                  <a:gd name="T81" fmla="*/ 24 h 129"/>
                  <a:gd name="T82" fmla="*/ 32 w 69"/>
                  <a:gd name="T83" fmla="*/ 22 h 129"/>
                  <a:gd name="T84" fmla="*/ 16 w 69"/>
                  <a:gd name="T85" fmla="*/ 44 h 129"/>
                  <a:gd name="T86" fmla="*/ 10 w 69"/>
                  <a:gd name="T87" fmla="*/ 41 h 129"/>
                  <a:gd name="T88" fmla="*/ 14 w 69"/>
                  <a:gd name="T89" fmla="*/ 45 h 129"/>
                  <a:gd name="T90" fmla="*/ 10 w 69"/>
                  <a:gd name="T91" fmla="*/ 60 h 129"/>
                  <a:gd name="T92" fmla="*/ 15 w 69"/>
                  <a:gd name="T93" fmla="*/ 57 h 129"/>
                  <a:gd name="T94" fmla="*/ 12 w 69"/>
                  <a:gd name="T95" fmla="*/ 54 h 129"/>
                  <a:gd name="T96" fmla="*/ 45 w 69"/>
                  <a:gd name="T97" fmla="*/ 7 h 129"/>
                  <a:gd name="T98" fmla="*/ 47 w 69"/>
                  <a:gd name="T99" fmla="*/ 5 h 129"/>
                  <a:gd name="T100" fmla="*/ 45 w 69"/>
                  <a:gd name="T101" fmla="*/ 5 h 129"/>
                  <a:gd name="T102" fmla="*/ 47 w 69"/>
                  <a:gd name="T103" fmla="*/ 4 h 129"/>
                  <a:gd name="T104" fmla="*/ 6 w 69"/>
                  <a:gd name="T105" fmla="*/ 40 h 129"/>
                  <a:gd name="T106" fmla="*/ 9 w 69"/>
                  <a:gd name="T107" fmla="*/ 36 h 129"/>
                  <a:gd name="T108" fmla="*/ 12 w 69"/>
                  <a:gd name="T109" fmla="*/ 33 h 129"/>
                  <a:gd name="T110" fmla="*/ 7 w 69"/>
                  <a:gd name="T111" fmla="*/ 33 h 129"/>
                  <a:gd name="T112" fmla="*/ 25 w 69"/>
                  <a:gd name="T113" fmla="*/ 82 h 129"/>
                  <a:gd name="T114" fmla="*/ 2 w 69"/>
                  <a:gd name="T115" fmla="*/ 77 h 129"/>
                  <a:gd name="T116" fmla="*/ 7 w 69"/>
                  <a:gd name="T117" fmla="*/ 79 h 129"/>
                  <a:gd name="T118" fmla="*/ 18 w 69"/>
                  <a:gd name="T119" fmla="*/ 78 h 129"/>
                  <a:gd name="T120" fmla="*/ 17 w 69"/>
                  <a:gd name="T121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9" h="129">
                    <a:moveTo>
                      <a:pt x="50" y="119"/>
                    </a:moveTo>
                    <a:cubicBezTo>
                      <a:pt x="50" y="119"/>
                      <a:pt x="50" y="119"/>
                      <a:pt x="50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lose/>
                    <a:moveTo>
                      <a:pt x="63" y="111"/>
                    </a:moveTo>
                    <a:cubicBezTo>
                      <a:pt x="62" y="111"/>
                      <a:pt x="62" y="111"/>
                      <a:pt x="62" y="111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4" y="112"/>
                      <a:pt x="64" y="112"/>
                      <a:pt x="64" y="112"/>
                    </a:cubicBezTo>
                    <a:cubicBezTo>
                      <a:pt x="64" y="111"/>
                      <a:pt x="64" y="111"/>
                      <a:pt x="64" y="111"/>
                    </a:cubicBezTo>
                    <a:lnTo>
                      <a:pt x="63" y="111"/>
                    </a:lnTo>
                    <a:close/>
                    <a:moveTo>
                      <a:pt x="69" y="101"/>
                    </a:moveTo>
                    <a:cubicBezTo>
                      <a:pt x="69" y="100"/>
                      <a:pt x="69" y="99"/>
                      <a:pt x="69" y="99"/>
                    </a:cubicBezTo>
                    <a:cubicBezTo>
                      <a:pt x="69" y="95"/>
                      <a:pt x="66" y="93"/>
                      <a:pt x="63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2" y="93"/>
                      <a:pt x="61" y="93"/>
                      <a:pt x="60" y="93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59" y="94"/>
                      <a:pt x="59" y="95"/>
                      <a:pt x="59" y="96"/>
                    </a:cubicBezTo>
                    <a:cubicBezTo>
                      <a:pt x="58" y="96"/>
                      <a:pt x="58" y="96"/>
                      <a:pt x="58" y="96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4"/>
                      <a:pt x="57" y="94"/>
                      <a:pt x="57" y="94"/>
                    </a:cubicBezTo>
                    <a:cubicBezTo>
                      <a:pt x="56" y="95"/>
                      <a:pt x="56" y="95"/>
                      <a:pt x="56" y="95"/>
                    </a:cubicBezTo>
                    <a:cubicBezTo>
                      <a:pt x="57" y="94"/>
                      <a:pt x="57" y="93"/>
                      <a:pt x="58" y="92"/>
                    </a:cubicBezTo>
                    <a:cubicBezTo>
                      <a:pt x="59" y="91"/>
                      <a:pt x="58" y="89"/>
                      <a:pt x="57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7"/>
                      <a:pt x="55" y="86"/>
                      <a:pt x="54" y="86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5"/>
                      <a:pt x="50" y="85"/>
                      <a:pt x="50" y="85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5"/>
                      <a:pt x="53" y="85"/>
                      <a:pt x="53" y="85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6" y="86"/>
                      <a:pt x="56" y="86"/>
                      <a:pt x="56" y="86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5"/>
                      <a:pt x="55" y="83"/>
                      <a:pt x="54" y="81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5" y="80"/>
                      <a:pt x="55" y="80"/>
                      <a:pt x="55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2" y="77"/>
                      <a:pt x="52" y="77"/>
                      <a:pt x="52" y="77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0" y="75"/>
                      <a:pt x="48" y="75"/>
                      <a:pt x="47" y="75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6" y="73"/>
                      <a:pt x="45" y="72"/>
                      <a:pt x="45" y="71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4" y="70"/>
                      <a:pt x="44" y="69"/>
                      <a:pt x="44" y="68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4" y="65"/>
                      <a:pt x="44" y="64"/>
                      <a:pt x="43" y="64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2"/>
                      <a:pt x="41" y="62"/>
                      <a:pt x="41" y="61"/>
                    </a:cubicBezTo>
                    <a:cubicBezTo>
                      <a:pt x="40" y="61"/>
                      <a:pt x="40" y="60"/>
                      <a:pt x="40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4" y="59"/>
                      <a:pt x="34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1" y="59"/>
                      <a:pt x="30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30" y="58"/>
                      <a:pt x="31" y="58"/>
                      <a:pt x="31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5" y="56"/>
                      <a:pt x="35" y="56"/>
                      <a:pt x="35" y="5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4" y="54"/>
                      <a:pt x="33" y="54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7" y="52"/>
                      <a:pt x="37" y="52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0"/>
                      <a:pt x="39" y="49"/>
                      <a:pt x="39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5"/>
                      <a:pt x="40" y="44"/>
                      <a:pt x="41" y="43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2" y="41"/>
                      <a:pt x="42" y="41"/>
                      <a:pt x="42" y="40"/>
                    </a:cubicBezTo>
                    <a:cubicBezTo>
                      <a:pt x="41" y="40"/>
                      <a:pt x="41" y="39"/>
                      <a:pt x="40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39"/>
                      <a:pt x="35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2" y="39"/>
                      <a:pt x="32" y="39"/>
                    </a:cubicBezTo>
                    <a:cubicBezTo>
                      <a:pt x="32" y="39"/>
                      <a:pt x="31" y="39"/>
                      <a:pt x="31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30" y="34"/>
                      <a:pt x="31" y="33"/>
                      <a:pt x="32" y="32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29"/>
                      <a:pt x="34" y="29"/>
                      <a:pt x="34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29" y="29"/>
                      <a:pt x="29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30"/>
                      <a:pt x="24" y="30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5"/>
                      <a:pt x="19" y="35"/>
                      <a:pt x="19" y="36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7" y="43"/>
                      <a:pt x="17" y="43"/>
                      <a:pt x="16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50"/>
                      <a:pt x="13" y="50"/>
                      <a:pt x="13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4" y="50"/>
                      <a:pt x="14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5" y="52"/>
                      <a:pt x="16" y="53"/>
                    </a:cubicBezTo>
                    <a:cubicBezTo>
                      <a:pt x="17" y="52"/>
                      <a:pt x="18" y="51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2"/>
                      <a:pt x="17" y="52"/>
                      <a:pt x="17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4"/>
                      <a:pt x="16" y="55"/>
                      <a:pt x="16" y="56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6" y="56"/>
                      <a:pt x="16" y="56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6" y="57"/>
                      <a:pt x="16" y="58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1"/>
                      <a:pt x="17" y="61"/>
                      <a:pt x="17" y="60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1" y="59"/>
                      <a:pt x="21" y="58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1" y="57"/>
                      <a:pt x="21" y="58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3" y="60"/>
                      <a:pt x="22" y="59"/>
                      <a:pt x="22" y="59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7"/>
                      <a:pt x="21" y="68"/>
                      <a:pt x="20" y="69"/>
                    </a:cubicBezTo>
                    <a:cubicBezTo>
                      <a:pt x="19" y="69"/>
                      <a:pt x="19" y="70"/>
                      <a:pt x="20" y="71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0"/>
                      <a:pt x="19" y="70"/>
                      <a:pt x="19" y="7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9" y="72"/>
                      <a:pt x="19" y="73"/>
                      <a:pt x="20" y="73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1"/>
                      <a:pt x="32" y="71"/>
                      <a:pt x="33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1"/>
                      <a:pt x="33" y="71"/>
                      <a:pt x="33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0" y="74"/>
                      <a:pt x="30" y="74"/>
                      <a:pt x="30" y="74"/>
                    </a:cubicBezTo>
                    <a:cubicBezTo>
                      <a:pt x="30" y="74"/>
                      <a:pt x="30" y="75"/>
                      <a:pt x="29" y="76"/>
                    </a:cubicBezTo>
                    <a:cubicBezTo>
                      <a:pt x="30" y="77"/>
                      <a:pt x="31" y="78"/>
                      <a:pt x="31" y="78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1"/>
                      <a:pt x="34" y="80"/>
                      <a:pt x="34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3" y="84"/>
                      <a:pt x="33" y="85"/>
                    </a:cubicBezTo>
                    <a:cubicBezTo>
                      <a:pt x="34" y="85"/>
                      <a:pt x="34" y="85"/>
                      <a:pt x="34" y="85"/>
                    </a:cubicBez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6"/>
                      <a:pt x="33" y="86"/>
                      <a:pt x="33" y="87"/>
                    </a:cubicBezTo>
                    <a:cubicBezTo>
                      <a:pt x="33" y="88"/>
                      <a:pt x="34" y="89"/>
                      <a:pt x="35" y="90"/>
                    </a:cubicBezTo>
                    <a:cubicBezTo>
                      <a:pt x="36" y="90"/>
                      <a:pt x="36" y="90"/>
                      <a:pt x="36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3" y="90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0"/>
                      <a:pt x="27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7" y="90"/>
                      <a:pt x="27" y="91"/>
                      <a:pt x="26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5" y="90"/>
                      <a:pt x="25" y="89"/>
                      <a:pt x="25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9"/>
                      <a:pt x="22" y="89"/>
                      <a:pt x="22" y="89"/>
                    </a:cubicBezTo>
                    <a:cubicBezTo>
                      <a:pt x="22" y="89"/>
                      <a:pt x="22" y="90"/>
                      <a:pt x="22" y="90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3" y="92"/>
                      <a:pt x="23" y="92"/>
                      <a:pt x="23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5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3" y="94"/>
                      <a:pt x="23" y="94"/>
                      <a:pt x="22" y="94"/>
                    </a:cubicBezTo>
                    <a:cubicBezTo>
                      <a:pt x="22" y="95"/>
                      <a:pt x="21" y="95"/>
                      <a:pt x="21" y="96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4" y="95"/>
                      <a:pt x="24" y="95"/>
                      <a:pt x="24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8"/>
                      <a:pt x="25" y="98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9"/>
                      <a:pt x="26" y="99"/>
                      <a:pt x="26" y="99"/>
                    </a:cubicBezTo>
                    <a:cubicBezTo>
                      <a:pt x="26" y="101"/>
                      <a:pt x="25" y="102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21" y="104"/>
                      <a:pt x="21" y="104"/>
                      <a:pt x="20" y="104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18" y="106"/>
                      <a:pt x="17" y="106"/>
                      <a:pt x="17" y="106"/>
                    </a:cubicBezTo>
                    <a:cubicBezTo>
                      <a:pt x="17" y="107"/>
                      <a:pt x="17" y="107"/>
                      <a:pt x="17" y="107"/>
                    </a:cubicBezTo>
                    <a:cubicBezTo>
                      <a:pt x="18" y="107"/>
                      <a:pt x="18" y="107"/>
                      <a:pt x="18" y="107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7" y="109"/>
                      <a:pt x="17" y="109"/>
                    </a:cubicBezTo>
                    <a:cubicBezTo>
                      <a:pt x="18" y="108"/>
                      <a:pt x="18" y="108"/>
                      <a:pt x="18" y="108"/>
                    </a:cubicBezTo>
                    <a:cubicBezTo>
                      <a:pt x="18" y="108"/>
                      <a:pt x="19" y="109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25" y="111"/>
                      <a:pt x="25" y="111"/>
                      <a:pt x="25" y="111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6" y="110"/>
                      <a:pt x="26" y="110"/>
                      <a:pt x="26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7" y="110"/>
                      <a:pt x="27" y="110"/>
                      <a:pt x="27" y="110"/>
                    </a:cubicBezTo>
                    <a:cubicBezTo>
                      <a:pt x="28" y="110"/>
                      <a:pt x="28" y="110"/>
                      <a:pt x="28" y="110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2"/>
                      <a:pt x="32" y="112"/>
                      <a:pt x="32" y="112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3" y="111"/>
                      <a:pt x="34" y="111"/>
                      <a:pt x="34" y="110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35" y="111"/>
                      <a:pt x="35" y="110"/>
                      <a:pt x="36" y="110"/>
                    </a:cubicBezTo>
                    <a:cubicBezTo>
                      <a:pt x="36" y="110"/>
                      <a:pt x="36" y="110"/>
                      <a:pt x="36" y="110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7" y="109"/>
                      <a:pt x="37" y="110"/>
                      <a:pt x="36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5" y="112"/>
                      <a:pt x="34" y="113"/>
                      <a:pt x="34" y="113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3" y="114"/>
                      <a:pt x="33" y="114"/>
                      <a:pt x="33" y="114"/>
                    </a:cubicBezTo>
                    <a:cubicBezTo>
                      <a:pt x="33" y="115"/>
                      <a:pt x="32" y="115"/>
                      <a:pt x="31" y="115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0" y="114"/>
                      <a:pt x="29" y="114"/>
                      <a:pt x="28" y="114"/>
                    </a:cubicBezTo>
                    <a:cubicBezTo>
                      <a:pt x="27" y="114"/>
                      <a:pt x="26" y="114"/>
                      <a:pt x="2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3" y="117"/>
                      <a:pt x="23" y="117"/>
                      <a:pt x="22" y="117"/>
                    </a:cubicBezTo>
                    <a:cubicBezTo>
                      <a:pt x="22" y="117"/>
                      <a:pt x="22" y="118"/>
                      <a:pt x="22" y="119"/>
                    </a:cubicBezTo>
                    <a:cubicBezTo>
                      <a:pt x="21" y="120"/>
                      <a:pt x="21" y="120"/>
                      <a:pt x="20" y="121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19" y="121"/>
                      <a:pt x="19" y="121"/>
                      <a:pt x="19" y="121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9" y="122"/>
                      <a:pt x="19" y="122"/>
                      <a:pt x="19" y="122"/>
                    </a:cubicBezTo>
                    <a:cubicBezTo>
                      <a:pt x="18" y="122"/>
                      <a:pt x="18" y="122"/>
                      <a:pt x="18" y="122"/>
                    </a:cubicBezTo>
                    <a:cubicBezTo>
                      <a:pt x="18" y="123"/>
                      <a:pt x="18" y="123"/>
                      <a:pt x="18" y="123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6" y="125"/>
                      <a:pt x="16" y="125"/>
                      <a:pt x="16" y="125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4" y="127"/>
                      <a:pt x="14" y="127"/>
                      <a:pt x="14" y="127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7" y="129"/>
                      <a:pt x="17" y="129"/>
                      <a:pt x="17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7" y="127"/>
                      <a:pt x="17" y="127"/>
                      <a:pt x="17" y="127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18" y="127"/>
                      <a:pt x="18" y="127"/>
                      <a:pt x="18" y="127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0" y="125"/>
                      <a:pt x="20" y="125"/>
                      <a:pt x="20" y="125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3" y="124"/>
                      <a:pt x="23" y="124"/>
                      <a:pt x="23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3"/>
                      <a:pt x="24" y="123"/>
                      <a:pt x="24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25" y="125"/>
                      <a:pt x="25" y="125"/>
                      <a:pt x="25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3" y="121"/>
                      <a:pt x="33" y="121"/>
                      <a:pt x="33" y="121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4" y="120"/>
                      <a:pt x="34" y="120"/>
                      <a:pt x="34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6" y="120"/>
                      <a:pt x="37" y="121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1"/>
                      <a:pt x="40" y="121"/>
                      <a:pt x="41" y="122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2" y="121"/>
                      <a:pt x="42" y="121"/>
                      <a:pt x="42" y="121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4" y="120"/>
                      <a:pt x="44" y="120"/>
                      <a:pt x="44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6" y="118"/>
                      <a:pt x="46" y="118"/>
                      <a:pt x="46" y="118"/>
                    </a:cubicBezTo>
                    <a:cubicBezTo>
                      <a:pt x="47" y="118"/>
                      <a:pt x="47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49" y="119"/>
                      <a:pt x="49" y="119"/>
                      <a:pt x="49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19"/>
                      <a:pt x="53" y="119"/>
                      <a:pt x="55" y="118"/>
                    </a:cubicBezTo>
                    <a:cubicBezTo>
                      <a:pt x="56" y="119"/>
                      <a:pt x="58" y="119"/>
                      <a:pt x="59" y="119"/>
                    </a:cubicBezTo>
                    <a:cubicBezTo>
                      <a:pt x="60" y="118"/>
                      <a:pt x="60" y="118"/>
                      <a:pt x="60" y="118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4" y="116"/>
                      <a:pt x="64" y="116"/>
                      <a:pt x="64" y="116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5"/>
                      <a:pt x="65" y="115"/>
                      <a:pt x="65" y="115"/>
                    </a:cubicBezTo>
                    <a:cubicBezTo>
                      <a:pt x="66" y="115"/>
                      <a:pt x="66" y="115"/>
                      <a:pt x="66" y="115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7" y="112"/>
                      <a:pt x="67" y="112"/>
                      <a:pt x="67" y="112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6" y="111"/>
                      <a:pt x="65" y="112"/>
                      <a:pt x="64" y="112"/>
                    </a:cubicBezTo>
                    <a:cubicBezTo>
                      <a:pt x="63" y="112"/>
                      <a:pt x="63" y="112"/>
                      <a:pt x="63" y="112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61" y="112"/>
                      <a:pt x="61" y="112"/>
                      <a:pt x="61" y="112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2" y="110"/>
                      <a:pt x="62" y="110"/>
                      <a:pt x="62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4" y="109"/>
                      <a:pt x="64" y="109"/>
                      <a:pt x="64" y="109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3" y="108"/>
                      <a:pt x="63" y="108"/>
                      <a:pt x="62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5" y="107"/>
                      <a:pt x="65" y="107"/>
                      <a:pt x="65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6" y="104"/>
                      <a:pt x="66" y="105"/>
                      <a:pt x="67" y="105"/>
                    </a:cubicBezTo>
                    <a:cubicBezTo>
                      <a:pt x="67" y="105"/>
                      <a:pt x="67" y="104"/>
                      <a:pt x="68" y="104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9" y="103"/>
                      <a:pt x="69" y="102"/>
                      <a:pt x="69" y="101"/>
                    </a:cubicBezTo>
                    <a:cubicBezTo>
                      <a:pt x="69" y="100"/>
                      <a:pt x="69" y="102"/>
                      <a:pt x="69" y="101"/>
                    </a:cubicBezTo>
                    <a:close/>
                    <a:moveTo>
                      <a:pt x="47" y="119"/>
                    </a:move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8" y="120"/>
                      <a:pt x="48" y="120"/>
                      <a:pt x="48" y="120"/>
                    </a:cubicBezTo>
                    <a:lnTo>
                      <a:pt x="47" y="119"/>
                    </a:lnTo>
                    <a:close/>
                    <a:moveTo>
                      <a:pt x="22" y="91"/>
                    </a:moveTo>
                    <a:cubicBezTo>
                      <a:pt x="22" y="91"/>
                      <a:pt x="22" y="91"/>
                      <a:pt x="22" y="91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2" y="90"/>
                      <a:pt x="22" y="90"/>
                      <a:pt x="22" y="90"/>
                    </a:cubicBezTo>
                    <a:lnTo>
                      <a:pt x="22" y="91"/>
                    </a:ln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36" y="22"/>
                    </a:move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4" y="22"/>
                    </a:move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lnTo>
                      <a:pt x="34" y="22"/>
                    </a:lnTo>
                    <a:close/>
                    <a:moveTo>
                      <a:pt x="36" y="22"/>
                    </a:move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lnTo>
                      <a:pt x="36" y="22"/>
                    </a:lnTo>
                    <a:close/>
                    <a:moveTo>
                      <a:pt x="34" y="21"/>
                    </a:move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1"/>
                      <a:pt x="34" y="21"/>
                      <a:pt x="34" y="21"/>
                    </a:cubicBezTo>
                    <a:close/>
                    <a:moveTo>
                      <a:pt x="12" y="47"/>
                    </a:move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7"/>
                      <a:pt x="12" y="47"/>
                    </a:cubicBezTo>
                    <a:close/>
                    <a:moveTo>
                      <a:pt x="14" y="43"/>
                    </a:move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lose/>
                    <a:moveTo>
                      <a:pt x="14" y="42"/>
                    </a:move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lose/>
                    <a:moveTo>
                      <a:pt x="19" y="61"/>
                    </a:move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lnTo>
                      <a:pt x="19" y="61"/>
                    </a:lnTo>
                    <a:close/>
                    <a:moveTo>
                      <a:pt x="12" y="58"/>
                    </a:move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lnTo>
                      <a:pt x="12" y="58"/>
                    </a:lnTo>
                    <a:close/>
                    <a:moveTo>
                      <a:pt x="16" y="56"/>
                    </a:move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6"/>
                      <a:pt x="16" y="56"/>
                      <a:pt x="16" y="56"/>
                    </a:cubicBezTo>
                    <a:close/>
                    <a:moveTo>
                      <a:pt x="12" y="53"/>
                    </a:move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close/>
                    <a:moveTo>
                      <a:pt x="7" y="53"/>
                    </a:move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7" y="52"/>
                      <a:pt x="7" y="52"/>
                      <a:pt x="7" y="52"/>
                    </a:cubicBezTo>
                    <a:lnTo>
                      <a:pt x="7" y="53"/>
                    </a:lnTo>
                    <a:close/>
                    <a:moveTo>
                      <a:pt x="10" y="51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0" y="51"/>
                      <a:pt x="10" y="51"/>
                      <a:pt x="10" y="51"/>
                    </a:cubicBezTo>
                    <a:close/>
                    <a:moveTo>
                      <a:pt x="46" y="8"/>
                    </a:move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lnTo>
                      <a:pt x="46" y="8"/>
                    </a:lnTo>
                    <a:close/>
                    <a:moveTo>
                      <a:pt x="47" y="7"/>
                    </a:moveTo>
                    <a:cubicBezTo>
                      <a:pt x="47" y="8"/>
                      <a:pt x="47" y="8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lose/>
                    <a:moveTo>
                      <a:pt x="48" y="5"/>
                    </a:move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lnTo>
                      <a:pt x="48" y="5"/>
                    </a:lnTo>
                    <a:close/>
                    <a:moveTo>
                      <a:pt x="49" y="2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lose/>
                    <a:moveTo>
                      <a:pt x="48" y="1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1"/>
                      <a:pt x="48" y="1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48" y="1"/>
                    </a:lnTo>
                    <a:close/>
                    <a:moveTo>
                      <a:pt x="4" y="46"/>
                    </a:moveTo>
                    <a:cubicBezTo>
                      <a:pt x="4" y="46"/>
                      <a:pt x="4" y="46"/>
                      <a:pt x="4" y="46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4" y="46"/>
                      <a:pt x="4" y="46"/>
                      <a:pt x="4" y="46"/>
                    </a:cubicBezTo>
                    <a:close/>
                    <a:moveTo>
                      <a:pt x="6" y="41"/>
                    </a:move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lose/>
                    <a:moveTo>
                      <a:pt x="9" y="33"/>
                    </a:move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lnTo>
                      <a:pt x="9" y="33"/>
                    </a:lnTo>
                    <a:close/>
                    <a:moveTo>
                      <a:pt x="32" y="27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2" y="26"/>
                    </a:cubicBezTo>
                    <a:lnTo>
                      <a:pt x="32" y="27"/>
                    </a:lnTo>
                    <a:close/>
                    <a:moveTo>
                      <a:pt x="32" y="24"/>
                    </a:move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lose/>
                    <a:moveTo>
                      <a:pt x="36" y="22"/>
                    </a:move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22"/>
                    </a:lnTo>
                    <a:close/>
                    <a:moveTo>
                      <a:pt x="14" y="46"/>
                    </a:move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0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4" y="46"/>
                      <a:pt x="14" y="46"/>
                    </a:cubicBezTo>
                    <a:close/>
                    <a:moveTo>
                      <a:pt x="18" y="62"/>
                    </a:move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8" y="62"/>
                      <a:pt x="18" y="62"/>
                      <a:pt x="18" y="62"/>
                    </a:cubicBez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0"/>
                      <a:pt x="12" y="60"/>
                      <a:pt x="12" y="59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0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2"/>
                      <a:pt x="13" y="62"/>
                      <a:pt x="13" y="62"/>
                    </a:cubicBezTo>
                    <a:lnTo>
                      <a:pt x="13" y="61"/>
                    </a:lnTo>
                    <a:close/>
                    <a:moveTo>
                      <a:pt x="13" y="61"/>
                    </a:moveTo>
                    <a:cubicBezTo>
                      <a:pt x="13" y="61"/>
                      <a:pt x="13" y="61"/>
                      <a:pt x="13" y="61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59"/>
                      <a:pt x="15" y="58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5" y="57"/>
                      <a:pt x="14" y="58"/>
                      <a:pt x="14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3" y="59"/>
                      <a:pt x="13" y="59"/>
                    </a:cubicBezTo>
                    <a:cubicBezTo>
                      <a:pt x="13" y="60"/>
                      <a:pt x="13" y="60"/>
                      <a:pt x="13" y="61"/>
                    </a:cubicBezTo>
                    <a:close/>
                    <a:moveTo>
                      <a:pt x="15" y="52"/>
                    </a:move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4"/>
                      <a:pt x="12" y="55"/>
                      <a:pt x="12" y="55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3"/>
                      <a:pt x="15" y="53"/>
                      <a:pt x="15" y="53"/>
                    </a:cubicBezTo>
                    <a:lnTo>
                      <a:pt x="15" y="52"/>
                    </a:lnTo>
                    <a:close/>
                    <a:moveTo>
                      <a:pt x="44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9"/>
                      <a:pt x="46" y="9"/>
                      <a:pt x="46" y="10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3"/>
                      <a:pt x="46" y="3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4" y="7"/>
                      <a:pt x="44" y="7"/>
                      <a:pt x="44" y="7"/>
                    </a:cubicBezTo>
                    <a:close/>
                    <a:moveTo>
                      <a:pt x="47" y="4"/>
                    </a:move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6" y="2"/>
                      <a:pt x="47" y="3"/>
                      <a:pt x="47" y="4"/>
                    </a:cubicBezTo>
                    <a:close/>
                    <a:moveTo>
                      <a:pt x="6" y="43"/>
                    </a:moveTo>
                    <a:cubicBezTo>
                      <a:pt x="6" y="43"/>
                      <a:pt x="6" y="43"/>
                      <a:pt x="6" y="4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6" y="44"/>
                      <a:pt x="6" y="44"/>
                      <a:pt x="6" y="44"/>
                    </a:cubicBezTo>
                    <a:lnTo>
                      <a:pt x="6" y="43"/>
                    </a:lnTo>
                    <a:close/>
                    <a:moveTo>
                      <a:pt x="6" y="40"/>
                    </a:move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5" y="40"/>
                      <a:pt x="5" y="40"/>
                      <a:pt x="5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0"/>
                      <a:pt x="6" y="40"/>
                      <a:pt x="6" y="40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1" y="30"/>
                      <a:pt x="11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0" y="37"/>
                      <a:pt x="10" y="37"/>
                      <a:pt x="10" y="37"/>
                    </a:cubicBezTo>
                    <a:lnTo>
                      <a:pt x="9" y="36"/>
                    </a:lnTo>
                    <a:close/>
                    <a:moveTo>
                      <a:pt x="24" y="80"/>
                    </a:moveTo>
                    <a:cubicBezTo>
                      <a:pt x="24" y="81"/>
                      <a:pt x="23" y="81"/>
                      <a:pt x="23" y="81"/>
                    </a:cubicBezTo>
                    <a:cubicBezTo>
                      <a:pt x="23" y="81"/>
                      <a:pt x="23" y="82"/>
                      <a:pt x="22" y="8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4" y="82"/>
                      <a:pt x="24" y="82"/>
                      <a:pt x="25" y="82"/>
                    </a:cubicBezTo>
                    <a:cubicBezTo>
                      <a:pt x="25" y="82"/>
                      <a:pt x="26" y="81"/>
                      <a:pt x="26" y="80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9"/>
                      <a:pt x="24" y="79"/>
                      <a:pt x="24" y="79"/>
                    </a:cubicBezTo>
                    <a:lnTo>
                      <a:pt x="24" y="80"/>
                    </a:lnTo>
                    <a:close/>
                    <a:moveTo>
                      <a:pt x="6" y="71"/>
                    </a:move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79"/>
                      <a:pt x="1" y="79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4" y="81"/>
                      <a:pt x="4" y="81"/>
                      <a:pt x="4" y="81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80"/>
                      <a:pt x="9" y="81"/>
                      <a:pt x="10" y="81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82"/>
                      <a:pt x="13" y="82"/>
                      <a:pt x="14" y="83"/>
                    </a:cubicBezTo>
                    <a:cubicBezTo>
                      <a:pt x="14" y="83"/>
                      <a:pt x="14" y="83"/>
                      <a:pt x="14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5" y="83"/>
                      <a:pt x="16" y="83"/>
                      <a:pt x="16" y="82"/>
                    </a:cubicBezTo>
                    <a:cubicBezTo>
                      <a:pt x="16" y="82"/>
                      <a:pt x="16" y="81"/>
                      <a:pt x="16" y="81"/>
                    </a:cubicBezTo>
                    <a:cubicBezTo>
                      <a:pt x="16" y="81"/>
                      <a:pt x="17" y="81"/>
                      <a:pt x="18" y="81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7" y="80"/>
                      <a:pt x="17" y="80"/>
                      <a:pt x="17" y="80"/>
                    </a:cubicBezTo>
                    <a:cubicBezTo>
                      <a:pt x="18" y="79"/>
                      <a:pt x="18" y="78"/>
                      <a:pt x="18" y="78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9" y="79"/>
                      <a:pt x="19" y="80"/>
                      <a:pt x="19" y="80"/>
                    </a:cubicBezTo>
                    <a:cubicBezTo>
                      <a:pt x="19" y="79"/>
                      <a:pt x="19" y="79"/>
                      <a:pt x="19" y="78"/>
                    </a:cubicBezTo>
                    <a:cubicBezTo>
                      <a:pt x="19" y="78"/>
                      <a:pt x="19" y="78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7" y="75"/>
                      <a:pt x="17" y="75"/>
                      <a:pt x="17" y="75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3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9" y="70"/>
                      <a:pt x="9" y="70"/>
                      <a:pt x="9" y="69"/>
                    </a:cubicBezTo>
                    <a:cubicBezTo>
                      <a:pt x="9" y="70"/>
                      <a:pt x="9" y="70"/>
                      <a:pt x="9" y="71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7" y="71"/>
                      <a:pt x="7" y="71"/>
                      <a:pt x="7" y="71"/>
                    </a:cubicBezTo>
                    <a:lnTo>
                      <a:pt x="6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7" name="Freeform 809">
                <a:extLst>
                  <a:ext uri="{FF2B5EF4-FFF2-40B4-BE49-F238E27FC236}">
                    <a16:creationId xmlns="" xmlns:a16="http://schemas.microsoft.com/office/drawing/2014/main" id="{5FF419EE-84B1-F74D-9FAB-7575253F7E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3587750"/>
                <a:ext cx="241300" cy="250825"/>
              </a:xfrm>
              <a:custGeom>
                <a:avLst/>
                <a:gdLst>
                  <a:gd name="T0" fmla="*/ 31 w 58"/>
                  <a:gd name="T1" fmla="*/ 13 h 60"/>
                  <a:gd name="T2" fmla="*/ 20 w 58"/>
                  <a:gd name="T3" fmla="*/ 12 h 60"/>
                  <a:gd name="T4" fmla="*/ 23 w 58"/>
                  <a:gd name="T5" fmla="*/ 27 h 60"/>
                  <a:gd name="T6" fmla="*/ 24 w 58"/>
                  <a:gd name="T7" fmla="*/ 39 h 60"/>
                  <a:gd name="T8" fmla="*/ 17 w 58"/>
                  <a:gd name="T9" fmla="*/ 42 h 60"/>
                  <a:gd name="T10" fmla="*/ 18 w 58"/>
                  <a:gd name="T11" fmla="*/ 31 h 60"/>
                  <a:gd name="T12" fmla="*/ 11 w 58"/>
                  <a:gd name="T13" fmla="*/ 30 h 60"/>
                  <a:gd name="T14" fmla="*/ 5 w 58"/>
                  <a:gd name="T15" fmla="*/ 22 h 60"/>
                  <a:gd name="T16" fmla="*/ 13 w 58"/>
                  <a:gd name="T17" fmla="*/ 8 h 60"/>
                  <a:gd name="T18" fmla="*/ 34 w 58"/>
                  <a:gd name="T19" fmla="*/ 3 h 60"/>
                  <a:gd name="T20" fmla="*/ 50 w 58"/>
                  <a:gd name="T21" fmla="*/ 55 h 60"/>
                  <a:gd name="T22" fmla="*/ 42 w 58"/>
                  <a:gd name="T23" fmla="*/ 47 h 60"/>
                  <a:gd name="T24" fmla="*/ 38 w 58"/>
                  <a:gd name="T25" fmla="*/ 44 h 60"/>
                  <a:gd name="T26" fmla="*/ 35 w 58"/>
                  <a:gd name="T27" fmla="*/ 43 h 60"/>
                  <a:gd name="T28" fmla="*/ 38 w 58"/>
                  <a:gd name="T29" fmla="*/ 42 h 60"/>
                  <a:gd name="T30" fmla="*/ 42 w 58"/>
                  <a:gd name="T31" fmla="*/ 41 h 60"/>
                  <a:gd name="T32" fmla="*/ 33 w 58"/>
                  <a:gd name="T33" fmla="*/ 40 h 60"/>
                  <a:gd name="T34" fmla="*/ 49 w 58"/>
                  <a:gd name="T35" fmla="*/ 39 h 60"/>
                  <a:gd name="T36" fmla="*/ 48 w 58"/>
                  <a:gd name="T37" fmla="*/ 38 h 60"/>
                  <a:gd name="T38" fmla="*/ 47 w 58"/>
                  <a:gd name="T39" fmla="*/ 36 h 60"/>
                  <a:gd name="T40" fmla="*/ 52 w 58"/>
                  <a:gd name="T41" fmla="*/ 52 h 60"/>
                  <a:gd name="T42" fmla="*/ 58 w 58"/>
                  <a:gd name="T43" fmla="*/ 48 h 60"/>
                  <a:gd name="T44" fmla="*/ 57 w 58"/>
                  <a:gd name="T45" fmla="*/ 49 h 60"/>
                  <a:gd name="T46" fmla="*/ 40 w 58"/>
                  <a:gd name="T47" fmla="*/ 46 h 60"/>
                  <a:gd name="T48" fmla="*/ 46 w 58"/>
                  <a:gd name="T49" fmla="*/ 46 h 60"/>
                  <a:gd name="T50" fmla="*/ 56 w 58"/>
                  <a:gd name="T51" fmla="*/ 44 h 60"/>
                  <a:gd name="T52" fmla="*/ 40 w 58"/>
                  <a:gd name="T53" fmla="*/ 45 h 60"/>
                  <a:gd name="T54" fmla="*/ 50 w 58"/>
                  <a:gd name="T55" fmla="*/ 43 h 60"/>
                  <a:gd name="T56" fmla="*/ 50 w 58"/>
                  <a:gd name="T57" fmla="*/ 42 h 60"/>
                  <a:gd name="T58" fmla="*/ 38 w 58"/>
                  <a:gd name="T59" fmla="*/ 41 h 60"/>
                  <a:gd name="T60" fmla="*/ 33 w 58"/>
                  <a:gd name="T61" fmla="*/ 38 h 60"/>
                  <a:gd name="T62" fmla="*/ 40 w 58"/>
                  <a:gd name="T63" fmla="*/ 38 h 60"/>
                  <a:gd name="T64" fmla="*/ 39 w 58"/>
                  <a:gd name="T65" fmla="*/ 37 h 60"/>
                  <a:gd name="T66" fmla="*/ 33 w 58"/>
                  <a:gd name="T67" fmla="*/ 36 h 60"/>
                  <a:gd name="T68" fmla="*/ 36 w 58"/>
                  <a:gd name="T69" fmla="*/ 35 h 60"/>
                  <a:gd name="T70" fmla="*/ 40 w 58"/>
                  <a:gd name="T71" fmla="*/ 28 h 60"/>
                  <a:gd name="T72" fmla="*/ 45 w 58"/>
                  <a:gd name="T73" fmla="*/ 36 h 60"/>
                  <a:gd name="T74" fmla="*/ 50 w 58"/>
                  <a:gd name="T75" fmla="*/ 35 h 60"/>
                  <a:gd name="T76" fmla="*/ 43 w 58"/>
                  <a:gd name="T77" fmla="*/ 29 h 60"/>
                  <a:gd name="T78" fmla="*/ 44 w 58"/>
                  <a:gd name="T79" fmla="*/ 31 h 60"/>
                  <a:gd name="T80" fmla="*/ 42 w 58"/>
                  <a:gd name="T81" fmla="*/ 22 h 60"/>
                  <a:gd name="T82" fmla="*/ 47 w 58"/>
                  <a:gd name="T83" fmla="*/ 24 h 60"/>
                  <a:gd name="T84" fmla="*/ 38 w 58"/>
                  <a:gd name="T85" fmla="*/ 16 h 60"/>
                  <a:gd name="T86" fmla="*/ 38 w 58"/>
                  <a:gd name="T87" fmla="*/ 17 h 60"/>
                  <a:gd name="T88" fmla="*/ 33 w 58"/>
                  <a:gd name="T89" fmla="*/ 34 h 60"/>
                  <a:gd name="T90" fmla="*/ 33 w 58"/>
                  <a:gd name="T91" fmla="*/ 25 h 60"/>
                  <a:gd name="T92" fmla="*/ 24 w 58"/>
                  <a:gd name="T93" fmla="*/ 25 h 60"/>
                  <a:gd name="T94" fmla="*/ 28 w 58"/>
                  <a:gd name="T95" fmla="*/ 29 h 60"/>
                  <a:gd name="T96" fmla="*/ 32 w 58"/>
                  <a:gd name="T97" fmla="*/ 32 h 60"/>
                  <a:gd name="T98" fmla="*/ 31 w 58"/>
                  <a:gd name="T99" fmla="*/ 31 h 60"/>
                  <a:gd name="T100" fmla="*/ 30 w 58"/>
                  <a:gd name="T101" fmla="*/ 59 h 60"/>
                  <a:gd name="T102" fmla="*/ 27 w 58"/>
                  <a:gd name="T103" fmla="*/ 56 h 60"/>
                  <a:gd name="T104" fmla="*/ 37 w 58"/>
                  <a:gd name="T105" fmla="*/ 59 h 60"/>
                  <a:gd name="T106" fmla="*/ 45 w 58"/>
                  <a:gd name="T107" fmla="*/ 56 h 60"/>
                  <a:gd name="T108" fmla="*/ 41 w 58"/>
                  <a:gd name="T109" fmla="*/ 56 h 60"/>
                  <a:gd name="T110" fmla="*/ 31 w 58"/>
                  <a:gd name="T111" fmla="*/ 55 h 60"/>
                  <a:gd name="T112" fmla="*/ 28 w 58"/>
                  <a:gd name="T113" fmla="*/ 53 h 60"/>
                  <a:gd name="T114" fmla="*/ 10 w 58"/>
                  <a:gd name="T115" fmla="*/ 36 h 60"/>
                  <a:gd name="T116" fmla="*/ 6 w 58"/>
                  <a:gd name="T117" fmla="*/ 32 h 60"/>
                  <a:gd name="T118" fmla="*/ 2 w 58"/>
                  <a:gd name="T119" fmla="*/ 17 h 60"/>
                  <a:gd name="T120" fmla="*/ 24 w 58"/>
                  <a:gd name="T121" fmla="*/ 4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" h="60">
                    <a:moveTo>
                      <a:pt x="44" y="9"/>
                    </a:moveTo>
                    <a:cubicBezTo>
                      <a:pt x="44" y="9"/>
                      <a:pt x="44" y="9"/>
                      <a:pt x="44" y="9"/>
                    </a:cubicBezTo>
                    <a:cubicBezTo>
                      <a:pt x="44" y="8"/>
                      <a:pt x="42" y="8"/>
                      <a:pt x="42" y="8"/>
                    </a:cubicBezTo>
                    <a:cubicBezTo>
                      <a:pt x="40" y="8"/>
                      <a:pt x="39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7"/>
                      <a:pt x="36" y="7"/>
                      <a:pt x="36" y="8"/>
                    </a:cubicBezTo>
                    <a:cubicBezTo>
                      <a:pt x="36" y="8"/>
                      <a:pt x="35" y="8"/>
                      <a:pt x="35" y="8"/>
                    </a:cubicBezTo>
                    <a:cubicBezTo>
                      <a:pt x="34" y="8"/>
                      <a:pt x="34" y="7"/>
                      <a:pt x="33" y="7"/>
                    </a:cubicBezTo>
                    <a:cubicBezTo>
                      <a:pt x="32" y="7"/>
                      <a:pt x="32" y="8"/>
                      <a:pt x="32" y="9"/>
                    </a:cubicBezTo>
                    <a:cubicBezTo>
                      <a:pt x="31" y="9"/>
                      <a:pt x="30" y="9"/>
                      <a:pt x="30" y="9"/>
                    </a:cubicBezTo>
                    <a:cubicBezTo>
                      <a:pt x="29" y="9"/>
                      <a:pt x="28" y="8"/>
                      <a:pt x="28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30" y="11"/>
                      <a:pt x="28" y="12"/>
                      <a:pt x="29" y="12"/>
                    </a:cubicBezTo>
                    <a:cubicBezTo>
                      <a:pt x="30" y="13"/>
                      <a:pt x="30" y="12"/>
                      <a:pt x="30" y="12"/>
                    </a:cubicBezTo>
                    <a:cubicBezTo>
                      <a:pt x="30" y="12"/>
                      <a:pt x="31" y="13"/>
                      <a:pt x="31" y="13"/>
                    </a:cubicBezTo>
                    <a:cubicBezTo>
                      <a:pt x="31" y="13"/>
                      <a:pt x="32" y="13"/>
                      <a:pt x="32" y="14"/>
                    </a:cubicBezTo>
                    <a:cubicBezTo>
                      <a:pt x="32" y="14"/>
                      <a:pt x="33" y="15"/>
                      <a:pt x="32" y="15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3"/>
                      <a:pt x="30" y="13"/>
                    </a:cubicBezTo>
                    <a:cubicBezTo>
                      <a:pt x="29" y="13"/>
                      <a:pt x="28" y="12"/>
                      <a:pt x="28" y="13"/>
                    </a:cubicBezTo>
                    <a:cubicBezTo>
                      <a:pt x="28" y="14"/>
                      <a:pt x="29" y="14"/>
                      <a:pt x="29" y="15"/>
                    </a:cubicBezTo>
                    <a:cubicBezTo>
                      <a:pt x="30" y="15"/>
                      <a:pt x="30" y="16"/>
                      <a:pt x="29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26" y="14"/>
                      <a:pt x="25" y="13"/>
                      <a:pt x="26" y="14"/>
                    </a:cubicBezTo>
                    <a:cubicBezTo>
                      <a:pt x="26" y="15"/>
                      <a:pt x="27" y="16"/>
                      <a:pt x="28" y="17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5" y="15"/>
                      <a:pt x="25" y="14"/>
                    </a:cubicBezTo>
                    <a:cubicBezTo>
                      <a:pt x="25" y="13"/>
                      <a:pt x="24" y="13"/>
                      <a:pt x="23" y="12"/>
                    </a:cubicBezTo>
                    <a:cubicBezTo>
                      <a:pt x="22" y="12"/>
                      <a:pt x="22" y="12"/>
                      <a:pt x="23" y="11"/>
                    </a:cubicBezTo>
                    <a:cubicBezTo>
                      <a:pt x="23" y="11"/>
                      <a:pt x="23" y="10"/>
                      <a:pt x="22" y="10"/>
                    </a:cubicBezTo>
                    <a:cubicBezTo>
                      <a:pt x="22" y="10"/>
                      <a:pt x="22" y="11"/>
                      <a:pt x="21" y="11"/>
                    </a:cubicBezTo>
                    <a:cubicBezTo>
                      <a:pt x="21" y="12"/>
                      <a:pt x="20" y="11"/>
                      <a:pt x="20" y="12"/>
                    </a:cubicBezTo>
                    <a:cubicBezTo>
                      <a:pt x="21" y="12"/>
                      <a:pt x="21" y="12"/>
                      <a:pt x="21" y="13"/>
                    </a:cubicBezTo>
                    <a:cubicBezTo>
                      <a:pt x="21" y="13"/>
                      <a:pt x="21" y="13"/>
                      <a:pt x="20" y="14"/>
                    </a:cubicBezTo>
                    <a:cubicBezTo>
                      <a:pt x="20" y="15"/>
                      <a:pt x="20" y="15"/>
                      <a:pt x="21" y="16"/>
                    </a:cubicBezTo>
                    <a:cubicBezTo>
                      <a:pt x="21" y="16"/>
                      <a:pt x="21" y="17"/>
                      <a:pt x="22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3" y="20"/>
                      <a:pt x="24" y="20"/>
                      <a:pt x="25" y="21"/>
                    </a:cubicBezTo>
                    <a:cubicBezTo>
                      <a:pt x="25" y="22"/>
                      <a:pt x="26" y="22"/>
                      <a:pt x="25" y="23"/>
                    </a:cubicBezTo>
                    <a:cubicBezTo>
                      <a:pt x="25" y="23"/>
                      <a:pt x="24" y="24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3"/>
                      <a:pt x="24" y="21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3" y="24"/>
                      <a:pt x="23" y="25"/>
                    </a:cubicBezTo>
                    <a:cubicBezTo>
                      <a:pt x="22" y="26"/>
                      <a:pt x="21" y="25"/>
                      <a:pt x="20" y="25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1" y="26"/>
                      <a:pt x="21" y="26"/>
                      <a:pt x="22" y="26"/>
                    </a:cubicBezTo>
                    <a:cubicBezTo>
                      <a:pt x="22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4" y="27"/>
                      <a:pt x="25" y="28"/>
                    </a:cubicBezTo>
                    <a:cubicBezTo>
                      <a:pt x="25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7" y="29"/>
                      <a:pt x="27" y="30"/>
                    </a:cubicBezTo>
                    <a:cubicBezTo>
                      <a:pt x="28" y="31"/>
                      <a:pt x="30" y="30"/>
                      <a:pt x="30" y="32"/>
                    </a:cubicBezTo>
                    <a:cubicBezTo>
                      <a:pt x="30" y="33"/>
                      <a:pt x="30" y="33"/>
                      <a:pt x="30" y="34"/>
                    </a:cubicBezTo>
                    <a:cubicBezTo>
                      <a:pt x="30" y="34"/>
                      <a:pt x="31" y="35"/>
                      <a:pt x="30" y="36"/>
                    </a:cubicBezTo>
                    <a:cubicBezTo>
                      <a:pt x="30" y="36"/>
                      <a:pt x="29" y="35"/>
                      <a:pt x="29" y="35"/>
                    </a:cubicBezTo>
                    <a:cubicBezTo>
                      <a:pt x="29" y="34"/>
                      <a:pt x="28" y="34"/>
                      <a:pt x="28" y="34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3"/>
                      <a:pt x="25" y="33"/>
                      <a:pt x="24" y="33"/>
                    </a:cubicBezTo>
                    <a:cubicBezTo>
                      <a:pt x="22" y="34"/>
                      <a:pt x="24" y="34"/>
                      <a:pt x="24" y="35"/>
                    </a:cubicBezTo>
                    <a:cubicBezTo>
                      <a:pt x="24" y="36"/>
                      <a:pt x="24" y="37"/>
                      <a:pt x="25" y="37"/>
                    </a:cubicBezTo>
                    <a:cubicBezTo>
                      <a:pt x="25" y="37"/>
                      <a:pt x="26" y="37"/>
                      <a:pt x="26" y="38"/>
                    </a:cubicBezTo>
                    <a:cubicBezTo>
                      <a:pt x="26" y="38"/>
                      <a:pt x="25" y="38"/>
                      <a:pt x="25" y="38"/>
                    </a:cubicBezTo>
                    <a:cubicBezTo>
                      <a:pt x="25" y="38"/>
                      <a:pt x="24" y="40"/>
                      <a:pt x="24" y="39"/>
                    </a:cubicBezTo>
                    <a:cubicBezTo>
                      <a:pt x="23" y="39"/>
                      <a:pt x="24" y="38"/>
                      <a:pt x="24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22" y="38"/>
                      <a:pt x="22" y="39"/>
                    </a:cubicBezTo>
                    <a:cubicBezTo>
                      <a:pt x="22" y="40"/>
                      <a:pt x="23" y="41"/>
                      <a:pt x="23" y="41"/>
                    </a:cubicBezTo>
                    <a:cubicBezTo>
                      <a:pt x="23" y="41"/>
                      <a:pt x="24" y="43"/>
                      <a:pt x="24" y="44"/>
                    </a:cubicBezTo>
                    <a:cubicBezTo>
                      <a:pt x="24" y="44"/>
                      <a:pt x="24" y="44"/>
                      <a:pt x="24" y="45"/>
                    </a:cubicBezTo>
                    <a:cubicBezTo>
                      <a:pt x="24" y="46"/>
                      <a:pt x="24" y="46"/>
                      <a:pt x="24" y="47"/>
                    </a:cubicBezTo>
                    <a:cubicBezTo>
                      <a:pt x="24" y="47"/>
                      <a:pt x="23" y="46"/>
                      <a:pt x="23" y="45"/>
                    </a:cubicBezTo>
                    <a:cubicBezTo>
                      <a:pt x="23" y="45"/>
                      <a:pt x="22" y="45"/>
                      <a:pt x="22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1" y="43"/>
                    </a:cubicBezTo>
                    <a:cubicBezTo>
                      <a:pt x="21" y="43"/>
                      <a:pt x="21" y="43"/>
                      <a:pt x="21" y="44"/>
                    </a:cubicBezTo>
                    <a:cubicBezTo>
                      <a:pt x="20" y="44"/>
                      <a:pt x="20" y="44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19" y="46"/>
                      <a:pt x="19" y="45"/>
                      <a:pt x="19" y="44"/>
                    </a:cubicBezTo>
                    <a:cubicBezTo>
                      <a:pt x="19" y="43"/>
                      <a:pt x="18" y="43"/>
                      <a:pt x="17" y="42"/>
                    </a:cubicBezTo>
                    <a:cubicBezTo>
                      <a:pt x="17" y="42"/>
                      <a:pt x="17" y="41"/>
                      <a:pt x="16" y="41"/>
                    </a:cubicBezTo>
                    <a:cubicBezTo>
                      <a:pt x="16" y="42"/>
                      <a:pt x="16" y="43"/>
                      <a:pt x="16" y="44"/>
                    </a:cubicBezTo>
                    <a:cubicBezTo>
                      <a:pt x="16" y="44"/>
                      <a:pt x="16" y="44"/>
                      <a:pt x="15" y="44"/>
                    </a:cubicBezTo>
                    <a:cubicBezTo>
                      <a:pt x="15" y="44"/>
                      <a:pt x="15" y="43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43"/>
                      <a:pt x="15" y="42"/>
                      <a:pt x="14" y="42"/>
                    </a:cubicBezTo>
                    <a:cubicBezTo>
                      <a:pt x="14" y="42"/>
                      <a:pt x="14" y="42"/>
                      <a:pt x="14" y="41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5" y="38"/>
                      <a:pt x="14" y="38"/>
                      <a:pt x="13" y="37"/>
                    </a:cubicBezTo>
                    <a:cubicBezTo>
                      <a:pt x="13" y="36"/>
                      <a:pt x="12" y="36"/>
                      <a:pt x="12" y="36"/>
                    </a:cubicBezTo>
                    <a:cubicBezTo>
                      <a:pt x="12" y="35"/>
                      <a:pt x="12" y="35"/>
                      <a:pt x="11" y="35"/>
                    </a:cubicBezTo>
                    <a:cubicBezTo>
                      <a:pt x="11" y="35"/>
                      <a:pt x="11" y="35"/>
                      <a:pt x="10" y="34"/>
                    </a:cubicBezTo>
                    <a:cubicBezTo>
                      <a:pt x="10" y="34"/>
                      <a:pt x="11" y="33"/>
                      <a:pt x="12" y="33"/>
                    </a:cubicBezTo>
                    <a:cubicBezTo>
                      <a:pt x="12" y="32"/>
                      <a:pt x="12" y="31"/>
                      <a:pt x="13" y="31"/>
                    </a:cubicBezTo>
                    <a:cubicBezTo>
                      <a:pt x="14" y="31"/>
                      <a:pt x="14" y="32"/>
                      <a:pt x="15" y="31"/>
                    </a:cubicBezTo>
                    <a:cubicBezTo>
                      <a:pt x="15" y="30"/>
                      <a:pt x="16" y="30"/>
                      <a:pt x="17" y="31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9" y="32"/>
                      <a:pt x="19" y="32"/>
                      <a:pt x="20" y="32"/>
                    </a:cubicBezTo>
                    <a:cubicBezTo>
                      <a:pt x="20" y="32"/>
                      <a:pt x="21" y="32"/>
                      <a:pt x="21" y="33"/>
                    </a:cubicBezTo>
                    <a:cubicBezTo>
                      <a:pt x="21" y="33"/>
                      <a:pt x="22" y="33"/>
                      <a:pt x="22" y="34"/>
                    </a:cubicBezTo>
                    <a:cubicBezTo>
                      <a:pt x="23" y="34"/>
                      <a:pt x="22" y="32"/>
                      <a:pt x="23" y="32"/>
                    </a:cubicBezTo>
                    <a:cubicBezTo>
                      <a:pt x="23" y="32"/>
                      <a:pt x="25" y="33"/>
                      <a:pt x="24" y="32"/>
                    </a:cubicBezTo>
                    <a:cubicBezTo>
                      <a:pt x="24" y="31"/>
                      <a:pt x="22" y="31"/>
                      <a:pt x="22" y="31"/>
                    </a:cubicBezTo>
                    <a:cubicBezTo>
                      <a:pt x="22" y="31"/>
                      <a:pt x="21" y="30"/>
                      <a:pt x="21" y="30"/>
                    </a:cubicBezTo>
                    <a:cubicBezTo>
                      <a:pt x="20" y="30"/>
                      <a:pt x="21" y="30"/>
                      <a:pt x="20" y="31"/>
                    </a:cubicBezTo>
                    <a:cubicBezTo>
                      <a:pt x="20" y="30"/>
                      <a:pt x="20" y="30"/>
                      <a:pt x="19" y="30"/>
                    </a:cubicBezTo>
                    <a:cubicBezTo>
                      <a:pt x="19" y="29"/>
                      <a:pt x="19" y="30"/>
                      <a:pt x="1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4" y="30"/>
                      <a:pt x="14" y="30"/>
                    </a:cubicBezTo>
                    <a:cubicBezTo>
                      <a:pt x="12" y="30"/>
                      <a:pt x="13" y="29"/>
                      <a:pt x="12" y="29"/>
                    </a:cubicBezTo>
                    <a:cubicBezTo>
                      <a:pt x="11" y="30"/>
                      <a:pt x="12" y="30"/>
                      <a:pt x="11" y="30"/>
                    </a:cubicBezTo>
                    <a:cubicBezTo>
                      <a:pt x="10" y="31"/>
                      <a:pt x="11" y="29"/>
                      <a:pt x="10" y="29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9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6"/>
                      <a:pt x="8" y="26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1" y="26"/>
                      <a:pt x="11" y="25"/>
                    </a:cubicBezTo>
                    <a:cubicBezTo>
                      <a:pt x="11" y="24"/>
                      <a:pt x="11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8" y="24"/>
                    </a:cubicBezTo>
                    <a:cubicBezTo>
                      <a:pt x="8" y="24"/>
                      <a:pt x="8" y="24"/>
                      <a:pt x="7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8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8" y="15"/>
                      <a:pt x="8" y="14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9" y="9"/>
                      <a:pt x="10" y="9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5" y="8"/>
                      <a:pt x="15" y="7"/>
                    </a:cubicBezTo>
                    <a:cubicBezTo>
                      <a:pt x="15" y="7"/>
                      <a:pt x="15" y="7"/>
                      <a:pt x="16" y="6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0" y="6"/>
                      <a:pt x="21" y="5"/>
                    </a:cubicBezTo>
                    <a:cubicBezTo>
                      <a:pt x="21" y="4"/>
                      <a:pt x="23" y="4"/>
                      <a:pt x="24" y="4"/>
                    </a:cubicBezTo>
                    <a:cubicBezTo>
                      <a:pt x="24" y="4"/>
                      <a:pt x="25" y="4"/>
                      <a:pt x="25" y="3"/>
                    </a:cubicBezTo>
                    <a:cubicBezTo>
                      <a:pt x="26" y="3"/>
                      <a:pt x="27" y="4"/>
                      <a:pt x="28" y="3"/>
                    </a:cubicBezTo>
                    <a:cubicBezTo>
                      <a:pt x="28" y="3"/>
                      <a:pt x="29" y="3"/>
                      <a:pt x="29" y="3"/>
                    </a:cubicBezTo>
                    <a:cubicBezTo>
                      <a:pt x="30" y="2"/>
                      <a:pt x="30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2"/>
                      <a:pt x="33" y="2"/>
                      <a:pt x="34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5" y="3"/>
                      <a:pt x="35" y="4"/>
                    </a:cubicBezTo>
                    <a:cubicBezTo>
                      <a:pt x="36" y="3"/>
                      <a:pt x="38" y="4"/>
                      <a:pt x="38" y="5"/>
                    </a:cubicBezTo>
                    <a:cubicBezTo>
                      <a:pt x="39" y="5"/>
                      <a:pt x="41" y="4"/>
                      <a:pt x="42" y="4"/>
                    </a:cubicBezTo>
                    <a:cubicBezTo>
                      <a:pt x="43" y="4"/>
                      <a:pt x="45" y="4"/>
                      <a:pt x="45" y="2"/>
                    </a:cubicBezTo>
                    <a:cubicBezTo>
                      <a:pt x="45" y="2"/>
                      <a:pt x="44" y="2"/>
                      <a:pt x="44" y="1"/>
                    </a:cubicBezTo>
                    <a:cubicBezTo>
                      <a:pt x="44" y="1"/>
                      <a:pt x="44" y="0"/>
                      <a:pt x="45" y="0"/>
                    </a:cubicBezTo>
                    <a:cubicBezTo>
                      <a:pt x="46" y="0"/>
                      <a:pt x="47" y="1"/>
                      <a:pt x="47" y="2"/>
                    </a:cubicBezTo>
                    <a:cubicBezTo>
                      <a:pt x="48" y="2"/>
                      <a:pt x="48" y="3"/>
                      <a:pt x="48" y="3"/>
                    </a:cubicBezTo>
                    <a:cubicBezTo>
                      <a:pt x="48" y="4"/>
                      <a:pt x="47" y="4"/>
                      <a:pt x="47" y="4"/>
                    </a:cubicBezTo>
                    <a:cubicBezTo>
                      <a:pt x="47" y="4"/>
                      <a:pt x="46" y="5"/>
                      <a:pt x="46" y="5"/>
                    </a:cubicBezTo>
                    <a:cubicBezTo>
                      <a:pt x="45" y="5"/>
                      <a:pt x="45" y="6"/>
                      <a:pt x="46" y="6"/>
                    </a:cubicBezTo>
                    <a:cubicBezTo>
                      <a:pt x="46" y="7"/>
                      <a:pt x="46" y="7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9"/>
                      <a:pt x="44" y="9"/>
                      <a:pt x="44" y="9"/>
                    </a:cubicBezTo>
                    <a:close/>
                    <a:moveTo>
                      <a:pt x="51" y="55"/>
                    </a:moveTo>
                    <a:cubicBezTo>
                      <a:pt x="50" y="55"/>
                      <a:pt x="50" y="55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5"/>
                      <a:pt x="50" y="55"/>
                      <a:pt x="51" y="55"/>
                    </a:cubicBezTo>
                    <a:cubicBezTo>
                      <a:pt x="50" y="55"/>
                      <a:pt x="50" y="55"/>
                      <a:pt x="50" y="55"/>
                    </a:cubicBezTo>
                    <a:lnTo>
                      <a:pt x="51" y="55"/>
                    </a:lnTo>
                    <a:close/>
                    <a:moveTo>
                      <a:pt x="54" y="48"/>
                    </a:move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lose/>
                    <a:moveTo>
                      <a:pt x="55" y="47"/>
                    </a:move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lnTo>
                      <a:pt x="55" y="47"/>
                    </a:lnTo>
                    <a:close/>
                    <a:moveTo>
                      <a:pt x="42" y="47"/>
                    </a:move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3" y="47"/>
                      <a:pt x="43" y="47"/>
                      <a:pt x="43" y="47"/>
                    </a:cubicBezTo>
                    <a:lnTo>
                      <a:pt x="42" y="47"/>
                    </a:lnTo>
                    <a:close/>
                    <a:moveTo>
                      <a:pt x="52" y="45"/>
                    </a:move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lnTo>
                      <a:pt x="52" y="45"/>
                    </a:lnTo>
                    <a:close/>
                    <a:moveTo>
                      <a:pt x="37" y="45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7" y="45"/>
                    </a:cubicBezTo>
                    <a:cubicBezTo>
                      <a:pt x="37" y="45"/>
                      <a:pt x="37" y="45"/>
                      <a:pt x="37" y="45"/>
                    </a:cubicBezTo>
                    <a:close/>
                    <a:moveTo>
                      <a:pt x="38" y="44"/>
                    </a:move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lnTo>
                      <a:pt x="38" y="44"/>
                    </a:lnTo>
                    <a:close/>
                    <a:moveTo>
                      <a:pt x="35" y="44"/>
                    </a:move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lose/>
                    <a:moveTo>
                      <a:pt x="34" y="43"/>
                    </a:move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4" y="43"/>
                      <a:pt x="34" y="43"/>
                      <a:pt x="34" y="43"/>
                    </a:cubicBezTo>
                    <a:close/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lose/>
                    <a:moveTo>
                      <a:pt x="42" y="43"/>
                    </a:move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3"/>
                      <a:pt x="41" y="43"/>
                      <a:pt x="41" y="43"/>
                    </a:cubicBezTo>
                    <a:lnTo>
                      <a:pt x="42" y="43"/>
                    </a:lnTo>
                    <a:close/>
                    <a:moveTo>
                      <a:pt x="51" y="42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1" y="42"/>
                      <a:pt x="51" y="42"/>
                      <a:pt x="51" y="42"/>
                    </a:cubicBezTo>
                    <a:close/>
                    <a:moveTo>
                      <a:pt x="37" y="42"/>
                    </a:moveTo>
                    <a:cubicBezTo>
                      <a:pt x="38" y="42"/>
                      <a:pt x="38" y="42"/>
                      <a:pt x="38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lnTo>
                      <a:pt x="37" y="42"/>
                    </a:lnTo>
                    <a:close/>
                    <a:moveTo>
                      <a:pt x="35" y="42"/>
                    </a:move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3"/>
                    </a:cubicBezTo>
                    <a:cubicBezTo>
                      <a:pt x="36" y="42"/>
                      <a:pt x="36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lose/>
                    <a:moveTo>
                      <a:pt x="51" y="41"/>
                    </a:move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lose/>
                    <a:moveTo>
                      <a:pt x="42" y="41"/>
                    </a:move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2" y="41"/>
                      <a:pt x="42" y="41"/>
                      <a:pt x="42" y="41"/>
                    </a:cubicBezTo>
                    <a:close/>
                    <a:moveTo>
                      <a:pt x="49" y="40"/>
                    </a:move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lose/>
                    <a:moveTo>
                      <a:pt x="33" y="40"/>
                    </a:move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0"/>
                      <a:pt x="34" y="40"/>
                    </a:cubicBezTo>
                    <a:cubicBezTo>
                      <a:pt x="34" y="40"/>
                      <a:pt x="34" y="40"/>
                      <a:pt x="34" y="40"/>
                    </a:cubicBezTo>
                    <a:lnTo>
                      <a:pt x="33" y="40"/>
                    </a:lnTo>
                    <a:close/>
                    <a:moveTo>
                      <a:pt x="51" y="39"/>
                    </a:move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1" y="39"/>
                      <a:pt x="51" y="39"/>
                    </a:cubicBezTo>
                    <a:close/>
                    <a:moveTo>
                      <a:pt x="48" y="39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lose/>
                    <a:moveTo>
                      <a:pt x="47" y="39"/>
                    </a:move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lose/>
                    <a:moveTo>
                      <a:pt x="48" y="38"/>
                    </a:moveTo>
                    <a:cubicBezTo>
                      <a:pt x="48" y="39"/>
                      <a:pt x="48" y="39"/>
                      <a:pt x="48" y="39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lose/>
                    <a:moveTo>
                      <a:pt x="50" y="38"/>
                    </a:move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49" y="38"/>
                      <a:pt x="49" y="38"/>
                      <a:pt x="49" y="38"/>
                    </a:cubicBezTo>
                    <a:lnTo>
                      <a:pt x="50" y="38"/>
                    </a:lnTo>
                    <a:close/>
                    <a:moveTo>
                      <a:pt x="46" y="37"/>
                    </a:move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lose/>
                    <a:moveTo>
                      <a:pt x="35" y="37"/>
                    </a:move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lose/>
                    <a:moveTo>
                      <a:pt x="47" y="36"/>
                    </a:move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7"/>
                      <a:pt x="47" y="37"/>
                      <a:pt x="47" y="37"/>
                    </a:cubicBezTo>
                    <a:lnTo>
                      <a:pt x="47" y="36"/>
                    </a:lnTo>
                    <a:close/>
                    <a:moveTo>
                      <a:pt x="52" y="54"/>
                    </a:move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3"/>
                      <a:pt x="51" y="53"/>
                    </a:cubicBezTo>
                    <a:cubicBezTo>
                      <a:pt x="51" y="53"/>
                      <a:pt x="52" y="53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lose/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7" y="46"/>
                      <a:pt x="57" y="47"/>
                      <a:pt x="56" y="47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50"/>
                      <a:pt x="55" y="50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56" y="51"/>
                      <a:pt x="57" y="50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lnTo>
                      <a:pt x="58" y="48"/>
                    </a:lnTo>
                    <a:close/>
                    <a:moveTo>
                      <a:pt x="40" y="46"/>
                    </a:move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6"/>
                      <a:pt x="40" y="46"/>
                      <a:pt x="40" y="46"/>
                    </a:cubicBezTo>
                    <a:close/>
                    <a:moveTo>
                      <a:pt x="52" y="46"/>
                    </a:move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2" y="46"/>
                      <a:pt x="52" y="46"/>
                      <a:pt x="52" y="46"/>
                    </a:cubicBezTo>
                    <a:close/>
                    <a:moveTo>
                      <a:pt x="46" y="45"/>
                    </a:move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lose/>
                    <a:moveTo>
                      <a:pt x="55" y="45"/>
                    </a:moveTo>
                    <a:cubicBezTo>
                      <a:pt x="55" y="45"/>
                      <a:pt x="55" y="45"/>
                      <a:pt x="55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5"/>
                      <a:pt x="55" y="45"/>
                      <a:pt x="55" y="45"/>
                    </a:cubicBezTo>
                    <a:close/>
                    <a:moveTo>
                      <a:pt x="34" y="45"/>
                    </a:moveTo>
                    <a:cubicBezTo>
                      <a:pt x="34" y="45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3" y="44"/>
                    </a:cubicBezTo>
                    <a:cubicBezTo>
                      <a:pt x="33" y="44"/>
                      <a:pt x="33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4" y="45"/>
                    </a:cubicBezTo>
                    <a:close/>
                    <a:moveTo>
                      <a:pt x="39" y="44"/>
                    </a:move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4"/>
                      <a:pt x="39" y="45"/>
                      <a:pt x="40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39" y="44"/>
                      <a:pt x="39" y="44"/>
                      <a:pt x="39" y="44"/>
                    </a:cubicBezTo>
                    <a:close/>
                    <a:moveTo>
                      <a:pt x="50" y="44"/>
                    </a:move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1" y="42"/>
                      <a:pt x="50" y="43"/>
                      <a:pt x="50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lose/>
                    <a:moveTo>
                      <a:pt x="42" y="44"/>
                    </a:moveTo>
                    <a:cubicBezTo>
                      <a:pt x="42" y="44"/>
                      <a:pt x="42" y="44"/>
                      <a:pt x="42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3"/>
                      <a:pt x="44" y="42"/>
                      <a:pt x="44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lnTo>
                      <a:pt x="42" y="44"/>
                    </a:lnTo>
                    <a:close/>
                    <a:moveTo>
                      <a:pt x="50" y="41"/>
                    </a:move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lose/>
                    <a:moveTo>
                      <a:pt x="38" y="41"/>
                    </a:move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9" y="42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8" y="41"/>
                      <a:pt x="38" y="41"/>
                      <a:pt x="38" y="41"/>
                    </a:cubicBezTo>
                    <a:close/>
                    <a:moveTo>
                      <a:pt x="40" y="42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2"/>
                      <a:pt x="40" y="42"/>
                      <a:pt x="40" y="43"/>
                    </a:cubicBezTo>
                    <a:cubicBezTo>
                      <a:pt x="41" y="42"/>
                      <a:pt x="41" y="41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0" y="40"/>
                      <a:pt x="40" y="41"/>
                      <a:pt x="39" y="41"/>
                    </a:cubicBezTo>
                    <a:cubicBezTo>
                      <a:pt x="40" y="42"/>
                      <a:pt x="40" y="42"/>
                      <a:pt x="40" y="42"/>
                    </a:cubicBezTo>
                    <a:close/>
                    <a:moveTo>
                      <a:pt x="33" y="38"/>
                    </a:move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lose/>
                    <a:moveTo>
                      <a:pt x="39" y="38"/>
                    </a:move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8"/>
                      <a:pt x="39" y="38"/>
                      <a:pt x="39" y="38"/>
                    </a:cubicBezTo>
                    <a:close/>
                    <a:moveTo>
                      <a:pt x="37" y="38"/>
                    </a:move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7" y="38"/>
                      <a:pt x="37" y="38"/>
                      <a:pt x="37" y="38"/>
                    </a:cubicBezTo>
                    <a:close/>
                    <a:moveTo>
                      <a:pt x="38" y="37"/>
                    </a:move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lose/>
                    <a:moveTo>
                      <a:pt x="33" y="36"/>
                    </a:moveTo>
                    <a:cubicBezTo>
                      <a:pt x="32" y="37"/>
                      <a:pt x="32" y="37"/>
                      <a:pt x="32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lose/>
                    <a:moveTo>
                      <a:pt x="37" y="36"/>
                    </a:move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7" y="36"/>
                      <a:pt x="37" y="36"/>
                      <a:pt x="37" y="36"/>
                    </a:cubicBezTo>
                    <a:close/>
                    <a:moveTo>
                      <a:pt x="45" y="29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lose/>
                    <a:moveTo>
                      <a:pt x="44" y="28"/>
                    </a:move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lnTo>
                      <a:pt x="44" y="28"/>
                    </a:ln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lose/>
                    <a:moveTo>
                      <a:pt x="40" y="28"/>
                    </a:move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lnTo>
                      <a:pt x="40" y="28"/>
                    </a:lnTo>
                    <a:close/>
                    <a:moveTo>
                      <a:pt x="37" y="20"/>
                    </a:move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0"/>
                      <a:pt x="36" y="20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lose/>
                    <a:moveTo>
                      <a:pt x="43" y="37"/>
                    </a:moveTo>
                    <a:cubicBezTo>
                      <a:pt x="44" y="37"/>
                      <a:pt x="45" y="36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4" y="36"/>
                      <a:pt x="44" y="36"/>
                      <a:pt x="43" y="37"/>
                    </a:cubicBezTo>
                    <a:close/>
                    <a:moveTo>
                      <a:pt x="50" y="35"/>
                    </a:move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5"/>
                      <a:pt x="49" y="34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5"/>
                      <a:pt x="50" y="35"/>
                    </a:cubicBezTo>
                    <a:close/>
                    <a:moveTo>
                      <a:pt x="44" y="29"/>
                    </a:move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29"/>
                      <a:pt x="44" y="29"/>
                    </a:cubicBezTo>
                    <a:close/>
                    <a:moveTo>
                      <a:pt x="47" y="23"/>
                    </a:move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4" y="22"/>
                      <a:pt x="44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3"/>
                      <a:pt x="43" y="23"/>
                      <a:pt x="43" y="23"/>
                    </a:cubicBezTo>
                    <a:cubicBezTo>
                      <a:pt x="44" y="24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5" y="24"/>
                    </a:cubicBezTo>
                    <a:cubicBezTo>
                      <a:pt x="46" y="24"/>
                      <a:pt x="46" y="25"/>
                      <a:pt x="47" y="24"/>
                    </a:cubicBezTo>
                    <a:cubicBezTo>
                      <a:pt x="47" y="24"/>
                      <a:pt x="46" y="24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4"/>
                      <a:pt x="47" y="24"/>
                      <a:pt x="47" y="24"/>
                    </a:cubicBezTo>
                    <a:lnTo>
                      <a:pt x="47" y="23"/>
                    </a:lnTo>
                    <a:close/>
                    <a:moveTo>
                      <a:pt x="39" y="18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lnTo>
                      <a:pt x="39" y="18"/>
                    </a:lnTo>
                    <a:close/>
                    <a:moveTo>
                      <a:pt x="32" y="34"/>
                    </a:move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3" y="34"/>
                      <a:pt x="33" y="34"/>
                      <a:pt x="33" y="34"/>
                    </a:cubicBezTo>
                    <a:lnTo>
                      <a:pt x="32" y="34"/>
                    </a:lnTo>
                    <a:close/>
                    <a:moveTo>
                      <a:pt x="33" y="26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lose/>
                    <a:moveTo>
                      <a:pt x="34" y="26"/>
                    </a:move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lose/>
                    <a:moveTo>
                      <a:pt x="28" y="27"/>
                    </a:move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6" y="26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5"/>
                    </a:cubicBezTo>
                    <a:cubicBezTo>
                      <a:pt x="24" y="25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9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0"/>
                      <a:pt x="30" y="30"/>
                      <a:pt x="31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4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2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9" y="28"/>
                      <a:pt x="29" y="27"/>
                      <a:pt x="28" y="27"/>
                    </a:cubicBezTo>
                    <a:close/>
                    <a:moveTo>
                      <a:pt x="31" y="60"/>
                    </a:move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0"/>
                      <a:pt x="31" y="60"/>
                      <a:pt x="31" y="60"/>
                    </a:cubicBezTo>
                    <a:close/>
                    <a:moveTo>
                      <a:pt x="41" y="59"/>
                    </a:move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lose/>
                    <a:moveTo>
                      <a:pt x="44" y="59"/>
                    </a:move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lose/>
                    <a:moveTo>
                      <a:pt x="38" y="54"/>
                    </a:move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lnTo>
                      <a:pt x="38" y="54"/>
                    </a:lnTo>
                    <a:close/>
                    <a:moveTo>
                      <a:pt x="27" y="56"/>
                    </a:move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6"/>
                      <a:pt x="29" y="57"/>
                      <a:pt x="30" y="56"/>
                    </a:cubicBezTo>
                    <a:cubicBezTo>
                      <a:pt x="30" y="57"/>
                      <a:pt x="31" y="57"/>
                      <a:pt x="31" y="57"/>
                    </a:cubicBezTo>
                    <a:cubicBezTo>
                      <a:pt x="32" y="57"/>
                      <a:pt x="32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4" y="57"/>
                    </a:cubicBezTo>
                    <a:cubicBezTo>
                      <a:pt x="34" y="57"/>
                      <a:pt x="34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6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1" y="58"/>
                      <a:pt x="42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5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3" y="56"/>
                      <a:pt x="43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1" y="57"/>
                    </a:cubicBezTo>
                    <a:cubicBezTo>
                      <a:pt x="41" y="57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5"/>
                    </a:cubicBezTo>
                    <a:cubicBezTo>
                      <a:pt x="41" y="56"/>
                      <a:pt x="41" y="55"/>
                      <a:pt x="40" y="56"/>
                    </a:cubicBezTo>
                    <a:cubicBezTo>
                      <a:pt x="40" y="56"/>
                      <a:pt x="40" y="56"/>
                      <a:pt x="39" y="56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56"/>
                      <a:pt x="38" y="55"/>
                      <a:pt x="38" y="55"/>
                    </a:cubicBezTo>
                    <a:cubicBezTo>
                      <a:pt x="38" y="55"/>
                      <a:pt x="37" y="55"/>
                      <a:pt x="37" y="55"/>
                    </a:cubicBezTo>
                    <a:cubicBezTo>
                      <a:pt x="37" y="55"/>
                      <a:pt x="37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4" y="55"/>
                      <a:pt x="34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5"/>
                      <a:pt x="32" y="55"/>
                      <a:pt x="32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lose/>
                    <a:moveTo>
                      <a:pt x="7" y="34"/>
                    </a:moveTo>
                    <a:cubicBezTo>
                      <a:pt x="7" y="34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5"/>
                    </a:cubicBezTo>
                    <a:cubicBezTo>
                      <a:pt x="9" y="35"/>
                      <a:pt x="9" y="36"/>
                      <a:pt x="10" y="36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5"/>
                      <a:pt x="8" y="35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lose/>
                    <a:moveTo>
                      <a:pt x="6" y="32"/>
                    </a:moveTo>
                    <a:cubicBezTo>
                      <a:pt x="6" y="33"/>
                      <a:pt x="7" y="32"/>
                      <a:pt x="7" y="32"/>
                    </a:cubicBezTo>
                    <a:cubicBezTo>
                      <a:pt x="8" y="32"/>
                      <a:pt x="8" y="33"/>
                      <a:pt x="8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29"/>
                      <a:pt x="7" y="29"/>
                    </a:cubicBezTo>
                    <a:cubicBezTo>
                      <a:pt x="7" y="29"/>
                      <a:pt x="7" y="30"/>
                      <a:pt x="7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lose/>
                    <a:moveTo>
                      <a:pt x="7" y="27"/>
                    </a:moveTo>
                    <a:cubicBezTo>
                      <a:pt x="7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8" y="27"/>
                      <a:pt x="8" y="27"/>
                    </a:cubicBezTo>
                    <a:cubicBezTo>
                      <a:pt x="8" y="27"/>
                      <a:pt x="8" y="26"/>
                      <a:pt x="7" y="26"/>
                    </a:cubicBezTo>
                    <a:cubicBezTo>
                      <a:pt x="7" y="26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lose/>
                    <a:moveTo>
                      <a:pt x="2" y="17"/>
                    </a:moveTo>
                    <a:cubicBezTo>
                      <a:pt x="1" y="18"/>
                      <a:pt x="0" y="17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3" y="20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2" y="18"/>
                      <a:pt x="2" y="17"/>
                    </a:cubicBezTo>
                    <a:cubicBezTo>
                      <a:pt x="1" y="18"/>
                      <a:pt x="2" y="17"/>
                      <a:pt x="2" y="17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3" y="9"/>
                      <a:pt x="33" y="10"/>
                    </a:cubicBezTo>
                    <a:cubicBezTo>
                      <a:pt x="33" y="10"/>
                      <a:pt x="34" y="10"/>
                      <a:pt x="34" y="10"/>
                    </a:cubicBezTo>
                    <a:cubicBezTo>
                      <a:pt x="34" y="11"/>
                      <a:pt x="35" y="11"/>
                      <a:pt x="35" y="10"/>
                    </a:cubicBezTo>
                    <a:cubicBezTo>
                      <a:pt x="36" y="10"/>
                      <a:pt x="35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0" y="11"/>
                    </a:moveTo>
                    <a:cubicBezTo>
                      <a:pt x="40" y="11"/>
                      <a:pt x="40" y="11"/>
                      <a:pt x="40" y="11"/>
                    </a:cubicBezTo>
                    <a:cubicBezTo>
                      <a:pt x="39" y="12"/>
                      <a:pt x="41" y="12"/>
                      <a:pt x="41" y="12"/>
                    </a:cubicBezTo>
                    <a:cubicBezTo>
                      <a:pt x="42" y="12"/>
                      <a:pt x="41" y="11"/>
                      <a:pt x="40" y="11"/>
                    </a:cubicBezTo>
                    <a:cubicBezTo>
                      <a:pt x="40" y="11"/>
                      <a:pt x="41" y="11"/>
                      <a:pt x="40" y="11"/>
                    </a:cubicBezTo>
                    <a:close/>
                    <a:moveTo>
                      <a:pt x="22" y="47"/>
                    </a:moveTo>
                    <a:cubicBezTo>
                      <a:pt x="22" y="48"/>
                      <a:pt x="23" y="48"/>
                      <a:pt x="23" y="48"/>
                    </a:cubicBezTo>
                    <a:cubicBezTo>
                      <a:pt x="23" y="49"/>
                      <a:pt x="23" y="49"/>
                      <a:pt x="24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3" y="47"/>
                      <a:pt x="23" y="47"/>
                    </a:cubicBezTo>
                    <a:cubicBezTo>
                      <a:pt x="23" y="47"/>
                      <a:pt x="23" y="47"/>
                      <a:pt x="22" y="4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8" name="Freeform 810">
                <a:extLst>
                  <a:ext uri="{FF2B5EF4-FFF2-40B4-BE49-F238E27FC236}">
                    <a16:creationId xmlns="" xmlns:a16="http://schemas.microsoft.com/office/drawing/2014/main" id="{E620C96D-9FD9-6440-8071-40F2EEFB8C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41963" y="3030538"/>
                <a:ext cx="261937" cy="341313"/>
              </a:xfrm>
              <a:custGeom>
                <a:avLst/>
                <a:gdLst>
                  <a:gd name="T0" fmla="*/ 51 w 63"/>
                  <a:gd name="T1" fmla="*/ 7 h 82"/>
                  <a:gd name="T2" fmla="*/ 50 w 63"/>
                  <a:gd name="T3" fmla="*/ 5 h 82"/>
                  <a:gd name="T4" fmla="*/ 51 w 63"/>
                  <a:gd name="T5" fmla="*/ 3 h 82"/>
                  <a:gd name="T6" fmla="*/ 53 w 63"/>
                  <a:gd name="T7" fmla="*/ 5 h 82"/>
                  <a:gd name="T8" fmla="*/ 45 w 63"/>
                  <a:gd name="T9" fmla="*/ 6 h 82"/>
                  <a:gd name="T10" fmla="*/ 55 w 63"/>
                  <a:gd name="T11" fmla="*/ 11 h 82"/>
                  <a:gd name="T12" fmla="*/ 57 w 63"/>
                  <a:gd name="T13" fmla="*/ 11 h 82"/>
                  <a:gd name="T14" fmla="*/ 18 w 63"/>
                  <a:gd name="T15" fmla="*/ 78 h 82"/>
                  <a:gd name="T16" fmla="*/ 29 w 63"/>
                  <a:gd name="T17" fmla="*/ 81 h 82"/>
                  <a:gd name="T18" fmla="*/ 33 w 63"/>
                  <a:gd name="T19" fmla="*/ 79 h 82"/>
                  <a:gd name="T20" fmla="*/ 43 w 63"/>
                  <a:gd name="T21" fmla="*/ 79 h 82"/>
                  <a:gd name="T22" fmla="*/ 49 w 63"/>
                  <a:gd name="T23" fmla="*/ 78 h 82"/>
                  <a:gd name="T24" fmla="*/ 53 w 63"/>
                  <a:gd name="T25" fmla="*/ 69 h 82"/>
                  <a:gd name="T26" fmla="*/ 50 w 63"/>
                  <a:gd name="T27" fmla="*/ 64 h 82"/>
                  <a:gd name="T28" fmla="*/ 45 w 63"/>
                  <a:gd name="T29" fmla="*/ 57 h 82"/>
                  <a:gd name="T30" fmla="*/ 44 w 63"/>
                  <a:gd name="T31" fmla="*/ 52 h 82"/>
                  <a:gd name="T32" fmla="*/ 52 w 63"/>
                  <a:gd name="T33" fmla="*/ 47 h 82"/>
                  <a:gd name="T34" fmla="*/ 60 w 63"/>
                  <a:gd name="T35" fmla="*/ 44 h 82"/>
                  <a:gd name="T36" fmla="*/ 60 w 63"/>
                  <a:gd name="T37" fmla="*/ 36 h 82"/>
                  <a:gd name="T38" fmla="*/ 60 w 63"/>
                  <a:gd name="T39" fmla="*/ 30 h 82"/>
                  <a:gd name="T40" fmla="*/ 58 w 63"/>
                  <a:gd name="T41" fmla="*/ 19 h 82"/>
                  <a:gd name="T42" fmla="*/ 54 w 63"/>
                  <a:gd name="T43" fmla="*/ 11 h 82"/>
                  <a:gd name="T44" fmla="*/ 51 w 63"/>
                  <a:gd name="T45" fmla="*/ 8 h 82"/>
                  <a:gd name="T46" fmla="*/ 48 w 63"/>
                  <a:gd name="T47" fmla="*/ 6 h 82"/>
                  <a:gd name="T48" fmla="*/ 44 w 63"/>
                  <a:gd name="T49" fmla="*/ 7 h 82"/>
                  <a:gd name="T50" fmla="*/ 39 w 63"/>
                  <a:gd name="T51" fmla="*/ 10 h 82"/>
                  <a:gd name="T52" fmla="*/ 37 w 63"/>
                  <a:gd name="T53" fmla="*/ 11 h 82"/>
                  <a:gd name="T54" fmla="*/ 34 w 63"/>
                  <a:gd name="T55" fmla="*/ 10 h 82"/>
                  <a:gd name="T56" fmla="*/ 36 w 63"/>
                  <a:gd name="T57" fmla="*/ 4 h 82"/>
                  <a:gd name="T58" fmla="*/ 35 w 63"/>
                  <a:gd name="T59" fmla="*/ 6 h 82"/>
                  <a:gd name="T60" fmla="*/ 30 w 63"/>
                  <a:gd name="T61" fmla="*/ 7 h 82"/>
                  <a:gd name="T62" fmla="*/ 28 w 63"/>
                  <a:gd name="T63" fmla="*/ 2 h 82"/>
                  <a:gd name="T64" fmla="*/ 26 w 63"/>
                  <a:gd name="T65" fmla="*/ 1 h 82"/>
                  <a:gd name="T66" fmla="*/ 20 w 63"/>
                  <a:gd name="T67" fmla="*/ 2 h 82"/>
                  <a:gd name="T68" fmla="*/ 20 w 63"/>
                  <a:gd name="T69" fmla="*/ 6 h 82"/>
                  <a:gd name="T70" fmla="*/ 22 w 63"/>
                  <a:gd name="T71" fmla="*/ 9 h 82"/>
                  <a:gd name="T72" fmla="*/ 23 w 63"/>
                  <a:gd name="T73" fmla="*/ 12 h 82"/>
                  <a:gd name="T74" fmla="*/ 27 w 63"/>
                  <a:gd name="T75" fmla="*/ 16 h 82"/>
                  <a:gd name="T76" fmla="*/ 19 w 63"/>
                  <a:gd name="T77" fmla="*/ 13 h 82"/>
                  <a:gd name="T78" fmla="*/ 17 w 63"/>
                  <a:gd name="T79" fmla="*/ 15 h 82"/>
                  <a:gd name="T80" fmla="*/ 15 w 63"/>
                  <a:gd name="T81" fmla="*/ 14 h 82"/>
                  <a:gd name="T82" fmla="*/ 9 w 63"/>
                  <a:gd name="T83" fmla="*/ 16 h 82"/>
                  <a:gd name="T84" fmla="*/ 10 w 63"/>
                  <a:gd name="T85" fmla="*/ 19 h 82"/>
                  <a:gd name="T86" fmla="*/ 7 w 63"/>
                  <a:gd name="T87" fmla="*/ 26 h 82"/>
                  <a:gd name="T88" fmla="*/ 6 w 63"/>
                  <a:gd name="T89" fmla="*/ 32 h 82"/>
                  <a:gd name="T90" fmla="*/ 2 w 63"/>
                  <a:gd name="T91" fmla="*/ 37 h 82"/>
                  <a:gd name="T92" fmla="*/ 2 w 63"/>
                  <a:gd name="T93" fmla="*/ 43 h 82"/>
                  <a:gd name="T94" fmla="*/ 3 w 63"/>
                  <a:gd name="T95" fmla="*/ 49 h 82"/>
                  <a:gd name="T96" fmla="*/ 3 w 63"/>
                  <a:gd name="T97" fmla="*/ 52 h 82"/>
                  <a:gd name="T98" fmla="*/ 2 w 63"/>
                  <a:gd name="T99" fmla="*/ 60 h 82"/>
                  <a:gd name="T100" fmla="*/ 8 w 63"/>
                  <a:gd name="T101" fmla="*/ 63 h 82"/>
                  <a:gd name="T102" fmla="*/ 15 w 63"/>
                  <a:gd name="T103" fmla="*/ 65 h 82"/>
                  <a:gd name="T104" fmla="*/ 14 w 63"/>
                  <a:gd name="T105" fmla="*/ 69 h 82"/>
                  <a:gd name="T106" fmla="*/ 12 w 63"/>
                  <a:gd name="T107" fmla="*/ 78 h 82"/>
                  <a:gd name="T108" fmla="*/ 8 w 63"/>
                  <a:gd name="T109" fmla="*/ 14 h 82"/>
                  <a:gd name="T110" fmla="*/ 12 w 63"/>
                  <a:gd name="T111" fmla="*/ 13 h 82"/>
                  <a:gd name="T112" fmla="*/ 14 w 63"/>
                  <a:gd name="T113" fmla="*/ 1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82">
                    <a:moveTo>
                      <a:pt x="53" y="5"/>
                    </a:moveTo>
                    <a:cubicBezTo>
                      <a:pt x="53" y="6"/>
                      <a:pt x="54" y="6"/>
                      <a:pt x="54" y="6"/>
                    </a:cubicBezTo>
                    <a:cubicBezTo>
                      <a:pt x="54" y="7"/>
                      <a:pt x="54" y="7"/>
                      <a:pt x="53" y="7"/>
                    </a:cubicBezTo>
                    <a:cubicBezTo>
                      <a:pt x="53" y="7"/>
                      <a:pt x="53" y="7"/>
                      <a:pt x="53" y="6"/>
                    </a:cubicBezTo>
                    <a:cubicBezTo>
                      <a:pt x="52" y="6"/>
                      <a:pt x="52" y="7"/>
                      <a:pt x="51" y="7"/>
                    </a:cubicBezTo>
                    <a:cubicBezTo>
                      <a:pt x="51" y="7"/>
                      <a:pt x="50" y="7"/>
                      <a:pt x="50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3"/>
                    </a:cubicBezTo>
                    <a:cubicBezTo>
                      <a:pt x="51" y="3"/>
                      <a:pt x="51" y="2"/>
                      <a:pt x="51" y="2"/>
                    </a:cubicBezTo>
                    <a:cubicBezTo>
                      <a:pt x="51" y="2"/>
                      <a:pt x="51" y="3"/>
                      <a:pt x="51" y="3"/>
                    </a:cubicBezTo>
                    <a:cubicBezTo>
                      <a:pt x="52" y="3"/>
                      <a:pt x="52" y="4"/>
                      <a:pt x="52" y="4"/>
                    </a:cubicBezTo>
                    <a:cubicBezTo>
                      <a:pt x="52" y="5"/>
                      <a:pt x="51" y="5"/>
                      <a:pt x="52" y="5"/>
                    </a:cubicBezTo>
                    <a:cubicBezTo>
                      <a:pt x="53" y="5"/>
                      <a:pt x="52" y="4"/>
                      <a:pt x="52" y="4"/>
                    </a:cubicBezTo>
                    <a:cubicBezTo>
                      <a:pt x="53" y="3"/>
                      <a:pt x="53" y="4"/>
                      <a:pt x="53" y="4"/>
                    </a:cubicBezTo>
                    <a:cubicBezTo>
                      <a:pt x="54" y="4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lose/>
                    <a:moveTo>
                      <a:pt x="46" y="6"/>
                    </a:moveTo>
                    <a:cubicBezTo>
                      <a:pt x="47" y="5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5"/>
                    </a:cubicBezTo>
                    <a:cubicBezTo>
                      <a:pt x="48" y="5"/>
                      <a:pt x="45" y="5"/>
                      <a:pt x="45" y="6"/>
                    </a:cubicBezTo>
                    <a:cubicBezTo>
                      <a:pt x="45" y="6"/>
                      <a:pt x="46" y="6"/>
                      <a:pt x="46" y="6"/>
                    </a:cubicBezTo>
                    <a:close/>
                    <a:moveTo>
                      <a:pt x="57" y="11"/>
                    </a:moveTo>
                    <a:cubicBezTo>
                      <a:pt x="57" y="11"/>
                      <a:pt x="56" y="10"/>
                      <a:pt x="56" y="10"/>
                    </a:cubicBezTo>
                    <a:cubicBezTo>
                      <a:pt x="56" y="10"/>
                      <a:pt x="55" y="9"/>
                      <a:pt x="55" y="9"/>
                    </a:cubicBezTo>
                    <a:cubicBezTo>
                      <a:pt x="54" y="9"/>
                      <a:pt x="55" y="10"/>
                      <a:pt x="55" y="11"/>
                    </a:cubicBezTo>
                    <a:cubicBezTo>
                      <a:pt x="55" y="11"/>
                      <a:pt x="56" y="11"/>
                      <a:pt x="55" y="11"/>
                    </a:cubicBezTo>
                    <a:cubicBezTo>
                      <a:pt x="55" y="12"/>
                      <a:pt x="54" y="12"/>
                      <a:pt x="55" y="12"/>
                    </a:cubicBezTo>
                    <a:cubicBezTo>
                      <a:pt x="56" y="12"/>
                      <a:pt x="56" y="11"/>
                      <a:pt x="57" y="12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lose/>
                    <a:moveTo>
                      <a:pt x="13" y="79"/>
                    </a:moveTo>
                    <a:cubicBezTo>
                      <a:pt x="14" y="79"/>
                      <a:pt x="14" y="79"/>
                      <a:pt x="15" y="79"/>
                    </a:cubicBezTo>
                    <a:cubicBezTo>
                      <a:pt x="15" y="79"/>
                      <a:pt x="16" y="79"/>
                      <a:pt x="16" y="79"/>
                    </a:cubicBezTo>
                    <a:cubicBezTo>
                      <a:pt x="17" y="78"/>
                      <a:pt x="18" y="79"/>
                      <a:pt x="19" y="79"/>
                    </a:cubicBezTo>
                    <a:cubicBezTo>
                      <a:pt x="19" y="78"/>
                      <a:pt x="18" y="78"/>
                      <a:pt x="18" y="78"/>
                    </a:cubicBezTo>
                    <a:cubicBezTo>
                      <a:pt x="18" y="76"/>
                      <a:pt x="20" y="77"/>
                      <a:pt x="20" y="78"/>
                    </a:cubicBezTo>
                    <a:cubicBezTo>
                      <a:pt x="21" y="78"/>
                      <a:pt x="23" y="78"/>
                      <a:pt x="24" y="78"/>
                    </a:cubicBezTo>
                    <a:cubicBezTo>
                      <a:pt x="24" y="79"/>
                      <a:pt x="25" y="79"/>
                      <a:pt x="26" y="79"/>
                    </a:cubicBezTo>
                    <a:cubicBezTo>
                      <a:pt x="26" y="79"/>
                      <a:pt x="27" y="79"/>
                      <a:pt x="28" y="80"/>
                    </a:cubicBezTo>
                    <a:cubicBezTo>
                      <a:pt x="28" y="80"/>
                      <a:pt x="29" y="80"/>
                      <a:pt x="29" y="81"/>
                    </a:cubicBezTo>
                    <a:cubicBezTo>
                      <a:pt x="29" y="81"/>
                      <a:pt x="30" y="81"/>
                      <a:pt x="30" y="81"/>
                    </a:cubicBezTo>
                    <a:cubicBezTo>
                      <a:pt x="30" y="81"/>
                      <a:pt x="30" y="82"/>
                      <a:pt x="30" y="82"/>
                    </a:cubicBezTo>
                    <a:cubicBezTo>
                      <a:pt x="30" y="82"/>
                      <a:pt x="31" y="82"/>
                      <a:pt x="31" y="81"/>
                    </a:cubicBezTo>
                    <a:cubicBezTo>
                      <a:pt x="32" y="81"/>
                      <a:pt x="31" y="80"/>
                      <a:pt x="31" y="80"/>
                    </a:cubicBezTo>
                    <a:cubicBezTo>
                      <a:pt x="31" y="79"/>
                      <a:pt x="32" y="79"/>
                      <a:pt x="33" y="79"/>
                    </a:cubicBezTo>
                    <a:cubicBezTo>
                      <a:pt x="34" y="79"/>
                      <a:pt x="35" y="80"/>
                      <a:pt x="35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7" y="80"/>
                      <a:pt x="38" y="80"/>
                      <a:pt x="38" y="80"/>
                    </a:cubicBezTo>
                    <a:cubicBezTo>
                      <a:pt x="39" y="79"/>
                      <a:pt x="40" y="79"/>
                      <a:pt x="42" y="79"/>
                    </a:cubicBezTo>
                    <a:cubicBezTo>
                      <a:pt x="42" y="79"/>
                      <a:pt x="43" y="79"/>
                      <a:pt x="43" y="79"/>
                    </a:cubicBezTo>
                    <a:cubicBezTo>
                      <a:pt x="44" y="78"/>
                      <a:pt x="43" y="78"/>
                      <a:pt x="44" y="78"/>
                    </a:cubicBezTo>
                    <a:cubicBezTo>
                      <a:pt x="45" y="78"/>
                      <a:pt x="46" y="79"/>
                      <a:pt x="46" y="78"/>
                    </a:cubicBezTo>
                    <a:cubicBezTo>
                      <a:pt x="47" y="78"/>
                      <a:pt x="47" y="78"/>
                      <a:pt x="47" y="79"/>
                    </a:cubicBezTo>
                    <a:cubicBezTo>
                      <a:pt x="48" y="79"/>
                      <a:pt x="48" y="79"/>
                      <a:pt x="48" y="80"/>
                    </a:cubicBezTo>
                    <a:cubicBezTo>
                      <a:pt x="49" y="80"/>
                      <a:pt x="49" y="79"/>
                      <a:pt x="49" y="78"/>
                    </a:cubicBezTo>
                    <a:cubicBezTo>
                      <a:pt x="49" y="77"/>
                      <a:pt x="48" y="78"/>
                      <a:pt x="48" y="77"/>
                    </a:cubicBezTo>
                    <a:cubicBezTo>
                      <a:pt x="48" y="76"/>
                      <a:pt x="48" y="76"/>
                      <a:pt x="48" y="75"/>
                    </a:cubicBezTo>
                    <a:cubicBezTo>
                      <a:pt x="47" y="74"/>
                      <a:pt x="47" y="74"/>
                      <a:pt x="48" y="73"/>
                    </a:cubicBezTo>
                    <a:cubicBezTo>
                      <a:pt x="49" y="72"/>
                      <a:pt x="50" y="72"/>
                      <a:pt x="51" y="71"/>
                    </a:cubicBezTo>
                    <a:cubicBezTo>
                      <a:pt x="52" y="70"/>
                      <a:pt x="51" y="69"/>
                      <a:pt x="53" y="69"/>
                    </a:cubicBezTo>
                    <a:cubicBezTo>
                      <a:pt x="54" y="69"/>
                      <a:pt x="54" y="68"/>
                      <a:pt x="54" y="67"/>
                    </a:cubicBezTo>
                    <a:cubicBezTo>
                      <a:pt x="54" y="67"/>
                      <a:pt x="54" y="66"/>
                      <a:pt x="53" y="66"/>
                    </a:cubicBezTo>
                    <a:cubicBezTo>
                      <a:pt x="53" y="65"/>
                      <a:pt x="52" y="65"/>
                      <a:pt x="52" y="65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0" y="64"/>
                      <a:pt x="50" y="64"/>
                    </a:cubicBezTo>
                    <a:cubicBezTo>
                      <a:pt x="50" y="64"/>
                      <a:pt x="50" y="64"/>
                      <a:pt x="50" y="63"/>
                    </a:cubicBezTo>
                    <a:cubicBezTo>
                      <a:pt x="49" y="63"/>
                      <a:pt x="49" y="61"/>
                      <a:pt x="48" y="61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46" y="60"/>
                      <a:pt x="46" y="60"/>
                      <a:pt x="46" y="59"/>
                    </a:cubicBezTo>
                    <a:cubicBezTo>
                      <a:pt x="46" y="58"/>
                      <a:pt x="45" y="58"/>
                      <a:pt x="45" y="57"/>
                    </a:cubicBezTo>
                    <a:cubicBezTo>
                      <a:pt x="45" y="57"/>
                      <a:pt x="45" y="57"/>
                      <a:pt x="45" y="56"/>
                    </a:cubicBezTo>
                    <a:cubicBezTo>
                      <a:pt x="46" y="55"/>
                      <a:pt x="44" y="54"/>
                      <a:pt x="44" y="54"/>
                    </a:cubicBezTo>
                    <a:cubicBezTo>
                      <a:pt x="43" y="53"/>
                      <a:pt x="43" y="53"/>
                      <a:pt x="43" y="52"/>
                    </a:cubicBezTo>
                    <a:cubicBezTo>
                      <a:pt x="43" y="52"/>
                      <a:pt x="42" y="51"/>
                      <a:pt x="43" y="51"/>
                    </a:cubicBezTo>
                    <a:cubicBezTo>
                      <a:pt x="44" y="51"/>
                      <a:pt x="43" y="53"/>
                      <a:pt x="44" y="52"/>
                    </a:cubicBezTo>
                    <a:cubicBezTo>
                      <a:pt x="45" y="51"/>
                      <a:pt x="45" y="50"/>
                      <a:pt x="46" y="50"/>
                    </a:cubicBezTo>
                    <a:cubicBezTo>
                      <a:pt x="46" y="50"/>
                      <a:pt x="47" y="50"/>
                      <a:pt x="48" y="50"/>
                    </a:cubicBezTo>
                    <a:cubicBezTo>
                      <a:pt x="48" y="50"/>
                      <a:pt x="49" y="49"/>
                      <a:pt x="49" y="49"/>
                    </a:cubicBezTo>
                    <a:cubicBezTo>
                      <a:pt x="50" y="49"/>
                      <a:pt x="50" y="48"/>
                      <a:pt x="51" y="48"/>
                    </a:cubicBezTo>
                    <a:cubicBezTo>
                      <a:pt x="51" y="48"/>
                      <a:pt x="52" y="48"/>
                      <a:pt x="52" y="47"/>
                    </a:cubicBezTo>
                    <a:cubicBezTo>
                      <a:pt x="53" y="47"/>
                      <a:pt x="53" y="47"/>
                      <a:pt x="54" y="46"/>
                    </a:cubicBezTo>
                    <a:cubicBezTo>
                      <a:pt x="55" y="46"/>
                      <a:pt x="56" y="46"/>
                      <a:pt x="56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8" y="44"/>
                      <a:pt x="57" y="44"/>
                      <a:pt x="57" y="43"/>
                    </a:cubicBezTo>
                    <a:cubicBezTo>
                      <a:pt x="58" y="43"/>
                      <a:pt x="59" y="43"/>
                      <a:pt x="60" y="44"/>
                    </a:cubicBezTo>
                    <a:cubicBezTo>
                      <a:pt x="60" y="45"/>
                      <a:pt x="60" y="46"/>
                      <a:pt x="61" y="45"/>
                    </a:cubicBezTo>
                    <a:cubicBezTo>
                      <a:pt x="62" y="45"/>
                      <a:pt x="62" y="43"/>
                      <a:pt x="62" y="42"/>
                    </a:cubicBezTo>
                    <a:cubicBezTo>
                      <a:pt x="63" y="41"/>
                      <a:pt x="62" y="40"/>
                      <a:pt x="62" y="39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0" y="37"/>
                      <a:pt x="60" y="36"/>
                      <a:pt x="60" y="36"/>
                    </a:cubicBezTo>
                    <a:cubicBezTo>
                      <a:pt x="60" y="35"/>
                      <a:pt x="59" y="34"/>
                      <a:pt x="60" y="34"/>
                    </a:cubicBezTo>
                    <a:cubicBezTo>
                      <a:pt x="60" y="34"/>
                      <a:pt x="60" y="34"/>
                      <a:pt x="60" y="33"/>
                    </a:cubicBezTo>
                    <a:cubicBezTo>
                      <a:pt x="60" y="33"/>
                      <a:pt x="61" y="33"/>
                      <a:pt x="61" y="33"/>
                    </a:cubicBezTo>
                    <a:cubicBezTo>
                      <a:pt x="61" y="32"/>
                      <a:pt x="60" y="32"/>
                      <a:pt x="60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59" y="29"/>
                      <a:pt x="59" y="29"/>
                    </a:cubicBezTo>
                    <a:cubicBezTo>
                      <a:pt x="59" y="28"/>
                      <a:pt x="60" y="27"/>
                      <a:pt x="60" y="26"/>
                    </a:cubicBezTo>
                    <a:cubicBezTo>
                      <a:pt x="59" y="25"/>
                      <a:pt x="58" y="24"/>
                      <a:pt x="57" y="24"/>
                    </a:cubicBezTo>
                    <a:cubicBezTo>
                      <a:pt x="56" y="23"/>
                      <a:pt x="57" y="22"/>
                      <a:pt x="58" y="22"/>
                    </a:cubicBezTo>
                    <a:cubicBezTo>
                      <a:pt x="58" y="21"/>
                      <a:pt x="58" y="20"/>
                      <a:pt x="58" y="19"/>
                    </a:cubicBezTo>
                    <a:cubicBezTo>
                      <a:pt x="59" y="18"/>
                      <a:pt x="58" y="17"/>
                      <a:pt x="58" y="16"/>
                    </a:cubicBezTo>
                    <a:cubicBezTo>
                      <a:pt x="58" y="15"/>
                      <a:pt x="57" y="14"/>
                      <a:pt x="57" y="13"/>
                    </a:cubicBezTo>
                    <a:cubicBezTo>
                      <a:pt x="57" y="14"/>
                      <a:pt x="54" y="13"/>
                      <a:pt x="54" y="12"/>
                    </a:cubicBezTo>
                    <a:cubicBezTo>
                      <a:pt x="54" y="12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4" y="11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3" y="9"/>
                      <a:pt x="52" y="9"/>
                      <a:pt x="52" y="9"/>
                    </a:cubicBezTo>
                    <a:cubicBezTo>
                      <a:pt x="52" y="9"/>
                      <a:pt x="51" y="9"/>
                      <a:pt x="51" y="8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8" y="6"/>
                      <a:pt x="48" y="6"/>
                      <a:pt x="47" y="6"/>
                    </a:cubicBezTo>
                    <a:cubicBezTo>
                      <a:pt x="47" y="6"/>
                      <a:pt x="46" y="6"/>
                      <a:pt x="46" y="6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4" y="7"/>
                      <a:pt x="44" y="7"/>
                    </a:cubicBezTo>
                    <a:cubicBezTo>
                      <a:pt x="44" y="7"/>
                      <a:pt x="44" y="7"/>
                      <a:pt x="43" y="8"/>
                    </a:cubicBezTo>
                    <a:cubicBezTo>
                      <a:pt x="43" y="8"/>
                      <a:pt x="43" y="9"/>
                      <a:pt x="43" y="9"/>
                    </a:cubicBezTo>
                    <a:cubicBezTo>
                      <a:pt x="43" y="9"/>
                      <a:pt x="43" y="9"/>
                      <a:pt x="42" y="8"/>
                    </a:cubicBezTo>
                    <a:cubicBezTo>
                      <a:pt x="42" y="9"/>
                      <a:pt x="41" y="9"/>
                      <a:pt x="41" y="9"/>
                    </a:cubicBezTo>
                    <a:cubicBezTo>
                      <a:pt x="40" y="9"/>
                      <a:pt x="40" y="9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1"/>
                      <a:pt x="39" y="11"/>
                      <a:pt x="38" y="11"/>
                    </a:cubicBezTo>
                    <a:cubicBezTo>
                      <a:pt x="38" y="12"/>
                      <a:pt x="38" y="11"/>
                      <a:pt x="38" y="11"/>
                    </a:cubicBezTo>
                    <a:cubicBezTo>
                      <a:pt x="38" y="11"/>
                      <a:pt x="38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6" y="10"/>
                      <a:pt x="35" y="11"/>
                      <a:pt x="35" y="11"/>
                    </a:cubicBezTo>
                    <a:cubicBezTo>
                      <a:pt x="35" y="11"/>
                      <a:pt x="34" y="10"/>
                      <a:pt x="34" y="10"/>
                    </a:cubicBezTo>
                    <a:cubicBezTo>
                      <a:pt x="33" y="9"/>
                      <a:pt x="35" y="9"/>
                      <a:pt x="36" y="8"/>
                    </a:cubicBezTo>
                    <a:cubicBezTo>
                      <a:pt x="36" y="7"/>
                      <a:pt x="36" y="7"/>
                      <a:pt x="36" y="6"/>
                    </a:cubicBezTo>
                    <a:cubicBezTo>
                      <a:pt x="36" y="5"/>
                      <a:pt x="37" y="6"/>
                      <a:pt x="37" y="6"/>
                    </a:cubicBezTo>
                    <a:cubicBezTo>
                      <a:pt x="38" y="5"/>
                      <a:pt x="38" y="5"/>
                      <a:pt x="37" y="5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6" y="4"/>
                      <a:pt x="35" y="5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5"/>
                      <a:pt x="37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2" y="6"/>
                      <a:pt x="31" y="5"/>
                      <a:pt x="31" y="5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29" y="6"/>
                      <a:pt x="30" y="5"/>
                      <a:pt x="30" y="5"/>
                    </a:cubicBezTo>
                    <a:cubicBezTo>
                      <a:pt x="29" y="5"/>
                      <a:pt x="29" y="5"/>
                      <a:pt x="28" y="5"/>
                    </a:cubicBezTo>
                    <a:cubicBezTo>
                      <a:pt x="28" y="5"/>
                      <a:pt x="27" y="5"/>
                      <a:pt x="28" y="5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3"/>
                      <a:pt x="28" y="3"/>
                      <a:pt x="28" y="2"/>
                    </a:cubicBezTo>
                    <a:cubicBezTo>
                      <a:pt x="28" y="2"/>
                      <a:pt x="29" y="2"/>
                      <a:pt x="29" y="2"/>
                    </a:cubicBezTo>
                    <a:cubicBezTo>
                      <a:pt x="29" y="2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1"/>
                    </a:cubicBezTo>
                    <a:cubicBezTo>
                      <a:pt x="27" y="1"/>
                      <a:pt x="27" y="1"/>
                      <a:pt x="26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1" y="0"/>
                      <a:pt x="20" y="0"/>
                    </a:cubicBezTo>
                    <a:cubicBezTo>
                      <a:pt x="19" y="0"/>
                      <a:pt x="20" y="1"/>
                      <a:pt x="20" y="2"/>
                    </a:cubicBezTo>
                    <a:cubicBezTo>
                      <a:pt x="20" y="2"/>
                      <a:pt x="20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1" y="6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9" y="6"/>
                      <a:pt x="19" y="6"/>
                    </a:cubicBezTo>
                    <a:cubicBezTo>
                      <a:pt x="19" y="8"/>
                      <a:pt x="21" y="7"/>
                      <a:pt x="22" y="7"/>
                    </a:cubicBezTo>
                    <a:cubicBezTo>
                      <a:pt x="22" y="8"/>
                      <a:pt x="20" y="8"/>
                      <a:pt x="21" y="9"/>
                    </a:cubicBezTo>
                    <a:cubicBezTo>
                      <a:pt x="21" y="9"/>
                      <a:pt x="21" y="9"/>
                      <a:pt x="22" y="9"/>
                    </a:cubicBezTo>
                    <a:cubicBezTo>
                      <a:pt x="22" y="9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1" y="10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2" y="11"/>
                      <a:pt x="22" y="12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5" y="13"/>
                      <a:pt x="25" y="13"/>
                      <a:pt x="26" y="14"/>
                    </a:cubicBezTo>
                    <a:cubicBezTo>
                      <a:pt x="26" y="14"/>
                      <a:pt x="26" y="14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5"/>
                      <a:pt x="28" y="16"/>
                      <a:pt x="27" y="16"/>
                    </a:cubicBezTo>
                    <a:cubicBezTo>
                      <a:pt x="27" y="16"/>
                      <a:pt x="26" y="15"/>
                      <a:pt x="26" y="15"/>
                    </a:cubicBezTo>
                    <a:cubicBezTo>
                      <a:pt x="25" y="14"/>
                      <a:pt x="24" y="12"/>
                      <a:pt x="23" y="12"/>
                    </a:cubicBezTo>
                    <a:cubicBezTo>
                      <a:pt x="22" y="12"/>
                      <a:pt x="21" y="13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8" y="14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4"/>
                      <a:pt x="17" y="15"/>
                    </a:cubicBezTo>
                    <a:cubicBezTo>
                      <a:pt x="17" y="15"/>
                      <a:pt x="18" y="17"/>
                      <a:pt x="17" y="17"/>
                    </a:cubicBezTo>
                    <a:cubicBezTo>
                      <a:pt x="17" y="17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5"/>
                    </a:cubicBezTo>
                    <a:cubicBezTo>
                      <a:pt x="16" y="15"/>
                      <a:pt x="16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3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2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6"/>
                      <a:pt x="9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7"/>
                      <a:pt x="9" y="17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1"/>
                    </a:cubicBezTo>
                    <a:cubicBezTo>
                      <a:pt x="10" y="22"/>
                      <a:pt x="9" y="23"/>
                      <a:pt x="9" y="23"/>
                    </a:cubicBezTo>
                    <a:cubicBezTo>
                      <a:pt x="9" y="24"/>
                      <a:pt x="9" y="24"/>
                      <a:pt x="9" y="25"/>
                    </a:cubicBezTo>
                    <a:cubicBezTo>
                      <a:pt x="9" y="25"/>
                      <a:pt x="9" y="25"/>
                      <a:pt x="8" y="26"/>
                    </a:cubicBezTo>
                    <a:cubicBezTo>
                      <a:pt x="8" y="26"/>
                      <a:pt x="7" y="25"/>
                      <a:pt x="7" y="26"/>
                    </a:cubicBezTo>
                    <a:cubicBezTo>
                      <a:pt x="6" y="26"/>
                      <a:pt x="6" y="27"/>
                      <a:pt x="6" y="27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8"/>
                      <a:pt x="8" y="29"/>
                      <a:pt x="8" y="29"/>
                    </a:cubicBezTo>
                    <a:cubicBezTo>
                      <a:pt x="8" y="30"/>
                      <a:pt x="8" y="30"/>
                      <a:pt x="8" y="31"/>
                    </a:cubicBezTo>
                    <a:cubicBezTo>
                      <a:pt x="7" y="31"/>
                      <a:pt x="6" y="32"/>
                      <a:pt x="6" y="32"/>
                    </a:cubicBezTo>
                    <a:cubicBezTo>
                      <a:pt x="7" y="33"/>
                      <a:pt x="7" y="33"/>
                      <a:pt x="6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5"/>
                      <a:pt x="3" y="34"/>
                      <a:pt x="2" y="34"/>
                    </a:cubicBezTo>
                    <a:cubicBezTo>
                      <a:pt x="2" y="34"/>
                      <a:pt x="1" y="35"/>
                      <a:pt x="1" y="35"/>
                    </a:cubicBezTo>
                    <a:cubicBezTo>
                      <a:pt x="1" y="36"/>
                      <a:pt x="2" y="37"/>
                      <a:pt x="2" y="37"/>
                    </a:cubicBezTo>
                    <a:cubicBezTo>
                      <a:pt x="3" y="38"/>
                      <a:pt x="3" y="39"/>
                      <a:pt x="3" y="40"/>
                    </a:cubicBezTo>
                    <a:cubicBezTo>
                      <a:pt x="3" y="40"/>
                      <a:pt x="2" y="41"/>
                      <a:pt x="2" y="41"/>
                    </a:cubicBezTo>
                    <a:cubicBezTo>
                      <a:pt x="2" y="42"/>
                      <a:pt x="3" y="42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2" y="45"/>
                      <a:pt x="2" y="46"/>
                      <a:pt x="1" y="46"/>
                    </a:cubicBezTo>
                    <a:cubicBezTo>
                      <a:pt x="2" y="47"/>
                      <a:pt x="3" y="47"/>
                      <a:pt x="3" y="48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49"/>
                      <a:pt x="4" y="49"/>
                      <a:pt x="4" y="50"/>
                    </a:cubicBezTo>
                    <a:cubicBezTo>
                      <a:pt x="4" y="50"/>
                      <a:pt x="4" y="51"/>
                      <a:pt x="4" y="51"/>
                    </a:cubicBezTo>
                    <a:cubicBezTo>
                      <a:pt x="4" y="51"/>
                      <a:pt x="3" y="51"/>
                      <a:pt x="3" y="51"/>
                    </a:cubicBezTo>
                    <a:cubicBezTo>
                      <a:pt x="3" y="51"/>
                      <a:pt x="3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2" y="53"/>
                      <a:pt x="2" y="53"/>
                      <a:pt x="1" y="53"/>
                    </a:cubicBezTo>
                    <a:cubicBezTo>
                      <a:pt x="1" y="54"/>
                      <a:pt x="0" y="54"/>
                      <a:pt x="0" y="55"/>
                    </a:cubicBezTo>
                    <a:cubicBezTo>
                      <a:pt x="0" y="56"/>
                      <a:pt x="0" y="56"/>
                      <a:pt x="0" y="57"/>
                    </a:cubicBezTo>
                    <a:cubicBezTo>
                      <a:pt x="1" y="58"/>
                      <a:pt x="1" y="58"/>
                      <a:pt x="0" y="59"/>
                    </a:cubicBezTo>
                    <a:cubicBezTo>
                      <a:pt x="1" y="60"/>
                      <a:pt x="1" y="60"/>
                      <a:pt x="2" y="60"/>
                    </a:cubicBezTo>
                    <a:cubicBezTo>
                      <a:pt x="2" y="60"/>
                      <a:pt x="3" y="60"/>
                      <a:pt x="3" y="60"/>
                    </a:cubicBezTo>
                    <a:cubicBezTo>
                      <a:pt x="4" y="60"/>
                      <a:pt x="5" y="60"/>
                      <a:pt x="5" y="60"/>
                    </a:cubicBezTo>
                    <a:cubicBezTo>
                      <a:pt x="6" y="61"/>
                      <a:pt x="5" y="61"/>
                      <a:pt x="6" y="61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7" y="63"/>
                      <a:pt x="7" y="63"/>
                      <a:pt x="8" y="63"/>
                    </a:cubicBezTo>
                    <a:cubicBezTo>
                      <a:pt x="9" y="63"/>
                      <a:pt x="9" y="63"/>
                      <a:pt x="10" y="63"/>
                    </a:cubicBezTo>
                    <a:cubicBezTo>
                      <a:pt x="10" y="63"/>
                      <a:pt x="11" y="63"/>
                      <a:pt x="11" y="63"/>
                    </a:cubicBezTo>
                    <a:cubicBezTo>
                      <a:pt x="12" y="63"/>
                      <a:pt x="12" y="64"/>
                      <a:pt x="12" y="64"/>
                    </a:cubicBezTo>
                    <a:cubicBezTo>
                      <a:pt x="13" y="64"/>
                      <a:pt x="13" y="64"/>
                      <a:pt x="14" y="64"/>
                    </a:cubicBezTo>
                    <a:cubicBezTo>
                      <a:pt x="15" y="64"/>
                      <a:pt x="15" y="64"/>
                      <a:pt x="15" y="65"/>
                    </a:cubicBezTo>
                    <a:cubicBezTo>
                      <a:pt x="16" y="65"/>
                      <a:pt x="17" y="65"/>
                      <a:pt x="17" y="65"/>
                    </a:cubicBezTo>
                    <a:cubicBezTo>
                      <a:pt x="16" y="65"/>
                      <a:pt x="16" y="66"/>
                      <a:pt x="16" y="66"/>
                    </a:cubicBezTo>
                    <a:cubicBezTo>
                      <a:pt x="16" y="67"/>
                      <a:pt x="15" y="67"/>
                      <a:pt x="15" y="67"/>
                    </a:cubicBezTo>
                    <a:cubicBezTo>
                      <a:pt x="15" y="68"/>
                      <a:pt x="14" y="68"/>
                      <a:pt x="14" y="68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13" y="72"/>
                      <a:pt x="12" y="73"/>
                      <a:pt x="12" y="74"/>
                    </a:cubicBezTo>
                    <a:cubicBezTo>
                      <a:pt x="13" y="75"/>
                      <a:pt x="12" y="76"/>
                      <a:pt x="12" y="77"/>
                    </a:cubicBezTo>
                    <a:cubicBezTo>
                      <a:pt x="12" y="77"/>
                      <a:pt x="12" y="78"/>
                      <a:pt x="12" y="78"/>
                    </a:cubicBezTo>
                    <a:cubicBezTo>
                      <a:pt x="12" y="78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lose/>
                    <a:moveTo>
                      <a:pt x="8" y="14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8" y="14"/>
                      <a:pt x="9" y="14"/>
                      <a:pt x="8" y="14"/>
                    </a:cubicBezTo>
                    <a:close/>
                    <a:moveTo>
                      <a:pt x="11" y="14"/>
                    </a:moveTo>
                    <a:cubicBezTo>
                      <a:pt x="11" y="14"/>
                      <a:pt x="12" y="14"/>
                      <a:pt x="12" y="13"/>
                    </a:cubicBezTo>
                    <a:cubicBezTo>
                      <a:pt x="11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lose/>
                    <a:moveTo>
                      <a:pt x="13" y="13"/>
                    </a:moveTo>
                    <a:cubicBezTo>
                      <a:pt x="13" y="13"/>
                      <a:pt x="12" y="13"/>
                      <a:pt x="12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79" name="Freeform 811">
                <a:extLst>
                  <a:ext uri="{FF2B5EF4-FFF2-40B4-BE49-F238E27FC236}">
                    <a16:creationId xmlns="" xmlns:a16="http://schemas.microsoft.com/office/drawing/2014/main" id="{D4E6F1EE-59A4-5A42-BD72-B8F6E4508E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9313" y="2084388"/>
                <a:ext cx="336550" cy="687388"/>
              </a:xfrm>
              <a:custGeom>
                <a:avLst/>
                <a:gdLst>
                  <a:gd name="T0" fmla="*/ 51 w 81"/>
                  <a:gd name="T1" fmla="*/ 156 h 165"/>
                  <a:gd name="T2" fmla="*/ 46 w 81"/>
                  <a:gd name="T3" fmla="*/ 158 h 165"/>
                  <a:gd name="T4" fmla="*/ 43 w 81"/>
                  <a:gd name="T5" fmla="*/ 159 h 165"/>
                  <a:gd name="T6" fmla="*/ 34 w 81"/>
                  <a:gd name="T7" fmla="*/ 161 h 165"/>
                  <a:gd name="T8" fmla="*/ 27 w 81"/>
                  <a:gd name="T9" fmla="*/ 163 h 165"/>
                  <a:gd name="T10" fmla="*/ 24 w 81"/>
                  <a:gd name="T11" fmla="*/ 164 h 165"/>
                  <a:gd name="T12" fmla="*/ 21 w 81"/>
                  <a:gd name="T13" fmla="*/ 159 h 165"/>
                  <a:gd name="T14" fmla="*/ 16 w 81"/>
                  <a:gd name="T15" fmla="*/ 156 h 165"/>
                  <a:gd name="T16" fmla="*/ 13 w 81"/>
                  <a:gd name="T17" fmla="*/ 153 h 165"/>
                  <a:gd name="T18" fmla="*/ 13 w 81"/>
                  <a:gd name="T19" fmla="*/ 146 h 165"/>
                  <a:gd name="T20" fmla="*/ 13 w 81"/>
                  <a:gd name="T21" fmla="*/ 142 h 165"/>
                  <a:gd name="T22" fmla="*/ 13 w 81"/>
                  <a:gd name="T23" fmla="*/ 138 h 165"/>
                  <a:gd name="T24" fmla="*/ 12 w 81"/>
                  <a:gd name="T25" fmla="*/ 130 h 165"/>
                  <a:gd name="T26" fmla="*/ 10 w 81"/>
                  <a:gd name="T27" fmla="*/ 124 h 165"/>
                  <a:gd name="T28" fmla="*/ 13 w 81"/>
                  <a:gd name="T29" fmla="*/ 117 h 165"/>
                  <a:gd name="T30" fmla="*/ 19 w 81"/>
                  <a:gd name="T31" fmla="*/ 114 h 165"/>
                  <a:gd name="T32" fmla="*/ 23 w 81"/>
                  <a:gd name="T33" fmla="*/ 108 h 165"/>
                  <a:gd name="T34" fmla="*/ 29 w 81"/>
                  <a:gd name="T35" fmla="*/ 101 h 165"/>
                  <a:gd name="T36" fmla="*/ 32 w 81"/>
                  <a:gd name="T37" fmla="*/ 97 h 165"/>
                  <a:gd name="T38" fmla="*/ 37 w 81"/>
                  <a:gd name="T39" fmla="*/ 91 h 165"/>
                  <a:gd name="T40" fmla="*/ 38 w 81"/>
                  <a:gd name="T41" fmla="*/ 87 h 165"/>
                  <a:gd name="T42" fmla="*/ 38 w 81"/>
                  <a:gd name="T43" fmla="*/ 81 h 165"/>
                  <a:gd name="T44" fmla="*/ 35 w 81"/>
                  <a:gd name="T45" fmla="*/ 75 h 165"/>
                  <a:gd name="T46" fmla="*/ 30 w 81"/>
                  <a:gd name="T47" fmla="*/ 75 h 165"/>
                  <a:gd name="T48" fmla="*/ 28 w 81"/>
                  <a:gd name="T49" fmla="*/ 65 h 165"/>
                  <a:gd name="T50" fmla="*/ 28 w 81"/>
                  <a:gd name="T51" fmla="*/ 52 h 165"/>
                  <a:gd name="T52" fmla="*/ 27 w 81"/>
                  <a:gd name="T53" fmla="*/ 41 h 165"/>
                  <a:gd name="T54" fmla="*/ 20 w 81"/>
                  <a:gd name="T55" fmla="*/ 31 h 165"/>
                  <a:gd name="T56" fmla="*/ 12 w 81"/>
                  <a:gd name="T57" fmla="*/ 25 h 165"/>
                  <a:gd name="T58" fmla="*/ 11 w 81"/>
                  <a:gd name="T59" fmla="*/ 19 h 165"/>
                  <a:gd name="T60" fmla="*/ 18 w 81"/>
                  <a:gd name="T61" fmla="*/ 21 h 165"/>
                  <a:gd name="T62" fmla="*/ 27 w 81"/>
                  <a:gd name="T63" fmla="*/ 27 h 165"/>
                  <a:gd name="T64" fmla="*/ 36 w 81"/>
                  <a:gd name="T65" fmla="*/ 28 h 165"/>
                  <a:gd name="T66" fmla="*/ 42 w 81"/>
                  <a:gd name="T67" fmla="*/ 20 h 165"/>
                  <a:gd name="T68" fmla="*/ 45 w 81"/>
                  <a:gd name="T69" fmla="*/ 7 h 165"/>
                  <a:gd name="T70" fmla="*/ 57 w 81"/>
                  <a:gd name="T71" fmla="*/ 2 h 165"/>
                  <a:gd name="T72" fmla="*/ 66 w 81"/>
                  <a:gd name="T73" fmla="*/ 12 h 165"/>
                  <a:gd name="T74" fmla="*/ 61 w 81"/>
                  <a:gd name="T75" fmla="*/ 34 h 165"/>
                  <a:gd name="T76" fmla="*/ 70 w 81"/>
                  <a:gd name="T77" fmla="*/ 48 h 165"/>
                  <a:gd name="T78" fmla="*/ 68 w 81"/>
                  <a:gd name="T79" fmla="*/ 68 h 165"/>
                  <a:gd name="T80" fmla="*/ 69 w 81"/>
                  <a:gd name="T81" fmla="*/ 80 h 165"/>
                  <a:gd name="T82" fmla="*/ 68 w 81"/>
                  <a:gd name="T83" fmla="*/ 89 h 165"/>
                  <a:gd name="T84" fmla="*/ 70 w 81"/>
                  <a:gd name="T85" fmla="*/ 98 h 165"/>
                  <a:gd name="T86" fmla="*/ 74 w 81"/>
                  <a:gd name="T87" fmla="*/ 102 h 165"/>
                  <a:gd name="T88" fmla="*/ 74 w 81"/>
                  <a:gd name="T89" fmla="*/ 114 h 165"/>
                  <a:gd name="T90" fmla="*/ 80 w 81"/>
                  <a:gd name="T91" fmla="*/ 123 h 165"/>
                  <a:gd name="T92" fmla="*/ 70 w 81"/>
                  <a:gd name="T93" fmla="*/ 140 h 165"/>
                  <a:gd name="T94" fmla="*/ 61 w 81"/>
                  <a:gd name="T95" fmla="*/ 149 h 165"/>
                  <a:gd name="T96" fmla="*/ 0 w 81"/>
                  <a:gd name="T97" fmla="*/ 160 h 165"/>
                  <a:gd name="T98" fmla="*/ 3 w 81"/>
                  <a:gd name="T99" fmla="*/ 162 h 165"/>
                  <a:gd name="T100" fmla="*/ 5 w 81"/>
                  <a:gd name="T101" fmla="*/ 159 h 165"/>
                  <a:gd name="T102" fmla="*/ 19 w 81"/>
                  <a:gd name="T103" fmla="*/ 162 h 165"/>
                  <a:gd name="T104" fmla="*/ 20 w 81"/>
                  <a:gd name="T105" fmla="*/ 161 h 165"/>
                  <a:gd name="T106" fmla="*/ 36 w 81"/>
                  <a:gd name="T107" fmla="*/ 89 h 165"/>
                  <a:gd name="T108" fmla="*/ 12 w 81"/>
                  <a:gd name="T109" fmla="*/ 11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1" h="165">
                    <a:moveTo>
                      <a:pt x="56" y="156"/>
                    </a:moveTo>
                    <a:cubicBezTo>
                      <a:pt x="55" y="155"/>
                      <a:pt x="55" y="155"/>
                      <a:pt x="55" y="156"/>
                    </a:cubicBezTo>
                    <a:cubicBezTo>
                      <a:pt x="55" y="156"/>
                      <a:pt x="55" y="157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53" y="156"/>
                      <a:pt x="53" y="157"/>
                      <a:pt x="53" y="157"/>
                    </a:cubicBezTo>
                    <a:cubicBezTo>
                      <a:pt x="53" y="157"/>
                      <a:pt x="53" y="156"/>
                      <a:pt x="52" y="156"/>
                    </a:cubicBezTo>
                    <a:cubicBezTo>
                      <a:pt x="52" y="156"/>
                      <a:pt x="51" y="156"/>
                      <a:pt x="51" y="156"/>
                    </a:cubicBezTo>
                    <a:cubicBezTo>
                      <a:pt x="50" y="156"/>
                      <a:pt x="50" y="156"/>
                      <a:pt x="50" y="157"/>
                    </a:cubicBezTo>
                    <a:cubicBezTo>
                      <a:pt x="50" y="157"/>
                      <a:pt x="49" y="157"/>
                      <a:pt x="49" y="157"/>
                    </a:cubicBezTo>
                    <a:cubicBezTo>
                      <a:pt x="49" y="156"/>
                      <a:pt x="48" y="157"/>
                      <a:pt x="48" y="157"/>
                    </a:cubicBezTo>
                    <a:cubicBezTo>
                      <a:pt x="48" y="157"/>
                      <a:pt x="47" y="157"/>
                      <a:pt x="47" y="157"/>
                    </a:cubicBezTo>
                    <a:cubicBezTo>
                      <a:pt x="47" y="157"/>
                      <a:pt x="47" y="158"/>
                      <a:pt x="47" y="158"/>
                    </a:cubicBezTo>
                    <a:cubicBezTo>
                      <a:pt x="47" y="158"/>
                      <a:pt x="47" y="157"/>
                      <a:pt x="47" y="157"/>
                    </a:cubicBezTo>
                    <a:cubicBezTo>
                      <a:pt x="46" y="157"/>
                      <a:pt x="46" y="158"/>
                      <a:pt x="46" y="158"/>
                    </a:cubicBezTo>
                    <a:cubicBezTo>
                      <a:pt x="46" y="158"/>
                      <a:pt x="45" y="157"/>
                      <a:pt x="45" y="157"/>
                    </a:cubicBezTo>
                    <a:cubicBezTo>
                      <a:pt x="45" y="157"/>
                      <a:pt x="45" y="158"/>
                      <a:pt x="44" y="157"/>
                    </a:cubicBezTo>
                    <a:cubicBezTo>
                      <a:pt x="44" y="157"/>
                      <a:pt x="43" y="157"/>
                      <a:pt x="43" y="157"/>
                    </a:cubicBezTo>
                    <a:cubicBezTo>
                      <a:pt x="43" y="157"/>
                      <a:pt x="44" y="158"/>
                      <a:pt x="44" y="159"/>
                    </a:cubicBezTo>
                    <a:cubicBezTo>
                      <a:pt x="44" y="159"/>
                      <a:pt x="44" y="158"/>
                      <a:pt x="43" y="158"/>
                    </a:cubicBezTo>
                    <a:cubicBezTo>
                      <a:pt x="43" y="158"/>
                      <a:pt x="43" y="158"/>
                      <a:pt x="42" y="158"/>
                    </a:cubicBezTo>
                    <a:cubicBezTo>
                      <a:pt x="42" y="158"/>
                      <a:pt x="43" y="159"/>
                      <a:pt x="43" y="159"/>
                    </a:cubicBezTo>
                    <a:cubicBezTo>
                      <a:pt x="42" y="159"/>
                      <a:pt x="42" y="159"/>
                      <a:pt x="42" y="159"/>
                    </a:cubicBezTo>
                    <a:cubicBezTo>
                      <a:pt x="41" y="159"/>
                      <a:pt x="41" y="160"/>
                      <a:pt x="41" y="160"/>
                    </a:cubicBezTo>
                    <a:cubicBezTo>
                      <a:pt x="40" y="160"/>
                      <a:pt x="40" y="160"/>
                      <a:pt x="39" y="160"/>
                    </a:cubicBezTo>
                    <a:cubicBezTo>
                      <a:pt x="38" y="160"/>
                      <a:pt x="38" y="161"/>
                      <a:pt x="37" y="160"/>
                    </a:cubicBezTo>
                    <a:cubicBezTo>
                      <a:pt x="37" y="160"/>
                      <a:pt x="37" y="161"/>
                      <a:pt x="37" y="161"/>
                    </a:cubicBezTo>
                    <a:cubicBezTo>
                      <a:pt x="36" y="161"/>
                      <a:pt x="35" y="161"/>
                      <a:pt x="35" y="160"/>
                    </a:cubicBezTo>
                    <a:cubicBezTo>
                      <a:pt x="35" y="161"/>
                      <a:pt x="34" y="162"/>
                      <a:pt x="34" y="161"/>
                    </a:cubicBezTo>
                    <a:cubicBezTo>
                      <a:pt x="34" y="161"/>
                      <a:pt x="33" y="164"/>
                      <a:pt x="33" y="162"/>
                    </a:cubicBezTo>
                    <a:cubicBezTo>
                      <a:pt x="32" y="163"/>
                      <a:pt x="33" y="162"/>
                      <a:pt x="32" y="162"/>
                    </a:cubicBezTo>
                    <a:cubicBezTo>
                      <a:pt x="32" y="162"/>
                      <a:pt x="31" y="163"/>
                      <a:pt x="31" y="162"/>
                    </a:cubicBezTo>
                    <a:cubicBezTo>
                      <a:pt x="30" y="163"/>
                      <a:pt x="30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8" y="163"/>
                      <a:pt x="27" y="163"/>
                      <a:pt x="27" y="163"/>
                    </a:cubicBezTo>
                    <a:cubicBezTo>
                      <a:pt x="26" y="163"/>
                      <a:pt x="27" y="163"/>
                      <a:pt x="27" y="162"/>
                    </a:cubicBezTo>
                    <a:cubicBezTo>
                      <a:pt x="26" y="162"/>
                      <a:pt x="26" y="163"/>
                      <a:pt x="26" y="163"/>
                    </a:cubicBezTo>
                    <a:cubicBezTo>
                      <a:pt x="25" y="164"/>
                      <a:pt x="25" y="164"/>
                      <a:pt x="25" y="165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4" y="165"/>
                      <a:pt x="23" y="165"/>
                      <a:pt x="23" y="165"/>
                    </a:cubicBezTo>
                    <a:cubicBezTo>
                      <a:pt x="22" y="165"/>
                      <a:pt x="24" y="165"/>
                      <a:pt x="24" y="164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24" y="163"/>
                      <a:pt x="25" y="163"/>
                      <a:pt x="25" y="163"/>
                    </a:cubicBezTo>
                    <a:cubicBezTo>
                      <a:pt x="25" y="162"/>
                      <a:pt x="24" y="163"/>
                      <a:pt x="24" y="162"/>
                    </a:cubicBezTo>
                    <a:cubicBezTo>
                      <a:pt x="23" y="162"/>
                      <a:pt x="23" y="161"/>
                      <a:pt x="23" y="162"/>
                    </a:cubicBezTo>
                    <a:cubicBezTo>
                      <a:pt x="22" y="161"/>
                      <a:pt x="22" y="160"/>
                      <a:pt x="23" y="160"/>
                    </a:cubicBezTo>
                    <a:cubicBezTo>
                      <a:pt x="23" y="159"/>
                      <a:pt x="24" y="159"/>
                      <a:pt x="23" y="158"/>
                    </a:cubicBezTo>
                    <a:cubicBezTo>
                      <a:pt x="23" y="159"/>
                      <a:pt x="22" y="159"/>
                      <a:pt x="21" y="160"/>
                    </a:cubicBezTo>
                    <a:cubicBezTo>
                      <a:pt x="21" y="160"/>
                      <a:pt x="20" y="160"/>
                      <a:pt x="21" y="159"/>
                    </a:cubicBezTo>
                    <a:cubicBezTo>
                      <a:pt x="21" y="159"/>
                      <a:pt x="20" y="160"/>
                      <a:pt x="20" y="159"/>
                    </a:cubicBezTo>
                    <a:cubicBezTo>
                      <a:pt x="19" y="159"/>
                      <a:pt x="20" y="158"/>
                      <a:pt x="20" y="158"/>
                    </a:cubicBezTo>
                    <a:cubicBezTo>
                      <a:pt x="20" y="158"/>
                      <a:pt x="20" y="158"/>
                      <a:pt x="19" y="158"/>
                    </a:cubicBezTo>
                    <a:cubicBezTo>
                      <a:pt x="19" y="158"/>
                      <a:pt x="18" y="158"/>
                      <a:pt x="18" y="158"/>
                    </a:cubicBezTo>
                    <a:cubicBezTo>
                      <a:pt x="18" y="157"/>
                      <a:pt x="18" y="157"/>
                      <a:pt x="17" y="157"/>
                    </a:cubicBezTo>
                    <a:cubicBezTo>
                      <a:pt x="17" y="157"/>
                      <a:pt x="17" y="157"/>
                      <a:pt x="16" y="157"/>
                    </a:cubicBezTo>
                    <a:cubicBezTo>
                      <a:pt x="16" y="156"/>
                      <a:pt x="16" y="156"/>
                      <a:pt x="16" y="156"/>
                    </a:cubicBezTo>
                    <a:cubicBezTo>
                      <a:pt x="15" y="156"/>
                      <a:pt x="15" y="156"/>
                      <a:pt x="15" y="156"/>
                    </a:cubicBezTo>
                    <a:cubicBezTo>
                      <a:pt x="15" y="155"/>
                      <a:pt x="15" y="154"/>
                      <a:pt x="14" y="155"/>
                    </a:cubicBezTo>
                    <a:cubicBezTo>
                      <a:pt x="14" y="156"/>
                      <a:pt x="14" y="156"/>
                      <a:pt x="13" y="156"/>
                    </a:cubicBezTo>
                    <a:cubicBezTo>
                      <a:pt x="13" y="156"/>
                      <a:pt x="13" y="156"/>
                      <a:pt x="13" y="155"/>
                    </a:cubicBezTo>
                    <a:cubicBezTo>
                      <a:pt x="13" y="155"/>
                      <a:pt x="12" y="155"/>
                      <a:pt x="12" y="154"/>
                    </a:cubicBezTo>
                    <a:cubicBezTo>
                      <a:pt x="12" y="154"/>
                      <a:pt x="12" y="154"/>
                      <a:pt x="12" y="154"/>
                    </a:cubicBezTo>
                    <a:cubicBezTo>
                      <a:pt x="12" y="154"/>
                      <a:pt x="13" y="154"/>
                      <a:pt x="13" y="153"/>
                    </a:cubicBezTo>
                    <a:cubicBezTo>
                      <a:pt x="12" y="153"/>
                      <a:pt x="12" y="153"/>
                      <a:pt x="12" y="152"/>
                    </a:cubicBez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2" y="150"/>
                      <a:pt x="12" y="149"/>
                      <a:pt x="12" y="149"/>
                    </a:cubicBezTo>
                    <a:cubicBezTo>
                      <a:pt x="12" y="148"/>
                      <a:pt x="13" y="149"/>
                      <a:pt x="13" y="148"/>
                    </a:cubicBezTo>
                    <a:cubicBezTo>
                      <a:pt x="13" y="147"/>
                      <a:pt x="12" y="147"/>
                      <a:pt x="12" y="146"/>
                    </a:cubicBezTo>
                    <a:cubicBezTo>
                      <a:pt x="12" y="147"/>
                      <a:pt x="13" y="147"/>
                      <a:pt x="13" y="146"/>
                    </a:cubicBezTo>
                    <a:cubicBezTo>
                      <a:pt x="13" y="146"/>
                      <a:pt x="13" y="146"/>
                      <a:pt x="13" y="146"/>
                    </a:cubicBezTo>
                    <a:cubicBezTo>
                      <a:pt x="13" y="146"/>
                      <a:pt x="13" y="146"/>
                      <a:pt x="13" y="145"/>
                    </a:cubicBezTo>
                    <a:cubicBezTo>
                      <a:pt x="13" y="145"/>
                      <a:pt x="13" y="145"/>
                      <a:pt x="13" y="145"/>
                    </a:cubicBezTo>
                    <a:cubicBezTo>
                      <a:pt x="13" y="145"/>
                      <a:pt x="13" y="144"/>
                      <a:pt x="13" y="144"/>
                    </a:cubicBezTo>
                    <a:cubicBezTo>
                      <a:pt x="13" y="144"/>
                      <a:pt x="12" y="143"/>
                      <a:pt x="13" y="143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3" y="142"/>
                      <a:pt x="13" y="143"/>
                      <a:pt x="13" y="142"/>
                    </a:cubicBezTo>
                    <a:cubicBezTo>
                      <a:pt x="14" y="142"/>
                      <a:pt x="13" y="142"/>
                      <a:pt x="13" y="142"/>
                    </a:cubicBezTo>
                    <a:cubicBezTo>
                      <a:pt x="13" y="142"/>
                      <a:pt x="13" y="141"/>
                      <a:pt x="14" y="14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3" y="140"/>
                      <a:pt x="13" y="141"/>
                      <a:pt x="13" y="141"/>
                    </a:cubicBezTo>
                    <a:cubicBezTo>
                      <a:pt x="13" y="141"/>
                      <a:pt x="13" y="141"/>
                      <a:pt x="13" y="140"/>
                    </a:cubicBezTo>
                    <a:cubicBezTo>
                      <a:pt x="13" y="140"/>
                      <a:pt x="14" y="140"/>
                      <a:pt x="13" y="139"/>
                    </a:cubicBezTo>
                    <a:cubicBezTo>
                      <a:pt x="13" y="139"/>
                      <a:pt x="13" y="138"/>
                      <a:pt x="13" y="138"/>
                    </a:cubicBezTo>
                    <a:cubicBezTo>
                      <a:pt x="13" y="137"/>
                      <a:pt x="12" y="137"/>
                      <a:pt x="12" y="136"/>
                    </a:cubicBezTo>
                    <a:cubicBezTo>
                      <a:pt x="12" y="136"/>
                      <a:pt x="11" y="135"/>
                      <a:pt x="12" y="135"/>
                    </a:cubicBezTo>
                    <a:cubicBezTo>
                      <a:pt x="12" y="135"/>
                      <a:pt x="11" y="135"/>
                      <a:pt x="11" y="135"/>
                    </a:cubicBezTo>
                    <a:cubicBezTo>
                      <a:pt x="12" y="134"/>
                      <a:pt x="11" y="134"/>
                      <a:pt x="12" y="133"/>
                    </a:cubicBezTo>
                    <a:cubicBezTo>
                      <a:pt x="12" y="133"/>
                      <a:pt x="12" y="132"/>
                      <a:pt x="12" y="131"/>
                    </a:cubicBezTo>
                    <a:cubicBezTo>
                      <a:pt x="12" y="131"/>
                      <a:pt x="12" y="132"/>
                      <a:pt x="12" y="132"/>
                    </a:cubicBezTo>
                    <a:cubicBezTo>
                      <a:pt x="12" y="131"/>
                      <a:pt x="12" y="131"/>
                      <a:pt x="12" y="130"/>
                    </a:cubicBezTo>
                    <a:cubicBezTo>
                      <a:pt x="12" y="130"/>
                      <a:pt x="11" y="130"/>
                      <a:pt x="11" y="130"/>
                    </a:cubicBezTo>
                    <a:cubicBezTo>
                      <a:pt x="10" y="131"/>
                      <a:pt x="11" y="129"/>
                      <a:pt x="11" y="128"/>
                    </a:cubicBezTo>
                    <a:cubicBezTo>
                      <a:pt x="11" y="128"/>
                      <a:pt x="11" y="127"/>
                      <a:pt x="11" y="127"/>
                    </a:cubicBezTo>
                    <a:cubicBezTo>
                      <a:pt x="11" y="126"/>
                      <a:pt x="10" y="127"/>
                      <a:pt x="10" y="127"/>
                    </a:cubicBezTo>
                    <a:cubicBezTo>
                      <a:pt x="10" y="126"/>
                      <a:pt x="10" y="126"/>
                      <a:pt x="10" y="125"/>
                    </a:cubicBezTo>
                    <a:cubicBezTo>
                      <a:pt x="10" y="125"/>
                      <a:pt x="11" y="125"/>
                      <a:pt x="11" y="125"/>
                    </a:cubicBezTo>
                    <a:cubicBezTo>
                      <a:pt x="11" y="125"/>
                      <a:pt x="10" y="124"/>
                      <a:pt x="10" y="124"/>
                    </a:cubicBezTo>
                    <a:cubicBezTo>
                      <a:pt x="11" y="124"/>
                      <a:pt x="11" y="123"/>
                      <a:pt x="11" y="123"/>
                    </a:cubicBezTo>
                    <a:cubicBezTo>
                      <a:pt x="12" y="123"/>
                      <a:pt x="12" y="122"/>
                      <a:pt x="13" y="122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1"/>
                      <a:pt x="13" y="120"/>
                      <a:pt x="13" y="120"/>
                    </a:cubicBezTo>
                    <a:cubicBezTo>
                      <a:pt x="13" y="120"/>
                      <a:pt x="14" y="120"/>
                      <a:pt x="14" y="120"/>
                    </a:cubicBezTo>
                    <a:cubicBezTo>
                      <a:pt x="14" y="120"/>
                      <a:pt x="14" y="119"/>
                      <a:pt x="13" y="119"/>
                    </a:cubicBezTo>
                    <a:cubicBezTo>
                      <a:pt x="13" y="118"/>
                      <a:pt x="13" y="117"/>
                      <a:pt x="13" y="117"/>
                    </a:cubicBezTo>
                    <a:cubicBezTo>
                      <a:pt x="13" y="117"/>
                      <a:pt x="14" y="117"/>
                      <a:pt x="14" y="117"/>
                    </a:cubicBezTo>
                    <a:cubicBezTo>
                      <a:pt x="15" y="117"/>
                      <a:pt x="15" y="117"/>
                      <a:pt x="16" y="117"/>
                    </a:cubicBezTo>
                    <a:cubicBezTo>
                      <a:pt x="16" y="117"/>
                      <a:pt x="16" y="118"/>
                      <a:pt x="16" y="118"/>
                    </a:cubicBezTo>
                    <a:cubicBezTo>
                      <a:pt x="17" y="119"/>
                      <a:pt x="16" y="118"/>
                      <a:pt x="17" y="118"/>
                    </a:cubicBezTo>
                    <a:cubicBezTo>
                      <a:pt x="17" y="117"/>
                      <a:pt x="19" y="117"/>
                      <a:pt x="19" y="116"/>
                    </a:cubicBezTo>
                    <a:cubicBezTo>
                      <a:pt x="19" y="115"/>
                      <a:pt x="18" y="114"/>
                      <a:pt x="18" y="114"/>
                    </a:cubicBezTo>
                    <a:cubicBezTo>
                      <a:pt x="18" y="113"/>
                      <a:pt x="18" y="113"/>
                      <a:pt x="19" y="114"/>
                    </a:cubicBezTo>
                    <a:cubicBezTo>
                      <a:pt x="19" y="114"/>
                      <a:pt x="19" y="114"/>
                      <a:pt x="19" y="113"/>
                    </a:cubicBezTo>
                    <a:cubicBezTo>
                      <a:pt x="20" y="113"/>
                      <a:pt x="20" y="112"/>
                      <a:pt x="20" y="112"/>
                    </a:cubicBezTo>
                    <a:cubicBezTo>
                      <a:pt x="20" y="111"/>
                      <a:pt x="20" y="111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1"/>
                      <a:pt x="21" y="111"/>
                      <a:pt x="22" y="111"/>
                    </a:cubicBezTo>
                    <a:cubicBezTo>
                      <a:pt x="22" y="110"/>
                      <a:pt x="22" y="110"/>
                      <a:pt x="22" y="109"/>
                    </a:cubicBezTo>
                    <a:cubicBezTo>
                      <a:pt x="23" y="109"/>
                      <a:pt x="23" y="109"/>
                      <a:pt x="23" y="108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5" y="107"/>
                      <a:pt x="25" y="107"/>
                      <a:pt x="26" y="107"/>
                    </a:cubicBezTo>
                    <a:cubicBezTo>
                      <a:pt x="26" y="106"/>
                      <a:pt x="25" y="105"/>
                      <a:pt x="26" y="105"/>
                    </a:cubicBezTo>
                    <a:cubicBezTo>
                      <a:pt x="26" y="105"/>
                      <a:pt x="26" y="105"/>
                      <a:pt x="27" y="105"/>
                    </a:cubicBezTo>
                    <a:cubicBezTo>
                      <a:pt x="27" y="105"/>
                      <a:pt x="27" y="104"/>
                      <a:pt x="27" y="104"/>
                    </a:cubicBezTo>
                    <a:cubicBezTo>
                      <a:pt x="28" y="103"/>
                      <a:pt x="28" y="103"/>
                      <a:pt x="28" y="102"/>
                    </a:cubicBezTo>
                    <a:cubicBezTo>
                      <a:pt x="29" y="102"/>
                      <a:pt x="29" y="102"/>
                      <a:pt x="29" y="101"/>
                    </a:cubicBezTo>
                    <a:cubicBezTo>
                      <a:pt x="30" y="101"/>
                      <a:pt x="30" y="101"/>
                      <a:pt x="30" y="100"/>
                    </a:cubicBezTo>
                    <a:cubicBezTo>
                      <a:pt x="30" y="100"/>
                      <a:pt x="30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31" y="98"/>
                      <a:pt x="31" y="98"/>
                      <a:pt x="32" y="98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3" y="96"/>
                      <a:pt x="32" y="95"/>
                      <a:pt x="33" y="95"/>
                    </a:cubicBezTo>
                    <a:cubicBezTo>
                      <a:pt x="33" y="95"/>
                      <a:pt x="33" y="95"/>
                      <a:pt x="34" y="94"/>
                    </a:cubicBezTo>
                    <a:cubicBezTo>
                      <a:pt x="34" y="94"/>
                      <a:pt x="34" y="94"/>
                      <a:pt x="34" y="93"/>
                    </a:cubicBezTo>
                    <a:cubicBezTo>
                      <a:pt x="34" y="93"/>
                      <a:pt x="34" y="92"/>
                      <a:pt x="34" y="93"/>
                    </a:cubicBezTo>
                    <a:cubicBezTo>
                      <a:pt x="35" y="93"/>
                      <a:pt x="35" y="92"/>
                      <a:pt x="35" y="92"/>
                    </a:cubicBezTo>
                    <a:cubicBezTo>
                      <a:pt x="35" y="92"/>
                      <a:pt x="36" y="91"/>
                      <a:pt x="37" y="91"/>
                    </a:cubicBezTo>
                    <a:cubicBezTo>
                      <a:pt x="38" y="91"/>
                      <a:pt x="38" y="93"/>
                      <a:pt x="38" y="93"/>
                    </a:cubicBezTo>
                    <a:cubicBezTo>
                      <a:pt x="40" y="92"/>
                      <a:pt x="38" y="91"/>
                      <a:pt x="38" y="91"/>
                    </a:cubicBezTo>
                    <a:cubicBezTo>
                      <a:pt x="38" y="91"/>
                      <a:pt x="38" y="90"/>
                      <a:pt x="38" y="90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40" y="90"/>
                      <a:pt x="40" y="90"/>
                      <a:pt x="39" y="90"/>
                    </a:cubicBezTo>
                    <a:cubicBezTo>
                      <a:pt x="39" y="89"/>
                      <a:pt x="39" y="89"/>
                      <a:pt x="39" y="88"/>
                    </a:cubicBezTo>
                    <a:cubicBezTo>
                      <a:pt x="38" y="88"/>
                      <a:pt x="38" y="88"/>
                      <a:pt x="38" y="87"/>
                    </a:cubicBezTo>
                    <a:cubicBezTo>
                      <a:pt x="38" y="87"/>
                      <a:pt x="39" y="87"/>
                      <a:pt x="39" y="86"/>
                    </a:cubicBezTo>
                    <a:cubicBezTo>
                      <a:pt x="39" y="86"/>
                      <a:pt x="39" y="86"/>
                      <a:pt x="39" y="85"/>
                    </a:cubicBezTo>
                    <a:cubicBezTo>
                      <a:pt x="39" y="85"/>
                      <a:pt x="39" y="85"/>
                      <a:pt x="39" y="84"/>
                    </a:cubicBezTo>
                    <a:cubicBezTo>
                      <a:pt x="39" y="84"/>
                      <a:pt x="38" y="84"/>
                      <a:pt x="38" y="84"/>
                    </a:cubicBezTo>
                    <a:cubicBezTo>
                      <a:pt x="39" y="83"/>
                      <a:pt x="39" y="83"/>
                      <a:pt x="39" y="82"/>
                    </a:cubicBezTo>
                    <a:cubicBezTo>
                      <a:pt x="39" y="82"/>
                      <a:pt x="38" y="81"/>
                      <a:pt x="38" y="81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37" y="81"/>
                      <a:pt x="37" y="81"/>
                      <a:pt x="37" y="80"/>
                    </a:cubicBezTo>
                    <a:cubicBezTo>
                      <a:pt x="37" y="80"/>
                      <a:pt x="37" y="80"/>
                      <a:pt x="36" y="80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5" y="79"/>
                      <a:pt x="35" y="79"/>
                      <a:pt x="35" y="80"/>
                    </a:cubicBezTo>
                    <a:cubicBezTo>
                      <a:pt x="35" y="79"/>
                      <a:pt x="34" y="78"/>
                      <a:pt x="34" y="78"/>
                    </a:cubicBezTo>
                    <a:cubicBezTo>
                      <a:pt x="34" y="77"/>
                      <a:pt x="34" y="77"/>
                      <a:pt x="34" y="76"/>
                    </a:cubicBezTo>
                    <a:cubicBezTo>
                      <a:pt x="34" y="76"/>
                      <a:pt x="35" y="75"/>
                      <a:pt x="35" y="75"/>
                    </a:cubicBezTo>
                    <a:cubicBezTo>
                      <a:pt x="34" y="75"/>
                      <a:pt x="34" y="77"/>
                      <a:pt x="33" y="77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3" y="77"/>
                      <a:pt x="33" y="77"/>
                      <a:pt x="33" y="78"/>
                    </a:cubicBezTo>
                    <a:cubicBezTo>
                      <a:pt x="33" y="77"/>
                      <a:pt x="32" y="77"/>
                      <a:pt x="32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31" y="76"/>
                      <a:pt x="31" y="76"/>
                      <a:pt x="30" y="75"/>
                    </a:cubicBezTo>
                    <a:cubicBezTo>
                      <a:pt x="30" y="74"/>
                      <a:pt x="30" y="74"/>
                      <a:pt x="30" y="73"/>
                    </a:cubicBezTo>
                    <a:cubicBezTo>
                      <a:pt x="30" y="73"/>
                      <a:pt x="30" y="72"/>
                      <a:pt x="30" y="72"/>
                    </a:cubicBezTo>
                    <a:cubicBezTo>
                      <a:pt x="29" y="72"/>
                      <a:pt x="29" y="71"/>
                      <a:pt x="29" y="71"/>
                    </a:cubicBezTo>
                    <a:cubicBezTo>
                      <a:pt x="29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69"/>
                    </a:cubicBezTo>
                    <a:cubicBezTo>
                      <a:pt x="28" y="69"/>
                      <a:pt x="28" y="67"/>
                      <a:pt x="27" y="67"/>
                    </a:cubicBezTo>
                    <a:cubicBezTo>
                      <a:pt x="27" y="66"/>
                      <a:pt x="28" y="66"/>
                      <a:pt x="28" y="65"/>
                    </a:cubicBezTo>
                    <a:cubicBezTo>
                      <a:pt x="29" y="65"/>
                      <a:pt x="29" y="65"/>
                      <a:pt x="29" y="64"/>
                    </a:cubicBezTo>
                    <a:cubicBezTo>
                      <a:pt x="29" y="63"/>
                      <a:pt x="28" y="61"/>
                      <a:pt x="30" y="60"/>
                    </a:cubicBezTo>
                    <a:cubicBezTo>
                      <a:pt x="30" y="59"/>
                      <a:pt x="29" y="58"/>
                      <a:pt x="29" y="57"/>
                    </a:cubicBezTo>
                    <a:cubicBezTo>
                      <a:pt x="28" y="57"/>
                      <a:pt x="28" y="56"/>
                      <a:pt x="28" y="55"/>
                    </a:cubicBezTo>
                    <a:cubicBezTo>
                      <a:pt x="28" y="55"/>
                      <a:pt x="27" y="54"/>
                      <a:pt x="27" y="54"/>
                    </a:cubicBezTo>
                    <a:cubicBezTo>
                      <a:pt x="27" y="54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8" y="52"/>
                    </a:cubicBezTo>
                    <a:cubicBezTo>
                      <a:pt x="28" y="52"/>
                      <a:pt x="28" y="52"/>
                      <a:pt x="28" y="51"/>
                    </a:cubicBezTo>
                    <a:cubicBezTo>
                      <a:pt x="28" y="51"/>
                      <a:pt x="28" y="50"/>
                      <a:pt x="28" y="50"/>
                    </a:cubicBezTo>
                    <a:cubicBezTo>
                      <a:pt x="28" y="49"/>
                      <a:pt x="27" y="49"/>
                      <a:pt x="27" y="49"/>
                    </a:cubicBezTo>
                    <a:cubicBezTo>
                      <a:pt x="26" y="48"/>
                      <a:pt x="27" y="47"/>
                      <a:pt x="27" y="46"/>
                    </a:cubicBezTo>
                    <a:cubicBezTo>
                      <a:pt x="27" y="46"/>
                      <a:pt x="27" y="45"/>
                      <a:pt x="27" y="45"/>
                    </a:cubicBezTo>
                    <a:cubicBezTo>
                      <a:pt x="26" y="44"/>
                      <a:pt x="26" y="43"/>
                      <a:pt x="26" y="43"/>
                    </a:cubicBezTo>
                    <a:cubicBezTo>
                      <a:pt x="26" y="42"/>
                      <a:pt x="27" y="42"/>
                      <a:pt x="27" y="41"/>
                    </a:cubicBezTo>
                    <a:cubicBezTo>
                      <a:pt x="28" y="40"/>
                      <a:pt x="28" y="40"/>
                      <a:pt x="27" y="40"/>
                    </a:cubicBezTo>
                    <a:cubicBezTo>
                      <a:pt x="27" y="39"/>
                      <a:pt x="26" y="39"/>
                      <a:pt x="26" y="38"/>
                    </a:cubicBezTo>
                    <a:cubicBezTo>
                      <a:pt x="26" y="38"/>
                      <a:pt x="26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6"/>
                      <a:pt x="24" y="36"/>
                      <a:pt x="24" y="35"/>
                    </a:cubicBezTo>
                    <a:cubicBezTo>
                      <a:pt x="24" y="34"/>
                      <a:pt x="24" y="34"/>
                      <a:pt x="23" y="33"/>
                    </a:cubicBezTo>
                    <a:cubicBezTo>
                      <a:pt x="22" y="33"/>
                      <a:pt x="21" y="32"/>
                      <a:pt x="20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8" y="30"/>
                      <a:pt x="17" y="31"/>
                      <a:pt x="17" y="30"/>
                    </a:cubicBezTo>
                    <a:cubicBezTo>
                      <a:pt x="16" y="30"/>
                      <a:pt x="16" y="29"/>
                      <a:pt x="16" y="29"/>
                    </a:cubicBezTo>
                    <a:cubicBezTo>
                      <a:pt x="15" y="28"/>
                      <a:pt x="15" y="29"/>
                      <a:pt x="14" y="28"/>
                    </a:cubicBezTo>
                    <a:cubicBezTo>
                      <a:pt x="14" y="27"/>
                      <a:pt x="14" y="27"/>
                      <a:pt x="13" y="27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5"/>
                      <a:pt x="11" y="25"/>
                    </a:cubicBezTo>
                    <a:cubicBezTo>
                      <a:pt x="11" y="24"/>
                      <a:pt x="11" y="24"/>
                      <a:pt x="10" y="23"/>
                    </a:cubicBezTo>
                    <a:cubicBezTo>
                      <a:pt x="10" y="23"/>
                      <a:pt x="9" y="23"/>
                      <a:pt x="9" y="22"/>
                    </a:cubicBezTo>
                    <a:cubicBezTo>
                      <a:pt x="9" y="22"/>
                      <a:pt x="10" y="22"/>
                      <a:pt x="9" y="21"/>
                    </a:cubicBezTo>
                    <a:cubicBezTo>
                      <a:pt x="9" y="21"/>
                      <a:pt x="8" y="20"/>
                      <a:pt x="7" y="20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1" y="18"/>
                      <a:pt x="10" y="17"/>
                      <a:pt x="10" y="17"/>
                    </a:cubicBezTo>
                    <a:cubicBezTo>
                      <a:pt x="11" y="16"/>
                      <a:pt x="11" y="16"/>
                      <a:pt x="12" y="15"/>
                    </a:cubicBezTo>
                    <a:cubicBezTo>
                      <a:pt x="12" y="15"/>
                      <a:pt x="13" y="15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5" y="17"/>
                    </a:cubicBezTo>
                    <a:cubicBezTo>
                      <a:pt x="15" y="18"/>
                      <a:pt x="16" y="19"/>
                      <a:pt x="16" y="20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4"/>
                      <a:pt x="19" y="25"/>
                      <a:pt x="19" y="26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2" y="27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8"/>
                      <a:pt x="25" y="28"/>
                      <a:pt x="25" y="27"/>
                    </a:cubicBezTo>
                    <a:cubicBezTo>
                      <a:pt x="26" y="27"/>
                      <a:pt x="26" y="27"/>
                      <a:pt x="27" y="27"/>
                    </a:cubicBezTo>
                    <a:cubicBezTo>
                      <a:pt x="28" y="26"/>
                      <a:pt x="28" y="26"/>
                      <a:pt x="28" y="25"/>
                    </a:cubicBezTo>
                    <a:cubicBezTo>
                      <a:pt x="29" y="25"/>
                      <a:pt x="29" y="24"/>
                      <a:pt x="29" y="25"/>
                    </a:cubicBezTo>
                    <a:cubicBezTo>
                      <a:pt x="30" y="25"/>
                      <a:pt x="31" y="25"/>
                      <a:pt x="31" y="25"/>
                    </a:cubicBezTo>
                    <a:cubicBezTo>
                      <a:pt x="32" y="26"/>
                      <a:pt x="32" y="26"/>
                      <a:pt x="33" y="26"/>
                    </a:cubicBezTo>
                    <a:cubicBezTo>
                      <a:pt x="33" y="27"/>
                      <a:pt x="34" y="27"/>
                      <a:pt x="34" y="27"/>
                    </a:cubicBezTo>
                    <a:cubicBezTo>
                      <a:pt x="35" y="28"/>
                      <a:pt x="35" y="28"/>
                      <a:pt x="36" y="28"/>
                    </a:cubicBezTo>
                    <a:cubicBezTo>
                      <a:pt x="36" y="29"/>
                      <a:pt x="36" y="29"/>
                      <a:pt x="36" y="28"/>
                    </a:cubicBezTo>
                    <a:cubicBezTo>
                      <a:pt x="37" y="28"/>
                      <a:pt x="37" y="28"/>
                      <a:pt x="37" y="27"/>
                    </a:cubicBezTo>
                    <a:cubicBezTo>
                      <a:pt x="38" y="27"/>
                      <a:pt x="38" y="27"/>
                      <a:pt x="38" y="26"/>
                    </a:cubicBezTo>
                    <a:cubicBezTo>
                      <a:pt x="38" y="24"/>
                      <a:pt x="39" y="23"/>
                      <a:pt x="40" y="23"/>
                    </a:cubicBezTo>
                    <a:cubicBezTo>
                      <a:pt x="40" y="23"/>
                      <a:pt x="41" y="23"/>
                      <a:pt x="41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8"/>
                      <a:pt x="42" y="17"/>
                      <a:pt x="42" y="16"/>
                    </a:cubicBezTo>
                    <a:cubicBezTo>
                      <a:pt x="42" y="15"/>
                      <a:pt x="42" y="15"/>
                      <a:pt x="43" y="14"/>
                    </a:cubicBezTo>
                    <a:cubicBezTo>
                      <a:pt x="43" y="13"/>
                      <a:pt x="42" y="13"/>
                      <a:pt x="43" y="12"/>
                    </a:cubicBezTo>
                    <a:cubicBezTo>
                      <a:pt x="43" y="11"/>
                      <a:pt x="43" y="10"/>
                      <a:pt x="43" y="10"/>
                    </a:cubicBezTo>
                    <a:cubicBezTo>
                      <a:pt x="43" y="9"/>
                      <a:pt x="43" y="8"/>
                      <a:pt x="44" y="7"/>
                    </a:cubicBezTo>
                    <a:cubicBezTo>
                      <a:pt x="44" y="7"/>
                      <a:pt x="45" y="7"/>
                      <a:pt x="45" y="7"/>
                    </a:cubicBezTo>
                    <a:cubicBezTo>
                      <a:pt x="46" y="6"/>
                      <a:pt x="46" y="5"/>
                      <a:pt x="46" y="5"/>
                    </a:cubicBezTo>
                    <a:cubicBezTo>
                      <a:pt x="47" y="3"/>
                      <a:pt x="48" y="3"/>
                      <a:pt x="49" y="3"/>
                    </a:cubicBezTo>
                    <a:cubicBezTo>
                      <a:pt x="50" y="3"/>
                      <a:pt x="50" y="3"/>
                      <a:pt x="51" y="3"/>
                    </a:cubicBezTo>
                    <a:cubicBezTo>
                      <a:pt x="52" y="3"/>
                      <a:pt x="52" y="3"/>
                      <a:pt x="53" y="2"/>
                    </a:cubicBezTo>
                    <a:cubicBezTo>
                      <a:pt x="53" y="2"/>
                      <a:pt x="54" y="1"/>
                      <a:pt x="54" y="0"/>
                    </a:cubicBezTo>
                    <a:cubicBezTo>
                      <a:pt x="55" y="0"/>
                      <a:pt x="55" y="0"/>
                      <a:pt x="56" y="0"/>
                    </a:cubicBezTo>
                    <a:cubicBezTo>
                      <a:pt x="56" y="0"/>
                      <a:pt x="56" y="1"/>
                      <a:pt x="57" y="2"/>
                    </a:cubicBezTo>
                    <a:cubicBezTo>
                      <a:pt x="57" y="2"/>
                      <a:pt x="57" y="2"/>
                      <a:pt x="58" y="3"/>
                    </a:cubicBezTo>
                    <a:cubicBezTo>
                      <a:pt x="58" y="3"/>
                      <a:pt x="58" y="3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5"/>
                      <a:pt x="59" y="5"/>
                    </a:cubicBezTo>
                    <a:cubicBezTo>
                      <a:pt x="60" y="6"/>
                      <a:pt x="61" y="6"/>
                      <a:pt x="62" y="7"/>
                    </a:cubicBezTo>
                    <a:cubicBezTo>
                      <a:pt x="63" y="7"/>
                      <a:pt x="64" y="8"/>
                      <a:pt x="65" y="9"/>
                    </a:cubicBezTo>
                    <a:cubicBezTo>
                      <a:pt x="65" y="10"/>
                      <a:pt x="66" y="11"/>
                      <a:pt x="66" y="12"/>
                    </a:cubicBezTo>
                    <a:cubicBezTo>
                      <a:pt x="66" y="13"/>
                      <a:pt x="65" y="14"/>
                      <a:pt x="64" y="15"/>
                    </a:cubicBezTo>
                    <a:cubicBezTo>
                      <a:pt x="64" y="16"/>
                      <a:pt x="61" y="19"/>
                      <a:pt x="63" y="20"/>
                    </a:cubicBezTo>
                    <a:cubicBezTo>
                      <a:pt x="62" y="21"/>
                      <a:pt x="61" y="22"/>
                      <a:pt x="60" y="22"/>
                    </a:cubicBezTo>
                    <a:cubicBezTo>
                      <a:pt x="59" y="23"/>
                      <a:pt x="61" y="23"/>
                      <a:pt x="62" y="23"/>
                    </a:cubicBezTo>
                    <a:cubicBezTo>
                      <a:pt x="63" y="24"/>
                      <a:pt x="62" y="25"/>
                      <a:pt x="61" y="26"/>
                    </a:cubicBezTo>
                    <a:cubicBezTo>
                      <a:pt x="61" y="27"/>
                      <a:pt x="60" y="29"/>
                      <a:pt x="60" y="30"/>
                    </a:cubicBezTo>
                    <a:cubicBezTo>
                      <a:pt x="60" y="31"/>
                      <a:pt x="61" y="33"/>
                      <a:pt x="61" y="34"/>
                    </a:cubicBezTo>
                    <a:cubicBezTo>
                      <a:pt x="61" y="36"/>
                      <a:pt x="62" y="36"/>
                      <a:pt x="64" y="37"/>
                    </a:cubicBezTo>
                    <a:cubicBezTo>
                      <a:pt x="65" y="37"/>
                      <a:pt x="66" y="38"/>
                      <a:pt x="66" y="39"/>
                    </a:cubicBezTo>
                    <a:cubicBezTo>
                      <a:pt x="67" y="39"/>
                      <a:pt x="67" y="40"/>
                      <a:pt x="67" y="41"/>
                    </a:cubicBezTo>
                    <a:cubicBezTo>
                      <a:pt x="68" y="42"/>
                      <a:pt x="68" y="42"/>
                      <a:pt x="69" y="43"/>
                    </a:cubicBezTo>
                    <a:cubicBezTo>
                      <a:pt x="69" y="43"/>
                      <a:pt x="70" y="44"/>
                      <a:pt x="70" y="44"/>
                    </a:cubicBezTo>
                    <a:cubicBezTo>
                      <a:pt x="70" y="45"/>
                      <a:pt x="70" y="45"/>
                      <a:pt x="70" y="46"/>
                    </a:cubicBezTo>
                    <a:cubicBezTo>
                      <a:pt x="70" y="47"/>
                      <a:pt x="70" y="47"/>
                      <a:pt x="70" y="48"/>
                    </a:cubicBezTo>
                    <a:cubicBezTo>
                      <a:pt x="70" y="49"/>
                      <a:pt x="69" y="49"/>
                      <a:pt x="69" y="50"/>
                    </a:cubicBezTo>
                    <a:cubicBezTo>
                      <a:pt x="68" y="50"/>
                      <a:pt x="67" y="52"/>
                      <a:pt x="66" y="53"/>
                    </a:cubicBezTo>
                    <a:cubicBezTo>
                      <a:pt x="66" y="54"/>
                      <a:pt x="65" y="56"/>
                      <a:pt x="64" y="57"/>
                    </a:cubicBezTo>
                    <a:cubicBezTo>
                      <a:pt x="64" y="59"/>
                      <a:pt x="64" y="60"/>
                      <a:pt x="65" y="61"/>
                    </a:cubicBezTo>
                    <a:cubicBezTo>
                      <a:pt x="66" y="62"/>
                      <a:pt x="66" y="62"/>
                      <a:pt x="66" y="63"/>
                    </a:cubicBezTo>
                    <a:cubicBezTo>
                      <a:pt x="66" y="64"/>
                      <a:pt x="67" y="64"/>
                      <a:pt x="67" y="65"/>
                    </a:cubicBezTo>
                    <a:cubicBezTo>
                      <a:pt x="67" y="66"/>
                      <a:pt x="67" y="67"/>
                      <a:pt x="68" y="68"/>
                    </a:cubicBezTo>
                    <a:cubicBezTo>
                      <a:pt x="68" y="70"/>
                      <a:pt x="69" y="70"/>
                      <a:pt x="70" y="72"/>
                    </a:cubicBezTo>
                    <a:cubicBezTo>
                      <a:pt x="70" y="72"/>
                      <a:pt x="70" y="73"/>
                      <a:pt x="70" y="74"/>
                    </a:cubicBezTo>
                    <a:cubicBezTo>
                      <a:pt x="70" y="75"/>
                      <a:pt x="71" y="75"/>
                      <a:pt x="71" y="76"/>
                    </a:cubicBezTo>
                    <a:cubicBezTo>
                      <a:pt x="71" y="77"/>
                      <a:pt x="71" y="78"/>
                      <a:pt x="71" y="78"/>
                    </a:cubicBezTo>
                    <a:cubicBezTo>
                      <a:pt x="71" y="79"/>
                      <a:pt x="71" y="79"/>
                      <a:pt x="70" y="79"/>
                    </a:cubicBezTo>
                    <a:cubicBezTo>
                      <a:pt x="70" y="79"/>
                      <a:pt x="69" y="79"/>
                      <a:pt x="69" y="79"/>
                    </a:cubicBezTo>
                    <a:cubicBezTo>
                      <a:pt x="68" y="80"/>
                      <a:pt x="69" y="80"/>
                      <a:pt x="69" y="8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3"/>
                      <a:pt x="69" y="84"/>
                      <a:pt x="68" y="85"/>
                    </a:cubicBezTo>
                    <a:cubicBezTo>
                      <a:pt x="68" y="85"/>
                      <a:pt x="67" y="86"/>
                      <a:pt x="68" y="86"/>
                    </a:cubicBezTo>
                    <a:cubicBezTo>
                      <a:pt x="69" y="87"/>
                      <a:pt x="69" y="86"/>
                      <a:pt x="69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9" y="88"/>
                      <a:pt x="68" y="88"/>
                      <a:pt x="68" y="89"/>
                    </a:cubicBezTo>
                    <a:cubicBezTo>
                      <a:pt x="68" y="89"/>
                      <a:pt x="67" y="90"/>
                      <a:pt x="68" y="90"/>
                    </a:cubicBezTo>
                    <a:cubicBezTo>
                      <a:pt x="68" y="91"/>
                      <a:pt x="68" y="92"/>
                      <a:pt x="69" y="92"/>
                    </a:cubicBezTo>
                    <a:cubicBezTo>
                      <a:pt x="69" y="93"/>
                      <a:pt x="70" y="93"/>
                      <a:pt x="71" y="93"/>
                    </a:cubicBezTo>
                    <a:cubicBezTo>
                      <a:pt x="71" y="93"/>
                      <a:pt x="71" y="94"/>
                      <a:pt x="71" y="95"/>
                    </a:cubicBezTo>
                    <a:cubicBezTo>
                      <a:pt x="71" y="95"/>
                      <a:pt x="72" y="95"/>
                      <a:pt x="72" y="95"/>
                    </a:cubicBezTo>
                    <a:cubicBezTo>
                      <a:pt x="72" y="96"/>
                      <a:pt x="71" y="96"/>
                      <a:pt x="71" y="96"/>
                    </a:cubicBezTo>
                    <a:cubicBezTo>
                      <a:pt x="70" y="97"/>
                      <a:pt x="70" y="97"/>
                      <a:pt x="70" y="98"/>
                    </a:cubicBezTo>
                    <a:cubicBezTo>
                      <a:pt x="71" y="98"/>
                      <a:pt x="71" y="98"/>
                      <a:pt x="71" y="98"/>
                    </a:cubicBezTo>
                    <a:cubicBezTo>
                      <a:pt x="71" y="99"/>
                      <a:pt x="71" y="99"/>
                      <a:pt x="71" y="100"/>
                    </a:cubicBezTo>
                    <a:cubicBezTo>
                      <a:pt x="71" y="100"/>
                      <a:pt x="72" y="100"/>
                      <a:pt x="72" y="101"/>
                    </a:cubicBezTo>
                    <a:cubicBezTo>
                      <a:pt x="73" y="101"/>
                      <a:pt x="73" y="101"/>
                      <a:pt x="73" y="101"/>
                    </a:cubicBezTo>
                    <a:cubicBezTo>
                      <a:pt x="73" y="101"/>
                      <a:pt x="73" y="102"/>
                      <a:pt x="73" y="102"/>
                    </a:cubicBezTo>
                    <a:cubicBezTo>
                      <a:pt x="73" y="102"/>
                      <a:pt x="74" y="102"/>
                      <a:pt x="74" y="102"/>
                    </a:cubicBezTo>
                    <a:cubicBezTo>
                      <a:pt x="74" y="102"/>
                      <a:pt x="74" y="102"/>
                      <a:pt x="74" y="102"/>
                    </a:cubicBezTo>
                    <a:cubicBezTo>
                      <a:pt x="74" y="103"/>
                      <a:pt x="74" y="103"/>
                      <a:pt x="74" y="104"/>
                    </a:cubicBezTo>
                    <a:cubicBezTo>
                      <a:pt x="74" y="105"/>
                      <a:pt x="74" y="105"/>
                      <a:pt x="74" y="106"/>
                    </a:cubicBezTo>
                    <a:cubicBezTo>
                      <a:pt x="73" y="106"/>
                      <a:pt x="73" y="107"/>
                      <a:pt x="72" y="108"/>
                    </a:cubicBezTo>
                    <a:cubicBezTo>
                      <a:pt x="72" y="108"/>
                      <a:pt x="72" y="108"/>
                      <a:pt x="72" y="108"/>
                    </a:cubicBezTo>
                    <a:cubicBezTo>
                      <a:pt x="72" y="109"/>
                      <a:pt x="71" y="109"/>
                      <a:pt x="71" y="109"/>
                    </a:cubicBezTo>
                    <a:cubicBezTo>
                      <a:pt x="69" y="110"/>
                      <a:pt x="72" y="111"/>
                      <a:pt x="72" y="112"/>
                    </a:cubicBezTo>
                    <a:cubicBezTo>
                      <a:pt x="73" y="113"/>
                      <a:pt x="73" y="113"/>
                      <a:pt x="74" y="114"/>
                    </a:cubicBezTo>
                    <a:cubicBezTo>
                      <a:pt x="75" y="114"/>
                      <a:pt x="76" y="114"/>
                      <a:pt x="76" y="115"/>
                    </a:cubicBezTo>
                    <a:cubicBezTo>
                      <a:pt x="77" y="115"/>
                      <a:pt x="77" y="116"/>
                      <a:pt x="77" y="116"/>
                    </a:cubicBezTo>
                    <a:cubicBezTo>
                      <a:pt x="78" y="117"/>
                      <a:pt x="78" y="117"/>
                      <a:pt x="79" y="118"/>
                    </a:cubicBezTo>
                    <a:cubicBezTo>
                      <a:pt x="79" y="118"/>
                      <a:pt x="79" y="119"/>
                      <a:pt x="79" y="119"/>
                    </a:cubicBezTo>
                    <a:cubicBezTo>
                      <a:pt x="79" y="119"/>
                      <a:pt x="79" y="120"/>
                      <a:pt x="80" y="120"/>
                    </a:cubicBezTo>
                    <a:cubicBezTo>
                      <a:pt x="80" y="120"/>
                      <a:pt x="81" y="122"/>
                      <a:pt x="81" y="122"/>
                    </a:cubicBezTo>
                    <a:cubicBezTo>
                      <a:pt x="81" y="123"/>
                      <a:pt x="80" y="123"/>
                      <a:pt x="80" y="123"/>
                    </a:cubicBezTo>
                    <a:cubicBezTo>
                      <a:pt x="80" y="124"/>
                      <a:pt x="80" y="124"/>
                      <a:pt x="80" y="125"/>
                    </a:cubicBezTo>
                    <a:cubicBezTo>
                      <a:pt x="80" y="126"/>
                      <a:pt x="79" y="126"/>
                      <a:pt x="79" y="127"/>
                    </a:cubicBezTo>
                    <a:cubicBezTo>
                      <a:pt x="79" y="128"/>
                      <a:pt x="78" y="129"/>
                      <a:pt x="77" y="129"/>
                    </a:cubicBezTo>
                    <a:cubicBezTo>
                      <a:pt x="77" y="130"/>
                      <a:pt x="77" y="131"/>
                      <a:pt x="76" y="131"/>
                    </a:cubicBezTo>
                    <a:cubicBezTo>
                      <a:pt x="76" y="132"/>
                      <a:pt x="75" y="132"/>
                      <a:pt x="75" y="133"/>
                    </a:cubicBezTo>
                    <a:cubicBezTo>
                      <a:pt x="74" y="134"/>
                      <a:pt x="74" y="134"/>
                      <a:pt x="73" y="135"/>
                    </a:cubicBezTo>
                    <a:cubicBezTo>
                      <a:pt x="72" y="137"/>
                      <a:pt x="71" y="138"/>
                      <a:pt x="70" y="140"/>
                    </a:cubicBezTo>
                    <a:cubicBezTo>
                      <a:pt x="69" y="140"/>
                      <a:pt x="69" y="141"/>
                      <a:pt x="68" y="142"/>
                    </a:cubicBezTo>
                    <a:cubicBezTo>
                      <a:pt x="68" y="142"/>
                      <a:pt x="68" y="142"/>
                      <a:pt x="67" y="143"/>
                    </a:cubicBezTo>
                    <a:cubicBezTo>
                      <a:pt x="67" y="143"/>
                      <a:pt x="67" y="143"/>
                      <a:pt x="67" y="144"/>
                    </a:cubicBezTo>
                    <a:cubicBezTo>
                      <a:pt x="67" y="144"/>
                      <a:pt x="66" y="144"/>
                      <a:pt x="66" y="144"/>
                    </a:cubicBezTo>
                    <a:cubicBezTo>
                      <a:pt x="66" y="145"/>
                      <a:pt x="65" y="145"/>
                      <a:pt x="65" y="146"/>
                    </a:cubicBezTo>
                    <a:cubicBezTo>
                      <a:pt x="65" y="146"/>
                      <a:pt x="64" y="147"/>
                      <a:pt x="63" y="148"/>
                    </a:cubicBezTo>
                    <a:cubicBezTo>
                      <a:pt x="62" y="148"/>
                      <a:pt x="62" y="149"/>
                      <a:pt x="61" y="149"/>
                    </a:cubicBezTo>
                    <a:cubicBezTo>
                      <a:pt x="61" y="150"/>
                      <a:pt x="60" y="150"/>
                      <a:pt x="60" y="151"/>
                    </a:cubicBezTo>
                    <a:cubicBezTo>
                      <a:pt x="59" y="152"/>
                      <a:pt x="58" y="152"/>
                      <a:pt x="58" y="153"/>
                    </a:cubicBezTo>
                    <a:cubicBezTo>
                      <a:pt x="57" y="154"/>
                      <a:pt x="56" y="155"/>
                      <a:pt x="56" y="156"/>
                    </a:cubicBezTo>
                    <a:cubicBezTo>
                      <a:pt x="56" y="155"/>
                      <a:pt x="56" y="155"/>
                      <a:pt x="56" y="156"/>
                    </a:cubicBezTo>
                    <a:close/>
                    <a:moveTo>
                      <a:pt x="2" y="160"/>
                    </a:moveTo>
                    <a:cubicBezTo>
                      <a:pt x="1" y="160"/>
                      <a:pt x="1" y="160"/>
                      <a:pt x="1" y="159"/>
                    </a:cubicBezTo>
                    <a:cubicBezTo>
                      <a:pt x="1" y="160"/>
                      <a:pt x="1" y="160"/>
                      <a:pt x="0" y="160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" y="161"/>
                      <a:pt x="1" y="161"/>
                      <a:pt x="1" y="162"/>
                    </a:cubicBezTo>
                    <a:cubicBezTo>
                      <a:pt x="1" y="162"/>
                      <a:pt x="2" y="162"/>
                      <a:pt x="2" y="162"/>
                    </a:cubicBezTo>
                    <a:cubicBezTo>
                      <a:pt x="2" y="162"/>
                      <a:pt x="2" y="162"/>
                      <a:pt x="2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0"/>
                      <a:pt x="3" y="160"/>
                      <a:pt x="2" y="160"/>
                    </a:cubicBezTo>
                    <a:cubicBezTo>
                      <a:pt x="2" y="160"/>
                      <a:pt x="2" y="160"/>
                      <a:pt x="2" y="160"/>
                    </a:cubicBezTo>
                    <a:close/>
                    <a:moveTo>
                      <a:pt x="3" y="159"/>
                    </a:moveTo>
                    <a:cubicBezTo>
                      <a:pt x="3" y="160"/>
                      <a:pt x="3" y="160"/>
                      <a:pt x="3" y="160"/>
                    </a:cubicBezTo>
                    <a:cubicBezTo>
                      <a:pt x="4" y="160"/>
                      <a:pt x="4" y="161"/>
                      <a:pt x="4" y="161"/>
                    </a:cubicBezTo>
                    <a:cubicBezTo>
                      <a:pt x="5" y="160"/>
                      <a:pt x="5" y="159"/>
                      <a:pt x="5" y="159"/>
                    </a:cubicBezTo>
                    <a:cubicBezTo>
                      <a:pt x="4" y="159"/>
                      <a:pt x="4" y="158"/>
                      <a:pt x="4" y="158"/>
                    </a:cubicBezTo>
                    <a:cubicBezTo>
                      <a:pt x="3" y="158"/>
                      <a:pt x="3" y="158"/>
                      <a:pt x="3" y="158"/>
                    </a:cubicBezTo>
                    <a:cubicBezTo>
                      <a:pt x="2" y="158"/>
                      <a:pt x="3" y="158"/>
                      <a:pt x="3" y="158"/>
                    </a:cubicBezTo>
                    <a:cubicBezTo>
                      <a:pt x="2" y="157"/>
                      <a:pt x="2" y="158"/>
                      <a:pt x="2" y="158"/>
                    </a:cubicBezTo>
                    <a:cubicBezTo>
                      <a:pt x="2" y="158"/>
                      <a:pt x="2" y="158"/>
                      <a:pt x="2" y="159"/>
                    </a:cubicBezTo>
                    <a:cubicBezTo>
                      <a:pt x="3" y="159"/>
                      <a:pt x="3" y="159"/>
                      <a:pt x="3" y="159"/>
                    </a:cubicBezTo>
                    <a:close/>
                    <a:moveTo>
                      <a:pt x="19" y="162"/>
                    </a:moveTo>
                    <a:cubicBezTo>
                      <a:pt x="19" y="162"/>
                      <a:pt x="19" y="163"/>
                      <a:pt x="19" y="163"/>
                    </a:cubicBezTo>
                    <a:cubicBezTo>
                      <a:pt x="20" y="163"/>
                      <a:pt x="20" y="163"/>
                      <a:pt x="20" y="163"/>
                    </a:cubicBezTo>
                    <a:cubicBezTo>
                      <a:pt x="20" y="163"/>
                      <a:pt x="21" y="162"/>
                      <a:pt x="21" y="163"/>
                    </a:cubicBezTo>
                    <a:cubicBezTo>
                      <a:pt x="21" y="163"/>
                      <a:pt x="21" y="163"/>
                      <a:pt x="21" y="163"/>
                    </a:cubicBezTo>
                    <a:cubicBezTo>
                      <a:pt x="22" y="163"/>
                      <a:pt x="22" y="161"/>
                      <a:pt x="22" y="161"/>
                    </a:cubicBezTo>
                    <a:cubicBezTo>
                      <a:pt x="21" y="160"/>
                      <a:pt x="20" y="161"/>
                      <a:pt x="20" y="161"/>
                    </a:cubicBezTo>
                    <a:cubicBezTo>
                      <a:pt x="20" y="161"/>
                      <a:pt x="20" y="161"/>
                      <a:pt x="20" y="161"/>
                    </a:cubicBezTo>
                    <a:cubicBezTo>
                      <a:pt x="20" y="162"/>
                      <a:pt x="20" y="162"/>
                      <a:pt x="19" y="162"/>
                    </a:cubicBezTo>
                    <a:close/>
                    <a:moveTo>
                      <a:pt x="34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5" y="90"/>
                      <a:pt x="35" y="91"/>
                      <a:pt x="35" y="91"/>
                    </a:cubicBezTo>
                    <a:cubicBezTo>
                      <a:pt x="35" y="91"/>
                      <a:pt x="35" y="90"/>
                      <a:pt x="35" y="90"/>
                    </a:cubicBezTo>
                    <a:cubicBezTo>
                      <a:pt x="36" y="90"/>
                      <a:pt x="35" y="90"/>
                      <a:pt x="35" y="89"/>
                    </a:cubicBezTo>
                    <a:cubicBezTo>
                      <a:pt x="35" y="89"/>
                      <a:pt x="35" y="89"/>
                      <a:pt x="36" y="89"/>
                    </a:cubicBezTo>
                    <a:cubicBezTo>
                      <a:pt x="36" y="89"/>
                      <a:pt x="37" y="90"/>
                      <a:pt x="37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9"/>
                      <a:pt x="36" y="89"/>
                      <a:pt x="35" y="89"/>
                    </a:cubicBezTo>
                    <a:cubicBezTo>
                      <a:pt x="34" y="89"/>
                      <a:pt x="34" y="89"/>
                      <a:pt x="34" y="90"/>
                    </a:cubicBezTo>
                    <a:cubicBezTo>
                      <a:pt x="34" y="90"/>
                      <a:pt x="34" y="90"/>
                      <a:pt x="34" y="90"/>
                    </a:cubicBezTo>
                    <a:close/>
                    <a:moveTo>
                      <a:pt x="11" y="117"/>
                    </a:moveTo>
                    <a:cubicBezTo>
                      <a:pt x="10" y="117"/>
                      <a:pt x="11" y="118"/>
                      <a:pt x="12" y="118"/>
                    </a:cubicBezTo>
                    <a:cubicBezTo>
                      <a:pt x="12" y="118"/>
                      <a:pt x="13" y="117"/>
                      <a:pt x="12" y="117"/>
                    </a:cubicBezTo>
                    <a:cubicBezTo>
                      <a:pt x="12" y="116"/>
                      <a:pt x="11" y="118"/>
                      <a:pt x="11" y="117"/>
                    </a:cubicBezTo>
                    <a:cubicBezTo>
                      <a:pt x="11" y="116"/>
                      <a:pt x="11" y="116"/>
                      <a:pt x="11" y="1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0" name="Freeform 812">
                <a:extLst>
                  <a:ext uri="{FF2B5EF4-FFF2-40B4-BE49-F238E27FC236}">
                    <a16:creationId xmlns="" xmlns:a16="http://schemas.microsoft.com/office/drawing/2014/main" id="{AB6C7798-15D5-D044-B6DF-6C4A8A80E8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6688" y="3208338"/>
                <a:ext cx="403225" cy="396875"/>
              </a:xfrm>
              <a:custGeom>
                <a:avLst/>
                <a:gdLst>
                  <a:gd name="T0" fmla="*/ 85 w 97"/>
                  <a:gd name="T1" fmla="*/ 27 h 95"/>
                  <a:gd name="T2" fmla="*/ 83 w 97"/>
                  <a:gd name="T3" fmla="*/ 36 h 95"/>
                  <a:gd name="T4" fmla="*/ 79 w 97"/>
                  <a:gd name="T5" fmla="*/ 37 h 95"/>
                  <a:gd name="T6" fmla="*/ 78 w 97"/>
                  <a:gd name="T7" fmla="*/ 41 h 95"/>
                  <a:gd name="T8" fmla="*/ 73 w 97"/>
                  <a:gd name="T9" fmla="*/ 46 h 95"/>
                  <a:gd name="T10" fmla="*/ 74 w 97"/>
                  <a:gd name="T11" fmla="*/ 48 h 95"/>
                  <a:gd name="T12" fmla="*/ 78 w 97"/>
                  <a:gd name="T13" fmla="*/ 51 h 95"/>
                  <a:gd name="T14" fmla="*/ 80 w 97"/>
                  <a:gd name="T15" fmla="*/ 58 h 95"/>
                  <a:gd name="T16" fmla="*/ 77 w 97"/>
                  <a:gd name="T17" fmla="*/ 61 h 95"/>
                  <a:gd name="T18" fmla="*/ 79 w 97"/>
                  <a:gd name="T19" fmla="*/ 64 h 95"/>
                  <a:gd name="T20" fmla="*/ 79 w 97"/>
                  <a:gd name="T21" fmla="*/ 68 h 95"/>
                  <a:gd name="T22" fmla="*/ 84 w 97"/>
                  <a:gd name="T23" fmla="*/ 70 h 95"/>
                  <a:gd name="T24" fmla="*/ 79 w 97"/>
                  <a:gd name="T25" fmla="*/ 75 h 95"/>
                  <a:gd name="T26" fmla="*/ 76 w 97"/>
                  <a:gd name="T27" fmla="*/ 78 h 95"/>
                  <a:gd name="T28" fmla="*/ 71 w 97"/>
                  <a:gd name="T29" fmla="*/ 79 h 95"/>
                  <a:gd name="T30" fmla="*/ 66 w 97"/>
                  <a:gd name="T31" fmla="*/ 76 h 95"/>
                  <a:gd name="T32" fmla="*/ 63 w 97"/>
                  <a:gd name="T33" fmla="*/ 76 h 95"/>
                  <a:gd name="T34" fmla="*/ 55 w 97"/>
                  <a:gd name="T35" fmla="*/ 77 h 95"/>
                  <a:gd name="T36" fmla="*/ 53 w 97"/>
                  <a:gd name="T37" fmla="*/ 83 h 95"/>
                  <a:gd name="T38" fmla="*/ 50 w 97"/>
                  <a:gd name="T39" fmla="*/ 86 h 95"/>
                  <a:gd name="T40" fmla="*/ 42 w 97"/>
                  <a:gd name="T41" fmla="*/ 85 h 95"/>
                  <a:gd name="T42" fmla="*/ 35 w 97"/>
                  <a:gd name="T43" fmla="*/ 83 h 95"/>
                  <a:gd name="T44" fmla="*/ 27 w 97"/>
                  <a:gd name="T45" fmla="*/ 81 h 95"/>
                  <a:gd name="T46" fmla="*/ 21 w 97"/>
                  <a:gd name="T47" fmla="*/ 77 h 95"/>
                  <a:gd name="T48" fmla="*/ 21 w 97"/>
                  <a:gd name="T49" fmla="*/ 76 h 95"/>
                  <a:gd name="T50" fmla="*/ 24 w 97"/>
                  <a:gd name="T51" fmla="*/ 64 h 95"/>
                  <a:gd name="T52" fmla="*/ 28 w 97"/>
                  <a:gd name="T53" fmla="*/ 61 h 95"/>
                  <a:gd name="T54" fmla="*/ 24 w 97"/>
                  <a:gd name="T55" fmla="*/ 55 h 95"/>
                  <a:gd name="T56" fmla="*/ 25 w 97"/>
                  <a:gd name="T57" fmla="*/ 52 h 95"/>
                  <a:gd name="T58" fmla="*/ 24 w 97"/>
                  <a:gd name="T59" fmla="*/ 48 h 95"/>
                  <a:gd name="T60" fmla="*/ 20 w 97"/>
                  <a:gd name="T61" fmla="*/ 46 h 95"/>
                  <a:gd name="T62" fmla="*/ 17 w 97"/>
                  <a:gd name="T63" fmla="*/ 40 h 95"/>
                  <a:gd name="T64" fmla="*/ 16 w 97"/>
                  <a:gd name="T65" fmla="*/ 39 h 95"/>
                  <a:gd name="T66" fmla="*/ 14 w 97"/>
                  <a:gd name="T67" fmla="*/ 37 h 95"/>
                  <a:gd name="T68" fmla="*/ 9 w 97"/>
                  <a:gd name="T69" fmla="*/ 34 h 95"/>
                  <a:gd name="T70" fmla="*/ 4 w 97"/>
                  <a:gd name="T71" fmla="*/ 33 h 95"/>
                  <a:gd name="T72" fmla="*/ 3 w 97"/>
                  <a:gd name="T73" fmla="*/ 30 h 95"/>
                  <a:gd name="T74" fmla="*/ 3 w 97"/>
                  <a:gd name="T75" fmla="*/ 29 h 95"/>
                  <a:gd name="T76" fmla="*/ 0 w 97"/>
                  <a:gd name="T77" fmla="*/ 26 h 95"/>
                  <a:gd name="T78" fmla="*/ 5 w 97"/>
                  <a:gd name="T79" fmla="*/ 25 h 95"/>
                  <a:gd name="T80" fmla="*/ 11 w 97"/>
                  <a:gd name="T81" fmla="*/ 23 h 95"/>
                  <a:gd name="T82" fmla="*/ 16 w 97"/>
                  <a:gd name="T83" fmla="*/ 25 h 95"/>
                  <a:gd name="T84" fmla="*/ 20 w 97"/>
                  <a:gd name="T85" fmla="*/ 25 h 95"/>
                  <a:gd name="T86" fmla="*/ 22 w 97"/>
                  <a:gd name="T87" fmla="*/ 22 h 95"/>
                  <a:gd name="T88" fmla="*/ 20 w 97"/>
                  <a:gd name="T89" fmla="*/ 17 h 95"/>
                  <a:gd name="T90" fmla="*/ 22 w 97"/>
                  <a:gd name="T91" fmla="*/ 14 h 95"/>
                  <a:gd name="T92" fmla="*/ 25 w 97"/>
                  <a:gd name="T93" fmla="*/ 17 h 95"/>
                  <a:gd name="T94" fmla="*/ 34 w 97"/>
                  <a:gd name="T95" fmla="*/ 17 h 95"/>
                  <a:gd name="T96" fmla="*/ 33 w 97"/>
                  <a:gd name="T97" fmla="*/ 15 h 95"/>
                  <a:gd name="T98" fmla="*/ 44 w 97"/>
                  <a:gd name="T99" fmla="*/ 9 h 95"/>
                  <a:gd name="T100" fmla="*/ 43 w 97"/>
                  <a:gd name="T101" fmla="*/ 4 h 95"/>
                  <a:gd name="T102" fmla="*/ 50 w 97"/>
                  <a:gd name="T103" fmla="*/ 2 h 95"/>
                  <a:gd name="T104" fmla="*/ 56 w 97"/>
                  <a:gd name="T105" fmla="*/ 6 h 95"/>
                  <a:gd name="T106" fmla="*/ 60 w 97"/>
                  <a:gd name="T107" fmla="*/ 11 h 95"/>
                  <a:gd name="T108" fmla="*/ 65 w 97"/>
                  <a:gd name="T109" fmla="*/ 12 h 95"/>
                  <a:gd name="T110" fmla="*/ 68 w 97"/>
                  <a:gd name="T111" fmla="*/ 15 h 95"/>
                  <a:gd name="T112" fmla="*/ 74 w 97"/>
                  <a:gd name="T113" fmla="*/ 17 h 95"/>
                  <a:gd name="T114" fmla="*/ 83 w 97"/>
                  <a:gd name="T115" fmla="*/ 21 h 95"/>
                  <a:gd name="T116" fmla="*/ 97 w 97"/>
                  <a:gd name="T117" fmla="*/ 86 h 95"/>
                  <a:gd name="T118" fmla="*/ 95 w 97"/>
                  <a:gd name="T119" fmla="*/ 83 h 95"/>
                  <a:gd name="T120" fmla="*/ 90 w 97"/>
                  <a:gd name="T121" fmla="*/ 86 h 95"/>
                  <a:gd name="T122" fmla="*/ 91 w 97"/>
                  <a:gd name="T123" fmla="*/ 91 h 95"/>
                  <a:gd name="T124" fmla="*/ 94 w 97"/>
                  <a:gd name="T125" fmla="*/ 9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" h="95">
                    <a:moveTo>
                      <a:pt x="88" y="22"/>
                    </a:moveTo>
                    <a:cubicBezTo>
                      <a:pt x="87" y="22"/>
                      <a:pt x="87" y="23"/>
                      <a:pt x="87" y="23"/>
                    </a:cubicBezTo>
                    <a:cubicBezTo>
                      <a:pt x="87" y="24"/>
                      <a:pt x="86" y="24"/>
                      <a:pt x="86" y="24"/>
                    </a:cubicBezTo>
                    <a:cubicBezTo>
                      <a:pt x="86" y="25"/>
                      <a:pt x="85" y="25"/>
                      <a:pt x="85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9"/>
                      <a:pt x="83" y="30"/>
                      <a:pt x="83" y="31"/>
                    </a:cubicBezTo>
                    <a:cubicBezTo>
                      <a:pt x="84" y="32"/>
                      <a:pt x="83" y="33"/>
                      <a:pt x="83" y="34"/>
                    </a:cubicBezTo>
                    <a:cubicBezTo>
                      <a:pt x="83" y="34"/>
                      <a:pt x="83" y="35"/>
                      <a:pt x="83" y="35"/>
                    </a:cubicBezTo>
                    <a:cubicBezTo>
                      <a:pt x="83" y="35"/>
                      <a:pt x="84" y="36"/>
                      <a:pt x="84" y="36"/>
                    </a:cubicBezTo>
                    <a:cubicBezTo>
                      <a:pt x="83" y="36"/>
                      <a:pt x="83" y="36"/>
                      <a:pt x="83" y="36"/>
                    </a:cubicBezTo>
                    <a:cubicBezTo>
                      <a:pt x="83" y="36"/>
                      <a:pt x="83" y="37"/>
                      <a:pt x="83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9" y="38"/>
                      <a:pt x="78" y="38"/>
                      <a:pt x="79" y="38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9"/>
                      <a:pt x="79" y="39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40"/>
                      <a:pt x="78" y="40"/>
                      <a:pt x="78" y="40"/>
                    </a:cubicBezTo>
                    <a:cubicBezTo>
                      <a:pt x="78" y="40"/>
                      <a:pt x="78" y="41"/>
                      <a:pt x="78" y="41"/>
                    </a:cubicBezTo>
                    <a:cubicBezTo>
                      <a:pt x="77" y="41"/>
                      <a:pt x="77" y="41"/>
                      <a:pt x="77" y="42"/>
                    </a:cubicBezTo>
                    <a:cubicBezTo>
                      <a:pt x="77" y="42"/>
                      <a:pt x="76" y="42"/>
                      <a:pt x="75" y="42"/>
                    </a:cubicBezTo>
                    <a:cubicBezTo>
                      <a:pt x="75" y="42"/>
                      <a:pt x="76" y="43"/>
                      <a:pt x="76" y="43"/>
                    </a:cubicBezTo>
                    <a:cubicBezTo>
                      <a:pt x="76" y="43"/>
                      <a:pt x="76" y="44"/>
                      <a:pt x="76" y="44"/>
                    </a:cubicBezTo>
                    <a:cubicBezTo>
                      <a:pt x="75" y="45"/>
                      <a:pt x="74" y="45"/>
                      <a:pt x="74" y="45"/>
                    </a:cubicBezTo>
                    <a:cubicBezTo>
                      <a:pt x="74" y="46"/>
                      <a:pt x="74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48"/>
                      <a:pt x="73" y="48"/>
                      <a:pt x="74" y="48"/>
                    </a:cubicBezTo>
                    <a:cubicBezTo>
                      <a:pt x="74" y="48"/>
                      <a:pt x="74" y="48"/>
                      <a:pt x="73" y="49"/>
                    </a:cubicBezTo>
                    <a:cubicBezTo>
                      <a:pt x="73" y="49"/>
                      <a:pt x="73" y="49"/>
                      <a:pt x="72" y="50"/>
                    </a:cubicBezTo>
                    <a:cubicBezTo>
                      <a:pt x="72" y="51"/>
                      <a:pt x="75" y="50"/>
                      <a:pt x="75" y="49"/>
                    </a:cubicBezTo>
                    <a:cubicBezTo>
                      <a:pt x="75" y="49"/>
                      <a:pt x="74" y="49"/>
                      <a:pt x="74" y="48"/>
                    </a:cubicBezTo>
                    <a:cubicBezTo>
                      <a:pt x="74" y="48"/>
                      <a:pt x="74" y="48"/>
                      <a:pt x="75" y="48"/>
                    </a:cubicBezTo>
                    <a:cubicBezTo>
                      <a:pt x="75" y="48"/>
                      <a:pt x="76" y="47"/>
                      <a:pt x="76" y="47"/>
                    </a:cubicBezTo>
                    <a:cubicBezTo>
                      <a:pt x="76" y="47"/>
                      <a:pt x="77" y="47"/>
                      <a:pt x="78" y="47"/>
                    </a:cubicBezTo>
                    <a:cubicBezTo>
                      <a:pt x="78" y="48"/>
                      <a:pt x="78" y="48"/>
                      <a:pt x="78" y="49"/>
                    </a:cubicBezTo>
                    <a:cubicBezTo>
                      <a:pt x="79" y="49"/>
                      <a:pt x="78" y="50"/>
                      <a:pt x="78" y="50"/>
                    </a:cubicBezTo>
                    <a:cubicBezTo>
                      <a:pt x="78" y="51"/>
                      <a:pt x="79" y="50"/>
                      <a:pt x="78" y="51"/>
                    </a:cubicBezTo>
                    <a:cubicBezTo>
                      <a:pt x="79" y="51"/>
                      <a:pt x="80" y="51"/>
                      <a:pt x="79" y="52"/>
                    </a:cubicBezTo>
                    <a:cubicBezTo>
                      <a:pt x="79" y="53"/>
                      <a:pt x="78" y="53"/>
                      <a:pt x="78" y="54"/>
                    </a:cubicBezTo>
                    <a:cubicBezTo>
                      <a:pt x="78" y="55"/>
                      <a:pt x="79" y="54"/>
                      <a:pt x="79" y="55"/>
                    </a:cubicBezTo>
                    <a:cubicBezTo>
                      <a:pt x="79" y="55"/>
                      <a:pt x="79" y="56"/>
                      <a:pt x="79" y="56"/>
                    </a:cubicBezTo>
                    <a:cubicBezTo>
                      <a:pt x="80" y="56"/>
                      <a:pt x="80" y="57"/>
                      <a:pt x="80" y="57"/>
                    </a:cubicBezTo>
                    <a:cubicBezTo>
                      <a:pt x="80" y="57"/>
                      <a:pt x="80" y="57"/>
                      <a:pt x="80" y="58"/>
                    </a:cubicBezTo>
                    <a:cubicBezTo>
                      <a:pt x="80" y="58"/>
                      <a:pt x="80" y="58"/>
                      <a:pt x="80" y="59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9"/>
                      <a:pt x="79" y="59"/>
                      <a:pt x="79" y="60"/>
                    </a:cubicBezTo>
                    <a:cubicBezTo>
                      <a:pt x="78" y="60"/>
                      <a:pt x="79" y="60"/>
                      <a:pt x="78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7" y="60"/>
                      <a:pt x="77" y="60"/>
                      <a:pt x="77" y="61"/>
                    </a:cubicBezTo>
                    <a:cubicBezTo>
                      <a:pt x="77" y="61"/>
                      <a:pt x="77" y="61"/>
                      <a:pt x="78" y="61"/>
                    </a:cubicBezTo>
                    <a:cubicBezTo>
                      <a:pt x="78" y="61"/>
                      <a:pt x="78" y="61"/>
                      <a:pt x="78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9" y="62"/>
                      <a:pt x="79" y="62"/>
                      <a:pt x="79" y="63"/>
                    </a:cubicBezTo>
                    <a:cubicBezTo>
                      <a:pt x="79" y="63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79" y="64"/>
                    </a:cubicBezTo>
                    <a:cubicBezTo>
                      <a:pt x="79" y="64"/>
                      <a:pt x="79" y="65"/>
                      <a:pt x="79" y="65"/>
                    </a:cubicBezTo>
                    <a:cubicBezTo>
                      <a:pt x="79" y="65"/>
                      <a:pt x="78" y="66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8"/>
                      <a:pt x="81" y="69"/>
                      <a:pt x="82" y="69"/>
                    </a:cubicBezTo>
                    <a:cubicBezTo>
                      <a:pt x="82" y="70"/>
                      <a:pt x="83" y="69"/>
                      <a:pt x="83" y="69"/>
                    </a:cubicBezTo>
                    <a:cubicBezTo>
                      <a:pt x="83" y="69"/>
                      <a:pt x="84" y="69"/>
                      <a:pt x="84" y="69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4" y="70"/>
                      <a:pt x="84" y="70"/>
                      <a:pt x="84" y="70"/>
                    </a:cubicBezTo>
                    <a:cubicBezTo>
                      <a:pt x="84" y="71"/>
                      <a:pt x="83" y="71"/>
                      <a:pt x="83" y="71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2" y="73"/>
                      <a:pt x="82" y="73"/>
                      <a:pt x="81" y="73"/>
                    </a:cubicBezTo>
                    <a:cubicBezTo>
                      <a:pt x="81" y="73"/>
                      <a:pt x="80" y="74"/>
                      <a:pt x="80" y="74"/>
                    </a:cubicBezTo>
                    <a:cubicBezTo>
                      <a:pt x="80" y="74"/>
                      <a:pt x="80" y="75"/>
                      <a:pt x="80" y="75"/>
                    </a:cubicBezTo>
                    <a:cubicBezTo>
                      <a:pt x="80" y="75"/>
                      <a:pt x="79" y="75"/>
                      <a:pt x="79" y="75"/>
                    </a:cubicBezTo>
                    <a:cubicBezTo>
                      <a:pt x="79" y="75"/>
                      <a:pt x="79" y="76"/>
                      <a:pt x="79" y="76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7" y="76"/>
                      <a:pt x="77" y="76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7"/>
                      <a:pt x="77" y="78"/>
                    </a:cubicBezTo>
                    <a:cubicBezTo>
                      <a:pt x="77" y="78"/>
                      <a:pt x="76" y="78"/>
                      <a:pt x="76" y="78"/>
                    </a:cubicBezTo>
                    <a:cubicBezTo>
                      <a:pt x="76" y="78"/>
                      <a:pt x="75" y="78"/>
                      <a:pt x="75" y="79"/>
                    </a:cubicBezTo>
                    <a:cubicBezTo>
                      <a:pt x="75" y="79"/>
                      <a:pt x="75" y="79"/>
                      <a:pt x="74" y="79"/>
                    </a:cubicBezTo>
                    <a:cubicBezTo>
                      <a:pt x="74" y="79"/>
                      <a:pt x="74" y="78"/>
                      <a:pt x="74" y="79"/>
                    </a:cubicBezTo>
                    <a:cubicBezTo>
                      <a:pt x="74" y="79"/>
                      <a:pt x="75" y="80"/>
                      <a:pt x="74" y="80"/>
                    </a:cubicBezTo>
                    <a:cubicBezTo>
                      <a:pt x="74" y="80"/>
                      <a:pt x="73" y="79"/>
                      <a:pt x="73" y="79"/>
                    </a:cubicBezTo>
                    <a:cubicBezTo>
                      <a:pt x="72" y="79"/>
                      <a:pt x="72" y="80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78"/>
                      <a:pt x="71" y="78"/>
                      <a:pt x="70" y="78"/>
                    </a:cubicBezTo>
                    <a:cubicBezTo>
                      <a:pt x="70" y="78"/>
                      <a:pt x="69" y="78"/>
                      <a:pt x="68" y="78"/>
                    </a:cubicBezTo>
                    <a:cubicBezTo>
                      <a:pt x="68" y="77"/>
                      <a:pt x="68" y="76"/>
                      <a:pt x="68" y="76"/>
                    </a:cubicBezTo>
                    <a:cubicBezTo>
                      <a:pt x="68" y="76"/>
                      <a:pt x="67" y="77"/>
                      <a:pt x="67" y="77"/>
                    </a:cubicBezTo>
                    <a:cubicBezTo>
                      <a:pt x="67" y="77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5"/>
                    </a:cubicBezTo>
                    <a:cubicBezTo>
                      <a:pt x="67" y="75"/>
                      <a:pt x="66" y="74"/>
                      <a:pt x="66" y="75"/>
                    </a:cubicBezTo>
                    <a:cubicBezTo>
                      <a:pt x="66" y="75"/>
                      <a:pt x="66" y="75"/>
                      <a:pt x="66" y="76"/>
                    </a:cubicBezTo>
                    <a:cubicBezTo>
                      <a:pt x="66" y="76"/>
                      <a:pt x="66" y="76"/>
                      <a:pt x="65" y="76"/>
                    </a:cubicBezTo>
                    <a:cubicBezTo>
                      <a:pt x="65" y="76"/>
                      <a:pt x="65" y="77"/>
                      <a:pt x="64" y="76"/>
                    </a:cubicBezTo>
                    <a:cubicBezTo>
                      <a:pt x="63" y="77"/>
                      <a:pt x="63" y="76"/>
                      <a:pt x="63" y="76"/>
                    </a:cubicBezTo>
                    <a:cubicBezTo>
                      <a:pt x="63" y="75"/>
                      <a:pt x="63" y="75"/>
                      <a:pt x="62" y="75"/>
                    </a:cubicBezTo>
                    <a:cubicBezTo>
                      <a:pt x="62" y="75"/>
                      <a:pt x="61" y="75"/>
                      <a:pt x="60" y="75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59" y="74"/>
                      <a:pt x="58" y="75"/>
                      <a:pt x="57" y="76"/>
                    </a:cubicBezTo>
                    <a:cubicBezTo>
                      <a:pt x="57" y="76"/>
                      <a:pt x="57" y="76"/>
                      <a:pt x="56" y="77"/>
                    </a:cubicBezTo>
                    <a:cubicBezTo>
                      <a:pt x="56" y="77"/>
                      <a:pt x="56" y="77"/>
                      <a:pt x="55" y="77"/>
                    </a:cubicBezTo>
                    <a:cubicBezTo>
                      <a:pt x="54" y="77"/>
                      <a:pt x="54" y="78"/>
                      <a:pt x="54" y="79"/>
                    </a:cubicBezTo>
                    <a:cubicBezTo>
                      <a:pt x="53" y="79"/>
                      <a:pt x="53" y="80"/>
                      <a:pt x="53" y="80"/>
                    </a:cubicBezTo>
                    <a:cubicBezTo>
                      <a:pt x="53" y="80"/>
                      <a:pt x="53" y="81"/>
                      <a:pt x="53" y="81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3" y="82"/>
                      <a:pt x="53" y="81"/>
                      <a:pt x="53" y="82"/>
                    </a:cubicBezTo>
                    <a:cubicBezTo>
                      <a:pt x="53" y="82"/>
                      <a:pt x="53" y="82"/>
                      <a:pt x="53" y="83"/>
                    </a:cubicBezTo>
                    <a:cubicBezTo>
                      <a:pt x="53" y="83"/>
                      <a:pt x="53" y="83"/>
                      <a:pt x="53" y="84"/>
                    </a:cubicBezTo>
                    <a:cubicBezTo>
                      <a:pt x="53" y="84"/>
                      <a:pt x="54" y="84"/>
                      <a:pt x="54" y="85"/>
                    </a:cubicBezTo>
                    <a:cubicBezTo>
                      <a:pt x="53" y="85"/>
                      <a:pt x="53" y="85"/>
                      <a:pt x="52" y="85"/>
                    </a:cubicBezTo>
                    <a:cubicBezTo>
                      <a:pt x="52" y="85"/>
                      <a:pt x="52" y="85"/>
                      <a:pt x="51" y="85"/>
                    </a:cubicBezTo>
                    <a:cubicBezTo>
                      <a:pt x="51" y="85"/>
                      <a:pt x="51" y="85"/>
                      <a:pt x="50" y="86"/>
                    </a:cubicBezTo>
                    <a:cubicBezTo>
                      <a:pt x="50" y="86"/>
                      <a:pt x="50" y="86"/>
                      <a:pt x="50" y="86"/>
                    </a:cubicBezTo>
                    <a:cubicBezTo>
                      <a:pt x="50" y="86"/>
                      <a:pt x="49" y="86"/>
                      <a:pt x="49" y="86"/>
                    </a:cubicBezTo>
                    <a:cubicBezTo>
                      <a:pt x="48" y="85"/>
                      <a:pt x="48" y="85"/>
                      <a:pt x="47" y="85"/>
                    </a:cubicBezTo>
                    <a:cubicBezTo>
                      <a:pt x="47" y="85"/>
                      <a:pt x="46" y="86"/>
                      <a:pt x="46" y="86"/>
                    </a:cubicBezTo>
                    <a:cubicBezTo>
                      <a:pt x="45" y="86"/>
                      <a:pt x="46" y="85"/>
                      <a:pt x="45" y="85"/>
                    </a:cubicBezTo>
                    <a:cubicBezTo>
                      <a:pt x="45" y="85"/>
                      <a:pt x="44" y="85"/>
                      <a:pt x="44" y="84"/>
                    </a:cubicBezTo>
                    <a:cubicBezTo>
                      <a:pt x="44" y="85"/>
                      <a:pt x="43" y="85"/>
                      <a:pt x="42" y="85"/>
                    </a:cubicBezTo>
                    <a:cubicBezTo>
                      <a:pt x="41" y="85"/>
                      <a:pt x="42" y="84"/>
                      <a:pt x="42" y="83"/>
                    </a:cubicBezTo>
                    <a:cubicBezTo>
                      <a:pt x="42" y="83"/>
                      <a:pt x="42" y="83"/>
                      <a:pt x="42" y="83"/>
                    </a:cubicBezTo>
                    <a:cubicBezTo>
                      <a:pt x="41" y="83"/>
                      <a:pt x="40" y="82"/>
                      <a:pt x="40" y="82"/>
                    </a:cubicBezTo>
                    <a:cubicBezTo>
                      <a:pt x="39" y="82"/>
                      <a:pt x="39" y="82"/>
                      <a:pt x="38" y="82"/>
                    </a:cubicBezTo>
                    <a:cubicBezTo>
                      <a:pt x="38" y="81"/>
                      <a:pt x="37" y="81"/>
                      <a:pt x="37" y="82"/>
                    </a:cubicBezTo>
                    <a:cubicBezTo>
                      <a:pt x="36" y="83"/>
                      <a:pt x="36" y="83"/>
                      <a:pt x="35" y="83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4" y="83"/>
                      <a:pt x="33" y="82"/>
                      <a:pt x="33" y="82"/>
                    </a:cubicBezTo>
                    <a:cubicBezTo>
                      <a:pt x="32" y="83"/>
                      <a:pt x="32" y="83"/>
                      <a:pt x="31" y="82"/>
                    </a:cubicBezTo>
                    <a:cubicBezTo>
                      <a:pt x="31" y="82"/>
                      <a:pt x="31" y="81"/>
                      <a:pt x="30" y="81"/>
                    </a:cubicBezTo>
                    <a:cubicBezTo>
                      <a:pt x="30" y="81"/>
                      <a:pt x="30" y="82"/>
                      <a:pt x="29" y="82"/>
                    </a:cubicBezTo>
                    <a:cubicBezTo>
                      <a:pt x="28" y="82"/>
                      <a:pt x="28" y="81"/>
                      <a:pt x="27" y="81"/>
                    </a:cubicBezTo>
                    <a:cubicBezTo>
                      <a:pt x="27" y="80"/>
                      <a:pt x="26" y="80"/>
                      <a:pt x="25" y="80"/>
                    </a:cubicBezTo>
                    <a:cubicBezTo>
                      <a:pt x="24" y="80"/>
                      <a:pt x="24" y="79"/>
                      <a:pt x="23" y="79"/>
                    </a:cubicBezTo>
                    <a:cubicBezTo>
                      <a:pt x="23" y="79"/>
                      <a:pt x="23" y="80"/>
                      <a:pt x="22" y="79"/>
                    </a:cubicBezTo>
                    <a:cubicBezTo>
                      <a:pt x="22" y="79"/>
                      <a:pt x="23" y="79"/>
                      <a:pt x="23" y="78"/>
                    </a:cubicBezTo>
                    <a:cubicBezTo>
                      <a:pt x="23" y="78"/>
                      <a:pt x="23" y="77"/>
                      <a:pt x="22" y="77"/>
                    </a:cubicBezTo>
                    <a:cubicBezTo>
                      <a:pt x="22" y="77"/>
                      <a:pt x="22" y="78"/>
                      <a:pt x="21" y="77"/>
                    </a:cubicBezTo>
                    <a:cubicBezTo>
                      <a:pt x="21" y="77"/>
                      <a:pt x="20" y="77"/>
                      <a:pt x="20" y="77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6"/>
                      <a:pt x="21" y="76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22" y="75"/>
                      <a:pt x="22" y="75"/>
                      <a:pt x="22" y="74"/>
                    </a:cubicBezTo>
                    <a:cubicBezTo>
                      <a:pt x="23" y="72"/>
                      <a:pt x="23" y="71"/>
                      <a:pt x="23" y="69"/>
                    </a:cubicBezTo>
                    <a:cubicBezTo>
                      <a:pt x="24" y="68"/>
                      <a:pt x="24" y="68"/>
                      <a:pt x="24" y="67"/>
                    </a:cubicBezTo>
                    <a:cubicBezTo>
                      <a:pt x="24" y="66"/>
                      <a:pt x="24" y="65"/>
                      <a:pt x="24" y="65"/>
                    </a:cubicBezTo>
                    <a:cubicBezTo>
                      <a:pt x="25" y="64"/>
                      <a:pt x="25" y="65"/>
                      <a:pt x="25" y="64"/>
                    </a:cubicBezTo>
                    <a:cubicBezTo>
                      <a:pt x="25" y="63"/>
                      <a:pt x="24" y="63"/>
                      <a:pt x="24" y="64"/>
                    </a:cubicBezTo>
                    <a:cubicBezTo>
                      <a:pt x="24" y="64"/>
                      <a:pt x="24" y="62"/>
                      <a:pt x="24" y="62"/>
                    </a:cubicBezTo>
                    <a:cubicBezTo>
                      <a:pt x="24" y="61"/>
                      <a:pt x="24" y="60"/>
                      <a:pt x="24" y="60"/>
                    </a:cubicBezTo>
                    <a:cubicBezTo>
                      <a:pt x="24" y="59"/>
                      <a:pt x="24" y="58"/>
                      <a:pt x="24" y="57"/>
                    </a:cubicBezTo>
                    <a:cubicBezTo>
                      <a:pt x="24" y="57"/>
                      <a:pt x="24" y="56"/>
                      <a:pt x="25" y="56"/>
                    </a:cubicBezTo>
                    <a:cubicBezTo>
                      <a:pt x="26" y="56"/>
                      <a:pt x="27" y="58"/>
                      <a:pt x="27" y="59"/>
                    </a:cubicBezTo>
                    <a:cubicBezTo>
                      <a:pt x="27" y="59"/>
                      <a:pt x="28" y="60"/>
                      <a:pt x="28" y="61"/>
                    </a:cubicBezTo>
                    <a:cubicBezTo>
                      <a:pt x="28" y="61"/>
                      <a:pt x="28" y="61"/>
                      <a:pt x="29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9" y="61"/>
                      <a:pt x="28" y="60"/>
                    </a:cubicBezTo>
                    <a:cubicBezTo>
                      <a:pt x="28" y="60"/>
                      <a:pt x="28" y="59"/>
                      <a:pt x="28" y="58"/>
                    </a:cubicBezTo>
                    <a:cubicBezTo>
                      <a:pt x="27" y="57"/>
                      <a:pt x="27" y="57"/>
                      <a:pt x="26" y="56"/>
                    </a:cubicBezTo>
                    <a:cubicBezTo>
                      <a:pt x="26" y="55"/>
                      <a:pt x="25" y="55"/>
                      <a:pt x="24" y="55"/>
                    </a:cubicBezTo>
                    <a:cubicBezTo>
                      <a:pt x="24" y="54"/>
                      <a:pt x="24" y="53"/>
                      <a:pt x="24" y="52"/>
                    </a:cubicBezTo>
                    <a:cubicBezTo>
                      <a:pt x="24" y="52"/>
                      <a:pt x="22" y="51"/>
                      <a:pt x="23" y="51"/>
                    </a:cubicBezTo>
                    <a:cubicBezTo>
                      <a:pt x="23" y="51"/>
                      <a:pt x="24" y="52"/>
                      <a:pt x="24" y="52"/>
                    </a:cubicBezTo>
                    <a:cubicBezTo>
                      <a:pt x="24" y="53"/>
                      <a:pt x="25" y="54"/>
                      <a:pt x="26" y="54"/>
                    </a:cubicBezTo>
                    <a:cubicBezTo>
                      <a:pt x="26" y="54"/>
                      <a:pt x="25" y="54"/>
                      <a:pt x="25" y="53"/>
                    </a:cubicBezTo>
                    <a:cubicBezTo>
                      <a:pt x="25" y="53"/>
                      <a:pt x="25" y="53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4" y="50"/>
                      <a:pt x="24" y="49"/>
                    </a:cubicBezTo>
                    <a:cubicBezTo>
                      <a:pt x="24" y="49"/>
                      <a:pt x="25" y="49"/>
                      <a:pt x="25" y="49"/>
                    </a:cubicBezTo>
                    <a:cubicBezTo>
                      <a:pt x="25" y="48"/>
                      <a:pt x="24" y="48"/>
                      <a:pt x="24" y="48"/>
                    </a:cubicBezTo>
                    <a:cubicBezTo>
                      <a:pt x="24" y="48"/>
                      <a:pt x="24" y="49"/>
                      <a:pt x="24" y="49"/>
                    </a:cubicBezTo>
                    <a:cubicBezTo>
                      <a:pt x="24" y="49"/>
                      <a:pt x="24" y="48"/>
                      <a:pt x="23" y="48"/>
                    </a:cubicBezTo>
                    <a:cubicBezTo>
                      <a:pt x="23" y="48"/>
                      <a:pt x="23" y="48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7"/>
                      <a:pt x="21" y="47"/>
                      <a:pt x="21" y="47"/>
                    </a:cubicBezTo>
                    <a:cubicBezTo>
                      <a:pt x="21" y="47"/>
                      <a:pt x="20" y="47"/>
                      <a:pt x="20" y="46"/>
                    </a:cubicBezTo>
                    <a:cubicBezTo>
                      <a:pt x="20" y="46"/>
                      <a:pt x="20" y="45"/>
                      <a:pt x="20" y="45"/>
                    </a:cubicBezTo>
                    <a:cubicBezTo>
                      <a:pt x="19" y="44"/>
                      <a:pt x="18" y="44"/>
                      <a:pt x="18" y="42"/>
                    </a:cubicBezTo>
                    <a:cubicBezTo>
                      <a:pt x="18" y="42"/>
                      <a:pt x="19" y="42"/>
                      <a:pt x="19" y="41"/>
                    </a:cubicBezTo>
                    <a:cubicBezTo>
                      <a:pt x="19" y="41"/>
                      <a:pt x="19" y="41"/>
                      <a:pt x="18" y="41"/>
                    </a:cubicBezTo>
                    <a:cubicBezTo>
                      <a:pt x="18" y="40"/>
                      <a:pt x="17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8" y="39"/>
                      <a:pt x="17" y="39"/>
                      <a:pt x="18" y="39"/>
                    </a:cubicBezTo>
                    <a:cubicBezTo>
                      <a:pt x="18" y="39"/>
                      <a:pt x="20" y="39"/>
                      <a:pt x="19" y="39"/>
                    </a:cubicBezTo>
                    <a:cubicBezTo>
                      <a:pt x="19" y="38"/>
                      <a:pt x="18" y="38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5" y="37"/>
                      <a:pt x="15" y="36"/>
                      <a:pt x="15" y="37"/>
                    </a:cubicBezTo>
                    <a:cubicBezTo>
                      <a:pt x="15" y="37"/>
                      <a:pt x="15" y="37"/>
                      <a:pt x="14" y="37"/>
                    </a:cubicBezTo>
                    <a:cubicBezTo>
                      <a:pt x="14" y="37"/>
                      <a:pt x="13" y="37"/>
                      <a:pt x="13" y="37"/>
                    </a:cubicBezTo>
                    <a:cubicBezTo>
                      <a:pt x="13" y="36"/>
                      <a:pt x="12" y="36"/>
                      <a:pt x="11" y="36"/>
                    </a:cubicBezTo>
                    <a:cubicBezTo>
                      <a:pt x="11" y="37"/>
                      <a:pt x="12" y="37"/>
                      <a:pt x="11" y="37"/>
                    </a:cubicBezTo>
                    <a:cubicBezTo>
                      <a:pt x="11" y="37"/>
                      <a:pt x="11" y="36"/>
                      <a:pt x="11" y="35"/>
                    </a:cubicBezTo>
                    <a:cubicBezTo>
                      <a:pt x="10" y="35"/>
                      <a:pt x="10" y="35"/>
                      <a:pt x="9" y="35"/>
                    </a:cubicBezTo>
                    <a:cubicBezTo>
                      <a:pt x="9" y="35"/>
                      <a:pt x="9" y="34"/>
                      <a:pt x="9" y="34"/>
                    </a:cubicBezTo>
                    <a:cubicBezTo>
                      <a:pt x="9" y="34"/>
                      <a:pt x="9" y="34"/>
                      <a:pt x="8" y="34"/>
                    </a:cubicBezTo>
                    <a:cubicBezTo>
                      <a:pt x="8" y="34"/>
                      <a:pt x="7" y="34"/>
                      <a:pt x="7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4" y="33"/>
                    </a:cubicBezTo>
                    <a:cubicBezTo>
                      <a:pt x="4" y="33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4"/>
                      <a:pt x="3" y="34"/>
                      <a:pt x="3" y="33"/>
                    </a:cubicBezTo>
                    <a:cubicBezTo>
                      <a:pt x="3" y="33"/>
                      <a:pt x="2" y="32"/>
                      <a:pt x="2" y="32"/>
                    </a:cubicBezTo>
                    <a:cubicBezTo>
                      <a:pt x="1" y="31"/>
                      <a:pt x="0" y="31"/>
                      <a:pt x="1" y="31"/>
                    </a:cubicBezTo>
                    <a:cubicBezTo>
                      <a:pt x="1" y="31"/>
                      <a:pt x="5" y="31"/>
                      <a:pt x="3" y="30"/>
                    </a:cubicBezTo>
                    <a:cubicBezTo>
                      <a:pt x="3" y="30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1" y="30"/>
                      <a:pt x="2" y="3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8"/>
                      <a:pt x="2" y="29"/>
                      <a:pt x="2" y="29"/>
                    </a:cubicBezTo>
                    <a:cubicBezTo>
                      <a:pt x="2" y="29"/>
                      <a:pt x="3" y="29"/>
                      <a:pt x="3" y="29"/>
                    </a:cubicBezTo>
                    <a:cubicBezTo>
                      <a:pt x="3" y="28"/>
                      <a:pt x="3" y="29"/>
                      <a:pt x="2" y="28"/>
                    </a:cubicBezTo>
                    <a:cubicBezTo>
                      <a:pt x="2" y="28"/>
                      <a:pt x="3" y="27"/>
                      <a:pt x="3" y="27"/>
                    </a:cubicBezTo>
                    <a:cubicBezTo>
                      <a:pt x="3" y="27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2" y="26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4"/>
                      <a:pt x="5" y="24"/>
                    </a:cubicBezTo>
                    <a:cubicBezTo>
                      <a:pt x="6" y="25"/>
                      <a:pt x="6" y="24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8" y="24"/>
                      <a:pt x="8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3" y="24"/>
                    </a:cubicBezTo>
                    <a:cubicBezTo>
                      <a:pt x="13" y="25"/>
                      <a:pt x="13" y="26"/>
                      <a:pt x="14" y="26"/>
                    </a:cubicBezTo>
                    <a:cubicBezTo>
                      <a:pt x="14" y="27"/>
                      <a:pt x="14" y="27"/>
                      <a:pt x="15" y="26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7" y="25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7" y="26"/>
                    </a:cubicBezTo>
                    <a:cubicBezTo>
                      <a:pt x="18" y="26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9" y="25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20" y="24"/>
                      <a:pt x="20" y="25"/>
                      <a:pt x="20" y="25"/>
                    </a:cubicBezTo>
                    <a:cubicBezTo>
                      <a:pt x="21" y="26"/>
                      <a:pt x="21" y="25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5"/>
                      <a:pt x="23" y="25"/>
                      <a:pt x="22" y="25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2" y="23"/>
                    </a:cubicBezTo>
                    <a:cubicBezTo>
                      <a:pt x="22" y="23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2" y="20"/>
                    </a:cubicBezTo>
                    <a:cubicBezTo>
                      <a:pt x="22" y="20"/>
                      <a:pt x="21" y="20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6"/>
                    </a:cubicBezTo>
                    <a:cubicBezTo>
                      <a:pt x="20" y="16"/>
                      <a:pt x="20" y="16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20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6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7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7" y="18"/>
                      <a:pt x="28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0" y="18"/>
                      <a:pt x="30" y="19"/>
                      <a:pt x="31" y="19"/>
                    </a:cubicBezTo>
                    <a:cubicBezTo>
                      <a:pt x="31" y="19"/>
                      <a:pt x="32" y="18"/>
                      <a:pt x="33" y="18"/>
                    </a:cubicBezTo>
                    <a:cubicBezTo>
                      <a:pt x="33" y="18"/>
                      <a:pt x="34" y="17"/>
                      <a:pt x="34" y="17"/>
                    </a:cubicBezTo>
                    <a:cubicBezTo>
                      <a:pt x="35" y="17"/>
                      <a:pt x="36" y="17"/>
                      <a:pt x="36" y="16"/>
                    </a:cubicBezTo>
                    <a:cubicBezTo>
                      <a:pt x="36" y="16"/>
                      <a:pt x="35" y="17"/>
                      <a:pt x="35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5" y="13"/>
                      <a:pt x="37" y="13"/>
                      <a:pt x="38" y="12"/>
                    </a:cubicBezTo>
                    <a:cubicBezTo>
                      <a:pt x="39" y="12"/>
                      <a:pt x="40" y="12"/>
                      <a:pt x="41" y="11"/>
                    </a:cubicBezTo>
                    <a:cubicBezTo>
                      <a:pt x="42" y="10"/>
                      <a:pt x="42" y="10"/>
                      <a:pt x="42" y="9"/>
                    </a:cubicBezTo>
                    <a:cubicBezTo>
                      <a:pt x="43" y="8"/>
                      <a:pt x="43" y="9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3" y="9"/>
                      <a:pt x="43" y="8"/>
                      <a:pt x="43" y="8"/>
                    </a:cubicBezTo>
                    <a:cubicBezTo>
                      <a:pt x="43" y="8"/>
                      <a:pt x="43" y="8"/>
                      <a:pt x="43" y="7"/>
                    </a:cubicBezTo>
                    <a:cubicBezTo>
                      <a:pt x="43" y="7"/>
                      <a:pt x="43" y="8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3" y="5"/>
                      <a:pt x="43" y="4"/>
                    </a:cubicBezTo>
                    <a:cubicBezTo>
                      <a:pt x="43" y="4"/>
                      <a:pt x="43" y="3"/>
                      <a:pt x="43" y="3"/>
                    </a:cubicBezTo>
                    <a:cubicBezTo>
                      <a:pt x="43" y="2"/>
                      <a:pt x="43" y="2"/>
                      <a:pt x="44" y="2"/>
                    </a:cubicBezTo>
                    <a:cubicBezTo>
                      <a:pt x="44" y="1"/>
                      <a:pt x="45" y="1"/>
                      <a:pt x="45" y="1"/>
                    </a:cubicBezTo>
                    <a:cubicBezTo>
                      <a:pt x="47" y="0"/>
                      <a:pt x="48" y="0"/>
                      <a:pt x="49" y="0"/>
                    </a:cubicBezTo>
                    <a:cubicBezTo>
                      <a:pt x="49" y="0"/>
                      <a:pt x="49" y="0"/>
                      <a:pt x="50" y="1"/>
                    </a:cubicBezTo>
                    <a:cubicBezTo>
                      <a:pt x="50" y="1"/>
                      <a:pt x="50" y="1"/>
                      <a:pt x="50" y="2"/>
                    </a:cubicBezTo>
                    <a:cubicBezTo>
                      <a:pt x="50" y="3"/>
                      <a:pt x="50" y="2"/>
                      <a:pt x="51" y="3"/>
                    </a:cubicBezTo>
                    <a:cubicBezTo>
                      <a:pt x="51" y="3"/>
                      <a:pt x="51" y="4"/>
                      <a:pt x="51" y="4"/>
                    </a:cubicBezTo>
                    <a:cubicBezTo>
                      <a:pt x="52" y="4"/>
                      <a:pt x="52" y="4"/>
                      <a:pt x="52" y="3"/>
                    </a:cubicBezTo>
                    <a:cubicBezTo>
                      <a:pt x="53" y="3"/>
                      <a:pt x="53" y="3"/>
                      <a:pt x="54" y="4"/>
                    </a:cubicBezTo>
                    <a:cubicBezTo>
                      <a:pt x="54" y="4"/>
                      <a:pt x="54" y="5"/>
                      <a:pt x="54" y="6"/>
                    </a:cubicBezTo>
                    <a:cubicBezTo>
                      <a:pt x="55" y="6"/>
                      <a:pt x="56" y="6"/>
                      <a:pt x="56" y="6"/>
                    </a:cubicBezTo>
                    <a:cubicBezTo>
                      <a:pt x="57" y="6"/>
                      <a:pt x="57" y="8"/>
                      <a:pt x="57" y="8"/>
                    </a:cubicBezTo>
                    <a:cubicBezTo>
                      <a:pt x="58" y="8"/>
                      <a:pt x="59" y="8"/>
                      <a:pt x="59" y="8"/>
                    </a:cubicBezTo>
                    <a:cubicBezTo>
                      <a:pt x="60" y="8"/>
                      <a:pt x="60" y="8"/>
                      <a:pt x="60" y="9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60" y="9"/>
                      <a:pt x="60" y="9"/>
                      <a:pt x="60" y="10"/>
                    </a:cubicBezTo>
                    <a:cubicBezTo>
                      <a:pt x="60" y="10"/>
                      <a:pt x="61" y="10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2" y="12"/>
                      <a:pt x="63" y="12"/>
                      <a:pt x="63" y="11"/>
                    </a:cubicBezTo>
                    <a:cubicBezTo>
                      <a:pt x="64" y="12"/>
                      <a:pt x="64" y="9"/>
                      <a:pt x="65" y="10"/>
                    </a:cubicBezTo>
                    <a:cubicBezTo>
                      <a:pt x="65" y="10"/>
                      <a:pt x="64" y="11"/>
                      <a:pt x="64" y="11"/>
                    </a:cubicBezTo>
                    <a:cubicBezTo>
                      <a:pt x="64" y="12"/>
                      <a:pt x="65" y="12"/>
                      <a:pt x="65" y="12"/>
                    </a:cubicBezTo>
                    <a:cubicBezTo>
                      <a:pt x="65" y="12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6" y="13"/>
                      <a:pt x="66" y="13"/>
                      <a:pt x="66" y="14"/>
                    </a:cubicBezTo>
                    <a:cubicBezTo>
                      <a:pt x="66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8" y="14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5"/>
                      <a:pt x="69" y="15"/>
                      <a:pt x="69" y="15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6"/>
                      <a:pt x="70" y="16"/>
                      <a:pt x="71" y="16"/>
                    </a:cubicBezTo>
                    <a:cubicBezTo>
                      <a:pt x="72" y="16"/>
                      <a:pt x="72" y="17"/>
                      <a:pt x="72" y="17"/>
                    </a:cubicBezTo>
                    <a:cubicBezTo>
                      <a:pt x="73" y="17"/>
                      <a:pt x="73" y="17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7"/>
                      <a:pt x="76" y="17"/>
                      <a:pt x="76" y="18"/>
                    </a:cubicBezTo>
                    <a:cubicBezTo>
                      <a:pt x="77" y="18"/>
                      <a:pt x="77" y="18"/>
                      <a:pt x="77" y="19"/>
                    </a:cubicBezTo>
                    <a:cubicBezTo>
                      <a:pt x="77" y="19"/>
                      <a:pt x="78" y="20"/>
                      <a:pt x="78" y="20"/>
                    </a:cubicBezTo>
                    <a:cubicBezTo>
                      <a:pt x="79" y="20"/>
                      <a:pt x="80" y="20"/>
                      <a:pt x="80" y="20"/>
                    </a:cubicBezTo>
                    <a:cubicBezTo>
                      <a:pt x="80" y="20"/>
                      <a:pt x="82" y="20"/>
                      <a:pt x="82" y="20"/>
                    </a:cubicBezTo>
                    <a:cubicBezTo>
                      <a:pt x="83" y="20"/>
                      <a:pt x="83" y="21"/>
                      <a:pt x="83" y="21"/>
                    </a:cubicBezTo>
                    <a:cubicBezTo>
                      <a:pt x="84" y="21"/>
                      <a:pt x="84" y="21"/>
                      <a:pt x="85" y="21"/>
                    </a:cubicBezTo>
                    <a:cubicBezTo>
                      <a:pt x="86" y="21"/>
                      <a:pt x="86" y="21"/>
                      <a:pt x="86" y="22"/>
                    </a:cubicBezTo>
                    <a:cubicBezTo>
                      <a:pt x="87" y="22"/>
                      <a:pt x="88" y="22"/>
                      <a:pt x="88" y="22"/>
                    </a:cubicBezTo>
                    <a:cubicBezTo>
                      <a:pt x="88" y="22"/>
                      <a:pt x="88" y="22"/>
                      <a:pt x="88" y="22"/>
                    </a:cubicBezTo>
                    <a:close/>
                    <a:moveTo>
                      <a:pt x="96" y="89"/>
                    </a:moveTo>
                    <a:cubicBezTo>
                      <a:pt x="97" y="88"/>
                      <a:pt x="97" y="87"/>
                      <a:pt x="97" y="86"/>
                    </a:cubicBezTo>
                    <a:cubicBezTo>
                      <a:pt x="97" y="86"/>
                      <a:pt x="97" y="85"/>
                      <a:pt x="96" y="84"/>
                    </a:cubicBezTo>
                    <a:cubicBezTo>
                      <a:pt x="96" y="84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1"/>
                      <a:pt x="96" y="80"/>
                      <a:pt x="96" y="80"/>
                    </a:cubicBezTo>
                    <a:cubicBezTo>
                      <a:pt x="95" y="80"/>
                      <a:pt x="95" y="81"/>
                      <a:pt x="95" y="82"/>
                    </a:cubicBezTo>
                    <a:cubicBezTo>
                      <a:pt x="95" y="82"/>
                      <a:pt x="96" y="82"/>
                      <a:pt x="95" y="83"/>
                    </a:cubicBezTo>
                    <a:cubicBezTo>
                      <a:pt x="95" y="83"/>
                      <a:pt x="94" y="82"/>
                      <a:pt x="94" y="82"/>
                    </a:cubicBezTo>
                    <a:cubicBezTo>
                      <a:pt x="94" y="82"/>
                      <a:pt x="93" y="83"/>
                      <a:pt x="92" y="83"/>
                    </a:cubicBezTo>
                    <a:cubicBezTo>
                      <a:pt x="92" y="83"/>
                      <a:pt x="91" y="84"/>
                      <a:pt x="91" y="84"/>
                    </a:cubicBezTo>
                    <a:cubicBezTo>
                      <a:pt x="91" y="84"/>
                      <a:pt x="91" y="84"/>
                      <a:pt x="91" y="85"/>
                    </a:cubicBezTo>
                    <a:cubicBezTo>
                      <a:pt x="91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6"/>
                    </a:cubicBezTo>
                    <a:cubicBezTo>
                      <a:pt x="90" y="86"/>
                      <a:pt x="91" y="86"/>
                      <a:pt x="91" y="86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8"/>
                      <a:pt x="91" y="88"/>
                      <a:pt x="91" y="88"/>
                    </a:cubicBezTo>
                    <a:cubicBezTo>
                      <a:pt x="91" y="89"/>
                      <a:pt x="91" y="89"/>
                      <a:pt x="90" y="89"/>
                    </a:cubicBezTo>
                    <a:cubicBezTo>
                      <a:pt x="90" y="90"/>
                      <a:pt x="91" y="90"/>
                      <a:pt x="91" y="90"/>
                    </a:cubicBezTo>
                    <a:cubicBezTo>
                      <a:pt x="92" y="90"/>
                      <a:pt x="91" y="90"/>
                      <a:pt x="91" y="91"/>
                    </a:cubicBezTo>
                    <a:cubicBezTo>
                      <a:pt x="91" y="91"/>
                      <a:pt x="92" y="91"/>
                      <a:pt x="92" y="92"/>
                    </a:cubicBezTo>
                    <a:cubicBezTo>
                      <a:pt x="92" y="92"/>
                      <a:pt x="91" y="92"/>
                      <a:pt x="91" y="93"/>
                    </a:cubicBezTo>
                    <a:cubicBezTo>
                      <a:pt x="92" y="93"/>
                      <a:pt x="92" y="93"/>
                      <a:pt x="92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4" y="94"/>
                    </a:cubicBezTo>
                    <a:cubicBezTo>
                      <a:pt x="94" y="95"/>
                      <a:pt x="94" y="95"/>
                      <a:pt x="94" y="94"/>
                    </a:cubicBezTo>
                    <a:cubicBezTo>
                      <a:pt x="95" y="94"/>
                      <a:pt x="95" y="93"/>
                      <a:pt x="95" y="93"/>
                    </a:cubicBezTo>
                    <a:cubicBezTo>
                      <a:pt x="95" y="93"/>
                      <a:pt x="95" y="93"/>
                      <a:pt x="95" y="92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5" y="91"/>
                      <a:pt x="96" y="90"/>
                      <a:pt x="96" y="8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1" name="Freeform 813">
                <a:extLst>
                  <a:ext uri="{FF2B5EF4-FFF2-40B4-BE49-F238E27FC236}">
                    <a16:creationId xmlns="" xmlns:a16="http://schemas.microsoft.com/office/drawing/2014/main" id="{079391AA-3AE9-7D48-AFCE-4717C064B5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72076" y="2620963"/>
                <a:ext cx="33337" cy="63500"/>
              </a:xfrm>
              <a:custGeom>
                <a:avLst/>
                <a:gdLst>
                  <a:gd name="T0" fmla="*/ 3 w 8"/>
                  <a:gd name="T1" fmla="*/ 6 h 15"/>
                  <a:gd name="T2" fmla="*/ 0 w 8"/>
                  <a:gd name="T3" fmla="*/ 4 h 15"/>
                  <a:gd name="T4" fmla="*/ 2 w 8"/>
                  <a:gd name="T5" fmla="*/ 4 h 15"/>
                  <a:gd name="T6" fmla="*/ 3 w 8"/>
                  <a:gd name="T7" fmla="*/ 6 h 15"/>
                  <a:gd name="T8" fmla="*/ 3 w 8"/>
                  <a:gd name="T9" fmla="*/ 6 h 15"/>
                  <a:gd name="T10" fmla="*/ 4 w 8"/>
                  <a:gd name="T11" fmla="*/ 6 h 15"/>
                  <a:gd name="T12" fmla="*/ 5 w 8"/>
                  <a:gd name="T13" fmla="*/ 7 h 15"/>
                  <a:gd name="T14" fmla="*/ 2 w 8"/>
                  <a:gd name="T15" fmla="*/ 2 h 15"/>
                  <a:gd name="T16" fmla="*/ 3 w 8"/>
                  <a:gd name="T17" fmla="*/ 4 h 15"/>
                  <a:gd name="T18" fmla="*/ 4 w 8"/>
                  <a:gd name="T19" fmla="*/ 6 h 15"/>
                  <a:gd name="T20" fmla="*/ 4 w 8"/>
                  <a:gd name="T21" fmla="*/ 6 h 15"/>
                  <a:gd name="T22" fmla="*/ 3 w 8"/>
                  <a:gd name="T23" fmla="*/ 1 h 15"/>
                  <a:gd name="T24" fmla="*/ 4 w 8"/>
                  <a:gd name="T25" fmla="*/ 3 h 15"/>
                  <a:gd name="T26" fmla="*/ 6 w 8"/>
                  <a:gd name="T27" fmla="*/ 5 h 15"/>
                  <a:gd name="T28" fmla="*/ 4 w 8"/>
                  <a:gd name="T29" fmla="*/ 2 h 15"/>
                  <a:gd name="T30" fmla="*/ 3 w 8"/>
                  <a:gd name="T31" fmla="*/ 1 h 15"/>
                  <a:gd name="T32" fmla="*/ 3 w 8"/>
                  <a:gd name="T33" fmla="*/ 1 h 15"/>
                  <a:gd name="T34" fmla="*/ 5 w 8"/>
                  <a:gd name="T35" fmla="*/ 2 h 15"/>
                  <a:gd name="T36" fmla="*/ 6 w 8"/>
                  <a:gd name="T37" fmla="*/ 3 h 15"/>
                  <a:gd name="T38" fmla="*/ 7 w 8"/>
                  <a:gd name="T39" fmla="*/ 3 h 15"/>
                  <a:gd name="T40" fmla="*/ 8 w 8"/>
                  <a:gd name="T41" fmla="*/ 2 h 15"/>
                  <a:gd name="T42" fmla="*/ 7 w 8"/>
                  <a:gd name="T43" fmla="*/ 2 h 15"/>
                  <a:gd name="T44" fmla="*/ 7 w 8"/>
                  <a:gd name="T45" fmla="*/ 1 h 15"/>
                  <a:gd name="T46" fmla="*/ 6 w 8"/>
                  <a:gd name="T47" fmla="*/ 1 h 15"/>
                  <a:gd name="T48" fmla="*/ 6 w 8"/>
                  <a:gd name="T49" fmla="*/ 2 h 15"/>
                  <a:gd name="T50" fmla="*/ 6 w 8"/>
                  <a:gd name="T51" fmla="*/ 2 h 15"/>
                  <a:gd name="T52" fmla="*/ 5 w 8"/>
                  <a:gd name="T53" fmla="*/ 1 h 15"/>
                  <a:gd name="T54" fmla="*/ 5 w 8"/>
                  <a:gd name="T55" fmla="*/ 2 h 15"/>
                  <a:gd name="T56" fmla="*/ 5 w 8"/>
                  <a:gd name="T57" fmla="*/ 2 h 15"/>
                  <a:gd name="T58" fmla="*/ 4 w 8"/>
                  <a:gd name="T59" fmla="*/ 12 h 15"/>
                  <a:gd name="T60" fmla="*/ 5 w 8"/>
                  <a:gd name="T61" fmla="*/ 15 h 15"/>
                  <a:gd name="T62" fmla="*/ 5 w 8"/>
                  <a:gd name="T63" fmla="*/ 13 h 15"/>
                  <a:gd name="T64" fmla="*/ 4 w 8"/>
                  <a:gd name="T65" fmla="*/ 11 h 15"/>
                  <a:gd name="T66" fmla="*/ 4 w 8"/>
                  <a:gd name="T67" fmla="*/ 12 h 15"/>
                  <a:gd name="T68" fmla="*/ 4 w 8"/>
                  <a:gd name="T69" fmla="*/ 12 h 15"/>
                  <a:gd name="T70" fmla="*/ 4 w 8"/>
                  <a:gd name="T71" fmla="*/ 8 h 15"/>
                  <a:gd name="T72" fmla="*/ 5 w 8"/>
                  <a:gd name="T73" fmla="*/ 9 h 15"/>
                  <a:gd name="T74" fmla="*/ 6 w 8"/>
                  <a:gd name="T75" fmla="*/ 10 h 15"/>
                  <a:gd name="T76" fmla="*/ 5 w 8"/>
                  <a:gd name="T77" fmla="*/ 8 h 15"/>
                  <a:gd name="T78" fmla="*/ 4 w 8"/>
                  <a:gd name="T79" fmla="*/ 8 h 15"/>
                  <a:gd name="T80" fmla="*/ 4 w 8"/>
                  <a:gd name="T8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5">
                    <a:moveTo>
                      <a:pt x="3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2" y="6"/>
                      <a:pt x="2" y="5"/>
                      <a:pt x="3" y="6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3" y="2"/>
                      <a:pt x="2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3" y="5"/>
                      <a:pt x="4" y="6"/>
                    </a:cubicBezTo>
                    <a:close/>
                    <a:moveTo>
                      <a:pt x="3" y="1"/>
                    </a:moveTo>
                    <a:cubicBezTo>
                      <a:pt x="2" y="1"/>
                      <a:pt x="4" y="3"/>
                      <a:pt x="4" y="3"/>
                    </a:cubicBezTo>
                    <a:cubicBezTo>
                      <a:pt x="4" y="4"/>
                      <a:pt x="5" y="5"/>
                      <a:pt x="6" y="5"/>
                    </a:cubicBezTo>
                    <a:cubicBezTo>
                      <a:pt x="6" y="4"/>
                      <a:pt x="5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lose/>
                    <a:moveTo>
                      <a:pt x="5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7" y="2"/>
                      <a:pt x="6" y="2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2"/>
                      <a:pt x="5" y="2"/>
                      <a:pt x="5" y="2"/>
                    </a:cubicBezTo>
                    <a:close/>
                    <a:moveTo>
                      <a:pt x="4" y="12"/>
                    </a:moveTo>
                    <a:cubicBezTo>
                      <a:pt x="4" y="13"/>
                      <a:pt x="4" y="14"/>
                      <a:pt x="5" y="15"/>
                    </a:cubicBezTo>
                    <a:cubicBezTo>
                      <a:pt x="6" y="15"/>
                      <a:pt x="5" y="14"/>
                      <a:pt x="5" y="13"/>
                    </a:cubicBezTo>
                    <a:cubicBezTo>
                      <a:pt x="5" y="13"/>
                      <a:pt x="4" y="12"/>
                      <a:pt x="4" y="11"/>
                    </a:cubicBezTo>
                    <a:cubicBezTo>
                      <a:pt x="3" y="11"/>
                      <a:pt x="3" y="12"/>
                      <a:pt x="4" y="12"/>
                    </a:cubicBezTo>
                    <a:cubicBezTo>
                      <a:pt x="4" y="13"/>
                      <a:pt x="4" y="12"/>
                      <a:pt x="4" y="12"/>
                    </a:cubicBezTo>
                    <a:close/>
                    <a:moveTo>
                      <a:pt x="4" y="8"/>
                    </a:move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2" name="Freeform 814">
                <a:extLst>
                  <a:ext uri="{FF2B5EF4-FFF2-40B4-BE49-F238E27FC236}">
                    <a16:creationId xmlns="" xmlns:a16="http://schemas.microsoft.com/office/drawing/2014/main" id="{4B4CAB8B-DDD5-6A4D-8CF4-D56BD6996F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91225" y="2779713"/>
                <a:ext cx="179387" cy="117475"/>
              </a:xfrm>
              <a:custGeom>
                <a:avLst/>
                <a:gdLst>
                  <a:gd name="T0" fmla="*/ 2 w 43"/>
                  <a:gd name="T1" fmla="*/ 19 h 28"/>
                  <a:gd name="T2" fmla="*/ 1 w 43"/>
                  <a:gd name="T3" fmla="*/ 16 h 28"/>
                  <a:gd name="T4" fmla="*/ 3 w 43"/>
                  <a:gd name="T5" fmla="*/ 15 h 28"/>
                  <a:gd name="T6" fmla="*/ 4 w 43"/>
                  <a:gd name="T7" fmla="*/ 15 h 28"/>
                  <a:gd name="T8" fmla="*/ 7 w 43"/>
                  <a:gd name="T9" fmla="*/ 14 h 28"/>
                  <a:gd name="T10" fmla="*/ 10 w 43"/>
                  <a:gd name="T11" fmla="*/ 16 h 28"/>
                  <a:gd name="T12" fmla="*/ 8 w 43"/>
                  <a:gd name="T13" fmla="*/ 18 h 28"/>
                  <a:gd name="T14" fmla="*/ 3 w 43"/>
                  <a:gd name="T15" fmla="*/ 22 h 28"/>
                  <a:gd name="T16" fmla="*/ 3 w 43"/>
                  <a:gd name="T17" fmla="*/ 21 h 28"/>
                  <a:gd name="T18" fmla="*/ 7 w 43"/>
                  <a:gd name="T19" fmla="*/ 12 h 28"/>
                  <a:gd name="T20" fmla="*/ 8 w 43"/>
                  <a:gd name="T21" fmla="*/ 10 h 28"/>
                  <a:gd name="T22" fmla="*/ 6 w 43"/>
                  <a:gd name="T23" fmla="*/ 8 h 28"/>
                  <a:gd name="T24" fmla="*/ 4 w 43"/>
                  <a:gd name="T25" fmla="*/ 11 h 28"/>
                  <a:gd name="T26" fmla="*/ 9 w 43"/>
                  <a:gd name="T27" fmla="*/ 9 h 28"/>
                  <a:gd name="T28" fmla="*/ 9 w 43"/>
                  <a:gd name="T29" fmla="*/ 9 h 28"/>
                  <a:gd name="T30" fmla="*/ 9 w 43"/>
                  <a:gd name="T31" fmla="*/ 14 h 28"/>
                  <a:gd name="T32" fmla="*/ 37 w 43"/>
                  <a:gd name="T33" fmla="*/ 27 h 28"/>
                  <a:gd name="T34" fmla="*/ 40 w 43"/>
                  <a:gd name="T35" fmla="*/ 23 h 28"/>
                  <a:gd name="T36" fmla="*/ 39 w 43"/>
                  <a:gd name="T37" fmla="*/ 20 h 28"/>
                  <a:gd name="T38" fmla="*/ 38 w 43"/>
                  <a:gd name="T39" fmla="*/ 11 h 28"/>
                  <a:gd name="T40" fmla="*/ 42 w 43"/>
                  <a:gd name="T41" fmla="*/ 5 h 28"/>
                  <a:gd name="T42" fmla="*/ 42 w 43"/>
                  <a:gd name="T43" fmla="*/ 3 h 28"/>
                  <a:gd name="T44" fmla="*/ 34 w 43"/>
                  <a:gd name="T45" fmla="*/ 2 h 28"/>
                  <a:gd name="T46" fmla="*/ 29 w 43"/>
                  <a:gd name="T47" fmla="*/ 1 h 28"/>
                  <a:gd name="T48" fmla="*/ 27 w 43"/>
                  <a:gd name="T49" fmla="*/ 2 h 28"/>
                  <a:gd name="T50" fmla="*/ 26 w 43"/>
                  <a:gd name="T51" fmla="*/ 2 h 28"/>
                  <a:gd name="T52" fmla="*/ 24 w 43"/>
                  <a:gd name="T53" fmla="*/ 3 h 28"/>
                  <a:gd name="T54" fmla="*/ 23 w 43"/>
                  <a:gd name="T55" fmla="*/ 2 h 28"/>
                  <a:gd name="T56" fmla="*/ 20 w 43"/>
                  <a:gd name="T57" fmla="*/ 2 h 28"/>
                  <a:gd name="T58" fmla="*/ 18 w 43"/>
                  <a:gd name="T59" fmla="*/ 1 h 28"/>
                  <a:gd name="T60" fmla="*/ 17 w 43"/>
                  <a:gd name="T61" fmla="*/ 4 h 28"/>
                  <a:gd name="T62" fmla="*/ 15 w 43"/>
                  <a:gd name="T63" fmla="*/ 4 h 28"/>
                  <a:gd name="T64" fmla="*/ 13 w 43"/>
                  <a:gd name="T65" fmla="*/ 5 h 28"/>
                  <a:gd name="T66" fmla="*/ 12 w 43"/>
                  <a:gd name="T67" fmla="*/ 6 h 28"/>
                  <a:gd name="T68" fmla="*/ 12 w 43"/>
                  <a:gd name="T69" fmla="*/ 10 h 28"/>
                  <a:gd name="T70" fmla="*/ 12 w 43"/>
                  <a:gd name="T71" fmla="*/ 12 h 28"/>
                  <a:gd name="T72" fmla="*/ 13 w 43"/>
                  <a:gd name="T73" fmla="*/ 13 h 28"/>
                  <a:gd name="T74" fmla="*/ 13 w 43"/>
                  <a:gd name="T75" fmla="*/ 15 h 28"/>
                  <a:gd name="T76" fmla="*/ 16 w 43"/>
                  <a:gd name="T77" fmla="*/ 19 h 28"/>
                  <a:gd name="T78" fmla="*/ 18 w 43"/>
                  <a:gd name="T79" fmla="*/ 18 h 28"/>
                  <a:gd name="T80" fmla="*/ 17 w 43"/>
                  <a:gd name="T81" fmla="*/ 24 h 28"/>
                  <a:gd name="T82" fmla="*/ 20 w 43"/>
                  <a:gd name="T83" fmla="*/ 23 h 28"/>
                  <a:gd name="T84" fmla="*/ 23 w 43"/>
                  <a:gd name="T85" fmla="*/ 22 h 28"/>
                  <a:gd name="T86" fmla="*/ 24 w 43"/>
                  <a:gd name="T87" fmla="*/ 22 h 28"/>
                  <a:gd name="T88" fmla="*/ 27 w 43"/>
                  <a:gd name="T89" fmla="*/ 24 h 28"/>
                  <a:gd name="T90" fmla="*/ 30 w 43"/>
                  <a:gd name="T91" fmla="*/ 26 h 28"/>
                  <a:gd name="T92" fmla="*/ 34 w 43"/>
                  <a:gd name="T93" fmla="*/ 27 h 28"/>
                  <a:gd name="T94" fmla="*/ 37 w 43"/>
                  <a:gd name="T95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" h="28">
                    <a:moveTo>
                      <a:pt x="3" y="21"/>
                    </a:move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1" y="19"/>
                      <a:pt x="0" y="19"/>
                      <a:pt x="1" y="18"/>
                    </a:cubicBezTo>
                    <a:cubicBezTo>
                      <a:pt x="1" y="18"/>
                      <a:pt x="2" y="18"/>
                      <a:pt x="1" y="17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6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4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9" y="16"/>
                      <a:pt x="9" y="17"/>
                      <a:pt x="9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6" y="20"/>
                      <a:pt x="6" y="19"/>
                    </a:cubicBezTo>
                    <a:cubicBezTo>
                      <a:pt x="5" y="19"/>
                      <a:pt x="4" y="19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2" y="23"/>
                      <a:pt x="1" y="23"/>
                      <a:pt x="1" y="22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3" y="20"/>
                      <a:pt x="2" y="21"/>
                      <a:pt x="3" y="21"/>
                    </a:cubicBezTo>
                    <a:close/>
                    <a:moveTo>
                      <a:pt x="5" y="13"/>
                    </a:moveTo>
                    <a:cubicBezTo>
                      <a:pt x="5" y="14"/>
                      <a:pt x="6" y="13"/>
                      <a:pt x="6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8"/>
                      <a:pt x="6" y="8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4" y="10"/>
                      <a:pt x="3" y="9"/>
                      <a:pt x="2" y="10"/>
                    </a:cubicBezTo>
                    <a:cubicBezTo>
                      <a:pt x="1" y="11"/>
                      <a:pt x="4" y="11"/>
                      <a:pt x="4" y="11"/>
                    </a:cubicBezTo>
                    <a:cubicBezTo>
                      <a:pt x="4" y="12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9" y="9"/>
                    </a:moveTo>
                    <a:cubicBezTo>
                      <a:pt x="8" y="9"/>
                      <a:pt x="10" y="10"/>
                      <a:pt x="10" y="10"/>
                    </a:cubicBezTo>
                    <a:cubicBezTo>
                      <a:pt x="11" y="9"/>
                      <a:pt x="9" y="8"/>
                      <a:pt x="9" y="9"/>
                    </a:cubicBezTo>
                    <a:cubicBezTo>
                      <a:pt x="9" y="9"/>
                      <a:pt x="9" y="8"/>
                      <a:pt x="9" y="9"/>
                    </a:cubicBezTo>
                    <a:close/>
                    <a:moveTo>
                      <a:pt x="9" y="14"/>
                    </a:moveTo>
                    <a:cubicBezTo>
                      <a:pt x="9" y="15"/>
                      <a:pt x="11" y="16"/>
                      <a:pt x="11" y="15"/>
                    </a:cubicBezTo>
                    <a:cubicBezTo>
                      <a:pt x="11" y="14"/>
                      <a:pt x="9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37" y="27"/>
                    </a:moveTo>
                    <a:cubicBezTo>
                      <a:pt x="38" y="27"/>
                      <a:pt x="38" y="26"/>
                      <a:pt x="38" y="26"/>
                    </a:cubicBezTo>
                    <a:cubicBezTo>
                      <a:pt x="39" y="26"/>
                      <a:pt x="39" y="25"/>
                      <a:pt x="39" y="25"/>
                    </a:cubicBezTo>
                    <a:cubicBezTo>
                      <a:pt x="39" y="24"/>
                      <a:pt x="41" y="24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2"/>
                      <a:pt x="40" y="22"/>
                    </a:cubicBezTo>
                    <a:cubicBezTo>
                      <a:pt x="39" y="21"/>
                      <a:pt x="39" y="20"/>
                      <a:pt x="39" y="20"/>
                    </a:cubicBezTo>
                    <a:cubicBezTo>
                      <a:pt x="38" y="19"/>
                      <a:pt x="39" y="18"/>
                      <a:pt x="39" y="18"/>
                    </a:cubicBezTo>
                    <a:cubicBezTo>
                      <a:pt x="39" y="17"/>
                      <a:pt x="39" y="16"/>
                      <a:pt x="38" y="15"/>
                    </a:cubicBezTo>
                    <a:cubicBezTo>
                      <a:pt x="38" y="14"/>
                      <a:pt x="37" y="12"/>
                      <a:pt x="38" y="11"/>
                    </a:cubicBezTo>
                    <a:cubicBezTo>
                      <a:pt x="39" y="10"/>
                      <a:pt x="40" y="9"/>
                      <a:pt x="40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1" y="5"/>
                      <a:pt x="41" y="6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3" y="5"/>
                      <a:pt x="43" y="5"/>
                    </a:cubicBezTo>
                    <a:cubicBezTo>
                      <a:pt x="43" y="4"/>
                      <a:pt x="42" y="3"/>
                      <a:pt x="42" y="3"/>
                    </a:cubicBezTo>
                    <a:cubicBezTo>
                      <a:pt x="41" y="4"/>
                      <a:pt x="39" y="4"/>
                      <a:pt x="38" y="4"/>
                    </a:cubicBezTo>
                    <a:cubicBezTo>
                      <a:pt x="37" y="3"/>
                      <a:pt x="36" y="3"/>
                      <a:pt x="35" y="3"/>
                    </a:cubicBezTo>
                    <a:cubicBezTo>
                      <a:pt x="35" y="3"/>
                      <a:pt x="34" y="3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1" y="2"/>
                      <a:pt x="31" y="2"/>
                      <a:pt x="30" y="1"/>
                    </a:cubicBezTo>
                    <a:cubicBezTo>
                      <a:pt x="30" y="1"/>
                      <a:pt x="29" y="2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1"/>
                      <a:pt x="27" y="0"/>
                      <a:pt x="26" y="1"/>
                    </a:cubicBezTo>
                    <a:cubicBezTo>
                      <a:pt x="26" y="1"/>
                      <a:pt x="27" y="2"/>
                      <a:pt x="26" y="2"/>
                    </a:cubicBezTo>
                    <a:cubicBezTo>
                      <a:pt x="25" y="2"/>
                      <a:pt x="26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5" y="2"/>
                      <a:pt x="24" y="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2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9" y="3"/>
                      <a:pt x="18" y="4"/>
                      <a:pt x="18" y="3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6" y="5"/>
                      <a:pt x="16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4" y="6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3" y="9"/>
                      <a:pt x="12" y="10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1"/>
                      <a:pt x="12" y="11"/>
                      <a:pt x="12" y="12"/>
                    </a:cubicBezTo>
                    <a:cubicBezTo>
                      <a:pt x="12" y="12"/>
                      <a:pt x="11" y="12"/>
                      <a:pt x="12" y="12"/>
                    </a:cubicBezTo>
                    <a:cubicBezTo>
                      <a:pt x="12" y="12"/>
                      <a:pt x="13" y="11"/>
                      <a:pt x="14" y="12"/>
                    </a:cubicBezTo>
                    <a:cubicBezTo>
                      <a:pt x="14" y="12"/>
                      <a:pt x="14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4"/>
                      <a:pt x="12" y="14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5" y="19"/>
                      <a:pt x="15" y="19"/>
                      <a:pt x="16" y="19"/>
                    </a:cubicBezTo>
                    <a:cubicBezTo>
                      <a:pt x="16" y="19"/>
                      <a:pt x="17" y="19"/>
                      <a:pt x="17" y="18"/>
                    </a:cubicBezTo>
                    <a:cubicBezTo>
                      <a:pt x="17" y="18"/>
                      <a:pt x="17" y="18"/>
                      <a:pt x="17" y="17"/>
                    </a:cubicBezTo>
                    <a:cubicBezTo>
                      <a:pt x="18" y="17"/>
                      <a:pt x="18" y="17"/>
                      <a:pt x="18" y="18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7" y="23"/>
                      <a:pt x="17" y="24"/>
                    </a:cubicBezTo>
                    <a:cubicBezTo>
                      <a:pt x="18" y="24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2"/>
                      <a:pt x="21" y="22"/>
                      <a:pt x="21" y="22"/>
                    </a:cubicBezTo>
                    <a:cubicBezTo>
                      <a:pt x="22" y="22"/>
                      <a:pt x="22" y="21"/>
                      <a:pt x="23" y="21"/>
                    </a:cubicBezTo>
                    <a:cubicBezTo>
                      <a:pt x="23" y="22"/>
                      <a:pt x="23" y="23"/>
                      <a:pt x="23" y="22"/>
                    </a:cubicBezTo>
                    <a:cubicBezTo>
                      <a:pt x="24" y="22"/>
                      <a:pt x="23" y="22"/>
                      <a:pt x="24" y="21"/>
                    </a:cubicBezTo>
                    <a:cubicBezTo>
                      <a:pt x="24" y="21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6" y="24"/>
                      <a:pt x="26" y="23"/>
                    </a:cubicBezTo>
                    <a:cubicBezTo>
                      <a:pt x="27" y="23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28" y="24"/>
                      <a:pt x="29" y="25"/>
                    </a:cubicBezTo>
                    <a:cubicBezTo>
                      <a:pt x="29" y="25"/>
                      <a:pt x="29" y="26"/>
                      <a:pt x="30" y="26"/>
                    </a:cubicBezTo>
                    <a:cubicBezTo>
                      <a:pt x="30" y="27"/>
                      <a:pt x="30" y="27"/>
                      <a:pt x="31" y="27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4" y="27"/>
                    </a:cubicBezTo>
                    <a:cubicBezTo>
                      <a:pt x="35" y="27"/>
                      <a:pt x="35" y="27"/>
                      <a:pt x="36" y="28"/>
                    </a:cubicBezTo>
                    <a:cubicBezTo>
                      <a:pt x="36" y="28"/>
                      <a:pt x="36" y="28"/>
                      <a:pt x="37" y="28"/>
                    </a:cubicBezTo>
                    <a:cubicBezTo>
                      <a:pt x="37" y="28"/>
                      <a:pt x="37" y="28"/>
                      <a:pt x="3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3" name="Freeform 815">
                <a:extLst>
                  <a:ext uri="{FF2B5EF4-FFF2-40B4-BE49-F238E27FC236}">
                    <a16:creationId xmlns="" xmlns:a16="http://schemas.microsoft.com/office/drawing/2014/main" id="{8F55D85D-874E-9B44-9C6C-96BE3558F1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08638" y="2884488"/>
                <a:ext cx="195262" cy="161925"/>
              </a:xfrm>
              <a:custGeom>
                <a:avLst/>
                <a:gdLst>
                  <a:gd name="T0" fmla="*/ 3 w 47"/>
                  <a:gd name="T1" fmla="*/ 8 h 39"/>
                  <a:gd name="T2" fmla="*/ 15 w 47"/>
                  <a:gd name="T3" fmla="*/ 2 h 39"/>
                  <a:gd name="T4" fmla="*/ 16 w 47"/>
                  <a:gd name="T5" fmla="*/ 8 h 39"/>
                  <a:gd name="T6" fmla="*/ 11 w 47"/>
                  <a:gd name="T7" fmla="*/ 9 h 39"/>
                  <a:gd name="T8" fmla="*/ 5 w 47"/>
                  <a:gd name="T9" fmla="*/ 10 h 39"/>
                  <a:gd name="T10" fmla="*/ 2 w 47"/>
                  <a:gd name="T11" fmla="*/ 14 h 39"/>
                  <a:gd name="T12" fmla="*/ 5 w 47"/>
                  <a:gd name="T13" fmla="*/ 12 h 39"/>
                  <a:gd name="T14" fmla="*/ 19 w 47"/>
                  <a:gd name="T15" fmla="*/ 7 h 39"/>
                  <a:gd name="T16" fmla="*/ 19 w 47"/>
                  <a:gd name="T17" fmla="*/ 7 h 39"/>
                  <a:gd name="T18" fmla="*/ 17 w 47"/>
                  <a:gd name="T19" fmla="*/ 33 h 39"/>
                  <a:gd name="T20" fmla="*/ 16 w 47"/>
                  <a:gd name="T21" fmla="*/ 28 h 39"/>
                  <a:gd name="T22" fmla="*/ 11 w 47"/>
                  <a:gd name="T23" fmla="*/ 29 h 39"/>
                  <a:gd name="T24" fmla="*/ 13 w 47"/>
                  <a:gd name="T25" fmla="*/ 32 h 39"/>
                  <a:gd name="T26" fmla="*/ 24 w 47"/>
                  <a:gd name="T27" fmla="*/ 33 h 39"/>
                  <a:gd name="T28" fmla="*/ 28 w 47"/>
                  <a:gd name="T29" fmla="*/ 31 h 39"/>
                  <a:gd name="T30" fmla="*/ 30 w 47"/>
                  <a:gd name="T31" fmla="*/ 25 h 39"/>
                  <a:gd name="T32" fmla="*/ 25 w 47"/>
                  <a:gd name="T33" fmla="*/ 23 h 39"/>
                  <a:gd name="T34" fmla="*/ 24 w 47"/>
                  <a:gd name="T35" fmla="*/ 25 h 39"/>
                  <a:gd name="T36" fmla="*/ 25 w 47"/>
                  <a:gd name="T37" fmla="*/ 22 h 39"/>
                  <a:gd name="T38" fmla="*/ 22 w 47"/>
                  <a:gd name="T39" fmla="*/ 25 h 39"/>
                  <a:gd name="T40" fmla="*/ 19 w 47"/>
                  <a:gd name="T41" fmla="*/ 26 h 39"/>
                  <a:gd name="T42" fmla="*/ 21 w 47"/>
                  <a:gd name="T43" fmla="*/ 29 h 39"/>
                  <a:gd name="T44" fmla="*/ 19 w 47"/>
                  <a:gd name="T45" fmla="*/ 33 h 39"/>
                  <a:gd name="T46" fmla="*/ 19 w 47"/>
                  <a:gd name="T47" fmla="*/ 33 h 39"/>
                  <a:gd name="T48" fmla="*/ 10 w 47"/>
                  <a:gd name="T49" fmla="*/ 33 h 39"/>
                  <a:gd name="T50" fmla="*/ 16 w 47"/>
                  <a:gd name="T51" fmla="*/ 36 h 39"/>
                  <a:gd name="T52" fmla="*/ 17 w 47"/>
                  <a:gd name="T53" fmla="*/ 23 h 39"/>
                  <a:gd name="T54" fmla="*/ 17 w 47"/>
                  <a:gd name="T55" fmla="*/ 28 h 39"/>
                  <a:gd name="T56" fmla="*/ 30 w 47"/>
                  <a:gd name="T57" fmla="*/ 34 h 39"/>
                  <a:gd name="T58" fmla="*/ 24 w 47"/>
                  <a:gd name="T59" fmla="*/ 35 h 39"/>
                  <a:gd name="T60" fmla="*/ 27 w 47"/>
                  <a:gd name="T61" fmla="*/ 36 h 39"/>
                  <a:gd name="T62" fmla="*/ 20 w 47"/>
                  <a:gd name="T63" fmla="*/ 35 h 39"/>
                  <a:gd name="T64" fmla="*/ 22 w 47"/>
                  <a:gd name="T65" fmla="*/ 38 h 39"/>
                  <a:gd name="T66" fmla="*/ 23 w 47"/>
                  <a:gd name="T67" fmla="*/ 36 h 39"/>
                  <a:gd name="T68" fmla="*/ 46 w 47"/>
                  <a:gd name="T69" fmla="*/ 33 h 39"/>
                  <a:gd name="T70" fmla="*/ 45 w 47"/>
                  <a:gd name="T71" fmla="*/ 30 h 39"/>
                  <a:gd name="T72" fmla="*/ 6 w 47"/>
                  <a:gd name="T73" fmla="*/ 35 h 39"/>
                  <a:gd name="T74" fmla="*/ 10 w 47"/>
                  <a:gd name="T75" fmla="*/ 35 h 39"/>
                  <a:gd name="T76" fmla="*/ 11 w 47"/>
                  <a:gd name="T77" fmla="*/ 31 h 39"/>
                  <a:gd name="T78" fmla="*/ 9 w 47"/>
                  <a:gd name="T79" fmla="*/ 28 h 39"/>
                  <a:gd name="T80" fmla="*/ 12 w 47"/>
                  <a:gd name="T81" fmla="*/ 25 h 39"/>
                  <a:gd name="T82" fmla="*/ 14 w 47"/>
                  <a:gd name="T83" fmla="*/ 22 h 39"/>
                  <a:gd name="T84" fmla="*/ 17 w 47"/>
                  <a:gd name="T85" fmla="*/ 19 h 39"/>
                  <a:gd name="T86" fmla="*/ 16 w 47"/>
                  <a:gd name="T87" fmla="*/ 16 h 39"/>
                  <a:gd name="T88" fmla="*/ 13 w 47"/>
                  <a:gd name="T89" fmla="*/ 14 h 39"/>
                  <a:gd name="T90" fmla="*/ 13 w 47"/>
                  <a:gd name="T91" fmla="*/ 9 h 39"/>
                  <a:gd name="T92" fmla="*/ 8 w 47"/>
                  <a:gd name="T93" fmla="*/ 14 h 39"/>
                  <a:gd name="T94" fmla="*/ 6 w 47"/>
                  <a:gd name="T95" fmla="*/ 12 h 39"/>
                  <a:gd name="T96" fmla="*/ 3 w 47"/>
                  <a:gd name="T97" fmla="*/ 14 h 39"/>
                  <a:gd name="T98" fmla="*/ 0 w 47"/>
                  <a:gd name="T99" fmla="*/ 15 h 39"/>
                  <a:gd name="T100" fmla="*/ 2 w 47"/>
                  <a:gd name="T101" fmla="*/ 23 h 39"/>
                  <a:gd name="T102" fmla="*/ 0 w 47"/>
                  <a:gd name="T103" fmla="*/ 22 h 39"/>
                  <a:gd name="T104" fmla="*/ 1 w 47"/>
                  <a:gd name="T105" fmla="*/ 27 h 39"/>
                  <a:gd name="T106" fmla="*/ 4 w 47"/>
                  <a:gd name="T107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" h="39">
                    <a:moveTo>
                      <a:pt x="2" y="14"/>
                    </a:moveTo>
                    <a:cubicBezTo>
                      <a:pt x="1" y="13"/>
                      <a:pt x="2" y="13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4" y="8"/>
                      <a:pt x="4" y="9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11" y="6"/>
                      <a:pt x="11" y="4"/>
                      <a:pt x="12" y="3"/>
                    </a:cubicBezTo>
                    <a:cubicBezTo>
                      <a:pt x="13" y="2"/>
                      <a:pt x="14" y="2"/>
                      <a:pt x="15" y="2"/>
                    </a:cubicBezTo>
                    <a:cubicBezTo>
                      <a:pt x="15" y="1"/>
                      <a:pt x="16" y="0"/>
                      <a:pt x="17" y="0"/>
                    </a:cubicBezTo>
                    <a:cubicBezTo>
                      <a:pt x="17" y="0"/>
                      <a:pt x="16" y="1"/>
                      <a:pt x="16" y="2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5" y="8"/>
                      <a:pt x="15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8" y="10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3"/>
                      <a:pt x="2" y="14"/>
                    </a:cubicBezTo>
                    <a:cubicBezTo>
                      <a:pt x="2" y="13"/>
                      <a:pt x="2" y="13"/>
                      <a:pt x="2" y="14"/>
                    </a:cubicBezTo>
                    <a:close/>
                    <a:moveTo>
                      <a:pt x="5" y="11"/>
                    </a:move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2"/>
                      <a:pt x="2" y="13"/>
                      <a:pt x="3" y="13"/>
                    </a:cubicBezTo>
                    <a:cubicBezTo>
                      <a:pt x="4" y="14"/>
                      <a:pt x="5" y="13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1"/>
                    </a:cubicBezTo>
                    <a:close/>
                    <a:moveTo>
                      <a:pt x="19" y="7"/>
                    </a:move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6"/>
                    </a:cubicBezTo>
                    <a:cubicBezTo>
                      <a:pt x="20" y="6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9" y="6"/>
                      <a:pt x="18" y="6"/>
                      <a:pt x="19" y="7"/>
                    </a:cubicBezTo>
                    <a:cubicBezTo>
                      <a:pt x="19" y="7"/>
                      <a:pt x="19" y="6"/>
                      <a:pt x="19" y="7"/>
                    </a:cubicBezTo>
                    <a:close/>
                    <a:moveTo>
                      <a:pt x="13" y="32"/>
                    </a:move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6" y="33"/>
                    </a:cubicBezTo>
                    <a:cubicBezTo>
                      <a:pt x="16" y="33"/>
                      <a:pt x="17" y="33"/>
                      <a:pt x="17" y="33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5" y="28"/>
                      <a:pt x="16" y="28"/>
                      <a:pt x="16" y="28"/>
                    </a:cubicBezTo>
                    <a:cubicBezTo>
                      <a:pt x="16" y="27"/>
                      <a:pt x="16" y="27"/>
                      <a:pt x="15" y="27"/>
                    </a:cubicBezTo>
                    <a:cubicBezTo>
                      <a:pt x="15" y="26"/>
                      <a:pt x="14" y="27"/>
                      <a:pt x="14" y="27"/>
                    </a:cubicBezTo>
                    <a:cubicBezTo>
                      <a:pt x="13" y="27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1" y="27"/>
                    </a:cubicBezTo>
                    <a:cubicBezTo>
                      <a:pt x="11" y="27"/>
                      <a:pt x="11" y="28"/>
                      <a:pt x="11" y="29"/>
                    </a:cubicBezTo>
                    <a:cubicBezTo>
                      <a:pt x="11" y="29"/>
                      <a:pt x="11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3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lose/>
                    <a:moveTo>
                      <a:pt x="22" y="31"/>
                    </a:moveTo>
                    <a:cubicBezTo>
                      <a:pt x="23" y="31"/>
                      <a:pt x="23" y="32"/>
                      <a:pt x="24" y="32"/>
                    </a:cubicBezTo>
                    <a:cubicBezTo>
                      <a:pt x="24" y="31"/>
                      <a:pt x="24" y="31"/>
                      <a:pt x="24" y="32"/>
                    </a:cubicBezTo>
                    <a:cubicBezTo>
                      <a:pt x="24" y="32"/>
                      <a:pt x="25" y="32"/>
                      <a:pt x="25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5" y="34"/>
                      <a:pt x="25" y="34"/>
                    </a:cubicBezTo>
                    <a:cubicBezTo>
                      <a:pt x="26" y="34"/>
                      <a:pt x="27" y="34"/>
                      <a:pt x="27" y="34"/>
                    </a:cubicBezTo>
                    <a:cubicBezTo>
                      <a:pt x="27" y="34"/>
                      <a:pt x="27" y="33"/>
                      <a:pt x="27" y="32"/>
                    </a:cubicBezTo>
                    <a:cubicBezTo>
                      <a:pt x="27" y="32"/>
                      <a:pt x="26" y="32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28" y="31"/>
                      <a:pt x="30" y="31"/>
                      <a:pt x="29" y="29"/>
                    </a:cubicBezTo>
                    <a:cubicBezTo>
                      <a:pt x="29" y="29"/>
                      <a:pt x="28" y="29"/>
                      <a:pt x="28" y="29"/>
                    </a:cubicBezTo>
                    <a:cubicBezTo>
                      <a:pt x="27" y="28"/>
                      <a:pt x="28" y="28"/>
                      <a:pt x="28" y="27"/>
                    </a:cubicBezTo>
                    <a:cubicBezTo>
                      <a:pt x="29" y="27"/>
                      <a:pt x="29" y="26"/>
                      <a:pt x="29" y="26"/>
                    </a:cubicBezTo>
                    <a:cubicBezTo>
                      <a:pt x="30" y="26"/>
                      <a:pt x="30" y="25"/>
                      <a:pt x="30" y="25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2"/>
                      <a:pt x="31" y="22"/>
                      <a:pt x="30" y="21"/>
                    </a:cubicBezTo>
                    <a:cubicBezTo>
                      <a:pt x="30" y="21"/>
                      <a:pt x="29" y="21"/>
                      <a:pt x="29" y="20"/>
                    </a:cubicBezTo>
                    <a:cubicBezTo>
                      <a:pt x="28" y="20"/>
                      <a:pt x="27" y="21"/>
                      <a:pt x="27" y="21"/>
                    </a:cubicBezTo>
                    <a:cubicBezTo>
                      <a:pt x="26" y="22"/>
                      <a:pt x="25" y="22"/>
                      <a:pt x="25" y="23"/>
                    </a:cubicBezTo>
                    <a:cubicBezTo>
                      <a:pt x="25" y="23"/>
                      <a:pt x="26" y="23"/>
                      <a:pt x="26" y="24"/>
                    </a:cubicBezTo>
                    <a:cubicBezTo>
                      <a:pt x="26" y="24"/>
                      <a:pt x="26" y="24"/>
                      <a:pt x="25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5" y="25"/>
                      <a:pt x="25" y="24"/>
                    </a:cubicBezTo>
                    <a:cubicBezTo>
                      <a:pt x="24" y="24"/>
                      <a:pt x="24" y="25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3"/>
                      <a:pt x="24" y="23"/>
                    </a:cubicBezTo>
                    <a:cubicBezTo>
                      <a:pt x="24" y="23"/>
                      <a:pt x="25" y="23"/>
                      <a:pt x="25" y="22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2" y="22"/>
                      <a:pt x="21" y="22"/>
                      <a:pt x="21" y="22"/>
                    </a:cubicBezTo>
                    <a:cubicBezTo>
                      <a:pt x="21" y="23"/>
                      <a:pt x="24" y="22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6"/>
                      <a:pt x="20" y="25"/>
                      <a:pt x="20" y="25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20" y="26"/>
                    </a:cubicBezTo>
                    <a:cubicBezTo>
                      <a:pt x="20" y="26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8"/>
                      <a:pt x="20" y="27"/>
                      <a:pt x="20" y="28"/>
                    </a:cubicBezTo>
                    <a:cubicBezTo>
                      <a:pt x="20" y="28"/>
                      <a:pt x="21" y="28"/>
                      <a:pt x="21" y="29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1" y="30"/>
                      <a:pt x="21" y="31"/>
                      <a:pt x="21" y="31"/>
                    </a:cubicBezTo>
                    <a:cubicBezTo>
                      <a:pt x="22" y="31"/>
                      <a:pt x="22" y="31"/>
                      <a:pt x="22" y="31"/>
                    </a:cubicBezTo>
                    <a:close/>
                    <a:moveTo>
                      <a:pt x="19" y="33"/>
                    </a:move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8" y="34"/>
                      <a:pt x="18" y="34"/>
                    </a:cubicBezTo>
                    <a:cubicBezTo>
                      <a:pt x="17" y="35"/>
                      <a:pt x="17" y="35"/>
                      <a:pt x="17" y="36"/>
                    </a:cubicBezTo>
                    <a:cubicBezTo>
                      <a:pt x="17" y="37"/>
                      <a:pt x="17" y="37"/>
                      <a:pt x="18" y="36"/>
                    </a:cubicBezTo>
                    <a:cubicBezTo>
                      <a:pt x="18" y="35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3"/>
                    </a:cubicBezTo>
                    <a:close/>
                    <a:moveTo>
                      <a:pt x="12" y="34"/>
                    </a:moveTo>
                    <a:cubicBezTo>
                      <a:pt x="12" y="35"/>
                      <a:pt x="11" y="35"/>
                      <a:pt x="12" y="35"/>
                    </a:cubicBezTo>
                    <a:cubicBezTo>
                      <a:pt x="12" y="35"/>
                      <a:pt x="13" y="35"/>
                      <a:pt x="13" y="35"/>
                    </a:cubicBezTo>
                    <a:cubicBezTo>
                      <a:pt x="13" y="34"/>
                      <a:pt x="12" y="33"/>
                      <a:pt x="11" y="33"/>
                    </a:cubicBezTo>
                    <a:cubicBezTo>
                      <a:pt x="11" y="33"/>
                      <a:pt x="11" y="32"/>
                      <a:pt x="10" y="33"/>
                    </a:cubicBezTo>
                    <a:cubicBezTo>
                      <a:pt x="10" y="33"/>
                      <a:pt x="11" y="34"/>
                      <a:pt x="12" y="34"/>
                    </a:cubicBezTo>
                    <a:cubicBezTo>
                      <a:pt x="12" y="35"/>
                      <a:pt x="11" y="34"/>
                      <a:pt x="12" y="34"/>
                    </a:cubicBezTo>
                    <a:close/>
                    <a:moveTo>
                      <a:pt x="14" y="35"/>
                    </a:moveTo>
                    <a:cubicBezTo>
                      <a:pt x="14" y="35"/>
                      <a:pt x="15" y="35"/>
                      <a:pt x="15" y="35"/>
                    </a:cubicBezTo>
                    <a:cubicBezTo>
                      <a:pt x="15" y="36"/>
                      <a:pt x="16" y="36"/>
                      <a:pt x="16" y="36"/>
                    </a:cubicBezTo>
                    <a:cubicBezTo>
                      <a:pt x="16" y="35"/>
                      <a:pt x="14" y="34"/>
                      <a:pt x="14" y="35"/>
                    </a:cubicBezTo>
                    <a:cubicBezTo>
                      <a:pt x="14" y="35"/>
                      <a:pt x="14" y="34"/>
                      <a:pt x="14" y="35"/>
                    </a:cubicBezTo>
                    <a:close/>
                    <a:moveTo>
                      <a:pt x="16" y="24"/>
                    </a:moveTo>
                    <a:cubicBezTo>
                      <a:pt x="16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3"/>
                    </a:cubicBezTo>
                    <a:cubicBezTo>
                      <a:pt x="17" y="23"/>
                      <a:pt x="16" y="22"/>
                      <a:pt x="16" y="22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6" y="24"/>
                      <a:pt x="16" y="23"/>
                      <a:pt x="16" y="24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6" y="29"/>
                      <a:pt x="17" y="28"/>
                    </a:cubicBezTo>
                    <a:cubicBezTo>
                      <a:pt x="18" y="28"/>
                      <a:pt x="18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27" y="35"/>
                    </a:moveTo>
                    <a:cubicBezTo>
                      <a:pt x="28" y="36"/>
                      <a:pt x="28" y="34"/>
                      <a:pt x="29" y="34"/>
                    </a:cubicBezTo>
                    <a:cubicBezTo>
                      <a:pt x="29" y="34"/>
                      <a:pt x="30" y="35"/>
                      <a:pt x="30" y="34"/>
                    </a:cubicBezTo>
                    <a:cubicBezTo>
                      <a:pt x="29" y="33"/>
                      <a:pt x="28" y="33"/>
                      <a:pt x="28" y="33"/>
                    </a:cubicBezTo>
                    <a:cubicBezTo>
                      <a:pt x="28" y="33"/>
                      <a:pt x="28" y="34"/>
                      <a:pt x="28" y="34"/>
                    </a:cubicBezTo>
                    <a:cubicBezTo>
                      <a:pt x="27" y="34"/>
                      <a:pt x="27" y="34"/>
                      <a:pt x="27" y="35"/>
                    </a:cubicBezTo>
                    <a:cubicBezTo>
                      <a:pt x="27" y="35"/>
                      <a:pt x="27" y="34"/>
                      <a:pt x="27" y="35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5" y="36"/>
                      <a:pt x="25" y="37"/>
                    </a:cubicBezTo>
                    <a:cubicBezTo>
                      <a:pt x="25" y="37"/>
                      <a:pt x="25" y="38"/>
                      <a:pt x="25" y="38"/>
                    </a:cubicBezTo>
                    <a:cubicBezTo>
                      <a:pt x="25" y="38"/>
                      <a:pt x="25" y="39"/>
                      <a:pt x="26" y="39"/>
                    </a:cubicBezTo>
                    <a:cubicBezTo>
                      <a:pt x="26" y="39"/>
                      <a:pt x="26" y="37"/>
                      <a:pt x="26" y="37"/>
                    </a:cubicBezTo>
                    <a:cubicBezTo>
                      <a:pt x="26" y="37"/>
                      <a:pt x="27" y="36"/>
                      <a:pt x="27" y="36"/>
                    </a:cubicBezTo>
                    <a:cubicBezTo>
                      <a:pt x="27" y="35"/>
                      <a:pt x="26" y="35"/>
                      <a:pt x="26" y="35"/>
                    </a:cubicBezTo>
                    <a:cubicBezTo>
                      <a:pt x="25" y="35"/>
                      <a:pt x="25" y="34"/>
                      <a:pt x="25" y="34"/>
                    </a:cubicBezTo>
                    <a:cubicBezTo>
                      <a:pt x="24" y="34"/>
                      <a:pt x="24" y="34"/>
                      <a:pt x="24" y="35"/>
                    </a:cubicBezTo>
                    <a:close/>
                    <a:moveTo>
                      <a:pt x="21" y="34"/>
                    </a:moveTo>
                    <a:cubicBezTo>
                      <a:pt x="20" y="34"/>
                      <a:pt x="20" y="34"/>
                      <a:pt x="20" y="35"/>
                    </a:cubicBezTo>
                    <a:cubicBezTo>
                      <a:pt x="19" y="35"/>
                      <a:pt x="20" y="35"/>
                      <a:pt x="20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20" y="36"/>
                      <a:pt x="19" y="36"/>
                      <a:pt x="20" y="37"/>
                    </a:cubicBezTo>
                    <a:cubicBezTo>
                      <a:pt x="20" y="37"/>
                      <a:pt x="20" y="37"/>
                      <a:pt x="21" y="37"/>
                    </a:cubicBezTo>
                    <a:cubicBezTo>
                      <a:pt x="21" y="37"/>
                      <a:pt x="21" y="37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8"/>
                      <a:pt x="25" y="38"/>
                      <a:pt x="25" y="37"/>
                    </a:cubicBezTo>
                    <a:cubicBezTo>
                      <a:pt x="25" y="37"/>
                      <a:pt x="24" y="35"/>
                      <a:pt x="24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2" y="36"/>
                      <a:pt x="22" y="35"/>
                      <a:pt x="22" y="35"/>
                    </a:cubicBezTo>
                    <a:cubicBezTo>
                      <a:pt x="22" y="35"/>
                      <a:pt x="21" y="35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lose/>
                    <a:moveTo>
                      <a:pt x="44" y="33"/>
                    </a:moveTo>
                    <a:cubicBezTo>
                      <a:pt x="45" y="33"/>
                      <a:pt x="45" y="33"/>
                      <a:pt x="46" y="33"/>
                    </a:cubicBezTo>
                    <a:cubicBezTo>
                      <a:pt x="46" y="33"/>
                      <a:pt x="46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7" y="32"/>
                      <a:pt x="47" y="32"/>
                    </a:cubicBezTo>
                    <a:cubicBezTo>
                      <a:pt x="47" y="32"/>
                      <a:pt x="46" y="31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4" y="33"/>
                      <a:pt x="44" y="33"/>
                    </a:cubicBezTo>
                    <a:close/>
                    <a:moveTo>
                      <a:pt x="6" y="35"/>
                    </a:moveTo>
                    <a:cubicBezTo>
                      <a:pt x="6" y="35"/>
                      <a:pt x="7" y="35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9" y="36"/>
                      <a:pt x="10" y="35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5"/>
                      <a:pt x="10" y="35"/>
                      <a:pt x="11" y="35"/>
                    </a:cubicBezTo>
                    <a:cubicBezTo>
                      <a:pt x="11" y="35"/>
                      <a:pt x="11" y="34"/>
                      <a:pt x="11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9" y="33"/>
                      <a:pt x="10" y="32"/>
                      <a:pt x="9" y="32"/>
                    </a:cubicBezTo>
                    <a:cubicBezTo>
                      <a:pt x="9" y="31"/>
                      <a:pt x="10" y="32"/>
                      <a:pt x="11" y="31"/>
                    </a:cubicBezTo>
                    <a:cubicBezTo>
                      <a:pt x="11" y="31"/>
                      <a:pt x="10" y="30"/>
                      <a:pt x="10" y="30"/>
                    </a:cubicBezTo>
                    <a:cubicBezTo>
                      <a:pt x="10" y="30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8"/>
                      <a:pt x="10" y="28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6"/>
                      <a:pt x="10" y="26"/>
                      <a:pt x="10" y="26"/>
                    </a:cubicBezTo>
                    <a:cubicBezTo>
                      <a:pt x="10" y="25"/>
                      <a:pt x="11" y="26"/>
                      <a:pt x="11" y="26"/>
                    </a:cubicBezTo>
                    <a:cubicBezTo>
                      <a:pt x="11" y="26"/>
                      <a:pt x="12" y="26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3" y="24"/>
                      <a:pt x="12" y="24"/>
                      <a:pt x="12" y="24"/>
                    </a:cubicBezTo>
                    <a:cubicBezTo>
                      <a:pt x="13" y="24"/>
                      <a:pt x="13" y="23"/>
                      <a:pt x="14" y="24"/>
                    </a:cubicBezTo>
                    <a:cubicBezTo>
                      <a:pt x="14" y="24"/>
                      <a:pt x="14" y="22"/>
                      <a:pt x="14" y="22"/>
                    </a:cubicBezTo>
                    <a:cubicBezTo>
                      <a:pt x="14" y="21"/>
                      <a:pt x="14" y="20"/>
                      <a:pt x="15" y="19"/>
                    </a:cubicBezTo>
                    <a:cubicBezTo>
                      <a:pt x="15" y="19"/>
                      <a:pt x="15" y="18"/>
                      <a:pt x="16" y="19"/>
                    </a:cubicBezTo>
                    <a:cubicBezTo>
                      <a:pt x="16" y="19"/>
                      <a:pt x="15" y="19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2"/>
                      <a:pt x="16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9" y="18"/>
                      <a:pt x="19" y="17"/>
                    </a:cubicBezTo>
                    <a:cubicBezTo>
                      <a:pt x="19" y="16"/>
                      <a:pt x="18" y="16"/>
                      <a:pt x="17" y="16"/>
                    </a:cubicBezTo>
                    <a:cubicBezTo>
                      <a:pt x="17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6"/>
                      <a:pt x="14" y="16"/>
                    </a:cubicBezTo>
                    <a:cubicBezTo>
                      <a:pt x="14" y="15"/>
                      <a:pt x="16" y="14"/>
                      <a:pt x="15" y="13"/>
                    </a:cubicBezTo>
                    <a:cubicBezTo>
                      <a:pt x="14" y="13"/>
                      <a:pt x="14" y="13"/>
                      <a:pt x="13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4" y="13"/>
                      <a:pt x="14" y="13"/>
                      <a:pt x="15" y="13"/>
                    </a:cubicBezTo>
                    <a:cubicBezTo>
                      <a:pt x="15" y="12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3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8" y="9"/>
                      <a:pt x="7" y="10"/>
                      <a:pt x="7" y="12"/>
                    </a:cubicBezTo>
                    <a:cubicBezTo>
                      <a:pt x="7" y="13"/>
                      <a:pt x="8" y="13"/>
                      <a:pt x="8" y="14"/>
                    </a:cubicBezTo>
                    <a:cubicBezTo>
                      <a:pt x="8" y="14"/>
                      <a:pt x="8" y="16"/>
                      <a:pt x="8" y="15"/>
                    </a:cubicBezTo>
                    <a:cubicBezTo>
                      <a:pt x="7" y="15"/>
                      <a:pt x="8" y="14"/>
                      <a:pt x="7" y="14"/>
                    </a:cubicBezTo>
                    <a:cubicBezTo>
                      <a:pt x="7" y="14"/>
                      <a:pt x="6" y="16"/>
                      <a:pt x="6" y="15"/>
                    </a:cubicBezTo>
                    <a:cubicBezTo>
                      <a:pt x="6" y="14"/>
                      <a:pt x="7" y="13"/>
                      <a:pt x="7" y="13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4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6"/>
                      <a:pt x="4" y="16"/>
                      <a:pt x="3" y="16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2" y="14"/>
                      <a:pt x="3" y="14"/>
                      <a:pt x="3" y="15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3"/>
                      <a:pt x="1" y="23"/>
                      <a:pt x="0" y="23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0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2" y="28"/>
                      <a:pt x="2" y="28"/>
                      <a:pt x="2" y="29"/>
                    </a:cubicBezTo>
                    <a:cubicBezTo>
                      <a:pt x="2" y="29"/>
                      <a:pt x="2" y="29"/>
                      <a:pt x="2" y="30"/>
                    </a:cubicBezTo>
                    <a:cubicBezTo>
                      <a:pt x="2" y="29"/>
                      <a:pt x="2" y="28"/>
                      <a:pt x="3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4" y="31"/>
                      <a:pt x="4" y="32"/>
                      <a:pt x="4" y="33"/>
                    </a:cubicBezTo>
                    <a:cubicBezTo>
                      <a:pt x="4" y="33"/>
                      <a:pt x="4" y="35"/>
                      <a:pt x="4" y="35"/>
                    </a:cubicBezTo>
                    <a:cubicBezTo>
                      <a:pt x="4" y="35"/>
                      <a:pt x="5" y="35"/>
                      <a:pt x="6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4" name="Freeform 816">
                <a:extLst>
                  <a:ext uri="{FF2B5EF4-FFF2-40B4-BE49-F238E27FC236}">
                    <a16:creationId xmlns="" xmlns:a16="http://schemas.microsoft.com/office/drawing/2014/main" id="{A2ACEE90-9FDF-A54B-9A84-05D07810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3208338"/>
                <a:ext cx="192087" cy="112713"/>
              </a:xfrm>
              <a:custGeom>
                <a:avLst/>
                <a:gdLst>
                  <a:gd name="T0" fmla="*/ 17 w 46"/>
                  <a:gd name="T1" fmla="*/ 25 h 27"/>
                  <a:gd name="T2" fmla="*/ 19 w 46"/>
                  <a:gd name="T3" fmla="*/ 25 h 27"/>
                  <a:gd name="T4" fmla="*/ 20 w 46"/>
                  <a:gd name="T5" fmla="*/ 22 h 27"/>
                  <a:gd name="T6" fmla="*/ 25 w 46"/>
                  <a:gd name="T7" fmla="*/ 23 h 27"/>
                  <a:gd name="T8" fmla="*/ 28 w 46"/>
                  <a:gd name="T9" fmla="*/ 24 h 27"/>
                  <a:gd name="T10" fmla="*/ 32 w 46"/>
                  <a:gd name="T11" fmla="*/ 24 h 27"/>
                  <a:gd name="T12" fmla="*/ 34 w 46"/>
                  <a:gd name="T13" fmla="*/ 23 h 27"/>
                  <a:gd name="T14" fmla="*/ 40 w 46"/>
                  <a:gd name="T15" fmla="*/ 22 h 27"/>
                  <a:gd name="T16" fmla="*/ 43 w 46"/>
                  <a:gd name="T17" fmla="*/ 18 h 27"/>
                  <a:gd name="T18" fmla="*/ 45 w 46"/>
                  <a:gd name="T19" fmla="*/ 17 h 27"/>
                  <a:gd name="T20" fmla="*/ 45 w 46"/>
                  <a:gd name="T21" fmla="*/ 15 h 27"/>
                  <a:gd name="T22" fmla="*/ 44 w 46"/>
                  <a:gd name="T23" fmla="*/ 12 h 27"/>
                  <a:gd name="T24" fmla="*/ 41 w 46"/>
                  <a:gd name="T25" fmla="*/ 11 h 27"/>
                  <a:gd name="T26" fmla="*/ 39 w 46"/>
                  <a:gd name="T27" fmla="*/ 10 h 27"/>
                  <a:gd name="T28" fmla="*/ 39 w 46"/>
                  <a:gd name="T29" fmla="*/ 8 h 27"/>
                  <a:gd name="T30" fmla="*/ 35 w 46"/>
                  <a:gd name="T31" fmla="*/ 7 h 27"/>
                  <a:gd name="T32" fmla="*/ 33 w 46"/>
                  <a:gd name="T33" fmla="*/ 8 h 27"/>
                  <a:gd name="T34" fmla="*/ 31 w 46"/>
                  <a:gd name="T35" fmla="*/ 10 h 27"/>
                  <a:gd name="T36" fmla="*/ 30 w 46"/>
                  <a:gd name="T37" fmla="*/ 8 h 27"/>
                  <a:gd name="T38" fmla="*/ 30 w 46"/>
                  <a:gd name="T39" fmla="*/ 5 h 27"/>
                  <a:gd name="T40" fmla="*/ 26 w 46"/>
                  <a:gd name="T41" fmla="*/ 4 h 27"/>
                  <a:gd name="T42" fmla="*/ 22 w 46"/>
                  <a:gd name="T43" fmla="*/ 2 h 27"/>
                  <a:gd name="T44" fmla="*/ 19 w 46"/>
                  <a:gd name="T45" fmla="*/ 2 h 27"/>
                  <a:gd name="T46" fmla="*/ 15 w 46"/>
                  <a:gd name="T47" fmla="*/ 0 h 27"/>
                  <a:gd name="T48" fmla="*/ 13 w 46"/>
                  <a:gd name="T49" fmla="*/ 3 h 27"/>
                  <a:gd name="T50" fmla="*/ 9 w 46"/>
                  <a:gd name="T51" fmla="*/ 5 h 27"/>
                  <a:gd name="T52" fmla="*/ 8 w 46"/>
                  <a:gd name="T53" fmla="*/ 6 h 27"/>
                  <a:gd name="T54" fmla="*/ 4 w 46"/>
                  <a:gd name="T55" fmla="*/ 7 h 27"/>
                  <a:gd name="T56" fmla="*/ 2 w 46"/>
                  <a:gd name="T57" fmla="*/ 9 h 27"/>
                  <a:gd name="T58" fmla="*/ 1 w 46"/>
                  <a:gd name="T59" fmla="*/ 10 h 27"/>
                  <a:gd name="T60" fmla="*/ 3 w 46"/>
                  <a:gd name="T61" fmla="*/ 15 h 27"/>
                  <a:gd name="T62" fmla="*/ 5 w 46"/>
                  <a:gd name="T63" fmla="*/ 18 h 27"/>
                  <a:gd name="T64" fmla="*/ 7 w 46"/>
                  <a:gd name="T65" fmla="*/ 20 h 27"/>
                  <a:gd name="T66" fmla="*/ 9 w 46"/>
                  <a:gd name="T67" fmla="*/ 21 h 27"/>
                  <a:gd name="T68" fmla="*/ 12 w 46"/>
                  <a:gd name="T69" fmla="*/ 24 h 27"/>
                  <a:gd name="T70" fmla="*/ 14 w 46"/>
                  <a:gd name="T7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6" h="27">
                    <a:moveTo>
                      <a:pt x="14" y="26"/>
                    </a:moveTo>
                    <a:cubicBezTo>
                      <a:pt x="15" y="27"/>
                      <a:pt x="16" y="25"/>
                      <a:pt x="17" y="25"/>
                    </a:cubicBezTo>
                    <a:cubicBezTo>
                      <a:pt x="17" y="25"/>
                      <a:pt x="17" y="26"/>
                      <a:pt x="18" y="26"/>
                    </a:cubicBezTo>
                    <a:cubicBezTo>
                      <a:pt x="18" y="26"/>
                      <a:pt x="18" y="25"/>
                      <a:pt x="19" y="25"/>
                    </a:cubicBezTo>
                    <a:cubicBezTo>
                      <a:pt x="19" y="24"/>
                      <a:pt x="20" y="24"/>
                      <a:pt x="20" y="23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2"/>
                      <a:pt x="24" y="23"/>
                      <a:pt x="25" y="23"/>
                    </a:cubicBezTo>
                    <a:cubicBezTo>
                      <a:pt x="25" y="23"/>
                      <a:pt x="26" y="23"/>
                      <a:pt x="26" y="23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9" y="24"/>
                      <a:pt x="30" y="23"/>
                      <a:pt x="31" y="24"/>
                    </a:cubicBezTo>
                    <a:cubicBezTo>
                      <a:pt x="31" y="24"/>
                      <a:pt x="32" y="24"/>
                      <a:pt x="32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5"/>
                      <a:pt x="34" y="24"/>
                      <a:pt x="34" y="23"/>
                    </a:cubicBezTo>
                    <a:cubicBezTo>
                      <a:pt x="35" y="23"/>
                      <a:pt x="36" y="23"/>
                      <a:pt x="37" y="23"/>
                    </a:cubicBezTo>
                    <a:cubicBezTo>
                      <a:pt x="38" y="23"/>
                      <a:pt x="39" y="22"/>
                      <a:pt x="40" y="22"/>
                    </a:cubicBezTo>
                    <a:cubicBezTo>
                      <a:pt x="41" y="21"/>
                      <a:pt x="41" y="20"/>
                      <a:pt x="41" y="20"/>
                    </a:cubicBezTo>
                    <a:cubicBezTo>
                      <a:pt x="41" y="19"/>
                      <a:pt x="42" y="19"/>
                      <a:pt x="43" y="18"/>
                    </a:cubicBezTo>
                    <a:cubicBezTo>
                      <a:pt x="43" y="18"/>
                      <a:pt x="43" y="17"/>
                      <a:pt x="44" y="17"/>
                    </a:cubicBezTo>
                    <a:cubicBezTo>
                      <a:pt x="44" y="17"/>
                      <a:pt x="45" y="17"/>
                      <a:pt x="45" y="17"/>
                    </a:cubicBezTo>
                    <a:cubicBezTo>
                      <a:pt x="45" y="16"/>
                      <a:pt x="46" y="16"/>
                      <a:pt x="46" y="16"/>
                    </a:cubicBezTo>
                    <a:cubicBezTo>
                      <a:pt x="46" y="16"/>
                      <a:pt x="46" y="15"/>
                      <a:pt x="45" y="15"/>
                    </a:cubicBezTo>
                    <a:cubicBezTo>
                      <a:pt x="45" y="15"/>
                      <a:pt x="45" y="14"/>
                      <a:pt x="45" y="14"/>
                    </a:cubicBezTo>
                    <a:cubicBezTo>
                      <a:pt x="44" y="13"/>
                      <a:pt x="45" y="12"/>
                      <a:pt x="44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2" y="11"/>
                      <a:pt x="42" y="11"/>
                      <a:pt x="41" y="11"/>
                    </a:cubicBezTo>
                    <a:cubicBezTo>
                      <a:pt x="40" y="10"/>
                      <a:pt x="41" y="11"/>
                      <a:pt x="40" y="11"/>
                    </a:cubicBezTo>
                    <a:cubicBezTo>
                      <a:pt x="39" y="11"/>
                      <a:pt x="39" y="11"/>
                      <a:pt x="39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9"/>
                      <a:pt x="39" y="9"/>
                      <a:pt x="39" y="8"/>
                    </a:cubicBezTo>
                    <a:cubicBezTo>
                      <a:pt x="38" y="8"/>
                      <a:pt x="37" y="9"/>
                      <a:pt x="36" y="8"/>
                    </a:cubicBezTo>
                    <a:cubicBezTo>
                      <a:pt x="36" y="8"/>
                      <a:pt x="35" y="8"/>
                      <a:pt x="35" y="7"/>
                    </a:cubicBezTo>
                    <a:cubicBezTo>
                      <a:pt x="34" y="7"/>
                      <a:pt x="33" y="6"/>
                      <a:pt x="33" y="7"/>
                    </a:cubicBezTo>
                    <a:cubicBezTo>
                      <a:pt x="32" y="7"/>
                      <a:pt x="33" y="8"/>
                      <a:pt x="33" y="8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32" y="10"/>
                      <a:pt x="31" y="10"/>
                      <a:pt x="31" y="10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7" y="6"/>
                      <a:pt x="30" y="6"/>
                      <a:pt x="30" y="5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5"/>
                      <a:pt x="27" y="4"/>
                      <a:pt x="26" y="4"/>
                    </a:cubicBezTo>
                    <a:cubicBezTo>
                      <a:pt x="25" y="3"/>
                      <a:pt x="24" y="3"/>
                      <a:pt x="24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2" y="1"/>
                      <a:pt x="21" y="0"/>
                      <a:pt x="20" y="1"/>
                    </a:cubicBezTo>
                    <a:cubicBezTo>
                      <a:pt x="20" y="1"/>
                      <a:pt x="20" y="2"/>
                      <a:pt x="19" y="2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2"/>
                      <a:pt x="14" y="3"/>
                      <a:pt x="13" y="3"/>
                    </a:cubicBezTo>
                    <a:cubicBezTo>
                      <a:pt x="13" y="3"/>
                      <a:pt x="12" y="3"/>
                      <a:pt x="11" y="4"/>
                    </a:cubicBezTo>
                    <a:cubicBezTo>
                      <a:pt x="10" y="4"/>
                      <a:pt x="10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3"/>
                      <a:pt x="3" y="14"/>
                      <a:pt x="3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7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9" y="21"/>
                    </a:cubicBezTo>
                    <a:cubicBezTo>
                      <a:pt x="9" y="21"/>
                      <a:pt x="10" y="22"/>
                      <a:pt x="10" y="22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3" y="24"/>
                      <a:pt x="13" y="25"/>
                      <a:pt x="14" y="26"/>
                    </a:cubicBezTo>
                    <a:cubicBezTo>
                      <a:pt x="15" y="26"/>
                      <a:pt x="13" y="25"/>
                      <a:pt x="14" y="2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5" name="Freeform 817">
                <a:extLst>
                  <a:ext uri="{FF2B5EF4-FFF2-40B4-BE49-F238E27FC236}">
                    <a16:creationId xmlns="" xmlns:a16="http://schemas.microsoft.com/office/drawing/2014/main" id="{F0FE40CF-648E-264F-AC5C-CE5DE0B156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59450" y="3400425"/>
                <a:ext cx="165100" cy="163513"/>
              </a:xfrm>
              <a:custGeom>
                <a:avLst/>
                <a:gdLst>
                  <a:gd name="T0" fmla="*/ 32 w 40"/>
                  <a:gd name="T1" fmla="*/ 37 h 39"/>
                  <a:gd name="T2" fmla="*/ 24 w 40"/>
                  <a:gd name="T3" fmla="*/ 31 h 39"/>
                  <a:gd name="T4" fmla="*/ 16 w 40"/>
                  <a:gd name="T5" fmla="*/ 27 h 39"/>
                  <a:gd name="T6" fmla="*/ 12 w 40"/>
                  <a:gd name="T7" fmla="*/ 22 h 39"/>
                  <a:gd name="T8" fmla="*/ 12 w 40"/>
                  <a:gd name="T9" fmla="*/ 21 h 39"/>
                  <a:gd name="T10" fmla="*/ 8 w 40"/>
                  <a:gd name="T11" fmla="*/ 17 h 39"/>
                  <a:gd name="T12" fmla="*/ 6 w 40"/>
                  <a:gd name="T13" fmla="*/ 12 h 39"/>
                  <a:gd name="T14" fmla="*/ 4 w 40"/>
                  <a:gd name="T15" fmla="*/ 15 h 39"/>
                  <a:gd name="T16" fmla="*/ 2 w 40"/>
                  <a:gd name="T17" fmla="*/ 15 h 39"/>
                  <a:gd name="T18" fmla="*/ 1 w 40"/>
                  <a:gd name="T19" fmla="*/ 13 h 39"/>
                  <a:gd name="T20" fmla="*/ 3 w 40"/>
                  <a:gd name="T21" fmla="*/ 10 h 39"/>
                  <a:gd name="T22" fmla="*/ 10 w 40"/>
                  <a:gd name="T23" fmla="*/ 10 h 39"/>
                  <a:gd name="T24" fmla="*/ 13 w 40"/>
                  <a:gd name="T25" fmla="*/ 9 h 39"/>
                  <a:gd name="T26" fmla="*/ 15 w 40"/>
                  <a:gd name="T27" fmla="*/ 5 h 39"/>
                  <a:gd name="T28" fmla="*/ 17 w 40"/>
                  <a:gd name="T29" fmla="*/ 3 h 39"/>
                  <a:gd name="T30" fmla="*/ 19 w 40"/>
                  <a:gd name="T31" fmla="*/ 2 h 39"/>
                  <a:gd name="T32" fmla="*/ 23 w 40"/>
                  <a:gd name="T33" fmla="*/ 2 h 39"/>
                  <a:gd name="T34" fmla="*/ 26 w 40"/>
                  <a:gd name="T35" fmla="*/ 6 h 39"/>
                  <a:gd name="T36" fmla="*/ 34 w 40"/>
                  <a:gd name="T37" fmla="*/ 7 h 39"/>
                  <a:gd name="T38" fmla="*/ 36 w 40"/>
                  <a:gd name="T39" fmla="*/ 8 h 39"/>
                  <a:gd name="T40" fmla="*/ 38 w 40"/>
                  <a:gd name="T41" fmla="*/ 10 h 39"/>
                  <a:gd name="T42" fmla="*/ 39 w 40"/>
                  <a:gd name="T43" fmla="*/ 13 h 39"/>
                  <a:gd name="T44" fmla="*/ 37 w 40"/>
                  <a:gd name="T45" fmla="*/ 16 h 39"/>
                  <a:gd name="T46" fmla="*/ 32 w 40"/>
                  <a:gd name="T47" fmla="*/ 13 h 39"/>
                  <a:gd name="T48" fmla="*/ 28 w 40"/>
                  <a:gd name="T49" fmla="*/ 14 h 39"/>
                  <a:gd name="T50" fmla="*/ 25 w 40"/>
                  <a:gd name="T51" fmla="*/ 13 h 39"/>
                  <a:gd name="T52" fmla="*/ 21 w 40"/>
                  <a:gd name="T53" fmla="*/ 13 h 39"/>
                  <a:gd name="T54" fmla="*/ 18 w 40"/>
                  <a:gd name="T55" fmla="*/ 14 h 39"/>
                  <a:gd name="T56" fmla="*/ 16 w 40"/>
                  <a:gd name="T57" fmla="*/ 18 h 39"/>
                  <a:gd name="T58" fmla="*/ 17 w 40"/>
                  <a:gd name="T59" fmla="*/ 20 h 39"/>
                  <a:gd name="T60" fmla="*/ 19 w 40"/>
                  <a:gd name="T61" fmla="*/ 23 h 39"/>
                  <a:gd name="T62" fmla="*/ 25 w 40"/>
                  <a:gd name="T63" fmla="*/ 30 h 39"/>
                  <a:gd name="T64" fmla="*/ 29 w 40"/>
                  <a:gd name="T65" fmla="*/ 35 h 39"/>
                  <a:gd name="T66" fmla="*/ 33 w 40"/>
                  <a:gd name="T67" fmla="*/ 38 h 39"/>
                  <a:gd name="T68" fmla="*/ 7 w 40"/>
                  <a:gd name="T69" fmla="*/ 15 h 39"/>
                  <a:gd name="T70" fmla="*/ 8 w 40"/>
                  <a:gd name="T71" fmla="*/ 14 h 39"/>
                  <a:gd name="T72" fmla="*/ 6 w 40"/>
                  <a:gd name="T73" fmla="*/ 14 h 39"/>
                  <a:gd name="T74" fmla="*/ 6 w 40"/>
                  <a:gd name="T75" fmla="*/ 17 h 39"/>
                  <a:gd name="T76" fmla="*/ 7 w 40"/>
                  <a:gd name="T77" fmla="*/ 18 h 39"/>
                  <a:gd name="T78" fmla="*/ 7 w 40"/>
                  <a:gd name="T79" fmla="*/ 16 h 39"/>
                  <a:gd name="T80" fmla="*/ 9 w 40"/>
                  <a:gd name="T81" fmla="*/ 19 h 39"/>
                  <a:gd name="T82" fmla="*/ 11 w 40"/>
                  <a:gd name="T83" fmla="*/ 20 h 39"/>
                  <a:gd name="T84" fmla="*/ 9 w 40"/>
                  <a:gd name="T85" fmla="*/ 23 h 39"/>
                  <a:gd name="T86" fmla="*/ 10 w 40"/>
                  <a:gd name="T87" fmla="*/ 24 h 39"/>
                  <a:gd name="T88" fmla="*/ 19 w 40"/>
                  <a:gd name="T89" fmla="*/ 30 h 39"/>
                  <a:gd name="T90" fmla="*/ 23 w 40"/>
                  <a:gd name="T91" fmla="*/ 31 h 39"/>
                  <a:gd name="T92" fmla="*/ 21 w 40"/>
                  <a:gd name="T93" fmla="*/ 34 h 39"/>
                  <a:gd name="T94" fmla="*/ 23 w 40"/>
                  <a:gd name="T95" fmla="*/ 34 h 39"/>
                  <a:gd name="T96" fmla="*/ 25 w 40"/>
                  <a:gd name="T97" fmla="*/ 34 h 39"/>
                  <a:gd name="T98" fmla="*/ 25 w 40"/>
                  <a:gd name="T99" fmla="*/ 34 h 39"/>
                  <a:gd name="T100" fmla="*/ 18 w 40"/>
                  <a:gd name="T101" fmla="*/ 33 h 39"/>
                  <a:gd name="T102" fmla="*/ 18 w 40"/>
                  <a:gd name="T103" fmla="*/ 3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9">
                    <a:moveTo>
                      <a:pt x="33" y="38"/>
                    </a:moveTo>
                    <a:cubicBezTo>
                      <a:pt x="33" y="38"/>
                      <a:pt x="33" y="39"/>
                      <a:pt x="33" y="39"/>
                    </a:cubicBezTo>
                    <a:cubicBezTo>
                      <a:pt x="33" y="38"/>
                      <a:pt x="33" y="38"/>
                      <a:pt x="32" y="37"/>
                    </a:cubicBezTo>
                    <a:cubicBezTo>
                      <a:pt x="32" y="37"/>
                      <a:pt x="31" y="37"/>
                      <a:pt x="30" y="37"/>
                    </a:cubicBezTo>
                    <a:cubicBezTo>
                      <a:pt x="29" y="36"/>
                      <a:pt x="29" y="35"/>
                      <a:pt x="28" y="34"/>
                    </a:cubicBezTo>
                    <a:cubicBezTo>
                      <a:pt x="26" y="33"/>
                      <a:pt x="25" y="32"/>
                      <a:pt x="24" y="31"/>
                    </a:cubicBezTo>
                    <a:cubicBezTo>
                      <a:pt x="23" y="30"/>
                      <a:pt x="22" y="30"/>
                      <a:pt x="21" y="29"/>
                    </a:cubicBezTo>
                    <a:cubicBezTo>
                      <a:pt x="20" y="29"/>
                      <a:pt x="18" y="29"/>
                      <a:pt x="17" y="29"/>
                    </a:cubicBezTo>
                    <a:cubicBezTo>
                      <a:pt x="16" y="28"/>
                      <a:pt x="16" y="28"/>
                      <a:pt x="16" y="27"/>
                    </a:cubicBezTo>
                    <a:cubicBezTo>
                      <a:pt x="15" y="27"/>
                      <a:pt x="15" y="27"/>
                      <a:pt x="14" y="26"/>
                    </a:cubicBezTo>
                    <a:cubicBezTo>
                      <a:pt x="13" y="25"/>
                      <a:pt x="12" y="24"/>
                      <a:pt x="12" y="23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3" y="22"/>
                      <a:pt x="13" y="22"/>
                    </a:cubicBezTo>
                    <a:cubicBezTo>
                      <a:pt x="13" y="21"/>
                      <a:pt x="12" y="21"/>
                      <a:pt x="12" y="21"/>
                    </a:cubicBezTo>
                    <a:cubicBezTo>
                      <a:pt x="11" y="20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9" y="18"/>
                    </a:cubicBezTo>
                    <a:cubicBezTo>
                      <a:pt x="9" y="18"/>
                      <a:pt x="8" y="17"/>
                      <a:pt x="8" y="17"/>
                    </a:cubicBezTo>
                    <a:cubicBezTo>
                      <a:pt x="9" y="18"/>
                      <a:pt x="10" y="17"/>
                      <a:pt x="10" y="16"/>
                    </a:cubicBezTo>
                    <a:cubicBezTo>
                      <a:pt x="10" y="15"/>
                      <a:pt x="9" y="14"/>
                      <a:pt x="8" y="14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4" y="16"/>
                      <a:pt x="3" y="17"/>
                    </a:cubicBezTo>
                    <a:cubicBezTo>
                      <a:pt x="2" y="18"/>
                      <a:pt x="2" y="16"/>
                      <a:pt x="2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1" y="13"/>
                      <a:pt x="1" y="13"/>
                      <a:pt x="1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11"/>
                      <a:pt x="4" y="12"/>
                      <a:pt x="3" y="10"/>
                    </a:cubicBezTo>
                    <a:cubicBezTo>
                      <a:pt x="4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9" y="11"/>
                      <a:pt x="10" y="10"/>
                    </a:cubicBezTo>
                    <a:cubicBezTo>
                      <a:pt x="10" y="10"/>
                      <a:pt x="12" y="12"/>
                      <a:pt x="13" y="11"/>
                    </a:cubicBezTo>
                    <a:cubicBezTo>
                      <a:pt x="13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4" y="7"/>
                      <a:pt x="14" y="8"/>
                      <a:pt x="15" y="7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5" y="5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1"/>
                      <a:pt x="20" y="1"/>
                    </a:cubicBezTo>
                    <a:cubicBezTo>
                      <a:pt x="21" y="1"/>
                      <a:pt x="22" y="1"/>
                      <a:pt x="23" y="2"/>
                    </a:cubicBezTo>
                    <a:cubicBezTo>
                      <a:pt x="23" y="3"/>
                      <a:pt x="24" y="4"/>
                      <a:pt x="24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5"/>
                      <a:pt x="26" y="5"/>
                      <a:pt x="26" y="6"/>
                    </a:cubicBezTo>
                    <a:cubicBezTo>
                      <a:pt x="27" y="6"/>
                      <a:pt x="28" y="7"/>
                      <a:pt x="28" y="7"/>
                    </a:cubicBezTo>
                    <a:cubicBezTo>
                      <a:pt x="29" y="7"/>
                      <a:pt x="30" y="7"/>
                      <a:pt x="31" y="7"/>
                    </a:cubicBezTo>
                    <a:cubicBezTo>
                      <a:pt x="32" y="8"/>
                      <a:pt x="33" y="8"/>
                      <a:pt x="34" y="7"/>
                    </a:cubicBezTo>
                    <a:cubicBezTo>
                      <a:pt x="34" y="7"/>
                      <a:pt x="35" y="7"/>
                      <a:pt x="36" y="6"/>
                    </a:cubicBezTo>
                    <a:cubicBezTo>
                      <a:pt x="36" y="6"/>
                      <a:pt x="37" y="5"/>
                      <a:pt x="38" y="5"/>
                    </a:cubicBezTo>
                    <a:cubicBezTo>
                      <a:pt x="37" y="6"/>
                      <a:pt x="36" y="7"/>
                      <a:pt x="36" y="8"/>
                    </a:cubicBezTo>
                    <a:cubicBezTo>
                      <a:pt x="36" y="8"/>
                      <a:pt x="37" y="8"/>
                      <a:pt x="37" y="9"/>
                    </a:cubicBezTo>
                    <a:cubicBezTo>
                      <a:pt x="37" y="9"/>
                      <a:pt x="36" y="10"/>
                      <a:pt x="37" y="10"/>
                    </a:cubicBezTo>
                    <a:cubicBezTo>
                      <a:pt x="37" y="10"/>
                      <a:pt x="38" y="10"/>
                      <a:pt x="38" y="10"/>
                    </a:cubicBezTo>
                    <a:cubicBezTo>
                      <a:pt x="38" y="11"/>
                      <a:pt x="37" y="11"/>
                      <a:pt x="37" y="11"/>
                    </a:cubicBezTo>
                    <a:cubicBezTo>
                      <a:pt x="37" y="11"/>
                      <a:pt x="37" y="12"/>
                      <a:pt x="37" y="12"/>
                    </a:cubicBezTo>
                    <a:cubicBezTo>
                      <a:pt x="38" y="12"/>
                      <a:pt x="39" y="12"/>
                      <a:pt x="39" y="13"/>
                    </a:cubicBezTo>
                    <a:cubicBezTo>
                      <a:pt x="40" y="13"/>
                      <a:pt x="40" y="13"/>
                      <a:pt x="39" y="14"/>
                    </a:cubicBezTo>
                    <a:cubicBezTo>
                      <a:pt x="38" y="14"/>
                      <a:pt x="38" y="14"/>
                      <a:pt x="38" y="15"/>
                    </a:cubicBezTo>
                    <a:cubicBezTo>
                      <a:pt x="38" y="15"/>
                      <a:pt x="38" y="16"/>
                      <a:pt x="37" y="16"/>
                    </a:cubicBezTo>
                    <a:cubicBezTo>
                      <a:pt x="36" y="17"/>
                      <a:pt x="36" y="15"/>
                      <a:pt x="35" y="15"/>
                    </a:cubicBezTo>
                    <a:cubicBezTo>
                      <a:pt x="35" y="14"/>
                      <a:pt x="35" y="14"/>
                      <a:pt x="34" y="14"/>
                    </a:cubicBezTo>
                    <a:cubicBezTo>
                      <a:pt x="33" y="14"/>
                      <a:pt x="33" y="14"/>
                      <a:pt x="32" y="13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3"/>
                      <a:pt x="30" y="14"/>
                      <a:pt x="30" y="14"/>
                    </a:cubicBezTo>
                    <a:cubicBezTo>
                      <a:pt x="29" y="14"/>
                      <a:pt x="29" y="14"/>
                      <a:pt x="28" y="14"/>
                    </a:cubicBezTo>
                    <a:cubicBezTo>
                      <a:pt x="28" y="13"/>
                      <a:pt x="28" y="13"/>
                      <a:pt x="27" y="14"/>
                    </a:cubicBezTo>
                    <a:cubicBezTo>
                      <a:pt x="27" y="14"/>
                      <a:pt x="27" y="14"/>
                      <a:pt x="26" y="14"/>
                    </a:cubicBezTo>
                    <a:cubicBezTo>
                      <a:pt x="26" y="14"/>
                      <a:pt x="26" y="13"/>
                      <a:pt x="25" y="13"/>
                    </a:cubicBezTo>
                    <a:cubicBezTo>
                      <a:pt x="25" y="13"/>
                      <a:pt x="25" y="14"/>
                      <a:pt x="24" y="13"/>
                    </a:cubicBezTo>
                    <a:cubicBezTo>
                      <a:pt x="24" y="13"/>
                      <a:pt x="24" y="12"/>
                      <a:pt x="23" y="13"/>
                    </a:cubicBezTo>
                    <a:cubicBezTo>
                      <a:pt x="22" y="13"/>
                      <a:pt x="22" y="13"/>
                      <a:pt x="21" y="13"/>
                    </a:cubicBezTo>
                    <a:cubicBezTo>
                      <a:pt x="21" y="13"/>
                      <a:pt x="20" y="13"/>
                      <a:pt x="20" y="14"/>
                    </a:cubicBezTo>
                    <a:cubicBezTo>
                      <a:pt x="19" y="14"/>
                      <a:pt x="19" y="15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4"/>
                      <a:pt x="17" y="14"/>
                      <a:pt x="17" y="13"/>
                    </a:cubicBezTo>
                    <a:cubicBezTo>
                      <a:pt x="15" y="12"/>
                      <a:pt x="16" y="15"/>
                      <a:pt x="15" y="17"/>
                    </a:cubicBezTo>
                    <a:cubicBezTo>
                      <a:pt x="15" y="17"/>
                      <a:pt x="15" y="18"/>
                      <a:pt x="16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1"/>
                      <a:pt x="18" y="22"/>
                      <a:pt x="19" y="23"/>
                    </a:cubicBezTo>
                    <a:cubicBezTo>
                      <a:pt x="19" y="24"/>
                      <a:pt x="21" y="26"/>
                      <a:pt x="22" y="27"/>
                    </a:cubicBezTo>
                    <a:cubicBezTo>
                      <a:pt x="23" y="28"/>
                      <a:pt x="23" y="29"/>
                      <a:pt x="24" y="29"/>
                    </a:cubicBezTo>
                    <a:cubicBezTo>
                      <a:pt x="25" y="29"/>
                      <a:pt x="25" y="29"/>
                      <a:pt x="25" y="30"/>
                    </a:cubicBezTo>
                    <a:cubicBezTo>
                      <a:pt x="26" y="30"/>
                      <a:pt x="26" y="30"/>
                      <a:pt x="26" y="31"/>
                    </a:cubicBezTo>
                    <a:cubicBezTo>
                      <a:pt x="26" y="32"/>
                      <a:pt x="27" y="32"/>
                      <a:pt x="28" y="33"/>
                    </a:cubicBezTo>
                    <a:cubicBezTo>
                      <a:pt x="28" y="34"/>
                      <a:pt x="29" y="34"/>
                      <a:pt x="29" y="35"/>
                    </a:cubicBezTo>
                    <a:cubicBezTo>
                      <a:pt x="30" y="35"/>
                      <a:pt x="30" y="35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2" y="37"/>
                      <a:pt x="34" y="37"/>
                      <a:pt x="33" y="38"/>
                    </a:cubicBezTo>
                    <a:close/>
                    <a:moveTo>
                      <a:pt x="8" y="14"/>
                    </a:moveTo>
                    <a:cubicBezTo>
                      <a:pt x="8" y="13"/>
                      <a:pt x="7" y="14"/>
                      <a:pt x="7" y="14"/>
                    </a:cubicBezTo>
                    <a:cubicBezTo>
                      <a:pt x="6" y="15"/>
                      <a:pt x="7" y="14"/>
                      <a:pt x="7" y="15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6" y="15"/>
                      <a:pt x="6" y="15"/>
                    </a:cubicBezTo>
                    <a:cubicBezTo>
                      <a:pt x="6" y="14"/>
                      <a:pt x="5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9"/>
                      <a:pt x="6" y="20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9" y="19"/>
                    </a:moveTo>
                    <a:cubicBezTo>
                      <a:pt x="9" y="19"/>
                      <a:pt x="9" y="18"/>
                      <a:pt x="9" y="18"/>
                    </a:cubicBezTo>
                    <a:cubicBezTo>
                      <a:pt x="8" y="18"/>
                      <a:pt x="9" y="19"/>
                      <a:pt x="9" y="19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1" y="22"/>
                      <a:pt x="11" y="21"/>
                      <a:pt x="11" y="20"/>
                    </a:cubicBezTo>
                    <a:cubicBezTo>
                      <a:pt x="10" y="20"/>
                      <a:pt x="10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lose/>
                    <a:moveTo>
                      <a:pt x="9" y="23"/>
                    </a:moveTo>
                    <a:cubicBezTo>
                      <a:pt x="9" y="23"/>
                      <a:pt x="12" y="27"/>
                      <a:pt x="12" y="27"/>
                    </a:cubicBezTo>
                    <a:cubicBezTo>
                      <a:pt x="13" y="26"/>
                      <a:pt x="12" y="25"/>
                      <a:pt x="11" y="25"/>
                    </a:cubicBezTo>
                    <a:cubicBezTo>
                      <a:pt x="11" y="25"/>
                      <a:pt x="11" y="24"/>
                      <a:pt x="10" y="24"/>
                    </a:cubicBezTo>
                    <a:cubicBezTo>
                      <a:pt x="10" y="24"/>
                      <a:pt x="10" y="23"/>
                      <a:pt x="9" y="23"/>
                    </a:cubicBezTo>
                    <a:cubicBezTo>
                      <a:pt x="9" y="23"/>
                      <a:pt x="10" y="23"/>
                      <a:pt x="9" y="23"/>
                    </a:cubicBezTo>
                    <a:close/>
                    <a:moveTo>
                      <a:pt x="19" y="30"/>
                    </a:moveTo>
                    <a:cubicBezTo>
                      <a:pt x="18" y="30"/>
                      <a:pt x="19" y="30"/>
                      <a:pt x="19" y="31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2" y="31"/>
                      <a:pt x="23" y="31"/>
                    </a:cubicBezTo>
                    <a:cubicBezTo>
                      <a:pt x="23" y="30"/>
                      <a:pt x="20" y="30"/>
                      <a:pt x="20" y="30"/>
                    </a:cubicBezTo>
                    <a:cubicBezTo>
                      <a:pt x="20" y="30"/>
                      <a:pt x="19" y="30"/>
                      <a:pt x="19" y="30"/>
                    </a:cubicBezTo>
                    <a:close/>
                    <a:moveTo>
                      <a:pt x="21" y="34"/>
                    </a:moveTo>
                    <a:cubicBezTo>
                      <a:pt x="22" y="35"/>
                      <a:pt x="23" y="35"/>
                      <a:pt x="24" y="34"/>
                    </a:cubicBezTo>
                    <a:cubicBezTo>
                      <a:pt x="24" y="34"/>
                      <a:pt x="25" y="35"/>
                      <a:pt x="25" y="34"/>
                    </a:cubicBezTo>
                    <a:cubicBezTo>
                      <a:pt x="24" y="34"/>
                      <a:pt x="24" y="34"/>
                      <a:pt x="23" y="34"/>
                    </a:cubicBezTo>
                    <a:cubicBezTo>
                      <a:pt x="23" y="34"/>
                      <a:pt x="21" y="34"/>
                      <a:pt x="21" y="34"/>
                    </a:cubicBezTo>
                    <a:cubicBezTo>
                      <a:pt x="22" y="34"/>
                      <a:pt x="21" y="34"/>
                      <a:pt x="21" y="34"/>
                    </a:cubicBezTo>
                    <a:close/>
                    <a:moveTo>
                      <a:pt x="25" y="34"/>
                    </a:moveTo>
                    <a:cubicBezTo>
                      <a:pt x="26" y="34"/>
                      <a:pt x="27" y="36"/>
                      <a:pt x="28" y="36"/>
                    </a:cubicBezTo>
                    <a:cubicBezTo>
                      <a:pt x="28" y="35"/>
                      <a:pt x="27" y="34"/>
                      <a:pt x="26" y="34"/>
                    </a:cubicBezTo>
                    <a:cubicBezTo>
                      <a:pt x="26" y="34"/>
                      <a:pt x="26" y="33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4"/>
                      <a:pt x="25" y="34"/>
                      <a:pt x="25" y="34"/>
                    </a:cubicBezTo>
                    <a:close/>
                    <a:moveTo>
                      <a:pt x="18" y="33"/>
                    </a:moveTo>
                    <a:cubicBezTo>
                      <a:pt x="18" y="33"/>
                      <a:pt x="17" y="33"/>
                      <a:pt x="17" y="34"/>
                    </a:cubicBezTo>
                    <a:cubicBezTo>
                      <a:pt x="18" y="34"/>
                      <a:pt x="19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6" name="Freeform 818">
                <a:extLst>
                  <a:ext uri="{FF2B5EF4-FFF2-40B4-BE49-F238E27FC236}">
                    <a16:creationId xmlns="" xmlns:a16="http://schemas.microsoft.com/office/drawing/2014/main" id="{0EE6899B-DBE1-2340-A30A-245C9FCCF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925" y="3492500"/>
                <a:ext cx="184150" cy="115888"/>
              </a:xfrm>
              <a:custGeom>
                <a:avLst/>
                <a:gdLst>
                  <a:gd name="T0" fmla="*/ 39 w 44"/>
                  <a:gd name="T1" fmla="*/ 4 h 28"/>
                  <a:gd name="T2" fmla="*/ 37 w 44"/>
                  <a:gd name="T3" fmla="*/ 3 h 28"/>
                  <a:gd name="T4" fmla="*/ 35 w 44"/>
                  <a:gd name="T5" fmla="*/ 2 h 28"/>
                  <a:gd name="T6" fmla="*/ 29 w 44"/>
                  <a:gd name="T7" fmla="*/ 2 h 28"/>
                  <a:gd name="T8" fmla="*/ 25 w 44"/>
                  <a:gd name="T9" fmla="*/ 4 h 28"/>
                  <a:gd name="T10" fmla="*/ 20 w 44"/>
                  <a:gd name="T11" fmla="*/ 5 h 28"/>
                  <a:gd name="T12" fmla="*/ 16 w 44"/>
                  <a:gd name="T13" fmla="*/ 5 h 28"/>
                  <a:gd name="T14" fmla="*/ 11 w 44"/>
                  <a:gd name="T15" fmla="*/ 4 h 28"/>
                  <a:gd name="T16" fmla="*/ 4 w 44"/>
                  <a:gd name="T17" fmla="*/ 3 h 28"/>
                  <a:gd name="T18" fmla="*/ 4 w 44"/>
                  <a:gd name="T19" fmla="*/ 1 h 28"/>
                  <a:gd name="T20" fmla="*/ 2 w 44"/>
                  <a:gd name="T21" fmla="*/ 2 h 28"/>
                  <a:gd name="T22" fmla="*/ 2 w 44"/>
                  <a:gd name="T23" fmla="*/ 6 h 28"/>
                  <a:gd name="T24" fmla="*/ 3 w 44"/>
                  <a:gd name="T25" fmla="*/ 8 h 28"/>
                  <a:gd name="T26" fmla="*/ 5 w 44"/>
                  <a:gd name="T27" fmla="*/ 10 h 28"/>
                  <a:gd name="T28" fmla="*/ 4 w 44"/>
                  <a:gd name="T29" fmla="*/ 12 h 28"/>
                  <a:gd name="T30" fmla="*/ 1 w 44"/>
                  <a:gd name="T31" fmla="*/ 13 h 28"/>
                  <a:gd name="T32" fmla="*/ 1 w 44"/>
                  <a:gd name="T33" fmla="*/ 16 h 28"/>
                  <a:gd name="T34" fmla="*/ 1 w 44"/>
                  <a:gd name="T35" fmla="*/ 18 h 28"/>
                  <a:gd name="T36" fmla="*/ 4 w 44"/>
                  <a:gd name="T37" fmla="*/ 22 h 28"/>
                  <a:gd name="T38" fmla="*/ 4 w 44"/>
                  <a:gd name="T39" fmla="*/ 27 h 28"/>
                  <a:gd name="T40" fmla="*/ 8 w 44"/>
                  <a:gd name="T41" fmla="*/ 26 h 28"/>
                  <a:gd name="T42" fmla="*/ 12 w 44"/>
                  <a:gd name="T43" fmla="*/ 25 h 28"/>
                  <a:gd name="T44" fmla="*/ 14 w 44"/>
                  <a:gd name="T45" fmla="*/ 25 h 28"/>
                  <a:gd name="T46" fmla="*/ 15 w 44"/>
                  <a:gd name="T47" fmla="*/ 25 h 28"/>
                  <a:gd name="T48" fmla="*/ 16 w 44"/>
                  <a:gd name="T49" fmla="*/ 26 h 28"/>
                  <a:gd name="T50" fmla="*/ 20 w 44"/>
                  <a:gd name="T51" fmla="*/ 28 h 28"/>
                  <a:gd name="T52" fmla="*/ 24 w 44"/>
                  <a:gd name="T53" fmla="*/ 27 h 28"/>
                  <a:gd name="T54" fmla="*/ 26 w 44"/>
                  <a:gd name="T55" fmla="*/ 24 h 28"/>
                  <a:gd name="T56" fmla="*/ 29 w 44"/>
                  <a:gd name="T57" fmla="*/ 23 h 28"/>
                  <a:gd name="T58" fmla="*/ 33 w 44"/>
                  <a:gd name="T59" fmla="*/ 20 h 28"/>
                  <a:gd name="T60" fmla="*/ 34 w 44"/>
                  <a:gd name="T61" fmla="*/ 20 h 28"/>
                  <a:gd name="T62" fmla="*/ 36 w 44"/>
                  <a:gd name="T63" fmla="*/ 22 h 28"/>
                  <a:gd name="T64" fmla="*/ 37 w 44"/>
                  <a:gd name="T65" fmla="*/ 21 h 28"/>
                  <a:gd name="T66" fmla="*/ 38 w 44"/>
                  <a:gd name="T67" fmla="*/ 19 h 28"/>
                  <a:gd name="T68" fmla="*/ 35 w 44"/>
                  <a:gd name="T69" fmla="*/ 17 h 28"/>
                  <a:gd name="T70" fmla="*/ 37 w 44"/>
                  <a:gd name="T71" fmla="*/ 15 h 28"/>
                  <a:gd name="T72" fmla="*/ 38 w 44"/>
                  <a:gd name="T73" fmla="*/ 11 h 28"/>
                  <a:gd name="T74" fmla="*/ 42 w 44"/>
                  <a:gd name="T75" fmla="*/ 8 h 28"/>
                  <a:gd name="T76" fmla="*/ 41 w 44"/>
                  <a:gd name="T77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" h="28">
                    <a:moveTo>
                      <a:pt x="41" y="5"/>
                    </a:moveTo>
                    <a:cubicBezTo>
                      <a:pt x="40" y="5"/>
                      <a:pt x="39" y="5"/>
                      <a:pt x="39" y="4"/>
                    </a:cubicBezTo>
                    <a:cubicBezTo>
                      <a:pt x="38" y="3"/>
                      <a:pt x="39" y="3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6" y="2"/>
                      <a:pt x="36" y="2"/>
                    </a:cubicBezTo>
                    <a:cubicBezTo>
                      <a:pt x="36" y="2"/>
                      <a:pt x="35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2" y="1"/>
                      <a:pt x="31" y="1"/>
                      <a:pt x="29" y="2"/>
                    </a:cubicBezTo>
                    <a:cubicBezTo>
                      <a:pt x="28" y="2"/>
                      <a:pt x="28" y="2"/>
                      <a:pt x="27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4" y="5"/>
                      <a:pt x="24" y="5"/>
                      <a:pt x="23" y="5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4"/>
                      <a:pt x="8" y="3"/>
                      <a:pt x="6" y="4"/>
                    </a:cubicBezTo>
                    <a:cubicBezTo>
                      <a:pt x="6" y="4"/>
                      <a:pt x="3" y="4"/>
                      <a:pt x="4" y="3"/>
                    </a:cubicBezTo>
                    <a:cubicBezTo>
                      <a:pt x="4" y="2"/>
                      <a:pt x="6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4"/>
                      <a:pt x="2" y="14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2" y="16"/>
                      <a:pt x="2" y="16"/>
                      <a:pt x="2" y="17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3"/>
                      <a:pt x="5" y="23"/>
                      <a:pt x="5" y="24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5" y="27"/>
                      <a:pt x="6" y="27"/>
                      <a:pt x="6" y="27"/>
                    </a:cubicBezTo>
                    <a:cubicBezTo>
                      <a:pt x="7" y="27"/>
                      <a:pt x="7" y="26"/>
                      <a:pt x="8" y="26"/>
                    </a:cubicBezTo>
                    <a:cubicBezTo>
                      <a:pt x="9" y="26"/>
                      <a:pt x="9" y="27"/>
                      <a:pt x="10" y="26"/>
                    </a:cubicBezTo>
                    <a:cubicBezTo>
                      <a:pt x="11" y="26"/>
                      <a:pt x="11" y="25"/>
                      <a:pt x="12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5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7" y="26"/>
                      <a:pt x="17" y="27"/>
                    </a:cubicBezTo>
                    <a:cubicBezTo>
                      <a:pt x="18" y="26"/>
                      <a:pt x="20" y="27"/>
                      <a:pt x="20" y="28"/>
                    </a:cubicBezTo>
                    <a:cubicBezTo>
                      <a:pt x="21" y="28"/>
                      <a:pt x="22" y="27"/>
                      <a:pt x="22" y="27"/>
                    </a:cubicBezTo>
                    <a:cubicBezTo>
                      <a:pt x="23" y="27"/>
                      <a:pt x="24" y="27"/>
                      <a:pt x="24" y="27"/>
                    </a:cubicBezTo>
                    <a:cubicBezTo>
                      <a:pt x="26" y="27"/>
                      <a:pt x="27" y="26"/>
                      <a:pt x="27" y="25"/>
                    </a:cubicBezTo>
                    <a:cubicBezTo>
                      <a:pt x="26" y="25"/>
                      <a:pt x="26" y="24"/>
                      <a:pt x="26" y="24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8" y="23"/>
                      <a:pt x="29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2" y="22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5" y="20"/>
                      <a:pt x="35" y="21"/>
                      <a:pt x="35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8" y="21"/>
                      <a:pt x="38" y="21"/>
                      <a:pt x="39" y="21"/>
                    </a:cubicBezTo>
                    <a:cubicBezTo>
                      <a:pt x="39" y="20"/>
                      <a:pt x="38" y="20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6" y="17"/>
                      <a:pt x="36" y="17"/>
                      <a:pt x="35" y="17"/>
                    </a:cubicBezTo>
                    <a:cubicBezTo>
                      <a:pt x="35" y="17"/>
                      <a:pt x="35" y="16"/>
                      <a:pt x="36" y="16"/>
                    </a:cubicBezTo>
                    <a:cubicBezTo>
                      <a:pt x="36" y="16"/>
                      <a:pt x="37" y="15"/>
                      <a:pt x="37" y="15"/>
                    </a:cubicBezTo>
                    <a:cubicBezTo>
                      <a:pt x="37" y="15"/>
                      <a:pt x="38" y="14"/>
                      <a:pt x="38" y="14"/>
                    </a:cubicBezTo>
                    <a:cubicBezTo>
                      <a:pt x="38" y="13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9" y="10"/>
                    </a:cubicBezTo>
                    <a:cubicBezTo>
                      <a:pt x="40" y="8"/>
                      <a:pt x="40" y="8"/>
                      <a:pt x="42" y="8"/>
                    </a:cubicBezTo>
                    <a:cubicBezTo>
                      <a:pt x="44" y="8"/>
                      <a:pt x="43" y="6"/>
                      <a:pt x="43" y="5"/>
                    </a:cubicBezTo>
                    <a:cubicBezTo>
                      <a:pt x="42" y="5"/>
                      <a:pt x="41" y="5"/>
                      <a:pt x="41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7" name="Freeform 819">
                <a:extLst>
                  <a:ext uri="{FF2B5EF4-FFF2-40B4-BE49-F238E27FC236}">
                    <a16:creationId xmlns="" xmlns:a16="http://schemas.microsoft.com/office/drawing/2014/main" id="{8848B701-457E-0A4C-9635-6FFF6E552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8" name="Freeform 820">
                <a:extLst>
                  <a:ext uri="{FF2B5EF4-FFF2-40B4-BE49-F238E27FC236}">
                    <a16:creationId xmlns="" xmlns:a16="http://schemas.microsoft.com/office/drawing/2014/main" id="{F2B056B4-BA9B-5542-BE8A-0C75A812B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6" y="3187700"/>
                <a:ext cx="107950" cy="87313"/>
              </a:xfrm>
              <a:custGeom>
                <a:avLst/>
                <a:gdLst>
                  <a:gd name="T0" fmla="*/ 6 w 26"/>
                  <a:gd name="T1" fmla="*/ 3 h 21"/>
                  <a:gd name="T2" fmla="*/ 8 w 26"/>
                  <a:gd name="T3" fmla="*/ 3 h 21"/>
                  <a:gd name="T4" fmla="*/ 11 w 26"/>
                  <a:gd name="T5" fmla="*/ 3 h 21"/>
                  <a:gd name="T6" fmla="*/ 12 w 26"/>
                  <a:gd name="T7" fmla="*/ 2 h 21"/>
                  <a:gd name="T8" fmla="*/ 13 w 26"/>
                  <a:gd name="T9" fmla="*/ 1 h 21"/>
                  <a:gd name="T10" fmla="*/ 14 w 26"/>
                  <a:gd name="T11" fmla="*/ 1 h 21"/>
                  <a:gd name="T12" fmla="*/ 16 w 26"/>
                  <a:gd name="T13" fmla="*/ 1 h 21"/>
                  <a:gd name="T14" fmla="*/ 17 w 26"/>
                  <a:gd name="T15" fmla="*/ 2 h 21"/>
                  <a:gd name="T16" fmla="*/ 19 w 26"/>
                  <a:gd name="T17" fmla="*/ 3 h 21"/>
                  <a:gd name="T18" fmla="*/ 21 w 26"/>
                  <a:gd name="T19" fmla="*/ 3 h 21"/>
                  <a:gd name="T20" fmla="*/ 22 w 26"/>
                  <a:gd name="T21" fmla="*/ 6 h 21"/>
                  <a:gd name="T22" fmla="*/ 21 w 26"/>
                  <a:gd name="T23" fmla="*/ 7 h 21"/>
                  <a:gd name="T24" fmla="*/ 24 w 26"/>
                  <a:gd name="T25" fmla="*/ 9 h 21"/>
                  <a:gd name="T26" fmla="*/ 26 w 26"/>
                  <a:gd name="T27" fmla="*/ 12 h 21"/>
                  <a:gd name="T28" fmla="*/ 24 w 26"/>
                  <a:gd name="T29" fmla="*/ 15 h 21"/>
                  <a:gd name="T30" fmla="*/ 22 w 26"/>
                  <a:gd name="T31" fmla="*/ 17 h 21"/>
                  <a:gd name="T32" fmla="*/ 22 w 26"/>
                  <a:gd name="T33" fmla="*/ 21 h 21"/>
                  <a:gd name="T34" fmla="*/ 20 w 26"/>
                  <a:gd name="T35" fmla="*/ 21 h 21"/>
                  <a:gd name="T36" fmla="*/ 19 w 26"/>
                  <a:gd name="T37" fmla="*/ 20 h 21"/>
                  <a:gd name="T38" fmla="*/ 17 w 26"/>
                  <a:gd name="T39" fmla="*/ 19 h 21"/>
                  <a:gd name="T40" fmla="*/ 16 w 26"/>
                  <a:gd name="T41" fmla="*/ 18 h 21"/>
                  <a:gd name="T42" fmla="*/ 15 w 26"/>
                  <a:gd name="T43" fmla="*/ 16 h 21"/>
                  <a:gd name="T44" fmla="*/ 14 w 26"/>
                  <a:gd name="T45" fmla="*/ 16 h 21"/>
                  <a:gd name="T46" fmla="*/ 11 w 26"/>
                  <a:gd name="T47" fmla="*/ 17 h 21"/>
                  <a:gd name="T48" fmla="*/ 11 w 26"/>
                  <a:gd name="T49" fmla="*/ 15 h 21"/>
                  <a:gd name="T50" fmla="*/ 11 w 26"/>
                  <a:gd name="T51" fmla="*/ 14 h 21"/>
                  <a:gd name="T52" fmla="*/ 8 w 26"/>
                  <a:gd name="T53" fmla="*/ 13 h 21"/>
                  <a:gd name="T54" fmla="*/ 5 w 26"/>
                  <a:gd name="T55" fmla="*/ 11 h 21"/>
                  <a:gd name="T56" fmla="*/ 3 w 26"/>
                  <a:gd name="T57" fmla="*/ 8 h 21"/>
                  <a:gd name="T58" fmla="*/ 2 w 26"/>
                  <a:gd name="T59" fmla="*/ 8 h 21"/>
                  <a:gd name="T60" fmla="*/ 1 w 26"/>
                  <a:gd name="T61" fmla="*/ 6 h 21"/>
                  <a:gd name="T62" fmla="*/ 2 w 26"/>
                  <a:gd name="T63" fmla="*/ 4 h 21"/>
                  <a:gd name="T64" fmla="*/ 6 w 26"/>
                  <a:gd name="T6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1">
                    <a:moveTo>
                      <a:pt x="6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11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0"/>
                      <a:pt x="16" y="0"/>
                    </a:cubicBezTo>
                    <a:cubicBezTo>
                      <a:pt x="16" y="0"/>
                      <a:pt x="15" y="1"/>
                      <a:pt x="16" y="1"/>
                    </a:cubicBezTo>
                    <a:cubicBezTo>
                      <a:pt x="17" y="1"/>
                      <a:pt x="17" y="1"/>
                      <a:pt x="17" y="0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2" y="3"/>
                      <a:pt x="22" y="4"/>
                    </a:cubicBezTo>
                    <a:cubicBezTo>
                      <a:pt x="23" y="4"/>
                      <a:pt x="22" y="5"/>
                      <a:pt x="22" y="6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8"/>
                      <a:pt x="22" y="8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5" y="11"/>
                      <a:pt x="26" y="11"/>
                      <a:pt x="26" y="12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5" y="14"/>
                      <a:pt x="25" y="14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2" y="21"/>
                    </a:cubicBezTo>
                    <a:cubicBezTo>
                      <a:pt x="22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6" y="18"/>
                      <a:pt x="16" y="17"/>
                    </a:cubicBezTo>
                    <a:cubicBezTo>
                      <a:pt x="16" y="17"/>
                      <a:pt x="16" y="17"/>
                      <a:pt x="15" y="16"/>
                    </a:cubicBezTo>
                    <a:cubicBezTo>
                      <a:pt x="15" y="16"/>
                      <a:pt x="16" y="15"/>
                      <a:pt x="16" y="15"/>
                    </a:cubicBezTo>
                    <a:cubicBezTo>
                      <a:pt x="15" y="14"/>
                      <a:pt x="15" y="17"/>
                      <a:pt x="14" y="16"/>
                    </a:cubicBezTo>
                    <a:cubicBezTo>
                      <a:pt x="14" y="17"/>
                      <a:pt x="13" y="17"/>
                      <a:pt x="12" y="17"/>
                    </a:cubicBezTo>
                    <a:cubicBezTo>
                      <a:pt x="12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4"/>
                    </a:cubicBezTo>
                    <a:cubicBezTo>
                      <a:pt x="12" y="14"/>
                      <a:pt x="12" y="14"/>
                      <a:pt x="11" y="14"/>
                    </a:cubicBezTo>
                    <a:cubicBezTo>
                      <a:pt x="11" y="13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8" y="13"/>
                      <a:pt x="8" y="12"/>
                      <a:pt x="7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5" y="1"/>
                      <a:pt x="6" y="2"/>
                    </a:cubicBezTo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89" name="Freeform 821">
                <a:extLst>
                  <a:ext uri="{FF2B5EF4-FFF2-40B4-BE49-F238E27FC236}">
                    <a16:creationId xmlns="" xmlns:a16="http://schemas.microsoft.com/office/drawing/2014/main" id="{012C57EE-46E2-B848-9F61-8A973B0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4563" y="2967038"/>
                <a:ext cx="274637" cy="233363"/>
              </a:xfrm>
              <a:custGeom>
                <a:avLst/>
                <a:gdLst>
                  <a:gd name="T0" fmla="*/ 8 w 66"/>
                  <a:gd name="T1" fmla="*/ 51 h 56"/>
                  <a:gd name="T2" fmla="*/ 15 w 66"/>
                  <a:gd name="T3" fmla="*/ 48 h 56"/>
                  <a:gd name="T4" fmla="*/ 23 w 66"/>
                  <a:gd name="T5" fmla="*/ 50 h 56"/>
                  <a:gd name="T6" fmla="*/ 27 w 66"/>
                  <a:gd name="T7" fmla="*/ 50 h 56"/>
                  <a:gd name="T8" fmla="*/ 30 w 66"/>
                  <a:gd name="T9" fmla="*/ 52 h 56"/>
                  <a:gd name="T10" fmla="*/ 33 w 66"/>
                  <a:gd name="T11" fmla="*/ 52 h 56"/>
                  <a:gd name="T12" fmla="*/ 36 w 66"/>
                  <a:gd name="T13" fmla="*/ 53 h 56"/>
                  <a:gd name="T14" fmla="*/ 40 w 66"/>
                  <a:gd name="T15" fmla="*/ 52 h 56"/>
                  <a:gd name="T16" fmla="*/ 43 w 66"/>
                  <a:gd name="T17" fmla="*/ 54 h 56"/>
                  <a:gd name="T18" fmla="*/ 47 w 66"/>
                  <a:gd name="T19" fmla="*/ 54 h 56"/>
                  <a:gd name="T20" fmla="*/ 51 w 66"/>
                  <a:gd name="T21" fmla="*/ 52 h 56"/>
                  <a:gd name="T22" fmla="*/ 54 w 66"/>
                  <a:gd name="T23" fmla="*/ 47 h 56"/>
                  <a:gd name="T24" fmla="*/ 59 w 66"/>
                  <a:gd name="T25" fmla="*/ 47 h 56"/>
                  <a:gd name="T26" fmla="*/ 58 w 66"/>
                  <a:gd name="T27" fmla="*/ 42 h 56"/>
                  <a:gd name="T28" fmla="*/ 58 w 66"/>
                  <a:gd name="T29" fmla="*/ 40 h 56"/>
                  <a:gd name="T30" fmla="*/ 56 w 66"/>
                  <a:gd name="T31" fmla="*/ 35 h 56"/>
                  <a:gd name="T32" fmla="*/ 60 w 66"/>
                  <a:gd name="T33" fmla="*/ 36 h 56"/>
                  <a:gd name="T34" fmla="*/ 65 w 66"/>
                  <a:gd name="T35" fmla="*/ 33 h 56"/>
                  <a:gd name="T36" fmla="*/ 64 w 66"/>
                  <a:gd name="T37" fmla="*/ 29 h 56"/>
                  <a:gd name="T38" fmla="*/ 60 w 66"/>
                  <a:gd name="T39" fmla="*/ 28 h 56"/>
                  <a:gd name="T40" fmla="*/ 57 w 66"/>
                  <a:gd name="T41" fmla="*/ 23 h 56"/>
                  <a:gd name="T42" fmla="*/ 55 w 66"/>
                  <a:gd name="T43" fmla="*/ 19 h 56"/>
                  <a:gd name="T44" fmla="*/ 53 w 66"/>
                  <a:gd name="T45" fmla="*/ 16 h 56"/>
                  <a:gd name="T46" fmla="*/ 54 w 66"/>
                  <a:gd name="T47" fmla="*/ 13 h 56"/>
                  <a:gd name="T48" fmla="*/ 53 w 66"/>
                  <a:gd name="T49" fmla="*/ 10 h 56"/>
                  <a:gd name="T50" fmla="*/ 54 w 66"/>
                  <a:gd name="T51" fmla="*/ 8 h 56"/>
                  <a:gd name="T52" fmla="*/ 51 w 66"/>
                  <a:gd name="T53" fmla="*/ 6 h 56"/>
                  <a:gd name="T54" fmla="*/ 46 w 66"/>
                  <a:gd name="T55" fmla="*/ 5 h 56"/>
                  <a:gd name="T56" fmla="*/ 44 w 66"/>
                  <a:gd name="T57" fmla="*/ 2 h 56"/>
                  <a:gd name="T58" fmla="*/ 38 w 66"/>
                  <a:gd name="T59" fmla="*/ 1 h 56"/>
                  <a:gd name="T60" fmla="*/ 33 w 66"/>
                  <a:gd name="T61" fmla="*/ 1 h 56"/>
                  <a:gd name="T62" fmla="*/ 29 w 66"/>
                  <a:gd name="T63" fmla="*/ 4 h 56"/>
                  <a:gd name="T64" fmla="*/ 24 w 66"/>
                  <a:gd name="T65" fmla="*/ 6 h 56"/>
                  <a:gd name="T66" fmla="*/ 25 w 66"/>
                  <a:gd name="T67" fmla="*/ 11 h 56"/>
                  <a:gd name="T68" fmla="*/ 22 w 66"/>
                  <a:gd name="T69" fmla="*/ 13 h 56"/>
                  <a:gd name="T70" fmla="*/ 19 w 66"/>
                  <a:gd name="T71" fmla="*/ 17 h 56"/>
                  <a:gd name="T72" fmla="*/ 18 w 66"/>
                  <a:gd name="T73" fmla="*/ 23 h 56"/>
                  <a:gd name="T74" fmla="*/ 16 w 66"/>
                  <a:gd name="T75" fmla="*/ 23 h 56"/>
                  <a:gd name="T76" fmla="*/ 12 w 66"/>
                  <a:gd name="T77" fmla="*/ 26 h 56"/>
                  <a:gd name="T78" fmla="*/ 7 w 66"/>
                  <a:gd name="T79" fmla="*/ 26 h 56"/>
                  <a:gd name="T80" fmla="*/ 4 w 66"/>
                  <a:gd name="T81" fmla="*/ 30 h 56"/>
                  <a:gd name="T82" fmla="*/ 6 w 66"/>
                  <a:gd name="T83" fmla="*/ 41 h 56"/>
                  <a:gd name="T84" fmla="*/ 4 w 66"/>
                  <a:gd name="T85" fmla="*/ 5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" h="56">
                    <a:moveTo>
                      <a:pt x="6" y="52"/>
                    </a:moveTo>
                    <a:cubicBezTo>
                      <a:pt x="6" y="52"/>
                      <a:pt x="7" y="52"/>
                      <a:pt x="7" y="52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9" y="49"/>
                      <a:pt x="9" y="49"/>
                      <a:pt x="11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3" y="49"/>
                      <a:pt x="14" y="48"/>
                      <a:pt x="15" y="48"/>
                    </a:cubicBezTo>
                    <a:cubicBezTo>
                      <a:pt x="15" y="48"/>
                      <a:pt x="16" y="48"/>
                      <a:pt x="17" y="48"/>
                    </a:cubicBezTo>
                    <a:cubicBezTo>
                      <a:pt x="18" y="48"/>
                      <a:pt x="19" y="49"/>
                      <a:pt x="20" y="49"/>
                    </a:cubicBezTo>
                    <a:cubicBezTo>
                      <a:pt x="21" y="49"/>
                      <a:pt x="22" y="49"/>
                      <a:pt x="23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0"/>
                      <a:pt x="25" y="50"/>
                      <a:pt x="26" y="50"/>
                    </a:cubicBezTo>
                    <a:cubicBezTo>
                      <a:pt x="26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9" y="52"/>
                      <a:pt x="30" y="53"/>
                      <a:pt x="30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2" y="53"/>
                      <a:pt x="31" y="54"/>
                      <a:pt x="32" y="53"/>
                    </a:cubicBezTo>
                    <a:cubicBezTo>
                      <a:pt x="33" y="53"/>
                      <a:pt x="32" y="52"/>
                      <a:pt x="33" y="52"/>
                    </a:cubicBezTo>
                    <a:cubicBezTo>
                      <a:pt x="33" y="52"/>
                      <a:pt x="34" y="53"/>
                      <a:pt x="34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6" y="52"/>
                      <a:pt x="36" y="53"/>
                      <a:pt x="36" y="53"/>
                    </a:cubicBezTo>
                    <a:cubicBezTo>
                      <a:pt x="37" y="53"/>
                      <a:pt x="37" y="52"/>
                      <a:pt x="38" y="53"/>
                    </a:cubicBezTo>
                    <a:cubicBezTo>
                      <a:pt x="38" y="53"/>
                      <a:pt x="38" y="54"/>
                      <a:pt x="39" y="54"/>
                    </a:cubicBezTo>
                    <a:cubicBezTo>
                      <a:pt x="39" y="53"/>
                      <a:pt x="39" y="53"/>
                      <a:pt x="40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3" y="52"/>
                      <a:pt x="42" y="55"/>
                      <a:pt x="43" y="54"/>
                    </a:cubicBezTo>
                    <a:cubicBezTo>
                      <a:pt x="44" y="54"/>
                      <a:pt x="44" y="53"/>
                      <a:pt x="45" y="53"/>
                    </a:cubicBezTo>
                    <a:cubicBezTo>
                      <a:pt x="45" y="53"/>
                      <a:pt x="46" y="54"/>
                      <a:pt x="46" y="54"/>
                    </a:cubicBezTo>
                    <a:cubicBezTo>
                      <a:pt x="46" y="54"/>
                      <a:pt x="47" y="54"/>
                      <a:pt x="47" y="54"/>
                    </a:cubicBezTo>
                    <a:cubicBezTo>
                      <a:pt x="48" y="53"/>
                      <a:pt x="49" y="53"/>
                      <a:pt x="49" y="54"/>
                    </a:cubicBezTo>
                    <a:cubicBezTo>
                      <a:pt x="50" y="55"/>
                      <a:pt x="50" y="56"/>
                      <a:pt x="50" y="56"/>
                    </a:cubicBezTo>
                    <a:cubicBezTo>
                      <a:pt x="52" y="56"/>
                      <a:pt x="51" y="53"/>
                      <a:pt x="51" y="52"/>
                    </a:cubicBezTo>
                    <a:cubicBezTo>
                      <a:pt x="51" y="51"/>
                      <a:pt x="51" y="51"/>
                      <a:pt x="52" y="50"/>
                    </a:cubicBezTo>
                    <a:cubicBezTo>
                      <a:pt x="52" y="49"/>
                      <a:pt x="53" y="49"/>
                      <a:pt x="53" y="48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5" y="47"/>
                      <a:pt x="55" y="47"/>
                      <a:pt x="56" y="47"/>
                    </a:cubicBezTo>
                    <a:cubicBezTo>
                      <a:pt x="56" y="47"/>
                      <a:pt x="56" y="47"/>
                      <a:pt x="57" y="47"/>
                    </a:cubicBezTo>
                    <a:cubicBezTo>
                      <a:pt x="57" y="46"/>
                      <a:pt x="58" y="47"/>
                      <a:pt x="59" y="47"/>
                    </a:cubicBezTo>
                    <a:cubicBezTo>
                      <a:pt x="59" y="47"/>
                      <a:pt x="59" y="46"/>
                      <a:pt x="59" y="45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3"/>
                      <a:pt x="58" y="43"/>
                      <a:pt x="58" y="42"/>
                    </a:cubicBezTo>
                    <a:cubicBezTo>
                      <a:pt x="58" y="42"/>
                      <a:pt x="58" y="42"/>
                      <a:pt x="58" y="41"/>
                    </a:cubicBezTo>
                    <a:cubicBezTo>
                      <a:pt x="58" y="41"/>
                      <a:pt x="58" y="41"/>
                      <a:pt x="57" y="41"/>
                    </a:cubicBezTo>
                    <a:cubicBezTo>
                      <a:pt x="57" y="40"/>
                      <a:pt x="58" y="40"/>
                      <a:pt x="58" y="40"/>
                    </a:cubicBezTo>
                    <a:cubicBezTo>
                      <a:pt x="58" y="39"/>
                      <a:pt x="57" y="39"/>
                      <a:pt x="57" y="38"/>
                    </a:cubicBezTo>
                    <a:cubicBezTo>
                      <a:pt x="56" y="38"/>
                      <a:pt x="56" y="37"/>
                      <a:pt x="56" y="36"/>
                    </a:cubicBezTo>
                    <a:cubicBezTo>
                      <a:pt x="56" y="36"/>
                      <a:pt x="56" y="36"/>
                      <a:pt x="56" y="35"/>
                    </a:cubicBezTo>
                    <a:cubicBezTo>
                      <a:pt x="57" y="35"/>
                      <a:pt x="57" y="35"/>
                      <a:pt x="57" y="34"/>
                    </a:cubicBezTo>
                    <a:cubicBezTo>
                      <a:pt x="57" y="34"/>
                      <a:pt x="58" y="34"/>
                      <a:pt x="59" y="34"/>
                    </a:cubicBezTo>
                    <a:cubicBezTo>
                      <a:pt x="59" y="35"/>
                      <a:pt x="59" y="35"/>
                      <a:pt x="60" y="36"/>
                    </a:cubicBezTo>
                    <a:cubicBezTo>
                      <a:pt x="62" y="36"/>
                      <a:pt x="63" y="35"/>
                      <a:pt x="64" y="34"/>
                    </a:cubicBezTo>
                    <a:cubicBezTo>
                      <a:pt x="64" y="34"/>
                      <a:pt x="64" y="34"/>
                      <a:pt x="64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6" y="33"/>
                      <a:pt x="65" y="32"/>
                      <a:pt x="65" y="31"/>
                    </a:cubicBezTo>
                    <a:cubicBezTo>
                      <a:pt x="64" y="31"/>
                      <a:pt x="63" y="30"/>
                      <a:pt x="63" y="30"/>
                    </a:cubicBezTo>
                    <a:cubicBezTo>
                      <a:pt x="64" y="29"/>
                      <a:pt x="64" y="30"/>
                      <a:pt x="64" y="29"/>
                    </a:cubicBezTo>
                    <a:cubicBezTo>
                      <a:pt x="64" y="29"/>
                      <a:pt x="64" y="29"/>
                      <a:pt x="63" y="29"/>
                    </a:cubicBezTo>
                    <a:cubicBezTo>
                      <a:pt x="63" y="28"/>
                      <a:pt x="63" y="28"/>
                      <a:pt x="62" y="28"/>
                    </a:cubicBezTo>
                    <a:cubicBezTo>
                      <a:pt x="61" y="27"/>
                      <a:pt x="61" y="28"/>
                      <a:pt x="60" y="28"/>
                    </a:cubicBezTo>
                    <a:cubicBezTo>
                      <a:pt x="59" y="28"/>
                      <a:pt x="60" y="26"/>
                      <a:pt x="60" y="26"/>
                    </a:cubicBezTo>
                    <a:cubicBezTo>
                      <a:pt x="60" y="25"/>
                      <a:pt x="59" y="24"/>
                      <a:pt x="59" y="24"/>
                    </a:cubicBezTo>
                    <a:cubicBezTo>
                      <a:pt x="58" y="24"/>
                      <a:pt x="57" y="23"/>
                      <a:pt x="57" y="23"/>
                    </a:cubicBezTo>
                    <a:cubicBezTo>
                      <a:pt x="56" y="22"/>
                      <a:pt x="56" y="21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5" y="18"/>
                      <a:pt x="55" y="18"/>
                      <a:pt x="54" y="18"/>
                    </a:cubicBezTo>
                    <a:cubicBezTo>
                      <a:pt x="54" y="18"/>
                      <a:pt x="54" y="17"/>
                      <a:pt x="54" y="17"/>
                    </a:cubicBezTo>
                    <a:cubicBezTo>
                      <a:pt x="54" y="17"/>
                      <a:pt x="53" y="17"/>
                      <a:pt x="53" y="16"/>
                    </a:cubicBezTo>
                    <a:cubicBezTo>
                      <a:pt x="52" y="16"/>
                      <a:pt x="53" y="14"/>
                      <a:pt x="53" y="15"/>
                    </a:cubicBezTo>
                    <a:cubicBezTo>
                      <a:pt x="53" y="14"/>
                      <a:pt x="53" y="14"/>
                      <a:pt x="54" y="14"/>
                    </a:cubicBezTo>
                    <a:cubicBezTo>
                      <a:pt x="54" y="14"/>
                      <a:pt x="54" y="14"/>
                      <a:pt x="54" y="13"/>
                    </a:cubicBezTo>
                    <a:cubicBezTo>
                      <a:pt x="54" y="13"/>
                      <a:pt x="54" y="13"/>
                      <a:pt x="54" y="12"/>
                    </a:cubicBezTo>
                    <a:cubicBezTo>
                      <a:pt x="54" y="12"/>
                      <a:pt x="54" y="11"/>
                      <a:pt x="53" y="11"/>
                    </a:cubicBezTo>
                    <a:cubicBezTo>
                      <a:pt x="53" y="11"/>
                      <a:pt x="53" y="11"/>
                      <a:pt x="53" y="10"/>
                    </a:cubicBezTo>
                    <a:cubicBezTo>
                      <a:pt x="53" y="10"/>
                      <a:pt x="53" y="10"/>
                      <a:pt x="54" y="9"/>
                    </a:cubicBezTo>
                    <a:cubicBezTo>
                      <a:pt x="54" y="9"/>
                      <a:pt x="53" y="9"/>
                      <a:pt x="53" y="8"/>
                    </a:cubicBezTo>
                    <a:cubicBezTo>
                      <a:pt x="53" y="8"/>
                      <a:pt x="53" y="8"/>
                      <a:pt x="54" y="8"/>
                    </a:cubicBezTo>
                    <a:cubicBezTo>
                      <a:pt x="54" y="7"/>
                      <a:pt x="53" y="7"/>
                      <a:pt x="53" y="7"/>
                    </a:cubicBezTo>
                    <a:cubicBezTo>
                      <a:pt x="52" y="7"/>
                      <a:pt x="52" y="6"/>
                      <a:pt x="52" y="6"/>
                    </a:cubicBezTo>
                    <a:cubicBezTo>
                      <a:pt x="52" y="6"/>
                      <a:pt x="52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5"/>
                      <a:pt x="51" y="4"/>
                      <a:pt x="50" y="4"/>
                    </a:cubicBezTo>
                    <a:cubicBezTo>
                      <a:pt x="49" y="4"/>
                      <a:pt x="46" y="3"/>
                      <a:pt x="46" y="5"/>
                    </a:cubicBezTo>
                    <a:cubicBezTo>
                      <a:pt x="44" y="4"/>
                      <a:pt x="44" y="5"/>
                      <a:pt x="43" y="6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3" y="3"/>
                      <a:pt x="44" y="3"/>
                      <a:pt x="44" y="2"/>
                    </a:cubicBezTo>
                    <a:cubicBezTo>
                      <a:pt x="43" y="2"/>
                      <a:pt x="42" y="2"/>
                      <a:pt x="42" y="2"/>
                    </a:cubicBezTo>
                    <a:cubicBezTo>
                      <a:pt x="40" y="1"/>
                      <a:pt x="40" y="2"/>
                      <a:pt x="39" y="3"/>
                    </a:cubicBezTo>
                    <a:cubicBezTo>
                      <a:pt x="38" y="3"/>
                      <a:pt x="38" y="2"/>
                      <a:pt x="38" y="1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5" y="2"/>
                      <a:pt x="35" y="1"/>
                      <a:pt x="35" y="0"/>
                    </a:cubicBezTo>
                    <a:cubicBezTo>
                      <a:pt x="34" y="1"/>
                      <a:pt x="33" y="1"/>
                      <a:pt x="33" y="1"/>
                    </a:cubicBezTo>
                    <a:cubicBezTo>
                      <a:pt x="32" y="2"/>
                      <a:pt x="32" y="2"/>
                      <a:pt x="31" y="3"/>
                    </a:cubicBezTo>
                    <a:cubicBezTo>
                      <a:pt x="31" y="3"/>
                      <a:pt x="31" y="4"/>
                      <a:pt x="31" y="4"/>
                    </a:cubicBezTo>
                    <a:cubicBezTo>
                      <a:pt x="30" y="5"/>
                      <a:pt x="30" y="4"/>
                      <a:pt x="29" y="4"/>
                    </a:cubicBezTo>
                    <a:cubicBezTo>
                      <a:pt x="29" y="5"/>
                      <a:pt x="28" y="4"/>
                      <a:pt x="27" y="4"/>
                    </a:cubicBezTo>
                    <a:cubicBezTo>
                      <a:pt x="27" y="4"/>
                      <a:pt x="26" y="5"/>
                      <a:pt x="26" y="5"/>
                    </a:cubicBezTo>
                    <a:cubicBezTo>
                      <a:pt x="26" y="5"/>
                      <a:pt x="25" y="6"/>
                      <a:pt x="24" y="6"/>
                    </a:cubicBezTo>
                    <a:cubicBezTo>
                      <a:pt x="25" y="7"/>
                      <a:pt x="24" y="8"/>
                      <a:pt x="24" y="9"/>
                    </a:cubicBezTo>
                    <a:cubicBezTo>
                      <a:pt x="23" y="11"/>
                      <a:pt x="25" y="10"/>
                      <a:pt x="26" y="10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3" y="12"/>
                      <a:pt x="23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2" y="14"/>
                      <a:pt x="21" y="14"/>
                      <a:pt x="21" y="14"/>
                    </a:cubicBezTo>
                    <a:cubicBezTo>
                      <a:pt x="20" y="15"/>
                      <a:pt x="19" y="15"/>
                      <a:pt x="19" y="16"/>
                    </a:cubicBez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7" y="21"/>
                      <a:pt x="18" y="22"/>
                    </a:cubicBezTo>
                    <a:cubicBezTo>
                      <a:pt x="18" y="22"/>
                      <a:pt x="18" y="22"/>
                      <a:pt x="18" y="23"/>
                    </a:cubicBezTo>
                    <a:cubicBezTo>
                      <a:pt x="19" y="23"/>
                      <a:pt x="18" y="24"/>
                      <a:pt x="18" y="24"/>
                    </a:cubicBezTo>
                    <a:cubicBezTo>
                      <a:pt x="17" y="24"/>
                      <a:pt x="17" y="23"/>
                      <a:pt x="17" y="22"/>
                    </a:cubicBezTo>
                    <a:cubicBezTo>
                      <a:pt x="17" y="22"/>
                      <a:pt x="16" y="23"/>
                      <a:pt x="16" y="23"/>
                    </a:cubicBezTo>
                    <a:cubicBezTo>
                      <a:pt x="16" y="23"/>
                      <a:pt x="15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2" y="24"/>
                      <a:pt x="13" y="26"/>
                      <a:pt x="12" y="26"/>
                    </a:cubicBezTo>
                    <a:cubicBezTo>
                      <a:pt x="11" y="26"/>
                      <a:pt x="10" y="26"/>
                      <a:pt x="10" y="26"/>
                    </a:cubicBezTo>
                    <a:cubicBezTo>
                      <a:pt x="9" y="27"/>
                      <a:pt x="9" y="26"/>
                      <a:pt x="8" y="26"/>
                    </a:cubicBezTo>
                    <a:cubicBezTo>
                      <a:pt x="8" y="26"/>
                      <a:pt x="7" y="26"/>
                      <a:pt x="7" y="26"/>
                    </a:cubicBezTo>
                    <a:cubicBezTo>
                      <a:pt x="6" y="26"/>
                      <a:pt x="6" y="26"/>
                      <a:pt x="5" y="26"/>
                    </a:cubicBezTo>
                    <a:cubicBezTo>
                      <a:pt x="5" y="26"/>
                      <a:pt x="4" y="26"/>
                      <a:pt x="3" y="26"/>
                    </a:cubicBezTo>
                    <a:cubicBezTo>
                      <a:pt x="3" y="28"/>
                      <a:pt x="4" y="29"/>
                      <a:pt x="4" y="30"/>
                    </a:cubicBezTo>
                    <a:cubicBezTo>
                      <a:pt x="5" y="32"/>
                      <a:pt x="6" y="33"/>
                      <a:pt x="6" y="34"/>
                    </a:cubicBezTo>
                    <a:cubicBezTo>
                      <a:pt x="6" y="36"/>
                      <a:pt x="6" y="37"/>
                      <a:pt x="7" y="38"/>
                    </a:cubicBezTo>
                    <a:cubicBezTo>
                      <a:pt x="7" y="39"/>
                      <a:pt x="7" y="40"/>
                      <a:pt x="6" y="41"/>
                    </a:cubicBezTo>
                    <a:cubicBezTo>
                      <a:pt x="5" y="42"/>
                      <a:pt x="0" y="43"/>
                      <a:pt x="2" y="45"/>
                    </a:cubicBezTo>
                    <a:cubicBezTo>
                      <a:pt x="3" y="46"/>
                      <a:pt x="4" y="46"/>
                      <a:pt x="4" y="47"/>
                    </a:cubicBezTo>
                    <a:cubicBezTo>
                      <a:pt x="5" y="49"/>
                      <a:pt x="4" y="50"/>
                      <a:pt x="4" y="52"/>
                    </a:cubicBezTo>
                    <a:cubicBezTo>
                      <a:pt x="4" y="52"/>
                      <a:pt x="5" y="51"/>
                      <a:pt x="6" y="5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0" name="Freeform 822">
                <a:extLst>
                  <a:ext uri="{FF2B5EF4-FFF2-40B4-BE49-F238E27FC236}">
                    <a16:creationId xmlns="" xmlns:a16="http://schemas.microsoft.com/office/drawing/2014/main" id="{A1D475C9-F4CF-B140-9590-472162A6E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00413"/>
                <a:ext cx="211137" cy="107950"/>
              </a:xfrm>
              <a:custGeom>
                <a:avLst/>
                <a:gdLst>
                  <a:gd name="T0" fmla="*/ 34 w 51"/>
                  <a:gd name="T1" fmla="*/ 25 h 26"/>
                  <a:gd name="T2" fmla="*/ 40 w 51"/>
                  <a:gd name="T3" fmla="*/ 23 h 26"/>
                  <a:gd name="T4" fmla="*/ 44 w 51"/>
                  <a:gd name="T5" fmla="*/ 22 h 26"/>
                  <a:gd name="T6" fmla="*/ 44 w 51"/>
                  <a:gd name="T7" fmla="*/ 21 h 26"/>
                  <a:gd name="T8" fmla="*/ 47 w 51"/>
                  <a:gd name="T9" fmla="*/ 19 h 26"/>
                  <a:gd name="T10" fmla="*/ 47 w 51"/>
                  <a:gd name="T11" fmla="*/ 17 h 26"/>
                  <a:gd name="T12" fmla="*/ 48 w 51"/>
                  <a:gd name="T13" fmla="*/ 16 h 26"/>
                  <a:gd name="T14" fmla="*/ 47 w 51"/>
                  <a:gd name="T15" fmla="*/ 13 h 26"/>
                  <a:gd name="T16" fmla="*/ 50 w 51"/>
                  <a:gd name="T17" fmla="*/ 13 h 26"/>
                  <a:gd name="T18" fmla="*/ 50 w 51"/>
                  <a:gd name="T19" fmla="*/ 7 h 26"/>
                  <a:gd name="T20" fmla="*/ 50 w 51"/>
                  <a:gd name="T21" fmla="*/ 3 h 26"/>
                  <a:gd name="T22" fmla="*/ 49 w 51"/>
                  <a:gd name="T23" fmla="*/ 2 h 26"/>
                  <a:gd name="T24" fmla="*/ 45 w 51"/>
                  <a:gd name="T25" fmla="*/ 2 h 26"/>
                  <a:gd name="T26" fmla="*/ 42 w 51"/>
                  <a:gd name="T27" fmla="*/ 1 h 26"/>
                  <a:gd name="T28" fmla="*/ 37 w 51"/>
                  <a:gd name="T29" fmla="*/ 0 h 26"/>
                  <a:gd name="T30" fmla="*/ 36 w 51"/>
                  <a:gd name="T31" fmla="*/ 2 h 26"/>
                  <a:gd name="T32" fmla="*/ 34 w 51"/>
                  <a:gd name="T33" fmla="*/ 3 h 26"/>
                  <a:gd name="T34" fmla="*/ 29 w 51"/>
                  <a:gd name="T35" fmla="*/ 2 h 26"/>
                  <a:gd name="T36" fmla="*/ 27 w 51"/>
                  <a:gd name="T37" fmla="*/ 4 h 26"/>
                  <a:gd name="T38" fmla="*/ 24 w 51"/>
                  <a:gd name="T39" fmla="*/ 7 h 26"/>
                  <a:gd name="T40" fmla="*/ 23 w 51"/>
                  <a:gd name="T41" fmla="*/ 10 h 26"/>
                  <a:gd name="T42" fmla="*/ 24 w 51"/>
                  <a:gd name="T43" fmla="*/ 13 h 26"/>
                  <a:gd name="T44" fmla="*/ 23 w 51"/>
                  <a:gd name="T45" fmla="*/ 14 h 26"/>
                  <a:gd name="T46" fmla="*/ 19 w 51"/>
                  <a:gd name="T47" fmla="*/ 13 h 26"/>
                  <a:gd name="T48" fmla="*/ 17 w 51"/>
                  <a:gd name="T49" fmla="*/ 14 h 26"/>
                  <a:gd name="T50" fmla="*/ 12 w 51"/>
                  <a:gd name="T51" fmla="*/ 16 h 26"/>
                  <a:gd name="T52" fmla="*/ 8 w 51"/>
                  <a:gd name="T53" fmla="*/ 14 h 26"/>
                  <a:gd name="T54" fmla="*/ 6 w 51"/>
                  <a:gd name="T55" fmla="*/ 16 h 26"/>
                  <a:gd name="T56" fmla="*/ 5 w 51"/>
                  <a:gd name="T57" fmla="*/ 16 h 26"/>
                  <a:gd name="T58" fmla="*/ 1 w 51"/>
                  <a:gd name="T59" fmla="*/ 14 h 26"/>
                  <a:gd name="T60" fmla="*/ 0 w 51"/>
                  <a:gd name="T61" fmla="*/ 17 h 26"/>
                  <a:gd name="T62" fmla="*/ 2 w 51"/>
                  <a:gd name="T63" fmla="*/ 19 h 26"/>
                  <a:gd name="T64" fmla="*/ 3 w 51"/>
                  <a:gd name="T65" fmla="*/ 21 h 26"/>
                  <a:gd name="T66" fmla="*/ 7 w 51"/>
                  <a:gd name="T67" fmla="*/ 21 h 26"/>
                  <a:gd name="T68" fmla="*/ 11 w 51"/>
                  <a:gd name="T69" fmla="*/ 22 h 26"/>
                  <a:gd name="T70" fmla="*/ 14 w 51"/>
                  <a:gd name="T71" fmla="*/ 20 h 26"/>
                  <a:gd name="T72" fmla="*/ 18 w 51"/>
                  <a:gd name="T73" fmla="*/ 19 h 26"/>
                  <a:gd name="T74" fmla="*/ 19 w 51"/>
                  <a:gd name="T75" fmla="*/ 21 h 26"/>
                  <a:gd name="T76" fmla="*/ 21 w 51"/>
                  <a:gd name="T77" fmla="*/ 23 h 26"/>
                  <a:gd name="T78" fmla="*/ 24 w 51"/>
                  <a:gd name="T79" fmla="*/ 24 h 26"/>
                  <a:gd name="T80" fmla="*/ 28 w 51"/>
                  <a:gd name="T8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26">
                    <a:moveTo>
                      <a:pt x="31" y="25"/>
                    </a:moveTo>
                    <a:cubicBezTo>
                      <a:pt x="32" y="25"/>
                      <a:pt x="33" y="26"/>
                      <a:pt x="34" y="25"/>
                    </a:cubicBezTo>
                    <a:cubicBezTo>
                      <a:pt x="36" y="25"/>
                      <a:pt x="36" y="23"/>
                      <a:pt x="38" y="23"/>
                    </a:cubicBezTo>
                    <a:cubicBezTo>
                      <a:pt x="38" y="23"/>
                      <a:pt x="39" y="23"/>
                      <a:pt x="40" y="23"/>
                    </a:cubicBezTo>
                    <a:cubicBezTo>
                      <a:pt x="41" y="23"/>
                      <a:pt x="41" y="23"/>
                      <a:pt x="42" y="23"/>
                    </a:cubicBezTo>
                    <a:cubicBezTo>
                      <a:pt x="42" y="23"/>
                      <a:pt x="43" y="23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5" y="21"/>
                      <a:pt x="45" y="20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6"/>
                      <a:pt x="48" y="15"/>
                      <a:pt x="49" y="15"/>
                    </a:cubicBezTo>
                    <a:cubicBezTo>
                      <a:pt x="49" y="13"/>
                      <a:pt x="47" y="14"/>
                      <a:pt x="47" y="13"/>
                    </a:cubicBezTo>
                    <a:cubicBezTo>
                      <a:pt x="48" y="13"/>
                      <a:pt x="48" y="12"/>
                      <a:pt x="48" y="12"/>
                    </a:cubicBezTo>
                    <a:cubicBezTo>
                      <a:pt x="49" y="12"/>
                      <a:pt x="50" y="13"/>
                      <a:pt x="50" y="13"/>
                    </a:cubicBezTo>
                    <a:cubicBezTo>
                      <a:pt x="51" y="13"/>
                      <a:pt x="51" y="12"/>
                      <a:pt x="51" y="11"/>
                    </a:cubicBezTo>
                    <a:cubicBezTo>
                      <a:pt x="51" y="10"/>
                      <a:pt x="51" y="8"/>
                      <a:pt x="50" y="7"/>
                    </a:cubicBezTo>
                    <a:cubicBezTo>
                      <a:pt x="50" y="7"/>
                      <a:pt x="50" y="6"/>
                      <a:pt x="50" y="6"/>
                    </a:cubicBezTo>
                    <a:cubicBezTo>
                      <a:pt x="50" y="5"/>
                      <a:pt x="50" y="4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3"/>
                      <a:pt x="50" y="3"/>
                      <a:pt x="49" y="2"/>
                    </a:cubicBezTo>
                    <a:cubicBezTo>
                      <a:pt x="49" y="2"/>
                      <a:pt x="48" y="2"/>
                      <a:pt x="48" y="2"/>
                    </a:cubicBezTo>
                    <a:cubicBezTo>
                      <a:pt x="47" y="1"/>
                      <a:pt x="46" y="2"/>
                      <a:pt x="45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41" y="1"/>
                      <a:pt x="40" y="0"/>
                      <a:pt x="38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7" y="0"/>
                      <a:pt x="37" y="1"/>
                      <a:pt x="37" y="1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6" y="2"/>
                      <a:pt x="36" y="3"/>
                      <a:pt x="35" y="4"/>
                    </a:cubicBezTo>
                    <a:cubicBezTo>
                      <a:pt x="35" y="4"/>
                      <a:pt x="34" y="3"/>
                      <a:pt x="34" y="3"/>
                    </a:cubicBezTo>
                    <a:cubicBezTo>
                      <a:pt x="33" y="3"/>
                      <a:pt x="33" y="4"/>
                      <a:pt x="32" y="4"/>
                    </a:cubicBezTo>
                    <a:cubicBezTo>
                      <a:pt x="31" y="4"/>
                      <a:pt x="30" y="3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27" y="4"/>
                      <a:pt x="27" y="5"/>
                      <a:pt x="26" y="5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3" y="8"/>
                      <a:pt x="22" y="8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3" y="10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4" y="13"/>
                    </a:cubicBezTo>
                    <a:cubicBezTo>
                      <a:pt x="24" y="13"/>
                      <a:pt x="24" y="13"/>
                      <a:pt x="24" y="14"/>
                    </a:cubicBezTo>
                    <a:cubicBezTo>
                      <a:pt x="24" y="15"/>
                      <a:pt x="24" y="15"/>
                      <a:pt x="23" y="14"/>
                    </a:cubicBezTo>
                    <a:cubicBezTo>
                      <a:pt x="22" y="14"/>
                      <a:pt x="22" y="13"/>
                      <a:pt x="21" y="13"/>
                    </a:cubicBezTo>
                    <a:cubicBezTo>
                      <a:pt x="21" y="14"/>
                      <a:pt x="20" y="13"/>
                      <a:pt x="19" y="13"/>
                    </a:cubicBezTo>
                    <a:cubicBezTo>
                      <a:pt x="19" y="13"/>
                      <a:pt x="19" y="13"/>
                      <a:pt x="18" y="13"/>
                    </a:cubicBezTo>
                    <a:cubicBezTo>
                      <a:pt x="18" y="14"/>
                      <a:pt x="17" y="14"/>
                      <a:pt x="17" y="14"/>
                    </a:cubicBezTo>
                    <a:cubicBezTo>
                      <a:pt x="15" y="14"/>
                      <a:pt x="14" y="14"/>
                      <a:pt x="13" y="15"/>
                    </a:cubicBezTo>
                    <a:cubicBezTo>
                      <a:pt x="13" y="15"/>
                      <a:pt x="12" y="15"/>
                      <a:pt x="12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9" y="15"/>
                      <a:pt x="9" y="14"/>
                      <a:pt x="8" y="14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1" y="17"/>
                      <a:pt x="1" y="18"/>
                      <a:pt x="1" y="18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3" y="20"/>
                      <a:pt x="3" y="21"/>
                      <a:pt x="3" y="21"/>
                    </a:cubicBezTo>
                    <a:cubicBezTo>
                      <a:pt x="4" y="21"/>
                      <a:pt x="5" y="21"/>
                      <a:pt x="6" y="20"/>
                    </a:cubicBezTo>
                    <a:cubicBezTo>
                      <a:pt x="6" y="19"/>
                      <a:pt x="7" y="20"/>
                      <a:pt x="7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1" y="21"/>
                      <a:pt x="11" y="20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4" y="20"/>
                      <a:pt x="15" y="20"/>
                      <a:pt x="16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1"/>
                      <a:pt x="18" y="21"/>
                      <a:pt x="19" y="21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3"/>
                      <a:pt x="23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6" y="24"/>
                      <a:pt x="27" y="24"/>
                      <a:pt x="28" y="24"/>
                    </a:cubicBezTo>
                    <a:cubicBezTo>
                      <a:pt x="29" y="24"/>
                      <a:pt x="30" y="25"/>
                      <a:pt x="31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1" name="Freeform 823">
                <a:extLst>
                  <a:ext uri="{FF2B5EF4-FFF2-40B4-BE49-F238E27FC236}">
                    <a16:creationId xmlns="" xmlns:a16="http://schemas.microsoft.com/office/drawing/2014/main" id="{ED81DCAE-2E6B-324D-9BED-B4C227E8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6738" y="3371850"/>
                <a:ext cx="3175" cy="7938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92" name="Freeform 841">
                <a:extLst>
                  <a:ext uri="{FF2B5EF4-FFF2-40B4-BE49-F238E27FC236}">
                    <a16:creationId xmlns="" xmlns:a16="http://schemas.microsoft.com/office/drawing/2014/main" id="{33F9B584-37C9-D64D-B3D0-8619C56F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8575" y="3892550"/>
                <a:ext cx="7937" cy="20638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0 h 5"/>
                  <a:gd name="T4" fmla="*/ 0 w 2"/>
                  <a:gd name="T5" fmla="*/ 1 h 5"/>
                  <a:gd name="T6" fmla="*/ 1 w 2"/>
                  <a:gd name="T7" fmla="*/ 5 h 5"/>
                  <a:gd name="T8" fmla="*/ 2 w 2"/>
                  <a:gd name="T9" fmla="*/ 4 h 5"/>
                  <a:gd name="T10" fmla="*/ 2 w 2"/>
                  <a:gd name="T11" fmla="*/ 1 h 5"/>
                  <a:gd name="T12" fmla="*/ 2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50" name="Africa">
              <a:extLst>
                <a:ext uri="{FF2B5EF4-FFF2-40B4-BE49-F238E27FC236}">
                  <a16:creationId xmlns="" xmlns:a16="http://schemas.microsoft.com/office/drawing/2014/main" id="{599FBDD4-B93A-CB4C-A32D-ADD6D999E238}"/>
                </a:ext>
              </a:extLst>
            </p:cNvPr>
            <p:cNvGrpSpPr/>
            <p:nvPr/>
          </p:nvGrpSpPr>
          <p:grpSpPr>
            <a:xfrm>
              <a:off x="4659313" y="3754438"/>
              <a:ext cx="2347912" cy="2190750"/>
              <a:chOff x="4659313" y="3754438"/>
              <a:chExt cx="2347912" cy="2190750"/>
            </a:xfrm>
            <a:grpFill/>
          </p:grpSpPr>
          <p:sp>
            <p:nvSpPr>
              <p:cNvPr id="51" name="Freeform 875">
                <a:extLst>
                  <a:ext uri="{FF2B5EF4-FFF2-40B4-BE49-F238E27FC236}">
                    <a16:creationId xmlns="" xmlns:a16="http://schemas.microsoft.com/office/drawing/2014/main" id="{DF70E4AA-5EB7-994B-975C-7B68D545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7913" y="4600575"/>
                <a:ext cx="33337" cy="25400"/>
              </a:xfrm>
              <a:custGeom>
                <a:avLst/>
                <a:gdLst>
                  <a:gd name="T0" fmla="*/ 0 w 21"/>
                  <a:gd name="T1" fmla="*/ 3 h 16"/>
                  <a:gd name="T2" fmla="*/ 3 w 21"/>
                  <a:gd name="T3" fmla="*/ 10 h 16"/>
                  <a:gd name="T4" fmla="*/ 6 w 21"/>
                  <a:gd name="T5" fmla="*/ 16 h 16"/>
                  <a:gd name="T6" fmla="*/ 16 w 21"/>
                  <a:gd name="T7" fmla="*/ 16 h 16"/>
                  <a:gd name="T8" fmla="*/ 21 w 21"/>
                  <a:gd name="T9" fmla="*/ 10 h 16"/>
                  <a:gd name="T10" fmla="*/ 21 w 21"/>
                  <a:gd name="T11" fmla="*/ 0 h 16"/>
                  <a:gd name="T12" fmla="*/ 0 w 21"/>
                  <a:gd name="T13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0" y="3"/>
                    </a:moveTo>
                    <a:lnTo>
                      <a:pt x="3" y="10"/>
                    </a:lnTo>
                    <a:lnTo>
                      <a:pt x="6" y="16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2" name="Freeform 876">
                <a:extLst>
                  <a:ext uri="{FF2B5EF4-FFF2-40B4-BE49-F238E27FC236}">
                    <a16:creationId xmlns="" xmlns:a16="http://schemas.microsoft.com/office/drawing/2014/main" id="{45C7C882-D1A7-4448-AAFC-FB6680F4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6" y="4075113"/>
                <a:ext cx="238125" cy="200025"/>
              </a:xfrm>
              <a:custGeom>
                <a:avLst/>
                <a:gdLst>
                  <a:gd name="T0" fmla="*/ 26 w 57"/>
                  <a:gd name="T1" fmla="*/ 0 h 48"/>
                  <a:gd name="T2" fmla="*/ 25 w 57"/>
                  <a:gd name="T3" fmla="*/ 4 h 48"/>
                  <a:gd name="T4" fmla="*/ 21 w 57"/>
                  <a:gd name="T5" fmla="*/ 10 h 48"/>
                  <a:gd name="T6" fmla="*/ 18 w 57"/>
                  <a:gd name="T7" fmla="*/ 13 h 48"/>
                  <a:gd name="T8" fmla="*/ 16 w 57"/>
                  <a:gd name="T9" fmla="*/ 21 h 48"/>
                  <a:gd name="T10" fmla="*/ 14 w 57"/>
                  <a:gd name="T11" fmla="*/ 24 h 48"/>
                  <a:gd name="T12" fmla="*/ 8 w 57"/>
                  <a:gd name="T13" fmla="*/ 31 h 48"/>
                  <a:gd name="T14" fmla="*/ 5 w 57"/>
                  <a:gd name="T15" fmla="*/ 38 h 48"/>
                  <a:gd name="T16" fmla="*/ 2 w 57"/>
                  <a:gd name="T17" fmla="*/ 42 h 48"/>
                  <a:gd name="T18" fmla="*/ 2 w 57"/>
                  <a:gd name="T19" fmla="*/ 42 h 48"/>
                  <a:gd name="T20" fmla="*/ 1 w 57"/>
                  <a:gd name="T21" fmla="*/ 48 h 48"/>
                  <a:gd name="T22" fmla="*/ 27 w 57"/>
                  <a:gd name="T23" fmla="*/ 47 h 48"/>
                  <a:gd name="T24" fmla="*/ 26 w 57"/>
                  <a:gd name="T25" fmla="*/ 36 h 48"/>
                  <a:gd name="T26" fmla="*/ 30 w 57"/>
                  <a:gd name="T27" fmla="*/ 33 h 48"/>
                  <a:gd name="T28" fmla="*/ 34 w 57"/>
                  <a:gd name="T29" fmla="*/ 32 h 48"/>
                  <a:gd name="T30" fmla="*/ 34 w 57"/>
                  <a:gd name="T31" fmla="*/ 13 h 48"/>
                  <a:gd name="T32" fmla="*/ 57 w 57"/>
                  <a:gd name="T33" fmla="*/ 13 h 48"/>
                  <a:gd name="T34" fmla="*/ 57 w 57"/>
                  <a:gd name="T35" fmla="*/ 3 h 48"/>
                  <a:gd name="T36" fmla="*/ 57 w 57"/>
                  <a:gd name="T37" fmla="*/ 0 h 48"/>
                  <a:gd name="T38" fmla="*/ 27 w 57"/>
                  <a:gd name="T39" fmla="*/ 0 h 48"/>
                  <a:gd name="T40" fmla="*/ 26 w 57"/>
                  <a:gd name="T4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48">
                    <a:moveTo>
                      <a:pt x="26" y="0"/>
                    </a:moveTo>
                    <a:cubicBezTo>
                      <a:pt x="26" y="0"/>
                      <a:pt x="26" y="3"/>
                      <a:pt x="25" y="4"/>
                    </a:cubicBezTo>
                    <a:cubicBezTo>
                      <a:pt x="25" y="7"/>
                      <a:pt x="23" y="9"/>
                      <a:pt x="21" y="10"/>
                    </a:cubicBezTo>
                    <a:cubicBezTo>
                      <a:pt x="20" y="11"/>
                      <a:pt x="18" y="11"/>
                      <a:pt x="18" y="13"/>
                    </a:cubicBezTo>
                    <a:cubicBezTo>
                      <a:pt x="17" y="16"/>
                      <a:pt x="15" y="18"/>
                      <a:pt x="16" y="21"/>
                    </a:cubicBezTo>
                    <a:cubicBezTo>
                      <a:pt x="16" y="23"/>
                      <a:pt x="15" y="24"/>
                      <a:pt x="14" y="24"/>
                    </a:cubicBezTo>
                    <a:cubicBezTo>
                      <a:pt x="12" y="27"/>
                      <a:pt x="10" y="28"/>
                      <a:pt x="8" y="31"/>
                    </a:cubicBezTo>
                    <a:cubicBezTo>
                      <a:pt x="7" y="33"/>
                      <a:pt x="6" y="35"/>
                      <a:pt x="5" y="38"/>
                    </a:cubicBezTo>
                    <a:cubicBezTo>
                      <a:pt x="5" y="39"/>
                      <a:pt x="5" y="41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4"/>
                      <a:pt x="0" y="46"/>
                      <a:pt x="1" y="4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3" name="Freeform 878">
                <a:extLst>
                  <a:ext uri="{FF2B5EF4-FFF2-40B4-BE49-F238E27FC236}">
                    <a16:creationId xmlns="" xmlns:a16="http://schemas.microsoft.com/office/drawing/2014/main" id="{882FAC03-AC40-7A44-ACA6-285E3357E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8063" y="5337175"/>
                <a:ext cx="220662" cy="204788"/>
              </a:xfrm>
              <a:custGeom>
                <a:avLst/>
                <a:gdLst>
                  <a:gd name="T0" fmla="*/ 48 w 53"/>
                  <a:gd name="T1" fmla="*/ 40 h 49"/>
                  <a:gd name="T2" fmla="*/ 49 w 53"/>
                  <a:gd name="T3" fmla="*/ 38 h 49"/>
                  <a:gd name="T4" fmla="*/ 49 w 53"/>
                  <a:gd name="T5" fmla="*/ 36 h 49"/>
                  <a:gd name="T6" fmla="*/ 53 w 53"/>
                  <a:gd name="T7" fmla="*/ 31 h 49"/>
                  <a:gd name="T8" fmla="*/ 53 w 53"/>
                  <a:gd name="T9" fmla="*/ 30 h 49"/>
                  <a:gd name="T10" fmla="*/ 53 w 53"/>
                  <a:gd name="T11" fmla="*/ 30 h 49"/>
                  <a:gd name="T12" fmla="*/ 51 w 53"/>
                  <a:gd name="T13" fmla="*/ 29 h 49"/>
                  <a:gd name="T14" fmla="*/ 51 w 53"/>
                  <a:gd name="T15" fmla="*/ 27 h 49"/>
                  <a:gd name="T16" fmla="*/ 52 w 53"/>
                  <a:gd name="T17" fmla="*/ 25 h 49"/>
                  <a:gd name="T18" fmla="*/ 50 w 53"/>
                  <a:gd name="T19" fmla="*/ 24 h 49"/>
                  <a:gd name="T20" fmla="*/ 50 w 53"/>
                  <a:gd name="T21" fmla="*/ 23 h 49"/>
                  <a:gd name="T22" fmla="*/ 52 w 53"/>
                  <a:gd name="T23" fmla="*/ 22 h 49"/>
                  <a:gd name="T24" fmla="*/ 52 w 53"/>
                  <a:gd name="T25" fmla="*/ 21 h 49"/>
                  <a:gd name="T26" fmla="*/ 52 w 53"/>
                  <a:gd name="T27" fmla="*/ 21 h 49"/>
                  <a:gd name="T28" fmla="*/ 52 w 53"/>
                  <a:gd name="T29" fmla="*/ 21 h 49"/>
                  <a:gd name="T30" fmla="*/ 53 w 53"/>
                  <a:gd name="T31" fmla="*/ 20 h 49"/>
                  <a:gd name="T32" fmla="*/ 52 w 53"/>
                  <a:gd name="T33" fmla="*/ 18 h 49"/>
                  <a:gd name="T34" fmla="*/ 52 w 53"/>
                  <a:gd name="T35" fmla="*/ 17 h 49"/>
                  <a:gd name="T36" fmla="*/ 52 w 53"/>
                  <a:gd name="T37" fmla="*/ 16 h 49"/>
                  <a:gd name="T38" fmla="*/ 52 w 53"/>
                  <a:gd name="T39" fmla="*/ 16 h 49"/>
                  <a:gd name="T40" fmla="*/ 52 w 53"/>
                  <a:gd name="T41" fmla="*/ 14 h 49"/>
                  <a:gd name="T42" fmla="*/ 52 w 53"/>
                  <a:gd name="T43" fmla="*/ 14 h 49"/>
                  <a:gd name="T44" fmla="*/ 52 w 53"/>
                  <a:gd name="T45" fmla="*/ 12 h 49"/>
                  <a:gd name="T46" fmla="*/ 51 w 53"/>
                  <a:gd name="T47" fmla="*/ 9 h 49"/>
                  <a:gd name="T48" fmla="*/ 52 w 53"/>
                  <a:gd name="T49" fmla="*/ 7 h 49"/>
                  <a:gd name="T50" fmla="*/ 51 w 53"/>
                  <a:gd name="T51" fmla="*/ 7 h 49"/>
                  <a:gd name="T52" fmla="*/ 48 w 53"/>
                  <a:gd name="T53" fmla="*/ 6 h 49"/>
                  <a:gd name="T54" fmla="*/ 45 w 53"/>
                  <a:gd name="T55" fmla="*/ 6 h 49"/>
                  <a:gd name="T56" fmla="*/ 40 w 53"/>
                  <a:gd name="T57" fmla="*/ 3 h 49"/>
                  <a:gd name="T58" fmla="*/ 35 w 53"/>
                  <a:gd name="T59" fmla="*/ 3 h 49"/>
                  <a:gd name="T60" fmla="*/ 35 w 53"/>
                  <a:gd name="T61" fmla="*/ 0 h 49"/>
                  <a:gd name="T62" fmla="*/ 29 w 53"/>
                  <a:gd name="T63" fmla="*/ 0 h 49"/>
                  <a:gd name="T64" fmla="*/ 25 w 53"/>
                  <a:gd name="T65" fmla="*/ 2 h 49"/>
                  <a:gd name="T66" fmla="*/ 24 w 53"/>
                  <a:gd name="T67" fmla="*/ 6 h 49"/>
                  <a:gd name="T68" fmla="*/ 17 w 53"/>
                  <a:gd name="T69" fmla="*/ 9 h 49"/>
                  <a:gd name="T70" fmla="*/ 12 w 53"/>
                  <a:gd name="T71" fmla="*/ 17 h 49"/>
                  <a:gd name="T72" fmla="*/ 10 w 53"/>
                  <a:gd name="T73" fmla="*/ 17 h 49"/>
                  <a:gd name="T74" fmla="*/ 9 w 53"/>
                  <a:gd name="T75" fmla="*/ 17 h 49"/>
                  <a:gd name="T76" fmla="*/ 6 w 53"/>
                  <a:gd name="T77" fmla="*/ 16 h 49"/>
                  <a:gd name="T78" fmla="*/ 4 w 53"/>
                  <a:gd name="T79" fmla="*/ 17 h 49"/>
                  <a:gd name="T80" fmla="*/ 3 w 53"/>
                  <a:gd name="T81" fmla="*/ 15 h 49"/>
                  <a:gd name="T82" fmla="*/ 0 w 53"/>
                  <a:gd name="T83" fmla="*/ 15 h 49"/>
                  <a:gd name="T84" fmla="*/ 0 w 53"/>
                  <a:gd name="T85" fmla="*/ 17 h 49"/>
                  <a:gd name="T86" fmla="*/ 5 w 53"/>
                  <a:gd name="T87" fmla="*/ 24 h 49"/>
                  <a:gd name="T88" fmla="*/ 6 w 53"/>
                  <a:gd name="T89" fmla="*/ 28 h 49"/>
                  <a:gd name="T90" fmla="*/ 9 w 53"/>
                  <a:gd name="T91" fmla="*/ 30 h 49"/>
                  <a:gd name="T92" fmla="*/ 13 w 53"/>
                  <a:gd name="T93" fmla="*/ 32 h 49"/>
                  <a:gd name="T94" fmla="*/ 14 w 53"/>
                  <a:gd name="T95" fmla="*/ 35 h 49"/>
                  <a:gd name="T96" fmla="*/ 16 w 53"/>
                  <a:gd name="T97" fmla="*/ 35 h 49"/>
                  <a:gd name="T98" fmla="*/ 16 w 53"/>
                  <a:gd name="T99" fmla="*/ 39 h 49"/>
                  <a:gd name="T100" fmla="*/ 19 w 53"/>
                  <a:gd name="T101" fmla="*/ 43 h 49"/>
                  <a:gd name="T102" fmla="*/ 25 w 53"/>
                  <a:gd name="T103" fmla="*/ 44 h 49"/>
                  <a:gd name="T104" fmla="*/ 25 w 53"/>
                  <a:gd name="T105" fmla="*/ 46 h 49"/>
                  <a:gd name="T106" fmla="*/ 28 w 53"/>
                  <a:gd name="T107" fmla="*/ 47 h 49"/>
                  <a:gd name="T108" fmla="*/ 30 w 53"/>
                  <a:gd name="T109" fmla="*/ 47 h 49"/>
                  <a:gd name="T110" fmla="*/ 34 w 53"/>
                  <a:gd name="T111" fmla="*/ 48 h 49"/>
                  <a:gd name="T112" fmla="*/ 39 w 53"/>
                  <a:gd name="T113" fmla="*/ 48 h 49"/>
                  <a:gd name="T114" fmla="*/ 41 w 53"/>
                  <a:gd name="T115" fmla="*/ 49 h 49"/>
                  <a:gd name="T116" fmla="*/ 49 w 53"/>
                  <a:gd name="T117" fmla="*/ 41 h 49"/>
                  <a:gd name="T118" fmla="*/ 48 w 53"/>
                  <a:gd name="T119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" h="49">
                    <a:moveTo>
                      <a:pt x="48" y="40"/>
                    </a:moveTo>
                    <a:cubicBezTo>
                      <a:pt x="49" y="38"/>
                      <a:pt x="49" y="38"/>
                      <a:pt x="49" y="38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2" y="22"/>
                      <a:pt x="52" y="22"/>
                      <a:pt x="52" y="22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2" y="18"/>
                      <a:pt x="52" y="18"/>
                    </a:cubicBezTo>
                    <a:cubicBezTo>
                      <a:pt x="52" y="18"/>
                      <a:pt x="52" y="17"/>
                      <a:pt x="52" y="17"/>
                    </a:cubicBezTo>
                    <a:cubicBezTo>
                      <a:pt x="52" y="17"/>
                      <a:pt x="52" y="16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2" y="16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9" y="41"/>
                      <a:pt x="49" y="41"/>
                      <a:pt x="49" y="41"/>
                    </a:cubicBezTo>
                    <a:lnTo>
                      <a:pt x="48" y="4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4" name="Freeform 879">
                <a:extLst>
                  <a:ext uri="{FF2B5EF4-FFF2-40B4-BE49-F238E27FC236}">
                    <a16:creationId xmlns="" xmlns:a16="http://schemas.microsoft.com/office/drawing/2014/main" id="{2E7BD56D-D1E9-D441-969E-4D1D7C5E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988" y="5126038"/>
                <a:ext cx="328612" cy="282575"/>
              </a:xfrm>
              <a:custGeom>
                <a:avLst/>
                <a:gdLst>
                  <a:gd name="T0" fmla="*/ 67 w 79"/>
                  <a:gd name="T1" fmla="*/ 5 h 68"/>
                  <a:gd name="T2" fmla="*/ 64 w 79"/>
                  <a:gd name="T3" fmla="*/ 2 h 68"/>
                  <a:gd name="T4" fmla="*/ 59 w 79"/>
                  <a:gd name="T5" fmla="*/ 0 h 68"/>
                  <a:gd name="T6" fmla="*/ 47 w 79"/>
                  <a:gd name="T7" fmla="*/ 2 h 68"/>
                  <a:gd name="T8" fmla="*/ 47 w 79"/>
                  <a:gd name="T9" fmla="*/ 3 h 68"/>
                  <a:gd name="T10" fmla="*/ 45 w 79"/>
                  <a:gd name="T11" fmla="*/ 10 h 68"/>
                  <a:gd name="T12" fmla="*/ 45 w 79"/>
                  <a:gd name="T13" fmla="*/ 11 h 68"/>
                  <a:gd name="T14" fmla="*/ 44 w 79"/>
                  <a:gd name="T15" fmla="*/ 14 h 68"/>
                  <a:gd name="T16" fmla="*/ 45 w 79"/>
                  <a:gd name="T17" fmla="*/ 16 h 68"/>
                  <a:gd name="T18" fmla="*/ 43 w 79"/>
                  <a:gd name="T19" fmla="*/ 25 h 68"/>
                  <a:gd name="T20" fmla="*/ 47 w 79"/>
                  <a:gd name="T21" fmla="*/ 28 h 68"/>
                  <a:gd name="T22" fmla="*/ 50 w 79"/>
                  <a:gd name="T23" fmla="*/ 27 h 68"/>
                  <a:gd name="T24" fmla="*/ 53 w 79"/>
                  <a:gd name="T25" fmla="*/ 36 h 68"/>
                  <a:gd name="T26" fmla="*/ 52 w 79"/>
                  <a:gd name="T27" fmla="*/ 35 h 68"/>
                  <a:gd name="T28" fmla="*/ 52 w 79"/>
                  <a:gd name="T29" fmla="*/ 34 h 68"/>
                  <a:gd name="T30" fmla="*/ 49 w 79"/>
                  <a:gd name="T31" fmla="*/ 36 h 68"/>
                  <a:gd name="T32" fmla="*/ 46 w 79"/>
                  <a:gd name="T33" fmla="*/ 34 h 68"/>
                  <a:gd name="T34" fmla="*/ 44 w 79"/>
                  <a:gd name="T35" fmla="*/ 31 h 68"/>
                  <a:gd name="T36" fmla="*/ 42 w 79"/>
                  <a:gd name="T37" fmla="*/ 29 h 68"/>
                  <a:gd name="T38" fmla="*/ 38 w 79"/>
                  <a:gd name="T39" fmla="*/ 27 h 68"/>
                  <a:gd name="T40" fmla="*/ 35 w 79"/>
                  <a:gd name="T41" fmla="*/ 23 h 68"/>
                  <a:gd name="T42" fmla="*/ 34 w 79"/>
                  <a:gd name="T43" fmla="*/ 25 h 68"/>
                  <a:gd name="T44" fmla="*/ 27 w 79"/>
                  <a:gd name="T45" fmla="*/ 25 h 68"/>
                  <a:gd name="T46" fmla="*/ 24 w 79"/>
                  <a:gd name="T47" fmla="*/ 24 h 68"/>
                  <a:gd name="T48" fmla="*/ 23 w 79"/>
                  <a:gd name="T49" fmla="*/ 20 h 68"/>
                  <a:gd name="T50" fmla="*/ 16 w 79"/>
                  <a:gd name="T51" fmla="*/ 22 h 68"/>
                  <a:gd name="T52" fmla="*/ 15 w 79"/>
                  <a:gd name="T53" fmla="*/ 21 h 68"/>
                  <a:gd name="T54" fmla="*/ 14 w 79"/>
                  <a:gd name="T55" fmla="*/ 18 h 68"/>
                  <a:gd name="T56" fmla="*/ 14 w 79"/>
                  <a:gd name="T57" fmla="*/ 21 h 68"/>
                  <a:gd name="T58" fmla="*/ 14 w 79"/>
                  <a:gd name="T59" fmla="*/ 23 h 68"/>
                  <a:gd name="T60" fmla="*/ 13 w 79"/>
                  <a:gd name="T61" fmla="*/ 27 h 68"/>
                  <a:gd name="T62" fmla="*/ 13 w 79"/>
                  <a:gd name="T63" fmla="*/ 31 h 68"/>
                  <a:gd name="T64" fmla="*/ 0 w 79"/>
                  <a:gd name="T65" fmla="*/ 32 h 68"/>
                  <a:gd name="T66" fmla="*/ 4 w 79"/>
                  <a:gd name="T67" fmla="*/ 60 h 68"/>
                  <a:gd name="T68" fmla="*/ 15 w 79"/>
                  <a:gd name="T69" fmla="*/ 64 h 68"/>
                  <a:gd name="T70" fmla="*/ 22 w 79"/>
                  <a:gd name="T71" fmla="*/ 66 h 68"/>
                  <a:gd name="T72" fmla="*/ 26 w 79"/>
                  <a:gd name="T73" fmla="*/ 68 h 68"/>
                  <a:gd name="T74" fmla="*/ 31 w 79"/>
                  <a:gd name="T75" fmla="*/ 68 h 68"/>
                  <a:gd name="T76" fmla="*/ 34 w 79"/>
                  <a:gd name="T77" fmla="*/ 68 h 68"/>
                  <a:gd name="T78" fmla="*/ 46 w 79"/>
                  <a:gd name="T79" fmla="*/ 57 h 68"/>
                  <a:gd name="T80" fmla="*/ 51 w 79"/>
                  <a:gd name="T81" fmla="*/ 51 h 68"/>
                  <a:gd name="T82" fmla="*/ 56 w 79"/>
                  <a:gd name="T83" fmla="*/ 47 h 68"/>
                  <a:gd name="T84" fmla="*/ 72 w 79"/>
                  <a:gd name="T85" fmla="*/ 36 h 68"/>
                  <a:gd name="T86" fmla="*/ 74 w 79"/>
                  <a:gd name="T87" fmla="*/ 31 h 68"/>
                  <a:gd name="T88" fmla="*/ 77 w 79"/>
                  <a:gd name="T89" fmla="*/ 28 h 68"/>
                  <a:gd name="T90" fmla="*/ 77 w 79"/>
                  <a:gd name="T91" fmla="*/ 24 h 68"/>
                  <a:gd name="T92" fmla="*/ 76 w 79"/>
                  <a:gd name="T93" fmla="*/ 21 h 68"/>
                  <a:gd name="T94" fmla="*/ 76 w 79"/>
                  <a:gd name="T95" fmla="*/ 18 h 68"/>
                  <a:gd name="T96" fmla="*/ 79 w 79"/>
                  <a:gd name="T97" fmla="*/ 14 h 68"/>
                  <a:gd name="T98" fmla="*/ 77 w 79"/>
                  <a:gd name="T99" fmla="*/ 12 h 68"/>
                  <a:gd name="T100" fmla="*/ 76 w 79"/>
                  <a:gd name="T101" fmla="*/ 9 h 68"/>
                  <a:gd name="T102" fmla="*/ 74 w 79"/>
                  <a:gd name="T103" fmla="*/ 8 h 68"/>
                  <a:gd name="T104" fmla="*/ 68 w 79"/>
                  <a:gd name="T105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" h="68">
                    <a:moveTo>
                      <a:pt x="68" y="6"/>
                    </a:move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2"/>
                      <a:pt x="14" y="22"/>
                    </a:cubicBezTo>
                    <a:cubicBezTo>
                      <a:pt x="14" y="22"/>
                      <a:pt x="14" y="23"/>
                      <a:pt x="14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4" y="68"/>
                      <a:pt x="34" y="68"/>
                      <a:pt x="34" y="68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2" y="36"/>
                      <a:pt x="72" y="36"/>
                      <a:pt x="72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1" y="6"/>
                      <a:pt x="71" y="6"/>
                      <a:pt x="71" y="6"/>
                    </a:cubicBezTo>
                    <a:lnTo>
                      <a:pt x="68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5" name="Freeform 880">
                <a:extLst>
                  <a:ext uri="{FF2B5EF4-FFF2-40B4-BE49-F238E27FC236}">
                    <a16:creationId xmlns="" xmlns:a16="http://schemas.microsoft.com/office/drawing/2014/main" id="{DDD4550B-A0F7-9D41-A630-69D4FF4B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1888" y="4770438"/>
                <a:ext cx="150812" cy="158750"/>
              </a:xfrm>
              <a:custGeom>
                <a:avLst/>
                <a:gdLst>
                  <a:gd name="T0" fmla="*/ 79 w 95"/>
                  <a:gd name="T1" fmla="*/ 66 h 100"/>
                  <a:gd name="T2" fmla="*/ 84 w 95"/>
                  <a:gd name="T3" fmla="*/ 58 h 100"/>
                  <a:gd name="T4" fmla="*/ 87 w 95"/>
                  <a:gd name="T5" fmla="*/ 56 h 100"/>
                  <a:gd name="T6" fmla="*/ 92 w 95"/>
                  <a:gd name="T7" fmla="*/ 53 h 100"/>
                  <a:gd name="T8" fmla="*/ 95 w 95"/>
                  <a:gd name="T9" fmla="*/ 48 h 100"/>
                  <a:gd name="T10" fmla="*/ 95 w 95"/>
                  <a:gd name="T11" fmla="*/ 42 h 100"/>
                  <a:gd name="T12" fmla="*/ 95 w 95"/>
                  <a:gd name="T13" fmla="*/ 37 h 100"/>
                  <a:gd name="T14" fmla="*/ 95 w 95"/>
                  <a:gd name="T15" fmla="*/ 32 h 100"/>
                  <a:gd name="T16" fmla="*/ 84 w 95"/>
                  <a:gd name="T17" fmla="*/ 19 h 100"/>
                  <a:gd name="T18" fmla="*/ 84 w 95"/>
                  <a:gd name="T19" fmla="*/ 11 h 100"/>
                  <a:gd name="T20" fmla="*/ 82 w 95"/>
                  <a:gd name="T21" fmla="*/ 8 h 100"/>
                  <a:gd name="T22" fmla="*/ 82 w 95"/>
                  <a:gd name="T23" fmla="*/ 6 h 100"/>
                  <a:gd name="T24" fmla="*/ 79 w 95"/>
                  <a:gd name="T25" fmla="*/ 6 h 100"/>
                  <a:gd name="T26" fmla="*/ 76 w 95"/>
                  <a:gd name="T27" fmla="*/ 3 h 100"/>
                  <a:gd name="T28" fmla="*/ 76 w 95"/>
                  <a:gd name="T29" fmla="*/ 0 h 100"/>
                  <a:gd name="T30" fmla="*/ 69 w 95"/>
                  <a:gd name="T31" fmla="*/ 8 h 100"/>
                  <a:gd name="T32" fmla="*/ 58 w 95"/>
                  <a:gd name="T33" fmla="*/ 6 h 100"/>
                  <a:gd name="T34" fmla="*/ 48 w 95"/>
                  <a:gd name="T35" fmla="*/ 8 h 100"/>
                  <a:gd name="T36" fmla="*/ 45 w 95"/>
                  <a:gd name="T37" fmla="*/ 14 h 100"/>
                  <a:gd name="T38" fmla="*/ 40 w 95"/>
                  <a:gd name="T39" fmla="*/ 11 h 100"/>
                  <a:gd name="T40" fmla="*/ 37 w 95"/>
                  <a:gd name="T41" fmla="*/ 8 h 100"/>
                  <a:gd name="T42" fmla="*/ 34 w 95"/>
                  <a:gd name="T43" fmla="*/ 11 h 100"/>
                  <a:gd name="T44" fmla="*/ 27 w 95"/>
                  <a:gd name="T45" fmla="*/ 8 h 100"/>
                  <a:gd name="T46" fmla="*/ 21 w 95"/>
                  <a:gd name="T47" fmla="*/ 14 h 100"/>
                  <a:gd name="T48" fmla="*/ 21 w 95"/>
                  <a:gd name="T49" fmla="*/ 16 h 100"/>
                  <a:gd name="T50" fmla="*/ 19 w 95"/>
                  <a:gd name="T51" fmla="*/ 21 h 100"/>
                  <a:gd name="T52" fmla="*/ 21 w 95"/>
                  <a:gd name="T53" fmla="*/ 24 h 100"/>
                  <a:gd name="T54" fmla="*/ 21 w 95"/>
                  <a:gd name="T55" fmla="*/ 27 h 100"/>
                  <a:gd name="T56" fmla="*/ 19 w 95"/>
                  <a:gd name="T57" fmla="*/ 32 h 100"/>
                  <a:gd name="T58" fmla="*/ 24 w 95"/>
                  <a:gd name="T59" fmla="*/ 32 h 100"/>
                  <a:gd name="T60" fmla="*/ 29 w 95"/>
                  <a:gd name="T61" fmla="*/ 37 h 100"/>
                  <a:gd name="T62" fmla="*/ 6 w 95"/>
                  <a:gd name="T63" fmla="*/ 61 h 100"/>
                  <a:gd name="T64" fmla="*/ 0 w 95"/>
                  <a:gd name="T65" fmla="*/ 77 h 100"/>
                  <a:gd name="T66" fmla="*/ 0 w 95"/>
                  <a:gd name="T67" fmla="*/ 100 h 100"/>
                  <a:gd name="T68" fmla="*/ 8 w 95"/>
                  <a:gd name="T69" fmla="*/ 100 h 100"/>
                  <a:gd name="T70" fmla="*/ 13 w 95"/>
                  <a:gd name="T71" fmla="*/ 95 h 100"/>
                  <a:gd name="T72" fmla="*/ 76 w 95"/>
                  <a:gd name="T73" fmla="*/ 95 h 100"/>
                  <a:gd name="T74" fmla="*/ 76 w 95"/>
                  <a:gd name="T75" fmla="*/ 74 h 100"/>
                  <a:gd name="T76" fmla="*/ 79 w 95"/>
                  <a:gd name="T77" fmla="*/ 6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100">
                    <a:moveTo>
                      <a:pt x="79" y="66"/>
                    </a:moveTo>
                    <a:lnTo>
                      <a:pt x="84" y="58"/>
                    </a:lnTo>
                    <a:lnTo>
                      <a:pt x="87" y="56"/>
                    </a:lnTo>
                    <a:lnTo>
                      <a:pt x="92" y="53"/>
                    </a:lnTo>
                    <a:lnTo>
                      <a:pt x="95" y="48"/>
                    </a:lnTo>
                    <a:lnTo>
                      <a:pt x="95" y="42"/>
                    </a:lnTo>
                    <a:lnTo>
                      <a:pt x="95" y="37"/>
                    </a:lnTo>
                    <a:lnTo>
                      <a:pt x="95" y="32"/>
                    </a:lnTo>
                    <a:lnTo>
                      <a:pt x="84" y="19"/>
                    </a:lnTo>
                    <a:lnTo>
                      <a:pt x="84" y="11"/>
                    </a:lnTo>
                    <a:lnTo>
                      <a:pt x="82" y="8"/>
                    </a:lnTo>
                    <a:lnTo>
                      <a:pt x="82" y="6"/>
                    </a:lnTo>
                    <a:lnTo>
                      <a:pt x="79" y="6"/>
                    </a:lnTo>
                    <a:lnTo>
                      <a:pt x="76" y="3"/>
                    </a:lnTo>
                    <a:lnTo>
                      <a:pt x="76" y="0"/>
                    </a:lnTo>
                    <a:lnTo>
                      <a:pt x="69" y="8"/>
                    </a:lnTo>
                    <a:lnTo>
                      <a:pt x="58" y="6"/>
                    </a:lnTo>
                    <a:lnTo>
                      <a:pt x="48" y="8"/>
                    </a:lnTo>
                    <a:lnTo>
                      <a:pt x="45" y="14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11"/>
                    </a:lnTo>
                    <a:lnTo>
                      <a:pt x="27" y="8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7"/>
                    </a:lnTo>
                    <a:lnTo>
                      <a:pt x="19" y="32"/>
                    </a:lnTo>
                    <a:lnTo>
                      <a:pt x="24" y="32"/>
                    </a:lnTo>
                    <a:lnTo>
                      <a:pt x="29" y="37"/>
                    </a:lnTo>
                    <a:lnTo>
                      <a:pt x="6" y="61"/>
                    </a:lnTo>
                    <a:lnTo>
                      <a:pt x="0" y="77"/>
                    </a:lnTo>
                    <a:lnTo>
                      <a:pt x="0" y="100"/>
                    </a:lnTo>
                    <a:lnTo>
                      <a:pt x="8" y="100"/>
                    </a:lnTo>
                    <a:lnTo>
                      <a:pt x="13" y="95"/>
                    </a:lnTo>
                    <a:lnTo>
                      <a:pt x="76" y="95"/>
                    </a:lnTo>
                    <a:lnTo>
                      <a:pt x="76" y="74"/>
                    </a:lnTo>
                    <a:lnTo>
                      <a:pt x="79" y="6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6" name="Freeform 881">
                <a:extLst>
                  <a:ext uri="{FF2B5EF4-FFF2-40B4-BE49-F238E27FC236}">
                    <a16:creationId xmlns="" xmlns:a16="http://schemas.microsoft.com/office/drawing/2014/main" id="{0703A902-9B5B-FC48-83E5-925C5B18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754438"/>
                <a:ext cx="117475" cy="238125"/>
              </a:xfrm>
              <a:custGeom>
                <a:avLst/>
                <a:gdLst>
                  <a:gd name="T0" fmla="*/ 19 w 28"/>
                  <a:gd name="T1" fmla="*/ 51 h 57"/>
                  <a:gd name="T2" fmla="*/ 18 w 28"/>
                  <a:gd name="T3" fmla="*/ 48 h 57"/>
                  <a:gd name="T4" fmla="*/ 23 w 28"/>
                  <a:gd name="T5" fmla="*/ 42 h 57"/>
                  <a:gd name="T6" fmla="*/ 28 w 28"/>
                  <a:gd name="T7" fmla="*/ 40 h 57"/>
                  <a:gd name="T8" fmla="*/ 28 w 28"/>
                  <a:gd name="T9" fmla="*/ 34 h 57"/>
                  <a:gd name="T10" fmla="*/ 24 w 28"/>
                  <a:gd name="T11" fmla="*/ 31 h 57"/>
                  <a:gd name="T12" fmla="*/ 23 w 28"/>
                  <a:gd name="T13" fmla="*/ 30 h 57"/>
                  <a:gd name="T14" fmla="*/ 25 w 28"/>
                  <a:gd name="T15" fmla="*/ 29 h 57"/>
                  <a:gd name="T16" fmla="*/ 23 w 28"/>
                  <a:gd name="T17" fmla="*/ 29 h 57"/>
                  <a:gd name="T18" fmla="*/ 19 w 28"/>
                  <a:gd name="T19" fmla="*/ 28 h 57"/>
                  <a:gd name="T20" fmla="*/ 25 w 28"/>
                  <a:gd name="T21" fmla="*/ 19 h 57"/>
                  <a:gd name="T22" fmla="*/ 22 w 28"/>
                  <a:gd name="T23" fmla="*/ 12 h 57"/>
                  <a:gd name="T24" fmla="*/ 25 w 28"/>
                  <a:gd name="T25" fmla="*/ 4 h 57"/>
                  <a:gd name="T26" fmla="*/ 24 w 28"/>
                  <a:gd name="T27" fmla="*/ 2 h 57"/>
                  <a:gd name="T28" fmla="*/ 19 w 28"/>
                  <a:gd name="T29" fmla="*/ 2 h 57"/>
                  <a:gd name="T30" fmla="*/ 12 w 28"/>
                  <a:gd name="T31" fmla="*/ 1 h 57"/>
                  <a:gd name="T32" fmla="*/ 8 w 28"/>
                  <a:gd name="T33" fmla="*/ 3 h 57"/>
                  <a:gd name="T34" fmla="*/ 7 w 28"/>
                  <a:gd name="T35" fmla="*/ 4 h 57"/>
                  <a:gd name="T36" fmla="*/ 5 w 28"/>
                  <a:gd name="T37" fmla="*/ 6 h 57"/>
                  <a:gd name="T38" fmla="*/ 6 w 28"/>
                  <a:gd name="T39" fmla="*/ 8 h 57"/>
                  <a:gd name="T40" fmla="*/ 6 w 28"/>
                  <a:gd name="T41" fmla="*/ 9 h 57"/>
                  <a:gd name="T42" fmla="*/ 6 w 28"/>
                  <a:gd name="T43" fmla="*/ 11 h 57"/>
                  <a:gd name="T44" fmla="*/ 6 w 28"/>
                  <a:gd name="T45" fmla="*/ 12 h 57"/>
                  <a:gd name="T46" fmla="*/ 6 w 28"/>
                  <a:gd name="T47" fmla="*/ 14 h 57"/>
                  <a:gd name="T48" fmla="*/ 6 w 28"/>
                  <a:gd name="T49" fmla="*/ 16 h 57"/>
                  <a:gd name="T50" fmla="*/ 6 w 28"/>
                  <a:gd name="T51" fmla="*/ 19 h 57"/>
                  <a:gd name="T52" fmla="*/ 0 w 28"/>
                  <a:gd name="T53" fmla="*/ 26 h 57"/>
                  <a:gd name="T54" fmla="*/ 2 w 28"/>
                  <a:gd name="T55" fmla="*/ 31 h 57"/>
                  <a:gd name="T56" fmla="*/ 4 w 28"/>
                  <a:gd name="T57" fmla="*/ 34 h 57"/>
                  <a:gd name="T58" fmla="*/ 6 w 28"/>
                  <a:gd name="T59" fmla="*/ 39 h 57"/>
                  <a:gd name="T60" fmla="*/ 14 w 28"/>
                  <a:gd name="T61" fmla="*/ 57 h 57"/>
                  <a:gd name="T62" fmla="*/ 19 w 28"/>
                  <a:gd name="T63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57">
                    <a:moveTo>
                      <a:pt x="19" y="54"/>
                    </a:move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0"/>
                    </a:cubicBezTo>
                    <a:cubicBezTo>
                      <a:pt x="19" y="50"/>
                      <a:pt x="18" y="48"/>
                      <a:pt x="18" y="48"/>
                    </a:cubicBezTo>
                    <a:cubicBezTo>
                      <a:pt x="18" y="48"/>
                      <a:pt x="18" y="47"/>
                      <a:pt x="18" y="47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6" y="34"/>
                      <a:pt x="26" y="34"/>
                      <a:pt x="26" y="32"/>
                    </a:cubicBezTo>
                    <a:cubicBezTo>
                      <a:pt x="25" y="31"/>
                      <a:pt x="25" y="31"/>
                      <a:pt x="24" y="31"/>
                    </a:cubicBezTo>
                    <a:cubicBezTo>
                      <a:pt x="24" y="32"/>
                      <a:pt x="23" y="32"/>
                      <a:pt x="23" y="32"/>
                    </a:cubicBezTo>
                    <a:cubicBezTo>
                      <a:pt x="22" y="31"/>
                      <a:pt x="23" y="31"/>
                      <a:pt x="23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29"/>
                    </a:cubicBezTo>
                    <a:cubicBezTo>
                      <a:pt x="25" y="29"/>
                      <a:pt x="24" y="29"/>
                      <a:pt x="24" y="29"/>
                    </a:cubicBezTo>
                    <a:cubicBezTo>
                      <a:pt x="24" y="28"/>
                      <a:pt x="23" y="29"/>
                      <a:pt x="23" y="29"/>
                    </a:cubicBezTo>
                    <a:cubicBezTo>
                      <a:pt x="23" y="29"/>
                      <a:pt x="23" y="30"/>
                      <a:pt x="23" y="30"/>
                    </a:cubicBezTo>
                    <a:cubicBezTo>
                      <a:pt x="22" y="31"/>
                      <a:pt x="19" y="30"/>
                      <a:pt x="19" y="28"/>
                    </a:cubicBezTo>
                    <a:cubicBezTo>
                      <a:pt x="18" y="27"/>
                      <a:pt x="18" y="25"/>
                      <a:pt x="20" y="25"/>
                    </a:cubicBezTo>
                    <a:cubicBezTo>
                      <a:pt x="22" y="23"/>
                      <a:pt x="24" y="21"/>
                      <a:pt x="25" y="19"/>
                    </a:cubicBezTo>
                    <a:cubicBezTo>
                      <a:pt x="25" y="17"/>
                      <a:pt x="24" y="16"/>
                      <a:pt x="25" y="15"/>
                    </a:cubicBezTo>
                    <a:cubicBezTo>
                      <a:pt x="24" y="14"/>
                      <a:pt x="23" y="13"/>
                      <a:pt x="22" y="12"/>
                    </a:cubicBezTo>
                    <a:cubicBezTo>
                      <a:pt x="21" y="11"/>
                      <a:pt x="21" y="9"/>
                      <a:pt x="22" y="8"/>
                    </a:cubicBezTo>
                    <a:cubicBezTo>
                      <a:pt x="24" y="7"/>
                      <a:pt x="24" y="5"/>
                      <a:pt x="25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3" y="4"/>
                      <a:pt x="22" y="4"/>
                      <a:pt x="20" y="5"/>
                    </a:cubicBezTo>
                    <a:cubicBezTo>
                      <a:pt x="20" y="4"/>
                      <a:pt x="20" y="3"/>
                      <a:pt x="19" y="2"/>
                    </a:cubicBezTo>
                    <a:cubicBezTo>
                      <a:pt x="19" y="2"/>
                      <a:pt x="20" y="1"/>
                      <a:pt x="19" y="1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2" y="31"/>
                      <a:pt x="2" y="31"/>
                    </a:cubicBezTo>
                    <a:cubicBezTo>
                      <a:pt x="2" y="31"/>
                      <a:pt x="2" y="33"/>
                      <a:pt x="2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7" y="56"/>
                      <a:pt x="17" y="56"/>
                      <a:pt x="17" y="56"/>
                    </a:cubicBezTo>
                    <a:lnTo>
                      <a:pt x="19" y="5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7" name="Freeform 882">
                <a:extLst>
                  <a:ext uri="{FF2B5EF4-FFF2-40B4-BE49-F238E27FC236}">
                    <a16:creationId xmlns="" xmlns:a16="http://schemas.microsoft.com/office/drawing/2014/main" id="{C93D90E5-AFF4-474D-87EA-214C3E95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100" y="4575175"/>
                <a:ext cx="53975" cy="146050"/>
              </a:xfrm>
              <a:custGeom>
                <a:avLst/>
                <a:gdLst>
                  <a:gd name="T0" fmla="*/ 0 w 13"/>
                  <a:gd name="T1" fmla="*/ 0 h 35"/>
                  <a:gd name="T2" fmla="*/ 0 w 13"/>
                  <a:gd name="T3" fmla="*/ 1 h 35"/>
                  <a:gd name="T4" fmla="*/ 0 w 13"/>
                  <a:gd name="T5" fmla="*/ 3 h 35"/>
                  <a:gd name="T6" fmla="*/ 3 w 13"/>
                  <a:gd name="T7" fmla="*/ 5 h 35"/>
                  <a:gd name="T8" fmla="*/ 3 w 13"/>
                  <a:gd name="T9" fmla="*/ 9 h 35"/>
                  <a:gd name="T10" fmla="*/ 2 w 13"/>
                  <a:gd name="T11" fmla="*/ 11 h 35"/>
                  <a:gd name="T12" fmla="*/ 4 w 13"/>
                  <a:gd name="T13" fmla="*/ 11 h 35"/>
                  <a:gd name="T14" fmla="*/ 4 w 13"/>
                  <a:gd name="T15" fmla="*/ 15 h 35"/>
                  <a:gd name="T16" fmla="*/ 3 w 13"/>
                  <a:gd name="T17" fmla="*/ 16 h 35"/>
                  <a:gd name="T18" fmla="*/ 5 w 13"/>
                  <a:gd name="T19" fmla="*/ 19 h 35"/>
                  <a:gd name="T20" fmla="*/ 4 w 13"/>
                  <a:gd name="T21" fmla="*/ 20 h 35"/>
                  <a:gd name="T22" fmla="*/ 5 w 13"/>
                  <a:gd name="T23" fmla="*/ 23 h 35"/>
                  <a:gd name="T24" fmla="*/ 4 w 13"/>
                  <a:gd name="T25" fmla="*/ 24 h 35"/>
                  <a:gd name="T26" fmla="*/ 5 w 13"/>
                  <a:gd name="T27" fmla="*/ 26 h 35"/>
                  <a:gd name="T28" fmla="*/ 4 w 13"/>
                  <a:gd name="T29" fmla="*/ 28 h 35"/>
                  <a:gd name="T30" fmla="*/ 4 w 13"/>
                  <a:gd name="T31" fmla="*/ 29 h 35"/>
                  <a:gd name="T32" fmla="*/ 4 w 13"/>
                  <a:gd name="T33" fmla="*/ 30 h 35"/>
                  <a:gd name="T34" fmla="*/ 9 w 13"/>
                  <a:gd name="T35" fmla="*/ 35 h 35"/>
                  <a:gd name="T36" fmla="*/ 11 w 13"/>
                  <a:gd name="T37" fmla="*/ 34 h 35"/>
                  <a:gd name="T38" fmla="*/ 11 w 13"/>
                  <a:gd name="T39" fmla="*/ 33 h 35"/>
                  <a:gd name="T40" fmla="*/ 13 w 13"/>
                  <a:gd name="T41" fmla="*/ 32 h 35"/>
                  <a:gd name="T42" fmla="*/ 11 w 13"/>
                  <a:gd name="T43" fmla="*/ 30 h 35"/>
                  <a:gd name="T44" fmla="*/ 12 w 13"/>
                  <a:gd name="T45" fmla="*/ 14 h 35"/>
                  <a:gd name="T46" fmla="*/ 10 w 13"/>
                  <a:gd name="T47" fmla="*/ 12 h 35"/>
                  <a:gd name="T48" fmla="*/ 10 w 13"/>
                  <a:gd name="T49" fmla="*/ 8 h 35"/>
                  <a:gd name="T50" fmla="*/ 6 w 13"/>
                  <a:gd name="T51" fmla="*/ 5 h 35"/>
                  <a:gd name="T52" fmla="*/ 6 w 13"/>
                  <a:gd name="T53" fmla="*/ 4 h 35"/>
                  <a:gd name="T54" fmla="*/ 7 w 13"/>
                  <a:gd name="T55" fmla="*/ 1 h 35"/>
                  <a:gd name="T56" fmla="*/ 4 w 13"/>
                  <a:gd name="T57" fmla="*/ 1 h 35"/>
                  <a:gd name="T58" fmla="*/ 0 w 13"/>
                  <a:gd name="T5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3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0" y="3"/>
                      <a:pt x="3" y="5"/>
                      <a:pt x="3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11"/>
                      <a:pt x="2" y="11"/>
                    </a:cubicBezTo>
                    <a:cubicBezTo>
                      <a:pt x="2" y="11"/>
                      <a:pt x="4" y="11"/>
                      <a:pt x="4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4" y="24"/>
                      <a:pt x="5" y="26"/>
                      <a:pt x="5" y="26"/>
                    </a:cubicBezTo>
                    <a:cubicBezTo>
                      <a:pt x="5" y="26"/>
                      <a:pt x="4" y="27"/>
                      <a:pt x="4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4"/>
                      <a:pt x="11" y="34"/>
                      <a:pt x="11" y="34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8" name="Freeform 883">
                <a:extLst>
                  <a:ext uri="{FF2B5EF4-FFF2-40B4-BE49-F238E27FC236}">
                    <a16:creationId xmlns="" xmlns:a16="http://schemas.microsoft.com/office/drawing/2014/main" id="{C110B942-930F-F348-96C4-4288036C10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3950" y="4921250"/>
                <a:ext cx="312737" cy="303213"/>
              </a:xfrm>
              <a:custGeom>
                <a:avLst/>
                <a:gdLst>
                  <a:gd name="T0" fmla="*/ 70 w 75"/>
                  <a:gd name="T1" fmla="*/ 37 h 73"/>
                  <a:gd name="T2" fmla="*/ 67 w 75"/>
                  <a:gd name="T3" fmla="*/ 33 h 73"/>
                  <a:gd name="T4" fmla="*/ 69 w 75"/>
                  <a:gd name="T5" fmla="*/ 34 h 73"/>
                  <a:gd name="T6" fmla="*/ 71 w 75"/>
                  <a:gd name="T7" fmla="*/ 28 h 73"/>
                  <a:gd name="T8" fmla="*/ 72 w 75"/>
                  <a:gd name="T9" fmla="*/ 28 h 73"/>
                  <a:gd name="T10" fmla="*/ 70 w 75"/>
                  <a:gd name="T11" fmla="*/ 48 h 73"/>
                  <a:gd name="T12" fmla="*/ 72 w 75"/>
                  <a:gd name="T13" fmla="*/ 46 h 73"/>
                  <a:gd name="T14" fmla="*/ 56 w 75"/>
                  <a:gd name="T15" fmla="*/ 13 h 73"/>
                  <a:gd name="T16" fmla="*/ 7 w 75"/>
                  <a:gd name="T17" fmla="*/ 0 h 73"/>
                  <a:gd name="T18" fmla="*/ 10 w 75"/>
                  <a:gd name="T19" fmla="*/ 5 h 73"/>
                  <a:gd name="T20" fmla="*/ 9 w 75"/>
                  <a:gd name="T21" fmla="*/ 9 h 73"/>
                  <a:gd name="T22" fmla="*/ 7 w 75"/>
                  <a:gd name="T23" fmla="*/ 11 h 73"/>
                  <a:gd name="T24" fmla="*/ 10 w 75"/>
                  <a:gd name="T25" fmla="*/ 13 h 73"/>
                  <a:gd name="T26" fmla="*/ 6 w 75"/>
                  <a:gd name="T27" fmla="*/ 18 h 73"/>
                  <a:gd name="T28" fmla="*/ 3 w 75"/>
                  <a:gd name="T29" fmla="*/ 23 h 73"/>
                  <a:gd name="T30" fmla="*/ 0 w 75"/>
                  <a:gd name="T31" fmla="*/ 27 h 73"/>
                  <a:gd name="T32" fmla="*/ 1 w 75"/>
                  <a:gd name="T33" fmla="*/ 33 h 73"/>
                  <a:gd name="T34" fmla="*/ 6 w 75"/>
                  <a:gd name="T35" fmla="*/ 41 h 73"/>
                  <a:gd name="T36" fmla="*/ 11 w 75"/>
                  <a:gd name="T37" fmla="*/ 51 h 73"/>
                  <a:gd name="T38" fmla="*/ 15 w 75"/>
                  <a:gd name="T39" fmla="*/ 54 h 73"/>
                  <a:gd name="T40" fmla="*/ 18 w 75"/>
                  <a:gd name="T41" fmla="*/ 55 h 73"/>
                  <a:gd name="T42" fmla="*/ 24 w 75"/>
                  <a:gd name="T43" fmla="*/ 57 h 73"/>
                  <a:gd name="T44" fmla="*/ 31 w 75"/>
                  <a:gd name="T45" fmla="*/ 58 h 73"/>
                  <a:gd name="T46" fmla="*/ 35 w 75"/>
                  <a:gd name="T47" fmla="*/ 62 h 73"/>
                  <a:gd name="T48" fmla="*/ 35 w 75"/>
                  <a:gd name="T49" fmla="*/ 64 h 73"/>
                  <a:gd name="T50" fmla="*/ 35 w 75"/>
                  <a:gd name="T51" fmla="*/ 67 h 73"/>
                  <a:gd name="T52" fmla="*/ 37 w 75"/>
                  <a:gd name="T53" fmla="*/ 70 h 73"/>
                  <a:gd name="T54" fmla="*/ 38 w 75"/>
                  <a:gd name="T55" fmla="*/ 72 h 73"/>
                  <a:gd name="T56" fmla="*/ 44 w 75"/>
                  <a:gd name="T57" fmla="*/ 71 h 73"/>
                  <a:gd name="T58" fmla="*/ 46 w 75"/>
                  <a:gd name="T59" fmla="*/ 73 h 73"/>
                  <a:gd name="T60" fmla="*/ 50 w 75"/>
                  <a:gd name="T61" fmla="*/ 72 h 73"/>
                  <a:gd name="T62" fmla="*/ 59 w 75"/>
                  <a:gd name="T63" fmla="*/ 69 h 73"/>
                  <a:gd name="T64" fmla="*/ 72 w 75"/>
                  <a:gd name="T65" fmla="*/ 66 h 73"/>
                  <a:gd name="T66" fmla="*/ 75 w 75"/>
                  <a:gd name="T67" fmla="*/ 64 h 73"/>
                  <a:gd name="T68" fmla="*/ 71 w 75"/>
                  <a:gd name="T69" fmla="*/ 60 h 73"/>
                  <a:gd name="T70" fmla="*/ 68 w 75"/>
                  <a:gd name="T71" fmla="*/ 49 h 73"/>
                  <a:gd name="T72" fmla="*/ 68 w 75"/>
                  <a:gd name="T73" fmla="*/ 45 h 73"/>
                  <a:gd name="T74" fmla="*/ 68 w 75"/>
                  <a:gd name="T75" fmla="*/ 40 h 73"/>
                  <a:gd name="T76" fmla="*/ 65 w 75"/>
                  <a:gd name="T77" fmla="*/ 36 h 73"/>
                  <a:gd name="T78" fmla="*/ 66 w 75"/>
                  <a:gd name="T79" fmla="*/ 28 h 73"/>
                  <a:gd name="T80" fmla="*/ 56 w 75"/>
                  <a:gd name="T8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5" h="73">
                    <a:moveTo>
                      <a:pt x="69" y="34"/>
                    </a:moveTo>
                    <a:cubicBezTo>
                      <a:pt x="69" y="35"/>
                      <a:pt x="69" y="36"/>
                      <a:pt x="70" y="37"/>
                    </a:cubicBezTo>
                    <a:cubicBezTo>
                      <a:pt x="68" y="37"/>
                      <a:pt x="68" y="36"/>
                      <a:pt x="67" y="35"/>
                    </a:cubicBezTo>
                    <a:cubicBezTo>
                      <a:pt x="67" y="35"/>
                      <a:pt x="67" y="34"/>
                      <a:pt x="67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9" y="33"/>
                      <a:pt x="69" y="34"/>
                      <a:pt x="69" y="34"/>
                    </a:cubicBezTo>
                    <a:close/>
                    <a:moveTo>
                      <a:pt x="71" y="27"/>
                    </a:moveTo>
                    <a:cubicBezTo>
                      <a:pt x="71" y="27"/>
                      <a:pt x="71" y="27"/>
                      <a:pt x="71" y="28"/>
                    </a:cubicBezTo>
                    <a:cubicBezTo>
                      <a:pt x="71" y="28"/>
                      <a:pt x="71" y="29"/>
                      <a:pt x="71" y="30"/>
                    </a:cubicBezTo>
                    <a:cubicBezTo>
                      <a:pt x="71" y="29"/>
                      <a:pt x="71" y="28"/>
                      <a:pt x="72" y="28"/>
                    </a:cubicBezTo>
                    <a:cubicBezTo>
                      <a:pt x="72" y="28"/>
                      <a:pt x="72" y="27"/>
                      <a:pt x="71" y="27"/>
                    </a:cubicBezTo>
                    <a:close/>
                    <a:moveTo>
                      <a:pt x="70" y="48"/>
                    </a:moveTo>
                    <a:cubicBezTo>
                      <a:pt x="70" y="48"/>
                      <a:pt x="70" y="48"/>
                      <a:pt x="70" y="48"/>
                    </a:cubicBezTo>
                    <a:cubicBezTo>
                      <a:pt x="71" y="48"/>
                      <a:pt x="71" y="47"/>
                      <a:pt x="72" y="46"/>
                    </a:cubicBezTo>
                    <a:cubicBezTo>
                      <a:pt x="71" y="47"/>
                      <a:pt x="70" y="47"/>
                      <a:pt x="70" y="48"/>
                    </a:cubicBezTo>
                    <a:close/>
                    <a:moveTo>
                      <a:pt x="56" y="13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1"/>
                      <a:pt x="7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6"/>
                      <a:pt x="35" y="66"/>
                      <a:pt x="35" y="66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5" y="67"/>
                      <a:pt x="36" y="68"/>
                      <a:pt x="36" y="69"/>
                    </a:cubicBezTo>
                    <a:cubicBezTo>
                      <a:pt x="36" y="69"/>
                      <a:pt x="37" y="70"/>
                      <a:pt x="37" y="70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8" y="72"/>
                      <a:pt x="38" y="72"/>
                      <a:pt x="38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9" y="73"/>
                      <a:pt x="49" y="73"/>
                      <a:pt x="49" y="73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4" y="63"/>
                      <a:pt x="73" y="62"/>
                      <a:pt x="72" y="62"/>
                    </a:cubicBezTo>
                    <a:cubicBezTo>
                      <a:pt x="71" y="62"/>
                      <a:pt x="71" y="61"/>
                      <a:pt x="71" y="60"/>
                    </a:cubicBezTo>
                    <a:cubicBezTo>
                      <a:pt x="70" y="58"/>
                      <a:pt x="70" y="55"/>
                      <a:pt x="69" y="53"/>
                    </a:cubicBezTo>
                    <a:cubicBezTo>
                      <a:pt x="68" y="52"/>
                      <a:pt x="67" y="51"/>
                      <a:pt x="68" y="49"/>
                    </a:cubicBezTo>
                    <a:cubicBezTo>
                      <a:pt x="69" y="48"/>
                      <a:pt x="69" y="47"/>
                      <a:pt x="68" y="46"/>
                    </a:cubicBezTo>
                    <a:cubicBezTo>
                      <a:pt x="67" y="46"/>
                      <a:pt x="67" y="45"/>
                      <a:pt x="68" y="45"/>
                    </a:cubicBezTo>
                    <a:cubicBezTo>
                      <a:pt x="68" y="44"/>
                      <a:pt x="68" y="43"/>
                      <a:pt x="69" y="42"/>
                    </a:cubicBezTo>
                    <a:cubicBezTo>
                      <a:pt x="69" y="41"/>
                      <a:pt x="69" y="40"/>
                      <a:pt x="68" y="40"/>
                    </a:cubicBezTo>
                    <a:cubicBezTo>
                      <a:pt x="67" y="39"/>
                      <a:pt x="66" y="38"/>
                      <a:pt x="65" y="37"/>
                    </a:cubicBezTo>
                    <a:cubicBezTo>
                      <a:pt x="65" y="37"/>
                      <a:pt x="65" y="36"/>
                      <a:pt x="65" y="36"/>
                    </a:cubicBezTo>
                    <a:cubicBezTo>
                      <a:pt x="64" y="35"/>
                      <a:pt x="65" y="34"/>
                      <a:pt x="65" y="32"/>
                    </a:cubicBezTo>
                    <a:cubicBezTo>
                      <a:pt x="65" y="31"/>
                      <a:pt x="67" y="30"/>
                      <a:pt x="66" y="28"/>
                    </a:cubicBezTo>
                    <a:cubicBezTo>
                      <a:pt x="68" y="27"/>
                      <a:pt x="67" y="26"/>
                      <a:pt x="67" y="25"/>
                    </a:cubicBezTo>
                    <a:cubicBezTo>
                      <a:pt x="56" y="17"/>
                      <a:pt x="56" y="17"/>
                      <a:pt x="56" y="17"/>
                    </a:cubicBezTo>
                    <a:lnTo>
                      <a:pt x="56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59" name="Freeform 884">
                <a:extLst>
                  <a:ext uri="{FF2B5EF4-FFF2-40B4-BE49-F238E27FC236}">
                    <a16:creationId xmlns="" xmlns:a16="http://schemas.microsoft.com/office/drawing/2014/main" id="{02BB3941-4F41-9B43-B878-18394E17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2050" y="5641975"/>
                <a:ext cx="36512" cy="53975"/>
              </a:xfrm>
              <a:custGeom>
                <a:avLst/>
                <a:gdLst>
                  <a:gd name="T0" fmla="*/ 1 w 9"/>
                  <a:gd name="T1" fmla="*/ 5 h 13"/>
                  <a:gd name="T2" fmla="*/ 1 w 9"/>
                  <a:gd name="T3" fmla="*/ 7 h 13"/>
                  <a:gd name="T4" fmla="*/ 1 w 9"/>
                  <a:gd name="T5" fmla="*/ 8 h 13"/>
                  <a:gd name="T6" fmla="*/ 0 w 9"/>
                  <a:gd name="T7" fmla="*/ 9 h 13"/>
                  <a:gd name="T8" fmla="*/ 1 w 9"/>
                  <a:gd name="T9" fmla="*/ 9 h 13"/>
                  <a:gd name="T10" fmla="*/ 3 w 9"/>
                  <a:gd name="T11" fmla="*/ 12 h 13"/>
                  <a:gd name="T12" fmla="*/ 5 w 9"/>
                  <a:gd name="T13" fmla="*/ 12 h 13"/>
                  <a:gd name="T14" fmla="*/ 8 w 9"/>
                  <a:gd name="T15" fmla="*/ 12 h 13"/>
                  <a:gd name="T16" fmla="*/ 9 w 9"/>
                  <a:gd name="T17" fmla="*/ 13 h 13"/>
                  <a:gd name="T18" fmla="*/ 9 w 9"/>
                  <a:gd name="T19" fmla="*/ 9 h 13"/>
                  <a:gd name="T20" fmla="*/ 9 w 9"/>
                  <a:gd name="T21" fmla="*/ 9 h 13"/>
                  <a:gd name="T22" fmla="*/ 9 w 9"/>
                  <a:gd name="T23" fmla="*/ 3 h 13"/>
                  <a:gd name="T24" fmla="*/ 8 w 9"/>
                  <a:gd name="T25" fmla="*/ 2 h 13"/>
                  <a:gd name="T26" fmla="*/ 4 w 9"/>
                  <a:gd name="T27" fmla="*/ 0 h 13"/>
                  <a:gd name="T28" fmla="*/ 1 w 9"/>
                  <a:gd name="T2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3">
                    <a:moveTo>
                      <a:pt x="1" y="5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7" y="12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0" name="Freeform 885">
                <a:extLst>
                  <a:ext uri="{FF2B5EF4-FFF2-40B4-BE49-F238E27FC236}">
                    <a16:creationId xmlns="" xmlns:a16="http://schemas.microsoft.com/office/drawing/2014/main" id="{75485A73-9A9D-FA4D-B3A8-9939F3B7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8050" y="4246563"/>
                <a:ext cx="474662" cy="374650"/>
              </a:xfrm>
              <a:custGeom>
                <a:avLst/>
                <a:gdLst>
                  <a:gd name="T0" fmla="*/ 109 w 114"/>
                  <a:gd name="T1" fmla="*/ 26 h 90"/>
                  <a:gd name="T2" fmla="*/ 106 w 114"/>
                  <a:gd name="T3" fmla="*/ 15 h 90"/>
                  <a:gd name="T4" fmla="*/ 105 w 114"/>
                  <a:gd name="T5" fmla="*/ 7 h 90"/>
                  <a:gd name="T6" fmla="*/ 103 w 114"/>
                  <a:gd name="T7" fmla="*/ 1 h 90"/>
                  <a:gd name="T8" fmla="*/ 82 w 114"/>
                  <a:gd name="T9" fmla="*/ 4 h 90"/>
                  <a:gd name="T10" fmla="*/ 77 w 114"/>
                  <a:gd name="T11" fmla="*/ 1 h 90"/>
                  <a:gd name="T12" fmla="*/ 66 w 114"/>
                  <a:gd name="T13" fmla="*/ 0 h 90"/>
                  <a:gd name="T14" fmla="*/ 22 w 114"/>
                  <a:gd name="T15" fmla="*/ 1 h 90"/>
                  <a:gd name="T16" fmla="*/ 15 w 114"/>
                  <a:gd name="T17" fmla="*/ 16 h 90"/>
                  <a:gd name="T18" fmla="*/ 15 w 114"/>
                  <a:gd name="T19" fmla="*/ 47 h 90"/>
                  <a:gd name="T20" fmla="*/ 8 w 114"/>
                  <a:gd name="T21" fmla="*/ 48 h 90"/>
                  <a:gd name="T22" fmla="*/ 9 w 114"/>
                  <a:gd name="T23" fmla="*/ 49 h 90"/>
                  <a:gd name="T24" fmla="*/ 7 w 114"/>
                  <a:gd name="T25" fmla="*/ 52 h 90"/>
                  <a:gd name="T26" fmla="*/ 5 w 114"/>
                  <a:gd name="T27" fmla="*/ 54 h 90"/>
                  <a:gd name="T28" fmla="*/ 5 w 114"/>
                  <a:gd name="T29" fmla="*/ 57 h 90"/>
                  <a:gd name="T30" fmla="*/ 2 w 114"/>
                  <a:gd name="T31" fmla="*/ 60 h 90"/>
                  <a:gd name="T32" fmla="*/ 0 w 114"/>
                  <a:gd name="T33" fmla="*/ 67 h 90"/>
                  <a:gd name="T34" fmla="*/ 3 w 114"/>
                  <a:gd name="T35" fmla="*/ 67 h 90"/>
                  <a:gd name="T36" fmla="*/ 4 w 114"/>
                  <a:gd name="T37" fmla="*/ 70 h 90"/>
                  <a:gd name="T38" fmla="*/ 6 w 114"/>
                  <a:gd name="T39" fmla="*/ 72 h 90"/>
                  <a:gd name="T40" fmla="*/ 8 w 114"/>
                  <a:gd name="T41" fmla="*/ 77 h 90"/>
                  <a:gd name="T42" fmla="*/ 12 w 114"/>
                  <a:gd name="T43" fmla="*/ 86 h 90"/>
                  <a:gd name="T44" fmla="*/ 15 w 114"/>
                  <a:gd name="T45" fmla="*/ 89 h 90"/>
                  <a:gd name="T46" fmla="*/ 22 w 114"/>
                  <a:gd name="T47" fmla="*/ 87 h 90"/>
                  <a:gd name="T48" fmla="*/ 28 w 114"/>
                  <a:gd name="T49" fmla="*/ 84 h 90"/>
                  <a:gd name="T50" fmla="*/ 32 w 114"/>
                  <a:gd name="T51" fmla="*/ 90 h 90"/>
                  <a:gd name="T52" fmla="*/ 42 w 114"/>
                  <a:gd name="T53" fmla="*/ 89 h 90"/>
                  <a:gd name="T54" fmla="*/ 49 w 114"/>
                  <a:gd name="T55" fmla="*/ 85 h 90"/>
                  <a:gd name="T56" fmla="*/ 53 w 114"/>
                  <a:gd name="T57" fmla="*/ 88 h 90"/>
                  <a:gd name="T58" fmla="*/ 56 w 114"/>
                  <a:gd name="T59" fmla="*/ 84 h 90"/>
                  <a:gd name="T60" fmla="*/ 65 w 114"/>
                  <a:gd name="T61" fmla="*/ 88 h 90"/>
                  <a:gd name="T62" fmla="*/ 73 w 114"/>
                  <a:gd name="T63" fmla="*/ 79 h 90"/>
                  <a:gd name="T64" fmla="*/ 70 w 114"/>
                  <a:gd name="T65" fmla="*/ 73 h 90"/>
                  <a:gd name="T66" fmla="*/ 75 w 114"/>
                  <a:gd name="T67" fmla="*/ 71 h 90"/>
                  <a:gd name="T68" fmla="*/ 77 w 114"/>
                  <a:gd name="T69" fmla="*/ 75 h 90"/>
                  <a:gd name="T70" fmla="*/ 83 w 114"/>
                  <a:gd name="T71" fmla="*/ 85 h 90"/>
                  <a:gd name="T72" fmla="*/ 82 w 114"/>
                  <a:gd name="T73" fmla="*/ 90 h 90"/>
                  <a:gd name="T74" fmla="*/ 85 w 114"/>
                  <a:gd name="T75" fmla="*/ 86 h 90"/>
                  <a:gd name="T76" fmla="*/ 85 w 114"/>
                  <a:gd name="T77" fmla="*/ 84 h 90"/>
                  <a:gd name="T78" fmla="*/ 87 w 114"/>
                  <a:gd name="T79" fmla="*/ 80 h 90"/>
                  <a:gd name="T80" fmla="*/ 90 w 114"/>
                  <a:gd name="T81" fmla="*/ 80 h 90"/>
                  <a:gd name="T82" fmla="*/ 95 w 114"/>
                  <a:gd name="T83" fmla="*/ 68 h 90"/>
                  <a:gd name="T84" fmla="*/ 100 w 114"/>
                  <a:gd name="T85" fmla="*/ 57 h 90"/>
                  <a:gd name="T86" fmla="*/ 103 w 114"/>
                  <a:gd name="T87" fmla="*/ 43 h 90"/>
                  <a:gd name="T88" fmla="*/ 104 w 114"/>
                  <a:gd name="T89" fmla="*/ 37 h 90"/>
                  <a:gd name="T90" fmla="*/ 107 w 114"/>
                  <a:gd name="T91" fmla="*/ 35 h 90"/>
                  <a:gd name="T92" fmla="*/ 114 w 114"/>
                  <a:gd name="T9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90">
                    <a:moveTo>
                      <a:pt x="110" y="27"/>
                    </a:moveTo>
                    <a:cubicBezTo>
                      <a:pt x="110" y="26"/>
                      <a:pt x="109" y="26"/>
                      <a:pt x="109" y="26"/>
                    </a:cubicBezTo>
                    <a:cubicBezTo>
                      <a:pt x="108" y="26"/>
                      <a:pt x="107" y="26"/>
                      <a:pt x="107" y="25"/>
                    </a:cubicBezTo>
                    <a:cubicBezTo>
                      <a:pt x="106" y="22"/>
                      <a:pt x="105" y="19"/>
                      <a:pt x="106" y="15"/>
                    </a:cubicBezTo>
                    <a:cubicBezTo>
                      <a:pt x="106" y="13"/>
                      <a:pt x="105" y="10"/>
                      <a:pt x="105" y="8"/>
                    </a:cubicBezTo>
                    <a:cubicBezTo>
                      <a:pt x="105" y="8"/>
                      <a:pt x="105" y="7"/>
                      <a:pt x="105" y="7"/>
                    </a:cubicBezTo>
                    <a:cubicBezTo>
                      <a:pt x="104" y="6"/>
                      <a:pt x="103" y="5"/>
                      <a:pt x="103" y="3"/>
                    </a:cubicBezTo>
                    <a:cubicBezTo>
                      <a:pt x="103" y="2"/>
                      <a:pt x="104" y="2"/>
                      <a:pt x="103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8" y="48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49"/>
                      <a:pt x="9" y="49"/>
                      <a:pt x="9" y="49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5" y="56"/>
                      <a:pt x="5" y="57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53" y="88"/>
                      <a:pt x="53" y="88"/>
                      <a:pt x="53" y="88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2" y="90"/>
                      <a:pt x="82" y="90"/>
                      <a:pt x="82" y="90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9" y="82"/>
                      <a:pt x="89" y="82"/>
                      <a:pt x="89" y="82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0" y="74"/>
                      <a:pt x="90" y="74"/>
                      <a:pt x="90" y="74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100" y="57"/>
                      <a:pt x="100" y="57"/>
                      <a:pt x="100" y="57"/>
                    </a:cubicBezTo>
                    <a:cubicBezTo>
                      <a:pt x="100" y="51"/>
                      <a:pt x="100" y="51"/>
                      <a:pt x="100" y="51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03" y="41"/>
                      <a:pt x="103" y="41"/>
                      <a:pt x="103" y="41"/>
                    </a:cubicBezTo>
                    <a:cubicBezTo>
                      <a:pt x="104" y="37"/>
                      <a:pt x="104" y="37"/>
                      <a:pt x="104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7" y="35"/>
                      <a:pt x="107" y="35"/>
                      <a:pt x="107" y="35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3" y="30"/>
                      <a:pt x="111" y="28"/>
                      <a:pt x="110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1" name="Freeform 886">
                <a:extLst>
                  <a:ext uri="{FF2B5EF4-FFF2-40B4-BE49-F238E27FC236}">
                    <a16:creationId xmlns="" xmlns:a16="http://schemas.microsoft.com/office/drawing/2014/main" id="{81714FFC-014F-5D4F-A466-7B53CE00A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4088" y="4541838"/>
                <a:ext cx="352425" cy="250825"/>
              </a:xfrm>
              <a:custGeom>
                <a:avLst/>
                <a:gdLst>
                  <a:gd name="T0" fmla="*/ 188 w 222"/>
                  <a:gd name="T1" fmla="*/ 37 h 158"/>
                  <a:gd name="T2" fmla="*/ 173 w 222"/>
                  <a:gd name="T3" fmla="*/ 11 h 158"/>
                  <a:gd name="T4" fmla="*/ 167 w 222"/>
                  <a:gd name="T5" fmla="*/ 0 h 158"/>
                  <a:gd name="T6" fmla="*/ 154 w 222"/>
                  <a:gd name="T7" fmla="*/ 5 h 158"/>
                  <a:gd name="T8" fmla="*/ 162 w 222"/>
                  <a:gd name="T9" fmla="*/ 21 h 158"/>
                  <a:gd name="T10" fmla="*/ 141 w 222"/>
                  <a:gd name="T11" fmla="*/ 45 h 158"/>
                  <a:gd name="T12" fmla="*/ 118 w 222"/>
                  <a:gd name="T13" fmla="*/ 34 h 158"/>
                  <a:gd name="T14" fmla="*/ 110 w 222"/>
                  <a:gd name="T15" fmla="*/ 45 h 158"/>
                  <a:gd name="T16" fmla="*/ 94 w 222"/>
                  <a:gd name="T17" fmla="*/ 53 h 158"/>
                  <a:gd name="T18" fmla="*/ 81 w 222"/>
                  <a:gd name="T19" fmla="*/ 47 h 158"/>
                  <a:gd name="T20" fmla="*/ 55 w 222"/>
                  <a:gd name="T21" fmla="*/ 50 h 158"/>
                  <a:gd name="T22" fmla="*/ 44 w 222"/>
                  <a:gd name="T23" fmla="*/ 34 h 158"/>
                  <a:gd name="T24" fmla="*/ 28 w 222"/>
                  <a:gd name="T25" fmla="*/ 42 h 158"/>
                  <a:gd name="T26" fmla="*/ 10 w 222"/>
                  <a:gd name="T27" fmla="*/ 47 h 158"/>
                  <a:gd name="T28" fmla="*/ 5 w 222"/>
                  <a:gd name="T29" fmla="*/ 53 h 158"/>
                  <a:gd name="T30" fmla="*/ 5 w 222"/>
                  <a:gd name="T31" fmla="*/ 58 h 158"/>
                  <a:gd name="T32" fmla="*/ 15 w 222"/>
                  <a:gd name="T33" fmla="*/ 63 h 158"/>
                  <a:gd name="T34" fmla="*/ 13 w 222"/>
                  <a:gd name="T35" fmla="*/ 71 h 158"/>
                  <a:gd name="T36" fmla="*/ 26 w 222"/>
                  <a:gd name="T37" fmla="*/ 74 h 158"/>
                  <a:gd name="T38" fmla="*/ 34 w 222"/>
                  <a:gd name="T39" fmla="*/ 87 h 158"/>
                  <a:gd name="T40" fmla="*/ 49 w 222"/>
                  <a:gd name="T41" fmla="*/ 100 h 158"/>
                  <a:gd name="T42" fmla="*/ 52 w 222"/>
                  <a:gd name="T43" fmla="*/ 105 h 158"/>
                  <a:gd name="T44" fmla="*/ 55 w 222"/>
                  <a:gd name="T45" fmla="*/ 110 h 158"/>
                  <a:gd name="T46" fmla="*/ 73 w 222"/>
                  <a:gd name="T47" fmla="*/ 131 h 158"/>
                  <a:gd name="T48" fmla="*/ 78 w 222"/>
                  <a:gd name="T49" fmla="*/ 139 h 158"/>
                  <a:gd name="T50" fmla="*/ 97 w 222"/>
                  <a:gd name="T51" fmla="*/ 139 h 158"/>
                  <a:gd name="T52" fmla="*/ 107 w 222"/>
                  <a:gd name="T53" fmla="*/ 142 h 158"/>
                  <a:gd name="T54" fmla="*/ 115 w 222"/>
                  <a:gd name="T55" fmla="*/ 139 h 158"/>
                  <a:gd name="T56" fmla="*/ 120 w 222"/>
                  <a:gd name="T57" fmla="*/ 147 h 158"/>
                  <a:gd name="T58" fmla="*/ 128 w 222"/>
                  <a:gd name="T59" fmla="*/ 150 h 158"/>
                  <a:gd name="T60" fmla="*/ 131 w 222"/>
                  <a:gd name="T61" fmla="*/ 155 h 158"/>
                  <a:gd name="T62" fmla="*/ 139 w 222"/>
                  <a:gd name="T63" fmla="*/ 152 h 158"/>
                  <a:gd name="T64" fmla="*/ 149 w 222"/>
                  <a:gd name="T65" fmla="*/ 152 h 158"/>
                  <a:gd name="T66" fmla="*/ 157 w 222"/>
                  <a:gd name="T67" fmla="*/ 158 h 158"/>
                  <a:gd name="T68" fmla="*/ 170 w 222"/>
                  <a:gd name="T69" fmla="*/ 150 h 158"/>
                  <a:gd name="T70" fmla="*/ 188 w 222"/>
                  <a:gd name="T71" fmla="*/ 144 h 158"/>
                  <a:gd name="T72" fmla="*/ 204 w 222"/>
                  <a:gd name="T73" fmla="*/ 134 h 158"/>
                  <a:gd name="T74" fmla="*/ 215 w 222"/>
                  <a:gd name="T75" fmla="*/ 131 h 158"/>
                  <a:gd name="T76" fmla="*/ 217 w 222"/>
                  <a:gd name="T77" fmla="*/ 137 h 158"/>
                  <a:gd name="T78" fmla="*/ 220 w 222"/>
                  <a:gd name="T79" fmla="*/ 134 h 158"/>
                  <a:gd name="T80" fmla="*/ 222 w 222"/>
                  <a:gd name="T81" fmla="*/ 123 h 158"/>
                  <a:gd name="T82" fmla="*/ 207 w 222"/>
                  <a:gd name="T83" fmla="*/ 113 h 158"/>
                  <a:gd name="T84" fmla="*/ 196 w 222"/>
                  <a:gd name="T85" fmla="*/ 97 h 158"/>
                  <a:gd name="T86" fmla="*/ 186 w 222"/>
                  <a:gd name="T87" fmla="*/ 84 h 158"/>
                  <a:gd name="T88" fmla="*/ 175 w 222"/>
                  <a:gd name="T89" fmla="*/ 74 h 158"/>
                  <a:gd name="T90" fmla="*/ 183 w 222"/>
                  <a:gd name="T91" fmla="*/ 68 h 158"/>
                  <a:gd name="T92" fmla="*/ 191 w 222"/>
                  <a:gd name="T93" fmla="*/ 66 h 158"/>
                  <a:gd name="T94" fmla="*/ 186 w 222"/>
                  <a:gd name="T95" fmla="*/ 5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2" h="158">
                    <a:moveTo>
                      <a:pt x="188" y="42"/>
                    </a:moveTo>
                    <a:lnTo>
                      <a:pt x="188" y="37"/>
                    </a:lnTo>
                    <a:lnTo>
                      <a:pt x="175" y="26"/>
                    </a:lnTo>
                    <a:lnTo>
                      <a:pt x="173" y="11"/>
                    </a:lnTo>
                    <a:lnTo>
                      <a:pt x="175" y="0"/>
                    </a:lnTo>
                    <a:lnTo>
                      <a:pt x="167" y="0"/>
                    </a:lnTo>
                    <a:lnTo>
                      <a:pt x="167" y="5"/>
                    </a:lnTo>
                    <a:lnTo>
                      <a:pt x="154" y="5"/>
                    </a:lnTo>
                    <a:lnTo>
                      <a:pt x="160" y="11"/>
                    </a:lnTo>
                    <a:lnTo>
                      <a:pt x="162" y="21"/>
                    </a:lnTo>
                    <a:lnTo>
                      <a:pt x="154" y="29"/>
                    </a:lnTo>
                    <a:lnTo>
                      <a:pt x="141" y="45"/>
                    </a:lnTo>
                    <a:lnTo>
                      <a:pt x="133" y="47"/>
                    </a:lnTo>
                    <a:lnTo>
                      <a:pt x="118" y="34"/>
                    </a:lnTo>
                    <a:lnTo>
                      <a:pt x="110" y="40"/>
                    </a:lnTo>
                    <a:lnTo>
                      <a:pt x="110" y="45"/>
                    </a:lnTo>
                    <a:lnTo>
                      <a:pt x="99" y="47"/>
                    </a:lnTo>
                    <a:lnTo>
                      <a:pt x="94" y="53"/>
                    </a:lnTo>
                    <a:lnTo>
                      <a:pt x="84" y="53"/>
                    </a:lnTo>
                    <a:lnTo>
                      <a:pt x="81" y="47"/>
                    </a:lnTo>
                    <a:lnTo>
                      <a:pt x="63" y="50"/>
                    </a:lnTo>
                    <a:lnTo>
                      <a:pt x="55" y="5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31" y="34"/>
                    </a:lnTo>
                    <a:lnTo>
                      <a:pt x="28" y="42"/>
                    </a:lnTo>
                    <a:lnTo>
                      <a:pt x="26" y="45"/>
                    </a:lnTo>
                    <a:lnTo>
                      <a:pt x="10" y="47"/>
                    </a:lnTo>
                    <a:lnTo>
                      <a:pt x="5" y="45"/>
                    </a:lnTo>
                    <a:lnTo>
                      <a:pt x="5" y="53"/>
                    </a:lnTo>
                    <a:lnTo>
                      <a:pt x="0" y="58"/>
                    </a:lnTo>
                    <a:lnTo>
                      <a:pt x="5" y="58"/>
                    </a:lnTo>
                    <a:lnTo>
                      <a:pt x="2" y="63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26" y="74"/>
                    </a:lnTo>
                    <a:lnTo>
                      <a:pt x="34" y="79"/>
                    </a:lnTo>
                    <a:lnTo>
                      <a:pt x="34" y="87"/>
                    </a:lnTo>
                    <a:lnTo>
                      <a:pt x="47" y="95"/>
                    </a:lnTo>
                    <a:lnTo>
                      <a:pt x="49" y="100"/>
                    </a:lnTo>
                    <a:lnTo>
                      <a:pt x="55" y="100"/>
                    </a:lnTo>
                    <a:lnTo>
                      <a:pt x="52" y="105"/>
                    </a:lnTo>
                    <a:lnTo>
                      <a:pt x="57" y="108"/>
                    </a:lnTo>
                    <a:lnTo>
                      <a:pt x="55" y="110"/>
                    </a:lnTo>
                    <a:lnTo>
                      <a:pt x="68" y="118"/>
                    </a:lnTo>
                    <a:lnTo>
                      <a:pt x="73" y="131"/>
                    </a:lnTo>
                    <a:lnTo>
                      <a:pt x="78" y="134"/>
                    </a:lnTo>
                    <a:lnTo>
                      <a:pt x="78" y="139"/>
                    </a:lnTo>
                    <a:lnTo>
                      <a:pt x="89" y="144"/>
                    </a:lnTo>
                    <a:lnTo>
                      <a:pt x="97" y="139"/>
                    </a:lnTo>
                    <a:lnTo>
                      <a:pt x="104" y="142"/>
                    </a:lnTo>
                    <a:lnTo>
                      <a:pt x="107" y="142"/>
                    </a:lnTo>
                    <a:lnTo>
                      <a:pt x="110" y="137"/>
                    </a:lnTo>
                    <a:lnTo>
                      <a:pt x="115" y="139"/>
                    </a:lnTo>
                    <a:lnTo>
                      <a:pt x="115" y="142"/>
                    </a:lnTo>
                    <a:lnTo>
                      <a:pt x="120" y="147"/>
                    </a:lnTo>
                    <a:lnTo>
                      <a:pt x="120" y="150"/>
                    </a:lnTo>
                    <a:lnTo>
                      <a:pt x="128" y="150"/>
                    </a:lnTo>
                    <a:lnTo>
                      <a:pt x="128" y="155"/>
                    </a:lnTo>
                    <a:lnTo>
                      <a:pt x="131" y="155"/>
                    </a:lnTo>
                    <a:lnTo>
                      <a:pt x="133" y="158"/>
                    </a:lnTo>
                    <a:lnTo>
                      <a:pt x="139" y="152"/>
                    </a:lnTo>
                    <a:lnTo>
                      <a:pt x="146" y="155"/>
                    </a:lnTo>
                    <a:lnTo>
                      <a:pt x="149" y="152"/>
                    </a:lnTo>
                    <a:lnTo>
                      <a:pt x="152" y="155"/>
                    </a:lnTo>
                    <a:lnTo>
                      <a:pt x="157" y="158"/>
                    </a:lnTo>
                    <a:lnTo>
                      <a:pt x="160" y="152"/>
                    </a:lnTo>
                    <a:lnTo>
                      <a:pt x="170" y="150"/>
                    </a:lnTo>
                    <a:lnTo>
                      <a:pt x="181" y="152"/>
                    </a:lnTo>
                    <a:lnTo>
                      <a:pt x="188" y="144"/>
                    </a:lnTo>
                    <a:lnTo>
                      <a:pt x="199" y="137"/>
                    </a:lnTo>
                    <a:lnTo>
                      <a:pt x="204" y="134"/>
                    </a:lnTo>
                    <a:lnTo>
                      <a:pt x="215" y="129"/>
                    </a:lnTo>
                    <a:lnTo>
                      <a:pt x="215" y="131"/>
                    </a:lnTo>
                    <a:lnTo>
                      <a:pt x="215" y="131"/>
                    </a:lnTo>
                    <a:lnTo>
                      <a:pt x="217" y="137"/>
                    </a:lnTo>
                    <a:lnTo>
                      <a:pt x="222" y="137"/>
                    </a:lnTo>
                    <a:lnTo>
                      <a:pt x="220" y="134"/>
                    </a:lnTo>
                    <a:lnTo>
                      <a:pt x="222" y="131"/>
                    </a:lnTo>
                    <a:lnTo>
                      <a:pt x="222" y="123"/>
                    </a:lnTo>
                    <a:lnTo>
                      <a:pt x="212" y="123"/>
                    </a:lnTo>
                    <a:lnTo>
                      <a:pt x="207" y="113"/>
                    </a:lnTo>
                    <a:lnTo>
                      <a:pt x="207" y="105"/>
                    </a:lnTo>
                    <a:lnTo>
                      <a:pt x="196" y="97"/>
                    </a:lnTo>
                    <a:lnTo>
                      <a:pt x="194" y="95"/>
                    </a:lnTo>
                    <a:lnTo>
                      <a:pt x="186" y="84"/>
                    </a:lnTo>
                    <a:lnTo>
                      <a:pt x="170" y="79"/>
                    </a:lnTo>
                    <a:lnTo>
                      <a:pt x="175" y="74"/>
                    </a:lnTo>
                    <a:lnTo>
                      <a:pt x="175" y="68"/>
                    </a:lnTo>
                    <a:lnTo>
                      <a:pt x="183" y="68"/>
                    </a:lnTo>
                    <a:lnTo>
                      <a:pt x="186" y="71"/>
                    </a:lnTo>
                    <a:lnTo>
                      <a:pt x="191" y="66"/>
                    </a:lnTo>
                    <a:lnTo>
                      <a:pt x="191" y="50"/>
                    </a:lnTo>
                    <a:lnTo>
                      <a:pt x="186" y="50"/>
                    </a:lnTo>
                    <a:lnTo>
                      <a:pt x="188" y="4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2" name="Freeform 887">
                <a:extLst>
                  <a:ext uri="{FF2B5EF4-FFF2-40B4-BE49-F238E27FC236}">
                    <a16:creationId xmlns="" xmlns:a16="http://schemas.microsoft.com/office/drawing/2014/main" id="{210C822E-4227-E744-B65A-531E0A34D8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37238" y="5534025"/>
                <a:ext cx="466725" cy="411163"/>
              </a:xfrm>
              <a:custGeom>
                <a:avLst/>
                <a:gdLst>
                  <a:gd name="T0" fmla="*/ 106 w 112"/>
                  <a:gd name="T1" fmla="*/ 35 h 99"/>
                  <a:gd name="T2" fmla="*/ 105 w 112"/>
                  <a:gd name="T3" fmla="*/ 38 h 99"/>
                  <a:gd name="T4" fmla="*/ 98 w 112"/>
                  <a:gd name="T5" fmla="*/ 35 h 99"/>
                  <a:gd name="T6" fmla="*/ 98 w 112"/>
                  <a:gd name="T7" fmla="*/ 33 h 99"/>
                  <a:gd name="T8" fmla="*/ 105 w 112"/>
                  <a:gd name="T9" fmla="*/ 28 h 99"/>
                  <a:gd name="T10" fmla="*/ 101 w 112"/>
                  <a:gd name="T11" fmla="*/ 2 h 99"/>
                  <a:gd name="T12" fmla="*/ 90 w 112"/>
                  <a:gd name="T13" fmla="*/ 0 h 99"/>
                  <a:gd name="T14" fmla="*/ 85 w 112"/>
                  <a:gd name="T15" fmla="*/ 2 h 99"/>
                  <a:gd name="T16" fmla="*/ 73 w 112"/>
                  <a:gd name="T17" fmla="*/ 10 h 99"/>
                  <a:gd name="T18" fmla="*/ 68 w 112"/>
                  <a:gd name="T19" fmla="*/ 18 h 99"/>
                  <a:gd name="T20" fmla="*/ 62 w 112"/>
                  <a:gd name="T21" fmla="*/ 26 h 99"/>
                  <a:gd name="T22" fmla="*/ 52 w 112"/>
                  <a:gd name="T23" fmla="*/ 26 h 99"/>
                  <a:gd name="T24" fmla="*/ 45 w 112"/>
                  <a:gd name="T25" fmla="*/ 23 h 99"/>
                  <a:gd name="T26" fmla="*/ 38 w 112"/>
                  <a:gd name="T27" fmla="*/ 34 h 99"/>
                  <a:gd name="T28" fmla="*/ 34 w 112"/>
                  <a:gd name="T29" fmla="*/ 35 h 99"/>
                  <a:gd name="T30" fmla="*/ 29 w 112"/>
                  <a:gd name="T31" fmla="*/ 35 h 99"/>
                  <a:gd name="T32" fmla="*/ 30 w 112"/>
                  <a:gd name="T33" fmla="*/ 29 h 99"/>
                  <a:gd name="T34" fmla="*/ 28 w 112"/>
                  <a:gd name="T35" fmla="*/ 23 h 99"/>
                  <a:gd name="T36" fmla="*/ 24 w 112"/>
                  <a:gd name="T37" fmla="*/ 47 h 99"/>
                  <a:gd name="T38" fmla="*/ 17 w 112"/>
                  <a:gd name="T39" fmla="*/ 50 h 99"/>
                  <a:gd name="T40" fmla="*/ 12 w 112"/>
                  <a:gd name="T41" fmla="*/ 51 h 99"/>
                  <a:gd name="T42" fmla="*/ 7 w 112"/>
                  <a:gd name="T43" fmla="*/ 46 h 99"/>
                  <a:gd name="T44" fmla="*/ 3 w 112"/>
                  <a:gd name="T45" fmla="*/ 46 h 99"/>
                  <a:gd name="T46" fmla="*/ 0 w 112"/>
                  <a:gd name="T47" fmla="*/ 49 h 99"/>
                  <a:gd name="T48" fmla="*/ 6 w 112"/>
                  <a:gd name="T49" fmla="*/ 62 h 99"/>
                  <a:gd name="T50" fmla="*/ 13 w 112"/>
                  <a:gd name="T51" fmla="*/ 81 h 99"/>
                  <a:gd name="T52" fmla="*/ 10 w 112"/>
                  <a:gd name="T53" fmla="*/ 84 h 99"/>
                  <a:gd name="T54" fmla="*/ 14 w 112"/>
                  <a:gd name="T55" fmla="*/ 90 h 99"/>
                  <a:gd name="T56" fmla="*/ 16 w 112"/>
                  <a:gd name="T57" fmla="*/ 92 h 99"/>
                  <a:gd name="T58" fmla="*/ 19 w 112"/>
                  <a:gd name="T59" fmla="*/ 95 h 99"/>
                  <a:gd name="T60" fmla="*/ 24 w 112"/>
                  <a:gd name="T61" fmla="*/ 98 h 99"/>
                  <a:gd name="T62" fmla="*/ 28 w 112"/>
                  <a:gd name="T63" fmla="*/ 96 h 99"/>
                  <a:gd name="T64" fmla="*/ 31 w 112"/>
                  <a:gd name="T65" fmla="*/ 95 h 99"/>
                  <a:gd name="T66" fmla="*/ 37 w 112"/>
                  <a:gd name="T67" fmla="*/ 95 h 99"/>
                  <a:gd name="T68" fmla="*/ 39 w 112"/>
                  <a:gd name="T69" fmla="*/ 93 h 99"/>
                  <a:gd name="T70" fmla="*/ 46 w 112"/>
                  <a:gd name="T71" fmla="*/ 92 h 99"/>
                  <a:gd name="T72" fmla="*/ 50 w 112"/>
                  <a:gd name="T73" fmla="*/ 92 h 99"/>
                  <a:gd name="T74" fmla="*/ 59 w 112"/>
                  <a:gd name="T75" fmla="*/ 92 h 99"/>
                  <a:gd name="T76" fmla="*/ 63 w 112"/>
                  <a:gd name="T77" fmla="*/ 91 h 99"/>
                  <a:gd name="T78" fmla="*/ 66 w 112"/>
                  <a:gd name="T79" fmla="*/ 90 h 99"/>
                  <a:gd name="T80" fmla="*/ 73 w 112"/>
                  <a:gd name="T81" fmla="*/ 87 h 99"/>
                  <a:gd name="T82" fmla="*/ 78 w 112"/>
                  <a:gd name="T83" fmla="*/ 84 h 99"/>
                  <a:gd name="T84" fmla="*/ 92 w 112"/>
                  <a:gd name="T85" fmla="*/ 69 h 99"/>
                  <a:gd name="T86" fmla="*/ 106 w 112"/>
                  <a:gd name="T87" fmla="*/ 51 h 99"/>
                  <a:gd name="T88" fmla="*/ 110 w 112"/>
                  <a:gd name="T89" fmla="*/ 44 h 99"/>
                  <a:gd name="T90" fmla="*/ 112 w 112"/>
                  <a:gd name="T91" fmla="*/ 35 h 99"/>
                  <a:gd name="T92" fmla="*/ 86 w 112"/>
                  <a:gd name="T93" fmla="*/ 59 h 99"/>
                  <a:gd name="T94" fmla="*/ 77 w 112"/>
                  <a:gd name="T95" fmla="*/ 64 h 99"/>
                  <a:gd name="T96" fmla="*/ 72 w 112"/>
                  <a:gd name="T97" fmla="*/ 56 h 99"/>
                  <a:gd name="T98" fmla="*/ 77 w 112"/>
                  <a:gd name="T99" fmla="*/ 51 h 99"/>
                  <a:gd name="T100" fmla="*/ 83 w 112"/>
                  <a:gd name="T101" fmla="*/ 48 h 99"/>
                  <a:gd name="T102" fmla="*/ 88 w 112"/>
                  <a:gd name="T103" fmla="*/ 5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" h="99">
                    <a:moveTo>
                      <a:pt x="112" y="35"/>
                    </a:move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5"/>
                      <a:pt x="106" y="35"/>
                      <a:pt x="106" y="35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6" y="39"/>
                      <a:pt x="105" y="38"/>
                      <a:pt x="105" y="38"/>
                    </a:cubicBezTo>
                    <a:cubicBezTo>
                      <a:pt x="104" y="38"/>
                      <a:pt x="102" y="38"/>
                      <a:pt x="102" y="38"/>
                    </a:cubicBezTo>
                    <a:cubicBezTo>
                      <a:pt x="100" y="38"/>
                      <a:pt x="100" y="38"/>
                      <a:pt x="100" y="38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8" y="34"/>
                      <a:pt x="98" y="34"/>
                      <a:pt x="98" y="34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1"/>
                      <a:pt x="98" y="31"/>
                      <a:pt x="98" y="31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7" y="50"/>
                      <a:pt x="17" y="50"/>
                    </a:cubicBezTo>
                    <a:cubicBezTo>
                      <a:pt x="16" y="50"/>
                      <a:pt x="15" y="51"/>
                      <a:pt x="15" y="51"/>
                    </a:cubicBezTo>
                    <a:cubicBezTo>
                      <a:pt x="15" y="51"/>
                      <a:pt x="13" y="51"/>
                      <a:pt x="13" y="51"/>
                    </a:cubicBezTo>
                    <a:cubicBezTo>
                      <a:pt x="13" y="51"/>
                      <a:pt x="12" y="51"/>
                      <a:pt x="12" y="51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3" y="44"/>
                      <a:pt x="3" y="46"/>
                      <a:pt x="3" y="46"/>
                    </a:cubicBezTo>
                    <a:cubicBezTo>
                      <a:pt x="3" y="46"/>
                      <a:pt x="2" y="47"/>
                      <a:pt x="2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1" y="51"/>
                      <a:pt x="2" y="52"/>
                    </a:cubicBezTo>
                    <a:cubicBezTo>
                      <a:pt x="4" y="54"/>
                      <a:pt x="5" y="56"/>
                      <a:pt x="5" y="58"/>
                    </a:cubicBezTo>
                    <a:cubicBezTo>
                      <a:pt x="5" y="60"/>
                      <a:pt x="6" y="61"/>
                      <a:pt x="6" y="62"/>
                    </a:cubicBezTo>
                    <a:cubicBezTo>
                      <a:pt x="7" y="64"/>
                      <a:pt x="9" y="65"/>
                      <a:pt x="9" y="67"/>
                    </a:cubicBezTo>
                    <a:cubicBezTo>
                      <a:pt x="9" y="69"/>
                      <a:pt x="10" y="70"/>
                      <a:pt x="11" y="71"/>
                    </a:cubicBezTo>
                    <a:cubicBezTo>
                      <a:pt x="14" y="74"/>
                      <a:pt x="14" y="78"/>
                      <a:pt x="13" y="81"/>
                    </a:cubicBezTo>
                    <a:cubicBezTo>
                      <a:pt x="13" y="81"/>
                      <a:pt x="12" y="82"/>
                      <a:pt x="12" y="82"/>
                    </a:cubicBezTo>
                    <a:cubicBezTo>
                      <a:pt x="11" y="82"/>
                      <a:pt x="10" y="82"/>
                      <a:pt x="10" y="82"/>
                    </a:cubicBezTo>
                    <a:cubicBezTo>
                      <a:pt x="10" y="82"/>
                      <a:pt x="10" y="84"/>
                      <a:pt x="10" y="84"/>
                    </a:cubicBezTo>
                    <a:cubicBezTo>
                      <a:pt x="10" y="85"/>
                      <a:pt x="12" y="86"/>
                      <a:pt x="12" y="87"/>
                    </a:cubicBezTo>
                    <a:cubicBezTo>
                      <a:pt x="13" y="87"/>
                      <a:pt x="13" y="87"/>
                      <a:pt x="13" y="88"/>
                    </a:cubicBezTo>
                    <a:cubicBezTo>
                      <a:pt x="13" y="89"/>
                      <a:pt x="14" y="90"/>
                      <a:pt x="14" y="90"/>
                    </a:cubicBezTo>
                    <a:cubicBezTo>
                      <a:pt x="14" y="91"/>
                      <a:pt x="14" y="90"/>
                      <a:pt x="14" y="91"/>
                    </a:cubicBezTo>
                    <a:cubicBezTo>
                      <a:pt x="13" y="92"/>
                      <a:pt x="14" y="93"/>
                      <a:pt x="14" y="93"/>
                    </a:cubicBezTo>
                    <a:cubicBezTo>
                      <a:pt x="15" y="93"/>
                      <a:pt x="16" y="92"/>
                      <a:pt x="16" y="92"/>
                    </a:cubicBezTo>
                    <a:cubicBezTo>
                      <a:pt x="16" y="92"/>
                      <a:pt x="17" y="93"/>
                      <a:pt x="17" y="94"/>
                    </a:cubicBezTo>
                    <a:cubicBezTo>
                      <a:pt x="17" y="94"/>
                      <a:pt x="17" y="95"/>
                      <a:pt x="18" y="95"/>
                    </a:cubicBezTo>
                    <a:cubicBezTo>
                      <a:pt x="18" y="95"/>
                      <a:pt x="19" y="94"/>
                      <a:pt x="19" y="95"/>
                    </a:cubicBezTo>
                    <a:cubicBezTo>
                      <a:pt x="20" y="96"/>
                      <a:pt x="20" y="97"/>
                      <a:pt x="21" y="97"/>
                    </a:cubicBezTo>
                    <a:cubicBezTo>
                      <a:pt x="21" y="98"/>
                      <a:pt x="21" y="98"/>
                      <a:pt x="22" y="98"/>
                    </a:cubicBezTo>
                    <a:cubicBezTo>
                      <a:pt x="23" y="98"/>
                      <a:pt x="23" y="98"/>
                      <a:pt x="24" y="98"/>
                    </a:cubicBezTo>
                    <a:cubicBezTo>
                      <a:pt x="24" y="99"/>
                      <a:pt x="24" y="99"/>
                      <a:pt x="25" y="98"/>
                    </a:cubicBezTo>
                    <a:cubicBezTo>
                      <a:pt x="26" y="98"/>
                      <a:pt x="26" y="98"/>
                      <a:pt x="27" y="97"/>
                    </a:cubicBezTo>
                    <a:cubicBezTo>
                      <a:pt x="27" y="97"/>
                      <a:pt x="27" y="96"/>
                      <a:pt x="28" y="96"/>
                    </a:cubicBezTo>
                    <a:cubicBezTo>
                      <a:pt x="29" y="96"/>
                      <a:pt x="30" y="96"/>
                      <a:pt x="30" y="96"/>
                    </a:cubicBezTo>
                    <a:cubicBezTo>
                      <a:pt x="30" y="96"/>
                      <a:pt x="30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2" y="95"/>
                      <a:pt x="33" y="95"/>
                      <a:pt x="34" y="95"/>
                    </a:cubicBezTo>
                    <a:cubicBezTo>
                      <a:pt x="34" y="95"/>
                      <a:pt x="33" y="95"/>
                      <a:pt x="34" y="95"/>
                    </a:cubicBezTo>
                    <a:cubicBezTo>
                      <a:pt x="36" y="95"/>
                      <a:pt x="35" y="96"/>
                      <a:pt x="37" y="95"/>
                    </a:cubicBezTo>
                    <a:cubicBezTo>
                      <a:pt x="37" y="94"/>
                      <a:pt x="37" y="94"/>
                      <a:pt x="38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8" y="93"/>
                      <a:pt x="39" y="94"/>
                      <a:pt x="39" y="93"/>
                    </a:cubicBezTo>
                    <a:cubicBezTo>
                      <a:pt x="39" y="93"/>
                      <a:pt x="39" y="93"/>
                      <a:pt x="40" y="92"/>
                    </a:cubicBezTo>
                    <a:cubicBezTo>
                      <a:pt x="40" y="92"/>
                      <a:pt x="40" y="92"/>
                      <a:pt x="41" y="92"/>
                    </a:cubicBezTo>
                    <a:cubicBezTo>
                      <a:pt x="42" y="92"/>
                      <a:pt x="44" y="92"/>
                      <a:pt x="46" y="92"/>
                    </a:cubicBezTo>
                    <a:cubicBezTo>
                      <a:pt x="46" y="92"/>
                      <a:pt x="47" y="92"/>
                      <a:pt x="47" y="93"/>
                    </a:cubicBezTo>
                    <a:cubicBezTo>
                      <a:pt x="47" y="93"/>
                      <a:pt x="48" y="92"/>
                      <a:pt x="48" y="92"/>
                    </a:cubicBezTo>
                    <a:cubicBezTo>
                      <a:pt x="49" y="92"/>
                      <a:pt x="49" y="92"/>
                      <a:pt x="50" y="92"/>
                    </a:cubicBezTo>
                    <a:cubicBezTo>
                      <a:pt x="51" y="92"/>
                      <a:pt x="53" y="92"/>
                      <a:pt x="54" y="93"/>
                    </a:cubicBezTo>
                    <a:cubicBezTo>
                      <a:pt x="55" y="93"/>
                      <a:pt x="56" y="94"/>
                      <a:pt x="57" y="94"/>
                    </a:cubicBezTo>
                    <a:cubicBezTo>
                      <a:pt x="57" y="93"/>
                      <a:pt x="58" y="92"/>
                      <a:pt x="59" y="92"/>
                    </a:cubicBezTo>
                    <a:cubicBezTo>
                      <a:pt x="59" y="92"/>
                      <a:pt x="60" y="92"/>
                      <a:pt x="61" y="92"/>
                    </a:cubicBezTo>
                    <a:cubicBezTo>
                      <a:pt x="61" y="92"/>
                      <a:pt x="62" y="92"/>
                      <a:pt x="62" y="92"/>
                    </a:cubicBezTo>
                    <a:cubicBezTo>
                      <a:pt x="63" y="92"/>
                      <a:pt x="63" y="91"/>
                      <a:pt x="63" y="91"/>
                    </a:cubicBezTo>
                    <a:cubicBezTo>
                      <a:pt x="63" y="90"/>
                      <a:pt x="64" y="89"/>
                      <a:pt x="65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8" y="90"/>
                      <a:pt x="69" y="90"/>
                    </a:cubicBezTo>
                    <a:cubicBezTo>
                      <a:pt x="69" y="90"/>
                      <a:pt x="70" y="90"/>
                      <a:pt x="71" y="89"/>
                    </a:cubicBezTo>
                    <a:cubicBezTo>
                      <a:pt x="72" y="88"/>
                      <a:pt x="73" y="88"/>
                      <a:pt x="73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5" y="87"/>
                      <a:pt x="76" y="86"/>
                      <a:pt x="76" y="86"/>
                    </a:cubicBezTo>
                    <a:cubicBezTo>
                      <a:pt x="77" y="85"/>
                      <a:pt x="78" y="84"/>
                      <a:pt x="78" y="84"/>
                    </a:cubicBezTo>
                    <a:cubicBezTo>
                      <a:pt x="82" y="81"/>
                      <a:pt x="82" y="81"/>
                      <a:pt x="82" y="81"/>
                    </a:cubicBezTo>
                    <a:cubicBezTo>
                      <a:pt x="85" y="78"/>
                      <a:pt x="90" y="71"/>
                      <a:pt x="90" y="71"/>
                    </a:cubicBezTo>
                    <a:cubicBezTo>
                      <a:pt x="90" y="71"/>
                      <a:pt x="92" y="70"/>
                      <a:pt x="92" y="69"/>
                    </a:cubicBezTo>
                    <a:cubicBezTo>
                      <a:pt x="95" y="67"/>
                      <a:pt x="96" y="64"/>
                      <a:pt x="98" y="61"/>
                    </a:cubicBezTo>
                    <a:cubicBezTo>
                      <a:pt x="99" y="59"/>
                      <a:pt x="102" y="54"/>
                      <a:pt x="103" y="53"/>
                    </a:cubicBezTo>
                    <a:cubicBezTo>
                      <a:pt x="103" y="52"/>
                      <a:pt x="104" y="52"/>
                      <a:pt x="106" y="51"/>
                    </a:cubicBezTo>
                    <a:cubicBezTo>
                      <a:pt x="107" y="51"/>
                      <a:pt x="108" y="49"/>
                      <a:pt x="109" y="48"/>
                    </a:cubicBezTo>
                    <a:cubicBezTo>
                      <a:pt x="109" y="47"/>
                      <a:pt x="110" y="47"/>
                      <a:pt x="110" y="46"/>
                    </a:cubicBezTo>
                    <a:cubicBezTo>
                      <a:pt x="110" y="46"/>
                      <a:pt x="111" y="45"/>
                      <a:pt x="110" y="44"/>
                    </a:cubicBezTo>
                    <a:cubicBezTo>
                      <a:pt x="110" y="44"/>
                      <a:pt x="111" y="43"/>
                      <a:pt x="111" y="42"/>
                    </a:cubicBezTo>
                    <a:cubicBezTo>
                      <a:pt x="111" y="41"/>
                      <a:pt x="111" y="40"/>
                      <a:pt x="111" y="39"/>
                    </a:cubicBezTo>
                    <a:cubicBezTo>
                      <a:pt x="112" y="38"/>
                      <a:pt x="112" y="37"/>
                      <a:pt x="112" y="35"/>
                    </a:cubicBezTo>
                    <a:close/>
                    <a:moveTo>
                      <a:pt x="88" y="55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8" y="53"/>
                      <a:pt x="88" y="53"/>
                      <a:pt x="88" y="53"/>
                    </a:cubicBezTo>
                    <a:lnTo>
                      <a:pt x="88" y="5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3" name="Freeform 888">
                <a:extLst>
                  <a:ext uri="{FF2B5EF4-FFF2-40B4-BE49-F238E27FC236}">
                    <a16:creationId xmlns="" xmlns:a16="http://schemas.microsoft.com/office/drawing/2014/main" id="{32E5D3D6-018C-214C-B0DC-FEC4C5437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563" y="4549775"/>
                <a:ext cx="292100" cy="387350"/>
              </a:xfrm>
              <a:custGeom>
                <a:avLst/>
                <a:gdLst>
                  <a:gd name="T0" fmla="*/ 68 w 70"/>
                  <a:gd name="T1" fmla="*/ 1 h 93"/>
                  <a:gd name="T2" fmla="*/ 67 w 70"/>
                  <a:gd name="T3" fmla="*/ 1 h 93"/>
                  <a:gd name="T4" fmla="*/ 65 w 70"/>
                  <a:gd name="T5" fmla="*/ 2 h 93"/>
                  <a:gd name="T6" fmla="*/ 61 w 70"/>
                  <a:gd name="T7" fmla="*/ 4 h 93"/>
                  <a:gd name="T8" fmla="*/ 59 w 70"/>
                  <a:gd name="T9" fmla="*/ 4 h 93"/>
                  <a:gd name="T10" fmla="*/ 53 w 70"/>
                  <a:gd name="T11" fmla="*/ 5 h 93"/>
                  <a:gd name="T12" fmla="*/ 51 w 70"/>
                  <a:gd name="T13" fmla="*/ 5 h 93"/>
                  <a:gd name="T14" fmla="*/ 45 w 70"/>
                  <a:gd name="T15" fmla="*/ 6 h 93"/>
                  <a:gd name="T16" fmla="*/ 41 w 70"/>
                  <a:gd name="T17" fmla="*/ 8 h 93"/>
                  <a:gd name="T18" fmla="*/ 36 w 70"/>
                  <a:gd name="T19" fmla="*/ 9 h 93"/>
                  <a:gd name="T20" fmla="*/ 31 w 70"/>
                  <a:gd name="T21" fmla="*/ 9 h 93"/>
                  <a:gd name="T22" fmla="*/ 26 w 70"/>
                  <a:gd name="T23" fmla="*/ 12 h 93"/>
                  <a:gd name="T24" fmla="*/ 18 w 70"/>
                  <a:gd name="T25" fmla="*/ 7 h 93"/>
                  <a:gd name="T26" fmla="*/ 15 w 70"/>
                  <a:gd name="T27" fmla="*/ 4 h 93"/>
                  <a:gd name="T28" fmla="*/ 15 w 70"/>
                  <a:gd name="T29" fmla="*/ 4 h 93"/>
                  <a:gd name="T30" fmla="*/ 11 w 70"/>
                  <a:gd name="T31" fmla="*/ 9 h 93"/>
                  <a:gd name="T32" fmla="*/ 17 w 70"/>
                  <a:gd name="T33" fmla="*/ 18 h 93"/>
                  <a:gd name="T34" fmla="*/ 20 w 70"/>
                  <a:gd name="T35" fmla="*/ 20 h 93"/>
                  <a:gd name="T36" fmla="*/ 40 w 70"/>
                  <a:gd name="T37" fmla="*/ 27 h 93"/>
                  <a:gd name="T38" fmla="*/ 47 w 70"/>
                  <a:gd name="T39" fmla="*/ 27 h 93"/>
                  <a:gd name="T40" fmla="*/ 27 w 70"/>
                  <a:gd name="T41" fmla="*/ 48 h 93"/>
                  <a:gd name="T42" fmla="*/ 20 w 70"/>
                  <a:gd name="T43" fmla="*/ 48 h 93"/>
                  <a:gd name="T44" fmla="*/ 14 w 70"/>
                  <a:gd name="T45" fmla="*/ 50 h 93"/>
                  <a:gd name="T46" fmla="*/ 12 w 70"/>
                  <a:gd name="T47" fmla="*/ 53 h 93"/>
                  <a:gd name="T48" fmla="*/ 7 w 70"/>
                  <a:gd name="T49" fmla="*/ 53 h 93"/>
                  <a:gd name="T50" fmla="*/ 6 w 70"/>
                  <a:gd name="T51" fmla="*/ 55 h 93"/>
                  <a:gd name="T52" fmla="*/ 0 w 70"/>
                  <a:gd name="T53" fmla="*/ 63 h 93"/>
                  <a:gd name="T54" fmla="*/ 0 w 70"/>
                  <a:gd name="T55" fmla="*/ 87 h 93"/>
                  <a:gd name="T56" fmla="*/ 4 w 70"/>
                  <a:gd name="T57" fmla="*/ 93 h 93"/>
                  <a:gd name="T58" fmla="*/ 8 w 70"/>
                  <a:gd name="T59" fmla="*/ 88 h 93"/>
                  <a:gd name="T60" fmla="*/ 12 w 70"/>
                  <a:gd name="T61" fmla="*/ 84 h 93"/>
                  <a:gd name="T62" fmla="*/ 24 w 70"/>
                  <a:gd name="T63" fmla="*/ 72 h 93"/>
                  <a:gd name="T64" fmla="*/ 24 w 70"/>
                  <a:gd name="T65" fmla="*/ 72 h 93"/>
                  <a:gd name="T66" fmla="*/ 33 w 70"/>
                  <a:gd name="T67" fmla="*/ 67 h 93"/>
                  <a:gd name="T68" fmla="*/ 33 w 70"/>
                  <a:gd name="T69" fmla="*/ 66 h 93"/>
                  <a:gd name="T70" fmla="*/ 33 w 70"/>
                  <a:gd name="T71" fmla="*/ 67 h 93"/>
                  <a:gd name="T72" fmla="*/ 36 w 70"/>
                  <a:gd name="T73" fmla="*/ 64 h 93"/>
                  <a:gd name="T74" fmla="*/ 44 w 70"/>
                  <a:gd name="T75" fmla="*/ 56 h 93"/>
                  <a:gd name="T76" fmla="*/ 51 w 70"/>
                  <a:gd name="T77" fmla="*/ 47 h 93"/>
                  <a:gd name="T78" fmla="*/ 56 w 70"/>
                  <a:gd name="T79" fmla="*/ 38 h 93"/>
                  <a:gd name="T80" fmla="*/ 57 w 70"/>
                  <a:gd name="T81" fmla="*/ 36 h 93"/>
                  <a:gd name="T82" fmla="*/ 60 w 70"/>
                  <a:gd name="T83" fmla="*/ 31 h 93"/>
                  <a:gd name="T84" fmla="*/ 60 w 70"/>
                  <a:gd name="T85" fmla="*/ 28 h 93"/>
                  <a:gd name="T86" fmla="*/ 64 w 70"/>
                  <a:gd name="T87" fmla="*/ 22 h 93"/>
                  <a:gd name="T88" fmla="*/ 67 w 70"/>
                  <a:gd name="T89" fmla="*/ 13 h 93"/>
                  <a:gd name="T90" fmla="*/ 68 w 70"/>
                  <a:gd name="T91" fmla="*/ 12 h 93"/>
                  <a:gd name="T92" fmla="*/ 69 w 70"/>
                  <a:gd name="T93" fmla="*/ 9 h 93"/>
                  <a:gd name="T94" fmla="*/ 69 w 70"/>
                  <a:gd name="T95" fmla="*/ 4 h 93"/>
                  <a:gd name="T96" fmla="*/ 68 w 70"/>
                  <a:gd name="T97" fmla="*/ 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" h="93">
                    <a:moveTo>
                      <a:pt x="68" y="1"/>
                    </a:moveTo>
                    <a:cubicBezTo>
                      <a:pt x="68" y="1"/>
                      <a:pt x="68" y="1"/>
                      <a:pt x="67" y="1"/>
                    </a:cubicBezTo>
                    <a:cubicBezTo>
                      <a:pt x="66" y="0"/>
                      <a:pt x="66" y="1"/>
                      <a:pt x="65" y="2"/>
                    </a:cubicBezTo>
                    <a:cubicBezTo>
                      <a:pt x="64" y="3"/>
                      <a:pt x="63" y="4"/>
                      <a:pt x="61" y="4"/>
                    </a:cubicBezTo>
                    <a:cubicBezTo>
                      <a:pt x="60" y="4"/>
                      <a:pt x="60" y="4"/>
                      <a:pt x="59" y="4"/>
                    </a:cubicBezTo>
                    <a:cubicBezTo>
                      <a:pt x="57" y="4"/>
                      <a:pt x="55" y="6"/>
                      <a:pt x="53" y="5"/>
                    </a:cubicBezTo>
                    <a:cubicBezTo>
                      <a:pt x="52" y="5"/>
                      <a:pt x="51" y="5"/>
                      <a:pt x="51" y="5"/>
                    </a:cubicBezTo>
                    <a:cubicBezTo>
                      <a:pt x="49" y="7"/>
                      <a:pt x="47" y="6"/>
                      <a:pt x="45" y="6"/>
                    </a:cubicBezTo>
                    <a:cubicBezTo>
                      <a:pt x="43" y="6"/>
                      <a:pt x="42" y="7"/>
                      <a:pt x="41" y="8"/>
                    </a:cubicBezTo>
                    <a:cubicBezTo>
                      <a:pt x="39" y="9"/>
                      <a:pt x="38" y="10"/>
                      <a:pt x="36" y="9"/>
                    </a:cubicBezTo>
                    <a:cubicBezTo>
                      <a:pt x="34" y="8"/>
                      <a:pt x="33" y="8"/>
                      <a:pt x="31" y="9"/>
                    </a:cubicBezTo>
                    <a:cubicBezTo>
                      <a:pt x="30" y="11"/>
                      <a:pt x="28" y="11"/>
                      <a:pt x="26" y="12"/>
                    </a:cubicBezTo>
                    <a:cubicBezTo>
                      <a:pt x="22" y="12"/>
                      <a:pt x="20" y="9"/>
                      <a:pt x="18" y="7"/>
                    </a:cubicBezTo>
                    <a:cubicBezTo>
                      <a:pt x="17" y="6"/>
                      <a:pt x="17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5" y="92"/>
                      <a:pt x="7" y="90"/>
                      <a:pt x="8" y="88"/>
                    </a:cubicBezTo>
                    <a:cubicBezTo>
                      <a:pt x="9" y="87"/>
                      <a:pt x="10" y="85"/>
                      <a:pt x="12" y="84"/>
                    </a:cubicBezTo>
                    <a:cubicBezTo>
                      <a:pt x="15" y="79"/>
                      <a:pt x="19" y="76"/>
                      <a:pt x="24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7" y="70"/>
                      <a:pt x="30" y="69"/>
                      <a:pt x="33" y="67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3" y="66"/>
                      <a:pt x="33" y="66"/>
                      <a:pt x="33" y="67"/>
                    </a:cubicBezTo>
                    <a:cubicBezTo>
                      <a:pt x="34" y="66"/>
                      <a:pt x="35" y="65"/>
                      <a:pt x="36" y="64"/>
                    </a:cubicBezTo>
                    <a:cubicBezTo>
                      <a:pt x="40" y="62"/>
                      <a:pt x="42" y="59"/>
                      <a:pt x="44" y="56"/>
                    </a:cubicBezTo>
                    <a:cubicBezTo>
                      <a:pt x="47" y="53"/>
                      <a:pt x="49" y="50"/>
                      <a:pt x="51" y="47"/>
                    </a:cubicBezTo>
                    <a:cubicBezTo>
                      <a:pt x="53" y="44"/>
                      <a:pt x="55" y="41"/>
                      <a:pt x="56" y="38"/>
                    </a:cubicBezTo>
                    <a:cubicBezTo>
                      <a:pt x="56" y="37"/>
                      <a:pt x="56" y="36"/>
                      <a:pt x="57" y="36"/>
                    </a:cubicBezTo>
                    <a:cubicBezTo>
                      <a:pt x="58" y="34"/>
                      <a:pt x="59" y="32"/>
                      <a:pt x="60" y="31"/>
                    </a:cubicBezTo>
                    <a:cubicBezTo>
                      <a:pt x="60" y="30"/>
                      <a:pt x="60" y="29"/>
                      <a:pt x="60" y="28"/>
                    </a:cubicBezTo>
                    <a:cubicBezTo>
                      <a:pt x="62" y="27"/>
                      <a:pt x="63" y="24"/>
                      <a:pt x="64" y="22"/>
                    </a:cubicBezTo>
                    <a:cubicBezTo>
                      <a:pt x="67" y="19"/>
                      <a:pt x="67" y="17"/>
                      <a:pt x="67" y="13"/>
                    </a:cubicBezTo>
                    <a:cubicBezTo>
                      <a:pt x="67" y="13"/>
                      <a:pt x="67" y="12"/>
                      <a:pt x="68" y="12"/>
                    </a:cubicBezTo>
                    <a:cubicBezTo>
                      <a:pt x="69" y="11"/>
                      <a:pt x="69" y="10"/>
                      <a:pt x="69" y="9"/>
                    </a:cubicBezTo>
                    <a:cubicBezTo>
                      <a:pt x="69" y="7"/>
                      <a:pt x="68" y="6"/>
                      <a:pt x="69" y="4"/>
                    </a:cubicBezTo>
                    <a:cubicBezTo>
                      <a:pt x="70" y="2"/>
                      <a:pt x="70" y="2"/>
                      <a:pt x="68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4" name="Freeform 889">
                <a:extLst>
                  <a:ext uri="{FF2B5EF4-FFF2-40B4-BE49-F238E27FC236}">
                    <a16:creationId xmlns="" xmlns:a16="http://schemas.microsoft.com/office/drawing/2014/main" id="{E90C84BC-063E-1043-9F41-BC7BF7FB44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97450" y="4605338"/>
                <a:ext cx="87312" cy="90488"/>
              </a:xfrm>
              <a:custGeom>
                <a:avLst/>
                <a:gdLst>
                  <a:gd name="T0" fmla="*/ 5 w 21"/>
                  <a:gd name="T1" fmla="*/ 17 h 22"/>
                  <a:gd name="T2" fmla="*/ 4 w 21"/>
                  <a:gd name="T3" fmla="*/ 18 h 22"/>
                  <a:gd name="T4" fmla="*/ 5 w 21"/>
                  <a:gd name="T5" fmla="*/ 17 h 22"/>
                  <a:gd name="T6" fmla="*/ 19 w 21"/>
                  <a:gd name="T7" fmla="*/ 10 h 22"/>
                  <a:gd name="T8" fmla="*/ 19 w 21"/>
                  <a:gd name="T9" fmla="*/ 9 h 22"/>
                  <a:gd name="T10" fmla="*/ 19 w 21"/>
                  <a:gd name="T11" fmla="*/ 7 h 22"/>
                  <a:gd name="T12" fmla="*/ 14 w 21"/>
                  <a:gd name="T13" fmla="*/ 0 h 22"/>
                  <a:gd name="T14" fmla="*/ 5 w 21"/>
                  <a:gd name="T15" fmla="*/ 2 h 22"/>
                  <a:gd name="T16" fmla="*/ 4 w 21"/>
                  <a:gd name="T17" fmla="*/ 5 h 22"/>
                  <a:gd name="T18" fmla="*/ 3 w 21"/>
                  <a:gd name="T19" fmla="*/ 5 h 22"/>
                  <a:gd name="T20" fmla="*/ 2 w 21"/>
                  <a:gd name="T21" fmla="*/ 7 h 22"/>
                  <a:gd name="T22" fmla="*/ 1 w 21"/>
                  <a:gd name="T23" fmla="*/ 7 h 22"/>
                  <a:gd name="T24" fmla="*/ 0 w 21"/>
                  <a:gd name="T25" fmla="*/ 8 h 22"/>
                  <a:gd name="T26" fmla="*/ 1 w 21"/>
                  <a:gd name="T27" fmla="*/ 8 h 22"/>
                  <a:gd name="T28" fmla="*/ 1 w 21"/>
                  <a:gd name="T29" fmla="*/ 12 h 22"/>
                  <a:gd name="T30" fmla="*/ 2 w 21"/>
                  <a:gd name="T31" fmla="*/ 13 h 22"/>
                  <a:gd name="T32" fmla="*/ 4 w 21"/>
                  <a:gd name="T33" fmla="*/ 15 h 22"/>
                  <a:gd name="T34" fmla="*/ 5 w 21"/>
                  <a:gd name="T35" fmla="*/ 17 h 22"/>
                  <a:gd name="T36" fmla="*/ 6 w 21"/>
                  <a:gd name="T37" fmla="*/ 18 h 22"/>
                  <a:gd name="T38" fmla="*/ 7 w 21"/>
                  <a:gd name="T39" fmla="*/ 18 h 22"/>
                  <a:gd name="T40" fmla="*/ 7 w 21"/>
                  <a:gd name="T41" fmla="*/ 19 h 22"/>
                  <a:gd name="T42" fmla="*/ 13 w 21"/>
                  <a:gd name="T43" fmla="*/ 22 h 22"/>
                  <a:gd name="T44" fmla="*/ 15 w 21"/>
                  <a:gd name="T45" fmla="*/ 18 h 22"/>
                  <a:gd name="T46" fmla="*/ 18 w 21"/>
                  <a:gd name="T47" fmla="*/ 16 h 22"/>
                  <a:gd name="T48" fmla="*/ 19 w 21"/>
                  <a:gd name="T49" fmla="*/ 13 h 22"/>
                  <a:gd name="T50" fmla="*/ 21 w 21"/>
                  <a:gd name="T51" fmla="*/ 13 h 22"/>
                  <a:gd name="T52" fmla="*/ 21 w 21"/>
                  <a:gd name="T53" fmla="*/ 11 h 22"/>
                  <a:gd name="T54" fmla="*/ 18 w 21"/>
                  <a:gd name="T55" fmla="*/ 12 h 22"/>
                  <a:gd name="T56" fmla="*/ 19 w 21"/>
                  <a:gd name="T5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22">
                    <a:moveTo>
                      <a:pt x="5" y="17"/>
                    </a:moveTo>
                    <a:cubicBezTo>
                      <a:pt x="5" y="19"/>
                      <a:pt x="5" y="19"/>
                      <a:pt x="4" y="18"/>
                    </a:cubicBezTo>
                    <a:cubicBezTo>
                      <a:pt x="4" y="17"/>
                      <a:pt x="5" y="18"/>
                      <a:pt x="5" y="17"/>
                    </a:cubicBezTo>
                    <a:close/>
                    <a:moveTo>
                      <a:pt x="19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10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3" y="13"/>
                      <a:pt x="4" y="14"/>
                      <a:pt x="4" y="15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7" y="18"/>
                      <a:pt x="8" y="18"/>
                      <a:pt x="7" y="18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20"/>
                      <a:pt x="11" y="21"/>
                      <a:pt x="13" y="22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5" name="Freeform 890">
                <a:extLst>
                  <a:ext uri="{FF2B5EF4-FFF2-40B4-BE49-F238E27FC236}">
                    <a16:creationId xmlns="" xmlns:a16="http://schemas.microsoft.com/office/drawing/2014/main" id="{98BC74E8-8B35-CC4F-B523-DA466F68E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738" y="4413250"/>
                <a:ext cx="169862" cy="128588"/>
              </a:xfrm>
              <a:custGeom>
                <a:avLst/>
                <a:gdLst>
                  <a:gd name="T0" fmla="*/ 40 w 41"/>
                  <a:gd name="T1" fmla="*/ 27 h 31"/>
                  <a:gd name="T2" fmla="*/ 41 w 41"/>
                  <a:gd name="T3" fmla="*/ 26 h 31"/>
                  <a:gd name="T4" fmla="*/ 39 w 41"/>
                  <a:gd name="T5" fmla="*/ 23 h 31"/>
                  <a:gd name="T6" fmla="*/ 37 w 41"/>
                  <a:gd name="T7" fmla="*/ 24 h 31"/>
                  <a:gd name="T8" fmla="*/ 36 w 41"/>
                  <a:gd name="T9" fmla="*/ 21 h 31"/>
                  <a:gd name="T10" fmla="*/ 37 w 41"/>
                  <a:gd name="T11" fmla="*/ 19 h 31"/>
                  <a:gd name="T12" fmla="*/ 36 w 41"/>
                  <a:gd name="T13" fmla="*/ 17 h 31"/>
                  <a:gd name="T14" fmla="*/ 34 w 41"/>
                  <a:gd name="T15" fmla="*/ 16 h 31"/>
                  <a:gd name="T16" fmla="*/ 34 w 41"/>
                  <a:gd name="T17" fmla="*/ 13 h 31"/>
                  <a:gd name="T18" fmla="*/ 31 w 41"/>
                  <a:gd name="T19" fmla="*/ 11 h 31"/>
                  <a:gd name="T20" fmla="*/ 30 w 41"/>
                  <a:gd name="T21" fmla="*/ 8 h 31"/>
                  <a:gd name="T22" fmla="*/ 27 w 41"/>
                  <a:gd name="T23" fmla="*/ 7 h 31"/>
                  <a:gd name="T24" fmla="*/ 27 w 41"/>
                  <a:gd name="T25" fmla="*/ 4 h 31"/>
                  <a:gd name="T26" fmla="*/ 26 w 41"/>
                  <a:gd name="T27" fmla="*/ 4 h 31"/>
                  <a:gd name="T28" fmla="*/ 23 w 41"/>
                  <a:gd name="T29" fmla="*/ 3 h 31"/>
                  <a:gd name="T30" fmla="*/ 20 w 41"/>
                  <a:gd name="T31" fmla="*/ 0 h 31"/>
                  <a:gd name="T32" fmla="*/ 16 w 41"/>
                  <a:gd name="T33" fmla="*/ 0 h 31"/>
                  <a:gd name="T34" fmla="*/ 11 w 41"/>
                  <a:gd name="T35" fmla="*/ 2 h 31"/>
                  <a:gd name="T36" fmla="*/ 7 w 41"/>
                  <a:gd name="T37" fmla="*/ 1 h 31"/>
                  <a:gd name="T38" fmla="*/ 6 w 41"/>
                  <a:gd name="T39" fmla="*/ 3 h 31"/>
                  <a:gd name="T40" fmla="*/ 6 w 41"/>
                  <a:gd name="T41" fmla="*/ 4 h 31"/>
                  <a:gd name="T42" fmla="*/ 6 w 41"/>
                  <a:gd name="T43" fmla="*/ 5 h 31"/>
                  <a:gd name="T44" fmla="*/ 3 w 41"/>
                  <a:gd name="T45" fmla="*/ 12 h 31"/>
                  <a:gd name="T46" fmla="*/ 0 w 41"/>
                  <a:gd name="T47" fmla="*/ 14 h 31"/>
                  <a:gd name="T48" fmla="*/ 4 w 41"/>
                  <a:gd name="T49" fmla="*/ 19 h 31"/>
                  <a:gd name="T50" fmla="*/ 6 w 41"/>
                  <a:gd name="T51" fmla="*/ 22 h 31"/>
                  <a:gd name="T52" fmla="*/ 12 w 41"/>
                  <a:gd name="T53" fmla="*/ 22 h 31"/>
                  <a:gd name="T54" fmla="*/ 13 w 41"/>
                  <a:gd name="T55" fmla="*/ 20 h 31"/>
                  <a:gd name="T56" fmla="*/ 15 w 41"/>
                  <a:gd name="T57" fmla="*/ 20 h 31"/>
                  <a:gd name="T58" fmla="*/ 20 w 41"/>
                  <a:gd name="T59" fmla="*/ 23 h 31"/>
                  <a:gd name="T60" fmla="*/ 23 w 41"/>
                  <a:gd name="T61" fmla="*/ 21 h 31"/>
                  <a:gd name="T62" fmla="*/ 24 w 41"/>
                  <a:gd name="T63" fmla="*/ 23 h 31"/>
                  <a:gd name="T64" fmla="*/ 20 w 41"/>
                  <a:gd name="T65" fmla="*/ 24 h 31"/>
                  <a:gd name="T66" fmla="*/ 15 w 41"/>
                  <a:gd name="T67" fmla="*/ 21 h 31"/>
                  <a:gd name="T68" fmla="*/ 14 w 41"/>
                  <a:gd name="T69" fmla="*/ 23 h 31"/>
                  <a:gd name="T70" fmla="*/ 10 w 41"/>
                  <a:gd name="T71" fmla="*/ 23 h 31"/>
                  <a:gd name="T72" fmla="*/ 10 w 41"/>
                  <a:gd name="T73" fmla="*/ 25 h 31"/>
                  <a:gd name="T74" fmla="*/ 5 w 41"/>
                  <a:gd name="T75" fmla="*/ 25 h 31"/>
                  <a:gd name="T76" fmla="*/ 4 w 41"/>
                  <a:gd name="T77" fmla="*/ 26 h 31"/>
                  <a:gd name="T78" fmla="*/ 5 w 41"/>
                  <a:gd name="T79" fmla="*/ 30 h 31"/>
                  <a:gd name="T80" fmla="*/ 11 w 41"/>
                  <a:gd name="T81" fmla="*/ 30 h 31"/>
                  <a:gd name="T82" fmla="*/ 14 w 41"/>
                  <a:gd name="T83" fmla="*/ 28 h 31"/>
                  <a:gd name="T84" fmla="*/ 25 w 41"/>
                  <a:gd name="T85" fmla="*/ 28 h 31"/>
                  <a:gd name="T86" fmla="*/ 28 w 41"/>
                  <a:gd name="T87" fmla="*/ 28 h 31"/>
                  <a:gd name="T88" fmla="*/ 29 w 41"/>
                  <a:gd name="T89" fmla="*/ 29 h 31"/>
                  <a:gd name="T90" fmla="*/ 30 w 41"/>
                  <a:gd name="T91" fmla="*/ 29 h 31"/>
                  <a:gd name="T92" fmla="*/ 34 w 41"/>
                  <a:gd name="T93" fmla="*/ 31 h 31"/>
                  <a:gd name="T94" fmla="*/ 35 w 41"/>
                  <a:gd name="T95" fmla="*/ 30 h 31"/>
                  <a:gd name="T96" fmla="*/ 40 w 41"/>
                  <a:gd name="T97" fmla="*/ 30 h 31"/>
                  <a:gd name="T98" fmla="*/ 40 w 41"/>
                  <a:gd name="T99" fmla="*/ 28 h 31"/>
                  <a:gd name="T100" fmla="*/ 40 w 41"/>
                  <a:gd name="T10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" h="31">
                    <a:moveTo>
                      <a:pt x="40" y="27"/>
                    </a:moveTo>
                    <a:cubicBezTo>
                      <a:pt x="41" y="26"/>
                      <a:pt x="41" y="26"/>
                      <a:pt x="41" y="26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8"/>
                      <a:pt x="4" y="9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2" y="15"/>
                      <a:pt x="3" y="17"/>
                      <a:pt x="4" y="19"/>
                    </a:cubicBezTo>
                    <a:cubicBezTo>
                      <a:pt x="5" y="20"/>
                      <a:pt x="5" y="21"/>
                      <a:pt x="6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3" y="25"/>
                      <a:pt x="4" y="26"/>
                    </a:cubicBezTo>
                    <a:cubicBezTo>
                      <a:pt x="5" y="27"/>
                      <a:pt x="5" y="29"/>
                      <a:pt x="5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28"/>
                      <a:pt x="40" y="28"/>
                      <a:pt x="40" y="28"/>
                    </a:cubicBezTo>
                    <a:lnTo>
                      <a:pt x="40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6" name="Freeform 891">
                <a:extLst>
                  <a:ext uri="{FF2B5EF4-FFF2-40B4-BE49-F238E27FC236}">
                    <a16:creationId xmlns="" xmlns:a16="http://schemas.microsoft.com/office/drawing/2014/main" id="{1D05F750-DADB-5C45-80D8-224E099D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9425" y="4883150"/>
                <a:ext cx="7937" cy="476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7" name="Freeform 892">
                <a:extLst>
                  <a:ext uri="{FF2B5EF4-FFF2-40B4-BE49-F238E27FC236}">
                    <a16:creationId xmlns="" xmlns:a16="http://schemas.microsoft.com/office/drawing/2014/main" id="{8A82365B-507D-9F44-8BA9-6BB0F39A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8075" y="4921250"/>
                <a:ext cx="57150" cy="49213"/>
              </a:xfrm>
              <a:custGeom>
                <a:avLst/>
                <a:gdLst>
                  <a:gd name="T0" fmla="*/ 15 w 36"/>
                  <a:gd name="T1" fmla="*/ 5 h 31"/>
                  <a:gd name="T2" fmla="*/ 10 w 36"/>
                  <a:gd name="T3" fmla="*/ 8 h 31"/>
                  <a:gd name="T4" fmla="*/ 5 w 36"/>
                  <a:gd name="T5" fmla="*/ 13 h 31"/>
                  <a:gd name="T6" fmla="*/ 5 w 36"/>
                  <a:gd name="T7" fmla="*/ 18 h 31"/>
                  <a:gd name="T8" fmla="*/ 0 w 36"/>
                  <a:gd name="T9" fmla="*/ 24 h 31"/>
                  <a:gd name="T10" fmla="*/ 2 w 36"/>
                  <a:gd name="T11" fmla="*/ 29 h 31"/>
                  <a:gd name="T12" fmla="*/ 2 w 36"/>
                  <a:gd name="T13" fmla="*/ 29 h 31"/>
                  <a:gd name="T14" fmla="*/ 5 w 36"/>
                  <a:gd name="T15" fmla="*/ 26 h 31"/>
                  <a:gd name="T16" fmla="*/ 10 w 36"/>
                  <a:gd name="T17" fmla="*/ 29 h 31"/>
                  <a:gd name="T18" fmla="*/ 10 w 36"/>
                  <a:gd name="T19" fmla="*/ 31 h 31"/>
                  <a:gd name="T20" fmla="*/ 15 w 36"/>
                  <a:gd name="T21" fmla="*/ 31 h 31"/>
                  <a:gd name="T22" fmla="*/ 21 w 36"/>
                  <a:gd name="T23" fmla="*/ 29 h 31"/>
                  <a:gd name="T24" fmla="*/ 21 w 36"/>
                  <a:gd name="T25" fmla="*/ 24 h 31"/>
                  <a:gd name="T26" fmla="*/ 23 w 36"/>
                  <a:gd name="T27" fmla="*/ 24 h 31"/>
                  <a:gd name="T28" fmla="*/ 28 w 36"/>
                  <a:gd name="T29" fmla="*/ 21 h 31"/>
                  <a:gd name="T30" fmla="*/ 31 w 36"/>
                  <a:gd name="T31" fmla="*/ 24 h 31"/>
                  <a:gd name="T32" fmla="*/ 34 w 36"/>
                  <a:gd name="T33" fmla="*/ 24 h 31"/>
                  <a:gd name="T34" fmla="*/ 36 w 36"/>
                  <a:gd name="T35" fmla="*/ 18 h 31"/>
                  <a:gd name="T36" fmla="*/ 36 w 36"/>
                  <a:gd name="T37" fmla="*/ 13 h 31"/>
                  <a:gd name="T38" fmla="*/ 36 w 36"/>
                  <a:gd name="T39" fmla="*/ 10 h 31"/>
                  <a:gd name="T40" fmla="*/ 28 w 36"/>
                  <a:gd name="T41" fmla="*/ 0 h 31"/>
                  <a:gd name="T42" fmla="*/ 23 w 36"/>
                  <a:gd name="T43" fmla="*/ 5 h 31"/>
                  <a:gd name="T44" fmla="*/ 15 w 36"/>
                  <a:gd name="T45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1">
                    <a:moveTo>
                      <a:pt x="15" y="5"/>
                    </a:moveTo>
                    <a:lnTo>
                      <a:pt x="10" y="8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10" y="29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29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8" y="21"/>
                    </a:lnTo>
                    <a:lnTo>
                      <a:pt x="31" y="24"/>
                    </a:lnTo>
                    <a:lnTo>
                      <a:pt x="34" y="24"/>
                    </a:lnTo>
                    <a:lnTo>
                      <a:pt x="36" y="18"/>
                    </a:lnTo>
                    <a:lnTo>
                      <a:pt x="36" y="13"/>
                    </a:lnTo>
                    <a:lnTo>
                      <a:pt x="36" y="10"/>
                    </a:lnTo>
                    <a:lnTo>
                      <a:pt x="28" y="0"/>
                    </a:lnTo>
                    <a:lnTo>
                      <a:pt x="23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8" name="Freeform 893">
                <a:extLst>
                  <a:ext uri="{FF2B5EF4-FFF2-40B4-BE49-F238E27FC236}">
                    <a16:creationId xmlns="" xmlns:a16="http://schemas.microsoft.com/office/drawing/2014/main" id="{1BE0EF32-3D35-444A-B33D-A8E96B53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5" y="4492625"/>
                <a:ext cx="336550" cy="277813"/>
              </a:xfrm>
              <a:custGeom>
                <a:avLst/>
                <a:gdLst>
                  <a:gd name="T0" fmla="*/ 66 w 81"/>
                  <a:gd name="T1" fmla="*/ 6 h 67"/>
                  <a:gd name="T2" fmla="*/ 54 w 81"/>
                  <a:gd name="T3" fmla="*/ 4 h 67"/>
                  <a:gd name="T4" fmla="*/ 47 w 81"/>
                  <a:gd name="T5" fmla="*/ 8 h 67"/>
                  <a:gd name="T6" fmla="*/ 35 w 81"/>
                  <a:gd name="T7" fmla="*/ 4 h 67"/>
                  <a:gd name="T8" fmla="*/ 24 w 81"/>
                  <a:gd name="T9" fmla="*/ 2 h 67"/>
                  <a:gd name="T10" fmla="*/ 17 w 81"/>
                  <a:gd name="T11" fmla="*/ 2 h 67"/>
                  <a:gd name="T12" fmla="*/ 14 w 81"/>
                  <a:gd name="T13" fmla="*/ 1 h 67"/>
                  <a:gd name="T14" fmla="*/ 9 w 81"/>
                  <a:gd name="T15" fmla="*/ 7 h 67"/>
                  <a:gd name="T16" fmla="*/ 6 w 81"/>
                  <a:gd name="T17" fmla="*/ 15 h 67"/>
                  <a:gd name="T18" fmla="*/ 5 w 81"/>
                  <a:gd name="T19" fmla="*/ 18 h 67"/>
                  <a:gd name="T20" fmla="*/ 7 w 81"/>
                  <a:gd name="T21" fmla="*/ 20 h 67"/>
                  <a:gd name="T22" fmla="*/ 7 w 81"/>
                  <a:gd name="T23" fmla="*/ 25 h 67"/>
                  <a:gd name="T24" fmla="*/ 6 w 81"/>
                  <a:gd name="T25" fmla="*/ 26 h 67"/>
                  <a:gd name="T26" fmla="*/ 4 w 81"/>
                  <a:gd name="T27" fmla="*/ 29 h 67"/>
                  <a:gd name="T28" fmla="*/ 0 w 81"/>
                  <a:gd name="T29" fmla="*/ 34 h 67"/>
                  <a:gd name="T30" fmla="*/ 0 w 81"/>
                  <a:gd name="T31" fmla="*/ 44 h 67"/>
                  <a:gd name="T32" fmla="*/ 4 w 81"/>
                  <a:gd name="T33" fmla="*/ 52 h 67"/>
                  <a:gd name="T34" fmla="*/ 7 w 81"/>
                  <a:gd name="T35" fmla="*/ 53 h 67"/>
                  <a:gd name="T36" fmla="*/ 17 w 81"/>
                  <a:gd name="T37" fmla="*/ 58 h 67"/>
                  <a:gd name="T38" fmla="*/ 22 w 81"/>
                  <a:gd name="T39" fmla="*/ 60 h 67"/>
                  <a:gd name="T40" fmla="*/ 18 w 81"/>
                  <a:gd name="T41" fmla="*/ 60 h 67"/>
                  <a:gd name="T42" fmla="*/ 22 w 81"/>
                  <a:gd name="T43" fmla="*/ 66 h 67"/>
                  <a:gd name="T44" fmla="*/ 24 w 81"/>
                  <a:gd name="T45" fmla="*/ 67 h 67"/>
                  <a:gd name="T46" fmla="*/ 25 w 81"/>
                  <a:gd name="T47" fmla="*/ 67 h 67"/>
                  <a:gd name="T48" fmla="*/ 31 w 81"/>
                  <a:gd name="T49" fmla="*/ 66 h 67"/>
                  <a:gd name="T50" fmla="*/ 36 w 81"/>
                  <a:gd name="T51" fmla="*/ 66 h 67"/>
                  <a:gd name="T52" fmla="*/ 39 w 81"/>
                  <a:gd name="T53" fmla="*/ 64 h 67"/>
                  <a:gd name="T54" fmla="*/ 41 w 81"/>
                  <a:gd name="T55" fmla="*/ 56 h 67"/>
                  <a:gd name="T56" fmla="*/ 47 w 81"/>
                  <a:gd name="T57" fmla="*/ 51 h 67"/>
                  <a:gd name="T58" fmla="*/ 50 w 81"/>
                  <a:gd name="T59" fmla="*/ 48 h 67"/>
                  <a:gd name="T60" fmla="*/ 53 w 81"/>
                  <a:gd name="T61" fmla="*/ 49 h 67"/>
                  <a:gd name="T62" fmla="*/ 56 w 81"/>
                  <a:gd name="T63" fmla="*/ 50 h 67"/>
                  <a:gd name="T64" fmla="*/ 57 w 81"/>
                  <a:gd name="T65" fmla="*/ 51 h 67"/>
                  <a:gd name="T66" fmla="*/ 60 w 81"/>
                  <a:gd name="T67" fmla="*/ 48 h 67"/>
                  <a:gd name="T68" fmla="*/ 62 w 81"/>
                  <a:gd name="T69" fmla="*/ 44 h 67"/>
                  <a:gd name="T70" fmla="*/ 65 w 81"/>
                  <a:gd name="T71" fmla="*/ 38 h 67"/>
                  <a:gd name="T72" fmla="*/ 69 w 81"/>
                  <a:gd name="T73" fmla="*/ 32 h 67"/>
                  <a:gd name="T74" fmla="*/ 71 w 81"/>
                  <a:gd name="T75" fmla="*/ 27 h 67"/>
                  <a:gd name="T76" fmla="*/ 75 w 81"/>
                  <a:gd name="T77" fmla="*/ 20 h 67"/>
                  <a:gd name="T78" fmla="*/ 78 w 81"/>
                  <a:gd name="T79" fmla="*/ 19 h 67"/>
                  <a:gd name="T80" fmla="*/ 80 w 81"/>
                  <a:gd name="T81" fmla="*/ 15 h 67"/>
                  <a:gd name="T82" fmla="*/ 81 w 81"/>
                  <a:gd name="T83" fmla="*/ 12 h 67"/>
                  <a:gd name="T84" fmla="*/ 78 w 81"/>
                  <a:gd name="T85" fmla="*/ 11 h 67"/>
                  <a:gd name="T86" fmla="*/ 74 w 81"/>
                  <a:gd name="T87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1" h="67">
                    <a:moveTo>
                      <a:pt x="69" y="3"/>
                    </a:moveTo>
                    <a:cubicBezTo>
                      <a:pt x="66" y="6"/>
                      <a:pt x="66" y="6"/>
                      <a:pt x="66" y="6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7"/>
                      <a:pt x="6" y="17"/>
                    </a:cubicBezTo>
                    <a:cubicBezTo>
                      <a:pt x="6" y="17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3" y="52"/>
                      <a:pt x="4" y="52"/>
                    </a:cubicBezTo>
                    <a:cubicBezTo>
                      <a:pt x="5" y="53"/>
                      <a:pt x="5" y="52"/>
                      <a:pt x="5" y="51"/>
                    </a:cubicBezTo>
                    <a:cubicBezTo>
                      <a:pt x="6" y="51"/>
                      <a:pt x="6" y="53"/>
                      <a:pt x="7" y="53"/>
                    </a:cubicBezTo>
                    <a:cubicBezTo>
                      <a:pt x="10" y="52"/>
                      <a:pt x="12" y="53"/>
                      <a:pt x="15" y="55"/>
                    </a:cubicBezTo>
                    <a:cubicBezTo>
                      <a:pt x="16" y="56"/>
                      <a:pt x="17" y="57"/>
                      <a:pt x="17" y="58"/>
                    </a:cubicBezTo>
                    <a:cubicBezTo>
                      <a:pt x="18" y="59"/>
                      <a:pt x="18" y="60"/>
                      <a:pt x="19" y="60"/>
                    </a:cubicBezTo>
                    <a:cubicBezTo>
                      <a:pt x="20" y="60"/>
                      <a:pt x="21" y="59"/>
                      <a:pt x="22" y="60"/>
                    </a:cubicBezTo>
                    <a:cubicBezTo>
                      <a:pt x="21" y="60"/>
                      <a:pt x="20" y="60"/>
                      <a:pt x="19" y="60"/>
                    </a:cubicBezTo>
                    <a:cubicBezTo>
                      <a:pt x="19" y="60"/>
                      <a:pt x="18" y="60"/>
                      <a:pt x="18" y="60"/>
                    </a:cubicBezTo>
                    <a:cubicBezTo>
                      <a:pt x="19" y="63"/>
                      <a:pt x="19" y="65"/>
                      <a:pt x="21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3" y="65"/>
                      <a:pt x="23" y="64"/>
                      <a:pt x="24" y="64"/>
                    </a:cubicBezTo>
                    <a:cubicBezTo>
                      <a:pt x="24" y="65"/>
                      <a:pt x="23" y="66"/>
                      <a:pt x="24" y="67"/>
                    </a:cubicBezTo>
                    <a:cubicBezTo>
                      <a:pt x="24" y="67"/>
                      <a:pt x="24" y="66"/>
                      <a:pt x="24" y="66"/>
                    </a:cubicBezTo>
                    <a:cubicBezTo>
                      <a:pt x="25" y="66"/>
                      <a:pt x="24" y="66"/>
                      <a:pt x="25" y="67"/>
                    </a:cubicBezTo>
                    <a:cubicBezTo>
                      <a:pt x="25" y="67"/>
                      <a:pt x="26" y="67"/>
                      <a:pt x="26" y="67"/>
                    </a:cubicBezTo>
                    <a:cubicBezTo>
                      <a:pt x="28" y="67"/>
                      <a:pt x="29" y="67"/>
                      <a:pt x="31" y="66"/>
                    </a:cubicBezTo>
                    <a:cubicBezTo>
                      <a:pt x="32" y="65"/>
                      <a:pt x="32" y="67"/>
                      <a:pt x="33" y="66"/>
                    </a:cubicBezTo>
                    <a:cubicBezTo>
                      <a:pt x="34" y="65"/>
                      <a:pt x="35" y="66"/>
                      <a:pt x="36" y="66"/>
                    </a:cubicBezTo>
                    <a:cubicBezTo>
                      <a:pt x="37" y="65"/>
                      <a:pt x="38" y="65"/>
                      <a:pt x="38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2" y="44"/>
                      <a:pt x="62" y="44"/>
                      <a:pt x="62" y="44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9" y="32"/>
                      <a:pt x="69" y="32"/>
                      <a:pt x="69" y="32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4" y="2"/>
                      <a:pt x="74" y="2"/>
                      <a:pt x="74" y="2"/>
                    </a:cubicBezTo>
                    <a:lnTo>
                      <a:pt x="69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69" name="Freeform 894">
                <a:extLst>
                  <a:ext uri="{FF2B5EF4-FFF2-40B4-BE49-F238E27FC236}">
                    <a16:creationId xmlns="" xmlns:a16="http://schemas.microsoft.com/office/drawing/2014/main" id="{D2C907AB-3B03-BE4A-9BA4-6A9EEA00C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5275" y="4205288"/>
                <a:ext cx="450850" cy="349250"/>
              </a:xfrm>
              <a:custGeom>
                <a:avLst/>
                <a:gdLst>
                  <a:gd name="T0" fmla="*/ 92 w 108"/>
                  <a:gd name="T1" fmla="*/ 65 h 84"/>
                  <a:gd name="T2" fmla="*/ 97 w 108"/>
                  <a:gd name="T3" fmla="*/ 57 h 84"/>
                  <a:gd name="T4" fmla="*/ 105 w 108"/>
                  <a:gd name="T5" fmla="*/ 49 h 84"/>
                  <a:gd name="T6" fmla="*/ 105 w 108"/>
                  <a:gd name="T7" fmla="*/ 34 h 84"/>
                  <a:gd name="T8" fmla="*/ 106 w 108"/>
                  <a:gd name="T9" fmla="*/ 26 h 84"/>
                  <a:gd name="T10" fmla="*/ 108 w 108"/>
                  <a:gd name="T11" fmla="*/ 23 h 84"/>
                  <a:gd name="T12" fmla="*/ 105 w 108"/>
                  <a:gd name="T13" fmla="*/ 22 h 84"/>
                  <a:gd name="T14" fmla="*/ 104 w 108"/>
                  <a:gd name="T15" fmla="*/ 20 h 84"/>
                  <a:gd name="T16" fmla="*/ 105 w 108"/>
                  <a:gd name="T17" fmla="*/ 19 h 84"/>
                  <a:gd name="T18" fmla="*/ 103 w 108"/>
                  <a:gd name="T19" fmla="*/ 15 h 84"/>
                  <a:gd name="T20" fmla="*/ 103 w 108"/>
                  <a:gd name="T21" fmla="*/ 11 h 84"/>
                  <a:gd name="T22" fmla="*/ 101 w 108"/>
                  <a:gd name="T23" fmla="*/ 4 h 84"/>
                  <a:gd name="T24" fmla="*/ 96 w 108"/>
                  <a:gd name="T25" fmla="*/ 7 h 84"/>
                  <a:gd name="T26" fmla="*/ 92 w 108"/>
                  <a:gd name="T27" fmla="*/ 3 h 84"/>
                  <a:gd name="T28" fmla="*/ 81 w 108"/>
                  <a:gd name="T29" fmla="*/ 0 h 84"/>
                  <a:gd name="T30" fmla="*/ 50 w 108"/>
                  <a:gd name="T31" fmla="*/ 20 h 84"/>
                  <a:gd name="T32" fmla="*/ 39 w 108"/>
                  <a:gd name="T33" fmla="*/ 30 h 84"/>
                  <a:gd name="T34" fmla="*/ 28 w 108"/>
                  <a:gd name="T35" fmla="*/ 32 h 84"/>
                  <a:gd name="T36" fmla="*/ 28 w 108"/>
                  <a:gd name="T37" fmla="*/ 52 h 84"/>
                  <a:gd name="T38" fmla="*/ 26 w 108"/>
                  <a:gd name="T39" fmla="*/ 56 h 84"/>
                  <a:gd name="T40" fmla="*/ 23 w 108"/>
                  <a:gd name="T41" fmla="*/ 59 h 84"/>
                  <a:gd name="T42" fmla="*/ 9 w 108"/>
                  <a:gd name="T43" fmla="*/ 60 h 84"/>
                  <a:gd name="T44" fmla="*/ 6 w 108"/>
                  <a:gd name="T45" fmla="*/ 62 h 84"/>
                  <a:gd name="T46" fmla="*/ 1 w 108"/>
                  <a:gd name="T47" fmla="*/ 62 h 84"/>
                  <a:gd name="T48" fmla="*/ 1 w 108"/>
                  <a:gd name="T49" fmla="*/ 64 h 84"/>
                  <a:gd name="T50" fmla="*/ 0 w 108"/>
                  <a:gd name="T51" fmla="*/ 65 h 84"/>
                  <a:gd name="T52" fmla="*/ 3 w 108"/>
                  <a:gd name="T53" fmla="*/ 70 h 84"/>
                  <a:gd name="T54" fmla="*/ 8 w 108"/>
                  <a:gd name="T55" fmla="*/ 73 h 84"/>
                  <a:gd name="T56" fmla="*/ 6 w 108"/>
                  <a:gd name="T57" fmla="*/ 73 h 84"/>
                  <a:gd name="T58" fmla="*/ 6 w 108"/>
                  <a:gd name="T59" fmla="*/ 75 h 84"/>
                  <a:gd name="T60" fmla="*/ 12 w 108"/>
                  <a:gd name="T61" fmla="*/ 78 h 84"/>
                  <a:gd name="T62" fmla="*/ 13 w 108"/>
                  <a:gd name="T63" fmla="*/ 78 h 84"/>
                  <a:gd name="T64" fmla="*/ 14 w 108"/>
                  <a:gd name="T65" fmla="*/ 78 h 84"/>
                  <a:gd name="T66" fmla="*/ 15 w 108"/>
                  <a:gd name="T67" fmla="*/ 80 h 84"/>
                  <a:gd name="T68" fmla="*/ 13 w 108"/>
                  <a:gd name="T69" fmla="*/ 80 h 84"/>
                  <a:gd name="T70" fmla="*/ 16 w 108"/>
                  <a:gd name="T71" fmla="*/ 83 h 84"/>
                  <a:gd name="T72" fmla="*/ 15 w 108"/>
                  <a:gd name="T73" fmla="*/ 81 h 84"/>
                  <a:gd name="T74" fmla="*/ 18 w 108"/>
                  <a:gd name="T75" fmla="*/ 80 h 84"/>
                  <a:gd name="T76" fmla="*/ 24 w 108"/>
                  <a:gd name="T77" fmla="*/ 84 h 84"/>
                  <a:gd name="T78" fmla="*/ 24 w 108"/>
                  <a:gd name="T79" fmla="*/ 79 h 84"/>
                  <a:gd name="T80" fmla="*/ 27 w 108"/>
                  <a:gd name="T81" fmla="*/ 76 h 84"/>
                  <a:gd name="T82" fmla="*/ 27 w 108"/>
                  <a:gd name="T83" fmla="*/ 72 h 84"/>
                  <a:gd name="T84" fmla="*/ 32 w 108"/>
                  <a:gd name="T85" fmla="*/ 70 h 84"/>
                  <a:gd name="T86" fmla="*/ 34 w 108"/>
                  <a:gd name="T87" fmla="*/ 71 h 84"/>
                  <a:gd name="T88" fmla="*/ 35 w 108"/>
                  <a:gd name="T89" fmla="*/ 71 h 84"/>
                  <a:gd name="T90" fmla="*/ 37 w 108"/>
                  <a:gd name="T91" fmla="*/ 69 h 84"/>
                  <a:gd name="T92" fmla="*/ 42 w 108"/>
                  <a:gd name="T93" fmla="*/ 71 h 84"/>
                  <a:gd name="T94" fmla="*/ 47 w 108"/>
                  <a:gd name="T95" fmla="*/ 76 h 84"/>
                  <a:gd name="T96" fmla="*/ 53 w 108"/>
                  <a:gd name="T97" fmla="*/ 73 h 84"/>
                  <a:gd name="T98" fmla="*/ 60 w 108"/>
                  <a:gd name="T99" fmla="*/ 77 h 84"/>
                  <a:gd name="T100" fmla="*/ 65 w 108"/>
                  <a:gd name="T101" fmla="*/ 77 h 84"/>
                  <a:gd name="T102" fmla="*/ 68 w 108"/>
                  <a:gd name="T103" fmla="*/ 74 h 84"/>
                  <a:gd name="T104" fmla="*/ 72 w 108"/>
                  <a:gd name="T105" fmla="*/ 73 h 84"/>
                  <a:gd name="T106" fmla="*/ 78 w 108"/>
                  <a:gd name="T107" fmla="*/ 73 h 84"/>
                  <a:gd name="T108" fmla="*/ 84 w 108"/>
                  <a:gd name="T109" fmla="*/ 75 h 84"/>
                  <a:gd name="T110" fmla="*/ 87 w 108"/>
                  <a:gd name="T111" fmla="*/ 72 h 84"/>
                  <a:gd name="T112" fmla="*/ 92 w 108"/>
                  <a:gd name="T113" fmla="*/ 71 h 84"/>
                  <a:gd name="T114" fmla="*/ 91 w 108"/>
                  <a:gd name="T115" fmla="*/ 65 h 84"/>
                  <a:gd name="T116" fmla="*/ 92 w 108"/>
                  <a:gd name="T117" fmla="*/ 6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" h="84">
                    <a:moveTo>
                      <a:pt x="92" y="65"/>
                    </a:moveTo>
                    <a:cubicBezTo>
                      <a:pt x="97" y="57"/>
                      <a:pt x="97" y="57"/>
                      <a:pt x="97" y="57"/>
                    </a:cubicBezTo>
                    <a:cubicBezTo>
                      <a:pt x="105" y="49"/>
                      <a:pt x="105" y="49"/>
                      <a:pt x="105" y="49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8" y="23"/>
                      <a:pt x="108" y="23"/>
                      <a:pt x="108" y="23"/>
                    </a:cubicBezTo>
                    <a:cubicBezTo>
                      <a:pt x="108" y="23"/>
                      <a:pt x="105" y="22"/>
                      <a:pt x="105" y="22"/>
                    </a:cubicBezTo>
                    <a:cubicBezTo>
                      <a:pt x="105" y="22"/>
                      <a:pt x="104" y="20"/>
                      <a:pt x="104" y="20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3" y="70"/>
                      <a:pt x="3" y="70"/>
                      <a:pt x="3" y="70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6" y="75"/>
                      <a:pt x="6" y="75"/>
                      <a:pt x="6" y="75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72"/>
                      <a:pt x="27" y="72"/>
                      <a:pt x="27" y="72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8" y="74"/>
                      <a:pt x="68" y="74"/>
                      <a:pt x="68" y="74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4" y="75"/>
                      <a:pt x="84" y="75"/>
                      <a:pt x="84" y="75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92" y="71"/>
                      <a:pt x="92" y="71"/>
                      <a:pt x="92" y="71"/>
                    </a:cubicBezTo>
                    <a:cubicBezTo>
                      <a:pt x="91" y="65"/>
                      <a:pt x="91" y="65"/>
                      <a:pt x="91" y="65"/>
                    </a:cubicBezTo>
                    <a:lnTo>
                      <a:pt x="92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0" name="Freeform 895">
                <a:extLst>
                  <a:ext uri="{FF2B5EF4-FFF2-40B4-BE49-F238E27FC236}">
                    <a16:creationId xmlns="" xmlns:a16="http://schemas.microsoft.com/office/drawing/2014/main" id="{A3D53EB1-ADF0-AD4F-9F0A-90F2E749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888" y="5380038"/>
                <a:ext cx="384175" cy="365125"/>
              </a:xfrm>
              <a:custGeom>
                <a:avLst/>
                <a:gdLst>
                  <a:gd name="T0" fmla="*/ 35 w 92"/>
                  <a:gd name="T1" fmla="*/ 83 h 88"/>
                  <a:gd name="T2" fmla="*/ 35 w 92"/>
                  <a:gd name="T3" fmla="*/ 81 h 88"/>
                  <a:gd name="T4" fmla="*/ 36 w 92"/>
                  <a:gd name="T5" fmla="*/ 81 h 88"/>
                  <a:gd name="T6" fmla="*/ 39 w 92"/>
                  <a:gd name="T7" fmla="*/ 83 h 88"/>
                  <a:gd name="T8" fmla="*/ 39 w 92"/>
                  <a:gd name="T9" fmla="*/ 87 h 88"/>
                  <a:gd name="T10" fmla="*/ 42 w 92"/>
                  <a:gd name="T11" fmla="*/ 87 h 88"/>
                  <a:gd name="T12" fmla="*/ 44 w 92"/>
                  <a:gd name="T13" fmla="*/ 88 h 88"/>
                  <a:gd name="T14" fmla="*/ 45 w 92"/>
                  <a:gd name="T15" fmla="*/ 88 h 88"/>
                  <a:gd name="T16" fmla="*/ 47 w 92"/>
                  <a:gd name="T17" fmla="*/ 88 h 88"/>
                  <a:gd name="T18" fmla="*/ 49 w 92"/>
                  <a:gd name="T19" fmla="*/ 87 h 88"/>
                  <a:gd name="T20" fmla="*/ 51 w 92"/>
                  <a:gd name="T21" fmla="*/ 88 h 88"/>
                  <a:gd name="T22" fmla="*/ 53 w 92"/>
                  <a:gd name="T23" fmla="*/ 85 h 88"/>
                  <a:gd name="T24" fmla="*/ 56 w 92"/>
                  <a:gd name="T25" fmla="*/ 84 h 88"/>
                  <a:gd name="T26" fmla="*/ 56 w 92"/>
                  <a:gd name="T27" fmla="*/ 36 h 88"/>
                  <a:gd name="T28" fmla="*/ 63 w 92"/>
                  <a:gd name="T29" fmla="*/ 35 h 88"/>
                  <a:gd name="T30" fmla="*/ 63 w 92"/>
                  <a:gd name="T31" fmla="*/ 9 h 88"/>
                  <a:gd name="T32" fmla="*/ 79 w 92"/>
                  <a:gd name="T33" fmla="*/ 7 h 88"/>
                  <a:gd name="T34" fmla="*/ 81 w 92"/>
                  <a:gd name="T35" fmla="*/ 10 h 88"/>
                  <a:gd name="T36" fmla="*/ 85 w 92"/>
                  <a:gd name="T37" fmla="*/ 7 h 88"/>
                  <a:gd name="T38" fmla="*/ 87 w 92"/>
                  <a:gd name="T39" fmla="*/ 7 h 88"/>
                  <a:gd name="T40" fmla="*/ 87 w 92"/>
                  <a:gd name="T41" fmla="*/ 7 h 88"/>
                  <a:gd name="T42" fmla="*/ 90 w 92"/>
                  <a:gd name="T43" fmla="*/ 5 h 88"/>
                  <a:gd name="T44" fmla="*/ 92 w 92"/>
                  <a:gd name="T45" fmla="*/ 5 h 88"/>
                  <a:gd name="T46" fmla="*/ 90 w 92"/>
                  <a:gd name="T47" fmla="*/ 4 h 88"/>
                  <a:gd name="T48" fmla="*/ 85 w 92"/>
                  <a:gd name="T49" fmla="*/ 3 h 88"/>
                  <a:gd name="T50" fmla="*/ 79 w 92"/>
                  <a:gd name="T51" fmla="*/ 4 h 88"/>
                  <a:gd name="T52" fmla="*/ 64 w 92"/>
                  <a:gd name="T53" fmla="*/ 7 h 88"/>
                  <a:gd name="T54" fmla="*/ 61 w 92"/>
                  <a:gd name="T55" fmla="*/ 7 h 88"/>
                  <a:gd name="T56" fmla="*/ 58 w 92"/>
                  <a:gd name="T57" fmla="*/ 6 h 88"/>
                  <a:gd name="T58" fmla="*/ 48 w 92"/>
                  <a:gd name="T59" fmla="*/ 6 h 88"/>
                  <a:gd name="T60" fmla="*/ 45 w 92"/>
                  <a:gd name="T61" fmla="*/ 3 h 88"/>
                  <a:gd name="T62" fmla="*/ 15 w 92"/>
                  <a:gd name="T63" fmla="*/ 3 h 88"/>
                  <a:gd name="T64" fmla="*/ 11 w 92"/>
                  <a:gd name="T65" fmla="*/ 0 h 88"/>
                  <a:gd name="T66" fmla="*/ 9 w 92"/>
                  <a:gd name="T67" fmla="*/ 0 h 88"/>
                  <a:gd name="T68" fmla="*/ 5 w 92"/>
                  <a:gd name="T69" fmla="*/ 2 h 88"/>
                  <a:gd name="T70" fmla="*/ 4 w 92"/>
                  <a:gd name="T71" fmla="*/ 1 h 88"/>
                  <a:gd name="T72" fmla="*/ 2 w 92"/>
                  <a:gd name="T73" fmla="*/ 1 h 88"/>
                  <a:gd name="T74" fmla="*/ 1 w 92"/>
                  <a:gd name="T75" fmla="*/ 1 h 88"/>
                  <a:gd name="T76" fmla="*/ 1 w 92"/>
                  <a:gd name="T77" fmla="*/ 2 h 88"/>
                  <a:gd name="T78" fmla="*/ 1 w 92"/>
                  <a:gd name="T79" fmla="*/ 2 h 88"/>
                  <a:gd name="T80" fmla="*/ 1 w 92"/>
                  <a:gd name="T81" fmla="*/ 6 h 88"/>
                  <a:gd name="T82" fmla="*/ 1 w 92"/>
                  <a:gd name="T83" fmla="*/ 7 h 88"/>
                  <a:gd name="T84" fmla="*/ 1 w 92"/>
                  <a:gd name="T85" fmla="*/ 9 h 88"/>
                  <a:gd name="T86" fmla="*/ 5 w 92"/>
                  <a:gd name="T87" fmla="*/ 13 h 88"/>
                  <a:gd name="T88" fmla="*/ 8 w 92"/>
                  <a:gd name="T89" fmla="*/ 19 h 88"/>
                  <a:gd name="T90" fmla="*/ 11 w 92"/>
                  <a:gd name="T91" fmla="*/ 23 h 88"/>
                  <a:gd name="T92" fmla="*/ 11 w 92"/>
                  <a:gd name="T93" fmla="*/ 25 h 88"/>
                  <a:gd name="T94" fmla="*/ 16 w 92"/>
                  <a:gd name="T95" fmla="*/ 34 h 88"/>
                  <a:gd name="T96" fmla="*/ 18 w 92"/>
                  <a:gd name="T97" fmla="*/ 37 h 88"/>
                  <a:gd name="T98" fmla="*/ 20 w 92"/>
                  <a:gd name="T99" fmla="*/ 43 h 88"/>
                  <a:gd name="T100" fmla="*/ 20 w 92"/>
                  <a:gd name="T101" fmla="*/ 47 h 88"/>
                  <a:gd name="T102" fmla="*/ 20 w 92"/>
                  <a:gd name="T103" fmla="*/ 51 h 88"/>
                  <a:gd name="T104" fmla="*/ 19 w 92"/>
                  <a:gd name="T105" fmla="*/ 52 h 88"/>
                  <a:gd name="T106" fmla="*/ 22 w 92"/>
                  <a:gd name="T107" fmla="*/ 58 h 88"/>
                  <a:gd name="T108" fmla="*/ 22 w 92"/>
                  <a:gd name="T109" fmla="*/ 60 h 88"/>
                  <a:gd name="T110" fmla="*/ 22 w 92"/>
                  <a:gd name="T111" fmla="*/ 66 h 88"/>
                  <a:gd name="T112" fmla="*/ 24 w 92"/>
                  <a:gd name="T113" fmla="*/ 70 h 88"/>
                  <a:gd name="T114" fmla="*/ 25 w 92"/>
                  <a:gd name="T115" fmla="*/ 76 h 88"/>
                  <a:gd name="T116" fmla="*/ 32 w 92"/>
                  <a:gd name="T117" fmla="*/ 86 h 88"/>
                  <a:gd name="T118" fmla="*/ 34 w 92"/>
                  <a:gd name="T119" fmla="*/ 84 h 88"/>
                  <a:gd name="T120" fmla="*/ 35 w 92"/>
                  <a:gd name="T121" fmla="*/ 8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2" h="88">
                    <a:moveTo>
                      <a:pt x="35" y="83"/>
                    </a:moveTo>
                    <a:cubicBezTo>
                      <a:pt x="35" y="83"/>
                      <a:pt x="35" y="81"/>
                      <a:pt x="35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4" y="88"/>
                      <a:pt x="45" y="88"/>
                      <a:pt x="45" y="88"/>
                    </a:cubicBezTo>
                    <a:cubicBezTo>
                      <a:pt x="45" y="88"/>
                      <a:pt x="47" y="88"/>
                      <a:pt x="47" y="88"/>
                    </a:cubicBezTo>
                    <a:cubicBezTo>
                      <a:pt x="47" y="88"/>
                      <a:pt x="48" y="87"/>
                      <a:pt x="49" y="87"/>
                    </a:cubicBezTo>
                    <a:cubicBezTo>
                      <a:pt x="49" y="87"/>
                      <a:pt x="51" y="88"/>
                      <a:pt x="51" y="88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6" y="14"/>
                      <a:pt x="7" y="17"/>
                      <a:pt x="8" y="19"/>
                    </a:cubicBezTo>
                    <a:cubicBezTo>
                      <a:pt x="9" y="20"/>
                      <a:pt x="9" y="22"/>
                      <a:pt x="11" y="23"/>
                    </a:cubicBezTo>
                    <a:cubicBezTo>
                      <a:pt x="11" y="24"/>
                      <a:pt x="11" y="25"/>
                      <a:pt x="11" y="25"/>
                    </a:cubicBezTo>
                    <a:cubicBezTo>
                      <a:pt x="12" y="28"/>
                      <a:pt x="14" y="31"/>
                      <a:pt x="16" y="34"/>
                    </a:cubicBezTo>
                    <a:cubicBezTo>
                      <a:pt x="16" y="35"/>
                      <a:pt x="17" y="36"/>
                      <a:pt x="18" y="37"/>
                    </a:cubicBezTo>
                    <a:cubicBezTo>
                      <a:pt x="19" y="39"/>
                      <a:pt x="21" y="40"/>
                      <a:pt x="20" y="43"/>
                    </a:cubicBezTo>
                    <a:cubicBezTo>
                      <a:pt x="19" y="44"/>
                      <a:pt x="19" y="45"/>
                      <a:pt x="20" y="47"/>
                    </a:cubicBezTo>
                    <a:cubicBezTo>
                      <a:pt x="20" y="48"/>
                      <a:pt x="20" y="49"/>
                      <a:pt x="20" y="51"/>
                    </a:cubicBezTo>
                    <a:cubicBezTo>
                      <a:pt x="19" y="51"/>
                      <a:pt x="19" y="52"/>
                      <a:pt x="19" y="52"/>
                    </a:cubicBezTo>
                    <a:cubicBezTo>
                      <a:pt x="20" y="54"/>
                      <a:pt x="21" y="56"/>
                      <a:pt x="22" y="58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2" y="62"/>
                      <a:pt x="22" y="64"/>
                      <a:pt x="22" y="66"/>
                    </a:cubicBezTo>
                    <a:cubicBezTo>
                      <a:pt x="23" y="67"/>
                      <a:pt x="24" y="69"/>
                      <a:pt x="24" y="70"/>
                    </a:cubicBezTo>
                    <a:cubicBezTo>
                      <a:pt x="24" y="72"/>
                      <a:pt x="24" y="74"/>
                      <a:pt x="25" y="76"/>
                    </a:cubicBezTo>
                    <a:cubicBezTo>
                      <a:pt x="26" y="80"/>
                      <a:pt x="29" y="83"/>
                      <a:pt x="32" y="86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4" y="84"/>
                      <a:pt x="35" y="83"/>
                      <a:pt x="35" y="8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1" name="Freeform 896">
                <a:extLst>
                  <a:ext uri="{FF2B5EF4-FFF2-40B4-BE49-F238E27FC236}">
                    <a16:creationId xmlns="" xmlns:a16="http://schemas.microsoft.com/office/drawing/2014/main" id="{5676E265-EEE9-D441-8237-B15A958CE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350" y="5187950"/>
                <a:ext cx="303212" cy="490538"/>
              </a:xfrm>
              <a:custGeom>
                <a:avLst/>
                <a:gdLst>
                  <a:gd name="T0" fmla="*/ 53 w 73"/>
                  <a:gd name="T1" fmla="*/ 5 h 118"/>
                  <a:gd name="T2" fmla="*/ 44 w 73"/>
                  <a:gd name="T3" fmla="*/ 8 h 118"/>
                  <a:gd name="T4" fmla="*/ 40 w 73"/>
                  <a:gd name="T5" fmla="*/ 9 h 118"/>
                  <a:gd name="T6" fmla="*/ 38 w 73"/>
                  <a:gd name="T7" fmla="*/ 7 h 118"/>
                  <a:gd name="T8" fmla="*/ 30 w 73"/>
                  <a:gd name="T9" fmla="*/ 8 h 118"/>
                  <a:gd name="T10" fmla="*/ 29 w 73"/>
                  <a:gd name="T11" fmla="*/ 20 h 118"/>
                  <a:gd name="T12" fmla="*/ 38 w 73"/>
                  <a:gd name="T13" fmla="*/ 29 h 118"/>
                  <a:gd name="T14" fmla="*/ 37 w 73"/>
                  <a:gd name="T15" fmla="*/ 33 h 118"/>
                  <a:gd name="T16" fmla="*/ 35 w 73"/>
                  <a:gd name="T17" fmla="*/ 39 h 118"/>
                  <a:gd name="T18" fmla="*/ 34 w 73"/>
                  <a:gd name="T19" fmla="*/ 44 h 118"/>
                  <a:gd name="T20" fmla="*/ 33 w 73"/>
                  <a:gd name="T21" fmla="*/ 47 h 118"/>
                  <a:gd name="T22" fmla="*/ 30 w 73"/>
                  <a:gd name="T23" fmla="*/ 42 h 118"/>
                  <a:gd name="T24" fmla="*/ 29 w 73"/>
                  <a:gd name="T25" fmla="*/ 33 h 118"/>
                  <a:gd name="T26" fmla="*/ 28 w 73"/>
                  <a:gd name="T27" fmla="*/ 28 h 118"/>
                  <a:gd name="T28" fmla="*/ 23 w 73"/>
                  <a:gd name="T29" fmla="*/ 29 h 118"/>
                  <a:gd name="T30" fmla="*/ 19 w 73"/>
                  <a:gd name="T31" fmla="*/ 25 h 118"/>
                  <a:gd name="T32" fmla="*/ 1 w 73"/>
                  <a:gd name="T33" fmla="*/ 36 h 118"/>
                  <a:gd name="T34" fmla="*/ 6 w 73"/>
                  <a:gd name="T35" fmla="*/ 39 h 118"/>
                  <a:gd name="T36" fmla="*/ 14 w 73"/>
                  <a:gd name="T37" fmla="*/ 42 h 118"/>
                  <a:gd name="T38" fmla="*/ 18 w 73"/>
                  <a:gd name="T39" fmla="*/ 43 h 118"/>
                  <a:gd name="T40" fmla="*/ 18 w 73"/>
                  <a:gd name="T41" fmla="*/ 48 h 118"/>
                  <a:gd name="T42" fmla="*/ 18 w 73"/>
                  <a:gd name="T43" fmla="*/ 50 h 118"/>
                  <a:gd name="T44" fmla="*/ 18 w 73"/>
                  <a:gd name="T45" fmla="*/ 52 h 118"/>
                  <a:gd name="T46" fmla="*/ 18 w 73"/>
                  <a:gd name="T47" fmla="*/ 54 h 118"/>
                  <a:gd name="T48" fmla="*/ 18 w 73"/>
                  <a:gd name="T49" fmla="*/ 57 h 118"/>
                  <a:gd name="T50" fmla="*/ 18 w 73"/>
                  <a:gd name="T51" fmla="*/ 57 h 118"/>
                  <a:gd name="T52" fmla="*/ 16 w 73"/>
                  <a:gd name="T53" fmla="*/ 59 h 118"/>
                  <a:gd name="T54" fmla="*/ 18 w 73"/>
                  <a:gd name="T55" fmla="*/ 61 h 118"/>
                  <a:gd name="T56" fmla="*/ 17 w 73"/>
                  <a:gd name="T57" fmla="*/ 65 h 118"/>
                  <a:gd name="T58" fmla="*/ 19 w 73"/>
                  <a:gd name="T59" fmla="*/ 66 h 118"/>
                  <a:gd name="T60" fmla="*/ 15 w 73"/>
                  <a:gd name="T61" fmla="*/ 72 h 118"/>
                  <a:gd name="T62" fmla="*/ 14 w 73"/>
                  <a:gd name="T63" fmla="*/ 76 h 118"/>
                  <a:gd name="T64" fmla="*/ 7 w 73"/>
                  <a:gd name="T65" fmla="*/ 85 h 118"/>
                  <a:gd name="T66" fmla="*/ 11 w 73"/>
                  <a:gd name="T67" fmla="*/ 99 h 118"/>
                  <a:gd name="T68" fmla="*/ 12 w 73"/>
                  <a:gd name="T69" fmla="*/ 112 h 118"/>
                  <a:gd name="T70" fmla="*/ 18 w 73"/>
                  <a:gd name="T71" fmla="*/ 118 h 118"/>
                  <a:gd name="T72" fmla="*/ 18 w 73"/>
                  <a:gd name="T73" fmla="*/ 114 h 118"/>
                  <a:gd name="T74" fmla="*/ 17 w 73"/>
                  <a:gd name="T75" fmla="*/ 111 h 118"/>
                  <a:gd name="T76" fmla="*/ 22 w 73"/>
                  <a:gd name="T77" fmla="*/ 106 h 118"/>
                  <a:gd name="T78" fmla="*/ 36 w 73"/>
                  <a:gd name="T79" fmla="*/ 96 h 118"/>
                  <a:gd name="T80" fmla="*/ 36 w 73"/>
                  <a:gd name="T81" fmla="*/ 93 h 118"/>
                  <a:gd name="T82" fmla="*/ 37 w 73"/>
                  <a:gd name="T83" fmla="*/ 86 h 118"/>
                  <a:gd name="T84" fmla="*/ 35 w 73"/>
                  <a:gd name="T85" fmla="*/ 83 h 118"/>
                  <a:gd name="T86" fmla="*/ 33 w 73"/>
                  <a:gd name="T87" fmla="*/ 75 h 118"/>
                  <a:gd name="T88" fmla="*/ 31 w 73"/>
                  <a:gd name="T89" fmla="*/ 70 h 118"/>
                  <a:gd name="T90" fmla="*/ 33 w 73"/>
                  <a:gd name="T91" fmla="*/ 66 h 118"/>
                  <a:gd name="T92" fmla="*/ 34 w 73"/>
                  <a:gd name="T93" fmla="*/ 65 h 118"/>
                  <a:gd name="T94" fmla="*/ 42 w 73"/>
                  <a:gd name="T95" fmla="*/ 59 h 118"/>
                  <a:gd name="T96" fmla="*/ 48 w 73"/>
                  <a:gd name="T97" fmla="*/ 52 h 118"/>
                  <a:gd name="T98" fmla="*/ 59 w 73"/>
                  <a:gd name="T99" fmla="*/ 47 h 118"/>
                  <a:gd name="T100" fmla="*/ 64 w 73"/>
                  <a:gd name="T101" fmla="*/ 44 h 118"/>
                  <a:gd name="T102" fmla="*/ 67 w 73"/>
                  <a:gd name="T103" fmla="*/ 39 h 118"/>
                  <a:gd name="T104" fmla="*/ 72 w 73"/>
                  <a:gd name="T105" fmla="*/ 31 h 118"/>
                  <a:gd name="T106" fmla="*/ 70 w 73"/>
                  <a:gd name="T107" fmla="*/ 26 h 118"/>
                  <a:gd name="T108" fmla="*/ 69 w 73"/>
                  <a:gd name="T109" fmla="*/ 7 h 118"/>
                  <a:gd name="T110" fmla="*/ 69 w 73"/>
                  <a:gd name="T111" fmla="*/ 0 h 118"/>
                  <a:gd name="T112" fmla="*/ 56 w 73"/>
                  <a:gd name="T113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" h="118">
                    <a:moveTo>
                      <a:pt x="56" y="7"/>
                    </a:moveTo>
                    <a:cubicBezTo>
                      <a:pt x="53" y="5"/>
                      <a:pt x="53" y="5"/>
                      <a:pt x="53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3"/>
                      <a:pt x="18" y="53"/>
                    </a:cubicBezTo>
                    <a:cubicBezTo>
                      <a:pt x="18" y="53"/>
                      <a:pt x="18" y="54"/>
                      <a:pt x="18" y="54"/>
                    </a:cubicBezTo>
                    <a:cubicBezTo>
                      <a:pt x="18" y="54"/>
                      <a:pt x="19" y="56"/>
                      <a:pt x="19" y="56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111"/>
                      <a:pt x="11" y="111"/>
                      <a:pt x="11" y="111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9" y="117"/>
                      <a:pt x="19" y="116"/>
                      <a:pt x="18" y="115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4"/>
                      <a:pt x="17" y="113"/>
                      <a:pt x="17" y="113"/>
                    </a:cubicBezTo>
                    <a:cubicBezTo>
                      <a:pt x="17" y="112"/>
                      <a:pt x="17" y="111"/>
                      <a:pt x="17" y="111"/>
                    </a:cubicBezTo>
                    <a:cubicBezTo>
                      <a:pt x="18" y="109"/>
                      <a:pt x="20" y="108"/>
                      <a:pt x="20" y="107"/>
                    </a:cubicBezTo>
                    <a:cubicBezTo>
                      <a:pt x="21" y="107"/>
                      <a:pt x="21" y="107"/>
                      <a:pt x="22" y="106"/>
                    </a:cubicBezTo>
                    <a:cubicBezTo>
                      <a:pt x="24" y="106"/>
                      <a:pt x="25" y="105"/>
                      <a:pt x="27" y="104"/>
                    </a:cubicBezTo>
                    <a:cubicBezTo>
                      <a:pt x="31" y="103"/>
                      <a:pt x="35" y="102"/>
                      <a:pt x="36" y="96"/>
                    </a:cubicBezTo>
                    <a:cubicBezTo>
                      <a:pt x="34" y="97"/>
                      <a:pt x="35" y="95"/>
                      <a:pt x="35" y="94"/>
                    </a:cubicBezTo>
                    <a:cubicBezTo>
                      <a:pt x="36" y="94"/>
                      <a:pt x="36" y="94"/>
                      <a:pt x="36" y="93"/>
                    </a:cubicBezTo>
                    <a:cubicBezTo>
                      <a:pt x="36" y="92"/>
                      <a:pt x="36" y="91"/>
                      <a:pt x="36" y="90"/>
                    </a:cubicBezTo>
                    <a:cubicBezTo>
                      <a:pt x="37" y="89"/>
                      <a:pt x="37" y="88"/>
                      <a:pt x="37" y="86"/>
                    </a:cubicBezTo>
                    <a:cubicBezTo>
                      <a:pt x="37" y="85"/>
                      <a:pt x="37" y="84"/>
                      <a:pt x="35" y="84"/>
                    </a:cubicBezTo>
                    <a:cubicBezTo>
                      <a:pt x="35" y="84"/>
                      <a:pt x="35" y="83"/>
                      <a:pt x="35" y="83"/>
                    </a:cubicBezTo>
                    <a:cubicBezTo>
                      <a:pt x="35" y="82"/>
                      <a:pt x="35" y="80"/>
                      <a:pt x="34" y="80"/>
                    </a:cubicBezTo>
                    <a:cubicBezTo>
                      <a:pt x="33" y="78"/>
                      <a:pt x="33" y="77"/>
                      <a:pt x="33" y="75"/>
                    </a:cubicBezTo>
                    <a:cubicBezTo>
                      <a:pt x="33" y="74"/>
                      <a:pt x="33" y="73"/>
                      <a:pt x="32" y="73"/>
                    </a:cubicBezTo>
                    <a:cubicBezTo>
                      <a:pt x="31" y="73"/>
                      <a:pt x="31" y="71"/>
                      <a:pt x="31" y="70"/>
                    </a:cubicBezTo>
                    <a:cubicBezTo>
                      <a:pt x="31" y="70"/>
                      <a:pt x="31" y="70"/>
                      <a:pt x="31" y="69"/>
                    </a:cubicBezTo>
                    <a:cubicBezTo>
                      <a:pt x="31" y="68"/>
                      <a:pt x="32" y="67"/>
                      <a:pt x="33" y="66"/>
                    </a:cubicBezTo>
                    <a:cubicBezTo>
                      <a:pt x="33" y="66"/>
                      <a:pt x="33" y="66"/>
                      <a:pt x="33" y="66"/>
                    </a:cubicBezTo>
                    <a:cubicBezTo>
                      <a:pt x="34" y="66"/>
                      <a:pt x="34" y="65"/>
                      <a:pt x="34" y="65"/>
                    </a:cubicBezTo>
                    <a:cubicBezTo>
                      <a:pt x="36" y="64"/>
                      <a:pt x="37" y="61"/>
                      <a:pt x="40" y="60"/>
                    </a:cubicBezTo>
                    <a:cubicBezTo>
                      <a:pt x="41" y="60"/>
                      <a:pt x="41" y="60"/>
                      <a:pt x="42" y="59"/>
                    </a:cubicBezTo>
                    <a:cubicBezTo>
                      <a:pt x="42" y="58"/>
                      <a:pt x="44" y="57"/>
                      <a:pt x="45" y="55"/>
                    </a:cubicBezTo>
                    <a:cubicBezTo>
                      <a:pt x="45" y="54"/>
                      <a:pt x="47" y="53"/>
                      <a:pt x="48" y="52"/>
                    </a:cubicBezTo>
                    <a:cubicBezTo>
                      <a:pt x="49" y="51"/>
                      <a:pt x="51" y="50"/>
                      <a:pt x="53" y="49"/>
                    </a:cubicBezTo>
                    <a:cubicBezTo>
                      <a:pt x="55" y="48"/>
                      <a:pt x="57" y="47"/>
                      <a:pt x="59" y="47"/>
                    </a:cubicBezTo>
                    <a:cubicBezTo>
                      <a:pt x="59" y="46"/>
                      <a:pt x="61" y="47"/>
                      <a:pt x="61" y="46"/>
                    </a:cubicBezTo>
                    <a:cubicBezTo>
                      <a:pt x="62" y="45"/>
                      <a:pt x="63" y="44"/>
                      <a:pt x="64" y="44"/>
                    </a:cubicBezTo>
                    <a:cubicBezTo>
                      <a:pt x="65" y="43"/>
                      <a:pt x="66" y="43"/>
                      <a:pt x="66" y="41"/>
                    </a:cubicBezTo>
                    <a:cubicBezTo>
                      <a:pt x="67" y="41"/>
                      <a:pt x="67" y="40"/>
                      <a:pt x="67" y="39"/>
                    </a:cubicBezTo>
                    <a:cubicBezTo>
                      <a:pt x="69" y="38"/>
                      <a:pt x="71" y="36"/>
                      <a:pt x="71" y="34"/>
                    </a:cubicBezTo>
                    <a:cubicBezTo>
                      <a:pt x="71" y="33"/>
                      <a:pt x="71" y="32"/>
                      <a:pt x="72" y="31"/>
                    </a:cubicBezTo>
                    <a:cubicBezTo>
                      <a:pt x="72" y="30"/>
                      <a:pt x="73" y="29"/>
                      <a:pt x="72" y="29"/>
                    </a:cubicBezTo>
                    <a:cubicBezTo>
                      <a:pt x="71" y="28"/>
                      <a:pt x="71" y="27"/>
                      <a:pt x="70" y="26"/>
                    </a:cubicBezTo>
                    <a:cubicBezTo>
                      <a:pt x="70" y="21"/>
                      <a:pt x="70" y="16"/>
                      <a:pt x="70" y="11"/>
                    </a:cubicBezTo>
                    <a:cubicBezTo>
                      <a:pt x="70" y="10"/>
                      <a:pt x="70" y="9"/>
                      <a:pt x="69" y="7"/>
                    </a:cubicBezTo>
                    <a:cubicBezTo>
                      <a:pt x="69" y="7"/>
                      <a:pt x="69" y="6"/>
                      <a:pt x="70" y="6"/>
                    </a:cubicBezTo>
                    <a:cubicBezTo>
                      <a:pt x="71" y="4"/>
                      <a:pt x="70" y="1"/>
                      <a:pt x="69" y="0"/>
                    </a:cubicBezTo>
                    <a:cubicBezTo>
                      <a:pt x="66" y="2"/>
                      <a:pt x="66" y="2"/>
                      <a:pt x="66" y="2"/>
                    </a:cubicBezTo>
                    <a:lnTo>
                      <a:pt x="56" y="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2" name="Freeform 897">
                <a:extLst>
                  <a:ext uri="{FF2B5EF4-FFF2-40B4-BE49-F238E27FC236}">
                    <a16:creationId xmlns="" xmlns:a16="http://schemas.microsoft.com/office/drawing/2014/main" id="{DE73CFBA-919C-BA44-882C-B921EB7A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388" y="3805238"/>
                <a:ext cx="341312" cy="269875"/>
              </a:xfrm>
              <a:custGeom>
                <a:avLst/>
                <a:gdLst>
                  <a:gd name="T0" fmla="*/ 82 w 82"/>
                  <a:gd name="T1" fmla="*/ 27 h 65"/>
                  <a:gd name="T2" fmla="*/ 79 w 82"/>
                  <a:gd name="T3" fmla="*/ 25 h 65"/>
                  <a:gd name="T4" fmla="*/ 77 w 82"/>
                  <a:gd name="T5" fmla="*/ 21 h 65"/>
                  <a:gd name="T6" fmla="*/ 77 w 82"/>
                  <a:gd name="T7" fmla="*/ 20 h 65"/>
                  <a:gd name="T8" fmla="*/ 77 w 82"/>
                  <a:gd name="T9" fmla="*/ 20 h 65"/>
                  <a:gd name="T10" fmla="*/ 78 w 82"/>
                  <a:gd name="T11" fmla="*/ 19 h 65"/>
                  <a:gd name="T12" fmla="*/ 77 w 82"/>
                  <a:gd name="T13" fmla="*/ 18 h 65"/>
                  <a:gd name="T14" fmla="*/ 77 w 82"/>
                  <a:gd name="T15" fmla="*/ 11 h 65"/>
                  <a:gd name="T16" fmla="*/ 76 w 82"/>
                  <a:gd name="T17" fmla="*/ 10 h 65"/>
                  <a:gd name="T18" fmla="*/ 77 w 82"/>
                  <a:gd name="T19" fmla="*/ 9 h 65"/>
                  <a:gd name="T20" fmla="*/ 74 w 82"/>
                  <a:gd name="T21" fmla="*/ 7 h 65"/>
                  <a:gd name="T22" fmla="*/ 74 w 82"/>
                  <a:gd name="T23" fmla="*/ 7 h 65"/>
                  <a:gd name="T24" fmla="*/ 73 w 82"/>
                  <a:gd name="T25" fmla="*/ 6 h 65"/>
                  <a:gd name="T26" fmla="*/ 69 w 82"/>
                  <a:gd name="T27" fmla="*/ 4 h 65"/>
                  <a:gd name="T28" fmla="*/ 67 w 82"/>
                  <a:gd name="T29" fmla="*/ 6 h 65"/>
                  <a:gd name="T30" fmla="*/ 66 w 82"/>
                  <a:gd name="T31" fmla="*/ 6 h 65"/>
                  <a:gd name="T32" fmla="*/ 60 w 82"/>
                  <a:gd name="T33" fmla="*/ 6 h 65"/>
                  <a:gd name="T34" fmla="*/ 59 w 82"/>
                  <a:gd name="T35" fmla="*/ 6 h 65"/>
                  <a:gd name="T36" fmla="*/ 57 w 82"/>
                  <a:gd name="T37" fmla="*/ 6 h 65"/>
                  <a:gd name="T38" fmla="*/ 53 w 82"/>
                  <a:gd name="T39" fmla="*/ 0 h 65"/>
                  <a:gd name="T40" fmla="*/ 53 w 82"/>
                  <a:gd name="T41" fmla="*/ 0 h 65"/>
                  <a:gd name="T42" fmla="*/ 48 w 82"/>
                  <a:gd name="T43" fmla="*/ 3 h 65"/>
                  <a:gd name="T44" fmla="*/ 45 w 82"/>
                  <a:gd name="T45" fmla="*/ 11 h 65"/>
                  <a:gd name="T46" fmla="*/ 42 w 82"/>
                  <a:gd name="T47" fmla="*/ 16 h 65"/>
                  <a:gd name="T48" fmla="*/ 37 w 82"/>
                  <a:gd name="T49" fmla="*/ 19 h 65"/>
                  <a:gd name="T50" fmla="*/ 33 w 82"/>
                  <a:gd name="T51" fmla="*/ 21 h 65"/>
                  <a:gd name="T52" fmla="*/ 31 w 82"/>
                  <a:gd name="T53" fmla="*/ 22 h 65"/>
                  <a:gd name="T54" fmla="*/ 27 w 82"/>
                  <a:gd name="T55" fmla="*/ 26 h 65"/>
                  <a:gd name="T56" fmla="*/ 26 w 82"/>
                  <a:gd name="T57" fmla="*/ 29 h 65"/>
                  <a:gd name="T58" fmla="*/ 26 w 82"/>
                  <a:gd name="T59" fmla="*/ 32 h 65"/>
                  <a:gd name="T60" fmla="*/ 23 w 82"/>
                  <a:gd name="T61" fmla="*/ 35 h 65"/>
                  <a:gd name="T62" fmla="*/ 23 w 82"/>
                  <a:gd name="T63" fmla="*/ 43 h 65"/>
                  <a:gd name="T64" fmla="*/ 24 w 82"/>
                  <a:gd name="T65" fmla="*/ 47 h 65"/>
                  <a:gd name="T66" fmla="*/ 23 w 82"/>
                  <a:gd name="T67" fmla="*/ 48 h 65"/>
                  <a:gd name="T68" fmla="*/ 19 w 82"/>
                  <a:gd name="T69" fmla="*/ 54 h 65"/>
                  <a:gd name="T70" fmla="*/ 12 w 82"/>
                  <a:gd name="T71" fmla="*/ 60 h 65"/>
                  <a:gd name="T72" fmla="*/ 5 w 82"/>
                  <a:gd name="T73" fmla="*/ 63 h 65"/>
                  <a:gd name="T74" fmla="*/ 0 w 82"/>
                  <a:gd name="T75" fmla="*/ 65 h 65"/>
                  <a:gd name="T76" fmla="*/ 30 w 82"/>
                  <a:gd name="T77" fmla="*/ 65 h 65"/>
                  <a:gd name="T78" fmla="*/ 30 w 82"/>
                  <a:gd name="T79" fmla="*/ 57 h 65"/>
                  <a:gd name="T80" fmla="*/ 36 w 82"/>
                  <a:gd name="T81" fmla="*/ 52 h 65"/>
                  <a:gd name="T82" fmla="*/ 40 w 82"/>
                  <a:gd name="T83" fmla="*/ 51 h 65"/>
                  <a:gd name="T84" fmla="*/ 43 w 82"/>
                  <a:gd name="T85" fmla="*/ 51 h 65"/>
                  <a:gd name="T86" fmla="*/ 49 w 82"/>
                  <a:gd name="T87" fmla="*/ 50 h 65"/>
                  <a:gd name="T88" fmla="*/ 51 w 82"/>
                  <a:gd name="T89" fmla="*/ 51 h 65"/>
                  <a:gd name="T90" fmla="*/ 55 w 82"/>
                  <a:gd name="T91" fmla="*/ 46 h 65"/>
                  <a:gd name="T92" fmla="*/ 59 w 82"/>
                  <a:gd name="T93" fmla="*/ 43 h 65"/>
                  <a:gd name="T94" fmla="*/ 64 w 82"/>
                  <a:gd name="T95" fmla="*/ 42 h 65"/>
                  <a:gd name="T96" fmla="*/ 64 w 82"/>
                  <a:gd name="T97" fmla="*/ 40 h 65"/>
                  <a:gd name="T98" fmla="*/ 64 w 82"/>
                  <a:gd name="T99" fmla="*/ 39 h 65"/>
                  <a:gd name="T100" fmla="*/ 63 w 82"/>
                  <a:gd name="T101" fmla="*/ 37 h 65"/>
                  <a:gd name="T102" fmla="*/ 64 w 82"/>
                  <a:gd name="T103" fmla="*/ 34 h 65"/>
                  <a:gd name="T104" fmla="*/ 69 w 82"/>
                  <a:gd name="T105" fmla="*/ 33 h 65"/>
                  <a:gd name="T106" fmla="*/ 69 w 82"/>
                  <a:gd name="T107" fmla="*/ 30 h 65"/>
                  <a:gd name="T108" fmla="*/ 77 w 82"/>
                  <a:gd name="T109" fmla="*/ 30 h 65"/>
                  <a:gd name="T110" fmla="*/ 81 w 82"/>
                  <a:gd name="T111" fmla="*/ 31 h 65"/>
                  <a:gd name="T112" fmla="*/ 81 w 82"/>
                  <a:gd name="T113" fmla="*/ 30 h 65"/>
                  <a:gd name="T114" fmla="*/ 80 w 82"/>
                  <a:gd name="T115" fmla="*/ 29 h 65"/>
                  <a:gd name="T116" fmla="*/ 82 w 82"/>
                  <a:gd name="T117" fmla="*/ 2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65">
                    <a:moveTo>
                      <a:pt x="82" y="27"/>
                    </a:moveTo>
                    <a:cubicBezTo>
                      <a:pt x="79" y="25"/>
                      <a:pt x="79" y="25"/>
                      <a:pt x="79" y="25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7" y="20"/>
                      <a:pt x="77" y="20"/>
                      <a:pt x="77" y="20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0" y="7"/>
                      <a:pt x="70" y="7"/>
                      <a:pt x="69" y="4"/>
                    </a:cubicBezTo>
                    <a:cubicBezTo>
                      <a:pt x="68" y="5"/>
                      <a:pt x="68" y="6"/>
                      <a:pt x="67" y="6"/>
                    </a:cubicBezTo>
                    <a:cubicBezTo>
                      <a:pt x="67" y="6"/>
                      <a:pt x="66" y="6"/>
                      <a:pt x="66" y="6"/>
                    </a:cubicBezTo>
                    <a:cubicBezTo>
                      <a:pt x="64" y="6"/>
                      <a:pt x="62" y="5"/>
                      <a:pt x="60" y="6"/>
                    </a:cubicBezTo>
                    <a:cubicBezTo>
                      <a:pt x="60" y="7"/>
                      <a:pt x="59" y="7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4"/>
                      <a:pt x="53" y="3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48" y="2"/>
                      <a:pt x="48" y="3"/>
                    </a:cubicBezTo>
                    <a:cubicBezTo>
                      <a:pt x="48" y="5"/>
                      <a:pt x="47" y="8"/>
                      <a:pt x="45" y="11"/>
                    </a:cubicBezTo>
                    <a:cubicBezTo>
                      <a:pt x="44" y="13"/>
                      <a:pt x="44" y="15"/>
                      <a:pt x="42" y="16"/>
                    </a:cubicBezTo>
                    <a:cubicBezTo>
                      <a:pt x="41" y="17"/>
                      <a:pt x="39" y="18"/>
                      <a:pt x="37" y="19"/>
                    </a:cubicBezTo>
                    <a:cubicBezTo>
                      <a:pt x="36" y="20"/>
                      <a:pt x="34" y="20"/>
                      <a:pt x="33" y="21"/>
                    </a:cubicBezTo>
                    <a:cubicBezTo>
                      <a:pt x="32" y="21"/>
                      <a:pt x="31" y="21"/>
                      <a:pt x="31" y="22"/>
                    </a:cubicBezTo>
                    <a:cubicBezTo>
                      <a:pt x="30" y="24"/>
                      <a:pt x="29" y="25"/>
                      <a:pt x="27" y="26"/>
                    </a:cubicBezTo>
                    <a:cubicBezTo>
                      <a:pt x="27" y="27"/>
                      <a:pt x="26" y="28"/>
                      <a:pt x="26" y="29"/>
                    </a:cubicBezTo>
                    <a:cubicBezTo>
                      <a:pt x="26" y="30"/>
                      <a:pt x="26" y="31"/>
                      <a:pt x="26" y="32"/>
                    </a:cubicBezTo>
                    <a:cubicBezTo>
                      <a:pt x="24" y="33"/>
                      <a:pt x="24" y="34"/>
                      <a:pt x="23" y="35"/>
                    </a:cubicBezTo>
                    <a:cubicBezTo>
                      <a:pt x="22" y="38"/>
                      <a:pt x="22" y="41"/>
                      <a:pt x="23" y="43"/>
                    </a:cubicBezTo>
                    <a:cubicBezTo>
                      <a:pt x="23" y="44"/>
                      <a:pt x="24" y="45"/>
                      <a:pt x="24" y="47"/>
                    </a:cubicBezTo>
                    <a:cubicBezTo>
                      <a:pt x="23" y="47"/>
                      <a:pt x="23" y="48"/>
                      <a:pt x="23" y="48"/>
                    </a:cubicBezTo>
                    <a:cubicBezTo>
                      <a:pt x="21" y="50"/>
                      <a:pt x="21" y="52"/>
                      <a:pt x="19" y="54"/>
                    </a:cubicBezTo>
                    <a:cubicBezTo>
                      <a:pt x="17" y="56"/>
                      <a:pt x="13" y="57"/>
                      <a:pt x="12" y="60"/>
                    </a:cubicBezTo>
                    <a:cubicBezTo>
                      <a:pt x="9" y="61"/>
                      <a:pt x="7" y="63"/>
                      <a:pt x="5" y="63"/>
                    </a:cubicBezTo>
                    <a:cubicBezTo>
                      <a:pt x="3" y="63"/>
                      <a:pt x="1" y="63"/>
                      <a:pt x="0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5" y="46"/>
                      <a:pt x="59" y="43"/>
                      <a:pt x="59" y="43"/>
                    </a:cubicBezTo>
                    <a:cubicBezTo>
                      <a:pt x="60" y="43"/>
                      <a:pt x="64" y="42"/>
                      <a:pt x="64" y="42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0"/>
                      <a:pt x="69" y="30"/>
                      <a:pt x="69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81" y="31"/>
                      <a:pt x="81" y="31"/>
                      <a:pt x="81" y="31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0" y="29"/>
                      <a:pt x="80" y="29"/>
                      <a:pt x="80" y="29"/>
                    </a:cubicBezTo>
                    <a:lnTo>
                      <a:pt x="82" y="2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3" name="Freeform 898">
                <a:extLst>
                  <a:ext uri="{FF2B5EF4-FFF2-40B4-BE49-F238E27FC236}">
                    <a16:creationId xmlns="" xmlns:a16="http://schemas.microsoft.com/office/drawing/2014/main" id="{02BC6B0B-0FAB-D746-9A73-0958E424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4525" y="5470525"/>
                <a:ext cx="12700" cy="17463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0 h 4"/>
                  <a:gd name="T4" fmla="*/ 0 w 3"/>
                  <a:gd name="T5" fmla="*/ 3 h 4"/>
                  <a:gd name="T6" fmla="*/ 1 w 3"/>
                  <a:gd name="T7" fmla="*/ 4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4" name="Freeform 899">
                <a:extLst>
                  <a:ext uri="{FF2B5EF4-FFF2-40B4-BE49-F238E27FC236}">
                    <a16:creationId xmlns="" xmlns:a16="http://schemas.microsoft.com/office/drawing/2014/main" id="{DEB81C46-719C-2946-B197-DD877A5F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675" y="4087813"/>
                <a:ext cx="346075" cy="379413"/>
              </a:xfrm>
              <a:custGeom>
                <a:avLst/>
                <a:gdLst>
                  <a:gd name="T0" fmla="*/ 35 w 83"/>
                  <a:gd name="T1" fmla="*/ 91 h 91"/>
                  <a:gd name="T2" fmla="*/ 35 w 83"/>
                  <a:gd name="T3" fmla="*/ 89 h 91"/>
                  <a:gd name="T4" fmla="*/ 35 w 83"/>
                  <a:gd name="T5" fmla="*/ 87 h 91"/>
                  <a:gd name="T6" fmla="*/ 36 w 83"/>
                  <a:gd name="T7" fmla="*/ 86 h 91"/>
                  <a:gd name="T8" fmla="*/ 38 w 83"/>
                  <a:gd name="T9" fmla="*/ 85 h 91"/>
                  <a:gd name="T10" fmla="*/ 41 w 83"/>
                  <a:gd name="T11" fmla="*/ 89 h 91"/>
                  <a:gd name="T12" fmla="*/ 43 w 83"/>
                  <a:gd name="T13" fmla="*/ 87 h 91"/>
                  <a:gd name="T14" fmla="*/ 52 w 83"/>
                  <a:gd name="T15" fmla="*/ 87 h 91"/>
                  <a:gd name="T16" fmla="*/ 52 w 83"/>
                  <a:gd name="T17" fmla="*/ 85 h 91"/>
                  <a:gd name="T18" fmla="*/ 52 w 83"/>
                  <a:gd name="T19" fmla="*/ 86 h 91"/>
                  <a:gd name="T20" fmla="*/ 78 w 83"/>
                  <a:gd name="T21" fmla="*/ 86 h 91"/>
                  <a:gd name="T22" fmla="*/ 79 w 83"/>
                  <a:gd name="T23" fmla="*/ 81 h 91"/>
                  <a:gd name="T24" fmla="*/ 79 w 83"/>
                  <a:gd name="T25" fmla="*/ 80 h 91"/>
                  <a:gd name="T26" fmla="*/ 77 w 83"/>
                  <a:gd name="T27" fmla="*/ 79 h 91"/>
                  <a:gd name="T28" fmla="*/ 71 w 83"/>
                  <a:gd name="T29" fmla="*/ 17 h 91"/>
                  <a:gd name="T30" fmla="*/ 83 w 83"/>
                  <a:gd name="T31" fmla="*/ 17 h 91"/>
                  <a:gd name="T32" fmla="*/ 57 w 83"/>
                  <a:gd name="T33" fmla="*/ 0 h 91"/>
                  <a:gd name="T34" fmla="*/ 57 w 83"/>
                  <a:gd name="T35" fmla="*/ 10 h 91"/>
                  <a:gd name="T36" fmla="*/ 34 w 83"/>
                  <a:gd name="T37" fmla="*/ 10 h 91"/>
                  <a:gd name="T38" fmla="*/ 34 w 83"/>
                  <a:gd name="T39" fmla="*/ 29 h 91"/>
                  <a:gd name="T40" fmla="*/ 30 w 83"/>
                  <a:gd name="T41" fmla="*/ 30 h 91"/>
                  <a:gd name="T42" fmla="*/ 26 w 83"/>
                  <a:gd name="T43" fmla="*/ 33 h 91"/>
                  <a:gd name="T44" fmla="*/ 27 w 83"/>
                  <a:gd name="T45" fmla="*/ 44 h 91"/>
                  <a:gd name="T46" fmla="*/ 1 w 83"/>
                  <a:gd name="T47" fmla="*/ 45 h 91"/>
                  <a:gd name="T48" fmla="*/ 0 w 83"/>
                  <a:gd name="T49" fmla="*/ 49 h 91"/>
                  <a:gd name="T50" fmla="*/ 1 w 83"/>
                  <a:gd name="T51" fmla="*/ 47 h 91"/>
                  <a:gd name="T52" fmla="*/ 1 w 83"/>
                  <a:gd name="T53" fmla="*/ 47 h 91"/>
                  <a:gd name="T54" fmla="*/ 5 w 83"/>
                  <a:gd name="T55" fmla="*/ 52 h 91"/>
                  <a:gd name="T56" fmla="*/ 5 w 83"/>
                  <a:gd name="T57" fmla="*/ 58 h 91"/>
                  <a:gd name="T58" fmla="*/ 5 w 83"/>
                  <a:gd name="T59" fmla="*/ 59 h 91"/>
                  <a:gd name="T60" fmla="*/ 5 w 83"/>
                  <a:gd name="T61" fmla="*/ 61 h 91"/>
                  <a:gd name="T62" fmla="*/ 6 w 83"/>
                  <a:gd name="T63" fmla="*/ 62 h 91"/>
                  <a:gd name="T64" fmla="*/ 7 w 83"/>
                  <a:gd name="T65" fmla="*/ 65 h 91"/>
                  <a:gd name="T66" fmla="*/ 7 w 83"/>
                  <a:gd name="T67" fmla="*/ 73 h 91"/>
                  <a:gd name="T68" fmla="*/ 6 w 83"/>
                  <a:gd name="T69" fmla="*/ 74 h 91"/>
                  <a:gd name="T70" fmla="*/ 5 w 83"/>
                  <a:gd name="T71" fmla="*/ 78 h 91"/>
                  <a:gd name="T72" fmla="*/ 4 w 83"/>
                  <a:gd name="T73" fmla="*/ 81 h 91"/>
                  <a:gd name="T74" fmla="*/ 5 w 83"/>
                  <a:gd name="T75" fmla="*/ 79 h 91"/>
                  <a:gd name="T76" fmla="*/ 9 w 83"/>
                  <a:gd name="T77" fmla="*/ 80 h 91"/>
                  <a:gd name="T78" fmla="*/ 14 w 83"/>
                  <a:gd name="T79" fmla="*/ 78 h 91"/>
                  <a:gd name="T80" fmla="*/ 18 w 83"/>
                  <a:gd name="T81" fmla="*/ 78 h 91"/>
                  <a:gd name="T82" fmla="*/ 21 w 83"/>
                  <a:gd name="T83" fmla="*/ 81 h 91"/>
                  <a:gd name="T84" fmla="*/ 24 w 83"/>
                  <a:gd name="T85" fmla="*/ 82 h 91"/>
                  <a:gd name="T86" fmla="*/ 25 w 83"/>
                  <a:gd name="T87" fmla="*/ 82 h 91"/>
                  <a:gd name="T88" fmla="*/ 25 w 83"/>
                  <a:gd name="T89" fmla="*/ 85 h 91"/>
                  <a:gd name="T90" fmla="*/ 28 w 83"/>
                  <a:gd name="T91" fmla="*/ 86 h 91"/>
                  <a:gd name="T92" fmla="*/ 29 w 83"/>
                  <a:gd name="T93" fmla="*/ 89 h 91"/>
                  <a:gd name="T94" fmla="*/ 32 w 83"/>
                  <a:gd name="T95" fmla="*/ 91 h 91"/>
                  <a:gd name="T96" fmla="*/ 34 w 83"/>
                  <a:gd name="T97" fmla="*/ 91 h 91"/>
                  <a:gd name="T98" fmla="*/ 35 w 83"/>
                  <a:gd name="T9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91">
                    <a:moveTo>
                      <a:pt x="35" y="91"/>
                    </a:moveTo>
                    <a:cubicBezTo>
                      <a:pt x="35" y="91"/>
                      <a:pt x="35" y="89"/>
                      <a:pt x="35" y="89"/>
                    </a:cubicBezTo>
                    <a:cubicBezTo>
                      <a:pt x="35" y="89"/>
                      <a:pt x="35" y="88"/>
                      <a:pt x="35" y="87"/>
                    </a:cubicBezTo>
                    <a:cubicBezTo>
                      <a:pt x="36" y="87"/>
                      <a:pt x="36" y="86"/>
                      <a:pt x="36" y="86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52" y="87"/>
                      <a:pt x="52" y="87"/>
                      <a:pt x="52" y="87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78" y="86"/>
                      <a:pt x="78" y="86"/>
                      <a:pt x="78" y="8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79" y="81"/>
                      <a:pt x="79" y="80"/>
                      <a:pt x="79" y="80"/>
                    </a:cubicBezTo>
                    <a:cubicBezTo>
                      <a:pt x="79" y="80"/>
                      <a:pt x="77" y="79"/>
                      <a:pt x="77" y="79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46"/>
                      <a:pt x="0" y="47"/>
                      <a:pt x="0" y="49"/>
                    </a:cubicBezTo>
                    <a:cubicBezTo>
                      <a:pt x="1" y="48"/>
                      <a:pt x="0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2" y="49"/>
                      <a:pt x="4" y="50"/>
                      <a:pt x="5" y="52"/>
                    </a:cubicBezTo>
                    <a:cubicBezTo>
                      <a:pt x="6" y="54"/>
                      <a:pt x="6" y="56"/>
                      <a:pt x="5" y="58"/>
                    </a:cubicBezTo>
                    <a:cubicBezTo>
                      <a:pt x="4" y="58"/>
                      <a:pt x="4" y="58"/>
                      <a:pt x="5" y="59"/>
                    </a:cubicBezTo>
                    <a:cubicBezTo>
                      <a:pt x="4" y="60"/>
                      <a:pt x="4" y="61"/>
                      <a:pt x="5" y="61"/>
                    </a:cubicBezTo>
                    <a:cubicBezTo>
                      <a:pt x="6" y="61"/>
                      <a:pt x="6" y="62"/>
                      <a:pt x="6" y="62"/>
                    </a:cubicBezTo>
                    <a:cubicBezTo>
                      <a:pt x="6" y="63"/>
                      <a:pt x="7" y="64"/>
                      <a:pt x="7" y="65"/>
                    </a:cubicBezTo>
                    <a:cubicBezTo>
                      <a:pt x="7" y="68"/>
                      <a:pt x="7" y="70"/>
                      <a:pt x="7" y="73"/>
                    </a:cubicBezTo>
                    <a:cubicBezTo>
                      <a:pt x="6" y="73"/>
                      <a:pt x="6" y="74"/>
                      <a:pt x="6" y="74"/>
                    </a:cubicBezTo>
                    <a:cubicBezTo>
                      <a:pt x="6" y="75"/>
                      <a:pt x="5" y="77"/>
                      <a:pt x="5" y="78"/>
                    </a:cubicBezTo>
                    <a:cubicBezTo>
                      <a:pt x="5" y="79"/>
                      <a:pt x="4" y="80"/>
                      <a:pt x="4" y="81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4" y="91"/>
                      <a:pt x="34" y="91"/>
                      <a:pt x="34" y="91"/>
                    </a:cubicBezTo>
                    <a:lnTo>
                      <a:pt x="35" y="9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5" name="Freeform 900">
                <a:extLst>
                  <a:ext uri="{FF2B5EF4-FFF2-40B4-BE49-F238E27FC236}">
                    <a16:creationId xmlns="" xmlns:a16="http://schemas.microsoft.com/office/drawing/2014/main" id="{AE14F14A-80D4-A544-BCC1-C28D224F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025" y="4159250"/>
                <a:ext cx="466725" cy="446088"/>
              </a:xfrm>
              <a:custGeom>
                <a:avLst/>
                <a:gdLst>
                  <a:gd name="T0" fmla="*/ 107 w 112"/>
                  <a:gd name="T1" fmla="*/ 70 h 107"/>
                  <a:gd name="T2" fmla="*/ 112 w 112"/>
                  <a:gd name="T3" fmla="*/ 63 h 107"/>
                  <a:gd name="T4" fmla="*/ 106 w 112"/>
                  <a:gd name="T5" fmla="*/ 44 h 107"/>
                  <a:gd name="T6" fmla="*/ 105 w 112"/>
                  <a:gd name="T7" fmla="*/ 38 h 107"/>
                  <a:gd name="T8" fmla="*/ 100 w 112"/>
                  <a:gd name="T9" fmla="*/ 37 h 107"/>
                  <a:gd name="T10" fmla="*/ 99 w 112"/>
                  <a:gd name="T11" fmla="*/ 35 h 107"/>
                  <a:gd name="T12" fmla="*/ 94 w 112"/>
                  <a:gd name="T13" fmla="*/ 33 h 107"/>
                  <a:gd name="T14" fmla="*/ 91 w 112"/>
                  <a:gd name="T15" fmla="*/ 29 h 107"/>
                  <a:gd name="T16" fmla="*/ 39 w 112"/>
                  <a:gd name="T17" fmla="*/ 0 h 107"/>
                  <a:gd name="T18" fmla="*/ 47 w 112"/>
                  <a:gd name="T19" fmla="*/ 63 h 107"/>
                  <a:gd name="T20" fmla="*/ 46 w 112"/>
                  <a:gd name="T21" fmla="*/ 69 h 107"/>
                  <a:gd name="T22" fmla="*/ 20 w 112"/>
                  <a:gd name="T23" fmla="*/ 68 h 107"/>
                  <a:gd name="T24" fmla="*/ 11 w 112"/>
                  <a:gd name="T25" fmla="*/ 70 h 107"/>
                  <a:gd name="T26" fmla="*/ 6 w 112"/>
                  <a:gd name="T27" fmla="*/ 68 h 107"/>
                  <a:gd name="T28" fmla="*/ 3 w 112"/>
                  <a:gd name="T29" fmla="*/ 70 h 107"/>
                  <a:gd name="T30" fmla="*/ 3 w 112"/>
                  <a:gd name="T31" fmla="*/ 74 h 107"/>
                  <a:gd name="T32" fmla="*/ 0 w 112"/>
                  <a:gd name="T33" fmla="*/ 74 h 107"/>
                  <a:gd name="T34" fmla="*/ 2 w 112"/>
                  <a:gd name="T35" fmla="*/ 78 h 107"/>
                  <a:gd name="T36" fmla="*/ 2 w 112"/>
                  <a:gd name="T37" fmla="*/ 82 h 107"/>
                  <a:gd name="T38" fmla="*/ 5 w 112"/>
                  <a:gd name="T39" fmla="*/ 84 h 107"/>
                  <a:gd name="T40" fmla="*/ 6 w 112"/>
                  <a:gd name="T41" fmla="*/ 88 h 107"/>
                  <a:gd name="T42" fmla="*/ 6 w 112"/>
                  <a:gd name="T43" fmla="*/ 91 h 107"/>
                  <a:gd name="T44" fmla="*/ 7 w 112"/>
                  <a:gd name="T45" fmla="*/ 94 h 107"/>
                  <a:gd name="T46" fmla="*/ 11 w 112"/>
                  <a:gd name="T47" fmla="*/ 94 h 107"/>
                  <a:gd name="T48" fmla="*/ 13 w 112"/>
                  <a:gd name="T49" fmla="*/ 92 h 107"/>
                  <a:gd name="T50" fmla="*/ 18 w 112"/>
                  <a:gd name="T51" fmla="*/ 93 h 107"/>
                  <a:gd name="T52" fmla="*/ 20 w 112"/>
                  <a:gd name="T53" fmla="*/ 92 h 107"/>
                  <a:gd name="T54" fmla="*/ 20 w 112"/>
                  <a:gd name="T55" fmla="*/ 90 h 107"/>
                  <a:gd name="T56" fmla="*/ 24 w 112"/>
                  <a:gd name="T57" fmla="*/ 94 h 107"/>
                  <a:gd name="T58" fmla="*/ 23 w 112"/>
                  <a:gd name="T59" fmla="*/ 96 h 107"/>
                  <a:gd name="T60" fmla="*/ 24 w 112"/>
                  <a:gd name="T61" fmla="*/ 101 h 107"/>
                  <a:gd name="T62" fmla="*/ 27 w 112"/>
                  <a:gd name="T63" fmla="*/ 103 h 107"/>
                  <a:gd name="T64" fmla="*/ 29 w 112"/>
                  <a:gd name="T65" fmla="*/ 107 h 107"/>
                  <a:gd name="T66" fmla="*/ 35 w 112"/>
                  <a:gd name="T67" fmla="*/ 107 h 107"/>
                  <a:gd name="T68" fmla="*/ 38 w 112"/>
                  <a:gd name="T69" fmla="*/ 105 h 107"/>
                  <a:gd name="T70" fmla="*/ 40 w 112"/>
                  <a:gd name="T71" fmla="*/ 104 h 107"/>
                  <a:gd name="T72" fmla="*/ 41 w 112"/>
                  <a:gd name="T73" fmla="*/ 102 h 107"/>
                  <a:gd name="T74" fmla="*/ 43 w 112"/>
                  <a:gd name="T75" fmla="*/ 106 h 107"/>
                  <a:gd name="T76" fmla="*/ 46 w 112"/>
                  <a:gd name="T77" fmla="*/ 104 h 107"/>
                  <a:gd name="T78" fmla="*/ 47 w 112"/>
                  <a:gd name="T79" fmla="*/ 101 h 107"/>
                  <a:gd name="T80" fmla="*/ 48 w 112"/>
                  <a:gd name="T81" fmla="*/ 98 h 107"/>
                  <a:gd name="T82" fmla="*/ 47 w 112"/>
                  <a:gd name="T83" fmla="*/ 95 h 107"/>
                  <a:gd name="T84" fmla="*/ 54 w 112"/>
                  <a:gd name="T85" fmla="*/ 91 h 107"/>
                  <a:gd name="T86" fmla="*/ 55 w 112"/>
                  <a:gd name="T87" fmla="*/ 89 h 107"/>
                  <a:gd name="T88" fmla="*/ 54 w 112"/>
                  <a:gd name="T89" fmla="*/ 86 h 107"/>
                  <a:gd name="T90" fmla="*/ 57 w 112"/>
                  <a:gd name="T91" fmla="*/ 84 h 107"/>
                  <a:gd name="T92" fmla="*/ 60 w 112"/>
                  <a:gd name="T93" fmla="*/ 85 h 107"/>
                  <a:gd name="T94" fmla="*/ 61 w 112"/>
                  <a:gd name="T95" fmla="*/ 82 h 107"/>
                  <a:gd name="T96" fmla="*/ 64 w 112"/>
                  <a:gd name="T97" fmla="*/ 80 h 107"/>
                  <a:gd name="T98" fmla="*/ 66 w 112"/>
                  <a:gd name="T99" fmla="*/ 78 h 107"/>
                  <a:gd name="T100" fmla="*/ 70 w 112"/>
                  <a:gd name="T101" fmla="*/ 78 h 107"/>
                  <a:gd name="T102" fmla="*/ 76 w 112"/>
                  <a:gd name="T103" fmla="*/ 74 h 107"/>
                  <a:gd name="T104" fmla="*/ 85 w 112"/>
                  <a:gd name="T105" fmla="*/ 73 h 107"/>
                  <a:gd name="T106" fmla="*/ 93 w 112"/>
                  <a:gd name="T107" fmla="*/ 7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107">
                    <a:moveTo>
                      <a:pt x="93" y="71"/>
                    </a:moveTo>
                    <a:cubicBezTo>
                      <a:pt x="107" y="70"/>
                      <a:pt x="107" y="70"/>
                      <a:pt x="107" y="70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2" y="63"/>
                      <a:pt x="112" y="63"/>
                      <a:pt x="112" y="6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06" y="44"/>
                      <a:pt x="106" y="44"/>
                      <a:pt x="106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2"/>
                      <a:pt x="47" y="63"/>
                      <a:pt x="47" y="63"/>
                    </a:cubicBezTo>
                    <a:cubicBezTo>
                      <a:pt x="47" y="63"/>
                      <a:pt x="47" y="64"/>
                      <a:pt x="47" y="64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70"/>
                      <a:pt x="3" y="70"/>
                    </a:cubicBezTo>
                    <a:cubicBezTo>
                      <a:pt x="3" y="71"/>
                      <a:pt x="3" y="72"/>
                      <a:pt x="3" y="72"/>
                    </a:cubicBezTo>
                    <a:cubicBezTo>
                      <a:pt x="3" y="72"/>
                      <a:pt x="3" y="74"/>
                      <a:pt x="3" y="74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7" y="94"/>
                      <a:pt x="7" y="94"/>
                      <a:pt x="7" y="94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11" y="94"/>
                      <a:pt x="11" y="94"/>
                      <a:pt x="11" y="94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0" y="91"/>
                      <a:pt x="20" y="91"/>
                      <a:pt x="20" y="91"/>
                    </a:cubicBezTo>
                    <a:cubicBezTo>
                      <a:pt x="20" y="90"/>
                      <a:pt x="20" y="90"/>
                      <a:pt x="20" y="90"/>
                    </a:cubicBezTo>
                    <a:cubicBezTo>
                      <a:pt x="22" y="90"/>
                      <a:pt x="22" y="90"/>
                      <a:pt x="22" y="90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5"/>
                      <a:pt x="36" y="105"/>
                      <a:pt x="36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3" y="106"/>
                      <a:pt x="43" y="106"/>
                      <a:pt x="43" y="106"/>
                    </a:cubicBezTo>
                    <a:cubicBezTo>
                      <a:pt x="44" y="104"/>
                      <a:pt x="44" y="104"/>
                      <a:pt x="44" y="104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6" y="103"/>
                      <a:pt x="46" y="103"/>
                      <a:pt x="46" y="103"/>
                    </a:cubicBezTo>
                    <a:cubicBezTo>
                      <a:pt x="46" y="103"/>
                      <a:pt x="47" y="102"/>
                      <a:pt x="47" y="101"/>
                    </a:cubicBezTo>
                    <a:cubicBezTo>
                      <a:pt x="47" y="101"/>
                      <a:pt x="46" y="100"/>
                      <a:pt x="46" y="100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52" y="93"/>
                      <a:pt x="52" y="93"/>
                      <a:pt x="52" y="93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1"/>
                      <a:pt x="64" y="80"/>
                    </a:cubicBezTo>
                    <a:cubicBezTo>
                      <a:pt x="64" y="80"/>
                      <a:pt x="64" y="79"/>
                      <a:pt x="64" y="79"/>
                    </a:cubicBezTo>
                    <a:cubicBezTo>
                      <a:pt x="64" y="79"/>
                      <a:pt x="66" y="78"/>
                      <a:pt x="66" y="78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85" y="73"/>
                      <a:pt x="85" y="73"/>
                      <a:pt x="85" y="73"/>
                    </a:cubicBezTo>
                    <a:cubicBezTo>
                      <a:pt x="90" y="73"/>
                      <a:pt x="90" y="73"/>
                      <a:pt x="90" y="73"/>
                    </a:cubicBezTo>
                    <a:lnTo>
                      <a:pt x="93" y="7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6" name="Freeform 901">
                <a:extLst>
                  <a:ext uri="{FF2B5EF4-FFF2-40B4-BE49-F238E27FC236}">
                    <a16:creationId xmlns="" xmlns:a16="http://schemas.microsoft.com/office/drawing/2014/main" id="{E5F50948-93D4-5345-8661-49E75E47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6025" y="5157788"/>
                <a:ext cx="90487" cy="225425"/>
              </a:xfrm>
              <a:custGeom>
                <a:avLst/>
                <a:gdLst>
                  <a:gd name="T0" fmla="*/ 15 w 22"/>
                  <a:gd name="T1" fmla="*/ 13 h 54"/>
                  <a:gd name="T2" fmla="*/ 14 w 22"/>
                  <a:gd name="T3" fmla="*/ 12 h 54"/>
                  <a:gd name="T4" fmla="*/ 13 w 22"/>
                  <a:gd name="T5" fmla="*/ 10 h 54"/>
                  <a:gd name="T6" fmla="*/ 13 w 22"/>
                  <a:gd name="T7" fmla="*/ 9 h 54"/>
                  <a:gd name="T8" fmla="*/ 13 w 22"/>
                  <a:gd name="T9" fmla="*/ 7 h 54"/>
                  <a:gd name="T10" fmla="*/ 13 w 22"/>
                  <a:gd name="T11" fmla="*/ 6 h 54"/>
                  <a:gd name="T12" fmla="*/ 13 w 22"/>
                  <a:gd name="T13" fmla="*/ 5 h 54"/>
                  <a:gd name="T14" fmla="*/ 12 w 22"/>
                  <a:gd name="T15" fmla="*/ 3 h 54"/>
                  <a:gd name="T16" fmla="*/ 9 w 22"/>
                  <a:gd name="T17" fmla="*/ 1 h 54"/>
                  <a:gd name="T18" fmla="*/ 9 w 22"/>
                  <a:gd name="T19" fmla="*/ 2 h 54"/>
                  <a:gd name="T20" fmla="*/ 2 w 22"/>
                  <a:gd name="T21" fmla="*/ 0 h 54"/>
                  <a:gd name="T22" fmla="*/ 3 w 22"/>
                  <a:gd name="T23" fmla="*/ 1 h 54"/>
                  <a:gd name="T24" fmla="*/ 4 w 22"/>
                  <a:gd name="T25" fmla="*/ 1 h 54"/>
                  <a:gd name="T26" fmla="*/ 5 w 22"/>
                  <a:gd name="T27" fmla="*/ 2 h 54"/>
                  <a:gd name="T28" fmla="*/ 5 w 22"/>
                  <a:gd name="T29" fmla="*/ 4 h 54"/>
                  <a:gd name="T30" fmla="*/ 4 w 22"/>
                  <a:gd name="T31" fmla="*/ 4 h 54"/>
                  <a:gd name="T32" fmla="*/ 7 w 22"/>
                  <a:gd name="T33" fmla="*/ 6 h 54"/>
                  <a:gd name="T34" fmla="*/ 7 w 22"/>
                  <a:gd name="T35" fmla="*/ 8 h 54"/>
                  <a:gd name="T36" fmla="*/ 4 w 22"/>
                  <a:gd name="T37" fmla="*/ 10 h 54"/>
                  <a:gd name="T38" fmla="*/ 5 w 22"/>
                  <a:gd name="T39" fmla="*/ 12 h 54"/>
                  <a:gd name="T40" fmla="*/ 4 w 22"/>
                  <a:gd name="T41" fmla="*/ 13 h 54"/>
                  <a:gd name="T42" fmla="*/ 4 w 22"/>
                  <a:gd name="T43" fmla="*/ 14 h 54"/>
                  <a:gd name="T44" fmla="*/ 5 w 22"/>
                  <a:gd name="T45" fmla="*/ 16 h 54"/>
                  <a:gd name="T46" fmla="*/ 4 w 22"/>
                  <a:gd name="T47" fmla="*/ 18 h 54"/>
                  <a:gd name="T48" fmla="*/ 5 w 22"/>
                  <a:gd name="T49" fmla="*/ 20 h 54"/>
                  <a:gd name="T50" fmla="*/ 6 w 22"/>
                  <a:gd name="T51" fmla="*/ 20 h 54"/>
                  <a:gd name="T52" fmla="*/ 2 w 22"/>
                  <a:gd name="T53" fmla="*/ 23 h 54"/>
                  <a:gd name="T54" fmla="*/ 3 w 22"/>
                  <a:gd name="T55" fmla="*/ 26 h 54"/>
                  <a:gd name="T56" fmla="*/ 0 w 22"/>
                  <a:gd name="T57" fmla="*/ 28 h 54"/>
                  <a:gd name="T58" fmla="*/ 3 w 22"/>
                  <a:gd name="T59" fmla="*/ 32 h 54"/>
                  <a:gd name="T60" fmla="*/ 4 w 22"/>
                  <a:gd name="T61" fmla="*/ 32 h 54"/>
                  <a:gd name="T62" fmla="*/ 7 w 22"/>
                  <a:gd name="T63" fmla="*/ 36 h 54"/>
                  <a:gd name="T64" fmla="*/ 8 w 22"/>
                  <a:gd name="T65" fmla="*/ 35 h 54"/>
                  <a:gd name="T66" fmla="*/ 12 w 22"/>
                  <a:gd name="T67" fmla="*/ 35 h 54"/>
                  <a:gd name="T68" fmla="*/ 13 w 22"/>
                  <a:gd name="T69" fmla="*/ 36 h 54"/>
                  <a:gd name="T70" fmla="*/ 13 w 22"/>
                  <a:gd name="T71" fmla="*/ 40 h 54"/>
                  <a:gd name="T72" fmla="*/ 11 w 22"/>
                  <a:gd name="T73" fmla="*/ 45 h 54"/>
                  <a:gd name="T74" fmla="*/ 14 w 22"/>
                  <a:gd name="T75" fmla="*/ 49 h 54"/>
                  <a:gd name="T76" fmla="*/ 17 w 22"/>
                  <a:gd name="T77" fmla="*/ 52 h 54"/>
                  <a:gd name="T78" fmla="*/ 17 w 22"/>
                  <a:gd name="T79" fmla="*/ 54 h 54"/>
                  <a:gd name="T80" fmla="*/ 18 w 22"/>
                  <a:gd name="T81" fmla="*/ 54 h 54"/>
                  <a:gd name="T82" fmla="*/ 18 w 22"/>
                  <a:gd name="T83" fmla="*/ 51 h 54"/>
                  <a:gd name="T84" fmla="*/ 17 w 22"/>
                  <a:gd name="T85" fmla="*/ 49 h 54"/>
                  <a:gd name="T86" fmla="*/ 19 w 22"/>
                  <a:gd name="T87" fmla="*/ 46 h 54"/>
                  <a:gd name="T88" fmla="*/ 21 w 22"/>
                  <a:gd name="T89" fmla="*/ 46 h 54"/>
                  <a:gd name="T90" fmla="*/ 21 w 22"/>
                  <a:gd name="T91" fmla="*/ 40 h 54"/>
                  <a:gd name="T92" fmla="*/ 22 w 22"/>
                  <a:gd name="T93" fmla="*/ 39 h 54"/>
                  <a:gd name="T94" fmla="*/ 22 w 22"/>
                  <a:gd name="T95" fmla="*/ 36 h 54"/>
                  <a:gd name="T96" fmla="*/ 17 w 22"/>
                  <a:gd name="T97" fmla="*/ 29 h 54"/>
                  <a:gd name="T98" fmla="*/ 13 w 22"/>
                  <a:gd name="T99" fmla="*/ 27 h 54"/>
                  <a:gd name="T100" fmla="*/ 12 w 22"/>
                  <a:gd name="T101" fmla="*/ 19 h 54"/>
                  <a:gd name="T102" fmla="*/ 14 w 22"/>
                  <a:gd name="T103" fmla="*/ 15 h 54"/>
                  <a:gd name="T104" fmla="*/ 16 w 22"/>
                  <a:gd name="T105" fmla="*/ 15 h 54"/>
                  <a:gd name="T106" fmla="*/ 16 w 22"/>
                  <a:gd name="T107" fmla="*/ 14 h 54"/>
                  <a:gd name="T108" fmla="*/ 15 w 22"/>
                  <a:gd name="T10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54">
                    <a:moveTo>
                      <a:pt x="15" y="13"/>
                    </a:moveTo>
                    <a:cubicBezTo>
                      <a:pt x="15" y="13"/>
                      <a:pt x="14" y="12"/>
                      <a:pt x="14" y="12"/>
                    </a:cubicBezTo>
                    <a:cubicBezTo>
                      <a:pt x="14" y="11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lnTo>
                      <a:pt x="15" y="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7" name="Freeform 902">
                <a:extLst>
                  <a:ext uri="{FF2B5EF4-FFF2-40B4-BE49-F238E27FC236}">
                    <a16:creationId xmlns="" xmlns:a16="http://schemas.microsoft.com/office/drawing/2014/main" id="{48A1CCB2-3DB5-0041-B9AB-D35090E1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5233988"/>
                <a:ext cx="204787" cy="412750"/>
              </a:xfrm>
              <a:custGeom>
                <a:avLst/>
                <a:gdLst>
                  <a:gd name="T0" fmla="*/ 45 w 49"/>
                  <a:gd name="T1" fmla="*/ 8 h 99"/>
                  <a:gd name="T2" fmla="*/ 42 w 49"/>
                  <a:gd name="T3" fmla="*/ 5 h 99"/>
                  <a:gd name="T4" fmla="*/ 40 w 49"/>
                  <a:gd name="T5" fmla="*/ 0 h 99"/>
                  <a:gd name="T6" fmla="*/ 38 w 49"/>
                  <a:gd name="T7" fmla="*/ 3 h 99"/>
                  <a:gd name="T8" fmla="*/ 38 w 49"/>
                  <a:gd name="T9" fmla="*/ 10 h 99"/>
                  <a:gd name="T10" fmla="*/ 34 w 49"/>
                  <a:gd name="T11" fmla="*/ 12 h 99"/>
                  <a:gd name="T12" fmla="*/ 33 w 49"/>
                  <a:gd name="T13" fmla="*/ 12 h 99"/>
                  <a:gd name="T14" fmla="*/ 31 w 49"/>
                  <a:gd name="T15" fmla="*/ 12 h 99"/>
                  <a:gd name="T16" fmla="*/ 32 w 49"/>
                  <a:gd name="T17" fmla="*/ 16 h 99"/>
                  <a:gd name="T18" fmla="*/ 28 w 49"/>
                  <a:gd name="T19" fmla="*/ 22 h 99"/>
                  <a:gd name="T20" fmla="*/ 26 w 49"/>
                  <a:gd name="T21" fmla="*/ 23 h 99"/>
                  <a:gd name="T22" fmla="*/ 21 w 49"/>
                  <a:gd name="T23" fmla="*/ 27 h 99"/>
                  <a:gd name="T24" fmla="*/ 18 w 49"/>
                  <a:gd name="T25" fmla="*/ 27 h 99"/>
                  <a:gd name="T26" fmla="*/ 14 w 49"/>
                  <a:gd name="T27" fmla="*/ 28 h 99"/>
                  <a:gd name="T28" fmla="*/ 9 w 49"/>
                  <a:gd name="T29" fmla="*/ 30 h 99"/>
                  <a:gd name="T30" fmla="*/ 6 w 49"/>
                  <a:gd name="T31" fmla="*/ 36 h 99"/>
                  <a:gd name="T32" fmla="*/ 5 w 49"/>
                  <a:gd name="T33" fmla="*/ 45 h 99"/>
                  <a:gd name="T34" fmla="*/ 6 w 49"/>
                  <a:gd name="T35" fmla="*/ 49 h 99"/>
                  <a:gd name="T36" fmla="*/ 8 w 49"/>
                  <a:gd name="T37" fmla="*/ 54 h 99"/>
                  <a:gd name="T38" fmla="*/ 4 w 49"/>
                  <a:gd name="T39" fmla="*/ 65 h 99"/>
                  <a:gd name="T40" fmla="*/ 0 w 49"/>
                  <a:gd name="T41" fmla="*/ 72 h 99"/>
                  <a:gd name="T42" fmla="*/ 3 w 49"/>
                  <a:gd name="T43" fmla="*/ 83 h 99"/>
                  <a:gd name="T44" fmla="*/ 4 w 49"/>
                  <a:gd name="T45" fmla="*/ 91 h 99"/>
                  <a:gd name="T46" fmla="*/ 8 w 49"/>
                  <a:gd name="T47" fmla="*/ 96 h 99"/>
                  <a:gd name="T48" fmla="*/ 16 w 49"/>
                  <a:gd name="T49" fmla="*/ 97 h 99"/>
                  <a:gd name="T50" fmla="*/ 27 w 49"/>
                  <a:gd name="T51" fmla="*/ 91 h 99"/>
                  <a:gd name="T52" fmla="*/ 29 w 49"/>
                  <a:gd name="T53" fmla="*/ 82 h 99"/>
                  <a:gd name="T54" fmla="*/ 33 w 49"/>
                  <a:gd name="T55" fmla="*/ 69 h 99"/>
                  <a:gd name="T56" fmla="*/ 36 w 49"/>
                  <a:gd name="T57" fmla="*/ 60 h 99"/>
                  <a:gd name="T58" fmla="*/ 38 w 49"/>
                  <a:gd name="T59" fmla="*/ 56 h 99"/>
                  <a:gd name="T60" fmla="*/ 42 w 49"/>
                  <a:gd name="T61" fmla="*/ 40 h 99"/>
                  <a:gd name="T62" fmla="*/ 44 w 49"/>
                  <a:gd name="T63" fmla="*/ 34 h 99"/>
                  <a:gd name="T64" fmla="*/ 43 w 49"/>
                  <a:gd name="T65" fmla="*/ 26 h 99"/>
                  <a:gd name="T66" fmla="*/ 45 w 49"/>
                  <a:gd name="T67" fmla="*/ 25 h 99"/>
                  <a:gd name="T68" fmla="*/ 47 w 49"/>
                  <a:gd name="T69" fmla="*/ 28 h 99"/>
                  <a:gd name="T70" fmla="*/ 47 w 49"/>
                  <a:gd name="T71" fmla="*/ 1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9" h="99">
                    <a:moveTo>
                      <a:pt x="47" y="17"/>
                    </a:moveTo>
                    <a:cubicBezTo>
                      <a:pt x="47" y="14"/>
                      <a:pt x="46" y="11"/>
                      <a:pt x="45" y="8"/>
                    </a:cubicBezTo>
                    <a:cubicBezTo>
                      <a:pt x="45" y="7"/>
                      <a:pt x="44" y="7"/>
                      <a:pt x="44" y="6"/>
                    </a:cubicBezTo>
                    <a:cubicBezTo>
                      <a:pt x="43" y="7"/>
                      <a:pt x="43" y="5"/>
                      <a:pt x="42" y="5"/>
                    </a:cubicBezTo>
                    <a:cubicBezTo>
                      <a:pt x="42" y="4"/>
                      <a:pt x="41" y="3"/>
                      <a:pt x="41" y="1"/>
                    </a:cubicBezTo>
                    <a:cubicBezTo>
                      <a:pt x="41" y="1"/>
                      <a:pt x="41" y="0"/>
                      <a:pt x="40" y="0"/>
                    </a:cubicBezTo>
                    <a:cubicBezTo>
                      <a:pt x="40" y="0"/>
                      <a:pt x="40" y="1"/>
                      <a:pt x="40" y="1"/>
                    </a:cubicBezTo>
                    <a:cubicBezTo>
                      <a:pt x="40" y="2"/>
                      <a:pt x="39" y="3"/>
                      <a:pt x="38" y="3"/>
                    </a:cubicBezTo>
                    <a:cubicBezTo>
                      <a:pt x="38" y="3"/>
                      <a:pt x="38" y="3"/>
                      <a:pt x="38" y="4"/>
                    </a:cubicBezTo>
                    <a:cubicBezTo>
                      <a:pt x="38" y="6"/>
                      <a:pt x="38" y="8"/>
                      <a:pt x="38" y="10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4" y="12"/>
                      <a:pt x="34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1" y="11"/>
                      <a:pt x="31" y="11"/>
                      <a:pt x="31" y="12"/>
                    </a:cubicBezTo>
                    <a:cubicBezTo>
                      <a:pt x="31" y="13"/>
                      <a:pt x="31" y="13"/>
                      <a:pt x="31" y="14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0" y="16"/>
                      <a:pt x="30" y="17"/>
                      <a:pt x="30" y="19"/>
                    </a:cubicBezTo>
                    <a:cubicBezTo>
                      <a:pt x="30" y="20"/>
                      <a:pt x="29" y="21"/>
                      <a:pt x="28" y="22"/>
                    </a:cubicBezTo>
                    <a:cubicBezTo>
                      <a:pt x="28" y="21"/>
                      <a:pt x="29" y="20"/>
                      <a:pt x="28" y="19"/>
                    </a:cubicBezTo>
                    <a:cubicBezTo>
                      <a:pt x="28" y="21"/>
                      <a:pt x="26" y="21"/>
                      <a:pt x="26" y="23"/>
                    </a:cubicBezTo>
                    <a:cubicBezTo>
                      <a:pt x="24" y="23"/>
                      <a:pt x="23" y="24"/>
                      <a:pt x="21" y="25"/>
                    </a:cubicBezTo>
                    <a:cubicBezTo>
                      <a:pt x="21" y="25"/>
                      <a:pt x="21" y="26"/>
                      <a:pt x="21" y="27"/>
                    </a:cubicBezTo>
                    <a:cubicBezTo>
                      <a:pt x="21" y="27"/>
                      <a:pt x="21" y="27"/>
                      <a:pt x="20" y="27"/>
                    </a:cubicBezTo>
                    <a:cubicBezTo>
                      <a:pt x="20" y="26"/>
                      <a:pt x="19" y="27"/>
                      <a:pt x="18" y="27"/>
                    </a:cubicBezTo>
                    <a:cubicBezTo>
                      <a:pt x="17" y="27"/>
                      <a:pt x="16" y="28"/>
                      <a:pt x="15" y="28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3" y="27"/>
                      <a:pt x="13" y="28"/>
                      <a:pt x="12" y="29"/>
                    </a:cubicBezTo>
                    <a:cubicBezTo>
                      <a:pt x="12" y="30"/>
                      <a:pt x="11" y="31"/>
                      <a:pt x="9" y="30"/>
                    </a:cubicBezTo>
                    <a:cubicBezTo>
                      <a:pt x="7" y="29"/>
                      <a:pt x="7" y="30"/>
                      <a:pt x="8" y="31"/>
                    </a:cubicBezTo>
                    <a:cubicBezTo>
                      <a:pt x="8" y="33"/>
                      <a:pt x="7" y="35"/>
                      <a:pt x="6" y="36"/>
                    </a:cubicBezTo>
                    <a:cubicBezTo>
                      <a:pt x="5" y="38"/>
                      <a:pt x="4" y="39"/>
                      <a:pt x="5" y="41"/>
                    </a:cubicBezTo>
                    <a:cubicBezTo>
                      <a:pt x="5" y="42"/>
                      <a:pt x="5" y="44"/>
                      <a:pt x="5" y="45"/>
                    </a:cubicBezTo>
                    <a:cubicBezTo>
                      <a:pt x="5" y="46"/>
                      <a:pt x="6" y="46"/>
                      <a:pt x="6" y="47"/>
                    </a:cubicBezTo>
                    <a:cubicBezTo>
                      <a:pt x="6" y="48"/>
                      <a:pt x="7" y="48"/>
                      <a:pt x="6" y="49"/>
                    </a:cubicBezTo>
                    <a:cubicBezTo>
                      <a:pt x="6" y="50"/>
                      <a:pt x="7" y="51"/>
                      <a:pt x="8" y="52"/>
                    </a:cubicBezTo>
                    <a:cubicBezTo>
                      <a:pt x="7" y="53"/>
                      <a:pt x="8" y="54"/>
                      <a:pt x="8" y="54"/>
                    </a:cubicBezTo>
                    <a:cubicBezTo>
                      <a:pt x="9" y="56"/>
                      <a:pt x="7" y="57"/>
                      <a:pt x="7" y="59"/>
                    </a:cubicBezTo>
                    <a:cubicBezTo>
                      <a:pt x="6" y="61"/>
                      <a:pt x="4" y="63"/>
                      <a:pt x="4" y="65"/>
                    </a:cubicBezTo>
                    <a:cubicBezTo>
                      <a:pt x="1" y="66"/>
                      <a:pt x="1" y="68"/>
                      <a:pt x="0" y="70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5"/>
                      <a:pt x="0" y="77"/>
                      <a:pt x="2" y="80"/>
                    </a:cubicBezTo>
                    <a:cubicBezTo>
                      <a:pt x="3" y="81"/>
                      <a:pt x="3" y="82"/>
                      <a:pt x="3" y="83"/>
                    </a:cubicBezTo>
                    <a:cubicBezTo>
                      <a:pt x="2" y="86"/>
                      <a:pt x="1" y="88"/>
                      <a:pt x="4" y="90"/>
                    </a:cubicBezTo>
                    <a:cubicBezTo>
                      <a:pt x="4" y="90"/>
                      <a:pt x="4" y="91"/>
                      <a:pt x="4" y="91"/>
                    </a:cubicBezTo>
                    <a:cubicBezTo>
                      <a:pt x="5" y="93"/>
                      <a:pt x="5" y="94"/>
                      <a:pt x="7" y="95"/>
                    </a:cubicBezTo>
                    <a:cubicBezTo>
                      <a:pt x="7" y="96"/>
                      <a:pt x="8" y="96"/>
                      <a:pt x="8" y="96"/>
                    </a:cubicBezTo>
                    <a:cubicBezTo>
                      <a:pt x="10" y="96"/>
                      <a:pt x="10" y="96"/>
                      <a:pt x="11" y="97"/>
                    </a:cubicBezTo>
                    <a:cubicBezTo>
                      <a:pt x="13" y="99"/>
                      <a:pt x="14" y="99"/>
                      <a:pt x="16" y="97"/>
                    </a:cubicBezTo>
                    <a:cubicBezTo>
                      <a:pt x="18" y="96"/>
                      <a:pt x="20" y="95"/>
                      <a:pt x="22" y="95"/>
                    </a:cubicBezTo>
                    <a:cubicBezTo>
                      <a:pt x="24" y="95"/>
                      <a:pt x="26" y="93"/>
                      <a:pt x="27" y="91"/>
                    </a:cubicBezTo>
                    <a:cubicBezTo>
                      <a:pt x="27" y="90"/>
                      <a:pt x="27" y="89"/>
                      <a:pt x="28" y="88"/>
                    </a:cubicBezTo>
                    <a:cubicBezTo>
                      <a:pt x="29" y="86"/>
                      <a:pt x="29" y="84"/>
                      <a:pt x="29" y="82"/>
                    </a:cubicBezTo>
                    <a:cubicBezTo>
                      <a:pt x="31" y="81"/>
                      <a:pt x="30" y="79"/>
                      <a:pt x="31" y="77"/>
                    </a:cubicBezTo>
                    <a:cubicBezTo>
                      <a:pt x="31" y="74"/>
                      <a:pt x="32" y="72"/>
                      <a:pt x="33" y="69"/>
                    </a:cubicBezTo>
                    <a:cubicBezTo>
                      <a:pt x="34" y="67"/>
                      <a:pt x="35" y="65"/>
                      <a:pt x="35" y="64"/>
                    </a:cubicBezTo>
                    <a:cubicBezTo>
                      <a:pt x="35" y="62"/>
                      <a:pt x="35" y="61"/>
                      <a:pt x="36" y="60"/>
                    </a:cubicBezTo>
                    <a:cubicBezTo>
                      <a:pt x="37" y="60"/>
                      <a:pt x="36" y="59"/>
                      <a:pt x="37" y="58"/>
                    </a:cubicBezTo>
                    <a:cubicBezTo>
                      <a:pt x="37" y="57"/>
                      <a:pt x="38" y="57"/>
                      <a:pt x="38" y="56"/>
                    </a:cubicBezTo>
                    <a:cubicBezTo>
                      <a:pt x="38" y="53"/>
                      <a:pt x="39" y="50"/>
                      <a:pt x="40" y="48"/>
                    </a:cubicBezTo>
                    <a:cubicBezTo>
                      <a:pt x="41" y="45"/>
                      <a:pt x="41" y="43"/>
                      <a:pt x="42" y="40"/>
                    </a:cubicBezTo>
                    <a:cubicBezTo>
                      <a:pt x="42" y="40"/>
                      <a:pt x="42" y="40"/>
                      <a:pt x="42" y="39"/>
                    </a:cubicBezTo>
                    <a:cubicBezTo>
                      <a:pt x="41" y="37"/>
                      <a:pt x="42" y="36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1"/>
                      <a:pt x="43" y="28"/>
                      <a:pt x="43" y="26"/>
                    </a:cubicBezTo>
                    <a:cubicBezTo>
                      <a:pt x="43" y="25"/>
                      <a:pt x="43" y="25"/>
                      <a:pt x="44" y="24"/>
                    </a:cubicBezTo>
                    <a:cubicBezTo>
                      <a:pt x="45" y="24"/>
                      <a:pt x="45" y="25"/>
                      <a:pt x="45" y="25"/>
                    </a:cubicBezTo>
                    <a:cubicBezTo>
                      <a:pt x="45" y="26"/>
                      <a:pt x="45" y="26"/>
                      <a:pt x="45" y="27"/>
                    </a:cubicBezTo>
                    <a:cubicBezTo>
                      <a:pt x="45" y="28"/>
                      <a:pt x="46" y="28"/>
                      <a:pt x="47" y="28"/>
                    </a:cubicBezTo>
                    <a:cubicBezTo>
                      <a:pt x="48" y="27"/>
                      <a:pt x="49" y="23"/>
                      <a:pt x="48" y="22"/>
                    </a:cubicBezTo>
                    <a:cubicBezTo>
                      <a:pt x="47" y="21"/>
                      <a:pt x="46" y="19"/>
                      <a:pt x="47" y="1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8" name="Freeform 903">
                <a:extLst>
                  <a:ext uri="{FF2B5EF4-FFF2-40B4-BE49-F238E27FC236}">
                    <a16:creationId xmlns="" xmlns:a16="http://schemas.microsoft.com/office/drawing/2014/main" id="{0015989E-9998-584B-A1B7-80B8F90CC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8800" y="3895725"/>
                <a:ext cx="444500" cy="433388"/>
              </a:xfrm>
              <a:custGeom>
                <a:avLst/>
                <a:gdLst>
                  <a:gd name="T0" fmla="*/ 45 w 107"/>
                  <a:gd name="T1" fmla="*/ 75 h 104"/>
                  <a:gd name="T2" fmla="*/ 99 w 107"/>
                  <a:gd name="T3" fmla="*/ 104 h 104"/>
                  <a:gd name="T4" fmla="*/ 106 w 107"/>
                  <a:gd name="T5" fmla="*/ 100 h 104"/>
                  <a:gd name="T6" fmla="*/ 104 w 107"/>
                  <a:gd name="T7" fmla="*/ 24 h 104"/>
                  <a:gd name="T8" fmla="*/ 105 w 107"/>
                  <a:gd name="T9" fmla="*/ 14 h 104"/>
                  <a:gd name="T10" fmla="*/ 104 w 107"/>
                  <a:gd name="T11" fmla="*/ 10 h 104"/>
                  <a:gd name="T12" fmla="*/ 95 w 107"/>
                  <a:gd name="T13" fmla="*/ 8 h 104"/>
                  <a:gd name="T14" fmla="*/ 92 w 107"/>
                  <a:gd name="T15" fmla="*/ 4 h 104"/>
                  <a:gd name="T16" fmla="*/ 89 w 107"/>
                  <a:gd name="T17" fmla="*/ 3 h 104"/>
                  <a:gd name="T18" fmla="*/ 82 w 107"/>
                  <a:gd name="T19" fmla="*/ 4 h 104"/>
                  <a:gd name="T20" fmla="*/ 74 w 107"/>
                  <a:gd name="T21" fmla="*/ 8 h 104"/>
                  <a:gd name="T22" fmla="*/ 74 w 107"/>
                  <a:gd name="T23" fmla="*/ 16 h 104"/>
                  <a:gd name="T24" fmla="*/ 69 w 107"/>
                  <a:gd name="T25" fmla="*/ 23 h 104"/>
                  <a:gd name="T26" fmla="*/ 57 w 107"/>
                  <a:gd name="T27" fmla="*/ 18 h 104"/>
                  <a:gd name="T28" fmla="*/ 44 w 107"/>
                  <a:gd name="T29" fmla="*/ 15 h 104"/>
                  <a:gd name="T30" fmla="*/ 39 w 107"/>
                  <a:gd name="T31" fmla="*/ 6 h 104"/>
                  <a:gd name="T32" fmla="*/ 25 w 107"/>
                  <a:gd name="T33" fmla="*/ 3 h 104"/>
                  <a:gd name="T34" fmla="*/ 15 w 107"/>
                  <a:gd name="T35" fmla="*/ 0 h 104"/>
                  <a:gd name="T36" fmla="*/ 14 w 107"/>
                  <a:gd name="T37" fmla="*/ 4 h 104"/>
                  <a:gd name="T38" fmla="*/ 14 w 107"/>
                  <a:gd name="T39" fmla="*/ 6 h 104"/>
                  <a:gd name="T40" fmla="*/ 5 w 107"/>
                  <a:gd name="T41" fmla="*/ 13 h 104"/>
                  <a:gd name="T42" fmla="*/ 6 w 107"/>
                  <a:gd name="T43" fmla="*/ 16 h 104"/>
                  <a:gd name="T44" fmla="*/ 6 w 107"/>
                  <a:gd name="T45" fmla="*/ 20 h 104"/>
                  <a:gd name="T46" fmla="*/ 1 w 107"/>
                  <a:gd name="T47" fmla="*/ 23 h 104"/>
                  <a:gd name="T48" fmla="*/ 0 w 107"/>
                  <a:gd name="T49" fmla="*/ 25 h 104"/>
                  <a:gd name="T50" fmla="*/ 4 w 107"/>
                  <a:gd name="T51" fmla="*/ 42 h 104"/>
                  <a:gd name="T52" fmla="*/ 4 w 107"/>
                  <a:gd name="T53" fmla="*/ 49 h 104"/>
                  <a:gd name="T54" fmla="*/ 3 w 107"/>
                  <a:gd name="T55" fmla="*/ 52 h 104"/>
                  <a:gd name="T56" fmla="*/ 0 w 107"/>
                  <a:gd name="T57" fmla="*/ 54 h 104"/>
                  <a:gd name="T58" fmla="*/ 5 w 107"/>
                  <a:gd name="T59" fmla="*/ 65 h 104"/>
                  <a:gd name="T60" fmla="*/ 11 w 107"/>
                  <a:gd name="T61" fmla="*/ 67 h 104"/>
                  <a:gd name="T62" fmla="*/ 15 w 107"/>
                  <a:gd name="T63" fmla="*/ 69 h 104"/>
                  <a:gd name="T64" fmla="*/ 29 w 107"/>
                  <a:gd name="T65" fmla="*/ 7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04">
                    <a:moveTo>
                      <a:pt x="33" y="81"/>
                    </a:moveTo>
                    <a:cubicBezTo>
                      <a:pt x="45" y="75"/>
                      <a:pt x="45" y="75"/>
                      <a:pt x="45" y="75"/>
                    </a:cubicBezTo>
                    <a:cubicBezTo>
                      <a:pt x="73" y="89"/>
                      <a:pt x="73" y="89"/>
                      <a:pt x="73" y="89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0"/>
                      <a:pt x="106" y="10"/>
                      <a:pt x="104" y="10"/>
                    </a:cubicBezTo>
                    <a:cubicBezTo>
                      <a:pt x="103" y="10"/>
                      <a:pt x="101" y="10"/>
                      <a:pt x="100" y="9"/>
                    </a:cubicBezTo>
                    <a:cubicBezTo>
                      <a:pt x="99" y="8"/>
                      <a:pt x="97" y="8"/>
                      <a:pt x="95" y="8"/>
                    </a:cubicBezTo>
                    <a:cubicBezTo>
                      <a:pt x="95" y="8"/>
                      <a:pt x="94" y="8"/>
                      <a:pt x="94" y="7"/>
                    </a:cubicBezTo>
                    <a:cubicBezTo>
                      <a:pt x="95" y="5"/>
                      <a:pt x="93" y="5"/>
                      <a:pt x="92" y="4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7" y="3"/>
                      <a:pt x="85" y="2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0" y="4"/>
                      <a:pt x="78" y="5"/>
                      <a:pt x="76" y="6"/>
                    </a:cubicBezTo>
                    <a:cubicBezTo>
                      <a:pt x="76" y="7"/>
                      <a:pt x="75" y="7"/>
                      <a:pt x="74" y="8"/>
                    </a:cubicBezTo>
                    <a:cubicBezTo>
                      <a:pt x="74" y="8"/>
                      <a:pt x="72" y="11"/>
                      <a:pt x="72" y="12"/>
                    </a:cubicBezTo>
                    <a:cubicBezTo>
                      <a:pt x="73" y="13"/>
                      <a:pt x="73" y="15"/>
                      <a:pt x="74" y="16"/>
                    </a:cubicBezTo>
                    <a:cubicBezTo>
                      <a:pt x="74" y="17"/>
                      <a:pt x="74" y="17"/>
                      <a:pt x="74" y="18"/>
                    </a:cubicBezTo>
                    <a:cubicBezTo>
                      <a:pt x="73" y="20"/>
                      <a:pt x="71" y="22"/>
                      <a:pt x="69" y="23"/>
                    </a:cubicBezTo>
                    <a:cubicBezTo>
                      <a:pt x="68" y="24"/>
                      <a:pt x="67" y="24"/>
                      <a:pt x="66" y="23"/>
                    </a:cubicBezTo>
                    <a:cubicBezTo>
                      <a:pt x="62" y="22"/>
                      <a:pt x="60" y="19"/>
                      <a:pt x="57" y="18"/>
                    </a:cubicBezTo>
                    <a:cubicBezTo>
                      <a:pt x="54" y="17"/>
                      <a:pt x="51" y="16"/>
                      <a:pt x="48" y="16"/>
                    </a:cubicBezTo>
                    <a:cubicBezTo>
                      <a:pt x="47" y="16"/>
                      <a:pt x="45" y="16"/>
                      <a:pt x="44" y="15"/>
                    </a:cubicBezTo>
                    <a:cubicBezTo>
                      <a:pt x="42" y="14"/>
                      <a:pt x="41" y="12"/>
                      <a:pt x="41" y="9"/>
                    </a:cubicBezTo>
                    <a:cubicBezTo>
                      <a:pt x="41" y="8"/>
                      <a:pt x="40" y="6"/>
                      <a:pt x="39" y="6"/>
                    </a:cubicBezTo>
                    <a:cubicBezTo>
                      <a:pt x="37" y="7"/>
                      <a:pt x="36" y="6"/>
                      <a:pt x="34" y="5"/>
                    </a:cubicBezTo>
                    <a:cubicBezTo>
                      <a:pt x="31" y="3"/>
                      <a:pt x="28" y="3"/>
                      <a:pt x="25" y="3"/>
                    </a:cubicBezTo>
                    <a:cubicBezTo>
                      <a:pt x="23" y="3"/>
                      <a:pt x="21" y="4"/>
                      <a:pt x="19" y="2"/>
                    </a:cubicBezTo>
                    <a:cubicBezTo>
                      <a:pt x="18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1" y="53"/>
                      <a:pt x="1" y="53"/>
                    </a:cubicBezTo>
                    <a:cubicBezTo>
                      <a:pt x="1" y="53"/>
                      <a:pt x="0" y="54"/>
                      <a:pt x="0" y="54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8" y="74"/>
                      <a:pt x="18" y="74"/>
                      <a:pt x="18" y="74"/>
                    </a:cubicBezTo>
                    <a:cubicBezTo>
                      <a:pt x="29" y="77"/>
                      <a:pt x="29" y="77"/>
                      <a:pt x="29" y="77"/>
                    </a:cubicBezTo>
                    <a:lnTo>
                      <a:pt x="33" y="8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79" name="Freeform 904">
                <a:extLst>
                  <a:ext uri="{FF2B5EF4-FFF2-40B4-BE49-F238E27FC236}">
                    <a16:creationId xmlns="" xmlns:a16="http://schemas.microsoft.com/office/drawing/2014/main" id="{5D3E97B6-DB49-764C-B412-9909A411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425" y="4646613"/>
                <a:ext cx="112712" cy="120650"/>
              </a:xfrm>
              <a:custGeom>
                <a:avLst/>
                <a:gdLst>
                  <a:gd name="T0" fmla="*/ 27 w 27"/>
                  <a:gd name="T1" fmla="*/ 23 h 29"/>
                  <a:gd name="T2" fmla="*/ 27 w 27"/>
                  <a:gd name="T3" fmla="*/ 19 h 29"/>
                  <a:gd name="T4" fmla="*/ 25 w 27"/>
                  <a:gd name="T5" fmla="*/ 18 h 29"/>
                  <a:gd name="T6" fmla="*/ 24 w 27"/>
                  <a:gd name="T7" fmla="*/ 16 h 29"/>
                  <a:gd name="T8" fmla="*/ 22 w 27"/>
                  <a:gd name="T9" fmla="*/ 16 h 29"/>
                  <a:gd name="T10" fmla="*/ 19 w 27"/>
                  <a:gd name="T11" fmla="*/ 14 h 29"/>
                  <a:gd name="T12" fmla="*/ 21 w 27"/>
                  <a:gd name="T13" fmla="*/ 11 h 29"/>
                  <a:gd name="T14" fmla="*/ 20 w 27"/>
                  <a:gd name="T15" fmla="*/ 6 h 29"/>
                  <a:gd name="T16" fmla="*/ 19 w 27"/>
                  <a:gd name="T17" fmla="*/ 6 h 29"/>
                  <a:gd name="T18" fmla="*/ 18 w 27"/>
                  <a:gd name="T19" fmla="*/ 9 h 29"/>
                  <a:gd name="T20" fmla="*/ 16 w 27"/>
                  <a:gd name="T21" fmla="*/ 10 h 29"/>
                  <a:gd name="T22" fmla="*/ 15 w 27"/>
                  <a:gd name="T23" fmla="*/ 8 h 29"/>
                  <a:gd name="T24" fmla="*/ 13 w 27"/>
                  <a:gd name="T25" fmla="*/ 8 h 29"/>
                  <a:gd name="T26" fmla="*/ 14 w 27"/>
                  <a:gd name="T27" fmla="*/ 7 h 29"/>
                  <a:gd name="T28" fmla="*/ 13 w 27"/>
                  <a:gd name="T29" fmla="*/ 2 h 29"/>
                  <a:gd name="T30" fmla="*/ 11 w 27"/>
                  <a:gd name="T31" fmla="*/ 0 h 29"/>
                  <a:gd name="T32" fmla="*/ 9 w 27"/>
                  <a:gd name="T33" fmla="*/ 1 h 29"/>
                  <a:gd name="T34" fmla="*/ 8 w 27"/>
                  <a:gd name="T35" fmla="*/ 1 h 29"/>
                  <a:gd name="T36" fmla="*/ 8 w 27"/>
                  <a:gd name="T37" fmla="*/ 3 h 29"/>
                  <a:gd name="T38" fmla="*/ 6 w 27"/>
                  <a:gd name="T39" fmla="*/ 3 h 29"/>
                  <a:gd name="T40" fmla="*/ 5 w 27"/>
                  <a:gd name="T41" fmla="*/ 6 h 29"/>
                  <a:gd name="T42" fmla="*/ 2 w 27"/>
                  <a:gd name="T43" fmla="*/ 8 h 29"/>
                  <a:gd name="T44" fmla="*/ 0 w 27"/>
                  <a:gd name="T45" fmla="*/ 12 h 29"/>
                  <a:gd name="T46" fmla="*/ 0 w 27"/>
                  <a:gd name="T47" fmla="*/ 12 h 29"/>
                  <a:gd name="T48" fmla="*/ 4 w 27"/>
                  <a:gd name="T49" fmla="*/ 15 h 29"/>
                  <a:gd name="T50" fmla="*/ 7 w 27"/>
                  <a:gd name="T51" fmla="*/ 17 h 29"/>
                  <a:gd name="T52" fmla="*/ 18 w 27"/>
                  <a:gd name="T53" fmla="*/ 26 h 29"/>
                  <a:gd name="T54" fmla="*/ 27 w 27"/>
                  <a:gd name="T55" fmla="*/ 29 h 29"/>
                  <a:gd name="T56" fmla="*/ 26 w 27"/>
                  <a:gd name="T57" fmla="*/ 26 h 29"/>
                  <a:gd name="T58" fmla="*/ 27 w 27"/>
                  <a:gd name="T5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7" h="29">
                    <a:moveTo>
                      <a:pt x="27" y="23"/>
                    </a:move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4" y="15"/>
                    </a:cubicBezTo>
                    <a:cubicBezTo>
                      <a:pt x="5" y="16"/>
                      <a:pt x="5" y="18"/>
                      <a:pt x="7" y="17"/>
                    </a:cubicBezTo>
                    <a:cubicBezTo>
                      <a:pt x="11" y="20"/>
                      <a:pt x="14" y="24"/>
                      <a:pt x="18" y="26"/>
                    </a:cubicBezTo>
                    <a:cubicBezTo>
                      <a:pt x="21" y="28"/>
                      <a:pt x="24" y="29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lnTo>
                      <a:pt x="27" y="2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0" name="Freeform 905">
                <a:extLst>
                  <a:ext uri="{FF2B5EF4-FFF2-40B4-BE49-F238E27FC236}">
                    <a16:creationId xmlns="" xmlns:a16="http://schemas.microsoft.com/office/drawing/2014/main" id="{DBCE9BAE-513B-CA45-B6BB-6EE7A88E8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5" y="5734050"/>
                <a:ext cx="66675" cy="69850"/>
              </a:xfrm>
              <a:custGeom>
                <a:avLst/>
                <a:gdLst>
                  <a:gd name="T0" fmla="*/ 24 w 42"/>
                  <a:gd name="T1" fmla="*/ 34 h 44"/>
                  <a:gd name="T2" fmla="*/ 19 w 42"/>
                  <a:gd name="T3" fmla="*/ 44 h 44"/>
                  <a:gd name="T4" fmla="*/ 13 w 42"/>
                  <a:gd name="T5" fmla="*/ 42 h 44"/>
                  <a:gd name="T6" fmla="*/ 5 w 42"/>
                  <a:gd name="T7" fmla="*/ 36 h 44"/>
                  <a:gd name="T8" fmla="*/ 5 w 42"/>
                  <a:gd name="T9" fmla="*/ 31 h 44"/>
                  <a:gd name="T10" fmla="*/ 0 w 42"/>
                  <a:gd name="T11" fmla="*/ 21 h 44"/>
                  <a:gd name="T12" fmla="*/ 5 w 42"/>
                  <a:gd name="T13" fmla="*/ 18 h 44"/>
                  <a:gd name="T14" fmla="*/ 11 w 42"/>
                  <a:gd name="T15" fmla="*/ 10 h 44"/>
                  <a:gd name="T16" fmla="*/ 13 w 42"/>
                  <a:gd name="T17" fmla="*/ 7 h 44"/>
                  <a:gd name="T18" fmla="*/ 19 w 42"/>
                  <a:gd name="T19" fmla="*/ 7 h 44"/>
                  <a:gd name="T20" fmla="*/ 21 w 42"/>
                  <a:gd name="T21" fmla="*/ 2 h 44"/>
                  <a:gd name="T22" fmla="*/ 29 w 42"/>
                  <a:gd name="T23" fmla="*/ 0 h 44"/>
                  <a:gd name="T24" fmla="*/ 32 w 42"/>
                  <a:gd name="T25" fmla="*/ 5 h 44"/>
                  <a:gd name="T26" fmla="*/ 42 w 42"/>
                  <a:gd name="T27" fmla="*/ 13 h 44"/>
                  <a:gd name="T28" fmla="*/ 42 w 42"/>
                  <a:gd name="T29" fmla="*/ 18 h 44"/>
                  <a:gd name="T30" fmla="*/ 37 w 42"/>
                  <a:gd name="T31" fmla="*/ 23 h 44"/>
                  <a:gd name="T32" fmla="*/ 37 w 42"/>
                  <a:gd name="T33" fmla="*/ 28 h 44"/>
                  <a:gd name="T34" fmla="*/ 24 w 42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44">
                    <a:moveTo>
                      <a:pt x="24" y="34"/>
                    </a:moveTo>
                    <a:lnTo>
                      <a:pt x="19" y="44"/>
                    </a:lnTo>
                    <a:lnTo>
                      <a:pt x="13" y="42"/>
                    </a:lnTo>
                    <a:lnTo>
                      <a:pt x="5" y="36"/>
                    </a:lnTo>
                    <a:lnTo>
                      <a:pt x="5" y="31"/>
                    </a:lnTo>
                    <a:lnTo>
                      <a:pt x="0" y="21"/>
                    </a:lnTo>
                    <a:lnTo>
                      <a:pt x="5" y="18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9" y="7"/>
                    </a:lnTo>
                    <a:lnTo>
                      <a:pt x="21" y="2"/>
                    </a:lnTo>
                    <a:lnTo>
                      <a:pt x="29" y="0"/>
                    </a:lnTo>
                    <a:lnTo>
                      <a:pt x="32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7" y="23"/>
                    </a:lnTo>
                    <a:lnTo>
                      <a:pt x="37" y="28"/>
                    </a:lnTo>
                    <a:lnTo>
                      <a:pt x="24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1" name="Freeform 906">
                <a:extLst>
                  <a:ext uri="{FF2B5EF4-FFF2-40B4-BE49-F238E27FC236}">
                    <a16:creationId xmlns="" xmlns:a16="http://schemas.microsoft.com/office/drawing/2014/main" id="{302DC0C5-06F3-F64F-9CFB-C1E45C3B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2538" y="4746625"/>
                <a:ext cx="225425" cy="279400"/>
              </a:xfrm>
              <a:custGeom>
                <a:avLst/>
                <a:gdLst>
                  <a:gd name="T0" fmla="*/ 48 w 54"/>
                  <a:gd name="T1" fmla="*/ 16 h 67"/>
                  <a:gd name="T2" fmla="*/ 54 w 54"/>
                  <a:gd name="T3" fmla="*/ 8 h 67"/>
                  <a:gd name="T4" fmla="*/ 49 w 54"/>
                  <a:gd name="T5" fmla="*/ 8 h 67"/>
                  <a:gd name="T6" fmla="*/ 46 w 54"/>
                  <a:gd name="T7" fmla="*/ 5 h 67"/>
                  <a:gd name="T8" fmla="*/ 40 w 54"/>
                  <a:gd name="T9" fmla="*/ 8 h 67"/>
                  <a:gd name="T10" fmla="*/ 38 w 54"/>
                  <a:gd name="T11" fmla="*/ 11 h 67"/>
                  <a:gd name="T12" fmla="*/ 32 w 54"/>
                  <a:gd name="T13" fmla="*/ 10 h 67"/>
                  <a:gd name="T14" fmla="*/ 28 w 54"/>
                  <a:gd name="T15" fmla="*/ 10 h 67"/>
                  <a:gd name="T16" fmla="*/ 20 w 54"/>
                  <a:gd name="T17" fmla="*/ 5 h 67"/>
                  <a:gd name="T18" fmla="*/ 14 w 54"/>
                  <a:gd name="T19" fmla="*/ 4 h 67"/>
                  <a:gd name="T20" fmla="*/ 13 w 54"/>
                  <a:gd name="T21" fmla="*/ 3 h 67"/>
                  <a:gd name="T22" fmla="*/ 11 w 54"/>
                  <a:gd name="T23" fmla="*/ 3 h 67"/>
                  <a:gd name="T24" fmla="*/ 10 w 54"/>
                  <a:gd name="T25" fmla="*/ 1 h 67"/>
                  <a:gd name="T26" fmla="*/ 10 w 54"/>
                  <a:gd name="T27" fmla="*/ 1 h 67"/>
                  <a:gd name="T28" fmla="*/ 10 w 54"/>
                  <a:gd name="T29" fmla="*/ 0 h 67"/>
                  <a:gd name="T30" fmla="*/ 6 w 54"/>
                  <a:gd name="T31" fmla="*/ 2 h 67"/>
                  <a:gd name="T32" fmla="*/ 4 w 54"/>
                  <a:gd name="T33" fmla="*/ 3 h 67"/>
                  <a:gd name="T34" fmla="*/ 0 w 54"/>
                  <a:gd name="T35" fmla="*/ 6 h 67"/>
                  <a:gd name="T36" fmla="*/ 0 w 54"/>
                  <a:gd name="T37" fmla="*/ 7 h 67"/>
                  <a:gd name="T38" fmla="*/ 1 w 54"/>
                  <a:gd name="T39" fmla="*/ 8 h 67"/>
                  <a:gd name="T40" fmla="*/ 2 w 54"/>
                  <a:gd name="T41" fmla="*/ 8 h 67"/>
                  <a:gd name="T42" fmla="*/ 2 w 54"/>
                  <a:gd name="T43" fmla="*/ 9 h 67"/>
                  <a:gd name="T44" fmla="*/ 3 w 54"/>
                  <a:gd name="T45" fmla="*/ 10 h 67"/>
                  <a:gd name="T46" fmla="*/ 3 w 54"/>
                  <a:gd name="T47" fmla="*/ 13 h 67"/>
                  <a:gd name="T48" fmla="*/ 7 w 54"/>
                  <a:gd name="T49" fmla="*/ 18 h 67"/>
                  <a:gd name="T50" fmla="*/ 7 w 54"/>
                  <a:gd name="T51" fmla="*/ 20 h 67"/>
                  <a:gd name="T52" fmla="*/ 7 w 54"/>
                  <a:gd name="T53" fmla="*/ 22 h 67"/>
                  <a:gd name="T54" fmla="*/ 7 w 54"/>
                  <a:gd name="T55" fmla="*/ 24 h 67"/>
                  <a:gd name="T56" fmla="*/ 6 w 54"/>
                  <a:gd name="T57" fmla="*/ 26 h 67"/>
                  <a:gd name="T58" fmla="*/ 4 w 54"/>
                  <a:gd name="T59" fmla="*/ 27 h 67"/>
                  <a:gd name="T60" fmla="*/ 3 w 54"/>
                  <a:gd name="T61" fmla="*/ 28 h 67"/>
                  <a:gd name="T62" fmla="*/ 1 w 54"/>
                  <a:gd name="T63" fmla="*/ 31 h 67"/>
                  <a:gd name="T64" fmla="*/ 0 w 54"/>
                  <a:gd name="T65" fmla="*/ 34 h 67"/>
                  <a:gd name="T66" fmla="*/ 0 w 54"/>
                  <a:gd name="T67" fmla="*/ 42 h 67"/>
                  <a:gd name="T68" fmla="*/ 25 w 54"/>
                  <a:gd name="T69" fmla="*/ 55 h 67"/>
                  <a:gd name="T70" fmla="*/ 25 w 54"/>
                  <a:gd name="T71" fmla="*/ 59 h 67"/>
                  <a:gd name="T72" fmla="*/ 36 w 54"/>
                  <a:gd name="T73" fmla="*/ 67 h 67"/>
                  <a:gd name="T74" fmla="*/ 38 w 54"/>
                  <a:gd name="T75" fmla="*/ 65 h 67"/>
                  <a:gd name="T76" fmla="*/ 41 w 54"/>
                  <a:gd name="T77" fmla="*/ 59 h 67"/>
                  <a:gd name="T78" fmla="*/ 43 w 54"/>
                  <a:gd name="T79" fmla="*/ 54 h 67"/>
                  <a:gd name="T80" fmla="*/ 45 w 54"/>
                  <a:gd name="T81" fmla="*/ 52 h 67"/>
                  <a:gd name="T82" fmla="*/ 48 w 54"/>
                  <a:gd name="T83" fmla="*/ 50 h 67"/>
                  <a:gd name="T84" fmla="*/ 49 w 54"/>
                  <a:gd name="T85" fmla="*/ 49 h 67"/>
                  <a:gd name="T86" fmla="*/ 52 w 54"/>
                  <a:gd name="T87" fmla="*/ 46 h 67"/>
                  <a:gd name="T88" fmla="*/ 48 w 54"/>
                  <a:gd name="T89" fmla="*/ 40 h 67"/>
                  <a:gd name="T90" fmla="*/ 48 w 54"/>
                  <a:gd name="T91" fmla="*/ 1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67">
                    <a:moveTo>
                      <a:pt x="48" y="16"/>
                    </a:moveTo>
                    <a:cubicBezTo>
                      <a:pt x="54" y="8"/>
                      <a:pt x="54" y="8"/>
                      <a:pt x="54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37" y="67"/>
                      <a:pt x="38" y="66"/>
                      <a:pt x="38" y="65"/>
                    </a:cubicBezTo>
                    <a:cubicBezTo>
                      <a:pt x="40" y="63"/>
                      <a:pt x="40" y="61"/>
                      <a:pt x="41" y="59"/>
                    </a:cubicBezTo>
                    <a:cubicBezTo>
                      <a:pt x="42" y="57"/>
                      <a:pt x="43" y="55"/>
                      <a:pt x="43" y="54"/>
                    </a:cubicBezTo>
                    <a:cubicBezTo>
                      <a:pt x="44" y="53"/>
                      <a:pt x="44" y="52"/>
                      <a:pt x="45" y="52"/>
                    </a:cubicBezTo>
                    <a:cubicBezTo>
                      <a:pt x="47" y="53"/>
                      <a:pt x="47" y="52"/>
                      <a:pt x="48" y="50"/>
                    </a:cubicBezTo>
                    <a:cubicBezTo>
                      <a:pt x="48" y="50"/>
                      <a:pt x="48" y="49"/>
                      <a:pt x="49" y="49"/>
                    </a:cubicBezTo>
                    <a:cubicBezTo>
                      <a:pt x="51" y="49"/>
                      <a:pt x="51" y="48"/>
                      <a:pt x="52" y="46"/>
                    </a:cubicBezTo>
                    <a:cubicBezTo>
                      <a:pt x="48" y="40"/>
                      <a:pt x="48" y="40"/>
                      <a:pt x="48" y="40"/>
                    </a:cubicBezTo>
                    <a:lnTo>
                      <a:pt x="48" y="1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2" name="Freeform 907">
                <a:extLst>
                  <a:ext uri="{FF2B5EF4-FFF2-40B4-BE49-F238E27FC236}">
                    <a16:creationId xmlns="" xmlns:a16="http://schemas.microsoft.com/office/drawing/2014/main" id="{DD1B6C19-DA37-A349-A6A1-B4BDE84F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4583113"/>
                <a:ext cx="169862" cy="187325"/>
              </a:xfrm>
              <a:custGeom>
                <a:avLst/>
                <a:gdLst>
                  <a:gd name="T0" fmla="*/ 32 w 41"/>
                  <a:gd name="T1" fmla="*/ 6 h 45"/>
                  <a:gd name="T2" fmla="*/ 29 w 41"/>
                  <a:gd name="T3" fmla="*/ 8 h 45"/>
                  <a:gd name="T4" fmla="*/ 28 w 41"/>
                  <a:gd name="T5" fmla="*/ 7 h 45"/>
                  <a:gd name="T6" fmla="*/ 25 w 41"/>
                  <a:gd name="T7" fmla="*/ 6 h 45"/>
                  <a:gd name="T8" fmla="*/ 22 w 41"/>
                  <a:gd name="T9" fmla="*/ 3 h 45"/>
                  <a:gd name="T10" fmla="*/ 19 w 41"/>
                  <a:gd name="T11" fmla="*/ 2 h 45"/>
                  <a:gd name="T12" fmla="*/ 17 w 41"/>
                  <a:gd name="T13" fmla="*/ 4 h 45"/>
                  <a:gd name="T14" fmla="*/ 15 w 41"/>
                  <a:gd name="T15" fmla="*/ 1 h 45"/>
                  <a:gd name="T16" fmla="*/ 13 w 41"/>
                  <a:gd name="T17" fmla="*/ 1 h 45"/>
                  <a:gd name="T18" fmla="*/ 11 w 41"/>
                  <a:gd name="T19" fmla="*/ 3 h 45"/>
                  <a:gd name="T20" fmla="*/ 7 w 41"/>
                  <a:gd name="T21" fmla="*/ 2 h 45"/>
                  <a:gd name="T22" fmla="*/ 3 w 41"/>
                  <a:gd name="T23" fmla="*/ 9 h 45"/>
                  <a:gd name="T24" fmla="*/ 5 w 41"/>
                  <a:gd name="T25" fmla="*/ 9 h 45"/>
                  <a:gd name="T26" fmla="*/ 6 w 41"/>
                  <a:gd name="T27" fmla="*/ 12 h 45"/>
                  <a:gd name="T28" fmla="*/ 6 w 41"/>
                  <a:gd name="T29" fmla="*/ 15 h 45"/>
                  <a:gd name="T30" fmla="*/ 5 w 41"/>
                  <a:gd name="T31" fmla="*/ 16 h 45"/>
                  <a:gd name="T32" fmla="*/ 2 w 41"/>
                  <a:gd name="T33" fmla="*/ 18 h 45"/>
                  <a:gd name="T34" fmla="*/ 5 w 41"/>
                  <a:gd name="T35" fmla="*/ 19 h 45"/>
                  <a:gd name="T36" fmla="*/ 3 w 41"/>
                  <a:gd name="T37" fmla="*/ 22 h 45"/>
                  <a:gd name="T38" fmla="*/ 2 w 41"/>
                  <a:gd name="T39" fmla="*/ 26 h 45"/>
                  <a:gd name="T40" fmla="*/ 3 w 41"/>
                  <a:gd name="T41" fmla="*/ 31 h 45"/>
                  <a:gd name="T42" fmla="*/ 6 w 41"/>
                  <a:gd name="T43" fmla="*/ 33 h 45"/>
                  <a:gd name="T44" fmla="*/ 8 w 41"/>
                  <a:gd name="T45" fmla="*/ 38 h 45"/>
                  <a:gd name="T46" fmla="*/ 8 w 41"/>
                  <a:gd name="T47" fmla="*/ 44 h 45"/>
                  <a:gd name="T48" fmla="*/ 9 w 41"/>
                  <a:gd name="T49" fmla="*/ 44 h 45"/>
                  <a:gd name="T50" fmla="*/ 28 w 41"/>
                  <a:gd name="T51" fmla="*/ 39 h 45"/>
                  <a:gd name="T52" fmla="*/ 30 w 41"/>
                  <a:gd name="T53" fmla="*/ 38 h 45"/>
                  <a:gd name="T54" fmla="*/ 40 w 41"/>
                  <a:gd name="T55" fmla="*/ 39 h 45"/>
                  <a:gd name="T56" fmla="*/ 40 w 41"/>
                  <a:gd name="T57" fmla="*/ 35 h 45"/>
                  <a:gd name="T58" fmla="*/ 36 w 41"/>
                  <a:gd name="T59" fmla="*/ 30 h 45"/>
                  <a:gd name="T60" fmla="*/ 38 w 41"/>
                  <a:gd name="T61" fmla="*/ 24 h 45"/>
                  <a:gd name="T62" fmla="*/ 41 w 41"/>
                  <a:gd name="T63" fmla="*/ 18 h 45"/>
                  <a:gd name="T64" fmla="*/ 39 w 41"/>
                  <a:gd name="T65" fmla="*/ 12 h 45"/>
                  <a:gd name="T66" fmla="*/ 40 w 41"/>
                  <a:gd name="T67" fmla="*/ 9 h 45"/>
                  <a:gd name="T68" fmla="*/ 39 w 41"/>
                  <a:gd name="T69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45">
                    <a:moveTo>
                      <a:pt x="37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5"/>
                      <a:pt x="8" y="45"/>
                    </a:cubicBezTo>
                    <a:cubicBezTo>
                      <a:pt x="8" y="44"/>
                      <a:pt x="8" y="44"/>
                      <a:pt x="9" y="44"/>
                    </a:cubicBezTo>
                    <a:cubicBezTo>
                      <a:pt x="11" y="44"/>
                      <a:pt x="12" y="43"/>
                      <a:pt x="14" y="42"/>
                    </a:cubicBezTo>
                    <a:cubicBezTo>
                      <a:pt x="18" y="40"/>
                      <a:pt x="23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38"/>
                      <a:pt x="29" y="38"/>
                      <a:pt x="30" y="38"/>
                    </a:cubicBezTo>
                    <a:cubicBezTo>
                      <a:pt x="32" y="38"/>
                      <a:pt x="35" y="40"/>
                      <a:pt x="37" y="39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9" y="9"/>
                      <a:pt x="39" y="9"/>
                    </a:cubicBezTo>
                    <a:lnTo>
                      <a:pt x="37" y="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3" name="Freeform 908">
                <a:extLst>
                  <a:ext uri="{FF2B5EF4-FFF2-40B4-BE49-F238E27FC236}">
                    <a16:creationId xmlns="" xmlns:a16="http://schemas.microsoft.com/office/drawing/2014/main" id="{EAF1FA25-E22F-954F-9299-93B92C269D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0613" y="4529138"/>
                <a:ext cx="88900" cy="50800"/>
              </a:xfrm>
              <a:custGeom>
                <a:avLst/>
                <a:gdLst>
                  <a:gd name="T0" fmla="*/ 6 w 21"/>
                  <a:gd name="T1" fmla="*/ 12 h 12"/>
                  <a:gd name="T2" fmla="*/ 5 w 21"/>
                  <a:gd name="T3" fmla="*/ 12 h 12"/>
                  <a:gd name="T4" fmla="*/ 5 w 21"/>
                  <a:gd name="T5" fmla="*/ 11 h 12"/>
                  <a:gd name="T6" fmla="*/ 5 w 21"/>
                  <a:gd name="T7" fmla="*/ 11 h 12"/>
                  <a:gd name="T8" fmla="*/ 6 w 21"/>
                  <a:gd name="T9" fmla="*/ 12 h 12"/>
                  <a:gd name="T10" fmla="*/ 7 w 21"/>
                  <a:gd name="T11" fmla="*/ 2 h 12"/>
                  <a:gd name="T12" fmla="*/ 1 w 21"/>
                  <a:gd name="T13" fmla="*/ 2 h 12"/>
                  <a:gd name="T14" fmla="*/ 0 w 21"/>
                  <a:gd name="T15" fmla="*/ 3 h 12"/>
                  <a:gd name="T16" fmla="*/ 1 w 21"/>
                  <a:gd name="T17" fmla="*/ 3 h 12"/>
                  <a:gd name="T18" fmla="*/ 3 w 21"/>
                  <a:gd name="T19" fmla="*/ 4 h 12"/>
                  <a:gd name="T20" fmla="*/ 4 w 21"/>
                  <a:gd name="T21" fmla="*/ 4 h 12"/>
                  <a:gd name="T22" fmla="*/ 6 w 21"/>
                  <a:gd name="T23" fmla="*/ 6 h 12"/>
                  <a:gd name="T24" fmla="*/ 8 w 21"/>
                  <a:gd name="T25" fmla="*/ 6 h 12"/>
                  <a:gd name="T26" fmla="*/ 9 w 21"/>
                  <a:gd name="T27" fmla="*/ 6 h 12"/>
                  <a:gd name="T28" fmla="*/ 10 w 21"/>
                  <a:gd name="T29" fmla="*/ 8 h 12"/>
                  <a:gd name="T30" fmla="*/ 10 w 21"/>
                  <a:gd name="T31" fmla="*/ 9 h 12"/>
                  <a:gd name="T32" fmla="*/ 9 w 21"/>
                  <a:gd name="T33" fmla="*/ 10 h 12"/>
                  <a:gd name="T34" fmla="*/ 11 w 21"/>
                  <a:gd name="T35" fmla="*/ 12 h 12"/>
                  <a:gd name="T36" fmla="*/ 14 w 21"/>
                  <a:gd name="T37" fmla="*/ 8 h 12"/>
                  <a:gd name="T38" fmla="*/ 14 w 21"/>
                  <a:gd name="T39" fmla="*/ 8 h 12"/>
                  <a:gd name="T40" fmla="*/ 17 w 21"/>
                  <a:gd name="T41" fmla="*/ 7 h 12"/>
                  <a:gd name="T42" fmla="*/ 21 w 21"/>
                  <a:gd name="T43" fmla="*/ 7 h 12"/>
                  <a:gd name="T44" fmla="*/ 21 w 21"/>
                  <a:gd name="T45" fmla="*/ 4 h 12"/>
                  <a:gd name="T46" fmla="*/ 19 w 21"/>
                  <a:gd name="T47" fmla="*/ 4 h 12"/>
                  <a:gd name="T48" fmla="*/ 21 w 21"/>
                  <a:gd name="T49" fmla="*/ 2 h 12"/>
                  <a:gd name="T50" fmla="*/ 21 w 21"/>
                  <a:gd name="T51" fmla="*/ 1 h 12"/>
                  <a:gd name="T52" fmla="*/ 21 w 21"/>
                  <a:gd name="T53" fmla="*/ 0 h 12"/>
                  <a:gd name="T54" fmla="*/ 10 w 21"/>
                  <a:gd name="T55" fmla="*/ 0 h 12"/>
                  <a:gd name="T56" fmla="*/ 7 w 21"/>
                  <a:gd name="T5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12">
                    <a:moveTo>
                      <a:pt x="6" y="12"/>
                    </a:moveTo>
                    <a:cubicBezTo>
                      <a:pt x="6" y="12"/>
                      <a:pt x="6" y="12"/>
                      <a:pt x="5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2"/>
                    </a:cubicBezTo>
                    <a:close/>
                    <a:moveTo>
                      <a:pt x="7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0" y="8"/>
                      <a:pt x="10" y="8"/>
                      <a:pt x="10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1"/>
                      <a:pt x="11" y="11"/>
                      <a:pt x="11" y="1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4" name="Freeform 909">
                <a:extLst>
                  <a:ext uri="{FF2B5EF4-FFF2-40B4-BE49-F238E27FC236}">
                    <a16:creationId xmlns="" xmlns:a16="http://schemas.microsoft.com/office/drawing/2014/main" id="{D407E95E-BF0C-2D44-85E0-E77DFA65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650" y="4529138"/>
                <a:ext cx="207962" cy="158750"/>
              </a:xfrm>
              <a:custGeom>
                <a:avLst/>
                <a:gdLst>
                  <a:gd name="T0" fmla="*/ 46 w 50"/>
                  <a:gd name="T1" fmla="*/ 12 h 38"/>
                  <a:gd name="T2" fmla="*/ 46 w 50"/>
                  <a:gd name="T3" fmla="*/ 9 h 38"/>
                  <a:gd name="T4" fmla="*/ 42 w 50"/>
                  <a:gd name="T5" fmla="*/ 6 h 38"/>
                  <a:gd name="T6" fmla="*/ 41 w 50"/>
                  <a:gd name="T7" fmla="*/ 1 h 38"/>
                  <a:gd name="T8" fmla="*/ 39 w 50"/>
                  <a:gd name="T9" fmla="*/ 2 h 38"/>
                  <a:gd name="T10" fmla="*/ 37 w 50"/>
                  <a:gd name="T11" fmla="*/ 3 h 38"/>
                  <a:gd name="T12" fmla="*/ 36 w 50"/>
                  <a:gd name="T13" fmla="*/ 4 h 38"/>
                  <a:gd name="T14" fmla="*/ 31 w 50"/>
                  <a:gd name="T15" fmla="*/ 5 h 38"/>
                  <a:gd name="T16" fmla="*/ 28 w 50"/>
                  <a:gd name="T17" fmla="*/ 3 h 38"/>
                  <a:gd name="T18" fmla="*/ 24 w 50"/>
                  <a:gd name="T19" fmla="*/ 3 h 38"/>
                  <a:gd name="T20" fmla="*/ 20 w 50"/>
                  <a:gd name="T21" fmla="*/ 2 h 38"/>
                  <a:gd name="T22" fmla="*/ 15 w 50"/>
                  <a:gd name="T23" fmla="*/ 1 h 38"/>
                  <a:gd name="T24" fmla="*/ 13 w 50"/>
                  <a:gd name="T25" fmla="*/ 0 h 38"/>
                  <a:gd name="T26" fmla="*/ 10 w 50"/>
                  <a:gd name="T27" fmla="*/ 1 h 38"/>
                  <a:gd name="T28" fmla="*/ 8 w 50"/>
                  <a:gd name="T29" fmla="*/ 4 h 38"/>
                  <a:gd name="T30" fmla="*/ 10 w 50"/>
                  <a:gd name="T31" fmla="*/ 7 h 38"/>
                  <a:gd name="T32" fmla="*/ 3 w 50"/>
                  <a:gd name="T33" fmla="*/ 8 h 38"/>
                  <a:gd name="T34" fmla="*/ 0 w 50"/>
                  <a:gd name="T35" fmla="*/ 12 h 38"/>
                  <a:gd name="T36" fmla="*/ 2 w 50"/>
                  <a:gd name="T37" fmla="*/ 13 h 38"/>
                  <a:gd name="T38" fmla="*/ 7 w 50"/>
                  <a:gd name="T39" fmla="*/ 18 h 38"/>
                  <a:gd name="T40" fmla="*/ 13 w 50"/>
                  <a:gd name="T41" fmla="*/ 25 h 38"/>
                  <a:gd name="T42" fmla="*/ 15 w 50"/>
                  <a:gd name="T43" fmla="*/ 23 h 38"/>
                  <a:gd name="T44" fmla="*/ 17 w 50"/>
                  <a:gd name="T45" fmla="*/ 20 h 38"/>
                  <a:gd name="T46" fmla="*/ 31 w 50"/>
                  <a:gd name="T47" fmla="*/ 25 h 38"/>
                  <a:gd name="T48" fmla="*/ 31 w 50"/>
                  <a:gd name="T49" fmla="*/ 28 h 38"/>
                  <a:gd name="T50" fmla="*/ 33 w 50"/>
                  <a:gd name="T51" fmla="*/ 29 h 38"/>
                  <a:gd name="T52" fmla="*/ 36 w 50"/>
                  <a:gd name="T53" fmla="*/ 28 h 38"/>
                  <a:gd name="T54" fmla="*/ 39 w 50"/>
                  <a:gd name="T55" fmla="*/ 35 h 38"/>
                  <a:gd name="T56" fmla="*/ 40 w 50"/>
                  <a:gd name="T57" fmla="*/ 36 h 38"/>
                  <a:gd name="T58" fmla="*/ 43 w 50"/>
                  <a:gd name="T59" fmla="*/ 37 h 38"/>
                  <a:gd name="T60" fmla="*/ 45 w 50"/>
                  <a:gd name="T61" fmla="*/ 34 h 38"/>
                  <a:gd name="T62" fmla="*/ 47 w 50"/>
                  <a:gd name="T63" fmla="*/ 35 h 38"/>
                  <a:gd name="T64" fmla="*/ 49 w 50"/>
                  <a:gd name="T65" fmla="*/ 32 h 38"/>
                  <a:gd name="T66" fmla="*/ 46 w 50"/>
                  <a:gd name="T67" fmla="*/ 31 h 38"/>
                  <a:gd name="T68" fmla="*/ 49 w 50"/>
                  <a:gd name="T69" fmla="*/ 29 h 38"/>
                  <a:gd name="T70" fmla="*/ 50 w 50"/>
                  <a:gd name="T71" fmla="*/ 28 h 38"/>
                  <a:gd name="T72" fmla="*/ 50 w 50"/>
                  <a:gd name="T73" fmla="*/ 25 h 38"/>
                  <a:gd name="T74" fmla="*/ 49 w 50"/>
                  <a:gd name="T75" fmla="*/ 22 h 38"/>
                  <a:gd name="T76" fmla="*/ 47 w 50"/>
                  <a:gd name="T77" fmla="*/ 22 h 38"/>
                  <a:gd name="T78" fmla="*/ 48 w 50"/>
                  <a:gd name="T79" fmla="*/ 18 h 38"/>
                  <a:gd name="T80" fmla="*/ 46 w 50"/>
                  <a:gd name="T8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" h="38">
                    <a:moveTo>
                      <a:pt x="46" y="14"/>
                    </a:moveTo>
                    <a:cubicBezTo>
                      <a:pt x="46" y="12"/>
                      <a:pt x="46" y="12"/>
                      <a:pt x="46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4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3" y="16"/>
                      <a:pt x="5" y="17"/>
                      <a:pt x="7" y="18"/>
                    </a:cubicBezTo>
                    <a:cubicBezTo>
                      <a:pt x="8" y="19"/>
                      <a:pt x="10" y="21"/>
                      <a:pt x="11" y="22"/>
                    </a:cubicBezTo>
                    <a:cubicBezTo>
                      <a:pt x="12" y="23"/>
                      <a:pt x="13" y="24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6" y="31"/>
                      <a:pt x="46" y="31"/>
                      <a:pt x="46" y="31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16"/>
                      <a:pt x="48" y="16"/>
                      <a:pt x="48" y="16"/>
                    </a:cubicBezTo>
                    <a:lnTo>
                      <a:pt x="46" y="1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5" name="Freeform 910">
                <a:extLst>
                  <a:ext uri="{FF2B5EF4-FFF2-40B4-BE49-F238E27FC236}">
                    <a16:creationId xmlns="" xmlns:a16="http://schemas.microsoft.com/office/drawing/2014/main" id="{CCD79771-8DE7-A540-A5BD-428C4CF72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025" y="4575175"/>
                <a:ext cx="128587" cy="187325"/>
              </a:xfrm>
              <a:custGeom>
                <a:avLst/>
                <a:gdLst>
                  <a:gd name="T0" fmla="*/ 17 w 31"/>
                  <a:gd name="T1" fmla="*/ 0 h 45"/>
                  <a:gd name="T2" fmla="*/ 3 w 31"/>
                  <a:gd name="T3" fmla="*/ 0 h 45"/>
                  <a:gd name="T4" fmla="*/ 3 w 31"/>
                  <a:gd name="T5" fmla="*/ 3 h 45"/>
                  <a:gd name="T6" fmla="*/ 4 w 31"/>
                  <a:gd name="T7" fmla="*/ 4 h 45"/>
                  <a:gd name="T8" fmla="*/ 3 w 31"/>
                  <a:gd name="T9" fmla="*/ 6 h 45"/>
                  <a:gd name="T10" fmla="*/ 4 w 31"/>
                  <a:gd name="T11" fmla="*/ 9 h 45"/>
                  <a:gd name="T12" fmla="*/ 4 w 31"/>
                  <a:gd name="T13" fmla="*/ 11 h 45"/>
                  <a:gd name="T14" fmla="*/ 4 w 31"/>
                  <a:gd name="T15" fmla="*/ 13 h 45"/>
                  <a:gd name="T16" fmla="*/ 3 w 31"/>
                  <a:gd name="T17" fmla="*/ 14 h 45"/>
                  <a:gd name="T18" fmla="*/ 5 w 31"/>
                  <a:gd name="T19" fmla="*/ 16 h 45"/>
                  <a:gd name="T20" fmla="*/ 5 w 31"/>
                  <a:gd name="T21" fmla="*/ 20 h 45"/>
                  <a:gd name="T22" fmla="*/ 3 w 31"/>
                  <a:gd name="T23" fmla="*/ 22 h 45"/>
                  <a:gd name="T24" fmla="*/ 2 w 31"/>
                  <a:gd name="T25" fmla="*/ 26 h 45"/>
                  <a:gd name="T26" fmla="*/ 0 w 31"/>
                  <a:gd name="T27" fmla="*/ 29 h 45"/>
                  <a:gd name="T28" fmla="*/ 0 w 31"/>
                  <a:gd name="T29" fmla="*/ 32 h 45"/>
                  <a:gd name="T30" fmla="*/ 2 w 31"/>
                  <a:gd name="T31" fmla="*/ 37 h 45"/>
                  <a:gd name="T32" fmla="*/ 4 w 31"/>
                  <a:gd name="T33" fmla="*/ 37 h 45"/>
                  <a:gd name="T34" fmla="*/ 4 w 31"/>
                  <a:gd name="T35" fmla="*/ 39 h 45"/>
                  <a:gd name="T36" fmla="*/ 4 w 31"/>
                  <a:gd name="T37" fmla="*/ 41 h 45"/>
                  <a:gd name="T38" fmla="*/ 1 w 31"/>
                  <a:gd name="T39" fmla="*/ 41 h 45"/>
                  <a:gd name="T40" fmla="*/ 3 w 31"/>
                  <a:gd name="T41" fmla="*/ 42 h 45"/>
                  <a:gd name="T42" fmla="*/ 6 w 31"/>
                  <a:gd name="T43" fmla="*/ 42 h 45"/>
                  <a:gd name="T44" fmla="*/ 6 w 31"/>
                  <a:gd name="T45" fmla="*/ 42 h 45"/>
                  <a:gd name="T46" fmla="*/ 11 w 31"/>
                  <a:gd name="T47" fmla="*/ 43 h 45"/>
                  <a:gd name="T48" fmla="*/ 15 w 31"/>
                  <a:gd name="T49" fmla="*/ 41 h 45"/>
                  <a:gd name="T50" fmla="*/ 19 w 31"/>
                  <a:gd name="T51" fmla="*/ 40 h 45"/>
                  <a:gd name="T52" fmla="*/ 21 w 31"/>
                  <a:gd name="T53" fmla="*/ 39 h 45"/>
                  <a:gd name="T54" fmla="*/ 28 w 31"/>
                  <a:gd name="T55" fmla="*/ 37 h 45"/>
                  <a:gd name="T56" fmla="*/ 29 w 31"/>
                  <a:gd name="T57" fmla="*/ 37 h 45"/>
                  <a:gd name="T58" fmla="*/ 31 w 31"/>
                  <a:gd name="T59" fmla="*/ 35 h 45"/>
                  <a:gd name="T60" fmla="*/ 31 w 31"/>
                  <a:gd name="T61" fmla="*/ 35 h 45"/>
                  <a:gd name="T62" fmla="*/ 26 w 31"/>
                  <a:gd name="T63" fmla="*/ 30 h 45"/>
                  <a:gd name="T64" fmla="*/ 26 w 31"/>
                  <a:gd name="T65" fmla="*/ 29 h 45"/>
                  <a:gd name="T66" fmla="*/ 26 w 31"/>
                  <a:gd name="T67" fmla="*/ 28 h 45"/>
                  <a:gd name="T68" fmla="*/ 27 w 31"/>
                  <a:gd name="T69" fmla="*/ 26 h 45"/>
                  <a:gd name="T70" fmla="*/ 26 w 31"/>
                  <a:gd name="T71" fmla="*/ 24 h 45"/>
                  <a:gd name="T72" fmla="*/ 27 w 31"/>
                  <a:gd name="T73" fmla="*/ 23 h 45"/>
                  <a:gd name="T74" fmla="*/ 26 w 31"/>
                  <a:gd name="T75" fmla="*/ 20 h 45"/>
                  <a:gd name="T76" fmla="*/ 27 w 31"/>
                  <a:gd name="T77" fmla="*/ 19 h 45"/>
                  <a:gd name="T78" fmla="*/ 25 w 31"/>
                  <a:gd name="T79" fmla="*/ 16 h 45"/>
                  <a:gd name="T80" fmla="*/ 26 w 31"/>
                  <a:gd name="T81" fmla="*/ 15 h 45"/>
                  <a:gd name="T82" fmla="*/ 26 w 31"/>
                  <a:gd name="T83" fmla="*/ 11 h 45"/>
                  <a:gd name="T84" fmla="*/ 24 w 31"/>
                  <a:gd name="T85" fmla="*/ 11 h 45"/>
                  <a:gd name="T86" fmla="*/ 25 w 31"/>
                  <a:gd name="T87" fmla="*/ 9 h 45"/>
                  <a:gd name="T88" fmla="*/ 25 w 31"/>
                  <a:gd name="T89" fmla="*/ 5 h 45"/>
                  <a:gd name="T90" fmla="*/ 22 w 31"/>
                  <a:gd name="T91" fmla="*/ 3 h 45"/>
                  <a:gd name="T92" fmla="*/ 22 w 31"/>
                  <a:gd name="T93" fmla="*/ 1 h 45"/>
                  <a:gd name="T94" fmla="*/ 22 w 31"/>
                  <a:gd name="T95" fmla="*/ 0 h 45"/>
                  <a:gd name="T96" fmla="*/ 18 w 31"/>
                  <a:gd name="T97" fmla="*/ 0 h 45"/>
                  <a:gd name="T98" fmla="*/ 17 w 31"/>
                  <a:gd name="T9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45">
                    <a:moveTo>
                      <a:pt x="1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2" y="42"/>
                      <a:pt x="2" y="42"/>
                      <a:pt x="3" y="42"/>
                    </a:cubicBezTo>
                    <a:cubicBezTo>
                      <a:pt x="4" y="42"/>
                      <a:pt x="5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3"/>
                      <a:pt x="9" y="45"/>
                      <a:pt x="11" y="43"/>
                    </a:cubicBezTo>
                    <a:cubicBezTo>
                      <a:pt x="12" y="42"/>
                      <a:pt x="14" y="43"/>
                      <a:pt x="15" y="41"/>
                    </a:cubicBezTo>
                    <a:cubicBezTo>
                      <a:pt x="16" y="41"/>
                      <a:pt x="18" y="41"/>
                      <a:pt x="19" y="40"/>
                    </a:cubicBezTo>
                    <a:cubicBezTo>
                      <a:pt x="20" y="40"/>
                      <a:pt x="20" y="39"/>
                      <a:pt x="21" y="39"/>
                    </a:cubicBezTo>
                    <a:cubicBezTo>
                      <a:pt x="23" y="38"/>
                      <a:pt x="25" y="36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5"/>
                      <a:pt x="30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8"/>
                      <a:pt x="26" y="28"/>
                    </a:cubicBezTo>
                    <a:cubicBezTo>
                      <a:pt x="26" y="27"/>
                      <a:pt x="27" y="26"/>
                      <a:pt x="27" y="26"/>
                    </a:cubicBezTo>
                    <a:cubicBezTo>
                      <a:pt x="27" y="26"/>
                      <a:pt x="26" y="24"/>
                      <a:pt x="26" y="24"/>
                    </a:cubicBezTo>
                    <a:cubicBezTo>
                      <a:pt x="26" y="24"/>
                      <a:pt x="27" y="23"/>
                      <a:pt x="27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4" y="11"/>
                      <a:pt x="24" y="11"/>
                    </a:cubicBezTo>
                    <a:cubicBezTo>
                      <a:pt x="24" y="11"/>
                      <a:pt x="25" y="9"/>
                      <a:pt x="25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2" y="3"/>
                      <a:pt x="22" y="3"/>
                    </a:cubicBezTo>
                    <a:cubicBezTo>
                      <a:pt x="22" y="3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7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6" name="Freeform 911">
                <a:extLst>
                  <a:ext uri="{FF2B5EF4-FFF2-40B4-BE49-F238E27FC236}">
                    <a16:creationId xmlns="" xmlns:a16="http://schemas.microsoft.com/office/drawing/2014/main" id="{DC90FAD3-DE40-FB4F-9D1F-25C5666B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613" y="4495800"/>
                <a:ext cx="84137" cy="20638"/>
              </a:xfrm>
              <a:custGeom>
                <a:avLst/>
                <a:gdLst>
                  <a:gd name="T0" fmla="*/ 6 w 20"/>
                  <a:gd name="T1" fmla="*/ 3 h 5"/>
                  <a:gd name="T2" fmla="*/ 10 w 20"/>
                  <a:gd name="T3" fmla="*/ 3 h 5"/>
                  <a:gd name="T4" fmla="*/ 11 w 20"/>
                  <a:gd name="T5" fmla="*/ 1 h 5"/>
                  <a:gd name="T6" fmla="*/ 16 w 20"/>
                  <a:gd name="T7" fmla="*/ 4 h 5"/>
                  <a:gd name="T8" fmla="*/ 20 w 20"/>
                  <a:gd name="T9" fmla="*/ 3 h 5"/>
                  <a:gd name="T10" fmla="*/ 19 w 20"/>
                  <a:gd name="T11" fmla="*/ 1 h 5"/>
                  <a:gd name="T12" fmla="*/ 16 w 20"/>
                  <a:gd name="T13" fmla="*/ 3 h 5"/>
                  <a:gd name="T14" fmla="*/ 11 w 20"/>
                  <a:gd name="T15" fmla="*/ 0 h 5"/>
                  <a:gd name="T16" fmla="*/ 9 w 20"/>
                  <a:gd name="T17" fmla="*/ 0 h 5"/>
                  <a:gd name="T18" fmla="*/ 8 w 20"/>
                  <a:gd name="T19" fmla="*/ 2 h 5"/>
                  <a:gd name="T20" fmla="*/ 2 w 20"/>
                  <a:gd name="T21" fmla="*/ 2 h 5"/>
                  <a:gd name="T22" fmla="*/ 1 w 20"/>
                  <a:gd name="T23" fmla="*/ 2 h 5"/>
                  <a:gd name="T24" fmla="*/ 1 w 20"/>
                  <a:gd name="T25" fmla="*/ 5 h 5"/>
                  <a:gd name="T26" fmla="*/ 6 w 20"/>
                  <a:gd name="T27" fmla="*/ 5 h 5"/>
                  <a:gd name="T28" fmla="*/ 6 w 20"/>
                  <a:gd name="T2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5">
                    <a:moveTo>
                      <a:pt x="6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6" y="5"/>
                      <a:pt x="6" y="5"/>
                      <a:pt x="6" y="5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7" name="Freeform 912">
                <a:extLst>
                  <a:ext uri="{FF2B5EF4-FFF2-40B4-BE49-F238E27FC236}">
                    <a16:creationId xmlns="" xmlns:a16="http://schemas.microsoft.com/office/drawing/2014/main" id="{42516E6B-7DC1-A346-A472-20BFE39B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9275" y="4826000"/>
                <a:ext cx="153987" cy="174625"/>
              </a:xfrm>
              <a:custGeom>
                <a:avLst/>
                <a:gdLst>
                  <a:gd name="T0" fmla="*/ 18 w 37"/>
                  <a:gd name="T1" fmla="*/ 41 h 42"/>
                  <a:gd name="T2" fmla="*/ 19 w 37"/>
                  <a:gd name="T3" fmla="*/ 38 h 42"/>
                  <a:gd name="T4" fmla="*/ 19 w 37"/>
                  <a:gd name="T5" fmla="*/ 36 h 42"/>
                  <a:gd name="T6" fmla="*/ 17 w 37"/>
                  <a:gd name="T7" fmla="*/ 32 h 42"/>
                  <a:gd name="T8" fmla="*/ 20 w 37"/>
                  <a:gd name="T9" fmla="*/ 32 h 42"/>
                  <a:gd name="T10" fmla="*/ 23 w 37"/>
                  <a:gd name="T11" fmla="*/ 32 h 42"/>
                  <a:gd name="T12" fmla="*/ 23 w 37"/>
                  <a:gd name="T13" fmla="*/ 28 h 42"/>
                  <a:gd name="T14" fmla="*/ 27 w 37"/>
                  <a:gd name="T15" fmla="*/ 32 h 42"/>
                  <a:gd name="T16" fmla="*/ 32 w 37"/>
                  <a:gd name="T17" fmla="*/ 30 h 42"/>
                  <a:gd name="T18" fmla="*/ 34 w 37"/>
                  <a:gd name="T19" fmla="*/ 32 h 42"/>
                  <a:gd name="T20" fmla="*/ 35 w 37"/>
                  <a:gd name="T21" fmla="*/ 31 h 42"/>
                  <a:gd name="T22" fmla="*/ 37 w 37"/>
                  <a:gd name="T23" fmla="*/ 27 h 42"/>
                  <a:gd name="T24" fmla="*/ 36 w 37"/>
                  <a:gd name="T25" fmla="*/ 24 h 42"/>
                  <a:gd name="T26" fmla="*/ 37 w 37"/>
                  <a:gd name="T27" fmla="*/ 20 h 42"/>
                  <a:gd name="T28" fmla="*/ 35 w 37"/>
                  <a:gd name="T29" fmla="*/ 19 h 42"/>
                  <a:gd name="T30" fmla="*/ 33 w 37"/>
                  <a:gd name="T31" fmla="*/ 17 h 42"/>
                  <a:gd name="T32" fmla="*/ 33 w 37"/>
                  <a:gd name="T33" fmla="*/ 13 h 42"/>
                  <a:gd name="T34" fmla="*/ 35 w 37"/>
                  <a:gd name="T35" fmla="*/ 6 h 42"/>
                  <a:gd name="T36" fmla="*/ 28 w 37"/>
                  <a:gd name="T37" fmla="*/ 7 h 42"/>
                  <a:gd name="T38" fmla="*/ 28 w 37"/>
                  <a:gd name="T39" fmla="*/ 5 h 42"/>
                  <a:gd name="T40" fmla="*/ 29 w 37"/>
                  <a:gd name="T41" fmla="*/ 1 h 42"/>
                  <a:gd name="T42" fmla="*/ 16 w 37"/>
                  <a:gd name="T43" fmla="*/ 0 h 42"/>
                  <a:gd name="T44" fmla="*/ 15 w 37"/>
                  <a:gd name="T45" fmla="*/ 9 h 42"/>
                  <a:gd name="T46" fmla="*/ 4 w 37"/>
                  <a:gd name="T47" fmla="*/ 9 h 42"/>
                  <a:gd name="T48" fmla="*/ 4 w 37"/>
                  <a:gd name="T49" fmla="*/ 11 h 42"/>
                  <a:gd name="T50" fmla="*/ 3 w 37"/>
                  <a:gd name="T51" fmla="*/ 14 h 42"/>
                  <a:gd name="T52" fmla="*/ 4 w 37"/>
                  <a:gd name="T53" fmla="*/ 15 h 42"/>
                  <a:gd name="T54" fmla="*/ 1 w 37"/>
                  <a:gd name="T55" fmla="*/ 22 h 42"/>
                  <a:gd name="T56" fmla="*/ 2 w 37"/>
                  <a:gd name="T57" fmla="*/ 24 h 42"/>
                  <a:gd name="T58" fmla="*/ 3 w 37"/>
                  <a:gd name="T59" fmla="*/ 30 h 42"/>
                  <a:gd name="T60" fmla="*/ 9 w 37"/>
                  <a:gd name="T61" fmla="*/ 37 h 42"/>
                  <a:gd name="T62" fmla="*/ 14 w 37"/>
                  <a:gd name="T63" fmla="*/ 42 h 42"/>
                  <a:gd name="T64" fmla="*/ 18 w 37"/>
                  <a:gd name="T65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42">
                    <a:moveTo>
                      <a:pt x="18" y="41"/>
                    </a:move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1"/>
                      <a:pt x="35" y="31"/>
                    </a:cubicBezTo>
                    <a:cubicBezTo>
                      <a:pt x="35" y="31"/>
                      <a:pt x="35" y="30"/>
                      <a:pt x="35" y="3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6" y="24"/>
                      <a:pt x="36" y="24"/>
                    </a:cubicBezTo>
                    <a:cubicBezTo>
                      <a:pt x="36" y="24"/>
                      <a:pt x="37" y="22"/>
                      <a:pt x="37" y="22"/>
                    </a:cubicBezTo>
                    <a:cubicBezTo>
                      <a:pt x="37" y="22"/>
                      <a:pt x="37" y="20"/>
                      <a:pt x="37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2" y="12"/>
                      <a:pt x="3" y="13"/>
                      <a:pt x="3" y="14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8"/>
                      <a:pt x="2" y="20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2" y="23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" y="26"/>
                      <a:pt x="2" y="28"/>
                      <a:pt x="3" y="30"/>
                    </a:cubicBezTo>
                    <a:cubicBezTo>
                      <a:pt x="3" y="31"/>
                      <a:pt x="4" y="32"/>
                      <a:pt x="5" y="33"/>
                    </a:cubicBezTo>
                    <a:cubicBezTo>
                      <a:pt x="7" y="35"/>
                      <a:pt x="8" y="36"/>
                      <a:pt x="9" y="37"/>
                    </a:cubicBezTo>
                    <a:cubicBezTo>
                      <a:pt x="10" y="37"/>
                      <a:pt x="11" y="39"/>
                      <a:pt x="11" y="40"/>
                    </a:cubicBezTo>
                    <a:cubicBezTo>
                      <a:pt x="12" y="40"/>
                      <a:pt x="13" y="41"/>
                      <a:pt x="14" y="42"/>
                    </a:cubicBezTo>
                    <a:cubicBezTo>
                      <a:pt x="16" y="39"/>
                      <a:pt x="16" y="39"/>
                      <a:pt x="16" y="39"/>
                    </a:cubicBezTo>
                    <a:lnTo>
                      <a:pt x="18" y="4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8" name="Freeform 913">
                <a:extLst>
                  <a:ext uri="{FF2B5EF4-FFF2-40B4-BE49-F238E27FC236}">
                    <a16:creationId xmlns="" xmlns:a16="http://schemas.microsoft.com/office/drawing/2014/main" id="{27C5E4E8-6271-064F-B57C-A088C9CBF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3963" y="4462463"/>
                <a:ext cx="423862" cy="330200"/>
              </a:xfrm>
              <a:custGeom>
                <a:avLst/>
                <a:gdLst>
                  <a:gd name="T0" fmla="*/ 197 w 267"/>
                  <a:gd name="T1" fmla="*/ 108 h 208"/>
                  <a:gd name="T2" fmla="*/ 173 w 267"/>
                  <a:gd name="T3" fmla="*/ 79 h 208"/>
                  <a:gd name="T4" fmla="*/ 173 w 267"/>
                  <a:gd name="T5" fmla="*/ 71 h 208"/>
                  <a:gd name="T6" fmla="*/ 157 w 267"/>
                  <a:gd name="T7" fmla="*/ 74 h 208"/>
                  <a:gd name="T8" fmla="*/ 168 w 267"/>
                  <a:gd name="T9" fmla="*/ 45 h 208"/>
                  <a:gd name="T10" fmla="*/ 147 w 267"/>
                  <a:gd name="T11" fmla="*/ 24 h 208"/>
                  <a:gd name="T12" fmla="*/ 129 w 267"/>
                  <a:gd name="T13" fmla="*/ 11 h 208"/>
                  <a:gd name="T14" fmla="*/ 126 w 267"/>
                  <a:gd name="T15" fmla="*/ 11 h 208"/>
                  <a:gd name="T16" fmla="*/ 118 w 267"/>
                  <a:gd name="T17" fmla="*/ 8 h 208"/>
                  <a:gd name="T18" fmla="*/ 113 w 267"/>
                  <a:gd name="T19" fmla="*/ 11 h 208"/>
                  <a:gd name="T20" fmla="*/ 108 w 267"/>
                  <a:gd name="T21" fmla="*/ 6 h 208"/>
                  <a:gd name="T22" fmla="*/ 100 w 267"/>
                  <a:gd name="T23" fmla="*/ 11 h 208"/>
                  <a:gd name="T24" fmla="*/ 92 w 267"/>
                  <a:gd name="T25" fmla="*/ 6 h 208"/>
                  <a:gd name="T26" fmla="*/ 81 w 267"/>
                  <a:gd name="T27" fmla="*/ 13 h 208"/>
                  <a:gd name="T28" fmla="*/ 73 w 267"/>
                  <a:gd name="T29" fmla="*/ 13 h 208"/>
                  <a:gd name="T30" fmla="*/ 58 w 267"/>
                  <a:gd name="T31" fmla="*/ 42 h 208"/>
                  <a:gd name="T32" fmla="*/ 37 w 267"/>
                  <a:gd name="T33" fmla="*/ 58 h 208"/>
                  <a:gd name="T34" fmla="*/ 34 w 267"/>
                  <a:gd name="T35" fmla="*/ 79 h 208"/>
                  <a:gd name="T36" fmla="*/ 24 w 267"/>
                  <a:gd name="T37" fmla="*/ 82 h 208"/>
                  <a:gd name="T38" fmla="*/ 24 w 267"/>
                  <a:gd name="T39" fmla="*/ 87 h 208"/>
                  <a:gd name="T40" fmla="*/ 21 w 267"/>
                  <a:gd name="T41" fmla="*/ 100 h 208"/>
                  <a:gd name="T42" fmla="*/ 16 w 267"/>
                  <a:gd name="T43" fmla="*/ 121 h 208"/>
                  <a:gd name="T44" fmla="*/ 5 w 267"/>
                  <a:gd name="T45" fmla="*/ 118 h 208"/>
                  <a:gd name="T46" fmla="*/ 0 w 267"/>
                  <a:gd name="T47" fmla="*/ 129 h 208"/>
                  <a:gd name="T48" fmla="*/ 24 w 267"/>
                  <a:gd name="T49" fmla="*/ 145 h 208"/>
                  <a:gd name="T50" fmla="*/ 37 w 267"/>
                  <a:gd name="T51" fmla="*/ 155 h 208"/>
                  <a:gd name="T52" fmla="*/ 42 w 267"/>
                  <a:gd name="T53" fmla="*/ 173 h 208"/>
                  <a:gd name="T54" fmla="*/ 52 w 267"/>
                  <a:gd name="T55" fmla="*/ 181 h 208"/>
                  <a:gd name="T56" fmla="*/ 52 w 267"/>
                  <a:gd name="T57" fmla="*/ 187 h 208"/>
                  <a:gd name="T58" fmla="*/ 71 w 267"/>
                  <a:gd name="T59" fmla="*/ 192 h 208"/>
                  <a:gd name="T60" fmla="*/ 102 w 267"/>
                  <a:gd name="T61" fmla="*/ 205 h 208"/>
                  <a:gd name="T62" fmla="*/ 123 w 267"/>
                  <a:gd name="T63" fmla="*/ 200 h 208"/>
                  <a:gd name="T64" fmla="*/ 147 w 267"/>
                  <a:gd name="T65" fmla="*/ 200 h 208"/>
                  <a:gd name="T66" fmla="*/ 163 w 267"/>
                  <a:gd name="T67" fmla="*/ 194 h 208"/>
                  <a:gd name="T68" fmla="*/ 181 w 267"/>
                  <a:gd name="T69" fmla="*/ 187 h 208"/>
                  <a:gd name="T70" fmla="*/ 215 w 267"/>
                  <a:gd name="T71" fmla="*/ 181 h 208"/>
                  <a:gd name="T72" fmla="*/ 249 w 267"/>
                  <a:gd name="T73" fmla="*/ 12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7" h="208">
                    <a:moveTo>
                      <a:pt x="249" y="126"/>
                    </a:moveTo>
                    <a:lnTo>
                      <a:pt x="197" y="108"/>
                    </a:lnTo>
                    <a:lnTo>
                      <a:pt x="189" y="103"/>
                    </a:lnTo>
                    <a:lnTo>
                      <a:pt x="173" y="79"/>
                    </a:lnTo>
                    <a:lnTo>
                      <a:pt x="178" y="74"/>
                    </a:lnTo>
                    <a:lnTo>
                      <a:pt x="173" y="71"/>
                    </a:lnTo>
                    <a:lnTo>
                      <a:pt x="165" y="74"/>
                    </a:lnTo>
                    <a:lnTo>
                      <a:pt x="157" y="74"/>
                    </a:lnTo>
                    <a:lnTo>
                      <a:pt x="157" y="58"/>
                    </a:lnTo>
                    <a:lnTo>
                      <a:pt x="168" y="45"/>
                    </a:lnTo>
                    <a:lnTo>
                      <a:pt x="155" y="29"/>
                    </a:lnTo>
                    <a:lnTo>
                      <a:pt x="147" y="24"/>
                    </a:lnTo>
                    <a:lnTo>
                      <a:pt x="142" y="13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26" y="11"/>
                    </a:lnTo>
                    <a:lnTo>
                      <a:pt x="118" y="6"/>
                    </a:lnTo>
                    <a:lnTo>
                      <a:pt x="118" y="8"/>
                    </a:lnTo>
                    <a:lnTo>
                      <a:pt x="115" y="8"/>
                    </a:lnTo>
                    <a:lnTo>
                      <a:pt x="113" y="11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5" y="8"/>
                    </a:lnTo>
                    <a:lnTo>
                      <a:pt x="100" y="11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89" y="0"/>
                    </a:lnTo>
                    <a:lnTo>
                      <a:pt x="81" y="13"/>
                    </a:lnTo>
                    <a:lnTo>
                      <a:pt x="79" y="8"/>
                    </a:lnTo>
                    <a:lnTo>
                      <a:pt x="73" y="13"/>
                    </a:lnTo>
                    <a:lnTo>
                      <a:pt x="63" y="13"/>
                    </a:lnTo>
                    <a:lnTo>
                      <a:pt x="58" y="42"/>
                    </a:lnTo>
                    <a:lnTo>
                      <a:pt x="50" y="42"/>
                    </a:lnTo>
                    <a:lnTo>
                      <a:pt x="37" y="58"/>
                    </a:lnTo>
                    <a:lnTo>
                      <a:pt x="37" y="74"/>
                    </a:lnTo>
                    <a:lnTo>
                      <a:pt x="34" y="79"/>
                    </a:lnTo>
                    <a:lnTo>
                      <a:pt x="29" y="74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4" y="87"/>
                    </a:lnTo>
                    <a:lnTo>
                      <a:pt x="24" y="90"/>
                    </a:lnTo>
                    <a:lnTo>
                      <a:pt x="21" y="100"/>
                    </a:lnTo>
                    <a:lnTo>
                      <a:pt x="21" y="116"/>
                    </a:lnTo>
                    <a:lnTo>
                      <a:pt x="16" y="121"/>
                    </a:lnTo>
                    <a:lnTo>
                      <a:pt x="13" y="118"/>
                    </a:lnTo>
                    <a:lnTo>
                      <a:pt x="5" y="118"/>
                    </a:lnTo>
                    <a:lnTo>
                      <a:pt x="5" y="124"/>
                    </a:lnTo>
                    <a:lnTo>
                      <a:pt x="0" y="129"/>
                    </a:lnTo>
                    <a:lnTo>
                      <a:pt x="16" y="134"/>
                    </a:lnTo>
                    <a:lnTo>
                      <a:pt x="24" y="145"/>
                    </a:lnTo>
                    <a:lnTo>
                      <a:pt x="26" y="147"/>
                    </a:lnTo>
                    <a:lnTo>
                      <a:pt x="37" y="155"/>
                    </a:lnTo>
                    <a:lnTo>
                      <a:pt x="37" y="163"/>
                    </a:lnTo>
                    <a:lnTo>
                      <a:pt x="42" y="173"/>
                    </a:lnTo>
                    <a:lnTo>
                      <a:pt x="52" y="173"/>
                    </a:lnTo>
                    <a:lnTo>
                      <a:pt x="52" y="181"/>
                    </a:lnTo>
                    <a:lnTo>
                      <a:pt x="50" y="184"/>
                    </a:lnTo>
                    <a:lnTo>
                      <a:pt x="52" y="187"/>
                    </a:lnTo>
                    <a:lnTo>
                      <a:pt x="55" y="189"/>
                    </a:lnTo>
                    <a:lnTo>
                      <a:pt x="71" y="192"/>
                    </a:lnTo>
                    <a:lnTo>
                      <a:pt x="92" y="205"/>
                    </a:lnTo>
                    <a:lnTo>
                      <a:pt x="102" y="205"/>
                    </a:lnTo>
                    <a:lnTo>
                      <a:pt x="118" y="208"/>
                    </a:lnTo>
                    <a:lnTo>
                      <a:pt x="123" y="200"/>
                    </a:lnTo>
                    <a:lnTo>
                      <a:pt x="139" y="192"/>
                    </a:lnTo>
                    <a:lnTo>
                      <a:pt x="147" y="200"/>
                    </a:lnTo>
                    <a:lnTo>
                      <a:pt x="160" y="200"/>
                    </a:lnTo>
                    <a:lnTo>
                      <a:pt x="163" y="194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97" y="181"/>
                    </a:lnTo>
                    <a:lnTo>
                      <a:pt x="215" y="181"/>
                    </a:lnTo>
                    <a:lnTo>
                      <a:pt x="267" y="126"/>
                    </a:lnTo>
                    <a:lnTo>
                      <a:pt x="24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89" name="Freeform 914">
                <a:extLst>
                  <a:ext uri="{FF2B5EF4-FFF2-40B4-BE49-F238E27FC236}">
                    <a16:creationId xmlns="" xmlns:a16="http://schemas.microsoft.com/office/drawing/2014/main" id="{1951BB0D-62C3-2849-A4CF-64EEFBA255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3975" y="4371975"/>
                <a:ext cx="187325" cy="166688"/>
              </a:xfrm>
              <a:custGeom>
                <a:avLst/>
                <a:gdLst>
                  <a:gd name="T0" fmla="*/ 24 w 45"/>
                  <a:gd name="T1" fmla="*/ 17 h 40"/>
                  <a:gd name="T2" fmla="*/ 25 w 45"/>
                  <a:gd name="T3" fmla="*/ 17 h 40"/>
                  <a:gd name="T4" fmla="*/ 26 w 45"/>
                  <a:gd name="T5" fmla="*/ 18 h 40"/>
                  <a:gd name="T6" fmla="*/ 26 w 45"/>
                  <a:gd name="T7" fmla="*/ 18 h 40"/>
                  <a:gd name="T8" fmla="*/ 24 w 45"/>
                  <a:gd name="T9" fmla="*/ 17 h 40"/>
                  <a:gd name="T10" fmla="*/ 42 w 45"/>
                  <a:gd name="T11" fmla="*/ 35 h 40"/>
                  <a:gd name="T12" fmla="*/ 40 w 45"/>
                  <a:gd name="T13" fmla="*/ 33 h 40"/>
                  <a:gd name="T14" fmla="*/ 37 w 45"/>
                  <a:gd name="T15" fmla="*/ 30 h 40"/>
                  <a:gd name="T16" fmla="*/ 36 w 45"/>
                  <a:gd name="T17" fmla="*/ 29 h 40"/>
                  <a:gd name="T18" fmla="*/ 34 w 45"/>
                  <a:gd name="T19" fmla="*/ 27 h 40"/>
                  <a:gd name="T20" fmla="*/ 31 w 45"/>
                  <a:gd name="T21" fmla="*/ 25 h 40"/>
                  <a:gd name="T22" fmla="*/ 30 w 45"/>
                  <a:gd name="T23" fmla="*/ 24 h 40"/>
                  <a:gd name="T24" fmla="*/ 26 w 45"/>
                  <a:gd name="T25" fmla="*/ 23 h 40"/>
                  <a:gd name="T26" fmla="*/ 25 w 45"/>
                  <a:gd name="T27" fmla="*/ 20 h 40"/>
                  <a:gd name="T28" fmla="*/ 24 w 45"/>
                  <a:gd name="T29" fmla="*/ 19 h 40"/>
                  <a:gd name="T30" fmla="*/ 24 w 45"/>
                  <a:gd name="T31" fmla="*/ 21 h 40"/>
                  <a:gd name="T32" fmla="*/ 23 w 45"/>
                  <a:gd name="T33" fmla="*/ 21 h 40"/>
                  <a:gd name="T34" fmla="*/ 23 w 45"/>
                  <a:gd name="T35" fmla="*/ 21 h 40"/>
                  <a:gd name="T36" fmla="*/ 20 w 45"/>
                  <a:gd name="T37" fmla="*/ 17 h 40"/>
                  <a:gd name="T38" fmla="*/ 19 w 45"/>
                  <a:gd name="T39" fmla="*/ 15 h 40"/>
                  <a:gd name="T40" fmla="*/ 18 w 45"/>
                  <a:gd name="T41" fmla="*/ 7 h 40"/>
                  <a:gd name="T42" fmla="*/ 14 w 45"/>
                  <a:gd name="T43" fmla="*/ 1 h 40"/>
                  <a:gd name="T44" fmla="*/ 14 w 45"/>
                  <a:gd name="T45" fmla="*/ 0 h 40"/>
                  <a:gd name="T46" fmla="*/ 12 w 45"/>
                  <a:gd name="T47" fmla="*/ 4 h 40"/>
                  <a:gd name="T48" fmla="*/ 7 w 45"/>
                  <a:gd name="T49" fmla="*/ 5 h 40"/>
                  <a:gd name="T50" fmla="*/ 6 w 45"/>
                  <a:gd name="T51" fmla="*/ 7 h 40"/>
                  <a:gd name="T52" fmla="*/ 4 w 45"/>
                  <a:gd name="T53" fmla="*/ 7 h 40"/>
                  <a:gd name="T54" fmla="*/ 3 w 45"/>
                  <a:gd name="T55" fmla="*/ 11 h 40"/>
                  <a:gd name="T56" fmla="*/ 3 w 45"/>
                  <a:gd name="T57" fmla="*/ 13 h 40"/>
                  <a:gd name="T58" fmla="*/ 0 w 45"/>
                  <a:gd name="T59" fmla="*/ 21 h 40"/>
                  <a:gd name="T60" fmla="*/ 0 w 45"/>
                  <a:gd name="T61" fmla="*/ 27 h 40"/>
                  <a:gd name="T62" fmla="*/ 4 w 45"/>
                  <a:gd name="T63" fmla="*/ 27 h 40"/>
                  <a:gd name="T64" fmla="*/ 6 w 45"/>
                  <a:gd name="T65" fmla="*/ 25 h 40"/>
                  <a:gd name="T66" fmla="*/ 7 w 45"/>
                  <a:gd name="T67" fmla="*/ 27 h 40"/>
                  <a:gd name="T68" fmla="*/ 10 w 45"/>
                  <a:gd name="T69" fmla="*/ 22 h 40"/>
                  <a:gd name="T70" fmla="*/ 11 w 45"/>
                  <a:gd name="T71" fmla="*/ 24 h 40"/>
                  <a:gd name="T72" fmla="*/ 12 w 45"/>
                  <a:gd name="T73" fmla="*/ 24 h 40"/>
                  <a:gd name="T74" fmla="*/ 14 w 45"/>
                  <a:gd name="T75" fmla="*/ 26 h 40"/>
                  <a:gd name="T76" fmla="*/ 16 w 45"/>
                  <a:gd name="T77" fmla="*/ 25 h 40"/>
                  <a:gd name="T78" fmla="*/ 17 w 45"/>
                  <a:gd name="T79" fmla="*/ 24 h 40"/>
                  <a:gd name="T80" fmla="*/ 18 w 45"/>
                  <a:gd name="T81" fmla="*/ 24 h 40"/>
                  <a:gd name="T82" fmla="*/ 19 w 45"/>
                  <a:gd name="T83" fmla="*/ 26 h 40"/>
                  <a:gd name="T84" fmla="*/ 20 w 45"/>
                  <a:gd name="T85" fmla="*/ 25 h 40"/>
                  <a:gd name="T86" fmla="*/ 21 w 45"/>
                  <a:gd name="T87" fmla="*/ 25 h 40"/>
                  <a:gd name="T88" fmla="*/ 21 w 45"/>
                  <a:gd name="T89" fmla="*/ 24 h 40"/>
                  <a:gd name="T90" fmla="*/ 24 w 45"/>
                  <a:gd name="T91" fmla="*/ 26 h 40"/>
                  <a:gd name="T92" fmla="*/ 25 w 45"/>
                  <a:gd name="T93" fmla="*/ 25 h 40"/>
                  <a:gd name="T94" fmla="*/ 25 w 45"/>
                  <a:gd name="T95" fmla="*/ 26 h 40"/>
                  <a:gd name="T96" fmla="*/ 30 w 45"/>
                  <a:gd name="T97" fmla="*/ 27 h 40"/>
                  <a:gd name="T98" fmla="*/ 32 w 45"/>
                  <a:gd name="T99" fmla="*/ 31 h 40"/>
                  <a:gd name="T100" fmla="*/ 35 w 45"/>
                  <a:gd name="T101" fmla="*/ 33 h 40"/>
                  <a:gd name="T102" fmla="*/ 40 w 45"/>
                  <a:gd name="T103" fmla="*/ 39 h 40"/>
                  <a:gd name="T104" fmla="*/ 42 w 45"/>
                  <a:gd name="T105" fmla="*/ 40 h 40"/>
                  <a:gd name="T106" fmla="*/ 45 w 45"/>
                  <a:gd name="T107" fmla="*/ 38 h 40"/>
                  <a:gd name="T108" fmla="*/ 42 w 45"/>
                  <a:gd name="T109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" h="40">
                    <a:moveTo>
                      <a:pt x="24" y="17"/>
                    </a:moveTo>
                    <a:cubicBezTo>
                      <a:pt x="24" y="17"/>
                      <a:pt x="24" y="17"/>
                      <a:pt x="25" y="17"/>
                    </a:cubicBezTo>
                    <a:cubicBezTo>
                      <a:pt x="26" y="17"/>
                      <a:pt x="26" y="17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8"/>
                      <a:pt x="24" y="18"/>
                      <a:pt x="24" y="17"/>
                    </a:cubicBezTo>
                    <a:close/>
                    <a:moveTo>
                      <a:pt x="42" y="35"/>
                    </a:moveTo>
                    <a:cubicBezTo>
                      <a:pt x="41" y="35"/>
                      <a:pt x="40" y="34"/>
                      <a:pt x="40" y="33"/>
                    </a:cubicBezTo>
                    <a:cubicBezTo>
                      <a:pt x="40" y="32"/>
                      <a:pt x="39" y="31"/>
                      <a:pt x="37" y="30"/>
                    </a:cubicBezTo>
                    <a:cubicBezTo>
                      <a:pt x="37" y="30"/>
                      <a:pt x="36" y="29"/>
                      <a:pt x="36" y="29"/>
                    </a:cubicBezTo>
                    <a:cubicBezTo>
                      <a:pt x="35" y="28"/>
                      <a:pt x="35" y="28"/>
                      <a:pt x="34" y="27"/>
                    </a:cubicBezTo>
                    <a:cubicBezTo>
                      <a:pt x="34" y="26"/>
                      <a:pt x="33" y="25"/>
                      <a:pt x="31" y="25"/>
                    </a:cubicBezTo>
                    <a:cubicBezTo>
                      <a:pt x="31" y="25"/>
                      <a:pt x="30" y="24"/>
                      <a:pt x="30" y="24"/>
                    </a:cubicBezTo>
                    <a:cubicBezTo>
                      <a:pt x="29" y="22"/>
                      <a:pt x="28" y="22"/>
                      <a:pt x="26" y="23"/>
                    </a:cubicBezTo>
                    <a:cubicBezTo>
                      <a:pt x="26" y="22"/>
                      <a:pt x="25" y="21"/>
                      <a:pt x="25" y="20"/>
                    </a:cubicBezTo>
                    <a:cubicBezTo>
                      <a:pt x="25" y="20"/>
                      <a:pt x="25" y="19"/>
                      <a:pt x="24" y="19"/>
                    </a:cubicBezTo>
                    <a:cubicBezTo>
                      <a:pt x="23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19"/>
                      <a:pt x="20" y="18"/>
                      <a:pt x="20" y="17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3"/>
                      <a:pt x="18" y="10"/>
                      <a:pt x="18" y="7"/>
                    </a:cubicBezTo>
                    <a:cubicBezTo>
                      <a:pt x="17" y="5"/>
                      <a:pt x="16" y="3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4" y="37"/>
                      <a:pt x="43" y="36"/>
                      <a:pt x="42" y="3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0" name="Freeform 915">
                <a:extLst>
                  <a:ext uri="{FF2B5EF4-FFF2-40B4-BE49-F238E27FC236}">
                    <a16:creationId xmlns="" xmlns:a16="http://schemas.microsoft.com/office/drawing/2014/main" id="{FA17543B-6B3D-484A-AF23-8BD8AA193A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16575" y="4787900"/>
                <a:ext cx="76200" cy="74613"/>
              </a:xfrm>
              <a:custGeom>
                <a:avLst/>
                <a:gdLst>
                  <a:gd name="T0" fmla="*/ 3 w 18"/>
                  <a:gd name="T1" fmla="*/ 1 h 18"/>
                  <a:gd name="T2" fmla="*/ 1 w 18"/>
                  <a:gd name="T3" fmla="*/ 3 h 18"/>
                  <a:gd name="T4" fmla="*/ 0 w 18"/>
                  <a:gd name="T5" fmla="*/ 2 h 18"/>
                  <a:gd name="T6" fmla="*/ 2 w 18"/>
                  <a:gd name="T7" fmla="*/ 0 h 18"/>
                  <a:gd name="T8" fmla="*/ 3 w 18"/>
                  <a:gd name="T9" fmla="*/ 1 h 18"/>
                  <a:gd name="T10" fmla="*/ 8 w 18"/>
                  <a:gd name="T11" fmla="*/ 9 h 18"/>
                  <a:gd name="T12" fmla="*/ 9 w 18"/>
                  <a:gd name="T13" fmla="*/ 10 h 18"/>
                  <a:gd name="T14" fmla="*/ 7 w 18"/>
                  <a:gd name="T15" fmla="*/ 15 h 18"/>
                  <a:gd name="T16" fmla="*/ 6 w 18"/>
                  <a:gd name="T17" fmla="*/ 17 h 18"/>
                  <a:gd name="T18" fmla="*/ 6 w 18"/>
                  <a:gd name="T19" fmla="*/ 18 h 18"/>
                  <a:gd name="T20" fmla="*/ 18 w 18"/>
                  <a:gd name="T21" fmla="*/ 18 h 18"/>
                  <a:gd name="T22" fmla="*/ 18 w 18"/>
                  <a:gd name="T23" fmla="*/ 10 h 18"/>
                  <a:gd name="T24" fmla="*/ 9 w 18"/>
                  <a:gd name="T25" fmla="*/ 10 h 18"/>
                  <a:gd name="T26" fmla="*/ 8 w 18"/>
                  <a:gd name="T2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3" y="1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9" y="10"/>
                      <a:pt x="9" y="10"/>
                    </a:cubicBezTo>
                    <a:cubicBezTo>
                      <a:pt x="9" y="12"/>
                      <a:pt x="9" y="13"/>
                      <a:pt x="7" y="15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6" y="17"/>
                      <a:pt x="6" y="18"/>
                      <a:pt x="6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9" y="10"/>
                      <a:pt x="9" y="10"/>
                      <a:pt x="9" y="10"/>
                    </a:cubicBezTo>
                    <a:lnTo>
                      <a:pt x="8" y="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1" name="Freeform 916">
                <a:extLst>
                  <a:ext uri="{FF2B5EF4-FFF2-40B4-BE49-F238E27FC236}">
                    <a16:creationId xmlns="" xmlns:a16="http://schemas.microsoft.com/office/drawing/2014/main" id="{CBC20E2C-7F51-E443-A097-D7848FAAE5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0600" y="3946525"/>
                <a:ext cx="346075" cy="315913"/>
              </a:xfrm>
              <a:custGeom>
                <a:avLst/>
                <a:gdLst>
                  <a:gd name="T0" fmla="*/ 64 w 83"/>
                  <a:gd name="T1" fmla="*/ 73 h 76"/>
                  <a:gd name="T2" fmla="*/ 60 w 83"/>
                  <a:gd name="T3" fmla="*/ 76 h 76"/>
                  <a:gd name="T4" fmla="*/ 83 w 83"/>
                  <a:gd name="T5" fmla="*/ 73 h 76"/>
                  <a:gd name="T6" fmla="*/ 77 w 83"/>
                  <a:gd name="T7" fmla="*/ 69 h 76"/>
                  <a:gd name="T8" fmla="*/ 75 w 83"/>
                  <a:gd name="T9" fmla="*/ 65 h 76"/>
                  <a:gd name="T10" fmla="*/ 69 w 83"/>
                  <a:gd name="T11" fmla="*/ 67 h 76"/>
                  <a:gd name="T12" fmla="*/ 65 w 83"/>
                  <a:gd name="T13" fmla="*/ 72 h 76"/>
                  <a:gd name="T14" fmla="*/ 64 w 83"/>
                  <a:gd name="T15" fmla="*/ 73 h 76"/>
                  <a:gd name="T16" fmla="*/ 83 w 83"/>
                  <a:gd name="T17" fmla="*/ 73 h 76"/>
                  <a:gd name="T18" fmla="*/ 68 w 83"/>
                  <a:gd name="T19" fmla="*/ 71 h 76"/>
                  <a:gd name="T20" fmla="*/ 71 w 83"/>
                  <a:gd name="T21" fmla="*/ 68 h 76"/>
                  <a:gd name="T22" fmla="*/ 74 w 83"/>
                  <a:gd name="T23" fmla="*/ 63 h 76"/>
                  <a:gd name="T24" fmla="*/ 74 w 83"/>
                  <a:gd name="T25" fmla="*/ 58 h 76"/>
                  <a:gd name="T26" fmla="*/ 69 w 83"/>
                  <a:gd name="T27" fmla="*/ 50 h 76"/>
                  <a:gd name="T28" fmla="*/ 63 w 83"/>
                  <a:gd name="T29" fmla="*/ 36 h 76"/>
                  <a:gd name="T30" fmla="*/ 59 w 83"/>
                  <a:gd name="T31" fmla="*/ 29 h 76"/>
                  <a:gd name="T32" fmla="*/ 53 w 83"/>
                  <a:gd name="T33" fmla="*/ 17 h 76"/>
                  <a:gd name="T34" fmla="*/ 55 w 83"/>
                  <a:gd name="T35" fmla="*/ 16 h 76"/>
                  <a:gd name="T36" fmla="*/ 57 w 83"/>
                  <a:gd name="T37" fmla="*/ 20 h 76"/>
                  <a:gd name="T38" fmla="*/ 60 w 83"/>
                  <a:gd name="T39" fmla="*/ 26 h 76"/>
                  <a:gd name="T40" fmla="*/ 66 w 83"/>
                  <a:gd name="T41" fmla="*/ 30 h 76"/>
                  <a:gd name="T42" fmla="*/ 68 w 83"/>
                  <a:gd name="T43" fmla="*/ 23 h 76"/>
                  <a:gd name="T44" fmla="*/ 70 w 83"/>
                  <a:gd name="T45" fmla="*/ 18 h 76"/>
                  <a:gd name="T46" fmla="*/ 60 w 83"/>
                  <a:gd name="T47" fmla="*/ 4 h 76"/>
                  <a:gd name="T48" fmla="*/ 54 w 83"/>
                  <a:gd name="T49" fmla="*/ 5 h 76"/>
                  <a:gd name="T50" fmla="*/ 48 w 83"/>
                  <a:gd name="T51" fmla="*/ 2 h 76"/>
                  <a:gd name="T52" fmla="*/ 43 w 83"/>
                  <a:gd name="T53" fmla="*/ 2 h 76"/>
                  <a:gd name="T54" fmla="*/ 36 w 83"/>
                  <a:gd name="T55" fmla="*/ 4 h 76"/>
                  <a:gd name="T56" fmla="*/ 33 w 83"/>
                  <a:gd name="T57" fmla="*/ 6 h 76"/>
                  <a:gd name="T58" fmla="*/ 24 w 83"/>
                  <a:gd name="T59" fmla="*/ 5 h 76"/>
                  <a:gd name="T60" fmla="*/ 19 w 83"/>
                  <a:gd name="T61" fmla="*/ 4 h 76"/>
                  <a:gd name="T62" fmla="*/ 12 w 83"/>
                  <a:gd name="T63" fmla="*/ 2 h 76"/>
                  <a:gd name="T64" fmla="*/ 4 w 83"/>
                  <a:gd name="T65" fmla="*/ 0 h 76"/>
                  <a:gd name="T66" fmla="*/ 1 w 83"/>
                  <a:gd name="T67" fmla="*/ 2 h 76"/>
                  <a:gd name="T68" fmla="*/ 0 w 83"/>
                  <a:gd name="T69" fmla="*/ 12 h 76"/>
                  <a:gd name="T70" fmla="*/ 2 w 83"/>
                  <a:gd name="T71" fmla="*/ 73 h 76"/>
                  <a:gd name="T72" fmla="*/ 46 w 83"/>
                  <a:gd name="T73" fmla="*/ 72 h 76"/>
                  <a:gd name="T74" fmla="*/ 57 w 83"/>
                  <a:gd name="T75" fmla="*/ 73 h 76"/>
                  <a:gd name="T76" fmla="*/ 64 w 83"/>
                  <a:gd name="T77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76">
                    <a:moveTo>
                      <a:pt x="57" y="73"/>
                    </a:moveTo>
                    <a:cubicBezTo>
                      <a:pt x="64" y="73"/>
                      <a:pt x="64" y="73"/>
                      <a:pt x="64" y="73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0" y="76"/>
                      <a:pt x="60" y="76"/>
                      <a:pt x="60" y="76"/>
                    </a:cubicBezTo>
                    <a:lnTo>
                      <a:pt x="57" y="73"/>
                    </a:lnTo>
                    <a:close/>
                    <a:moveTo>
                      <a:pt x="83" y="73"/>
                    </a:moveTo>
                    <a:cubicBezTo>
                      <a:pt x="81" y="72"/>
                      <a:pt x="80" y="71"/>
                      <a:pt x="79" y="69"/>
                    </a:cubicBezTo>
                    <a:cubicBezTo>
                      <a:pt x="78" y="69"/>
                      <a:pt x="78" y="69"/>
                      <a:pt x="77" y="69"/>
                    </a:cubicBezTo>
                    <a:cubicBezTo>
                      <a:pt x="76" y="69"/>
                      <a:pt x="75" y="68"/>
                      <a:pt x="75" y="66"/>
                    </a:cubicBezTo>
                    <a:cubicBezTo>
                      <a:pt x="75" y="66"/>
                      <a:pt x="75" y="66"/>
                      <a:pt x="75" y="65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83" y="73"/>
                      <a:pt x="83" y="73"/>
                      <a:pt x="83" y="73"/>
                    </a:cubicBezTo>
                    <a:cubicBezTo>
                      <a:pt x="83" y="73"/>
                      <a:pt x="83" y="73"/>
                      <a:pt x="83" y="73"/>
                    </a:cubicBezTo>
                    <a:close/>
                    <a:moveTo>
                      <a:pt x="65" y="72"/>
                    </a:moveTo>
                    <a:cubicBezTo>
                      <a:pt x="68" y="71"/>
                      <a:pt x="68" y="71"/>
                      <a:pt x="68" y="71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4" y="65"/>
                      <a:pt x="74" y="64"/>
                      <a:pt x="74" y="63"/>
                    </a:cubicBezTo>
                    <a:cubicBezTo>
                      <a:pt x="73" y="62"/>
                      <a:pt x="74" y="60"/>
                      <a:pt x="76" y="60"/>
                    </a:cubicBezTo>
                    <a:cubicBezTo>
                      <a:pt x="75" y="59"/>
                      <a:pt x="74" y="59"/>
                      <a:pt x="74" y="58"/>
                    </a:cubicBezTo>
                    <a:cubicBezTo>
                      <a:pt x="73" y="57"/>
                      <a:pt x="72" y="56"/>
                      <a:pt x="72" y="55"/>
                    </a:cubicBezTo>
                    <a:cubicBezTo>
                      <a:pt x="71" y="53"/>
                      <a:pt x="70" y="51"/>
                      <a:pt x="69" y="50"/>
                    </a:cubicBezTo>
                    <a:cubicBezTo>
                      <a:pt x="68" y="48"/>
                      <a:pt x="67" y="46"/>
                      <a:pt x="66" y="44"/>
                    </a:cubicBezTo>
                    <a:cubicBezTo>
                      <a:pt x="65" y="42"/>
                      <a:pt x="63" y="39"/>
                      <a:pt x="63" y="36"/>
                    </a:cubicBezTo>
                    <a:cubicBezTo>
                      <a:pt x="62" y="34"/>
                      <a:pt x="61" y="33"/>
                      <a:pt x="61" y="31"/>
                    </a:cubicBezTo>
                    <a:cubicBezTo>
                      <a:pt x="61" y="30"/>
                      <a:pt x="60" y="29"/>
                      <a:pt x="59" y="29"/>
                    </a:cubicBezTo>
                    <a:cubicBezTo>
                      <a:pt x="58" y="27"/>
                      <a:pt x="57" y="25"/>
                      <a:pt x="55" y="23"/>
                    </a:cubicBezTo>
                    <a:cubicBezTo>
                      <a:pt x="55" y="21"/>
                      <a:pt x="55" y="19"/>
                      <a:pt x="53" y="17"/>
                    </a:cubicBezTo>
                    <a:cubicBezTo>
                      <a:pt x="52" y="17"/>
                      <a:pt x="53" y="15"/>
                      <a:pt x="54" y="15"/>
                    </a:cubicBezTo>
                    <a:cubicBezTo>
                      <a:pt x="55" y="14"/>
                      <a:pt x="55" y="16"/>
                      <a:pt x="55" y="16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5" y="18"/>
                      <a:pt x="56" y="19"/>
                      <a:pt x="57" y="20"/>
                    </a:cubicBezTo>
                    <a:cubicBezTo>
                      <a:pt x="57" y="21"/>
                      <a:pt x="58" y="21"/>
                      <a:pt x="58" y="22"/>
                    </a:cubicBezTo>
                    <a:cubicBezTo>
                      <a:pt x="58" y="24"/>
                      <a:pt x="59" y="25"/>
                      <a:pt x="60" y="26"/>
                    </a:cubicBezTo>
                    <a:cubicBezTo>
                      <a:pt x="61" y="27"/>
                      <a:pt x="61" y="28"/>
                      <a:pt x="62" y="29"/>
                    </a:cubicBezTo>
                    <a:cubicBezTo>
                      <a:pt x="63" y="31"/>
                      <a:pt x="65" y="31"/>
                      <a:pt x="66" y="30"/>
                    </a:cubicBezTo>
                    <a:cubicBezTo>
                      <a:pt x="67" y="30"/>
                      <a:pt x="67" y="29"/>
                      <a:pt x="67" y="29"/>
                    </a:cubicBezTo>
                    <a:cubicBezTo>
                      <a:pt x="67" y="27"/>
                      <a:pt x="67" y="25"/>
                      <a:pt x="68" y="23"/>
                    </a:cubicBezTo>
                    <a:cubicBezTo>
                      <a:pt x="68" y="21"/>
                      <a:pt x="69" y="19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69" y="15"/>
                      <a:pt x="66" y="6"/>
                      <a:pt x="65" y="3"/>
                    </a:cubicBezTo>
                    <a:cubicBezTo>
                      <a:pt x="63" y="3"/>
                      <a:pt x="62" y="6"/>
                      <a:pt x="60" y="4"/>
                    </a:cubicBezTo>
                    <a:cubicBezTo>
                      <a:pt x="60" y="4"/>
                      <a:pt x="59" y="5"/>
                      <a:pt x="59" y="5"/>
                    </a:cubicBezTo>
                    <a:cubicBezTo>
                      <a:pt x="57" y="5"/>
                      <a:pt x="56" y="7"/>
                      <a:pt x="54" y="5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3"/>
                      <a:pt x="50" y="1"/>
                      <a:pt x="48" y="2"/>
                    </a:cubicBezTo>
                    <a:cubicBezTo>
                      <a:pt x="47" y="2"/>
                      <a:pt x="46" y="2"/>
                      <a:pt x="46" y="2"/>
                    </a:cubicBezTo>
                    <a:cubicBezTo>
                      <a:pt x="45" y="1"/>
                      <a:pt x="44" y="1"/>
                      <a:pt x="43" y="2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39" y="2"/>
                      <a:pt x="38" y="3"/>
                      <a:pt x="36" y="4"/>
                    </a:cubicBezTo>
                    <a:cubicBezTo>
                      <a:pt x="35" y="4"/>
                      <a:pt x="35" y="5"/>
                      <a:pt x="34" y="5"/>
                    </a:cubicBezTo>
                    <a:cubicBezTo>
                      <a:pt x="34" y="6"/>
                      <a:pt x="33" y="6"/>
                      <a:pt x="33" y="6"/>
                    </a:cubicBezTo>
                    <a:cubicBezTo>
                      <a:pt x="32" y="7"/>
                      <a:pt x="30" y="8"/>
                      <a:pt x="29" y="7"/>
                    </a:cubicBezTo>
                    <a:cubicBezTo>
                      <a:pt x="28" y="6"/>
                      <a:pt x="26" y="5"/>
                      <a:pt x="24" y="5"/>
                    </a:cubicBezTo>
                    <a:cubicBezTo>
                      <a:pt x="23" y="5"/>
                      <a:pt x="21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2"/>
                      <a:pt x="17" y="3"/>
                      <a:pt x="16" y="2"/>
                    </a:cubicBezTo>
                    <a:cubicBezTo>
                      <a:pt x="15" y="2"/>
                      <a:pt x="13" y="2"/>
                      <a:pt x="12" y="2"/>
                    </a:cubicBezTo>
                    <a:cubicBezTo>
                      <a:pt x="11" y="1"/>
                      <a:pt x="8" y="0"/>
                      <a:pt x="6" y="2"/>
                    </a:cubicBezTo>
                    <a:cubicBezTo>
                      <a:pt x="5" y="3"/>
                      <a:pt x="4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45" y="73"/>
                      <a:pt x="45" y="73"/>
                      <a:pt x="45" y="73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64" y="73"/>
                      <a:pt x="64" y="73"/>
                      <a:pt x="64" y="73"/>
                    </a:cubicBezTo>
                    <a:cubicBezTo>
                      <a:pt x="64" y="73"/>
                      <a:pt x="64" y="73"/>
                      <a:pt x="64" y="73"/>
                    </a:cubicBezTo>
                    <a:lnTo>
                      <a:pt x="65" y="7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2" name="Freeform 917">
                <a:extLst>
                  <a:ext uri="{FF2B5EF4-FFF2-40B4-BE49-F238E27FC236}">
                    <a16:creationId xmlns="" xmlns:a16="http://schemas.microsoft.com/office/drawing/2014/main" id="{2E5B19C3-75E4-F34A-8453-C13DE871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3200" y="4529138"/>
                <a:ext cx="50800" cy="50800"/>
              </a:xfrm>
              <a:custGeom>
                <a:avLst/>
                <a:gdLst>
                  <a:gd name="T0" fmla="*/ 4 w 12"/>
                  <a:gd name="T1" fmla="*/ 1 h 12"/>
                  <a:gd name="T2" fmla="*/ 0 w 12"/>
                  <a:gd name="T3" fmla="*/ 6 h 12"/>
                  <a:gd name="T4" fmla="*/ 0 w 12"/>
                  <a:gd name="T5" fmla="*/ 12 h 12"/>
                  <a:gd name="T6" fmla="*/ 3 w 12"/>
                  <a:gd name="T7" fmla="*/ 12 h 12"/>
                  <a:gd name="T8" fmla="*/ 6 w 12"/>
                  <a:gd name="T9" fmla="*/ 11 h 12"/>
                  <a:gd name="T10" fmla="*/ 8 w 12"/>
                  <a:gd name="T11" fmla="*/ 12 h 12"/>
                  <a:gd name="T12" fmla="*/ 10 w 12"/>
                  <a:gd name="T13" fmla="*/ 9 h 12"/>
                  <a:gd name="T14" fmla="*/ 8 w 12"/>
                  <a:gd name="T15" fmla="*/ 8 h 12"/>
                  <a:gd name="T16" fmla="*/ 7 w 12"/>
                  <a:gd name="T17" fmla="*/ 8 h 12"/>
                  <a:gd name="T18" fmla="*/ 8 w 12"/>
                  <a:gd name="T19" fmla="*/ 7 h 12"/>
                  <a:gd name="T20" fmla="*/ 11 w 12"/>
                  <a:gd name="T21" fmla="*/ 5 h 12"/>
                  <a:gd name="T22" fmla="*/ 9 w 12"/>
                  <a:gd name="T23" fmla="*/ 0 h 12"/>
                  <a:gd name="T24" fmla="*/ 9 w 12"/>
                  <a:gd name="T25" fmla="*/ 0 h 12"/>
                  <a:gd name="T26" fmla="*/ 6 w 12"/>
                  <a:gd name="T27" fmla="*/ 2 h 12"/>
                  <a:gd name="T28" fmla="*/ 4 w 12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4" y="1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10" y="6"/>
                      <a:pt x="11" y="5"/>
                    </a:cubicBezTo>
                    <a:cubicBezTo>
                      <a:pt x="12" y="3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3" name="Freeform 918">
                <a:extLst>
                  <a:ext uri="{FF2B5EF4-FFF2-40B4-BE49-F238E27FC236}">
                    <a16:creationId xmlns="" xmlns:a16="http://schemas.microsoft.com/office/drawing/2014/main" id="{8F6EBFFE-5F53-0140-91E8-8E0C1F50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8013" y="4787900"/>
                <a:ext cx="212725" cy="246063"/>
              </a:xfrm>
              <a:custGeom>
                <a:avLst/>
                <a:gdLst>
                  <a:gd name="T0" fmla="*/ 43 w 51"/>
                  <a:gd name="T1" fmla="*/ 0 h 59"/>
                  <a:gd name="T2" fmla="*/ 37 w 51"/>
                  <a:gd name="T3" fmla="*/ 5 h 59"/>
                  <a:gd name="T4" fmla="*/ 33 w 51"/>
                  <a:gd name="T5" fmla="*/ 10 h 59"/>
                  <a:gd name="T6" fmla="*/ 31 w 51"/>
                  <a:gd name="T7" fmla="*/ 12 h 59"/>
                  <a:gd name="T8" fmla="*/ 23 w 51"/>
                  <a:gd name="T9" fmla="*/ 10 h 59"/>
                  <a:gd name="T10" fmla="*/ 14 w 51"/>
                  <a:gd name="T11" fmla="*/ 12 h 59"/>
                  <a:gd name="T12" fmla="*/ 15 w 51"/>
                  <a:gd name="T13" fmla="*/ 15 h 59"/>
                  <a:gd name="T14" fmla="*/ 14 w 51"/>
                  <a:gd name="T15" fmla="*/ 17 h 59"/>
                  <a:gd name="T16" fmla="*/ 23 w 51"/>
                  <a:gd name="T17" fmla="*/ 19 h 59"/>
                  <a:gd name="T18" fmla="*/ 19 w 51"/>
                  <a:gd name="T19" fmla="*/ 24 h 59"/>
                  <a:gd name="T20" fmla="*/ 20 w 51"/>
                  <a:gd name="T21" fmla="*/ 26 h 59"/>
                  <a:gd name="T22" fmla="*/ 22 w 51"/>
                  <a:gd name="T23" fmla="*/ 28 h 59"/>
                  <a:gd name="T24" fmla="*/ 23 w 51"/>
                  <a:gd name="T25" fmla="*/ 31 h 59"/>
                  <a:gd name="T26" fmla="*/ 23 w 51"/>
                  <a:gd name="T27" fmla="*/ 34 h 59"/>
                  <a:gd name="T28" fmla="*/ 21 w 51"/>
                  <a:gd name="T29" fmla="*/ 39 h 59"/>
                  <a:gd name="T30" fmla="*/ 21 w 51"/>
                  <a:gd name="T31" fmla="*/ 41 h 59"/>
                  <a:gd name="T32" fmla="*/ 19 w 51"/>
                  <a:gd name="T33" fmla="*/ 42 h 59"/>
                  <a:gd name="T34" fmla="*/ 16 w 51"/>
                  <a:gd name="T35" fmla="*/ 41 h 59"/>
                  <a:gd name="T36" fmla="*/ 11 w 51"/>
                  <a:gd name="T37" fmla="*/ 37 h 59"/>
                  <a:gd name="T38" fmla="*/ 9 w 51"/>
                  <a:gd name="T39" fmla="*/ 39 h 59"/>
                  <a:gd name="T40" fmla="*/ 7 w 51"/>
                  <a:gd name="T41" fmla="*/ 41 h 59"/>
                  <a:gd name="T42" fmla="*/ 4 w 51"/>
                  <a:gd name="T43" fmla="*/ 42 h 59"/>
                  <a:gd name="T44" fmla="*/ 3 w 51"/>
                  <a:gd name="T45" fmla="*/ 44 h 59"/>
                  <a:gd name="T46" fmla="*/ 4 w 51"/>
                  <a:gd name="T47" fmla="*/ 46 h 59"/>
                  <a:gd name="T48" fmla="*/ 5 w 51"/>
                  <a:gd name="T49" fmla="*/ 49 h 59"/>
                  <a:gd name="T50" fmla="*/ 4 w 51"/>
                  <a:gd name="T51" fmla="*/ 50 h 59"/>
                  <a:gd name="T52" fmla="*/ 0 w 51"/>
                  <a:gd name="T53" fmla="*/ 51 h 59"/>
                  <a:gd name="T54" fmla="*/ 3 w 51"/>
                  <a:gd name="T55" fmla="*/ 54 h 59"/>
                  <a:gd name="T56" fmla="*/ 5 w 51"/>
                  <a:gd name="T57" fmla="*/ 56 h 59"/>
                  <a:gd name="T58" fmla="*/ 6 w 51"/>
                  <a:gd name="T59" fmla="*/ 59 h 59"/>
                  <a:gd name="T60" fmla="*/ 11 w 51"/>
                  <a:gd name="T61" fmla="*/ 56 h 59"/>
                  <a:gd name="T62" fmla="*/ 12 w 51"/>
                  <a:gd name="T63" fmla="*/ 55 h 59"/>
                  <a:gd name="T64" fmla="*/ 14 w 51"/>
                  <a:gd name="T65" fmla="*/ 56 h 59"/>
                  <a:gd name="T66" fmla="*/ 18 w 51"/>
                  <a:gd name="T67" fmla="*/ 57 h 59"/>
                  <a:gd name="T68" fmla="*/ 18 w 51"/>
                  <a:gd name="T69" fmla="*/ 55 h 59"/>
                  <a:gd name="T70" fmla="*/ 22 w 51"/>
                  <a:gd name="T71" fmla="*/ 58 h 59"/>
                  <a:gd name="T72" fmla="*/ 28 w 51"/>
                  <a:gd name="T73" fmla="*/ 54 h 59"/>
                  <a:gd name="T74" fmla="*/ 30 w 51"/>
                  <a:gd name="T75" fmla="*/ 53 h 59"/>
                  <a:gd name="T76" fmla="*/ 33 w 51"/>
                  <a:gd name="T77" fmla="*/ 51 h 59"/>
                  <a:gd name="T78" fmla="*/ 35 w 51"/>
                  <a:gd name="T79" fmla="*/ 42 h 59"/>
                  <a:gd name="T80" fmla="*/ 35 w 51"/>
                  <a:gd name="T81" fmla="*/ 39 h 59"/>
                  <a:gd name="T82" fmla="*/ 39 w 51"/>
                  <a:gd name="T83" fmla="*/ 34 h 59"/>
                  <a:gd name="T84" fmla="*/ 43 w 51"/>
                  <a:gd name="T85" fmla="*/ 30 h 59"/>
                  <a:gd name="T86" fmla="*/ 45 w 51"/>
                  <a:gd name="T87" fmla="*/ 25 h 59"/>
                  <a:gd name="T88" fmla="*/ 46 w 51"/>
                  <a:gd name="T89" fmla="*/ 18 h 59"/>
                  <a:gd name="T90" fmla="*/ 47 w 51"/>
                  <a:gd name="T91" fmla="*/ 9 h 59"/>
                  <a:gd name="T92" fmla="*/ 51 w 51"/>
                  <a:gd name="T93" fmla="*/ 1 h 59"/>
                  <a:gd name="T94" fmla="*/ 49 w 51"/>
                  <a:gd name="T9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1" h="59">
                    <a:moveTo>
                      <a:pt x="48" y="1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31"/>
                      <a:pt x="23" y="31"/>
                    </a:cubicBezTo>
                    <a:cubicBezTo>
                      <a:pt x="23" y="31"/>
                      <a:pt x="22" y="33"/>
                      <a:pt x="22" y="33"/>
                    </a:cubicBezTo>
                    <a:cubicBezTo>
                      <a:pt x="22" y="33"/>
                      <a:pt x="23" y="34"/>
                      <a:pt x="23" y="34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0"/>
                      <a:pt x="21" y="41"/>
                      <a:pt x="21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2"/>
                      <a:pt x="0" y="52"/>
                      <a:pt x="1" y="52"/>
                    </a:cubicBezTo>
                    <a:cubicBezTo>
                      <a:pt x="1" y="53"/>
                      <a:pt x="3" y="53"/>
                      <a:pt x="3" y="54"/>
                    </a:cubicBezTo>
                    <a:cubicBezTo>
                      <a:pt x="3" y="55"/>
                      <a:pt x="4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7"/>
                      <a:pt x="5" y="58"/>
                      <a:pt x="5" y="58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9" y="34"/>
                      <a:pt x="39" y="34"/>
                    </a:cubicBezTo>
                    <a:cubicBezTo>
                      <a:pt x="39" y="34"/>
                      <a:pt x="40" y="32"/>
                      <a:pt x="40" y="32"/>
                    </a:cubicBezTo>
                    <a:cubicBezTo>
                      <a:pt x="40" y="32"/>
                      <a:pt x="43" y="30"/>
                      <a:pt x="43" y="30"/>
                    </a:cubicBezTo>
                    <a:cubicBezTo>
                      <a:pt x="43" y="30"/>
                      <a:pt x="45" y="28"/>
                      <a:pt x="45" y="28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9" y="0"/>
                      <a:pt x="49" y="0"/>
                    </a:cubicBezTo>
                    <a:lnTo>
                      <a:pt x="4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4" name="Freeform 919">
                <a:extLst>
                  <a:ext uri="{FF2B5EF4-FFF2-40B4-BE49-F238E27FC236}">
                    <a16:creationId xmlns="" xmlns:a16="http://schemas.microsoft.com/office/drawing/2014/main" id="{0FF6F781-B66B-AC49-A934-555619CF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588" y="4737100"/>
                <a:ext cx="541337" cy="538163"/>
              </a:xfrm>
              <a:custGeom>
                <a:avLst/>
                <a:gdLst>
                  <a:gd name="T0" fmla="*/ 122 w 130"/>
                  <a:gd name="T1" fmla="*/ 10 h 129"/>
                  <a:gd name="T2" fmla="*/ 120 w 130"/>
                  <a:gd name="T3" fmla="*/ 6 h 129"/>
                  <a:gd name="T4" fmla="*/ 116 w 130"/>
                  <a:gd name="T5" fmla="*/ 7 h 129"/>
                  <a:gd name="T6" fmla="*/ 106 w 130"/>
                  <a:gd name="T7" fmla="*/ 6 h 129"/>
                  <a:gd name="T8" fmla="*/ 101 w 130"/>
                  <a:gd name="T9" fmla="*/ 1 h 129"/>
                  <a:gd name="T10" fmla="*/ 95 w 130"/>
                  <a:gd name="T11" fmla="*/ 1 h 129"/>
                  <a:gd name="T12" fmla="*/ 89 w 130"/>
                  <a:gd name="T13" fmla="*/ 0 h 129"/>
                  <a:gd name="T14" fmla="*/ 85 w 130"/>
                  <a:gd name="T15" fmla="*/ 4 h 129"/>
                  <a:gd name="T16" fmla="*/ 76 w 130"/>
                  <a:gd name="T17" fmla="*/ 6 h 129"/>
                  <a:gd name="T18" fmla="*/ 62 w 130"/>
                  <a:gd name="T19" fmla="*/ 8 h 129"/>
                  <a:gd name="T20" fmla="*/ 50 w 130"/>
                  <a:gd name="T21" fmla="*/ 2 h 129"/>
                  <a:gd name="T22" fmla="*/ 43 w 130"/>
                  <a:gd name="T23" fmla="*/ 7 h 129"/>
                  <a:gd name="T24" fmla="*/ 44 w 130"/>
                  <a:gd name="T25" fmla="*/ 15 h 129"/>
                  <a:gd name="T26" fmla="*/ 39 w 130"/>
                  <a:gd name="T27" fmla="*/ 30 h 129"/>
                  <a:gd name="T28" fmla="*/ 38 w 130"/>
                  <a:gd name="T29" fmla="*/ 40 h 129"/>
                  <a:gd name="T30" fmla="*/ 32 w 130"/>
                  <a:gd name="T31" fmla="*/ 46 h 129"/>
                  <a:gd name="T32" fmla="*/ 27 w 130"/>
                  <a:gd name="T33" fmla="*/ 53 h 129"/>
                  <a:gd name="T34" fmla="*/ 26 w 130"/>
                  <a:gd name="T35" fmla="*/ 63 h 129"/>
                  <a:gd name="T36" fmla="*/ 22 w 130"/>
                  <a:gd name="T37" fmla="*/ 66 h 129"/>
                  <a:gd name="T38" fmla="*/ 15 w 130"/>
                  <a:gd name="T39" fmla="*/ 70 h 129"/>
                  <a:gd name="T40" fmla="*/ 11 w 130"/>
                  <a:gd name="T41" fmla="*/ 67 h 129"/>
                  <a:gd name="T42" fmla="*/ 7 w 130"/>
                  <a:gd name="T43" fmla="*/ 68 h 129"/>
                  <a:gd name="T44" fmla="*/ 2 w 130"/>
                  <a:gd name="T45" fmla="*/ 76 h 129"/>
                  <a:gd name="T46" fmla="*/ 1 w 130"/>
                  <a:gd name="T47" fmla="*/ 77 h 129"/>
                  <a:gd name="T48" fmla="*/ 29 w 130"/>
                  <a:gd name="T49" fmla="*/ 76 h 129"/>
                  <a:gd name="T50" fmla="*/ 32 w 130"/>
                  <a:gd name="T51" fmla="*/ 85 h 129"/>
                  <a:gd name="T52" fmla="*/ 40 w 130"/>
                  <a:gd name="T53" fmla="*/ 92 h 129"/>
                  <a:gd name="T54" fmla="*/ 49 w 130"/>
                  <a:gd name="T55" fmla="*/ 91 h 129"/>
                  <a:gd name="T56" fmla="*/ 57 w 130"/>
                  <a:gd name="T57" fmla="*/ 86 h 129"/>
                  <a:gd name="T58" fmla="*/ 66 w 130"/>
                  <a:gd name="T59" fmla="*/ 94 h 129"/>
                  <a:gd name="T60" fmla="*/ 65 w 130"/>
                  <a:gd name="T61" fmla="*/ 101 h 129"/>
                  <a:gd name="T62" fmla="*/ 69 w 130"/>
                  <a:gd name="T63" fmla="*/ 110 h 129"/>
                  <a:gd name="T64" fmla="*/ 68 w 130"/>
                  <a:gd name="T65" fmla="*/ 113 h 129"/>
                  <a:gd name="T66" fmla="*/ 72 w 130"/>
                  <a:gd name="T67" fmla="*/ 112 h 129"/>
                  <a:gd name="T68" fmla="*/ 76 w 130"/>
                  <a:gd name="T69" fmla="*/ 111 h 129"/>
                  <a:gd name="T70" fmla="*/ 79 w 130"/>
                  <a:gd name="T71" fmla="*/ 112 h 129"/>
                  <a:gd name="T72" fmla="*/ 82 w 130"/>
                  <a:gd name="T73" fmla="*/ 114 h 129"/>
                  <a:gd name="T74" fmla="*/ 84 w 130"/>
                  <a:gd name="T75" fmla="*/ 115 h 129"/>
                  <a:gd name="T76" fmla="*/ 91 w 130"/>
                  <a:gd name="T77" fmla="*/ 117 h 129"/>
                  <a:gd name="T78" fmla="*/ 100 w 130"/>
                  <a:gd name="T79" fmla="*/ 118 h 129"/>
                  <a:gd name="T80" fmla="*/ 102 w 130"/>
                  <a:gd name="T81" fmla="*/ 116 h 129"/>
                  <a:gd name="T82" fmla="*/ 107 w 130"/>
                  <a:gd name="T83" fmla="*/ 120 h 129"/>
                  <a:gd name="T84" fmla="*/ 111 w 130"/>
                  <a:gd name="T85" fmla="*/ 124 h 129"/>
                  <a:gd name="T86" fmla="*/ 115 w 130"/>
                  <a:gd name="T87" fmla="*/ 129 h 129"/>
                  <a:gd name="T88" fmla="*/ 119 w 130"/>
                  <a:gd name="T89" fmla="*/ 127 h 129"/>
                  <a:gd name="T90" fmla="*/ 119 w 130"/>
                  <a:gd name="T91" fmla="*/ 129 h 129"/>
                  <a:gd name="T92" fmla="*/ 117 w 130"/>
                  <a:gd name="T93" fmla="*/ 120 h 129"/>
                  <a:gd name="T94" fmla="*/ 113 w 130"/>
                  <a:gd name="T95" fmla="*/ 119 h 129"/>
                  <a:gd name="T96" fmla="*/ 112 w 130"/>
                  <a:gd name="T97" fmla="*/ 109 h 129"/>
                  <a:gd name="T98" fmla="*/ 112 w 130"/>
                  <a:gd name="T99" fmla="*/ 106 h 129"/>
                  <a:gd name="T100" fmla="*/ 112 w 130"/>
                  <a:gd name="T101" fmla="*/ 103 h 129"/>
                  <a:gd name="T102" fmla="*/ 114 w 130"/>
                  <a:gd name="T103" fmla="*/ 95 h 129"/>
                  <a:gd name="T104" fmla="*/ 126 w 130"/>
                  <a:gd name="T105" fmla="*/ 93 h 129"/>
                  <a:gd name="T106" fmla="*/ 118 w 130"/>
                  <a:gd name="T107" fmla="*/ 77 h 129"/>
                  <a:gd name="T108" fmla="*/ 117 w 130"/>
                  <a:gd name="T109" fmla="*/ 67 h 129"/>
                  <a:gd name="T110" fmla="*/ 114 w 130"/>
                  <a:gd name="T111" fmla="*/ 55 h 129"/>
                  <a:gd name="T112" fmla="*/ 115 w 130"/>
                  <a:gd name="T113" fmla="*/ 51 h 129"/>
                  <a:gd name="T114" fmla="*/ 119 w 130"/>
                  <a:gd name="T115" fmla="*/ 46 h 129"/>
                  <a:gd name="T116" fmla="*/ 130 w 130"/>
                  <a:gd name="T117" fmla="*/ 22 h 129"/>
                  <a:gd name="T118" fmla="*/ 127 w 130"/>
                  <a:gd name="T119" fmla="*/ 18 h 129"/>
                  <a:gd name="T120" fmla="*/ 127 w 130"/>
                  <a:gd name="T121" fmla="*/ 14 h 129"/>
                  <a:gd name="T122" fmla="*/ 125 w 130"/>
                  <a:gd name="T123" fmla="*/ 1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" h="129">
                    <a:moveTo>
                      <a:pt x="125" y="12"/>
                    </a:moveTo>
                    <a:cubicBezTo>
                      <a:pt x="125" y="10"/>
                      <a:pt x="125" y="10"/>
                      <a:pt x="125" y="10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0" y="6"/>
                      <a:pt x="120" y="6"/>
                      <a:pt x="120" y="6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3" y="2"/>
                      <a:pt x="103" y="2"/>
                      <a:pt x="103" y="2"/>
                    </a:cubicBezTo>
                    <a:cubicBezTo>
                      <a:pt x="103" y="2"/>
                      <a:pt x="102" y="1"/>
                      <a:pt x="101" y="1"/>
                    </a:cubicBezTo>
                    <a:cubicBezTo>
                      <a:pt x="101" y="1"/>
                      <a:pt x="100" y="3"/>
                      <a:pt x="100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5" y="1"/>
                      <a:pt x="95" y="1"/>
                      <a:pt x="95" y="1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6" y="42"/>
                      <a:pt x="36" y="42"/>
                    </a:cubicBezTo>
                    <a:cubicBezTo>
                      <a:pt x="36" y="42"/>
                      <a:pt x="33" y="44"/>
                      <a:pt x="33" y="44"/>
                    </a:cubicBezTo>
                    <a:cubicBezTo>
                      <a:pt x="33" y="44"/>
                      <a:pt x="32" y="46"/>
                      <a:pt x="32" y="46"/>
                    </a:cubicBezTo>
                    <a:cubicBezTo>
                      <a:pt x="32" y="46"/>
                      <a:pt x="30" y="50"/>
                      <a:pt x="30" y="50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6"/>
                      <a:pt x="0" y="76"/>
                      <a:pt x="1" y="77"/>
                    </a:cubicBezTo>
                    <a:cubicBezTo>
                      <a:pt x="1" y="77"/>
                      <a:pt x="2" y="77"/>
                      <a:pt x="2" y="78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7"/>
                      <a:pt x="69" y="107"/>
                      <a:pt x="69" y="107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9" y="114"/>
                      <a:pt x="69" y="114"/>
                      <a:pt x="69" y="114"/>
                    </a:cubicBezTo>
                    <a:cubicBezTo>
                      <a:pt x="70" y="112"/>
                      <a:pt x="70" y="112"/>
                      <a:pt x="70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76" y="111"/>
                      <a:pt x="76" y="111"/>
                      <a:pt x="76" y="111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7" y="111"/>
                      <a:pt x="78" y="112"/>
                      <a:pt x="78" y="112"/>
                    </a:cubicBezTo>
                    <a:cubicBezTo>
                      <a:pt x="78" y="112"/>
                      <a:pt x="79" y="112"/>
                      <a:pt x="79" y="112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3" y="115"/>
                      <a:pt x="83" y="115"/>
                      <a:pt x="83" y="115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90" y="113"/>
                      <a:pt x="90" y="113"/>
                      <a:pt x="90" y="113"/>
                    </a:cubicBezTo>
                    <a:cubicBezTo>
                      <a:pt x="90" y="116"/>
                      <a:pt x="90" y="116"/>
                      <a:pt x="90" y="116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1" y="118"/>
                      <a:pt x="101" y="118"/>
                      <a:pt x="101" y="118"/>
                    </a:cubicBez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2" y="116"/>
                      <a:pt x="102" y="116"/>
                      <a:pt x="102" y="116"/>
                    </a:cubicBezTo>
                    <a:cubicBezTo>
                      <a:pt x="102" y="118"/>
                      <a:pt x="102" y="118"/>
                      <a:pt x="102" y="118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11" y="122"/>
                      <a:pt x="111" y="122"/>
                      <a:pt x="111" y="122"/>
                    </a:cubicBezTo>
                    <a:cubicBezTo>
                      <a:pt x="111" y="124"/>
                      <a:pt x="111" y="124"/>
                      <a:pt x="111" y="124"/>
                    </a:cubicBezTo>
                    <a:cubicBezTo>
                      <a:pt x="113" y="125"/>
                      <a:pt x="113" y="125"/>
                      <a:pt x="113" y="125"/>
                    </a:cubicBezTo>
                    <a:cubicBezTo>
                      <a:pt x="113" y="127"/>
                      <a:pt x="113" y="127"/>
                      <a:pt x="113" y="127"/>
                    </a:cubicBezTo>
                    <a:cubicBezTo>
                      <a:pt x="115" y="129"/>
                      <a:pt x="115" y="129"/>
                      <a:pt x="115" y="129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9" y="127"/>
                      <a:pt x="119" y="127"/>
                      <a:pt x="119" y="127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29"/>
                      <a:pt x="120" y="129"/>
                      <a:pt x="120" y="129"/>
                    </a:cubicBezTo>
                    <a:cubicBezTo>
                      <a:pt x="120" y="120"/>
                      <a:pt x="120" y="120"/>
                      <a:pt x="120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2"/>
                      <a:pt x="117" y="122"/>
                      <a:pt x="117" y="122"/>
                    </a:cubicBezTo>
                    <a:cubicBezTo>
                      <a:pt x="114" y="121"/>
                      <a:pt x="114" y="121"/>
                      <a:pt x="114" y="121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10" y="118"/>
                      <a:pt x="110" y="118"/>
                      <a:pt x="110" y="118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12" y="109"/>
                      <a:pt x="112" y="109"/>
                      <a:pt x="112" y="109"/>
                    </a:cubicBezTo>
                    <a:cubicBezTo>
                      <a:pt x="112" y="108"/>
                      <a:pt x="112" y="108"/>
                      <a:pt x="112" y="108"/>
                    </a:cubicBezTo>
                    <a:cubicBezTo>
                      <a:pt x="111" y="107"/>
                      <a:pt x="111" y="107"/>
                      <a:pt x="111" y="107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4"/>
                      <a:pt x="112" y="104"/>
                      <a:pt x="112" y="104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14" y="96"/>
                      <a:pt x="114" y="96"/>
                      <a:pt x="114" y="96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26" y="93"/>
                      <a:pt x="126" y="93"/>
                      <a:pt x="126" y="93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18" y="79"/>
                      <a:pt x="118" y="79"/>
                      <a:pt x="118" y="79"/>
                    </a:cubicBezTo>
                    <a:cubicBezTo>
                      <a:pt x="118" y="77"/>
                      <a:pt x="118" y="77"/>
                      <a:pt x="118" y="77"/>
                    </a:cubicBezTo>
                    <a:cubicBezTo>
                      <a:pt x="119" y="75"/>
                      <a:pt x="119" y="75"/>
                      <a:pt x="119" y="75"/>
                    </a:cubicBezTo>
                    <a:cubicBezTo>
                      <a:pt x="117" y="71"/>
                      <a:pt x="117" y="71"/>
                      <a:pt x="117" y="71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3"/>
                      <a:pt x="113" y="53"/>
                      <a:pt x="113" y="53"/>
                    </a:cubicBezTo>
                    <a:cubicBezTo>
                      <a:pt x="115" y="51"/>
                      <a:pt x="115" y="51"/>
                      <a:pt x="115" y="51"/>
                    </a:cubicBezTo>
                    <a:cubicBezTo>
                      <a:pt x="115" y="49"/>
                      <a:pt x="115" y="49"/>
                      <a:pt x="115" y="49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21" y="31"/>
                      <a:pt x="121" y="31"/>
                      <a:pt x="121" y="31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7" y="18"/>
                      <a:pt x="127" y="18"/>
                      <a:pt x="127" y="18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6" y="12"/>
                      <a:pt x="126" y="12"/>
                      <a:pt x="126" y="12"/>
                    </a:cubicBezTo>
                    <a:lnTo>
                      <a:pt x="125" y="1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5" name="Freeform 920">
                <a:extLst>
                  <a:ext uri="{FF2B5EF4-FFF2-40B4-BE49-F238E27FC236}">
                    <a16:creationId xmlns="" xmlns:a16="http://schemas.microsoft.com/office/drawing/2014/main" id="{77B6A885-17BA-E048-B61A-93F5C8E3E7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96063" y="5221288"/>
                <a:ext cx="57150" cy="41275"/>
              </a:xfrm>
              <a:custGeom>
                <a:avLst/>
                <a:gdLst>
                  <a:gd name="T0" fmla="*/ 1 w 14"/>
                  <a:gd name="T1" fmla="*/ 3 h 10"/>
                  <a:gd name="T2" fmla="*/ 1 w 14"/>
                  <a:gd name="T3" fmla="*/ 2 h 10"/>
                  <a:gd name="T4" fmla="*/ 1 w 14"/>
                  <a:gd name="T5" fmla="*/ 0 h 10"/>
                  <a:gd name="T6" fmla="*/ 2 w 14"/>
                  <a:gd name="T7" fmla="*/ 2 h 10"/>
                  <a:gd name="T8" fmla="*/ 2 w 14"/>
                  <a:gd name="T9" fmla="*/ 3 h 10"/>
                  <a:gd name="T10" fmla="*/ 1 w 14"/>
                  <a:gd name="T11" fmla="*/ 3 h 10"/>
                  <a:gd name="T12" fmla="*/ 9 w 14"/>
                  <a:gd name="T13" fmla="*/ 5 h 10"/>
                  <a:gd name="T14" fmla="*/ 9 w 14"/>
                  <a:gd name="T15" fmla="*/ 5 h 10"/>
                  <a:gd name="T16" fmla="*/ 9 w 14"/>
                  <a:gd name="T17" fmla="*/ 4 h 10"/>
                  <a:gd name="T18" fmla="*/ 8 w 14"/>
                  <a:gd name="T19" fmla="*/ 5 h 10"/>
                  <a:gd name="T20" fmla="*/ 9 w 14"/>
                  <a:gd name="T21" fmla="*/ 5 h 10"/>
                  <a:gd name="T22" fmla="*/ 14 w 14"/>
                  <a:gd name="T23" fmla="*/ 10 h 10"/>
                  <a:gd name="T24" fmla="*/ 14 w 14"/>
                  <a:gd name="T25" fmla="*/ 9 h 10"/>
                  <a:gd name="T26" fmla="*/ 14 w 14"/>
                  <a:gd name="T27" fmla="*/ 9 h 10"/>
                  <a:gd name="T28" fmla="*/ 14 w 14"/>
                  <a:gd name="T29" fmla="*/ 9 h 10"/>
                  <a:gd name="T30" fmla="*/ 14 w 14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0">
                    <a:moveTo>
                      <a:pt x="1" y="3"/>
                    </a:moveTo>
                    <a:cubicBezTo>
                      <a:pt x="1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10"/>
                      <a:pt x="14" y="10"/>
                      <a:pt x="14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6" name="Freeform 921">
                <a:extLst>
                  <a:ext uri="{FF2B5EF4-FFF2-40B4-BE49-F238E27FC236}">
                    <a16:creationId xmlns="" xmlns:a16="http://schemas.microsoft.com/office/drawing/2014/main" id="{C5B40E69-A89C-9144-8E62-C5683AAB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4688" y="4208463"/>
                <a:ext cx="295275" cy="471488"/>
              </a:xfrm>
              <a:custGeom>
                <a:avLst/>
                <a:gdLst>
                  <a:gd name="T0" fmla="*/ 62 w 71"/>
                  <a:gd name="T1" fmla="*/ 81 h 113"/>
                  <a:gd name="T2" fmla="*/ 60 w 71"/>
                  <a:gd name="T3" fmla="*/ 79 h 113"/>
                  <a:gd name="T4" fmla="*/ 59 w 71"/>
                  <a:gd name="T5" fmla="*/ 76 h 113"/>
                  <a:gd name="T6" fmla="*/ 56 w 71"/>
                  <a:gd name="T7" fmla="*/ 76 h 113"/>
                  <a:gd name="T8" fmla="*/ 58 w 71"/>
                  <a:gd name="T9" fmla="*/ 69 h 113"/>
                  <a:gd name="T10" fmla="*/ 61 w 71"/>
                  <a:gd name="T11" fmla="*/ 66 h 113"/>
                  <a:gd name="T12" fmla="*/ 61 w 71"/>
                  <a:gd name="T13" fmla="*/ 63 h 113"/>
                  <a:gd name="T14" fmla="*/ 63 w 71"/>
                  <a:gd name="T15" fmla="*/ 61 h 113"/>
                  <a:gd name="T16" fmla="*/ 65 w 71"/>
                  <a:gd name="T17" fmla="*/ 58 h 113"/>
                  <a:gd name="T18" fmla="*/ 64 w 71"/>
                  <a:gd name="T19" fmla="*/ 57 h 113"/>
                  <a:gd name="T20" fmla="*/ 71 w 71"/>
                  <a:gd name="T21" fmla="*/ 56 h 113"/>
                  <a:gd name="T22" fmla="*/ 45 w 71"/>
                  <a:gd name="T23" fmla="*/ 14 h 113"/>
                  <a:gd name="T24" fmla="*/ 10 w 71"/>
                  <a:gd name="T25" fmla="*/ 3 h 113"/>
                  <a:gd name="T26" fmla="*/ 12 w 71"/>
                  <a:gd name="T27" fmla="*/ 14 h 113"/>
                  <a:gd name="T28" fmla="*/ 13 w 71"/>
                  <a:gd name="T29" fmla="*/ 19 h 113"/>
                  <a:gd name="T30" fmla="*/ 17 w 71"/>
                  <a:gd name="T31" fmla="*/ 22 h 113"/>
                  <a:gd name="T32" fmla="*/ 14 w 71"/>
                  <a:gd name="T33" fmla="*/ 33 h 113"/>
                  <a:gd name="T34" fmla="*/ 6 w 71"/>
                  <a:gd name="T35" fmla="*/ 56 h 113"/>
                  <a:gd name="T36" fmla="*/ 0 w 71"/>
                  <a:gd name="T37" fmla="*/ 64 h 113"/>
                  <a:gd name="T38" fmla="*/ 4 w 71"/>
                  <a:gd name="T39" fmla="*/ 74 h 113"/>
                  <a:gd name="T40" fmla="*/ 7 w 71"/>
                  <a:gd name="T41" fmla="*/ 76 h 113"/>
                  <a:gd name="T42" fmla="*/ 10 w 71"/>
                  <a:gd name="T43" fmla="*/ 80 h 113"/>
                  <a:gd name="T44" fmla="*/ 11 w 71"/>
                  <a:gd name="T45" fmla="*/ 92 h 113"/>
                  <a:gd name="T46" fmla="*/ 5 w 71"/>
                  <a:gd name="T47" fmla="*/ 95 h 113"/>
                  <a:gd name="T48" fmla="*/ 7 w 71"/>
                  <a:gd name="T49" fmla="*/ 102 h 113"/>
                  <a:gd name="T50" fmla="*/ 14 w 71"/>
                  <a:gd name="T51" fmla="*/ 111 h 113"/>
                  <a:gd name="T52" fmla="*/ 17 w 71"/>
                  <a:gd name="T53" fmla="*/ 113 h 113"/>
                  <a:gd name="T54" fmla="*/ 23 w 71"/>
                  <a:gd name="T55" fmla="*/ 113 h 113"/>
                  <a:gd name="T56" fmla="*/ 35 w 71"/>
                  <a:gd name="T57" fmla="*/ 109 h 113"/>
                  <a:gd name="T58" fmla="*/ 38 w 71"/>
                  <a:gd name="T59" fmla="*/ 104 h 113"/>
                  <a:gd name="T60" fmla="*/ 38 w 71"/>
                  <a:gd name="T61" fmla="*/ 102 h 113"/>
                  <a:gd name="T62" fmla="*/ 48 w 71"/>
                  <a:gd name="T63" fmla="*/ 100 h 113"/>
                  <a:gd name="T64" fmla="*/ 53 w 71"/>
                  <a:gd name="T65" fmla="*/ 95 h 113"/>
                  <a:gd name="T66" fmla="*/ 56 w 71"/>
                  <a:gd name="T67" fmla="*/ 92 h 113"/>
                  <a:gd name="T68" fmla="*/ 60 w 71"/>
                  <a:gd name="T69" fmla="*/ 89 h 113"/>
                  <a:gd name="T70" fmla="*/ 64 w 71"/>
                  <a:gd name="T71" fmla="*/ 89 h 113"/>
                  <a:gd name="T72" fmla="*/ 62 w 71"/>
                  <a:gd name="T73" fmla="*/ 8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1" h="113">
                    <a:moveTo>
                      <a:pt x="62" y="84"/>
                    </a:move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57" y="77"/>
                      <a:pt x="57" y="77"/>
                      <a:pt x="57" y="77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1" y="66"/>
                      <a:pt x="61" y="66"/>
                    </a:cubicBezTo>
                    <a:cubicBezTo>
                      <a:pt x="61" y="65"/>
                      <a:pt x="60" y="64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5" y="58"/>
                      <a:pt x="64" y="58"/>
                      <a:pt x="64" y="58"/>
                    </a:cubicBezTo>
                    <a:cubicBezTo>
                      <a:pt x="64" y="58"/>
                      <a:pt x="64" y="57"/>
                      <a:pt x="64" y="57"/>
                    </a:cubicBezTo>
                    <a:cubicBezTo>
                      <a:pt x="64" y="57"/>
                      <a:pt x="66" y="56"/>
                      <a:pt x="66" y="56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4" y="21"/>
                      <a:pt x="14" y="21"/>
                    </a:cubicBezTo>
                    <a:cubicBezTo>
                      <a:pt x="14" y="21"/>
                      <a:pt x="17" y="22"/>
                      <a:pt x="17" y="22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3" y="113"/>
                      <a:pt x="23" y="113"/>
                      <a:pt x="23" y="113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35" y="109"/>
                      <a:pt x="35" y="109"/>
                      <a:pt x="35" y="109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8" y="100"/>
                      <a:pt x="48" y="100"/>
                      <a:pt x="48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6" y="94"/>
                      <a:pt x="56" y="93"/>
                      <a:pt x="56" y="92"/>
                    </a:cubicBezTo>
                    <a:cubicBezTo>
                      <a:pt x="56" y="92"/>
                      <a:pt x="56" y="90"/>
                      <a:pt x="56" y="90"/>
                    </a:cubicBezTo>
                    <a:cubicBezTo>
                      <a:pt x="60" y="89"/>
                      <a:pt x="60" y="89"/>
                      <a:pt x="60" y="89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4" y="86"/>
                      <a:pt x="64" y="86"/>
                      <a:pt x="64" y="86"/>
                    </a:cubicBezTo>
                    <a:lnTo>
                      <a:pt x="62" y="8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7" name="Freeform 922">
                <a:extLst>
                  <a:ext uri="{FF2B5EF4-FFF2-40B4-BE49-F238E27FC236}">
                    <a16:creationId xmlns="" xmlns:a16="http://schemas.microsoft.com/office/drawing/2014/main" id="{4EEDF05E-555B-1343-847D-EBCAE406E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0088" y="4575175"/>
                <a:ext cx="369887" cy="250825"/>
              </a:xfrm>
              <a:custGeom>
                <a:avLst/>
                <a:gdLst>
                  <a:gd name="T0" fmla="*/ 83 w 89"/>
                  <a:gd name="T1" fmla="*/ 33 h 60"/>
                  <a:gd name="T2" fmla="*/ 82 w 89"/>
                  <a:gd name="T3" fmla="*/ 30 h 60"/>
                  <a:gd name="T4" fmla="*/ 79 w 89"/>
                  <a:gd name="T5" fmla="*/ 28 h 60"/>
                  <a:gd name="T6" fmla="*/ 74 w 89"/>
                  <a:gd name="T7" fmla="*/ 22 h 60"/>
                  <a:gd name="T8" fmla="*/ 67 w 89"/>
                  <a:gd name="T9" fmla="*/ 20 h 60"/>
                  <a:gd name="T10" fmla="*/ 67 w 89"/>
                  <a:gd name="T11" fmla="*/ 17 h 60"/>
                  <a:gd name="T12" fmla="*/ 62 w 89"/>
                  <a:gd name="T13" fmla="*/ 16 h 60"/>
                  <a:gd name="T14" fmla="*/ 61 w 89"/>
                  <a:gd name="T15" fmla="*/ 14 h 60"/>
                  <a:gd name="T16" fmla="*/ 63 w 89"/>
                  <a:gd name="T17" fmla="*/ 9 h 60"/>
                  <a:gd name="T18" fmla="*/ 58 w 89"/>
                  <a:gd name="T19" fmla="*/ 1 h 60"/>
                  <a:gd name="T20" fmla="*/ 54 w 89"/>
                  <a:gd name="T21" fmla="*/ 1 h 60"/>
                  <a:gd name="T22" fmla="*/ 50 w 89"/>
                  <a:gd name="T23" fmla="*/ 4 h 60"/>
                  <a:gd name="T24" fmla="*/ 47 w 89"/>
                  <a:gd name="T25" fmla="*/ 7 h 60"/>
                  <a:gd name="T26" fmla="*/ 42 w 89"/>
                  <a:gd name="T27" fmla="*/ 12 h 60"/>
                  <a:gd name="T28" fmla="*/ 32 w 89"/>
                  <a:gd name="T29" fmla="*/ 14 h 60"/>
                  <a:gd name="T30" fmla="*/ 32 w 89"/>
                  <a:gd name="T31" fmla="*/ 16 h 60"/>
                  <a:gd name="T32" fmla="*/ 29 w 89"/>
                  <a:gd name="T33" fmla="*/ 21 h 60"/>
                  <a:gd name="T34" fmla="*/ 17 w 89"/>
                  <a:gd name="T35" fmla="*/ 25 h 60"/>
                  <a:gd name="T36" fmla="*/ 11 w 89"/>
                  <a:gd name="T37" fmla="*/ 25 h 60"/>
                  <a:gd name="T38" fmla="*/ 6 w 89"/>
                  <a:gd name="T39" fmla="*/ 26 h 60"/>
                  <a:gd name="T40" fmla="*/ 3 w 89"/>
                  <a:gd name="T41" fmla="*/ 33 h 60"/>
                  <a:gd name="T42" fmla="*/ 2 w 89"/>
                  <a:gd name="T43" fmla="*/ 36 h 60"/>
                  <a:gd name="T44" fmla="*/ 2 w 89"/>
                  <a:gd name="T45" fmla="*/ 41 h 60"/>
                  <a:gd name="T46" fmla="*/ 5 w 89"/>
                  <a:gd name="T47" fmla="*/ 47 h 60"/>
                  <a:gd name="T48" fmla="*/ 11 w 89"/>
                  <a:gd name="T49" fmla="*/ 55 h 60"/>
                  <a:gd name="T50" fmla="*/ 15 w 89"/>
                  <a:gd name="T51" fmla="*/ 56 h 60"/>
                  <a:gd name="T52" fmla="*/ 21 w 89"/>
                  <a:gd name="T53" fmla="*/ 51 h 60"/>
                  <a:gd name="T54" fmla="*/ 27 w 89"/>
                  <a:gd name="T55" fmla="*/ 51 h 60"/>
                  <a:gd name="T56" fmla="*/ 28 w 89"/>
                  <a:gd name="T57" fmla="*/ 46 h 60"/>
                  <a:gd name="T58" fmla="*/ 32 w 89"/>
                  <a:gd name="T59" fmla="*/ 42 h 60"/>
                  <a:gd name="T60" fmla="*/ 39 w 89"/>
                  <a:gd name="T61" fmla="*/ 42 h 60"/>
                  <a:gd name="T62" fmla="*/ 47 w 89"/>
                  <a:gd name="T63" fmla="*/ 47 h 60"/>
                  <a:gd name="T64" fmla="*/ 58 w 89"/>
                  <a:gd name="T65" fmla="*/ 43 h 60"/>
                  <a:gd name="T66" fmla="*/ 67 w 89"/>
                  <a:gd name="T67" fmla="*/ 42 h 60"/>
                  <a:gd name="T68" fmla="*/ 70 w 89"/>
                  <a:gd name="T69" fmla="*/ 43 h 60"/>
                  <a:gd name="T70" fmla="*/ 74 w 89"/>
                  <a:gd name="T71" fmla="*/ 41 h 60"/>
                  <a:gd name="T72" fmla="*/ 76 w 89"/>
                  <a:gd name="T73" fmla="*/ 39 h 60"/>
                  <a:gd name="T74" fmla="*/ 80 w 89"/>
                  <a:gd name="T75" fmla="*/ 40 h 60"/>
                  <a:gd name="T76" fmla="*/ 85 w 89"/>
                  <a:gd name="T77" fmla="*/ 42 h 60"/>
                  <a:gd name="T78" fmla="*/ 88 w 89"/>
                  <a:gd name="T79" fmla="*/ 41 h 60"/>
                  <a:gd name="T80" fmla="*/ 87 w 89"/>
                  <a:gd name="T81" fmla="*/ 3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9" h="60">
                    <a:moveTo>
                      <a:pt x="82" y="34"/>
                    </a:moveTo>
                    <a:cubicBezTo>
                      <a:pt x="83" y="33"/>
                      <a:pt x="83" y="33"/>
                      <a:pt x="83" y="33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4"/>
                      <a:pt x="50" y="4"/>
                    </a:cubicBezTo>
                    <a:cubicBezTo>
                      <a:pt x="50" y="5"/>
                      <a:pt x="50" y="6"/>
                      <a:pt x="50" y="6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80" y="40"/>
                      <a:pt x="80" y="40"/>
                      <a:pt x="80" y="40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2"/>
                      <a:pt x="86" y="40"/>
                      <a:pt x="86" y="40"/>
                    </a:cubicBezTo>
                    <a:cubicBezTo>
                      <a:pt x="87" y="40"/>
                      <a:pt x="88" y="41"/>
                      <a:pt x="88" y="41"/>
                    </a:cubicBezTo>
                    <a:cubicBezTo>
                      <a:pt x="89" y="42"/>
                      <a:pt x="89" y="42"/>
                      <a:pt x="89" y="42"/>
                    </a:cubicBezTo>
                    <a:cubicBezTo>
                      <a:pt x="87" y="37"/>
                      <a:pt x="87" y="37"/>
                      <a:pt x="87" y="37"/>
                    </a:cubicBezTo>
                    <a:lnTo>
                      <a:pt x="82" y="34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8" name="Freeform 923">
                <a:extLst>
                  <a:ext uri="{FF2B5EF4-FFF2-40B4-BE49-F238E27FC236}">
                    <a16:creationId xmlns="" xmlns:a16="http://schemas.microsoft.com/office/drawing/2014/main" id="{C8F9ED5B-27F7-1141-9024-44CD34A53F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59313" y="4400550"/>
                <a:ext cx="76200" cy="71438"/>
              </a:xfrm>
              <a:custGeom>
                <a:avLst/>
                <a:gdLst>
                  <a:gd name="T0" fmla="*/ 12 w 18"/>
                  <a:gd name="T1" fmla="*/ 15 h 17"/>
                  <a:gd name="T2" fmla="*/ 12 w 18"/>
                  <a:gd name="T3" fmla="*/ 16 h 17"/>
                  <a:gd name="T4" fmla="*/ 11 w 18"/>
                  <a:gd name="T5" fmla="*/ 15 h 17"/>
                  <a:gd name="T6" fmla="*/ 11 w 18"/>
                  <a:gd name="T7" fmla="*/ 14 h 17"/>
                  <a:gd name="T8" fmla="*/ 12 w 18"/>
                  <a:gd name="T9" fmla="*/ 15 h 17"/>
                  <a:gd name="T10" fmla="*/ 2 w 18"/>
                  <a:gd name="T11" fmla="*/ 0 h 17"/>
                  <a:gd name="T12" fmla="*/ 0 w 18"/>
                  <a:gd name="T13" fmla="*/ 1 h 17"/>
                  <a:gd name="T14" fmla="*/ 1 w 18"/>
                  <a:gd name="T15" fmla="*/ 2 h 17"/>
                  <a:gd name="T16" fmla="*/ 2 w 18"/>
                  <a:gd name="T17" fmla="*/ 1 h 17"/>
                  <a:gd name="T18" fmla="*/ 2 w 18"/>
                  <a:gd name="T19" fmla="*/ 0 h 17"/>
                  <a:gd name="T20" fmla="*/ 17 w 18"/>
                  <a:gd name="T21" fmla="*/ 7 h 17"/>
                  <a:gd name="T22" fmla="*/ 17 w 18"/>
                  <a:gd name="T23" fmla="*/ 8 h 17"/>
                  <a:gd name="T24" fmla="*/ 17 w 18"/>
                  <a:gd name="T25" fmla="*/ 8 h 17"/>
                  <a:gd name="T26" fmla="*/ 18 w 18"/>
                  <a:gd name="T27" fmla="*/ 8 h 17"/>
                  <a:gd name="T28" fmla="*/ 17 w 18"/>
                  <a:gd name="T29" fmla="*/ 7 h 17"/>
                  <a:gd name="T30" fmla="*/ 7 w 18"/>
                  <a:gd name="T31" fmla="*/ 16 h 17"/>
                  <a:gd name="T32" fmla="*/ 6 w 18"/>
                  <a:gd name="T33" fmla="*/ 16 h 17"/>
                  <a:gd name="T34" fmla="*/ 7 w 18"/>
                  <a:gd name="T35" fmla="*/ 17 h 17"/>
                  <a:gd name="T36" fmla="*/ 7 w 18"/>
                  <a:gd name="T37" fmla="*/ 16 h 17"/>
                  <a:gd name="T38" fmla="*/ 7 w 18"/>
                  <a:gd name="T39" fmla="*/ 16 h 17"/>
                  <a:gd name="T40" fmla="*/ 2 w 18"/>
                  <a:gd name="T41" fmla="*/ 2 h 17"/>
                  <a:gd name="T42" fmla="*/ 2 w 18"/>
                  <a:gd name="T43" fmla="*/ 3 h 17"/>
                  <a:gd name="T44" fmla="*/ 3 w 18"/>
                  <a:gd name="T45" fmla="*/ 3 h 17"/>
                  <a:gd name="T46" fmla="*/ 3 w 18"/>
                  <a:gd name="T47" fmla="*/ 2 h 17"/>
                  <a:gd name="T48" fmla="*/ 2 w 18"/>
                  <a:gd name="T4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17">
                    <a:moveTo>
                      <a:pt x="12" y="15"/>
                    </a:moveTo>
                    <a:cubicBezTo>
                      <a:pt x="12" y="15"/>
                      <a:pt x="12" y="16"/>
                      <a:pt x="12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5"/>
                    </a:cubicBezTo>
                    <a:close/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17" y="7"/>
                    </a:moveTo>
                    <a:cubicBezTo>
                      <a:pt x="17" y="7"/>
                      <a:pt x="17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7" y="7"/>
                    </a:cubicBezTo>
                    <a:close/>
                    <a:moveTo>
                      <a:pt x="7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7"/>
                      <a:pt x="7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99" name="Freeform 924">
                <a:extLst>
                  <a:ext uri="{FF2B5EF4-FFF2-40B4-BE49-F238E27FC236}">
                    <a16:creationId xmlns="" xmlns:a16="http://schemas.microsoft.com/office/drawing/2014/main" id="{B5F04F0F-E3DF-584A-9390-3988140D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3400" y="4516438"/>
                <a:ext cx="220662" cy="325438"/>
              </a:xfrm>
              <a:custGeom>
                <a:avLst/>
                <a:gdLst>
                  <a:gd name="T0" fmla="*/ 45 w 53"/>
                  <a:gd name="T1" fmla="*/ 61 h 78"/>
                  <a:gd name="T2" fmla="*/ 42 w 53"/>
                  <a:gd name="T3" fmla="*/ 55 h 78"/>
                  <a:gd name="T4" fmla="*/ 42 w 53"/>
                  <a:gd name="T5" fmla="*/ 50 h 78"/>
                  <a:gd name="T6" fmla="*/ 43 w 53"/>
                  <a:gd name="T7" fmla="*/ 47 h 78"/>
                  <a:gd name="T8" fmla="*/ 46 w 53"/>
                  <a:gd name="T9" fmla="*/ 40 h 78"/>
                  <a:gd name="T10" fmla="*/ 48 w 53"/>
                  <a:gd name="T11" fmla="*/ 37 h 78"/>
                  <a:gd name="T12" fmla="*/ 41 w 53"/>
                  <a:gd name="T13" fmla="*/ 28 h 78"/>
                  <a:gd name="T14" fmla="*/ 39 w 53"/>
                  <a:gd name="T15" fmla="*/ 21 h 78"/>
                  <a:gd name="T16" fmla="*/ 45 w 53"/>
                  <a:gd name="T17" fmla="*/ 18 h 78"/>
                  <a:gd name="T18" fmla="*/ 44 w 53"/>
                  <a:gd name="T19" fmla="*/ 6 h 78"/>
                  <a:gd name="T20" fmla="*/ 41 w 53"/>
                  <a:gd name="T21" fmla="*/ 2 h 78"/>
                  <a:gd name="T22" fmla="*/ 38 w 53"/>
                  <a:gd name="T23" fmla="*/ 0 h 78"/>
                  <a:gd name="T24" fmla="*/ 40 w 53"/>
                  <a:gd name="T25" fmla="*/ 5 h 78"/>
                  <a:gd name="T26" fmla="*/ 42 w 53"/>
                  <a:gd name="T27" fmla="*/ 7 h 78"/>
                  <a:gd name="T28" fmla="*/ 42 w 53"/>
                  <a:gd name="T29" fmla="*/ 11 h 78"/>
                  <a:gd name="T30" fmla="*/ 37 w 53"/>
                  <a:gd name="T31" fmla="*/ 12 h 78"/>
                  <a:gd name="T32" fmla="*/ 34 w 53"/>
                  <a:gd name="T33" fmla="*/ 20 h 78"/>
                  <a:gd name="T34" fmla="*/ 32 w 53"/>
                  <a:gd name="T35" fmla="*/ 24 h 78"/>
                  <a:gd name="T36" fmla="*/ 29 w 53"/>
                  <a:gd name="T37" fmla="*/ 30 h 78"/>
                  <a:gd name="T38" fmla="*/ 26 w 53"/>
                  <a:gd name="T39" fmla="*/ 35 h 78"/>
                  <a:gd name="T40" fmla="*/ 23 w 53"/>
                  <a:gd name="T41" fmla="*/ 41 h 78"/>
                  <a:gd name="T42" fmla="*/ 20 w 53"/>
                  <a:gd name="T43" fmla="*/ 45 h 78"/>
                  <a:gd name="T44" fmla="*/ 18 w 53"/>
                  <a:gd name="T45" fmla="*/ 44 h 78"/>
                  <a:gd name="T46" fmla="*/ 14 w 53"/>
                  <a:gd name="T47" fmla="*/ 41 h 78"/>
                  <a:gd name="T48" fmla="*/ 12 w 53"/>
                  <a:gd name="T49" fmla="*/ 43 h 78"/>
                  <a:gd name="T50" fmla="*/ 9 w 53"/>
                  <a:gd name="T51" fmla="*/ 43 h 78"/>
                  <a:gd name="T52" fmla="*/ 7 w 53"/>
                  <a:gd name="T53" fmla="*/ 45 h 78"/>
                  <a:gd name="T54" fmla="*/ 2 w 53"/>
                  <a:gd name="T55" fmla="*/ 55 h 78"/>
                  <a:gd name="T56" fmla="*/ 1 w 53"/>
                  <a:gd name="T57" fmla="*/ 58 h 78"/>
                  <a:gd name="T58" fmla="*/ 4 w 53"/>
                  <a:gd name="T59" fmla="*/ 61 h 78"/>
                  <a:gd name="T60" fmla="*/ 8 w 53"/>
                  <a:gd name="T61" fmla="*/ 63 h 78"/>
                  <a:gd name="T62" fmla="*/ 11 w 53"/>
                  <a:gd name="T63" fmla="*/ 69 h 78"/>
                  <a:gd name="T64" fmla="*/ 9 w 53"/>
                  <a:gd name="T65" fmla="*/ 74 h 78"/>
                  <a:gd name="T66" fmla="*/ 19 w 53"/>
                  <a:gd name="T67" fmla="*/ 75 h 78"/>
                  <a:gd name="T68" fmla="*/ 32 w 53"/>
                  <a:gd name="T69" fmla="*/ 74 h 78"/>
                  <a:gd name="T70" fmla="*/ 41 w 53"/>
                  <a:gd name="T71" fmla="*/ 75 h 78"/>
                  <a:gd name="T72" fmla="*/ 49 w 53"/>
                  <a:gd name="T73" fmla="*/ 77 h 78"/>
                  <a:gd name="T74" fmla="*/ 51 w 53"/>
                  <a:gd name="T75" fmla="*/ 75 h 78"/>
                  <a:gd name="T76" fmla="*/ 51 w 53"/>
                  <a:gd name="T77" fmla="*/ 6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78">
                    <a:moveTo>
                      <a:pt x="46" y="65"/>
                    </a:moveTo>
                    <a:cubicBezTo>
                      <a:pt x="45" y="61"/>
                      <a:pt x="45" y="61"/>
                      <a:pt x="45" y="61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" y="59"/>
                      <a:pt x="1" y="58"/>
                    </a:cubicBezTo>
                    <a:cubicBezTo>
                      <a:pt x="1" y="59"/>
                      <a:pt x="1" y="60"/>
                      <a:pt x="2" y="60"/>
                    </a:cubicBezTo>
                    <a:cubicBezTo>
                      <a:pt x="3" y="59"/>
                      <a:pt x="4" y="60"/>
                      <a:pt x="4" y="61"/>
                    </a:cubicBezTo>
                    <a:cubicBezTo>
                      <a:pt x="4" y="62"/>
                      <a:pt x="5" y="63"/>
                      <a:pt x="6" y="64"/>
                    </a:cubicBezTo>
                    <a:cubicBezTo>
                      <a:pt x="7" y="64"/>
                      <a:pt x="7" y="63"/>
                      <a:pt x="8" y="63"/>
                    </a:cubicBezTo>
                    <a:cubicBezTo>
                      <a:pt x="9" y="64"/>
                      <a:pt x="8" y="65"/>
                      <a:pt x="9" y="65"/>
                    </a:cubicBezTo>
                    <a:cubicBezTo>
                      <a:pt x="10" y="66"/>
                      <a:pt x="10" y="68"/>
                      <a:pt x="11" y="69"/>
                    </a:cubicBezTo>
                    <a:cubicBezTo>
                      <a:pt x="11" y="71"/>
                      <a:pt x="10" y="72"/>
                      <a:pt x="10" y="74"/>
                    </a:cubicBezTo>
                    <a:cubicBezTo>
                      <a:pt x="10" y="74"/>
                      <a:pt x="9" y="74"/>
                      <a:pt x="9" y="74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51" y="78"/>
                      <a:pt x="51" y="78"/>
                      <a:pt x="51" y="78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51" y="69"/>
                      <a:pt x="51" y="69"/>
                      <a:pt x="51" y="69"/>
                    </a:cubicBezTo>
                    <a:lnTo>
                      <a:pt x="46" y="6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00" name="Freeform 925">
                <a:extLst>
                  <a:ext uri="{FF2B5EF4-FFF2-40B4-BE49-F238E27FC236}">
                    <a16:creationId xmlns="" xmlns:a16="http://schemas.microsoft.com/office/drawing/2014/main" id="{9E504C7F-45C2-AB42-9A27-580A2D6F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54588"/>
                <a:ext cx="53975" cy="61913"/>
              </a:xfrm>
              <a:custGeom>
                <a:avLst/>
                <a:gdLst>
                  <a:gd name="T0" fmla="*/ 8 w 13"/>
                  <a:gd name="T1" fmla="*/ 1 h 15"/>
                  <a:gd name="T2" fmla="*/ 7 w 13"/>
                  <a:gd name="T3" fmla="*/ 1 h 15"/>
                  <a:gd name="T4" fmla="*/ 7 w 13"/>
                  <a:gd name="T5" fmla="*/ 3 h 15"/>
                  <a:gd name="T6" fmla="*/ 5 w 13"/>
                  <a:gd name="T7" fmla="*/ 4 h 15"/>
                  <a:gd name="T8" fmla="*/ 3 w 13"/>
                  <a:gd name="T9" fmla="*/ 4 h 15"/>
                  <a:gd name="T10" fmla="*/ 3 w 13"/>
                  <a:gd name="T11" fmla="*/ 3 h 15"/>
                  <a:gd name="T12" fmla="*/ 1 w 13"/>
                  <a:gd name="T13" fmla="*/ 2 h 15"/>
                  <a:gd name="T14" fmla="*/ 0 w 13"/>
                  <a:gd name="T15" fmla="*/ 3 h 15"/>
                  <a:gd name="T16" fmla="*/ 2 w 13"/>
                  <a:gd name="T17" fmla="*/ 6 h 15"/>
                  <a:gd name="T18" fmla="*/ 2 w 13"/>
                  <a:gd name="T19" fmla="*/ 11 h 15"/>
                  <a:gd name="T20" fmla="*/ 3 w 13"/>
                  <a:gd name="T21" fmla="*/ 15 h 15"/>
                  <a:gd name="T22" fmla="*/ 6 w 13"/>
                  <a:gd name="T23" fmla="*/ 15 h 15"/>
                  <a:gd name="T24" fmla="*/ 9 w 13"/>
                  <a:gd name="T25" fmla="*/ 11 h 15"/>
                  <a:gd name="T26" fmla="*/ 9 w 13"/>
                  <a:gd name="T27" fmla="*/ 10 h 15"/>
                  <a:gd name="T28" fmla="*/ 13 w 13"/>
                  <a:gd name="T29" fmla="*/ 7 h 15"/>
                  <a:gd name="T30" fmla="*/ 13 w 13"/>
                  <a:gd name="T31" fmla="*/ 5 h 15"/>
                  <a:gd name="T32" fmla="*/ 10 w 13"/>
                  <a:gd name="T33" fmla="*/ 4 h 15"/>
                  <a:gd name="T34" fmla="*/ 10 w 13"/>
                  <a:gd name="T35" fmla="*/ 3 h 15"/>
                  <a:gd name="T36" fmla="*/ 11 w 13"/>
                  <a:gd name="T37" fmla="*/ 1 h 15"/>
                  <a:gd name="T38" fmla="*/ 10 w 13"/>
                  <a:gd name="T39" fmla="*/ 0 h 15"/>
                  <a:gd name="T40" fmla="*/ 8 w 13"/>
                  <a:gd name="T4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15"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8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19" name="Freeform 926">
                <a:extLst>
                  <a:ext uri="{FF2B5EF4-FFF2-40B4-BE49-F238E27FC236}">
                    <a16:creationId xmlns="" xmlns:a16="http://schemas.microsoft.com/office/drawing/2014/main" id="{E6E82D8D-57EC-DC4A-9A71-0418926B3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113" y="4459288"/>
                <a:ext cx="223837" cy="161925"/>
              </a:xfrm>
              <a:custGeom>
                <a:avLst/>
                <a:gdLst>
                  <a:gd name="T0" fmla="*/ 52 w 54"/>
                  <a:gd name="T1" fmla="*/ 17 h 39"/>
                  <a:gd name="T2" fmla="*/ 50 w 54"/>
                  <a:gd name="T3" fmla="*/ 17 h 39"/>
                  <a:gd name="T4" fmla="*/ 44 w 54"/>
                  <a:gd name="T5" fmla="*/ 12 h 39"/>
                  <a:gd name="T6" fmla="*/ 41 w 54"/>
                  <a:gd name="T7" fmla="*/ 9 h 39"/>
                  <a:gd name="T8" fmla="*/ 39 w 54"/>
                  <a:gd name="T9" fmla="*/ 3 h 39"/>
                  <a:gd name="T10" fmla="*/ 33 w 54"/>
                  <a:gd name="T11" fmla="*/ 0 h 39"/>
                  <a:gd name="T12" fmla="*/ 24 w 54"/>
                  <a:gd name="T13" fmla="*/ 4 h 39"/>
                  <a:gd name="T14" fmla="*/ 23 w 54"/>
                  <a:gd name="T15" fmla="*/ 7 h 39"/>
                  <a:gd name="T16" fmla="*/ 18 w 54"/>
                  <a:gd name="T17" fmla="*/ 7 h 39"/>
                  <a:gd name="T18" fmla="*/ 18 w 54"/>
                  <a:gd name="T19" fmla="*/ 10 h 39"/>
                  <a:gd name="T20" fmla="*/ 15 w 54"/>
                  <a:gd name="T21" fmla="*/ 13 h 39"/>
                  <a:gd name="T22" fmla="*/ 14 w 54"/>
                  <a:gd name="T23" fmla="*/ 14 h 39"/>
                  <a:gd name="T24" fmla="*/ 11 w 54"/>
                  <a:gd name="T25" fmla="*/ 11 h 39"/>
                  <a:gd name="T26" fmla="*/ 8 w 54"/>
                  <a:gd name="T27" fmla="*/ 15 h 39"/>
                  <a:gd name="T28" fmla="*/ 7 w 54"/>
                  <a:gd name="T29" fmla="*/ 17 h 39"/>
                  <a:gd name="T30" fmla="*/ 6 w 54"/>
                  <a:gd name="T31" fmla="*/ 21 h 39"/>
                  <a:gd name="T32" fmla="*/ 2 w 54"/>
                  <a:gd name="T33" fmla="*/ 24 h 39"/>
                  <a:gd name="T34" fmla="*/ 0 w 54"/>
                  <a:gd name="T35" fmla="*/ 28 h 39"/>
                  <a:gd name="T36" fmla="*/ 0 w 54"/>
                  <a:gd name="T37" fmla="*/ 31 h 39"/>
                  <a:gd name="T38" fmla="*/ 1 w 54"/>
                  <a:gd name="T39" fmla="*/ 33 h 39"/>
                  <a:gd name="T40" fmla="*/ 4 w 54"/>
                  <a:gd name="T41" fmla="*/ 36 h 39"/>
                  <a:gd name="T42" fmla="*/ 7 w 54"/>
                  <a:gd name="T43" fmla="*/ 37 h 39"/>
                  <a:gd name="T44" fmla="*/ 8 w 54"/>
                  <a:gd name="T45" fmla="*/ 38 h 39"/>
                  <a:gd name="T46" fmla="*/ 11 w 54"/>
                  <a:gd name="T47" fmla="*/ 36 h 39"/>
                  <a:gd name="T48" fmla="*/ 18 w 54"/>
                  <a:gd name="T49" fmla="*/ 39 h 39"/>
                  <a:gd name="T50" fmla="*/ 19 w 54"/>
                  <a:gd name="T51" fmla="*/ 37 h 39"/>
                  <a:gd name="T52" fmla="*/ 19 w 54"/>
                  <a:gd name="T53" fmla="*/ 32 h 39"/>
                  <a:gd name="T54" fmla="*/ 18 w 54"/>
                  <a:gd name="T55" fmla="*/ 28 h 39"/>
                  <a:gd name="T56" fmla="*/ 33 w 54"/>
                  <a:gd name="T57" fmla="*/ 28 h 39"/>
                  <a:gd name="T58" fmla="*/ 41 w 54"/>
                  <a:gd name="T59" fmla="*/ 29 h 39"/>
                  <a:gd name="T60" fmla="*/ 45 w 54"/>
                  <a:gd name="T61" fmla="*/ 28 h 39"/>
                  <a:gd name="T62" fmla="*/ 47 w 54"/>
                  <a:gd name="T63" fmla="*/ 27 h 39"/>
                  <a:gd name="T64" fmla="*/ 51 w 54"/>
                  <a:gd name="T65" fmla="*/ 25 h 39"/>
                  <a:gd name="T66" fmla="*/ 51 w 54"/>
                  <a:gd name="T67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9">
                    <a:moveTo>
                      <a:pt x="53" y="19"/>
                    </a:move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18" y="7"/>
                      <a:pt x="18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1" y="30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8"/>
                      <a:pt x="7" y="38"/>
                    </a:cubicBezTo>
                    <a:cubicBezTo>
                      <a:pt x="7" y="38"/>
                      <a:pt x="8" y="38"/>
                      <a:pt x="8" y="38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7" y="27"/>
                      <a:pt x="47" y="27"/>
                    </a:cubicBezTo>
                    <a:cubicBezTo>
                      <a:pt x="47" y="27"/>
                      <a:pt x="47" y="25"/>
                      <a:pt x="47" y="25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1" y="19"/>
                      <a:pt x="51" y="19"/>
                      <a:pt x="51" y="19"/>
                    </a:cubicBezTo>
                    <a:lnTo>
                      <a:pt x="53" y="1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2" name="Freeform 927">
                <a:extLst>
                  <a:ext uri="{FF2B5EF4-FFF2-40B4-BE49-F238E27FC236}">
                    <a16:creationId xmlns="" xmlns:a16="http://schemas.microsoft.com/office/drawing/2014/main" id="{2BDB0209-3DDC-CE40-9444-8B23B8DA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7250" y="5400675"/>
                <a:ext cx="266700" cy="277813"/>
              </a:xfrm>
              <a:custGeom>
                <a:avLst/>
                <a:gdLst>
                  <a:gd name="T0" fmla="*/ 160 w 168"/>
                  <a:gd name="T1" fmla="*/ 76 h 175"/>
                  <a:gd name="T2" fmla="*/ 145 w 168"/>
                  <a:gd name="T3" fmla="*/ 73 h 175"/>
                  <a:gd name="T4" fmla="*/ 137 w 168"/>
                  <a:gd name="T5" fmla="*/ 63 h 175"/>
                  <a:gd name="T6" fmla="*/ 137 w 168"/>
                  <a:gd name="T7" fmla="*/ 52 h 175"/>
                  <a:gd name="T8" fmla="*/ 131 w 168"/>
                  <a:gd name="T9" fmla="*/ 52 h 175"/>
                  <a:gd name="T10" fmla="*/ 129 w 168"/>
                  <a:gd name="T11" fmla="*/ 44 h 175"/>
                  <a:gd name="T12" fmla="*/ 118 w 168"/>
                  <a:gd name="T13" fmla="*/ 39 h 175"/>
                  <a:gd name="T14" fmla="*/ 110 w 168"/>
                  <a:gd name="T15" fmla="*/ 34 h 175"/>
                  <a:gd name="T16" fmla="*/ 108 w 168"/>
                  <a:gd name="T17" fmla="*/ 23 h 175"/>
                  <a:gd name="T18" fmla="*/ 95 w 168"/>
                  <a:gd name="T19" fmla="*/ 5 h 175"/>
                  <a:gd name="T20" fmla="*/ 95 w 168"/>
                  <a:gd name="T21" fmla="*/ 0 h 175"/>
                  <a:gd name="T22" fmla="*/ 89 w 168"/>
                  <a:gd name="T23" fmla="*/ 0 h 175"/>
                  <a:gd name="T24" fmla="*/ 82 w 168"/>
                  <a:gd name="T25" fmla="*/ 5 h 175"/>
                  <a:gd name="T26" fmla="*/ 82 w 168"/>
                  <a:gd name="T27" fmla="*/ 5 h 175"/>
                  <a:gd name="T28" fmla="*/ 76 w 168"/>
                  <a:gd name="T29" fmla="*/ 5 h 175"/>
                  <a:gd name="T30" fmla="*/ 66 w 168"/>
                  <a:gd name="T31" fmla="*/ 13 h 175"/>
                  <a:gd name="T32" fmla="*/ 61 w 168"/>
                  <a:gd name="T33" fmla="*/ 5 h 175"/>
                  <a:gd name="T34" fmla="*/ 19 w 168"/>
                  <a:gd name="T35" fmla="*/ 10 h 175"/>
                  <a:gd name="T36" fmla="*/ 19 w 168"/>
                  <a:gd name="T37" fmla="*/ 78 h 175"/>
                  <a:gd name="T38" fmla="*/ 0 w 168"/>
                  <a:gd name="T39" fmla="*/ 81 h 175"/>
                  <a:gd name="T40" fmla="*/ 0 w 168"/>
                  <a:gd name="T41" fmla="*/ 134 h 175"/>
                  <a:gd name="T42" fmla="*/ 8 w 168"/>
                  <a:gd name="T43" fmla="*/ 139 h 175"/>
                  <a:gd name="T44" fmla="*/ 11 w 168"/>
                  <a:gd name="T45" fmla="*/ 144 h 175"/>
                  <a:gd name="T46" fmla="*/ 13 w 168"/>
                  <a:gd name="T47" fmla="*/ 149 h 175"/>
                  <a:gd name="T48" fmla="*/ 16 w 168"/>
                  <a:gd name="T49" fmla="*/ 157 h 175"/>
                  <a:gd name="T50" fmla="*/ 16 w 168"/>
                  <a:gd name="T51" fmla="*/ 160 h 175"/>
                  <a:gd name="T52" fmla="*/ 11 w 168"/>
                  <a:gd name="T53" fmla="*/ 170 h 175"/>
                  <a:gd name="T54" fmla="*/ 13 w 168"/>
                  <a:gd name="T55" fmla="*/ 175 h 175"/>
                  <a:gd name="T56" fmla="*/ 13 w 168"/>
                  <a:gd name="T57" fmla="*/ 175 h 175"/>
                  <a:gd name="T58" fmla="*/ 16 w 168"/>
                  <a:gd name="T59" fmla="*/ 175 h 175"/>
                  <a:gd name="T60" fmla="*/ 24 w 168"/>
                  <a:gd name="T61" fmla="*/ 175 h 175"/>
                  <a:gd name="T62" fmla="*/ 27 w 168"/>
                  <a:gd name="T63" fmla="*/ 175 h 175"/>
                  <a:gd name="T64" fmla="*/ 32 w 168"/>
                  <a:gd name="T65" fmla="*/ 175 h 175"/>
                  <a:gd name="T66" fmla="*/ 32 w 168"/>
                  <a:gd name="T67" fmla="*/ 173 h 175"/>
                  <a:gd name="T68" fmla="*/ 37 w 168"/>
                  <a:gd name="T69" fmla="*/ 173 h 175"/>
                  <a:gd name="T70" fmla="*/ 47 w 168"/>
                  <a:gd name="T71" fmla="*/ 160 h 175"/>
                  <a:gd name="T72" fmla="*/ 50 w 168"/>
                  <a:gd name="T73" fmla="*/ 149 h 175"/>
                  <a:gd name="T74" fmla="*/ 55 w 168"/>
                  <a:gd name="T75" fmla="*/ 144 h 175"/>
                  <a:gd name="T76" fmla="*/ 63 w 168"/>
                  <a:gd name="T77" fmla="*/ 144 h 175"/>
                  <a:gd name="T78" fmla="*/ 71 w 168"/>
                  <a:gd name="T79" fmla="*/ 152 h 175"/>
                  <a:gd name="T80" fmla="*/ 74 w 168"/>
                  <a:gd name="T81" fmla="*/ 152 h 175"/>
                  <a:gd name="T82" fmla="*/ 74 w 168"/>
                  <a:gd name="T83" fmla="*/ 149 h 175"/>
                  <a:gd name="T84" fmla="*/ 84 w 168"/>
                  <a:gd name="T85" fmla="*/ 155 h 175"/>
                  <a:gd name="T86" fmla="*/ 100 w 168"/>
                  <a:gd name="T87" fmla="*/ 152 h 175"/>
                  <a:gd name="T88" fmla="*/ 105 w 168"/>
                  <a:gd name="T89" fmla="*/ 139 h 175"/>
                  <a:gd name="T90" fmla="*/ 105 w 168"/>
                  <a:gd name="T91" fmla="*/ 134 h 175"/>
                  <a:gd name="T92" fmla="*/ 116 w 168"/>
                  <a:gd name="T93" fmla="*/ 131 h 175"/>
                  <a:gd name="T94" fmla="*/ 124 w 168"/>
                  <a:gd name="T95" fmla="*/ 123 h 175"/>
                  <a:gd name="T96" fmla="*/ 126 w 168"/>
                  <a:gd name="T97" fmla="*/ 113 h 175"/>
                  <a:gd name="T98" fmla="*/ 129 w 168"/>
                  <a:gd name="T99" fmla="*/ 110 h 175"/>
                  <a:gd name="T100" fmla="*/ 139 w 168"/>
                  <a:gd name="T101" fmla="*/ 105 h 175"/>
                  <a:gd name="T102" fmla="*/ 150 w 168"/>
                  <a:gd name="T103" fmla="*/ 92 h 175"/>
                  <a:gd name="T104" fmla="*/ 160 w 168"/>
                  <a:gd name="T105" fmla="*/ 89 h 175"/>
                  <a:gd name="T106" fmla="*/ 163 w 168"/>
                  <a:gd name="T107" fmla="*/ 84 h 175"/>
                  <a:gd name="T108" fmla="*/ 168 w 168"/>
                  <a:gd name="T109" fmla="*/ 84 h 175"/>
                  <a:gd name="T110" fmla="*/ 160 w 168"/>
                  <a:gd name="T111" fmla="*/ 81 h 175"/>
                  <a:gd name="T112" fmla="*/ 160 w 168"/>
                  <a:gd name="T113" fmla="*/ 7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8" h="175">
                    <a:moveTo>
                      <a:pt x="160" y="76"/>
                    </a:moveTo>
                    <a:lnTo>
                      <a:pt x="145" y="73"/>
                    </a:lnTo>
                    <a:lnTo>
                      <a:pt x="137" y="63"/>
                    </a:lnTo>
                    <a:lnTo>
                      <a:pt x="137" y="52"/>
                    </a:lnTo>
                    <a:lnTo>
                      <a:pt x="131" y="52"/>
                    </a:lnTo>
                    <a:lnTo>
                      <a:pt x="129" y="44"/>
                    </a:lnTo>
                    <a:lnTo>
                      <a:pt x="118" y="39"/>
                    </a:lnTo>
                    <a:lnTo>
                      <a:pt x="110" y="34"/>
                    </a:lnTo>
                    <a:lnTo>
                      <a:pt x="108" y="23"/>
                    </a:lnTo>
                    <a:lnTo>
                      <a:pt x="95" y="5"/>
                    </a:lnTo>
                    <a:lnTo>
                      <a:pt x="95" y="0"/>
                    </a:lnTo>
                    <a:lnTo>
                      <a:pt x="89" y="0"/>
                    </a:lnTo>
                    <a:lnTo>
                      <a:pt x="82" y="5"/>
                    </a:lnTo>
                    <a:lnTo>
                      <a:pt x="82" y="5"/>
                    </a:lnTo>
                    <a:lnTo>
                      <a:pt x="76" y="5"/>
                    </a:lnTo>
                    <a:lnTo>
                      <a:pt x="66" y="13"/>
                    </a:lnTo>
                    <a:lnTo>
                      <a:pt x="61" y="5"/>
                    </a:lnTo>
                    <a:lnTo>
                      <a:pt x="19" y="10"/>
                    </a:lnTo>
                    <a:lnTo>
                      <a:pt x="19" y="78"/>
                    </a:lnTo>
                    <a:lnTo>
                      <a:pt x="0" y="81"/>
                    </a:lnTo>
                    <a:lnTo>
                      <a:pt x="0" y="134"/>
                    </a:lnTo>
                    <a:lnTo>
                      <a:pt x="8" y="139"/>
                    </a:lnTo>
                    <a:lnTo>
                      <a:pt x="11" y="144"/>
                    </a:lnTo>
                    <a:lnTo>
                      <a:pt x="13" y="149"/>
                    </a:lnTo>
                    <a:lnTo>
                      <a:pt x="16" y="157"/>
                    </a:lnTo>
                    <a:lnTo>
                      <a:pt x="16" y="160"/>
                    </a:lnTo>
                    <a:lnTo>
                      <a:pt x="11" y="170"/>
                    </a:lnTo>
                    <a:lnTo>
                      <a:pt x="13" y="175"/>
                    </a:lnTo>
                    <a:lnTo>
                      <a:pt x="13" y="175"/>
                    </a:lnTo>
                    <a:lnTo>
                      <a:pt x="16" y="175"/>
                    </a:lnTo>
                    <a:lnTo>
                      <a:pt x="24" y="175"/>
                    </a:lnTo>
                    <a:lnTo>
                      <a:pt x="27" y="175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7" y="173"/>
                    </a:lnTo>
                    <a:lnTo>
                      <a:pt x="47" y="160"/>
                    </a:lnTo>
                    <a:lnTo>
                      <a:pt x="50" y="149"/>
                    </a:lnTo>
                    <a:lnTo>
                      <a:pt x="55" y="144"/>
                    </a:lnTo>
                    <a:lnTo>
                      <a:pt x="63" y="144"/>
                    </a:lnTo>
                    <a:lnTo>
                      <a:pt x="71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84" y="155"/>
                    </a:lnTo>
                    <a:lnTo>
                      <a:pt x="100" y="152"/>
                    </a:lnTo>
                    <a:lnTo>
                      <a:pt x="105" y="139"/>
                    </a:lnTo>
                    <a:lnTo>
                      <a:pt x="105" y="134"/>
                    </a:lnTo>
                    <a:lnTo>
                      <a:pt x="116" y="131"/>
                    </a:lnTo>
                    <a:lnTo>
                      <a:pt x="124" y="123"/>
                    </a:lnTo>
                    <a:lnTo>
                      <a:pt x="126" y="113"/>
                    </a:lnTo>
                    <a:lnTo>
                      <a:pt x="129" y="110"/>
                    </a:lnTo>
                    <a:lnTo>
                      <a:pt x="139" y="105"/>
                    </a:lnTo>
                    <a:lnTo>
                      <a:pt x="150" y="92"/>
                    </a:lnTo>
                    <a:lnTo>
                      <a:pt x="160" y="89"/>
                    </a:lnTo>
                    <a:lnTo>
                      <a:pt x="163" y="84"/>
                    </a:lnTo>
                    <a:lnTo>
                      <a:pt x="168" y="84"/>
                    </a:lnTo>
                    <a:lnTo>
                      <a:pt x="160" y="81"/>
                    </a:lnTo>
                    <a:lnTo>
                      <a:pt x="160" y="7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3" name="Freeform 928">
                <a:extLst>
                  <a:ext uri="{FF2B5EF4-FFF2-40B4-BE49-F238E27FC236}">
                    <a16:creationId xmlns="" xmlns:a16="http://schemas.microsoft.com/office/drawing/2014/main" id="{D31AC295-5BB8-7C4D-9BAA-6E40B0D22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913" y="4538663"/>
                <a:ext cx="84137" cy="177800"/>
              </a:xfrm>
              <a:custGeom>
                <a:avLst/>
                <a:gdLst>
                  <a:gd name="T0" fmla="*/ 10 w 20"/>
                  <a:gd name="T1" fmla="*/ 1 h 43"/>
                  <a:gd name="T2" fmla="*/ 11 w 20"/>
                  <a:gd name="T3" fmla="*/ 3 h 43"/>
                  <a:gd name="T4" fmla="*/ 8 w 20"/>
                  <a:gd name="T5" fmla="*/ 6 h 43"/>
                  <a:gd name="T6" fmla="*/ 4 w 20"/>
                  <a:gd name="T7" fmla="*/ 6 h 43"/>
                  <a:gd name="T8" fmla="*/ 4 w 20"/>
                  <a:gd name="T9" fmla="*/ 8 h 43"/>
                  <a:gd name="T10" fmla="*/ 2 w 20"/>
                  <a:gd name="T11" fmla="*/ 8 h 43"/>
                  <a:gd name="T12" fmla="*/ 2 w 20"/>
                  <a:gd name="T13" fmla="*/ 9 h 43"/>
                  <a:gd name="T14" fmla="*/ 1 w 20"/>
                  <a:gd name="T15" fmla="*/ 10 h 43"/>
                  <a:gd name="T16" fmla="*/ 0 w 20"/>
                  <a:gd name="T17" fmla="*/ 13 h 43"/>
                  <a:gd name="T18" fmla="*/ 0 w 20"/>
                  <a:gd name="T19" fmla="*/ 14 h 43"/>
                  <a:gd name="T20" fmla="*/ 4 w 20"/>
                  <a:gd name="T21" fmla="*/ 17 h 43"/>
                  <a:gd name="T22" fmla="*/ 4 w 20"/>
                  <a:gd name="T23" fmla="*/ 21 h 43"/>
                  <a:gd name="T24" fmla="*/ 6 w 20"/>
                  <a:gd name="T25" fmla="*/ 23 h 43"/>
                  <a:gd name="T26" fmla="*/ 5 w 20"/>
                  <a:gd name="T27" fmla="*/ 39 h 43"/>
                  <a:gd name="T28" fmla="*/ 7 w 20"/>
                  <a:gd name="T29" fmla="*/ 41 h 43"/>
                  <a:gd name="T30" fmla="*/ 5 w 20"/>
                  <a:gd name="T31" fmla="*/ 42 h 43"/>
                  <a:gd name="T32" fmla="*/ 5 w 20"/>
                  <a:gd name="T33" fmla="*/ 43 h 43"/>
                  <a:gd name="T34" fmla="*/ 7 w 20"/>
                  <a:gd name="T35" fmla="*/ 42 h 43"/>
                  <a:gd name="T36" fmla="*/ 9 w 20"/>
                  <a:gd name="T37" fmla="*/ 42 h 43"/>
                  <a:gd name="T38" fmla="*/ 13 w 20"/>
                  <a:gd name="T39" fmla="*/ 42 h 43"/>
                  <a:gd name="T40" fmla="*/ 13 w 20"/>
                  <a:gd name="T41" fmla="*/ 33 h 43"/>
                  <a:gd name="T42" fmla="*/ 13 w 20"/>
                  <a:gd name="T43" fmla="*/ 31 h 43"/>
                  <a:gd name="T44" fmla="*/ 13 w 20"/>
                  <a:gd name="T45" fmla="*/ 23 h 43"/>
                  <a:gd name="T46" fmla="*/ 16 w 20"/>
                  <a:gd name="T47" fmla="*/ 23 h 43"/>
                  <a:gd name="T48" fmla="*/ 17 w 20"/>
                  <a:gd name="T49" fmla="*/ 18 h 43"/>
                  <a:gd name="T50" fmla="*/ 19 w 20"/>
                  <a:gd name="T51" fmla="*/ 17 h 43"/>
                  <a:gd name="T52" fmla="*/ 19 w 20"/>
                  <a:gd name="T53" fmla="*/ 15 h 43"/>
                  <a:gd name="T54" fmla="*/ 19 w 20"/>
                  <a:gd name="T55" fmla="*/ 14 h 43"/>
                  <a:gd name="T56" fmla="*/ 20 w 20"/>
                  <a:gd name="T57" fmla="*/ 14 h 43"/>
                  <a:gd name="T58" fmla="*/ 20 w 20"/>
                  <a:gd name="T59" fmla="*/ 11 h 43"/>
                  <a:gd name="T60" fmla="*/ 20 w 20"/>
                  <a:gd name="T61" fmla="*/ 9 h 43"/>
                  <a:gd name="T62" fmla="*/ 18 w 20"/>
                  <a:gd name="T63" fmla="*/ 8 h 43"/>
                  <a:gd name="T64" fmla="*/ 18 w 20"/>
                  <a:gd name="T65" fmla="*/ 7 h 43"/>
                  <a:gd name="T66" fmla="*/ 19 w 20"/>
                  <a:gd name="T67" fmla="*/ 6 h 43"/>
                  <a:gd name="T68" fmla="*/ 19 w 20"/>
                  <a:gd name="T69" fmla="*/ 4 h 43"/>
                  <a:gd name="T70" fmla="*/ 13 w 20"/>
                  <a:gd name="T71" fmla="*/ 0 h 43"/>
                  <a:gd name="T72" fmla="*/ 10 w 20"/>
                  <a:gd name="T7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43">
                    <a:moveTo>
                      <a:pt x="10" y="1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7" y="42"/>
                    </a:cubicBezTo>
                    <a:cubicBezTo>
                      <a:pt x="7" y="43"/>
                      <a:pt x="8" y="43"/>
                      <a:pt x="9" y="42"/>
                    </a:cubicBezTo>
                    <a:cubicBezTo>
                      <a:pt x="10" y="42"/>
                      <a:pt x="12" y="42"/>
                      <a:pt x="13" y="42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9" y="6"/>
                      <a:pt x="19" y="6"/>
                    </a:cubicBezTo>
                    <a:cubicBezTo>
                      <a:pt x="19" y="6"/>
                      <a:pt x="19" y="4"/>
                      <a:pt x="19" y="4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0" y="1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4" name="Freeform 929">
                <a:extLst>
                  <a:ext uri="{FF2B5EF4-FFF2-40B4-BE49-F238E27FC236}">
                    <a16:creationId xmlns="" xmlns:a16="http://schemas.microsoft.com/office/drawing/2014/main" id="{E5DAC01A-2FE6-8F40-B307-B0664BF8F2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3888" y="5013325"/>
                <a:ext cx="350837" cy="395288"/>
              </a:xfrm>
              <a:custGeom>
                <a:avLst/>
                <a:gdLst>
                  <a:gd name="T0" fmla="*/ 9 w 84"/>
                  <a:gd name="T1" fmla="*/ 2 h 95"/>
                  <a:gd name="T2" fmla="*/ 5 w 84"/>
                  <a:gd name="T3" fmla="*/ 6 h 95"/>
                  <a:gd name="T4" fmla="*/ 4 w 84"/>
                  <a:gd name="T5" fmla="*/ 10 h 95"/>
                  <a:gd name="T6" fmla="*/ 2 w 84"/>
                  <a:gd name="T7" fmla="*/ 5 h 95"/>
                  <a:gd name="T8" fmla="*/ 7 w 84"/>
                  <a:gd name="T9" fmla="*/ 2 h 95"/>
                  <a:gd name="T10" fmla="*/ 8 w 84"/>
                  <a:gd name="T11" fmla="*/ 1 h 95"/>
                  <a:gd name="T12" fmla="*/ 70 w 84"/>
                  <a:gd name="T13" fmla="*/ 59 h 95"/>
                  <a:gd name="T14" fmla="*/ 83 w 84"/>
                  <a:gd name="T15" fmla="*/ 58 h 95"/>
                  <a:gd name="T16" fmla="*/ 83 w 84"/>
                  <a:gd name="T17" fmla="*/ 54 h 95"/>
                  <a:gd name="T18" fmla="*/ 84 w 84"/>
                  <a:gd name="T19" fmla="*/ 50 h 95"/>
                  <a:gd name="T20" fmla="*/ 84 w 84"/>
                  <a:gd name="T21" fmla="*/ 48 h 95"/>
                  <a:gd name="T22" fmla="*/ 84 w 84"/>
                  <a:gd name="T23" fmla="*/ 45 h 95"/>
                  <a:gd name="T24" fmla="*/ 81 w 84"/>
                  <a:gd name="T25" fmla="*/ 46 h 95"/>
                  <a:gd name="T26" fmla="*/ 79 w 84"/>
                  <a:gd name="T27" fmla="*/ 45 h 95"/>
                  <a:gd name="T28" fmla="*/ 75 w 84"/>
                  <a:gd name="T29" fmla="*/ 46 h 95"/>
                  <a:gd name="T30" fmla="*/ 73 w 84"/>
                  <a:gd name="T31" fmla="*/ 46 h 95"/>
                  <a:gd name="T32" fmla="*/ 71 w 84"/>
                  <a:gd name="T33" fmla="*/ 47 h 95"/>
                  <a:gd name="T34" fmla="*/ 71 w 84"/>
                  <a:gd name="T35" fmla="*/ 45 h 95"/>
                  <a:gd name="T36" fmla="*/ 72 w 84"/>
                  <a:gd name="T37" fmla="*/ 41 h 95"/>
                  <a:gd name="T38" fmla="*/ 68 w 84"/>
                  <a:gd name="T39" fmla="*/ 35 h 95"/>
                  <a:gd name="T40" fmla="*/ 69 w 84"/>
                  <a:gd name="T41" fmla="*/ 33 h 95"/>
                  <a:gd name="T42" fmla="*/ 68 w 84"/>
                  <a:gd name="T43" fmla="*/ 25 h 95"/>
                  <a:gd name="T44" fmla="*/ 60 w 84"/>
                  <a:gd name="T45" fmla="*/ 20 h 95"/>
                  <a:gd name="T46" fmla="*/ 53 w 84"/>
                  <a:gd name="T47" fmla="*/ 18 h 95"/>
                  <a:gd name="T48" fmla="*/ 49 w 84"/>
                  <a:gd name="T49" fmla="*/ 25 h 95"/>
                  <a:gd name="T50" fmla="*/ 43 w 84"/>
                  <a:gd name="T51" fmla="*/ 26 h 95"/>
                  <a:gd name="T52" fmla="*/ 37 w 84"/>
                  <a:gd name="T53" fmla="*/ 22 h 95"/>
                  <a:gd name="T54" fmla="*/ 34 w 84"/>
                  <a:gd name="T55" fmla="*/ 14 h 95"/>
                  <a:gd name="T56" fmla="*/ 32 w 84"/>
                  <a:gd name="T57" fmla="*/ 10 h 95"/>
                  <a:gd name="T58" fmla="*/ 5 w 84"/>
                  <a:gd name="T59" fmla="*/ 12 h 95"/>
                  <a:gd name="T60" fmla="*/ 5 w 84"/>
                  <a:gd name="T61" fmla="*/ 13 h 95"/>
                  <a:gd name="T62" fmla="*/ 8 w 84"/>
                  <a:gd name="T63" fmla="*/ 19 h 95"/>
                  <a:gd name="T64" fmla="*/ 9 w 84"/>
                  <a:gd name="T65" fmla="*/ 22 h 95"/>
                  <a:gd name="T66" fmla="*/ 12 w 84"/>
                  <a:gd name="T67" fmla="*/ 31 h 95"/>
                  <a:gd name="T68" fmla="*/ 10 w 84"/>
                  <a:gd name="T69" fmla="*/ 35 h 95"/>
                  <a:gd name="T70" fmla="*/ 14 w 84"/>
                  <a:gd name="T71" fmla="*/ 43 h 95"/>
                  <a:gd name="T72" fmla="*/ 15 w 84"/>
                  <a:gd name="T73" fmla="*/ 49 h 95"/>
                  <a:gd name="T74" fmla="*/ 15 w 84"/>
                  <a:gd name="T75" fmla="*/ 52 h 95"/>
                  <a:gd name="T76" fmla="*/ 14 w 84"/>
                  <a:gd name="T77" fmla="*/ 55 h 95"/>
                  <a:gd name="T78" fmla="*/ 9 w 84"/>
                  <a:gd name="T79" fmla="*/ 59 h 95"/>
                  <a:gd name="T80" fmla="*/ 6 w 84"/>
                  <a:gd name="T81" fmla="*/ 64 h 95"/>
                  <a:gd name="T82" fmla="*/ 5 w 84"/>
                  <a:gd name="T83" fmla="*/ 71 h 95"/>
                  <a:gd name="T84" fmla="*/ 3 w 84"/>
                  <a:gd name="T85" fmla="*/ 77 h 95"/>
                  <a:gd name="T86" fmla="*/ 1 w 84"/>
                  <a:gd name="T87" fmla="*/ 80 h 95"/>
                  <a:gd name="T88" fmla="*/ 1 w 84"/>
                  <a:gd name="T89" fmla="*/ 88 h 95"/>
                  <a:gd name="T90" fmla="*/ 2 w 84"/>
                  <a:gd name="T91" fmla="*/ 89 h 95"/>
                  <a:gd name="T92" fmla="*/ 5 w 84"/>
                  <a:gd name="T93" fmla="*/ 90 h 95"/>
                  <a:gd name="T94" fmla="*/ 11 w 84"/>
                  <a:gd name="T95" fmla="*/ 88 h 95"/>
                  <a:gd name="T96" fmla="*/ 45 w 84"/>
                  <a:gd name="T97" fmla="*/ 91 h 95"/>
                  <a:gd name="T98" fmla="*/ 58 w 84"/>
                  <a:gd name="T99" fmla="*/ 94 h 95"/>
                  <a:gd name="T100" fmla="*/ 64 w 84"/>
                  <a:gd name="T101" fmla="*/ 95 h 95"/>
                  <a:gd name="T102" fmla="*/ 74 w 84"/>
                  <a:gd name="T103" fmla="*/ 8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4" h="95">
                    <a:moveTo>
                      <a:pt x="8" y="1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8" y="1"/>
                    </a:lnTo>
                    <a:close/>
                    <a:moveTo>
                      <a:pt x="70" y="82"/>
                    </a:moveTo>
                    <a:cubicBezTo>
                      <a:pt x="70" y="59"/>
                      <a:pt x="70" y="59"/>
                      <a:pt x="70" y="59"/>
                    </a:cubicBezTo>
                    <a:cubicBezTo>
                      <a:pt x="84" y="59"/>
                      <a:pt x="84" y="59"/>
                      <a:pt x="84" y="59"/>
                    </a:cubicBezTo>
                    <a:cubicBezTo>
                      <a:pt x="83" y="58"/>
                      <a:pt x="83" y="58"/>
                      <a:pt x="83" y="58"/>
                    </a:cubicBezTo>
                    <a:cubicBezTo>
                      <a:pt x="84" y="55"/>
                      <a:pt x="84" y="55"/>
                      <a:pt x="84" y="55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4" y="50"/>
                      <a:pt x="84" y="50"/>
                      <a:pt x="84" y="50"/>
                    </a:cubicBezTo>
                    <a:cubicBezTo>
                      <a:pt x="84" y="50"/>
                      <a:pt x="84" y="49"/>
                      <a:pt x="84" y="49"/>
                    </a:cubicBezTo>
                    <a:cubicBezTo>
                      <a:pt x="84" y="49"/>
                      <a:pt x="84" y="48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2" y="46"/>
                      <a:pt x="81" y="46"/>
                      <a:pt x="81" y="46"/>
                    </a:cubicBezTo>
                    <a:cubicBezTo>
                      <a:pt x="81" y="46"/>
                      <a:pt x="80" y="45"/>
                      <a:pt x="80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2" y="44"/>
                      <a:pt x="72" y="44"/>
                      <a:pt x="72" y="4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8" y="25"/>
                      <a:pt x="68" y="25"/>
                      <a:pt x="68" y="25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5" y="12"/>
                      <a:pt x="5" y="12"/>
                      <a:pt x="5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6" y="16"/>
                      <a:pt x="7" y="18"/>
                      <a:pt x="8" y="19"/>
                    </a:cubicBezTo>
                    <a:cubicBezTo>
                      <a:pt x="8" y="20"/>
                      <a:pt x="8" y="21"/>
                      <a:pt x="9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4"/>
                      <a:pt x="10" y="26"/>
                      <a:pt x="12" y="28"/>
                    </a:cubicBezTo>
                    <a:cubicBezTo>
                      <a:pt x="12" y="29"/>
                      <a:pt x="12" y="30"/>
                      <a:pt x="12" y="31"/>
                    </a:cubicBezTo>
                    <a:cubicBezTo>
                      <a:pt x="12" y="31"/>
                      <a:pt x="12" y="31"/>
                      <a:pt x="11" y="31"/>
                    </a:cubicBezTo>
                    <a:cubicBezTo>
                      <a:pt x="10" y="32"/>
                      <a:pt x="9" y="33"/>
                      <a:pt x="10" y="35"/>
                    </a:cubicBezTo>
                    <a:cubicBezTo>
                      <a:pt x="10" y="35"/>
                      <a:pt x="10" y="36"/>
                      <a:pt x="10" y="36"/>
                    </a:cubicBezTo>
                    <a:cubicBezTo>
                      <a:pt x="11" y="39"/>
                      <a:pt x="12" y="41"/>
                      <a:pt x="14" y="43"/>
                    </a:cubicBezTo>
                    <a:cubicBezTo>
                      <a:pt x="14" y="44"/>
                      <a:pt x="14" y="45"/>
                      <a:pt x="15" y="46"/>
                    </a:cubicBezTo>
                    <a:cubicBezTo>
                      <a:pt x="15" y="47"/>
                      <a:pt x="15" y="48"/>
                      <a:pt x="15" y="49"/>
                    </a:cubicBezTo>
                    <a:cubicBezTo>
                      <a:pt x="14" y="50"/>
                      <a:pt x="14" y="51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4" y="53"/>
                      <a:pt x="14" y="54"/>
                      <a:pt x="14" y="54"/>
                    </a:cubicBezTo>
                    <a:cubicBezTo>
                      <a:pt x="14" y="54"/>
                      <a:pt x="14" y="55"/>
                      <a:pt x="14" y="55"/>
                    </a:cubicBezTo>
                    <a:cubicBezTo>
                      <a:pt x="12" y="56"/>
                      <a:pt x="12" y="58"/>
                      <a:pt x="10" y="58"/>
                    </a:cubicBezTo>
                    <a:cubicBezTo>
                      <a:pt x="9" y="58"/>
                      <a:pt x="9" y="59"/>
                      <a:pt x="9" y="59"/>
                    </a:cubicBezTo>
                    <a:cubicBezTo>
                      <a:pt x="9" y="60"/>
                      <a:pt x="8" y="61"/>
                      <a:pt x="7" y="62"/>
                    </a:cubicBezTo>
                    <a:cubicBezTo>
                      <a:pt x="6" y="63"/>
                      <a:pt x="6" y="63"/>
                      <a:pt x="6" y="64"/>
                    </a:cubicBezTo>
                    <a:cubicBezTo>
                      <a:pt x="6" y="65"/>
                      <a:pt x="6" y="67"/>
                      <a:pt x="5" y="68"/>
                    </a:cubicBezTo>
                    <a:cubicBezTo>
                      <a:pt x="4" y="69"/>
                      <a:pt x="5" y="70"/>
                      <a:pt x="5" y="71"/>
                    </a:cubicBezTo>
                    <a:cubicBezTo>
                      <a:pt x="4" y="72"/>
                      <a:pt x="4" y="73"/>
                      <a:pt x="4" y="75"/>
                    </a:cubicBezTo>
                    <a:cubicBezTo>
                      <a:pt x="3" y="75"/>
                      <a:pt x="3" y="76"/>
                      <a:pt x="3" y="77"/>
                    </a:cubicBezTo>
                    <a:cubicBezTo>
                      <a:pt x="2" y="77"/>
                      <a:pt x="2" y="78"/>
                      <a:pt x="2" y="79"/>
                    </a:cubicBezTo>
                    <a:cubicBezTo>
                      <a:pt x="2" y="79"/>
                      <a:pt x="2" y="79"/>
                      <a:pt x="1" y="80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83"/>
                      <a:pt x="1" y="85"/>
                      <a:pt x="1" y="88"/>
                    </a:cubicBezTo>
                    <a:cubicBezTo>
                      <a:pt x="0" y="88"/>
                      <a:pt x="0" y="89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9" y="88"/>
                      <a:pt x="9" y="88"/>
                      <a:pt x="9" y="88"/>
                    </a:cubicBezTo>
                    <a:cubicBezTo>
                      <a:pt x="11" y="88"/>
                      <a:pt x="11" y="88"/>
                      <a:pt x="11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45" y="91"/>
                      <a:pt x="45" y="91"/>
                      <a:pt x="45" y="91"/>
                    </a:cubicBezTo>
                    <a:cubicBezTo>
                      <a:pt x="48" y="94"/>
                      <a:pt x="48" y="94"/>
                      <a:pt x="4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79" y="92"/>
                      <a:pt x="79" y="92"/>
                      <a:pt x="79" y="92"/>
                    </a:cubicBezTo>
                    <a:cubicBezTo>
                      <a:pt x="74" y="87"/>
                      <a:pt x="74" y="87"/>
                      <a:pt x="74" y="87"/>
                    </a:cubicBezTo>
                    <a:lnTo>
                      <a:pt x="70" y="82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125" name="Freeform 930">
                <a:extLst>
                  <a:ext uri="{FF2B5EF4-FFF2-40B4-BE49-F238E27FC236}">
                    <a16:creationId xmlns="" xmlns:a16="http://schemas.microsoft.com/office/drawing/2014/main" id="{98BAEAC1-F4BC-4A4F-AB66-0816297D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3762375"/>
                <a:ext cx="582612" cy="579438"/>
              </a:xfrm>
              <a:custGeom>
                <a:avLst/>
                <a:gdLst>
                  <a:gd name="T0" fmla="*/ 140 w 140"/>
                  <a:gd name="T1" fmla="*/ 106 h 139"/>
                  <a:gd name="T2" fmla="*/ 136 w 140"/>
                  <a:gd name="T3" fmla="*/ 101 h 139"/>
                  <a:gd name="T4" fmla="*/ 129 w 140"/>
                  <a:gd name="T5" fmla="*/ 99 h 139"/>
                  <a:gd name="T6" fmla="*/ 126 w 140"/>
                  <a:gd name="T7" fmla="*/ 92 h 139"/>
                  <a:gd name="T8" fmla="*/ 123 w 140"/>
                  <a:gd name="T9" fmla="*/ 85 h 139"/>
                  <a:gd name="T10" fmla="*/ 125 w 140"/>
                  <a:gd name="T11" fmla="*/ 83 h 139"/>
                  <a:gd name="T12" fmla="*/ 125 w 140"/>
                  <a:gd name="T13" fmla="*/ 78 h 139"/>
                  <a:gd name="T14" fmla="*/ 125 w 140"/>
                  <a:gd name="T15" fmla="*/ 64 h 139"/>
                  <a:gd name="T16" fmla="*/ 122 w 140"/>
                  <a:gd name="T17" fmla="*/ 56 h 139"/>
                  <a:gd name="T18" fmla="*/ 120 w 140"/>
                  <a:gd name="T19" fmla="*/ 41 h 139"/>
                  <a:gd name="T20" fmla="*/ 115 w 140"/>
                  <a:gd name="T21" fmla="*/ 34 h 139"/>
                  <a:gd name="T22" fmla="*/ 111 w 140"/>
                  <a:gd name="T23" fmla="*/ 31 h 139"/>
                  <a:gd name="T24" fmla="*/ 109 w 140"/>
                  <a:gd name="T25" fmla="*/ 27 h 139"/>
                  <a:gd name="T26" fmla="*/ 115 w 140"/>
                  <a:gd name="T27" fmla="*/ 20 h 139"/>
                  <a:gd name="T28" fmla="*/ 116 w 140"/>
                  <a:gd name="T29" fmla="*/ 15 h 139"/>
                  <a:gd name="T30" fmla="*/ 115 w 140"/>
                  <a:gd name="T31" fmla="*/ 13 h 139"/>
                  <a:gd name="T32" fmla="*/ 115 w 140"/>
                  <a:gd name="T33" fmla="*/ 11 h 139"/>
                  <a:gd name="T34" fmla="*/ 114 w 140"/>
                  <a:gd name="T35" fmla="*/ 10 h 139"/>
                  <a:gd name="T36" fmla="*/ 115 w 140"/>
                  <a:gd name="T37" fmla="*/ 8 h 139"/>
                  <a:gd name="T38" fmla="*/ 115 w 140"/>
                  <a:gd name="T39" fmla="*/ 7 h 139"/>
                  <a:gd name="T40" fmla="*/ 115 w 140"/>
                  <a:gd name="T41" fmla="*/ 5 h 139"/>
                  <a:gd name="T42" fmla="*/ 116 w 140"/>
                  <a:gd name="T43" fmla="*/ 3 h 139"/>
                  <a:gd name="T44" fmla="*/ 113 w 140"/>
                  <a:gd name="T45" fmla="*/ 2 h 139"/>
                  <a:gd name="T46" fmla="*/ 108 w 140"/>
                  <a:gd name="T47" fmla="*/ 1 h 139"/>
                  <a:gd name="T48" fmla="*/ 105 w 140"/>
                  <a:gd name="T49" fmla="*/ 1 h 139"/>
                  <a:gd name="T50" fmla="*/ 102 w 140"/>
                  <a:gd name="T51" fmla="*/ 1 h 139"/>
                  <a:gd name="T52" fmla="*/ 97 w 140"/>
                  <a:gd name="T53" fmla="*/ 3 h 139"/>
                  <a:gd name="T54" fmla="*/ 91 w 140"/>
                  <a:gd name="T55" fmla="*/ 2 h 139"/>
                  <a:gd name="T56" fmla="*/ 79 w 140"/>
                  <a:gd name="T57" fmla="*/ 3 h 139"/>
                  <a:gd name="T58" fmla="*/ 73 w 140"/>
                  <a:gd name="T59" fmla="*/ 4 h 139"/>
                  <a:gd name="T60" fmla="*/ 60 w 140"/>
                  <a:gd name="T61" fmla="*/ 10 h 139"/>
                  <a:gd name="T62" fmla="*/ 56 w 140"/>
                  <a:gd name="T63" fmla="*/ 10 h 139"/>
                  <a:gd name="T64" fmla="*/ 51 w 140"/>
                  <a:gd name="T65" fmla="*/ 14 h 139"/>
                  <a:gd name="T66" fmla="*/ 44 w 140"/>
                  <a:gd name="T67" fmla="*/ 17 h 139"/>
                  <a:gd name="T68" fmla="*/ 46 w 140"/>
                  <a:gd name="T69" fmla="*/ 20 h 139"/>
                  <a:gd name="T70" fmla="*/ 47 w 140"/>
                  <a:gd name="T71" fmla="*/ 28 h 139"/>
                  <a:gd name="T72" fmla="*/ 47 w 140"/>
                  <a:gd name="T73" fmla="*/ 30 h 139"/>
                  <a:gd name="T74" fmla="*/ 47 w 140"/>
                  <a:gd name="T75" fmla="*/ 31 h 139"/>
                  <a:gd name="T76" fmla="*/ 52 w 140"/>
                  <a:gd name="T77" fmla="*/ 37 h 139"/>
                  <a:gd name="T78" fmla="*/ 51 w 140"/>
                  <a:gd name="T79" fmla="*/ 40 h 139"/>
                  <a:gd name="T80" fmla="*/ 47 w 140"/>
                  <a:gd name="T81" fmla="*/ 40 h 139"/>
                  <a:gd name="T82" fmla="*/ 39 w 140"/>
                  <a:gd name="T83" fmla="*/ 43 h 139"/>
                  <a:gd name="T84" fmla="*/ 33 w 140"/>
                  <a:gd name="T85" fmla="*/ 47 h 139"/>
                  <a:gd name="T86" fmla="*/ 34 w 140"/>
                  <a:gd name="T87" fmla="*/ 50 h 139"/>
                  <a:gd name="T88" fmla="*/ 29 w 140"/>
                  <a:gd name="T89" fmla="*/ 53 h 139"/>
                  <a:gd name="T90" fmla="*/ 21 w 140"/>
                  <a:gd name="T91" fmla="*/ 61 h 139"/>
                  <a:gd name="T92" fmla="*/ 13 w 140"/>
                  <a:gd name="T93" fmla="*/ 61 h 139"/>
                  <a:gd name="T94" fmla="*/ 6 w 140"/>
                  <a:gd name="T95" fmla="*/ 62 h 139"/>
                  <a:gd name="T96" fmla="*/ 0 w 140"/>
                  <a:gd name="T97" fmla="*/ 78 h 139"/>
                  <a:gd name="T98" fmla="*/ 66 w 140"/>
                  <a:gd name="T99" fmla="*/ 124 h 139"/>
                  <a:gd name="T100" fmla="*/ 69 w 140"/>
                  <a:gd name="T101" fmla="*/ 128 h 139"/>
                  <a:gd name="T102" fmla="*/ 74 w 140"/>
                  <a:gd name="T103" fmla="*/ 130 h 139"/>
                  <a:gd name="T104" fmla="*/ 75 w 140"/>
                  <a:gd name="T105" fmla="*/ 132 h 139"/>
                  <a:gd name="T106" fmla="*/ 80 w 140"/>
                  <a:gd name="T107" fmla="*/ 133 h 139"/>
                  <a:gd name="T108" fmla="*/ 81 w 140"/>
                  <a:gd name="T109" fmla="*/ 139 h 139"/>
                  <a:gd name="T110" fmla="*/ 98 w 140"/>
                  <a:gd name="T111" fmla="*/ 13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" h="139">
                    <a:moveTo>
                      <a:pt x="109" y="126"/>
                    </a:moveTo>
                    <a:cubicBezTo>
                      <a:pt x="140" y="106"/>
                      <a:pt x="140" y="106"/>
                      <a:pt x="140" y="106"/>
                    </a:cubicBezTo>
                    <a:cubicBezTo>
                      <a:pt x="137" y="101"/>
                      <a:pt x="137" y="101"/>
                      <a:pt x="137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3" y="99"/>
                      <a:pt x="133" y="99"/>
                      <a:pt x="133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22" y="86"/>
                      <a:pt x="123" y="85"/>
                      <a:pt x="123" y="85"/>
                    </a:cubicBezTo>
                    <a:cubicBezTo>
                      <a:pt x="123" y="85"/>
                      <a:pt x="125" y="84"/>
                      <a:pt x="125" y="84"/>
                    </a:cubicBezTo>
                    <a:cubicBezTo>
                      <a:pt x="125" y="83"/>
                      <a:pt x="125" y="83"/>
                      <a:pt x="125" y="83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5" y="78"/>
                      <a:pt x="125" y="78"/>
                      <a:pt x="125" y="78"/>
                    </a:cubicBezTo>
                    <a:cubicBezTo>
                      <a:pt x="126" y="74"/>
                      <a:pt x="126" y="74"/>
                      <a:pt x="126" y="7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3" y="55"/>
                      <a:pt x="123" y="55"/>
                      <a:pt x="123" y="55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5" y="34"/>
                      <a:pt x="115" y="34"/>
                      <a:pt x="115" y="34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1" y="31"/>
                      <a:pt x="111" y="31"/>
                      <a:pt x="111" y="31"/>
                    </a:cubicBezTo>
                    <a:cubicBezTo>
                      <a:pt x="111" y="31"/>
                      <a:pt x="111" y="29"/>
                      <a:pt x="111" y="29"/>
                    </a:cubicBezTo>
                    <a:cubicBezTo>
                      <a:pt x="111" y="29"/>
                      <a:pt x="109" y="27"/>
                      <a:pt x="109" y="27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5" y="12"/>
                      <a:pt x="115" y="11"/>
                      <a:pt x="115" y="11"/>
                    </a:cubicBezTo>
                    <a:cubicBezTo>
                      <a:pt x="115" y="11"/>
                      <a:pt x="115" y="10"/>
                      <a:pt x="115" y="10"/>
                    </a:cubicBezTo>
                    <a:cubicBezTo>
                      <a:pt x="115" y="10"/>
                      <a:pt x="115" y="10"/>
                      <a:pt x="114" y="10"/>
                    </a:cubicBezTo>
                    <a:cubicBezTo>
                      <a:pt x="114" y="9"/>
                      <a:pt x="115" y="9"/>
                      <a:pt x="115" y="9"/>
                    </a:cubicBezTo>
                    <a:cubicBezTo>
                      <a:pt x="115" y="8"/>
                      <a:pt x="115" y="8"/>
                      <a:pt x="115" y="8"/>
                    </a:cubicBezTo>
                    <a:cubicBezTo>
                      <a:pt x="115" y="8"/>
                      <a:pt x="115" y="7"/>
                      <a:pt x="115" y="7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15" y="7"/>
                      <a:pt x="115" y="6"/>
                      <a:pt x="115" y="6"/>
                    </a:cubicBezTo>
                    <a:cubicBezTo>
                      <a:pt x="115" y="6"/>
                      <a:pt x="116" y="5"/>
                      <a:pt x="115" y="5"/>
                    </a:cubicBezTo>
                    <a:cubicBezTo>
                      <a:pt x="115" y="5"/>
                      <a:pt x="114" y="4"/>
                      <a:pt x="114" y="4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2"/>
                      <a:pt x="114" y="1"/>
                      <a:pt x="113" y="2"/>
                    </a:cubicBezTo>
                    <a:cubicBezTo>
                      <a:pt x="113" y="2"/>
                      <a:pt x="112" y="2"/>
                      <a:pt x="112" y="2"/>
                    </a:cubicBezTo>
                    <a:cubicBezTo>
                      <a:pt x="110" y="0"/>
                      <a:pt x="109" y="0"/>
                      <a:pt x="108" y="1"/>
                    </a:cubicBezTo>
                    <a:cubicBezTo>
                      <a:pt x="107" y="2"/>
                      <a:pt x="106" y="1"/>
                      <a:pt x="106" y="2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1"/>
                      <a:pt x="104" y="1"/>
                      <a:pt x="103" y="0"/>
                    </a:cubicBezTo>
                    <a:cubicBezTo>
                      <a:pt x="103" y="0"/>
                      <a:pt x="102" y="0"/>
                      <a:pt x="102" y="1"/>
                    </a:cubicBezTo>
                    <a:cubicBezTo>
                      <a:pt x="102" y="2"/>
                      <a:pt x="101" y="1"/>
                      <a:pt x="100" y="2"/>
                    </a:cubicBezTo>
                    <a:cubicBezTo>
                      <a:pt x="99" y="2"/>
                      <a:pt x="98" y="2"/>
                      <a:pt x="97" y="3"/>
                    </a:cubicBezTo>
                    <a:cubicBezTo>
                      <a:pt x="97" y="4"/>
                      <a:pt x="95" y="4"/>
                      <a:pt x="94" y="4"/>
                    </a:cubicBezTo>
                    <a:cubicBezTo>
                      <a:pt x="93" y="3"/>
                      <a:pt x="92" y="2"/>
                      <a:pt x="91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87" y="1"/>
                      <a:pt x="83" y="3"/>
                      <a:pt x="79" y="3"/>
                    </a:cubicBezTo>
                    <a:cubicBezTo>
                      <a:pt x="78" y="3"/>
                      <a:pt x="78" y="3"/>
                      <a:pt x="78" y="4"/>
                    </a:cubicBezTo>
                    <a:cubicBezTo>
                      <a:pt x="76" y="4"/>
                      <a:pt x="74" y="4"/>
                      <a:pt x="73" y="4"/>
                    </a:cubicBezTo>
                    <a:cubicBezTo>
                      <a:pt x="70" y="5"/>
                      <a:pt x="67" y="4"/>
                      <a:pt x="64" y="6"/>
                    </a:cubicBezTo>
                    <a:cubicBezTo>
                      <a:pt x="63" y="7"/>
                      <a:pt x="61" y="8"/>
                      <a:pt x="60" y="10"/>
                    </a:cubicBezTo>
                    <a:cubicBezTo>
                      <a:pt x="59" y="10"/>
                      <a:pt x="58" y="12"/>
                      <a:pt x="57" y="10"/>
                    </a:cubicBezTo>
                    <a:cubicBezTo>
                      <a:pt x="57" y="10"/>
                      <a:pt x="56" y="9"/>
                      <a:pt x="56" y="10"/>
                    </a:cubicBezTo>
                    <a:cubicBezTo>
                      <a:pt x="55" y="11"/>
                      <a:pt x="55" y="12"/>
                      <a:pt x="54" y="11"/>
                    </a:cubicBezTo>
                    <a:cubicBezTo>
                      <a:pt x="52" y="11"/>
                      <a:pt x="52" y="13"/>
                      <a:pt x="51" y="14"/>
                    </a:cubicBezTo>
                    <a:cubicBezTo>
                      <a:pt x="49" y="15"/>
                      <a:pt x="47" y="17"/>
                      <a:pt x="45" y="17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0" y="53"/>
                      <a:pt x="29" y="53"/>
                    </a:cubicBezTo>
                    <a:cubicBezTo>
                      <a:pt x="29" y="53"/>
                      <a:pt x="25" y="56"/>
                      <a:pt x="25" y="56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6" y="127"/>
                      <a:pt x="66" y="127"/>
                      <a:pt x="66" y="127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0" y="139"/>
                      <a:pt x="80" y="139"/>
                      <a:pt x="80" y="139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7" y="138"/>
                      <a:pt x="87" y="138"/>
                      <a:pt x="87" y="138"/>
                    </a:cubicBezTo>
                    <a:cubicBezTo>
                      <a:pt x="98" y="136"/>
                      <a:pt x="98" y="136"/>
                      <a:pt x="98" y="136"/>
                    </a:cubicBezTo>
                    <a:lnTo>
                      <a:pt x="109" y="12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sp>
        <p:nvSpPr>
          <p:cNvPr id="101" name="CaixaDeTexto 100">
            <a:extLst>
              <a:ext uri="{FF2B5EF4-FFF2-40B4-BE49-F238E27FC236}">
                <a16:creationId xmlns="" xmlns:a16="http://schemas.microsoft.com/office/drawing/2014/main" id="{A41C70DC-937C-D846-9573-3BEF7F5370CA}"/>
              </a:ext>
            </a:extLst>
          </p:cNvPr>
          <p:cNvSpPr txBox="1"/>
          <p:nvPr/>
        </p:nvSpPr>
        <p:spPr>
          <a:xfrm>
            <a:off x="380967" y="109162"/>
            <a:ext cx="180049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3200" b="1" smtClean="0">
                <a:solidFill>
                  <a:srgbClr val="5EBB00"/>
                </a:solidFill>
                <a:latin typeface="Montserrat ExtraBold"/>
                <a:ea typeface="Montserrat ExtraBold"/>
                <a:cs typeface="Montserrat ExtraBold"/>
              </a:rPr>
              <a:t>Atuação</a:t>
            </a:r>
            <a:endParaRPr lang="pt-BR" sz="3200" b="1" dirty="0">
              <a:solidFill>
                <a:srgbClr val="5EBB00"/>
              </a:solidFill>
              <a:latin typeface="Montserrat ExtraBold"/>
              <a:ea typeface="Montserrat ExtraBold"/>
              <a:cs typeface="Montserrat ExtraBold"/>
            </a:endParaRPr>
          </a:p>
        </p:txBody>
      </p:sp>
      <p:sp>
        <p:nvSpPr>
          <p:cNvPr id="102" name="CaixaDeTexto 101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307256" y="889816"/>
            <a:ext cx="233043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No Amazonas, por meio de Projetos de Transferência de Tecnologia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395" name="Google Shape;191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10264" y="5979455"/>
            <a:ext cx="1185604" cy="838169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Elipse 4"/>
          <p:cNvSpPr/>
          <p:nvPr/>
        </p:nvSpPr>
        <p:spPr>
          <a:xfrm>
            <a:off x="3034849" y="6010056"/>
            <a:ext cx="182063" cy="149032"/>
          </a:xfrm>
          <a:prstGeom prst="ellipse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96" name="Elipse 395"/>
          <p:cNvSpPr/>
          <p:nvPr/>
        </p:nvSpPr>
        <p:spPr>
          <a:xfrm>
            <a:off x="3034848" y="6324023"/>
            <a:ext cx="182063" cy="149032"/>
          </a:xfrm>
          <a:prstGeom prst="ellipse">
            <a:avLst/>
          </a:prstGeom>
          <a:solidFill>
            <a:srgbClr val="19AFDB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97" name="CaixaDeTexto 396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3221055" y="5965619"/>
            <a:ext cx="177003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Campos Experimentais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98" name="CaixaDeTexto 397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3232254" y="6285328"/>
            <a:ext cx="198964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Multiplicação de mandioca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7" name="CaixaDeTexto 346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5680482" y="5985670"/>
            <a:ext cx="159966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Culturas Alimentares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8" name="CaixaDeTexto 347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5688393" y="6296746"/>
            <a:ext cx="1685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Pecuária Sustentável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9" name="Elipse 348"/>
          <p:cNvSpPr/>
          <p:nvPr/>
        </p:nvSpPr>
        <p:spPr>
          <a:xfrm>
            <a:off x="5438913" y="6066834"/>
            <a:ext cx="182063" cy="149032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0" name="Elipse 349"/>
          <p:cNvSpPr/>
          <p:nvPr/>
        </p:nvSpPr>
        <p:spPr>
          <a:xfrm>
            <a:off x="5454398" y="6370252"/>
            <a:ext cx="182063" cy="149032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7" name="Imagem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84413" y="212824"/>
            <a:ext cx="8394488" cy="5724000"/>
          </a:xfrm>
          <a:prstGeom prst="rect">
            <a:avLst/>
          </a:prstGeom>
        </p:spPr>
      </p:pic>
      <p:sp>
        <p:nvSpPr>
          <p:cNvPr id="351" name="Elipse 350"/>
          <p:cNvSpPr/>
          <p:nvPr/>
        </p:nvSpPr>
        <p:spPr>
          <a:xfrm>
            <a:off x="7592929" y="6068430"/>
            <a:ext cx="182063" cy="149032"/>
          </a:xfrm>
          <a:prstGeom prst="ellipse">
            <a:avLst/>
          </a:prstGeom>
          <a:solidFill>
            <a:srgbClr val="F85F8B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2" name="Elipse 351"/>
          <p:cNvSpPr/>
          <p:nvPr/>
        </p:nvSpPr>
        <p:spPr>
          <a:xfrm>
            <a:off x="7609080" y="6386576"/>
            <a:ext cx="182063" cy="149032"/>
          </a:xfrm>
          <a:prstGeom prst="ellipse">
            <a:avLst/>
          </a:prstGeom>
          <a:solidFill>
            <a:srgbClr val="C021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3" name="CaixaDeTexto 352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7809647" y="6010860"/>
            <a:ext cx="13436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Borracha Natural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4" name="Elipse 353"/>
          <p:cNvSpPr/>
          <p:nvPr/>
        </p:nvSpPr>
        <p:spPr>
          <a:xfrm>
            <a:off x="9507995" y="6056248"/>
            <a:ext cx="182063" cy="149032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5" name="Elipse 354"/>
          <p:cNvSpPr/>
          <p:nvPr/>
        </p:nvSpPr>
        <p:spPr>
          <a:xfrm>
            <a:off x="9515397" y="6379394"/>
            <a:ext cx="182063" cy="149032"/>
          </a:xfrm>
          <a:prstGeom prst="ellipse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56" name="CaixaDeTexto 355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7805911" y="6327034"/>
            <a:ext cx="79701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Cupuaçu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7" name="CaixaDeTexto 356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9677103" y="5991914"/>
            <a:ext cx="95250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Fruticultura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8" name="CaixaDeTexto 357">
            <a:extLst>
              <a:ext uri="{FF2B5EF4-FFF2-40B4-BE49-F238E27FC236}">
                <a16:creationId xmlns="" xmlns:a16="http://schemas.microsoft.com/office/drawing/2014/main" id="{DBBB9C7D-381F-C84F-9E7C-BD366E520DEC}"/>
              </a:ext>
            </a:extLst>
          </p:cNvPr>
          <p:cNvSpPr txBox="1"/>
          <p:nvPr/>
        </p:nvSpPr>
        <p:spPr>
          <a:xfrm>
            <a:off x="9691157" y="6310041"/>
            <a:ext cx="91723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2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Citricultura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3857104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4"/>
          <p:cNvSpPr/>
          <p:nvPr/>
        </p:nvSpPr>
        <p:spPr>
          <a:xfrm>
            <a:off x="229144" y="971076"/>
            <a:ext cx="4035610" cy="255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>
                <a:solidFill>
                  <a:srgbClr val="7F7F7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A Unidade tem sua sede localizada em Manaus, AM, situada na rodovia AM-010, além de três Campos Experimentais nos Municípios de Rio Preto da Eva, Iranduba e Maués. O Campo Experimental do Distrito Agropecuário da Suframa - DAS foi desativado em 2017.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>
                <a:solidFill>
                  <a:srgbClr val="7F7F7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Em Parintins, a Unidade possui o Núcleo de Apoio à Pesquisa de Transferência de Tecnologia.</a:t>
            </a:r>
            <a:endParaRPr sz="1600">
              <a:solidFill>
                <a:srgbClr val="7F7F7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59" name="Google Shape;159;p4"/>
          <p:cNvSpPr/>
          <p:nvPr/>
        </p:nvSpPr>
        <p:spPr>
          <a:xfrm>
            <a:off x="229144" y="258946"/>
            <a:ext cx="3007555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3200" b="1">
                <a:solidFill>
                  <a:srgbClr val="5EBB0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Onde estamos</a:t>
            </a:r>
            <a:endParaRPr/>
          </a:p>
        </p:txBody>
      </p:sp>
      <p:grpSp>
        <p:nvGrpSpPr>
          <p:cNvPr id="160" name="Google Shape;160;p4"/>
          <p:cNvGrpSpPr/>
          <p:nvPr/>
        </p:nvGrpSpPr>
        <p:grpSpPr>
          <a:xfrm rot="9949481" flipH="1">
            <a:off x="3518859" y="5442499"/>
            <a:ext cx="1281236" cy="852834"/>
            <a:chOff x="4486937" y="2126362"/>
            <a:chExt cx="3221665" cy="2605276"/>
          </a:xfrm>
        </p:grpSpPr>
        <p:sp>
          <p:nvSpPr>
            <p:cNvPr id="161" name="Google Shape;161;p4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62" name="Google Shape;162;p4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pic>
        <p:nvPicPr>
          <p:cNvPr id="163" name="Google Shape;163;p4"/>
          <p:cNvPicPr preferRelativeResize="0"/>
          <p:nvPr/>
        </p:nvPicPr>
        <p:blipFill rotWithShape="1">
          <a:blip r:embed="rId3">
            <a:alphaModFix/>
          </a:blip>
          <a:srcRect t="8465" b="14141"/>
          <a:stretch/>
        </p:blipFill>
        <p:spPr>
          <a:xfrm>
            <a:off x="4317706" y="388917"/>
            <a:ext cx="6546769" cy="6080166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pic>
      <p:sp>
        <p:nvSpPr>
          <p:cNvPr id="164" name="Google Shape;164;p4"/>
          <p:cNvSpPr/>
          <p:nvPr/>
        </p:nvSpPr>
        <p:spPr>
          <a:xfrm>
            <a:off x="6459334" y="3084376"/>
            <a:ext cx="136590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Amazonas</a:t>
            </a:r>
            <a:endParaRPr/>
          </a:p>
        </p:txBody>
      </p:sp>
      <p:cxnSp>
        <p:nvCxnSpPr>
          <p:cNvPr id="165" name="Google Shape;165;p4"/>
          <p:cNvCxnSpPr/>
          <p:nvPr/>
        </p:nvCxnSpPr>
        <p:spPr>
          <a:xfrm>
            <a:off x="7807211" y="3242556"/>
            <a:ext cx="3801697" cy="0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sp>
        <p:nvSpPr>
          <p:cNvPr id="166" name="Google Shape;166;p4"/>
          <p:cNvSpPr/>
          <p:nvPr/>
        </p:nvSpPr>
        <p:spPr>
          <a:xfrm>
            <a:off x="10382332" y="2930487"/>
            <a:ext cx="136590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Sede</a:t>
            </a:r>
            <a:endParaRPr/>
          </a:p>
        </p:txBody>
      </p:sp>
      <p:cxnSp>
        <p:nvCxnSpPr>
          <p:cNvPr id="167" name="Google Shape;167;p4"/>
          <p:cNvCxnSpPr/>
          <p:nvPr/>
        </p:nvCxnSpPr>
        <p:spPr>
          <a:xfrm rot="10800000">
            <a:off x="7683738" y="902368"/>
            <a:ext cx="0" cy="2155974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cxnSp>
        <p:nvCxnSpPr>
          <p:cNvPr id="168" name="Google Shape;168;p4"/>
          <p:cNvCxnSpPr/>
          <p:nvPr/>
        </p:nvCxnSpPr>
        <p:spPr>
          <a:xfrm>
            <a:off x="7683738" y="912710"/>
            <a:ext cx="2495119" cy="0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sp>
        <p:nvSpPr>
          <p:cNvPr id="169" name="Google Shape;169;p4"/>
          <p:cNvSpPr/>
          <p:nvPr/>
        </p:nvSpPr>
        <p:spPr>
          <a:xfrm>
            <a:off x="9096428" y="584412"/>
            <a:ext cx="3029838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Campo Experimental Rio Urubu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 </a:t>
            </a:r>
            <a:endParaRPr/>
          </a:p>
        </p:txBody>
      </p:sp>
      <p:cxnSp>
        <p:nvCxnSpPr>
          <p:cNvPr id="170" name="Google Shape;170;p4"/>
          <p:cNvCxnSpPr/>
          <p:nvPr/>
        </p:nvCxnSpPr>
        <p:spPr>
          <a:xfrm>
            <a:off x="4651747" y="3398500"/>
            <a:ext cx="2983246" cy="0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cxnSp>
        <p:nvCxnSpPr>
          <p:cNvPr id="171" name="Google Shape;171;p4"/>
          <p:cNvCxnSpPr/>
          <p:nvPr/>
        </p:nvCxnSpPr>
        <p:spPr>
          <a:xfrm>
            <a:off x="4651747" y="3398500"/>
            <a:ext cx="0" cy="1172764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cxnSp>
        <p:nvCxnSpPr>
          <p:cNvPr id="172" name="Google Shape;172;p4"/>
          <p:cNvCxnSpPr/>
          <p:nvPr/>
        </p:nvCxnSpPr>
        <p:spPr>
          <a:xfrm>
            <a:off x="3558592" y="4571264"/>
            <a:ext cx="1093155" cy="18363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sp>
        <p:nvSpPr>
          <p:cNvPr id="173" name="Google Shape;173;p4"/>
          <p:cNvSpPr/>
          <p:nvPr/>
        </p:nvSpPr>
        <p:spPr>
          <a:xfrm>
            <a:off x="3098081" y="4580445"/>
            <a:ext cx="201417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Iranduba</a:t>
            </a:r>
            <a:endParaRPr/>
          </a:p>
        </p:txBody>
      </p:sp>
      <p:cxnSp>
        <p:nvCxnSpPr>
          <p:cNvPr id="174" name="Google Shape;174;p4"/>
          <p:cNvCxnSpPr/>
          <p:nvPr/>
        </p:nvCxnSpPr>
        <p:spPr>
          <a:xfrm rot="10800000">
            <a:off x="7918358" y="3477363"/>
            <a:ext cx="0" cy="2155974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cxnSp>
        <p:nvCxnSpPr>
          <p:cNvPr id="175" name="Google Shape;175;p4"/>
          <p:cNvCxnSpPr/>
          <p:nvPr/>
        </p:nvCxnSpPr>
        <p:spPr>
          <a:xfrm>
            <a:off x="7918358" y="5647419"/>
            <a:ext cx="2897725" cy="0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sp>
        <p:nvSpPr>
          <p:cNvPr id="176" name="Google Shape;176;p4"/>
          <p:cNvSpPr/>
          <p:nvPr/>
        </p:nvSpPr>
        <p:spPr>
          <a:xfrm>
            <a:off x="9626469" y="5298602"/>
            <a:ext cx="254807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Campo Experimental Maués</a:t>
            </a:r>
            <a:endParaRPr/>
          </a:p>
        </p:txBody>
      </p:sp>
      <p:pic>
        <p:nvPicPr>
          <p:cNvPr id="177" name="Google Shape;177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549090" y="3223663"/>
            <a:ext cx="210877" cy="290239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pic>
      <p:pic>
        <p:nvPicPr>
          <p:cNvPr id="178" name="Google Shape;178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542232" y="3014770"/>
            <a:ext cx="210877" cy="290239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pic>
      <p:pic>
        <p:nvPicPr>
          <p:cNvPr id="179" name="Google Shape;179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812919" y="3242069"/>
            <a:ext cx="210877" cy="290239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pic>
      <p:pic>
        <p:nvPicPr>
          <p:cNvPr id="180" name="Google Shape;180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683738" y="3058342"/>
            <a:ext cx="210877" cy="290239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pic>
      <p:sp>
        <p:nvSpPr>
          <p:cNvPr id="181" name="Google Shape;181;p4"/>
          <p:cNvSpPr/>
          <p:nvPr/>
        </p:nvSpPr>
        <p:spPr>
          <a:xfrm>
            <a:off x="9764281" y="895995"/>
            <a:ext cx="1950065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 Rio Preto da Eva</a:t>
            </a:r>
            <a:endParaRPr sz="1400">
              <a:solidFill>
                <a:schemeClr val="dk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82" name="Google Shape;182;p4"/>
          <p:cNvSpPr/>
          <p:nvPr/>
        </p:nvSpPr>
        <p:spPr>
          <a:xfrm>
            <a:off x="1436570" y="4195545"/>
            <a:ext cx="288113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Campo Experimental Caldeirão</a:t>
            </a:r>
            <a:endParaRPr/>
          </a:p>
        </p:txBody>
      </p:sp>
      <p:sp>
        <p:nvSpPr>
          <p:cNvPr id="183" name="Google Shape;183;p4"/>
          <p:cNvSpPr/>
          <p:nvPr/>
        </p:nvSpPr>
        <p:spPr>
          <a:xfrm>
            <a:off x="10703621" y="3227650"/>
            <a:ext cx="1010725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Manaus</a:t>
            </a:r>
            <a:endParaRPr sz="1400">
              <a:solidFill>
                <a:schemeClr val="dk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84" name="Google Shape;184;p4"/>
          <p:cNvSpPr/>
          <p:nvPr/>
        </p:nvSpPr>
        <p:spPr>
          <a:xfrm>
            <a:off x="10042335" y="5671678"/>
            <a:ext cx="1121658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Maués</a:t>
            </a:r>
            <a:endParaRPr sz="1400">
              <a:solidFill>
                <a:schemeClr val="dk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85" name="Google Shape;185;p4"/>
          <p:cNvSpPr/>
          <p:nvPr/>
        </p:nvSpPr>
        <p:spPr>
          <a:xfrm>
            <a:off x="10160372" y="6458887"/>
            <a:ext cx="201417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>
                <a:solidFill>
                  <a:srgbClr val="7F7F7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Imagem: Freepik</a:t>
            </a:r>
            <a:endParaRPr/>
          </a:p>
        </p:txBody>
      </p:sp>
      <p:pic>
        <p:nvPicPr>
          <p:cNvPr id="186" name="Google Shape;186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868132" y="2857120"/>
            <a:ext cx="210877" cy="290239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pic>
      <p:cxnSp>
        <p:nvCxnSpPr>
          <p:cNvPr id="187" name="Google Shape;187;p4"/>
          <p:cNvCxnSpPr/>
          <p:nvPr/>
        </p:nvCxnSpPr>
        <p:spPr>
          <a:xfrm rot="10800000">
            <a:off x="7894615" y="2277179"/>
            <a:ext cx="23742" cy="737591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cxnSp>
        <p:nvCxnSpPr>
          <p:cNvPr id="188" name="Google Shape;188;p4"/>
          <p:cNvCxnSpPr/>
          <p:nvPr/>
        </p:nvCxnSpPr>
        <p:spPr>
          <a:xfrm>
            <a:off x="7906486" y="2252313"/>
            <a:ext cx="3568500" cy="24866"/>
          </a:xfrm>
          <a:prstGeom prst="straightConnector1">
            <a:avLst/>
          </a:prstGeom>
          <a:noFill/>
          <a:ln w="25400" cap="flat" cmpd="sng">
            <a:solidFill>
              <a:srgbClr val="B75239"/>
            </a:solidFill>
            <a:prstDash val="dot"/>
            <a:miter lim="800000"/>
            <a:headEnd type="oval" w="med" len="med"/>
            <a:tailEnd type="oval" w="med" len="med"/>
          </a:ln>
        </p:spPr>
      </p:cxnSp>
      <p:sp>
        <p:nvSpPr>
          <p:cNvPr id="189" name="Google Shape;189;p4"/>
          <p:cNvSpPr/>
          <p:nvPr/>
        </p:nvSpPr>
        <p:spPr>
          <a:xfrm>
            <a:off x="10194505" y="1331215"/>
            <a:ext cx="1950452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Núcleo de Apoio à Pesquisa e Transferência de Tecnologia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0" cap="none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 </a:t>
            </a:r>
            <a:endParaRPr/>
          </a:p>
        </p:txBody>
      </p:sp>
      <p:sp>
        <p:nvSpPr>
          <p:cNvPr id="190" name="Google Shape;190;p4"/>
          <p:cNvSpPr/>
          <p:nvPr/>
        </p:nvSpPr>
        <p:spPr>
          <a:xfrm>
            <a:off x="10481196" y="2277199"/>
            <a:ext cx="106518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>
                <a:solidFill>
                  <a:schemeClr val="dk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Parintins</a:t>
            </a:r>
            <a:endParaRPr sz="1400">
              <a:solidFill>
                <a:schemeClr val="dk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pic>
        <p:nvPicPr>
          <p:cNvPr id="191" name="Google Shape;191;p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10264" y="5979455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91433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13EC4F69-FF57-4B23-8151-29FB2AB012CE}"/>
              </a:ext>
            </a:extLst>
          </p:cNvPr>
          <p:cNvSpPr/>
          <p:nvPr/>
        </p:nvSpPr>
        <p:spPr>
          <a:xfrm>
            <a:off x="-2782420" y="306490"/>
            <a:ext cx="7240525" cy="6289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pt-BR" sz="3200" b="1" dirty="0">
                <a:solidFill>
                  <a:srgbClr val="5EBB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Montserrat ExtraBold"/>
                <a:cs typeface="Poppins" panose="00000500000000000000" pitchFamily="2" charset="0"/>
              </a:rPr>
              <a:t>Capital Humano</a:t>
            </a:r>
          </a:p>
        </p:txBody>
      </p:sp>
      <p:sp>
        <p:nvSpPr>
          <p:cNvPr id="107" name="Retângulo 106">
            <a:extLst>
              <a:ext uri="{FF2B5EF4-FFF2-40B4-BE49-F238E27FC236}">
                <a16:creationId xmlns:a16="http://schemas.microsoft.com/office/drawing/2014/main" xmlns="" id="{31C6ADA1-E39D-B344-A66C-EF91A28E217B}"/>
              </a:ext>
            </a:extLst>
          </p:cNvPr>
          <p:cNvSpPr/>
          <p:nvPr/>
        </p:nvSpPr>
        <p:spPr>
          <a:xfrm>
            <a:off x="9162542" y="6299072"/>
            <a:ext cx="275005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pt-BR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* Dados </a:t>
            </a:r>
            <a:r>
              <a:rPr lang="pt-BR" sz="1000">
                <a:solidFill>
                  <a:schemeClr val="tx1">
                    <a:lumMod val="65000"/>
                    <a:lumOff val="35000"/>
                  </a:schemeClr>
                </a:solidFill>
              </a:rPr>
              <a:t>de </a:t>
            </a:r>
            <a:r>
              <a:rPr lang="pt-BR" sz="100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março de 2024</a:t>
            </a:r>
            <a:endParaRPr lang="pt-BR" sz="10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pPr algn="r"/>
            <a:r>
              <a:rPr lang="pt-BR" sz="10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   Fonte: CPAA/SGP</a:t>
            </a:r>
          </a:p>
        </p:txBody>
      </p:sp>
      <p:grpSp>
        <p:nvGrpSpPr>
          <p:cNvPr id="11" name="Grupo 10"/>
          <p:cNvGrpSpPr/>
          <p:nvPr/>
        </p:nvGrpSpPr>
        <p:grpSpPr>
          <a:xfrm>
            <a:off x="44444" y="1142543"/>
            <a:ext cx="7180015" cy="5615453"/>
            <a:chOff x="26784" y="934444"/>
            <a:chExt cx="7180015" cy="5615453"/>
          </a:xfrm>
        </p:grpSpPr>
        <p:grpSp>
          <p:nvGrpSpPr>
            <p:cNvPr id="56" name="Agrupar 25">
              <a:extLst>
                <a:ext uri="{FF2B5EF4-FFF2-40B4-BE49-F238E27FC236}">
                  <a16:creationId xmlns:a16="http://schemas.microsoft.com/office/drawing/2014/main" xmlns="" id="{24DE4EC3-4484-064A-93AF-AEF5563F258D}"/>
                </a:ext>
              </a:extLst>
            </p:cNvPr>
            <p:cNvGrpSpPr/>
            <p:nvPr/>
          </p:nvGrpSpPr>
          <p:grpSpPr>
            <a:xfrm>
              <a:off x="621074" y="2335233"/>
              <a:ext cx="1039300" cy="1063359"/>
              <a:chOff x="8462242" y="3293732"/>
              <a:chExt cx="1672484" cy="1672478"/>
            </a:xfrm>
          </p:grpSpPr>
          <p:grpSp>
            <p:nvGrpSpPr>
              <p:cNvPr id="57" name="Group 125">
                <a:extLst>
                  <a:ext uri="{FF2B5EF4-FFF2-40B4-BE49-F238E27FC236}">
                    <a16:creationId xmlns:a16="http://schemas.microsoft.com/office/drawing/2014/main" xmlns="" id="{E6D1A223-3327-B94F-A6FD-EFF972358DA7}"/>
                  </a:ext>
                </a:extLst>
              </p:cNvPr>
              <p:cNvGrpSpPr/>
              <p:nvPr/>
            </p:nvGrpSpPr>
            <p:grpSpPr>
              <a:xfrm>
                <a:off x="8462242" y="3293732"/>
                <a:ext cx="1672484" cy="1672478"/>
                <a:chOff x="3095624" y="3067051"/>
                <a:chExt cx="723902" cy="723900"/>
              </a:xfrm>
            </p:grpSpPr>
            <p:sp useBgFill="1">
              <p:nvSpPr>
                <p:cNvPr id="59" name="Rectangle: Rounded Corners 21">
                  <a:extLst>
                    <a:ext uri="{FF2B5EF4-FFF2-40B4-BE49-F238E27FC236}">
                      <a16:creationId xmlns:a16="http://schemas.microsoft.com/office/drawing/2014/main" xmlns="" id="{51678ED4-0A93-3441-A24A-DCB4B7473F79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406400" dist="228600" dir="2700000" sx="96000" sy="96000" algn="br" rotWithShape="0">
                    <a:schemeClr val="tx1">
                      <a:lumMod val="95000"/>
                      <a:lumOff val="5000"/>
                      <a:alpha val="14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  <p:sp useBgFill="1">
              <p:nvSpPr>
                <p:cNvPr id="60" name="Rectangle: Rounded Corners 22">
                  <a:extLst>
                    <a:ext uri="{FF2B5EF4-FFF2-40B4-BE49-F238E27FC236}">
                      <a16:creationId xmlns:a16="http://schemas.microsoft.com/office/drawing/2014/main" xmlns="" id="{115574EC-4C1C-074A-ACB0-24800F91B585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254000" dist="190500" dir="13500000" sx="98000" sy="98000" algn="br" rotWithShape="0">
                    <a:schemeClr val="bg1">
                      <a:alpha val="5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</p:grpSp>
          <p:sp>
            <p:nvSpPr>
              <p:cNvPr id="58" name="Oval 51">
                <a:extLst>
                  <a:ext uri="{FF2B5EF4-FFF2-40B4-BE49-F238E27FC236}">
                    <a16:creationId xmlns:a16="http://schemas.microsoft.com/office/drawing/2014/main" xmlns="" id="{85F4CCC3-61DE-B245-B328-6975C4709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6908" y="3396545"/>
                <a:ext cx="1463152" cy="1466854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  <a:effectLst>
                <a:outerShdw blurRad="800100" dist="698500" dir="2700000" sx="94000" sy="94000" algn="tl" rotWithShape="0">
                  <a:prstClr val="black">
                    <a:alpha val="25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8" name="Elipse 7"/>
            <p:cNvSpPr/>
            <p:nvPr/>
          </p:nvSpPr>
          <p:spPr>
            <a:xfrm>
              <a:off x="1039066" y="1276782"/>
              <a:ext cx="5073870" cy="4861552"/>
            </a:xfrm>
            <a:prstGeom prst="ellipse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grpSp>
          <p:nvGrpSpPr>
            <p:cNvPr id="19" name="Agrupar 21">
              <a:extLst>
                <a:ext uri="{FF2B5EF4-FFF2-40B4-BE49-F238E27FC236}">
                  <a16:creationId xmlns:a16="http://schemas.microsoft.com/office/drawing/2014/main" xmlns="" id="{76FF4FE4-5F8E-CB45-BC8D-40CB521DA68B}"/>
                </a:ext>
              </a:extLst>
            </p:cNvPr>
            <p:cNvGrpSpPr/>
            <p:nvPr/>
          </p:nvGrpSpPr>
          <p:grpSpPr>
            <a:xfrm>
              <a:off x="4331074" y="1357206"/>
              <a:ext cx="1131146" cy="1117472"/>
              <a:chOff x="3581602" y="3307292"/>
              <a:chExt cx="1672484" cy="1672478"/>
            </a:xfrm>
          </p:grpSpPr>
          <p:grpSp>
            <p:nvGrpSpPr>
              <p:cNvPr id="21" name="Group 41">
                <a:extLst>
                  <a:ext uri="{FF2B5EF4-FFF2-40B4-BE49-F238E27FC236}">
                    <a16:creationId xmlns:a16="http://schemas.microsoft.com/office/drawing/2014/main" xmlns="" id="{AD044B41-3D7C-E54E-A12A-B0FF5A67B517}"/>
                  </a:ext>
                </a:extLst>
              </p:cNvPr>
              <p:cNvGrpSpPr/>
              <p:nvPr/>
            </p:nvGrpSpPr>
            <p:grpSpPr>
              <a:xfrm>
                <a:off x="3581602" y="3307292"/>
                <a:ext cx="1672484" cy="1672478"/>
                <a:chOff x="3095624" y="3067051"/>
                <a:chExt cx="723902" cy="723900"/>
              </a:xfrm>
            </p:grpSpPr>
            <p:sp useBgFill="1">
              <p:nvSpPr>
                <p:cNvPr id="23" name="Rectangle: Rounded Corners 21">
                  <a:extLst>
                    <a:ext uri="{FF2B5EF4-FFF2-40B4-BE49-F238E27FC236}">
                      <a16:creationId xmlns:a16="http://schemas.microsoft.com/office/drawing/2014/main" xmlns="" id="{2B8BE924-1395-644E-AE07-86788BBAECEB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406400" dist="228600" dir="2700000" sx="96000" sy="96000" algn="br" rotWithShape="0">
                    <a:schemeClr val="tx1">
                      <a:lumMod val="95000"/>
                      <a:lumOff val="5000"/>
                      <a:alpha val="14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  <p:sp useBgFill="1">
              <p:nvSpPr>
                <p:cNvPr id="24" name="Rectangle: Rounded Corners 22">
                  <a:extLst>
                    <a:ext uri="{FF2B5EF4-FFF2-40B4-BE49-F238E27FC236}">
                      <a16:creationId xmlns:a16="http://schemas.microsoft.com/office/drawing/2014/main" xmlns="" id="{0DD77FA2-21E6-6247-8EF8-343470885240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254000" dist="190500" dir="13500000" sx="98000" sy="98000" algn="br" rotWithShape="0">
                    <a:schemeClr val="bg1">
                      <a:alpha val="5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</p:grpSp>
          <p:sp>
            <p:nvSpPr>
              <p:cNvPr id="22" name="Oval 51">
                <a:extLst>
                  <a:ext uri="{FF2B5EF4-FFF2-40B4-BE49-F238E27FC236}">
                    <a16:creationId xmlns:a16="http://schemas.microsoft.com/office/drawing/2014/main" xmlns="" id="{8D273A4D-15BD-9343-8DFC-224AD901E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6268" y="3410105"/>
                <a:ext cx="1463152" cy="1466854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ffectLst>
                <a:outerShdw blurRad="800100" dist="698500" dir="2700000" sx="94000" sy="94000" algn="tl" rotWithShape="0">
                  <a:prstClr val="black">
                    <a:alpha val="25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>
                  <a:solidFill>
                    <a:schemeClr val="lt1"/>
                  </a:solidFill>
                </a:endParaRPr>
              </a:p>
            </p:txBody>
          </p:sp>
        </p:grpSp>
        <p:pic>
          <p:nvPicPr>
            <p:cNvPr id="25" name="Imagem 24">
              <a:extLst>
                <a:ext uri="{FF2B5EF4-FFF2-40B4-BE49-F238E27FC236}">
                  <a16:creationId xmlns:a16="http://schemas.microsoft.com/office/drawing/2014/main" xmlns="" id="{782BEE7D-7C9F-E348-A06D-68C0B75B31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417380" y="934444"/>
              <a:ext cx="998049" cy="1452333"/>
            </a:xfrm>
            <a:prstGeom prst="rect">
              <a:avLst/>
            </a:prstGeom>
          </p:spPr>
        </p:pic>
        <p:grpSp>
          <p:nvGrpSpPr>
            <p:cNvPr id="26" name="Agrupar 23">
              <a:extLst>
                <a:ext uri="{FF2B5EF4-FFF2-40B4-BE49-F238E27FC236}">
                  <a16:creationId xmlns:a16="http://schemas.microsoft.com/office/drawing/2014/main" xmlns="" id="{10CED174-D6DE-8049-9229-99156A534FA6}"/>
                </a:ext>
              </a:extLst>
            </p:cNvPr>
            <p:cNvGrpSpPr/>
            <p:nvPr/>
          </p:nvGrpSpPr>
          <p:grpSpPr>
            <a:xfrm>
              <a:off x="1415558" y="1378955"/>
              <a:ext cx="1177060" cy="1130806"/>
              <a:chOff x="5994207" y="3293728"/>
              <a:chExt cx="1672484" cy="1672478"/>
            </a:xfrm>
          </p:grpSpPr>
          <p:grpSp>
            <p:nvGrpSpPr>
              <p:cNvPr id="27" name="Group 103">
                <a:extLst>
                  <a:ext uri="{FF2B5EF4-FFF2-40B4-BE49-F238E27FC236}">
                    <a16:creationId xmlns:a16="http://schemas.microsoft.com/office/drawing/2014/main" xmlns="" id="{E1CB3641-4603-E345-AC74-325CF3B51217}"/>
                  </a:ext>
                </a:extLst>
              </p:cNvPr>
              <p:cNvGrpSpPr/>
              <p:nvPr/>
            </p:nvGrpSpPr>
            <p:grpSpPr>
              <a:xfrm>
                <a:off x="5994207" y="3293728"/>
                <a:ext cx="1672484" cy="1672478"/>
                <a:chOff x="3095624" y="3067051"/>
                <a:chExt cx="723902" cy="723900"/>
              </a:xfrm>
            </p:grpSpPr>
            <p:sp useBgFill="1">
              <p:nvSpPr>
                <p:cNvPr id="30" name="Rectangle: Rounded Corners 21">
                  <a:extLst>
                    <a:ext uri="{FF2B5EF4-FFF2-40B4-BE49-F238E27FC236}">
                      <a16:creationId xmlns:a16="http://schemas.microsoft.com/office/drawing/2014/main" xmlns="" id="{5CBFD4DC-7D0A-1E4D-BCAC-E3154132FE29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406400" dist="228600" dir="2700000" sx="96000" sy="96000" algn="br" rotWithShape="0">
                    <a:schemeClr val="tx1">
                      <a:lumMod val="95000"/>
                      <a:lumOff val="5000"/>
                      <a:alpha val="14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  <p:sp useBgFill="1">
              <p:nvSpPr>
                <p:cNvPr id="31" name="Rectangle: Rounded Corners 22">
                  <a:extLst>
                    <a:ext uri="{FF2B5EF4-FFF2-40B4-BE49-F238E27FC236}">
                      <a16:creationId xmlns:a16="http://schemas.microsoft.com/office/drawing/2014/main" xmlns="" id="{25F920AF-E70F-0447-9B9E-6529AE3D8ECA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254000" dist="190500" dir="13500000" sx="98000" sy="98000" algn="br" rotWithShape="0">
                    <a:schemeClr val="bg1">
                      <a:alpha val="5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</p:grpSp>
          <p:sp>
            <p:nvSpPr>
              <p:cNvPr id="29" name="Oval 51">
                <a:extLst>
                  <a:ext uri="{FF2B5EF4-FFF2-40B4-BE49-F238E27FC236}">
                    <a16:creationId xmlns:a16="http://schemas.microsoft.com/office/drawing/2014/main" xmlns="" id="{0B61E2DD-3C47-8148-B247-DC2624FDE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8873" y="3396541"/>
                <a:ext cx="1463152" cy="1466854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ffectLst>
                <a:outerShdw blurRad="800100" dist="698500" dir="2700000" sx="94000" sy="94000" algn="tl" rotWithShape="0">
                  <a:prstClr val="black">
                    <a:alpha val="25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>
                  <a:solidFill>
                    <a:schemeClr val="lt1"/>
                  </a:solidFill>
                </a:endParaRPr>
              </a:p>
            </p:txBody>
          </p:sp>
        </p:grpSp>
        <p:pic>
          <p:nvPicPr>
            <p:cNvPr id="32" name="Imagem 31">
              <a:extLst>
                <a:ext uri="{FF2B5EF4-FFF2-40B4-BE49-F238E27FC236}">
                  <a16:creationId xmlns:a16="http://schemas.microsoft.com/office/drawing/2014/main" xmlns="" id="{AC6EE039-9308-F542-8513-7B4E28DE38C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527141" y="954149"/>
              <a:ext cx="1004983" cy="1462423"/>
            </a:xfrm>
            <a:prstGeom prst="rect">
              <a:avLst/>
            </a:prstGeom>
          </p:spPr>
        </p:pic>
        <p:grpSp>
          <p:nvGrpSpPr>
            <p:cNvPr id="33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512940" y="1276781"/>
              <a:ext cx="1031132" cy="718138"/>
              <a:chOff x="9769449" y="1946338"/>
              <a:chExt cx="1031132" cy="718138"/>
            </a:xfrm>
          </p:grpSpPr>
          <p:sp>
            <p:nvSpPr>
              <p:cNvPr id="34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pPr algn="r"/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51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35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pPr algn="r"/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Mulheres</a:t>
                </a:r>
              </a:p>
            </p:txBody>
          </p:sp>
        </p:grpSp>
        <p:grpSp>
          <p:nvGrpSpPr>
            <p:cNvPr id="36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5422092" y="1226220"/>
              <a:ext cx="1031132" cy="718138"/>
              <a:chOff x="9769449" y="1946338"/>
              <a:chExt cx="1031132" cy="718138"/>
            </a:xfrm>
          </p:grpSpPr>
          <p:sp>
            <p:nvSpPr>
              <p:cNvPr id="37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133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38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Homens</a:t>
                </a:r>
              </a:p>
            </p:txBody>
          </p:sp>
        </p:grpSp>
        <p:grpSp>
          <p:nvGrpSpPr>
            <p:cNvPr id="39" name="Agrupar 25">
              <a:extLst>
                <a:ext uri="{FF2B5EF4-FFF2-40B4-BE49-F238E27FC236}">
                  <a16:creationId xmlns:a16="http://schemas.microsoft.com/office/drawing/2014/main" xmlns="" id="{24DE4EC3-4484-064A-93AF-AEF5563F258D}"/>
                </a:ext>
              </a:extLst>
            </p:cNvPr>
            <p:cNvGrpSpPr/>
            <p:nvPr/>
          </p:nvGrpSpPr>
          <p:grpSpPr>
            <a:xfrm>
              <a:off x="5395699" y="2269733"/>
              <a:ext cx="1136989" cy="1178739"/>
              <a:chOff x="8462242" y="3293732"/>
              <a:chExt cx="1672484" cy="1672478"/>
            </a:xfrm>
          </p:grpSpPr>
          <p:grpSp>
            <p:nvGrpSpPr>
              <p:cNvPr id="40" name="Group 125">
                <a:extLst>
                  <a:ext uri="{FF2B5EF4-FFF2-40B4-BE49-F238E27FC236}">
                    <a16:creationId xmlns:a16="http://schemas.microsoft.com/office/drawing/2014/main" xmlns="" id="{E6D1A223-3327-B94F-A6FD-EFF972358DA7}"/>
                  </a:ext>
                </a:extLst>
              </p:cNvPr>
              <p:cNvGrpSpPr/>
              <p:nvPr/>
            </p:nvGrpSpPr>
            <p:grpSpPr>
              <a:xfrm>
                <a:off x="8462242" y="3293732"/>
                <a:ext cx="1672484" cy="1672478"/>
                <a:chOff x="3095624" y="3067051"/>
                <a:chExt cx="723902" cy="723900"/>
              </a:xfrm>
            </p:grpSpPr>
            <p:sp useBgFill="1">
              <p:nvSpPr>
                <p:cNvPr id="42" name="Rectangle: Rounded Corners 21">
                  <a:extLst>
                    <a:ext uri="{FF2B5EF4-FFF2-40B4-BE49-F238E27FC236}">
                      <a16:creationId xmlns:a16="http://schemas.microsoft.com/office/drawing/2014/main" xmlns="" id="{51678ED4-0A93-3441-A24A-DCB4B7473F79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406400" dist="228600" dir="2700000" sx="96000" sy="96000" algn="br" rotWithShape="0">
                    <a:schemeClr val="tx1">
                      <a:lumMod val="95000"/>
                      <a:lumOff val="5000"/>
                      <a:alpha val="14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  <p:sp useBgFill="1">
              <p:nvSpPr>
                <p:cNvPr id="43" name="Rectangle: Rounded Corners 22">
                  <a:extLst>
                    <a:ext uri="{FF2B5EF4-FFF2-40B4-BE49-F238E27FC236}">
                      <a16:creationId xmlns:a16="http://schemas.microsoft.com/office/drawing/2014/main" xmlns="" id="{115574EC-4C1C-074A-ACB0-24800F91B585}"/>
                    </a:ext>
                  </a:extLst>
                </p:cNvPr>
                <p:cNvSpPr/>
                <p:nvPr/>
              </p:nvSpPr>
              <p:spPr>
                <a:xfrm>
                  <a:off x="3095624" y="3067051"/>
                  <a:ext cx="723902" cy="723900"/>
                </a:xfrm>
                <a:prstGeom prst="ellipse">
                  <a:avLst/>
                </a:prstGeom>
                <a:ln>
                  <a:noFill/>
                </a:ln>
                <a:effectLst>
                  <a:outerShdw blurRad="254000" dist="190500" dir="13500000" sx="98000" sy="98000" algn="br" rotWithShape="0">
                    <a:schemeClr val="bg1">
                      <a:alpha val="5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/>
                </a:p>
              </p:txBody>
            </p:sp>
          </p:grpSp>
          <p:sp>
            <p:nvSpPr>
              <p:cNvPr id="41" name="Oval 51">
                <a:extLst>
                  <a:ext uri="{FF2B5EF4-FFF2-40B4-BE49-F238E27FC236}">
                    <a16:creationId xmlns:a16="http://schemas.microsoft.com/office/drawing/2014/main" xmlns="" id="{85F4CCC3-61DE-B245-B328-6975C4709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6908" y="3396545"/>
                <a:ext cx="1463152" cy="1466854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  <a:effectLst>
                <a:outerShdw blurRad="800100" dist="698500" dir="2700000" sx="94000" sy="94000" algn="tl" rotWithShape="0">
                  <a:prstClr val="black">
                    <a:alpha val="25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 dirty="0">
                  <a:solidFill>
                    <a:schemeClr val="lt1"/>
                  </a:solidFill>
                </a:endParaRPr>
              </a:p>
            </p:txBody>
          </p:sp>
        </p:grpSp>
        <p:pic>
          <p:nvPicPr>
            <p:cNvPr id="44" name="Imagem 43">
              <a:extLst>
                <a:ext uri="{FF2B5EF4-FFF2-40B4-BE49-F238E27FC236}">
                  <a16:creationId xmlns:a16="http://schemas.microsoft.com/office/drawing/2014/main" xmlns="" id="{6DC230E8-5FED-104D-9E57-0A8D7C4DB84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414205" y="1772073"/>
              <a:ext cx="1141155" cy="1660578"/>
            </a:xfrm>
            <a:prstGeom prst="rect">
              <a:avLst/>
            </a:prstGeom>
          </p:spPr>
        </p:pic>
        <p:grpSp>
          <p:nvGrpSpPr>
            <p:cNvPr id="45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26784" y="3221555"/>
              <a:ext cx="1031132" cy="718138"/>
              <a:chOff x="9769449" y="1946338"/>
              <a:chExt cx="1031132" cy="718138"/>
            </a:xfrm>
          </p:grpSpPr>
          <p:sp>
            <p:nvSpPr>
              <p:cNvPr id="46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pPr algn="r"/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29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47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pPr algn="r"/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Analistas</a:t>
                </a:r>
              </a:p>
            </p:txBody>
          </p:sp>
        </p:grpSp>
        <p:sp>
          <p:nvSpPr>
            <p:cNvPr id="54" name="Oval 51">
              <a:extLst>
                <a:ext uri="{FF2B5EF4-FFF2-40B4-BE49-F238E27FC236}">
                  <a16:creationId xmlns:a16="http://schemas.microsoft.com/office/drawing/2014/main" xmlns="" id="{3B5CB90A-43DC-C544-9D20-A6D214555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404" y="2352127"/>
              <a:ext cx="954701" cy="98431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ffectLst>
              <a:outerShdw blurRad="800100" dist="698500" dir="2700000" sx="94000" sy="94000" algn="tl" rotWithShape="0">
                <a:prstClr val="black">
                  <a:alpha val="25000"/>
                </a:prstClr>
              </a:outerShdw>
            </a:effectLst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>
                <a:solidFill>
                  <a:schemeClr val="lt1"/>
                </a:solidFill>
              </a:endParaRPr>
            </a:p>
          </p:txBody>
        </p:sp>
        <p:pic>
          <p:nvPicPr>
            <p:cNvPr id="55" name="Gráfico 17">
              <a:extLst>
                <a:ext uri="{FF2B5EF4-FFF2-40B4-BE49-F238E27FC236}">
                  <a16:creationId xmlns:a16="http://schemas.microsoft.com/office/drawing/2014/main" xmlns="" id="{722A434A-493E-8343-9D61-686125863266}"/>
                </a:ext>
              </a:extLst>
            </p:cNvPr>
            <p:cNvPicPr>
              <a:picLocks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xmlns="" r:embed="rId6"/>
                </a:ext>
              </a:extLst>
            </a:blip>
            <a:stretch>
              <a:fillRect/>
            </a:stretch>
          </p:blipFill>
          <p:spPr>
            <a:xfrm>
              <a:off x="717612" y="2226574"/>
              <a:ext cx="775165" cy="1397644"/>
            </a:xfrm>
            <a:prstGeom prst="rect">
              <a:avLst/>
            </a:prstGeom>
          </p:spPr>
        </p:pic>
        <p:grpSp>
          <p:nvGrpSpPr>
            <p:cNvPr id="61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6175667" y="3230705"/>
              <a:ext cx="1031132" cy="718138"/>
              <a:chOff x="9769449" y="1946338"/>
              <a:chExt cx="1031132" cy="718138"/>
            </a:xfrm>
          </p:grpSpPr>
          <p:sp>
            <p:nvSpPr>
              <p:cNvPr id="62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41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63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Pesquisadores</a:t>
                </a:r>
              </a:p>
            </p:txBody>
          </p:sp>
        </p:grpSp>
        <p:sp>
          <p:nvSpPr>
            <p:cNvPr id="65" name="Rectangle 78">
              <a:extLst>
                <a:ext uri="{FF2B5EF4-FFF2-40B4-BE49-F238E27FC236}">
                  <a16:creationId xmlns:a16="http://schemas.microsoft.com/office/drawing/2014/main" xmlns="" id="{A7C4462A-FD2A-4EC3-8F3F-729D5AC79BA6}"/>
                </a:ext>
              </a:extLst>
            </p:cNvPr>
            <p:cNvSpPr/>
            <p:nvPr/>
          </p:nvSpPr>
          <p:spPr>
            <a:xfrm>
              <a:off x="3096269" y="2756323"/>
              <a:ext cx="1031132" cy="507650"/>
            </a:xfrm>
            <a:prstGeom prst="rect">
              <a:avLst/>
            </a:prstGeom>
          </p:spPr>
          <p:txBody>
            <a:bodyPr wrap="none" anchor="t">
              <a:noAutofit/>
            </a:bodyPr>
            <a:lstStyle/>
            <a:p>
              <a:pPr algn="ctr"/>
              <a:r>
                <a:rPr lang="pt-BR" sz="6600" b="1" dirty="0" smtClean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rPr>
                <a:t>193</a:t>
              </a:r>
              <a:endParaRPr lang="pt-BR" sz="6600" b="1" baseline="30000" dirty="0">
                <a:solidFill>
                  <a:srgbClr val="333333"/>
                </a:solidFill>
                <a:latin typeface="Montserrat" pitchFamily="2" charset="77"/>
                <a:ea typeface="Lato" panose="020F0502020204030203" pitchFamily="34" charset="0"/>
                <a:cs typeface="Krub SemiBold" panose="00000700000000000000" pitchFamily="2" charset="-34"/>
              </a:endParaRPr>
            </a:p>
          </p:txBody>
        </p:sp>
        <p:grpSp>
          <p:nvGrpSpPr>
            <p:cNvPr id="67" name="Agrupar 1">
              <a:extLst>
                <a:ext uri="{FF2B5EF4-FFF2-40B4-BE49-F238E27FC236}">
                  <a16:creationId xmlns:a16="http://schemas.microsoft.com/office/drawing/2014/main" xmlns="" id="{33E512FF-3842-A245-988F-4A9654CB3071}"/>
                </a:ext>
              </a:extLst>
            </p:cNvPr>
            <p:cNvGrpSpPr/>
            <p:nvPr/>
          </p:nvGrpSpPr>
          <p:grpSpPr>
            <a:xfrm>
              <a:off x="5199126" y="3727667"/>
              <a:ext cx="1131985" cy="1186990"/>
              <a:chOff x="684758" y="2437732"/>
              <a:chExt cx="1672484" cy="1827507"/>
            </a:xfrm>
          </p:grpSpPr>
          <p:grpSp>
            <p:nvGrpSpPr>
              <p:cNvPr id="68" name="Agrupar 358">
                <a:extLst>
                  <a:ext uri="{FF2B5EF4-FFF2-40B4-BE49-F238E27FC236}">
                    <a16:creationId xmlns:a16="http://schemas.microsoft.com/office/drawing/2014/main" xmlns="" id="{8754D4DA-582B-DB41-A6D4-8AF73AAEFF6A}"/>
                  </a:ext>
                </a:extLst>
              </p:cNvPr>
              <p:cNvGrpSpPr/>
              <p:nvPr/>
            </p:nvGrpSpPr>
            <p:grpSpPr>
              <a:xfrm>
                <a:off x="684758" y="2592761"/>
                <a:ext cx="1672484" cy="1672478"/>
                <a:chOff x="3581602" y="3307292"/>
                <a:chExt cx="1672484" cy="1672478"/>
              </a:xfrm>
            </p:grpSpPr>
            <p:grpSp>
              <p:nvGrpSpPr>
                <p:cNvPr id="70" name="Group 41">
                  <a:extLst>
                    <a:ext uri="{FF2B5EF4-FFF2-40B4-BE49-F238E27FC236}">
                      <a16:creationId xmlns:a16="http://schemas.microsoft.com/office/drawing/2014/main" xmlns="" id="{E3948186-7055-7B4A-8E99-E15D7A861A5C}"/>
                    </a:ext>
                  </a:extLst>
                </p:cNvPr>
                <p:cNvGrpSpPr/>
                <p:nvPr/>
              </p:nvGrpSpPr>
              <p:grpSpPr>
                <a:xfrm>
                  <a:off x="3581602" y="3307292"/>
                  <a:ext cx="1672484" cy="1672478"/>
                  <a:chOff x="3095624" y="3067051"/>
                  <a:chExt cx="723902" cy="723900"/>
                </a:xfrm>
              </p:grpSpPr>
              <p:sp useBgFill="1">
                <p:nvSpPr>
                  <p:cNvPr id="72" name="Rectangle: Rounded Corners 21">
                    <a:extLst>
                      <a:ext uri="{FF2B5EF4-FFF2-40B4-BE49-F238E27FC236}">
                        <a16:creationId xmlns:a16="http://schemas.microsoft.com/office/drawing/2014/main" xmlns="" id="{CE0F4EEC-9CA6-B442-9CB1-CF05CF88C9F1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406400" dist="228600" dir="2700000" sx="96000" sy="96000" algn="br" rotWithShape="0">
                      <a:schemeClr val="tx1">
                        <a:lumMod val="95000"/>
                        <a:lumOff val="5000"/>
                        <a:alpha val="14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 dirty="0"/>
                  </a:p>
                </p:txBody>
              </p:sp>
              <p:sp useBgFill="1">
                <p:nvSpPr>
                  <p:cNvPr id="73" name="Rectangle: Rounded Corners 22">
                    <a:extLst>
                      <a:ext uri="{FF2B5EF4-FFF2-40B4-BE49-F238E27FC236}">
                        <a16:creationId xmlns:a16="http://schemas.microsoft.com/office/drawing/2014/main" xmlns="" id="{A2276AAC-96A9-E44F-8128-FC433CD8B185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254000" dist="190500" dir="13500000" sx="98000" sy="98000" algn="br" rotWithShape="0">
                      <a:schemeClr val="bg1">
                        <a:alpha val="50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 dirty="0"/>
                  </a:p>
                </p:txBody>
              </p:sp>
            </p:grpSp>
            <p:sp>
              <p:nvSpPr>
                <p:cNvPr id="71" name="Oval 51">
                  <a:extLst>
                    <a:ext uri="{FF2B5EF4-FFF2-40B4-BE49-F238E27FC236}">
                      <a16:creationId xmlns:a16="http://schemas.microsoft.com/office/drawing/2014/main" xmlns="" id="{D0D51529-FD0D-8C47-8332-54E450EDB4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86268" y="3410105"/>
                  <a:ext cx="1463152" cy="1466854"/>
                </a:xfrm>
                <a:prstGeom prst="ellipse">
                  <a:avLst/>
                </a:prstGeom>
                <a:solidFill>
                  <a:srgbClr val="FACDCF"/>
                </a:solidFill>
                <a:ln>
                  <a:noFill/>
                </a:ln>
                <a:effectLst>
                  <a:outerShdw blurRad="800100" dist="698500" dir="2700000" sx="94000" sy="94000" algn="tl" rotWithShape="0">
                    <a:prstClr val="black">
                      <a:alpha val="25000"/>
                    </a:prstClr>
                  </a:outerShdw>
                </a:effectLst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>
                    <a:solidFill>
                      <a:schemeClr val="lt1"/>
                    </a:solidFill>
                  </a:endParaRPr>
                </a:p>
              </p:txBody>
            </p:sp>
          </p:grpSp>
          <p:pic>
            <p:nvPicPr>
              <p:cNvPr id="69" name="Gráfico 15">
                <a:extLst>
                  <a:ext uri="{FF2B5EF4-FFF2-40B4-BE49-F238E27FC236}">
                    <a16:creationId xmlns:a16="http://schemas.microsoft.com/office/drawing/2014/main" xmlns="" id="{B5BDC5B7-BAC4-EC4C-9CF7-9C2DFFC26D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email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xmlns="" r:embed="rId8"/>
                  </a:ext>
                </a:extLst>
              </a:blip>
              <a:stretch>
                <a:fillRect/>
              </a:stretch>
            </p:blipFill>
            <p:spPr>
              <a:xfrm>
                <a:off x="1012729" y="2437732"/>
                <a:ext cx="990600" cy="1790700"/>
              </a:xfrm>
              <a:prstGeom prst="rect">
                <a:avLst/>
              </a:prstGeom>
            </p:spPr>
          </p:pic>
        </p:grpSp>
        <p:grpSp>
          <p:nvGrpSpPr>
            <p:cNvPr id="74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6042420" y="4699327"/>
              <a:ext cx="1031132" cy="718138"/>
              <a:chOff x="9769449" y="1946338"/>
              <a:chExt cx="1031132" cy="718138"/>
            </a:xfrm>
          </p:grpSpPr>
          <p:sp>
            <p:nvSpPr>
              <p:cNvPr id="75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r>
                  <a:rPr lang="pt-BR" sz="2800" b="1" dirty="0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72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76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Assistentes</a:t>
                </a:r>
              </a:p>
            </p:txBody>
          </p:sp>
        </p:grpSp>
        <p:grpSp>
          <p:nvGrpSpPr>
            <p:cNvPr id="77" name="Agrupar 13">
              <a:extLst>
                <a:ext uri="{FF2B5EF4-FFF2-40B4-BE49-F238E27FC236}">
                  <a16:creationId xmlns:a16="http://schemas.microsoft.com/office/drawing/2014/main" xmlns="" id="{A628BB3D-8FFC-DA40-91D0-7ECFAB14B900}"/>
                </a:ext>
              </a:extLst>
            </p:cNvPr>
            <p:cNvGrpSpPr/>
            <p:nvPr/>
          </p:nvGrpSpPr>
          <p:grpSpPr>
            <a:xfrm>
              <a:off x="651097" y="3767010"/>
              <a:ext cx="1146509" cy="1233385"/>
              <a:chOff x="9834758" y="2437768"/>
              <a:chExt cx="1672484" cy="1827471"/>
            </a:xfrm>
          </p:grpSpPr>
          <p:grpSp>
            <p:nvGrpSpPr>
              <p:cNvPr id="78" name="Agrupar 441">
                <a:extLst>
                  <a:ext uri="{FF2B5EF4-FFF2-40B4-BE49-F238E27FC236}">
                    <a16:creationId xmlns:a16="http://schemas.microsoft.com/office/drawing/2014/main" xmlns="" id="{D3274B00-5343-5E49-B86B-4139A90D1028}"/>
                  </a:ext>
                </a:extLst>
              </p:cNvPr>
              <p:cNvGrpSpPr/>
              <p:nvPr/>
            </p:nvGrpSpPr>
            <p:grpSpPr>
              <a:xfrm>
                <a:off x="9834758" y="2592761"/>
                <a:ext cx="1672484" cy="1672478"/>
                <a:chOff x="3581602" y="3307292"/>
                <a:chExt cx="1672484" cy="1672478"/>
              </a:xfrm>
            </p:grpSpPr>
            <p:grpSp>
              <p:nvGrpSpPr>
                <p:cNvPr id="80" name="Group 41">
                  <a:extLst>
                    <a:ext uri="{FF2B5EF4-FFF2-40B4-BE49-F238E27FC236}">
                      <a16:creationId xmlns:a16="http://schemas.microsoft.com/office/drawing/2014/main" xmlns="" id="{A5EFF5F4-37C1-0A44-AA73-FCBED67FE677}"/>
                    </a:ext>
                  </a:extLst>
                </p:cNvPr>
                <p:cNvGrpSpPr/>
                <p:nvPr/>
              </p:nvGrpSpPr>
              <p:grpSpPr>
                <a:xfrm>
                  <a:off x="3581602" y="3307292"/>
                  <a:ext cx="1672484" cy="1672478"/>
                  <a:chOff x="3095624" y="3067051"/>
                  <a:chExt cx="723902" cy="723900"/>
                </a:xfrm>
              </p:grpSpPr>
              <p:sp useBgFill="1">
                <p:nvSpPr>
                  <p:cNvPr id="82" name="Rectangle: Rounded Corners 21">
                    <a:extLst>
                      <a:ext uri="{FF2B5EF4-FFF2-40B4-BE49-F238E27FC236}">
                        <a16:creationId xmlns:a16="http://schemas.microsoft.com/office/drawing/2014/main" xmlns="" id="{9EAD181A-13C0-7942-8B5D-C9CC53E690F4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406400" dist="228600" dir="2700000" sx="96000" sy="96000" algn="br" rotWithShape="0">
                      <a:schemeClr val="tx1">
                        <a:lumMod val="95000"/>
                        <a:lumOff val="5000"/>
                        <a:alpha val="14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 dirty="0"/>
                  </a:p>
                </p:txBody>
              </p:sp>
              <p:sp useBgFill="1">
                <p:nvSpPr>
                  <p:cNvPr id="83" name="Rectangle: Rounded Corners 22">
                    <a:extLst>
                      <a:ext uri="{FF2B5EF4-FFF2-40B4-BE49-F238E27FC236}">
                        <a16:creationId xmlns:a16="http://schemas.microsoft.com/office/drawing/2014/main" xmlns="" id="{4DCBB1B1-0193-1545-8A22-2728E1AFCEC0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254000" dist="190500" dir="13500000" sx="98000" sy="98000" algn="br" rotWithShape="0">
                      <a:schemeClr val="bg1">
                        <a:alpha val="50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 dirty="0"/>
                  </a:p>
                </p:txBody>
              </p:sp>
            </p:grpSp>
            <p:sp>
              <p:nvSpPr>
                <p:cNvPr id="81" name="Oval 51">
                  <a:extLst>
                    <a:ext uri="{FF2B5EF4-FFF2-40B4-BE49-F238E27FC236}">
                      <a16:creationId xmlns:a16="http://schemas.microsoft.com/office/drawing/2014/main" xmlns="" id="{FAD696D2-6331-DF41-BD21-9F4E96D90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86268" y="3410105"/>
                  <a:ext cx="1463152" cy="1466854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  <a:effectLst>
                  <a:outerShdw blurRad="800100" dist="698500" dir="2700000" sx="94000" sy="94000" algn="tl" rotWithShape="0">
                    <a:prstClr val="black">
                      <a:alpha val="25000"/>
                    </a:prstClr>
                  </a:outerShdw>
                </a:effectLst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>
                    <a:solidFill>
                      <a:schemeClr val="lt1"/>
                    </a:solidFill>
                  </a:endParaRPr>
                </a:p>
              </p:txBody>
            </p:sp>
          </p:grpSp>
          <p:pic>
            <p:nvPicPr>
              <p:cNvPr id="79" name="Gráfico 22">
                <a:extLst>
                  <a:ext uri="{FF2B5EF4-FFF2-40B4-BE49-F238E27FC236}">
                    <a16:creationId xmlns:a16="http://schemas.microsoft.com/office/drawing/2014/main" xmlns="" id="{9B02A749-2B71-E043-8C40-42A677F74E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xmlns="" r:embed="rId10"/>
                  </a:ext>
                </a:extLst>
              </a:blip>
              <a:stretch>
                <a:fillRect/>
              </a:stretch>
            </p:blipFill>
            <p:spPr>
              <a:xfrm>
                <a:off x="10103384" y="2437768"/>
                <a:ext cx="1168400" cy="1739900"/>
              </a:xfrm>
              <a:prstGeom prst="rect">
                <a:avLst/>
              </a:prstGeom>
            </p:spPr>
          </p:pic>
        </p:grpSp>
        <p:grpSp>
          <p:nvGrpSpPr>
            <p:cNvPr id="84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341909" y="4941292"/>
              <a:ext cx="1031132" cy="718138"/>
              <a:chOff x="9769449" y="1946338"/>
              <a:chExt cx="1031132" cy="718138"/>
            </a:xfrm>
          </p:grpSpPr>
          <p:sp>
            <p:nvSpPr>
              <p:cNvPr id="85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pPr algn="r"/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42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86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pPr algn="r"/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Técnicos</a:t>
                </a:r>
              </a:p>
            </p:txBody>
          </p:sp>
        </p:grpSp>
        <p:grpSp>
          <p:nvGrpSpPr>
            <p:cNvPr id="87" name="Agrupar 8">
              <a:extLst>
                <a:ext uri="{FF2B5EF4-FFF2-40B4-BE49-F238E27FC236}">
                  <a16:creationId xmlns:a16="http://schemas.microsoft.com/office/drawing/2014/main" xmlns="" id="{75479C86-4E43-0347-B571-C156630295E5}"/>
                </a:ext>
              </a:extLst>
            </p:cNvPr>
            <p:cNvGrpSpPr/>
            <p:nvPr/>
          </p:nvGrpSpPr>
          <p:grpSpPr>
            <a:xfrm>
              <a:off x="1813998" y="4965998"/>
              <a:ext cx="1182307" cy="1241851"/>
              <a:chOff x="6801760" y="2468311"/>
              <a:chExt cx="1672484" cy="1796928"/>
            </a:xfrm>
          </p:grpSpPr>
          <p:grpSp>
            <p:nvGrpSpPr>
              <p:cNvPr id="88" name="Agrupar 432">
                <a:extLst>
                  <a:ext uri="{FF2B5EF4-FFF2-40B4-BE49-F238E27FC236}">
                    <a16:creationId xmlns:a16="http://schemas.microsoft.com/office/drawing/2014/main" xmlns="" id="{A25E0D58-29D9-5949-8ACF-AF3C2E36B337}"/>
                  </a:ext>
                </a:extLst>
              </p:cNvPr>
              <p:cNvGrpSpPr/>
              <p:nvPr/>
            </p:nvGrpSpPr>
            <p:grpSpPr>
              <a:xfrm>
                <a:off x="6801760" y="2592761"/>
                <a:ext cx="1672484" cy="1672478"/>
                <a:chOff x="3581602" y="3307292"/>
                <a:chExt cx="1672484" cy="1672478"/>
              </a:xfrm>
            </p:grpSpPr>
            <p:grpSp>
              <p:nvGrpSpPr>
                <p:cNvPr id="90" name="Group 41">
                  <a:extLst>
                    <a:ext uri="{FF2B5EF4-FFF2-40B4-BE49-F238E27FC236}">
                      <a16:creationId xmlns:a16="http://schemas.microsoft.com/office/drawing/2014/main" xmlns="" id="{65A0CF0B-A4EB-D145-8AD0-7F31314430A1}"/>
                    </a:ext>
                  </a:extLst>
                </p:cNvPr>
                <p:cNvGrpSpPr/>
                <p:nvPr/>
              </p:nvGrpSpPr>
              <p:grpSpPr>
                <a:xfrm>
                  <a:off x="3581602" y="3307292"/>
                  <a:ext cx="1672484" cy="1672478"/>
                  <a:chOff x="3095624" y="3067051"/>
                  <a:chExt cx="723902" cy="723900"/>
                </a:xfrm>
              </p:grpSpPr>
              <p:sp useBgFill="1">
                <p:nvSpPr>
                  <p:cNvPr id="92" name="Rectangle: Rounded Corners 21">
                    <a:extLst>
                      <a:ext uri="{FF2B5EF4-FFF2-40B4-BE49-F238E27FC236}">
                        <a16:creationId xmlns:a16="http://schemas.microsoft.com/office/drawing/2014/main" xmlns="" id="{B527A38B-1C2E-5E4B-8440-5466501A19D8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406400" dist="228600" dir="2700000" sx="96000" sy="96000" algn="br" rotWithShape="0">
                      <a:schemeClr val="tx1">
                        <a:lumMod val="95000"/>
                        <a:lumOff val="5000"/>
                        <a:alpha val="14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 dirty="0"/>
                  </a:p>
                </p:txBody>
              </p:sp>
              <p:sp useBgFill="1">
                <p:nvSpPr>
                  <p:cNvPr id="93" name="Rectangle: Rounded Corners 22">
                    <a:extLst>
                      <a:ext uri="{FF2B5EF4-FFF2-40B4-BE49-F238E27FC236}">
                        <a16:creationId xmlns:a16="http://schemas.microsoft.com/office/drawing/2014/main" xmlns="" id="{AE2FBFDF-D844-EF4E-A32C-64A569989754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254000" dist="190500" dir="13500000" sx="98000" sy="98000" algn="br" rotWithShape="0">
                      <a:schemeClr val="bg1">
                        <a:alpha val="50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 dirty="0"/>
                  </a:p>
                </p:txBody>
              </p:sp>
            </p:grpSp>
            <p:sp>
              <p:nvSpPr>
                <p:cNvPr id="91" name="Oval 51">
                  <a:extLst>
                    <a:ext uri="{FF2B5EF4-FFF2-40B4-BE49-F238E27FC236}">
                      <a16:creationId xmlns:a16="http://schemas.microsoft.com/office/drawing/2014/main" xmlns="" id="{D07569C8-28BC-CD43-A86F-F3231D1651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86268" y="3410105"/>
                  <a:ext cx="1463152" cy="1466854"/>
                </a:xfrm>
                <a:prstGeom prst="ellipse">
                  <a:avLst/>
                </a:prstGeom>
                <a:solidFill>
                  <a:schemeClr val="accent3"/>
                </a:solidFill>
                <a:ln>
                  <a:noFill/>
                </a:ln>
                <a:effectLst>
                  <a:outerShdw blurRad="800100" dist="698500" dir="2700000" sx="94000" sy="94000" algn="tl" rotWithShape="0">
                    <a:prstClr val="black">
                      <a:alpha val="25000"/>
                    </a:prstClr>
                  </a:outerShdw>
                </a:effectLst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 dirty="0">
                    <a:solidFill>
                      <a:schemeClr val="lt1"/>
                    </a:solidFill>
                  </a:endParaRPr>
                </a:p>
              </p:txBody>
            </p:sp>
          </p:grpSp>
          <p:pic>
            <p:nvPicPr>
              <p:cNvPr id="89" name="Gráfico 19">
                <a:extLst>
                  <a:ext uri="{FF2B5EF4-FFF2-40B4-BE49-F238E27FC236}">
                    <a16:creationId xmlns:a16="http://schemas.microsoft.com/office/drawing/2014/main" xmlns="" id="{BF00A0A9-A9C6-3D49-A98F-CD9284AE5A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xmlns="" r:embed="rId12"/>
                  </a:ext>
                </a:extLst>
              </a:blip>
              <a:stretch>
                <a:fillRect/>
              </a:stretch>
            </p:blipFill>
            <p:spPr>
              <a:xfrm>
                <a:off x="7181353" y="2468311"/>
                <a:ext cx="939800" cy="1778000"/>
              </a:xfrm>
              <a:prstGeom prst="rect">
                <a:avLst/>
              </a:prstGeom>
            </p:spPr>
          </p:pic>
        </p:grpSp>
        <p:grpSp>
          <p:nvGrpSpPr>
            <p:cNvPr id="101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973654" y="5831759"/>
              <a:ext cx="1031132" cy="718138"/>
              <a:chOff x="9769449" y="1946338"/>
              <a:chExt cx="1031132" cy="718138"/>
            </a:xfrm>
          </p:grpSpPr>
          <p:sp>
            <p:nvSpPr>
              <p:cNvPr id="102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pPr algn="r"/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29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103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pPr algn="r"/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Com doutorado</a:t>
                </a:r>
              </a:p>
            </p:txBody>
          </p:sp>
        </p:grpSp>
        <p:grpSp>
          <p:nvGrpSpPr>
            <p:cNvPr id="104" name="habilidade1">
              <a:extLst>
                <a:ext uri="{FF2B5EF4-FFF2-40B4-BE49-F238E27FC236}">
                  <a16:creationId xmlns:a16="http://schemas.microsoft.com/office/drawing/2014/main" xmlns="" id="{35ED50B1-422B-EA4B-897B-6CA5FCD11399}"/>
                </a:ext>
              </a:extLst>
            </p:cNvPr>
            <p:cNvGrpSpPr/>
            <p:nvPr/>
          </p:nvGrpSpPr>
          <p:grpSpPr>
            <a:xfrm>
              <a:off x="5400578" y="5745571"/>
              <a:ext cx="1031132" cy="718138"/>
              <a:chOff x="9769449" y="1946338"/>
              <a:chExt cx="1031132" cy="718138"/>
            </a:xfrm>
          </p:grpSpPr>
          <p:sp>
            <p:nvSpPr>
              <p:cNvPr id="105" name="Rectangle 78">
                <a:extLst>
                  <a:ext uri="{FF2B5EF4-FFF2-40B4-BE49-F238E27FC236}">
                    <a16:creationId xmlns:a16="http://schemas.microsoft.com/office/drawing/2014/main" xmlns="" id="{A7C4462A-FD2A-4EC3-8F3F-729D5AC79BA6}"/>
                  </a:ext>
                </a:extLst>
              </p:cNvPr>
              <p:cNvSpPr/>
              <p:nvPr/>
            </p:nvSpPr>
            <p:spPr>
              <a:xfrm>
                <a:off x="9769449" y="1946338"/>
                <a:ext cx="1031132" cy="507650"/>
              </a:xfrm>
              <a:prstGeom prst="rect">
                <a:avLst/>
              </a:prstGeom>
            </p:spPr>
            <p:txBody>
              <a:bodyPr wrap="none" anchor="t">
                <a:noAutofit/>
              </a:bodyPr>
              <a:lstStyle/>
              <a:p>
                <a:r>
                  <a:rPr lang="pt-BR" sz="2800" b="1" smtClean="0">
                    <a:solidFill>
                      <a:srgbClr val="333333"/>
                    </a:solidFill>
                    <a:latin typeface="Montserrat" pitchFamily="2" charset="77"/>
                    <a:ea typeface="Lato" panose="020F0502020204030203" pitchFamily="34" charset="0"/>
                    <a:cs typeface="Krub SemiBold" panose="00000700000000000000" pitchFamily="2" charset="-34"/>
                  </a:rPr>
                  <a:t>34</a:t>
                </a:r>
                <a:endParaRPr lang="pt-BR" sz="2800" b="1" baseline="30000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endParaRPr>
              </a:p>
            </p:txBody>
          </p:sp>
          <p:sp>
            <p:nvSpPr>
              <p:cNvPr id="106" name="Rectangle 84">
                <a:extLst>
                  <a:ext uri="{FF2B5EF4-FFF2-40B4-BE49-F238E27FC236}">
                    <a16:creationId xmlns:a16="http://schemas.microsoft.com/office/drawing/2014/main" xmlns="" id="{E33174B4-1FF4-42A7-BF0A-30EF7DE23293}"/>
                  </a:ext>
                </a:extLst>
              </p:cNvPr>
              <p:cNvSpPr/>
              <p:nvPr/>
            </p:nvSpPr>
            <p:spPr>
              <a:xfrm>
                <a:off x="9769449" y="2413651"/>
                <a:ext cx="956549" cy="250825"/>
              </a:xfrm>
              <a:prstGeom prst="rect">
                <a:avLst/>
              </a:prstGeom>
            </p:spPr>
            <p:txBody>
              <a:bodyPr wrap="none" anchor="ctr">
                <a:noAutofit/>
              </a:bodyPr>
              <a:lstStyle/>
              <a:p>
                <a:r>
                  <a:rPr lang="pt-BR" sz="1200" b="1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Montserrat" pitchFamily="2" charset="77"/>
                    <a:ea typeface="Lato" panose="020F0502020204030203" pitchFamily="34" charset="0"/>
                    <a:cs typeface="Krub" panose="00000500000000000000" pitchFamily="2" charset="-34"/>
                  </a:rPr>
                  <a:t>Com mestrado</a:t>
                </a:r>
              </a:p>
            </p:txBody>
          </p:sp>
        </p:grpSp>
        <p:grpSp>
          <p:nvGrpSpPr>
            <p:cNvPr id="108" name="TL6">
              <a:extLst>
                <a:ext uri="{FF2B5EF4-FFF2-40B4-BE49-F238E27FC236}">
                  <a16:creationId xmlns:a16="http://schemas.microsoft.com/office/drawing/2014/main" xmlns="" id="{FB6B1433-DD2F-E649-95A6-34E135F2977A}"/>
                </a:ext>
              </a:extLst>
            </p:cNvPr>
            <p:cNvGrpSpPr/>
            <p:nvPr/>
          </p:nvGrpSpPr>
          <p:grpSpPr>
            <a:xfrm>
              <a:off x="4112602" y="4970524"/>
              <a:ext cx="1188058" cy="1232322"/>
              <a:chOff x="1289719" y="2539675"/>
              <a:chExt cx="2000700" cy="2068798"/>
            </a:xfrm>
          </p:grpSpPr>
          <p:grpSp>
            <p:nvGrpSpPr>
              <p:cNvPr id="109" name="Agrupar 90">
                <a:extLst>
                  <a:ext uri="{FF2B5EF4-FFF2-40B4-BE49-F238E27FC236}">
                    <a16:creationId xmlns:a16="http://schemas.microsoft.com/office/drawing/2014/main" xmlns="" id="{EC8BD42C-DDBE-3748-B1A3-A5956C2BB6A3}"/>
                  </a:ext>
                </a:extLst>
              </p:cNvPr>
              <p:cNvGrpSpPr/>
              <p:nvPr/>
            </p:nvGrpSpPr>
            <p:grpSpPr>
              <a:xfrm>
                <a:off x="1289719" y="2607782"/>
                <a:ext cx="2000700" cy="2000691"/>
                <a:chOff x="3581602" y="3307292"/>
                <a:chExt cx="1672484" cy="1672478"/>
              </a:xfrm>
            </p:grpSpPr>
            <p:grpSp>
              <p:nvGrpSpPr>
                <p:cNvPr id="111" name="Group 41">
                  <a:extLst>
                    <a:ext uri="{FF2B5EF4-FFF2-40B4-BE49-F238E27FC236}">
                      <a16:creationId xmlns:a16="http://schemas.microsoft.com/office/drawing/2014/main" xmlns="" id="{A36FC584-10E8-7141-A65A-3C819D86F9C2}"/>
                    </a:ext>
                  </a:extLst>
                </p:cNvPr>
                <p:cNvGrpSpPr/>
                <p:nvPr/>
              </p:nvGrpSpPr>
              <p:grpSpPr>
                <a:xfrm>
                  <a:off x="3581602" y="3307292"/>
                  <a:ext cx="1672484" cy="1672478"/>
                  <a:chOff x="3095624" y="3067051"/>
                  <a:chExt cx="723902" cy="723900"/>
                </a:xfrm>
              </p:grpSpPr>
              <p:sp useBgFill="1">
                <p:nvSpPr>
                  <p:cNvPr id="113" name="Rectangle: Rounded Corners 21">
                    <a:extLst>
                      <a:ext uri="{FF2B5EF4-FFF2-40B4-BE49-F238E27FC236}">
                        <a16:creationId xmlns:a16="http://schemas.microsoft.com/office/drawing/2014/main" xmlns="" id="{8704E383-1EA9-904F-B13A-6C5986482E8F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406400" dist="228600" dir="2700000" sx="96000" sy="96000" algn="br" rotWithShape="0">
                      <a:schemeClr val="tx1">
                        <a:lumMod val="95000"/>
                        <a:lumOff val="5000"/>
                        <a:alpha val="14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/>
                  </a:p>
                </p:txBody>
              </p:sp>
              <p:sp useBgFill="1">
                <p:nvSpPr>
                  <p:cNvPr id="114" name="Rectangle: Rounded Corners 22">
                    <a:extLst>
                      <a:ext uri="{FF2B5EF4-FFF2-40B4-BE49-F238E27FC236}">
                        <a16:creationId xmlns:a16="http://schemas.microsoft.com/office/drawing/2014/main" xmlns="" id="{E9D66E29-4851-A84E-9EE8-938294FF452E}"/>
                      </a:ext>
                    </a:extLst>
                  </p:cNvPr>
                  <p:cNvSpPr/>
                  <p:nvPr/>
                </p:nvSpPr>
                <p:spPr>
                  <a:xfrm>
                    <a:off x="3095624" y="3067051"/>
                    <a:ext cx="723902" cy="723900"/>
                  </a:xfrm>
                  <a:prstGeom prst="ellipse">
                    <a:avLst/>
                  </a:prstGeom>
                  <a:ln>
                    <a:noFill/>
                  </a:ln>
                  <a:effectLst>
                    <a:outerShdw blurRad="254000" dist="190500" dir="13500000" sx="98000" sy="98000" algn="br" rotWithShape="0">
                      <a:schemeClr val="bg1">
                        <a:alpha val="50000"/>
                      </a:scheme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pt-BR"/>
                  </a:p>
                </p:txBody>
              </p:sp>
            </p:grpSp>
            <p:sp>
              <p:nvSpPr>
                <p:cNvPr id="112" name="Oval 51">
                  <a:extLst>
                    <a:ext uri="{FF2B5EF4-FFF2-40B4-BE49-F238E27FC236}">
                      <a16:creationId xmlns:a16="http://schemas.microsoft.com/office/drawing/2014/main" xmlns="" id="{8B608AC6-3B06-2640-AFD1-7CA0C2379C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86268" y="3410105"/>
                  <a:ext cx="1463152" cy="1466854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  <a:effectLst>
                  <a:outerShdw blurRad="800100" dist="698500" dir="2700000" sx="94000" sy="94000" algn="tl" rotWithShape="0">
                    <a:prstClr val="black">
                      <a:alpha val="25000"/>
                    </a:prstClr>
                  </a:outerShdw>
                </a:effectLst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pt-BR">
                    <a:solidFill>
                      <a:schemeClr val="lt1"/>
                    </a:solidFill>
                  </a:endParaRPr>
                </a:p>
              </p:txBody>
            </p:sp>
          </p:grpSp>
          <p:pic>
            <p:nvPicPr>
              <p:cNvPr id="110" name="Gráfico 30">
                <a:extLst>
                  <a:ext uri="{FF2B5EF4-FFF2-40B4-BE49-F238E27FC236}">
                    <a16:creationId xmlns:a16="http://schemas.microsoft.com/office/drawing/2014/main" xmlns="" id="{40F97E89-C618-AC4D-9022-B9DF281116EA}"/>
                  </a:ext>
                </a:extLst>
              </p:cNvPr>
              <p:cNvPicPr>
                <a:picLocks/>
              </p:cNvPicPr>
              <p:nvPr/>
            </p:nvPicPr>
            <p:blipFill>
              <a:blip r:embed="rId13" cstate="email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xmlns="" r:embed="rId14"/>
                  </a:ext>
                </a:extLst>
              </a:blip>
              <a:stretch>
                <a:fillRect/>
              </a:stretch>
            </p:blipFill>
            <p:spPr>
              <a:xfrm>
                <a:off x="1426991" y="2539675"/>
                <a:ext cx="1620000" cy="2001027"/>
              </a:xfrm>
              <a:prstGeom prst="rect">
                <a:avLst/>
              </a:prstGeom>
            </p:spPr>
          </p:pic>
        </p:grpSp>
        <p:sp>
          <p:nvSpPr>
            <p:cNvPr id="128" name="Rectangle 84">
              <a:extLst>
                <a:ext uri="{FF2B5EF4-FFF2-40B4-BE49-F238E27FC236}">
                  <a16:creationId xmlns:a16="http://schemas.microsoft.com/office/drawing/2014/main" xmlns="" id="{E33174B4-1FF4-42A7-BF0A-30EF7DE23293}"/>
                </a:ext>
              </a:extLst>
            </p:cNvPr>
            <p:cNvSpPr/>
            <p:nvPr/>
          </p:nvSpPr>
          <p:spPr>
            <a:xfrm>
              <a:off x="3169227" y="3688868"/>
              <a:ext cx="956549" cy="250825"/>
            </a:xfrm>
            <a:prstGeom prst="rect">
              <a:avLst/>
            </a:prstGeom>
          </p:spPr>
          <p:txBody>
            <a:bodyPr wrap="none" anchor="ctr">
              <a:noAutofit/>
            </a:bodyPr>
            <a:lstStyle/>
            <a:p>
              <a:pPr algn="ctr"/>
              <a:r>
                <a:rPr lang="pt-B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Empregados </a:t>
              </a:r>
            </a:p>
            <a:p>
              <a:pPr algn="ctr"/>
              <a:r>
                <a:rPr lang="pt-B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*sendo</a:t>
              </a:r>
              <a:r>
                <a:rPr lang="pt-BR" sz="12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, </a:t>
              </a:r>
              <a:r>
                <a:rPr lang="pt-BR" sz="1200" b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186 </a:t>
              </a:r>
              <a:r>
                <a:rPr lang="pt-B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empregados ativos, </a:t>
              </a:r>
              <a:r>
                <a:rPr lang="pt-BR" sz="1200" b="1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em </a:t>
              </a:r>
              <a:r>
                <a:rPr lang="pt-BR" sz="1200" b="1" smtClean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2024</a:t>
              </a:r>
              <a:endParaRPr lang="pt-BR" sz="12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Montserrat" pitchFamily="2" charset="77"/>
                <a:ea typeface="Lato" panose="020F0502020204030203" pitchFamily="34" charset="0"/>
                <a:cs typeface="Krub" panose="00000500000000000000" pitchFamily="2" charset="-34"/>
              </a:endParaRPr>
            </a:p>
          </p:txBody>
        </p:sp>
      </p:grpSp>
      <p:pic>
        <p:nvPicPr>
          <p:cNvPr id="228" name="Imagem 227"/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41446" y="434"/>
            <a:ext cx="1185604" cy="838169"/>
          </a:xfrm>
          <a:prstGeom prst="rect">
            <a:avLst/>
          </a:prstGeom>
        </p:spPr>
      </p:pic>
      <p:sp>
        <p:nvSpPr>
          <p:cNvPr id="214" name="!!folha3">
            <a:extLst>
              <a:ext uri="{FF2B5EF4-FFF2-40B4-BE49-F238E27FC236}">
                <a16:creationId xmlns:a16="http://schemas.microsoft.com/office/drawing/2014/main" xmlns="" id="{461A62F0-778B-44C2-80F2-2B82927517A8}"/>
              </a:ext>
            </a:extLst>
          </p:cNvPr>
          <p:cNvSpPr/>
          <p:nvPr/>
        </p:nvSpPr>
        <p:spPr>
          <a:xfrm>
            <a:off x="8094133" y="3738356"/>
            <a:ext cx="5904016" cy="2171378"/>
          </a:xfrm>
          <a:prstGeom prst="round2DiagRect">
            <a:avLst>
              <a:gd name="adj1" fmla="val 35309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dirty="0"/>
          </a:p>
        </p:txBody>
      </p:sp>
      <p:sp>
        <p:nvSpPr>
          <p:cNvPr id="215" name="Rectangle 1">
            <a:extLst>
              <a:ext uri="{FF2B5EF4-FFF2-40B4-BE49-F238E27FC236}">
                <a16:creationId xmlns:a16="http://schemas.microsoft.com/office/drawing/2014/main" xmlns="" id="{D1234158-D65F-47A5-B8AB-4902872E01FE}"/>
              </a:ext>
            </a:extLst>
          </p:cNvPr>
          <p:cNvSpPr/>
          <p:nvPr/>
        </p:nvSpPr>
        <p:spPr>
          <a:xfrm>
            <a:off x="8273104" y="3950270"/>
            <a:ext cx="3753945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pt-BR" sz="1400" dirty="0">
                <a:solidFill>
                  <a:schemeClr val="bg1"/>
                </a:solidFill>
              </a:rPr>
              <a:t>Nosso capital humano é formado por todos os empregados que atual com os princípios que balizam as práticas e comportamentos da Embrapa e seus integrantes, representando os valores da Empresa que são: confiança, integridade, respeito, conectividade, inovação, excelência e sustentabilidade. </a:t>
            </a:r>
          </a:p>
        </p:txBody>
      </p:sp>
      <p:grpSp>
        <p:nvGrpSpPr>
          <p:cNvPr id="217" name="Agrupar 66">
            <a:extLst>
              <a:ext uri="{FF2B5EF4-FFF2-40B4-BE49-F238E27FC236}">
                <a16:creationId xmlns:a16="http://schemas.microsoft.com/office/drawing/2014/main" xmlns="" id="{12BB82A6-0CBB-E74E-AB44-6D445F00F2E0}"/>
              </a:ext>
            </a:extLst>
          </p:cNvPr>
          <p:cNvGrpSpPr/>
          <p:nvPr/>
        </p:nvGrpSpPr>
        <p:grpSpPr>
          <a:xfrm rot="10800000">
            <a:off x="7180779" y="729440"/>
            <a:ext cx="5244472" cy="2772533"/>
            <a:chOff x="5991249" y="-573078"/>
            <a:chExt cx="3479920" cy="3767480"/>
          </a:xfrm>
        </p:grpSpPr>
        <p:sp>
          <p:nvSpPr>
            <p:cNvPr id="218" name="Forma Livre 67">
              <a:extLst>
                <a:ext uri="{FF2B5EF4-FFF2-40B4-BE49-F238E27FC236}">
                  <a16:creationId xmlns:a16="http://schemas.microsoft.com/office/drawing/2014/main" xmlns="" id="{56E6DBC1-7290-5842-8A6B-AA7CDF9567CD}"/>
                </a:ext>
              </a:extLst>
            </p:cNvPr>
            <p:cNvSpPr/>
            <p:nvPr/>
          </p:nvSpPr>
          <p:spPr>
            <a:xfrm>
              <a:off x="5991249" y="-573078"/>
              <a:ext cx="3479920" cy="3767480"/>
            </a:xfrm>
            <a:custGeom>
              <a:avLst/>
              <a:gdLst>
                <a:gd name="connsiteX0" fmla="*/ 322131 w 3623649"/>
                <a:gd name="connsiteY0" fmla="*/ 3624002 h 3923086"/>
                <a:gd name="connsiteX1" fmla="*/ 164874 w 3623649"/>
                <a:gd name="connsiteY1" fmla="*/ 2862669 h 3923086"/>
                <a:gd name="connsiteX2" fmla="*/ 292794 w 3623649"/>
                <a:gd name="connsiteY2" fmla="*/ 1813966 h 3923086"/>
                <a:gd name="connsiteX3" fmla="*/ 82578 w 3623649"/>
                <a:gd name="connsiteY3" fmla="*/ 923855 h 3923086"/>
                <a:gd name="connsiteX4" fmla="*/ 1513804 w 3623649"/>
                <a:gd name="connsiteY4" fmla="*/ 45459 h 3923086"/>
                <a:gd name="connsiteX5" fmla="*/ 2480973 w 3623649"/>
                <a:gd name="connsiteY5" fmla="*/ 98323 h 3923086"/>
                <a:gd name="connsiteX6" fmla="*/ 3332127 w 3623649"/>
                <a:gd name="connsiteY6" fmla="*/ 1068825 h 3923086"/>
                <a:gd name="connsiteX7" fmla="*/ 3622639 w 3623649"/>
                <a:gd name="connsiteY7" fmla="*/ 2574537 h 3923086"/>
                <a:gd name="connsiteX8" fmla="*/ 3355368 w 3623649"/>
                <a:gd name="connsiteY8" fmla="*/ 3489414 h 3923086"/>
                <a:gd name="connsiteX9" fmla="*/ 1972147 w 3623649"/>
                <a:gd name="connsiteY9" fmla="*/ 3921849 h 3923086"/>
                <a:gd name="connsiteX10" fmla="*/ 322131 w 3623649"/>
                <a:gd name="connsiteY10" fmla="*/ 3624002 h 39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23649" h="3923086">
                  <a:moveTo>
                    <a:pt x="322131" y="3624002"/>
                  </a:moveTo>
                  <a:cubicBezTo>
                    <a:pt x="-54487" y="3427501"/>
                    <a:pt x="-69632" y="3212046"/>
                    <a:pt x="164874" y="2862669"/>
                  </a:cubicBezTo>
                  <a:cubicBezTo>
                    <a:pt x="371947" y="2501481"/>
                    <a:pt x="449385" y="2125243"/>
                    <a:pt x="292794" y="1813966"/>
                  </a:cubicBezTo>
                  <a:cubicBezTo>
                    <a:pt x="159444" y="1494212"/>
                    <a:pt x="-146403" y="1297997"/>
                    <a:pt x="82578" y="923855"/>
                  </a:cubicBezTo>
                  <a:cubicBezTo>
                    <a:pt x="313749" y="542855"/>
                    <a:pt x="912586" y="163093"/>
                    <a:pt x="1513804" y="45459"/>
                  </a:cubicBezTo>
                  <a:cubicBezTo>
                    <a:pt x="1808603" y="-9595"/>
                    <a:pt x="2157408" y="-37503"/>
                    <a:pt x="2480973" y="98323"/>
                  </a:cubicBezTo>
                  <a:cubicBezTo>
                    <a:pt x="2805775" y="231673"/>
                    <a:pt x="3105336" y="528853"/>
                    <a:pt x="3332127" y="1068825"/>
                  </a:cubicBezTo>
                  <a:cubicBezTo>
                    <a:pt x="3550725" y="1622514"/>
                    <a:pt x="3633974" y="2157057"/>
                    <a:pt x="3622639" y="2574537"/>
                  </a:cubicBezTo>
                  <a:cubicBezTo>
                    <a:pt x="3611685" y="2996209"/>
                    <a:pt x="3506149" y="3300819"/>
                    <a:pt x="3355368" y="3489414"/>
                  </a:cubicBezTo>
                  <a:cubicBezTo>
                    <a:pt x="3034090" y="3887083"/>
                    <a:pt x="2564793" y="3885749"/>
                    <a:pt x="1972147" y="3921849"/>
                  </a:cubicBezTo>
                  <a:cubicBezTo>
                    <a:pt x="1390646" y="3936422"/>
                    <a:pt x="677795" y="3821455"/>
                    <a:pt x="322131" y="3624002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  <a:effectLst>
              <a:outerShdw blurRad="254000" dist="228600" dir="13500000" sx="98000" sy="98000" algn="br" rotWithShape="0">
                <a:schemeClr val="bg1">
                  <a:alpha val="5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lt1"/>
                </a:solidFill>
              </a:endParaRPr>
            </a:p>
          </p:txBody>
        </p:sp>
        <p:sp>
          <p:nvSpPr>
            <p:cNvPr id="219" name="Forma Livre 68">
              <a:extLst>
                <a:ext uri="{FF2B5EF4-FFF2-40B4-BE49-F238E27FC236}">
                  <a16:creationId xmlns:a16="http://schemas.microsoft.com/office/drawing/2014/main" xmlns="" id="{05B96004-E1BB-5647-BBC1-8611A63DD5B0}"/>
                </a:ext>
              </a:extLst>
            </p:cNvPr>
            <p:cNvSpPr/>
            <p:nvPr/>
          </p:nvSpPr>
          <p:spPr>
            <a:xfrm>
              <a:off x="5991249" y="-573078"/>
              <a:ext cx="3479920" cy="3767480"/>
            </a:xfrm>
            <a:custGeom>
              <a:avLst/>
              <a:gdLst>
                <a:gd name="connsiteX0" fmla="*/ 322131 w 3623649"/>
                <a:gd name="connsiteY0" fmla="*/ 3624002 h 3923086"/>
                <a:gd name="connsiteX1" fmla="*/ 164874 w 3623649"/>
                <a:gd name="connsiteY1" fmla="*/ 2862669 h 3923086"/>
                <a:gd name="connsiteX2" fmla="*/ 292794 w 3623649"/>
                <a:gd name="connsiteY2" fmla="*/ 1813966 h 3923086"/>
                <a:gd name="connsiteX3" fmla="*/ 82578 w 3623649"/>
                <a:gd name="connsiteY3" fmla="*/ 923855 h 3923086"/>
                <a:gd name="connsiteX4" fmla="*/ 1513804 w 3623649"/>
                <a:gd name="connsiteY4" fmla="*/ 45459 h 3923086"/>
                <a:gd name="connsiteX5" fmla="*/ 2480973 w 3623649"/>
                <a:gd name="connsiteY5" fmla="*/ 98323 h 3923086"/>
                <a:gd name="connsiteX6" fmla="*/ 3332127 w 3623649"/>
                <a:gd name="connsiteY6" fmla="*/ 1068825 h 3923086"/>
                <a:gd name="connsiteX7" fmla="*/ 3622639 w 3623649"/>
                <a:gd name="connsiteY7" fmla="*/ 2574537 h 3923086"/>
                <a:gd name="connsiteX8" fmla="*/ 3355368 w 3623649"/>
                <a:gd name="connsiteY8" fmla="*/ 3489414 h 3923086"/>
                <a:gd name="connsiteX9" fmla="*/ 1972147 w 3623649"/>
                <a:gd name="connsiteY9" fmla="*/ 3921849 h 3923086"/>
                <a:gd name="connsiteX10" fmla="*/ 322131 w 3623649"/>
                <a:gd name="connsiteY10" fmla="*/ 3624002 h 39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23649" h="3923086">
                  <a:moveTo>
                    <a:pt x="322131" y="3624002"/>
                  </a:moveTo>
                  <a:cubicBezTo>
                    <a:pt x="-54487" y="3427501"/>
                    <a:pt x="-69632" y="3212046"/>
                    <a:pt x="164874" y="2862669"/>
                  </a:cubicBezTo>
                  <a:cubicBezTo>
                    <a:pt x="371947" y="2501481"/>
                    <a:pt x="449385" y="2125243"/>
                    <a:pt x="292794" y="1813966"/>
                  </a:cubicBezTo>
                  <a:cubicBezTo>
                    <a:pt x="159444" y="1494212"/>
                    <a:pt x="-146403" y="1297997"/>
                    <a:pt x="82578" y="923855"/>
                  </a:cubicBezTo>
                  <a:cubicBezTo>
                    <a:pt x="313749" y="542855"/>
                    <a:pt x="912586" y="163093"/>
                    <a:pt x="1513804" y="45459"/>
                  </a:cubicBezTo>
                  <a:cubicBezTo>
                    <a:pt x="1808603" y="-9595"/>
                    <a:pt x="2157408" y="-37503"/>
                    <a:pt x="2480973" y="98323"/>
                  </a:cubicBezTo>
                  <a:cubicBezTo>
                    <a:pt x="2805775" y="231673"/>
                    <a:pt x="3105336" y="528853"/>
                    <a:pt x="3332127" y="1068825"/>
                  </a:cubicBezTo>
                  <a:cubicBezTo>
                    <a:pt x="3550725" y="1622514"/>
                    <a:pt x="3633974" y="2157057"/>
                    <a:pt x="3622639" y="2574537"/>
                  </a:cubicBezTo>
                  <a:cubicBezTo>
                    <a:pt x="3611685" y="2996209"/>
                    <a:pt x="3506149" y="3300819"/>
                    <a:pt x="3355368" y="3489414"/>
                  </a:cubicBezTo>
                  <a:cubicBezTo>
                    <a:pt x="3034090" y="3887083"/>
                    <a:pt x="2564793" y="3885749"/>
                    <a:pt x="1972147" y="3921849"/>
                  </a:cubicBezTo>
                  <a:cubicBezTo>
                    <a:pt x="1390646" y="3936422"/>
                    <a:pt x="677795" y="3821455"/>
                    <a:pt x="322131" y="3624002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  <a:effectLst>
              <a:outerShdw blurRad="571500" dist="393700" dir="2700000" sx="96000" sy="96000" algn="br" rotWithShape="0">
                <a:schemeClr val="tx1">
                  <a:lumMod val="95000"/>
                  <a:lumOff val="5000"/>
                  <a:alpha val="14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220" name="TextBox 51">
            <a:extLst>
              <a:ext uri="{FF2B5EF4-FFF2-40B4-BE49-F238E27FC236}">
                <a16:creationId xmlns:a16="http://schemas.microsoft.com/office/drawing/2014/main" xmlns="" id="{BCFA4587-1A44-44B6-B23A-8E44AE9AF4AC}"/>
              </a:ext>
            </a:extLst>
          </p:cNvPr>
          <p:cNvSpPr txBox="1"/>
          <p:nvPr/>
        </p:nvSpPr>
        <p:spPr>
          <a:xfrm>
            <a:off x="8813798" y="861719"/>
            <a:ext cx="3107411" cy="85408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Roboto" panose="02000000000000000000" pitchFamily="2" charset="0"/>
                <a:cs typeface="Krub" panose="00000500000000000000" pitchFamily="2" charset="-34"/>
              </a:rPr>
              <a:t>Bolsistas PIBIC-CNPq (11); Bolsistas PAIC-</a:t>
            </a:r>
            <a:r>
              <a:rPr lang="pt-BR" sz="11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Roboto" panose="02000000000000000000" pitchFamily="2" charset="0"/>
                <a:cs typeface="Krub" panose="00000500000000000000" pitchFamily="2" charset="-34"/>
              </a:rPr>
              <a:t>Fapeam</a:t>
            </a:r>
            <a:r>
              <a:rPr lang="pt-BR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Roboto" panose="02000000000000000000" pitchFamily="2" charset="0"/>
                <a:cs typeface="Krub" panose="00000500000000000000" pitchFamily="2" charset="-34"/>
              </a:rPr>
              <a:t> (18); Estudantes Pós-Graduação (33); e Bolsistas de Projeto (9).</a:t>
            </a:r>
          </a:p>
        </p:txBody>
      </p:sp>
      <p:grpSp>
        <p:nvGrpSpPr>
          <p:cNvPr id="221" name="habilidade1">
            <a:extLst>
              <a:ext uri="{FF2B5EF4-FFF2-40B4-BE49-F238E27FC236}">
                <a16:creationId xmlns:a16="http://schemas.microsoft.com/office/drawing/2014/main" xmlns="" id="{35ED50B1-422B-EA4B-897B-6CA5FCD11399}"/>
              </a:ext>
            </a:extLst>
          </p:cNvPr>
          <p:cNvGrpSpPr/>
          <p:nvPr/>
        </p:nvGrpSpPr>
        <p:grpSpPr>
          <a:xfrm>
            <a:off x="7625451" y="961698"/>
            <a:ext cx="1031132" cy="718138"/>
            <a:chOff x="9769449" y="1946338"/>
            <a:chExt cx="1031132" cy="718138"/>
          </a:xfrm>
        </p:grpSpPr>
        <p:sp>
          <p:nvSpPr>
            <p:cNvPr id="222" name="Rectangle 78">
              <a:extLst>
                <a:ext uri="{FF2B5EF4-FFF2-40B4-BE49-F238E27FC236}">
                  <a16:creationId xmlns:a16="http://schemas.microsoft.com/office/drawing/2014/main" xmlns="" id="{A7C4462A-FD2A-4EC3-8F3F-729D5AC79BA6}"/>
                </a:ext>
              </a:extLst>
            </p:cNvPr>
            <p:cNvSpPr/>
            <p:nvPr/>
          </p:nvSpPr>
          <p:spPr>
            <a:xfrm>
              <a:off x="9769449" y="1946338"/>
              <a:ext cx="1031132" cy="507650"/>
            </a:xfrm>
            <a:prstGeom prst="rect">
              <a:avLst/>
            </a:prstGeom>
          </p:spPr>
          <p:txBody>
            <a:bodyPr wrap="none" anchor="t">
              <a:noAutofit/>
            </a:bodyPr>
            <a:lstStyle/>
            <a:p>
              <a:pPr algn="r"/>
              <a:r>
                <a:rPr lang="pt-BR" sz="2800" b="1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rPr>
                <a:t>71</a:t>
              </a:r>
              <a:endParaRPr lang="pt-BR" sz="2800" b="1" baseline="30000" dirty="0">
                <a:solidFill>
                  <a:srgbClr val="333333"/>
                </a:solidFill>
                <a:latin typeface="Montserrat" pitchFamily="2" charset="77"/>
                <a:ea typeface="Lato" panose="020F0502020204030203" pitchFamily="34" charset="0"/>
                <a:cs typeface="Krub SemiBold" panose="00000700000000000000" pitchFamily="2" charset="-34"/>
              </a:endParaRPr>
            </a:p>
          </p:txBody>
        </p:sp>
        <p:sp>
          <p:nvSpPr>
            <p:cNvPr id="223" name="Rectangle 84">
              <a:extLst>
                <a:ext uri="{FF2B5EF4-FFF2-40B4-BE49-F238E27FC236}">
                  <a16:creationId xmlns:a16="http://schemas.microsoft.com/office/drawing/2014/main" xmlns="" id="{E33174B4-1FF4-42A7-BF0A-30EF7DE23293}"/>
                </a:ext>
              </a:extLst>
            </p:cNvPr>
            <p:cNvSpPr/>
            <p:nvPr/>
          </p:nvSpPr>
          <p:spPr>
            <a:xfrm>
              <a:off x="9769449" y="2413651"/>
              <a:ext cx="956549" cy="250825"/>
            </a:xfrm>
            <a:prstGeom prst="rect">
              <a:avLst/>
            </a:prstGeom>
          </p:spPr>
          <p:txBody>
            <a:bodyPr wrap="none" anchor="ctr">
              <a:noAutofit/>
            </a:bodyPr>
            <a:lstStyle/>
            <a:p>
              <a:pPr algn="just"/>
              <a:r>
                <a:rPr lang="pt-B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Estudantes</a:t>
              </a:r>
            </a:p>
          </p:txBody>
        </p:sp>
      </p:grpSp>
      <p:grpSp>
        <p:nvGrpSpPr>
          <p:cNvPr id="224" name="habilidade1">
            <a:extLst>
              <a:ext uri="{FF2B5EF4-FFF2-40B4-BE49-F238E27FC236}">
                <a16:creationId xmlns:a16="http://schemas.microsoft.com/office/drawing/2014/main" xmlns="" id="{35ED50B1-422B-EA4B-897B-6CA5FCD11399}"/>
              </a:ext>
            </a:extLst>
          </p:cNvPr>
          <p:cNvGrpSpPr/>
          <p:nvPr/>
        </p:nvGrpSpPr>
        <p:grpSpPr>
          <a:xfrm>
            <a:off x="9083962" y="1762926"/>
            <a:ext cx="1031132" cy="705968"/>
            <a:chOff x="9756820" y="1839069"/>
            <a:chExt cx="1031132" cy="705968"/>
          </a:xfrm>
        </p:grpSpPr>
        <p:sp>
          <p:nvSpPr>
            <p:cNvPr id="225" name="Rectangle 78">
              <a:extLst>
                <a:ext uri="{FF2B5EF4-FFF2-40B4-BE49-F238E27FC236}">
                  <a16:creationId xmlns:a16="http://schemas.microsoft.com/office/drawing/2014/main" xmlns="" id="{A7C4462A-FD2A-4EC3-8F3F-729D5AC79BA6}"/>
                </a:ext>
              </a:extLst>
            </p:cNvPr>
            <p:cNvSpPr/>
            <p:nvPr/>
          </p:nvSpPr>
          <p:spPr>
            <a:xfrm>
              <a:off x="9756820" y="1839069"/>
              <a:ext cx="1031132" cy="507650"/>
            </a:xfrm>
            <a:prstGeom prst="rect">
              <a:avLst/>
            </a:prstGeom>
          </p:spPr>
          <p:txBody>
            <a:bodyPr wrap="none" anchor="t">
              <a:noAutofit/>
            </a:bodyPr>
            <a:lstStyle/>
            <a:p>
              <a:r>
                <a:rPr lang="pt-BR" sz="2800" b="1" dirty="0">
                  <a:solidFill>
                    <a:srgbClr val="333333"/>
                  </a:solidFill>
                  <a:latin typeface="Montserrat" pitchFamily="2" charset="77"/>
                  <a:ea typeface="Lato" panose="020F0502020204030203" pitchFamily="34" charset="0"/>
                  <a:cs typeface="Krub SemiBold" panose="00000700000000000000" pitchFamily="2" charset="-34"/>
                </a:rPr>
                <a:t>45</a:t>
              </a:r>
              <a:endParaRPr lang="pt-BR" sz="2800" b="1" baseline="30000" dirty="0">
                <a:solidFill>
                  <a:srgbClr val="333333"/>
                </a:solidFill>
                <a:latin typeface="Montserrat" pitchFamily="2" charset="77"/>
                <a:ea typeface="Lato" panose="020F0502020204030203" pitchFamily="34" charset="0"/>
                <a:cs typeface="Krub SemiBold" panose="00000700000000000000" pitchFamily="2" charset="-34"/>
              </a:endParaRPr>
            </a:p>
          </p:txBody>
        </p:sp>
        <p:sp>
          <p:nvSpPr>
            <p:cNvPr id="226" name="Rectangle 84">
              <a:extLst>
                <a:ext uri="{FF2B5EF4-FFF2-40B4-BE49-F238E27FC236}">
                  <a16:creationId xmlns:a16="http://schemas.microsoft.com/office/drawing/2014/main" xmlns="" id="{E33174B4-1FF4-42A7-BF0A-30EF7DE23293}"/>
                </a:ext>
              </a:extLst>
            </p:cNvPr>
            <p:cNvSpPr/>
            <p:nvPr/>
          </p:nvSpPr>
          <p:spPr>
            <a:xfrm>
              <a:off x="9756820" y="2294212"/>
              <a:ext cx="956549" cy="250825"/>
            </a:xfrm>
            <a:prstGeom prst="rect">
              <a:avLst/>
            </a:prstGeom>
          </p:spPr>
          <p:txBody>
            <a:bodyPr wrap="none" anchor="ctr">
              <a:noAutofit/>
            </a:bodyPr>
            <a:lstStyle/>
            <a:p>
              <a:r>
                <a:rPr lang="pt-BR" sz="12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ontserrat" pitchFamily="2" charset="77"/>
                  <a:ea typeface="Lato" panose="020F0502020204030203" pitchFamily="34" charset="0"/>
                  <a:cs typeface="Krub" panose="00000500000000000000" pitchFamily="2" charset="-34"/>
                </a:rPr>
                <a:t>Outros</a:t>
              </a:r>
            </a:p>
          </p:txBody>
        </p:sp>
      </p:grpSp>
      <p:sp>
        <p:nvSpPr>
          <p:cNvPr id="227" name="TextBox 51">
            <a:extLst>
              <a:ext uri="{FF2B5EF4-FFF2-40B4-BE49-F238E27FC236}">
                <a16:creationId xmlns:a16="http://schemas.microsoft.com/office/drawing/2014/main" xmlns="" id="{BCFA4587-1A44-44B6-B23A-8E44AE9AF4AC}"/>
              </a:ext>
            </a:extLst>
          </p:cNvPr>
          <p:cNvSpPr txBox="1"/>
          <p:nvPr/>
        </p:nvSpPr>
        <p:spPr>
          <a:xfrm>
            <a:off x="9077379" y="2499664"/>
            <a:ext cx="3107411" cy="34624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  <a:ea typeface="Roboto" panose="02000000000000000000" pitchFamily="2" charset="0"/>
                <a:cs typeface="Krub" panose="00000500000000000000" pitchFamily="2" charset="-34"/>
              </a:rPr>
              <a:t>Limpeza e segurança (36); e aprendizes (9).</a:t>
            </a:r>
          </a:p>
        </p:txBody>
      </p:sp>
      <p:pic>
        <p:nvPicPr>
          <p:cNvPr id="229" name="Imagem 228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71407" y="1231953"/>
            <a:ext cx="2937450" cy="2203088"/>
          </a:xfrm>
          <a:prstGeom prst="rect">
            <a:avLst/>
          </a:prstGeom>
        </p:spPr>
      </p:pic>
      <p:grpSp>
        <p:nvGrpSpPr>
          <p:cNvPr id="51" name="!!folha1">
            <a:extLst>
              <a:ext uri="{FF2B5EF4-FFF2-40B4-BE49-F238E27FC236}">
                <a16:creationId xmlns:a16="http://schemas.microsoft.com/office/drawing/2014/main" xmlns="" id="{5F359CFE-FDF6-C748-8730-11E52CDD439A}"/>
              </a:ext>
            </a:extLst>
          </p:cNvPr>
          <p:cNvGrpSpPr/>
          <p:nvPr/>
        </p:nvGrpSpPr>
        <p:grpSpPr>
          <a:xfrm rot="3318561">
            <a:off x="22376" y="310840"/>
            <a:ext cx="788894" cy="637958"/>
            <a:chOff x="4486937" y="2126362"/>
            <a:chExt cx="3221665" cy="2605276"/>
          </a:xfrm>
          <a:effectLst>
            <a:outerShdw blurRad="254000" dist="317500" dir="2700000" algn="tl" rotWithShape="0">
              <a:schemeClr val="accent6">
                <a:lumMod val="50000"/>
                <a:alpha val="40000"/>
              </a:schemeClr>
            </a:outerShdw>
          </a:effectLst>
        </p:grpSpPr>
        <p:sp>
          <p:nvSpPr>
            <p:cNvPr id="52" name="Triângulo 2">
              <a:extLst>
                <a:ext uri="{FF2B5EF4-FFF2-40B4-BE49-F238E27FC236}">
                  <a16:creationId xmlns:a16="http://schemas.microsoft.com/office/drawing/2014/main" xmlns="" id="{3D17CF3A-6C5F-4E4A-BD8D-2553FCCB2695}"/>
                </a:ext>
              </a:extLst>
            </p:cNvPr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2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3" name="Triângulo 2">
              <a:extLst>
                <a:ext uri="{FF2B5EF4-FFF2-40B4-BE49-F238E27FC236}">
                  <a16:creationId xmlns:a16="http://schemas.microsoft.com/office/drawing/2014/main" xmlns="" id="{FF245476-B7F7-3D46-B7E9-3A3CB4741772}"/>
                </a:ext>
              </a:extLst>
            </p:cNvPr>
            <p:cNvSpPr/>
            <p:nvPr/>
          </p:nvSpPr>
          <p:spPr>
            <a:xfrm flipV="1">
              <a:off x="4486937" y="3429000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61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</p:grpSp>
      <p:sp>
        <p:nvSpPr>
          <p:cNvPr id="115" name="Retângulo 114">
            <a:extLst>
              <a:ext uri="{FF2B5EF4-FFF2-40B4-BE49-F238E27FC236}">
                <a16:creationId xmlns:a16="http://schemas.microsoft.com/office/drawing/2014/main" xmlns="" id="{23BC4D53-D231-4F43-9D64-4C70F95AD616}"/>
              </a:ext>
            </a:extLst>
          </p:cNvPr>
          <p:cNvSpPr/>
          <p:nvPr/>
        </p:nvSpPr>
        <p:spPr>
          <a:xfrm>
            <a:off x="10367503" y="6591460"/>
            <a:ext cx="2014176" cy="215444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pt-BR" sz="800" dirty="0">
                <a:solidFill>
                  <a:schemeClr val="tx1">
                    <a:lumMod val="50000"/>
                    <a:lumOff val="50000"/>
                  </a:schemeClr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Imagem: Freepik</a:t>
            </a:r>
          </a:p>
        </p:txBody>
      </p:sp>
    </p:spTree>
    <p:extLst>
      <p:ext uri="{BB962C8B-B14F-4D97-AF65-F5344CB8AC3E}">
        <p14:creationId xmlns:p14="http://schemas.microsoft.com/office/powerpoint/2010/main" val="387180715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xmlns="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7.40741E-7 L 0.05521 7.40741E-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60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0" grpId="0"/>
      <p:bldP spid="22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!!folha2">
            <a:extLst>
              <a:ext uri="{FF2B5EF4-FFF2-40B4-BE49-F238E27FC236}">
                <a16:creationId xmlns="" xmlns:a16="http://schemas.microsoft.com/office/drawing/2014/main" id="{C870FBE6-0E86-F347-B39C-E61F14D779AA}"/>
              </a:ext>
            </a:extLst>
          </p:cNvPr>
          <p:cNvSpPr>
            <a:spLocks/>
          </p:cNvSpPr>
          <p:nvPr/>
        </p:nvSpPr>
        <p:spPr>
          <a:xfrm rot="21420000" flipH="1">
            <a:off x="6252663" y="1721475"/>
            <a:ext cx="4342887" cy="4081730"/>
          </a:xfrm>
          <a:prstGeom prst="round2DiagRect">
            <a:avLst>
              <a:gd name="adj1" fmla="val 23308"/>
              <a:gd name="adj2" fmla="val 0"/>
            </a:avLst>
          </a:prstGeom>
          <a:gradFill flip="none" rotWithShape="1">
            <a:gsLst>
              <a:gs pos="0">
                <a:schemeClr val="tx2">
                  <a:lumMod val="75000"/>
                  <a:lumOff val="25000"/>
                </a:schemeClr>
              </a:gs>
              <a:gs pos="99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" name="!!folha4">
            <a:extLst>
              <a:ext uri="{FF2B5EF4-FFF2-40B4-BE49-F238E27FC236}">
                <a16:creationId xmlns="" xmlns:a16="http://schemas.microsoft.com/office/drawing/2014/main" id="{E5503530-C6F8-9F43-A888-3C22C284CB42}"/>
              </a:ext>
            </a:extLst>
          </p:cNvPr>
          <p:cNvSpPr>
            <a:spLocks/>
          </p:cNvSpPr>
          <p:nvPr/>
        </p:nvSpPr>
        <p:spPr>
          <a:xfrm rot="180000" flipH="1">
            <a:off x="6459576" y="1378485"/>
            <a:ext cx="4342887" cy="4081730"/>
          </a:xfrm>
          <a:prstGeom prst="round2DiagRect">
            <a:avLst>
              <a:gd name="adj1" fmla="val 23308"/>
              <a:gd name="adj2" fmla="val 0"/>
            </a:avLst>
          </a:prstGeom>
          <a:gradFill flip="none" rotWithShape="1">
            <a:gsLst>
              <a:gs pos="0">
                <a:schemeClr val="tx2">
                  <a:lumMod val="75000"/>
                  <a:lumOff val="25000"/>
                </a:schemeClr>
              </a:gs>
              <a:gs pos="99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6" name="!!folha3">
            <a:extLst>
              <a:ext uri="{FF2B5EF4-FFF2-40B4-BE49-F238E27FC236}">
                <a16:creationId xmlns="" xmlns:a16="http://schemas.microsoft.com/office/drawing/2014/main" id="{15CBC3E5-D90F-4D46-B36E-70BAF2C0B2FB}"/>
              </a:ext>
            </a:extLst>
          </p:cNvPr>
          <p:cNvSpPr>
            <a:spLocks/>
          </p:cNvSpPr>
          <p:nvPr/>
        </p:nvSpPr>
        <p:spPr>
          <a:xfrm flipH="1">
            <a:off x="6357919" y="1556689"/>
            <a:ext cx="4342886" cy="4081730"/>
          </a:xfrm>
          <a:prstGeom prst="round2DiagRect">
            <a:avLst>
              <a:gd name="adj1" fmla="val 23308"/>
              <a:gd name="adj2" fmla="val 0"/>
            </a:avLst>
          </a:prstGeom>
          <a:gradFill flip="none" rotWithShape="1">
            <a:gsLst>
              <a:gs pos="0">
                <a:schemeClr val="tx2">
                  <a:lumMod val="50000"/>
                  <a:lumOff val="50000"/>
                </a:schemeClr>
              </a:gs>
              <a:gs pos="78000">
                <a:schemeClr val="tx2">
                  <a:lumMod val="75000"/>
                  <a:lumOff val="25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Rectangle 6">
            <a:extLst>
              <a:ext uri="{FF2B5EF4-FFF2-40B4-BE49-F238E27FC236}">
                <a16:creationId xmlns="" xmlns:a16="http://schemas.microsoft.com/office/drawing/2014/main" id="{05935267-8254-404F-A922-6AC5B0587C7E}"/>
              </a:ext>
            </a:extLst>
          </p:cNvPr>
          <p:cNvSpPr/>
          <p:nvPr/>
        </p:nvSpPr>
        <p:spPr>
          <a:xfrm>
            <a:off x="223959" y="379300"/>
            <a:ext cx="4780579" cy="584775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r>
              <a:rPr lang="pt-BR" sz="3200" b="1">
                <a:solidFill>
                  <a:srgbClr val="5EBB00"/>
                </a:solidFill>
                <a:latin typeface="Montserrat ExtraBold"/>
                <a:ea typeface="Montserrat ExtraBold"/>
                <a:cs typeface="Montserrat ExtraBold"/>
              </a:rPr>
              <a:t>Estrutura física</a:t>
            </a:r>
            <a:endParaRPr lang="pt-BR" sz="3200" b="1" dirty="0">
              <a:solidFill>
                <a:srgbClr val="5EBB00"/>
              </a:solidFill>
              <a:latin typeface="Montserrat ExtraBold"/>
              <a:ea typeface="Montserrat ExtraBold"/>
              <a:cs typeface="Montserrat ExtraBold"/>
            </a:endParaRPr>
          </a:p>
        </p:txBody>
      </p:sp>
      <p:sp>
        <p:nvSpPr>
          <p:cNvPr id="8" name="Rectangle 8">
            <a:extLst>
              <a:ext uri="{FF2B5EF4-FFF2-40B4-BE49-F238E27FC236}">
                <a16:creationId xmlns="" xmlns:a16="http://schemas.microsoft.com/office/drawing/2014/main" id="{43399CFB-0AE8-4B48-8900-F744DAD4C655}"/>
              </a:ext>
            </a:extLst>
          </p:cNvPr>
          <p:cNvSpPr/>
          <p:nvPr/>
        </p:nvSpPr>
        <p:spPr>
          <a:xfrm>
            <a:off x="223959" y="877180"/>
            <a:ext cx="4780579" cy="330603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Laboratórios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9" name="!!folha5">
            <a:extLst>
              <a:ext uri="{FF2B5EF4-FFF2-40B4-BE49-F238E27FC236}">
                <a16:creationId xmlns="" xmlns:a16="http://schemas.microsoft.com/office/drawing/2014/main" id="{D3032889-0545-EF40-B78C-2F0B148A9DF9}"/>
              </a:ext>
            </a:extLst>
          </p:cNvPr>
          <p:cNvSpPr>
            <a:spLocks/>
          </p:cNvSpPr>
          <p:nvPr/>
        </p:nvSpPr>
        <p:spPr>
          <a:xfrm>
            <a:off x="293710" y="1295483"/>
            <a:ext cx="5458055" cy="5373377"/>
          </a:xfrm>
          <a:prstGeom prst="round2DiagRect">
            <a:avLst>
              <a:gd name="adj1" fmla="val 0"/>
              <a:gd name="adj2" fmla="val 26378"/>
            </a:avLst>
          </a:prstGeom>
          <a:gradFill flip="none" rotWithShape="1">
            <a:gsLst>
              <a:gs pos="0">
                <a:schemeClr val="accent1">
                  <a:lumMod val="75000"/>
                </a:schemeClr>
              </a:gs>
              <a:gs pos="99000">
                <a:schemeClr val="accent1"/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16" name="Gráfico 15">
            <a:extLst>
              <a:ext uri="{FF2B5EF4-FFF2-40B4-BE49-F238E27FC236}">
                <a16:creationId xmlns="" xmlns:a16="http://schemas.microsoft.com/office/drawing/2014/main" id="{E77F791D-73A3-CB47-9F92-5EF33FE27A4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09904" y="1388596"/>
            <a:ext cx="649118" cy="649118"/>
          </a:xfrm>
          <a:prstGeom prst="rect">
            <a:avLst/>
          </a:prstGeom>
        </p:spPr>
      </p:pic>
      <p:sp>
        <p:nvSpPr>
          <p:cNvPr id="17" name="CaixaDeTexto 16">
            <a:extLst>
              <a:ext uri="{FF2B5EF4-FFF2-40B4-BE49-F238E27FC236}">
                <a16:creationId xmlns="" xmlns:a16="http://schemas.microsoft.com/office/drawing/2014/main" id="{0EEB78C6-1985-964A-A630-5F57775AE376}"/>
              </a:ext>
            </a:extLst>
          </p:cNvPr>
          <p:cNvSpPr txBox="1"/>
          <p:nvPr/>
        </p:nvSpPr>
        <p:spPr>
          <a:xfrm>
            <a:off x="1038604" y="1651159"/>
            <a:ext cx="4603158" cy="46166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9085" indent="-286385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Solos</a:t>
            </a:r>
            <a:r>
              <a:rPr lang="pt-BR" sz="2100" spc="-30"/>
              <a:t> </a:t>
            </a:r>
            <a:r>
              <a:rPr lang="pt-BR" sz="2100"/>
              <a:t>e</a:t>
            </a:r>
            <a:r>
              <a:rPr lang="pt-BR" sz="2100" spc="-15"/>
              <a:t> </a:t>
            </a:r>
            <a:r>
              <a:rPr lang="pt-BR" sz="2100"/>
              <a:t>Nutrição</a:t>
            </a:r>
            <a:r>
              <a:rPr lang="pt-BR" sz="2100" spc="-20"/>
              <a:t> </a:t>
            </a:r>
            <a:r>
              <a:rPr lang="pt-BR" sz="2100"/>
              <a:t>de</a:t>
            </a:r>
            <a:r>
              <a:rPr lang="pt-BR" sz="2100" spc="-20"/>
              <a:t> </a:t>
            </a:r>
            <a:r>
              <a:rPr lang="pt-BR" sz="2100" spc="-10"/>
              <a:t>Plantas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Biologia</a:t>
            </a:r>
            <a:r>
              <a:rPr lang="pt-BR" sz="2100" spc="-5"/>
              <a:t> </a:t>
            </a:r>
            <a:r>
              <a:rPr lang="pt-BR" sz="2100" spc="-10"/>
              <a:t>Molecular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Cultura</a:t>
            </a:r>
            <a:r>
              <a:rPr lang="pt-BR" sz="2100" spc="-55"/>
              <a:t> </a:t>
            </a:r>
            <a:r>
              <a:rPr lang="pt-BR" sz="2100"/>
              <a:t>de</a:t>
            </a:r>
            <a:r>
              <a:rPr lang="pt-BR" sz="2100" spc="-45"/>
              <a:t> </a:t>
            </a:r>
            <a:r>
              <a:rPr lang="pt-BR" sz="2100" spc="-10"/>
              <a:t>tecidos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Fisiologia</a:t>
            </a:r>
            <a:r>
              <a:rPr lang="pt-BR" sz="2100" spc="-50"/>
              <a:t> </a:t>
            </a:r>
            <a:r>
              <a:rPr lang="pt-BR" sz="2100" spc="-10"/>
              <a:t>Vegetal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 spc="-10"/>
              <a:t>Fitopatologia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 spc="-10"/>
              <a:t>Entomologia</a:t>
            </a:r>
          </a:p>
          <a:p>
            <a:pPr marL="299085" indent="-286385">
              <a:lnSpc>
                <a:spcPct val="100000"/>
              </a:lnSpc>
              <a:spcBef>
                <a:spcPts val="5"/>
              </a:spcBef>
              <a:buFont typeface="Arial MT"/>
              <a:buChar char="•"/>
              <a:tabLst>
                <a:tab pos="299085" algn="l"/>
              </a:tabLst>
            </a:pPr>
            <a:r>
              <a:rPr lang="pt-BR" sz="2100" spc="-10"/>
              <a:t>Agroclimatologia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Análise</a:t>
            </a:r>
            <a:r>
              <a:rPr lang="pt-BR" sz="2100" spc="-30"/>
              <a:t> </a:t>
            </a:r>
            <a:r>
              <a:rPr lang="pt-BR" sz="2100"/>
              <a:t>de</a:t>
            </a:r>
            <a:r>
              <a:rPr lang="pt-BR" sz="2100" spc="-30"/>
              <a:t> </a:t>
            </a:r>
            <a:r>
              <a:rPr lang="pt-BR" sz="2100" spc="-10"/>
              <a:t>Sementes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 spc="-10"/>
              <a:t>Aquicultura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Dendê</a:t>
            </a:r>
            <a:r>
              <a:rPr lang="pt-BR" sz="2100" spc="-25"/>
              <a:t> </a:t>
            </a:r>
            <a:r>
              <a:rPr lang="pt-BR" sz="2100"/>
              <a:t>e</a:t>
            </a:r>
            <a:r>
              <a:rPr lang="pt-BR" sz="2100" spc="-20"/>
              <a:t> </a:t>
            </a:r>
            <a:r>
              <a:rPr lang="pt-BR" sz="2100" spc="-10"/>
              <a:t>Agroenergia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Plantas</a:t>
            </a:r>
            <a:r>
              <a:rPr lang="pt-BR" sz="2100" spc="-60"/>
              <a:t> </a:t>
            </a:r>
            <a:r>
              <a:rPr lang="pt-BR" sz="2100"/>
              <a:t>Medicinais</a:t>
            </a:r>
            <a:r>
              <a:rPr lang="pt-BR" sz="2100" spc="-40"/>
              <a:t> </a:t>
            </a:r>
            <a:r>
              <a:rPr lang="pt-BR" sz="2100"/>
              <a:t>e</a:t>
            </a:r>
            <a:r>
              <a:rPr lang="pt-BR" sz="2100" spc="-55"/>
              <a:t> </a:t>
            </a:r>
            <a:r>
              <a:rPr lang="pt-BR" sz="2100" spc="-10"/>
              <a:t>Fitoquímica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 spc="-10"/>
              <a:t>Recursos</a:t>
            </a:r>
            <a:r>
              <a:rPr lang="pt-BR" sz="2100" spc="-35"/>
              <a:t> </a:t>
            </a:r>
            <a:r>
              <a:rPr lang="pt-BR" sz="2100" spc="-10"/>
              <a:t>Genéticos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/>
              <a:t>Estudos</a:t>
            </a:r>
            <a:r>
              <a:rPr lang="pt-BR" sz="2100" spc="-45"/>
              <a:t> </a:t>
            </a:r>
            <a:r>
              <a:rPr lang="pt-BR" sz="2100"/>
              <a:t>e</a:t>
            </a:r>
            <a:r>
              <a:rPr lang="pt-BR" sz="2100" spc="-50"/>
              <a:t> </a:t>
            </a:r>
            <a:r>
              <a:rPr lang="pt-BR" sz="2100"/>
              <a:t>Análises</a:t>
            </a:r>
            <a:r>
              <a:rPr lang="pt-BR" sz="2100" spc="-55"/>
              <a:t> </a:t>
            </a:r>
            <a:r>
              <a:rPr lang="pt-BR" sz="2100" spc="-10" smtClean="0"/>
              <a:t>Florestais</a:t>
            </a:r>
          </a:p>
          <a:p>
            <a:pPr marL="299085" indent="-286385">
              <a:lnSpc>
                <a:spcPct val="100000"/>
              </a:lnSpc>
              <a:buFont typeface="Arial MT"/>
              <a:buChar char="•"/>
              <a:tabLst>
                <a:tab pos="299085" algn="l"/>
              </a:tabLst>
            </a:pPr>
            <a:r>
              <a:rPr lang="pt-BR" sz="2100" spc="-10" smtClean="0"/>
              <a:t>Laboratório de Nutrição de Peixes</a:t>
            </a:r>
            <a:endParaRPr lang="pt-BR" sz="2100" spc="-10" dirty="0"/>
          </a:p>
        </p:txBody>
      </p:sp>
      <p:grpSp>
        <p:nvGrpSpPr>
          <p:cNvPr id="51" name="!!folha1">
            <a:extLst>
              <a:ext uri="{FF2B5EF4-FFF2-40B4-BE49-F238E27FC236}">
                <a16:creationId xmlns="" xmlns:a16="http://schemas.microsoft.com/office/drawing/2014/main" id="{C7DCB848-E679-C246-81E0-7EAFE9DF8B33}"/>
              </a:ext>
            </a:extLst>
          </p:cNvPr>
          <p:cNvGrpSpPr>
            <a:grpSpLocks noChangeAspect="1"/>
          </p:cNvGrpSpPr>
          <p:nvPr/>
        </p:nvGrpSpPr>
        <p:grpSpPr>
          <a:xfrm rot="18000000" flipH="1" flipV="1">
            <a:off x="2906062" y="96698"/>
            <a:ext cx="432000" cy="349349"/>
            <a:chOff x="4486937" y="2126362"/>
            <a:chExt cx="3221665" cy="2605276"/>
          </a:xfrm>
          <a:effectLst>
            <a:outerShdw blurRad="254000" dist="762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grpSpPr>
        <p:sp>
          <p:nvSpPr>
            <p:cNvPr id="52" name="Triângulo 2">
              <a:extLst>
                <a:ext uri="{FF2B5EF4-FFF2-40B4-BE49-F238E27FC236}">
                  <a16:creationId xmlns="" xmlns:a16="http://schemas.microsoft.com/office/drawing/2014/main" id="{6DADE7D1-4D1B-3240-8CE0-B2793ABDDBF1}"/>
                </a:ext>
              </a:extLst>
            </p:cNvPr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2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3" name="Triângulo 2">
              <a:extLst>
                <a:ext uri="{FF2B5EF4-FFF2-40B4-BE49-F238E27FC236}">
                  <a16:creationId xmlns="" xmlns:a16="http://schemas.microsoft.com/office/drawing/2014/main" id="{1BB1BAD3-345F-F543-A0BC-3B2286D6A0E1}"/>
                </a:ext>
              </a:extLst>
            </p:cNvPr>
            <p:cNvSpPr/>
            <p:nvPr/>
          </p:nvSpPr>
          <p:spPr>
            <a:xfrm flipV="1">
              <a:off x="4486937" y="3429000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61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</p:grpSp>
      <p:pic>
        <p:nvPicPr>
          <p:cNvPr id="54" name="Espaço Reservado para Imagem 53"/>
          <p:cNvPicPr>
            <a:picLocks noGrp="1" noChangeAspect="1"/>
          </p:cNvPicPr>
          <p:nvPr>
            <p:ph type="pic" sz="quarter" idx="10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96" r="3696"/>
          <a:stretch>
            <a:fillRect/>
          </a:stretch>
        </p:blipFill>
        <p:spPr>
          <a:xfrm rot="402575">
            <a:off x="6544766" y="1718856"/>
            <a:ext cx="4003216" cy="3836631"/>
          </a:xfrm>
        </p:spPr>
      </p:pic>
      <p:grpSp>
        <p:nvGrpSpPr>
          <p:cNvPr id="55" name="Flor central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">
            <a:extLst>
              <a:ext uri="{FF2B5EF4-FFF2-40B4-BE49-F238E27FC236}">
                <a16:creationId xmlns="" xmlns:a16="http://schemas.microsoft.com/office/drawing/2014/main" id="{D88BE1AB-8E1F-EF4C-B6D3-62E8F2384D31}"/>
              </a:ext>
            </a:extLst>
          </p:cNvPr>
          <p:cNvGrpSpPr/>
          <p:nvPr/>
        </p:nvGrpSpPr>
        <p:grpSpPr>
          <a:xfrm>
            <a:off x="5810784" y="2795078"/>
            <a:ext cx="1150672" cy="1128435"/>
            <a:chOff x="5376000" y="2709000"/>
            <a:chExt cx="1440000" cy="1440000"/>
          </a:xfrm>
        </p:grpSpPr>
        <p:sp>
          <p:nvSpPr>
            <p:cNvPr id="56" name="!!folha3">
              <a:extLst>
                <a:ext uri="{FF2B5EF4-FFF2-40B4-BE49-F238E27FC236}">
                  <a16:creationId xmlns="" xmlns:a16="http://schemas.microsoft.com/office/drawing/2014/main" id="{824DC94E-AADC-3B42-92E6-D0DE9803FBD2}"/>
                </a:ext>
              </a:extLst>
            </p:cNvPr>
            <p:cNvSpPr>
              <a:spLocks/>
            </p:cNvSpPr>
            <p:nvPr/>
          </p:nvSpPr>
          <p:spPr>
            <a:xfrm flipH="1">
              <a:off x="5376000" y="2709000"/>
              <a:ext cx="720000" cy="720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tx2">
                    <a:lumMod val="50000"/>
                    <a:lumOff val="50000"/>
                  </a:schemeClr>
                </a:gs>
                <a:gs pos="99000">
                  <a:schemeClr val="tx2">
                    <a:lumMod val="75000"/>
                    <a:lumOff val="25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7" name="!!folha3">
              <a:extLst>
                <a:ext uri="{FF2B5EF4-FFF2-40B4-BE49-F238E27FC236}">
                  <a16:creationId xmlns="" xmlns:a16="http://schemas.microsoft.com/office/drawing/2014/main" id="{0C8070DB-EC62-1143-8AFC-6A09B44A1B01}"/>
                </a:ext>
              </a:extLst>
            </p:cNvPr>
            <p:cNvSpPr>
              <a:spLocks/>
            </p:cNvSpPr>
            <p:nvPr/>
          </p:nvSpPr>
          <p:spPr>
            <a:xfrm>
              <a:off x="6096000" y="2709000"/>
              <a:ext cx="720000" cy="720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24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lin ang="60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8" name="!!folha3">
              <a:extLst>
                <a:ext uri="{FF2B5EF4-FFF2-40B4-BE49-F238E27FC236}">
                  <a16:creationId xmlns="" xmlns:a16="http://schemas.microsoft.com/office/drawing/2014/main" id="{F8117CFB-C226-5048-A820-A8C584E55AC7}"/>
                </a:ext>
              </a:extLst>
            </p:cNvPr>
            <p:cNvSpPr>
              <a:spLocks/>
            </p:cNvSpPr>
            <p:nvPr/>
          </p:nvSpPr>
          <p:spPr>
            <a:xfrm flipV="1">
              <a:off x="6096000" y="3429000"/>
              <a:ext cx="720000" cy="720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tx2">
                    <a:lumMod val="50000"/>
                    <a:lumOff val="50000"/>
                  </a:schemeClr>
                </a:gs>
                <a:gs pos="99000">
                  <a:schemeClr val="tx2">
                    <a:lumMod val="75000"/>
                    <a:lumOff val="25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59" name="!!folha3">
              <a:extLst>
                <a:ext uri="{FF2B5EF4-FFF2-40B4-BE49-F238E27FC236}">
                  <a16:creationId xmlns="" xmlns:a16="http://schemas.microsoft.com/office/drawing/2014/main" id="{29EA65EC-7CD9-A94F-BABA-55A3AEBE7D98}"/>
                </a:ext>
              </a:extLst>
            </p:cNvPr>
            <p:cNvSpPr>
              <a:spLocks/>
            </p:cNvSpPr>
            <p:nvPr/>
          </p:nvSpPr>
          <p:spPr>
            <a:xfrm flipH="1" flipV="1">
              <a:off x="5376000" y="3429000"/>
              <a:ext cx="720000" cy="720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lin ang="72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60" name="Oval 14">
              <a:extLst>
                <a:ext uri="{FF2B5EF4-FFF2-40B4-BE49-F238E27FC236}">
                  <a16:creationId xmlns="" xmlns:a16="http://schemas.microsoft.com/office/drawing/2014/main" id="{895C86B3-2324-5A4B-8F86-012486AA7505}"/>
                </a:ext>
              </a:extLst>
            </p:cNvPr>
            <p:cNvSpPr/>
            <p:nvPr/>
          </p:nvSpPr>
          <p:spPr>
            <a:xfrm>
              <a:off x="5754515" y="3100628"/>
              <a:ext cx="682970" cy="682970"/>
            </a:xfrm>
            <a:prstGeom prst="ellipse">
              <a:avLst/>
            </a:prstGeom>
            <a:gradFill flip="none" rotWithShape="1">
              <a:gsLst>
                <a:gs pos="71000">
                  <a:schemeClr val="accent1">
                    <a:alpha val="0"/>
                  </a:schemeClr>
                </a:gs>
                <a:gs pos="29000">
                  <a:schemeClr val="accent1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</p:grpSp>
      <p:sp>
        <p:nvSpPr>
          <p:cNvPr id="61" name="object 9"/>
          <p:cNvSpPr txBox="1"/>
          <p:nvPr/>
        </p:nvSpPr>
        <p:spPr>
          <a:xfrm>
            <a:off x="12004293" y="1901230"/>
            <a:ext cx="152400" cy="9677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3A3838"/>
                </a:solidFill>
                <a:latin typeface="Calibri"/>
                <a:cs typeface="Calibri"/>
              </a:rPr>
              <a:t>Fotos:</a:t>
            </a:r>
            <a:r>
              <a:rPr sz="1000" spc="-25" dirty="0">
                <a:solidFill>
                  <a:srgbClr val="3A3838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3A3838"/>
                </a:solidFill>
                <a:latin typeface="Calibri"/>
                <a:cs typeface="Calibri"/>
              </a:rPr>
              <a:t>Síglia</a:t>
            </a:r>
            <a:r>
              <a:rPr sz="1000" spc="-20" dirty="0">
                <a:solidFill>
                  <a:srgbClr val="3A3838"/>
                </a:solidFill>
                <a:latin typeface="Calibri"/>
                <a:cs typeface="Calibri"/>
              </a:rPr>
              <a:t> </a:t>
            </a:r>
            <a:r>
              <a:rPr sz="1000" spc="-10" dirty="0">
                <a:solidFill>
                  <a:srgbClr val="3A3838"/>
                </a:solidFill>
                <a:latin typeface="Calibri"/>
                <a:cs typeface="Calibri"/>
              </a:rPr>
              <a:t>Souza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70" name="Google Shape;294;p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58639880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3.33333E-6 C 0.00104 0.04491 0.00156 0.09005 0.00143 0.12084 C 0.0013 0.15162 -0.00052 0.16459 -0.00026 0.18426 C 1.04167E-6 0.20417 0.00052 0.22338 0.00325 0.24028 C 0.00586 0.25695 0.0095 0.26968 0.01536 0.28519 C 0.02135 0.3007 0.02982 0.3213 0.03893 0.33311 C 0.04805 0.34514 0.06055 0.35186 0.07031 0.35648 C 0.08008 0.36111 0.07604 0.36042 0.09739 0.36111 C 0.11875 0.36181 0.19857 0.36111 0.19857 0.36111 L 0.4306 0.35949 " pathEditMode="relative" ptsTypes="AAAAAAAAAA">
                                      <p:cBhvr>
                                        <p:cTn id="14" dur="2000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0" y="2871216"/>
            <a:ext cx="7815580" cy="1600200"/>
          </a:xfrm>
          <a:custGeom>
            <a:avLst/>
            <a:gdLst/>
            <a:ahLst/>
            <a:cxnLst/>
            <a:rect l="l" t="t" r="r" b="b"/>
            <a:pathLst>
              <a:path w="7815580" h="1600200">
                <a:moveTo>
                  <a:pt x="7815072" y="0"/>
                </a:moveTo>
                <a:lnTo>
                  <a:pt x="0" y="0"/>
                </a:lnTo>
                <a:lnTo>
                  <a:pt x="0" y="1600199"/>
                </a:lnTo>
                <a:lnTo>
                  <a:pt x="7815072" y="1600199"/>
                </a:lnTo>
                <a:lnTo>
                  <a:pt x="7815072" y="0"/>
                </a:lnTo>
                <a:close/>
              </a:path>
            </a:pathLst>
          </a:custGeom>
          <a:solidFill>
            <a:srgbClr val="FFFFFF">
              <a:alpha val="52156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586841" y="3123692"/>
            <a:ext cx="5694045" cy="9404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Que</a:t>
            </a:r>
            <a:r>
              <a:rPr sz="2000" b="1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resultados</a:t>
            </a:r>
            <a:r>
              <a:rPr sz="2000" b="1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de</a:t>
            </a:r>
            <a:r>
              <a:rPr sz="2000" b="1" spc="3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404040"/>
                </a:solidFill>
                <a:latin typeface="Arial"/>
                <a:cs typeface="Arial"/>
              </a:rPr>
              <a:t>pesquisa</a:t>
            </a:r>
            <a:endParaRPr sz="200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da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Embrapa</a:t>
            </a:r>
            <a:r>
              <a:rPr sz="2000" b="1" spc="2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podem</a:t>
            </a:r>
            <a:r>
              <a:rPr sz="2000" b="1" spc="3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contribuir</a:t>
            </a:r>
            <a:r>
              <a:rPr sz="2000" b="1" spc="2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60" dirty="0">
                <a:solidFill>
                  <a:srgbClr val="404040"/>
                </a:solidFill>
                <a:latin typeface="Arial"/>
                <a:cs typeface="Arial"/>
              </a:rPr>
              <a:t>para</a:t>
            </a:r>
            <a:r>
              <a:rPr sz="2000" b="1" spc="2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melhoria</a:t>
            </a:r>
            <a:r>
              <a:rPr sz="2000" b="1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25" dirty="0">
                <a:solidFill>
                  <a:srgbClr val="404040"/>
                </a:solidFill>
                <a:latin typeface="Arial"/>
                <a:cs typeface="Arial"/>
              </a:rPr>
              <a:t>e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aumento</a:t>
            </a:r>
            <a:r>
              <a:rPr sz="2000" b="1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da</a:t>
            </a:r>
            <a:r>
              <a:rPr sz="2000" b="1" spc="3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produção</a:t>
            </a:r>
            <a:r>
              <a:rPr sz="2000" b="1" spc="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agrícola</a:t>
            </a:r>
            <a:r>
              <a:rPr sz="2000" b="1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no</a:t>
            </a: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404040"/>
                </a:solidFill>
                <a:latin typeface="Arial"/>
                <a:cs typeface="Arial"/>
              </a:rPr>
              <a:t>Amazonas?</a:t>
            </a:r>
            <a:endParaRPr sz="20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61" y="4472178"/>
            <a:ext cx="8075930" cy="0"/>
          </a:xfrm>
          <a:custGeom>
            <a:avLst/>
            <a:gdLst/>
            <a:ahLst/>
            <a:cxnLst/>
            <a:rect l="l" t="t" r="r" b="b"/>
            <a:pathLst>
              <a:path w="8075930">
                <a:moveTo>
                  <a:pt x="0" y="0"/>
                </a:moveTo>
                <a:lnTo>
                  <a:pt x="8075549" y="0"/>
                </a:lnTo>
              </a:path>
            </a:pathLst>
          </a:custGeom>
          <a:ln w="25908">
            <a:solidFill>
              <a:srgbClr val="6D8E3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8927" y="5444791"/>
            <a:ext cx="165735" cy="12242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150"/>
              </a:lnSpc>
            </a:pPr>
            <a:r>
              <a:rPr sz="1100" dirty="0">
                <a:solidFill>
                  <a:srgbClr val="7E7E7E"/>
                </a:solidFill>
                <a:latin typeface="Calibri"/>
                <a:cs typeface="Calibri"/>
              </a:rPr>
              <a:t>Imagem:</a:t>
            </a:r>
            <a:r>
              <a:rPr sz="1100" spc="-3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1100" spc="-10" dirty="0">
                <a:solidFill>
                  <a:srgbClr val="7E7E7E"/>
                </a:solidFill>
                <a:latin typeface="Calibri"/>
                <a:cs typeface="Calibri"/>
              </a:rPr>
              <a:t>istockphoto</a:t>
            </a:r>
            <a:endParaRPr sz="1100">
              <a:latin typeface="Calibri"/>
              <a:cs typeface="Calibri"/>
            </a:endParaRPr>
          </a:p>
        </p:txBody>
      </p:sp>
      <p:pic>
        <p:nvPicPr>
          <p:cNvPr id="7" name="Google Shape;114;p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60792" y="5950182"/>
            <a:ext cx="1450060" cy="618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89375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" name="Imagem 5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6" name="fx4">
            <a:extLst>
              <a:ext uri="{FF2B5EF4-FFF2-40B4-BE49-F238E27FC236}">
                <a16:creationId xmlns="" xmlns:a16="http://schemas.microsoft.com/office/drawing/2014/main" id="{BF67DFE3-5740-7143-80C9-F374BE78CDA8}"/>
              </a:ext>
            </a:extLst>
          </p:cNvPr>
          <p:cNvSpPr>
            <a:spLocks noChangeAspect="1"/>
          </p:cNvSpPr>
          <p:nvPr/>
        </p:nvSpPr>
        <p:spPr>
          <a:xfrm>
            <a:off x="5953280" y="5087592"/>
            <a:ext cx="6011823" cy="876939"/>
          </a:xfrm>
          <a:prstGeom prst="round2DiagRect">
            <a:avLst>
              <a:gd name="adj1" fmla="val 50000"/>
              <a:gd name="adj2" fmla="val 0"/>
            </a:avLst>
          </a:prstGeom>
          <a:noFill/>
          <a:ln w="6350">
            <a:gradFill flip="none"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lumMod val="50000"/>
                    <a:alpha val="16000"/>
                  </a:schemeClr>
                </a:gs>
              </a:gsLst>
              <a:lin ang="10800000" scaled="1"/>
              <a:tileRect/>
            </a:gradFill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3" name="CaixaDeTexto 32">
            <a:extLst>
              <a:ext uri="{FF2B5EF4-FFF2-40B4-BE49-F238E27FC236}">
                <a16:creationId xmlns="" xmlns:a16="http://schemas.microsoft.com/office/drawing/2014/main" id="{95B194B1-8B99-304D-9763-198A2BFF4E2A}"/>
              </a:ext>
            </a:extLst>
          </p:cNvPr>
          <p:cNvSpPr txBox="1"/>
          <p:nvPr/>
        </p:nvSpPr>
        <p:spPr>
          <a:xfrm>
            <a:off x="6707127" y="5418935"/>
            <a:ext cx="489459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3515" marR="271780" indent="-171450">
              <a:lnSpc>
                <a:spcPct val="100000"/>
              </a:lnSpc>
              <a:buClr>
                <a:srgbClr val="008046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1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cultivo </a:t>
            </a:r>
            <a:r>
              <a:rPr lang="pt-BR" sz="1100" spc="-10" smtClean="0">
                <a:solidFill>
                  <a:srgbClr val="525252"/>
                </a:solidFill>
                <a:latin typeface="Calibri"/>
                <a:cs typeface="Calibri"/>
              </a:rPr>
              <a:t>mecanizado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,</a:t>
            </a:r>
            <a:r>
              <a:rPr lang="pt-BR" sz="11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calagem,</a:t>
            </a:r>
            <a:r>
              <a:rPr lang="pt-BR" sz="11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adubação</a:t>
            </a:r>
            <a:endParaRPr lang="pt-BR" sz="1100">
              <a:latin typeface="Calibri"/>
              <a:cs typeface="Calibri"/>
            </a:endParaRPr>
          </a:p>
        </p:txBody>
      </p:sp>
      <p:sp>
        <p:nvSpPr>
          <p:cNvPr id="34" name="CaixaDeTexto 33">
            <a:extLst>
              <a:ext uri="{FF2B5EF4-FFF2-40B4-BE49-F238E27FC236}">
                <a16:creationId xmlns="" xmlns:a16="http://schemas.microsoft.com/office/drawing/2014/main" id="{C5DB9D1B-D60D-3049-97FC-E5205257141B}"/>
              </a:ext>
            </a:extLst>
          </p:cNvPr>
          <p:cNvSpPr txBox="1"/>
          <p:nvPr/>
        </p:nvSpPr>
        <p:spPr>
          <a:xfrm>
            <a:off x="6695552" y="5189517"/>
            <a:ext cx="260795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400" b="1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 spc="-10">
                <a:solidFill>
                  <a:srgbClr val="525252"/>
                </a:solidFill>
                <a:latin typeface="Calibri"/>
                <a:cs typeface="Calibri"/>
              </a:rPr>
              <a:t>Orientações</a:t>
            </a:r>
            <a:r>
              <a:rPr lang="pt-BR" sz="1400" b="1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rgbClr val="525252"/>
                </a:solidFill>
                <a:latin typeface="Calibri"/>
                <a:cs typeface="Calibri"/>
              </a:rPr>
              <a:t>técnicas</a:t>
            </a:r>
            <a:r>
              <a:rPr lang="pt-BR" sz="1400" b="1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rgbClr val="525252"/>
                </a:solidFill>
                <a:latin typeface="Calibri"/>
                <a:cs typeface="Calibri"/>
              </a:rPr>
              <a:t>adicionais:</a:t>
            </a:r>
            <a:r>
              <a:rPr lang="pt-BR" sz="1400" b="1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7" name="fx3">
            <a:extLst>
              <a:ext uri="{FF2B5EF4-FFF2-40B4-BE49-F238E27FC236}">
                <a16:creationId xmlns="" xmlns:a16="http://schemas.microsoft.com/office/drawing/2014/main" id="{BE2A2FC0-C0E6-C349-85E1-D29D07C96FAC}"/>
              </a:ext>
            </a:extLst>
          </p:cNvPr>
          <p:cNvSpPr>
            <a:spLocks noChangeAspect="1"/>
          </p:cNvSpPr>
          <p:nvPr/>
        </p:nvSpPr>
        <p:spPr>
          <a:xfrm>
            <a:off x="5953280" y="4023193"/>
            <a:ext cx="6011823" cy="876939"/>
          </a:xfrm>
          <a:prstGeom prst="round2DiagRect">
            <a:avLst>
              <a:gd name="adj1" fmla="val 50000"/>
              <a:gd name="adj2" fmla="val 0"/>
            </a:avLst>
          </a:prstGeom>
          <a:noFill/>
          <a:ln w="6350">
            <a:gradFill flip="none"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lumMod val="50000"/>
                    <a:alpha val="16000"/>
                  </a:schemeClr>
                </a:gs>
              </a:gsLst>
              <a:lin ang="10800000" scaled="1"/>
              <a:tileRect/>
            </a:gradFill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1" name="CaixaDeTexto 30">
            <a:extLst>
              <a:ext uri="{FF2B5EF4-FFF2-40B4-BE49-F238E27FC236}">
                <a16:creationId xmlns="" xmlns:a16="http://schemas.microsoft.com/office/drawing/2014/main" id="{8865D070-8D2A-0547-810E-81A37558BB78}"/>
              </a:ext>
            </a:extLst>
          </p:cNvPr>
          <p:cNvSpPr txBox="1"/>
          <p:nvPr/>
        </p:nvSpPr>
        <p:spPr>
          <a:xfrm>
            <a:off x="6707127" y="4354536"/>
            <a:ext cx="489459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3515" marR="72390" indent="-171450">
              <a:lnSpc>
                <a:spcPct val="100000"/>
              </a:lnSpc>
              <a:buClr>
                <a:srgbClr val="008046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1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técnicas</a:t>
            </a:r>
            <a:r>
              <a:rPr lang="pt-BR" sz="11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1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seleção </a:t>
            </a:r>
            <a:r>
              <a:rPr lang="pt-BR" sz="1100" smtClean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100" spc="-40" smtClean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manivas,</a:t>
            </a:r>
            <a:r>
              <a:rPr lang="pt-BR" sz="11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espaçamento</a:t>
            </a:r>
            <a:r>
              <a:rPr lang="pt-BR" sz="11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adequado</a:t>
            </a:r>
            <a:r>
              <a:rPr lang="pt-BR" sz="11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50">
                <a:solidFill>
                  <a:srgbClr val="525252"/>
                </a:solidFill>
                <a:latin typeface="Calibri"/>
                <a:cs typeface="Calibri"/>
              </a:rPr>
              <a:t>e </a:t>
            </a:r>
            <a:r>
              <a:rPr lang="pt-BR" sz="1100" spc="-10" smtClean="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lang="pt-BR" sz="1100" spc="-25" smtClean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1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plantas</a:t>
            </a:r>
            <a:r>
              <a:rPr lang="pt-BR" sz="11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daninhas.</a:t>
            </a:r>
            <a:endParaRPr lang="pt-BR" sz="1100">
              <a:latin typeface="Calibri"/>
              <a:cs typeface="Calibri"/>
            </a:endParaRPr>
          </a:p>
        </p:txBody>
      </p:sp>
      <p:sp>
        <p:nvSpPr>
          <p:cNvPr id="32" name="CaixaDeTexto 31">
            <a:extLst>
              <a:ext uri="{FF2B5EF4-FFF2-40B4-BE49-F238E27FC236}">
                <a16:creationId xmlns="" xmlns:a16="http://schemas.microsoft.com/office/drawing/2014/main" id="{45F18D2F-73B0-7D42-BBA0-8B5DAFBAAE9D}"/>
              </a:ext>
            </a:extLst>
          </p:cNvPr>
          <p:cNvSpPr txBox="1"/>
          <p:nvPr/>
        </p:nvSpPr>
        <p:spPr>
          <a:xfrm>
            <a:off x="6695552" y="4125118"/>
            <a:ext cx="181921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400" b="1" spc="-10">
                <a:solidFill>
                  <a:srgbClr val="525252"/>
                </a:solidFill>
                <a:latin typeface="Calibri"/>
                <a:cs typeface="Calibri"/>
              </a:rPr>
              <a:t>Trio</a:t>
            </a:r>
            <a:r>
              <a:rPr lang="pt-BR" sz="1400" b="1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rgbClr val="525252"/>
                </a:solidFill>
                <a:latin typeface="Calibri"/>
                <a:cs typeface="Calibri"/>
              </a:rPr>
              <a:t>da</a:t>
            </a:r>
            <a:r>
              <a:rPr lang="pt-BR" sz="1400" b="1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rgbClr val="525252"/>
                </a:solidFill>
                <a:latin typeface="Calibri"/>
                <a:cs typeface="Calibri"/>
              </a:rPr>
              <a:t>produtividade: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8" name="fx2">
            <a:extLst>
              <a:ext uri="{FF2B5EF4-FFF2-40B4-BE49-F238E27FC236}">
                <a16:creationId xmlns="" xmlns:a16="http://schemas.microsoft.com/office/drawing/2014/main" id="{6F5C34EC-90E0-634E-9BA7-5DDB8C790F37}"/>
              </a:ext>
            </a:extLst>
          </p:cNvPr>
          <p:cNvSpPr>
            <a:spLocks noChangeAspect="1"/>
          </p:cNvSpPr>
          <p:nvPr/>
        </p:nvSpPr>
        <p:spPr>
          <a:xfrm>
            <a:off x="5953280" y="2958173"/>
            <a:ext cx="6011823" cy="876939"/>
          </a:xfrm>
          <a:prstGeom prst="round2DiagRect">
            <a:avLst>
              <a:gd name="adj1" fmla="val 50000"/>
              <a:gd name="adj2" fmla="val 0"/>
            </a:avLst>
          </a:prstGeom>
          <a:noFill/>
          <a:ln w="6350">
            <a:gradFill flip="none"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lumMod val="50000"/>
                    <a:alpha val="16000"/>
                  </a:schemeClr>
                </a:gs>
              </a:gsLst>
              <a:lin ang="10800000" scaled="1"/>
              <a:tileRect/>
            </a:gradFill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9" name="CaixaDeTexto 28">
            <a:extLst>
              <a:ext uri="{FF2B5EF4-FFF2-40B4-BE49-F238E27FC236}">
                <a16:creationId xmlns="" xmlns:a16="http://schemas.microsoft.com/office/drawing/2014/main" id="{9BA03506-A068-1C44-A5FB-118A7A7B7285}"/>
              </a:ext>
            </a:extLst>
          </p:cNvPr>
          <p:cNvSpPr txBox="1"/>
          <p:nvPr/>
        </p:nvSpPr>
        <p:spPr>
          <a:xfrm>
            <a:off x="6707127" y="3310421"/>
            <a:ext cx="489459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4150" indent="-171450">
              <a:lnSpc>
                <a:spcPct val="100000"/>
              </a:lnSpc>
              <a:buClr>
                <a:srgbClr val="008046"/>
              </a:buClr>
              <a:buFont typeface="Arial MT"/>
              <a:buChar char="•"/>
              <a:tabLst>
                <a:tab pos="184150" algn="l"/>
              </a:tabLst>
            </a:pP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lang="pt-BR" sz="11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Purus,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 Embrapa</a:t>
            </a:r>
            <a:r>
              <a:rPr lang="pt-BR" sz="11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25" smtClean="0">
                <a:solidFill>
                  <a:srgbClr val="525252"/>
                </a:solidFill>
                <a:latin typeface="Calibri"/>
                <a:cs typeface="Calibri"/>
              </a:rPr>
              <a:t>8,</a:t>
            </a:r>
            <a:r>
              <a:rPr lang="pt-BR" sz="1100" smtClean="0">
                <a:latin typeface="Calibri"/>
                <a:cs typeface="Calibri"/>
              </a:rPr>
              <a:t> </a:t>
            </a:r>
            <a:r>
              <a:rPr lang="pt-BR" sz="1100" spc="-10" smtClean="0">
                <a:solidFill>
                  <a:srgbClr val="525252"/>
                </a:solidFill>
                <a:latin typeface="Calibri"/>
                <a:cs typeface="Calibri"/>
              </a:rPr>
              <a:t>Zolhudinha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,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Mãe</a:t>
            </a:r>
            <a:r>
              <a:rPr lang="pt-BR" sz="11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Joana</a:t>
            </a:r>
            <a:r>
              <a:rPr lang="pt-BR" sz="11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>
                <a:solidFill>
                  <a:srgbClr val="525252"/>
                </a:solidFill>
                <a:latin typeface="Calibri"/>
                <a:cs typeface="Calibri"/>
              </a:rPr>
              <a:t>;</a:t>
            </a:r>
            <a:r>
              <a:rPr lang="pt-BR" sz="11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Macaxeira:</a:t>
            </a:r>
            <a:r>
              <a:rPr lang="pt-BR" sz="11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100" spc="-10">
                <a:solidFill>
                  <a:srgbClr val="525252"/>
                </a:solidFill>
                <a:latin typeface="Calibri"/>
                <a:cs typeface="Calibri"/>
              </a:rPr>
              <a:t>Aipim </a:t>
            </a:r>
            <a:r>
              <a:rPr lang="pt-BR" sz="1100" spc="-10" smtClean="0">
                <a:solidFill>
                  <a:srgbClr val="525252"/>
                </a:solidFill>
                <a:latin typeface="Calibri"/>
                <a:cs typeface="Calibri"/>
              </a:rPr>
              <a:t>manteiga</a:t>
            </a:r>
            <a:endParaRPr lang="pt-BR" sz="1100">
              <a:latin typeface="Calibri"/>
              <a:cs typeface="Calibri"/>
            </a:endParaRPr>
          </a:p>
        </p:txBody>
      </p:sp>
      <p:sp>
        <p:nvSpPr>
          <p:cNvPr id="30" name="CaixaDeTexto 29">
            <a:extLst>
              <a:ext uri="{FF2B5EF4-FFF2-40B4-BE49-F238E27FC236}">
                <a16:creationId xmlns="" xmlns:a16="http://schemas.microsoft.com/office/drawing/2014/main" id="{71F9AAC4-34E3-4644-BFB0-30018F1F32B9}"/>
              </a:ext>
            </a:extLst>
          </p:cNvPr>
          <p:cNvSpPr txBox="1"/>
          <p:nvPr/>
        </p:nvSpPr>
        <p:spPr>
          <a:xfrm>
            <a:off x="6695552" y="3081003"/>
            <a:ext cx="173073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400" b="1" spc="-10">
                <a:solidFill>
                  <a:srgbClr val="525252"/>
                </a:solidFill>
                <a:latin typeface="Calibri"/>
                <a:cs typeface="Calibri"/>
              </a:rPr>
              <a:t>Cultivares</a:t>
            </a:r>
            <a:r>
              <a:rPr lang="pt-BR" sz="1400" b="1" spc="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 spc="-10">
                <a:solidFill>
                  <a:srgbClr val="525252"/>
                </a:solidFill>
                <a:latin typeface="Calibri"/>
                <a:cs typeface="Calibri"/>
              </a:rPr>
              <a:t>Mandioca: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9" name="fx1">
            <a:extLst>
              <a:ext uri="{FF2B5EF4-FFF2-40B4-BE49-F238E27FC236}">
                <a16:creationId xmlns="" xmlns:a16="http://schemas.microsoft.com/office/drawing/2014/main" id="{0BC4BCC0-BB88-A548-B396-2E30F963DB9A}"/>
              </a:ext>
            </a:extLst>
          </p:cNvPr>
          <p:cNvSpPr>
            <a:spLocks noChangeAspect="1"/>
          </p:cNvSpPr>
          <p:nvPr/>
        </p:nvSpPr>
        <p:spPr>
          <a:xfrm>
            <a:off x="5953280" y="1899251"/>
            <a:ext cx="6011823" cy="876939"/>
          </a:xfrm>
          <a:prstGeom prst="round2DiagRect">
            <a:avLst>
              <a:gd name="adj1" fmla="val 50000"/>
              <a:gd name="adj2" fmla="val 0"/>
            </a:avLst>
          </a:prstGeom>
          <a:noFill/>
          <a:ln w="6350">
            <a:gradFill flip="none"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lumMod val="50000"/>
                    <a:alpha val="16000"/>
                  </a:schemeClr>
                </a:gs>
              </a:gsLst>
              <a:lin ang="10800000" scaled="1"/>
              <a:tileRect/>
            </a:gradFill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7" name="CaixaDeTexto 26">
            <a:extLst>
              <a:ext uri="{FF2B5EF4-FFF2-40B4-BE49-F238E27FC236}">
                <a16:creationId xmlns="" xmlns:a16="http://schemas.microsoft.com/office/drawing/2014/main" id="{B175EB6F-9781-724E-B2B3-E39BEA7BACCB}"/>
              </a:ext>
            </a:extLst>
          </p:cNvPr>
          <p:cNvSpPr txBox="1"/>
          <p:nvPr/>
        </p:nvSpPr>
        <p:spPr>
          <a:xfrm>
            <a:off x="6707127" y="2230594"/>
            <a:ext cx="489459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1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  <a:endParaRPr lang="pt-BR" sz="11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8" name="CaixaDeTexto 27">
            <a:extLst>
              <a:ext uri="{FF2B5EF4-FFF2-40B4-BE49-F238E27FC236}">
                <a16:creationId xmlns="" xmlns:a16="http://schemas.microsoft.com/office/drawing/2014/main" id="{4A3D56D5-3CE0-C242-BBC6-F3B123802D97}"/>
              </a:ext>
            </a:extLst>
          </p:cNvPr>
          <p:cNvSpPr txBox="1"/>
          <p:nvPr/>
        </p:nvSpPr>
        <p:spPr>
          <a:xfrm>
            <a:off x="6754034" y="2002901"/>
            <a:ext cx="173124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buClr>
                <a:srgbClr val="008046"/>
              </a:buClr>
              <a:tabLst>
                <a:tab pos="184150" algn="l"/>
              </a:tabLst>
            </a:pPr>
            <a:r>
              <a:rPr lang="pt-BR" sz="1400" b="1">
                <a:solidFill>
                  <a:srgbClr val="525252"/>
                </a:solidFill>
                <a:latin typeface="Calibri"/>
                <a:cs typeface="Calibri"/>
              </a:rPr>
              <a:t>Sistema</a:t>
            </a:r>
            <a:r>
              <a:rPr lang="pt-BR" sz="1400" b="1" spc="-5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400" b="1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b="1" spc="-1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endParaRPr lang="pt-BR" sz="1400" b="1">
              <a:latin typeface="Calibri"/>
              <a:cs typeface="Calibri"/>
            </a:endParaRPr>
          </a:p>
        </p:txBody>
      </p:sp>
      <p:sp>
        <p:nvSpPr>
          <p:cNvPr id="10" name="CaixaDeTexto 9">
            <a:extLst>
              <a:ext uri="{FF2B5EF4-FFF2-40B4-BE49-F238E27FC236}">
                <a16:creationId xmlns="" xmlns:a16="http://schemas.microsoft.com/office/drawing/2014/main" id="{9CD61B3B-8CCE-F640-B79D-14723924D8C8}"/>
              </a:ext>
            </a:extLst>
          </p:cNvPr>
          <p:cNvSpPr txBox="1"/>
          <p:nvPr/>
        </p:nvSpPr>
        <p:spPr>
          <a:xfrm>
            <a:off x="2522572" y="234892"/>
            <a:ext cx="72394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Técnicas e cultivares para a produção de mandioca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="" xmlns:a16="http://schemas.microsoft.com/office/drawing/2014/main" id="{620D0AE6-1BD2-0F40-9656-CC012BF3CD2B}"/>
              </a:ext>
            </a:extLst>
          </p:cNvPr>
          <p:cNvSpPr txBox="1"/>
          <p:nvPr/>
        </p:nvSpPr>
        <p:spPr>
          <a:xfrm>
            <a:off x="4135274" y="635729"/>
            <a:ext cx="40140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Maior produtividade e segurança alimentar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2" name="!!folha3">
            <a:extLst>
              <a:ext uri="{FF2B5EF4-FFF2-40B4-BE49-F238E27FC236}">
                <a16:creationId xmlns="" xmlns:a16="http://schemas.microsoft.com/office/drawing/2014/main" id="{548B88B2-7BEB-E948-9C2E-1FE7B92468A7}"/>
              </a:ext>
            </a:extLst>
          </p:cNvPr>
          <p:cNvSpPr>
            <a:spLocks noChangeAspect="1"/>
          </p:cNvSpPr>
          <p:nvPr/>
        </p:nvSpPr>
        <p:spPr>
          <a:xfrm>
            <a:off x="5839966" y="5087593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9" name="!!folha3">
            <a:extLst>
              <a:ext uri="{FF2B5EF4-FFF2-40B4-BE49-F238E27FC236}">
                <a16:creationId xmlns="" xmlns:a16="http://schemas.microsoft.com/office/drawing/2014/main" id="{71DC9007-B77B-814D-9F49-FECCB1033188}"/>
              </a:ext>
            </a:extLst>
          </p:cNvPr>
          <p:cNvSpPr>
            <a:spLocks noChangeAspect="1"/>
          </p:cNvSpPr>
          <p:nvPr/>
        </p:nvSpPr>
        <p:spPr>
          <a:xfrm>
            <a:off x="5839966" y="4051821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6" name="!!folha3">
            <a:extLst>
              <a:ext uri="{FF2B5EF4-FFF2-40B4-BE49-F238E27FC236}">
                <a16:creationId xmlns="" xmlns:a16="http://schemas.microsoft.com/office/drawing/2014/main" id="{47B54D3E-BC3E-C845-8F85-C4B841FE8B3F}"/>
              </a:ext>
            </a:extLst>
          </p:cNvPr>
          <p:cNvSpPr>
            <a:spLocks noChangeAspect="1"/>
          </p:cNvSpPr>
          <p:nvPr/>
        </p:nvSpPr>
        <p:spPr>
          <a:xfrm>
            <a:off x="5839966" y="2958174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3" name="!!folha3">
            <a:extLst>
              <a:ext uri="{FF2B5EF4-FFF2-40B4-BE49-F238E27FC236}">
                <a16:creationId xmlns="" xmlns:a16="http://schemas.microsoft.com/office/drawing/2014/main" id="{3461D22C-09CC-6848-ADD6-7C9A5CC217C0}"/>
              </a:ext>
            </a:extLst>
          </p:cNvPr>
          <p:cNvSpPr>
            <a:spLocks noChangeAspect="1"/>
          </p:cNvSpPr>
          <p:nvPr/>
        </p:nvSpPr>
        <p:spPr>
          <a:xfrm>
            <a:off x="5839966" y="1899252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7" name="CaixaDeTexto 36">
            <a:extLst>
              <a:ext uri="{FF2B5EF4-FFF2-40B4-BE49-F238E27FC236}">
                <a16:creationId xmlns="" xmlns:a16="http://schemas.microsoft.com/office/drawing/2014/main" id="{7CC744E5-5A2C-2D42-A083-84CCAA21F6C5}"/>
              </a:ext>
            </a:extLst>
          </p:cNvPr>
          <p:cNvSpPr txBox="1"/>
          <p:nvPr/>
        </p:nvSpPr>
        <p:spPr>
          <a:xfrm>
            <a:off x="12975220" y="1805651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pt-BR" dirty="0"/>
          </a:p>
        </p:txBody>
      </p:sp>
      <p:pic>
        <p:nvPicPr>
          <p:cNvPr id="38" name="Espaço Reservado para Imagem 37"/>
          <p:cNvPicPr>
            <a:picLocks noGrp="1" noChangeAspect="1"/>
          </p:cNvPicPr>
          <p:nvPr>
            <p:ph type="pic" sz="quarter" idx="19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737" r="17737"/>
          <a:stretch>
            <a:fillRect/>
          </a:stretch>
        </p:blipFill>
        <p:spPr>
          <a:xfrm>
            <a:off x="236786" y="356624"/>
            <a:ext cx="2041085" cy="2104941"/>
          </a:xfrm>
        </p:spPr>
      </p:pic>
      <p:grpSp>
        <p:nvGrpSpPr>
          <p:cNvPr id="39" name="object 2"/>
          <p:cNvGrpSpPr/>
          <p:nvPr/>
        </p:nvGrpSpPr>
        <p:grpSpPr>
          <a:xfrm>
            <a:off x="558799" y="1844202"/>
            <a:ext cx="4610100" cy="4521835"/>
            <a:chOff x="1752600" y="1965960"/>
            <a:chExt cx="4610100" cy="4521835"/>
          </a:xfrm>
        </p:grpSpPr>
        <p:pic>
          <p:nvPicPr>
            <p:cNvPr id="40" name="object 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52600" y="1965960"/>
              <a:ext cx="4610100" cy="4521708"/>
            </a:xfrm>
            <a:prstGeom prst="rect">
              <a:avLst/>
            </a:prstGeom>
          </p:spPr>
        </p:pic>
        <p:sp>
          <p:nvSpPr>
            <p:cNvPr id="41" name="object 4"/>
            <p:cNvSpPr/>
            <p:nvPr/>
          </p:nvSpPr>
          <p:spPr>
            <a:xfrm>
              <a:off x="1805939" y="1981200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89604" y="2452116"/>
              <a:ext cx="1680972" cy="1607819"/>
            </a:xfrm>
            <a:prstGeom prst="rect">
              <a:avLst/>
            </a:prstGeom>
          </p:spPr>
        </p:pic>
        <p:pic>
          <p:nvPicPr>
            <p:cNvPr id="43" name="object 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34383" y="2738628"/>
              <a:ext cx="1412748" cy="1028700"/>
            </a:xfrm>
            <a:prstGeom prst="rect">
              <a:avLst/>
            </a:prstGeom>
          </p:spPr>
        </p:pic>
        <p:sp>
          <p:nvSpPr>
            <p:cNvPr id="44" name="object 7"/>
            <p:cNvSpPr/>
            <p:nvPr/>
          </p:nvSpPr>
          <p:spPr>
            <a:xfrm>
              <a:off x="3715511" y="2478024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7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70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2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39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2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1" y="750570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6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AAD5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60292" y="2764536"/>
              <a:ext cx="1309115" cy="679703"/>
            </a:xfrm>
            <a:prstGeom prst="rect">
              <a:avLst/>
            </a:prstGeom>
          </p:spPr>
        </p:pic>
      </p:grpSp>
      <p:sp>
        <p:nvSpPr>
          <p:cNvPr id="46" name="object 9"/>
          <p:cNvSpPr txBox="1"/>
          <p:nvPr/>
        </p:nvSpPr>
        <p:spPr>
          <a:xfrm>
            <a:off x="2844037" y="2688625"/>
            <a:ext cx="931544" cy="789305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24</a:t>
            </a:r>
            <a:r>
              <a:rPr sz="2400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2400" b="1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spc="-25" dirty="0">
                <a:solidFill>
                  <a:srgbClr val="404040"/>
                </a:solidFill>
                <a:latin typeface="Calibri"/>
                <a:cs typeface="Calibri"/>
              </a:rPr>
              <a:t>30</a:t>
            </a:r>
            <a:endParaRPr sz="2400">
              <a:latin typeface="Calibri"/>
              <a:cs typeface="Calibri"/>
            </a:endParaRPr>
          </a:p>
          <a:p>
            <a:pPr marL="29209" marR="26034" algn="ctr">
              <a:lnSpc>
                <a:spcPct val="100000"/>
              </a:lnSpc>
              <a:spcBef>
                <a:spcPts val="85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7" name="object 10"/>
          <p:cNvSpPr/>
          <p:nvPr/>
        </p:nvSpPr>
        <p:spPr>
          <a:xfrm>
            <a:off x="1716403" y="3107597"/>
            <a:ext cx="804545" cy="1135380"/>
          </a:xfrm>
          <a:custGeom>
            <a:avLst/>
            <a:gdLst/>
            <a:ahLst/>
            <a:cxnLst/>
            <a:rect l="l" t="t" r="r" b="b"/>
            <a:pathLst>
              <a:path w="804545" h="1135379">
                <a:moveTo>
                  <a:pt x="755224" y="58574"/>
                </a:moveTo>
                <a:lnTo>
                  <a:pt x="0" y="1128014"/>
                </a:lnTo>
                <a:lnTo>
                  <a:pt x="10413" y="1135380"/>
                </a:lnTo>
                <a:lnTo>
                  <a:pt x="765591" y="65879"/>
                </a:lnTo>
                <a:lnTo>
                  <a:pt x="755224" y="58574"/>
                </a:lnTo>
                <a:close/>
              </a:path>
              <a:path w="804545" h="1135379">
                <a:moveTo>
                  <a:pt x="797066" y="48260"/>
                </a:moveTo>
                <a:lnTo>
                  <a:pt x="762507" y="48260"/>
                </a:lnTo>
                <a:lnTo>
                  <a:pt x="772921" y="55499"/>
                </a:lnTo>
                <a:lnTo>
                  <a:pt x="765591" y="65879"/>
                </a:lnTo>
                <a:lnTo>
                  <a:pt x="791591" y="84201"/>
                </a:lnTo>
                <a:lnTo>
                  <a:pt x="797066" y="48260"/>
                </a:lnTo>
                <a:close/>
              </a:path>
              <a:path w="804545" h="1135379">
                <a:moveTo>
                  <a:pt x="762507" y="48260"/>
                </a:moveTo>
                <a:lnTo>
                  <a:pt x="755224" y="58574"/>
                </a:lnTo>
                <a:lnTo>
                  <a:pt x="765591" y="65879"/>
                </a:lnTo>
                <a:lnTo>
                  <a:pt x="772921" y="55499"/>
                </a:lnTo>
                <a:lnTo>
                  <a:pt x="762507" y="48260"/>
                </a:lnTo>
                <a:close/>
              </a:path>
              <a:path w="804545" h="1135379">
                <a:moveTo>
                  <a:pt x="804418" y="0"/>
                </a:moveTo>
                <a:lnTo>
                  <a:pt x="729233" y="40259"/>
                </a:lnTo>
                <a:lnTo>
                  <a:pt x="755224" y="58574"/>
                </a:lnTo>
                <a:lnTo>
                  <a:pt x="762507" y="48260"/>
                </a:lnTo>
                <a:lnTo>
                  <a:pt x="797066" y="48260"/>
                </a:lnTo>
                <a:lnTo>
                  <a:pt x="804418" y="0"/>
                </a:lnTo>
                <a:close/>
              </a:path>
            </a:pathLst>
          </a:custGeom>
          <a:solidFill>
            <a:srgbClr val="3A38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11"/>
          <p:cNvSpPr txBox="1"/>
          <p:nvPr/>
        </p:nvSpPr>
        <p:spPr>
          <a:xfrm>
            <a:off x="1331213" y="4940208"/>
            <a:ext cx="195707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9" name="object 12"/>
          <p:cNvSpPr txBox="1"/>
          <p:nvPr/>
        </p:nvSpPr>
        <p:spPr>
          <a:xfrm>
            <a:off x="2629660" y="3874296"/>
            <a:ext cx="153606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2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mandioca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das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50" name="object 20"/>
          <p:cNvGrpSpPr/>
          <p:nvPr/>
        </p:nvGrpSpPr>
        <p:grpSpPr>
          <a:xfrm>
            <a:off x="122935" y="3462689"/>
            <a:ext cx="1679575" cy="1607820"/>
            <a:chOff x="1316736" y="3584447"/>
            <a:chExt cx="1679575" cy="1607820"/>
          </a:xfrm>
        </p:grpSpPr>
        <p:pic>
          <p:nvPicPr>
            <p:cNvPr id="5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16736" y="3584447"/>
              <a:ext cx="1679448" cy="1607820"/>
            </a:xfrm>
            <a:prstGeom prst="rect">
              <a:avLst/>
            </a:prstGeom>
          </p:spPr>
        </p:pic>
        <p:pic>
          <p:nvPicPr>
            <p:cNvPr id="5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90472" y="3781043"/>
              <a:ext cx="1359408" cy="1179576"/>
            </a:xfrm>
            <a:prstGeom prst="rect">
              <a:avLst/>
            </a:prstGeom>
          </p:spPr>
        </p:pic>
        <p:sp>
          <p:nvSpPr>
            <p:cNvPr id="53" name="object 23"/>
            <p:cNvSpPr/>
            <p:nvPr/>
          </p:nvSpPr>
          <p:spPr>
            <a:xfrm>
              <a:off x="1342644" y="3610355"/>
              <a:ext cx="1572895" cy="1501140"/>
            </a:xfrm>
            <a:custGeom>
              <a:avLst/>
              <a:gdLst/>
              <a:ahLst/>
              <a:cxnLst/>
              <a:rect l="l" t="t" r="r" b="b"/>
              <a:pathLst>
                <a:path w="1572895" h="1501139">
                  <a:moveTo>
                    <a:pt x="786383" y="0"/>
                  </a:moveTo>
                  <a:lnTo>
                    <a:pt x="736648" y="1476"/>
                  </a:lnTo>
                  <a:lnTo>
                    <a:pt x="687735" y="5848"/>
                  </a:lnTo>
                  <a:lnTo>
                    <a:pt x="639736" y="13026"/>
                  </a:lnTo>
                  <a:lnTo>
                    <a:pt x="592745" y="22923"/>
                  </a:lnTo>
                  <a:lnTo>
                    <a:pt x="546852" y="35451"/>
                  </a:lnTo>
                  <a:lnTo>
                    <a:pt x="502150" y="50521"/>
                  </a:lnTo>
                  <a:lnTo>
                    <a:pt x="458730" y="68047"/>
                  </a:lnTo>
                  <a:lnTo>
                    <a:pt x="416686" y="87941"/>
                  </a:lnTo>
                  <a:lnTo>
                    <a:pt x="376109" y="110113"/>
                  </a:lnTo>
                  <a:lnTo>
                    <a:pt x="337091" y="134477"/>
                  </a:lnTo>
                  <a:lnTo>
                    <a:pt x="299725" y="160944"/>
                  </a:lnTo>
                  <a:lnTo>
                    <a:pt x="264102" y="189426"/>
                  </a:lnTo>
                  <a:lnTo>
                    <a:pt x="230314" y="219837"/>
                  </a:lnTo>
                  <a:lnTo>
                    <a:pt x="198454" y="252086"/>
                  </a:lnTo>
                  <a:lnTo>
                    <a:pt x="168613" y="286088"/>
                  </a:lnTo>
                  <a:lnTo>
                    <a:pt x="140885" y="321753"/>
                  </a:lnTo>
                  <a:lnTo>
                    <a:pt x="115360" y="358994"/>
                  </a:lnTo>
                  <a:lnTo>
                    <a:pt x="92130" y="397723"/>
                  </a:lnTo>
                  <a:lnTo>
                    <a:pt x="71289" y="437852"/>
                  </a:lnTo>
                  <a:lnTo>
                    <a:pt x="52928" y="479293"/>
                  </a:lnTo>
                  <a:lnTo>
                    <a:pt x="37139" y="521958"/>
                  </a:lnTo>
                  <a:lnTo>
                    <a:pt x="24014" y="565760"/>
                  </a:lnTo>
                  <a:lnTo>
                    <a:pt x="13646" y="610609"/>
                  </a:lnTo>
                  <a:lnTo>
                    <a:pt x="6126" y="656420"/>
                  </a:lnTo>
                  <a:lnTo>
                    <a:pt x="1546" y="703102"/>
                  </a:lnTo>
                  <a:lnTo>
                    <a:pt x="0" y="750570"/>
                  </a:lnTo>
                  <a:lnTo>
                    <a:pt x="1546" y="798037"/>
                  </a:lnTo>
                  <a:lnTo>
                    <a:pt x="6126" y="844719"/>
                  </a:lnTo>
                  <a:lnTo>
                    <a:pt x="13646" y="890530"/>
                  </a:lnTo>
                  <a:lnTo>
                    <a:pt x="24014" y="935379"/>
                  </a:lnTo>
                  <a:lnTo>
                    <a:pt x="37139" y="979181"/>
                  </a:lnTo>
                  <a:lnTo>
                    <a:pt x="52928" y="1021846"/>
                  </a:lnTo>
                  <a:lnTo>
                    <a:pt x="71289" y="1063287"/>
                  </a:lnTo>
                  <a:lnTo>
                    <a:pt x="92130" y="1103416"/>
                  </a:lnTo>
                  <a:lnTo>
                    <a:pt x="115360" y="1142145"/>
                  </a:lnTo>
                  <a:lnTo>
                    <a:pt x="140885" y="1179386"/>
                  </a:lnTo>
                  <a:lnTo>
                    <a:pt x="168613" y="1215051"/>
                  </a:lnTo>
                  <a:lnTo>
                    <a:pt x="198454" y="1249053"/>
                  </a:lnTo>
                  <a:lnTo>
                    <a:pt x="230314" y="1281303"/>
                  </a:lnTo>
                  <a:lnTo>
                    <a:pt x="264102" y="1311713"/>
                  </a:lnTo>
                  <a:lnTo>
                    <a:pt x="299725" y="1340195"/>
                  </a:lnTo>
                  <a:lnTo>
                    <a:pt x="337091" y="1366662"/>
                  </a:lnTo>
                  <a:lnTo>
                    <a:pt x="376109" y="1391026"/>
                  </a:lnTo>
                  <a:lnTo>
                    <a:pt x="416686" y="1413198"/>
                  </a:lnTo>
                  <a:lnTo>
                    <a:pt x="458730" y="1433092"/>
                  </a:lnTo>
                  <a:lnTo>
                    <a:pt x="502150" y="1450618"/>
                  </a:lnTo>
                  <a:lnTo>
                    <a:pt x="546852" y="1465688"/>
                  </a:lnTo>
                  <a:lnTo>
                    <a:pt x="592745" y="1478216"/>
                  </a:lnTo>
                  <a:lnTo>
                    <a:pt x="639736" y="1488113"/>
                  </a:lnTo>
                  <a:lnTo>
                    <a:pt x="687735" y="1495291"/>
                  </a:lnTo>
                  <a:lnTo>
                    <a:pt x="736648" y="1499663"/>
                  </a:lnTo>
                  <a:lnTo>
                    <a:pt x="786383" y="1501140"/>
                  </a:lnTo>
                  <a:lnTo>
                    <a:pt x="836119" y="1499663"/>
                  </a:lnTo>
                  <a:lnTo>
                    <a:pt x="885032" y="1495291"/>
                  </a:lnTo>
                  <a:lnTo>
                    <a:pt x="933031" y="1488113"/>
                  </a:lnTo>
                  <a:lnTo>
                    <a:pt x="980022" y="1478216"/>
                  </a:lnTo>
                  <a:lnTo>
                    <a:pt x="1025915" y="1465688"/>
                  </a:lnTo>
                  <a:lnTo>
                    <a:pt x="1070617" y="1450618"/>
                  </a:lnTo>
                  <a:lnTo>
                    <a:pt x="1114037" y="1433092"/>
                  </a:lnTo>
                  <a:lnTo>
                    <a:pt x="1156081" y="1413198"/>
                  </a:lnTo>
                  <a:lnTo>
                    <a:pt x="1196658" y="1391026"/>
                  </a:lnTo>
                  <a:lnTo>
                    <a:pt x="1235676" y="1366662"/>
                  </a:lnTo>
                  <a:lnTo>
                    <a:pt x="1273042" y="1340195"/>
                  </a:lnTo>
                  <a:lnTo>
                    <a:pt x="1308665" y="1311713"/>
                  </a:lnTo>
                  <a:lnTo>
                    <a:pt x="1342453" y="1281303"/>
                  </a:lnTo>
                  <a:lnTo>
                    <a:pt x="1374313" y="1249053"/>
                  </a:lnTo>
                  <a:lnTo>
                    <a:pt x="1404154" y="1215051"/>
                  </a:lnTo>
                  <a:lnTo>
                    <a:pt x="1431882" y="1179386"/>
                  </a:lnTo>
                  <a:lnTo>
                    <a:pt x="1457407" y="1142145"/>
                  </a:lnTo>
                  <a:lnTo>
                    <a:pt x="1480637" y="1103416"/>
                  </a:lnTo>
                  <a:lnTo>
                    <a:pt x="1501478" y="1063287"/>
                  </a:lnTo>
                  <a:lnTo>
                    <a:pt x="1519839" y="1021846"/>
                  </a:lnTo>
                  <a:lnTo>
                    <a:pt x="1535628" y="979181"/>
                  </a:lnTo>
                  <a:lnTo>
                    <a:pt x="1548753" y="935379"/>
                  </a:lnTo>
                  <a:lnTo>
                    <a:pt x="1559121" y="890530"/>
                  </a:lnTo>
                  <a:lnTo>
                    <a:pt x="1566641" y="844719"/>
                  </a:lnTo>
                  <a:lnTo>
                    <a:pt x="1571221" y="798037"/>
                  </a:lnTo>
                  <a:lnTo>
                    <a:pt x="1572768" y="750570"/>
                  </a:lnTo>
                  <a:lnTo>
                    <a:pt x="1571221" y="703102"/>
                  </a:lnTo>
                  <a:lnTo>
                    <a:pt x="1566641" y="656420"/>
                  </a:lnTo>
                  <a:lnTo>
                    <a:pt x="1559121" y="610609"/>
                  </a:lnTo>
                  <a:lnTo>
                    <a:pt x="1548753" y="565760"/>
                  </a:lnTo>
                  <a:lnTo>
                    <a:pt x="1535628" y="521958"/>
                  </a:lnTo>
                  <a:lnTo>
                    <a:pt x="1519839" y="479293"/>
                  </a:lnTo>
                  <a:lnTo>
                    <a:pt x="1501478" y="437852"/>
                  </a:lnTo>
                  <a:lnTo>
                    <a:pt x="1480637" y="397723"/>
                  </a:lnTo>
                  <a:lnTo>
                    <a:pt x="1457407" y="358994"/>
                  </a:lnTo>
                  <a:lnTo>
                    <a:pt x="1431882" y="321753"/>
                  </a:lnTo>
                  <a:lnTo>
                    <a:pt x="1404154" y="286088"/>
                  </a:lnTo>
                  <a:lnTo>
                    <a:pt x="1374313" y="252086"/>
                  </a:lnTo>
                  <a:lnTo>
                    <a:pt x="1342453" y="219837"/>
                  </a:lnTo>
                  <a:lnTo>
                    <a:pt x="1308665" y="189426"/>
                  </a:lnTo>
                  <a:lnTo>
                    <a:pt x="1273042" y="160944"/>
                  </a:lnTo>
                  <a:lnTo>
                    <a:pt x="1235676" y="134477"/>
                  </a:lnTo>
                  <a:lnTo>
                    <a:pt x="1196658" y="110113"/>
                  </a:lnTo>
                  <a:lnTo>
                    <a:pt x="1156081" y="87941"/>
                  </a:lnTo>
                  <a:lnTo>
                    <a:pt x="1114037" y="68047"/>
                  </a:lnTo>
                  <a:lnTo>
                    <a:pt x="1070617" y="50521"/>
                  </a:lnTo>
                  <a:lnTo>
                    <a:pt x="1025915" y="35451"/>
                  </a:lnTo>
                  <a:lnTo>
                    <a:pt x="980022" y="22923"/>
                  </a:lnTo>
                  <a:lnTo>
                    <a:pt x="933031" y="13026"/>
                  </a:lnTo>
                  <a:lnTo>
                    <a:pt x="885032" y="5848"/>
                  </a:lnTo>
                  <a:lnTo>
                    <a:pt x="836119" y="1476"/>
                  </a:lnTo>
                  <a:lnTo>
                    <a:pt x="786383" y="0"/>
                  </a:lnTo>
                  <a:close/>
                </a:path>
              </a:pathLst>
            </a:custGeom>
            <a:solidFill>
              <a:srgbClr val="AAD5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14856" y="3805427"/>
              <a:ext cx="1255776" cy="899160"/>
            </a:xfrm>
            <a:prstGeom prst="rect">
              <a:avLst/>
            </a:prstGeom>
          </p:spPr>
        </p:pic>
      </p:grpSp>
      <p:sp>
        <p:nvSpPr>
          <p:cNvPr id="55" name="object 25"/>
          <p:cNvSpPr txBox="1"/>
          <p:nvPr/>
        </p:nvSpPr>
        <p:spPr>
          <a:xfrm>
            <a:off x="487297" y="3730616"/>
            <a:ext cx="892810" cy="940435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450"/>
              </a:spcBef>
            </a:pPr>
            <a:r>
              <a:rPr sz="3200" b="1" spc="-20" dirty="0">
                <a:solidFill>
                  <a:srgbClr val="404040"/>
                </a:solidFill>
                <a:latin typeface="Calibri"/>
                <a:cs typeface="Calibri"/>
              </a:rPr>
              <a:t>11,7</a:t>
            </a:r>
            <a:endParaRPr sz="3200">
              <a:latin typeface="Calibri"/>
              <a:cs typeface="Calibri"/>
            </a:endParaRPr>
          </a:p>
          <a:p>
            <a:pPr marL="12065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56" name="object 29"/>
          <p:cNvGrpSpPr/>
          <p:nvPr/>
        </p:nvGrpSpPr>
        <p:grpSpPr>
          <a:xfrm>
            <a:off x="-847854" y="2809402"/>
            <a:ext cx="6524625" cy="2794635"/>
            <a:chOff x="345947" y="2931160"/>
            <a:chExt cx="6524625" cy="2794635"/>
          </a:xfrm>
        </p:grpSpPr>
        <p:pic>
          <p:nvPicPr>
            <p:cNvPr id="57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5947" y="4625339"/>
              <a:ext cx="2333244" cy="1100328"/>
            </a:xfrm>
            <a:prstGeom prst="rect">
              <a:avLst/>
            </a:prstGeom>
          </p:spPr>
        </p:pic>
        <p:pic>
          <p:nvPicPr>
            <p:cNvPr id="58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89169" y="2931160"/>
              <a:ext cx="2081321" cy="1459280"/>
            </a:xfrm>
            <a:prstGeom prst="rect">
              <a:avLst/>
            </a:prstGeom>
          </p:spPr>
        </p:pic>
      </p:grpSp>
      <p:pic>
        <p:nvPicPr>
          <p:cNvPr id="59" name="Google Shape;294;p6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323770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8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3" grpId="0"/>
      <p:bldP spid="34" grpId="0"/>
      <p:bldP spid="7" grpId="0" animBg="1"/>
      <p:bldP spid="31" grpId="0"/>
      <p:bldP spid="32" grpId="0"/>
      <p:bldP spid="8" grpId="0" animBg="1"/>
      <p:bldP spid="29" grpId="0"/>
      <p:bldP spid="30" grpId="0"/>
      <p:bldP spid="9" grpId="0" animBg="1"/>
      <p:bldP spid="27" grpId="0"/>
      <p:bldP spid="28" grpId="0"/>
      <p:bldP spid="10" grpId="0"/>
      <p:bldP spid="10" grpId="1"/>
      <p:bldP spid="1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" name="Imagem 9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99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148855" y="2064024"/>
            <a:ext cx="8586483" cy="4193264"/>
          </a:xfrm>
          <a:prstGeom prst="round2DiagRect">
            <a:avLst>
              <a:gd name="adj1" fmla="val 0"/>
              <a:gd name="adj2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4" name="Espaço Reservado para Imagem 3">
            <a:extLst>
              <a:ext uri="{FF2B5EF4-FFF2-40B4-BE49-F238E27FC236}">
                <a16:creationId xmlns="" xmlns:a16="http://schemas.microsoft.com/office/drawing/2014/main" id="{F947FE63-8F8C-034D-A9EC-043EC17D3A35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0791" y="61746"/>
            <a:ext cx="2012767" cy="3434451"/>
          </a:xfrm>
        </p:spPr>
      </p:pic>
      <p:sp>
        <p:nvSpPr>
          <p:cNvPr id="5" name="CaixaDeTexto 4">
            <a:extLst>
              <a:ext uri="{FF2B5EF4-FFF2-40B4-BE49-F238E27FC236}">
                <a16:creationId xmlns="" xmlns:a16="http://schemas.microsoft.com/office/drawing/2014/main" id="{17956E18-F9DB-8C40-BDE5-21D9FF3A3546}"/>
              </a:ext>
            </a:extLst>
          </p:cNvPr>
          <p:cNvSpPr txBox="1"/>
          <p:nvPr/>
        </p:nvSpPr>
        <p:spPr>
          <a:xfrm>
            <a:off x="3574944" y="234892"/>
            <a:ext cx="513473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Cultivares para a produção de milho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68" name="CaixaDeTexto 67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4015769" y="655134"/>
            <a:ext cx="42530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Resistência à doenças e aumento de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78" name="CaixaDeTexto 77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7315741" y="1410187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graphicFrame>
        <p:nvGraphicFramePr>
          <p:cNvPr id="79" name="object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8626089"/>
              </p:ext>
            </p:extLst>
          </p:nvPr>
        </p:nvGraphicFramePr>
        <p:xfrm>
          <a:off x="7430785" y="1798114"/>
          <a:ext cx="4551679" cy="329132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94965"/>
                <a:gridCol w="1656714"/>
              </a:tblGrid>
              <a:tr h="412866">
                <a:tc>
                  <a:txBody>
                    <a:bodyPr/>
                    <a:lstStyle/>
                    <a:p>
                      <a:pPr marL="133350" marR="101600" indent="-2476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Orientações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técnicas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200" b="1" spc="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cultivares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avaliadas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recomendadas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para</a:t>
                      </a:r>
                      <a:r>
                        <a:rPr sz="1200" b="1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várzea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terra</a:t>
                      </a:r>
                      <a:r>
                        <a:rPr sz="1200" b="1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firme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Produtividade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3.600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4.400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</a:tr>
              <a:tr h="36004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5102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3.500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4.000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</a:tr>
              <a:tr h="36004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5110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Solimões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3.000</a:t>
                      </a:r>
                      <a:r>
                        <a:rPr sz="1200" spc="-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4.200</a:t>
                      </a:r>
                      <a:r>
                        <a:rPr sz="1200" spc="-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(v)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r>
                        <a:rPr sz="1200" b="1" spc="24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4154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Saracura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3.500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4.000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</a:tr>
              <a:tr h="36004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Sol</a:t>
                      </a:r>
                      <a:r>
                        <a:rPr sz="1200" b="1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da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Manhã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3.000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4.000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</a:tr>
              <a:tr h="359410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r>
                        <a:rPr sz="1200" b="1" spc="-3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4103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4.900</a:t>
                      </a:r>
                      <a:r>
                        <a:rPr sz="1200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</a:tr>
              <a:tr h="36004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Caimbé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5.200</a:t>
                      </a:r>
                      <a:r>
                        <a:rPr sz="1200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</a:tr>
              <a:tr h="360045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5011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Sertanejo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4.500</a:t>
                      </a:r>
                      <a:r>
                        <a:rPr sz="1200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kg/ha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</a:tr>
            </a:tbl>
          </a:graphicData>
        </a:graphic>
      </p:graphicFrame>
      <p:grpSp>
        <p:nvGrpSpPr>
          <p:cNvPr id="81" name="object 2"/>
          <p:cNvGrpSpPr/>
          <p:nvPr/>
        </p:nvGrpSpPr>
        <p:grpSpPr>
          <a:xfrm>
            <a:off x="1619029" y="1937839"/>
            <a:ext cx="5078095" cy="4521835"/>
            <a:chOff x="512063" y="1965960"/>
            <a:chExt cx="5078095" cy="4521835"/>
          </a:xfrm>
        </p:grpSpPr>
        <p:pic>
          <p:nvPicPr>
            <p:cNvPr id="82" name="object 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79931" y="1965960"/>
              <a:ext cx="4610100" cy="4521708"/>
            </a:xfrm>
            <a:prstGeom prst="rect">
              <a:avLst/>
            </a:prstGeom>
          </p:spPr>
        </p:pic>
        <p:sp>
          <p:nvSpPr>
            <p:cNvPr id="83" name="object 4"/>
            <p:cNvSpPr/>
            <p:nvPr/>
          </p:nvSpPr>
          <p:spPr>
            <a:xfrm>
              <a:off x="1033272" y="1981200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73908" y="2485644"/>
              <a:ext cx="1680971" cy="1609343"/>
            </a:xfrm>
            <a:prstGeom prst="rect">
              <a:avLst/>
            </a:prstGeom>
          </p:spPr>
        </p:pic>
        <p:pic>
          <p:nvPicPr>
            <p:cNvPr id="85" name="object 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34512" y="2773680"/>
              <a:ext cx="1190243" cy="1028700"/>
            </a:xfrm>
            <a:prstGeom prst="rect">
              <a:avLst/>
            </a:prstGeom>
          </p:spPr>
        </p:pic>
        <p:sp>
          <p:nvSpPr>
            <p:cNvPr id="86" name="object 7"/>
            <p:cNvSpPr/>
            <p:nvPr/>
          </p:nvSpPr>
          <p:spPr>
            <a:xfrm>
              <a:off x="3099815" y="2511552"/>
              <a:ext cx="1574800" cy="1503045"/>
            </a:xfrm>
            <a:custGeom>
              <a:avLst/>
              <a:gdLst/>
              <a:ahLst/>
              <a:cxnLst/>
              <a:rect l="l" t="t" r="r" b="b"/>
              <a:pathLst>
                <a:path w="1574800" h="1503045">
                  <a:moveTo>
                    <a:pt x="787145" y="0"/>
                  </a:moveTo>
                  <a:lnTo>
                    <a:pt x="737366" y="1478"/>
                  </a:lnTo>
                  <a:lnTo>
                    <a:pt x="688409" y="5854"/>
                  </a:lnTo>
                  <a:lnTo>
                    <a:pt x="640367" y="13040"/>
                  </a:lnTo>
                  <a:lnTo>
                    <a:pt x="593332" y="22948"/>
                  </a:lnTo>
                  <a:lnTo>
                    <a:pt x="547397" y="35490"/>
                  </a:lnTo>
                  <a:lnTo>
                    <a:pt x="502652" y="50578"/>
                  </a:lnTo>
                  <a:lnTo>
                    <a:pt x="459192" y="68123"/>
                  </a:lnTo>
                  <a:lnTo>
                    <a:pt x="417108" y="88038"/>
                  </a:lnTo>
                  <a:lnTo>
                    <a:pt x="376491" y="110234"/>
                  </a:lnTo>
                  <a:lnTo>
                    <a:pt x="337435" y="134624"/>
                  </a:lnTo>
                  <a:lnTo>
                    <a:pt x="300032" y="161120"/>
                  </a:lnTo>
                  <a:lnTo>
                    <a:pt x="264374" y="189632"/>
                  </a:lnTo>
                  <a:lnTo>
                    <a:pt x="230552" y="220075"/>
                  </a:lnTo>
                  <a:lnTo>
                    <a:pt x="198660" y="252358"/>
                  </a:lnTo>
                  <a:lnTo>
                    <a:pt x="168789" y="286395"/>
                  </a:lnTo>
                  <a:lnTo>
                    <a:pt x="141032" y="322097"/>
                  </a:lnTo>
                  <a:lnTo>
                    <a:pt x="115481" y="359376"/>
                  </a:lnTo>
                  <a:lnTo>
                    <a:pt x="92228" y="398144"/>
                  </a:lnTo>
                  <a:lnTo>
                    <a:pt x="71365" y="438314"/>
                  </a:lnTo>
                  <a:lnTo>
                    <a:pt x="52984" y="479796"/>
                  </a:lnTo>
                  <a:lnTo>
                    <a:pt x="37179" y="522503"/>
                  </a:lnTo>
                  <a:lnTo>
                    <a:pt x="24040" y="566347"/>
                  </a:lnTo>
                  <a:lnTo>
                    <a:pt x="13661" y="611240"/>
                  </a:lnTo>
                  <a:lnTo>
                    <a:pt x="6133" y="657094"/>
                  </a:lnTo>
                  <a:lnTo>
                    <a:pt x="1548" y="703820"/>
                  </a:lnTo>
                  <a:lnTo>
                    <a:pt x="0" y="751332"/>
                  </a:lnTo>
                  <a:lnTo>
                    <a:pt x="1548" y="798843"/>
                  </a:lnTo>
                  <a:lnTo>
                    <a:pt x="6133" y="845569"/>
                  </a:lnTo>
                  <a:lnTo>
                    <a:pt x="13661" y="891423"/>
                  </a:lnTo>
                  <a:lnTo>
                    <a:pt x="24040" y="936316"/>
                  </a:lnTo>
                  <a:lnTo>
                    <a:pt x="37179" y="980160"/>
                  </a:lnTo>
                  <a:lnTo>
                    <a:pt x="52984" y="1022867"/>
                  </a:lnTo>
                  <a:lnTo>
                    <a:pt x="71365" y="1064349"/>
                  </a:lnTo>
                  <a:lnTo>
                    <a:pt x="92228" y="1104519"/>
                  </a:lnTo>
                  <a:lnTo>
                    <a:pt x="115481" y="1143287"/>
                  </a:lnTo>
                  <a:lnTo>
                    <a:pt x="141032" y="1180566"/>
                  </a:lnTo>
                  <a:lnTo>
                    <a:pt x="168789" y="1216268"/>
                  </a:lnTo>
                  <a:lnTo>
                    <a:pt x="198660" y="1250305"/>
                  </a:lnTo>
                  <a:lnTo>
                    <a:pt x="230552" y="1282588"/>
                  </a:lnTo>
                  <a:lnTo>
                    <a:pt x="264374" y="1313031"/>
                  </a:lnTo>
                  <a:lnTo>
                    <a:pt x="300032" y="1341543"/>
                  </a:lnTo>
                  <a:lnTo>
                    <a:pt x="337435" y="1368039"/>
                  </a:lnTo>
                  <a:lnTo>
                    <a:pt x="376491" y="1392429"/>
                  </a:lnTo>
                  <a:lnTo>
                    <a:pt x="417108" y="1414625"/>
                  </a:lnTo>
                  <a:lnTo>
                    <a:pt x="459192" y="1434540"/>
                  </a:lnTo>
                  <a:lnTo>
                    <a:pt x="502652" y="1452085"/>
                  </a:lnTo>
                  <a:lnTo>
                    <a:pt x="547397" y="1467173"/>
                  </a:lnTo>
                  <a:lnTo>
                    <a:pt x="593332" y="1479715"/>
                  </a:lnTo>
                  <a:lnTo>
                    <a:pt x="640367" y="1489623"/>
                  </a:lnTo>
                  <a:lnTo>
                    <a:pt x="688409" y="1496809"/>
                  </a:lnTo>
                  <a:lnTo>
                    <a:pt x="737366" y="1501185"/>
                  </a:lnTo>
                  <a:lnTo>
                    <a:pt x="787145" y="1502664"/>
                  </a:lnTo>
                  <a:lnTo>
                    <a:pt x="836925" y="1501185"/>
                  </a:lnTo>
                  <a:lnTo>
                    <a:pt x="885882" y="1496809"/>
                  </a:lnTo>
                  <a:lnTo>
                    <a:pt x="933924" y="1489623"/>
                  </a:lnTo>
                  <a:lnTo>
                    <a:pt x="980959" y="1479715"/>
                  </a:lnTo>
                  <a:lnTo>
                    <a:pt x="1026894" y="1467173"/>
                  </a:lnTo>
                  <a:lnTo>
                    <a:pt x="1071639" y="1452085"/>
                  </a:lnTo>
                  <a:lnTo>
                    <a:pt x="1115099" y="1434540"/>
                  </a:lnTo>
                  <a:lnTo>
                    <a:pt x="1157183" y="1414625"/>
                  </a:lnTo>
                  <a:lnTo>
                    <a:pt x="1197800" y="1392429"/>
                  </a:lnTo>
                  <a:lnTo>
                    <a:pt x="1236856" y="1368039"/>
                  </a:lnTo>
                  <a:lnTo>
                    <a:pt x="1274259" y="1341543"/>
                  </a:lnTo>
                  <a:lnTo>
                    <a:pt x="1309917" y="1313031"/>
                  </a:lnTo>
                  <a:lnTo>
                    <a:pt x="1343739" y="1282588"/>
                  </a:lnTo>
                  <a:lnTo>
                    <a:pt x="1375631" y="1250305"/>
                  </a:lnTo>
                  <a:lnTo>
                    <a:pt x="1405502" y="1216268"/>
                  </a:lnTo>
                  <a:lnTo>
                    <a:pt x="1433259" y="1180566"/>
                  </a:lnTo>
                  <a:lnTo>
                    <a:pt x="1458810" y="1143287"/>
                  </a:lnTo>
                  <a:lnTo>
                    <a:pt x="1482063" y="1104519"/>
                  </a:lnTo>
                  <a:lnTo>
                    <a:pt x="1502926" y="1064349"/>
                  </a:lnTo>
                  <a:lnTo>
                    <a:pt x="1521307" y="1022867"/>
                  </a:lnTo>
                  <a:lnTo>
                    <a:pt x="1537112" y="980160"/>
                  </a:lnTo>
                  <a:lnTo>
                    <a:pt x="1550251" y="936316"/>
                  </a:lnTo>
                  <a:lnTo>
                    <a:pt x="1560630" y="891423"/>
                  </a:lnTo>
                  <a:lnTo>
                    <a:pt x="1568158" y="845569"/>
                  </a:lnTo>
                  <a:lnTo>
                    <a:pt x="1572743" y="798843"/>
                  </a:lnTo>
                  <a:lnTo>
                    <a:pt x="1574292" y="751332"/>
                  </a:lnTo>
                  <a:lnTo>
                    <a:pt x="1572743" y="703820"/>
                  </a:lnTo>
                  <a:lnTo>
                    <a:pt x="1568158" y="657094"/>
                  </a:lnTo>
                  <a:lnTo>
                    <a:pt x="1560630" y="611240"/>
                  </a:lnTo>
                  <a:lnTo>
                    <a:pt x="1550251" y="566347"/>
                  </a:lnTo>
                  <a:lnTo>
                    <a:pt x="1537112" y="522503"/>
                  </a:lnTo>
                  <a:lnTo>
                    <a:pt x="1521307" y="479796"/>
                  </a:lnTo>
                  <a:lnTo>
                    <a:pt x="1502926" y="438314"/>
                  </a:lnTo>
                  <a:lnTo>
                    <a:pt x="1482063" y="398144"/>
                  </a:lnTo>
                  <a:lnTo>
                    <a:pt x="1458810" y="359376"/>
                  </a:lnTo>
                  <a:lnTo>
                    <a:pt x="1433259" y="322097"/>
                  </a:lnTo>
                  <a:lnTo>
                    <a:pt x="1405502" y="286395"/>
                  </a:lnTo>
                  <a:lnTo>
                    <a:pt x="1375631" y="252358"/>
                  </a:lnTo>
                  <a:lnTo>
                    <a:pt x="1343739" y="220075"/>
                  </a:lnTo>
                  <a:lnTo>
                    <a:pt x="1309917" y="189632"/>
                  </a:lnTo>
                  <a:lnTo>
                    <a:pt x="1274259" y="161120"/>
                  </a:lnTo>
                  <a:lnTo>
                    <a:pt x="1236856" y="134624"/>
                  </a:lnTo>
                  <a:lnTo>
                    <a:pt x="1197800" y="110234"/>
                  </a:lnTo>
                  <a:lnTo>
                    <a:pt x="1157183" y="88038"/>
                  </a:lnTo>
                  <a:lnTo>
                    <a:pt x="1115099" y="68123"/>
                  </a:lnTo>
                  <a:lnTo>
                    <a:pt x="1071639" y="50578"/>
                  </a:lnTo>
                  <a:lnTo>
                    <a:pt x="1026894" y="35490"/>
                  </a:lnTo>
                  <a:lnTo>
                    <a:pt x="980959" y="22948"/>
                  </a:lnTo>
                  <a:lnTo>
                    <a:pt x="933924" y="13040"/>
                  </a:lnTo>
                  <a:lnTo>
                    <a:pt x="885882" y="5854"/>
                  </a:lnTo>
                  <a:lnTo>
                    <a:pt x="836925" y="1478"/>
                  </a:lnTo>
                  <a:lnTo>
                    <a:pt x="787145" y="0"/>
                  </a:lnTo>
                  <a:close/>
                </a:path>
              </a:pathLst>
            </a:custGeom>
            <a:solidFill>
              <a:srgbClr val="F7B4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98519" y="2798063"/>
              <a:ext cx="1001268" cy="679703"/>
            </a:xfrm>
            <a:prstGeom prst="rect">
              <a:avLst/>
            </a:prstGeom>
          </p:spPr>
        </p:pic>
        <p:pic>
          <p:nvPicPr>
            <p:cNvPr id="88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2063" y="3572256"/>
              <a:ext cx="1680972" cy="1609344"/>
            </a:xfrm>
            <a:prstGeom prst="rect">
              <a:avLst/>
            </a:prstGeom>
          </p:spPr>
        </p:pic>
        <p:pic>
          <p:nvPicPr>
            <p:cNvPr id="89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2668" y="3768852"/>
              <a:ext cx="1190244" cy="1181100"/>
            </a:xfrm>
            <a:prstGeom prst="rect">
              <a:avLst/>
            </a:prstGeom>
          </p:spPr>
        </p:pic>
        <p:sp>
          <p:nvSpPr>
            <p:cNvPr id="90" name="object 11"/>
            <p:cNvSpPr/>
            <p:nvPr/>
          </p:nvSpPr>
          <p:spPr>
            <a:xfrm>
              <a:off x="537971" y="3598164"/>
              <a:ext cx="1574800" cy="1503045"/>
            </a:xfrm>
            <a:custGeom>
              <a:avLst/>
              <a:gdLst/>
              <a:ahLst/>
              <a:cxnLst/>
              <a:rect l="l" t="t" r="r" b="b"/>
              <a:pathLst>
                <a:path w="1574800" h="1503045">
                  <a:moveTo>
                    <a:pt x="787146" y="0"/>
                  </a:moveTo>
                  <a:lnTo>
                    <a:pt x="737365" y="1478"/>
                  </a:lnTo>
                  <a:lnTo>
                    <a:pt x="688407" y="5854"/>
                  </a:lnTo>
                  <a:lnTo>
                    <a:pt x="640364" y="13040"/>
                  </a:lnTo>
                  <a:lnTo>
                    <a:pt x="593328" y="22948"/>
                  </a:lnTo>
                  <a:lnTo>
                    <a:pt x="547392" y="35490"/>
                  </a:lnTo>
                  <a:lnTo>
                    <a:pt x="502647" y="50578"/>
                  </a:lnTo>
                  <a:lnTo>
                    <a:pt x="459187" y="68123"/>
                  </a:lnTo>
                  <a:lnTo>
                    <a:pt x="417102" y="88038"/>
                  </a:lnTo>
                  <a:lnTo>
                    <a:pt x="376486" y="110234"/>
                  </a:lnTo>
                  <a:lnTo>
                    <a:pt x="337430" y="134624"/>
                  </a:lnTo>
                  <a:lnTo>
                    <a:pt x="300027" y="161120"/>
                  </a:lnTo>
                  <a:lnTo>
                    <a:pt x="264369" y="189632"/>
                  </a:lnTo>
                  <a:lnTo>
                    <a:pt x="230547" y="220075"/>
                  </a:lnTo>
                  <a:lnTo>
                    <a:pt x="198656" y="252358"/>
                  </a:lnTo>
                  <a:lnTo>
                    <a:pt x="168785" y="286395"/>
                  </a:lnTo>
                  <a:lnTo>
                    <a:pt x="141028" y="322097"/>
                  </a:lnTo>
                  <a:lnTo>
                    <a:pt x="115478" y="359376"/>
                  </a:lnTo>
                  <a:lnTo>
                    <a:pt x="92225" y="398144"/>
                  </a:lnTo>
                  <a:lnTo>
                    <a:pt x="71363" y="438314"/>
                  </a:lnTo>
                  <a:lnTo>
                    <a:pt x="52983" y="479796"/>
                  </a:lnTo>
                  <a:lnTo>
                    <a:pt x="37178" y="522503"/>
                  </a:lnTo>
                  <a:lnTo>
                    <a:pt x="24039" y="566347"/>
                  </a:lnTo>
                  <a:lnTo>
                    <a:pt x="13660" y="611240"/>
                  </a:lnTo>
                  <a:lnTo>
                    <a:pt x="6132" y="657094"/>
                  </a:lnTo>
                  <a:lnTo>
                    <a:pt x="1548" y="703820"/>
                  </a:lnTo>
                  <a:lnTo>
                    <a:pt x="0" y="751332"/>
                  </a:lnTo>
                  <a:lnTo>
                    <a:pt x="1548" y="798843"/>
                  </a:lnTo>
                  <a:lnTo>
                    <a:pt x="6132" y="845569"/>
                  </a:lnTo>
                  <a:lnTo>
                    <a:pt x="13660" y="891423"/>
                  </a:lnTo>
                  <a:lnTo>
                    <a:pt x="24039" y="936316"/>
                  </a:lnTo>
                  <a:lnTo>
                    <a:pt x="37178" y="980160"/>
                  </a:lnTo>
                  <a:lnTo>
                    <a:pt x="52983" y="1022867"/>
                  </a:lnTo>
                  <a:lnTo>
                    <a:pt x="71363" y="1064349"/>
                  </a:lnTo>
                  <a:lnTo>
                    <a:pt x="92225" y="1104519"/>
                  </a:lnTo>
                  <a:lnTo>
                    <a:pt x="115478" y="1143287"/>
                  </a:lnTo>
                  <a:lnTo>
                    <a:pt x="141028" y="1180566"/>
                  </a:lnTo>
                  <a:lnTo>
                    <a:pt x="168785" y="1216268"/>
                  </a:lnTo>
                  <a:lnTo>
                    <a:pt x="198656" y="1250305"/>
                  </a:lnTo>
                  <a:lnTo>
                    <a:pt x="230547" y="1282588"/>
                  </a:lnTo>
                  <a:lnTo>
                    <a:pt x="264369" y="1313031"/>
                  </a:lnTo>
                  <a:lnTo>
                    <a:pt x="300027" y="1341543"/>
                  </a:lnTo>
                  <a:lnTo>
                    <a:pt x="337430" y="1368039"/>
                  </a:lnTo>
                  <a:lnTo>
                    <a:pt x="376486" y="1392429"/>
                  </a:lnTo>
                  <a:lnTo>
                    <a:pt x="417102" y="1414625"/>
                  </a:lnTo>
                  <a:lnTo>
                    <a:pt x="459187" y="1434540"/>
                  </a:lnTo>
                  <a:lnTo>
                    <a:pt x="502647" y="1452085"/>
                  </a:lnTo>
                  <a:lnTo>
                    <a:pt x="547392" y="1467173"/>
                  </a:lnTo>
                  <a:lnTo>
                    <a:pt x="593328" y="1479715"/>
                  </a:lnTo>
                  <a:lnTo>
                    <a:pt x="640364" y="1489623"/>
                  </a:lnTo>
                  <a:lnTo>
                    <a:pt x="688407" y="1496809"/>
                  </a:lnTo>
                  <a:lnTo>
                    <a:pt x="737365" y="1501185"/>
                  </a:lnTo>
                  <a:lnTo>
                    <a:pt x="787146" y="1502664"/>
                  </a:lnTo>
                  <a:lnTo>
                    <a:pt x="836925" y="1501185"/>
                  </a:lnTo>
                  <a:lnTo>
                    <a:pt x="885882" y="1496809"/>
                  </a:lnTo>
                  <a:lnTo>
                    <a:pt x="933924" y="1489623"/>
                  </a:lnTo>
                  <a:lnTo>
                    <a:pt x="980959" y="1479715"/>
                  </a:lnTo>
                  <a:lnTo>
                    <a:pt x="1026894" y="1467173"/>
                  </a:lnTo>
                  <a:lnTo>
                    <a:pt x="1071639" y="1452085"/>
                  </a:lnTo>
                  <a:lnTo>
                    <a:pt x="1115099" y="1434540"/>
                  </a:lnTo>
                  <a:lnTo>
                    <a:pt x="1157183" y="1414625"/>
                  </a:lnTo>
                  <a:lnTo>
                    <a:pt x="1197800" y="1392429"/>
                  </a:lnTo>
                  <a:lnTo>
                    <a:pt x="1236856" y="1368039"/>
                  </a:lnTo>
                  <a:lnTo>
                    <a:pt x="1274259" y="1341543"/>
                  </a:lnTo>
                  <a:lnTo>
                    <a:pt x="1309917" y="1313031"/>
                  </a:lnTo>
                  <a:lnTo>
                    <a:pt x="1343739" y="1282588"/>
                  </a:lnTo>
                  <a:lnTo>
                    <a:pt x="1375631" y="1250305"/>
                  </a:lnTo>
                  <a:lnTo>
                    <a:pt x="1405502" y="1216268"/>
                  </a:lnTo>
                  <a:lnTo>
                    <a:pt x="1433259" y="1180566"/>
                  </a:lnTo>
                  <a:lnTo>
                    <a:pt x="1458810" y="1143287"/>
                  </a:lnTo>
                  <a:lnTo>
                    <a:pt x="1482063" y="1104519"/>
                  </a:lnTo>
                  <a:lnTo>
                    <a:pt x="1502926" y="1064349"/>
                  </a:lnTo>
                  <a:lnTo>
                    <a:pt x="1521307" y="1022867"/>
                  </a:lnTo>
                  <a:lnTo>
                    <a:pt x="1537112" y="980160"/>
                  </a:lnTo>
                  <a:lnTo>
                    <a:pt x="1550251" y="936316"/>
                  </a:lnTo>
                  <a:lnTo>
                    <a:pt x="1560630" y="891423"/>
                  </a:lnTo>
                  <a:lnTo>
                    <a:pt x="1568158" y="845569"/>
                  </a:lnTo>
                  <a:lnTo>
                    <a:pt x="1572743" y="798843"/>
                  </a:lnTo>
                  <a:lnTo>
                    <a:pt x="1574292" y="751332"/>
                  </a:lnTo>
                  <a:lnTo>
                    <a:pt x="1572743" y="703820"/>
                  </a:lnTo>
                  <a:lnTo>
                    <a:pt x="1568158" y="657094"/>
                  </a:lnTo>
                  <a:lnTo>
                    <a:pt x="1560630" y="611240"/>
                  </a:lnTo>
                  <a:lnTo>
                    <a:pt x="1550251" y="566347"/>
                  </a:lnTo>
                  <a:lnTo>
                    <a:pt x="1537112" y="522503"/>
                  </a:lnTo>
                  <a:lnTo>
                    <a:pt x="1521307" y="479796"/>
                  </a:lnTo>
                  <a:lnTo>
                    <a:pt x="1502926" y="438314"/>
                  </a:lnTo>
                  <a:lnTo>
                    <a:pt x="1482063" y="398144"/>
                  </a:lnTo>
                  <a:lnTo>
                    <a:pt x="1458810" y="359376"/>
                  </a:lnTo>
                  <a:lnTo>
                    <a:pt x="1433259" y="322097"/>
                  </a:lnTo>
                  <a:lnTo>
                    <a:pt x="1405502" y="286395"/>
                  </a:lnTo>
                  <a:lnTo>
                    <a:pt x="1375631" y="252358"/>
                  </a:lnTo>
                  <a:lnTo>
                    <a:pt x="1343739" y="220075"/>
                  </a:lnTo>
                  <a:lnTo>
                    <a:pt x="1309917" y="189632"/>
                  </a:lnTo>
                  <a:lnTo>
                    <a:pt x="1274259" y="161120"/>
                  </a:lnTo>
                  <a:lnTo>
                    <a:pt x="1236856" y="134624"/>
                  </a:lnTo>
                  <a:lnTo>
                    <a:pt x="1197800" y="110234"/>
                  </a:lnTo>
                  <a:lnTo>
                    <a:pt x="1157183" y="88038"/>
                  </a:lnTo>
                  <a:lnTo>
                    <a:pt x="1115099" y="68123"/>
                  </a:lnTo>
                  <a:lnTo>
                    <a:pt x="1071639" y="50578"/>
                  </a:lnTo>
                  <a:lnTo>
                    <a:pt x="1026894" y="35490"/>
                  </a:lnTo>
                  <a:lnTo>
                    <a:pt x="980959" y="22948"/>
                  </a:lnTo>
                  <a:lnTo>
                    <a:pt x="933924" y="13040"/>
                  </a:lnTo>
                  <a:lnTo>
                    <a:pt x="885882" y="5854"/>
                  </a:lnTo>
                  <a:lnTo>
                    <a:pt x="836925" y="1478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F7B4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5339" y="3794760"/>
              <a:ext cx="1050036" cy="899159"/>
            </a:xfrm>
            <a:prstGeom prst="rect">
              <a:avLst/>
            </a:prstGeom>
          </p:spPr>
        </p:pic>
        <p:sp>
          <p:nvSpPr>
            <p:cNvPr id="92" name="object 13"/>
            <p:cNvSpPr/>
            <p:nvPr/>
          </p:nvSpPr>
          <p:spPr>
            <a:xfrm>
              <a:off x="2109597" y="3790188"/>
              <a:ext cx="1221105" cy="565150"/>
            </a:xfrm>
            <a:custGeom>
              <a:avLst/>
              <a:gdLst/>
              <a:ahLst/>
              <a:cxnLst/>
              <a:rect l="l" t="t" r="r" b="b"/>
              <a:pathLst>
                <a:path w="1221104" h="565150">
                  <a:moveTo>
                    <a:pt x="1149198" y="28908"/>
                  </a:moveTo>
                  <a:lnTo>
                    <a:pt x="0" y="553466"/>
                  </a:lnTo>
                  <a:lnTo>
                    <a:pt x="5333" y="565023"/>
                  </a:lnTo>
                  <a:lnTo>
                    <a:pt x="1154458" y="40441"/>
                  </a:lnTo>
                  <a:lnTo>
                    <a:pt x="1149198" y="28908"/>
                  </a:lnTo>
                  <a:close/>
                </a:path>
                <a:path w="1221104" h="565150">
                  <a:moveTo>
                    <a:pt x="1204511" y="23622"/>
                  </a:moveTo>
                  <a:lnTo>
                    <a:pt x="1160779" y="23622"/>
                  </a:lnTo>
                  <a:lnTo>
                    <a:pt x="1165987" y="35179"/>
                  </a:lnTo>
                  <a:lnTo>
                    <a:pt x="1154458" y="40441"/>
                  </a:lnTo>
                  <a:lnTo>
                    <a:pt x="1167638" y="69342"/>
                  </a:lnTo>
                  <a:lnTo>
                    <a:pt x="1204511" y="23622"/>
                  </a:lnTo>
                  <a:close/>
                </a:path>
                <a:path w="1221104" h="565150">
                  <a:moveTo>
                    <a:pt x="1160779" y="23622"/>
                  </a:moveTo>
                  <a:lnTo>
                    <a:pt x="1149198" y="28908"/>
                  </a:lnTo>
                  <a:lnTo>
                    <a:pt x="1154458" y="40441"/>
                  </a:lnTo>
                  <a:lnTo>
                    <a:pt x="1165987" y="35179"/>
                  </a:lnTo>
                  <a:lnTo>
                    <a:pt x="1160779" y="23622"/>
                  </a:lnTo>
                  <a:close/>
                </a:path>
                <a:path w="1221104" h="565150">
                  <a:moveTo>
                    <a:pt x="1136014" y="0"/>
                  </a:moveTo>
                  <a:lnTo>
                    <a:pt x="1149198" y="28908"/>
                  </a:lnTo>
                  <a:lnTo>
                    <a:pt x="1160779" y="23622"/>
                  </a:lnTo>
                  <a:lnTo>
                    <a:pt x="1204511" y="23622"/>
                  </a:lnTo>
                  <a:lnTo>
                    <a:pt x="1221104" y="3048"/>
                  </a:lnTo>
                  <a:lnTo>
                    <a:pt x="1136014" y="0"/>
                  </a:lnTo>
                  <a:close/>
                </a:path>
              </a:pathLst>
            </a:custGeom>
            <a:solidFill>
              <a:srgbClr val="3A38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14"/>
          <p:cNvSpPr txBox="1"/>
          <p:nvPr/>
        </p:nvSpPr>
        <p:spPr>
          <a:xfrm>
            <a:off x="1984282" y="2292423"/>
            <a:ext cx="3455670" cy="2875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32890" marR="7493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milho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das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  <a:p>
            <a:pPr marL="2565400" algn="ctr">
              <a:lnSpc>
                <a:spcPts val="2850"/>
              </a:lnSpc>
            </a:pP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3</a:t>
            </a:r>
            <a:r>
              <a:rPr sz="2400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2400" b="1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spc="-50" dirty="0">
                <a:solidFill>
                  <a:srgbClr val="404040"/>
                </a:solidFill>
                <a:latin typeface="Calibri"/>
                <a:cs typeface="Calibri"/>
              </a:rPr>
              <a:t>5</a:t>
            </a:r>
            <a:endParaRPr sz="2400">
              <a:latin typeface="Calibri"/>
              <a:cs typeface="Calibri"/>
            </a:endParaRPr>
          </a:p>
          <a:p>
            <a:pPr marL="2574925" marR="5080" algn="ctr">
              <a:lnSpc>
                <a:spcPct val="100000"/>
              </a:lnSpc>
              <a:spcBef>
                <a:spcPts val="85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25"/>
              </a:spcBef>
            </a:pPr>
            <a:endParaRPr sz="1200">
              <a:latin typeface="Calibri"/>
              <a:cs typeface="Calibri"/>
            </a:endParaRPr>
          </a:p>
          <a:p>
            <a:pPr marR="2550160" algn="ctr">
              <a:lnSpc>
                <a:spcPct val="100000"/>
              </a:lnSpc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2,5</a:t>
            </a:r>
            <a:endParaRPr sz="3200">
              <a:latin typeface="Calibri"/>
              <a:cs typeface="Calibri"/>
            </a:endParaRPr>
          </a:p>
          <a:p>
            <a:pPr marL="12065" marR="2567305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1200">
              <a:latin typeface="Calibri"/>
              <a:cs typeface="Calibri"/>
            </a:endParaRPr>
          </a:p>
          <a:p>
            <a:pPr marL="907415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95" name="object 21"/>
          <p:cNvGrpSpPr/>
          <p:nvPr/>
        </p:nvGrpSpPr>
        <p:grpSpPr>
          <a:xfrm>
            <a:off x="1459009" y="2474286"/>
            <a:ext cx="5857240" cy="3276600"/>
            <a:chOff x="352043" y="2502407"/>
            <a:chExt cx="5857240" cy="3276600"/>
          </a:xfrm>
        </p:grpSpPr>
        <p:pic>
          <p:nvPicPr>
            <p:cNvPr id="96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2043" y="4565903"/>
              <a:ext cx="1616964" cy="1213104"/>
            </a:xfrm>
            <a:prstGeom prst="rect">
              <a:avLst/>
            </a:prstGeom>
          </p:spPr>
        </p:pic>
        <p:pic>
          <p:nvPicPr>
            <p:cNvPr id="97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70603" y="2502407"/>
              <a:ext cx="2138172" cy="2581656"/>
            </a:xfrm>
            <a:prstGeom prst="rect">
              <a:avLst/>
            </a:prstGeom>
          </p:spPr>
        </p:pic>
      </p:grpSp>
      <p:pic>
        <p:nvPicPr>
          <p:cNvPr id="98" name="Google Shape;294;p6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037553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14" dur="500" spd="-100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19" dur="5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5" grpId="0"/>
      <p:bldP spid="5" grpId="1"/>
      <p:bldP spid="68" grpId="0"/>
      <p:bldP spid="68" grpId="1"/>
      <p:bldP spid="78" grpId="0"/>
      <p:bldP spid="78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Imagem 5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grpSp>
        <p:nvGrpSpPr>
          <p:cNvPr id="31" name="object 2"/>
          <p:cNvGrpSpPr/>
          <p:nvPr/>
        </p:nvGrpSpPr>
        <p:grpSpPr>
          <a:xfrm>
            <a:off x="67555" y="1846029"/>
            <a:ext cx="6431280" cy="4521835"/>
            <a:chOff x="979932" y="1965960"/>
            <a:chExt cx="6431280" cy="4521835"/>
          </a:xfrm>
        </p:grpSpPr>
        <p:pic>
          <p:nvPicPr>
            <p:cNvPr id="32" name="object 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9932" y="1965960"/>
              <a:ext cx="4610100" cy="4521708"/>
            </a:xfrm>
            <a:prstGeom prst="rect">
              <a:avLst/>
            </a:prstGeom>
          </p:spPr>
        </p:pic>
        <p:sp>
          <p:nvSpPr>
            <p:cNvPr id="33" name="object 4"/>
            <p:cNvSpPr/>
            <p:nvPr/>
          </p:nvSpPr>
          <p:spPr>
            <a:xfrm>
              <a:off x="1033272" y="1981200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19472" y="2089404"/>
              <a:ext cx="2491739" cy="3736848"/>
            </a:xfrm>
            <a:prstGeom prst="rect">
              <a:avLst/>
            </a:prstGeom>
          </p:spPr>
        </p:pic>
        <p:pic>
          <p:nvPicPr>
            <p:cNvPr id="35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88436" y="3000756"/>
              <a:ext cx="1679448" cy="1607820"/>
            </a:xfrm>
            <a:prstGeom prst="rect">
              <a:avLst/>
            </a:prstGeom>
          </p:spPr>
        </p:pic>
        <p:pic>
          <p:nvPicPr>
            <p:cNvPr id="36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72839" y="3334512"/>
              <a:ext cx="1328927" cy="950976"/>
            </a:xfrm>
            <a:prstGeom prst="rect">
              <a:avLst/>
            </a:prstGeom>
          </p:spPr>
        </p:pic>
        <p:sp>
          <p:nvSpPr>
            <p:cNvPr id="37" name="object 8"/>
            <p:cNvSpPr/>
            <p:nvPr/>
          </p:nvSpPr>
          <p:spPr>
            <a:xfrm>
              <a:off x="3514344" y="3026663"/>
              <a:ext cx="1572895" cy="1501140"/>
            </a:xfrm>
            <a:custGeom>
              <a:avLst/>
              <a:gdLst/>
              <a:ahLst/>
              <a:cxnLst/>
              <a:rect l="l" t="t" r="r" b="b"/>
              <a:pathLst>
                <a:path w="1572895" h="1501139">
                  <a:moveTo>
                    <a:pt x="786383" y="0"/>
                  </a:moveTo>
                  <a:lnTo>
                    <a:pt x="736648" y="1476"/>
                  </a:lnTo>
                  <a:lnTo>
                    <a:pt x="687735" y="5848"/>
                  </a:lnTo>
                  <a:lnTo>
                    <a:pt x="639736" y="13026"/>
                  </a:lnTo>
                  <a:lnTo>
                    <a:pt x="592745" y="22923"/>
                  </a:lnTo>
                  <a:lnTo>
                    <a:pt x="546852" y="35451"/>
                  </a:lnTo>
                  <a:lnTo>
                    <a:pt x="502150" y="50521"/>
                  </a:lnTo>
                  <a:lnTo>
                    <a:pt x="458730" y="68047"/>
                  </a:lnTo>
                  <a:lnTo>
                    <a:pt x="416686" y="87941"/>
                  </a:lnTo>
                  <a:lnTo>
                    <a:pt x="376109" y="110113"/>
                  </a:lnTo>
                  <a:lnTo>
                    <a:pt x="337091" y="134477"/>
                  </a:lnTo>
                  <a:lnTo>
                    <a:pt x="299725" y="160944"/>
                  </a:lnTo>
                  <a:lnTo>
                    <a:pt x="264102" y="189426"/>
                  </a:lnTo>
                  <a:lnTo>
                    <a:pt x="230314" y="219836"/>
                  </a:lnTo>
                  <a:lnTo>
                    <a:pt x="198454" y="252086"/>
                  </a:lnTo>
                  <a:lnTo>
                    <a:pt x="168613" y="286088"/>
                  </a:lnTo>
                  <a:lnTo>
                    <a:pt x="140885" y="321753"/>
                  </a:lnTo>
                  <a:lnTo>
                    <a:pt x="115360" y="358994"/>
                  </a:lnTo>
                  <a:lnTo>
                    <a:pt x="92130" y="397723"/>
                  </a:lnTo>
                  <a:lnTo>
                    <a:pt x="71289" y="437852"/>
                  </a:lnTo>
                  <a:lnTo>
                    <a:pt x="52928" y="479293"/>
                  </a:lnTo>
                  <a:lnTo>
                    <a:pt x="37139" y="521958"/>
                  </a:lnTo>
                  <a:lnTo>
                    <a:pt x="24014" y="565760"/>
                  </a:lnTo>
                  <a:lnTo>
                    <a:pt x="13646" y="610609"/>
                  </a:lnTo>
                  <a:lnTo>
                    <a:pt x="6126" y="656420"/>
                  </a:lnTo>
                  <a:lnTo>
                    <a:pt x="1546" y="703102"/>
                  </a:lnTo>
                  <a:lnTo>
                    <a:pt x="0" y="750569"/>
                  </a:lnTo>
                  <a:lnTo>
                    <a:pt x="1546" y="798037"/>
                  </a:lnTo>
                  <a:lnTo>
                    <a:pt x="6126" y="844719"/>
                  </a:lnTo>
                  <a:lnTo>
                    <a:pt x="13646" y="890530"/>
                  </a:lnTo>
                  <a:lnTo>
                    <a:pt x="24014" y="935379"/>
                  </a:lnTo>
                  <a:lnTo>
                    <a:pt x="37139" y="979181"/>
                  </a:lnTo>
                  <a:lnTo>
                    <a:pt x="52928" y="1021846"/>
                  </a:lnTo>
                  <a:lnTo>
                    <a:pt x="71289" y="1063287"/>
                  </a:lnTo>
                  <a:lnTo>
                    <a:pt x="92130" y="1103416"/>
                  </a:lnTo>
                  <a:lnTo>
                    <a:pt x="115360" y="1142145"/>
                  </a:lnTo>
                  <a:lnTo>
                    <a:pt x="140885" y="1179386"/>
                  </a:lnTo>
                  <a:lnTo>
                    <a:pt x="168613" y="1215051"/>
                  </a:lnTo>
                  <a:lnTo>
                    <a:pt x="198454" y="1249053"/>
                  </a:lnTo>
                  <a:lnTo>
                    <a:pt x="230314" y="1281303"/>
                  </a:lnTo>
                  <a:lnTo>
                    <a:pt x="264102" y="1311713"/>
                  </a:lnTo>
                  <a:lnTo>
                    <a:pt x="299725" y="1340195"/>
                  </a:lnTo>
                  <a:lnTo>
                    <a:pt x="337091" y="1366662"/>
                  </a:lnTo>
                  <a:lnTo>
                    <a:pt x="376109" y="1391026"/>
                  </a:lnTo>
                  <a:lnTo>
                    <a:pt x="416686" y="1413198"/>
                  </a:lnTo>
                  <a:lnTo>
                    <a:pt x="458730" y="1433092"/>
                  </a:lnTo>
                  <a:lnTo>
                    <a:pt x="502150" y="1450618"/>
                  </a:lnTo>
                  <a:lnTo>
                    <a:pt x="546852" y="1465688"/>
                  </a:lnTo>
                  <a:lnTo>
                    <a:pt x="592745" y="1478216"/>
                  </a:lnTo>
                  <a:lnTo>
                    <a:pt x="639736" y="1488113"/>
                  </a:lnTo>
                  <a:lnTo>
                    <a:pt x="687735" y="1495291"/>
                  </a:lnTo>
                  <a:lnTo>
                    <a:pt x="736648" y="1499663"/>
                  </a:lnTo>
                  <a:lnTo>
                    <a:pt x="786383" y="1501140"/>
                  </a:lnTo>
                  <a:lnTo>
                    <a:pt x="836119" y="1499663"/>
                  </a:lnTo>
                  <a:lnTo>
                    <a:pt x="885032" y="1495291"/>
                  </a:lnTo>
                  <a:lnTo>
                    <a:pt x="933031" y="1488113"/>
                  </a:lnTo>
                  <a:lnTo>
                    <a:pt x="980022" y="1478216"/>
                  </a:lnTo>
                  <a:lnTo>
                    <a:pt x="1025915" y="1465688"/>
                  </a:lnTo>
                  <a:lnTo>
                    <a:pt x="1070617" y="1450618"/>
                  </a:lnTo>
                  <a:lnTo>
                    <a:pt x="1114037" y="1433092"/>
                  </a:lnTo>
                  <a:lnTo>
                    <a:pt x="1156081" y="1413198"/>
                  </a:lnTo>
                  <a:lnTo>
                    <a:pt x="1196658" y="1391026"/>
                  </a:lnTo>
                  <a:lnTo>
                    <a:pt x="1235676" y="1366662"/>
                  </a:lnTo>
                  <a:lnTo>
                    <a:pt x="1273042" y="1340195"/>
                  </a:lnTo>
                  <a:lnTo>
                    <a:pt x="1308665" y="1311713"/>
                  </a:lnTo>
                  <a:lnTo>
                    <a:pt x="1342453" y="1281303"/>
                  </a:lnTo>
                  <a:lnTo>
                    <a:pt x="1374313" y="1249053"/>
                  </a:lnTo>
                  <a:lnTo>
                    <a:pt x="1404154" y="1215051"/>
                  </a:lnTo>
                  <a:lnTo>
                    <a:pt x="1431882" y="1179386"/>
                  </a:lnTo>
                  <a:lnTo>
                    <a:pt x="1457407" y="1142145"/>
                  </a:lnTo>
                  <a:lnTo>
                    <a:pt x="1480637" y="1103416"/>
                  </a:lnTo>
                  <a:lnTo>
                    <a:pt x="1501478" y="1063287"/>
                  </a:lnTo>
                  <a:lnTo>
                    <a:pt x="1519839" y="1021846"/>
                  </a:lnTo>
                  <a:lnTo>
                    <a:pt x="1535628" y="979181"/>
                  </a:lnTo>
                  <a:lnTo>
                    <a:pt x="1548753" y="935379"/>
                  </a:lnTo>
                  <a:lnTo>
                    <a:pt x="1559121" y="890530"/>
                  </a:lnTo>
                  <a:lnTo>
                    <a:pt x="1566641" y="844719"/>
                  </a:lnTo>
                  <a:lnTo>
                    <a:pt x="1571221" y="798037"/>
                  </a:lnTo>
                  <a:lnTo>
                    <a:pt x="1572767" y="750569"/>
                  </a:lnTo>
                  <a:lnTo>
                    <a:pt x="1571221" y="703102"/>
                  </a:lnTo>
                  <a:lnTo>
                    <a:pt x="1566641" y="656420"/>
                  </a:lnTo>
                  <a:lnTo>
                    <a:pt x="1559121" y="610609"/>
                  </a:lnTo>
                  <a:lnTo>
                    <a:pt x="1548753" y="565760"/>
                  </a:lnTo>
                  <a:lnTo>
                    <a:pt x="1535628" y="521958"/>
                  </a:lnTo>
                  <a:lnTo>
                    <a:pt x="1519839" y="479293"/>
                  </a:lnTo>
                  <a:lnTo>
                    <a:pt x="1501478" y="437852"/>
                  </a:lnTo>
                  <a:lnTo>
                    <a:pt x="1480637" y="397723"/>
                  </a:lnTo>
                  <a:lnTo>
                    <a:pt x="1457407" y="358994"/>
                  </a:lnTo>
                  <a:lnTo>
                    <a:pt x="1431882" y="321753"/>
                  </a:lnTo>
                  <a:lnTo>
                    <a:pt x="1404154" y="286088"/>
                  </a:lnTo>
                  <a:lnTo>
                    <a:pt x="1374313" y="252086"/>
                  </a:lnTo>
                  <a:lnTo>
                    <a:pt x="1342453" y="219836"/>
                  </a:lnTo>
                  <a:lnTo>
                    <a:pt x="1308665" y="189426"/>
                  </a:lnTo>
                  <a:lnTo>
                    <a:pt x="1273042" y="160944"/>
                  </a:lnTo>
                  <a:lnTo>
                    <a:pt x="1235676" y="134477"/>
                  </a:lnTo>
                  <a:lnTo>
                    <a:pt x="1196658" y="110113"/>
                  </a:lnTo>
                  <a:lnTo>
                    <a:pt x="1156081" y="87941"/>
                  </a:lnTo>
                  <a:lnTo>
                    <a:pt x="1114037" y="68047"/>
                  </a:lnTo>
                  <a:lnTo>
                    <a:pt x="1070617" y="50521"/>
                  </a:lnTo>
                  <a:lnTo>
                    <a:pt x="1025915" y="35451"/>
                  </a:lnTo>
                  <a:lnTo>
                    <a:pt x="980022" y="22923"/>
                  </a:lnTo>
                  <a:lnTo>
                    <a:pt x="933031" y="13026"/>
                  </a:lnTo>
                  <a:lnTo>
                    <a:pt x="885032" y="5848"/>
                  </a:lnTo>
                  <a:lnTo>
                    <a:pt x="836119" y="1476"/>
                  </a:lnTo>
                  <a:lnTo>
                    <a:pt x="786383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97224" y="3358896"/>
              <a:ext cx="1225296" cy="566927"/>
            </a:xfrm>
            <a:prstGeom prst="rect">
              <a:avLst/>
            </a:prstGeom>
          </p:spPr>
        </p:pic>
      </p:grpSp>
      <p:sp>
        <p:nvSpPr>
          <p:cNvPr id="39" name="object 10"/>
          <p:cNvSpPr txBox="1"/>
          <p:nvPr/>
        </p:nvSpPr>
        <p:spPr>
          <a:xfrm>
            <a:off x="2931532" y="3293066"/>
            <a:ext cx="911860" cy="70421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sz="2000" b="1" dirty="0">
                <a:solidFill>
                  <a:srgbClr val="404040"/>
                </a:solidFill>
                <a:latin typeface="Calibri"/>
                <a:cs typeface="Calibri"/>
              </a:rPr>
              <a:t>1,2</a:t>
            </a:r>
            <a:r>
              <a:rPr sz="2000" b="1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000" b="1" dirty="0">
                <a:solidFill>
                  <a:srgbClr val="404040"/>
                </a:solidFill>
                <a:latin typeface="Calibri"/>
                <a:cs typeface="Calibri"/>
              </a:rPr>
              <a:t>a </a:t>
            </a:r>
            <a:r>
              <a:rPr sz="2000" b="1" spc="-25" dirty="0">
                <a:solidFill>
                  <a:srgbClr val="404040"/>
                </a:solidFill>
                <a:latin typeface="Calibri"/>
                <a:cs typeface="Calibri"/>
              </a:rPr>
              <a:t>1,5</a:t>
            </a:r>
            <a:endParaRPr sz="20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55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0" name="object 16"/>
          <p:cNvSpPr txBox="1"/>
          <p:nvPr/>
        </p:nvSpPr>
        <p:spPr>
          <a:xfrm>
            <a:off x="1273800" y="2755348"/>
            <a:ext cx="16224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25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Feijão-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caupi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as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1" name="object 22"/>
          <p:cNvGrpSpPr/>
          <p:nvPr/>
        </p:nvGrpSpPr>
        <p:grpSpPr>
          <a:xfrm>
            <a:off x="142231" y="3833324"/>
            <a:ext cx="1681480" cy="1607820"/>
            <a:chOff x="1054608" y="3953255"/>
            <a:chExt cx="1681480" cy="1607820"/>
          </a:xfrm>
        </p:grpSpPr>
        <p:pic>
          <p:nvPicPr>
            <p:cNvPr id="42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4608" y="3953255"/>
              <a:ext cx="1680972" cy="1607820"/>
            </a:xfrm>
            <a:prstGeom prst="rect">
              <a:avLst/>
            </a:prstGeom>
          </p:spPr>
        </p:pic>
        <p:pic>
          <p:nvPicPr>
            <p:cNvPr id="43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15212" y="4149851"/>
              <a:ext cx="1190244" cy="1179576"/>
            </a:xfrm>
            <a:prstGeom prst="rect">
              <a:avLst/>
            </a:prstGeom>
          </p:spPr>
        </p:pic>
        <p:sp>
          <p:nvSpPr>
            <p:cNvPr id="44" name="object 25"/>
            <p:cNvSpPr/>
            <p:nvPr/>
          </p:nvSpPr>
          <p:spPr>
            <a:xfrm>
              <a:off x="1080516" y="3979163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6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69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3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40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3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69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7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57884" y="4174235"/>
              <a:ext cx="1050036" cy="899159"/>
            </a:xfrm>
            <a:prstGeom prst="rect">
              <a:avLst/>
            </a:prstGeom>
          </p:spPr>
        </p:pic>
      </p:grpSp>
      <p:sp>
        <p:nvSpPr>
          <p:cNvPr id="46" name="object 27"/>
          <p:cNvSpPr txBox="1"/>
          <p:nvPr/>
        </p:nvSpPr>
        <p:spPr>
          <a:xfrm>
            <a:off x="507736" y="4102993"/>
            <a:ext cx="2858135" cy="1492250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R="1953260" algn="ctr">
              <a:lnSpc>
                <a:spcPct val="100000"/>
              </a:lnSpc>
              <a:spcBef>
                <a:spcPts val="440"/>
              </a:spcBef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0,9</a:t>
            </a:r>
            <a:endParaRPr sz="3200">
              <a:latin typeface="Calibri"/>
              <a:cs typeface="Calibri"/>
            </a:endParaRPr>
          </a:p>
          <a:p>
            <a:pPr marL="12700" marR="196977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450"/>
              </a:spcBef>
            </a:pPr>
            <a:endParaRPr sz="1200">
              <a:latin typeface="Calibri"/>
              <a:cs typeface="Calibri"/>
            </a:endParaRPr>
          </a:p>
          <a:p>
            <a:pPr marL="913765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5788261" y="1846029"/>
            <a:ext cx="6322223" cy="4193264"/>
          </a:xfrm>
          <a:prstGeom prst="round2DiagRect">
            <a:avLst>
              <a:gd name="adj1" fmla="val 0"/>
              <a:gd name="adj2" fmla="val 50000"/>
            </a:avLst>
          </a:prstGeom>
          <a:solidFill>
            <a:schemeClr val="tx2">
              <a:lumMod val="90000"/>
              <a:lumOff val="1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9" name="CaixaDeTexto 8">
            <a:extLst>
              <a:ext uri="{FF2B5EF4-FFF2-40B4-BE49-F238E27FC236}">
                <a16:creationId xmlns="" xmlns:a16="http://schemas.microsoft.com/office/drawing/2014/main" id="{2D36A2A4-DC46-7E4B-BB80-37A229AAC511}"/>
              </a:ext>
            </a:extLst>
          </p:cNvPr>
          <p:cNvSpPr txBox="1"/>
          <p:nvPr/>
        </p:nvSpPr>
        <p:spPr>
          <a:xfrm>
            <a:off x="3283195" y="234892"/>
            <a:ext cx="571823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Cultivares para produção de feijão-caupi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0" name="CaixaDeTexto 9">
            <a:extLst>
              <a:ext uri="{FF2B5EF4-FFF2-40B4-BE49-F238E27FC236}">
                <a16:creationId xmlns="" xmlns:a16="http://schemas.microsoft.com/office/drawing/2014/main" id="{E8FCB1D3-F154-BB44-BF78-3943F40AD698}"/>
              </a:ext>
            </a:extLst>
          </p:cNvPr>
          <p:cNvSpPr txBox="1"/>
          <p:nvPr/>
        </p:nvSpPr>
        <p:spPr>
          <a:xfrm>
            <a:off x="3842358" y="635882"/>
            <a:ext cx="464721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Resistência à doenças e aumento da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13" name="ic1">
            <a:extLst>
              <a:ext uri="{FF2B5EF4-FFF2-40B4-BE49-F238E27FC236}">
                <a16:creationId xmlns="" xmlns:a16="http://schemas.microsoft.com/office/drawing/2014/main" id="{0C8C8DD8-5AD8-444F-96E1-A899700325CB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5959092" y="2093839"/>
            <a:ext cx="432000" cy="432000"/>
          </a:xfrm>
          <a:prstGeom prst="rect">
            <a:avLst/>
          </a:prstGeom>
        </p:spPr>
      </p:pic>
      <p:sp>
        <p:nvSpPr>
          <p:cNvPr id="15" name="CaixaDeTexto 14">
            <a:extLst>
              <a:ext uri="{FF2B5EF4-FFF2-40B4-BE49-F238E27FC236}">
                <a16:creationId xmlns="" xmlns:a16="http://schemas.microsoft.com/office/drawing/2014/main" id="{F4BECAA6-B2C7-6E45-B808-0A543E7AD688}"/>
              </a:ext>
            </a:extLst>
          </p:cNvPr>
          <p:cNvSpPr txBox="1"/>
          <p:nvPr/>
        </p:nvSpPr>
        <p:spPr>
          <a:xfrm>
            <a:off x="6531527" y="2755348"/>
            <a:ext cx="3690113" cy="201337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1400" b="1" spc="-10">
                <a:solidFill>
                  <a:schemeClr val="bg1"/>
                </a:solidFill>
                <a:latin typeface="Calibri"/>
                <a:cs typeface="Calibri"/>
              </a:rPr>
              <a:t>Cultivares</a:t>
            </a:r>
            <a:r>
              <a:rPr lang="pt-BR" sz="1400" b="1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b="1" spc="-10">
                <a:solidFill>
                  <a:schemeClr val="bg1"/>
                </a:solidFill>
                <a:latin typeface="Calibri"/>
                <a:cs typeface="Calibri"/>
              </a:rPr>
              <a:t>avaliadas</a:t>
            </a:r>
            <a:r>
              <a:rPr lang="pt-BR" sz="1400" b="1">
                <a:solidFill>
                  <a:schemeClr val="bg1"/>
                </a:solidFill>
                <a:latin typeface="Calibri"/>
                <a:cs typeface="Calibri"/>
              </a:rPr>
              <a:t> e</a:t>
            </a:r>
            <a:r>
              <a:rPr lang="pt-BR" sz="1400" b="1" spc="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b="1" spc="-10">
                <a:solidFill>
                  <a:schemeClr val="bg1"/>
                </a:solidFill>
                <a:latin typeface="Calibri"/>
                <a:cs typeface="Calibri"/>
              </a:rPr>
              <a:t>recomendadas</a:t>
            </a:r>
            <a:r>
              <a:rPr lang="pt-BR" sz="1400" b="1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chemeClr val="bg1"/>
                </a:solidFill>
                <a:latin typeface="Calibri"/>
                <a:cs typeface="Calibri"/>
              </a:rPr>
              <a:t>para</a:t>
            </a:r>
            <a:r>
              <a:rPr lang="pt-BR" sz="1400" b="1" spc="-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b="1">
                <a:solidFill>
                  <a:schemeClr val="bg1"/>
                </a:solidFill>
                <a:latin typeface="Calibri"/>
                <a:cs typeface="Calibri"/>
              </a:rPr>
              <a:t>o</a:t>
            </a:r>
            <a:r>
              <a:rPr lang="pt-BR" sz="1400" b="1" spc="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b="1" smtClean="0">
                <a:solidFill>
                  <a:schemeClr val="bg1"/>
                </a:solidFill>
                <a:latin typeface="Calibri"/>
                <a:cs typeface="Calibri"/>
              </a:rPr>
              <a:t>AM</a:t>
            </a:r>
          </a:p>
          <a:p>
            <a:endParaRPr lang="pt-BR" sz="1400" b="1">
              <a:solidFill>
                <a:schemeClr val="bg1"/>
              </a:solidFill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chemeClr val="bg1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8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Caldeirão,</a:t>
            </a:r>
            <a:r>
              <a:rPr lang="pt-BR" sz="14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3</a:t>
            </a:r>
            <a:r>
              <a:rPr lang="pt-BR" sz="1400" spc="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Tracuateua,</a:t>
            </a:r>
            <a:r>
              <a:rPr lang="pt-BR" sz="1400" spc="-3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BRS</a:t>
            </a:r>
            <a:r>
              <a:rPr lang="pt-BR" sz="1400" spc="-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Guariba,</a:t>
            </a:r>
            <a:endParaRPr lang="pt-BR" sz="1400">
              <a:solidFill>
                <a:schemeClr val="bg1"/>
              </a:solidFill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chemeClr val="bg1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BRS</a:t>
            </a:r>
            <a:r>
              <a:rPr lang="pt-BR" sz="1400" spc="-3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Nova</a:t>
            </a:r>
            <a:r>
              <a:rPr lang="pt-BR" sz="1400" spc="-4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Era,</a:t>
            </a:r>
            <a:r>
              <a:rPr lang="pt-BR" sz="1400" spc="-4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BRS</a:t>
            </a:r>
            <a:r>
              <a:rPr lang="pt-BR" sz="1400" spc="-2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Marataoã,</a:t>
            </a:r>
            <a:endParaRPr lang="pt-BR" sz="1400">
              <a:solidFill>
                <a:schemeClr val="bg1"/>
              </a:solidFill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chemeClr val="bg1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BRS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Xique-Xique*</a:t>
            </a:r>
            <a:r>
              <a:rPr lang="pt-BR" sz="1400" spc="-2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e</a:t>
            </a:r>
            <a:r>
              <a:rPr lang="pt-BR" sz="1400" spc="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BRS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Tumucumaque*</a:t>
            </a:r>
            <a:endParaRPr lang="pt-BR" sz="1400">
              <a:solidFill>
                <a:schemeClr val="bg1"/>
              </a:solidFill>
              <a:latin typeface="Calibri"/>
              <a:cs typeface="Calibri"/>
            </a:endParaRPr>
          </a:p>
          <a:p>
            <a:pPr>
              <a:buClr>
                <a:schemeClr val="bg1"/>
              </a:buClr>
            </a:pP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*ricas</a:t>
            </a:r>
            <a:r>
              <a:rPr lang="pt-BR" sz="14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em</a:t>
            </a:r>
            <a:r>
              <a:rPr lang="pt-BR" sz="1400" spc="-2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ferro</a:t>
            </a:r>
            <a:r>
              <a:rPr lang="pt-BR" sz="1400" spc="-4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e</a:t>
            </a:r>
            <a:r>
              <a:rPr lang="pt-BR" sz="14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zinco;</a:t>
            </a:r>
            <a:endParaRPr lang="pt-BR" sz="1400">
              <a:solidFill>
                <a:schemeClr val="bg1"/>
              </a:solidFill>
              <a:latin typeface="Calibri"/>
              <a:cs typeface="Calibri"/>
            </a:endParaRPr>
          </a:p>
          <a:p>
            <a:pPr>
              <a:buClr>
                <a:schemeClr val="bg1"/>
              </a:buClr>
            </a:pPr>
            <a:endParaRPr lang="pt-BR" sz="1400" b="1" smtClean="0">
              <a:solidFill>
                <a:schemeClr val="bg1"/>
              </a:solidFill>
              <a:latin typeface="Montserrat" pitchFamily="2" charset="77"/>
            </a:endParaRPr>
          </a:p>
          <a:p>
            <a:pPr>
              <a:buClr>
                <a:schemeClr val="bg1"/>
              </a:buClr>
            </a:pP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+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Orientações</a:t>
            </a:r>
            <a:r>
              <a:rPr lang="pt-BR" sz="1400" spc="-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técnicas</a:t>
            </a:r>
            <a:r>
              <a:rPr lang="pt-BR" sz="1400" spc="-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para</a:t>
            </a:r>
            <a:r>
              <a:rPr lang="pt-BR" sz="1400" spc="-2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chemeClr val="bg1"/>
                </a:solidFill>
                <a:latin typeface="Calibri"/>
                <a:cs typeface="Calibri"/>
              </a:rPr>
              <a:t>o </a:t>
            </a:r>
            <a:r>
              <a:rPr lang="pt-BR" sz="1400" spc="-10">
                <a:solidFill>
                  <a:schemeClr val="bg1"/>
                </a:solidFill>
                <a:latin typeface="Calibri"/>
                <a:cs typeface="Calibri"/>
              </a:rPr>
              <a:t>cultivo</a:t>
            </a:r>
            <a:endParaRPr lang="pt-BR" sz="1400">
              <a:solidFill>
                <a:schemeClr val="bg1"/>
              </a:solidFill>
              <a:latin typeface="Calibri"/>
              <a:cs typeface="Calibri"/>
            </a:endParaRPr>
          </a:p>
          <a:p>
            <a:endParaRPr lang="pt-BR" sz="1400" b="1" dirty="0">
              <a:solidFill>
                <a:schemeClr val="bg1"/>
              </a:solidFill>
              <a:latin typeface="Montserrat" pitchFamily="2" charset="77"/>
            </a:endParaRPr>
          </a:p>
        </p:txBody>
      </p:sp>
      <p:pic>
        <p:nvPicPr>
          <p:cNvPr id="47" name="object 3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20895" y="5095687"/>
            <a:ext cx="1031462" cy="508446"/>
          </a:xfrm>
          <a:prstGeom prst="rect">
            <a:avLst/>
          </a:prstGeom>
        </p:spPr>
      </p:pic>
      <p:cxnSp>
        <p:nvCxnSpPr>
          <p:cNvPr id="11" name="Conector de seta reta 10"/>
          <p:cNvCxnSpPr/>
          <p:nvPr/>
        </p:nvCxnSpPr>
        <p:spPr>
          <a:xfrm flipV="1">
            <a:off x="1742939" y="3805892"/>
            <a:ext cx="935261" cy="60198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CaixaDeTexto 48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5689790" y="1476069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pic>
        <p:nvPicPr>
          <p:cNvPr id="55" name="Espaço Reservado para Imagem 54"/>
          <p:cNvPicPr>
            <a:picLocks noGrp="1" noChangeAspect="1"/>
          </p:cNvPicPr>
          <p:nvPr>
            <p:ph type="pic" sz="quarter" idx="15"/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048" r="27048"/>
          <a:stretch>
            <a:fillRect/>
          </a:stretch>
        </p:blipFill>
        <p:spPr>
          <a:xfrm>
            <a:off x="9353572" y="3042590"/>
            <a:ext cx="2897534" cy="3613056"/>
          </a:xfrm>
        </p:spPr>
      </p:pic>
      <p:pic>
        <p:nvPicPr>
          <p:cNvPr id="56" name="Google Shape;294;p6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127259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11111E-6 L 0.07474 1.11111E-6 " pathEditMode="relative" rAng="0" ptsTypes="AA">
                                      <p:cBhvr>
                                        <p:cTn id="27" dur="5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32" dur="5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9" grpId="1"/>
      <p:bldP spid="10" grpId="0"/>
      <p:bldP spid="15" grpId="0"/>
      <p:bldP spid="15" grpId="1"/>
      <p:bldP spid="49" grpId="0"/>
      <p:bldP spid="49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" name="Imagem 10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108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2126898" y="1480164"/>
            <a:ext cx="8714548" cy="4561065"/>
          </a:xfrm>
          <a:prstGeom prst="round2DiagRect">
            <a:avLst>
              <a:gd name="adj1" fmla="val 0"/>
              <a:gd name="adj2" fmla="val 5000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62" name="CaixaDeTexto 61">
            <a:extLst>
              <a:ext uri="{FF2B5EF4-FFF2-40B4-BE49-F238E27FC236}">
                <a16:creationId xmlns="" xmlns:a16="http://schemas.microsoft.com/office/drawing/2014/main" id="{FF56FAF0-C36C-2442-AEC6-FACDF1702E83}"/>
              </a:ext>
            </a:extLst>
          </p:cNvPr>
          <p:cNvSpPr txBox="1"/>
          <p:nvPr/>
        </p:nvSpPr>
        <p:spPr>
          <a:xfrm>
            <a:off x="5227261" y="2395088"/>
            <a:ext cx="32669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r">
              <a:buFont typeface="Arial" panose="020B0604020202020204" pitchFamily="34" charset="0"/>
              <a:buChar char="•"/>
            </a:pPr>
            <a:r>
              <a:rPr lang="pt-BR" sz="1200" smtClean="0">
                <a:solidFill>
                  <a:srgbClr val="525252"/>
                </a:solidFill>
                <a:latin typeface="Calibri"/>
                <a:cs typeface="Calibri"/>
              </a:rPr>
              <a:t>BRS Noçoquem – cultivar multiplicada por semente e algumas de clines com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alta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produtividade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resistência genética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antracnose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outras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doenças</a:t>
            </a:r>
            <a:endParaRPr lang="pt-B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78" name="ic1">
            <a:extLst>
              <a:ext uri="{FF2B5EF4-FFF2-40B4-BE49-F238E27FC236}">
                <a16:creationId xmlns="" xmlns:a16="http://schemas.microsoft.com/office/drawing/2014/main" id="{76EA27C4-E02C-5D40-8F44-9FD08B140D5A}"/>
              </a:ext>
            </a:extLst>
          </p:cNvPr>
          <p:cNvGrpSpPr/>
          <p:nvPr/>
        </p:nvGrpSpPr>
        <p:grpSpPr>
          <a:xfrm>
            <a:off x="8012450" y="1596441"/>
            <a:ext cx="1070944" cy="1152000"/>
            <a:chOff x="3601936" y="1734663"/>
            <a:chExt cx="1070944" cy="1152000"/>
          </a:xfrm>
        </p:grpSpPr>
        <p:grpSp>
          <p:nvGrpSpPr>
            <p:cNvPr id="23" name="Agrupar 22">
              <a:extLst>
                <a:ext uri="{FF2B5EF4-FFF2-40B4-BE49-F238E27FC236}">
                  <a16:creationId xmlns="" xmlns:a16="http://schemas.microsoft.com/office/drawing/2014/main" id="{95C89EDA-46D5-A94C-9FF7-C100548D6FC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601936" y="1734663"/>
              <a:ext cx="1070944" cy="1152000"/>
              <a:chOff x="2333642" y="2290426"/>
              <a:chExt cx="1363929" cy="1467160"/>
            </a:xfrm>
            <a:effectLst>
              <a:outerShdw blurRad="381000" dist="381000" dir="2700000" algn="tl" rotWithShape="0">
                <a:prstClr val="black">
                  <a:alpha val="20000"/>
                </a:prstClr>
              </a:outerShdw>
            </a:effectLst>
          </p:grpSpPr>
          <p:sp>
            <p:nvSpPr>
              <p:cNvPr id="22" name="!!folha3">
                <a:extLst>
                  <a:ext uri="{FF2B5EF4-FFF2-40B4-BE49-F238E27FC236}">
                    <a16:creationId xmlns="" xmlns:a16="http://schemas.microsoft.com/office/drawing/2014/main" id="{4350F8D0-0AB0-B94C-95D8-77C52ECE96DB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3029360" y="3200743"/>
                <a:ext cx="668211" cy="556843"/>
              </a:xfrm>
              <a:prstGeom prst="round2DiagRect">
                <a:avLst>
                  <a:gd name="adj1" fmla="val 50000"/>
                  <a:gd name="adj2" fmla="val 0"/>
                </a:avLst>
              </a:prstGeom>
              <a:gradFill flip="none" rotWithShape="1">
                <a:gsLst>
                  <a:gs pos="50000">
                    <a:schemeClr val="tx2">
                      <a:lumMod val="75000"/>
                      <a:lumOff val="25000"/>
                    </a:schemeClr>
                  </a:gs>
                  <a:gs pos="100000">
                    <a:schemeClr val="tx2">
                      <a:lumMod val="90000"/>
                      <a:lumOff val="10000"/>
                    </a:schemeClr>
                  </a:gs>
                </a:gsLst>
                <a:lin ang="9600000" scaled="0"/>
                <a:tileRect/>
              </a:gradFill>
              <a:ln>
                <a:noFill/>
              </a:ln>
              <a:effectLst>
                <a:outerShdw blurRad="254000" dist="127000" dir="2700000" algn="tl" rotWithShape="0">
                  <a:schemeClr val="accent6">
                    <a:lumMod val="50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21" name="!!folha3">
                <a:extLst>
                  <a:ext uri="{FF2B5EF4-FFF2-40B4-BE49-F238E27FC236}">
                    <a16:creationId xmlns="" xmlns:a16="http://schemas.microsoft.com/office/drawing/2014/main" id="{CFC421F7-1864-8648-AC81-7A26F579A61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 flipH="1">
                <a:off x="2333642" y="2290426"/>
                <a:ext cx="668211" cy="556843"/>
              </a:xfrm>
              <a:prstGeom prst="round2DiagRect">
                <a:avLst>
                  <a:gd name="adj1" fmla="val 50000"/>
                  <a:gd name="adj2" fmla="val 0"/>
                </a:avLst>
              </a:prstGeom>
              <a:gradFill flip="none" rotWithShape="1">
                <a:gsLst>
                  <a:gs pos="50000">
                    <a:schemeClr val="tx2">
                      <a:lumMod val="75000"/>
                      <a:lumOff val="25000"/>
                    </a:schemeClr>
                  </a:gs>
                  <a:gs pos="100000">
                    <a:schemeClr val="tx2">
                      <a:lumMod val="90000"/>
                      <a:lumOff val="10000"/>
                    </a:schemeClr>
                  </a:gs>
                </a:gsLst>
                <a:lin ang="9600000" scaled="0"/>
                <a:tileRect/>
              </a:gradFill>
              <a:ln>
                <a:noFill/>
              </a:ln>
              <a:effectLst>
                <a:outerShdw blurRad="254000" dist="127000" dir="2700000" algn="tl" rotWithShape="0">
                  <a:schemeClr val="accent6">
                    <a:lumMod val="50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grpSp>
            <p:nvGrpSpPr>
              <p:cNvPr id="18" name="Agrupar 17">
                <a:extLst>
                  <a:ext uri="{FF2B5EF4-FFF2-40B4-BE49-F238E27FC236}">
                    <a16:creationId xmlns="" xmlns:a16="http://schemas.microsoft.com/office/drawing/2014/main" id="{76D0E796-57D9-D54E-93EF-6C684D7071F0}"/>
                  </a:ext>
                </a:extLst>
              </p:cNvPr>
              <p:cNvGrpSpPr/>
              <p:nvPr/>
            </p:nvGrpSpPr>
            <p:grpSpPr>
              <a:xfrm rot="17100000">
                <a:off x="2608831" y="2491955"/>
                <a:ext cx="835162" cy="1072040"/>
                <a:chOff x="1472008" y="4349383"/>
                <a:chExt cx="1309585" cy="1681023"/>
              </a:xfrm>
              <a:effectLst>
                <a:outerShdw blurRad="127000" dist="63500" dir="2700000" algn="t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6" name="Forma Livre 15">
                  <a:extLst>
                    <a:ext uri="{FF2B5EF4-FFF2-40B4-BE49-F238E27FC236}">
                      <a16:creationId xmlns="" xmlns:a16="http://schemas.microsoft.com/office/drawing/2014/main" id="{39A2EEE8-84AE-1A43-B99C-4BC2E93781D7}"/>
                    </a:ext>
                  </a:extLst>
                </p:cNvPr>
                <p:cNvSpPr/>
                <p:nvPr/>
              </p:nvSpPr>
              <p:spPr>
                <a:xfrm>
                  <a:off x="1472008" y="4367788"/>
                  <a:ext cx="1045174" cy="1662618"/>
                </a:xfrm>
                <a:custGeom>
                  <a:avLst/>
                  <a:gdLst>
                    <a:gd name="connsiteX0" fmla="*/ 420601 w 1045174"/>
                    <a:gd name="connsiteY0" fmla="*/ 0 h 1662618"/>
                    <a:gd name="connsiteX1" fmla="*/ 43497 w 1045174"/>
                    <a:gd name="connsiteY1" fmla="*/ 996243 h 1662618"/>
                    <a:gd name="connsiteX2" fmla="*/ 888926 w 1045174"/>
                    <a:gd name="connsiteY2" fmla="*/ 1644210 h 1662618"/>
                    <a:gd name="connsiteX3" fmla="*/ 1045174 w 1045174"/>
                    <a:gd name="connsiteY3" fmla="*/ 1188987 h 1662618"/>
                    <a:gd name="connsiteX4" fmla="*/ 928305 w 1045174"/>
                    <a:gd name="connsiteY4" fmla="*/ 744193 h 1662618"/>
                    <a:gd name="connsiteX5" fmla="*/ 420601 w 1045174"/>
                    <a:gd name="connsiteY5" fmla="*/ 0 h 1662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45174" h="1662618">
                      <a:moveTo>
                        <a:pt x="420601" y="0"/>
                      </a:moveTo>
                      <a:cubicBezTo>
                        <a:pt x="82981" y="96168"/>
                        <a:pt x="-85829" y="542204"/>
                        <a:pt x="43497" y="996243"/>
                      </a:cubicBezTo>
                      <a:cubicBezTo>
                        <a:pt x="172808" y="1450229"/>
                        <a:pt x="551301" y="1740378"/>
                        <a:pt x="888926" y="1644210"/>
                      </a:cubicBezTo>
                      <a:lnTo>
                        <a:pt x="1045174" y="1188987"/>
                      </a:lnTo>
                      <a:lnTo>
                        <a:pt x="928305" y="744193"/>
                      </a:lnTo>
                      <a:lnTo>
                        <a:pt x="420601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52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17" name="Forma Livre 16">
                  <a:extLst>
                    <a:ext uri="{FF2B5EF4-FFF2-40B4-BE49-F238E27FC236}">
                      <a16:creationId xmlns="" xmlns:a16="http://schemas.microsoft.com/office/drawing/2014/main" id="{DF46C05C-EFF3-4645-94FA-39FB1F081B44}"/>
                    </a:ext>
                  </a:extLst>
                </p:cNvPr>
                <p:cNvSpPr/>
                <p:nvPr/>
              </p:nvSpPr>
              <p:spPr>
                <a:xfrm>
                  <a:off x="1883976" y="4349383"/>
                  <a:ext cx="897617" cy="1662621"/>
                </a:xfrm>
                <a:custGeom>
                  <a:avLst/>
                  <a:gdLst>
                    <a:gd name="connsiteX0" fmla="*/ 854136 w 897617"/>
                    <a:gd name="connsiteY0" fmla="*/ 666415 h 1662621"/>
                    <a:gd name="connsiteX1" fmla="*/ 476953 w 897617"/>
                    <a:gd name="connsiteY1" fmla="*/ 1662621 h 1662621"/>
                    <a:gd name="connsiteX2" fmla="*/ 8633 w 897617"/>
                    <a:gd name="connsiteY2" fmla="*/ 18411 h 1662621"/>
                    <a:gd name="connsiteX3" fmla="*/ 854136 w 897617"/>
                    <a:gd name="connsiteY3" fmla="*/ 666415 h 166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617" h="1662621">
                      <a:moveTo>
                        <a:pt x="854136" y="666415"/>
                      </a:moveTo>
                      <a:cubicBezTo>
                        <a:pt x="983446" y="1120402"/>
                        <a:pt x="814584" y="1566453"/>
                        <a:pt x="476953" y="1662621"/>
                      </a:cubicBezTo>
                      <a:cubicBezTo>
                        <a:pt x="501233" y="707681"/>
                        <a:pt x="-76849" y="790286"/>
                        <a:pt x="8633" y="18411"/>
                      </a:cubicBezTo>
                      <a:cubicBezTo>
                        <a:pt x="346264" y="-77762"/>
                        <a:pt x="724815" y="212372"/>
                        <a:pt x="854136" y="66641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52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</p:grpSp>
        </p:grpSp>
        <p:pic>
          <p:nvPicPr>
            <p:cNvPr id="24" name="Gráfico 23">
              <a:extLst>
                <a:ext uri="{FF2B5EF4-FFF2-40B4-BE49-F238E27FC236}">
                  <a16:creationId xmlns="" xmlns:a16="http://schemas.microsoft.com/office/drawing/2014/main" id="{B1D8C4EC-0922-184D-AD47-F3DF0B876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3918638" y="2089759"/>
              <a:ext cx="432000" cy="432000"/>
            </a:xfrm>
            <a:prstGeom prst="rect">
              <a:avLst/>
            </a:prstGeom>
          </p:spPr>
        </p:pic>
      </p:grpSp>
      <p:sp>
        <p:nvSpPr>
          <p:cNvPr id="59" name="CaixaDeTexto 58">
            <a:extLst>
              <a:ext uri="{FF2B5EF4-FFF2-40B4-BE49-F238E27FC236}">
                <a16:creationId xmlns="" xmlns:a16="http://schemas.microsoft.com/office/drawing/2014/main" id="{46D729B0-18AC-4744-9741-E766C7FF1946}"/>
              </a:ext>
            </a:extLst>
          </p:cNvPr>
          <p:cNvSpPr txBox="1"/>
          <p:nvPr/>
        </p:nvSpPr>
        <p:spPr>
          <a:xfrm>
            <a:off x="3506019" y="234892"/>
            <a:ext cx="527259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Cultivares para produção de guaraná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60" name="CaixaDeTexto 59">
            <a:extLst>
              <a:ext uri="{FF2B5EF4-FFF2-40B4-BE49-F238E27FC236}">
                <a16:creationId xmlns="" xmlns:a16="http://schemas.microsoft.com/office/drawing/2014/main" id="{540BB508-27C3-B346-82E0-7C83DE156A8C}"/>
              </a:ext>
            </a:extLst>
          </p:cNvPr>
          <p:cNvSpPr txBox="1"/>
          <p:nvPr/>
        </p:nvSpPr>
        <p:spPr>
          <a:xfrm>
            <a:off x="4135274" y="635729"/>
            <a:ext cx="40140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Resistência à doenças, maior produção por área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6" name="Agrupar 25">
            <a:extLst>
              <a:ext uri="{FF2B5EF4-FFF2-40B4-BE49-F238E27FC236}">
                <a16:creationId xmlns="" xmlns:a16="http://schemas.microsoft.com/office/drawing/2014/main" id="{05D06D01-201A-9B4D-A625-0C7DD16EEBCA}"/>
              </a:ext>
            </a:extLst>
          </p:cNvPr>
          <p:cNvGrpSpPr>
            <a:grpSpLocks noChangeAspect="1"/>
          </p:cNvGrpSpPr>
          <p:nvPr/>
        </p:nvGrpSpPr>
        <p:grpSpPr>
          <a:xfrm rot="814428">
            <a:off x="8494013" y="3327446"/>
            <a:ext cx="1070944" cy="1152000"/>
            <a:chOff x="2333642" y="2290426"/>
            <a:chExt cx="1363929" cy="1467160"/>
          </a:xfrm>
          <a:effectLst>
            <a:outerShdw blurRad="381000" dist="381000" dir="2700000" algn="tl" rotWithShape="0">
              <a:prstClr val="black">
                <a:alpha val="20000"/>
              </a:prstClr>
            </a:outerShdw>
          </a:effectLst>
        </p:grpSpPr>
        <p:sp>
          <p:nvSpPr>
            <p:cNvPr id="27" name="!!folha3">
              <a:extLst>
                <a:ext uri="{FF2B5EF4-FFF2-40B4-BE49-F238E27FC236}">
                  <a16:creationId xmlns="" xmlns:a16="http://schemas.microsoft.com/office/drawing/2014/main" id="{69F2F98C-1DFB-C24F-B957-8C7B34A8B2BC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3029360" y="3200743"/>
              <a:ext cx="668211" cy="556843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5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28" name="!!folha3">
              <a:extLst>
                <a:ext uri="{FF2B5EF4-FFF2-40B4-BE49-F238E27FC236}">
                  <a16:creationId xmlns="" xmlns:a16="http://schemas.microsoft.com/office/drawing/2014/main" id="{C9DF9DE0-8019-A24B-8796-423F8FDAA5E8}"/>
                </a:ext>
              </a:extLst>
            </p:cNvPr>
            <p:cNvSpPr>
              <a:spLocks noChangeAspect="1"/>
            </p:cNvSpPr>
            <p:nvPr/>
          </p:nvSpPr>
          <p:spPr>
            <a:xfrm rot="10800000" flipH="1">
              <a:off x="2333642" y="2290426"/>
              <a:ext cx="668211" cy="556843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5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grpSp>
          <p:nvGrpSpPr>
            <p:cNvPr id="29" name="Agrupar 28">
              <a:extLst>
                <a:ext uri="{FF2B5EF4-FFF2-40B4-BE49-F238E27FC236}">
                  <a16:creationId xmlns="" xmlns:a16="http://schemas.microsoft.com/office/drawing/2014/main" id="{DE33875A-755F-DD40-A2EE-C7E1978E180E}"/>
                </a:ext>
              </a:extLst>
            </p:cNvPr>
            <p:cNvGrpSpPr/>
            <p:nvPr/>
          </p:nvGrpSpPr>
          <p:grpSpPr>
            <a:xfrm rot="17100000">
              <a:off x="2608831" y="2491955"/>
              <a:ext cx="835162" cy="1072040"/>
              <a:chOff x="1472008" y="4349383"/>
              <a:chExt cx="1309585" cy="1681023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30" name="Forma Livre 29">
                <a:extLst>
                  <a:ext uri="{FF2B5EF4-FFF2-40B4-BE49-F238E27FC236}">
                    <a16:creationId xmlns="" xmlns:a16="http://schemas.microsoft.com/office/drawing/2014/main" id="{8A32D309-7786-B146-917C-61F35601A551}"/>
                  </a:ext>
                </a:extLst>
              </p:cNvPr>
              <p:cNvSpPr/>
              <p:nvPr/>
            </p:nvSpPr>
            <p:spPr>
              <a:xfrm>
                <a:off x="1472008" y="4367788"/>
                <a:ext cx="1045174" cy="1662618"/>
              </a:xfrm>
              <a:custGeom>
                <a:avLst/>
                <a:gdLst>
                  <a:gd name="connsiteX0" fmla="*/ 420601 w 1045174"/>
                  <a:gd name="connsiteY0" fmla="*/ 0 h 1662618"/>
                  <a:gd name="connsiteX1" fmla="*/ 43497 w 1045174"/>
                  <a:gd name="connsiteY1" fmla="*/ 996243 h 1662618"/>
                  <a:gd name="connsiteX2" fmla="*/ 888926 w 1045174"/>
                  <a:gd name="connsiteY2" fmla="*/ 1644210 h 1662618"/>
                  <a:gd name="connsiteX3" fmla="*/ 1045174 w 1045174"/>
                  <a:gd name="connsiteY3" fmla="*/ 1188987 h 1662618"/>
                  <a:gd name="connsiteX4" fmla="*/ 928305 w 1045174"/>
                  <a:gd name="connsiteY4" fmla="*/ 744193 h 1662618"/>
                  <a:gd name="connsiteX5" fmla="*/ 420601 w 1045174"/>
                  <a:gd name="connsiteY5" fmla="*/ 0 h 1662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5174" h="1662618">
                    <a:moveTo>
                      <a:pt x="420601" y="0"/>
                    </a:moveTo>
                    <a:cubicBezTo>
                      <a:pt x="82981" y="96168"/>
                      <a:pt x="-85829" y="542204"/>
                      <a:pt x="43497" y="996243"/>
                    </a:cubicBezTo>
                    <a:cubicBezTo>
                      <a:pt x="172808" y="1450229"/>
                      <a:pt x="551301" y="1740378"/>
                      <a:pt x="888926" y="1644210"/>
                    </a:cubicBezTo>
                    <a:lnTo>
                      <a:pt x="1045174" y="1188987"/>
                    </a:lnTo>
                    <a:lnTo>
                      <a:pt x="928305" y="744193"/>
                    </a:lnTo>
                    <a:lnTo>
                      <a:pt x="420601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522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/>
              </a:p>
            </p:txBody>
          </p:sp>
          <p:sp>
            <p:nvSpPr>
              <p:cNvPr id="31" name="Forma Livre 30">
                <a:extLst>
                  <a:ext uri="{FF2B5EF4-FFF2-40B4-BE49-F238E27FC236}">
                    <a16:creationId xmlns="" xmlns:a16="http://schemas.microsoft.com/office/drawing/2014/main" id="{CFA5EC75-2925-E148-9A05-B41FEE64380E}"/>
                  </a:ext>
                </a:extLst>
              </p:cNvPr>
              <p:cNvSpPr/>
              <p:nvPr/>
            </p:nvSpPr>
            <p:spPr>
              <a:xfrm>
                <a:off x="1883976" y="4349383"/>
                <a:ext cx="897617" cy="1662621"/>
              </a:xfrm>
              <a:custGeom>
                <a:avLst/>
                <a:gdLst>
                  <a:gd name="connsiteX0" fmla="*/ 854136 w 897617"/>
                  <a:gd name="connsiteY0" fmla="*/ 666415 h 1662621"/>
                  <a:gd name="connsiteX1" fmla="*/ 476953 w 897617"/>
                  <a:gd name="connsiteY1" fmla="*/ 1662621 h 1662621"/>
                  <a:gd name="connsiteX2" fmla="*/ 8633 w 897617"/>
                  <a:gd name="connsiteY2" fmla="*/ 18411 h 1662621"/>
                  <a:gd name="connsiteX3" fmla="*/ 854136 w 897617"/>
                  <a:gd name="connsiteY3" fmla="*/ 666415 h 166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7617" h="1662621">
                    <a:moveTo>
                      <a:pt x="854136" y="666415"/>
                    </a:moveTo>
                    <a:cubicBezTo>
                      <a:pt x="983446" y="1120402"/>
                      <a:pt x="814584" y="1566453"/>
                      <a:pt x="476953" y="1662621"/>
                    </a:cubicBezTo>
                    <a:cubicBezTo>
                      <a:pt x="501233" y="707681"/>
                      <a:pt x="-76849" y="790286"/>
                      <a:pt x="8633" y="18411"/>
                    </a:cubicBezTo>
                    <a:cubicBezTo>
                      <a:pt x="346264" y="-77762"/>
                      <a:pt x="724815" y="212372"/>
                      <a:pt x="854136" y="66641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22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BR"/>
              </a:p>
            </p:txBody>
          </p:sp>
        </p:grpSp>
      </p:grpSp>
      <p:grpSp>
        <p:nvGrpSpPr>
          <p:cNvPr id="83" name="ic3">
            <a:extLst>
              <a:ext uri="{FF2B5EF4-FFF2-40B4-BE49-F238E27FC236}">
                <a16:creationId xmlns="" xmlns:a16="http://schemas.microsoft.com/office/drawing/2014/main" id="{D2B73000-9E64-2949-AC00-D860A4E7C985}"/>
              </a:ext>
            </a:extLst>
          </p:cNvPr>
          <p:cNvGrpSpPr/>
          <p:nvPr/>
        </p:nvGrpSpPr>
        <p:grpSpPr>
          <a:xfrm>
            <a:off x="8620624" y="5233233"/>
            <a:ext cx="1070944" cy="1152000"/>
            <a:chOff x="4210110" y="5371455"/>
            <a:chExt cx="1070944" cy="1152000"/>
          </a:xfrm>
        </p:grpSpPr>
        <p:grpSp>
          <p:nvGrpSpPr>
            <p:cNvPr id="32" name="Agrupar 31">
              <a:extLst>
                <a:ext uri="{FF2B5EF4-FFF2-40B4-BE49-F238E27FC236}">
                  <a16:creationId xmlns="" xmlns:a16="http://schemas.microsoft.com/office/drawing/2014/main" id="{9DB7885E-1261-0A49-9EA2-1A6A493DC926}"/>
                </a:ext>
              </a:extLst>
            </p:cNvPr>
            <p:cNvGrpSpPr>
              <a:grpSpLocks noChangeAspect="1"/>
            </p:cNvGrpSpPr>
            <p:nvPr/>
          </p:nvGrpSpPr>
          <p:grpSpPr>
            <a:xfrm rot="20173351" flipV="1">
              <a:off x="4210110" y="5371455"/>
              <a:ext cx="1070944" cy="1152000"/>
              <a:chOff x="2333642" y="2290426"/>
              <a:chExt cx="1363929" cy="1467160"/>
            </a:xfrm>
            <a:effectLst>
              <a:outerShdw blurRad="381000" dist="381000" dir="2700000" algn="tl" rotWithShape="0">
                <a:prstClr val="black">
                  <a:alpha val="20000"/>
                </a:prstClr>
              </a:outerShdw>
            </a:effectLst>
          </p:grpSpPr>
          <p:sp>
            <p:nvSpPr>
              <p:cNvPr id="33" name="!!folha3">
                <a:extLst>
                  <a:ext uri="{FF2B5EF4-FFF2-40B4-BE49-F238E27FC236}">
                    <a16:creationId xmlns="" xmlns:a16="http://schemas.microsoft.com/office/drawing/2014/main" id="{431887A3-7059-244D-B9CE-5E191A1EC9B2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3029360" y="3200743"/>
                <a:ext cx="668211" cy="556843"/>
              </a:xfrm>
              <a:prstGeom prst="round2DiagRect">
                <a:avLst>
                  <a:gd name="adj1" fmla="val 50000"/>
                  <a:gd name="adj2" fmla="val 0"/>
                </a:avLst>
              </a:prstGeom>
              <a:gradFill flip="none" rotWithShape="1">
                <a:gsLst>
                  <a:gs pos="50000">
                    <a:schemeClr val="tx2">
                      <a:lumMod val="75000"/>
                      <a:lumOff val="25000"/>
                    </a:schemeClr>
                  </a:gs>
                  <a:gs pos="100000">
                    <a:schemeClr val="tx2">
                      <a:lumMod val="90000"/>
                      <a:lumOff val="10000"/>
                    </a:schemeClr>
                  </a:gs>
                </a:gsLst>
                <a:lin ang="9600000" scaled="0"/>
                <a:tileRect/>
              </a:gradFill>
              <a:ln>
                <a:noFill/>
              </a:ln>
              <a:effectLst>
                <a:outerShdw blurRad="254000" dist="127000" dir="2700000" algn="tl" rotWithShape="0">
                  <a:schemeClr val="accent6">
                    <a:lumMod val="50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34" name="!!folha3">
                <a:extLst>
                  <a:ext uri="{FF2B5EF4-FFF2-40B4-BE49-F238E27FC236}">
                    <a16:creationId xmlns="" xmlns:a16="http://schemas.microsoft.com/office/drawing/2014/main" id="{779F6F60-8AD8-994C-B102-A3559C9E2ADC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 flipH="1">
                <a:off x="2333642" y="2290426"/>
                <a:ext cx="668211" cy="556843"/>
              </a:xfrm>
              <a:prstGeom prst="round2DiagRect">
                <a:avLst>
                  <a:gd name="adj1" fmla="val 50000"/>
                  <a:gd name="adj2" fmla="val 0"/>
                </a:avLst>
              </a:prstGeom>
              <a:gradFill flip="none" rotWithShape="1">
                <a:gsLst>
                  <a:gs pos="50000">
                    <a:schemeClr val="tx2">
                      <a:lumMod val="75000"/>
                      <a:lumOff val="25000"/>
                    </a:schemeClr>
                  </a:gs>
                  <a:gs pos="100000">
                    <a:schemeClr val="tx2">
                      <a:lumMod val="90000"/>
                      <a:lumOff val="10000"/>
                    </a:schemeClr>
                  </a:gs>
                </a:gsLst>
                <a:lin ang="9600000" scaled="0"/>
                <a:tileRect/>
              </a:gradFill>
              <a:ln>
                <a:noFill/>
              </a:ln>
              <a:effectLst>
                <a:outerShdw blurRad="254000" dist="127000" dir="2700000" algn="tl" rotWithShape="0">
                  <a:schemeClr val="accent6">
                    <a:lumMod val="50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grpSp>
            <p:nvGrpSpPr>
              <p:cNvPr id="35" name="Agrupar 34">
                <a:extLst>
                  <a:ext uri="{FF2B5EF4-FFF2-40B4-BE49-F238E27FC236}">
                    <a16:creationId xmlns="" xmlns:a16="http://schemas.microsoft.com/office/drawing/2014/main" id="{4D3545D1-F15F-E94A-ACB5-3D47A97C8BB2}"/>
                  </a:ext>
                </a:extLst>
              </p:cNvPr>
              <p:cNvGrpSpPr/>
              <p:nvPr/>
            </p:nvGrpSpPr>
            <p:grpSpPr>
              <a:xfrm rot="17100000">
                <a:off x="2608831" y="2491955"/>
                <a:ext cx="835162" cy="1072040"/>
                <a:chOff x="1472008" y="4349383"/>
                <a:chExt cx="1309585" cy="1681023"/>
              </a:xfrm>
              <a:effectLst>
                <a:outerShdw blurRad="127000" dist="63500" dir="2700000" algn="t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36" name="Forma Livre 35">
                  <a:extLst>
                    <a:ext uri="{FF2B5EF4-FFF2-40B4-BE49-F238E27FC236}">
                      <a16:creationId xmlns="" xmlns:a16="http://schemas.microsoft.com/office/drawing/2014/main" id="{6550A1CD-8882-6D4C-ADD4-8592A9E75200}"/>
                    </a:ext>
                  </a:extLst>
                </p:cNvPr>
                <p:cNvSpPr/>
                <p:nvPr/>
              </p:nvSpPr>
              <p:spPr>
                <a:xfrm>
                  <a:off x="1472008" y="4367788"/>
                  <a:ext cx="1045174" cy="1662618"/>
                </a:xfrm>
                <a:custGeom>
                  <a:avLst/>
                  <a:gdLst>
                    <a:gd name="connsiteX0" fmla="*/ 420601 w 1045174"/>
                    <a:gd name="connsiteY0" fmla="*/ 0 h 1662618"/>
                    <a:gd name="connsiteX1" fmla="*/ 43497 w 1045174"/>
                    <a:gd name="connsiteY1" fmla="*/ 996243 h 1662618"/>
                    <a:gd name="connsiteX2" fmla="*/ 888926 w 1045174"/>
                    <a:gd name="connsiteY2" fmla="*/ 1644210 h 1662618"/>
                    <a:gd name="connsiteX3" fmla="*/ 1045174 w 1045174"/>
                    <a:gd name="connsiteY3" fmla="*/ 1188987 h 1662618"/>
                    <a:gd name="connsiteX4" fmla="*/ 928305 w 1045174"/>
                    <a:gd name="connsiteY4" fmla="*/ 744193 h 1662618"/>
                    <a:gd name="connsiteX5" fmla="*/ 420601 w 1045174"/>
                    <a:gd name="connsiteY5" fmla="*/ 0 h 1662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45174" h="1662618">
                      <a:moveTo>
                        <a:pt x="420601" y="0"/>
                      </a:moveTo>
                      <a:cubicBezTo>
                        <a:pt x="82981" y="96168"/>
                        <a:pt x="-85829" y="542204"/>
                        <a:pt x="43497" y="996243"/>
                      </a:cubicBezTo>
                      <a:cubicBezTo>
                        <a:pt x="172808" y="1450229"/>
                        <a:pt x="551301" y="1740378"/>
                        <a:pt x="888926" y="1644210"/>
                      </a:cubicBezTo>
                      <a:lnTo>
                        <a:pt x="1045174" y="1188987"/>
                      </a:lnTo>
                      <a:lnTo>
                        <a:pt x="928305" y="744193"/>
                      </a:lnTo>
                      <a:lnTo>
                        <a:pt x="420601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52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37" name="Forma Livre 36">
                  <a:extLst>
                    <a:ext uri="{FF2B5EF4-FFF2-40B4-BE49-F238E27FC236}">
                      <a16:creationId xmlns="" xmlns:a16="http://schemas.microsoft.com/office/drawing/2014/main" id="{E2CCCEF9-0890-BD4A-AC5A-082AA65F6FA2}"/>
                    </a:ext>
                  </a:extLst>
                </p:cNvPr>
                <p:cNvSpPr/>
                <p:nvPr/>
              </p:nvSpPr>
              <p:spPr>
                <a:xfrm>
                  <a:off x="1883976" y="4349383"/>
                  <a:ext cx="897617" cy="1662621"/>
                </a:xfrm>
                <a:custGeom>
                  <a:avLst/>
                  <a:gdLst>
                    <a:gd name="connsiteX0" fmla="*/ 854136 w 897617"/>
                    <a:gd name="connsiteY0" fmla="*/ 666415 h 1662621"/>
                    <a:gd name="connsiteX1" fmla="*/ 476953 w 897617"/>
                    <a:gd name="connsiteY1" fmla="*/ 1662621 h 1662621"/>
                    <a:gd name="connsiteX2" fmla="*/ 8633 w 897617"/>
                    <a:gd name="connsiteY2" fmla="*/ 18411 h 1662621"/>
                    <a:gd name="connsiteX3" fmla="*/ 854136 w 897617"/>
                    <a:gd name="connsiteY3" fmla="*/ 666415 h 166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617" h="1662621">
                      <a:moveTo>
                        <a:pt x="854136" y="666415"/>
                      </a:moveTo>
                      <a:cubicBezTo>
                        <a:pt x="983446" y="1120402"/>
                        <a:pt x="814584" y="1566453"/>
                        <a:pt x="476953" y="1662621"/>
                      </a:cubicBezTo>
                      <a:cubicBezTo>
                        <a:pt x="501233" y="707681"/>
                        <a:pt x="-76849" y="790286"/>
                        <a:pt x="8633" y="18411"/>
                      </a:cubicBezTo>
                      <a:cubicBezTo>
                        <a:pt x="346264" y="-77762"/>
                        <a:pt x="724815" y="212372"/>
                        <a:pt x="854136" y="66641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52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</p:grpSp>
        </p:grpSp>
        <p:pic>
          <p:nvPicPr>
            <p:cNvPr id="76" name="Gráfico 75">
              <a:extLst>
                <a:ext uri="{FF2B5EF4-FFF2-40B4-BE49-F238E27FC236}">
                  <a16:creationId xmlns="" xmlns:a16="http://schemas.microsoft.com/office/drawing/2014/main" id="{B838756F-6A70-ED41-81DB-8475451E07F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4540846" y="5715143"/>
              <a:ext cx="432000" cy="432000"/>
            </a:xfrm>
            <a:prstGeom prst="rect">
              <a:avLst/>
            </a:prstGeom>
          </p:spPr>
        </p:pic>
      </p:grpSp>
      <p:grpSp>
        <p:nvGrpSpPr>
          <p:cNvPr id="82" name="ic6">
            <a:extLst>
              <a:ext uri="{FF2B5EF4-FFF2-40B4-BE49-F238E27FC236}">
                <a16:creationId xmlns="" xmlns:a16="http://schemas.microsoft.com/office/drawing/2014/main" id="{4EFE6D78-7138-BF4F-A762-9A94B5CB2E8B}"/>
              </a:ext>
            </a:extLst>
          </p:cNvPr>
          <p:cNvGrpSpPr/>
          <p:nvPr/>
        </p:nvGrpSpPr>
        <p:grpSpPr>
          <a:xfrm>
            <a:off x="10836796" y="4958052"/>
            <a:ext cx="1070944" cy="1152000"/>
            <a:chOff x="6958712" y="5014069"/>
            <a:chExt cx="1070944" cy="1152000"/>
          </a:xfrm>
        </p:grpSpPr>
        <p:grpSp>
          <p:nvGrpSpPr>
            <p:cNvPr id="50" name="Agrupar 49">
              <a:extLst>
                <a:ext uri="{FF2B5EF4-FFF2-40B4-BE49-F238E27FC236}">
                  <a16:creationId xmlns="" xmlns:a16="http://schemas.microsoft.com/office/drawing/2014/main" id="{5A428557-7746-F840-93BB-9E4C4F991A3B}"/>
                </a:ext>
              </a:extLst>
            </p:cNvPr>
            <p:cNvGrpSpPr>
              <a:grpSpLocks noChangeAspect="1"/>
            </p:cNvGrpSpPr>
            <p:nvPr/>
          </p:nvGrpSpPr>
          <p:grpSpPr>
            <a:xfrm rot="1386848" flipH="1" flipV="1">
              <a:off x="6958712" y="5014069"/>
              <a:ext cx="1070944" cy="1152000"/>
              <a:chOff x="2333642" y="2290426"/>
              <a:chExt cx="1363929" cy="1467160"/>
            </a:xfrm>
            <a:effectLst>
              <a:outerShdw blurRad="381000" dist="381000" dir="2700000" algn="tl" rotWithShape="0">
                <a:prstClr val="black">
                  <a:alpha val="20000"/>
                </a:prstClr>
              </a:outerShdw>
            </a:effectLst>
          </p:grpSpPr>
          <p:sp>
            <p:nvSpPr>
              <p:cNvPr id="51" name="!!folha3">
                <a:extLst>
                  <a:ext uri="{FF2B5EF4-FFF2-40B4-BE49-F238E27FC236}">
                    <a16:creationId xmlns="" xmlns:a16="http://schemas.microsoft.com/office/drawing/2014/main" id="{BF9439A7-83D4-B04C-8D8C-6B778BC62599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3029360" y="3200743"/>
                <a:ext cx="668211" cy="556843"/>
              </a:xfrm>
              <a:prstGeom prst="round2DiagRect">
                <a:avLst>
                  <a:gd name="adj1" fmla="val 50000"/>
                  <a:gd name="adj2" fmla="val 0"/>
                </a:avLst>
              </a:prstGeom>
              <a:gradFill flip="none" rotWithShape="1">
                <a:gsLst>
                  <a:gs pos="50000">
                    <a:schemeClr val="tx2">
                      <a:lumMod val="75000"/>
                      <a:lumOff val="25000"/>
                    </a:schemeClr>
                  </a:gs>
                  <a:gs pos="100000">
                    <a:schemeClr val="tx2">
                      <a:lumMod val="90000"/>
                      <a:lumOff val="10000"/>
                    </a:schemeClr>
                  </a:gs>
                </a:gsLst>
                <a:lin ang="9600000" scaled="0"/>
                <a:tileRect/>
              </a:gradFill>
              <a:ln>
                <a:noFill/>
              </a:ln>
              <a:effectLst>
                <a:outerShdw blurRad="254000" dist="127000" dir="2700000" algn="tl" rotWithShape="0">
                  <a:schemeClr val="accent6">
                    <a:lumMod val="50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sp>
            <p:nvSpPr>
              <p:cNvPr id="52" name="!!folha3">
                <a:extLst>
                  <a:ext uri="{FF2B5EF4-FFF2-40B4-BE49-F238E27FC236}">
                    <a16:creationId xmlns="" xmlns:a16="http://schemas.microsoft.com/office/drawing/2014/main" id="{3420690C-1AE1-B242-B5D8-650B16D7CC7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0800000" flipH="1">
                <a:off x="2333642" y="2290426"/>
                <a:ext cx="668211" cy="556843"/>
              </a:xfrm>
              <a:prstGeom prst="round2DiagRect">
                <a:avLst>
                  <a:gd name="adj1" fmla="val 50000"/>
                  <a:gd name="adj2" fmla="val 0"/>
                </a:avLst>
              </a:prstGeom>
              <a:gradFill flip="none" rotWithShape="1">
                <a:gsLst>
                  <a:gs pos="50000">
                    <a:schemeClr val="tx2">
                      <a:lumMod val="75000"/>
                      <a:lumOff val="25000"/>
                    </a:schemeClr>
                  </a:gs>
                  <a:gs pos="100000">
                    <a:schemeClr val="tx2">
                      <a:lumMod val="90000"/>
                      <a:lumOff val="10000"/>
                    </a:schemeClr>
                  </a:gs>
                </a:gsLst>
                <a:lin ang="9600000" scaled="0"/>
                <a:tileRect/>
              </a:gradFill>
              <a:ln>
                <a:noFill/>
              </a:ln>
              <a:effectLst>
                <a:outerShdw blurRad="254000" dist="127000" dir="2700000" algn="tl" rotWithShape="0">
                  <a:schemeClr val="accent6">
                    <a:lumMod val="50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pt-BR"/>
              </a:p>
            </p:txBody>
          </p:sp>
          <p:grpSp>
            <p:nvGrpSpPr>
              <p:cNvPr id="53" name="Agrupar 52">
                <a:extLst>
                  <a:ext uri="{FF2B5EF4-FFF2-40B4-BE49-F238E27FC236}">
                    <a16:creationId xmlns="" xmlns:a16="http://schemas.microsoft.com/office/drawing/2014/main" id="{9CD73121-9109-7448-B734-21AEC6FF58D2}"/>
                  </a:ext>
                </a:extLst>
              </p:cNvPr>
              <p:cNvGrpSpPr/>
              <p:nvPr/>
            </p:nvGrpSpPr>
            <p:grpSpPr>
              <a:xfrm rot="17100000">
                <a:off x="2608831" y="2491955"/>
                <a:ext cx="835162" cy="1072040"/>
                <a:chOff x="1472008" y="4349383"/>
                <a:chExt cx="1309585" cy="1681023"/>
              </a:xfrm>
              <a:effectLst>
                <a:outerShdw blurRad="127000" dist="63500" dir="2700000" algn="t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54" name="Forma Livre 53">
                  <a:extLst>
                    <a:ext uri="{FF2B5EF4-FFF2-40B4-BE49-F238E27FC236}">
                      <a16:creationId xmlns="" xmlns:a16="http://schemas.microsoft.com/office/drawing/2014/main" id="{5FEFB609-9AE4-494C-9F05-FB7CFB555C4E}"/>
                    </a:ext>
                  </a:extLst>
                </p:cNvPr>
                <p:cNvSpPr/>
                <p:nvPr/>
              </p:nvSpPr>
              <p:spPr>
                <a:xfrm>
                  <a:off x="1472008" y="4367788"/>
                  <a:ext cx="1045174" cy="1662618"/>
                </a:xfrm>
                <a:custGeom>
                  <a:avLst/>
                  <a:gdLst>
                    <a:gd name="connsiteX0" fmla="*/ 420601 w 1045174"/>
                    <a:gd name="connsiteY0" fmla="*/ 0 h 1662618"/>
                    <a:gd name="connsiteX1" fmla="*/ 43497 w 1045174"/>
                    <a:gd name="connsiteY1" fmla="*/ 996243 h 1662618"/>
                    <a:gd name="connsiteX2" fmla="*/ 888926 w 1045174"/>
                    <a:gd name="connsiteY2" fmla="*/ 1644210 h 1662618"/>
                    <a:gd name="connsiteX3" fmla="*/ 1045174 w 1045174"/>
                    <a:gd name="connsiteY3" fmla="*/ 1188987 h 1662618"/>
                    <a:gd name="connsiteX4" fmla="*/ 928305 w 1045174"/>
                    <a:gd name="connsiteY4" fmla="*/ 744193 h 1662618"/>
                    <a:gd name="connsiteX5" fmla="*/ 420601 w 1045174"/>
                    <a:gd name="connsiteY5" fmla="*/ 0 h 1662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45174" h="1662618">
                      <a:moveTo>
                        <a:pt x="420601" y="0"/>
                      </a:moveTo>
                      <a:cubicBezTo>
                        <a:pt x="82981" y="96168"/>
                        <a:pt x="-85829" y="542204"/>
                        <a:pt x="43497" y="996243"/>
                      </a:cubicBezTo>
                      <a:cubicBezTo>
                        <a:pt x="172808" y="1450229"/>
                        <a:pt x="551301" y="1740378"/>
                        <a:pt x="888926" y="1644210"/>
                      </a:cubicBezTo>
                      <a:lnTo>
                        <a:pt x="1045174" y="1188987"/>
                      </a:lnTo>
                      <a:lnTo>
                        <a:pt x="928305" y="744193"/>
                      </a:lnTo>
                      <a:lnTo>
                        <a:pt x="420601" y="0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52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  <p:sp>
              <p:nvSpPr>
                <p:cNvPr id="55" name="Forma Livre 54">
                  <a:extLst>
                    <a:ext uri="{FF2B5EF4-FFF2-40B4-BE49-F238E27FC236}">
                      <a16:creationId xmlns="" xmlns:a16="http://schemas.microsoft.com/office/drawing/2014/main" id="{0DD46367-D283-894D-A559-E94A2D5E8374}"/>
                    </a:ext>
                  </a:extLst>
                </p:cNvPr>
                <p:cNvSpPr/>
                <p:nvPr/>
              </p:nvSpPr>
              <p:spPr>
                <a:xfrm>
                  <a:off x="1883976" y="4349383"/>
                  <a:ext cx="897617" cy="1662621"/>
                </a:xfrm>
                <a:custGeom>
                  <a:avLst/>
                  <a:gdLst>
                    <a:gd name="connsiteX0" fmla="*/ 854136 w 897617"/>
                    <a:gd name="connsiteY0" fmla="*/ 666415 h 1662621"/>
                    <a:gd name="connsiteX1" fmla="*/ 476953 w 897617"/>
                    <a:gd name="connsiteY1" fmla="*/ 1662621 h 1662621"/>
                    <a:gd name="connsiteX2" fmla="*/ 8633 w 897617"/>
                    <a:gd name="connsiteY2" fmla="*/ 18411 h 1662621"/>
                    <a:gd name="connsiteX3" fmla="*/ 854136 w 897617"/>
                    <a:gd name="connsiteY3" fmla="*/ 666415 h 1662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617" h="1662621">
                      <a:moveTo>
                        <a:pt x="854136" y="666415"/>
                      </a:moveTo>
                      <a:cubicBezTo>
                        <a:pt x="983446" y="1120402"/>
                        <a:pt x="814584" y="1566453"/>
                        <a:pt x="476953" y="1662621"/>
                      </a:cubicBezTo>
                      <a:cubicBezTo>
                        <a:pt x="501233" y="707681"/>
                        <a:pt x="-76849" y="790286"/>
                        <a:pt x="8633" y="18411"/>
                      </a:cubicBezTo>
                      <a:cubicBezTo>
                        <a:pt x="346264" y="-77762"/>
                        <a:pt x="724815" y="212372"/>
                        <a:pt x="854136" y="66641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52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BR"/>
                </a:p>
              </p:txBody>
            </p:sp>
          </p:grpSp>
        </p:grpSp>
        <p:pic>
          <p:nvPicPr>
            <p:cNvPr id="77" name="Gráfico 76">
              <a:extLst>
                <a:ext uri="{FF2B5EF4-FFF2-40B4-BE49-F238E27FC236}">
                  <a16:creationId xmlns="" xmlns:a16="http://schemas.microsoft.com/office/drawing/2014/main" id="{AAEA3E3C-6024-DB43-BE3C-7FEB6B46F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14"/>
                </a:ext>
              </a:extLst>
            </a:blip>
            <a:srcRect/>
            <a:stretch/>
          </p:blipFill>
          <p:spPr>
            <a:xfrm>
              <a:off x="7288342" y="5357534"/>
              <a:ext cx="432000" cy="432000"/>
            </a:xfrm>
            <a:prstGeom prst="rect">
              <a:avLst/>
            </a:prstGeom>
          </p:spPr>
        </p:pic>
      </p:grpSp>
      <p:pic>
        <p:nvPicPr>
          <p:cNvPr id="9" name="Espaço Reservado para Imagem 8"/>
          <p:cNvPicPr>
            <a:picLocks noGrp="1" noChangeAspect="1"/>
          </p:cNvPicPr>
          <p:nvPr>
            <p:ph type="pic" sz="quarter" idx="17"/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362" r="27362"/>
          <a:stretch>
            <a:fillRect/>
          </a:stretch>
        </p:blipFill>
        <p:spPr>
          <a:xfrm>
            <a:off x="8831012" y="2213175"/>
            <a:ext cx="2899111" cy="3452748"/>
          </a:xfrm>
        </p:spPr>
      </p:pic>
      <p:sp>
        <p:nvSpPr>
          <p:cNvPr id="84" name="CaixaDeTexto 83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6378347" y="1565274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85" name="CaixaDeTexto 84">
            <a:extLst>
              <a:ext uri="{FF2B5EF4-FFF2-40B4-BE49-F238E27FC236}">
                <a16:creationId xmlns="" xmlns:a16="http://schemas.microsoft.com/office/drawing/2014/main" id="{FF56FAF0-C36C-2442-AEC6-FACDF1702E83}"/>
              </a:ext>
            </a:extLst>
          </p:cNvPr>
          <p:cNvSpPr txBox="1"/>
          <p:nvPr/>
        </p:nvSpPr>
        <p:spPr>
          <a:xfrm>
            <a:off x="5296970" y="3603574"/>
            <a:ext cx="32669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6055" indent="-173355" algn="r">
              <a:lnSpc>
                <a:spcPct val="100000"/>
              </a:lnSpc>
              <a:buClr>
                <a:srgbClr val="008046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alto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teor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cafeína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natural</a:t>
            </a:r>
            <a:endParaRPr lang="pt-BR" sz="1200">
              <a:latin typeface="Calibri"/>
              <a:cs typeface="Calibri"/>
            </a:endParaRPr>
          </a:p>
        </p:txBody>
      </p:sp>
      <p:sp>
        <p:nvSpPr>
          <p:cNvPr id="86" name="CaixaDeTexto 85">
            <a:extLst>
              <a:ext uri="{FF2B5EF4-FFF2-40B4-BE49-F238E27FC236}">
                <a16:creationId xmlns="" xmlns:a16="http://schemas.microsoft.com/office/drawing/2014/main" id="{FF56FAF0-C36C-2442-AEC6-FACDF1702E83}"/>
              </a:ext>
            </a:extLst>
          </p:cNvPr>
          <p:cNvSpPr txBox="1"/>
          <p:nvPr/>
        </p:nvSpPr>
        <p:spPr>
          <a:xfrm>
            <a:off x="6184765" y="4392535"/>
            <a:ext cx="284607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2700" algn="r">
              <a:lnSpc>
                <a:spcPct val="100000"/>
              </a:lnSpc>
              <a:buClr>
                <a:srgbClr val="008046"/>
              </a:buClr>
              <a:tabLst>
                <a:tab pos="186055" algn="l"/>
              </a:tabLst>
            </a:pPr>
            <a:r>
              <a:rPr lang="pt-BR" sz="1200" b="1" spc="-10">
                <a:solidFill>
                  <a:srgbClr val="525252"/>
                </a:solidFill>
                <a:latin typeface="Calibri"/>
                <a:cs typeface="Calibri"/>
              </a:rPr>
              <a:t>Sistema </a:t>
            </a:r>
            <a:r>
              <a:rPr lang="pt-BR" sz="1200" b="1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b="1" spc="-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b="1" spc="-10" smtClean="0">
                <a:solidFill>
                  <a:srgbClr val="525252"/>
                </a:solidFill>
                <a:latin typeface="Calibri"/>
                <a:cs typeface="Calibri"/>
              </a:rPr>
              <a:t>produção:</a:t>
            </a:r>
            <a:endParaRPr lang="pt-BR" sz="1200" b="1">
              <a:latin typeface="Calibri"/>
              <a:cs typeface="Calibri"/>
            </a:endParaRPr>
          </a:p>
          <a:p>
            <a:pPr marL="12700" algn="r">
              <a:lnSpc>
                <a:spcPct val="100000"/>
              </a:lnSpc>
            </a:pPr>
            <a:r>
              <a:rPr lang="pt-BR" sz="1200">
                <a:solidFill>
                  <a:srgbClr val="008046"/>
                </a:solidFill>
                <a:latin typeface="Arial MT"/>
                <a:cs typeface="Arial MT"/>
              </a:rPr>
              <a:t>•</a:t>
            </a:r>
            <a:r>
              <a:rPr lang="pt-BR" sz="1200" spc="140">
                <a:solidFill>
                  <a:srgbClr val="008046"/>
                </a:solidFill>
                <a:latin typeface="Arial MT"/>
                <a:cs typeface="Arial MT"/>
              </a:rPr>
              <a:t> 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200" spc="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Sistema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mecanizado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 de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processamento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 de 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pós-</a:t>
            </a:r>
            <a:endParaRPr lang="pt-BR" sz="1200">
              <a:latin typeface="Calibri"/>
              <a:cs typeface="Calibri"/>
            </a:endParaRPr>
          </a:p>
          <a:p>
            <a:pPr marL="184785" algn="r">
              <a:lnSpc>
                <a:spcPct val="100000"/>
              </a:lnSpc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colheita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guaraná</a:t>
            </a:r>
            <a:endParaRPr lang="pt-BR" sz="1200">
              <a:latin typeface="Calibri"/>
              <a:cs typeface="Calibri"/>
            </a:endParaRPr>
          </a:p>
          <a:p>
            <a:pPr marL="184785" marR="302260" indent="-172720" algn="r">
              <a:lnSpc>
                <a:spcPct val="100000"/>
              </a:lnSpc>
            </a:pPr>
            <a:r>
              <a:rPr lang="pt-BR" sz="1200">
                <a:solidFill>
                  <a:srgbClr val="008046"/>
                </a:solidFill>
                <a:latin typeface="Arial MT"/>
                <a:cs typeface="Arial MT"/>
              </a:rPr>
              <a:t>•</a:t>
            </a:r>
            <a:r>
              <a:rPr lang="pt-BR" sz="1200" spc="135">
                <a:solidFill>
                  <a:srgbClr val="008046"/>
                </a:solidFill>
                <a:latin typeface="Arial MT"/>
                <a:cs typeface="Arial MT"/>
              </a:rPr>
              <a:t> 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200" spc="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Nova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cultivar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guaranazeiro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30" smtClean="0">
                <a:solidFill>
                  <a:srgbClr val="525252"/>
                </a:solidFill>
                <a:latin typeface="Calibri"/>
                <a:cs typeface="Calibri"/>
              </a:rPr>
              <a:t>m</a:t>
            </a: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ultiplicada</a:t>
            </a:r>
            <a:r>
              <a:rPr lang="pt-BR" sz="1200" spc="-35" smtClean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por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sementes</a:t>
            </a:r>
            <a:endParaRPr lang="pt-BR" sz="1200">
              <a:latin typeface="Calibri"/>
              <a:cs typeface="Calibri"/>
            </a:endParaRPr>
          </a:p>
        </p:txBody>
      </p:sp>
      <p:grpSp>
        <p:nvGrpSpPr>
          <p:cNvPr id="87" name="object 2"/>
          <p:cNvGrpSpPr/>
          <p:nvPr/>
        </p:nvGrpSpPr>
        <p:grpSpPr>
          <a:xfrm>
            <a:off x="637693" y="1912798"/>
            <a:ext cx="4610100" cy="4521835"/>
            <a:chOff x="979932" y="1965960"/>
            <a:chExt cx="4610100" cy="4521835"/>
          </a:xfrm>
        </p:grpSpPr>
        <p:pic>
          <p:nvPicPr>
            <p:cNvPr id="88" name="object 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79932" y="1965960"/>
              <a:ext cx="4610100" cy="4521708"/>
            </a:xfrm>
            <a:prstGeom prst="rect">
              <a:avLst/>
            </a:prstGeom>
          </p:spPr>
        </p:pic>
        <p:sp>
          <p:nvSpPr>
            <p:cNvPr id="89" name="object 4"/>
            <p:cNvSpPr/>
            <p:nvPr/>
          </p:nvSpPr>
          <p:spPr>
            <a:xfrm>
              <a:off x="1033272" y="1981200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66744" y="2727960"/>
              <a:ext cx="1680972" cy="1607820"/>
            </a:xfrm>
            <a:prstGeom prst="rect">
              <a:avLst/>
            </a:prstGeom>
          </p:spPr>
        </p:pic>
        <p:pic>
          <p:nvPicPr>
            <p:cNvPr id="91" name="object 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927348" y="3014472"/>
              <a:ext cx="1190244" cy="1028700"/>
            </a:xfrm>
            <a:prstGeom prst="rect">
              <a:avLst/>
            </a:prstGeom>
          </p:spPr>
        </p:pic>
        <p:sp>
          <p:nvSpPr>
            <p:cNvPr id="92" name="object 7"/>
            <p:cNvSpPr/>
            <p:nvPr/>
          </p:nvSpPr>
          <p:spPr>
            <a:xfrm>
              <a:off x="3692652" y="2753868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7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70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3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40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3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70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7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AAD5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94988" y="3038856"/>
              <a:ext cx="792479" cy="679703"/>
            </a:xfrm>
            <a:prstGeom prst="rect">
              <a:avLst/>
            </a:prstGeom>
          </p:spPr>
        </p:pic>
      </p:grpSp>
      <p:sp>
        <p:nvSpPr>
          <p:cNvPr id="94" name="object 9"/>
          <p:cNvSpPr txBox="1"/>
          <p:nvPr/>
        </p:nvSpPr>
        <p:spPr>
          <a:xfrm>
            <a:off x="3690391" y="3032176"/>
            <a:ext cx="892810" cy="789305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265"/>
              </a:spcBef>
            </a:pPr>
            <a:r>
              <a:rPr sz="2400" b="1" spc="-25" dirty="0">
                <a:solidFill>
                  <a:srgbClr val="404040"/>
                </a:solidFill>
                <a:latin typeface="Calibri"/>
                <a:cs typeface="Calibri"/>
              </a:rPr>
              <a:t>1,6</a:t>
            </a:r>
            <a:endParaRPr sz="2400">
              <a:latin typeface="Calibri"/>
              <a:cs typeface="Calibri"/>
            </a:endParaRPr>
          </a:p>
          <a:p>
            <a:pPr marL="12065" marR="5080" algn="ctr">
              <a:lnSpc>
                <a:spcPct val="100000"/>
              </a:lnSpc>
              <a:spcBef>
                <a:spcPts val="85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5" name="object 10"/>
          <p:cNvSpPr/>
          <p:nvPr/>
        </p:nvSpPr>
        <p:spPr>
          <a:xfrm>
            <a:off x="2194078" y="3447339"/>
            <a:ext cx="1156970" cy="533400"/>
          </a:xfrm>
          <a:custGeom>
            <a:avLst/>
            <a:gdLst/>
            <a:ahLst/>
            <a:cxnLst/>
            <a:rect l="l" t="t" r="r" b="b"/>
            <a:pathLst>
              <a:path w="1156970" h="533400">
                <a:moveTo>
                  <a:pt x="1084926" y="28887"/>
                </a:moveTo>
                <a:lnTo>
                  <a:pt x="0" y="521716"/>
                </a:lnTo>
                <a:lnTo>
                  <a:pt x="5333" y="533273"/>
                </a:lnTo>
                <a:lnTo>
                  <a:pt x="1090186" y="40420"/>
                </a:lnTo>
                <a:lnTo>
                  <a:pt x="1084926" y="28887"/>
                </a:lnTo>
                <a:close/>
              </a:path>
              <a:path w="1156970" h="533400">
                <a:moveTo>
                  <a:pt x="1140408" y="23622"/>
                </a:moveTo>
                <a:lnTo>
                  <a:pt x="1096518" y="23622"/>
                </a:lnTo>
                <a:lnTo>
                  <a:pt x="1101724" y="35178"/>
                </a:lnTo>
                <a:lnTo>
                  <a:pt x="1090186" y="40420"/>
                </a:lnTo>
                <a:lnTo>
                  <a:pt x="1103375" y="69341"/>
                </a:lnTo>
                <a:lnTo>
                  <a:pt x="1140408" y="23622"/>
                </a:lnTo>
                <a:close/>
              </a:path>
              <a:path w="1156970" h="533400">
                <a:moveTo>
                  <a:pt x="1096518" y="23622"/>
                </a:moveTo>
                <a:lnTo>
                  <a:pt x="1084926" y="28887"/>
                </a:lnTo>
                <a:lnTo>
                  <a:pt x="1090186" y="40420"/>
                </a:lnTo>
                <a:lnTo>
                  <a:pt x="1101724" y="35178"/>
                </a:lnTo>
                <a:lnTo>
                  <a:pt x="1096518" y="23622"/>
                </a:lnTo>
                <a:close/>
              </a:path>
              <a:path w="1156970" h="533400">
                <a:moveTo>
                  <a:pt x="1071753" y="0"/>
                </a:moveTo>
                <a:lnTo>
                  <a:pt x="1084926" y="28887"/>
                </a:lnTo>
                <a:lnTo>
                  <a:pt x="1096518" y="23622"/>
                </a:lnTo>
                <a:lnTo>
                  <a:pt x="1140408" y="23622"/>
                </a:lnTo>
                <a:lnTo>
                  <a:pt x="1156970" y="3175"/>
                </a:lnTo>
                <a:lnTo>
                  <a:pt x="1071753" y="0"/>
                </a:lnTo>
                <a:close/>
              </a:path>
            </a:pathLst>
          </a:custGeom>
          <a:solidFill>
            <a:srgbClr val="3A38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11"/>
          <p:cNvSpPr txBox="1"/>
          <p:nvPr/>
        </p:nvSpPr>
        <p:spPr>
          <a:xfrm>
            <a:off x="1582953" y="4873167"/>
            <a:ext cx="19589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* 200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g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sementes secas/planta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7" name="object 12"/>
          <p:cNvSpPr txBox="1"/>
          <p:nvPr/>
        </p:nvSpPr>
        <p:spPr>
          <a:xfrm>
            <a:off x="1999640" y="2188768"/>
            <a:ext cx="1722120" cy="7575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229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guaraná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das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*</a:t>
            </a:r>
            <a:r>
              <a:rPr sz="1200" spc="-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Produzem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acima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1,5kg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sementes</a:t>
            </a:r>
            <a:r>
              <a:rPr sz="1200" spc="-6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secas/planta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98" name="object 20"/>
          <p:cNvGrpSpPr/>
          <p:nvPr/>
        </p:nvGrpSpPr>
        <p:grpSpPr>
          <a:xfrm>
            <a:off x="596544" y="3199053"/>
            <a:ext cx="1681480" cy="1607820"/>
            <a:chOff x="938783" y="3252215"/>
            <a:chExt cx="1681480" cy="1607820"/>
          </a:xfrm>
        </p:grpSpPr>
        <p:pic>
          <p:nvPicPr>
            <p:cNvPr id="99" name="object 2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38783" y="3252215"/>
              <a:ext cx="1680972" cy="1607819"/>
            </a:xfrm>
            <a:prstGeom prst="rect">
              <a:avLst/>
            </a:prstGeom>
          </p:spPr>
        </p:pic>
        <p:pic>
          <p:nvPicPr>
            <p:cNvPr id="100" name="object 2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12519" y="3448811"/>
              <a:ext cx="1359408" cy="1179576"/>
            </a:xfrm>
            <a:prstGeom prst="rect">
              <a:avLst/>
            </a:prstGeom>
          </p:spPr>
        </p:pic>
        <p:sp>
          <p:nvSpPr>
            <p:cNvPr id="101" name="object 23"/>
            <p:cNvSpPr/>
            <p:nvPr/>
          </p:nvSpPr>
          <p:spPr>
            <a:xfrm>
              <a:off x="964691" y="3278123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6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69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2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39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3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69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6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AAD5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2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136903" y="3473195"/>
              <a:ext cx="1255775" cy="899159"/>
            </a:xfrm>
            <a:prstGeom prst="rect">
              <a:avLst/>
            </a:prstGeom>
          </p:spPr>
        </p:pic>
      </p:grpSp>
      <p:sp>
        <p:nvSpPr>
          <p:cNvPr id="103" name="object 25"/>
          <p:cNvSpPr txBox="1"/>
          <p:nvPr/>
        </p:nvSpPr>
        <p:spPr>
          <a:xfrm>
            <a:off x="961797" y="3467833"/>
            <a:ext cx="892810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2540" algn="ctr">
              <a:lnSpc>
                <a:spcPct val="100000"/>
              </a:lnSpc>
              <a:spcBef>
                <a:spcPts val="440"/>
              </a:spcBef>
            </a:pPr>
            <a:r>
              <a:rPr sz="3200" b="1" spc="-20" dirty="0">
                <a:solidFill>
                  <a:srgbClr val="404040"/>
                </a:solidFill>
                <a:latin typeface="Calibri"/>
                <a:cs typeface="Calibri"/>
              </a:rPr>
              <a:t>0,25</a:t>
            </a:r>
            <a:endParaRPr sz="3200">
              <a:latin typeface="Calibri"/>
              <a:cs typeface="Calibri"/>
            </a:endParaRPr>
          </a:p>
          <a:p>
            <a:pPr marL="12065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04" name="object 28"/>
          <p:cNvGrpSpPr/>
          <p:nvPr/>
        </p:nvGrpSpPr>
        <p:grpSpPr>
          <a:xfrm>
            <a:off x="354229" y="3621202"/>
            <a:ext cx="5219700" cy="1478280"/>
            <a:chOff x="696468" y="3674364"/>
            <a:chExt cx="5219700" cy="1478280"/>
          </a:xfrm>
        </p:grpSpPr>
        <p:pic>
          <p:nvPicPr>
            <p:cNvPr id="105" name="object 2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96468" y="4405884"/>
              <a:ext cx="1330452" cy="746759"/>
            </a:xfrm>
            <a:prstGeom prst="rect">
              <a:avLst/>
            </a:prstGeom>
          </p:spPr>
        </p:pic>
        <p:pic>
          <p:nvPicPr>
            <p:cNvPr id="106" name="object 3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04359" y="3674364"/>
              <a:ext cx="1511808" cy="1109472"/>
            </a:xfrm>
            <a:prstGeom prst="rect">
              <a:avLst/>
            </a:prstGeom>
          </p:spPr>
        </p:pic>
      </p:grpSp>
      <p:pic>
        <p:nvPicPr>
          <p:cNvPr id="107" name="Google Shape;294;p6"/>
          <p:cNvPicPr preferRelativeResize="0"/>
          <p:nvPr/>
        </p:nvPicPr>
        <p:blipFill rotWithShape="1">
          <a:blip r:embed="rId24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4189263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32" dur="500" spd="-100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  <p:bldP spid="59" grpId="0"/>
      <p:bldP spid="59" grpId="1"/>
      <p:bldP spid="60" grpId="0"/>
      <p:bldP spid="84" grpId="0"/>
      <p:bldP spid="84" grpId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" name="Imagem 6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63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2903603" y="1414307"/>
            <a:ext cx="9009290" cy="4922697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0CCE5B59-1013-1F4F-90BB-176358627B2E}"/>
              </a:ext>
            </a:extLst>
          </p:cNvPr>
          <p:cNvSpPr txBox="1"/>
          <p:nvPr/>
        </p:nvSpPr>
        <p:spPr>
          <a:xfrm>
            <a:off x="3841048" y="234892"/>
            <a:ext cx="46025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Técnicas e cultivares de banana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3FCE2EC5-3B7A-E743-AE70-9F0B6656C1A4}"/>
              </a:ext>
            </a:extLst>
          </p:cNvPr>
          <p:cNvSpPr txBox="1"/>
          <p:nvPr/>
        </p:nvSpPr>
        <p:spPr>
          <a:xfrm>
            <a:off x="3862006" y="604642"/>
            <a:ext cx="44970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Resistência à doenças e aumento de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5" name="Espaço Reservado para Imagem 4"/>
          <p:cNvPicPr>
            <a:picLocks noGrp="1" noChangeAspect="1"/>
          </p:cNvPicPr>
          <p:nvPr>
            <p:ph type="pic" sz="quarter" idx="19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889" r="24889"/>
          <a:stretch>
            <a:fillRect/>
          </a:stretch>
        </p:blipFill>
        <p:spPr>
          <a:xfrm>
            <a:off x="5467005" y="4182207"/>
            <a:ext cx="2241704" cy="2499378"/>
          </a:xfrm>
        </p:spPr>
      </p:pic>
      <p:grpSp>
        <p:nvGrpSpPr>
          <p:cNvPr id="33" name="object 2"/>
          <p:cNvGrpSpPr/>
          <p:nvPr/>
        </p:nvGrpSpPr>
        <p:grpSpPr>
          <a:xfrm>
            <a:off x="512064" y="1066307"/>
            <a:ext cx="4610100" cy="4521835"/>
            <a:chOff x="1002791" y="1900427"/>
            <a:chExt cx="4610100" cy="4521835"/>
          </a:xfrm>
        </p:grpSpPr>
        <p:pic>
          <p:nvPicPr>
            <p:cNvPr id="34" name="object 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02791" y="1900427"/>
              <a:ext cx="4610100" cy="4521708"/>
            </a:xfrm>
            <a:prstGeom prst="rect">
              <a:avLst/>
            </a:prstGeom>
          </p:spPr>
        </p:pic>
        <p:sp>
          <p:nvSpPr>
            <p:cNvPr id="35" name="object 4"/>
            <p:cNvSpPr/>
            <p:nvPr/>
          </p:nvSpPr>
          <p:spPr>
            <a:xfrm>
              <a:off x="1056131" y="1915667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1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8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17747" y="2421636"/>
              <a:ext cx="1680972" cy="1609344"/>
            </a:xfrm>
            <a:prstGeom prst="rect">
              <a:avLst/>
            </a:prstGeom>
          </p:spPr>
        </p:pic>
        <p:pic>
          <p:nvPicPr>
            <p:cNvPr id="37" name="object 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62527" y="2709672"/>
              <a:ext cx="1412748" cy="1028700"/>
            </a:xfrm>
            <a:prstGeom prst="rect">
              <a:avLst/>
            </a:prstGeom>
          </p:spPr>
        </p:pic>
        <p:sp>
          <p:nvSpPr>
            <p:cNvPr id="38" name="object 7"/>
            <p:cNvSpPr/>
            <p:nvPr/>
          </p:nvSpPr>
          <p:spPr>
            <a:xfrm>
              <a:off x="3343656" y="2447544"/>
              <a:ext cx="1574800" cy="1503045"/>
            </a:xfrm>
            <a:custGeom>
              <a:avLst/>
              <a:gdLst/>
              <a:ahLst/>
              <a:cxnLst/>
              <a:rect l="l" t="t" r="r" b="b"/>
              <a:pathLst>
                <a:path w="1574800" h="1503045">
                  <a:moveTo>
                    <a:pt x="787146" y="0"/>
                  </a:moveTo>
                  <a:lnTo>
                    <a:pt x="737366" y="1478"/>
                  </a:lnTo>
                  <a:lnTo>
                    <a:pt x="688409" y="5854"/>
                  </a:lnTo>
                  <a:lnTo>
                    <a:pt x="640367" y="13040"/>
                  </a:lnTo>
                  <a:lnTo>
                    <a:pt x="593332" y="22948"/>
                  </a:lnTo>
                  <a:lnTo>
                    <a:pt x="547397" y="35490"/>
                  </a:lnTo>
                  <a:lnTo>
                    <a:pt x="502652" y="50578"/>
                  </a:lnTo>
                  <a:lnTo>
                    <a:pt x="459192" y="68123"/>
                  </a:lnTo>
                  <a:lnTo>
                    <a:pt x="417108" y="88038"/>
                  </a:lnTo>
                  <a:lnTo>
                    <a:pt x="376491" y="110234"/>
                  </a:lnTo>
                  <a:lnTo>
                    <a:pt x="337435" y="134624"/>
                  </a:lnTo>
                  <a:lnTo>
                    <a:pt x="300032" y="161120"/>
                  </a:lnTo>
                  <a:lnTo>
                    <a:pt x="264374" y="189632"/>
                  </a:lnTo>
                  <a:lnTo>
                    <a:pt x="230552" y="220075"/>
                  </a:lnTo>
                  <a:lnTo>
                    <a:pt x="198660" y="252358"/>
                  </a:lnTo>
                  <a:lnTo>
                    <a:pt x="168789" y="286395"/>
                  </a:lnTo>
                  <a:lnTo>
                    <a:pt x="141032" y="322097"/>
                  </a:lnTo>
                  <a:lnTo>
                    <a:pt x="115481" y="359376"/>
                  </a:lnTo>
                  <a:lnTo>
                    <a:pt x="92228" y="398144"/>
                  </a:lnTo>
                  <a:lnTo>
                    <a:pt x="71365" y="438314"/>
                  </a:lnTo>
                  <a:lnTo>
                    <a:pt x="52984" y="479796"/>
                  </a:lnTo>
                  <a:lnTo>
                    <a:pt x="37179" y="522503"/>
                  </a:lnTo>
                  <a:lnTo>
                    <a:pt x="24040" y="566347"/>
                  </a:lnTo>
                  <a:lnTo>
                    <a:pt x="13661" y="611240"/>
                  </a:lnTo>
                  <a:lnTo>
                    <a:pt x="6133" y="657094"/>
                  </a:lnTo>
                  <a:lnTo>
                    <a:pt x="1548" y="703820"/>
                  </a:lnTo>
                  <a:lnTo>
                    <a:pt x="0" y="751331"/>
                  </a:lnTo>
                  <a:lnTo>
                    <a:pt x="1548" y="798843"/>
                  </a:lnTo>
                  <a:lnTo>
                    <a:pt x="6133" y="845569"/>
                  </a:lnTo>
                  <a:lnTo>
                    <a:pt x="13661" y="891423"/>
                  </a:lnTo>
                  <a:lnTo>
                    <a:pt x="24040" y="936316"/>
                  </a:lnTo>
                  <a:lnTo>
                    <a:pt x="37179" y="980160"/>
                  </a:lnTo>
                  <a:lnTo>
                    <a:pt x="52984" y="1022867"/>
                  </a:lnTo>
                  <a:lnTo>
                    <a:pt x="71365" y="1064349"/>
                  </a:lnTo>
                  <a:lnTo>
                    <a:pt x="92228" y="1104519"/>
                  </a:lnTo>
                  <a:lnTo>
                    <a:pt x="115481" y="1143287"/>
                  </a:lnTo>
                  <a:lnTo>
                    <a:pt x="141032" y="1180566"/>
                  </a:lnTo>
                  <a:lnTo>
                    <a:pt x="168789" y="1216268"/>
                  </a:lnTo>
                  <a:lnTo>
                    <a:pt x="198660" y="1250305"/>
                  </a:lnTo>
                  <a:lnTo>
                    <a:pt x="230552" y="1282588"/>
                  </a:lnTo>
                  <a:lnTo>
                    <a:pt x="264374" y="1313031"/>
                  </a:lnTo>
                  <a:lnTo>
                    <a:pt x="300032" y="1341543"/>
                  </a:lnTo>
                  <a:lnTo>
                    <a:pt x="337435" y="1368039"/>
                  </a:lnTo>
                  <a:lnTo>
                    <a:pt x="376491" y="1392429"/>
                  </a:lnTo>
                  <a:lnTo>
                    <a:pt x="417108" y="1414625"/>
                  </a:lnTo>
                  <a:lnTo>
                    <a:pt x="459192" y="1434540"/>
                  </a:lnTo>
                  <a:lnTo>
                    <a:pt x="502652" y="1452085"/>
                  </a:lnTo>
                  <a:lnTo>
                    <a:pt x="547397" y="1467173"/>
                  </a:lnTo>
                  <a:lnTo>
                    <a:pt x="593332" y="1479715"/>
                  </a:lnTo>
                  <a:lnTo>
                    <a:pt x="640367" y="1489623"/>
                  </a:lnTo>
                  <a:lnTo>
                    <a:pt x="688409" y="1496809"/>
                  </a:lnTo>
                  <a:lnTo>
                    <a:pt x="737366" y="1501185"/>
                  </a:lnTo>
                  <a:lnTo>
                    <a:pt x="787146" y="1502663"/>
                  </a:lnTo>
                  <a:lnTo>
                    <a:pt x="836925" y="1501185"/>
                  </a:lnTo>
                  <a:lnTo>
                    <a:pt x="885882" y="1496809"/>
                  </a:lnTo>
                  <a:lnTo>
                    <a:pt x="933924" y="1489623"/>
                  </a:lnTo>
                  <a:lnTo>
                    <a:pt x="980959" y="1479715"/>
                  </a:lnTo>
                  <a:lnTo>
                    <a:pt x="1026894" y="1467173"/>
                  </a:lnTo>
                  <a:lnTo>
                    <a:pt x="1071639" y="1452085"/>
                  </a:lnTo>
                  <a:lnTo>
                    <a:pt x="1115099" y="1434540"/>
                  </a:lnTo>
                  <a:lnTo>
                    <a:pt x="1157183" y="1414625"/>
                  </a:lnTo>
                  <a:lnTo>
                    <a:pt x="1197800" y="1392429"/>
                  </a:lnTo>
                  <a:lnTo>
                    <a:pt x="1236856" y="1368039"/>
                  </a:lnTo>
                  <a:lnTo>
                    <a:pt x="1274259" y="1341543"/>
                  </a:lnTo>
                  <a:lnTo>
                    <a:pt x="1309917" y="1313031"/>
                  </a:lnTo>
                  <a:lnTo>
                    <a:pt x="1343739" y="1282588"/>
                  </a:lnTo>
                  <a:lnTo>
                    <a:pt x="1375631" y="1250305"/>
                  </a:lnTo>
                  <a:lnTo>
                    <a:pt x="1405502" y="1216268"/>
                  </a:lnTo>
                  <a:lnTo>
                    <a:pt x="1433259" y="1180566"/>
                  </a:lnTo>
                  <a:lnTo>
                    <a:pt x="1458810" y="1143287"/>
                  </a:lnTo>
                  <a:lnTo>
                    <a:pt x="1482063" y="1104519"/>
                  </a:lnTo>
                  <a:lnTo>
                    <a:pt x="1502926" y="1064349"/>
                  </a:lnTo>
                  <a:lnTo>
                    <a:pt x="1521307" y="1022867"/>
                  </a:lnTo>
                  <a:lnTo>
                    <a:pt x="1537112" y="980160"/>
                  </a:lnTo>
                  <a:lnTo>
                    <a:pt x="1550251" y="936316"/>
                  </a:lnTo>
                  <a:lnTo>
                    <a:pt x="1560630" y="891423"/>
                  </a:lnTo>
                  <a:lnTo>
                    <a:pt x="1568158" y="845569"/>
                  </a:lnTo>
                  <a:lnTo>
                    <a:pt x="1572743" y="798843"/>
                  </a:lnTo>
                  <a:lnTo>
                    <a:pt x="1574292" y="751331"/>
                  </a:lnTo>
                  <a:lnTo>
                    <a:pt x="1572743" y="703820"/>
                  </a:lnTo>
                  <a:lnTo>
                    <a:pt x="1568158" y="657094"/>
                  </a:lnTo>
                  <a:lnTo>
                    <a:pt x="1560630" y="611240"/>
                  </a:lnTo>
                  <a:lnTo>
                    <a:pt x="1550251" y="566347"/>
                  </a:lnTo>
                  <a:lnTo>
                    <a:pt x="1537112" y="522503"/>
                  </a:lnTo>
                  <a:lnTo>
                    <a:pt x="1521307" y="479796"/>
                  </a:lnTo>
                  <a:lnTo>
                    <a:pt x="1502926" y="438314"/>
                  </a:lnTo>
                  <a:lnTo>
                    <a:pt x="1482063" y="398144"/>
                  </a:lnTo>
                  <a:lnTo>
                    <a:pt x="1458810" y="359376"/>
                  </a:lnTo>
                  <a:lnTo>
                    <a:pt x="1433259" y="322097"/>
                  </a:lnTo>
                  <a:lnTo>
                    <a:pt x="1405502" y="286395"/>
                  </a:lnTo>
                  <a:lnTo>
                    <a:pt x="1375631" y="252358"/>
                  </a:lnTo>
                  <a:lnTo>
                    <a:pt x="1343739" y="220075"/>
                  </a:lnTo>
                  <a:lnTo>
                    <a:pt x="1309917" y="189632"/>
                  </a:lnTo>
                  <a:lnTo>
                    <a:pt x="1274259" y="161120"/>
                  </a:lnTo>
                  <a:lnTo>
                    <a:pt x="1236856" y="134624"/>
                  </a:lnTo>
                  <a:lnTo>
                    <a:pt x="1197800" y="110234"/>
                  </a:lnTo>
                  <a:lnTo>
                    <a:pt x="1157183" y="88038"/>
                  </a:lnTo>
                  <a:lnTo>
                    <a:pt x="1115099" y="68123"/>
                  </a:lnTo>
                  <a:lnTo>
                    <a:pt x="1071639" y="50578"/>
                  </a:lnTo>
                  <a:lnTo>
                    <a:pt x="1026894" y="35490"/>
                  </a:lnTo>
                  <a:lnTo>
                    <a:pt x="980959" y="22948"/>
                  </a:lnTo>
                  <a:lnTo>
                    <a:pt x="933924" y="13040"/>
                  </a:lnTo>
                  <a:lnTo>
                    <a:pt x="885882" y="5854"/>
                  </a:lnTo>
                  <a:lnTo>
                    <a:pt x="836925" y="1478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F7B4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86912" y="2734055"/>
              <a:ext cx="1309115" cy="679703"/>
            </a:xfrm>
            <a:prstGeom prst="rect">
              <a:avLst/>
            </a:prstGeom>
          </p:spPr>
        </p:pic>
      </p:grpSp>
      <p:sp>
        <p:nvSpPr>
          <p:cNvPr id="40" name="object 9"/>
          <p:cNvSpPr txBox="1"/>
          <p:nvPr/>
        </p:nvSpPr>
        <p:spPr>
          <a:xfrm>
            <a:off x="3175255" y="1945783"/>
            <a:ext cx="930275" cy="789305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</a:pP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21</a:t>
            </a:r>
            <a:r>
              <a:rPr sz="2400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2400" b="1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spc="-25" dirty="0">
                <a:solidFill>
                  <a:srgbClr val="404040"/>
                </a:solidFill>
                <a:latin typeface="Calibri"/>
                <a:cs typeface="Calibri"/>
              </a:rPr>
              <a:t>48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85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endParaRPr sz="1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1" name="object 10"/>
          <p:cNvGrpSpPr/>
          <p:nvPr/>
        </p:nvGrpSpPr>
        <p:grpSpPr>
          <a:xfrm>
            <a:off x="265177" y="2675651"/>
            <a:ext cx="1679575" cy="1607820"/>
            <a:chOff x="755904" y="3509771"/>
            <a:chExt cx="1679575" cy="1607820"/>
          </a:xfrm>
        </p:grpSpPr>
        <p:pic>
          <p:nvPicPr>
            <p:cNvPr id="42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55904" y="3509771"/>
              <a:ext cx="1679448" cy="1607820"/>
            </a:xfrm>
            <a:prstGeom prst="rect">
              <a:avLst/>
            </a:prstGeom>
          </p:spPr>
        </p:pic>
        <p:pic>
          <p:nvPicPr>
            <p:cNvPr id="43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14984" y="3706367"/>
              <a:ext cx="1190243" cy="1179576"/>
            </a:xfrm>
            <a:prstGeom prst="rect">
              <a:avLst/>
            </a:prstGeom>
          </p:spPr>
        </p:pic>
        <p:sp>
          <p:nvSpPr>
            <p:cNvPr id="44" name="object 13"/>
            <p:cNvSpPr/>
            <p:nvPr/>
          </p:nvSpPr>
          <p:spPr>
            <a:xfrm>
              <a:off x="781812" y="3535679"/>
              <a:ext cx="1572895" cy="1501140"/>
            </a:xfrm>
            <a:custGeom>
              <a:avLst/>
              <a:gdLst/>
              <a:ahLst/>
              <a:cxnLst/>
              <a:rect l="l" t="t" r="r" b="b"/>
              <a:pathLst>
                <a:path w="1572895" h="1501139">
                  <a:moveTo>
                    <a:pt x="786384" y="0"/>
                  </a:moveTo>
                  <a:lnTo>
                    <a:pt x="736652" y="1476"/>
                  </a:lnTo>
                  <a:lnTo>
                    <a:pt x="687742" y="5848"/>
                  </a:lnTo>
                  <a:lnTo>
                    <a:pt x="639747" y="13026"/>
                  </a:lnTo>
                  <a:lnTo>
                    <a:pt x="592757" y="22923"/>
                  </a:lnTo>
                  <a:lnTo>
                    <a:pt x="546866" y="35451"/>
                  </a:lnTo>
                  <a:lnTo>
                    <a:pt x="502165" y="50521"/>
                  </a:lnTo>
                  <a:lnTo>
                    <a:pt x="458747" y="68047"/>
                  </a:lnTo>
                  <a:lnTo>
                    <a:pt x="416703" y="87941"/>
                  </a:lnTo>
                  <a:lnTo>
                    <a:pt x="376126" y="110113"/>
                  </a:lnTo>
                  <a:lnTo>
                    <a:pt x="337108" y="134477"/>
                  </a:lnTo>
                  <a:lnTo>
                    <a:pt x="299741" y="160944"/>
                  </a:lnTo>
                  <a:lnTo>
                    <a:pt x="264117" y="189426"/>
                  </a:lnTo>
                  <a:lnTo>
                    <a:pt x="230328" y="219837"/>
                  </a:lnTo>
                  <a:lnTo>
                    <a:pt x="198467" y="252086"/>
                  </a:lnTo>
                  <a:lnTo>
                    <a:pt x="168625" y="286088"/>
                  </a:lnTo>
                  <a:lnTo>
                    <a:pt x="140895" y="321753"/>
                  </a:lnTo>
                  <a:lnTo>
                    <a:pt x="115368" y="358994"/>
                  </a:lnTo>
                  <a:lnTo>
                    <a:pt x="92138" y="397723"/>
                  </a:lnTo>
                  <a:lnTo>
                    <a:pt x="71295" y="437852"/>
                  </a:lnTo>
                  <a:lnTo>
                    <a:pt x="52933" y="479293"/>
                  </a:lnTo>
                  <a:lnTo>
                    <a:pt x="37143" y="521958"/>
                  </a:lnTo>
                  <a:lnTo>
                    <a:pt x="24017" y="565760"/>
                  </a:lnTo>
                  <a:lnTo>
                    <a:pt x="13647" y="610609"/>
                  </a:lnTo>
                  <a:lnTo>
                    <a:pt x="6127" y="656420"/>
                  </a:lnTo>
                  <a:lnTo>
                    <a:pt x="1547" y="703102"/>
                  </a:lnTo>
                  <a:lnTo>
                    <a:pt x="0" y="750570"/>
                  </a:lnTo>
                  <a:lnTo>
                    <a:pt x="1547" y="798037"/>
                  </a:lnTo>
                  <a:lnTo>
                    <a:pt x="6127" y="844719"/>
                  </a:lnTo>
                  <a:lnTo>
                    <a:pt x="13647" y="890530"/>
                  </a:lnTo>
                  <a:lnTo>
                    <a:pt x="24017" y="935379"/>
                  </a:lnTo>
                  <a:lnTo>
                    <a:pt x="37143" y="979181"/>
                  </a:lnTo>
                  <a:lnTo>
                    <a:pt x="52933" y="1021846"/>
                  </a:lnTo>
                  <a:lnTo>
                    <a:pt x="71295" y="1063287"/>
                  </a:lnTo>
                  <a:lnTo>
                    <a:pt x="92138" y="1103416"/>
                  </a:lnTo>
                  <a:lnTo>
                    <a:pt x="115368" y="1142145"/>
                  </a:lnTo>
                  <a:lnTo>
                    <a:pt x="140895" y="1179386"/>
                  </a:lnTo>
                  <a:lnTo>
                    <a:pt x="168625" y="1215051"/>
                  </a:lnTo>
                  <a:lnTo>
                    <a:pt x="198467" y="1249053"/>
                  </a:lnTo>
                  <a:lnTo>
                    <a:pt x="230328" y="1281303"/>
                  </a:lnTo>
                  <a:lnTo>
                    <a:pt x="264117" y="1311713"/>
                  </a:lnTo>
                  <a:lnTo>
                    <a:pt x="299741" y="1340195"/>
                  </a:lnTo>
                  <a:lnTo>
                    <a:pt x="337108" y="1366662"/>
                  </a:lnTo>
                  <a:lnTo>
                    <a:pt x="376126" y="1391026"/>
                  </a:lnTo>
                  <a:lnTo>
                    <a:pt x="416703" y="1413198"/>
                  </a:lnTo>
                  <a:lnTo>
                    <a:pt x="458747" y="1433092"/>
                  </a:lnTo>
                  <a:lnTo>
                    <a:pt x="502165" y="1450618"/>
                  </a:lnTo>
                  <a:lnTo>
                    <a:pt x="546866" y="1465688"/>
                  </a:lnTo>
                  <a:lnTo>
                    <a:pt x="592757" y="1478216"/>
                  </a:lnTo>
                  <a:lnTo>
                    <a:pt x="639747" y="1488113"/>
                  </a:lnTo>
                  <a:lnTo>
                    <a:pt x="687742" y="1495291"/>
                  </a:lnTo>
                  <a:lnTo>
                    <a:pt x="736652" y="1499663"/>
                  </a:lnTo>
                  <a:lnTo>
                    <a:pt x="786384" y="1501140"/>
                  </a:lnTo>
                  <a:lnTo>
                    <a:pt x="836119" y="1499663"/>
                  </a:lnTo>
                  <a:lnTo>
                    <a:pt x="885032" y="1495291"/>
                  </a:lnTo>
                  <a:lnTo>
                    <a:pt x="933031" y="1488113"/>
                  </a:lnTo>
                  <a:lnTo>
                    <a:pt x="980022" y="1478216"/>
                  </a:lnTo>
                  <a:lnTo>
                    <a:pt x="1025915" y="1465688"/>
                  </a:lnTo>
                  <a:lnTo>
                    <a:pt x="1070617" y="1450618"/>
                  </a:lnTo>
                  <a:lnTo>
                    <a:pt x="1114037" y="1433092"/>
                  </a:lnTo>
                  <a:lnTo>
                    <a:pt x="1156081" y="1413198"/>
                  </a:lnTo>
                  <a:lnTo>
                    <a:pt x="1196658" y="1391026"/>
                  </a:lnTo>
                  <a:lnTo>
                    <a:pt x="1235676" y="1366662"/>
                  </a:lnTo>
                  <a:lnTo>
                    <a:pt x="1273042" y="1340195"/>
                  </a:lnTo>
                  <a:lnTo>
                    <a:pt x="1308665" y="1311713"/>
                  </a:lnTo>
                  <a:lnTo>
                    <a:pt x="1342453" y="1281303"/>
                  </a:lnTo>
                  <a:lnTo>
                    <a:pt x="1374313" y="1249053"/>
                  </a:lnTo>
                  <a:lnTo>
                    <a:pt x="1404154" y="1215051"/>
                  </a:lnTo>
                  <a:lnTo>
                    <a:pt x="1431882" y="1179386"/>
                  </a:lnTo>
                  <a:lnTo>
                    <a:pt x="1457407" y="1142145"/>
                  </a:lnTo>
                  <a:lnTo>
                    <a:pt x="1480637" y="1103416"/>
                  </a:lnTo>
                  <a:lnTo>
                    <a:pt x="1501478" y="1063287"/>
                  </a:lnTo>
                  <a:lnTo>
                    <a:pt x="1519839" y="1021846"/>
                  </a:lnTo>
                  <a:lnTo>
                    <a:pt x="1535628" y="979181"/>
                  </a:lnTo>
                  <a:lnTo>
                    <a:pt x="1548753" y="935379"/>
                  </a:lnTo>
                  <a:lnTo>
                    <a:pt x="1559121" y="890530"/>
                  </a:lnTo>
                  <a:lnTo>
                    <a:pt x="1566641" y="844719"/>
                  </a:lnTo>
                  <a:lnTo>
                    <a:pt x="1571221" y="798037"/>
                  </a:lnTo>
                  <a:lnTo>
                    <a:pt x="1572768" y="750570"/>
                  </a:lnTo>
                  <a:lnTo>
                    <a:pt x="1571221" y="703102"/>
                  </a:lnTo>
                  <a:lnTo>
                    <a:pt x="1566641" y="656420"/>
                  </a:lnTo>
                  <a:lnTo>
                    <a:pt x="1559121" y="610609"/>
                  </a:lnTo>
                  <a:lnTo>
                    <a:pt x="1548753" y="565760"/>
                  </a:lnTo>
                  <a:lnTo>
                    <a:pt x="1535628" y="521958"/>
                  </a:lnTo>
                  <a:lnTo>
                    <a:pt x="1519839" y="479293"/>
                  </a:lnTo>
                  <a:lnTo>
                    <a:pt x="1501478" y="437852"/>
                  </a:lnTo>
                  <a:lnTo>
                    <a:pt x="1480637" y="397723"/>
                  </a:lnTo>
                  <a:lnTo>
                    <a:pt x="1457407" y="358994"/>
                  </a:lnTo>
                  <a:lnTo>
                    <a:pt x="1431882" y="321753"/>
                  </a:lnTo>
                  <a:lnTo>
                    <a:pt x="1404154" y="286088"/>
                  </a:lnTo>
                  <a:lnTo>
                    <a:pt x="1374313" y="252086"/>
                  </a:lnTo>
                  <a:lnTo>
                    <a:pt x="1342453" y="219836"/>
                  </a:lnTo>
                  <a:lnTo>
                    <a:pt x="1308665" y="189426"/>
                  </a:lnTo>
                  <a:lnTo>
                    <a:pt x="1273042" y="160944"/>
                  </a:lnTo>
                  <a:lnTo>
                    <a:pt x="1235676" y="134477"/>
                  </a:lnTo>
                  <a:lnTo>
                    <a:pt x="1196658" y="110113"/>
                  </a:lnTo>
                  <a:lnTo>
                    <a:pt x="1156081" y="87941"/>
                  </a:lnTo>
                  <a:lnTo>
                    <a:pt x="1114037" y="68047"/>
                  </a:lnTo>
                  <a:lnTo>
                    <a:pt x="1070617" y="50521"/>
                  </a:lnTo>
                  <a:lnTo>
                    <a:pt x="1025915" y="35451"/>
                  </a:lnTo>
                  <a:lnTo>
                    <a:pt x="980022" y="22923"/>
                  </a:lnTo>
                  <a:lnTo>
                    <a:pt x="933031" y="13026"/>
                  </a:lnTo>
                  <a:lnTo>
                    <a:pt x="885032" y="5848"/>
                  </a:lnTo>
                  <a:lnTo>
                    <a:pt x="836119" y="1476"/>
                  </a:lnTo>
                  <a:lnTo>
                    <a:pt x="786384" y="0"/>
                  </a:lnTo>
                  <a:close/>
                </a:path>
              </a:pathLst>
            </a:custGeom>
            <a:solidFill>
              <a:srgbClr val="F7B4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109472" y="3730751"/>
              <a:ext cx="944879" cy="899160"/>
            </a:xfrm>
            <a:prstGeom prst="rect">
              <a:avLst/>
            </a:prstGeom>
          </p:spPr>
        </p:pic>
      </p:grpSp>
      <p:sp>
        <p:nvSpPr>
          <p:cNvPr id="46" name="object 15"/>
          <p:cNvSpPr txBox="1"/>
          <p:nvPr/>
        </p:nvSpPr>
        <p:spPr>
          <a:xfrm>
            <a:off x="629514" y="2943325"/>
            <a:ext cx="892810" cy="940435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450"/>
              </a:spcBef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12</a:t>
            </a:r>
            <a:endParaRPr sz="3200">
              <a:latin typeface="Calibri"/>
              <a:cs typeface="Calibri"/>
            </a:endParaRPr>
          </a:p>
          <a:p>
            <a:pPr marL="12700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7" name="object 16"/>
          <p:cNvGrpSpPr/>
          <p:nvPr/>
        </p:nvGrpSpPr>
        <p:grpSpPr>
          <a:xfrm>
            <a:off x="0" y="1479312"/>
            <a:ext cx="6563995" cy="3569335"/>
            <a:chOff x="490727" y="2313432"/>
            <a:chExt cx="6563995" cy="3569335"/>
          </a:xfrm>
        </p:grpSpPr>
        <p:pic>
          <p:nvPicPr>
            <p:cNvPr id="48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0727" y="4610100"/>
              <a:ext cx="1787652" cy="1272540"/>
            </a:xfrm>
            <a:prstGeom prst="rect">
              <a:avLst/>
            </a:prstGeom>
          </p:spPr>
        </p:pic>
        <p:pic>
          <p:nvPicPr>
            <p:cNvPr id="49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65319" y="2313432"/>
              <a:ext cx="2589276" cy="2510028"/>
            </a:xfrm>
            <a:prstGeom prst="rect">
              <a:avLst/>
            </a:prstGeom>
          </p:spPr>
        </p:pic>
        <p:sp>
          <p:nvSpPr>
            <p:cNvPr id="50" name="object 19"/>
            <p:cNvSpPr/>
            <p:nvPr/>
          </p:nvSpPr>
          <p:spPr>
            <a:xfrm>
              <a:off x="2351913" y="3726180"/>
              <a:ext cx="1221105" cy="565150"/>
            </a:xfrm>
            <a:custGeom>
              <a:avLst/>
              <a:gdLst/>
              <a:ahLst/>
              <a:cxnLst/>
              <a:rect l="l" t="t" r="r" b="b"/>
              <a:pathLst>
                <a:path w="1221104" h="565150">
                  <a:moveTo>
                    <a:pt x="1149198" y="28908"/>
                  </a:moveTo>
                  <a:lnTo>
                    <a:pt x="0" y="553466"/>
                  </a:lnTo>
                  <a:lnTo>
                    <a:pt x="5334" y="565023"/>
                  </a:lnTo>
                  <a:lnTo>
                    <a:pt x="1154458" y="40441"/>
                  </a:lnTo>
                  <a:lnTo>
                    <a:pt x="1149198" y="28908"/>
                  </a:lnTo>
                  <a:close/>
                </a:path>
                <a:path w="1221104" h="565150">
                  <a:moveTo>
                    <a:pt x="1204511" y="23622"/>
                  </a:moveTo>
                  <a:lnTo>
                    <a:pt x="1160779" y="23622"/>
                  </a:lnTo>
                  <a:lnTo>
                    <a:pt x="1165987" y="35179"/>
                  </a:lnTo>
                  <a:lnTo>
                    <a:pt x="1154458" y="40441"/>
                  </a:lnTo>
                  <a:lnTo>
                    <a:pt x="1167638" y="69342"/>
                  </a:lnTo>
                  <a:lnTo>
                    <a:pt x="1204511" y="23622"/>
                  </a:lnTo>
                  <a:close/>
                </a:path>
                <a:path w="1221104" h="565150">
                  <a:moveTo>
                    <a:pt x="1160779" y="23622"/>
                  </a:moveTo>
                  <a:lnTo>
                    <a:pt x="1149198" y="28908"/>
                  </a:lnTo>
                  <a:lnTo>
                    <a:pt x="1154458" y="40441"/>
                  </a:lnTo>
                  <a:lnTo>
                    <a:pt x="1165987" y="35179"/>
                  </a:lnTo>
                  <a:lnTo>
                    <a:pt x="1160779" y="23622"/>
                  </a:lnTo>
                  <a:close/>
                </a:path>
                <a:path w="1221104" h="565150">
                  <a:moveTo>
                    <a:pt x="1136014" y="0"/>
                  </a:moveTo>
                  <a:lnTo>
                    <a:pt x="1149198" y="28908"/>
                  </a:lnTo>
                  <a:lnTo>
                    <a:pt x="1160779" y="23622"/>
                  </a:lnTo>
                  <a:lnTo>
                    <a:pt x="1204511" y="23622"/>
                  </a:lnTo>
                  <a:lnTo>
                    <a:pt x="1221104" y="3048"/>
                  </a:lnTo>
                  <a:lnTo>
                    <a:pt x="1136014" y="0"/>
                  </a:lnTo>
                  <a:close/>
                </a:path>
              </a:pathLst>
            </a:custGeom>
            <a:solidFill>
              <a:srgbClr val="3A38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20"/>
          <p:cNvSpPr txBox="1"/>
          <p:nvPr/>
        </p:nvSpPr>
        <p:spPr>
          <a:xfrm>
            <a:off x="1524381" y="4089162"/>
            <a:ext cx="195707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2" name="object 21"/>
          <p:cNvSpPr txBox="1"/>
          <p:nvPr/>
        </p:nvSpPr>
        <p:spPr>
          <a:xfrm>
            <a:off x="1620140" y="1513220"/>
            <a:ext cx="135763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bananas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do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grupo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prata</a:t>
            </a:r>
            <a:r>
              <a:rPr sz="1200" spc="204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50" dirty="0">
                <a:solidFill>
                  <a:srgbClr val="525252"/>
                </a:solidFill>
                <a:latin typeface="Calibri"/>
                <a:cs typeface="Calibri"/>
              </a:rPr>
              <a:t>e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conquista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as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3" name="object 26"/>
          <p:cNvSpPr txBox="1"/>
          <p:nvPr/>
        </p:nvSpPr>
        <p:spPr>
          <a:xfrm>
            <a:off x="7982458" y="1981468"/>
            <a:ext cx="33858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indent="-173355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6055" algn="l"/>
              </a:tabLst>
            </a:pP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Sistema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(espaçamento,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adubação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etc.)</a:t>
            </a:r>
            <a:endParaRPr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Font typeface="Arial MT"/>
              <a:buChar char="•"/>
              <a:tabLst>
                <a:tab pos="186055" algn="l"/>
              </a:tabLst>
            </a:pP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Cultivares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resistentes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produtivas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para 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4" name="object 27"/>
          <p:cNvSpPr txBox="1"/>
          <p:nvPr/>
        </p:nvSpPr>
        <p:spPr>
          <a:xfrm>
            <a:off x="7982458" y="3993784"/>
            <a:ext cx="32321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indent="-173355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6055" algn="l"/>
              </a:tabLst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Novo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equipamento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desperfilhar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bananeiras.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55" name="object 2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171147"/>
              </p:ext>
            </p:extLst>
          </p:nvPr>
        </p:nvGraphicFramePr>
        <p:xfrm>
          <a:off x="7978648" y="2516266"/>
          <a:ext cx="3573776" cy="1279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93444"/>
                <a:gridCol w="893444"/>
                <a:gridCol w="893444"/>
                <a:gridCol w="893444"/>
              </a:tblGrid>
              <a:tr h="639445">
                <a:tc>
                  <a:txBody>
                    <a:bodyPr/>
                    <a:lstStyle/>
                    <a:p>
                      <a:pPr marL="100330" marR="90170" indent="42545" algn="just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r>
                        <a:rPr sz="1200" b="1" spc="-3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Prata Caprichosa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28,3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20891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Pelipita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23,9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133985" marR="123189" indent="8890" algn="just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r>
                        <a:rPr sz="1200" b="1" spc="-3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Prata Garantida </a:t>
                      </a: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21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Thap</a:t>
                      </a:r>
                      <a:r>
                        <a:rPr sz="1200" b="1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maeo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23,5</a:t>
                      </a:r>
                      <a:r>
                        <a:rPr sz="1200" spc="-1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F4E7"/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Caipira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21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Prata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Ken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19710">
                        <a:lnSpc>
                          <a:spcPct val="100000"/>
                        </a:lnSpc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23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Fhia</a:t>
                      </a:r>
                      <a:r>
                        <a:rPr sz="1200" b="1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27,2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t/ha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200" b="1" spc="-25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BRS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3175" algn="ctr">
                        <a:lnSpc>
                          <a:spcPct val="100000"/>
                        </a:lnSpc>
                      </a:pPr>
                      <a:r>
                        <a:rPr sz="1200" b="1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Conquista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20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78</a:t>
                      </a:r>
                      <a:r>
                        <a:rPr sz="1200" spc="-1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20" dirty="0">
                          <a:solidFill>
                            <a:srgbClr val="525252"/>
                          </a:solidFill>
                          <a:latin typeface="Calibri"/>
                          <a:cs typeface="Calibri"/>
                        </a:rPr>
                        <a:t>t/há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FFC000"/>
                      </a:solidFill>
                      <a:prstDash val="solid"/>
                    </a:lnL>
                    <a:lnR w="12700">
                      <a:solidFill>
                        <a:srgbClr val="FFC000"/>
                      </a:solidFill>
                      <a:prstDash val="solid"/>
                    </a:lnR>
                    <a:lnT w="12700">
                      <a:solidFill>
                        <a:srgbClr val="FFC000"/>
                      </a:solidFill>
                      <a:prstDash val="solid"/>
                    </a:lnT>
                    <a:lnB w="12700">
                      <a:solidFill>
                        <a:srgbClr val="FFC000"/>
                      </a:solidFill>
                      <a:prstDash val="solid"/>
                    </a:lnB>
                    <a:solidFill>
                      <a:srgbClr val="FFE8CA"/>
                    </a:solidFill>
                  </a:tcPr>
                </a:tc>
              </a:tr>
            </a:tbl>
          </a:graphicData>
        </a:graphic>
      </p:graphicFrame>
      <p:pic>
        <p:nvPicPr>
          <p:cNvPr id="56" name="object 2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854182" y="4313062"/>
            <a:ext cx="859535" cy="1517904"/>
          </a:xfrm>
          <a:prstGeom prst="rect">
            <a:avLst/>
          </a:prstGeom>
        </p:spPr>
      </p:pic>
      <p:grpSp>
        <p:nvGrpSpPr>
          <p:cNvPr id="57" name="object 31"/>
          <p:cNvGrpSpPr/>
          <p:nvPr/>
        </p:nvGrpSpPr>
        <p:grpSpPr>
          <a:xfrm>
            <a:off x="8062215" y="4259722"/>
            <a:ext cx="3060700" cy="1694814"/>
            <a:chOff x="7883652" y="4742688"/>
            <a:chExt cx="3060700" cy="1694814"/>
          </a:xfrm>
        </p:grpSpPr>
        <p:pic>
          <p:nvPicPr>
            <p:cNvPr id="58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189720" y="4954524"/>
              <a:ext cx="1754124" cy="1200912"/>
            </a:xfrm>
            <a:prstGeom prst="rect">
              <a:avLst/>
            </a:prstGeom>
          </p:spPr>
        </p:pic>
        <p:pic>
          <p:nvPicPr>
            <p:cNvPr id="59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381744" y="5146548"/>
              <a:ext cx="1370076" cy="816863"/>
            </a:xfrm>
            <a:prstGeom prst="rect">
              <a:avLst/>
            </a:prstGeom>
          </p:spPr>
        </p:pic>
        <p:pic>
          <p:nvPicPr>
            <p:cNvPr id="60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883652" y="4742688"/>
              <a:ext cx="1438655" cy="1694688"/>
            </a:xfrm>
            <a:prstGeom prst="rect">
              <a:avLst/>
            </a:prstGeom>
          </p:spPr>
        </p:pic>
        <p:pic>
          <p:nvPicPr>
            <p:cNvPr id="61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075676" y="4934712"/>
              <a:ext cx="1054607" cy="1310639"/>
            </a:xfrm>
            <a:prstGeom prst="rect">
              <a:avLst/>
            </a:prstGeom>
          </p:spPr>
        </p:pic>
      </p:grpSp>
      <p:sp>
        <p:nvSpPr>
          <p:cNvPr id="62" name="CaixaDeTexto 61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7793736" y="1587516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pic>
        <p:nvPicPr>
          <p:cNvPr id="64" name="Google Shape;294;p6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2828444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17" dur="500" spd="-100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3" grpId="0"/>
      <p:bldP spid="3" grpId="1"/>
      <p:bldP spid="4" grpId="0"/>
      <p:bldP spid="62" grpId="0"/>
      <p:bldP spid="62" grpId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" name="Imagem 15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516869" y="311832"/>
            <a:ext cx="6858000" cy="6858000"/>
          </a:xfrm>
          <a:prstGeom prst="rect">
            <a:avLst/>
          </a:prstGeom>
        </p:spPr>
      </p:pic>
      <p:sp>
        <p:nvSpPr>
          <p:cNvPr id="63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1222744" y="1414307"/>
            <a:ext cx="10494335" cy="4922697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0CCE5B59-1013-1F4F-90BB-176358627B2E}"/>
              </a:ext>
            </a:extLst>
          </p:cNvPr>
          <p:cNvSpPr txBox="1"/>
          <p:nvPr/>
        </p:nvSpPr>
        <p:spPr>
          <a:xfrm>
            <a:off x="3001079" y="234892"/>
            <a:ext cx="62824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Técnicas para produção de banana pacovan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3FCE2EC5-3B7A-E743-AE70-9F0B6656C1A4}"/>
              </a:ext>
            </a:extLst>
          </p:cNvPr>
          <p:cNvSpPr txBox="1"/>
          <p:nvPr/>
        </p:nvSpPr>
        <p:spPr>
          <a:xfrm>
            <a:off x="3862006" y="604642"/>
            <a:ext cx="44970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Garantia de produção em materiais suscetíveis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2" name="CaixaDeTexto 61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7933589" y="1587516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pic>
        <p:nvPicPr>
          <p:cNvPr id="64" name="Google Shape;294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6" name="object 2"/>
          <p:cNvGrpSpPr/>
          <p:nvPr/>
        </p:nvGrpSpPr>
        <p:grpSpPr>
          <a:xfrm>
            <a:off x="1472183" y="1792223"/>
            <a:ext cx="4610100" cy="4521835"/>
            <a:chOff x="1472183" y="1792223"/>
            <a:chExt cx="4610100" cy="4521835"/>
          </a:xfrm>
        </p:grpSpPr>
        <p:pic>
          <p:nvPicPr>
            <p:cNvPr id="97" name="object 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72183" y="1792223"/>
              <a:ext cx="4610100" cy="4521708"/>
            </a:xfrm>
            <a:prstGeom prst="rect">
              <a:avLst/>
            </a:prstGeom>
          </p:spPr>
        </p:pic>
        <p:sp>
          <p:nvSpPr>
            <p:cNvPr id="98" name="object 4"/>
            <p:cNvSpPr/>
            <p:nvPr/>
          </p:nvSpPr>
          <p:spPr>
            <a:xfrm>
              <a:off x="1525523" y="1807463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0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13860" y="2532887"/>
              <a:ext cx="1680972" cy="1607820"/>
            </a:xfrm>
            <a:prstGeom prst="rect">
              <a:avLst/>
            </a:prstGeom>
          </p:spPr>
        </p:pic>
        <p:pic>
          <p:nvPicPr>
            <p:cNvPr id="100" name="object 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74463" y="2729483"/>
              <a:ext cx="1190243" cy="1179576"/>
            </a:xfrm>
            <a:prstGeom prst="rect">
              <a:avLst/>
            </a:prstGeom>
          </p:spPr>
        </p:pic>
        <p:sp>
          <p:nvSpPr>
            <p:cNvPr id="101" name="object 7"/>
            <p:cNvSpPr/>
            <p:nvPr/>
          </p:nvSpPr>
          <p:spPr>
            <a:xfrm>
              <a:off x="4239767" y="2558795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7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69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2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39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2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69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6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7AB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68951" y="2753867"/>
              <a:ext cx="944879" cy="899160"/>
            </a:xfrm>
            <a:prstGeom prst="rect">
              <a:avLst/>
            </a:prstGeom>
          </p:spPr>
        </p:pic>
      </p:grpSp>
      <p:sp>
        <p:nvSpPr>
          <p:cNvPr id="103" name="object 9"/>
          <p:cNvSpPr txBox="1"/>
          <p:nvPr/>
        </p:nvSpPr>
        <p:spPr>
          <a:xfrm>
            <a:off x="4579746" y="2801668"/>
            <a:ext cx="892810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440"/>
              </a:spcBef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24</a:t>
            </a:r>
            <a:endParaRPr sz="3200">
              <a:latin typeface="Calibri"/>
              <a:cs typeface="Calibri"/>
            </a:endParaRPr>
          </a:p>
          <a:p>
            <a:pPr marL="12065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4" name="object 10"/>
          <p:cNvSpPr/>
          <p:nvPr/>
        </p:nvSpPr>
        <p:spPr>
          <a:xfrm>
            <a:off x="3579748" y="3308603"/>
            <a:ext cx="659765" cy="710565"/>
          </a:xfrm>
          <a:custGeom>
            <a:avLst/>
            <a:gdLst/>
            <a:ahLst/>
            <a:cxnLst/>
            <a:rect l="l" t="t" r="r" b="b"/>
            <a:pathLst>
              <a:path w="659764" h="710564">
                <a:moveTo>
                  <a:pt x="603036" y="51560"/>
                </a:moveTo>
                <a:lnTo>
                  <a:pt x="0" y="701929"/>
                </a:lnTo>
                <a:lnTo>
                  <a:pt x="9398" y="710565"/>
                </a:lnTo>
                <a:lnTo>
                  <a:pt x="612395" y="60238"/>
                </a:lnTo>
                <a:lnTo>
                  <a:pt x="603036" y="51560"/>
                </a:lnTo>
                <a:close/>
              </a:path>
              <a:path w="659764" h="710564">
                <a:moveTo>
                  <a:pt x="647165" y="42291"/>
                </a:moveTo>
                <a:lnTo>
                  <a:pt x="611631" y="42291"/>
                </a:lnTo>
                <a:lnTo>
                  <a:pt x="621029" y="50926"/>
                </a:lnTo>
                <a:lnTo>
                  <a:pt x="612395" y="60238"/>
                </a:lnTo>
                <a:lnTo>
                  <a:pt x="635635" y="81787"/>
                </a:lnTo>
                <a:lnTo>
                  <a:pt x="647165" y="42291"/>
                </a:lnTo>
                <a:close/>
              </a:path>
              <a:path w="659764" h="710564">
                <a:moveTo>
                  <a:pt x="611631" y="42291"/>
                </a:moveTo>
                <a:lnTo>
                  <a:pt x="603036" y="51560"/>
                </a:lnTo>
                <a:lnTo>
                  <a:pt x="612395" y="60238"/>
                </a:lnTo>
                <a:lnTo>
                  <a:pt x="621029" y="50926"/>
                </a:lnTo>
                <a:lnTo>
                  <a:pt x="611631" y="42291"/>
                </a:lnTo>
                <a:close/>
              </a:path>
              <a:path w="659764" h="710564">
                <a:moveTo>
                  <a:pt x="659511" y="0"/>
                </a:moveTo>
                <a:lnTo>
                  <a:pt x="579754" y="29972"/>
                </a:lnTo>
                <a:lnTo>
                  <a:pt x="603036" y="51560"/>
                </a:lnTo>
                <a:lnTo>
                  <a:pt x="611631" y="42291"/>
                </a:lnTo>
                <a:lnTo>
                  <a:pt x="647165" y="42291"/>
                </a:lnTo>
                <a:lnTo>
                  <a:pt x="659511" y="0"/>
                </a:lnTo>
                <a:close/>
              </a:path>
            </a:pathLst>
          </a:custGeom>
          <a:solidFill>
            <a:srgbClr val="3A38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1"/>
          <p:cNvSpPr txBox="1"/>
          <p:nvPr/>
        </p:nvSpPr>
        <p:spPr>
          <a:xfrm>
            <a:off x="2348864" y="5042103"/>
            <a:ext cx="1957705" cy="2089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6" name="object 12"/>
          <p:cNvSpPr txBox="1"/>
          <p:nvPr/>
        </p:nvSpPr>
        <p:spPr>
          <a:xfrm>
            <a:off x="3332734" y="2204465"/>
            <a:ext cx="14566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pacovan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as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1" name="object 17"/>
          <p:cNvSpPr txBox="1"/>
          <p:nvPr/>
        </p:nvSpPr>
        <p:spPr>
          <a:xfrm>
            <a:off x="8052509" y="2062669"/>
            <a:ext cx="3478529" cy="940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Manejo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adubação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recomendada</a:t>
            </a:r>
            <a:r>
              <a:rPr sz="1200" spc="2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50" dirty="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técnica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aplicação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fungicida</a:t>
            </a:r>
            <a:r>
              <a:rPr sz="1200" spc="-5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na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axila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da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planta,</a:t>
            </a:r>
            <a:r>
              <a:rPr sz="1200" spc="-5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que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reduz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quantidade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produto,</a:t>
            </a:r>
            <a:r>
              <a:rPr sz="1200" spc="47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evita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dispersão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no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ambiente,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sz="1200" spc="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viabiliza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em</a:t>
            </a:r>
            <a:r>
              <a:rPr sz="1200" spc="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cultivares</a:t>
            </a:r>
            <a:r>
              <a:rPr sz="1200" spc="-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de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banana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suscetíveis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sigatoka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negra.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2" name="object 18"/>
          <p:cNvSpPr txBox="1"/>
          <p:nvPr/>
        </p:nvSpPr>
        <p:spPr>
          <a:xfrm>
            <a:off x="10641838" y="5234589"/>
            <a:ext cx="139700" cy="8312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5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Síglia</a:t>
            </a:r>
            <a:r>
              <a:rPr sz="900" spc="-15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7E7E7E"/>
                </a:solidFill>
                <a:latin typeface="Calibri"/>
                <a:cs typeface="Calibri"/>
              </a:rPr>
              <a:t>Souza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113" name="object 19"/>
          <p:cNvGrpSpPr/>
          <p:nvPr/>
        </p:nvGrpSpPr>
        <p:grpSpPr>
          <a:xfrm>
            <a:off x="1957683" y="2896791"/>
            <a:ext cx="8792210" cy="3980815"/>
            <a:chOff x="1985772" y="2877310"/>
            <a:chExt cx="8792210" cy="3980815"/>
          </a:xfrm>
        </p:grpSpPr>
        <p:pic>
          <p:nvPicPr>
            <p:cNvPr id="114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481060" y="3465576"/>
              <a:ext cx="2296668" cy="2906268"/>
            </a:xfrm>
            <a:prstGeom prst="rect">
              <a:avLst/>
            </a:prstGeom>
          </p:spPr>
        </p:pic>
        <p:pic>
          <p:nvPicPr>
            <p:cNvPr id="115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673083" y="3657600"/>
              <a:ext cx="1912620" cy="2522220"/>
            </a:xfrm>
            <a:prstGeom prst="rect">
              <a:avLst/>
            </a:prstGeom>
          </p:spPr>
        </p:pic>
        <p:pic>
          <p:nvPicPr>
            <p:cNvPr id="116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07407" y="2877310"/>
              <a:ext cx="3389376" cy="3980686"/>
            </a:xfrm>
            <a:prstGeom prst="rect">
              <a:avLst/>
            </a:prstGeom>
          </p:spPr>
        </p:pic>
        <p:pic>
          <p:nvPicPr>
            <p:cNvPr id="117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85772" y="3238500"/>
              <a:ext cx="1679448" cy="1607820"/>
            </a:xfrm>
            <a:prstGeom prst="rect">
              <a:avLst/>
            </a:prstGeom>
          </p:spPr>
        </p:pic>
        <p:pic>
          <p:nvPicPr>
            <p:cNvPr id="118" name="object 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44852" y="3435096"/>
              <a:ext cx="1190244" cy="1181099"/>
            </a:xfrm>
            <a:prstGeom prst="rect">
              <a:avLst/>
            </a:prstGeom>
          </p:spPr>
        </p:pic>
        <p:sp>
          <p:nvSpPr>
            <p:cNvPr id="119" name="object 25"/>
            <p:cNvSpPr/>
            <p:nvPr/>
          </p:nvSpPr>
          <p:spPr>
            <a:xfrm>
              <a:off x="2011680" y="3264408"/>
              <a:ext cx="1572895" cy="1501140"/>
            </a:xfrm>
            <a:custGeom>
              <a:avLst/>
              <a:gdLst/>
              <a:ahLst/>
              <a:cxnLst/>
              <a:rect l="l" t="t" r="r" b="b"/>
              <a:pathLst>
                <a:path w="1572895" h="1501139">
                  <a:moveTo>
                    <a:pt x="786383" y="0"/>
                  </a:moveTo>
                  <a:lnTo>
                    <a:pt x="736648" y="1476"/>
                  </a:lnTo>
                  <a:lnTo>
                    <a:pt x="687735" y="5848"/>
                  </a:lnTo>
                  <a:lnTo>
                    <a:pt x="639736" y="13026"/>
                  </a:lnTo>
                  <a:lnTo>
                    <a:pt x="592745" y="22923"/>
                  </a:lnTo>
                  <a:lnTo>
                    <a:pt x="546852" y="35451"/>
                  </a:lnTo>
                  <a:lnTo>
                    <a:pt x="502150" y="50521"/>
                  </a:lnTo>
                  <a:lnTo>
                    <a:pt x="458730" y="68047"/>
                  </a:lnTo>
                  <a:lnTo>
                    <a:pt x="416686" y="87941"/>
                  </a:lnTo>
                  <a:lnTo>
                    <a:pt x="376109" y="110113"/>
                  </a:lnTo>
                  <a:lnTo>
                    <a:pt x="337091" y="134477"/>
                  </a:lnTo>
                  <a:lnTo>
                    <a:pt x="299725" y="160944"/>
                  </a:lnTo>
                  <a:lnTo>
                    <a:pt x="264102" y="189426"/>
                  </a:lnTo>
                  <a:lnTo>
                    <a:pt x="230314" y="219837"/>
                  </a:lnTo>
                  <a:lnTo>
                    <a:pt x="198454" y="252086"/>
                  </a:lnTo>
                  <a:lnTo>
                    <a:pt x="168613" y="286088"/>
                  </a:lnTo>
                  <a:lnTo>
                    <a:pt x="140885" y="321753"/>
                  </a:lnTo>
                  <a:lnTo>
                    <a:pt x="115360" y="358994"/>
                  </a:lnTo>
                  <a:lnTo>
                    <a:pt x="92130" y="397723"/>
                  </a:lnTo>
                  <a:lnTo>
                    <a:pt x="71289" y="437852"/>
                  </a:lnTo>
                  <a:lnTo>
                    <a:pt x="52928" y="479293"/>
                  </a:lnTo>
                  <a:lnTo>
                    <a:pt x="37139" y="521958"/>
                  </a:lnTo>
                  <a:lnTo>
                    <a:pt x="24014" y="565760"/>
                  </a:lnTo>
                  <a:lnTo>
                    <a:pt x="13646" y="610609"/>
                  </a:lnTo>
                  <a:lnTo>
                    <a:pt x="6126" y="656420"/>
                  </a:lnTo>
                  <a:lnTo>
                    <a:pt x="1546" y="703102"/>
                  </a:lnTo>
                  <a:lnTo>
                    <a:pt x="0" y="750569"/>
                  </a:lnTo>
                  <a:lnTo>
                    <a:pt x="1546" y="798037"/>
                  </a:lnTo>
                  <a:lnTo>
                    <a:pt x="6126" y="844719"/>
                  </a:lnTo>
                  <a:lnTo>
                    <a:pt x="13646" y="890530"/>
                  </a:lnTo>
                  <a:lnTo>
                    <a:pt x="24014" y="935379"/>
                  </a:lnTo>
                  <a:lnTo>
                    <a:pt x="37139" y="979181"/>
                  </a:lnTo>
                  <a:lnTo>
                    <a:pt x="52928" y="1021846"/>
                  </a:lnTo>
                  <a:lnTo>
                    <a:pt x="71289" y="1063287"/>
                  </a:lnTo>
                  <a:lnTo>
                    <a:pt x="92130" y="1103416"/>
                  </a:lnTo>
                  <a:lnTo>
                    <a:pt x="115360" y="1142145"/>
                  </a:lnTo>
                  <a:lnTo>
                    <a:pt x="140885" y="1179386"/>
                  </a:lnTo>
                  <a:lnTo>
                    <a:pt x="168613" y="1215051"/>
                  </a:lnTo>
                  <a:lnTo>
                    <a:pt x="198454" y="1249053"/>
                  </a:lnTo>
                  <a:lnTo>
                    <a:pt x="230314" y="1281302"/>
                  </a:lnTo>
                  <a:lnTo>
                    <a:pt x="264102" y="1311713"/>
                  </a:lnTo>
                  <a:lnTo>
                    <a:pt x="299725" y="1340195"/>
                  </a:lnTo>
                  <a:lnTo>
                    <a:pt x="337091" y="1366662"/>
                  </a:lnTo>
                  <a:lnTo>
                    <a:pt x="376109" y="1391026"/>
                  </a:lnTo>
                  <a:lnTo>
                    <a:pt x="416686" y="1413198"/>
                  </a:lnTo>
                  <a:lnTo>
                    <a:pt x="458730" y="1433092"/>
                  </a:lnTo>
                  <a:lnTo>
                    <a:pt x="502150" y="1450618"/>
                  </a:lnTo>
                  <a:lnTo>
                    <a:pt x="546852" y="1465688"/>
                  </a:lnTo>
                  <a:lnTo>
                    <a:pt x="592745" y="1478216"/>
                  </a:lnTo>
                  <a:lnTo>
                    <a:pt x="639736" y="1488113"/>
                  </a:lnTo>
                  <a:lnTo>
                    <a:pt x="687735" y="1495291"/>
                  </a:lnTo>
                  <a:lnTo>
                    <a:pt x="736648" y="1499663"/>
                  </a:lnTo>
                  <a:lnTo>
                    <a:pt x="786383" y="1501139"/>
                  </a:lnTo>
                  <a:lnTo>
                    <a:pt x="836119" y="1499663"/>
                  </a:lnTo>
                  <a:lnTo>
                    <a:pt x="885032" y="1495291"/>
                  </a:lnTo>
                  <a:lnTo>
                    <a:pt x="933031" y="1488113"/>
                  </a:lnTo>
                  <a:lnTo>
                    <a:pt x="980022" y="1478216"/>
                  </a:lnTo>
                  <a:lnTo>
                    <a:pt x="1025915" y="1465688"/>
                  </a:lnTo>
                  <a:lnTo>
                    <a:pt x="1070617" y="1450618"/>
                  </a:lnTo>
                  <a:lnTo>
                    <a:pt x="1114037" y="1433092"/>
                  </a:lnTo>
                  <a:lnTo>
                    <a:pt x="1156081" y="1413198"/>
                  </a:lnTo>
                  <a:lnTo>
                    <a:pt x="1196658" y="1391026"/>
                  </a:lnTo>
                  <a:lnTo>
                    <a:pt x="1235676" y="1366662"/>
                  </a:lnTo>
                  <a:lnTo>
                    <a:pt x="1273042" y="1340195"/>
                  </a:lnTo>
                  <a:lnTo>
                    <a:pt x="1308665" y="1311713"/>
                  </a:lnTo>
                  <a:lnTo>
                    <a:pt x="1342453" y="1281303"/>
                  </a:lnTo>
                  <a:lnTo>
                    <a:pt x="1374313" y="1249053"/>
                  </a:lnTo>
                  <a:lnTo>
                    <a:pt x="1404154" y="1215051"/>
                  </a:lnTo>
                  <a:lnTo>
                    <a:pt x="1431882" y="1179386"/>
                  </a:lnTo>
                  <a:lnTo>
                    <a:pt x="1457407" y="1142145"/>
                  </a:lnTo>
                  <a:lnTo>
                    <a:pt x="1480637" y="1103416"/>
                  </a:lnTo>
                  <a:lnTo>
                    <a:pt x="1501478" y="1063287"/>
                  </a:lnTo>
                  <a:lnTo>
                    <a:pt x="1519839" y="1021846"/>
                  </a:lnTo>
                  <a:lnTo>
                    <a:pt x="1535628" y="979181"/>
                  </a:lnTo>
                  <a:lnTo>
                    <a:pt x="1548753" y="935379"/>
                  </a:lnTo>
                  <a:lnTo>
                    <a:pt x="1559121" y="890530"/>
                  </a:lnTo>
                  <a:lnTo>
                    <a:pt x="1566641" y="844719"/>
                  </a:lnTo>
                  <a:lnTo>
                    <a:pt x="1571221" y="798037"/>
                  </a:lnTo>
                  <a:lnTo>
                    <a:pt x="1572768" y="750569"/>
                  </a:lnTo>
                  <a:lnTo>
                    <a:pt x="1571221" y="703102"/>
                  </a:lnTo>
                  <a:lnTo>
                    <a:pt x="1566641" y="656420"/>
                  </a:lnTo>
                  <a:lnTo>
                    <a:pt x="1559121" y="610609"/>
                  </a:lnTo>
                  <a:lnTo>
                    <a:pt x="1548753" y="565760"/>
                  </a:lnTo>
                  <a:lnTo>
                    <a:pt x="1535628" y="521958"/>
                  </a:lnTo>
                  <a:lnTo>
                    <a:pt x="1519839" y="479293"/>
                  </a:lnTo>
                  <a:lnTo>
                    <a:pt x="1501478" y="437852"/>
                  </a:lnTo>
                  <a:lnTo>
                    <a:pt x="1480637" y="397723"/>
                  </a:lnTo>
                  <a:lnTo>
                    <a:pt x="1457407" y="358994"/>
                  </a:lnTo>
                  <a:lnTo>
                    <a:pt x="1431882" y="321753"/>
                  </a:lnTo>
                  <a:lnTo>
                    <a:pt x="1404154" y="286088"/>
                  </a:lnTo>
                  <a:lnTo>
                    <a:pt x="1374313" y="252086"/>
                  </a:lnTo>
                  <a:lnTo>
                    <a:pt x="1342453" y="219836"/>
                  </a:lnTo>
                  <a:lnTo>
                    <a:pt x="1308665" y="189426"/>
                  </a:lnTo>
                  <a:lnTo>
                    <a:pt x="1273042" y="160944"/>
                  </a:lnTo>
                  <a:lnTo>
                    <a:pt x="1235676" y="134477"/>
                  </a:lnTo>
                  <a:lnTo>
                    <a:pt x="1196658" y="110113"/>
                  </a:lnTo>
                  <a:lnTo>
                    <a:pt x="1156081" y="87941"/>
                  </a:lnTo>
                  <a:lnTo>
                    <a:pt x="1114037" y="68047"/>
                  </a:lnTo>
                  <a:lnTo>
                    <a:pt x="1070617" y="50521"/>
                  </a:lnTo>
                  <a:lnTo>
                    <a:pt x="1025915" y="35451"/>
                  </a:lnTo>
                  <a:lnTo>
                    <a:pt x="980022" y="22923"/>
                  </a:lnTo>
                  <a:lnTo>
                    <a:pt x="933031" y="13026"/>
                  </a:lnTo>
                  <a:lnTo>
                    <a:pt x="885032" y="5848"/>
                  </a:lnTo>
                  <a:lnTo>
                    <a:pt x="836119" y="1476"/>
                  </a:lnTo>
                  <a:lnTo>
                    <a:pt x="786383" y="0"/>
                  </a:lnTo>
                  <a:close/>
                </a:path>
              </a:pathLst>
            </a:custGeom>
            <a:solidFill>
              <a:srgbClr val="7ABD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39340" y="3461004"/>
              <a:ext cx="944880" cy="899160"/>
            </a:xfrm>
            <a:prstGeom prst="rect">
              <a:avLst/>
            </a:prstGeom>
          </p:spPr>
        </p:pic>
      </p:grpSp>
      <p:sp>
        <p:nvSpPr>
          <p:cNvPr id="121" name="object 27"/>
          <p:cNvSpPr txBox="1"/>
          <p:nvPr/>
        </p:nvSpPr>
        <p:spPr>
          <a:xfrm>
            <a:off x="2350389" y="3507061"/>
            <a:ext cx="892810" cy="940435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450"/>
              </a:spcBef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12</a:t>
            </a:r>
            <a:endParaRPr sz="3200">
              <a:latin typeface="Calibri"/>
              <a:cs typeface="Calibri"/>
            </a:endParaRPr>
          </a:p>
          <a:p>
            <a:pPr marL="12065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122" name="object 28"/>
          <p:cNvGrpSpPr/>
          <p:nvPr/>
        </p:nvGrpSpPr>
        <p:grpSpPr>
          <a:xfrm>
            <a:off x="0" y="3628642"/>
            <a:ext cx="3335020" cy="3229610"/>
            <a:chOff x="0" y="3628642"/>
            <a:chExt cx="3335020" cy="3229610"/>
          </a:xfrm>
        </p:grpSpPr>
        <p:pic>
          <p:nvPicPr>
            <p:cNvPr id="123" name="object 2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0" y="3628642"/>
              <a:ext cx="3334512" cy="3229356"/>
            </a:xfrm>
            <a:prstGeom prst="rect">
              <a:avLst/>
            </a:prstGeom>
          </p:spPr>
        </p:pic>
        <p:pic>
          <p:nvPicPr>
            <p:cNvPr id="124" name="object 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0" y="3654551"/>
              <a:ext cx="3253740" cy="320344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6923693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17" dur="500" spd="-100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3" grpId="0"/>
      <p:bldP spid="3" grpId="1"/>
      <p:bldP spid="4" grpId="0"/>
      <p:bldP spid="62" grpId="0"/>
      <p:bldP spid="62" grpI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" name="Imagem 10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84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2047604" y="1344343"/>
            <a:ext cx="9573782" cy="4710046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5" name="CaixaDeTexto 84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7256120" y="1932935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14" name="CaixaDeTexto 13">
            <a:extLst>
              <a:ext uri="{FF2B5EF4-FFF2-40B4-BE49-F238E27FC236}">
                <a16:creationId xmlns="" xmlns:a16="http://schemas.microsoft.com/office/drawing/2014/main" id="{F7E7441A-B40F-504B-8D17-F17DCFD09A10}"/>
              </a:ext>
            </a:extLst>
          </p:cNvPr>
          <p:cNvSpPr txBox="1"/>
          <p:nvPr/>
        </p:nvSpPr>
        <p:spPr>
          <a:xfrm>
            <a:off x="4551175" y="234892"/>
            <a:ext cx="31822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Produção de cupuaçu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5" name="CaixaDeTexto 14">
            <a:extLst>
              <a:ext uri="{FF2B5EF4-FFF2-40B4-BE49-F238E27FC236}">
                <a16:creationId xmlns="" xmlns:a16="http://schemas.microsoft.com/office/drawing/2014/main" id="{BC38978A-E119-864B-934A-D33F7591D56D}"/>
              </a:ext>
            </a:extLst>
          </p:cNvPr>
          <p:cNvSpPr txBox="1"/>
          <p:nvPr/>
        </p:nvSpPr>
        <p:spPr>
          <a:xfrm>
            <a:off x="4135274" y="635729"/>
            <a:ext cx="40140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Boas práticas, aumento de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49" name="object 2"/>
          <p:cNvGrpSpPr/>
          <p:nvPr/>
        </p:nvGrpSpPr>
        <p:grpSpPr>
          <a:xfrm>
            <a:off x="884239" y="1895995"/>
            <a:ext cx="4610100" cy="4521835"/>
            <a:chOff x="979932" y="1965960"/>
            <a:chExt cx="4610100" cy="4521835"/>
          </a:xfrm>
        </p:grpSpPr>
        <p:pic>
          <p:nvPicPr>
            <p:cNvPr id="50" name="object 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9932" y="1965960"/>
              <a:ext cx="4610100" cy="4521708"/>
            </a:xfrm>
            <a:prstGeom prst="rect">
              <a:avLst/>
            </a:prstGeom>
          </p:spPr>
        </p:pic>
        <p:sp>
          <p:nvSpPr>
            <p:cNvPr id="51" name="object 4"/>
            <p:cNvSpPr/>
            <p:nvPr/>
          </p:nvSpPr>
          <p:spPr>
            <a:xfrm>
              <a:off x="1033272" y="1981200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51504" y="2493264"/>
              <a:ext cx="1679448" cy="1609344"/>
            </a:xfrm>
            <a:prstGeom prst="rect">
              <a:avLst/>
            </a:prstGeom>
          </p:spPr>
        </p:pic>
        <p:pic>
          <p:nvPicPr>
            <p:cNvPr id="53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2483" y="2781300"/>
              <a:ext cx="1258824" cy="1028700"/>
            </a:xfrm>
            <a:prstGeom prst="rect">
              <a:avLst/>
            </a:prstGeom>
          </p:spPr>
        </p:pic>
        <p:sp>
          <p:nvSpPr>
            <p:cNvPr id="54" name="object 7"/>
            <p:cNvSpPr/>
            <p:nvPr/>
          </p:nvSpPr>
          <p:spPr>
            <a:xfrm>
              <a:off x="3677411" y="2519172"/>
              <a:ext cx="1572895" cy="1503045"/>
            </a:xfrm>
            <a:custGeom>
              <a:avLst/>
              <a:gdLst/>
              <a:ahLst/>
              <a:cxnLst/>
              <a:rect l="l" t="t" r="r" b="b"/>
              <a:pathLst>
                <a:path w="1572895" h="1503045">
                  <a:moveTo>
                    <a:pt x="786384" y="0"/>
                  </a:moveTo>
                  <a:lnTo>
                    <a:pt x="736648" y="1478"/>
                  </a:lnTo>
                  <a:lnTo>
                    <a:pt x="687735" y="5854"/>
                  </a:lnTo>
                  <a:lnTo>
                    <a:pt x="639736" y="13040"/>
                  </a:lnTo>
                  <a:lnTo>
                    <a:pt x="592745" y="22948"/>
                  </a:lnTo>
                  <a:lnTo>
                    <a:pt x="546852" y="35490"/>
                  </a:lnTo>
                  <a:lnTo>
                    <a:pt x="502150" y="50578"/>
                  </a:lnTo>
                  <a:lnTo>
                    <a:pt x="458730" y="68123"/>
                  </a:lnTo>
                  <a:lnTo>
                    <a:pt x="416686" y="88038"/>
                  </a:lnTo>
                  <a:lnTo>
                    <a:pt x="376109" y="110234"/>
                  </a:lnTo>
                  <a:lnTo>
                    <a:pt x="337091" y="134624"/>
                  </a:lnTo>
                  <a:lnTo>
                    <a:pt x="299725" y="161120"/>
                  </a:lnTo>
                  <a:lnTo>
                    <a:pt x="264102" y="189632"/>
                  </a:lnTo>
                  <a:lnTo>
                    <a:pt x="230314" y="220075"/>
                  </a:lnTo>
                  <a:lnTo>
                    <a:pt x="198454" y="252358"/>
                  </a:lnTo>
                  <a:lnTo>
                    <a:pt x="168613" y="286395"/>
                  </a:lnTo>
                  <a:lnTo>
                    <a:pt x="140885" y="322097"/>
                  </a:lnTo>
                  <a:lnTo>
                    <a:pt x="115360" y="359376"/>
                  </a:lnTo>
                  <a:lnTo>
                    <a:pt x="92130" y="398144"/>
                  </a:lnTo>
                  <a:lnTo>
                    <a:pt x="71289" y="438314"/>
                  </a:lnTo>
                  <a:lnTo>
                    <a:pt x="52928" y="479796"/>
                  </a:lnTo>
                  <a:lnTo>
                    <a:pt x="37139" y="522503"/>
                  </a:lnTo>
                  <a:lnTo>
                    <a:pt x="24014" y="566347"/>
                  </a:lnTo>
                  <a:lnTo>
                    <a:pt x="13646" y="611240"/>
                  </a:lnTo>
                  <a:lnTo>
                    <a:pt x="6126" y="657094"/>
                  </a:lnTo>
                  <a:lnTo>
                    <a:pt x="1546" y="703820"/>
                  </a:lnTo>
                  <a:lnTo>
                    <a:pt x="0" y="751331"/>
                  </a:lnTo>
                  <a:lnTo>
                    <a:pt x="1546" y="798843"/>
                  </a:lnTo>
                  <a:lnTo>
                    <a:pt x="6126" y="845569"/>
                  </a:lnTo>
                  <a:lnTo>
                    <a:pt x="13646" y="891423"/>
                  </a:lnTo>
                  <a:lnTo>
                    <a:pt x="24014" y="936316"/>
                  </a:lnTo>
                  <a:lnTo>
                    <a:pt x="37139" y="980160"/>
                  </a:lnTo>
                  <a:lnTo>
                    <a:pt x="52928" y="1022867"/>
                  </a:lnTo>
                  <a:lnTo>
                    <a:pt x="71289" y="1064349"/>
                  </a:lnTo>
                  <a:lnTo>
                    <a:pt x="92130" y="1104519"/>
                  </a:lnTo>
                  <a:lnTo>
                    <a:pt x="115360" y="1143287"/>
                  </a:lnTo>
                  <a:lnTo>
                    <a:pt x="140885" y="1180566"/>
                  </a:lnTo>
                  <a:lnTo>
                    <a:pt x="168613" y="1216268"/>
                  </a:lnTo>
                  <a:lnTo>
                    <a:pt x="198454" y="1250305"/>
                  </a:lnTo>
                  <a:lnTo>
                    <a:pt x="230314" y="1282588"/>
                  </a:lnTo>
                  <a:lnTo>
                    <a:pt x="264102" y="1313031"/>
                  </a:lnTo>
                  <a:lnTo>
                    <a:pt x="299725" y="1341543"/>
                  </a:lnTo>
                  <a:lnTo>
                    <a:pt x="337091" y="1368039"/>
                  </a:lnTo>
                  <a:lnTo>
                    <a:pt x="376109" y="1392429"/>
                  </a:lnTo>
                  <a:lnTo>
                    <a:pt x="416686" y="1414625"/>
                  </a:lnTo>
                  <a:lnTo>
                    <a:pt x="458730" y="1434540"/>
                  </a:lnTo>
                  <a:lnTo>
                    <a:pt x="502150" y="1452085"/>
                  </a:lnTo>
                  <a:lnTo>
                    <a:pt x="546852" y="1467173"/>
                  </a:lnTo>
                  <a:lnTo>
                    <a:pt x="592745" y="1479715"/>
                  </a:lnTo>
                  <a:lnTo>
                    <a:pt x="639736" y="1489623"/>
                  </a:lnTo>
                  <a:lnTo>
                    <a:pt x="687735" y="1496809"/>
                  </a:lnTo>
                  <a:lnTo>
                    <a:pt x="736648" y="1501185"/>
                  </a:lnTo>
                  <a:lnTo>
                    <a:pt x="786384" y="1502664"/>
                  </a:lnTo>
                  <a:lnTo>
                    <a:pt x="836119" y="1501185"/>
                  </a:lnTo>
                  <a:lnTo>
                    <a:pt x="885032" y="1496809"/>
                  </a:lnTo>
                  <a:lnTo>
                    <a:pt x="933031" y="1489623"/>
                  </a:lnTo>
                  <a:lnTo>
                    <a:pt x="980022" y="1479715"/>
                  </a:lnTo>
                  <a:lnTo>
                    <a:pt x="1025915" y="1467173"/>
                  </a:lnTo>
                  <a:lnTo>
                    <a:pt x="1070617" y="1452085"/>
                  </a:lnTo>
                  <a:lnTo>
                    <a:pt x="1114037" y="1434540"/>
                  </a:lnTo>
                  <a:lnTo>
                    <a:pt x="1156081" y="1414625"/>
                  </a:lnTo>
                  <a:lnTo>
                    <a:pt x="1196658" y="1392429"/>
                  </a:lnTo>
                  <a:lnTo>
                    <a:pt x="1235676" y="1368039"/>
                  </a:lnTo>
                  <a:lnTo>
                    <a:pt x="1273042" y="1341543"/>
                  </a:lnTo>
                  <a:lnTo>
                    <a:pt x="1308665" y="1313031"/>
                  </a:lnTo>
                  <a:lnTo>
                    <a:pt x="1342453" y="1282588"/>
                  </a:lnTo>
                  <a:lnTo>
                    <a:pt x="1374313" y="1250305"/>
                  </a:lnTo>
                  <a:lnTo>
                    <a:pt x="1404154" y="1216268"/>
                  </a:lnTo>
                  <a:lnTo>
                    <a:pt x="1431882" y="1180566"/>
                  </a:lnTo>
                  <a:lnTo>
                    <a:pt x="1457407" y="1143287"/>
                  </a:lnTo>
                  <a:lnTo>
                    <a:pt x="1480637" y="1104519"/>
                  </a:lnTo>
                  <a:lnTo>
                    <a:pt x="1501478" y="1064349"/>
                  </a:lnTo>
                  <a:lnTo>
                    <a:pt x="1519839" y="1022867"/>
                  </a:lnTo>
                  <a:lnTo>
                    <a:pt x="1535628" y="980160"/>
                  </a:lnTo>
                  <a:lnTo>
                    <a:pt x="1548753" y="936316"/>
                  </a:lnTo>
                  <a:lnTo>
                    <a:pt x="1559121" y="891423"/>
                  </a:lnTo>
                  <a:lnTo>
                    <a:pt x="1566641" y="845569"/>
                  </a:lnTo>
                  <a:lnTo>
                    <a:pt x="1571221" y="798843"/>
                  </a:lnTo>
                  <a:lnTo>
                    <a:pt x="1572767" y="751331"/>
                  </a:lnTo>
                  <a:lnTo>
                    <a:pt x="1571221" y="703820"/>
                  </a:lnTo>
                  <a:lnTo>
                    <a:pt x="1566641" y="657094"/>
                  </a:lnTo>
                  <a:lnTo>
                    <a:pt x="1559121" y="611240"/>
                  </a:lnTo>
                  <a:lnTo>
                    <a:pt x="1548753" y="566347"/>
                  </a:lnTo>
                  <a:lnTo>
                    <a:pt x="1535628" y="522503"/>
                  </a:lnTo>
                  <a:lnTo>
                    <a:pt x="1519839" y="479796"/>
                  </a:lnTo>
                  <a:lnTo>
                    <a:pt x="1501478" y="438314"/>
                  </a:lnTo>
                  <a:lnTo>
                    <a:pt x="1480637" y="398144"/>
                  </a:lnTo>
                  <a:lnTo>
                    <a:pt x="1457407" y="359376"/>
                  </a:lnTo>
                  <a:lnTo>
                    <a:pt x="1431882" y="322097"/>
                  </a:lnTo>
                  <a:lnTo>
                    <a:pt x="1404154" y="286395"/>
                  </a:lnTo>
                  <a:lnTo>
                    <a:pt x="1374313" y="252358"/>
                  </a:lnTo>
                  <a:lnTo>
                    <a:pt x="1342453" y="220075"/>
                  </a:lnTo>
                  <a:lnTo>
                    <a:pt x="1308665" y="189632"/>
                  </a:lnTo>
                  <a:lnTo>
                    <a:pt x="1273042" y="161120"/>
                  </a:lnTo>
                  <a:lnTo>
                    <a:pt x="1235676" y="134624"/>
                  </a:lnTo>
                  <a:lnTo>
                    <a:pt x="1196658" y="110234"/>
                  </a:lnTo>
                  <a:lnTo>
                    <a:pt x="1156081" y="88038"/>
                  </a:lnTo>
                  <a:lnTo>
                    <a:pt x="1114037" y="68123"/>
                  </a:lnTo>
                  <a:lnTo>
                    <a:pt x="1070617" y="50578"/>
                  </a:lnTo>
                  <a:lnTo>
                    <a:pt x="1025915" y="35490"/>
                  </a:lnTo>
                  <a:lnTo>
                    <a:pt x="980022" y="22948"/>
                  </a:lnTo>
                  <a:lnTo>
                    <a:pt x="933031" y="13040"/>
                  </a:lnTo>
                  <a:lnTo>
                    <a:pt x="885032" y="5854"/>
                  </a:lnTo>
                  <a:lnTo>
                    <a:pt x="836119" y="1478"/>
                  </a:lnTo>
                  <a:lnTo>
                    <a:pt x="786384" y="0"/>
                  </a:lnTo>
                  <a:close/>
                </a:path>
              </a:pathLst>
            </a:custGeom>
            <a:solidFill>
              <a:srgbClr val="F7B4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96867" y="2805684"/>
              <a:ext cx="559308" cy="679703"/>
            </a:xfrm>
            <a:prstGeom prst="rect">
              <a:avLst/>
            </a:prstGeom>
          </p:spPr>
        </p:pic>
        <p:pic>
          <p:nvPicPr>
            <p:cNvPr id="56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9372" y="2805684"/>
              <a:ext cx="932688" cy="679703"/>
            </a:xfrm>
            <a:prstGeom prst="rect">
              <a:avLst/>
            </a:prstGeom>
          </p:spPr>
        </p:pic>
      </p:grpSp>
      <p:sp>
        <p:nvSpPr>
          <p:cNvPr id="57" name="object 10"/>
          <p:cNvSpPr txBox="1"/>
          <p:nvPr/>
        </p:nvSpPr>
        <p:spPr>
          <a:xfrm>
            <a:off x="3920428" y="2782216"/>
            <a:ext cx="893444" cy="788670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2540" algn="ctr">
              <a:lnSpc>
                <a:spcPct val="100000"/>
              </a:lnSpc>
              <a:spcBef>
                <a:spcPts val="260"/>
              </a:spcBef>
            </a:pP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7</a:t>
            </a:r>
            <a:r>
              <a:rPr sz="2400" b="1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2400" b="1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2400" b="1" spc="-25" dirty="0">
                <a:solidFill>
                  <a:srgbClr val="404040"/>
                </a:solidFill>
                <a:latin typeface="Calibri"/>
                <a:cs typeface="Calibri"/>
              </a:rPr>
              <a:t>10</a:t>
            </a:r>
            <a:endParaRPr sz="24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85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endParaRPr sz="1200">
              <a:latin typeface="Calibri"/>
              <a:cs typeface="Calibri"/>
            </a:endParaRPr>
          </a:p>
          <a:p>
            <a:pPr marL="635" algn="ctr">
              <a:lnSpc>
                <a:spcPct val="100000"/>
              </a:lnSpc>
            </a:pP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58" name="object 11"/>
          <p:cNvGrpSpPr/>
          <p:nvPr/>
        </p:nvGrpSpPr>
        <p:grpSpPr>
          <a:xfrm>
            <a:off x="958915" y="3167011"/>
            <a:ext cx="1681480" cy="1607820"/>
            <a:chOff x="1054608" y="3236976"/>
            <a:chExt cx="1681480" cy="1607820"/>
          </a:xfrm>
        </p:grpSpPr>
        <p:pic>
          <p:nvPicPr>
            <p:cNvPr id="59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4608" y="3236976"/>
              <a:ext cx="1680972" cy="1607820"/>
            </a:xfrm>
            <a:prstGeom prst="rect">
              <a:avLst/>
            </a:prstGeom>
          </p:spPr>
        </p:pic>
        <p:pic>
          <p:nvPicPr>
            <p:cNvPr id="60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15212" y="3433572"/>
              <a:ext cx="1190244" cy="1179576"/>
            </a:xfrm>
            <a:prstGeom prst="rect">
              <a:avLst/>
            </a:prstGeom>
          </p:spPr>
        </p:pic>
        <p:sp>
          <p:nvSpPr>
            <p:cNvPr id="61" name="object 14"/>
            <p:cNvSpPr/>
            <p:nvPr/>
          </p:nvSpPr>
          <p:spPr>
            <a:xfrm>
              <a:off x="1080516" y="3262884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6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69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2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39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3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69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6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F7B4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13331" y="3457956"/>
              <a:ext cx="739140" cy="899159"/>
            </a:xfrm>
            <a:prstGeom prst="rect">
              <a:avLst/>
            </a:prstGeom>
          </p:spPr>
        </p:pic>
      </p:grpSp>
      <p:sp>
        <p:nvSpPr>
          <p:cNvPr id="63" name="object 16"/>
          <p:cNvSpPr txBox="1"/>
          <p:nvPr/>
        </p:nvSpPr>
        <p:spPr>
          <a:xfrm>
            <a:off x="1324420" y="3436045"/>
            <a:ext cx="892810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3175" algn="ctr">
              <a:lnSpc>
                <a:spcPct val="100000"/>
              </a:lnSpc>
              <a:spcBef>
                <a:spcPts val="440"/>
              </a:spcBef>
            </a:pPr>
            <a:r>
              <a:rPr sz="3200" b="1" spc="-50" dirty="0">
                <a:solidFill>
                  <a:srgbClr val="404040"/>
                </a:solidFill>
                <a:latin typeface="Calibri"/>
                <a:cs typeface="Calibri"/>
              </a:rPr>
              <a:t>2</a:t>
            </a:r>
            <a:endParaRPr sz="3200">
              <a:latin typeface="Calibri"/>
              <a:cs typeface="Calibri"/>
            </a:endParaRPr>
          </a:p>
          <a:p>
            <a:pPr marL="12700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4" name="object 17"/>
          <p:cNvSpPr/>
          <p:nvPr/>
        </p:nvSpPr>
        <p:spPr>
          <a:xfrm>
            <a:off x="2558099" y="3705999"/>
            <a:ext cx="1253490" cy="243840"/>
          </a:xfrm>
          <a:custGeom>
            <a:avLst/>
            <a:gdLst/>
            <a:ahLst/>
            <a:cxnLst/>
            <a:rect l="l" t="t" r="r" b="b"/>
            <a:pathLst>
              <a:path w="1253489" h="243839">
                <a:moveTo>
                  <a:pt x="1176997" y="31346"/>
                </a:moveTo>
                <a:lnTo>
                  <a:pt x="0" y="230759"/>
                </a:lnTo>
                <a:lnTo>
                  <a:pt x="2031" y="243331"/>
                </a:lnTo>
                <a:lnTo>
                  <a:pt x="1179118" y="43904"/>
                </a:lnTo>
                <a:lnTo>
                  <a:pt x="1176997" y="31346"/>
                </a:lnTo>
                <a:close/>
              </a:path>
              <a:path w="1253489" h="243839">
                <a:moveTo>
                  <a:pt x="1247326" y="29210"/>
                </a:moveTo>
                <a:lnTo>
                  <a:pt x="1189608" y="29210"/>
                </a:lnTo>
                <a:lnTo>
                  <a:pt x="1191641" y="41783"/>
                </a:lnTo>
                <a:lnTo>
                  <a:pt x="1179118" y="43904"/>
                </a:lnTo>
                <a:lnTo>
                  <a:pt x="1184402" y="75184"/>
                </a:lnTo>
                <a:lnTo>
                  <a:pt x="1247326" y="29210"/>
                </a:lnTo>
                <a:close/>
              </a:path>
              <a:path w="1253489" h="243839">
                <a:moveTo>
                  <a:pt x="1189608" y="29210"/>
                </a:moveTo>
                <a:lnTo>
                  <a:pt x="1176997" y="31346"/>
                </a:lnTo>
                <a:lnTo>
                  <a:pt x="1179118" y="43904"/>
                </a:lnTo>
                <a:lnTo>
                  <a:pt x="1191641" y="41783"/>
                </a:lnTo>
                <a:lnTo>
                  <a:pt x="1189608" y="29210"/>
                </a:lnTo>
                <a:close/>
              </a:path>
              <a:path w="1253489" h="243839">
                <a:moveTo>
                  <a:pt x="1171702" y="0"/>
                </a:moveTo>
                <a:lnTo>
                  <a:pt x="1176997" y="31346"/>
                </a:lnTo>
                <a:lnTo>
                  <a:pt x="1189608" y="29210"/>
                </a:lnTo>
                <a:lnTo>
                  <a:pt x="1247326" y="29210"/>
                </a:lnTo>
                <a:lnTo>
                  <a:pt x="1253235" y="24892"/>
                </a:lnTo>
                <a:lnTo>
                  <a:pt x="1171702" y="0"/>
                </a:lnTo>
                <a:close/>
              </a:path>
            </a:pathLst>
          </a:custGeom>
          <a:solidFill>
            <a:srgbClr val="3A38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18"/>
          <p:cNvSpPr txBox="1"/>
          <p:nvPr/>
        </p:nvSpPr>
        <p:spPr>
          <a:xfrm>
            <a:off x="1965771" y="5495784"/>
            <a:ext cx="195707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6" name="object 19"/>
          <p:cNvSpPr txBox="1"/>
          <p:nvPr/>
        </p:nvSpPr>
        <p:spPr>
          <a:xfrm>
            <a:off x="2367852" y="2187840"/>
            <a:ext cx="15367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cupuaçu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das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2" name="object 25"/>
          <p:cNvSpPr txBox="1"/>
          <p:nvPr/>
        </p:nvSpPr>
        <p:spPr>
          <a:xfrm>
            <a:off x="7317735" y="2312316"/>
            <a:ext cx="314261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indent="-173355">
              <a:lnSpc>
                <a:spcPct val="100000"/>
              </a:lnSpc>
              <a:spcBef>
                <a:spcPts val="100"/>
              </a:spcBef>
              <a:buClr>
                <a:srgbClr val="C55A11"/>
              </a:buClr>
              <a:buFont typeface="Arial MT"/>
              <a:buChar char="•"/>
              <a:tabLst>
                <a:tab pos="186055" algn="l"/>
              </a:tabLst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Boas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práticas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endParaRPr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C55A11"/>
              </a:buClr>
              <a:buFont typeface="Arial MT"/>
              <a:buChar char="•"/>
              <a:tabLst>
                <a:tab pos="186055" algn="l"/>
              </a:tabLst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Manejo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da</a:t>
            </a:r>
            <a:r>
              <a:rPr sz="1200" spc="-3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broca-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do-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fruto;</a:t>
            </a:r>
            <a:endParaRPr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C55A11"/>
              </a:buClr>
              <a:buFont typeface="Arial MT"/>
              <a:buChar char="•"/>
              <a:tabLst>
                <a:tab pos="186055" algn="l"/>
              </a:tabLst>
            </a:pP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Cultivares</a:t>
            </a:r>
            <a:r>
              <a:rPr sz="1200" spc="-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resistentes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à</a:t>
            </a:r>
            <a:r>
              <a:rPr sz="1200" spc="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vassoura-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de-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bruxa:</a:t>
            </a:r>
            <a:endParaRPr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C55A11"/>
              </a:buClr>
              <a:buFont typeface="Arial MT"/>
              <a:buChar char="•"/>
              <a:tabLst>
                <a:tab pos="186055" algn="l"/>
              </a:tabLst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297,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298,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299,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311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312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50" dirty="0">
                <a:solidFill>
                  <a:srgbClr val="525252"/>
                </a:solidFill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C55A11"/>
              </a:buClr>
              <a:buFont typeface="Arial MT"/>
              <a:buChar char="•"/>
              <a:tabLst>
                <a:tab pos="186055" algn="l"/>
              </a:tabLst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Boas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práticas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colheita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pós-colheita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4" name="object 27"/>
          <p:cNvGrpSpPr/>
          <p:nvPr/>
        </p:nvGrpSpPr>
        <p:grpSpPr>
          <a:xfrm>
            <a:off x="594596" y="2515081"/>
            <a:ext cx="10552259" cy="3372268"/>
            <a:chOff x="690289" y="2585046"/>
            <a:chExt cx="10552259" cy="3372268"/>
          </a:xfrm>
        </p:grpSpPr>
        <p:pic>
          <p:nvPicPr>
            <p:cNvPr id="75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0289" y="4474431"/>
              <a:ext cx="1348107" cy="1222247"/>
            </a:xfrm>
            <a:prstGeom prst="rect">
              <a:avLst/>
            </a:prstGeom>
          </p:spPr>
        </p:pic>
        <p:pic>
          <p:nvPicPr>
            <p:cNvPr id="76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97286" y="2585046"/>
              <a:ext cx="2793784" cy="2747302"/>
            </a:xfrm>
            <a:prstGeom prst="rect">
              <a:avLst/>
            </a:prstGeom>
          </p:spPr>
        </p:pic>
        <p:pic>
          <p:nvPicPr>
            <p:cNvPr id="77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331964" y="3718559"/>
              <a:ext cx="1883664" cy="2238755"/>
            </a:xfrm>
            <a:prstGeom prst="rect">
              <a:avLst/>
            </a:prstGeom>
          </p:spPr>
        </p:pic>
        <p:pic>
          <p:nvPicPr>
            <p:cNvPr id="78" name="object 3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23988" y="3910583"/>
              <a:ext cx="1499616" cy="1854707"/>
            </a:xfrm>
            <a:prstGeom prst="rect">
              <a:avLst/>
            </a:prstGeom>
          </p:spPr>
        </p:pic>
        <p:pic>
          <p:nvPicPr>
            <p:cNvPr id="79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485376" y="3718559"/>
              <a:ext cx="1757172" cy="2202179"/>
            </a:xfrm>
            <a:prstGeom prst="rect">
              <a:avLst/>
            </a:prstGeom>
          </p:spPr>
        </p:pic>
        <p:pic>
          <p:nvPicPr>
            <p:cNvPr id="80" name="object 3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677400" y="3910583"/>
              <a:ext cx="1373124" cy="1818131"/>
            </a:xfrm>
            <a:prstGeom prst="rect">
              <a:avLst/>
            </a:prstGeom>
          </p:spPr>
        </p:pic>
      </p:grpSp>
      <p:sp>
        <p:nvSpPr>
          <p:cNvPr id="81" name="object 34"/>
          <p:cNvSpPr txBox="1"/>
          <p:nvPr/>
        </p:nvSpPr>
        <p:spPr>
          <a:xfrm>
            <a:off x="8960803" y="4788158"/>
            <a:ext cx="139700" cy="82041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5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Felipe</a:t>
            </a:r>
            <a:r>
              <a:rPr sz="900" spc="-1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900" spc="-20" dirty="0">
                <a:solidFill>
                  <a:srgbClr val="7E7E7E"/>
                </a:solidFill>
                <a:latin typeface="Calibri"/>
                <a:cs typeface="Calibri"/>
              </a:rPr>
              <a:t>Rosa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2" name="object 35"/>
          <p:cNvSpPr txBox="1"/>
          <p:nvPr/>
        </p:nvSpPr>
        <p:spPr>
          <a:xfrm>
            <a:off x="11010329" y="4459648"/>
            <a:ext cx="139700" cy="11118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3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Maria</a:t>
            </a:r>
            <a:r>
              <a:rPr sz="900" spc="-2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7E7E7E"/>
                </a:solidFill>
                <a:latin typeface="Calibri"/>
                <a:cs typeface="Calibri"/>
              </a:rPr>
              <a:t>Tupinambá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86" name="ic2">
            <a:extLst>
              <a:ext uri="{FF2B5EF4-FFF2-40B4-BE49-F238E27FC236}">
                <a16:creationId xmlns="" xmlns:a16="http://schemas.microsoft.com/office/drawing/2014/main" id="{24F83446-7BE6-1045-B6D9-AD3C4F86E19A}"/>
              </a:ext>
            </a:extLst>
          </p:cNvPr>
          <p:cNvGrpSpPr/>
          <p:nvPr/>
        </p:nvGrpSpPr>
        <p:grpSpPr>
          <a:xfrm>
            <a:off x="1547052" y="981029"/>
            <a:ext cx="820800" cy="684000"/>
            <a:chOff x="6323478" y="1423974"/>
            <a:chExt cx="820800" cy="684000"/>
          </a:xfrm>
        </p:grpSpPr>
        <p:sp>
          <p:nvSpPr>
            <p:cNvPr id="87" name="!!folha3">
              <a:extLst>
                <a:ext uri="{FF2B5EF4-FFF2-40B4-BE49-F238E27FC236}">
                  <a16:creationId xmlns="" xmlns:a16="http://schemas.microsoft.com/office/drawing/2014/main" id="{6FE51CB5-0E13-A64F-8BBA-155E7B4744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323478" y="1423974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tx2">
                    <a:lumMod val="75000"/>
                    <a:lumOff val="25000"/>
                  </a:schemeClr>
                </a:gs>
                <a:gs pos="99000">
                  <a:schemeClr val="tx2">
                    <a:lumMod val="90000"/>
                    <a:lumOff val="10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88" name="Gráfico 6">
              <a:extLst>
                <a:ext uri="{FF2B5EF4-FFF2-40B4-BE49-F238E27FC236}">
                  <a16:creationId xmlns="" xmlns:a16="http://schemas.microsoft.com/office/drawing/2014/main" id="{A0064144-09B0-0E41-9095-AFF2EEC6D87E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18"/>
                </a:ext>
              </a:extLst>
            </a:blip>
            <a:srcRect/>
            <a:stretch/>
          </p:blipFill>
          <p:spPr>
            <a:xfrm>
              <a:off x="6517878" y="1546803"/>
              <a:ext cx="432000" cy="432000"/>
            </a:xfrm>
            <a:prstGeom prst="rect">
              <a:avLst/>
            </a:prstGeom>
          </p:spPr>
        </p:pic>
      </p:grpSp>
      <p:grpSp>
        <p:nvGrpSpPr>
          <p:cNvPr id="89" name="ic4">
            <a:extLst>
              <a:ext uri="{FF2B5EF4-FFF2-40B4-BE49-F238E27FC236}">
                <a16:creationId xmlns="" xmlns:a16="http://schemas.microsoft.com/office/drawing/2014/main" id="{07884D24-F47D-0547-ACAE-D47314A6FFA6}"/>
              </a:ext>
            </a:extLst>
          </p:cNvPr>
          <p:cNvGrpSpPr/>
          <p:nvPr/>
        </p:nvGrpSpPr>
        <p:grpSpPr>
          <a:xfrm>
            <a:off x="11146855" y="5925431"/>
            <a:ext cx="820800" cy="684000"/>
            <a:chOff x="8539608" y="5461556"/>
            <a:chExt cx="820800" cy="684000"/>
          </a:xfrm>
        </p:grpSpPr>
        <p:sp>
          <p:nvSpPr>
            <p:cNvPr id="90" name="!!folha3">
              <a:extLst>
                <a:ext uri="{FF2B5EF4-FFF2-40B4-BE49-F238E27FC236}">
                  <a16:creationId xmlns="" xmlns:a16="http://schemas.microsoft.com/office/drawing/2014/main" id="{20F7A8F5-8CF2-2943-B057-251EEFAF099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539608" y="5461556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99000">
                  <a:schemeClr val="accent3">
                    <a:lumMod val="50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91" name="Gráfico 15">
              <a:extLst>
                <a:ext uri="{FF2B5EF4-FFF2-40B4-BE49-F238E27FC236}">
                  <a16:creationId xmlns="" xmlns:a16="http://schemas.microsoft.com/office/drawing/2014/main" id="{EBC33793-FD72-B941-AA22-BEAEE5B976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20"/>
                </a:ext>
              </a:extLst>
            </a:blip>
            <a:srcRect/>
            <a:stretch/>
          </p:blipFill>
          <p:spPr>
            <a:xfrm>
              <a:off x="8734008" y="5593591"/>
              <a:ext cx="432000" cy="432000"/>
            </a:xfrm>
            <a:prstGeom prst="rect">
              <a:avLst/>
            </a:prstGeom>
          </p:spPr>
        </p:pic>
      </p:grpSp>
      <p:grpSp>
        <p:nvGrpSpPr>
          <p:cNvPr id="92" name="ic1">
            <a:extLst>
              <a:ext uri="{FF2B5EF4-FFF2-40B4-BE49-F238E27FC236}">
                <a16:creationId xmlns="" xmlns:a16="http://schemas.microsoft.com/office/drawing/2014/main" id="{A206D75C-C559-2448-8822-6916C6ADAD4C}"/>
              </a:ext>
            </a:extLst>
          </p:cNvPr>
          <p:cNvGrpSpPr/>
          <p:nvPr/>
        </p:nvGrpSpPr>
        <p:grpSpPr>
          <a:xfrm>
            <a:off x="223839" y="5709431"/>
            <a:ext cx="820800" cy="684000"/>
            <a:chOff x="4615103" y="2736319"/>
            <a:chExt cx="820800" cy="684000"/>
          </a:xfrm>
        </p:grpSpPr>
        <p:sp>
          <p:nvSpPr>
            <p:cNvPr id="93" name="!!folha3">
              <a:extLst>
                <a:ext uri="{FF2B5EF4-FFF2-40B4-BE49-F238E27FC236}">
                  <a16:creationId xmlns="" xmlns:a16="http://schemas.microsoft.com/office/drawing/2014/main" id="{0E53DD43-0548-2146-B0BB-0C96A35CFA16}"/>
                </a:ext>
              </a:extLst>
            </p:cNvPr>
            <p:cNvSpPr>
              <a:spLocks noChangeAspect="1"/>
            </p:cNvSpPr>
            <p:nvPr/>
          </p:nvSpPr>
          <p:spPr>
            <a:xfrm flipV="1">
              <a:off x="4615103" y="2736319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tx2">
                    <a:lumMod val="90000"/>
                    <a:lumOff val="10000"/>
                  </a:schemeClr>
                </a:gs>
                <a:gs pos="100000">
                  <a:schemeClr val="tx2"/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94" name="Gráfico 17">
              <a:extLst>
                <a:ext uri="{FF2B5EF4-FFF2-40B4-BE49-F238E27FC236}">
                  <a16:creationId xmlns="" xmlns:a16="http://schemas.microsoft.com/office/drawing/2014/main" id="{505D0F17-B252-6A43-9336-EF17343A36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22"/>
                </a:ext>
              </a:extLst>
            </a:blip>
            <a:srcRect/>
            <a:stretch/>
          </p:blipFill>
          <p:spPr>
            <a:xfrm>
              <a:off x="4809503" y="2862319"/>
              <a:ext cx="432000" cy="432000"/>
            </a:xfrm>
            <a:prstGeom prst="rect">
              <a:avLst/>
            </a:prstGeom>
          </p:spPr>
        </p:pic>
      </p:grpSp>
      <p:grpSp>
        <p:nvGrpSpPr>
          <p:cNvPr id="95" name="ic3">
            <a:extLst>
              <a:ext uri="{FF2B5EF4-FFF2-40B4-BE49-F238E27FC236}">
                <a16:creationId xmlns="" xmlns:a16="http://schemas.microsoft.com/office/drawing/2014/main" id="{2FC11E5A-2084-164B-A2AC-7D429F18870D}"/>
              </a:ext>
            </a:extLst>
          </p:cNvPr>
          <p:cNvGrpSpPr/>
          <p:nvPr/>
        </p:nvGrpSpPr>
        <p:grpSpPr>
          <a:xfrm>
            <a:off x="10301994" y="973982"/>
            <a:ext cx="820800" cy="684000"/>
            <a:chOff x="7621507" y="2805971"/>
            <a:chExt cx="820800" cy="684000"/>
          </a:xfrm>
        </p:grpSpPr>
        <p:sp>
          <p:nvSpPr>
            <p:cNvPr id="96" name="!!folha3">
              <a:extLst>
                <a:ext uri="{FF2B5EF4-FFF2-40B4-BE49-F238E27FC236}">
                  <a16:creationId xmlns="" xmlns:a16="http://schemas.microsoft.com/office/drawing/2014/main" id="{C2AFE81E-1E47-814C-9FF8-4B95C379AA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21507" y="2805971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tx2">
                    <a:lumMod val="75000"/>
                    <a:lumOff val="25000"/>
                  </a:schemeClr>
                </a:gs>
                <a:gs pos="99000">
                  <a:schemeClr val="tx2">
                    <a:lumMod val="50000"/>
                    <a:lumOff val="50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97" name="Gráfico 18">
              <a:extLst>
                <a:ext uri="{FF2B5EF4-FFF2-40B4-BE49-F238E27FC236}">
                  <a16:creationId xmlns="" xmlns:a16="http://schemas.microsoft.com/office/drawing/2014/main" id="{5407CA3D-2326-7144-B09B-B1CDD9A72D2F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24"/>
                </a:ext>
              </a:extLst>
            </a:blip>
            <a:srcRect/>
            <a:stretch/>
          </p:blipFill>
          <p:spPr>
            <a:xfrm>
              <a:off x="7780237" y="2931971"/>
              <a:ext cx="432000" cy="432000"/>
            </a:xfrm>
            <a:prstGeom prst="rect">
              <a:avLst/>
            </a:prstGeom>
          </p:spPr>
        </p:pic>
      </p:grpSp>
      <p:grpSp>
        <p:nvGrpSpPr>
          <p:cNvPr id="98" name="ic5">
            <a:extLst>
              <a:ext uri="{FF2B5EF4-FFF2-40B4-BE49-F238E27FC236}">
                <a16:creationId xmlns="" xmlns:a16="http://schemas.microsoft.com/office/drawing/2014/main" id="{69AAC204-1312-104E-9320-B51604310D2D}"/>
              </a:ext>
            </a:extLst>
          </p:cNvPr>
          <p:cNvGrpSpPr/>
          <p:nvPr/>
        </p:nvGrpSpPr>
        <p:grpSpPr>
          <a:xfrm>
            <a:off x="11003630" y="2154469"/>
            <a:ext cx="820800" cy="684000"/>
            <a:chOff x="10938411" y="4040919"/>
            <a:chExt cx="820800" cy="684000"/>
          </a:xfrm>
        </p:grpSpPr>
        <p:sp>
          <p:nvSpPr>
            <p:cNvPr id="99" name="!!folha3">
              <a:extLst>
                <a:ext uri="{FF2B5EF4-FFF2-40B4-BE49-F238E27FC236}">
                  <a16:creationId xmlns="" xmlns:a16="http://schemas.microsoft.com/office/drawing/2014/main" id="{9ECEF8A4-0B29-ED4E-A768-9C6ED955F5C5}"/>
                </a:ext>
              </a:extLst>
            </p:cNvPr>
            <p:cNvSpPr>
              <a:spLocks noChangeAspect="1"/>
            </p:cNvSpPr>
            <p:nvPr/>
          </p:nvSpPr>
          <p:spPr>
            <a:xfrm flipV="1">
              <a:off x="10938411" y="4040919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0">
                  <a:schemeClr val="accent1">
                    <a:lumMod val="50000"/>
                  </a:schemeClr>
                </a:gs>
                <a:gs pos="100000">
                  <a:schemeClr val="accent1">
                    <a:lumMod val="75000"/>
                  </a:schemeClr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254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100" name="Gráfico 19">
              <a:extLst>
                <a:ext uri="{FF2B5EF4-FFF2-40B4-BE49-F238E27FC236}">
                  <a16:creationId xmlns="" xmlns:a16="http://schemas.microsoft.com/office/drawing/2014/main" id="{C175C21B-07CD-344C-84EC-7312359FCF92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26"/>
                </a:ext>
              </a:extLst>
            </a:blip>
            <a:srcRect/>
            <a:stretch/>
          </p:blipFill>
          <p:spPr>
            <a:xfrm>
              <a:off x="11121236" y="4162850"/>
              <a:ext cx="432000" cy="432000"/>
            </a:xfrm>
            <a:prstGeom prst="rect">
              <a:avLst/>
            </a:prstGeom>
          </p:spPr>
        </p:pic>
      </p:grpSp>
      <p:pic>
        <p:nvPicPr>
          <p:cNvPr id="101" name="Google Shape;294;p6"/>
          <p:cNvPicPr preferRelativeResize="0"/>
          <p:nvPr/>
        </p:nvPicPr>
        <p:blipFill rotWithShape="1">
          <a:blip r:embed="rId27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85546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17" dur="500" spd="-100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92 L -0.05469 -0.08426 " pathEditMode="relative" ptsTypes="AA">
                                      <p:cBhvr>
                                        <p:cTn id="28" dur="500" spd="-100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7 -0.00093 L -0.05221 0.03102 " pathEditMode="relative" rAng="0" ptsTypes="AA">
                                      <p:cBhvr>
                                        <p:cTn id="35" dur="500" spd="-100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95" y="1597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7 -0.00093 L -0.05221 0.03102 " pathEditMode="relative" rAng="0" ptsTypes="AA">
                                      <p:cBhvr>
                                        <p:cTn id="42" dur="500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95" y="159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7 -0.00092 L 0.03321 0.03264 " pathEditMode="relative" rAng="0" ptsTypes="AA">
                                      <p:cBhvr>
                                        <p:cTn id="49" dur="500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76" y="1667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93 L 0.02904 0.03194 " pathEditMode="relative" rAng="0" ptsTypes="AA">
                                      <p:cBhvr>
                                        <p:cTn id="56" dur="5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67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 animBg="1"/>
      <p:bldP spid="85" grpId="0"/>
      <p:bldP spid="85" grpId="1"/>
      <p:bldP spid="14" grpId="0"/>
      <p:bldP spid="14" grpId="1"/>
      <p:bldP spid="1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" name="Imagem 6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62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1757063" y="1344637"/>
            <a:ext cx="8677880" cy="5052273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1" name="CaixaDeTexto 30">
            <a:extLst>
              <a:ext uri="{FF2B5EF4-FFF2-40B4-BE49-F238E27FC236}">
                <a16:creationId xmlns="" xmlns:a16="http://schemas.microsoft.com/office/drawing/2014/main" id="{7D317B68-EBB6-F94D-A6CC-73F0C1164CB1}"/>
              </a:ext>
            </a:extLst>
          </p:cNvPr>
          <p:cNvSpPr txBox="1"/>
          <p:nvPr/>
        </p:nvSpPr>
        <p:spPr>
          <a:xfrm>
            <a:off x="5317336" y="2029922"/>
            <a:ext cx="36408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8125" indent="-171450">
              <a:lnSpc>
                <a:spcPct val="100000"/>
              </a:lnSpc>
              <a:spcBef>
                <a:spcPts val="735"/>
              </a:spcBef>
              <a:buFont typeface="Arial" panose="020B0604020202020204" pitchFamily="34" charset="0"/>
              <a:buChar char="•"/>
            </a:pP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Recomendações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citros</a:t>
            </a:r>
            <a:r>
              <a:rPr lang="pt-BR" sz="1200" spc="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AM;</a:t>
            </a:r>
            <a:endParaRPr lang="pt-BR" sz="1200">
              <a:latin typeface="Calibri"/>
              <a:cs typeface="Calibri"/>
            </a:endParaRPr>
          </a:p>
        </p:txBody>
      </p:sp>
      <p:sp>
        <p:nvSpPr>
          <p:cNvPr id="33" name="CaixaDeTexto 32">
            <a:extLst>
              <a:ext uri="{FF2B5EF4-FFF2-40B4-BE49-F238E27FC236}">
                <a16:creationId xmlns="" xmlns:a16="http://schemas.microsoft.com/office/drawing/2014/main" id="{864AB0B8-EAFA-674D-AF7E-D647D09F6C36}"/>
              </a:ext>
            </a:extLst>
          </p:cNvPr>
          <p:cNvSpPr txBox="1"/>
          <p:nvPr/>
        </p:nvSpPr>
        <p:spPr>
          <a:xfrm>
            <a:off x="5265524" y="2645441"/>
            <a:ext cx="30592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8125" marR="273050" indent="-171450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adensamento,</a:t>
            </a:r>
            <a:r>
              <a:rPr lang="pt-BR" sz="12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variedades,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30" smtClean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adubação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,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de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pragas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doenças</a:t>
            </a:r>
            <a:endParaRPr lang="pt-BR" sz="1200">
              <a:latin typeface="Calibri"/>
              <a:cs typeface="Calibri"/>
            </a:endParaRPr>
          </a:p>
        </p:txBody>
      </p:sp>
      <p:sp>
        <p:nvSpPr>
          <p:cNvPr id="35" name="CaixaDeTexto 34">
            <a:extLst>
              <a:ext uri="{FF2B5EF4-FFF2-40B4-BE49-F238E27FC236}">
                <a16:creationId xmlns="" xmlns:a16="http://schemas.microsoft.com/office/drawing/2014/main" id="{68A4DAE8-7498-E34C-A2E7-2AFFDFC4AFAB}"/>
              </a:ext>
            </a:extLst>
          </p:cNvPr>
          <p:cNvSpPr txBox="1"/>
          <p:nvPr/>
        </p:nvSpPr>
        <p:spPr>
          <a:xfrm>
            <a:off x="5441528" y="3406649"/>
            <a:ext cx="2079727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8125" marR="5080" indent="-171450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Manejo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coberturas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vegetais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(milheto,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braquiárias, feijão-de-porco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 e</a:t>
            </a:r>
            <a:r>
              <a:rPr lang="pt-BR" sz="1200" spc="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calopogônio)</a:t>
            </a:r>
            <a:r>
              <a:rPr lang="pt-BR" sz="1200" spc="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nas</a:t>
            </a:r>
            <a:r>
              <a:rPr lang="pt-BR" sz="1200" spc="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entrelinhas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de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citros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(laranja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limão,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tangerina)</a:t>
            </a:r>
            <a:r>
              <a:rPr lang="pt-BR" sz="1200" spc="-5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de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plantas</a:t>
            </a:r>
            <a:r>
              <a:rPr lang="pt-BR" sz="12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daninhas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-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reduz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custos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herbicidas</a:t>
            </a:r>
            <a:r>
              <a:rPr lang="pt-BR" sz="12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em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30%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e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40%/ano,</a:t>
            </a:r>
            <a:r>
              <a:rPr lang="pt-BR" sz="1200" spc="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preserva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o</a:t>
            </a:r>
            <a:r>
              <a:rPr lang="pt-BR" sz="1200" spc="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solo,</a:t>
            </a:r>
            <a:r>
              <a:rPr lang="pt-BR" sz="1200" spc="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aumenta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dos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pomares.</a:t>
            </a:r>
            <a:endParaRPr lang="pt-BR" sz="1200">
              <a:latin typeface="Calibri"/>
              <a:cs typeface="Calibri"/>
            </a:endParaRPr>
          </a:p>
        </p:txBody>
      </p:sp>
      <p:sp>
        <p:nvSpPr>
          <p:cNvPr id="12" name="fx6">
            <a:extLst>
              <a:ext uri="{FF2B5EF4-FFF2-40B4-BE49-F238E27FC236}">
                <a16:creationId xmlns="" xmlns:a16="http://schemas.microsoft.com/office/drawing/2014/main" id="{5140CE38-E946-6443-9181-797B2F5CEA30}"/>
              </a:ext>
            </a:extLst>
          </p:cNvPr>
          <p:cNvSpPr/>
          <p:nvPr/>
        </p:nvSpPr>
        <p:spPr>
          <a:xfrm>
            <a:off x="10434943" y="3935198"/>
            <a:ext cx="2624583" cy="1312449"/>
          </a:xfrm>
          <a:custGeom>
            <a:avLst/>
            <a:gdLst>
              <a:gd name="connsiteX0" fmla="*/ 2624584 w 2624583"/>
              <a:gd name="connsiteY0" fmla="*/ 0 h 1312449"/>
              <a:gd name="connsiteX1" fmla="*/ 2273571 w 2624583"/>
              <a:gd name="connsiteY1" fmla="*/ 1312450 h 1312449"/>
              <a:gd name="connsiteX2" fmla="*/ 0 w 2624583"/>
              <a:gd name="connsiteY2" fmla="*/ 0 h 1312449"/>
              <a:gd name="connsiteX3" fmla="*/ 2624584 w 2624583"/>
              <a:gd name="connsiteY3" fmla="*/ 0 h 1312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583" h="1312449">
                <a:moveTo>
                  <a:pt x="2624584" y="0"/>
                </a:moveTo>
                <a:cubicBezTo>
                  <a:pt x="2624584" y="478065"/>
                  <a:pt x="2496861" y="926282"/>
                  <a:pt x="2273571" y="1312450"/>
                </a:cubicBezTo>
                <a:lnTo>
                  <a:pt x="0" y="0"/>
                </a:lnTo>
                <a:lnTo>
                  <a:pt x="2624584" y="0"/>
                </a:lnTo>
                <a:close/>
              </a:path>
            </a:pathLst>
          </a:custGeom>
          <a:gradFill>
            <a:gsLst>
              <a:gs pos="97000">
                <a:schemeClr val="accent3"/>
              </a:gs>
              <a:gs pos="22000">
                <a:schemeClr val="tx2">
                  <a:lumMod val="75000"/>
                  <a:lumOff val="25000"/>
                </a:schemeClr>
              </a:gs>
            </a:gsLst>
            <a:lin ang="1200000" scaled="0"/>
          </a:gradFill>
          <a:ln w="5003" cap="flat">
            <a:noFill/>
            <a:prstDash val="solid"/>
            <a:miter/>
          </a:ln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BR"/>
          </a:p>
        </p:txBody>
      </p:sp>
      <p:sp>
        <p:nvSpPr>
          <p:cNvPr id="16" name="fx5">
            <a:extLst>
              <a:ext uri="{FF2B5EF4-FFF2-40B4-BE49-F238E27FC236}">
                <a16:creationId xmlns="" xmlns:a16="http://schemas.microsoft.com/office/drawing/2014/main" id="{98753586-B69A-4D41-B553-F13FB1344612}"/>
              </a:ext>
            </a:extLst>
          </p:cNvPr>
          <p:cNvSpPr/>
          <p:nvPr/>
        </p:nvSpPr>
        <p:spPr>
          <a:xfrm>
            <a:off x="10434943" y="2622749"/>
            <a:ext cx="2624583" cy="1312449"/>
          </a:xfrm>
          <a:custGeom>
            <a:avLst/>
            <a:gdLst>
              <a:gd name="connsiteX0" fmla="*/ 2624584 w 2624583"/>
              <a:gd name="connsiteY0" fmla="*/ 1312449 h 1312449"/>
              <a:gd name="connsiteX1" fmla="*/ 0 w 2624583"/>
              <a:gd name="connsiteY1" fmla="*/ 1312449 h 1312449"/>
              <a:gd name="connsiteX2" fmla="*/ 2273571 w 2624583"/>
              <a:gd name="connsiteY2" fmla="*/ 0 h 1312449"/>
              <a:gd name="connsiteX3" fmla="*/ 2624584 w 2624583"/>
              <a:gd name="connsiteY3" fmla="*/ 1312449 h 1312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4583" h="1312449">
                <a:moveTo>
                  <a:pt x="2624584" y="1312449"/>
                </a:moveTo>
                <a:lnTo>
                  <a:pt x="0" y="1312449"/>
                </a:lnTo>
                <a:lnTo>
                  <a:pt x="2273571" y="0"/>
                </a:lnTo>
                <a:cubicBezTo>
                  <a:pt x="2496861" y="386168"/>
                  <a:pt x="2624584" y="834385"/>
                  <a:pt x="2624584" y="1312449"/>
                </a:cubicBezTo>
                <a:close/>
              </a:path>
            </a:pathLst>
          </a:custGeom>
          <a:gradFill>
            <a:gsLst>
              <a:gs pos="85000">
                <a:schemeClr val="accent3"/>
              </a:gs>
              <a:gs pos="19000">
                <a:schemeClr val="tx2">
                  <a:lumMod val="75000"/>
                  <a:lumOff val="25000"/>
                </a:schemeClr>
              </a:gs>
            </a:gsLst>
            <a:lin ang="19800000" scaled="0"/>
          </a:gradFill>
          <a:ln w="5003" cap="flat">
            <a:noFill/>
            <a:prstDash val="solid"/>
            <a:miter/>
          </a:ln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BR"/>
          </a:p>
        </p:txBody>
      </p:sp>
      <p:sp>
        <p:nvSpPr>
          <p:cNvPr id="14" name="fx4">
            <a:extLst>
              <a:ext uri="{FF2B5EF4-FFF2-40B4-BE49-F238E27FC236}">
                <a16:creationId xmlns="" xmlns:a16="http://schemas.microsoft.com/office/drawing/2014/main" id="{6E1DF6C6-FE55-BA46-BC9F-F836E48B27E6}"/>
              </a:ext>
            </a:extLst>
          </p:cNvPr>
          <p:cNvSpPr/>
          <p:nvPr/>
        </p:nvSpPr>
        <p:spPr>
          <a:xfrm>
            <a:off x="10434943" y="1661161"/>
            <a:ext cx="2273570" cy="2274037"/>
          </a:xfrm>
          <a:custGeom>
            <a:avLst/>
            <a:gdLst>
              <a:gd name="connsiteX0" fmla="*/ 2273571 w 2273570"/>
              <a:gd name="connsiteY0" fmla="*/ 961588 h 2274037"/>
              <a:gd name="connsiteX1" fmla="*/ 0 w 2273570"/>
              <a:gd name="connsiteY1" fmla="*/ 2274038 h 2274037"/>
              <a:gd name="connsiteX2" fmla="*/ 1313093 w 2273570"/>
              <a:gd name="connsiteY2" fmla="*/ 0 h 2274037"/>
              <a:gd name="connsiteX3" fmla="*/ 2273571 w 2273570"/>
              <a:gd name="connsiteY3" fmla="*/ 961588 h 2274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73570" h="2274037">
                <a:moveTo>
                  <a:pt x="2273571" y="961588"/>
                </a:moveTo>
                <a:lnTo>
                  <a:pt x="0" y="2274038"/>
                </a:lnTo>
                <a:lnTo>
                  <a:pt x="1313093" y="0"/>
                </a:lnTo>
                <a:cubicBezTo>
                  <a:pt x="1711289" y="230719"/>
                  <a:pt x="2043319" y="563101"/>
                  <a:pt x="2273571" y="961588"/>
                </a:cubicBezTo>
                <a:close/>
              </a:path>
            </a:pathLst>
          </a:custGeom>
          <a:gradFill>
            <a:gsLst>
              <a:gs pos="77000">
                <a:schemeClr val="accent3"/>
              </a:gs>
              <a:gs pos="20000">
                <a:schemeClr val="tx2">
                  <a:lumMod val="75000"/>
                  <a:lumOff val="25000"/>
                </a:schemeClr>
              </a:gs>
            </a:gsLst>
            <a:lin ang="18000000" scaled="0"/>
          </a:gradFill>
          <a:ln w="5003" cap="flat">
            <a:noFill/>
            <a:prstDash val="solid"/>
            <a:miter/>
          </a:ln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pt-BR"/>
          </a:p>
        </p:txBody>
      </p:sp>
      <p:sp>
        <p:nvSpPr>
          <p:cNvPr id="13" name="fx3">
            <a:extLst>
              <a:ext uri="{FF2B5EF4-FFF2-40B4-BE49-F238E27FC236}">
                <a16:creationId xmlns="" xmlns:a16="http://schemas.microsoft.com/office/drawing/2014/main" id="{45D972D7-4736-524D-92A2-C6A202356B0B}"/>
              </a:ext>
            </a:extLst>
          </p:cNvPr>
          <p:cNvSpPr/>
          <p:nvPr/>
        </p:nvSpPr>
        <p:spPr>
          <a:xfrm>
            <a:off x="8157616" y="3935198"/>
            <a:ext cx="2277327" cy="2276241"/>
          </a:xfrm>
          <a:custGeom>
            <a:avLst/>
            <a:gdLst>
              <a:gd name="connsiteX0" fmla="*/ 2277327 w 2277327"/>
              <a:gd name="connsiteY0" fmla="*/ 0 h 2276241"/>
              <a:gd name="connsiteX1" fmla="*/ 962932 w 2277327"/>
              <a:gd name="connsiteY1" fmla="*/ 2276241 h 2276241"/>
              <a:gd name="connsiteX2" fmla="*/ 0 w 2277327"/>
              <a:gd name="connsiteY2" fmla="*/ 1314653 h 2276241"/>
              <a:gd name="connsiteX3" fmla="*/ 2277327 w 2277327"/>
              <a:gd name="connsiteY3" fmla="*/ 0 h 2276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77327" h="2276241">
                <a:moveTo>
                  <a:pt x="2277327" y="0"/>
                </a:moveTo>
                <a:lnTo>
                  <a:pt x="962932" y="2276241"/>
                </a:lnTo>
                <a:cubicBezTo>
                  <a:pt x="563835" y="2045773"/>
                  <a:pt x="230953" y="1713391"/>
                  <a:pt x="0" y="1314653"/>
                </a:cubicBezTo>
                <a:lnTo>
                  <a:pt x="2277327" y="0"/>
                </a:lnTo>
                <a:close/>
              </a:path>
            </a:pathLst>
          </a:custGeom>
          <a:gradFill>
            <a:gsLst>
              <a:gs pos="100000">
                <a:schemeClr val="accent3"/>
              </a:gs>
              <a:gs pos="6000">
                <a:schemeClr val="tx2">
                  <a:lumMod val="75000"/>
                  <a:lumOff val="25000"/>
                </a:schemeClr>
              </a:gs>
            </a:gsLst>
            <a:lin ang="21594000" scaled="0"/>
          </a:gradFill>
          <a:ln w="5003" cap="flat">
            <a:noFill/>
            <a:prstDash val="solid"/>
            <a:miter/>
          </a:ln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BR"/>
          </a:p>
        </p:txBody>
      </p:sp>
      <p:sp>
        <p:nvSpPr>
          <p:cNvPr id="17" name="fx2">
            <a:extLst>
              <a:ext uri="{FF2B5EF4-FFF2-40B4-BE49-F238E27FC236}">
                <a16:creationId xmlns="" xmlns:a16="http://schemas.microsoft.com/office/drawing/2014/main" id="{FCA21E78-AA1B-4B4E-8BC4-2C6769398FE7}"/>
              </a:ext>
            </a:extLst>
          </p:cNvPr>
          <p:cNvSpPr/>
          <p:nvPr/>
        </p:nvSpPr>
        <p:spPr>
          <a:xfrm>
            <a:off x="7805351" y="3935198"/>
            <a:ext cx="2629592" cy="1314653"/>
          </a:xfrm>
          <a:custGeom>
            <a:avLst/>
            <a:gdLst>
              <a:gd name="connsiteX0" fmla="*/ 2629592 w 2629592"/>
              <a:gd name="connsiteY0" fmla="*/ 0 h 1314653"/>
              <a:gd name="connsiteX1" fmla="*/ 352265 w 2629592"/>
              <a:gd name="connsiteY1" fmla="*/ 1314653 h 1314653"/>
              <a:gd name="connsiteX2" fmla="*/ 0 w 2629592"/>
              <a:gd name="connsiteY2" fmla="*/ 0 h 1314653"/>
              <a:gd name="connsiteX3" fmla="*/ 2629592 w 2629592"/>
              <a:gd name="connsiteY3" fmla="*/ 0 h 1314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9592" h="1314653">
                <a:moveTo>
                  <a:pt x="2629592" y="0"/>
                </a:moveTo>
                <a:lnTo>
                  <a:pt x="352265" y="1314653"/>
                </a:lnTo>
                <a:cubicBezTo>
                  <a:pt x="128224" y="927985"/>
                  <a:pt x="0" y="478966"/>
                  <a:pt x="0" y="0"/>
                </a:cubicBezTo>
                <a:lnTo>
                  <a:pt x="2629592" y="0"/>
                </a:lnTo>
                <a:close/>
              </a:path>
            </a:pathLst>
          </a:custGeom>
          <a:gradFill>
            <a:gsLst>
              <a:gs pos="100000">
                <a:schemeClr val="accent3"/>
              </a:gs>
              <a:gs pos="6000">
                <a:schemeClr val="tx2">
                  <a:lumMod val="75000"/>
                  <a:lumOff val="25000"/>
                </a:schemeClr>
              </a:gs>
            </a:gsLst>
            <a:lin ang="21594000" scaled="0"/>
          </a:gradFill>
          <a:ln w="5003" cap="flat">
            <a:noFill/>
            <a:prstDash val="solid"/>
            <a:miter/>
          </a:ln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BR"/>
          </a:p>
        </p:txBody>
      </p:sp>
      <p:sp>
        <p:nvSpPr>
          <p:cNvPr id="15" name="fx1">
            <a:extLst>
              <a:ext uri="{FF2B5EF4-FFF2-40B4-BE49-F238E27FC236}">
                <a16:creationId xmlns="" xmlns:a16="http://schemas.microsoft.com/office/drawing/2014/main" id="{7E555EF8-6962-624F-8B11-6F8DA6FC83BF}"/>
              </a:ext>
            </a:extLst>
          </p:cNvPr>
          <p:cNvSpPr/>
          <p:nvPr/>
        </p:nvSpPr>
        <p:spPr>
          <a:xfrm>
            <a:off x="7805351" y="2620545"/>
            <a:ext cx="2629592" cy="1314652"/>
          </a:xfrm>
          <a:custGeom>
            <a:avLst/>
            <a:gdLst>
              <a:gd name="connsiteX0" fmla="*/ 2629592 w 2629592"/>
              <a:gd name="connsiteY0" fmla="*/ 1314653 h 1314652"/>
              <a:gd name="connsiteX1" fmla="*/ 0 w 2629592"/>
              <a:gd name="connsiteY1" fmla="*/ 1314653 h 1314652"/>
              <a:gd name="connsiteX2" fmla="*/ 352265 w 2629592"/>
              <a:gd name="connsiteY2" fmla="*/ 0 h 1314652"/>
              <a:gd name="connsiteX3" fmla="*/ 2629592 w 2629592"/>
              <a:gd name="connsiteY3" fmla="*/ 1314653 h 1314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9592" h="1314652">
                <a:moveTo>
                  <a:pt x="2629592" y="1314653"/>
                </a:moveTo>
                <a:lnTo>
                  <a:pt x="0" y="1314653"/>
                </a:lnTo>
                <a:cubicBezTo>
                  <a:pt x="0" y="835687"/>
                  <a:pt x="128224" y="386669"/>
                  <a:pt x="352265" y="0"/>
                </a:cubicBezTo>
                <a:lnTo>
                  <a:pt x="2629592" y="1314653"/>
                </a:lnTo>
                <a:close/>
              </a:path>
            </a:pathLst>
          </a:custGeom>
          <a:gradFill>
            <a:gsLst>
              <a:gs pos="100000">
                <a:schemeClr val="accent3"/>
              </a:gs>
              <a:gs pos="6000">
                <a:schemeClr val="tx2">
                  <a:lumMod val="75000"/>
                  <a:lumOff val="25000"/>
                </a:schemeClr>
              </a:gs>
            </a:gsLst>
            <a:lin ang="21594000" scaled="0"/>
          </a:gradFill>
          <a:ln w="5003" cap="flat">
            <a:noFill/>
            <a:prstDash val="solid"/>
            <a:miter/>
          </a:ln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629A1C8C-C85B-5C49-A343-808F874A8D9A}"/>
              </a:ext>
            </a:extLst>
          </p:cNvPr>
          <p:cNvSpPr txBox="1"/>
          <p:nvPr/>
        </p:nvSpPr>
        <p:spPr>
          <a:xfrm>
            <a:off x="4719665" y="234892"/>
            <a:ext cx="275267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Produção de citros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5714F92C-AB12-1B4D-B539-FB3DF3D8AF47}"/>
              </a:ext>
            </a:extLst>
          </p:cNvPr>
          <p:cNvSpPr txBox="1"/>
          <p:nvPr/>
        </p:nvSpPr>
        <p:spPr>
          <a:xfrm>
            <a:off x="3667172" y="635876"/>
            <a:ext cx="465662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Resistência à doenças e aumento de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7" name="ic3">
            <a:extLst>
              <a:ext uri="{FF2B5EF4-FFF2-40B4-BE49-F238E27FC236}">
                <a16:creationId xmlns="" xmlns:a16="http://schemas.microsoft.com/office/drawing/2014/main" id="{44307D08-F7ED-0242-8D4C-7563370A21BF}"/>
              </a:ext>
            </a:extLst>
          </p:cNvPr>
          <p:cNvGrpSpPr/>
          <p:nvPr/>
        </p:nvGrpSpPr>
        <p:grpSpPr>
          <a:xfrm>
            <a:off x="8137378" y="5411791"/>
            <a:ext cx="820800" cy="684000"/>
            <a:chOff x="3646934" y="5377791"/>
            <a:chExt cx="820800" cy="684000"/>
          </a:xfrm>
        </p:grpSpPr>
        <p:sp>
          <p:nvSpPr>
            <p:cNvPr id="28" name="!!folha3">
              <a:extLst>
                <a:ext uri="{FF2B5EF4-FFF2-40B4-BE49-F238E27FC236}">
                  <a16:creationId xmlns="" xmlns:a16="http://schemas.microsoft.com/office/drawing/2014/main" id="{8FB6625D-4F2F-2542-88BA-0B1C82E3BC50}"/>
                </a:ext>
              </a:extLst>
            </p:cNvPr>
            <p:cNvSpPr>
              <a:spLocks noChangeAspect="1"/>
            </p:cNvSpPr>
            <p:nvPr/>
          </p:nvSpPr>
          <p:spPr>
            <a:xfrm flipV="1">
              <a:off x="3646934" y="5377791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100000">
                  <a:schemeClr val="accent1">
                    <a:lumMod val="75000"/>
                  </a:schemeClr>
                </a:gs>
                <a:gs pos="0">
                  <a:schemeClr val="accent3"/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29" name="Gráfico 28">
              <a:extLst>
                <a:ext uri="{FF2B5EF4-FFF2-40B4-BE49-F238E27FC236}">
                  <a16:creationId xmlns="" xmlns:a16="http://schemas.microsoft.com/office/drawing/2014/main" id="{74CA9ADF-E3C5-4744-8773-AB435AF84C3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3812459" y="5500620"/>
              <a:ext cx="432000" cy="432000"/>
            </a:xfrm>
            <a:prstGeom prst="rect">
              <a:avLst/>
            </a:prstGeom>
          </p:spPr>
        </p:pic>
      </p:grpSp>
      <p:grpSp>
        <p:nvGrpSpPr>
          <p:cNvPr id="9" name="ic2">
            <a:extLst>
              <a:ext uri="{FF2B5EF4-FFF2-40B4-BE49-F238E27FC236}">
                <a16:creationId xmlns="" xmlns:a16="http://schemas.microsoft.com/office/drawing/2014/main" id="{0F0B9FDE-1A26-674C-AC93-6ACDA30B735A}"/>
              </a:ext>
            </a:extLst>
          </p:cNvPr>
          <p:cNvGrpSpPr/>
          <p:nvPr/>
        </p:nvGrpSpPr>
        <p:grpSpPr>
          <a:xfrm>
            <a:off x="7499140" y="4249422"/>
            <a:ext cx="820800" cy="684000"/>
            <a:chOff x="3008696" y="4215422"/>
            <a:chExt cx="820800" cy="684000"/>
          </a:xfrm>
        </p:grpSpPr>
        <p:sp>
          <p:nvSpPr>
            <p:cNvPr id="26" name="!!folha3">
              <a:extLst>
                <a:ext uri="{FF2B5EF4-FFF2-40B4-BE49-F238E27FC236}">
                  <a16:creationId xmlns="" xmlns:a16="http://schemas.microsoft.com/office/drawing/2014/main" id="{4D0E632A-9E45-F948-8B11-288DDA85599E}"/>
                </a:ext>
              </a:extLst>
            </p:cNvPr>
            <p:cNvSpPr>
              <a:spLocks noChangeAspect="1"/>
            </p:cNvSpPr>
            <p:nvPr/>
          </p:nvSpPr>
          <p:spPr>
            <a:xfrm flipV="1">
              <a:off x="3008696" y="4215422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100000">
                  <a:schemeClr val="accent1">
                    <a:lumMod val="75000"/>
                  </a:schemeClr>
                </a:gs>
                <a:gs pos="0">
                  <a:schemeClr val="accent3"/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27" name="Gráfico 26">
              <a:extLst>
                <a:ext uri="{FF2B5EF4-FFF2-40B4-BE49-F238E27FC236}">
                  <a16:creationId xmlns="" xmlns:a16="http://schemas.microsoft.com/office/drawing/2014/main" id="{BDA2D222-2BA7-9146-9A29-F6BCCC6AD81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3203096" y="4338251"/>
              <a:ext cx="432000" cy="432000"/>
            </a:xfrm>
            <a:prstGeom prst="rect">
              <a:avLst/>
            </a:prstGeom>
          </p:spPr>
        </p:pic>
      </p:grpSp>
      <p:grpSp>
        <p:nvGrpSpPr>
          <p:cNvPr id="10" name="ic1">
            <a:extLst>
              <a:ext uri="{FF2B5EF4-FFF2-40B4-BE49-F238E27FC236}">
                <a16:creationId xmlns="" xmlns:a16="http://schemas.microsoft.com/office/drawing/2014/main" id="{C8F30E90-2F8F-0E40-BD66-D802E8C715C9}"/>
              </a:ext>
            </a:extLst>
          </p:cNvPr>
          <p:cNvGrpSpPr/>
          <p:nvPr/>
        </p:nvGrpSpPr>
        <p:grpSpPr>
          <a:xfrm>
            <a:off x="7499140" y="2996069"/>
            <a:ext cx="820800" cy="684000"/>
            <a:chOff x="3008696" y="2962069"/>
            <a:chExt cx="820800" cy="684000"/>
          </a:xfrm>
        </p:grpSpPr>
        <p:sp>
          <p:nvSpPr>
            <p:cNvPr id="24" name="!!folha3">
              <a:extLst>
                <a:ext uri="{FF2B5EF4-FFF2-40B4-BE49-F238E27FC236}">
                  <a16:creationId xmlns="" xmlns:a16="http://schemas.microsoft.com/office/drawing/2014/main" id="{922D251E-AF44-354A-9488-321EF0FDB55A}"/>
                </a:ext>
              </a:extLst>
            </p:cNvPr>
            <p:cNvSpPr>
              <a:spLocks noChangeAspect="1"/>
            </p:cNvSpPr>
            <p:nvPr/>
          </p:nvSpPr>
          <p:spPr>
            <a:xfrm flipV="1">
              <a:off x="3008696" y="2962069"/>
              <a:ext cx="820800" cy="684000"/>
            </a:xfrm>
            <a:prstGeom prst="round2DiagRect">
              <a:avLst>
                <a:gd name="adj1" fmla="val 50000"/>
                <a:gd name="adj2" fmla="val 0"/>
              </a:avLst>
            </a:prstGeom>
            <a:gradFill flip="none" rotWithShape="1">
              <a:gsLst>
                <a:gs pos="100000">
                  <a:schemeClr val="accent1">
                    <a:lumMod val="75000"/>
                  </a:schemeClr>
                </a:gs>
                <a:gs pos="0">
                  <a:schemeClr val="accent3"/>
                </a:gs>
              </a:gsLst>
              <a:lin ang="9600000" scaled="0"/>
              <a:tileRect/>
            </a:gradFill>
            <a:ln>
              <a:noFill/>
            </a:ln>
            <a:effectLst>
              <a:outerShdw blurRad="254000" dist="127000" dir="2700000" algn="tl" rotWithShape="0">
                <a:schemeClr val="accent6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pic>
          <p:nvPicPr>
            <p:cNvPr id="25" name="Gráfico 24">
              <a:extLst>
                <a:ext uri="{FF2B5EF4-FFF2-40B4-BE49-F238E27FC236}">
                  <a16:creationId xmlns="" xmlns:a16="http://schemas.microsoft.com/office/drawing/2014/main" id="{6CE8B37C-A1E9-9747-93C2-FC3A620E2A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=""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3203096" y="3084898"/>
              <a:ext cx="432000" cy="432000"/>
            </a:xfrm>
            <a:prstGeom prst="rect">
              <a:avLst/>
            </a:prstGeom>
          </p:spPr>
        </p:pic>
      </p:grpSp>
      <p:pic>
        <p:nvPicPr>
          <p:cNvPr id="8" name="Espaço Reservado para Imagem 7">
            <a:extLst>
              <a:ext uri="{FF2B5EF4-FFF2-40B4-BE49-F238E27FC236}">
                <a16:creationId xmlns="" xmlns:a16="http://schemas.microsoft.com/office/drawing/2014/main" id="{245DF7EE-2947-754B-9FA4-3B9CFFEAE170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399446" y="1721055"/>
            <a:ext cx="4378762" cy="4577771"/>
          </a:xfrm>
        </p:spPr>
      </p:pic>
      <p:sp>
        <p:nvSpPr>
          <p:cNvPr id="42" name="CaixaDeTexto 41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5366471" y="1594665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43" name="CaixaDeTexto 42">
            <a:extLst>
              <a:ext uri="{FF2B5EF4-FFF2-40B4-BE49-F238E27FC236}">
                <a16:creationId xmlns="" xmlns:a16="http://schemas.microsoft.com/office/drawing/2014/main" id="{864AB0B8-EAFA-674D-AF7E-D647D09F6C36}"/>
              </a:ext>
            </a:extLst>
          </p:cNvPr>
          <p:cNvSpPr txBox="1"/>
          <p:nvPr/>
        </p:nvSpPr>
        <p:spPr>
          <a:xfrm>
            <a:off x="6309764" y="5830852"/>
            <a:ext cx="30593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8125" indent="-171450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Novos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porta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enxertos</a:t>
            </a:r>
            <a:endParaRPr lang="pt-BR" sz="1200">
              <a:latin typeface="Calibri"/>
              <a:cs typeface="Calibri"/>
            </a:endParaRPr>
          </a:p>
        </p:txBody>
      </p:sp>
      <p:grpSp>
        <p:nvGrpSpPr>
          <p:cNvPr id="44" name="object 2"/>
          <p:cNvGrpSpPr/>
          <p:nvPr/>
        </p:nvGrpSpPr>
        <p:grpSpPr>
          <a:xfrm>
            <a:off x="280307" y="1542797"/>
            <a:ext cx="4610100" cy="4521835"/>
            <a:chOff x="1607819" y="2028444"/>
            <a:chExt cx="4610100" cy="4521835"/>
          </a:xfrm>
        </p:grpSpPr>
        <p:pic>
          <p:nvPicPr>
            <p:cNvPr id="45" name="object 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607819" y="2028444"/>
              <a:ext cx="4610100" cy="4521708"/>
            </a:xfrm>
            <a:prstGeom prst="rect">
              <a:avLst/>
            </a:prstGeom>
          </p:spPr>
        </p:pic>
        <p:sp>
          <p:nvSpPr>
            <p:cNvPr id="46" name="object 4"/>
            <p:cNvSpPr/>
            <p:nvPr/>
          </p:nvSpPr>
          <p:spPr>
            <a:xfrm>
              <a:off x="1661159" y="2043684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0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0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366259" y="2715768"/>
              <a:ext cx="1680972" cy="1607819"/>
            </a:xfrm>
            <a:prstGeom prst="rect">
              <a:avLst/>
            </a:prstGeom>
          </p:spPr>
        </p:pic>
        <p:pic>
          <p:nvPicPr>
            <p:cNvPr id="48" name="object 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25340" y="2912363"/>
              <a:ext cx="1190243" cy="1179576"/>
            </a:xfrm>
            <a:prstGeom prst="rect">
              <a:avLst/>
            </a:prstGeom>
          </p:spPr>
        </p:pic>
        <p:sp>
          <p:nvSpPr>
            <p:cNvPr id="49" name="object 7"/>
            <p:cNvSpPr/>
            <p:nvPr/>
          </p:nvSpPr>
          <p:spPr>
            <a:xfrm>
              <a:off x="4392168" y="2741676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7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70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3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40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3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70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6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19827" y="2936747"/>
              <a:ext cx="944879" cy="899159"/>
            </a:xfrm>
            <a:prstGeom prst="rect">
              <a:avLst/>
            </a:prstGeom>
          </p:spPr>
        </p:pic>
      </p:grpSp>
      <p:sp>
        <p:nvSpPr>
          <p:cNvPr id="51" name="object 9"/>
          <p:cNvSpPr txBox="1"/>
          <p:nvPr/>
        </p:nvSpPr>
        <p:spPr>
          <a:xfrm>
            <a:off x="3404253" y="2498647"/>
            <a:ext cx="892810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440"/>
              </a:spcBef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35</a:t>
            </a:r>
            <a:endParaRPr sz="3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endParaRPr sz="1200">
              <a:latin typeface="Calibri"/>
              <a:cs typeface="Calibri"/>
            </a:endParaRPr>
          </a:p>
          <a:p>
            <a:pPr marL="635" algn="ctr">
              <a:lnSpc>
                <a:spcPct val="100000"/>
              </a:lnSpc>
            </a:pP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52" name="object 13"/>
          <p:cNvGrpSpPr/>
          <p:nvPr/>
        </p:nvGrpSpPr>
        <p:grpSpPr>
          <a:xfrm>
            <a:off x="307739" y="3005837"/>
            <a:ext cx="2757170" cy="1812289"/>
            <a:chOff x="1635251" y="3491484"/>
            <a:chExt cx="2757170" cy="1812289"/>
          </a:xfrm>
        </p:grpSpPr>
        <p:sp>
          <p:nvSpPr>
            <p:cNvPr id="53" name="object 14"/>
            <p:cNvSpPr/>
            <p:nvPr/>
          </p:nvSpPr>
          <p:spPr>
            <a:xfrm>
              <a:off x="3231387" y="3491484"/>
              <a:ext cx="1161415" cy="984885"/>
            </a:xfrm>
            <a:custGeom>
              <a:avLst/>
              <a:gdLst/>
              <a:ahLst/>
              <a:cxnLst/>
              <a:rect l="l" t="t" r="r" b="b"/>
              <a:pathLst>
                <a:path w="1161414" h="984885">
                  <a:moveTo>
                    <a:pt x="1098624" y="44416"/>
                  </a:moveTo>
                  <a:lnTo>
                    <a:pt x="0" y="975105"/>
                  </a:lnTo>
                  <a:lnTo>
                    <a:pt x="8128" y="984757"/>
                  </a:lnTo>
                  <a:lnTo>
                    <a:pt x="1106833" y="54106"/>
                  </a:lnTo>
                  <a:lnTo>
                    <a:pt x="1098624" y="44416"/>
                  </a:lnTo>
                  <a:close/>
                </a:path>
                <a:path w="1161414" h="984885">
                  <a:moveTo>
                    <a:pt x="1145419" y="36194"/>
                  </a:moveTo>
                  <a:lnTo>
                    <a:pt x="1108328" y="36194"/>
                  </a:lnTo>
                  <a:lnTo>
                    <a:pt x="1116584" y="45846"/>
                  </a:lnTo>
                  <a:lnTo>
                    <a:pt x="1106833" y="54106"/>
                  </a:lnTo>
                  <a:lnTo>
                    <a:pt x="1127378" y="78358"/>
                  </a:lnTo>
                  <a:lnTo>
                    <a:pt x="1145419" y="36194"/>
                  </a:lnTo>
                  <a:close/>
                </a:path>
                <a:path w="1161414" h="984885">
                  <a:moveTo>
                    <a:pt x="1108328" y="36194"/>
                  </a:moveTo>
                  <a:lnTo>
                    <a:pt x="1098624" y="44416"/>
                  </a:lnTo>
                  <a:lnTo>
                    <a:pt x="1106833" y="54106"/>
                  </a:lnTo>
                  <a:lnTo>
                    <a:pt x="1116584" y="45846"/>
                  </a:lnTo>
                  <a:lnTo>
                    <a:pt x="1108328" y="36194"/>
                  </a:lnTo>
                  <a:close/>
                </a:path>
                <a:path w="1161414" h="984885">
                  <a:moveTo>
                    <a:pt x="1160907" y="0"/>
                  </a:moveTo>
                  <a:lnTo>
                    <a:pt x="1078102" y="20192"/>
                  </a:lnTo>
                  <a:lnTo>
                    <a:pt x="1098624" y="44416"/>
                  </a:lnTo>
                  <a:lnTo>
                    <a:pt x="1108328" y="36194"/>
                  </a:lnTo>
                  <a:lnTo>
                    <a:pt x="1145419" y="36194"/>
                  </a:lnTo>
                  <a:lnTo>
                    <a:pt x="1160907" y="0"/>
                  </a:lnTo>
                  <a:close/>
                </a:path>
              </a:pathLst>
            </a:custGeom>
            <a:solidFill>
              <a:srgbClr val="3A38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1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635251" y="3695700"/>
              <a:ext cx="1680972" cy="1607820"/>
            </a:xfrm>
            <a:prstGeom prst="rect">
              <a:avLst/>
            </a:prstGeom>
          </p:spPr>
        </p:pic>
        <p:pic>
          <p:nvPicPr>
            <p:cNvPr id="55" name="object 1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894331" y="3892296"/>
              <a:ext cx="1190244" cy="1179576"/>
            </a:xfrm>
            <a:prstGeom prst="rect">
              <a:avLst/>
            </a:prstGeom>
          </p:spPr>
        </p:pic>
        <p:sp>
          <p:nvSpPr>
            <p:cNvPr id="56" name="object 17"/>
            <p:cNvSpPr/>
            <p:nvPr/>
          </p:nvSpPr>
          <p:spPr>
            <a:xfrm>
              <a:off x="1661159" y="3721608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5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7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70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3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5" y="1501140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3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1" y="750570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7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5" y="0"/>
                  </a:lnTo>
                  <a:close/>
                </a:path>
              </a:pathLst>
            </a:custGeom>
            <a:solidFill>
              <a:srgbClr val="F4B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1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90343" y="3916680"/>
              <a:ext cx="944880" cy="899160"/>
            </a:xfrm>
            <a:prstGeom prst="rect">
              <a:avLst/>
            </a:prstGeom>
          </p:spPr>
        </p:pic>
      </p:grpSp>
      <p:sp>
        <p:nvSpPr>
          <p:cNvPr id="58" name="object 25"/>
          <p:cNvSpPr txBox="1"/>
          <p:nvPr/>
        </p:nvSpPr>
        <p:spPr>
          <a:xfrm>
            <a:off x="2129301" y="1878204"/>
            <a:ext cx="141160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toneladas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por</a:t>
            </a:r>
            <a:r>
              <a:rPr sz="1200" spc="-4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hectare espaçamento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40x40x1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9" name="object 29"/>
          <p:cNvSpPr txBox="1"/>
          <p:nvPr/>
        </p:nvSpPr>
        <p:spPr>
          <a:xfrm>
            <a:off x="672992" y="3478833"/>
            <a:ext cx="2673985" cy="148145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R="1771650" algn="ctr">
              <a:lnSpc>
                <a:spcPct val="100000"/>
              </a:lnSpc>
              <a:spcBef>
                <a:spcPts val="440"/>
              </a:spcBef>
            </a:pP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19</a:t>
            </a:r>
            <a:endParaRPr sz="3200">
              <a:latin typeface="Calibri"/>
              <a:cs typeface="Calibri"/>
            </a:endParaRPr>
          </a:p>
          <a:p>
            <a:pPr marL="12700" marR="178562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365"/>
              </a:spcBef>
            </a:pPr>
            <a:endParaRPr sz="1200">
              <a:latin typeface="Calibri"/>
              <a:cs typeface="Calibri"/>
            </a:endParaRPr>
          </a:p>
          <a:p>
            <a:pPr marL="72898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60" name="object 30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3928764" y="3136900"/>
            <a:ext cx="1618487" cy="1203959"/>
          </a:xfrm>
          <a:prstGeom prst="rect">
            <a:avLst/>
          </a:prstGeom>
        </p:spPr>
      </p:pic>
      <p:pic>
        <p:nvPicPr>
          <p:cNvPr id="61" name="object 31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-225660" y="4249420"/>
            <a:ext cx="1347216" cy="754379"/>
          </a:xfrm>
          <a:prstGeom prst="rect">
            <a:avLst/>
          </a:prstGeom>
        </p:spPr>
      </p:pic>
      <p:pic>
        <p:nvPicPr>
          <p:cNvPr id="64" name="Google Shape;1433;p19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724841" y="29873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4415561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0" presetClass="path" presetSubtype="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81 -0.00046 L 0.2039 0.0963 " pathEditMode="relative" ptsTypes="AA">
                                      <p:cBhvr>
                                        <p:cTn id="35" dur="500" spd="-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95 0.00046 C -0.00313 -0.02569 -0.0082 -0.05185 -0.00846 -0.08102 C -0.00886 -0.11041 -0.00456 -0.14305 -0.00013 -0.17546 " pathEditMode="relative" ptsTypes="AAA">
                                      <p:cBhvr>
                                        <p:cTn id="40" dur="50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0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7 0.00486 C -0.01094 -0.02269 -0.02357 -0.05023 -0.03268 -0.07847 C -0.04192 -0.10695 -0.04778 -0.13634 -0.05351 -0.16551 " pathEditMode="relative" ptsTypes="AAA">
                                      <p:cBhvr>
                                        <p:cTn id="45" dur="500" spd="-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59" dur="5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31" grpId="0"/>
      <p:bldP spid="33" grpId="0"/>
      <p:bldP spid="35" grpId="0"/>
      <p:bldP spid="12" grpId="0" animBg="1"/>
      <p:bldP spid="16" grpId="0" animBg="1"/>
      <p:bldP spid="14" grpId="0" animBg="1"/>
      <p:bldP spid="13" grpId="0" animBg="1"/>
      <p:bldP spid="17" grpId="0" animBg="1"/>
      <p:bldP spid="15" grpId="0" animBg="1"/>
      <p:bldP spid="3" grpId="0"/>
      <p:bldP spid="3" grpId="1"/>
      <p:bldP spid="4" grpId="0"/>
      <p:bldP spid="42" grpId="0"/>
      <p:bldP spid="42" grpId="1"/>
      <p:bldP spid="4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Imagem 7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49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1757063" y="1344637"/>
            <a:ext cx="8677880" cy="5052273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7" name="CaixaDeTexto 26">
            <a:extLst>
              <a:ext uri="{FF2B5EF4-FFF2-40B4-BE49-F238E27FC236}">
                <a16:creationId xmlns="" xmlns:a16="http://schemas.microsoft.com/office/drawing/2014/main" id="{754426C8-3221-FE4E-82FF-1CFE215CC47A}"/>
              </a:ext>
            </a:extLst>
          </p:cNvPr>
          <p:cNvSpPr txBox="1"/>
          <p:nvPr/>
        </p:nvSpPr>
        <p:spPr>
          <a:xfrm>
            <a:off x="5903463" y="2338742"/>
            <a:ext cx="317304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4150" marR="5080" indent="-171450">
              <a:lnSpc>
                <a:spcPct val="100000"/>
              </a:lnSpc>
              <a:spcBef>
                <a:spcPts val="100"/>
              </a:spcBef>
              <a:buFont typeface="Arial" panose="020B0604020202020204" pitchFamily="34" charset="0"/>
              <a:buChar char="•"/>
            </a:pP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Orientações</a:t>
            </a:r>
            <a:r>
              <a:rPr lang="pt-BR" sz="1200" spc="-25" smtClean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técnicas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cultivo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com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preparo mecanizado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área,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seleção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cura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das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mudas,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adubação recomendada,</a:t>
            </a:r>
            <a:r>
              <a:rPr lang="pt-BR" sz="1200" spc="-5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plantas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daninhas,</a:t>
            </a:r>
            <a:r>
              <a:rPr lang="pt-BR" sz="12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de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pragas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doenças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indução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floral</a:t>
            </a:r>
            <a:endParaRPr lang="pt-BR" sz="1200">
              <a:latin typeface="Calibri"/>
              <a:cs typeface="Calibri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="" xmlns:a16="http://schemas.microsoft.com/office/drawing/2014/main" id="{D57394DA-8816-F149-B5BF-1CBAF50E4E12}"/>
              </a:ext>
            </a:extLst>
          </p:cNvPr>
          <p:cNvSpPr txBox="1"/>
          <p:nvPr/>
        </p:nvSpPr>
        <p:spPr>
          <a:xfrm>
            <a:off x="4602467" y="234892"/>
            <a:ext cx="307968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Produção de abacaxi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="" xmlns:a16="http://schemas.microsoft.com/office/drawing/2014/main" id="{93B3F6F8-9DF6-EF4C-B9E8-702DF156DA1C}"/>
              </a:ext>
            </a:extLst>
          </p:cNvPr>
          <p:cNvSpPr txBox="1"/>
          <p:nvPr/>
        </p:nvSpPr>
        <p:spPr>
          <a:xfrm>
            <a:off x="4135274" y="635729"/>
            <a:ext cx="40140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Manejo e aumento de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fl5">
            <a:extLst>
              <a:ext uri="{FF2B5EF4-FFF2-40B4-BE49-F238E27FC236}">
                <a16:creationId xmlns="" xmlns:a16="http://schemas.microsoft.com/office/drawing/2014/main" id="{41FC08D5-7ECB-E74D-A292-B89D15F89AFF}"/>
              </a:ext>
            </a:extLst>
          </p:cNvPr>
          <p:cNvSpPr>
            <a:spLocks noChangeAspect="1"/>
          </p:cNvSpPr>
          <p:nvPr/>
        </p:nvSpPr>
        <p:spPr>
          <a:xfrm flipH="1">
            <a:off x="10349991" y="5882751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accent4">
                  <a:lumMod val="75000"/>
                </a:schemeClr>
              </a:gs>
              <a:gs pos="100000">
                <a:schemeClr val="accent4">
                  <a:lumMod val="5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0" name="fl4">
            <a:extLst>
              <a:ext uri="{FF2B5EF4-FFF2-40B4-BE49-F238E27FC236}">
                <a16:creationId xmlns="" xmlns:a16="http://schemas.microsoft.com/office/drawing/2014/main" id="{FE4314C2-0603-B143-9D2A-A7DECAEE2A79}"/>
              </a:ext>
            </a:extLst>
          </p:cNvPr>
          <p:cNvSpPr>
            <a:spLocks noChangeAspect="1"/>
          </p:cNvSpPr>
          <p:nvPr/>
        </p:nvSpPr>
        <p:spPr>
          <a:xfrm flipH="1">
            <a:off x="9712015" y="4852790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accent3">
                  <a:lumMod val="75000"/>
                </a:schemeClr>
              </a:gs>
              <a:gs pos="100000">
                <a:schemeClr val="accent3">
                  <a:lumMod val="5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9" name="fl3">
            <a:extLst>
              <a:ext uri="{FF2B5EF4-FFF2-40B4-BE49-F238E27FC236}">
                <a16:creationId xmlns="" xmlns:a16="http://schemas.microsoft.com/office/drawing/2014/main" id="{D49A6B7D-A710-BA45-8E22-96EE1865B4EC}"/>
              </a:ext>
            </a:extLst>
          </p:cNvPr>
          <p:cNvSpPr>
            <a:spLocks noChangeAspect="1"/>
          </p:cNvSpPr>
          <p:nvPr/>
        </p:nvSpPr>
        <p:spPr>
          <a:xfrm flipH="1">
            <a:off x="9136477" y="3682577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accent2">
                  <a:lumMod val="75000"/>
                </a:schemeClr>
              </a:gs>
              <a:gs pos="100000">
                <a:schemeClr val="accent2">
                  <a:lumMod val="5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fl2">
            <a:extLst>
              <a:ext uri="{FF2B5EF4-FFF2-40B4-BE49-F238E27FC236}">
                <a16:creationId xmlns="" xmlns:a16="http://schemas.microsoft.com/office/drawing/2014/main" id="{333C9C43-039A-F74B-947A-6E6B892E50B6}"/>
              </a:ext>
            </a:extLst>
          </p:cNvPr>
          <p:cNvSpPr>
            <a:spLocks noChangeAspect="1"/>
          </p:cNvSpPr>
          <p:nvPr/>
        </p:nvSpPr>
        <p:spPr>
          <a:xfrm flipH="1">
            <a:off x="9330877" y="2529551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fl1">
            <a:extLst>
              <a:ext uri="{FF2B5EF4-FFF2-40B4-BE49-F238E27FC236}">
                <a16:creationId xmlns="" xmlns:a16="http://schemas.microsoft.com/office/drawing/2014/main" id="{212C609F-2E19-7D46-B0B3-EBA6BAEAA2C4}"/>
              </a:ext>
            </a:extLst>
          </p:cNvPr>
          <p:cNvSpPr>
            <a:spLocks noChangeAspect="1"/>
          </p:cNvSpPr>
          <p:nvPr/>
        </p:nvSpPr>
        <p:spPr>
          <a:xfrm flipH="1">
            <a:off x="10161763" y="1728842"/>
            <a:ext cx="820800" cy="68400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127000" dir="2700000" algn="tl" rotWithShape="0">
              <a:schemeClr val="accent6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39" name="ic1">
            <a:extLst>
              <a:ext uri="{FF2B5EF4-FFF2-40B4-BE49-F238E27FC236}">
                <a16:creationId xmlns="" xmlns:a16="http://schemas.microsoft.com/office/drawing/2014/main" id="{FF17FB01-5187-C140-A955-B6B263DC43C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359409" y="1854842"/>
            <a:ext cx="432000" cy="432000"/>
          </a:xfrm>
          <a:prstGeom prst="rect">
            <a:avLst/>
          </a:prstGeom>
        </p:spPr>
      </p:pic>
      <p:pic>
        <p:nvPicPr>
          <p:cNvPr id="40" name="ic2">
            <a:extLst>
              <a:ext uri="{FF2B5EF4-FFF2-40B4-BE49-F238E27FC236}">
                <a16:creationId xmlns="" xmlns:a16="http://schemas.microsoft.com/office/drawing/2014/main" id="{531C1E70-8BFF-1D44-96EA-5820A2B475FF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9525277" y="2676846"/>
            <a:ext cx="432000" cy="432000"/>
          </a:xfrm>
          <a:prstGeom prst="rect">
            <a:avLst/>
          </a:prstGeom>
        </p:spPr>
      </p:pic>
      <p:pic>
        <p:nvPicPr>
          <p:cNvPr id="41" name="ic3">
            <a:extLst>
              <a:ext uri="{FF2B5EF4-FFF2-40B4-BE49-F238E27FC236}">
                <a16:creationId xmlns="" xmlns:a16="http://schemas.microsoft.com/office/drawing/2014/main" id="{298832FF-995C-4A42-9A18-253A50E8BC0A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9336758" y="3806244"/>
            <a:ext cx="432000" cy="432000"/>
          </a:xfrm>
          <a:prstGeom prst="rect">
            <a:avLst/>
          </a:prstGeom>
        </p:spPr>
      </p:pic>
      <p:pic>
        <p:nvPicPr>
          <p:cNvPr id="42" name="ic4">
            <a:extLst>
              <a:ext uri="{FF2B5EF4-FFF2-40B4-BE49-F238E27FC236}">
                <a16:creationId xmlns="" xmlns:a16="http://schemas.microsoft.com/office/drawing/2014/main" id="{835F6970-D526-EE41-856F-1AB5815250F1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9904043" y="4978790"/>
            <a:ext cx="432000" cy="432000"/>
          </a:xfrm>
          <a:prstGeom prst="rect">
            <a:avLst/>
          </a:prstGeom>
        </p:spPr>
      </p:pic>
      <p:pic>
        <p:nvPicPr>
          <p:cNvPr id="43" name="ic5">
            <a:extLst>
              <a:ext uri="{FF2B5EF4-FFF2-40B4-BE49-F238E27FC236}">
                <a16:creationId xmlns="" xmlns:a16="http://schemas.microsoft.com/office/drawing/2014/main" id="{8DE10F91-5D99-AD49-BE9C-F19A9153482A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10544391" y="6020733"/>
            <a:ext cx="432000" cy="432000"/>
          </a:xfrm>
          <a:prstGeom prst="rect">
            <a:avLst/>
          </a:prstGeom>
        </p:spPr>
      </p:pic>
      <p:sp>
        <p:nvSpPr>
          <p:cNvPr id="50" name="CaixaDeTexto 49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6355299" y="1728842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sp>
        <p:nvSpPr>
          <p:cNvPr id="51" name="CaixaDeTexto 50">
            <a:extLst>
              <a:ext uri="{FF2B5EF4-FFF2-40B4-BE49-F238E27FC236}">
                <a16:creationId xmlns="" xmlns:a16="http://schemas.microsoft.com/office/drawing/2014/main" id="{754426C8-3221-FE4E-82FF-1CFE215CC47A}"/>
              </a:ext>
            </a:extLst>
          </p:cNvPr>
          <p:cNvSpPr txBox="1"/>
          <p:nvPr/>
        </p:nvSpPr>
        <p:spPr>
          <a:xfrm>
            <a:off x="6673255" y="4564363"/>
            <a:ext cx="3173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4150" indent="-171450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pt-BR" sz="1200" spc="-10" smtClean="0">
                <a:solidFill>
                  <a:srgbClr val="525252"/>
                </a:solidFill>
                <a:latin typeface="Calibri"/>
                <a:cs typeface="Calibri"/>
              </a:rPr>
              <a:t>Práticas</a:t>
            </a:r>
            <a:r>
              <a:rPr lang="pt-BR" sz="1200" spc="-25" smtClean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manejo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redução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agrotóxicos</a:t>
            </a:r>
            <a:r>
              <a:rPr lang="pt-BR" sz="1200" spc="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(P.I.)</a:t>
            </a:r>
            <a:endParaRPr lang="pt-BR" sz="1200">
              <a:latin typeface="Calibri"/>
              <a:cs typeface="Calibri"/>
            </a:endParaRPr>
          </a:p>
        </p:txBody>
      </p:sp>
      <p:pic>
        <p:nvPicPr>
          <p:cNvPr id="3" name="Espaço Reservado para Imagem 2"/>
          <p:cNvPicPr>
            <a:picLocks noGrp="1" noChangeAspect="1"/>
          </p:cNvPicPr>
          <p:nvPr>
            <p:ph type="pic" sz="quarter" idx="17"/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01" b="13401"/>
          <a:stretch>
            <a:fillRect/>
          </a:stretch>
        </p:blipFill>
        <p:spPr>
          <a:xfrm>
            <a:off x="10184616" y="2366571"/>
            <a:ext cx="4046091" cy="3953955"/>
          </a:xfrm>
        </p:spPr>
      </p:pic>
      <p:grpSp>
        <p:nvGrpSpPr>
          <p:cNvPr id="52" name="object 2"/>
          <p:cNvGrpSpPr/>
          <p:nvPr/>
        </p:nvGrpSpPr>
        <p:grpSpPr>
          <a:xfrm>
            <a:off x="625350" y="1959995"/>
            <a:ext cx="4610100" cy="4521835"/>
            <a:chOff x="1607819" y="2028444"/>
            <a:chExt cx="4610100" cy="4521835"/>
          </a:xfrm>
        </p:grpSpPr>
        <p:pic>
          <p:nvPicPr>
            <p:cNvPr id="53" name="object 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607819" y="2028444"/>
              <a:ext cx="4610100" cy="4521708"/>
            </a:xfrm>
            <a:prstGeom prst="rect">
              <a:avLst/>
            </a:prstGeom>
          </p:spPr>
        </p:pic>
        <p:sp>
          <p:nvSpPr>
            <p:cNvPr id="54" name="object 4"/>
            <p:cNvSpPr/>
            <p:nvPr/>
          </p:nvSpPr>
          <p:spPr>
            <a:xfrm>
              <a:off x="1661159" y="2043684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0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0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13859" y="2532888"/>
              <a:ext cx="1680972" cy="1607820"/>
            </a:xfrm>
            <a:prstGeom prst="rect">
              <a:avLst/>
            </a:prstGeom>
          </p:spPr>
        </p:pic>
        <p:pic>
          <p:nvPicPr>
            <p:cNvPr id="56" name="object 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387596" y="2729484"/>
              <a:ext cx="1359408" cy="1179576"/>
            </a:xfrm>
            <a:prstGeom prst="rect">
              <a:avLst/>
            </a:prstGeom>
          </p:spPr>
        </p:pic>
        <p:sp>
          <p:nvSpPr>
            <p:cNvPr id="57" name="object 7"/>
            <p:cNvSpPr/>
            <p:nvPr/>
          </p:nvSpPr>
          <p:spPr>
            <a:xfrm>
              <a:off x="4239768" y="2558795"/>
              <a:ext cx="1574800" cy="1501140"/>
            </a:xfrm>
            <a:custGeom>
              <a:avLst/>
              <a:gdLst/>
              <a:ahLst/>
              <a:cxnLst/>
              <a:rect l="l" t="t" r="r" b="b"/>
              <a:pathLst>
                <a:path w="1574800" h="1501139">
                  <a:moveTo>
                    <a:pt x="787146" y="0"/>
                  </a:moveTo>
                  <a:lnTo>
                    <a:pt x="737366" y="1476"/>
                  </a:lnTo>
                  <a:lnTo>
                    <a:pt x="688409" y="5848"/>
                  </a:lnTo>
                  <a:lnTo>
                    <a:pt x="640367" y="13026"/>
                  </a:lnTo>
                  <a:lnTo>
                    <a:pt x="593332" y="22923"/>
                  </a:lnTo>
                  <a:lnTo>
                    <a:pt x="547397" y="35451"/>
                  </a:lnTo>
                  <a:lnTo>
                    <a:pt x="502652" y="50521"/>
                  </a:lnTo>
                  <a:lnTo>
                    <a:pt x="459192" y="68047"/>
                  </a:lnTo>
                  <a:lnTo>
                    <a:pt x="417108" y="87941"/>
                  </a:lnTo>
                  <a:lnTo>
                    <a:pt x="376491" y="110113"/>
                  </a:lnTo>
                  <a:lnTo>
                    <a:pt x="337435" y="134477"/>
                  </a:lnTo>
                  <a:lnTo>
                    <a:pt x="300032" y="160944"/>
                  </a:lnTo>
                  <a:lnTo>
                    <a:pt x="264374" y="189426"/>
                  </a:lnTo>
                  <a:lnTo>
                    <a:pt x="230552" y="219837"/>
                  </a:lnTo>
                  <a:lnTo>
                    <a:pt x="198660" y="252086"/>
                  </a:lnTo>
                  <a:lnTo>
                    <a:pt x="168789" y="286088"/>
                  </a:lnTo>
                  <a:lnTo>
                    <a:pt x="141032" y="321753"/>
                  </a:lnTo>
                  <a:lnTo>
                    <a:pt x="115481" y="358994"/>
                  </a:lnTo>
                  <a:lnTo>
                    <a:pt x="92228" y="397723"/>
                  </a:lnTo>
                  <a:lnTo>
                    <a:pt x="71365" y="437852"/>
                  </a:lnTo>
                  <a:lnTo>
                    <a:pt x="52984" y="479293"/>
                  </a:lnTo>
                  <a:lnTo>
                    <a:pt x="37179" y="521958"/>
                  </a:lnTo>
                  <a:lnTo>
                    <a:pt x="24040" y="565760"/>
                  </a:lnTo>
                  <a:lnTo>
                    <a:pt x="13661" y="610609"/>
                  </a:lnTo>
                  <a:lnTo>
                    <a:pt x="6133" y="656420"/>
                  </a:lnTo>
                  <a:lnTo>
                    <a:pt x="1548" y="703102"/>
                  </a:lnTo>
                  <a:lnTo>
                    <a:pt x="0" y="750569"/>
                  </a:lnTo>
                  <a:lnTo>
                    <a:pt x="1548" y="798037"/>
                  </a:lnTo>
                  <a:lnTo>
                    <a:pt x="6133" y="844719"/>
                  </a:lnTo>
                  <a:lnTo>
                    <a:pt x="13661" y="890530"/>
                  </a:lnTo>
                  <a:lnTo>
                    <a:pt x="24040" y="935379"/>
                  </a:lnTo>
                  <a:lnTo>
                    <a:pt x="37179" y="979181"/>
                  </a:lnTo>
                  <a:lnTo>
                    <a:pt x="52984" y="1021846"/>
                  </a:lnTo>
                  <a:lnTo>
                    <a:pt x="71365" y="1063287"/>
                  </a:lnTo>
                  <a:lnTo>
                    <a:pt x="92228" y="1103416"/>
                  </a:lnTo>
                  <a:lnTo>
                    <a:pt x="115481" y="1142145"/>
                  </a:lnTo>
                  <a:lnTo>
                    <a:pt x="141032" y="1179386"/>
                  </a:lnTo>
                  <a:lnTo>
                    <a:pt x="168789" y="1215051"/>
                  </a:lnTo>
                  <a:lnTo>
                    <a:pt x="198660" y="1249053"/>
                  </a:lnTo>
                  <a:lnTo>
                    <a:pt x="230552" y="1281302"/>
                  </a:lnTo>
                  <a:lnTo>
                    <a:pt x="264374" y="1311713"/>
                  </a:lnTo>
                  <a:lnTo>
                    <a:pt x="300032" y="1340195"/>
                  </a:lnTo>
                  <a:lnTo>
                    <a:pt x="337435" y="1366662"/>
                  </a:lnTo>
                  <a:lnTo>
                    <a:pt x="376491" y="1391026"/>
                  </a:lnTo>
                  <a:lnTo>
                    <a:pt x="417108" y="1413198"/>
                  </a:lnTo>
                  <a:lnTo>
                    <a:pt x="459192" y="1433092"/>
                  </a:lnTo>
                  <a:lnTo>
                    <a:pt x="502652" y="1450618"/>
                  </a:lnTo>
                  <a:lnTo>
                    <a:pt x="547397" y="1465688"/>
                  </a:lnTo>
                  <a:lnTo>
                    <a:pt x="593332" y="1478216"/>
                  </a:lnTo>
                  <a:lnTo>
                    <a:pt x="640367" y="1488113"/>
                  </a:lnTo>
                  <a:lnTo>
                    <a:pt x="688409" y="1495291"/>
                  </a:lnTo>
                  <a:lnTo>
                    <a:pt x="737366" y="1499663"/>
                  </a:lnTo>
                  <a:lnTo>
                    <a:pt x="787146" y="1501139"/>
                  </a:lnTo>
                  <a:lnTo>
                    <a:pt x="836925" y="1499663"/>
                  </a:lnTo>
                  <a:lnTo>
                    <a:pt x="885882" y="1495291"/>
                  </a:lnTo>
                  <a:lnTo>
                    <a:pt x="933924" y="1488113"/>
                  </a:lnTo>
                  <a:lnTo>
                    <a:pt x="980959" y="1478216"/>
                  </a:lnTo>
                  <a:lnTo>
                    <a:pt x="1026894" y="1465688"/>
                  </a:lnTo>
                  <a:lnTo>
                    <a:pt x="1071639" y="1450618"/>
                  </a:lnTo>
                  <a:lnTo>
                    <a:pt x="1115099" y="1433092"/>
                  </a:lnTo>
                  <a:lnTo>
                    <a:pt x="1157183" y="1413198"/>
                  </a:lnTo>
                  <a:lnTo>
                    <a:pt x="1197800" y="1391026"/>
                  </a:lnTo>
                  <a:lnTo>
                    <a:pt x="1236856" y="1366662"/>
                  </a:lnTo>
                  <a:lnTo>
                    <a:pt x="1274259" y="1340195"/>
                  </a:lnTo>
                  <a:lnTo>
                    <a:pt x="1309917" y="1311713"/>
                  </a:lnTo>
                  <a:lnTo>
                    <a:pt x="1343739" y="1281302"/>
                  </a:lnTo>
                  <a:lnTo>
                    <a:pt x="1375631" y="1249053"/>
                  </a:lnTo>
                  <a:lnTo>
                    <a:pt x="1405502" y="1215051"/>
                  </a:lnTo>
                  <a:lnTo>
                    <a:pt x="1433259" y="1179386"/>
                  </a:lnTo>
                  <a:lnTo>
                    <a:pt x="1458810" y="1142145"/>
                  </a:lnTo>
                  <a:lnTo>
                    <a:pt x="1482063" y="1103416"/>
                  </a:lnTo>
                  <a:lnTo>
                    <a:pt x="1502926" y="1063287"/>
                  </a:lnTo>
                  <a:lnTo>
                    <a:pt x="1521307" y="1021846"/>
                  </a:lnTo>
                  <a:lnTo>
                    <a:pt x="1537112" y="979181"/>
                  </a:lnTo>
                  <a:lnTo>
                    <a:pt x="1550251" y="935379"/>
                  </a:lnTo>
                  <a:lnTo>
                    <a:pt x="1560630" y="890530"/>
                  </a:lnTo>
                  <a:lnTo>
                    <a:pt x="1568158" y="844719"/>
                  </a:lnTo>
                  <a:lnTo>
                    <a:pt x="1572743" y="798037"/>
                  </a:lnTo>
                  <a:lnTo>
                    <a:pt x="1574292" y="750569"/>
                  </a:lnTo>
                  <a:lnTo>
                    <a:pt x="1572743" y="703102"/>
                  </a:lnTo>
                  <a:lnTo>
                    <a:pt x="1568158" y="656420"/>
                  </a:lnTo>
                  <a:lnTo>
                    <a:pt x="1560630" y="610609"/>
                  </a:lnTo>
                  <a:lnTo>
                    <a:pt x="1550251" y="565760"/>
                  </a:lnTo>
                  <a:lnTo>
                    <a:pt x="1537112" y="521958"/>
                  </a:lnTo>
                  <a:lnTo>
                    <a:pt x="1521307" y="479293"/>
                  </a:lnTo>
                  <a:lnTo>
                    <a:pt x="1502926" y="437852"/>
                  </a:lnTo>
                  <a:lnTo>
                    <a:pt x="1482063" y="397723"/>
                  </a:lnTo>
                  <a:lnTo>
                    <a:pt x="1458810" y="358994"/>
                  </a:lnTo>
                  <a:lnTo>
                    <a:pt x="1433259" y="321753"/>
                  </a:lnTo>
                  <a:lnTo>
                    <a:pt x="1405502" y="286088"/>
                  </a:lnTo>
                  <a:lnTo>
                    <a:pt x="1375631" y="252086"/>
                  </a:lnTo>
                  <a:lnTo>
                    <a:pt x="1343739" y="219836"/>
                  </a:lnTo>
                  <a:lnTo>
                    <a:pt x="1309917" y="189426"/>
                  </a:lnTo>
                  <a:lnTo>
                    <a:pt x="1274259" y="160944"/>
                  </a:lnTo>
                  <a:lnTo>
                    <a:pt x="1236856" y="134477"/>
                  </a:lnTo>
                  <a:lnTo>
                    <a:pt x="1197800" y="110113"/>
                  </a:lnTo>
                  <a:lnTo>
                    <a:pt x="1157183" y="87941"/>
                  </a:lnTo>
                  <a:lnTo>
                    <a:pt x="1115099" y="68047"/>
                  </a:lnTo>
                  <a:lnTo>
                    <a:pt x="1071639" y="50521"/>
                  </a:lnTo>
                  <a:lnTo>
                    <a:pt x="1026894" y="35451"/>
                  </a:lnTo>
                  <a:lnTo>
                    <a:pt x="980959" y="22923"/>
                  </a:lnTo>
                  <a:lnTo>
                    <a:pt x="933924" y="13026"/>
                  </a:lnTo>
                  <a:lnTo>
                    <a:pt x="885882" y="5848"/>
                  </a:lnTo>
                  <a:lnTo>
                    <a:pt x="836925" y="1476"/>
                  </a:lnTo>
                  <a:lnTo>
                    <a:pt x="787146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13503" y="2753868"/>
              <a:ext cx="1255776" cy="899160"/>
            </a:xfrm>
            <a:prstGeom prst="rect">
              <a:avLst/>
            </a:prstGeom>
          </p:spPr>
        </p:pic>
      </p:grpSp>
      <p:sp>
        <p:nvSpPr>
          <p:cNvPr id="59" name="object 9"/>
          <p:cNvSpPr txBox="1"/>
          <p:nvPr/>
        </p:nvSpPr>
        <p:spPr>
          <a:xfrm>
            <a:off x="3597277" y="2733219"/>
            <a:ext cx="892810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2540" algn="ctr">
              <a:lnSpc>
                <a:spcPct val="100000"/>
              </a:lnSpc>
              <a:spcBef>
                <a:spcPts val="440"/>
              </a:spcBef>
            </a:pPr>
            <a:r>
              <a:rPr sz="3200" b="1" spc="-20" dirty="0">
                <a:solidFill>
                  <a:srgbClr val="404040"/>
                </a:solidFill>
                <a:latin typeface="Calibri"/>
                <a:cs typeface="Calibri"/>
              </a:rPr>
              <a:t>49,2</a:t>
            </a:r>
            <a:endParaRPr sz="3200">
              <a:latin typeface="Calibri"/>
              <a:cs typeface="Calibri"/>
            </a:endParaRPr>
          </a:p>
          <a:p>
            <a:pPr marL="12065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60" name="object 13"/>
          <p:cNvGrpSpPr/>
          <p:nvPr/>
        </p:nvGrpSpPr>
        <p:grpSpPr>
          <a:xfrm>
            <a:off x="652782" y="3240154"/>
            <a:ext cx="2604770" cy="1774189"/>
            <a:chOff x="1635251" y="3308603"/>
            <a:chExt cx="2604770" cy="1774189"/>
          </a:xfrm>
        </p:grpSpPr>
        <p:sp>
          <p:nvSpPr>
            <p:cNvPr id="61" name="object 14"/>
            <p:cNvSpPr/>
            <p:nvPr/>
          </p:nvSpPr>
          <p:spPr>
            <a:xfrm>
              <a:off x="3231133" y="3308603"/>
              <a:ext cx="1009015" cy="946150"/>
            </a:xfrm>
            <a:custGeom>
              <a:avLst/>
              <a:gdLst/>
              <a:ahLst/>
              <a:cxnLst/>
              <a:rect l="l" t="t" r="r" b="b"/>
              <a:pathLst>
                <a:path w="1009014" h="946150">
                  <a:moveTo>
                    <a:pt x="948955" y="47412"/>
                  </a:moveTo>
                  <a:lnTo>
                    <a:pt x="0" y="936752"/>
                  </a:lnTo>
                  <a:lnTo>
                    <a:pt x="8636" y="946023"/>
                  </a:lnTo>
                  <a:lnTo>
                    <a:pt x="957684" y="56714"/>
                  </a:lnTo>
                  <a:lnTo>
                    <a:pt x="948955" y="47412"/>
                  </a:lnTo>
                  <a:close/>
                </a:path>
                <a:path w="1009014" h="946150">
                  <a:moveTo>
                    <a:pt x="994601" y="38735"/>
                  </a:moveTo>
                  <a:lnTo>
                    <a:pt x="958215" y="38735"/>
                  </a:lnTo>
                  <a:lnTo>
                    <a:pt x="966978" y="48006"/>
                  </a:lnTo>
                  <a:lnTo>
                    <a:pt x="957684" y="56714"/>
                  </a:lnTo>
                  <a:lnTo>
                    <a:pt x="979424" y="79883"/>
                  </a:lnTo>
                  <a:lnTo>
                    <a:pt x="994601" y="38735"/>
                  </a:lnTo>
                  <a:close/>
                </a:path>
                <a:path w="1009014" h="946150">
                  <a:moveTo>
                    <a:pt x="958215" y="38735"/>
                  </a:moveTo>
                  <a:lnTo>
                    <a:pt x="948955" y="47412"/>
                  </a:lnTo>
                  <a:lnTo>
                    <a:pt x="957684" y="56714"/>
                  </a:lnTo>
                  <a:lnTo>
                    <a:pt x="966978" y="48006"/>
                  </a:lnTo>
                  <a:lnTo>
                    <a:pt x="958215" y="38735"/>
                  </a:lnTo>
                  <a:close/>
                </a:path>
                <a:path w="1009014" h="946150">
                  <a:moveTo>
                    <a:pt x="1008888" y="0"/>
                  </a:moveTo>
                  <a:lnTo>
                    <a:pt x="927227" y="24257"/>
                  </a:lnTo>
                  <a:lnTo>
                    <a:pt x="948955" y="47412"/>
                  </a:lnTo>
                  <a:lnTo>
                    <a:pt x="958215" y="38735"/>
                  </a:lnTo>
                  <a:lnTo>
                    <a:pt x="994601" y="38735"/>
                  </a:lnTo>
                  <a:lnTo>
                    <a:pt x="1008888" y="0"/>
                  </a:lnTo>
                  <a:close/>
                </a:path>
              </a:pathLst>
            </a:custGeom>
            <a:solidFill>
              <a:srgbClr val="3A38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1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635251" y="3473195"/>
              <a:ext cx="1680972" cy="1609343"/>
            </a:xfrm>
            <a:prstGeom prst="rect">
              <a:avLst/>
            </a:prstGeom>
          </p:spPr>
        </p:pic>
        <p:pic>
          <p:nvPicPr>
            <p:cNvPr id="63" name="object 1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808987" y="3669791"/>
              <a:ext cx="1359408" cy="1181100"/>
            </a:xfrm>
            <a:prstGeom prst="rect">
              <a:avLst/>
            </a:prstGeom>
          </p:spPr>
        </p:pic>
        <p:sp>
          <p:nvSpPr>
            <p:cNvPr id="64" name="object 17"/>
            <p:cNvSpPr/>
            <p:nvPr/>
          </p:nvSpPr>
          <p:spPr>
            <a:xfrm>
              <a:off x="1661159" y="3499103"/>
              <a:ext cx="1574800" cy="1503045"/>
            </a:xfrm>
            <a:custGeom>
              <a:avLst/>
              <a:gdLst/>
              <a:ahLst/>
              <a:cxnLst/>
              <a:rect l="l" t="t" r="r" b="b"/>
              <a:pathLst>
                <a:path w="1574800" h="1503045">
                  <a:moveTo>
                    <a:pt x="787145" y="0"/>
                  </a:moveTo>
                  <a:lnTo>
                    <a:pt x="737366" y="1478"/>
                  </a:lnTo>
                  <a:lnTo>
                    <a:pt x="688409" y="5854"/>
                  </a:lnTo>
                  <a:lnTo>
                    <a:pt x="640367" y="13040"/>
                  </a:lnTo>
                  <a:lnTo>
                    <a:pt x="593332" y="22948"/>
                  </a:lnTo>
                  <a:lnTo>
                    <a:pt x="547397" y="35490"/>
                  </a:lnTo>
                  <a:lnTo>
                    <a:pt x="502652" y="50578"/>
                  </a:lnTo>
                  <a:lnTo>
                    <a:pt x="459192" y="68123"/>
                  </a:lnTo>
                  <a:lnTo>
                    <a:pt x="417108" y="88038"/>
                  </a:lnTo>
                  <a:lnTo>
                    <a:pt x="376491" y="110234"/>
                  </a:lnTo>
                  <a:lnTo>
                    <a:pt x="337435" y="134624"/>
                  </a:lnTo>
                  <a:lnTo>
                    <a:pt x="300032" y="161120"/>
                  </a:lnTo>
                  <a:lnTo>
                    <a:pt x="264374" y="189632"/>
                  </a:lnTo>
                  <a:lnTo>
                    <a:pt x="230552" y="220075"/>
                  </a:lnTo>
                  <a:lnTo>
                    <a:pt x="198660" y="252358"/>
                  </a:lnTo>
                  <a:lnTo>
                    <a:pt x="168789" y="286395"/>
                  </a:lnTo>
                  <a:lnTo>
                    <a:pt x="141032" y="322097"/>
                  </a:lnTo>
                  <a:lnTo>
                    <a:pt x="115481" y="359376"/>
                  </a:lnTo>
                  <a:lnTo>
                    <a:pt x="92228" y="398144"/>
                  </a:lnTo>
                  <a:lnTo>
                    <a:pt x="71365" y="438314"/>
                  </a:lnTo>
                  <a:lnTo>
                    <a:pt x="52984" y="479796"/>
                  </a:lnTo>
                  <a:lnTo>
                    <a:pt x="37179" y="522503"/>
                  </a:lnTo>
                  <a:lnTo>
                    <a:pt x="24040" y="566347"/>
                  </a:lnTo>
                  <a:lnTo>
                    <a:pt x="13661" y="611240"/>
                  </a:lnTo>
                  <a:lnTo>
                    <a:pt x="6133" y="657094"/>
                  </a:lnTo>
                  <a:lnTo>
                    <a:pt x="1548" y="703820"/>
                  </a:lnTo>
                  <a:lnTo>
                    <a:pt x="0" y="751332"/>
                  </a:lnTo>
                  <a:lnTo>
                    <a:pt x="1548" y="798843"/>
                  </a:lnTo>
                  <a:lnTo>
                    <a:pt x="6133" y="845569"/>
                  </a:lnTo>
                  <a:lnTo>
                    <a:pt x="13661" y="891423"/>
                  </a:lnTo>
                  <a:lnTo>
                    <a:pt x="24040" y="936316"/>
                  </a:lnTo>
                  <a:lnTo>
                    <a:pt x="37179" y="980160"/>
                  </a:lnTo>
                  <a:lnTo>
                    <a:pt x="52984" y="1022867"/>
                  </a:lnTo>
                  <a:lnTo>
                    <a:pt x="71365" y="1064349"/>
                  </a:lnTo>
                  <a:lnTo>
                    <a:pt x="92228" y="1104519"/>
                  </a:lnTo>
                  <a:lnTo>
                    <a:pt x="115481" y="1143287"/>
                  </a:lnTo>
                  <a:lnTo>
                    <a:pt x="141032" y="1180566"/>
                  </a:lnTo>
                  <a:lnTo>
                    <a:pt x="168789" y="1216268"/>
                  </a:lnTo>
                  <a:lnTo>
                    <a:pt x="198660" y="1250305"/>
                  </a:lnTo>
                  <a:lnTo>
                    <a:pt x="230552" y="1282588"/>
                  </a:lnTo>
                  <a:lnTo>
                    <a:pt x="264374" y="1313031"/>
                  </a:lnTo>
                  <a:lnTo>
                    <a:pt x="300032" y="1341543"/>
                  </a:lnTo>
                  <a:lnTo>
                    <a:pt x="337435" y="1368039"/>
                  </a:lnTo>
                  <a:lnTo>
                    <a:pt x="376491" y="1392429"/>
                  </a:lnTo>
                  <a:lnTo>
                    <a:pt x="417108" y="1414625"/>
                  </a:lnTo>
                  <a:lnTo>
                    <a:pt x="459192" y="1434540"/>
                  </a:lnTo>
                  <a:lnTo>
                    <a:pt x="502652" y="1452085"/>
                  </a:lnTo>
                  <a:lnTo>
                    <a:pt x="547397" y="1467173"/>
                  </a:lnTo>
                  <a:lnTo>
                    <a:pt x="593332" y="1479715"/>
                  </a:lnTo>
                  <a:lnTo>
                    <a:pt x="640367" y="1489623"/>
                  </a:lnTo>
                  <a:lnTo>
                    <a:pt x="688409" y="1496809"/>
                  </a:lnTo>
                  <a:lnTo>
                    <a:pt x="737366" y="1501185"/>
                  </a:lnTo>
                  <a:lnTo>
                    <a:pt x="787145" y="1502664"/>
                  </a:lnTo>
                  <a:lnTo>
                    <a:pt x="836925" y="1501185"/>
                  </a:lnTo>
                  <a:lnTo>
                    <a:pt x="885882" y="1496809"/>
                  </a:lnTo>
                  <a:lnTo>
                    <a:pt x="933924" y="1489623"/>
                  </a:lnTo>
                  <a:lnTo>
                    <a:pt x="980959" y="1479715"/>
                  </a:lnTo>
                  <a:lnTo>
                    <a:pt x="1026894" y="1467173"/>
                  </a:lnTo>
                  <a:lnTo>
                    <a:pt x="1071639" y="1452085"/>
                  </a:lnTo>
                  <a:lnTo>
                    <a:pt x="1115099" y="1434540"/>
                  </a:lnTo>
                  <a:lnTo>
                    <a:pt x="1157183" y="1414625"/>
                  </a:lnTo>
                  <a:lnTo>
                    <a:pt x="1197800" y="1392429"/>
                  </a:lnTo>
                  <a:lnTo>
                    <a:pt x="1236856" y="1368039"/>
                  </a:lnTo>
                  <a:lnTo>
                    <a:pt x="1274259" y="1341543"/>
                  </a:lnTo>
                  <a:lnTo>
                    <a:pt x="1309917" y="1313031"/>
                  </a:lnTo>
                  <a:lnTo>
                    <a:pt x="1343739" y="1282588"/>
                  </a:lnTo>
                  <a:lnTo>
                    <a:pt x="1375631" y="1250305"/>
                  </a:lnTo>
                  <a:lnTo>
                    <a:pt x="1405502" y="1216268"/>
                  </a:lnTo>
                  <a:lnTo>
                    <a:pt x="1433259" y="1180566"/>
                  </a:lnTo>
                  <a:lnTo>
                    <a:pt x="1458810" y="1143287"/>
                  </a:lnTo>
                  <a:lnTo>
                    <a:pt x="1482063" y="1104519"/>
                  </a:lnTo>
                  <a:lnTo>
                    <a:pt x="1502926" y="1064349"/>
                  </a:lnTo>
                  <a:lnTo>
                    <a:pt x="1521307" y="1022867"/>
                  </a:lnTo>
                  <a:lnTo>
                    <a:pt x="1537112" y="980160"/>
                  </a:lnTo>
                  <a:lnTo>
                    <a:pt x="1550251" y="936316"/>
                  </a:lnTo>
                  <a:lnTo>
                    <a:pt x="1560630" y="891423"/>
                  </a:lnTo>
                  <a:lnTo>
                    <a:pt x="1568158" y="845569"/>
                  </a:lnTo>
                  <a:lnTo>
                    <a:pt x="1572743" y="798843"/>
                  </a:lnTo>
                  <a:lnTo>
                    <a:pt x="1574291" y="751332"/>
                  </a:lnTo>
                  <a:lnTo>
                    <a:pt x="1572743" y="703820"/>
                  </a:lnTo>
                  <a:lnTo>
                    <a:pt x="1568158" y="657094"/>
                  </a:lnTo>
                  <a:lnTo>
                    <a:pt x="1560630" y="611240"/>
                  </a:lnTo>
                  <a:lnTo>
                    <a:pt x="1550251" y="566347"/>
                  </a:lnTo>
                  <a:lnTo>
                    <a:pt x="1537112" y="522503"/>
                  </a:lnTo>
                  <a:lnTo>
                    <a:pt x="1521307" y="479796"/>
                  </a:lnTo>
                  <a:lnTo>
                    <a:pt x="1502926" y="438314"/>
                  </a:lnTo>
                  <a:lnTo>
                    <a:pt x="1482063" y="398144"/>
                  </a:lnTo>
                  <a:lnTo>
                    <a:pt x="1458810" y="359376"/>
                  </a:lnTo>
                  <a:lnTo>
                    <a:pt x="1433259" y="322097"/>
                  </a:lnTo>
                  <a:lnTo>
                    <a:pt x="1405502" y="286395"/>
                  </a:lnTo>
                  <a:lnTo>
                    <a:pt x="1375631" y="252358"/>
                  </a:lnTo>
                  <a:lnTo>
                    <a:pt x="1343739" y="220075"/>
                  </a:lnTo>
                  <a:lnTo>
                    <a:pt x="1309917" y="189632"/>
                  </a:lnTo>
                  <a:lnTo>
                    <a:pt x="1274259" y="161120"/>
                  </a:lnTo>
                  <a:lnTo>
                    <a:pt x="1236856" y="134624"/>
                  </a:lnTo>
                  <a:lnTo>
                    <a:pt x="1197800" y="110234"/>
                  </a:lnTo>
                  <a:lnTo>
                    <a:pt x="1157183" y="88038"/>
                  </a:lnTo>
                  <a:lnTo>
                    <a:pt x="1115099" y="68123"/>
                  </a:lnTo>
                  <a:lnTo>
                    <a:pt x="1071639" y="50578"/>
                  </a:lnTo>
                  <a:lnTo>
                    <a:pt x="1026894" y="35490"/>
                  </a:lnTo>
                  <a:lnTo>
                    <a:pt x="980959" y="22948"/>
                  </a:lnTo>
                  <a:lnTo>
                    <a:pt x="933924" y="13040"/>
                  </a:lnTo>
                  <a:lnTo>
                    <a:pt x="885882" y="5854"/>
                  </a:lnTo>
                  <a:lnTo>
                    <a:pt x="836925" y="1478"/>
                  </a:lnTo>
                  <a:lnTo>
                    <a:pt x="787145" y="0"/>
                  </a:lnTo>
                  <a:close/>
                </a:path>
              </a:pathLst>
            </a:custGeom>
            <a:solidFill>
              <a:srgbClr val="A9D1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1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34895" y="3695699"/>
              <a:ext cx="1255776" cy="899160"/>
            </a:xfrm>
            <a:prstGeom prst="rect">
              <a:avLst/>
            </a:prstGeom>
          </p:spPr>
        </p:pic>
      </p:grpSp>
      <p:sp>
        <p:nvSpPr>
          <p:cNvPr id="66" name="object 19"/>
          <p:cNvSpPr txBox="1"/>
          <p:nvPr/>
        </p:nvSpPr>
        <p:spPr>
          <a:xfrm>
            <a:off x="1018035" y="3674796"/>
            <a:ext cx="892810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2540" algn="ctr">
              <a:lnSpc>
                <a:spcPct val="100000"/>
              </a:lnSpc>
              <a:spcBef>
                <a:spcPts val="440"/>
              </a:spcBef>
            </a:pPr>
            <a:r>
              <a:rPr sz="3200" b="1" spc="-20" dirty="0">
                <a:solidFill>
                  <a:srgbClr val="404040"/>
                </a:solidFill>
                <a:latin typeface="Calibri"/>
                <a:cs typeface="Calibri"/>
              </a:rPr>
              <a:t>20,4</a:t>
            </a:r>
            <a:endParaRPr sz="3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sz="1200" spc="-2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endParaRPr sz="1200">
              <a:latin typeface="Calibri"/>
              <a:cs typeface="Calibri"/>
            </a:endParaRPr>
          </a:p>
          <a:p>
            <a:pPr marL="635" algn="ctr">
              <a:lnSpc>
                <a:spcPct val="100000"/>
              </a:lnSpc>
            </a:pP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67" name="object 2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54434" y="4532506"/>
            <a:ext cx="1647444" cy="1409700"/>
          </a:xfrm>
          <a:prstGeom prst="rect">
            <a:avLst/>
          </a:prstGeom>
        </p:spPr>
      </p:pic>
      <p:sp>
        <p:nvSpPr>
          <p:cNvPr id="68" name="object 29"/>
          <p:cNvSpPr txBox="1"/>
          <p:nvPr/>
        </p:nvSpPr>
        <p:spPr>
          <a:xfrm>
            <a:off x="1545085" y="5030981"/>
            <a:ext cx="195707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produtividade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69" name="object 30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3982722" y="2248030"/>
            <a:ext cx="2353056" cy="2366772"/>
          </a:xfrm>
          <a:prstGeom prst="rect">
            <a:avLst/>
          </a:prstGeom>
        </p:spPr>
      </p:pic>
      <p:pic>
        <p:nvPicPr>
          <p:cNvPr id="72" name="Google Shape;1433;p19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724841" y="29873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2043501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6081 0.21921 " pathEditMode="relative" ptsTypes="AA">
                                      <p:cBhvr>
                                        <p:cTn id="17" dur="1000" spd="-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1.48148E-6 L 0.23568 0.09051 " pathEditMode="relative" rAng="0" ptsTypes="AA">
                                      <p:cBhvr>
                                        <p:cTn id="22" dur="10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84" y="451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L 0.25026 -0.06366 " pathEditMode="relative" rAng="0" ptsTypes="AA">
                                      <p:cBhvr>
                                        <p:cTn id="27" dur="100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13" y="-3194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7037E-7 L 0.21667 -0.21065 " pathEditMode="relative" rAng="0" ptsTypes="AA">
                                      <p:cBhvr>
                                        <p:cTn id="32" dur="1000" spd="-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33" y="-10532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0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2.59259E-6 L 0.15716 -0.34514 " pathEditMode="relative" rAng="0" ptsTypes="AA">
                                      <p:cBhvr>
                                        <p:cTn id="37" dur="1000" spd="-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52" y="-17269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79" dur="5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27" grpId="0"/>
      <p:bldP spid="5" grpId="0"/>
      <p:bldP spid="5" grpId="1"/>
      <p:bldP spid="6" grpId="0"/>
      <p:bldP spid="11" grpId="0" animBg="1"/>
      <p:bldP spid="11" grpId="1" animBg="1"/>
      <p:bldP spid="10" grpId="0" animBg="1"/>
      <p:bldP spid="10" grpId="1" animBg="1"/>
      <p:bldP spid="9" grpId="0" animBg="1"/>
      <p:bldP spid="9" grpId="1" animBg="1"/>
      <p:bldP spid="8" grpId="0" animBg="1"/>
      <p:bldP spid="8" grpId="1" animBg="1"/>
      <p:bldP spid="7" grpId="0" animBg="1"/>
      <p:bldP spid="7" grpId="1" animBg="1"/>
      <p:bldP spid="50" grpId="0"/>
      <p:bldP spid="50" grpId="1"/>
      <p:bldP spid="5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81791" y="70163"/>
            <a:ext cx="3086100" cy="6858000"/>
          </a:xfrm>
          <a:prstGeom prst="rect">
            <a:avLst/>
          </a:prstGeom>
        </p:spPr>
      </p:pic>
      <p:pic>
        <p:nvPicPr>
          <p:cNvPr id="71" name="Imagem 7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49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1757063" y="1344637"/>
            <a:ext cx="8677880" cy="5052273"/>
          </a:xfrm>
          <a:prstGeom prst="round2DiagRect">
            <a:avLst>
              <a:gd name="adj1" fmla="val 0"/>
              <a:gd name="adj2" fmla="val 27414"/>
            </a:avLst>
          </a:prstGeom>
          <a:solidFill>
            <a:srgbClr val="DAE0FF"/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7" name="CaixaDeTexto 26">
            <a:extLst>
              <a:ext uri="{FF2B5EF4-FFF2-40B4-BE49-F238E27FC236}">
                <a16:creationId xmlns="" xmlns:a16="http://schemas.microsoft.com/office/drawing/2014/main" id="{754426C8-3221-FE4E-82FF-1CFE215CC47A}"/>
              </a:ext>
            </a:extLst>
          </p:cNvPr>
          <p:cNvSpPr txBox="1"/>
          <p:nvPr/>
        </p:nvSpPr>
        <p:spPr>
          <a:xfrm>
            <a:off x="5903463" y="2338742"/>
            <a:ext cx="361621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6055" indent="-173355">
              <a:lnSpc>
                <a:spcPct val="100000"/>
              </a:lnSpc>
              <a:spcBef>
                <a:spcPts val="100"/>
              </a:spcBef>
              <a:buClr>
                <a:srgbClr val="6F2F9F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Cultivar</a:t>
            </a:r>
            <a:r>
              <a:rPr lang="pt-BR" sz="1200" spc="-5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Pará+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adubação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=10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t/ha</a:t>
            </a:r>
            <a:endParaRPr lang="pt-BR"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6F2F9F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Cultivar</a:t>
            </a:r>
            <a:r>
              <a:rPr lang="pt-BR" sz="12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BRS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Pará+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adubação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 irrigação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=14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t/ha</a:t>
            </a:r>
            <a:endParaRPr lang="pt-BR"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6F2F9F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Orientações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técnicas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o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cultivo</a:t>
            </a:r>
            <a:endParaRPr lang="pt-BR"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lang="pt-BR" sz="1200">
                <a:solidFill>
                  <a:srgbClr val="6F2F9F"/>
                </a:solidFill>
                <a:latin typeface="Arial MT"/>
                <a:cs typeface="Arial MT"/>
              </a:rPr>
              <a:t>•</a:t>
            </a:r>
            <a:r>
              <a:rPr lang="pt-BR" sz="1200" spc="110">
                <a:solidFill>
                  <a:srgbClr val="6F2F9F"/>
                </a:solidFill>
                <a:latin typeface="Arial MT"/>
                <a:cs typeface="Arial MT"/>
              </a:rPr>
              <a:t> 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Início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projeto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pesquisa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com açaí</a:t>
            </a:r>
            <a:r>
              <a:rPr lang="pt-BR" sz="1200" spc="-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lang="pt-BR"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6F2F9F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manejo</a:t>
            </a:r>
            <a:r>
              <a:rPr lang="pt-BR" sz="12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sustentável</a:t>
            </a:r>
            <a:r>
              <a:rPr lang="pt-BR" sz="12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2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açaizais</a:t>
            </a:r>
            <a:r>
              <a:rPr lang="pt-BR" sz="12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nativos</a:t>
            </a:r>
            <a:endParaRPr lang="pt-BR" sz="1200">
              <a:latin typeface="Calibri"/>
              <a:cs typeface="Calibri"/>
            </a:endParaRPr>
          </a:p>
          <a:p>
            <a:pPr marL="186055" indent="-173355">
              <a:lnSpc>
                <a:spcPct val="100000"/>
              </a:lnSpc>
              <a:buClr>
                <a:srgbClr val="6F2F9F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2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r>
              <a:rPr lang="pt-BR" sz="12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2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rgbClr val="525252"/>
                </a:solidFill>
                <a:latin typeface="Calibri"/>
                <a:cs typeface="Calibri"/>
              </a:rPr>
              <a:t>cultivos</a:t>
            </a:r>
            <a:r>
              <a:rPr lang="pt-BR" sz="1200" spc="-10">
                <a:solidFill>
                  <a:srgbClr val="525252"/>
                </a:solidFill>
                <a:latin typeface="Calibri"/>
                <a:cs typeface="Calibri"/>
              </a:rPr>
              <a:t> tecnificados</a:t>
            </a:r>
            <a:endParaRPr lang="pt-BR" sz="1200">
              <a:latin typeface="Calibri"/>
              <a:cs typeface="Calibri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="" xmlns:a16="http://schemas.microsoft.com/office/drawing/2014/main" id="{D57394DA-8816-F149-B5BF-1CBAF50E4E12}"/>
              </a:ext>
            </a:extLst>
          </p:cNvPr>
          <p:cNvSpPr txBox="1"/>
          <p:nvPr/>
        </p:nvSpPr>
        <p:spPr>
          <a:xfrm>
            <a:off x="4834553" y="234892"/>
            <a:ext cx="261552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Produção de Açaí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="" xmlns:a16="http://schemas.microsoft.com/office/drawing/2014/main" id="{93B3F6F8-9DF6-EF4C-B9E8-702DF156DA1C}"/>
              </a:ext>
            </a:extLst>
          </p:cNvPr>
          <p:cNvSpPr txBox="1"/>
          <p:nvPr/>
        </p:nvSpPr>
        <p:spPr>
          <a:xfrm>
            <a:off x="3772044" y="633380"/>
            <a:ext cx="44877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Resistência à doenças e aumento de produtividade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0" name="CaixaDeTexto 49">
            <a:extLst>
              <a:ext uri="{FF2B5EF4-FFF2-40B4-BE49-F238E27FC236}">
                <a16:creationId xmlns="" xmlns:a16="http://schemas.microsoft.com/office/drawing/2014/main" id="{0771260F-BB86-444B-9B3F-E9648008E833}"/>
              </a:ext>
            </a:extLst>
          </p:cNvPr>
          <p:cNvSpPr txBox="1"/>
          <p:nvPr/>
        </p:nvSpPr>
        <p:spPr>
          <a:xfrm>
            <a:off x="6355299" y="1728842"/>
            <a:ext cx="168347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pt-BR" sz="14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Montserrat" pitchFamily="2" charset="77"/>
              </a:rPr>
              <a:t>Que tecnologias?</a:t>
            </a:r>
            <a:endParaRPr lang="pt-BR" sz="1400" b="1" dirty="0">
              <a:solidFill>
                <a:schemeClr val="tx1">
                  <a:lumMod val="75000"/>
                  <a:lumOff val="25000"/>
                </a:schemeClr>
              </a:solidFill>
              <a:latin typeface="Montserrat" pitchFamily="2" charset="77"/>
            </a:endParaRPr>
          </a:p>
        </p:txBody>
      </p:sp>
      <p:grpSp>
        <p:nvGrpSpPr>
          <p:cNvPr id="44" name="object 6"/>
          <p:cNvGrpSpPr/>
          <p:nvPr/>
        </p:nvGrpSpPr>
        <p:grpSpPr>
          <a:xfrm>
            <a:off x="1095755" y="2086355"/>
            <a:ext cx="4608830" cy="4520565"/>
            <a:chOff x="1095755" y="2086355"/>
            <a:chExt cx="4608830" cy="4520565"/>
          </a:xfrm>
        </p:grpSpPr>
        <p:pic>
          <p:nvPicPr>
            <p:cNvPr id="45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95755" y="2086355"/>
              <a:ext cx="4608576" cy="4520184"/>
            </a:xfrm>
            <a:prstGeom prst="rect">
              <a:avLst/>
            </a:prstGeom>
          </p:spPr>
        </p:pic>
        <p:sp>
          <p:nvSpPr>
            <p:cNvPr id="46" name="object 8"/>
            <p:cNvSpPr/>
            <p:nvPr/>
          </p:nvSpPr>
          <p:spPr>
            <a:xfrm>
              <a:off x="1149095" y="2101595"/>
              <a:ext cx="4502150" cy="4413885"/>
            </a:xfrm>
            <a:custGeom>
              <a:avLst/>
              <a:gdLst/>
              <a:ahLst/>
              <a:cxnLst/>
              <a:rect l="l" t="t" r="r" b="b"/>
              <a:pathLst>
                <a:path w="4502150" h="4413884">
                  <a:moveTo>
                    <a:pt x="2250948" y="0"/>
                  </a:moveTo>
                  <a:lnTo>
                    <a:pt x="2201998" y="511"/>
                  </a:lnTo>
                  <a:lnTo>
                    <a:pt x="2153303" y="2038"/>
                  </a:lnTo>
                  <a:lnTo>
                    <a:pt x="2104874" y="4571"/>
                  </a:lnTo>
                  <a:lnTo>
                    <a:pt x="2056722" y="8099"/>
                  </a:lnTo>
                  <a:lnTo>
                    <a:pt x="2008856" y="12612"/>
                  </a:lnTo>
                  <a:lnTo>
                    <a:pt x="1961287" y="18099"/>
                  </a:lnTo>
                  <a:lnTo>
                    <a:pt x="1914027" y="24551"/>
                  </a:lnTo>
                  <a:lnTo>
                    <a:pt x="1867085" y="31956"/>
                  </a:lnTo>
                  <a:lnTo>
                    <a:pt x="1820472" y="40305"/>
                  </a:lnTo>
                  <a:lnTo>
                    <a:pt x="1774198" y="49587"/>
                  </a:lnTo>
                  <a:lnTo>
                    <a:pt x="1728275" y="59792"/>
                  </a:lnTo>
                  <a:lnTo>
                    <a:pt x="1682712" y="70909"/>
                  </a:lnTo>
                  <a:lnTo>
                    <a:pt x="1637521" y="82928"/>
                  </a:lnTo>
                  <a:lnTo>
                    <a:pt x="1592712" y="95839"/>
                  </a:lnTo>
                  <a:lnTo>
                    <a:pt x="1548294" y="109632"/>
                  </a:lnTo>
                  <a:lnTo>
                    <a:pt x="1504280" y="124295"/>
                  </a:lnTo>
                  <a:lnTo>
                    <a:pt x="1460679" y="139819"/>
                  </a:lnTo>
                  <a:lnTo>
                    <a:pt x="1417503" y="156194"/>
                  </a:lnTo>
                  <a:lnTo>
                    <a:pt x="1374761" y="173408"/>
                  </a:lnTo>
                  <a:lnTo>
                    <a:pt x="1332464" y="191452"/>
                  </a:lnTo>
                  <a:lnTo>
                    <a:pt x="1290622" y="210315"/>
                  </a:lnTo>
                  <a:lnTo>
                    <a:pt x="1249247" y="229988"/>
                  </a:lnTo>
                  <a:lnTo>
                    <a:pt x="1208349" y="250459"/>
                  </a:lnTo>
                  <a:lnTo>
                    <a:pt x="1167938" y="271718"/>
                  </a:lnTo>
                  <a:lnTo>
                    <a:pt x="1128026" y="293755"/>
                  </a:lnTo>
                  <a:lnTo>
                    <a:pt x="1088621" y="316560"/>
                  </a:lnTo>
                  <a:lnTo>
                    <a:pt x="1049736" y="340121"/>
                  </a:lnTo>
                  <a:lnTo>
                    <a:pt x="1011380" y="364430"/>
                  </a:lnTo>
                  <a:lnTo>
                    <a:pt x="973564" y="389475"/>
                  </a:lnTo>
                  <a:lnTo>
                    <a:pt x="936300" y="415247"/>
                  </a:lnTo>
                  <a:lnTo>
                    <a:pt x="899596" y="441734"/>
                  </a:lnTo>
                  <a:lnTo>
                    <a:pt x="863464" y="468927"/>
                  </a:lnTo>
                  <a:lnTo>
                    <a:pt x="827915" y="496815"/>
                  </a:lnTo>
                  <a:lnTo>
                    <a:pt x="792958" y="525387"/>
                  </a:lnTo>
                  <a:lnTo>
                    <a:pt x="758605" y="554634"/>
                  </a:lnTo>
                  <a:lnTo>
                    <a:pt x="724866" y="584545"/>
                  </a:lnTo>
                  <a:lnTo>
                    <a:pt x="691752" y="615110"/>
                  </a:lnTo>
                  <a:lnTo>
                    <a:pt x="659272" y="646318"/>
                  </a:lnTo>
                  <a:lnTo>
                    <a:pt x="627439" y="678160"/>
                  </a:lnTo>
                  <a:lnTo>
                    <a:pt x="596262" y="710624"/>
                  </a:lnTo>
                  <a:lnTo>
                    <a:pt x="565751" y="743700"/>
                  </a:lnTo>
                  <a:lnTo>
                    <a:pt x="535918" y="777378"/>
                  </a:lnTo>
                  <a:lnTo>
                    <a:pt x="506773" y="811648"/>
                  </a:lnTo>
                  <a:lnTo>
                    <a:pt x="478326" y="846500"/>
                  </a:lnTo>
                  <a:lnTo>
                    <a:pt x="450589" y="881922"/>
                  </a:lnTo>
                  <a:lnTo>
                    <a:pt x="423571" y="917905"/>
                  </a:lnTo>
                  <a:lnTo>
                    <a:pt x="397283" y="954438"/>
                  </a:lnTo>
                  <a:lnTo>
                    <a:pt x="371736" y="991511"/>
                  </a:lnTo>
                  <a:lnTo>
                    <a:pt x="346940" y="1029114"/>
                  </a:lnTo>
                  <a:lnTo>
                    <a:pt x="322906" y="1067235"/>
                  </a:lnTo>
                  <a:lnTo>
                    <a:pt x="299644" y="1105866"/>
                  </a:lnTo>
                  <a:lnTo>
                    <a:pt x="277165" y="1144995"/>
                  </a:lnTo>
                  <a:lnTo>
                    <a:pt x="255480" y="1184613"/>
                  </a:lnTo>
                  <a:lnTo>
                    <a:pt x="234599" y="1224708"/>
                  </a:lnTo>
                  <a:lnTo>
                    <a:pt x="214532" y="1265271"/>
                  </a:lnTo>
                  <a:lnTo>
                    <a:pt x="195290" y="1306291"/>
                  </a:lnTo>
                  <a:lnTo>
                    <a:pt x="176885" y="1347757"/>
                  </a:lnTo>
                  <a:lnTo>
                    <a:pt x="159325" y="1389660"/>
                  </a:lnTo>
                  <a:lnTo>
                    <a:pt x="142623" y="1431990"/>
                  </a:lnTo>
                  <a:lnTo>
                    <a:pt x="126787" y="1474734"/>
                  </a:lnTo>
                  <a:lnTo>
                    <a:pt x="111830" y="1517885"/>
                  </a:lnTo>
                  <a:lnTo>
                    <a:pt x="97761" y="1561430"/>
                  </a:lnTo>
                  <a:lnTo>
                    <a:pt x="84591" y="1605360"/>
                  </a:lnTo>
                  <a:lnTo>
                    <a:pt x="72331" y="1649665"/>
                  </a:lnTo>
                  <a:lnTo>
                    <a:pt x="60991" y="1694333"/>
                  </a:lnTo>
                  <a:lnTo>
                    <a:pt x="50582" y="1739355"/>
                  </a:lnTo>
                  <a:lnTo>
                    <a:pt x="41113" y="1784721"/>
                  </a:lnTo>
                  <a:lnTo>
                    <a:pt x="32597" y="1830419"/>
                  </a:lnTo>
                  <a:lnTo>
                    <a:pt x="25043" y="1876440"/>
                  </a:lnTo>
                  <a:lnTo>
                    <a:pt x="18462" y="1922773"/>
                  </a:lnTo>
                  <a:lnTo>
                    <a:pt x="12865" y="1969409"/>
                  </a:lnTo>
                  <a:lnTo>
                    <a:pt x="8262" y="2016335"/>
                  </a:lnTo>
                  <a:lnTo>
                    <a:pt x="4663" y="2063544"/>
                  </a:lnTo>
                  <a:lnTo>
                    <a:pt x="2079" y="2111022"/>
                  </a:lnTo>
                  <a:lnTo>
                    <a:pt x="521" y="2158762"/>
                  </a:lnTo>
                  <a:lnTo>
                    <a:pt x="0" y="2206752"/>
                  </a:lnTo>
                  <a:lnTo>
                    <a:pt x="521" y="2254736"/>
                  </a:lnTo>
                  <a:lnTo>
                    <a:pt x="2079" y="2302471"/>
                  </a:lnTo>
                  <a:lnTo>
                    <a:pt x="4663" y="2349946"/>
                  </a:lnTo>
                  <a:lnTo>
                    <a:pt x="8262" y="2397150"/>
                  </a:lnTo>
                  <a:lnTo>
                    <a:pt x="12865" y="2444072"/>
                  </a:lnTo>
                  <a:lnTo>
                    <a:pt x="18462" y="2490704"/>
                  </a:lnTo>
                  <a:lnTo>
                    <a:pt x="25043" y="2537034"/>
                  </a:lnTo>
                  <a:lnTo>
                    <a:pt x="32597" y="2583052"/>
                  </a:lnTo>
                  <a:lnTo>
                    <a:pt x="41113" y="2628747"/>
                  </a:lnTo>
                  <a:lnTo>
                    <a:pt x="50582" y="2674110"/>
                  </a:lnTo>
                  <a:lnTo>
                    <a:pt x="60991" y="2719129"/>
                  </a:lnTo>
                  <a:lnTo>
                    <a:pt x="72331" y="2763796"/>
                  </a:lnTo>
                  <a:lnTo>
                    <a:pt x="84591" y="2808098"/>
                  </a:lnTo>
                  <a:lnTo>
                    <a:pt x="97761" y="2852026"/>
                  </a:lnTo>
                  <a:lnTo>
                    <a:pt x="111830" y="2895570"/>
                  </a:lnTo>
                  <a:lnTo>
                    <a:pt x="126787" y="2938719"/>
                  </a:lnTo>
                  <a:lnTo>
                    <a:pt x="142623" y="2981462"/>
                  </a:lnTo>
                  <a:lnTo>
                    <a:pt x="159325" y="3023790"/>
                  </a:lnTo>
                  <a:lnTo>
                    <a:pt x="176885" y="3065692"/>
                  </a:lnTo>
                  <a:lnTo>
                    <a:pt x="195290" y="3107158"/>
                  </a:lnTo>
                  <a:lnTo>
                    <a:pt x="214532" y="3148177"/>
                  </a:lnTo>
                  <a:lnTo>
                    <a:pt x="234599" y="3188739"/>
                  </a:lnTo>
                  <a:lnTo>
                    <a:pt x="255480" y="3228834"/>
                  </a:lnTo>
                  <a:lnTo>
                    <a:pt x="277165" y="3268451"/>
                  </a:lnTo>
                  <a:lnTo>
                    <a:pt x="299644" y="3307580"/>
                  </a:lnTo>
                  <a:lnTo>
                    <a:pt x="322906" y="3346211"/>
                  </a:lnTo>
                  <a:lnTo>
                    <a:pt x="346940" y="3384333"/>
                  </a:lnTo>
                  <a:lnTo>
                    <a:pt x="371736" y="3421936"/>
                  </a:lnTo>
                  <a:lnTo>
                    <a:pt x="397283" y="3459010"/>
                  </a:lnTo>
                  <a:lnTo>
                    <a:pt x="423571" y="3495543"/>
                  </a:lnTo>
                  <a:lnTo>
                    <a:pt x="450589" y="3531527"/>
                  </a:lnTo>
                  <a:lnTo>
                    <a:pt x="478326" y="3566950"/>
                  </a:lnTo>
                  <a:lnTo>
                    <a:pt x="506773" y="3601802"/>
                  </a:lnTo>
                  <a:lnTo>
                    <a:pt x="535918" y="3636073"/>
                  </a:lnTo>
                  <a:lnTo>
                    <a:pt x="565751" y="3669752"/>
                  </a:lnTo>
                  <a:lnTo>
                    <a:pt x="596262" y="3702829"/>
                  </a:lnTo>
                  <a:lnTo>
                    <a:pt x="627439" y="3735294"/>
                  </a:lnTo>
                  <a:lnTo>
                    <a:pt x="659272" y="3767137"/>
                  </a:lnTo>
                  <a:lnTo>
                    <a:pt x="691752" y="3798347"/>
                  </a:lnTo>
                  <a:lnTo>
                    <a:pt x="724866" y="3828913"/>
                  </a:lnTo>
                  <a:lnTo>
                    <a:pt x="758605" y="3858825"/>
                  </a:lnTo>
                  <a:lnTo>
                    <a:pt x="792958" y="3888074"/>
                  </a:lnTo>
                  <a:lnTo>
                    <a:pt x="827915" y="3916648"/>
                  </a:lnTo>
                  <a:lnTo>
                    <a:pt x="863464" y="3944537"/>
                  </a:lnTo>
                  <a:lnTo>
                    <a:pt x="899596" y="3971731"/>
                  </a:lnTo>
                  <a:lnTo>
                    <a:pt x="936300" y="3998220"/>
                  </a:lnTo>
                  <a:lnTo>
                    <a:pt x="973564" y="4023993"/>
                  </a:lnTo>
                  <a:lnTo>
                    <a:pt x="1011380" y="4049040"/>
                  </a:lnTo>
                  <a:lnTo>
                    <a:pt x="1049736" y="4073351"/>
                  </a:lnTo>
                  <a:lnTo>
                    <a:pt x="1088621" y="4096914"/>
                  </a:lnTo>
                  <a:lnTo>
                    <a:pt x="1128026" y="4119720"/>
                  </a:lnTo>
                  <a:lnTo>
                    <a:pt x="1167938" y="4141759"/>
                  </a:lnTo>
                  <a:lnTo>
                    <a:pt x="1208349" y="4163020"/>
                  </a:lnTo>
                  <a:lnTo>
                    <a:pt x="1249247" y="4183493"/>
                  </a:lnTo>
                  <a:lnTo>
                    <a:pt x="1290622" y="4203166"/>
                  </a:lnTo>
                  <a:lnTo>
                    <a:pt x="1332464" y="4222031"/>
                  </a:lnTo>
                  <a:lnTo>
                    <a:pt x="1374761" y="4240077"/>
                  </a:lnTo>
                  <a:lnTo>
                    <a:pt x="1417503" y="4257293"/>
                  </a:lnTo>
                  <a:lnTo>
                    <a:pt x="1460679" y="4273669"/>
                  </a:lnTo>
                  <a:lnTo>
                    <a:pt x="1504280" y="4289195"/>
                  </a:lnTo>
                  <a:lnTo>
                    <a:pt x="1548294" y="4303859"/>
                  </a:lnTo>
                  <a:lnTo>
                    <a:pt x="1592712" y="4317653"/>
                  </a:lnTo>
                  <a:lnTo>
                    <a:pt x="1637521" y="4330565"/>
                  </a:lnTo>
                  <a:lnTo>
                    <a:pt x="1682712" y="4342586"/>
                  </a:lnTo>
                  <a:lnTo>
                    <a:pt x="1728275" y="4353704"/>
                  </a:lnTo>
                  <a:lnTo>
                    <a:pt x="1774198" y="4363910"/>
                  </a:lnTo>
                  <a:lnTo>
                    <a:pt x="1820472" y="4373193"/>
                  </a:lnTo>
                  <a:lnTo>
                    <a:pt x="1867085" y="4381543"/>
                  </a:lnTo>
                  <a:lnTo>
                    <a:pt x="1914027" y="4388949"/>
                  </a:lnTo>
                  <a:lnTo>
                    <a:pt x="1961287" y="4395401"/>
                  </a:lnTo>
                  <a:lnTo>
                    <a:pt x="2008856" y="4400889"/>
                  </a:lnTo>
                  <a:lnTo>
                    <a:pt x="2056722" y="4405403"/>
                  </a:lnTo>
                  <a:lnTo>
                    <a:pt x="2104874" y="4408931"/>
                  </a:lnTo>
                  <a:lnTo>
                    <a:pt x="2153303" y="4411465"/>
                  </a:lnTo>
                  <a:lnTo>
                    <a:pt x="2201998" y="4412992"/>
                  </a:lnTo>
                  <a:lnTo>
                    <a:pt x="2250948" y="4413504"/>
                  </a:lnTo>
                  <a:lnTo>
                    <a:pt x="2299897" y="4412992"/>
                  </a:lnTo>
                  <a:lnTo>
                    <a:pt x="2348592" y="4411465"/>
                  </a:lnTo>
                  <a:lnTo>
                    <a:pt x="2397021" y="4408931"/>
                  </a:lnTo>
                  <a:lnTo>
                    <a:pt x="2445173" y="4405403"/>
                  </a:lnTo>
                  <a:lnTo>
                    <a:pt x="2493039" y="4400889"/>
                  </a:lnTo>
                  <a:lnTo>
                    <a:pt x="2540608" y="4395401"/>
                  </a:lnTo>
                  <a:lnTo>
                    <a:pt x="2587868" y="4388949"/>
                  </a:lnTo>
                  <a:lnTo>
                    <a:pt x="2634810" y="4381543"/>
                  </a:lnTo>
                  <a:lnTo>
                    <a:pt x="2681423" y="4373193"/>
                  </a:lnTo>
                  <a:lnTo>
                    <a:pt x="2727697" y="4363910"/>
                  </a:lnTo>
                  <a:lnTo>
                    <a:pt x="2773620" y="4353704"/>
                  </a:lnTo>
                  <a:lnTo>
                    <a:pt x="2819183" y="4342586"/>
                  </a:lnTo>
                  <a:lnTo>
                    <a:pt x="2864374" y="4330565"/>
                  </a:lnTo>
                  <a:lnTo>
                    <a:pt x="2909183" y="4317653"/>
                  </a:lnTo>
                  <a:lnTo>
                    <a:pt x="2953601" y="4303859"/>
                  </a:lnTo>
                  <a:lnTo>
                    <a:pt x="2997615" y="4289195"/>
                  </a:lnTo>
                  <a:lnTo>
                    <a:pt x="3041216" y="4273669"/>
                  </a:lnTo>
                  <a:lnTo>
                    <a:pt x="3084392" y="4257293"/>
                  </a:lnTo>
                  <a:lnTo>
                    <a:pt x="3127134" y="4240077"/>
                  </a:lnTo>
                  <a:lnTo>
                    <a:pt x="3169431" y="4222031"/>
                  </a:lnTo>
                  <a:lnTo>
                    <a:pt x="3211273" y="4203166"/>
                  </a:lnTo>
                  <a:lnTo>
                    <a:pt x="3252648" y="4183493"/>
                  </a:lnTo>
                  <a:lnTo>
                    <a:pt x="3293546" y="4163020"/>
                  </a:lnTo>
                  <a:lnTo>
                    <a:pt x="3333957" y="4141759"/>
                  </a:lnTo>
                  <a:lnTo>
                    <a:pt x="3373869" y="4119720"/>
                  </a:lnTo>
                  <a:lnTo>
                    <a:pt x="3413274" y="4096914"/>
                  </a:lnTo>
                  <a:lnTo>
                    <a:pt x="3452159" y="4073351"/>
                  </a:lnTo>
                  <a:lnTo>
                    <a:pt x="3490515" y="4049040"/>
                  </a:lnTo>
                  <a:lnTo>
                    <a:pt x="3528331" y="4023993"/>
                  </a:lnTo>
                  <a:lnTo>
                    <a:pt x="3565595" y="3998220"/>
                  </a:lnTo>
                  <a:lnTo>
                    <a:pt x="3602299" y="3971731"/>
                  </a:lnTo>
                  <a:lnTo>
                    <a:pt x="3638431" y="3944537"/>
                  </a:lnTo>
                  <a:lnTo>
                    <a:pt x="3673980" y="3916648"/>
                  </a:lnTo>
                  <a:lnTo>
                    <a:pt x="3708937" y="3888074"/>
                  </a:lnTo>
                  <a:lnTo>
                    <a:pt x="3743290" y="3858825"/>
                  </a:lnTo>
                  <a:lnTo>
                    <a:pt x="3777029" y="3828913"/>
                  </a:lnTo>
                  <a:lnTo>
                    <a:pt x="3810143" y="3798347"/>
                  </a:lnTo>
                  <a:lnTo>
                    <a:pt x="3842623" y="3767137"/>
                  </a:lnTo>
                  <a:lnTo>
                    <a:pt x="3874456" y="3735294"/>
                  </a:lnTo>
                  <a:lnTo>
                    <a:pt x="3905633" y="3702829"/>
                  </a:lnTo>
                  <a:lnTo>
                    <a:pt x="3936144" y="3669752"/>
                  </a:lnTo>
                  <a:lnTo>
                    <a:pt x="3965977" y="3636073"/>
                  </a:lnTo>
                  <a:lnTo>
                    <a:pt x="3995122" y="3601802"/>
                  </a:lnTo>
                  <a:lnTo>
                    <a:pt x="4023569" y="3566950"/>
                  </a:lnTo>
                  <a:lnTo>
                    <a:pt x="4051306" y="3531527"/>
                  </a:lnTo>
                  <a:lnTo>
                    <a:pt x="4078324" y="3495543"/>
                  </a:lnTo>
                  <a:lnTo>
                    <a:pt x="4104612" y="3459010"/>
                  </a:lnTo>
                  <a:lnTo>
                    <a:pt x="4130159" y="3421936"/>
                  </a:lnTo>
                  <a:lnTo>
                    <a:pt x="4154955" y="3384333"/>
                  </a:lnTo>
                  <a:lnTo>
                    <a:pt x="4178989" y="3346211"/>
                  </a:lnTo>
                  <a:lnTo>
                    <a:pt x="4202251" y="3307580"/>
                  </a:lnTo>
                  <a:lnTo>
                    <a:pt x="4224730" y="3268451"/>
                  </a:lnTo>
                  <a:lnTo>
                    <a:pt x="4246415" y="3228834"/>
                  </a:lnTo>
                  <a:lnTo>
                    <a:pt x="4267296" y="3188739"/>
                  </a:lnTo>
                  <a:lnTo>
                    <a:pt x="4287363" y="3148177"/>
                  </a:lnTo>
                  <a:lnTo>
                    <a:pt x="4306605" y="3107158"/>
                  </a:lnTo>
                  <a:lnTo>
                    <a:pt x="4325010" y="3065692"/>
                  </a:lnTo>
                  <a:lnTo>
                    <a:pt x="4342570" y="3023790"/>
                  </a:lnTo>
                  <a:lnTo>
                    <a:pt x="4359272" y="2981462"/>
                  </a:lnTo>
                  <a:lnTo>
                    <a:pt x="4375108" y="2938719"/>
                  </a:lnTo>
                  <a:lnTo>
                    <a:pt x="4390065" y="2895570"/>
                  </a:lnTo>
                  <a:lnTo>
                    <a:pt x="4404134" y="2852026"/>
                  </a:lnTo>
                  <a:lnTo>
                    <a:pt x="4417304" y="2808098"/>
                  </a:lnTo>
                  <a:lnTo>
                    <a:pt x="4429564" y="2763796"/>
                  </a:lnTo>
                  <a:lnTo>
                    <a:pt x="4440904" y="2719129"/>
                  </a:lnTo>
                  <a:lnTo>
                    <a:pt x="4451313" y="2674110"/>
                  </a:lnTo>
                  <a:lnTo>
                    <a:pt x="4460782" y="2628747"/>
                  </a:lnTo>
                  <a:lnTo>
                    <a:pt x="4469298" y="2583052"/>
                  </a:lnTo>
                  <a:lnTo>
                    <a:pt x="4476852" y="2537034"/>
                  </a:lnTo>
                  <a:lnTo>
                    <a:pt x="4483433" y="2490704"/>
                  </a:lnTo>
                  <a:lnTo>
                    <a:pt x="4489030" y="2444072"/>
                  </a:lnTo>
                  <a:lnTo>
                    <a:pt x="4493633" y="2397150"/>
                  </a:lnTo>
                  <a:lnTo>
                    <a:pt x="4497232" y="2349946"/>
                  </a:lnTo>
                  <a:lnTo>
                    <a:pt x="4499816" y="2302471"/>
                  </a:lnTo>
                  <a:lnTo>
                    <a:pt x="4501374" y="2254736"/>
                  </a:lnTo>
                  <a:lnTo>
                    <a:pt x="4501895" y="2206752"/>
                  </a:lnTo>
                  <a:lnTo>
                    <a:pt x="4501374" y="2158762"/>
                  </a:lnTo>
                  <a:lnTo>
                    <a:pt x="4499816" y="2111022"/>
                  </a:lnTo>
                  <a:lnTo>
                    <a:pt x="4497232" y="2063544"/>
                  </a:lnTo>
                  <a:lnTo>
                    <a:pt x="4493633" y="2016335"/>
                  </a:lnTo>
                  <a:lnTo>
                    <a:pt x="4489030" y="1969409"/>
                  </a:lnTo>
                  <a:lnTo>
                    <a:pt x="4483433" y="1922773"/>
                  </a:lnTo>
                  <a:lnTo>
                    <a:pt x="4476852" y="1876440"/>
                  </a:lnTo>
                  <a:lnTo>
                    <a:pt x="4469298" y="1830419"/>
                  </a:lnTo>
                  <a:lnTo>
                    <a:pt x="4460782" y="1784721"/>
                  </a:lnTo>
                  <a:lnTo>
                    <a:pt x="4451313" y="1739355"/>
                  </a:lnTo>
                  <a:lnTo>
                    <a:pt x="4440904" y="1694333"/>
                  </a:lnTo>
                  <a:lnTo>
                    <a:pt x="4429564" y="1649665"/>
                  </a:lnTo>
                  <a:lnTo>
                    <a:pt x="4417304" y="1605360"/>
                  </a:lnTo>
                  <a:lnTo>
                    <a:pt x="4404134" y="1561430"/>
                  </a:lnTo>
                  <a:lnTo>
                    <a:pt x="4390065" y="1517885"/>
                  </a:lnTo>
                  <a:lnTo>
                    <a:pt x="4375108" y="1474734"/>
                  </a:lnTo>
                  <a:lnTo>
                    <a:pt x="4359272" y="1431990"/>
                  </a:lnTo>
                  <a:lnTo>
                    <a:pt x="4342570" y="1389660"/>
                  </a:lnTo>
                  <a:lnTo>
                    <a:pt x="4325010" y="1347757"/>
                  </a:lnTo>
                  <a:lnTo>
                    <a:pt x="4306605" y="1306291"/>
                  </a:lnTo>
                  <a:lnTo>
                    <a:pt x="4287363" y="1265271"/>
                  </a:lnTo>
                  <a:lnTo>
                    <a:pt x="4267296" y="1224708"/>
                  </a:lnTo>
                  <a:lnTo>
                    <a:pt x="4246415" y="1184613"/>
                  </a:lnTo>
                  <a:lnTo>
                    <a:pt x="4224730" y="1144995"/>
                  </a:lnTo>
                  <a:lnTo>
                    <a:pt x="4202251" y="1105866"/>
                  </a:lnTo>
                  <a:lnTo>
                    <a:pt x="4178989" y="1067235"/>
                  </a:lnTo>
                  <a:lnTo>
                    <a:pt x="4154955" y="1029114"/>
                  </a:lnTo>
                  <a:lnTo>
                    <a:pt x="4130159" y="991511"/>
                  </a:lnTo>
                  <a:lnTo>
                    <a:pt x="4104612" y="954438"/>
                  </a:lnTo>
                  <a:lnTo>
                    <a:pt x="4078324" y="917905"/>
                  </a:lnTo>
                  <a:lnTo>
                    <a:pt x="4051306" y="881922"/>
                  </a:lnTo>
                  <a:lnTo>
                    <a:pt x="4023569" y="846500"/>
                  </a:lnTo>
                  <a:lnTo>
                    <a:pt x="3995122" y="811648"/>
                  </a:lnTo>
                  <a:lnTo>
                    <a:pt x="3965977" y="777378"/>
                  </a:lnTo>
                  <a:lnTo>
                    <a:pt x="3936144" y="743700"/>
                  </a:lnTo>
                  <a:lnTo>
                    <a:pt x="3905633" y="710624"/>
                  </a:lnTo>
                  <a:lnTo>
                    <a:pt x="3874456" y="678160"/>
                  </a:lnTo>
                  <a:lnTo>
                    <a:pt x="3842623" y="646318"/>
                  </a:lnTo>
                  <a:lnTo>
                    <a:pt x="3810143" y="615110"/>
                  </a:lnTo>
                  <a:lnTo>
                    <a:pt x="3777029" y="584545"/>
                  </a:lnTo>
                  <a:lnTo>
                    <a:pt x="3743290" y="554634"/>
                  </a:lnTo>
                  <a:lnTo>
                    <a:pt x="3708937" y="525387"/>
                  </a:lnTo>
                  <a:lnTo>
                    <a:pt x="3673980" y="496815"/>
                  </a:lnTo>
                  <a:lnTo>
                    <a:pt x="3638431" y="468927"/>
                  </a:lnTo>
                  <a:lnTo>
                    <a:pt x="3602299" y="441734"/>
                  </a:lnTo>
                  <a:lnTo>
                    <a:pt x="3565595" y="415247"/>
                  </a:lnTo>
                  <a:lnTo>
                    <a:pt x="3528331" y="389475"/>
                  </a:lnTo>
                  <a:lnTo>
                    <a:pt x="3490515" y="364430"/>
                  </a:lnTo>
                  <a:lnTo>
                    <a:pt x="3452159" y="340121"/>
                  </a:lnTo>
                  <a:lnTo>
                    <a:pt x="3413274" y="316560"/>
                  </a:lnTo>
                  <a:lnTo>
                    <a:pt x="3373869" y="293755"/>
                  </a:lnTo>
                  <a:lnTo>
                    <a:pt x="3333957" y="271718"/>
                  </a:lnTo>
                  <a:lnTo>
                    <a:pt x="3293546" y="250459"/>
                  </a:lnTo>
                  <a:lnTo>
                    <a:pt x="3252648" y="229988"/>
                  </a:lnTo>
                  <a:lnTo>
                    <a:pt x="3211273" y="210315"/>
                  </a:lnTo>
                  <a:lnTo>
                    <a:pt x="3169431" y="191452"/>
                  </a:lnTo>
                  <a:lnTo>
                    <a:pt x="3127134" y="173408"/>
                  </a:lnTo>
                  <a:lnTo>
                    <a:pt x="3084392" y="156194"/>
                  </a:lnTo>
                  <a:lnTo>
                    <a:pt x="3041216" y="139819"/>
                  </a:lnTo>
                  <a:lnTo>
                    <a:pt x="2997615" y="124295"/>
                  </a:lnTo>
                  <a:lnTo>
                    <a:pt x="2953601" y="109632"/>
                  </a:lnTo>
                  <a:lnTo>
                    <a:pt x="2909183" y="95839"/>
                  </a:lnTo>
                  <a:lnTo>
                    <a:pt x="2864374" y="82928"/>
                  </a:lnTo>
                  <a:lnTo>
                    <a:pt x="2819183" y="70909"/>
                  </a:lnTo>
                  <a:lnTo>
                    <a:pt x="2773620" y="59792"/>
                  </a:lnTo>
                  <a:lnTo>
                    <a:pt x="2727697" y="49587"/>
                  </a:lnTo>
                  <a:lnTo>
                    <a:pt x="2681423" y="40305"/>
                  </a:lnTo>
                  <a:lnTo>
                    <a:pt x="2634810" y="31956"/>
                  </a:lnTo>
                  <a:lnTo>
                    <a:pt x="2587868" y="24551"/>
                  </a:lnTo>
                  <a:lnTo>
                    <a:pt x="2540608" y="18099"/>
                  </a:lnTo>
                  <a:lnTo>
                    <a:pt x="2493039" y="12612"/>
                  </a:lnTo>
                  <a:lnTo>
                    <a:pt x="2445173" y="8099"/>
                  </a:lnTo>
                  <a:lnTo>
                    <a:pt x="2397021" y="4571"/>
                  </a:lnTo>
                  <a:lnTo>
                    <a:pt x="2348592" y="2038"/>
                  </a:lnTo>
                  <a:lnTo>
                    <a:pt x="2299897" y="511"/>
                  </a:lnTo>
                  <a:lnTo>
                    <a:pt x="2250948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14"/>
          <p:cNvSpPr txBox="1"/>
          <p:nvPr/>
        </p:nvSpPr>
        <p:spPr>
          <a:xfrm>
            <a:off x="2126107" y="4983226"/>
            <a:ext cx="15646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produção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cultivado</a:t>
            </a:r>
            <a:r>
              <a:rPr sz="1200" spc="-5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sem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48" name="object 15"/>
          <p:cNvGrpSpPr/>
          <p:nvPr/>
        </p:nvGrpSpPr>
        <p:grpSpPr>
          <a:xfrm>
            <a:off x="3366515" y="2968751"/>
            <a:ext cx="1920239" cy="1836420"/>
            <a:chOff x="3366515" y="2968751"/>
            <a:chExt cx="1920239" cy="1836420"/>
          </a:xfrm>
        </p:grpSpPr>
        <p:sp>
          <p:nvSpPr>
            <p:cNvPr id="70" name="object 16"/>
            <p:cNvSpPr/>
            <p:nvPr/>
          </p:nvSpPr>
          <p:spPr>
            <a:xfrm>
              <a:off x="3366515" y="2968751"/>
              <a:ext cx="1920239" cy="1836420"/>
            </a:xfrm>
            <a:custGeom>
              <a:avLst/>
              <a:gdLst/>
              <a:ahLst/>
              <a:cxnLst/>
              <a:rect l="l" t="t" r="r" b="b"/>
              <a:pathLst>
                <a:path w="1920239" h="1836420">
                  <a:moveTo>
                    <a:pt x="960120" y="0"/>
                  </a:moveTo>
                  <a:lnTo>
                    <a:pt x="910715" y="1194"/>
                  </a:lnTo>
                  <a:lnTo>
                    <a:pt x="861959" y="4740"/>
                  </a:lnTo>
                  <a:lnTo>
                    <a:pt x="813911" y="10579"/>
                  </a:lnTo>
                  <a:lnTo>
                    <a:pt x="766632" y="18654"/>
                  </a:lnTo>
                  <a:lnTo>
                    <a:pt x="720182" y="28907"/>
                  </a:lnTo>
                  <a:lnTo>
                    <a:pt x="674622" y="41281"/>
                  </a:lnTo>
                  <a:lnTo>
                    <a:pt x="630012" y="55717"/>
                  </a:lnTo>
                  <a:lnTo>
                    <a:pt x="586412" y="72157"/>
                  </a:lnTo>
                  <a:lnTo>
                    <a:pt x="543883" y="90545"/>
                  </a:lnTo>
                  <a:lnTo>
                    <a:pt x="502485" y="110823"/>
                  </a:lnTo>
                  <a:lnTo>
                    <a:pt x="462278" y="132932"/>
                  </a:lnTo>
                  <a:lnTo>
                    <a:pt x="423322" y="156816"/>
                  </a:lnTo>
                  <a:lnTo>
                    <a:pt x="385679" y="182416"/>
                  </a:lnTo>
                  <a:lnTo>
                    <a:pt x="349408" y="209675"/>
                  </a:lnTo>
                  <a:lnTo>
                    <a:pt x="314570" y="238535"/>
                  </a:lnTo>
                  <a:lnTo>
                    <a:pt x="281225" y="268938"/>
                  </a:lnTo>
                  <a:lnTo>
                    <a:pt x="249433" y="300827"/>
                  </a:lnTo>
                  <a:lnTo>
                    <a:pt x="219255" y="334144"/>
                  </a:lnTo>
                  <a:lnTo>
                    <a:pt x="190752" y="368831"/>
                  </a:lnTo>
                  <a:lnTo>
                    <a:pt x="163982" y="404831"/>
                  </a:lnTo>
                  <a:lnTo>
                    <a:pt x="139007" y="442085"/>
                  </a:lnTo>
                  <a:lnTo>
                    <a:pt x="115888" y="480537"/>
                  </a:lnTo>
                  <a:lnTo>
                    <a:pt x="94684" y="520129"/>
                  </a:lnTo>
                  <a:lnTo>
                    <a:pt x="75455" y="560802"/>
                  </a:lnTo>
                  <a:lnTo>
                    <a:pt x="58263" y="602499"/>
                  </a:lnTo>
                  <a:lnTo>
                    <a:pt x="43168" y="645163"/>
                  </a:lnTo>
                  <a:lnTo>
                    <a:pt x="30229" y="688735"/>
                  </a:lnTo>
                  <a:lnTo>
                    <a:pt x="19507" y="733159"/>
                  </a:lnTo>
                  <a:lnTo>
                    <a:pt x="11063" y="778376"/>
                  </a:lnTo>
                  <a:lnTo>
                    <a:pt x="4957" y="824328"/>
                  </a:lnTo>
                  <a:lnTo>
                    <a:pt x="1249" y="870959"/>
                  </a:lnTo>
                  <a:lnTo>
                    <a:pt x="0" y="918210"/>
                  </a:lnTo>
                  <a:lnTo>
                    <a:pt x="1249" y="965460"/>
                  </a:lnTo>
                  <a:lnTo>
                    <a:pt x="4957" y="1012091"/>
                  </a:lnTo>
                  <a:lnTo>
                    <a:pt x="11063" y="1058043"/>
                  </a:lnTo>
                  <a:lnTo>
                    <a:pt x="19507" y="1103260"/>
                  </a:lnTo>
                  <a:lnTo>
                    <a:pt x="30229" y="1147684"/>
                  </a:lnTo>
                  <a:lnTo>
                    <a:pt x="43168" y="1191256"/>
                  </a:lnTo>
                  <a:lnTo>
                    <a:pt x="58263" y="1233920"/>
                  </a:lnTo>
                  <a:lnTo>
                    <a:pt x="75455" y="1275617"/>
                  </a:lnTo>
                  <a:lnTo>
                    <a:pt x="94684" y="1316290"/>
                  </a:lnTo>
                  <a:lnTo>
                    <a:pt x="115888" y="1355882"/>
                  </a:lnTo>
                  <a:lnTo>
                    <a:pt x="139007" y="1394334"/>
                  </a:lnTo>
                  <a:lnTo>
                    <a:pt x="163982" y="1431588"/>
                  </a:lnTo>
                  <a:lnTo>
                    <a:pt x="190752" y="1467588"/>
                  </a:lnTo>
                  <a:lnTo>
                    <a:pt x="219255" y="1502275"/>
                  </a:lnTo>
                  <a:lnTo>
                    <a:pt x="249433" y="1535592"/>
                  </a:lnTo>
                  <a:lnTo>
                    <a:pt x="281225" y="1567481"/>
                  </a:lnTo>
                  <a:lnTo>
                    <a:pt x="314570" y="1597884"/>
                  </a:lnTo>
                  <a:lnTo>
                    <a:pt x="349408" y="1626744"/>
                  </a:lnTo>
                  <a:lnTo>
                    <a:pt x="385679" y="1654003"/>
                  </a:lnTo>
                  <a:lnTo>
                    <a:pt x="423322" y="1679603"/>
                  </a:lnTo>
                  <a:lnTo>
                    <a:pt x="462278" y="1703487"/>
                  </a:lnTo>
                  <a:lnTo>
                    <a:pt x="502485" y="1725596"/>
                  </a:lnTo>
                  <a:lnTo>
                    <a:pt x="543883" y="1745874"/>
                  </a:lnTo>
                  <a:lnTo>
                    <a:pt x="586412" y="1764262"/>
                  </a:lnTo>
                  <a:lnTo>
                    <a:pt x="630012" y="1780702"/>
                  </a:lnTo>
                  <a:lnTo>
                    <a:pt x="674622" y="1795138"/>
                  </a:lnTo>
                  <a:lnTo>
                    <a:pt x="720182" y="1807512"/>
                  </a:lnTo>
                  <a:lnTo>
                    <a:pt x="766632" y="1817765"/>
                  </a:lnTo>
                  <a:lnTo>
                    <a:pt x="813911" y="1825840"/>
                  </a:lnTo>
                  <a:lnTo>
                    <a:pt x="861959" y="1831679"/>
                  </a:lnTo>
                  <a:lnTo>
                    <a:pt x="910715" y="1835225"/>
                  </a:lnTo>
                  <a:lnTo>
                    <a:pt x="960120" y="1836420"/>
                  </a:lnTo>
                  <a:lnTo>
                    <a:pt x="1009524" y="1835225"/>
                  </a:lnTo>
                  <a:lnTo>
                    <a:pt x="1058280" y="1831679"/>
                  </a:lnTo>
                  <a:lnTo>
                    <a:pt x="1106328" y="1825840"/>
                  </a:lnTo>
                  <a:lnTo>
                    <a:pt x="1153607" y="1817765"/>
                  </a:lnTo>
                  <a:lnTo>
                    <a:pt x="1200057" y="1807512"/>
                  </a:lnTo>
                  <a:lnTo>
                    <a:pt x="1245617" y="1795138"/>
                  </a:lnTo>
                  <a:lnTo>
                    <a:pt x="1290227" y="1780702"/>
                  </a:lnTo>
                  <a:lnTo>
                    <a:pt x="1333827" y="1764262"/>
                  </a:lnTo>
                  <a:lnTo>
                    <a:pt x="1376356" y="1745874"/>
                  </a:lnTo>
                  <a:lnTo>
                    <a:pt x="1417754" y="1725596"/>
                  </a:lnTo>
                  <a:lnTo>
                    <a:pt x="1457961" y="1703487"/>
                  </a:lnTo>
                  <a:lnTo>
                    <a:pt x="1496917" y="1679603"/>
                  </a:lnTo>
                  <a:lnTo>
                    <a:pt x="1534560" y="1654003"/>
                  </a:lnTo>
                  <a:lnTo>
                    <a:pt x="1570831" y="1626744"/>
                  </a:lnTo>
                  <a:lnTo>
                    <a:pt x="1605669" y="1597884"/>
                  </a:lnTo>
                  <a:lnTo>
                    <a:pt x="1639014" y="1567481"/>
                  </a:lnTo>
                  <a:lnTo>
                    <a:pt x="1670806" y="1535592"/>
                  </a:lnTo>
                  <a:lnTo>
                    <a:pt x="1700984" y="1502275"/>
                  </a:lnTo>
                  <a:lnTo>
                    <a:pt x="1729487" y="1467588"/>
                  </a:lnTo>
                  <a:lnTo>
                    <a:pt x="1756257" y="1431588"/>
                  </a:lnTo>
                  <a:lnTo>
                    <a:pt x="1781232" y="1394334"/>
                  </a:lnTo>
                  <a:lnTo>
                    <a:pt x="1804351" y="1355882"/>
                  </a:lnTo>
                  <a:lnTo>
                    <a:pt x="1825555" y="1316290"/>
                  </a:lnTo>
                  <a:lnTo>
                    <a:pt x="1844784" y="1275617"/>
                  </a:lnTo>
                  <a:lnTo>
                    <a:pt x="1861976" y="1233920"/>
                  </a:lnTo>
                  <a:lnTo>
                    <a:pt x="1877071" y="1191256"/>
                  </a:lnTo>
                  <a:lnTo>
                    <a:pt x="1890010" y="1147684"/>
                  </a:lnTo>
                  <a:lnTo>
                    <a:pt x="1900732" y="1103260"/>
                  </a:lnTo>
                  <a:lnTo>
                    <a:pt x="1909176" y="1058043"/>
                  </a:lnTo>
                  <a:lnTo>
                    <a:pt x="1915282" y="1012091"/>
                  </a:lnTo>
                  <a:lnTo>
                    <a:pt x="1918990" y="965460"/>
                  </a:lnTo>
                  <a:lnTo>
                    <a:pt x="1920239" y="918210"/>
                  </a:lnTo>
                  <a:lnTo>
                    <a:pt x="1918990" y="870959"/>
                  </a:lnTo>
                  <a:lnTo>
                    <a:pt x="1915282" y="824328"/>
                  </a:lnTo>
                  <a:lnTo>
                    <a:pt x="1909176" y="778376"/>
                  </a:lnTo>
                  <a:lnTo>
                    <a:pt x="1900732" y="733159"/>
                  </a:lnTo>
                  <a:lnTo>
                    <a:pt x="1890010" y="688735"/>
                  </a:lnTo>
                  <a:lnTo>
                    <a:pt x="1877071" y="645163"/>
                  </a:lnTo>
                  <a:lnTo>
                    <a:pt x="1861976" y="602499"/>
                  </a:lnTo>
                  <a:lnTo>
                    <a:pt x="1844784" y="560802"/>
                  </a:lnTo>
                  <a:lnTo>
                    <a:pt x="1825555" y="520129"/>
                  </a:lnTo>
                  <a:lnTo>
                    <a:pt x="1804351" y="480537"/>
                  </a:lnTo>
                  <a:lnTo>
                    <a:pt x="1781232" y="442085"/>
                  </a:lnTo>
                  <a:lnTo>
                    <a:pt x="1756257" y="404831"/>
                  </a:lnTo>
                  <a:lnTo>
                    <a:pt x="1729487" y="368831"/>
                  </a:lnTo>
                  <a:lnTo>
                    <a:pt x="1700984" y="334144"/>
                  </a:lnTo>
                  <a:lnTo>
                    <a:pt x="1670806" y="300827"/>
                  </a:lnTo>
                  <a:lnTo>
                    <a:pt x="1639014" y="268938"/>
                  </a:lnTo>
                  <a:lnTo>
                    <a:pt x="1605669" y="238535"/>
                  </a:lnTo>
                  <a:lnTo>
                    <a:pt x="1570831" y="209675"/>
                  </a:lnTo>
                  <a:lnTo>
                    <a:pt x="1534560" y="182416"/>
                  </a:lnTo>
                  <a:lnTo>
                    <a:pt x="1496917" y="156816"/>
                  </a:lnTo>
                  <a:lnTo>
                    <a:pt x="1457961" y="132932"/>
                  </a:lnTo>
                  <a:lnTo>
                    <a:pt x="1417754" y="110823"/>
                  </a:lnTo>
                  <a:lnTo>
                    <a:pt x="1376356" y="90545"/>
                  </a:lnTo>
                  <a:lnTo>
                    <a:pt x="1333827" y="72157"/>
                  </a:lnTo>
                  <a:lnTo>
                    <a:pt x="1290227" y="55717"/>
                  </a:lnTo>
                  <a:lnTo>
                    <a:pt x="1245617" y="41281"/>
                  </a:lnTo>
                  <a:lnTo>
                    <a:pt x="1200057" y="28907"/>
                  </a:lnTo>
                  <a:lnTo>
                    <a:pt x="1153607" y="18654"/>
                  </a:lnTo>
                  <a:lnTo>
                    <a:pt x="1106328" y="10579"/>
                  </a:lnTo>
                  <a:lnTo>
                    <a:pt x="1058280" y="4740"/>
                  </a:lnTo>
                  <a:lnTo>
                    <a:pt x="1009524" y="1194"/>
                  </a:lnTo>
                  <a:lnTo>
                    <a:pt x="960120" y="0"/>
                  </a:lnTo>
                  <a:close/>
                </a:path>
              </a:pathLst>
            </a:custGeom>
            <a:solidFill>
              <a:srgbClr val="3A2248">
                <a:alpha val="50195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79291" y="3276599"/>
              <a:ext cx="1330452" cy="899160"/>
            </a:xfrm>
            <a:prstGeom prst="rect">
              <a:avLst/>
            </a:prstGeom>
          </p:spPr>
        </p:pic>
        <p:pic>
          <p:nvPicPr>
            <p:cNvPr id="73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76343" y="3276599"/>
              <a:ext cx="944879" cy="899160"/>
            </a:xfrm>
            <a:prstGeom prst="rect">
              <a:avLst/>
            </a:prstGeom>
          </p:spPr>
        </p:pic>
      </p:grpSp>
      <p:sp>
        <p:nvSpPr>
          <p:cNvPr id="74" name="object 19"/>
          <p:cNvSpPr txBox="1"/>
          <p:nvPr/>
        </p:nvSpPr>
        <p:spPr>
          <a:xfrm>
            <a:off x="2775585" y="2533650"/>
            <a:ext cx="14795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2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Açaí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uso</a:t>
            </a:r>
            <a:r>
              <a:rPr sz="1200" spc="-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tecnologias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5" name="object 20"/>
          <p:cNvSpPr txBox="1"/>
          <p:nvPr/>
        </p:nvSpPr>
        <p:spPr>
          <a:xfrm>
            <a:off x="3719576" y="3324399"/>
            <a:ext cx="1235075" cy="93916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440"/>
              </a:spcBef>
            </a:pPr>
            <a:r>
              <a:rPr sz="3200" b="1" dirty="0">
                <a:solidFill>
                  <a:srgbClr val="404040"/>
                </a:solidFill>
                <a:latin typeface="Calibri"/>
                <a:cs typeface="Calibri"/>
              </a:rPr>
              <a:t>10</a:t>
            </a:r>
            <a:r>
              <a:rPr sz="3200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3200" b="1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3200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3200" b="1" spc="-25" dirty="0">
                <a:solidFill>
                  <a:srgbClr val="404040"/>
                </a:solidFill>
                <a:latin typeface="Calibri"/>
                <a:cs typeface="Calibri"/>
              </a:rPr>
              <a:t>14</a:t>
            </a:r>
            <a:endParaRPr sz="3200">
              <a:latin typeface="Calibri"/>
              <a:cs typeface="Calibri"/>
            </a:endParaRPr>
          </a:p>
          <a:p>
            <a:pPr marL="187960" marR="183515" algn="ctr">
              <a:lnSpc>
                <a:spcPct val="100000"/>
              </a:lnSpc>
              <a:spcBef>
                <a:spcPts val="130"/>
              </a:spcBef>
            </a:pPr>
            <a:r>
              <a:rPr sz="120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-7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hectare/ano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76" name="object 22"/>
          <p:cNvGrpSpPr/>
          <p:nvPr/>
        </p:nvGrpSpPr>
        <p:grpSpPr>
          <a:xfrm>
            <a:off x="1386839" y="3720084"/>
            <a:ext cx="1320165" cy="1262380"/>
            <a:chOff x="1386839" y="3720084"/>
            <a:chExt cx="1320165" cy="1262380"/>
          </a:xfrm>
        </p:grpSpPr>
        <p:sp>
          <p:nvSpPr>
            <p:cNvPr id="77" name="object 23"/>
            <p:cNvSpPr/>
            <p:nvPr/>
          </p:nvSpPr>
          <p:spPr>
            <a:xfrm>
              <a:off x="1386839" y="3720084"/>
              <a:ext cx="1320165" cy="1262380"/>
            </a:xfrm>
            <a:custGeom>
              <a:avLst/>
              <a:gdLst/>
              <a:ahLst/>
              <a:cxnLst/>
              <a:rect l="l" t="t" r="r" b="b"/>
              <a:pathLst>
                <a:path w="1320164" h="1262379">
                  <a:moveTo>
                    <a:pt x="659891" y="0"/>
                  </a:moveTo>
                  <a:lnTo>
                    <a:pt x="610638" y="1730"/>
                  </a:lnTo>
                  <a:lnTo>
                    <a:pt x="562368" y="6840"/>
                  </a:lnTo>
                  <a:lnTo>
                    <a:pt x="515210" y="15207"/>
                  </a:lnTo>
                  <a:lnTo>
                    <a:pt x="469291" y="26710"/>
                  </a:lnTo>
                  <a:lnTo>
                    <a:pt x="424738" y="41227"/>
                  </a:lnTo>
                  <a:lnTo>
                    <a:pt x="381680" y="58635"/>
                  </a:lnTo>
                  <a:lnTo>
                    <a:pt x="340243" y="78813"/>
                  </a:lnTo>
                  <a:lnTo>
                    <a:pt x="300555" y="101639"/>
                  </a:lnTo>
                  <a:lnTo>
                    <a:pt x="262744" y="126991"/>
                  </a:lnTo>
                  <a:lnTo>
                    <a:pt x="226937" y="154747"/>
                  </a:lnTo>
                  <a:lnTo>
                    <a:pt x="193262" y="184785"/>
                  </a:lnTo>
                  <a:lnTo>
                    <a:pt x="161846" y="216982"/>
                  </a:lnTo>
                  <a:lnTo>
                    <a:pt x="132817" y="251218"/>
                  </a:lnTo>
                  <a:lnTo>
                    <a:pt x="106302" y="287370"/>
                  </a:lnTo>
                  <a:lnTo>
                    <a:pt x="82429" y="325317"/>
                  </a:lnTo>
                  <a:lnTo>
                    <a:pt x="61325" y="364935"/>
                  </a:lnTo>
                  <a:lnTo>
                    <a:pt x="43118" y="406104"/>
                  </a:lnTo>
                  <a:lnTo>
                    <a:pt x="27935" y="448701"/>
                  </a:lnTo>
                  <a:lnTo>
                    <a:pt x="15905" y="492605"/>
                  </a:lnTo>
                  <a:lnTo>
                    <a:pt x="7153" y="537693"/>
                  </a:lnTo>
                  <a:lnTo>
                    <a:pt x="1809" y="583844"/>
                  </a:lnTo>
                  <a:lnTo>
                    <a:pt x="0" y="630936"/>
                  </a:lnTo>
                  <a:lnTo>
                    <a:pt x="1809" y="678027"/>
                  </a:lnTo>
                  <a:lnTo>
                    <a:pt x="7153" y="724178"/>
                  </a:lnTo>
                  <a:lnTo>
                    <a:pt x="15905" y="769266"/>
                  </a:lnTo>
                  <a:lnTo>
                    <a:pt x="27935" y="813170"/>
                  </a:lnTo>
                  <a:lnTo>
                    <a:pt x="43118" y="855767"/>
                  </a:lnTo>
                  <a:lnTo>
                    <a:pt x="61325" y="896936"/>
                  </a:lnTo>
                  <a:lnTo>
                    <a:pt x="82429" y="936554"/>
                  </a:lnTo>
                  <a:lnTo>
                    <a:pt x="106302" y="974501"/>
                  </a:lnTo>
                  <a:lnTo>
                    <a:pt x="132817" y="1010653"/>
                  </a:lnTo>
                  <a:lnTo>
                    <a:pt x="161846" y="1044889"/>
                  </a:lnTo>
                  <a:lnTo>
                    <a:pt x="193262" y="1077087"/>
                  </a:lnTo>
                  <a:lnTo>
                    <a:pt x="226937" y="1107124"/>
                  </a:lnTo>
                  <a:lnTo>
                    <a:pt x="262744" y="1134880"/>
                  </a:lnTo>
                  <a:lnTo>
                    <a:pt x="300555" y="1160232"/>
                  </a:lnTo>
                  <a:lnTo>
                    <a:pt x="340243" y="1183058"/>
                  </a:lnTo>
                  <a:lnTo>
                    <a:pt x="381680" y="1203236"/>
                  </a:lnTo>
                  <a:lnTo>
                    <a:pt x="424738" y="1220644"/>
                  </a:lnTo>
                  <a:lnTo>
                    <a:pt x="469291" y="1235161"/>
                  </a:lnTo>
                  <a:lnTo>
                    <a:pt x="515210" y="1246664"/>
                  </a:lnTo>
                  <a:lnTo>
                    <a:pt x="562368" y="1255031"/>
                  </a:lnTo>
                  <a:lnTo>
                    <a:pt x="610638" y="1260141"/>
                  </a:lnTo>
                  <a:lnTo>
                    <a:pt x="659891" y="1261872"/>
                  </a:lnTo>
                  <a:lnTo>
                    <a:pt x="709145" y="1260141"/>
                  </a:lnTo>
                  <a:lnTo>
                    <a:pt x="757415" y="1255031"/>
                  </a:lnTo>
                  <a:lnTo>
                    <a:pt x="804573" y="1246664"/>
                  </a:lnTo>
                  <a:lnTo>
                    <a:pt x="850492" y="1235161"/>
                  </a:lnTo>
                  <a:lnTo>
                    <a:pt x="895045" y="1220644"/>
                  </a:lnTo>
                  <a:lnTo>
                    <a:pt x="938103" y="1203236"/>
                  </a:lnTo>
                  <a:lnTo>
                    <a:pt x="979540" y="1183058"/>
                  </a:lnTo>
                  <a:lnTo>
                    <a:pt x="1019228" y="1160232"/>
                  </a:lnTo>
                  <a:lnTo>
                    <a:pt x="1057039" y="1134880"/>
                  </a:lnTo>
                  <a:lnTo>
                    <a:pt x="1092846" y="1107124"/>
                  </a:lnTo>
                  <a:lnTo>
                    <a:pt x="1126521" y="1077087"/>
                  </a:lnTo>
                  <a:lnTo>
                    <a:pt x="1157937" y="1044889"/>
                  </a:lnTo>
                  <a:lnTo>
                    <a:pt x="1186966" y="1010653"/>
                  </a:lnTo>
                  <a:lnTo>
                    <a:pt x="1213481" y="974501"/>
                  </a:lnTo>
                  <a:lnTo>
                    <a:pt x="1237354" y="936554"/>
                  </a:lnTo>
                  <a:lnTo>
                    <a:pt x="1258458" y="896936"/>
                  </a:lnTo>
                  <a:lnTo>
                    <a:pt x="1276665" y="855767"/>
                  </a:lnTo>
                  <a:lnTo>
                    <a:pt x="1291848" y="813170"/>
                  </a:lnTo>
                  <a:lnTo>
                    <a:pt x="1303878" y="769266"/>
                  </a:lnTo>
                  <a:lnTo>
                    <a:pt x="1312630" y="724178"/>
                  </a:lnTo>
                  <a:lnTo>
                    <a:pt x="1317974" y="678027"/>
                  </a:lnTo>
                  <a:lnTo>
                    <a:pt x="1319784" y="630936"/>
                  </a:lnTo>
                  <a:lnTo>
                    <a:pt x="1317974" y="583844"/>
                  </a:lnTo>
                  <a:lnTo>
                    <a:pt x="1312630" y="537693"/>
                  </a:lnTo>
                  <a:lnTo>
                    <a:pt x="1303878" y="492605"/>
                  </a:lnTo>
                  <a:lnTo>
                    <a:pt x="1291848" y="448701"/>
                  </a:lnTo>
                  <a:lnTo>
                    <a:pt x="1276665" y="406104"/>
                  </a:lnTo>
                  <a:lnTo>
                    <a:pt x="1258458" y="364935"/>
                  </a:lnTo>
                  <a:lnTo>
                    <a:pt x="1237354" y="325317"/>
                  </a:lnTo>
                  <a:lnTo>
                    <a:pt x="1213481" y="287370"/>
                  </a:lnTo>
                  <a:lnTo>
                    <a:pt x="1186966" y="251218"/>
                  </a:lnTo>
                  <a:lnTo>
                    <a:pt x="1157937" y="216982"/>
                  </a:lnTo>
                  <a:lnTo>
                    <a:pt x="1126521" y="184785"/>
                  </a:lnTo>
                  <a:lnTo>
                    <a:pt x="1092846" y="154747"/>
                  </a:lnTo>
                  <a:lnTo>
                    <a:pt x="1057039" y="126991"/>
                  </a:lnTo>
                  <a:lnTo>
                    <a:pt x="1019228" y="101639"/>
                  </a:lnTo>
                  <a:lnTo>
                    <a:pt x="979540" y="78813"/>
                  </a:lnTo>
                  <a:lnTo>
                    <a:pt x="938103" y="58635"/>
                  </a:lnTo>
                  <a:lnTo>
                    <a:pt x="895045" y="41227"/>
                  </a:lnTo>
                  <a:lnTo>
                    <a:pt x="850492" y="26710"/>
                  </a:lnTo>
                  <a:lnTo>
                    <a:pt x="804573" y="15207"/>
                  </a:lnTo>
                  <a:lnTo>
                    <a:pt x="757415" y="6840"/>
                  </a:lnTo>
                  <a:lnTo>
                    <a:pt x="709145" y="1730"/>
                  </a:lnTo>
                  <a:lnTo>
                    <a:pt x="659891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73351" y="3758184"/>
              <a:ext cx="739139" cy="899159"/>
            </a:xfrm>
            <a:prstGeom prst="rect">
              <a:avLst/>
            </a:prstGeom>
          </p:spPr>
        </p:pic>
      </p:grpSp>
      <p:sp>
        <p:nvSpPr>
          <p:cNvPr id="79" name="object 25"/>
          <p:cNvSpPr txBox="1"/>
          <p:nvPr/>
        </p:nvSpPr>
        <p:spPr>
          <a:xfrm>
            <a:off x="1565275" y="3805765"/>
            <a:ext cx="893444" cy="940435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33020" algn="ctr">
              <a:lnSpc>
                <a:spcPct val="100000"/>
              </a:lnSpc>
              <a:spcBef>
                <a:spcPts val="450"/>
              </a:spcBef>
            </a:pPr>
            <a:r>
              <a:rPr sz="3200" b="1" spc="-50" dirty="0">
                <a:solidFill>
                  <a:srgbClr val="404040"/>
                </a:solidFill>
                <a:latin typeface="Calibri"/>
                <a:cs typeface="Calibri"/>
              </a:rPr>
              <a:t>6</a:t>
            </a:r>
            <a:endParaRPr sz="3200">
              <a:latin typeface="Calibri"/>
              <a:cs typeface="Calibri"/>
            </a:endParaRPr>
          </a:p>
          <a:p>
            <a:pPr marL="12700" marR="5080" algn="ctr">
              <a:lnSpc>
                <a:spcPct val="100000"/>
              </a:lnSpc>
              <a:spcBef>
                <a:spcPts val="130"/>
              </a:spcBef>
            </a:pP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Toneladas</a:t>
            </a:r>
            <a:r>
              <a:rPr sz="1200" spc="-6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404040"/>
                </a:solidFill>
                <a:latin typeface="Calibri"/>
                <a:cs typeface="Calibri"/>
              </a:rPr>
              <a:t>por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grpSp>
        <p:nvGrpSpPr>
          <p:cNvPr id="80" name="object 26"/>
          <p:cNvGrpSpPr/>
          <p:nvPr/>
        </p:nvGrpSpPr>
        <p:grpSpPr>
          <a:xfrm>
            <a:off x="1196339" y="3887723"/>
            <a:ext cx="2169795" cy="1664335"/>
            <a:chOff x="1196339" y="3887723"/>
            <a:chExt cx="2169795" cy="1664335"/>
          </a:xfrm>
        </p:grpSpPr>
        <p:sp>
          <p:nvSpPr>
            <p:cNvPr id="81" name="object 27"/>
            <p:cNvSpPr/>
            <p:nvPr/>
          </p:nvSpPr>
          <p:spPr>
            <a:xfrm>
              <a:off x="2702940" y="3887723"/>
              <a:ext cx="662940" cy="469265"/>
            </a:xfrm>
            <a:custGeom>
              <a:avLst/>
              <a:gdLst/>
              <a:ahLst/>
              <a:cxnLst/>
              <a:rect l="l" t="t" r="r" b="b"/>
              <a:pathLst>
                <a:path w="662939" h="469264">
                  <a:moveTo>
                    <a:pt x="596886" y="38708"/>
                  </a:moveTo>
                  <a:lnTo>
                    <a:pt x="0" y="458850"/>
                  </a:lnTo>
                  <a:lnTo>
                    <a:pt x="7365" y="469264"/>
                  </a:lnTo>
                  <a:lnTo>
                    <a:pt x="604179" y="49086"/>
                  </a:lnTo>
                  <a:lnTo>
                    <a:pt x="596886" y="38708"/>
                  </a:lnTo>
                  <a:close/>
                </a:path>
                <a:path w="662939" h="469264">
                  <a:moveTo>
                    <a:pt x="645934" y="31368"/>
                  </a:moveTo>
                  <a:lnTo>
                    <a:pt x="607313" y="31368"/>
                  </a:lnTo>
                  <a:lnTo>
                    <a:pt x="614553" y="41782"/>
                  </a:lnTo>
                  <a:lnTo>
                    <a:pt x="604179" y="49086"/>
                  </a:lnTo>
                  <a:lnTo>
                    <a:pt x="622426" y="75056"/>
                  </a:lnTo>
                  <a:lnTo>
                    <a:pt x="645934" y="31368"/>
                  </a:lnTo>
                  <a:close/>
                </a:path>
                <a:path w="662939" h="469264">
                  <a:moveTo>
                    <a:pt x="607313" y="31368"/>
                  </a:moveTo>
                  <a:lnTo>
                    <a:pt x="596886" y="38708"/>
                  </a:lnTo>
                  <a:lnTo>
                    <a:pt x="604179" y="49086"/>
                  </a:lnTo>
                  <a:lnTo>
                    <a:pt x="614553" y="41782"/>
                  </a:lnTo>
                  <a:lnTo>
                    <a:pt x="607313" y="31368"/>
                  </a:lnTo>
                  <a:close/>
                </a:path>
                <a:path w="662939" h="469264">
                  <a:moveTo>
                    <a:pt x="662812" y="0"/>
                  </a:moveTo>
                  <a:lnTo>
                    <a:pt x="578611" y="12700"/>
                  </a:lnTo>
                  <a:lnTo>
                    <a:pt x="596886" y="38708"/>
                  </a:lnTo>
                  <a:lnTo>
                    <a:pt x="607313" y="31368"/>
                  </a:lnTo>
                  <a:lnTo>
                    <a:pt x="645934" y="31368"/>
                  </a:lnTo>
                  <a:lnTo>
                    <a:pt x="662812" y="0"/>
                  </a:lnTo>
                  <a:close/>
                </a:path>
              </a:pathLst>
            </a:custGeom>
            <a:solidFill>
              <a:srgbClr val="3A38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96339" y="4655819"/>
              <a:ext cx="894587" cy="896112"/>
            </a:xfrm>
            <a:prstGeom prst="rect">
              <a:avLst/>
            </a:prstGeom>
          </p:spPr>
        </p:pic>
      </p:grpSp>
      <p:pic>
        <p:nvPicPr>
          <p:cNvPr id="83" name="object 2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835652" y="3557015"/>
            <a:ext cx="1158239" cy="1324355"/>
          </a:xfrm>
          <a:prstGeom prst="rect">
            <a:avLst/>
          </a:prstGeom>
        </p:spPr>
      </p:pic>
      <p:grpSp>
        <p:nvGrpSpPr>
          <p:cNvPr id="84" name="object 30"/>
          <p:cNvGrpSpPr/>
          <p:nvPr/>
        </p:nvGrpSpPr>
        <p:grpSpPr>
          <a:xfrm>
            <a:off x="7665719" y="4078223"/>
            <a:ext cx="3837940" cy="1524000"/>
            <a:chOff x="7665719" y="4078223"/>
            <a:chExt cx="3837940" cy="1524000"/>
          </a:xfrm>
        </p:grpSpPr>
        <p:pic>
          <p:nvPicPr>
            <p:cNvPr id="85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665719" y="4078223"/>
              <a:ext cx="1618487" cy="1524000"/>
            </a:xfrm>
            <a:prstGeom prst="rect">
              <a:avLst/>
            </a:prstGeom>
          </p:spPr>
        </p:pic>
        <p:pic>
          <p:nvPicPr>
            <p:cNvPr id="86" name="object 3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534143" y="4082795"/>
              <a:ext cx="1969007" cy="1495678"/>
            </a:xfrm>
            <a:prstGeom prst="rect">
              <a:avLst/>
            </a:prstGeom>
          </p:spPr>
        </p:pic>
      </p:grpSp>
      <p:pic>
        <p:nvPicPr>
          <p:cNvPr id="87" name="Google Shape;1433;p19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10724841" y="29873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6156438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5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111E-6 L -0.07461 1.11111E-6 " pathEditMode="relative" rAng="0" ptsTypes="AA">
                                      <p:cBhvr>
                                        <p:cTn id="24" dur="5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3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27" grpId="0"/>
      <p:bldP spid="5" grpId="0"/>
      <p:bldP spid="5" grpId="1"/>
      <p:bldP spid="6" grpId="0"/>
      <p:bldP spid="50" grpId="0"/>
      <p:bldP spid="50" grpId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Imagem 3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5" name="fx1">
            <a:extLst>
              <a:ext uri="{FF2B5EF4-FFF2-40B4-BE49-F238E27FC236}">
                <a16:creationId xmlns="" xmlns:a16="http://schemas.microsoft.com/office/drawing/2014/main" id="{71071B22-8922-ED4E-8E53-68A8F0758C8C}"/>
              </a:ext>
            </a:extLst>
          </p:cNvPr>
          <p:cNvSpPr/>
          <p:nvPr/>
        </p:nvSpPr>
        <p:spPr>
          <a:xfrm>
            <a:off x="0" y="1462847"/>
            <a:ext cx="12192000" cy="1145934"/>
          </a:xfrm>
          <a:custGeom>
            <a:avLst/>
            <a:gdLst>
              <a:gd name="connsiteX0" fmla="*/ 0 w 12192000"/>
              <a:gd name="connsiteY0" fmla="*/ 0 h 936000"/>
              <a:gd name="connsiteX1" fmla="*/ 12192000 w 12192000"/>
              <a:gd name="connsiteY1" fmla="*/ 0 h 936000"/>
              <a:gd name="connsiteX2" fmla="*/ 12192000 w 12192000"/>
              <a:gd name="connsiteY2" fmla="*/ 936000 h 936000"/>
              <a:gd name="connsiteX3" fmla="*/ 0 w 12192000"/>
              <a:gd name="connsiteY3" fmla="*/ 936000 h 936000"/>
              <a:gd name="connsiteX4" fmla="*/ 0 w 12192000"/>
              <a:gd name="connsiteY4" fmla="*/ 0 h 9360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12192000 w 12192000"/>
              <a:gd name="connsiteY2" fmla="*/ 9800 h 945800"/>
              <a:gd name="connsiteX3" fmla="*/ 12192000 w 12192000"/>
              <a:gd name="connsiteY3" fmla="*/ 945800 h 945800"/>
              <a:gd name="connsiteX4" fmla="*/ 0 w 12192000"/>
              <a:gd name="connsiteY4" fmla="*/ 945800 h 945800"/>
              <a:gd name="connsiteX5" fmla="*/ 0 w 12192000"/>
              <a:gd name="connsiteY5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9109276 w 12192000"/>
              <a:gd name="connsiteY2" fmla="*/ 11574 h 945800"/>
              <a:gd name="connsiteX3" fmla="*/ 12192000 w 12192000"/>
              <a:gd name="connsiteY3" fmla="*/ 9800 h 945800"/>
              <a:gd name="connsiteX4" fmla="*/ 12192000 w 12192000"/>
              <a:gd name="connsiteY4" fmla="*/ 945800 h 945800"/>
              <a:gd name="connsiteX5" fmla="*/ 0 w 12192000"/>
              <a:gd name="connsiteY5" fmla="*/ 945800 h 945800"/>
              <a:gd name="connsiteX6" fmla="*/ 0 w 12192000"/>
              <a:gd name="connsiteY6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6123008 w 12192000"/>
              <a:gd name="connsiteY2" fmla="*/ 0 h 945800"/>
              <a:gd name="connsiteX3" fmla="*/ 9109276 w 12192000"/>
              <a:gd name="connsiteY3" fmla="*/ 11574 h 945800"/>
              <a:gd name="connsiteX4" fmla="*/ 12192000 w 12192000"/>
              <a:gd name="connsiteY4" fmla="*/ 9800 h 945800"/>
              <a:gd name="connsiteX5" fmla="*/ 12192000 w 12192000"/>
              <a:gd name="connsiteY5" fmla="*/ 945800 h 945800"/>
              <a:gd name="connsiteX6" fmla="*/ 0 w 12192000"/>
              <a:gd name="connsiteY6" fmla="*/ 945800 h 945800"/>
              <a:gd name="connsiteX7" fmla="*/ 0 w 12192000"/>
              <a:gd name="connsiteY7" fmla="*/ 9800 h 945800"/>
              <a:gd name="connsiteX0" fmla="*/ 0 w 12192000"/>
              <a:gd name="connsiteY0" fmla="*/ 9800 h 949124"/>
              <a:gd name="connsiteX1" fmla="*/ 3171463 w 12192000"/>
              <a:gd name="connsiteY1" fmla="*/ 0 h 949124"/>
              <a:gd name="connsiteX2" fmla="*/ 6123008 w 12192000"/>
              <a:gd name="connsiteY2" fmla="*/ 0 h 949124"/>
              <a:gd name="connsiteX3" fmla="*/ 9109276 w 12192000"/>
              <a:gd name="connsiteY3" fmla="*/ 11574 h 949124"/>
              <a:gd name="connsiteX4" fmla="*/ 12192000 w 12192000"/>
              <a:gd name="connsiteY4" fmla="*/ 9800 h 949124"/>
              <a:gd name="connsiteX5" fmla="*/ 12192000 w 12192000"/>
              <a:gd name="connsiteY5" fmla="*/ 945800 h 949124"/>
              <a:gd name="connsiteX6" fmla="*/ 6111433 w 12192000"/>
              <a:gd name="connsiteY6" fmla="*/ 949124 h 949124"/>
              <a:gd name="connsiteX7" fmla="*/ 0 w 12192000"/>
              <a:gd name="connsiteY7" fmla="*/ 945800 h 949124"/>
              <a:gd name="connsiteX8" fmla="*/ 0 w 12192000"/>
              <a:gd name="connsiteY8" fmla="*/ 9800 h 949124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0 w 12192000"/>
              <a:gd name="connsiteY8" fmla="*/ 945800 h 960698"/>
              <a:gd name="connsiteX9" fmla="*/ 0 w 12192000"/>
              <a:gd name="connsiteY9" fmla="*/ 9800 h 960698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9800 h 960698"/>
              <a:gd name="connsiteX1" fmla="*/ 3136739 w 12192000"/>
              <a:gd name="connsiteY1" fmla="*/ 162046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34316 h 985214"/>
              <a:gd name="connsiteX1" fmla="*/ 3136739 w 12192000"/>
              <a:gd name="connsiteY1" fmla="*/ 186562 h 985214"/>
              <a:gd name="connsiteX2" fmla="*/ 6123008 w 12192000"/>
              <a:gd name="connsiteY2" fmla="*/ 24516 h 985214"/>
              <a:gd name="connsiteX3" fmla="*/ 9109276 w 12192000"/>
              <a:gd name="connsiteY3" fmla="*/ 36090 h 985214"/>
              <a:gd name="connsiteX4" fmla="*/ 12192000 w 12192000"/>
              <a:gd name="connsiteY4" fmla="*/ 34316 h 985214"/>
              <a:gd name="connsiteX5" fmla="*/ 12192000 w 12192000"/>
              <a:gd name="connsiteY5" fmla="*/ 970316 h 985214"/>
              <a:gd name="connsiteX6" fmla="*/ 9178724 w 12192000"/>
              <a:gd name="connsiteY6" fmla="*/ 985214 h 985214"/>
              <a:gd name="connsiteX7" fmla="*/ 6111433 w 12192000"/>
              <a:gd name="connsiteY7" fmla="*/ 973640 h 985214"/>
              <a:gd name="connsiteX8" fmla="*/ 3171463 w 12192000"/>
              <a:gd name="connsiteY8" fmla="*/ 985214 h 985214"/>
              <a:gd name="connsiteX9" fmla="*/ 0 w 12192000"/>
              <a:gd name="connsiteY9" fmla="*/ 970316 h 985214"/>
              <a:gd name="connsiteX10" fmla="*/ 0 w 12192000"/>
              <a:gd name="connsiteY10" fmla="*/ 34316 h 985214"/>
              <a:gd name="connsiteX0" fmla="*/ 0 w 12192000"/>
              <a:gd name="connsiteY0" fmla="*/ 34316 h 1044698"/>
              <a:gd name="connsiteX1" fmla="*/ 3136739 w 12192000"/>
              <a:gd name="connsiteY1" fmla="*/ 186562 h 1044698"/>
              <a:gd name="connsiteX2" fmla="*/ 6123008 w 12192000"/>
              <a:gd name="connsiteY2" fmla="*/ 24516 h 1044698"/>
              <a:gd name="connsiteX3" fmla="*/ 9109276 w 12192000"/>
              <a:gd name="connsiteY3" fmla="*/ 36090 h 1044698"/>
              <a:gd name="connsiteX4" fmla="*/ 12192000 w 12192000"/>
              <a:gd name="connsiteY4" fmla="*/ 34316 h 1044698"/>
              <a:gd name="connsiteX5" fmla="*/ 12192000 w 12192000"/>
              <a:gd name="connsiteY5" fmla="*/ 970316 h 1044698"/>
              <a:gd name="connsiteX6" fmla="*/ 9178724 w 12192000"/>
              <a:gd name="connsiteY6" fmla="*/ 985214 h 1044698"/>
              <a:gd name="connsiteX7" fmla="*/ 6111433 w 12192000"/>
              <a:gd name="connsiteY7" fmla="*/ 973640 h 1044698"/>
              <a:gd name="connsiteX8" fmla="*/ 3171463 w 12192000"/>
              <a:gd name="connsiteY8" fmla="*/ 985214 h 1044698"/>
              <a:gd name="connsiteX9" fmla="*/ 0 w 12192000"/>
              <a:gd name="connsiteY9" fmla="*/ 970316 h 1044698"/>
              <a:gd name="connsiteX10" fmla="*/ 0 w 12192000"/>
              <a:gd name="connsiteY10" fmla="*/ 34316 h 1044698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8633"/>
              <a:gd name="connsiteX1" fmla="*/ 3136739 w 12192000"/>
              <a:gd name="connsiteY1" fmla="*/ 186562 h 1098633"/>
              <a:gd name="connsiteX2" fmla="*/ 6123008 w 12192000"/>
              <a:gd name="connsiteY2" fmla="*/ 24516 h 1098633"/>
              <a:gd name="connsiteX3" fmla="*/ 9109276 w 12192000"/>
              <a:gd name="connsiteY3" fmla="*/ 36090 h 1098633"/>
              <a:gd name="connsiteX4" fmla="*/ 12192000 w 12192000"/>
              <a:gd name="connsiteY4" fmla="*/ 34316 h 1098633"/>
              <a:gd name="connsiteX5" fmla="*/ 12192000 w 12192000"/>
              <a:gd name="connsiteY5" fmla="*/ 970316 h 1098633"/>
              <a:gd name="connsiteX6" fmla="*/ 9178724 w 12192000"/>
              <a:gd name="connsiteY6" fmla="*/ 1089387 h 1098633"/>
              <a:gd name="connsiteX7" fmla="*/ 6123008 w 12192000"/>
              <a:gd name="connsiteY7" fmla="*/ 904192 h 1098633"/>
              <a:gd name="connsiteX8" fmla="*/ 3159888 w 12192000"/>
              <a:gd name="connsiteY8" fmla="*/ 1077812 h 1098633"/>
              <a:gd name="connsiteX9" fmla="*/ 0 w 12192000"/>
              <a:gd name="connsiteY9" fmla="*/ 970316 h 1098633"/>
              <a:gd name="connsiteX10" fmla="*/ 0 w 12192000"/>
              <a:gd name="connsiteY10" fmla="*/ 34316 h 1098633"/>
              <a:gd name="connsiteX0" fmla="*/ 0 w 12192000"/>
              <a:gd name="connsiteY0" fmla="*/ 67905 h 1132222"/>
              <a:gd name="connsiteX1" fmla="*/ 3136739 w 12192000"/>
              <a:gd name="connsiteY1" fmla="*/ 220151 h 1132222"/>
              <a:gd name="connsiteX2" fmla="*/ 6123008 w 12192000"/>
              <a:gd name="connsiteY2" fmla="*/ 58105 h 1132222"/>
              <a:gd name="connsiteX3" fmla="*/ 9109276 w 12192000"/>
              <a:gd name="connsiteY3" fmla="*/ 69679 h 1132222"/>
              <a:gd name="connsiteX4" fmla="*/ 12192000 w 12192000"/>
              <a:gd name="connsiteY4" fmla="*/ 67905 h 1132222"/>
              <a:gd name="connsiteX5" fmla="*/ 12192000 w 12192000"/>
              <a:gd name="connsiteY5" fmla="*/ 1003905 h 1132222"/>
              <a:gd name="connsiteX6" fmla="*/ 9178724 w 12192000"/>
              <a:gd name="connsiteY6" fmla="*/ 1122976 h 1132222"/>
              <a:gd name="connsiteX7" fmla="*/ 6123008 w 12192000"/>
              <a:gd name="connsiteY7" fmla="*/ 937781 h 1132222"/>
              <a:gd name="connsiteX8" fmla="*/ 3159888 w 12192000"/>
              <a:gd name="connsiteY8" fmla="*/ 1111401 h 1132222"/>
              <a:gd name="connsiteX9" fmla="*/ 0 w 12192000"/>
              <a:gd name="connsiteY9" fmla="*/ 1003905 h 1132222"/>
              <a:gd name="connsiteX10" fmla="*/ 0 w 12192000"/>
              <a:gd name="connsiteY10" fmla="*/ 67905 h 1132222"/>
              <a:gd name="connsiteX0" fmla="*/ 0 w 12192000"/>
              <a:gd name="connsiteY0" fmla="*/ 42415 h 1106732"/>
              <a:gd name="connsiteX1" fmla="*/ 3136739 w 12192000"/>
              <a:gd name="connsiteY1" fmla="*/ 194661 h 1106732"/>
              <a:gd name="connsiteX2" fmla="*/ 6123008 w 12192000"/>
              <a:gd name="connsiteY2" fmla="*/ 32615 h 1106732"/>
              <a:gd name="connsiteX3" fmla="*/ 9236597 w 12192000"/>
              <a:gd name="connsiteY3" fmla="*/ 206234 h 1106732"/>
              <a:gd name="connsiteX4" fmla="*/ 12192000 w 12192000"/>
              <a:gd name="connsiteY4" fmla="*/ 42415 h 1106732"/>
              <a:gd name="connsiteX5" fmla="*/ 12192000 w 12192000"/>
              <a:gd name="connsiteY5" fmla="*/ 978415 h 1106732"/>
              <a:gd name="connsiteX6" fmla="*/ 9178724 w 12192000"/>
              <a:gd name="connsiteY6" fmla="*/ 1097486 h 1106732"/>
              <a:gd name="connsiteX7" fmla="*/ 6123008 w 12192000"/>
              <a:gd name="connsiteY7" fmla="*/ 912291 h 1106732"/>
              <a:gd name="connsiteX8" fmla="*/ 3159888 w 12192000"/>
              <a:gd name="connsiteY8" fmla="*/ 1085911 h 1106732"/>
              <a:gd name="connsiteX9" fmla="*/ 0 w 12192000"/>
              <a:gd name="connsiteY9" fmla="*/ 978415 h 1106732"/>
              <a:gd name="connsiteX10" fmla="*/ 0 w 12192000"/>
              <a:gd name="connsiteY10" fmla="*/ 42415 h 1106732"/>
              <a:gd name="connsiteX0" fmla="*/ 0 w 12192000"/>
              <a:gd name="connsiteY0" fmla="*/ 34317 h 1098634"/>
              <a:gd name="connsiteX1" fmla="*/ 3136739 w 12192000"/>
              <a:gd name="connsiteY1" fmla="*/ 186563 h 1098634"/>
              <a:gd name="connsiteX2" fmla="*/ 6123008 w 12192000"/>
              <a:gd name="connsiteY2" fmla="*/ 24517 h 1098634"/>
              <a:gd name="connsiteX3" fmla="*/ 9236597 w 12192000"/>
              <a:gd name="connsiteY3" fmla="*/ 198136 h 1098634"/>
              <a:gd name="connsiteX4" fmla="*/ 12192000 w 12192000"/>
              <a:gd name="connsiteY4" fmla="*/ 34317 h 1098634"/>
              <a:gd name="connsiteX5" fmla="*/ 12192000 w 12192000"/>
              <a:gd name="connsiteY5" fmla="*/ 970317 h 1098634"/>
              <a:gd name="connsiteX6" fmla="*/ 9178724 w 12192000"/>
              <a:gd name="connsiteY6" fmla="*/ 1089388 h 1098634"/>
              <a:gd name="connsiteX7" fmla="*/ 6123008 w 12192000"/>
              <a:gd name="connsiteY7" fmla="*/ 904193 h 1098634"/>
              <a:gd name="connsiteX8" fmla="*/ 3159888 w 12192000"/>
              <a:gd name="connsiteY8" fmla="*/ 1077813 h 1098634"/>
              <a:gd name="connsiteX9" fmla="*/ 0 w 12192000"/>
              <a:gd name="connsiteY9" fmla="*/ 970317 h 1098634"/>
              <a:gd name="connsiteX10" fmla="*/ 0 w 12192000"/>
              <a:gd name="connsiteY10" fmla="*/ 34317 h 1098634"/>
              <a:gd name="connsiteX0" fmla="*/ 0 w 12192000"/>
              <a:gd name="connsiteY0" fmla="*/ 56112 h 1120429"/>
              <a:gd name="connsiteX1" fmla="*/ 3136739 w 12192000"/>
              <a:gd name="connsiteY1" fmla="*/ 208358 h 1120429"/>
              <a:gd name="connsiteX2" fmla="*/ 6041985 w 12192000"/>
              <a:gd name="connsiteY2" fmla="*/ 13 h 1120429"/>
              <a:gd name="connsiteX3" fmla="*/ 9236597 w 12192000"/>
              <a:gd name="connsiteY3" fmla="*/ 219931 h 1120429"/>
              <a:gd name="connsiteX4" fmla="*/ 12192000 w 12192000"/>
              <a:gd name="connsiteY4" fmla="*/ 56112 h 1120429"/>
              <a:gd name="connsiteX5" fmla="*/ 12192000 w 12192000"/>
              <a:gd name="connsiteY5" fmla="*/ 992112 h 1120429"/>
              <a:gd name="connsiteX6" fmla="*/ 9178724 w 12192000"/>
              <a:gd name="connsiteY6" fmla="*/ 1111183 h 1120429"/>
              <a:gd name="connsiteX7" fmla="*/ 6123008 w 12192000"/>
              <a:gd name="connsiteY7" fmla="*/ 925988 h 1120429"/>
              <a:gd name="connsiteX8" fmla="*/ 3159888 w 12192000"/>
              <a:gd name="connsiteY8" fmla="*/ 1099608 h 1120429"/>
              <a:gd name="connsiteX9" fmla="*/ 0 w 12192000"/>
              <a:gd name="connsiteY9" fmla="*/ 992112 h 1120429"/>
              <a:gd name="connsiteX10" fmla="*/ 0 w 12192000"/>
              <a:gd name="connsiteY10" fmla="*/ 56112 h 1120429"/>
              <a:gd name="connsiteX0" fmla="*/ 0 w 12192000"/>
              <a:gd name="connsiteY0" fmla="*/ 56107 h 1120424"/>
              <a:gd name="connsiteX1" fmla="*/ 3136739 w 12192000"/>
              <a:gd name="connsiteY1" fmla="*/ 208353 h 1120424"/>
              <a:gd name="connsiteX2" fmla="*/ 6041985 w 12192000"/>
              <a:gd name="connsiteY2" fmla="*/ 8 h 1120424"/>
              <a:gd name="connsiteX3" fmla="*/ 9236597 w 12192000"/>
              <a:gd name="connsiteY3" fmla="*/ 219926 h 1120424"/>
              <a:gd name="connsiteX4" fmla="*/ 12192000 w 12192000"/>
              <a:gd name="connsiteY4" fmla="*/ 56107 h 1120424"/>
              <a:gd name="connsiteX5" fmla="*/ 12192000 w 12192000"/>
              <a:gd name="connsiteY5" fmla="*/ 992107 h 1120424"/>
              <a:gd name="connsiteX6" fmla="*/ 9178724 w 12192000"/>
              <a:gd name="connsiteY6" fmla="*/ 1111178 h 1120424"/>
              <a:gd name="connsiteX7" fmla="*/ 6123008 w 12192000"/>
              <a:gd name="connsiteY7" fmla="*/ 925983 h 1120424"/>
              <a:gd name="connsiteX8" fmla="*/ 3159888 w 12192000"/>
              <a:gd name="connsiteY8" fmla="*/ 1099603 h 1120424"/>
              <a:gd name="connsiteX9" fmla="*/ 0 w 12192000"/>
              <a:gd name="connsiteY9" fmla="*/ 992107 h 1120424"/>
              <a:gd name="connsiteX10" fmla="*/ 0 w 12192000"/>
              <a:gd name="connsiteY10" fmla="*/ 56107 h 1120424"/>
              <a:gd name="connsiteX0" fmla="*/ 0 w 12192000"/>
              <a:gd name="connsiteY0" fmla="*/ 56107 h 1149382"/>
              <a:gd name="connsiteX1" fmla="*/ 3136739 w 12192000"/>
              <a:gd name="connsiteY1" fmla="*/ 208353 h 1149382"/>
              <a:gd name="connsiteX2" fmla="*/ 6041985 w 12192000"/>
              <a:gd name="connsiteY2" fmla="*/ 8 h 1149382"/>
              <a:gd name="connsiteX3" fmla="*/ 9236597 w 12192000"/>
              <a:gd name="connsiteY3" fmla="*/ 219926 h 1149382"/>
              <a:gd name="connsiteX4" fmla="*/ 12192000 w 12192000"/>
              <a:gd name="connsiteY4" fmla="*/ 56107 h 1149382"/>
              <a:gd name="connsiteX5" fmla="*/ 12192000 w 12192000"/>
              <a:gd name="connsiteY5" fmla="*/ 992107 h 1149382"/>
              <a:gd name="connsiteX6" fmla="*/ 9178724 w 12192000"/>
              <a:gd name="connsiteY6" fmla="*/ 1111178 h 1149382"/>
              <a:gd name="connsiteX7" fmla="*/ 6123008 w 12192000"/>
              <a:gd name="connsiteY7" fmla="*/ 925983 h 1149382"/>
              <a:gd name="connsiteX8" fmla="*/ 2997842 w 12192000"/>
              <a:gd name="connsiteY8" fmla="*/ 1145901 h 1149382"/>
              <a:gd name="connsiteX9" fmla="*/ 0 w 12192000"/>
              <a:gd name="connsiteY9" fmla="*/ 992107 h 1149382"/>
              <a:gd name="connsiteX10" fmla="*/ 0 w 12192000"/>
              <a:gd name="connsiteY10" fmla="*/ 56107 h 1149382"/>
              <a:gd name="connsiteX0" fmla="*/ 0 w 12192000"/>
              <a:gd name="connsiteY0" fmla="*/ 56107 h 1145934"/>
              <a:gd name="connsiteX1" fmla="*/ 3136739 w 12192000"/>
              <a:gd name="connsiteY1" fmla="*/ 208353 h 1145934"/>
              <a:gd name="connsiteX2" fmla="*/ 6041985 w 12192000"/>
              <a:gd name="connsiteY2" fmla="*/ 8 h 1145934"/>
              <a:gd name="connsiteX3" fmla="*/ 9236597 w 12192000"/>
              <a:gd name="connsiteY3" fmla="*/ 219926 h 1145934"/>
              <a:gd name="connsiteX4" fmla="*/ 12192000 w 12192000"/>
              <a:gd name="connsiteY4" fmla="*/ 56107 h 1145934"/>
              <a:gd name="connsiteX5" fmla="*/ 12192000 w 12192000"/>
              <a:gd name="connsiteY5" fmla="*/ 992107 h 1145934"/>
              <a:gd name="connsiteX6" fmla="*/ 9178724 w 12192000"/>
              <a:gd name="connsiteY6" fmla="*/ 1111178 h 1145934"/>
              <a:gd name="connsiteX7" fmla="*/ 6076709 w 12192000"/>
              <a:gd name="connsiteY7" fmla="*/ 1007006 h 1145934"/>
              <a:gd name="connsiteX8" fmla="*/ 2997842 w 12192000"/>
              <a:gd name="connsiteY8" fmla="*/ 1145901 h 1145934"/>
              <a:gd name="connsiteX9" fmla="*/ 0 w 12192000"/>
              <a:gd name="connsiteY9" fmla="*/ 992107 h 1145934"/>
              <a:gd name="connsiteX10" fmla="*/ 0 w 12192000"/>
              <a:gd name="connsiteY10" fmla="*/ 56107 h 1145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1145934">
                <a:moveTo>
                  <a:pt x="0" y="56107"/>
                </a:moveTo>
                <a:cubicBezTo>
                  <a:pt x="522790" y="-74519"/>
                  <a:pt x="2048719" y="67232"/>
                  <a:pt x="3136739" y="208353"/>
                </a:cubicBezTo>
                <a:cubicBezTo>
                  <a:pt x="4224759" y="349474"/>
                  <a:pt x="5025342" y="-1921"/>
                  <a:pt x="6041985" y="8"/>
                </a:cubicBezTo>
                <a:cubicBezTo>
                  <a:pt x="7058628" y="1937"/>
                  <a:pt x="8211595" y="210576"/>
                  <a:pt x="9236597" y="219926"/>
                </a:cubicBezTo>
                <a:cubicBezTo>
                  <a:pt x="10261600" y="229276"/>
                  <a:pt x="11678213" y="-99597"/>
                  <a:pt x="12192000" y="56107"/>
                </a:cubicBezTo>
                <a:lnTo>
                  <a:pt x="12192000" y="992107"/>
                </a:lnTo>
                <a:cubicBezTo>
                  <a:pt x="11689787" y="1150590"/>
                  <a:pt x="10197939" y="1108695"/>
                  <a:pt x="9178724" y="1111178"/>
                </a:cubicBezTo>
                <a:cubicBezTo>
                  <a:pt x="8159509" y="1113661"/>
                  <a:pt x="7106856" y="1001219"/>
                  <a:pt x="6076709" y="1007006"/>
                </a:cubicBezTo>
                <a:cubicBezTo>
                  <a:pt x="5046562" y="1012793"/>
                  <a:pt x="4010627" y="1148384"/>
                  <a:pt x="2997842" y="1145901"/>
                </a:cubicBezTo>
                <a:cubicBezTo>
                  <a:pt x="1985057" y="1143418"/>
                  <a:pt x="528577" y="1150590"/>
                  <a:pt x="0" y="992107"/>
                </a:cubicBezTo>
                <a:lnTo>
                  <a:pt x="0" y="56107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ffectLst>
            <a:outerShdw blurRad="127000" dist="127000" dir="189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6" name="fx2">
            <a:extLst>
              <a:ext uri="{FF2B5EF4-FFF2-40B4-BE49-F238E27FC236}">
                <a16:creationId xmlns="" xmlns:a16="http://schemas.microsoft.com/office/drawing/2014/main" id="{A48D3AA7-089C-6F4A-89D3-5BE796715010}"/>
              </a:ext>
            </a:extLst>
          </p:cNvPr>
          <p:cNvSpPr/>
          <p:nvPr/>
        </p:nvSpPr>
        <p:spPr>
          <a:xfrm>
            <a:off x="0" y="2295558"/>
            <a:ext cx="12192000" cy="1284702"/>
          </a:xfrm>
          <a:custGeom>
            <a:avLst/>
            <a:gdLst>
              <a:gd name="connsiteX0" fmla="*/ 0 w 12192000"/>
              <a:gd name="connsiteY0" fmla="*/ 0 h 936000"/>
              <a:gd name="connsiteX1" fmla="*/ 12192000 w 12192000"/>
              <a:gd name="connsiteY1" fmla="*/ 0 h 936000"/>
              <a:gd name="connsiteX2" fmla="*/ 12192000 w 12192000"/>
              <a:gd name="connsiteY2" fmla="*/ 936000 h 936000"/>
              <a:gd name="connsiteX3" fmla="*/ 0 w 12192000"/>
              <a:gd name="connsiteY3" fmla="*/ 936000 h 936000"/>
              <a:gd name="connsiteX4" fmla="*/ 0 w 12192000"/>
              <a:gd name="connsiteY4" fmla="*/ 0 h 9360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12192000 w 12192000"/>
              <a:gd name="connsiteY2" fmla="*/ 9800 h 945800"/>
              <a:gd name="connsiteX3" fmla="*/ 12192000 w 12192000"/>
              <a:gd name="connsiteY3" fmla="*/ 945800 h 945800"/>
              <a:gd name="connsiteX4" fmla="*/ 0 w 12192000"/>
              <a:gd name="connsiteY4" fmla="*/ 945800 h 945800"/>
              <a:gd name="connsiteX5" fmla="*/ 0 w 12192000"/>
              <a:gd name="connsiteY5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9109276 w 12192000"/>
              <a:gd name="connsiteY2" fmla="*/ 11574 h 945800"/>
              <a:gd name="connsiteX3" fmla="*/ 12192000 w 12192000"/>
              <a:gd name="connsiteY3" fmla="*/ 9800 h 945800"/>
              <a:gd name="connsiteX4" fmla="*/ 12192000 w 12192000"/>
              <a:gd name="connsiteY4" fmla="*/ 945800 h 945800"/>
              <a:gd name="connsiteX5" fmla="*/ 0 w 12192000"/>
              <a:gd name="connsiteY5" fmla="*/ 945800 h 945800"/>
              <a:gd name="connsiteX6" fmla="*/ 0 w 12192000"/>
              <a:gd name="connsiteY6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6123008 w 12192000"/>
              <a:gd name="connsiteY2" fmla="*/ 0 h 945800"/>
              <a:gd name="connsiteX3" fmla="*/ 9109276 w 12192000"/>
              <a:gd name="connsiteY3" fmla="*/ 11574 h 945800"/>
              <a:gd name="connsiteX4" fmla="*/ 12192000 w 12192000"/>
              <a:gd name="connsiteY4" fmla="*/ 9800 h 945800"/>
              <a:gd name="connsiteX5" fmla="*/ 12192000 w 12192000"/>
              <a:gd name="connsiteY5" fmla="*/ 945800 h 945800"/>
              <a:gd name="connsiteX6" fmla="*/ 0 w 12192000"/>
              <a:gd name="connsiteY6" fmla="*/ 945800 h 945800"/>
              <a:gd name="connsiteX7" fmla="*/ 0 w 12192000"/>
              <a:gd name="connsiteY7" fmla="*/ 9800 h 945800"/>
              <a:gd name="connsiteX0" fmla="*/ 0 w 12192000"/>
              <a:gd name="connsiteY0" fmla="*/ 9800 h 949124"/>
              <a:gd name="connsiteX1" fmla="*/ 3171463 w 12192000"/>
              <a:gd name="connsiteY1" fmla="*/ 0 h 949124"/>
              <a:gd name="connsiteX2" fmla="*/ 6123008 w 12192000"/>
              <a:gd name="connsiteY2" fmla="*/ 0 h 949124"/>
              <a:gd name="connsiteX3" fmla="*/ 9109276 w 12192000"/>
              <a:gd name="connsiteY3" fmla="*/ 11574 h 949124"/>
              <a:gd name="connsiteX4" fmla="*/ 12192000 w 12192000"/>
              <a:gd name="connsiteY4" fmla="*/ 9800 h 949124"/>
              <a:gd name="connsiteX5" fmla="*/ 12192000 w 12192000"/>
              <a:gd name="connsiteY5" fmla="*/ 945800 h 949124"/>
              <a:gd name="connsiteX6" fmla="*/ 6111433 w 12192000"/>
              <a:gd name="connsiteY6" fmla="*/ 949124 h 949124"/>
              <a:gd name="connsiteX7" fmla="*/ 0 w 12192000"/>
              <a:gd name="connsiteY7" fmla="*/ 945800 h 949124"/>
              <a:gd name="connsiteX8" fmla="*/ 0 w 12192000"/>
              <a:gd name="connsiteY8" fmla="*/ 9800 h 949124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0 w 12192000"/>
              <a:gd name="connsiteY8" fmla="*/ 945800 h 960698"/>
              <a:gd name="connsiteX9" fmla="*/ 0 w 12192000"/>
              <a:gd name="connsiteY9" fmla="*/ 9800 h 960698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9800 h 960698"/>
              <a:gd name="connsiteX1" fmla="*/ 3136739 w 12192000"/>
              <a:gd name="connsiteY1" fmla="*/ 162046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34316 h 985214"/>
              <a:gd name="connsiteX1" fmla="*/ 3136739 w 12192000"/>
              <a:gd name="connsiteY1" fmla="*/ 186562 h 985214"/>
              <a:gd name="connsiteX2" fmla="*/ 6123008 w 12192000"/>
              <a:gd name="connsiteY2" fmla="*/ 24516 h 985214"/>
              <a:gd name="connsiteX3" fmla="*/ 9109276 w 12192000"/>
              <a:gd name="connsiteY3" fmla="*/ 36090 h 985214"/>
              <a:gd name="connsiteX4" fmla="*/ 12192000 w 12192000"/>
              <a:gd name="connsiteY4" fmla="*/ 34316 h 985214"/>
              <a:gd name="connsiteX5" fmla="*/ 12192000 w 12192000"/>
              <a:gd name="connsiteY5" fmla="*/ 970316 h 985214"/>
              <a:gd name="connsiteX6" fmla="*/ 9178724 w 12192000"/>
              <a:gd name="connsiteY6" fmla="*/ 985214 h 985214"/>
              <a:gd name="connsiteX7" fmla="*/ 6111433 w 12192000"/>
              <a:gd name="connsiteY7" fmla="*/ 973640 h 985214"/>
              <a:gd name="connsiteX8" fmla="*/ 3171463 w 12192000"/>
              <a:gd name="connsiteY8" fmla="*/ 985214 h 985214"/>
              <a:gd name="connsiteX9" fmla="*/ 0 w 12192000"/>
              <a:gd name="connsiteY9" fmla="*/ 970316 h 985214"/>
              <a:gd name="connsiteX10" fmla="*/ 0 w 12192000"/>
              <a:gd name="connsiteY10" fmla="*/ 34316 h 985214"/>
              <a:gd name="connsiteX0" fmla="*/ 0 w 12192000"/>
              <a:gd name="connsiteY0" fmla="*/ 34316 h 1044698"/>
              <a:gd name="connsiteX1" fmla="*/ 3136739 w 12192000"/>
              <a:gd name="connsiteY1" fmla="*/ 186562 h 1044698"/>
              <a:gd name="connsiteX2" fmla="*/ 6123008 w 12192000"/>
              <a:gd name="connsiteY2" fmla="*/ 24516 h 1044698"/>
              <a:gd name="connsiteX3" fmla="*/ 9109276 w 12192000"/>
              <a:gd name="connsiteY3" fmla="*/ 36090 h 1044698"/>
              <a:gd name="connsiteX4" fmla="*/ 12192000 w 12192000"/>
              <a:gd name="connsiteY4" fmla="*/ 34316 h 1044698"/>
              <a:gd name="connsiteX5" fmla="*/ 12192000 w 12192000"/>
              <a:gd name="connsiteY5" fmla="*/ 970316 h 1044698"/>
              <a:gd name="connsiteX6" fmla="*/ 9178724 w 12192000"/>
              <a:gd name="connsiteY6" fmla="*/ 985214 h 1044698"/>
              <a:gd name="connsiteX7" fmla="*/ 6111433 w 12192000"/>
              <a:gd name="connsiteY7" fmla="*/ 973640 h 1044698"/>
              <a:gd name="connsiteX8" fmla="*/ 3171463 w 12192000"/>
              <a:gd name="connsiteY8" fmla="*/ 985214 h 1044698"/>
              <a:gd name="connsiteX9" fmla="*/ 0 w 12192000"/>
              <a:gd name="connsiteY9" fmla="*/ 970316 h 1044698"/>
              <a:gd name="connsiteX10" fmla="*/ 0 w 12192000"/>
              <a:gd name="connsiteY10" fmla="*/ 34316 h 1044698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8633"/>
              <a:gd name="connsiteX1" fmla="*/ 3136739 w 12192000"/>
              <a:gd name="connsiteY1" fmla="*/ 186562 h 1098633"/>
              <a:gd name="connsiteX2" fmla="*/ 6123008 w 12192000"/>
              <a:gd name="connsiteY2" fmla="*/ 24516 h 1098633"/>
              <a:gd name="connsiteX3" fmla="*/ 9109276 w 12192000"/>
              <a:gd name="connsiteY3" fmla="*/ 36090 h 1098633"/>
              <a:gd name="connsiteX4" fmla="*/ 12192000 w 12192000"/>
              <a:gd name="connsiteY4" fmla="*/ 34316 h 1098633"/>
              <a:gd name="connsiteX5" fmla="*/ 12192000 w 12192000"/>
              <a:gd name="connsiteY5" fmla="*/ 970316 h 1098633"/>
              <a:gd name="connsiteX6" fmla="*/ 9178724 w 12192000"/>
              <a:gd name="connsiteY6" fmla="*/ 1089387 h 1098633"/>
              <a:gd name="connsiteX7" fmla="*/ 6123008 w 12192000"/>
              <a:gd name="connsiteY7" fmla="*/ 904192 h 1098633"/>
              <a:gd name="connsiteX8" fmla="*/ 3159888 w 12192000"/>
              <a:gd name="connsiteY8" fmla="*/ 1077812 h 1098633"/>
              <a:gd name="connsiteX9" fmla="*/ 0 w 12192000"/>
              <a:gd name="connsiteY9" fmla="*/ 970316 h 1098633"/>
              <a:gd name="connsiteX10" fmla="*/ 0 w 12192000"/>
              <a:gd name="connsiteY10" fmla="*/ 34316 h 1098633"/>
              <a:gd name="connsiteX0" fmla="*/ 0 w 12192000"/>
              <a:gd name="connsiteY0" fmla="*/ 67905 h 1132222"/>
              <a:gd name="connsiteX1" fmla="*/ 3136739 w 12192000"/>
              <a:gd name="connsiteY1" fmla="*/ 220151 h 1132222"/>
              <a:gd name="connsiteX2" fmla="*/ 6123008 w 12192000"/>
              <a:gd name="connsiteY2" fmla="*/ 58105 h 1132222"/>
              <a:gd name="connsiteX3" fmla="*/ 9109276 w 12192000"/>
              <a:gd name="connsiteY3" fmla="*/ 69679 h 1132222"/>
              <a:gd name="connsiteX4" fmla="*/ 12192000 w 12192000"/>
              <a:gd name="connsiteY4" fmla="*/ 67905 h 1132222"/>
              <a:gd name="connsiteX5" fmla="*/ 12192000 w 12192000"/>
              <a:gd name="connsiteY5" fmla="*/ 1003905 h 1132222"/>
              <a:gd name="connsiteX6" fmla="*/ 9178724 w 12192000"/>
              <a:gd name="connsiteY6" fmla="*/ 1122976 h 1132222"/>
              <a:gd name="connsiteX7" fmla="*/ 6123008 w 12192000"/>
              <a:gd name="connsiteY7" fmla="*/ 937781 h 1132222"/>
              <a:gd name="connsiteX8" fmla="*/ 3159888 w 12192000"/>
              <a:gd name="connsiteY8" fmla="*/ 1111401 h 1132222"/>
              <a:gd name="connsiteX9" fmla="*/ 0 w 12192000"/>
              <a:gd name="connsiteY9" fmla="*/ 1003905 h 1132222"/>
              <a:gd name="connsiteX10" fmla="*/ 0 w 12192000"/>
              <a:gd name="connsiteY10" fmla="*/ 67905 h 1132222"/>
              <a:gd name="connsiteX0" fmla="*/ 0 w 12192000"/>
              <a:gd name="connsiteY0" fmla="*/ 42415 h 1106732"/>
              <a:gd name="connsiteX1" fmla="*/ 3136739 w 12192000"/>
              <a:gd name="connsiteY1" fmla="*/ 194661 h 1106732"/>
              <a:gd name="connsiteX2" fmla="*/ 6123008 w 12192000"/>
              <a:gd name="connsiteY2" fmla="*/ 32615 h 1106732"/>
              <a:gd name="connsiteX3" fmla="*/ 9236597 w 12192000"/>
              <a:gd name="connsiteY3" fmla="*/ 206234 h 1106732"/>
              <a:gd name="connsiteX4" fmla="*/ 12192000 w 12192000"/>
              <a:gd name="connsiteY4" fmla="*/ 42415 h 1106732"/>
              <a:gd name="connsiteX5" fmla="*/ 12192000 w 12192000"/>
              <a:gd name="connsiteY5" fmla="*/ 978415 h 1106732"/>
              <a:gd name="connsiteX6" fmla="*/ 9178724 w 12192000"/>
              <a:gd name="connsiteY6" fmla="*/ 1097486 h 1106732"/>
              <a:gd name="connsiteX7" fmla="*/ 6123008 w 12192000"/>
              <a:gd name="connsiteY7" fmla="*/ 912291 h 1106732"/>
              <a:gd name="connsiteX8" fmla="*/ 3159888 w 12192000"/>
              <a:gd name="connsiteY8" fmla="*/ 1085911 h 1106732"/>
              <a:gd name="connsiteX9" fmla="*/ 0 w 12192000"/>
              <a:gd name="connsiteY9" fmla="*/ 978415 h 1106732"/>
              <a:gd name="connsiteX10" fmla="*/ 0 w 12192000"/>
              <a:gd name="connsiteY10" fmla="*/ 42415 h 1106732"/>
              <a:gd name="connsiteX0" fmla="*/ 0 w 12192000"/>
              <a:gd name="connsiteY0" fmla="*/ 34317 h 1098634"/>
              <a:gd name="connsiteX1" fmla="*/ 3136739 w 12192000"/>
              <a:gd name="connsiteY1" fmla="*/ 186563 h 1098634"/>
              <a:gd name="connsiteX2" fmla="*/ 6123008 w 12192000"/>
              <a:gd name="connsiteY2" fmla="*/ 24517 h 1098634"/>
              <a:gd name="connsiteX3" fmla="*/ 9236597 w 12192000"/>
              <a:gd name="connsiteY3" fmla="*/ 198136 h 1098634"/>
              <a:gd name="connsiteX4" fmla="*/ 12192000 w 12192000"/>
              <a:gd name="connsiteY4" fmla="*/ 34317 h 1098634"/>
              <a:gd name="connsiteX5" fmla="*/ 12192000 w 12192000"/>
              <a:gd name="connsiteY5" fmla="*/ 970317 h 1098634"/>
              <a:gd name="connsiteX6" fmla="*/ 9178724 w 12192000"/>
              <a:gd name="connsiteY6" fmla="*/ 1089388 h 1098634"/>
              <a:gd name="connsiteX7" fmla="*/ 6123008 w 12192000"/>
              <a:gd name="connsiteY7" fmla="*/ 904193 h 1098634"/>
              <a:gd name="connsiteX8" fmla="*/ 3159888 w 12192000"/>
              <a:gd name="connsiteY8" fmla="*/ 1077813 h 1098634"/>
              <a:gd name="connsiteX9" fmla="*/ 0 w 12192000"/>
              <a:gd name="connsiteY9" fmla="*/ 970317 h 1098634"/>
              <a:gd name="connsiteX10" fmla="*/ 0 w 12192000"/>
              <a:gd name="connsiteY10" fmla="*/ 34317 h 1098634"/>
              <a:gd name="connsiteX0" fmla="*/ 0 w 12192000"/>
              <a:gd name="connsiteY0" fmla="*/ 56112 h 1120429"/>
              <a:gd name="connsiteX1" fmla="*/ 3136739 w 12192000"/>
              <a:gd name="connsiteY1" fmla="*/ 208358 h 1120429"/>
              <a:gd name="connsiteX2" fmla="*/ 6041985 w 12192000"/>
              <a:gd name="connsiteY2" fmla="*/ 13 h 1120429"/>
              <a:gd name="connsiteX3" fmla="*/ 9236597 w 12192000"/>
              <a:gd name="connsiteY3" fmla="*/ 219931 h 1120429"/>
              <a:gd name="connsiteX4" fmla="*/ 12192000 w 12192000"/>
              <a:gd name="connsiteY4" fmla="*/ 56112 h 1120429"/>
              <a:gd name="connsiteX5" fmla="*/ 12192000 w 12192000"/>
              <a:gd name="connsiteY5" fmla="*/ 992112 h 1120429"/>
              <a:gd name="connsiteX6" fmla="*/ 9178724 w 12192000"/>
              <a:gd name="connsiteY6" fmla="*/ 1111183 h 1120429"/>
              <a:gd name="connsiteX7" fmla="*/ 6123008 w 12192000"/>
              <a:gd name="connsiteY7" fmla="*/ 925988 h 1120429"/>
              <a:gd name="connsiteX8" fmla="*/ 3159888 w 12192000"/>
              <a:gd name="connsiteY8" fmla="*/ 1099608 h 1120429"/>
              <a:gd name="connsiteX9" fmla="*/ 0 w 12192000"/>
              <a:gd name="connsiteY9" fmla="*/ 992112 h 1120429"/>
              <a:gd name="connsiteX10" fmla="*/ 0 w 12192000"/>
              <a:gd name="connsiteY10" fmla="*/ 56112 h 1120429"/>
              <a:gd name="connsiteX0" fmla="*/ 0 w 12192000"/>
              <a:gd name="connsiteY0" fmla="*/ 56107 h 1120424"/>
              <a:gd name="connsiteX1" fmla="*/ 3136739 w 12192000"/>
              <a:gd name="connsiteY1" fmla="*/ 208353 h 1120424"/>
              <a:gd name="connsiteX2" fmla="*/ 6041985 w 12192000"/>
              <a:gd name="connsiteY2" fmla="*/ 8 h 1120424"/>
              <a:gd name="connsiteX3" fmla="*/ 9236597 w 12192000"/>
              <a:gd name="connsiteY3" fmla="*/ 219926 h 1120424"/>
              <a:gd name="connsiteX4" fmla="*/ 12192000 w 12192000"/>
              <a:gd name="connsiteY4" fmla="*/ 56107 h 1120424"/>
              <a:gd name="connsiteX5" fmla="*/ 12192000 w 12192000"/>
              <a:gd name="connsiteY5" fmla="*/ 992107 h 1120424"/>
              <a:gd name="connsiteX6" fmla="*/ 9178724 w 12192000"/>
              <a:gd name="connsiteY6" fmla="*/ 1111178 h 1120424"/>
              <a:gd name="connsiteX7" fmla="*/ 6123008 w 12192000"/>
              <a:gd name="connsiteY7" fmla="*/ 925983 h 1120424"/>
              <a:gd name="connsiteX8" fmla="*/ 3159888 w 12192000"/>
              <a:gd name="connsiteY8" fmla="*/ 1099603 h 1120424"/>
              <a:gd name="connsiteX9" fmla="*/ 0 w 12192000"/>
              <a:gd name="connsiteY9" fmla="*/ 992107 h 1120424"/>
              <a:gd name="connsiteX10" fmla="*/ 0 w 12192000"/>
              <a:gd name="connsiteY10" fmla="*/ 56107 h 1120424"/>
              <a:gd name="connsiteX0" fmla="*/ 0 w 12192000"/>
              <a:gd name="connsiteY0" fmla="*/ 56107 h 1149382"/>
              <a:gd name="connsiteX1" fmla="*/ 3136739 w 12192000"/>
              <a:gd name="connsiteY1" fmla="*/ 208353 h 1149382"/>
              <a:gd name="connsiteX2" fmla="*/ 6041985 w 12192000"/>
              <a:gd name="connsiteY2" fmla="*/ 8 h 1149382"/>
              <a:gd name="connsiteX3" fmla="*/ 9236597 w 12192000"/>
              <a:gd name="connsiteY3" fmla="*/ 219926 h 1149382"/>
              <a:gd name="connsiteX4" fmla="*/ 12192000 w 12192000"/>
              <a:gd name="connsiteY4" fmla="*/ 56107 h 1149382"/>
              <a:gd name="connsiteX5" fmla="*/ 12192000 w 12192000"/>
              <a:gd name="connsiteY5" fmla="*/ 992107 h 1149382"/>
              <a:gd name="connsiteX6" fmla="*/ 9178724 w 12192000"/>
              <a:gd name="connsiteY6" fmla="*/ 1111178 h 1149382"/>
              <a:gd name="connsiteX7" fmla="*/ 6123008 w 12192000"/>
              <a:gd name="connsiteY7" fmla="*/ 925983 h 1149382"/>
              <a:gd name="connsiteX8" fmla="*/ 2997842 w 12192000"/>
              <a:gd name="connsiteY8" fmla="*/ 1145901 h 1149382"/>
              <a:gd name="connsiteX9" fmla="*/ 0 w 12192000"/>
              <a:gd name="connsiteY9" fmla="*/ 992107 h 1149382"/>
              <a:gd name="connsiteX10" fmla="*/ 0 w 12192000"/>
              <a:gd name="connsiteY10" fmla="*/ 56107 h 1149382"/>
              <a:gd name="connsiteX0" fmla="*/ 0 w 12192000"/>
              <a:gd name="connsiteY0" fmla="*/ 56107 h 1145934"/>
              <a:gd name="connsiteX1" fmla="*/ 3136739 w 12192000"/>
              <a:gd name="connsiteY1" fmla="*/ 208353 h 1145934"/>
              <a:gd name="connsiteX2" fmla="*/ 6041985 w 12192000"/>
              <a:gd name="connsiteY2" fmla="*/ 8 h 1145934"/>
              <a:gd name="connsiteX3" fmla="*/ 9236597 w 12192000"/>
              <a:gd name="connsiteY3" fmla="*/ 219926 h 1145934"/>
              <a:gd name="connsiteX4" fmla="*/ 12192000 w 12192000"/>
              <a:gd name="connsiteY4" fmla="*/ 56107 h 1145934"/>
              <a:gd name="connsiteX5" fmla="*/ 12192000 w 12192000"/>
              <a:gd name="connsiteY5" fmla="*/ 992107 h 1145934"/>
              <a:gd name="connsiteX6" fmla="*/ 9178724 w 12192000"/>
              <a:gd name="connsiteY6" fmla="*/ 1111178 h 1145934"/>
              <a:gd name="connsiteX7" fmla="*/ 6076709 w 12192000"/>
              <a:gd name="connsiteY7" fmla="*/ 1007006 h 1145934"/>
              <a:gd name="connsiteX8" fmla="*/ 2997842 w 12192000"/>
              <a:gd name="connsiteY8" fmla="*/ 1145901 h 1145934"/>
              <a:gd name="connsiteX9" fmla="*/ 0 w 12192000"/>
              <a:gd name="connsiteY9" fmla="*/ 992107 h 1145934"/>
              <a:gd name="connsiteX10" fmla="*/ 0 w 12192000"/>
              <a:gd name="connsiteY10" fmla="*/ 56107 h 1145934"/>
              <a:gd name="connsiteX0" fmla="*/ 0 w 12192000"/>
              <a:gd name="connsiteY0" fmla="*/ 56099 h 1145926"/>
              <a:gd name="connsiteX1" fmla="*/ 3136739 w 12192000"/>
              <a:gd name="connsiteY1" fmla="*/ 208345 h 1145926"/>
              <a:gd name="connsiteX2" fmla="*/ 6041985 w 12192000"/>
              <a:gd name="connsiteY2" fmla="*/ 0 h 1145926"/>
              <a:gd name="connsiteX3" fmla="*/ 9456516 w 12192000"/>
              <a:gd name="connsiteY3" fmla="*/ 208343 h 1145926"/>
              <a:gd name="connsiteX4" fmla="*/ 12192000 w 12192000"/>
              <a:gd name="connsiteY4" fmla="*/ 56099 h 1145926"/>
              <a:gd name="connsiteX5" fmla="*/ 12192000 w 12192000"/>
              <a:gd name="connsiteY5" fmla="*/ 992099 h 1145926"/>
              <a:gd name="connsiteX6" fmla="*/ 9178724 w 12192000"/>
              <a:gd name="connsiteY6" fmla="*/ 1111170 h 1145926"/>
              <a:gd name="connsiteX7" fmla="*/ 6076709 w 12192000"/>
              <a:gd name="connsiteY7" fmla="*/ 1006998 h 1145926"/>
              <a:gd name="connsiteX8" fmla="*/ 2997842 w 12192000"/>
              <a:gd name="connsiteY8" fmla="*/ 1145893 h 1145926"/>
              <a:gd name="connsiteX9" fmla="*/ 0 w 12192000"/>
              <a:gd name="connsiteY9" fmla="*/ 992099 h 1145926"/>
              <a:gd name="connsiteX10" fmla="*/ 0 w 12192000"/>
              <a:gd name="connsiteY10" fmla="*/ 56099 h 1145926"/>
              <a:gd name="connsiteX0" fmla="*/ 0 w 12192000"/>
              <a:gd name="connsiteY0" fmla="*/ 43615 h 1133442"/>
              <a:gd name="connsiteX1" fmla="*/ 3136739 w 12192000"/>
              <a:gd name="connsiteY1" fmla="*/ 195861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095017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5834"/>
              <a:gd name="connsiteX1" fmla="*/ 3808070 w 12192000"/>
              <a:gd name="connsiteY1" fmla="*/ 265309 h 1135834"/>
              <a:gd name="connsiteX2" fmla="*/ 7025834 w 12192000"/>
              <a:gd name="connsiteY2" fmla="*/ 22240 h 1135834"/>
              <a:gd name="connsiteX3" fmla="*/ 9456516 w 12192000"/>
              <a:gd name="connsiteY3" fmla="*/ 195859 h 1135834"/>
              <a:gd name="connsiteX4" fmla="*/ 12192000 w 12192000"/>
              <a:gd name="connsiteY4" fmla="*/ 43615 h 1135834"/>
              <a:gd name="connsiteX5" fmla="*/ 12192000 w 12192000"/>
              <a:gd name="connsiteY5" fmla="*/ 979615 h 1135834"/>
              <a:gd name="connsiteX6" fmla="*/ 9178724 w 12192000"/>
              <a:gd name="connsiteY6" fmla="*/ 1098686 h 1135834"/>
              <a:gd name="connsiteX7" fmla="*/ 5370654 w 12192000"/>
              <a:gd name="connsiteY7" fmla="*/ 1075537 h 1135834"/>
              <a:gd name="connsiteX8" fmla="*/ 2095017 w 12192000"/>
              <a:gd name="connsiteY8" fmla="*/ 1133409 h 1135834"/>
              <a:gd name="connsiteX9" fmla="*/ 0 w 12192000"/>
              <a:gd name="connsiteY9" fmla="*/ 979615 h 1135834"/>
              <a:gd name="connsiteX10" fmla="*/ 0 w 12192000"/>
              <a:gd name="connsiteY10" fmla="*/ 43615 h 1135834"/>
              <a:gd name="connsiteX0" fmla="*/ 0 w 12192000"/>
              <a:gd name="connsiteY0" fmla="*/ 43615 h 1272306"/>
              <a:gd name="connsiteX1" fmla="*/ 3808070 w 12192000"/>
              <a:gd name="connsiteY1" fmla="*/ 265309 h 1272306"/>
              <a:gd name="connsiteX2" fmla="*/ 7025834 w 12192000"/>
              <a:gd name="connsiteY2" fmla="*/ 22240 h 1272306"/>
              <a:gd name="connsiteX3" fmla="*/ 9456516 w 12192000"/>
              <a:gd name="connsiteY3" fmla="*/ 195859 h 1272306"/>
              <a:gd name="connsiteX4" fmla="*/ 12192000 w 12192000"/>
              <a:gd name="connsiteY4" fmla="*/ 43615 h 1272306"/>
              <a:gd name="connsiteX5" fmla="*/ 12192000 w 12192000"/>
              <a:gd name="connsiteY5" fmla="*/ 979615 h 1272306"/>
              <a:gd name="connsiteX6" fmla="*/ 9028253 w 12192000"/>
              <a:gd name="connsiteY6" fmla="*/ 1272306 h 1272306"/>
              <a:gd name="connsiteX7" fmla="*/ 5370654 w 12192000"/>
              <a:gd name="connsiteY7" fmla="*/ 1075537 h 1272306"/>
              <a:gd name="connsiteX8" fmla="*/ 2095017 w 12192000"/>
              <a:gd name="connsiteY8" fmla="*/ 1133409 h 1272306"/>
              <a:gd name="connsiteX9" fmla="*/ 0 w 12192000"/>
              <a:gd name="connsiteY9" fmla="*/ 979615 h 1272306"/>
              <a:gd name="connsiteX10" fmla="*/ 0 w 12192000"/>
              <a:gd name="connsiteY10" fmla="*/ 43615 h 1272306"/>
              <a:gd name="connsiteX0" fmla="*/ 0 w 12192000"/>
              <a:gd name="connsiteY0" fmla="*/ 43615 h 1284702"/>
              <a:gd name="connsiteX1" fmla="*/ 3808070 w 12192000"/>
              <a:gd name="connsiteY1" fmla="*/ 265309 h 1284702"/>
              <a:gd name="connsiteX2" fmla="*/ 7025834 w 12192000"/>
              <a:gd name="connsiteY2" fmla="*/ 22240 h 1284702"/>
              <a:gd name="connsiteX3" fmla="*/ 9456516 w 12192000"/>
              <a:gd name="connsiteY3" fmla="*/ 195859 h 1284702"/>
              <a:gd name="connsiteX4" fmla="*/ 12192000 w 12192000"/>
              <a:gd name="connsiteY4" fmla="*/ 43615 h 1284702"/>
              <a:gd name="connsiteX5" fmla="*/ 12192000 w 12192000"/>
              <a:gd name="connsiteY5" fmla="*/ 979615 h 1284702"/>
              <a:gd name="connsiteX6" fmla="*/ 9028253 w 12192000"/>
              <a:gd name="connsiteY6" fmla="*/ 1272306 h 1284702"/>
              <a:gd name="connsiteX7" fmla="*/ 5370654 w 12192000"/>
              <a:gd name="connsiteY7" fmla="*/ 1075537 h 1284702"/>
              <a:gd name="connsiteX8" fmla="*/ 2071868 w 12192000"/>
              <a:gd name="connsiteY8" fmla="*/ 1283880 h 1284702"/>
              <a:gd name="connsiteX9" fmla="*/ 0 w 12192000"/>
              <a:gd name="connsiteY9" fmla="*/ 979615 h 1284702"/>
              <a:gd name="connsiteX10" fmla="*/ 0 w 12192000"/>
              <a:gd name="connsiteY10" fmla="*/ 43615 h 1284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1284702">
                <a:moveTo>
                  <a:pt x="0" y="43615"/>
                </a:moveTo>
                <a:cubicBezTo>
                  <a:pt x="522790" y="-87011"/>
                  <a:pt x="2637098" y="268872"/>
                  <a:pt x="3808070" y="265309"/>
                </a:cubicBezTo>
                <a:cubicBezTo>
                  <a:pt x="4979042" y="261747"/>
                  <a:pt x="6084426" y="33815"/>
                  <a:pt x="7025834" y="22240"/>
                </a:cubicBezTo>
                <a:cubicBezTo>
                  <a:pt x="7967242" y="10665"/>
                  <a:pt x="8595488" y="192297"/>
                  <a:pt x="9456516" y="195859"/>
                </a:cubicBezTo>
                <a:cubicBezTo>
                  <a:pt x="10317544" y="199422"/>
                  <a:pt x="11678213" y="-112089"/>
                  <a:pt x="12192000" y="43615"/>
                </a:cubicBezTo>
                <a:lnTo>
                  <a:pt x="12192000" y="979615"/>
                </a:lnTo>
                <a:cubicBezTo>
                  <a:pt x="11689787" y="1138098"/>
                  <a:pt x="10165144" y="1256319"/>
                  <a:pt x="9028253" y="1272306"/>
                </a:cubicBezTo>
                <a:cubicBezTo>
                  <a:pt x="7809053" y="1206716"/>
                  <a:pt x="6530051" y="1073608"/>
                  <a:pt x="5370654" y="1075537"/>
                </a:cubicBezTo>
                <a:cubicBezTo>
                  <a:pt x="4211257" y="1077466"/>
                  <a:pt x="2966977" y="1299867"/>
                  <a:pt x="2071868" y="1283880"/>
                </a:cubicBezTo>
                <a:cubicBezTo>
                  <a:pt x="1176759" y="1267893"/>
                  <a:pt x="528577" y="1138098"/>
                  <a:pt x="0" y="979615"/>
                </a:cubicBezTo>
                <a:lnTo>
                  <a:pt x="0" y="43615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ffectLst>
            <a:outerShdw blurRad="127000" dist="127000" dir="189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fx3">
            <a:extLst>
              <a:ext uri="{FF2B5EF4-FFF2-40B4-BE49-F238E27FC236}">
                <a16:creationId xmlns="" xmlns:a16="http://schemas.microsoft.com/office/drawing/2014/main" id="{BD42B81D-EDD7-0646-9278-B2B278F06DD8}"/>
              </a:ext>
            </a:extLst>
          </p:cNvPr>
          <p:cNvSpPr/>
          <p:nvPr/>
        </p:nvSpPr>
        <p:spPr>
          <a:xfrm>
            <a:off x="0" y="2968083"/>
            <a:ext cx="12192000" cy="1457440"/>
          </a:xfrm>
          <a:custGeom>
            <a:avLst/>
            <a:gdLst>
              <a:gd name="connsiteX0" fmla="*/ 0 w 12192000"/>
              <a:gd name="connsiteY0" fmla="*/ 0 h 936000"/>
              <a:gd name="connsiteX1" fmla="*/ 12192000 w 12192000"/>
              <a:gd name="connsiteY1" fmla="*/ 0 h 936000"/>
              <a:gd name="connsiteX2" fmla="*/ 12192000 w 12192000"/>
              <a:gd name="connsiteY2" fmla="*/ 936000 h 936000"/>
              <a:gd name="connsiteX3" fmla="*/ 0 w 12192000"/>
              <a:gd name="connsiteY3" fmla="*/ 936000 h 936000"/>
              <a:gd name="connsiteX4" fmla="*/ 0 w 12192000"/>
              <a:gd name="connsiteY4" fmla="*/ 0 h 9360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12192000 w 12192000"/>
              <a:gd name="connsiteY2" fmla="*/ 9800 h 945800"/>
              <a:gd name="connsiteX3" fmla="*/ 12192000 w 12192000"/>
              <a:gd name="connsiteY3" fmla="*/ 945800 h 945800"/>
              <a:gd name="connsiteX4" fmla="*/ 0 w 12192000"/>
              <a:gd name="connsiteY4" fmla="*/ 945800 h 945800"/>
              <a:gd name="connsiteX5" fmla="*/ 0 w 12192000"/>
              <a:gd name="connsiteY5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9109276 w 12192000"/>
              <a:gd name="connsiteY2" fmla="*/ 11574 h 945800"/>
              <a:gd name="connsiteX3" fmla="*/ 12192000 w 12192000"/>
              <a:gd name="connsiteY3" fmla="*/ 9800 h 945800"/>
              <a:gd name="connsiteX4" fmla="*/ 12192000 w 12192000"/>
              <a:gd name="connsiteY4" fmla="*/ 945800 h 945800"/>
              <a:gd name="connsiteX5" fmla="*/ 0 w 12192000"/>
              <a:gd name="connsiteY5" fmla="*/ 945800 h 945800"/>
              <a:gd name="connsiteX6" fmla="*/ 0 w 12192000"/>
              <a:gd name="connsiteY6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6123008 w 12192000"/>
              <a:gd name="connsiteY2" fmla="*/ 0 h 945800"/>
              <a:gd name="connsiteX3" fmla="*/ 9109276 w 12192000"/>
              <a:gd name="connsiteY3" fmla="*/ 11574 h 945800"/>
              <a:gd name="connsiteX4" fmla="*/ 12192000 w 12192000"/>
              <a:gd name="connsiteY4" fmla="*/ 9800 h 945800"/>
              <a:gd name="connsiteX5" fmla="*/ 12192000 w 12192000"/>
              <a:gd name="connsiteY5" fmla="*/ 945800 h 945800"/>
              <a:gd name="connsiteX6" fmla="*/ 0 w 12192000"/>
              <a:gd name="connsiteY6" fmla="*/ 945800 h 945800"/>
              <a:gd name="connsiteX7" fmla="*/ 0 w 12192000"/>
              <a:gd name="connsiteY7" fmla="*/ 9800 h 945800"/>
              <a:gd name="connsiteX0" fmla="*/ 0 w 12192000"/>
              <a:gd name="connsiteY0" fmla="*/ 9800 h 949124"/>
              <a:gd name="connsiteX1" fmla="*/ 3171463 w 12192000"/>
              <a:gd name="connsiteY1" fmla="*/ 0 h 949124"/>
              <a:gd name="connsiteX2" fmla="*/ 6123008 w 12192000"/>
              <a:gd name="connsiteY2" fmla="*/ 0 h 949124"/>
              <a:gd name="connsiteX3" fmla="*/ 9109276 w 12192000"/>
              <a:gd name="connsiteY3" fmla="*/ 11574 h 949124"/>
              <a:gd name="connsiteX4" fmla="*/ 12192000 w 12192000"/>
              <a:gd name="connsiteY4" fmla="*/ 9800 h 949124"/>
              <a:gd name="connsiteX5" fmla="*/ 12192000 w 12192000"/>
              <a:gd name="connsiteY5" fmla="*/ 945800 h 949124"/>
              <a:gd name="connsiteX6" fmla="*/ 6111433 w 12192000"/>
              <a:gd name="connsiteY6" fmla="*/ 949124 h 949124"/>
              <a:gd name="connsiteX7" fmla="*/ 0 w 12192000"/>
              <a:gd name="connsiteY7" fmla="*/ 945800 h 949124"/>
              <a:gd name="connsiteX8" fmla="*/ 0 w 12192000"/>
              <a:gd name="connsiteY8" fmla="*/ 9800 h 949124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0 w 12192000"/>
              <a:gd name="connsiteY8" fmla="*/ 945800 h 960698"/>
              <a:gd name="connsiteX9" fmla="*/ 0 w 12192000"/>
              <a:gd name="connsiteY9" fmla="*/ 9800 h 960698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9800 h 960698"/>
              <a:gd name="connsiteX1" fmla="*/ 3136739 w 12192000"/>
              <a:gd name="connsiteY1" fmla="*/ 162046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34316 h 985214"/>
              <a:gd name="connsiteX1" fmla="*/ 3136739 w 12192000"/>
              <a:gd name="connsiteY1" fmla="*/ 186562 h 985214"/>
              <a:gd name="connsiteX2" fmla="*/ 6123008 w 12192000"/>
              <a:gd name="connsiteY2" fmla="*/ 24516 h 985214"/>
              <a:gd name="connsiteX3" fmla="*/ 9109276 w 12192000"/>
              <a:gd name="connsiteY3" fmla="*/ 36090 h 985214"/>
              <a:gd name="connsiteX4" fmla="*/ 12192000 w 12192000"/>
              <a:gd name="connsiteY4" fmla="*/ 34316 h 985214"/>
              <a:gd name="connsiteX5" fmla="*/ 12192000 w 12192000"/>
              <a:gd name="connsiteY5" fmla="*/ 970316 h 985214"/>
              <a:gd name="connsiteX6" fmla="*/ 9178724 w 12192000"/>
              <a:gd name="connsiteY6" fmla="*/ 985214 h 985214"/>
              <a:gd name="connsiteX7" fmla="*/ 6111433 w 12192000"/>
              <a:gd name="connsiteY7" fmla="*/ 973640 h 985214"/>
              <a:gd name="connsiteX8" fmla="*/ 3171463 w 12192000"/>
              <a:gd name="connsiteY8" fmla="*/ 985214 h 985214"/>
              <a:gd name="connsiteX9" fmla="*/ 0 w 12192000"/>
              <a:gd name="connsiteY9" fmla="*/ 970316 h 985214"/>
              <a:gd name="connsiteX10" fmla="*/ 0 w 12192000"/>
              <a:gd name="connsiteY10" fmla="*/ 34316 h 985214"/>
              <a:gd name="connsiteX0" fmla="*/ 0 w 12192000"/>
              <a:gd name="connsiteY0" fmla="*/ 34316 h 1044698"/>
              <a:gd name="connsiteX1" fmla="*/ 3136739 w 12192000"/>
              <a:gd name="connsiteY1" fmla="*/ 186562 h 1044698"/>
              <a:gd name="connsiteX2" fmla="*/ 6123008 w 12192000"/>
              <a:gd name="connsiteY2" fmla="*/ 24516 h 1044698"/>
              <a:gd name="connsiteX3" fmla="*/ 9109276 w 12192000"/>
              <a:gd name="connsiteY3" fmla="*/ 36090 h 1044698"/>
              <a:gd name="connsiteX4" fmla="*/ 12192000 w 12192000"/>
              <a:gd name="connsiteY4" fmla="*/ 34316 h 1044698"/>
              <a:gd name="connsiteX5" fmla="*/ 12192000 w 12192000"/>
              <a:gd name="connsiteY5" fmla="*/ 970316 h 1044698"/>
              <a:gd name="connsiteX6" fmla="*/ 9178724 w 12192000"/>
              <a:gd name="connsiteY6" fmla="*/ 985214 h 1044698"/>
              <a:gd name="connsiteX7" fmla="*/ 6111433 w 12192000"/>
              <a:gd name="connsiteY7" fmla="*/ 973640 h 1044698"/>
              <a:gd name="connsiteX8" fmla="*/ 3171463 w 12192000"/>
              <a:gd name="connsiteY8" fmla="*/ 985214 h 1044698"/>
              <a:gd name="connsiteX9" fmla="*/ 0 w 12192000"/>
              <a:gd name="connsiteY9" fmla="*/ 970316 h 1044698"/>
              <a:gd name="connsiteX10" fmla="*/ 0 w 12192000"/>
              <a:gd name="connsiteY10" fmla="*/ 34316 h 1044698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8633"/>
              <a:gd name="connsiteX1" fmla="*/ 3136739 w 12192000"/>
              <a:gd name="connsiteY1" fmla="*/ 186562 h 1098633"/>
              <a:gd name="connsiteX2" fmla="*/ 6123008 w 12192000"/>
              <a:gd name="connsiteY2" fmla="*/ 24516 h 1098633"/>
              <a:gd name="connsiteX3" fmla="*/ 9109276 w 12192000"/>
              <a:gd name="connsiteY3" fmla="*/ 36090 h 1098633"/>
              <a:gd name="connsiteX4" fmla="*/ 12192000 w 12192000"/>
              <a:gd name="connsiteY4" fmla="*/ 34316 h 1098633"/>
              <a:gd name="connsiteX5" fmla="*/ 12192000 w 12192000"/>
              <a:gd name="connsiteY5" fmla="*/ 970316 h 1098633"/>
              <a:gd name="connsiteX6" fmla="*/ 9178724 w 12192000"/>
              <a:gd name="connsiteY6" fmla="*/ 1089387 h 1098633"/>
              <a:gd name="connsiteX7" fmla="*/ 6123008 w 12192000"/>
              <a:gd name="connsiteY7" fmla="*/ 904192 h 1098633"/>
              <a:gd name="connsiteX8" fmla="*/ 3159888 w 12192000"/>
              <a:gd name="connsiteY8" fmla="*/ 1077812 h 1098633"/>
              <a:gd name="connsiteX9" fmla="*/ 0 w 12192000"/>
              <a:gd name="connsiteY9" fmla="*/ 970316 h 1098633"/>
              <a:gd name="connsiteX10" fmla="*/ 0 w 12192000"/>
              <a:gd name="connsiteY10" fmla="*/ 34316 h 1098633"/>
              <a:gd name="connsiteX0" fmla="*/ 0 w 12192000"/>
              <a:gd name="connsiteY0" fmla="*/ 67905 h 1132222"/>
              <a:gd name="connsiteX1" fmla="*/ 3136739 w 12192000"/>
              <a:gd name="connsiteY1" fmla="*/ 220151 h 1132222"/>
              <a:gd name="connsiteX2" fmla="*/ 6123008 w 12192000"/>
              <a:gd name="connsiteY2" fmla="*/ 58105 h 1132222"/>
              <a:gd name="connsiteX3" fmla="*/ 9109276 w 12192000"/>
              <a:gd name="connsiteY3" fmla="*/ 69679 h 1132222"/>
              <a:gd name="connsiteX4" fmla="*/ 12192000 w 12192000"/>
              <a:gd name="connsiteY4" fmla="*/ 67905 h 1132222"/>
              <a:gd name="connsiteX5" fmla="*/ 12192000 w 12192000"/>
              <a:gd name="connsiteY5" fmla="*/ 1003905 h 1132222"/>
              <a:gd name="connsiteX6" fmla="*/ 9178724 w 12192000"/>
              <a:gd name="connsiteY6" fmla="*/ 1122976 h 1132222"/>
              <a:gd name="connsiteX7" fmla="*/ 6123008 w 12192000"/>
              <a:gd name="connsiteY7" fmla="*/ 937781 h 1132222"/>
              <a:gd name="connsiteX8" fmla="*/ 3159888 w 12192000"/>
              <a:gd name="connsiteY8" fmla="*/ 1111401 h 1132222"/>
              <a:gd name="connsiteX9" fmla="*/ 0 w 12192000"/>
              <a:gd name="connsiteY9" fmla="*/ 1003905 h 1132222"/>
              <a:gd name="connsiteX10" fmla="*/ 0 w 12192000"/>
              <a:gd name="connsiteY10" fmla="*/ 67905 h 1132222"/>
              <a:gd name="connsiteX0" fmla="*/ 0 w 12192000"/>
              <a:gd name="connsiteY0" fmla="*/ 42415 h 1106732"/>
              <a:gd name="connsiteX1" fmla="*/ 3136739 w 12192000"/>
              <a:gd name="connsiteY1" fmla="*/ 194661 h 1106732"/>
              <a:gd name="connsiteX2" fmla="*/ 6123008 w 12192000"/>
              <a:gd name="connsiteY2" fmla="*/ 32615 h 1106732"/>
              <a:gd name="connsiteX3" fmla="*/ 9236597 w 12192000"/>
              <a:gd name="connsiteY3" fmla="*/ 206234 h 1106732"/>
              <a:gd name="connsiteX4" fmla="*/ 12192000 w 12192000"/>
              <a:gd name="connsiteY4" fmla="*/ 42415 h 1106732"/>
              <a:gd name="connsiteX5" fmla="*/ 12192000 w 12192000"/>
              <a:gd name="connsiteY5" fmla="*/ 978415 h 1106732"/>
              <a:gd name="connsiteX6" fmla="*/ 9178724 w 12192000"/>
              <a:gd name="connsiteY6" fmla="*/ 1097486 h 1106732"/>
              <a:gd name="connsiteX7" fmla="*/ 6123008 w 12192000"/>
              <a:gd name="connsiteY7" fmla="*/ 912291 h 1106732"/>
              <a:gd name="connsiteX8" fmla="*/ 3159888 w 12192000"/>
              <a:gd name="connsiteY8" fmla="*/ 1085911 h 1106732"/>
              <a:gd name="connsiteX9" fmla="*/ 0 w 12192000"/>
              <a:gd name="connsiteY9" fmla="*/ 978415 h 1106732"/>
              <a:gd name="connsiteX10" fmla="*/ 0 w 12192000"/>
              <a:gd name="connsiteY10" fmla="*/ 42415 h 1106732"/>
              <a:gd name="connsiteX0" fmla="*/ 0 w 12192000"/>
              <a:gd name="connsiteY0" fmla="*/ 34317 h 1098634"/>
              <a:gd name="connsiteX1" fmla="*/ 3136739 w 12192000"/>
              <a:gd name="connsiteY1" fmla="*/ 186563 h 1098634"/>
              <a:gd name="connsiteX2" fmla="*/ 6123008 w 12192000"/>
              <a:gd name="connsiteY2" fmla="*/ 24517 h 1098634"/>
              <a:gd name="connsiteX3" fmla="*/ 9236597 w 12192000"/>
              <a:gd name="connsiteY3" fmla="*/ 198136 h 1098634"/>
              <a:gd name="connsiteX4" fmla="*/ 12192000 w 12192000"/>
              <a:gd name="connsiteY4" fmla="*/ 34317 h 1098634"/>
              <a:gd name="connsiteX5" fmla="*/ 12192000 w 12192000"/>
              <a:gd name="connsiteY5" fmla="*/ 970317 h 1098634"/>
              <a:gd name="connsiteX6" fmla="*/ 9178724 w 12192000"/>
              <a:gd name="connsiteY6" fmla="*/ 1089388 h 1098634"/>
              <a:gd name="connsiteX7" fmla="*/ 6123008 w 12192000"/>
              <a:gd name="connsiteY7" fmla="*/ 904193 h 1098634"/>
              <a:gd name="connsiteX8" fmla="*/ 3159888 w 12192000"/>
              <a:gd name="connsiteY8" fmla="*/ 1077813 h 1098634"/>
              <a:gd name="connsiteX9" fmla="*/ 0 w 12192000"/>
              <a:gd name="connsiteY9" fmla="*/ 970317 h 1098634"/>
              <a:gd name="connsiteX10" fmla="*/ 0 w 12192000"/>
              <a:gd name="connsiteY10" fmla="*/ 34317 h 1098634"/>
              <a:gd name="connsiteX0" fmla="*/ 0 w 12192000"/>
              <a:gd name="connsiteY0" fmla="*/ 56112 h 1120429"/>
              <a:gd name="connsiteX1" fmla="*/ 3136739 w 12192000"/>
              <a:gd name="connsiteY1" fmla="*/ 208358 h 1120429"/>
              <a:gd name="connsiteX2" fmla="*/ 6041985 w 12192000"/>
              <a:gd name="connsiteY2" fmla="*/ 13 h 1120429"/>
              <a:gd name="connsiteX3" fmla="*/ 9236597 w 12192000"/>
              <a:gd name="connsiteY3" fmla="*/ 219931 h 1120429"/>
              <a:gd name="connsiteX4" fmla="*/ 12192000 w 12192000"/>
              <a:gd name="connsiteY4" fmla="*/ 56112 h 1120429"/>
              <a:gd name="connsiteX5" fmla="*/ 12192000 w 12192000"/>
              <a:gd name="connsiteY5" fmla="*/ 992112 h 1120429"/>
              <a:gd name="connsiteX6" fmla="*/ 9178724 w 12192000"/>
              <a:gd name="connsiteY6" fmla="*/ 1111183 h 1120429"/>
              <a:gd name="connsiteX7" fmla="*/ 6123008 w 12192000"/>
              <a:gd name="connsiteY7" fmla="*/ 925988 h 1120429"/>
              <a:gd name="connsiteX8" fmla="*/ 3159888 w 12192000"/>
              <a:gd name="connsiteY8" fmla="*/ 1099608 h 1120429"/>
              <a:gd name="connsiteX9" fmla="*/ 0 w 12192000"/>
              <a:gd name="connsiteY9" fmla="*/ 992112 h 1120429"/>
              <a:gd name="connsiteX10" fmla="*/ 0 w 12192000"/>
              <a:gd name="connsiteY10" fmla="*/ 56112 h 1120429"/>
              <a:gd name="connsiteX0" fmla="*/ 0 w 12192000"/>
              <a:gd name="connsiteY0" fmla="*/ 56107 h 1120424"/>
              <a:gd name="connsiteX1" fmla="*/ 3136739 w 12192000"/>
              <a:gd name="connsiteY1" fmla="*/ 208353 h 1120424"/>
              <a:gd name="connsiteX2" fmla="*/ 6041985 w 12192000"/>
              <a:gd name="connsiteY2" fmla="*/ 8 h 1120424"/>
              <a:gd name="connsiteX3" fmla="*/ 9236597 w 12192000"/>
              <a:gd name="connsiteY3" fmla="*/ 219926 h 1120424"/>
              <a:gd name="connsiteX4" fmla="*/ 12192000 w 12192000"/>
              <a:gd name="connsiteY4" fmla="*/ 56107 h 1120424"/>
              <a:gd name="connsiteX5" fmla="*/ 12192000 w 12192000"/>
              <a:gd name="connsiteY5" fmla="*/ 992107 h 1120424"/>
              <a:gd name="connsiteX6" fmla="*/ 9178724 w 12192000"/>
              <a:gd name="connsiteY6" fmla="*/ 1111178 h 1120424"/>
              <a:gd name="connsiteX7" fmla="*/ 6123008 w 12192000"/>
              <a:gd name="connsiteY7" fmla="*/ 925983 h 1120424"/>
              <a:gd name="connsiteX8" fmla="*/ 3159888 w 12192000"/>
              <a:gd name="connsiteY8" fmla="*/ 1099603 h 1120424"/>
              <a:gd name="connsiteX9" fmla="*/ 0 w 12192000"/>
              <a:gd name="connsiteY9" fmla="*/ 992107 h 1120424"/>
              <a:gd name="connsiteX10" fmla="*/ 0 w 12192000"/>
              <a:gd name="connsiteY10" fmla="*/ 56107 h 1120424"/>
              <a:gd name="connsiteX0" fmla="*/ 0 w 12192000"/>
              <a:gd name="connsiteY0" fmla="*/ 56107 h 1149382"/>
              <a:gd name="connsiteX1" fmla="*/ 3136739 w 12192000"/>
              <a:gd name="connsiteY1" fmla="*/ 208353 h 1149382"/>
              <a:gd name="connsiteX2" fmla="*/ 6041985 w 12192000"/>
              <a:gd name="connsiteY2" fmla="*/ 8 h 1149382"/>
              <a:gd name="connsiteX3" fmla="*/ 9236597 w 12192000"/>
              <a:gd name="connsiteY3" fmla="*/ 219926 h 1149382"/>
              <a:gd name="connsiteX4" fmla="*/ 12192000 w 12192000"/>
              <a:gd name="connsiteY4" fmla="*/ 56107 h 1149382"/>
              <a:gd name="connsiteX5" fmla="*/ 12192000 w 12192000"/>
              <a:gd name="connsiteY5" fmla="*/ 992107 h 1149382"/>
              <a:gd name="connsiteX6" fmla="*/ 9178724 w 12192000"/>
              <a:gd name="connsiteY6" fmla="*/ 1111178 h 1149382"/>
              <a:gd name="connsiteX7" fmla="*/ 6123008 w 12192000"/>
              <a:gd name="connsiteY7" fmla="*/ 925983 h 1149382"/>
              <a:gd name="connsiteX8" fmla="*/ 2997842 w 12192000"/>
              <a:gd name="connsiteY8" fmla="*/ 1145901 h 1149382"/>
              <a:gd name="connsiteX9" fmla="*/ 0 w 12192000"/>
              <a:gd name="connsiteY9" fmla="*/ 992107 h 1149382"/>
              <a:gd name="connsiteX10" fmla="*/ 0 w 12192000"/>
              <a:gd name="connsiteY10" fmla="*/ 56107 h 1149382"/>
              <a:gd name="connsiteX0" fmla="*/ 0 w 12192000"/>
              <a:gd name="connsiteY0" fmla="*/ 56107 h 1145934"/>
              <a:gd name="connsiteX1" fmla="*/ 3136739 w 12192000"/>
              <a:gd name="connsiteY1" fmla="*/ 208353 h 1145934"/>
              <a:gd name="connsiteX2" fmla="*/ 6041985 w 12192000"/>
              <a:gd name="connsiteY2" fmla="*/ 8 h 1145934"/>
              <a:gd name="connsiteX3" fmla="*/ 9236597 w 12192000"/>
              <a:gd name="connsiteY3" fmla="*/ 219926 h 1145934"/>
              <a:gd name="connsiteX4" fmla="*/ 12192000 w 12192000"/>
              <a:gd name="connsiteY4" fmla="*/ 56107 h 1145934"/>
              <a:gd name="connsiteX5" fmla="*/ 12192000 w 12192000"/>
              <a:gd name="connsiteY5" fmla="*/ 992107 h 1145934"/>
              <a:gd name="connsiteX6" fmla="*/ 9178724 w 12192000"/>
              <a:gd name="connsiteY6" fmla="*/ 1111178 h 1145934"/>
              <a:gd name="connsiteX7" fmla="*/ 6076709 w 12192000"/>
              <a:gd name="connsiteY7" fmla="*/ 1007006 h 1145934"/>
              <a:gd name="connsiteX8" fmla="*/ 2997842 w 12192000"/>
              <a:gd name="connsiteY8" fmla="*/ 1145901 h 1145934"/>
              <a:gd name="connsiteX9" fmla="*/ 0 w 12192000"/>
              <a:gd name="connsiteY9" fmla="*/ 992107 h 1145934"/>
              <a:gd name="connsiteX10" fmla="*/ 0 w 12192000"/>
              <a:gd name="connsiteY10" fmla="*/ 56107 h 1145934"/>
              <a:gd name="connsiteX0" fmla="*/ 0 w 12192000"/>
              <a:gd name="connsiteY0" fmla="*/ 56099 h 1145926"/>
              <a:gd name="connsiteX1" fmla="*/ 3136739 w 12192000"/>
              <a:gd name="connsiteY1" fmla="*/ 208345 h 1145926"/>
              <a:gd name="connsiteX2" fmla="*/ 6041985 w 12192000"/>
              <a:gd name="connsiteY2" fmla="*/ 0 h 1145926"/>
              <a:gd name="connsiteX3" fmla="*/ 9456516 w 12192000"/>
              <a:gd name="connsiteY3" fmla="*/ 208343 h 1145926"/>
              <a:gd name="connsiteX4" fmla="*/ 12192000 w 12192000"/>
              <a:gd name="connsiteY4" fmla="*/ 56099 h 1145926"/>
              <a:gd name="connsiteX5" fmla="*/ 12192000 w 12192000"/>
              <a:gd name="connsiteY5" fmla="*/ 992099 h 1145926"/>
              <a:gd name="connsiteX6" fmla="*/ 9178724 w 12192000"/>
              <a:gd name="connsiteY6" fmla="*/ 1111170 h 1145926"/>
              <a:gd name="connsiteX7" fmla="*/ 6076709 w 12192000"/>
              <a:gd name="connsiteY7" fmla="*/ 1006998 h 1145926"/>
              <a:gd name="connsiteX8" fmla="*/ 2997842 w 12192000"/>
              <a:gd name="connsiteY8" fmla="*/ 1145893 h 1145926"/>
              <a:gd name="connsiteX9" fmla="*/ 0 w 12192000"/>
              <a:gd name="connsiteY9" fmla="*/ 992099 h 1145926"/>
              <a:gd name="connsiteX10" fmla="*/ 0 w 12192000"/>
              <a:gd name="connsiteY10" fmla="*/ 56099 h 1145926"/>
              <a:gd name="connsiteX0" fmla="*/ 0 w 12192000"/>
              <a:gd name="connsiteY0" fmla="*/ 43615 h 1133442"/>
              <a:gd name="connsiteX1" fmla="*/ 3136739 w 12192000"/>
              <a:gd name="connsiteY1" fmla="*/ 195861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095017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5834"/>
              <a:gd name="connsiteX1" fmla="*/ 3808070 w 12192000"/>
              <a:gd name="connsiteY1" fmla="*/ 265309 h 1135834"/>
              <a:gd name="connsiteX2" fmla="*/ 7025834 w 12192000"/>
              <a:gd name="connsiteY2" fmla="*/ 22240 h 1135834"/>
              <a:gd name="connsiteX3" fmla="*/ 9456516 w 12192000"/>
              <a:gd name="connsiteY3" fmla="*/ 195859 h 1135834"/>
              <a:gd name="connsiteX4" fmla="*/ 12192000 w 12192000"/>
              <a:gd name="connsiteY4" fmla="*/ 43615 h 1135834"/>
              <a:gd name="connsiteX5" fmla="*/ 12192000 w 12192000"/>
              <a:gd name="connsiteY5" fmla="*/ 979615 h 1135834"/>
              <a:gd name="connsiteX6" fmla="*/ 9178724 w 12192000"/>
              <a:gd name="connsiteY6" fmla="*/ 1098686 h 1135834"/>
              <a:gd name="connsiteX7" fmla="*/ 5370654 w 12192000"/>
              <a:gd name="connsiteY7" fmla="*/ 1075537 h 1135834"/>
              <a:gd name="connsiteX8" fmla="*/ 2095017 w 12192000"/>
              <a:gd name="connsiteY8" fmla="*/ 1133409 h 1135834"/>
              <a:gd name="connsiteX9" fmla="*/ 0 w 12192000"/>
              <a:gd name="connsiteY9" fmla="*/ 979615 h 1135834"/>
              <a:gd name="connsiteX10" fmla="*/ 0 w 12192000"/>
              <a:gd name="connsiteY10" fmla="*/ 43615 h 1135834"/>
              <a:gd name="connsiteX0" fmla="*/ 0 w 12192000"/>
              <a:gd name="connsiteY0" fmla="*/ 43615 h 1272306"/>
              <a:gd name="connsiteX1" fmla="*/ 3808070 w 12192000"/>
              <a:gd name="connsiteY1" fmla="*/ 265309 h 1272306"/>
              <a:gd name="connsiteX2" fmla="*/ 7025834 w 12192000"/>
              <a:gd name="connsiteY2" fmla="*/ 22240 h 1272306"/>
              <a:gd name="connsiteX3" fmla="*/ 9456516 w 12192000"/>
              <a:gd name="connsiteY3" fmla="*/ 195859 h 1272306"/>
              <a:gd name="connsiteX4" fmla="*/ 12192000 w 12192000"/>
              <a:gd name="connsiteY4" fmla="*/ 43615 h 1272306"/>
              <a:gd name="connsiteX5" fmla="*/ 12192000 w 12192000"/>
              <a:gd name="connsiteY5" fmla="*/ 979615 h 1272306"/>
              <a:gd name="connsiteX6" fmla="*/ 9028253 w 12192000"/>
              <a:gd name="connsiteY6" fmla="*/ 1272306 h 1272306"/>
              <a:gd name="connsiteX7" fmla="*/ 5370654 w 12192000"/>
              <a:gd name="connsiteY7" fmla="*/ 1075537 h 1272306"/>
              <a:gd name="connsiteX8" fmla="*/ 2095017 w 12192000"/>
              <a:gd name="connsiteY8" fmla="*/ 1133409 h 1272306"/>
              <a:gd name="connsiteX9" fmla="*/ 0 w 12192000"/>
              <a:gd name="connsiteY9" fmla="*/ 979615 h 1272306"/>
              <a:gd name="connsiteX10" fmla="*/ 0 w 12192000"/>
              <a:gd name="connsiteY10" fmla="*/ 43615 h 1272306"/>
              <a:gd name="connsiteX0" fmla="*/ 0 w 12192000"/>
              <a:gd name="connsiteY0" fmla="*/ 56559 h 1285250"/>
              <a:gd name="connsiteX1" fmla="*/ 3808070 w 12192000"/>
              <a:gd name="connsiteY1" fmla="*/ 278253 h 1285250"/>
              <a:gd name="connsiteX2" fmla="*/ 4861368 w 12192000"/>
              <a:gd name="connsiteY2" fmla="*/ 460 h 1285250"/>
              <a:gd name="connsiteX3" fmla="*/ 9456516 w 12192000"/>
              <a:gd name="connsiteY3" fmla="*/ 208803 h 1285250"/>
              <a:gd name="connsiteX4" fmla="*/ 12192000 w 12192000"/>
              <a:gd name="connsiteY4" fmla="*/ 56559 h 1285250"/>
              <a:gd name="connsiteX5" fmla="*/ 12192000 w 12192000"/>
              <a:gd name="connsiteY5" fmla="*/ 992559 h 1285250"/>
              <a:gd name="connsiteX6" fmla="*/ 9028253 w 12192000"/>
              <a:gd name="connsiteY6" fmla="*/ 1285250 h 1285250"/>
              <a:gd name="connsiteX7" fmla="*/ 5370654 w 12192000"/>
              <a:gd name="connsiteY7" fmla="*/ 1088481 h 1285250"/>
              <a:gd name="connsiteX8" fmla="*/ 2095017 w 12192000"/>
              <a:gd name="connsiteY8" fmla="*/ 1146353 h 1285250"/>
              <a:gd name="connsiteX9" fmla="*/ 0 w 12192000"/>
              <a:gd name="connsiteY9" fmla="*/ 992559 h 1285250"/>
              <a:gd name="connsiteX10" fmla="*/ 0 w 12192000"/>
              <a:gd name="connsiteY10" fmla="*/ 56559 h 1285250"/>
              <a:gd name="connsiteX0" fmla="*/ 0 w 12192000"/>
              <a:gd name="connsiteY0" fmla="*/ 56154 h 1284845"/>
              <a:gd name="connsiteX1" fmla="*/ 2442257 w 12192000"/>
              <a:gd name="connsiteY1" fmla="*/ 231549 h 1284845"/>
              <a:gd name="connsiteX2" fmla="*/ 4861368 w 12192000"/>
              <a:gd name="connsiteY2" fmla="*/ 55 h 1284845"/>
              <a:gd name="connsiteX3" fmla="*/ 9456516 w 12192000"/>
              <a:gd name="connsiteY3" fmla="*/ 208398 h 1284845"/>
              <a:gd name="connsiteX4" fmla="*/ 12192000 w 12192000"/>
              <a:gd name="connsiteY4" fmla="*/ 56154 h 1284845"/>
              <a:gd name="connsiteX5" fmla="*/ 12192000 w 12192000"/>
              <a:gd name="connsiteY5" fmla="*/ 992154 h 1284845"/>
              <a:gd name="connsiteX6" fmla="*/ 9028253 w 12192000"/>
              <a:gd name="connsiteY6" fmla="*/ 1284845 h 1284845"/>
              <a:gd name="connsiteX7" fmla="*/ 5370654 w 12192000"/>
              <a:gd name="connsiteY7" fmla="*/ 1088076 h 1284845"/>
              <a:gd name="connsiteX8" fmla="*/ 2095017 w 12192000"/>
              <a:gd name="connsiteY8" fmla="*/ 1145948 h 1284845"/>
              <a:gd name="connsiteX9" fmla="*/ 0 w 12192000"/>
              <a:gd name="connsiteY9" fmla="*/ 992154 h 1284845"/>
              <a:gd name="connsiteX10" fmla="*/ 0 w 12192000"/>
              <a:gd name="connsiteY10" fmla="*/ 56154 h 1284845"/>
              <a:gd name="connsiteX0" fmla="*/ 0 w 12192000"/>
              <a:gd name="connsiteY0" fmla="*/ 46564 h 1275255"/>
              <a:gd name="connsiteX1" fmla="*/ 2442257 w 12192000"/>
              <a:gd name="connsiteY1" fmla="*/ 221959 h 1275255"/>
              <a:gd name="connsiteX2" fmla="*/ 4734046 w 12192000"/>
              <a:gd name="connsiteY2" fmla="*/ 198809 h 1275255"/>
              <a:gd name="connsiteX3" fmla="*/ 9456516 w 12192000"/>
              <a:gd name="connsiteY3" fmla="*/ 198808 h 1275255"/>
              <a:gd name="connsiteX4" fmla="*/ 12192000 w 12192000"/>
              <a:gd name="connsiteY4" fmla="*/ 46564 h 1275255"/>
              <a:gd name="connsiteX5" fmla="*/ 12192000 w 12192000"/>
              <a:gd name="connsiteY5" fmla="*/ 982564 h 1275255"/>
              <a:gd name="connsiteX6" fmla="*/ 9028253 w 12192000"/>
              <a:gd name="connsiteY6" fmla="*/ 1275255 h 1275255"/>
              <a:gd name="connsiteX7" fmla="*/ 5370654 w 12192000"/>
              <a:gd name="connsiteY7" fmla="*/ 1078486 h 1275255"/>
              <a:gd name="connsiteX8" fmla="*/ 2095017 w 12192000"/>
              <a:gd name="connsiteY8" fmla="*/ 1136358 h 1275255"/>
              <a:gd name="connsiteX9" fmla="*/ 0 w 12192000"/>
              <a:gd name="connsiteY9" fmla="*/ 982564 h 1275255"/>
              <a:gd name="connsiteX10" fmla="*/ 0 w 12192000"/>
              <a:gd name="connsiteY10" fmla="*/ 46564 h 1275255"/>
              <a:gd name="connsiteX0" fmla="*/ 0 w 12192000"/>
              <a:gd name="connsiteY0" fmla="*/ 116204 h 1344895"/>
              <a:gd name="connsiteX1" fmla="*/ 2268637 w 12192000"/>
              <a:gd name="connsiteY1" fmla="*/ 13807 h 1344895"/>
              <a:gd name="connsiteX2" fmla="*/ 4734046 w 12192000"/>
              <a:gd name="connsiteY2" fmla="*/ 268449 h 1344895"/>
              <a:gd name="connsiteX3" fmla="*/ 9456516 w 12192000"/>
              <a:gd name="connsiteY3" fmla="*/ 268448 h 1344895"/>
              <a:gd name="connsiteX4" fmla="*/ 12192000 w 12192000"/>
              <a:gd name="connsiteY4" fmla="*/ 116204 h 1344895"/>
              <a:gd name="connsiteX5" fmla="*/ 12192000 w 12192000"/>
              <a:gd name="connsiteY5" fmla="*/ 1052204 h 1344895"/>
              <a:gd name="connsiteX6" fmla="*/ 9028253 w 12192000"/>
              <a:gd name="connsiteY6" fmla="*/ 1344895 h 1344895"/>
              <a:gd name="connsiteX7" fmla="*/ 5370654 w 12192000"/>
              <a:gd name="connsiteY7" fmla="*/ 1148126 h 1344895"/>
              <a:gd name="connsiteX8" fmla="*/ 2095017 w 12192000"/>
              <a:gd name="connsiteY8" fmla="*/ 1205998 h 1344895"/>
              <a:gd name="connsiteX9" fmla="*/ 0 w 12192000"/>
              <a:gd name="connsiteY9" fmla="*/ 1052204 h 1344895"/>
              <a:gd name="connsiteX10" fmla="*/ 0 w 12192000"/>
              <a:gd name="connsiteY10" fmla="*/ 116204 h 1344895"/>
              <a:gd name="connsiteX0" fmla="*/ 0 w 12192000"/>
              <a:gd name="connsiteY0" fmla="*/ 123052 h 1351743"/>
              <a:gd name="connsiteX1" fmla="*/ 2268637 w 12192000"/>
              <a:gd name="connsiteY1" fmla="*/ 20655 h 1351743"/>
              <a:gd name="connsiteX2" fmla="*/ 4722471 w 12192000"/>
              <a:gd name="connsiteY2" fmla="*/ 367894 h 1351743"/>
              <a:gd name="connsiteX3" fmla="*/ 9456516 w 12192000"/>
              <a:gd name="connsiteY3" fmla="*/ 275296 h 1351743"/>
              <a:gd name="connsiteX4" fmla="*/ 12192000 w 12192000"/>
              <a:gd name="connsiteY4" fmla="*/ 123052 h 1351743"/>
              <a:gd name="connsiteX5" fmla="*/ 12192000 w 12192000"/>
              <a:gd name="connsiteY5" fmla="*/ 1059052 h 1351743"/>
              <a:gd name="connsiteX6" fmla="*/ 9028253 w 12192000"/>
              <a:gd name="connsiteY6" fmla="*/ 1351743 h 1351743"/>
              <a:gd name="connsiteX7" fmla="*/ 5370654 w 12192000"/>
              <a:gd name="connsiteY7" fmla="*/ 1154974 h 1351743"/>
              <a:gd name="connsiteX8" fmla="*/ 2095017 w 12192000"/>
              <a:gd name="connsiteY8" fmla="*/ 1212846 h 1351743"/>
              <a:gd name="connsiteX9" fmla="*/ 0 w 12192000"/>
              <a:gd name="connsiteY9" fmla="*/ 1059052 h 1351743"/>
              <a:gd name="connsiteX10" fmla="*/ 0 w 12192000"/>
              <a:gd name="connsiteY10" fmla="*/ 123052 h 1351743"/>
              <a:gd name="connsiteX0" fmla="*/ 0 w 12192000"/>
              <a:gd name="connsiteY0" fmla="*/ 115349 h 1344040"/>
              <a:gd name="connsiteX1" fmla="*/ 2268637 w 12192000"/>
              <a:gd name="connsiteY1" fmla="*/ 12952 h 1344040"/>
              <a:gd name="connsiteX2" fmla="*/ 4826643 w 12192000"/>
              <a:gd name="connsiteY2" fmla="*/ 256019 h 1344040"/>
              <a:gd name="connsiteX3" fmla="*/ 9456516 w 12192000"/>
              <a:gd name="connsiteY3" fmla="*/ 267593 h 1344040"/>
              <a:gd name="connsiteX4" fmla="*/ 12192000 w 12192000"/>
              <a:gd name="connsiteY4" fmla="*/ 115349 h 1344040"/>
              <a:gd name="connsiteX5" fmla="*/ 12192000 w 12192000"/>
              <a:gd name="connsiteY5" fmla="*/ 1051349 h 1344040"/>
              <a:gd name="connsiteX6" fmla="*/ 9028253 w 12192000"/>
              <a:gd name="connsiteY6" fmla="*/ 1344040 h 1344040"/>
              <a:gd name="connsiteX7" fmla="*/ 5370654 w 12192000"/>
              <a:gd name="connsiteY7" fmla="*/ 1147271 h 1344040"/>
              <a:gd name="connsiteX8" fmla="*/ 2095017 w 12192000"/>
              <a:gd name="connsiteY8" fmla="*/ 1205143 h 1344040"/>
              <a:gd name="connsiteX9" fmla="*/ 0 w 12192000"/>
              <a:gd name="connsiteY9" fmla="*/ 1051349 h 1344040"/>
              <a:gd name="connsiteX10" fmla="*/ 0 w 12192000"/>
              <a:gd name="connsiteY10" fmla="*/ 115349 h 1344040"/>
              <a:gd name="connsiteX0" fmla="*/ 0 w 12192000"/>
              <a:gd name="connsiteY0" fmla="*/ 210816 h 1439507"/>
              <a:gd name="connsiteX1" fmla="*/ 2268637 w 12192000"/>
              <a:gd name="connsiteY1" fmla="*/ 108419 h 1439507"/>
              <a:gd name="connsiteX2" fmla="*/ 4826643 w 12192000"/>
              <a:gd name="connsiteY2" fmla="*/ 351486 h 1439507"/>
              <a:gd name="connsiteX3" fmla="*/ 8623139 w 12192000"/>
              <a:gd name="connsiteY3" fmla="*/ 4245 h 1439507"/>
              <a:gd name="connsiteX4" fmla="*/ 12192000 w 12192000"/>
              <a:gd name="connsiteY4" fmla="*/ 210816 h 1439507"/>
              <a:gd name="connsiteX5" fmla="*/ 12192000 w 12192000"/>
              <a:gd name="connsiteY5" fmla="*/ 1146816 h 1439507"/>
              <a:gd name="connsiteX6" fmla="*/ 9028253 w 12192000"/>
              <a:gd name="connsiteY6" fmla="*/ 1439507 h 1439507"/>
              <a:gd name="connsiteX7" fmla="*/ 5370654 w 12192000"/>
              <a:gd name="connsiteY7" fmla="*/ 1242738 h 1439507"/>
              <a:gd name="connsiteX8" fmla="*/ 2095017 w 12192000"/>
              <a:gd name="connsiteY8" fmla="*/ 1300610 h 1439507"/>
              <a:gd name="connsiteX9" fmla="*/ 0 w 12192000"/>
              <a:gd name="connsiteY9" fmla="*/ 1146816 h 1439507"/>
              <a:gd name="connsiteX10" fmla="*/ 0 w 12192000"/>
              <a:gd name="connsiteY10" fmla="*/ 210816 h 1439507"/>
              <a:gd name="connsiteX0" fmla="*/ 0 w 12192000"/>
              <a:gd name="connsiteY0" fmla="*/ 210816 h 1450740"/>
              <a:gd name="connsiteX1" fmla="*/ 2268637 w 12192000"/>
              <a:gd name="connsiteY1" fmla="*/ 108419 h 1450740"/>
              <a:gd name="connsiteX2" fmla="*/ 4826643 w 12192000"/>
              <a:gd name="connsiteY2" fmla="*/ 351486 h 1450740"/>
              <a:gd name="connsiteX3" fmla="*/ 8623139 w 12192000"/>
              <a:gd name="connsiteY3" fmla="*/ 4245 h 1450740"/>
              <a:gd name="connsiteX4" fmla="*/ 12192000 w 12192000"/>
              <a:gd name="connsiteY4" fmla="*/ 210816 h 1450740"/>
              <a:gd name="connsiteX5" fmla="*/ 12192000 w 12192000"/>
              <a:gd name="connsiteY5" fmla="*/ 1146816 h 1450740"/>
              <a:gd name="connsiteX6" fmla="*/ 9028253 w 12192000"/>
              <a:gd name="connsiteY6" fmla="*/ 1439507 h 1450740"/>
              <a:gd name="connsiteX7" fmla="*/ 5197034 w 12192000"/>
              <a:gd name="connsiteY7" fmla="*/ 1381634 h 1450740"/>
              <a:gd name="connsiteX8" fmla="*/ 2095017 w 12192000"/>
              <a:gd name="connsiteY8" fmla="*/ 1300610 h 1450740"/>
              <a:gd name="connsiteX9" fmla="*/ 0 w 12192000"/>
              <a:gd name="connsiteY9" fmla="*/ 1146816 h 1450740"/>
              <a:gd name="connsiteX10" fmla="*/ 0 w 12192000"/>
              <a:gd name="connsiteY10" fmla="*/ 210816 h 1450740"/>
              <a:gd name="connsiteX0" fmla="*/ 0 w 12192000"/>
              <a:gd name="connsiteY0" fmla="*/ 210816 h 1449536"/>
              <a:gd name="connsiteX1" fmla="*/ 2268637 w 12192000"/>
              <a:gd name="connsiteY1" fmla="*/ 108419 h 1449536"/>
              <a:gd name="connsiteX2" fmla="*/ 4826643 w 12192000"/>
              <a:gd name="connsiteY2" fmla="*/ 351486 h 1449536"/>
              <a:gd name="connsiteX3" fmla="*/ 8623139 w 12192000"/>
              <a:gd name="connsiteY3" fmla="*/ 4245 h 1449536"/>
              <a:gd name="connsiteX4" fmla="*/ 12192000 w 12192000"/>
              <a:gd name="connsiteY4" fmla="*/ 210816 h 1449536"/>
              <a:gd name="connsiteX5" fmla="*/ 12192000 w 12192000"/>
              <a:gd name="connsiteY5" fmla="*/ 1146816 h 1449536"/>
              <a:gd name="connsiteX6" fmla="*/ 9028253 w 12192000"/>
              <a:gd name="connsiteY6" fmla="*/ 1439507 h 1449536"/>
              <a:gd name="connsiteX7" fmla="*/ 5197034 w 12192000"/>
              <a:gd name="connsiteY7" fmla="*/ 1381634 h 1449536"/>
              <a:gd name="connsiteX8" fmla="*/ 1932972 w 12192000"/>
              <a:gd name="connsiteY8" fmla="*/ 1381633 h 1449536"/>
              <a:gd name="connsiteX9" fmla="*/ 0 w 12192000"/>
              <a:gd name="connsiteY9" fmla="*/ 1146816 h 1449536"/>
              <a:gd name="connsiteX10" fmla="*/ 0 w 12192000"/>
              <a:gd name="connsiteY10" fmla="*/ 210816 h 1449536"/>
              <a:gd name="connsiteX0" fmla="*/ 0 w 12192000"/>
              <a:gd name="connsiteY0" fmla="*/ 210816 h 1390207"/>
              <a:gd name="connsiteX1" fmla="*/ 2268637 w 12192000"/>
              <a:gd name="connsiteY1" fmla="*/ 108419 h 1390207"/>
              <a:gd name="connsiteX2" fmla="*/ 4826643 w 12192000"/>
              <a:gd name="connsiteY2" fmla="*/ 351486 h 1390207"/>
              <a:gd name="connsiteX3" fmla="*/ 8623139 w 12192000"/>
              <a:gd name="connsiteY3" fmla="*/ 4245 h 1390207"/>
              <a:gd name="connsiteX4" fmla="*/ 12192000 w 12192000"/>
              <a:gd name="connsiteY4" fmla="*/ 210816 h 1390207"/>
              <a:gd name="connsiteX5" fmla="*/ 12192000 w 12192000"/>
              <a:gd name="connsiteY5" fmla="*/ 1146816 h 1390207"/>
              <a:gd name="connsiteX6" fmla="*/ 8889357 w 12192000"/>
              <a:gd name="connsiteY6" fmla="*/ 1265887 h 1390207"/>
              <a:gd name="connsiteX7" fmla="*/ 5197034 w 12192000"/>
              <a:gd name="connsiteY7" fmla="*/ 1381634 h 1390207"/>
              <a:gd name="connsiteX8" fmla="*/ 1932972 w 12192000"/>
              <a:gd name="connsiteY8" fmla="*/ 1381633 h 1390207"/>
              <a:gd name="connsiteX9" fmla="*/ 0 w 12192000"/>
              <a:gd name="connsiteY9" fmla="*/ 1146816 h 1390207"/>
              <a:gd name="connsiteX10" fmla="*/ 0 w 12192000"/>
              <a:gd name="connsiteY10" fmla="*/ 210816 h 1390207"/>
              <a:gd name="connsiteX0" fmla="*/ 0 w 12192000"/>
              <a:gd name="connsiteY0" fmla="*/ 210816 h 1457440"/>
              <a:gd name="connsiteX1" fmla="*/ 2268637 w 12192000"/>
              <a:gd name="connsiteY1" fmla="*/ 108419 h 1457440"/>
              <a:gd name="connsiteX2" fmla="*/ 4826643 w 12192000"/>
              <a:gd name="connsiteY2" fmla="*/ 351486 h 1457440"/>
              <a:gd name="connsiteX3" fmla="*/ 8623139 w 12192000"/>
              <a:gd name="connsiteY3" fmla="*/ 4245 h 1457440"/>
              <a:gd name="connsiteX4" fmla="*/ 12192000 w 12192000"/>
              <a:gd name="connsiteY4" fmla="*/ 210816 h 1457440"/>
              <a:gd name="connsiteX5" fmla="*/ 12192000 w 12192000"/>
              <a:gd name="connsiteY5" fmla="*/ 1146816 h 1457440"/>
              <a:gd name="connsiteX6" fmla="*/ 8889357 w 12192000"/>
              <a:gd name="connsiteY6" fmla="*/ 1265887 h 1457440"/>
              <a:gd name="connsiteX7" fmla="*/ 5197034 w 12192000"/>
              <a:gd name="connsiteY7" fmla="*/ 1381634 h 1457440"/>
              <a:gd name="connsiteX8" fmla="*/ 1932972 w 12192000"/>
              <a:gd name="connsiteY8" fmla="*/ 1381633 h 1457440"/>
              <a:gd name="connsiteX9" fmla="*/ 0 w 12192000"/>
              <a:gd name="connsiteY9" fmla="*/ 1146816 h 1457440"/>
              <a:gd name="connsiteX10" fmla="*/ 0 w 12192000"/>
              <a:gd name="connsiteY10" fmla="*/ 210816 h 1457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1457440">
                <a:moveTo>
                  <a:pt x="0" y="210816"/>
                </a:moveTo>
                <a:cubicBezTo>
                  <a:pt x="522790" y="80190"/>
                  <a:pt x="1464197" y="84974"/>
                  <a:pt x="2268637" y="108419"/>
                </a:cubicBezTo>
                <a:cubicBezTo>
                  <a:pt x="3073077" y="131864"/>
                  <a:pt x="3767559" y="368848"/>
                  <a:pt x="4826643" y="351486"/>
                </a:cubicBezTo>
                <a:cubicBezTo>
                  <a:pt x="5885727" y="334124"/>
                  <a:pt x="7395580" y="27690"/>
                  <a:pt x="8623139" y="4245"/>
                </a:cubicBezTo>
                <a:cubicBezTo>
                  <a:pt x="9850698" y="-19200"/>
                  <a:pt x="11678213" y="55112"/>
                  <a:pt x="12192000" y="210816"/>
                </a:cubicBezTo>
                <a:lnTo>
                  <a:pt x="12192000" y="1146816"/>
                </a:lnTo>
                <a:cubicBezTo>
                  <a:pt x="11689787" y="1305299"/>
                  <a:pt x="10529747" y="891086"/>
                  <a:pt x="8889357" y="1265887"/>
                </a:cubicBezTo>
                <a:cubicBezTo>
                  <a:pt x="7248967" y="1640688"/>
                  <a:pt x="6427808" y="1343052"/>
                  <a:pt x="5197034" y="1381634"/>
                </a:cubicBezTo>
                <a:cubicBezTo>
                  <a:pt x="4037637" y="1400925"/>
                  <a:pt x="3020993" y="1381633"/>
                  <a:pt x="1932972" y="1381633"/>
                </a:cubicBezTo>
                <a:cubicBezTo>
                  <a:pt x="1066800" y="1342497"/>
                  <a:pt x="528577" y="1305299"/>
                  <a:pt x="0" y="1146816"/>
                </a:cubicBezTo>
                <a:lnTo>
                  <a:pt x="0" y="21081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127000" dist="127000" dir="189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fx4">
            <a:extLst>
              <a:ext uri="{FF2B5EF4-FFF2-40B4-BE49-F238E27FC236}">
                <a16:creationId xmlns="" xmlns:a16="http://schemas.microsoft.com/office/drawing/2014/main" id="{24AAA4B9-CC9D-B74B-BA7D-F32996BB37A0}"/>
              </a:ext>
            </a:extLst>
          </p:cNvPr>
          <p:cNvSpPr/>
          <p:nvPr/>
        </p:nvSpPr>
        <p:spPr>
          <a:xfrm>
            <a:off x="0" y="3978751"/>
            <a:ext cx="12192000" cy="1354246"/>
          </a:xfrm>
          <a:custGeom>
            <a:avLst/>
            <a:gdLst>
              <a:gd name="connsiteX0" fmla="*/ 0 w 12192000"/>
              <a:gd name="connsiteY0" fmla="*/ 0 h 936000"/>
              <a:gd name="connsiteX1" fmla="*/ 12192000 w 12192000"/>
              <a:gd name="connsiteY1" fmla="*/ 0 h 936000"/>
              <a:gd name="connsiteX2" fmla="*/ 12192000 w 12192000"/>
              <a:gd name="connsiteY2" fmla="*/ 936000 h 936000"/>
              <a:gd name="connsiteX3" fmla="*/ 0 w 12192000"/>
              <a:gd name="connsiteY3" fmla="*/ 936000 h 936000"/>
              <a:gd name="connsiteX4" fmla="*/ 0 w 12192000"/>
              <a:gd name="connsiteY4" fmla="*/ 0 h 9360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12192000 w 12192000"/>
              <a:gd name="connsiteY2" fmla="*/ 9800 h 945800"/>
              <a:gd name="connsiteX3" fmla="*/ 12192000 w 12192000"/>
              <a:gd name="connsiteY3" fmla="*/ 945800 h 945800"/>
              <a:gd name="connsiteX4" fmla="*/ 0 w 12192000"/>
              <a:gd name="connsiteY4" fmla="*/ 945800 h 945800"/>
              <a:gd name="connsiteX5" fmla="*/ 0 w 12192000"/>
              <a:gd name="connsiteY5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9109276 w 12192000"/>
              <a:gd name="connsiteY2" fmla="*/ 11574 h 945800"/>
              <a:gd name="connsiteX3" fmla="*/ 12192000 w 12192000"/>
              <a:gd name="connsiteY3" fmla="*/ 9800 h 945800"/>
              <a:gd name="connsiteX4" fmla="*/ 12192000 w 12192000"/>
              <a:gd name="connsiteY4" fmla="*/ 945800 h 945800"/>
              <a:gd name="connsiteX5" fmla="*/ 0 w 12192000"/>
              <a:gd name="connsiteY5" fmla="*/ 945800 h 945800"/>
              <a:gd name="connsiteX6" fmla="*/ 0 w 12192000"/>
              <a:gd name="connsiteY6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6123008 w 12192000"/>
              <a:gd name="connsiteY2" fmla="*/ 0 h 945800"/>
              <a:gd name="connsiteX3" fmla="*/ 9109276 w 12192000"/>
              <a:gd name="connsiteY3" fmla="*/ 11574 h 945800"/>
              <a:gd name="connsiteX4" fmla="*/ 12192000 w 12192000"/>
              <a:gd name="connsiteY4" fmla="*/ 9800 h 945800"/>
              <a:gd name="connsiteX5" fmla="*/ 12192000 w 12192000"/>
              <a:gd name="connsiteY5" fmla="*/ 945800 h 945800"/>
              <a:gd name="connsiteX6" fmla="*/ 0 w 12192000"/>
              <a:gd name="connsiteY6" fmla="*/ 945800 h 945800"/>
              <a:gd name="connsiteX7" fmla="*/ 0 w 12192000"/>
              <a:gd name="connsiteY7" fmla="*/ 9800 h 945800"/>
              <a:gd name="connsiteX0" fmla="*/ 0 w 12192000"/>
              <a:gd name="connsiteY0" fmla="*/ 9800 h 949124"/>
              <a:gd name="connsiteX1" fmla="*/ 3171463 w 12192000"/>
              <a:gd name="connsiteY1" fmla="*/ 0 h 949124"/>
              <a:gd name="connsiteX2" fmla="*/ 6123008 w 12192000"/>
              <a:gd name="connsiteY2" fmla="*/ 0 h 949124"/>
              <a:gd name="connsiteX3" fmla="*/ 9109276 w 12192000"/>
              <a:gd name="connsiteY3" fmla="*/ 11574 h 949124"/>
              <a:gd name="connsiteX4" fmla="*/ 12192000 w 12192000"/>
              <a:gd name="connsiteY4" fmla="*/ 9800 h 949124"/>
              <a:gd name="connsiteX5" fmla="*/ 12192000 w 12192000"/>
              <a:gd name="connsiteY5" fmla="*/ 945800 h 949124"/>
              <a:gd name="connsiteX6" fmla="*/ 6111433 w 12192000"/>
              <a:gd name="connsiteY6" fmla="*/ 949124 h 949124"/>
              <a:gd name="connsiteX7" fmla="*/ 0 w 12192000"/>
              <a:gd name="connsiteY7" fmla="*/ 945800 h 949124"/>
              <a:gd name="connsiteX8" fmla="*/ 0 w 12192000"/>
              <a:gd name="connsiteY8" fmla="*/ 9800 h 949124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0 w 12192000"/>
              <a:gd name="connsiteY8" fmla="*/ 945800 h 960698"/>
              <a:gd name="connsiteX9" fmla="*/ 0 w 12192000"/>
              <a:gd name="connsiteY9" fmla="*/ 9800 h 960698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9800 h 960698"/>
              <a:gd name="connsiteX1" fmla="*/ 3136739 w 12192000"/>
              <a:gd name="connsiteY1" fmla="*/ 162046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34316 h 985214"/>
              <a:gd name="connsiteX1" fmla="*/ 3136739 w 12192000"/>
              <a:gd name="connsiteY1" fmla="*/ 186562 h 985214"/>
              <a:gd name="connsiteX2" fmla="*/ 6123008 w 12192000"/>
              <a:gd name="connsiteY2" fmla="*/ 24516 h 985214"/>
              <a:gd name="connsiteX3" fmla="*/ 9109276 w 12192000"/>
              <a:gd name="connsiteY3" fmla="*/ 36090 h 985214"/>
              <a:gd name="connsiteX4" fmla="*/ 12192000 w 12192000"/>
              <a:gd name="connsiteY4" fmla="*/ 34316 h 985214"/>
              <a:gd name="connsiteX5" fmla="*/ 12192000 w 12192000"/>
              <a:gd name="connsiteY5" fmla="*/ 970316 h 985214"/>
              <a:gd name="connsiteX6" fmla="*/ 9178724 w 12192000"/>
              <a:gd name="connsiteY6" fmla="*/ 985214 h 985214"/>
              <a:gd name="connsiteX7" fmla="*/ 6111433 w 12192000"/>
              <a:gd name="connsiteY7" fmla="*/ 973640 h 985214"/>
              <a:gd name="connsiteX8" fmla="*/ 3171463 w 12192000"/>
              <a:gd name="connsiteY8" fmla="*/ 985214 h 985214"/>
              <a:gd name="connsiteX9" fmla="*/ 0 w 12192000"/>
              <a:gd name="connsiteY9" fmla="*/ 970316 h 985214"/>
              <a:gd name="connsiteX10" fmla="*/ 0 w 12192000"/>
              <a:gd name="connsiteY10" fmla="*/ 34316 h 985214"/>
              <a:gd name="connsiteX0" fmla="*/ 0 w 12192000"/>
              <a:gd name="connsiteY0" fmla="*/ 34316 h 1044698"/>
              <a:gd name="connsiteX1" fmla="*/ 3136739 w 12192000"/>
              <a:gd name="connsiteY1" fmla="*/ 186562 h 1044698"/>
              <a:gd name="connsiteX2" fmla="*/ 6123008 w 12192000"/>
              <a:gd name="connsiteY2" fmla="*/ 24516 h 1044698"/>
              <a:gd name="connsiteX3" fmla="*/ 9109276 w 12192000"/>
              <a:gd name="connsiteY3" fmla="*/ 36090 h 1044698"/>
              <a:gd name="connsiteX4" fmla="*/ 12192000 w 12192000"/>
              <a:gd name="connsiteY4" fmla="*/ 34316 h 1044698"/>
              <a:gd name="connsiteX5" fmla="*/ 12192000 w 12192000"/>
              <a:gd name="connsiteY5" fmla="*/ 970316 h 1044698"/>
              <a:gd name="connsiteX6" fmla="*/ 9178724 w 12192000"/>
              <a:gd name="connsiteY6" fmla="*/ 985214 h 1044698"/>
              <a:gd name="connsiteX7" fmla="*/ 6111433 w 12192000"/>
              <a:gd name="connsiteY7" fmla="*/ 973640 h 1044698"/>
              <a:gd name="connsiteX8" fmla="*/ 3171463 w 12192000"/>
              <a:gd name="connsiteY8" fmla="*/ 985214 h 1044698"/>
              <a:gd name="connsiteX9" fmla="*/ 0 w 12192000"/>
              <a:gd name="connsiteY9" fmla="*/ 970316 h 1044698"/>
              <a:gd name="connsiteX10" fmla="*/ 0 w 12192000"/>
              <a:gd name="connsiteY10" fmla="*/ 34316 h 1044698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8633"/>
              <a:gd name="connsiteX1" fmla="*/ 3136739 w 12192000"/>
              <a:gd name="connsiteY1" fmla="*/ 186562 h 1098633"/>
              <a:gd name="connsiteX2" fmla="*/ 6123008 w 12192000"/>
              <a:gd name="connsiteY2" fmla="*/ 24516 h 1098633"/>
              <a:gd name="connsiteX3" fmla="*/ 9109276 w 12192000"/>
              <a:gd name="connsiteY3" fmla="*/ 36090 h 1098633"/>
              <a:gd name="connsiteX4" fmla="*/ 12192000 w 12192000"/>
              <a:gd name="connsiteY4" fmla="*/ 34316 h 1098633"/>
              <a:gd name="connsiteX5" fmla="*/ 12192000 w 12192000"/>
              <a:gd name="connsiteY5" fmla="*/ 970316 h 1098633"/>
              <a:gd name="connsiteX6" fmla="*/ 9178724 w 12192000"/>
              <a:gd name="connsiteY6" fmla="*/ 1089387 h 1098633"/>
              <a:gd name="connsiteX7" fmla="*/ 6123008 w 12192000"/>
              <a:gd name="connsiteY7" fmla="*/ 904192 h 1098633"/>
              <a:gd name="connsiteX8" fmla="*/ 3159888 w 12192000"/>
              <a:gd name="connsiteY8" fmla="*/ 1077812 h 1098633"/>
              <a:gd name="connsiteX9" fmla="*/ 0 w 12192000"/>
              <a:gd name="connsiteY9" fmla="*/ 970316 h 1098633"/>
              <a:gd name="connsiteX10" fmla="*/ 0 w 12192000"/>
              <a:gd name="connsiteY10" fmla="*/ 34316 h 1098633"/>
              <a:gd name="connsiteX0" fmla="*/ 0 w 12192000"/>
              <a:gd name="connsiteY0" fmla="*/ 67905 h 1132222"/>
              <a:gd name="connsiteX1" fmla="*/ 3136739 w 12192000"/>
              <a:gd name="connsiteY1" fmla="*/ 220151 h 1132222"/>
              <a:gd name="connsiteX2" fmla="*/ 6123008 w 12192000"/>
              <a:gd name="connsiteY2" fmla="*/ 58105 h 1132222"/>
              <a:gd name="connsiteX3" fmla="*/ 9109276 w 12192000"/>
              <a:gd name="connsiteY3" fmla="*/ 69679 h 1132222"/>
              <a:gd name="connsiteX4" fmla="*/ 12192000 w 12192000"/>
              <a:gd name="connsiteY4" fmla="*/ 67905 h 1132222"/>
              <a:gd name="connsiteX5" fmla="*/ 12192000 w 12192000"/>
              <a:gd name="connsiteY5" fmla="*/ 1003905 h 1132222"/>
              <a:gd name="connsiteX6" fmla="*/ 9178724 w 12192000"/>
              <a:gd name="connsiteY6" fmla="*/ 1122976 h 1132222"/>
              <a:gd name="connsiteX7" fmla="*/ 6123008 w 12192000"/>
              <a:gd name="connsiteY7" fmla="*/ 937781 h 1132222"/>
              <a:gd name="connsiteX8" fmla="*/ 3159888 w 12192000"/>
              <a:gd name="connsiteY8" fmla="*/ 1111401 h 1132222"/>
              <a:gd name="connsiteX9" fmla="*/ 0 w 12192000"/>
              <a:gd name="connsiteY9" fmla="*/ 1003905 h 1132222"/>
              <a:gd name="connsiteX10" fmla="*/ 0 w 12192000"/>
              <a:gd name="connsiteY10" fmla="*/ 67905 h 1132222"/>
              <a:gd name="connsiteX0" fmla="*/ 0 w 12192000"/>
              <a:gd name="connsiteY0" fmla="*/ 42415 h 1106732"/>
              <a:gd name="connsiteX1" fmla="*/ 3136739 w 12192000"/>
              <a:gd name="connsiteY1" fmla="*/ 194661 h 1106732"/>
              <a:gd name="connsiteX2" fmla="*/ 6123008 w 12192000"/>
              <a:gd name="connsiteY2" fmla="*/ 32615 h 1106732"/>
              <a:gd name="connsiteX3" fmla="*/ 9236597 w 12192000"/>
              <a:gd name="connsiteY3" fmla="*/ 206234 h 1106732"/>
              <a:gd name="connsiteX4" fmla="*/ 12192000 w 12192000"/>
              <a:gd name="connsiteY4" fmla="*/ 42415 h 1106732"/>
              <a:gd name="connsiteX5" fmla="*/ 12192000 w 12192000"/>
              <a:gd name="connsiteY5" fmla="*/ 978415 h 1106732"/>
              <a:gd name="connsiteX6" fmla="*/ 9178724 w 12192000"/>
              <a:gd name="connsiteY6" fmla="*/ 1097486 h 1106732"/>
              <a:gd name="connsiteX7" fmla="*/ 6123008 w 12192000"/>
              <a:gd name="connsiteY7" fmla="*/ 912291 h 1106732"/>
              <a:gd name="connsiteX8" fmla="*/ 3159888 w 12192000"/>
              <a:gd name="connsiteY8" fmla="*/ 1085911 h 1106732"/>
              <a:gd name="connsiteX9" fmla="*/ 0 w 12192000"/>
              <a:gd name="connsiteY9" fmla="*/ 978415 h 1106732"/>
              <a:gd name="connsiteX10" fmla="*/ 0 w 12192000"/>
              <a:gd name="connsiteY10" fmla="*/ 42415 h 1106732"/>
              <a:gd name="connsiteX0" fmla="*/ 0 w 12192000"/>
              <a:gd name="connsiteY0" fmla="*/ 34317 h 1098634"/>
              <a:gd name="connsiteX1" fmla="*/ 3136739 w 12192000"/>
              <a:gd name="connsiteY1" fmla="*/ 186563 h 1098634"/>
              <a:gd name="connsiteX2" fmla="*/ 6123008 w 12192000"/>
              <a:gd name="connsiteY2" fmla="*/ 24517 h 1098634"/>
              <a:gd name="connsiteX3" fmla="*/ 9236597 w 12192000"/>
              <a:gd name="connsiteY3" fmla="*/ 198136 h 1098634"/>
              <a:gd name="connsiteX4" fmla="*/ 12192000 w 12192000"/>
              <a:gd name="connsiteY4" fmla="*/ 34317 h 1098634"/>
              <a:gd name="connsiteX5" fmla="*/ 12192000 w 12192000"/>
              <a:gd name="connsiteY5" fmla="*/ 970317 h 1098634"/>
              <a:gd name="connsiteX6" fmla="*/ 9178724 w 12192000"/>
              <a:gd name="connsiteY6" fmla="*/ 1089388 h 1098634"/>
              <a:gd name="connsiteX7" fmla="*/ 6123008 w 12192000"/>
              <a:gd name="connsiteY7" fmla="*/ 904193 h 1098634"/>
              <a:gd name="connsiteX8" fmla="*/ 3159888 w 12192000"/>
              <a:gd name="connsiteY8" fmla="*/ 1077813 h 1098634"/>
              <a:gd name="connsiteX9" fmla="*/ 0 w 12192000"/>
              <a:gd name="connsiteY9" fmla="*/ 970317 h 1098634"/>
              <a:gd name="connsiteX10" fmla="*/ 0 w 12192000"/>
              <a:gd name="connsiteY10" fmla="*/ 34317 h 1098634"/>
              <a:gd name="connsiteX0" fmla="*/ 0 w 12192000"/>
              <a:gd name="connsiteY0" fmla="*/ 56112 h 1120429"/>
              <a:gd name="connsiteX1" fmla="*/ 3136739 w 12192000"/>
              <a:gd name="connsiteY1" fmla="*/ 208358 h 1120429"/>
              <a:gd name="connsiteX2" fmla="*/ 6041985 w 12192000"/>
              <a:gd name="connsiteY2" fmla="*/ 13 h 1120429"/>
              <a:gd name="connsiteX3" fmla="*/ 9236597 w 12192000"/>
              <a:gd name="connsiteY3" fmla="*/ 219931 h 1120429"/>
              <a:gd name="connsiteX4" fmla="*/ 12192000 w 12192000"/>
              <a:gd name="connsiteY4" fmla="*/ 56112 h 1120429"/>
              <a:gd name="connsiteX5" fmla="*/ 12192000 w 12192000"/>
              <a:gd name="connsiteY5" fmla="*/ 992112 h 1120429"/>
              <a:gd name="connsiteX6" fmla="*/ 9178724 w 12192000"/>
              <a:gd name="connsiteY6" fmla="*/ 1111183 h 1120429"/>
              <a:gd name="connsiteX7" fmla="*/ 6123008 w 12192000"/>
              <a:gd name="connsiteY7" fmla="*/ 925988 h 1120429"/>
              <a:gd name="connsiteX8" fmla="*/ 3159888 w 12192000"/>
              <a:gd name="connsiteY8" fmla="*/ 1099608 h 1120429"/>
              <a:gd name="connsiteX9" fmla="*/ 0 w 12192000"/>
              <a:gd name="connsiteY9" fmla="*/ 992112 h 1120429"/>
              <a:gd name="connsiteX10" fmla="*/ 0 w 12192000"/>
              <a:gd name="connsiteY10" fmla="*/ 56112 h 1120429"/>
              <a:gd name="connsiteX0" fmla="*/ 0 w 12192000"/>
              <a:gd name="connsiteY0" fmla="*/ 56107 h 1120424"/>
              <a:gd name="connsiteX1" fmla="*/ 3136739 w 12192000"/>
              <a:gd name="connsiteY1" fmla="*/ 208353 h 1120424"/>
              <a:gd name="connsiteX2" fmla="*/ 6041985 w 12192000"/>
              <a:gd name="connsiteY2" fmla="*/ 8 h 1120424"/>
              <a:gd name="connsiteX3" fmla="*/ 9236597 w 12192000"/>
              <a:gd name="connsiteY3" fmla="*/ 219926 h 1120424"/>
              <a:gd name="connsiteX4" fmla="*/ 12192000 w 12192000"/>
              <a:gd name="connsiteY4" fmla="*/ 56107 h 1120424"/>
              <a:gd name="connsiteX5" fmla="*/ 12192000 w 12192000"/>
              <a:gd name="connsiteY5" fmla="*/ 992107 h 1120424"/>
              <a:gd name="connsiteX6" fmla="*/ 9178724 w 12192000"/>
              <a:gd name="connsiteY6" fmla="*/ 1111178 h 1120424"/>
              <a:gd name="connsiteX7" fmla="*/ 6123008 w 12192000"/>
              <a:gd name="connsiteY7" fmla="*/ 925983 h 1120424"/>
              <a:gd name="connsiteX8" fmla="*/ 3159888 w 12192000"/>
              <a:gd name="connsiteY8" fmla="*/ 1099603 h 1120424"/>
              <a:gd name="connsiteX9" fmla="*/ 0 w 12192000"/>
              <a:gd name="connsiteY9" fmla="*/ 992107 h 1120424"/>
              <a:gd name="connsiteX10" fmla="*/ 0 w 12192000"/>
              <a:gd name="connsiteY10" fmla="*/ 56107 h 1120424"/>
              <a:gd name="connsiteX0" fmla="*/ 0 w 12192000"/>
              <a:gd name="connsiteY0" fmla="*/ 56107 h 1149382"/>
              <a:gd name="connsiteX1" fmla="*/ 3136739 w 12192000"/>
              <a:gd name="connsiteY1" fmla="*/ 208353 h 1149382"/>
              <a:gd name="connsiteX2" fmla="*/ 6041985 w 12192000"/>
              <a:gd name="connsiteY2" fmla="*/ 8 h 1149382"/>
              <a:gd name="connsiteX3" fmla="*/ 9236597 w 12192000"/>
              <a:gd name="connsiteY3" fmla="*/ 219926 h 1149382"/>
              <a:gd name="connsiteX4" fmla="*/ 12192000 w 12192000"/>
              <a:gd name="connsiteY4" fmla="*/ 56107 h 1149382"/>
              <a:gd name="connsiteX5" fmla="*/ 12192000 w 12192000"/>
              <a:gd name="connsiteY5" fmla="*/ 992107 h 1149382"/>
              <a:gd name="connsiteX6" fmla="*/ 9178724 w 12192000"/>
              <a:gd name="connsiteY6" fmla="*/ 1111178 h 1149382"/>
              <a:gd name="connsiteX7" fmla="*/ 6123008 w 12192000"/>
              <a:gd name="connsiteY7" fmla="*/ 925983 h 1149382"/>
              <a:gd name="connsiteX8" fmla="*/ 2997842 w 12192000"/>
              <a:gd name="connsiteY8" fmla="*/ 1145901 h 1149382"/>
              <a:gd name="connsiteX9" fmla="*/ 0 w 12192000"/>
              <a:gd name="connsiteY9" fmla="*/ 992107 h 1149382"/>
              <a:gd name="connsiteX10" fmla="*/ 0 w 12192000"/>
              <a:gd name="connsiteY10" fmla="*/ 56107 h 1149382"/>
              <a:gd name="connsiteX0" fmla="*/ 0 w 12192000"/>
              <a:gd name="connsiteY0" fmla="*/ 56107 h 1145934"/>
              <a:gd name="connsiteX1" fmla="*/ 3136739 w 12192000"/>
              <a:gd name="connsiteY1" fmla="*/ 208353 h 1145934"/>
              <a:gd name="connsiteX2" fmla="*/ 6041985 w 12192000"/>
              <a:gd name="connsiteY2" fmla="*/ 8 h 1145934"/>
              <a:gd name="connsiteX3" fmla="*/ 9236597 w 12192000"/>
              <a:gd name="connsiteY3" fmla="*/ 219926 h 1145934"/>
              <a:gd name="connsiteX4" fmla="*/ 12192000 w 12192000"/>
              <a:gd name="connsiteY4" fmla="*/ 56107 h 1145934"/>
              <a:gd name="connsiteX5" fmla="*/ 12192000 w 12192000"/>
              <a:gd name="connsiteY5" fmla="*/ 992107 h 1145934"/>
              <a:gd name="connsiteX6" fmla="*/ 9178724 w 12192000"/>
              <a:gd name="connsiteY6" fmla="*/ 1111178 h 1145934"/>
              <a:gd name="connsiteX7" fmla="*/ 6076709 w 12192000"/>
              <a:gd name="connsiteY7" fmla="*/ 1007006 h 1145934"/>
              <a:gd name="connsiteX8" fmla="*/ 2997842 w 12192000"/>
              <a:gd name="connsiteY8" fmla="*/ 1145901 h 1145934"/>
              <a:gd name="connsiteX9" fmla="*/ 0 w 12192000"/>
              <a:gd name="connsiteY9" fmla="*/ 992107 h 1145934"/>
              <a:gd name="connsiteX10" fmla="*/ 0 w 12192000"/>
              <a:gd name="connsiteY10" fmla="*/ 56107 h 1145934"/>
              <a:gd name="connsiteX0" fmla="*/ 0 w 12192000"/>
              <a:gd name="connsiteY0" fmla="*/ 56099 h 1145926"/>
              <a:gd name="connsiteX1" fmla="*/ 3136739 w 12192000"/>
              <a:gd name="connsiteY1" fmla="*/ 208345 h 1145926"/>
              <a:gd name="connsiteX2" fmla="*/ 6041985 w 12192000"/>
              <a:gd name="connsiteY2" fmla="*/ 0 h 1145926"/>
              <a:gd name="connsiteX3" fmla="*/ 9456516 w 12192000"/>
              <a:gd name="connsiteY3" fmla="*/ 208343 h 1145926"/>
              <a:gd name="connsiteX4" fmla="*/ 12192000 w 12192000"/>
              <a:gd name="connsiteY4" fmla="*/ 56099 h 1145926"/>
              <a:gd name="connsiteX5" fmla="*/ 12192000 w 12192000"/>
              <a:gd name="connsiteY5" fmla="*/ 992099 h 1145926"/>
              <a:gd name="connsiteX6" fmla="*/ 9178724 w 12192000"/>
              <a:gd name="connsiteY6" fmla="*/ 1111170 h 1145926"/>
              <a:gd name="connsiteX7" fmla="*/ 6076709 w 12192000"/>
              <a:gd name="connsiteY7" fmla="*/ 1006998 h 1145926"/>
              <a:gd name="connsiteX8" fmla="*/ 2997842 w 12192000"/>
              <a:gd name="connsiteY8" fmla="*/ 1145893 h 1145926"/>
              <a:gd name="connsiteX9" fmla="*/ 0 w 12192000"/>
              <a:gd name="connsiteY9" fmla="*/ 992099 h 1145926"/>
              <a:gd name="connsiteX10" fmla="*/ 0 w 12192000"/>
              <a:gd name="connsiteY10" fmla="*/ 56099 h 1145926"/>
              <a:gd name="connsiteX0" fmla="*/ 0 w 12192000"/>
              <a:gd name="connsiteY0" fmla="*/ 43615 h 1133442"/>
              <a:gd name="connsiteX1" fmla="*/ 3136739 w 12192000"/>
              <a:gd name="connsiteY1" fmla="*/ 195861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095017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5834"/>
              <a:gd name="connsiteX1" fmla="*/ 3808070 w 12192000"/>
              <a:gd name="connsiteY1" fmla="*/ 265309 h 1135834"/>
              <a:gd name="connsiteX2" fmla="*/ 7025834 w 12192000"/>
              <a:gd name="connsiteY2" fmla="*/ 22240 h 1135834"/>
              <a:gd name="connsiteX3" fmla="*/ 9456516 w 12192000"/>
              <a:gd name="connsiteY3" fmla="*/ 195859 h 1135834"/>
              <a:gd name="connsiteX4" fmla="*/ 12192000 w 12192000"/>
              <a:gd name="connsiteY4" fmla="*/ 43615 h 1135834"/>
              <a:gd name="connsiteX5" fmla="*/ 12192000 w 12192000"/>
              <a:gd name="connsiteY5" fmla="*/ 979615 h 1135834"/>
              <a:gd name="connsiteX6" fmla="*/ 9178724 w 12192000"/>
              <a:gd name="connsiteY6" fmla="*/ 1098686 h 1135834"/>
              <a:gd name="connsiteX7" fmla="*/ 5370654 w 12192000"/>
              <a:gd name="connsiteY7" fmla="*/ 1075537 h 1135834"/>
              <a:gd name="connsiteX8" fmla="*/ 2095017 w 12192000"/>
              <a:gd name="connsiteY8" fmla="*/ 1133409 h 1135834"/>
              <a:gd name="connsiteX9" fmla="*/ 0 w 12192000"/>
              <a:gd name="connsiteY9" fmla="*/ 979615 h 1135834"/>
              <a:gd name="connsiteX10" fmla="*/ 0 w 12192000"/>
              <a:gd name="connsiteY10" fmla="*/ 43615 h 1135834"/>
              <a:gd name="connsiteX0" fmla="*/ 0 w 12192000"/>
              <a:gd name="connsiteY0" fmla="*/ 43615 h 1272306"/>
              <a:gd name="connsiteX1" fmla="*/ 3808070 w 12192000"/>
              <a:gd name="connsiteY1" fmla="*/ 265309 h 1272306"/>
              <a:gd name="connsiteX2" fmla="*/ 7025834 w 12192000"/>
              <a:gd name="connsiteY2" fmla="*/ 22240 h 1272306"/>
              <a:gd name="connsiteX3" fmla="*/ 9456516 w 12192000"/>
              <a:gd name="connsiteY3" fmla="*/ 195859 h 1272306"/>
              <a:gd name="connsiteX4" fmla="*/ 12192000 w 12192000"/>
              <a:gd name="connsiteY4" fmla="*/ 43615 h 1272306"/>
              <a:gd name="connsiteX5" fmla="*/ 12192000 w 12192000"/>
              <a:gd name="connsiteY5" fmla="*/ 979615 h 1272306"/>
              <a:gd name="connsiteX6" fmla="*/ 9028253 w 12192000"/>
              <a:gd name="connsiteY6" fmla="*/ 1272306 h 1272306"/>
              <a:gd name="connsiteX7" fmla="*/ 5370654 w 12192000"/>
              <a:gd name="connsiteY7" fmla="*/ 1075537 h 1272306"/>
              <a:gd name="connsiteX8" fmla="*/ 2095017 w 12192000"/>
              <a:gd name="connsiteY8" fmla="*/ 1133409 h 1272306"/>
              <a:gd name="connsiteX9" fmla="*/ 0 w 12192000"/>
              <a:gd name="connsiteY9" fmla="*/ 979615 h 1272306"/>
              <a:gd name="connsiteX10" fmla="*/ 0 w 12192000"/>
              <a:gd name="connsiteY10" fmla="*/ 43615 h 1272306"/>
              <a:gd name="connsiteX0" fmla="*/ 0 w 12192000"/>
              <a:gd name="connsiteY0" fmla="*/ 56559 h 1285250"/>
              <a:gd name="connsiteX1" fmla="*/ 3808070 w 12192000"/>
              <a:gd name="connsiteY1" fmla="*/ 278253 h 1285250"/>
              <a:gd name="connsiteX2" fmla="*/ 4861368 w 12192000"/>
              <a:gd name="connsiteY2" fmla="*/ 460 h 1285250"/>
              <a:gd name="connsiteX3" fmla="*/ 9456516 w 12192000"/>
              <a:gd name="connsiteY3" fmla="*/ 208803 h 1285250"/>
              <a:gd name="connsiteX4" fmla="*/ 12192000 w 12192000"/>
              <a:gd name="connsiteY4" fmla="*/ 56559 h 1285250"/>
              <a:gd name="connsiteX5" fmla="*/ 12192000 w 12192000"/>
              <a:gd name="connsiteY5" fmla="*/ 992559 h 1285250"/>
              <a:gd name="connsiteX6" fmla="*/ 9028253 w 12192000"/>
              <a:gd name="connsiteY6" fmla="*/ 1285250 h 1285250"/>
              <a:gd name="connsiteX7" fmla="*/ 5370654 w 12192000"/>
              <a:gd name="connsiteY7" fmla="*/ 1088481 h 1285250"/>
              <a:gd name="connsiteX8" fmla="*/ 2095017 w 12192000"/>
              <a:gd name="connsiteY8" fmla="*/ 1146353 h 1285250"/>
              <a:gd name="connsiteX9" fmla="*/ 0 w 12192000"/>
              <a:gd name="connsiteY9" fmla="*/ 992559 h 1285250"/>
              <a:gd name="connsiteX10" fmla="*/ 0 w 12192000"/>
              <a:gd name="connsiteY10" fmla="*/ 56559 h 1285250"/>
              <a:gd name="connsiteX0" fmla="*/ 0 w 12192000"/>
              <a:gd name="connsiteY0" fmla="*/ 56154 h 1284845"/>
              <a:gd name="connsiteX1" fmla="*/ 2442257 w 12192000"/>
              <a:gd name="connsiteY1" fmla="*/ 231549 h 1284845"/>
              <a:gd name="connsiteX2" fmla="*/ 4861368 w 12192000"/>
              <a:gd name="connsiteY2" fmla="*/ 55 h 1284845"/>
              <a:gd name="connsiteX3" fmla="*/ 9456516 w 12192000"/>
              <a:gd name="connsiteY3" fmla="*/ 208398 h 1284845"/>
              <a:gd name="connsiteX4" fmla="*/ 12192000 w 12192000"/>
              <a:gd name="connsiteY4" fmla="*/ 56154 h 1284845"/>
              <a:gd name="connsiteX5" fmla="*/ 12192000 w 12192000"/>
              <a:gd name="connsiteY5" fmla="*/ 992154 h 1284845"/>
              <a:gd name="connsiteX6" fmla="*/ 9028253 w 12192000"/>
              <a:gd name="connsiteY6" fmla="*/ 1284845 h 1284845"/>
              <a:gd name="connsiteX7" fmla="*/ 5370654 w 12192000"/>
              <a:gd name="connsiteY7" fmla="*/ 1088076 h 1284845"/>
              <a:gd name="connsiteX8" fmla="*/ 2095017 w 12192000"/>
              <a:gd name="connsiteY8" fmla="*/ 1145948 h 1284845"/>
              <a:gd name="connsiteX9" fmla="*/ 0 w 12192000"/>
              <a:gd name="connsiteY9" fmla="*/ 992154 h 1284845"/>
              <a:gd name="connsiteX10" fmla="*/ 0 w 12192000"/>
              <a:gd name="connsiteY10" fmla="*/ 56154 h 1284845"/>
              <a:gd name="connsiteX0" fmla="*/ 0 w 12192000"/>
              <a:gd name="connsiteY0" fmla="*/ 46564 h 1275255"/>
              <a:gd name="connsiteX1" fmla="*/ 2442257 w 12192000"/>
              <a:gd name="connsiteY1" fmla="*/ 221959 h 1275255"/>
              <a:gd name="connsiteX2" fmla="*/ 4734046 w 12192000"/>
              <a:gd name="connsiteY2" fmla="*/ 198809 h 1275255"/>
              <a:gd name="connsiteX3" fmla="*/ 9456516 w 12192000"/>
              <a:gd name="connsiteY3" fmla="*/ 198808 h 1275255"/>
              <a:gd name="connsiteX4" fmla="*/ 12192000 w 12192000"/>
              <a:gd name="connsiteY4" fmla="*/ 46564 h 1275255"/>
              <a:gd name="connsiteX5" fmla="*/ 12192000 w 12192000"/>
              <a:gd name="connsiteY5" fmla="*/ 982564 h 1275255"/>
              <a:gd name="connsiteX6" fmla="*/ 9028253 w 12192000"/>
              <a:gd name="connsiteY6" fmla="*/ 1275255 h 1275255"/>
              <a:gd name="connsiteX7" fmla="*/ 5370654 w 12192000"/>
              <a:gd name="connsiteY7" fmla="*/ 1078486 h 1275255"/>
              <a:gd name="connsiteX8" fmla="*/ 2095017 w 12192000"/>
              <a:gd name="connsiteY8" fmla="*/ 1136358 h 1275255"/>
              <a:gd name="connsiteX9" fmla="*/ 0 w 12192000"/>
              <a:gd name="connsiteY9" fmla="*/ 982564 h 1275255"/>
              <a:gd name="connsiteX10" fmla="*/ 0 w 12192000"/>
              <a:gd name="connsiteY10" fmla="*/ 46564 h 1275255"/>
              <a:gd name="connsiteX0" fmla="*/ 0 w 12192000"/>
              <a:gd name="connsiteY0" fmla="*/ 116204 h 1344895"/>
              <a:gd name="connsiteX1" fmla="*/ 2268637 w 12192000"/>
              <a:gd name="connsiteY1" fmla="*/ 13807 h 1344895"/>
              <a:gd name="connsiteX2" fmla="*/ 4734046 w 12192000"/>
              <a:gd name="connsiteY2" fmla="*/ 268449 h 1344895"/>
              <a:gd name="connsiteX3" fmla="*/ 9456516 w 12192000"/>
              <a:gd name="connsiteY3" fmla="*/ 268448 h 1344895"/>
              <a:gd name="connsiteX4" fmla="*/ 12192000 w 12192000"/>
              <a:gd name="connsiteY4" fmla="*/ 116204 h 1344895"/>
              <a:gd name="connsiteX5" fmla="*/ 12192000 w 12192000"/>
              <a:gd name="connsiteY5" fmla="*/ 1052204 h 1344895"/>
              <a:gd name="connsiteX6" fmla="*/ 9028253 w 12192000"/>
              <a:gd name="connsiteY6" fmla="*/ 1344895 h 1344895"/>
              <a:gd name="connsiteX7" fmla="*/ 5370654 w 12192000"/>
              <a:gd name="connsiteY7" fmla="*/ 1148126 h 1344895"/>
              <a:gd name="connsiteX8" fmla="*/ 2095017 w 12192000"/>
              <a:gd name="connsiteY8" fmla="*/ 1205998 h 1344895"/>
              <a:gd name="connsiteX9" fmla="*/ 0 w 12192000"/>
              <a:gd name="connsiteY9" fmla="*/ 1052204 h 1344895"/>
              <a:gd name="connsiteX10" fmla="*/ 0 w 12192000"/>
              <a:gd name="connsiteY10" fmla="*/ 116204 h 1344895"/>
              <a:gd name="connsiteX0" fmla="*/ 0 w 12192000"/>
              <a:gd name="connsiteY0" fmla="*/ 123052 h 1351743"/>
              <a:gd name="connsiteX1" fmla="*/ 2268637 w 12192000"/>
              <a:gd name="connsiteY1" fmla="*/ 20655 h 1351743"/>
              <a:gd name="connsiteX2" fmla="*/ 4722471 w 12192000"/>
              <a:gd name="connsiteY2" fmla="*/ 367894 h 1351743"/>
              <a:gd name="connsiteX3" fmla="*/ 9456516 w 12192000"/>
              <a:gd name="connsiteY3" fmla="*/ 275296 h 1351743"/>
              <a:gd name="connsiteX4" fmla="*/ 12192000 w 12192000"/>
              <a:gd name="connsiteY4" fmla="*/ 123052 h 1351743"/>
              <a:gd name="connsiteX5" fmla="*/ 12192000 w 12192000"/>
              <a:gd name="connsiteY5" fmla="*/ 1059052 h 1351743"/>
              <a:gd name="connsiteX6" fmla="*/ 9028253 w 12192000"/>
              <a:gd name="connsiteY6" fmla="*/ 1351743 h 1351743"/>
              <a:gd name="connsiteX7" fmla="*/ 5370654 w 12192000"/>
              <a:gd name="connsiteY7" fmla="*/ 1154974 h 1351743"/>
              <a:gd name="connsiteX8" fmla="*/ 2095017 w 12192000"/>
              <a:gd name="connsiteY8" fmla="*/ 1212846 h 1351743"/>
              <a:gd name="connsiteX9" fmla="*/ 0 w 12192000"/>
              <a:gd name="connsiteY9" fmla="*/ 1059052 h 1351743"/>
              <a:gd name="connsiteX10" fmla="*/ 0 w 12192000"/>
              <a:gd name="connsiteY10" fmla="*/ 123052 h 1351743"/>
              <a:gd name="connsiteX0" fmla="*/ 0 w 12192000"/>
              <a:gd name="connsiteY0" fmla="*/ 115349 h 1344040"/>
              <a:gd name="connsiteX1" fmla="*/ 2268637 w 12192000"/>
              <a:gd name="connsiteY1" fmla="*/ 12952 h 1344040"/>
              <a:gd name="connsiteX2" fmla="*/ 4826643 w 12192000"/>
              <a:gd name="connsiteY2" fmla="*/ 256019 h 1344040"/>
              <a:gd name="connsiteX3" fmla="*/ 9456516 w 12192000"/>
              <a:gd name="connsiteY3" fmla="*/ 267593 h 1344040"/>
              <a:gd name="connsiteX4" fmla="*/ 12192000 w 12192000"/>
              <a:gd name="connsiteY4" fmla="*/ 115349 h 1344040"/>
              <a:gd name="connsiteX5" fmla="*/ 12192000 w 12192000"/>
              <a:gd name="connsiteY5" fmla="*/ 1051349 h 1344040"/>
              <a:gd name="connsiteX6" fmla="*/ 9028253 w 12192000"/>
              <a:gd name="connsiteY6" fmla="*/ 1344040 h 1344040"/>
              <a:gd name="connsiteX7" fmla="*/ 5370654 w 12192000"/>
              <a:gd name="connsiteY7" fmla="*/ 1147271 h 1344040"/>
              <a:gd name="connsiteX8" fmla="*/ 2095017 w 12192000"/>
              <a:gd name="connsiteY8" fmla="*/ 1205143 h 1344040"/>
              <a:gd name="connsiteX9" fmla="*/ 0 w 12192000"/>
              <a:gd name="connsiteY9" fmla="*/ 1051349 h 1344040"/>
              <a:gd name="connsiteX10" fmla="*/ 0 w 12192000"/>
              <a:gd name="connsiteY10" fmla="*/ 115349 h 1344040"/>
              <a:gd name="connsiteX0" fmla="*/ 0 w 12192000"/>
              <a:gd name="connsiteY0" fmla="*/ 210816 h 1439507"/>
              <a:gd name="connsiteX1" fmla="*/ 2268637 w 12192000"/>
              <a:gd name="connsiteY1" fmla="*/ 108419 h 1439507"/>
              <a:gd name="connsiteX2" fmla="*/ 4826643 w 12192000"/>
              <a:gd name="connsiteY2" fmla="*/ 351486 h 1439507"/>
              <a:gd name="connsiteX3" fmla="*/ 8623139 w 12192000"/>
              <a:gd name="connsiteY3" fmla="*/ 4245 h 1439507"/>
              <a:gd name="connsiteX4" fmla="*/ 12192000 w 12192000"/>
              <a:gd name="connsiteY4" fmla="*/ 210816 h 1439507"/>
              <a:gd name="connsiteX5" fmla="*/ 12192000 w 12192000"/>
              <a:gd name="connsiteY5" fmla="*/ 1146816 h 1439507"/>
              <a:gd name="connsiteX6" fmla="*/ 9028253 w 12192000"/>
              <a:gd name="connsiteY6" fmla="*/ 1439507 h 1439507"/>
              <a:gd name="connsiteX7" fmla="*/ 5370654 w 12192000"/>
              <a:gd name="connsiteY7" fmla="*/ 1242738 h 1439507"/>
              <a:gd name="connsiteX8" fmla="*/ 2095017 w 12192000"/>
              <a:gd name="connsiteY8" fmla="*/ 1300610 h 1439507"/>
              <a:gd name="connsiteX9" fmla="*/ 0 w 12192000"/>
              <a:gd name="connsiteY9" fmla="*/ 1146816 h 1439507"/>
              <a:gd name="connsiteX10" fmla="*/ 0 w 12192000"/>
              <a:gd name="connsiteY10" fmla="*/ 210816 h 1439507"/>
              <a:gd name="connsiteX0" fmla="*/ 0 w 12192000"/>
              <a:gd name="connsiteY0" fmla="*/ 210816 h 1450740"/>
              <a:gd name="connsiteX1" fmla="*/ 2268637 w 12192000"/>
              <a:gd name="connsiteY1" fmla="*/ 108419 h 1450740"/>
              <a:gd name="connsiteX2" fmla="*/ 4826643 w 12192000"/>
              <a:gd name="connsiteY2" fmla="*/ 351486 h 1450740"/>
              <a:gd name="connsiteX3" fmla="*/ 8623139 w 12192000"/>
              <a:gd name="connsiteY3" fmla="*/ 4245 h 1450740"/>
              <a:gd name="connsiteX4" fmla="*/ 12192000 w 12192000"/>
              <a:gd name="connsiteY4" fmla="*/ 210816 h 1450740"/>
              <a:gd name="connsiteX5" fmla="*/ 12192000 w 12192000"/>
              <a:gd name="connsiteY5" fmla="*/ 1146816 h 1450740"/>
              <a:gd name="connsiteX6" fmla="*/ 9028253 w 12192000"/>
              <a:gd name="connsiteY6" fmla="*/ 1439507 h 1450740"/>
              <a:gd name="connsiteX7" fmla="*/ 5197034 w 12192000"/>
              <a:gd name="connsiteY7" fmla="*/ 1381634 h 1450740"/>
              <a:gd name="connsiteX8" fmla="*/ 2095017 w 12192000"/>
              <a:gd name="connsiteY8" fmla="*/ 1300610 h 1450740"/>
              <a:gd name="connsiteX9" fmla="*/ 0 w 12192000"/>
              <a:gd name="connsiteY9" fmla="*/ 1146816 h 1450740"/>
              <a:gd name="connsiteX10" fmla="*/ 0 w 12192000"/>
              <a:gd name="connsiteY10" fmla="*/ 210816 h 1450740"/>
              <a:gd name="connsiteX0" fmla="*/ 0 w 12192000"/>
              <a:gd name="connsiteY0" fmla="*/ 210816 h 1449536"/>
              <a:gd name="connsiteX1" fmla="*/ 2268637 w 12192000"/>
              <a:gd name="connsiteY1" fmla="*/ 108419 h 1449536"/>
              <a:gd name="connsiteX2" fmla="*/ 4826643 w 12192000"/>
              <a:gd name="connsiteY2" fmla="*/ 351486 h 1449536"/>
              <a:gd name="connsiteX3" fmla="*/ 8623139 w 12192000"/>
              <a:gd name="connsiteY3" fmla="*/ 4245 h 1449536"/>
              <a:gd name="connsiteX4" fmla="*/ 12192000 w 12192000"/>
              <a:gd name="connsiteY4" fmla="*/ 210816 h 1449536"/>
              <a:gd name="connsiteX5" fmla="*/ 12192000 w 12192000"/>
              <a:gd name="connsiteY5" fmla="*/ 1146816 h 1449536"/>
              <a:gd name="connsiteX6" fmla="*/ 9028253 w 12192000"/>
              <a:gd name="connsiteY6" fmla="*/ 1439507 h 1449536"/>
              <a:gd name="connsiteX7" fmla="*/ 5197034 w 12192000"/>
              <a:gd name="connsiteY7" fmla="*/ 1381634 h 1449536"/>
              <a:gd name="connsiteX8" fmla="*/ 1932972 w 12192000"/>
              <a:gd name="connsiteY8" fmla="*/ 1381633 h 1449536"/>
              <a:gd name="connsiteX9" fmla="*/ 0 w 12192000"/>
              <a:gd name="connsiteY9" fmla="*/ 1146816 h 1449536"/>
              <a:gd name="connsiteX10" fmla="*/ 0 w 12192000"/>
              <a:gd name="connsiteY10" fmla="*/ 210816 h 1449536"/>
              <a:gd name="connsiteX0" fmla="*/ 0 w 12192000"/>
              <a:gd name="connsiteY0" fmla="*/ 210816 h 1390207"/>
              <a:gd name="connsiteX1" fmla="*/ 2268637 w 12192000"/>
              <a:gd name="connsiteY1" fmla="*/ 108419 h 1390207"/>
              <a:gd name="connsiteX2" fmla="*/ 4826643 w 12192000"/>
              <a:gd name="connsiteY2" fmla="*/ 351486 h 1390207"/>
              <a:gd name="connsiteX3" fmla="*/ 8623139 w 12192000"/>
              <a:gd name="connsiteY3" fmla="*/ 4245 h 1390207"/>
              <a:gd name="connsiteX4" fmla="*/ 12192000 w 12192000"/>
              <a:gd name="connsiteY4" fmla="*/ 210816 h 1390207"/>
              <a:gd name="connsiteX5" fmla="*/ 12192000 w 12192000"/>
              <a:gd name="connsiteY5" fmla="*/ 1146816 h 1390207"/>
              <a:gd name="connsiteX6" fmla="*/ 8889357 w 12192000"/>
              <a:gd name="connsiteY6" fmla="*/ 1265887 h 1390207"/>
              <a:gd name="connsiteX7" fmla="*/ 5197034 w 12192000"/>
              <a:gd name="connsiteY7" fmla="*/ 1381634 h 1390207"/>
              <a:gd name="connsiteX8" fmla="*/ 1932972 w 12192000"/>
              <a:gd name="connsiteY8" fmla="*/ 1381633 h 1390207"/>
              <a:gd name="connsiteX9" fmla="*/ 0 w 12192000"/>
              <a:gd name="connsiteY9" fmla="*/ 1146816 h 1390207"/>
              <a:gd name="connsiteX10" fmla="*/ 0 w 12192000"/>
              <a:gd name="connsiteY10" fmla="*/ 210816 h 1390207"/>
              <a:gd name="connsiteX0" fmla="*/ 0 w 12192000"/>
              <a:gd name="connsiteY0" fmla="*/ 210816 h 1457440"/>
              <a:gd name="connsiteX1" fmla="*/ 2268637 w 12192000"/>
              <a:gd name="connsiteY1" fmla="*/ 108419 h 1457440"/>
              <a:gd name="connsiteX2" fmla="*/ 4826643 w 12192000"/>
              <a:gd name="connsiteY2" fmla="*/ 351486 h 1457440"/>
              <a:gd name="connsiteX3" fmla="*/ 8623139 w 12192000"/>
              <a:gd name="connsiteY3" fmla="*/ 4245 h 1457440"/>
              <a:gd name="connsiteX4" fmla="*/ 12192000 w 12192000"/>
              <a:gd name="connsiteY4" fmla="*/ 210816 h 1457440"/>
              <a:gd name="connsiteX5" fmla="*/ 12192000 w 12192000"/>
              <a:gd name="connsiteY5" fmla="*/ 1146816 h 1457440"/>
              <a:gd name="connsiteX6" fmla="*/ 8889357 w 12192000"/>
              <a:gd name="connsiteY6" fmla="*/ 1265887 h 1457440"/>
              <a:gd name="connsiteX7" fmla="*/ 5197034 w 12192000"/>
              <a:gd name="connsiteY7" fmla="*/ 1381634 h 1457440"/>
              <a:gd name="connsiteX8" fmla="*/ 1932972 w 12192000"/>
              <a:gd name="connsiteY8" fmla="*/ 1381633 h 1457440"/>
              <a:gd name="connsiteX9" fmla="*/ 0 w 12192000"/>
              <a:gd name="connsiteY9" fmla="*/ 1146816 h 1457440"/>
              <a:gd name="connsiteX10" fmla="*/ 0 w 12192000"/>
              <a:gd name="connsiteY10" fmla="*/ 210816 h 1457440"/>
              <a:gd name="connsiteX0" fmla="*/ 0 w 12192000"/>
              <a:gd name="connsiteY0" fmla="*/ 115349 h 1361973"/>
              <a:gd name="connsiteX1" fmla="*/ 2268637 w 12192000"/>
              <a:gd name="connsiteY1" fmla="*/ 12952 h 1361973"/>
              <a:gd name="connsiteX2" fmla="*/ 4826643 w 12192000"/>
              <a:gd name="connsiteY2" fmla="*/ 256019 h 1361973"/>
              <a:gd name="connsiteX3" fmla="*/ 9074552 w 12192000"/>
              <a:gd name="connsiteY3" fmla="*/ 186571 h 1361973"/>
              <a:gd name="connsiteX4" fmla="*/ 12192000 w 12192000"/>
              <a:gd name="connsiteY4" fmla="*/ 115349 h 1361973"/>
              <a:gd name="connsiteX5" fmla="*/ 12192000 w 12192000"/>
              <a:gd name="connsiteY5" fmla="*/ 1051349 h 1361973"/>
              <a:gd name="connsiteX6" fmla="*/ 8889357 w 12192000"/>
              <a:gd name="connsiteY6" fmla="*/ 1170420 h 1361973"/>
              <a:gd name="connsiteX7" fmla="*/ 5197034 w 12192000"/>
              <a:gd name="connsiteY7" fmla="*/ 1286167 h 1361973"/>
              <a:gd name="connsiteX8" fmla="*/ 1932972 w 12192000"/>
              <a:gd name="connsiteY8" fmla="*/ 1286166 h 1361973"/>
              <a:gd name="connsiteX9" fmla="*/ 0 w 12192000"/>
              <a:gd name="connsiteY9" fmla="*/ 1051349 h 1361973"/>
              <a:gd name="connsiteX10" fmla="*/ 0 w 12192000"/>
              <a:gd name="connsiteY10" fmla="*/ 115349 h 1361973"/>
              <a:gd name="connsiteX0" fmla="*/ 0 w 12192000"/>
              <a:gd name="connsiteY0" fmla="*/ 245523 h 1492147"/>
              <a:gd name="connsiteX1" fmla="*/ 2268637 w 12192000"/>
              <a:gd name="connsiteY1" fmla="*/ 143126 h 1492147"/>
              <a:gd name="connsiteX2" fmla="*/ 6099859 w 12192000"/>
              <a:gd name="connsiteY2" fmla="*/ 4228 h 1492147"/>
              <a:gd name="connsiteX3" fmla="*/ 9074552 w 12192000"/>
              <a:gd name="connsiteY3" fmla="*/ 316745 h 1492147"/>
              <a:gd name="connsiteX4" fmla="*/ 12192000 w 12192000"/>
              <a:gd name="connsiteY4" fmla="*/ 245523 h 1492147"/>
              <a:gd name="connsiteX5" fmla="*/ 12192000 w 12192000"/>
              <a:gd name="connsiteY5" fmla="*/ 1181523 h 1492147"/>
              <a:gd name="connsiteX6" fmla="*/ 8889357 w 12192000"/>
              <a:gd name="connsiteY6" fmla="*/ 1300594 h 1492147"/>
              <a:gd name="connsiteX7" fmla="*/ 5197034 w 12192000"/>
              <a:gd name="connsiteY7" fmla="*/ 1416341 h 1492147"/>
              <a:gd name="connsiteX8" fmla="*/ 1932972 w 12192000"/>
              <a:gd name="connsiteY8" fmla="*/ 1416340 h 1492147"/>
              <a:gd name="connsiteX9" fmla="*/ 0 w 12192000"/>
              <a:gd name="connsiteY9" fmla="*/ 1181523 h 1492147"/>
              <a:gd name="connsiteX10" fmla="*/ 0 w 12192000"/>
              <a:gd name="connsiteY10" fmla="*/ 245523 h 1492147"/>
              <a:gd name="connsiteX0" fmla="*/ 0 w 12192000"/>
              <a:gd name="connsiteY0" fmla="*/ 243410 h 1490034"/>
              <a:gd name="connsiteX1" fmla="*/ 2268637 w 12192000"/>
              <a:gd name="connsiteY1" fmla="*/ 141013 h 1490034"/>
              <a:gd name="connsiteX2" fmla="*/ 6099859 w 12192000"/>
              <a:gd name="connsiteY2" fmla="*/ 2115 h 1490034"/>
              <a:gd name="connsiteX3" fmla="*/ 9086126 w 12192000"/>
              <a:gd name="connsiteY3" fmla="*/ 256759 h 1490034"/>
              <a:gd name="connsiteX4" fmla="*/ 12192000 w 12192000"/>
              <a:gd name="connsiteY4" fmla="*/ 243410 h 1490034"/>
              <a:gd name="connsiteX5" fmla="*/ 12192000 w 12192000"/>
              <a:gd name="connsiteY5" fmla="*/ 1179410 h 1490034"/>
              <a:gd name="connsiteX6" fmla="*/ 8889357 w 12192000"/>
              <a:gd name="connsiteY6" fmla="*/ 1298481 h 1490034"/>
              <a:gd name="connsiteX7" fmla="*/ 5197034 w 12192000"/>
              <a:gd name="connsiteY7" fmla="*/ 1414228 h 1490034"/>
              <a:gd name="connsiteX8" fmla="*/ 1932972 w 12192000"/>
              <a:gd name="connsiteY8" fmla="*/ 1414227 h 1490034"/>
              <a:gd name="connsiteX9" fmla="*/ 0 w 12192000"/>
              <a:gd name="connsiteY9" fmla="*/ 1179410 h 1490034"/>
              <a:gd name="connsiteX10" fmla="*/ 0 w 12192000"/>
              <a:gd name="connsiteY10" fmla="*/ 243410 h 1490034"/>
              <a:gd name="connsiteX0" fmla="*/ 0 w 12192000"/>
              <a:gd name="connsiteY0" fmla="*/ 243410 h 1490034"/>
              <a:gd name="connsiteX1" fmla="*/ 2268637 w 12192000"/>
              <a:gd name="connsiteY1" fmla="*/ 141013 h 1490034"/>
              <a:gd name="connsiteX2" fmla="*/ 6099859 w 12192000"/>
              <a:gd name="connsiteY2" fmla="*/ 2115 h 1490034"/>
              <a:gd name="connsiteX3" fmla="*/ 9086126 w 12192000"/>
              <a:gd name="connsiteY3" fmla="*/ 256759 h 1490034"/>
              <a:gd name="connsiteX4" fmla="*/ 12192000 w 12192000"/>
              <a:gd name="connsiteY4" fmla="*/ 243410 h 1490034"/>
              <a:gd name="connsiteX5" fmla="*/ 12192000 w 12192000"/>
              <a:gd name="connsiteY5" fmla="*/ 1179410 h 1490034"/>
              <a:gd name="connsiteX6" fmla="*/ 8889357 w 12192000"/>
              <a:gd name="connsiteY6" fmla="*/ 1298481 h 1490034"/>
              <a:gd name="connsiteX7" fmla="*/ 5197034 w 12192000"/>
              <a:gd name="connsiteY7" fmla="*/ 1414228 h 1490034"/>
              <a:gd name="connsiteX8" fmla="*/ 1932972 w 12192000"/>
              <a:gd name="connsiteY8" fmla="*/ 1414227 h 1490034"/>
              <a:gd name="connsiteX9" fmla="*/ 0 w 12192000"/>
              <a:gd name="connsiteY9" fmla="*/ 1179410 h 1490034"/>
              <a:gd name="connsiteX10" fmla="*/ 0 w 12192000"/>
              <a:gd name="connsiteY10" fmla="*/ 243410 h 1490034"/>
              <a:gd name="connsiteX0" fmla="*/ 0 w 12192000"/>
              <a:gd name="connsiteY0" fmla="*/ 110477 h 1357101"/>
              <a:gd name="connsiteX1" fmla="*/ 2268637 w 12192000"/>
              <a:gd name="connsiteY1" fmla="*/ 8080 h 1357101"/>
              <a:gd name="connsiteX2" fmla="*/ 5741043 w 12192000"/>
              <a:gd name="connsiteY2" fmla="*/ 19653 h 1357101"/>
              <a:gd name="connsiteX3" fmla="*/ 9086126 w 12192000"/>
              <a:gd name="connsiteY3" fmla="*/ 123826 h 1357101"/>
              <a:gd name="connsiteX4" fmla="*/ 12192000 w 12192000"/>
              <a:gd name="connsiteY4" fmla="*/ 110477 h 1357101"/>
              <a:gd name="connsiteX5" fmla="*/ 12192000 w 12192000"/>
              <a:gd name="connsiteY5" fmla="*/ 1046477 h 1357101"/>
              <a:gd name="connsiteX6" fmla="*/ 8889357 w 12192000"/>
              <a:gd name="connsiteY6" fmla="*/ 1165548 h 1357101"/>
              <a:gd name="connsiteX7" fmla="*/ 5197034 w 12192000"/>
              <a:gd name="connsiteY7" fmla="*/ 1281295 h 1357101"/>
              <a:gd name="connsiteX8" fmla="*/ 1932972 w 12192000"/>
              <a:gd name="connsiteY8" fmla="*/ 1281294 h 1357101"/>
              <a:gd name="connsiteX9" fmla="*/ 0 w 12192000"/>
              <a:gd name="connsiteY9" fmla="*/ 1046477 h 1357101"/>
              <a:gd name="connsiteX10" fmla="*/ 0 w 12192000"/>
              <a:gd name="connsiteY10" fmla="*/ 110477 h 1357101"/>
              <a:gd name="connsiteX0" fmla="*/ 0 w 12192000"/>
              <a:gd name="connsiteY0" fmla="*/ 90855 h 1337479"/>
              <a:gd name="connsiteX1" fmla="*/ 2164465 w 12192000"/>
              <a:gd name="connsiteY1" fmla="*/ 115780 h 1337479"/>
              <a:gd name="connsiteX2" fmla="*/ 5741043 w 12192000"/>
              <a:gd name="connsiteY2" fmla="*/ 31 h 1337479"/>
              <a:gd name="connsiteX3" fmla="*/ 9086126 w 12192000"/>
              <a:gd name="connsiteY3" fmla="*/ 104204 h 1337479"/>
              <a:gd name="connsiteX4" fmla="*/ 12192000 w 12192000"/>
              <a:gd name="connsiteY4" fmla="*/ 90855 h 1337479"/>
              <a:gd name="connsiteX5" fmla="*/ 12192000 w 12192000"/>
              <a:gd name="connsiteY5" fmla="*/ 1026855 h 1337479"/>
              <a:gd name="connsiteX6" fmla="*/ 8889357 w 12192000"/>
              <a:gd name="connsiteY6" fmla="*/ 1145926 h 1337479"/>
              <a:gd name="connsiteX7" fmla="*/ 5197034 w 12192000"/>
              <a:gd name="connsiteY7" fmla="*/ 1261673 h 1337479"/>
              <a:gd name="connsiteX8" fmla="*/ 1932972 w 12192000"/>
              <a:gd name="connsiteY8" fmla="*/ 1261672 h 1337479"/>
              <a:gd name="connsiteX9" fmla="*/ 0 w 12192000"/>
              <a:gd name="connsiteY9" fmla="*/ 1026855 h 1337479"/>
              <a:gd name="connsiteX10" fmla="*/ 0 w 12192000"/>
              <a:gd name="connsiteY10" fmla="*/ 90855 h 1337479"/>
              <a:gd name="connsiteX0" fmla="*/ 0 w 12192000"/>
              <a:gd name="connsiteY0" fmla="*/ 148716 h 1395340"/>
              <a:gd name="connsiteX1" fmla="*/ 2164465 w 12192000"/>
              <a:gd name="connsiteY1" fmla="*/ 173641 h 1395340"/>
              <a:gd name="connsiteX2" fmla="*/ 5116010 w 12192000"/>
              <a:gd name="connsiteY2" fmla="*/ 19 h 1395340"/>
              <a:gd name="connsiteX3" fmla="*/ 9086126 w 12192000"/>
              <a:gd name="connsiteY3" fmla="*/ 162065 h 1395340"/>
              <a:gd name="connsiteX4" fmla="*/ 12192000 w 12192000"/>
              <a:gd name="connsiteY4" fmla="*/ 148716 h 1395340"/>
              <a:gd name="connsiteX5" fmla="*/ 12192000 w 12192000"/>
              <a:gd name="connsiteY5" fmla="*/ 1084716 h 1395340"/>
              <a:gd name="connsiteX6" fmla="*/ 8889357 w 12192000"/>
              <a:gd name="connsiteY6" fmla="*/ 1203787 h 1395340"/>
              <a:gd name="connsiteX7" fmla="*/ 5197034 w 12192000"/>
              <a:gd name="connsiteY7" fmla="*/ 1319534 h 1395340"/>
              <a:gd name="connsiteX8" fmla="*/ 1932972 w 12192000"/>
              <a:gd name="connsiteY8" fmla="*/ 1319533 h 1395340"/>
              <a:gd name="connsiteX9" fmla="*/ 0 w 12192000"/>
              <a:gd name="connsiteY9" fmla="*/ 1084716 h 1395340"/>
              <a:gd name="connsiteX10" fmla="*/ 0 w 12192000"/>
              <a:gd name="connsiteY10" fmla="*/ 148716 h 1395340"/>
              <a:gd name="connsiteX0" fmla="*/ 0 w 12192000"/>
              <a:gd name="connsiteY0" fmla="*/ 148716 h 1433715"/>
              <a:gd name="connsiteX1" fmla="*/ 2164465 w 12192000"/>
              <a:gd name="connsiteY1" fmla="*/ 173641 h 1433715"/>
              <a:gd name="connsiteX2" fmla="*/ 5116010 w 12192000"/>
              <a:gd name="connsiteY2" fmla="*/ 19 h 1433715"/>
              <a:gd name="connsiteX3" fmla="*/ 9086126 w 12192000"/>
              <a:gd name="connsiteY3" fmla="*/ 162065 h 1433715"/>
              <a:gd name="connsiteX4" fmla="*/ 12192000 w 12192000"/>
              <a:gd name="connsiteY4" fmla="*/ 148716 h 1433715"/>
              <a:gd name="connsiteX5" fmla="*/ 12192000 w 12192000"/>
              <a:gd name="connsiteY5" fmla="*/ 1084716 h 1433715"/>
              <a:gd name="connsiteX6" fmla="*/ 9016678 w 12192000"/>
              <a:gd name="connsiteY6" fmla="*/ 1250085 h 1433715"/>
              <a:gd name="connsiteX7" fmla="*/ 5197034 w 12192000"/>
              <a:gd name="connsiteY7" fmla="*/ 1319534 h 1433715"/>
              <a:gd name="connsiteX8" fmla="*/ 1932972 w 12192000"/>
              <a:gd name="connsiteY8" fmla="*/ 1319533 h 1433715"/>
              <a:gd name="connsiteX9" fmla="*/ 0 w 12192000"/>
              <a:gd name="connsiteY9" fmla="*/ 1084716 h 1433715"/>
              <a:gd name="connsiteX10" fmla="*/ 0 w 12192000"/>
              <a:gd name="connsiteY10" fmla="*/ 148716 h 1433715"/>
              <a:gd name="connsiteX0" fmla="*/ 0 w 12192000"/>
              <a:gd name="connsiteY0" fmla="*/ 148716 h 1325606"/>
              <a:gd name="connsiteX1" fmla="*/ 2164465 w 12192000"/>
              <a:gd name="connsiteY1" fmla="*/ 173641 h 1325606"/>
              <a:gd name="connsiteX2" fmla="*/ 5116010 w 12192000"/>
              <a:gd name="connsiteY2" fmla="*/ 19 h 1325606"/>
              <a:gd name="connsiteX3" fmla="*/ 9086126 w 12192000"/>
              <a:gd name="connsiteY3" fmla="*/ 162065 h 1325606"/>
              <a:gd name="connsiteX4" fmla="*/ 12192000 w 12192000"/>
              <a:gd name="connsiteY4" fmla="*/ 148716 h 1325606"/>
              <a:gd name="connsiteX5" fmla="*/ 12192000 w 12192000"/>
              <a:gd name="connsiteY5" fmla="*/ 1084716 h 1325606"/>
              <a:gd name="connsiteX6" fmla="*/ 9016678 w 12192000"/>
              <a:gd name="connsiteY6" fmla="*/ 1250085 h 1325606"/>
              <a:gd name="connsiteX7" fmla="*/ 5046563 w 12192000"/>
              <a:gd name="connsiteY7" fmla="*/ 1250086 h 1325606"/>
              <a:gd name="connsiteX8" fmla="*/ 1932972 w 12192000"/>
              <a:gd name="connsiteY8" fmla="*/ 1319533 h 1325606"/>
              <a:gd name="connsiteX9" fmla="*/ 0 w 12192000"/>
              <a:gd name="connsiteY9" fmla="*/ 1084716 h 1325606"/>
              <a:gd name="connsiteX10" fmla="*/ 0 w 12192000"/>
              <a:gd name="connsiteY10" fmla="*/ 148716 h 1325606"/>
              <a:gd name="connsiteX0" fmla="*/ 0 w 12192000"/>
              <a:gd name="connsiteY0" fmla="*/ 148716 h 1354257"/>
              <a:gd name="connsiteX1" fmla="*/ 2164465 w 12192000"/>
              <a:gd name="connsiteY1" fmla="*/ 173641 h 1354257"/>
              <a:gd name="connsiteX2" fmla="*/ 5116010 w 12192000"/>
              <a:gd name="connsiteY2" fmla="*/ 19 h 1354257"/>
              <a:gd name="connsiteX3" fmla="*/ 9086126 w 12192000"/>
              <a:gd name="connsiteY3" fmla="*/ 162065 h 1354257"/>
              <a:gd name="connsiteX4" fmla="*/ 12192000 w 12192000"/>
              <a:gd name="connsiteY4" fmla="*/ 148716 h 1354257"/>
              <a:gd name="connsiteX5" fmla="*/ 12192000 w 12192000"/>
              <a:gd name="connsiteY5" fmla="*/ 1084716 h 1354257"/>
              <a:gd name="connsiteX6" fmla="*/ 9016678 w 12192000"/>
              <a:gd name="connsiteY6" fmla="*/ 1354257 h 1354257"/>
              <a:gd name="connsiteX7" fmla="*/ 5046563 w 12192000"/>
              <a:gd name="connsiteY7" fmla="*/ 1250086 h 1354257"/>
              <a:gd name="connsiteX8" fmla="*/ 1932972 w 12192000"/>
              <a:gd name="connsiteY8" fmla="*/ 1319533 h 1354257"/>
              <a:gd name="connsiteX9" fmla="*/ 0 w 12192000"/>
              <a:gd name="connsiteY9" fmla="*/ 1084716 h 1354257"/>
              <a:gd name="connsiteX10" fmla="*/ 0 w 12192000"/>
              <a:gd name="connsiteY10" fmla="*/ 148716 h 1354257"/>
              <a:gd name="connsiteX0" fmla="*/ 0 w 12192000"/>
              <a:gd name="connsiteY0" fmla="*/ 148705 h 1354246"/>
              <a:gd name="connsiteX1" fmla="*/ 2164465 w 12192000"/>
              <a:gd name="connsiteY1" fmla="*/ 173630 h 1354246"/>
              <a:gd name="connsiteX2" fmla="*/ 5116010 w 12192000"/>
              <a:gd name="connsiteY2" fmla="*/ 8 h 1354246"/>
              <a:gd name="connsiteX3" fmla="*/ 9086126 w 12192000"/>
              <a:gd name="connsiteY3" fmla="*/ 162054 h 1354246"/>
              <a:gd name="connsiteX4" fmla="*/ 12192000 w 12192000"/>
              <a:gd name="connsiteY4" fmla="*/ 148705 h 1354246"/>
              <a:gd name="connsiteX5" fmla="*/ 12192000 w 12192000"/>
              <a:gd name="connsiteY5" fmla="*/ 1084705 h 1354246"/>
              <a:gd name="connsiteX6" fmla="*/ 9016678 w 12192000"/>
              <a:gd name="connsiteY6" fmla="*/ 1354246 h 1354246"/>
              <a:gd name="connsiteX7" fmla="*/ 5046563 w 12192000"/>
              <a:gd name="connsiteY7" fmla="*/ 1250075 h 1354246"/>
              <a:gd name="connsiteX8" fmla="*/ 1932972 w 12192000"/>
              <a:gd name="connsiteY8" fmla="*/ 1319522 h 1354246"/>
              <a:gd name="connsiteX9" fmla="*/ 0 w 12192000"/>
              <a:gd name="connsiteY9" fmla="*/ 1084705 h 1354246"/>
              <a:gd name="connsiteX10" fmla="*/ 0 w 12192000"/>
              <a:gd name="connsiteY10" fmla="*/ 148705 h 13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1354246">
                <a:moveTo>
                  <a:pt x="0" y="148705"/>
                </a:moveTo>
                <a:cubicBezTo>
                  <a:pt x="522790" y="18079"/>
                  <a:pt x="1311797" y="198413"/>
                  <a:pt x="2164465" y="173630"/>
                </a:cubicBezTo>
                <a:cubicBezTo>
                  <a:pt x="3017133" y="148847"/>
                  <a:pt x="3962400" y="1937"/>
                  <a:pt x="5116010" y="8"/>
                </a:cubicBezTo>
                <a:cubicBezTo>
                  <a:pt x="6269620" y="-1921"/>
                  <a:pt x="7906794" y="368765"/>
                  <a:pt x="9086126" y="162054"/>
                </a:cubicBezTo>
                <a:cubicBezTo>
                  <a:pt x="10265458" y="-44657"/>
                  <a:pt x="11678213" y="-6999"/>
                  <a:pt x="12192000" y="148705"/>
                </a:cubicBezTo>
                <a:lnTo>
                  <a:pt x="12192000" y="1084705"/>
                </a:lnTo>
                <a:cubicBezTo>
                  <a:pt x="11689787" y="1243188"/>
                  <a:pt x="10207584" y="1326684"/>
                  <a:pt x="9016678" y="1354246"/>
                </a:cubicBezTo>
                <a:lnTo>
                  <a:pt x="5046563" y="1250075"/>
                </a:lnTo>
                <a:cubicBezTo>
                  <a:pt x="3865945" y="1244288"/>
                  <a:pt x="2774066" y="1347084"/>
                  <a:pt x="1932972" y="1319522"/>
                </a:cubicBezTo>
                <a:cubicBezTo>
                  <a:pt x="1091878" y="1291960"/>
                  <a:pt x="528577" y="1243188"/>
                  <a:pt x="0" y="1084705"/>
                </a:cubicBezTo>
                <a:lnTo>
                  <a:pt x="0" y="148705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  <a:effectLst>
            <a:outerShdw blurRad="127000" dist="127000" dir="189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9" name="fx5">
            <a:extLst>
              <a:ext uri="{FF2B5EF4-FFF2-40B4-BE49-F238E27FC236}">
                <a16:creationId xmlns="" xmlns:a16="http://schemas.microsoft.com/office/drawing/2014/main" id="{EE4094D8-6CB1-5E47-9947-F418EFFB2503}"/>
              </a:ext>
            </a:extLst>
          </p:cNvPr>
          <p:cNvSpPr/>
          <p:nvPr/>
        </p:nvSpPr>
        <p:spPr>
          <a:xfrm>
            <a:off x="-2069" y="4824014"/>
            <a:ext cx="12192000" cy="2699530"/>
          </a:xfrm>
          <a:custGeom>
            <a:avLst/>
            <a:gdLst>
              <a:gd name="connsiteX0" fmla="*/ 0 w 12192000"/>
              <a:gd name="connsiteY0" fmla="*/ 0 h 936000"/>
              <a:gd name="connsiteX1" fmla="*/ 12192000 w 12192000"/>
              <a:gd name="connsiteY1" fmla="*/ 0 h 936000"/>
              <a:gd name="connsiteX2" fmla="*/ 12192000 w 12192000"/>
              <a:gd name="connsiteY2" fmla="*/ 936000 h 936000"/>
              <a:gd name="connsiteX3" fmla="*/ 0 w 12192000"/>
              <a:gd name="connsiteY3" fmla="*/ 936000 h 936000"/>
              <a:gd name="connsiteX4" fmla="*/ 0 w 12192000"/>
              <a:gd name="connsiteY4" fmla="*/ 0 h 9360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12192000 w 12192000"/>
              <a:gd name="connsiteY2" fmla="*/ 9800 h 945800"/>
              <a:gd name="connsiteX3" fmla="*/ 12192000 w 12192000"/>
              <a:gd name="connsiteY3" fmla="*/ 945800 h 945800"/>
              <a:gd name="connsiteX4" fmla="*/ 0 w 12192000"/>
              <a:gd name="connsiteY4" fmla="*/ 945800 h 945800"/>
              <a:gd name="connsiteX5" fmla="*/ 0 w 12192000"/>
              <a:gd name="connsiteY5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9109276 w 12192000"/>
              <a:gd name="connsiteY2" fmla="*/ 11574 h 945800"/>
              <a:gd name="connsiteX3" fmla="*/ 12192000 w 12192000"/>
              <a:gd name="connsiteY3" fmla="*/ 9800 h 945800"/>
              <a:gd name="connsiteX4" fmla="*/ 12192000 w 12192000"/>
              <a:gd name="connsiteY4" fmla="*/ 945800 h 945800"/>
              <a:gd name="connsiteX5" fmla="*/ 0 w 12192000"/>
              <a:gd name="connsiteY5" fmla="*/ 945800 h 945800"/>
              <a:gd name="connsiteX6" fmla="*/ 0 w 12192000"/>
              <a:gd name="connsiteY6" fmla="*/ 9800 h 945800"/>
              <a:gd name="connsiteX0" fmla="*/ 0 w 12192000"/>
              <a:gd name="connsiteY0" fmla="*/ 9800 h 945800"/>
              <a:gd name="connsiteX1" fmla="*/ 3171463 w 12192000"/>
              <a:gd name="connsiteY1" fmla="*/ 0 h 945800"/>
              <a:gd name="connsiteX2" fmla="*/ 6123008 w 12192000"/>
              <a:gd name="connsiteY2" fmla="*/ 0 h 945800"/>
              <a:gd name="connsiteX3" fmla="*/ 9109276 w 12192000"/>
              <a:gd name="connsiteY3" fmla="*/ 11574 h 945800"/>
              <a:gd name="connsiteX4" fmla="*/ 12192000 w 12192000"/>
              <a:gd name="connsiteY4" fmla="*/ 9800 h 945800"/>
              <a:gd name="connsiteX5" fmla="*/ 12192000 w 12192000"/>
              <a:gd name="connsiteY5" fmla="*/ 945800 h 945800"/>
              <a:gd name="connsiteX6" fmla="*/ 0 w 12192000"/>
              <a:gd name="connsiteY6" fmla="*/ 945800 h 945800"/>
              <a:gd name="connsiteX7" fmla="*/ 0 w 12192000"/>
              <a:gd name="connsiteY7" fmla="*/ 9800 h 945800"/>
              <a:gd name="connsiteX0" fmla="*/ 0 w 12192000"/>
              <a:gd name="connsiteY0" fmla="*/ 9800 h 949124"/>
              <a:gd name="connsiteX1" fmla="*/ 3171463 w 12192000"/>
              <a:gd name="connsiteY1" fmla="*/ 0 h 949124"/>
              <a:gd name="connsiteX2" fmla="*/ 6123008 w 12192000"/>
              <a:gd name="connsiteY2" fmla="*/ 0 h 949124"/>
              <a:gd name="connsiteX3" fmla="*/ 9109276 w 12192000"/>
              <a:gd name="connsiteY3" fmla="*/ 11574 h 949124"/>
              <a:gd name="connsiteX4" fmla="*/ 12192000 w 12192000"/>
              <a:gd name="connsiteY4" fmla="*/ 9800 h 949124"/>
              <a:gd name="connsiteX5" fmla="*/ 12192000 w 12192000"/>
              <a:gd name="connsiteY5" fmla="*/ 945800 h 949124"/>
              <a:gd name="connsiteX6" fmla="*/ 6111433 w 12192000"/>
              <a:gd name="connsiteY6" fmla="*/ 949124 h 949124"/>
              <a:gd name="connsiteX7" fmla="*/ 0 w 12192000"/>
              <a:gd name="connsiteY7" fmla="*/ 945800 h 949124"/>
              <a:gd name="connsiteX8" fmla="*/ 0 w 12192000"/>
              <a:gd name="connsiteY8" fmla="*/ 9800 h 949124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0 w 12192000"/>
              <a:gd name="connsiteY8" fmla="*/ 945800 h 960698"/>
              <a:gd name="connsiteX9" fmla="*/ 0 w 12192000"/>
              <a:gd name="connsiteY9" fmla="*/ 9800 h 960698"/>
              <a:gd name="connsiteX0" fmla="*/ 0 w 12192000"/>
              <a:gd name="connsiteY0" fmla="*/ 9800 h 960698"/>
              <a:gd name="connsiteX1" fmla="*/ 3171463 w 12192000"/>
              <a:gd name="connsiteY1" fmla="*/ 0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9800 h 960698"/>
              <a:gd name="connsiteX1" fmla="*/ 3136739 w 12192000"/>
              <a:gd name="connsiteY1" fmla="*/ 162046 h 960698"/>
              <a:gd name="connsiteX2" fmla="*/ 6123008 w 12192000"/>
              <a:gd name="connsiteY2" fmla="*/ 0 h 960698"/>
              <a:gd name="connsiteX3" fmla="*/ 9109276 w 12192000"/>
              <a:gd name="connsiteY3" fmla="*/ 11574 h 960698"/>
              <a:gd name="connsiteX4" fmla="*/ 12192000 w 12192000"/>
              <a:gd name="connsiteY4" fmla="*/ 9800 h 960698"/>
              <a:gd name="connsiteX5" fmla="*/ 12192000 w 12192000"/>
              <a:gd name="connsiteY5" fmla="*/ 945800 h 960698"/>
              <a:gd name="connsiteX6" fmla="*/ 9178724 w 12192000"/>
              <a:gd name="connsiteY6" fmla="*/ 960698 h 960698"/>
              <a:gd name="connsiteX7" fmla="*/ 6111433 w 12192000"/>
              <a:gd name="connsiteY7" fmla="*/ 949124 h 960698"/>
              <a:gd name="connsiteX8" fmla="*/ 3171463 w 12192000"/>
              <a:gd name="connsiteY8" fmla="*/ 960698 h 960698"/>
              <a:gd name="connsiteX9" fmla="*/ 0 w 12192000"/>
              <a:gd name="connsiteY9" fmla="*/ 945800 h 960698"/>
              <a:gd name="connsiteX10" fmla="*/ 0 w 12192000"/>
              <a:gd name="connsiteY10" fmla="*/ 9800 h 960698"/>
              <a:gd name="connsiteX0" fmla="*/ 0 w 12192000"/>
              <a:gd name="connsiteY0" fmla="*/ 34316 h 985214"/>
              <a:gd name="connsiteX1" fmla="*/ 3136739 w 12192000"/>
              <a:gd name="connsiteY1" fmla="*/ 186562 h 985214"/>
              <a:gd name="connsiteX2" fmla="*/ 6123008 w 12192000"/>
              <a:gd name="connsiteY2" fmla="*/ 24516 h 985214"/>
              <a:gd name="connsiteX3" fmla="*/ 9109276 w 12192000"/>
              <a:gd name="connsiteY3" fmla="*/ 36090 h 985214"/>
              <a:gd name="connsiteX4" fmla="*/ 12192000 w 12192000"/>
              <a:gd name="connsiteY4" fmla="*/ 34316 h 985214"/>
              <a:gd name="connsiteX5" fmla="*/ 12192000 w 12192000"/>
              <a:gd name="connsiteY5" fmla="*/ 970316 h 985214"/>
              <a:gd name="connsiteX6" fmla="*/ 9178724 w 12192000"/>
              <a:gd name="connsiteY6" fmla="*/ 985214 h 985214"/>
              <a:gd name="connsiteX7" fmla="*/ 6111433 w 12192000"/>
              <a:gd name="connsiteY7" fmla="*/ 973640 h 985214"/>
              <a:gd name="connsiteX8" fmla="*/ 3171463 w 12192000"/>
              <a:gd name="connsiteY8" fmla="*/ 985214 h 985214"/>
              <a:gd name="connsiteX9" fmla="*/ 0 w 12192000"/>
              <a:gd name="connsiteY9" fmla="*/ 970316 h 985214"/>
              <a:gd name="connsiteX10" fmla="*/ 0 w 12192000"/>
              <a:gd name="connsiteY10" fmla="*/ 34316 h 985214"/>
              <a:gd name="connsiteX0" fmla="*/ 0 w 12192000"/>
              <a:gd name="connsiteY0" fmla="*/ 34316 h 1044698"/>
              <a:gd name="connsiteX1" fmla="*/ 3136739 w 12192000"/>
              <a:gd name="connsiteY1" fmla="*/ 186562 h 1044698"/>
              <a:gd name="connsiteX2" fmla="*/ 6123008 w 12192000"/>
              <a:gd name="connsiteY2" fmla="*/ 24516 h 1044698"/>
              <a:gd name="connsiteX3" fmla="*/ 9109276 w 12192000"/>
              <a:gd name="connsiteY3" fmla="*/ 36090 h 1044698"/>
              <a:gd name="connsiteX4" fmla="*/ 12192000 w 12192000"/>
              <a:gd name="connsiteY4" fmla="*/ 34316 h 1044698"/>
              <a:gd name="connsiteX5" fmla="*/ 12192000 w 12192000"/>
              <a:gd name="connsiteY5" fmla="*/ 970316 h 1044698"/>
              <a:gd name="connsiteX6" fmla="*/ 9178724 w 12192000"/>
              <a:gd name="connsiteY6" fmla="*/ 985214 h 1044698"/>
              <a:gd name="connsiteX7" fmla="*/ 6111433 w 12192000"/>
              <a:gd name="connsiteY7" fmla="*/ 973640 h 1044698"/>
              <a:gd name="connsiteX8" fmla="*/ 3171463 w 12192000"/>
              <a:gd name="connsiteY8" fmla="*/ 985214 h 1044698"/>
              <a:gd name="connsiteX9" fmla="*/ 0 w 12192000"/>
              <a:gd name="connsiteY9" fmla="*/ 970316 h 1044698"/>
              <a:gd name="connsiteX10" fmla="*/ 0 w 12192000"/>
              <a:gd name="connsiteY10" fmla="*/ 34316 h 1044698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85386"/>
              <a:gd name="connsiteX1" fmla="*/ 3136739 w 12192000"/>
              <a:gd name="connsiteY1" fmla="*/ 186562 h 1085386"/>
              <a:gd name="connsiteX2" fmla="*/ 6123008 w 12192000"/>
              <a:gd name="connsiteY2" fmla="*/ 24516 h 1085386"/>
              <a:gd name="connsiteX3" fmla="*/ 9109276 w 12192000"/>
              <a:gd name="connsiteY3" fmla="*/ 36090 h 1085386"/>
              <a:gd name="connsiteX4" fmla="*/ 12192000 w 12192000"/>
              <a:gd name="connsiteY4" fmla="*/ 34316 h 1085386"/>
              <a:gd name="connsiteX5" fmla="*/ 12192000 w 12192000"/>
              <a:gd name="connsiteY5" fmla="*/ 970316 h 1085386"/>
              <a:gd name="connsiteX6" fmla="*/ 9178724 w 12192000"/>
              <a:gd name="connsiteY6" fmla="*/ 985214 h 1085386"/>
              <a:gd name="connsiteX7" fmla="*/ 6111433 w 12192000"/>
              <a:gd name="connsiteY7" fmla="*/ 973640 h 1085386"/>
              <a:gd name="connsiteX8" fmla="*/ 3159888 w 12192000"/>
              <a:gd name="connsiteY8" fmla="*/ 1077812 h 1085386"/>
              <a:gd name="connsiteX9" fmla="*/ 0 w 12192000"/>
              <a:gd name="connsiteY9" fmla="*/ 970316 h 1085386"/>
              <a:gd name="connsiteX10" fmla="*/ 0 w 12192000"/>
              <a:gd name="connsiteY10" fmla="*/ 34316 h 1085386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0437"/>
              <a:gd name="connsiteX1" fmla="*/ 3136739 w 12192000"/>
              <a:gd name="connsiteY1" fmla="*/ 186562 h 1090437"/>
              <a:gd name="connsiteX2" fmla="*/ 6123008 w 12192000"/>
              <a:gd name="connsiteY2" fmla="*/ 24516 h 1090437"/>
              <a:gd name="connsiteX3" fmla="*/ 9109276 w 12192000"/>
              <a:gd name="connsiteY3" fmla="*/ 36090 h 1090437"/>
              <a:gd name="connsiteX4" fmla="*/ 12192000 w 12192000"/>
              <a:gd name="connsiteY4" fmla="*/ 34316 h 1090437"/>
              <a:gd name="connsiteX5" fmla="*/ 12192000 w 12192000"/>
              <a:gd name="connsiteY5" fmla="*/ 970316 h 1090437"/>
              <a:gd name="connsiteX6" fmla="*/ 9178724 w 12192000"/>
              <a:gd name="connsiteY6" fmla="*/ 985214 h 1090437"/>
              <a:gd name="connsiteX7" fmla="*/ 6123008 w 12192000"/>
              <a:gd name="connsiteY7" fmla="*/ 904192 h 1090437"/>
              <a:gd name="connsiteX8" fmla="*/ 3159888 w 12192000"/>
              <a:gd name="connsiteY8" fmla="*/ 1077812 h 1090437"/>
              <a:gd name="connsiteX9" fmla="*/ 0 w 12192000"/>
              <a:gd name="connsiteY9" fmla="*/ 970316 h 1090437"/>
              <a:gd name="connsiteX10" fmla="*/ 0 w 12192000"/>
              <a:gd name="connsiteY10" fmla="*/ 34316 h 1090437"/>
              <a:gd name="connsiteX0" fmla="*/ 0 w 12192000"/>
              <a:gd name="connsiteY0" fmla="*/ 34316 h 1098633"/>
              <a:gd name="connsiteX1" fmla="*/ 3136739 w 12192000"/>
              <a:gd name="connsiteY1" fmla="*/ 186562 h 1098633"/>
              <a:gd name="connsiteX2" fmla="*/ 6123008 w 12192000"/>
              <a:gd name="connsiteY2" fmla="*/ 24516 h 1098633"/>
              <a:gd name="connsiteX3" fmla="*/ 9109276 w 12192000"/>
              <a:gd name="connsiteY3" fmla="*/ 36090 h 1098633"/>
              <a:gd name="connsiteX4" fmla="*/ 12192000 w 12192000"/>
              <a:gd name="connsiteY4" fmla="*/ 34316 h 1098633"/>
              <a:gd name="connsiteX5" fmla="*/ 12192000 w 12192000"/>
              <a:gd name="connsiteY5" fmla="*/ 970316 h 1098633"/>
              <a:gd name="connsiteX6" fmla="*/ 9178724 w 12192000"/>
              <a:gd name="connsiteY6" fmla="*/ 1089387 h 1098633"/>
              <a:gd name="connsiteX7" fmla="*/ 6123008 w 12192000"/>
              <a:gd name="connsiteY7" fmla="*/ 904192 h 1098633"/>
              <a:gd name="connsiteX8" fmla="*/ 3159888 w 12192000"/>
              <a:gd name="connsiteY8" fmla="*/ 1077812 h 1098633"/>
              <a:gd name="connsiteX9" fmla="*/ 0 w 12192000"/>
              <a:gd name="connsiteY9" fmla="*/ 970316 h 1098633"/>
              <a:gd name="connsiteX10" fmla="*/ 0 w 12192000"/>
              <a:gd name="connsiteY10" fmla="*/ 34316 h 1098633"/>
              <a:gd name="connsiteX0" fmla="*/ 0 w 12192000"/>
              <a:gd name="connsiteY0" fmla="*/ 67905 h 1132222"/>
              <a:gd name="connsiteX1" fmla="*/ 3136739 w 12192000"/>
              <a:gd name="connsiteY1" fmla="*/ 220151 h 1132222"/>
              <a:gd name="connsiteX2" fmla="*/ 6123008 w 12192000"/>
              <a:gd name="connsiteY2" fmla="*/ 58105 h 1132222"/>
              <a:gd name="connsiteX3" fmla="*/ 9109276 w 12192000"/>
              <a:gd name="connsiteY3" fmla="*/ 69679 h 1132222"/>
              <a:gd name="connsiteX4" fmla="*/ 12192000 w 12192000"/>
              <a:gd name="connsiteY4" fmla="*/ 67905 h 1132222"/>
              <a:gd name="connsiteX5" fmla="*/ 12192000 w 12192000"/>
              <a:gd name="connsiteY5" fmla="*/ 1003905 h 1132222"/>
              <a:gd name="connsiteX6" fmla="*/ 9178724 w 12192000"/>
              <a:gd name="connsiteY6" fmla="*/ 1122976 h 1132222"/>
              <a:gd name="connsiteX7" fmla="*/ 6123008 w 12192000"/>
              <a:gd name="connsiteY7" fmla="*/ 937781 h 1132222"/>
              <a:gd name="connsiteX8" fmla="*/ 3159888 w 12192000"/>
              <a:gd name="connsiteY8" fmla="*/ 1111401 h 1132222"/>
              <a:gd name="connsiteX9" fmla="*/ 0 w 12192000"/>
              <a:gd name="connsiteY9" fmla="*/ 1003905 h 1132222"/>
              <a:gd name="connsiteX10" fmla="*/ 0 w 12192000"/>
              <a:gd name="connsiteY10" fmla="*/ 67905 h 1132222"/>
              <a:gd name="connsiteX0" fmla="*/ 0 w 12192000"/>
              <a:gd name="connsiteY0" fmla="*/ 42415 h 1106732"/>
              <a:gd name="connsiteX1" fmla="*/ 3136739 w 12192000"/>
              <a:gd name="connsiteY1" fmla="*/ 194661 h 1106732"/>
              <a:gd name="connsiteX2" fmla="*/ 6123008 w 12192000"/>
              <a:gd name="connsiteY2" fmla="*/ 32615 h 1106732"/>
              <a:gd name="connsiteX3" fmla="*/ 9236597 w 12192000"/>
              <a:gd name="connsiteY3" fmla="*/ 206234 h 1106732"/>
              <a:gd name="connsiteX4" fmla="*/ 12192000 w 12192000"/>
              <a:gd name="connsiteY4" fmla="*/ 42415 h 1106732"/>
              <a:gd name="connsiteX5" fmla="*/ 12192000 w 12192000"/>
              <a:gd name="connsiteY5" fmla="*/ 978415 h 1106732"/>
              <a:gd name="connsiteX6" fmla="*/ 9178724 w 12192000"/>
              <a:gd name="connsiteY6" fmla="*/ 1097486 h 1106732"/>
              <a:gd name="connsiteX7" fmla="*/ 6123008 w 12192000"/>
              <a:gd name="connsiteY7" fmla="*/ 912291 h 1106732"/>
              <a:gd name="connsiteX8" fmla="*/ 3159888 w 12192000"/>
              <a:gd name="connsiteY8" fmla="*/ 1085911 h 1106732"/>
              <a:gd name="connsiteX9" fmla="*/ 0 w 12192000"/>
              <a:gd name="connsiteY9" fmla="*/ 978415 h 1106732"/>
              <a:gd name="connsiteX10" fmla="*/ 0 w 12192000"/>
              <a:gd name="connsiteY10" fmla="*/ 42415 h 1106732"/>
              <a:gd name="connsiteX0" fmla="*/ 0 w 12192000"/>
              <a:gd name="connsiteY0" fmla="*/ 34317 h 1098634"/>
              <a:gd name="connsiteX1" fmla="*/ 3136739 w 12192000"/>
              <a:gd name="connsiteY1" fmla="*/ 186563 h 1098634"/>
              <a:gd name="connsiteX2" fmla="*/ 6123008 w 12192000"/>
              <a:gd name="connsiteY2" fmla="*/ 24517 h 1098634"/>
              <a:gd name="connsiteX3" fmla="*/ 9236597 w 12192000"/>
              <a:gd name="connsiteY3" fmla="*/ 198136 h 1098634"/>
              <a:gd name="connsiteX4" fmla="*/ 12192000 w 12192000"/>
              <a:gd name="connsiteY4" fmla="*/ 34317 h 1098634"/>
              <a:gd name="connsiteX5" fmla="*/ 12192000 w 12192000"/>
              <a:gd name="connsiteY5" fmla="*/ 970317 h 1098634"/>
              <a:gd name="connsiteX6" fmla="*/ 9178724 w 12192000"/>
              <a:gd name="connsiteY6" fmla="*/ 1089388 h 1098634"/>
              <a:gd name="connsiteX7" fmla="*/ 6123008 w 12192000"/>
              <a:gd name="connsiteY7" fmla="*/ 904193 h 1098634"/>
              <a:gd name="connsiteX8" fmla="*/ 3159888 w 12192000"/>
              <a:gd name="connsiteY8" fmla="*/ 1077813 h 1098634"/>
              <a:gd name="connsiteX9" fmla="*/ 0 w 12192000"/>
              <a:gd name="connsiteY9" fmla="*/ 970317 h 1098634"/>
              <a:gd name="connsiteX10" fmla="*/ 0 w 12192000"/>
              <a:gd name="connsiteY10" fmla="*/ 34317 h 1098634"/>
              <a:gd name="connsiteX0" fmla="*/ 0 w 12192000"/>
              <a:gd name="connsiteY0" fmla="*/ 56112 h 1120429"/>
              <a:gd name="connsiteX1" fmla="*/ 3136739 w 12192000"/>
              <a:gd name="connsiteY1" fmla="*/ 208358 h 1120429"/>
              <a:gd name="connsiteX2" fmla="*/ 6041985 w 12192000"/>
              <a:gd name="connsiteY2" fmla="*/ 13 h 1120429"/>
              <a:gd name="connsiteX3" fmla="*/ 9236597 w 12192000"/>
              <a:gd name="connsiteY3" fmla="*/ 219931 h 1120429"/>
              <a:gd name="connsiteX4" fmla="*/ 12192000 w 12192000"/>
              <a:gd name="connsiteY4" fmla="*/ 56112 h 1120429"/>
              <a:gd name="connsiteX5" fmla="*/ 12192000 w 12192000"/>
              <a:gd name="connsiteY5" fmla="*/ 992112 h 1120429"/>
              <a:gd name="connsiteX6" fmla="*/ 9178724 w 12192000"/>
              <a:gd name="connsiteY6" fmla="*/ 1111183 h 1120429"/>
              <a:gd name="connsiteX7" fmla="*/ 6123008 w 12192000"/>
              <a:gd name="connsiteY7" fmla="*/ 925988 h 1120429"/>
              <a:gd name="connsiteX8" fmla="*/ 3159888 w 12192000"/>
              <a:gd name="connsiteY8" fmla="*/ 1099608 h 1120429"/>
              <a:gd name="connsiteX9" fmla="*/ 0 w 12192000"/>
              <a:gd name="connsiteY9" fmla="*/ 992112 h 1120429"/>
              <a:gd name="connsiteX10" fmla="*/ 0 w 12192000"/>
              <a:gd name="connsiteY10" fmla="*/ 56112 h 1120429"/>
              <a:gd name="connsiteX0" fmla="*/ 0 w 12192000"/>
              <a:gd name="connsiteY0" fmla="*/ 56107 h 1120424"/>
              <a:gd name="connsiteX1" fmla="*/ 3136739 w 12192000"/>
              <a:gd name="connsiteY1" fmla="*/ 208353 h 1120424"/>
              <a:gd name="connsiteX2" fmla="*/ 6041985 w 12192000"/>
              <a:gd name="connsiteY2" fmla="*/ 8 h 1120424"/>
              <a:gd name="connsiteX3" fmla="*/ 9236597 w 12192000"/>
              <a:gd name="connsiteY3" fmla="*/ 219926 h 1120424"/>
              <a:gd name="connsiteX4" fmla="*/ 12192000 w 12192000"/>
              <a:gd name="connsiteY4" fmla="*/ 56107 h 1120424"/>
              <a:gd name="connsiteX5" fmla="*/ 12192000 w 12192000"/>
              <a:gd name="connsiteY5" fmla="*/ 992107 h 1120424"/>
              <a:gd name="connsiteX6" fmla="*/ 9178724 w 12192000"/>
              <a:gd name="connsiteY6" fmla="*/ 1111178 h 1120424"/>
              <a:gd name="connsiteX7" fmla="*/ 6123008 w 12192000"/>
              <a:gd name="connsiteY7" fmla="*/ 925983 h 1120424"/>
              <a:gd name="connsiteX8" fmla="*/ 3159888 w 12192000"/>
              <a:gd name="connsiteY8" fmla="*/ 1099603 h 1120424"/>
              <a:gd name="connsiteX9" fmla="*/ 0 w 12192000"/>
              <a:gd name="connsiteY9" fmla="*/ 992107 h 1120424"/>
              <a:gd name="connsiteX10" fmla="*/ 0 w 12192000"/>
              <a:gd name="connsiteY10" fmla="*/ 56107 h 1120424"/>
              <a:gd name="connsiteX0" fmla="*/ 0 w 12192000"/>
              <a:gd name="connsiteY0" fmla="*/ 56107 h 1149382"/>
              <a:gd name="connsiteX1" fmla="*/ 3136739 w 12192000"/>
              <a:gd name="connsiteY1" fmla="*/ 208353 h 1149382"/>
              <a:gd name="connsiteX2" fmla="*/ 6041985 w 12192000"/>
              <a:gd name="connsiteY2" fmla="*/ 8 h 1149382"/>
              <a:gd name="connsiteX3" fmla="*/ 9236597 w 12192000"/>
              <a:gd name="connsiteY3" fmla="*/ 219926 h 1149382"/>
              <a:gd name="connsiteX4" fmla="*/ 12192000 w 12192000"/>
              <a:gd name="connsiteY4" fmla="*/ 56107 h 1149382"/>
              <a:gd name="connsiteX5" fmla="*/ 12192000 w 12192000"/>
              <a:gd name="connsiteY5" fmla="*/ 992107 h 1149382"/>
              <a:gd name="connsiteX6" fmla="*/ 9178724 w 12192000"/>
              <a:gd name="connsiteY6" fmla="*/ 1111178 h 1149382"/>
              <a:gd name="connsiteX7" fmla="*/ 6123008 w 12192000"/>
              <a:gd name="connsiteY7" fmla="*/ 925983 h 1149382"/>
              <a:gd name="connsiteX8" fmla="*/ 2997842 w 12192000"/>
              <a:gd name="connsiteY8" fmla="*/ 1145901 h 1149382"/>
              <a:gd name="connsiteX9" fmla="*/ 0 w 12192000"/>
              <a:gd name="connsiteY9" fmla="*/ 992107 h 1149382"/>
              <a:gd name="connsiteX10" fmla="*/ 0 w 12192000"/>
              <a:gd name="connsiteY10" fmla="*/ 56107 h 1149382"/>
              <a:gd name="connsiteX0" fmla="*/ 0 w 12192000"/>
              <a:gd name="connsiteY0" fmla="*/ 56107 h 1145934"/>
              <a:gd name="connsiteX1" fmla="*/ 3136739 w 12192000"/>
              <a:gd name="connsiteY1" fmla="*/ 208353 h 1145934"/>
              <a:gd name="connsiteX2" fmla="*/ 6041985 w 12192000"/>
              <a:gd name="connsiteY2" fmla="*/ 8 h 1145934"/>
              <a:gd name="connsiteX3" fmla="*/ 9236597 w 12192000"/>
              <a:gd name="connsiteY3" fmla="*/ 219926 h 1145934"/>
              <a:gd name="connsiteX4" fmla="*/ 12192000 w 12192000"/>
              <a:gd name="connsiteY4" fmla="*/ 56107 h 1145934"/>
              <a:gd name="connsiteX5" fmla="*/ 12192000 w 12192000"/>
              <a:gd name="connsiteY5" fmla="*/ 992107 h 1145934"/>
              <a:gd name="connsiteX6" fmla="*/ 9178724 w 12192000"/>
              <a:gd name="connsiteY6" fmla="*/ 1111178 h 1145934"/>
              <a:gd name="connsiteX7" fmla="*/ 6076709 w 12192000"/>
              <a:gd name="connsiteY7" fmla="*/ 1007006 h 1145934"/>
              <a:gd name="connsiteX8" fmla="*/ 2997842 w 12192000"/>
              <a:gd name="connsiteY8" fmla="*/ 1145901 h 1145934"/>
              <a:gd name="connsiteX9" fmla="*/ 0 w 12192000"/>
              <a:gd name="connsiteY9" fmla="*/ 992107 h 1145934"/>
              <a:gd name="connsiteX10" fmla="*/ 0 w 12192000"/>
              <a:gd name="connsiteY10" fmla="*/ 56107 h 1145934"/>
              <a:gd name="connsiteX0" fmla="*/ 0 w 12192000"/>
              <a:gd name="connsiteY0" fmla="*/ 56099 h 1145926"/>
              <a:gd name="connsiteX1" fmla="*/ 3136739 w 12192000"/>
              <a:gd name="connsiteY1" fmla="*/ 208345 h 1145926"/>
              <a:gd name="connsiteX2" fmla="*/ 6041985 w 12192000"/>
              <a:gd name="connsiteY2" fmla="*/ 0 h 1145926"/>
              <a:gd name="connsiteX3" fmla="*/ 9456516 w 12192000"/>
              <a:gd name="connsiteY3" fmla="*/ 208343 h 1145926"/>
              <a:gd name="connsiteX4" fmla="*/ 12192000 w 12192000"/>
              <a:gd name="connsiteY4" fmla="*/ 56099 h 1145926"/>
              <a:gd name="connsiteX5" fmla="*/ 12192000 w 12192000"/>
              <a:gd name="connsiteY5" fmla="*/ 992099 h 1145926"/>
              <a:gd name="connsiteX6" fmla="*/ 9178724 w 12192000"/>
              <a:gd name="connsiteY6" fmla="*/ 1111170 h 1145926"/>
              <a:gd name="connsiteX7" fmla="*/ 6076709 w 12192000"/>
              <a:gd name="connsiteY7" fmla="*/ 1006998 h 1145926"/>
              <a:gd name="connsiteX8" fmla="*/ 2997842 w 12192000"/>
              <a:gd name="connsiteY8" fmla="*/ 1145893 h 1145926"/>
              <a:gd name="connsiteX9" fmla="*/ 0 w 12192000"/>
              <a:gd name="connsiteY9" fmla="*/ 992099 h 1145926"/>
              <a:gd name="connsiteX10" fmla="*/ 0 w 12192000"/>
              <a:gd name="connsiteY10" fmla="*/ 56099 h 1145926"/>
              <a:gd name="connsiteX0" fmla="*/ 0 w 12192000"/>
              <a:gd name="connsiteY0" fmla="*/ 43615 h 1133442"/>
              <a:gd name="connsiteX1" fmla="*/ 3136739 w 12192000"/>
              <a:gd name="connsiteY1" fmla="*/ 195861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997842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3442"/>
              <a:gd name="connsiteX1" fmla="*/ 3808070 w 12192000"/>
              <a:gd name="connsiteY1" fmla="*/ 265309 h 1133442"/>
              <a:gd name="connsiteX2" fmla="*/ 7025834 w 12192000"/>
              <a:gd name="connsiteY2" fmla="*/ 22240 h 1133442"/>
              <a:gd name="connsiteX3" fmla="*/ 9456516 w 12192000"/>
              <a:gd name="connsiteY3" fmla="*/ 195859 h 1133442"/>
              <a:gd name="connsiteX4" fmla="*/ 12192000 w 12192000"/>
              <a:gd name="connsiteY4" fmla="*/ 43615 h 1133442"/>
              <a:gd name="connsiteX5" fmla="*/ 12192000 w 12192000"/>
              <a:gd name="connsiteY5" fmla="*/ 979615 h 1133442"/>
              <a:gd name="connsiteX6" fmla="*/ 9178724 w 12192000"/>
              <a:gd name="connsiteY6" fmla="*/ 1098686 h 1133442"/>
              <a:gd name="connsiteX7" fmla="*/ 6076709 w 12192000"/>
              <a:gd name="connsiteY7" fmla="*/ 994514 h 1133442"/>
              <a:gd name="connsiteX8" fmla="*/ 2095017 w 12192000"/>
              <a:gd name="connsiteY8" fmla="*/ 1133409 h 1133442"/>
              <a:gd name="connsiteX9" fmla="*/ 0 w 12192000"/>
              <a:gd name="connsiteY9" fmla="*/ 979615 h 1133442"/>
              <a:gd name="connsiteX10" fmla="*/ 0 w 12192000"/>
              <a:gd name="connsiteY10" fmla="*/ 43615 h 1133442"/>
              <a:gd name="connsiteX0" fmla="*/ 0 w 12192000"/>
              <a:gd name="connsiteY0" fmla="*/ 43615 h 1135834"/>
              <a:gd name="connsiteX1" fmla="*/ 3808070 w 12192000"/>
              <a:gd name="connsiteY1" fmla="*/ 265309 h 1135834"/>
              <a:gd name="connsiteX2" fmla="*/ 7025834 w 12192000"/>
              <a:gd name="connsiteY2" fmla="*/ 22240 h 1135834"/>
              <a:gd name="connsiteX3" fmla="*/ 9456516 w 12192000"/>
              <a:gd name="connsiteY3" fmla="*/ 195859 h 1135834"/>
              <a:gd name="connsiteX4" fmla="*/ 12192000 w 12192000"/>
              <a:gd name="connsiteY4" fmla="*/ 43615 h 1135834"/>
              <a:gd name="connsiteX5" fmla="*/ 12192000 w 12192000"/>
              <a:gd name="connsiteY5" fmla="*/ 979615 h 1135834"/>
              <a:gd name="connsiteX6" fmla="*/ 9178724 w 12192000"/>
              <a:gd name="connsiteY6" fmla="*/ 1098686 h 1135834"/>
              <a:gd name="connsiteX7" fmla="*/ 5370654 w 12192000"/>
              <a:gd name="connsiteY7" fmla="*/ 1075537 h 1135834"/>
              <a:gd name="connsiteX8" fmla="*/ 2095017 w 12192000"/>
              <a:gd name="connsiteY8" fmla="*/ 1133409 h 1135834"/>
              <a:gd name="connsiteX9" fmla="*/ 0 w 12192000"/>
              <a:gd name="connsiteY9" fmla="*/ 979615 h 1135834"/>
              <a:gd name="connsiteX10" fmla="*/ 0 w 12192000"/>
              <a:gd name="connsiteY10" fmla="*/ 43615 h 1135834"/>
              <a:gd name="connsiteX0" fmla="*/ 0 w 12192000"/>
              <a:gd name="connsiteY0" fmla="*/ 43615 h 1272306"/>
              <a:gd name="connsiteX1" fmla="*/ 3808070 w 12192000"/>
              <a:gd name="connsiteY1" fmla="*/ 265309 h 1272306"/>
              <a:gd name="connsiteX2" fmla="*/ 7025834 w 12192000"/>
              <a:gd name="connsiteY2" fmla="*/ 22240 h 1272306"/>
              <a:gd name="connsiteX3" fmla="*/ 9456516 w 12192000"/>
              <a:gd name="connsiteY3" fmla="*/ 195859 h 1272306"/>
              <a:gd name="connsiteX4" fmla="*/ 12192000 w 12192000"/>
              <a:gd name="connsiteY4" fmla="*/ 43615 h 1272306"/>
              <a:gd name="connsiteX5" fmla="*/ 12192000 w 12192000"/>
              <a:gd name="connsiteY5" fmla="*/ 979615 h 1272306"/>
              <a:gd name="connsiteX6" fmla="*/ 9028253 w 12192000"/>
              <a:gd name="connsiteY6" fmla="*/ 1272306 h 1272306"/>
              <a:gd name="connsiteX7" fmla="*/ 5370654 w 12192000"/>
              <a:gd name="connsiteY7" fmla="*/ 1075537 h 1272306"/>
              <a:gd name="connsiteX8" fmla="*/ 2095017 w 12192000"/>
              <a:gd name="connsiteY8" fmla="*/ 1133409 h 1272306"/>
              <a:gd name="connsiteX9" fmla="*/ 0 w 12192000"/>
              <a:gd name="connsiteY9" fmla="*/ 979615 h 1272306"/>
              <a:gd name="connsiteX10" fmla="*/ 0 w 12192000"/>
              <a:gd name="connsiteY10" fmla="*/ 43615 h 1272306"/>
              <a:gd name="connsiteX0" fmla="*/ 0 w 12192000"/>
              <a:gd name="connsiteY0" fmla="*/ 56559 h 1285250"/>
              <a:gd name="connsiteX1" fmla="*/ 3808070 w 12192000"/>
              <a:gd name="connsiteY1" fmla="*/ 278253 h 1285250"/>
              <a:gd name="connsiteX2" fmla="*/ 4861368 w 12192000"/>
              <a:gd name="connsiteY2" fmla="*/ 460 h 1285250"/>
              <a:gd name="connsiteX3" fmla="*/ 9456516 w 12192000"/>
              <a:gd name="connsiteY3" fmla="*/ 208803 h 1285250"/>
              <a:gd name="connsiteX4" fmla="*/ 12192000 w 12192000"/>
              <a:gd name="connsiteY4" fmla="*/ 56559 h 1285250"/>
              <a:gd name="connsiteX5" fmla="*/ 12192000 w 12192000"/>
              <a:gd name="connsiteY5" fmla="*/ 992559 h 1285250"/>
              <a:gd name="connsiteX6" fmla="*/ 9028253 w 12192000"/>
              <a:gd name="connsiteY6" fmla="*/ 1285250 h 1285250"/>
              <a:gd name="connsiteX7" fmla="*/ 5370654 w 12192000"/>
              <a:gd name="connsiteY7" fmla="*/ 1088481 h 1285250"/>
              <a:gd name="connsiteX8" fmla="*/ 2095017 w 12192000"/>
              <a:gd name="connsiteY8" fmla="*/ 1146353 h 1285250"/>
              <a:gd name="connsiteX9" fmla="*/ 0 w 12192000"/>
              <a:gd name="connsiteY9" fmla="*/ 992559 h 1285250"/>
              <a:gd name="connsiteX10" fmla="*/ 0 w 12192000"/>
              <a:gd name="connsiteY10" fmla="*/ 56559 h 1285250"/>
              <a:gd name="connsiteX0" fmla="*/ 0 w 12192000"/>
              <a:gd name="connsiteY0" fmla="*/ 56154 h 1284845"/>
              <a:gd name="connsiteX1" fmla="*/ 2442257 w 12192000"/>
              <a:gd name="connsiteY1" fmla="*/ 231549 h 1284845"/>
              <a:gd name="connsiteX2" fmla="*/ 4861368 w 12192000"/>
              <a:gd name="connsiteY2" fmla="*/ 55 h 1284845"/>
              <a:gd name="connsiteX3" fmla="*/ 9456516 w 12192000"/>
              <a:gd name="connsiteY3" fmla="*/ 208398 h 1284845"/>
              <a:gd name="connsiteX4" fmla="*/ 12192000 w 12192000"/>
              <a:gd name="connsiteY4" fmla="*/ 56154 h 1284845"/>
              <a:gd name="connsiteX5" fmla="*/ 12192000 w 12192000"/>
              <a:gd name="connsiteY5" fmla="*/ 992154 h 1284845"/>
              <a:gd name="connsiteX6" fmla="*/ 9028253 w 12192000"/>
              <a:gd name="connsiteY6" fmla="*/ 1284845 h 1284845"/>
              <a:gd name="connsiteX7" fmla="*/ 5370654 w 12192000"/>
              <a:gd name="connsiteY7" fmla="*/ 1088076 h 1284845"/>
              <a:gd name="connsiteX8" fmla="*/ 2095017 w 12192000"/>
              <a:gd name="connsiteY8" fmla="*/ 1145948 h 1284845"/>
              <a:gd name="connsiteX9" fmla="*/ 0 w 12192000"/>
              <a:gd name="connsiteY9" fmla="*/ 992154 h 1284845"/>
              <a:gd name="connsiteX10" fmla="*/ 0 w 12192000"/>
              <a:gd name="connsiteY10" fmla="*/ 56154 h 1284845"/>
              <a:gd name="connsiteX0" fmla="*/ 0 w 12192000"/>
              <a:gd name="connsiteY0" fmla="*/ 46564 h 1275255"/>
              <a:gd name="connsiteX1" fmla="*/ 2442257 w 12192000"/>
              <a:gd name="connsiteY1" fmla="*/ 221959 h 1275255"/>
              <a:gd name="connsiteX2" fmla="*/ 4734046 w 12192000"/>
              <a:gd name="connsiteY2" fmla="*/ 198809 h 1275255"/>
              <a:gd name="connsiteX3" fmla="*/ 9456516 w 12192000"/>
              <a:gd name="connsiteY3" fmla="*/ 198808 h 1275255"/>
              <a:gd name="connsiteX4" fmla="*/ 12192000 w 12192000"/>
              <a:gd name="connsiteY4" fmla="*/ 46564 h 1275255"/>
              <a:gd name="connsiteX5" fmla="*/ 12192000 w 12192000"/>
              <a:gd name="connsiteY5" fmla="*/ 982564 h 1275255"/>
              <a:gd name="connsiteX6" fmla="*/ 9028253 w 12192000"/>
              <a:gd name="connsiteY6" fmla="*/ 1275255 h 1275255"/>
              <a:gd name="connsiteX7" fmla="*/ 5370654 w 12192000"/>
              <a:gd name="connsiteY7" fmla="*/ 1078486 h 1275255"/>
              <a:gd name="connsiteX8" fmla="*/ 2095017 w 12192000"/>
              <a:gd name="connsiteY8" fmla="*/ 1136358 h 1275255"/>
              <a:gd name="connsiteX9" fmla="*/ 0 w 12192000"/>
              <a:gd name="connsiteY9" fmla="*/ 982564 h 1275255"/>
              <a:gd name="connsiteX10" fmla="*/ 0 w 12192000"/>
              <a:gd name="connsiteY10" fmla="*/ 46564 h 1275255"/>
              <a:gd name="connsiteX0" fmla="*/ 0 w 12192000"/>
              <a:gd name="connsiteY0" fmla="*/ 116204 h 1344895"/>
              <a:gd name="connsiteX1" fmla="*/ 2268637 w 12192000"/>
              <a:gd name="connsiteY1" fmla="*/ 13807 h 1344895"/>
              <a:gd name="connsiteX2" fmla="*/ 4734046 w 12192000"/>
              <a:gd name="connsiteY2" fmla="*/ 268449 h 1344895"/>
              <a:gd name="connsiteX3" fmla="*/ 9456516 w 12192000"/>
              <a:gd name="connsiteY3" fmla="*/ 268448 h 1344895"/>
              <a:gd name="connsiteX4" fmla="*/ 12192000 w 12192000"/>
              <a:gd name="connsiteY4" fmla="*/ 116204 h 1344895"/>
              <a:gd name="connsiteX5" fmla="*/ 12192000 w 12192000"/>
              <a:gd name="connsiteY5" fmla="*/ 1052204 h 1344895"/>
              <a:gd name="connsiteX6" fmla="*/ 9028253 w 12192000"/>
              <a:gd name="connsiteY6" fmla="*/ 1344895 h 1344895"/>
              <a:gd name="connsiteX7" fmla="*/ 5370654 w 12192000"/>
              <a:gd name="connsiteY7" fmla="*/ 1148126 h 1344895"/>
              <a:gd name="connsiteX8" fmla="*/ 2095017 w 12192000"/>
              <a:gd name="connsiteY8" fmla="*/ 1205998 h 1344895"/>
              <a:gd name="connsiteX9" fmla="*/ 0 w 12192000"/>
              <a:gd name="connsiteY9" fmla="*/ 1052204 h 1344895"/>
              <a:gd name="connsiteX10" fmla="*/ 0 w 12192000"/>
              <a:gd name="connsiteY10" fmla="*/ 116204 h 1344895"/>
              <a:gd name="connsiteX0" fmla="*/ 0 w 12192000"/>
              <a:gd name="connsiteY0" fmla="*/ 123052 h 1351743"/>
              <a:gd name="connsiteX1" fmla="*/ 2268637 w 12192000"/>
              <a:gd name="connsiteY1" fmla="*/ 20655 h 1351743"/>
              <a:gd name="connsiteX2" fmla="*/ 4722471 w 12192000"/>
              <a:gd name="connsiteY2" fmla="*/ 367894 h 1351743"/>
              <a:gd name="connsiteX3" fmla="*/ 9456516 w 12192000"/>
              <a:gd name="connsiteY3" fmla="*/ 275296 h 1351743"/>
              <a:gd name="connsiteX4" fmla="*/ 12192000 w 12192000"/>
              <a:gd name="connsiteY4" fmla="*/ 123052 h 1351743"/>
              <a:gd name="connsiteX5" fmla="*/ 12192000 w 12192000"/>
              <a:gd name="connsiteY5" fmla="*/ 1059052 h 1351743"/>
              <a:gd name="connsiteX6" fmla="*/ 9028253 w 12192000"/>
              <a:gd name="connsiteY6" fmla="*/ 1351743 h 1351743"/>
              <a:gd name="connsiteX7" fmla="*/ 5370654 w 12192000"/>
              <a:gd name="connsiteY7" fmla="*/ 1154974 h 1351743"/>
              <a:gd name="connsiteX8" fmla="*/ 2095017 w 12192000"/>
              <a:gd name="connsiteY8" fmla="*/ 1212846 h 1351743"/>
              <a:gd name="connsiteX9" fmla="*/ 0 w 12192000"/>
              <a:gd name="connsiteY9" fmla="*/ 1059052 h 1351743"/>
              <a:gd name="connsiteX10" fmla="*/ 0 w 12192000"/>
              <a:gd name="connsiteY10" fmla="*/ 123052 h 1351743"/>
              <a:gd name="connsiteX0" fmla="*/ 0 w 12192000"/>
              <a:gd name="connsiteY0" fmla="*/ 115349 h 1344040"/>
              <a:gd name="connsiteX1" fmla="*/ 2268637 w 12192000"/>
              <a:gd name="connsiteY1" fmla="*/ 12952 h 1344040"/>
              <a:gd name="connsiteX2" fmla="*/ 4826643 w 12192000"/>
              <a:gd name="connsiteY2" fmla="*/ 256019 h 1344040"/>
              <a:gd name="connsiteX3" fmla="*/ 9456516 w 12192000"/>
              <a:gd name="connsiteY3" fmla="*/ 267593 h 1344040"/>
              <a:gd name="connsiteX4" fmla="*/ 12192000 w 12192000"/>
              <a:gd name="connsiteY4" fmla="*/ 115349 h 1344040"/>
              <a:gd name="connsiteX5" fmla="*/ 12192000 w 12192000"/>
              <a:gd name="connsiteY5" fmla="*/ 1051349 h 1344040"/>
              <a:gd name="connsiteX6" fmla="*/ 9028253 w 12192000"/>
              <a:gd name="connsiteY6" fmla="*/ 1344040 h 1344040"/>
              <a:gd name="connsiteX7" fmla="*/ 5370654 w 12192000"/>
              <a:gd name="connsiteY7" fmla="*/ 1147271 h 1344040"/>
              <a:gd name="connsiteX8" fmla="*/ 2095017 w 12192000"/>
              <a:gd name="connsiteY8" fmla="*/ 1205143 h 1344040"/>
              <a:gd name="connsiteX9" fmla="*/ 0 w 12192000"/>
              <a:gd name="connsiteY9" fmla="*/ 1051349 h 1344040"/>
              <a:gd name="connsiteX10" fmla="*/ 0 w 12192000"/>
              <a:gd name="connsiteY10" fmla="*/ 115349 h 1344040"/>
              <a:gd name="connsiteX0" fmla="*/ 0 w 12192000"/>
              <a:gd name="connsiteY0" fmla="*/ 210816 h 1439507"/>
              <a:gd name="connsiteX1" fmla="*/ 2268637 w 12192000"/>
              <a:gd name="connsiteY1" fmla="*/ 108419 h 1439507"/>
              <a:gd name="connsiteX2" fmla="*/ 4826643 w 12192000"/>
              <a:gd name="connsiteY2" fmla="*/ 351486 h 1439507"/>
              <a:gd name="connsiteX3" fmla="*/ 8623139 w 12192000"/>
              <a:gd name="connsiteY3" fmla="*/ 4245 h 1439507"/>
              <a:gd name="connsiteX4" fmla="*/ 12192000 w 12192000"/>
              <a:gd name="connsiteY4" fmla="*/ 210816 h 1439507"/>
              <a:gd name="connsiteX5" fmla="*/ 12192000 w 12192000"/>
              <a:gd name="connsiteY5" fmla="*/ 1146816 h 1439507"/>
              <a:gd name="connsiteX6" fmla="*/ 9028253 w 12192000"/>
              <a:gd name="connsiteY6" fmla="*/ 1439507 h 1439507"/>
              <a:gd name="connsiteX7" fmla="*/ 5370654 w 12192000"/>
              <a:gd name="connsiteY7" fmla="*/ 1242738 h 1439507"/>
              <a:gd name="connsiteX8" fmla="*/ 2095017 w 12192000"/>
              <a:gd name="connsiteY8" fmla="*/ 1300610 h 1439507"/>
              <a:gd name="connsiteX9" fmla="*/ 0 w 12192000"/>
              <a:gd name="connsiteY9" fmla="*/ 1146816 h 1439507"/>
              <a:gd name="connsiteX10" fmla="*/ 0 w 12192000"/>
              <a:gd name="connsiteY10" fmla="*/ 210816 h 1439507"/>
              <a:gd name="connsiteX0" fmla="*/ 0 w 12192000"/>
              <a:gd name="connsiteY0" fmla="*/ 210816 h 1450740"/>
              <a:gd name="connsiteX1" fmla="*/ 2268637 w 12192000"/>
              <a:gd name="connsiteY1" fmla="*/ 108419 h 1450740"/>
              <a:gd name="connsiteX2" fmla="*/ 4826643 w 12192000"/>
              <a:gd name="connsiteY2" fmla="*/ 351486 h 1450740"/>
              <a:gd name="connsiteX3" fmla="*/ 8623139 w 12192000"/>
              <a:gd name="connsiteY3" fmla="*/ 4245 h 1450740"/>
              <a:gd name="connsiteX4" fmla="*/ 12192000 w 12192000"/>
              <a:gd name="connsiteY4" fmla="*/ 210816 h 1450740"/>
              <a:gd name="connsiteX5" fmla="*/ 12192000 w 12192000"/>
              <a:gd name="connsiteY5" fmla="*/ 1146816 h 1450740"/>
              <a:gd name="connsiteX6" fmla="*/ 9028253 w 12192000"/>
              <a:gd name="connsiteY6" fmla="*/ 1439507 h 1450740"/>
              <a:gd name="connsiteX7" fmla="*/ 5197034 w 12192000"/>
              <a:gd name="connsiteY7" fmla="*/ 1381634 h 1450740"/>
              <a:gd name="connsiteX8" fmla="*/ 2095017 w 12192000"/>
              <a:gd name="connsiteY8" fmla="*/ 1300610 h 1450740"/>
              <a:gd name="connsiteX9" fmla="*/ 0 w 12192000"/>
              <a:gd name="connsiteY9" fmla="*/ 1146816 h 1450740"/>
              <a:gd name="connsiteX10" fmla="*/ 0 w 12192000"/>
              <a:gd name="connsiteY10" fmla="*/ 210816 h 1450740"/>
              <a:gd name="connsiteX0" fmla="*/ 0 w 12192000"/>
              <a:gd name="connsiteY0" fmla="*/ 210816 h 1449536"/>
              <a:gd name="connsiteX1" fmla="*/ 2268637 w 12192000"/>
              <a:gd name="connsiteY1" fmla="*/ 108419 h 1449536"/>
              <a:gd name="connsiteX2" fmla="*/ 4826643 w 12192000"/>
              <a:gd name="connsiteY2" fmla="*/ 351486 h 1449536"/>
              <a:gd name="connsiteX3" fmla="*/ 8623139 w 12192000"/>
              <a:gd name="connsiteY3" fmla="*/ 4245 h 1449536"/>
              <a:gd name="connsiteX4" fmla="*/ 12192000 w 12192000"/>
              <a:gd name="connsiteY4" fmla="*/ 210816 h 1449536"/>
              <a:gd name="connsiteX5" fmla="*/ 12192000 w 12192000"/>
              <a:gd name="connsiteY5" fmla="*/ 1146816 h 1449536"/>
              <a:gd name="connsiteX6" fmla="*/ 9028253 w 12192000"/>
              <a:gd name="connsiteY6" fmla="*/ 1439507 h 1449536"/>
              <a:gd name="connsiteX7" fmla="*/ 5197034 w 12192000"/>
              <a:gd name="connsiteY7" fmla="*/ 1381634 h 1449536"/>
              <a:gd name="connsiteX8" fmla="*/ 1932972 w 12192000"/>
              <a:gd name="connsiteY8" fmla="*/ 1381633 h 1449536"/>
              <a:gd name="connsiteX9" fmla="*/ 0 w 12192000"/>
              <a:gd name="connsiteY9" fmla="*/ 1146816 h 1449536"/>
              <a:gd name="connsiteX10" fmla="*/ 0 w 12192000"/>
              <a:gd name="connsiteY10" fmla="*/ 210816 h 1449536"/>
              <a:gd name="connsiteX0" fmla="*/ 0 w 12192000"/>
              <a:gd name="connsiteY0" fmla="*/ 210816 h 1390207"/>
              <a:gd name="connsiteX1" fmla="*/ 2268637 w 12192000"/>
              <a:gd name="connsiteY1" fmla="*/ 108419 h 1390207"/>
              <a:gd name="connsiteX2" fmla="*/ 4826643 w 12192000"/>
              <a:gd name="connsiteY2" fmla="*/ 351486 h 1390207"/>
              <a:gd name="connsiteX3" fmla="*/ 8623139 w 12192000"/>
              <a:gd name="connsiteY3" fmla="*/ 4245 h 1390207"/>
              <a:gd name="connsiteX4" fmla="*/ 12192000 w 12192000"/>
              <a:gd name="connsiteY4" fmla="*/ 210816 h 1390207"/>
              <a:gd name="connsiteX5" fmla="*/ 12192000 w 12192000"/>
              <a:gd name="connsiteY5" fmla="*/ 1146816 h 1390207"/>
              <a:gd name="connsiteX6" fmla="*/ 8889357 w 12192000"/>
              <a:gd name="connsiteY6" fmla="*/ 1265887 h 1390207"/>
              <a:gd name="connsiteX7" fmla="*/ 5197034 w 12192000"/>
              <a:gd name="connsiteY7" fmla="*/ 1381634 h 1390207"/>
              <a:gd name="connsiteX8" fmla="*/ 1932972 w 12192000"/>
              <a:gd name="connsiteY8" fmla="*/ 1381633 h 1390207"/>
              <a:gd name="connsiteX9" fmla="*/ 0 w 12192000"/>
              <a:gd name="connsiteY9" fmla="*/ 1146816 h 1390207"/>
              <a:gd name="connsiteX10" fmla="*/ 0 w 12192000"/>
              <a:gd name="connsiteY10" fmla="*/ 210816 h 1390207"/>
              <a:gd name="connsiteX0" fmla="*/ 0 w 12192000"/>
              <a:gd name="connsiteY0" fmla="*/ 210816 h 1457440"/>
              <a:gd name="connsiteX1" fmla="*/ 2268637 w 12192000"/>
              <a:gd name="connsiteY1" fmla="*/ 108419 h 1457440"/>
              <a:gd name="connsiteX2" fmla="*/ 4826643 w 12192000"/>
              <a:gd name="connsiteY2" fmla="*/ 351486 h 1457440"/>
              <a:gd name="connsiteX3" fmla="*/ 8623139 w 12192000"/>
              <a:gd name="connsiteY3" fmla="*/ 4245 h 1457440"/>
              <a:gd name="connsiteX4" fmla="*/ 12192000 w 12192000"/>
              <a:gd name="connsiteY4" fmla="*/ 210816 h 1457440"/>
              <a:gd name="connsiteX5" fmla="*/ 12192000 w 12192000"/>
              <a:gd name="connsiteY5" fmla="*/ 1146816 h 1457440"/>
              <a:gd name="connsiteX6" fmla="*/ 8889357 w 12192000"/>
              <a:gd name="connsiteY6" fmla="*/ 1265887 h 1457440"/>
              <a:gd name="connsiteX7" fmla="*/ 5197034 w 12192000"/>
              <a:gd name="connsiteY7" fmla="*/ 1381634 h 1457440"/>
              <a:gd name="connsiteX8" fmla="*/ 1932972 w 12192000"/>
              <a:gd name="connsiteY8" fmla="*/ 1381633 h 1457440"/>
              <a:gd name="connsiteX9" fmla="*/ 0 w 12192000"/>
              <a:gd name="connsiteY9" fmla="*/ 1146816 h 1457440"/>
              <a:gd name="connsiteX10" fmla="*/ 0 w 12192000"/>
              <a:gd name="connsiteY10" fmla="*/ 210816 h 1457440"/>
              <a:gd name="connsiteX0" fmla="*/ 0 w 12192000"/>
              <a:gd name="connsiteY0" fmla="*/ 115349 h 1361973"/>
              <a:gd name="connsiteX1" fmla="*/ 2268637 w 12192000"/>
              <a:gd name="connsiteY1" fmla="*/ 12952 h 1361973"/>
              <a:gd name="connsiteX2" fmla="*/ 4826643 w 12192000"/>
              <a:gd name="connsiteY2" fmla="*/ 256019 h 1361973"/>
              <a:gd name="connsiteX3" fmla="*/ 9074552 w 12192000"/>
              <a:gd name="connsiteY3" fmla="*/ 186571 h 1361973"/>
              <a:gd name="connsiteX4" fmla="*/ 12192000 w 12192000"/>
              <a:gd name="connsiteY4" fmla="*/ 115349 h 1361973"/>
              <a:gd name="connsiteX5" fmla="*/ 12192000 w 12192000"/>
              <a:gd name="connsiteY5" fmla="*/ 1051349 h 1361973"/>
              <a:gd name="connsiteX6" fmla="*/ 8889357 w 12192000"/>
              <a:gd name="connsiteY6" fmla="*/ 1170420 h 1361973"/>
              <a:gd name="connsiteX7" fmla="*/ 5197034 w 12192000"/>
              <a:gd name="connsiteY7" fmla="*/ 1286167 h 1361973"/>
              <a:gd name="connsiteX8" fmla="*/ 1932972 w 12192000"/>
              <a:gd name="connsiteY8" fmla="*/ 1286166 h 1361973"/>
              <a:gd name="connsiteX9" fmla="*/ 0 w 12192000"/>
              <a:gd name="connsiteY9" fmla="*/ 1051349 h 1361973"/>
              <a:gd name="connsiteX10" fmla="*/ 0 w 12192000"/>
              <a:gd name="connsiteY10" fmla="*/ 115349 h 1361973"/>
              <a:gd name="connsiteX0" fmla="*/ 0 w 12192000"/>
              <a:gd name="connsiteY0" fmla="*/ 245523 h 1492147"/>
              <a:gd name="connsiteX1" fmla="*/ 2268637 w 12192000"/>
              <a:gd name="connsiteY1" fmla="*/ 143126 h 1492147"/>
              <a:gd name="connsiteX2" fmla="*/ 6099859 w 12192000"/>
              <a:gd name="connsiteY2" fmla="*/ 4228 h 1492147"/>
              <a:gd name="connsiteX3" fmla="*/ 9074552 w 12192000"/>
              <a:gd name="connsiteY3" fmla="*/ 316745 h 1492147"/>
              <a:gd name="connsiteX4" fmla="*/ 12192000 w 12192000"/>
              <a:gd name="connsiteY4" fmla="*/ 245523 h 1492147"/>
              <a:gd name="connsiteX5" fmla="*/ 12192000 w 12192000"/>
              <a:gd name="connsiteY5" fmla="*/ 1181523 h 1492147"/>
              <a:gd name="connsiteX6" fmla="*/ 8889357 w 12192000"/>
              <a:gd name="connsiteY6" fmla="*/ 1300594 h 1492147"/>
              <a:gd name="connsiteX7" fmla="*/ 5197034 w 12192000"/>
              <a:gd name="connsiteY7" fmla="*/ 1416341 h 1492147"/>
              <a:gd name="connsiteX8" fmla="*/ 1932972 w 12192000"/>
              <a:gd name="connsiteY8" fmla="*/ 1416340 h 1492147"/>
              <a:gd name="connsiteX9" fmla="*/ 0 w 12192000"/>
              <a:gd name="connsiteY9" fmla="*/ 1181523 h 1492147"/>
              <a:gd name="connsiteX10" fmla="*/ 0 w 12192000"/>
              <a:gd name="connsiteY10" fmla="*/ 245523 h 1492147"/>
              <a:gd name="connsiteX0" fmla="*/ 0 w 12192000"/>
              <a:gd name="connsiteY0" fmla="*/ 243410 h 1490034"/>
              <a:gd name="connsiteX1" fmla="*/ 2268637 w 12192000"/>
              <a:gd name="connsiteY1" fmla="*/ 141013 h 1490034"/>
              <a:gd name="connsiteX2" fmla="*/ 6099859 w 12192000"/>
              <a:gd name="connsiteY2" fmla="*/ 2115 h 1490034"/>
              <a:gd name="connsiteX3" fmla="*/ 9086126 w 12192000"/>
              <a:gd name="connsiteY3" fmla="*/ 256759 h 1490034"/>
              <a:gd name="connsiteX4" fmla="*/ 12192000 w 12192000"/>
              <a:gd name="connsiteY4" fmla="*/ 243410 h 1490034"/>
              <a:gd name="connsiteX5" fmla="*/ 12192000 w 12192000"/>
              <a:gd name="connsiteY5" fmla="*/ 1179410 h 1490034"/>
              <a:gd name="connsiteX6" fmla="*/ 8889357 w 12192000"/>
              <a:gd name="connsiteY6" fmla="*/ 1298481 h 1490034"/>
              <a:gd name="connsiteX7" fmla="*/ 5197034 w 12192000"/>
              <a:gd name="connsiteY7" fmla="*/ 1414228 h 1490034"/>
              <a:gd name="connsiteX8" fmla="*/ 1932972 w 12192000"/>
              <a:gd name="connsiteY8" fmla="*/ 1414227 h 1490034"/>
              <a:gd name="connsiteX9" fmla="*/ 0 w 12192000"/>
              <a:gd name="connsiteY9" fmla="*/ 1179410 h 1490034"/>
              <a:gd name="connsiteX10" fmla="*/ 0 w 12192000"/>
              <a:gd name="connsiteY10" fmla="*/ 243410 h 1490034"/>
              <a:gd name="connsiteX0" fmla="*/ 0 w 12192000"/>
              <a:gd name="connsiteY0" fmla="*/ 243410 h 1490034"/>
              <a:gd name="connsiteX1" fmla="*/ 2268637 w 12192000"/>
              <a:gd name="connsiteY1" fmla="*/ 141013 h 1490034"/>
              <a:gd name="connsiteX2" fmla="*/ 6099859 w 12192000"/>
              <a:gd name="connsiteY2" fmla="*/ 2115 h 1490034"/>
              <a:gd name="connsiteX3" fmla="*/ 9086126 w 12192000"/>
              <a:gd name="connsiteY3" fmla="*/ 256759 h 1490034"/>
              <a:gd name="connsiteX4" fmla="*/ 12192000 w 12192000"/>
              <a:gd name="connsiteY4" fmla="*/ 243410 h 1490034"/>
              <a:gd name="connsiteX5" fmla="*/ 12192000 w 12192000"/>
              <a:gd name="connsiteY5" fmla="*/ 1179410 h 1490034"/>
              <a:gd name="connsiteX6" fmla="*/ 8889357 w 12192000"/>
              <a:gd name="connsiteY6" fmla="*/ 1298481 h 1490034"/>
              <a:gd name="connsiteX7" fmla="*/ 5197034 w 12192000"/>
              <a:gd name="connsiteY7" fmla="*/ 1414228 h 1490034"/>
              <a:gd name="connsiteX8" fmla="*/ 1932972 w 12192000"/>
              <a:gd name="connsiteY8" fmla="*/ 1414227 h 1490034"/>
              <a:gd name="connsiteX9" fmla="*/ 0 w 12192000"/>
              <a:gd name="connsiteY9" fmla="*/ 1179410 h 1490034"/>
              <a:gd name="connsiteX10" fmla="*/ 0 w 12192000"/>
              <a:gd name="connsiteY10" fmla="*/ 243410 h 1490034"/>
              <a:gd name="connsiteX0" fmla="*/ 0 w 12192000"/>
              <a:gd name="connsiteY0" fmla="*/ 110477 h 1357101"/>
              <a:gd name="connsiteX1" fmla="*/ 2268637 w 12192000"/>
              <a:gd name="connsiteY1" fmla="*/ 8080 h 1357101"/>
              <a:gd name="connsiteX2" fmla="*/ 5741043 w 12192000"/>
              <a:gd name="connsiteY2" fmla="*/ 19653 h 1357101"/>
              <a:gd name="connsiteX3" fmla="*/ 9086126 w 12192000"/>
              <a:gd name="connsiteY3" fmla="*/ 123826 h 1357101"/>
              <a:gd name="connsiteX4" fmla="*/ 12192000 w 12192000"/>
              <a:gd name="connsiteY4" fmla="*/ 110477 h 1357101"/>
              <a:gd name="connsiteX5" fmla="*/ 12192000 w 12192000"/>
              <a:gd name="connsiteY5" fmla="*/ 1046477 h 1357101"/>
              <a:gd name="connsiteX6" fmla="*/ 8889357 w 12192000"/>
              <a:gd name="connsiteY6" fmla="*/ 1165548 h 1357101"/>
              <a:gd name="connsiteX7" fmla="*/ 5197034 w 12192000"/>
              <a:gd name="connsiteY7" fmla="*/ 1281295 h 1357101"/>
              <a:gd name="connsiteX8" fmla="*/ 1932972 w 12192000"/>
              <a:gd name="connsiteY8" fmla="*/ 1281294 h 1357101"/>
              <a:gd name="connsiteX9" fmla="*/ 0 w 12192000"/>
              <a:gd name="connsiteY9" fmla="*/ 1046477 h 1357101"/>
              <a:gd name="connsiteX10" fmla="*/ 0 w 12192000"/>
              <a:gd name="connsiteY10" fmla="*/ 110477 h 1357101"/>
              <a:gd name="connsiteX0" fmla="*/ 0 w 12192000"/>
              <a:gd name="connsiteY0" fmla="*/ 90855 h 1337479"/>
              <a:gd name="connsiteX1" fmla="*/ 2164465 w 12192000"/>
              <a:gd name="connsiteY1" fmla="*/ 115780 h 1337479"/>
              <a:gd name="connsiteX2" fmla="*/ 5741043 w 12192000"/>
              <a:gd name="connsiteY2" fmla="*/ 31 h 1337479"/>
              <a:gd name="connsiteX3" fmla="*/ 9086126 w 12192000"/>
              <a:gd name="connsiteY3" fmla="*/ 104204 h 1337479"/>
              <a:gd name="connsiteX4" fmla="*/ 12192000 w 12192000"/>
              <a:gd name="connsiteY4" fmla="*/ 90855 h 1337479"/>
              <a:gd name="connsiteX5" fmla="*/ 12192000 w 12192000"/>
              <a:gd name="connsiteY5" fmla="*/ 1026855 h 1337479"/>
              <a:gd name="connsiteX6" fmla="*/ 8889357 w 12192000"/>
              <a:gd name="connsiteY6" fmla="*/ 1145926 h 1337479"/>
              <a:gd name="connsiteX7" fmla="*/ 5197034 w 12192000"/>
              <a:gd name="connsiteY7" fmla="*/ 1261673 h 1337479"/>
              <a:gd name="connsiteX8" fmla="*/ 1932972 w 12192000"/>
              <a:gd name="connsiteY8" fmla="*/ 1261672 h 1337479"/>
              <a:gd name="connsiteX9" fmla="*/ 0 w 12192000"/>
              <a:gd name="connsiteY9" fmla="*/ 1026855 h 1337479"/>
              <a:gd name="connsiteX10" fmla="*/ 0 w 12192000"/>
              <a:gd name="connsiteY10" fmla="*/ 90855 h 1337479"/>
              <a:gd name="connsiteX0" fmla="*/ 0 w 12192000"/>
              <a:gd name="connsiteY0" fmla="*/ 148716 h 1395340"/>
              <a:gd name="connsiteX1" fmla="*/ 2164465 w 12192000"/>
              <a:gd name="connsiteY1" fmla="*/ 173641 h 1395340"/>
              <a:gd name="connsiteX2" fmla="*/ 5116010 w 12192000"/>
              <a:gd name="connsiteY2" fmla="*/ 19 h 1395340"/>
              <a:gd name="connsiteX3" fmla="*/ 9086126 w 12192000"/>
              <a:gd name="connsiteY3" fmla="*/ 162065 h 1395340"/>
              <a:gd name="connsiteX4" fmla="*/ 12192000 w 12192000"/>
              <a:gd name="connsiteY4" fmla="*/ 148716 h 1395340"/>
              <a:gd name="connsiteX5" fmla="*/ 12192000 w 12192000"/>
              <a:gd name="connsiteY5" fmla="*/ 1084716 h 1395340"/>
              <a:gd name="connsiteX6" fmla="*/ 8889357 w 12192000"/>
              <a:gd name="connsiteY6" fmla="*/ 1203787 h 1395340"/>
              <a:gd name="connsiteX7" fmla="*/ 5197034 w 12192000"/>
              <a:gd name="connsiteY7" fmla="*/ 1319534 h 1395340"/>
              <a:gd name="connsiteX8" fmla="*/ 1932972 w 12192000"/>
              <a:gd name="connsiteY8" fmla="*/ 1319533 h 1395340"/>
              <a:gd name="connsiteX9" fmla="*/ 0 w 12192000"/>
              <a:gd name="connsiteY9" fmla="*/ 1084716 h 1395340"/>
              <a:gd name="connsiteX10" fmla="*/ 0 w 12192000"/>
              <a:gd name="connsiteY10" fmla="*/ 148716 h 1395340"/>
              <a:gd name="connsiteX0" fmla="*/ 0 w 12192000"/>
              <a:gd name="connsiteY0" fmla="*/ 148716 h 1433715"/>
              <a:gd name="connsiteX1" fmla="*/ 2164465 w 12192000"/>
              <a:gd name="connsiteY1" fmla="*/ 173641 h 1433715"/>
              <a:gd name="connsiteX2" fmla="*/ 5116010 w 12192000"/>
              <a:gd name="connsiteY2" fmla="*/ 19 h 1433715"/>
              <a:gd name="connsiteX3" fmla="*/ 9086126 w 12192000"/>
              <a:gd name="connsiteY3" fmla="*/ 162065 h 1433715"/>
              <a:gd name="connsiteX4" fmla="*/ 12192000 w 12192000"/>
              <a:gd name="connsiteY4" fmla="*/ 148716 h 1433715"/>
              <a:gd name="connsiteX5" fmla="*/ 12192000 w 12192000"/>
              <a:gd name="connsiteY5" fmla="*/ 1084716 h 1433715"/>
              <a:gd name="connsiteX6" fmla="*/ 9016678 w 12192000"/>
              <a:gd name="connsiteY6" fmla="*/ 1250085 h 1433715"/>
              <a:gd name="connsiteX7" fmla="*/ 5197034 w 12192000"/>
              <a:gd name="connsiteY7" fmla="*/ 1319534 h 1433715"/>
              <a:gd name="connsiteX8" fmla="*/ 1932972 w 12192000"/>
              <a:gd name="connsiteY8" fmla="*/ 1319533 h 1433715"/>
              <a:gd name="connsiteX9" fmla="*/ 0 w 12192000"/>
              <a:gd name="connsiteY9" fmla="*/ 1084716 h 1433715"/>
              <a:gd name="connsiteX10" fmla="*/ 0 w 12192000"/>
              <a:gd name="connsiteY10" fmla="*/ 148716 h 1433715"/>
              <a:gd name="connsiteX0" fmla="*/ 0 w 12192000"/>
              <a:gd name="connsiteY0" fmla="*/ 148716 h 1325606"/>
              <a:gd name="connsiteX1" fmla="*/ 2164465 w 12192000"/>
              <a:gd name="connsiteY1" fmla="*/ 173641 h 1325606"/>
              <a:gd name="connsiteX2" fmla="*/ 5116010 w 12192000"/>
              <a:gd name="connsiteY2" fmla="*/ 19 h 1325606"/>
              <a:gd name="connsiteX3" fmla="*/ 9086126 w 12192000"/>
              <a:gd name="connsiteY3" fmla="*/ 162065 h 1325606"/>
              <a:gd name="connsiteX4" fmla="*/ 12192000 w 12192000"/>
              <a:gd name="connsiteY4" fmla="*/ 148716 h 1325606"/>
              <a:gd name="connsiteX5" fmla="*/ 12192000 w 12192000"/>
              <a:gd name="connsiteY5" fmla="*/ 1084716 h 1325606"/>
              <a:gd name="connsiteX6" fmla="*/ 9016678 w 12192000"/>
              <a:gd name="connsiteY6" fmla="*/ 1250085 h 1325606"/>
              <a:gd name="connsiteX7" fmla="*/ 5046563 w 12192000"/>
              <a:gd name="connsiteY7" fmla="*/ 1250086 h 1325606"/>
              <a:gd name="connsiteX8" fmla="*/ 1932972 w 12192000"/>
              <a:gd name="connsiteY8" fmla="*/ 1319533 h 1325606"/>
              <a:gd name="connsiteX9" fmla="*/ 0 w 12192000"/>
              <a:gd name="connsiteY9" fmla="*/ 1084716 h 1325606"/>
              <a:gd name="connsiteX10" fmla="*/ 0 w 12192000"/>
              <a:gd name="connsiteY10" fmla="*/ 148716 h 1325606"/>
              <a:gd name="connsiteX0" fmla="*/ 0 w 12192000"/>
              <a:gd name="connsiteY0" fmla="*/ 148716 h 1354257"/>
              <a:gd name="connsiteX1" fmla="*/ 2164465 w 12192000"/>
              <a:gd name="connsiteY1" fmla="*/ 173641 h 1354257"/>
              <a:gd name="connsiteX2" fmla="*/ 5116010 w 12192000"/>
              <a:gd name="connsiteY2" fmla="*/ 19 h 1354257"/>
              <a:gd name="connsiteX3" fmla="*/ 9086126 w 12192000"/>
              <a:gd name="connsiteY3" fmla="*/ 162065 h 1354257"/>
              <a:gd name="connsiteX4" fmla="*/ 12192000 w 12192000"/>
              <a:gd name="connsiteY4" fmla="*/ 148716 h 1354257"/>
              <a:gd name="connsiteX5" fmla="*/ 12192000 w 12192000"/>
              <a:gd name="connsiteY5" fmla="*/ 1084716 h 1354257"/>
              <a:gd name="connsiteX6" fmla="*/ 9016678 w 12192000"/>
              <a:gd name="connsiteY6" fmla="*/ 1354257 h 1354257"/>
              <a:gd name="connsiteX7" fmla="*/ 5046563 w 12192000"/>
              <a:gd name="connsiteY7" fmla="*/ 1250086 h 1354257"/>
              <a:gd name="connsiteX8" fmla="*/ 1932972 w 12192000"/>
              <a:gd name="connsiteY8" fmla="*/ 1319533 h 1354257"/>
              <a:gd name="connsiteX9" fmla="*/ 0 w 12192000"/>
              <a:gd name="connsiteY9" fmla="*/ 1084716 h 1354257"/>
              <a:gd name="connsiteX10" fmla="*/ 0 w 12192000"/>
              <a:gd name="connsiteY10" fmla="*/ 148716 h 1354257"/>
              <a:gd name="connsiteX0" fmla="*/ 0 w 12192000"/>
              <a:gd name="connsiteY0" fmla="*/ 148705 h 1354246"/>
              <a:gd name="connsiteX1" fmla="*/ 2164465 w 12192000"/>
              <a:gd name="connsiteY1" fmla="*/ 173630 h 1354246"/>
              <a:gd name="connsiteX2" fmla="*/ 5116010 w 12192000"/>
              <a:gd name="connsiteY2" fmla="*/ 8 h 1354246"/>
              <a:gd name="connsiteX3" fmla="*/ 9086126 w 12192000"/>
              <a:gd name="connsiteY3" fmla="*/ 162054 h 1354246"/>
              <a:gd name="connsiteX4" fmla="*/ 12192000 w 12192000"/>
              <a:gd name="connsiteY4" fmla="*/ 148705 h 1354246"/>
              <a:gd name="connsiteX5" fmla="*/ 12192000 w 12192000"/>
              <a:gd name="connsiteY5" fmla="*/ 1084705 h 1354246"/>
              <a:gd name="connsiteX6" fmla="*/ 9016678 w 12192000"/>
              <a:gd name="connsiteY6" fmla="*/ 1354246 h 1354246"/>
              <a:gd name="connsiteX7" fmla="*/ 5046563 w 12192000"/>
              <a:gd name="connsiteY7" fmla="*/ 1250075 h 1354246"/>
              <a:gd name="connsiteX8" fmla="*/ 1932972 w 12192000"/>
              <a:gd name="connsiteY8" fmla="*/ 1319522 h 1354246"/>
              <a:gd name="connsiteX9" fmla="*/ 0 w 12192000"/>
              <a:gd name="connsiteY9" fmla="*/ 1084705 h 1354246"/>
              <a:gd name="connsiteX10" fmla="*/ 0 w 12192000"/>
              <a:gd name="connsiteY10" fmla="*/ 148705 h 13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92000" h="1354246">
                <a:moveTo>
                  <a:pt x="0" y="148705"/>
                </a:moveTo>
                <a:cubicBezTo>
                  <a:pt x="522790" y="18079"/>
                  <a:pt x="1311797" y="198413"/>
                  <a:pt x="2164465" y="173630"/>
                </a:cubicBezTo>
                <a:cubicBezTo>
                  <a:pt x="3017133" y="148847"/>
                  <a:pt x="3962400" y="1937"/>
                  <a:pt x="5116010" y="8"/>
                </a:cubicBezTo>
                <a:cubicBezTo>
                  <a:pt x="6269620" y="-1921"/>
                  <a:pt x="7906794" y="368765"/>
                  <a:pt x="9086126" y="162054"/>
                </a:cubicBezTo>
                <a:cubicBezTo>
                  <a:pt x="10265458" y="-44657"/>
                  <a:pt x="11678213" y="-6999"/>
                  <a:pt x="12192000" y="148705"/>
                </a:cubicBezTo>
                <a:lnTo>
                  <a:pt x="12192000" y="1084705"/>
                </a:lnTo>
                <a:cubicBezTo>
                  <a:pt x="11689787" y="1243188"/>
                  <a:pt x="10207584" y="1326684"/>
                  <a:pt x="9016678" y="1354246"/>
                </a:cubicBezTo>
                <a:lnTo>
                  <a:pt x="5046563" y="1250075"/>
                </a:lnTo>
                <a:cubicBezTo>
                  <a:pt x="3865945" y="1244288"/>
                  <a:pt x="2774066" y="1347084"/>
                  <a:pt x="1932972" y="1319522"/>
                </a:cubicBezTo>
                <a:cubicBezTo>
                  <a:pt x="1091878" y="1291960"/>
                  <a:pt x="528577" y="1243188"/>
                  <a:pt x="0" y="1084705"/>
                </a:cubicBezTo>
                <a:lnTo>
                  <a:pt x="0" y="148705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>
            <a:outerShdw blurRad="127000" dist="127000" dir="189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1" name="Retângulo Arredondado em um Canto Diagonal 10">
            <a:extLst>
              <a:ext uri="{FF2B5EF4-FFF2-40B4-BE49-F238E27FC236}">
                <a16:creationId xmlns="" xmlns:a16="http://schemas.microsoft.com/office/drawing/2014/main" id="{9184348C-F520-FD4F-9C25-E0FE97705AF3}"/>
              </a:ext>
            </a:extLst>
          </p:cNvPr>
          <p:cNvSpPr/>
          <p:nvPr/>
        </p:nvSpPr>
        <p:spPr>
          <a:xfrm>
            <a:off x="6132513" y="2488018"/>
            <a:ext cx="5712251" cy="2987749"/>
          </a:xfrm>
          <a:prstGeom prst="round2DiagRect">
            <a:avLst>
              <a:gd name="adj1" fmla="val 0"/>
              <a:gd name="adj2" fmla="val 28673"/>
            </a:avLst>
          </a:prstGeom>
          <a:gradFill>
            <a:gsLst>
              <a:gs pos="100000">
                <a:schemeClr val="bg1"/>
              </a:gs>
              <a:gs pos="0">
                <a:schemeClr val="accent4">
                  <a:lumMod val="40000"/>
                  <a:lumOff val="60000"/>
                </a:schemeClr>
              </a:gs>
            </a:gsLst>
            <a:lin ang="3000000" scaled="0"/>
          </a:gradFill>
          <a:ln>
            <a:noFill/>
          </a:ln>
          <a:effectLst>
            <a:outerShdw blurRad="381000" dist="381000" dir="18900000" algn="b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3" name="CaixaDeTexto 12">
            <a:extLst>
              <a:ext uri="{FF2B5EF4-FFF2-40B4-BE49-F238E27FC236}">
                <a16:creationId xmlns="" xmlns:a16="http://schemas.microsoft.com/office/drawing/2014/main" id="{8BECB90E-6E88-7D41-8E4E-EDD72E7CAEB2}"/>
              </a:ext>
            </a:extLst>
          </p:cNvPr>
          <p:cNvSpPr txBox="1"/>
          <p:nvPr/>
        </p:nvSpPr>
        <p:spPr>
          <a:xfrm>
            <a:off x="6974118" y="2870262"/>
            <a:ext cx="4679403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4785" marR="7620" indent="-172720">
              <a:lnSpc>
                <a:spcPct val="100000"/>
              </a:lnSpc>
              <a:spcBef>
                <a:spcPts val="100"/>
              </a:spcBef>
              <a:buClr>
                <a:srgbClr val="008046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intensiva</a:t>
            </a:r>
            <a:r>
              <a:rPr lang="pt-BR" sz="14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tambaqui</a:t>
            </a:r>
            <a:r>
              <a:rPr lang="pt-BR" sz="14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em</a:t>
            </a:r>
            <a:r>
              <a:rPr lang="pt-BR" sz="14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tanque</a:t>
            </a:r>
            <a:r>
              <a:rPr lang="pt-BR" sz="14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escavado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lang="pt-BR" sz="1400" spc="-4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aeração</a:t>
            </a:r>
            <a:r>
              <a:rPr lang="pt-BR" sz="1400" spc="-50">
                <a:solidFill>
                  <a:srgbClr val="525252"/>
                </a:solidFill>
                <a:latin typeface="Calibri"/>
                <a:cs typeface="Calibri"/>
              </a:rPr>
              <a:t> -</a:t>
            </a:r>
            <a:endParaRPr lang="pt-BR" sz="1400">
              <a:latin typeface="Calibri"/>
              <a:cs typeface="Calibri"/>
            </a:endParaRPr>
          </a:p>
          <a:p>
            <a:pPr marL="184785" marR="454025" indent="-172720">
              <a:lnSpc>
                <a:spcPct val="100000"/>
              </a:lnSpc>
              <a:buClr>
                <a:srgbClr val="008046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Mais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produção</a:t>
            </a:r>
            <a:r>
              <a:rPr lang="pt-BR" sz="14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4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lucro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na</a:t>
            </a:r>
            <a:r>
              <a:rPr lang="pt-BR" sz="14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mesma área,</a:t>
            </a:r>
            <a:r>
              <a:rPr lang="pt-BR" sz="14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menos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desmatamento.</a:t>
            </a:r>
            <a:endParaRPr lang="pt-BR" sz="1400">
              <a:latin typeface="Calibri"/>
              <a:cs typeface="Calibri"/>
            </a:endParaRPr>
          </a:p>
          <a:p>
            <a:pPr marL="184785" marR="5080" indent="-172720">
              <a:lnSpc>
                <a:spcPct val="100000"/>
              </a:lnSpc>
              <a:buClr>
                <a:srgbClr val="008046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*Redução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do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ciclo de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criação do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tambaqui</a:t>
            </a:r>
            <a:r>
              <a:rPr lang="pt-BR" sz="1400" spc="-5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36</a:t>
            </a:r>
            <a:r>
              <a:rPr lang="pt-BR" sz="14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20">
                <a:solidFill>
                  <a:srgbClr val="525252"/>
                </a:solidFill>
                <a:latin typeface="Calibri"/>
                <a:cs typeface="Calibri"/>
              </a:rPr>
              <a:t>para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10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 meses</a:t>
            </a:r>
            <a:endParaRPr lang="pt-BR" sz="1400">
              <a:latin typeface="Calibri"/>
              <a:cs typeface="Calibri"/>
            </a:endParaRPr>
          </a:p>
          <a:p>
            <a:pPr marL="184785" marR="341630" indent="-172720">
              <a:lnSpc>
                <a:spcPct val="100000"/>
              </a:lnSpc>
            </a:pPr>
            <a:r>
              <a:rPr lang="pt-BR" sz="1400">
                <a:solidFill>
                  <a:srgbClr val="008046"/>
                </a:solidFill>
                <a:latin typeface="Arial MT"/>
                <a:cs typeface="Arial MT"/>
              </a:rPr>
              <a:t>•</a:t>
            </a:r>
            <a:r>
              <a:rPr lang="pt-BR" sz="1400" spc="120">
                <a:solidFill>
                  <a:srgbClr val="008046"/>
                </a:solidFill>
                <a:latin typeface="Arial MT"/>
                <a:cs typeface="Arial MT"/>
              </a:rPr>
              <a:t> 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400" spc="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Estudos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nutricionais,</a:t>
            </a:r>
            <a:r>
              <a:rPr lang="pt-BR" sz="14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Estudos</a:t>
            </a:r>
            <a:r>
              <a:rPr lang="pt-BR" sz="1400" spc="-1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com</a:t>
            </a:r>
            <a:r>
              <a:rPr lang="pt-BR" sz="1400" spc="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reprodução animal</a:t>
            </a:r>
            <a:endParaRPr lang="pt-BR" sz="1400">
              <a:latin typeface="Calibri"/>
              <a:cs typeface="Calibri"/>
            </a:endParaRPr>
          </a:p>
          <a:p>
            <a:pPr marL="184785" marR="50165" indent="-172720">
              <a:lnSpc>
                <a:spcPct val="100000"/>
              </a:lnSpc>
            </a:pPr>
            <a:r>
              <a:rPr lang="pt-BR" sz="1400">
                <a:solidFill>
                  <a:srgbClr val="008046"/>
                </a:solidFill>
                <a:latin typeface="Arial MT"/>
                <a:cs typeface="Arial MT"/>
              </a:rPr>
              <a:t>•</a:t>
            </a:r>
            <a:r>
              <a:rPr lang="pt-BR" sz="1400" spc="100">
                <a:solidFill>
                  <a:srgbClr val="008046"/>
                </a:solidFill>
                <a:latin typeface="Arial MT"/>
                <a:cs typeface="Arial MT"/>
              </a:rPr>
              <a:t> 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+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Estudos</a:t>
            </a:r>
            <a:r>
              <a:rPr lang="pt-BR" sz="14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sanidade</a:t>
            </a:r>
            <a:r>
              <a:rPr lang="pt-BR" sz="14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aquícola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para</a:t>
            </a:r>
            <a:r>
              <a:rPr lang="pt-BR" sz="1400" spc="-4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monitoramento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e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controle</a:t>
            </a:r>
            <a:r>
              <a:rPr lang="pt-BR" sz="14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lang="pt-BR" sz="1400" spc="-3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doenças</a:t>
            </a:r>
            <a:r>
              <a:rPr lang="pt-BR" sz="1400" spc="-2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>
                <a:solidFill>
                  <a:srgbClr val="525252"/>
                </a:solidFill>
                <a:latin typeface="Calibri"/>
                <a:cs typeface="Calibri"/>
              </a:rPr>
              <a:t>na</a:t>
            </a:r>
            <a:r>
              <a:rPr lang="pt-BR" sz="1400" spc="-35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lang="pt-BR" sz="1400" spc="-10">
                <a:solidFill>
                  <a:srgbClr val="525252"/>
                </a:solidFill>
                <a:latin typeface="Calibri"/>
                <a:cs typeface="Calibri"/>
              </a:rPr>
              <a:t>piscicultura</a:t>
            </a:r>
            <a:endParaRPr lang="pt-BR" sz="1400">
              <a:latin typeface="Calibri"/>
              <a:cs typeface="Calibri"/>
            </a:endParaRPr>
          </a:p>
        </p:txBody>
      </p:sp>
      <p:pic>
        <p:nvPicPr>
          <p:cNvPr id="18" name="ic3">
            <a:extLst>
              <a:ext uri="{FF2B5EF4-FFF2-40B4-BE49-F238E27FC236}">
                <a16:creationId xmlns="" xmlns:a16="http://schemas.microsoft.com/office/drawing/2014/main" id="{43F31F1B-0EC4-0941-8D15-F71C64191FC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388915" y="2864286"/>
            <a:ext cx="432000" cy="432000"/>
          </a:xfrm>
          <a:prstGeom prst="rect">
            <a:avLst/>
          </a:prstGeom>
        </p:spPr>
      </p:pic>
      <p:sp>
        <p:nvSpPr>
          <p:cNvPr id="29" name="CaixaDeTexto 28">
            <a:extLst>
              <a:ext uri="{FF2B5EF4-FFF2-40B4-BE49-F238E27FC236}">
                <a16:creationId xmlns="" xmlns:a16="http://schemas.microsoft.com/office/drawing/2014/main" id="{4025347E-D56C-6247-B299-0E5A325C36DC}"/>
              </a:ext>
            </a:extLst>
          </p:cNvPr>
          <p:cNvSpPr txBox="1"/>
          <p:nvPr/>
        </p:nvSpPr>
        <p:spPr>
          <a:xfrm>
            <a:off x="4457393" y="234892"/>
            <a:ext cx="336983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Produção de Psicultura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30" name="CaixaDeTexto 29">
            <a:extLst>
              <a:ext uri="{FF2B5EF4-FFF2-40B4-BE49-F238E27FC236}">
                <a16:creationId xmlns="" xmlns:a16="http://schemas.microsoft.com/office/drawing/2014/main" id="{4D9B1A17-3ED2-1C48-AF80-BCFAE134F362}"/>
              </a:ext>
            </a:extLst>
          </p:cNvPr>
          <p:cNvSpPr txBox="1"/>
          <p:nvPr/>
        </p:nvSpPr>
        <p:spPr>
          <a:xfrm>
            <a:off x="3844749" y="637154"/>
            <a:ext cx="449836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Mais produção por área, renda e segurança alimentar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32" name="object 26"/>
          <p:cNvGrpSpPr/>
          <p:nvPr/>
        </p:nvGrpSpPr>
        <p:grpSpPr>
          <a:xfrm>
            <a:off x="7793229" y="4964356"/>
            <a:ext cx="4052570" cy="1676400"/>
            <a:chOff x="7656576" y="4192523"/>
            <a:chExt cx="4052570" cy="1676400"/>
          </a:xfrm>
        </p:grpSpPr>
        <p:pic>
          <p:nvPicPr>
            <p:cNvPr id="33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56576" y="4192523"/>
              <a:ext cx="1722120" cy="1676400"/>
            </a:xfrm>
            <a:prstGeom prst="rect">
              <a:avLst/>
            </a:prstGeom>
          </p:spPr>
        </p:pic>
        <p:pic>
          <p:nvPicPr>
            <p:cNvPr id="34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914132" y="4450079"/>
              <a:ext cx="1207007" cy="1161288"/>
            </a:xfrm>
            <a:prstGeom prst="rect">
              <a:avLst/>
            </a:prstGeom>
          </p:spPr>
        </p:pic>
        <p:sp>
          <p:nvSpPr>
            <p:cNvPr id="35" name="object 29"/>
            <p:cNvSpPr/>
            <p:nvPr/>
          </p:nvSpPr>
          <p:spPr>
            <a:xfrm>
              <a:off x="7913370" y="4449317"/>
              <a:ext cx="1209040" cy="1163320"/>
            </a:xfrm>
            <a:custGeom>
              <a:avLst/>
              <a:gdLst/>
              <a:ahLst/>
              <a:cxnLst/>
              <a:rect l="l" t="t" r="r" b="b"/>
              <a:pathLst>
                <a:path w="1209040" h="1163320">
                  <a:moveTo>
                    <a:pt x="0" y="1162811"/>
                  </a:moveTo>
                  <a:lnTo>
                    <a:pt x="1208531" y="1162811"/>
                  </a:lnTo>
                  <a:lnTo>
                    <a:pt x="1208531" y="0"/>
                  </a:lnTo>
                  <a:lnTo>
                    <a:pt x="0" y="0"/>
                  </a:lnTo>
                  <a:lnTo>
                    <a:pt x="0" y="1162811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105900" y="4270247"/>
              <a:ext cx="2602992" cy="1533143"/>
            </a:xfrm>
            <a:prstGeom prst="rect">
              <a:avLst/>
            </a:prstGeom>
          </p:spPr>
        </p:pic>
        <p:pic>
          <p:nvPicPr>
            <p:cNvPr id="37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297924" y="4462271"/>
              <a:ext cx="2218944" cy="1149095"/>
            </a:xfrm>
            <a:prstGeom prst="rect">
              <a:avLst/>
            </a:prstGeom>
          </p:spPr>
        </p:pic>
      </p:grpSp>
      <p:pic>
        <p:nvPicPr>
          <p:cNvPr id="27" name="Espaço Reservado para Imagem 26"/>
          <p:cNvPicPr>
            <a:picLocks noGrp="1" noChangeAspect="1"/>
          </p:cNvPicPr>
          <p:nvPr>
            <p:ph type="pic" sz="quarter" idx="13"/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80" r="3180"/>
          <a:stretch>
            <a:fillRect/>
          </a:stretch>
        </p:blipFill>
        <p:spPr/>
      </p:pic>
      <p:pic>
        <p:nvPicPr>
          <p:cNvPr id="39" name="Google Shape;1433;p19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10724841" y="29873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9410626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9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 animBg="1"/>
      <p:bldP spid="11" grpId="0" animBg="1"/>
      <p:bldP spid="13" grpId="0"/>
      <p:bldP spid="29" grpId="0"/>
      <p:bldP spid="29" grpId="1"/>
      <p:bldP spid="3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Imagem 6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3" name="Retângulo 2">
            <a:extLst>
              <a:ext uri="{FF2B5EF4-FFF2-40B4-BE49-F238E27FC236}">
                <a16:creationId xmlns="" xmlns:a16="http://schemas.microsoft.com/office/drawing/2014/main" id="{C6F5D128-8A60-264E-BC87-B69FBDBB75AB}"/>
              </a:ext>
            </a:extLst>
          </p:cNvPr>
          <p:cNvSpPr/>
          <p:nvPr/>
        </p:nvSpPr>
        <p:spPr>
          <a:xfrm>
            <a:off x="1" y="0"/>
            <a:ext cx="12192000" cy="4352081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74000">
                <a:schemeClr val="tx2">
                  <a:lumMod val="90000"/>
                  <a:lumOff val="10000"/>
                </a:schemeClr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4" name="!!folha5">
            <a:extLst>
              <a:ext uri="{FF2B5EF4-FFF2-40B4-BE49-F238E27FC236}">
                <a16:creationId xmlns="" xmlns:a16="http://schemas.microsoft.com/office/drawing/2014/main" id="{D065180C-004D-3445-8456-4C008C27989F}"/>
              </a:ext>
            </a:extLst>
          </p:cNvPr>
          <p:cNvSpPr/>
          <p:nvPr/>
        </p:nvSpPr>
        <p:spPr>
          <a:xfrm flipH="1">
            <a:off x="9516769" y="-162045"/>
            <a:ext cx="2340270" cy="6493396"/>
          </a:xfrm>
          <a:prstGeom prst="round2DiagRect">
            <a:avLst>
              <a:gd name="adj1" fmla="val 0"/>
              <a:gd name="adj2" fmla="val 24378"/>
            </a:avLst>
          </a:prstGeom>
          <a:solidFill>
            <a:schemeClr val="bg1"/>
          </a:solidFill>
          <a:ln w="50800">
            <a:noFill/>
          </a:ln>
          <a:effectLst>
            <a:outerShdw blurRad="508000" dist="508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Rectangle 6">
            <a:extLst>
              <a:ext uri="{FF2B5EF4-FFF2-40B4-BE49-F238E27FC236}">
                <a16:creationId xmlns="" xmlns:a16="http://schemas.microsoft.com/office/drawing/2014/main" id="{F38B96A1-4AE8-B74C-AC42-45013E46C12A}"/>
              </a:ext>
            </a:extLst>
          </p:cNvPr>
          <p:cNvSpPr/>
          <p:nvPr/>
        </p:nvSpPr>
        <p:spPr>
          <a:xfrm>
            <a:off x="765969" y="1257717"/>
            <a:ext cx="5539633" cy="954107"/>
          </a:xfrm>
          <a:prstGeom prst="rect">
            <a:avLst/>
          </a:prstGeom>
          <a:effectLst>
            <a:outerShdw blurRad="2540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/>
          <a:p>
            <a:r>
              <a:rPr lang="pt-BR" sz="2800" dirty="0" smtClean="0">
                <a:solidFill>
                  <a:schemeClr val="bg1"/>
                </a:solidFill>
                <a:latin typeface="+mj-lt"/>
                <a:cs typeface="Segoe UI Light" panose="020B0502040204020203" pitchFamily="34" charset="0"/>
              </a:rPr>
              <a:t>Seringueira </a:t>
            </a:r>
            <a:r>
              <a:rPr lang="pt-BR" sz="2800" dirty="0" err="1" smtClean="0">
                <a:solidFill>
                  <a:schemeClr val="bg1"/>
                </a:solidFill>
                <a:latin typeface="+mj-lt"/>
                <a:cs typeface="Segoe UI Light" panose="020B0502040204020203" pitchFamily="34" charset="0"/>
              </a:rPr>
              <a:t>Tricomposta</a:t>
            </a:r>
            <a:r>
              <a:rPr lang="pt-BR" sz="2800" dirty="0" smtClean="0">
                <a:solidFill>
                  <a:schemeClr val="bg1"/>
                </a:solidFill>
                <a:latin typeface="+mj-lt"/>
                <a:cs typeface="Segoe UI Light" panose="020B0502040204020203" pitchFamily="34" charset="0"/>
              </a:rPr>
              <a:t> resistente ao mal-das-folhas</a:t>
            </a:r>
            <a:endParaRPr lang="pt-BR" sz="2800" dirty="0">
              <a:solidFill>
                <a:schemeClr val="bg1"/>
              </a:solidFill>
              <a:latin typeface="+mj-lt"/>
              <a:cs typeface="Segoe UI Light" panose="020B0502040204020203" pitchFamily="34" charset="0"/>
            </a:endParaRPr>
          </a:p>
        </p:txBody>
      </p:sp>
      <p:pic>
        <p:nvPicPr>
          <p:cNvPr id="11" name="Gráfico 10">
            <a:extLst>
              <a:ext uri="{FF2B5EF4-FFF2-40B4-BE49-F238E27FC236}">
                <a16:creationId xmlns="" xmlns:a16="http://schemas.microsoft.com/office/drawing/2014/main" id="{0ADBA488-96AD-7848-92EE-DE055B6EC5F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502665" y="1889359"/>
            <a:ext cx="1766746" cy="1766746"/>
          </a:xfrm>
          <a:prstGeom prst="rect">
            <a:avLst/>
          </a:prstGeom>
        </p:spPr>
      </p:pic>
      <p:pic>
        <p:nvPicPr>
          <p:cNvPr id="12" name="Gráfico 11">
            <a:extLst>
              <a:ext uri="{FF2B5EF4-FFF2-40B4-BE49-F238E27FC236}">
                <a16:creationId xmlns="" xmlns:a16="http://schemas.microsoft.com/office/drawing/2014/main" id="{12A1D29D-FF85-6640-B096-4CFD202B73EF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830787" y="239231"/>
            <a:ext cx="1015504" cy="1015504"/>
          </a:xfrm>
          <a:prstGeom prst="rect">
            <a:avLst/>
          </a:prstGeom>
        </p:spPr>
      </p:pic>
      <p:sp>
        <p:nvSpPr>
          <p:cNvPr id="30" name="object 18"/>
          <p:cNvSpPr txBox="1"/>
          <p:nvPr/>
        </p:nvSpPr>
        <p:spPr>
          <a:xfrm>
            <a:off x="11920288" y="2772732"/>
            <a:ext cx="153888" cy="14770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240"/>
              </a:lnSpc>
            </a:pPr>
            <a:r>
              <a:rPr lang="pt-BR" sz="1200" smtClean="0">
                <a:latin typeface="Calibri"/>
                <a:cs typeface="Calibri"/>
              </a:rPr>
              <a:t>Fotos</a:t>
            </a:r>
            <a:r>
              <a:rPr sz="1200" smtClean="0">
                <a:latin typeface="Calibri"/>
                <a:cs typeface="Calibri"/>
              </a:rPr>
              <a:t>:</a:t>
            </a:r>
            <a:r>
              <a:rPr sz="1200" spc="-40" smtClean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Síglia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dos</a:t>
            </a:r>
            <a:r>
              <a:rPr sz="1200" spc="-10" dirty="0">
                <a:latin typeface="Calibri"/>
                <a:cs typeface="Calibri"/>
              </a:rPr>
              <a:t> Santos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32" name="Imagem 31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51016" y="18643"/>
            <a:ext cx="2347163" cy="6187976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grpSp>
        <p:nvGrpSpPr>
          <p:cNvPr id="33" name="object 19"/>
          <p:cNvGrpSpPr/>
          <p:nvPr/>
        </p:nvGrpSpPr>
        <p:grpSpPr>
          <a:xfrm>
            <a:off x="9550826" y="239231"/>
            <a:ext cx="365125" cy="372745"/>
            <a:chOff x="2043429" y="264922"/>
            <a:chExt cx="365125" cy="372745"/>
          </a:xfrm>
        </p:grpSpPr>
        <p:sp>
          <p:nvSpPr>
            <p:cNvPr id="34" name="object 20"/>
            <p:cNvSpPr/>
            <p:nvPr/>
          </p:nvSpPr>
          <p:spPr>
            <a:xfrm>
              <a:off x="2049779" y="271272"/>
              <a:ext cx="352425" cy="360045"/>
            </a:xfrm>
            <a:custGeom>
              <a:avLst/>
              <a:gdLst/>
              <a:ahLst/>
              <a:cxnLst/>
              <a:rect l="l" t="t" r="r" b="b"/>
              <a:pathLst>
                <a:path w="352425" h="360045">
                  <a:moveTo>
                    <a:pt x="176021" y="0"/>
                  </a:moveTo>
                  <a:lnTo>
                    <a:pt x="129248" y="6424"/>
                  </a:lnTo>
                  <a:lnTo>
                    <a:pt x="87206" y="24553"/>
                  </a:lnTo>
                  <a:lnTo>
                    <a:pt x="51577" y="52673"/>
                  </a:lnTo>
                  <a:lnTo>
                    <a:pt x="24045" y="89069"/>
                  </a:lnTo>
                  <a:lnTo>
                    <a:pt x="6291" y="132027"/>
                  </a:lnTo>
                  <a:lnTo>
                    <a:pt x="0" y="179831"/>
                  </a:lnTo>
                  <a:lnTo>
                    <a:pt x="6291" y="227636"/>
                  </a:lnTo>
                  <a:lnTo>
                    <a:pt x="24045" y="270594"/>
                  </a:lnTo>
                  <a:lnTo>
                    <a:pt x="51577" y="306990"/>
                  </a:lnTo>
                  <a:lnTo>
                    <a:pt x="87206" y="335110"/>
                  </a:lnTo>
                  <a:lnTo>
                    <a:pt x="129248" y="353239"/>
                  </a:lnTo>
                  <a:lnTo>
                    <a:pt x="176021" y="359663"/>
                  </a:lnTo>
                  <a:lnTo>
                    <a:pt x="222795" y="353239"/>
                  </a:lnTo>
                  <a:lnTo>
                    <a:pt x="264837" y="335110"/>
                  </a:lnTo>
                  <a:lnTo>
                    <a:pt x="300466" y="306990"/>
                  </a:lnTo>
                  <a:lnTo>
                    <a:pt x="327998" y="270594"/>
                  </a:lnTo>
                  <a:lnTo>
                    <a:pt x="345752" y="227636"/>
                  </a:lnTo>
                  <a:lnTo>
                    <a:pt x="352044" y="179831"/>
                  </a:lnTo>
                  <a:lnTo>
                    <a:pt x="345752" y="132027"/>
                  </a:lnTo>
                  <a:lnTo>
                    <a:pt x="327998" y="89069"/>
                  </a:lnTo>
                  <a:lnTo>
                    <a:pt x="300466" y="52673"/>
                  </a:lnTo>
                  <a:lnTo>
                    <a:pt x="264837" y="24553"/>
                  </a:lnTo>
                  <a:lnTo>
                    <a:pt x="222795" y="6424"/>
                  </a:lnTo>
                  <a:lnTo>
                    <a:pt x="1760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21"/>
            <p:cNvSpPr/>
            <p:nvPr/>
          </p:nvSpPr>
          <p:spPr>
            <a:xfrm>
              <a:off x="2049779" y="271272"/>
              <a:ext cx="352425" cy="360045"/>
            </a:xfrm>
            <a:custGeom>
              <a:avLst/>
              <a:gdLst/>
              <a:ahLst/>
              <a:cxnLst/>
              <a:rect l="l" t="t" r="r" b="b"/>
              <a:pathLst>
                <a:path w="352425" h="360045">
                  <a:moveTo>
                    <a:pt x="0" y="179831"/>
                  </a:moveTo>
                  <a:lnTo>
                    <a:pt x="6291" y="132027"/>
                  </a:lnTo>
                  <a:lnTo>
                    <a:pt x="24045" y="89069"/>
                  </a:lnTo>
                  <a:lnTo>
                    <a:pt x="51577" y="52673"/>
                  </a:lnTo>
                  <a:lnTo>
                    <a:pt x="87206" y="24553"/>
                  </a:lnTo>
                  <a:lnTo>
                    <a:pt x="129248" y="6424"/>
                  </a:lnTo>
                  <a:lnTo>
                    <a:pt x="176021" y="0"/>
                  </a:lnTo>
                  <a:lnTo>
                    <a:pt x="222795" y="6424"/>
                  </a:lnTo>
                  <a:lnTo>
                    <a:pt x="264837" y="24553"/>
                  </a:lnTo>
                  <a:lnTo>
                    <a:pt x="300466" y="52673"/>
                  </a:lnTo>
                  <a:lnTo>
                    <a:pt x="327998" y="89069"/>
                  </a:lnTo>
                  <a:lnTo>
                    <a:pt x="345752" y="132027"/>
                  </a:lnTo>
                  <a:lnTo>
                    <a:pt x="352044" y="179831"/>
                  </a:lnTo>
                  <a:lnTo>
                    <a:pt x="345752" y="227636"/>
                  </a:lnTo>
                  <a:lnTo>
                    <a:pt x="327998" y="270594"/>
                  </a:lnTo>
                  <a:lnTo>
                    <a:pt x="300466" y="306990"/>
                  </a:lnTo>
                  <a:lnTo>
                    <a:pt x="264837" y="335110"/>
                  </a:lnTo>
                  <a:lnTo>
                    <a:pt x="222795" y="353239"/>
                  </a:lnTo>
                  <a:lnTo>
                    <a:pt x="176021" y="359663"/>
                  </a:lnTo>
                  <a:lnTo>
                    <a:pt x="129248" y="353239"/>
                  </a:lnTo>
                  <a:lnTo>
                    <a:pt x="87206" y="335110"/>
                  </a:lnTo>
                  <a:lnTo>
                    <a:pt x="51577" y="306990"/>
                  </a:lnTo>
                  <a:lnTo>
                    <a:pt x="24045" y="270594"/>
                  </a:lnTo>
                  <a:lnTo>
                    <a:pt x="6291" y="227636"/>
                  </a:lnTo>
                  <a:lnTo>
                    <a:pt x="0" y="179831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22"/>
          <p:cNvSpPr txBox="1"/>
          <p:nvPr/>
        </p:nvSpPr>
        <p:spPr>
          <a:xfrm>
            <a:off x="9632614" y="210020"/>
            <a:ext cx="2019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0" dirty="0">
                <a:latin typeface="Calibri"/>
                <a:cs typeface="Calibri"/>
              </a:rPr>
              <a:t>A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37" name="object 7"/>
          <p:cNvSpPr/>
          <p:nvPr/>
        </p:nvSpPr>
        <p:spPr>
          <a:xfrm>
            <a:off x="5639971" y="2619447"/>
            <a:ext cx="4104004" cy="0"/>
          </a:xfrm>
          <a:custGeom>
            <a:avLst/>
            <a:gdLst/>
            <a:ahLst/>
            <a:cxnLst/>
            <a:rect l="l" t="t" r="r" b="b"/>
            <a:pathLst>
              <a:path w="4104004">
                <a:moveTo>
                  <a:pt x="0" y="0"/>
                </a:moveTo>
                <a:lnTo>
                  <a:pt x="4103623" y="0"/>
                </a:lnTo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776039" y="2073234"/>
            <a:ext cx="950976" cy="1080515"/>
          </a:xfrm>
          <a:prstGeom prst="rect">
            <a:avLst/>
          </a:prstGeom>
        </p:spPr>
      </p:pic>
      <p:sp>
        <p:nvSpPr>
          <p:cNvPr id="39" name="object 9"/>
          <p:cNvSpPr/>
          <p:nvPr/>
        </p:nvSpPr>
        <p:spPr>
          <a:xfrm>
            <a:off x="5442025" y="4359632"/>
            <a:ext cx="4248785" cy="1583690"/>
          </a:xfrm>
          <a:custGeom>
            <a:avLst/>
            <a:gdLst/>
            <a:ahLst/>
            <a:cxnLst/>
            <a:rect l="l" t="t" r="r" b="b"/>
            <a:pathLst>
              <a:path w="4248784" h="1583689">
                <a:moveTo>
                  <a:pt x="143255" y="0"/>
                </a:moveTo>
                <a:lnTo>
                  <a:pt x="4248531" y="0"/>
                </a:lnTo>
              </a:path>
              <a:path w="4248784" h="1583689">
                <a:moveTo>
                  <a:pt x="0" y="1583435"/>
                </a:moveTo>
                <a:lnTo>
                  <a:pt x="4103623" y="1583435"/>
                </a:lnTo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1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735094" y="3674289"/>
            <a:ext cx="973835" cy="1080515"/>
          </a:xfrm>
          <a:prstGeom prst="rect">
            <a:avLst/>
          </a:prstGeom>
        </p:spPr>
      </p:pic>
      <p:pic>
        <p:nvPicPr>
          <p:cNvPr id="41" name="object 1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742512" y="5094749"/>
            <a:ext cx="984503" cy="1080516"/>
          </a:xfrm>
          <a:prstGeom prst="rect">
            <a:avLst/>
          </a:prstGeom>
        </p:spPr>
      </p:pic>
      <p:sp>
        <p:nvSpPr>
          <p:cNvPr id="42" name="object 12"/>
          <p:cNvSpPr txBox="1"/>
          <p:nvPr/>
        </p:nvSpPr>
        <p:spPr>
          <a:xfrm>
            <a:off x="8007558" y="2306533"/>
            <a:ext cx="82105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Calibri"/>
                <a:cs typeface="Calibri"/>
              </a:rPr>
              <a:t>3</a:t>
            </a:r>
            <a:r>
              <a:rPr sz="1800" spc="-5" dirty="0">
                <a:latin typeface="Calibri"/>
                <a:cs typeface="Calibri"/>
              </a:rPr>
              <a:t> </a:t>
            </a:r>
            <a:r>
              <a:rPr sz="1800" dirty="0">
                <a:latin typeface="Calibri"/>
                <a:cs typeface="Calibri"/>
              </a:rPr>
              <a:t>-</a:t>
            </a:r>
            <a:r>
              <a:rPr sz="1800" spc="5" dirty="0">
                <a:latin typeface="Calibri"/>
                <a:cs typeface="Calibri"/>
              </a:rPr>
              <a:t> </a:t>
            </a:r>
            <a:r>
              <a:rPr sz="1800" spc="-30" dirty="0">
                <a:latin typeface="Calibri"/>
                <a:cs typeface="Calibri"/>
              </a:rPr>
              <a:t>COPA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43" name="object 13"/>
          <p:cNvSpPr txBox="1"/>
          <p:nvPr/>
        </p:nvSpPr>
        <p:spPr>
          <a:xfrm>
            <a:off x="7966613" y="3981629"/>
            <a:ext cx="112077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Calibri"/>
                <a:cs typeface="Calibri"/>
              </a:rPr>
              <a:t>2</a:t>
            </a:r>
            <a:r>
              <a:rPr sz="1800" spc="-5" dirty="0">
                <a:latin typeface="Calibri"/>
                <a:cs typeface="Calibri"/>
              </a:rPr>
              <a:t> </a:t>
            </a:r>
            <a:r>
              <a:rPr sz="1800" dirty="0">
                <a:latin typeface="Calibri"/>
                <a:cs typeface="Calibri"/>
              </a:rPr>
              <a:t>-</a:t>
            </a:r>
            <a:r>
              <a:rPr sz="1800" spc="5" dirty="0">
                <a:latin typeface="Calibri"/>
                <a:cs typeface="Calibri"/>
              </a:rPr>
              <a:t> </a:t>
            </a:r>
            <a:r>
              <a:rPr sz="1800" spc="-10" dirty="0">
                <a:latin typeface="Calibri"/>
                <a:cs typeface="Calibri"/>
              </a:rPr>
              <a:t>TRONCO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47" name="object 17"/>
          <p:cNvSpPr txBox="1"/>
          <p:nvPr/>
        </p:nvSpPr>
        <p:spPr>
          <a:xfrm>
            <a:off x="1688039" y="6455707"/>
            <a:ext cx="10010140" cy="2692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600" dirty="0">
                <a:latin typeface="Calibri"/>
                <a:cs typeface="Calibri"/>
              </a:rPr>
              <a:t>Figura</a:t>
            </a:r>
            <a:r>
              <a:rPr sz="1600" spc="-50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1</a:t>
            </a:r>
            <a:r>
              <a:rPr sz="1600" spc="-4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–</a:t>
            </a:r>
            <a:r>
              <a:rPr sz="1600" spc="-4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Seringueira</a:t>
            </a:r>
            <a:r>
              <a:rPr sz="1600" spc="-35" dirty="0">
                <a:latin typeface="Calibri"/>
                <a:cs typeface="Calibri"/>
              </a:rPr>
              <a:t> </a:t>
            </a:r>
            <a:r>
              <a:rPr sz="1600" spc="-20" dirty="0">
                <a:latin typeface="Calibri"/>
                <a:cs typeface="Calibri"/>
              </a:rPr>
              <a:t>Tricomposta</a:t>
            </a:r>
            <a:r>
              <a:rPr sz="1600" spc="-4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(A);</a:t>
            </a:r>
            <a:r>
              <a:rPr sz="1600" spc="-3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Sementes</a:t>
            </a:r>
            <a:r>
              <a:rPr sz="1600" spc="-3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H.</a:t>
            </a:r>
            <a:r>
              <a:rPr sz="1600" spc="-45" dirty="0">
                <a:latin typeface="Calibri"/>
                <a:cs typeface="Calibri"/>
              </a:rPr>
              <a:t> </a:t>
            </a:r>
            <a:r>
              <a:rPr sz="1600" i="1" dirty="0">
                <a:latin typeface="Calibri"/>
                <a:cs typeface="Calibri"/>
              </a:rPr>
              <a:t>brasiliensis</a:t>
            </a:r>
            <a:r>
              <a:rPr sz="1600" i="1" spc="-60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(B);</a:t>
            </a:r>
            <a:r>
              <a:rPr sz="1600" spc="-2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Clone</a:t>
            </a:r>
            <a:r>
              <a:rPr sz="1600" spc="-5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produtivo</a:t>
            </a:r>
            <a:r>
              <a:rPr sz="1600" spc="-30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(C);</a:t>
            </a:r>
            <a:r>
              <a:rPr sz="1600" spc="-45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Material</a:t>
            </a:r>
            <a:r>
              <a:rPr sz="1600" spc="-70" dirty="0">
                <a:latin typeface="Calibri"/>
                <a:cs typeface="Calibri"/>
              </a:rPr>
              <a:t> </a:t>
            </a:r>
            <a:r>
              <a:rPr sz="1600" dirty="0">
                <a:latin typeface="Calibri"/>
                <a:cs typeface="Calibri"/>
              </a:rPr>
              <a:t>genético</a:t>
            </a:r>
            <a:r>
              <a:rPr sz="1600" spc="-35" dirty="0">
                <a:latin typeface="Calibri"/>
                <a:cs typeface="Calibri"/>
              </a:rPr>
              <a:t> </a:t>
            </a:r>
            <a:r>
              <a:rPr sz="1600" spc="-10" dirty="0">
                <a:latin typeface="Calibri"/>
                <a:cs typeface="Calibri"/>
              </a:rPr>
              <a:t>Resistente</a:t>
            </a:r>
            <a:r>
              <a:rPr sz="1600" spc="-55" dirty="0">
                <a:latin typeface="Calibri"/>
                <a:cs typeface="Calibri"/>
              </a:rPr>
              <a:t> </a:t>
            </a:r>
            <a:r>
              <a:rPr sz="1600" spc="-20" dirty="0">
                <a:latin typeface="Calibri"/>
                <a:cs typeface="Calibri"/>
              </a:rPr>
              <a:t>(D).</a:t>
            </a:r>
            <a:endParaRPr sz="1600">
              <a:latin typeface="Calibri"/>
              <a:cs typeface="Calibri"/>
            </a:endParaRPr>
          </a:p>
        </p:txBody>
      </p:sp>
      <p:grpSp>
        <p:nvGrpSpPr>
          <p:cNvPr id="48" name="object 23"/>
          <p:cNvGrpSpPr/>
          <p:nvPr/>
        </p:nvGrpSpPr>
        <p:grpSpPr>
          <a:xfrm>
            <a:off x="6769689" y="2786213"/>
            <a:ext cx="365125" cy="375920"/>
            <a:chOff x="4707382" y="2855722"/>
            <a:chExt cx="365125" cy="375920"/>
          </a:xfrm>
        </p:grpSpPr>
        <p:sp>
          <p:nvSpPr>
            <p:cNvPr id="49" name="object 24"/>
            <p:cNvSpPr/>
            <p:nvPr/>
          </p:nvSpPr>
          <p:spPr>
            <a:xfrm>
              <a:off x="4713732" y="2862072"/>
              <a:ext cx="352425" cy="363220"/>
            </a:xfrm>
            <a:custGeom>
              <a:avLst/>
              <a:gdLst/>
              <a:ahLst/>
              <a:cxnLst/>
              <a:rect l="l" t="t" r="r" b="b"/>
              <a:pathLst>
                <a:path w="352425" h="363219">
                  <a:moveTo>
                    <a:pt x="176021" y="0"/>
                  </a:moveTo>
                  <a:lnTo>
                    <a:pt x="129248" y="6475"/>
                  </a:lnTo>
                  <a:lnTo>
                    <a:pt x="87206" y="24750"/>
                  </a:lnTo>
                  <a:lnTo>
                    <a:pt x="51577" y="53101"/>
                  </a:lnTo>
                  <a:lnTo>
                    <a:pt x="24045" y="89803"/>
                  </a:lnTo>
                  <a:lnTo>
                    <a:pt x="6291" y="133129"/>
                  </a:lnTo>
                  <a:lnTo>
                    <a:pt x="0" y="181355"/>
                  </a:lnTo>
                  <a:lnTo>
                    <a:pt x="6291" y="229582"/>
                  </a:lnTo>
                  <a:lnTo>
                    <a:pt x="24045" y="272908"/>
                  </a:lnTo>
                  <a:lnTo>
                    <a:pt x="51577" y="309610"/>
                  </a:lnTo>
                  <a:lnTo>
                    <a:pt x="87206" y="337961"/>
                  </a:lnTo>
                  <a:lnTo>
                    <a:pt x="129248" y="356236"/>
                  </a:lnTo>
                  <a:lnTo>
                    <a:pt x="176021" y="362712"/>
                  </a:lnTo>
                  <a:lnTo>
                    <a:pt x="222795" y="356236"/>
                  </a:lnTo>
                  <a:lnTo>
                    <a:pt x="264837" y="337961"/>
                  </a:lnTo>
                  <a:lnTo>
                    <a:pt x="300466" y="309610"/>
                  </a:lnTo>
                  <a:lnTo>
                    <a:pt x="327998" y="272908"/>
                  </a:lnTo>
                  <a:lnTo>
                    <a:pt x="345752" y="229582"/>
                  </a:lnTo>
                  <a:lnTo>
                    <a:pt x="352043" y="181355"/>
                  </a:lnTo>
                  <a:lnTo>
                    <a:pt x="345752" y="133129"/>
                  </a:lnTo>
                  <a:lnTo>
                    <a:pt x="327998" y="89803"/>
                  </a:lnTo>
                  <a:lnTo>
                    <a:pt x="300466" y="53101"/>
                  </a:lnTo>
                  <a:lnTo>
                    <a:pt x="264837" y="24750"/>
                  </a:lnTo>
                  <a:lnTo>
                    <a:pt x="222795" y="6475"/>
                  </a:lnTo>
                  <a:lnTo>
                    <a:pt x="1760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25"/>
            <p:cNvSpPr/>
            <p:nvPr/>
          </p:nvSpPr>
          <p:spPr>
            <a:xfrm>
              <a:off x="4713732" y="2862072"/>
              <a:ext cx="352425" cy="363220"/>
            </a:xfrm>
            <a:custGeom>
              <a:avLst/>
              <a:gdLst/>
              <a:ahLst/>
              <a:cxnLst/>
              <a:rect l="l" t="t" r="r" b="b"/>
              <a:pathLst>
                <a:path w="352425" h="363219">
                  <a:moveTo>
                    <a:pt x="0" y="181355"/>
                  </a:moveTo>
                  <a:lnTo>
                    <a:pt x="6291" y="133129"/>
                  </a:lnTo>
                  <a:lnTo>
                    <a:pt x="24045" y="89803"/>
                  </a:lnTo>
                  <a:lnTo>
                    <a:pt x="51577" y="53101"/>
                  </a:lnTo>
                  <a:lnTo>
                    <a:pt x="87206" y="24750"/>
                  </a:lnTo>
                  <a:lnTo>
                    <a:pt x="129248" y="6475"/>
                  </a:lnTo>
                  <a:lnTo>
                    <a:pt x="176021" y="0"/>
                  </a:lnTo>
                  <a:lnTo>
                    <a:pt x="222795" y="6475"/>
                  </a:lnTo>
                  <a:lnTo>
                    <a:pt x="264837" y="24750"/>
                  </a:lnTo>
                  <a:lnTo>
                    <a:pt x="300466" y="53101"/>
                  </a:lnTo>
                  <a:lnTo>
                    <a:pt x="327998" y="89803"/>
                  </a:lnTo>
                  <a:lnTo>
                    <a:pt x="345752" y="133129"/>
                  </a:lnTo>
                  <a:lnTo>
                    <a:pt x="352043" y="181355"/>
                  </a:lnTo>
                  <a:lnTo>
                    <a:pt x="345752" y="229582"/>
                  </a:lnTo>
                  <a:lnTo>
                    <a:pt x="327998" y="272908"/>
                  </a:lnTo>
                  <a:lnTo>
                    <a:pt x="300466" y="309610"/>
                  </a:lnTo>
                  <a:lnTo>
                    <a:pt x="264837" y="337961"/>
                  </a:lnTo>
                  <a:lnTo>
                    <a:pt x="222795" y="356236"/>
                  </a:lnTo>
                  <a:lnTo>
                    <a:pt x="176021" y="362712"/>
                  </a:lnTo>
                  <a:lnTo>
                    <a:pt x="129248" y="356236"/>
                  </a:lnTo>
                  <a:lnTo>
                    <a:pt x="87206" y="337961"/>
                  </a:lnTo>
                  <a:lnTo>
                    <a:pt x="51577" y="309610"/>
                  </a:lnTo>
                  <a:lnTo>
                    <a:pt x="24045" y="272908"/>
                  </a:lnTo>
                  <a:lnTo>
                    <a:pt x="6291" y="229582"/>
                  </a:lnTo>
                  <a:lnTo>
                    <a:pt x="0" y="181355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26"/>
          <p:cNvSpPr txBox="1"/>
          <p:nvPr/>
        </p:nvSpPr>
        <p:spPr>
          <a:xfrm>
            <a:off x="6845889" y="2759162"/>
            <a:ext cx="213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0" dirty="0">
                <a:latin typeface="Calibri"/>
                <a:cs typeface="Calibri"/>
              </a:rPr>
              <a:t>D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52" name="object 27"/>
          <p:cNvGrpSpPr/>
          <p:nvPr/>
        </p:nvGrpSpPr>
        <p:grpSpPr>
          <a:xfrm>
            <a:off x="6728744" y="4388791"/>
            <a:ext cx="365125" cy="370840"/>
            <a:chOff x="4707382" y="4440682"/>
            <a:chExt cx="365125" cy="370840"/>
          </a:xfrm>
        </p:grpSpPr>
        <p:sp>
          <p:nvSpPr>
            <p:cNvPr id="53" name="object 28"/>
            <p:cNvSpPr/>
            <p:nvPr/>
          </p:nvSpPr>
          <p:spPr>
            <a:xfrm>
              <a:off x="4713732" y="4447032"/>
              <a:ext cx="352425" cy="358140"/>
            </a:xfrm>
            <a:custGeom>
              <a:avLst/>
              <a:gdLst/>
              <a:ahLst/>
              <a:cxnLst/>
              <a:rect l="l" t="t" r="r" b="b"/>
              <a:pathLst>
                <a:path w="352425" h="358139">
                  <a:moveTo>
                    <a:pt x="176021" y="0"/>
                  </a:moveTo>
                  <a:lnTo>
                    <a:pt x="129248" y="6394"/>
                  </a:lnTo>
                  <a:lnTo>
                    <a:pt x="87206" y="24440"/>
                  </a:lnTo>
                  <a:lnTo>
                    <a:pt x="51577" y="52435"/>
                  </a:lnTo>
                  <a:lnTo>
                    <a:pt x="24045" y="88674"/>
                  </a:lnTo>
                  <a:lnTo>
                    <a:pt x="6291" y="131453"/>
                  </a:lnTo>
                  <a:lnTo>
                    <a:pt x="0" y="179070"/>
                  </a:lnTo>
                  <a:lnTo>
                    <a:pt x="6291" y="226686"/>
                  </a:lnTo>
                  <a:lnTo>
                    <a:pt x="24045" y="269465"/>
                  </a:lnTo>
                  <a:lnTo>
                    <a:pt x="51577" y="305704"/>
                  </a:lnTo>
                  <a:lnTo>
                    <a:pt x="87206" y="333699"/>
                  </a:lnTo>
                  <a:lnTo>
                    <a:pt x="129248" y="351745"/>
                  </a:lnTo>
                  <a:lnTo>
                    <a:pt x="176021" y="358140"/>
                  </a:lnTo>
                  <a:lnTo>
                    <a:pt x="222795" y="351745"/>
                  </a:lnTo>
                  <a:lnTo>
                    <a:pt x="264837" y="333699"/>
                  </a:lnTo>
                  <a:lnTo>
                    <a:pt x="300466" y="305704"/>
                  </a:lnTo>
                  <a:lnTo>
                    <a:pt x="327998" y="269465"/>
                  </a:lnTo>
                  <a:lnTo>
                    <a:pt x="345752" y="226686"/>
                  </a:lnTo>
                  <a:lnTo>
                    <a:pt x="352043" y="179070"/>
                  </a:lnTo>
                  <a:lnTo>
                    <a:pt x="345752" y="131453"/>
                  </a:lnTo>
                  <a:lnTo>
                    <a:pt x="327998" y="88674"/>
                  </a:lnTo>
                  <a:lnTo>
                    <a:pt x="300466" y="52435"/>
                  </a:lnTo>
                  <a:lnTo>
                    <a:pt x="264837" y="24440"/>
                  </a:lnTo>
                  <a:lnTo>
                    <a:pt x="222795" y="6394"/>
                  </a:lnTo>
                  <a:lnTo>
                    <a:pt x="1760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29"/>
            <p:cNvSpPr/>
            <p:nvPr/>
          </p:nvSpPr>
          <p:spPr>
            <a:xfrm>
              <a:off x="4713732" y="4447032"/>
              <a:ext cx="352425" cy="358140"/>
            </a:xfrm>
            <a:custGeom>
              <a:avLst/>
              <a:gdLst/>
              <a:ahLst/>
              <a:cxnLst/>
              <a:rect l="l" t="t" r="r" b="b"/>
              <a:pathLst>
                <a:path w="352425" h="358139">
                  <a:moveTo>
                    <a:pt x="0" y="179070"/>
                  </a:moveTo>
                  <a:lnTo>
                    <a:pt x="6291" y="131453"/>
                  </a:lnTo>
                  <a:lnTo>
                    <a:pt x="24045" y="88674"/>
                  </a:lnTo>
                  <a:lnTo>
                    <a:pt x="51577" y="52435"/>
                  </a:lnTo>
                  <a:lnTo>
                    <a:pt x="87206" y="24440"/>
                  </a:lnTo>
                  <a:lnTo>
                    <a:pt x="129248" y="6394"/>
                  </a:lnTo>
                  <a:lnTo>
                    <a:pt x="176021" y="0"/>
                  </a:lnTo>
                  <a:lnTo>
                    <a:pt x="222795" y="6394"/>
                  </a:lnTo>
                  <a:lnTo>
                    <a:pt x="264837" y="24440"/>
                  </a:lnTo>
                  <a:lnTo>
                    <a:pt x="300466" y="52435"/>
                  </a:lnTo>
                  <a:lnTo>
                    <a:pt x="327998" y="88674"/>
                  </a:lnTo>
                  <a:lnTo>
                    <a:pt x="345752" y="131453"/>
                  </a:lnTo>
                  <a:lnTo>
                    <a:pt x="352043" y="179070"/>
                  </a:lnTo>
                  <a:lnTo>
                    <a:pt x="345752" y="226686"/>
                  </a:lnTo>
                  <a:lnTo>
                    <a:pt x="327998" y="269465"/>
                  </a:lnTo>
                  <a:lnTo>
                    <a:pt x="300466" y="305704"/>
                  </a:lnTo>
                  <a:lnTo>
                    <a:pt x="264837" y="333699"/>
                  </a:lnTo>
                  <a:lnTo>
                    <a:pt x="222795" y="351745"/>
                  </a:lnTo>
                  <a:lnTo>
                    <a:pt x="176021" y="358140"/>
                  </a:lnTo>
                  <a:lnTo>
                    <a:pt x="129248" y="351745"/>
                  </a:lnTo>
                  <a:lnTo>
                    <a:pt x="87206" y="333699"/>
                  </a:lnTo>
                  <a:lnTo>
                    <a:pt x="51577" y="305704"/>
                  </a:lnTo>
                  <a:lnTo>
                    <a:pt x="24045" y="269465"/>
                  </a:lnTo>
                  <a:lnTo>
                    <a:pt x="6291" y="226686"/>
                  </a:lnTo>
                  <a:lnTo>
                    <a:pt x="0" y="179070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30"/>
          <p:cNvSpPr txBox="1"/>
          <p:nvPr/>
        </p:nvSpPr>
        <p:spPr>
          <a:xfrm>
            <a:off x="6817771" y="4359835"/>
            <a:ext cx="1879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0" dirty="0">
                <a:latin typeface="Calibri"/>
                <a:cs typeface="Calibri"/>
              </a:rPr>
              <a:t>C</a:t>
            </a:r>
            <a:endParaRPr sz="2400">
              <a:latin typeface="Calibri"/>
              <a:cs typeface="Calibri"/>
            </a:endParaRPr>
          </a:p>
        </p:txBody>
      </p:sp>
      <p:grpSp>
        <p:nvGrpSpPr>
          <p:cNvPr id="56" name="object 31"/>
          <p:cNvGrpSpPr/>
          <p:nvPr/>
        </p:nvGrpSpPr>
        <p:grpSpPr>
          <a:xfrm>
            <a:off x="6736416" y="5809505"/>
            <a:ext cx="292735" cy="370840"/>
            <a:chOff x="4779264" y="5809488"/>
            <a:chExt cx="292735" cy="370840"/>
          </a:xfrm>
        </p:grpSpPr>
        <p:sp>
          <p:nvSpPr>
            <p:cNvPr id="57" name="object 32"/>
            <p:cNvSpPr/>
            <p:nvPr/>
          </p:nvSpPr>
          <p:spPr>
            <a:xfrm>
              <a:off x="4785360" y="5815584"/>
              <a:ext cx="280670" cy="358140"/>
            </a:xfrm>
            <a:custGeom>
              <a:avLst/>
              <a:gdLst/>
              <a:ahLst/>
              <a:cxnLst/>
              <a:rect l="l" t="t" r="r" b="b"/>
              <a:pathLst>
                <a:path w="280670" h="358139">
                  <a:moveTo>
                    <a:pt x="140207" y="0"/>
                  </a:moveTo>
                  <a:lnTo>
                    <a:pt x="95877" y="9129"/>
                  </a:lnTo>
                  <a:lnTo>
                    <a:pt x="57387" y="34550"/>
                  </a:lnTo>
                  <a:lnTo>
                    <a:pt x="27041" y="73314"/>
                  </a:lnTo>
                  <a:lnTo>
                    <a:pt x="7144" y="122471"/>
                  </a:lnTo>
                  <a:lnTo>
                    <a:pt x="0" y="179069"/>
                  </a:lnTo>
                  <a:lnTo>
                    <a:pt x="7144" y="235668"/>
                  </a:lnTo>
                  <a:lnTo>
                    <a:pt x="27041" y="284825"/>
                  </a:lnTo>
                  <a:lnTo>
                    <a:pt x="57387" y="323589"/>
                  </a:lnTo>
                  <a:lnTo>
                    <a:pt x="95877" y="349010"/>
                  </a:lnTo>
                  <a:lnTo>
                    <a:pt x="140207" y="358139"/>
                  </a:lnTo>
                  <a:lnTo>
                    <a:pt x="184538" y="349010"/>
                  </a:lnTo>
                  <a:lnTo>
                    <a:pt x="223028" y="323589"/>
                  </a:lnTo>
                  <a:lnTo>
                    <a:pt x="253374" y="284825"/>
                  </a:lnTo>
                  <a:lnTo>
                    <a:pt x="273271" y="235668"/>
                  </a:lnTo>
                  <a:lnTo>
                    <a:pt x="280415" y="179069"/>
                  </a:lnTo>
                  <a:lnTo>
                    <a:pt x="273271" y="122471"/>
                  </a:lnTo>
                  <a:lnTo>
                    <a:pt x="253374" y="73314"/>
                  </a:lnTo>
                  <a:lnTo>
                    <a:pt x="223028" y="34550"/>
                  </a:lnTo>
                  <a:lnTo>
                    <a:pt x="184538" y="9129"/>
                  </a:lnTo>
                  <a:lnTo>
                    <a:pt x="1402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33"/>
            <p:cNvSpPr/>
            <p:nvPr/>
          </p:nvSpPr>
          <p:spPr>
            <a:xfrm>
              <a:off x="4785360" y="5815584"/>
              <a:ext cx="280670" cy="358140"/>
            </a:xfrm>
            <a:custGeom>
              <a:avLst/>
              <a:gdLst/>
              <a:ahLst/>
              <a:cxnLst/>
              <a:rect l="l" t="t" r="r" b="b"/>
              <a:pathLst>
                <a:path w="280670" h="358139">
                  <a:moveTo>
                    <a:pt x="0" y="179069"/>
                  </a:moveTo>
                  <a:lnTo>
                    <a:pt x="7144" y="122471"/>
                  </a:lnTo>
                  <a:lnTo>
                    <a:pt x="27041" y="73314"/>
                  </a:lnTo>
                  <a:lnTo>
                    <a:pt x="57387" y="34550"/>
                  </a:lnTo>
                  <a:lnTo>
                    <a:pt x="95877" y="9129"/>
                  </a:lnTo>
                  <a:lnTo>
                    <a:pt x="140207" y="0"/>
                  </a:lnTo>
                  <a:lnTo>
                    <a:pt x="184538" y="9129"/>
                  </a:lnTo>
                  <a:lnTo>
                    <a:pt x="223028" y="34550"/>
                  </a:lnTo>
                  <a:lnTo>
                    <a:pt x="253374" y="73314"/>
                  </a:lnTo>
                  <a:lnTo>
                    <a:pt x="273271" y="122471"/>
                  </a:lnTo>
                  <a:lnTo>
                    <a:pt x="280415" y="179069"/>
                  </a:lnTo>
                  <a:lnTo>
                    <a:pt x="273271" y="235668"/>
                  </a:lnTo>
                  <a:lnTo>
                    <a:pt x="253374" y="284825"/>
                  </a:lnTo>
                  <a:lnTo>
                    <a:pt x="223028" y="323589"/>
                  </a:lnTo>
                  <a:lnTo>
                    <a:pt x="184538" y="349010"/>
                  </a:lnTo>
                  <a:lnTo>
                    <a:pt x="140207" y="358139"/>
                  </a:lnTo>
                  <a:lnTo>
                    <a:pt x="95877" y="349010"/>
                  </a:lnTo>
                  <a:lnTo>
                    <a:pt x="57387" y="323589"/>
                  </a:lnTo>
                  <a:lnTo>
                    <a:pt x="27041" y="284825"/>
                  </a:lnTo>
                  <a:lnTo>
                    <a:pt x="7144" y="235668"/>
                  </a:lnTo>
                  <a:lnTo>
                    <a:pt x="0" y="179069"/>
                  </a:lnTo>
                  <a:close/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34"/>
          <p:cNvSpPr txBox="1"/>
          <p:nvPr/>
        </p:nvSpPr>
        <p:spPr>
          <a:xfrm>
            <a:off x="6787723" y="5780650"/>
            <a:ext cx="1917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0" dirty="0">
                <a:latin typeface="Calibri"/>
                <a:cs typeface="Calibri"/>
              </a:rPr>
              <a:t>B</a:t>
            </a:r>
            <a:endParaRPr sz="2400">
              <a:latin typeface="Calibri"/>
              <a:cs typeface="Calibri"/>
            </a:endParaRPr>
          </a:p>
        </p:txBody>
      </p:sp>
      <p:sp>
        <p:nvSpPr>
          <p:cNvPr id="60" name="object 35"/>
          <p:cNvSpPr txBox="1"/>
          <p:nvPr/>
        </p:nvSpPr>
        <p:spPr>
          <a:xfrm>
            <a:off x="8002683" y="5577821"/>
            <a:ext cx="78867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dirty="0">
                <a:latin typeface="Calibri"/>
                <a:cs typeface="Calibri"/>
              </a:rPr>
              <a:t>1</a:t>
            </a:r>
            <a:r>
              <a:rPr sz="1800" spc="-5" dirty="0">
                <a:latin typeface="Calibri"/>
                <a:cs typeface="Calibri"/>
              </a:rPr>
              <a:t> </a:t>
            </a:r>
            <a:r>
              <a:rPr sz="1800" dirty="0">
                <a:latin typeface="Calibri"/>
                <a:cs typeface="Calibri"/>
              </a:rPr>
              <a:t>-</a:t>
            </a:r>
            <a:r>
              <a:rPr sz="1800" spc="5" dirty="0">
                <a:latin typeface="Calibri"/>
                <a:cs typeface="Calibri"/>
              </a:rPr>
              <a:t> </a:t>
            </a:r>
            <a:r>
              <a:rPr sz="1800" spc="-20" dirty="0">
                <a:latin typeface="Calibri"/>
                <a:cs typeface="Calibri"/>
              </a:rPr>
              <a:t>BASE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61" name="Rectangle: Rounded Corners 32">
            <a:extLst>
              <a:ext uri="{FF2B5EF4-FFF2-40B4-BE49-F238E27FC236}">
                <a16:creationId xmlns="" xmlns:a16="http://schemas.microsoft.com/office/drawing/2014/main" id="{8E68BE32-1A0A-40AF-8803-6F5D74E1C93C}"/>
              </a:ext>
            </a:extLst>
          </p:cNvPr>
          <p:cNvSpPr/>
          <p:nvPr/>
        </p:nvSpPr>
        <p:spPr>
          <a:xfrm>
            <a:off x="2200940" y="2310435"/>
            <a:ext cx="3459187" cy="807823"/>
          </a:xfrm>
          <a:prstGeom prst="roundRect">
            <a:avLst>
              <a:gd name="adj" fmla="val 7291"/>
            </a:avLst>
          </a:prstGeom>
          <a:solidFill>
            <a:schemeClr val="bg1"/>
          </a:solidFill>
          <a:ln>
            <a:noFill/>
          </a:ln>
          <a:effectLst>
            <a:outerShdw blurRad="406400" dist="190500" dir="5400000" sx="91000" sy="91000" algn="t" rotWithShape="0">
              <a:prstClr val="black">
                <a:alpha val="1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Montserrat" pitchFamily="2" charset="77"/>
            </a:endParaRPr>
          </a:p>
        </p:txBody>
      </p:sp>
      <p:sp>
        <p:nvSpPr>
          <p:cNvPr id="62" name="object 15"/>
          <p:cNvSpPr txBox="1"/>
          <p:nvPr/>
        </p:nvSpPr>
        <p:spPr>
          <a:xfrm>
            <a:off x="2296263" y="2407953"/>
            <a:ext cx="2914673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Copa,</a:t>
            </a:r>
            <a:r>
              <a:rPr sz="1800" b="1" spc="-4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material</a:t>
            </a:r>
            <a:r>
              <a:rPr sz="1800" b="1" spc="-40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genético resistente</a:t>
            </a:r>
            <a:r>
              <a:rPr sz="1800" b="1" spc="-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ao</a:t>
            </a:r>
            <a:r>
              <a:rPr sz="1800" b="1" spc="-30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mal-</a:t>
            </a:r>
            <a:r>
              <a:rPr sz="1800" b="1" spc="-20" dirty="0">
                <a:solidFill>
                  <a:srgbClr val="666633"/>
                </a:solidFill>
                <a:latin typeface="Calibri"/>
                <a:cs typeface="Calibri"/>
              </a:rPr>
              <a:t>das-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folhas.</a:t>
            </a:r>
            <a:endParaRPr sz="1800">
              <a:latin typeface="Calibri"/>
              <a:cs typeface="Calibri"/>
            </a:endParaRPr>
          </a:p>
        </p:txBody>
      </p:sp>
      <p:sp>
        <p:nvSpPr>
          <p:cNvPr id="63" name="Rectangle: Rounded Corners 32">
            <a:extLst>
              <a:ext uri="{FF2B5EF4-FFF2-40B4-BE49-F238E27FC236}">
                <a16:creationId xmlns="" xmlns:a16="http://schemas.microsoft.com/office/drawing/2014/main" id="{8E68BE32-1A0A-40AF-8803-6F5D74E1C93C}"/>
              </a:ext>
            </a:extLst>
          </p:cNvPr>
          <p:cNvSpPr/>
          <p:nvPr/>
        </p:nvSpPr>
        <p:spPr>
          <a:xfrm>
            <a:off x="2200940" y="3838259"/>
            <a:ext cx="3402405" cy="1171224"/>
          </a:xfrm>
          <a:prstGeom prst="roundRect">
            <a:avLst>
              <a:gd name="adj" fmla="val 7291"/>
            </a:avLst>
          </a:prstGeom>
          <a:solidFill>
            <a:schemeClr val="bg1"/>
          </a:solidFill>
          <a:ln>
            <a:noFill/>
          </a:ln>
          <a:effectLst>
            <a:outerShdw blurRad="406400" dist="190500" dir="5400000" sx="91000" sy="91000" algn="t" rotWithShape="0">
              <a:prstClr val="black">
                <a:alpha val="1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Montserrat" pitchFamily="2" charset="77"/>
            </a:endParaRPr>
          </a:p>
        </p:txBody>
      </p:sp>
      <p:sp>
        <p:nvSpPr>
          <p:cNvPr id="64" name="object 14"/>
          <p:cNvSpPr txBox="1"/>
          <p:nvPr/>
        </p:nvSpPr>
        <p:spPr>
          <a:xfrm>
            <a:off x="2528071" y="3838259"/>
            <a:ext cx="2783599" cy="1123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Tronco</a:t>
            </a:r>
            <a:r>
              <a:rPr sz="1800" b="1" spc="-8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(PAINEL),</a:t>
            </a:r>
            <a:r>
              <a:rPr sz="1800" b="1" spc="-8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20" dirty="0">
                <a:solidFill>
                  <a:srgbClr val="666633"/>
                </a:solidFill>
                <a:latin typeface="Calibri"/>
                <a:cs typeface="Calibri"/>
              </a:rPr>
              <a:t>clone</a:t>
            </a:r>
            <a:endParaRPr sz="1800" dirty="0">
              <a:latin typeface="Calibri"/>
              <a:cs typeface="Calibri"/>
            </a:endParaRPr>
          </a:p>
          <a:p>
            <a:pPr marR="45720" algn="ctr">
              <a:lnSpc>
                <a:spcPct val="100000"/>
              </a:lnSpc>
            </a:pP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produtivo.</a:t>
            </a:r>
            <a:endParaRPr sz="1800" dirty="0">
              <a:latin typeface="Calibri"/>
              <a:cs typeface="Calibri"/>
            </a:endParaRPr>
          </a:p>
          <a:p>
            <a:pPr marR="46355" algn="ctr">
              <a:lnSpc>
                <a:spcPct val="100000"/>
              </a:lnSpc>
            </a:pP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(&gt;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lang="pt-BR" sz="1800" b="1" dirty="0" smtClean="0">
                <a:solidFill>
                  <a:srgbClr val="666633"/>
                </a:solidFill>
                <a:latin typeface="Calibri"/>
                <a:cs typeface="Calibri"/>
              </a:rPr>
              <a:t>3.70</a:t>
            </a:r>
            <a:r>
              <a:rPr sz="1800" b="1" dirty="0" smtClean="0">
                <a:solidFill>
                  <a:srgbClr val="666633"/>
                </a:solidFill>
                <a:latin typeface="Calibri"/>
                <a:cs typeface="Calibri"/>
              </a:rPr>
              <a:t>0</a:t>
            </a:r>
            <a:r>
              <a:rPr sz="1800" b="1" spc="-10" dirty="0" smtClean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kg/ha/ano)</a:t>
            </a:r>
            <a:endParaRPr sz="1800" dirty="0">
              <a:latin typeface="Calibri"/>
              <a:cs typeface="Calibri"/>
            </a:endParaRPr>
          </a:p>
          <a:p>
            <a:pPr marR="43815" algn="ctr">
              <a:lnSpc>
                <a:spcPct val="100000"/>
              </a:lnSpc>
            </a:pP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500</a:t>
            </a:r>
            <a:r>
              <a:rPr sz="1800" b="1" spc="-30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plantas/ha</a:t>
            </a:r>
            <a:endParaRPr sz="1800" dirty="0">
              <a:latin typeface="Calibri"/>
              <a:cs typeface="Calibri"/>
            </a:endParaRPr>
          </a:p>
        </p:txBody>
      </p:sp>
      <p:sp>
        <p:nvSpPr>
          <p:cNvPr id="65" name="Rectangle: Rounded Corners 32">
            <a:extLst>
              <a:ext uri="{FF2B5EF4-FFF2-40B4-BE49-F238E27FC236}">
                <a16:creationId xmlns="" xmlns:a16="http://schemas.microsoft.com/office/drawing/2014/main" id="{8E68BE32-1A0A-40AF-8803-6F5D74E1C93C}"/>
              </a:ext>
            </a:extLst>
          </p:cNvPr>
          <p:cNvSpPr/>
          <p:nvPr/>
        </p:nvSpPr>
        <p:spPr>
          <a:xfrm>
            <a:off x="2208358" y="5416458"/>
            <a:ext cx="3402405" cy="871240"/>
          </a:xfrm>
          <a:prstGeom prst="roundRect">
            <a:avLst>
              <a:gd name="adj" fmla="val 7291"/>
            </a:avLst>
          </a:prstGeom>
          <a:solidFill>
            <a:schemeClr val="bg1"/>
          </a:solidFill>
          <a:ln>
            <a:noFill/>
          </a:ln>
          <a:effectLst>
            <a:outerShdw blurRad="406400" dist="190500" dir="5400000" sx="91000" sy="91000" algn="t" rotWithShape="0">
              <a:prstClr val="black">
                <a:alpha val="1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latin typeface="Montserrat" pitchFamily="2" charset="77"/>
            </a:endParaRPr>
          </a:p>
        </p:txBody>
      </p:sp>
      <p:sp>
        <p:nvSpPr>
          <p:cNvPr id="66" name="object 16"/>
          <p:cNvSpPr txBox="1"/>
          <p:nvPr/>
        </p:nvSpPr>
        <p:spPr>
          <a:xfrm>
            <a:off x="2610368" y="5568553"/>
            <a:ext cx="264033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Base</a:t>
            </a:r>
            <a:r>
              <a:rPr sz="1800" b="1" spc="-4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(</a:t>
            </a:r>
            <a:r>
              <a:rPr sz="1800" b="1" spc="-3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20" dirty="0">
                <a:solidFill>
                  <a:srgbClr val="666633"/>
                </a:solidFill>
                <a:latin typeface="Calibri"/>
                <a:cs typeface="Calibri"/>
              </a:rPr>
              <a:t>PORTA</a:t>
            </a:r>
            <a:r>
              <a:rPr sz="1800" b="1" spc="-30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spc="-10" dirty="0">
                <a:solidFill>
                  <a:srgbClr val="666633"/>
                </a:solidFill>
                <a:latin typeface="Calibri"/>
                <a:cs typeface="Calibri"/>
              </a:rPr>
              <a:t>ENXERTO),</a:t>
            </a:r>
            <a:endParaRPr sz="1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sementes</a:t>
            </a:r>
            <a:r>
              <a:rPr sz="1800" b="1" spc="-60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dirty="0">
                <a:solidFill>
                  <a:srgbClr val="666633"/>
                </a:solidFill>
                <a:latin typeface="Calibri"/>
                <a:cs typeface="Calibri"/>
              </a:rPr>
              <a:t>de</a:t>
            </a:r>
            <a:r>
              <a:rPr sz="1800" b="1" spc="-2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i="1" dirty="0">
                <a:solidFill>
                  <a:srgbClr val="666633"/>
                </a:solidFill>
                <a:latin typeface="Calibri"/>
                <a:cs typeface="Calibri"/>
              </a:rPr>
              <a:t>H.</a:t>
            </a:r>
            <a:r>
              <a:rPr sz="1800" b="1" i="1" spc="-35" dirty="0">
                <a:solidFill>
                  <a:srgbClr val="666633"/>
                </a:solidFill>
                <a:latin typeface="Calibri"/>
                <a:cs typeface="Calibri"/>
              </a:rPr>
              <a:t> </a:t>
            </a:r>
            <a:r>
              <a:rPr sz="1800" b="1" i="1" spc="-10" dirty="0">
                <a:solidFill>
                  <a:srgbClr val="666633"/>
                </a:solidFill>
                <a:latin typeface="Calibri"/>
                <a:cs typeface="Calibri"/>
              </a:rPr>
              <a:t>brasiliensis.</a:t>
            </a:r>
            <a:endParaRPr sz="1800">
              <a:latin typeface="Calibri"/>
              <a:cs typeface="Calibri"/>
            </a:endParaRPr>
          </a:p>
        </p:txBody>
      </p:sp>
      <p:pic>
        <p:nvPicPr>
          <p:cNvPr id="68" name="Google Shape;1567;p23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132990" y="143902"/>
            <a:ext cx="1450060" cy="618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71316958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11111E-6 L 0.07474 1.11111E-6 " pathEditMode="relative" rAng="0" ptsTypes="AA">
                                      <p:cBhvr>
                                        <p:cTn id="9" dur="5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8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" presetClass="entr" presetSubtype="8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8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8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  <p:bldP spid="61" grpId="0" animBg="1"/>
      <p:bldP spid="63" grpId="0" animBg="1"/>
      <p:bldP spid="65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Imagem 9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8" name="fx4">
            <a:extLst>
              <a:ext uri="{FF2B5EF4-FFF2-40B4-BE49-F238E27FC236}">
                <a16:creationId xmlns="" xmlns:a16="http://schemas.microsoft.com/office/drawing/2014/main" id="{A9062F74-A612-1740-A61B-D7DF45B4F864}"/>
              </a:ext>
            </a:extLst>
          </p:cNvPr>
          <p:cNvSpPr/>
          <p:nvPr/>
        </p:nvSpPr>
        <p:spPr>
          <a:xfrm flipH="1" flipV="1">
            <a:off x="-3" y="5122606"/>
            <a:ext cx="5707557" cy="1733592"/>
          </a:xfrm>
          <a:custGeom>
            <a:avLst/>
            <a:gdLst>
              <a:gd name="connsiteX0" fmla="*/ 0 w 10000"/>
              <a:gd name="connsiteY0" fmla="*/ 2000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0 w 10000"/>
              <a:gd name="connsiteY4" fmla="*/ 2000 h 10000"/>
              <a:gd name="connsiteX0" fmla="*/ 21 w 10000"/>
              <a:gd name="connsiteY0" fmla="*/ 7049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21 w 10000"/>
              <a:gd name="connsiteY4" fmla="*/ 7049 h 10000"/>
              <a:gd name="connsiteX0" fmla="*/ 2 w 10002"/>
              <a:gd name="connsiteY0" fmla="*/ 7049 h 10000"/>
              <a:gd name="connsiteX1" fmla="*/ 10002 w 10002"/>
              <a:gd name="connsiteY1" fmla="*/ 0 h 10000"/>
              <a:gd name="connsiteX2" fmla="*/ 10002 w 10002"/>
              <a:gd name="connsiteY2" fmla="*/ 10000 h 10000"/>
              <a:gd name="connsiteX3" fmla="*/ 2 w 10002"/>
              <a:gd name="connsiteY3" fmla="*/ 10000 h 10000"/>
              <a:gd name="connsiteX4" fmla="*/ 2 w 10002"/>
              <a:gd name="connsiteY4" fmla="*/ 7049 h 10000"/>
              <a:gd name="connsiteX0" fmla="*/ 1276 w 10000"/>
              <a:gd name="connsiteY0" fmla="*/ 6209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1276 w 10000"/>
              <a:gd name="connsiteY4" fmla="*/ 6209 h 10000"/>
              <a:gd name="connsiteX0" fmla="*/ 0 w 10078"/>
              <a:gd name="connsiteY0" fmla="*/ 5812 h 10000"/>
              <a:gd name="connsiteX1" fmla="*/ 10078 w 10078"/>
              <a:gd name="connsiteY1" fmla="*/ 0 h 10000"/>
              <a:gd name="connsiteX2" fmla="*/ 10078 w 10078"/>
              <a:gd name="connsiteY2" fmla="*/ 10000 h 10000"/>
              <a:gd name="connsiteX3" fmla="*/ 78 w 10078"/>
              <a:gd name="connsiteY3" fmla="*/ 10000 h 10000"/>
              <a:gd name="connsiteX4" fmla="*/ 0 w 10078"/>
              <a:gd name="connsiteY4" fmla="*/ 5812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78" h="10000">
                <a:moveTo>
                  <a:pt x="0" y="5812"/>
                </a:moveTo>
                <a:lnTo>
                  <a:pt x="10078" y="0"/>
                </a:lnTo>
                <a:lnTo>
                  <a:pt x="10078" y="10000"/>
                </a:lnTo>
                <a:lnTo>
                  <a:pt x="78" y="10000"/>
                </a:lnTo>
                <a:cubicBezTo>
                  <a:pt x="85" y="9016"/>
                  <a:pt x="-7" y="6796"/>
                  <a:pt x="0" y="5812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1" name="fx3">
            <a:extLst>
              <a:ext uri="{FF2B5EF4-FFF2-40B4-BE49-F238E27FC236}">
                <a16:creationId xmlns="" xmlns:a16="http://schemas.microsoft.com/office/drawing/2014/main" id="{18A92DD5-3DA4-EC43-8201-AD9C82CB1E52}"/>
              </a:ext>
            </a:extLst>
          </p:cNvPr>
          <p:cNvSpPr/>
          <p:nvPr/>
        </p:nvSpPr>
        <p:spPr>
          <a:xfrm>
            <a:off x="-1" y="3977537"/>
            <a:ext cx="5545395" cy="118800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0" name="fx2">
            <a:extLst>
              <a:ext uri="{FF2B5EF4-FFF2-40B4-BE49-F238E27FC236}">
                <a16:creationId xmlns="" xmlns:a16="http://schemas.microsoft.com/office/drawing/2014/main" id="{F6707235-4959-764A-97CD-FD90EBD76411}"/>
              </a:ext>
            </a:extLst>
          </p:cNvPr>
          <p:cNvSpPr/>
          <p:nvPr/>
        </p:nvSpPr>
        <p:spPr>
          <a:xfrm>
            <a:off x="-1" y="2800066"/>
            <a:ext cx="5417575" cy="1188000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5" name="fx1">
            <a:extLst>
              <a:ext uri="{FF2B5EF4-FFF2-40B4-BE49-F238E27FC236}">
                <a16:creationId xmlns="" xmlns:a16="http://schemas.microsoft.com/office/drawing/2014/main" id="{C12FD02F-A481-A04E-ACBA-1C8477894DEB}"/>
              </a:ext>
            </a:extLst>
          </p:cNvPr>
          <p:cNvSpPr/>
          <p:nvPr/>
        </p:nvSpPr>
        <p:spPr>
          <a:xfrm flipH="1">
            <a:off x="-4" y="1802"/>
            <a:ext cx="4709689" cy="2808000"/>
          </a:xfrm>
          <a:custGeom>
            <a:avLst/>
            <a:gdLst>
              <a:gd name="connsiteX0" fmla="*/ 0 w 10000"/>
              <a:gd name="connsiteY0" fmla="*/ 2000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0 w 10000"/>
              <a:gd name="connsiteY4" fmla="*/ 2000 h 10000"/>
              <a:gd name="connsiteX0" fmla="*/ 21 w 10000"/>
              <a:gd name="connsiteY0" fmla="*/ 7049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21 w 10000"/>
              <a:gd name="connsiteY4" fmla="*/ 7049 h 10000"/>
              <a:gd name="connsiteX0" fmla="*/ 2 w 10002"/>
              <a:gd name="connsiteY0" fmla="*/ 7049 h 10000"/>
              <a:gd name="connsiteX1" fmla="*/ 10002 w 10002"/>
              <a:gd name="connsiteY1" fmla="*/ 0 h 10000"/>
              <a:gd name="connsiteX2" fmla="*/ 10002 w 10002"/>
              <a:gd name="connsiteY2" fmla="*/ 10000 h 10000"/>
              <a:gd name="connsiteX3" fmla="*/ 2 w 10002"/>
              <a:gd name="connsiteY3" fmla="*/ 10000 h 10000"/>
              <a:gd name="connsiteX4" fmla="*/ 2 w 10002"/>
              <a:gd name="connsiteY4" fmla="*/ 7049 h 10000"/>
              <a:gd name="connsiteX0" fmla="*/ 1276 w 10000"/>
              <a:gd name="connsiteY0" fmla="*/ 6209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1276 w 10000"/>
              <a:gd name="connsiteY4" fmla="*/ 6209 h 10000"/>
              <a:gd name="connsiteX0" fmla="*/ 0 w 10021"/>
              <a:gd name="connsiteY0" fmla="*/ 8553 h 10000"/>
              <a:gd name="connsiteX1" fmla="*/ 10021 w 10021"/>
              <a:gd name="connsiteY1" fmla="*/ 0 h 10000"/>
              <a:gd name="connsiteX2" fmla="*/ 10021 w 10021"/>
              <a:gd name="connsiteY2" fmla="*/ 10000 h 10000"/>
              <a:gd name="connsiteX3" fmla="*/ 21 w 10021"/>
              <a:gd name="connsiteY3" fmla="*/ 10000 h 10000"/>
              <a:gd name="connsiteX4" fmla="*/ 0 w 10021"/>
              <a:gd name="connsiteY4" fmla="*/ 8553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21" h="10000">
                <a:moveTo>
                  <a:pt x="0" y="8553"/>
                </a:moveTo>
                <a:lnTo>
                  <a:pt x="10021" y="0"/>
                </a:lnTo>
                <a:lnTo>
                  <a:pt x="10021" y="10000"/>
                </a:lnTo>
                <a:lnTo>
                  <a:pt x="21" y="10000"/>
                </a:lnTo>
                <a:cubicBezTo>
                  <a:pt x="28" y="9016"/>
                  <a:pt x="-7" y="9537"/>
                  <a:pt x="0" y="8553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DF093839-C70D-F744-BB5A-C83C0B7E51C1}"/>
              </a:ext>
            </a:extLst>
          </p:cNvPr>
          <p:cNvSpPr txBox="1"/>
          <p:nvPr/>
        </p:nvSpPr>
        <p:spPr>
          <a:xfrm>
            <a:off x="4739518" y="234892"/>
            <a:ext cx="28055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Produção Pecuária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18ED7AA3-A935-3B49-8542-BC43250B21D8}"/>
              </a:ext>
            </a:extLst>
          </p:cNvPr>
          <p:cNvSpPr txBox="1"/>
          <p:nvPr/>
        </p:nvSpPr>
        <p:spPr>
          <a:xfrm>
            <a:off x="3791728" y="640206"/>
            <a:ext cx="476417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Maior produção de carne por área, maior sustentabilidade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8" name="CaixaDeTexto 17">
            <a:extLst>
              <a:ext uri="{FF2B5EF4-FFF2-40B4-BE49-F238E27FC236}">
                <a16:creationId xmlns="" xmlns:a16="http://schemas.microsoft.com/office/drawing/2014/main" id="{74257159-8EBB-A84D-9BF7-7BC4E487F8F1}"/>
              </a:ext>
            </a:extLst>
          </p:cNvPr>
          <p:cNvSpPr txBox="1"/>
          <p:nvPr/>
        </p:nvSpPr>
        <p:spPr>
          <a:xfrm>
            <a:off x="260564" y="1715727"/>
            <a:ext cx="296655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6055" indent="-173355">
              <a:lnSpc>
                <a:spcPct val="100000"/>
              </a:lnSpc>
              <a:spcBef>
                <a:spcPts val="100"/>
              </a:spcBef>
              <a:buClr>
                <a:schemeClr val="bg1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Integração lavoura–pecuária–floresta</a:t>
            </a:r>
            <a:endParaRPr lang="pt-BR" sz="1200">
              <a:solidFill>
                <a:schemeClr val="bg1"/>
              </a:solidFill>
              <a:latin typeface="Calibri"/>
              <a:cs typeface="Calibri"/>
            </a:endParaRPr>
          </a:p>
          <a:p>
            <a:pPr marL="184785" marR="351155" indent="-172720">
              <a:lnSpc>
                <a:spcPct val="100000"/>
              </a:lnSpc>
              <a:buClr>
                <a:schemeClr val="bg1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Recuperação</a:t>
            </a:r>
            <a:r>
              <a:rPr lang="pt-BR" sz="12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pastagem</a:t>
            </a:r>
            <a:r>
              <a:rPr lang="pt-BR" sz="12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com</a:t>
            </a:r>
            <a:r>
              <a:rPr lang="pt-BR" sz="1200" spc="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lavoura</a:t>
            </a:r>
            <a:r>
              <a:rPr lang="pt-BR" sz="1200" spc="-2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</a:t>
            </a:r>
            <a:r>
              <a:rPr lang="pt-BR" sz="12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20">
                <a:solidFill>
                  <a:schemeClr val="bg1"/>
                </a:solidFill>
                <a:latin typeface="Calibri"/>
                <a:cs typeface="Calibri"/>
              </a:rPr>
              <a:t>grãos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(milho</a:t>
            </a:r>
            <a:r>
              <a:rPr lang="pt-BR" sz="1200" spc="-2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e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 feijão);</a:t>
            </a:r>
            <a:endParaRPr lang="pt-BR" sz="1200">
              <a:solidFill>
                <a:schemeClr val="bg1"/>
              </a:solidFill>
              <a:latin typeface="Calibri"/>
              <a:cs typeface="Calibri"/>
            </a:endParaRPr>
          </a:p>
        </p:txBody>
      </p:sp>
      <p:pic>
        <p:nvPicPr>
          <p:cNvPr id="24" name="ic1">
            <a:extLst>
              <a:ext uri="{FF2B5EF4-FFF2-40B4-BE49-F238E27FC236}">
                <a16:creationId xmlns="" xmlns:a16="http://schemas.microsoft.com/office/drawing/2014/main" id="{B4BB0BC4-493B-4C44-A6CD-53B8B5AFB20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375" y="2100471"/>
            <a:ext cx="432000" cy="432000"/>
          </a:xfrm>
          <a:prstGeom prst="rect">
            <a:avLst/>
          </a:prstGeom>
        </p:spPr>
      </p:pic>
      <p:pic>
        <p:nvPicPr>
          <p:cNvPr id="25" name="ic2">
            <a:extLst>
              <a:ext uri="{FF2B5EF4-FFF2-40B4-BE49-F238E27FC236}">
                <a16:creationId xmlns="" xmlns:a16="http://schemas.microsoft.com/office/drawing/2014/main" id="{9B22986D-C6AD-3144-9FB2-CAB18FB65EB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3383409" y="3455053"/>
            <a:ext cx="432000" cy="432000"/>
          </a:xfrm>
          <a:prstGeom prst="rect">
            <a:avLst/>
          </a:prstGeom>
        </p:spPr>
      </p:pic>
      <p:pic>
        <p:nvPicPr>
          <p:cNvPr id="26" name="ic3">
            <a:extLst>
              <a:ext uri="{FF2B5EF4-FFF2-40B4-BE49-F238E27FC236}">
                <a16:creationId xmlns="" xmlns:a16="http://schemas.microsoft.com/office/drawing/2014/main" id="{E5B3641C-1AE5-C34A-8622-2766801C0C4C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4065629" y="4481640"/>
            <a:ext cx="432000" cy="432000"/>
          </a:xfrm>
          <a:prstGeom prst="rect">
            <a:avLst/>
          </a:prstGeom>
        </p:spPr>
      </p:pic>
      <p:pic>
        <p:nvPicPr>
          <p:cNvPr id="27" name="ic4">
            <a:extLst>
              <a:ext uri="{FF2B5EF4-FFF2-40B4-BE49-F238E27FC236}">
                <a16:creationId xmlns="" xmlns:a16="http://schemas.microsoft.com/office/drawing/2014/main" id="{D1D44FC2-F92C-244C-8DEA-5EBB69F9C7DE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4202485" y="5370214"/>
            <a:ext cx="432000" cy="432000"/>
          </a:xfrm>
          <a:prstGeom prst="rect">
            <a:avLst/>
          </a:prstGeom>
        </p:spPr>
      </p:pic>
      <p:sp>
        <p:nvSpPr>
          <p:cNvPr id="33" name="CaixaDeTexto 32">
            <a:extLst>
              <a:ext uri="{FF2B5EF4-FFF2-40B4-BE49-F238E27FC236}">
                <a16:creationId xmlns="" xmlns:a16="http://schemas.microsoft.com/office/drawing/2014/main" id="{FF98DE7E-0B07-3C4B-8A81-1A660AD67ADC}"/>
              </a:ext>
            </a:extLst>
          </p:cNvPr>
          <p:cNvSpPr txBox="1"/>
          <p:nvPr/>
        </p:nvSpPr>
        <p:spPr>
          <a:xfrm>
            <a:off x="174524" y="3252794"/>
            <a:ext cx="34248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6055" indent="-173355">
              <a:lnSpc>
                <a:spcPct val="100000"/>
              </a:lnSpc>
              <a:buClr>
                <a:schemeClr val="bg1"/>
              </a:buClr>
              <a:buFont typeface="Arial MT"/>
              <a:buChar char="•"/>
              <a:tabLst>
                <a:tab pos="186055" algn="l"/>
              </a:tabLst>
            </a:pP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Pastejo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rotacionado</a:t>
            </a:r>
            <a:r>
              <a:rPr lang="pt-BR" sz="12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em</a:t>
            </a:r>
            <a:r>
              <a:rPr lang="pt-BR" sz="1200" spc="-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terra</a:t>
            </a:r>
            <a:r>
              <a:rPr lang="pt-BR" sz="1200" spc="-2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firme</a:t>
            </a:r>
            <a:r>
              <a:rPr lang="pt-BR" sz="12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e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várzea;</a:t>
            </a:r>
            <a:endParaRPr lang="pt-BR" sz="120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35" name="CaixaDeTexto 34">
            <a:extLst>
              <a:ext uri="{FF2B5EF4-FFF2-40B4-BE49-F238E27FC236}">
                <a16:creationId xmlns="" xmlns:a16="http://schemas.microsoft.com/office/drawing/2014/main" id="{EA6B7AA3-020A-7B42-A306-FD9CF69B8402}"/>
              </a:ext>
            </a:extLst>
          </p:cNvPr>
          <p:cNvSpPr txBox="1"/>
          <p:nvPr/>
        </p:nvSpPr>
        <p:spPr>
          <a:xfrm>
            <a:off x="77088" y="4130373"/>
            <a:ext cx="406563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4785" marR="92075" indent="-172720">
              <a:lnSpc>
                <a:spcPct val="100000"/>
              </a:lnSpc>
              <a:buClr>
                <a:schemeClr val="bg1"/>
              </a:buClr>
              <a:buFont typeface="Arial MT"/>
              <a:buChar char="•"/>
              <a:tabLst>
                <a:tab pos="184785" algn="l"/>
              </a:tabLst>
            </a:pP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Produção</a:t>
            </a:r>
            <a:r>
              <a:rPr lang="pt-BR" sz="1200" spc="-3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</a:t>
            </a:r>
            <a:r>
              <a:rPr lang="pt-BR" sz="1200" spc="2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ovinos</a:t>
            </a:r>
            <a:r>
              <a:rPr lang="pt-BR" sz="12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(terra</a:t>
            </a:r>
            <a:r>
              <a:rPr lang="pt-BR" sz="1200" spc="-5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firme);</a:t>
            </a:r>
            <a:r>
              <a:rPr lang="pt-BR" sz="1200" spc="-3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Produção</a:t>
            </a:r>
            <a:r>
              <a:rPr lang="pt-BR" sz="1200" spc="-3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</a:t>
            </a:r>
            <a:r>
              <a:rPr lang="pt-BR" sz="12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20">
                <a:solidFill>
                  <a:schemeClr val="bg1"/>
                </a:solidFill>
                <a:latin typeface="Calibri"/>
                <a:cs typeface="Calibri"/>
              </a:rPr>
              <a:t>gado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 corte</a:t>
            </a:r>
            <a:r>
              <a:rPr lang="pt-BR" sz="1200" spc="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(várzea)</a:t>
            </a:r>
            <a:r>
              <a:rPr lang="pt-BR" sz="1200" spc="-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;</a:t>
            </a:r>
            <a:r>
              <a:rPr lang="pt-BR" sz="1200" spc="1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Suplementação alimentar</a:t>
            </a:r>
            <a:r>
              <a:rPr lang="pt-BR" sz="1200" spc="-2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25">
                <a:solidFill>
                  <a:schemeClr val="bg1"/>
                </a:solidFill>
                <a:latin typeface="Calibri"/>
                <a:cs typeface="Calibri"/>
              </a:rPr>
              <a:t>de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ovinos;</a:t>
            </a:r>
            <a:r>
              <a:rPr lang="pt-BR" sz="12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Seleção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</a:t>
            </a:r>
            <a:r>
              <a:rPr lang="pt-BR" sz="12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gramíneas</a:t>
            </a:r>
            <a:r>
              <a:rPr lang="pt-BR" sz="1200" spc="-3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p/pastagem</a:t>
            </a:r>
            <a:r>
              <a:rPr lang="pt-BR" sz="1200" spc="-5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50">
                <a:solidFill>
                  <a:schemeClr val="bg1"/>
                </a:solidFill>
                <a:latin typeface="Calibri"/>
                <a:cs typeface="Calibri"/>
              </a:rPr>
              <a:t>e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leguminosas</a:t>
            </a:r>
            <a:r>
              <a:rPr lang="pt-BR" sz="1200" spc="-2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p/cobertura</a:t>
            </a:r>
            <a:r>
              <a:rPr lang="pt-BR" sz="1200" spc="-5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de</a:t>
            </a:r>
            <a:r>
              <a:rPr lang="pt-BR" sz="1200" spc="-2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solos</a:t>
            </a:r>
            <a:r>
              <a:rPr lang="pt-BR" sz="1200" spc="-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>
                <a:solidFill>
                  <a:schemeClr val="bg1"/>
                </a:solidFill>
                <a:latin typeface="Calibri"/>
                <a:cs typeface="Calibri"/>
              </a:rPr>
              <a:t>e</a:t>
            </a:r>
            <a:r>
              <a:rPr lang="pt-BR" sz="1200" spc="-5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pt-BR" sz="1200" spc="-10">
                <a:solidFill>
                  <a:schemeClr val="bg1"/>
                </a:solidFill>
                <a:latin typeface="Calibri"/>
                <a:cs typeface="Calibri"/>
              </a:rPr>
              <a:t>pastejo;</a:t>
            </a:r>
            <a:endParaRPr lang="pt-BR" sz="120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37" name="CaixaDeTexto 36">
            <a:extLst>
              <a:ext uri="{FF2B5EF4-FFF2-40B4-BE49-F238E27FC236}">
                <a16:creationId xmlns="" xmlns:a16="http://schemas.microsoft.com/office/drawing/2014/main" id="{360F4639-F84D-1847-8F3C-F3C8DE139B0A}"/>
              </a:ext>
            </a:extLst>
          </p:cNvPr>
          <p:cNvSpPr txBox="1"/>
          <p:nvPr/>
        </p:nvSpPr>
        <p:spPr>
          <a:xfrm>
            <a:off x="97166" y="5428471"/>
            <a:ext cx="39331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4785" marR="5080" indent="-172720">
              <a:lnSpc>
                <a:spcPct val="100000"/>
              </a:lnSpc>
              <a:buFont typeface="Arial MT"/>
              <a:buChar char="•"/>
              <a:tabLst>
                <a:tab pos="184785" algn="l"/>
              </a:tabLst>
            </a:pPr>
            <a:r>
              <a:rPr lang="pt-BR" sz="1200">
                <a:latin typeface="Calibri"/>
                <a:cs typeface="Calibri"/>
              </a:rPr>
              <a:t>Espécies</a:t>
            </a:r>
            <a:r>
              <a:rPr lang="pt-BR" sz="1200" spc="-15">
                <a:latin typeface="Calibri"/>
                <a:cs typeface="Calibri"/>
              </a:rPr>
              <a:t> </a:t>
            </a:r>
            <a:r>
              <a:rPr lang="pt-BR" sz="1200" spc="-10">
                <a:latin typeface="Calibri"/>
                <a:cs typeface="Calibri"/>
              </a:rPr>
              <a:t>arbustivas</a:t>
            </a:r>
            <a:r>
              <a:rPr lang="pt-BR" sz="1200" spc="-50">
                <a:latin typeface="Calibri"/>
                <a:cs typeface="Calibri"/>
              </a:rPr>
              <a:t> </a:t>
            </a:r>
            <a:r>
              <a:rPr lang="pt-BR" sz="1200">
                <a:latin typeface="Calibri"/>
                <a:cs typeface="Calibri"/>
              </a:rPr>
              <a:t>e</a:t>
            </a:r>
            <a:r>
              <a:rPr lang="pt-BR" sz="1200" spc="-15">
                <a:latin typeface="Calibri"/>
                <a:cs typeface="Calibri"/>
              </a:rPr>
              <a:t> </a:t>
            </a:r>
            <a:r>
              <a:rPr lang="pt-BR" sz="1200">
                <a:latin typeface="Calibri"/>
                <a:cs typeface="Calibri"/>
              </a:rPr>
              <a:t>árboreas</a:t>
            </a:r>
            <a:r>
              <a:rPr lang="pt-BR" sz="1200" spc="-45">
                <a:latin typeface="Calibri"/>
                <a:cs typeface="Calibri"/>
              </a:rPr>
              <a:t> </a:t>
            </a:r>
            <a:r>
              <a:rPr lang="pt-BR" sz="1200">
                <a:latin typeface="Calibri"/>
                <a:cs typeface="Calibri"/>
              </a:rPr>
              <a:t>para</a:t>
            </a:r>
            <a:r>
              <a:rPr lang="pt-BR" sz="1200" spc="-45">
                <a:latin typeface="Calibri"/>
                <a:cs typeface="Calibri"/>
              </a:rPr>
              <a:t> </a:t>
            </a:r>
            <a:r>
              <a:rPr lang="pt-BR" sz="1200">
                <a:latin typeface="Calibri"/>
                <a:cs typeface="Calibri"/>
              </a:rPr>
              <a:t>adubação</a:t>
            </a:r>
            <a:r>
              <a:rPr lang="pt-BR" sz="1200" spc="-45">
                <a:latin typeface="Calibri"/>
                <a:cs typeface="Calibri"/>
              </a:rPr>
              <a:t> </a:t>
            </a:r>
            <a:r>
              <a:rPr lang="pt-BR" sz="1200">
                <a:latin typeface="Calibri"/>
                <a:cs typeface="Calibri"/>
              </a:rPr>
              <a:t>verde</a:t>
            </a:r>
            <a:r>
              <a:rPr lang="pt-BR" sz="1200" spc="-55">
                <a:latin typeface="Calibri"/>
                <a:cs typeface="Calibri"/>
              </a:rPr>
              <a:t> </a:t>
            </a:r>
            <a:r>
              <a:rPr lang="pt-BR" sz="1200" spc="-50">
                <a:latin typeface="Calibri"/>
                <a:cs typeface="Calibri"/>
              </a:rPr>
              <a:t>e </a:t>
            </a:r>
            <a:r>
              <a:rPr lang="pt-BR" sz="1200" spc="-10">
                <a:latin typeface="Calibri"/>
                <a:cs typeface="Calibri"/>
              </a:rPr>
              <a:t>alimentação</a:t>
            </a:r>
            <a:r>
              <a:rPr lang="pt-BR" sz="1200" spc="15">
                <a:latin typeface="Calibri"/>
                <a:cs typeface="Calibri"/>
              </a:rPr>
              <a:t> </a:t>
            </a:r>
            <a:r>
              <a:rPr lang="pt-BR" sz="1200" spc="-10">
                <a:latin typeface="Calibri"/>
                <a:cs typeface="Calibri"/>
              </a:rPr>
              <a:t>animal</a:t>
            </a:r>
            <a:endParaRPr lang="pt-BR" sz="1200">
              <a:latin typeface="Calibri"/>
              <a:cs typeface="Calibri"/>
            </a:endParaRPr>
          </a:p>
        </p:txBody>
      </p:sp>
      <p:grpSp>
        <p:nvGrpSpPr>
          <p:cNvPr id="76" name="object 2"/>
          <p:cNvGrpSpPr/>
          <p:nvPr/>
        </p:nvGrpSpPr>
        <p:grpSpPr>
          <a:xfrm>
            <a:off x="7328260" y="1976627"/>
            <a:ext cx="4610100" cy="4521835"/>
            <a:chOff x="1182624" y="1976627"/>
            <a:chExt cx="4610100" cy="4521835"/>
          </a:xfrm>
        </p:grpSpPr>
        <p:pic>
          <p:nvPicPr>
            <p:cNvPr id="77" name="object 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82624" y="1976627"/>
              <a:ext cx="4610100" cy="4521708"/>
            </a:xfrm>
            <a:prstGeom prst="rect">
              <a:avLst/>
            </a:prstGeom>
          </p:spPr>
        </p:pic>
        <p:sp>
          <p:nvSpPr>
            <p:cNvPr id="78" name="object 4"/>
            <p:cNvSpPr/>
            <p:nvPr/>
          </p:nvSpPr>
          <p:spPr>
            <a:xfrm>
              <a:off x="1235964" y="1991867"/>
              <a:ext cx="4503420" cy="4415155"/>
            </a:xfrm>
            <a:custGeom>
              <a:avLst/>
              <a:gdLst/>
              <a:ahLst/>
              <a:cxnLst/>
              <a:rect l="l" t="t" r="r" b="b"/>
              <a:pathLst>
                <a:path w="4503420" h="4415155">
                  <a:moveTo>
                    <a:pt x="2251710" y="0"/>
                  </a:moveTo>
                  <a:lnTo>
                    <a:pt x="2202745" y="511"/>
                  </a:lnTo>
                  <a:lnTo>
                    <a:pt x="2154035" y="2039"/>
                  </a:lnTo>
                  <a:lnTo>
                    <a:pt x="2105591" y="4573"/>
                  </a:lnTo>
                  <a:lnTo>
                    <a:pt x="2057423" y="8102"/>
                  </a:lnTo>
                  <a:lnTo>
                    <a:pt x="2009543" y="12617"/>
                  </a:lnTo>
                  <a:lnTo>
                    <a:pt x="1961959" y="18106"/>
                  </a:lnTo>
                  <a:lnTo>
                    <a:pt x="1914684" y="24560"/>
                  </a:lnTo>
                  <a:lnTo>
                    <a:pt x="1867727" y="31969"/>
                  </a:lnTo>
                  <a:lnTo>
                    <a:pt x="1821099" y="40321"/>
                  </a:lnTo>
                  <a:lnTo>
                    <a:pt x="1774811" y="49606"/>
                  </a:lnTo>
                  <a:lnTo>
                    <a:pt x="1728873" y="59815"/>
                  </a:lnTo>
                  <a:lnTo>
                    <a:pt x="1683295" y="70936"/>
                  </a:lnTo>
                  <a:lnTo>
                    <a:pt x="1638089" y="82960"/>
                  </a:lnTo>
                  <a:lnTo>
                    <a:pt x="1593265" y="95876"/>
                  </a:lnTo>
                  <a:lnTo>
                    <a:pt x="1548834" y="109673"/>
                  </a:lnTo>
                  <a:lnTo>
                    <a:pt x="1504805" y="124342"/>
                  </a:lnTo>
                  <a:lnTo>
                    <a:pt x="1461190" y="139872"/>
                  </a:lnTo>
                  <a:lnTo>
                    <a:pt x="1417999" y="156253"/>
                  </a:lnTo>
                  <a:lnTo>
                    <a:pt x="1375243" y="173474"/>
                  </a:lnTo>
                  <a:lnTo>
                    <a:pt x="1332932" y="191524"/>
                  </a:lnTo>
                  <a:lnTo>
                    <a:pt x="1291077" y="210395"/>
                  </a:lnTo>
                  <a:lnTo>
                    <a:pt x="1249688" y="230074"/>
                  </a:lnTo>
                  <a:lnTo>
                    <a:pt x="1208776" y="250553"/>
                  </a:lnTo>
                  <a:lnTo>
                    <a:pt x="1168351" y="271820"/>
                  </a:lnTo>
                  <a:lnTo>
                    <a:pt x="1128425" y="293865"/>
                  </a:lnTo>
                  <a:lnTo>
                    <a:pt x="1089007" y="316678"/>
                  </a:lnTo>
                  <a:lnTo>
                    <a:pt x="1050109" y="340249"/>
                  </a:lnTo>
                  <a:lnTo>
                    <a:pt x="1011740" y="364566"/>
                  </a:lnTo>
                  <a:lnTo>
                    <a:pt x="973911" y="389621"/>
                  </a:lnTo>
                  <a:lnTo>
                    <a:pt x="936634" y="415401"/>
                  </a:lnTo>
                  <a:lnTo>
                    <a:pt x="899917" y="441898"/>
                  </a:lnTo>
                  <a:lnTo>
                    <a:pt x="863773" y="469101"/>
                  </a:lnTo>
                  <a:lnTo>
                    <a:pt x="828211" y="496999"/>
                  </a:lnTo>
                  <a:lnTo>
                    <a:pt x="793243" y="525582"/>
                  </a:lnTo>
                  <a:lnTo>
                    <a:pt x="758878" y="554839"/>
                  </a:lnTo>
                  <a:lnTo>
                    <a:pt x="725127" y="584761"/>
                  </a:lnTo>
                  <a:lnTo>
                    <a:pt x="692001" y="615337"/>
                  </a:lnTo>
                  <a:lnTo>
                    <a:pt x="659511" y="646556"/>
                  </a:lnTo>
                  <a:lnTo>
                    <a:pt x="627666" y="678409"/>
                  </a:lnTo>
                  <a:lnTo>
                    <a:pt x="596478" y="710885"/>
                  </a:lnTo>
                  <a:lnTo>
                    <a:pt x="565956" y="743973"/>
                  </a:lnTo>
                  <a:lnTo>
                    <a:pt x="536113" y="777663"/>
                  </a:lnTo>
                  <a:lnTo>
                    <a:pt x="506957" y="811945"/>
                  </a:lnTo>
                  <a:lnTo>
                    <a:pt x="478500" y="846809"/>
                  </a:lnTo>
                  <a:lnTo>
                    <a:pt x="450753" y="882244"/>
                  </a:lnTo>
                  <a:lnTo>
                    <a:pt x="423725" y="918239"/>
                  </a:lnTo>
                  <a:lnTo>
                    <a:pt x="397428" y="954785"/>
                  </a:lnTo>
                  <a:lnTo>
                    <a:pt x="371872" y="991871"/>
                  </a:lnTo>
                  <a:lnTo>
                    <a:pt x="347067" y="1029487"/>
                  </a:lnTo>
                  <a:lnTo>
                    <a:pt x="323024" y="1067622"/>
                  </a:lnTo>
                  <a:lnTo>
                    <a:pt x="299754" y="1106266"/>
                  </a:lnTo>
                  <a:lnTo>
                    <a:pt x="277267" y="1145408"/>
                  </a:lnTo>
                  <a:lnTo>
                    <a:pt x="255574" y="1185039"/>
                  </a:lnTo>
                  <a:lnTo>
                    <a:pt x="234685" y="1225148"/>
                  </a:lnTo>
                  <a:lnTo>
                    <a:pt x="214611" y="1265725"/>
                  </a:lnTo>
                  <a:lnTo>
                    <a:pt x="195363" y="1306759"/>
                  </a:lnTo>
                  <a:lnTo>
                    <a:pt x="176950" y="1348239"/>
                  </a:lnTo>
                  <a:lnTo>
                    <a:pt x="159384" y="1390157"/>
                  </a:lnTo>
                  <a:lnTo>
                    <a:pt x="142675" y="1432500"/>
                  </a:lnTo>
                  <a:lnTo>
                    <a:pt x="126834" y="1475259"/>
                  </a:lnTo>
                  <a:lnTo>
                    <a:pt x="111871" y="1518424"/>
                  </a:lnTo>
                  <a:lnTo>
                    <a:pt x="97797" y="1561984"/>
                  </a:lnTo>
                  <a:lnTo>
                    <a:pt x="84623" y="1605929"/>
                  </a:lnTo>
                  <a:lnTo>
                    <a:pt x="72358" y="1650248"/>
                  </a:lnTo>
                  <a:lnTo>
                    <a:pt x="61014" y="1694931"/>
                  </a:lnTo>
                  <a:lnTo>
                    <a:pt x="50600" y="1739968"/>
                  </a:lnTo>
                  <a:lnTo>
                    <a:pt x="41129" y="1785348"/>
                  </a:lnTo>
                  <a:lnTo>
                    <a:pt x="32609" y="1831061"/>
                  </a:lnTo>
                  <a:lnTo>
                    <a:pt x="25053" y="1877097"/>
                  </a:lnTo>
                  <a:lnTo>
                    <a:pt x="18469" y="1923445"/>
                  </a:lnTo>
                  <a:lnTo>
                    <a:pt x="12870" y="1970096"/>
                  </a:lnTo>
                  <a:lnTo>
                    <a:pt x="8265" y="2017037"/>
                  </a:lnTo>
                  <a:lnTo>
                    <a:pt x="4664" y="2064260"/>
                  </a:lnTo>
                  <a:lnTo>
                    <a:pt x="2080" y="2111754"/>
                  </a:lnTo>
                  <a:lnTo>
                    <a:pt x="521" y="2159509"/>
                  </a:lnTo>
                  <a:lnTo>
                    <a:pt x="0" y="2207514"/>
                  </a:lnTo>
                  <a:lnTo>
                    <a:pt x="521" y="2255518"/>
                  </a:lnTo>
                  <a:lnTo>
                    <a:pt x="2080" y="2303273"/>
                  </a:lnTo>
                  <a:lnTo>
                    <a:pt x="4664" y="2350767"/>
                  </a:lnTo>
                  <a:lnTo>
                    <a:pt x="8265" y="2397990"/>
                  </a:lnTo>
                  <a:lnTo>
                    <a:pt x="12870" y="2444931"/>
                  </a:lnTo>
                  <a:lnTo>
                    <a:pt x="18469" y="2491582"/>
                  </a:lnTo>
                  <a:lnTo>
                    <a:pt x="25053" y="2537930"/>
                  </a:lnTo>
                  <a:lnTo>
                    <a:pt x="32609" y="2583966"/>
                  </a:lnTo>
                  <a:lnTo>
                    <a:pt x="41129" y="2629679"/>
                  </a:lnTo>
                  <a:lnTo>
                    <a:pt x="50600" y="2675059"/>
                  </a:lnTo>
                  <a:lnTo>
                    <a:pt x="61014" y="2720096"/>
                  </a:lnTo>
                  <a:lnTo>
                    <a:pt x="72358" y="2764779"/>
                  </a:lnTo>
                  <a:lnTo>
                    <a:pt x="84623" y="2809098"/>
                  </a:lnTo>
                  <a:lnTo>
                    <a:pt x="97797" y="2853043"/>
                  </a:lnTo>
                  <a:lnTo>
                    <a:pt x="111871" y="2896603"/>
                  </a:lnTo>
                  <a:lnTo>
                    <a:pt x="126834" y="2939768"/>
                  </a:lnTo>
                  <a:lnTo>
                    <a:pt x="142675" y="2982527"/>
                  </a:lnTo>
                  <a:lnTo>
                    <a:pt x="159384" y="3024870"/>
                  </a:lnTo>
                  <a:lnTo>
                    <a:pt x="176950" y="3066788"/>
                  </a:lnTo>
                  <a:lnTo>
                    <a:pt x="195363" y="3108268"/>
                  </a:lnTo>
                  <a:lnTo>
                    <a:pt x="214611" y="3149302"/>
                  </a:lnTo>
                  <a:lnTo>
                    <a:pt x="234685" y="3189879"/>
                  </a:lnTo>
                  <a:lnTo>
                    <a:pt x="255574" y="3229988"/>
                  </a:lnTo>
                  <a:lnTo>
                    <a:pt x="277267" y="3269619"/>
                  </a:lnTo>
                  <a:lnTo>
                    <a:pt x="299754" y="3308761"/>
                  </a:lnTo>
                  <a:lnTo>
                    <a:pt x="323024" y="3347405"/>
                  </a:lnTo>
                  <a:lnTo>
                    <a:pt x="347067" y="3385540"/>
                  </a:lnTo>
                  <a:lnTo>
                    <a:pt x="371872" y="3423156"/>
                  </a:lnTo>
                  <a:lnTo>
                    <a:pt x="397428" y="3460242"/>
                  </a:lnTo>
                  <a:lnTo>
                    <a:pt x="423725" y="3496788"/>
                  </a:lnTo>
                  <a:lnTo>
                    <a:pt x="450753" y="3532783"/>
                  </a:lnTo>
                  <a:lnTo>
                    <a:pt x="478500" y="3568218"/>
                  </a:lnTo>
                  <a:lnTo>
                    <a:pt x="506957" y="3603082"/>
                  </a:lnTo>
                  <a:lnTo>
                    <a:pt x="536113" y="3637364"/>
                  </a:lnTo>
                  <a:lnTo>
                    <a:pt x="565956" y="3671054"/>
                  </a:lnTo>
                  <a:lnTo>
                    <a:pt x="596478" y="3704142"/>
                  </a:lnTo>
                  <a:lnTo>
                    <a:pt x="627666" y="3736618"/>
                  </a:lnTo>
                  <a:lnTo>
                    <a:pt x="659510" y="3768471"/>
                  </a:lnTo>
                  <a:lnTo>
                    <a:pt x="692001" y="3799690"/>
                  </a:lnTo>
                  <a:lnTo>
                    <a:pt x="725127" y="3830266"/>
                  </a:lnTo>
                  <a:lnTo>
                    <a:pt x="758878" y="3860188"/>
                  </a:lnTo>
                  <a:lnTo>
                    <a:pt x="793243" y="3889445"/>
                  </a:lnTo>
                  <a:lnTo>
                    <a:pt x="828211" y="3918028"/>
                  </a:lnTo>
                  <a:lnTo>
                    <a:pt x="863773" y="3945926"/>
                  </a:lnTo>
                  <a:lnTo>
                    <a:pt x="899917" y="3973129"/>
                  </a:lnTo>
                  <a:lnTo>
                    <a:pt x="936634" y="3999626"/>
                  </a:lnTo>
                  <a:lnTo>
                    <a:pt x="973911" y="4025406"/>
                  </a:lnTo>
                  <a:lnTo>
                    <a:pt x="1011740" y="4050461"/>
                  </a:lnTo>
                  <a:lnTo>
                    <a:pt x="1050109" y="4074778"/>
                  </a:lnTo>
                  <a:lnTo>
                    <a:pt x="1089007" y="4098349"/>
                  </a:lnTo>
                  <a:lnTo>
                    <a:pt x="1128425" y="4121162"/>
                  </a:lnTo>
                  <a:lnTo>
                    <a:pt x="1168351" y="4143207"/>
                  </a:lnTo>
                  <a:lnTo>
                    <a:pt x="1208776" y="4164474"/>
                  </a:lnTo>
                  <a:lnTo>
                    <a:pt x="1249688" y="4184953"/>
                  </a:lnTo>
                  <a:lnTo>
                    <a:pt x="1291077" y="4204632"/>
                  </a:lnTo>
                  <a:lnTo>
                    <a:pt x="1332932" y="4223503"/>
                  </a:lnTo>
                  <a:lnTo>
                    <a:pt x="1375243" y="4241553"/>
                  </a:lnTo>
                  <a:lnTo>
                    <a:pt x="1417999" y="4258774"/>
                  </a:lnTo>
                  <a:lnTo>
                    <a:pt x="1461190" y="4275155"/>
                  </a:lnTo>
                  <a:lnTo>
                    <a:pt x="1504805" y="4290685"/>
                  </a:lnTo>
                  <a:lnTo>
                    <a:pt x="1548834" y="4305354"/>
                  </a:lnTo>
                  <a:lnTo>
                    <a:pt x="1593265" y="4319151"/>
                  </a:lnTo>
                  <a:lnTo>
                    <a:pt x="1638089" y="4332067"/>
                  </a:lnTo>
                  <a:lnTo>
                    <a:pt x="1683295" y="4344091"/>
                  </a:lnTo>
                  <a:lnTo>
                    <a:pt x="1728873" y="4355212"/>
                  </a:lnTo>
                  <a:lnTo>
                    <a:pt x="1774811" y="4365421"/>
                  </a:lnTo>
                  <a:lnTo>
                    <a:pt x="1821099" y="4374706"/>
                  </a:lnTo>
                  <a:lnTo>
                    <a:pt x="1867727" y="4383058"/>
                  </a:lnTo>
                  <a:lnTo>
                    <a:pt x="1914684" y="4390467"/>
                  </a:lnTo>
                  <a:lnTo>
                    <a:pt x="1961959" y="4396921"/>
                  </a:lnTo>
                  <a:lnTo>
                    <a:pt x="2009543" y="4402410"/>
                  </a:lnTo>
                  <a:lnTo>
                    <a:pt x="2057423" y="4406925"/>
                  </a:lnTo>
                  <a:lnTo>
                    <a:pt x="2105591" y="4410454"/>
                  </a:lnTo>
                  <a:lnTo>
                    <a:pt x="2154035" y="4412988"/>
                  </a:lnTo>
                  <a:lnTo>
                    <a:pt x="2202745" y="4414516"/>
                  </a:lnTo>
                  <a:lnTo>
                    <a:pt x="2251710" y="4415028"/>
                  </a:lnTo>
                  <a:lnTo>
                    <a:pt x="2300674" y="4414516"/>
                  </a:lnTo>
                  <a:lnTo>
                    <a:pt x="2349384" y="4412988"/>
                  </a:lnTo>
                  <a:lnTo>
                    <a:pt x="2397828" y="4410454"/>
                  </a:lnTo>
                  <a:lnTo>
                    <a:pt x="2445996" y="4406925"/>
                  </a:lnTo>
                  <a:lnTo>
                    <a:pt x="2493876" y="4402410"/>
                  </a:lnTo>
                  <a:lnTo>
                    <a:pt x="2541460" y="4396921"/>
                  </a:lnTo>
                  <a:lnTo>
                    <a:pt x="2588735" y="4390467"/>
                  </a:lnTo>
                  <a:lnTo>
                    <a:pt x="2635692" y="4383058"/>
                  </a:lnTo>
                  <a:lnTo>
                    <a:pt x="2682320" y="4374706"/>
                  </a:lnTo>
                  <a:lnTo>
                    <a:pt x="2728608" y="4365421"/>
                  </a:lnTo>
                  <a:lnTo>
                    <a:pt x="2774546" y="4355212"/>
                  </a:lnTo>
                  <a:lnTo>
                    <a:pt x="2820124" y="4344091"/>
                  </a:lnTo>
                  <a:lnTo>
                    <a:pt x="2865330" y="4332067"/>
                  </a:lnTo>
                  <a:lnTo>
                    <a:pt x="2910154" y="4319151"/>
                  </a:lnTo>
                  <a:lnTo>
                    <a:pt x="2954585" y="4305354"/>
                  </a:lnTo>
                  <a:lnTo>
                    <a:pt x="2998614" y="4290685"/>
                  </a:lnTo>
                  <a:lnTo>
                    <a:pt x="3042229" y="4275155"/>
                  </a:lnTo>
                  <a:lnTo>
                    <a:pt x="3085420" y="4258774"/>
                  </a:lnTo>
                  <a:lnTo>
                    <a:pt x="3128176" y="4241553"/>
                  </a:lnTo>
                  <a:lnTo>
                    <a:pt x="3170487" y="4223503"/>
                  </a:lnTo>
                  <a:lnTo>
                    <a:pt x="3212342" y="4204632"/>
                  </a:lnTo>
                  <a:lnTo>
                    <a:pt x="3253731" y="4184953"/>
                  </a:lnTo>
                  <a:lnTo>
                    <a:pt x="3294643" y="4164474"/>
                  </a:lnTo>
                  <a:lnTo>
                    <a:pt x="3335068" y="4143207"/>
                  </a:lnTo>
                  <a:lnTo>
                    <a:pt x="3374994" y="4121162"/>
                  </a:lnTo>
                  <a:lnTo>
                    <a:pt x="3414412" y="4098349"/>
                  </a:lnTo>
                  <a:lnTo>
                    <a:pt x="3453310" y="4074778"/>
                  </a:lnTo>
                  <a:lnTo>
                    <a:pt x="3491679" y="4050461"/>
                  </a:lnTo>
                  <a:lnTo>
                    <a:pt x="3529508" y="4025406"/>
                  </a:lnTo>
                  <a:lnTo>
                    <a:pt x="3566785" y="3999626"/>
                  </a:lnTo>
                  <a:lnTo>
                    <a:pt x="3603502" y="3973129"/>
                  </a:lnTo>
                  <a:lnTo>
                    <a:pt x="3639646" y="3945926"/>
                  </a:lnTo>
                  <a:lnTo>
                    <a:pt x="3675208" y="3918028"/>
                  </a:lnTo>
                  <a:lnTo>
                    <a:pt x="3710176" y="3889445"/>
                  </a:lnTo>
                  <a:lnTo>
                    <a:pt x="3744541" y="3860188"/>
                  </a:lnTo>
                  <a:lnTo>
                    <a:pt x="3778292" y="3830266"/>
                  </a:lnTo>
                  <a:lnTo>
                    <a:pt x="3811418" y="3799690"/>
                  </a:lnTo>
                  <a:lnTo>
                    <a:pt x="3843909" y="3768471"/>
                  </a:lnTo>
                  <a:lnTo>
                    <a:pt x="3875753" y="3736618"/>
                  </a:lnTo>
                  <a:lnTo>
                    <a:pt x="3906941" y="3704142"/>
                  </a:lnTo>
                  <a:lnTo>
                    <a:pt x="3937463" y="3671054"/>
                  </a:lnTo>
                  <a:lnTo>
                    <a:pt x="3967306" y="3637364"/>
                  </a:lnTo>
                  <a:lnTo>
                    <a:pt x="3996462" y="3603082"/>
                  </a:lnTo>
                  <a:lnTo>
                    <a:pt x="4024919" y="3568218"/>
                  </a:lnTo>
                  <a:lnTo>
                    <a:pt x="4052666" y="3532783"/>
                  </a:lnTo>
                  <a:lnTo>
                    <a:pt x="4079694" y="3496788"/>
                  </a:lnTo>
                  <a:lnTo>
                    <a:pt x="4105991" y="3460242"/>
                  </a:lnTo>
                  <a:lnTo>
                    <a:pt x="4131547" y="3423156"/>
                  </a:lnTo>
                  <a:lnTo>
                    <a:pt x="4156352" y="3385540"/>
                  </a:lnTo>
                  <a:lnTo>
                    <a:pt x="4180395" y="3347405"/>
                  </a:lnTo>
                  <a:lnTo>
                    <a:pt x="4203665" y="3308761"/>
                  </a:lnTo>
                  <a:lnTo>
                    <a:pt x="4226152" y="3269619"/>
                  </a:lnTo>
                  <a:lnTo>
                    <a:pt x="4247845" y="3229988"/>
                  </a:lnTo>
                  <a:lnTo>
                    <a:pt x="4268734" y="3189879"/>
                  </a:lnTo>
                  <a:lnTo>
                    <a:pt x="4288808" y="3149302"/>
                  </a:lnTo>
                  <a:lnTo>
                    <a:pt x="4308056" y="3108268"/>
                  </a:lnTo>
                  <a:lnTo>
                    <a:pt x="4326469" y="3066788"/>
                  </a:lnTo>
                  <a:lnTo>
                    <a:pt x="4344035" y="3024870"/>
                  </a:lnTo>
                  <a:lnTo>
                    <a:pt x="4360744" y="2982527"/>
                  </a:lnTo>
                  <a:lnTo>
                    <a:pt x="4376585" y="2939768"/>
                  </a:lnTo>
                  <a:lnTo>
                    <a:pt x="4391548" y="2896603"/>
                  </a:lnTo>
                  <a:lnTo>
                    <a:pt x="4405622" y="2853043"/>
                  </a:lnTo>
                  <a:lnTo>
                    <a:pt x="4418796" y="2809098"/>
                  </a:lnTo>
                  <a:lnTo>
                    <a:pt x="4431061" y="2764779"/>
                  </a:lnTo>
                  <a:lnTo>
                    <a:pt x="4442405" y="2720096"/>
                  </a:lnTo>
                  <a:lnTo>
                    <a:pt x="4452819" y="2675059"/>
                  </a:lnTo>
                  <a:lnTo>
                    <a:pt x="4462290" y="2629679"/>
                  </a:lnTo>
                  <a:lnTo>
                    <a:pt x="4470810" y="2583966"/>
                  </a:lnTo>
                  <a:lnTo>
                    <a:pt x="4478366" y="2537930"/>
                  </a:lnTo>
                  <a:lnTo>
                    <a:pt x="4484950" y="2491582"/>
                  </a:lnTo>
                  <a:lnTo>
                    <a:pt x="4490549" y="2444931"/>
                  </a:lnTo>
                  <a:lnTo>
                    <a:pt x="4495154" y="2397990"/>
                  </a:lnTo>
                  <a:lnTo>
                    <a:pt x="4498755" y="2350767"/>
                  </a:lnTo>
                  <a:lnTo>
                    <a:pt x="4501339" y="2303273"/>
                  </a:lnTo>
                  <a:lnTo>
                    <a:pt x="4502898" y="2255518"/>
                  </a:lnTo>
                  <a:lnTo>
                    <a:pt x="4503420" y="2207514"/>
                  </a:lnTo>
                  <a:lnTo>
                    <a:pt x="4502898" y="2159509"/>
                  </a:lnTo>
                  <a:lnTo>
                    <a:pt x="4501339" y="2111754"/>
                  </a:lnTo>
                  <a:lnTo>
                    <a:pt x="4498755" y="2064260"/>
                  </a:lnTo>
                  <a:lnTo>
                    <a:pt x="4495154" y="2017037"/>
                  </a:lnTo>
                  <a:lnTo>
                    <a:pt x="4490549" y="1970096"/>
                  </a:lnTo>
                  <a:lnTo>
                    <a:pt x="4484950" y="1923445"/>
                  </a:lnTo>
                  <a:lnTo>
                    <a:pt x="4478366" y="1877097"/>
                  </a:lnTo>
                  <a:lnTo>
                    <a:pt x="4470810" y="1831061"/>
                  </a:lnTo>
                  <a:lnTo>
                    <a:pt x="4462290" y="1785348"/>
                  </a:lnTo>
                  <a:lnTo>
                    <a:pt x="4452819" y="1739968"/>
                  </a:lnTo>
                  <a:lnTo>
                    <a:pt x="4442405" y="1694931"/>
                  </a:lnTo>
                  <a:lnTo>
                    <a:pt x="4431061" y="1650248"/>
                  </a:lnTo>
                  <a:lnTo>
                    <a:pt x="4418796" y="1605929"/>
                  </a:lnTo>
                  <a:lnTo>
                    <a:pt x="4405622" y="1561984"/>
                  </a:lnTo>
                  <a:lnTo>
                    <a:pt x="4391548" y="1518424"/>
                  </a:lnTo>
                  <a:lnTo>
                    <a:pt x="4376585" y="1475259"/>
                  </a:lnTo>
                  <a:lnTo>
                    <a:pt x="4360744" y="1432500"/>
                  </a:lnTo>
                  <a:lnTo>
                    <a:pt x="4344035" y="1390157"/>
                  </a:lnTo>
                  <a:lnTo>
                    <a:pt x="4326469" y="1348239"/>
                  </a:lnTo>
                  <a:lnTo>
                    <a:pt x="4308056" y="1306759"/>
                  </a:lnTo>
                  <a:lnTo>
                    <a:pt x="4288808" y="1265725"/>
                  </a:lnTo>
                  <a:lnTo>
                    <a:pt x="4268734" y="1225148"/>
                  </a:lnTo>
                  <a:lnTo>
                    <a:pt x="4247845" y="1185039"/>
                  </a:lnTo>
                  <a:lnTo>
                    <a:pt x="4226152" y="1145408"/>
                  </a:lnTo>
                  <a:lnTo>
                    <a:pt x="4203665" y="1106266"/>
                  </a:lnTo>
                  <a:lnTo>
                    <a:pt x="4180395" y="1067622"/>
                  </a:lnTo>
                  <a:lnTo>
                    <a:pt x="4156352" y="1029487"/>
                  </a:lnTo>
                  <a:lnTo>
                    <a:pt x="4131547" y="991871"/>
                  </a:lnTo>
                  <a:lnTo>
                    <a:pt x="4105991" y="954785"/>
                  </a:lnTo>
                  <a:lnTo>
                    <a:pt x="4079694" y="918239"/>
                  </a:lnTo>
                  <a:lnTo>
                    <a:pt x="4052666" y="882244"/>
                  </a:lnTo>
                  <a:lnTo>
                    <a:pt x="4024919" y="846809"/>
                  </a:lnTo>
                  <a:lnTo>
                    <a:pt x="3996462" y="811945"/>
                  </a:lnTo>
                  <a:lnTo>
                    <a:pt x="3967306" y="777663"/>
                  </a:lnTo>
                  <a:lnTo>
                    <a:pt x="3937463" y="743973"/>
                  </a:lnTo>
                  <a:lnTo>
                    <a:pt x="3906941" y="710885"/>
                  </a:lnTo>
                  <a:lnTo>
                    <a:pt x="3875753" y="678409"/>
                  </a:lnTo>
                  <a:lnTo>
                    <a:pt x="3843909" y="646557"/>
                  </a:lnTo>
                  <a:lnTo>
                    <a:pt x="3811418" y="615337"/>
                  </a:lnTo>
                  <a:lnTo>
                    <a:pt x="3778292" y="584761"/>
                  </a:lnTo>
                  <a:lnTo>
                    <a:pt x="3744541" y="554839"/>
                  </a:lnTo>
                  <a:lnTo>
                    <a:pt x="3710176" y="525582"/>
                  </a:lnTo>
                  <a:lnTo>
                    <a:pt x="3675208" y="496999"/>
                  </a:lnTo>
                  <a:lnTo>
                    <a:pt x="3639646" y="469101"/>
                  </a:lnTo>
                  <a:lnTo>
                    <a:pt x="3603502" y="441898"/>
                  </a:lnTo>
                  <a:lnTo>
                    <a:pt x="3566785" y="415401"/>
                  </a:lnTo>
                  <a:lnTo>
                    <a:pt x="3529508" y="389621"/>
                  </a:lnTo>
                  <a:lnTo>
                    <a:pt x="3491679" y="364566"/>
                  </a:lnTo>
                  <a:lnTo>
                    <a:pt x="3453310" y="340249"/>
                  </a:lnTo>
                  <a:lnTo>
                    <a:pt x="3414412" y="316678"/>
                  </a:lnTo>
                  <a:lnTo>
                    <a:pt x="3374994" y="293865"/>
                  </a:lnTo>
                  <a:lnTo>
                    <a:pt x="3335068" y="271820"/>
                  </a:lnTo>
                  <a:lnTo>
                    <a:pt x="3294643" y="250553"/>
                  </a:lnTo>
                  <a:lnTo>
                    <a:pt x="3253731" y="230074"/>
                  </a:lnTo>
                  <a:lnTo>
                    <a:pt x="3212342" y="210395"/>
                  </a:lnTo>
                  <a:lnTo>
                    <a:pt x="3170487" y="191524"/>
                  </a:lnTo>
                  <a:lnTo>
                    <a:pt x="3128176" y="173474"/>
                  </a:lnTo>
                  <a:lnTo>
                    <a:pt x="3085420" y="156253"/>
                  </a:lnTo>
                  <a:lnTo>
                    <a:pt x="3042229" y="139872"/>
                  </a:lnTo>
                  <a:lnTo>
                    <a:pt x="2998614" y="124342"/>
                  </a:lnTo>
                  <a:lnTo>
                    <a:pt x="2954585" y="109673"/>
                  </a:lnTo>
                  <a:lnTo>
                    <a:pt x="2910154" y="95876"/>
                  </a:lnTo>
                  <a:lnTo>
                    <a:pt x="2865330" y="82960"/>
                  </a:lnTo>
                  <a:lnTo>
                    <a:pt x="2820124" y="70936"/>
                  </a:lnTo>
                  <a:lnTo>
                    <a:pt x="2774546" y="59815"/>
                  </a:lnTo>
                  <a:lnTo>
                    <a:pt x="2728608" y="49606"/>
                  </a:lnTo>
                  <a:lnTo>
                    <a:pt x="2682320" y="40321"/>
                  </a:lnTo>
                  <a:lnTo>
                    <a:pt x="2635692" y="31969"/>
                  </a:lnTo>
                  <a:lnTo>
                    <a:pt x="2588735" y="24560"/>
                  </a:lnTo>
                  <a:lnTo>
                    <a:pt x="2541460" y="18106"/>
                  </a:lnTo>
                  <a:lnTo>
                    <a:pt x="2493876" y="12617"/>
                  </a:lnTo>
                  <a:lnTo>
                    <a:pt x="2445996" y="8102"/>
                  </a:lnTo>
                  <a:lnTo>
                    <a:pt x="2397828" y="4573"/>
                  </a:lnTo>
                  <a:lnTo>
                    <a:pt x="2349384" y="2039"/>
                  </a:lnTo>
                  <a:lnTo>
                    <a:pt x="2300674" y="511"/>
                  </a:lnTo>
                  <a:lnTo>
                    <a:pt x="225171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14"/>
          <p:cNvGrpSpPr/>
          <p:nvPr/>
        </p:nvGrpSpPr>
        <p:grpSpPr>
          <a:xfrm>
            <a:off x="7582768" y="4120896"/>
            <a:ext cx="1089660" cy="995680"/>
            <a:chOff x="1437132" y="4120896"/>
            <a:chExt cx="1089660" cy="995680"/>
          </a:xfrm>
        </p:grpSpPr>
        <p:sp>
          <p:nvSpPr>
            <p:cNvPr id="80" name="object 15"/>
            <p:cNvSpPr/>
            <p:nvPr/>
          </p:nvSpPr>
          <p:spPr>
            <a:xfrm>
              <a:off x="1437132" y="4120896"/>
              <a:ext cx="1042669" cy="937260"/>
            </a:xfrm>
            <a:custGeom>
              <a:avLst/>
              <a:gdLst/>
              <a:ahLst/>
              <a:cxnLst/>
              <a:rect l="l" t="t" r="r" b="b"/>
              <a:pathLst>
                <a:path w="1042669" h="937260">
                  <a:moveTo>
                    <a:pt x="521207" y="0"/>
                  </a:moveTo>
                  <a:lnTo>
                    <a:pt x="471003" y="2145"/>
                  </a:lnTo>
                  <a:lnTo>
                    <a:pt x="422151" y="8449"/>
                  </a:lnTo>
                  <a:lnTo>
                    <a:pt x="374869" y="18717"/>
                  </a:lnTo>
                  <a:lnTo>
                    <a:pt x="329376" y="32751"/>
                  </a:lnTo>
                  <a:lnTo>
                    <a:pt x="285889" y="50356"/>
                  </a:lnTo>
                  <a:lnTo>
                    <a:pt x="244627" y="71335"/>
                  </a:lnTo>
                  <a:lnTo>
                    <a:pt x="205808" y="95491"/>
                  </a:lnTo>
                  <a:lnTo>
                    <a:pt x="169650" y="122629"/>
                  </a:lnTo>
                  <a:lnTo>
                    <a:pt x="136372" y="152552"/>
                  </a:lnTo>
                  <a:lnTo>
                    <a:pt x="106192" y="185063"/>
                  </a:lnTo>
                  <a:lnTo>
                    <a:pt x="79328" y="219967"/>
                  </a:lnTo>
                  <a:lnTo>
                    <a:pt x="55998" y="257066"/>
                  </a:lnTo>
                  <a:lnTo>
                    <a:pt x="36420" y="296165"/>
                  </a:lnTo>
                  <a:lnTo>
                    <a:pt x="20814" y="337067"/>
                  </a:lnTo>
                  <a:lnTo>
                    <a:pt x="9396" y="379576"/>
                  </a:lnTo>
                  <a:lnTo>
                    <a:pt x="2385" y="423496"/>
                  </a:lnTo>
                  <a:lnTo>
                    <a:pt x="0" y="468629"/>
                  </a:lnTo>
                  <a:lnTo>
                    <a:pt x="2385" y="513763"/>
                  </a:lnTo>
                  <a:lnTo>
                    <a:pt x="9396" y="557683"/>
                  </a:lnTo>
                  <a:lnTo>
                    <a:pt x="20814" y="600192"/>
                  </a:lnTo>
                  <a:lnTo>
                    <a:pt x="36420" y="641094"/>
                  </a:lnTo>
                  <a:lnTo>
                    <a:pt x="55998" y="680193"/>
                  </a:lnTo>
                  <a:lnTo>
                    <a:pt x="79328" y="717292"/>
                  </a:lnTo>
                  <a:lnTo>
                    <a:pt x="106192" y="752196"/>
                  </a:lnTo>
                  <a:lnTo>
                    <a:pt x="136372" y="784707"/>
                  </a:lnTo>
                  <a:lnTo>
                    <a:pt x="169650" y="814630"/>
                  </a:lnTo>
                  <a:lnTo>
                    <a:pt x="205808" y="841768"/>
                  </a:lnTo>
                  <a:lnTo>
                    <a:pt x="244627" y="865924"/>
                  </a:lnTo>
                  <a:lnTo>
                    <a:pt x="285889" y="886903"/>
                  </a:lnTo>
                  <a:lnTo>
                    <a:pt x="329376" y="904508"/>
                  </a:lnTo>
                  <a:lnTo>
                    <a:pt x="374869" y="918542"/>
                  </a:lnTo>
                  <a:lnTo>
                    <a:pt x="422151" y="928810"/>
                  </a:lnTo>
                  <a:lnTo>
                    <a:pt x="471003" y="935114"/>
                  </a:lnTo>
                  <a:lnTo>
                    <a:pt x="521207" y="937259"/>
                  </a:lnTo>
                  <a:lnTo>
                    <a:pt x="571412" y="935114"/>
                  </a:lnTo>
                  <a:lnTo>
                    <a:pt x="620264" y="928810"/>
                  </a:lnTo>
                  <a:lnTo>
                    <a:pt x="667546" y="918542"/>
                  </a:lnTo>
                  <a:lnTo>
                    <a:pt x="713039" y="904508"/>
                  </a:lnTo>
                  <a:lnTo>
                    <a:pt x="756526" y="886903"/>
                  </a:lnTo>
                  <a:lnTo>
                    <a:pt x="797788" y="865924"/>
                  </a:lnTo>
                  <a:lnTo>
                    <a:pt x="836607" y="841768"/>
                  </a:lnTo>
                  <a:lnTo>
                    <a:pt x="872765" y="814630"/>
                  </a:lnTo>
                  <a:lnTo>
                    <a:pt x="906043" y="784707"/>
                  </a:lnTo>
                  <a:lnTo>
                    <a:pt x="936223" y="752196"/>
                  </a:lnTo>
                  <a:lnTo>
                    <a:pt x="963087" y="717292"/>
                  </a:lnTo>
                  <a:lnTo>
                    <a:pt x="986417" y="680193"/>
                  </a:lnTo>
                  <a:lnTo>
                    <a:pt x="1005995" y="641094"/>
                  </a:lnTo>
                  <a:lnTo>
                    <a:pt x="1021601" y="600192"/>
                  </a:lnTo>
                  <a:lnTo>
                    <a:pt x="1033019" y="557683"/>
                  </a:lnTo>
                  <a:lnTo>
                    <a:pt x="1040030" y="513763"/>
                  </a:lnTo>
                  <a:lnTo>
                    <a:pt x="1042416" y="468629"/>
                  </a:lnTo>
                  <a:lnTo>
                    <a:pt x="1040030" y="423496"/>
                  </a:lnTo>
                  <a:lnTo>
                    <a:pt x="1033019" y="379576"/>
                  </a:lnTo>
                  <a:lnTo>
                    <a:pt x="1021601" y="337067"/>
                  </a:lnTo>
                  <a:lnTo>
                    <a:pt x="1005995" y="296165"/>
                  </a:lnTo>
                  <a:lnTo>
                    <a:pt x="986417" y="257066"/>
                  </a:lnTo>
                  <a:lnTo>
                    <a:pt x="963087" y="219967"/>
                  </a:lnTo>
                  <a:lnTo>
                    <a:pt x="936223" y="185063"/>
                  </a:lnTo>
                  <a:lnTo>
                    <a:pt x="906043" y="152552"/>
                  </a:lnTo>
                  <a:lnTo>
                    <a:pt x="872765" y="122629"/>
                  </a:lnTo>
                  <a:lnTo>
                    <a:pt x="836607" y="95491"/>
                  </a:lnTo>
                  <a:lnTo>
                    <a:pt x="797788" y="71335"/>
                  </a:lnTo>
                  <a:lnTo>
                    <a:pt x="756526" y="50356"/>
                  </a:lnTo>
                  <a:lnTo>
                    <a:pt x="713039" y="32751"/>
                  </a:lnTo>
                  <a:lnTo>
                    <a:pt x="667546" y="18717"/>
                  </a:lnTo>
                  <a:lnTo>
                    <a:pt x="620264" y="8449"/>
                  </a:lnTo>
                  <a:lnTo>
                    <a:pt x="571412" y="2145"/>
                  </a:lnTo>
                  <a:lnTo>
                    <a:pt x="521207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03248" y="4216908"/>
              <a:ext cx="923543" cy="899159"/>
            </a:xfrm>
            <a:prstGeom prst="rect">
              <a:avLst/>
            </a:prstGeom>
          </p:spPr>
        </p:pic>
      </p:grpSp>
      <p:sp>
        <p:nvSpPr>
          <p:cNvPr id="82" name="object 17"/>
          <p:cNvSpPr txBox="1"/>
          <p:nvPr/>
        </p:nvSpPr>
        <p:spPr>
          <a:xfrm>
            <a:off x="7988278" y="4307788"/>
            <a:ext cx="2234565" cy="11874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3200" b="1" spc="-50" dirty="0">
                <a:solidFill>
                  <a:srgbClr val="404040"/>
                </a:solidFill>
                <a:latin typeface="Calibri"/>
                <a:cs typeface="Calibri"/>
              </a:rPr>
              <a:t>1</a:t>
            </a:r>
            <a:endParaRPr sz="3200">
              <a:latin typeface="Calibri"/>
              <a:cs typeface="Calibri"/>
            </a:endParaRPr>
          </a:p>
          <a:p>
            <a:pPr marL="170180">
              <a:lnSpc>
                <a:spcPct val="100000"/>
              </a:lnSpc>
              <a:spcBef>
                <a:spcPts val="2425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Média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de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produção</a:t>
            </a:r>
            <a:endParaRPr sz="1200">
              <a:latin typeface="Calibri"/>
              <a:cs typeface="Calibri"/>
            </a:endParaRPr>
          </a:p>
          <a:p>
            <a:pPr marL="170180">
              <a:lnSpc>
                <a:spcPct val="100000"/>
              </a:lnSpc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em</a:t>
            </a:r>
            <a:r>
              <a:rPr sz="1200" spc="1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pastagens degradadas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no</a:t>
            </a:r>
            <a:r>
              <a:rPr sz="1200" spc="1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525252"/>
                </a:solidFill>
                <a:latin typeface="Calibri"/>
                <a:cs typeface="Calibri"/>
              </a:rPr>
              <a:t>AM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3" name="object 18"/>
          <p:cNvSpPr/>
          <p:nvPr/>
        </p:nvSpPr>
        <p:spPr>
          <a:xfrm>
            <a:off x="9658456" y="2500883"/>
            <a:ext cx="1931035" cy="1836420"/>
          </a:xfrm>
          <a:custGeom>
            <a:avLst/>
            <a:gdLst/>
            <a:ahLst/>
            <a:cxnLst/>
            <a:rect l="l" t="t" r="r" b="b"/>
            <a:pathLst>
              <a:path w="1931035" h="1836420">
                <a:moveTo>
                  <a:pt x="965453" y="0"/>
                </a:moveTo>
                <a:lnTo>
                  <a:pt x="915777" y="1194"/>
                </a:lnTo>
                <a:lnTo>
                  <a:pt x="866751" y="4740"/>
                </a:lnTo>
                <a:lnTo>
                  <a:pt x="818438" y="10579"/>
                </a:lnTo>
                <a:lnTo>
                  <a:pt x="770898" y="18654"/>
                </a:lnTo>
                <a:lnTo>
                  <a:pt x="724191" y="28907"/>
                </a:lnTo>
                <a:lnTo>
                  <a:pt x="678379" y="41281"/>
                </a:lnTo>
                <a:lnTo>
                  <a:pt x="633522" y="55717"/>
                </a:lnTo>
                <a:lnTo>
                  <a:pt x="589680" y="72157"/>
                </a:lnTo>
                <a:lnTo>
                  <a:pt x="546915" y="90545"/>
                </a:lnTo>
                <a:lnTo>
                  <a:pt x="505287" y="110823"/>
                </a:lnTo>
                <a:lnTo>
                  <a:pt x="464857" y="132932"/>
                </a:lnTo>
                <a:lnTo>
                  <a:pt x="425685" y="156816"/>
                </a:lnTo>
                <a:lnTo>
                  <a:pt x="387833" y="182416"/>
                </a:lnTo>
                <a:lnTo>
                  <a:pt x="351360" y="209675"/>
                </a:lnTo>
                <a:lnTo>
                  <a:pt x="316328" y="238535"/>
                </a:lnTo>
                <a:lnTo>
                  <a:pt x="282797" y="268938"/>
                </a:lnTo>
                <a:lnTo>
                  <a:pt x="250828" y="300827"/>
                </a:lnTo>
                <a:lnTo>
                  <a:pt x="220481" y="334144"/>
                </a:lnTo>
                <a:lnTo>
                  <a:pt x="191819" y="368831"/>
                </a:lnTo>
                <a:lnTo>
                  <a:pt x="164900" y="404831"/>
                </a:lnTo>
                <a:lnTo>
                  <a:pt x="139785" y="442085"/>
                </a:lnTo>
                <a:lnTo>
                  <a:pt x="116537" y="480537"/>
                </a:lnTo>
                <a:lnTo>
                  <a:pt x="95214" y="520129"/>
                </a:lnTo>
                <a:lnTo>
                  <a:pt x="75878" y="560802"/>
                </a:lnTo>
                <a:lnTo>
                  <a:pt x="58590" y="602499"/>
                </a:lnTo>
                <a:lnTo>
                  <a:pt x="43410" y="645163"/>
                </a:lnTo>
                <a:lnTo>
                  <a:pt x="30398" y="688735"/>
                </a:lnTo>
                <a:lnTo>
                  <a:pt x="19617" y="733159"/>
                </a:lnTo>
                <a:lnTo>
                  <a:pt x="11125" y="778376"/>
                </a:lnTo>
                <a:lnTo>
                  <a:pt x="4985" y="824328"/>
                </a:lnTo>
                <a:lnTo>
                  <a:pt x="1256" y="870959"/>
                </a:lnTo>
                <a:lnTo>
                  <a:pt x="0" y="918210"/>
                </a:lnTo>
                <a:lnTo>
                  <a:pt x="1256" y="965460"/>
                </a:lnTo>
                <a:lnTo>
                  <a:pt x="4985" y="1012091"/>
                </a:lnTo>
                <a:lnTo>
                  <a:pt x="11125" y="1058043"/>
                </a:lnTo>
                <a:lnTo>
                  <a:pt x="19617" y="1103260"/>
                </a:lnTo>
                <a:lnTo>
                  <a:pt x="30398" y="1147684"/>
                </a:lnTo>
                <a:lnTo>
                  <a:pt x="43410" y="1191256"/>
                </a:lnTo>
                <a:lnTo>
                  <a:pt x="58590" y="1233920"/>
                </a:lnTo>
                <a:lnTo>
                  <a:pt x="75878" y="1275617"/>
                </a:lnTo>
                <a:lnTo>
                  <a:pt x="95214" y="1316290"/>
                </a:lnTo>
                <a:lnTo>
                  <a:pt x="116537" y="1355882"/>
                </a:lnTo>
                <a:lnTo>
                  <a:pt x="139785" y="1394334"/>
                </a:lnTo>
                <a:lnTo>
                  <a:pt x="164900" y="1431588"/>
                </a:lnTo>
                <a:lnTo>
                  <a:pt x="191819" y="1467588"/>
                </a:lnTo>
                <a:lnTo>
                  <a:pt x="220481" y="1502275"/>
                </a:lnTo>
                <a:lnTo>
                  <a:pt x="250828" y="1535592"/>
                </a:lnTo>
                <a:lnTo>
                  <a:pt x="282797" y="1567481"/>
                </a:lnTo>
                <a:lnTo>
                  <a:pt x="316328" y="1597884"/>
                </a:lnTo>
                <a:lnTo>
                  <a:pt x="351360" y="1626744"/>
                </a:lnTo>
                <a:lnTo>
                  <a:pt x="387833" y="1654003"/>
                </a:lnTo>
                <a:lnTo>
                  <a:pt x="425685" y="1679603"/>
                </a:lnTo>
                <a:lnTo>
                  <a:pt x="464857" y="1703487"/>
                </a:lnTo>
                <a:lnTo>
                  <a:pt x="505287" y="1725596"/>
                </a:lnTo>
                <a:lnTo>
                  <a:pt x="546915" y="1745874"/>
                </a:lnTo>
                <a:lnTo>
                  <a:pt x="589680" y="1764262"/>
                </a:lnTo>
                <a:lnTo>
                  <a:pt x="633522" y="1780702"/>
                </a:lnTo>
                <a:lnTo>
                  <a:pt x="678379" y="1795138"/>
                </a:lnTo>
                <a:lnTo>
                  <a:pt x="724191" y="1807512"/>
                </a:lnTo>
                <a:lnTo>
                  <a:pt x="770898" y="1817765"/>
                </a:lnTo>
                <a:lnTo>
                  <a:pt x="818438" y="1825840"/>
                </a:lnTo>
                <a:lnTo>
                  <a:pt x="866751" y="1831679"/>
                </a:lnTo>
                <a:lnTo>
                  <a:pt x="915777" y="1835225"/>
                </a:lnTo>
                <a:lnTo>
                  <a:pt x="965453" y="1836420"/>
                </a:lnTo>
                <a:lnTo>
                  <a:pt x="1015130" y="1835225"/>
                </a:lnTo>
                <a:lnTo>
                  <a:pt x="1064156" y="1831679"/>
                </a:lnTo>
                <a:lnTo>
                  <a:pt x="1112469" y="1825840"/>
                </a:lnTo>
                <a:lnTo>
                  <a:pt x="1160009" y="1817765"/>
                </a:lnTo>
                <a:lnTo>
                  <a:pt x="1206716" y="1807512"/>
                </a:lnTo>
                <a:lnTo>
                  <a:pt x="1252528" y="1795138"/>
                </a:lnTo>
                <a:lnTo>
                  <a:pt x="1297385" y="1780702"/>
                </a:lnTo>
                <a:lnTo>
                  <a:pt x="1341227" y="1764262"/>
                </a:lnTo>
                <a:lnTo>
                  <a:pt x="1383992" y="1745874"/>
                </a:lnTo>
                <a:lnTo>
                  <a:pt x="1425620" y="1725596"/>
                </a:lnTo>
                <a:lnTo>
                  <a:pt x="1466050" y="1703487"/>
                </a:lnTo>
                <a:lnTo>
                  <a:pt x="1505222" y="1679603"/>
                </a:lnTo>
                <a:lnTo>
                  <a:pt x="1543074" y="1654003"/>
                </a:lnTo>
                <a:lnTo>
                  <a:pt x="1579547" y="1626744"/>
                </a:lnTo>
                <a:lnTo>
                  <a:pt x="1614579" y="1597884"/>
                </a:lnTo>
                <a:lnTo>
                  <a:pt x="1648110" y="1567481"/>
                </a:lnTo>
                <a:lnTo>
                  <a:pt x="1680079" y="1535592"/>
                </a:lnTo>
                <a:lnTo>
                  <a:pt x="1710426" y="1502275"/>
                </a:lnTo>
                <a:lnTo>
                  <a:pt x="1739088" y="1467588"/>
                </a:lnTo>
                <a:lnTo>
                  <a:pt x="1766007" y="1431588"/>
                </a:lnTo>
                <a:lnTo>
                  <a:pt x="1791122" y="1394334"/>
                </a:lnTo>
                <a:lnTo>
                  <a:pt x="1814370" y="1355882"/>
                </a:lnTo>
                <a:lnTo>
                  <a:pt x="1835693" y="1316290"/>
                </a:lnTo>
                <a:lnTo>
                  <a:pt x="1855029" y="1275617"/>
                </a:lnTo>
                <a:lnTo>
                  <a:pt x="1872317" y="1233920"/>
                </a:lnTo>
                <a:lnTo>
                  <a:pt x="1887497" y="1191256"/>
                </a:lnTo>
                <a:lnTo>
                  <a:pt x="1900509" y="1147684"/>
                </a:lnTo>
                <a:lnTo>
                  <a:pt x="1911290" y="1103260"/>
                </a:lnTo>
                <a:lnTo>
                  <a:pt x="1919782" y="1058043"/>
                </a:lnTo>
                <a:lnTo>
                  <a:pt x="1925922" y="1012091"/>
                </a:lnTo>
                <a:lnTo>
                  <a:pt x="1929651" y="965460"/>
                </a:lnTo>
                <a:lnTo>
                  <a:pt x="1930907" y="918210"/>
                </a:lnTo>
                <a:lnTo>
                  <a:pt x="1929651" y="870959"/>
                </a:lnTo>
                <a:lnTo>
                  <a:pt x="1925922" y="824328"/>
                </a:lnTo>
                <a:lnTo>
                  <a:pt x="1919782" y="778376"/>
                </a:lnTo>
                <a:lnTo>
                  <a:pt x="1911290" y="733159"/>
                </a:lnTo>
                <a:lnTo>
                  <a:pt x="1900509" y="688735"/>
                </a:lnTo>
                <a:lnTo>
                  <a:pt x="1887497" y="645163"/>
                </a:lnTo>
                <a:lnTo>
                  <a:pt x="1872317" y="602499"/>
                </a:lnTo>
                <a:lnTo>
                  <a:pt x="1855029" y="560802"/>
                </a:lnTo>
                <a:lnTo>
                  <a:pt x="1835693" y="520129"/>
                </a:lnTo>
                <a:lnTo>
                  <a:pt x="1814370" y="480537"/>
                </a:lnTo>
                <a:lnTo>
                  <a:pt x="1791122" y="442085"/>
                </a:lnTo>
                <a:lnTo>
                  <a:pt x="1766007" y="404831"/>
                </a:lnTo>
                <a:lnTo>
                  <a:pt x="1739088" y="368831"/>
                </a:lnTo>
                <a:lnTo>
                  <a:pt x="1710426" y="334144"/>
                </a:lnTo>
                <a:lnTo>
                  <a:pt x="1680079" y="300827"/>
                </a:lnTo>
                <a:lnTo>
                  <a:pt x="1648110" y="268938"/>
                </a:lnTo>
                <a:lnTo>
                  <a:pt x="1614579" y="238535"/>
                </a:lnTo>
                <a:lnTo>
                  <a:pt x="1579547" y="209675"/>
                </a:lnTo>
                <a:lnTo>
                  <a:pt x="1543074" y="182416"/>
                </a:lnTo>
                <a:lnTo>
                  <a:pt x="1505222" y="156816"/>
                </a:lnTo>
                <a:lnTo>
                  <a:pt x="1466050" y="132932"/>
                </a:lnTo>
                <a:lnTo>
                  <a:pt x="1425620" y="110823"/>
                </a:lnTo>
                <a:lnTo>
                  <a:pt x="1383992" y="90545"/>
                </a:lnTo>
                <a:lnTo>
                  <a:pt x="1341227" y="72157"/>
                </a:lnTo>
                <a:lnTo>
                  <a:pt x="1297385" y="55717"/>
                </a:lnTo>
                <a:lnTo>
                  <a:pt x="1252528" y="41281"/>
                </a:lnTo>
                <a:lnTo>
                  <a:pt x="1206716" y="28907"/>
                </a:lnTo>
                <a:lnTo>
                  <a:pt x="1160009" y="18654"/>
                </a:lnTo>
                <a:lnTo>
                  <a:pt x="1112469" y="10579"/>
                </a:lnTo>
                <a:lnTo>
                  <a:pt x="1064156" y="4740"/>
                </a:lnTo>
                <a:lnTo>
                  <a:pt x="1015130" y="1194"/>
                </a:lnTo>
                <a:lnTo>
                  <a:pt x="965453" y="0"/>
                </a:lnTo>
                <a:close/>
              </a:path>
            </a:pathLst>
          </a:custGeom>
          <a:solidFill>
            <a:srgbClr val="3A2248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19"/>
          <p:cNvSpPr txBox="1"/>
          <p:nvPr/>
        </p:nvSpPr>
        <p:spPr>
          <a:xfrm>
            <a:off x="7827369" y="2582366"/>
            <a:ext cx="1810385" cy="1123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4765" algn="ctr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Em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pastagem</a:t>
            </a:r>
            <a:endParaRPr sz="1200">
              <a:latin typeface="Calibri"/>
              <a:cs typeface="Calibri"/>
            </a:endParaRPr>
          </a:p>
          <a:p>
            <a:pPr marL="12065" marR="5080" indent="-36830" algn="ctr">
              <a:lnSpc>
                <a:spcPct val="100000"/>
              </a:lnSpc>
              <a:spcBef>
                <a:spcPts val="5"/>
              </a:spcBef>
            </a:pP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Recuperada. Sistemas Integrados</a:t>
            </a:r>
            <a:r>
              <a:rPr sz="1200" spc="-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amortizam</a:t>
            </a:r>
            <a:r>
              <a:rPr sz="1200" spc="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custos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na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recuperação</a:t>
            </a:r>
            <a:r>
              <a:rPr sz="1200" spc="-2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da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 pastagem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aumentam</a:t>
            </a:r>
            <a:r>
              <a:rPr sz="1200" spc="-5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renda,</a:t>
            </a:r>
            <a:endParaRPr sz="1200">
              <a:latin typeface="Calibri"/>
              <a:cs typeface="Calibri"/>
            </a:endParaRPr>
          </a:p>
          <a:p>
            <a:pPr marL="36830" algn="ctr">
              <a:lnSpc>
                <a:spcPct val="100000"/>
              </a:lnSpc>
            </a:pP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trazem</a:t>
            </a:r>
            <a:r>
              <a:rPr sz="1200" spc="-45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525252"/>
                </a:solidFill>
                <a:latin typeface="Calibri"/>
                <a:cs typeface="Calibri"/>
              </a:rPr>
              <a:t>ganhos</a:t>
            </a:r>
            <a:r>
              <a:rPr sz="1200" spc="-30" dirty="0">
                <a:solidFill>
                  <a:srgbClr val="525252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525252"/>
                </a:solidFill>
                <a:latin typeface="Calibri"/>
                <a:cs typeface="Calibri"/>
              </a:rPr>
              <a:t>ambientais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85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263483" y="2793492"/>
            <a:ext cx="739139" cy="899160"/>
          </a:xfrm>
          <a:prstGeom prst="rect">
            <a:avLst/>
          </a:prstGeom>
        </p:spPr>
      </p:pic>
      <p:sp>
        <p:nvSpPr>
          <p:cNvPr id="86" name="object 21"/>
          <p:cNvSpPr txBox="1"/>
          <p:nvPr/>
        </p:nvSpPr>
        <p:spPr>
          <a:xfrm>
            <a:off x="10006308" y="2812044"/>
            <a:ext cx="1273175" cy="796925"/>
          </a:xfrm>
          <a:prstGeom prst="rect">
            <a:avLst/>
          </a:prstGeom>
        </p:spPr>
        <p:txBody>
          <a:bodyPr vert="horz" wrap="square" lIns="0" tIns="85725" rIns="0" bIns="0" rtlCol="0">
            <a:spAutoFit/>
          </a:bodyPr>
          <a:lstStyle/>
          <a:p>
            <a:pPr marR="39370" algn="ctr">
              <a:lnSpc>
                <a:spcPct val="100000"/>
              </a:lnSpc>
              <a:spcBef>
                <a:spcPts val="675"/>
              </a:spcBef>
            </a:pPr>
            <a:r>
              <a:rPr sz="3200" b="1" spc="-50" dirty="0">
                <a:solidFill>
                  <a:srgbClr val="404040"/>
                </a:solidFill>
                <a:latin typeface="Calibri"/>
                <a:cs typeface="Calibri"/>
              </a:rPr>
              <a:t>5</a:t>
            </a:r>
            <a:endParaRPr sz="32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15"/>
              </a:spcBef>
            </a:pPr>
            <a:r>
              <a:rPr sz="1200" dirty="0">
                <a:solidFill>
                  <a:srgbClr val="404040"/>
                </a:solidFill>
                <a:latin typeface="Calibri"/>
                <a:cs typeface="Calibri"/>
              </a:rPr>
              <a:t>Animais</a:t>
            </a:r>
            <a:r>
              <a:rPr sz="1200" spc="-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r>
              <a:rPr sz="1200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404040"/>
                </a:solidFill>
                <a:latin typeface="Calibri"/>
                <a:cs typeface="Calibri"/>
              </a:rPr>
              <a:t>hectare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7" name="object 23"/>
          <p:cNvSpPr/>
          <p:nvPr/>
        </p:nvSpPr>
        <p:spPr>
          <a:xfrm>
            <a:off x="8622897" y="4060190"/>
            <a:ext cx="1317625" cy="534670"/>
          </a:xfrm>
          <a:custGeom>
            <a:avLst/>
            <a:gdLst/>
            <a:ahLst/>
            <a:cxnLst/>
            <a:rect l="l" t="t" r="r" b="b"/>
            <a:pathLst>
              <a:path w="1317625" h="534670">
                <a:moveTo>
                  <a:pt x="1243990" y="29565"/>
                </a:moveTo>
                <a:lnTo>
                  <a:pt x="0" y="522859"/>
                </a:lnTo>
                <a:lnTo>
                  <a:pt x="4571" y="534670"/>
                </a:lnTo>
                <a:lnTo>
                  <a:pt x="1248671" y="41383"/>
                </a:lnTo>
                <a:lnTo>
                  <a:pt x="1243990" y="29565"/>
                </a:lnTo>
                <a:close/>
              </a:path>
              <a:path w="1317625" h="534670">
                <a:moveTo>
                  <a:pt x="1301448" y="24892"/>
                </a:moveTo>
                <a:lnTo>
                  <a:pt x="1255776" y="24892"/>
                </a:lnTo>
                <a:lnTo>
                  <a:pt x="1260475" y="36703"/>
                </a:lnTo>
                <a:lnTo>
                  <a:pt x="1248671" y="41383"/>
                </a:lnTo>
                <a:lnTo>
                  <a:pt x="1260348" y="70866"/>
                </a:lnTo>
                <a:lnTo>
                  <a:pt x="1301448" y="24892"/>
                </a:lnTo>
                <a:close/>
              </a:path>
              <a:path w="1317625" h="534670">
                <a:moveTo>
                  <a:pt x="1255776" y="24892"/>
                </a:moveTo>
                <a:lnTo>
                  <a:pt x="1243990" y="29565"/>
                </a:lnTo>
                <a:lnTo>
                  <a:pt x="1248671" y="41383"/>
                </a:lnTo>
                <a:lnTo>
                  <a:pt x="1260475" y="36703"/>
                </a:lnTo>
                <a:lnTo>
                  <a:pt x="1255776" y="24892"/>
                </a:lnTo>
                <a:close/>
              </a:path>
              <a:path w="1317625" h="534670">
                <a:moveTo>
                  <a:pt x="1232280" y="0"/>
                </a:moveTo>
                <a:lnTo>
                  <a:pt x="1243990" y="29565"/>
                </a:lnTo>
                <a:lnTo>
                  <a:pt x="1255776" y="24892"/>
                </a:lnTo>
                <a:lnTo>
                  <a:pt x="1301448" y="24892"/>
                </a:lnTo>
                <a:lnTo>
                  <a:pt x="1317116" y="7366"/>
                </a:lnTo>
                <a:lnTo>
                  <a:pt x="1232280" y="0"/>
                </a:lnTo>
                <a:close/>
              </a:path>
            </a:pathLst>
          </a:custGeom>
          <a:solidFill>
            <a:srgbClr val="3A383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8" name="object 2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871059" y="4485132"/>
            <a:ext cx="1461515" cy="1344168"/>
          </a:xfrm>
          <a:prstGeom prst="rect">
            <a:avLst/>
          </a:prstGeom>
        </p:spPr>
      </p:pic>
      <p:grpSp>
        <p:nvGrpSpPr>
          <p:cNvPr id="89" name="object 25"/>
          <p:cNvGrpSpPr/>
          <p:nvPr/>
        </p:nvGrpSpPr>
        <p:grpSpPr>
          <a:xfrm>
            <a:off x="10395022" y="3640938"/>
            <a:ext cx="1839595" cy="1367155"/>
            <a:chOff x="4689347" y="3429000"/>
            <a:chExt cx="1839595" cy="1367155"/>
          </a:xfrm>
        </p:grpSpPr>
        <p:pic>
          <p:nvPicPr>
            <p:cNvPr id="90" name="object 2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061203" y="3429000"/>
              <a:ext cx="1467611" cy="1005839"/>
            </a:xfrm>
            <a:prstGeom prst="rect">
              <a:avLst/>
            </a:prstGeom>
          </p:spPr>
        </p:pic>
        <p:pic>
          <p:nvPicPr>
            <p:cNvPr id="91" name="object 2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89347" y="3717036"/>
              <a:ext cx="1054608" cy="1022603"/>
            </a:xfrm>
            <a:prstGeom prst="rect">
              <a:avLst/>
            </a:prstGeom>
          </p:spPr>
        </p:pic>
        <p:pic>
          <p:nvPicPr>
            <p:cNvPr id="92" name="object 2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0931" y="4181855"/>
              <a:ext cx="577596" cy="614172"/>
            </a:xfrm>
            <a:prstGeom prst="rect">
              <a:avLst/>
            </a:prstGeom>
          </p:spPr>
        </p:pic>
        <p:pic>
          <p:nvPicPr>
            <p:cNvPr id="93" name="object 2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196839" y="4207763"/>
              <a:ext cx="470915" cy="507492"/>
            </a:xfrm>
            <a:prstGeom prst="rect">
              <a:avLst/>
            </a:prstGeom>
          </p:spPr>
        </p:pic>
      </p:grpSp>
      <p:pic>
        <p:nvPicPr>
          <p:cNvPr id="22" name="Espaço Reservado para Imagem 21">
            <a:extLst>
              <a:ext uri="{FF2B5EF4-FFF2-40B4-BE49-F238E27FC236}">
                <a16:creationId xmlns="" xmlns:a16="http://schemas.microsoft.com/office/drawing/2014/main" id="{F66D0CF9-2FDD-BD47-92FF-1D4F312E38B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19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560539" y="1767336"/>
            <a:ext cx="4149212" cy="4150800"/>
          </a:xfrm>
          <a:ln w="50800"/>
        </p:spPr>
      </p:pic>
      <p:pic>
        <p:nvPicPr>
          <p:cNvPr id="95" name="Google Shape;1433;p19"/>
          <p:cNvPicPr preferRelativeResize="0"/>
          <p:nvPr/>
        </p:nvPicPr>
        <p:blipFill rotWithShape="1">
          <a:blip r:embed="rId20">
            <a:alphaModFix/>
          </a:blip>
          <a:srcRect/>
          <a:stretch/>
        </p:blipFill>
        <p:spPr>
          <a:xfrm>
            <a:off x="10724841" y="29873"/>
            <a:ext cx="1185604" cy="8381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4282973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1" grpId="0" animBg="1"/>
      <p:bldP spid="10" grpId="0" animBg="1"/>
      <p:bldP spid="5" grpId="0" animBg="1"/>
      <p:bldP spid="3" grpId="0"/>
      <p:bldP spid="3" grpId="1"/>
      <p:bldP spid="4" grpId="0"/>
      <p:bldP spid="18" grpId="0"/>
      <p:bldP spid="33" grpId="0"/>
      <p:bldP spid="35" grpId="0"/>
      <p:bldP spid="37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p19"/>
          <p:cNvSpPr/>
          <p:nvPr/>
        </p:nvSpPr>
        <p:spPr>
          <a:xfrm flipH="1">
            <a:off x="8384188" y="5541669"/>
            <a:ext cx="3217262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21" name="Google Shape;1421;p19"/>
          <p:cNvSpPr/>
          <p:nvPr/>
        </p:nvSpPr>
        <p:spPr>
          <a:xfrm flipH="1">
            <a:off x="8348046" y="4488277"/>
            <a:ext cx="3253403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22" name="Google Shape;1422;p19"/>
          <p:cNvSpPr/>
          <p:nvPr/>
        </p:nvSpPr>
        <p:spPr>
          <a:xfrm flipH="1">
            <a:off x="8300641" y="3524384"/>
            <a:ext cx="3300807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23" name="Google Shape;1423;p19"/>
          <p:cNvSpPr/>
          <p:nvPr/>
        </p:nvSpPr>
        <p:spPr>
          <a:xfrm flipH="1">
            <a:off x="8281184" y="2666791"/>
            <a:ext cx="3320264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24" name="Google Shape;1424;p19"/>
          <p:cNvSpPr/>
          <p:nvPr/>
        </p:nvSpPr>
        <p:spPr>
          <a:xfrm flipH="1">
            <a:off x="4339751" y="5541669"/>
            <a:ext cx="3153756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25" name="Google Shape;1425;p19"/>
          <p:cNvSpPr/>
          <p:nvPr/>
        </p:nvSpPr>
        <p:spPr>
          <a:xfrm flipH="1">
            <a:off x="4303610" y="4488277"/>
            <a:ext cx="3153756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26" name="Google Shape;1426;p19"/>
          <p:cNvSpPr/>
          <p:nvPr/>
        </p:nvSpPr>
        <p:spPr>
          <a:xfrm flipH="1">
            <a:off x="4256205" y="3524384"/>
            <a:ext cx="3153756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pic>
        <p:nvPicPr>
          <p:cNvPr id="1427" name="Google Shape;1427;p19"/>
          <p:cNvPicPr preferRelativeResize="0">
            <a:picLocks noGrp="1"/>
          </p:cNvPicPr>
          <p:nvPr>
            <p:ph type="pic" idx="5"/>
          </p:nvPr>
        </p:nvPicPr>
        <p:blipFill rotWithShape="1">
          <a:blip r:embed="rId3">
            <a:alphaModFix/>
          </a:blip>
          <a:srcRect l="22374" r="22373"/>
          <a:stretch/>
        </p:blipFill>
        <p:spPr>
          <a:xfrm>
            <a:off x="262155" y="4519651"/>
            <a:ext cx="1611313" cy="1576388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pic>
      <p:pic>
        <p:nvPicPr>
          <p:cNvPr id="1428" name="Google Shape;1428;p19"/>
          <p:cNvPicPr preferRelativeResize="0">
            <a:picLocks noGrp="1"/>
          </p:cNvPicPr>
          <p:nvPr>
            <p:ph type="pic" idx="3"/>
          </p:nvPr>
        </p:nvPicPr>
        <p:blipFill rotWithShape="1">
          <a:blip r:embed="rId4">
            <a:alphaModFix/>
          </a:blip>
          <a:srcRect l="14810" r="14810"/>
          <a:stretch/>
        </p:blipFill>
        <p:spPr>
          <a:xfrm>
            <a:off x="1270227" y="2629505"/>
            <a:ext cx="1819271" cy="1720133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pic>
      <p:sp>
        <p:nvSpPr>
          <p:cNvPr id="1429" name="Google Shape;1429;p19"/>
          <p:cNvSpPr/>
          <p:nvPr/>
        </p:nvSpPr>
        <p:spPr>
          <a:xfrm>
            <a:off x="1003256" y="130186"/>
            <a:ext cx="10314387" cy="5688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800" b="1">
                <a:solidFill>
                  <a:srgbClr val="5EBB0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Bioeconomia</a:t>
            </a:r>
            <a:endParaRPr sz="2800" b="1">
              <a:solidFill>
                <a:srgbClr val="5EBB00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1430" name="Google Shape;1430;p19"/>
          <p:cNvGrpSpPr/>
          <p:nvPr/>
        </p:nvGrpSpPr>
        <p:grpSpPr>
          <a:xfrm rot="-7273892">
            <a:off x="-4798" y="393931"/>
            <a:ext cx="845171" cy="464702"/>
            <a:chOff x="4486937" y="2126362"/>
            <a:chExt cx="3221665" cy="2605276"/>
          </a:xfrm>
        </p:grpSpPr>
        <p:sp>
          <p:nvSpPr>
            <p:cNvPr id="1431" name="Google Shape;1431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32" name="Google Shape;1432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pic>
        <p:nvPicPr>
          <p:cNvPr id="1433" name="Google Shape;1433;p1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0724841" y="29873"/>
            <a:ext cx="1185604" cy="838169"/>
          </a:xfrm>
          <a:prstGeom prst="rect">
            <a:avLst/>
          </a:prstGeom>
          <a:noFill/>
          <a:ln>
            <a:noFill/>
          </a:ln>
        </p:spPr>
      </p:pic>
      <p:sp>
        <p:nvSpPr>
          <p:cNvPr id="1434" name="Google Shape;1434;p19"/>
          <p:cNvSpPr txBox="1"/>
          <p:nvPr/>
        </p:nvSpPr>
        <p:spPr>
          <a:xfrm>
            <a:off x="517126" y="1263836"/>
            <a:ext cx="11272270" cy="11695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Economia baseada no uso sustentável de recursos de base biológica para produção de bens e serviços, como alimentos, fármacos, fibras, produtos industriais e energia. A bioeconomia moderna caracteriza-se pelo uso intensivo de novos conhecimentos científicos e tecnológicos gerados a partir de áreas de ponta como: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35" name="Google Shape;1435;p19"/>
          <p:cNvSpPr/>
          <p:nvPr/>
        </p:nvSpPr>
        <p:spPr>
          <a:xfrm>
            <a:off x="7838547" y="2763775"/>
            <a:ext cx="394335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Robótica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36" name="Google Shape;1436;p19"/>
          <p:cNvSpPr/>
          <p:nvPr/>
        </p:nvSpPr>
        <p:spPr>
          <a:xfrm>
            <a:off x="2832488" y="5632677"/>
            <a:ext cx="60960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Genômica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37" name="Google Shape;1437;p19"/>
          <p:cNvSpPr/>
          <p:nvPr/>
        </p:nvSpPr>
        <p:spPr>
          <a:xfrm>
            <a:off x="7745064" y="3669532"/>
            <a:ext cx="4446936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Tecnologia de Informação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38" name="Google Shape;1438;p19"/>
          <p:cNvSpPr/>
          <p:nvPr/>
        </p:nvSpPr>
        <p:spPr>
          <a:xfrm>
            <a:off x="3348380" y="3624350"/>
            <a:ext cx="504825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Bioinformática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39" name="Google Shape;1439;p19"/>
          <p:cNvSpPr/>
          <p:nvPr/>
        </p:nvSpPr>
        <p:spPr>
          <a:xfrm>
            <a:off x="4188263" y="4612409"/>
            <a:ext cx="30480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Biologia Sintética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40" name="Google Shape;1440;p19"/>
          <p:cNvSpPr/>
          <p:nvPr/>
        </p:nvSpPr>
        <p:spPr>
          <a:xfrm>
            <a:off x="8234966" y="4615642"/>
            <a:ext cx="347129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Química de Renováveis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41" name="Google Shape;1441;p19"/>
          <p:cNvSpPr/>
          <p:nvPr/>
        </p:nvSpPr>
        <p:spPr>
          <a:xfrm>
            <a:off x="6920532" y="5663858"/>
            <a:ext cx="60960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Nanotecnologia, entre outras</a:t>
            </a:r>
            <a:endParaRPr sz="1800">
              <a:solidFill>
                <a:srgbClr val="3F3F3F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grpSp>
        <p:nvGrpSpPr>
          <p:cNvPr id="1442" name="Google Shape;1442;p19"/>
          <p:cNvGrpSpPr/>
          <p:nvPr/>
        </p:nvGrpSpPr>
        <p:grpSpPr>
          <a:xfrm rot="-7273892">
            <a:off x="4001620" y="3655056"/>
            <a:ext cx="385971" cy="288166"/>
            <a:chOff x="4486937" y="2126362"/>
            <a:chExt cx="3221665" cy="2605276"/>
          </a:xfrm>
        </p:grpSpPr>
        <p:sp>
          <p:nvSpPr>
            <p:cNvPr id="1443" name="Google Shape;1443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44" name="Google Shape;1444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grpSp>
        <p:nvGrpSpPr>
          <p:cNvPr id="1445" name="Google Shape;1445;p19"/>
          <p:cNvGrpSpPr/>
          <p:nvPr/>
        </p:nvGrpSpPr>
        <p:grpSpPr>
          <a:xfrm rot="-7273892">
            <a:off x="4091327" y="4630969"/>
            <a:ext cx="385971" cy="288166"/>
            <a:chOff x="4486937" y="2126362"/>
            <a:chExt cx="3221665" cy="2605276"/>
          </a:xfrm>
        </p:grpSpPr>
        <p:sp>
          <p:nvSpPr>
            <p:cNvPr id="1446" name="Google Shape;1446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47" name="Google Shape;1447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grpSp>
        <p:nvGrpSpPr>
          <p:cNvPr id="1448" name="Google Shape;1448;p19"/>
          <p:cNvGrpSpPr/>
          <p:nvPr/>
        </p:nvGrpSpPr>
        <p:grpSpPr>
          <a:xfrm rot="-7273892">
            <a:off x="4169856" y="5712232"/>
            <a:ext cx="385971" cy="288166"/>
            <a:chOff x="4486937" y="2126362"/>
            <a:chExt cx="3221665" cy="2605276"/>
          </a:xfrm>
        </p:grpSpPr>
        <p:sp>
          <p:nvSpPr>
            <p:cNvPr id="1449" name="Google Shape;1449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50" name="Google Shape;1450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grpSp>
        <p:nvGrpSpPr>
          <p:cNvPr id="1451" name="Google Shape;1451;p19"/>
          <p:cNvGrpSpPr/>
          <p:nvPr/>
        </p:nvGrpSpPr>
        <p:grpSpPr>
          <a:xfrm rot="-7273892">
            <a:off x="8142044" y="2790046"/>
            <a:ext cx="385971" cy="288166"/>
            <a:chOff x="4486937" y="2126362"/>
            <a:chExt cx="3221665" cy="2605276"/>
          </a:xfrm>
        </p:grpSpPr>
        <p:sp>
          <p:nvSpPr>
            <p:cNvPr id="1452" name="Google Shape;1452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53" name="Google Shape;1453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grpSp>
        <p:nvGrpSpPr>
          <p:cNvPr id="1454" name="Google Shape;1454;p19"/>
          <p:cNvGrpSpPr/>
          <p:nvPr/>
        </p:nvGrpSpPr>
        <p:grpSpPr>
          <a:xfrm rot="-7273892">
            <a:off x="8120350" y="3617701"/>
            <a:ext cx="385971" cy="288166"/>
            <a:chOff x="4486937" y="2126362"/>
            <a:chExt cx="3221665" cy="2605276"/>
          </a:xfrm>
        </p:grpSpPr>
        <p:sp>
          <p:nvSpPr>
            <p:cNvPr id="1455" name="Google Shape;1455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56" name="Google Shape;1456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grpSp>
        <p:nvGrpSpPr>
          <p:cNvPr id="1457" name="Google Shape;1457;p19"/>
          <p:cNvGrpSpPr/>
          <p:nvPr/>
        </p:nvGrpSpPr>
        <p:grpSpPr>
          <a:xfrm rot="-7273892">
            <a:off x="8142044" y="4597933"/>
            <a:ext cx="385971" cy="288166"/>
            <a:chOff x="4486937" y="2126362"/>
            <a:chExt cx="3221665" cy="2605276"/>
          </a:xfrm>
        </p:grpSpPr>
        <p:sp>
          <p:nvSpPr>
            <p:cNvPr id="1458" name="Google Shape;1458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59" name="Google Shape;1459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grpSp>
        <p:nvGrpSpPr>
          <p:cNvPr id="1460" name="Google Shape;1460;p19"/>
          <p:cNvGrpSpPr/>
          <p:nvPr/>
        </p:nvGrpSpPr>
        <p:grpSpPr>
          <a:xfrm rot="-7273892">
            <a:off x="8116006" y="5646223"/>
            <a:ext cx="385971" cy="288166"/>
            <a:chOff x="4486937" y="2126362"/>
            <a:chExt cx="3221665" cy="2605276"/>
          </a:xfrm>
        </p:grpSpPr>
        <p:sp>
          <p:nvSpPr>
            <p:cNvPr id="1461" name="Google Shape;1461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62" name="Google Shape;1462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pic>
        <p:nvPicPr>
          <p:cNvPr id="1463" name="Google Shape;1463;p19"/>
          <p:cNvPicPr preferRelativeResize="0">
            <a:picLocks noGrp="1"/>
          </p:cNvPicPr>
          <p:nvPr>
            <p:ph type="pic" idx="4"/>
          </p:nvPr>
        </p:nvPicPr>
        <p:blipFill rotWithShape="1">
          <a:blip r:embed="rId6">
            <a:alphaModFix/>
          </a:blip>
          <a:srcRect l="21093" t="1101" r="281" b="-1100"/>
          <a:stretch/>
        </p:blipFill>
        <p:spPr>
          <a:xfrm>
            <a:off x="2073275" y="4679950"/>
            <a:ext cx="1943100" cy="1730375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14300" dist="50800" dir="18900000" algn="bl" rotWithShape="0">
              <a:srgbClr val="000000">
                <a:alpha val="29803"/>
              </a:srgbClr>
            </a:outerShdw>
          </a:effectLst>
        </p:spPr>
      </p:pic>
      <p:sp>
        <p:nvSpPr>
          <p:cNvPr id="1464" name="Google Shape;1464;p19"/>
          <p:cNvSpPr/>
          <p:nvPr/>
        </p:nvSpPr>
        <p:spPr>
          <a:xfrm flipH="1">
            <a:off x="4236747" y="2666791"/>
            <a:ext cx="3153756" cy="631849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2"/>
              </a:gs>
              <a:gs pos="100000">
                <a:srgbClr val="C0B99A"/>
              </a:gs>
            </a:gsLst>
            <a:lin ang="18000000" scaled="0"/>
          </a:gradFill>
          <a:ln>
            <a:noFill/>
          </a:ln>
          <a:effectLst>
            <a:outerShdw blurRad="508000" dist="508000" dir="2700000" algn="t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465" name="Google Shape;1465;p19"/>
          <p:cNvSpPr/>
          <p:nvPr/>
        </p:nvSpPr>
        <p:spPr>
          <a:xfrm>
            <a:off x="3354826" y="2763775"/>
            <a:ext cx="471487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3F3F3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Biotecnologia Industrial</a:t>
            </a:r>
            <a:endParaRPr/>
          </a:p>
        </p:txBody>
      </p:sp>
      <p:grpSp>
        <p:nvGrpSpPr>
          <p:cNvPr id="1466" name="Google Shape;1466;p19"/>
          <p:cNvGrpSpPr/>
          <p:nvPr/>
        </p:nvGrpSpPr>
        <p:grpSpPr>
          <a:xfrm rot="-7273892">
            <a:off x="4046702" y="2720962"/>
            <a:ext cx="385971" cy="288166"/>
            <a:chOff x="4486937" y="2126362"/>
            <a:chExt cx="3221665" cy="2605276"/>
          </a:xfrm>
        </p:grpSpPr>
        <p:sp>
          <p:nvSpPr>
            <p:cNvPr id="1467" name="Google Shape;1467;p19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468" name="Google Shape;1468;p19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5868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0" y="2871216"/>
            <a:ext cx="7815580" cy="1600200"/>
          </a:xfrm>
          <a:custGeom>
            <a:avLst/>
            <a:gdLst/>
            <a:ahLst/>
            <a:cxnLst/>
            <a:rect l="l" t="t" r="r" b="b"/>
            <a:pathLst>
              <a:path w="7815580" h="1600200">
                <a:moveTo>
                  <a:pt x="7815072" y="0"/>
                </a:moveTo>
                <a:lnTo>
                  <a:pt x="0" y="0"/>
                </a:lnTo>
                <a:lnTo>
                  <a:pt x="0" y="1600199"/>
                </a:lnTo>
                <a:lnTo>
                  <a:pt x="7815072" y="1600199"/>
                </a:lnTo>
                <a:lnTo>
                  <a:pt x="7815072" y="0"/>
                </a:lnTo>
                <a:close/>
              </a:path>
            </a:pathLst>
          </a:custGeom>
          <a:solidFill>
            <a:srgbClr val="FFFFFF">
              <a:alpha val="52156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586841" y="3123692"/>
            <a:ext cx="5694045" cy="1244571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Que</a:t>
            </a:r>
            <a:r>
              <a:rPr sz="2000" b="1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resultados</a:t>
            </a:r>
            <a:r>
              <a:rPr sz="2000" b="1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de</a:t>
            </a:r>
            <a:r>
              <a:rPr sz="2000" b="1" spc="3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404040"/>
                </a:solidFill>
                <a:latin typeface="Arial"/>
                <a:cs typeface="Arial"/>
              </a:rPr>
              <a:t>pesquisa</a:t>
            </a:r>
            <a:endParaRPr sz="2000" dirty="0"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da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Embrapa</a:t>
            </a:r>
            <a:r>
              <a:rPr sz="2000" b="1" spc="2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podem</a:t>
            </a:r>
            <a:r>
              <a:rPr sz="2000" b="1" spc="3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contribuir</a:t>
            </a:r>
            <a:r>
              <a:rPr sz="2000" b="1" spc="2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60" dirty="0">
                <a:solidFill>
                  <a:srgbClr val="404040"/>
                </a:solidFill>
                <a:latin typeface="Arial"/>
                <a:cs typeface="Arial"/>
              </a:rPr>
              <a:t>para</a:t>
            </a:r>
            <a:r>
              <a:rPr sz="2000" b="1" spc="2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melhoria</a:t>
            </a:r>
            <a:r>
              <a:rPr sz="2000" b="1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25" dirty="0">
                <a:solidFill>
                  <a:srgbClr val="404040"/>
                </a:solidFill>
                <a:latin typeface="Arial"/>
                <a:cs typeface="Arial"/>
              </a:rPr>
              <a:t>e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aumento</a:t>
            </a:r>
            <a:r>
              <a:rPr sz="2000" b="1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da</a:t>
            </a:r>
            <a:r>
              <a:rPr sz="2000" b="1" spc="3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produção</a:t>
            </a:r>
            <a:r>
              <a:rPr sz="2000" b="1" spc="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agrícola</a:t>
            </a:r>
            <a:r>
              <a:rPr sz="2000" b="1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dirty="0">
                <a:solidFill>
                  <a:srgbClr val="404040"/>
                </a:solidFill>
                <a:latin typeface="Arial"/>
                <a:cs typeface="Arial"/>
              </a:rPr>
              <a:t>no</a:t>
            </a:r>
            <a:r>
              <a:rPr sz="2000" b="1" spc="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2000" b="1" spc="-10" dirty="0">
                <a:solidFill>
                  <a:srgbClr val="404040"/>
                </a:solidFill>
                <a:latin typeface="Arial"/>
                <a:cs typeface="Arial"/>
              </a:rPr>
              <a:t>Amazonas</a:t>
            </a:r>
            <a:r>
              <a:rPr sz="2000" b="1" spc="-10" dirty="0" smtClean="0">
                <a:solidFill>
                  <a:srgbClr val="404040"/>
                </a:solidFill>
                <a:latin typeface="Arial"/>
                <a:cs typeface="Arial"/>
              </a:rPr>
              <a:t>?</a:t>
            </a:r>
            <a:endParaRPr lang="pt-BR" sz="2000" b="1" spc="-10" dirty="0" smtClean="0">
              <a:solidFill>
                <a:srgbClr val="404040"/>
              </a:solidFill>
              <a:latin typeface="Arial"/>
              <a:cs typeface="Arial"/>
            </a:endParaRPr>
          </a:p>
          <a:p>
            <a:pPr marL="12700" marR="5080">
              <a:lnSpc>
                <a:spcPct val="100000"/>
              </a:lnSpc>
            </a:pPr>
            <a:r>
              <a:rPr lang="pt-BR" sz="2000" b="1" spc="-10" dirty="0" smtClean="0">
                <a:solidFill>
                  <a:srgbClr val="FF0000"/>
                </a:solidFill>
                <a:latin typeface="Arial"/>
                <a:cs typeface="Arial"/>
              </a:rPr>
              <a:t>EM CURTO PRAZO DE TEMPO</a:t>
            </a:r>
            <a:endParaRPr sz="200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61" y="4472178"/>
            <a:ext cx="8075930" cy="0"/>
          </a:xfrm>
          <a:custGeom>
            <a:avLst/>
            <a:gdLst/>
            <a:ahLst/>
            <a:cxnLst/>
            <a:rect l="l" t="t" r="r" b="b"/>
            <a:pathLst>
              <a:path w="8075930">
                <a:moveTo>
                  <a:pt x="0" y="0"/>
                </a:moveTo>
                <a:lnTo>
                  <a:pt x="8075549" y="0"/>
                </a:lnTo>
              </a:path>
            </a:pathLst>
          </a:custGeom>
          <a:ln w="25908">
            <a:solidFill>
              <a:srgbClr val="6D8E3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8927" y="5444791"/>
            <a:ext cx="165735" cy="12242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150"/>
              </a:lnSpc>
            </a:pPr>
            <a:r>
              <a:rPr sz="1100" dirty="0">
                <a:solidFill>
                  <a:srgbClr val="7E7E7E"/>
                </a:solidFill>
                <a:latin typeface="Calibri"/>
                <a:cs typeface="Calibri"/>
              </a:rPr>
              <a:t>Imagem:</a:t>
            </a:r>
            <a:r>
              <a:rPr sz="1100" spc="-3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sz="1100" spc="-10" dirty="0">
                <a:solidFill>
                  <a:srgbClr val="7E7E7E"/>
                </a:solidFill>
                <a:latin typeface="Calibri"/>
                <a:cs typeface="Calibri"/>
              </a:rPr>
              <a:t>istockphoto</a:t>
            </a:r>
            <a:endParaRPr sz="1100">
              <a:latin typeface="Calibri"/>
              <a:cs typeface="Calibri"/>
            </a:endParaRPr>
          </a:p>
        </p:txBody>
      </p:sp>
      <p:pic>
        <p:nvPicPr>
          <p:cNvPr id="7" name="Google Shape;114;p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60792" y="5950182"/>
            <a:ext cx="1450060" cy="618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4665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" name="Imagem 15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516869" y="311832"/>
            <a:ext cx="6858000" cy="6858000"/>
          </a:xfrm>
          <a:prstGeom prst="rect">
            <a:avLst/>
          </a:prstGeom>
        </p:spPr>
      </p:pic>
      <p:sp>
        <p:nvSpPr>
          <p:cNvPr id="63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897796" y="1006281"/>
            <a:ext cx="10208354" cy="5689794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0CCE5B59-1013-1F4F-90BB-176358627B2E}"/>
              </a:ext>
            </a:extLst>
          </p:cNvPr>
          <p:cNvSpPr txBox="1"/>
          <p:nvPr/>
        </p:nvSpPr>
        <p:spPr>
          <a:xfrm>
            <a:off x="4697063" y="234892"/>
            <a:ext cx="289053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Feijão </a:t>
            </a:r>
            <a:r>
              <a:rPr lang="pt-BR" sz="24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Biofortificado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3FCE2EC5-3B7A-E743-AE70-9F0B6656C1A4}"/>
              </a:ext>
            </a:extLst>
          </p:cNvPr>
          <p:cNvSpPr txBox="1"/>
          <p:nvPr/>
        </p:nvSpPr>
        <p:spPr>
          <a:xfrm>
            <a:off x="3862006" y="604642"/>
            <a:ext cx="44970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Comunidade </a:t>
            </a:r>
            <a:r>
              <a:rPr lang="pt-BR" sz="1400" dirty="0" err="1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Tururukari-Uka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64" name="Google Shape;294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object 18"/>
          <p:cNvSpPr txBox="1"/>
          <p:nvPr/>
        </p:nvSpPr>
        <p:spPr>
          <a:xfrm>
            <a:off x="5250293" y="5286376"/>
            <a:ext cx="128240" cy="11000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5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lang="pt-BR" sz="900" spc="-50" dirty="0" smtClean="0">
                <a:solidFill>
                  <a:srgbClr val="7E7E7E"/>
                </a:solidFill>
                <a:latin typeface="Calibri"/>
                <a:cs typeface="Calibri"/>
              </a:rPr>
              <a:t> Lindomar Silva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33" name="Picture 2" descr="D:\Atividade com povos indigenas\fotos\IMG-20230828-WA0040(2)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05870" y="1066307"/>
            <a:ext cx="3900168" cy="518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Espaço Reservado para Imagem 7"/>
          <p:cNvPicPr>
            <a:picLocks noGrp="1" noChangeAspect="1"/>
          </p:cNvPicPr>
          <p:nvPr>
            <p:ph type="pic" idx="4294967295"/>
          </p:nvPr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3" t="19523" r="4308" b="15359"/>
          <a:stretch/>
        </p:blipFill>
        <p:spPr>
          <a:xfrm>
            <a:off x="5619739" y="1078211"/>
            <a:ext cx="4246333" cy="2436231"/>
          </a:xfrm>
          <a:prstGeom prst="rect">
            <a:avLst/>
          </a:prstGeom>
        </p:spPr>
      </p:pic>
      <p:pic>
        <p:nvPicPr>
          <p:cNvPr id="35" name="Picture 2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483"/>
          <a:stretch/>
        </p:blipFill>
        <p:spPr bwMode="auto">
          <a:xfrm>
            <a:off x="6001973" y="3586372"/>
            <a:ext cx="3059770" cy="298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7704936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3" grpId="0"/>
      <p:bldP spid="3" grpId="1"/>
      <p:bldP spid="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" name="Imagem 15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516869" y="311832"/>
            <a:ext cx="6858000" cy="6858000"/>
          </a:xfrm>
          <a:prstGeom prst="rect">
            <a:avLst/>
          </a:prstGeom>
        </p:spPr>
      </p:pic>
      <p:sp>
        <p:nvSpPr>
          <p:cNvPr id="63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897796" y="1006281"/>
            <a:ext cx="10208354" cy="5689794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0CCE5B59-1013-1F4F-90BB-176358627B2E}"/>
              </a:ext>
            </a:extLst>
          </p:cNvPr>
          <p:cNvSpPr txBox="1"/>
          <p:nvPr/>
        </p:nvSpPr>
        <p:spPr>
          <a:xfrm>
            <a:off x="3492092" y="234892"/>
            <a:ext cx="53004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Sisteminha</a:t>
            </a:r>
            <a:r>
              <a:rPr lang="pt-BR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 Embrapa/UFU/FAPEMIG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3FCE2EC5-3B7A-E743-AE70-9F0B6656C1A4}"/>
              </a:ext>
            </a:extLst>
          </p:cNvPr>
          <p:cNvSpPr txBox="1"/>
          <p:nvPr/>
        </p:nvSpPr>
        <p:spPr>
          <a:xfrm>
            <a:off x="3862006" y="604642"/>
            <a:ext cx="44970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Comunidade </a:t>
            </a:r>
            <a:r>
              <a:rPr lang="pt-BR" sz="1400" dirty="0" err="1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Tururukari-Uka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64" name="Google Shape;294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object 18"/>
          <p:cNvSpPr txBox="1"/>
          <p:nvPr/>
        </p:nvSpPr>
        <p:spPr>
          <a:xfrm>
            <a:off x="10841446" y="4980564"/>
            <a:ext cx="128240" cy="11000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5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lang="pt-BR" sz="900" spc="-50" dirty="0" smtClean="0">
                <a:solidFill>
                  <a:srgbClr val="7E7E7E"/>
                </a:solidFill>
                <a:latin typeface="Calibri"/>
                <a:cs typeface="Calibri"/>
              </a:rPr>
              <a:t> Lindomar Silva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11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7095" y="1196915"/>
            <a:ext cx="6546982" cy="49083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Espaço Reservado para Imagem 6"/>
          <p:cNvPicPr>
            <a:picLocks noGrp="1" noChangeAspect="1"/>
          </p:cNvPicPr>
          <p:nvPr>
            <p:ph type="pic" idx="4294967295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701" b="24701"/>
          <a:stretch>
            <a:fillRect/>
          </a:stretch>
        </p:blipFill>
        <p:spPr>
          <a:xfrm>
            <a:off x="349629" y="696557"/>
            <a:ext cx="3040000" cy="2736000"/>
          </a:xfrm>
          <a:prstGeom prst="rect">
            <a:avLst/>
          </a:prstGeom>
        </p:spPr>
      </p:pic>
      <p:pic>
        <p:nvPicPr>
          <p:cNvPr id="13" name="Espaço Reservado para Imagem 7"/>
          <p:cNvPicPr>
            <a:picLocks noGrp="1" noChangeAspect="1"/>
          </p:cNvPicPr>
          <p:nvPr>
            <p:ph type="pic" idx="4294967295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50" r="8350"/>
          <a:stretch>
            <a:fillRect/>
          </a:stretch>
        </p:blipFill>
        <p:spPr>
          <a:xfrm>
            <a:off x="329629" y="3526419"/>
            <a:ext cx="3080000" cy="277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808519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3" grpId="0"/>
      <p:bldP spid="3" grpId="1"/>
      <p:bldP spid="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" name="Imagem 15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516869" y="311832"/>
            <a:ext cx="6858000" cy="6858000"/>
          </a:xfrm>
          <a:prstGeom prst="rect">
            <a:avLst/>
          </a:prstGeom>
        </p:spPr>
      </p:pic>
      <p:sp>
        <p:nvSpPr>
          <p:cNvPr id="63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897796" y="912419"/>
            <a:ext cx="10408212" cy="5783656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0CCE5B59-1013-1F4F-90BB-176358627B2E}"/>
              </a:ext>
            </a:extLst>
          </p:cNvPr>
          <p:cNvSpPr txBox="1"/>
          <p:nvPr/>
        </p:nvSpPr>
        <p:spPr>
          <a:xfrm>
            <a:off x="4175293" y="234892"/>
            <a:ext cx="39340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Fossa Séptica </a:t>
            </a:r>
            <a:r>
              <a:rPr lang="pt-BR" sz="2400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Biodigestora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3FCE2EC5-3B7A-E743-AE70-9F0B6656C1A4}"/>
              </a:ext>
            </a:extLst>
          </p:cNvPr>
          <p:cNvSpPr txBox="1"/>
          <p:nvPr/>
        </p:nvSpPr>
        <p:spPr>
          <a:xfrm>
            <a:off x="3862006" y="604642"/>
            <a:ext cx="44970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Comunidade Gavião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64" name="Google Shape;294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object 18"/>
          <p:cNvSpPr txBox="1"/>
          <p:nvPr/>
        </p:nvSpPr>
        <p:spPr>
          <a:xfrm>
            <a:off x="11306008" y="5554308"/>
            <a:ext cx="128240" cy="11000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5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lang="pt-BR" sz="900" spc="-50" dirty="0" smtClean="0">
                <a:solidFill>
                  <a:srgbClr val="7E7E7E"/>
                </a:solidFill>
                <a:latin typeface="Calibri"/>
                <a:cs typeface="Calibri"/>
              </a:rPr>
              <a:t> Lindomar Silva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11" name="Picture 3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898"/>
          <a:stretch/>
        </p:blipFill>
        <p:spPr bwMode="auto">
          <a:xfrm>
            <a:off x="3715947" y="1208353"/>
            <a:ext cx="3807000" cy="48781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2947" y="1208353"/>
            <a:ext cx="3672000" cy="489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Espaço Reservado para Imagem 6"/>
          <p:cNvPicPr>
            <a:picLocks noGrp="1" noChangeAspect="1"/>
          </p:cNvPicPr>
          <p:nvPr>
            <p:ph type="pic" idx="4294967295"/>
          </p:nvPr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687" b="28420"/>
          <a:stretch/>
        </p:blipFill>
        <p:spPr>
          <a:xfrm>
            <a:off x="439533" y="34027"/>
            <a:ext cx="2547863" cy="2124000"/>
          </a:xfrm>
          <a:prstGeom prst="rect">
            <a:avLst/>
          </a:prstGeom>
        </p:spPr>
      </p:pic>
      <p:pic>
        <p:nvPicPr>
          <p:cNvPr id="14" name="Espaço Reservado para Imagem 7"/>
          <p:cNvPicPr>
            <a:picLocks noGrp="1" noChangeAspect="1"/>
          </p:cNvPicPr>
          <p:nvPr>
            <p:ph type="pic" idx="4294967295"/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250" b="16250"/>
          <a:stretch>
            <a:fillRect/>
          </a:stretch>
        </p:blipFill>
        <p:spPr>
          <a:xfrm>
            <a:off x="439533" y="2158027"/>
            <a:ext cx="2560000" cy="2304000"/>
          </a:xfrm>
          <a:prstGeom prst="rect">
            <a:avLst/>
          </a:prstGeom>
        </p:spPr>
      </p:pic>
      <p:pic>
        <p:nvPicPr>
          <p:cNvPr id="15" name="Espaço Reservado para Imagem 8"/>
          <p:cNvPicPr>
            <a:picLocks noGrp="1" noChangeAspect="1"/>
          </p:cNvPicPr>
          <p:nvPr>
            <p:ph type="pic" idx="4294967295"/>
          </p:nvPr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803" b="16250"/>
          <a:stretch/>
        </p:blipFill>
        <p:spPr>
          <a:xfrm>
            <a:off x="439533" y="4456308"/>
            <a:ext cx="2575569" cy="219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191849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3" grpId="0"/>
      <p:bldP spid="3" grpId="1"/>
      <p:bldP spid="4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" name="Imagem 15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516869" y="311832"/>
            <a:ext cx="6858000" cy="6858000"/>
          </a:xfrm>
          <a:prstGeom prst="rect">
            <a:avLst/>
          </a:prstGeom>
        </p:spPr>
      </p:pic>
      <p:sp>
        <p:nvSpPr>
          <p:cNvPr id="63" name="fx1">
            <a:extLst>
              <a:ext uri="{FF2B5EF4-FFF2-40B4-BE49-F238E27FC236}">
                <a16:creationId xmlns="" xmlns:a16="http://schemas.microsoft.com/office/drawing/2014/main" id="{57D06700-A0D3-6745-B51C-B774737810B4}"/>
              </a:ext>
            </a:extLst>
          </p:cNvPr>
          <p:cNvSpPr/>
          <p:nvPr/>
        </p:nvSpPr>
        <p:spPr>
          <a:xfrm>
            <a:off x="897796" y="1006281"/>
            <a:ext cx="10208354" cy="5689794"/>
          </a:xfrm>
          <a:prstGeom prst="round2DiagRect">
            <a:avLst>
              <a:gd name="adj1" fmla="val 0"/>
              <a:gd name="adj2" fmla="val 27414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  <a:effectLst>
            <a:outerShdw blurRad="127000" dist="1270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CaixaDeTexto 2">
            <a:extLst>
              <a:ext uri="{FF2B5EF4-FFF2-40B4-BE49-F238E27FC236}">
                <a16:creationId xmlns="" xmlns:a16="http://schemas.microsoft.com/office/drawing/2014/main" id="{0CCE5B59-1013-1F4F-90BB-176358627B2E}"/>
              </a:ext>
            </a:extLst>
          </p:cNvPr>
          <p:cNvSpPr txBox="1"/>
          <p:nvPr/>
        </p:nvSpPr>
        <p:spPr>
          <a:xfrm>
            <a:off x="3900859" y="234892"/>
            <a:ext cx="44829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24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Melíponas e Abelhas Indígenas</a:t>
            </a:r>
            <a:endParaRPr lang="pt-BR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4" name="CaixaDeTexto 3">
            <a:extLst>
              <a:ext uri="{FF2B5EF4-FFF2-40B4-BE49-F238E27FC236}">
                <a16:creationId xmlns="" xmlns:a16="http://schemas.microsoft.com/office/drawing/2014/main" id="{3FCE2EC5-3B7A-E743-AE70-9F0B6656C1A4}"/>
              </a:ext>
            </a:extLst>
          </p:cNvPr>
          <p:cNvSpPr txBox="1"/>
          <p:nvPr/>
        </p:nvSpPr>
        <p:spPr>
          <a:xfrm>
            <a:off x="3862006" y="604642"/>
            <a:ext cx="449704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Comunidade </a:t>
            </a:r>
            <a:r>
              <a:rPr lang="pt-BR" sz="1400" dirty="0" err="1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Jatuarana</a:t>
            </a:r>
            <a:endParaRPr lang="pt-BR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64" name="Google Shape;294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41446" y="434"/>
            <a:ext cx="1185604" cy="838169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object 18"/>
          <p:cNvSpPr txBox="1"/>
          <p:nvPr/>
        </p:nvSpPr>
        <p:spPr>
          <a:xfrm>
            <a:off x="11218112" y="5486779"/>
            <a:ext cx="128240" cy="11000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7E7E7E"/>
                </a:solidFill>
                <a:latin typeface="Calibri"/>
                <a:cs typeface="Calibri"/>
              </a:rPr>
              <a:t>Foto:</a:t>
            </a:r>
            <a:r>
              <a:rPr sz="900" spc="-50" dirty="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lang="pt-BR" sz="900" spc="-50" dirty="0" smtClean="0">
                <a:solidFill>
                  <a:srgbClr val="7E7E7E"/>
                </a:solidFill>
                <a:latin typeface="Calibri"/>
                <a:cs typeface="Calibri"/>
              </a:rPr>
              <a:t> Lindomar Silva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11" name="Picture 6" descr="C:\Users\cpaa\Desktop\Arquivos e fotos\IMG-20230905-WA0068(1)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3" r="9205" b="17685"/>
          <a:stretch/>
        </p:blipFill>
        <p:spPr bwMode="auto">
          <a:xfrm>
            <a:off x="3653489" y="1152524"/>
            <a:ext cx="4730328" cy="31432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 descr="C:\Users\cpaa\Desktop\fotos 22\WhatsApp Image 2024-05-15 at 11.10.00.jpeg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56" t="58329" r="40160" b="506"/>
          <a:stretch/>
        </p:blipFill>
        <p:spPr bwMode="auto">
          <a:xfrm>
            <a:off x="1111249" y="1438273"/>
            <a:ext cx="2453402" cy="338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C:\Users\cpaa\Desktop\fotos 22\WhatsApp Image 2024-05-15 at 08.06.26.jpeg"/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147" t="78406" r="39378"/>
          <a:stretch/>
        </p:blipFill>
        <p:spPr bwMode="auto">
          <a:xfrm>
            <a:off x="3862003" y="4392302"/>
            <a:ext cx="2848363" cy="21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4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6543" y="3804919"/>
            <a:ext cx="3259607" cy="28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034323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00039 -0.11782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590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3" grpId="0"/>
      <p:bldP spid="3" grpId="1"/>
      <p:bldP spid="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Imagem 6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21657">
            <a:off x="-2202265" y="177291"/>
            <a:ext cx="6858000" cy="6858000"/>
          </a:xfrm>
          <a:prstGeom prst="rect">
            <a:avLst/>
          </a:prstGeom>
        </p:spPr>
      </p:pic>
      <p:sp>
        <p:nvSpPr>
          <p:cNvPr id="3" name="Retângulo 2">
            <a:extLst>
              <a:ext uri="{FF2B5EF4-FFF2-40B4-BE49-F238E27FC236}">
                <a16:creationId xmlns="" xmlns:a16="http://schemas.microsoft.com/office/drawing/2014/main" id="{C6F5D128-8A60-264E-BC87-B69FBDBB75AB}"/>
              </a:ext>
            </a:extLst>
          </p:cNvPr>
          <p:cNvSpPr/>
          <p:nvPr/>
        </p:nvSpPr>
        <p:spPr>
          <a:xfrm>
            <a:off x="1" y="0"/>
            <a:ext cx="12192000" cy="43520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8" name="Rectangle 6">
            <a:extLst>
              <a:ext uri="{FF2B5EF4-FFF2-40B4-BE49-F238E27FC236}">
                <a16:creationId xmlns="" xmlns:a16="http://schemas.microsoft.com/office/drawing/2014/main" id="{F38B96A1-4AE8-B74C-AC42-45013E46C12A}"/>
              </a:ext>
            </a:extLst>
          </p:cNvPr>
          <p:cNvSpPr/>
          <p:nvPr/>
        </p:nvSpPr>
        <p:spPr>
          <a:xfrm>
            <a:off x="417266" y="670481"/>
            <a:ext cx="5539633" cy="954107"/>
          </a:xfrm>
          <a:prstGeom prst="rect">
            <a:avLst/>
          </a:prstGeom>
          <a:effectLst>
            <a:outerShdw blurRad="2540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/>
          <a:p>
            <a:r>
              <a:rPr lang="pt-BR" sz="2800" dirty="0" smtClean="0">
                <a:solidFill>
                  <a:schemeClr val="bg1"/>
                </a:solidFill>
                <a:latin typeface="+mj-lt"/>
                <a:cs typeface="Segoe UI Light" panose="020B0502040204020203" pitchFamily="34" charset="0"/>
              </a:rPr>
              <a:t>Rede Amazônica de combate à </a:t>
            </a:r>
            <a:r>
              <a:rPr lang="pt-BR" sz="2800" dirty="0" err="1" smtClean="0">
                <a:solidFill>
                  <a:schemeClr val="bg1"/>
                </a:solidFill>
                <a:latin typeface="+mj-lt"/>
                <a:cs typeface="Segoe UI Light" panose="020B0502040204020203" pitchFamily="34" charset="0"/>
              </a:rPr>
              <a:t>monilíase</a:t>
            </a:r>
            <a:endParaRPr lang="pt-BR" sz="2800" dirty="0">
              <a:solidFill>
                <a:schemeClr val="bg1"/>
              </a:solidFill>
              <a:latin typeface="+mj-lt"/>
              <a:cs typeface="Segoe UI Light" panose="020B0502040204020203" pitchFamily="34" charset="0"/>
            </a:endParaRPr>
          </a:p>
        </p:txBody>
      </p:sp>
      <p:pic>
        <p:nvPicPr>
          <p:cNvPr id="11" name="Gráfico 10">
            <a:extLst>
              <a:ext uri="{FF2B5EF4-FFF2-40B4-BE49-F238E27FC236}">
                <a16:creationId xmlns="" xmlns:a16="http://schemas.microsoft.com/office/drawing/2014/main" id="{0ADBA488-96AD-7848-92EE-DE055B6EC5F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502665" y="1889359"/>
            <a:ext cx="1766746" cy="1766746"/>
          </a:xfrm>
          <a:prstGeom prst="rect">
            <a:avLst/>
          </a:prstGeom>
        </p:spPr>
      </p:pic>
      <p:pic>
        <p:nvPicPr>
          <p:cNvPr id="12" name="Gráfico 11">
            <a:extLst>
              <a:ext uri="{FF2B5EF4-FFF2-40B4-BE49-F238E27FC236}">
                <a16:creationId xmlns="" xmlns:a16="http://schemas.microsoft.com/office/drawing/2014/main" id="{12A1D29D-FF85-6640-B096-4CFD202B73EF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830787" y="239231"/>
            <a:ext cx="1015504" cy="1015504"/>
          </a:xfrm>
          <a:prstGeom prst="rect">
            <a:avLst/>
          </a:prstGeom>
        </p:spPr>
      </p:pic>
      <p:sp>
        <p:nvSpPr>
          <p:cNvPr id="51" name="object 26"/>
          <p:cNvSpPr txBox="1"/>
          <p:nvPr/>
        </p:nvSpPr>
        <p:spPr>
          <a:xfrm>
            <a:off x="6845889" y="2759162"/>
            <a:ext cx="2133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endParaRPr sz="2400" dirty="0">
              <a:latin typeface="Calibri"/>
              <a:cs typeface="Calibri"/>
            </a:endParaRPr>
          </a:p>
        </p:txBody>
      </p:sp>
      <p:pic>
        <p:nvPicPr>
          <p:cNvPr id="68" name="Google Shape;1567;p23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132990" y="143902"/>
            <a:ext cx="1450060" cy="618692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Imagem 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3294" y="1933179"/>
            <a:ext cx="5778431" cy="4824601"/>
          </a:xfrm>
          <a:prstGeom prst="rect">
            <a:avLst/>
          </a:prstGeom>
        </p:spPr>
      </p:pic>
      <p:pic>
        <p:nvPicPr>
          <p:cNvPr id="5" name="Imagem 4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952569" y="595971"/>
            <a:ext cx="5058481" cy="3010320"/>
          </a:xfrm>
          <a:prstGeom prst="rect">
            <a:avLst/>
          </a:prstGeom>
        </p:spPr>
      </p:pic>
      <p:pic>
        <p:nvPicPr>
          <p:cNvPr id="6" name="Imagem 5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52569" y="3827777"/>
            <a:ext cx="5087060" cy="24577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5415232"/>
      </p:ext>
    </p:extLst>
  </p:cSld>
  <p:clrMapOvr>
    <a:masterClrMapping/>
  </p:clrMapOvr>
  <mc:AlternateContent xmlns:mc="http://schemas.openxmlformats.org/markup-compatibility/2006">
    <mc:Choice xmlns=""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11111E-6 L 0.07474 1.11111E-6 " pathEditMode="relative" rAng="0" ptsTypes="AA">
                                      <p:cBhvr>
                                        <p:cTn id="9" dur="5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37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8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Camada1">
            <a:extLst>
              <a:ext uri="{FF2B5EF4-FFF2-40B4-BE49-F238E27FC236}">
                <a16:creationId xmlns:a16="http://schemas.microsoft.com/office/drawing/2014/main" xmlns="" id="{EAA46AE9-8350-FB4B-A29B-C28F7275FE0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884" y="-35422"/>
            <a:ext cx="12175448" cy="6893422"/>
          </a:xfrm>
          <a:prstGeom prst="rect">
            <a:avLst/>
          </a:prstGeom>
        </p:spPr>
      </p:pic>
      <p:sp>
        <p:nvSpPr>
          <p:cNvPr id="6" name="Titulo1">
            <a:extLst>
              <a:ext uri="{FF2B5EF4-FFF2-40B4-BE49-F238E27FC236}">
                <a16:creationId xmlns:a16="http://schemas.microsoft.com/office/drawing/2014/main" xmlns="" id="{E3A6BC73-F009-524F-B342-088C49389D07}"/>
              </a:ext>
            </a:extLst>
          </p:cNvPr>
          <p:cNvSpPr txBox="1"/>
          <p:nvPr/>
        </p:nvSpPr>
        <p:spPr>
          <a:xfrm>
            <a:off x="647487" y="-146489"/>
            <a:ext cx="680026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BR" sz="8000" dirty="0">
                <a:gradFill>
                  <a:gsLst>
                    <a:gs pos="0">
                      <a:schemeClr val="accent1">
                        <a:lumMod val="5000"/>
                        <a:lumOff val="95000"/>
                      </a:schemeClr>
                    </a:gs>
                    <a:gs pos="100000">
                      <a:schemeClr val="bg1">
                        <a:alpha val="9000"/>
                      </a:schemeClr>
                    </a:gs>
                  </a:gsLst>
                  <a:lin ang="5400000" scaled="1"/>
                </a:gradFill>
                <a:latin typeface="+mj-lt"/>
              </a:rPr>
              <a:t>Balanço social</a:t>
            </a:r>
          </a:p>
        </p:txBody>
      </p:sp>
      <p:pic>
        <p:nvPicPr>
          <p:cNvPr id="5" name="Camada2">
            <a:extLst>
              <a:ext uri="{FF2B5EF4-FFF2-40B4-BE49-F238E27FC236}">
                <a16:creationId xmlns:a16="http://schemas.microsoft.com/office/drawing/2014/main" xmlns="" id="{9C6B4095-D589-3C4A-8F31-2B964C5BCBA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2114661"/>
            <a:ext cx="12175448" cy="4763572"/>
          </a:xfrm>
          <a:prstGeom prst="rect">
            <a:avLst/>
          </a:prstGeom>
        </p:spPr>
      </p:pic>
      <p:sp>
        <p:nvSpPr>
          <p:cNvPr id="13" name="!!folha2">
            <a:extLst>
              <a:ext uri="{FF2B5EF4-FFF2-40B4-BE49-F238E27FC236}">
                <a16:creationId xmlns:a16="http://schemas.microsoft.com/office/drawing/2014/main" xmlns="" id="{8CCF13D0-21E0-9746-A2E4-80F4D311F169}"/>
              </a:ext>
            </a:extLst>
          </p:cNvPr>
          <p:cNvSpPr/>
          <p:nvPr/>
        </p:nvSpPr>
        <p:spPr>
          <a:xfrm flipH="1">
            <a:off x="242342" y="5603056"/>
            <a:ext cx="1350924" cy="109778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180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12" name="!!folha3">
            <a:extLst>
              <a:ext uri="{FF2B5EF4-FFF2-40B4-BE49-F238E27FC236}">
                <a16:creationId xmlns:a16="http://schemas.microsoft.com/office/drawing/2014/main" xmlns="" id="{1C4700A0-5443-6E4B-A885-8A633F787E3D}"/>
              </a:ext>
            </a:extLst>
          </p:cNvPr>
          <p:cNvSpPr/>
          <p:nvPr/>
        </p:nvSpPr>
        <p:spPr>
          <a:xfrm>
            <a:off x="1664939" y="5603056"/>
            <a:ext cx="1350924" cy="1097780"/>
          </a:xfrm>
          <a:prstGeom prst="round2DiagRect">
            <a:avLst>
              <a:gd name="adj1" fmla="val 50000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8" name="!!folha1">
            <a:extLst>
              <a:ext uri="{FF2B5EF4-FFF2-40B4-BE49-F238E27FC236}">
                <a16:creationId xmlns:a16="http://schemas.microsoft.com/office/drawing/2014/main" xmlns="" id="{20C6C833-0F2B-4945-B4C7-F37595C8FA23}"/>
              </a:ext>
            </a:extLst>
          </p:cNvPr>
          <p:cNvGrpSpPr/>
          <p:nvPr/>
        </p:nvGrpSpPr>
        <p:grpSpPr>
          <a:xfrm rot="16200000">
            <a:off x="819050" y="4276889"/>
            <a:ext cx="1634627" cy="1321880"/>
            <a:chOff x="4486937" y="2126362"/>
            <a:chExt cx="3221665" cy="2605276"/>
          </a:xfrm>
          <a:effectLst>
            <a:outerShdw blurRad="254000" dist="317500" dir="2700000" algn="tl" rotWithShape="0">
              <a:schemeClr val="accent6">
                <a:lumMod val="50000"/>
                <a:alpha val="40000"/>
              </a:schemeClr>
            </a:outerShdw>
          </a:effectLst>
        </p:grpSpPr>
        <p:sp>
          <p:nvSpPr>
            <p:cNvPr id="10" name="Triângulo 2">
              <a:extLst>
                <a:ext uri="{FF2B5EF4-FFF2-40B4-BE49-F238E27FC236}">
                  <a16:creationId xmlns:a16="http://schemas.microsoft.com/office/drawing/2014/main" xmlns="" id="{BD184D49-E2DF-2043-BF21-68F89442949B}"/>
                </a:ext>
              </a:extLst>
            </p:cNvPr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20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/>
            </a:p>
          </p:txBody>
        </p:sp>
        <p:sp>
          <p:nvSpPr>
            <p:cNvPr id="11" name="Triângulo 2">
              <a:extLst>
                <a:ext uri="{FF2B5EF4-FFF2-40B4-BE49-F238E27FC236}">
                  <a16:creationId xmlns:a16="http://schemas.microsoft.com/office/drawing/2014/main" xmlns="" id="{AEE89356-CD8E-D944-950D-F72C86750E49}"/>
                </a:ext>
              </a:extLst>
            </p:cNvPr>
            <p:cNvSpPr/>
            <p:nvPr/>
          </p:nvSpPr>
          <p:spPr>
            <a:xfrm flipV="1">
              <a:off x="4486937" y="3429000"/>
              <a:ext cx="3221665" cy="1302638"/>
            </a:xfrm>
            <a:custGeom>
              <a:avLst/>
              <a:gdLst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35107 w 3291879"/>
                <a:gd name="connsiteY0" fmla="*/ 2280683 h 2280683"/>
                <a:gd name="connsiteX1" fmla="*/ 1645940 w 3291879"/>
                <a:gd name="connsiteY1" fmla="*/ 0 h 2280683"/>
                <a:gd name="connsiteX2" fmla="*/ 3256772 w 3291879"/>
                <a:gd name="connsiteY2" fmla="*/ 2280683 h 2280683"/>
                <a:gd name="connsiteX3" fmla="*/ 35107 w 3291879"/>
                <a:gd name="connsiteY3" fmla="*/ 2280683 h 2280683"/>
                <a:gd name="connsiteX0" fmla="*/ 35107 w 3256772"/>
                <a:gd name="connsiteY0" fmla="*/ 2280683 h 2280683"/>
                <a:gd name="connsiteX1" fmla="*/ 1645940 w 3256772"/>
                <a:gd name="connsiteY1" fmla="*/ 0 h 2280683"/>
                <a:gd name="connsiteX2" fmla="*/ 3256772 w 3256772"/>
                <a:gd name="connsiteY2" fmla="*/ 2280683 h 2280683"/>
                <a:gd name="connsiteX3" fmla="*/ 35107 w 3256772"/>
                <a:gd name="connsiteY3" fmla="*/ 2280683 h 2280683"/>
                <a:gd name="connsiteX0" fmla="*/ 0 w 3221665"/>
                <a:gd name="connsiteY0" fmla="*/ 2280683 h 2280683"/>
                <a:gd name="connsiteX1" fmla="*/ 1610833 w 3221665"/>
                <a:gd name="connsiteY1" fmla="*/ 0 h 2280683"/>
                <a:gd name="connsiteX2" fmla="*/ 3221665 w 3221665"/>
                <a:gd name="connsiteY2" fmla="*/ 2280683 h 2280683"/>
                <a:gd name="connsiteX3" fmla="*/ 0 w 3221665"/>
                <a:gd name="connsiteY3" fmla="*/ 2280683 h 2280683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  <a:gd name="connsiteX0" fmla="*/ 0 w 3221665"/>
                <a:gd name="connsiteY0" fmla="*/ 2280946 h 2280946"/>
                <a:gd name="connsiteX1" fmla="*/ 1610833 w 3221665"/>
                <a:gd name="connsiteY1" fmla="*/ 263 h 2280946"/>
                <a:gd name="connsiteX2" fmla="*/ 3221665 w 3221665"/>
                <a:gd name="connsiteY2" fmla="*/ 2280946 h 2280946"/>
                <a:gd name="connsiteX3" fmla="*/ 0 w 3221665"/>
                <a:gd name="connsiteY3" fmla="*/ 2280946 h 228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1665" h="2280946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 flip="none" rotWithShape="1">
              <a:gsLst>
                <a:gs pos="61000">
                  <a:schemeClr val="tx2">
                    <a:lumMod val="75000"/>
                    <a:lumOff val="25000"/>
                  </a:schemeClr>
                </a:gs>
                <a:gs pos="100000">
                  <a:schemeClr val="tx2">
                    <a:lumMod val="90000"/>
                    <a:lumOff val="10000"/>
                  </a:schemeClr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</p:grpSp>
      <p:sp>
        <p:nvSpPr>
          <p:cNvPr id="3" name="Retângulo de cantos arredondados 2"/>
          <p:cNvSpPr/>
          <p:nvPr/>
        </p:nvSpPr>
        <p:spPr>
          <a:xfrm>
            <a:off x="4680642" y="1607380"/>
            <a:ext cx="2307139" cy="980324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pt-BR" sz="1200" dirty="0">
                <a:solidFill>
                  <a:schemeClr val="tx1"/>
                </a:solidFill>
              </a:rPr>
              <a:t>para cada</a:t>
            </a:r>
          </a:p>
          <a:p>
            <a:r>
              <a:rPr lang="pt-BR" sz="32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R$ 1,00</a:t>
            </a:r>
          </a:p>
          <a:p>
            <a:r>
              <a:rPr lang="pt-BR" sz="1200" dirty="0">
                <a:solidFill>
                  <a:schemeClr val="tx1"/>
                </a:solidFill>
              </a:rPr>
              <a:t>Investido em </a:t>
            </a:r>
            <a:r>
              <a:rPr lang="pt-BR" sz="1200" dirty="0" smtClean="0">
                <a:solidFill>
                  <a:schemeClr val="tx1"/>
                </a:solidFill>
              </a:rPr>
              <a:t>2023</a:t>
            </a:r>
            <a:endParaRPr lang="pt-BR" sz="1200" dirty="0">
              <a:solidFill>
                <a:schemeClr val="tx1"/>
              </a:solidFill>
            </a:endParaRPr>
          </a:p>
        </p:txBody>
      </p:sp>
      <p:sp>
        <p:nvSpPr>
          <p:cNvPr id="14" name="Retângulo de cantos arredondados 13"/>
          <p:cNvSpPr/>
          <p:nvPr/>
        </p:nvSpPr>
        <p:spPr>
          <a:xfrm>
            <a:off x="8339871" y="2294978"/>
            <a:ext cx="2595227" cy="980324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1200" dirty="0">
                <a:solidFill>
                  <a:schemeClr val="tx1"/>
                </a:solidFill>
              </a:rPr>
              <a:t>    A Embrapa devolveu</a:t>
            </a:r>
          </a:p>
          <a:p>
            <a:pPr algn="ctr"/>
            <a:r>
              <a:rPr lang="pt-BR" sz="32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R$ </a:t>
            </a:r>
            <a:r>
              <a:rPr lang="pt-BR" sz="32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21,23</a:t>
            </a:r>
            <a:endParaRPr lang="pt-BR" sz="32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pt-BR" sz="1200" dirty="0">
                <a:solidFill>
                  <a:schemeClr val="tx1"/>
                </a:solidFill>
              </a:rPr>
              <a:t>à sociedade</a:t>
            </a:r>
          </a:p>
        </p:txBody>
      </p:sp>
      <p:pic>
        <p:nvPicPr>
          <p:cNvPr id="2" name="Imagem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4084" y="631223"/>
            <a:ext cx="3419048" cy="3066667"/>
          </a:xfrm>
          <a:prstGeom prst="rect">
            <a:avLst/>
          </a:prstGeom>
        </p:spPr>
      </p:pic>
      <p:sp>
        <p:nvSpPr>
          <p:cNvPr id="15" name="!!folha3">
            <a:extLst>
              <a:ext uri="{FF2B5EF4-FFF2-40B4-BE49-F238E27FC236}">
                <a16:creationId xmlns:a16="http://schemas.microsoft.com/office/drawing/2014/main" xmlns="" id="{461A62F0-778B-44C2-80F2-2B82927517A8}"/>
              </a:ext>
            </a:extLst>
          </p:cNvPr>
          <p:cNvSpPr/>
          <p:nvPr/>
        </p:nvSpPr>
        <p:spPr>
          <a:xfrm>
            <a:off x="6087724" y="3782583"/>
            <a:ext cx="5904016" cy="2171378"/>
          </a:xfrm>
          <a:prstGeom prst="round2DiagRect">
            <a:avLst>
              <a:gd name="adj1" fmla="val 35309"/>
              <a:gd name="adj2" fmla="val 0"/>
            </a:avLst>
          </a:prstGeom>
          <a:gradFill flip="none" rotWithShape="1">
            <a:gsLst>
              <a:gs pos="50000">
                <a:schemeClr val="tx2">
                  <a:lumMod val="75000"/>
                  <a:lumOff val="25000"/>
                </a:schemeClr>
              </a:gs>
              <a:gs pos="100000">
                <a:schemeClr val="tx2">
                  <a:lumMod val="90000"/>
                  <a:lumOff val="10000"/>
                </a:schemeClr>
              </a:gs>
            </a:gsLst>
            <a:lin ang="9600000" scaled="0"/>
            <a:tileRect/>
          </a:gradFill>
          <a:ln>
            <a:noFill/>
          </a:ln>
          <a:effectLst>
            <a:outerShdw blurRad="254000" dist="254000" dir="2700000" algn="tl" rotWithShape="0">
              <a:schemeClr val="accent6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 dirty="0"/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xmlns="" id="{D1234158-D65F-47A5-B8AB-4902872E01FE}"/>
              </a:ext>
            </a:extLst>
          </p:cNvPr>
          <p:cNvSpPr/>
          <p:nvPr/>
        </p:nvSpPr>
        <p:spPr>
          <a:xfrm>
            <a:off x="6128852" y="4071142"/>
            <a:ext cx="5821759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t-BR" b="1" dirty="0">
                <a:solidFill>
                  <a:schemeClr val="bg1"/>
                </a:solidFill>
              </a:rPr>
              <a:t>A Embrapa apresentou, em 2022, um lucro social de R$ 125,88 bilhões. As tecnologias e cultivares desenvolvidas foram responsáveis pela geração de 95.171 empregos. Esses e outros dados fazem parte da 26ª edição do Balanço Social da Embrapa</a:t>
            </a:r>
            <a:r>
              <a:rPr lang="pt-BR" dirty="0">
                <a:solidFill>
                  <a:schemeClr val="bg1"/>
                </a:solidFill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44300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0" fill="hold"/>
                                        <p:tgtEl>
                                          <p:spTgt spid="9"/>
                                        </p:tgtEl>
                                      </p:cBhvr>
                                      <p:by x="120000" y="12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2" presetClass="entr" presetSubtype="4" decel="5000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3" grpId="0" animBg="1"/>
      <p:bldP spid="14" grpId="0" animBg="1"/>
      <p:bldP spid="15" grpId="0" animBg="1"/>
      <p:bldP spid="1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3" name="Google Shape;1623;p2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1"/>
            <a:ext cx="12192000" cy="6858002"/>
          </a:xfrm>
          <a:prstGeom prst="rect">
            <a:avLst/>
          </a:prstGeom>
          <a:noFill/>
          <a:ln>
            <a:noFill/>
          </a:ln>
        </p:spPr>
      </p:pic>
      <p:sp>
        <p:nvSpPr>
          <p:cNvPr id="1624" name="Google Shape;1624;p26"/>
          <p:cNvSpPr txBox="1"/>
          <p:nvPr/>
        </p:nvSpPr>
        <p:spPr>
          <a:xfrm>
            <a:off x="826731" y="3640444"/>
            <a:ext cx="10679527" cy="31547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9900">
                <a:solidFill>
                  <a:srgbClr val="FFFDF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Obrigado</a:t>
            </a:r>
            <a:endParaRPr/>
          </a:p>
        </p:txBody>
      </p:sp>
      <p:pic>
        <p:nvPicPr>
          <p:cNvPr id="1625" name="Google Shape;1625;p2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469119" y="5065243"/>
            <a:ext cx="1656081" cy="121871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6" name="Google Shape;1626;p2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-10364" y="5647681"/>
            <a:ext cx="12192000" cy="1218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7" name="Google Shape;1627;p2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0" y="0"/>
            <a:ext cx="5039833" cy="455073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29" name="Google Shape;1629;p26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311434" y="3605514"/>
            <a:ext cx="3177385" cy="2678447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0" name="Google Shape;1630;p26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4034549" y="4186269"/>
            <a:ext cx="233916" cy="8547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1" name="Google Shape;1631;p26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4040812" y="5065244"/>
            <a:ext cx="190945" cy="2010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2" name="Google Shape;1632;p26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997842" y="5266337"/>
            <a:ext cx="233916" cy="242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3" name="Google Shape;1633;p26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4465674" y="4045419"/>
            <a:ext cx="177486" cy="555046"/>
          </a:xfrm>
          <a:prstGeom prst="rect">
            <a:avLst/>
          </a:prstGeom>
          <a:noFill/>
          <a:ln>
            <a:noFill/>
          </a:ln>
        </p:spPr>
      </p:pic>
      <p:sp>
        <p:nvSpPr>
          <p:cNvPr id="1634" name="Google Shape;1634;p26"/>
          <p:cNvSpPr/>
          <p:nvPr/>
        </p:nvSpPr>
        <p:spPr>
          <a:xfrm rot="-1800000" flipH="1">
            <a:off x="10649780" y="2786812"/>
            <a:ext cx="1350924" cy="1097780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rgbClr val="5ABB00"/>
              </a:gs>
              <a:gs pos="50000">
                <a:srgbClr val="5ABB00"/>
              </a:gs>
              <a:gs pos="100000">
                <a:srgbClr val="3B7B00"/>
              </a:gs>
            </a:gsLst>
            <a:lin ang="18000000" scaled="0"/>
          </a:gradFill>
          <a:ln>
            <a:noFill/>
          </a:ln>
          <a:effectLst>
            <a:outerShdw blurRad="254000" dist="254000" dir="2700000" algn="tl" rotWithShape="0">
              <a:srgbClr val="194C32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sp>
        <p:nvSpPr>
          <p:cNvPr id="1635" name="Google Shape;1635;p26"/>
          <p:cNvSpPr/>
          <p:nvPr/>
        </p:nvSpPr>
        <p:spPr>
          <a:xfrm rot="9000000">
            <a:off x="11690209" y="1583979"/>
            <a:ext cx="1350924" cy="1097780"/>
          </a:xfrm>
          <a:prstGeom prst="round2DiagRect">
            <a:avLst>
              <a:gd name="adj1" fmla="val 50000"/>
              <a:gd name="adj2" fmla="val 0"/>
            </a:avLst>
          </a:prstGeom>
          <a:gradFill>
            <a:gsLst>
              <a:gs pos="0">
                <a:srgbClr val="5ABB00"/>
              </a:gs>
              <a:gs pos="50000">
                <a:srgbClr val="5ABB00"/>
              </a:gs>
              <a:gs pos="100000">
                <a:srgbClr val="3B7B00"/>
              </a:gs>
            </a:gsLst>
            <a:lin ang="9600000" scaled="0"/>
          </a:gradFill>
          <a:ln>
            <a:noFill/>
          </a:ln>
          <a:effectLst>
            <a:outerShdw blurRad="254000" dist="254000" dir="2700000" algn="tl" rotWithShape="0">
              <a:srgbClr val="194C32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grpSp>
        <p:nvGrpSpPr>
          <p:cNvPr id="1636" name="Google Shape;1636;p26"/>
          <p:cNvGrpSpPr/>
          <p:nvPr/>
        </p:nvGrpSpPr>
        <p:grpSpPr>
          <a:xfrm rot="-8402088" flipH="1">
            <a:off x="10047776" y="1235226"/>
            <a:ext cx="1634627" cy="1321880"/>
            <a:chOff x="4486937" y="2126362"/>
            <a:chExt cx="3221665" cy="2605276"/>
          </a:xfrm>
        </p:grpSpPr>
        <p:sp>
          <p:nvSpPr>
            <p:cNvPr id="1637" name="Google Shape;1637;p26"/>
            <p:cNvSpPr/>
            <p:nvPr/>
          </p:nvSpPr>
          <p:spPr>
            <a:xfrm>
              <a:off x="4486937" y="2126362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20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  <p:sp>
          <p:nvSpPr>
            <p:cNvPr id="1638" name="Google Shape;1638;p26"/>
            <p:cNvSpPr/>
            <p:nvPr/>
          </p:nvSpPr>
          <p:spPr>
            <a:xfrm rot="10800000" flipH="1">
              <a:off x="4486937" y="3429000"/>
              <a:ext cx="3221665" cy="1302638"/>
            </a:xfrm>
            <a:custGeom>
              <a:avLst/>
              <a:gdLst/>
              <a:ahLst/>
              <a:cxnLst/>
              <a:rect l="l" t="t" r="r" b="b"/>
              <a:pathLst>
                <a:path w="3221665" h="2280946" extrusionOk="0">
                  <a:moveTo>
                    <a:pt x="0" y="2280946"/>
                  </a:moveTo>
                  <a:cubicBezTo>
                    <a:pt x="295054" y="1911465"/>
                    <a:pt x="849036" y="26510"/>
                    <a:pt x="1610833" y="263"/>
                  </a:cubicBezTo>
                  <a:cubicBezTo>
                    <a:pt x="2372630" y="-25984"/>
                    <a:pt x="3001040" y="1922097"/>
                    <a:pt x="3221665" y="2280946"/>
                  </a:cubicBezTo>
                  <a:lnTo>
                    <a:pt x="0" y="2280946"/>
                  </a:lnTo>
                  <a:close/>
                </a:path>
              </a:pathLst>
            </a:custGeom>
            <a:gradFill>
              <a:gsLst>
                <a:gs pos="0">
                  <a:srgbClr val="5ABB00"/>
                </a:gs>
                <a:gs pos="61000">
                  <a:srgbClr val="5ABB00"/>
                </a:gs>
                <a:gs pos="100000">
                  <a:srgbClr val="3B7B00"/>
                </a:gs>
              </a:gsLst>
              <a:path path="circle">
                <a:fillToRect l="100000" b="100000"/>
              </a:path>
              <a:tileRect t="-100000" r="-100000"/>
            </a:gradFill>
            <a:ln>
              <a:noFill/>
            </a:ln>
            <a:effectLst>
              <a:outerShdw blurRad="254000" dist="317500" dir="2700000" algn="tl" rotWithShape="0">
                <a:srgbClr val="194C32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endParaRPr>
            </a:p>
          </p:txBody>
        </p:sp>
      </p:grpSp>
      <p:sp>
        <p:nvSpPr>
          <p:cNvPr id="1639" name="Google Shape;1639;p26"/>
          <p:cNvSpPr txBox="1"/>
          <p:nvPr/>
        </p:nvSpPr>
        <p:spPr>
          <a:xfrm>
            <a:off x="5942130" y="2795598"/>
            <a:ext cx="3872005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 b="1">
                <a:solidFill>
                  <a:srgbClr val="757070"/>
                </a:solidFill>
                <a:latin typeface="Montserrat"/>
                <a:ea typeface="Montserrat"/>
                <a:cs typeface="Montserrat"/>
                <a:sym typeface="Montserrat"/>
              </a:rPr>
              <a:t>EVERTON RABELO CORDEIRO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800">
                <a:solidFill>
                  <a:srgbClr val="757070"/>
                </a:solidFill>
                <a:latin typeface="Montserrat"/>
                <a:ea typeface="Montserrat"/>
                <a:cs typeface="Montserrat"/>
                <a:sym typeface="Montserrat"/>
              </a:rPr>
              <a:t>cpaa.chgeral@embrapa.br </a:t>
            </a:r>
            <a:endParaRPr/>
          </a:p>
        </p:txBody>
      </p:sp>
      <p:pic>
        <p:nvPicPr>
          <p:cNvPr id="1640" name="Google Shape;1640;p26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10620020" y="159654"/>
            <a:ext cx="1450060" cy="6186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1" name="Google Shape;1641;p26"/>
          <p:cNvSpPr/>
          <p:nvPr/>
        </p:nvSpPr>
        <p:spPr>
          <a:xfrm rot="-5400000">
            <a:off x="-1174852" y="3273959"/>
            <a:ext cx="258436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0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Foto: Imagem Pública coletada na Internet</a:t>
            </a:r>
            <a:endParaRPr sz="1000">
              <a:solidFill>
                <a:schemeClr val="lt1"/>
              </a:solidFill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pic>
        <p:nvPicPr>
          <p:cNvPr id="21" name="Camada1">
            <a:extLst>
              <a:ext uri="{FF2B5EF4-FFF2-40B4-BE49-F238E27FC236}">
                <a16:creationId xmlns="" xmlns:a16="http://schemas.microsoft.com/office/drawing/2014/main" id="{15070A95-5F47-8B4F-93C2-D09F8897E997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59154" y="5111211"/>
            <a:ext cx="1794012" cy="13962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379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2000"/>
                                        <p:tgtEl>
                                          <p:spTgt spid="1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300"/>
                                        <p:tgtEl>
                                          <p:spTgt spid="1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3" presetClass="entr" presetSubtype="16" decel="5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2" presetClass="pat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16667E-7 5.55112E-17 L 0.00039 0.1375 " pathEditMode="relative" rAng="0" ptsTypes="AA">
                                      <p:cBhvr>
                                        <p:cTn id="43" dur="8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68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Agro 1">
  <a:themeElements>
    <a:clrScheme name="AGRO">
      <a:dk1>
        <a:srgbClr val="000000"/>
      </a:dk1>
      <a:lt1>
        <a:srgbClr val="FFFFFF"/>
      </a:lt1>
      <a:dk2>
        <a:srgbClr val="285000"/>
      </a:dk2>
      <a:lt2>
        <a:srgbClr val="E7E6E6"/>
      </a:lt2>
      <a:accent1>
        <a:srgbClr val="FCDB5A"/>
      </a:accent1>
      <a:accent2>
        <a:srgbClr val="94895D"/>
      </a:accent2>
      <a:accent3>
        <a:srgbClr val="FAAD39"/>
      </a:accent3>
      <a:accent4>
        <a:srgbClr val="78E5FB"/>
      </a:accent4>
      <a:accent5>
        <a:srgbClr val="1AC7B4"/>
      </a:accent5>
      <a:accent6>
        <a:srgbClr val="339966"/>
      </a:accent6>
      <a:hlink>
        <a:srgbClr val="0096FF"/>
      </a:hlink>
      <a:folHlink>
        <a:srgbClr val="954F72"/>
      </a:folHlink>
    </a:clrScheme>
    <a:fontScheme name="Justica">
      <a:majorFont>
        <a:latin typeface="Montserrat ExtraBold"/>
        <a:ea typeface=""/>
        <a:cs typeface=""/>
      </a:majorFont>
      <a:minorFont>
        <a:latin typeface="Montserrat Extra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gro 1" id="{42F79812-25FA-4BFC-97D0-A41E83A2155F}" vid="{40F5AD16-8070-4427-948D-F2883F18F7FF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Agro 1</Template>
  <TotalTime>19057</TotalTime>
  <Words>1901</Words>
  <Application>Microsoft Office PowerPoint</Application>
  <PresentationFormat>Widescreen</PresentationFormat>
  <Paragraphs>390</Paragraphs>
  <Slides>31</Slides>
  <Notes>3</Notes>
  <HiddenSlides>0</HiddenSlides>
  <MMClips>0</MMClips>
  <ScaleCrop>false</ScaleCrop>
  <HeadingPairs>
    <vt:vector size="6" baseType="variant">
      <vt:variant>
        <vt:lpstr>Fontes usadas</vt:lpstr>
      </vt:variant>
      <vt:variant>
        <vt:i4>15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31</vt:i4>
      </vt:variant>
    </vt:vector>
  </HeadingPairs>
  <TitlesOfParts>
    <vt:vector size="47" baseType="lpstr">
      <vt:lpstr>Arial</vt:lpstr>
      <vt:lpstr>Arial</vt:lpstr>
      <vt:lpstr>Arial MT</vt:lpstr>
      <vt:lpstr>Calibri</vt:lpstr>
      <vt:lpstr>Krub</vt:lpstr>
      <vt:lpstr>Krub SemiBold</vt:lpstr>
      <vt:lpstr>Lato</vt:lpstr>
      <vt:lpstr>Montserrat</vt:lpstr>
      <vt:lpstr>Montserrat ExtraBold</vt:lpstr>
      <vt:lpstr>Montserrat ExtraLight</vt:lpstr>
      <vt:lpstr>Open Sans Light</vt:lpstr>
      <vt:lpstr>Poppins</vt:lpstr>
      <vt:lpstr>Roboto</vt:lpstr>
      <vt:lpstr>Segoe UI Light</vt:lpstr>
      <vt:lpstr>Times New Roman</vt:lpstr>
      <vt:lpstr>Agro 1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Base>https://slidebox.com.br/slides-powerpoint-agronegocio/</HyperlinkBase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Everton Rabelo Cordeiro-Mat: 00350648-CPAA-CHGE</dc:creator>
  <cp:lastModifiedBy>Everton Rabelo Cordeiro-Mat: 00350648-CPAA-CHGE</cp:lastModifiedBy>
  <cp:revision>17</cp:revision>
  <cp:lastPrinted>2024-03-12T18:05:46Z</cp:lastPrinted>
  <dcterms:created xsi:type="dcterms:W3CDTF">2022-03-22T13:09:38Z</dcterms:created>
  <dcterms:modified xsi:type="dcterms:W3CDTF">2024-10-09T12:34:08Z</dcterms:modified>
</cp:coreProperties>
</file>